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8" r:id="rId2"/>
    <p:sldId id="259" r:id="rId3"/>
    <p:sldId id="260" r:id="rId4"/>
    <p:sldId id="263" r:id="rId5"/>
    <p:sldId id="264" r:id="rId6"/>
    <p:sldId id="266" r:id="rId7"/>
    <p:sldId id="268" r:id="rId8"/>
    <p:sldId id="270" r:id="rId9"/>
    <p:sldId id="271" r:id="rId10"/>
    <p:sldId id="272" r:id="rId11"/>
    <p:sldId id="279" r:id="rId12"/>
    <p:sldId id="283" r:id="rId13"/>
    <p:sldId id="284" r:id="rId14"/>
    <p:sldId id="285" r:id="rId15"/>
    <p:sldId id="273" r:id="rId16"/>
    <p:sldId id="274" r:id="rId17"/>
    <p:sldId id="275" r:id="rId18"/>
    <p:sldId id="276" r:id="rId19"/>
    <p:sldId id="267" r:id="rId20"/>
    <p:sldId id="265" r:id="rId21"/>
    <p:sldId id="277" r:id="rId22"/>
    <p:sldId id="278" r:id="rId23"/>
    <p:sldId id="281" r:id="rId24"/>
    <p:sldId id="261" r:id="rId25"/>
    <p:sldId id="262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>
        <p:scale>
          <a:sx n="50" d="100"/>
          <a:sy n="50" d="100"/>
        </p:scale>
        <p:origin x="-2268" y="-12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34377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06606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64830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16563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00009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27925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07082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63476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1785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27014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94958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FE7D85-8F17-40E6-85D4-32E85C66DDBE}" type="datetimeFigureOut">
              <a:rPr lang="zh-CN" altLang="en-US" smtClean="0"/>
              <a:t>2016-10-09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0CEA21-1075-495F-97AC-3F9F4E09CD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33033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21"/>
          <p:cNvSpPr>
            <a:spLocks/>
          </p:cNvSpPr>
          <p:nvPr/>
        </p:nvSpPr>
        <p:spPr bwMode="auto">
          <a:xfrm>
            <a:off x="2879045" y="3910139"/>
            <a:ext cx="1397000" cy="406400"/>
          </a:xfrm>
          <a:custGeom>
            <a:avLst/>
            <a:gdLst>
              <a:gd name="T0" fmla="*/ 332 w 372"/>
              <a:gd name="T1" fmla="*/ 60 h 108"/>
              <a:gd name="T2" fmla="*/ 351 w 372"/>
              <a:gd name="T3" fmla="*/ 58 h 108"/>
              <a:gd name="T4" fmla="*/ 343 w 372"/>
              <a:gd name="T5" fmla="*/ 57 h 108"/>
              <a:gd name="T6" fmla="*/ 372 w 372"/>
              <a:gd name="T7" fmla="*/ 55 h 108"/>
              <a:gd name="T8" fmla="*/ 343 w 372"/>
              <a:gd name="T9" fmla="*/ 55 h 108"/>
              <a:gd name="T10" fmla="*/ 361 w 372"/>
              <a:gd name="T11" fmla="*/ 54 h 108"/>
              <a:gd name="T12" fmla="*/ 353 w 372"/>
              <a:gd name="T13" fmla="*/ 53 h 108"/>
              <a:gd name="T14" fmla="*/ 370 w 372"/>
              <a:gd name="T15" fmla="*/ 49 h 108"/>
              <a:gd name="T16" fmla="*/ 357 w 372"/>
              <a:gd name="T17" fmla="*/ 48 h 108"/>
              <a:gd name="T18" fmla="*/ 329 w 372"/>
              <a:gd name="T19" fmla="*/ 44 h 108"/>
              <a:gd name="T20" fmla="*/ 343 w 372"/>
              <a:gd name="T21" fmla="*/ 43 h 108"/>
              <a:gd name="T22" fmla="*/ 339 w 372"/>
              <a:gd name="T23" fmla="*/ 41 h 108"/>
              <a:gd name="T24" fmla="*/ 342 w 372"/>
              <a:gd name="T25" fmla="*/ 41 h 108"/>
              <a:gd name="T26" fmla="*/ 337 w 372"/>
              <a:gd name="T27" fmla="*/ 39 h 108"/>
              <a:gd name="T28" fmla="*/ 339 w 372"/>
              <a:gd name="T29" fmla="*/ 39 h 108"/>
              <a:gd name="T30" fmla="*/ 323 w 372"/>
              <a:gd name="T31" fmla="*/ 38 h 108"/>
              <a:gd name="T32" fmla="*/ 346 w 372"/>
              <a:gd name="T33" fmla="*/ 36 h 108"/>
              <a:gd name="T34" fmla="*/ 331 w 372"/>
              <a:gd name="T35" fmla="*/ 33 h 108"/>
              <a:gd name="T36" fmla="*/ 329 w 372"/>
              <a:gd name="T37" fmla="*/ 31 h 108"/>
              <a:gd name="T38" fmla="*/ 344 w 372"/>
              <a:gd name="T39" fmla="*/ 30 h 108"/>
              <a:gd name="T40" fmla="*/ 314 w 372"/>
              <a:gd name="T41" fmla="*/ 29 h 108"/>
              <a:gd name="T42" fmla="*/ 341 w 372"/>
              <a:gd name="T43" fmla="*/ 27 h 108"/>
              <a:gd name="T44" fmla="*/ 331 w 372"/>
              <a:gd name="T45" fmla="*/ 26 h 108"/>
              <a:gd name="T46" fmla="*/ 341 w 372"/>
              <a:gd name="T47" fmla="*/ 25 h 108"/>
              <a:gd name="T48" fmla="*/ 329 w 372"/>
              <a:gd name="T49" fmla="*/ 24 h 108"/>
              <a:gd name="T50" fmla="*/ 336 w 372"/>
              <a:gd name="T51" fmla="*/ 22 h 108"/>
              <a:gd name="T52" fmla="*/ 321 w 372"/>
              <a:gd name="T53" fmla="*/ 21 h 108"/>
              <a:gd name="T54" fmla="*/ 330 w 372"/>
              <a:gd name="T55" fmla="*/ 20 h 108"/>
              <a:gd name="T56" fmla="*/ 308 w 372"/>
              <a:gd name="T57" fmla="*/ 20 h 108"/>
              <a:gd name="T58" fmla="*/ 301 w 372"/>
              <a:gd name="T59" fmla="*/ 18 h 108"/>
              <a:gd name="T60" fmla="*/ 285 w 372"/>
              <a:gd name="T61" fmla="*/ 15 h 108"/>
              <a:gd name="T62" fmla="*/ 290 w 372"/>
              <a:gd name="T63" fmla="*/ 14 h 108"/>
              <a:gd name="T64" fmla="*/ 280 w 372"/>
              <a:gd name="T65" fmla="*/ 13 h 108"/>
              <a:gd name="T66" fmla="*/ 314 w 372"/>
              <a:gd name="T67" fmla="*/ 11 h 108"/>
              <a:gd name="T68" fmla="*/ 279 w 372"/>
              <a:gd name="T69" fmla="*/ 8 h 108"/>
              <a:gd name="T70" fmla="*/ 279 w 372"/>
              <a:gd name="T71" fmla="*/ 7 h 108"/>
              <a:gd name="T72" fmla="*/ 262 w 372"/>
              <a:gd name="T73" fmla="*/ 6 h 108"/>
              <a:gd name="T74" fmla="*/ 285 w 372"/>
              <a:gd name="T75" fmla="*/ 4 h 108"/>
              <a:gd name="T76" fmla="*/ 283 w 372"/>
              <a:gd name="T77" fmla="*/ 2 h 108"/>
              <a:gd name="T78" fmla="*/ 139 w 372"/>
              <a:gd name="T79" fmla="*/ 0 h 108"/>
              <a:gd name="T80" fmla="*/ 30 w 372"/>
              <a:gd name="T81" fmla="*/ 18 h 108"/>
              <a:gd name="T82" fmla="*/ 27 w 372"/>
              <a:gd name="T83" fmla="*/ 22 h 108"/>
              <a:gd name="T84" fmla="*/ 25 w 372"/>
              <a:gd name="T85" fmla="*/ 23 h 108"/>
              <a:gd name="T86" fmla="*/ 27 w 372"/>
              <a:gd name="T87" fmla="*/ 25 h 108"/>
              <a:gd name="T88" fmla="*/ 30 w 372"/>
              <a:gd name="T89" fmla="*/ 25 h 108"/>
              <a:gd name="T90" fmla="*/ 24 w 372"/>
              <a:gd name="T91" fmla="*/ 30 h 108"/>
              <a:gd name="T92" fmla="*/ 13 w 372"/>
              <a:gd name="T93" fmla="*/ 40 h 108"/>
              <a:gd name="T94" fmla="*/ 17 w 372"/>
              <a:gd name="T95" fmla="*/ 51 h 108"/>
              <a:gd name="T96" fmla="*/ 14 w 372"/>
              <a:gd name="T97" fmla="*/ 55 h 108"/>
              <a:gd name="T98" fmla="*/ 4 w 372"/>
              <a:gd name="T99" fmla="*/ 76 h 108"/>
              <a:gd name="T100" fmla="*/ 42 w 372"/>
              <a:gd name="T101" fmla="*/ 94 h 108"/>
              <a:gd name="T102" fmla="*/ 239 w 372"/>
              <a:gd name="T103" fmla="*/ 91 h 108"/>
              <a:gd name="T104" fmla="*/ 344 w 372"/>
              <a:gd name="T105" fmla="*/ 72 h 108"/>
              <a:gd name="T106" fmla="*/ 326 w 372"/>
              <a:gd name="T107" fmla="*/ 71 h 108"/>
              <a:gd name="T108" fmla="*/ 355 w 372"/>
              <a:gd name="T109" fmla="*/ 65 h 108"/>
              <a:gd name="T110" fmla="*/ 336 w 372"/>
              <a:gd name="T111" fmla="*/ 65 h 108"/>
              <a:gd name="T112" fmla="*/ 366 w 372"/>
              <a:gd name="T113" fmla="*/ 62 h 108"/>
              <a:gd name="T114" fmla="*/ 332 w 372"/>
              <a:gd name="T115" fmla="*/ 6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2" h="108">
                <a:moveTo>
                  <a:pt x="332" y="60"/>
                </a:moveTo>
                <a:cubicBezTo>
                  <a:pt x="336" y="58"/>
                  <a:pt x="345" y="59"/>
                  <a:pt x="351" y="58"/>
                </a:cubicBezTo>
                <a:cubicBezTo>
                  <a:pt x="348" y="58"/>
                  <a:pt x="345" y="58"/>
                  <a:pt x="343" y="57"/>
                </a:cubicBezTo>
                <a:cubicBezTo>
                  <a:pt x="351" y="55"/>
                  <a:pt x="365" y="58"/>
                  <a:pt x="372" y="55"/>
                </a:cubicBezTo>
                <a:cubicBezTo>
                  <a:pt x="343" y="55"/>
                  <a:pt x="343" y="55"/>
                  <a:pt x="343" y="55"/>
                </a:cubicBezTo>
                <a:cubicBezTo>
                  <a:pt x="348" y="54"/>
                  <a:pt x="356" y="55"/>
                  <a:pt x="361" y="54"/>
                </a:cubicBezTo>
                <a:cubicBezTo>
                  <a:pt x="353" y="53"/>
                  <a:pt x="353" y="53"/>
                  <a:pt x="353" y="53"/>
                </a:cubicBezTo>
                <a:cubicBezTo>
                  <a:pt x="358" y="50"/>
                  <a:pt x="365" y="51"/>
                  <a:pt x="370" y="49"/>
                </a:cubicBezTo>
                <a:cubicBezTo>
                  <a:pt x="366" y="48"/>
                  <a:pt x="362" y="48"/>
                  <a:pt x="357" y="48"/>
                </a:cubicBezTo>
                <a:cubicBezTo>
                  <a:pt x="347" y="48"/>
                  <a:pt x="337" y="46"/>
                  <a:pt x="329" y="44"/>
                </a:cubicBezTo>
                <a:cubicBezTo>
                  <a:pt x="333" y="43"/>
                  <a:pt x="339" y="44"/>
                  <a:pt x="343" y="43"/>
                </a:cubicBezTo>
                <a:cubicBezTo>
                  <a:pt x="339" y="41"/>
                  <a:pt x="339" y="41"/>
                  <a:pt x="339" y="41"/>
                </a:cubicBezTo>
                <a:cubicBezTo>
                  <a:pt x="339" y="41"/>
                  <a:pt x="341" y="41"/>
                  <a:pt x="342" y="41"/>
                </a:cubicBezTo>
                <a:cubicBezTo>
                  <a:pt x="337" y="39"/>
                  <a:pt x="337" y="39"/>
                  <a:pt x="337" y="39"/>
                </a:cubicBezTo>
                <a:cubicBezTo>
                  <a:pt x="339" y="39"/>
                  <a:pt x="339" y="39"/>
                  <a:pt x="339" y="39"/>
                </a:cubicBezTo>
                <a:cubicBezTo>
                  <a:pt x="323" y="38"/>
                  <a:pt x="323" y="38"/>
                  <a:pt x="323" y="38"/>
                </a:cubicBezTo>
                <a:cubicBezTo>
                  <a:pt x="346" y="36"/>
                  <a:pt x="346" y="36"/>
                  <a:pt x="346" y="36"/>
                </a:cubicBezTo>
                <a:cubicBezTo>
                  <a:pt x="345" y="33"/>
                  <a:pt x="335" y="35"/>
                  <a:pt x="331" y="33"/>
                </a:cubicBezTo>
                <a:cubicBezTo>
                  <a:pt x="327" y="32"/>
                  <a:pt x="334" y="31"/>
                  <a:pt x="329" y="31"/>
                </a:cubicBezTo>
                <a:cubicBezTo>
                  <a:pt x="334" y="31"/>
                  <a:pt x="338" y="30"/>
                  <a:pt x="344" y="30"/>
                </a:cubicBezTo>
                <a:cubicBezTo>
                  <a:pt x="314" y="29"/>
                  <a:pt x="314" y="29"/>
                  <a:pt x="314" y="29"/>
                </a:cubicBezTo>
                <a:cubicBezTo>
                  <a:pt x="321" y="27"/>
                  <a:pt x="334" y="29"/>
                  <a:pt x="341" y="27"/>
                </a:cubicBezTo>
                <a:cubicBezTo>
                  <a:pt x="338" y="26"/>
                  <a:pt x="334" y="27"/>
                  <a:pt x="331" y="26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29" y="24"/>
                  <a:pt x="329" y="24"/>
                  <a:pt x="329" y="24"/>
                </a:cubicBezTo>
                <a:cubicBezTo>
                  <a:pt x="331" y="23"/>
                  <a:pt x="336" y="24"/>
                  <a:pt x="336" y="22"/>
                </a:cubicBezTo>
                <a:cubicBezTo>
                  <a:pt x="332" y="21"/>
                  <a:pt x="324" y="23"/>
                  <a:pt x="321" y="21"/>
                </a:cubicBezTo>
                <a:cubicBezTo>
                  <a:pt x="323" y="20"/>
                  <a:pt x="327" y="21"/>
                  <a:pt x="330" y="20"/>
                </a:cubicBezTo>
                <a:cubicBezTo>
                  <a:pt x="308" y="20"/>
                  <a:pt x="308" y="20"/>
                  <a:pt x="308" y="20"/>
                </a:cubicBezTo>
                <a:cubicBezTo>
                  <a:pt x="305" y="19"/>
                  <a:pt x="300" y="20"/>
                  <a:pt x="301" y="18"/>
                </a:cubicBezTo>
                <a:cubicBezTo>
                  <a:pt x="294" y="17"/>
                  <a:pt x="292" y="15"/>
                  <a:pt x="285" y="15"/>
                </a:cubicBezTo>
                <a:cubicBezTo>
                  <a:pt x="290" y="14"/>
                  <a:pt x="290" y="14"/>
                  <a:pt x="290" y="14"/>
                </a:cubicBezTo>
                <a:cubicBezTo>
                  <a:pt x="287" y="14"/>
                  <a:pt x="283" y="14"/>
                  <a:pt x="280" y="13"/>
                </a:cubicBezTo>
                <a:cubicBezTo>
                  <a:pt x="287" y="9"/>
                  <a:pt x="303" y="12"/>
                  <a:pt x="314" y="11"/>
                </a:cubicBezTo>
                <a:cubicBezTo>
                  <a:pt x="307" y="7"/>
                  <a:pt x="290" y="10"/>
                  <a:pt x="279" y="8"/>
                </a:cubicBezTo>
                <a:cubicBezTo>
                  <a:pt x="279" y="7"/>
                  <a:pt x="279" y="7"/>
                  <a:pt x="279" y="7"/>
                </a:cubicBezTo>
                <a:cubicBezTo>
                  <a:pt x="274" y="6"/>
                  <a:pt x="266" y="7"/>
                  <a:pt x="262" y="6"/>
                </a:cubicBezTo>
                <a:cubicBezTo>
                  <a:pt x="269" y="5"/>
                  <a:pt x="284" y="5"/>
                  <a:pt x="285" y="4"/>
                </a:cubicBezTo>
                <a:cubicBezTo>
                  <a:pt x="283" y="2"/>
                  <a:pt x="283" y="2"/>
                  <a:pt x="283" y="2"/>
                </a:cubicBezTo>
                <a:cubicBezTo>
                  <a:pt x="236" y="0"/>
                  <a:pt x="187" y="0"/>
                  <a:pt x="139" y="0"/>
                </a:cubicBezTo>
                <a:cubicBezTo>
                  <a:pt x="98" y="2"/>
                  <a:pt x="49" y="0"/>
                  <a:pt x="30" y="18"/>
                </a:cubicBezTo>
                <a:cubicBezTo>
                  <a:pt x="30" y="20"/>
                  <a:pt x="21" y="21"/>
                  <a:pt x="27" y="22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3"/>
                  <a:pt x="28" y="24"/>
                  <a:pt x="27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1" y="26"/>
                  <a:pt x="28" y="29"/>
                  <a:pt x="24" y="30"/>
                </a:cubicBezTo>
                <a:cubicBezTo>
                  <a:pt x="18" y="33"/>
                  <a:pt x="9" y="36"/>
                  <a:pt x="13" y="40"/>
                </a:cubicBezTo>
                <a:cubicBezTo>
                  <a:pt x="6" y="44"/>
                  <a:pt x="14" y="47"/>
                  <a:pt x="17" y="51"/>
                </a:cubicBezTo>
                <a:cubicBezTo>
                  <a:pt x="14" y="52"/>
                  <a:pt x="12" y="54"/>
                  <a:pt x="14" y="55"/>
                </a:cubicBezTo>
                <a:cubicBezTo>
                  <a:pt x="0" y="61"/>
                  <a:pt x="9" y="69"/>
                  <a:pt x="4" y="76"/>
                </a:cubicBezTo>
                <a:cubicBezTo>
                  <a:pt x="9" y="84"/>
                  <a:pt x="25" y="91"/>
                  <a:pt x="42" y="94"/>
                </a:cubicBezTo>
                <a:cubicBezTo>
                  <a:pt x="104" y="108"/>
                  <a:pt x="177" y="97"/>
                  <a:pt x="239" y="91"/>
                </a:cubicBezTo>
                <a:cubicBezTo>
                  <a:pt x="274" y="85"/>
                  <a:pt x="306" y="75"/>
                  <a:pt x="344" y="72"/>
                </a:cubicBezTo>
                <a:cubicBezTo>
                  <a:pt x="338" y="71"/>
                  <a:pt x="330" y="72"/>
                  <a:pt x="326" y="71"/>
                </a:cubicBezTo>
                <a:cubicBezTo>
                  <a:pt x="335" y="69"/>
                  <a:pt x="344" y="66"/>
                  <a:pt x="355" y="65"/>
                </a:cubicBezTo>
                <a:cubicBezTo>
                  <a:pt x="336" y="65"/>
                  <a:pt x="336" y="65"/>
                  <a:pt x="336" y="65"/>
                </a:cubicBezTo>
                <a:cubicBezTo>
                  <a:pt x="344" y="63"/>
                  <a:pt x="357" y="64"/>
                  <a:pt x="366" y="62"/>
                </a:cubicBezTo>
                <a:cubicBezTo>
                  <a:pt x="355" y="61"/>
                  <a:pt x="342" y="63"/>
                  <a:pt x="332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125"/>
          <p:cNvSpPr>
            <a:spLocks/>
          </p:cNvSpPr>
          <p:nvPr/>
        </p:nvSpPr>
        <p:spPr bwMode="auto">
          <a:xfrm>
            <a:off x="769257" y="4108805"/>
            <a:ext cx="1798638" cy="398463"/>
          </a:xfrm>
          <a:custGeom>
            <a:avLst/>
            <a:gdLst>
              <a:gd name="T0" fmla="*/ 466 w 479"/>
              <a:gd name="T1" fmla="*/ 47 h 106"/>
              <a:gd name="T2" fmla="*/ 479 w 479"/>
              <a:gd name="T3" fmla="*/ 44 h 106"/>
              <a:gd name="T4" fmla="*/ 438 w 479"/>
              <a:gd name="T5" fmla="*/ 47 h 106"/>
              <a:gd name="T6" fmla="*/ 468 w 479"/>
              <a:gd name="T7" fmla="*/ 42 h 106"/>
              <a:gd name="T8" fmla="*/ 457 w 479"/>
              <a:gd name="T9" fmla="*/ 41 h 106"/>
              <a:gd name="T10" fmla="*/ 465 w 479"/>
              <a:gd name="T11" fmla="*/ 40 h 106"/>
              <a:gd name="T12" fmla="*/ 451 w 479"/>
              <a:gd name="T13" fmla="*/ 39 h 106"/>
              <a:gd name="T14" fmla="*/ 451 w 479"/>
              <a:gd name="T15" fmla="*/ 39 h 106"/>
              <a:gd name="T16" fmla="*/ 457 w 479"/>
              <a:gd name="T17" fmla="*/ 37 h 106"/>
              <a:gd name="T18" fmla="*/ 414 w 479"/>
              <a:gd name="T19" fmla="*/ 39 h 106"/>
              <a:gd name="T20" fmla="*/ 428 w 479"/>
              <a:gd name="T21" fmla="*/ 36 h 106"/>
              <a:gd name="T22" fmla="*/ 462 w 479"/>
              <a:gd name="T23" fmla="*/ 31 h 106"/>
              <a:gd name="T24" fmla="*/ 419 w 479"/>
              <a:gd name="T25" fmla="*/ 33 h 106"/>
              <a:gd name="T26" fmla="*/ 442 w 479"/>
              <a:gd name="T27" fmla="*/ 30 h 106"/>
              <a:gd name="T28" fmla="*/ 418 w 479"/>
              <a:gd name="T29" fmla="*/ 31 h 106"/>
              <a:gd name="T30" fmla="*/ 429 w 479"/>
              <a:gd name="T31" fmla="*/ 29 h 106"/>
              <a:gd name="T32" fmla="*/ 423 w 479"/>
              <a:gd name="T33" fmla="*/ 28 h 106"/>
              <a:gd name="T34" fmla="*/ 439 w 479"/>
              <a:gd name="T35" fmla="*/ 26 h 106"/>
              <a:gd name="T36" fmla="*/ 410 w 479"/>
              <a:gd name="T37" fmla="*/ 25 h 106"/>
              <a:gd name="T38" fmla="*/ 410 w 479"/>
              <a:gd name="T39" fmla="*/ 25 h 106"/>
              <a:gd name="T40" fmla="*/ 435 w 479"/>
              <a:gd name="T41" fmla="*/ 22 h 106"/>
              <a:gd name="T42" fmla="*/ 418 w 479"/>
              <a:gd name="T43" fmla="*/ 23 h 106"/>
              <a:gd name="T44" fmla="*/ 425 w 479"/>
              <a:gd name="T45" fmla="*/ 21 h 106"/>
              <a:gd name="T46" fmla="*/ 440 w 479"/>
              <a:gd name="T47" fmla="*/ 17 h 106"/>
              <a:gd name="T48" fmla="*/ 402 w 479"/>
              <a:gd name="T49" fmla="*/ 18 h 106"/>
              <a:gd name="T50" fmla="*/ 435 w 479"/>
              <a:gd name="T51" fmla="*/ 14 h 106"/>
              <a:gd name="T52" fmla="*/ 375 w 479"/>
              <a:gd name="T53" fmla="*/ 16 h 106"/>
              <a:gd name="T54" fmla="*/ 391 w 479"/>
              <a:gd name="T55" fmla="*/ 13 h 106"/>
              <a:gd name="T56" fmla="*/ 348 w 479"/>
              <a:gd name="T57" fmla="*/ 14 h 106"/>
              <a:gd name="T58" fmla="*/ 344 w 479"/>
              <a:gd name="T59" fmla="*/ 12 h 106"/>
              <a:gd name="T60" fmla="*/ 408 w 479"/>
              <a:gd name="T61" fmla="*/ 5 h 106"/>
              <a:gd name="T62" fmla="*/ 366 w 479"/>
              <a:gd name="T63" fmla="*/ 6 h 106"/>
              <a:gd name="T64" fmla="*/ 367 w 479"/>
              <a:gd name="T65" fmla="*/ 6 h 106"/>
              <a:gd name="T66" fmla="*/ 335 w 479"/>
              <a:gd name="T67" fmla="*/ 6 h 106"/>
              <a:gd name="T68" fmla="*/ 387 w 479"/>
              <a:gd name="T69" fmla="*/ 1 h 106"/>
              <a:gd name="T70" fmla="*/ 390 w 479"/>
              <a:gd name="T71" fmla="*/ 0 h 106"/>
              <a:gd name="T72" fmla="*/ 342 w 479"/>
              <a:gd name="T73" fmla="*/ 3 h 106"/>
              <a:gd name="T74" fmla="*/ 363 w 479"/>
              <a:gd name="T75" fmla="*/ 1 h 106"/>
              <a:gd name="T76" fmla="*/ 268 w 479"/>
              <a:gd name="T77" fmla="*/ 2 h 106"/>
              <a:gd name="T78" fmla="*/ 124 w 479"/>
              <a:gd name="T79" fmla="*/ 7 h 106"/>
              <a:gd name="T80" fmla="*/ 36 w 479"/>
              <a:gd name="T81" fmla="*/ 19 h 106"/>
              <a:gd name="T82" fmla="*/ 9 w 479"/>
              <a:gd name="T83" fmla="*/ 43 h 106"/>
              <a:gd name="T84" fmla="*/ 9 w 479"/>
              <a:gd name="T85" fmla="*/ 63 h 106"/>
              <a:gd name="T86" fmla="*/ 5 w 479"/>
              <a:gd name="T87" fmla="*/ 73 h 106"/>
              <a:gd name="T88" fmla="*/ 8 w 479"/>
              <a:gd name="T89" fmla="*/ 93 h 106"/>
              <a:gd name="T90" fmla="*/ 137 w 479"/>
              <a:gd name="T91" fmla="*/ 106 h 106"/>
              <a:gd name="T92" fmla="*/ 278 w 479"/>
              <a:gd name="T93" fmla="*/ 95 h 106"/>
              <a:gd name="T94" fmla="*/ 325 w 479"/>
              <a:gd name="T95" fmla="*/ 90 h 106"/>
              <a:gd name="T96" fmla="*/ 384 w 479"/>
              <a:gd name="T97" fmla="*/ 79 h 106"/>
              <a:gd name="T98" fmla="*/ 449 w 479"/>
              <a:gd name="T99" fmla="*/ 63 h 106"/>
              <a:gd name="T100" fmla="*/ 424 w 479"/>
              <a:gd name="T101" fmla="*/ 65 h 106"/>
              <a:gd name="T102" fmla="*/ 448 w 479"/>
              <a:gd name="T103" fmla="*/ 60 h 106"/>
              <a:gd name="T104" fmla="*/ 420 w 479"/>
              <a:gd name="T105" fmla="*/ 62 h 106"/>
              <a:gd name="T106" fmla="*/ 461 w 479"/>
              <a:gd name="T107" fmla="*/ 55 h 106"/>
              <a:gd name="T108" fmla="*/ 455 w 479"/>
              <a:gd name="T109" fmla="*/ 55 h 106"/>
              <a:gd name="T110" fmla="*/ 477 w 479"/>
              <a:gd name="T111" fmla="*/ 50 h 106"/>
              <a:gd name="T112" fmla="*/ 468 w 479"/>
              <a:gd name="T113" fmla="*/ 51 h 106"/>
              <a:gd name="T114" fmla="*/ 450 w 479"/>
              <a:gd name="T115" fmla="*/ 50 h 106"/>
              <a:gd name="T116" fmla="*/ 466 w 479"/>
              <a:gd name="T117" fmla="*/ 47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79" h="106">
                <a:moveTo>
                  <a:pt x="466" y="47"/>
                </a:moveTo>
                <a:cubicBezTo>
                  <a:pt x="470" y="45"/>
                  <a:pt x="477" y="46"/>
                  <a:pt x="479" y="44"/>
                </a:cubicBezTo>
                <a:cubicBezTo>
                  <a:pt x="466" y="46"/>
                  <a:pt x="451" y="46"/>
                  <a:pt x="438" y="47"/>
                </a:cubicBezTo>
                <a:cubicBezTo>
                  <a:pt x="447" y="45"/>
                  <a:pt x="458" y="44"/>
                  <a:pt x="468" y="42"/>
                </a:cubicBezTo>
                <a:cubicBezTo>
                  <a:pt x="464" y="43"/>
                  <a:pt x="461" y="42"/>
                  <a:pt x="457" y="41"/>
                </a:cubicBezTo>
                <a:cubicBezTo>
                  <a:pt x="465" y="40"/>
                  <a:pt x="465" y="40"/>
                  <a:pt x="465" y="40"/>
                </a:cubicBezTo>
                <a:cubicBezTo>
                  <a:pt x="451" y="39"/>
                  <a:pt x="451" y="39"/>
                  <a:pt x="451" y="39"/>
                </a:cubicBezTo>
                <a:cubicBezTo>
                  <a:pt x="451" y="39"/>
                  <a:pt x="451" y="39"/>
                  <a:pt x="451" y="39"/>
                </a:cubicBezTo>
                <a:cubicBezTo>
                  <a:pt x="453" y="38"/>
                  <a:pt x="455" y="37"/>
                  <a:pt x="457" y="37"/>
                </a:cubicBezTo>
                <a:cubicBezTo>
                  <a:pt x="442" y="37"/>
                  <a:pt x="428" y="40"/>
                  <a:pt x="414" y="39"/>
                </a:cubicBezTo>
                <a:cubicBezTo>
                  <a:pt x="418" y="38"/>
                  <a:pt x="423" y="36"/>
                  <a:pt x="428" y="36"/>
                </a:cubicBezTo>
                <a:cubicBezTo>
                  <a:pt x="438" y="33"/>
                  <a:pt x="452" y="33"/>
                  <a:pt x="462" y="31"/>
                </a:cubicBezTo>
                <a:cubicBezTo>
                  <a:pt x="448" y="31"/>
                  <a:pt x="433" y="33"/>
                  <a:pt x="419" y="33"/>
                </a:cubicBezTo>
                <a:cubicBezTo>
                  <a:pt x="426" y="31"/>
                  <a:pt x="435" y="31"/>
                  <a:pt x="442" y="30"/>
                </a:cubicBezTo>
                <a:cubicBezTo>
                  <a:pt x="435" y="30"/>
                  <a:pt x="426" y="31"/>
                  <a:pt x="418" y="31"/>
                </a:cubicBezTo>
                <a:cubicBezTo>
                  <a:pt x="421" y="29"/>
                  <a:pt x="425" y="29"/>
                  <a:pt x="429" y="29"/>
                </a:cubicBezTo>
                <a:cubicBezTo>
                  <a:pt x="427" y="29"/>
                  <a:pt x="424" y="29"/>
                  <a:pt x="423" y="28"/>
                </a:cubicBezTo>
                <a:cubicBezTo>
                  <a:pt x="428" y="27"/>
                  <a:pt x="434" y="27"/>
                  <a:pt x="439" y="26"/>
                </a:cubicBezTo>
                <a:cubicBezTo>
                  <a:pt x="432" y="23"/>
                  <a:pt x="419" y="26"/>
                  <a:pt x="410" y="25"/>
                </a:cubicBezTo>
                <a:cubicBezTo>
                  <a:pt x="410" y="25"/>
                  <a:pt x="410" y="25"/>
                  <a:pt x="410" y="25"/>
                </a:cubicBezTo>
                <a:cubicBezTo>
                  <a:pt x="418" y="24"/>
                  <a:pt x="426" y="23"/>
                  <a:pt x="435" y="22"/>
                </a:cubicBezTo>
                <a:cubicBezTo>
                  <a:pt x="418" y="23"/>
                  <a:pt x="418" y="23"/>
                  <a:pt x="418" y="23"/>
                </a:cubicBezTo>
                <a:cubicBezTo>
                  <a:pt x="419" y="21"/>
                  <a:pt x="423" y="22"/>
                  <a:pt x="425" y="21"/>
                </a:cubicBezTo>
                <a:cubicBezTo>
                  <a:pt x="427" y="17"/>
                  <a:pt x="436" y="18"/>
                  <a:pt x="440" y="17"/>
                </a:cubicBezTo>
                <a:cubicBezTo>
                  <a:pt x="428" y="17"/>
                  <a:pt x="414" y="18"/>
                  <a:pt x="402" y="18"/>
                </a:cubicBezTo>
                <a:cubicBezTo>
                  <a:pt x="435" y="14"/>
                  <a:pt x="435" y="14"/>
                  <a:pt x="435" y="14"/>
                </a:cubicBezTo>
                <a:cubicBezTo>
                  <a:pt x="418" y="13"/>
                  <a:pt x="395" y="17"/>
                  <a:pt x="375" y="16"/>
                </a:cubicBezTo>
                <a:cubicBezTo>
                  <a:pt x="379" y="13"/>
                  <a:pt x="388" y="15"/>
                  <a:pt x="391" y="13"/>
                </a:cubicBezTo>
                <a:cubicBezTo>
                  <a:pt x="377" y="12"/>
                  <a:pt x="363" y="15"/>
                  <a:pt x="348" y="14"/>
                </a:cubicBezTo>
                <a:cubicBezTo>
                  <a:pt x="344" y="12"/>
                  <a:pt x="344" y="12"/>
                  <a:pt x="344" y="12"/>
                </a:cubicBezTo>
                <a:cubicBezTo>
                  <a:pt x="365" y="9"/>
                  <a:pt x="388" y="8"/>
                  <a:pt x="408" y="5"/>
                </a:cubicBezTo>
                <a:cubicBezTo>
                  <a:pt x="395" y="6"/>
                  <a:pt x="379" y="7"/>
                  <a:pt x="366" y="6"/>
                </a:cubicBezTo>
                <a:cubicBezTo>
                  <a:pt x="366" y="6"/>
                  <a:pt x="366" y="6"/>
                  <a:pt x="367" y="6"/>
                </a:cubicBezTo>
                <a:cubicBezTo>
                  <a:pt x="335" y="6"/>
                  <a:pt x="335" y="6"/>
                  <a:pt x="335" y="6"/>
                </a:cubicBezTo>
                <a:cubicBezTo>
                  <a:pt x="352" y="4"/>
                  <a:pt x="370" y="3"/>
                  <a:pt x="387" y="1"/>
                </a:cubicBezTo>
                <a:cubicBezTo>
                  <a:pt x="390" y="0"/>
                  <a:pt x="390" y="0"/>
                  <a:pt x="390" y="0"/>
                </a:cubicBezTo>
                <a:cubicBezTo>
                  <a:pt x="375" y="2"/>
                  <a:pt x="358" y="3"/>
                  <a:pt x="342" y="3"/>
                </a:cubicBezTo>
                <a:cubicBezTo>
                  <a:pt x="349" y="2"/>
                  <a:pt x="356" y="2"/>
                  <a:pt x="363" y="1"/>
                </a:cubicBezTo>
                <a:cubicBezTo>
                  <a:pt x="333" y="1"/>
                  <a:pt x="299" y="2"/>
                  <a:pt x="268" y="2"/>
                </a:cubicBezTo>
                <a:cubicBezTo>
                  <a:pt x="124" y="7"/>
                  <a:pt x="124" y="7"/>
                  <a:pt x="124" y="7"/>
                </a:cubicBezTo>
                <a:cubicBezTo>
                  <a:pt x="92" y="8"/>
                  <a:pt x="64" y="13"/>
                  <a:pt x="36" y="19"/>
                </a:cubicBezTo>
                <a:cubicBezTo>
                  <a:pt x="8" y="19"/>
                  <a:pt x="19" y="34"/>
                  <a:pt x="9" y="43"/>
                </a:cubicBezTo>
                <a:cubicBezTo>
                  <a:pt x="1" y="50"/>
                  <a:pt x="16" y="56"/>
                  <a:pt x="9" y="63"/>
                </a:cubicBezTo>
                <a:cubicBezTo>
                  <a:pt x="11" y="67"/>
                  <a:pt x="1" y="69"/>
                  <a:pt x="5" y="73"/>
                </a:cubicBezTo>
                <a:cubicBezTo>
                  <a:pt x="0" y="80"/>
                  <a:pt x="1" y="87"/>
                  <a:pt x="8" y="93"/>
                </a:cubicBezTo>
                <a:cubicBezTo>
                  <a:pt x="45" y="105"/>
                  <a:pt x="90" y="106"/>
                  <a:pt x="137" y="106"/>
                </a:cubicBezTo>
                <a:cubicBezTo>
                  <a:pt x="278" y="95"/>
                  <a:pt x="278" y="95"/>
                  <a:pt x="278" y="95"/>
                </a:cubicBezTo>
                <a:cubicBezTo>
                  <a:pt x="294" y="94"/>
                  <a:pt x="308" y="89"/>
                  <a:pt x="325" y="90"/>
                </a:cubicBezTo>
                <a:cubicBezTo>
                  <a:pt x="344" y="85"/>
                  <a:pt x="365" y="83"/>
                  <a:pt x="384" y="79"/>
                </a:cubicBezTo>
                <a:cubicBezTo>
                  <a:pt x="405" y="73"/>
                  <a:pt x="429" y="70"/>
                  <a:pt x="449" y="63"/>
                </a:cubicBezTo>
                <a:cubicBezTo>
                  <a:pt x="440" y="63"/>
                  <a:pt x="431" y="69"/>
                  <a:pt x="424" y="65"/>
                </a:cubicBezTo>
                <a:cubicBezTo>
                  <a:pt x="431" y="62"/>
                  <a:pt x="440" y="61"/>
                  <a:pt x="448" y="60"/>
                </a:cubicBezTo>
                <a:cubicBezTo>
                  <a:pt x="439" y="60"/>
                  <a:pt x="429" y="62"/>
                  <a:pt x="420" y="62"/>
                </a:cubicBezTo>
                <a:cubicBezTo>
                  <a:pt x="461" y="55"/>
                  <a:pt x="461" y="55"/>
                  <a:pt x="461" y="55"/>
                </a:cubicBezTo>
                <a:cubicBezTo>
                  <a:pt x="455" y="55"/>
                  <a:pt x="455" y="55"/>
                  <a:pt x="455" y="55"/>
                </a:cubicBezTo>
                <a:cubicBezTo>
                  <a:pt x="462" y="53"/>
                  <a:pt x="469" y="50"/>
                  <a:pt x="477" y="50"/>
                </a:cubicBezTo>
                <a:cubicBezTo>
                  <a:pt x="474" y="50"/>
                  <a:pt x="470" y="50"/>
                  <a:pt x="468" y="51"/>
                </a:cubicBezTo>
                <a:cubicBezTo>
                  <a:pt x="463" y="49"/>
                  <a:pt x="456" y="52"/>
                  <a:pt x="450" y="50"/>
                </a:cubicBezTo>
                <a:cubicBezTo>
                  <a:pt x="453" y="48"/>
                  <a:pt x="461" y="48"/>
                  <a:pt x="466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29"/>
          <p:cNvSpPr>
            <a:spLocks noEditPoints="1"/>
          </p:cNvSpPr>
          <p:nvPr/>
        </p:nvSpPr>
        <p:spPr bwMode="auto">
          <a:xfrm>
            <a:off x="766082" y="4741456"/>
            <a:ext cx="1744663" cy="325438"/>
          </a:xfrm>
          <a:custGeom>
            <a:avLst/>
            <a:gdLst>
              <a:gd name="T0" fmla="*/ 440 w 465"/>
              <a:gd name="T1" fmla="*/ 38 h 87"/>
              <a:gd name="T2" fmla="*/ 455 w 465"/>
              <a:gd name="T3" fmla="*/ 35 h 87"/>
              <a:gd name="T4" fmla="*/ 455 w 465"/>
              <a:gd name="T5" fmla="*/ 33 h 87"/>
              <a:gd name="T6" fmla="*/ 436 w 465"/>
              <a:gd name="T7" fmla="*/ 32 h 87"/>
              <a:gd name="T8" fmla="*/ 434 w 465"/>
              <a:gd name="T9" fmla="*/ 31 h 87"/>
              <a:gd name="T10" fmla="*/ 459 w 465"/>
              <a:gd name="T11" fmla="*/ 27 h 87"/>
              <a:gd name="T12" fmla="*/ 430 w 465"/>
              <a:gd name="T13" fmla="*/ 27 h 87"/>
              <a:gd name="T14" fmla="*/ 435 w 465"/>
              <a:gd name="T15" fmla="*/ 24 h 87"/>
              <a:gd name="T16" fmla="*/ 437 w 465"/>
              <a:gd name="T17" fmla="*/ 21 h 87"/>
              <a:gd name="T18" fmla="*/ 427 w 465"/>
              <a:gd name="T19" fmla="*/ 20 h 87"/>
              <a:gd name="T20" fmla="*/ 432 w 465"/>
              <a:gd name="T21" fmla="*/ 19 h 87"/>
              <a:gd name="T22" fmla="*/ 438 w 465"/>
              <a:gd name="T23" fmla="*/ 17 h 87"/>
              <a:gd name="T24" fmla="*/ 438 w 465"/>
              <a:gd name="T25" fmla="*/ 15 h 87"/>
              <a:gd name="T26" fmla="*/ 431 w 465"/>
              <a:gd name="T27" fmla="*/ 13 h 87"/>
              <a:gd name="T28" fmla="*/ 408 w 465"/>
              <a:gd name="T29" fmla="*/ 11 h 87"/>
              <a:gd name="T30" fmla="*/ 370 w 465"/>
              <a:gd name="T31" fmla="*/ 8 h 87"/>
              <a:gd name="T32" fmla="*/ 341 w 465"/>
              <a:gd name="T33" fmla="*/ 3 h 87"/>
              <a:gd name="T34" fmla="*/ 346 w 465"/>
              <a:gd name="T35" fmla="*/ 1 h 87"/>
              <a:gd name="T36" fmla="*/ 314 w 465"/>
              <a:gd name="T37" fmla="*/ 0 h 87"/>
              <a:gd name="T38" fmla="*/ 47 w 465"/>
              <a:gd name="T39" fmla="*/ 10 h 87"/>
              <a:gd name="T40" fmla="*/ 17 w 465"/>
              <a:gd name="T41" fmla="*/ 19 h 87"/>
              <a:gd name="T42" fmla="*/ 16 w 465"/>
              <a:gd name="T43" fmla="*/ 25 h 87"/>
              <a:gd name="T44" fmla="*/ 7 w 465"/>
              <a:gd name="T45" fmla="*/ 38 h 87"/>
              <a:gd name="T46" fmla="*/ 11 w 465"/>
              <a:gd name="T47" fmla="*/ 45 h 87"/>
              <a:gd name="T48" fmla="*/ 7 w 465"/>
              <a:gd name="T49" fmla="*/ 51 h 87"/>
              <a:gd name="T50" fmla="*/ 5 w 465"/>
              <a:gd name="T51" fmla="*/ 52 h 87"/>
              <a:gd name="T52" fmla="*/ 4 w 465"/>
              <a:gd name="T53" fmla="*/ 59 h 87"/>
              <a:gd name="T54" fmla="*/ 3 w 465"/>
              <a:gd name="T55" fmla="*/ 68 h 87"/>
              <a:gd name="T56" fmla="*/ 280 w 465"/>
              <a:gd name="T57" fmla="*/ 76 h 87"/>
              <a:gd name="T58" fmla="*/ 331 w 465"/>
              <a:gd name="T59" fmla="*/ 71 h 87"/>
              <a:gd name="T60" fmla="*/ 432 w 465"/>
              <a:gd name="T61" fmla="*/ 55 h 87"/>
              <a:gd name="T62" fmla="*/ 442 w 465"/>
              <a:gd name="T63" fmla="*/ 50 h 87"/>
              <a:gd name="T64" fmla="*/ 453 w 465"/>
              <a:gd name="T65" fmla="*/ 48 h 87"/>
              <a:gd name="T66" fmla="*/ 452 w 465"/>
              <a:gd name="T67" fmla="*/ 46 h 87"/>
              <a:gd name="T68" fmla="*/ 456 w 465"/>
              <a:gd name="T69" fmla="*/ 45 h 87"/>
              <a:gd name="T70" fmla="*/ 450 w 465"/>
              <a:gd name="T71" fmla="*/ 43 h 87"/>
              <a:gd name="T72" fmla="*/ 463 w 465"/>
              <a:gd name="T73" fmla="*/ 40 h 87"/>
              <a:gd name="T74" fmla="*/ 459 w 465"/>
              <a:gd name="T75" fmla="*/ 39 h 87"/>
              <a:gd name="T76" fmla="*/ 316 w 465"/>
              <a:gd name="T77" fmla="*/ 4 h 87"/>
              <a:gd name="T78" fmla="*/ 316 w 465"/>
              <a:gd name="T79" fmla="*/ 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5" h="87">
                <a:moveTo>
                  <a:pt x="465" y="38"/>
                </a:moveTo>
                <a:cubicBezTo>
                  <a:pt x="457" y="37"/>
                  <a:pt x="448" y="39"/>
                  <a:pt x="440" y="38"/>
                </a:cubicBezTo>
                <a:cubicBezTo>
                  <a:pt x="447" y="37"/>
                  <a:pt x="457" y="37"/>
                  <a:pt x="463" y="36"/>
                </a:cubicBezTo>
                <a:cubicBezTo>
                  <a:pt x="461" y="35"/>
                  <a:pt x="457" y="36"/>
                  <a:pt x="455" y="35"/>
                </a:cubicBezTo>
                <a:cubicBezTo>
                  <a:pt x="455" y="33"/>
                  <a:pt x="460" y="34"/>
                  <a:pt x="463" y="34"/>
                </a:cubicBezTo>
                <a:cubicBezTo>
                  <a:pt x="460" y="34"/>
                  <a:pt x="457" y="34"/>
                  <a:pt x="455" y="33"/>
                </a:cubicBezTo>
                <a:cubicBezTo>
                  <a:pt x="457" y="33"/>
                  <a:pt x="459" y="32"/>
                  <a:pt x="462" y="32"/>
                </a:cubicBezTo>
                <a:cubicBezTo>
                  <a:pt x="436" y="32"/>
                  <a:pt x="436" y="32"/>
                  <a:pt x="436" y="32"/>
                </a:cubicBezTo>
                <a:cubicBezTo>
                  <a:pt x="437" y="32"/>
                  <a:pt x="437" y="32"/>
                  <a:pt x="437" y="32"/>
                </a:cubicBezTo>
                <a:cubicBezTo>
                  <a:pt x="434" y="31"/>
                  <a:pt x="434" y="31"/>
                  <a:pt x="434" y="31"/>
                </a:cubicBezTo>
                <a:cubicBezTo>
                  <a:pt x="442" y="30"/>
                  <a:pt x="451" y="29"/>
                  <a:pt x="459" y="28"/>
                </a:cubicBezTo>
                <a:cubicBezTo>
                  <a:pt x="459" y="27"/>
                  <a:pt x="459" y="27"/>
                  <a:pt x="459" y="27"/>
                </a:cubicBezTo>
                <a:cubicBezTo>
                  <a:pt x="430" y="27"/>
                  <a:pt x="430" y="27"/>
                  <a:pt x="430" y="27"/>
                </a:cubicBezTo>
                <a:cubicBezTo>
                  <a:pt x="430" y="27"/>
                  <a:pt x="430" y="27"/>
                  <a:pt x="430" y="27"/>
                </a:cubicBezTo>
                <a:cubicBezTo>
                  <a:pt x="436" y="26"/>
                  <a:pt x="442" y="25"/>
                  <a:pt x="448" y="25"/>
                </a:cubicBezTo>
                <a:cubicBezTo>
                  <a:pt x="443" y="25"/>
                  <a:pt x="440" y="24"/>
                  <a:pt x="435" y="24"/>
                </a:cubicBezTo>
                <a:cubicBezTo>
                  <a:pt x="439" y="23"/>
                  <a:pt x="444" y="23"/>
                  <a:pt x="448" y="22"/>
                </a:cubicBezTo>
                <a:cubicBezTo>
                  <a:pt x="445" y="21"/>
                  <a:pt x="440" y="22"/>
                  <a:pt x="437" y="21"/>
                </a:cubicBezTo>
                <a:cubicBezTo>
                  <a:pt x="438" y="21"/>
                  <a:pt x="442" y="21"/>
                  <a:pt x="442" y="21"/>
                </a:cubicBezTo>
                <a:cubicBezTo>
                  <a:pt x="427" y="20"/>
                  <a:pt x="427" y="20"/>
                  <a:pt x="427" y="20"/>
                </a:cubicBezTo>
                <a:cubicBezTo>
                  <a:pt x="435" y="19"/>
                  <a:pt x="444" y="20"/>
                  <a:pt x="452" y="19"/>
                </a:cubicBezTo>
                <a:cubicBezTo>
                  <a:pt x="432" y="19"/>
                  <a:pt x="432" y="19"/>
                  <a:pt x="432" y="19"/>
                </a:cubicBezTo>
                <a:cubicBezTo>
                  <a:pt x="430" y="18"/>
                  <a:pt x="430" y="18"/>
                  <a:pt x="430" y="18"/>
                </a:cubicBezTo>
                <a:cubicBezTo>
                  <a:pt x="433" y="17"/>
                  <a:pt x="437" y="18"/>
                  <a:pt x="438" y="17"/>
                </a:cubicBezTo>
                <a:cubicBezTo>
                  <a:pt x="434" y="16"/>
                  <a:pt x="430" y="18"/>
                  <a:pt x="425" y="17"/>
                </a:cubicBezTo>
                <a:cubicBezTo>
                  <a:pt x="428" y="15"/>
                  <a:pt x="435" y="16"/>
                  <a:pt x="438" y="15"/>
                </a:cubicBezTo>
                <a:cubicBezTo>
                  <a:pt x="433" y="16"/>
                  <a:pt x="428" y="15"/>
                  <a:pt x="425" y="14"/>
                </a:cubicBezTo>
                <a:cubicBezTo>
                  <a:pt x="425" y="13"/>
                  <a:pt x="431" y="14"/>
                  <a:pt x="431" y="13"/>
                </a:cubicBezTo>
                <a:cubicBezTo>
                  <a:pt x="422" y="12"/>
                  <a:pt x="413" y="13"/>
                  <a:pt x="404" y="12"/>
                </a:cubicBezTo>
                <a:cubicBezTo>
                  <a:pt x="404" y="11"/>
                  <a:pt x="407" y="12"/>
                  <a:pt x="408" y="11"/>
                </a:cubicBezTo>
                <a:cubicBezTo>
                  <a:pt x="405" y="10"/>
                  <a:pt x="399" y="11"/>
                  <a:pt x="396" y="9"/>
                </a:cubicBezTo>
                <a:cubicBezTo>
                  <a:pt x="386" y="8"/>
                  <a:pt x="379" y="10"/>
                  <a:pt x="370" y="8"/>
                </a:cubicBezTo>
                <a:cubicBezTo>
                  <a:pt x="378" y="7"/>
                  <a:pt x="386" y="5"/>
                  <a:pt x="396" y="5"/>
                </a:cubicBezTo>
                <a:cubicBezTo>
                  <a:pt x="378" y="2"/>
                  <a:pt x="358" y="4"/>
                  <a:pt x="341" y="3"/>
                </a:cubicBezTo>
                <a:cubicBezTo>
                  <a:pt x="342" y="3"/>
                  <a:pt x="344" y="2"/>
                  <a:pt x="347" y="1"/>
                </a:cubicBezTo>
                <a:cubicBezTo>
                  <a:pt x="347" y="1"/>
                  <a:pt x="346" y="1"/>
                  <a:pt x="346" y="1"/>
                </a:cubicBezTo>
                <a:cubicBezTo>
                  <a:pt x="313" y="0"/>
                  <a:pt x="313" y="0"/>
                  <a:pt x="313" y="0"/>
                </a:cubicBezTo>
                <a:cubicBezTo>
                  <a:pt x="314" y="0"/>
                  <a:pt x="314" y="0"/>
                  <a:pt x="314" y="0"/>
                </a:cubicBezTo>
                <a:cubicBezTo>
                  <a:pt x="269" y="0"/>
                  <a:pt x="223" y="1"/>
                  <a:pt x="178" y="3"/>
                </a:cubicBezTo>
                <a:cubicBezTo>
                  <a:pt x="47" y="10"/>
                  <a:pt x="47" y="10"/>
                  <a:pt x="47" y="10"/>
                </a:cubicBezTo>
                <a:cubicBezTo>
                  <a:pt x="35" y="11"/>
                  <a:pt x="23" y="12"/>
                  <a:pt x="15" y="17"/>
                </a:cubicBezTo>
                <a:cubicBezTo>
                  <a:pt x="14" y="18"/>
                  <a:pt x="16" y="19"/>
                  <a:pt x="17" y="19"/>
                </a:cubicBezTo>
                <a:cubicBezTo>
                  <a:pt x="11" y="22"/>
                  <a:pt x="11" y="22"/>
                  <a:pt x="11" y="22"/>
                </a:cubicBezTo>
                <a:cubicBezTo>
                  <a:pt x="16" y="25"/>
                  <a:pt x="16" y="25"/>
                  <a:pt x="16" y="25"/>
                </a:cubicBezTo>
                <a:cubicBezTo>
                  <a:pt x="14" y="26"/>
                  <a:pt x="16" y="27"/>
                  <a:pt x="16" y="27"/>
                </a:cubicBezTo>
                <a:cubicBezTo>
                  <a:pt x="8" y="30"/>
                  <a:pt x="6" y="34"/>
                  <a:pt x="7" y="38"/>
                </a:cubicBezTo>
                <a:cubicBezTo>
                  <a:pt x="5" y="39"/>
                  <a:pt x="4" y="40"/>
                  <a:pt x="4" y="41"/>
                </a:cubicBezTo>
                <a:cubicBezTo>
                  <a:pt x="6" y="43"/>
                  <a:pt x="6" y="44"/>
                  <a:pt x="11" y="45"/>
                </a:cubicBezTo>
                <a:cubicBezTo>
                  <a:pt x="9" y="47"/>
                  <a:pt x="11" y="50"/>
                  <a:pt x="7" y="50"/>
                </a:cubicBezTo>
                <a:cubicBezTo>
                  <a:pt x="7" y="51"/>
                  <a:pt x="7" y="51"/>
                  <a:pt x="7" y="51"/>
                </a:cubicBezTo>
                <a:cubicBezTo>
                  <a:pt x="8" y="52"/>
                  <a:pt x="5" y="51"/>
                  <a:pt x="4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6" y="53"/>
                  <a:pt x="4" y="54"/>
                  <a:pt x="3" y="55"/>
                </a:cubicBezTo>
                <a:cubicBezTo>
                  <a:pt x="9" y="56"/>
                  <a:pt x="1" y="58"/>
                  <a:pt x="4" y="59"/>
                </a:cubicBezTo>
                <a:cubicBezTo>
                  <a:pt x="0" y="60"/>
                  <a:pt x="5" y="61"/>
                  <a:pt x="3" y="63"/>
                </a:cubicBezTo>
                <a:cubicBezTo>
                  <a:pt x="10" y="64"/>
                  <a:pt x="0" y="65"/>
                  <a:pt x="3" y="68"/>
                </a:cubicBezTo>
                <a:cubicBezTo>
                  <a:pt x="6" y="83"/>
                  <a:pt x="41" y="81"/>
                  <a:pt x="63" y="85"/>
                </a:cubicBezTo>
                <a:cubicBezTo>
                  <a:pt x="138" y="87"/>
                  <a:pt x="210" y="82"/>
                  <a:pt x="280" y="76"/>
                </a:cubicBezTo>
                <a:cubicBezTo>
                  <a:pt x="284" y="76"/>
                  <a:pt x="288" y="74"/>
                  <a:pt x="293" y="75"/>
                </a:cubicBezTo>
                <a:cubicBezTo>
                  <a:pt x="306" y="73"/>
                  <a:pt x="318" y="72"/>
                  <a:pt x="331" y="71"/>
                </a:cubicBezTo>
                <a:cubicBezTo>
                  <a:pt x="343" y="69"/>
                  <a:pt x="358" y="68"/>
                  <a:pt x="368" y="65"/>
                </a:cubicBezTo>
                <a:cubicBezTo>
                  <a:pt x="390" y="63"/>
                  <a:pt x="411" y="58"/>
                  <a:pt x="432" y="55"/>
                </a:cubicBezTo>
                <a:cubicBezTo>
                  <a:pt x="418" y="55"/>
                  <a:pt x="418" y="55"/>
                  <a:pt x="418" y="55"/>
                </a:cubicBezTo>
                <a:cubicBezTo>
                  <a:pt x="424" y="52"/>
                  <a:pt x="434" y="52"/>
                  <a:pt x="442" y="50"/>
                </a:cubicBezTo>
                <a:cubicBezTo>
                  <a:pt x="441" y="50"/>
                  <a:pt x="440" y="50"/>
                  <a:pt x="439" y="50"/>
                </a:cubicBezTo>
                <a:cubicBezTo>
                  <a:pt x="444" y="49"/>
                  <a:pt x="448" y="49"/>
                  <a:pt x="453" y="48"/>
                </a:cubicBezTo>
                <a:cubicBezTo>
                  <a:pt x="446" y="48"/>
                  <a:pt x="441" y="49"/>
                  <a:pt x="435" y="49"/>
                </a:cubicBezTo>
                <a:cubicBezTo>
                  <a:pt x="441" y="48"/>
                  <a:pt x="446" y="47"/>
                  <a:pt x="452" y="46"/>
                </a:cubicBezTo>
                <a:cubicBezTo>
                  <a:pt x="450" y="46"/>
                  <a:pt x="450" y="46"/>
                  <a:pt x="450" y="46"/>
                </a:cubicBezTo>
                <a:cubicBezTo>
                  <a:pt x="456" y="45"/>
                  <a:pt x="456" y="45"/>
                  <a:pt x="456" y="45"/>
                </a:cubicBezTo>
                <a:cubicBezTo>
                  <a:pt x="453" y="45"/>
                  <a:pt x="441" y="46"/>
                  <a:pt x="437" y="44"/>
                </a:cubicBezTo>
                <a:cubicBezTo>
                  <a:pt x="440" y="43"/>
                  <a:pt x="446" y="43"/>
                  <a:pt x="450" y="43"/>
                </a:cubicBezTo>
                <a:cubicBezTo>
                  <a:pt x="427" y="43"/>
                  <a:pt x="427" y="43"/>
                  <a:pt x="427" y="43"/>
                </a:cubicBezTo>
                <a:cubicBezTo>
                  <a:pt x="439" y="41"/>
                  <a:pt x="451" y="41"/>
                  <a:pt x="463" y="40"/>
                </a:cubicBezTo>
                <a:cubicBezTo>
                  <a:pt x="462" y="40"/>
                  <a:pt x="460" y="40"/>
                  <a:pt x="459" y="39"/>
                </a:cubicBezTo>
                <a:cubicBezTo>
                  <a:pt x="459" y="39"/>
                  <a:pt x="459" y="39"/>
                  <a:pt x="459" y="39"/>
                </a:cubicBezTo>
                <a:cubicBezTo>
                  <a:pt x="462" y="39"/>
                  <a:pt x="465" y="39"/>
                  <a:pt x="465" y="38"/>
                </a:cubicBezTo>
                <a:close/>
                <a:moveTo>
                  <a:pt x="316" y="4"/>
                </a:moveTo>
                <a:cubicBezTo>
                  <a:pt x="318" y="4"/>
                  <a:pt x="321" y="3"/>
                  <a:pt x="324" y="3"/>
                </a:cubicBezTo>
                <a:cubicBezTo>
                  <a:pt x="323" y="5"/>
                  <a:pt x="318" y="4"/>
                  <a:pt x="31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30"/>
          <p:cNvSpPr>
            <a:spLocks/>
          </p:cNvSpPr>
          <p:nvPr/>
        </p:nvSpPr>
        <p:spPr bwMode="auto">
          <a:xfrm>
            <a:off x="2879045" y="4561386"/>
            <a:ext cx="1377950" cy="388938"/>
          </a:xfrm>
          <a:custGeom>
            <a:avLst/>
            <a:gdLst>
              <a:gd name="T0" fmla="*/ 346 w 367"/>
              <a:gd name="T1" fmla="*/ 44 h 104"/>
              <a:gd name="T2" fmla="*/ 363 w 367"/>
              <a:gd name="T3" fmla="*/ 39 h 104"/>
              <a:gd name="T4" fmla="*/ 353 w 367"/>
              <a:gd name="T5" fmla="*/ 36 h 104"/>
              <a:gd name="T6" fmla="*/ 352 w 367"/>
              <a:gd name="T7" fmla="*/ 33 h 104"/>
              <a:gd name="T8" fmla="*/ 337 w 367"/>
              <a:gd name="T9" fmla="*/ 31 h 104"/>
              <a:gd name="T10" fmla="*/ 343 w 367"/>
              <a:gd name="T11" fmla="*/ 28 h 104"/>
              <a:gd name="T12" fmla="*/ 343 w 367"/>
              <a:gd name="T13" fmla="*/ 26 h 104"/>
              <a:gd name="T14" fmla="*/ 345 w 367"/>
              <a:gd name="T15" fmla="*/ 23 h 104"/>
              <a:gd name="T16" fmla="*/ 325 w 367"/>
              <a:gd name="T17" fmla="*/ 22 h 104"/>
              <a:gd name="T18" fmla="*/ 324 w 367"/>
              <a:gd name="T19" fmla="*/ 20 h 104"/>
              <a:gd name="T20" fmla="*/ 317 w 367"/>
              <a:gd name="T21" fmla="*/ 19 h 104"/>
              <a:gd name="T22" fmla="*/ 324 w 367"/>
              <a:gd name="T23" fmla="*/ 13 h 104"/>
              <a:gd name="T24" fmla="*/ 316 w 367"/>
              <a:gd name="T25" fmla="*/ 11 h 104"/>
              <a:gd name="T26" fmla="*/ 298 w 367"/>
              <a:gd name="T27" fmla="*/ 8 h 104"/>
              <a:gd name="T28" fmla="*/ 298 w 367"/>
              <a:gd name="T29" fmla="*/ 6 h 104"/>
              <a:gd name="T30" fmla="*/ 152 w 367"/>
              <a:gd name="T31" fmla="*/ 2 h 104"/>
              <a:gd name="T32" fmla="*/ 17 w 367"/>
              <a:gd name="T33" fmla="*/ 22 h 104"/>
              <a:gd name="T34" fmla="*/ 8 w 367"/>
              <a:gd name="T35" fmla="*/ 39 h 104"/>
              <a:gd name="T36" fmla="*/ 5 w 367"/>
              <a:gd name="T37" fmla="*/ 46 h 104"/>
              <a:gd name="T38" fmla="*/ 11 w 367"/>
              <a:gd name="T39" fmla="*/ 54 h 104"/>
              <a:gd name="T40" fmla="*/ 8 w 367"/>
              <a:gd name="T41" fmla="*/ 63 h 104"/>
              <a:gd name="T42" fmla="*/ 9 w 367"/>
              <a:gd name="T43" fmla="*/ 72 h 104"/>
              <a:gd name="T44" fmla="*/ 10 w 367"/>
              <a:gd name="T45" fmla="*/ 81 h 104"/>
              <a:gd name="T46" fmla="*/ 43 w 367"/>
              <a:gd name="T47" fmla="*/ 93 h 104"/>
              <a:gd name="T48" fmla="*/ 289 w 367"/>
              <a:gd name="T49" fmla="*/ 88 h 104"/>
              <a:gd name="T50" fmla="*/ 344 w 367"/>
              <a:gd name="T51" fmla="*/ 71 h 104"/>
              <a:gd name="T52" fmla="*/ 353 w 367"/>
              <a:gd name="T53" fmla="*/ 64 h 104"/>
              <a:gd name="T54" fmla="*/ 349 w 367"/>
              <a:gd name="T55" fmla="*/ 61 h 104"/>
              <a:gd name="T56" fmla="*/ 344 w 367"/>
              <a:gd name="T57" fmla="*/ 59 h 104"/>
              <a:gd name="T58" fmla="*/ 343 w 367"/>
              <a:gd name="T59" fmla="*/ 57 h 104"/>
              <a:gd name="T60" fmla="*/ 359 w 367"/>
              <a:gd name="T61" fmla="*/ 53 h 104"/>
              <a:gd name="T62" fmla="*/ 345 w 367"/>
              <a:gd name="T63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7" h="104">
                <a:moveTo>
                  <a:pt x="367" y="45"/>
                </a:moveTo>
                <a:cubicBezTo>
                  <a:pt x="346" y="44"/>
                  <a:pt x="346" y="44"/>
                  <a:pt x="346" y="44"/>
                </a:cubicBezTo>
                <a:cubicBezTo>
                  <a:pt x="347" y="43"/>
                  <a:pt x="347" y="43"/>
                  <a:pt x="347" y="43"/>
                </a:cubicBezTo>
                <a:cubicBezTo>
                  <a:pt x="355" y="42"/>
                  <a:pt x="353" y="39"/>
                  <a:pt x="363" y="39"/>
                </a:cubicBezTo>
                <a:cubicBezTo>
                  <a:pt x="359" y="38"/>
                  <a:pt x="354" y="39"/>
                  <a:pt x="352" y="38"/>
                </a:cubicBezTo>
                <a:cubicBezTo>
                  <a:pt x="353" y="37"/>
                  <a:pt x="352" y="36"/>
                  <a:pt x="353" y="36"/>
                </a:cubicBezTo>
                <a:cubicBezTo>
                  <a:pt x="350" y="36"/>
                  <a:pt x="347" y="36"/>
                  <a:pt x="345" y="35"/>
                </a:cubicBezTo>
                <a:cubicBezTo>
                  <a:pt x="346" y="33"/>
                  <a:pt x="350" y="34"/>
                  <a:pt x="352" y="33"/>
                </a:cubicBezTo>
                <a:cubicBezTo>
                  <a:pt x="351" y="33"/>
                  <a:pt x="351" y="32"/>
                  <a:pt x="351" y="32"/>
                </a:cubicBezTo>
                <a:cubicBezTo>
                  <a:pt x="337" y="31"/>
                  <a:pt x="337" y="31"/>
                  <a:pt x="337" y="31"/>
                </a:cubicBezTo>
                <a:cubicBezTo>
                  <a:pt x="342" y="30"/>
                  <a:pt x="347" y="30"/>
                  <a:pt x="352" y="29"/>
                </a:cubicBezTo>
                <a:cubicBezTo>
                  <a:pt x="349" y="29"/>
                  <a:pt x="345" y="29"/>
                  <a:pt x="343" y="28"/>
                </a:cubicBezTo>
                <a:cubicBezTo>
                  <a:pt x="346" y="27"/>
                  <a:pt x="350" y="27"/>
                  <a:pt x="353" y="26"/>
                </a:cubicBezTo>
                <a:cubicBezTo>
                  <a:pt x="350" y="25"/>
                  <a:pt x="346" y="27"/>
                  <a:pt x="343" y="26"/>
                </a:cubicBezTo>
                <a:cubicBezTo>
                  <a:pt x="343" y="24"/>
                  <a:pt x="346" y="25"/>
                  <a:pt x="347" y="24"/>
                </a:cubicBezTo>
                <a:cubicBezTo>
                  <a:pt x="345" y="23"/>
                  <a:pt x="345" y="23"/>
                  <a:pt x="345" y="23"/>
                </a:cubicBezTo>
                <a:cubicBezTo>
                  <a:pt x="346" y="23"/>
                  <a:pt x="348" y="23"/>
                  <a:pt x="349" y="22"/>
                </a:cubicBezTo>
                <a:cubicBezTo>
                  <a:pt x="325" y="22"/>
                  <a:pt x="325" y="22"/>
                  <a:pt x="325" y="22"/>
                </a:cubicBezTo>
                <a:cubicBezTo>
                  <a:pt x="326" y="21"/>
                  <a:pt x="326" y="21"/>
                  <a:pt x="326" y="21"/>
                </a:cubicBezTo>
                <a:cubicBezTo>
                  <a:pt x="326" y="20"/>
                  <a:pt x="324" y="20"/>
                  <a:pt x="324" y="20"/>
                </a:cubicBezTo>
                <a:cubicBezTo>
                  <a:pt x="325" y="19"/>
                  <a:pt x="325" y="19"/>
                  <a:pt x="325" y="19"/>
                </a:cubicBezTo>
                <a:cubicBezTo>
                  <a:pt x="317" y="19"/>
                  <a:pt x="317" y="19"/>
                  <a:pt x="317" y="19"/>
                </a:cubicBezTo>
                <a:cubicBezTo>
                  <a:pt x="314" y="18"/>
                  <a:pt x="309" y="18"/>
                  <a:pt x="310" y="15"/>
                </a:cubicBezTo>
                <a:cubicBezTo>
                  <a:pt x="314" y="13"/>
                  <a:pt x="319" y="13"/>
                  <a:pt x="324" y="13"/>
                </a:cubicBezTo>
                <a:cubicBezTo>
                  <a:pt x="323" y="12"/>
                  <a:pt x="321" y="12"/>
                  <a:pt x="322" y="11"/>
                </a:cubicBezTo>
                <a:cubicBezTo>
                  <a:pt x="320" y="11"/>
                  <a:pt x="317" y="12"/>
                  <a:pt x="316" y="11"/>
                </a:cubicBezTo>
                <a:cubicBezTo>
                  <a:pt x="318" y="10"/>
                  <a:pt x="318" y="10"/>
                  <a:pt x="318" y="10"/>
                </a:cubicBezTo>
                <a:cubicBezTo>
                  <a:pt x="312" y="9"/>
                  <a:pt x="304" y="10"/>
                  <a:pt x="298" y="8"/>
                </a:cubicBezTo>
                <a:cubicBezTo>
                  <a:pt x="306" y="7"/>
                  <a:pt x="306" y="7"/>
                  <a:pt x="306" y="7"/>
                </a:cubicBezTo>
                <a:cubicBezTo>
                  <a:pt x="304" y="6"/>
                  <a:pt x="301" y="7"/>
                  <a:pt x="298" y="6"/>
                </a:cubicBezTo>
                <a:cubicBezTo>
                  <a:pt x="299" y="6"/>
                  <a:pt x="300" y="5"/>
                  <a:pt x="299" y="5"/>
                </a:cubicBezTo>
                <a:cubicBezTo>
                  <a:pt x="253" y="0"/>
                  <a:pt x="201" y="2"/>
                  <a:pt x="152" y="2"/>
                </a:cubicBezTo>
                <a:cubicBezTo>
                  <a:pt x="109" y="5"/>
                  <a:pt x="60" y="1"/>
                  <a:pt x="25" y="13"/>
                </a:cubicBezTo>
                <a:cubicBezTo>
                  <a:pt x="28" y="17"/>
                  <a:pt x="18" y="18"/>
                  <a:pt x="17" y="22"/>
                </a:cubicBezTo>
                <a:cubicBezTo>
                  <a:pt x="34" y="28"/>
                  <a:pt x="3" y="30"/>
                  <a:pt x="5" y="37"/>
                </a:cubicBezTo>
                <a:cubicBezTo>
                  <a:pt x="6" y="38"/>
                  <a:pt x="9" y="38"/>
                  <a:pt x="8" y="39"/>
                </a:cubicBezTo>
                <a:cubicBezTo>
                  <a:pt x="7" y="39"/>
                  <a:pt x="7" y="40"/>
                  <a:pt x="6" y="40"/>
                </a:cubicBezTo>
                <a:cubicBezTo>
                  <a:pt x="5" y="46"/>
                  <a:pt x="5" y="46"/>
                  <a:pt x="5" y="46"/>
                </a:cubicBezTo>
                <a:cubicBezTo>
                  <a:pt x="8" y="46"/>
                  <a:pt x="11" y="48"/>
                  <a:pt x="10" y="49"/>
                </a:cubicBezTo>
                <a:cubicBezTo>
                  <a:pt x="16" y="51"/>
                  <a:pt x="6" y="52"/>
                  <a:pt x="11" y="54"/>
                </a:cubicBezTo>
                <a:cubicBezTo>
                  <a:pt x="6" y="57"/>
                  <a:pt x="6" y="57"/>
                  <a:pt x="6" y="57"/>
                </a:cubicBezTo>
                <a:cubicBezTo>
                  <a:pt x="8" y="58"/>
                  <a:pt x="2" y="61"/>
                  <a:pt x="8" y="63"/>
                </a:cubicBezTo>
                <a:cubicBezTo>
                  <a:pt x="4" y="64"/>
                  <a:pt x="4" y="64"/>
                  <a:pt x="4" y="64"/>
                </a:cubicBezTo>
                <a:cubicBezTo>
                  <a:pt x="10" y="66"/>
                  <a:pt x="0" y="70"/>
                  <a:pt x="9" y="72"/>
                </a:cubicBezTo>
                <a:cubicBezTo>
                  <a:pt x="3" y="74"/>
                  <a:pt x="12" y="75"/>
                  <a:pt x="8" y="77"/>
                </a:cubicBezTo>
                <a:cubicBezTo>
                  <a:pt x="15" y="78"/>
                  <a:pt x="3" y="80"/>
                  <a:pt x="10" y="81"/>
                </a:cubicBezTo>
                <a:cubicBezTo>
                  <a:pt x="12" y="85"/>
                  <a:pt x="23" y="87"/>
                  <a:pt x="29" y="90"/>
                </a:cubicBezTo>
                <a:cubicBezTo>
                  <a:pt x="35" y="90"/>
                  <a:pt x="38" y="92"/>
                  <a:pt x="43" y="93"/>
                </a:cubicBezTo>
                <a:cubicBezTo>
                  <a:pt x="118" y="104"/>
                  <a:pt x="203" y="95"/>
                  <a:pt x="278" y="90"/>
                </a:cubicBezTo>
                <a:cubicBezTo>
                  <a:pt x="281" y="88"/>
                  <a:pt x="285" y="88"/>
                  <a:pt x="289" y="88"/>
                </a:cubicBezTo>
                <a:cubicBezTo>
                  <a:pt x="312" y="85"/>
                  <a:pt x="331" y="77"/>
                  <a:pt x="351" y="71"/>
                </a:cubicBezTo>
                <a:cubicBezTo>
                  <a:pt x="344" y="71"/>
                  <a:pt x="344" y="71"/>
                  <a:pt x="344" y="71"/>
                </a:cubicBezTo>
                <a:cubicBezTo>
                  <a:pt x="345" y="68"/>
                  <a:pt x="351" y="66"/>
                  <a:pt x="357" y="64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5" y="63"/>
                  <a:pt x="364" y="61"/>
                  <a:pt x="363" y="61"/>
                </a:cubicBezTo>
                <a:cubicBezTo>
                  <a:pt x="359" y="62"/>
                  <a:pt x="352" y="62"/>
                  <a:pt x="349" y="61"/>
                </a:cubicBezTo>
                <a:cubicBezTo>
                  <a:pt x="350" y="60"/>
                  <a:pt x="352" y="59"/>
                  <a:pt x="355" y="59"/>
                </a:cubicBezTo>
                <a:cubicBezTo>
                  <a:pt x="351" y="59"/>
                  <a:pt x="347" y="60"/>
                  <a:pt x="344" y="59"/>
                </a:cubicBezTo>
                <a:cubicBezTo>
                  <a:pt x="344" y="58"/>
                  <a:pt x="346" y="58"/>
                  <a:pt x="347" y="58"/>
                </a:cubicBezTo>
                <a:cubicBezTo>
                  <a:pt x="346" y="57"/>
                  <a:pt x="344" y="58"/>
                  <a:pt x="343" y="57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2" y="53"/>
                  <a:pt x="360" y="54"/>
                  <a:pt x="359" y="53"/>
                </a:cubicBezTo>
                <a:cubicBezTo>
                  <a:pt x="361" y="52"/>
                  <a:pt x="361" y="52"/>
                  <a:pt x="361" y="52"/>
                </a:cubicBezTo>
                <a:cubicBezTo>
                  <a:pt x="354" y="51"/>
                  <a:pt x="350" y="54"/>
                  <a:pt x="345" y="52"/>
                </a:cubicBezTo>
                <a:cubicBezTo>
                  <a:pt x="352" y="50"/>
                  <a:pt x="363" y="49"/>
                  <a:pt x="367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31"/>
          <p:cNvSpPr>
            <a:spLocks/>
          </p:cNvSpPr>
          <p:nvPr/>
        </p:nvSpPr>
        <p:spPr bwMode="auto">
          <a:xfrm>
            <a:off x="2875870" y="5195171"/>
            <a:ext cx="1570038" cy="398463"/>
          </a:xfrm>
          <a:custGeom>
            <a:avLst/>
            <a:gdLst>
              <a:gd name="T0" fmla="*/ 412 w 418"/>
              <a:gd name="T1" fmla="*/ 53 h 106"/>
              <a:gd name="T2" fmla="*/ 400 w 418"/>
              <a:gd name="T3" fmla="*/ 51 h 106"/>
              <a:gd name="T4" fmla="*/ 411 w 418"/>
              <a:gd name="T5" fmla="*/ 49 h 106"/>
              <a:gd name="T6" fmla="*/ 410 w 418"/>
              <a:gd name="T7" fmla="*/ 47 h 106"/>
              <a:gd name="T8" fmla="*/ 407 w 418"/>
              <a:gd name="T9" fmla="*/ 38 h 106"/>
              <a:gd name="T10" fmla="*/ 410 w 418"/>
              <a:gd name="T11" fmla="*/ 34 h 106"/>
              <a:gd name="T12" fmla="*/ 405 w 418"/>
              <a:gd name="T13" fmla="*/ 32 h 106"/>
              <a:gd name="T14" fmla="*/ 408 w 418"/>
              <a:gd name="T15" fmla="*/ 31 h 106"/>
              <a:gd name="T16" fmla="*/ 400 w 418"/>
              <a:gd name="T17" fmla="*/ 28 h 106"/>
              <a:gd name="T18" fmla="*/ 407 w 418"/>
              <a:gd name="T19" fmla="*/ 26 h 106"/>
              <a:gd name="T20" fmla="*/ 379 w 418"/>
              <a:gd name="T21" fmla="*/ 17 h 106"/>
              <a:gd name="T22" fmla="*/ 395 w 418"/>
              <a:gd name="T23" fmla="*/ 16 h 106"/>
              <a:gd name="T24" fmla="*/ 370 w 418"/>
              <a:gd name="T25" fmla="*/ 11 h 106"/>
              <a:gd name="T26" fmla="*/ 388 w 418"/>
              <a:gd name="T27" fmla="*/ 9 h 106"/>
              <a:gd name="T28" fmla="*/ 355 w 418"/>
              <a:gd name="T29" fmla="*/ 6 h 106"/>
              <a:gd name="T30" fmla="*/ 363 w 418"/>
              <a:gd name="T31" fmla="*/ 4 h 106"/>
              <a:gd name="T32" fmla="*/ 351 w 418"/>
              <a:gd name="T33" fmla="*/ 3 h 106"/>
              <a:gd name="T34" fmla="*/ 360 w 418"/>
              <a:gd name="T35" fmla="*/ 2 h 106"/>
              <a:gd name="T36" fmla="*/ 249 w 418"/>
              <a:gd name="T37" fmla="*/ 2 h 106"/>
              <a:gd name="T38" fmla="*/ 30 w 418"/>
              <a:gd name="T39" fmla="*/ 19 h 106"/>
              <a:gd name="T40" fmla="*/ 14 w 418"/>
              <a:gd name="T41" fmla="*/ 29 h 106"/>
              <a:gd name="T42" fmla="*/ 19 w 418"/>
              <a:gd name="T43" fmla="*/ 32 h 106"/>
              <a:gd name="T44" fmla="*/ 11 w 418"/>
              <a:gd name="T45" fmla="*/ 40 h 106"/>
              <a:gd name="T46" fmla="*/ 8 w 418"/>
              <a:gd name="T47" fmla="*/ 47 h 106"/>
              <a:gd name="T48" fmla="*/ 5 w 418"/>
              <a:gd name="T49" fmla="*/ 48 h 106"/>
              <a:gd name="T50" fmla="*/ 7 w 418"/>
              <a:gd name="T51" fmla="*/ 52 h 106"/>
              <a:gd name="T52" fmla="*/ 5 w 418"/>
              <a:gd name="T53" fmla="*/ 54 h 106"/>
              <a:gd name="T54" fmla="*/ 10 w 418"/>
              <a:gd name="T55" fmla="*/ 55 h 106"/>
              <a:gd name="T56" fmla="*/ 8 w 418"/>
              <a:gd name="T57" fmla="*/ 56 h 106"/>
              <a:gd name="T58" fmla="*/ 15 w 418"/>
              <a:gd name="T59" fmla="*/ 58 h 106"/>
              <a:gd name="T60" fmla="*/ 11 w 418"/>
              <a:gd name="T61" fmla="*/ 60 h 106"/>
              <a:gd name="T62" fmla="*/ 14 w 418"/>
              <a:gd name="T63" fmla="*/ 61 h 106"/>
              <a:gd name="T64" fmla="*/ 10 w 418"/>
              <a:gd name="T65" fmla="*/ 62 h 106"/>
              <a:gd name="T66" fmla="*/ 11 w 418"/>
              <a:gd name="T67" fmla="*/ 64 h 106"/>
              <a:gd name="T68" fmla="*/ 8 w 418"/>
              <a:gd name="T69" fmla="*/ 68 h 106"/>
              <a:gd name="T70" fmla="*/ 5 w 418"/>
              <a:gd name="T71" fmla="*/ 69 h 106"/>
              <a:gd name="T72" fmla="*/ 9 w 418"/>
              <a:gd name="T73" fmla="*/ 71 h 106"/>
              <a:gd name="T74" fmla="*/ 6 w 418"/>
              <a:gd name="T75" fmla="*/ 72 h 106"/>
              <a:gd name="T76" fmla="*/ 12 w 418"/>
              <a:gd name="T77" fmla="*/ 81 h 106"/>
              <a:gd name="T78" fmla="*/ 13 w 418"/>
              <a:gd name="T79" fmla="*/ 89 h 106"/>
              <a:gd name="T80" fmla="*/ 77 w 418"/>
              <a:gd name="T81" fmla="*/ 103 h 106"/>
              <a:gd name="T82" fmla="*/ 305 w 418"/>
              <a:gd name="T83" fmla="*/ 91 h 106"/>
              <a:gd name="T84" fmla="*/ 384 w 418"/>
              <a:gd name="T85" fmla="*/ 77 h 106"/>
              <a:gd name="T86" fmla="*/ 403 w 418"/>
              <a:gd name="T87" fmla="*/ 69 h 106"/>
              <a:gd name="T88" fmla="*/ 399 w 418"/>
              <a:gd name="T89" fmla="*/ 69 h 106"/>
              <a:gd name="T90" fmla="*/ 398 w 418"/>
              <a:gd name="T91" fmla="*/ 68 h 106"/>
              <a:gd name="T92" fmla="*/ 400 w 418"/>
              <a:gd name="T93" fmla="*/ 67 h 106"/>
              <a:gd name="T94" fmla="*/ 396 w 418"/>
              <a:gd name="T95" fmla="*/ 67 h 106"/>
              <a:gd name="T96" fmla="*/ 407 w 418"/>
              <a:gd name="T97" fmla="*/ 64 h 106"/>
              <a:gd name="T98" fmla="*/ 399 w 418"/>
              <a:gd name="T99" fmla="*/ 63 h 106"/>
              <a:gd name="T100" fmla="*/ 412 w 418"/>
              <a:gd name="T101" fmla="*/ 60 h 106"/>
              <a:gd name="T102" fmla="*/ 406 w 418"/>
              <a:gd name="T103" fmla="*/ 59 h 106"/>
              <a:gd name="T104" fmla="*/ 408 w 418"/>
              <a:gd name="T105" fmla="*/ 57 h 106"/>
              <a:gd name="T106" fmla="*/ 398 w 418"/>
              <a:gd name="T107" fmla="*/ 56 h 106"/>
              <a:gd name="T108" fmla="*/ 412 w 418"/>
              <a:gd name="T109" fmla="*/ 5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8" h="106">
                <a:moveTo>
                  <a:pt x="412" y="53"/>
                </a:moveTo>
                <a:cubicBezTo>
                  <a:pt x="409" y="52"/>
                  <a:pt x="403" y="53"/>
                  <a:pt x="400" y="51"/>
                </a:cubicBezTo>
                <a:cubicBezTo>
                  <a:pt x="411" y="49"/>
                  <a:pt x="411" y="49"/>
                  <a:pt x="411" y="49"/>
                </a:cubicBezTo>
                <a:cubicBezTo>
                  <a:pt x="412" y="48"/>
                  <a:pt x="412" y="47"/>
                  <a:pt x="410" y="47"/>
                </a:cubicBezTo>
                <a:cubicBezTo>
                  <a:pt x="410" y="44"/>
                  <a:pt x="418" y="38"/>
                  <a:pt x="407" y="38"/>
                </a:cubicBezTo>
                <a:cubicBezTo>
                  <a:pt x="407" y="36"/>
                  <a:pt x="408" y="35"/>
                  <a:pt x="410" y="34"/>
                </a:cubicBezTo>
                <a:cubicBezTo>
                  <a:pt x="405" y="32"/>
                  <a:pt x="405" y="32"/>
                  <a:pt x="405" y="32"/>
                </a:cubicBezTo>
                <a:cubicBezTo>
                  <a:pt x="405" y="32"/>
                  <a:pt x="407" y="31"/>
                  <a:pt x="408" y="31"/>
                </a:cubicBezTo>
                <a:cubicBezTo>
                  <a:pt x="405" y="29"/>
                  <a:pt x="404" y="28"/>
                  <a:pt x="400" y="28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5" y="19"/>
                  <a:pt x="389" y="20"/>
                  <a:pt x="379" y="17"/>
                </a:cubicBezTo>
                <a:cubicBezTo>
                  <a:pt x="383" y="15"/>
                  <a:pt x="390" y="17"/>
                  <a:pt x="395" y="16"/>
                </a:cubicBezTo>
                <a:cubicBezTo>
                  <a:pt x="388" y="13"/>
                  <a:pt x="373" y="16"/>
                  <a:pt x="370" y="11"/>
                </a:cubicBezTo>
                <a:cubicBezTo>
                  <a:pt x="375" y="10"/>
                  <a:pt x="382" y="10"/>
                  <a:pt x="388" y="9"/>
                </a:cubicBezTo>
                <a:cubicBezTo>
                  <a:pt x="374" y="10"/>
                  <a:pt x="368" y="5"/>
                  <a:pt x="355" y="6"/>
                </a:cubicBezTo>
                <a:cubicBezTo>
                  <a:pt x="363" y="4"/>
                  <a:pt x="363" y="4"/>
                  <a:pt x="363" y="4"/>
                </a:cubicBezTo>
                <a:cubicBezTo>
                  <a:pt x="358" y="4"/>
                  <a:pt x="355" y="3"/>
                  <a:pt x="351" y="3"/>
                </a:cubicBezTo>
                <a:cubicBezTo>
                  <a:pt x="360" y="2"/>
                  <a:pt x="360" y="2"/>
                  <a:pt x="360" y="2"/>
                </a:cubicBezTo>
                <a:cubicBezTo>
                  <a:pt x="325" y="0"/>
                  <a:pt x="284" y="0"/>
                  <a:pt x="249" y="2"/>
                </a:cubicBezTo>
                <a:cubicBezTo>
                  <a:pt x="174" y="6"/>
                  <a:pt x="98" y="7"/>
                  <a:pt x="30" y="19"/>
                </a:cubicBezTo>
                <a:cubicBezTo>
                  <a:pt x="17" y="20"/>
                  <a:pt x="26" y="27"/>
                  <a:pt x="14" y="29"/>
                </a:cubicBezTo>
                <a:cubicBezTo>
                  <a:pt x="16" y="30"/>
                  <a:pt x="15" y="32"/>
                  <a:pt x="19" y="32"/>
                </a:cubicBezTo>
                <a:cubicBezTo>
                  <a:pt x="23" y="36"/>
                  <a:pt x="12" y="36"/>
                  <a:pt x="11" y="40"/>
                </a:cubicBezTo>
                <a:cubicBezTo>
                  <a:pt x="12" y="41"/>
                  <a:pt x="0" y="44"/>
                  <a:pt x="8" y="47"/>
                </a:cubicBezTo>
                <a:cubicBezTo>
                  <a:pt x="5" y="48"/>
                  <a:pt x="5" y="48"/>
                  <a:pt x="5" y="48"/>
                </a:cubicBezTo>
                <a:cubicBezTo>
                  <a:pt x="6" y="50"/>
                  <a:pt x="3" y="51"/>
                  <a:pt x="7" y="52"/>
                </a:cubicBezTo>
                <a:cubicBezTo>
                  <a:pt x="6" y="52"/>
                  <a:pt x="4" y="53"/>
                  <a:pt x="5" y="54"/>
                </a:cubicBezTo>
                <a:cubicBezTo>
                  <a:pt x="7" y="54"/>
                  <a:pt x="9" y="54"/>
                  <a:pt x="10" y="55"/>
                </a:cubicBezTo>
                <a:cubicBezTo>
                  <a:pt x="8" y="56"/>
                  <a:pt x="8" y="56"/>
                  <a:pt x="8" y="56"/>
                </a:cubicBezTo>
                <a:cubicBezTo>
                  <a:pt x="15" y="58"/>
                  <a:pt x="15" y="58"/>
                  <a:pt x="15" y="58"/>
                </a:cubicBezTo>
                <a:cubicBezTo>
                  <a:pt x="11" y="60"/>
                  <a:pt x="11" y="60"/>
                  <a:pt x="11" y="60"/>
                </a:cubicBezTo>
                <a:cubicBezTo>
                  <a:pt x="14" y="61"/>
                  <a:pt x="14" y="61"/>
                  <a:pt x="14" y="61"/>
                </a:cubicBezTo>
                <a:cubicBezTo>
                  <a:pt x="10" y="62"/>
                  <a:pt x="10" y="62"/>
                  <a:pt x="10" y="62"/>
                </a:cubicBezTo>
                <a:cubicBezTo>
                  <a:pt x="10" y="63"/>
                  <a:pt x="9" y="64"/>
                  <a:pt x="11" y="64"/>
                </a:cubicBezTo>
                <a:cubicBezTo>
                  <a:pt x="10" y="66"/>
                  <a:pt x="3" y="66"/>
                  <a:pt x="8" y="68"/>
                </a:cubicBezTo>
                <a:cubicBezTo>
                  <a:pt x="5" y="69"/>
                  <a:pt x="5" y="69"/>
                  <a:pt x="5" y="69"/>
                </a:cubicBezTo>
                <a:cubicBezTo>
                  <a:pt x="9" y="71"/>
                  <a:pt x="9" y="71"/>
                  <a:pt x="9" y="71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5"/>
                  <a:pt x="11" y="78"/>
                  <a:pt x="12" y="81"/>
                </a:cubicBezTo>
                <a:cubicBezTo>
                  <a:pt x="4" y="84"/>
                  <a:pt x="18" y="87"/>
                  <a:pt x="13" y="89"/>
                </a:cubicBezTo>
                <a:cubicBezTo>
                  <a:pt x="30" y="98"/>
                  <a:pt x="54" y="100"/>
                  <a:pt x="77" y="103"/>
                </a:cubicBezTo>
                <a:cubicBezTo>
                  <a:pt x="156" y="106"/>
                  <a:pt x="231" y="97"/>
                  <a:pt x="305" y="91"/>
                </a:cubicBezTo>
                <a:cubicBezTo>
                  <a:pt x="334" y="86"/>
                  <a:pt x="359" y="85"/>
                  <a:pt x="384" y="77"/>
                </a:cubicBezTo>
                <a:cubicBezTo>
                  <a:pt x="388" y="73"/>
                  <a:pt x="397" y="72"/>
                  <a:pt x="403" y="69"/>
                </a:cubicBezTo>
                <a:cubicBezTo>
                  <a:pt x="399" y="69"/>
                  <a:pt x="399" y="69"/>
                  <a:pt x="399" y="69"/>
                </a:cubicBezTo>
                <a:cubicBezTo>
                  <a:pt x="398" y="70"/>
                  <a:pt x="397" y="69"/>
                  <a:pt x="398" y="68"/>
                </a:cubicBezTo>
                <a:cubicBezTo>
                  <a:pt x="398" y="68"/>
                  <a:pt x="399" y="67"/>
                  <a:pt x="400" y="67"/>
                </a:cubicBezTo>
                <a:cubicBezTo>
                  <a:pt x="399" y="67"/>
                  <a:pt x="397" y="67"/>
                  <a:pt x="396" y="67"/>
                </a:cubicBezTo>
                <a:cubicBezTo>
                  <a:pt x="399" y="66"/>
                  <a:pt x="403" y="65"/>
                  <a:pt x="407" y="64"/>
                </a:cubicBezTo>
                <a:cubicBezTo>
                  <a:pt x="399" y="63"/>
                  <a:pt x="399" y="63"/>
                  <a:pt x="399" y="63"/>
                </a:cubicBezTo>
                <a:cubicBezTo>
                  <a:pt x="404" y="62"/>
                  <a:pt x="409" y="62"/>
                  <a:pt x="412" y="60"/>
                </a:cubicBezTo>
                <a:cubicBezTo>
                  <a:pt x="410" y="60"/>
                  <a:pt x="407" y="60"/>
                  <a:pt x="406" y="59"/>
                </a:cubicBezTo>
                <a:cubicBezTo>
                  <a:pt x="405" y="58"/>
                  <a:pt x="407" y="57"/>
                  <a:pt x="408" y="57"/>
                </a:cubicBezTo>
                <a:cubicBezTo>
                  <a:pt x="404" y="57"/>
                  <a:pt x="401" y="57"/>
                  <a:pt x="398" y="56"/>
                </a:cubicBezTo>
                <a:cubicBezTo>
                  <a:pt x="402" y="54"/>
                  <a:pt x="410" y="56"/>
                  <a:pt x="412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35"/>
          <p:cNvSpPr>
            <a:spLocks noEditPoints="1"/>
          </p:cNvSpPr>
          <p:nvPr/>
        </p:nvSpPr>
        <p:spPr bwMode="auto">
          <a:xfrm>
            <a:off x="777195" y="5301082"/>
            <a:ext cx="1835150" cy="420688"/>
          </a:xfrm>
          <a:custGeom>
            <a:avLst/>
            <a:gdLst>
              <a:gd name="T0" fmla="*/ 437 w 489"/>
              <a:gd name="T1" fmla="*/ 41 h 112"/>
              <a:gd name="T2" fmla="*/ 442 w 489"/>
              <a:gd name="T3" fmla="*/ 40 h 112"/>
              <a:gd name="T4" fmla="*/ 446 w 489"/>
              <a:gd name="T5" fmla="*/ 36 h 112"/>
              <a:gd name="T6" fmla="*/ 445 w 489"/>
              <a:gd name="T7" fmla="*/ 34 h 112"/>
              <a:gd name="T8" fmla="*/ 437 w 489"/>
              <a:gd name="T9" fmla="*/ 32 h 112"/>
              <a:gd name="T10" fmla="*/ 443 w 489"/>
              <a:gd name="T11" fmla="*/ 29 h 112"/>
              <a:gd name="T12" fmla="*/ 447 w 489"/>
              <a:gd name="T13" fmla="*/ 27 h 112"/>
              <a:gd name="T14" fmla="*/ 462 w 489"/>
              <a:gd name="T15" fmla="*/ 23 h 112"/>
              <a:gd name="T16" fmla="*/ 438 w 489"/>
              <a:gd name="T17" fmla="*/ 22 h 112"/>
              <a:gd name="T18" fmla="*/ 442 w 489"/>
              <a:gd name="T19" fmla="*/ 19 h 112"/>
              <a:gd name="T20" fmla="*/ 430 w 489"/>
              <a:gd name="T21" fmla="*/ 18 h 112"/>
              <a:gd name="T22" fmla="*/ 435 w 489"/>
              <a:gd name="T23" fmla="*/ 16 h 112"/>
              <a:gd name="T24" fmla="*/ 415 w 489"/>
              <a:gd name="T25" fmla="*/ 15 h 112"/>
              <a:gd name="T26" fmla="*/ 385 w 489"/>
              <a:gd name="T27" fmla="*/ 15 h 112"/>
              <a:gd name="T28" fmla="*/ 375 w 489"/>
              <a:gd name="T29" fmla="*/ 13 h 112"/>
              <a:gd name="T30" fmla="*/ 364 w 489"/>
              <a:gd name="T31" fmla="*/ 12 h 112"/>
              <a:gd name="T32" fmla="*/ 356 w 489"/>
              <a:gd name="T33" fmla="*/ 11 h 112"/>
              <a:gd name="T34" fmla="*/ 374 w 489"/>
              <a:gd name="T35" fmla="*/ 6 h 112"/>
              <a:gd name="T36" fmla="*/ 337 w 489"/>
              <a:gd name="T37" fmla="*/ 5 h 112"/>
              <a:gd name="T38" fmla="*/ 319 w 489"/>
              <a:gd name="T39" fmla="*/ 4 h 112"/>
              <a:gd name="T40" fmla="*/ 317 w 489"/>
              <a:gd name="T41" fmla="*/ 4 h 112"/>
              <a:gd name="T42" fmla="*/ 264 w 489"/>
              <a:gd name="T43" fmla="*/ 4 h 112"/>
              <a:gd name="T44" fmla="*/ 8 w 489"/>
              <a:gd name="T45" fmla="*/ 25 h 112"/>
              <a:gd name="T46" fmla="*/ 4 w 489"/>
              <a:gd name="T47" fmla="*/ 33 h 112"/>
              <a:gd name="T48" fmla="*/ 11 w 489"/>
              <a:gd name="T49" fmla="*/ 38 h 112"/>
              <a:gd name="T50" fmla="*/ 1 w 489"/>
              <a:gd name="T51" fmla="*/ 53 h 112"/>
              <a:gd name="T52" fmla="*/ 14 w 489"/>
              <a:gd name="T53" fmla="*/ 64 h 112"/>
              <a:gd name="T54" fmla="*/ 10 w 489"/>
              <a:gd name="T55" fmla="*/ 76 h 112"/>
              <a:gd name="T56" fmla="*/ 12 w 489"/>
              <a:gd name="T57" fmla="*/ 88 h 112"/>
              <a:gd name="T58" fmla="*/ 261 w 489"/>
              <a:gd name="T59" fmla="*/ 96 h 112"/>
              <a:gd name="T60" fmla="*/ 275 w 489"/>
              <a:gd name="T61" fmla="*/ 93 h 112"/>
              <a:gd name="T62" fmla="*/ 435 w 489"/>
              <a:gd name="T63" fmla="*/ 68 h 112"/>
              <a:gd name="T64" fmla="*/ 431 w 489"/>
              <a:gd name="T65" fmla="*/ 66 h 112"/>
              <a:gd name="T66" fmla="*/ 457 w 489"/>
              <a:gd name="T67" fmla="*/ 60 h 112"/>
              <a:gd name="T68" fmla="*/ 466 w 489"/>
              <a:gd name="T69" fmla="*/ 57 h 112"/>
              <a:gd name="T70" fmla="*/ 459 w 489"/>
              <a:gd name="T71" fmla="*/ 56 h 112"/>
              <a:gd name="T72" fmla="*/ 443 w 489"/>
              <a:gd name="T73" fmla="*/ 54 h 112"/>
              <a:gd name="T74" fmla="*/ 469 w 489"/>
              <a:gd name="T75" fmla="*/ 50 h 112"/>
              <a:gd name="T76" fmla="*/ 482 w 489"/>
              <a:gd name="T77" fmla="*/ 46 h 112"/>
              <a:gd name="T78" fmla="*/ 482 w 489"/>
              <a:gd name="T79" fmla="*/ 42 h 112"/>
              <a:gd name="T80" fmla="*/ 284 w 489"/>
              <a:gd name="T81" fmla="*/ 7 h 112"/>
              <a:gd name="T82" fmla="*/ 289 w 489"/>
              <a:gd name="T83" fmla="*/ 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9" h="112">
                <a:moveTo>
                  <a:pt x="488" y="41"/>
                </a:moveTo>
                <a:cubicBezTo>
                  <a:pt x="472" y="39"/>
                  <a:pt x="454" y="41"/>
                  <a:pt x="437" y="41"/>
                </a:cubicBezTo>
                <a:cubicBezTo>
                  <a:pt x="437" y="40"/>
                  <a:pt x="437" y="40"/>
                  <a:pt x="437" y="40"/>
                </a:cubicBezTo>
                <a:cubicBezTo>
                  <a:pt x="438" y="39"/>
                  <a:pt x="440" y="40"/>
                  <a:pt x="442" y="40"/>
                </a:cubicBezTo>
                <a:cubicBezTo>
                  <a:pt x="445" y="37"/>
                  <a:pt x="452" y="37"/>
                  <a:pt x="458" y="36"/>
                </a:cubicBezTo>
                <a:cubicBezTo>
                  <a:pt x="454" y="36"/>
                  <a:pt x="450" y="37"/>
                  <a:pt x="446" y="36"/>
                </a:cubicBezTo>
                <a:cubicBezTo>
                  <a:pt x="450" y="34"/>
                  <a:pt x="455" y="35"/>
                  <a:pt x="459" y="34"/>
                </a:cubicBezTo>
                <a:cubicBezTo>
                  <a:pt x="445" y="34"/>
                  <a:pt x="445" y="34"/>
                  <a:pt x="445" y="34"/>
                </a:cubicBezTo>
                <a:cubicBezTo>
                  <a:pt x="452" y="32"/>
                  <a:pt x="452" y="32"/>
                  <a:pt x="452" y="32"/>
                </a:cubicBezTo>
                <a:cubicBezTo>
                  <a:pt x="448" y="32"/>
                  <a:pt x="442" y="32"/>
                  <a:pt x="437" y="32"/>
                </a:cubicBezTo>
                <a:cubicBezTo>
                  <a:pt x="440" y="30"/>
                  <a:pt x="445" y="31"/>
                  <a:pt x="448" y="30"/>
                </a:cubicBezTo>
                <a:cubicBezTo>
                  <a:pt x="443" y="29"/>
                  <a:pt x="443" y="29"/>
                  <a:pt x="443" y="29"/>
                </a:cubicBezTo>
                <a:cubicBezTo>
                  <a:pt x="445" y="29"/>
                  <a:pt x="445" y="28"/>
                  <a:pt x="447" y="28"/>
                </a:cubicBezTo>
                <a:cubicBezTo>
                  <a:pt x="447" y="27"/>
                  <a:pt x="447" y="27"/>
                  <a:pt x="447" y="27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45" y="23"/>
                  <a:pt x="455" y="25"/>
                  <a:pt x="462" y="23"/>
                </a:cubicBezTo>
                <a:cubicBezTo>
                  <a:pt x="431" y="24"/>
                  <a:pt x="431" y="24"/>
                  <a:pt x="431" y="24"/>
                </a:cubicBezTo>
                <a:cubicBezTo>
                  <a:pt x="438" y="22"/>
                  <a:pt x="438" y="22"/>
                  <a:pt x="438" y="22"/>
                </a:cubicBezTo>
                <a:cubicBezTo>
                  <a:pt x="436" y="21"/>
                  <a:pt x="434" y="21"/>
                  <a:pt x="432" y="21"/>
                </a:cubicBezTo>
                <a:cubicBezTo>
                  <a:pt x="435" y="20"/>
                  <a:pt x="439" y="20"/>
                  <a:pt x="442" y="19"/>
                </a:cubicBezTo>
                <a:cubicBezTo>
                  <a:pt x="437" y="19"/>
                  <a:pt x="433" y="21"/>
                  <a:pt x="429" y="19"/>
                </a:cubicBezTo>
                <a:cubicBezTo>
                  <a:pt x="429" y="19"/>
                  <a:pt x="430" y="18"/>
                  <a:pt x="430" y="18"/>
                </a:cubicBezTo>
                <a:cubicBezTo>
                  <a:pt x="429" y="18"/>
                  <a:pt x="428" y="18"/>
                  <a:pt x="428" y="18"/>
                </a:cubicBezTo>
                <a:cubicBezTo>
                  <a:pt x="432" y="18"/>
                  <a:pt x="432" y="16"/>
                  <a:pt x="435" y="16"/>
                </a:cubicBezTo>
                <a:cubicBezTo>
                  <a:pt x="427" y="16"/>
                  <a:pt x="418" y="16"/>
                  <a:pt x="411" y="16"/>
                </a:cubicBezTo>
                <a:cubicBezTo>
                  <a:pt x="415" y="15"/>
                  <a:pt x="415" y="15"/>
                  <a:pt x="415" y="15"/>
                </a:cubicBezTo>
                <a:cubicBezTo>
                  <a:pt x="383" y="15"/>
                  <a:pt x="383" y="15"/>
                  <a:pt x="383" y="15"/>
                </a:cubicBezTo>
                <a:cubicBezTo>
                  <a:pt x="385" y="15"/>
                  <a:pt x="385" y="15"/>
                  <a:pt x="385" y="15"/>
                </a:cubicBezTo>
                <a:cubicBezTo>
                  <a:pt x="384" y="12"/>
                  <a:pt x="378" y="15"/>
                  <a:pt x="375" y="14"/>
                </a:cubicBezTo>
                <a:cubicBezTo>
                  <a:pt x="375" y="13"/>
                  <a:pt x="375" y="13"/>
                  <a:pt x="375" y="13"/>
                </a:cubicBezTo>
                <a:cubicBezTo>
                  <a:pt x="376" y="12"/>
                  <a:pt x="378" y="13"/>
                  <a:pt x="379" y="13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6" y="12"/>
                  <a:pt x="367" y="11"/>
                  <a:pt x="369" y="11"/>
                </a:cubicBezTo>
                <a:cubicBezTo>
                  <a:pt x="356" y="11"/>
                  <a:pt x="356" y="11"/>
                  <a:pt x="356" y="11"/>
                </a:cubicBezTo>
                <a:cubicBezTo>
                  <a:pt x="371" y="10"/>
                  <a:pt x="384" y="7"/>
                  <a:pt x="400" y="6"/>
                </a:cubicBezTo>
                <a:cubicBezTo>
                  <a:pt x="374" y="6"/>
                  <a:pt x="374" y="6"/>
                  <a:pt x="374" y="6"/>
                </a:cubicBezTo>
                <a:cubicBezTo>
                  <a:pt x="374" y="6"/>
                  <a:pt x="374" y="6"/>
                  <a:pt x="374" y="6"/>
                </a:cubicBezTo>
                <a:cubicBezTo>
                  <a:pt x="361" y="5"/>
                  <a:pt x="349" y="7"/>
                  <a:pt x="337" y="5"/>
                </a:cubicBezTo>
                <a:cubicBezTo>
                  <a:pt x="339" y="5"/>
                  <a:pt x="341" y="4"/>
                  <a:pt x="343" y="4"/>
                </a:cubicBezTo>
                <a:cubicBezTo>
                  <a:pt x="319" y="4"/>
                  <a:pt x="319" y="4"/>
                  <a:pt x="319" y="4"/>
                </a:cubicBezTo>
                <a:cubicBezTo>
                  <a:pt x="318" y="5"/>
                  <a:pt x="318" y="5"/>
                  <a:pt x="318" y="5"/>
                </a:cubicBezTo>
                <a:cubicBezTo>
                  <a:pt x="317" y="4"/>
                  <a:pt x="317" y="4"/>
                  <a:pt x="317" y="4"/>
                </a:cubicBezTo>
                <a:cubicBezTo>
                  <a:pt x="312" y="3"/>
                  <a:pt x="309" y="4"/>
                  <a:pt x="305" y="4"/>
                </a:cubicBezTo>
                <a:cubicBezTo>
                  <a:pt x="290" y="0"/>
                  <a:pt x="278" y="5"/>
                  <a:pt x="264" y="4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80" y="13"/>
                  <a:pt x="38" y="12"/>
                  <a:pt x="8" y="25"/>
                </a:cubicBezTo>
                <a:cubicBezTo>
                  <a:pt x="7" y="26"/>
                  <a:pt x="3" y="28"/>
                  <a:pt x="8" y="29"/>
                </a:cubicBezTo>
                <a:cubicBezTo>
                  <a:pt x="6" y="30"/>
                  <a:pt x="4" y="31"/>
                  <a:pt x="4" y="33"/>
                </a:cubicBezTo>
                <a:cubicBezTo>
                  <a:pt x="4" y="34"/>
                  <a:pt x="7" y="35"/>
                  <a:pt x="10" y="35"/>
                </a:cubicBezTo>
                <a:cubicBezTo>
                  <a:pt x="8" y="37"/>
                  <a:pt x="10" y="37"/>
                  <a:pt x="11" y="38"/>
                </a:cubicBezTo>
                <a:cubicBezTo>
                  <a:pt x="3" y="41"/>
                  <a:pt x="7" y="46"/>
                  <a:pt x="0" y="49"/>
                </a:cubicBezTo>
                <a:cubicBezTo>
                  <a:pt x="6" y="50"/>
                  <a:pt x="4" y="52"/>
                  <a:pt x="1" y="53"/>
                </a:cubicBezTo>
                <a:cubicBezTo>
                  <a:pt x="3" y="55"/>
                  <a:pt x="7" y="58"/>
                  <a:pt x="4" y="60"/>
                </a:cubicBezTo>
                <a:cubicBezTo>
                  <a:pt x="10" y="60"/>
                  <a:pt x="11" y="63"/>
                  <a:pt x="14" y="64"/>
                </a:cubicBezTo>
                <a:cubicBezTo>
                  <a:pt x="6" y="65"/>
                  <a:pt x="13" y="68"/>
                  <a:pt x="12" y="70"/>
                </a:cubicBezTo>
                <a:cubicBezTo>
                  <a:pt x="7" y="72"/>
                  <a:pt x="10" y="74"/>
                  <a:pt x="10" y="76"/>
                </a:cubicBezTo>
                <a:cubicBezTo>
                  <a:pt x="5" y="77"/>
                  <a:pt x="12" y="79"/>
                  <a:pt x="11" y="81"/>
                </a:cubicBezTo>
                <a:cubicBezTo>
                  <a:pt x="8" y="83"/>
                  <a:pt x="19" y="86"/>
                  <a:pt x="12" y="88"/>
                </a:cubicBezTo>
                <a:cubicBezTo>
                  <a:pt x="12" y="94"/>
                  <a:pt x="24" y="96"/>
                  <a:pt x="32" y="99"/>
                </a:cubicBezTo>
                <a:cubicBezTo>
                  <a:pt x="104" y="112"/>
                  <a:pt x="189" y="102"/>
                  <a:pt x="261" y="96"/>
                </a:cubicBezTo>
                <a:cubicBezTo>
                  <a:pt x="265" y="94"/>
                  <a:pt x="265" y="94"/>
                  <a:pt x="265" y="94"/>
                </a:cubicBezTo>
                <a:cubicBezTo>
                  <a:pt x="268" y="93"/>
                  <a:pt x="274" y="94"/>
                  <a:pt x="275" y="93"/>
                </a:cubicBezTo>
                <a:cubicBezTo>
                  <a:pt x="286" y="94"/>
                  <a:pt x="296" y="90"/>
                  <a:pt x="307" y="90"/>
                </a:cubicBezTo>
                <a:cubicBezTo>
                  <a:pt x="351" y="84"/>
                  <a:pt x="394" y="77"/>
                  <a:pt x="435" y="68"/>
                </a:cubicBezTo>
                <a:cubicBezTo>
                  <a:pt x="432" y="68"/>
                  <a:pt x="429" y="68"/>
                  <a:pt x="428" y="68"/>
                </a:cubicBezTo>
                <a:cubicBezTo>
                  <a:pt x="429" y="67"/>
                  <a:pt x="431" y="67"/>
                  <a:pt x="431" y="66"/>
                </a:cubicBezTo>
                <a:cubicBezTo>
                  <a:pt x="430" y="66"/>
                  <a:pt x="428" y="66"/>
                  <a:pt x="428" y="65"/>
                </a:cubicBezTo>
                <a:cubicBezTo>
                  <a:pt x="437" y="63"/>
                  <a:pt x="448" y="62"/>
                  <a:pt x="457" y="60"/>
                </a:cubicBezTo>
                <a:cubicBezTo>
                  <a:pt x="445" y="60"/>
                  <a:pt x="445" y="60"/>
                  <a:pt x="445" y="60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54" y="57"/>
                  <a:pt x="454" y="57"/>
                  <a:pt x="454" y="57"/>
                </a:cubicBezTo>
                <a:cubicBezTo>
                  <a:pt x="454" y="55"/>
                  <a:pt x="458" y="57"/>
                  <a:pt x="459" y="56"/>
                </a:cubicBezTo>
                <a:cubicBezTo>
                  <a:pt x="452" y="56"/>
                  <a:pt x="443" y="56"/>
                  <a:pt x="435" y="56"/>
                </a:cubicBezTo>
                <a:cubicBezTo>
                  <a:pt x="438" y="56"/>
                  <a:pt x="440" y="54"/>
                  <a:pt x="443" y="54"/>
                </a:cubicBezTo>
                <a:cubicBezTo>
                  <a:pt x="441" y="54"/>
                  <a:pt x="437" y="54"/>
                  <a:pt x="435" y="53"/>
                </a:cubicBezTo>
                <a:cubicBezTo>
                  <a:pt x="446" y="52"/>
                  <a:pt x="457" y="51"/>
                  <a:pt x="469" y="50"/>
                </a:cubicBezTo>
                <a:cubicBezTo>
                  <a:pt x="468" y="49"/>
                  <a:pt x="468" y="49"/>
                  <a:pt x="468" y="49"/>
                </a:cubicBezTo>
                <a:cubicBezTo>
                  <a:pt x="472" y="47"/>
                  <a:pt x="480" y="49"/>
                  <a:pt x="482" y="46"/>
                </a:cubicBezTo>
                <a:cubicBezTo>
                  <a:pt x="471" y="46"/>
                  <a:pt x="461" y="48"/>
                  <a:pt x="450" y="47"/>
                </a:cubicBezTo>
                <a:cubicBezTo>
                  <a:pt x="460" y="44"/>
                  <a:pt x="473" y="46"/>
                  <a:pt x="482" y="42"/>
                </a:cubicBezTo>
                <a:cubicBezTo>
                  <a:pt x="484" y="41"/>
                  <a:pt x="489" y="42"/>
                  <a:pt x="488" y="41"/>
                </a:cubicBezTo>
                <a:close/>
                <a:moveTo>
                  <a:pt x="284" y="7"/>
                </a:moveTo>
                <a:cubicBezTo>
                  <a:pt x="281" y="7"/>
                  <a:pt x="281" y="7"/>
                  <a:pt x="281" y="7"/>
                </a:cubicBezTo>
                <a:cubicBezTo>
                  <a:pt x="289" y="7"/>
                  <a:pt x="289" y="7"/>
                  <a:pt x="289" y="7"/>
                </a:cubicBezTo>
                <a:lnTo>
                  <a:pt x="28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41"/>
          <p:cNvSpPr>
            <a:spLocks/>
          </p:cNvSpPr>
          <p:nvPr/>
        </p:nvSpPr>
        <p:spPr bwMode="auto">
          <a:xfrm>
            <a:off x="737056" y="5955958"/>
            <a:ext cx="1708150" cy="363538"/>
          </a:xfrm>
          <a:custGeom>
            <a:avLst/>
            <a:gdLst>
              <a:gd name="T0" fmla="*/ 431 w 455"/>
              <a:gd name="T1" fmla="*/ 45 h 97"/>
              <a:gd name="T2" fmla="*/ 431 w 455"/>
              <a:gd name="T3" fmla="*/ 37 h 97"/>
              <a:gd name="T4" fmla="*/ 426 w 455"/>
              <a:gd name="T5" fmla="*/ 31 h 97"/>
              <a:gd name="T6" fmla="*/ 445 w 455"/>
              <a:gd name="T7" fmla="*/ 26 h 97"/>
              <a:gd name="T8" fmla="*/ 439 w 455"/>
              <a:gd name="T9" fmla="*/ 23 h 97"/>
              <a:gd name="T10" fmla="*/ 436 w 455"/>
              <a:gd name="T11" fmla="*/ 22 h 97"/>
              <a:gd name="T12" fmla="*/ 429 w 455"/>
              <a:gd name="T13" fmla="*/ 20 h 97"/>
              <a:gd name="T14" fmla="*/ 418 w 455"/>
              <a:gd name="T15" fmla="*/ 15 h 97"/>
              <a:gd name="T16" fmla="*/ 405 w 455"/>
              <a:gd name="T17" fmla="*/ 13 h 97"/>
              <a:gd name="T18" fmla="*/ 385 w 455"/>
              <a:gd name="T19" fmla="*/ 11 h 97"/>
              <a:gd name="T20" fmla="*/ 375 w 455"/>
              <a:gd name="T21" fmla="*/ 9 h 97"/>
              <a:gd name="T22" fmla="*/ 386 w 455"/>
              <a:gd name="T23" fmla="*/ 4 h 97"/>
              <a:gd name="T24" fmla="*/ 378 w 455"/>
              <a:gd name="T25" fmla="*/ 4 h 97"/>
              <a:gd name="T26" fmla="*/ 350 w 455"/>
              <a:gd name="T27" fmla="*/ 1 h 97"/>
              <a:gd name="T28" fmla="*/ 269 w 455"/>
              <a:gd name="T29" fmla="*/ 2 h 97"/>
              <a:gd name="T30" fmla="*/ 76 w 455"/>
              <a:gd name="T31" fmla="*/ 8 h 97"/>
              <a:gd name="T32" fmla="*/ 8 w 455"/>
              <a:gd name="T33" fmla="*/ 21 h 97"/>
              <a:gd name="T34" fmla="*/ 5 w 455"/>
              <a:gd name="T35" fmla="*/ 25 h 97"/>
              <a:gd name="T36" fmla="*/ 13 w 455"/>
              <a:gd name="T37" fmla="*/ 29 h 97"/>
              <a:gd name="T38" fmla="*/ 8 w 455"/>
              <a:gd name="T39" fmla="*/ 33 h 97"/>
              <a:gd name="T40" fmla="*/ 7 w 455"/>
              <a:gd name="T41" fmla="*/ 35 h 97"/>
              <a:gd name="T42" fmla="*/ 8 w 455"/>
              <a:gd name="T43" fmla="*/ 52 h 97"/>
              <a:gd name="T44" fmla="*/ 7 w 455"/>
              <a:gd name="T45" fmla="*/ 61 h 97"/>
              <a:gd name="T46" fmla="*/ 6 w 455"/>
              <a:gd name="T47" fmla="*/ 66 h 97"/>
              <a:gd name="T48" fmla="*/ 12 w 455"/>
              <a:gd name="T49" fmla="*/ 75 h 97"/>
              <a:gd name="T50" fmla="*/ 64 w 455"/>
              <a:gd name="T51" fmla="*/ 94 h 97"/>
              <a:gd name="T52" fmla="*/ 214 w 455"/>
              <a:gd name="T53" fmla="*/ 93 h 97"/>
              <a:gd name="T54" fmla="*/ 245 w 455"/>
              <a:gd name="T55" fmla="*/ 92 h 97"/>
              <a:gd name="T56" fmla="*/ 234 w 455"/>
              <a:gd name="T57" fmla="*/ 91 h 97"/>
              <a:gd name="T58" fmla="*/ 433 w 455"/>
              <a:gd name="T59" fmla="*/ 63 h 97"/>
              <a:gd name="T60" fmla="*/ 422 w 455"/>
              <a:gd name="T61" fmla="*/ 62 h 97"/>
              <a:gd name="T62" fmla="*/ 428 w 455"/>
              <a:gd name="T63" fmla="*/ 58 h 97"/>
              <a:gd name="T64" fmla="*/ 432 w 455"/>
              <a:gd name="T65" fmla="*/ 54 h 97"/>
              <a:gd name="T66" fmla="*/ 434 w 455"/>
              <a:gd name="T67" fmla="*/ 52 h 97"/>
              <a:gd name="T68" fmla="*/ 422 w 455"/>
              <a:gd name="T69" fmla="*/ 50 h 97"/>
              <a:gd name="T70" fmla="*/ 449 w 455"/>
              <a:gd name="T71" fmla="*/ 47 h 97"/>
              <a:gd name="T72" fmla="*/ 452 w 455"/>
              <a:gd name="T73" fmla="*/ 4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5" h="97">
                <a:moveTo>
                  <a:pt x="452" y="46"/>
                </a:moveTo>
                <a:cubicBezTo>
                  <a:pt x="431" y="45"/>
                  <a:pt x="431" y="45"/>
                  <a:pt x="431" y="45"/>
                </a:cubicBezTo>
                <a:cubicBezTo>
                  <a:pt x="439" y="43"/>
                  <a:pt x="447" y="42"/>
                  <a:pt x="455" y="39"/>
                </a:cubicBezTo>
                <a:cubicBezTo>
                  <a:pt x="450" y="36"/>
                  <a:pt x="437" y="40"/>
                  <a:pt x="431" y="37"/>
                </a:cubicBezTo>
                <a:cubicBezTo>
                  <a:pt x="435" y="34"/>
                  <a:pt x="441" y="34"/>
                  <a:pt x="447" y="33"/>
                </a:cubicBezTo>
                <a:cubicBezTo>
                  <a:pt x="445" y="30"/>
                  <a:pt x="432" y="33"/>
                  <a:pt x="426" y="31"/>
                </a:cubicBezTo>
                <a:cubicBezTo>
                  <a:pt x="428" y="30"/>
                  <a:pt x="430" y="29"/>
                  <a:pt x="432" y="30"/>
                </a:cubicBezTo>
                <a:cubicBezTo>
                  <a:pt x="437" y="29"/>
                  <a:pt x="443" y="27"/>
                  <a:pt x="445" y="26"/>
                </a:cubicBezTo>
                <a:cubicBezTo>
                  <a:pt x="442" y="26"/>
                  <a:pt x="438" y="26"/>
                  <a:pt x="436" y="25"/>
                </a:cubicBezTo>
                <a:cubicBezTo>
                  <a:pt x="436" y="25"/>
                  <a:pt x="438" y="24"/>
                  <a:pt x="439" y="23"/>
                </a:cubicBezTo>
                <a:cubicBezTo>
                  <a:pt x="437" y="22"/>
                  <a:pt x="432" y="24"/>
                  <a:pt x="432" y="22"/>
                </a:cubicBezTo>
                <a:cubicBezTo>
                  <a:pt x="433" y="21"/>
                  <a:pt x="435" y="22"/>
                  <a:pt x="436" y="22"/>
                </a:cubicBezTo>
                <a:cubicBezTo>
                  <a:pt x="418" y="21"/>
                  <a:pt x="418" y="21"/>
                  <a:pt x="418" y="21"/>
                </a:cubicBezTo>
                <a:cubicBezTo>
                  <a:pt x="422" y="21"/>
                  <a:pt x="425" y="20"/>
                  <a:pt x="429" y="20"/>
                </a:cubicBezTo>
                <a:cubicBezTo>
                  <a:pt x="425" y="20"/>
                  <a:pt x="425" y="20"/>
                  <a:pt x="425" y="20"/>
                </a:cubicBezTo>
                <a:cubicBezTo>
                  <a:pt x="428" y="17"/>
                  <a:pt x="416" y="17"/>
                  <a:pt x="418" y="15"/>
                </a:cubicBezTo>
                <a:cubicBezTo>
                  <a:pt x="418" y="15"/>
                  <a:pt x="419" y="14"/>
                  <a:pt x="419" y="14"/>
                </a:cubicBezTo>
                <a:cubicBezTo>
                  <a:pt x="414" y="14"/>
                  <a:pt x="409" y="13"/>
                  <a:pt x="405" y="13"/>
                </a:cubicBezTo>
                <a:cubicBezTo>
                  <a:pt x="405" y="12"/>
                  <a:pt x="409" y="12"/>
                  <a:pt x="411" y="12"/>
                </a:cubicBezTo>
                <a:cubicBezTo>
                  <a:pt x="401" y="13"/>
                  <a:pt x="394" y="10"/>
                  <a:pt x="385" y="11"/>
                </a:cubicBezTo>
                <a:cubicBezTo>
                  <a:pt x="382" y="9"/>
                  <a:pt x="377" y="12"/>
                  <a:pt x="374" y="9"/>
                </a:cubicBezTo>
                <a:cubicBezTo>
                  <a:pt x="375" y="9"/>
                  <a:pt x="375" y="9"/>
                  <a:pt x="375" y="9"/>
                </a:cubicBezTo>
                <a:cubicBezTo>
                  <a:pt x="366" y="8"/>
                  <a:pt x="366" y="8"/>
                  <a:pt x="366" y="8"/>
                </a:cubicBezTo>
                <a:cubicBezTo>
                  <a:pt x="372" y="6"/>
                  <a:pt x="379" y="6"/>
                  <a:pt x="386" y="4"/>
                </a:cubicBezTo>
                <a:cubicBezTo>
                  <a:pt x="386" y="4"/>
                  <a:pt x="386" y="4"/>
                  <a:pt x="386" y="4"/>
                </a:cubicBezTo>
                <a:cubicBezTo>
                  <a:pt x="383" y="4"/>
                  <a:pt x="380" y="3"/>
                  <a:pt x="378" y="4"/>
                </a:cubicBezTo>
                <a:cubicBezTo>
                  <a:pt x="366" y="1"/>
                  <a:pt x="351" y="5"/>
                  <a:pt x="339" y="3"/>
                </a:cubicBezTo>
                <a:cubicBezTo>
                  <a:pt x="350" y="1"/>
                  <a:pt x="350" y="1"/>
                  <a:pt x="350" y="1"/>
                </a:cubicBezTo>
                <a:cubicBezTo>
                  <a:pt x="323" y="0"/>
                  <a:pt x="296" y="3"/>
                  <a:pt x="269" y="2"/>
                </a:cubicBezTo>
                <a:cubicBezTo>
                  <a:pt x="269" y="2"/>
                  <a:pt x="269" y="2"/>
                  <a:pt x="269" y="2"/>
                </a:cubicBezTo>
                <a:cubicBezTo>
                  <a:pt x="257" y="1"/>
                  <a:pt x="257" y="1"/>
                  <a:pt x="257" y="1"/>
                </a:cubicBezTo>
                <a:cubicBezTo>
                  <a:pt x="76" y="8"/>
                  <a:pt x="76" y="8"/>
                  <a:pt x="76" y="8"/>
                </a:cubicBezTo>
                <a:cubicBezTo>
                  <a:pt x="51" y="10"/>
                  <a:pt x="25" y="10"/>
                  <a:pt x="7" y="20"/>
                </a:cubicBezTo>
                <a:cubicBezTo>
                  <a:pt x="7" y="20"/>
                  <a:pt x="8" y="20"/>
                  <a:pt x="8" y="21"/>
                </a:cubicBezTo>
                <a:cubicBezTo>
                  <a:pt x="9" y="21"/>
                  <a:pt x="12" y="20"/>
                  <a:pt x="13" y="21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9"/>
                  <a:pt x="13" y="25"/>
                  <a:pt x="16" y="27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1" y="31"/>
                  <a:pt x="8" y="31"/>
                  <a:pt x="8" y="33"/>
                </a:cubicBezTo>
                <a:cubicBezTo>
                  <a:pt x="9" y="33"/>
                  <a:pt x="10" y="33"/>
                  <a:pt x="11" y="33"/>
                </a:cubicBezTo>
                <a:cubicBezTo>
                  <a:pt x="7" y="35"/>
                  <a:pt x="7" y="35"/>
                  <a:pt x="7" y="35"/>
                </a:cubicBezTo>
                <a:cubicBezTo>
                  <a:pt x="5" y="36"/>
                  <a:pt x="6" y="37"/>
                  <a:pt x="7" y="38"/>
                </a:cubicBezTo>
                <a:cubicBezTo>
                  <a:pt x="3" y="43"/>
                  <a:pt x="2" y="47"/>
                  <a:pt x="8" y="52"/>
                </a:cubicBezTo>
                <a:cubicBezTo>
                  <a:pt x="16" y="54"/>
                  <a:pt x="6" y="57"/>
                  <a:pt x="11" y="58"/>
                </a:cubicBezTo>
                <a:cubicBezTo>
                  <a:pt x="10" y="59"/>
                  <a:pt x="9" y="60"/>
                  <a:pt x="7" y="61"/>
                </a:cubicBezTo>
                <a:cubicBezTo>
                  <a:pt x="9" y="63"/>
                  <a:pt x="3" y="65"/>
                  <a:pt x="8" y="66"/>
                </a:cubicBezTo>
                <a:cubicBezTo>
                  <a:pt x="7" y="66"/>
                  <a:pt x="7" y="67"/>
                  <a:pt x="6" y="66"/>
                </a:cubicBezTo>
                <a:cubicBezTo>
                  <a:pt x="8" y="68"/>
                  <a:pt x="8" y="68"/>
                  <a:pt x="8" y="68"/>
                </a:cubicBezTo>
                <a:cubicBezTo>
                  <a:pt x="0" y="71"/>
                  <a:pt x="11" y="73"/>
                  <a:pt x="12" y="75"/>
                </a:cubicBezTo>
                <a:cubicBezTo>
                  <a:pt x="6" y="76"/>
                  <a:pt x="11" y="79"/>
                  <a:pt x="11" y="81"/>
                </a:cubicBezTo>
                <a:cubicBezTo>
                  <a:pt x="22" y="90"/>
                  <a:pt x="42" y="94"/>
                  <a:pt x="64" y="94"/>
                </a:cubicBezTo>
                <a:cubicBezTo>
                  <a:pt x="101" y="97"/>
                  <a:pt x="143" y="97"/>
                  <a:pt x="182" y="95"/>
                </a:cubicBezTo>
                <a:cubicBezTo>
                  <a:pt x="192" y="96"/>
                  <a:pt x="204" y="95"/>
                  <a:pt x="214" y="93"/>
                </a:cubicBezTo>
                <a:cubicBezTo>
                  <a:pt x="218" y="96"/>
                  <a:pt x="221" y="91"/>
                  <a:pt x="225" y="93"/>
                </a:cubicBezTo>
                <a:cubicBezTo>
                  <a:pt x="231" y="94"/>
                  <a:pt x="238" y="92"/>
                  <a:pt x="245" y="9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4" y="91"/>
                  <a:pt x="234" y="91"/>
                  <a:pt x="234" y="91"/>
                </a:cubicBezTo>
                <a:cubicBezTo>
                  <a:pt x="277" y="90"/>
                  <a:pt x="314" y="85"/>
                  <a:pt x="354" y="80"/>
                </a:cubicBezTo>
                <a:cubicBezTo>
                  <a:pt x="382" y="78"/>
                  <a:pt x="405" y="67"/>
                  <a:pt x="433" y="63"/>
                </a:cubicBezTo>
                <a:cubicBezTo>
                  <a:pt x="418" y="63"/>
                  <a:pt x="418" y="63"/>
                  <a:pt x="418" y="63"/>
                </a:cubicBezTo>
                <a:cubicBezTo>
                  <a:pt x="419" y="62"/>
                  <a:pt x="421" y="63"/>
                  <a:pt x="422" y="62"/>
                </a:cubicBezTo>
                <a:cubicBezTo>
                  <a:pt x="425" y="58"/>
                  <a:pt x="435" y="59"/>
                  <a:pt x="442" y="58"/>
                </a:cubicBezTo>
                <a:cubicBezTo>
                  <a:pt x="428" y="58"/>
                  <a:pt x="428" y="58"/>
                  <a:pt x="428" y="58"/>
                </a:cubicBezTo>
                <a:cubicBezTo>
                  <a:pt x="433" y="57"/>
                  <a:pt x="438" y="56"/>
                  <a:pt x="444" y="55"/>
                </a:cubicBezTo>
                <a:cubicBezTo>
                  <a:pt x="439" y="55"/>
                  <a:pt x="437" y="54"/>
                  <a:pt x="432" y="54"/>
                </a:cubicBezTo>
                <a:cubicBezTo>
                  <a:pt x="435" y="52"/>
                  <a:pt x="435" y="52"/>
                  <a:pt x="435" y="52"/>
                </a:cubicBezTo>
                <a:cubicBezTo>
                  <a:pt x="434" y="52"/>
                  <a:pt x="434" y="52"/>
                  <a:pt x="434" y="52"/>
                </a:cubicBezTo>
                <a:cubicBezTo>
                  <a:pt x="436" y="51"/>
                  <a:pt x="436" y="51"/>
                  <a:pt x="436" y="51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31" y="49"/>
                  <a:pt x="442" y="48"/>
                  <a:pt x="452" y="47"/>
                </a:cubicBezTo>
                <a:cubicBezTo>
                  <a:pt x="449" y="47"/>
                  <a:pt x="449" y="47"/>
                  <a:pt x="449" y="47"/>
                </a:cubicBezTo>
                <a:cubicBezTo>
                  <a:pt x="448" y="47"/>
                  <a:pt x="446" y="47"/>
                  <a:pt x="447" y="46"/>
                </a:cubicBezTo>
                <a:cubicBezTo>
                  <a:pt x="448" y="45"/>
                  <a:pt x="450" y="46"/>
                  <a:pt x="452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2991757" y="908276"/>
            <a:ext cx="1622425" cy="495300"/>
            <a:chOff x="2120900" y="-2622550"/>
            <a:chExt cx="1622425" cy="495300"/>
          </a:xfrm>
        </p:grpSpPr>
        <p:sp>
          <p:nvSpPr>
            <p:cNvPr id="12" name="Freeform 326"/>
            <p:cNvSpPr>
              <a:spLocks/>
            </p:cNvSpPr>
            <p:nvPr/>
          </p:nvSpPr>
          <p:spPr bwMode="auto">
            <a:xfrm>
              <a:off x="2876550" y="-2132013"/>
              <a:ext cx="14288" cy="476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3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27"/>
            <p:cNvSpPr>
              <a:spLocks/>
            </p:cNvSpPr>
            <p:nvPr/>
          </p:nvSpPr>
          <p:spPr bwMode="auto">
            <a:xfrm>
              <a:off x="2865438" y="-2132013"/>
              <a:ext cx="11113" cy="476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28"/>
            <p:cNvSpPr>
              <a:spLocks/>
            </p:cNvSpPr>
            <p:nvPr/>
          </p:nvSpPr>
          <p:spPr bwMode="auto">
            <a:xfrm>
              <a:off x="3487738" y="-2289175"/>
              <a:ext cx="41275" cy="0"/>
            </a:xfrm>
            <a:custGeom>
              <a:avLst/>
              <a:gdLst>
                <a:gd name="T0" fmla="*/ 0 w 11"/>
                <a:gd name="T1" fmla="*/ 11 w 11"/>
                <a:gd name="T2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cubicBezTo>
                    <a:pt x="4" y="0"/>
                    <a:pt x="7" y="0"/>
                    <a:pt x="11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29"/>
            <p:cNvSpPr>
              <a:spLocks/>
            </p:cNvSpPr>
            <p:nvPr/>
          </p:nvSpPr>
          <p:spPr bwMode="auto">
            <a:xfrm>
              <a:off x="3503613" y="-2247900"/>
              <a:ext cx="190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30"/>
            <p:cNvSpPr>
              <a:spLocks/>
            </p:cNvSpPr>
            <p:nvPr/>
          </p:nvSpPr>
          <p:spPr bwMode="auto">
            <a:xfrm>
              <a:off x="3529013" y="-2289175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31"/>
            <p:cNvSpPr>
              <a:spLocks noEditPoints="1"/>
            </p:cNvSpPr>
            <p:nvPr/>
          </p:nvSpPr>
          <p:spPr bwMode="auto">
            <a:xfrm>
              <a:off x="2120900" y="-2622550"/>
              <a:ext cx="1611313" cy="495300"/>
            </a:xfrm>
            <a:custGeom>
              <a:avLst/>
              <a:gdLst>
                <a:gd name="T0" fmla="*/ 429 w 429"/>
                <a:gd name="T1" fmla="*/ 51 h 132"/>
                <a:gd name="T2" fmla="*/ 363 w 429"/>
                <a:gd name="T3" fmla="*/ 46 h 132"/>
                <a:gd name="T4" fmla="*/ 390 w 429"/>
                <a:gd name="T5" fmla="*/ 43 h 132"/>
                <a:gd name="T6" fmla="*/ 363 w 429"/>
                <a:gd name="T7" fmla="*/ 33 h 132"/>
                <a:gd name="T8" fmla="*/ 375 w 429"/>
                <a:gd name="T9" fmla="*/ 30 h 132"/>
                <a:gd name="T10" fmla="*/ 410 w 429"/>
                <a:gd name="T11" fmla="*/ 27 h 132"/>
                <a:gd name="T12" fmla="*/ 249 w 429"/>
                <a:gd name="T13" fmla="*/ 16 h 132"/>
                <a:gd name="T14" fmla="*/ 241 w 429"/>
                <a:gd name="T15" fmla="*/ 15 h 132"/>
                <a:gd name="T16" fmla="*/ 197 w 429"/>
                <a:gd name="T17" fmla="*/ 13 h 132"/>
                <a:gd name="T18" fmla="*/ 236 w 429"/>
                <a:gd name="T19" fmla="*/ 11 h 132"/>
                <a:gd name="T20" fmla="*/ 117 w 429"/>
                <a:gd name="T21" fmla="*/ 5 h 132"/>
                <a:gd name="T22" fmla="*/ 73 w 429"/>
                <a:gd name="T23" fmla="*/ 0 h 132"/>
                <a:gd name="T24" fmla="*/ 107 w 429"/>
                <a:gd name="T25" fmla="*/ 5 h 132"/>
                <a:gd name="T26" fmla="*/ 36 w 429"/>
                <a:gd name="T27" fmla="*/ 29 h 132"/>
                <a:gd name="T28" fmla="*/ 34 w 429"/>
                <a:gd name="T29" fmla="*/ 32 h 132"/>
                <a:gd name="T30" fmla="*/ 28 w 429"/>
                <a:gd name="T31" fmla="*/ 41 h 132"/>
                <a:gd name="T32" fmla="*/ 1 w 429"/>
                <a:gd name="T33" fmla="*/ 108 h 132"/>
                <a:gd name="T34" fmla="*/ 184 w 429"/>
                <a:gd name="T35" fmla="*/ 131 h 132"/>
                <a:gd name="T36" fmla="*/ 193 w 429"/>
                <a:gd name="T37" fmla="*/ 127 h 132"/>
                <a:gd name="T38" fmla="*/ 239 w 429"/>
                <a:gd name="T39" fmla="*/ 132 h 132"/>
                <a:gd name="T40" fmla="*/ 302 w 429"/>
                <a:gd name="T41" fmla="*/ 129 h 132"/>
                <a:gd name="T42" fmla="*/ 325 w 429"/>
                <a:gd name="T43" fmla="*/ 125 h 132"/>
                <a:gd name="T44" fmla="*/ 392 w 429"/>
                <a:gd name="T45" fmla="*/ 120 h 132"/>
                <a:gd name="T46" fmla="*/ 318 w 429"/>
                <a:gd name="T47" fmla="*/ 114 h 132"/>
                <a:gd name="T48" fmla="*/ 346 w 429"/>
                <a:gd name="T49" fmla="*/ 111 h 132"/>
                <a:gd name="T50" fmla="*/ 394 w 429"/>
                <a:gd name="T51" fmla="*/ 106 h 132"/>
                <a:gd name="T52" fmla="*/ 347 w 429"/>
                <a:gd name="T53" fmla="*/ 102 h 132"/>
                <a:gd name="T54" fmla="*/ 327 w 429"/>
                <a:gd name="T55" fmla="*/ 98 h 132"/>
                <a:gd name="T56" fmla="*/ 302 w 429"/>
                <a:gd name="T57" fmla="*/ 90 h 132"/>
                <a:gd name="T58" fmla="*/ 360 w 429"/>
                <a:gd name="T59" fmla="*/ 87 h 132"/>
                <a:gd name="T60" fmla="*/ 362 w 429"/>
                <a:gd name="T61" fmla="*/ 87 h 132"/>
                <a:gd name="T62" fmla="*/ 366 w 429"/>
                <a:gd name="T63" fmla="*/ 85 h 132"/>
                <a:gd name="T64" fmla="*/ 290 w 429"/>
                <a:gd name="T65" fmla="*/ 78 h 132"/>
                <a:gd name="T66" fmla="*/ 364 w 429"/>
                <a:gd name="T67" fmla="*/ 73 h 132"/>
                <a:gd name="T68" fmla="*/ 271 w 429"/>
                <a:gd name="T69" fmla="*/ 64 h 132"/>
                <a:gd name="T70" fmla="*/ 422 w 429"/>
                <a:gd name="T71" fmla="*/ 60 h 132"/>
                <a:gd name="T72" fmla="*/ 173 w 429"/>
                <a:gd name="T73" fmla="*/ 13 h 132"/>
                <a:gd name="T74" fmla="*/ 188 w 429"/>
                <a:gd name="T75" fmla="*/ 14 h 132"/>
                <a:gd name="T76" fmla="*/ 191 w 429"/>
                <a:gd name="T77" fmla="*/ 14 h 132"/>
                <a:gd name="T78" fmla="*/ 222 w 429"/>
                <a:gd name="T79" fmla="*/ 125 h 132"/>
                <a:gd name="T80" fmla="*/ 324 w 429"/>
                <a:gd name="T81" fmla="*/ 101 h 132"/>
                <a:gd name="T82" fmla="*/ 324 w 429"/>
                <a:gd name="T83" fmla="*/ 101 h 132"/>
                <a:gd name="T84" fmla="*/ 321 w 429"/>
                <a:gd name="T85" fmla="*/ 4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9" h="132">
                  <a:moveTo>
                    <a:pt x="422" y="56"/>
                  </a:moveTo>
                  <a:cubicBezTo>
                    <a:pt x="401" y="54"/>
                    <a:pt x="381" y="56"/>
                    <a:pt x="361" y="53"/>
                  </a:cubicBezTo>
                  <a:cubicBezTo>
                    <a:pt x="383" y="50"/>
                    <a:pt x="407" y="53"/>
                    <a:pt x="429" y="51"/>
                  </a:cubicBezTo>
                  <a:cubicBezTo>
                    <a:pt x="399" y="49"/>
                    <a:pt x="364" y="50"/>
                    <a:pt x="332" y="47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42" y="46"/>
                    <a:pt x="353" y="45"/>
                    <a:pt x="363" y="46"/>
                  </a:cubicBezTo>
                  <a:cubicBezTo>
                    <a:pt x="349" y="44"/>
                    <a:pt x="335" y="46"/>
                    <a:pt x="322" y="42"/>
                  </a:cubicBezTo>
                  <a:cubicBezTo>
                    <a:pt x="327" y="42"/>
                    <a:pt x="332" y="43"/>
                    <a:pt x="337" y="42"/>
                  </a:cubicBezTo>
                  <a:cubicBezTo>
                    <a:pt x="352" y="43"/>
                    <a:pt x="372" y="42"/>
                    <a:pt x="390" y="43"/>
                  </a:cubicBezTo>
                  <a:cubicBezTo>
                    <a:pt x="352" y="40"/>
                    <a:pt x="314" y="38"/>
                    <a:pt x="276" y="35"/>
                  </a:cubicBezTo>
                  <a:cubicBezTo>
                    <a:pt x="277" y="34"/>
                    <a:pt x="279" y="33"/>
                    <a:pt x="280" y="33"/>
                  </a:cubicBezTo>
                  <a:cubicBezTo>
                    <a:pt x="307" y="32"/>
                    <a:pt x="335" y="33"/>
                    <a:pt x="363" y="33"/>
                  </a:cubicBezTo>
                  <a:cubicBezTo>
                    <a:pt x="371" y="33"/>
                    <a:pt x="380" y="34"/>
                    <a:pt x="387" y="33"/>
                  </a:cubicBezTo>
                  <a:cubicBezTo>
                    <a:pt x="359" y="29"/>
                    <a:pt x="329" y="30"/>
                    <a:pt x="301" y="27"/>
                  </a:cubicBezTo>
                  <a:cubicBezTo>
                    <a:pt x="325" y="27"/>
                    <a:pt x="350" y="29"/>
                    <a:pt x="375" y="30"/>
                  </a:cubicBezTo>
                  <a:cubicBezTo>
                    <a:pt x="387" y="27"/>
                    <a:pt x="401" y="31"/>
                    <a:pt x="414" y="29"/>
                  </a:cubicBezTo>
                  <a:cubicBezTo>
                    <a:pt x="417" y="27"/>
                    <a:pt x="422" y="31"/>
                    <a:pt x="424" y="28"/>
                  </a:cubicBezTo>
                  <a:cubicBezTo>
                    <a:pt x="418" y="27"/>
                    <a:pt x="414" y="26"/>
                    <a:pt x="410" y="27"/>
                  </a:cubicBezTo>
                  <a:cubicBezTo>
                    <a:pt x="358" y="26"/>
                    <a:pt x="303" y="25"/>
                    <a:pt x="252" y="17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49" y="16"/>
                    <a:pt x="249" y="16"/>
                    <a:pt x="249" y="16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247" y="17"/>
                    <a:pt x="244" y="19"/>
                    <a:pt x="241" y="17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0" y="17"/>
                    <a:pt x="234" y="13"/>
                    <a:pt x="235" y="17"/>
                  </a:cubicBezTo>
                  <a:cubicBezTo>
                    <a:pt x="221" y="16"/>
                    <a:pt x="205" y="16"/>
                    <a:pt x="192" y="14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231" y="13"/>
                    <a:pt x="271" y="16"/>
                    <a:pt x="307" y="17"/>
                  </a:cubicBezTo>
                  <a:cubicBezTo>
                    <a:pt x="286" y="14"/>
                    <a:pt x="258" y="15"/>
                    <a:pt x="235" y="11"/>
                  </a:cubicBezTo>
                  <a:cubicBezTo>
                    <a:pt x="236" y="11"/>
                    <a:pt x="236" y="11"/>
                    <a:pt x="236" y="11"/>
                  </a:cubicBezTo>
                  <a:cubicBezTo>
                    <a:pt x="232" y="10"/>
                    <a:pt x="229" y="10"/>
                    <a:pt x="227" y="12"/>
                  </a:cubicBezTo>
                  <a:cubicBezTo>
                    <a:pt x="225" y="12"/>
                    <a:pt x="224" y="11"/>
                    <a:pt x="223" y="1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34" y="4"/>
                    <a:pt x="160" y="5"/>
                    <a:pt x="184" y="6"/>
                  </a:cubicBezTo>
                  <a:cubicBezTo>
                    <a:pt x="150" y="3"/>
                    <a:pt x="110" y="1"/>
                    <a:pt x="73" y="0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89" y="5"/>
                    <a:pt x="71" y="2"/>
                    <a:pt x="54" y="4"/>
                  </a:cubicBezTo>
                  <a:cubicBezTo>
                    <a:pt x="47" y="9"/>
                    <a:pt x="40" y="15"/>
                    <a:pt x="42" y="23"/>
                  </a:cubicBezTo>
                  <a:cubicBezTo>
                    <a:pt x="42" y="27"/>
                    <a:pt x="33" y="25"/>
                    <a:pt x="36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9"/>
                    <a:pt x="34" y="30"/>
                    <a:pt x="33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4"/>
                    <a:pt x="32" y="31"/>
                    <a:pt x="30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6"/>
                    <a:pt x="29" y="39"/>
                    <a:pt x="28" y="41"/>
                  </a:cubicBezTo>
                  <a:cubicBezTo>
                    <a:pt x="25" y="48"/>
                    <a:pt x="22" y="56"/>
                    <a:pt x="17" y="63"/>
                  </a:cubicBezTo>
                  <a:cubicBezTo>
                    <a:pt x="18" y="71"/>
                    <a:pt x="9" y="76"/>
                    <a:pt x="8" y="83"/>
                  </a:cubicBezTo>
                  <a:cubicBezTo>
                    <a:pt x="0" y="90"/>
                    <a:pt x="2" y="99"/>
                    <a:pt x="1" y="108"/>
                  </a:cubicBezTo>
                  <a:cubicBezTo>
                    <a:pt x="2" y="112"/>
                    <a:pt x="8" y="113"/>
                    <a:pt x="12" y="115"/>
                  </a:cubicBezTo>
                  <a:cubicBezTo>
                    <a:pt x="65" y="125"/>
                    <a:pt x="117" y="130"/>
                    <a:pt x="169" y="130"/>
                  </a:cubicBezTo>
                  <a:cubicBezTo>
                    <a:pt x="174" y="129"/>
                    <a:pt x="179" y="132"/>
                    <a:pt x="184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5" y="131"/>
                    <a:pt x="193" y="130"/>
                    <a:pt x="192" y="129"/>
                  </a:cubicBezTo>
                  <a:cubicBezTo>
                    <a:pt x="191" y="128"/>
                    <a:pt x="193" y="128"/>
                    <a:pt x="193" y="127"/>
                  </a:cubicBezTo>
                  <a:cubicBezTo>
                    <a:pt x="208" y="127"/>
                    <a:pt x="225" y="129"/>
                    <a:pt x="239" y="130"/>
                  </a:cubicBezTo>
                  <a:cubicBezTo>
                    <a:pt x="234" y="131"/>
                    <a:pt x="228" y="128"/>
                    <a:pt x="222" y="131"/>
                  </a:cubicBezTo>
                  <a:cubicBezTo>
                    <a:pt x="239" y="132"/>
                    <a:pt x="239" y="132"/>
                    <a:pt x="239" y="132"/>
                  </a:cubicBezTo>
                  <a:cubicBezTo>
                    <a:pt x="247" y="129"/>
                    <a:pt x="259" y="132"/>
                    <a:pt x="268" y="131"/>
                  </a:cubicBezTo>
                  <a:cubicBezTo>
                    <a:pt x="267" y="130"/>
                    <a:pt x="266" y="131"/>
                    <a:pt x="265" y="130"/>
                  </a:cubicBezTo>
                  <a:cubicBezTo>
                    <a:pt x="278" y="129"/>
                    <a:pt x="290" y="130"/>
                    <a:pt x="302" y="129"/>
                  </a:cubicBezTo>
                  <a:cubicBezTo>
                    <a:pt x="277" y="127"/>
                    <a:pt x="252" y="128"/>
                    <a:pt x="227" y="125"/>
                  </a:cubicBezTo>
                  <a:cubicBezTo>
                    <a:pt x="249" y="125"/>
                    <a:pt x="270" y="126"/>
                    <a:pt x="291" y="127"/>
                  </a:cubicBezTo>
                  <a:cubicBezTo>
                    <a:pt x="302" y="124"/>
                    <a:pt x="314" y="126"/>
                    <a:pt x="325" y="125"/>
                  </a:cubicBezTo>
                  <a:cubicBezTo>
                    <a:pt x="328" y="125"/>
                    <a:pt x="334" y="126"/>
                    <a:pt x="337" y="124"/>
                  </a:cubicBezTo>
                  <a:cubicBezTo>
                    <a:pt x="323" y="123"/>
                    <a:pt x="312" y="124"/>
                    <a:pt x="299" y="122"/>
                  </a:cubicBezTo>
                  <a:cubicBezTo>
                    <a:pt x="330" y="121"/>
                    <a:pt x="361" y="121"/>
                    <a:pt x="392" y="120"/>
                  </a:cubicBezTo>
                  <a:cubicBezTo>
                    <a:pt x="359" y="118"/>
                    <a:pt x="327" y="120"/>
                    <a:pt x="295" y="117"/>
                  </a:cubicBezTo>
                  <a:cubicBezTo>
                    <a:pt x="303" y="116"/>
                    <a:pt x="313" y="117"/>
                    <a:pt x="322" y="116"/>
                  </a:cubicBezTo>
                  <a:cubicBezTo>
                    <a:pt x="320" y="116"/>
                    <a:pt x="319" y="116"/>
                    <a:pt x="318" y="114"/>
                  </a:cubicBezTo>
                  <a:cubicBezTo>
                    <a:pt x="320" y="113"/>
                    <a:pt x="320" y="113"/>
                    <a:pt x="320" y="113"/>
                  </a:cubicBezTo>
                  <a:cubicBezTo>
                    <a:pt x="333" y="113"/>
                    <a:pt x="346" y="114"/>
                    <a:pt x="359" y="113"/>
                  </a:cubicBezTo>
                  <a:cubicBezTo>
                    <a:pt x="355" y="110"/>
                    <a:pt x="350" y="114"/>
                    <a:pt x="346" y="111"/>
                  </a:cubicBezTo>
                  <a:cubicBezTo>
                    <a:pt x="361" y="110"/>
                    <a:pt x="376" y="111"/>
                    <a:pt x="391" y="109"/>
                  </a:cubicBezTo>
                  <a:cubicBezTo>
                    <a:pt x="363" y="107"/>
                    <a:pt x="334" y="111"/>
                    <a:pt x="306" y="107"/>
                  </a:cubicBezTo>
                  <a:cubicBezTo>
                    <a:pt x="335" y="106"/>
                    <a:pt x="365" y="107"/>
                    <a:pt x="394" y="106"/>
                  </a:cubicBezTo>
                  <a:cubicBezTo>
                    <a:pt x="396" y="105"/>
                    <a:pt x="396" y="105"/>
                    <a:pt x="396" y="105"/>
                  </a:cubicBezTo>
                  <a:cubicBezTo>
                    <a:pt x="379" y="104"/>
                    <a:pt x="361" y="104"/>
                    <a:pt x="344" y="102"/>
                  </a:cubicBezTo>
                  <a:cubicBezTo>
                    <a:pt x="344" y="101"/>
                    <a:pt x="346" y="102"/>
                    <a:pt x="347" y="102"/>
                  </a:cubicBezTo>
                  <a:cubicBezTo>
                    <a:pt x="348" y="102"/>
                    <a:pt x="352" y="103"/>
                    <a:pt x="351" y="101"/>
                  </a:cubicBezTo>
                  <a:cubicBezTo>
                    <a:pt x="368" y="100"/>
                    <a:pt x="368" y="100"/>
                    <a:pt x="368" y="100"/>
                  </a:cubicBezTo>
                  <a:cubicBezTo>
                    <a:pt x="354" y="100"/>
                    <a:pt x="340" y="97"/>
                    <a:pt x="327" y="98"/>
                  </a:cubicBezTo>
                  <a:cubicBezTo>
                    <a:pt x="323" y="98"/>
                    <a:pt x="317" y="98"/>
                    <a:pt x="314" y="95"/>
                  </a:cubicBezTo>
                  <a:cubicBezTo>
                    <a:pt x="322" y="94"/>
                    <a:pt x="331" y="95"/>
                    <a:pt x="338" y="94"/>
                  </a:cubicBezTo>
                  <a:cubicBezTo>
                    <a:pt x="326" y="93"/>
                    <a:pt x="314" y="92"/>
                    <a:pt x="302" y="90"/>
                  </a:cubicBezTo>
                  <a:cubicBezTo>
                    <a:pt x="323" y="91"/>
                    <a:pt x="343" y="88"/>
                    <a:pt x="364" y="89"/>
                  </a:cubicBezTo>
                  <a:cubicBezTo>
                    <a:pt x="362" y="88"/>
                    <a:pt x="360" y="88"/>
                    <a:pt x="358" y="87"/>
                  </a:cubicBezTo>
                  <a:cubicBezTo>
                    <a:pt x="358" y="86"/>
                    <a:pt x="359" y="87"/>
                    <a:pt x="360" y="87"/>
                  </a:cubicBezTo>
                  <a:cubicBezTo>
                    <a:pt x="360" y="86"/>
                    <a:pt x="360" y="85"/>
                    <a:pt x="361" y="85"/>
                  </a:cubicBezTo>
                  <a:cubicBezTo>
                    <a:pt x="362" y="85"/>
                    <a:pt x="363" y="85"/>
                    <a:pt x="363" y="86"/>
                  </a:cubicBezTo>
                  <a:cubicBezTo>
                    <a:pt x="362" y="87"/>
                    <a:pt x="362" y="87"/>
                    <a:pt x="362" y="87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64" y="86"/>
                    <a:pt x="364" y="86"/>
                    <a:pt x="364" y="86"/>
                  </a:cubicBezTo>
                  <a:cubicBezTo>
                    <a:pt x="366" y="85"/>
                    <a:pt x="366" y="85"/>
                    <a:pt x="366" y="85"/>
                  </a:cubicBezTo>
                  <a:cubicBezTo>
                    <a:pt x="379" y="85"/>
                    <a:pt x="393" y="86"/>
                    <a:pt x="405" y="84"/>
                  </a:cubicBezTo>
                  <a:cubicBezTo>
                    <a:pt x="366" y="83"/>
                    <a:pt x="327" y="83"/>
                    <a:pt x="288" y="79"/>
                  </a:cubicBezTo>
                  <a:cubicBezTo>
                    <a:pt x="290" y="78"/>
                    <a:pt x="290" y="78"/>
                    <a:pt x="290" y="78"/>
                  </a:cubicBezTo>
                  <a:cubicBezTo>
                    <a:pt x="323" y="78"/>
                    <a:pt x="357" y="80"/>
                    <a:pt x="390" y="79"/>
                  </a:cubicBezTo>
                  <a:cubicBezTo>
                    <a:pt x="375" y="77"/>
                    <a:pt x="357" y="78"/>
                    <a:pt x="342" y="76"/>
                  </a:cubicBezTo>
                  <a:cubicBezTo>
                    <a:pt x="349" y="72"/>
                    <a:pt x="359" y="74"/>
                    <a:pt x="364" y="73"/>
                  </a:cubicBezTo>
                  <a:cubicBezTo>
                    <a:pt x="338" y="72"/>
                    <a:pt x="311" y="70"/>
                    <a:pt x="286" y="69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3" y="65"/>
                    <a:pt x="276" y="67"/>
                    <a:pt x="271" y="64"/>
                  </a:cubicBezTo>
                  <a:cubicBezTo>
                    <a:pt x="305" y="65"/>
                    <a:pt x="338" y="63"/>
                    <a:pt x="373" y="65"/>
                  </a:cubicBezTo>
                  <a:cubicBezTo>
                    <a:pt x="361" y="63"/>
                    <a:pt x="346" y="63"/>
                    <a:pt x="334" y="61"/>
                  </a:cubicBezTo>
                  <a:cubicBezTo>
                    <a:pt x="364" y="61"/>
                    <a:pt x="394" y="62"/>
                    <a:pt x="422" y="60"/>
                  </a:cubicBezTo>
                  <a:cubicBezTo>
                    <a:pt x="404" y="60"/>
                    <a:pt x="384" y="59"/>
                    <a:pt x="366" y="58"/>
                  </a:cubicBezTo>
                  <a:cubicBezTo>
                    <a:pt x="385" y="57"/>
                    <a:pt x="404" y="58"/>
                    <a:pt x="422" y="56"/>
                  </a:cubicBezTo>
                  <a:close/>
                  <a:moveTo>
                    <a:pt x="173" y="13"/>
                  </a:moveTo>
                  <a:cubicBezTo>
                    <a:pt x="176" y="11"/>
                    <a:pt x="179" y="13"/>
                    <a:pt x="183" y="13"/>
                  </a:cubicBezTo>
                  <a:cubicBezTo>
                    <a:pt x="180" y="14"/>
                    <a:pt x="176" y="12"/>
                    <a:pt x="173" y="13"/>
                  </a:cubicBezTo>
                  <a:close/>
                  <a:moveTo>
                    <a:pt x="188" y="14"/>
                  </a:moveTo>
                  <a:cubicBezTo>
                    <a:pt x="187" y="14"/>
                    <a:pt x="187" y="14"/>
                    <a:pt x="187" y="14"/>
                  </a:cubicBezTo>
                  <a:cubicBezTo>
                    <a:pt x="187" y="14"/>
                    <a:pt x="187" y="14"/>
                    <a:pt x="188" y="14"/>
                  </a:cubicBezTo>
                  <a:cubicBezTo>
                    <a:pt x="189" y="14"/>
                    <a:pt x="190" y="13"/>
                    <a:pt x="191" y="14"/>
                  </a:cubicBezTo>
                  <a:cubicBezTo>
                    <a:pt x="190" y="14"/>
                    <a:pt x="189" y="14"/>
                    <a:pt x="188" y="14"/>
                  </a:cubicBezTo>
                  <a:close/>
                  <a:moveTo>
                    <a:pt x="219" y="125"/>
                  </a:moveTo>
                  <a:cubicBezTo>
                    <a:pt x="222" y="125"/>
                    <a:pt x="222" y="125"/>
                    <a:pt x="222" y="125"/>
                  </a:cubicBezTo>
                  <a:cubicBezTo>
                    <a:pt x="227" y="126"/>
                    <a:pt x="227" y="126"/>
                    <a:pt x="227" y="126"/>
                  </a:cubicBezTo>
                  <a:lnTo>
                    <a:pt x="219" y="125"/>
                  </a:lnTo>
                  <a:close/>
                  <a:moveTo>
                    <a:pt x="324" y="101"/>
                  </a:moveTo>
                  <a:cubicBezTo>
                    <a:pt x="332" y="102"/>
                    <a:pt x="332" y="102"/>
                    <a:pt x="332" y="102"/>
                  </a:cubicBezTo>
                  <a:cubicBezTo>
                    <a:pt x="307" y="102"/>
                    <a:pt x="307" y="102"/>
                    <a:pt x="307" y="102"/>
                  </a:cubicBezTo>
                  <a:lnTo>
                    <a:pt x="324" y="101"/>
                  </a:lnTo>
                  <a:close/>
                  <a:moveTo>
                    <a:pt x="314" y="40"/>
                  </a:moveTo>
                  <a:cubicBezTo>
                    <a:pt x="315" y="39"/>
                    <a:pt x="315" y="39"/>
                    <a:pt x="315" y="39"/>
                  </a:cubicBezTo>
                  <a:cubicBezTo>
                    <a:pt x="321" y="40"/>
                    <a:pt x="321" y="40"/>
                    <a:pt x="321" y="40"/>
                  </a:cubicBezTo>
                  <a:lnTo>
                    <a:pt x="31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32"/>
            <p:cNvSpPr>
              <a:spLocks/>
            </p:cNvSpPr>
            <p:nvPr/>
          </p:nvSpPr>
          <p:spPr bwMode="auto">
            <a:xfrm>
              <a:off x="2887663" y="-26003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33"/>
            <p:cNvSpPr>
              <a:spLocks/>
            </p:cNvSpPr>
            <p:nvPr/>
          </p:nvSpPr>
          <p:spPr bwMode="auto">
            <a:xfrm>
              <a:off x="2830513" y="-2611438"/>
              <a:ext cx="38100" cy="19050"/>
            </a:xfrm>
            <a:custGeom>
              <a:avLst/>
              <a:gdLst>
                <a:gd name="T0" fmla="*/ 10 w 10"/>
                <a:gd name="T1" fmla="*/ 3 h 5"/>
                <a:gd name="T2" fmla="*/ 9 w 10"/>
                <a:gd name="T3" fmla="*/ 3 h 5"/>
                <a:gd name="T4" fmla="*/ 0 w 10"/>
                <a:gd name="T5" fmla="*/ 3 h 5"/>
                <a:gd name="T6" fmla="*/ 10 w 10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6" y="5"/>
                    <a:pt x="3" y="0"/>
                    <a:pt x="0" y="3"/>
                  </a:cubicBezTo>
                  <a:cubicBezTo>
                    <a:pt x="3" y="2"/>
                    <a:pt x="9" y="5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34"/>
            <p:cNvSpPr>
              <a:spLocks/>
            </p:cNvSpPr>
            <p:nvPr/>
          </p:nvSpPr>
          <p:spPr bwMode="auto">
            <a:xfrm>
              <a:off x="3619500" y="-2451100"/>
              <a:ext cx="15875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35"/>
            <p:cNvSpPr>
              <a:spLocks/>
            </p:cNvSpPr>
            <p:nvPr/>
          </p:nvSpPr>
          <p:spPr bwMode="auto">
            <a:xfrm>
              <a:off x="3611563" y="-2451100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36"/>
            <p:cNvSpPr>
              <a:spLocks/>
            </p:cNvSpPr>
            <p:nvPr/>
          </p:nvSpPr>
          <p:spPr bwMode="auto">
            <a:xfrm>
              <a:off x="3594100" y="-2446338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37"/>
            <p:cNvSpPr>
              <a:spLocks/>
            </p:cNvSpPr>
            <p:nvPr/>
          </p:nvSpPr>
          <p:spPr bwMode="auto">
            <a:xfrm>
              <a:off x="3556000" y="-2451100"/>
              <a:ext cx="38100" cy="4763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1 h 1"/>
                <a:gd name="T4" fmla="*/ 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7" y="1"/>
                    <a:pt x="10" y="1"/>
                  </a:cubicBezTo>
                  <a:cubicBezTo>
                    <a:pt x="7" y="1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38"/>
            <p:cNvSpPr>
              <a:spLocks/>
            </p:cNvSpPr>
            <p:nvPr/>
          </p:nvSpPr>
          <p:spPr bwMode="auto">
            <a:xfrm>
              <a:off x="3717925" y="-2413000"/>
              <a:ext cx="25400" cy="3175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0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0"/>
                    <a:pt x="7" y="0"/>
                  </a:cubicBezTo>
                  <a:cubicBezTo>
                    <a:pt x="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2922813" y="1648051"/>
            <a:ext cx="1343025" cy="484187"/>
            <a:chOff x="2114550" y="-2000250"/>
            <a:chExt cx="1343025" cy="484187"/>
          </a:xfrm>
        </p:grpSpPr>
        <p:sp>
          <p:nvSpPr>
            <p:cNvPr id="26" name="Freeform 352"/>
            <p:cNvSpPr>
              <a:spLocks/>
            </p:cNvSpPr>
            <p:nvPr/>
          </p:nvSpPr>
          <p:spPr bwMode="auto">
            <a:xfrm>
              <a:off x="3303588" y="-1981200"/>
              <a:ext cx="150813" cy="44450"/>
            </a:xfrm>
            <a:custGeom>
              <a:avLst/>
              <a:gdLst>
                <a:gd name="T0" fmla="*/ 0 w 40"/>
                <a:gd name="T1" fmla="*/ 12 h 12"/>
                <a:gd name="T2" fmla="*/ 40 w 40"/>
                <a:gd name="T3" fmla="*/ 0 h 12"/>
                <a:gd name="T4" fmla="*/ 0 w 40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">
                  <a:moveTo>
                    <a:pt x="0" y="12"/>
                  </a:moveTo>
                  <a:cubicBezTo>
                    <a:pt x="14" y="8"/>
                    <a:pt x="27" y="6"/>
                    <a:pt x="40" y="0"/>
                  </a:cubicBezTo>
                  <a:cubicBezTo>
                    <a:pt x="27" y="4"/>
                    <a:pt x="14" y="8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53"/>
            <p:cNvSpPr>
              <a:spLocks/>
            </p:cNvSpPr>
            <p:nvPr/>
          </p:nvSpPr>
          <p:spPr bwMode="auto">
            <a:xfrm>
              <a:off x="3292475" y="-1936750"/>
              <a:ext cx="1111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54"/>
            <p:cNvSpPr>
              <a:spLocks/>
            </p:cNvSpPr>
            <p:nvPr/>
          </p:nvSpPr>
          <p:spPr bwMode="auto">
            <a:xfrm>
              <a:off x="3146425" y="-1785938"/>
              <a:ext cx="19050" cy="3175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55"/>
            <p:cNvSpPr>
              <a:spLocks/>
            </p:cNvSpPr>
            <p:nvPr/>
          </p:nvSpPr>
          <p:spPr bwMode="auto">
            <a:xfrm>
              <a:off x="3262313" y="-1812925"/>
              <a:ext cx="57150" cy="15875"/>
            </a:xfrm>
            <a:custGeom>
              <a:avLst/>
              <a:gdLst>
                <a:gd name="T0" fmla="*/ 15 w 15"/>
                <a:gd name="T1" fmla="*/ 0 h 4"/>
                <a:gd name="T2" fmla="*/ 0 w 15"/>
                <a:gd name="T3" fmla="*/ 4 h 4"/>
                <a:gd name="T4" fmla="*/ 4 w 15"/>
                <a:gd name="T5" fmla="*/ 3 h 4"/>
                <a:gd name="T6" fmla="*/ 15 w 1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5" y="3"/>
                    <a:pt x="0" y="4"/>
                  </a:cubicBezTo>
                  <a:cubicBezTo>
                    <a:pt x="1" y="4"/>
                    <a:pt x="3" y="4"/>
                    <a:pt x="4" y="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56"/>
            <p:cNvSpPr>
              <a:spLocks/>
            </p:cNvSpPr>
            <p:nvPr/>
          </p:nvSpPr>
          <p:spPr bwMode="auto">
            <a:xfrm>
              <a:off x="3192463" y="-1808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57"/>
            <p:cNvSpPr>
              <a:spLocks/>
            </p:cNvSpPr>
            <p:nvPr/>
          </p:nvSpPr>
          <p:spPr bwMode="auto">
            <a:xfrm>
              <a:off x="2519363" y="-1925638"/>
              <a:ext cx="11113" cy="476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58"/>
            <p:cNvSpPr>
              <a:spLocks/>
            </p:cNvSpPr>
            <p:nvPr/>
          </p:nvSpPr>
          <p:spPr bwMode="auto">
            <a:xfrm>
              <a:off x="3063875" y="-1920875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60"/>
            <p:cNvSpPr>
              <a:spLocks noEditPoints="1"/>
            </p:cNvSpPr>
            <p:nvPr/>
          </p:nvSpPr>
          <p:spPr bwMode="auto">
            <a:xfrm>
              <a:off x="2114550" y="-1992313"/>
              <a:ext cx="1343025" cy="476250"/>
            </a:xfrm>
            <a:custGeom>
              <a:avLst/>
              <a:gdLst>
                <a:gd name="T0" fmla="*/ 277 w 358"/>
                <a:gd name="T1" fmla="*/ 100 h 127"/>
                <a:gd name="T2" fmla="*/ 253 w 358"/>
                <a:gd name="T3" fmla="*/ 101 h 127"/>
                <a:gd name="T4" fmla="*/ 234 w 358"/>
                <a:gd name="T5" fmla="*/ 101 h 127"/>
                <a:gd name="T6" fmla="*/ 232 w 358"/>
                <a:gd name="T7" fmla="*/ 101 h 127"/>
                <a:gd name="T8" fmla="*/ 199 w 358"/>
                <a:gd name="T9" fmla="*/ 104 h 127"/>
                <a:gd name="T10" fmla="*/ 237 w 358"/>
                <a:gd name="T11" fmla="*/ 96 h 127"/>
                <a:gd name="T12" fmla="*/ 294 w 358"/>
                <a:gd name="T13" fmla="*/ 80 h 127"/>
                <a:gd name="T14" fmla="*/ 358 w 358"/>
                <a:gd name="T15" fmla="*/ 57 h 127"/>
                <a:gd name="T16" fmla="*/ 317 w 358"/>
                <a:gd name="T17" fmla="*/ 64 h 127"/>
                <a:gd name="T18" fmla="*/ 254 w 358"/>
                <a:gd name="T19" fmla="*/ 72 h 127"/>
                <a:gd name="T20" fmla="*/ 292 w 358"/>
                <a:gd name="T21" fmla="*/ 62 h 127"/>
                <a:gd name="T22" fmla="*/ 306 w 358"/>
                <a:gd name="T23" fmla="*/ 52 h 127"/>
                <a:gd name="T24" fmla="*/ 275 w 358"/>
                <a:gd name="T25" fmla="*/ 56 h 127"/>
                <a:gd name="T26" fmla="*/ 287 w 358"/>
                <a:gd name="T27" fmla="*/ 49 h 127"/>
                <a:gd name="T28" fmla="*/ 272 w 358"/>
                <a:gd name="T29" fmla="*/ 50 h 127"/>
                <a:gd name="T30" fmla="*/ 247 w 358"/>
                <a:gd name="T31" fmla="*/ 51 h 127"/>
                <a:gd name="T32" fmla="*/ 292 w 358"/>
                <a:gd name="T33" fmla="*/ 36 h 127"/>
                <a:gd name="T34" fmla="*/ 246 w 358"/>
                <a:gd name="T35" fmla="*/ 42 h 127"/>
                <a:gd name="T36" fmla="*/ 324 w 358"/>
                <a:gd name="T37" fmla="*/ 17 h 127"/>
                <a:gd name="T38" fmla="*/ 269 w 358"/>
                <a:gd name="T39" fmla="*/ 27 h 127"/>
                <a:gd name="T40" fmla="*/ 225 w 358"/>
                <a:gd name="T41" fmla="*/ 33 h 127"/>
                <a:gd name="T42" fmla="*/ 207 w 358"/>
                <a:gd name="T43" fmla="*/ 32 h 127"/>
                <a:gd name="T44" fmla="*/ 252 w 358"/>
                <a:gd name="T45" fmla="*/ 21 h 127"/>
                <a:gd name="T46" fmla="*/ 321 w 358"/>
                <a:gd name="T47" fmla="*/ 1 h 127"/>
                <a:gd name="T48" fmla="*/ 237 w 358"/>
                <a:gd name="T49" fmla="*/ 16 h 127"/>
                <a:gd name="T50" fmla="*/ 182 w 358"/>
                <a:gd name="T51" fmla="*/ 25 h 127"/>
                <a:gd name="T52" fmla="*/ 205 w 358"/>
                <a:gd name="T53" fmla="*/ 18 h 127"/>
                <a:gd name="T54" fmla="*/ 158 w 358"/>
                <a:gd name="T55" fmla="*/ 20 h 127"/>
                <a:gd name="T56" fmla="*/ 87 w 358"/>
                <a:gd name="T57" fmla="*/ 20 h 127"/>
                <a:gd name="T58" fmla="*/ 98 w 358"/>
                <a:gd name="T59" fmla="*/ 17 h 127"/>
                <a:gd name="T60" fmla="*/ 10 w 358"/>
                <a:gd name="T61" fmla="*/ 24 h 127"/>
                <a:gd name="T62" fmla="*/ 9 w 358"/>
                <a:gd name="T63" fmla="*/ 34 h 127"/>
                <a:gd name="T64" fmla="*/ 8 w 358"/>
                <a:gd name="T65" fmla="*/ 53 h 127"/>
                <a:gd name="T66" fmla="*/ 4 w 358"/>
                <a:gd name="T67" fmla="*/ 60 h 127"/>
                <a:gd name="T68" fmla="*/ 4 w 358"/>
                <a:gd name="T69" fmla="*/ 76 h 127"/>
                <a:gd name="T70" fmla="*/ 31 w 358"/>
                <a:gd name="T71" fmla="*/ 113 h 127"/>
                <a:gd name="T72" fmla="*/ 327 w 358"/>
                <a:gd name="T73" fmla="*/ 91 h 127"/>
                <a:gd name="T74" fmla="*/ 277 w 358"/>
                <a:gd name="T75" fmla="*/ 77 h 127"/>
                <a:gd name="T76" fmla="*/ 224 w 358"/>
                <a:gd name="T77" fmla="*/ 73 h 127"/>
                <a:gd name="T78" fmla="*/ 214 w 358"/>
                <a:gd name="T79" fmla="*/ 70 h 127"/>
                <a:gd name="T80" fmla="*/ 262 w 358"/>
                <a:gd name="T81" fmla="*/ 44 h 127"/>
                <a:gd name="T82" fmla="*/ 230 w 358"/>
                <a:gd name="T83" fmla="*/ 18 h 127"/>
                <a:gd name="T84" fmla="*/ 204 w 358"/>
                <a:gd name="T85" fmla="*/ 19 h 127"/>
                <a:gd name="T86" fmla="*/ 146 w 358"/>
                <a:gd name="T87" fmla="*/ 51 h 127"/>
                <a:gd name="T88" fmla="*/ 207 w 358"/>
                <a:gd name="T89" fmla="*/ 60 h 127"/>
                <a:gd name="T90" fmla="*/ 165 w 358"/>
                <a:gd name="T91" fmla="*/ 119 h 127"/>
                <a:gd name="T92" fmla="*/ 160 w 358"/>
                <a:gd name="T93" fmla="*/ 65 h 127"/>
                <a:gd name="T94" fmla="*/ 183 w 358"/>
                <a:gd name="T95" fmla="*/ 106 h 127"/>
                <a:gd name="T96" fmla="*/ 183 w 358"/>
                <a:gd name="T97" fmla="*/ 106 h 127"/>
                <a:gd name="T98" fmla="*/ 196 w 358"/>
                <a:gd name="T99" fmla="*/ 10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8" h="127">
                  <a:moveTo>
                    <a:pt x="204" y="116"/>
                  </a:moveTo>
                  <a:cubicBezTo>
                    <a:pt x="203" y="115"/>
                    <a:pt x="203" y="115"/>
                    <a:pt x="203" y="115"/>
                  </a:cubicBezTo>
                  <a:cubicBezTo>
                    <a:pt x="229" y="111"/>
                    <a:pt x="255" y="107"/>
                    <a:pt x="280" y="100"/>
                  </a:cubicBezTo>
                  <a:cubicBezTo>
                    <a:pt x="279" y="100"/>
                    <a:pt x="277" y="101"/>
                    <a:pt x="277" y="100"/>
                  </a:cubicBezTo>
                  <a:cubicBezTo>
                    <a:pt x="289" y="96"/>
                    <a:pt x="302" y="94"/>
                    <a:pt x="315" y="89"/>
                  </a:cubicBezTo>
                  <a:cubicBezTo>
                    <a:pt x="290" y="95"/>
                    <a:pt x="265" y="101"/>
                    <a:pt x="240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3" y="103"/>
                    <a:pt x="248" y="102"/>
                    <a:pt x="253" y="101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3" y="105"/>
                    <a:pt x="223" y="105"/>
                    <a:pt x="223" y="105"/>
                  </a:cubicBezTo>
                  <a:cubicBezTo>
                    <a:pt x="227" y="103"/>
                    <a:pt x="233" y="104"/>
                    <a:pt x="237" y="102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7" y="99"/>
                    <a:pt x="241" y="100"/>
                    <a:pt x="244" y="99"/>
                  </a:cubicBezTo>
                  <a:cubicBezTo>
                    <a:pt x="239" y="99"/>
                    <a:pt x="234" y="99"/>
                    <a:pt x="230" y="100"/>
                  </a:cubicBezTo>
                  <a:cubicBezTo>
                    <a:pt x="231" y="100"/>
                    <a:pt x="232" y="99"/>
                    <a:pt x="233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1" y="101"/>
                    <a:pt x="228" y="102"/>
                    <a:pt x="228" y="100"/>
                  </a:cubicBezTo>
                  <a:cubicBezTo>
                    <a:pt x="226" y="101"/>
                    <a:pt x="222" y="100"/>
                    <a:pt x="222" y="102"/>
                  </a:cubicBezTo>
                  <a:cubicBezTo>
                    <a:pt x="220" y="103"/>
                    <a:pt x="219" y="103"/>
                    <a:pt x="219" y="102"/>
                  </a:cubicBezTo>
                  <a:cubicBezTo>
                    <a:pt x="212" y="102"/>
                    <a:pt x="205" y="104"/>
                    <a:pt x="199" y="104"/>
                  </a:cubicBezTo>
                  <a:cubicBezTo>
                    <a:pt x="198" y="103"/>
                    <a:pt x="198" y="103"/>
                    <a:pt x="198" y="103"/>
                  </a:cubicBezTo>
                  <a:cubicBezTo>
                    <a:pt x="204" y="101"/>
                    <a:pt x="210" y="101"/>
                    <a:pt x="216" y="100"/>
                  </a:cubicBezTo>
                  <a:cubicBezTo>
                    <a:pt x="218" y="103"/>
                    <a:pt x="220" y="96"/>
                    <a:pt x="223" y="100"/>
                  </a:cubicBezTo>
                  <a:cubicBezTo>
                    <a:pt x="228" y="97"/>
                    <a:pt x="232" y="99"/>
                    <a:pt x="237" y="96"/>
                  </a:cubicBezTo>
                  <a:cubicBezTo>
                    <a:pt x="252" y="94"/>
                    <a:pt x="266" y="88"/>
                    <a:pt x="281" y="86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86" y="82"/>
                    <a:pt x="291" y="85"/>
                    <a:pt x="295" y="81"/>
                  </a:cubicBezTo>
                  <a:cubicBezTo>
                    <a:pt x="295" y="81"/>
                    <a:pt x="294" y="80"/>
                    <a:pt x="294" y="80"/>
                  </a:cubicBezTo>
                  <a:cubicBezTo>
                    <a:pt x="305" y="77"/>
                    <a:pt x="317" y="75"/>
                    <a:pt x="328" y="70"/>
                  </a:cubicBezTo>
                  <a:cubicBezTo>
                    <a:pt x="306" y="74"/>
                    <a:pt x="283" y="81"/>
                    <a:pt x="261" y="85"/>
                  </a:cubicBezTo>
                  <a:cubicBezTo>
                    <a:pt x="259" y="84"/>
                    <a:pt x="259" y="84"/>
                    <a:pt x="259" y="84"/>
                  </a:cubicBezTo>
                  <a:cubicBezTo>
                    <a:pt x="292" y="77"/>
                    <a:pt x="325" y="69"/>
                    <a:pt x="358" y="57"/>
                  </a:cubicBezTo>
                  <a:cubicBezTo>
                    <a:pt x="336" y="61"/>
                    <a:pt x="315" y="69"/>
                    <a:pt x="293" y="73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309" y="67"/>
                    <a:pt x="326" y="64"/>
                    <a:pt x="341" y="58"/>
                  </a:cubicBezTo>
                  <a:cubicBezTo>
                    <a:pt x="333" y="60"/>
                    <a:pt x="325" y="61"/>
                    <a:pt x="317" y="64"/>
                  </a:cubicBezTo>
                  <a:cubicBezTo>
                    <a:pt x="307" y="65"/>
                    <a:pt x="297" y="70"/>
                    <a:pt x="287" y="69"/>
                  </a:cubicBezTo>
                  <a:cubicBezTo>
                    <a:pt x="300" y="64"/>
                    <a:pt x="315" y="63"/>
                    <a:pt x="327" y="57"/>
                  </a:cubicBezTo>
                  <a:cubicBezTo>
                    <a:pt x="304" y="63"/>
                    <a:pt x="280" y="68"/>
                    <a:pt x="257" y="73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289" y="64"/>
                    <a:pt x="288" y="64"/>
                    <a:pt x="288" y="63"/>
                  </a:cubicBezTo>
                  <a:cubicBezTo>
                    <a:pt x="291" y="63"/>
                    <a:pt x="296" y="63"/>
                    <a:pt x="298" y="61"/>
                  </a:cubicBezTo>
                  <a:cubicBezTo>
                    <a:pt x="296" y="62"/>
                    <a:pt x="294" y="63"/>
                    <a:pt x="292" y="62"/>
                  </a:cubicBezTo>
                  <a:cubicBezTo>
                    <a:pt x="296" y="59"/>
                    <a:pt x="301" y="59"/>
                    <a:pt x="306" y="57"/>
                  </a:cubicBezTo>
                  <a:cubicBezTo>
                    <a:pt x="282" y="62"/>
                    <a:pt x="259" y="67"/>
                    <a:pt x="235" y="71"/>
                  </a:cubicBezTo>
                  <a:cubicBezTo>
                    <a:pt x="234" y="71"/>
                    <a:pt x="234" y="71"/>
                    <a:pt x="234" y="71"/>
                  </a:cubicBezTo>
                  <a:cubicBezTo>
                    <a:pt x="258" y="67"/>
                    <a:pt x="283" y="59"/>
                    <a:pt x="306" y="52"/>
                  </a:cubicBezTo>
                  <a:cubicBezTo>
                    <a:pt x="298" y="54"/>
                    <a:pt x="290" y="56"/>
                    <a:pt x="282" y="59"/>
                  </a:cubicBezTo>
                  <a:cubicBezTo>
                    <a:pt x="262" y="62"/>
                    <a:pt x="242" y="66"/>
                    <a:pt x="221" y="70"/>
                  </a:cubicBezTo>
                  <a:cubicBezTo>
                    <a:pt x="218" y="69"/>
                    <a:pt x="218" y="69"/>
                    <a:pt x="218" y="69"/>
                  </a:cubicBezTo>
                  <a:cubicBezTo>
                    <a:pt x="237" y="64"/>
                    <a:pt x="257" y="61"/>
                    <a:pt x="275" y="56"/>
                  </a:cubicBezTo>
                  <a:cubicBezTo>
                    <a:pt x="274" y="56"/>
                    <a:pt x="272" y="56"/>
                    <a:pt x="270" y="57"/>
                  </a:cubicBezTo>
                  <a:cubicBezTo>
                    <a:pt x="267" y="57"/>
                    <a:pt x="264" y="60"/>
                    <a:pt x="262" y="57"/>
                  </a:cubicBezTo>
                  <a:cubicBezTo>
                    <a:pt x="255" y="58"/>
                    <a:pt x="248" y="61"/>
                    <a:pt x="241" y="60"/>
                  </a:cubicBezTo>
                  <a:cubicBezTo>
                    <a:pt x="257" y="56"/>
                    <a:pt x="272" y="54"/>
                    <a:pt x="287" y="49"/>
                  </a:cubicBezTo>
                  <a:cubicBezTo>
                    <a:pt x="286" y="50"/>
                    <a:pt x="285" y="50"/>
                    <a:pt x="284" y="49"/>
                  </a:cubicBezTo>
                  <a:cubicBezTo>
                    <a:pt x="300" y="44"/>
                    <a:pt x="318" y="41"/>
                    <a:pt x="332" y="35"/>
                  </a:cubicBezTo>
                  <a:cubicBezTo>
                    <a:pt x="313" y="39"/>
                    <a:pt x="295" y="45"/>
                    <a:pt x="276" y="49"/>
                  </a:cubicBezTo>
                  <a:cubicBezTo>
                    <a:pt x="274" y="50"/>
                    <a:pt x="272" y="46"/>
                    <a:pt x="272" y="50"/>
                  </a:cubicBezTo>
                  <a:cubicBezTo>
                    <a:pt x="271" y="49"/>
                    <a:pt x="269" y="52"/>
                    <a:pt x="269" y="49"/>
                  </a:cubicBezTo>
                  <a:cubicBezTo>
                    <a:pt x="211" y="60"/>
                    <a:pt x="211" y="60"/>
                    <a:pt x="211" y="60"/>
                  </a:cubicBezTo>
                  <a:cubicBezTo>
                    <a:pt x="208" y="59"/>
                    <a:pt x="208" y="59"/>
                    <a:pt x="208" y="59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6" y="51"/>
                    <a:pt x="246" y="51"/>
                    <a:pt x="246" y="50"/>
                  </a:cubicBezTo>
                  <a:cubicBezTo>
                    <a:pt x="259" y="47"/>
                    <a:pt x="272" y="44"/>
                    <a:pt x="284" y="40"/>
                  </a:cubicBezTo>
                  <a:cubicBezTo>
                    <a:pt x="278" y="41"/>
                    <a:pt x="271" y="44"/>
                    <a:pt x="265" y="43"/>
                  </a:cubicBezTo>
                  <a:cubicBezTo>
                    <a:pt x="275" y="42"/>
                    <a:pt x="284" y="39"/>
                    <a:pt x="292" y="36"/>
                  </a:cubicBezTo>
                  <a:cubicBezTo>
                    <a:pt x="285" y="37"/>
                    <a:pt x="278" y="40"/>
                    <a:pt x="271" y="40"/>
                  </a:cubicBezTo>
                  <a:cubicBezTo>
                    <a:pt x="295" y="34"/>
                    <a:pt x="319" y="28"/>
                    <a:pt x="342" y="20"/>
                  </a:cubicBezTo>
                  <a:cubicBezTo>
                    <a:pt x="311" y="29"/>
                    <a:pt x="280" y="35"/>
                    <a:pt x="248" y="42"/>
                  </a:cubicBezTo>
                  <a:cubicBezTo>
                    <a:pt x="246" y="42"/>
                    <a:pt x="246" y="42"/>
                    <a:pt x="246" y="42"/>
                  </a:cubicBezTo>
                  <a:cubicBezTo>
                    <a:pt x="260" y="37"/>
                    <a:pt x="274" y="36"/>
                    <a:pt x="288" y="32"/>
                  </a:cubicBezTo>
                  <a:cubicBezTo>
                    <a:pt x="243" y="41"/>
                    <a:pt x="198" y="49"/>
                    <a:pt x="152" y="52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208" y="44"/>
                    <a:pt x="267" y="37"/>
                    <a:pt x="324" y="17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06" y="22"/>
                    <a:pt x="287" y="26"/>
                    <a:pt x="269" y="30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26" y="35"/>
                    <a:pt x="226" y="35"/>
                    <a:pt x="226" y="35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3"/>
                    <a:pt x="225" y="33"/>
                    <a:pt x="225" y="33"/>
                  </a:cubicBezTo>
                  <a:cubicBezTo>
                    <a:pt x="255" y="26"/>
                    <a:pt x="286" y="22"/>
                    <a:pt x="316" y="11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07" y="32"/>
                    <a:pt x="207" y="32"/>
                    <a:pt x="207" y="32"/>
                  </a:cubicBezTo>
                  <a:cubicBezTo>
                    <a:pt x="220" y="30"/>
                    <a:pt x="234" y="28"/>
                    <a:pt x="246" y="25"/>
                  </a:cubicBezTo>
                  <a:cubicBezTo>
                    <a:pt x="245" y="25"/>
                    <a:pt x="244" y="25"/>
                    <a:pt x="243" y="24"/>
                  </a:cubicBezTo>
                  <a:cubicBezTo>
                    <a:pt x="255" y="21"/>
                    <a:pt x="255" y="21"/>
                    <a:pt x="255" y="21"/>
                  </a:cubicBezTo>
                  <a:cubicBezTo>
                    <a:pt x="254" y="21"/>
                    <a:pt x="252" y="23"/>
                    <a:pt x="252" y="21"/>
                  </a:cubicBezTo>
                  <a:cubicBezTo>
                    <a:pt x="252" y="20"/>
                    <a:pt x="253" y="20"/>
                    <a:pt x="253" y="19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56" y="17"/>
                    <a:pt x="289" y="10"/>
                    <a:pt x="321" y="1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92" y="6"/>
                    <a:pt x="263" y="14"/>
                    <a:pt x="234" y="19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7" y="16"/>
                    <a:pt x="237" y="16"/>
                    <a:pt x="237" y="16"/>
                  </a:cubicBezTo>
                  <a:cubicBezTo>
                    <a:pt x="219" y="18"/>
                    <a:pt x="201" y="22"/>
                    <a:pt x="183" y="25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3" y="25"/>
                    <a:pt x="183" y="26"/>
                    <a:pt x="182" y="26"/>
                  </a:cubicBezTo>
                  <a:cubicBezTo>
                    <a:pt x="182" y="25"/>
                    <a:pt x="181" y="25"/>
                    <a:pt x="182" y="25"/>
                  </a:cubicBezTo>
                  <a:cubicBezTo>
                    <a:pt x="178" y="25"/>
                    <a:pt x="178" y="25"/>
                    <a:pt x="178" y="25"/>
                  </a:cubicBezTo>
                  <a:cubicBezTo>
                    <a:pt x="167" y="25"/>
                    <a:pt x="155" y="29"/>
                    <a:pt x="144" y="27"/>
                  </a:cubicBezTo>
                  <a:cubicBezTo>
                    <a:pt x="165" y="24"/>
                    <a:pt x="186" y="23"/>
                    <a:pt x="206" y="19"/>
                  </a:cubicBezTo>
                  <a:cubicBezTo>
                    <a:pt x="206" y="19"/>
                    <a:pt x="205" y="19"/>
                    <a:pt x="205" y="18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192" y="18"/>
                    <a:pt x="176" y="20"/>
                    <a:pt x="160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5" y="19"/>
                    <a:pt x="154" y="21"/>
                  </a:cubicBezTo>
                  <a:cubicBezTo>
                    <a:pt x="150" y="20"/>
                    <a:pt x="147" y="23"/>
                    <a:pt x="143" y="21"/>
                  </a:cubicBezTo>
                  <a:cubicBezTo>
                    <a:pt x="138" y="24"/>
                    <a:pt x="133" y="21"/>
                    <a:pt x="127" y="23"/>
                  </a:cubicBezTo>
                  <a:cubicBezTo>
                    <a:pt x="114" y="21"/>
                    <a:pt x="100" y="23"/>
                    <a:pt x="87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2" y="18"/>
                    <a:pt x="75" y="18"/>
                    <a:pt x="70" y="16"/>
                  </a:cubicBezTo>
                  <a:cubicBezTo>
                    <a:pt x="82" y="17"/>
                    <a:pt x="95" y="18"/>
                    <a:pt x="108" y="18"/>
                  </a:cubicBezTo>
                  <a:cubicBezTo>
                    <a:pt x="104" y="18"/>
                    <a:pt x="101" y="16"/>
                    <a:pt x="98" y="17"/>
                  </a:cubicBezTo>
                  <a:cubicBezTo>
                    <a:pt x="94" y="19"/>
                    <a:pt x="91" y="15"/>
                    <a:pt x="87" y="17"/>
                  </a:cubicBezTo>
                  <a:cubicBezTo>
                    <a:pt x="65" y="13"/>
                    <a:pt x="39" y="12"/>
                    <a:pt x="17" y="2"/>
                  </a:cubicBezTo>
                  <a:cubicBezTo>
                    <a:pt x="9" y="1"/>
                    <a:pt x="15" y="10"/>
                    <a:pt x="9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8" y="24"/>
                    <a:pt x="7" y="25"/>
                    <a:pt x="7" y="26"/>
                  </a:cubicBezTo>
                  <a:cubicBezTo>
                    <a:pt x="10" y="28"/>
                    <a:pt x="7" y="29"/>
                    <a:pt x="10" y="31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0" y="35"/>
                    <a:pt x="10" y="43"/>
                    <a:pt x="6" y="4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4" y="51"/>
                    <a:pt x="8" y="51"/>
                    <a:pt x="8" y="53"/>
                  </a:cubicBezTo>
                  <a:cubicBezTo>
                    <a:pt x="5" y="54"/>
                    <a:pt x="7" y="56"/>
                    <a:pt x="4" y="57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7" y="59"/>
                    <a:pt x="6" y="59"/>
                  </a:cubicBezTo>
                  <a:cubicBezTo>
                    <a:pt x="5" y="59"/>
                    <a:pt x="4" y="59"/>
                    <a:pt x="4" y="60"/>
                  </a:cubicBezTo>
                  <a:cubicBezTo>
                    <a:pt x="8" y="62"/>
                    <a:pt x="4" y="66"/>
                    <a:pt x="6" y="69"/>
                  </a:cubicBezTo>
                  <a:cubicBezTo>
                    <a:pt x="6" y="69"/>
                    <a:pt x="5" y="70"/>
                    <a:pt x="5" y="69"/>
                  </a:cubicBezTo>
                  <a:cubicBezTo>
                    <a:pt x="3" y="70"/>
                    <a:pt x="6" y="74"/>
                    <a:pt x="3" y="7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81"/>
                    <a:pt x="0" y="86"/>
                    <a:pt x="4" y="90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2"/>
                    <a:pt x="6" y="95"/>
                    <a:pt x="5" y="96"/>
                  </a:cubicBezTo>
                  <a:cubicBezTo>
                    <a:pt x="11" y="104"/>
                    <a:pt x="20" y="110"/>
                    <a:pt x="31" y="113"/>
                  </a:cubicBezTo>
                  <a:cubicBezTo>
                    <a:pt x="62" y="121"/>
                    <a:pt x="92" y="126"/>
                    <a:pt x="122" y="126"/>
                  </a:cubicBezTo>
                  <a:cubicBezTo>
                    <a:pt x="137" y="125"/>
                    <a:pt x="153" y="127"/>
                    <a:pt x="167" y="123"/>
                  </a:cubicBezTo>
                  <a:cubicBezTo>
                    <a:pt x="204" y="119"/>
                    <a:pt x="241" y="113"/>
                    <a:pt x="277" y="105"/>
                  </a:cubicBezTo>
                  <a:cubicBezTo>
                    <a:pt x="293" y="101"/>
                    <a:pt x="312" y="97"/>
                    <a:pt x="327" y="91"/>
                  </a:cubicBezTo>
                  <a:cubicBezTo>
                    <a:pt x="292" y="102"/>
                    <a:pt x="256" y="108"/>
                    <a:pt x="220" y="114"/>
                  </a:cubicBezTo>
                  <a:cubicBezTo>
                    <a:pt x="215" y="114"/>
                    <a:pt x="209" y="114"/>
                    <a:pt x="204" y="116"/>
                  </a:cubicBezTo>
                  <a:close/>
                  <a:moveTo>
                    <a:pt x="276" y="77"/>
                  </a:moveTo>
                  <a:cubicBezTo>
                    <a:pt x="277" y="77"/>
                    <a:pt x="277" y="77"/>
                    <a:pt x="277" y="77"/>
                  </a:cubicBezTo>
                  <a:cubicBezTo>
                    <a:pt x="276" y="77"/>
                    <a:pt x="276" y="77"/>
                    <a:pt x="276" y="77"/>
                  </a:cubicBezTo>
                  <a:close/>
                  <a:moveTo>
                    <a:pt x="227" y="72"/>
                  </a:moveTo>
                  <a:cubicBezTo>
                    <a:pt x="228" y="72"/>
                    <a:pt x="228" y="72"/>
                    <a:pt x="228" y="72"/>
                  </a:cubicBezTo>
                  <a:cubicBezTo>
                    <a:pt x="224" y="73"/>
                    <a:pt x="224" y="73"/>
                    <a:pt x="224" y="73"/>
                  </a:cubicBezTo>
                  <a:lnTo>
                    <a:pt x="227" y="72"/>
                  </a:lnTo>
                  <a:close/>
                  <a:moveTo>
                    <a:pt x="218" y="69"/>
                  </a:moveTo>
                  <a:cubicBezTo>
                    <a:pt x="217" y="70"/>
                    <a:pt x="216" y="70"/>
                    <a:pt x="215" y="70"/>
                  </a:cubicBezTo>
                  <a:cubicBezTo>
                    <a:pt x="215" y="70"/>
                    <a:pt x="214" y="70"/>
                    <a:pt x="214" y="70"/>
                  </a:cubicBezTo>
                  <a:cubicBezTo>
                    <a:pt x="214" y="70"/>
                    <a:pt x="215" y="70"/>
                    <a:pt x="215" y="70"/>
                  </a:cubicBezTo>
                  <a:cubicBezTo>
                    <a:pt x="216" y="69"/>
                    <a:pt x="217" y="68"/>
                    <a:pt x="218" y="69"/>
                  </a:cubicBezTo>
                  <a:close/>
                  <a:moveTo>
                    <a:pt x="261" y="44"/>
                  </a:moveTo>
                  <a:cubicBezTo>
                    <a:pt x="262" y="44"/>
                    <a:pt x="262" y="44"/>
                    <a:pt x="262" y="44"/>
                  </a:cubicBezTo>
                  <a:cubicBezTo>
                    <a:pt x="260" y="45"/>
                    <a:pt x="260" y="45"/>
                    <a:pt x="260" y="45"/>
                  </a:cubicBezTo>
                  <a:lnTo>
                    <a:pt x="261" y="44"/>
                  </a:lnTo>
                  <a:close/>
                  <a:moveTo>
                    <a:pt x="229" y="18"/>
                  </a:moveTo>
                  <a:cubicBezTo>
                    <a:pt x="230" y="18"/>
                    <a:pt x="230" y="18"/>
                    <a:pt x="230" y="18"/>
                  </a:cubicBezTo>
                  <a:cubicBezTo>
                    <a:pt x="204" y="23"/>
                    <a:pt x="204" y="23"/>
                    <a:pt x="204" y="23"/>
                  </a:cubicBezTo>
                  <a:lnTo>
                    <a:pt x="229" y="18"/>
                  </a:lnTo>
                  <a:close/>
                  <a:moveTo>
                    <a:pt x="203" y="18"/>
                  </a:moveTo>
                  <a:cubicBezTo>
                    <a:pt x="204" y="19"/>
                    <a:pt x="204" y="19"/>
                    <a:pt x="204" y="19"/>
                  </a:cubicBezTo>
                  <a:cubicBezTo>
                    <a:pt x="194" y="20"/>
                    <a:pt x="194" y="20"/>
                    <a:pt x="194" y="20"/>
                  </a:cubicBezTo>
                  <a:lnTo>
                    <a:pt x="203" y="18"/>
                  </a:lnTo>
                  <a:close/>
                  <a:moveTo>
                    <a:pt x="145" y="52"/>
                  </a:moveTo>
                  <a:cubicBezTo>
                    <a:pt x="146" y="51"/>
                    <a:pt x="146" y="51"/>
                    <a:pt x="146" y="51"/>
                  </a:cubicBezTo>
                  <a:cubicBezTo>
                    <a:pt x="147" y="52"/>
                    <a:pt x="147" y="52"/>
                    <a:pt x="147" y="52"/>
                  </a:cubicBezTo>
                  <a:lnTo>
                    <a:pt x="145" y="52"/>
                  </a:lnTo>
                  <a:close/>
                  <a:moveTo>
                    <a:pt x="206" y="59"/>
                  </a:moveTo>
                  <a:cubicBezTo>
                    <a:pt x="207" y="60"/>
                    <a:pt x="207" y="60"/>
                    <a:pt x="207" y="60"/>
                  </a:cubicBezTo>
                  <a:cubicBezTo>
                    <a:pt x="191" y="62"/>
                    <a:pt x="191" y="62"/>
                    <a:pt x="191" y="62"/>
                  </a:cubicBezTo>
                  <a:lnTo>
                    <a:pt x="206" y="59"/>
                  </a:lnTo>
                  <a:close/>
                  <a:moveTo>
                    <a:pt x="154" y="120"/>
                  </a:moveTo>
                  <a:cubicBezTo>
                    <a:pt x="157" y="119"/>
                    <a:pt x="161" y="119"/>
                    <a:pt x="165" y="119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6" y="119"/>
                    <a:pt x="166" y="119"/>
                    <a:pt x="165" y="119"/>
                  </a:cubicBezTo>
                  <a:lnTo>
                    <a:pt x="154" y="120"/>
                  </a:lnTo>
                  <a:close/>
                  <a:moveTo>
                    <a:pt x="160" y="65"/>
                  </a:moveTo>
                  <a:cubicBezTo>
                    <a:pt x="180" y="63"/>
                    <a:pt x="180" y="63"/>
                    <a:pt x="180" y="63"/>
                  </a:cubicBezTo>
                  <a:cubicBezTo>
                    <a:pt x="181" y="63"/>
                    <a:pt x="181" y="63"/>
                    <a:pt x="181" y="63"/>
                  </a:cubicBezTo>
                  <a:lnTo>
                    <a:pt x="160" y="65"/>
                  </a:lnTo>
                  <a:close/>
                  <a:moveTo>
                    <a:pt x="183" y="106"/>
                  </a:moveTo>
                  <a:cubicBezTo>
                    <a:pt x="185" y="106"/>
                    <a:pt x="186" y="105"/>
                    <a:pt x="187" y="105"/>
                  </a:cubicBezTo>
                  <a:cubicBezTo>
                    <a:pt x="189" y="105"/>
                    <a:pt x="190" y="105"/>
                    <a:pt x="191" y="105"/>
                  </a:cubicBezTo>
                  <a:cubicBezTo>
                    <a:pt x="190" y="105"/>
                    <a:pt x="189" y="105"/>
                    <a:pt x="187" y="105"/>
                  </a:cubicBezTo>
                  <a:cubicBezTo>
                    <a:pt x="186" y="105"/>
                    <a:pt x="185" y="106"/>
                    <a:pt x="183" y="106"/>
                  </a:cubicBezTo>
                  <a:close/>
                  <a:moveTo>
                    <a:pt x="196" y="104"/>
                  </a:move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98" y="102"/>
                    <a:pt x="198" y="104"/>
                  </a:cubicBezTo>
                  <a:cubicBezTo>
                    <a:pt x="197" y="104"/>
                    <a:pt x="197" y="104"/>
                    <a:pt x="196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61"/>
            <p:cNvSpPr>
              <a:spLocks/>
            </p:cNvSpPr>
            <p:nvPr/>
          </p:nvSpPr>
          <p:spPr bwMode="auto">
            <a:xfrm>
              <a:off x="3187700" y="-2000250"/>
              <a:ext cx="93663" cy="19050"/>
            </a:xfrm>
            <a:custGeom>
              <a:avLst/>
              <a:gdLst>
                <a:gd name="T0" fmla="*/ 0 w 25"/>
                <a:gd name="T1" fmla="*/ 5 h 5"/>
                <a:gd name="T2" fmla="*/ 25 w 25"/>
                <a:gd name="T3" fmla="*/ 0 h 5"/>
                <a:gd name="T4" fmla="*/ 0 w 2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8" y="5"/>
                    <a:pt x="17" y="1"/>
                    <a:pt x="25" y="0"/>
                  </a:cubicBezTo>
                  <a:cubicBezTo>
                    <a:pt x="17" y="1"/>
                    <a:pt x="7" y="3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2"/>
            <p:cNvSpPr>
              <a:spLocks/>
            </p:cNvSpPr>
            <p:nvPr/>
          </p:nvSpPr>
          <p:spPr bwMode="auto">
            <a:xfrm>
              <a:off x="3360738" y="-1925638"/>
              <a:ext cx="14288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0 w 4"/>
                <a:gd name="T5" fmla="*/ 2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3"/>
            <p:cNvSpPr>
              <a:spLocks/>
            </p:cNvSpPr>
            <p:nvPr/>
          </p:nvSpPr>
          <p:spPr bwMode="auto">
            <a:xfrm>
              <a:off x="2959100" y="-193675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4"/>
            <p:cNvSpPr>
              <a:spLocks/>
            </p:cNvSpPr>
            <p:nvPr/>
          </p:nvSpPr>
          <p:spPr bwMode="auto">
            <a:xfrm>
              <a:off x="2959100" y="-1981200"/>
              <a:ext cx="217488" cy="44450"/>
            </a:xfrm>
            <a:custGeom>
              <a:avLst/>
              <a:gdLst>
                <a:gd name="T0" fmla="*/ 1 w 58"/>
                <a:gd name="T1" fmla="*/ 12 h 12"/>
                <a:gd name="T2" fmla="*/ 1 w 58"/>
                <a:gd name="T3" fmla="*/ 12 h 12"/>
                <a:gd name="T4" fmla="*/ 6 w 58"/>
                <a:gd name="T5" fmla="*/ 10 h 12"/>
                <a:gd name="T6" fmla="*/ 7 w 58"/>
                <a:gd name="T7" fmla="*/ 11 h 12"/>
                <a:gd name="T8" fmla="*/ 13 w 58"/>
                <a:gd name="T9" fmla="*/ 10 h 12"/>
                <a:gd name="T10" fmla="*/ 12 w 58"/>
                <a:gd name="T11" fmla="*/ 10 h 12"/>
                <a:gd name="T12" fmla="*/ 13 w 58"/>
                <a:gd name="T13" fmla="*/ 9 h 12"/>
                <a:gd name="T14" fmla="*/ 14 w 58"/>
                <a:gd name="T15" fmla="*/ 10 h 12"/>
                <a:gd name="T16" fmla="*/ 20 w 58"/>
                <a:gd name="T17" fmla="*/ 9 h 12"/>
                <a:gd name="T18" fmla="*/ 42 w 58"/>
                <a:gd name="T19" fmla="*/ 5 h 12"/>
                <a:gd name="T20" fmla="*/ 58 w 58"/>
                <a:gd name="T21" fmla="*/ 0 h 12"/>
                <a:gd name="T22" fmla="*/ 57 w 58"/>
                <a:gd name="T23" fmla="*/ 0 h 12"/>
                <a:gd name="T24" fmla="*/ 40 w 58"/>
                <a:gd name="T25" fmla="*/ 5 h 12"/>
                <a:gd name="T26" fmla="*/ 33 w 58"/>
                <a:gd name="T27" fmla="*/ 6 h 12"/>
                <a:gd name="T28" fmla="*/ 23 w 58"/>
                <a:gd name="T29" fmla="*/ 7 h 12"/>
                <a:gd name="T30" fmla="*/ 13 w 58"/>
                <a:gd name="T31" fmla="*/ 9 h 12"/>
                <a:gd name="T32" fmla="*/ 0 w 58"/>
                <a:gd name="T33" fmla="*/ 11 h 12"/>
                <a:gd name="T34" fmla="*/ 1 w 58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3" y="12"/>
                    <a:pt x="5" y="12"/>
                    <a:pt x="6" y="10"/>
                  </a:cubicBezTo>
                  <a:cubicBezTo>
                    <a:pt x="8" y="10"/>
                    <a:pt x="6" y="12"/>
                    <a:pt x="7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7" y="7"/>
                    <a:pt x="34" y="6"/>
                    <a:pt x="42" y="5"/>
                  </a:cubicBezTo>
                  <a:cubicBezTo>
                    <a:pt x="47" y="1"/>
                    <a:pt x="55" y="4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1" y="3"/>
                    <a:pt x="45" y="1"/>
                    <a:pt x="40" y="5"/>
                  </a:cubicBezTo>
                  <a:cubicBezTo>
                    <a:pt x="38" y="2"/>
                    <a:pt x="35" y="5"/>
                    <a:pt x="33" y="6"/>
                  </a:cubicBezTo>
                  <a:cubicBezTo>
                    <a:pt x="29" y="4"/>
                    <a:pt x="27" y="8"/>
                    <a:pt x="23" y="7"/>
                  </a:cubicBezTo>
                  <a:cubicBezTo>
                    <a:pt x="19" y="9"/>
                    <a:pt x="17" y="7"/>
                    <a:pt x="13" y="9"/>
                  </a:cubicBezTo>
                  <a:cubicBezTo>
                    <a:pt x="8" y="10"/>
                    <a:pt x="3" y="9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5"/>
            <p:cNvSpPr>
              <a:spLocks/>
            </p:cNvSpPr>
            <p:nvPr/>
          </p:nvSpPr>
          <p:spPr bwMode="auto">
            <a:xfrm>
              <a:off x="2898775" y="-1931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6"/>
            <p:cNvSpPr>
              <a:spLocks/>
            </p:cNvSpPr>
            <p:nvPr/>
          </p:nvSpPr>
          <p:spPr bwMode="auto">
            <a:xfrm>
              <a:off x="2895600" y="-1943100"/>
              <a:ext cx="47625" cy="22225"/>
            </a:xfrm>
            <a:custGeom>
              <a:avLst/>
              <a:gdLst>
                <a:gd name="T0" fmla="*/ 6 w 13"/>
                <a:gd name="T1" fmla="*/ 5 h 6"/>
                <a:gd name="T2" fmla="*/ 3 w 13"/>
                <a:gd name="T3" fmla="*/ 4 h 6"/>
                <a:gd name="T4" fmla="*/ 10 w 13"/>
                <a:gd name="T5" fmla="*/ 4 h 6"/>
                <a:gd name="T6" fmla="*/ 9 w 13"/>
                <a:gd name="T7" fmla="*/ 4 h 6"/>
                <a:gd name="T8" fmla="*/ 11 w 13"/>
                <a:gd name="T9" fmla="*/ 4 h 6"/>
                <a:gd name="T10" fmla="*/ 10 w 13"/>
                <a:gd name="T11" fmla="*/ 3 h 6"/>
                <a:gd name="T12" fmla="*/ 13 w 13"/>
                <a:gd name="T13" fmla="*/ 2 h 6"/>
                <a:gd name="T14" fmla="*/ 1 w 13"/>
                <a:gd name="T15" fmla="*/ 3 h 6"/>
                <a:gd name="T16" fmla="*/ 2 w 13"/>
                <a:gd name="T17" fmla="*/ 5 h 6"/>
                <a:gd name="T18" fmla="*/ 0 w 13"/>
                <a:gd name="T19" fmla="*/ 5 h 6"/>
                <a:gd name="T20" fmla="*/ 6 w 13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6" y="5"/>
                  </a:moveTo>
                  <a:cubicBezTo>
                    <a:pt x="5" y="4"/>
                    <a:pt x="4" y="6"/>
                    <a:pt x="3" y="4"/>
                  </a:cubicBezTo>
                  <a:cubicBezTo>
                    <a:pt x="5" y="3"/>
                    <a:pt x="8" y="3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5" y="2"/>
                    <a:pt x="1" y="3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4" y="5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7"/>
            <p:cNvSpPr>
              <a:spLocks/>
            </p:cNvSpPr>
            <p:nvPr/>
          </p:nvSpPr>
          <p:spPr bwMode="auto">
            <a:xfrm>
              <a:off x="2936875" y="-19319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68"/>
            <p:cNvSpPr>
              <a:spLocks/>
            </p:cNvSpPr>
            <p:nvPr/>
          </p:nvSpPr>
          <p:spPr bwMode="auto">
            <a:xfrm>
              <a:off x="2587625" y="-1939925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9"/>
            <p:cNvSpPr>
              <a:spLocks/>
            </p:cNvSpPr>
            <p:nvPr/>
          </p:nvSpPr>
          <p:spPr bwMode="auto">
            <a:xfrm>
              <a:off x="2582863" y="-19399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0"/>
            <p:cNvSpPr>
              <a:spLocks/>
            </p:cNvSpPr>
            <p:nvPr/>
          </p:nvSpPr>
          <p:spPr bwMode="auto">
            <a:xfrm>
              <a:off x="2568575" y="-1939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71"/>
            <p:cNvSpPr>
              <a:spLocks/>
            </p:cNvSpPr>
            <p:nvPr/>
          </p:nvSpPr>
          <p:spPr bwMode="auto">
            <a:xfrm>
              <a:off x="2568575" y="-1939925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72"/>
            <p:cNvSpPr>
              <a:spLocks/>
            </p:cNvSpPr>
            <p:nvPr/>
          </p:nvSpPr>
          <p:spPr bwMode="auto">
            <a:xfrm>
              <a:off x="2549525" y="-1943100"/>
              <a:ext cx="14288" cy="6350"/>
            </a:xfrm>
            <a:custGeom>
              <a:avLst/>
              <a:gdLst>
                <a:gd name="T0" fmla="*/ 4 w 4"/>
                <a:gd name="T1" fmla="*/ 1 h 2"/>
                <a:gd name="T2" fmla="*/ 1 w 4"/>
                <a:gd name="T3" fmla="*/ 1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0" y="2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73"/>
            <p:cNvSpPr>
              <a:spLocks/>
            </p:cNvSpPr>
            <p:nvPr/>
          </p:nvSpPr>
          <p:spPr bwMode="auto">
            <a:xfrm>
              <a:off x="2527300" y="-1939925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0 h 2"/>
                <a:gd name="T4" fmla="*/ 2 w 12"/>
                <a:gd name="T5" fmla="*/ 2 h 2"/>
                <a:gd name="T6" fmla="*/ 12 w 1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74"/>
            <p:cNvSpPr>
              <a:spLocks/>
            </p:cNvSpPr>
            <p:nvPr/>
          </p:nvSpPr>
          <p:spPr bwMode="auto">
            <a:xfrm>
              <a:off x="2505075" y="-1939925"/>
              <a:ext cx="14288" cy="0"/>
            </a:xfrm>
            <a:custGeom>
              <a:avLst/>
              <a:gdLst>
                <a:gd name="T0" fmla="*/ 9 w 9"/>
                <a:gd name="T1" fmla="*/ 0 w 9"/>
                <a:gd name="T2" fmla="*/ 2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75"/>
            <p:cNvSpPr>
              <a:spLocks/>
            </p:cNvSpPr>
            <p:nvPr/>
          </p:nvSpPr>
          <p:spPr bwMode="auto">
            <a:xfrm>
              <a:off x="2563813" y="-1925638"/>
              <a:ext cx="15875" cy="4763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3 h 3"/>
                <a:gd name="T4" fmla="*/ 3 w 10"/>
                <a:gd name="T5" fmla="*/ 3 h 3"/>
                <a:gd name="T6" fmla="*/ 1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76"/>
            <p:cNvSpPr>
              <a:spLocks/>
            </p:cNvSpPr>
            <p:nvPr/>
          </p:nvSpPr>
          <p:spPr bwMode="auto">
            <a:xfrm>
              <a:off x="2222500" y="-1981200"/>
              <a:ext cx="277813" cy="41275"/>
            </a:xfrm>
            <a:custGeom>
              <a:avLst/>
              <a:gdLst>
                <a:gd name="T0" fmla="*/ 74 w 74"/>
                <a:gd name="T1" fmla="*/ 11 h 11"/>
                <a:gd name="T2" fmla="*/ 0 w 74"/>
                <a:gd name="T3" fmla="*/ 0 h 11"/>
                <a:gd name="T4" fmla="*/ 6 w 74"/>
                <a:gd name="T5" fmla="*/ 4 h 11"/>
                <a:gd name="T6" fmla="*/ 74 w 7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1">
                  <a:moveTo>
                    <a:pt x="74" y="11"/>
                  </a:moveTo>
                  <a:cubicBezTo>
                    <a:pt x="50" y="9"/>
                    <a:pt x="25" y="6"/>
                    <a:pt x="0" y="0"/>
                  </a:cubicBezTo>
                  <a:cubicBezTo>
                    <a:pt x="2" y="2"/>
                    <a:pt x="4" y="2"/>
                    <a:pt x="6" y="4"/>
                  </a:cubicBezTo>
                  <a:cubicBezTo>
                    <a:pt x="29" y="8"/>
                    <a:pt x="52" y="10"/>
                    <a:pt x="7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77"/>
            <p:cNvSpPr>
              <a:spLocks/>
            </p:cNvSpPr>
            <p:nvPr/>
          </p:nvSpPr>
          <p:spPr bwMode="auto">
            <a:xfrm>
              <a:off x="2481263" y="-1917700"/>
              <a:ext cx="12700" cy="0"/>
            </a:xfrm>
            <a:custGeom>
              <a:avLst/>
              <a:gdLst>
                <a:gd name="T0" fmla="*/ 8 w 8"/>
                <a:gd name="T1" fmla="*/ 3 w 8"/>
                <a:gd name="T2" fmla="*/ 0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79"/>
            <p:cNvSpPr>
              <a:spLocks/>
            </p:cNvSpPr>
            <p:nvPr/>
          </p:nvSpPr>
          <p:spPr bwMode="auto">
            <a:xfrm>
              <a:off x="3262313" y="-1643063"/>
              <a:ext cx="19050" cy="3175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80"/>
            <p:cNvSpPr>
              <a:spLocks/>
            </p:cNvSpPr>
            <p:nvPr/>
          </p:nvSpPr>
          <p:spPr bwMode="auto">
            <a:xfrm>
              <a:off x="3168650" y="-1639888"/>
              <a:ext cx="93663" cy="22225"/>
            </a:xfrm>
            <a:custGeom>
              <a:avLst/>
              <a:gdLst>
                <a:gd name="T0" fmla="*/ 25 w 25"/>
                <a:gd name="T1" fmla="*/ 0 h 6"/>
                <a:gd name="T2" fmla="*/ 0 w 25"/>
                <a:gd name="T3" fmla="*/ 6 h 6"/>
                <a:gd name="T4" fmla="*/ 25 w 2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17" y="2"/>
                    <a:pt x="8" y="3"/>
                    <a:pt x="0" y="6"/>
                  </a:cubicBezTo>
                  <a:cubicBezTo>
                    <a:pt x="9" y="5"/>
                    <a:pt x="17" y="3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81"/>
            <p:cNvSpPr>
              <a:spLocks/>
            </p:cNvSpPr>
            <p:nvPr/>
          </p:nvSpPr>
          <p:spPr bwMode="auto">
            <a:xfrm>
              <a:off x="3094038" y="-1647825"/>
              <a:ext cx="49213" cy="11113"/>
            </a:xfrm>
            <a:custGeom>
              <a:avLst/>
              <a:gdLst>
                <a:gd name="T0" fmla="*/ 0 w 13"/>
                <a:gd name="T1" fmla="*/ 3 h 3"/>
                <a:gd name="T2" fmla="*/ 13 w 13"/>
                <a:gd name="T3" fmla="*/ 0 h 3"/>
                <a:gd name="T4" fmla="*/ 0 w 1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5" y="1"/>
                    <a:pt x="10" y="2"/>
                    <a:pt x="13" y="0"/>
                  </a:cubicBezTo>
                  <a:cubicBezTo>
                    <a:pt x="9" y="1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82"/>
            <p:cNvSpPr>
              <a:spLocks/>
            </p:cNvSpPr>
            <p:nvPr/>
          </p:nvSpPr>
          <p:spPr bwMode="auto">
            <a:xfrm>
              <a:off x="3090863" y="-16367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83"/>
            <p:cNvSpPr>
              <a:spLocks/>
            </p:cNvSpPr>
            <p:nvPr/>
          </p:nvSpPr>
          <p:spPr bwMode="auto">
            <a:xfrm>
              <a:off x="3079750" y="-1636713"/>
              <a:ext cx="47625" cy="15875"/>
            </a:xfrm>
            <a:custGeom>
              <a:avLst/>
              <a:gdLst>
                <a:gd name="T0" fmla="*/ 13 w 13"/>
                <a:gd name="T1" fmla="*/ 0 h 4"/>
                <a:gd name="T2" fmla="*/ 0 w 13"/>
                <a:gd name="T3" fmla="*/ 3 h 4"/>
                <a:gd name="T4" fmla="*/ 13 w 1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9" y="1"/>
                    <a:pt x="1" y="2"/>
                    <a:pt x="0" y="3"/>
                  </a:cubicBezTo>
                  <a:cubicBezTo>
                    <a:pt x="4" y="4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84"/>
            <p:cNvSpPr>
              <a:spLocks/>
            </p:cNvSpPr>
            <p:nvPr/>
          </p:nvSpPr>
          <p:spPr bwMode="auto">
            <a:xfrm>
              <a:off x="3071813" y="-1636713"/>
              <a:ext cx="14288" cy="476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0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85"/>
            <p:cNvSpPr>
              <a:spLocks/>
            </p:cNvSpPr>
            <p:nvPr/>
          </p:nvSpPr>
          <p:spPr bwMode="auto">
            <a:xfrm>
              <a:off x="3038475" y="-1628775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86"/>
            <p:cNvSpPr>
              <a:spLocks/>
            </p:cNvSpPr>
            <p:nvPr/>
          </p:nvSpPr>
          <p:spPr bwMode="auto">
            <a:xfrm>
              <a:off x="3030538" y="-1617663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87"/>
            <p:cNvSpPr>
              <a:spLocks/>
            </p:cNvSpPr>
            <p:nvPr/>
          </p:nvSpPr>
          <p:spPr bwMode="auto">
            <a:xfrm>
              <a:off x="3038475" y="-1625600"/>
              <a:ext cx="33338" cy="7938"/>
            </a:xfrm>
            <a:custGeom>
              <a:avLst/>
              <a:gdLst>
                <a:gd name="T0" fmla="*/ 6 w 9"/>
                <a:gd name="T1" fmla="*/ 1 h 2"/>
                <a:gd name="T2" fmla="*/ 0 w 9"/>
                <a:gd name="T3" fmla="*/ 2 h 2"/>
                <a:gd name="T4" fmla="*/ 9 w 9"/>
                <a:gd name="T5" fmla="*/ 1 h 2"/>
                <a:gd name="T6" fmla="*/ 6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6" y="1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3" y="2"/>
                    <a:pt x="7" y="2"/>
                    <a:pt x="9" y="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388"/>
            <p:cNvSpPr>
              <a:spLocks noChangeArrowheads="1"/>
            </p:cNvSpPr>
            <p:nvPr/>
          </p:nvSpPr>
          <p:spPr bwMode="auto">
            <a:xfrm>
              <a:off x="3011488" y="-1612900"/>
              <a:ext cx="7938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2894920" y="2377457"/>
            <a:ext cx="1636713" cy="522288"/>
            <a:chOff x="2125663" y="-1422400"/>
            <a:chExt cx="1636713" cy="522288"/>
          </a:xfrm>
        </p:grpSpPr>
        <p:sp>
          <p:nvSpPr>
            <p:cNvPr id="62" name="Freeform 389"/>
            <p:cNvSpPr>
              <a:spLocks/>
            </p:cNvSpPr>
            <p:nvPr/>
          </p:nvSpPr>
          <p:spPr bwMode="auto">
            <a:xfrm>
              <a:off x="3567113" y="-135096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90"/>
            <p:cNvSpPr>
              <a:spLocks/>
            </p:cNvSpPr>
            <p:nvPr/>
          </p:nvSpPr>
          <p:spPr bwMode="auto">
            <a:xfrm>
              <a:off x="3559175" y="-13509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91"/>
            <p:cNvSpPr>
              <a:spLocks noEditPoints="1"/>
            </p:cNvSpPr>
            <p:nvPr/>
          </p:nvSpPr>
          <p:spPr bwMode="auto">
            <a:xfrm>
              <a:off x="2125663" y="-1422400"/>
              <a:ext cx="1636713" cy="522288"/>
            </a:xfrm>
            <a:custGeom>
              <a:avLst/>
              <a:gdLst>
                <a:gd name="T0" fmla="*/ 347 w 436"/>
                <a:gd name="T1" fmla="*/ 52 h 139"/>
                <a:gd name="T2" fmla="*/ 283 w 436"/>
                <a:gd name="T3" fmla="*/ 60 h 139"/>
                <a:gd name="T4" fmla="*/ 252 w 436"/>
                <a:gd name="T5" fmla="*/ 62 h 139"/>
                <a:gd name="T6" fmla="*/ 235 w 436"/>
                <a:gd name="T7" fmla="*/ 61 h 139"/>
                <a:gd name="T8" fmla="*/ 358 w 436"/>
                <a:gd name="T9" fmla="*/ 40 h 139"/>
                <a:gd name="T10" fmla="*/ 292 w 436"/>
                <a:gd name="T11" fmla="*/ 47 h 139"/>
                <a:gd name="T12" fmla="*/ 276 w 436"/>
                <a:gd name="T13" fmla="*/ 45 h 139"/>
                <a:gd name="T14" fmla="*/ 257 w 436"/>
                <a:gd name="T15" fmla="*/ 44 h 139"/>
                <a:gd name="T16" fmla="*/ 329 w 436"/>
                <a:gd name="T17" fmla="*/ 32 h 139"/>
                <a:gd name="T18" fmla="*/ 308 w 436"/>
                <a:gd name="T19" fmla="*/ 31 h 139"/>
                <a:gd name="T20" fmla="*/ 192 w 436"/>
                <a:gd name="T21" fmla="*/ 36 h 139"/>
                <a:gd name="T22" fmla="*/ 261 w 436"/>
                <a:gd name="T23" fmla="*/ 31 h 139"/>
                <a:gd name="T24" fmla="*/ 254 w 436"/>
                <a:gd name="T25" fmla="*/ 27 h 139"/>
                <a:gd name="T26" fmla="*/ 147 w 436"/>
                <a:gd name="T27" fmla="*/ 30 h 139"/>
                <a:gd name="T28" fmla="*/ 217 w 436"/>
                <a:gd name="T29" fmla="*/ 23 h 139"/>
                <a:gd name="T30" fmla="*/ 19 w 436"/>
                <a:gd name="T31" fmla="*/ 10 h 139"/>
                <a:gd name="T32" fmla="*/ 12 w 436"/>
                <a:gd name="T33" fmla="*/ 28 h 139"/>
                <a:gd name="T34" fmla="*/ 12 w 436"/>
                <a:gd name="T35" fmla="*/ 38 h 139"/>
                <a:gd name="T36" fmla="*/ 11 w 436"/>
                <a:gd name="T37" fmla="*/ 51 h 139"/>
                <a:gd name="T38" fmla="*/ 10 w 436"/>
                <a:gd name="T39" fmla="*/ 59 h 139"/>
                <a:gd name="T40" fmla="*/ 8 w 436"/>
                <a:gd name="T41" fmla="*/ 70 h 139"/>
                <a:gd name="T42" fmla="*/ 6 w 436"/>
                <a:gd name="T43" fmla="*/ 84 h 139"/>
                <a:gd name="T44" fmla="*/ 4 w 436"/>
                <a:gd name="T45" fmla="*/ 93 h 139"/>
                <a:gd name="T46" fmla="*/ 38 w 436"/>
                <a:gd name="T47" fmla="*/ 119 h 139"/>
                <a:gd name="T48" fmla="*/ 141 w 436"/>
                <a:gd name="T49" fmla="*/ 137 h 139"/>
                <a:gd name="T50" fmla="*/ 166 w 436"/>
                <a:gd name="T51" fmla="*/ 138 h 139"/>
                <a:gd name="T52" fmla="*/ 317 w 436"/>
                <a:gd name="T53" fmla="*/ 125 h 139"/>
                <a:gd name="T54" fmla="*/ 138 w 436"/>
                <a:gd name="T55" fmla="*/ 130 h 139"/>
                <a:gd name="T56" fmla="*/ 121 w 436"/>
                <a:gd name="T57" fmla="*/ 127 h 139"/>
                <a:gd name="T58" fmla="*/ 194 w 436"/>
                <a:gd name="T59" fmla="*/ 130 h 139"/>
                <a:gd name="T60" fmla="*/ 199 w 436"/>
                <a:gd name="T61" fmla="*/ 130 h 139"/>
                <a:gd name="T62" fmla="*/ 167 w 436"/>
                <a:gd name="T63" fmla="*/ 126 h 139"/>
                <a:gd name="T64" fmla="*/ 295 w 436"/>
                <a:gd name="T65" fmla="*/ 115 h 139"/>
                <a:gd name="T66" fmla="*/ 369 w 436"/>
                <a:gd name="T67" fmla="*/ 98 h 139"/>
                <a:gd name="T68" fmla="*/ 221 w 436"/>
                <a:gd name="T69" fmla="*/ 112 h 139"/>
                <a:gd name="T70" fmla="*/ 251 w 436"/>
                <a:gd name="T71" fmla="*/ 106 h 139"/>
                <a:gd name="T72" fmla="*/ 341 w 436"/>
                <a:gd name="T73" fmla="*/ 89 h 139"/>
                <a:gd name="T74" fmla="*/ 337 w 436"/>
                <a:gd name="T75" fmla="*/ 89 h 139"/>
                <a:gd name="T76" fmla="*/ 347 w 436"/>
                <a:gd name="T77" fmla="*/ 85 h 139"/>
                <a:gd name="T78" fmla="*/ 226 w 436"/>
                <a:gd name="T79" fmla="*/ 98 h 139"/>
                <a:gd name="T80" fmla="*/ 290 w 436"/>
                <a:gd name="T81" fmla="*/ 88 h 139"/>
                <a:gd name="T82" fmla="*/ 293 w 436"/>
                <a:gd name="T83" fmla="*/ 84 h 139"/>
                <a:gd name="T84" fmla="*/ 257 w 436"/>
                <a:gd name="T85" fmla="*/ 89 h 139"/>
                <a:gd name="T86" fmla="*/ 240 w 436"/>
                <a:gd name="T87" fmla="*/ 89 h 139"/>
                <a:gd name="T88" fmla="*/ 232 w 436"/>
                <a:gd name="T89" fmla="*/ 87 h 139"/>
                <a:gd name="T90" fmla="*/ 323 w 436"/>
                <a:gd name="T91" fmla="*/ 72 h 139"/>
                <a:gd name="T92" fmla="*/ 313 w 436"/>
                <a:gd name="T93" fmla="*/ 70 h 139"/>
                <a:gd name="T94" fmla="*/ 249 w 436"/>
                <a:gd name="T95" fmla="*/ 74 h 139"/>
                <a:gd name="T96" fmla="*/ 153 w 436"/>
                <a:gd name="T97" fmla="*/ 72 h 139"/>
                <a:gd name="T98" fmla="*/ 289 w 436"/>
                <a:gd name="T99" fmla="*/ 47 h 139"/>
                <a:gd name="T100" fmla="*/ 253 w 436"/>
                <a:gd name="T101" fmla="*/ 43 h 139"/>
                <a:gd name="T102" fmla="*/ 178 w 436"/>
                <a:gd name="T103" fmla="*/ 130 h 139"/>
                <a:gd name="T104" fmla="*/ 257 w 436"/>
                <a:gd name="T105" fmla="*/ 80 h 139"/>
                <a:gd name="T106" fmla="*/ 227 w 436"/>
                <a:gd name="T107" fmla="*/ 116 h 139"/>
                <a:gd name="T108" fmla="*/ 313 w 436"/>
                <a:gd name="T109" fmla="*/ 107 h 139"/>
                <a:gd name="T110" fmla="*/ 201 w 436"/>
                <a:gd name="T111" fmla="*/ 117 h 139"/>
                <a:gd name="T112" fmla="*/ 226 w 436"/>
                <a:gd name="T113" fmla="*/ 88 h 139"/>
                <a:gd name="T114" fmla="*/ 228 w 436"/>
                <a:gd name="T115" fmla="*/ 90 h 139"/>
                <a:gd name="T116" fmla="*/ 242 w 436"/>
                <a:gd name="T117" fmla="*/ 74 h 139"/>
                <a:gd name="T118" fmla="*/ 242 w 436"/>
                <a:gd name="T119" fmla="*/ 76 h 139"/>
                <a:gd name="T120" fmla="*/ 229 w 436"/>
                <a:gd name="T121" fmla="*/ 77 h 139"/>
                <a:gd name="T122" fmla="*/ 220 w 436"/>
                <a:gd name="T123" fmla="*/ 91 h 139"/>
                <a:gd name="T124" fmla="*/ 145 w 436"/>
                <a:gd name="T125" fmla="*/ 9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139">
                  <a:moveTo>
                    <a:pt x="153" y="72"/>
                  </a:moveTo>
                  <a:cubicBezTo>
                    <a:pt x="228" y="72"/>
                    <a:pt x="302" y="63"/>
                    <a:pt x="375" y="49"/>
                  </a:cubicBezTo>
                  <a:cubicBezTo>
                    <a:pt x="395" y="43"/>
                    <a:pt x="417" y="42"/>
                    <a:pt x="436" y="33"/>
                  </a:cubicBezTo>
                  <a:cubicBezTo>
                    <a:pt x="407" y="41"/>
                    <a:pt x="376" y="45"/>
                    <a:pt x="347" y="52"/>
                  </a:cubicBezTo>
                  <a:cubicBezTo>
                    <a:pt x="342" y="54"/>
                    <a:pt x="337" y="52"/>
                    <a:pt x="333" y="54"/>
                  </a:cubicBezTo>
                  <a:cubicBezTo>
                    <a:pt x="329" y="54"/>
                    <a:pt x="324" y="57"/>
                    <a:pt x="322" y="55"/>
                  </a:cubicBezTo>
                  <a:cubicBezTo>
                    <a:pt x="322" y="58"/>
                    <a:pt x="319" y="55"/>
                    <a:pt x="317" y="55"/>
                  </a:cubicBezTo>
                  <a:cubicBezTo>
                    <a:pt x="306" y="57"/>
                    <a:pt x="295" y="60"/>
                    <a:pt x="283" y="60"/>
                  </a:cubicBezTo>
                  <a:cubicBezTo>
                    <a:pt x="280" y="62"/>
                    <a:pt x="276" y="60"/>
                    <a:pt x="272" y="62"/>
                  </a:cubicBezTo>
                  <a:cubicBezTo>
                    <a:pt x="269" y="59"/>
                    <a:pt x="266" y="64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0" y="63"/>
                    <a:pt x="256" y="63"/>
                    <a:pt x="252" y="62"/>
                  </a:cubicBezTo>
                  <a:cubicBezTo>
                    <a:pt x="253" y="62"/>
                    <a:pt x="253" y="62"/>
                    <a:pt x="253" y="62"/>
                  </a:cubicBezTo>
                  <a:cubicBezTo>
                    <a:pt x="247" y="62"/>
                    <a:pt x="240" y="63"/>
                    <a:pt x="234" y="62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35" y="61"/>
                    <a:pt x="235" y="61"/>
                    <a:pt x="235" y="61"/>
                  </a:cubicBezTo>
                  <a:cubicBezTo>
                    <a:pt x="236" y="60"/>
                    <a:pt x="235" y="58"/>
                    <a:pt x="237" y="58"/>
                  </a:cubicBezTo>
                  <a:cubicBezTo>
                    <a:pt x="293" y="54"/>
                    <a:pt x="348" y="43"/>
                    <a:pt x="403" y="32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388" y="33"/>
                    <a:pt x="373" y="37"/>
                    <a:pt x="358" y="40"/>
                  </a:cubicBezTo>
                  <a:cubicBezTo>
                    <a:pt x="356" y="39"/>
                    <a:pt x="356" y="39"/>
                    <a:pt x="356" y="39"/>
                  </a:cubicBezTo>
                  <a:cubicBezTo>
                    <a:pt x="358" y="38"/>
                    <a:pt x="361" y="38"/>
                    <a:pt x="363" y="36"/>
                  </a:cubicBezTo>
                  <a:cubicBezTo>
                    <a:pt x="358" y="36"/>
                    <a:pt x="354" y="37"/>
                    <a:pt x="350" y="38"/>
                  </a:cubicBezTo>
                  <a:cubicBezTo>
                    <a:pt x="330" y="40"/>
                    <a:pt x="311" y="45"/>
                    <a:pt x="292" y="47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300" y="44"/>
                    <a:pt x="313" y="43"/>
                    <a:pt x="323" y="41"/>
                  </a:cubicBezTo>
                  <a:cubicBezTo>
                    <a:pt x="280" y="46"/>
                    <a:pt x="280" y="46"/>
                    <a:pt x="280" y="46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79" y="45"/>
                    <a:pt x="282" y="44"/>
                    <a:pt x="285" y="44"/>
                  </a:cubicBezTo>
                  <a:cubicBezTo>
                    <a:pt x="296" y="42"/>
                    <a:pt x="308" y="41"/>
                    <a:pt x="317" y="39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82" y="43"/>
                    <a:pt x="269" y="45"/>
                    <a:pt x="257" y="44"/>
                  </a:cubicBezTo>
                  <a:cubicBezTo>
                    <a:pt x="258" y="42"/>
                    <a:pt x="255" y="45"/>
                    <a:pt x="255" y="43"/>
                  </a:cubicBezTo>
                  <a:cubicBezTo>
                    <a:pt x="261" y="42"/>
                    <a:pt x="261" y="42"/>
                    <a:pt x="261" y="42"/>
                  </a:cubicBezTo>
                  <a:cubicBezTo>
                    <a:pt x="260" y="42"/>
                    <a:pt x="259" y="41"/>
                    <a:pt x="259" y="41"/>
                  </a:cubicBezTo>
                  <a:cubicBezTo>
                    <a:pt x="283" y="38"/>
                    <a:pt x="306" y="35"/>
                    <a:pt x="329" y="32"/>
                  </a:cubicBezTo>
                  <a:cubicBezTo>
                    <a:pt x="305" y="35"/>
                    <a:pt x="282" y="37"/>
                    <a:pt x="258" y="40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79" y="36"/>
                    <a:pt x="303" y="34"/>
                    <a:pt x="326" y="30"/>
                  </a:cubicBezTo>
                  <a:cubicBezTo>
                    <a:pt x="320" y="27"/>
                    <a:pt x="314" y="32"/>
                    <a:pt x="308" y="31"/>
                  </a:cubicBezTo>
                  <a:cubicBezTo>
                    <a:pt x="305" y="30"/>
                    <a:pt x="302" y="32"/>
                    <a:pt x="299" y="31"/>
                  </a:cubicBezTo>
                  <a:cubicBezTo>
                    <a:pt x="302" y="29"/>
                    <a:pt x="302" y="29"/>
                    <a:pt x="302" y="29"/>
                  </a:cubicBezTo>
                  <a:cubicBezTo>
                    <a:pt x="278" y="33"/>
                    <a:pt x="254" y="35"/>
                    <a:pt x="230" y="35"/>
                  </a:cubicBezTo>
                  <a:cubicBezTo>
                    <a:pt x="217" y="35"/>
                    <a:pt x="204" y="38"/>
                    <a:pt x="192" y="36"/>
                  </a:cubicBezTo>
                  <a:cubicBezTo>
                    <a:pt x="209" y="34"/>
                    <a:pt x="227" y="34"/>
                    <a:pt x="242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43" y="30"/>
                    <a:pt x="244" y="32"/>
                    <a:pt x="244" y="32"/>
                  </a:cubicBezTo>
                  <a:cubicBezTo>
                    <a:pt x="261" y="31"/>
                    <a:pt x="261" y="31"/>
                    <a:pt x="261" y="31"/>
                  </a:cubicBezTo>
                  <a:cubicBezTo>
                    <a:pt x="267" y="28"/>
                    <a:pt x="274" y="30"/>
                    <a:pt x="282" y="28"/>
                  </a:cubicBezTo>
                  <a:cubicBezTo>
                    <a:pt x="284" y="25"/>
                    <a:pt x="288" y="26"/>
                    <a:pt x="291" y="25"/>
                  </a:cubicBezTo>
                  <a:cubicBezTo>
                    <a:pt x="278" y="26"/>
                    <a:pt x="265" y="29"/>
                    <a:pt x="252" y="28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23" y="28"/>
                    <a:pt x="197" y="31"/>
                    <a:pt x="169" y="30"/>
                  </a:cubicBezTo>
                  <a:cubicBezTo>
                    <a:pt x="167" y="29"/>
                    <a:pt x="164" y="33"/>
                    <a:pt x="162" y="30"/>
                  </a:cubicBezTo>
                  <a:cubicBezTo>
                    <a:pt x="158" y="31"/>
                    <a:pt x="152" y="30"/>
                    <a:pt x="147" y="30"/>
                  </a:cubicBezTo>
                  <a:cubicBezTo>
                    <a:pt x="137" y="27"/>
                    <a:pt x="126" y="27"/>
                    <a:pt x="115" y="25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46" y="27"/>
                    <a:pt x="184" y="27"/>
                    <a:pt x="222" y="24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64" y="26"/>
                    <a:pt x="110" y="23"/>
                    <a:pt x="56" y="9"/>
                  </a:cubicBezTo>
                  <a:cubicBezTo>
                    <a:pt x="45" y="7"/>
                    <a:pt x="36" y="1"/>
                    <a:pt x="26" y="0"/>
                  </a:cubicBezTo>
                  <a:cubicBezTo>
                    <a:pt x="27" y="1"/>
                    <a:pt x="25" y="2"/>
                    <a:pt x="24" y="3"/>
                  </a:cubicBezTo>
                  <a:cubicBezTo>
                    <a:pt x="21" y="3"/>
                    <a:pt x="21" y="7"/>
                    <a:pt x="19" y="10"/>
                  </a:cubicBezTo>
                  <a:cubicBezTo>
                    <a:pt x="14" y="11"/>
                    <a:pt x="20" y="16"/>
                    <a:pt x="16" y="1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1"/>
                    <a:pt x="16" y="25"/>
                    <a:pt x="13" y="25"/>
                  </a:cubicBezTo>
                  <a:cubicBezTo>
                    <a:pt x="15" y="26"/>
                    <a:pt x="13" y="28"/>
                    <a:pt x="12" y="28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4"/>
                    <a:pt x="14" y="37"/>
                    <a:pt x="17" y="38"/>
                  </a:cubicBezTo>
                  <a:cubicBezTo>
                    <a:pt x="15" y="39"/>
                    <a:pt x="13" y="36"/>
                    <a:pt x="12" y="38"/>
                  </a:cubicBezTo>
                  <a:cubicBezTo>
                    <a:pt x="10" y="40"/>
                    <a:pt x="11" y="42"/>
                    <a:pt x="12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9" y="47"/>
                    <a:pt x="12" y="50"/>
                    <a:pt x="11" y="51"/>
                  </a:cubicBezTo>
                  <a:cubicBezTo>
                    <a:pt x="11" y="52"/>
                    <a:pt x="10" y="52"/>
                    <a:pt x="9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6"/>
                    <a:pt x="12" y="58"/>
                    <a:pt x="10" y="59"/>
                  </a:cubicBezTo>
                  <a:cubicBezTo>
                    <a:pt x="9" y="59"/>
                    <a:pt x="9" y="59"/>
                    <a:pt x="9" y="58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3"/>
                    <a:pt x="8" y="68"/>
                    <a:pt x="8" y="70"/>
                  </a:cubicBezTo>
                  <a:cubicBezTo>
                    <a:pt x="6" y="71"/>
                    <a:pt x="5" y="71"/>
                    <a:pt x="3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6" y="74"/>
                    <a:pt x="4" y="76"/>
                    <a:pt x="4" y="78"/>
                  </a:cubicBezTo>
                  <a:cubicBezTo>
                    <a:pt x="0" y="80"/>
                    <a:pt x="5" y="81"/>
                    <a:pt x="6" y="84"/>
                  </a:cubicBezTo>
                  <a:cubicBezTo>
                    <a:pt x="4" y="85"/>
                    <a:pt x="3" y="86"/>
                    <a:pt x="1" y="85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5"/>
                    <a:pt x="1" y="93"/>
                    <a:pt x="1" y="94"/>
                  </a:cubicBezTo>
                  <a:cubicBezTo>
                    <a:pt x="2" y="95"/>
                    <a:pt x="2" y="97"/>
                    <a:pt x="3" y="98"/>
                  </a:cubicBezTo>
                  <a:cubicBezTo>
                    <a:pt x="2" y="99"/>
                    <a:pt x="1" y="98"/>
                    <a:pt x="0" y="98"/>
                  </a:cubicBezTo>
                  <a:cubicBezTo>
                    <a:pt x="8" y="111"/>
                    <a:pt x="24" y="115"/>
                    <a:pt x="38" y="119"/>
                  </a:cubicBezTo>
                  <a:cubicBezTo>
                    <a:pt x="32" y="115"/>
                    <a:pt x="24" y="114"/>
                    <a:pt x="18" y="110"/>
                  </a:cubicBezTo>
                  <a:cubicBezTo>
                    <a:pt x="30" y="114"/>
                    <a:pt x="43" y="118"/>
                    <a:pt x="55" y="12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85" y="131"/>
                    <a:pt x="114" y="136"/>
                    <a:pt x="141" y="137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8" y="139"/>
                    <a:pt x="154" y="137"/>
                    <a:pt x="159" y="139"/>
                  </a:cubicBezTo>
                  <a:cubicBezTo>
                    <a:pt x="162" y="137"/>
                    <a:pt x="167" y="136"/>
                    <a:pt x="170" y="138"/>
                  </a:cubicBezTo>
                  <a:cubicBezTo>
                    <a:pt x="169" y="138"/>
                    <a:pt x="167" y="138"/>
                    <a:pt x="166" y="138"/>
                  </a:cubicBezTo>
                  <a:cubicBezTo>
                    <a:pt x="167" y="138"/>
                    <a:pt x="167" y="139"/>
                    <a:pt x="167" y="139"/>
                  </a:cubicBezTo>
                  <a:cubicBezTo>
                    <a:pt x="169" y="139"/>
                    <a:pt x="171" y="139"/>
                    <a:pt x="171" y="137"/>
                  </a:cubicBezTo>
                  <a:cubicBezTo>
                    <a:pt x="245" y="138"/>
                    <a:pt x="318" y="128"/>
                    <a:pt x="390" y="113"/>
                  </a:cubicBezTo>
                  <a:cubicBezTo>
                    <a:pt x="366" y="117"/>
                    <a:pt x="341" y="122"/>
                    <a:pt x="317" y="125"/>
                  </a:cubicBezTo>
                  <a:cubicBezTo>
                    <a:pt x="239" y="134"/>
                    <a:pt x="239" y="134"/>
                    <a:pt x="239" y="134"/>
                  </a:cubicBezTo>
                  <a:cubicBezTo>
                    <a:pt x="219" y="133"/>
                    <a:pt x="200" y="136"/>
                    <a:pt x="180" y="133"/>
                  </a:cubicBezTo>
                  <a:cubicBezTo>
                    <a:pt x="170" y="135"/>
                    <a:pt x="160" y="130"/>
                    <a:pt x="150" y="132"/>
                  </a:cubicBezTo>
                  <a:cubicBezTo>
                    <a:pt x="146" y="131"/>
                    <a:pt x="141" y="130"/>
                    <a:pt x="138" y="130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39" y="133"/>
                    <a:pt x="136" y="132"/>
                    <a:pt x="135" y="132"/>
                  </a:cubicBezTo>
                  <a:cubicBezTo>
                    <a:pt x="136" y="131"/>
                    <a:pt x="137" y="131"/>
                    <a:pt x="137" y="130"/>
                  </a:cubicBezTo>
                  <a:cubicBezTo>
                    <a:pt x="132" y="129"/>
                    <a:pt x="126" y="130"/>
                    <a:pt x="121" y="127"/>
                  </a:cubicBezTo>
                  <a:cubicBezTo>
                    <a:pt x="144" y="128"/>
                    <a:pt x="168" y="131"/>
                    <a:pt x="192" y="130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2" y="129"/>
                    <a:pt x="192" y="129"/>
                    <a:pt x="192" y="129"/>
                  </a:cubicBezTo>
                  <a:cubicBezTo>
                    <a:pt x="193" y="129"/>
                    <a:pt x="194" y="129"/>
                    <a:pt x="194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6" y="132"/>
                    <a:pt x="196" y="132"/>
                    <a:pt x="196" y="132"/>
                  </a:cubicBezTo>
                  <a:cubicBezTo>
                    <a:pt x="197" y="133"/>
                    <a:pt x="197" y="130"/>
                    <a:pt x="199" y="130"/>
                  </a:cubicBezTo>
                  <a:cubicBezTo>
                    <a:pt x="197" y="129"/>
                    <a:pt x="195" y="132"/>
                    <a:pt x="194" y="130"/>
                  </a:cubicBezTo>
                  <a:cubicBezTo>
                    <a:pt x="235" y="129"/>
                    <a:pt x="276" y="126"/>
                    <a:pt x="317" y="119"/>
                  </a:cubicBezTo>
                  <a:cubicBezTo>
                    <a:pt x="277" y="124"/>
                    <a:pt x="237" y="128"/>
                    <a:pt x="197" y="128"/>
                  </a:cubicBezTo>
                  <a:cubicBezTo>
                    <a:pt x="187" y="128"/>
                    <a:pt x="177" y="128"/>
                    <a:pt x="167" y="126"/>
                  </a:cubicBezTo>
                  <a:cubicBezTo>
                    <a:pt x="203" y="127"/>
                    <a:pt x="240" y="126"/>
                    <a:pt x="276" y="121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4" y="120"/>
                    <a:pt x="270" y="122"/>
                    <a:pt x="267" y="120"/>
                  </a:cubicBezTo>
                  <a:cubicBezTo>
                    <a:pt x="276" y="118"/>
                    <a:pt x="286" y="118"/>
                    <a:pt x="295" y="115"/>
                  </a:cubicBezTo>
                  <a:cubicBezTo>
                    <a:pt x="258" y="119"/>
                    <a:pt x="222" y="122"/>
                    <a:pt x="185" y="122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242" y="118"/>
                    <a:pt x="300" y="114"/>
                    <a:pt x="357" y="101"/>
                  </a:cubicBezTo>
                  <a:cubicBezTo>
                    <a:pt x="361" y="100"/>
                    <a:pt x="366" y="101"/>
                    <a:pt x="369" y="98"/>
                  </a:cubicBezTo>
                  <a:cubicBezTo>
                    <a:pt x="316" y="108"/>
                    <a:pt x="316" y="108"/>
                    <a:pt x="316" y="108"/>
                  </a:cubicBezTo>
                  <a:cubicBezTo>
                    <a:pt x="314" y="107"/>
                    <a:pt x="314" y="107"/>
                    <a:pt x="314" y="107"/>
                  </a:cubicBezTo>
                  <a:cubicBezTo>
                    <a:pt x="334" y="102"/>
                    <a:pt x="357" y="99"/>
                    <a:pt x="376" y="94"/>
                  </a:cubicBezTo>
                  <a:cubicBezTo>
                    <a:pt x="324" y="102"/>
                    <a:pt x="273" y="110"/>
                    <a:pt x="221" y="112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70" y="108"/>
                    <a:pt x="323" y="101"/>
                    <a:pt x="373" y="90"/>
                  </a:cubicBezTo>
                  <a:cubicBezTo>
                    <a:pt x="366" y="90"/>
                    <a:pt x="359" y="94"/>
                    <a:pt x="353" y="92"/>
                  </a:cubicBezTo>
                  <a:cubicBezTo>
                    <a:pt x="319" y="99"/>
                    <a:pt x="285" y="102"/>
                    <a:pt x="251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84" y="102"/>
                    <a:pt x="319" y="96"/>
                    <a:pt x="354" y="89"/>
                  </a:cubicBezTo>
                  <a:cubicBezTo>
                    <a:pt x="352" y="90"/>
                    <a:pt x="350" y="88"/>
                    <a:pt x="348" y="90"/>
                  </a:cubicBezTo>
                  <a:cubicBezTo>
                    <a:pt x="346" y="88"/>
                    <a:pt x="343" y="90"/>
                    <a:pt x="341" y="89"/>
                  </a:cubicBezTo>
                  <a:cubicBezTo>
                    <a:pt x="342" y="89"/>
                    <a:pt x="342" y="89"/>
                    <a:pt x="342" y="89"/>
                  </a:cubicBezTo>
                  <a:cubicBezTo>
                    <a:pt x="341" y="88"/>
                    <a:pt x="340" y="89"/>
                    <a:pt x="339" y="89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0"/>
                    <a:pt x="338" y="91"/>
                    <a:pt x="337" y="89"/>
                  </a:cubicBezTo>
                  <a:cubicBezTo>
                    <a:pt x="338" y="89"/>
                    <a:pt x="338" y="89"/>
                    <a:pt x="338" y="89"/>
                  </a:cubicBezTo>
                  <a:cubicBezTo>
                    <a:pt x="332" y="90"/>
                    <a:pt x="325" y="91"/>
                    <a:pt x="319" y="91"/>
                  </a:cubicBezTo>
                  <a:cubicBezTo>
                    <a:pt x="323" y="89"/>
                    <a:pt x="328" y="90"/>
                    <a:pt x="332" y="88"/>
                  </a:cubicBezTo>
                  <a:cubicBezTo>
                    <a:pt x="337" y="86"/>
                    <a:pt x="342" y="87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34" y="87"/>
                    <a:pt x="321" y="89"/>
                    <a:pt x="309" y="91"/>
                  </a:cubicBezTo>
                  <a:cubicBezTo>
                    <a:pt x="282" y="92"/>
                    <a:pt x="256" y="97"/>
                    <a:pt x="230" y="99"/>
                  </a:cubicBezTo>
                  <a:cubicBezTo>
                    <a:pt x="226" y="98"/>
                    <a:pt x="226" y="98"/>
                    <a:pt x="226" y="98"/>
                  </a:cubicBezTo>
                  <a:cubicBezTo>
                    <a:pt x="252" y="96"/>
                    <a:pt x="277" y="93"/>
                    <a:pt x="302" y="89"/>
                  </a:cubicBezTo>
                  <a:cubicBezTo>
                    <a:pt x="328" y="86"/>
                    <a:pt x="355" y="80"/>
                    <a:pt x="380" y="75"/>
                  </a:cubicBezTo>
                  <a:cubicBezTo>
                    <a:pt x="358" y="79"/>
                    <a:pt x="336" y="81"/>
                    <a:pt x="315" y="86"/>
                  </a:cubicBezTo>
                  <a:cubicBezTo>
                    <a:pt x="307" y="87"/>
                    <a:pt x="298" y="89"/>
                    <a:pt x="290" y="88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8" y="90"/>
                    <a:pt x="258" y="90"/>
                    <a:pt x="258" y="90"/>
                  </a:cubicBezTo>
                  <a:cubicBezTo>
                    <a:pt x="267" y="88"/>
                    <a:pt x="276" y="88"/>
                    <a:pt x="284" y="86"/>
                  </a:cubicBezTo>
                  <a:cubicBezTo>
                    <a:pt x="287" y="85"/>
                    <a:pt x="291" y="87"/>
                    <a:pt x="293" y="84"/>
                  </a:cubicBezTo>
                  <a:cubicBezTo>
                    <a:pt x="288" y="84"/>
                    <a:pt x="284" y="87"/>
                    <a:pt x="278" y="87"/>
                  </a:cubicBezTo>
                  <a:cubicBezTo>
                    <a:pt x="276" y="86"/>
                    <a:pt x="273" y="87"/>
                    <a:pt x="271" y="87"/>
                  </a:cubicBezTo>
                  <a:cubicBezTo>
                    <a:pt x="268" y="87"/>
                    <a:pt x="266" y="88"/>
                    <a:pt x="264" y="87"/>
                  </a:cubicBezTo>
                  <a:cubicBezTo>
                    <a:pt x="262" y="89"/>
                    <a:pt x="259" y="87"/>
                    <a:pt x="257" y="89"/>
                  </a:cubicBezTo>
                  <a:cubicBezTo>
                    <a:pt x="256" y="87"/>
                    <a:pt x="254" y="90"/>
                    <a:pt x="254" y="87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47" y="91"/>
                    <a:pt x="242" y="88"/>
                    <a:pt x="240" y="89"/>
                  </a:cubicBezTo>
                  <a:cubicBezTo>
                    <a:pt x="238" y="89"/>
                    <a:pt x="236" y="88"/>
                    <a:pt x="234" y="89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3" y="89"/>
                    <a:pt x="232" y="91"/>
                    <a:pt x="231" y="89"/>
                  </a:cubicBezTo>
                  <a:cubicBezTo>
                    <a:pt x="232" y="89"/>
                    <a:pt x="233" y="88"/>
                    <a:pt x="232" y="87"/>
                  </a:cubicBezTo>
                  <a:cubicBezTo>
                    <a:pt x="254" y="85"/>
                    <a:pt x="275" y="85"/>
                    <a:pt x="296" y="79"/>
                  </a:cubicBezTo>
                  <a:cubicBezTo>
                    <a:pt x="300" y="80"/>
                    <a:pt x="305" y="78"/>
                    <a:pt x="309" y="78"/>
                  </a:cubicBezTo>
                  <a:cubicBezTo>
                    <a:pt x="308" y="78"/>
                    <a:pt x="308" y="78"/>
                    <a:pt x="308" y="77"/>
                  </a:cubicBezTo>
                  <a:cubicBezTo>
                    <a:pt x="313" y="75"/>
                    <a:pt x="319" y="76"/>
                    <a:pt x="323" y="72"/>
                  </a:cubicBezTo>
                  <a:cubicBezTo>
                    <a:pt x="302" y="75"/>
                    <a:pt x="281" y="78"/>
                    <a:pt x="259" y="80"/>
                  </a:cubicBezTo>
                  <a:cubicBezTo>
                    <a:pt x="257" y="80"/>
                    <a:pt x="257" y="80"/>
                    <a:pt x="257" y="80"/>
                  </a:cubicBezTo>
                  <a:cubicBezTo>
                    <a:pt x="301" y="74"/>
                    <a:pt x="345" y="68"/>
                    <a:pt x="387" y="57"/>
                  </a:cubicBezTo>
                  <a:cubicBezTo>
                    <a:pt x="313" y="70"/>
                    <a:pt x="313" y="70"/>
                    <a:pt x="313" y="70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64" y="75"/>
                    <a:pt x="253" y="77"/>
                    <a:pt x="243" y="76"/>
                  </a:cubicBezTo>
                  <a:cubicBezTo>
                    <a:pt x="270" y="74"/>
                    <a:pt x="299" y="69"/>
                    <a:pt x="325" y="65"/>
                  </a:cubicBezTo>
                  <a:cubicBezTo>
                    <a:pt x="299" y="69"/>
                    <a:pt x="274" y="72"/>
                    <a:pt x="249" y="74"/>
                  </a:cubicBezTo>
                  <a:cubicBezTo>
                    <a:pt x="246" y="73"/>
                    <a:pt x="246" y="73"/>
                    <a:pt x="246" y="73"/>
                  </a:cubicBezTo>
                  <a:cubicBezTo>
                    <a:pt x="299" y="68"/>
                    <a:pt x="352" y="60"/>
                    <a:pt x="405" y="47"/>
                  </a:cubicBezTo>
                  <a:cubicBezTo>
                    <a:pt x="323" y="64"/>
                    <a:pt x="242" y="74"/>
                    <a:pt x="158" y="73"/>
                  </a:cubicBezTo>
                  <a:lnTo>
                    <a:pt x="153" y="72"/>
                  </a:lnTo>
                  <a:close/>
                  <a:moveTo>
                    <a:pt x="289" y="47"/>
                  </a:moveTo>
                  <a:cubicBezTo>
                    <a:pt x="274" y="49"/>
                    <a:pt x="274" y="49"/>
                    <a:pt x="274" y="49"/>
                  </a:cubicBezTo>
                  <a:cubicBezTo>
                    <a:pt x="268" y="49"/>
                    <a:pt x="268" y="49"/>
                    <a:pt x="268" y="49"/>
                  </a:cubicBezTo>
                  <a:lnTo>
                    <a:pt x="289" y="47"/>
                  </a:lnTo>
                  <a:close/>
                  <a:moveTo>
                    <a:pt x="253" y="43"/>
                  </a:moveTo>
                  <a:cubicBezTo>
                    <a:pt x="254" y="43"/>
                    <a:pt x="254" y="43"/>
                    <a:pt x="254" y="43"/>
                  </a:cubicBezTo>
                  <a:cubicBezTo>
                    <a:pt x="250" y="43"/>
                    <a:pt x="250" y="43"/>
                    <a:pt x="250" y="43"/>
                  </a:cubicBezTo>
                  <a:lnTo>
                    <a:pt x="253" y="43"/>
                  </a:lnTo>
                  <a:close/>
                  <a:moveTo>
                    <a:pt x="246" y="28"/>
                  </a:moveTo>
                  <a:cubicBezTo>
                    <a:pt x="233" y="30"/>
                    <a:pt x="233" y="30"/>
                    <a:pt x="233" y="30"/>
                  </a:cubicBezTo>
                  <a:cubicBezTo>
                    <a:pt x="236" y="28"/>
                    <a:pt x="242" y="29"/>
                    <a:pt x="246" y="28"/>
                  </a:cubicBezTo>
                  <a:close/>
                  <a:moveTo>
                    <a:pt x="178" y="130"/>
                  </a:moveTo>
                  <a:cubicBezTo>
                    <a:pt x="177" y="130"/>
                    <a:pt x="176" y="130"/>
                    <a:pt x="176" y="129"/>
                  </a:cubicBezTo>
                  <a:cubicBezTo>
                    <a:pt x="176" y="129"/>
                    <a:pt x="177" y="129"/>
                    <a:pt x="178" y="130"/>
                  </a:cubicBezTo>
                  <a:close/>
                  <a:moveTo>
                    <a:pt x="256" y="80"/>
                  </a:moveTo>
                  <a:cubicBezTo>
                    <a:pt x="257" y="80"/>
                    <a:pt x="257" y="80"/>
                    <a:pt x="257" y="80"/>
                  </a:cubicBezTo>
                  <a:cubicBezTo>
                    <a:pt x="252" y="80"/>
                    <a:pt x="252" y="80"/>
                    <a:pt x="252" y="80"/>
                  </a:cubicBezTo>
                  <a:lnTo>
                    <a:pt x="256" y="80"/>
                  </a:lnTo>
                  <a:close/>
                  <a:moveTo>
                    <a:pt x="219" y="116"/>
                  </a:moveTo>
                  <a:cubicBezTo>
                    <a:pt x="221" y="118"/>
                    <a:pt x="224" y="115"/>
                    <a:pt x="227" y="116"/>
                  </a:cubicBezTo>
                  <a:cubicBezTo>
                    <a:pt x="250" y="115"/>
                    <a:pt x="273" y="112"/>
                    <a:pt x="296" y="108"/>
                  </a:cubicBezTo>
                  <a:cubicBezTo>
                    <a:pt x="301" y="108"/>
                    <a:pt x="307" y="106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3" y="107"/>
                    <a:pt x="312" y="107"/>
                    <a:pt x="312" y="107"/>
                  </a:cubicBezTo>
                  <a:cubicBezTo>
                    <a:pt x="311" y="108"/>
                    <a:pt x="311" y="108"/>
                    <a:pt x="311" y="108"/>
                  </a:cubicBezTo>
                  <a:cubicBezTo>
                    <a:pt x="272" y="113"/>
                    <a:pt x="232" y="119"/>
                    <a:pt x="192" y="118"/>
                  </a:cubicBezTo>
                  <a:cubicBezTo>
                    <a:pt x="195" y="117"/>
                    <a:pt x="198" y="116"/>
                    <a:pt x="201" y="117"/>
                  </a:cubicBezTo>
                  <a:cubicBezTo>
                    <a:pt x="206" y="117"/>
                    <a:pt x="213" y="116"/>
                    <a:pt x="219" y="116"/>
                  </a:cubicBezTo>
                  <a:close/>
                  <a:moveTo>
                    <a:pt x="219" y="89"/>
                  </a:moveTo>
                  <a:cubicBezTo>
                    <a:pt x="221" y="88"/>
                    <a:pt x="223" y="88"/>
                    <a:pt x="225" y="88"/>
                  </a:cubicBezTo>
                  <a:cubicBezTo>
                    <a:pt x="226" y="88"/>
                    <a:pt x="226" y="88"/>
                    <a:pt x="226" y="88"/>
                  </a:cubicBezTo>
                  <a:cubicBezTo>
                    <a:pt x="226" y="88"/>
                    <a:pt x="226" y="88"/>
                    <a:pt x="225" y="88"/>
                  </a:cubicBezTo>
                  <a:cubicBezTo>
                    <a:pt x="223" y="88"/>
                    <a:pt x="221" y="89"/>
                    <a:pt x="219" y="89"/>
                  </a:cubicBezTo>
                  <a:close/>
                  <a:moveTo>
                    <a:pt x="227" y="90"/>
                  </a:moveTo>
                  <a:cubicBezTo>
                    <a:pt x="228" y="90"/>
                    <a:pt x="228" y="90"/>
                    <a:pt x="228" y="90"/>
                  </a:cubicBezTo>
                  <a:cubicBezTo>
                    <a:pt x="229" y="90"/>
                    <a:pt x="229" y="90"/>
                    <a:pt x="229" y="90"/>
                  </a:cubicBezTo>
                  <a:lnTo>
                    <a:pt x="227" y="90"/>
                  </a:lnTo>
                  <a:close/>
                  <a:moveTo>
                    <a:pt x="246" y="74"/>
                  </a:moveTo>
                  <a:cubicBezTo>
                    <a:pt x="245" y="74"/>
                    <a:pt x="243" y="74"/>
                    <a:pt x="242" y="74"/>
                  </a:cubicBezTo>
                  <a:cubicBezTo>
                    <a:pt x="240" y="74"/>
                    <a:pt x="238" y="74"/>
                    <a:pt x="238" y="74"/>
                  </a:cubicBezTo>
                  <a:cubicBezTo>
                    <a:pt x="239" y="74"/>
                    <a:pt x="240" y="74"/>
                    <a:pt x="242" y="74"/>
                  </a:cubicBezTo>
                  <a:cubicBezTo>
                    <a:pt x="243" y="74"/>
                    <a:pt x="245" y="74"/>
                    <a:pt x="246" y="74"/>
                  </a:cubicBezTo>
                  <a:close/>
                  <a:moveTo>
                    <a:pt x="242" y="76"/>
                  </a:moveTo>
                  <a:cubicBezTo>
                    <a:pt x="243" y="77"/>
                    <a:pt x="243" y="77"/>
                    <a:pt x="243" y="77"/>
                  </a:cubicBezTo>
                  <a:cubicBezTo>
                    <a:pt x="231" y="77"/>
                    <a:pt x="231" y="77"/>
                    <a:pt x="231" y="77"/>
                  </a:cubicBezTo>
                  <a:lnTo>
                    <a:pt x="242" y="76"/>
                  </a:lnTo>
                  <a:close/>
                  <a:moveTo>
                    <a:pt x="229" y="77"/>
                  </a:moveTo>
                  <a:cubicBezTo>
                    <a:pt x="230" y="78"/>
                    <a:pt x="230" y="78"/>
                    <a:pt x="230" y="78"/>
                  </a:cubicBezTo>
                  <a:cubicBezTo>
                    <a:pt x="219" y="78"/>
                    <a:pt x="219" y="78"/>
                    <a:pt x="219" y="78"/>
                  </a:cubicBezTo>
                  <a:lnTo>
                    <a:pt x="229" y="77"/>
                  </a:lnTo>
                  <a:close/>
                  <a:moveTo>
                    <a:pt x="220" y="91"/>
                  </a:moveTo>
                  <a:cubicBezTo>
                    <a:pt x="219" y="91"/>
                    <a:pt x="218" y="91"/>
                    <a:pt x="218" y="91"/>
                  </a:cubicBezTo>
                  <a:cubicBezTo>
                    <a:pt x="218" y="90"/>
                    <a:pt x="219" y="91"/>
                    <a:pt x="220" y="91"/>
                  </a:cubicBezTo>
                  <a:close/>
                  <a:moveTo>
                    <a:pt x="216" y="91"/>
                  </a:moveTo>
                  <a:cubicBezTo>
                    <a:pt x="192" y="92"/>
                    <a:pt x="169" y="93"/>
                    <a:pt x="145" y="91"/>
                  </a:cubicBezTo>
                  <a:cubicBezTo>
                    <a:pt x="165" y="91"/>
                    <a:pt x="189" y="92"/>
                    <a:pt x="211" y="91"/>
                  </a:cubicBezTo>
                  <a:cubicBezTo>
                    <a:pt x="213" y="90"/>
                    <a:pt x="215" y="88"/>
                    <a:pt x="216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92"/>
            <p:cNvSpPr>
              <a:spLocks/>
            </p:cNvSpPr>
            <p:nvPr/>
          </p:nvSpPr>
          <p:spPr bwMode="auto">
            <a:xfrm>
              <a:off x="3578225" y="-1211263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1 w 6"/>
                <a:gd name="T5" fmla="*/ 1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93"/>
            <p:cNvSpPr>
              <a:spLocks/>
            </p:cNvSpPr>
            <p:nvPr/>
          </p:nvSpPr>
          <p:spPr bwMode="auto">
            <a:xfrm>
              <a:off x="2747963" y="-904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94"/>
            <p:cNvSpPr>
              <a:spLocks/>
            </p:cNvSpPr>
            <p:nvPr/>
          </p:nvSpPr>
          <p:spPr bwMode="auto">
            <a:xfrm>
              <a:off x="3552825" y="-1152525"/>
              <a:ext cx="52388" cy="11113"/>
            </a:xfrm>
            <a:custGeom>
              <a:avLst/>
              <a:gdLst>
                <a:gd name="T0" fmla="*/ 0 w 14"/>
                <a:gd name="T1" fmla="*/ 3 h 3"/>
                <a:gd name="T2" fmla="*/ 14 w 14"/>
                <a:gd name="T3" fmla="*/ 0 h 3"/>
                <a:gd name="T4" fmla="*/ 0 w 1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9" y="1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95"/>
            <p:cNvSpPr>
              <a:spLocks/>
            </p:cNvSpPr>
            <p:nvPr/>
          </p:nvSpPr>
          <p:spPr bwMode="auto">
            <a:xfrm>
              <a:off x="3668713" y="-1312863"/>
              <a:ext cx="14288" cy="3175"/>
            </a:xfrm>
            <a:custGeom>
              <a:avLst/>
              <a:gdLst>
                <a:gd name="T0" fmla="*/ 7 w 9"/>
                <a:gd name="T1" fmla="*/ 0 h 2"/>
                <a:gd name="T2" fmla="*/ 0 w 9"/>
                <a:gd name="T3" fmla="*/ 2 h 2"/>
                <a:gd name="T4" fmla="*/ 9 w 9"/>
                <a:gd name="T5" fmla="*/ 0 h 2"/>
                <a:gd name="T6" fmla="*/ 7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lnTo>
                    <a:pt x="0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96"/>
            <p:cNvSpPr>
              <a:spLocks/>
            </p:cNvSpPr>
            <p:nvPr/>
          </p:nvSpPr>
          <p:spPr bwMode="auto">
            <a:xfrm>
              <a:off x="3536950" y="-1350963"/>
              <a:ext cx="19050" cy="3175"/>
            </a:xfrm>
            <a:custGeom>
              <a:avLst/>
              <a:gdLst>
                <a:gd name="T0" fmla="*/ 10 w 12"/>
                <a:gd name="T1" fmla="*/ 0 h 2"/>
                <a:gd name="T2" fmla="*/ 0 w 12"/>
                <a:gd name="T3" fmla="*/ 2 h 2"/>
                <a:gd name="T4" fmla="*/ 12 w 12"/>
                <a:gd name="T5" fmla="*/ 2 h 2"/>
                <a:gd name="T6" fmla="*/ 10 w 1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lnTo>
                    <a:pt x="0" y="2"/>
                  </a:lnTo>
                  <a:lnTo>
                    <a:pt x="12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97"/>
            <p:cNvSpPr>
              <a:spLocks/>
            </p:cNvSpPr>
            <p:nvPr/>
          </p:nvSpPr>
          <p:spPr bwMode="auto">
            <a:xfrm>
              <a:off x="3440113" y="-1343025"/>
              <a:ext cx="71438" cy="14288"/>
            </a:xfrm>
            <a:custGeom>
              <a:avLst/>
              <a:gdLst>
                <a:gd name="T0" fmla="*/ 19 w 19"/>
                <a:gd name="T1" fmla="*/ 0 h 4"/>
                <a:gd name="T2" fmla="*/ 0 w 19"/>
                <a:gd name="T3" fmla="*/ 4 h 4"/>
                <a:gd name="T4" fmla="*/ 19 w 19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4">
                  <a:moveTo>
                    <a:pt x="19" y="0"/>
                  </a:moveTo>
                  <a:cubicBezTo>
                    <a:pt x="12" y="2"/>
                    <a:pt x="6" y="1"/>
                    <a:pt x="0" y="4"/>
                  </a:cubicBezTo>
                  <a:cubicBezTo>
                    <a:pt x="6" y="3"/>
                    <a:pt x="13" y="2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98"/>
            <p:cNvSpPr>
              <a:spLocks/>
            </p:cNvSpPr>
            <p:nvPr/>
          </p:nvSpPr>
          <p:spPr bwMode="auto">
            <a:xfrm>
              <a:off x="3511550" y="-1343025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99"/>
            <p:cNvSpPr>
              <a:spLocks/>
            </p:cNvSpPr>
            <p:nvPr/>
          </p:nvSpPr>
          <p:spPr bwMode="auto">
            <a:xfrm>
              <a:off x="3514725" y="-1298575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00"/>
            <p:cNvSpPr>
              <a:spLocks/>
            </p:cNvSpPr>
            <p:nvPr/>
          </p:nvSpPr>
          <p:spPr bwMode="auto">
            <a:xfrm>
              <a:off x="2984500" y="-1362075"/>
              <a:ext cx="274638" cy="26988"/>
            </a:xfrm>
            <a:custGeom>
              <a:avLst/>
              <a:gdLst>
                <a:gd name="T0" fmla="*/ 65 w 73"/>
                <a:gd name="T1" fmla="*/ 1 h 7"/>
                <a:gd name="T2" fmla="*/ 20 w 73"/>
                <a:gd name="T3" fmla="*/ 5 h 7"/>
                <a:gd name="T4" fmla="*/ 0 w 73"/>
                <a:gd name="T5" fmla="*/ 7 h 7"/>
                <a:gd name="T6" fmla="*/ 73 w 73"/>
                <a:gd name="T7" fmla="*/ 0 h 7"/>
                <a:gd name="T8" fmla="*/ 65 w 7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">
                  <a:moveTo>
                    <a:pt x="65" y="1"/>
                  </a:moveTo>
                  <a:cubicBezTo>
                    <a:pt x="50" y="3"/>
                    <a:pt x="35" y="5"/>
                    <a:pt x="20" y="5"/>
                  </a:cubicBezTo>
                  <a:cubicBezTo>
                    <a:pt x="14" y="7"/>
                    <a:pt x="5" y="5"/>
                    <a:pt x="0" y="7"/>
                  </a:cubicBezTo>
                  <a:cubicBezTo>
                    <a:pt x="24" y="5"/>
                    <a:pt x="49" y="5"/>
                    <a:pt x="73" y="0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401"/>
            <p:cNvSpPr>
              <a:spLocks noChangeArrowheads="1"/>
            </p:cNvSpPr>
            <p:nvPr/>
          </p:nvSpPr>
          <p:spPr bwMode="auto">
            <a:xfrm>
              <a:off x="3360738" y="-1317625"/>
              <a:ext cx="1588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02"/>
            <p:cNvSpPr>
              <a:spLocks/>
            </p:cNvSpPr>
            <p:nvPr/>
          </p:nvSpPr>
          <p:spPr bwMode="auto">
            <a:xfrm>
              <a:off x="3360738" y="-13208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03"/>
            <p:cNvSpPr>
              <a:spLocks/>
            </p:cNvSpPr>
            <p:nvPr/>
          </p:nvSpPr>
          <p:spPr bwMode="auto">
            <a:xfrm>
              <a:off x="3352800" y="-1317625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04"/>
            <p:cNvSpPr>
              <a:spLocks/>
            </p:cNvSpPr>
            <p:nvPr/>
          </p:nvSpPr>
          <p:spPr bwMode="auto">
            <a:xfrm>
              <a:off x="3330575" y="-1293813"/>
              <a:ext cx="98425" cy="14288"/>
            </a:xfrm>
            <a:custGeom>
              <a:avLst/>
              <a:gdLst>
                <a:gd name="T0" fmla="*/ 26 w 26"/>
                <a:gd name="T1" fmla="*/ 0 h 4"/>
                <a:gd name="T2" fmla="*/ 0 w 26"/>
                <a:gd name="T3" fmla="*/ 4 h 4"/>
                <a:gd name="T4" fmla="*/ 26 w 2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">
                  <a:moveTo>
                    <a:pt x="2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9" y="4"/>
                    <a:pt x="19" y="2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5"/>
            <p:cNvSpPr>
              <a:spLocks/>
            </p:cNvSpPr>
            <p:nvPr/>
          </p:nvSpPr>
          <p:spPr bwMode="auto">
            <a:xfrm>
              <a:off x="3086100" y="-1323975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07"/>
            <p:cNvSpPr>
              <a:spLocks/>
            </p:cNvSpPr>
            <p:nvPr/>
          </p:nvSpPr>
          <p:spPr bwMode="auto">
            <a:xfrm>
              <a:off x="3341687" y="-1238250"/>
              <a:ext cx="11113" cy="3175"/>
            </a:xfrm>
            <a:custGeom>
              <a:avLst/>
              <a:gdLst>
                <a:gd name="T0" fmla="*/ 7 w 7"/>
                <a:gd name="T1" fmla="*/ 2 h 2"/>
                <a:gd name="T2" fmla="*/ 5 w 7"/>
                <a:gd name="T3" fmla="*/ 0 h 2"/>
                <a:gd name="T4" fmla="*/ 0 w 7"/>
                <a:gd name="T5" fmla="*/ 2 h 2"/>
                <a:gd name="T6" fmla="*/ 7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08"/>
            <p:cNvSpPr>
              <a:spLocks/>
            </p:cNvSpPr>
            <p:nvPr/>
          </p:nvSpPr>
          <p:spPr bwMode="auto">
            <a:xfrm>
              <a:off x="3138487" y="-1271588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09"/>
            <p:cNvSpPr>
              <a:spLocks/>
            </p:cNvSpPr>
            <p:nvPr/>
          </p:nvSpPr>
          <p:spPr bwMode="auto">
            <a:xfrm>
              <a:off x="3506787" y="-1155700"/>
              <a:ext cx="22225" cy="7938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5 h 5"/>
                <a:gd name="T4" fmla="*/ 3 w 14"/>
                <a:gd name="T5" fmla="*/ 5 h 5"/>
                <a:gd name="T6" fmla="*/ 14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10"/>
            <p:cNvSpPr>
              <a:spLocks/>
            </p:cNvSpPr>
            <p:nvPr/>
          </p:nvSpPr>
          <p:spPr bwMode="auto">
            <a:xfrm>
              <a:off x="3244850" y="-1147763"/>
              <a:ext cx="254000" cy="41275"/>
            </a:xfrm>
            <a:custGeom>
              <a:avLst/>
              <a:gdLst>
                <a:gd name="T0" fmla="*/ 68 w 68"/>
                <a:gd name="T1" fmla="*/ 0 h 11"/>
                <a:gd name="T2" fmla="*/ 0 w 68"/>
                <a:gd name="T3" fmla="*/ 11 h 11"/>
                <a:gd name="T4" fmla="*/ 68 w 6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1">
                  <a:moveTo>
                    <a:pt x="68" y="0"/>
                  </a:moveTo>
                  <a:cubicBezTo>
                    <a:pt x="46" y="5"/>
                    <a:pt x="21" y="7"/>
                    <a:pt x="0" y="11"/>
                  </a:cubicBezTo>
                  <a:cubicBezTo>
                    <a:pt x="23" y="9"/>
                    <a:pt x="47" y="5"/>
                    <a:pt x="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1"/>
            <p:cNvSpPr>
              <a:spLocks/>
            </p:cNvSpPr>
            <p:nvPr/>
          </p:nvSpPr>
          <p:spPr bwMode="auto">
            <a:xfrm>
              <a:off x="3432175" y="-1111250"/>
              <a:ext cx="25400" cy="7938"/>
            </a:xfrm>
            <a:custGeom>
              <a:avLst/>
              <a:gdLst>
                <a:gd name="T0" fmla="*/ 16 w 16"/>
                <a:gd name="T1" fmla="*/ 3 h 5"/>
                <a:gd name="T2" fmla="*/ 16 w 16"/>
                <a:gd name="T3" fmla="*/ 0 h 5"/>
                <a:gd name="T4" fmla="*/ 0 w 16"/>
                <a:gd name="T5" fmla="*/ 5 h 5"/>
                <a:gd name="T6" fmla="*/ 16 w 1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lnTo>
                    <a:pt x="16" y="0"/>
                  </a:lnTo>
                  <a:lnTo>
                    <a:pt x="0" y="5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12"/>
            <p:cNvSpPr>
              <a:spLocks/>
            </p:cNvSpPr>
            <p:nvPr/>
          </p:nvSpPr>
          <p:spPr bwMode="auto">
            <a:xfrm>
              <a:off x="3319462" y="-1004888"/>
              <a:ext cx="14288" cy="6350"/>
            </a:xfrm>
            <a:custGeom>
              <a:avLst/>
              <a:gdLst>
                <a:gd name="T0" fmla="*/ 9 w 9"/>
                <a:gd name="T1" fmla="*/ 0 h 4"/>
                <a:gd name="T2" fmla="*/ 9 w 9"/>
                <a:gd name="T3" fmla="*/ 0 h 4"/>
                <a:gd name="T4" fmla="*/ 0 w 9"/>
                <a:gd name="T5" fmla="*/ 4 h 4"/>
                <a:gd name="T6" fmla="*/ 9 w 9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9" y="0"/>
                  </a:lnTo>
                  <a:lnTo>
                    <a:pt x="0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13"/>
            <p:cNvSpPr>
              <a:spLocks/>
            </p:cNvSpPr>
            <p:nvPr/>
          </p:nvSpPr>
          <p:spPr bwMode="auto">
            <a:xfrm>
              <a:off x="2943225" y="-938213"/>
              <a:ext cx="7938" cy="317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2890157" y="3144592"/>
            <a:ext cx="1674813" cy="520700"/>
            <a:chOff x="2120900" y="-889000"/>
            <a:chExt cx="1674813" cy="520700"/>
          </a:xfrm>
        </p:grpSpPr>
        <p:sp>
          <p:nvSpPr>
            <p:cNvPr id="87" name="Freeform 414"/>
            <p:cNvSpPr>
              <a:spLocks/>
            </p:cNvSpPr>
            <p:nvPr/>
          </p:nvSpPr>
          <p:spPr bwMode="auto">
            <a:xfrm>
              <a:off x="3559175" y="-836613"/>
              <a:ext cx="142875" cy="33338"/>
            </a:xfrm>
            <a:custGeom>
              <a:avLst/>
              <a:gdLst>
                <a:gd name="T0" fmla="*/ 0 w 90"/>
                <a:gd name="T1" fmla="*/ 21 h 21"/>
                <a:gd name="T2" fmla="*/ 10 w 90"/>
                <a:gd name="T3" fmla="*/ 19 h 21"/>
                <a:gd name="T4" fmla="*/ 90 w 90"/>
                <a:gd name="T5" fmla="*/ 0 h 21"/>
                <a:gd name="T6" fmla="*/ 0 w 90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10" y="19"/>
                  </a:lnTo>
                  <a:lnTo>
                    <a:pt x="9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15"/>
            <p:cNvSpPr>
              <a:spLocks noEditPoints="1"/>
            </p:cNvSpPr>
            <p:nvPr/>
          </p:nvSpPr>
          <p:spPr bwMode="auto">
            <a:xfrm>
              <a:off x="2120900" y="-889000"/>
              <a:ext cx="1652588" cy="495300"/>
            </a:xfrm>
            <a:custGeom>
              <a:avLst/>
              <a:gdLst>
                <a:gd name="T0" fmla="*/ 257 w 440"/>
                <a:gd name="T1" fmla="*/ 118 h 132"/>
                <a:gd name="T2" fmla="*/ 302 w 440"/>
                <a:gd name="T3" fmla="*/ 111 h 132"/>
                <a:gd name="T4" fmla="*/ 426 w 440"/>
                <a:gd name="T5" fmla="*/ 87 h 132"/>
                <a:gd name="T6" fmla="*/ 419 w 440"/>
                <a:gd name="T7" fmla="*/ 86 h 132"/>
                <a:gd name="T8" fmla="*/ 365 w 440"/>
                <a:gd name="T9" fmla="*/ 92 h 132"/>
                <a:gd name="T10" fmla="*/ 344 w 440"/>
                <a:gd name="T11" fmla="*/ 91 h 132"/>
                <a:gd name="T12" fmla="*/ 377 w 440"/>
                <a:gd name="T13" fmla="*/ 85 h 132"/>
                <a:gd name="T14" fmla="*/ 272 w 440"/>
                <a:gd name="T15" fmla="*/ 92 h 132"/>
                <a:gd name="T16" fmla="*/ 303 w 440"/>
                <a:gd name="T17" fmla="*/ 87 h 132"/>
                <a:gd name="T18" fmla="*/ 314 w 440"/>
                <a:gd name="T19" fmla="*/ 86 h 132"/>
                <a:gd name="T20" fmla="*/ 351 w 440"/>
                <a:gd name="T21" fmla="*/ 84 h 132"/>
                <a:gd name="T22" fmla="*/ 294 w 440"/>
                <a:gd name="T23" fmla="*/ 84 h 132"/>
                <a:gd name="T24" fmla="*/ 325 w 440"/>
                <a:gd name="T25" fmla="*/ 78 h 132"/>
                <a:gd name="T26" fmla="*/ 335 w 440"/>
                <a:gd name="T27" fmla="*/ 71 h 132"/>
                <a:gd name="T28" fmla="*/ 343 w 440"/>
                <a:gd name="T29" fmla="*/ 70 h 132"/>
                <a:gd name="T30" fmla="*/ 290 w 440"/>
                <a:gd name="T31" fmla="*/ 70 h 132"/>
                <a:gd name="T32" fmla="*/ 310 w 440"/>
                <a:gd name="T33" fmla="*/ 64 h 132"/>
                <a:gd name="T34" fmla="*/ 286 w 440"/>
                <a:gd name="T35" fmla="*/ 62 h 132"/>
                <a:gd name="T36" fmla="*/ 356 w 440"/>
                <a:gd name="T37" fmla="*/ 55 h 132"/>
                <a:gd name="T38" fmla="*/ 295 w 440"/>
                <a:gd name="T39" fmla="*/ 54 h 132"/>
                <a:gd name="T40" fmla="*/ 355 w 440"/>
                <a:gd name="T41" fmla="*/ 43 h 132"/>
                <a:gd name="T42" fmla="*/ 357 w 440"/>
                <a:gd name="T43" fmla="*/ 47 h 132"/>
                <a:gd name="T44" fmla="*/ 385 w 440"/>
                <a:gd name="T45" fmla="*/ 40 h 132"/>
                <a:gd name="T46" fmla="*/ 322 w 440"/>
                <a:gd name="T47" fmla="*/ 45 h 132"/>
                <a:gd name="T48" fmla="*/ 313 w 440"/>
                <a:gd name="T49" fmla="*/ 44 h 132"/>
                <a:gd name="T50" fmla="*/ 434 w 440"/>
                <a:gd name="T51" fmla="*/ 20 h 132"/>
                <a:gd name="T52" fmla="*/ 239 w 440"/>
                <a:gd name="T53" fmla="*/ 37 h 132"/>
                <a:gd name="T54" fmla="*/ 294 w 440"/>
                <a:gd name="T55" fmla="*/ 35 h 132"/>
                <a:gd name="T56" fmla="*/ 260 w 440"/>
                <a:gd name="T57" fmla="*/ 34 h 132"/>
                <a:gd name="T58" fmla="*/ 235 w 440"/>
                <a:gd name="T59" fmla="*/ 36 h 132"/>
                <a:gd name="T60" fmla="*/ 10 w 440"/>
                <a:gd name="T61" fmla="*/ 15 h 132"/>
                <a:gd name="T62" fmla="*/ 14 w 440"/>
                <a:gd name="T63" fmla="*/ 24 h 132"/>
                <a:gd name="T64" fmla="*/ 8 w 440"/>
                <a:gd name="T65" fmla="*/ 32 h 132"/>
                <a:gd name="T66" fmla="*/ 6 w 440"/>
                <a:gd name="T67" fmla="*/ 41 h 132"/>
                <a:gd name="T68" fmla="*/ 6 w 440"/>
                <a:gd name="T69" fmla="*/ 51 h 132"/>
                <a:gd name="T70" fmla="*/ 8 w 440"/>
                <a:gd name="T71" fmla="*/ 57 h 132"/>
                <a:gd name="T72" fmla="*/ 5 w 440"/>
                <a:gd name="T73" fmla="*/ 61 h 132"/>
                <a:gd name="T74" fmla="*/ 3 w 440"/>
                <a:gd name="T75" fmla="*/ 75 h 132"/>
                <a:gd name="T76" fmla="*/ 5 w 440"/>
                <a:gd name="T77" fmla="*/ 88 h 132"/>
                <a:gd name="T78" fmla="*/ 5 w 440"/>
                <a:gd name="T79" fmla="*/ 97 h 132"/>
                <a:gd name="T80" fmla="*/ 52 w 440"/>
                <a:gd name="T81" fmla="*/ 111 h 132"/>
                <a:gd name="T82" fmla="*/ 53 w 440"/>
                <a:gd name="T83" fmla="*/ 112 h 132"/>
                <a:gd name="T84" fmla="*/ 122 w 440"/>
                <a:gd name="T85" fmla="*/ 130 h 132"/>
                <a:gd name="T86" fmla="*/ 167 w 440"/>
                <a:gd name="T87" fmla="*/ 132 h 132"/>
                <a:gd name="T88" fmla="*/ 186 w 440"/>
                <a:gd name="T89" fmla="*/ 128 h 132"/>
                <a:gd name="T90" fmla="*/ 212 w 440"/>
                <a:gd name="T91" fmla="*/ 128 h 132"/>
                <a:gd name="T92" fmla="*/ 295 w 440"/>
                <a:gd name="T93" fmla="*/ 123 h 132"/>
                <a:gd name="T94" fmla="*/ 338 w 440"/>
                <a:gd name="T95" fmla="*/ 119 h 132"/>
                <a:gd name="T96" fmla="*/ 298 w 440"/>
                <a:gd name="T97" fmla="*/ 65 h 132"/>
                <a:gd name="T98" fmla="*/ 380 w 440"/>
                <a:gd name="T99" fmla="*/ 41 h 132"/>
                <a:gd name="T100" fmla="*/ 340 w 440"/>
                <a:gd name="T101" fmla="*/ 45 h 132"/>
                <a:gd name="T102" fmla="*/ 283 w 440"/>
                <a:gd name="T103" fmla="*/ 84 h 132"/>
                <a:gd name="T104" fmla="*/ 276 w 440"/>
                <a:gd name="T105" fmla="*/ 59 h 132"/>
                <a:gd name="T106" fmla="*/ 269 w 440"/>
                <a:gd name="T107" fmla="*/ 84 h 132"/>
                <a:gd name="T108" fmla="*/ 13 w 440"/>
                <a:gd name="T109" fmla="*/ 3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0" h="132">
                  <a:moveTo>
                    <a:pt x="322" y="121"/>
                  </a:moveTo>
                  <a:cubicBezTo>
                    <a:pt x="319" y="119"/>
                    <a:pt x="315" y="122"/>
                    <a:pt x="313" y="120"/>
                  </a:cubicBezTo>
                  <a:cubicBezTo>
                    <a:pt x="315" y="120"/>
                    <a:pt x="316" y="118"/>
                    <a:pt x="317" y="117"/>
                  </a:cubicBezTo>
                  <a:cubicBezTo>
                    <a:pt x="297" y="117"/>
                    <a:pt x="277" y="119"/>
                    <a:pt x="257" y="118"/>
                  </a:cubicBezTo>
                  <a:cubicBezTo>
                    <a:pt x="246" y="115"/>
                    <a:pt x="234" y="118"/>
                    <a:pt x="222" y="116"/>
                  </a:cubicBezTo>
                  <a:cubicBezTo>
                    <a:pt x="240" y="115"/>
                    <a:pt x="258" y="115"/>
                    <a:pt x="276" y="115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84" y="111"/>
                    <a:pt x="293" y="111"/>
                    <a:pt x="302" y="111"/>
                  </a:cubicBezTo>
                  <a:cubicBezTo>
                    <a:pt x="322" y="108"/>
                    <a:pt x="343" y="107"/>
                    <a:pt x="364" y="103"/>
                  </a:cubicBezTo>
                  <a:cubicBezTo>
                    <a:pt x="365" y="104"/>
                    <a:pt x="365" y="104"/>
                    <a:pt x="365" y="104"/>
                  </a:cubicBezTo>
                  <a:cubicBezTo>
                    <a:pt x="371" y="99"/>
                    <a:pt x="381" y="101"/>
                    <a:pt x="387" y="97"/>
                  </a:cubicBezTo>
                  <a:cubicBezTo>
                    <a:pt x="400" y="95"/>
                    <a:pt x="414" y="91"/>
                    <a:pt x="426" y="87"/>
                  </a:cubicBezTo>
                  <a:cubicBezTo>
                    <a:pt x="397" y="94"/>
                    <a:pt x="368" y="100"/>
                    <a:pt x="339" y="102"/>
                  </a:cubicBezTo>
                  <a:cubicBezTo>
                    <a:pt x="338" y="102"/>
                    <a:pt x="335" y="102"/>
                    <a:pt x="335" y="101"/>
                  </a:cubicBezTo>
                  <a:cubicBezTo>
                    <a:pt x="336" y="100"/>
                    <a:pt x="336" y="100"/>
                    <a:pt x="336" y="100"/>
                  </a:cubicBezTo>
                  <a:cubicBezTo>
                    <a:pt x="364" y="99"/>
                    <a:pt x="392" y="92"/>
                    <a:pt x="419" y="86"/>
                  </a:cubicBezTo>
                  <a:cubicBezTo>
                    <a:pt x="405" y="88"/>
                    <a:pt x="391" y="93"/>
                    <a:pt x="377" y="93"/>
                  </a:cubicBezTo>
                  <a:cubicBezTo>
                    <a:pt x="374" y="94"/>
                    <a:pt x="371" y="94"/>
                    <a:pt x="368" y="94"/>
                  </a:cubicBezTo>
                  <a:cubicBezTo>
                    <a:pt x="372" y="92"/>
                    <a:pt x="377" y="91"/>
                    <a:pt x="380" y="90"/>
                  </a:cubicBezTo>
                  <a:cubicBezTo>
                    <a:pt x="375" y="91"/>
                    <a:pt x="370" y="92"/>
                    <a:pt x="365" y="92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7" y="90"/>
                    <a:pt x="367" y="90"/>
                    <a:pt x="367" y="90"/>
                  </a:cubicBezTo>
                  <a:cubicBezTo>
                    <a:pt x="361" y="91"/>
                    <a:pt x="355" y="92"/>
                    <a:pt x="349" y="91"/>
                  </a:cubicBezTo>
                  <a:cubicBezTo>
                    <a:pt x="347" y="92"/>
                    <a:pt x="345" y="92"/>
                    <a:pt x="344" y="91"/>
                  </a:cubicBezTo>
                  <a:cubicBezTo>
                    <a:pt x="345" y="91"/>
                    <a:pt x="345" y="91"/>
                    <a:pt x="345" y="91"/>
                  </a:cubicBezTo>
                  <a:cubicBezTo>
                    <a:pt x="356" y="89"/>
                    <a:pt x="369" y="89"/>
                    <a:pt x="380" y="85"/>
                  </a:cubicBezTo>
                  <a:cubicBezTo>
                    <a:pt x="385" y="85"/>
                    <a:pt x="392" y="84"/>
                    <a:pt x="396" y="82"/>
                  </a:cubicBezTo>
                  <a:cubicBezTo>
                    <a:pt x="390" y="83"/>
                    <a:pt x="382" y="82"/>
                    <a:pt x="377" y="85"/>
                  </a:cubicBezTo>
                  <a:cubicBezTo>
                    <a:pt x="375" y="83"/>
                    <a:pt x="372" y="85"/>
                    <a:pt x="370" y="85"/>
                  </a:cubicBezTo>
                  <a:cubicBezTo>
                    <a:pt x="350" y="91"/>
                    <a:pt x="329" y="89"/>
                    <a:pt x="309" y="92"/>
                  </a:cubicBezTo>
                  <a:cubicBezTo>
                    <a:pt x="297" y="92"/>
                    <a:pt x="284" y="93"/>
                    <a:pt x="272" y="92"/>
                  </a:cubicBezTo>
                  <a:cubicBezTo>
                    <a:pt x="272" y="92"/>
                    <a:pt x="272" y="92"/>
                    <a:pt x="272" y="92"/>
                  </a:cubicBezTo>
                  <a:cubicBezTo>
                    <a:pt x="273" y="91"/>
                    <a:pt x="276" y="91"/>
                    <a:pt x="276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85" y="89"/>
                    <a:pt x="294" y="89"/>
                    <a:pt x="303" y="88"/>
                  </a:cubicBezTo>
                  <a:cubicBezTo>
                    <a:pt x="303" y="87"/>
                    <a:pt x="303" y="87"/>
                    <a:pt x="303" y="87"/>
                  </a:cubicBezTo>
                  <a:cubicBezTo>
                    <a:pt x="304" y="86"/>
                    <a:pt x="306" y="86"/>
                    <a:pt x="307" y="86"/>
                  </a:cubicBezTo>
                  <a:cubicBezTo>
                    <a:pt x="308" y="89"/>
                    <a:pt x="311" y="85"/>
                    <a:pt x="313" y="86"/>
                  </a:cubicBezTo>
                  <a:cubicBezTo>
                    <a:pt x="313" y="86"/>
                    <a:pt x="313" y="87"/>
                    <a:pt x="313" y="87"/>
                  </a:cubicBezTo>
                  <a:cubicBezTo>
                    <a:pt x="314" y="86"/>
                    <a:pt x="314" y="86"/>
                    <a:pt x="314" y="86"/>
                  </a:cubicBezTo>
                  <a:cubicBezTo>
                    <a:pt x="331" y="85"/>
                    <a:pt x="331" y="85"/>
                    <a:pt x="331" y="85"/>
                  </a:cubicBezTo>
                  <a:cubicBezTo>
                    <a:pt x="332" y="87"/>
                    <a:pt x="332" y="87"/>
                    <a:pt x="332" y="87"/>
                  </a:cubicBezTo>
                  <a:cubicBezTo>
                    <a:pt x="336" y="86"/>
                    <a:pt x="340" y="85"/>
                    <a:pt x="344" y="85"/>
                  </a:cubicBezTo>
                  <a:cubicBezTo>
                    <a:pt x="346" y="83"/>
                    <a:pt x="350" y="85"/>
                    <a:pt x="351" y="84"/>
                  </a:cubicBezTo>
                  <a:cubicBezTo>
                    <a:pt x="348" y="83"/>
                    <a:pt x="346" y="85"/>
                    <a:pt x="344" y="84"/>
                  </a:cubicBezTo>
                  <a:cubicBezTo>
                    <a:pt x="357" y="81"/>
                    <a:pt x="370" y="80"/>
                    <a:pt x="382" y="78"/>
                  </a:cubicBezTo>
                  <a:cubicBezTo>
                    <a:pt x="400" y="74"/>
                    <a:pt x="419" y="72"/>
                    <a:pt x="434" y="63"/>
                  </a:cubicBezTo>
                  <a:cubicBezTo>
                    <a:pt x="388" y="76"/>
                    <a:pt x="341" y="82"/>
                    <a:pt x="294" y="84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300" y="82"/>
                    <a:pt x="308" y="82"/>
                    <a:pt x="316" y="81"/>
                  </a:cubicBezTo>
                  <a:cubicBezTo>
                    <a:pt x="320" y="81"/>
                    <a:pt x="324" y="80"/>
                    <a:pt x="327" y="79"/>
                  </a:cubicBezTo>
                  <a:cubicBezTo>
                    <a:pt x="325" y="78"/>
                    <a:pt x="325" y="78"/>
                    <a:pt x="325" y="78"/>
                  </a:cubicBezTo>
                  <a:cubicBezTo>
                    <a:pt x="325" y="78"/>
                    <a:pt x="327" y="78"/>
                    <a:pt x="326" y="77"/>
                  </a:cubicBezTo>
                  <a:cubicBezTo>
                    <a:pt x="319" y="78"/>
                    <a:pt x="312" y="78"/>
                    <a:pt x="305" y="78"/>
                  </a:cubicBezTo>
                  <a:cubicBezTo>
                    <a:pt x="305" y="77"/>
                    <a:pt x="303" y="76"/>
                    <a:pt x="304" y="75"/>
                  </a:cubicBezTo>
                  <a:cubicBezTo>
                    <a:pt x="314" y="73"/>
                    <a:pt x="325" y="73"/>
                    <a:pt x="335" y="71"/>
                  </a:cubicBezTo>
                  <a:cubicBezTo>
                    <a:pt x="342" y="73"/>
                    <a:pt x="348" y="69"/>
                    <a:pt x="355" y="69"/>
                  </a:cubicBezTo>
                  <a:cubicBezTo>
                    <a:pt x="356" y="70"/>
                    <a:pt x="356" y="70"/>
                    <a:pt x="356" y="70"/>
                  </a:cubicBezTo>
                  <a:cubicBezTo>
                    <a:pt x="364" y="70"/>
                    <a:pt x="373" y="69"/>
                    <a:pt x="381" y="65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0" y="70"/>
                    <a:pt x="336" y="71"/>
                    <a:pt x="334" y="69"/>
                  </a:cubicBezTo>
                  <a:cubicBezTo>
                    <a:pt x="293" y="71"/>
                    <a:pt x="293" y="71"/>
                    <a:pt x="293" y="71"/>
                  </a:cubicBezTo>
                  <a:cubicBezTo>
                    <a:pt x="289" y="70"/>
                    <a:pt x="289" y="70"/>
                    <a:pt x="289" y="70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308" y="68"/>
                    <a:pt x="326" y="68"/>
                    <a:pt x="344" y="66"/>
                  </a:cubicBezTo>
                  <a:cubicBezTo>
                    <a:pt x="335" y="65"/>
                    <a:pt x="326" y="68"/>
                    <a:pt x="317" y="66"/>
                  </a:cubicBezTo>
                  <a:cubicBezTo>
                    <a:pt x="320" y="65"/>
                    <a:pt x="323" y="65"/>
                    <a:pt x="326" y="65"/>
                  </a:cubicBezTo>
                  <a:cubicBezTo>
                    <a:pt x="320" y="64"/>
                    <a:pt x="315" y="66"/>
                    <a:pt x="310" y="64"/>
                  </a:cubicBezTo>
                  <a:cubicBezTo>
                    <a:pt x="313" y="62"/>
                    <a:pt x="317" y="64"/>
                    <a:pt x="320" y="63"/>
                  </a:cubicBezTo>
                  <a:cubicBezTo>
                    <a:pt x="328" y="62"/>
                    <a:pt x="337" y="62"/>
                    <a:pt x="345" y="60"/>
                  </a:cubicBezTo>
                  <a:cubicBezTo>
                    <a:pt x="327" y="61"/>
                    <a:pt x="309" y="62"/>
                    <a:pt x="291" y="63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312" y="60"/>
                    <a:pt x="338" y="58"/>
                    <a:pt x="364" y="56"/>
                  </a:cubicBezTo>
                  <a:cubicBezTo>
                    <a:pt x="375" y="53"/>
                    <a:pt x="387" y="53"/>
                    <a:pt x="397" y="49"/>
                  </a:cubicBezTo>
                  <a:cubicBezTo>
                    <a:pt x="384" y="50"/>
                    <a:pt x="370" y="55"/>
                    <a:pt x="356" y="55"/>
                  </a:cubicBezTo>
                  <a:cubicBezTo>
                    <a:pt x="347" y="55"/>
                    <a:pt x="336" y="56"/>
                    <a:pt x="328" y="56"/>
                  </a:cubicBezTo>
                  <a:cubicBezTo>
                    <a:pt x="329" y="55"/>
                    <a:pt x="329" y="55"/>
                    <a:pt x="329" y="55"/>
                  </a:cubicBezTo>
                  <a:cubicBezTo>
                    <a:pt x="317" y="55"/>
                    <a:pt x="306" y="58"/>
                    <a:pt x="295" y="54"/>
                  </a:cubicBezTo>
                  <a:cubicBezTo>
                    <a:pt x="295" y="54"/>
                    <a:pt x="295" y="54"/>
                    <a:pt x="295" y="54"/>
                  </a:cubicBezTo>
                  <a:cubicBezTo>
                    <a:pt x="312" y="51"/>
                    <a:pt x="330" y="52"/>
                    <a:pt x="347" y="48"/>
                  </a:cubicBezTo>
                  <a:cubicBezTo>
                    <a:pt x="344" y="47"/>
                    <a:pt x="344" y="47"/>
                    <a:pt x="344" y="47"/>
                  </a:cubicBezTo>
                  <a:cubicBezTo>
                    <a:pt x="361" y="44"/>
                    <a:pt x="361" y="44"/>
                    <a:pt x="361" y="44"/>
                  </a:cubicBezTo>
                  <a:cubicBezTo>
                    <a:pt x="359" y="44"/>
                    <a:pt x="357" y="45"/>
                    <a:pt x="355" y="43"/>
                  </a:cubicBezTo>
                  <a:cubicBezTo>
                    <a:pt x="361" y="43"/>
                    <a:pt x="367" y="41"/>
                    <a:pt x="372" y="42"/>
                  </a:cubicBezTo>
                  <a:cubicBezTo>
                    <a:pt x="365" y="44"/>
                    <a:pt x="365" y="44"/>
                    <a:pt x="365" y="44"/>
                  </a:cubicBezTo>
                  <a:cubicBezTo>
                    <a:pt x="366" y="44"/>
                    <a:pt x="366" y="45"/>
                    <a:pt x="366" y="45"/>
                  </a:cubicBezTo>
                  <a:cubicBezTo>
                    <a:pt x="357" y="47"/>
                    <a:pt x="357" y="47"/>
                    <a:pt x="357" y="47"/>
                  </a:cubicBezTo>
                  <a:cubicBezTo>
                    <a:pt x="370" y="45"/>
                    <a:pt x="370" y="45"/>
                    <a:pt x="370" y="45"/>
                  </a:cubicBezTo>
                  <a:cubicBezTo>
                    <a:pt x="367" y="44"/>
                    <a:pt x="367" y="44"/>
                    <a:pt x="367" y="44"/>
                  </a:cubicBezTo>
                  <a:cubicBezTo>
                    <a:pt x="378" y="42"/>
                    <a:pt x="390" y="42"/>
                    <a:pt x="400" y="38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3" y="40"/>
                    <a:pt x="381" y="43"/>
                    <a:pt x="381" y="40"/>
                  </a:cubicBezTo>
                  <a:cubicBezTo>
                    <a:pt x="386" y="38"/>
                    <a:pt x="392" y="38"/>
                    <a:pt x="398" y="36"/>
                  </a:cubicBezTo>
                  <a:cubicBezTo>
                    <a:pt x="373" y="41"/>
                    <a:pt x="347" y="43"/>
                    <a:pt x="322" y="45"/>
                  </a:cubicBezTo>
                  <a:cubicBezTo>
                    <a:pt x="315" y="45"/>
                    <a:pt x="307" y="44"/>
                    <a:pt x="301" y="47"/>
                  </a:cubicBezTo>
                  <a:cubicBezTo>
                    <a:pt x="295" y="45"/>
                    <a:pt x="288" y="47"/>
                    <a:pt x="282" y="45"/>
                  </a:cubicBezTo>
                  <a:cubicBezTo>
                    <a:pt x="282" y="45"/>
                    <a:pt x="282" y="45"/>
                    <a:pt x="282" y="45"/>
                  </a:cubicBezTo>
                  <a:cubicBezTo>
                    <a:pt x="293" y="45"/>
                    <a:pt x="302" y="44"/>
                    <a:pt x="313" y="44"/>
                  </a:cubicBezTo>
                  <a:cubicBezTo>
                    <a:pt x="321" y="43"/>
                    <a:pt x="330" y="43"/>
                    <a:pt x="338" y="41"/>
                  </a:cubicBezTo>
                  <a:cubicBezTo>
                    <a:pt x="360" y="38"/>
                    <a:pt x="382" y="36"/>
                    <a:pt x="403" y="30"/>
                  </a:cubicBezTo>
                  <a:cubicBezTo>
                    <a:pt x="415" y="25"/>
                    <a:pt x="429" y="24"/>
                    <a:pt x="440" y="20"/>
                  </a:cubicBezTo>
                  <a:cubicBezTo>
                    <a:pt x="438" y="20"/>
                    <a:pt x="436" y="21"/>
                    <a:pt x="434" y="20"/>
                  </a:cubicBezTo>
                  <a:cubicBezTo>
                    <a:pt x="388" y="34"/>
                    <a:pt x="340" y="39"/>
                    <a:pt x="291" y="39"/>
                  </a:cubicBezTo>
                  <a:cubicBezTo>
                    <a:pt x="285" y="41"/>
                    <a:pt x="277" y="37"/>
                    <a:pt x="271" y="40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41" y="34"/>
                    <a:pt x="243" y="37"/>
                    <a:pt x="246" y="35"/>
                  </a:cubicBezTo>
                  <a:cubicBezTo>
                    <a:pt x="247" y="36"/>
                    <a:pt x="249" y="36"/>
                    <a:pt x="251" y="36"/>
                  </a:cubicBezTo>
                  <a:cubicBezTo>
                    <a:pt x="266" y="39"/>
                    <a:pt x="281" y="38"/>
                    <a:pt x="296" y="36"/>
                  </a:cubicBezTo>
                  <a:cubicBezTo>
                    <a:pt x="295" y="35"/>
                    <a:pt x="293" y="37"/>
                    <a:pt x="294" y="35"/>
                  </a:cubicBezTo>
                  <a:cubicBezTo>
                    <a:pt x="306" y="34"/>
                    <a:pt x="317" y="33"/>
                    <a:pt x="329" y="32"/>
                  </a:cubicBezTo>
                  <a:cubicBezTo>
                    <a:pt x="329" y="32"/>
                    <a:pt x="332" y="33"/>
                    <a:pt x="332" y="32"/>
                  </a:cubicBezTo>
                  <a:cubicBezTo>
                    <a:pt x="324" y="33"/>
                    <a:pt x="316" y="32"/>
                    <a:pt x="308" y="33"/>
                  </a:cubicBezTo>
                  <a:cubicBezTo>
                    <a:pt x="292" y="33"/>
                    <a:pt x="276" y="33"/>
                    <a:pt x="260" y="34"/>
                  </a:cubicBezTo>
                  <a:cubicBezTo>
                    <a:pt x="255" y="35"/>
                    <a:pt x="255" y="35"/>
                    <a:pt x="255" y="35"/>
                  </a:cubicBezTo>
                  <a:cubicBezTo>
                    <a:pt x="249" y="34"/>
                    <a:pt x="243" y="35"/>
                    <a:pt x="237" y="34"/>
                  </a:cubicBezTo>
                  <a:cubicBezTo>
                    <a:pt x="235" y="35"/>
                    <a:pt x="238" y="35"/>
                    <a:pt x="238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19" y="32"/>
                    <a:pt x="205" y="33"/>
                    <a:pt x="189" y="31"/>
                  </a:cubicBezTo>
                  <a:cubicBezTo>
                    <a:pt x="140" y="28"/>
                    <a:pt x="89" y="19"/>
                    <a:pt x="38" y="8"/>
                  </a:cubicBezTo>
                  <a:cubicBezTo>
                    <a:pt x="31" y="9"/>
                    <a:pt x="25" y="0"/>
                    <a:pt x="18" y="7"/>
                  </a:cubicBezTo>
                  <a:cubicBezTo>
                    <a:pt x="13" y="9"/>
                    <a:pt x="12" y="11"/>
                    <a:pt x="10" y="15"/>
                  </a:cubicBezTo>
                  <a:cubicBezTo>
                    <a:pt x="9" y="18"/>
                    <a:pt x="12" y="16"/>
                    <a:pt x="13" y="18"/>
                  </a:cubicBezTo>
                  <a:cubicBezTo>
                    <a:pt x="11" y="19"/>
                    <a:pt x="9" y="19"/>
                    <a:pt x="8" y="22"/>
                  </a:cubicBezTo>
                  <a:cubicBezTo>
                    <a:pt x="10" y="23"/>
                    <a:pt x="13" y="22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1" y="25"/>
                    <a:pt x="10" y="25"/>
                  </a:cubicBezTo>
                  <a:cubicBezTo>
                    <a:pt x="9" y="26"/>
                    <a:pt x="7" y="28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9" y="29"/>
                    <a:pt x="8" y="31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9"/>
                    <a:pt x="5" y="38"/>
                    <a:pt x="6" y="41"/>
                  </a:cubicBezTo>
                  <a:cubicBezTo>
                    <a:pt x="7" y="43"/>
                    <a:pt x="9" y="44"/>
                    <a:pt x="10" y="45"/>
                  </a:cubicBezTo>
                  <a:cubicBezTo>
                    <a:pt x="10" y="46"/>
                    <a:pt x="8" y="45"/>
                    <a:pt x="7" y="46"/>
                  </a:cubicBezTo>
                  <a:cubicBezTo>
                    <a:pt x="6" y="48"/>
                    <a:pt x="8" y="50"/>
                    <a:pt x="10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6" y="54"/>
                  </a:cubicBezTo>
                  <a:cubicBezTo>
                    <a:pt x="8" y="55"/>
                    <a:pt x="5" y="57"/>
                    <a:pt x="6" y="5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7"/>
                    <a:pt x="11" y="58"/>
                    <a:pt x="13" y="59"/>
                  </a:cubicBezTo>
                  <a:cubicBezTo>
                    <a:pt x="12" y="61"/>
                    <a:pt x="11" y="59"/>
                    <a:pt x="10" y="59"/>
                  </a:cubicBezTo>
                  <a:cubicBezTo>
                    <a:pt x="7" y="61"/>
                    <a:pt x="12" y="61"/>
                    <a:pt x="12" y="63"/>
                  </a:cubicBezTo>
                  <a:cubicBezTo>
                    <a:pt x="10" y="63"/>
                    <a:pt x="7" y="61"/>
                    <a:pt x="5" y="61"/>
                  </a:cubicBezTo>
                  <a:cubicBezTo>
                    <a:pt x="8" y="62"/>
                    <a:pt x="6" y="64"/>
                    <a:pt x="9" y="65"/>
                  </a:cubicBezTo>
                  <a:cubicBezTo>
                    <a:pt x="8" y="66"/>
                    <a:pt x="6" y="65"/>
                    <a:pt x="5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0" y="69"/>
                    <a:pt x="8" y="73"/>
                    <a:pt x="3" y="75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80"/>
                    <a:pt x="3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83"/>
                    <a:pt x="1" y="86"/>
                    <a:pt x="5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5"/>
                    <a:pt x="4" y="96"/>
                    <a:pt x="5" y="97"/>
                  </a:cubicBezTo>
                  <a:cubicBezTo>
                    <a:pt x="6" y="96"/>
                    <a:pt x="3" y="94"/>
                    <a:pt x="6" y="93"/>
                  </a:cubicBezTo>
                  <a:cubicBezTo>
                    <a:pt x="10" y="96"/>
                    <a:pt x="15" y="97"/>
                    <a:pt x="21" y="98"/>
                  </a:cubicBezTo>
                  <a:cubicBezTo>
                    <a:pt x="28" y="102"/>
                    <a:pt x="33" y="107"/>
                    <a:pt x="41" y="110"/>
                  </a:cubicBezTo>
                  <a:cubicBezTo>
                    <a:pt x="45" y="110"/>
                    <a:pt x="48" y="113"/>
                    <a:pt x="52" y="111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2" y="107"/>
                    <a:pt x="39" y="105"/>
                    <a:pt x="40" y="103"/>
                  </a:cubicBezTo>
                  <a:cubicBezTo>
                    <a:pt x="43" y="103"/>
                    <a:pt x="45" y="105"/>
                    <a:pt x="46" y="107"/>
                  </a:cubicBezTo>
                  <a:cubicBezTo>
                    <a:pt x="48" y="109"/>
                    <a:pt x="54" y="109"/>
                    <a:pt x="53" y="112"/>
                  </a:cubicBezTo>
                  <a:cubicBezTo>
                    <a:pt x="66" y="120"/>
                    <a:pt x="84" y="124"/>
                    <a:pt x="100" y="128"/>
                  </a:cubicBezTo>
                  <a:cubicBezTo>
                    <a:pt x="101" y="129"/>
                    <a:pt x="104" y="127"/>
                    <a:pt x="103" y="129"/>
                  </a:cubicBezTo>
                  <a:cubicBezTo>
                    <a:pt x="111" y="131"/>
                    <a:pt x="118" y="131"/>
                    <a:pt x="125" y="131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35" y="130"/>
                    <a:pt x="148" y="131"/>
                    <a:pt x="161" y="132"/>
                  </a:cubicBezTo>
                  <a:cubicBezTo>
                    <a:pt x="163" y="131"/>
                    <a:pt x="163" y="131"/>
                    <a:pt x="163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4" y="131"/>
                    <a:pt x="167" y="130"/>
                    <a:pt x="167" y="132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80" y="131"/>
                    <a:pt x="192" y="131"/>
                    <a:pt x="203" y="130"/>
                  </a:cubicBezTo>
                  <a:cubicBezTo>
                    <a:pt x="210" y="131"/>
                    <a:pt x="218" y="132"/>
                    <a:pt x="224" y="130"/>
                  </a:cubicBezTo>
                  <a:cubicBezTo>
                    <a:pt x="211" y="130"/>
                    <a:pt x="198" y="130"/>
                    <a:pt x="186" y="128"/>
                  </a:cubicBezTo>
                  <a:cubicBezTo>
                    <a:pt x="193" y="127"/>
                    <a:pt x="200" y="127"/>
                    <a:pt x="207" y="128"/>
                  </a:cubicBezTo>
                  <a:cubicBezTo>
                    <a:pt x="209" y="128"/>
                    <a:pt x="212" y="126"/>
                    <a:pt x="214" y="127"/>
                  </a:cubicBezTo>
                  <a:cubicBezTo>
                    <a:pt x="213" y="127"/>
                    <a:pt x="213" y="128"/>
                    <a:pt x="212" y="127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19" y="128"/>
                    <a:pt x="226" y="129"/>
                    <a:pt x="232" y="128"/>
                  </a:cubicBezTo>
                  <a:cubicBezTo>
                    <a:pt x="228" y="127"/>
                    <a:pt x="224" y="128"/>
                    <a:pt x="221" y="126"/>
                  </a:cubicBezTo>
                  <a:cubicBezTo>
                    <a:pt x="222" y="125"/>
                    <a:pt x="225" y="126"/>
                    <a:pt x="226" y="125"/>
                  </a:cubicBezTo>
                  <a:cubicBezTo>
                    <a:pt x="249" y="125"/>
                    <a:pt x="272" y="124"/>
                    <a:pt x="295" y="123"/>
                  </a:cubicBezTo>
                  <a:cubicBezTo>
                    <a:pt x="300" y="125"/>
                    <a:pt x="306" y="121"/>
                    <a:pt x="311" y="123"/>
                  </a:cubicBezTo>
                  <a:cubicBezTo>
                    <a:pt x="311" y="123"/>
                    <a:pt x="310" y="123"/>
                    <a:pt x="310" y="124"/>
                  </a:cubicBezTo>
                  <a:cubicBezTo>
                    <a:pt x="318" y="122"/>
                    <a:pt x="326" y="122"/>
                    <a:pt x="334" y="121"/>
                  </a:cubicBezTo>
                  <a:cubicBezTo>
                    <a:pt x="338" y="119"/>
                    <a:pt x="338" y="119"/>
                    <a:pt x="338" y="119"/>
                  </a:cubicBezTo>
                  <a:cubicBezTo>
                    <a:pt x="337" y="118"/>
                    <a:pt x="337" y="118"/>
                    <a:pt x="337" y="118"/>
                  </a:cubicBezTo>
                  <a:cubicBezTo>
                    <a:pt x="332" y="120"/>
                    <a:pt x="327" y="119"/>
                    <a:pt x="322" y="121"/>
                  </a:cubicBezTo>
                  <a:close/>
                  <a:moveTo>
                    <a:pt x="308" y="65"/>
                  </a:moveTo>
                  <a:cubicBezTo>
                    <a:pt x="304" y="64"/>
                    <a:pt x="300" y="67"/>
                    <a:pt x="298" y="65"/>
                  </a:cubicBezTo>
                  <a:cubicBezTo>
                    <a:pt x="300" y="65"/>
                    <a:pt x="304" y="64"/>
                    <a:pt x="308" y="65"/>
                  </a:cubicBezTo>
                  <a:close/>
                  <a:moveTo>
                    <a:pt x="380" y="41"/>
                  </a:moveTo>
                  <a:cubicBezTo>
                    <a:pt x="379" y="42"/>
                    <a:pt x="377" y="41"/>
                    <a:pt x="376" y="41"/>
                  </a:cubicBezTo>
                  <a:cubicBezTo>
                    <a:pt x="377" y="41"/>
                    <a:pt x="379" y="41"/>
                    <a:pt x="380" y="41"/>
                  </a:cubicBezTo>
                  <a:close/>
                  <a:moveTo>
                    <a:pt x="355" y="44"/>
                  </a:moveTo>
                  <a:cubicBezTo>
                    <a:pt x="350" y="45"/>
                    <a:pt x="345" y="45"/>
                    <a:pt x="340" y="45"/>
                  </a:cubicBezTo>
                  <a:cubicBezTo>
                    <a:pt x="338" y="45"/>
                    <a:pt x="336" y="45"/>
                    <a:pt x="334" y="45"/>
                  </a:cubicBezTo>
                  <a:cubicBezTo>
                    <a:pt x="336" y="45"/>
                    <a:pt x="338" y="45"/>
                    <a:pt x="340" y="45"/>
                  </a:cubicBezTo>
                  <a:cubicBezTo>
                    <a:pt x="345" y="45"/>
                    <a:pt x="350" y="44"/>
                    <a:pt x="355" y="44"/>
                  </a:cubicBezTo>
                  <a:close/>
                  <a:moveTo>
                    <a:pt x="289" y="83"/>
                  </a:moveTo>
                  <a:cubicBezTo>
                    <a:pt x="290" y="84"/>
                    <a:pt x="290" y="84"/>
                    <a:pt x="290" y="84"/>
                  </a:cubicBezTo>
                  <a:cubicBezTo>
                    <a:pt x="283" y="84"/>
                    <a:pt x="283" y="84"/>
                    <a:pt x="283" y="84"/>
                  </a:cubicBezTo>
                  <a:lnTo>
                    <a:pt x="289" y="83"/>
                  </a:lnTo>
                  <a:close/>
                  <a:moveTo>
                    <a:pt x="287" y="59"/>
                  </a:moveTo>
                  <a:cubicBezTo>
                    <a:pt x="288" y="59"/>
                    <a:pt x="288" y="59"/>
                    <a:pt x="288" y="59"/>
                  </a:cubicBezTo>
                  <a:cubicBezTo>
                    <a:pt x="276" y="59"/>
                    <a:pt x="276" y="59"/>
                    <a:pt x="276" y="59"/>
                  </a:cubicBezTo>
                  <a:lnTo>
                    <a:pt x="287" y="59"/>
                  </a:lnTo>
                  <a:close/>
                  <a:moveTo>
                    <a:pt x="271" y="84"/>
                  </a:moveTo>
                  <a:cubicBezTo>
                    <a:pt x="272" y="84"/>
                    <a:pt x="272" y="84"/>
                    <a:pt x="272" y="84"/>
                  </a:cubicBezTo>
                  <a:cubicBezTo>
                    <a:pt x="269" y="84"/>
                    <a:pt x="269" y="84"/>
                    <a:pt x="269" y="84"/>
                  </a:cubicBezTo>
                  <a:lnTo>
                    <a:pt x="271" y="84"/>
                  </a:lnTo>
                  <a:close/>
                  <a:moveTo>
                    <a:pt x="13" y="38"/>
                  </a:moveTo>
                  <a:cubicBezTo>
                    <a:pt x="13" y="37"/>
                    <a:pt x="14" y="36"/>
                    <a:pt x="15" y="37"/>
                  </a:cubicBezTo>
                  <a:cubicBezTo>
                    <a:pt x="14" y="37"/>
                    <a:pt x="14" y="38"/>
                    <a:pt x="13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6"/>
            <p:cNvSpPr>
              <a:spLocks/>
            </p:cNvSpPr>
            <p:nvPr/>
          </p:nvSpPr>
          <p:spPr bwMode="auto">
            <a:xfrm>
              <a:off x="3552825" y="-825500"/>
              <a:ext cx="55563" cy="11113"/>
            </a:xfrm>
            <a:custGeom>
              <a:avLst/>
              <a:gdLst>
                <a:gd name="T0" fmla="*/ 0 w 15"/>
                <a:gd name="T1" fmla="*/ 3 h 3"/>
                <a:gd name="T2" fmla="*/ 15 w 15"/>
                <a:gd name="T3" fmla="*/ 0 h 3"/>
                <a:gd name="T4" fmla="*/ 0 w 1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2"/>
                    <a:pt x="10" y="1"/>
                    <a:pt x="15" y="0"/>
                  </a:cubicBezTo>
                  <a:cubicBezTo>
                    <a:pt x="10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17"/>
            <p:cNvSpPr>
              <a:spLocks/>
            </p:cNvSpPr>
            <p:nvPr/>
          </p:nvSpPr>
          <p:spPr bwMode="auto">
            <a:xfrm>
              <a:off x="3567112" y="-803275"/>
              <a:ext cx="49213" cy="11113"/>
            </a:xfrm>
            <a:custGeom>
              <a:avLst/>
              <a:gdLst>
                <a:gd name="T0" fmla="*/ 0 w 13"/>
                <a:gd name="T1" fmla="*/ 3 h 3"/>
                <a:gd name="T2" fmla="*/ 13 w 13"/>
                <a:gd name="T3" fmla="*/ 0 h 3"/>
                <a:gd name="T4" fmla="*/ 1 w 13"/>
                <a:gd name="T5" fmla="*/ 2 h 3"/>
                <a:gd name="T6" fmla="*/ 0 w 1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cubicBezTo>
                    <a:pt x="5" y="3"/>
                    <a:pt x="8" y="1"/>
                    <a:pt x="13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18"/>
            <p:cNvSpPr>
              <a:spLocks/>
            </p:cNvSpPr>
            <p:nvPr/>
          </p:nvSpPr>
          <p:spPr bwMode="auto">
            <a:xfrm>
              <a:off x="3556000" y="-795338"/>
              <a:ext cx="63500" cy="11113"/>
            </a:xfrm>
            <a:custGeom>
              <a:avLst/>
              <a:gdLst>
                <a:gd name="T0" fmla="*/ 2 w 40"/>
                <a:gd name="T1" fmla="*/ 7 h 7"/>
                <a:gd name="T2" fmla="*/ 40 w 40"/>
                <a:gd name="T3" fmla="*/ 0 h 7"/>
                <a:gd name="T4" fmla="*/ 0 w 40"/>
                <a:gd name="T5" fmla="*/ 7 h 7"/>
                <a:gd name="T6" fmla="*/ 2 w 4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7">
                  <a:moveTo>
                    <a:pt x="2" y="7"/>
                  </a:moveTo>
                  <a:lnTo>
                    <a:pt x="40" y="0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19"/>
            <p:cNvSpPr>
              <a:spLocks/>
            </p:cNvSpPr>
            <p:nvPr/>
          </p:nvSpPr>
          <p:spPr bwMode="auto">
            <a:xfrm>
              <a:off x="3435350" y="-792163"/>
              <a:ext cx="128588" cy="19050"/>
            </a:xfrm>
            <a:custGeom>
              <a:avLst/>
              <a:gdLst>
                <a:gd name="T0" fmla="*/ 25 w 34"/>
                <a:gd name="T1" fmla="*/ 1 h 5"/>
                <a:gd name="T2" fmla="*/ 10 w 34"/>
                <a:gd name="T3" fmla="*/ 3 h 5"/>
                <a:gd name="T4" fmla="*/ 0 w 34"/>
                <a:gd name="T5" fmla="*/ 4 h 5"/>
                <a:gd name="T6" fmla="*/ 34 w 34"/>
                <a:gd name="T7" fmla="*/ 0 h 5"/>
                <a:gd name="T8" fmla="*/ 25 w 3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">
                  <a:moveTo>
                    <a:pt x="25" y="1"/>
                  </a:moveTo>
                  <a:cubicBezTo>
                    <a:pt x="19" y="1"/>
                    <a:pt x="15" y="3"/>
                    <a:pt x="10" y="3"/>
                  </a:cubicBezTo>
                  <a:cubicBezTo>
                    <a:pt x="7" y="5"/>
                    <a:pt x="3" y="3"/>
                    <a:pt x="0" y="4"/>
                  </a:cubicBezTo>
                  <a:cubicBezTo>
                    <a:pt x="12" y="4"/>
                    <a:pt x="23" y="2"/>
                    <a:pt x="34" y="0"/>
                  </a:cubicBezTo>
                  <a:cubicBezTo>
                    <a:pt x="31" y="0"/>
                    <a:pt x="28" y="0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20"/>
            <p:cNvSpPr>
              <a:spLocks/>
            </p:cNvSpPr>
            <p:nvPr/>
          </p:nvSpPr>
          <p:spPr bwMode="auto">
            <a:xfrm>
              <a:off x="3416300" y="-798513"/>
              <a:ext cx="7938" cy="3175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2 h 2"/>
                <a:gd name="T4" fmla="*/ 5 w 5"/>
                <a:gd name="T5" fmla="*/ 2 h 2"/>
                <a:gd name="T6" fmla="*/ 3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21"/>
            <p:cNvSpPr>
              <a:spLocks/>
            </p:cNvSpPr>
            <p:nvPr/>
          </p:nvSpPr>
          <p:spPr bwMode="auto">
            <a:xfrm>
              <a:off x="3671887" y="-735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22"/>
            <p:cNvSpPr>
              <a:spLocks/>
            </p:cNvSpPr>
            <p:nvPr/>
          </p:nvSpPr>
          <p:spPr bwMode="auto">
            <a:xfrm>
              <a:off x="3470275" y="-735013"/>
              <a:ext cx="201613" cy="41275"/>
            </a:xfrm>
            <a:custGeom>
              <a:avLst/>
              <a:gdLst>
                <a:gd name="T0" fmla="*/ 47 w 54"/>
                <a:gd name="T1" fmla="*/ 3 h 11"/>
                <a:gd name="T2" fmla="*/ 54 w 54"/>
                <a:gd name="T3" fmla="*/ 0 h 11"/>
                <a:gd name="T4" fmla="*/ 32 w 54"/>
                <a:gd name="T5" fmla="*/ 5 h 11"/>
                <a:gd name="T6" fmla="*/ 32 w 54"/>
                <a:gd name="T7" fmla="*/ 5 h 11"/>
                <a:gd name="T8" fmla="*/ 0 w 54"/>
                <a:gd name="T9" fmla="*/ 11 h 11"/>
                <a:gd name="T10" fmla="*/ 47 w 54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1">
                  <a:moveTo>
                    <a:pt x="47" y="3"/>
                  </a:moveTo>
                  <a:cubicBezTo>
                    <a:pt x="51" y="4"/>
                    <a:pt x="52" y="1"/>
                    <a:pt x="54" y="0"/>
                  </a:cubicBezTo>
                  <a:cubicBezTo>
                    <a:pt x="47" y="2"/>
                    <a:pt x="38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2" y="8"/>
                    <a:pt x="11" y="9"/>
                    <a:pt x="0" y="11"/>
                  </a:cubicBezTo>
                  <a:cubicBezTo>
                    <a:pt x="15" y="9"/>
                    <a:pt x="32" y="7"/>
                    <a:pt x="4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3"/>
            <p:cNvSpPr>
              <a:spLocks/>
            </p:cNvSpPr>
            <p:nvPr/>
          </p:nvSpPr>
          <p:spPr bwMode="auto">
            <a:xfrm>
              <a:off x="3168650" y="-798513"/>
              <a:ext cx="233363" cy="17463"/>
            </a:xfrm>
            <a:custGeom>
              <a:avLst/>
              <a:gdLst>
                <a:gd name="T0" fmla="*/ 9 w 62"/>
                <a:gd name="T1" fmla="*/ 5 h 5"/>
                <a:gd name="T2" fmla="*/ 62 w 62"/>
                <a:gd name="T3" fmla="*/ 1 h 5"/>
                <a:gd name="T4" fmla="*/ 58 w 62"/>
                <a:gd name="T5" fmla="*/ 0 h 5"/>
                <a:gd name="T6" fmla="*/ 23 w 62"/>
                <a:gd name="T7" fmla="*/ 3 h 5"/>
                <a:gd name="T8" fmla="*/ 0 w 62"/>
                <a:gd name="T9" fmla="*/ 4 h 5"/>
                <a:gd name="T10" fmla="*/ 9 w 6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5">
                  <a:moveTo>
                    <a:pt x="9" y="5"/>
                  </a:moveTo>
                  <a:cubicBezTo>
                    <a:pt x="27" y="4"/>
                    <a:pt x="46" y="3"/>
                    <a:pt x="62" y="1"/>
                  </a:cubicBezTo>
                  <a:cubicBezTo>
                    <a:pt x="61" y="1"/>
                    <a:pt x="59" y="1"/>
                    <a:pt x="58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3"/>
                    <a:pt x="7" y="3"/>
                    <a:pt x="0" y="4"/>
                  </a:cubicBezTo>
                  <a:cubicBezTo>
                    <a:pt x="3" y="4"/>
                    <a:pt x="6" y="4"/>
                    <a:pt x="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24"/>
            <p:cNvSpPr>
              <a:spLocks/>
            </p:cNvSpPr>
            <p:nvPr/>
          </p:nvSpPr>
          <p:spPr bwMode="auto">
            <a:xfrm>
              <a:off x="3709987" y="-701675"/>
              <a:ext cx="22225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5"/>
            <p:cNvSpPr>
              <a:spLocks/>
            </p:cNvSpPr>
            <p:nvPr/>
          </p:nvSpPr>
          <p:spPr bwMode="auto">
            <a:xfrm>
              <a:off x="3421062" y="-693738"/>
              <a:ext cx="288925" cy="52388"/>
            </a:xfrm>
            <a:custGeom>
              <a:avLst/>
              <a:gdLst>
                <a:gd name="T0" fmla="*/ 77 w 77"/>
                <a:gd name="T1" fmla="*/ 0 h 14"/>
                <a:gd name="T2" fmla="*/ 0 w 77"/>
                <a:gd name="T3" fmla="*/ 14 h 14"/>
                <a:gd name="T4" fmla="*/ 77 w 7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14">
                  <a:moveTo>
                    <a:pt x="77" y="0"/>
                  </a:moveTo>
                  <a:cubicBezTo>
                    <a:pt x="51" y="7"/>
                    <a:pt x="26" y="11"/>
                    <a:pt x="0" y="14"/>
                  </a:cubicBezTo>
                  <a:cubicBezTo>
                    <a:pt x="26" y="12"/>
                    <a:pt x="52" y="7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26"/>
            <p:cNvSpPr>
              <a:spLocks/>
            </p:cNvSpPr>
            <p:nvPr/>
          </p:nvSpPr>
          <p:spPr bwMode="auto">
            <a:xfrm>
              <a:off x="3402012" y="-776288"/>
              <a:ext cx="30163" cy="7938"/>
            </a:xfrm>
            <a:custGeom>
              <a:avLst/>
              <a:gdLst>
                <a:gd name="T0" fmla="*/ 8 w 8"/>
                <a:gd name="T1" fmla="*/ 1 h 2"/>
                <a:gd name="T2" fmla="*/ 0 w 8"/>
                <a:gd name="T3" fmla="*/ 0 h 2"/>
                <a:gd name="T4" fmla="*/ 0 w 8"/>
                <a:gd name="T5" fmla="*/ 1 h 2"/>
                <a:gd name="T6" fmla="*/ 8 w 8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0"/>
                    <a:pt x="3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1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27"/>
            <p:cNvSpPr>
              <a:spLocks/>
            </p:cNvSpPr>
            <p:nvPr/>
          </p:nvSpPr>
          <p:spPr bwMode="auto">
            <a:xfrm>
              <a:off x="3517900" y="-731838"/>
              <a:ext cx="65088" cy="11113"/>
            </a:xfrm>
            <a:custGeom>
              <a:avLst/>
              <a:gdLst>
                <a:gd name="T0" fmla="*/ 0 w 41"/>
                <a:gd name="T1" fmla="*/ 7 h 7"/>
                <a:gd name="T2" fmla="*/ 41 w 41"/>
                <a:gd name="T3" fmla="*/ 0 h 7"/>
                <a:gd name="T4" fmla="*/ 38 w 41"/>
                <a:gd name="T5" fmla="*/ 0 h 7"/>
                <a:gd name="T6" fmla="*/ 0 w 4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">
                  <a:moveTo>
                    <a:pt x="0" y="7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28"/>
            <p:cNvSpPr>
              <a:spLocks/>
            </p:cNvSpPr>
            <p:nvPr/>
          </p:nvSpPr>
          <p:spPr bwMode="auto">
            <a:xfrm>
              <a:off x="3379787" y="-679450"/>
              <a:ext cx="379413" cy="76200"/>
            </a:xfrm>
            <a:custGeom>
              <a:avLst/>
              <a:gdLst>
                <a:gd name="T0" fmla="*/ 88 w 101"/>
                <a:gd name="T1" fmla="*/ 5 h 20"/>
                <a:gd name="T2" fmla="*/ 101 w 101"/>
                <a:gd name="T3" fmla="*/ 0 h 20"/>
                <a:gd name="T4" fmla="*/ 0 w 101"/>
                <a:gd name="T5" fmla="*/ 18 h 20"/>
                <a:gd name="T6" fmla="*/ 10 w 101"/>
                <a:gd name="T7" fmla="*/ 18 h 20"/>
                <a:gd name="T8" fmla="*/ 53 w 101"/>
                <a:gd name="T9" fmla="*/ 13 h 20"/>
                <a:gd name="T10" fmla="*/ 53 w 101"/>
                <a:gd name="T11" fmla="*/ 12 h 20"/>
                <a:gd name="T12" fmla="*/ 84 w 101"/>
                <a:gd name="T13" fmla="*/ 5 h 20"/>
                <a:gd name="T14" fmla="*/ 86 w 101"/>
                <a:gd name="T15" fmla="*/ 5 h 20"/>
                <a:gd name="T16" fmla="*/ 86 w 101"/>
                <a:gd name="T17" fmla="*/ 6 h 20"/>
                <a:gd name="T18" fmla="*/ 88 w 101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0">
                  <a:moveTo>
                    <a:pt x="88" y="5"/>
                  </a:moveTo>
                  <a:cubicBezTo>
                    <a:pt x="91" y="1"/>
                    <a:pt x="97" y="3"/>
                    <a:pt x="101" y="0"/>
                  </a:cubicBezTo>
                  <a:cubicBezTo>
                    <a:pt x="68" y="10"/>
                    <a:pt x="34" y="15"/>
                    <a:pt x="0" y="18"/>
                  </a:cubicBezTo>
                  <a:cubicBezTo>
                    <a:pt x="3" y="20"/>
                    <a:pt x="7" y="17"/>
                    <a:pt x="10" y="18"/>
                  </a:cubicBezTo>
                  <a:cubicBezTo>
                    <a:pt x="25" y="18"/>
                    <a:pt x="39" y="15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63" y="10"/>
                    <a:pt x="73" y="7"/>
                    <a:pt x="84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6"/>
                    <a:pt x="86" y="6"/>
                    <a:pt x="86" y="6"/>
                  </a:cubicBezTo>
                  <a:lnTo>
                    <a:pt x="8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29"/>
            <p:cNvSpPr>
              <a:spLocks/>
            </p:cNvSpPr>
            <p:nvPr/>
          </p:nvSpPr>
          <p:spPr bwMode="auto">
            <a:xfrm>
              <a:off x="3375025" y="-773113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30"/>
            <p:cNvSpPr>
              <a:spLocks/>
            </p:cNvSpPr>
            <p:nvPr/>
          </p:nvSpPr>
          <p:spPr bwMode="auto">
            <a:xfrm>
              <a:off x="3630612" y="-701675"/>
              <a:ext cx="26988" cy="7938"/>
            </a:xfrm>
            <a:custGeom>
              <a:avLst/>
              <a:gdLst>
                <a:gd name="T0" fmla="*/ 17 w 17"/>
                <a:gd name="T1" fmla="*/ 0 h 5"/>
                <a:gd name="T2" fmla="*/ 0 w 17"/>
                <a:gd name="T3" fmla="*/ 5 h 5"/>
                <a:gd name="T4" fmla="*/ 3 w 17"/>
                <a:gd name="T5" fmla="*/ 5 h 5"/>
                <a:gd name="T6" fmla="*/ 17 w 1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17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31"/>
            <p:cNvSpPr>
              <a:spLocks/>
            </p:cNvSpPr>
            <p:nvPr/>
          </p:nvSpPr>
          <p:spPr bwMode="auto">
            <a:xfrm>
              <a:off x="3709987" y="-619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32"/>
            <p:cNvSpPr>
              <a:spLocks/>
            </p:cNvSpPr>
            <p:nvPr/>
          </p:nvSpPr>
          <p:spPr bwMode="auto">
            <a:xfrm>
              <a:off x="3709987" y="-6223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33"/>
            <p:cNvSpPr>
              <a:spLocks/>
            </p:cNvSpPr>
            <p:nvPr/>
          </p:nvSpPr>
          <p:spPr bwMode="auto">
            <a:xfrm>
              <a:off x="3709987" y="-649288"/>
              <a:ext cx="85725" cy="26988"/>
            </a:xfrm>
            <a:custGeom>
              <a:avLst/>
              <a:gdLst>
                <a:gd name="T0" fmla="*/ 0 w 23"/>
                <a:gd name="T1" fmla="*/ 7 h 7"/>
                <a:gd name="T2" fmla="*/ 1 w 23"/>
                <a:gd name="T3" fmla="*/ 7 h 7"/>
                <a:gd name="T4" fmla="*/ 1 w 23"/>
                <a:gd name="T5" fmla="*/ 7 h 7"/>
                <a:gd name="T6" fmla="*/ 2 w 23"/>
                <a:gd name="T7" fmla="*/ 7 h 7"/>
                <a:gd name="T8" fmla="*/ 1 w 23"/>
                <a:gd name="T9" fmla="*/ 7 h 7"/>
                <a:gd name="T10" fmla="*/ 23 w 23"/>
                <a:gd name="T11" fmla="*/ 0 h 7"/>
                <a:gd name="T12" fmla="*/ 0 w 2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9" y="6"/>
                    <a:pt x="16" y="3"/>
                    <a:pt x="23" y="0"/>
                  </a:cubicBezTo>
                  <a:cubicBezTo>
                    <a:pt x="15" y="2"/>
                    <a:pt x="5" y="4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34"/>
            <p:cNvSpPr>
              <a:spLocks/>
            </p:cNvSpPr>
            <p:nvPr/>
          </p:nvSpPr>
          <p:spPr bwMode="auto">
            <a:xfrm>
              <a:off x="3019425" y="-781050"/>
              <a:ext cx="2222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35"/>
            <p:cNvSpPr>
              <a:spLocks/>
            </p:cNvSpPr>
            <p:nvPr/>
          </p:nvSpPr>
          <p:spPr bwMode="auto">
            <a:xfrm>
              <a:off x="3041650" y="-784225"/>
              <a:ext cx="123825" cy="3175"/>
            </a:xfrm>
            <a:custGeom>
              <a:avLst/>
              <a:gdLst>
                <a:gd name="T0" fmla="*/ 0 w 33"/>
                <a:gd name="T1" fmla="*/ 1 h 1"/>
                <a:gd name="T2" fmla="*/ 33 w 33"/>
                <a:gd name="T3" fmla="*/ 0 h 1"/>
                <a:gd name="T4" fmla="*/ 0 w 3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">
                  <a:moveTo>
                    <a:pt x="0" y="1"/>
                  </a:moveTo>
                  <a:cubicBezTo>
                    <a:pt x="11" y="1"/>
                    <a:pt x="23" y="1"/>
                    <a:pt x="33" y="0"/>
                  </a:cubicBezTo>
                  <a:cubicBezTo>
                    <a:pt x="22" y="0"/>
                    <a:pt x="1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36"/>
            <p:cNvSpPr>
              <a:spLocks/>
            </p:cNvSpPr>
            <p:nvPr/>
          </p:nvSpPr>
          <p:spPr bwMode="auto">
            <a:xfrm>
              <a:off x="3432175" y="-71278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0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37"/>
            <p:cNvSpPr>
              <a:spLocks/>
            </p:cNvSpPr>
            <p:nvPr/>
          </p:nvSpPr>
          <p:spPr bwMode="auto">
            <a:xfrm>
              <a:off x="3432175" y="-712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38"/>
            <p:cNvSpPr>
              <a:spLocks/>
            </p:cNvSpPr>
            <p:nvPr/>
          </p:nvSpPr>
          <p:spPr bwMode="auto">
            <a:xfrm>
              <a:off x="3575050" y="-641350"/>
              <a:ext cx="82550" cy="19050"/>
            </a:xfrm>
            <a:custGeom>
              <a:avLst/>
              <a:gdLst>
                <a:gd name="T0" fmla="*/ 22 w 22"/>
                <a:gd name="T1" fmla="*/ 0 h 5"/>
                <a:gd name="T2" fmla="*/ 0 w 22"/>
                <a:gd name="T3" fmla="*/ 5 h 5"/>
                <a:gd name="T4" fmla="*/ 22 w 2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">
                  <a:moveTo>
                    <a:pt x="2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" y="5"/>
                    <a:pt x="16" y="2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39"/>
            <p:cNvSpPr>
              <a:spLocks/>
            </p:cNvSpPr>
            <p:nvPr/>
          </p:nvSpPr>
          <p:spPr bwMode="auto">
            <a:xfrm>
              <a:off x="2947987" y="-784225"/>
              <a:ext cx="44450" cy="3175"/>
            </a:xfrm>
            <a:custGeom>
              <a:avLst/>
              <a:gdLst>
                <a:gd name="T0" fmla="*/ 23 w 28"/>
                <a:gd name="T1" fmla="*/ 0 h 2"/>
                <a:gd name="T2" fmla="*/ 0 w 28"/>
                <a:gd name="T3" fmla="*/ 0 h 2"/>
                <a:gd name="T4" fmla="*/ 28 w 28"/>
                <a:gd name="T5" fmla="*/ 2 h 2"/>
                <a:gd name="T6" fmla="*/ 23 w 2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">
                  <a:moveTo>
                    <a:pt x="23" y="0"/>
                  </a:moveTo>
                  <a:lnTo>
                    <a:pt x="0" y="0"/>
                  </a:lnTo>
                  <a:lnTo>
                    <a:pt x="2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40"/>
            <p:cNvSpPr>
              <a:spLocks/>
            </p:cNvSpPr>
            <p:nvPr/>
          </p:nvSpPr>
          <p:spPr bwMode="auto">
            <a:xfrm>
              <a:off x="2943225" y="-773113"/>
              <a:ext cx="12700" cy="0"/>
            </a:xfrm>
            <a:custGeom>
              <a:avLst/>
              <a:gdLst>
                <a:gd name="T0" fmla="*/ 3 w 8"/>
                <a:gd name="T1" fmla="*/ 0 w 8"/>
                <a:gd name="T2" fmla="*/ 8 w 8"/>
                <a:gd name="T3" fmla="*/ 3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3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1"/>
            <p:cNvSpPr>
              <a:spLocks/>
            </p:cNvSpPr>
            <p:nvPr/>
          </p:nvSpPr>
          <p:spPr bwMode="auto">
            <a:xfrm>
              <a:off x="2884487" y="-784225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42"/>
            <p:cNvSpPr>
              <a:spLocks/>
            </p:cNvSpPr>
            <p:nvPr/>
          </p:nvSpPr>
          <p:spPr bwMode="auto">
            <a:xfrm>
              <a:off x="2868612" y="-781050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4" y="0"/>
                    <a:pt x="3" y="2"/>
                    <a:pt x="0" y="1"/>
                  </a:cubicBezTo>
                  <a:cubicBezTo>
                    <a:pt x="3" y="2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43"/>
            <p:cNvSpPr>
              <a:spLocks/>
            </p:cNvSpPr>
            <p:nvPr/>
          </p:nvSpPr>
          <p:spPr bwMode="auto">
            <a:xfrm>
              <a:off x="2830512" y="-781050"/>
              <a:ext cx="12700" cy="4763"/>
            </a:xfrm>
            <a:custGeom>
              <a:avLst/>
              <a:gdLst>
                <a:gd name="T0" fmla="*/ 3 w 8"/>
                <a:gd name="T1" fmla="*/ 0 h 3"/>
                <a:gd name="T2" fmla="*/ 0 w 8"/>
                <a:gd name="T3" fmla="*/ 3 h 3"/>
                <a:gd name="T4" fmla="*/ 8 w 8"/>
                <a:gd name="T5" fmla="*/ 3 h 3"/>
                <a:gd name="T6" fmla="*/ 3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lnTo>
                    <a:pt x="0" y="3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44"/>
            <p:cNvSpPr>
              <a:spLocks/>
            </p:cNvSpPr>
            <p:nvPr/>
          </p:nvSpPr>
          <p:spPr bwMode="auto">
            <a:xfrm>
              <a:off x="3511550" y="-536575"/>
              <a:ext cx="284163" cy="74613"/>
            </a:xfrm>
            <a:custGeom>
              <a:avLst/>
              <a:gdLst>
                <a:gd name="T0" fmla="*/ 76 w 76"/>
                <a:gd name="T1" fmla="*/ 0 h 20"/>
                <a:gd name="T2" fmla="*/ 0 w 76"/>
                <a:gd name="T3" fmla="*/ 18 h 20"/>
                <a:gd name="T4" fmla="*/ 9 w 76"/>
                <a:gd name="T5" fmla="*/ 19 h 20"/>
                <a:gd name="T6" fmla="*/ 9 w 76"/>
                <a:gd name="T7" fmla="*/ 19 h 20"/>
                <a:gd name="T8" fmla="*/ 16 w 76"/>
                <a:gd name="T9" fmla="*/ 18 h 20"/>
                <a:gd name="T10" fmla="*/ 20 w 76"/>
                <a:gd name="T11" fmla="*/ 16 h 20"/>
                <a:gd name="T12" fmla="*/ 38 w 76"/>
                <a:gd name="T13" fmla="*/ 14 h 20"/>
                <a:gd name="T14" fmla="*/ 62 w 76"/>
                <a:gd name="T15" fmla="*/ 7 h 20"/>
                <a:gd name="T16" fmla="*/ 62 w 76"/>
                <a:gd name="T17" fmla="*/ 5 h 20"/>
                <a:gd name="T18" fmla="*/ 76 w 76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0">
                  <a:moveTo>
                    <a:pt x="76" y="0"/>
                  </a:moveTo>
                  <a:cubicBezTo>
                    <a:pt x="51" y="9"/>
                    <a:pt x="25" y="13"/>
                    <a:pt x="0" y="18"/>
                  </a:cubicBezTo>
                  <a:cubicBezTo>
                    <a:pt x="2" y="20"/>
                    <a:pt x="6" y="17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8"/>
                    <a:pt x="14" y="19"/>
                    <a:pt x="16" y="18"/>
                  </a:cubicBezTo>
                  <a:cubicBezTo>
                    <a:pt x="16" y="16"/>
                    <a:pt x="19" y="17"/>
                    <a:pt x="20" y="16"/>
                  </a:cubicBezTo>
                  <a:cubicBezTo>
                    <a:pt x="26" y="17"/>
                    <a:pt x="32" y="14"/>
                    <a:pt x="38" y="14"/>
                  </a:cubicBezTo>
                  <a:cubicBezTo>
                    <a:pt x="46" y="11"/>
                    <a:pt x="55" y="9"/>
                    <a:pt x="62" y="7"/>
                  </a:cubicBezTo>
                  <a:cubicBezTo>
                    <a:pt x="62" y="6"/>
                    <a:pt x="63" y="6"/>
                    <a:pt x="62" y="5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45"/>
            <p:cNvSpPr>
              <a:spLocks/>
            </p:cNvSpPr>
            <p:nvPr/>
          </p:nvSpPr>
          <p:spPr bwMode="auto">
            <a:xfrm>
              <a:off x="3319462" y="-608013"/>
              <a:ext cx="22225" cy="0"/>
            </a:xfrm>
            <a:custGeom>
              <a:avLst/>
              <a:gdLst>
                <a:gd name="T0" fmla="*/ 14 w 14"/>
                <a:gd name="T1" fmla="*/ 12 w 14"/>
                <a:gd name="T2" fmla="*/ 0 w 14"/>
                <a:gd name="T3" fmla="*/ 14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4">
                  <a:moveTo>
                    <a:pt x="14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46"/>
            <p:cNvSpPr>
              <a:spLocks/>
            </p:cNvSpPr>
            <p:nvPr/>
          </p:nvSpPr>
          <p:spPr bwMode="auto">
            <a:xfrm>
              <a:off x="3635375" y="-514350"/>
              <a:ext cx="52388" cy="15875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0 h 4"/>
                <a:gd name="T4" fmla="*/ 0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4" y="2"/>
                    <a:pt x="11" y="2"/>
                    <a:pt x="14" y="0"/>
                  </a:cubicBezTo>
                  <a:cubicBezTo>
                    <a:pt x="10" y="2"/>
                    <a:pt x="4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47"/>
            <p:cNvSpPr>
              <a:spLocks/>
            </p:cNvSpPr>
            <p:nvPr/>
          </p:nvSpPr>
          <p:spPr bwMode="auto">
            <a:xfrm>
              <a:off x="3278187" y="-608013"/>
              <a:ext cx="11113" cy="476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48"/>
            <p:cNvSpPr>
              <a:spLocks/>
            </p:cNvSpPr>
            <p:nvPr/>
          </p:nvSpPr>
          <p:spPr bwMode="auto">
            <a:xfrm>
              <a:off x="3552825" y="-514350"/>
              <a:ext cx="22225" cy="4763"/>
            </a:xfrm>
            <a:custGeom>
              <a:avLst/>
              <a:gdLst>
                <a:gd name="T0" fmla="*/ 2 w 14"/>
                <a:gd name="T1" fmla="*/ 3 h 3"/>
                <a:gd name="T2" fmla="*/ 14 w 14"/>
                <a:gd name="T3" fmla="*/ 0 h 3"/>
                <a:gd name="T4" fmla="*/ 0 w 14"/>
                <a:gd name="T5" fmla="*/ 3 h 3"/>
                <a:gd name="T6" fmla="*/ 2 w 1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2" y="3"/>
                  </a:moveTo>
                  <a:lnTo>
                    <a:pt x="14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49"/>
            <p:cNvSpPr>
              <a:spLocks/>
            </p:cNvSpPr>
            <p:nvPr/>
          </p:nvSpPr>
          <p:spPr bwMode="auto">
            <a:xfrm>
              <a:off x="3506787" y="-5064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50"/>
            <p:cNvSpPr>
              <a:spLocks/>
            </p:cNvSpPr>
            <p:nvPr/>
          </p:nvSpPr>
          <p:spPr bwMode="auto">
            <a:xfrm>
              <a:off x="3476625" y="-465138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4 w 4"/>
                <a:gd name="T5" fmla="*/ 0 h 2"/>
                <a:gd name="T6" fmla="*/ 0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2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51"/>
            <p:cNvSpPr>
              <a:spLocks/>
            </p:cNvSpPr>
            <p:nvPr/>
          </p:nvSpPr>
          <p:spPr bwMode="auto">
            <a:xfrm>
              <a:off x="3529012" y="-454025"/>
              <a:ext cx="12700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52"/>
            <p:cNvSpPr>
              <a:spLocks/>
            </p:cNvSpPr>
            <p:nvPr/>
          </p:nvSpPr>
          <p:spPr bwMode="auto">
            <a:xfrm>
              <a:off x="3454400" y="-465138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53"/>
            <p:cNvSpPr>
              <a:spLocks/>
            </p:cNvSpPr>
            <p:nvPr/>
          </p:nvSpPr>
          <p:spPr bwMode="auto">
            <a:xfrm>
              <a:off x="3462337" y="-450850"/>
              <a:ext cx="44450" cy="7938"/>
            </a:xfrm>
            <a:custGeom>
              <a:avLst/>
              <a:gdLst>
                <a:gd name="T0" fmla="*/ 0 w 12"/>
                <a:gd name="T1" fmla="*/ 2 h 2"/>
                <a:gd name="T2" fmla="*/ 12 w 12"/>
                <a:gd name="T3" fmla="*/ 0 h 2"/>
                <a:gd name="T4" fmla="*/ 0 w 1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2"/>
                    <a:pt x="9" y="2"/>
                    <a:pt x="12" y="0"/>
                  </a:cubicBezTo>
                  <a:cubicBezTo>
                    <a:pt x="8" y="0"/>
                    <a:pt x="4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54"/>
            <p:cNvSpPr>
              <a:spLocks/>
            </p:cNvSpPr>
            <p:nvPr/>
          </p:nvSpPr>
          <p:spPr bwMode="auto">
            <a:xfrm>
              <a:off x="3451225" y="-442913"/>
              <a:ext cx="1111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5"/>
            <p:cNvSpPr>
              <a:spLocks/>
            </p:cNvSpPr>
            <p:nvPr/>
          </p:nvSpPr>
          <p:spPr bwMode="auto">
            <a:xfrm>
              <a:off x="3278187" y="-473075"/>
              <a:ext cx="63500" cy="11113"/>
            </a:xfrm>
            <a:custGeom>
              <a:avLst/>
              <a:gdLst>
                <a:gd name="T0" fmla="*/ 17 w 17"/>
                <a:gd name="T1" fmla="*/ 1 h 3"/>
                <a:gd name="T2" fmla="*/ 0 w 17"/>
                <a:gd name="T3" fmla="*/ 3 h 3"/>
                <a:gd name="T4" fmla="*/ 17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7" y="1"/>
                  </a:moveTo>
                  <a:cubicBezTo>
                    <a:pt x="12" y="0"/>
                    <a:pt x="4" y="2"/>
                    <a:pt x="0" y="3"/>
                  </a:cubicBezTo>
                  <a:cubicBezTo>
                    <a:pt x="6" y="3"/>
                    <a:pt x="12" y="2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56"/>
            <p:cNvSpPr>
              <a:spLocks/>
            </p:cNvSpPr>
            <p:nvPr/>
          </p:nvSpPr>
          <p:spPr bwMode="auto">
            <a:xfrm>
              <a:off x="3165475" y="-390525"/>
              <a:ext cx="79375" cy="11113"/>
            </a:xfrm>
            <a:custGeom>
              <a:avLst/>
              <a:gdLst>
                <a:gd name="T0" fmla="*/ 20 w 21"/>
                <a:gd name="T1" fmla="*/ 2 h 3"/>
                <a:gd name="T2" fmla="*/ 21 w 21"/>
                <a:gd name="T3" fmla="*/ 1 h 3"/>
                <a:gd name="T4" fmla="*/ 0 w 21"/>
                <a:gd name="T5" fmla="*/ 3 h 3"/>
                <a:gd name="T6" fmla="*/ 20 w 2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">
                  <a:moveTo>
                    <a:pt x="20" y="2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14" y="2"/>
                    <a:pt x="7" y="0"/>
                    <a:pt x="0" y="3"/>
                  </a:cubicBezTo>
                  <a:cubicBezTo>
                    <a:pt x="7" y="3"/>
                    <a:pt x="14" y="3"/>
                    <a:pt x="2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57"/>
            <p:cNvSpPr>
              <a:spLocks/>
            </p:cNvSpPr>
            <p:nvPr/>
          </p:nvSpPr>
          <p:spPr bwMode="auto">
            <a:xfrm>
              <a:off x="3267075" y="-374650"/>
              <a:ext cx="14288" cy="6350"/>
            </a:xfrm>
            <a:custGeom>
              <a:avLst/>
              <a:gdLst>
                <a:gd name="T0" fmla="*/ 2 w 9"/>
                <a:gd name="T1" fmla="*/ 4 h 4"/>
                <a:gd name="T2" fmla="*/ 9 w 9"/>
                <a:gd name="T3" fmla="*/ 0 h 4"/>
                <a:gd name="T4" fmla="*/ 0 w 9"/>
                <a:gd name="T5" fmla="*/ 4 h 4"/>
                <a:gd name="T6" fmla="*/ 2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lnTo>
                    <a:pt x="9" y="0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58"/>
            <p:cNvSpPr>
              <a:spLocks/>
            </p:cNvSpPr>
            <p:nvPr/>
          </p:nvSpPr>
          <p:spPr bwMode="auto">
            <a:xfrm>
              <a:off x="3041650" y="-396875"/>
              <a:ext cx="19050" cy="3175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59"/>
            <p:cNvSpPr>
              <a:spLocks/>
            </p:cNvSpPr>
            <p:nvPr/>
          </p:nvSpPr>
          <p:spPr bwMode="auto">
            <a:xfrm>
              <a:off x="3022600" y="-385763"/>
              <a:ext cx="49213" cy="6350"/>
            </a:xfrm>
            <a:custGeom>
              <a:avLst/>
              <a:gdLst>
                <a:gd name="T0" fmla="*/ 0 w 13"/>
                <a:gd name="T1" fmla="*/ 1 h 2"/>
                <a:gd name="T2" fmla="*/ 13 w 13"/>
                <a:gd name="T3" fmla="*/ 1 h 2"/>
                <a:gd name="T4" fmla="*/ 0 w 1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">
                  <a:moveTo>
                    <a:pt x="0" y="1"/>
                  </a:moveTo>
                  <a:cubicBezTo>
                    <a:pt x="5" y="2"/>
                    <a:pt x="9" y="2"/>
                    <a:pt x="13" y="1"/>
                  </a:cubicBezTo>
                  <a:cubicBezTo>
                    <a:pt x="9" y="0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60"/>
            <p:cNvSpPr>
              <a:spLocks/>
            </p:cNvSpPr>
            <p:nvPr/>
          </p:nvSpPr>
          <p:spPr bwMode="auto">
            <a:xfrm>
              <a:off x="2789237" y="-393700"/>
              <a:ext cx="200025" cy="11113"/>
            </a:xfrm>
            <a:custGeom>
              <a:avLst/>
              <a:gdLst>
                <a:gd name="T0" fmla="*/ 37 w 53"/>
                <a:gd name="T1" fmla="*/ 0 h 3"/>
                <a:gd name="T2" fmla="*/ 0 w 53"/>
                <a:gd name="T3" fmla="*/ 1 h 3"/>
                <a:gd name="T4" fmla="*/ 0 w 53"/>
                <a:gd name="T5" fmla="*/ 1 h 3"/>
                <a:gd name="T6" fmla="*/ 50 w 53"/>
                <a:gd name="T7" fmla="*/ 3 h 3"/>
                <a:gd name="T8" fmla="*/ 53 w 53"/>
                <a:gd name="T9" fmla="*/ 2 h 3"/>
                <a:gd name="T10" fmla="*/ 37 w 5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3">
                  <a:moveTo>
                    <a:pt x="37" y="0"/>
                  </a:moveTo>
                  <a:cubicBezTo>
                    <a:pt x="24" y="1"/>
                    <a:pt x="1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3"/>
                    <a:pt x="34" y="3"/>
                    <a:pt x="50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3"/>
                    <a:pt x="42" y="1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61"/>
            <p:cNvSpPr>
              <a:spLocks/>
            </p:cNvSpPr>
            <p:nvPr/>
          </p:nvSpPr>
          <p:spPr bwMode="auto">
            <a:xfrm>
              <a:off x="2906712" y="-374650"/>
              <a:ext cx="14288" cy="0"/>
            </a:xfrm>
            <a:custGeom>
              <a:avLst/>
              <a:gdLst>
                <a:gd name="T0" fmla="*/ 4 w 9"/>
                <a:gd name="T1" fmla="*/ 9 w 9"/>
                <a:gd name="T2" fmla="*/ 0 w 9"/>
                <a:gd name="T3" fmla="*/ 4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4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2"/>
            <p:cNvSpPr>
              <a:spLocks/>
            </p:cNvSpPr>
            <p:nvPr/>
          </p:nvSpPr>
          <p:spPr bwMode="auto">
            <a:xfrm>
              <a:off x="2711450" y="-390525"/>
              <a:ext cx="101600" cy="15875"/>
            </a:xfrm>
            <a:custGeom>
              <a:avLst/>
              <a:gdLst>
                <a:gd name="T0" fmla="*/ 0 w 27"/>
                <a:gd name="T1" fmla="*/ 2 h 4"/>
                <a:gd name="T2" fmla="*/ 27 w 27"/>
                <a:gd name="T3" fmla="*/ 3 h 4"/>
                <a:gd name="T4" fmla="*/ 0 w 2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9" y="4"/>
                    <a:pt x="18" y="2"/>
                    <a:pt x="27" y="3"/>
                  </a:cubicBezTo>
                  <a:cubicBezTo>
                    <a:pt x="18" y="2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63"/>
            <p:cNvSpPr>
              <a:spLocks/>
            </p:cNvSpPr>
            <p:nvPr/>
          </p:nvSpPr>
          <p:spPr bwMode="auto">
            <a:xfrm>
              <a:off x="2598737" y="-396875"/>
              <a:ext cx="14288" cy="3175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64"/>
            <p:cNvSpPr>
              <a:spLocks/>
            </p:cNvSpPr>
            <p:nvPr/>
          </p:nvSpPr>
          <p:spPr bwMode="auto">
            <a:xfrm>
              <a:off x="2332037" y="-454025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0 h 3"/>
                <a:gd name="T4" fmla="*/ 5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874032" y="908276"/>
            <a:ext cx="2463801" cy="698500"/>
            <a:chOff x="3175" y="-2616200"/>
            <a:chExt cx="2463801" cy="698500"/>
          </a:xfrm>
        </p:grpSpPr>
        <p:sp>
          <p:nvSpPr>
            <p:cNvPr id="139" name="Freeform 359"/>
            <p:cNvSpPr>
              <a:spLocks/>
            </p:cNvSpPr>
            <p:nvPr/>
          </p:nvSpPr>
          <p:spPr bwMode="auto">
            <a:xfrm>
              <a:off x="2444750" y="-192087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78"/>
            <p:cNvSpPr>
              <a:spLocks/>
            </p:cNvSpPr>
            <p:nvPr/>
          </p:nvSpPr>
          <p:spPr bwMode="auto">
            <a:xfrm>
              <a:off x="2455863" y="-1920875"/>
              <a:ext cx="11113" cy="3175"/>
            </a:xfrm>
            <a:custGeom>
              <a:avLst/>
              <a:gdLst>
                <a:gd name="T0" fmla="*/ 7 w 7"/>
                <a:gd name="T1" fmla="*/ 2 h 2"/>
                <a:gd name="T2" fmla="*/ 2 w 7"/>
                <a:gd name="T3" fmla="*/ 0 h 2"/>
                <a:gd name="T4" fmla="*/ 0 w 7"/>
                <a:gd name="T5" fmla="*/ 0 h 2"/>
                <a:gd name="T6" fmla="*/ 7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691"/>
            <p:cNvSpPr>
              <a:spLocks/>
            </p:cNvSpPr>
            <p:nvPr/>
          </p:nvSpPr>
          <p:spPr bwMode="auto">
            <a:xfrm>
              <a:off x="484188" y="-2616200"/>
              <a:ext cx="60325" cy="15875"/>
            </a:xfrm>
            <a:custGeom>
              <a:avLst/>
              <a:gdLst>
                <a:gd name="T0" fmla="*/ 16 w 16"/>
                <a:gd name="T1" fmla="*/ 3 h 4"/>
                <a:gd name="T2" fmla="*/ 0 w 16"/>
                <a:gd name="T3" fmla="*/ 4 h 4"/>
                <a:gd name="T4" fmla="*/ 2 w 16"/>
                <a:gd name="T5" fmla="*/ 4 h 4"/>
                <a:gd name="T6" fmla="*/ 16 w 1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16" y="3"/>
                  </a:moveTo>
                  <a:cubicBezTo>
                    <a:pt x="12" y="2"/>
                    <a:pt x="4" y="0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2"/>
                    <a:pt x="11" y="3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694"/>
            <p:cNvSpPr>
              <a:spLocks/>
            </p:cNvSpPr>
            <p:nvPr/>
          </p:nvSpPr>
          <p:spPr bwMode="auto">
            <a:xfrm>
              <a:off x="1636713" y="-2424113"/>
              <a:ext cx="15875" cy="3175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95"/>
            <p:cNvSpPr>
              <a:spLocks/>
            </p:cNvSpPr>
            <p:nvPr/>
          </p:nvSpPr>
          <p:spPr bwMode="auto">
            <a:xfrm>
              <a:off x="11113" y="-2600325"/>
              <a:ext cx="1858963" cy="434975"/>
            </a:xfrm>
            <a:custGeom>
              <a:avLst/>
              <a:gdLst>
                <a:gd name="T0" fmla="*/ 448 w 495"/>
                <a:gd name="T1" fmla="*/ 101 h 116"/>
                <a:gd name="T2" fmla="*/ 439 w 495"/>
                <a:gd name="T3" fmla="*/ 98 h 116"/>
                <a:gd name="T4" fmla="*/ 408 w 495"/>
                <a:gd name="T5" fmla="*/ 92 h 116"/>
                <a:gd name="T6" fmla="*/ 413 w 495"/>
                <a:gd name="T7" fmla="*/ 93 h 116"/>
                <a:gd name="T8" fmla="*/ 431 w 495"/>
                <a:gd name="T9" fmla="*/ 92 h 116"/>
                <a:gd name="T10" fmla="*/ 432 w 495"/>
                <a:gd name="T11" fmla="*/ 89 h 116"/>
                <a:gd name="T12" fmla="*/ 463 w 495"/>
                <a:gd name="T13" fmla="*/ 89 h 116"/>
                <a:gd name="T14" fmla="*/ 481 w 495"/>
                <a:gd name="T15" fmla="*/ 83 h 116"/>
                <a:gd name="T16" fmla="*/ 393 w 495"/>
                <a:gd name="T17" fmla="*/ 71 h 116"/>
                <a:gd name="T18" fmla="*/ 384 w 495"/>
                <a:gd name="T19" fmla="*/ 67 h 116"/>
                <a:gd name="T20" fmla="*/ 489 w 495"/>
                <a:gd name="T21" fmla="*/ 70 h 116"/>
                <a:gd name="T22" fmla="*/ 463 w 495"/>
                <a:gd name="T23" fmla="*/ 63 h 116"/>
                <a:gd name="T24" fmla="*/ 430 w 495"/>
                <a:gd name="T25" fmla="*/ 57 h 116"/>
                <a:gd name="T26" fmla="*/ 433 w 495"/>
                <a:gd name="T27" fmla="*/ 50 h 116"/>
                <a:gd name="T28" fmla="*/ 417 w 495"/>
                <a:gd name="T29" fmla="*/ 47 h 116"/>
                <a:gd name="T30" fmla="*/ 426 w 495"/>
                <a:gd name="T31" fmla="*/ 45 h 116"/>
                <a:gd name="T32" fmla="*/ 353 w 495"/>
                <a:gd name="T33" fmla="*/ 37 h 116"/>
                <a:gd name="T34" fmla="*/ 335 w 495"/>
                <a:gd name="T35" fmla="*/ 33 h 116"/>
                <a:gd name="T36" fmla="*/ 300 w 495"/>
                <a:gd name="T37" fmla="*/ 28 h 116"/>
                <a:gd name="T38" fmla="*/ 366 w 495"/>
                <a:gd name="T39" fmla="*/ 29 h 116"/>
                <a:gd name="T40" fmla="*/ 399 w 495"/>
                <a:gd name="T41" fmla="*/ 29 h 116"/>
                <a:gd name="T42" fmla="*/ 396 w 495"/>
                <a:gd name="T43" fmla="*/ 27 h 116"/>
                <a:gd name="T44" fmla="*/ 326 w 495"/>
                <a:gd name="T45" fmla="*/ 19 h 116"/>
                <a:gd name="T46" fmla="*/ 401 w 495"/>
                <a:gd name="T47" fmla="*/ 22 h 116"/>
                <a:gd name="T48" fmla="*/ 284 w 495"/>
                <a:gd name="T49" fmla="*/ 11 h 116"/>
                <a:gd name="T50" fmla="*/ 196 w 495"/>
                <a:gd name="T51" fmla="*/ 7 h 116"/>
                <a:gd name="T52" fmla="*/ 40 w 495"/>
                <a:gd name="T53" fmla="*/ 3 h 116"/>
                <a:gd name="T54" fmla="*/ 21 w 495"/>
                <a:gd name="T55" fmla="*/ 10 h 116"/>
                <a:gd name="T56" fmla="*/ 32 w 495"/>
                <a:gd name="T57" fmla="*/ 13 h 116"/>
                <a:gd name="T58" fmla="*/ 39 w 495"/>
                <a:gd name="T59" fmla="*/ 14 h 116"/>
                <a:gd name="T60" fmla="*/ 30 w 495"/>
                <a:gd name="T61" fmla="*/ 17 h 116"/>
                <a:gd name="T62" fmla="*/ 33 w 495"/>
                <a:gd name="T63" fmla="*/ 19 h 116"/>
                <a:gd name="T64" fmla="*/ 24 w 495"/>
                <a:gd name="T65" fmla="*/ 21 h 116"/>
                <a:gd name="T66" fmla="*/ 22 w 495"/>
                <a:gd name="T67" fmla="*/ 28 h 116"/>
                <a:gd name="T68" fmla="*/ 4 w 495"/>
                <a:gd name="T69" fmla="*/ 34 h 116"/>
                <a:gd name="T70" fmla="*/ 15 w 495"/>
                <a:gd name="T71" fmla="*/ 37 h 116"/>
                <a:gd name="T72" fmla="*/ 15 w 495"/>
                <a:gd name="T73" fmla="*/ 38 h 116"/>
                <a:gd name="T74" fmla="*/ 19 w 495"/>
                <a:gd name="T75" fmla="*/ 47 h 116"/>
                <a:gd name="T76" fmla="*/ 5 w 495"/>
                <a:gd name="T77" fmla="*/ 51 h 116"/>
                <a:gd name="T78" fmla="*/ 11 w 495"/>
                <a:gd name="T79" fmla="*/ 60 h 116"/>
                <a:gd name="T80" fmla="*/ 0 w 495"/>
                <a:gd name="T81" fmla="*/ 66 h 116"/>
                <a:gd name="T82" fmla="*/ 9 w 495"/>
                <a:gd name="T83" fmla="*/ 70 h 116"/>
                <a:gd name="T84" fmla="*/ 13 w 495"/>
                <a:gd name="T85" fmla="*/ 72 h 116"/>
                <a:gd name="T86" fmla="*/ 12 w 495"/>
                <a:gd name="T87" fmla="*/ 83 h 116"/>
                <a:gd name="T88" fmla="*/ 4 w 495"/>
                <a:gd name="T89" fmla="*/ 81 h 116"/>
                <a:gd name="T90" fmla="*/ 3 w 495"/>
                <a:gd name="T91" fmla="*/ 82 h 116"/>
                <a:gd name="T92" fmla="*/ 5 w 495"/>
                <a:gd name="T93" fmla="*/ 92 h 116"/>
                <a:gd name="T94" fmla="*/ 28 w 495"/>
                <a:gd name="T95" fmla="*/ 103 h 116"/>
                <a:gd name="T96" fmla="*/ 141 w 495"/>
                <a:gd name="T97" fmla="*/ 110 h 116"/>
                <a:gd name="T98" fmla="*/ 280 w 495"/>
                <a:gd name="T99" fmla="*/ 116 h 116"/>
                <a:gd name="T100" fmla="*/ 286 w 495"/>
                <a:gd name="T101" fmla="*/ 116 h 116"/>
                <a:gd name="T102" fmla="*/ 288 w 495"/>
                <a:gd name="T103" fmla="*/ 115 h 116"/>
                <a:gd name="T104" fmla="*/ 290 w 495"/>
                <a:gd name="T105" fmla="*/ 113 h 116"/>
                <a:gd name="T106" fmla="*/ 339 w 495"/>
                <a:gd name="T107" fmla="*/ 113 h 116"/>
                <a:gd name="T108" fmla="*/ 422 w 495"/>
                <a:gd name="T109" fmla="*/ 113 h 116"/>
                <a:gd name="T110" fmla="*/ 420 w 495"/>
                <a:gd name="T111" fmla="*/ 109 h 116"/>
                <a:gd name="T112" fmla="*/ 452 w 495"/>
                <a:gd name="T113" fmla="*/ 107 h 116"/>
                <a:gd name="T114" fmla="*/ 467 w 495"/>
                <a:gd name="T115" fmla="*/ 10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5" h="116">
                  <a:moveTo>
                    <a:pt x="449" y="103"/>
                  </a:moveTo>
                  <a:cubicBezTo>
                    <a:pt x="449" y="102"/>
                    <a:pt x="448" y="102"/>
                    <a:pt x="448" y="101"/>
                  </a:cubicBezTo>
                  <a:cubicBezTo>
                    <a:pt x="442" y="101"/>
                    <a:pt x="438" y="100"/>
                    <a:pt x="433" y="99"/>
                  </a:cubicBezTo>
                  <a:cubicBezTo>
                    <a:pt x="435" y="98"/>
                    <a:pt x="437" y="100"/>
                    <a:pt x="439" y="98"/>
                  </a:cubicBezTo>
                  <a:cubicBezTo>
                    <a:pt x="430" y="97"/>
                    <a:pt x="422" y="96"/>
                    <a:pt x="413" y="95"/>
                  </a:cubicBezTo>
                  <a:cubicBezTo>
                    <a:pt x="412" y="94"/>
                    <a:pt x="409" y="93"/>
                    <a:pt x="408" y="92"/>
                  </a:cubicBezTo>
                  <a:cubicBezTo>
                    <a:pt x="409" y="92"/>
                    <a:pt x="410" y="92"/>
                    <a:pt x="411" y="92"/>
                  </a:cubicBezTo>
                  <a:cubicBezTo>
                    <a:pt x="412" y="92"/>
                    <a:pt x="413" y="92"/>
                    <a:pt x="413" y="93"/>
                  </a:cubicBezTo>
                  <a:cubicBezTo>
                    <a:pt x="434" y="94"/>
                    <a:pt x="454" y="96"/>
                    <a:pt x="475" y="96"/>
                  </a:cubicBezTo>
                  <a:cubicBezTo>
                    <a:pt x="461" y="94"/>
                    <a:pt x="446" y="92"/>
                    <a:pt x="431" y="92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9" y="89"/>
                    <a:pt x="431" y="90"/>
                    <a:pt x="432" y="89"/>
                  </a:cubicBezTo>
                  <a:cubicBezTo>
                    <a:pt x="443" y="90"/>
                    <a:pt x="452" y="92"/>
                    <a:pt x="461" y="92"/>
                  </a:cubicBezTo>
                  <a:cubicBezTo>
                    <a:pt x="463" y="89"/>
                    <a:pt x="463" y="89"/>
                    <a:pt x="463" y="89"/>
                  </a:cubicBezTo>
                  <a:cubicBezTo>
                    <a:pt x="473" y="86"/>
                    <a:pt x="485" y="88"/>
                    <a:pt x="495" y="89"/>
                  </a:cubicBezTo>
                  <a:cubicBezTo>
                    <a:pt x="491" y="87"/>
                    <a:pt x="485" y="87"/>
                    <a:pt x="481" y="83"/>
                  </a:cubicBezTo>
                  <a:cubicBezTo>
                    <a:pt x="454" y="78"/>
                    <a:pt x="426" y="74"/>
                    <a:pt x="398" y="73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5" y="69"/>
                    <a:pt x="398" y="70"/>
                    <a:pt x="401" y="69"/>
                  </a:cubicBezTo>
                  <a:cubicBezTo>
                    <a:pt x="395" y="68"/>
                    <a:pt x="389" y="69"/>
                    <a:pt x="384" y="67"/>
                  </a:cubicBezTo>
                  <a:cubicBezTo>
                    <a:pt x="401" y="65"/>
                    <a:pt x="420" y="68"/>
                    <a:pt x="438" y="67"/>
                  </a:cubicBezTo>
                  <a:cubicBezTo>
                    <a:pt x="454" y="64"/>
                    <a:pt x="472" y="69"/>
                    <a:pt x="489" y="70"/>
                  </a:cubicBezTo>
                  <a:cubicBezTo>
                    <a:pt x="473" y="66"/>
                    <a:pt x="473" y="66"/>
                    <a:pt x="473" y="66"/>
                  </a:cubicBezTo>
                  <a:cubicBezTo>
                    <a:pt x="470" y="65"/>
                    <a:pt x="466" y="65"/>
                    <a:pt x="463" y="63"/>
                  </a:cubicBezTo>
                  <a:cubicBezTo>
                    <a:pt x="463" y="62"/>
                    <a:pt x="463" y="61"/>
                    <a:pt x="462" y="60"/>
                  </a:cubicBezTo>
                  <a:cubicBezTo>
                    <a:pt x="451" y="61"/>
                    <a:pt x="441" y="57"/>
                    <a:pt x="430" y="57"/>
                  </a:cubicBezTo>
                  <a:cubicBezTo>
                    <a:pt x="426" y="54"/>
                    <a:pt x="420" y="55"/>
                    <a:pt x="416" y="53"/>
                  </a:cubicBezTo>
                  <a:cubicBezTo>
                    <a:pt x="423" y="54"/>
                    <a:pt x="427" y="48"/>
                    <a:pt x="433" y="50"/>
                  </a:cubicBezTo>
                  <a:cubicBezTo>
                    <a:pt x="433" y="49"/>
                    <a:pt x="432" y="50"/>
                    <a:pt x="431" y="50"/>
                  </a:cubicBezTo>
                  <a:cubicBezTo>
                    <a:pt x="427" y="49"/>
                    <a:pt x="421" y="48"/>
                    <a:pt x="417" y="47"/>
                  </a:cubicBezTo>
                  <a:cubicBezTo>
                    <a:pt x="423" y="46"/>
                    <a:pt x="427" y="47"/>
                    <a:pt x="433" y="47"/>
                  </a:cubicBezTo>
                  <a:cubicBezTo>
                    <a:pt x="430" y="47"/>
                    <a:pt x="428" y="46"/>
                    <a:pt x="426" y="45"/>
                  </a:cubicBezTo>
                  <a:cubicBezTo>
                    <a:pt x="405" y="44"/>
                    <a:pt x="385" y="43"/>
                    <a:pt x="365" y="40"/>
                  </a:cubicBezTo>
                  <a:cubicBezTo>
                    <a:pt x="362" y="36"/>
                    <a:pt x="357" y="38"/>
                    <a:pt x="353" y="37"/>
                  </a:cubicBezTo>
                  <a:cubicBezTo>
                    <a:pt x="366" y="35"/>
                    <a:pt x="383" y="37"/>
                    <a:pt x="396" y="37"/>
                  </a:cubicBezTo>
                  <a:cubicBezTo>
                    <a:pt x="376" y="33"/>
                    <a:pt x="355" y="36"/>
                    <a:pt x="335" y="33"/>
                  </a:cubicBezTo>
                  <a:cubicBezTo>
                    <a:pt x="342" y="32"/>
                    <a:pt x="347" y="33"/>
                    <a:pt x="354" y="32"/>
                  </a:cubicBezTo>
                  <a:cubicBezTo>
                    <a:pt x="300" y="28"/>
                    <a:pt x="300" y="28"/>
                    <a:pt x="300" y="28"/>
                  </a:cubicBezTo>
                  <a:cubicBezTo>
                    <a:pt x="303" y="28"/>
                    <a:pt x="307" y="29"/>
                    <a:pt x="309" y="26"/>
                  </a:cubicBezTo>
                  <a:cubicBezTo>
                    <a:pt x="329" y="27"/>
                    <a:pt x="348" y="29"/>
                    <a:pt x="366" y="29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69" y="26"/>
                    <a:pt x="385" y="28"/>
                    <a:pt x="399" y="29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6" y="28"/>
                    <a:pt x="396" y="28"/>
                    <a:pt x="396" y="27"/>
                  </a:cubicBezTo>
                  <a:cubicBezTo>
                    <a:pt x="373" y="24"/>
                    <a:pt x="350" y="22"/>
                    <a:pt x="327" y="20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48" y="18"/>
                    <a:pt x="375" y="23"/>
                    <a:pt x="399" y="24"/>
                  </a:cubicBezTo>
                  <a:cubicBezTo>
                    <a:pt x="401" y="22"/>
                    <a:pt x="401" y="22"/>
                    <a:pt x="401" y="22"/>
                  </a:cubicBezTo>
                  <a:cubicBezTo>
                    <a:pt x="393" y="20"/>
                    <a:pt x="382" y="19"/>
                    <a:pt x="373" y="18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1" y="12"/>
                    <a:pt x="281" y="12"/>
                    <a:pt x="281" y="12"/>
                  </a:cubicBezTo>
                  <a:cubicBezTo>
                    <a:pt x="254" y="7"/>
                    <a:pt x="223" y="10"/>
                    <a:pt x="196" y="7"/>
                  </a:cubicBezTo>
                  <a:cubicBezTo>
                    <a:pt x="151" y="1"/>
                    <a:pt x="103" y="2"/>
                    <a:pt x="58" y="4"/>
                  </a:cubicBezTo>
                  <a:cubicBezTo>
                    <a:pt x="52" y="3"/>
                    <a:pt x="46" y="2"/>
                    <a:pt x="40" y="3"/>
                  </a:cubicBezTo>
                  <a:cubicBezTo>
                    <a:pt x="34" y="0"/>
                    <a:pt x="29" y="5"/>
                    <a:pt x="23" y="7"/>
                  </a:cubicBezTo>
                  <a:cubicBezTo>
                    <a:pt x="25" y="10"/>
                    <a:pt x="21" y="9"/>
                    <a:pt x="21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4"/>
                    <a:pt x="29" y="11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29" y="18"/>
                    <a:pt x="18" y="11"/>
                    <a:pt x="8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2" y="17"/>
                    <a:pt x="33" y="19"/>
                  </a:cubicBezTo>
                  <a:cubicBezTo>
                    <a:pt x="32" y="21"/>
                    <a:pt x="29" y="19"/>
                    <a:pt x="28" y="20"/>
                  </a:cubicBezTo>
                  <a:cubicBezTo>
                    <a:pt x="27" y="21"/>
                    <a:pt x="25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8" y="25"/>
                    <a:pt x="22" y="26"/>
                    <a:pt x="22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17" y="31"/>
                    <a:pt x="11" y="34"/>
                    <a:pt x="4" y="34"/>
                  </a:cubicBezTo>
                  <a:cubicBezTo>
                    <a:pt x="7" y="37"/>
                    <a:pt x="10" y="33"/>
                    <a:pt x="14" y="34"/>
                  </a:cubicBezTo>
                  <a:cubicBezTo>
                    <a:pt x="15" y="34"/>
                    <a:pt x="16" y="36"/>
                    <a:pt x="15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2"/>
                    <a:pt x="16" y="45"/>
                    <a:pt x="19" y="47"/>
                  </a:cubicBezTo>
                  <a:cubicBezTo>
                    <a:pt x="15" y="48"/>
                    <a:pt x="11" y="45"/>
                    <a:pt x="7" y="46"/>
                  </a:cubicBezTo>
                  <a:cubicBezTo>
                    <a:pt x="6" y="48"/>
                    <a:pt x="6" y="49"/>
                    <a:pt x="5" y="51"/>
                  </a:cubicBezTo>
                  <a:cubicBezTo>
                    <a:pt x="7" y="54"/>
                    <a:pt x="10" y="56"/>
                    <a:pt x="13" y="56"/>
                  </a:cubicBezTo>
                  <a:cubicBezTo>
                    <a:pt x="13" y="58"/>
                    <a:pt x="9" y="57"/>
                    <a:pt x="11" y="60"/>
                  </a:cubicBezTo>
                  <a:cubicBezTo>
                    <a:pt x="8" y="62"/>
                    <a:pt x="6" y="60"/>
                    <a:pt x="3" y="60"/>
                  </a:cubicBezTo>
                  <a:cubicBezTo>
                    <a:pt x="3" y="61"/>
                    <a:pt x="0" y="64"/>
                    <a:pt x="0" y="66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6" y="70"/>
                    <a:pt x="4" y="68"/>
                    <a:pt x="2" y="69"/>
                  </a:cubicBezTo>
                  <a:cubicBezTo>
                    <a:pt x="5" y="73"/>
                    <a:pt x="9" y="70"/>
                    <a:pt x="13" y="72"/>
                  </a:cubicBezTo>
                  <a:cubicBezTo>
                    <a:pt x="19" y="75"/>
                    <a:pt x="10" y="79"/>
                    <a:pt x="16" y="83"/>
                  </a:cubicBezTo>
                  <a:cubicBezTo>
                    <a:pt x="15" y="83"/>
                    <a:pt x="13" y="83"/>
                    <a:pt x="12" y="83"/>
                  </a:cubicBezTo>
                  <a:cubicBezTo>
                    <a:pt x="10" y="82"/>
                    <a:pt x="7" y="81"/>
                    <a:pt x="5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2"/>
                    <a:pt x="3" y="82"/>
                  </a:cubicBezTo>
                  <a:cubicBezTo>
                    <a:pt x="2" y="82"/>
                    <a:pt x="2" y="83"/>
                    <a:pt x="1" y="83"/>
                  </a:cubicBezTo>
                  <a:cubicBezTo>
                    <a:pt x="2" y="86"/>
                    <a:pt x="3" y="89"/>
                    <a:pt x="5" y="92"/>
                  </a:cubicBezTo>
                  <a:cubicBezTo>
                    <a:pt x="7" y="98"/>
                    <a:pt x="10" y="97"/>
                    <a:pt x="16" y="98"/>
                  </a:cubicBezTo>
                  <a:cubicBezTo>
                    <a:pt x="19" y="102"/>
                    <a:pt x="26" y="99"/>
                    <a:pt x="28" y="103"/>
                  </a:cubicBezTo>
                  <a:cubicBezTo>
                    <a:pt x="35" y="102"/>
                    <a:pt x="43" y="105"/>
                    <a:pt x="50" y="105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62" y="112"/>
                    <a:pt x="181" y="113"/>
                    <a:pt x="201" y="114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3" y="115"/>
                    <a:pt x="283" y="116"/>
                    <a:pt x="285" y="115"/>
                  </a:cubicBezTo>
                  <a:cubicBezTo>
                    <a:pt x="285" y="115"/>
                    <a:pt x="286" y="116"/>
                    <a:pt x="286" y="116"/>
                  </a:cubicBezTo>
                  <a:cubicBezTo>
                    <a:pt x="293" y="116"/>
                    <a:pt x="293" y="116"/>
                    <a:pt x="293" y="116"/>
                  </a:cubicBezTo>
                  <a:cubicBezTo>
                    <a:pt x="291" y="116"/>
                    <a:pt x="289" y="116"/>
                    <a:pt x="288" y="115"/>
                  </a:cubicBezTo>
                  <a:cubicBezTo>
                    <a:pt x="292" y="115"/>
                    <a:pt x="296" y="115"/>
                    <a:pt x="301" y="115"/>
                  </a:cubicBezTo>
                  <a:cubicBezTo>
                    <a:pt x="298" y="112"/>
                    <a:pt x="293" y="115"/>
                    <a:pt x="290" y="113"/>
                  </a:cubicBezTo>
                  <a:cubicBezTo>
                    <a:pt x="266" y="111"/>
                    <a:pt x="242" y="113"/>
                    <a:pt x="216" y="110"/>
                  </a:cubicBezTo>
                  <a:cubicBezTo>
                    <a:pt x="256" y="109"/>
                    <a:pt x="298" y="113"/>
                    <a:pt x="339" y="113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27" y="112"/>
                    <a:pt x="432" y="112"/>
                    <a:pt x="437" y="111"/>
                  </a:cubicBezTo>
                  <a:cubicBezTo>
                    <a:pt x="420" y="109"/>
                    <a:pt x="420" y="109"/>
                    <a:pt x="420" y="109"/>
                  </a:cubicBezTo>
                  <a:cubicBezTo>
                    <a:pt x="420" y="109"/>
                    <a:pt x="419" y="108"/>
                    <a:pt x="419" y="108"/>
                  </a:cubicBezTo>
                  <a:cubicBezTo>
                    <a:pt x="430" y="107"/>
                    <a:pt x="442" y="108"/>
                    <a:pt x="452" y="107"/>
                  </a:cubicBezTo>
                  <a:cubicBezTo>
                    <a:pt x="463" y="105"/>
                    <a:pt x="474" y="108"/>
                    <a:pt x="484" y="109"/>
                  </a:cubicBezTo>
                  <a:cubicBezTo>
                    <a:pt x="478" y="109"/>
                    <a:pt x="473" y="106"/>
                    <a:pt x="467" y="106"/>
                  </a:cubicBezTo>
                  <a:cubicBezTo>
                    <a:pt x="462" y="103"/>
                    <a:pt x="455" y="104"/>
                    <a:pt x="449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696"/>
            <p:cNvSpPr>
              <a:spLocks/>
            </p:cNvSpPr>
            <p:nvPr/>
          </p:nvSpPr>
          <p:spPr bwMode="auto">
            <a:xfrm>
              <a:off x="3175" y="-2492375"/>
              <a:ext cx="11113" cy="7938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97"/>
            <p:cNvSpPr>
              <a:spLocks/>
            </p:cNvSpPr>
            <p:nvPr/>
          </p:nvSpPr>
          <p:spPr bwMode="auto">
            <a:xfrm>
              <a:off x="14288" y="-2386013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3 w 3"/>
                <a:gd name="T7" fmla="*/ 4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98"/>
            <p:cNvSpPr>
              <a:spLocks/>
            </p:cNvSpPr>
            <p:nvPr/>
          </p:nvSpPr>
          <p:spPr bwMode="auto">
            <a:xfrm>
              <a:off x="1801813" y="-2239963"/>
              <a:ext cx="23813" cy="6350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7" name="组合 146"/>
          <p:cNvGrpSpPr/>
          <p:nvPr/>
        </p:nvGrpSpPr>
        <p:grpSpPr>
          <a:xfrm>
            <a:off x="777195" y="1840964"/>
            <a:ext cx="1933575" cy="571501"/>
            <a:chOff x="7938" y="-2173288"/>
            <a:chExt cx="1933575" cy="571501"/>
          </a:xfrm>
        </p:grpSpPr>
        <p:sp>
          <p:nvSpPr>
            <p:cNvPr id="148" name="Freeform 692"/>
            <p:cNvSpPr>
              <a:spLocks/>
            </p:cNvSpPr>
            <p:nvPr/>
          </p:nvSpPr>
          <p:spPr bwMode="auto">
            <a:xfrm>
              <a:off x="1141413" y="-216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93"/>
            <p:cNvSpPr>
              <a:spLocks/>
            </p:cNvSpPr>
            <p:nvPr/>
          </p:nvSpPr>
          <p:spPr bwMode="auto">
            <a:xfrm>
              <a:off x="1141413" y="-2173288"/>
              <a:ext cx="60325" cy="7938"/>
            </a:xfrm>
            <a:custGeom>
              <a:avLst/>
              <a:gdLst>
                <a:gd name="T0" fmla="*/ 16 w 16"/>
                <a:gd name="T1" fmla="*/ 2 h 2"/>
                <a:gd name="T2" fmla="*/ 16 w 16"/>
                <a:gd name="T3" fmla="*/ 1 h 2"/>
                <a:gd name="T4" fmla="*/ 5 w 16"/>
                <a:gd name="T5" fmla="*/ 1 h 2"/>
                <a:gd name="T6" fmla="*/ 0 w 16"/>
                <a:gd name="T7" fmla="*/ 1 h 2"/>
                <a:gd name="T8" fmla="*/ 16 w 1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8" y="0"/>
                    <a:pt x="5" y="1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5" y="2"/>
                    <a:pt x="11" y="2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99"/>
            <p:cNvSpPr>
              <a:spLocks/>
            </p:cNvSpPr>
            <p:nvPr/>
          </p:nvSpPr>
          <p:spPr bwMode="auto">
            <a:xfrm>
              <a:off x="1201738" y="-2173288"/>
              <a:ext cx="7938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00"/>
            <p:cNvSpPr>
              <a:spLocks/>
            </p:cNvSpPr>
            <p:nvPr/>
          </p:nvSpPr>
          <p:spPr bwMode="auto">
            <a:xfrm>
              <a:off x="322263" y="-2101850"/>
              <a:ext cx="52388" cy="19050"/>
            </a:xfrm>
            <a:custGeom>
              <a:avLst/>
              <a:gdLst>
                <a:gd name="T0" fmla="*/ 14 w 14"/>
                <a:gd name="T1" fmla="*/ 5 h 5"/>
                <a:gd name="T2" fmla="*/ 14 w 14"/>
                <a:gd name="T3" fmla="*/ 4 h 5"/>
                <a:gd name="T4" fmla="*/ 5 w 14"/>
                <a:gd name="T5" fmla="*/ 2 h 5"/>
                <a:gd name="T6" fmla="*/ 6 w 14"/>
                <a:gd name="T7" fmla="*/ 1 h 5"/>
                <a:gd name="T8" fmla="*/ 0 w 14"/>
                <a:gd name="T9" fmla="*/ 0 h 5"/>
                <a:gd name="T10" fmla="*/ 1 w 14"/>
                <a:gd name="T11" fmla="*/ 2 h 5"/>
                <a:gd name="T12" fmla="*/ 14 w 1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1" y="3"/>
                    <a:pt x="7" y="5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3"/>
                    <a:pt x="9" y="5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01"/>
            <p:cNvSpPr>
              <a:spLocks noEditPoints="1"/>
            </p:cNvSpPr>
            <p:nvPr/>
          </p:nvSpPr>
          <p:spPr bwMode="auto">
            <a:xfrm>
              <a:off x="7938" y="-2071688"/>
              <a:ext cx="1933575" cy="465138"/>
            </a:xfrm>
            <a:custGeom>
              <a:avLst/>
              <a:gdLst>
                <a:gd name="T0" fmla="*/ 515 w 515"/>
                <a:gd name="T1" fmla="*/ 105 h 124"/>
                <a:gd name="T2" fmla="*/ 494 w 515"/>
                <a:gd name="T3" fmla="*/ 98 h 124"/>
                <a:gd name="T4" fmla="*/ 449 w 515"/>
                <a:gd name="T5" fmla="*/ 93 h 124"/>
                <a:gd name="T6" fmla="*/ 497 w 515"/>
                <a:gd name="T7" fmla="*/ 88 h 124"/>
                <a:gd name="T8" fmla="*/ 502 w 515"/>
                <a:gd name="T9" fmla="*/ 82 h 124"/>
                <a:gd name="T10" fmla="*/ 509 w 515"/>
                <a:gd name="T11" fmla="*/ 75 h 124"/>
                <a:gd name="T12" fmla="*/ 505 w 515"/>
                <a:gd name="T13" fmla="*/ 70 h 124"/>
                <a:gd name="T14" fmla="*/ 432 w 515"/>
                <a:gd name="T15" fmla="*/ 59 h 124"/>
                <a:gd name="T16" fmla="*/ 365 w 515"/>
                <a:gd name="T17" fmla="*/ 46 h 124"/>
                <a:gd name="T18" fmla="*/ 433 w 515"/>
                <a:gd name="T19" fmla="*/ 50 h 124"/>
                <a:gd name="T20" fmla="*/ 411 w 515"/>
                <a:gd name="T21" fmla="*/ 44 h 124"/>
                <a:gd name="T22" fmla="*/ 361 w 515"/>
                <a:gd name="T23" fmla="*/ 33 h 124"/>
                <a:gd name="T24" fmla="*/ 379 w 515"/>
                <a:gd name="T25" fmla="*/ 33 h 124"/>
                <a:gd name="T26" fmla="*/ 470 w 515"/>
                <a:gd name="T27" fmla="*/ 35 h 124"/>
                <a:gd name="T28" fmla="*/ 441 w 515"/>
                <a:gd name="T29" fmla="*/ 30 h 124"/>
                <a:gd name="T30" fmla="*/ 440 w 515"/>
                <a:gd name="T31" fmla="*/ 31 h 124"/>
                <a:gd name="T32" fmla="*/ 240 w 515"/>
                <a:gd name="T33" fmla="*/ 10 h 124"/>
                <a:gd name="T34" fmla="*/ 265 w 515"/>
                <a:gd name="T35" fmla="*/ 6 h 124"/>
                <a:gd name="T36" fmla="*/ 98 w 515"/>
                <a:gd name="T37" fmla="*/ 2 h 124"/>
                <a:gd name="T38" fmla="*/ 59 w 515"/>
                <a:gd name="T39" fmla="*/ 6 h 124"/>
                <a:gd name="T40" fmla="*/ 17 w 515"/>
                <a:gd name="T41" fmla="*/ 16 h 124"/>
                <a:gd name="T42" fmla="*/ 30 w 515"/>
                <a:gd name="T43" fmla="*/ 26 h 124"/>
                <a:gd name="T44" fmla="*/ 35 w 515"/>
                <a:gd name="T45" fmla="*/ 35 h 124"/>
                <a:gd name="T46" fmla="*/ 21 w 515"/>
                <a:gd name="T47" fmla="*/ 42 h 124"/>
                <a:gd name="T48" fmla="*/ 16 w 515"/>
                <a:gd name="T49" fmla="*/ 48 h 124"/>
                <a:gd name="T50" fmla="*/ 25 w 515"/>
                <a:gd name="T51" fmla="*/ 52 h 124"/>
                <a:gd name="T52" fmla="*/ 9 w 515"/>
                <a:gd name="T53" fmla="*/ 57 h 124"/>
                <a:gd name="T54" fmla="*/ 4 w 515"/>
                <a:gd name="T55" fmla="*/ 65 h 124"/>
                <a:gd name="T56" fmla="*/ 1 w 515"/>
                <a:gd name="T57" fmla="*/ 69 h 124"/>
                <a:gd name="T58" fmla="*/ 9 w 515"/>
                <a:gd name="T59" fmla="*/ 74 h 124"/>
                <a:gd name="T60" fmla="*/ 21 w 515"/>
                <a:gd name="T61" fmla="*/ 86 h 124"/>
                <a:gd name="T62" fmla="*/ 25 w 515"/>
                <a:gd name="T63" fmla="*/ 94 h 124"/>
                <a:gd name="T64" fmla="*/ 23 w 515"/>
                <a:gd name="T65" fmla="*/ 105 h 124"/>
                <a:gd name="T66" fmla="*/ 205 w 515"/>
                <a:gd name="T67" fmla="*/ 120 h 124"/>
                <a:gd name="T68" fmla="*/ 190 w 515"/>
                <a:gd name="T69" fmla="*/ 117 h 124"/>
                <a:gd name="T70" fmla="*/ 49 w 515"/>
                <a:gd name="T71" fmla="*/ 108 h 124"/>
                <a:gd name="T72" fmla="*/ 303 w 515"/>
                <a:gd name="T73" fmla="*/ 117 h 124"/>
                <a:gd name="T74" fmla="*/ 436 w 515"/>
                <a:gd name="T75" fmla="*/ 123 h 124"/>
                <a:gd name="T76" fmla="*/ 440 w 515"/>
                <a:gd name="T77" fmla="*/ 119 h 124"/>
                <a:gd name="T78" fmla="*/ 464 w 515"/>
                <a:gd name="T79" fmla="*/ 112 h 124"/>
                <a:gd name="T80" fmla="*/ 451 w 515"/>
                <a:gd name="T81" fmla="*/ 107 h 124"/>
                <a:gd name="T82" fmla="*/ 477 w 515"/>
                <a:gd name="T83" fmla="*/ 107 h 124"/>
                <a:gd name="T84" fmla="*/ 434 w 515"/>
                <a:gd name="T85" fmla="*/ 28 h 124"/>
                <a:gd name="T86" fmla="*/ 429 w 515"/>
                <a:gd name="T87" fmla="*/ 29 h 124"/>
                <a:gd name="T88" fmla="*/ 424 w 515"/>
                <a:gd name="T89" fmla="*/ 26 h 124"/>
                <a:gd name="T90" fmla="*/ 384 w 515"/>
                <a:gd name="T91" fmla="*/ 108 h 124"/>
                <a:gd name="T92" fmla="*/ 456 w 515"/>
                <a:gd name="T93" fmla="*/ 113 h 124"/>
                <a:gd name="T94" fmla="*/ 456 w 515"/>
                <a:gd name="T95" fmla="*/ 113 h 124"/>
                <a:gd name="T96" fmla="*/ 426 w 515"/>
                <a:gd name="T97" fmla="*/ 10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5" h="124">
                  <a:moveTo>
                    <a:pt x="477" y="107"/>
                  </a:moveTo>
                  <a:cubicBezTo>
                    <a:pt x="477" y="106"/>
                    <a:pt x="477" y="106"/>
                    <a:pt x="477" y="106"/>
                  </a:cubicBezTo>
                  <a:cubicBezTo>
                    <a:pt x="489" y="106"/>
                    <a:pt x="502" y="106"/>
                    <a:pt x="514" y="106"/>
                  </a:cubicBezTo>
                  <a:cubicBezTo>
                    <a:pt x="515" y="105"/>
                    <a:pt x="515" y="105"/>
                    <a:pt x="515" y="105"/>
                  </a:cubicBezTo>
                  <a:cubicBezTo>
                    <a:pt x="492" y="105"/>
                    <a:pt x="472" y="104"/>
                    <a:pt x="450" y="101"/>
                  </a:cubicBezTo>
                  <a:cubicBezTo>
                    <a:pt x="445" y="100"/>
                    <a:pt x="445" y="100"/>
                    <a:pt x="445" y="100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63" y="99"/>
                    <a:pt x="478" y="97"/>
                    <a:pt x="494" y="98"/>
                  </a:cubicBezTo>
                  <a:cubicBezTo>
                    <a:pt x="491" y="97"/>
                    <a:pt x="491" y="97"/>
                    <a:pt x="491" y="97"/>
                  </a:cubicBezTo>
                  <a:cubicBezTo>
                    <a:pt x="493" y="95"/>
                    <a:pt x="493" y="95"/>
                    <a:pt x="493" y="95"/>
                  </a:cubicBezTo>
                  <a:cubicBezTo>
                    <a:pt x="478" y="95"/>
                    <a:pt x="463" y="96"/>
                    <a:pt x="449" y="94"/>
                  </a:cubicBezTo>
                  <a:cubicBezTo>
                    <a:pt x="449" y="93"/>
                    <a:pt x="449" y="93"/>
                    <a:pt x="449" y="93"/>
                  </a:cubicBezTo>
                  <a:cubicBezTo>
                    <a:pt x="467" y="93"/>
                    <a:pt x="485" y="94"/>
                    <a:pt x="503" y="93"/>
                  </a:cubicBezTo>
                  <a:cubicBezTo>
                    <a:pt x="505" y="92"/>
                    <a:pt x="506" y="90"/>
                    <a:pt x="508" y="91"/>
                  </a:cubicBezTo>
                  <a:cubicBezTo>
                    <a:pt x="509" y="91"/>
                    <a:pt x="509" y="90"/>
                    <a:pt x="510" y="89"/>
                  </a:cubicBezTo>
                  <a:cubicBezTo>
                    <a:pt x="497" y="88"/>
                    <a:pt x="497" y="88"/>
                    <a:pt x="497" y="88"/>
                  </a:cubicBezTo>
                  <a:cubicBezTo>
                    <a:pt x="492" y="86"/>
                    <a:pt x="486" y="89"/>
                    <a:pt x="482" y="85"/>
                  </a:cubicBezTo>
                  <a:cubicBezTo>
                    <a:pt x="465" y="85"/>
                    <a:pt x="448" y="83"/>
                    <a:pt x="432" y="82"/>
                  </a:cubicBezTo>
                  <a:cubicBezTo>
                    <a:pt x="432" y="81"/>
                    <a:pt x="432" y="81"/>
                    <a:pt x="432" y="81"/>
                  </a:cubicBezTo>
                  <a:cubicBezTo>
                    <a:pt x="455" y="82"/>
                    <a:pt x="479" y="81"/>
                    <a:pt x="502" y="82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82" y="78"/>
                    <a:pt x="489" y="76"/>
                    <a:pt x="497" y="78"/>
                  </a:cubicBezTo>
                  <a:cubicBezTo>
                    <a:pt x="500" y="77"/>
                    <a:pt x="503" y="77"/>
                    <a:pt x="506" y="77"/>
                  </a:cubicBezTo>
                  <a:cubicBezTo>
                    <a:pt x="507" y="77"/>
                    <a:pt x="507" y="75"/>
                    <a:pt x="509" y="75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492" y="73"/>
                    <a:pt x="492" y="73"/>
                    <a:pt x="492" y="73"/>
                  </a:cubicBezTo>
                  <a:cubicBezTo>
                    <a:pt x="491" y="72"/>
                    <a:pt x="491" y="72"/>
                    <a:pt x="491" y="72"/>
                  </a:cubicBezTo>
                  <a:cubicBezTo>
                    <a:pt x="495" y="71"/>
                    <a:pt x="501" y="72"/>
                    <a:pt x="505" y="70"/>
                  </a:cubicBezTo>
                  <a:cubicBezTo>
                    <a:pt x="500" y="70"/>
                    <a:pt x="494" y="69"/>
                    <a:pt x="490" y="70"/>
                  </a:cubicBezTo>
                  <a:cubicBezTo>
                    <a:pt x="486" y="68"/>
                    <a:pt x="478" y="70"/>
                    <a:pt x="476" y="66"/>
                  </a:cubicBezTo>
                  <a:cubicBezTo>
                    <a:pt x="462" y="64"/>
                    <a:pt x="446" y="64"/>
                    <a:pt x="431" y="62"/>
                  </a:cubicBezTo>
                  <a:cubicBezTo>
                    <a:pt x="432" y="61"/>
                    <a:pt x="429" y="59"/>
                    <a:pt x="432" y="59"/>
                  </a:cubicBezTo>
                  <a:cubicBezTo>
                    <a:pt x="450" y="61"/>
                    <a:pt x="450" y="61"/>
                    <a:pt x="450" y="61"/>
                  </a:cubicBezTo>
                  <a:cubicBezTo>
                    <a:pt x="465" y="61"/>
                    <a:pt x="482" y="63"/>
                    <a:pt x="495" y="60"/>
                  </a:cubicBezTo>
                  <a:cubicBezTo>
                    <a:pt x="462" y="60"/>
                    <a:pt x="432" y="51"/>
                    <a:pt x="400" y="50"/>
                  </a:cubicBezTo>
                  <a:cubicBezTo>
                    <a:pt x="389" y="47"/>
                    <a:pt x="376" y="48"/>
                    <a:pt x="365" y="46"/>
                  </a:cubicBezTo>
                  <a:cubicBezTo>
                    <a:pt x="390" y="46"/>
                    <a:pt x="415" y="50"/>
                    <a:pt x="440" y="51"/>
                  </a:cubicBezTo>
                  <a:cubicBezTo>
                    <a:pt x="438" y="51"/>
                    <a:pt x="438" y="51"/>
                    <a:pt x="438" y="51"/>
                  </a:cubicBezTo>
                  <a:cubicBezTo>
                    <a:pt x="437" y="48"/>
                    <a:pt x="442" y="51"/>
                    <a:pt x="444" y="49"/>
                  </a:cubicBezTo>
                  <a:cubicBezTo>
                    <a:pt x="440" y="47"/>
                    <a:pt x="437" y="51"/>
                    <a:pt x="433" y="50"/>
                  </a:cubicBezTo>
                  <a:cubicBezTo>
                    <a:pt x="432" y="49"/>
                    <a:pt x="429" y="50"/>
                    <a:pt x="430" y="48"/>
                  </a:cubicBezTo>
                  <a:cubicBezTo>
                    <a:pt x="429" y="48"/>
                    <a:pt x="428" y="48"/>
                    <a:pt x="428" y="47"/>
                  </a:cubicBezTo>
                  <a:cubicBezTo>
                    <a:pt x="431" y="45"/>
                    <a:pt x="435" y="50"/>
                    <a:pt x="435" y="47"/>
                  </a:cubicBezTo>
                  <a:cubicBezTo>
                    <a:pt x="428" y="46"/>
                    <a:pt x="418" y="44"/>
                    <a:pt x="411" y="44"/>
                  </a:cubicBezTo>
                  <a:cubicBezTo>
                    <a:pt x="411" y="42"/>
                    <a:pt x="413" y="43"/>
                    <a:pt x="414" y="42"/>
                  </a:cubicBezTo>
                  <a:cubicBezTo>
                    <a:pt x="406" y="41"/>
                    <a:pt x="397" y="41"/>
                    <a:pt x="388" y="39"/>
                  </a:cubicBezTo>
                  <a:cubicBezTo>
                    <a:pt x="396" y="37"/>
                    <a:pt x="407" y="41"/>
                    <a:pt x="415" y="40"/>
                  </a:cubicBezTo>
                  <a:cubicBezTo>
                    <a:pt x="397" y="37"/>
                    <a:pt x="378" y="37"/>
                    <a:pt x="361" y="33"/>
                  </a:cubicBezTo>
                  <a:cubicBezTo>
                    <a:pt x="360" y="32"/>
                    <a:pt x="360" y="32"/>
                    <a:pt x="360" y="32"/>
                  </a:cubicBezTo>
                  <a:cubicBezTo>
                    <a:pt x="366" y="33"/>
                    <a:pt x="373" y="31"/>
                    <a:pt x="379" y="33"/>
                  </a:cubicBezTo>
                  <a:cubicBezTo>
                    <a:pt x="378" y="34"/>
                    <a:pt x="378" y="34"/>
                    <a:pt x="378" y="34"/>
                  </a:cubicBezTo>
                  <a:cubicBezTo>
                    <a:pt x="379" y="33"/>
                    <a:pt x="379" y="33"/>
                    <a:pt x="379" y="33"/>
                  </a:cubicBezTo>
                  <a:cubicBezTo>
                    <a:pt x="398" y="33"/>
                    <a:pt x="423" y="36"/>
                    <a:pt x="444" y="37"/>
                  </a:cubicBezTo>
                  <a:cubicBezTo>
                    <a:pt x="434" y="33"/>
                    <a:pt x="422" y="34"/>
                    <a:pt x="411" y="31"/>
                  </a:cubicBezTo>
                  <a:cubicBezTo>
                    <a:pt x="414" y="29"/>
                    <a:pt x="419" y="30"/>
                    <a:pt x="423" y="31"/>
                  </a:cubicBezTo>
                  <a:cubicBezTo>
                    <a:pt x="437" y="32"/>
                    <a:pt x="455" y="35"/>
                    <a:pt x="470" y="35"/>
                  </a:cubicBezTo>
                  <a:cubicBezTo>
                    <a:pt x="467" y="34"/>
                    <a:pt x="459" y="32"/>
                    <a:pt x="454" y="31"/>
                  </a:cubicBezTo>
                  <a:cubicBezTo>
                    <a:pt x="451" y="32"/>
                    <a:pt x="449" y="29"/>
                    <a:pt x="446" y="31"/>
                  </a:cubicBezTo>
                  <a:cubicBezTo>
                    <a:pt x="446" y="31"/>
                    <a:pt x="446" y="31"/>
                    <a:pt x="446" y="30"/>
                  </a:cubicBezTo>
                  <a:cubicBezTo>
                    <a:pt x="445" y="32"/>
                    <a:pt x="443" y="31"/>
                    <a:pt x="441" y="30"/>
                  </a:cubicBezTo>
                  <a:cubicBezTo>
                    <a:pt x="441" y="30"/>
                    <a:pt x="441" y="30"/>
                    <a:pt x="442" y="29"/>
                  </a:cubicBezTo>
                  <a:cubicBezTo>
                    <a:pt x="441" y="30"/>
                    <a:pt x="440" y="29"/>
                    <a:pt x="439" y="29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0" y="31"/>
                    <a:pt x="440" y="31"/>
                    <a:pt x="440" y="31"/>
                  </a:cubicBezTo>
                  <a:cubicBezTo>
                    <a:pt x="438" y="30"/>
                    <a:pt x="436" y="31"/>
                    <a:pt x="435" y="29"/>
                  </a:cubicBezTo>
                  <a:cubicBezTo>
                    <a:pt x="437" y="26"/>
                    <a:pt x="444" y="30"/>
                    <a:pt x="447" y="29"/>
                  </a:cubicBezTo>
                  <a:cubicBezTo>
                    <a:pt x="418" y="23"/>
                    <a:pt x="387" y="20"/>
                    <a:pt x="357" y="17"/>
                  </a:cubicBezTo>
                  <a:cubicBezTo>
                    <a:pt x="240" y="10"/>
                    <a:pt x="240" y="10"/>
                    <a:pt x="240" y="10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9" y="7"/>
                    <a:pt x="209" y="7"/>
                    <a:pt x="209" y="7"/>
                  </a:cubicBezTo>
                  <a:cubicBezTo>
                    <a:pt x="250" y="8"/>
                    <a:pt x="292" y="10"/>
                    <a:pt x="331" y="12"/>
                  </a:cubicBezTo>
                  <a:cubicBezTo>
                    <a:pt x="308" y="9"/>
                    <a:pt x="287" y="8"/>
                    <a:pt x="265" y="6"/>
                  </a:cubicBezTo>
                  <a:cubicBezTo>
                    <a:pt x="222" y="4"/>
                    <a:pt x="178" y="2"/>
                    <a:pt x="136" y="3"/>
                  </a:cubicBezTo>
                  <a:cubicBezTo>
                    <a:pt x="133" y="2"/>
                    <a:pt x="129" y="0"/>
                    <a:pt x="126" y="2"/>
                  </a:cubicBezTo>
                  <a:cubicBezTo>
                    <a:pt x="120" y="1"/>
                    <a:pt x="113" y="2"/>
                    <a:pt x="108" y="1"/>
                  </a:cubicBezTo>
                  <a:cubicBezTo>
                    <a:pt x="106" y="4"/>
                    <a:pt x="101" y="2"/>
                    <a:pt x="98" y="2"/>
                  </a:cubicBezTo>
                  <a:cubicBezTo>
                    <a:pt x="84" y="2"/>
                    <a:pt x="69" y="1"/>
                    <a:pt x="55" y="3"/>
                  </a:cubicBezTo>
                  <a:cubicBezTo>
                    <a:pt x="53" y="4"/>
                    <a:pt x="48" y="2"/>
                    <a:pt x="47" y="3"/>
                  </a:cubicBezTo>
                  <a:cubicBezTo>
                    <a:pt x="50" y="5"/>
                    <a:pt x="55" y="4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5" y="5"/>
                    <a:pt x="51" y="7"/>
                    <a:pt x="48" y="5"/>
                  </a:cubicBezTo>
                  <a:cubicBezTo>
                    <a:pt x="43" y="6"/>
                    <a:pt x="37" y="3"/>
                    <a:pt x="34" y="7"/>
                  </a:cubicBezTo>
                  <a:cubicBezTo>
                    <a:pt x="28" y="9"/>
                    <a:pt x="21" y="9"/>
                    <a:pt x="16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3" y="21"/>
                    <a:pt x="28" y="16"/>
                    <a:pt x="34" y="20"/>
                  </a:cubicBezTo>
                  <a:cubicBezTo>
                    <a:pt x="29" y="21"/>
                    <a:pt x="23" y="20"/>
                    <a:pt x="18" y="20"/>
                  </a:cubicBezTo>
                  <a:cubicBezTo>
                    <a:pt x="15" y="21"/>
                    <a:pt x="11" y="20"/>
                    <a:pt x="10" y="22"/>
                  </a:cubicBezTo>
                  <a:cubicBezTo>
                    <a:pt x="17" y="22"/>
                    <a:pt x="24" y="24"/>
                    <a:pt x="30" y="26"/>
                  </a:cubicBezTo>
                  <a:cubicBezTo>
                    <a:pt x="29" y="27"/>
                    <a:pt x="29" y="28"/>
                    <a:pt x="30" y="30"/>
                  </a:cubicBezTo>
                  <a:cubicBezTo>
                    <a:pt x="27" y="30"/>
                    <a:pt x="22" y="27"/>
                    <a:pt x="19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6" y="35"/>
                    <a:pt x="35" y="35"/>
                  </a:cubicBezTo>
                  <a:cubicBezTo>
                    <a:pt x="29" y="33"/>
                    <a:pt x="25" y="39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2"/>
                    <a:pt x="17" y="40"/>
                    <a:pt x="15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8" y="43"/>
                    <a:pt x="16" y="45"/>
                    <a:pt x="13" y="44"/>
                  </a:cubicBezTo>
                  <a:cubicBezTo>
                    <a:pt x="14" y="45"/>
                    <a:pt x="15" y="44"/>
                    <a:pt x="15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7" y="47"/>
                    <a:pt x="16" y="48"/>
                  </a:cubicBezTo>
                  <a:cubicBezTo>
                    <a:pt x="19" y="49"/>
                    <a:pt x="21" y="49"/>
                    <a:pt x="23" y="50"/>
                  </a:cubicBezTo>
                  <a:cubicBezTo>
                    <a:pt x="27" y="50"/>
                    <a:pt x="31" y="51"/>
                    <a:pt x="33" y="54"/>
                  </a:cubicBezTo>
                  <a:cubicBezTo>
                    <a:pt x="28" y="55"/>
                    <a:pt x="24" y="53"/>
                    <a:pt x="19" y="53"/>
                  </a:cubicBezTo>
                  <a:cubicBezTo>
                    <a:pt x="21" y="51"/>
                    <a:pt x="23" y="53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2" y="52"/>
                    <a:pt x="17" y="50"/>
                    <a:pt x="16" y="53"/>
                  </a:cubicBezTo>
                  <a:cubicBezTo>
                    <a:pt x="13" y="53"/>
                    <a:pt x="7" y="52"/>
                    <a:pt x="5" y="56"/>
                  </a:cubicBezTo>
                  <a:cubicBezTo>
                    <a:pt x="6" y="58"/>
                    <a:pt x="7" y="57"/>
                    <a:pt x="9" y="57"/>
                  </a:cubicBezTo>
                  <a:cubicBezTo>
                    <a:pt x="11" y="61"/>
                    <a:pt x="17" y="58"/>
                    <a:pt x="20" y="61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4"/>
                    <a:pt x="18" y="66"/>
                    <a:pt x="17" y="67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6"/>
                    <a:pt x="3" y="68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3" y="70"/>
                    <a:pt x="4" y="70"/>
                  </a:cubicBezTo>
                  <a:cubicBezTo>
                    <a:pt x="4" y="71"/>
                    <a:pt x="4" y="71"/>
                    <a:pt x="3" y="71"/>
                  </a:cubicBezTo>
                  <a:cubicBezTo>
                    <a:pt x="4" y="74"/>
                    <a:pt x="9" y="71"/>
                    <a:pt x="9" y="74"/>
                  </a:cubicBezTo>
                  <a:cubicBezTo>
                    <a:pt x="14" y="75"/>
                    <a:pt x="19" y="75"/>
                    <a:pt x="22" y="77"/>
                  </a:cubicBezTo>
                  <a:cubicBezTo>
                    <a:pt x="21" y="78"/>
                    <a:pt x="19" y="77"/>
                    <a:pt x="17" y="78"/>
                  </a:cubicBezTo>
                  <a:cubicBezTo>
                    <a:pt x="18" y="82"/>
                    <a:pt x="27" y="80"/>
                    <a:pt x="27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19" y="88"/>
                    <a:pt x="21" y="89"/>
                  </a:cubicBezTo>
                  <a:cubicBezTo>
                    <a:pt x="21" y="89"/>
                    <a:pt x="21" y="89"/>
                    <a:pt x="20" y="90"/>
                  </a:cubicBezTo>
                  <a:cubicBezTo>
                    <a:pt x="24" y="91"/>
                    <a:pt x="27" y="92"/>
                    <a:pt x="31" y="93"/>
                  </a:cubicBezTo>
                  <a:cubicBezTo>
                    <a:pt x="29" y="95"/>
                    <a:pt x="26" y="92"/>
                    <a:pt x="25" y="94"/>
                  </a:cubicBezTo>
                  <a:cubicBezTo>
                    <a:pt x="19" y="92"/>
                    <a:pt x="11" y="92"/>
                    <a:pt x="6" y="90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10" y="98"/>
                    <a:pt x="13" y="101"/>
                    <a:pt x="17" y="101"/>
                  </a:cubicBezTo>
                  <a:cubicBezTo>
                    <a:pt x="22" y="100"/>
                    <a:pt x="20" y="105"/>
                    <a:pt x="23" y="105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42" y="115"/>
                    <a:pt x="69" y="116"/>
                    <a:pt x="93" y="118"/>
                  </a:cubicBezTo>
                  <a:cubicBezTo>
                    <a:pt x="102" y="118"/>
                    <a:pt x="111" y="118"/>
                    <a:pt x="120" y="118"/>
                  </a:cubicBezTo>
                  <a:cubicBezTo>
                    <a:pt x="205" y="120"/>
                    <a:pt x="205" y="120"/>
                    <a:pt x="205" y="120"/>
                  </a:cubicBezTo>
                  <a:cubicBezTo>
                    <a:pt x="277" y="124"/>
                    <a:pt x="277" y="124"/>
                    <a:pt x="277" y="124"/>
                  </a:cubicBezTo>
                  <a:cubicBezTo>
                    <a:pt x="236" y="120"/>
                    <a:pt x="188" y="118"/>
                    <a:pt x="142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57" y="116"/>
                    <a:pt x="173" y="117"/>
                    <a:pt x="190" y="117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79" y="120"/>
                    <a:pt x="259" y="120"/>
                    <a:pt x="241" y="119"/>
                  </a:cubicBezTo>
                  <a:cubicBezTo>
                    <a:pt x="175" y="113"/>
                    <a:pt x="113" y="119"/>
                    <a:pt x="48" y="109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147" y="110"/>
                    <a:pt x="213" y="111"/>
                    <a:pt x="276" y="116"/>
                  </a:cubicBezTo>
                  <a:cubicBezTo>
                    <a:pt x="279" y="114"/>
                    <a:pt x="285" y="114"/>
                    <a:pt x="288" y="116"/>
                  </a:cubicBezTo>
                  <a:cubicBezTo>
                    <a:pt x="291" y="114"/>
                    <a:pt x="300" y="115"/>
                    <a:pt x="303" y="117"/>
                  </a:cubicBezTo>
                  <a:cubicBezTo>
                    <a:pt x="303" y="116"/>
                    <a:pt x="303" y="116"/>
                    <a:pt x="303" y="116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440" y="123"/>
                    <a:pt x="444" y="123"/>
                    <a:pt x="447" y="122"/>
                  </a:cubicBezTo>
                  <a:cubicBezTo>
                    <a:pt x="439" y="120"/>
                    <a:pt x="429" y="120"/>
                    <a:pt x="420" y="120"/>
                  </a:cubicBezTo>
                  <a:cubicBezTo>
                    <a:pt x="419" y="119"/>
                    <a:pt x="419" y="119"/>
                    <a:pt x="419" y="119"/>
                  </a:cubicBezTo>
                  <a:cubicBezTo>
                    <a:pt x="426" y="117"/>
                    <a:pt x="434" y="120"/>
                    <a:pt x="440" y="119"/>
                  </a:cubicBezTo>
                  <a:cubicBezTo>
                    <a:pt x="455" y="119"/>
                    <a:pt x="472" y="121"/>
                    <a:pt x="483" y="115"/>
                  </a:cubicBezTo>
                  <a:cubicBezTo>
                    <a:pt x="470" y="116"/>
                    <a:pt x="470" y="116"/>
                    <a:pt x="470" y="116"/>
                  </a:cubicBezTo>
                  <a:cubicBezTo>
                    <a:pt x="467" y="116"/>
                    <a:pt x="463" y="116"/>
                    <a:pt x="461" y="115"/>
                  </a:cubicBezTo>
                  <a:cubicBezTo>
                    <a:pt x="459" y="112"/>
                    <a:pt x="463" y="113"/>
                    <a:pt x="464" y="112"/>
                  </a:cubicBezTo>
                  <a:cubicBezTo>
                    <a:pt x="452" y="111"/>
                    <a:pt x="452" y="111"/>
                    <a:pt x="452" y="111"/>
                  </a:cubicBezTo>
                  <a:cubicBezTo>
                    <a:pt x="446" y="111"/>
                    <a:pt x="436" y="112"/>
                    <a:pt x="432" y="107"/>
                  </a:cubicBezTo>
                  <a:cubicBezTo>
                    <a:pt x="433" y="107"/>
                    <a:pt x="436" y="108"/>
                    <a:pt x="437" y="108"/>
                  </a:cubicBezTo>
                  <a:cubicBezTo>
                    <a:pt x="442" y="105"/>
                    <a:pt x="447" y="108"/>
                    <a:pt x="451" y="107"/>
                  </a:cubicBezTo>
                  <a:cubicBezTo>
                    <a:pt x="441" y="106"/>
                    <a:pt x="432" y="104"/>
                    <a:pt x="422" y="102"/>
                  </a:cubicBezTo>
                  <a:cubicBezTo>
                    <a:pt x="438" y="103"/>
                    <a:pt x="456" y="104"/>
                    <a:pt x="472" y="106"/>
                  </a:cubicBezTo>
                  <a:cubicBezTo>
                    <a:pt x="471" y="107"/>
                    <a:pt x="471" y="107"/>
                    <a:pt x="471" y="107"/>
                  </a:cubicBezTo>
                  <a:lnTo>
                    <a:pt x="477" y="107"/>
                  </a:lnTo>
                  <a:close/>
                  <a:moveTo>
                    <a:pt x="432" y="27"/>
                  </a:moveTo>
                  <a:cubicBezTo>
                    <a:pt x="433" y="27"/>
                    <a:pt x="433" y="28"/>
                    <a:pt x="434" y="28"/>
                  </a:cubicBezTo>
                  <a:cubicBezTo>
                    <a:pt x="434" y="28"/>
                    <a:pt x="434" y="27"/>
                    <a:pt x="434" y="27"/>
                  </a:cubicBezTo>
                  <a:cubicBezTo>
                    <a:pt x="434" y="27"/>
                    <a:pt x="434" y="28"/>
                    <a:pt x="434" y="28"/>
                  </a:cubicBezTo>
                  <a:cubicBezTo>
                    <a:pt x="434" y="28"/>
                    <a:pt x="433" y="27"/>
                    <a:pt x="432" y="27"/>
                  </a:cubicBezTo>
                  <a:cubicBezTo>
                    <a:pt x="431" y="27"/>
                    <a:pt x="431" y="27"/>
                    <a:pt x="430" y="28"/>
                  </a:cubicBezTo>
                  <a:cubicBezTo>
                    <a:pt x="431" y="29"/>
                    <a:pt x="431" y="29"/>
                    <a:pt x="431" y="29"/>
                  </a:cubicBezTo>
                  <a:cubicBezTo>
                    <a:pt x="429" y="29"/>
                    <a:pt x="429" y="29"/>
                    <a:pt x="429" y="29"/>
                  </a:cubicBezTo>
                  <a:cubicBezTo>
                    <a:pt x="429" y="27"/>
                    <a:pt x="431" y="27"/>
                    <a:pt x="432" y="27"/>
                  </a:cubicBezTo>
                  <a:close/>
                  <a:moveTo>
                    <a:pt x="424" y="26"/>
                  </a:moveTo>
                  <a:cubicBezTo>
                    <a:pt x="425" y="29"/>
                    <a:pt x="421" y="27"/>
                    <a:pt x="420" y="26"/>
                  </a:cubicBezTo>
                  <a:lnTo>
                    <a:pt x="424" y="26"/>
                  </a:lnTo>
                  <a:close/>
                  <a:moveTo>
                    <a:pt x="6" y="71"/>
                  </a:move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6" y="73"/>
                    <a:pt x="6" y="71"/>
                  </a:cubicBezTo>
                  <a:close/>
                  <a:moveTo>
                    <a:pt x="384" y="108"/>
                  </a:moveTo>
                  <a:cubicBezTo>
                    <a:pt x="385" y="108"/>
                    <a:pt x="385" y="108"/>
                    <a:pt x="385" y="108"/>
                  </a:cubicBezTo>
                  <a:cubicBezTo>
                    <a:pt x="418" y="111"/>
                    <a:pt x="418" y="111"/>
                    <a:pt x="418" y="111"/>
                  </a:cubicBezTo>
                  <a:lnTo>
                    <a:pt x="384" y="108"/>
                  </a:lnTo>
                  <a:close/>
                  <a:moveTo>
                    <a:pt x="456" y="113"/>
                  </a:moveTo>
                  <a:cubicBezTo>
                    <a:pt x="456" y="112"/>
                    <a:pt x="457" y="112"/>
                    <a:pt x="458" y="112"/>
                  </a:cubicBezTo>
                  <a:cubicBezTo>
                    <a:pt x="458" y="113"/>
                    <a:pt x="457" y="113"/>
                    <a:pt x="456" y="113"/>
                  </a:cubicBezTo>
                  <a:cubicBezTo>
                    <a:pt x="456" y="113"/>
                    <a:pt x="455" y="113"/>
                    <a:pt x="455" y="113"/>
                  </a:cubicBezTo>
                  <a:cubicBezTo>
                    <a:pt x="455" y="113"/>
                    <a:pt x="456" y="113"/>
                    <a:pt x="456" y="113"/>
                  </a:cubicBezTo>
                  <a:close/>
                  <a:moveTo>
                    <a:pt x="426" y="108"/>
                  </a:moveTo>
                  <a:cubicBezTo>
                    <a:pt x="430" y="109"/>
                    <a:pt x="430" y="109"/>
                    <a:pt x="430" y="109"/>
                  </a:cubicBezTo>
                  <a:cubicBezTo>
                    <a:pt x="425" y="109"/>
                    <a:pt x="425" y="109"/>
                    <a:pt x="425" y="109"/>
                  </a:cubicBezTo>
                  <a:lnTo>
                    <a:pt x="426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02"/>
            <p:cNvSpPr>
              <a:spLocks/>
            </p:cNvSpPr>
            <p:nvPr/>
          </p:nvSpPr>
          <p:spPr bwMode="auto">
            <a:xfrm>
              <a:off x="1479550" y="-2003425"/>
              <a:ext cx="71438" cy="6350"/>
            </a:xfrm>
            <a:custGeom>
              <a:avLst/>
              <a:gdLst>
                <a:gd name="T0" fmla="*/ 2 w 45"/>
                <a:gd name="T1" fmla="*/ 0 h 4"/>
                <a:gd name="T2" fmla="*/ 0 w 45"/>
                <a:gd name="T3" fmla="*/ 0 h 4"/>
                <a:gd name="T4" fmla="*/ 45 w 45"/>
                <a:gd name="T5" fmla="*/ 4 h 4"/>
                <a:gd name="T6" fmla="*/ 2 w 4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">
                  <a:moveTo>
                    <a:pt x="2" y="0"/>
                  </a:moveTo>
                  <a:lnTo>
                    <a:pt x="0" y="0"/>
                  </a:lnTo>
                  <a:lnTo>
                    <a:pt x="45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03"/>
            <p:cNvSpPr>
              <a:spLocks/>
            </p:cNvSpPr>
            <p:nvPr/>
          </p:nvSpPr>
          <p:spPr bwMode="auto">
            <a:xfrm>
              <a:off x="150813" y="-2101850"/>
              <a:ext cx="22225" cy="4763"/>
            </a:xfrm>
            <a:custGeom>
              <a:avLst/>
              <a:gdLst>
                <a:gd name="T0" fmla="*/ 4 w 14"/>
                <a:gd name="T1" fmla="*/ 0 h 3"/>
                <a:gd name="T2" fmla="*/ 0 w 14"/>
                <a:gd name="T3" fmla="*/ 3 h 3"/>
                <a:gd name="T4" fmla="*/ 14 w 14"/>
                <a:gd name="T5" fmla="*/ 3 h 3"/>
                <a:gd name="T6" fmla="*/ 4 w 1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4" y="0"/>
                  </a:moveTo>
                  <a:lnTo>
                    <a:pt x="0" y="3"/>
                  </a:lnTo>
                  <a:lnTo>
                    <a:pt x="1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04"/>
            <p:cNvSpPr>
              <a:spLocks/>
            </p:cNvSpPr>
            <p:nvPr/>
          </p:nvSpPr>
          <p:spPr bwMode="auto">
            <a:xfrm>
              <a:off x="179388" y="-2105025"/>
              <a:ext cx="57150" cy="19050"/>
            </a:xfrm>
            <a:custGeom>
              <a:avLst/>
              <a:gdLst>
                <a:gd name="T0" fmla="*/ 15 w 15"/>
                <a:gd name="T1" fmla="*/ 5 h 5"/>
                <a:gd name="T2" fmla="*/ 9 w 15"/>
                <a:gd name="T3" fmla="*/ 4 h 5"/>
                <a:gd name="T4" fmla="*/ 0 w 15"/>
                <a:gd name="T5" fmla="*/ 3 h 5"/>
                <a:gd name="T6" fmla="*/ 15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1" y="0"/>
                    <a:pt x="0" y="3"/>
                  </a:cubicBezTo>
                  <a:cubicBezTo>
                    <a:pt x="5" y="3"/>
                    <a:pt x="10" y="5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705"/>
            <p:cNvSpPr>
              <a:spLocks/>
            </p:cNvSpPr>
            <p:nvPr/>
          </p:nvSpPr>
          <p:spPr bwMode="auto">
            <a:xfrm>
              <a:off x="247650" y="-2090738"/>
              <a:ext cx="19050" cy="0"/>
            </a:xfrm>
            <a:custGeom>
              <a:avLst/>
              <a:gdLst>
                <a:gd name="T0" fmla="*/ 5 w 12"/>
                <a:gd name="T1" fmla="*/ 0 w 12"/>
                <a:gd name="T2" fmla="*/ 12 w 12"/>
                <a:gd name="T3" fmla="*/ 5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5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06"/>
            <p:cNvSpPr>
              <a:spLocks/>
            </p:cNvSpPr>
            <p:nvPr/>
          </p:nvSpPr>
          <p:spPr bwMode="auto">
            <a:xfrm>
              <a:off x="138113" y="-2063750"/>
              <a:ext cx="15875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1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707"/>
            <p:cNvSpPr>
              <a:spLocks/>
            </p:cNvSpPr>
            <p:nvPr/>
          </p:nvSpPr>
          <p:spPr bwMode="auto">
            <a:xfrm>
              <a:off x="7938" y="-19510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708"/>
            <p:cNvSpPr>
              <a:spLocks/>
            </p:cNvSpPr>
            <p:nvPr/>
          </p:nvSpPr>
          <p:spPr bwMode="auto">
            <a:xfrm>
              <a:off x="41275" y="-189071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709"/>
            <p:cNvSpPr>
              <a:spLocks/>
            </p:cNvSpPr>
            <p:nvPr/>
          </p:nvSpPr>
          <p:spPr bwMode="auto">
            <a:xfrm>
              <a:off x="1092200" y="-1628775"/>
              <a:ext cx="57150" cy="3175"/>
            </a:xfrm>
            <a:custGeom>
              <a:avLst/>
              <a:gdLst>
                <a:gd name="T0" fmla="*/ 0 w 36"/>
                <a:gd name="T1" fmla="*/ 0 h 2"/>
                <a:gd name="T2" fmla="*/ 36 w 36"/>
                <a:gd name="T3" fmla="*/ 2 h 2"/>
                <a:gd name="T4" fmla="*/ 14 w 36"/>
                <a:gd name="T5" fmla="*/ 0 h 2"/>
                <a:gd name="T6" fmla="*/ 0 w 3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">
                  <a:moveTo>
                    <a:pt x="0" y="0"/>
                  </a:moveTo>
                  <a:lnTo>
                    <a:pt x="36" y="2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10"/>
            <p:cNvSpPr>
              <a:spLocks/>
            </p:cNvSpPr>
            <p:nvPr/>
          </p:nvSpPr>
          <p:spPr bwMode="auto">
            <a:xfrm>
              <a:off x="1201738" y="-1620838"/>
              <a:ext cx="19050" cy="3175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11"/>
            <p:cNvSpPr>
              <a:spLocks/>
            </p:cNvSpPr>
            <p:nvPr/>
          </p:nvSpPr>
          <p:spPr bwMode="auto">
            <a:xfrm>
              <a:off x="957263" y="-1636713"/>
              <a:ext cx="123825" cy="7938"/>
            </a:xfrm>
            <a:custGeom>
              <a:avLst/>
              <a:gdLst>
                <a:gd name="T0" fmla="*/ 0 w 33"/>
                <a:gd name="T1" fmla="*/ 0 h 2"/>
                <a:gd name="T2" fmla="*/ 33 w 33"/>
                <a:gd name="T3" fmla="*/ 2 h 2"/>
                <a:gd name="T4" fmla="*/ 0 w 3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11" y="2"/>
                    <a:pt x="22" y="1"/>
                    <a:pt x="33" y="2"/>
                  </a:cubicBezTo>
                  <a:cubicBezTo>
                    <a:pt x="23" y="0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12"/>
            <p:cNvSpPr>
              <a:spLocks/>
            </p:cNvSpPr>
            <p:nvPr/>
          </p:nvSpPr>
          <p:spPr bwMode="auto">
            <a:xfrm>
              <a:off x="682625" y="-1651000"/>
              <a:ext cx="241300" cy="14288"/>
            </a:xfrm>
            <a:custGeom>
              <a:avLst/>
              <a:gdLst>
                <a:gd name="T0" fmla="*/ 63 w 64"/>
                <a:gd name="T1" fmla="*/ 4 h 4"/>
                <a:gd name="T2" fmla="*/ 64 w 64"/>
                <a:gd name="T3" fmla="*/ 3 h 4"/>
                <a:gd name="T4" fmla="*/ 3 w 64"/>
                <a:gd name="T5" fmla="*/ 0 h 4"/>
                <a:gd name="T6" fmla="*/ 0 w 64"/>
                <a:gd name="T7" fmla="*/ 2 h 4"/>
                <a:gd name="T8" fmla="*/ 63 w 6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">
                  <a:moveTo>
                    <a:pt x="63" y="4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45" y="3"/>
                    <a:pt x="22" y="1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1" y="2"/>
                    <a:pt x="42" y="3"/>
                    <a:pt x="6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13"/>
            <p:cNvSpPr>
              <a:spLocks/>
            </p:cNvSpPr>
            <p:nvPr/>
          </p:nvSpPr>
          <p:spPr bwMode="auto">
            <a:xfrm>
              <a:off x="931863" y="-1639888"/>
              <a:ext cx="17463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0"/>
                    <a:pt x="1" y="0"/>
                    <a:pt x="0" y="1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14"/>
            <p:cNvSpPr>
              <a:spLocks/>
            </p:cNvSpPr>
            <p:nvPr/>
          </p:nvSpPr>
          <p:spPr bwMode="auto">
            <a:xfrm>
              <a:off x="1227138" y="-1606550"/>
              <a:ext cx="38100" cy="4763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1 h 1"/>
                <a:gd name="T4" fmla="*/ 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6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715"/>
            <p:cNvSpPr>
              <a:spLocks/>
            </p:cNvSpPr>
            <p:nvPr/>
          </p:nvSpPr>
          <p:spPr bwMode="auto">
            <a:xfrm>
              <a:off x="1209675" y="-1606550"/>
              <a:ext cx="17463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777195" y="2646653"/>
            <a:ext cx="1704975" cy="434975"/>
            <a:chOff x="7938" y="-1538288"/>
            <a:chExt cx="1704975" cy="434975"/>
          </a:xfrm>
        </p:grpSpPr>
        <p:sp>
          <p:nvSpPr>
            <p:cNvPr id="168" name="Freeform 716"/>
            <p:cNvSpPr>
              <a:spLocks/>
            </p:cNvSpPr>
            <p:nvPr/>
          </p:nvSpPr>
          <p:spPr bwMode="auto">
            <a:xfrm>
              <a:off x="866775" y="-1189038"/>
              <a:ext cx="4763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17"/>
            <p:cNvSpPr>
              <a:spLocks/>
            </p:cNvSpPr>
            <p:nvPr/>
          </p:nvSpPr>
          <p:spPr bwMode="auto">
            <a:xfrm>
              <a:off x="874713" y="-1193800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18"/>
            <p:cNvSpPr>
              <a:spLocks/>
            </p:cNvSpPr>
            <p:nvPr/>
          </p:nvSpPr>
          <p:spPr bwMode="auto">
            <a:xfrm>
              <a:off x="885825" y="-1189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19"/>
            <p:cNvSpPr>
              <a:spLocks/>
            </p:cNvSpPr>
            <p:nvPr/>
          </p:nvSpPr>
          <p:spPr bwMode="auto">
            <a:xfrm>
              <a:off x="38100" y="-1370013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20"/>
            <p:cNvSpPr>
              <a:spLocks/>
            </p:cNvSpPr>
            <p:nvPr/>
          </p:nvSpPr>
          <p:spPr bwMode="auto">
            <a:xfrm>
              <a:off x="49213" y="-13700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21"/>
            <p:cNvSpPr>
              <a:spLocks/>
            </p:cNvSpPr>
            <p:nvPr/>
          </p:nvSpPr>
          <p:spPr bwMode="auto">
            <a:xfrm>
              <a:off x="49213" y="-139541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22"/>
            <p:cNvSpPr>
              <a:spLocks/>
            </p:cNvSpPr>
            <p:nvPr/>
          </p:nvSpPr>
          <p:spPr bwMode="auto">
            <a:xfrm>
              <a:off x="14288" y="-1400175"/>
              <a:ext cx="34925" cy="11113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1 h 3"/>
                <a:gd name="T4" fmla="*/ 0 w 9"/>
                <a:gd name="T5" fmla="*/ 2 h 3"/>
                <a:gd name="T6" fmla="*/ 9 w 9"/>
                <a:gd name="T7" fmla="*/ 1 h 3"/>
                <a:gd name="T8" fmla="*/ 8 w 9"/>
                <a:gd name="T9" fmla="*/ 1 h 3"/>
                <a:gd name="T10" fmla="*/ 8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3" y="3"/>
                    <a:pt x="6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23"/>
            <p:cNvSpPr>
              <a:spLocks/>
            </p:cNvSpPr>
            <p:nvPr/>
          </p:nvSpPr>
          <p:spPr bwMode="auto">
            <a:xfrm>
              <a:off x="784225" y="-14446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24"/>
            <p:cNvSpPr>
              <a:spLocks/>
            </p:cNvSpPr>
            <p:nvPr/>
          </p:nvSpPr>
          <p:spPr bwMode="auto">
            <a:xfrm>
              <a:off x="1430338" y="-12414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725"/>
            <p:cNvSpPr>
              <a:spLocks noEditPoints="1"/>
            </p:cNvSpPr>
            <p:nvPr/>
          </p:nvSpPr>
          <p:spPr bwMode="auto">
            <a:xfrm>
              <a:off x="7938" y="-1535113"/>
              <a:ext cx="1704975" cy="428625"/>
            </a:xfrm>
            <a:custGeom>
              <a:avLst/>
              <a:gdLst>
                <a:gd name="T0" fmla="*/ 357 w 454"/>
                <a:gd name="T1" fmla="*/ 83 h 114"/>
                <a:gd name="T2" fmla="*/ 363 w 454"/>
                <a:gd name="T3" fmla="*/ 80 h 114"/>
                <a:gd name="T4" fmla="*/ 367 w 454"/>
                <a:gd name="T5" fmla="*/ 77 h 114"/>
                <a:gd name="T6" fmla="*/ 358 w 454"/>
                <a:gd name="T7" fmla="*/ 73 h 114"/>
                <a:gd name="T8" fmla="*/ 218 w 454"/>
                <a:gd name="T9" fmla="*/ 66 h 114"/>
                <a:gd name="T10" fmla="*/ 328 w 454"/>
                <a:gd name="T11" fmla="*/ 65 h 114"/>
                <a:gd name="T12" fmla="*/ 361 w 454"/>
                <a:gd name="T13" fmla="*/ 62 h 114"/>
                <a:gd name="T14" fmla="*/ 421 w 454"/>
                <a:gd name="T15" fmla="*/ 62 h 114"/>
                <a:gd name="T16" fmla="*/ 361 w 454"/>
                <a:gd name="T17" fmla="*/ 53 h 114"/>
                <a:gd name="T18" fmla="*/ 384 w 454"/>
                <a:gd name="T19" fmla="*/ 50 h 114"/>
                <a:gd name="T20" fmla="*/ 360 w 454"/>
                <a:gd name="T21" fmla="*/ 45 h 114"/>
                <a:gd name="T22" fmla="*/ 314 w 454"/>
                <a:gd name="T23" fmla="*/ 34 h 114"/>
                <a:gd name="T24" fmla="*/ 207 w 454"/>
                <a:gd name="T25" fmla="*/ 24 h 114"/>
                <a:gd name="T26" fmla="*/ 40 w 454"/>
                <a:gd name="T27" fmla="*/ 16 h 114"/>
                <a:gd name="T28" fmla="*/ 257 w 454"/>
                <a:gd name="T29" fmla="*/ 16 h 114"/>
                <a:gd name="T30" fmla="*/ 321 w 454"/>
                <a:gd name="T31" fmla="*/ 18 h 114"/>
                <a:gd name="T32" fmla="*/ 392 w 454"/>
                <a:gd name="T33" fmla="*/ 19 h 114"/>
                <a:gd name="T34" fmla="*/ 279 w 454"/>
                <a:gd name="T35" fmla="*/ 8 h 114"/>
                <a:gd name="T36" fmla="*/ 52 w 454"/>
                <a:gd name="T37" fmla="*/ 4 h 114"/>
                <a:gd name="T38" fmla="*/ 290 w 454"/>
                <a:gd name="T39" fmla="*/ 3 h 114"/>
                <a:gd name="T40" fmla="*/ 38 w 454"/>
                <a:gd name="T41" fmla="*/ 0 h 114"/>
                <a:gd name="T42" fmla="*/ 23 w 454"/>
                <a:gd name="T43" fmla="*/ 14 h 114"/>
                <a:gd name="T44" fmla="*/ 17 w 454"/>
                <a:gd name="T45" fmla="*/ 22 h 114"/>
                <a:gd name="T46" fmla="*/ 12 w 454"/>
                <a:gd name="T47" fmla="*/ 31 h 114"/>
                <a:gd name="T48" fmla="*/ 22 w 454"/>
                <a:gd name="T49" fmla="*/ 36 h 114"/>
                <a:gd name="T50" fmla="*/ 19 w 454"/>
                <a:gd name="T51" fmla="*/ 40 h 114"/>
                <a:gd name="T52" fmla="*/ 14 w 454"/>
                <a:gd name="T53" fmla="*/ 45 h 114"/>
                <a:gd name="T54" fmla="*/ 28 w 454"/>
                <a:gd name="T55" fmla="*/ 52 h 114"/>
                <a:gd name="T56" fmla="*/ 24 w 454"/>
                <a:gd name="T57" fmla="*/ 52 h 114"/>
                <a:gd name="T58" fmla="*/ 7 w 454"/>
                <a:gd name="T59" fmla="*/ 58 h 114"/>
                <a:gd name="T60" fmla="*/ 27 w 454"/>
                <a:gd name="T61" fmla="*/ 65 h 114"/>
                <a:gd name="T62" fmla="*/ 15 w 454"/>
                <a:gd name="T63" fmla="*/ 73 h 114"/>
                <a:gd name="T64" fmla="*/ 36 w 454"/>
                <a:gd name="T65" fmla="*/ 82 h 114"/>
                <a:gd name="T66" fmla="*/ 34 w 454"/>
                <a:gd name="T67" fmla="*/ 88 h 114"/>
                <a:gd name="T68" fmla="*/ 38 w 454"/>
                <a:gd name="T69" fmla="*/ 98 h 114"/>
                <a:gd name="T70" fmla="*/ 22 w 454"/>
                <a:gd name="T71" fmla="*/ 100 h 114"/>
                <a:gd name="T72" fmla="*/ 35 w 454"/>
                <a:gd name="T73" fmla="*/ 106 h 114"/>
                <a:gd name="T74" fmla="*/ 74 w 454"/>
                <a:gd name="T75" fmla="*/ 107 h 114"/>
                <a:gd name="T76" fmla="*/ 378 w 454"/>
                <a:gd name="T77" fmla="*/ 109 h 114"/>
                <a:gd name="T78" fmla="*/ 237 w 454"/>
                <a:gd name="T79" fmla="*/ 100 h 114"/>
                <a:gd name="T80" fmla="*/ 384 w 454"/>
                <a:gd name="T81" fmla="*/ 101 h 114"/>
                <a:gd name="T82" fmla="*/ 227 w 454"/>
                <a:gd name="T83" fmla="*/ 93 h 114"/>
                <a:gd name="T84" fmla="*/ 233 w 454"/>
                <a:gd name="T85" fmla="*/ 91 h 114"/>
                <a:gd name="T86" fmla="*/ 240 w 454"/>
                <a:gd name="T87" fmla="*/ 91 h 114"/>
                <a:gd name="T88" fmla="*/ 276 w 454"/>
                <a:gd name="T89" fmla="*/ 89 h 114"/>
                <a:gd name="T90" fmla="*/ 223 w 454"/>
                <a:gd name="T91" fmla="*/ 84 h 114"/>
                <a:gd name="T92" fmla="*/ 454 w 454"/>
                <a:gd name="T93" fmla="*/ 94 h 114"/>
                <a:gd name="T94" fmla="*/ 353 w 454"/>
                <a:gd name="T95" fmla="*/ 75 h 114"/>
                <a:gd name="T96" fmla="*/ 349 w 454"/>
                <a:gd name="T97" fmla="*/ 75 h 114"/>
                <a:gd name="T98" fmla="*/ 355 w 454"/>
                <a:gd name="T99" fmla="*/ 58 h 114"/>
                <a:gd name="T100" fmla="*/ 360 w 454"/>
                <a:gd name="T101" fmla="*/ 53 h 114"/>
                <a:gd name="T102" fmla="*/ 20 w 454"/>
                <a:gd name="T10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114">
                  <a:moveTo>
                    <a:pt x="417" y="89"/>
                  </a:moveTo>
                  <a:cubicBezTo>
                    <a:pt x="388" y="87"/>
                    <a:pt x="361" y="86"/>
                    <a:pt x="332" y="84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40" y="83"/>
                    <a:pt x="348" y="82"/>
                    <a:pt x="357" y="83"/>
                  </a:cubicBezTo>
                  <a:cubicBezTo>
                    <a:pt x="359" y="83"/>
                    <a:pt x="359" y="83"/>
                    <a:pt x="359" y="83"/>
                  </a:cubicBezTo>
                  <a:cubicBezTo>
                    <a:pt x="385" y="83"/>
                    <a:pt x="413" y="86"/>
                    <a:pt x="439" y="86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79"/>
                    <a:pt x="364" y="79"/>
                    <a:pt x="364" y="79"/>
                  </a:cubicBezTo>
                  <a:cubicBezTo>
                    <a:pt x="367" y="80"/>
                    <a:pt x="370" y="77"/>
                    <a:pt x="372" y="78"/>
                  </a:cubicBezTo>
                  <a:cubicBezTo>
                    <a:pt x="374" y="78"/>
                    <a:pt x="377" y="78"/>
                    <a:pt x="379" y="78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85" y="76"/>
                    <a:pt x="403" y="80"/>
                    <a:pt x="419" y="77"/>
                  </a:cubicBezTo>
                  <a:cubicBezTo>
                    <a:pt x="408" y="75"/>
                    <a:pt x="393" y="75"/>
                    <a:pt x="384" y="74"/>
                  </a:cubicBezTo>
                  <a:cubicBezTo>
                    <a:pt x="382" y="74"/>
                    <a:pt x="381" y="73"/>
                    <a:pt x="380" y="74"/>
                  </a:cubicBezTo>
                  <a:cubicBezTo>
                    <a:pt x="358" y="73"/>
                    <a:pt x="358" y="73"/>
                    <a:pt x="358" y="73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9" y="71"/>
                    <a:pt x="360" y="72"/>
                    <a:pt x="361" y="72"/>
                  </a:cubicBezTo>
                  <a:cubicBezTo>
                    <a:pt x="357" y="70"/>
                    <a:pt x="353" y="71"/>
                    <a:pt x="350" y="70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8" y="65"/>
                    <a:pt x="218" y="65"/>
                    <a:pt x="218" y="65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36" y="64"/>
                    <a:pt x="252" y="64"/>
                    <a:pt x="269" y="64"/>
                  </a:cubicBezTo>
                  <a:cubicBezTo>
                    <a:pt x="288" y="64"/>
                    <a:pt x="309" y="66"/>
                    <a:pt x="328" y="65"/>
                  </a:cubicBezTo>
                  <a:cubicBezTo>
                    <a:pt x="344" y="64"/>
                    <a:pt x="364" y="67"/>
                    <a:pt x="381" y="66"/>
                  </a:cubicBezTo>
                  <a:cubicBezTo>
                    <a:pt x="360" y="65"/>
                    <a:pt x="340" y="63"/>
                    <a:pt x="319" y="60"/>
                  </a:cubicBezTo>
                  <a:cubicBezTo>
                    <a:pt x="321" y="59"/>
                    <a:pt x="321" y="59"/>
                    <a:pt x="321" y="59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4" y="61"/>
                    <a:pt x="364" y="61"/>
                    <a:pt x="364" y="61"/>
                  </a:cubicBezTo>
                  <a:cubicBezTo>
                    <a:pt x="376" y="61"/>
                    <a:pt x="389" y="62"/>
                    <a:pt x="401" y="62"/>
                  </a:cubicBezTo>
                  <a:cubicBezTo>
                    <a:pt x="399" y="60"/>
                    <a:pt x="397" y="62"/>
                    <a:pt x="396" y="60"/>
                  </a:cubicBezTo>
                  <a:cubicBezTo>
                    <a:pt x="403" y="58"/>
                    <a:pt x="412" y="62"/>
                    <a:pt x="421" y="62"/>
                  </a:cubicBezTo>
                  <a:cubicBezTo>
                    <a:pt x="418" y="60"/>
                    <a:pt x="411" y="62"/>
                    <a:pt x="408" y="58"/>
                  </a:cubicBezTo>
                  <a:cubicBezTo>
                    <a:pt x="384" y="56"/>
                    <a:pt x="360" y="57"/>
                    <a:pt x="337" y="55"/>
                  </a:cubicBezTo>
                  <a:cubicBezTo>
                    <a:pt x="359" y="53"/>
                    <a:pt x="382" y="56"/>
                    <a:pt x="405" y="56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77" y="52"/>
                    <a:pt x="395" y="54"/>
                    <a:pt x="411" y="55"/>
                  </a:cubicBezTo>
                  <a:cubicBezTo>
                    <a:pt x="415" y="54"/>
                    <a:pt x="415" y="54"/>
                    <a:pt x="415" y="54"/>
                  </a:cubicBezTo>
                  <a:cubicBezTo>
                    <a:pt x="403" y="54"/>
                    <a:pt x="396" y="50"/>
                    <a:pt x="384" y="5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69" y="41"/>
                    <a:pt x="269" y="41"/>
                    <a:pt x="269" y="41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55" y="42"/>
                    <a:pt x="348" y="43"/>
                    <a:pt x="343" y="41"/>
                  </a:cubicBezTo>
                  <a:cubicBezTo>
                    <a:pt x="347" y="41"/>
                    <a:pt x="351" y="41"/>
                    <a:pt x="354" y="40"/>
                  </a:cubicBezTo>
                  <a:cubicBezTo>
                    <a:pt x="320" y="37"/>
                    <a:pt x="287" y="38"/>
                    <a:pt x="254" y="34"/>
                  </a:cubicBezTo>
                  <a:cubicBezTo>
                    <a:pt x="273" y="32"/>
                    <a:pt x="296" y="34"/>
                    <a:pt x="314" y="34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83" y="31"/>
                    <a:pt x="294" y="30"/>
                    <a:pt x="304" y="30"/>
                  </a:cubicBezTo>
                  <a:cubicBezTo>
                    <a:pt x="270" y="25"/>
                    <a:pt x="239" y="27"/>
                    <a:pt x="207" y="24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191" y="25"/>
                    <a:pt x="178" y="19"/>
                    <a:pt x="162" y="22"/>
                  </a:cubicBezTo>
                  <a:cubicBezTo>
                    <a:pt x="121" y="21"/>
                    <a:pt x="81" y="23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5" y="16"/>
                    <a:pt x="50" y="16"/>
                    <a:pt x="54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9" y="16"/>
                    <a:pt x="238" y="15"/>
                    <a:pt x="257" y="16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16"/>
                    <a:pt x="329" y="17"/>
                    <a:pt x="326" y="17"/>
                  </a:cubicBezTo>
                  <a:cubicBezTo>
                    <a:pt x="327" y="17"/>
                    <a:pt x="328" y="17"/>
                    <a:pt x="329" y="18"/>
                  </a:cubicBezTo>
                  <a:cubicBezTo>
                    <a:pt x="327" y="18"/>
                    <a:pt x="323" y="18"/>
                    <a:pt x="321" y="18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294" y="14"/>
                    <a:pt x="267" y="15"/>
                    <a:pt x="241" y="13"/>
                  </a:cubicBezTo>
                  <a:cubicBezTo>
                    <a:pt x="263" y="11"/>
                    <a:pt x="288" y="14"/>
                    <a:pt x="311" y="14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94" y="8"/>
                    <a:pt x="312" y="10"/>
                    <a:pt x="329" y="10"/>
                  </a:cubicBezTo>
                  <a:cubicBezTo>
                    <a:pt x="303" y="7"/>
                    <a:pt x="271" y="5"/>
                    <a:pt x="243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27" y="4"/>
                    <a:pt x="89" y="7"/>
                    <a:pt x="52" y="4"/>
                  </a:cubicBezTo>
                  <a:cubicBezTo>
                    <a:pt x="50" y="3"/>
                    <a:pt x="50" y="3"/>
                    <a:pt x="49" y="1"/>
                  </a:cubicBezTo>
                  <a:cubicBezTo>
                    <a:pt x="68" y="2"/>
                    <a:pt x="87" y="3"/>
                    <a:pt x="105" y="2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58" y="0"/>
                    <a:pt x="226" y="0"/>
                    <a:pt x="196" y="0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0" y="3"/>
                    <a:pt x="57" y="0"/>
                    <a:pt x="38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33" y="4"/>
                    <a:pt x="19" y="4"/>
                    <a:pt x="9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6" y="15"/>
                    <a:pt x="33" y="13"/>
                    <a:pt x="35" y="18"/>
                  </a:cubicBezTo>
                  <a:cubicBezTo>
                    <a:pt x="35" y="18"/>
                    <a:pt x="34" y="19"/>
                    <a:pt x="33" y="18"/>
                  </a:cubicBezTo>
                  <a:cubicBezTo>
                    <a:pt x="29" y="22"/>
                    <a:pt x="22" y="19"/>
                    <a:pt x="17" y="22"/>
                  </a:cubicBezTo>
                  <a:cubicBezTo>
                    <a:pt x="21" y="27"/>
                    <a:pt x="29" y="23"/>
                    <a:pt x="33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28"/>
                    <a:pt x="33" y="27"/>
                    <a:pt x="34" y="29"/>
                  </a:cubicBezTo>
                  <a:cubicBezTo>
                    <a:pt x="28" y="33"/>
                    <a:pt x="19" y="28"/>
                    <a:pt x="12" y="31"/>
                  </a:cubicBezTo>
                  <a:cubicBezTo>
                    <a:pt x="12" y="31"/>
                    <a:pt x="11" y="32"/>
                    <a:pt x="11" y="32"/>
                  </a:cubicBezTo>
                  <a:cubicBezTo>
                    <a:pt x="15" y="33"/>
                    <a:pt x="19" y="31"/>
                    <a:pt x="22" y="33"/>
                  </a:cubicBezTo>
                  <a:cubicBezTo>
                    <a:pt x="34" y="35"/>
                    <a:pt x="47" y="34"/>
                    <a:pt x="58" y="37"/>
                  </a:cubicBezTo>
                  <a:cubicBezTo>
                    <a:pt x="46" y="38"/>
                    <a:pt x="34" y="36"/>
                    <a:pt x="22" y="36"/>
                  </a:cubicBezTo>
                  <a:cubicBezTo>
                    <a:pt x="19" y="36"/>
                    <a:pt x="16" y="38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1"/>
                    <a:pt x="18" y="38"/>
                    <a:pt x="19" y="40"/>
                  </a:cubicBezTo>
                  <a:cubicBezTo>
                    <a:pt x="19" y="42"/>
                    <a:pt x="16" y="41"/>
                    <a:pt x="15" y="42"/>
                  </a:cubicBezTo>
                  <a:cubicBezTo>
                    <a:pt x="16" y="42"/>
                    <a:pt x="16" y="43"/>
                    <a:pt x="17" y="43"/>
                  </a:cubicBezTo>
                  <a:cubicBezTo>
                    <a:pt x="16" y="44"/>
                    <a:pt x="14" y="44"/>
                    <a:pt x="12" y="44"/>
                  </a:cubicBezTo>
                  <a:cubicBezTo>
                    <a:pt x="13" y="44"/>
                    <a:pt x="13" y="44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7"/>
                    <a:pt x="12" y="46"/>
                    <a:pt x="11" y="47"/>
                  </a:cubicBezTo>
                  <a:cubicBezTo>
                    <a:pt x="12" y="48"/>
                    <a:pt x="13" y="46"/>
                    <a:pt x="14" y="47"/>
                  </a:cubicBezTo>
                  <a:cubicBezTo>
                    <a:pt x="17" y="50"/>
                    <a:pt x="25" y="47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3"/>
                    <a:pt x="32" y="51"/>
                    <a:pt x="35" y="54"/>
                  </a:cubicBezTo>
                  <a:cubicBezTo>
                    <a:pt x="29" y="53"/>
                    <a:pt x="23" y="54"/>
                    <a:pt x="17" y="52"/>
                  </a:cubicBezTo>
                  <a:cubicBezTo>
                    <a:pt x="18" y="51"/>
                    <a:pt x="22" y="52"/>
                    <a:pt x="24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0"/>
                    <a:pt x="14" y="50"/>
                    <a:pt x="14" y="53"/>
                  </a:cubicBezTo>
                  <a:cubicBezTo>
                    <a:pt x="11" y="53"/>
                    <a:pt x="7" y="52"/>
                    <a:pt x="5" y="54"/>
                  </a:cubicBezTo>
                  <a:cubicBezTo>
                    <a:pt x="8" y="54"/>
                    <a:pt x="5" y="56"/>
                    <a:pt x="7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60"/>
                    <a:pt x="15" y="59"/>
                    <a:pt x="14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64"/>
                    <a:pt x="25" y="63"/>
                    <a:pt x="27" y="65"/>
                  </a:cubicBezTo>
                  <a:cubicBezTo>
                    <a:pt x="20" y="70"/>
                    <a:pt x="9" y="69"/>
                    <a:pt x="0" y="69"/>
                  </a:cubicBezTo>
                  <a:cubicBezTo>
                    <a:pt x="3" y="71"/>
                    <a:pt x="11" y="68"/>
                    <a:pt x="13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4"/>
                    <a:pt x="14" y="71"/>
                    <a:pt x="15" y="7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4"/>
                    <a:pt x="22" y="76"/>
                    <a:pt x="27" y="77"/>
                  </a:cubicBezTo>
                  <a:cubicBezTo>
                    <a:pt x="26" y="79"/>
                    <a:pt x="22" y="77"/>
                    <a:pt x="21" y="79"/>
                  </a:cubicBezTo>
                  <a:cubicBezTo>
                    <a:pt x="25" y="81"/>
                    <a:pt x="31" y="81"/>
                    <a:pt x="36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5" y="84"/>
                    <a:pt x="37" y="85"/>
                    <a:pt x="40" y="87"/>
                  </a:cubicBezTo>
                  <a:cubicBezTo>
                    <a:pt x="37" y="87"/>
                    <a:pt x="34" y="87"/>
                    <a:pt x="31" y="87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8" y="90"/>
                    <a:pt x="45" y="95"/>
                    <a:pt x="57" y="95"/>
                  </a:cubicBezTo>
                  <a:cubicBezTo>
                    <a:pt x="72" y="100"/>
                    <a:pt x="91" y="98"/>
                    <a:pt x="106" y="101"/>
                  </a:cubicBezTo>
                  <a:cubicBezTo>
                    <a:pt x="84" y="103"/>
                    <a:pt x="59" y="98"/>
                    <a:pt x="38" y="98"/>
                  </a:cubicBezTo>
                  <a:cubicBezTo>
                    <a:pt x="30" y="97"/>
                    <a:pt x="18" y="99"/>
                    <a:pt x="13" y="95"/>
                  </a:cubicBezTo>
                  <a:cubicBezTo>
                    <a:pt x="15" y="98"/>
                    <a:pt x="19" y="96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104"/>
                    <a:pt x="29" y="103"/>
                    <a:pt x="33" y="105"/>
                  </a:cubicBezTo>
                  <a:cubicBezTo>
                    <a:pt x="32" y="106"/>
                    <a:pt x="30" y="106"/>
                    <a:pt x="29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59" y="111"/>
                    <a:pt x="86" y="114"/>
                    <a:pt x="111" y="113"/>
                  </a:cubicBezTo>
                  <a:cubicBezTo>
                    <a:pt x="100" y="112"/>
                    <a:pt x="86" y="113"/>
                    <a:pt x="73" y="111"/>
                  </a:cubicBezTo>
                  <a:cubicBezTo>
                    <a:pt x="69" y="108"/>
                    <a:pt x="63" y="110"/>
                    <a:pt x="58" y="108"/>
                  </a:cubicBezTo>
                  <a:cubicBezTo>
                    <a:pt x="63" y="106"/>
                    <a:pt x="69" y="108"/>
                    <a:pt x="74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92" y="108"/>
                    <a:pt x="220" y="106"/>
                    <a:pt x="250" y="106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2" y="107"/>
                    <a:pt x="340" y="106"/>
                    <a:pt x="336" y="107"/>
                  </a:cubicBezTo>
                  <a:cubicBezTo>
                    <a:pt x="303" y="102"/>
                    <a:pt x="270" y="104"/>
                    <a:pt x="236" y="100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83" y="99"/>
                    <a:pt x="329" y="101"/>
                    <a:pt x="375" y="103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77" y="103"/>
                    <a:pt x="377" y="103"/>
                    <a:pt x="377" y="103"/>
                  </a:cubicBezTo>
                  <a:cubicBezTo>
                    <a:pt x="379" y="102"/>
                    <a:pt x="383" y="104"/>
                    <a:pt x="384" y="101"/>
                  </a:cubicBezTo>
                  <a:cubicBezTo>
                    <a:pt x="383" y="101"/>
                    <a:pt x="382" y="102"/>
                    <a:pt x="382" y="101"/>
                  </a:cubicBezTo>
                  <a:cubicBezTo>
                    <a:pt x="367" y="99"/>
                    <a:pt x="349" y="97"/>
                    <a:pt x="333" y="97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92"/>
                    <a:pt x="228" y="92"/>
                    <a:pt x="229" y="92"/>
                  </a:cubicBezTo>
                  <a:cubicBezTo>
                    <a:pt x="229" y="92"/>
                    <a:pt x="229" y="92"/>
                    <a:pt x="228" y="92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30" y="91"/>
                    <a:pt x="232" y="90"/>
                    <a:pt x="233" y="91"/>
                  </a:cubicBezTo>
                  <a:cubicBezTo>
                    <a:pt x="235" y="90"/>
                    <a:pt x="238" y="91"/>
                    <a:pt x="240" y="9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1" y="92"/>
                    <a:pt x="241" y="92"/>
                    <a:pt x="240" y="91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56" y="90"/>
                    <a:pt x="274" y="92"/>
                    <a:pt x="288" y="90"/>
                  </a:cubicBezTo>
                  <a:cubicBezTo>
                    <a:pt x="287" y="90"/>
                    <a:pt x="285" y="90"/>
                    <a:pt x="284" y="89"/>
                  </a:cubicBezTo>
                  <a:cubicBezTo>
                    <a:pt x="282" y="90"/>
                    <a:pt x="278" y="89"/>
                    <a:pt x="276" y="89"/>
                  </a:cubicBezTo>
                  <a:cubicBezTo>
                    <a:pt x="271" y="88"/>
                    <a:pt x="267" y="90"/>
                    <a:pt x="263" y="88"/>
                  </a:cubicBezTo>
                  <a:cubicBezTo>
                    <a:pt x="253" y="87"/>
                    <a:pt x="242" y="88"/>
                    <a:pt x="233" y="87"/>
                  </a:cubicBezTo>
                  <a:cubicBezTo>
                    <a:pt x="236" y="86"/>
                    <a:pt x="241" y="86"/>
                    <a:pt x="245" y="86"/>
                  </a:cubicBezTo>
                  <a:cubicBezTo>
                    <a:pt x="239" y="85"/>
                    <a:pt x="230" y="86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21" y="86"/>
                    <a:pt x="321" y="86"/>
                    <a:pt x="321" y="86"/>
                  </a:cubicBezTo>
                  <a:cubicBezTo>
                    <a:pt x="366" y="87"/>
                    <a:pt x="407" y="92"/>
                    <a:pt x="454" y="94"/>
                  </a:cubicBezTo>
                  <a:cubicBezTo>
                    <a:pt x="432" y="92"/>
                    <a:pt x="432" y="92"/>
                    <a:pt x="432" y="92"/>
                  </a:cubicBezTo>
                  <a:cubicBezTo>
                    <a:pt x="427" y="92"/>
                    <a:pt x="422" y="91"/>
                    <a:pt x="417" y="89"/>
                  </a:cubicBezTo>
                  <a:close/>
                  <a:moveTo>
                    <a:pt x="349" y="75"/>
                  </a:moveTo>
                  <a:cubicBezTo>
                    <a:pt x="353" y="75"/>
                    <a:pt x="353" y="75"/>
                    <a:pt x="353" y="75"/>
                  </a:cubicBezTo>
                  <a:cubicBezTo>
                    <a:pt x="353" y="75"/>
                    <a:pt x="354" y="75"/>
                    <a:pt x="354" y="76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1" y="76"/>
                    <a:pt x="350" y="76"/>
                    <a:pt x="349" y="76"/>
                  </a:cubicBezTo>
                  <a:lnTo>
                    <a:pt x="349" y="75"/>
                  </a:lnTo>
                  <a:close/>
                  <a:moveTo>
                    <a:pt x="372" y="59"/>
                  </a:moveTo>
                  <a:cubicBezTo>
                    <a:pt x="375" y="59"/>
                    <a:pt x="377" y="59"/>
                    <a:pt x="380" y="59"/>
                  </a:cubicBezTo>
                  <a:cubicBezTo>
                    <a:pt x="378" y="59"/>
                    <a:pt x="375" y="59"/>
                    <a:pt x="372" y="59"/>
                  </a:cubicBezTo>
                  <a:cubicBezTo>
                    <a:pt x="366" y="59"/>
                    <a:pt x="361" y="59"/>
                    <a:pt x="355" y="58"/>
                  </a:cubicBezTo>
                  <a:cubicBezTo>
                    <a:pt x="360" y="58"/>
                    <a:pt x="366" y="59"/>
                    <a:pt x="372" y="59"/>
                  </a:cubicBezTo>
                  <a:close/>
                  <a:moveTo>
                    <a:pt x="360" y="53"/>
                  </a:moveTo>
                  <a:cubicBezTo>
                    <a:pt x="353" y="52"/>
                    <a:pt x="345" y="53"/>
                    <a:pt x="338" y="52"/>
                  </a:cubicBezTo>
                  <a:cubicBezTo>
                    <a:pt x="346" y="52"/>
                    <a:pt x="353" y="52"/>
                    <a:pt x="360" y="53"/>
                  </a:cubicBezTo>
                  <a:close/>
                  <a:moveTo>
                    <a:pt x="322" y="51"/>
                  </a:moveTo>
                  <a:cubicBezTo>
                    <a:pt x="319" y="52"/>
                    <a:pt x="311" y="51"/>
                    <a:pt x="306" y="50"/>
                  </a:cubicBezTo>
                  <a:cubicBezTo>
                    <a:pt x="312" y="50"/>
                    <a:pt x="316" y="51"/>
                    <a:pt x="322" y="51"/>
                  </a:cubicBezTo>
                  <a:close/>
                  <a:moveTo>
                    <a:pt x="20" y="42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726"/>
            <p:cNvSpPr>
              <a:spLocks/>
            </p:cNvSpPr>
            <p:nvPr/>
          </p:nvSpPr>
          <p:spPr bwMode="auto">
            <a:xfrm>
              <a:off x="1347788" y="-1489075"/>
              <a:ext cx="93663" cy="11113"/>
            </a:xfrm>
            <a:custGeom>
              <a:avLst/>
              <a:gdLst>
                <a:gd name="T0" fmla="*/ 25 w 25"/>
                <a:gd name="T1" fmla="*/ 3 h 3"/>
                <a:gd name="T2" fmla="*/ 0 w 25"/>
                <a:gd name="T3" fmla="*/ 0 h 3"/>
                <a:gd name="T4" fmla="*/ 25 w 2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9" y="1"/>
                    <a:pt x="0" y="0"/>
                  </a:cubicBezTo>
                  <a:cubicBezTo>
                    <a:pt x="8" y="2"/>
                    <a:pt x="18" y="2"/>
                    <a:pt x="2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727"/>
            <p:cNvSpPr>
              <a:spLocks/>
            </p:cNvSpPr>
            <p:nvPr/>
          </p:nvSpPr>
          <p:spPr bwMode="auto">
            <a:xfrm>
              <a:off x="96838" y="-1538288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728"/>
            <p:cNvSpPr>
              <a:spLocks/>
            </p:cNvSpPr>
            <p:nvPr/>
          </p:nvSpPr>
          <p:spPr bwMode="auto">
            <a:xfrm>
              <a:off x="976313" y="-1444625"/>
              <a:ext cx="217488" cy="22225"/>
            </a:xfrm>
            <a:custGeom>
              <a:avLst/>
              <a:gdLst>
                <a:gd name="T0" fmla="*/ 47 w 58"/>
                <a:gd name="T1" fmla="*/ 2 h 6"/>
                <a:gd name="T2" fmla="*/ 58 w 58"/>
                <a:gd name="T3" fmla="*/ 3 h 6"/>
                <a:gd name="T4" fmla="*/ 0 w 58"/>
                <a:gd name="T5" fmla="*/ 0 h 6"/>
                <a:gd name="T6" fmla="*/ 33 w 58"/>
                <a:gd name="T7" fmla="*/ 2 h 6"/>
                <a:gd name="T8" fmla="*/ 31 w 58"/>
                <a:gd name="T9" fmla="*/ 3 h 6"/>
                <a:gd name="T10" fmla="*/ 47 w 58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">
                  <a:moveTo>
                    <a:pt x="47" y="2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39" y="0"/>
                    <a:pt x="20" y="0"/>
                    <a:pt x="0" y="0"/>
                  </a:cubicBezTo>
                  <a:cubicBezTo>
                    <a:pt x="11" y="2"/>
                    <a:pt x="22" y="1"/>
                    <a:pt x="33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7" y="1"/>
                    <a:pt x="44" y="6"/>
                    <a:pt x="4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729"/>
            <p:cNvSpPr>
              <a:spLocks/>
            </p:cNvSpPr>
            <p:nvPr/>
          </p:nvSpPr>
          <p:spPr bwMode="auto">
            <a:xfrm>
              <a:off x="1535113" y="-1343025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1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6" y="0"/>
                    <a:pt x="8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30"/>
            <p:cNvSpPr>
              <a:spLocks/>
            </p:cNvSpPr>
            <p:nvPr/>
          </p:nvSpPr>
          <p:spPr bwMode="auto">
            <a:xfrm>
              <a:off x="1370013" y="-1362075"/>
              <a:ext cx="165100" cy="19050"/>
            </a:xfrm>
            <a:custGeom>
              <a:avLst/>
              <a:gdLst>
                <a:gd name="T0" fmla="*/ 0 w 44"/>
                <a:gd name="T1" fmla="*/ 0 h 5"/>
                <a:gd name="T2" fmla="*/ 44 w 44"/>
                <a:gd name="T3" fmla="*/ 5 h 5"/>
                <a:gd name="T4" fmla="*/ 16 w 44"/>
                <a:gd name="T5" fmla="*/ 0 h 5"/>
                <a:gd name="T6" fmla="*/ 0 w 4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35" y="3"/>
                    <a:pt x="26" y="1"/>
                    <a:pt x="16" y="0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31"/>
            <p:cNvSpPr>
              <a:spLocks/>
            </p:cNvSpPr>
            <p:nvPr/>
          </p:nvSpPr>
          <p:spPr bwMode="auto">
            <a:xfrm>
              <a:off x="1446213" y="-12414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32"/>
            <p:cNvSpPr>
              <a:spLocks/>
            </p:cNvSpPr>
            <p:nvPr/>
          </p:nvSpPr>
          <p:spPr bwMode="auto">
            <a:xfrm>
              <a:off x="1449388" y="-124618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33"/>
            <p:cNvSpPr>
              <a:spLocks/>
            </p:cNvSpPr>
            <p:nvPr/>
          </p:nvSpPr>
          <p:spPr bwMode="auto">
            <a:xfrm>
              <a:off x="25400" y="-1312863"/>
              <a:ext cx="12700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34"/>
            <p:cNvSpPr>
              <a:spLocks/>
            </p:cNvSpPr>
            <p:nvPr/>
          </p:nvSpPr>
          <p:spPr bwMode="auto">
            <a:xfrm>
              <a:off x="22225" y="-13096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35"/>
            <p:cNvSpPr>
              <a:spLocks/>
            </p:cNvSpPr>
            <p:nvPr/>
          </p:nvSpPr>
          <p:spPr bwMode="auto">
            <a:xfrm>
              <a:off x="1400175" y="-1193800"/>
              <a:ext cx="19050" cy="0"/>
            </a:xfrm>
            <a:custGeom>
              <a:avLst/>
              <a:gdLst>
                <a:gd name="T0" fmla="*/ 12 w 12"/>
                <a:gd name="T1" fmla="*/ 5 w 12"/>
                <a:gd name="T2" fmla="*/ 0 w 12"/>
                <a:gd name="T3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36"/>
            <p:cNvSpPr>
              <a:spLocks/>
            </p:cNvSpPr>
            <p:nvPr/>
          </p:nvSpPr>
          <p:spPr bwMode="auto">
            <a:xfrm>
              <a:off x="1558925" y="-11747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37"/>
            <p:cNvSpPr>
              <a:spLocks/>
            </p:cNvSpPr>
            <p:nvPr/>
          </p:nvSpPr>
          <p:spPr bwMode="auto">
            <a:xfrm>
              <a:off x="1562100" y="-11779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38"/>
            <p:cNvSpPr>
              <a:spLocks/>
            </p:cNvSpPr>
            <p:nvPr/>
          </p:nvSpPr>
          <p:spPr bwMode="auto">
            <a:xfrm>
              <a:off x="1284288" y="-1193800"/>
              <a:ext cx="14288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39"/>
            <p:cNvSpPr>
              <a:spLocks/>
            </p:cNvSpPr>
            <p:nvPr/>
          </p:nvSpPr>
          <p:spPr bwMode="auto">
            <a:xfrm>
              <a:off x="1235075" y="-1200150"/>
              <a:ext cx="49213" cy="14288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7 w 13"/>
                <a:gd name="T5" fmla="*/ 2 h 4"/>
                <a:gd name="T6" fmla="*/ 0 w 1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4"/>
                    <a:pt x="8" y="3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40"/>
            <p:cNvSpPr>
              <a:spLocks/>
            </p:cNvSpPr>
            <p:nvPr/>
          </p:nvSpPr>
          <p:spPr bwMode="auto">
            <a:xfrm>
              <a:off x="1193800" y="-1196975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2" y="2"/>
                  </a:cubicBezTo>
                  <a:cubicBezTo>
                    <a:pt x="0" y="1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41"/>
            <p:cNvSpPr>
              <a:spLocks/>
            </p:cNvSpPr>
            <p:nvPr/>
          </p:nvSpPr>
          <p:spPr bwMode="auto">
            <a:xfrm>
              <a:off x="1096963" y="-1200150"/>
              <a:ext cx="85725" cy="14288"/>
            </a:xfrm>
            <a:custGeom>
              <a:avLst/>
              <a:gdLst>
                <a:gd name="T0" fmla="*/ 23 w 23"/>
                <a:gd name="T1" fmla="*/ 1 h 4"/>
                <a:gd name="T2" fmla="*/ 5 w 23"/>
                <a:gd name="T3" fmla="*/ 0 h 4"/>
                <a:gd name="T4" fmla="*/ 0 w 23"/>
                <a:gd name="T5" fmla="*/ 1 h 4"/>
                <a:gd name="T6" fmla="*/ 9 w 23"/>
                <a:gd name="T7" fmla="*/ 2 h 4"/>
                <a:gd name="T8" fmla="*/ 10 w 23"/>
                <a:gd name="T9" fmla="*/ 1 h 4"/>
                <a:gd name="T10" fmla="*/ 19 w 23"/>
                <a:gd name="T11" fmla="*/ 2 h 4"/>
                <a:gd name="T12" fmla="*/ 22 w 23"/>
                <a:gd name="T13" fmla="*/ 3 h 4"/>
                <a:gd name="T14" fmla="*/ 21 w 23"/>
                <a:gd name="T15" fmla="*/ 2 h 4"/>
                <a:gd name="T16" fmla="*/ 23 w 2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6" y="0"/>
                    <a:pt x="19" y="2"/>
                  </a:cubicBezTo>
                  <a:cubicBezTo>
                    <a:pt x="20" y="3"/>
                    <a:pt x="22" y="4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2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2"/>
            <p:cNvSpPr>
              <a:spLocks/>
            </p:cNvSpPr>
            <p:nvPr/>
          </p:nvSpPr>
          <p:spPr bwMode="auto">
            <a:xfrm>
              <a:off x="1457325" y="-1155700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1 h 2"/>
                <a:gd name="T4" fmla="*/ 8 w 8"/>
                <a:gd name="T5" fmla="*/ 1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5" y="0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43"/>
            <p:cNvSpPr>
              <a:spLocks/>
            </p:cNvSpPr>
            <p:nvPr/>
          </p:nvSpPr>
          <p:spPr bwMode="auto">
            <a:xfrm>
              <a:off x="1273175" y="-1122363"/>
              <a:ext cx="25400" cy="4763"/>
            </a:xfrm>
            <a:custGeom>
              <a:avLst/>
              <a:gdLst>
                <a:gd name="T0" fmla="*/ 0 w 16"/>
                <a:gd name="T1" fmla="*/ 0 h 3"/>
                <a:gd name="T2" fmla="*/ 16 w 16"/>
                <a:gd name="T3" fmla="*/ 3 h 3"/>
                <a:gd name="T4" fmla="*/ 0 w 16"/>
                <a:gd name="T5" fmla="*/ 0 h 3"/>
                <a:gd name="T6" fmla="*/ 0 w 1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44"/>
            <p:cNvSpPr>
              <a:spLocks/>
            </p:cNvSpPr>
            <p:nvPr/>
          </p:nvSpPr>
          <p:spPr bwMode="auto">
            <a:xfrm>
              <a:off x="1235075" y="-1122363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45"/>
            <p:cNvSpPr>
              <a:spLocks/>
            </p:cNvSpPr>
            <p:nvPr/>
          </p:nvSpPr>
          <p:spPr bwMode="auto">
            <a:xfrm>
              <a:off x="1025525" y="-11287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46"/>
            <p:cNvSpPr>
              <a:spLocks/>
            </p:cNvSpPr>
            <p:nvPr/>
          </p:nvSpPr>
          <p:spPr bwMode="auto">
            <a:xfrm>
              <a:off x="101600" y="-1185863"/>
              <a:ext cx="14288" cy="3175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2 h 2"/>
                <a:gd name="T4" fmla="*/ 5 w 9"/>
                <a:gd name="T5" fmla="*/ 0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47"/>
            <p:cNvSpPr>
              <a:spLocks/>
            </p:cNvSpPr>
            <p:nvPr/>
          </p:nvSpPr>
          <p:spPr bwMode="auto">
            <a:xfrm>
              <a:off x="1031875" y="-110648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748"/>
            <p:cNvSpPr>
              <a:spLocks/>
            </p:cNvSpPr>
            <p:nvPr/>
          </p:nvSpPr>
          <p:spPr bwMode="auto">
            <a:xfrm>
              <a:off x="1025525" y="-1106488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749"/>
            <p:cNvSpPr>
              <a:spLocks/>
            </p:cNvSpPr>
            <p:nvPr/>
          </p:nvSpPr>
          <p:spPr bwMode="auto">
            <a:xfrm>
              <a:off x="919163" y="-1111250"/>
              <a:ext cx="34925" cy="4763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750"/>
            <p:cNvSpPr>
              <a:spLocks/>
            </p:cNvSpPr>
            <p:nvPr/>
          </p:nvSpPr>
          <p:spPr bwMode="auto">
            <a:xfrm>
              <a:off x="833438" y="-1111250"/>
              <a:ext cx="52388" cy="4763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3 h 3"/>
                <a:gd name="T4" fmla="*/ 26 w 33"/>
                <a:gd name="T5" fmla="*/ 0 h 3"/>
                <a:gd name="T6" fmla="*/ 0 w 3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lnTo>
                    <a:pt x="33" y="3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751"/>
            <p:cNvSpPr>
              <a:spLocks/>
            </p:cNvSpPr>
            <p:nvPr/>
          </p:nvSpPr>
          <p:spPr bwMode="auto">
            <a:xfrm>
              <a:off x="781050" y="-1114425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2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752"/>
            <p:cNvSpPr>
              <a:spLocks/>
            </p:cNvSpPr>
            <p:nvPr/>
          </p:nvSpPr>
          <p:spPr bwMode="auto">
            <a:xfrm>
              <a:off x="800100" y="-1111250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753"/>
            <p:cNvSpPr>
              <a:spLocks/>
            </p:cNvSpPr>
            <p:nvPr/>
          </p:nvSpPr>
          <p:spPr bwMode="auto">
            <a:xfrm>
              <a:off x="731838" y="-1111250"/>
              <a:ext cx="46038" cy="4763"/>
            </a:xfrm>
            <a:custGeom>
              <a:avLst/>
              <a:gdLst>
                <a:gd name="T0" fmla="*/ 0 w 12"/>
                <a:gd name="T1" fmla="*/ 1 h 1"/>
                <a:gd name="T2" fmla="*/ 12 w 12"/>
                <a:gd name="T3" fmla="*/ 1 h 1"/>
                <a:gd name="T4" fmla="*/ 0 w 1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754"/>
            <p:cNvSpPr>
              <a:spLocks/>
            </p:cNvSpPr>
            <p:nvPr/>
          </p:nvSpPr>
          <p:spPr bwMode="auto">
            <a:xfrm>
              <a:off x="654050" y="-1111250"/>
              <a:ext cx="66675" cy="4763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0 w 1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0" y="0"/>
                  </a:moveTo>
                  <a:cubicBezTo>
                    <a:pt x="6" y="1"/>
                    <a:pt x="13" y="1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755"/>
            <p:cNvSpPr>
              <a:spLocks/>
            </p:cNvSpPr>
            <p:nvPr/>
          </p:nvSpPr>
          <p:spPr bwMode="auto">
            <a:xfrm>
              <a:off x="619125" y="-1111250"/>
              <a:ext cx="34925" cy="0"/>
            </a:xfrm>
            <a:custGeom>
              <a:avLst/>
              <a:gdLst>
                <a:gd name="T0" fmla="*/ 9 w 9"/>
                <a:gd name="T1" fmla="*/ 0 w 9"/>
                <a:gd name="T2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756"/>
            <p:cNvSpPr>
              <a:spLocks/>
            </p:cNvSpPr>
            <p:nvPr/>
          </p:nvSpPr>
          <p:spPr bwMode="auto">
            <a:xfrm>
              <a:off x="547688" y="-1111250"/>
              <a:ext cx="46038" cy="4763"/>
            </a:xfrm>
            <a:custGeom>
              <a:avLst/>
              <a:gdLst>
                <a:gd name="T0" fmla="*/ 0 w 29"/>
                <a:gd name="T1" fmla="*/ 0 h 3"/>
                <a:gd name="T2" fmla="*/ 29 w 29"/>
                <a:gd name="T3" fmla="*/ 3 h 3"/>
                <a:gd name="T4" fmla="*/ 12 w 29"/>
                <a:gd name="T5" fmla="*/ 0 h 3"/>
                <a:gd name="T6" fmla="*/ 0 w 2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">
                  <a:moveTo>
                    <a:pt x="0" y="0"/>
                  </a:moveTo>
                  <a:lnTo>
                    <a:pt x="29" y="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777195" y="3315816"/>
            <a:ext cx="1989137" cy="558801"/>
            <a:chOff x="7938" y="-1065213"/>
            <a:chExt cx="1989137" cy="558801"/>
          </a:xfrm>
        </p:grpSpPr>
        <p:sp>
          <p:nvSpPr>
            <p:cNvPr id="210" name="Freeform 757"/>
            <p:cNvSpPr>
              <a:spLocks/>
            </p:cNvSpPr>
            <p:nvPr/>
          </p:nvSpPr>
          <p:spPr bwMode="auto">
            <a:xfrm>
              <a:off x="1543050" y="-998538"/>
              <a:ext cx="198438" cy="19050"/>
            </a:xfrm>
            <a:custGeom>
              <a:avLst/>
              <a:gdLst>
                <a:gd name="T0" fmla="*/ 9 w 53"/>
                <a:gd name="T1" fmla="*/ 2 h 5"/>
                <a:gd name="T2" fmla="*/ 48 w 53"/>
                <a:gd name="T3" fmla="*/ 5 h 5"/>
                <a:gd name="T4" fmla="*/ 53 w 53"/>
                <a:gd name="T5" fmla="*/ 5 h 5"/>
                <a:gd name="T6" fmla="*/ 0 w 53"/>
                <a:gd name="T7" fmla="*/ 0 h 5"/>
                <a:gd name="T8" fmla="*/ 9 w 5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">
                  <a:moveTo>
                    <a:pt x="9" y="2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35" y="3"/>
                    <a:pt x="18" y="0"/>
                    <a:pt x="0" y="0"/>
                  </a:cubicBezTo>
                  <a:cubicBezTo>
                    <a:pt x="2" y="2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758"/>
            <p:cNvSpPr>
              <a:spLocks/>
            </p:cNvSpPr>
            <p:nvPr/>
          </p:nvSpPr>
          <p:spPr bwMode="auto">
            <a:xfrm>
              <a:off x="1114425" y="-1020763"/>
              <a:ext cx="71438" cy="3175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0 h 1"/>
                <a:gd name="T4" fmla="*/ 19 w 1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7" y="1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759"/>
            <p:cNvSpPr>
              <a:spLocks/>
            </p:cNvSpPr>
            <p:nvPr/>
          </p:nvSpPr>
          <p:spPr bwMode="auto">
            <a:xfrm>
              <a:off x="476250" y="-1046163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60"/>
            <p:cNvSpPr>
              <a:spLocks/>
            </p:cNvSpPr>
            <p:nvPr/>
          </p:nvSpPr>
          <p:spPr bwMode="auto">
            <a:xfrm>
              <a:off x="1892300" y="-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761"/>
            <p:cNvSpPr>
              <a:spLocks/>
            </p:cNvSpPr>
            <p:nvPr/>
          </p:nvSpPr>
          <p:spPr bwMode="auto">
            <a:xfrm>
              <a:off x="1738313" y="-8747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762"/>
            <p:cNvSpPr>
              <a:spLocks/>
            </p:cNvSpPr>
            <p:nvPr/>
          </p:nvSpPr>
          <p:spPr bwMode="auto">
            <a:xfrm>
              <a:off x="1817688" y="-6413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763"/>
            <p:cNvSpPr>
              <a:spLocks/>
            </p:cNvSpPr>
            <p:nvPr/>
          </p:nvSpPr>
          <p:spPr bwMode="auto">
            <a:xfrm>
              <a:off x="22225" y="-792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764"/>
            <p:cNvSpPr>
              <a:spLocks noEditPoints="1"/>
            </p:cNvSpPr>
            <p:nvPr/>
          </p:nvSpPr>
          <p:spPr bwMode="auto">
            <a:xfrm>
              <a:off x="7938" y="-1004888"/>
              <a:ext cx="1966913" cy="490538"/>
            </a:xfrm>
            <a:custGeom>
              <a:avLst/>
              <a:gdLst>
                <a:gd name="T0" fmla="*/ 489 w 524"/>
                <a:gd name="T1" fmla="*/ 105 h 131"/>
                <a:gd name="T2" fmla="*/ 456 w 524"/>
                <a:gd name="T3" fmla="*/ 104 h 131"/>
                <a:gd name="T4" fmla="*/ 439 w 524"/>
                <a:gd name="T5" fmla="*/ 103 h 131"/>
                <a:gd name="T6" fmla="*/ 450 w 524"/>
                <a:gd name="T7" fmla="*/ 98 h 131"/>
                <a:gd name="T8" fmla="*/ 458 w 524"/>
                <a:gd name="T9" fmla="*/ 94 h 131"/>
                <a:gd name="T10" fmla="*/ 497 w 524"/>
                <a:gd name="T11" fmla="*/ 87 h 131"/>
                <a:gd name="T12" fmla="*/ 509 w 524"/>
                <a:gd name="T13" fmla="*/ 77 h 131"/>
                <a:gd name="T14" fmla="*/ 522 w 524"/>
                <a:gd name="T15" fmla="*/ 69 h 131"/>
                <a:gd name="T16" fmla="*/ 515 w 524"/>
                <a:gd name="T17" fmla="*/ 64 h 131"/>
                <a:gd name="T18" fmla="*/ 500 w 524"/>
                <a:gd name="T19" fmla="*/ 60 h 131"/>
                <a:gd name="T20" fmla="*/ 494 w 524"/>
                <a:gd name="T21" fmla="*/ 56 h 131"/>
                <a:gd name="T22" fmla="*/ 492 w 524"/>
                <a:gd name="T23" fmla="*/ 48 h 131"/>
                <a:gd name="T24" fmla="*/ 468 w 524"/>
                <a:gd name="T25" fmla="*/ 47 h 131"/>
                <a:gd name="T26" fmla="*/ 490 w 524"/>
                <a:gd name="T27" fmla="*/ 41 h 131"/>
                <a:gd name="T28" fmla="*/ 468 w 524"/>
                <a:gd name="T29" fmla="*/ 36 h 131"/>
                <a:gd name="T30" fmla="*/ 442 w 524"/>
                <a:gd name="T31" fmla="*/ 34 h 131"/>
                <a:gd name="T32" fmla="*/ 306 w 524"/>
                <a:gd name="T33" fmla="*/ 25 h 131"/>
                <a:gd name="T34" fmla="*/ 383 w 524"/>
                <a:gd name="T35" fmla="*/ 27 h 131"/>
                <a:gd name="T36" fmla="*/ 442 w 524"/>
                <a:gd name="T37" fmla="*/ 25 h 131"/>
                <a:gd name="T38" fmla="*/ 499 w 524"/>
                <a:gd name="T39" fmla="*/ 23 h 131"/>
                <a:gd name="T40" fmla="*/ 323 w 524"/>
                <a:gd name="T41" fmla="*/ 8 h 131"/>
                <a:gd name="T42" fmla="*/ 25 w 524"/>
                <a:gd name="T43" fmla="*/ 3 h 131"/>
                <a:gd name="T44" fmla="*/ 11 w 524"/>
                <a:gd name="T45" fmla="*/ 14 h 131"/>
                <a:gd name="T46" fmla="*/ 16 w 524"/>
                <a:gd name="T47" fmla="*/ 19 h 131"/>
                <a:gd name="T48" fmla="*/ 32 w 524"/>
                <a:gd name="T49" fmla="*/ 32 h 131"/>
                <a:gd name="T50" fmla="*/ 4 w 524"/>
                <a:gd name="T51" fmla="*/ 32 h 131"/>
                <a:gd name="T52" fmla="*/ 13 w 524"/>
                <a:gd name="T53" fmla="*/ 42 h 131"/>
                <a:gd name="T54" fmla="*/ 51 w 524"/>
                <a:gd name="T55" fmla="*/ 57 h 131"/>
                <a:gd name="T56" fmla="*/ 5 w 524"/>
                <a:gd name="T57" fmla="*/ 57 h 131"/>
                <a:gd name="T58" fmla="*/ 17 w 524"/>
                <a:gd name="T59" fmla="*/ 67 h 131"/>
                <a:gd name="T60" fmla="*/ 13 w 524"/>
                <a:gd name="T61" fmla="*/ 72 h 131"/>
                <a:gd name="T62" fmla="*/ 39 w 524"/>
                <a:gd name="T63" fmla="*/ 84 h 131"/>
                <a:gd name="T64" fmla="*/ 41 w 524"/>
                <a:gd name="T65" fmla="*/ 93 h 131"/>
                <a:gd name="T66" fmla="*/ 50 w 524"/>
                <a:gd name="T67" fmla="*/ 98 h 131"/>
                <a:gd name="T68" fmla="*/ 13 w 524"/>
                <a:gd name="T69" fmla="*/ 92 h 131"/>
                <a:gd name="T70" fmla="*/ 34 w 524"/>
                <a:gd name="T71" fmla="*/ 104 h 131"/>
                <a:gd name="T72" fmla="*/ 71 w 524"/>
                <a:gd name="T73" fmla="*/ 114 h 131"/>
                <a:gd name="T74" fmla="*/ 75 w 524"/>
                <a:gd name="T75" fmla="*/ 113 h 131"/>
                <a:gd name="T76" fmla="*/ 256 w 524"/>
                <a:gd name="T77" fmla="*/ 124 h 131"/>
                <a:gd name="T78" fmla="*/ 407 w 524"/>
                <a:gd name="T79" fmla="*/ 130 h 131"/>
                <a:gd name="T80" fmla="*/ 263 w 524"/>
                <a:gd name="T81" fmla="*/ 124 h 131"/>
                <a:gd name="T82" fmla="*/ 178 w 524"/>
                <a:gd name="T83" fmla="*/ 117 h 131"/>
                <a:gd name="T84" fmla="*/ 485 w 524"/>
                <a:gd name="T85" fmla="*/ 120 h 131"/>
                <a:gd name="T86" fmla="*/ 452 w 524"/>
                <a:gd name="T87" fmla="*/ 118 h 131"/>
                <a:gd name="T88" fmla="*/ 509 w 524"/>
                <a:gd name="T89" fmla="*/ 108 h 131"/>
                <a:gd name="T90" fmla="*/ 466 w 524"/>
                <a:gd name="T91" fmla="*/ 62 h 131"/>
                <a:gd name="T92" fmla="*/ 22 w 524"/>
                <a:gd name="T93" fmla="*/ 33 h 131"/>
                <a:gd name="T94" fmla="*/ 31 w 524"/>
                <a:gd name="T95" fmla="*/ 79 h 131"/>
                <a:gd name="T96" fmla="*/ 81 w 524"/>
                <a:gd name="T97" fmla="*/ 20 h 131"/>
                <a:gd name="T98" fmla="*/ 285 w 524"/>
                <a:gd name="T99" fmla="*/ 24 h 131"/>
                <a:gd name="T100" fmla="*/ 407 w 524"/>
                <a:gd name="T101" fmla="*/ 10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4" h="131">
                  <a:moveTo>
                    <a:pt x="509" y="108"/>
                  </a:moveTo>
                  <a:cubicBezTo>
                    <a:pt x="507" y="109"/>
                    <a:pt x="503" y="108"/>
                    <a:pt x="502" y="107"/>
                  </a:cubicBezTo>
                  <a:cubicBezTo>
                    <a:pt x="488" y="111"/>
                    <a:pt x="473" y="110"/>
                    <a:pt x="458" y="109"/>
                  </a:cubicBezTo>
                  <a:cubicBezTo>
                    <a:pt x="467" y="106"/>
                    <a:pt x="480" y="109"/>
                    <a:pt x="489" y="105"/>
                  </a:cubicBezTo>
                  <a:cubicBezTo>
                    <a:pt x="481" y="105"/>
                    <a:pt x="474" y="105"/>
                    <a:pt x="467" y="105"/>
                  </a:cubicBezTo>
                  <a:cubicBezTo>
                    <a:pt x="467" y="105"/>
                    <a:pt x="467" y="105"/>
                    <a:pt x="467" y="105"/>
                  </a:cubicBezTo>
                  <a:cubicBezTo>
                    <a:pt x="466" y="108"/>
                    <a:pt x="464" y="102"/>
                    <a:pt x="461" y="105"/>
                  </a:cubicBezTo>
                  <a:cubicBezTo>
                    <a:pt x="460" y="104"/>
                    <a:pt x="456" y="106"/>
                    <a:pt x="456" y="104"/>
                  </a:cubicBezTo>
                  <a:cubicBezTo>
                    <a:pt x="442" y="104"/>
                    <a:pt x="427" y="105"/>
                    <a:pt x="413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23" y="101"/>
                    <a:pt x="432" y="102"/>
                    <a:pt x="439" y="102"/>
                  </a:cubicBezTo>
                  <a:cubicBezTo>
                    <a:pt x="439" y="103"/>
                    <a:pt x="439" y="103"/>
                    <a:pt x="439" y="103"/>
                  </a:cubicBezTo>
                  <a:cubicBezTo>
                    <a:pt x="441" y="103"/>
                    <a:pt x="441" y="103"/>
                    <a:pt x="441" y="103"/>
                  </a:cubicBezTo>
                  <a:cubicBezTo>
                    <a:pt x="442" y="99"/>
                    <a:pt x="448" y="103"/>
                    <a:pt x="451" y="100"/>
                  </a:cubicBezTo>
                  <a:cubicBezTo>
                    <a:pt x="449" y="99"/>
                    <a:pt x="449" y="99"/>
                    <a:pt x="449" y="99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62" y="99"/>
                    <a:pt x="472" y="97"/>
                    <a:pt x="482" y="97"/>
                  </a:cubicBezTo>
                  <a:cubicBezTo>
                    <a:pt x="481" y="96"/>
                    <a:pt x="480" y="96"/>
                    <a:pt x="479" y="95"/>
                  </a:cubicBezTo>
                  <a:cubicBezTo>
                    <a:pt x="473" y="96"/>
                    <a:pt x="465" y="95"/>
                    <a:pt x="459" y="95"/>
                  </a:cubicBezTo>
                  <a:cubicBezTo>
                    <a:pt x="458" y="94"/>
                    <a:pt x="458" y="94"/>
                    <a:pt x="458" y="94"/>
                  </a:cubicBezTo>
                  <a:cubicBezTo>
                    <a:pt x="466" y="93"/>
                    <a:pt x="475" y="94"/>
                    <a:pt x="483" y="92"/>
                  </a:cubicBezTo>
                  <a:cubicBezTo>
                    <a:pt x="487" y="92"/>
                    <a:pt x="492" y="91"/>
                    <a:pt x="495" y="90"/>
                  </a:cubicBezTo>
                  <a:cubicBezTo>
                    <a:pt x="490" y="88"/>
                    <a:pt x="484" y="91"/>
                    <a:pt x="479" y="90"/>
                  </a:cubicBezTo>
                  <a:cubicBezTo>
                    <a:pt x="484" y="88"/>
                    <a:pt x="491" y="88"/>
                    <a:pt x="497" y="87"/>
                  </a:cubicBezTo>
                  <a:cubicBezTo>
                    <a:pt x="499" y="88"/>
                    <a:pt x="500" y="84"/>
                    <a:pt x="503" y="86"/>
                  </a:cubicBezTo>
                  <a:cubicBezTo>
                    <a:pt x="507" y="81"/>
                    <a:pt x="516" y="84"/>
                    <a:pt x="522" y="81"/>
                  </a:cubicBezTo>
                  <a:cubicBezTo>
                    <a:pt x="514" y="80"/>
                    <a:pt x="502" y="81"/>
                    <a:pt x="492" y="80"/>
                  </a:cubicBezTo>
                  <a:cubicBezTo>
                    <a:pt x="497" y="77"/>
                    <a:pt x="504" y="78"/>
                    <a:pt x="509" y="77"/>
                  </a:cubicBezTo>
                  <a:cubicBezTo>
                    <a:pt x="496" y="76"/>
                    <a:pt x="483" y="83"/>
                    <a:pt x="471" y="77"/>
                  </a:cubicBezTo>
                  <a:cubicBezTo>
                    <a:pt x="478" y="77"/>
                    <a:pt x="484" y="74"/>
                    <a:pt x="491" y="73"/>
                  </a:cubicBezTo>
                  <a:cubicBezTo>
                    <a:pt x="493" y="71"/>
                    <a:pt x="493" y="71"/>
                    <a:pt x="493" y="71"/>
                  </a:cubicBezTo>
                  <a:cubicBezTo>
                    <a:pt x="502" y="69"/>
                    <a:pt x="513" y="70"/>
                    <a:pt x="522" y="69"/>
                  </a:cubicBezTo>
                  <a:cubicBezTo>
                    <a:pt x="524" y="69"/>
                    <a:pt x="524" y="69"/>
                    <a:pt x="524" y="69"/>
                  </a:cubicBezTo>
                  <a:cubicBezTo>
                    <a:pt x="516" y="66"/>
                    <a:pt x="516" y="66"/>
                    <a:pt x="516" y="66"/>
                  </a:cubicBezTo>
                  <a:cubicBezTo>
                    <a:pt x="516" y="66"/>
                    <a:pt x="516" y="64"/>
                    <a:pt x="517" y="64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02" y="66"/>
                    <a:pt x="485" y="64"/>
                    <a:pt x="472" y="65"/>
                  </a:cubicBezTo>
                  <a:cubicBezTo>
                    <a:pt x="475" y="63"/>
                    <a:pt x="482" y="65"/>
                    <a:pt x="485" y="63"/>
                  </a:cubicBezTo>
                  <a:cubicBezTo>
                    <a:pt x="482" y="63"/>
                    <a:pt x="478" y="63"/>
                    <a:pt x="475" y="62"/>
                  </a:cubicBezTo>
                  <a:cubicBezTo>
                    <a:pt x="484" y="62"/>
                    <a:pt x="491" y="60"/>
                    <a:pt x="500" y="60"/>
                  </a:cubicBezTo>
                  <a:cubicBezTo>
                    <a:pt x="499" y="60"/>
                    <a:pt x="500" y="59"/>
                    <a:pt x="502" y="59"/>
                  </a:cubicBezTo>
                  <a:cubicBezTo>
                    <a:pt x="500" y="58"/>
                    <a:pt x="498" y="58"/>
                    <a:pt x="496" y="57"/>
                  </a:cubicBezTo>
                  <a:cubicBezTo>
                    <a:pt x="499" y="56"/>
                    <a:pt x="499" y="56"/>
                    <a:pt x="499" y="56"/>
                  </a:cubicBezTo>
                  <a:cubicBezTo>
                    <a:pt x="498" y="55"/>
                    <a:pt x="496" y="55"/>
                    <a:pt x="494" y="56"/>
                  </a:cubicBezTo>
                  <a:cubicBezTo>
                    <a:pt x="493" y="55"/>
                    <a:pt x="493" y="54"/>
                    <a:pt x="493" y="53"/>
                  </a:cubicBezTo>
                  <a:cubicBezTo>
                    <a:pt x="502" y="51"/>
                    <a:pt x="511" y="52"/>
                    <a:pt x="518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1" y="49"/>
                    <a:pt x="489" y="50"/>
                    <a:pt x="488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79" y="51"/>
                    <a:pt x="470" y="49"/>
                    <a:pt x="461" y="47"/>
                  </a:cubicBezTo>
                  <a:cubicBezTo>
                    <a:pt x="464" y="47"/>
                    <a:pt x="466" y="46"/>
                    <a:pt x="468" y="47"/>
                  </a:cubicBezTo>
                  <a:cubicBezTo>
                    <a:pt x="472" y="46"/>
                    <a:pt x="476" y="47"/>
                    <a:pt x="479" y="45"/>
                  </a:cubicBezTo>
                  <a:cubicBezTo>
                    <a:pt x="480" y="45"/>
                    <a:pt x="482" y="45"/>
                    <a:pt x="483" y="46"/>
                  </a:cubicBezTo>
                  <a:cubicBezTo>
                    <a:pt x="491" y="44"/>
                    <a:pt x="501" y="43"/>
                    <a:pt x="510" y="43"/>
                  </a:cubicBezTo>
                  <a:cubicBezTo>
                    <a:pt x="504" y="41"/>
                    <a:pt x="496" y="44"/>
                    <a:pt x="490" y="41"/>
                  </a:cubicBezTo>
                  <a:cubicBezTo>
                    <a:pt x="490" y="40"/>
                    <a:pt x="490" y="40"/>
                    <a:pt x="491" y="40"/>
                  </a:cubicBezTo>
                  <a:cubicBezTo>
                    <a:pt x="488" y="38"/>
                    <a:pt x="488" y="38"/>
                    <a:pt x="488" y="38"/>
                  </a:cubicBezTo>
                  <a:cubicBezTo>
                    <a:pt x="481" y="38"/>
                    <a:pt x="474" y="38"/>
                    <a:pt x="467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4" y="36"/>
                    <a:pt x="464" y="36"/>
                    <a:pt x="464" y="36"/>
                  </a:cubicBezTo>
                  <a:cubicBezTo>
                    <a:pt x="464" y="38"/>
                    <a:pt x="462" y="36"/>
                    <a:pt x="460" y="36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55" y="34"/>
                    <a:pt x="448" y="35"/>
                    <a:pt x="442" y="34"/>
                  </a:cubicBezTo>
                  <a:cubicBezTo>
                    <a:pt x="443" y="34"/>
                    <a:pt x="443" y="34"/>
                    <a:pt x="443" y="33"/>
                  </a:cubicBezTo>
                  <a:cubicBezTo>
                    <a:pt x="433" y="33"/>
                    <a:pt x="433" y="33"/>
                    <a:pt x="433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299" y="25"/>
                    <a:pt x="290" y="25"/>
                    <a:pt x="285" y="23"/>
                  </a:cubicBezTo>
                  <a:cubicBezTo>
                    <a:pt x="292" y="23"/>
                    <a:pt x="299" y="24"/>
                    <a:pt x="306" y="24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3" y="27"/>
                    <a:pt x="383" y="27"/>
                  </a:cubicBezTo>
                  <a:cubicBezTo>
                    <a:pt x="411" y="29"/>
                    <a:pt x="436" y="26"/>
                    <a:pt x="463" y="28"/>
                  </a:cubicBezTo>
                  <a:cubicBezTo>
                    <a:pt x="462" y="28"/>
                    <a:pt x="460" y="28"/>
                    <a:pt x="459" y="27"/>
                  </a:cubicBezTo>
                  <a:cubicBezTo>
                    <a:pt x="460" y="26"/>
                    <a:pt x="461" y="26"/>
                    <a:pt x="462" y="26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58" y="24"/>
                    <a:pt x="477" y="27"/>
                    <a:pt x="493" y="24"/>
                  </a:cubicBezTo>
                  <a:cubicBezTo>
                    <a:pt x="471" y="21"/>
                    <a:pt x="471" y="21"/>
                    <a:pt x="471" y="21"/>
                  </a:cubicBezTo>
                  <a:cubicBezTo>
                    <a:pt x="480" y="19"/>
                    <a:pt x="489" y="23"/>
                    <a:pt x="499" y="23"/>
                  </a:cubicBezTo>
                  <a:cubicBezTo>
                    <a:pt x="481" y="19"/>
                    <a:pt x="463" y="17"/>
                    <a:pt x="444" y="15"/>
                  </a:cubicBezTo>
                  <a:cubicBezTo>
                    <a:pt x="441" y="12"/>
                    <a:pt x="435" y="14"/>
                    <a:pt x="432" y="12"/>
                  </a:cubicBezTo>
                  <a:cubicBezTo>
                    <a:pt x="429" y="14"/>
                    <a:pt x="425" y="13"/>
                    <a:pt x="422" y="13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274" y="4"/>
                    <a:pt x="229" y="6"/>
                    <a:pt x="181" y="4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8" y="0"/>
                    <a:pt x="25" y="3"/>
                  </a:cubicBezTo>
                  <a:cubicBezTo>
                    <a:pt x="15" y="2"/>
                    <a:pt x="6" y="6"/>
                    <a:pt x="0" y="12"/>
                  </a:cubicBezTo>
                  <a:cubicBezTo>
                    <a:pt x="3" y="12"/>
                    <a:pt x="7" y="14"/>
                    <a:pt x="10" y="13"/>
                  </a:cubicBezTo>
                  <a:cubicBezTo>
                    <a:pt x="11" y="11"/>
                    <a:pt x="15" y="11"/>
                    <a:pt x="17" y="12"/>
                  </a:cubicBezTo>
                  <a:cubicBezTo>
                    <a:pt x="15" y="13"/>
                    <a:pt x="12" y="13"/>
                    <a:pt x="11" y="14"/>
                  </a:cubicBezTo>
                  <a:cubicBezTo>
                    <a:pt x="12" y="16"/>
                    <a:pt x="15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5"/>
                    <a:pt x="23" y="18"/>
                    <a:pt x="25" y="20"/>
                  </a:cubicBezTo>
                  <a:cubicBezTo>
                    <a:pt x="24" y="21"/>
                    <a:pt x="19" y="20"/>
                    <a:pt x="16" y="19"/>
                  </a:cubicBezTo>
                  <a:cubicBezTo>
                    <a:pt x="13" y="22"/>
                    <a:pt x="5" y="19"/>
                    <a:pt x="6" y="23"/>
                  </a:cubicBezTo>
                  <a:cubicBezTo>
                    <a:pt x="11" y="27"/>
                    <a:pt x="19" y="22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30" y="29"/>
                    <a:pt x="32" y="32"/>
                  </a:cubicBezTo>
                  <a:cubicBezTo>
                    <a:pt x="28" y="34"/>
                    <a:pt x="24" y="32"/>
                    <a:pt x="20" y="31"/>
                  </a:cubicBezTo>
                  <a:cubicBezTo>
                    <a:pt x="17" y="30"/>
                    <a:pt x="12" y="29"/>
                    <a:pt x="10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5" y="30"/>
                    <a:pt x="4" y="32"/>
                  </a:cubicBezTo>
                  <a:cubicBezTo>
                    <a:pt x="11" y="34"/>
                    <a:pt x="17" y="30"/>
                    <a:pt x="21" y="33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9"/>
                    <a:pt x="10" y="34"/>
                    <a:pt x="8" y="39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6"/>
                    <a:pt x="5" y="41"/>
                    <a:pt x="4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1" y="45"/>
                    <a:pt x="16" y="46"/>
                    <a:pt x="21" y="47"/>
                  </a:cubicBezTo>
                  <a:cubicBezTo>
                    <a:pt x="29" y="55"/>
                    <a:pt x="41" y="52"/>
                    <a:pt x="51" y="57"/>
                  </a:cubicBezTo>
                  <a:cubicBezTo>
                    <a:pt x="47" y="59"/>
                    <a:pt x="43" y="54"/>
                    <a:pt x="41" y="57"/>
                  </a:cubicBezTo>
                  <a:cubicBezTo>
                    <a:pt x="29" y="54"/>
                    <a:pt x="18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ubicBezTo>
                    <a:pt x="6" y="56"/>
                    <a:pt x="6" y="56"/>
                    <a:pt x="5" y="57"/>
                  </a:cubicBezTo>
                  <a:cubicBezTo>
                    <a:pt x="9" y="57"/>
                    <a:pt x="12" y="61"/>
                    <a:pt x="17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4"/>
                    <a:pt x="21" y="63"/>
                    <a:pt x="22" y="66"/>
                  </a:cubicBezTo>
                  <a:cubicBezTo>
                    <a:pt x="21" y="67"/>
                    <a:pt x="19" y="65"/>
                    <a:pt x="17" y="67"/>
                  </a:cubicBezTo>
                  <a:cubicBezTo>
                    <a:pt x="17" y="69"/>
                    <a:pt x="20" y="68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7" y="71"/>
                    <a:pt x="16" y="70"/>
                    <a:pt x="13" y="71"/>
                  </a:cubicBezTo>
                  <a:cubicBezTo>
                    <a:pt x="13" y="71"/>
                    <a:pt x="13" y="72"/>
                    <a:pt x="13" y="72"/>
                  </a:cubicBezTo>
                  <a:cubicBezTo>
                    <a:pt x="15" y="75"/>
                    <a:pt x="22" y="74"/>
                    <a:pt x="25" y="77"/>
                  </a:cubicBezTo>
                  <a:cubicBezTo>
                    <a:pt x="23" y="78"/>
                    <a:pt x="22" y="77"/>
                    <a:pt x="19" y="78"/>
                  </a:cubicBezTo>
                  <a:cubicBezTo>
                    <a:pt x="21" y="80"/>
                    <a:pt x="24" y="80"/>
                    <a:pt x="28" y="80"/>
                  </a:cubicBezTo>
                  <a:cubicBezTo>
                    <a:pt x="31" y="82"/>
                    <a:pt x="36" y="82"/>
                    <a:pt x="39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1" y="87"/>
                    <a:pt x="29" y="87"/>
                    <a:pt x="27" y="87"/>
                  </a:cubicBezTo>
                  <a:cubicBezTo>
                    <a:pt x="32" y="89"/>
                    <a:pt x="37" y="90"/>
                    <a:pt x="41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4"/>
                    <a:pt x="41" y="94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5" y="94"/>
                    <a:pt x="48" y="96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0" y="93"/>
                    <a:pt x="29" y="101"/>
                    <a:pt x="21" y="94"/>
                  </a:cubicBezTo>
                  <a:cubicBezTo>
                    <a:pt x="19" y="92"/>
                    <a:pt x="19" y="96"/>
                    <a:pt x="17" y="93"/>
                  </a:cubicBezTo>
                  <a:cubicBezTo>
                    <a:pt x="16" y="92"/>
                    <a:pt x="13" y="91"/>
                    <a:pt x="13" y="92"/>
                  </a:cubicBezTo>
                  <a:cubicBezTo>
                    <a:pt x="16" y="97"/>
                    <a:pt x="25" y="94"/>
                    <a:pt x="29" y="99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9" y="101"/>
                    <a:pt x="31" y="104"/>
                    <a:pt x="34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2" y="106"/>
                    <a:pt x="38" y="108"/>
                    <a:pt x="44" y="110"/>
                  </a:cubicBezTo>
                  <a:cubicBezTo>
                    <a:pt x="46" y="111"/>
                    <a:pt x="50" y="112"/>
                    <a:pt x="51" y="110"/>
                  </a:cubicBezTo>
                  <a:cubicBezTo>
                    <a:pt x="58" y="112"/>
                    <a:pt x="64" y="114"/>
                    <a:pt x="71" y="114"/>
                  </a:cubicBezTo>
                  <a:cubicBezTo>
                    <a:pt x="67" y="112"/>
                    <a:pt x="59" y="112"/>
                    <a:pt x="55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5" y="115"/>
                    <a:pt x="80" y="112"/>
                    <a:pt x="75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86" y="118"/>
                    <a:pt x="95" y="119"/>
                    <a:pt x="104" y="121"/>
                  </a:cubicBezTo>
                  <a:cubicBezTo>
                    <a:pt x="157" y="123"/>
                    <a:pt x="204" y="123"/>
                    <a:pt x="256" y="124"/>
                  </a:cubicBezTo>
                  <a:cubicBezTo>
                    <a:pt x="261" y="127"/>
                    <a:pt x="264" y="122"/>
                    <a:pt x="270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83" y="129"/>
                    <a:pt x="398" y="131"/>
                    <a:pt x="407" y="130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1" y="125"/>
                    <a:pt x="271" y="122"/>
                    <a:pt x="264" y="123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45" y="121"/>
                    <a:pt x="228" y="124"/>
                    <a:pt x="210" y="121"/>
                  </a:cubicBezTo>
                  <a:cubicBezTo>
                    <a:pt x="174" y="120"/>
                    <a:pt x="139" y="121"/>
                    <a:pt x="104" y="116"/>
                  </a:cubicBezTo>
                  <a:cubicBezTo>
                    <a:pt x="127" y="118"/>
                    <a:pt x="151" y="115"/>
                    <a:pt x="174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233" y="119"/>
                    <a:pt x="292" y="120"/>
                    <a:pt x="347" y="123"/>
                  </a:cubicBezTo>
                  <a:cubicBezTo>
                    <a:pt x="429" y="125"/>
                    <a:pt x="429" y="125"/>
                    <a:pt x="429" y="125"/>
                  </a:cubicBezTo>
                  <a:cubicBezTo>
                    <a:pt x="452" y="125"/>
                    <a:pt x="477" y="125"/>
                    <a:pt x="496" y="119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1" y="121"/>
                    <a:pt x="477" y="120"/>
                    <a:pt x="473" y="118"/>
                  </a:cubicBezTo>
                  <a:cubicBezTo>
                    <a:pt x="458" y="119"/>
                    <a:pt x="442" y="121"/>
                    <a:pt x="426" y="118"/>
                  </a:cubicBezTo>
                  <a:cubicBezTo>
                    <a:pt x="434" y="118"/>
                    <a:pt x="442" y="118"/>
                    <a:pt x="451" y="119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68" y="119"/>
                    <a:pt x="480" y="114"/>
                    <a:pt x="495" y="115"/>
                  </a:cubicBezTo>
                  <a:cubicBezTo>
                    <a:pt x="491" y="115"/>
                    <a:pt x="491" y="115"/>
                    <a:pt x="491" y="115"/>
                  </a:cubicBezTo>
                  <a:cubicBezTo>
                    <a:pt x="498" y="110"/>
                    <a:pt x="510" y="110"/>
                    <a:pt x="516" y="108"/>
                  </a:cubicBezTo>
                  <a:cubicBezTo>
                    <a:pt x="514" y="107"/>
                    <a:pt x="511" y="107"/>
                    <a:pt x="509" y="108"/>
                  </a:cubicBezTo>
                  <a:close/>
                  <a:moveTo>
                    <a:pt x="466" y="62"/>
                  </a:moveTo>
                  <a:cubicBezTo>
                    <a:pt x="471" y="62"/>
                    <a:pt x="471" y="62"/>
                    <a:pt x="471" y="62"/>
                  </a:cubicBezTo>
                  <a:cubicBezTo>
                    <a:pt x="465" y="62"/>
                    <a:pt x="465" y="62"/>
                    <a:pt x="465" y="62"/>
                  </a:cubicBezTo>
                  <a:lnTo>
                    <a:pt x="466" y="62"/>
                  </a:lnTo>
                  <a:close/>
                  <a:moveTo>
                    <a:pt x="13" y="43"/>
                  </a:moveTo>
                  <a:cubicBezTo>
                    <a:pt x="14" y="42"/>
                    <a:pt x="15" y="43"/>
                    <a:pt x="16" y="43"/>
                  </a:cubicBezTo>
                  <a:cubicBezTo>
                    <a:pt x="16" y="44"/>
                    <a:pt x="14" y="43"/>
                    <a:pt x="13" y="43"/>
                  </a:cubicBezTo>
                  <a:close/>
                  <a:moveTo>
                    <a:pt x="22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3"/>
                    <a:pt x="23" y="33"/>
                    <a:pt x="23" y="33"/>
                  </a:cubicBezTo>
                  <a:lnTo>
                    <a:pt x="22" y="33"/>
                  </a:lnTo>
                  <a:close/>
                  <a:moveTo>
                    <a:pt x="31" y="79"/>
                  </a:moveTo>
                  <a:cubicBezTo>
                    <a:pt x="42" y="81"/>
                    <a:pt x="42" y="81"/>
                    <a:pt x="42" y="81"/>
                  </a:cubicBezTo>
                  <a:cubicBezTo>
                    <a:pt x="38" y="81"/>
                    <a:pt x="35" y="80"/>
                    <a:pt x="31" y="79"/>
                  </a:cubicBezTo>
                  <a:close/>
                  <a:moveTo>
                    <a:pt x="73" y="20"/>
                  </a:moveTo>
                  <a:cubicBezTo>
                    <a:pt x="75" y="19"/>
                    <a:pt x="78" y="20"/>
                    <a:pt x="81" y="20"/>
                  </a:cubicBezTo>
                  <a:cubicBezTo>
                    <a:pt x="78" y="21"/>
                    <a:pt x="76" y="20"/>
                    <a:pt x="73" y="20"/>
                  </a:cubicBezTo>
                  <a:close/>
                  <a:moveTo>
                    <a:pt x="82" y="21"/>
                  </a:moveTo>
                  <a:cubicBezTo>
                    <a:pt x="122" y="22"/>
                    <a:pt x="164" y="23"/>
                    <a:pt x="204" y="23"/>
                  </a:cubicBezTo>
                  <a:cubicBezTo>
                    <a:pt x="231" y="23"/>
                    <a:pt x="258" y="23"/>
                    <a:pt x="285" y="24"/>
                  </a:cubicBezTo>
                  <a:cubicBezTo>
                    <a:pt x="217" y="22"/>
                    <a:pt x="151" y="26"/>
                    <a:pt x="82" y="21"/>
                  </a:cubicBezTo>
                  <a:close/>
                  <a:moveTo>
                    <a:pt x="411" y="102"/>
                  </a:moveTo>
                  <a:cubicBezTo>
                    <a:pt x="411" y="103"/>
                    <a:pt x="411" y="103"/>
                    <a:pt x="411" y="103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2"/>
                    <a:pt x="410" y="102"/>
                    <a:pt x="411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765"/>
            <p:cNvSpPr>
              <a:spLocks/>
            </p:cNvSpPr>
            <p:nvPr/>
          </p:nvSpPr>
          <p:spPr bwMode="auto">
            <a:xfrm>
              <a:off x="255588" y="-1062038"/>
              <a:ext cx="36513" cy="22225"/>
            </a:xfrm>
            <a:custGeom>
              <a:avLst/>
              <a:gdLst>
                <a:gd name="T0" fmla="*/ 10 w 10"/>
                <a:gd name="T1" fmla="*/ 5 h 6"/>
                <a:gd name="T2" fmla="*/ 4 w 10"/>
                <a:gd name="T3" fmla="*/ 2 h 6"/>
                <a:gd name="T4" fmla="*/ 0 w 10"/>
                <a:gd name="T5" fmla="*/ 0 h 6"/>
                <a:gd name="T6" fmla="*/ 10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4" y="2"/>
                    <a:pt x="6" y="6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766"/>
            <p:cNvSpPr>
              <a:spLocks/>
            </p:cNvSpPr>
            <p:nvPr/>
          </p:nvSpPr>
          <p:spPr bwMode="auto">
            <a:xfrm>
              <a:off x="236538" y="-1062038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767"/>
            <p:cNvSpPr>
              <a:spLocks/>
            </p:cNvSpPr>
            <p:nvPr/>
          </p:nvSpPr>
          <p:spPr bwMode="auto">
            <a:xfrm>
              <a:off x="104775" y="-1065213"/>
              <a:ext cx="19050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768"/>
            <p:cNvSpPr>
              <a:spLocks/>
            </p:cNvSpPr>
            <p:nvPr/>
          </p:nvSpPr>
          <p:spPr bwMode="auto">
            <a:xfrm>
              <a:off x="401638" y="-1039813"/>
              <a:ext cx="30163" cy="4763"/>
            </a:xfrm>
            <a:custGeom>
              <a:avLst/>
              <a:gdLst>
                <a:gd name="T0" fmla="*/ 5 w 19"/>
                <a:gd name="T1" fmla="*/ 0 h 3"/>
                <a:gd name="T2" fmla="*/ 0 w 19"/>
                <a:gd name="T3" fmla="*/ 0 h 3"/>
                <a:gd name="T4" fmla="*/ 19 w 19"/>
                <a:gd name="T5" fmla="*/ 3 h 3"/>
                <a:gd name="T6" fmla="*/ 5 w 1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">
                  <a:moveTo>
                    <a:pt x="5" y="0"/>
                  </a:moveTo>
                  <a:lnTo>
                    <a:pt x="0" y="0"/>
                  </a:lnTo>
                  <a:lnTo>
                    <a:pt x="19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769"/>
            <p:cNvSpPr>
              <a:spLocks/>
            </p:cNvSpPr>
            <p:nvPr/>
          </p:nvSpPr>
          <p:spPr bwMode="auto">
            <a:xfrm>
              <a:off x="63500" y="-1050925"/>
              <a:ext cx="406400" cy="49213"/>
            </a:xfrm>
            <a:custGeom>
              <a:avLst/>
              <a:gdLst>
                <a:gd name="T0" fmla="*/ 36 w 108"/>
                <a:gd name="T1" fmla="*/ 11 h 13"/>
                <a:gd name="T2" fmla="*/ 37 w 108"/>
                <a:gd name="T3" fmla="*/ 10 h 13"/>
                <a:gd name="T4" fmla="*/ 47 w 108"/>
                <a:gd name="T5" fmla="*/ 11 h 13"/>
                <a:gd name="T6" fmla="*/ 47 w 108"/>
                <a:gd name="T7" fmla="*/ 10 h 13"/>
                <a:gd name="T8" fmla="*/ 84 w 108"/>
                <a:gd name="T9" fmla="*/ 10 h 13"/>
                <a:gd name="T10" fmla="*/ 108 w 108"/>
                <a:gd name="T11" fmla="*/ 7 h 13"/>
                <a:gd name="T12" fmla="*/ 33 w 108"/>
                <a:gd name="T13" fmla="*/ 0 h 13"/>
                <a:gd name="T14" fmla="*/ 31 w 108"/>
                <a:gd name="T15" fmla="*/ 1 h 13"/>
                <a:gd name="T16" fmla="*/ 39 w 108"/>
                <a:gd name="T17" fmla="*/ 2 h 13"/>
                <a:gd name="T18" fmla="*/ 82 w 108"/>
                <a:gd name="T19" fmla="*/ 8 h 13"/>
                <a:gd name="T20" fmla="*/ 6 w 108"/>
                <a:gd name="T21" fmla="*/ 8 h 13"/>
                <a:gd name="T22" fmla="*/ 0 w 108"/>
                <a:gd name="T23" fmla="*/ 10 h 13"/>
                <a:gd name="T24" fmla="*/ 36 w 10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"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4" y="9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60" y="9"/>
                    <a:pt x="72" y="10"/>
                    <a:pt x="84" y="10"/>
                  </a:cubicBezTo>
                  <a:cubicBezTo>
                    <a:pt x="91" y="7"/>
                    <a:pt x="100" y="7"/>
                    <a:pt x="108" y="7"/>
                  </a:cubicBezTo>
                  <a:cubicBezTo>
                    <a:pt x="83" y="5"/>
                    <a:pt x="58" y="5"/>
                    <a:pt x="33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3"/>
                    <a:pt x="36" y="1"/>
                    <a:pt x="39" y="2"/>
                  </a:cubicBezTo>
                  <a:cubicBezTo>
                    <a:pt x="53" y="3"/>
                    <a:pt x="67" y="6"/>
                    <a:pt x="82" y="8"/>
                  </a:cubicBezTo>
                  <a:cubicBezTo>
                    <a:pt x="57" y="8"/>
                    <a:pt x="31" y="7"/>
                    <a:pt x="6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" y="7"/>
                    <a:pt x="23" y="13"/>
                    <a:pt x="3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770"/>
            <p:cNvSpPr>
              <a:spLocks/>
            </p:cNvSpPr>
            <p:nvPr/>
          </p:nvSpPr>
          <p:spPr bwMode="auto">
            <a:xfrm>
              <a:off x="434975" y="-1020763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1" y="0"/>
                    <a:pt x="0" y="1"/>
                  </a:cubicBezTo>
                  <a:cubicBezTo>
                    <a:pt x="1" y="1"/>
                    <a:pt x="5" y="2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771"/>
            <p:cNvSpPr>
              <a:spLocks/>
            </p:cNvSpPr>
            <p:nvPr/>
          </p:nvSpPr>
          <p:spPr bwMode="auto">
            <a:xfrm>
              <a:off x="288925" y="-1009650"/>
              <a:ext cx="120650" cy="7938"/>
            </a:xfrm>
            <a:custGeom>
              <a:avLst/>
              <a:gdLst>
                <a:gd name="T0" fmla="*/ 32 w 32"/>
                <a:gd name="T1" fmla="*/ 1 h 2"/>
                <a:gd name="T2" fmla="*/ 0 w 32"/>
                <a:gd name="T3" fmla="*/ 1 h 2"/>
                <a:gd name="T4" fmla="*/ 32 w 3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">
                  <a:moveTo>
                    <a:pt x="32" y="1"/>
                  </a:moveTo>
                  <a:cubicBezTo>
                    <a:pt x="21" y="1"/>
                    <a:pt x="10" y="0"/>
                    <a:pt x="0" y="1"/>
                  </a:cubicBezTo>
                  <a:cubicBezTo>
                    <a:pt x="11" y="2"/>
                    <a:pt x="21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772"/>
            <p:cNvSpPr>
              <a:spLocks/>
            </p:cNvSpPr>
            <p:nvPr/>
          </p:nvSpPr>
          <p:spPr bwMode="auto">
            <a:xfrm>
              <a:off x="409575" y="-1004888"/>
              <a:ext cx="60325" cy="3175"/>
            </a:xfrm>
            <a:custGeom>
              <a:avLst/>
              <a:gdLst>
                <a:gd name="T0" fmla="*/ 16 w 16"/>
                <a:gd name="T1" fmla="*/ 1 h 1"/>
                <a:gd name="T2" fmla="*/ 0 w 16"/>
                <a:gd name="T3" fmla="*/ 0 h 1"/>
                <a:gd name="T4" fmla="*/ 16 w 1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1"/>
                    <a:pt x="5" y="1"/>
                    <a:pt x="0" y="0"/>
                  </a:cubicBezTo>
                  <a:cubicBezTo>
                    <a:pt x="5" y="1"/>
                    <a:pt x="11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773"/>
            <p:cNvSpPr>
              <a:spLocks/>
            </p:cNvSpPr>
            <p:nvPr/>
          </p:nvSpPr>
          <p:spPr bwMode="auto">
            <a:xfrm>
              <a:off x="68263" y="-1001713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774"/>
            <p:cNvSpPr>
              <a:spLocks/>
            </p:cNvSpPr>
            <p:nvPr/>
          </p:nvSpPr>
          <p:spPr bwMode="auto">
            <a:xfrm>
              <a:off x="25400" y="-881063"/>
              <a:ext cx="12700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0 w 3"/>
                <a:gd name="T5" fmla="*/ 1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775"/>
            <p:cNvSpPr>
              <a:spLocks/>
            </p:cNvSpPr>
            <p:nvPr/>
          </p:nvSpPr>
          <p:spPr bwMode="auto">
            <a:xfrm>
              <a:off x="41275" y="-825500"/>
              <a:ext cx="30163" cy="11113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0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6" y="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776"/>
            <p:cNvSpPr>
              <a:spLocks/>
            </p:cNvSpPr>
            <p:nvPr/>
          </p:nvSpPr>
          <p:spPr bwMode="auto">
            <a:xfrm>
              <a:off x="1952625" y="-641350"/>
              <a:ext cx="44450" cy="11113"/>
            </a:xfrm>
            <a:custGeom>
              <a:avLst/>
              <a:gdLst>
                <a:gd name="T0" fmla="*/ 0 w 12"/>
                <a:gd name="T1" fmla="*/ 2 h 3"/>
                <a:gd name="T2" fmla="*/ 12 w 12"/>
                <a:gd name="T3" fmla="*/ 1 h 3"/>
                <a:gd name="T4" fmla="*/ 0 w 1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2"/>
                  </a:moveTo>
                  <a:cubicBezTo>
                    <a:pt x="4" y="3"/>
                    <a:pt x="8" y="2"/>
                    <a:pt x="12" y="1"/>
                  </a:cubicBezTo>
                  <a:cubicBezTo>
                    <a:pt x="8" y="1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777"/>
            <p:cNvSpPr>
              <a:spLocks/>
            </p:cNvSpPr>
            <p:nvPr/>
          </p:nvSpPr>
          <p:spPr bwMode="auto">
            <a:xfrm>
              <a:off x="1704975" y="-514350"/>
              <a:ext cx="30163" cy="7938"/>
            </a:xfrm>
            <a:custGeom>
              <a:avLst/>
              <a:gdLst>
                <a:gd name="T0" fmla="*/ 0 w 8"/>
                <a:gd name="T1" fmla="*/ 1 h 2"/>
                <a:gd name="T2" fmla="*/ 8 w 8"/>
                <a:gd name="T3" fmla="*/ 1 h 2"/>
                <a:gd name="T4" fmla="*/ 0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78"/>
            <p:cNvSpPr>
              <a:spLocks/>
            </p:cNvSpPr>
            <p:nvPr/>
          </p:nvSpPr>
          <p:spPr bwMode="auto">
            <a:xfrm>
              <a:off x="307975" y="-558800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2" name="Freeform 139"/>
          <p:cNvSpPr>
            <a:spLocks noEditPoints="1"/>
          </p:cNvSpPr>
          <p:nvPr/>
        </p:nvSpPr>
        <p:spPr bwMode="auto">
          <a:xfrm>
            <a:off x="7368496" y="907367"/>
            <a:ext cx="1609725" cy="374650"/>
          </a:xfrm>
          <a:custGeom>
            <a:avLst/>
            <a:gdLst>
              <a:gd name="T0" fmla="*/ 427 w 429"/>
              <a:gd name="T1" fmla="*/ 41 h 100"/>
              <a:gd name="T2" fmla="*/ 428 w 429"/>
              <a:gd name="T3" fmla="*/ 35 h 100"/>
              <a:gd name="T4" fmla="*/ 425 w 429"/>
              <a:gd name="T5" fmla="*/ 29 h 100"/>
              <a:gd name="T6" fmla="*/ 417 w 429"/>
              <a:gd name="T7" fmla="*/ 27 h 100"/>
              <a:gd name="T8" fmla="*/ 418 w 429"/>
              <a:gd name="T9" fmla="*/ 24 h 100"/>
              <a:gd name="T10" fmla="*/ 420 w 429"/>
              <a:gd name="T11" fmla="*/ 22 h 100"/>
              <a:gd name="T12" fmla="*/ 415 w 429"/>
              <a:gd name="T13" fmla="*/ 19 h 100"/>
              <a:gd name="T14" fmla="*/ 407 w 429"/>
              <a:gd name="T15" fmla="*/ 14 h 100"/>
              <a:gd name="T16" fmla="*/ 402 w 429"/>
              <a:gd name="T17" fmla="*/ 7 h 100"/>
              <a:gd name="T18" fmla="*/ 380 w 429"/>
              <a:gd name="T19" fmla="*/ 4 h 100"/>
              <a:gd name="T20" fmla="*/ 375 w 429"/>
              <a:gd name="T21" fmla="*/ 2 h 100"/>
              <a:gd name="T22" fmla="*/ 217 w 429"/>
              <a:gd name="T23" fmla="*/ 2 h 100"/>
              <a:gd name="T24" fmla="*/ 43 w 429"/>
              <a:gd name="T25" fmla="*/ 10 h 100"/>
              <a:gd name="T26" fmla="*/ 26 w 429"/>
              <a:gd name="T27" fmla="*/ 24 h 100"/>
              <a:gd name="T28" fmla="*/ 12 w 429"/>
              <a:gd name="T29" fmla="*/ 32 h 100"/>
              <a:gd name="T30" fmla="*/ 11 w 429"/>
              <a:gd name="T31" fmla="*/ 37 h 100"/>
              <a:gd name="T32" fmla="*/ 13 w 429"/>
              <a:gd name="T33" fmla="*/ 49 h 100"/>
              <a:gd name="T34" fmla="*/ 14 w 429"/>
              <a:gd name="T35" fmla="*/ 52 h 100"/>
              <a:gd name="T36" fmla="*/ 4 w 429"/>
              <a:gd name="T37" fmla="*/ 57 h 100"/>
              <a:gd name="T38" fmla="*/ 5 w 429"/>
              <a:gd name="T39" fmla="*/ 60 h 100"/>
              <a:gd name="T40" fmla="*/ 8 w 429"/>
              <a:gd name="T41" fmla="*/ 72 h 100"/>
              <a:gd name="T42" fmla="*/ 6 w 429"/>
              <a:gd name="T43" fmla="*/ 80 h 100"/>
              <a:gd name="T44" fmla="*/ 45 w 429"/>
              <a:gd name="T45" fmla="*/ 91 h 100"/>
              <a:gd name="T46" fmla="*/ 334 w 429"/>
              <a:gd name="T47" fmla="*/ 87 h 100"/>
              <a:gd name="T48" fmla="*/ 355 w 429"/>
              <a:gd name="T49" fmla="*/ 84 h 100"/>
              <a:gd name="T50" fmla="*/ 415 w 429"/>
              <a:gd name="T51" fmla="*/ 68 h 100"/>
              <a:gd name="T52" fmla="*/ 411 w 429"/>
              <a:gd name="T53" fmla="*/ 66 h 100"/>
              <a:gd name="T54" fmla="*/ 414 w 429"/>
              <a:gd name="T55" fmla="*/ 60 h 100"/>
              <a:gd name="T56" fmla="*/ 419 w 429"/>
              <a:gd name="T57" fmla="*/ 57 h 100"/>
              <a:gd name="T58" fmla="*/ 412 w 429"/>
              <a:gd name="T59" fmla="*/ 53 h 100"/>
              <a:gd name="T60" fmla="*/ 286 w 429"/>
              <a:gd name="T61" fmla="*/ 4 h 100"/>
              <a:gd name="T62" fmla="*/ 317 w 429"/>
              <a:gd name="T63" fmla="*/ 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9" h="100">
                <a:moveTo>
                  <a:pt x="429" y="48"/>
                </a:moveTo>
                <a:cubicBezTo>
                  <a:pt x="429" y="46"/>
                  <a:pt x="427" y="44"/>
                  <a:pt x="427" y="41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14" y="37"/>
                  <a:pt x="427" y="38"/>
                  <a:pt x="428" y="35"/>
                </a:cubicBezTo>
                <a:cubicBezTo>
                  <a:pt x="424" y="34"/>
                  <a:pt x="419" y="34"/>
                  <a:pt x="416" y="33"/>
                </a:cubicBezTo>
                <a:cubicBezTo>
                  <a:pt x="418" y="31"/>
                  <a:pt x="422" y="31"/>
                  <a:pt x="425" y="29"/>
                </a:cubicBezTo>
                <a:cubicBezTo>
                  <a:pt x="422" y="28"/>
                  <a:pt x="416" y="30"/>
                  <a:pt x="414" y="28"/>
                </a:cubicBezTo>
                <a:cubicBezTo>
                  <a:pt x="415" y="27"/>
                  <a:pt x="416" y="27"/>
                  <a:pt x="417" y="27"/>
                </a:cubicBezTo>
                <a:cubicBezTo>
                  <a:pt x="415" y="27"/>
                  <a:pt x="414" y="26"/>
                  <a:pt x="413" y="26"/>
                </a:cubicBezTo>
                <a:cubicBezTo>
                  <a:pt x="418" y="24"/>
                  <a:pt x="418" y="24"/>
                  <a:pt x="418" y="24"/>
                </a:cubicBezTo>
                <a:cubicBezTo>
                  <a:pt x="411" y="24"/>
                  <a:pt x="411" y="24"/>
                  <a:pt x="411" y="24"/>
                </a:cubicBezTo>
                <a:cubicBezTo>
                  <a:pt x="414" y="23"/>
                  <a:pt x="418" y="23"/>
                  <a:pt x="420" y="22"/>
                </a:cubicBezTo>
                <a:cubicBezTo>
                  <a:pt x="419" y="20"/>
                  <a:pt x="415" y="21"/>
                  <a:pt x="413" y="20"/>
                </a:cubicBezTo>
                <a:cubicBezTo>
                  <a:pt x="412" y="19"/>
                  <a:pt x="417" y="19"/>
                  <a:pt x="415" y="19"/>
                </a:cubicBezTo>
                <a:cubicBezTo>
                  <a:pt x="414" y="15"/>
                  <a:pt x="408" y="16"/>
                  <a:pt x="404" y="15"/>
                </a:cubicBezTo>
                <a:cubicBezTo>
                  <a:pt x="407" y="14"/>
                  <a:pt x="407" y="14"/>
                  <a:pt x="407" y="14"/>
                </a:cubicBezTo>
                <a:cubicBezTo>
                  <a:pt x="401" y="13"/>
                  <a:pt x="396" y="12"/>
                  <a:pt x="390" y="12"/>
                </a:cubicBezTo>
                <a:cubicBezTo>
                  <a:pt x="383" y="7"/>
                  <a:pt x="400" y="10"/>
                  <a:pt x="402" y="7"/>
                </a:cubicBezTo>
                <a:cubicBezTo>
                  <a:pt x="392" y="6"/>
                  <a:pt x="387" y="6"/>
                  <a:pt x="379" y="4"/>
                </a:cubicBezTo>
                <a:cubicBezTo>
                  <a:pt x="380" y="4"/>
                  <a:pt x="380" y="4"/>
                  <a:pt x="380" y="4"/>
                </a:cubicBezTo>
                <a:cubicBezTo>
                  <a:pt x="377" y="3"/>
                  <a:pt x="373" y="4"/>
                  <a:pt x="370" y="3"/>
                </a:cubicBezTo>
                <a:cubicBezTo>
                  <a:pt x="372" y="3"/>
                  <a:pt x="373" y="2"/>
                  <a:pt x="375" y="2"/>
                </a:cubicBezTo>
                <a:cubicBezTo>
                  <a:pt x="359" y="1"/>
                  <a:pt x="339" y="0"/>
                  <a:pt x="323" y="1"/>
                </a:cubicBezTo>
                <a:cubicBezTo>
                  <a:pt x="288" y="0"/>
                  <a:pt x="252" y="1"/>
                  <a:pt x="217" y="2"/>
                </a:cubicBezTo>
                <a:cubicBezTo>
                  <a:pt x="72" y="8"/>
                  <a:pt x="72" y="8"/>
                  <a:pt x="72" y="8"/>
                </a:cubicBezTo>
                <a:cubicBezTo>
                  <a:pt x="43" y="10"/>
                  <a:pt x="43" y="10"/>
                  <a:pt x="43" y="10"/>
                </a:cubicBezTo>
                <a:cubicBezTo>
                  <a:pt x="29" y="10"/>
                  <a:pt x="32" y="19"/>
                  <a:pt x="20" y="20"/>
                </a:cubicBezTo>
                <a:cubicBezTo>
                  <a:pt x="26" y="24"/>
                  <a:pt x="26" y="24"/>
                  <a:pt x="26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9"/>
                  <a:pt x="10" y="28"/>
                  <a:pt x="12" y="32"/>
                </a:cubicBezTo>
                <a:cubicBezTo>
                  <a:pt x="9" y="34"/>
                  <a:pt x="9" y="34"/>
                  <a:pt x="9" y="34"/>
                </a:cubicBezTo>
                <a:cubicBezTo>
                  <a:pt x="6" y="35"/>
                  <a:pt x="9" y="36"/>
                  <a:pt x="11" y="37"/>
                </a:cubicBezTo>
                <a:cubicBezTo>
                  <a:pt x="10" y="37"/>
                  <a:pt x="9" y="38"/>
                  <a:pt x="8" y="38"/>
                </a:cubicBezTo>
                <a:cubicBezTo>
                  <a:pt x="11" y="41"/>
                  <a:pt x="1" y="47"/>
                  <a:pt x="13" y="49"/>
                </a:cubicBezTo>
                <a:cubicBezTo>
                  <a:pt x="7" y="50"/>
                  <a:pt x="7" y="50"/>
                  <a:pt x="7" y="50"/>
                </a:cubicBezTo>
                <a:cubicBezTo>
                  <a:pt x="9" y="51"/>
                  <a:pt x="12" y="52"/>
                  <a:pt x="14" y="52"/>
                </a:cubicBezTo>
                <a:cubicBezTo>
                  <a:pt x="12" y="53"/>
                  <a:pt x="11" y="54"/>
                  <a:pt x="9" y="53"/>
                </a:cubicBezTo>
                <a:cubicBezTo>
                  <a:pt x="12" y="55"/>
                  <a:pt x="6" y="57"/>
                  <a:pt x="4" y="57"/>
                </a:cubicBezTo>
                <a:cubicBezTo>
                  <a:pt x="9" y="59"/>
                  <a:pt x="9" y="59"/>
                  <a:pt x="9" y="59"/>
                </a:cubicBezTo>
                <a:cubicBezTo>
                  <a:pt x="9" y="60"/>
                  <a:pt x="6" y="59"/>
                  <a:pt x="5" y="60"/>
                </a:cubicBezTo>
                <a:cubicBezTo>
                  <a:pt x="4" y="62"/>
                  <a:pt x="8" y="66"/>
                  <a:pt x="3" y="68"/>
                </a:cubicBezTo>
                <a:cubicBezTo>
                  <a:pt x="6" y="69"/>
                  <a:pt x="5" y="70"/>
                  <a:pt x="8" y="72"/>
                </a:cubicBezTo>
                <a:cubicBezTo>
                  <a:pt x="0" y="72"/>
                  <a:pt x="8" y="75"/>
                  <a:pt x="3" y="76"/>
                </a:cubicBezTo>
                <a:cubicBezTo>
                  <a:pt x="7" y="76"/>
                  <a:pt x="8" y="79"/>
                  <a:pt x="6" y="80"/>
                </a:cubicBezTo>
                <a:cubicBezTo>
                  <a:pt x="11" y="82"/>
                  <a:pt x="16" y="85"/>
                  <a:pt x="24" y="86"/>
                </a:cubicBezTo>
                <a:cubicBezTo>
                  <a:pt x="31" y="88"/>
                  <a:pt x="35" y="93"/>
                  <a:pt x="45" y="91"/>
                </a:cubicBezTo>
                <a:cubicBezTo>
                  <a:pt x="79" y="100"/>
                  <a:pt x="124" y="97"/>
                  <a:pt x="161" y="97"/>
                </a:cubicBezTo>
                <a:cubicBezTo>
                  <a:pt x="219" y="94"/>
                  <a:pt x="278" y="93"/>
                  <a:pt x="334" y="87"/>
                </a:cubicBezTo>
                <a:cubicBezTo>
                  <a:pt x="337" y="88"/>
                  <a:pt x="337" y="88"/>
                  <a:pt x="337" y="88"/>
                </a:cubicBezTo>
                <a:cubicBezTo>
                  <a:pt x="343" y="87"/>
                  <a:pt x="353" y="87"/>
                  <a:pt x="355" y="84"/>
                </a:cubicBezTo>
                <a:cubicBezTo>
                  <a:pt x="365" y="83"/>
                  <a:pt x="375" y="81"/>
                  <a:pt x="385" y="79"/>
                </a:cubicBezTo>
                <a:cubicBezTo>
                  <a:pt x="415" y="68"/>
                  <a:pt x="415" y="68"/>
                  <a:pt x="415" y="68"/>
                </a:cubicBezTo>
                <a:cubicBezTo>
                  <a:pt x="417" y="67"/>
                  <a:pt x="417" y="67"/>
                  <a:pt x="417" y="67"/>
                </a:cubicBezTo>
                <a:cubicBezTo>
                  <a:pt x="411" y="66"/>
                  <a:pt x="411" y="66"/>
                  <a:pt x="411" y="66"/>
                </a:cubicBezTo>
                <a:cubicBezTo>
                  <a:pt x="408" y="63"/>
                  <a:pt x="414" y="62"/>
                  <a:pt x="420" y="61"/>
                </a:cubicBezTo>
                <a:cubicBezTo>
                  <a:pt x="414" y="60"/>
                  <a:pt x="414" y="60"/>
                  <a:pt x="414" y="60"/>
                </a:cubicBezTo>
                <a:cubicBezTo>
                  <a:pt x="416" y="58"/>
                  <a:pt x="420" y="59"/>
                  <a:pt x="423" y="58"/>
                </a:cubicBezTo>
                <a:cubicBezTo>
                  <a:pt x="421" y="58"/>
                  <a:pt x="420" y="58"/>
                  <a:pt x="419" y="57"/>
                </a:cubicBezTo>
                <a:cubicBezTo>
                  <a:pt x="418" y="55"/>
                  <a:pt x="423" y="56"/>
                  <a:pt x="425" y="54"/>
                </a:cubicBezTo>
                <a:cubicBezTo>
                  <a:pt x="420" y="54"/>
                  <a:pt x="414" y="54"/>
                  <a:pt x="412" y="53"/>
                </a:cubicBezTo>
                <a:cubicBezTo>
                  <a:pt x="417" y="50"/>
                  <a:pt x="426" y="52"/>
                  <a:pt x="429" y="48"/>
                </a:cubicBezTo>
                <a:close/>
                <a:moveTo>
                  <a:pt x="286" y="4"/>
                </a:moveTo>
                <a:cubicBezTo>
                  <a:pt x="314" y="3"/>
                  <a:pt x="314" y="3"/>
                  <a:pt x="314" y="3"/>
                </a:cubicBezTo>
                <a:cubicBezTo>
                  <a:pt x="317" y="3"/>
                  <a:pt x="317" y="3"/>
                  <a:pt x="317" y="3"/>
                </a:cubicBezTo>
                <a:lnTo>
                  <a:pt x="286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44"/>
          <p:cNvSpPr>
            <a:spLocks/>
          </p:cNvSpPr>
          <p:nvPr/>
        </p:nvSpPr>
        <p:spPr bwMode="auto">
          <a:xfrm>
            <a:off x="7273246" y="1573129"/>
            <a:ext cx="1314450" cy="365125"/>
          </a:xfrm>
          <a:custGeom>
            <a:avLst/>
            <a:gdLst>
              <a:gd name="T0" fmla="*/ 350 w 350"/>
              <a:gd name="T1" fmla="*/ 54 h 97"/>
              <a:gd name="T2" fmla="*/ 349 w 350"/>
              <a:gd name="T3" fmla="*/ 52 h 97"/>
              <a:gd name="T4" fmla="*/ 348 w 350"/>
              <a:gd name="T5" fmla="*/ 53 h 97"/>
              <a:gd name="T6" fmla="*/ 339 w 350"/>
              <a:gd name="T7" fmla="*/ 52 h 97"/>
              <a:gd name="T8" fmla="*/ 344 w 350"/>
              <a:gd name="T9" fmla="*/ 51 h 97"/>
              <a:gd name="T10" fmla="*/ 336 w 350"/>
              <a:gd name="T11" fmla="*/ 50 h 97"/>
              <a:gd name="T12" fmla="*/ 338 w 350"/>
              <a:gd name="T13" fmla="*/ 49 h 97"/>
              <a:gd name="T14" fmla="*/ 337 w 350"/>
              <a:gd name="T15" fmla="*/ 48 h 97"/>
              <a:gd name="T16" fmla="*/ 345 w 350"/>
              <a:gd name="T17" fmla="*/ 46 h 97"/>
              <a:gd name="T18" fmla="*/ 332 w 350"/>
              <a:gd name="T19" fmla="*/ 45 h 97"/>
              <a:gd name="T20" fmla="*/ 346 w 350"/>
              <a:gd name="T21" fmla="*/ 40 h 97"/>
              <a:gd name="T22" fmla="*/ 337 w 350"/>
              <a:gd name="T23" fmla="*/ 38 h 97"/>
              <a:gd name="T24" fmla="*/ 337 w 350"/>
              <a:gd name="T25" fmla="*/ 35 h 97"/>
              <a:gd name="T26" fmla="*/ 332 w 350"/>
              <a:gd name="T27" fmla="*/ 33 h 97"/>
              <a:gd name="T28" fmla="*/ 336 w 350"/>
              <a:gd name="T29" fmla="*/ 32 h 97"/>
              <a:gd name="T30" fmla="*/ 327 w 350"/>
              <a:gd name="T31" fmla="*/ 31 h 97"/>
              <a:gd name="T32" fmla="*/ 337 w 350"/>
              <a:gd name="T33" fmla="*/ 29 h 97"/>
              <a:gd name="T34" fmla="*/ 332 w 350"/>
              <a:gd name="T35" fmla="*/ 28 h 97"/>
              <a:gd name="T36" fmla="*/ 332 w 350"/>
              <a:gd name="T37" fmla="*/ 21 h 97"/>
              <a:gd name="T38" fmla="*/ 319 w 350"/>
              <a:gd name="T39" fmla="*/ 20 h 97"/>
              <a:gd name="T40" fmla="*/ 322 w 350"/>
              <a:gd name="T41" fmla="*/ 18 h 97"/>
              <a:gd name="T42" fmla="*/ 305 w 350"/>
              <a:gd name="T43" fmla="*/ 16 h 97"/>
              <a:gd name="T44" fmla="*/ 307 w 350"/>
              <a:gd name="T45" fmla="*/ 16 h 97"/>
              <a:gd name="T46" fmla="*/ 296 w 350"/>
              <a:gd name="T47" fmla="*/ 13 h 97"/>
              <a:gd name="T48" fmla="*/ 317 w 350"/>
              <a:gd name="T49" fmla="*/ 11 h 97"/>
              <a:gd name="T50" fmla="*/ 317 w 350"/>
              <a:gd name="T51" fmla="*/ 11 h 97"/>
              <a:gd name="T52" fmla="*/ 277 w 350"/>
              <a:gd name="T53" fmla="*/ 8 h 97"/>
              <a:gd name="T54" fmla="*/ 275 w 350"/>
              <a:gd name="T55" fmla="*/ 8 h 97"/>
              <a:gd name="T56" fmla="*/ 282 w 350"/>
              <a:gd name="T57" fmla="*/ 6 h 97"/>
              <a:gd name="T58" fmla="*/ 231 w 350"/>
              <a:gd name="T59" fmla="*/ 4 h 97"/>
              <a:gd name="T60" fmla="*/ 37 w 350"/>
              <a:gd name="T61" fmla="*/ 8 h 97"/>
              <a:gd name="T62" fmla="*/ 20 w 350"/>
              <a:gd name="T63" fmla="*/ 13 h 97"/>
              <a:gd name="T64" fmla="*/ 13 w 350"/>
              <a:gd name="T65" fmla="*/ 17 h 97"/>
              <a:gd name="T66" fmla="*/ 16 w 350"/>
              <a:gd name="T67" fmla="*/ 18 h 97"/>
              <a:gd name="T68" fmla="*/ 15 w 350"/>
              <a:gd name="T69" fmla="*/ 19 h 97"/>
              <a:gd name="T70" fmla="*/ 15 w 350"/>
              <a:gd name="T71" fmla="*/ 24 h 97"/>
              <a:gd name="T72" fmla="*/ 5 w 350"/>
              <a:gd name="T73" fmla="*/ 29 h 97"/>
              <a:gd name="T74" fmla="*/ 7 w 350"/>
              <a:gd name="T75" fmla="*/ 34 h 97"/>
              <a:gd name="T76" fmla="*/ 1 w 350"/>
              <a:gd name="T77" fmla="*/ 38 h 97"/>
              <a:gd name="T78" fmla="*/ 4 w 350"/>
              <a:gd name="T79" fmla="*/ 39 h 97"/>
              <a:gd name="T80" fmla="*/ 14 w 350"/>
              <a:gd name="T81" fmla="*/ 46 h 97"/>
              <a:gd name="T82" fmla="*/ 6 w 350"/>
              <a:gd name="T83" fmla="*/ 52 h 97"/>
              <a:gd name="T84" fmla="*/ 7 w 350"/>
              <a:gd name="T85" fmla="*/ 53 h 97"/>
              <a:gd name="T86" fmla="*/ 2 w 350"/>
              <a:gd name="T87" fmla="*/ 55 h 97"/>
              <a:gd name="T88" fmla="*/ 13 w 350"/>
              <a:gd name="T89" fmla="*/ 67 h 97"/>
              <a:gd name="T90" fmla="*/ 7 w 350"/>
              <a:gd name="T91" fmla="*/ 70 h 97"/>
              <a:gd name="T92" fmla="*/ 8 w 350"/>
              <a:gd name="T93" fmla="*/ 73 h 97"/>
              <a:gd name="T94" fmla="*/ 7 w 350"/>
              <a:gd name="T95" fmla="*/ 73 h 97"/>
              <a:gd name="T96" fmla="*/ 5 w 350"/>
              <a:gd name="T97" fmla="*/ 74 h 97"/>
              <a:gd name="T98" fmla="*/ 33 w 350"/>
              <a:gd name="T99" fmla="*/ 85 h 97"/>
              <a:gd name="T100" fmla="*/ 68 w 350"/>
              <a:gd name="T101" fmla="*/ 90 h 97"/>
              <a:gd name="T102" fmla="*/ 193 w 350"/>
              <a:gd name="T103" fmla="*/ 91 h 97"/>
              <a:gd name="T104" fmla="*/ 257 w 350"/>
              <a:gd name="T105" fmla="*/ 87 h 97"/>
              <a:gd name="T106" fmla="*/ 332 w 350"/>
              <a:gd name="T107" fmla="*/ 71 h 97"/>
              <a:gd name="T108" fmla="*/ 327 w 350"/>
              <a:gd name="T109" fmla="*/ 71 h 97"/>
              <a:gd name="T110" fmla="*/ 334 w 350"/>
              <a:gd name="T111" fmla="*/ 68 h 97"/>
              <a:gd name="T112" fmla="*/ 335 w 350"/>
              <a:gd name="T113" fmla="*/ 65 h 97"/>
              <a:gd name="T114" fmla="*/ 343 w 350"/>
              <a:gd name="T115" fmla="*/ 62 h 97"/>
              <a:gd name="T116" fmla="*/ 332 w 350"/>
              <a:gd name="T117" fmla="*/ 61 h 97"/>
              <a:gd name="T118" fmla="*/ 350 w 350"/>
              <a:gd name="T119" fmla="*/ 5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0" h="97">
                <a:moveTo>
                  <a:pt x="350" y="54"/>
                </a:moveTo>
                <a:cubicBezTo>
                  <a:pt x="350" y="53"/>
                  <a:pt x="350" y="53"/>
                  <a:pt x="349" y="52"/>
                </a:cubicBezTo>
                <a:cubicBezTo>
                  <a:pt x="348" y="53"/>
                  <a:pt x="348" y="53"/>
                  <a:pt x="348" y="53"/>
                </a:cubicBezTo>
                <a:cubicBezTo>
                  <a:pt x="345" y="53"/>
                  <a:pt x="341" y="54"/>
                  <a:pt x="339" y="52"/>
                </a:cubicBezTo>
                <a:cubicBezTo>
                  <a:pt x="340" y="51"/>
                  <a:pt x="343" y="52"/>
                  <a:pt x="344" y="51"/>
                </a:cubicBezTo>
                <a:cubicBezTo>
                  <a:pt x="336" y="50"/>
                  <a:pt x="336" y="50"/>
                  <a:pt x="336" y="50"/>
                </a:cubicBezTo>
                <a:cubicBezTo>
                  <a:pt x="335" y="49"/>
                  <a:pt x="340" y="49"/>
                  <a:pt x="338" y="49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45" y="46"/>
                  <a:pt x="345" y="46"/>
                  <a:pt x="345" y="46"/>
                </a:cubicBezTo>
                <a:cubicBezTo>
                  <a:pt x="341" y="45"/>
                  <a:pt x="336" y="46"/>
                  <a:pt x="332" y="45"/>
                </a:cubicBezTo>
                <a:cubicBezTo>
                  <a:pt x="337" y="44"/>
                  <a:pt x="340" y="41"/>
                  <a:pt x="346" y="40"/>
                </a:cubicBezTo>
                <a:cubicBezTo>
                  <a:pt x="344" y="38"/>
                  <a:pt x="338" y="40"/>
                  <a:pt x="337" y="38"/>
                </a:cubicBezTo>
                <a:cubicBezTo>
                  <a:pt x="337" y="37"/>
                  <a:pt x="341" y="36"/>
                  <a:pt x="337" y="35"/>
                </a:cubicBezTo>
                <a:cubicBezTo>
                  <a:pt x="342" y="33"/>
                  <a:pt x="333" y="35"/>
                  <a:pt x="332" y="33"/>
                </a:cubicBezTo>
                <a:cubicBezTo>
                  <a:pt x="333" y="32"/>
                  <a:pt x="335" y="32"/>
                  <a:pt x="336" y="32"/>
                </a:cubicBezTo>
                <a:cubicBezTo>
                  <a:pt x="333" y="31"/>
                  <a:pt x="330" y="32"/>
                  <a:pt x="327" y="31"/>
                </a:cubicBezTo>
                <a:cubicBezTo>
                  <a:pt x="329" y="30"/>
                  <a:pt x="334" y="30"/>
                  <a:pt x="337" y="29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2" y="27"/>
                  <a:pt x="335" y="23"/>
                  <a:pt x="332" y="21"/>
                </a:cubicBezTo>
                <a:cubicBezTo>
                  <a:pt x="327" y="21"/>
                  <a:pt x="323" y="21"/>
                  <a:pt x="319" y="20"/>
                </a:cubicBezTo>
                <a:cubicBezTo>
                  <a:pt x="322" y="18"/>
                  <a:pt x="322" y="18"/>
                  <a:pt x="322" y="18"/>
                </a:cubicBezTo>
                <a:cubicBezTo>
                  <a:pt x="317" y="17"/>
                  <a:pt x="309" y="19"/>
                  <a:pt x="305" y="16"/>
                </a:cubicBezTo>
                <a:cubicBezTo>
                  <a:pt x="306" y="16"/>
                  <a:pt x="306" y="16"/>
                  <a:pt x="307" y="16"/>
                </a:cubicBezTo>
                <a:cubicBezTo>
                  <a:pt x="305" y="15"/>
                  <a:pt x="300" y="14"/>
                  <a:pt x="296" y="13"/>
                </a:cubicBezTo>
                <a:cubicBezTo>
                  <a:pt x="302" y="11"/>
                  <a:pt x="311" y="13"/>
                  <a:pt x="317" y="11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277" y="8"/>
                  <a:pt x="277" y="8"/>
                  <a:pt x="277" y="8"/>
                </a:cubicBezTo>
                <a:cubicBezTo>
                  <a:pt x="275" y="8"/>
                  <a:pt x="275" y="8"/>
                  <a:pt x="275" y="8"/>
                </a:cubicBezTo>
                <a:cubicBezTo>
                  <a:pt x="282" y="6"/>
                  <a:pt x="282" y="6"/>
                  <a:pt x="282" y="6"/>
                </a:cubicBezTo>
                <a:cubicBezTo>
                  <a:pt x="266" y="4"/>
                  <a:pt x="248" y="2"/>
                  <a:pt x="231" y="4"/>
                </a:cubicBezTo>
                <a:cubicBezTo>
                  <a:pt x="166" y="0"/>
                  <a:pt x="100" y="4"/>
                  <a:pt x="37" y="8"/>
                </a:cubicBezTo>
                <a:cubicBezTo>
                  <a:pt x="32" y="9"/>
                  <a:pt x="24" y="10"/>
                  <a:pt x="20" y="13"/>
                </a:cubicBezTo>
                <a:cubicBezTo>
                  <a:pt x="19" y="15"/>
                  <a:pt x="13" y="15"/>
                  <a:pt x="13" y="17"/>
                </a:cubicBezTo>
                <a:cubicBezTo>
                  <a:pt x="14" y="17"/>
                  <a:pt x="15" y="18"/>
                  <a:pt x="16" y="18"/>
                </a:cubicBezTo>
                <a:cubicBezTo>
                  <a:pt x="15" y="19"/>
                  <a:pt x="15" y="19"/>
                  <a:pt x="15" y="19"/>
                </a:cubicBezTo>
                <a:cubicBezTo>
                  <a:pt x="21" y="19"/>
                  <a:pt x="16" y="22"/>
                  <a:pt x="15" y="24"/>
                </a:cubicBezTo>
                <a:cubicBezTo>
                  <a:pt x="9" y="24"/>
                  <a:pt x="9" y="27"/>
                  <a:pt x="5" y="29"/>
                </a:cubicBezTo>
                <a:cubicBezTo>
                  <a:pt x="6" y="30"/>
                  <a:pt x="0" y="33"/>
                  <a:pt x="7" y="34"/>
                </a:cubicBezTo>
                <a:cubicBezTo>
                  <a:pt x="3" y="35"/>
                  <a:pt x="8" y="39"/>
                  <a:pt x="1" y="38"/>
                </a:cubicBezTo>
                <a:cubicBezTo>
                  <a:pt x="4" y="39"/>
                  <a:pt x="4" y="39"/>
                  <a:pt x="4" y="39"/>
                </a:cubicBezTo>
                <a:cubicBezTo>
                  <a:pt x="2" y="44"/>
                  <a:pt x="16" y="42"/>
                  <a:pt x="14" y="46"/>
                </a:cubicBezTo>
                <a:cubicBezTo>
                  <a:pt x="8" y="48"/>
                  <a:pt x="8" y="50"/>
                  <a:pt x="6" y="52"/>
                </a:cubicBezTo>
                <a:cubicBezTo>
                  <a:pt x="7" y="53"/>
                  <a:pt x="7" y="53"/>
                  <a:pt x="7" y="53"/>
                </a:cubicBezTo>
                <a:cubicBezTo>
                  <a:pt x="2" y="55"/>
                  <a:pt x="2" y="55"/>
                  <a:pt x="2" y="55"/>
                </a:cubicBezTo>
                <a:cubicBezTo>
                  <a:pt x="11" y="57"/>
                  <a:pt x="6" y="63"/>
                  <a:pt x="13" y="67"/>
                </a:cubicBezTo>
                <a:cubicBezTo>
                  <a:pt x="7" y="70"/>
                  <a:pt x="7" y="70"/>
                  <a:pt x="7" y="70"/>
                </a:cubicBezTo>
                <a:cubicBezTo>
                  <a:pt x="8" y="71"/>
                  <a:pt x="10" y="72"/>
                  <a:pt x="8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5" y="74"/>
                  <a:pt x="5" y="74"/>
                  <a:pt x="5" y="74"/>
                </a:cubicBezTo>
                <a:cubicBezTo>
                  <a:pt x="9" y="80"/>
                  <a:pt x="23" y="81"/>
                  <a:pt x="33" y="85"/>
                </a:cubicBezTo>
                <a:cubicBezTo>
                  <a:pt x="42" y="90"/>
                  <a:pt x="57" y="87"/>
                  <a:pt x="68" y="90"/>
                </a:cubicBezTo>
                <a:cubicBezTo>
                  <a:pt x="107" y="97"/>
                  <a:pt x="154" y="93"/>
                  <a:pt x="193" y="91"/>
                </a:cubicBezTo>
                <a:cubicBezTo>
                  <a:pt x="213" y="87"/>
                  <a:pt x="236" y="88"/>
                  <a:pt x="257" y="87"/>
                </a:cubicBezTo>
                <a:cubicBezTo>
                  <a:pt x="282" y="82"/>
                  <a:pt x="312" y="81"/>
                  <a:pt x="332" y="71"/>
                </a:cubicBezTo>
                <a:cubicBezTo>
                  <a:pt x="331" y="71"/>
                  <a:pt x="328" y="72"/>
                  <a:pt x="327" y="71"/>
                </a:cubicBezTo>
                <a:cubicBezTo>
                  <a:pt x="329" y="70"/>
                  <a:pt x="332" y="69"/>
                  <a:pt x="334" y="68"/>
                </a:cubicBezTo>
                <a:cubicBezTo>
                  <a:pt x="334" y="67"/>
                  <a:pt x="338" y="66"/>
                  <a:pt x="335" y="65"/>
                </a:cubicBezTo>
                <a:cubicBezTo>
                  <a:pt x="337" y="64"/>
                  <a:pt x="342" y="65"/>
                  <a:pt x="343" y="62"/>
                </a:cubicBezTo>
                <a:cubicBezTo>
                  <a:pt x="340" y="62"/>
                  <a:pt x="336" y="61"/>
                  <a:pt x="332" y="61"/>
                </a:cubicBezTo>
                <a:cubicBezTo>
                  <a:pt x="326" y="56"/>
                  <a:pt x="344" y="57"/>
                  <a:pt x="35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48"/>
          <p:cNvSpPr>
            <a:spLocks/>
          </p:cNvSpPr>
          <p:nvPr/>
        </p:nvSpPr>
        <p:spPr bwMode="auto">
          <a:xfrm>
            <a:off x="5141233" y="908276"/>
            <a:ext cx="1614488" cy="360363"/>
          </a:xfrm>
          <a:custGeom>
            <a:avLst/>
            <a:gdLst>
              <a:gd name="T0" fmla="*/ 425 w 430"/>
              <a:gd name="T1" fmla="*/ 45 h 96"/>
              <a:gd name="T2" fmla="*/ 421 w 430"/>
              <a:gd name="T3" fmla="*/ 42 h 96"/>
              <a:gd name="T4" fmla="*/ 430 w 430"/>
              <a:gd name="T5" fmla="*/ 37 h 96"/>
              <a:gd name="T6" fmla="*/ 410 w 430"/>
              <a:gd name="T7" fmla="*/ 35 h 96"/>
              <a:gd name="T8" fmla="*/ 406 w 430"/>
              <a:gd name="T9" fmla="*/ 30 h 96"/>
              <a:gd name="T10" fmla="*/ 411 w 430"/>
              <a:gd name="T11" fmla="*/ 24 h 96"/>
              <a:gd name="T12" fmla="*/ 398 w 430"/>
              <a:gd name="T13" fmla="*/ 23 h 96"/>
              <a:gd name="T14" fmla="*/ 399 w 430"/>
              <a:gd name="T15" fmla="*/ 21 h 96"/>
              <a:gd name="T16" fmla="*/ 405 w 430"/>
              <a:gd name="T17" fmla="*/ 17 h 96"/>
              <a:gd name="T18" fmla="*/ 401 w 430"/>
              <a:gd name="T19" fmla="*/ 15 h 96"/>
              <a:gd name="T20" fmla="*/ 383 w 430"/>
              <a:gd name="T21" fmla="*/ 13 h 96"/>
              <a:gd name="T22" fmla="*/ 360 w 430"/>
              <a:gd name="T23" fmla="*/ 9 h 96"/>
              <a:gd name="T24" fmla="*/ 369 w 430"/>
              <a:gd name="T25" fmla="*/ 5 h 96"/>
              <a:gd name="T26" fmla="*/ 359 w 430"/>
              <a:gd name="T27" fmla="*/ 4 h 96"/>
              <a:gd name="T28" fmla="*/ 334 w 430"/>
              <a:gd name="T29" fmla="*/ 3 h 96"/>
              <a:gd name="T30" fmla="*/ 322 w 430"/>
              <a:gd name="T31" fmla="*/ 2 h 96"/>
              <a:gd name="T32" fmla="*/ 24 w 430"/>
              <a:gd name="T33" fmla="*/ 6 h 96"/>
              <a:gd name="T34" fmla="*/ 3 w 430"/>
              <a:gd name="T35" fmla="*/ 16 h 96"/>
              <a:gd name="T36" fmla="*/ 13 w 430"/>
              <a:gd name="T37" fmla="*/ 22 h 96"/>
              <a:gd name="T38" fmla="*/ 1 w 430"/>
              <a:gd name="T39" fmla="*/ 38 h 96"/>
              <a:gd name="T40" fmla="*/ 12 w 430"/>
              <a:gd name="T41" fmla="*/ 45 h 96"/>
              <a:gd name="T42" fmla="*/ 11 w 430"/>
              <a:gd name="T43" fmla="*/ 51 h 96"/>
              <a:gd name="T44" fmla="*/ 9 w 430"/>
              <a:gd name="T45" fmla="*/ 55 h 96"/>
              <a:gd name="T46" fmla="*/ 7 w 430"/>
              <a:gd name="T47" fmla="*/ 63 h 96"/>
              <a:gd name="T48" fmla="*/ 12 w 430"/>
              <a:gd name="T49" fmla="*/ 70 h 96"/>
              <a:gd name="T50" fmla="*/ 229 w 430"/>
              <a:gd name="T51" fmla="*/ 94 h 96"/>
              <a:gd name="T52" fmla="*/ 242 w 430"/>
              <a:gd name="T53" fmla="*/ 94 h 96"/>
              <a:gd name="T54" fmla="*/ 246 w 430"/>
              <a:gd name="T55" fmla="*/ 94 h 96"/>
              <a:gd name="T56" fmla="*/ 247 w 430"/>
              <a:gd name="T57" fmla="*/ 93 h 96"/>
              <a:gd name="T58" fmla="*/ 274 w 430"/>
              <a:gd name="T59" fmla="*/ 91 h 96"/>
              <a:gd name="T60" fmla="*/ 331 w 430"/>
              <a:gd name="T61" fmla="*/ 85 h 96"/>
              <a:gd name="T62" fmla="*/ 409 w 430"/>
              <a:gd name="T63" fmla="*/ 65 h 96"/>
              <a:gd name="T64" fmla="*/ 404 w 430"/>
              <a:gd name="T65" fmla="*/ 62 h 96"/>
              <a:gd name="T66" fmla="*/ 415 w 430"/>
              <a:gd name="T67" fmla="*/ 58 h 96"/>
              <a:gd name="T68" fmla="*/ 418 w 430"/>
              <a:gd name="T69" fmla="*/ 55 h 96"/>
              <a:gd name="T70" fmla="*/ 419 w 430"/>
              <a:gd name="T71" fmla="*/ 53 h 96"/>
              <a:gd name="T72" fmla="*/ 416 w 430"/>
              <a:gd name="T73" fmla="*/ 50 h 96"/>
              <a:gd name="T74" fmla="*/ 407 w 430"/>
              <a:gd name="T75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30" h="96">
                <a:moveTo>
                  <a:pt x="407" y="48"/>
                </a:moveTo>
                <a:cubicBezTo>
                  <a:pt x="415" y="49"/>
                  <a:pt x="419" y="46"/>
                  <a:pt x="425" y="45"/>
                </a:cubicBezTo>
                <a:cubicBezTo>
                  <a:pt x="410" y="45"/>
                  <a:pt x="410" y="45"/>
                  <a:pt x="410" y="45"/>
                </a:cubicBezTo>
                <a:cubicBezTo>
                  <a:pt x="413" y="43"/>
                  <a:pt x="417" y="43"/>
                  <a:pt x="421" y="42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2" y="39"/>
                  <a:pt x="426" y="37"/>
                  <a:pt x="430" y="37"/>
                </a:cubicBezTo>
                <a:cubicBezTo>
                  <a:pt x="427" y="37"/>
                  <a:pt x="427" y="37"/>
                  <a:pt x="427" y="37"/>
                </a:cubicBezTo>
                <a:cubicBezTo>
                  <a:pt x="421" y="37"/>
                  <a:pt x="411" y="38"/>
                  <a:pt x="410" y="35"/>
                </a:cubicBezTo>
                <a:cubicBezTo>
                  <a:pt x="414" y="33"/>
                  <a:pt x="416" y="32"/>
                  <a:pt x="420" y="31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7" y="28"/>
                  <a:pt x="413" y="29"/>
                  <a:pt x="414" y="27"/>
                </a:cubicBezTo>
                <a:cubicBezTo>
                  <a:pt x="405" y="27"/>
                  <a:pt x="420" y="25"/>
                  <a:pt x="411" y="24"/>
                </a:cubicBezTo>
                <a:cubicBezTo>
                  <a:pt x="416" y="23"/>
                  <a:pt x="416" y="23"/>
                  <a:pt x="416" y="23"/>
                </a:cubicBezTo>
                <a:cubicBezTo>
                  <a:pt x="398" y="23"/>
                  <a:pt x="398" y="23"/>
                  <a:pt x="398" y="23"/>
                </a:cubicBezTo>
                <a:cubicBezTo>
                  <a:pt x="401" y="22"/>
                  <a:pt x="406" y="22"/>
                  <a:pt x="410" y="21"/>
                </a:cubicBezTo>
                <a:cubicBezTo>
                  <a:pt x="399" y="21"/>
                  <a:pt x="399" y="21"/>
                  <a:pt x="399" y="21"/>
                </a:cubicBezTo>
                <a:cubicBezTo>
                  <a:pt x="399" y="21"/>
                  <a:pt x="400" y="20"/>
                  <a:pt x="400" y="20"/>
                </a:cubicBezTo>
                <a:cubicBezTo>
                  <a:pt x="399" y="18"/>
                  <a:pt x="407" y="20"/>
                  <a:pt x="405" y="17"/>
                </a:cubicBezTo>
                <a:cubicBezTo>
                  <a:pt x="401" y="17"/>
                  <a:pt x="401" y="17"/>
                  <a:pt x="401" y="17"/>
                </a:cubicBezTo>
                <a:cubicBezTo>
                  <a:pt x="398" y="17"/>
                  <a:pt x="400" y="15"/>
                  <a:pt x="401" y="15"/>
                </a:cubicBezTo>
                <a:cubicBezTo>
                  <a:pt x="398" y="13"/>
                  <a:pt x="391" y="15"/>
                  <a:pt x="389" y="13"/>
                </a:cubicBezTo>
                <a:cubicBezTo>
                  <a:pt x="383" y="13"/>
                  <a:pt x="383" y="13"/>
                  <a:pt x="383" y="13"/>
                </a:cubicBezTo>
                <a:cubicBezTo>
                  <a:pt x="376" y="10"/>
                  <a:pt x="366" y="13"/>
                  <a:pt x="358" y="10"/>
                </a:cubicBezTo>
                <a:cubicBezTo>
                  <a:pt x="359" y="10"/>
                  <a:pt x="359" y="9"/>
                  <a:pt x="360" y="9"/>
                </a:cubicBezTo>
                <a:cubicBezTo>
                  <a:pt x="358" y="9"/>
                  <a:pt x="356" y="9"/>
                  <a:pt x="355" y="9"/>
                </a:cubicBezTo>
                <a:cubicBezTo>
                  <a:pt x="359" y="7"/>
                  <a:pt x="367" y="8"/>
                  <a:pt x="369" y="5"/>
                </a:cubicBezTo>
                <a:cubicBezTo>
                  <a:pt x="366" y="3"/>
                  <a:pt x="362" y="6"/>
                  <a:pt x="358" y="4"/>
                </a:cubicBezTo>
                <a:cubicBezTo>
                  <a:pt x="359" y="4"/>
                  <a:pt x="359" y="4"/>
                  <a:pt x="359" y="4"/>
                </a:cubicBezTo>
                <a:cubicBezTo>
                  <a:pt x="333" y="4"/>
                  <a:pt x="333" y="4"/>
                  <a:pt x="333" y="4"/>
                </a:cubicBezTo>
                <a:cubicBezTo>
                  <a:pt x="334" y="3"/>
                  <a:pt x="334" y="3"/>
                  <a:pt x="334" y="3"/>
                </a:cubicBezTo>
                <a:cubicBezTo>
                  <a:pt x="330" y="2"/>
                  <a:pt x="326" y="5"/>
                  <a:pt x="322" y="3"/>
                </a:cubicBezTo>
                <a:cubicBezTo>
                  <a:pt x="322" y="2"/>
                  <a:pt x="322" y="2"/>
                  <a:pt x="322" y="2"/>
                </a:cubicBezTo>
                <a:cubicBezTo>
                  <a:pt x="262" y="4"/>
                  <a:pt x="207" y="6"/>
                  <a:pt x="146" y="6"/>
                </a:cubicBezTo>
                <a:cubicBezTo>
                  <a:pt x="106" y="11"/>
                  <a:pt x="65" y="0"/>
                  <a:pt x="24" y="6"/>
                </a:cubicBezTo>
                <a:cubicBezTo>
                  <a:pt x="18" y="8"/>
                  <a:pt x="5" y="9"/>
                  <a:pt x="10" y="14"/>
                </a:cubicBezTo>
                <a:cubicBezTo>
                  <a:pt x="3" y="16"/>
                  <a:pt x="3" y="16"/>
                  <a:pt x="3" y="16"/>
                </a:cubicBezTo>
                <a:cubicBezTo>
                  <a:pt x="7" y="19"/>
                  <a:pt x="7" y="19"/>
                  <a:pt x="7" y="19"/>
                </a:cubicBezTo>
                <a:cubicBezTo>
                  <a:pt x="16" y="17"/>
                  <a:pt x="9" y="21"/>
                  <a:pt x="13" y="22"/>
                </a:cubicBezTo>
                <a:cubicBezTo>
                  <a:pt x="7" y="24"/>
                  <a:pt x="7" y="28"/>
                  <a:pt x="3" y="30"/>
                </a:cubicBezTo>
                <a:cubicBezTo>
                  <a:pt x="0" y="33"/>
                  <a:pt x="6" y="36"/>
                  <a:pt x="1" y="38"/>
                </a:cubicBezTo>
                <a:cubicBezTo>
                  <a:pt x="3" y="38"/>
                  <a:pt x="3" y="39"/>
                  <a:pt x="4" y="39"/>
                </a:cubicBezTo>
                <a:cubicBezTo>
                  <a:pt x="4" y="42"/>
                  <a:pt x="8" y="44"/>
                  <a:pt x="12" y="45"/>
                </a:cubicBezTo>
                <a:cubicBezTo>
                  <a:pt x="10" y="46"/>
                  <a:pt x="10" y="47"/>
                  <a:pt x="10" y="48"/>
                </a:cubicBezTo>
                <a:cubicBezTo>
                  <a:pt x="16" y="49"/>
                  <a:pt x="8" y="50"/>
                  <a:pt x="11" y="51"/>
                </a:cubicBezTo>
                <a:cubicBezTo>
                  <a:pt x="7" y="51"/>
                  <a:pt x="11" y="54"/>
                  <a:pt x="6" y="54"/>
                </a:cubicBezTo>
                <a:cubicBezTo>
                  <a:pt x="9" y="55"/>
                  <a:pt x="9" y="55"/>
                  <a:pt x="9" y="55"/>
                </a:cubicBezTo>
                <a:cubicBezTo>
                  <a:pt x="6" y="57"/>
                  <a:pt x="6" y="57"/>
                  <a:pt x="6" y="57"/>
                </a:cubicBezTo>
                <a:cubicBezTo>
                  <a:pt x="8" y="59"/>
                  <a:pt x="7" y="61"/>
                  <a:pt x="7" y="63"/>
                </a:cubicBezTo>
                <a:cubicBezTo>
                  <a:pt x="7" y="65"/>
                  <a:pt x="11" y="66"/>
                  <a:pt x="14" y="67"/>
                </a:cubicBezTo>
                <a:cubicBezTo>
                  <a:pt x="15" y="68"/>
                  <a:pt x="13" y="69"/>
                  <a:pt x="12" y="70"/>
                </a:cubicBezTo>
                <a:cubicBezTo>
                  <a:pt x="13" y="74"/>
                  <a:pt x="17" y="78"/>
                  <a:pt x="26" y="81"/>
                </a:cubicBezTo>
                <a:cubicBezTo>
                  <a:pt x="85" y="95"/>
                  <a:pt x="158" y="96"/>
                  <a:pt x="229" y="94"/>
                </a:cubicBezTo>
                <a:cubicBezTo>
                  <a:pt x="228" y="95"/>
                  <a:pt x="227" y="95"/>
                  <a:pt x="226" y="95"/>
                </a:cubicBezTo>
                <a:cubicBezTo>
                  <a:pt x="232" y="95"/>
                  <a:pt x="236" y="93"/>
                  <a:pt x="242" y="94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2" y="95"/>
                  <a:pt x="244" y="95"/>
                  <a:pt x="246" y="94"/>
                </a:cubicBezTo>
                <a:cubicBezTo>
                  <a:pt x="245" y="94"/>
                  <a:pt x="245" y="94"/>
                  <a:pt x="245" y="94"/>
                </a:cubicBezTo>
                <a:cubicBezTo>
                  <a:pt x="247" y="93"/>
                  <a:pt x="247" y="93"/>
                  <a:pt x="247" y="93"/>
                </a:cubicBezTo>
                <a:cubicBezTo>
                  <a:pt x="249" y="93"/>
                  <a:pt x="251" y="93"/>
                  <a:pt x="253" y="93"/>
                </a:cubicBezTo>
                <a:cubicBezTo>
                  <a:pt x="257" y="92"/>
                  <a:pt x="268" y="92"/>
                  <a:pt x="274" y="91"/>
                </a:cubicBezTo>
                <a:cubicBezTo>
                  <a:pt x="276" y="92"/>
                  <a:pt x="279" y="92"/>
                  <a:pt x="281" y="91"/>
                </a:cubicBezTo>
                <a:cubicBezTo>
                  <a:pt x="299" y="90"/>
                  <a:pt x="315" y="88"/>
                  <a:pt x="331" y="85"/>
                </a:cubicBezTo>
                <a:cubicBezTo>
                  <a:pt x="334" y="83"/>
                  <a:pt x="342" y="85"/>
                  <a:pt x="344" y="81"/>
                </a:cubicBezTo>
                <a:cubicBezTo>
                  <a:pt x="368" y="79"/>
                  <a:pt x="387" y="70"/>
                  <a:pt x="409" y="65"/>
                </a:cubicBezTo>
                <a:cubicBezTo>
                  <a:pt x="398" y="64"/>
                  <a:pt x="398" y="64"/>
                  <a:pt x="398" y="64"/>
                </a:cubicBezTo>
                <a:cubicBezTo>
                  <a:pt x="400" y="63"/>
                  <a:pt x="402" y="62"/>
                  <a:pt x="404" y="62"/>
                </a:cubicBezTo>
                <a:cubicBezTo>
                  <a:pt x="402" y="61"/>
                  <a:pt x="402" y="61"/>
                  <a:pt x="402" y="61"/>
                </a:cubicBezTo>
                <a:cubicBezTo>
                  <a:pt x="415" y="58"/>
                  <a:pt x="415" y="58"/>
                  <a:pt x="415" y="58"/>
                </a:cubicBezTo>
                <a:cubicBezTo>
                  <a:pt x="414" y="58"/>
                  <a:pt x="412" y="58"/>
                  <a:pt x="411" y="57"/>
                </a:cubicBezTo>
                <a:cubicBezTo>
                  <a:pt x="418" y="55"/>
                  <a:pt x="418" y="55"/>
                  <a:pt x="418" y="55"/>
                </a:cubicBezTo>
                <a:cubicBezTo>
                  <a:pt x="417" y="55"/>
                  <a:pt x="416" y="56"/>
                  <a:pt x="415" y="55"/>
                </a:cubicBezTo>
                <a:cubicBezTo>
                  <a:pt x="419" y="53"/>
                  <a:pt x="419" y="53"/>
                  <a:pt x="419" y="53"/>
                </a:cubicBezTo>
                <a:cubicBezTo>
                  <a:pt x="414" y="53"/>
                  <a:pt x="409" y="55"/>
                  <a:pt x="405" y="53"/>
                </a:cubicBezTo>
                <a:cubicBezTo>
                  <a:pt x="407" y="51"/>
                  <a:pt x="413" y="52"/>
                  <a:pt x="416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4" y="49"/>
                  <a:pt x="406" y="49"/>
                  <a:pt x="407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52"/>
          <p:cNvSpPr>
            <a:spLocks/>
          </p:cNvSpPr>
          <p:nvPr/>
        </p:nvSpPr>
        <p:spPr bwMode="auto">
          <a:xfrm>
            <a:off x="5044396" y="1548638"/>
            <a:ext cx="1663700" cy="390525"/>
          </a:xfrm>
          <a:custGeom>
            <a:avLst/>
            <a:gdLst>
              <a:gd name="T0" fmla="*/ 432 w 443"/>
              <a:gd name="T1" fmla="*/ 33 h 104"/>
              <a:gd name="T2" fmla="*/ 424 w 443"/>
              <a:gd name="T3" fmla="*/ 26 h 104"/>
              <a:gd name="T4" fmla="*/ 425 w 443"/>
              <a:gd name="T5" fmla="*/ 21 h 104"/>
              <a:gd name="T6" fmla="*/ 426 w 443"/>
              <a:gd name="T7" fmla="*/ 20 h 104"/>
              <a:gd name="T8" fmla="*/ 424 w 443"/>
              <a:gd name="T9" fmla="*/ 11 h 104"/>
              <a:gd name="T10" fmla="*/ 406 w 443"/>
              <a:gd name="T11" fmla="*/ 9 h 104"/>
              <a:gd name="T12" fmla="*/ 389 w 443"/>
              <a:gd name="T13" fmla="*/ 7 h 104"/>
              <a:gd name="T14" fmla="*/ 384 w 443"/>
              <a:gd name="T15" fmla="*/ 6 h 104"/>
              <a:gd name="T16" fmla="*/ 387 w 443"/>
              <a:gd name="T17" fmla="*/ 2 h 104"/>
              <a:gd name="T18" fmla="*/ 270 w 443"/>
              <a:gd name="T19" fmla="*/ 4 h 104"/>
              <a:gd name="T20" fmla="*/ 357 w 443"/>
              <a:gd name="T21" fmla="*/ 1 h 104"/>
              <a:gd name="T22" fmla="*/ 352 w 443"/>
              <a:gd name="T23" fmla="*/ 0 h 104"/>
              <a:gd name="T24" fmla="*/ 261 w 443"/>
              <a:gd name="T25" fmla="*/ 3 h 104"/>
              <a:gd name="T26" fmla="*/ 17 w 443"/>
              <a:gd name="T27" fmla="*/ 14 h 104"/>
              <a:gd name="T28" fmla="*/ 15 w 443"/>
              <a:gd name="T29" fmla="*/ 15 h 104"/>
              <a:gd name="T30" fmla="*/ 20 w 443"/>
              <a:gd name="T31" fmla="*/ 16 h 104"/>
              <a:gd name="T32" fmla="*/ 6 w 443"/>
              <a:gd name="T33" fmla="*/ 21 h 104"/>
              <a:gd name="T34" fmla="*/ 13 w 443"/>
              <a:gd name="T35" fmla="*/ 25 h 104"/>
              <a:gd name="T36" fmla="*/ 9 w 443"/>
              <a:gd name="T37" fmla="*/ 28 h 104"/>
              <a:gd name="T38" fmla="*/ 5 w 443"/>
              <a:gd name="T39" fmla="*/ 31 h 104"/>
              <a:gd name="T40" fmla="*/ 3 w 443"/>
              <a:gd name="T41" fmla="*/ 34 h 104"/>
              <a:gd name="T42" fmla="*/ 0 w 443"/>
              <a:gd name="T43" fmla="*/ 40 h 104"/>
              <a:gd name="T44" fmla="*/ 4 w 443"/>
              <a:gd name="T45" fmla="*/ 45 h 104"/>
              <a:gd name="T46" fmla="*/ 5 w 443"/>
              <a:gd name="T47" fmla="*/ 46 h 104"/>
              <a:gd name="T48" fmla="*/ 6 w 443"/>
              <a:gd name="T49" fmla="*/ 51 h 104"/>
              <a:gd name="T50" fmla="*/ 7 w 443"/>
              <a:gd name="T51" fmla="*/ 55 h 104"/>
              <a:gd name="T52" fmla="*/ 5 w 443"/>
              <a:gd name="T53" fmla="*/ 59 h 104"/>
              <a:gd name="T54" fmla="*/ 5 w 443"/>
              <a:gd name="T55" fmla="*/ 61 h 104"/>
              <a:gd name="T56" fmla="*/ 4 w 443"/>
              <a:gd name="T57" fmla="*/ 64 h 104"/>
              <a:gd name="T58" fmla="*/ 3 w 443"/>
              <a:gd name="T59" fmla="*/ 67 h 104"/>
              <a:gd name="T60" fmla="*/ 10 w 443"/>
              <a:gd name="T61" fmla="*/ 74 h 104"/>
              <a:gd name="T62" fmla="*/ 6 w 443"/>
              <a:gd name="T63" fmla="*/ 76 h 104"/>
              <a:gd name="T64" fmla="*/ 250 w 443"/>
              <a:gd name="T65" fmla="*/ 96 h 104"/>
              <a:gd name="T66" fmla="*/ 358 w 443"/>
              <a:gd name="T67" fmla="*/ 88 h 104"/>
              <a:gd name="T68" fmla="*/ 368 w 443"/>
              <a:gd name="T69" fmla="*/ 83 h 104"/>
              <a:gd name="T70" fmla="*/ 428 w 443"/>
              <a:gd name="T71" fmla="*/ 63 h 104"/>
              <a:gd name="T72" fmla="*/ 424 w 443"/>
              <a:gd name="T73" fmla="*/ 60 h 104"/>
              <a:gd name="T74" fmla="*/ 424 w 443"/>
              <a:gd name="T75" fmla="*/ 52 h 104"/>
              <a:gd name="T76" fmla="*/ 438 w 443"/>
              <a:gd name="T77" fmla="*/ 43 h 104"/>
              <a:gd name="T78" fmla="*/ 443 w 443"/>
              <a:gd name="T79" fmla="*/ 3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3" h="104">
                <a:moveTo>
                  <a:pt x="443" y="36"/>
                </a:moveTo>
                <a:cubicBezTo>
                  <a:pt x="440" y="34"/>
                  <a:pt x="437" y="33"/>
                  <a:pt x="432" y="33"/>
                </a:cubicBezTo>
                <a:cubicBezTo>
                  <a:pt x="429" y="30"/>
                  <a:pt x="438" y="30"/>
                  <a:pt x="439" y="28"/>
                </a:cubicBezTo>
                <a:cubicBezTo>
                  <a:pt x="436" y="27"/>
                  <a:pt x="428" y="28"/>
                  <a:pt x="424" y="26"/>
                </a:cubicBezTo>
                <a:cubicBezTo>
                  <a:pt x="426" y="25"/>
                  <a:pt x="428" y="23"/>
                  <a:pt x="431" y="22"/>
                </a:cubicBezTo>
                <a:cubicBezTo>
                  <a:pt x="429" y="22"/>
                  <a:pt x="426" y="22"/>
                  <a:pt x="425" y="21"/>
                </a:cubicBezTo>
                <a:cubicBezTo>
                  <a:pt x="426" y="21"/>
                  <a:pt x="428" y="20"/>
                  <a:pt x="428" y="19"/>
                </a:cubicBezTo>
                <a:cubicBezTo>
                  <a:pt x="426" y="20"/>
                  <a:pt x="426" y="20"/>
                  <a:pt x="426" y="20"/>
                </a:cubicBezTo>
                <a:cubicBezTo>
                  <a:pt x="414" y="19"/>
                  <a:pt x="429" y="16"/>
                  <a:pt x="428" y="13"/>
                </a:cubicBezTo>
                <a:cubicBezTo>
                  <a:pt x="425" y="13"/>
                  <a:pt x="423" y="12"/>
                  <a:pt x="424" y="11"/>
                </a:cubicBezTo>
                <a:cubicBezTo>
                  <a:pt x="420" y="12"/>
                  <a:pt x="419" y="10"/>
                  <a:pt x="418" y="9"/>
                </a:cubicBezTo>
                <a:cubicBezTo>
                  <a:pt x="415" y="10"/>
                  <a:pt x="409" y="9"/>
                  <a:pt x="406" y="9"/>
                </a:cubicBezTo>
                <a:cubicBezTo>
                  <a:pt x="407" y="8"/>
                  <a:pt x="414" y="7"/>
                  <a:pt x="413" y="7"/>
                </a:cubicBezTo>
                <a:cubicBezTo>
                  <a:pt x="406" y="8"/>
                  <a:pt x="396" y="10"/>
                  <a:pt x="389" y="7"/>
                </a:cubicBezTo>
                <a:cubicBezTo>
                  <a:pt x="390" y="7"/>
                  <a:pt x="390" y="7"/>
                  <a:pt x="390" y="7"/>
                </a:cubicBezTo>
                <a:cubicBezTo>
                  <a:pt x="384" y="6"/>
                  <a:pt x="384" y="6"/>
                  <a:pt x="384" y="6"/>
                </a:cubicBezTo>
                <a:cubicBezTo>
                  <a:pt x="385" y="5"/>
                  <a:pt x="391" y="3"/>
                  <a:pt x="386" y="3"/>
                </a:cubicBezTo>
                <a:cubicBezTo>
                  <a:pt x="387" y="2"/>
                  <a:pt x="388" y="2"/>
                  <a:pt x="387" y="2"/>
                </a:cubicBezTo>
                <a:cubicBezTo>
                  <a:pt x="338" y="5"/>
                  <a:pt x="285" y="6"/>
                  <a:pt x="234" y="6"/>
                </a:cubicBezTo>
                <a:cubicBezTo>
                  <a:pt x="245" y="5"/>
                  <a:pt x="260" y="5"/>
                  <a:pt x="270" y="4"/>
                </a:cubicBezTo>
                <a:cubicBezTo>
                  <a:pt x="284" y="4"/>
                  <a:pt x="298" y="2"/>
                  <a:pt x="310" y="4"/>
                </a:cubicBezTo>
                <a:cubicBezTo>
                  <a:pt x="326" y="3"/>
                  <a:pt x="344" y="4"/>
                  <a:pt x="357" y="1"/>
                </a:cubicBezTo>
                <a:cubicBezTo>
                  <a:pt x="353" y="1"/>
                  <a:pt x="353" y="1"/>
                  <a:pt x="353" y="1"/>
                </a:cubicBezTo>
                <a:cubicBezTo>
                  <a:pt x="353" y="1"/>
                  <a:pt x="352" y="1"/>
                  <a:pt x="352" y="0"/>
                </a:cubicBezTo>
                <a:cubicBezTo>
                  <a:pt x="327" y="1"/>
                  <a:pt x="303" y="3"/>
                  <a:pt x="277" y="3"/>
                </a:cubicBezTo>
                <a:cubicBezTo>
                  <a:pt x="272" y="3"/>
                  <a:pt x="265" y="5"/>
                  <a:pt x="261" y="3"/>
                </a:cubicBezTo>
                <a:cubicBezTo>
                  <a:pt x="230" y="4"/>
                  <a:pt x="198" y="5"/>
                  <a:pt x="168" y="7"/>
                </a:cubicBezTo>
                <a:cubicBezTo>
                  <a:pt x="117" y="10"/>
                  <a:pt x="58" y="2"/>
                  <a:pt x="17" y="14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5"/>
                  <a:pt x="15" y="15"/>
                  <a:pt x="15" y="15"/>
                </a:cubicBezTo>
                <a:cubicBezTo>
                  <a:pt x="18" y="15"/>
                  <a:pt x="22" y="14"/>
                  <a:pt x="25" y="15"/>
                </a:cubicBezTo>
                <a:cubicBezTo>
                  <a:pt x="24" y="16"/>
                  <a:pt x="23" y="16"/>
                  <a:pt x="20" y="16"/>
                </a:cubicBezTo>
                <a:cubicBezTo>
                  <a:pt x="22" y="17"/>
                  <a:pt x="22" y="17"/>
                  <a:pt x="22" y="17"/>
                </a:cubicBezTo>
                <a:cubicBezTo>
                  <a:pt x="17" y="18"/>
                  <a:pt x="7" y="18"/>
                  <a:pt x="6" y="21"/>
                </a:cubicBezTo>
                <a:cubicBezTo>
                  <a:pt x="13" y="21"/>
                  <a:pt x="18" y="21"/>
                  <a:pt x="24" y="22"/>
                </a:cubicBezTo>
                <a:cubicBezTo>
                  <a:pt x="20" y="23"/>
                  <a:pt x="18" y="25"/>
                  <a:pt x="13" y="25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7"/>
                  <a:pt x="11" y="27"/>
                  <a:pt x="9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5" y="31"/>
                  <a:pt x="5" y="31"/>
                  <a:pt x="5" y="31"/>
                </a:cubicBezTo>
                <a:cubicBezTo>
                  <a:pt x="2" y="31"/>
                  <a:pt x="5" y="32"/>
                  <a:pt x="6" y="33"/>
                </a:cubicBezTo>
                <a:cubicBezTo>
                  <a:pt x="5" y="33"/>
                  <a:pt x="5" y="34"/>
                  <a:pt x="3" y="34"/>
                </a:cubicBezTo>
                <a:cubicBezTo>
                  <a:pt x="2" y="40"/>
                  <a:pt x="2" y="40"/>
                  <a:pt x="2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1" y="41"/>
                  <a:pt x="3" y="43"/>
                  <a:pt x="6" y="44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12" y="49"/>
                  <a:pt x="12" y="49"/>
                  <a:pt x="12" y="49"/>
                </a:cubicBezTo>
                <a:cubicBezTo>
                  <a:pt x="11" y="50"/>
                  <a:pt x="8" y="50"/>
                  <a:pt x="6" y="51"/>
                </a:cubicBezTo>
                <a:cubicBezTo>
                  <a:pt x="13" y="54"/>
                  <a:pt x="13" y="54"/>
                  <a:pt x="13" y="54"/>
                </a:cubicBezTo>
                <a:cubicBezTo>
                  <a:pt x="12" y="55"/>
                  <a:pt x="9" y="55"/>
                  <a:pt x="7" y="55"/>
                </a:cubicBezTo>
                <a:cubicBezTo>
                  <a:pt x="12" y="56"/>
                  <a:pt x="9" y="56"/>
                  <a:pt x="11" y="58"/>
                </a:cubicBezTo>
                <a:cubicBezTo>
                  <a:pt x="5" y="59"/>
                  <a:pt x="5" y="59"/>
                  <a:pt x="5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5" y="61"/>
                  <a:pt x="5" y="61"/>
                  <a:pt x="5" y="61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4"/>
                  <a:pt x="4" y="64"/>
                  <a:pt x="4" y="64"/>
                </a:cubicBezTo>
                <a:cubicBezTo>
                  <a:pt x="10" y="67"/>
                  <a:pt x="10" y="67"/>
                  <a:pt x="10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17" y="73"/>
                  <a:pt x="17" y="73"/>
                  <a:pt x="17" y="73"/>
                </a:cubicBezTo>
                <a:cubicBezTo>
                  <a:pt x="10" y="74"/>
                  <a:pt x="10" y="74"/>
                  <a:pt x="10" y="74"/>
                </a:cubicBezTo>
                <a:cubicBezTo>
                  <a:pt x="11" y="75"/>
                  <a:pt x="11" y="75"/>
                  <a:pt x="11" y="75"/>
                </a:cubicBezTo>
                <a:cubicBezTo>
                  <a:pt x="6" y="76"/>
                  <a:pt x="6" y="76"/>
                  <a:pt x="6" y="76"/>
                </a:cubicBezTo>
                <a:cubicBezTo>
                  <a:pt x="19" y="83"/>
                  <a:pt x="33" y="88"/>
                  <a:pt x="50" y="93"/>
                </a:cubicBezTo>
                <a:cubicBezTo>
                  <a:pt x="108" y="101"/>
                  <a:pt x="188" y="104"/>
                  <a:pt x="250" y="96"/>
                </a:cubicBezTo>
                <a:cubicBezTo>
                  <a:pt x="257" y="97"/>
                  <a:pt x="257" y="97"/>
                  <a:pt x="257" y="97"/>
                </a:cubicBezTo>
                <a:cubicBezTo>
                  <a:pt x="291" y="94"/>
                  <a:pt x="326" y="93"/>
                  <a:pt x="358" y="88"/>
                </a:cubicBezTo>
                <a:cubicBezTo>
                  <a:pt x="343" y="88"/>
                  <a:pt x="329" y="92"/>
                  <a:pt x="315" y="91"/>
                </a:cubicBezTo>
                <a:cubicBezTo>
                  <a:pt x="333" y="88"/>
                  <a:pt x="351" y="88"/>
                  <a:pt x="368" y="83"/>
                </a:cubicBezTo>
                <a:cubicBezTo>
                  <a:pt x="385" y="85"/>
                  <a:pt x="392" y="78"/>
                  <a:pt x="406" y="75"/>
                </a:cubicBezTo>
                <a:cubicBezTo>
                  <a:pt x="411" y="71"/>
                  <a:pt x="427" y="68"/>
                  <a:pt x="428" y="63"/>
                </a:cubicBezTo>
                <a:cubicBezTo>
                  <a:pt x="425" y="64"/>
                  <a:pt x="423" y="65"/>
                  <a:pt x="420" y="64"/>
                </a:cubicBezTo>
                <a:cubicBezTo>
                  <a:pt x="419" y="62"/>
                  <a:pt x="427" y="62"/>
                  <a:pt x="424" y="60"/>
                </a:cubicBezTo>
                <a:cubicBezTo>
                  <a:pt x="430" y="58"/>
                  <a:pt x="430" y="54"/>
                  <a:pt x="436" y="52"/>
                </a:cubicBezTo>
                <a:cubicBezTo>
                  <a:pt x="424" y="52"/>
                  <a:pt x="424" y="52"/>
                  <a:pt x="424" y="52"/>
                </a:cubicBezTo>
                <a:cubicBezTo>
                  <a:pt x="423" y="50"/>
                  <a:pt x="428" y="49"/>
                  <a:pt x="431" y="49"/>
                </a:cubicBezTo>
                <a:cubicBezTo>
                  <a:pt x="427" y="46"/>
                  <a:pt x="438" y="46"/>
                  <a:pt x="438" y="43"/>
                </a:cubicBezTo>
                <a:cubicBezTo>
                  <a:pt x="435" y="43"/>
                  <a:pt x="432" y="44"/>
                  <a:pt x="430" y="43"/>
                </a:cubicBezTo>
                <a:cubicBezTo>
                  <a:pt x="431" y="40"/>
                  <a:pt x="442" y="40"/>
                  <a:pt x="44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153"/>
          <p:cNvSpPr>
            <a:spLocks noEditPoints="1"/>
          </p:cNvSpPr>
          <p:nvPr/>
        </p:nvSpPr>
        <p:spPr bwMode="auto">
          <a:xfrm>
            <a:off x="7251021" y="2229366"/>
            <a:ext cx="1589088" cy="388938"/>
          </a:xfrm>
          <a:custGeom>
            <a:avLst/>
            <a:gdLst>
              <a:gd name="T0" fmla="*/ 409 w 423"/>
              <a:gd name="T1" fmla="*/ 43 h 104"/>
              <a:gd name="T2" fmla="*/ 423 w 423"/>
              <a:gd name="T3" fmla="*/ 36 h 104"/>
              <a:gd name="T4" fmla="*/ 409 w 423"/>
              <a:gd name="T5" fmla="*/ 36 h 104"/>
              <a:gd name="T6" fmla="*/ 412 w 423"/>
              <a:gd name="T7" fmla="*/ 34 h 104"/>
              <a:gd name="T8" fmla="*/ 418 w 423"/>
              <a:gd name="T9" fmla="*/ 29 h 104"/>
              <a:gd name="T10" fmla="*/ 408 w 423"/>
              <a:gd name="T11" fmla="*/ 29 h 104"/>
              <a:gd name="T12" fmla="*/ 408 w 423"/>
              <a:gd name="T13" fmla="*/ 26 h 104"/>
              <a:gd name="T14" fmla="*/ 401 w 423"/>
              <a:gd name="T15" fmla="*/ 26 h 104"/>
              <a:gd name="T16" fmla="*/ 408 w 423"/>
              <a:gd name="T17" fmla="*/ 24 h 104"/>
              <a:gd name="T18" fmla="*/ 404 w 423"/>
              <a:gd name="T19" fmla="*/ 23 h 104"/>
              <a:gd name="T20" fmla="*/ 405 w 423"/>
              <a:gd name="T21" fmla="*/ 22 h 104"/>
              <a:gd name="T22" fmla="*/ 400 w 423"/>
              <a:gd name="T23" fmla="*/ 22 h 104"/>
              <a:gd name="T24" fmla="*/ 409 w 423"/>
              <a:gd name="T25" fmla="*/ 19 h 104"/>
              <a:gd name="T26" fmla="*/ 408 w 423"/>
              <a:gd name="T27" fmla="*/ 18 h 104"/>
              <a:gd name="T28" fmla="*/ 410 w 423"/>
              <a:gd name="T29" fmla="*/ 15 h 104"/>
              <a:gd name="T30" fmla="*/ 405 w 423"/>
              <a:gd name="T31" fmla="*/ 13 h 104"/>
              <a:gd name="T32" fmla="*/ 393 w 423"/>
              <a:gd name="T33" fmla="*/ 12 h 104"/>
              <a:gd name="T34" fmla="*/ 396 w 423"/>
              <a:gd name="T35" fmla="*/ 11 h 104"/>
              <a:gd name="T36" fmla="*/ 374 w 423"/>
              <a:gd name="T37" fmla="*/ 11 h 104"/>
              <a:gd name="T38" fmla="*/ 372 w 423"/>
              <a:gd name="T39" fmla="*/ 10 h 104"/>
              <a:gd name="T40" fmla="*/ 357 w 423"/>
              <a:gd name="T41" fmla="*/ 9 h 104"/>
              <a:gd name="T42" fmla="*/ 359 w 423"/>
              <a:gd name="T43" fmla="*/ 8 h 104"/>
              <a:gd name="T44" fmla="*/ 374 w 423"/>
              <a:gd name="T45" fmla="*/ 4 h 104"/>
              <a:gd name="T46" fmla="*/ 327 w 423"/>
              <a:gd name="T47" fmla="*/ 5 h 104"/>
              <a:gd name="T48" fmla="*/ 327 w 423"/>
              <a:gd name="T49" fmla="*/ 4 h 104"/>
              <a:gd name="T50" fmla="*/ 334 w 423"/>
              <a:gd name="T51" fmla="*/ 3 h 104"/>
              <a:gd name="T52" fmla="*/ 247 w 423"/>
              <a:gd name="T53" fmla="*/ 4 h 104"/>
              <a:gd name="T54" fmla="*/ 31 w 423"/>
              <a:gd name="T55" fmla="*/ 12 h 104"/>
              <a:gd name="T56" fmla="*/ 18 w 423"/>
              <a:gd name="T57" fmla="*/ 19 h 104"/>
              <a:gd name="T58" fmla="*/ 27 w 423"/>
              <a:gd name="T59" fmla="*/ 23 h 104"/>
              <a:gd name="T60" fmla="*/ 17 w 423"/>
              <a:gd name="T61" fmla="*/ 28 h 104"/>
              <a:gd name="T62" fmla="*/ 10 w 423"/>
              <a:gd name="T63" fmla="*/ 39 h 104"/>
              <a:gd name="T64" fmla="*/ 9 w 423"/>
              <a:gd name="T65" fmla="*/ 39 h 104"/>
              <a:gd name="T66" fmla="*/ 9 w 423"/>
              <a:gd name="T67" fmla="*/ 40 h 104"/>
              <a:gd name="T68" fmla="*/ 16 w 423"/>
              <a:gd name="T69" fmla="*/ 46 h 104"/>
              <a:gd name="T70" fmla="*/ 13 w 423"/>
              <a:gd name="T71" fmla="*/ 47 h 104"/>
              <a:gd name="T72" fmla="*/ 10 w 423"/>
              <a:gd name="T73" fmla="*/ 54 h 104"/>
              <a:gd name="T74" fmla="*/ 9 w 423"/>
              <a:gd name="T75" fmla="*/ 59 h 104"/>
              <a:gd name="T76" fmla="*/ 9 w 423"/>
              <a:gd name="T77" fmla="*/ 73 h 104"/>
              <a:gd name="T78" fmla="*/ 26 w 423"/>
              <a:gd name="T79" fmla="*/ 87 h 104"/>
              <a:gd name="T80" fmla="*/ 64 w 423"/>
              <a:gd name="T81" fmla="*/ 94 h 104"/>
              <a:gd name="T82" fmla="*/ 95 w 423"/>
              <a:gd name="T83" fmla="*/ 98 h 104"/>
              <a:gd name="T84" fmla="*/ 359 w 423"/>
              <a:gd name="T85" fmla="*/ 80 h 104"/>
              <a:gd name="T86" fmla="*/ 415 w 423"/>
              <a:gd name="T87" fmla="*/ 63 h 104"/>
              <a:gd name="T88" fmla="*/ 405 w 423"/>
              <a:gd name="T89" fmla="*/ 63 h 104"/>
              <a:gd name="T90" fmla="*/ 417 w 423"/>
              <a:gd name="T91" fmla="*/ 56 h 104"/>
              <a:gd name="T92" fmla="*/ 415 w 423"/>
              <a:gd name="T93" fmla="*/ 55 h 104"/>
              <a:gd name="T94" fmla="*/ 421 w 423"/>
              <a:gd name="T95" fmla="*/ 53 h 104"/>
              <a:gd name="T96" fmla="*/ 402 w 423"/>
              <a:gd name="T97" fmla="*/ 53 h 104"/>
              <a:gd name="T98" fmla="*/ 406 w 423"/>
              <a:gd name="T99" fmla="*/ 50 h 104"/>
              <a:gd name="T100" fmla="*/ 400 w 423"/>
              <a:gd name="T101" fmla="*/ 50 h 104"/>
              <a:gd name="T102" fmla="*/ 422 w 423"/>
              <a:gd name="T103" fmla="*/ 43 h 104"/>
              <a:gd name="T104" fmla="*/ 409 w 423"/>
              <a:gd name="T105" fmla="*/ 43 h 104"/>
              <a:gd name="T106" fmla="*/ 173 w 423"/>
              <a:gd name="T107" fmla="*/ 8 h 104"/>
              <a:gd name="T108" fmla="*/ 181 w 423"/>
              <a:gd name="T109" fmla="*/ 7 h 104"/>
              <a:gd name="T110" fmla="*/ 288 w 423"/>
              <a:gd name="T111" fmla="*/ 5 h 104"/>
              <a:gd name="T112" fmla="*/ 181 w 423"/>
              <a:gd name="T113" fmla="*/ 7 h 104"/>
              <a:gd name="T114" fmla="*/ 173 w 423"/>
              <a:gd name="T115" fmla="*/ 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3" h="104">
                <a:moveTo>
                  <a:pt x="409" y="43"/>
                </a:moveTo>
                <a:cubicBezTo>
                  <a:pt x="417" y="42"/>
                  <a:pt x="416" y="37"/>
                  <a:pt x="423" y="36"/>
                </a:cubicBezTo>
                <a:cubicBezTo>
                  <a:pt x="418" y="36"/>
                  <a:pt x="413" y="38"/>
                  <a:pt x="409" y="36"/>
                </a:cubicBezTo>
                <a:cubicBezTo>
                  <a:pt x="410" y="35"/>
                  <a:pt x="411" y="35"/>
                  <a:pt x="412" y="34"/>
                </a:cubicBezTo>
                <a:cubicBezTo>
                  <a:pt x="411" y="32"/>
                  <a:pt x="416" y="30"/>
                  <a:pt x="418" y="29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3" y="28"/>
                  <a:pt x="409" y="27"/>
                  <a:pt x="408" y="26"/>
                </a:cubicBezTo>
                <a:cubicBezTo>
                  <a:pt x="405" y="26"/>
                  <a:pt x="402" y="26"/>
                  <a:pt x="401" y="26"/>
                </a:cubicBezTo>
                <a:cubicBezTo>
                  <a:pt x="408" y="24"/>
                  <a:pt x="408" y="24"/>
                  <a:pt x="408" y="24"/>
                </a:cubicBezTo>
                <a:cubicBezTo>
                  <a:pt x="406" y="23"/>
                  <a:pt x="404" y="24"/>
                  <a:pt x="404" y="23"/>
                </a:cubicBezTo>
                <a:cubicBezTo>
                  <a:pt x="403" y="23"/>
                  <a:pt x="404" y="22"/>
                  <a:pt x="405" y="22"/>
                </a:cubicBezTo>
                <a:cubicBezTo>
                  <a:pt x="400" y="22"/>
                  <a:pt x="400" y="22"/>
                  <a:pt x="400" y="22"/>
                </a:cubicBezTo>
                <a:cubicBezTo>
                  <a:pt x="402" y="20"/>
                  <a:pt x="407" y="21"/>
                  <a:pt x="409" y="19"/>
                </a:cubicBezTo>
                <a:cubicBezTo>
                  <a:pt x="408" y="18"/>
                  <a:pt x="408" y="18"/>
                  <a:pt x="408" y="18"/>
                </a:cubicBezTo>
                <a:cubicBezTo>
                  <a:pt x="407" y="17"/>
                  <a:pt x="408" y="16"/>
                  <a:pt x="410" y="15"/>
                </a:cubicBezTo>
                <a:cubicBezTo>
                  <a:pt x="408" y="14"/>
                  <a:pt x="404" y="15"/>
                  <a:pt x="405" y="13"/>
                </a:cubicBezTo>
                <a:cubicBezTo>
                  <a:pt x="401" y="13"/>
                  <a:pt x="396" y="13"/>
                  <a:pt x="393" y="12"/>
                </a:cubicBezTo>
                <a:cubicBezTo>
                  <a:pt x="396" y="11"/>
                  <a:pt x="396" y="11"/>
                  <a:pt x="396" y="11"/>
                </a:cubicBezTo>
                <a:cubicBezTo>
                  <a:pt x="374" y="11"/>
                  <a:pt x="374" y="11"/>
                  <a:pt x="374" y="11"/>
                </a:cubicBezTo>
                <a:cubicBezTo>
                  <a:pt x="373" y="11"/>
                  <a:pt x="371" y="11"/>
                  <a:pt x="372" y="10"/>
                </a:cubicBezTo>
                <a:cubicBezTo>
                  <a:pt x="367" y="10"/>
                  <a:pt x="361" y="10"/>
                  <a:pt x="357" y="9"/>
                </a:cubicBezTo>
                <a:cubicBezTo>
                  <a:pt x="359" y="8"/>
                  <a:pt x="359" y="8"/>
                  <a:pt x="359" y="8"/>
                </a:cubicBezTo>
                <a:cubicBezTo>
                  <a:pt x="363" y="8"/>
                  <a:pt x="371" y="7"/>
                  <a:pt x="374" y="4"/>
                </a:cubicBezTo>
                <a:cubicBezTo>
                  <a:pt x="359" y="4"/>
                  <a:pt x="342" y="5"/>
                  <a:pt x="327" y="5"/>
                </a:cubicBezTo>
                <a:cubicBezTo>
                  <a:pt x="327" y="4"/>
                  <a:pt x="327" y="4"/>
                  <a:pt x="327" y="4"/>
                </a:cubicBezTo>
                <a:cubicBezTo>
                  <a:pt x="329" y="4"/>
                  <a:pt x="331" y="3"/>
                  <a:pt x="334" y="3"/>
                </a:cubicBezTo>
                <a:cubicBezTo>
                  <a:pt x="303" y="0"/>
                  <a:pt x="277" y="4"/>
                  <a:pt x="247" y="4"/>
                </a:cubicBezTo>
                <a:cubicBezTo>
                  <a:pt x="175" y="7"/>
                  <a:pt x="101" y="6"/>
                  <a:pt x="31" y="12"/>
                </a:cubicBezTo>
                <a:cubicBezTo>
                  <a:pt x="20" y="13"/>
                  <a:pt x="29" y="18"/>
                  <a:pt x="18" y="19"/>
                </a:cubicBezTo>
                <a:cubicBezTo>
                  <a:pt x="22" y="21"/>
                  <a:pt x="23" y="21"/>
                  <a:pt x="27" y="23"/>
                </a:cubicBezTo>
                <a:cubicBezTo>
                  <a:pt x="20" y="23"/>
                  <a:pt x="28" y="29"/>
                  <a:pt x="17" y="28"/>
                </a:cubicBezTo>
                <a:cubicBezTo>
                  <a:pt x="12" y="32"/>
                  <a:pt x="11" y="34"/>
                  <a:pt x="10" y="39"/>
                </a:cubicBezTo>
                <a:cubicBezTo>
                  <a:pt x="9" y="39"/>
                  <a:pt x="9" y="39"/>
                  <a:pt x="9" y="39"/>
                </a:cubicBezTo>
                <a:cubicBezTo>
                  <a:pt x="9" y="40"/>
                  <a:pt x="9" y="40"/>
                  <a:pt x="9" y="40"/>
                </a:cubicBezTo>
                <a:cubicBezTo>
                  <a:pt x="12" y="42"/>
                  <a:pt x="12" y="45"/>
                  <a:pt x="16" y="46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0"/>
                  <a:pt x="15" y="52"/>
                  <a:pt x="10" y="54"/>
                </a:cubicBezTo>
                <a:cubicBezTo>
                  <a:pt x="12" y="56"/>
                  <a:pt x="4" y="57"/>
                  <a:pt x="9" y="59"/>
                </a:cubicBezTo>
                <a:cubicBezTo>
                  <a:pt x="0" y="64"/>
                  <a:pt x="19" y="68"/>
                  <a:pt x="9" y="73"/>
                </a:cubicBezTo>
                <a:cubicBezTo>
                  <a:pt x="8" y="79"/>
                  <a:pt x="17" y="83"/>
                  <a:pt x="26" y="87"/>
                </a:cubicBezTo>
                <a:cubicBezTo>
                  <a:pt x="39" y="89"/>
                  <a:pt x="51" y="93"/>
                  <a:pt x="64" y="94"/>
                </a:cubicBezTo>
                <a:cubicBezTo>
                  <a:pt x="73" y="97"/>
                  <a:pt x="83" y="100"/>
                  <a:pt x="95" y="98"/>
                </a:cubicBezTo>
                <a:cubicBezTo>
                  <a:pt x="190" y="104"/>
                  <a:pt x="274" y="92"/>
                  <a:pt x="359" y="80"/>
                </a:cubicBezTo>
                <a:cubicBezTo>
                  <a:pt x="380" y="76"/>
                  <a:pt x="398" y="70"/>
                  <a:pt x="415" y="63"/>
                </a:cubicBezTo>
                <a:cubicBezTo>
                  <a:pt x="411" y="64"/>
                  <a:pt x="408" y="64"/>
                  <a:pt x="405" y="63"/>
                </a:cubicBezTo>
                <a:cubicBezTo>
                  <a:pt x="409" y="61"/>
                  <a:pt x="413" y="58"/>
                  <a:pt x="417" y="56"/>
                </a:cubicBezTo>
                <a:cubicBezTo>
                  <a:pt x="416" y="56"/>
                  <a:pt x="416" y="56"/>
                  <a:pt x="415" y="55"/>
                </a:cubicBezTo>
                <a:cubicBezTo>
                  <a:pt x="417" y="54"/>
                  <a:pt x="420" y="54"/>
                  <a:pt x="421" y="53"/>
                </a:cubicBezTo>
                <a:cubicBezTo>
                  <a:pt x="414" y="51"/>
                  <a:pt x="408" y="55"/>
                  <a:pt x="402" y="53"/>
                </a:cubicBezTo>
                <a:cubicBezTo>
                  <a:pt x="401" y="52"/>
                  <a:pt x="404" y="51"/>
                  <a:pt x="406" y="50"/>
                </a:cubicBezTo>
                <a:cubicBezTo>
                  <a:pt x="400" y="50"/>
                  <a:pt x="400" y="50"/>
                  <a:pt x="400" y="50"/>
                </a:cubicBezTo>
                <a:cubicBezTo>
                  <a:pt x="407" y="47"/>
                  <a:pt x="417" y="45"/>
                  <a:pt x="422" y="43"/>
                </a:cubicBezTo>
                <a:cubicBezTo>
                  <a:pt x="417" y="43"/>
                  <a:pt x="411" y="46"/>
                  <a:pt x="409" y="43"/>
                </a:cubicBezTo>
                <a:close/>
                <a:moveTo>
                  <a:pt x="173" y="8"/>
                </a:moveTo>
                <a:cubicBezTo>
                  <a:pt x="176" y="7"/>
                  <a:pt x="179" y="7"/>
                  <a:pt x="181" y="7"/>
                </a:cubicBezTo>
                <a:cubicBezTo>
                  <a:pt x="216" y="6"/>
                  <a:pt x="252" y="5"/>
                  <a:pt x="288" y="5"/>
                </a:cubicBezTo>
                <a:cubicBezTo>
                  <a:pt x="255" y="7"/>
                  <a:pt x="218" y="6"/>
                  <a:pt x="181" y="7"/>
                </a:cubicBezTo>
                <a:cubicBezTo>
                  <a:pt x="179" y="7"/>
                  <a:pt x="176" y="7"/>
                  <a:pt x="17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662"/>
          <p:cNvSpPr>
            <a:spLocks/>
          </p:cNvSpPr>
          <p:nvPr/>
        </p:nvSpPr>
        <p:spPr bwMode="auto">
          <a:xfrm>
            <a:off x="7262134" y="2909416"/>
            <a:ext cx="1314450" cy="492125"/>
          </a:xfrm>
          <a:custGeom>
            <a:avLst/>
            <a:gdLst>
              <a:gd name="T0" fmla="*/ 349 w 350"/>
              <a:gd name="T1" fmla="*/ 76 h 131"/>
              <a:gd name="T2" fmla="*/ 349 w 350"/>
              <a:gd name="T3" fmla="*/ 64 h 131"/>
              <a:gd name="T4" fmla="*/ 346 w 350"/>
              <a:gd name="T5" fmla="*/ 60 h 131"/>
              <a:gd name="T6" fmla="*/ 337 w 350"/>
              <a:gd name="T7" fmla="*/ 55 h 131"/>
              <a:gd name="T8" fmla="*/ 341 w 350"/>
              <a:gd name="T9" fmla="*/ 53 h 131"/>
              <a:gd name="T10" fmla="*/ 335 w 350"/>
              <a:gd name="T11" fmla="*/ 49 h 131"/>
              <a:gd name="T12" fmla="*/ 341 w 350"/>
              <a:gd name="T13" fmla="*/ 46 h 131"/>
              <a:gd name="T14" fmla="*/ 333 w 350"/>
              <a:gd name="T15" fmla="*/ 43 h 131"/>
              <a:gd name="T16" fmla="*/ 337 w 350"/>
              <a:gd name="T17" fmla="*/ 41 h 131"/>
              <a:gd name="T18" fmla="*/ 325 w 350"/>
              <a:gd name="T19" fmla="*/ 41 h 131"/>
              <a:gd name="T20" fmla="*/ 334 w 350"/>
              <a:gd name="T21" fmla="*/ 39 h 131"/>
              <a:gd name="T22" fmla="*/ 326 w 350"/>
              <a:gd name="T23" fmla="*/ 38 h 131"/>
              <a:gd name="T24" fmla="*/ 329 w 350"/>
              <a:gd name="T25" fmla="*/ 36 h 131"/>
              <a:gd name="T26" fmla="*/ 326 w 350"/>
              <a:gd name="T27" fmla="*/ 36 h 131"/>
              <a:gd name="T28" fmla="*/ 329 w 350"/>
              <a:gd name="T29" fmla="*/ 35 h 131"/>
              <a:gd name="T30" fmla="*/ 322 w 350"/>
              <a:gd name="T31" fmla="*/ 32 h 131"/>
              <a:gd name="T32" fmla="*/ 326 w 350"/>
              <a:gd name="T33" fmla="*/ 31 h 131"/>
              <a:gd name="T34" fmla="*/ 310 w 350"/>
              <a:gd name="T35" fmla="*/ 28 h 131"/>
              <a:gd name="T36" fmla="*/ 312 w 350"/>
              <a:gd name="T37" fmla="*/ 27 h 131"/>
              <a:gd name="T38" fmla="*/ 302 w 350"/>
              <a:gd name="T39" fmla="*/ 27 h 131"/>
              <a:gd name="T40" fmla="*/ 298 w 350"/>
              <a:gd name="T41" fmla="*/ 24 h 131"/>
              <a:gd name="T42" fmla="*/ 305 w 350"/>
              <a:gd name="T43" fmla="*/ 23 h 131"/>
              <a:gd name="T44" fmla="*/ 298 w 350"/>
              <a:gd name="T45" fmla="*/ 22 h 131"/>
              <a:gd name="T46" fmla="*/ 319 w 350"/>
              <a:gd name="T47" fmla="*/ 19 h 131"/>
              <a:gd name="T48" fmla="*/ 318 w 350"/>
              <a:gd name="T49" fmla="*/ 18 h 131"/>
              <a:gd name="T50" fmla="*/ 300 w 350"/>
              <a:gd name="T51" fmla="*/ 16 h 131"/>
              <a:gd name="T52" fmla="*/ 286 w 350"/>
              <a:gd name="T53" fmla="*/ 14 h 131"/>
              <a:gd name="T54" fmla="*/ 288 w 350"/>
              <a:gd name="T55" fmla="*/ 13 h 131"/>
              <a:gd name="T56" fmla="*/ 316 w 350"/>
              <a:gd name="T57" fmla="*/ 10 h 131"/>
              <a:gd name="T58" fmla="*/ 294 w 350"/>
              <a:gd name="T59" fmla="*/ 10 h 131"/>
              <a:gd name="T60" fmla="*/ 248 w 350"/>
              <a:gd name="T61" fmla="*/ 5 h 131"/>
              <a:gd name="T62" fmla="*/ 25 w 350"/>
              <a:gd name="T63" fmla="*/ 19 h 131"/>
              <a:gd name="T64" fmla="*/ 22 w 350"/>
              <a:gd name="T65" fmla="*/ 22 h 131"/>
              <a:gd name="T66" fmla="*/ 20 w 350"/>
              <a:gd name="T67" fmla="*/ 26 h 131"/>
              <a:gd name="T68" fmla="*/ 23 w 350"/>
              <a:gd name="T69" fmla="*/ 28 h 131"/>
              <a:gd name="T70" fmla="*/ 17 w 350"/>
              <a:gd name="T71" fmla="*/ 32 h 131"/>
              <a:gd name="T72" fmla="*/ 22 w 350"/>
              <a:gd name="T73" fmla="*/ 36 h 131"/>
              <a:gd name="T74" fmla="*/ 20 w 350"/>
              <a:gd name="T75" fmla="*/ 37 h 131"/>
              <a:gd name="T76" fmla="*/ 18 w 350"/>
              <a:gd name="T77" fmla="*/ 42 h 131"/>
              <a:gd name="T78" fmla="*/ 15 w 350"/>
              <a:gd name="T79" fmla="*/ 48 h 131"/>
              <a:gd name="T80" fmla="*/ 10 w 350"/>
              <a:gd name="T81" fmla="*/ 56 h 131"/>
              <a:gd name="T82" fmla="*/ 6 w 350"/>
              <a:gd name="T83" fmla="*/ 89 h 131"/>
              <a:gd name="T84" fmla="*/ 6 w 350"/>
              <a:gd name="T85" fmla="*/ 94 h 131"/>
              <a:gd name="T86" fmla="*/ 5 w 350"/>
              <a:gd name="T87" fmla="*/ 106 h 131"/>
              <a:gd name="T88" fmla="*/ 31 w 350"/>
              <a:gd name="T89" fmla="*/ 116 h 131"/>
              <a:gd name="T90" fmla="*/ 299 w 350"/>
              <a:gd name="T91" fmla="*/ 107 h 131"/>
              <a:gd name="T92" fmla="*/ 344 w 350"/>
              <a:gd name="T93" fmla="*/ 91 h 131"/>
              <a:gd name="T94" fmla="*/ 341 w 350"/>
              <a:gd name="T95" fmla="*/ 91 h 131"/>
              <a:gd name="T96" fmla="*/ 331 w 350"/>
              <a:gd name="T97" fmla="*/ 89 h 131"/>
              <a:gd name="T98" fmla="*/ 347 w 350"/>
              <a:gd name="T99" fmla="*/ 84 h 131"/>
              <a:gd name="T100" fmla="*/ 348 w 350"/>
              <a:gd name="T101" fmla="*/ 82 h 131"/>
              <a:gd name="T102" fmla="*/ 341 w 350"/>
              <a:gd name="T103" fmla="*/ 80 h 131"/>
              <a:gd name="T104" fmla="*/ 349 w 350"/>
              <a:gd name="T105" fmla="*/ 7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0" h="131">
                <a:moveTo>
                  <a:pt x="349" y="76"/>
                </a:moveTo>
                <a:cubicBezTo>
                  <a:pt x="350" y="72"/>
                  <a:pt x="350" y="69"/>
                  <a:pt x="349" y="64"/>
                </a:cubicBezTo>
                <a:cubicBezTo>
                  <a:pt x="348" y="64"/>
                  <a:pt x="343" y="62"/>
                  <a:pt x="346" y="60"/>
                </a:cubicBezTo>
                <a:cubicBezTo>
                  <a:pt x="347" y="56"/>
                  <a:pt x="341" y="56"/>
                  <a:pt x="337" y="55"/>
                </a:cubicBezTo>
                <a:cubicBezTo>
                  <a:pt x="341" y="53"/>
                  <a:pt x="341" y="53"/>
                  <a:pt x="341" y="53"/>
                </a:cubicBezTo>
                <a:cubicBezTo>
                  <a:pt x="337" y="53"/>
                  <a:pt x="337" y="50"/>
                  <a:pt x="335" y="49"/>
                </a:cubicBezTo>
                <a:cubicBezTo>
                  <a:pt x="337" y="47"/>
                  <a:pt x="339" y="46"/>
                  <a:pt x="341" y="46"/>
                </a:cubicBezTo>
                <a:cubicBezTo>
                  <a:pt x="339" y="44"/>
                  <a:pt x="337" y="43"/>
                  <a:pt x="333" y="43"/>
                </a:cubicBezTo>
                <a:cubicBezTo>
                  <a:pt x="337" y="41"/>
                  <a:pt x="337" y="41"/>
                  <a:pt x="337" y="41"/>
                </a:cubicBezTo>
                <a:cubicBezTo>
                  <a:pt x="333" y="41"/>
                  <a:pt x="329" y="42"/>
                  <a:pt x="325" y="41"/>
                </a:cubicBezTo>
                <a:cubicBezTo>
                  <a:pt x="327" y="39"/>
                  <a:pt x="332" y="40"/>
                  <a:pt x="334" y="39"/>
                </a:cubicBezTo>
                <a:cubicBezTo>
                  <a:pt x="332" y="38"/>
                  <a:pt x="328" y="39"/>
                  <a:pt x="326" y="38"/>
                </a:cubicBezTo>
                <a:cubicBezTo>
                  <a:pt x="329" y="36"/>
                  <a:pt x="329" y="36"/>
                  <a:pt x="329" y="36"/>
                </a:cubicBezTo>
                <a:cubicBezTo>
                  <a:pt x="328" y="36"/>
                  <a:pt x="327" y="36"/>
                  <a:pt x="326" y="36"/>
                </a:cubicBezTo>
                <a:cubicBezTo>
                  <a:pt x="329" y="35"/>
                  <a:pt x="329" y="35"/>
                  <a:pt x="329" y="35"/>
                </a:cubicBezTo>
                <a:cubicBezTo>
                  <a:pt x="330" y="31"/>
                  <a:pt x="324" y="33"/>
                  <a:pt x="322" y="32"/>
                </a:cubicBezTo>
                <a:cubicBezTo>
                  <a:pt x="323" y="31"/>
                  <a:pt x="325" y="31"/>
                  <a:pt x="326" y="31"/>
                </a:cubicBezTo>
                <a:cubicBezTo>
                  <a:pt x="321" y="29"/>
                  <a:pt x="314" y="32"/>
                  <a:pt x="310" y="28"/>
                </a:cubicBezTo>
                <a:cubicBezTo>
                  <a:pt x="312" y="27"/>
                  <a:pt x="312" y="27"/>
                  <a:pt x="312" y="27"/>
                </a:cubicBezTo>
                <a:cubicBezTo>
                  <a:pt x="302" y="27"/>
                  <a:pt x="302" y="27"/>
                  <a:pt x="302" y="27"/>
                </a:cubicBezTo>
                <a:cubicBezTo>
                  <a:pt x="300" y="27"/>
                  <a:pt x="296" y="27"/>
                  <a:pt x="298" y="24"/>
                </a:cubicBezTo>
                <a:cubicBezTo>
                  <a:pt x="300" y="23"/>
                  <a:pt x="303" y="24"/>
                  <a:pt x="305" y="23"/>
                </a:cubicBezTo>
                <a:cubicBezTo>
                  <a:pt x="298" y="22"/>
                  <a:pt x="298" y="22"/>
                  <a:pt x="298" y="22"/>
                </a:cubicBezTo>
                <a:cubicBezTo>
                  <a:pt x="305" y="21"/>
                  <a:pt x="312" y="20"/>
                  <a:pt x="319" y="19"/>
                </a:cubicBezTo>
                <a:cubicBezTo>
                  <a:pt x="319" y="19"/>
                  <a:pt x="319" y="18"/>
                  <a:pt x="318" y="18"/>
                </a:cubicBezTo>
                <a:cubicBezTo>
                  <a:pt x="312" y="20"/>
                  <a:pt x="306" y="17"/>
                  <a:pt x="300" y="16"/>
                </a:cubicBezTo>
                <a:cubicBezTo>
                  <a:pt x="295" y="15"/>
                  <a:pt x="290" y="15"/>
                  <a:pt x="286" y="14"/>
                </a:cubicBezTo>
                <a:cubicBezTo>
                  <a:pt x="288" y="13"/>
                  <a:pt x="288" y="13"/>
                  <a:pt x="288" y="13"/>
                </a:cubicBezTo>
                <a:cubicBezTo>
                  <a:pt x="316" y="10"/>
                  <a:pt x="316" y="10"/>
                  <a:pt x="316" y="10"/>
                </a:cubicBezTo>
                <a:cubicBezTo>
                  <a:pt x="308" y="11"/>
                  <a:pt x="301" y="9"/>
                  <a:pt x="294" y="10"/>
                </a:cubicBezTo>
                <a:cubicBezTo>
                  <a:pt x="279" y="8"/>
                  <a:pt x="264" y="6"/>
                  <a:pt x="248" y="5"/>
                </a:cubicBezTo>
                <a:cubicBezTo>
                  <a:pt x="173" y="6"/>
                  <a:pt x="91" y="0"/>
                  <a:pt x="25" y="19"/>
                </a:cubicBezTo>
                <a:cubicBezTo>
                  <a:pt x="25" y="20"/>
                  <a:pt x="24" y="21"/>
                  <a:pt x="22" y="22"/>
                </a:cubicBezTo>
                <a:cubicBezTo>
                  <a:pt x="26" y="24"/>
                  <a:pt x="20" y="24"/>
                  <a:pt x="20" y="26"/>
                </a:cubicBezTo>
                <a:cubicBezTo>
                  <a:pt x="23" y="28"/>
                  <a:pt x="23" y="28"/>
                  <a:pt x="23" y="28"/>
                </a:cubicBezTo>
                <a:cubicBezTo>
                  <a:pt x="20" y="29"/>
                  <a:pt x="20" y="31"/>
                  <a:pt x="17" y="32"/>
                </a:cubicBezTo>
                <a:cubicBezTo>
                  <a:pt x="17" y="35"/>
                  <a:pt x="20" y="35"/>
                  <a:pt x="22" y="36"/>
                </a:cubicBezTo>
                <a:cubicBezTo>
                  <a:pt x="22" y="36"/>
                  <a:pt x="21" y="37"/>
                  <a:pt x="20" y="37"/>
                </a:cubicBezTo>
                <a:cubicBezTo>
                  <a:pt x="20" y="39"/>
                  <a:pt x="20" y="41"/>
                  <a:pt x="18" y="42"/>
                </a:cubicBezTo>
                <a:cubicBezTo>
                  <a:pt x="17" y="43"/>
                  <a:pt x="14" y="45"/>
                  <a:pt x="15" y="48"/>
                </a:cubicBezTo>
                <a:cubicBezTo>
                  <a:pt x="10" y="50"/>
                  <a:pt x="15" y="54"/>
                  <a:pt x="10" y="56"/>
                </a:cubicBezTo>
                <a:cubicBezTo>
                  <a:pt x="19" y="68"/>
                  <a:pt x="6" y="77"/>
                  <a:pt x="6" y="89"/>
                </a:cubicBezTo>
                <a:cubicBezTo>
                  <a:pt x="7" y="91"/>
                  <a:pt x="9" y="92"/>
                  <a:pt x="6" y="94"/>
                </a:cubicBezTo>
                <a:cubicBezTo>
                  <a:pt x="0" y="97"/>
                  <a:pt x="10" y="103"/>
                  <a:pt x="5" y="106"/>
                </a:cubicBezTo>
                <a:cubicBezTo>
                  <a:pt x="13" y="110"/>
                  <a:pt x="22" y="114"/>
                  <a:pt x="31" y="116"/>
                </a:cubicBezTo>
                <a:cubicBezTo>
                  <a:pt x="119" y="131"/>
                  <a:pt x="215" y="119"/>
                  <a:pt x="299" y="107"/>
                </a:cubicBezTo>
                <a:cubicBezTo>
                  <a:pt x="315" y="104"/>
                  <a:pt x="329" y="96"/>
                  <a:pt x="344" y="91"/>
                </a:cubicBezTo>
                <a:cubicBezTo>
                  <a:pt x="341" y="91"/>
                  <a:pt x="341" y="91"/>
                  <a:pt x="341" y="91"/>
                </a:cubicBezTo>
                <a:cubicBezTo>
                  <a:pt x="339" y="89"/>
                  <a:pt x="335" y="89"/>
                  <a:pt x="331" y="89"/>
                </a:cubicBezTo>
                <a:cubicBezTo>
                  <a:pt x="336" y="87"/>
                  <a:pt x="341" y="85"/>
                  <a:pt x="347" y="84"/>
                </a:cubicBezTo>
                <a:cubicBezTo>
                  <a:pt x="348" y="82"/>
                  <a:pt x="348" y="82"/>
                  <a:pt x="348" y="82"/>
                </a:cubicBezTo>
                <a:cubicBezTo>
                  <a:pt x="346" y="80"/>
                  <a:pt x="343" y="81"/>
                  <a:pt x="341" y="80"/>
                </a:cubicBezTo>
                <a:cubicBezTo>
                  <a:pt x="342" y="76"/>
                  <a:pt x="347" y="78"/>
                  <a:pt x="34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665"/>
          <p:cNvSpPr>
            <a:spLocks/>
          </p:cNvSpPr>
          <p:nvPr/>
        </p:nvSpPr>
        <p:spPr bwMode="auto">
          <a:xfrm>
            <a:off x="5033283" y="2219162"/>
            <a:ext cx="1520825" cy="446088"/>
          </a:xfrm>
          <a:custGeom>
            <a:avLst/>
            <a:gdLst>
              <a:gd name="T0" fmla="*/ 371 w 405"/>
              <a:gd name="T1" fmla="*/ 80 h 119"/>
              <a:gd name="T2" fmla="*/ 376 w 405"/>
              <a:gd name="T3" fmla="*/ 78 h 119"/>
              <a:gd name="T4" fmla="*/ 402 w 405"/>
              <a:gd name="T5" fmla="*/ 71 h 119"/>
              <a:gd name="T6" fmla="*/ 385 w 405"/>
              <a:gd name="T7" fmla="*/ 69 h 119"/>
              <a:gd name="T8" fmla="*/ 401 w 405"/>
              <a:gd name="T9" fmla="*/ 66 h 119"/>
              <a:gd name="T10" fmla="*/ 397 w 405"/>
              <a:gd name="T11" fmla="*/ 66 h 119"/>
              <a:gd name="T12" fmla="*/ 396 w 405"/>
              <a:gd name="T13" fmla="*/ 65 h 119"/>
              <a:gd name="T14" fmla="*/ 387 w 405"/>
              <a:gd name="T15" fmla="*/ 64 h 119"/>
              <a:gd name="T16" fmla="*/ 400 w 405"/>
              <a:gd name="T17" fmla="*/ 58 h 119"/>
              <a:gd name="T18" fmla="*/ 384 w 405"/>
              <a:gd name="T19" fmla="*/ 57 h 119"/>
              <a:gd name="T20" fmla="*/ 398 w 405"/>
              <a:gd name="T21" fmla="*/ 52 h 119"/>
              <a:gd name="T22" fmla="*/ 382 w 405"/>
              <a:gd name="T23" fmla="*/ 53 h 119"/>
              <a:gd name="T24" fmla="*/ 380 w 405"/>
              <a:gd name="T25" fmla="*/ 51 h 119"/>
              <a:gd name="T26" fmla="*/ 389 w 405"/>
              <a:gd name="T27" fmla="*/ 49 h 119"/>
              <a:gd name="T28" fmla="*/ 363 w 405"/>
              <a:gd name="T29" fmla="*/ 49 h 119"/>
              <a:gd name="T30" fmla="*/ 365 w 405"/>
              <a:gd name="T31" fmla="*/ 48 h 119"/>
              <a:gd name="T32" fmla="*/ 382 w 405"/>
              <a:gd name="T33" fmla="*/ 43 h 119"/>
              <a:gd name="T34" fmla="*/ 381 w 405"/>
              <a:gd name="T35" fmla="*/ 43 h 119"/>
              <a:gd name="T36" fmla="*/ 380 w 405"/>
              <a:gd name="T37" fmla="*/ 42 h 119"/>
              <a:gd name="T38" fmla="*/ 381 w 405"/>
              <a:gd name="T39" fmla="*/ 41 h 119"/>
              <a:gd name="T40" fmla="*/ 357 w 405"/>
              <a:gd name="T41" fmla="*/ 41 h 119"/>
              <a:gd name="T42" fmla="*/ 380 w 405"/>
              <a:gd name="T43" fmla="*/ 37 h 119"/>
              <a:gd name="T44" fmla="*/ 370 w 405"/>
              <a:gd name="T45" fmla="*/ 36 h 119"/>
              <a:gd name="T46" fmla="*/ 376 w 405"/>
              <a:gd name="T47" fmla="*/ 34 h 119"/>
              <a:gd name="T48" fmla="*/ 353 w 405"/>
              <a:gd name="T49" fmla="*/ 33 h 119"/>
              <a:gd name="T50" fmla="*/ 376 w 405"/>
              <a:gd name="T51" fmla="*/ 29 h 119"/>
              <a:gd name="T52" fmla="*/ 360 w 405"/>
              <a:gd name="T53" fmla="*/ 28 h 119"/>
              <a:gd name="T54" fmla="*/ 371 w 405"/>
              <a:gd name="T55" fmla="*/ 26 h 119"/>
              <a:gd name="T56" fmla="*/ 347 w 405"/>
              <a:gd name="T57" fmla="*/ 26 h 119"/>
              <a:gd name="T58" fmla="*/ 371 w 405"/>
              <a:gd name="T59" fmla="*/ 22 h 119"/>
              <a:gd name="T60" fmla="*/ 327 w 405"/>
              <a:gd name="T61" fmla="*/ 22 h 119"/>
              <a:gd name="T62" fmla="*/ 339 w 405"/>
              <a:gd name="T63" fmla="*/ 20 h 119"/>
              <a:gd name="T64" fmla="*/ 310 w 405"/>
              <a:gd name="T65" fmla="*/ 20 h 119"/>
              <a:gd name="T66" fmla="*/ 333 w 405"/>
              <a:gd name="T67" fmla="*/ 17 h 119"/>
              <a:gd name="T68" fmla="*/ 303 w 405"/>
              <a:gd name="T69" fmla="*/ 16 h 119"/>
              <a:gd name="T70" fmla="*/ 364 w 405"/>
              <a:gd name="T71" fmla="*/ 9 h 119"/>
              <a:gd name="T72" fmla="*/ 332 w 405"/>
              <a:gd name="T73" fmla="*/ 10 h 119"/>
              <a:gd name="T74" fmla="*/ 335 w 405"/>
              <a:gd name="T75" fmla="*/ 9 h 119"/>
              <a:gd name="T76" fmla="*/ 298 w 405"/>
              <a:gd name="T77" fmla="*/ 9 h 119"/>
              <a:gd name="T78" fmla="*/ 297 w 405"/>
              <a:gd name="T79" fmla="*/ 7 h 119"/>
              <a:gd name="T80" fmla="*/ 358 w 405"/>
              <a:gd name="T81" fmla="*/ 1 h 119"/>
              <a:gd name="T82" fmla="*/ 358 w 405"/>
              <a:gd name="T83" fmla="*/ 0 h 119"/>
              <a:gd name="T84" fmla="*/ 229 w 405"/>
              <a:gd name="T85" fmla="*/ 0 h 119"/>
              <a:gd name="T86" fmla="*/ 64 w 405"/>
              <a:gd name="T87" fmla="*/ 4 h 119"/>
              <a:gd name="T88" fmla="*/ 34 w 405"/>
              <a:gd name="T89" fmla="*/ 6 h 119"/>
              <a:gd name="T90" fmla="*/ 22 w 405"/>
              <a:gd name="T91" fmla="*/ 29 h 119"/>
              <a:gd name="T92" fmla="*/ 5 w 405"/>
              <a:gd name="T93" fmla="*/ 90 h 119"/>
              <a:gd name="T94" fmla="*/ 8 w 405"/>
              <a:gd name="T95" fmla="*/ 104 h 119"/>
              <a:gd name="T96" fmla="*/ 44 w 405"/>
              <a:gd name="T97" fmla="*/ 110 h 119"/>
              <a:gd name="T98" fmla="*/ 181 w 405"/>
              <a:gd name="T99" fmla="*/ 113 h 119"/>
              <a:gd name="T100" fmla="*/ 368 w 405"/>
              <a:gd name="T101" fmla="*/ 88 h 119"/>
              <a:gd name="T102" fmla="*/ 358 w 405"/>
              <a:gd name="T103" fmla="*/ 89 h 119"/>
              <a:gd name="T104" fmla="*/ 396 w 405"/>
              <a:gd name="T105" fmla="*/ 79 h 119"/>
              <a:gd name="T106" fmla="*/ 371 w 405"/>
              <a:gd name="T107" fmla="*/ 8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5" h="119">
                <a:moveTo>
                  <a:pt x="371" y="80"/>
                </a:moveTo>
                <a:cubicBezTo>
                  <a:pt x="372" y="79"/>
                  <a:pt x="376" y="80"/>
                  <a:pt x="376" y="78"/>
                </a:cubicBezTo>
                <a:cubicBezTo>
                  <a:pt x="381" y="73"/>
                  <a:pt x="394" y="74"/>
                  <a:pt x="402" y="71"/>
                </a:cubicBezTo>
                <a:cubicBezTo>
                  <a:pt x="399" y="68"/>
                  <a:pt x="390" y="70"/>
                  <a:pt x="385" y="69"/>
                </a:cubicBezTo>
                <a:cubicBezTo>
                  <a:pt x="401" y="66"/>
                  <a:pt x="401" y="66"/>
                  <a:pt x="401" y="66"/>
                </a:cubicBezTo>
                <a:cubicBezTo>
                  <a:pt x="397" y="66"/>
                  <a:pt x="397" y="66"/>
                  <a:pt x="397" y="66"/>
                </a:cubicBezTo>
                <a:cubicBezTo>
                  <a:pt x="397" y="65"/>
                  <a:pt x="396" y="65"/>
                  <a:pt x="396" y="65"/>
                </a:cubicBezTo>
                <a:cubicBezTo>
                  <a:pt x="393" y="64"/>
                  <a:pt x="390" y="65"/>
                  <a:pt x="387" y="64"/>
                </a:cubicBezTo>
                <a:cubicBezTo>
                  <a:pt x="391" y="61"/>
                  <a:pt x="405" y="64"/>
                  <a:pt x="400" y="58"/>
                </a:cubicBezTo>
                <a:cubicBezTo>
                  <a:pt x="394" y="57"/>
                  <a:pt x="388" y="61"/>
                  <a:pt x="384" y="57"/>
                </a:cubicBezTo>
                <a:cubicBezTo>
                  <a:pt x="389" y="55"/>
                  <a:pt x="396" y="55"/>
                  <a:pt x="398" y="52"/>
                </a:cubicBezTo>
                <a:cubicBezTo>
                  <a:pt x="382" y="53"/>
                  <a:pt x="382" y="53"/>
                  <a:pt x="382" y="53"/>
                </a:cubicBezTo>
                <a:cubicBezTo>
                  <a:pt x="380" y="51"/>
                  <a:pt x="380" y="51"/>
                  <a:pt x="380" y="51"/>
                </a:cubicBezTo>
                <a:cubicBezTo>
                  <a:pt x="382" y="49"/>
                  <a:pt x="386" y="50"/>
                  <a:pt x="389" y="49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65" y="48"/>
                  <a:pt x="365" y="48"/>
                  <a:pt x="365" y="48"/>
                </a:cubicBezTo>
                <a:cubicBezTo>
                  <a:pt x="371" y="46"/>
                  <a:pt x="380" y="47"/>
                  <a:pt x="382" y="43"/>
                </a:cubicBezTo>
                <a:cubicBezTo>
                  <a:pt x="381" y="43"/>
                  <a:pt x="381" y="43"/>
                  <a:pt x="381" y="43"/>
                </a:cubicBezTo>
                <a:cubicBezTo>
                  <a:pt x="380" y="42"/>
                  <a:pt x="379" y="42"/>
                  <a:pt x="380" y="42"/>
                </a:cubicBezTo>
                <a:cubicBezTo>
                  <a:pt x="380" y="41"/>
                  <a:pt x="380" y="41"/>
                  <a:pt x="381" y="41"/>
                </a:cubicBezTo>
                <a:cubicBezTo>
                  <a:pt x="357" y="41"/>
                  <a:pt x="357" y="41"/>
                  <a:pt x="357" y="41"/>
                </a:cubicBezTo>
                <a:cubicBezTo>
                  <a:pt x="364" y="39"/>
                  <a:pt x="373" y="39"/>
                  <a:pt x="380" y="37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0" y="34"/>
                  <a:pt x="374" y="34"/>
                  <a:pt x="376" y="34"/>
                </a:cubicBezTo>
                <a:cubicBezTo>
                  <a:pt x="369" y="35"/>
                  <a:pt x="361" y="31"/>
                  <a:pt x="353" y="33"/>
                </a:cubicBezTo>
                <a:cubicBezTo>
                  <a:pt x="360" y="31"/>
                  <a:pt x="369" y="31"/>
                  <a:pt x="376" y="29"/>
                </a:cubicBezTo>
                <a:cubicBezTo>
                  <a:pt x="370" y="28"/>
                  <a:pt x="363" y="32"/>
                  <a:pt x="360" y="28"/>
                </a:cubicBezTo>
                <a:cubicBezTo>
                  <a:pt x="364" y="27"/>
                  <a:pt x="368" y="26"/>
                  <a:pt x="371" y="26"/>
                </a:cubicBezTo>
                <a:cubicBezTo>
                  <a:pt x="363" y="25"/>
                  <a:pt x="355" y="27"/>
                  <a:pt x="347" y="26"/>
                </a:cubicBezTo>
                <a:cubicBezTo>
                  <a:pt x="355" y="24"/>
                  <a:pt x="366" y="26"/>
                  <a:pt x="371" y="22"/>
                </a:cubicBezTo>
                <a:cubicBezTo>
                  <a:pt x="358" y="22"/>
                  <a:pt x="341" y="22"/>
                  <a:pt x="327" y="22"/>
                </a:cubicBezTo>
                <a:cubicBezTo>
                  <a:pt x="331" y="21"/>
                  <a:pt x="335" y="21"/>
                  <a:pt x="339" y="20"/>
                </a:cubicBezTo>
                <a:cubicBezTo>
                  <a:pt x="310" y="20"/>
                  <a:pt x="310" y="20"/>
                  <a:pt x="310" y="20"/>
                </a:cubicBezTo>
                <a:cubicBezTo>
                  <a:pt x="316" y="18"/>
                  <a:pt x="325" y="18"/>
                  <a:pt x="333" y="17"/>
                </a:cubicBezTo>
                <a:cubicBezTo>
                  <a:pt x="323" y="18"/>
                  <a:pt x="312" y="18"/>
                  <a:pt x="303" y="16"/>
                </a:cubicBezTo>
                <a:cubicBezTo>
                  <a:pt x="323" y="14"/>
                  <a:pt x="343" y="11"/>
                  <a:pt x="364" y="9"/>
                </a:cubicBezTo>
                <a:cubicBezTo>
                  <a:pt x="354" y="9"/>
                  <a:pt x="342" y="11"/>
                  <a:pt x="332" y="10"/>
                </a:cubicBezTo>
                <a:cubicBezTo>
                  <a:pt x="335" y="9"/>
                  <a:pt x="335" y="9"/>
                  <a:pt x="335" y="9"/>
                </a:cubicBezTo>
                <a:cubicBezTo>
                  <a:pt x="298" y="9"/>
                  <a:pt x="298" y="9"/>
                  <a:pt x="298" y="9"/>
                </a:cubicBezTo>
                <a:cubicBezTo>
                  <a:pt x="298" y="8"/>
                  <a:pt x="296" y="8"/>
                  <a:pt x="297" y="7"/>
                </a:cubicBezTo>
                <a:cubicBezTo>
                  <a:pt x="317" y="4"/>
                  <a:pt x="338" y="4"/>
                  <a:pt x="358" y="1"/>
                </a:cubicBezTo>
                <a:cubicBezTo>
                  <a:pt x="358" y="0"/>
                  <a:pt x="358" y="0"/>
                  <a:pt x="358" y="0"/>
                </a:cubicBezTo>
                <a:cubicBezTo>
                  <a:pt x="314" y="0"/>
                  <a:pt x="272" y="0"/>
                  <a:pt x="229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34" y="6"/>
                  <a:pt x="34" y="6"/>
                  <a:pt x="34" y="6"/>
                </a:cubicBezTo>
                <a:cubicBezTo>
                  <a:pt x="23" y="11"/>
                  <a:pt x="22" y="21"/>
                  <a:pt x="22" y="29"/>
                </a:cubicBezTo>
                <a:cubicBezTo>
                  <a:pt x="15" y="49"/>
                  <a:pt x="15" y="71"/>
                  <a:pt x="5" y="90"/>
                </a:cubicBezTo>
                <a:cubicBezTo>
                  <a:pt x="5" y="95"/>
                  <a:pt x="0" y="101"/>
                  <a:pt x="8" y="104"/>
                </a:cubicBezTo>
                <a:cubicBezTo>
                  <a:pt x="21" y="105"/>
                  <a:pt x="33" y="107"/>
                  <a:pt x="44" y="110"/>
                </a:cubicBezTo>
                <a:cubicBezTo>
                  <a:pt x="86" y="119"/>
                  <a:pt x="136" y="117"/>
                  <a:pt x="181" y="113"/>
                </a:cubicBezTo>
                <a:cubicBezTo>
                  <a:pt x="244" y="106"/>
                  <a:pt x="311" y="105"/>
                  <a:pt x="368" y="88"/>
                </a:cubicBezTo>
                <a:cubicBezTo>
                  <a:pt x="365" y="89"/>
                  <a:pt x="360" y="89"/>
                  <a:pt x="358" y="89"/>
                </a:cubicBezTo>
                <a:cubicBezTo>
                  <a:pt x="369" y="84"/>
                  <a:pt x="383" y="82"/>
                  <a:pt x="396" y="79"/>
                </a:cubicBezTo>
                <a:cubicBezTo>
                  <a:pt x="388" y="78"/>
                  <a:pt x="379" y="81"/>
                  <a:pt x="371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666"/>
          <p:cNvSpPr>
            <a:spLocks/>
          </p:cNvSpPr>
          <p:nvPr/>
        </p:nvSpPr>
        <p:spPr bwMode="auto">
          <a:xfrm>
            <a:off x="5036458" y="2945249"/>
            <a:ext cx="1449388" cy="436563"/>
          </a:xfrm>
          <a:custGeom>
            <a:avLst/>
            <a:gdLst>
              <a:gd name="T0" fmla="*/ 383 w 386"/>
              <a:gd name="T1" fmla="*/ 81 h 116"/>
              <a:gd name="T2" fmla="*/ 360 w 386"/>
              <a:gd name="T3" fmla="*/ 79 h 116"/>
              <a:gd name="T4" fmla="*/ 380 w 386"/>
              <a:gd name="T5" fmla="*/ 74 h 116"/>
              <a:gd name="T6" fmla="*/ 366 w 386"/>
              <a:gd name="T7" fmla="*/ 72 h 116"/>
              <a:gd name="T8" fmla="*/ 377 w 386"/>
              <a:gd name="T9" fmla="*/ 67 h 116"/>
              <a:gd name="T10" fmla="*/ 365 w 386"/>
              <a:gd name="T11" fmla="*/ 63 h 116"/>
              <a:gd name="T12" fmla="*/ 349 w 386"/>
              <a:gd name="T13" fmla="*/ 60 h 116"/>
              <a:gd name="T14" fmla="*/ 365 w 386"/>
              <a:gd name="T15" fmla="*/ 56 h 116"/>
              <a:gd name="T16" fmla="*/ 344 w 386"/>
              <a:gd name="T17" fmla="*/ 56 h 116"/>
              <a:gd name="T18" fmla="*/ 354 w 386"/>
              <a:gd name="T19" fmla="*/ 54 h 116"/>
              <a:gd name="T20" fmla="*/ 359 w 386"/>
              <a:gd name="T21" fmla="*/ 50 h 116"/>
              <a:gd name="T22" fmla="*/ 342 w 386"/>
              <a:gd name="T23" fmla="*/ 48 h 116"/>
              <a:gd name="T24" fmla="*/ 352 w 386"/>
              <a:gd name="T25" fmla="*/ 46 h 116"/>
              <a:gd name="T26" fmla="*/ 340 w 386"/>
              <a:gd name="T27" fmla="*/ 45 h 116"/>
              <a:gd name="T28" fmla="*/ 345 w 386"/>
              <a:gd name="T29" fmla="*/ 43 h 116"/>
              <a:gd name="T30" fmla="*/ 332 w 386"/>
              <a:gd name="T31" fmla="*/ 43 h 116"/>
              <a:gd name="T32" fmla="*/ 341 w 386"/>
              <a:gd name="T33" fmla="*/ 41 h 116"/>
              <a:gd name="T34" fmla="*/ 331 w 386"/>
              <a:gd name="T35" fmla="*/ 39 h 116"/>
              <a:gd name="T36" fmla="*/ 338 w 386"/>
              <a:gd name="T37" fmla="*/ 38 h 116"/>
              <a:gd name="T38" fmla="*/ 316 w 386"/>
              <a:gd name="T39" fmla="*/ 35 h 116"/>
              <a:gd name="T40" fmla="*/ 320 w 386"/>
              <a:gd name="T41" fmla="*/ 33 h 116"/>
              <a:gd name="T42" fmla="*/ 314 w 386"/>
              <a:gd name="T43" fmla="*/ 33 h 116"/>
              <a:gd name="T44" fmla="*/ 302 w 386"/>
              <a:gd name="T45" fmla="*/ 31 h 116"/>
              <a:gd name="T46" fmla="*/ 311 w 386"/>
              <a:gd name="T47" fmla="*/ 29 h 116"/>
              <a:gd name="T48" fmla="*/ 302 w 386"/>
              <a:gd name="T49" fmla="*/ 28 h 116"/>
              <a:gd name="T50" fmla="*/ 316 w 386"/>
              <a:gd name="T51" fmla="*/ 25 h 116"/>
              <a:gd name="T52" fmla="*/ 291 w 386"/>
              <a:gd name="T53" fmla="*/ 23 h 116"/>
              <a:gd name="T54" fmla="*/ 293 w 386"/>
              <a:gd name="T55" fmla="*/ 22 h 116"/>
              <a:gd name="T56" fmla="*/ 281 w 386"/>
              <a:gd name="T57" fmla="*/ 19 h 116"/>
              <a:gd name="T58" fmla="*/ 288 w 386"/>
              <a:gd name="T59" fmla="*/ 17 h 116"/>
              <a:gd name="T60" fmla="*/ 267 w 386"/>
              <a:gd name="T61" fmla="*/ 14 h 116"/>
              <a:gd name="T62" fmla="*/ 268 w 386"/>
              <a:gd name="T63" fmla="*/ 13 h 116"/>
              <a:gd name="T64" fmla="*/ 133 w 386"/>
              <a:gd name="T65" fmla="*/ 9 h 116"/>
              <a:gd name="T66" fmla="*/ 13 w 386"/>
              <a:gd name="T67" fmla="*/ 21 h 116"/>
              <a:gd name="T68" fmla="*/ 25 w 386"/>
              <a:gd name="T69" fmla="*/ 22 h 116"/>
              <a:gd name="T70" fmla="*/ 15 w 386"/>
              <a:gd name="T71" fmla="*/ 25 h 116"/>
              <a:gd name="T72" fmla="*/ 18 w 386"/>
              <a:gd name="T73" fmla="*/ 25 h 116"/>
              <a:gd name="T74" fmla="*/ 11 w 386"/>
              <a:gd name="T75" fmla="*/ 28 h 116"/>
              <a:gd name="T76" fmla="*/ 22 w 386"/>
              <a:gd name="T77" fmla="*/ 31 h 116"/>
              <a:gd name="T78" fmla="*/ 20 w 386"/>
              <a:gd name="T79" fmla="*/ 31 h 116"/>
              <a:gd name="T80" fmla="*/ 13 w 386"/>
              <a:gd name="T81" fmla="*/ 36 h 116"/>
              <a:gd name="T82" fmla="*/ 17 w 386"/>
              <a:gd name="T83" fmla="*/ 37 h 116"/>
              <a:gd name="T84" fmla="*/ 13 w 386"/>
              <a:gd name="T85" fmla="*/ 38 h 116"/>
              <a:gd name="T86" fmla="*/ 6 w 386"/>
              <a:gd name="T87" fmla="*/ 59 h 116"/>
              <a:gd name="T88" fmla="*/ 8 w 386"/>
              <a:gd name="T89" fmla="*/ 70 h 116"/>
              <a:gd name="T90" fmla="*/ 4 w 386"/>
              <a:gd name="T91" fmla="*/ 76 h 116"/>
              <a:gd name="T92" fmla="*/ 2 w 386"/>
              <a:gd name="T93" fmla="*/ 81 h 116"/>
              <a:gd name="T94" fmla="*/ 3 w 386"/>
              <a:gd name="T95" fmla="*/ 82 h 116"/>
              <a:gd name="T96" fmla="*/ 4 w 386"/>
              <a:gd name="T97" fmla="*/ 91 h 116"/>
              <a:gd name="T98" fmla="*/ 9 w 386"/>
              <a:gd name="T99" fmla="*/ 100 h 116"/>
              <a:gd name="T100" fmla="*/ 6 w 386"/>
              <a:gd name="T101" fmla="*/ 101 h 116"/>
              <a:gd name="T102" fmla="*/ 72 w 386"/>
              <a:gd name="T103" fmla="*/ 116 h 116"/>
              <a:gd name="T104" fmla="*/ 290 w 386"/>
              <a:gd name="T105" fmla="*/ 111 h 116"/>
              <a:gd name="T106" fmla="*/ 363 w 386"/>
              <a:gd name="T107" fmla="*/ 95 h 116"/>
              <a:gd name="T108" fmla="*/ 344 w 386"/>
              <a:gd name="T109" fmla="*/ 94 h 116"/>
              <a:gd name="T110" fmla="*/ 373 w 386"/>
              <a:gd name="T111" fmla="*/ 88 h 116"/>
              <a:gd name="T112" fmla="*/ 383 w 386"/>
              <a:gd name="T113" fmla="*/ 8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86" h="116">
                <a:moveTo>
                  <a:pt x="383" y="81"/>
                </a:moveTo>
                <a:cubicBezTo>
                  <a:pt x="372" y="84"/>
                  <a:pt x="369" y="76"/>
                  <a:pt x="360" y="79"/>
                </a:cubicBezTo>
                <a:cubicBezTo>
                  <a:pt x="365" y="76"/>
                  <a:pt x="376" y="78"/>
                  <a:pt x="380" y="74"/>
                </a:cubicBezTo>
                <a:cubicBezTo>
                  <a:pt x="379" y="70"/>
                  <a:pt x="370" y="73"/>
                  <a:pt x="366" y="72"/>
                </a:cubicBezTo>
                <a:cubicBezTo>
                  <a:pt x="368" y="68"/>
                  <a:pt x="377" y="71"/>
                  <a:pt x="377" y="67"/>
                </a:cubicBezTo>
                <a:cubicBezTo>
                  <a:pt x="370" y="67"/>
                  <a:pt x="373" y="61"/>
                  <a:pt x="365" y="63"/>
                </a:cubicBezTo>
                <a:cubicBezTo>
                  <a:pt x="362" y="59"/>
                  <a:pt x="354" y="62"/>
                  <a:pt x="349" y="60"/>
                </a:cubicBezTo>
                <a:cubicBezTo>
                  <a:pt x="353" y="57"/>
                  <a:pt x="360" y="58"/>
                  <a:pt x="365" y="56"/>
                </a:cubicBezTo>
                <a:cubicBezTo>
                  <a:pt x="344" y="56"/>
                  <a:pt x="344" y="56"/>
                  <a:pt x="344" y="56"/>
                </a:cubicBezTo>
                <a:cubicBezTo>
                  <a:pt x="347" y="54"/>
                  <a:pt x="350" y="54"/>
                  <a:pt x="354" y="54"/>
                </a:cubicBezTo>
                <a:cubicBezTo>
                  <a:pt x="356" y="52"/>
                  <a:pt x="363" y="53"/>
                  <a:pt x="359" y="50"/>
                </a:cubicBezTo>
                <a:cubicBezTo>
                  <a:pt x="353" y="49"/>
                  <a:pt x="347" y="50"/>
                  <a:pt x="342" y="48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48" y="45"/>
                  <a:pt x="343" y="48"/>
                  <a:pt x="340" y="45"/>
                </a:cubicBezTo>
                <a:cubicBezTo>
                  <a:pt x="345" y="43"/>
                  <a:pt x="345" y="43"/>
                  <a:pt x="345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41" y="41"/>
                  <a:pt x="341" y="41"/>
                  <a:pt x="341" y="41"/>
                </a:cubicBezTo>
                <a:cubicBezTo>
                  <a:pt x="337" y="41"/>
                  <a:pt x="334" y="40"/>
                  <a:pt x="331" y="39"/>
                </a:cubicBezTo>
                <a:cubicBezTo>
                  <a:pt x="333" y="39"/>
                  <a:pt x="336" y="39"/>
                  <a:pt x="338" y="38"/>
                </a:cubicBezTo>
                <a:cubicBezTo>
                  <a:pt x="333" y="34"/>
                  <a:pt x="322" y="38"/>
                  <a:pt x="316" y="35"/>
                </a:cubicBezTo>
                <a:cubicBezTo>
                  <a:pt x="320" y="33"/>
                  <a:pt x="320" y="33"/>
                  <a:pt x="320" y="33"/>
                </a:cubicBezTo>
                <a:cubicBezTo>
                  <a:pt x="314" y="33"/>
                  <a:pt x="314" y="33"/>
                  <a:pt x="314" y="33"/>
                </a:cubicBezTo>
                <a:cubicBezTo>
                  <a:pt x="311" y="31"/>
                  <a:pt x="305" y="33"/>
                  <a:pt x="302" y="31"/>
                </a:cubicBezTo>
                <a:cubicBezTo>
                  <a:pt x="304" y="29"/>
                  <a:pt x="308" y="31"/>
                  <a:pt x="311" y="29"/>
                </a:cubicBezTo>
                <a:cubicBezTo>
                  <a:pt x="308" y="28"/>
                  <a:pt x="304" y="30"/>
                  <a:pt x="302" y="28"/>
                </a:cubicBezTo>
                <a:cubicBezTo>
                  <a:pt x="306" y="26"/>
                  <a:pt x="312" y="27"/>
                  <a:pt x="316" y="25"/>
                </a:cubicBezTo>
                <a:cubicBezTo>
                  <a:pt x="309" y="24"/>
                  <a:pt x="298" y="26"/>
                  <a:pt x="291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88" y="22"/>
                  <a:pt x="286" y="20"/>
                  <a:pt x="281" y="19"/>
                </a:cubicBezTo>
                <a:cubicBezTo>
                  <a:pt x="283" y="17"/>
                  <a:pt x="285" y="17"/>
                  <a:pt x="288" y="17"/>
                </a:cubicBezTo>
                <a:cubicBezTo>
                  <a:pt x="267" y="14"/>
                  <a:pt x="267" y="14"/>
                  <a:pt x="267" y="14"/>
                </a:cubicBezTo>
                <a:cubicBezTo>
                  <a:pt x="266" y="13"/>
                  <a:pt x="268" y="13"/>
                  <a:pt x="268" y="13"/>
                </a:cubicBezTo>
                <a:cubicBezTo>
                  <a:pt x="226" y="7"/>
                  <a:pt x="178" y="7"/>
                  <a:pt x="133" y="9"/>
                </a:cubicBezTo>
                <a:cubicBezTo>
                  <a:pt x="93" y="14"/>
                  <a:pt x="41" y="0"/>
                  <a:pt x="13" y="21"/>
                </a:cubicBezTo>
                <a:cubicBezTo>
                  <a:pt x="25" y="22"/>
                  <a:pt x="25" y="22"/>
                  <a:pt x="25" y="22"/>
                </a:cubicBezTo>
                <a:cubicBezTo>
                  <a:pt x="23" y="24"/>
                  <a:pt x="18" y="24"/>
                  <a:pt x="15" y="25"/>
                </a:cubicBezTo>
                <a:cubicBezTo>
                  <a:pt x="16" y="25"/>
                  <a:pt x="17" y="25"/>
                  <a:pt x="18" y="25"/>
                </a:cubicBezTo>
                <a:cubicBezTo>
                  <a:pt x="16" y="27"/>
                  <a:pt x="13" y="27"/>
                  <a:pt x="11" y="28"/>
                </a:cubicBezTo>
                <a:cubicBezTo>
                  <a:pt x="11" y="33"/>
                  <a:pt x="18" y="28"/>
                  <a:pt x="22" y="31"/>
                </a:cubicBezTo>
                <a:cubicBezTo>
                  <a:pt x="21" y="31"/>
                  <a:pt x="21" y="31"/>
                  <a:pt x="20" y="31"/>
                </a:cubicBezTo>
                <a:cubicBezTo>
                  <a:pt x="17" y="31"/>
                  <a:pt x="15" y="34"/>
                  <a:pt x="13" y="36"/>
                </a:cubicBezTo>
                <a:cubicBezTo>
                  <a:pt x="15" y="36"/>
                  <a:pt x="16" y="36"/>
                  <a:pt x="17" y="37"/>
                </a:cubicBezTo>
                <a:cubicBezTo>
                  <a:pt x="13" y="38"/>
                  <a:pt x="13" y="38"/>
                  <a:pt x="13" y="38"/>
                </a:cubicBezTo>
                <a:cubicBezTo>
                  <a:pt x="8" y="45"/>
                  <a:pt x="6" y="51"/>
                  <a:pt x="6" y="59"/>
                </a:cubicBezTo>
                <a:cubicBezTo>
                  <a:pt x="11" y="63"/>
                  <a:pt x="7" y="67"/>
                  <a:pt x="8" y="70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8"/>
                  <a:pt x="6" y="80"/>
                  <a:pt x="2" y="81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11" y="88"/>
                  <a:pt x="4" y="91"/>
                </a:cubicBezTo>
                <a:cubicBezTo>
                  <a:pt x="2" y="94"/>
                  <a:pt x="4" y="98"/>
                  <a:pt x="9" y="100"/>
                </a:cubicBezTo>
                <a:cubicBezTo>
                  <a:pt x="6" y="101"/>
                  <a:pt x="6" y="101"/>
                  <a:pt x="6" y="101"/>
                </a:cubicBezTo>
                <a:cubicBezTo>
                  <a:pt x="26" y="109"/>
                  <a:pt x="48" y="114"/>
                  <a:pt x="72" y="116"/>
                </a:cubicBezTo>
                <a:cubicBezTo>
                  <a:pt x="144" y="116"/>
                  <a:pt x="218" y="114"/>
                  <a:pt x="290" y="111"/>
                </a:cubicBezTo>
                <a:cubicBezTo>
                  <a:pt x="318" y="112"/>
                  <a:pt x="337" y="98"/>
                  <a:pt x="363" y="95"/>
                </a:cubicBezTo>
                <a:cubicBezTo>
                  <a:pt x="344" y="94"/>
                  <a:pt x="344" y="94"/>
                  <a:pt x="344" y="94"/>
                </a:cubicBezTo>
                <a:cubicBezTo>
                  <a:pt x="353" y="91"/>
                  <a:pt x="363" y="89"/>
                  <a:pt x="373" y="88"/>
                </a:cubicBezTo>
                <a:cubicBezTo>
                  <a:pt x="373" y="83"/>
                  <a:pt x="386" y="87"/>
                  <a:pt x="383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668"/>
          <p:cNvSpPr>
            <a:spLocks/>
          </p:cNvSpPr>
          <p:nvPr/>
        </p:nvSpPr>
        <p:spPr bwMode="auto">
          <a:xfrm>
            <a:off x="7255784" y="3692653"/>
            <a:ext cx="1493838" cy="415925"/>
          </a:xfrm>
          <a:custGeom>
            <a:avLst/>
            <a:gdLst>
              <a:gd name="T0" fmla="*/ 384 w 398"/>
              <a:gd name="T1" fmla="*/ 77 h 111"/>
              <a:gd name="T2" fmla="*/ 388 w 398"/>
              <a:gd name="T3" fmla="*/ 74 h 111"/>
              <a:gd name="T4" fmla="*/ 388 w 398"/>
              <a:gd name="T5" fmla="*/ 71 h 111"/>
              <a:gd name="T6" fmla="*/ 397 w 398"/>
              <a:gd name="T7" fmla="*/ 67 h 111"/>
              <a:gd name="T8" fmla="*/ 390 w 398"/>
              <a:gd name="T9" fmla="*/ 62 h 111"/>
              <a:gd name="T10" fmla="*/ 388 w 398"/>
              <a:gd name="T11" fmla="*/ 59 h 111"/>
              <a:gd name="T12" fmla="*/ 388 w 398"/>
              <a:gd name="T13" fmla="*/ 56 h 111"/>
              <a:gd name="T14" fmla="*/ 385 w 398"/>
              <a:gd name="T15" fmla="*/ 54 h 111"/>
              <a:gd name="T16" fmla="*/ 387 w 398"/>
              <a:gd name="T17" fmla="*/ 51 h 111"/>
              <a:gd name="T18" fmla="*/ 389 w 398"/>
              <a:gd name="T19" fmla="*/ 48 h 111"/>
              <a:gd name="T20" fmla="*/ 384 w 398"/>
              <a:gd name="T21" fmla="*/ 46 h 111"/>
              <a:gd name="T22" fmla="*/ 378 w 398"/>
              <a:gd name="T23" fmla="*/ 42 h 111"/>
              <a:gd name="T24" fmla="*/ 385 w 398"/>
              <a:gd name="T25" fmla="*/ 40 h 111"/>
              <a:gd name="T26" fmla="*/ 378 w 398"/>
              <a:gd name="T27" fmla="*/ 37 h 111"/>
              <a:gd name="T28" fmla="*/ 378 w 398"/>
              <a:gd name="T29" fmla="*/ 34 h 111"/>
              <a:gd name="T30" fmla="*/ 373 w 398"/>
              <a:gd name="T31" fmla="*/ 32 h 111"/>
              <a:gd name="T32" fmla="*/ 369 w 398"/>
              <a:gd name="T33" fmla="*/ 28 h 111"/>
              <a:gd name="T34" fmla="*/ 350 w 398"/>
              <a:gd name="T35" fmla="*/ 23 h 111"/>
              <a:gd name="T36" fmla="*/ 358 w 398"/>
              <a:gd name="T37" fmla="*/ 19 h 111"/>
              <a:gd name="T38" fmla="*/ 260 w 398"/>
              <a:gd name="T39" fmla="*/ 11 h 111"/>
              <a:gd name="T40" fmla="*/ 324 w 398"/>
              <a:gd name="T41" fmla="*/ 10 h 111"/>
              <a:gd name="T42" fmla="*/ 304 w 398"/>
              <a:gd name="T43" fmla="*/ 6 h 111"/>
              <a:gd name="T44" fmla="*/ 177 w 398"/>
              <a:gd name="T45" fmla="*/ 1 h 111"/>
              <a:gd name="T46" fmla="*/ 18 w 398"/>
              <a:gd name="T47" fmla="*/ 11 h 111"/>
              <a:gd name="T48" fmla="*/ 16 w 398"/>
              <a:gd name="T49" fmla="*/ 17 h 111"/>
              <a:gd name="T50" fmla="*/ 21 w 398"/>
              <a:gd name="T51" fmla="*/ 20 h 111"/>
              <a:gd name="T52" fmla="*/ 15 w 398"/>
              <a:gd name="T53" fmla="*/ 26 h 111"/>
              <a:gd name="T54" fmla="*/ 12 w 398"/>
              <a:gd name="T55" fmla="*/ 52 h 111"/>
              <a:gd name="T56" fmla="*/ 8 w 398"/>
              <a:gd name="T57" fmla="*/ 82 h 111"/>
              <a:gd name="T58" fmla="*/ 113 w 398"/>
              <a:gd name="T59" fmla="*/ 111 h 111"/>
              <a:gd name="T60" fmla="*/ 331 w 398"/>
              <a:gd name="T61" fmla="*/ 104 h 111"/>
              <a:gd name="T62" fmla="*/ 369 w 398"/>
              <a:gd name="T63" fmla="*/ 91 h 111"/>
              <a:gd name="T64" fmla="*/ 385 w 398"/>
              <a:gd name="T65" fmla="*/ 86 h 111"/>
              <a:gd name="T66" fmla="*/ 389 w 398"/>
              <a:gd name="T67" fmla="*/ 8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8" h="111">
                <a:moveTo>
                  <a:pt x="397" y="80"/>
                </a:moveTo>
                <a:cubicBezTo>
                  <a:pt x="394" y="77"/>
                  <a:pt x="387" y="79"/>
                  <a:pt x="384" y="77"/>
                </a:cubicBezTo>
                <a:cubicBezTo>
                  <a:pt x="387" y="75"/>
                  <a:pt x="394" y="76"/>
                  <a:pt x="396" y="76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97" y="72"/>
                  <a:pt x="397" y="72"/>
                  <a:pt x="397" y="72"/>
                </a:cubicBezTo>
                <a:cubicBezTo>
                  <a:pt x="395" y="71"/>
                  <a:pt x="390" y="73"/>
                  <a:pt x="388" y="71"/>
                </a:cubicBezTo>
                <a:cubicBezTo>
                  <a:pt x="388" y="69"/>
                  <a:pt x="390" y="70"/>
                  <a:pt x="391" y="70"/>
                </a:cubicBezTo>
                <a:cubicBezTo>
                  <a:pt x="394" y="70"/>
                  <a:pt x="398" y="69"/>
                  <a:pt x="397" y="67"/>
                </a:cubicBezTo>
                <a:cubicBezTo>
                  <a:pt x="397" y="63"/>
                  <a:pt x="391" y="64"/>
                  <a:pt x="388" y="63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88" y="62"/>
                  <a:pt x="386" y="62"/>
                  <a:pt x="385" y="60"/>
                </a:cubicBezTo>
                <a:cubicBezTo>
                  <a:pt x="386" y="60"/>
                  <a:pt x="387" y="59"/>
                  <a:pt x="388" y="59"/>
                </a:cubicBezTo>
                <a:cubicBezTo>
                  <a:pt x="383" y="57"/>
                  <a:pt x="383" y="57"/>
                  <a:pt x="383" y="57"/>
                </a:cubicBezTo>
                <a:cubicBezTo>
                  <a:pt x="388" y="56"/>
                  <a:pt x="388" y="56"/>
                  <a:pt x="388" y="56"/>
                </a:cubicBezTo>
                <a:cubicBezTo>
                  <a:pt x="386" y="56"/>
                  <a:pt x="386" y="56"/>
                  <a:pt x="386" y="56"/>
                </a:cubicBezTo>
                <a:cubicBezTo>
                  <a:pt x="384" y="55"/>
                  <a:pt x="386" y="54"/>
                  <a:pt x="385" y="54"/>
                </a:cubicBezTo>
                <a:cubicBezTo>
                  <a:pt x="383" y="52"/>
                  <a:pt x="379" y="54"/>
                  <a:pt x="377" y="52"/>
                </a:cubicBezTo>
                <a:cubicBezTo>
                  <a:pt x="380" y="51"/>
                  <a:pt x="384" y="51"/>
                  <a:pt x="387" y="51"/>
                </a:cubicBezTo>
                <a:cubicBezTo>
                  <a:pt x="385" y="51"/>
                  <a:pt x="382" y="51"/>
                  <a:pt x="381" y="49"/>
                </a:cubicBezTo>
                <a:cubicBezTo>
                  <a:pt x="389" y="48"/>
                  <a:pt x="389" y="48"/>
                  <a:pt x="389" y="48"/>
                </a:cubicBezTo>
                <a:cubicBezTo>
                  <a:pt x="387" y="47"/>
                  <a:pt x="384" y="48"/>
                  <a:pt x="382" y="47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1" y="45"/>
                  <a:pt x="378" y="46"/>
                  <a:pt x="376" y="44"/>
                </a:cubicBezTo>
                <a:cubicBezTo>
                  <a:pt x="377" y="43"/>
                  <a:pt x="378" y="43"/>
                  <a:pt x="378" y="42"/>
                </a:cubicBezTo>
                <a:cubicBezTo>
                  <a:pt x="377" y="42"/>
                  <a:pt x="375" y="42"/>
                  <a:pt x="374" y="41"/>
                </a:cubicBezTo>
                <a:cubicBezTo>
                  <a:pt x="377" y="40"/>
                  <a:pt x="382" y="41"/>
                  <a:pt x="385" y="40"/>
                </a:cubicBezTo>
                <a:cubicBezTo>
                  <a:pt x="377" y="37"/>
                  <a:pt x="377" y="37"/>
                  <a:pt x="377" y="37"/>
                </a:cubicBezTo>
                <a:cubicBezTo>
                  <a:pt x="377" y="37"/>
                  <a:pt x="377" y="37"/>
                  <a:pt x="378" y="37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5" y="34"/>
                  <a:pt x="377" y="35"/>
                  <a:pt x="378" y="34"/>
                </a:cubicBezTo>
                <a:cubicBezTo>
                  <a:pt x="370" y="32"/>
                  <a:pt x="370" y="32"/>
                  <a:pt x="370" y="32"/>
                </a:cubicBezTo>
                <a:cubicBezTo>
                  <a:pt x="371" y="31"/>
                  <a:pt x="372" y="32"/>
                  <a:pt x="373" y="32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62" y="28"/>
                  <a:pt x="365" y="30"/>
                  <a:pt x="369" y="28"/>
                </a:cubicBezTo>
                <a:cubicBezTo>
                  <a:pt x="362" y="26"/>
                  <a:pt x="351" y="28"/>
                  <a:pt x="345" y="24"/>
                </a:cubicBezTo>
                <a:cubicBezTo>
                  <a:pt x="346" y="23"/>
                  <a:pt x="348" y="23"/>
                  <a:pt x="350" y="23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9" y="20"/>
                  <a:pt x="356" y="21"/>
                  <a:pt x="358" y="19"/>
                </a:cubicBezTo>
                <a:cubicBezTo>
                  <a:pt x="354" y="19"/>
                  <a:pt x="350" y="19"/>
                  <a:pt x="347" y="17"/>
                </a:cubicBezTo>
                <a:cubicBezTo>
                  <a:pt x="319" y="14"/>
                  <a:pt x="290" y="11"/>
                  <a:pt x="260" y="11"/>
                </a:cubicBezTo>
                <a:cubicBezTo>
                  <a:pt x="259" y="10"/>
                  <a:pt x="259" y="10"/>
                  <a:pt x="259" y="10"/>
                </a:cubicBezTo>
                <a:cubicBezTo>
                  <a:pt x="281" y="9"/>
                  <a:pt x="301" y="11"/>
                  <a:pt x="324" y="10"/>
                </a:cubicBezTo>
                <a:cubicBezTo>
                  <a:pt x="325" y="9"/>
                  <a:pt x="325" y="9"/>
                  <a:pt x="325" y="9"/>
                </a:cubicBezTo>
                <a:cubicBezTo>
                  <a:pt x="319" y="6"/>
                  <a:pt x="311" y="8"/>
                  <a:pt x="304" y="6"/>
                </a:cubicBezTo>
                <a:cubicBezTo>
                  <a:pt x="306" y="5"/>
                  <a:pt x="306" y="5"/>
                  <a:pt x="306" y="5"/>
                </a:cubicBezTo>
                <a:cubicBezTo>
                  <a:pt x="264" y="1"/>
                  <a:pt x="219" y="0"/>
                  <a:pt x="177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28" y="3"/>
                  <a:pt x="22" y="7"/>
                  <a:pt x="18" y="11"/>
                </a:cubicBezTo>
                <a:cubicBezTo>
                  <a:pt x="24" y="13"/>
                  <a:pt x="24" y="13"/>
                  <a:pt x="24" y="13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20"/>
                  <a:pt x="19" y="19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0" y="22"/>
                  <a:pt x="16" y="22"/>
                  <a:pt x="19" y="24"/>
                </a:cubicBezTo>
                <a:cubicBezTo>
                  <a:pt x="19" y="25"/>
                  <a:pt x="16" y="25"/>
                  <a:pt x="15" y="26"/>
                </a:cubicBezTo>
                <a:cubicBezTo>
                  <a:pt x="15" y="29"/>
                  <a:pt x="8" y="33"/>
                  <a:pt x="11" y="37"/>
                </a:cubicBezTo>
                <a:cubicBezTo>
                  <a:pt x="8" y="42"/>
                  <a:pt x="13" y="47"/>
                  <a:pt x="12" y="52"/>
                </a:cubicBezTo>
                <a:cubicBezTo>
                  <a:pt x="8" y="56"/>
                  <a:pt x="10" y="63"/>
                  <a:pt x="7" y="68"/>
                </a:cubicBezTo>
                <a:cubicBezTo>
                  <a:pt x="15" y="73"/>
                  <a:pt x="0" y="77"/>
                  <a:pt x="8" y="82"/>
                </a:cubicBezTo>
                <a:cubicBezTo>
                  <a:pt x="9" y="88"/>
                  <a:pt x="16" y="93"/>
                  <a:pt x="24" y="97"/>
                </a:cubicBezTo>
                <a:cubicBezTo>
                  <a:pt x="50" y="109"/>
                  <a:pt x="82" y="110"/>
                  <a:pt x="113" y="111"/>
                </a:cubicBezTo>
                <a:cubicBezTo>
                  <a:pt x="277" y="109"/>
                  <a:pt x="277" y="109"/>
                  <a:pt x="277" y="109"/>
                </a:cubicBezTo>
                <a:cubicBezTo>
                  <a:pt x="295" y="106"/>
                  <a:pt x="314" y="107"/>
                  <a:pt x="331" y="104"/>
                </a:cubicBezTo>
                <a:cubicBezTo>
                  <a:pt x="350" y="103"/>
                  <a:pt x="364" y="95"/>
                  <a:pt x="382" y="93"/>
                </a:cubicBezTo>
                <a:cubicBezTo>
                  <a:pt x="379" y="91"/>
                  <a:pt x="374" y="92"/>
                  <a:pt x="369" y="91"/>
                </a:cubicBezTo>
                <a:cubicBezTo>
                  <a:pt x="375" y="88"/>
                  <a:pt x="382" y="87"/>
                  <a:pt x="388" y="86"/>
                </a:cubicBezTo>
                <a:cubicBezTo>
                  <a:pt x="387" y="86"/>
                  <a:pt x="385" y="87"/>
                  <a:pt x="385" y="86"/>
                </a:cubicBezTo>
                <a:cubicBezTo>
                  <a:pt x="387" y="84"/>
                  <a:pt x="391" y="86"/>
                  <a:pt x="392" y="84"/>
                </a:cubicBezTo>
                <a:cubicBezTo>
                  <a:pt x="389" y="82"/>
                  <a:pt x="389" y="82"/>
                  <a:pt x="389" y="82"/>
                </a:cubicBezTo>
                <a:cubicBezTo>
                  <a:pt x="391" y="80"/>
                  <a:pt x="395" y="81"/>
                  <a:pt x="397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675"/>
          <p:cNvSpPr>
            <a:spLocks/>
          </p:cNvSpPr>
          <p:nvPr/>
        </p:nvSpPr>
        <p:spPr bwMode="auto">
          <a:xfrm>
            <a:off x="5039633" y="3661811"/>
            <a:ext cx="1319213" cy="382588"/>
          </a:xfrm>
          <a:custGeom>
            <a:avLst/>
            <a:gdLst>
              <a:gd name="T0" fmla="*/ 325 w 351"/>
              <a:gd name="T1" fmla="*/ 69 h 102"/>
              <a:gd name="T2" fmla="*/ 341 w 351"/>
              <a:gd name="T3" fmla="*/ 65 h 102"/>
              <a:gd name="T4" fmla="*/ 332 w 351"/>
              <a:gd name="T5" fmla="*/ 62 h 102"/>
              <a:gd name="T6" fmla="*/ 316 w 351"/>
              <a:gd name="T7" fmla="*/ 60 h 102"/>
              <a:gd name="T8" fmla="*/ 322 w 351"/>
              <a:gd name="T9" fmla="*/ 57 h 102"/>
              <a:gd name="T10" fmla="*/ 320 w 351"/>
              <a:gd name="T11" fmla="*/ 55 h 102"/>
              <a:gd name="T12" fmla="*/ 311 w 351"/>
              <a:gd name="T13" fmla="*/ 52 h 102"/>
              <a:gd name="T14" fmla="*/ 341 w 351"/>
              <a:gd name="T15" fmla="*/ 47 h 102"/>
              <a:gd name="T16" fmla="*/ 326 w 351"/>
              <a:gd name="T17" fmla="*/ 45 h 102"/>
              <a:gd name="T18" fmla="*/ 318 w 351"/>
              <a:gd name="T19" fmla="*/ 42 h 102"/>
              <a:gd name="T20" fmla="*/ 320 w 351"/>
              <a:gd name="T21" fmla="*/ 40 h 102"/>
              <a:gd name="T22" fmla="*/ 331 w 351"/>
              <a:gd name="T23" fmla="*/ 39 h 102"/>
              <a:gd name="T24" fmla="*/ 319 w 351"/>
              <a:gd name="T25" fmla="*/ 35 h 102"/>
              <a:gd name="T26" fmla="*/ 312 w 351"/>
              <a:gd name="T27" fmla="*/ 31 h 102"/>
              <a:gd name="T28" fmla="*/ 281 w 351"/>
              <a:gd name="T29" fmla="*/ 28 h 102"/>
              <a:gd name="T30" fmla="*/ 270 w 351"/>
              <a:gd name="T31" fmla="*/ 25 h 102"/>
              <a:gd name="T32" fmla="*/ 262 w 351"/>
              <a:gd name="T33" fmla="*/ 24 h 102"/>
              <a:gd name="T34" fmla="*/ 243 w 351"/>
              <a:gd name="T35" fmla="*/ 20 h 102"/>
              <a:gd name="T36" fmla="*/ 238 w 351"/>
              <a:gd name="T37" fmla="*/ 17 h 102"/>
              <a:gd name="T38" fmla="*/ 233 w 351"/>
              <a:gd name="T39" fmla="*/ 12 h 102"/>
              <a:gd name="T40" fmla="*/ 251 w 351"/>
              <a:gd name="T41" fmla="*/ 8 h 102"/>
              <a:gd name="T42" fmla="*/ 231 w 351"/>
              <a:gd name="T43" fmla="*/ 5 h 102"/>
              <a:gd name="T44" fmla="*/ 111 w 351"/>
              <a:gd name="T45" fmla="*/ 1 h 102"/>
              <a:gd name="T46" fmla="*/ 13 w 351"/>
              <a:gd name="T47" fmla="*/ 10 h 102"/>
              <a:gd name="T48" fmla="*/ 29 w 351"/>
              <a:gd name="T49" fmla="*/ 12 h 102"/>
              <a:gd name="T50" fmla="*/ 30 w 351"/>
              <a:gd name="T51" fmla="*/ 14 h 102"/>
              <a:gd name="T52" fmla="*/ 1 w 351"/>
              <a:gd name="T53" fmla="*/ 19 h 102"/>
              <a:gd name="T54" fmla="*/ 13 w 351"/>
              <a:gd name="T55" fmla="*/ 21 h 102"/>
              <a:gd name="T56" fmla="*/ 9 w 351"/>
              <a:gd name="T57" fmla="*/ 25 h 102"/>
              <a:gd name="T58" fmla="*/ 4 w 351"/>
              <a:gd name="T59" fmla="*/ 27 h 102"/>
              <a:gd name="T60" fmla="*/ 2 w 351"/>
              <a:gd name="T61" fmla="*/ 29 h 102"/>
              <a:gd name="T62" fmla="*/ 4 w 351"/>
              <a:gd name="T63" fmla="*/ 43 h 102"/>
              <a:gd name="T64" fmla="*/ 6 w 351"/>
              <a:gd name="T65" fmla="*/ 46 h 102"/>
              <a:gd name="T66" fmla="*/ 9 w 351"/>
              <a:gd name="T67" fmla="*/ 53 h 102"/>
              <a:gd name="T68" fmla="*/ 10 w 351"/>
              <a:gd name="T69" fmla="*/ 56 h 102"/>
              <a:gd name="T70" fmla="*/ 8 w 351"/>
              <a:gd name="T71" fmla="*/ 59 h 102"/>
              <a:gd name="T72" fmla="*/ 8 w 351"/>
              <a:gd name="T73" fmla="*/ 65 h 102"/>
              <a:gd name="T74" fmla="*/ 15 w 351"/>
              <a:gd name="T75" fmla="*/ 75 h 102"/>
              <a:gd name="T76" fmla="*/ 10 w 351"/>
              <a:gd name="T77" fmla="*/ 76 h 102"/>
              <a:gd name="T78" fmla="*/ 9 w 351"/>
              <a:gd name="T79" fmla="*/ 78 h 102"/>
              <a:gd name="T80" fmla="*/ 14 w 351"/>
              <a:gd name="T81" fmla="*/ 86 h 102"/>
              <a:gd name="T82" fmla="*/ 297 w 351"/>
              <a:gd name="T83" fmla="*/ 95 h 102"/>
              <a:gd name="T84" fmla="*/ 310 w 351"/>
              <a:gd name="T85" fmla="*/ 87 h 102"/>
              <a:gd name="T86" fmla="*/ 335 w 351"/>
              <a:gd name="T87" fmla="*/ 83 h 102"/>
              <a:gd name="T88" fmla="*/ 328 w 351"/>
              <a:gd name="T89" fmla="*/ 80 h 102"/>
              <a:gd name="T90" fmla="*/ 322 w 351"/>
              <a:gd name="T91" fmla="*/ 77 h 102"/>
              <a:gd name="T92" fmla="*/ 328 w 351"/>
              <a:gd name="T93" fmla="*/ 74 h 102"/>
              <a:gd name="T94" fmla="*/ 327 w 351"/>
              <a:gd name="T95" fmla="*/ 7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1" h="102">
                <a:moveTo>
                  <a:pt x="327" y="70"/>
                </a:moveTo>
                <a:cubicBezTo>
                  <a:pt x="325" y="69"/>
                  <a:pt x="325" y="69"/>
                  <a:pt x="325" y="69"/>
                </a:cubicBezTo>
                <a:cubicBezTo>
                  <a:pt x="349" y="66"/>
                  <a:pt x="349" y="66"/>
                  <a:pt x="349" y="66"/>
                </a:cubicBezTo>
                <a:cubicBezTo>
                  <a:pt x="346" y="66"/>
                  <a:pt x="343" y="67"/>
                  <a:pt x="341" y="65"/>
                </a:cubicBezTo>
                <a:cubicBezTo>
                  <a:pt x="344" y="63"/>
                  <a:pt x="347" y="63"/>
                  <a:pt x="351" y="63"/>
                </a:cubicBezTo>
                <a:cubicBezTo>
                  <a:pt x="332" y="62"/>
                  <a:pt x="332" y="62"/>
                  <a:pt x="332" y="62"/>
                </a:cubicBezTo>
                <a:cubicBezTo>
                  <a:pt x="333" y="61"/>
                  <a:pt x="334" y="61"/>
                  <a:pt x="335" y="61"/>
                </a:cubicBezTo>
                <a:cubicBezTo>
                  <a:pt x="316" y="60"/>
                  <a:pt x="316" y="60"/>
                  <a:pt x="316" y="60"/>
                </a:cubicBezTo>
                <a:cubicBezTo>
                  <a:pt x="318" y="59"/>
                  <a:pt x="323" y="58"/>
                  <a:pt x="325" y="58"/>
                </a:cubicBezTo>
                <a:cubicBezTo>
                  <a:pt x="322" y="57"/>
                  <a:pt x="322" y="57"/>
                  <a:pt x="322" y="57"/>
                </a:cubicBezTo>
                <a:cubicBezTo>
                  <a:pt x="324" y="56"/>
                  <a:pt x="327" y="56"/>
                  <a:pt x="330" y="56"/>
                </a:cubicBezTo>
                <a:cubicBezTo>
                  <a:pt x="320" y="55"/>
                  <a:pt x="320" y="55"/>
                  <a:pt x="320" y="55"/>
                </a:cubicBezTo>
                <a:cubicBezTo>
                  <a:pt x="324" y="53"/>
                  <a:pt x="332" y="55"/>
                  <a:pt x="336" y="53"/>
                </a:cubicBezTo>
                <a:cubicBezTo>
                  <a:pt x="328" y="52"/>
                  <a:pt x="318" y="54"/>
                  <a:pt x="311" y="52"/>
                </a:cubicBezTo>
                <a:cubicBezTo>
                  <a:pt x="314" y="50"/>
                  <a:pt x="324" y="51"/>
                  <a:pt x="322" y="4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4" y="46"/>
                  <a:pt x="325" y="45"/>
                  <a:pt x="326" y="45"/>
                </a:cubicBezTo>
                <a:cubicBezTo>
                  <a:pt x="321" y="45"/>
                  <a:pt x="321" y="45"/>
                  <a:pt x="321" y="45"/>
                </a:cubicBezTo>
                <a:cubicBezTo>
                  <a:pt x="319" y="45"/>
                  <a:pt x="316" y="43"/>
                  <a:pt x="318" y="42"/>
                </a:cubicBezTo>
                <a:cubicBezTo>
                  <a:pt x="321" y="42"/>
                  <a:pt x="323" y="41"/>
                  <a:pt x="325" y="41"/>
                </a:cubicBezTo>
                <a:cubicBezTo>
                  <a:pt x="323" y="41"/>
                  <a:pt x="322" y="40"/>
                  <a:pt x="320" y="40"/>
                </a:cubicBezTo>
                <a:cubicBezTo>
                  <a:pt x="321" y="39"/>
                  <a:pt x="321" y="39"/>
                  <a:pt x="321" y="39"/>
                </a:cubicBezTo>
                <a:cubicBezTo>
                  <a:pt x="324" y="40"/>
                  <a:pt x="329" y="39"/>
                  <a:pt x="331" y="39"/>
                </a:cubicBezTo>
                <a:cubicBezTo>
                  <a:pt x="325" y="38"/>
                  <a:pt x="319" y="37"/>
                  <a:pt x="313" y="36"/>
                </a:cubicBezTo>
                <a:cubicBezTo>
                  <a:pt x="314" y="34"/>
                  <a:pt x="317" y="35"/>
                  <a:pt x="319" y="35"/>
                </a:cubicBezTo>
                <a:cubicBezTo>
                  <a:pt x="302" y="33"/>
                  <a:pt x="302" y="33"/>
                  <a:pt x="302" y="33"/>
                </a:cubicBezTo>
                <a:cubicBezTo>
                  <a:pt x="304" y="31"/>
                  <a:pt x="309" y="32"/>
                  <a:pt x="312" y="31"/>
                </a:cubicBezTo>
                <a:cubicBezTo>
                  <a:pt x="300" y="30"/>
                  <a:pt x="291" y="29"/>
                  <a:pt x="279" y="29"/>
                </a:cubicBezTo>
                <a:cubicBezTo>
                  <a:pt x="279" y="28"/>
                  <a:pt x="280" y="28"/>
                  <a:pt x="281" y="28"/>
                </a:cubicBezTo>
                <a:cubicBezTo>
                  <a:pt x="273" y="28"/>
                  <a:pt x="264" y="27"/>
                  <a:pt x="256" y="26"/>
                </a:cubicBezTo>
                <a:cubicBezTo>
                  <a:pt x="270" y="25"/>
                  <a:pt x="270" y="25"/>
                  <a:pt x="270" y="25"/>
                </a:cubicBezTo>
                <a:cubicBezTo>
                  <a:pt x="270" y="24"/>
                  <a:pt x="270" y="24"/>
                  <a:pt x="270" y="24"/>
                </a:cubicBezTo>
                <a:cubicBezTo>
                  <a:pt x="268" y="24"/>
                  <a:pt x="264" y="25"/>
                  <a:pt x="262" y="24"/>
                </a:cubicBezTo>
                <a:cubicBezTo>
                  <a:pt x="264" y="22"/>
                  <a:pt x="264" y="22"/>
                  <a:pt x="264" y="22"/>
                </a:cubicBezTo>
                <a:cubicBezTo>
                  <a:pt x="257" y="21"/>
                  <a:pt x="250" y="21"/>
                  <a:pt x="243" y="20"/>
                </a:cubicBezTo>
                <a:cubicBezTo>
                  <a:pt x="257" y="20"/>
                  <a:pt x="274" y="20"/>
                  <a:pt x="286" y="18"/>
                </a:cubicBezTo>
                <a:cubicBezTo>
                  <a:pt x="271" y="18"/>
                  <a:pt x="253" y="16"/>
                  <a:pt x="238" y="17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4"/>
                  <a:pt x="233" y="13"/>
                  <a:pt x="233" y="12"/>
                </a:cubicBezTo>
                <a:cubicBezTo>
                  <a:pt x="229" y="11"/>
                  <a:pt x="222" y="14"/>
                  <a:pt x="218" y="10"/>
                </a:cubicBezTo>
                <a:cubicBezTo>
                  <a:pt x="228" y="10"/>
                  <a:pt x="240" y="9"/>
                  <a:pt x="251" y="8"/>
                </a:cubicBezTo>
                <a:cubicBezTo>
                  <a:pt x="251" y="7"/>
                  <a:pt x="251" y="7"/>
                  <a:pt x="251" y="7"/>
                </a:cubicBezTo>
                <a:cubicBezTo>
                  <a:pt x="244" y="7"/>
                  <a:pt x="237" y="7"/>
                  <a:pt x="231" y="5"/>
                </a:cubicBezTo>
                <a:cubicBezTo>
                  <a:pt x="226" y="4"/>
                  <a:pt x="218" y="6"/>
                  <a:pt x="213" y="3"/>
                </a:cubicBezTo>
                <a:cubicBezTo>
                  <a:pt x="180" y="1"/>
                  <a:pt x="147" y="0"/>
                  <a:pt x="111" y="1"/>
                </a:cubicBezTo>
                <a:cubicBezTo>
                  <a:pt x="77" y="2"/>
                  <a:pt x="42" y="2"/>
                  <a:pt x="12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2"/>
                  <a:pt x="8" y="10"/>
                  <a:pt x="7" y="11"/>
                </a:cubicBezTo>
                <a:cubicBezTo>
                  <a:pt x="29" y="12"/>
                  <a:pt x="29" y="12"/>
                  <a:pt x="29" y="12"/>
                </a:cubicBezTo>
                <a:cubicBezTo>
                  <a:pt x="27" y="14"/>
                  <a:pt x="16" y="13"/>
                  <a:pt x="17" y="13"/>
                </a:cubicBezTo>
                <a:cubicBezTo>
                  <a:pt x="30" y="14"/>
                  <a:pt x="30" y="14"/>
                  <a:pt x="30" y="14"/>
                </a:cubicBezTo>
                <a:cubicBezTo>
                  <a:pt x="22" y="15"/>
                  <a:pt x="14" y="15"/>
                  <a:pt x="6" y="16"/>
                </a:cubicBezTo>
                <a:cubicBezTo>
                  <a:pt x="5" y="17"/>
                  <a:pt x="2" y="17"/>
                  <a:pt x="1" y="19"/>
                </a:cubicBezTo>
                <a:cubicBezTo>
                  <a:pt x="8" y="20"/>
                  <a:pt x="17" y="18"/>
                  <a:pt x="23" y="20"/>
                </a:cubicBezTo>
                <a:cubicBezTo>
                  <a:pt x="20" y="21"/>
                  <a:pt x="16" y="21"/>
                  <a:pt x="13" y="21"/>
                </a:cubicBezTo>
                <a:cubicBezTo>
                  <a:pt x="15" y="21"/>
                  <a:pt x="11" y="23"/>
                  <a:pt x="15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4" y="27"/>
                  <a:pt x="4" y="27"/>
                  <a:pt x="4" y="27"/>
                </a:cubicBezTo>
                <a:cubicBezTo>
                  <a:pt x="6" y="28"/>
                  <a:pt x="8" y="27"/>
                  <a:pt x="10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4" y="30"/>
                  <a:pt x="3" y="30"/>
                  <a:pt x="3" y="31"/>
                </a:cubicBezTo>
                <a:cubicBezTo>
                  <a:pt x="1" y="36"/>
                  <a:pt x="0" y="39"/>
                  <a:pt x="4" y="43"/>
                </a:cubicBezTo>
                <a:cubicBezTo>
                  <a:pt x="2" y="44"/>
                  <a:pt x="2" y="44"/>
                  <a:pt x="2" y="44"/>
                </a:cubicBezTo>
                <a:cubicBezTo>
                  <a:pt x="3" y="45"/>
                  <a:pt x="5" y="45"/>
                  <a:pt x="6" y="46"/>
                </a:cubicBezTo>
                <a:cubicBezTo>
                  <a:pt x="2" y="48"/>
                  <a:pt x="11" y="50"/>
                  <a:pt x="6" y="51"/>
                </a:cubicBezTo>
                <a:cubicBezTo>
                  <a:pt x="8" y="52"/>
                  <a:pt x="8" y="53"/>
                  <a:pt x="9" y="53"/>
                </a:cubicBezTo>
                <a:cubicBezTo>
                  <a:pt x="8" y="54"/>
                  <a:pt x="7" y="55"/>
                  <a:pt x="5" y="55"/>
                </a:cubicBezTo>
                <a:cubicBezTo>
                  <a:pt x="10" y="56"/>
                  <a:pt x="10" y="56"/>
                  <a:pt x="10" y="56"/>
                </a:cubicBezTo>
                <a:cubicBezTo>
                  <a:pt x="9" y="57"/>
                  <a:pt x="8" y="58"/>
                  <a:pt x="6" y="58"/>
                </a:cubicBezTo>
                <a:cubicBezTo>
                  <a:pt x="8" y="59"/>
                  <a:pt x="8" y="59"/>
                  <a:pt x="8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10" y="61"/>
                  <a:pt x="3" y="64"/>
                  <a:pt x="8" y="65"/>
                </a:cubicBezTo>
                <a:cubicBezTo>
                  <a:pt x="5" y="66"/>
                  <a:pt x="5" y="66"/>
                  <a:pt x="5" y="66"/>
                </a:cubicBezTo>
                <a:cubicBezTo>
                  <a:pt x="6" y="70"/>
                  <a:pt x="11" y="73"/>
                  <a:pt x="15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0" y="76"/>
                  <a:pt x="10" y="76"/>
                  <a:pt x="10" y="76"/>
                </a:cubicBezTo>
                <a:cubicBezTo>
                  <a:pt x="7" y="77"/>
                  <a:pt x="7" y="77"/>
                  <a:pt x="7" y="77"/>
                </a:cubicBezTo>
                <a:cubicBezTo>
                  <a:pt x="9" y="78"/>
                  <a:pt x="9" y="78"/>
                  <a:pt x="9" y="78"/>
                </a:cubicBezTo>
                <a:cubicBezTo>
                  <a:pt x="7" y="81"/>
                  <a:pt x="14" y="83"/>
                  <a:pt x="17" y="85"/>
                </a:cubicBezTo>
                <a:cubicBezTo>
                  <a:pt x="14" y="86"/>
                  <a:pt x="14" y="86"/>
                  <a:pt x="14" y="86"/>
                </a:cubicBezTo>
                <a:cubicBezTo>
                  <a:pt x="42" y="97"/>
                  <a:pt x="80" y="96"/>
                  <a:pt x="114" y="99"/>
                </a:cubicBezTo>
                <a:cubicBezTo>
                  <a:pt x="173" y="100"/>
                  <a:pt x="240" y="102"/>
                  <a:pt x="297" y="95"/>
                </a:cubicBezTo>
                <a:cubicBezTo>
                  <a:pt x="303" y="92"/>
                  <a:pt x="315" y="93"/>
                  <a:pt x="317" y="90"/>
                </a:cubicBezTo>
                <a:cubicBezTo>
                  <a:pt x="315" y="88"/>
                  <a:pt x="308" y="91"/>
                  <a:pt x="310" y="87"/>
                </a:cubicBezTo>
                <a:cubicBezTo>
                  <a:pt x="319" y="85"/>
                  <a:pt x="330" y="85"/>
                  <a:pt x="340" y="84"/>
                </a:cubicBezTo>
                <a:cubicBezTo>
                  <a:pt x="335" y="83"/>
                  <a:pt x="335" y="83"/>
                  <a:pt x="335" y="83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37" y="79"/>
                  <a:pt x="332" y="82"/>
                  <a:pt x="328" y="80"/>
                </a:cubicBezTo>
                <a:cubicBezTo>
                  <a:pt x="340" y="78"/>
                  <a:pt x="340" y="78"/>
                  <a:pt x="340" y="78"/>
                </a:cubicBezTo>
                <a:cubicBezTo>
                  <a:pt x="334" y="76"/>
                  <a:pt x="327" y="80"/>
                  <a:pt x="322" y="77"/>
                </a:cubicBezTo>
                <a:cubicBezTo>
                  <a:pt x="325" y="76"/>
                  <a:pt x="328" y="75"/>
                  <a:pt x="331" y="76"/>
                </a:cubicBezTo>
                <a:cubicBezTo>
                  <a:pt x="328" y="74"/>
                  <a:pt x="328" y="74"/>
                  <a:pt x="328" y="74"/>
                </a:cubicBezTo>
                <a:cubicBezTo>
                  <a:pt x="335" y="72"/>
                  <a:pt x="341" y="71"/>
                  <a:pt x="348" y="70"/>
                </a:cubicBezTo>
                <a:cubicBezTo>
                  <a:pt x="341" y="70"/>
                  <a:pt x="334" y="69"/>
                  <a:pt x="327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680"/>
          <p:cNvSpPr>
            <a:spLocks/>
          </p:cNvSpPr>
          <p:nvPr/>
        </p:nvSpPr>
        <p:spPr bwMode="auto">
          <a:xfrm>
            <a:off x="7266896" y="4399690"/>
            <a:ext cx="1133475" cy="401638"/>
          </a:xfrm>
          <a:custGeom>
            <a:avLst/>
            <a:gdLst>
              <a:gd name="T0" fmla="*/ 302 w 302"/>
              <a:gd name="T1" fmla="*/ 63 h 107"/>
              <a:gd name="T2" fmla="*/ 295 w 302"/>
              <a:gd name="T3" fmla="*/ 60 h 107"/>
              <a:gd name="T4" fmla="*/ 296 w 302"/>
              <a:gd name="T5" fmla="*/ 56 h 107"/>
              <a:gd name="T6" fmla="*/ 293 w 302"/>
              <a:gd name="T7" fmla="*/ 54 h 107"/>
              <a:gd name="T8" fmla="*/ 292 w 302"/>
              <a:gd name="T9" fmla="*/ 49 h 107"/>
              <a:gd name="T10" fmla="*/ 275 w 302"/>
              <a:gd name="T11" fmla="*/ 45 h 107"/>
              <a:gd name="T12" fmla="*/ 277 w 302"/>
              <a:gd name="T13" fmla="*/ 42 h 107"/>
              <a:gd name="T14" fmla="*/ 285 w 302"/>
              <a:gd name="T15" fmla="*/ 39 h 107"/>
              <a:gd name="T16" fmla="*/ 284 w 302"/>
              <a:gd name="T17" fmla="*/ 36 h 107"/>
              <a:gd name="T18" fmla="*/ 284 w 302"/>
              <a:gd name="T19" fmla="*/ 34 h 107"/>
              <a:gd name="T20" fmla="*/ 287 w 302"/>
              <a:gd name="T21" fmla="*/ 32 h 107"/>
              <a:gd name="T22" fmla="*/ 277 w 302"/>
              <a:gd name="T23" fmla="*/ 29 h 107"/>
              <a:gd name="T24" fmla="*/ 270 w 302"/>
              <a:gd name="T25" fmla="*/ 27 h 107"/>
              <a:gd name="T26" fmla="*/ 258 w 302"/>
              <a:gd name="T27" fmla="*/ 25 h 107"/>
              <a:gd name="T28" fmla="*/ 254 w 302"/>
              <a:gd name="T29" fmla="*/ 23 h 107"/>
              <a:gd name="T30" fmla="*/ 259 w 302"/>
              <a:gd name="T31" fmla="*/ 21 h 107"/>
              <a:gd name="T32" fmla="*/ 241 w 302"/>
              <a:gd name="T33" fmla="*/ 20 h 107"/>
              <a:gd name="T34" fmla="*/ 255 w 302"/>
              <a:gd name="T35" fmla="*/ 17 h 107"/>
              <a:gd name="T36" fmla="*/ 249 w 302"/>
              <a:gd name="T37" fmla="*/ 13 h 107"/>
              <a:gd name="T38" fmla="*/ 174 w 302"/>
              <a:gd name="T39" fmla="*/ 11 h 107"/>
              <a:gd name="T40" fmla="*/ 173 w 302"/>
              <a:gd name="T41" fmla="*/ 9 h 107"/>
              <a:gd name="T42" fmla="*/ 190 w 302"/>
              <a:gd name="T43" fmla="*/ 8 h 107"/>
              <a:gd name="T44" fmla="*/ 226 w 302"/>
              <a:gd name="T45" fmla="*/ 5 h 107"/>
              <a:gd name="T46" fmla="*/ 208 w 302"/>
              <a:gd name="T47" fmla="*/ 3 h 107"/>
              <a:gd name="T48" fmla="*/ 24 w 302"/>
              <a:gd name="T49" fmla="*/ 3 h 107"/>
              <a:gd name="T50" fmla="*/ 12 w 302"/>
              <a:gd name="T51" fmla="*/ 12 h 107"/>
              <a:gd name="T52" fmla="*/ 9 w 302"/>
              <a:gd name="T53" fmla="*/ 18 h 107"/>
              <a:gd name="T54" fmla="*/ 12 w 302"/>
              <a:gd name="T55" fmla="*/ 27 h 107"/>
              <a:gd name="T56" fmla="*/ 5 w 302"/>
              <a:gd name="T57" fmla="*/ 48 h 107"/>
              <a:gd name="T58" fmla="*/ 3 w 302"/>
              <a:gd name="T59" fmla="*/ 63 h 107"/>
              <a:gd name="T60" fmla="*/ 5 w 302"/>
              <a:gd name="T61" fmla="*/ 77 h 107"/>
              <a:gd name="T62" fmla="*/ 9 w 302"/>
              <a:gd name="T63" fmla="*/ 87 h 107"/>
              <a:gd name="T64" fmla="*/ 133 w 302"/>
              <a:gd name="T65" fmla="*/ 103 h 107"/>
              <a:gd name="T66" fmla="*/ 281 w 302"/>
              <a:gd name="T67" fmla="*/ 86 h 107"/>
              <a:gd name="T68" fmla="*/ 279 w 302"/>
              <a:gd name="T69" fmla="*/ 82 h 107"/>
              <a:gd name="T70" fmla="*/ 277 w 302"/>
              <a:gd name="T71" fmla="*/ 80 h 107"/>
              <a:gd name="T72" fmla="*/ 296 w 302"/>
              <a:gd name="T73" fmla="*/ 74 h 107"/>
              <a:gd name="T74" fmla="*/ 298 w 302"/>
              <a:gd name="T75" fmla="*/ 7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" h="107">
                <a:moveTo>
                  <a:pt x="280" y="70"/>
                </a:moveTo>
                <a:cubicBezTo>
                  <a:pt x="289" y="70"/>
                  <a:pt x="294" y="64"/>
                  <a:pt x="302" y="63"/>
                </a:cubicBezTo>
                <a:cubicBezTo>
                  <a:pt x="298" y="61"/>
                  <a:pt x="293" y="63"/>
                  <a:pt x="290" y="61"/>
                </a:cubicBezTo>
                <a:cubicBezTo>
                  <a:pt x="291" y="60"/>
                  <a:pt x="293" y="60"/>
                  <a:pt x="295" y="60"/>
                </a:cubicBezTo>
                <a:cubicBezTo>
                  <a:pt x="294" y="59"/>
                  <a:pt x="291" y="60"/>
                  <a:pt x="291" y="58"/>
                </a:cubicBezTo>
                <a:cubicBezTo>
                  <a:pt x="292" y="57"/>
                  <a:pt x="294" y="56"/>
                  <a:pt x="296" y="56"/>
                </a:cubicBezTo>
                <a:cubicBezTo>
                  <a:pt x="289" y="55"/>
                  <a:pt x="289" y="55"/>
                  <a:pt x="289" y="55"/>
                </a:cubicBezTo>
                <a:cubicBezTo>
                  <a:pt x="290" y="54"/>
                  <a:pt x="291" y="54"/>
                  <a:pt x="293" y="54"/>
                </a:cubicBezTo>
                <a:cubicBezTo>
                  <a:pt x="289" y="53"/>
                  <a:pt x="281" y="55"/>
                  <a:pt x="276" y="53"/>
                </a:cubicBezTo>
                <a:cubicBezTo>
                  <a:pt x="281" y="52"/>
                  <a:pt x="286" y="50"/>
                  <a:pt x="292" y="49"/>
                </a:cubicBezTo>
                <a:cubicBezTo>
                  <a:pt x="290" y="47"/>
                  <a:pt x="282" y="50"/>
                  <a:pt x="282" y="46"/>
                </a:cubicBezTo>
                <a:cubicBezTo>
                  <a:pt x="280" y="45"/>
                  <a:pt x="277" y="46"/>
                  <a:pt x="275" y="45"/>
                </a:cubicBezTo>
                <a:cubicBezTo>
                  <a:pt x="276" y="44"/>
                  <a:pt x="279" y="45"/>
                  <a:pt x="280" y="44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8" y="39"/>
                  <a:pt x="282" y="40"/>
                  <a:pt x="285" y="40"/>
                </a:cubicBezTo>
                <a:cubicBezTo>
                  <a:pt x="285" y="39"/>
                  <a:pt x="285" y="39"/>
                  <a:pt x="285" y="39"/>
                </a:cubicBezTo>
                <a:cubicBezTo>
                  <a:pt x="273" y="37"/>
                  <a:pt x="273" y="37"/>
                  <a:pt x="273" y="37"/>
                </a:cubicBezTo>
                <a:cubicBezTo>
                  <a:pt x="276" y="36"/>
                  <a:pt x="280" y="35"/>
                  <a:pt x="284" y="36"/>
                </a:cubicBezTo>
                <a:cubicBezTo>
                  <a:pt x="281" y="35"/>
                  <a:pt x="281" y="35"/>
                  <a:pt x="281" y="35"/>
                </a:cubicBezTo>
                <a:cubicBezTo>
                  <a:pt x="281" y="34"/>
                  <a:pt x="283" y="34"/>
                  <a:pt x="284" y="34"/>
                </a:cubicBezTo>
                <a:cubicBezTo>
                  <a:pt x="279" y="33"/>
                  <a:pt x="279" y="33"/>
                  <a:pt x="279" y="33"/>
                </a:cubicBezTo>
                <a:cubicBezTo>
                  <a:pt x="281" y="32"/>
                  <a:pt x="285" y="33"/>
                  <a:pt x="287" y="32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9" y="30"/>
                  <a:pt x="279" y="28"/>
                  <a:pt x="281" y="28"/>
                </a:cubicBezTo>
                <a:cubicBezTo>
                  <a:pt x="278" y="27"/>
                  <a:pt x="272" y="29"/>
                  <a:pt x="270" y="27"/>
                </a:cubicBezTo>
                <a:cubicBezTo>
                  <a:pt x="271" y="26"/>
                  <a:pt x="272" y="26"/>
                  <a:pt x="273" y="26"/>
                </a:cubicBezTo>
                <a:cubicBezTo>
                  <a:pt x="268" y="26"/>
                  <a:pt x="262" y="27"/>
                  <a:pt x="258" y="25"/>
                </a:cubicBezTo>
                <a:cubicBezTo>
                  <a:pt x="262" y="23"/>
                  <a:pt x="265" y="25"/>
                  <a:pt x="269" y="23"/>
                </a:cubicBezTo>
                <a:cubicBezTo>
                  <a:pt x="254" y="23"/>
                  <a:pt x="254" y="23"/>
                  <a:pt x="254" y="23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5" y="20"/>
                  <a:pt x="258" y="22"/>
                  <a:pt x="259" y="21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40" y="20"/>
                  <a:pt x="241" y="20"/>
                  <a:pt x="241" y="20"/>
                </a:cubicBezTo>
                <a:cubicBezTo>
                  <a:pt x="240" y="20"/>
                  <a:pt x="239" y="20"/>
                  <a:pt x="238" y="19"/>
                </a:cubicBezTo>
                <a:cubicBezTo>
                  <a:pt x="244" y="18"/>
                  <a:pt x="251" y="18"/>
                  <a:pt x="255" y="17"/>
                </a:cubicBezTo>
                <a:cubicBezTo>
                  <a:pt x="231" y="16"/>
                  <a:pt x="231" y="16"/>
                  <a:pt x="231" y="16"/>
                </a:cubicBezTo>
                <a:cubicBezTo>
                  <a:pt x="237" y="15"/>
                  <a:pt x="243" y="13"/>
                  <a:pt x="249" y="13"/>
                </a:cubicBezTo>
                <a:cubicBezTo>
                  <a:pt x="248" y="12"/>
                  <a:pt x="246" y="12"/>
                  <a:pt x="246" y="12"/>
                </a:cubicBezTo>
                <a:cubicBezTo>
                  <a:pt x="222" y="13"/>
                  <a:pt x="199" y="11"/>
                  <a:pt x="174" y="11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3" y="9"/>
                  <a:pt x="173" y="9"/>
                  <a:pt x="173" y="9"/>
                </a:cubicBezTo>
                <a:cubicBezTo>
                  <a:pt x="180" y="12"/>
                  <a:pt x="186" y="6"/>
                  <a:pt x="191" y="9"/>
                </a:cubicBezTo>
                <a:cubicBezTo>
                  <a:pt x="190" y="8"/>
                  <a:pt x="190" y="8"/>
                  <a:pt x="190" y="8"/>
                </a:cubicBezTo>
                <a:cubicBezTo>
                  <a:pt x="204" y="7"/>
                  <a:pt x="204" y="7"/>
                  <a:pt x="204" y="7"/>
                </a:cubicBezTo>
                <a:cubicBezTo>
                  <a:pt x="211" y="5"/>
                  <a:pt x="221" y="7"/>
                  <a:pt x="226" y="5"/>
                </a:cubicBezTo>
                <a:cubicBezTo>
                  <a:pt x="220" y="5"/>
                  <a:pt x="214" y="4"/>
                  <a:pt x="208" y="4"/>
                </a:cubicBezTo>
                <a:cubicBezTo>
                  <a:pt x="208" y="3"/>
                  <a:pt x="208" y="3"/>
                  <a:pt x="208" y="3"/>
                </a:cubicBezTo>
                <a:cubicBezTo>
                  <a:pt x="201" y="3"/>
                  <a:pt x="193" y="3"/>
                  <a:pt x="187" y="2"/>
                </a:cubicBezTo>
                <a:cubicBezTo>
                  <a:pt x="132" y="0"/>
                  <a:pt x="76" y="1"/>
                  <a:pt x="24" y="3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8"/>
                  <a:pt x="12" y="9"/>
                  <a:pt x="12" y="12"/>
                </a:cubicBezTo>
                <a:cubicBezTo>
                  <a:pt x="16" y="13"/>
                  <a:pt x="16" y="13"/>
                  <a:pt x="16" y="13"/>
                </a:cubicBezTo>
                <a:cubicBezTo>
                  <a:pt x="9" y="18"/>
                  <a:pt x="9" y="18"/>
                  <a:pt x="9" y="18"/>
                </a:cubicBezTo>
                <a:cubicBezTo>
                  <a:pt x="11" y="20"/>
                  <a:pt x="12" y="21"/>
                  <a:pt x="15" y="21"/>
                </a:cubicBezTo>
                <a:cubicBezTo>
                  <a:pt x="11" y="23"/>
                  <a:pt x="14" y="25"/>
                  <a:pt x="12" y="27"/>
                </a:cubicBezTo>
                <a:cubicBezTo>
                  <a:pt x="7" y="29"/>
                  <a:pt x="8" y="33"/>
                  <a:pt x="5" y="35"/>
                </a:cubicBezTo>
                <a:cubicBezTo>
                  <a:pt x="7" y="40"/>
                  <a:pt x="0" y="43"/>
                  <a:pt x="5" y="48"/>
                </a:cubicBezTo>
                <a:cubicBezTo>
                  <a:pt x="9" y="50"/>
                  <a:pt x="6" y="54"/>
                  <a:pt x="8" y="56"/>
                </a:cubicBezTo>
                <a:cubicBezTo>
                  <a:pt x="5" y="58"/>
                  <a:pt x="4" y="61"/>
                  <a:pt x="3" y="63"/>
                </a:cubicBezTo>
                <a:cubicBezTo>
                  <a:pt x="6" y="64"/>
                  <a:pt x="0" y="67"/>
                  <a:pt x="3" y="69"/>
                </a:cubicBezTo>
                <a:cubicBezTo>
                  <a:pt x="1" y="72"/>
                  <a:pt x="10" y="76"/>
                  <a:pt x="5" y="77"/>
                </a:cubicBezTo>
                <a:cubicBezTo>
                  <a:pt x="4" y="82"/>
                  <a:pt x="4" y="82"/>
                  <a:pt x="4" y="82"/>
                </a:cubicBezTo>
                <a:cubicBezTo>
                  <a:pt x="4" y="84"/>
                  <a:pt x="6" y="86"/>
                  <a:pt x="9" y="87"/>
                </a:cubicBezTo>
                <a:cubicBezTo>
                  <a:pt x="8" y="88"/>
                  <a:pt x="9" y="89"/>
                  <a:pt x="9" y="90"/>
                </a:cubicBezTo>
                <a:cubicBezTo>
                  <a:pt x="43" y="107"/>
                  <a:pt x="91" y="103"/>
                  <a:pt x="133" y="103"/>
                </a:cubicBezTo>
                <a:cubicBezTo>
                  <a:pt x="184" y="103"/>
                  <a:pt x="231" y="101"/>
                  <a:pt x="275" y="90"/>
                </a:cubicBezTo>
                <a:cubicBezTo>
                  <a:pt x="281" y="86"/>
                  <a:pt x="281" y="86"/>
                  <a:pt x="281" y="86"/>
                </a:cubicBezTo>
                <a:cubicBezTo>
                  <a:pt x="283" y="85"/>
                  <a:pt x="288" y="86"/>
                  <a:pt x="289" y="84"/>
                </a:cubicBezTo>
                <a:cubicBezTo>
                  <a:pt x="279" y="82"/>
                  <a:pt x="279" y="82"/>
                  <a:pt x="279" y="82"/>
                </a:cubicBezTo>
                <a:cubicBezTo>
                  <a:pt x="279" y="81"/>
                  <a:pt x="281" y="82"/>
                  <a:pt x="281" y="81"/>
                </a:cubicBezTo>
                <a:cubicBezTo>
                  <a:pt x="280" y="81"/>
                  <a:pt x="278" y="81"/>
                  <a:pt x="277" y="80"/>
                </a:cubicBezTo>
                <a:cubicBezTo>
                  <a:pt x="280" y="78"/>
                  <a:pt x="288" y="79"/>
                  <a:pt x="293" y="77"/>
                </a:cubicBezTo>
                <a:cubicBezTo>
                  <a:pt x="292" y="76"/>
                  <a:pt x="294" y="74"/>
                  <a:pt x="296" y="74"/>
                </a:cubicBezTo>
                <a:cubicBezTo>
                  <a:pt x="295" y="74"/>
                  <a:pt x="293" y="74"/>
                  <a:pt x="292" y="73"/>
                </a:cubicBezTo>
                <a:cubicBezTo>
                  <a:pt x="294" y="72"/>
                  <a:pt x="296" y="71"/>
                  <a:pt x="298" y="71"/>
                </a:cubicBezTo>
                <a:lnTo>
                  <a:pt x="280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681"/>
          <p:cNvSpPr>
            <a:spLocks noEditPoints="1"/>
          </p:cNvSpPr>
          <p:nvPr/>
        </p:nvSpPr>
        <p:spPr bwMode="auto">
          <a:xfrm>
            <a:off x="5039633" y="4324398"/>
            <a:ext cx="1385888" cy="415925"/>
          </a:xfrm>
          <a:custGeom>
            <a:avLst/>
            <a:gdLst>
              <a:gd name="T0" fmla="*/ 355 w 369"/>
              <a:gd name="T1" fmla="*/ 52 h 111"/>
              <a:gd name="T2" fmla="*/ 350 w 369"/>
              <a:gd name="T3" fmla="*/ 49 h 111"/>
              <a:gd name="T4" fmla="*/ 348 w 369"/>
              <a:gd name="T5" fmla="*/ 47 h 111"/>
              <a:gd name="T6" fmla="*/ 335 w 369"/>
              <a:gd name="T7" fmla="*/ 45 h 111"/>
              <a:gd name="T8" fmla="*/ 344 w 369"/>
              <a:gd name="T9" fmla="*/ 38 h 111"/>
              <a:gd name="T10" fmla="*/ 333 w 369"/>
              <a:gd name="T11" fmla="*/ 34 h 111"/>
              <a:gd name="T12" fmla="*/ 339 w 369"/>
              <a:gd name="T13" fmla="*/ 28 h 111"/>
              <a:gd name="T14" fmla="*/ 329 w 369"/>
              <a:gd name="T15" fmla="*/ 23 h 111"/>
              <a:gd name="T16" fmla="*/ 305 w 369"/>
              <a:gd name="T17" fmla="*/ 19 h 111"/>
              <a:gd name="T18" fmla="*/ 306 w 369"/>
              <a:gd name="T19" fmla="*/ 17 h 111"/>
              <a:gd name="T20" fmla="*/ 312 w 369"/>
              <a:gd name="T21" fmla="*/ 14 h 111"/>
              <a:gd name="T22" fmla="*/ 229 w 369"/>
              <a:gd name="T23" fmla="*/ 10 h 111"/>
              <a:gd name="T24" fmla="*/ 290 w 369"/>
              <a:gd name="T25" fmla="*/ 7 h 111"/>
              <a:gd name="T26" fmla="*/ 263 w 369"/>
              <a:gd name="T27" fmla="*/ 2 h 111"/>
              <a:gd name="T28" fmla="*/ 48 w 369"/>
              <a:gd name="T29" fmla="*/ 5 h 111"/>
              <a:gd name="T30" fmla="*/ 9 w 369"/>
              <a:gd name="T31" fmla="*/ 19 h 111"/>
              <a:gd name="T32" fmla="*/ 10 w 369"/>
              <a:gd name="T33" fmla="*/ 27 h 111"/>
              <a:gd name="T34" fmla="*/ 7 w 369"/>
              <a:gd name="T35" fmla="*/ 32 h 111"/>
              <a:gd name="T36" fmla="*/ 1 w 369"/>
              <a:gd name="T37" fmla="*/ 48 h 111"/>
              <a:gd name="T38" fmla="*/ 9 w 369"/>
              <a:gd name="T39" fmla="*/ 64 h 111"/>
              <a:gd name="T40" fmla="*/ 8 w 369"/>
              <a:gd name="T41" fmla="*/ 66 h 111"/>
              <a:gd name="T42" fmla="*/ 9 w 369"/>
              <a:gd name="T43" fmla="*/ 75 h 111"/>
              <a:gd name="T44" fmla="*/ 14 w 369"/>
              <a:gd name="T45" fmla="*/ 83 h 111"/>
              <a:gd name="T46" fmla="*/ 22 w 369"/>
              <a:gd name="T47" fmla="*/ 93 h 111"/>
              <a:gd name="T48" fmla="*/ 80 w 369"/>
              <a:gd name="T49" fmla="*/ 106 h 111"/>
              <a:gd name="T50" fmla="*/ 339 w 369"/>
              <a:gd name="T51" fmla="*/ 85 h 111"/>
              <a:gd name="T52" fmla="*/ 359 w 369"/>
              <a:gd name="T53" fmla="*/ 75 h 111"/>
              <a:gd name="T54" fmla="*/ 353 w 369"/>
              <a:gd name="T55" fmla="*/ 73 h 111"/>
              <a:gd name="T56" fmla="*/ 352 w 369"/>
              <a:gd name="T57" fmla="*/ 69 h 111"/>
              <a:gd name="T58" fmla="*/ 360 w 369"/>
              <a:gd name="T59" fmla="*/ 64 h 111"/>
              <a:gd name="T60" fmla="*/ 364 w 369"/>
              <a:gd name="T61" fmla="*/ 60 h 111"/>
              <a:gd name="T62" fmla="*/ 369 w 369"/>
              <a:gd name="T63" fmla="*/ 54 h 111"/>
              <a:gd name="T64" fmla="*/ 169 w 369"/>
              <a:gd name="T65" fmla="*/ 4 h 111"/>
              <a:gd name="T66" fmla="*/ 158 w 369"/>
              <a:gd name="T67" fmla="*/ 5 h 111"/>
              <a:gd name="T68" fmla="*/ 243 w 369"/>
              <a:gd name="T69" fmla="*/ 2 h 111"/>
              <a:gd name="T70" fmla="*/ 180 w 369"/>
              <a:gd name="T71" fmla="*/ 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9" h="111">
                <a:moveTo>
                  <a:pt x="369" y="54"/>
                </a:moveTo>
                <a:cubicBezTo>
                  <a:pt x="363" y="55"/>
                  <a:pt x="360" y="52"/>
                  <a:pt x="355" y="52"/>
                </a:cubicBezTo>
                <a:cubicBezTo>
                  <a:pt x="359" y="51"/>
                  <a:pt x="359" y="51"/>
                  <a:pt x="359" y="51"/>
                </a:cubicBezTo>
                <a:cubicBezTo>
                  <a:pt x="356" y="50"/>
                  <a:pt x="352" y="51"/>
                  <a:pt x="350" y="49"/>
                </a:cubicBezTo>
                <a:cubicBezTo>
                  <a:pt x="349" y="49"/>
                  <a:pt x="350" y="48"/>
                  <a:pt x="351" y="48"/>
                </a:cubicBezTo>
                <a:cubicBezTo>
                  <a:pt x="348" y="47"/>
                  <a:pt x="348" y="47"/>
                  <a:pt x="348" y="47"/>
                </a:cubicBezTo>
                <a:cubicBezTo>
                  <a:pt x="350" y="45"/>
                  <a:pt x="354" y="46"/>
                  <a:pt x="356" y="44"/>
                </a:cubicBezTo>
                <a:cubicBezTo>
                  <a:pt x="350" y="45"/>
                  <a:pt x="341" y="44"/>
                  <a:pt x="335" y="45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0" y="38"/>
                  <a:pt x="346" y="39"/>
                  <a:pt x="344" y="38"/>
                </a:cubicBezTo>
                <a:cubicBezTo>
                  <a:pt x="347" y="36"/>
                  <a:pt x="347" y="36"/>
                  <a:pt x="347" y="36"/>
                </a:cubicBezTo>
                <a:cubicBezTo>
                  <a:pt x="342" y="37"/>
                  <a:pt x="335" y="36"/>
                  <a:pt x="333" y="34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3" y="33"/>
                  <a:pt x="339" y="29"/>
                  <a:pt x="339" y="28"/>
                </a:cubicBezTo>
                <a:cubicBezTo>
                  <a:pt x="334" y="28"/>
                  <a:pt x="330" y="27"/>
                  <a:pt x="325" y="27"/>
                </a:cubicBezTo>
                <a:cubicBezTo>
                  <a:pt x="327" y="25"/>
                  <a:pt x="330" y="25"/>
                  <a:pt x="329" y="23"/>
                </a:cubicBezTo>
                <a:cubicBezTo>
                  <a:pt x="321" y="22"/>
                  <a:pt x="308" y="25"/>
                  <a:pt x="303" y="20"/>
                </a:cubicBezTo>
                <a:cubicBezTo>
                  <a:pt x="304" y="20"/>
                  <a:pt x="304" y="19"/>
                  <a:pt x="305" y="19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304" y="18"/>
                  <a:pt x="305" y="17"/>
                  <a:pt x="306" y="17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12" y="14"/>
                  <a:pt x="312" y="14"/>
                  <a:pt x="312" y="14"/>
                </a:cubicBezTo>
                <a:cubicBezTo>
                  <a:pt x="309" y="14"/>
                  <a:pt x="309" y="14"/>
                  <a:pt x="309" y="14"/>
                </a:cubicBezTo>
                <a:cubicBezTo>
                  <a:pt x="281" y="13"/>
                  <a:pt x="257" y="10"/>
                  <a:pt x="229" y="10"/>
                </a:cubicBezTo>
                <a:cubicBezTo>
                  <a:pt x="242" y="8"/>
                  <a:pt x="263" y="10"/>
                  <a:pt x="279" y="9"/>
                </a:cubicBezTo>
                <a:cubicBezTo>
                  <a:pt x="279" y="7"/>
                  <a:pt x="288" y="7"/>
                  <a:pt x="290" y="7"/>
                </a:cubicBezTo>
                <a:cubicBezTo>
                  <a:pt x="276" y="5"/>
                  <a:pt x="263" y="6"/>
                  <a:pt x="250" y="4"/>
                </a:cubicBezTo>
                <a:cubicBezTo>
                  <a:pt x="253" y="2"/>
                  <a:pt x="257" y="3"/>
                  <a:pt x="263" y="2"/>
                </a:cubicBezTo>
                <a:cubicBezTo>
                  <a:pt x="259" y="1"/>
                  <a:pt x="259" y="1"/>
                  <a:pt x="259" y="1"/>
                </a:cubicBezTo>
                <a:cubicBezTo>
                  <a:pt x="188" y="0"/>
                  <a:pt x="119" y="6"/>
                  <a:pt x="48" y="5"/>
                </a:cubicBezTo>
                <a:cubicBezTo>
                  <a:pt x="30" y="6"/>
                  <a:pt x="7" y="7"/>
                  <a:pt x="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4" y="20"/>
                  <a:pt x="6" y="24"/>
                  <a:pt x="1" y="24"/>
                </a:cubicBezTo>
                <a:cubicBezTo>
                  <a:pt x="2" y="27"/>
                  <a:pt x="7" y="26"/>
                  <a:pt x="10" y="27"/>
                </a:cubicBezTo>
                <a:cubicBezTo>
                  <a:pt x="7" y="28"/>
                  <a:pt x="8" y="30"/>
                  <a:pt x="5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1" y="35"/>
                  <a:pt x="8" y="39"/>
                  <a:pt x="2" y="43"/>
                </a:cubicBezTo>
                <a:cubicBezTo>
                  <a:pt x="7" y="45"/>
                  <a:pt x="0" y="46"/>
                  <a:pt x="1" y="48"/>
                </a:cubicBezTo>
                <a:cubicBezTo>
                  <a:pt x="3" y="51"/>
                  <a:pt x="5" y="53"/>
                  <a:pt x="8" y="55"/>
                </a:cubicBezTo>
                <a:cubicBezTo>
                  <a:pt x="8" y="58"/>
                  <a:pt x="15" y="61"/>
                  <a:pt x="9" y="64"/>
                </a:cubicBezTo>
                <a:cubicBezTo>
                  <a:pt x="11" y="65"/>
                  <a:pt x="11" y="65"/>
                  <a:pt x="11" y="65"/>
                </a:cubicBezTo>
                <a:cubicBezTo>
                  <a:pt x="8" y="66"/>
                  <a:pt x="8" y="66"/>
                  <a:pt x="8" y="66"/>
                </a:cubicBezTo>
                <a:cubicBezTo>
                  <a:pt x="14" y="67"/>
                  <a:pt x="3" y="70"/>
                  <a:pt x="11" y="70"/>
                </a:cubicBezTo>
                <a:cubicBezTo>
                  <a:pt x="7" y="71"/>
                  <a:pt x="9" y="74"/>
                  <a:pt x="9" y="75"/>
                </a:cubicBezTo>
                <a:cubicBezTo>
                  <a:pt x="11" y="78"/>
                  <a:pt x="14" y="81"/>
                  <a:pt x="18" y="82"/>
                </a:cubicBezTo>
                <a:cubicBezTo>
                  <a:pt x="17" y="83"/>
                  <a:pt x="16" y="84"/>
                  <a:pt x="14" y="83"/>
                </a:cubicBezTo>
                <a:cubicBezTo>
                  <a:pt x="14" y="88"/>
                  <a:pt x="14" y="88"/>
                  <a:pt x="14" y="88"/>
                </a:cubicBezTo>
                <a:cubicBezTo>
                  <a:pt x="15" y="90"/>
                  <a:pt x="18" y="91"/>
                  <a:pt x="22" y="93"/>
                </a:cubicBezTo>
                <a:cubicBezTo>
                  <a:pt x="20" y="94"/>
                  <a:pt x="20" y="94"/>
                  <a:pt x="20" y="94"/>
                </a:cubicBezTo>
                <a:cubicBezTo>
                  <a:pt x="38" y="101"/>
                  <a:pt x="59" y="104"/>
                  <a:pt x="80" y="106"/>
                </a:cubicBezTo>
                <a:cubicBezTo>
                  <a:pt x="158" y="111"/>
                  <a:pt x="232" y="101"/>
                  <a:pt x="307" y="97"/>
                </a:cubicBezTo>
                <a:cubicBezTo>
                  <a:pt x="320" y="96"/>
                  <a:pt x="328" y="87"/>
                  <a:pt x="339" y="85"/>
                </a:cubicBezTo>
                <a:cubicBezTo>
                  <a:pt x="334" y="82"/>
                  <a:pt x="334" y="82"/>
                  <a:pt x="334" y="82"/>
                </a:cubicBezTo>
                <a:cubicBezTo>
                  <a:pt x="340" y="77"/>
                  <a:pt x="351" y="78"/>
                  <a:pt x="359" y="75"/>
                </a:cubicBezTo>
                <a:cubicBezTo>
                  <a:pt x="353" y="76"/>
                  <a:pt x="346" y="77"/>
                  <a:pt x="340" y="7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44" y="72"/>
                  <a:pt x="344" y="72"/>
                  <a:pt x="344" y="72"/>
                </a:cubicBezTo>
                <a:cubicBezTo>
                  <a:pt x="345" y="70"/>
                  <a:pt x="351" y="71"/>
                  <a:pt x="352" y="69"/>
                </a:cubicBezTo>
                <a:cubicBezTo>
                  <a:pt x="350" y="69"/>
                  <a:pt x="347" y="70"/>
                  <a:pt x="345" y="69"/>
                </a:cubicBezTo>
                <a:cubicBezTo>
                  <a:pt x="346" y="64"/>
                  <a:pt x="355" y="66"/>
                  <a:pt x="360" y="64"/>
                </a:cubicBezTo>
                <a:cubicBezTo>
                  <a:pt x="358" y="64"/>
                  <a:pt x="355" y="65"/>
                  <a:pt x="353" y="64"/>
                </a:cubicBezTo>
                <a:cubicBezTo>
                  <a:pt x="357" y="62"/>
                  <a:pt x="361" y="61"/>
                  <a:pt x="364" y="60"/>
                </a:cubicBezTo>
                <a:cubicBezTo>
                  <a:pt x="350" y="60"/>
                  <a:pt x="350" y="60"/>
                  <a:pt x="350" y="60"/>
                </a:cubicBezTo>
                <a:cubicBezTo>
                  <a:pt x="356" y="58"/>
                  <a:pt x="365" y="58"/>
                  <a:pt x="369" y="54"/>
                </a:cubicBezTo>
                <a:close/>
                <a:moveTo>
                  <a:pt x="158" y="5"/>
                </a:moveTo>
                <a:cubicBezTo>
                  <a:pt x="169" y="4"/>
                  <a:pt x="169" y="4"/>
                  <a:pt x="169" y="4"/>
                </a:cubicBezTo>
                <a:cubicBezTo>
                  <a:pt x="171" y="4"/>
                  <a:pt x="171" y="4"/>
                  <a:pt x="171" y="4"/>
                </a:cubicBezTo>
                <a:lnTo>
                  <a:pt x="158" y="5"/>
                </a:lnTo>
                <a:close/>
                <a:moveTo>
                  <a:pt x="180" y="5"/>
                </a:moveTo>
                <a:cubicBezTo>
                  <a:pt x="200" y="3"/>
                  <a:pt x="224" y="6"/>
                  <a:pt x="243" y="2"/>
                </a:cubicBezTo>
                <a:cubicBezTo>
                  <a:pt x="248" y="4"/>
                  <a:pt x="248" y="4"/>
                  <a:pt x="248" y="4"/>
                </a:cubicBezTo>
                <a:cubicBezTo>
                  <a:pt x="228" y="4"/>
                  <a:pt x="203" y="5"/>
                  <a:pt x="18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683"/>
          <p:cNvSpPr>
            <a:spLocks noEditPoints="1"/>
          </p:cNvSpPr>
          <p:nvPr/>
        </p:nvSpPr>
        <p:spPr bwMode="auto">
          <a:xfrm>
            <a:off x="7258959" y="5092440"/>
            <a:ext cx="1389063" cy="390525"/>
          </a:xfrm>
          <a:custGeom>
            <a:avLst/>
            <a:gdLst>
              <a:gd name="T0" fmla="*/ 358 w 370"/>
              <a:gd name="T1" fmla="*/ 58 h 104"/>
              <a:gd name="T2" fmla="*/ 360 w 370"/>
              <a:gd name="T3" fmla="*/ 55 h 104"/>
              <a:gd name="T4" fmla="*/ 355 w 370"/>
              <a:gd name="T5" fmla="*/ 50 h 104"/>
              <a:gd name="T6" fmla="*/ 358 w 370"/>
              <a:gd name="T7" fmla="*/ 44 h 104"/>
              <a:gd name="T8" fmla="*/ 366 w 370"/>
              <a:gd name="T9" fmla="*/ 41 h 104"/>
              <a:gd name="T10" fmla="*/ 359 w 370"/>
              <a:gd name="T11" fmla="*/ 38 h 104"/>
              <a:gd name="T12" fmla="*/ 361 w 370"/>
              <a:gd name="T13" fmla="*/ 35 h 104"/>
              <a:gd name="T14" fmla="*/ 352 w 370"/>
              <a:gd name="T15" fmla="*/ 35 h 104"/>
              <a:gd name="T16" fmla="*/ 356 w 370"/>
              <a:gd name="T17" fmla="*/ 32 h 104"/>
              <a:gd name="T18" fmla="*/ 349 w 370"/>
              <a:gd name="T19" fmla="*/ 30 h 104"/>
              <a:gd name="T20" fmla="*/ 339 w 370"/>
              <a:gd name="T21" fmla="*/ 27 h 104"/>
              <a:gd name="T22" fmla="*/ 341 w 370"/>
              <a:gd name="T23" fmla="*/ 26 h 104"/>
              <a:gd name="T24" fmla="*/ 325 w 370"/>
              <a:gd name="T25" fmla="*/ 22 h 104"/>
              <a:gd name="T26" fmla="*/ 306 w 370"/>
              <a:gd name="T27" fmla="*/ 17 h 104"/>
              <a:gd name="T28" fmla="*/ 317 w 370"/>
              <a:gd name="T29" fmla="*/ 15 h 104"/>
              <a:gd name="T30" fmla="*/ 241 w 370"/>
              <a:gd name="T31" fmla="*/ 10 h 104"/>
              <a:gd name="T32" fmla="*/ 244 w 370"/>
              <a:gd name="T33" fmla="*/ 7 h 104"/>
              <a:gd name="T34" fmla="*/ 285 w 370"/>
              <a:gd name="T35" fmla="*/ 7 h 104"/>
              <a:gd name="T36" fmla="*/ 229 w 370"/>
              <a:gd name="T37" fmla="*/ 3 h 104"/>
              <a:gd name="T38" fmla="*/ 293 w 370"/>
              <a:gd name="T39" fmla="*/ 1 h 104"/>
              <a:gd name="T40" fmla="*/ 93 w 370"/>
              <a:gd name="T41" fmla="*/ 1 h 104"/>
              <a:gd name="T42" fmla="*/ 16 w 370"/>
              <a:gd name="T43" fmla="*/ 9 h 104"/>
              <a:gd name="T44" fmla="*/ 23 w 370"/>
              <a:gd name="T45" fmla="*/ 12 h 104"/>
              <a:gd name="T46" fmla="*/ 18 w 370"/>
              <a:gd name="T47" fmla="*/ 13 h 104"/>
              <a:gd name="T48" fmla="*/ 18 w 370"/>
              <a:gd name="T49" fmla="*/ 21 h 104"/>
              <a:gd name="T50" fmla="*/ 14 w 370"/>
              <a:gd name="T51" fmla="*/ 23 h 104"/>
              <a:gd name="T52" fmla="*/ 12 w 370"/>
              <a:gd name="T53" fmla="*/ 26 h 104"/>
              <a:gd name="T54" fmla="*/ 5 w 370"/>
              <a:gd name="T55" fmla="*/ 34 h 104"/>
              <a:gd name="T56" fmla="*/ 9 w 370"/>
              <a:gd name="T57" fmla="*/ 48 h 104"/>
              <a:gd name="T58" fmla="*/ 8 w 370"/>
              <a:gd name="T59" fmla="*/ 50 h 104"/>
              <a:gd name="T60" fmla="*/ 8 w 370"/>
              <a:gd name="T61" fmla="*/ 55 h 104"/>
              <a:gd name="T62" fmla="*/ 6 w 370"/>
              <a:gd name="T63" fmla="*/ 57 h 104"/>
              <a:gd name="T64" fmla="*/ 3 w 370"/>
              <a:gd name="T65" fmla="*/ 63 h 104"/>
              <a:gd name="T66" fmla="*/ 3 w 370"/>
              <a:gd name="T67" fmla="*/ 74 h 104"/>
              <a:gd name="T68" fmla="*/ 3 w 370"/>
              <a:gd name="T69" fmla="*/ 76 h 104"/>
              <a:gd name="T70" fmla="*/ 9 w 370"/>
              <a:gd name="T71" fmla="*/ 84 h 104"/>
              <a:gd name="T72" fmla="*/ 154 w 370"/>
              <a:gd name="T73" fmla="*/ 104 h 104"/>
              <a:gd name="T74" fmla="*/ 334 w 370"/>
              <a:gd name="T75" fmla="*/ 95 h 104"/>
              <a:gd name="T76" fmla="*/ 349 w 370"/>
              <a:gd name="T77" fmla="*/ 85 h 104"/>
              <a:gd name="T78" fmla="*/ 353 w 370"/>
              <a:gd name="T79" fmla="*/ 73 h 104"/>
              <a:gd name="T80" fmla="*/ 369 w 370"/>
              <a:gd name="T81" fmla="*/ 64 h 104"/>
              <a:gd name="T82" fmla="*/ 367 w 370"/>
              <a:gd name="T83" fmla="*/ 61 h 104"/>
              <a:gd name="T84" fmla="*/ 370 w 370"/>
              <a:gd name="T85" fmla="*/ 57 h 104"/>
              <a:gd name="T86" fmla="*/ 295 w 370"/>
              <a:gd name="T87" fmla="*/ 16 h 104"/>
              <a:gd name="T88" fmla="*/ 302 w 370"/>
              <a:gd name="T89" fmla="*/ 1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0" h="104">
                <a:moveTo>
                  <a:pt x="370" y="57"/>
                </a:moveTo>
                <a:cubicBezTo>
                  <a:pt x="366" y="57"/>
                  <a:pt x="361" y="58"/>
                  <a:pt x="358" y="58"/>
                </a:cubicBezTo>
                <a:cubicBezTo>
                  <a:pt x="360" y="55"/>
                  <a:pt x="364" y="57"/>
                  <a:pt x="367" y="55"/>
                </a:cubicBezTo>
                <a:cubicBezTo>
                  <a:pt x="364" y="56"/>
                  <a:pt x="362" y="55"/>
                  <a:pt x="360" y="55"/>
                </a:cubicBezTo>
                <a:cubicBezTo>
                  <a:pt x="361" y="54"/>
                  <a:pt x="362" y="52"/>
                  <a:pt x="364" y="52"/>
                </a:cubicBezTo>
                <a:cubicBezTo>
                  <a:pt x="355" y="50"/>
                  <a:pt x="355" y="50"/>
                  <a:pt x="355" y="50"/>
                </a:cubicBezTo>
                <a:cubicBezTo>
                  <a:pt x="360" y="47"/>
                  <a:pt x="351" y="49"/>
                  <a:pt x="350" y="47"/>
                </a:cubicBezTo>
                <a:cubicBezTo>
                  <a:pt x="352" y="45"/>
                  <a:pt x="356" y="45"/>
                  <a:pt x="358" y="44"/>
                </a:cubicBezTo>
                <a:cubicBezTo>
                  <a:pt x="357" y="43"/>
                  <a:pt x="357" y="43"/>
                  <a:pt x="357" y="43"/>
                </a:cubicBezTo>
                <a:cubicBezTo>
                  <a:pt x="359" y="41"/>
                  <a:pt x="364" y="43"/>
                  <a:pt x="366" y="41"/>
                </a:cubicBezTo>
                <a:cubicBezTo>
                  <a:pt x="361" y="41"/>
                  <a:pt x="358" y="41"/>
                  <a:pt x="354" y="40"/>
                </a:cubicBezTo>
                <a:cubicBezTo>
                  <a:pt x="359" y="38"/>
                  <a:pt x="359" y="38"/>
                  <a:pt x="359" y="38"/>
                </a:cubicBezTo>
                <a:cubicBezTo>
                  <a:pt x="358" y="38"/>
                  <a:pt x="357" y="38"/>
                  <a:pt x="357" y="37"/>
                </a:cubicBezTo>
                <a:cubicBezTo>
                  <a:pt x="361" y="35"/>
                  <a:pt x="361" y="35"/>
                  <a:pt x="361" y="35"/>
                </a:cubicBezTo>
                <a:cubicBezTo>
                  <a:pt x="358" y="35"/>
                  <a:pt x="354" y="36"/>
                  <a:pt x="351" y="35"/>
                </a:cubicBezTo>
                <a:cubicBezTo>
                  <a:pt x="352" y="35"/>
                  <a:pt x="352" y="35"/>
                  <a:pt x="352" y="35"/>
                </a:cubicBezTo>
                <a:cubicBezTo>
                  <a:pt x="354" y="35"/>
                  <a:pt x="358" y="34"/>
                  <a:pt x="358" y="33"/>
                </a:cubicBezTo>
                <a:cubicBezTo>
                  <a:pt x="356" y="32"/>
                  <a:pt x="356" y="32"/>
                  <a:pt x="356" y="32"/>
                </a:cubicBezTo>
                <a:cubicBezTo>
                  <a:pt x="357" y="32"/>
                  <a:pt x="358" y="31"/>
                  <a:pt x="359" y="31"/>
                </a:cubicBezTo>
                <a:cubicBezTo>
                  <a:pt x="349" y="30"/>
                  <a:pt x="349" y="30"/>
                  <a:pt x="349" y="30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48" y="29"/>
                  <a:pt x="342" y="29"/>
                  <a:pt x="339" y="27"/>
                </a:cubicBezTo>
                <a:cubicBezTo>
                  <a:pt x="340" y="26"/>
                  <a:pt x="342" y="27"/>
                  <a:pt x="343" y="27"/>
                </a:cubicBezTo>
                <a:cubicBezTo>
                  <a:pt x="341" y="26"/>
                  <a:pt x="341" y="26"/>
                  <a:pt x="341" y="26"/>
                </a:cubicBezTo>
                <a:cubicBezTo>
                  <a:pt x="343" y="24"/>
                  <a:pt x="343" y="24"/>
                  <a:pt x="343" y="24"/>
                </a:cubicBezTo>
                <a:cubicBezTo>
                  <a:pt x="337" y="23"/>
                  <a:pt x="330" y="24"/>
                  <a:pt x="325" y="22"/>
                </a:cubicBezTo>
                <a:cubicBezTo>
                  <a:pt x="327" y="20"/>
                  <a:pt x="331" y="20"/>
                  <a:pt x="334" y="19"/>
                </a:cubicBezTo>
                <a:cubicBezTo>
                  <a:pt x="325" y="18"/>
                  <a:pt x="315" y="20"/>
                  <a:pt x="306" y="17"/>
                </a:cubicBezTo>
                <a:cubicBezTo>
                  <a:pt x="320" y="15"/>
                  <a:pt x="320" y="15"/>
                  <a:pt x="320" y="15"/>
                </a:cubicBezTo>
                <a:cubicBezTo>
                  <a:pt x="317" y="15"/>
                  <a:pt x="317" y="15"/>
                  <a:pt x="317" y="15"/>
                </a:cubicBezTo>
                <a:cubicBezTo>
                  <a:pt x="313" y="14"/>
                  <a:pt x="307" y="15"/>
                  <a:pt x="305" y="12"/>
                </a:cubicBezTo>
                <a:cubicBezTo>
                  <a:pt x="241" y="10"/>
                  <a:pt x="241" y="10"/>
                  <a:pt x="241" y="10"/>
                </a:cubicBezTo>
                <a:cubicBezTo>
                  <a:pt x="247" y="9"/>
                  <a:pt x="255" y="9"/>
                  <a:pt x="261" y="8"/>
                </a:cubicBezTo>
                <a:cubicBezTo>
                  <a:pt x="244" y="7"/>
                  <a:pt x="244" y="7"/>
                  <a:pt x="244" y="7"/>
                </a:cubicBezTo>
                <a:cubicBezTo>
                  <a:pt x="245" y="6"/>
                  <a:pt x="245" y="6"/>
                  <a:pt x="245" y="6"/>
                </a:cubicBezTo>
                <a:cubicBezTo>
                  <a:pt x="259" y="6"/>
                  <a:pt x="273" y="5"/>
                  <a:pt x="285" y="7"/>
                </a:cubicBezTo>
                <a:cubicBezTo>
                  <a:pt x="287" y="5"/>
                  <a:pt x="290" y="5"/>
                  <a:pt x="292" y="5"/>
                </a:cubicBezTo>
                <a:cubicBezTo>
                  <a:pt x="272" y="3"/>
                  <a:pt x="250" y="5"/>
                  <a:pt x="229" y="3"/>
                </a:cubicBezTo>
                <a:cubicBezTo>
                  <a:pt x="239" y="1"/>
                  <a:pt x="251" y="3"/>
                  <a:pt x="259" y="1"/>
                </a:cubicBezTo>
                <a:cubicBezTo>
                  <a:pt x="271" y="0"/>
                  <a:pt x="284" y="2"/>
                  <a:pt x="293" y="1"/>
                </a:cubicBezTo>
                <a:cubicBezTo>
                  <a:pt x="279" y="0"/>
                  <a:pt x="264" y="1"/>
                  <a:pt x="249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68" y="3"/>
                  <a:pt x="34" y="0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5" y="11"/>
                  <a:pt x="14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19" y="13"/>
                  <a:pt x="18" y="13"/>
                </a:cubicBezTo>
                <a:cubicBezTo>
                  <a:pt x="17" y="16"/>
                  <a:pt x="11" y="15"/>
                  <a:pt x="9" y="17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1" y="21"/>
                  <a:pt x="12" y="21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4"/>
                  <a:pt x="11" y="24"/>
                  <a:pt x="9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7" y="26"/>
                  <a:pt x="10" y="29"/>
                  <a:pt x="6" y="30"/>
                </a:cubicBezTo>
                <a:cubicBezTo>
                  <a:pt x="5" y="32"/>
                  <a:pt x="9" y="33"/>
                  <a:pt x="5" y="34"/>
                </a:cubicBezTo>
                <a:cubicBezTo>
                  <a:pt x="5" y="37"/>
                  <a:pt x="5" y="40"/>
                  <a:pt x="5" y="43"/>
                </a:cubicBezTo>
                <a:cubicBezTo>
                  <a:pt x="8" y="44"/>
                  <a:pt x="5" y="46"/>
                  <a:pt x="9" y="48"/>
                </a:cubicBezTo>
                <a:cubicBezTo>
                  <a:pt x="9" y="49"/>
                  <a:pt x="7" y="48"/>
                  <a:pt x="6" y="48"/>
                </a:cubicBezTo>
                <a:cubicBezTo>
                  <a:pt x="7" y="49"/>
                  <a:pt x="9" y="49"/>
                  <a:pt x="8" y="50"/>
                </a:cubicBezTo>
                <a:cubicBezTo>
                  <a:pt x="8" y="51"/>
                  <a:pt x="7" y="52"/>
                  <a:pt x="5" y="52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6"/>
                  <a:pt x="5" y="54"/>
                  <a:pt x="3" y="55"/>
                </a:cubicBezTo>
                <a:cubicBezTo>
                  <a:pt x="6" y="57"/>
                  <a:pt x="6" y="57"/>
                  <a:pt x="6" y="57"/>
                </a:cubicBezTo>
                <a:cubicBezTo>
                  <a:pt x="5" y="57"/>
                  <a:pt x="4" y="57"/>
                  <a:pt x="3" y="57"/>
                </a:cubicBezTo>
                <a:cubicBezTo>
                  <a:pt x="6" y="59"/>
                  <a:pt x="4" y="61"/>
                  <a:pt x="3" y="63"/>
                </a:cubicBezTo>
                <a:cubicBezTo>
                  <a:pt x="0" y="68"/>
                  <a:pt x="7" y="69"/>
                  <a:pt x="10" y="72"/>
                </a:cubicBezTo>
                <a:cubicBezTo>
                  <a:pt x="3" y="74"/>
                  <a:pt x="3" y="74"/>
                  <a:pt x="3" y="74"/>
                </a:cubicBezTo>
                <a:cubicBezTo>
                  <a:pt x="6" y="75"/>
                  <a:pt x="6" y="75"/>
                  <a:pt x="6" y="75"/>
                </a:cubicBezTo>
                <a:cubicBezTo>
                  <a:pt x="5" y="76"/>
                  <a:pt x="4" y="76"/>
                  <a:pt x="3" y="76"/>
                </a:cubicBezTo>
                <a:cubicBezTo>
                  <a:pt x="11" y="83"/>
                  <a:pt x="11" y="83"/>
                  <a:pt x="11" y="83"/>
                </a:cubicBezTo>
                <a:cubicBezTo>
                  <a:pt x="9" y="84"/>
                  <a:pt x="9" y="84"/>
                  <a:pt x="9" y="84"/>
                </a:cubicBezTo>
                <a:cubicBezTo>
                  <a:pt x="40" y="101"/>
                  <a:pt x="80" y="103"/>
                  <a:pt x="121" y="104"/>
                </a:cubicBezTo>
                <a:cubicBezTo>
                  <a:pt x="132" y="104"/>
                  <a:pt x="144" y="103"/>
                  <a:pt x="154" y="104"/>
                </a:cubicBezTo>
                <a:cubicBezTo>
                  <a:pt x="209" y="103"/>
                  <a:pt x="270" y="103"/>
                  <a:pt x="327" y="97"/>
                </a:cubicBezTo>
                <a:cubicBezTo>
                  <a:pt x="328" y="95"/>
                  <a:pt x="333" y="97"/>
                  <a:pt x="334" y="95"/>
                </a:cubicBezTo>
                <a:cubicBezTo>
                  <a:pt x="344" y="93"/>
                  <a:pt x="349" y="89"/>
                  <a:pt x="358" y="86"/>
                </a:cubicBezTo>
                <a:cubicBezTo>
                  <a:pt x="355" y="86"/>
                  <a:pt x="352" y="86"/>
                  <a:pt x="349" y="85"/>
                </a:cubicBezTo>
                <a:cubicBezTo>
                  <a:pt x="354" y="81"/>
                  <a:pt x="361" y="78"/>
                  <a:pt x="365" y="74"/>
                </a:cubicBezTo>
                <a:cubicBezTo>
                  <a:pt x="360" y="74"/>
                  <a:pt x="357" y="73"/>
                  <a:pt x="353" y="73"/>
                </a:cubicBezTo>
                <a:cubicBezTo>
                  <a:pt x="356" y="71"/>
                  <a:pt x="359" y="70"/>
                  <a:pt x="363" y="69"/>
                </a:cubicBezTo>
                <a:cubicBezTo>
                  <a:pt x="362" y="66"/>
                  <a:pt x="367" y="66"/>
                  <a:pt x="369" y="64"/>
                </a:cubicBezTo>
                <a:cubicBezTo>
                  <a:pt x="366" y="65"/>
                  <a:pt x="363" y="63"/>
                  <a:pt x="362" y="62"/>
                </a:cubicBezTo>
                <a:cubicBezTo>
                  <a:pt x="363" y="61"/>
                  <a:pt x="365" y="62"/>
                  <a:pt x="367" y="61"/>
                </a:cubicBezTo>
                <a:cubicBezTo>
                  <a:pt x="364" y="61"/>
                  <a:pt x="364" y="61"/>
                  <a:pt x="364" y="61"/>
                </a:cubicBezTo>
                <a:cubicBezTo>
                  <a:pt x="362" y="58"/>
                  <a:pt x="369" y="59"/>
                  <a:pt x="370" y="57"/>
                </a:cubicBezTo>
                <a:close/>
                <a:moveTo>
                  <a:pt x="302" y="17"/>
                </a:moveTo>
                <a:cubicBezTo>
                  <a:pt x="295" y="16"/>
                  <a:pt x="295" y="16"/>
                  <a:pt x="295" y="16"/>
                </a:cubicBezTo>
                <a:cubicBezTo>
                  <a:pt x="305" y="17"/>
                  <a:pt x="305" y="17"/>
                  <a:pt x="305" y="17"/>
                </a:cubicBezTo>
                <a:lnTo>
                  <a:pt x="302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685"/>
          <p:cNvSpPr>
            <a:spLocks/>
          </p:cNvSpPr>
          <p:nvPr/>
        </p:nvSpPr>
        <p:spPr bwMode="auto">
          <a:xfrm>
            <a:off x="5012987" y="5903571"/>
            <a:ext cx="1490663" cy="415925"/>
          </a:xfrm>
          <a:custGeom>
            <a:avLst/>
            <a:gdLst>
              <a:gd name="T0" fmla="*/ 369 w 397"/>
              <a:gd name="T1" fmla="*/ 65 h 111"/>
              <a:gd name="T2" fmla="*/ 362 w 397"/>
              <a:gd name="T3" fmla="*/ 61 h 111"/>
              <a:gd name="T4" fmla="*/ 387 w 397"/>
              <a:gd name="T5" fmla="*/ 59 h 111"/>
              <a:gd name="T6" fmla="*/ 392 w 397"/>
              <a:gd name="T7" fmla="*/ 56 h 111"/>
              <a:gd name="T8" fmla="*/ 388 w 397"/>
              <a:gd name="T9" fmla="*/ 54 h 111"/>
              <a:gd name="T10" fmla="*/ 381 w 397"/>
              <a:gd name="T11" fmla="*/ 50 h 111"/>
              <a:gd name="T12" fmla="*/ 380 w 397"/>
              <a:gd name="T13" fmla="*/ 47 h 111"/>
              <a:gd name="T14" fmla="*/ 354 w 397"/>
              <a:gd name="T15" fmla="*/ 44 h 111"/>
              <a:gd name="T16" fmla="*/ 375 w 397"/>
              <a:gd name="T17" fmla="*/ 42 h 111"/>
              <a:gd name="T18" fmla="*/ 376 w 397"/>
              <a:gd name="T19" fmla="*/ 40 h 111"/>
              <a:gd name="T20" fmla="*/ 374 w 397"/>
              <a:gd name="T21" fmla="*/ 35 h 111"/>
              <a:gd name="T22" fmla="*/ 382 w 397"/>
              <a:gd name="T23" fmla="*/ 32 h 111"/>
              <a:gd name="T24" fmla="*/ 374 w 397"/>
              <a:gd name="T25" fmla="*/ 29 h 111"/>
              <a:gd name="T26" fmla="*/ 368 w 397"/>
              <a:gd name="T27" fmla="*/ 26 h 111"/>
              <a:gd name="T28" fmla="*/ 354 w 397"/>
              <a:gd name="T29" fmla="*/ 24 h 111"/>
              <a:gd name="T30" fmla="*/ 295 w 397"/>
              <a:gd name="T31" fmla="*/ 18 h 111"/>
              <a:gd name="T32" fmla="*/ 292 w 397"/>
              <a:gd name="T33" fmla="*/ 15 h 111"/>
              <a:gd name="T34" fmla="*/ 295 w 397"/>
              <a:gd name="T35" fmla="*/ 11 h 111"/>
              <a:gd name="T36" fmla="*/ 282 w 397"/>
              <a:gd name="T37" fmla="*/ 7 h 111"/>
              <a:gd name="T38" fmla="*/ 250 w 397"/>
              <a:gd name="T39" fmla="*/ 5 h 111"/>
              <a:gd name="T40" fmla="*/ 262 w 397"/>
              <a:gd name="T41" fmla="*/ 2 h 111"/>
              <a:gd name="T42" fmla="*/ 37 w 397"/>
              <a:gd name="T43" fmla="*/ 0 h 111"/>
              <a:gd name="T44" fmla="*/ 18 w 397"/>
              <a:gd name="T45" fmla="*/ 9 h 111"/>
              <a:gd name="T46" fmla="*/ 6 w 397"/>
              <a:gd name="T47" fmla="*/ 16 h 111"/>
              <a:gd name="T48" fmla="*/ 10 w 397"/>
              <a:gd name="T49" fmla="*/ 18 h 111"/>
              <a:gd name="T50" fmla="*/ 7 w 397"/>
              <a:gd name="T51" fmla="*/ 23 h 111"/>
              <a:gd name="T52" fmla="*/ 5 w 397"/>
              <a:gd name="T53" fmla="*/ 35 h 111"/>
              <a:gd name="T54" fmla="*/ 12 w 397"/>
              <a:gd name="T55" fmla="*/ 54 h 111"/>
              <a:gd name="T56" fmla="*/ 10 w 397"/>
              <a:gd name="T57" fmla="*/ 57 h 111"/>
              <a:gd name="T58" fmla="*/ 16 w 397"/>
              <a:gd name="T59" fmla="*/ 72 h 111"/>
              <a:gd name="T60" fmla="*/ 12 w 397"/>
              <a:gd name="T61" fmla="*/ 76 h 111"/>
              <a:gd name="T62" fmla="*/ 244 w 397"/>
              <a:gd name="T63" fmla="*/ 95 h 111"/>
              <a:gd name="T64" fmla="*/ 297 w 397"/>
              <a:gd name="T65" fmla="*/ 88 h 111"/>
              <a:gd name="T66" fmla="*/ 320 w 397"/>
              <a:gd name="T67" fmla="*/ 83 h 111"/>
              <a:gd name="T68" fmla="*/ 335 w 397"/>
              <a:gd name="T69" fmla="*/ 80 h 111"/>
              <a:gd name="T70" fmla="*/ 343 w 397"/>
              <a:gd name="T71" fmla="*/ 78 h 111"/>
              <a:gd name="T72" fmla="*/ 353 w 397"/>
              <a:gd name="T73" fmla="*/ 75 h 111"/>
              <a:gd name="T74" fmla="*/ 341 w 397"/>
              <a:gd name="T75" fmla="*/ 71 h 111"/>
              <a:gd name="T76" fmla="*/ 351 w 397"/>
              <a:gd name="T77" fmla="*/ 6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97" h="111">
                <a:moveTo>
                  <a:pt x="382" y="65"/>
                </a:moveTo>
                <a:cubicBezTo>
                  <a:pt x="369" y="65"/>
                  <a:pt x="369" y="65"/>
                  <a:pt x="369" y="65"/>
                </a:cubicBezTo>
                <a:cubicBezTo>
                  <a:pt x="378" y="63"/>
                  <a:pt x="388" y="64"/>
                  <a:pt x="397" y="62"/>
                </a:cubicBezTo>
                <a:cubicBezTo>
                  <a:pt x="385" y="64"/>
                  <a:pt x="374" y="62"/>
                  <a:pt x="362" y="61"/>
                </a:cubicBezTo>
                <a:cubicBezTo>
                  <a:pt x="362" y="61"/>
                  <a:pt x="362" y="61"/>
                  <a:pt x="362" y="61"/>
                </a:cubicBezTo>
                <a:cubicBezTo>
                  <a:pt x="387" y="59"/>
                  <a:pt x="387" y="59"/>
                  <a:pt x="387" y="59"/>
                </a:cubicBezTo>
                <a:cubicBezTo>
                  <a:pt x="382" y="59"/>
                  <a:pt x="377" y="60"/>
                  <a:pt x="374" y="58"/>
                </a:cubicBezTo>
                <a:cubicBezTo>
                  <a:pt x="378" y="55"/>
                  <a:pt x="387" y="58"/>
                  <a:pt x="392" y="56"/>
                </a:cubicBezTo>
                <a:cubicBezTo>
                  <a:pt x="384" y="56"/>
                  <a:pt x="374" y="56"/>
                  <a:pt x="366" y="55"/>
                </a:cubicBezTo>
                <a:cubicBezTo>
                  <a:pt x="372" y="53"/>
                  <a:pt x="381" y="55"/>
                  <a:pt x="388" y="54"/>
                </a:cubicBezTo>
                <a:cubicBezTo>
                  <a:pt x="377" y="53"/>
                  <a:pt x="364" y="55"/>
                  <a:pt x="354" y="52"/>
                </a:cubicBezTo>
                <a:cubicBezTo>
                  <a:pt x="363" y="51"/>
                  <a:pt x="371" y="49"/>
                  <a:pt x="381" y="50"/>
                </a:cubicBezTo>
                <a:cubicBezTo>
                  <a:pt x="373" y="48"/>
                  <a:pt x="363" y="50"/>
                  <a:pt x="355" y="48"/>
                </a:cubicBezTo>
                <a:cubicBezTo>
                  <a:pt x="363" y="48"/>
                  <a:pt x="371" y="46"/>
                  <a:pt x="380" y="47"/>
                </a:cubicBezTo>
                <a:cubicBezTo>
                  <a:pt x="381" y="46"/>
                  <a:pt x="381" y="46"/>
                  <a:pt x="381" y="46"/>
                </a:cubicBezTo>
                <a:cubicBezTo>
                  <a:pt x="373" y="44"/>
                  <a:pt x="362" y="46"/>
                  <a:pt x="354" y="44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2" y="42"/>
                  <a:pt x="369" y="42"/>
                  <a:pt x="366" y="41"/>
                </a:cubicBezTo>
                <a:cubicBezTo>
                  <a:pt x="368" y="39"/>
                  <a:pt x="378" y="41"/>
                  <a:pt x="376" y="40"/>
                </a:cubicBezTo>
                <a:cubicBezTo>
                  <a:pt x="374" y="38"/>
                  <a:pt x="373" y="38"/>
                  <a:pt x="369" y="36"/>
                </a:cubicBezTo>
                <a:cubicBezTo>
                  <a:pt x="371" y="36"/>
                  <a:pt x="372" y="35"/>
                  <a:pt x="374" y="35"/>
                </a:cubicBezTo>
                <a:cubicBezTo>
                  <a:pt x="371" y="34"/>
                  <a:pt x="366" y="35"/>
                  <a:pt x="363" y="33"/>
                </a:cubicBezTo>
                <a:cubicBezTo>
                  <a:pt x="368" y="31"/>
                  <a:pt x="377" y="33"/>
                  <a:pt x="382" y="32"/>
                </a:cubicBezTo>
                <a:cubicBezTo>
                  <a:pt x="374" y="32"/>
                  <a:pt x="365" y="32"/>
                  <a:pt x="357" y="31"/>
                </a:cubicBezTo>
                <a:cubicBezTo>
                  <a:pt x="360" y="29"/>
                  <a:pt x="369" y="31"/>
                  <a:pt x="374" y="29"/>
                </a:cubicBezTo>
                <a:cubicBezTo>
                  <a:pt x="367" y="29"/>
                  <a:pt x="360" y="29"/>
                  <a:pt x="354" y="27"/>
                </a:cubicBezTo>
                <a:cubicBezTo>
                  <a:pt x="358" y="26"/>
                  <a:pt x="364" y="27"/>
                  <a:pt x="368" y="26"/>
                </a:cubicBezTo>
                <a:cubicBezTo>
                  <a:pt x="363" y="25"/>
                  <a:pt x="356" y="26"/>
                  <a:pt x="352" y="24"/>
                </a:cubicBezTo>
                <a:cubicBezTo>
                  <a:pt x="352" y="23"/>
                  <a:pt x="356" y="24"/>
                  <a:pt x="354" y="24"/>
                </a:cubicBezTo>
                <a:cubicBezTo>
                  <a:pt x="345" y="23"/>
                  <a:pt x="335" y="23"/>
                  <a:pt x="328" y="19"/>
                </a:cubicBezTo>
                <a:cubicBezTo>
                  <a:pt x="295" y="18"/>
                  <a:pt x="295" y="18"/>
                  <a:pt x="295" y="18"/>
                </a:cubicBezTo>
                <a:cubicBezTo>
                  <a:pt x="291" y="15"/>
                  <a:pt x="291" y="15"/>
                  <a:pt x="291" y="15"/>
                </a:cubicBezTo>
                <a:cubicBezTo>
                  <a:pt x="292" y="15"/>
                  <a:pt x="292" y="15"/>
                  <a:pt x="292" y="15"/>
                </a:cubicBezTo>
                <a:cubicBezTo>
                  <a:pt x="278" y="13"/>
                  <a:pt x="278" y="13"/>
                  <a:pt x="278" y="13"/>
                </a:cubicBezTo>
                <a:cubicBezTo>
                  <a:pt x="284" y="12"/>
                  <a:pt x="290" y="11"/>
                  <a:pt x="295" y="11"/>
                </a:cubicBezTo>
                <a:cubicBezTo>
                  <a:pt x="284" y="10"/>
                  <a:pt x="272" y="9"/>
                  <a:pt x="260" y="9"/>
                </a:cubicBezTo>
                <a:cubicBezTo>
                  <a:pt x="266" y="6"/>
                  <a:pt x="275" y="8"/>
                  <a:pt x="282" y="7"/>
                </a:cubicBezTo>
                <a:cubicBezTo>
                  <a:pt x="270" y="7"/>
                  <a:pt x="258" y="8"/>
                  <a:pt x="248" y="6"/>
                </a:cubicBezTo>
                <a:cubicBezTo>
                  <a:pt x="249" y="6"/>
                  <a:pt x="249" y="5"/>
                  <a:pt x="250" y="5"/>
                </a:cubicBezTo>
                <a:cubicBezTo>
                  <a:pt x="249" y="5"/>
                  <a:pt x="248" y="5"/>
                  <a:pt x="247" y="4"/>
                </a:cubicBezTo>
                <a:cubicBezTo>
                  <a:pt x="252" y="4"/>
                  <a:pt x="258" y="3"/>
                  <a:pt x="262" y="2"/>
                </a:cubicBezTo>
                <a:cubicBezTo>
                  <a:pt x="237" y="2"/>
                  <a:pt x="209" y="4"/>
                  <a:pt x="186" y="1"/>
                </a:cubicBezTo>
                <a:cubicBezTo>
                  <a:pt x="135" y="3"/>
                  <a:pt x="87" y="2"/>
                  <a:pt x="37" y="0"/>
                </a:cubicBezTo>
                <a:cubicBezTo>
                  <a:pt x="25" y="1"/>
                  <a:pt x="13" y="2"/>
                  <a:pt x="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11"/>
                  <a:pt x="13" y="10"/>
                  <a:pt x="11" y="11"/>
                </a:cubicBezTo>
                <a:cubicBezTo>
                  <a:pt x="12" y="14"/>
                  <a:pt x="5" y="13"/>
                  <a:pt x="6" y="16"/>
                </a:cubicBezTo>
                <a:cubicBezTo>
                  <a:pt x="8" y="17"/>
                  <a:pt x="12" y="16"/>
                  <a:pt x="14" y="17"/>
                </a:cubicBezTo>
                <a:cubicBezTo>
                  <a:pt x="13" y="18"/>
                  <a:pt x="11" y="18"/>
                  <a:pt x="10" y="18"/>
                </a:cubicBezTo>
                <a:cubicBezTo>
                  <a:pt x="12" y="21"/>
                  <a:pt x="12" y="21"/>
                  <a:pt x="12" y="21"/>
                </a:cubicBezTo>
                <a:cubicBezTo>
                  <a:pt x="10" y="22"/>
                  <a:pt x="9" y="23"/>
                  <a:pt x="7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6" y="28"/>
                  <a:pt x="2" y="32"/>
                  <a:pt x="5" y="35"/>
                </a:cubicBezTo>
                <a:cubicBezTo>
                  <a:pt x="0" y="39"/>
                  <a:pt x="7" y="42"/>
                  <a:pt x="9" y="45"/>
                </a:cubicBezTo>
                <a:cubicBezTo>
                  <a:pt x="13" y="48"/>
                  <a:pt x="10" y="51"/>
                  <a:pt x="12" y="54"/>
                </a:cubicBezTo>
                <a:cubicBezTo>
                  <a:pt x="8" y="56"/>
                  <a:pt x="8" y="56"/>
                  <a:pt x="8" y="56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58"/>
                  <a:pt x="9" y="58"/>
                  <a:pt x="8" y="59"/>
                </a:cubicBezTo>
                <a:cubicBezTo>
                  <a:pt x="9" y="63"/>
                  <a:pt x="9" y="69"/>
                  <a:pt x="16" y="72"/>
                </a:cubicBezTo>
                <a:cubicBezTo>
                  <a:pt x="16" y="73"/>
                  <a:pt x="14" y="73"/>
                  <a:pt x="13" y="73"/>
                </a:cubicBezTo>
                <a:cubicBezTo>
                  <a:pt x="14" y="74"/>
                  <a:pt x="14" y="75"/>
                  <a:pt x="12" y="76"/>
                </a:cubicBezTo>
                <a:cubicBezTo>
                  <a:pt x="13" y="82"/>
                  <a:pt x="23" y="85"/>
                  <a:pt x="28" y="89"/>
                </a:cubicBezTo>
                <a:cubicBezTo>
                  <a:pt x="90" y="111"/>
                  <a:pt x="176" y="105"/>
                  <a:pt x="244" y="95"/>
                </a:cubicBezTo>
                <a:cubicBezTo>
                  <a:pt x="252" y="90"/>
                  <a:pt x="257" y="95"/>
                  <a:pt x="267" y="92"/>
                </a:cubicBezTo>
                <a:cubicBezTo>
                  <a:pt x="275" y="86"/>
                  <a:pt x="287" y="91"/>
                  <a:pt x="297" y="88"/>
                </a:cubicBezTo>
                <a:cubicBezTo>
                  <a:pt x="304" y="83"/>
                  <a:pt x="318" y="86"/>
                  <a:pt x="328" y="83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19" y="83"/>
                  <a:pt x="318" y="82"/>
                  <a:pt x="318" y="81"/>
                </a:cubicBezTo>
                <a:cubicBezTo>
                  <a:pt x="324" y="81"/>
                  <a:pt x="329" y="80"/>
                  <a:pt x="335" y="80"/>
                </a:cubicBezTo>
                <a:cubicBezTo>
                  <a:pt x="315" y="79"/>
                  <a:pt x="315" y="79"/>
                  <a:pt x="315" y="79"/>
                </a:cubicBezTo>
                <a:cubicBezTo>
                  <a:pt x="324" y="79"/>
                  <a:pt x="333" y="77"/>
                  <a:pt x="343" y="78"/>
                </a:cubicBezTo>
                <a:cubicBezTo>
                  <a:pt x="347" y="78"/>
                  <a:pt x="349" y="75"/>
                  <a:pt x="353" y="76"/>
                </a:cubicBezTo>
                <a:cubicBezTo>
                  <a:pt x="353" y="75"/>
                  <a:pt x="353" y="75"/>
                  <a:pt x="353" y="75"/>
                </a:cubicBezTo>
                <a:cubicBezTo>
                  <a:pt x="359" y="74"/>
                  <a:pt x="365" y="72"/>
                  <a:pt x="372" y="72"/>
                </a:cubicBezTo>
                <a:cubicBezTo>
                  <a:pt x="362" y="73"/>
                  <a:pt x="350" y="72"/>
                  <a:pt x="341" y="71"/>
                </a:cubicBezTo>
                <a:cubicBezTo>
                  <a:pt x="347" y="69"/>
                  <a:pt x="355" y="69"/>
                  <a:pt x="363" y="69"/>
                </a:cubicBezTo>
                <a:cubicBezTo>
                  <a:pt x="351" y="68"/>
                  <a:pt x="351" y="68"/>
                  <a:pt x="351" y="68"/>
                </a:cubicBezTo>
                <a:cubicBezTo>
                  <a:pt x="360" y="65"/>
                  <a:pt x="376" y="68"/>
                  <a:pt x="382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465"/>
          <p:cNvSpPr>
            <a:spLocks noEditPoints="1"/>
          </p:cNvSpPr>
          <p:nvPr/>
        </p:nvSpPr>
        <p:spPr bwMode="auto">
          <a:xfrm>
            <a:off x="9642816" y="3701724"/>
            <a:ext cx="1525588" cy="558800"/>
          </a:xfrm>
          <a:custGeom>
            <a:avLst/>
            <a:gdLst>
              <a:gd name="T0" fmla="*/ 3 w 406"/>
              <a:gd name="T1" fmla="*/ 135 h 149"/>
              <a:gd name="T2" fmla="*/ 6 w 406"/>
              <a:gd name="T3" fmla="*/ 139 h 149"/>
              <a:gd name="T4" fmla="*/ 6 w 406"/>
              <a:gd name="T5" fmla="*/ 142 h 149"/>
              <a:gd name="T6" fmla="*/ 192 w 406"/>
              <a:gd name="T7" fmla="*/ 143 h 149"/>
              <a:gd name="T8" fmla="*/ 244 w 406"/>
              <a:gd name="T9" fmla="*/ 145 h 149"/>
              <a:gd name="T10" fmla="*/ 400 w 406"/>
              <a:gd name="T11" fmla="*/ 135 h 149"/>
              <a:gd name="T12" fmla="*/ 404 w 406"/>
              <a:gd name="T13" fmla="*/ 125 h 149"/>
              <a:gd name="T14" fmla="*/ 399 w 406"/>
              <a:gd name="T15" fmla="*/ 102 h 149"/>
              <a:gd name="T16" fmla="*/ 396 w 406"/>
              <a:gd name="T17" fmla="*/ 93 h 149"/>
              <a:gd name="T18" fmla="*/ 398 w 406"/>
              <a:gd name="T19" fmla="*/ 83 h 149"/>
              <a:gd name="T20" fmla="*/ 395 w 406"/>
              <a:gd name="T21" fmla="*/ 74 h 149"/>
              <a:gd name="T22" fmla="*/ 341 w 406"/>
              <a:gd name="T23" fmla="*/ 55 h 149"/>
              <a:gd name="T24" fmla="*/ 368 w 406"/>
              <a:gd name="T25" fmla="*/ 51 h 149"/>
              <a:gd name="T26" fmla="*/ 396 w 406"/>
              <a:gd name="T27" fmla="*/ 46 h 149"/>
              <a:gd name="T28" fmla="*/ 343 w 406"/>
              <a:gd name="T29" fmla="*/ 45 h 149"/>
              <a:gd name="T30" fmla="*/ 394 w 406"/>
              <a:gd name="T31" fmla="*/ 40 h 149"/>
              <a:gd name="T32" fmla="*/ 395 w 406"/>
              <a:gd name="T33" fmla="*/ 30 h 149"/>
              <a:gd name="T34" fmla="*/ 352 w 406"/>
              <a:gd name="T35" fmla="*/ 25 h 149"/>
              <a:gd name="T36" fmla="*/ 352 w 406"/>
              <a:gd name="T37" fmla="*/ 25 h 149"/>
              <a:gd name="T38" fmla="*/ 349 w 406"/>
              <a:gd name="T39" fmla="*/ 23 h 149"/>
              <a:gd name="T40" fmla="*/ 401 w 406"/>
              <a:gd name="T41" fmla="*/ 24 h 149"/>
              <a:gd name="T42" fmla="*/ 401 w 406"/>
              <a:gd name="T43" fmla="*/ 18 h 149"/>
              <a:gd name="T44" fmla="*/ 388 w 406"/>
              <a:gd name="T45" fmla="*/ 13 h 149"/>
              <a:gd name="T46" fmla="*/ 387 w 406"/>
              <a:gd name="T47" fmla="*/ 8 h 149"/>
              <a:gd name="T48" fmla="*/ 233 w 406"/>
              <a:gd name="T49" fmla="*/ 13 h 149"/>
              <a:gd name="T50" fmla="*/ 374 w 406"/>
              <a:gd name="T51" fmla="*/ 4 h 149"/>
              <a:gd name="T52" fmla="*/ 370 w 406"/>
              <a:gd name="T53" fmla="*/ 0 h 149"/>
              <a:gd name="T54" fmla="*/ 200 w 406"/>
              <a:gd name="T55" fmla="*/ 6 h 149"/>
              <a:gd name="T56" fmla="*/ 64 w 406"/>
              <a:gd name="T57" fmla="*/ 7 h 149"/>
              <a:gd name="T58" fmla="*/ 64 w 406"/>
              <a:gd name="T59" fmla="*/ 12 h 149"/>
              <a:gd name="T60" fmla="*/ 42 w 406"/>
              <a:gd name="T61" fmla="*/ 13 h 149"/>
              <a:gd name="T62" fmla="*/ 48 w 406"/>
              <a:gd name="T63" fmla="*/ 16 h 149"/>
              <a:gd name="T64" fmla="*/ 23 w 406"/>
              <a:gd name="T65" fmla="*/ 23 h 149"/>
              <a:gd name="T66" fmla="*/ 13 w 406"/>
              <a:gd name="T67" fmla="*/ 25 h 149"/>
              <a:gd name="T68" fmla="*/ 19 w 406"/>
              <a:gd name="T69" fmla="*/ 37 h 149"/>
              <a:gd name="T70" fmla="*/ 19 w 406"/>
              <a:gd name="T71" fmla="*/ 46 h 149"/>
              <a:gd name="T72" fmla="*/ 14 w 406"/>
              <a:gd name="T73" fmla="*/ 55 h 149"/>
              <a:gd name="T74" fmla="*/ 14 w 406"/>
              <a:gd name="T75" fmla="*/ 60 h 149"/>
              <a:gd name="T76" fmla="*/ 13 w 406"/>
              <a:gd name="T77" fmla="*/ 67 h 149"/>
              <a:gd name="T78" fmla="*/ 18 w 406"/>
              <a:gd name="T79" fmla="*/ 71 h 149"/>
              <a:gd name="T80" fmla="*/ 17 w 406"/>
              <a:gd name="T81" fmla="*/ 77 h 149"/>
              <a:gd name="T82" fmla="*/ 13 w 406"/>
              <a:gd name="T83" fmla="*/ 84 h 149"/>
              <a:gd name="T84" fmla="*/ 13 w 406"/>
              <a:gd name="T85" fmla="*/ 88 h 149"/>
              <a:gd name="T86" fmla="*/ 13 w 406"/>
              <a:gd name="T87" fmla="*/ 99 h 149"/>
              <a:gd name="T88" fmla="*/ 10 w 406"/>
              <a:gd name="T89" fmla="*/ 99 h 149"/>
              <a:gd name="T90" fmla="*/ 16 w 406"/>
              <a:gd name="T91" fmla="*/ 110 h 149"/>
              <a:gd name="T92" fmla="*/ 2 w 406"/>
              <a:gd name="T93" fmla="*/ 117 h 149"/>
              <a:gd name="T94" fmla="*/ 10 w 406"/>
              <a:gd name="T95" fmla="*/ 122 h 149"/>
              <a:gd name="T96" fmla="*/ 389 w 406"/>
              <a:gd name="T97" fmla="*/ 85 h 149"/>
              <a:gd name="T98" fmla="*/ 392 w 406"/>
              <a:gd name="T99" fmla="*/ 85 h 149"/>
              <a:gd name="T100" fmla="*/ 78 w 406"/>
              <a:gd name="T101" fmla="*/ 139 h 149"/>
              <a:gd name="T102" fmla="*/ 105 w 406"/>
              <a:gd name="T103" fmla="*/ 138 h 149"/>
              <a:gd name="T104" fmla="*/ 277 w 406"/>
              <a:gd name="T105" fmla="*/ 138 h 149"/>
              <a:gd name="T106" fmla="*/ 322 w 406"/>
              <a:gd name="T107" fmla="*/ 138 h 149"/>
              <a:gd name="T108" fmla="*/ 168 w 406"/>
              <a:gd name="T109" fmla="*/ 141 h 149"/>
              <a:gd name="T110" fmla="*/ 95 w 406"/>
              <a:gd name="T111" fmla="*/ 139 h 149"/>
              <a:gd name="T112" fmla="*/ 18 w 406"/>
              <a:gd name="T113" fmla="*/ 75 h 149"/>
              <a:gd name="T114" fmla="*/ 18 w 406"/>
              <a:gd name="T115" fmla="*/ 7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6" h="149">
                <a:moveTo>
                  <a:pt x="4" y="129"/>
                </a:moveTo>
                <a:cubicBezTo>
                  <a:pt x="4" y="130"/>
                  <a:pt x="2" y="129"/>
                  <a:pt x="2" y="130"/>
                </a:cubicBezTo>
                <a:cubicBezTo>
                  <a:pt x="2" y="132"/>
                  <a:pt x="5" y="133"/>
                  <a:pt x="3" y="135"/>
                </a:cubicBezTo>
                <a:cubicBezTo>
                  <a:pt x="4" y="136"/>
                  <a:pt x="4" y="136"/>
                  <a:pt x="5" y="137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9"/>
                  <a:pt x="4" y="139"/>
                  <a:pt x="6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9"/>
                  <a:pt x="10" y="139"/>
                  <a:pt x="11" y="141"/>
                </a:cubicBezTo>
                <a:cubicBezTo>
                  <a:pt x="6" y="142"/>
                  <a:pt x="6" y="142"/>
                  <a:pt x="6" y="142"/>
                </a:cubicBezTo>
                <a:cubicBezTo>
                  <a:pt x="32" y="149"/>
                  <a:pt x="59" y="143"/>
                  <a:pt x="85" y="142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92" y="143"/>
                  <a:pt x="192" y="143"/>
                  <a:pt x="192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3"/>
                  <a:pt x="253" y="143"/>
                  <a:pt x="253" y="143"/>
                </a:cubicBezTo>
                <a:cubicBezTo>
                  <a:pt x="250" y="144"/>
                  <a:pt x="246" y="142"/>
                  <a:pt x="244" y="145"/>
                </a:cubicBezTo>
                <a:cubicBezTo>
                  <a:pt x="270" y="146"/>
                  <a:pt x="297" y="144"/>
                  <a:pt x="322" y="144"/>
                </a:cubicBezTo>
                <a:cubicBezTo>
                  <a:pt x="323" y="145"/>
                  <a:pt x="323" y="145"/>
                  <a:pt x="323" y="145"/>
                </a:cubicBezTo>
                <a:cubicBezTo>
                  <a:pt x="350" y="144"/>
                  <a:pt x="375" y="141"/>
                  <a:pt x="400" y="135"/>
                </a:cubicBezTo>
                <a:cubicBezTo>
                  <a:pt x="398" y="131"/>
                  <a:pt x="403" y="133"/>
                  <a:pt x="404" y="131"/>
                </a:cubicBezTo>
                <a:cubicBezTo>
                  <a:pt x="401" y="129"/>
                  <a:pt x="401" y="129"/>
                  <a:pt x="401" y="129"/>
                </a:cubicBezTo>
                <a:cubicBezTo>
                  <a:pt x="402" y="127"/>
                  <a:pt x="406" y="128"/>
                  <a:pt x="404" y="125"/>
                </a:cubicBezTo>
                <a:cubicBezTo>
                  <a:pt x="405" y="124"/>
                  <a:pt x="405" y="123"/>
                  <a:pt x="405" y="122"/>
                </a:cubicBezTo>
                <a:cubicBezTo>
                  <a:pt x="401" y="116"/>
                  <a:pt x="403" y="106"/>
                  <a:pt x="397" y="103"/>
                </a:cubicBezTo>
                <a:cubicBezTo>
                  <a:pt x="397" y="102"/>
                  <a:pt x="398" y="102"/>
                  <a:pt x="399" y="102"/>
                </a:cubicBezTo>
                <a:cubicBezTo>
                  <a:pt x="398" y="101"/>
                  <a:pt x="398" y="100"/>
                  <a:pt x="398" y="98"/>
                </a:cubicBezTo>
                <a:cubicBezTo>
                  <a:pt x="399" y="96"/>
                  <a:pt x="399" y="96"/>
                  <a:pt x="399" y="96"/>
                </a:cubicBezTo>
                <a:cubicBezTo>
                  <a:pt x="399" y="95"/>
                  <a:pt x="397" y="96"/>
                  <a:pt x="396" y="93"/>
                </a:cubicBezTo>
                <a:cubicBezTo>
                  <a:pt x="397" y="91"/>
                  <a:pt x="397" y="90"/>
                  <a:pt x="398" y="88"/>
                </a:cubicBezTo>
                <a:cubicBezTo>
                  <a:pt x="397" y="86"/>
                  <a:pt x="394" y="87"/>
                  <a:pt x="393" y="86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396" y="83"/>
                  <a:pt x="399" y="80"/>
                  <a:pt x="397" y="78"/>
                </a:cubicBezTo>
                <a:cubicBezTo>
                  <a:pt x="398" y="76"/>
                  <a:pt x="398" y="76"/>
                  <a:pt x="398" y="76"/>
                </a:cubicBezTo>
                <a:cubicBezTo>
                  <a:pt x="397" y="75"/>
                  <a:pt x="395" y="77"/>
                  <a:pt x="395" y="74"/>
                </a:cubicBezTo>
                <a:cubicBezTo>
                  <a:pt x="395" y="71"/>
                  <a:pt x="398" y="72"/>
                  <a:pt x="398" y="70"/>
                </a:cubicBezTo>
                <a:cubicBezTo>
                  <a:pt x="396" y="65"/>
                  <a:pt x="401" y="59"/>
                  <a:pt x="395" y="56"/>
                </a:cubicBezTo>
                <a:cubicBezTo>
                  <a:pt x="378" y="56"/>
                  <a:pt x="359" y="56"/>
                  <a:pt x="341" y="55"/>
                </a:cubicBezTo>
                <a:cubicBezTo>
                  <a:pt x="341" y="54"/>
                  <a:pt x="341" y="54"/>
                  <a:pt x="341" y="54"/>
                </a:cubicBezTo>
                <a:cubicBezTo>
                  <a:pt x="347" y="54"/>
                  <a:pt x="353" y="49"/>
                  <a:pt x="358" y="54"/>
                </a:cubicBezTo>
                <a:cubicBezTo>
                  <a:pt x="361" y="54"/>
                  <a:pt x="365" y="52"/>
                  <a:pt x="368" y="51"/>
                </a:cubicBezTo>
                <a:cubicBezTo>
                  <a:pt x="377" y="49"/>
                  <a:pt x="385" y="49"/>
                  <a:pt x="394" y="47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8" y="44"/>
                  <a:pt x="362" y="46"/>
                  <a:pt x="344" y="48"/>
                </a:cubicBezTo>
                <a:cubicBezTo>
                  <a:pt x="342" y="47"/>
                  <a:pt x="342" y="47"/>
                  <a:pt x="342" y="47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61" y="42"/>
                  <a:pt x="379" y="44"/>
                  <a:pt x="397" y="42"/>
                </a:cubicBezTo>
                <a:cubicBezTo>
                  <a:pt x="395" y="41"/>
                  <a:pt x="392" y="42"/>
                  <a:pt x="390" y="40"/>
                </a:cubicBezTo>
                <a:cubicBezTo>
                  <a:pt x="391" y="39"/>
                  <a:pt x="393" y="40"/>
                  <a:pt x="394" y="40"/>
                </a:cubicBezTo>
                <a:cubicBezTo>
                  <a:pt x="393" y="39"/>
                  <a:pt x="391" y="39"/>
                  <a:pt x="390" y="38"/>
                </a:cubicBezTo>
                <a:cubicBezTo>
                  <a:pt x="394" y="35"/>
                  <a:pt x="399" y="38"/>
                  <a:pt x="402" y="34"/>
                </a:cubicBezTo>
                <a:cubicBezTo>
                  <a:pt x="399" y="33"/>
                  <a:pt x="395" y="35"/>
                  <a:pt x="395" y="30"/>
                </a:cubicBezTo>
                <a:cubicBezTo>
                  <a:pt x="396" y="26"/>
                  <a:pt x="399" y="30"/>
                  <a:pt x="401" y="28"/>
                </a:cubicBezTo>
                <a:cubicBezTo>
                  <a:pt x="397" y="28"/>
                  <a:pt x="393" y="26"/>
                  <a:pt x="389" y="25"/>
                </a:cubicBezTo>
                <a:cubicBezTo>
                  <a:pt x="377" y="24"/>
                  <a:pt x="363" y="25"/>
                  <a:pt x="352" y="25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4"/>
                  <a:pt x="351" y="24"/>
                  <a:pt x="351" y="24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41" y="27"/>
                  <a:pt x="328" y="27"/>
                  <a:pt x="317" y="26"/>
                </a:cubicBezTo>
                <a:cubicBezTo>
                  <a:pt x="317" y="26"/>
                  <a:pt x="317" y="26"/>
                  <a:pt x="317" y="26"/>
                </a:cubicBezTo>
                <a:cubicBezTo>
                  <a:pt x="327" y="23"/>
                  <a:pt x="338" y="24"/>
                  <a:pt x="349" y="23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66" y="22"/>
                  <a:pt x="384" y="22"/>
                  <a:pt x="401" y="24"/>
                </a:cubicBezTo>
                <a:cubicBezTo>
                  <a:pt x="400" y="22"/>
                  <a:pt x="402" y="22"/>
                  <a:pt x="403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0"/>
                  <a:pt x="402" y="19"/>
                  <a:pt x="401" y="18"/>
                </a:cubicBezTo>
                <a:cubicBezTo>
                  <a:pt x="396" y="18"/>
                  <a:pt x="391" y="17"/>
                  <a:pt x="387" y="15"/>
                </a:cubicBezTo>
                <a:cubicBezTo>
                  <a:pt x="387" y="13"/>
                  <a:pt x="389" y="15"/>
                  <a:pt x="389" y="14"/>
                </a:cubicBezTo>
                <a:cubicBezTo>
                  <a:pt x="389" y="14"/>
                  <a:pt x="388" y="13"/>
                  <a:pt x="388" y="13"/>
                </a:cubicBezTo>
                <a:cubicBezTo>
                  <a:pt x="388" y="12"/>
                  <a:pt x="389" y="12"/>
                  <a:pt x="389" y="11"/>
                </a:cubicBezTo>
                <a:cubicBezTo>
                  <a:pt x="394" y="11"/>
                  <a:pt x="397" y="13"/>
                  <a:pt x="401" y="13"/>
                </a:cubicBezTo>
                <a:cubicBezTo>
                  <a:pt x="397" y="9"/>
                  <a:pt x="391" y="11"/>
                  <a:pt x="387" y="8"/>
                </a:cubicBezTo>
                <a:cubicBezTo>
                  <a:pt x="371" y="4"/>
                  <a:pt x="353" y="9"/>
                  <a:pt x="337" y="8"/>
                </a:cubicBezTo>
                <a:cubicBezTo>
                  <a:pt x="334" y="10"/>
                  <a:pt x="334" y="10"/>
                  <a:pt x="334" y="10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33" y="13"/>
                  <a:pt x="232" y="13"/>
                  <a:pt x="232" y="12"/>
                </a:cubicBezTo>
                <a:cubicBezTo>
                  <a:pt x="232" y="11"/>
                  <a:pt x="232" y="11"/>
                  <a:pt x="232" y="11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4"/>
                  <a:pt x="372" y="4"/>
                  <a:pt x="371" y="3"/>
                </a:cubicBezTo>
                <a:cubicBezTo>
                  <a:pt x="372" y="2"/>
                  <a:pt x="372" y="2"/>
                  <a:pt x="372" y="2"/>
                </a:cubicBezTo>
                <a:cubicBezTo>
                  <a:pt x="370" y="0"/>
                  <a:pt x="370" y="0"/>
                  <a:pt x="370" y="0"/>
                </a:cubicBezTo>
                <a:cubicBezTo>
                  <a:pt x="345" y="1"/>
                  <a:pt x="318" y="3"/>
                  <a:pt x="292" y="3"/>
                </a:cubicBezTo>
                <a:cubicBezTo>
                  <a:pt x="296" y="4"/>
                  <a:pt x="296" y="4"/>
                  <a:pt x="296" y="4"/>
                </a:cubicBezTo>
                <a:cubicBezTo>
                  <a:pt x="264" y="7"/>
                  <a:pt x="232" y="4"/>
                  <a:pt x="200" y="6"/>
                </a:cubicBezTo>
                <a:cubicBezTo>
                  <a:pt x="177" y="5"/>
                  <a:pt x="152" y="4"/>
                  <a:pt x="129" y="6"/>
                </a:cubicBezTo>
                <a:cubicBezTo>
                  <a:pt x="128" y="7"/>
                  <a:pt x="128" y="7"/>
                  <a:pt x="128" y="7"/>
                </a:cubicBezTo>
                <a:cubicBezTo>
                  <a:pt x="107" y="6"/>
                  <a:pt x="85" y="5"/>
                  <a:pt x="64" y="7"/>
                </a:cubicBezTo>
                <a:cubicBezTo>
                  <a:pt x="59" y="9"/>
                  <a:pt x="59" y="9"/>
                  <a:pt x="59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60" y="12"/>
                  <a:pt x="62" y="10"/>
                  <a:pt x="64" y="12"/>
                </a:cubicBezTo>
                <a:cubicBezTo>
                  <a:pt x="59" y="12"/>
                  <a:pt x="55" y="15"/>
                  <a:pt x="51" y="16"/>
                </a:cubicBezTo>
                <a:cubicBezTo>
                  <a:pt x="49" y="13"/>
                  <a:pt x="44" y="17"/>
                  <a:pt x="42" y="15"/>
                </a:cubicBezTo>
                <a:cubicBezTo>
                  <a:pt x="42" y="13"/>
                  <a:pt x="42" y="13"/>
                  <a:pt x="42" y="13"/>
                </a:cubicBezTo>
                <a:cubicBezTo>
                  <a:pt x="38" y="12"/>
                  <a:pt x="36" y="15"/>
                  <a:pt x="33" y="16"/>
                </a:cubicBezTo>
                <a:cubicBezTo>
                  <a:pt x="33" y="19"/>
                  <a:pt x="36" y="16"/>
                  <a:pt x="37" y="18"/>
                </a:cubicBezTo>
                <a:cubicBezTo>
                  <a:pt x="42" y="19"/>
                  <a:pt x="45" y="14"/>
                  <a:pt x="48" y="16"/>
                </a:cubicBezTo>
                <a:cubicBezTo>
                  <a:pt x="49" y="17"/>
                  <a:pt x="49" y="16"/>
                  <a:pt x="50" y="17"/>
                </a:cubicBezTo>
                <a:cubicBezTo>
                  <a:pt x="43" y="21"/>
                  <a:pt x="35" y="18"/>
                  <a:pt x="28" y="23"/>
                </a:cubicBezTo>
                <a:cubicBezTo>
                  <a:pt x="26" y="22"/>
                  <a:pt x="24" y="23"/>
                  <a:pt x="23" y="23"/>
                </a:cubicBezTo>
                <a:cubicBezTo>
                  <a:pt x="23" y="21"/>
                  <a:pt x="25" y="21"/>
                  <a:pt x="26" y="21"/>
                </a:cubicBezTo>
                <a:cubicBezTo>
                  <a:pt x="22" y="20"/>
                  <a:pt x="19" y="25"/>
                  <a:pt x="14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6" y="26"/>
                  <a:pt x="20" y="24"/>
                  <a:pt x="23" y="24"/>
                </a:cubicBezTo>
                <a:cubicBezTo>
                  <a:pt x="21" y="30"/>
                  <a:pt x="11" y="26"/>
                  <a:pt x="16" y="34"/>
                </a:cubicBezTo>
                <a:cubicBezTo>
                  <a:pt x="17" y="35"/>
                  <a:pt x="19" y="34"/>
                  <a:pt x="19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6" y="46"/>
                  <a:pt x="19" y="46"/>
                </a:cubicBezTo>
                <a:cubicBezTo>
                  <a:pt x="17" y="46"/>
                  <a:pt x="14" y="46"/>
                  <a:pt x="14" y="49"/>
                </a:cubicBezTo>
                <a:cubicBezTo>
                  <a:pt x="15" y="50"/>
                  <a:pt x="18" y="46"/>
                  <a:pt x="18" y="50"/>
                </a:cubicBezTo>
                <a:cubicBezTo>
                  <a:pt x="16" y="51"/>
                  <a:pt x="17" y="55"/>
                  <a:pt x="14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5" y="58"/>
                  <a:pt x="17" y="55"/>
                  <a:pt x="17" y="58"/>
                </a:cubicBezTo>
                <a:cubicBezTo>
                  <a:pt x="16" y="58"/>
                  <a:pt x="15" y="60"/>
                  <a:pt x="14" y="60"/>
                </a:cubicBezTo>
                <a:cubicBezTo>
                  <a:pt x="16" y="61"/>
                  <a:pt x="18" y="59"/>
                  <a:pt x="20" y="61"/>
                </a:cubicBezTo>
                <a:cubicBezTo>
                  <a:pt x="19" y="64"/>
                  <a:pt x="11" y="59"/>
                  <a:pt x="15" y="66"/>
                </a:cubicBezTo>
                <a:cubicBezTo>
                  <a:pt x="13" y="67"/>
                  <a:pt x="13" y="67"/>
                  <a:pt x="13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8"/>
                  <a:pt x="17" y="69"/>
                  <a:pt x="16" y="69"/>
                </a:cubicBezTo>
                <a:cubicBezTo>
                  <a:pt x="16" y="71"/>
                  <a:pt x="17" y="70"/>
                  <a:pt x="18" y="71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4"/>
                  <a:pt x="16" y="76"/>
                  <a:pt x="18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8"/>
                  <a:pt x="18" y="78"/>
                  <a:pt x="18" y="78"/>
                </a:cubicBezTo>
                <a:cubicBezTo>
                  <a:pt x="18" y="80"/>
                  <a:pt x="17" y="82"/>
                  <a:pt x="16" y="83"/>
                </a:cubicBezTo>
                <a:cubicBezTo>
                  <a:pt x="15" y="82"/>
                  <a:pt x="14" y="83"/>
                  <a:pt x="13" y="84"/>
                </a:cubicBezTo>
                <a:cubicBezTo>
                  <a:pt x="15" y="86"/>
                  <a:pt x="15" y="86"/>
                  <a:pt x="15" y="86"/>
                </a:cubicBezTo>
                <a:cubicBezTo>
                  <a:pt x="12" y="87"/>
                  <a:pt x="12" y="87"/>
                  <a:pt x="12" y="87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9"/>
                  <a:pt x="11" y="88"/>
                  <a:pt x="11" y="90"/>
                </a:cubicBezTo>
                <a:cubicBezTo>
                  <a:pt x="13" y="92"/>
                  <a:pt x="9" y="96"/>
                  <a:pt x="13" y="97"/>
                </a:cubicBezTo>
                <a:cubicBezTo>
                  <a:pt x="12" y="97"/>
                  <a:pt x="13" y="98"/>
                  <a:pt x="13" y="99"/>
                </a:cubicBezTo>
                <a:cubicBezTo>
                  <a:pt x="13" y="99"/>
                  <a:pt x="14" y="98"/>
                  <a:pt x="14" y="99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1"/>
                  <a:pt x="12" y="99"/>
                  <a:pt x="10" y="99"/>
                </a:cubicBezTo>
                <a:cubicBezTo>
                  <a:pt x="10" y="101"/>
                  <a:pt x="13" y="100"/>
                  <a:pt x="13" y="102"/>
                </a:cubicBezTo>
                <a:cubicBezTo>
                  <a:pt x="12" y="103"/>
                  <a:pt x="9" y="104"/>
                  <a:pt x="11" y="106"/>
                </a:cubicBezTo>
                <a:cubicBezTo>
                  <a:pt x="12" y="109"/>
                  <a:pt x="16" y="106"/>
                  <a:pt x="16" y="110"/>
                </a:cubicBezTo>
                <a:cubicBezTo>
                  <a:pt x="13" y="116"/>
                  <a:pt x="6" y="110"/>
                  <a:pt x="1" y="114"/>
                </a:cubicBezTo>
                <a:cubicBezTo>
                  <a:pt x="2" y="115"/>
                  <a:pt x="4" y="115"/>
                  <a:pt x="5" y="117"/>
                </a:cubicBezTo>
                <a:cubicBezTo>
                  <a:pt x="4" y="117"/>
                  <a:pt x="3" y="117"/>
                  <a:pt x="2" y="117"/>
                </a:cubicBezTo>
                <a:cubicBezTo>
                  <a:pt x="1" y="120"/>
                  <a:pt x="4" y="117"/>
                  <a:pt x="4" y="120"/>
                </a:cubicBezTo>
                <a:cubicBezTo>
                  <a:pt x="3" y="121"/>
                  <a:pt x="2" y="121"/>
                  <a:pt x="0" y="122"/>
                </a:cubicBezTo>
                <a:cubicBezTo>
                  <a:pt x="4" y="122"/>
                  <a:pt x="7" y="123"/>
                  <a:pt x="10" y="122"/>
                </a:cubicBezTo>
                <a:cubicBezTo>
                  <a:pt x="11" y="128"/>
                  <a:pt x="4" y="124"/>
                  <a:pt x="2" y="126"/>
                </a:cubicBezTo>
                <a:cubicBezTo>
                  <a:pt x="2" y="128"/>
                  <a:pt x="3" y="128"/>
                  <a:pt x="4" y="129"/>
                </a:cubicBezTo>
                <a:close/>
                <a:moveTo>
                  <a:pt x="389" y="85"/>
                </a:moveTo>
                <a:cubicBezTo>
                  <a:pt x="383" y="86"/>
                  <a:pt x="383" y="86"/>
                  <a:pt x="383" y="86"/>
                </a:cubicBezTo>
                <a:cubicBezTo>
                  <a:pt x="385" y="85"/>
                  <a:pt x="387" y="85"/>
                  <a:pt x="389" y="85"/>
                </a:cubicBezTo>
                <a:cubicBezTo>
                  <a:pt x="392" y="85"/>
                  <a:pt x="392" y="85"/>
                  <a:pt x="392" y="85"/>
                </a:cubicBezTo>
                <a:cubicBezTo>
                  <a:pt x="391" y="86"/>
                  <a:pt x="390" y="86"/>
                  <a:pt x="389" y="85"/>
                </a:cubicBezTo>
                <a:close/>
                <a:moveTo>
                  <a:pt x="72" y="139"/>
                </a:moveTo>
                <a:cubicBezTo>
                  <a:pt x="78" y="139"/>
                  <a:pt x="78" y="139"/>
                  <a:pt x="78" y="139"/>
                </a:cubicBezTo>
                <a:cubicBezTo>
                  <a:pt x="81" y="139"/>
                  <a:pt x="84" y="139"/>
                  <a:pt x="88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9" y="139"/>
                  <a:pt x="102" y="139"/>
                  <a:pt x="105" y="138"/>
                </a:cubicBezTo>
                <a:cubicBezTo>
                  <a:pt x="120" y="137"/>
                  <a:pt x="134" y="139"/>
                  <a:pt x="149" y="140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343" y="136"/>
                  <a:pt x="343" y="136"/>
                  <a:pt x="343" y="136"/>
                </a:cubicBezTo>
                <a:cubicBezTo>
                  <a:pt x="358" y="132"/>
                  <a:pt x="373" y="129"/>
                  <a:pt x="389" y="130"/>
                </a:cubicBezTo>
                <a:cubicBezTo>
                  <a:pt x="368" y="135"/>
                  <a:pt x="344" y="137"/>
                  <a:pt x="322" y="138"/>
                </a:cubicBezTo>
                <a:cubicBezTo>
                  <a:pt x="239" y="140"/>
                  <a:pt x="239" y="140"/>
                  <a:pt x="239" y="140"/>
                </a:cubicBezTo>
                <a:cubicBezTo>
                  <a:pt x="193" y="141"/>
                  <a:pt x="193" y="141"/>
                  <a:pt x="193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0" y="141"/>
                  <a:pt x="155" y="141"/>
                  <a:pt x="149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3" y="139"/>
                  <a:pt x="90" y="139"/>
                  <a:pt x="88" y="139"/>
                </a:cubicBezTo>
                <a:lnTo>
                  <a:pt x="72" y="139"/>
                </a:lnTo>
                <a:close/>
                <a:moveTo>
                  <a:pt x="18" y="75"/>
                </a:moveTo>
                <a:cubicBezTo>
                  <a:pt x="18" y="74"/>
                  <a:pt x="18" y="74"/>
                  <a:pt x="18" y="74"/>
                </a:cubicBezTo>
                <a:cubicBezTo>
                  <a:pt x="18" y="73"/>
                  <a:pt x="19" y="74"/>
                  <a:pt x="20" y="74"/>
                </a:cubicBezTo>
                <a:cubicBezTo>
                  <a:pt x="20" y="76"/>
                  <a:pt x="19" y="75"/>
                  <a:pt x="18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47" name="组合 246"/>
          <p:cNvGrpSpPr/>
          <p:nvPr/>
        </p:nvGrpSpPr>
        <p:grpSpPr>
          <a:xfrm>
            <a:off x="9713461" y="5032567"/>
            <a:ext cx="1531938" cy="547688"/>
            <a:chOff x="2095500" y="7105650"/>
            <a:chExt cx="1531938" cy="547688"/>
          </a:xfrm>
        </p:grpSpPr>
        <p:sp>
          <p:nvSpPr>
            <p:cNvPr id="248" name="Freeform 480"/>
            <p:cNvSpPr>
              <a:spLocks/>
            </p:cNvSpPr>
            <p:nvPr/>
          </p:nvSpPr>
          <p:spPr bwMode="auto">
            <a:xfrm>
              <a:off x="3619500" y="7559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481"/>
            <p:cNvSpPr>
              <a:spLocks noEditPoints="1"/>
            </p:cNvSpPr>
            <p:nvPr/>
          </p:nvSpPr>
          <p:spPr bwMode="auto">
            <a:xfrm>
              <a:off x="2095500" y="7105650"/>
              <a:ext cx="1531938" cy="547688"/>
            </a:xfrm>
            <a:custGeom>
              <a:avLst/>
              <a:gdLst>
                <a:gd name="T0" fmla="*/ 6 w 408"/>
                <a:gd name="T1" fmla="*/ 133 h 146"/>
                <a:gd name="T2" fmla="*/ 208 w 408"/>
                <a:gd name="T3" fmla="*/ 141 h 146"/>
                <a:gd name="T4" fmla="*/ 261 w 408"/>
                <a:gd name="T5" fmla="*/ 146 h 146"/>
                <a:gd name="T6" fmla="*/ 395 w 408"/>
                <a:gd name="T7" fmla="*/ 125 h 146"/>
                <a:gd name="T8" fmla="*/ 408 w 408"/>
                <a:gd name="T9" fmla="*/ 115 h 146"/>
                <a:gd name="T10" fmla="*/ 408 w 408"/>
                <a:gd name="T11" fmla="*/ 107 h 146"/>
                <a:gd name="T12" fmla="*/ 397 w 408"/>
                <a:gd name="T13" fmla="*/ 97 h 146"/>
                <a:gd name="T14" fmla="*/ 402 w 408"/>
                <a:gd name="T15" fmla="*/ 80 h 146"/>
                <a:gd name="T16" fmla="*/ 320 w 408"/>
                <a:gd name="T17" fmla="*/ 80 h 146"/>
                <a:gd name="T18" fmla="*/ 401 w 408"/>
                <a:gd name="T19" fmla="*/ 63 h 146"/>
                <a:gd name="T20" fmla="*/ 402 w 408"/>
                <a:gd name="T21" fmla="*/ 55 h 146"/>
                <a:gd name="T22" fmla="*/ 332 w 408"/>
                <a:gd name="T23" fmla="*/ 47 h 146"/>
                <a:gd name="T24" fmla="*/ 322 w 408"/>
                <a:gd name="T25" fmla="*/ 53 h 146"/>
                <a:gd name="T26" fmla="*/ 301 w 408"/>
                <a:gd name="T27" fmla="*/ 55 h 146"/>
                <a:gd name="T28" fmla="*/ 251 w 408"/>
                <a:gd name="T29" fmla="*/ 54 h 146"/>
                <a:gd name="T30" fmla="*/ 323 w 408"/>
                <a:gd name="T31" fmla="*/ 47 h 146"/>
                <a:gd name="T32" fmla="*/ 401 w 408"/>
                <a:gd name="T33" fmla="*/ 32 h 146"/>
                <a:gd name="T34" fmla="*/ 368 w 408"/>
                <a:gd name="T35" fmla="*/ 38 h 146"/>
                <a:gd name="T36" fmla="*/ 233 w 408"/>
                <a:gd name="T37" fmla="*/ 43 h 146"/>
                <a:gd name="T38" fmla="*/ 392 w 408"/>
                <a:gd name="T39" fmla="*/ 29 h 146"/>
                <a:gd name="T40" fmla="*/ 359 w 408"/>
                <a:gd name="T41" fmla="*/ 25 h 146"/>
                <a:gd name="T42" fmla="*/ 281 w 408"/>
                <a:gd name="T43" fmla="*/ 30 h 146"/>
                <a:gd name="T44" fmla="*/ 360 w 408"/>
                <a:gd name="T45" fmla="*/ 23 h 146"/>
                <a:gd name="T46" fmla="*/ 404 w 408"/>
                <a:gd name="T47" fmla="*/ 13 h 146"/>
                <a:gd name="T48" fmla="*/ 299 w 408"/>
                <a:gd name="T49" fmla="*/ 17 h 146"/>
                <a:gd name="T50" fmla="*/ 130 w 408"/>
                <a:gd name="T51" fmla="*/ 6 h 146"/>
                <a:gd name="T52" fmla="*/ 3 w 408"/>
                <a:gd name="T53" fmla="*/ 25 h 146"/>
                <a:gd name="T54" fmla="*/ 2 w 408"/>
                <a:gd name="T55" fmla="*/ 32 h 146"/>
                <a:gd name="T56" fmla="*/ 12 w 408"/>
                <a:gd name="T57" fmla="*/ 33 h 146"/>
                <a:gd name="T58" fmla="*/ 3 w 408"/>
                <a:gd name="T59" fmla="*/ 47 h 146"/>
                <a:gd name="T60" fmla="*/ 3 w 408"/>
                <a:gd name="T61" fmla="*/ 56 h 146"/>
                <a:gd name="T62" fmla="*/ 2 w 408"/>
                <a:gd name="T63" fmla="*/ 70 h 146"/>
                <a:gd name="T64" fmla="*/ 4 w 408"/>
                <a:gd name="T65" fmla="*/ 80 h 146"/>
                <a:gd name="T66" fmla="*/ 6 w 408"/>
                <a:gd name="T67" fmla="*/ 93 h 146"/>
                <a:gd name="T68" fmla="*/ 3 w 408"/>
                <a:gd name="T69" fmla="*/ 108 h 146"/>
                <a:gd name="T70" fmla="*/ 339 w 408"/>
                <a:gd name="T71" fmla="*/ 16 h 146"/>
                <a:gd name="T72" fmla="*/ 155 w 408"/>
                <a:gd name="T73" fmla="*/ 49 h 146"/>
                <a:gd name="T74" fmla="*/ 265 w 408"/>
                <a:gd name="T75" fmla="*/ 30 h 146"/>
                <a:gd name="T76" fmla="*/ 259 w 408"/>
                <a:gd name="T77" fmla="*/ 37 h 146"/>
                <a:gd name="T78" fmla="*/ 219 w 408"/>
                <a:gd name="T79" fmla="*/ 32 h 146"/>
                <a:gd name="T80" fmla="*/ 194 w 408"/>
                <a:gd name="T81" fmla="*/ 31 h 146"/>
                <a:gd name="T82" fmla="*/ 306 w 408"/>
                <a:gd name="T83" fmla="*/ 76 h 146"/>
                <a:gd name="T84" fmla="*/ 250 w 408"/>
                <a:gd name="T85" fmla="*/ 62 h 146"/>
                <a:gd name="T86" fmla="*/ 285 w 408"/>
                <a:gd name="T87" fmla="*/ 62 h 146"/>
                <a:gd name="T88" fmla="*/ 333 w 408"/>
                <a:gd name="T89" fmla="*/ 58 h 146"/>
                <a:gd name="T90" fmla="*/ 365 w 408"/>
                <a:gd name="T91" fmla="*/ 48 h 146"/>
                <a:gd name="T92" fmla="*/ 266 w 408"/>
                <a:gd name="T93" fmla="*/ 72 h 146"/>
                <a:gd name="T94" fmla="*/ 265 w 408"/>
                <a:gd name="T95" fmla="*/ 74 h 146"/>
                <a:gd name="T96" fmla="*/ 331 w 408"/>
                <a:gd name="T97" fmla="*/ 92 h 146"/>
                <a:gd name="T98" fmla="*/ 261 w 408"/>
                <a:gd name="T99" fmla="*/ 101 h 146"/>
                <a:gd name="T100" fmla="*/ 306 w 408"/>
                <a:gd name="T101" fmla="*/ 99 h 146"/>
                <a:gd name="T102" fmla="*/ 322 w 408"/>
                <a:gd name="T103" fmla="*/ 128 h 146"/>
                <a:gd name="T104" fmla="*/ 322 w 408"/>
                <a:gd name="T105" fmla="*/ 128 h 146"/>
                <a:gd name="T106" fmla="*/ 347 w 408"/>
                <a:gd name="T107" fmla="*/ 133 h 146"/>
                <a:gd name="T108" fmla="*/ 290 w 408"/>
                <a:gd name="T109" fmla="*/ 143 h 146"/>
                <a:gd name="T110" fmla="*/ 132 w 408"/>
                <a:gd name="T111" fmla="*/ 131 h 146"/>
                <a:gd name="T112" fmla="*/ 144 w 408"/>
                <a:gd name="T113" fmla="*/ 132 h 146"/>
                <a:gd name="T114" fmla="*/ 279 w 408"/>
                <a:gd name="T115" fmla="*/ 139 h 146"/>
                <a:gd name="T116" fmla="*/ 173 w 408"/>
                <a:gd name="T117" fmla="*/ 135 h 146"/>
                <a:gd name="T118" fmla="*/ 150 w 408"/>
                <a:gd name="T119" fmla="*/ 135 h 146"/>
                <a:gd name="T120" fmla="*/ 7 w 408"/>
                <a:gd name="T121" fmla="*/ 8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146">
                  <a:moveTo>
                    <a:pt x="3" y="120"/>
                  </a:moveTo>
                  <a:cubicBezTo>
                    <a:pt x="3" y="120"/>
                    <a:pt x="4" y="120"/>
                    <a:pt x="4" y="121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5"/>
                    <a:pt x="5" y="123"/>
                    <a:pt x="5" y="125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3" y="129"/>
                    <a:pt x="6" y="130"/>
                    <a:pt x="6" y="133"/>
                  </a:cubicBezTo>
                  <a:cubicBezTo>
                    <a:pt x="8" y="137"/>
                    <a:pt x="13" y="135"/>
                    <a:pt x="16" y="137"/>
                  </a:cubicBezTo>
                  <a:cubicBezTo>
                    <a:pt x="20" y="139"/>
                    <a:pt x="23" y="138"/>
                    <a:pt x="27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69" y="140"/>
                    <a:pt x="196" y="142"/>
                    <a:pt x="220" y="143"/>
                  </a:cubicBezTo>
                  <a:cubicBezTo>
                    <a:pt x="216" y="142"/>
                    <a:pt x="212" y="143"/>
                    <a:pt x="208" y="141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26" y="139"/>
                    <a:pt x="245" y="143"/>
                    <a:pt x="264" y="142"/>
                  </a:cubicBezTo>
                  <a:cubicBezTo>
                    <a:pt x="263" y="143"/>
                    <a:pt x="263" y="143"/>
                    <a:pt x="263" y="143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58" y="145"/>
                    <a:pt x="249" y="145"/>
                    <a:pt x="240" y="144"/>
                  </a:cubicBezTo>
                  <a:cubicBezTo>
                    <a:pt x="246" y="146"/>
                    <a:pt x="254" y="145"/>
                    <a:pt x="261" y="146"/>
                  </a:cubicBezTo>
                  <a:cubicBezTo>
                    <a:pt x="322" y="142"/>
                    <a:pt x="322" y="142"/>
                    <a:pt x="322" y="142"/>
                  </a:cubicBezTo>
                  <a:cubicBezTo>
                    <a:pt x="332" y="140"/>
                    <a:pt x="343" y="140"/>
                    <a:pt x="352" y="138"/>
                  </a:cubicBezTo>
                  <a:cubicBezTo>
                    <a:pt x="350" y="137"/>
                    <a:pt x="350" y="137"/>
                    <a:pt x="350" y="137"/>
                  </a:cubicBezTo>
                  <a:cubicBezTo>
                    <a:pt x="351" y="136"/>
                    <a:pt x="351" y="136"/>
                    <a:pt x="351" y="136"/>
                  </a:cubicBezTo>
                  <a:cubicBezTo>
                    <a:pt x="367" y="134"/>
                    <a:pt x="384" y="130"/>
                    <a:pt x="400" y="126"/>
                  </a:cubicBezTo>
                  <a:cubicBezTo>
                    <a:pt x="395" y="125"/>
                    <a:pt x="395" y="125"/>
                    <a:pt x="395" y="125"/>
                  </a:cubicBezTo>
                  <a:cubicBezTo>
                    <a:pt x="398" y="123"/>
                    <a:pt x="403" y="125"/>
                    <a:pt x="404" y="121"/>
                  </a:cubicBezTo>
                  <a:cubicBezTo>
                    <a:pt x="405" y="121"/>
                    <a:pt x="405" y="121"/>
                    <a:pt x="406" y="121"/>
                  </a:cubicBezTo>
                  <a:cubicBezTo>
                    <a:pt x="399" y="121"/>
                    <a:pt x="392" y="124"/>
                    <a:pt x="385" y="123"/>
                  </a:cubicBezTo>
                  <a:cubicBezTo>
                    <a:pt x="393" y="121"/>
                    <a:pt x="393" y="121"/>
                    <a:pt x="393" y="121"/>
                  </a:cubicBezTo>
                  <a:cubicBezTo>
                    <a:pt x="393" y="121"/>
                    <a:pt x="392" y="120"/>
                    <a:pt x="393" y="120"/>
                  </a:cubicBezTo>
                  <a:cubicBezTo>
                    <a:pt x="398" y="120"/>
                    <a:pt x="402" y="116"/>
                    <a:pt x="408" y="115"/>
                  </a:cubicBezTo>
                  <a:cubicBezTo>
                    <a:pt x="408" y="113"/>
                    <a:pt x="405" y="113"/>
                    <a:pt x="407" y="112"/>
                  </a:cubicBezTo>
                  <a:cubicBezTo>
                    <a:pt x="386" y="111"/>
                    <a:pt x="368" y="118"/>
                    <a:pt x="347" y="118"/>
                  </a:cubicBezTo>
                  <a:cubicBezTo>
                    <a:pt x="307" y="122"/>
                    <a:pt x="307" y="122"/>
                    <a:pt x="307" y="122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33" y="117"/>
                    <a:pt x="361" y="118"/>
                    <a:pt x="387" y="111"/>
                  </a:cubicBezTo>
                  <a:cubicBezTo>
                    <a:pt x="394" y="110"/>
                    <a:pt x="401" y="108"/>
                    <a:pt x="408" y="107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403" y="105"/>
                    <a:pt x="402" y="105"/>
                    <a:pt x="402" y="105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3" y="103"/>
                    <a:pt x="403" y="102"/>
                    <a:pt x="402" y="102"/>
                  </a:cubicBezTo>
                  <a:cubicBezTo>
                    <a:pt x="402" y="100"/>
                    <a:pt x="403" y="100"/>
                    <a:pt x="404" y="99"/>
                  </a:cubicBezTo>
                  <a:cubicBezTo>
                    <a:pt x="403" y="98"/>
                    <a:pt x="399" y="99"/>
                    <a:pt x="397" y="97"/>
                  </a:cubicBezTo>
                  <a:cubicBezTo>
                    <a:pt x="384" y="97"/>
                    <a:pt x="384" y="97"/>
                    <a:pt x="384" y="97"/>
                  </a:cubicBezTo>
                  <a:cubicBezTo>
                    <a:pt x="403" y="93"/>
                    <a:pt x="403" y="93"/>
                    <a:pt x="403" y="93"/>
                  </a:cubicBezTo>
                  <a:cubicBezTo>
                    <a:pt x="402" y="93"/>
                    <a:pt x="401" y="92"/>
                    <a:pt x="400" y="91"/>
                  </a:cubicBezTo>
                  <a:cubicBezTo>
                    <a:pt x="400" y="89"/>
                    <a:pt x="403" y="89"/>
                    <a:pt x="404" y="88"/>
                  </a:cubicBezTo>
                  <a:cubicBezTo>
                    <a:pt x="400" y="83"/>
                    <a:pt x="394" y="85"/>
                    <a:pt x="389" y="84"/>
                  </a:cubicBezTo>
                  <a:cubicBezTo>
                    <a:pt x="393" y="82"/>
                    <a:pt x="398" y="82"/>
                    <a:pt x="402" y="80"/>
                  </a:cubicBezTo>
                  <a:cubicBezTo>
                    <a:pt x="382" y="80"/>
                    <a:pt x="362" y="82"/>
                    <a:pt x="343" y="83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64" y="81"/>
                    <a:pt x="381" y="78"/>
                    <a:pt x="400" y="75"/>
                  </a:cubicBezTo>
                  <a:cubicBezTo>
                    <a:pt x="399" y="75"/>
                    <a:pt x="399" y="75"/>
                    <a:pt x="399" y="75"/>
                  </a:cubicBezTo>
                  <a:cubicBezTo>
                    <a:pt x="372" y="77"/>
                    <a:pt x="345" y="80"/>
                    <a:pt x="319" y="81"/>
                  </a:cubicBezTo>
                  <a:cubicBezTo>
                    <a:pt x="320" y="80"/>
                    <a:pt x="320" y="80"/>
                    <a:pt x="320" y="80"/>
                  </a:cubicBezTo>
                  <a:cubicBezTo>
                    <a:pt x="345" y="77"/>
                    <a:pt x="373" y="77"/>
                    <a:pt x="398" y="72"/>
                  </a:cubicBezTo>
                  <a:cubicBezTo>
                    <a:pt x="399" y="71"/>
                    <a:pt x="400" y="71"/>
                    <a:pt x="401" y="70"/>
                  </a:cubicBezTo>
                  <a:cubicBezTo>
                    <a:pt x="399" y="68"/>
                    <a:pt x="395" y="70"/>
                    <a:pt x="392" y="69"/>
                  </a:cubicBezTo>
                  <a:cubicBezTo>
                    <a:pt x="393" y="68"/>
                    <a:pt x="393" y="68"/>
                    <a:pt x="393" y="68"/>
                  </a:cubicBezTo>
                  <a:cubicBezTo>
                    <a:pt x="396" y="68"/>
                    <a:pt x="399" y="66"/>
                    <a:pt x="403" y="66"/>
                  </a:cubicBezTo>
                  <a:cubicBezTo>
                    <a:pt x="403" y="64"/>
                    <a:pt x="402" y="64"/>
                    <a:pt x="401" y="63"/>
                  </a:cubicBezTo>
                  <a:cubicBezTo>
                    <a:pt x="398" y="63"/>
                    <a:pt x="394" y="64"/>
                    <a:pt x="391" y="62"/>
                  </a:cubicBezTo>
                  <a:cubicBezTo>
                    <a:pt x="392" y="62"/>
                    <a:pt x="393" y="62"/>
                    <a:pt x="393" y="62"/>
                  </a:cubicBezTo>
                  <a:cubicBezTo>
                    <a:pt x="388" y="61"/>
                    <a:pt x="381" y="64"/>
                    <a:pt x="376" y="62"/>
                  </a:cubicBezTo>
                  <a:cubicBezTo>
                    <a:pt x="380" y="60"/>
                    <a:pt x="385" y="60"/>
                    <a:pt x="390" y="59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94" y="56"/>
                    <a:pt x="399" y="58"/>
                    <a:pt x="402" y="55"/>
                  </a:cubicBezTo>
                  <a:cubicBezTo>
                    <a:pt x="400" y="53"/>
                    <a:pt x="400" y="53"/>
                    <a:pt x="400" y="53"/>
                  </a:cubicBezTo>
                  <a:cubicBezTo>
                    <a:pt x="400" y="52"/>
                    <a:pt x="400" y="52"/>
                    <a:pt x="400" y="52"/>
                  </a:cubicBezTo>
                  <a:cubicBezTo>
                    <a:pt x="400" y="51"/>
                    <a:pt x="398" y="51"/>
                    <a:pt x="398" y="49"/>
                  </a:cubicBezTo>
                  <a:cubicBezTo>
                    <a:pt x="401" y="46"/>
                    <a:pt x="401" y="46"/>
                    <a:pt x="401" y="46"/>
                  </a:cubicBezTo>
                  <a:cubicBezTo>
                    <a:pt x="397" y="40"/>
                    <a:pt x="390" y="44"/>
                    <a:pt x="383" y="43"/>
                  </a:cubicBezTo>
                  <a:cubicBezTo>
                    <a:pt x="366" y="46"/>
                    <a:pt x="349" y="47"/>
                    <a:pt x="332" y="47"/>
                  </a:cubicBezTo>
                  <a:cubicBezTo>
                    <a:pt x="310" y="52"/>
                    <a:pt x="287" y="52"/>
                    <a:pt x="264" y="54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88" y="53"/>
                    <a:pt x="312" y="51"/>
                    <a:pt x="335" y="50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333" y="53"/>
                    <a:pt x="335" y="51"/>
                    <a:pt x="335" y="52"/>
                  </a:cubicBezTo>
                  <a:cubicBezTo>
                    <a:pt x="331" y="53"/>
                    <a:pt x="326" y="55"/>
                    <a:pt x="322" y="53"/>
                  </a:cubicBezTo>
                  <a:cubicBezTo>
                    <a:pt x="327" y="52"/>
                    <a:pt x="327" y="52"/>
                    <a:pt x="327" y="52"/>
                  </a:cubicBezTo>
                  <a:cubicBezTo>
                    <a:pt x="324" y="51"/>
                    <a:pt x="319" y="52"/>
                    <a:pt x="316" y="53"/>
                  </a:cubicBezTo>
                  <a:cubicBezTo>
                    <a:pt x="316" y="54"/>
                    <a:pt x="316" y="54"/>
                    <a:pt x="316" y="54"/>
                  </a:cubicBezTo>
                  <a:cubicBezTo>
                    <a:pt x="318" y="54"/>
                    <a:pt x="320" y="53"/>
                    <a:pt x="322" y="54"/>
                  </a:cubicBezTo>
                  <a:cubicBezTo>
                    <a:pt x="314" y="55"/>
                    <a:pt x="305" y="57"/>
                    <a:pt x="297" y="56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300" y="54"/>
                    <a:pt x="296" y="55"/>
                    <a:pt x="293" y="55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88" y="57"/>
                    <a:pt x="278" y="58"/>
                    <a:pt x="270" y="58"/>
                  </a:cubicBezTo>
                  <a:cubicBezTo>
                    <a:pt x="266" y="56"/>
                    <a:pt x="264" y="57"/>
                    <a:pt x="260" y="55"/>
                  </a:cubicBezTo>
                  <a:cubicBezTo>
                    <a:pt x="260" y="55"/>
                    <a:pt x="260" y="55"/>
                    <a:pt x="261" y="54"/>
                  </a:cubicBezTo>
                  <a:cubicBezTo>
                    <a:pt x="251" y="54"/>
                    <a:pt x="251" y="54"/>
                    <a:pt x="251" y="54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31" y="52"/>
                    <a:pt x="214" y="51"/>
                    <a:pt x="194" y="51"/>
                  </a:cubicBezTo>
                  <a:cubicBezTo>
                    <a:pt x="188" y="52"/>
                    <a:pt x="182" y="50"/>
                    <a:pt x="176" y="49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226" y="47"/>
                    <a:pt x="273" y="53"/>
                    <a:pt x="323" y="47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53" y="43"/>
                    <a:pt x="353" y="43"/>
                    <a:pt x="353" y="43"/>
                  </a:cubicBezTo>
                  <a:cubicBezTo>
                    <a:pt x="367" y="41"/>
                    <a:pt x="381" y="40"/>
                    <a:pt x="395" y="37"/>
                  </a:cubicBezTo>
                  <a:cubicBezTo>
                    <a:pt x="396" y="36"/>
                    <a:pt x="398" y="36"/>
                    <a:pt x="399" y="36"/>
                  </a:cubicBezTo>
                  <a:cubicBezTo>
                    <a:pt x="399" y="33"/>
                    <a:pt x="402" y="35"/>
                    <a:pt x="403" y="34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356" y="33"/>
                    <a:pt x="309" y="41"/>
                    <a:pt x="264" y="42"/>
                  </a:cubicBezTo>
                  <a:cubicBezTo>
                    <a:pt x="264" y="44"/>
                    <a:pt x="266" y="42"/>
                    <a:pt x="267" y="43"/>
                  </a:cubicBezTo>
                  <a:cubicBezTo>
                    <a:pt x="276" y="42"/>
                    <a:pt x="284" y="42"/>
                    <a:pt x="294" y="42"/>
                  </a:cubicBezTo>
                  <a:cubicBezTo>
                    <a:pt x="297" y="40"/>
                    <a:pt x="302" y="42"/>
                    <a:pt x="305" y="42"/>
                  </a:cubicBezTo>
                  <a:cubicBezTo>
                    <a:pt x="326" y="41"/>
                    <a:pt x="347" y="38"/>
                    <a:pt x="367" y="38"/>
                  </a:cubicBezTo>
                  <a:cubicBezTo>
                    <a:pt x="368" y="38"/>
                    <a:pt x="368" y="38"/>
                    <a:pt x="368" y="38"/>
                  </a:cubicBezTo>
                  <a:cubicBezTo>
                    <a:pt x="352" y="40"/>
                    <a:pt x="352" y="40"/>
                    <a:pt x="352" y="40"/>
                  </a:cubicBezTo>
                  <a:cubicBezTo>
                    <a:pt x="352" y="41"/>
                    <a:pt x="352" y="41"/>
                    <a:pt x="352" y="41"/>
                  </a:cubicBezTo>
                  <a:cubicBezTo>
                    <a:pt x="326" y="43"/>
                    <a:pt x="300" y="48"/>
                    <a:pt x="273" y="47"/>
                  </a:cubicBezTo>
                  <a:cubicBezTo>
                    <a:pt x="267" y="45"/>
                    <a:pt x="261" y="47"/>
                    <a:pt x="255" y="47"/>
                  </a:cubicBezTo>
                  <a:cubicBezTo>
                    <a:pt x="247" y="46"/>
                    <a:pt x="239" y="46"/>
                    <a:pt x="232" y="44"/>
                  </a:cubicBezTo>
                  <a:cubicBezTo>
                    <a:pt x="232" y="44"/>
                    <a:pt x="232" y="43"/>
                    <a:pt x="233" y="43"/>
                  </a:cubicBezTo>
                  <a:cubicBezTo>
                    <a:pt x="242" y="42"/>
                    <a:pt x="252" y="44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6" y="42"/>
                    <a:pt x="248" y="42"/>
                    <a:pt x="242" y="40"/>
                  </a:cubicBezTo>
                  <a:cubicBezTo>
                    <a:pt x="251" y="39"/>
                    <a:pt x="251" y="39"/>
                    <a:pt x="251" y="39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46" y="32"/>
                    <a:pt x="369" y="32"/>
                    <a:pt x="392" y="29"/>
                  </a:cubicBezTo>
                  <a:cubicBezTo>
                    <a:pt x="388" y="27"/>
                    <a:pt x="383" y="29"/>
                    <a:pt x="379" y="28"/>
                  </a:cubicBezTo>
                  <a:cubicBezTo>
                    <a:pt x="401" y="26"/>
                    <a:pt x="401" y="26"/>
                    <a:pt x="401" y="26"/>
                  </a:cubicBezTo>
                  <a:cubicBezTo>
                    <a:pt x="401" y="24"/>
                    <a:pt x="403" y="25"/>
                    <a:pt x="404" y="24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86" y="21"/>
                    <a:pt x="382" y="24"/>
                    <a:pt x="378" y="23"/>
                  </a:cubicBezTo>
                  <a:cubicBezTo>
                    <a:pt x="372" y="23"/>
                    <a:pt x="365" y="22"/>
                    <a:pt x="359" y="25"/>
                  </a:cubicBezTo>
                  <a:cubicBezTo>
                    <a:pt x="388" y="24"/>
                    <a:pt x="388" y="24"/>
                    <a:pt x="388" y="24"/>
                  </a:cubicBezTo>
                  <a:cubicBezTo>
                    <a:pt x="372" y="26"/>
                    <a:pt x="372" y="26"/>
                    <a:pt x="372" y="26"/>
                  </a:cubicBezTo>
                  <a:cubicBezTo>
                    <a:pt x="371" y="27"/>
                    <a:pt x="371" y="27"/>
                    <a:pt x="371" y="27"/>
                  </a:cubicBezTo>
                  <a:cubicBezTo>
                    <a:pt x="355" y="28"/>
                    <a:pt x="339" y="30"/>
                    <a:pt x="323" y="31"/>
                  </a:cubicBezTo>
                  <a:cubicBezTo>
                    <a:pt x="325" y="30"/>
                    <a:pt x="325" y="30"/>
                    <a:pt x="325" y="30"/>
                  </a:cubicBezTo>
                  <a:cubicBezTo>
                    <a:pt x="310" y="31"/>
                    <a:pt x="295" y="31"/>
                    <a:pt x="281" y="30"/>
                  </a:cubicBezTo>
                  <a:cubicBezTo>
                    <a:pt x="281" y="28"/>
                    <a:pt x="282" y="28"/>
                    <a:pt x="283" y="28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87" y="25"/>
                    <a:pt x="284" y="27"/>
                    <a:pt x="282" y="26"/>
                  </a:cubicBezTo>
                  <a:cubicBezTo>
                    <a:pt x="290" y="25"/>
                    <a:pt x="299" y="24"/>
                    <a:pt x="307" y="26"/>
                  </a:cubicBezTo>
                  <a:cubicBezTo>
                    <a:pt x="317" y="23"/>
                    <a:pt x="327" y="27"/>
                    <a:pt x="336" y="23"/>
                  </a:cubicBezTo>
                  <a:cubicBezTo>
                    <a:pt x="344" y="25"/>
                    <a:pt x="352" y="20"/>
                    <a:pt x="360" y="23"/>
                  </a:cubicBezTo>
                  <a:cubicBezTo>
                    <a:pt x="361" y="21"/>
                    <a:pt x="365" y="23"/>
                    <a:pt x="366" y="20"/>
                  </a:cubicBezTo>
                  <a:cubicBezTo>
                    <a:pt x="379" y="19"/>
                    <a:pt x="392" y="19"/>
                    <a:pt x="404" y="20"/>
                  </a:cubicBezTo>
                  <a:cubicBezTo>
                    <a:pt x="404" y="19"/>
                    <a:pt x="404" y="18"/>
                    <a:pt x="405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4" y="12"/>
                    <a:pt x="398" y="16"/>
                    <a:pt x="394" y="13"/>
                  </a:cubicBezTo>
                  <a:cubicBezTo>
                    <a:pt x="404" y="13"/>
                    <a:pt x="404" y="13"/>
                    <a:pt x="404" y="13"/>
                  </a:cubicBezTo>
                  <a:cubicBezTo>
                    <a:pt x="401" y="9"/>
                    <a:pt x="396" y="12"/>
                    <a:pt x="392" y="9"/>
                  </a:cubicBezTo>
                  <a:cubicBezTo>
                    <a:pt x="373" y="7"/>
                    <a:pt x="353" y="9"/>
                    <a:pt x="335" y="11"/>
                  </a:cubicBezTo>
                  <a:cubicBezTo>
                    <a:pt x="336" y="12"/>
                    <a:pt x="339" y="11"/>
                    <a:pt x="340" y="14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04" y="15"/>
                    <a:pt x="300" y="15"/>
                    <a:pt x="297" y="16"/>
                  </a:cubicBezTo>
                  <a:cubicBezTo>
                    <a:pt x="298" y="16"/>
                    <a:pt x="298" y="17"/>
                    <a:pt x="299" y="17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40" y="12"/>
                    <a:pt x="120" y="13"/>
                    <a:pt x="101" y="10"/>
                  </a:cubicBezTo>
                  <a:cubicBezTo>
                    <a:pt x="104" y="9"/>
                    <a:pt x="107" y="6"/>
                    <a:pt x="110" y="7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07" y="4"/>
                    <a:pt x="86" y="4"/>
                    <a:pt x="63" y="4"/>
                  </a:cubicBezTo>
                  <a:cubicBezTo>
                    <a:pt x="52" y="4"/>
                    <a:pt x="39" y="0"/>
                    <a:pt x="31" y="9"/>
                  </a:cubicBezTo>
                  <a:cubicBezTo>
                    <a:pt x="22" y="11"/>
                    <a:pt x="13" y="13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4"/>
                    <a:pt x="3" y="24"/>
                    <a:pt x="3" y="25"/>
                  </a:cubicBezTo>
                  <a:cubicBezTo>
                    <a:pt x="6" y="26"/>
                    <a:pt x="9" y="21"/>
                    <a:pt x="13" y="22"/>
                  </a:cubicBezTo>
                  <a:cubicBezTo>
                    <a:pt x="11" y="23"/>
                    <a:pt x="13" y="26"/>
                    <a:pt x="13" y="28"/>
                  </a:cubicBezTo>
                  <a:cubicBezTo>
                    <a:pt x="10" y="29"/>
                    <a:pt x="5" y="25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5"/>
                    <a:pt x="6" y="33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0"/>
                    <a:pt x="13" y="32"/>
                    <a:pt x="15" y="29"/>
                  </a:cubicBezTo>
                  <a:cubicBezTo>
                    <a:pt x="15" y="30"/>
                    <a:pt x="17" y="32"/>
                    <a:pt x="15" y="33"/>
                  </a:cubicBezTo>
                  <a:cubicBezTo>
                    <a:pt x="14" y="33"/>
                    <a:pt x="13" y="32"/>
                    <a:pt x="12" y="33"/>
                  </a:cubicBezTo>
                  <a:cubicBezTo>
                    <a:pt x="14" y="33"/>
                    <a:pt x="15" y="36"/>
                    <a:pt x="14" y="37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4" y="43"/>
                    <a:pt x="15" y="45"/>
                  </a:cubicBezTo>
                  <a:cubicBezTo>
                    <a:pt x="13" y="46"/>
                    <a:pt x="10" y="46"/>
                    <a:pt x="9" y="45"/>
                  </a:cubicBezTo>
                  <a:cubicBezTo>
                    <a:pt x="7" y="42"/>
                    <a:pt x="6" y="45"/>
                    <a:pt x="4" y="45"/>
                  </a:cubicBezTo>
                  <a:cubicBezTo>
                    <a:pt x="3" y="45"/>
                    <a:pt x="4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9"/>
                    <a:pt x="3" y="49"/>
                    <a:pt x="2" y="49"/>
                  </a:cubicBezTo>
                  <a:cubicBezTo>
                    <a:pt x="3" y="52"/>
                    <a:pt x="7" y="49"/>
                    <a:pt x="7" y="52"/>
                  </a:cubicBezTo>
                  <a:cubicBezTo>
                    <a:pt x="6" y="53"/>
                    <a:pt x="3" y="53"/>
                    <a:pt x="4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9"/>
                    <a:pt x="3" y="60"/>
                    <a:pt x="2" y="62"/>
                  </a:cubicBezTo>
                  <a:cubicBezTo>
                    <a:pt x="5" y="67"/>
                    <a:pt x="9" y="61"/>
                    <a:pt x="13" y="63"/>
                  </a:cubicBezTo>
                  <a:cubicBezTo>
                    <a:pt x="13" y="66"/>
                    <a:pt x="10" y="66"/>
                    <a:pt x="9" y="65"/>
                  </a:cubicBezTo>
                  <a:cubicBezTo>
                    <a:pt x="6" y="63"/>
                    <a:pt x="4" y="68"/>
                    <a:pt x="2" y="70"/>
                  </a:cubicBezTo>
                  <a:cubicBezTo>
                    <a:pt x="3" y="70"/>
                    <a:pt x="3" y="70"/>
                    <a:pt x="4" y="71"/>
                  </a:cubicBezTo>
                  <a:cubicBezTo>
                    <a:pt x="4" y="73"/>
                    <a:pt x="2" y="71"/>
                    <a:pt x="1" y="72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2" y="74"/>
                    <a:pt x="2" y="75"/>
                  </a:cubicBezTo>
                  <a:cubicBezTo>
                    <a:pt x="5" y="78"/>
                    <a:pt x="9" y="75"/>
                    <a:pt x="11" y="77"/>
                  </a:cubicBezTo>
                  <a:cubicBezTo>
                    <a:pt x="8" y="78"/>
                    <a:pt x="5" y="77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4" y="82"/>
                    <a:pt x="3" y="82"/>
                    <a:pt x="2" y="82"/>
                  </a:cubicBezTo>
                  <a:cubicBezTo>
                    <a:pt x="1" y="86"/>
                    <a:pt x="5" y="85"/>
                    <a:pt x="7" y="86"/>
                  </a:cubicBezTo>
                  <a:cubicBezTo>
                    <a:pt x="7" y="86"/>
                    <a:pt x="7" y="86"/>
                    <a:pt x="8" y="86"/>
                  </a:cubicBezTo>
                  <a:cubicBezTo>
                    <a:pt x="5" y="87"/>
                    <a:pt x="4" y="89"/>
                    <a:pt x="2" y="90"/>
                  </a:cubicBezTo>
                  <a:cubicBezTo>
                    <a:pt x="2" y="93"/>
                    <a:pt x="5" y="91"/>
                    <a:pt x="6" y="93"/>
                  </a:cubicBezTo>
                  <a:cubicBezTo>
                    <a:pt x="4" y="93"/>
                    <a:pt x="3" y="94"/>
                    <a:pt x="2" y="94"/>
                  </a:cubicBezTo>
                  <a:cubicBezTo>
                    <a:pt x="4" y="95"/>
                    <a:pt x="3" y="97"/>
                    <a:pt x="3" y="98"/>
                  </a:cubicBezTo>
                  <a:cubicBezTo>
                    <a:pt x="2" y="98"/>
                    <a:pt x="2" y="99"/>
                    <a:pt x="2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0" y="100"/>
                    <a:pt x="4" y="104"/>
                    <a:pt x="2" y="106"/>
                  </a:cubicBezTo>
                  <a:cubicBezTo>
                    <a:pt x="1" y="107"/>
                    <a:pt x="3" y="107"/>
                    <a:pt x="3" y="108"/>
                  </a:cubicBezTo>
                  <a:cubicBezTo>
                    <a:pt x="1" y="110"/>
                    <a:pt x="4" y="109"/>
                    <a:pt x="5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4" y="119"/>
                    <a:pt x="2" y="119"/>
                    <a:pt x="3" y="120"/>
                  </a:cubicBezTo>
                  <a:close/>
                  <a:moveTo>
                    <a:pt x="339" y="16"/>
                  </a:moveTo>
                  <a:cubicBezTo>
                    <a:pt x="350" y="14"/>
                    <a:pt x="362" y="14"/>
                    <a:pt x="374" y="14"/>
                  </a:cubicBezTo>
                  <a:cubicBezTo>
                    <a:pt x="380" y="13"/>
                    <a:pt x="386" y="13"/>
                    <a:pt x="391" y="13"/>
                  </a:cubicBezTo>
                  <a:cubicBezTo>
                    <a:pt x="386" y="14"/>
                    <a:pt x="380" y="14"/>
                    <a:pt x="374" y="14"/>
                  </a:cubicBezTo>
                  <a:cubicBezTo>
                    <a:pt x="362" y="15"/>
                    <a:pt x="350" y="17"/>
                    <a:pt x="339" y="16"/>
                  </a:cubicBezTo>
                  <a:close/>
                  <a:moveTo>
                    <a:pt x="164" y="50"/>
                  </a:moveTo>
                  <a:cubicBezTo>
                    <a:pt x="155" y="49"/>
                    <a:pt x="155" y="49"/>
                    <a:pt x="155" y="49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8" y="45"/>
                    <a:pt x="161" y="49"/>
                    <a:pt x="164" y="50"/>
                  </a:cubicBezTo>
                  <a:close/>
                  <a:moveTo>
                    <a:pt x="277" y="22"/>
                  </a:moveTo>
                  <a:cubicBezTo>
                    <a:pt x="264" y="23"/>
                    <a:pt x="251" y="24"/>
                    <a:pt x="238" y="22"/>
                  </a:cubicBezTo>
                  <a:cubicBezTo>
                    <a:pt x="251" y="22"/>
                    <a:pt x="264" y="21"/>
                    <a:pt x="277" y="22"/>
                  </a:cubicBezTo>
                  <a:close/>
                  <a:moveTo>
                    <a:pt x="265" y="30"/>
                  </a:moveTo>
                  <a:cubicBezTo>
                    <a:pt x="268" y="30"/>
                    <a:pt x="271" y="30"/>
                    <a:pt x="273" y="30"/>
                  </a:cubicBezTo>
                  <a:cubicBezTo>
                    <a:pt x="270" y="31"/>
                    <a:pt x="268" y="30"/>
                    <a:pt x="265" y="30"/>
                  </a:cubicBezTo>
                  <a:cubicBezTo>
                    <a:pt x="260" y="30"/>
                    <a:pt x="255" y="31"/>
                    <a:pt x="250" y="30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55" y="28"/>
                    <a:pt x="260" y="29"/>
                    <a:pt x="265" y="30"/>
                  </a:cubicBezTo>
                  <a:close/>
                  <a:moveTo>
                    <a:pt x="259" y="37"/>
                  </a:moveTo>
                  <a:cubicBezTo>
                    <a:pt x="261" y="36"/>
                    <a:pt x="264" y="36"/>
                    <a:pt x="266" y="37"/>
                  </a:cubicBezTo>
                  <a:lnTo>
                    <a:pt x="259" y="37"/>
                  </a:lnTo>
                  <a:close/>
                  <a:moveTo>
                    <a:pt x="242" y="37"/>
                  </a:moveTo>
                  <a:cubicBezTo>
                    <a:pt x="245" y="36"/>
                    <a:pt x="248" y="36"/>
                    <a:pt x="251" y="37"/>
                  </a:cubicBezTo>
                  <a:lnTo>
                    <a:pt x="242" y="37"/>
                  </a:lnTo>
                  <a:close/>
                  <a:moveTo>
                    <a:pt x="219" y="32"/>
                  </a:moveTo>
                  <a:cubicBezTo>
                    <a:pt x="232" y="34"/>
                    <a:pt x="246" y="33"/>
                    <a:pt x="260" y="34"/>
                  </a:cubicBezTo>
                  <a:cubicBezTo>
                    <a:pt x="305" y="32"/>
                    <a:pt x="305" y="32"/>
                    <a:pt x="305" y="32"/>
                  </a:cubicBezTo>
                  <a:cubicBezTo>
                    <a:pt x="279" y="34"/>
                    <a:pt x="246" y="36"/>
                    <a:pt x="219" y="32"/>
                  </a:cubicBezTo>
                  <a:close/>
                  <a:moveTo>
                    <a:pt x="194" y="31"/>
                  </a:moveTo>
                  <a:cubicBezTo>
                    <a:pt x="193" y="31"/>
                    <a:pt x="193" y="31"/>
                    <a:pt x="192" y="31"/>
                  </a:cubicBezTo>
                  <a:cubicBezTo>
                    <a:pt x="193" y="31"/>
                    <a:pt x="194" y="31"/>
                    <a:pt x="194" y="31"/>
                  </a:cubicBezTo>
                  <a:cubicBezTo>
                    <a:pt x="199" y="31"/>
                    <a:pt x="203" y="31"/>
                    <a:pt x="207" y="32"/>
                  </a:cubicBezTo>
                  <a:cubicBezTo>
                    <a:pt x="208" y="34"/>
                    <a:pt x="210" y="34"/>
                    <a:pt x="212" y="35"/>
                  </a:cubicBezTo>
                  <a:cubicBezTo>
                    <a:pt x="209" y="35"/>
                    <a:pt x="205" y="35"/>
                    <a:pt x="202" y="34"/>
                  </a:cubicBezTo>
                  <a:cubicBezTo>
                    <a:pt x="199" y="32"/>
                    <a:pt x="197" y="31"/>
                    <a:pt x="194" y="31"/>
                  </a:cubicBezTo>
                  <a:close/>
                  <a:moveTo>
                    <a:pt x="237" y="80"/>
                  </a:moveTo>
                  <a:cubicBezTo>
                    <a:pt x="306" y="76"/>
                    <a:pt x="306" y="76"/>
                    <a:pt x="306" y="76"/>
                  </a:cubicBezTo>
                  <a:cubicBezTo>
                    <a:pt x="308" y="76"/>
                    <a:pt x="310" y="76"/>
                    <a:pt x="312" y="76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280" y="78"/>
                    <a:pt x="257" y="81"/>
                    <a:pt x="231" y="79"/>
                  </a:cubicBezTo>
                  <a:cubicBezTo>
                    <a:pt x="233" y="79"/>
                    <a:pt x="236" y="79"/>
                    <a:pt x="237" y="80"/>
                  </a:cubicBezTo>
                  <a:close/>
                  <a:moveTo>
                    <a:pt x="256" y="62"/>
                  </a:moveTo>
                  <a:cubicBezTo>
                    <a:pt x="254" y="62"/>
                    <a:pt x="252" y="62"/>
                    <a:pt x="250" y="62"/>
                  </a:cubicBezTo>
                  <a:cubicBezTo>
                    <a:pt x="246" y="62"/>
                    <a:pt x="241" y="62"/>
                    <a:pt x="237" y="62"/>
                  </a:cubicBezTo>
                  <a:cubicBezTo>
                    <a:pt x="242" y="61"/>
                    <a:pt x="246" y="61"/>
                    <a:pt x="250" y="62"/>
                  </a:cubicBezTo>
                  <a:cubicBezTo>
                    <a:pt x="252" y="61"/>
                    <a:pt x="254" y="61"/>
                    <a:pt x="256" y="62"/>
                  </a:cubicBezTo>
                  <a:close/>
                  <a:moveTo>
                    <a:pt x="319" y="59"/>
                  </a:moveTo>
                  <a:cubicBezTo>
                    <a:pt x="310" y="60"/>
                    <a:pt x="310" y="60"/>
                    <a:pt x="310" y="60"/>
                  </a:cubicBezTo>
                  <a:cubicBezTo>
                    <a:pt x="302" y="63"/>
                    <a:pt x="293" y="62"/>
                    <a:pt x="285" y="62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319" y="59"/>
                    <a:pt x="319" y="59"/>
                    <a:pt x="319" y="59"/>
                  </a:cubicBezTo>
                  <a:close/>
                  <a:moveTo>
                    <a:pt x="362" y="58"/>
                  </a:moveTo>
                  <a:cubicBezTo>
                    <a:pt x="320" y="61"/>
                    <a:pt x="320" y="61"/>
                    <a:pt x="320" y="61"/>
                  </a:cubicBezTo>
                  <a:cubicBezTo>
                    <a:pt x="330" y="60"/>
                    <a:pt x="330" y="60"/>
                    <a:pt x="330" y="60"/>
                  </a:cubicBezTo>
                  <a:cubicBezTo>
                    <a:pt x="331" y="59"/>
                    <a:pt x="332" y="58"/>
                    <a:pt x="333" y="58"/>
                  </a:cubicBezTo>
                  <a:cubicBezTo>
                    <a:pt x="343" y="60"/>
                    <a:pt x="352" y="58"/>
                    <a:pt x="362" y="58"/>
                  </a:cubicBezTo>
                  <a:close/>
                  <a:moveTo>
                    <a:pt x="365" y="48"/>
                  </a:moveTo>
                  <a:cubicBezTo>
                    <a:pt x="349" y="49"/>
                    <a:pt x="349" y="49"/>
                    <a:pt x="349" y="49"/>
                  </a:cubicBezTo>
                  <a:cubicBezTo>
                    <a:pt x="346" y="49"/>
                    <a:pt x="342" y="50"/>
                    <a:pt x="339" y="50"/>
                  </a:cubicBezTo>
                  <a:cubicBezTo>
                    <a:pt x="349" y="49"/>
                    <a:pt x="349" y="49"/>
                    <a:pt x="349" y="49"/>
                  </a:cubicBezTo>
                  <a:cubicBezTo>
                    <a:pt x="354" y="48"/>
                    <a:pt x="360" y="48"/>
                    <a:pt x="365" y="48"/>
                  </a:cubicBezTo>
                  <a:close/>
                  <a:moveTo>
                    <a:pt x="328" y="74"/>
                  </a:moveTo>
                  <a:cubicBezTo>
                    <a:pt x="365" y="71"/>
                    <a:pt x="365" y="71"/>
                    <a:pt x="365" y="71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56" y="72"/>
                    <a:pt x="342" y="74"/>
                    <a:pt x="328" y="74"/>
                  </a:cubicBezTo>
                  <a:close/>
                  <a:moveTo>
                    <a:pt x="265" y="74"/>
                  </a:moveTo>
                  <a:cubicBezTo>
                    <a:pt x="266" y="72"/>
                    <a:pt x="266" y="72"/>
                    <a:pt x="266" y="72"/>
                  </a:cubicBezTo>
                  <a:cubicBezTo>
                    <a:pt x="261" y="71"/>
                    <a:pt x="261" y="71"/>
                    <a:pt x="261" y="71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336" y="66"/>
                    <a:pt x="336" y="66"/>
                    <a:pt x="336" y="66"/>
                  </a:cubicBezTo>
                  <a:cubicBezTo>
                    <a:pt x="335" y="67"/>
                    <a:pt x="333" y="65"/>
                    <a:pt x="332" y="67"/>
                  </a:cubicBezTo>
                  <a:cubicBezTo>
                    <a:pt x="348" y="67"/>
                    <a:pt x="363" y="65"/>
                    <a:pt x="378" y="64"/>
                  </a:cubicBezTo>
                  <a:cubicBezTo>
                    <a:pt x="340" y="67"/>
                    <a:pt x="303" y="73"/>
                    <a:pt x="265" y="74"/>
                  </a:cubicBezTo>
                  <a:close/>
                  <a:moveTo>
                    <a:pt x="322" y="85"/>
                  </a:moveTo>
                  <a:cubicBezTo>
                    <a:pt x="275" y="88"/>
                    <a:pt x="275" y="88"/>
                    <a:pt x="275" y="88"/>
                  </a:cubicBezTo>
                  <a:cubicBezTo>
                    <a:pt x="297" y="87"/>
                    <a:pt x="320" y="84"/>
                    <a:pt x="341" y="83"/>
                  </a:cubicBezTo>
                  <a:cubicBezTo>
                    <a:pt x="333" y="84"/>
                    <a:pt x="333" y="84"/>
                    <a:pt x="333" y="84"/>
                  </a:cubicBezTo>
                  <a:cubicBezTo>
                    <a:pt x="329" y="84"/>
                    <a:pt x="325" y="83"/>
                    <a:pt x="322" y="85"/>
                  </a:cubicBezTo>
                  <a:close/>
                  <a:moveTo>
                    <a:pt x="331" y="92"/>
                  </a:moveTo>
                  <a:cubicBezTo>
                    <a:pt x="307" y="95"/>
                    <a:pt x="307" y="95"/>
                    <a:pt x="307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31" y="92"/>
                    <a:pt x="331" y="92"/>
                    <a:pt x="331" y="92"/>
                  </a:cubicBezTo>
                  <a:close/>
                  <a:moveTo>
                    <a:pt x="279" y="101"/>
                  </a:moveTo>
                  <a:cubicBezTo>
                    <a:pt x="273" y="101"/>
                    <a:pt x="267" y="101"/>
                    <a:pt x="261" y="101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35" y="101"/>
                    <a:pt x="227" y="103"/>
                    <a:pt x="221" y="100"/>
                  </a:cubicBezTo>
                  <a:cubicBezTo>
                    <a:pt x="233" y="102"/>
                    <a:pt x="246" y="100"/>
                    <a:pt x="258" y="101"/>
                  </a:cubicBezTo>
                  <a:cubicBezTo>
                    <a:pt x="259" y="101"/>
                    <a:pt x="260" y="101"/>
                    <a:pt x="261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88" y="100"/>
                    <a:pt x="297" y="99"/>
                    <a:pt x="306" y="99"/>
                  </a:cubicBezTo>
                  <a:lnTo>
                    <a:pt x="279" y="101"/>
                  </a:lnTo>
                  <a:close/>
                  <a:moveTo>
                    <a:pt x="226" y="131"/>
                  </a:moveTo>
                  <a:cubicBezTo>
                    <a:pt x="229" y="131"/>
                    <a:pt x="229" y="131"/>
                    <a:pt x="229" y="131"/>
                  </a:cubicBezTo>
                  <a:cubicBezTo>
                    <a:pt x="254" y="132"/>
                    <a:pt x="254" y="132"/>
                    <a:pt x="254" y="132"/>
                  </a:cubicBezTo>
                  <a:lnTo>
                    <a:pt x="226" y="131"/>
                  </a:lnTo>
                  <a:close/>
                  <a:moveTo>
                    <a:pt x="322" y="128"/>
                  </a:moveTo>
                  <a:cubicBezTo>
                    <a:pt x="322" y="128"/>
                    <a:pt x="321" y="128"/>
                    <a:pt x="321" y="128"/>
                  </a:cubicBezTo>
                  <a:cubicBezTo>
                    <a:pt x="319" y="129"/>
                    <a:pt x="318" y="129"/>
                    <a:pt x="317" y="130"/>
                  </a:cubicBezTo>
                  <a:cubicBezTo>
                    <a:pt x="317" y="131"/>
                    <a:pt x="317" y="131"/>
                    <a:pt x="317" y="131"/>
                  </a:cubicBezTo>
                  <a:cubicBezTo>
                    <a:pt x="296" y="132"/>
                    <a:pt x="277" y="132"/>
                    <a:pt x="256" y="133"/>
                  </a:cubicBezTo>
                  <a:cubicBezTo>
                    <a:pt x="275" y="130"/>
                    <a:pt x="299" y="131"/>
                    <a:pt x="321" y="128"/>
                  </a:cubicBezTo>
                  <a:cubicBezTo>
                    <a:pt x="321" y="128"/>
                    <a:pt x="322" y="128"/>
                    <a:pt x="322" y="128"/>
                  </a:cubicBezTo>
                  <a:close/>
                  <a:moveTo>
                    <a:pt x="385" y="124"/>
                  </a:moveTo>
                  <a:cubicBezTo>
                    <a:pt x="382" y="125"/>
                    <a:pt x="378" y="126"/>
                    <a:pt x="375" y="126"/>
                  </a:cubicBezTo>
                  <a:cubicBezTo>
                    <a:pt x="369" y="127"/>
                    <a:pt x="362" y="128"/>
                    <a:pt x="357" y="128"/>
                  </a:cubicBezTo>
                  <a:cubicBezTo>
                    <a:pt x="363" y="127"/>
                    <a:pt x="369" y="127"/>
                    <a:pt x="375" y="126"/>
                  </a:cubicBezTo>
                  <a:cubicBezTo>
                    <a:pt x="378" y="125"/>
                    <a:pt x="382" y="125"/>
                    <a:pt x="385" y="124"/>
                  </a:cubicBezTo>
                  <a:close/>
                  <a:moveTo>
                    <a:pt x="347" y="133"/>
                  </a:moveTo>
                  <a:cubicBezTo>
                    <a:pt x="337" y="134"/>
                    <a:pt x="327" y="135"/>
                    <a:pt x="318" y="136"/>
                  </a:cubicBezTo>
                  <a:cubicBezTo>
                    <a:pt x="327" y="134"/>
                    <a:pt x="337" y="134"/>
                    <a:pt x="347" y="133"/>
                  </a:cubicBezTo>
                  <a:cubicBezTo>
                    <a:pt x="352" y="132"/>
                    <a:pt x="357" y="132"/>
                    <a:pt x="362" y="132"/>
                  </a:cubicBezTo>
                  <a:cubicBezTo>
                    <a:pt x="357" y="132"/>
                    <a:pt x="352" y="132"/>
                    <a:pt x="347" y="133"/>
                  </a:cubicBezTo>
                  <a:close/>
                  <a:moveTo>
                    <a:pt x="289" y="143"/>
                  </a:moveTo>
                  <a:cubicBezTo>
                    <a:pt x="290" y="143"/>
                    <a:pt x="290" y="143"/>
                    <a:pt x="290" y="143"/>
                  </a:cubicBezTo>
                  <a:cubicBezTo>
                    <a:pt x="290" y="143"/>
                    <a:pt x="291" y="142"/>
                    <a:pt x="291" y="143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89" y="143"/>
                    <a:pt x="289" y="143"/>
                    <a:pt x="289" y="143"/>
                  </a:cubicBezTo>
                  <a:close/>
                  <a:moveTo>
                    <a:pt x="112" y="131"/>
                  </a:moveTo>
                  <a:cubicBezTo>
                    <a:pt x="119" y="129"/>
                    <a:pt x="126" y="131"/>
                    <a:pt x="133" y="130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52" y="132"/>
                    <a:pt x="161" y="133"/>
                    <a:pt x="168" y="132"/>
                  </a:cubicBezTo>
                  <a:cubicBezTo>
                    <a:pt x="172" y="131"/>
                    <a:pt x="174" y="133"/>
                    <a:pt x="177" y="133"/>
                  </a:cubicBezTo>
                  <a:cubicBezTo>
                    <a:pt x="207" y="135"/>
                    <a:pt x="241" y="137"/>
                    <a:pt x="274" y="138"/>
                  </a:cubicBezTo>
                  <a:cubicBezTo>
                    <a:pt x="275" y="137"/>
                    <a:pt x="275" y="137"/>
                    <a:pt x="275" y="137"/>
                  </a:cubicBezTo>
                  <a:cubicBezTo>
                    <a:pt x="276" y="139"/>
                    <a:pt x="277" y="138"/>
                    <a:pt x="279" y="138"/>
                  </a:cubicBezTo>
                  <a:cubicBezTo>
                    <a:pt x="279" y="139"/>
                    <a:pt x="279" y="139"/>
                    <a:pt x="279" y="139"/>
                  </a:cubicBezTo>
                  <a:cubicBezTo>
                    <a:pt x="279" y="140"/>
                    <a:pt x="279" y="140"/>
                    <a:pt x="279" y="140"/>
                  </a:cubicBezTo>
                  <a:cubicBezTo>
                    <a:pt x="281" y="140"/>
                    <a:pt x="283" y="140"/>
                    <a:pt x="284" y="138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261" y="144"/>
                    <a:pt x="218" y="137"/>
                    <a:pt x="176" y="136"/>
                  </a:cubicBezTo>
                  <a:cubicBezTo>
                    <a:pt x="176" y="135"/>
                    <a:pt x="176" y="135"/>
                    <a:pt x="176" y="135"/>
                  </a:cubicBezTo>
                  <a:cubicBezTo>
                    <a:pt x="175" y="135"/>
                    <a:pt x="174" y="133"/>
                    <a:pt x="173" y="135"/>
                  </a:cubicBezTo>
                  <a:cubicBezTo>
                    <a:pt x="174" y="136"/>
                    <a:pt x="174" y="136"/>
                    <a:pt x="174" y="136"/>
                  </a:cubicBezTo>
                  <a:cubicBezTo>
                    <a:pt x="167" y="136"/>
                    <a:pt x="160" y="135"/>
                    <a:pt x="154" y="134"/>
                  </a:cubicBezTo>
                  <a:cubicBezTo>
                    <a:pt x="155" y="134"/>
                    <a:pt x="156" y="135"/>
                    <a:pt x="156" y="134"/>
                  </a:cubicBezTo>
                  <a:cubicBezTo>
                    <a:pt x="155" y="132"/>
                    <a:pt x="151" y="133"/>
                    <a:pt x="149" y="133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9" y="134"/>
                    <a:pt x="150" y="134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43" y="135"/>
                    <a:pt x="138" y="133"/>
                    <a:pt x="131" y="133"/>
                  </a:cubicBezTo>
                  <a:cubicBezTo>
                    <a:pt x="126" y="130"/>
                    <a:pt x="117" y="132"/>
                    <a:pt x="112" y="131"/>
                  </a:cubicBezTo>
                  <a:close/>
                  <a:moveTo>
                    <a:pt x="10" y="82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482"/>
            <p:cNvSpPr>
              <a:spLocks/>
            </p:cNvSpPr>
            <p:nvPr/>
          </p:nvSpPr>
          <p:spPr bwMode="auto">
            <a:xfrm>
              <a:off x="2717800" y="7119937"/>
              <a:ext cx="87313" cy="19050"/>
            </a:xfrm>
            <a:custGeom>
              <a:avLst/>
              <a:gdLst>
                <a:gd name="T0" fmla="*/ 2 w 23"/>
                <a:gd name="T1" fmla="*/ 4 h 5"/>
                <a:gd name="T2" fmla="*/ 0 w 23"/>
                <a:gd name="T3" fmla="*/ 2 h 5"/>
                <a:gd name="T4" fmla="*/ 17 w 23"/>
                <a:gd name="T5" fmla="*/ 2 h 5"/>
                <a:gd name="T6" fmla="*/ 23 w 23"/>
                <a:gd name="T7" fmla="*/ 4 h 5"/>
                <a:gd name="T8" fmla="*/ 2 w 2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2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0"/>
                    <a:pt x="11" y="2"/>
                    <a:pt x="17" y="2"/>
                  </a:cubicBezTo>
                  <a:cubicBezTo>
                    <a:pt x="19" y="3"/>
                    <a:pt x="22" y="1"/>
                    <a:pt x="23" y="4"/>
                  </a:cubicBezTo>
                  <a:cubicBezTo>
                    <a:pt x="16" y="5"/>
                    <a:pt x="9" y="5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83"/>
            <p:cNvSpPr>
              <a:spLocks/>
            </p:cNvSpPr>
            <p:nvPr/>
          </p:nvSpPr>
          <p:spPr bwMode="auto">
            <a:xfrm>
              <a:off x="2613025" y="7138987"/>
              <a:ext cx="30163" cy="1111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2 h 3"/>
                <a:gd name="T4" fmla="*/ 0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1"/>
                    <a:pt x="8" y="2"/>
                  </a:cubicBezTo>
                  <a:cubicBezTo>
                    <a:pt x="6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484"/>
            <p:cNvSpPr>
              <a:spLocks/>
            </p:cNvSpPr>
            <p:nvPr/>
          </p:nvSpPr>
          <p:spPr bwMode="auto">
            <a:xfrm>
              <a:off x="2813050" y="7142162"/>
              <a:ext cx="25400" cy="7938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4" y="2"/>
                    <a:pt x="7" y="2"/>
                  </a:cubicBezTo>
                  <a:cubicBezTo>
                    <a:pt x="4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485"/>
            <p:cNvSpPr>
              <a:spLocks/>
            </p:cNvSpPr>
            <p:nvPr/>
          </p:nvSpPr>
          <p:spPr bwMode="auto">
            <a:xfrm>
              <a:off x="3292475" y="7134225"/>
              <a:ext cx="7938" cy="79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486"/>
            <p:cNvSpPr>
              <a:spLocks/>
            </p:cNvSpPr>
            <p:nvPr/>
          </p:nvSpPr>
          <p:spPr bwMode="auto">
            <a:xfrm>
              <a:off x="3214687" y="7134225"/>
              <a:ext cx="52388" cy="7938"/>
            </a:xfrm>
            <a:custGeom>
              <a:avLst/>
              <a:gdLst>
                <a:gd name="T0" fmla="*/ 0 w 14"/>
                <a:gd name="T1" fmla="*/ 2 h 2"/>
                <a:gd name="T2" fmla="*/ 14 w 14"/>
                <a:gd name="T3" fmla="*/ 2 h 2"/>
                <a:gd name="T4" fmla="*/ 0 w 1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cubicBezTo>
                    <a:pt x="5" y="2"/>
                    <a:pt x="9" y="0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87"/>
            <p:cNvSpPr>
              <a:spLocks/>
            </p:cNvSpPr>
            <p:nvPr/>
          </p:nvSpPr>
          <p:spPr bwMode="auto">
            <a:xfrm>
              <a:off x="3187700" y="7138987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2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88"/>
            <p:cNvSpPr>
              <a:spLocks/>
            </p:cNvSpPr>
            <p:nvPr/>
          </p:nvSpPr>
          <p:spPr bwMode="auto">
            <a:xfrm>
              <a:off x="2125662" y="7199312"/>
              <a:ext cx="6350" cy="6350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2" y="1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89"/>
            <p:cNvSpPr>
              <a:spLocks/>
            </p:cNvSpPr>
            <p:nvPr/>
          </p:nvSpPr>
          <p:spPr bwMode="auto">
            <a:xfrm>
              <a:off x="2103437" y="7243762"/>
              <a:ext cx="17463" cy="793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5 w 5"/>
                <a:gd name="T5" fmla="*/ 0 h 2"/>
                <a:gd name="T6" fmla="*/ 0 w 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90"/>
            <p:cNvSpPr>
              <a:spLocks/>
            </p:cNvSpPr>
            <p:nvPr/>
          </p:nvSpPr>
          <p:spPr bwMode="auto">
            <a:xfrm>
              <a:off x="3124200" y="7367587"/>
              <a:ext cx="60325" cy="11113"/>
            </a:xfrm>
            <a:custGeom>
              <a:avLst/>
              <a:gdLst>
                <a:gd name="T0" fmla="*/ 16 w 16"/>
                <a:gd name="T1" fmla="*/ 1 h 3"/>
                <a:gd name="T2" fmla="*/ 0 w 16"/>
                <a:gd name="T3" fmla="*/ 1 h 3"/>
                <a:gd name="T4" fmla="*/ 15 w 16"/>
                <a:gd name="T5" fmla="*/ 0 h 3"/>
                <a:gd name="T6" fmla="*/ 16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6" y="1"/>
                  </a:moveTo>
                  <a:cubicBezTo>
                    <a:pt x="11" y="3"/>
                    <a:pt x="5" y="1"/>
                    <a:pt x="0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91"/>
            <p:cNvSpPr>
              <a:spLocks/>
            </p:cNvSpPr>
            <p:nvPr/>
          </p:nvSpPr>
          <p:spPr bwMode="auto">
            <a:xfrm>
              <a:off x="2789237" y="7607300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92"/>
            <p:cNvSpPr>
              <a:spLocks/>
            </p:cNvSpPr>
            <p:nvPr/>
          </p:nvSpPr>
          <p:spPr bwMode="auto">
            <a:xfrm>
              <a:off x="2898775" y="761523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93"/>
            <p:cNvSpPr>
              <a:spLocks/>
            </p:cNvSpPr>
            <p:nvPr/>
          </p:nvSpPr>
          <p:spPr bwMode="auto">
            <a:xfrm>
              <a:off x="2879725" y="7612062"/>
              <a:ext cx="19050" cy="6350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94"/>
            <p:cNvSpPr>
              <a:spLocks/>
            </p:cNvSpPr>
            <p:nvPr/>
          </p:nvSpPr>
          <p:spPr bwMode="auto">
            <a:xfrm>
              <a:off x="3008312" y="7623175"/>
              <a:ext cx="33338" cy="3175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0 h 1"/>
                <a:gd name="T4" fmla="*/ 9 w 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1"/>
                    <a:pt x="2" y="1"/>
                    <a:pt x="0" y="0"/>
                  </a:cubicBezTo>
                  <a:cubicBezTo>
                    <a:pt x="3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95"/>
            <p:cNvSpPr>
              <a:spLocks/>
            </p:cNvSpPr>
            <p:nvPr/>
          </p:nvSpPr>
          <p:spPr bwMode="auto">
            <a:xfrm>
              <a:off x="3421062" y="7618412"/>
              <a:ext cx="1111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96"/>
            <p:cNvSpPr>
              <a:spLocks/>
            </p:cNvSpPr>
            <p:nvPr/>
          </p:nvSpPr>
          <p:spPr bwMode="auto">
            <a:xfrm>
              <a:off x="3432175" y="7607300"/>
              <a:ext cx="85725" cy="15875"/>
            </a:xfrm>
            <a:custGeom>
              <a:avLst/>
              <a:gdLst>
                <a:gd name="T0" fmla="*/ 23 w 23"/>
                <a:gd name="T1" fmla="*/ 1 h 4"/>
                <a:gd name="T2" fmla="*/ 0 w 23"/>
                <a:gd name="T3" fmla="*/ 3 h 4"/>
                <a:gd name="T4" fmla="*/ 23 w 23"/>
                <a:gd name="T5" fmla="*/ 0 h 4"/>
                <a:gd name="T6" fmla="*/ 23 w 2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16" y="4"/>
                    <a:pt x="8" y="3"/>
                    <a:pt x="0" y="3"/>
                  </a:cubicBezTo>
                  <a:cubicBezTo>
                    <a:pt x="8" y="3"/>
                    <a:pt x="16" y="1"/>
                    <a:pt x="23" y="0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97"/>
            <p:cNvSpPr>
              <a:spLocks/>
            </p:cNvSpPr>
            <p:nvPr/>
          </p:nvSpPr>
          <p:spPr bwMode="auto">
            <a:xfrm>
              <a:off x="2928937" y="7642225"/>
              <a:ext cx="41275" cy="3175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1 h 1"/>
                <a:gd name="T4" fmla="*/ 0 w 1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4" y="0"/>
                    <a:pt x="7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6" name="Freeform 528"/>
          <p:cNvSpPr>
            <a:spLocks noEditPoints="1"/>
          </p:cNvSpPr>
          <p:nvPr/>
        </p:nvSpPr>
        <p:spPr bwMode="auto">
          <a:xfrm>
            <a:off x="9751560" y="908276"/>
            <a:ext cx="1535113" cy="517525"/>
          </a:xfrm>
          <a:custGeom>
            <a:avLst/>
            <a:gdLst>
              <a:gd name="T0" fmla="*/ 7 w 409"/>
              <a:gd name="T1" fmla="*/ 40 h 138"/>
              <a:gd name="T2" fmla="*/ 5 w 409"/>
              <a:gd name="T3" fmla="*/ 47 h 138"/>
              <a:gd name="T4" fmla="*/ 5 w 409"/>
              <a:gd name="T5" fmla="*/ 51 h 138"/>
              <a:gd name="T6" fmla="*/ 6 w 409"/>
              <a:gd name="T7" fmla="*/ 56 h 138"/>
              <a:gd name="T8" fmla="*/ 3 w 409"/>
              <a:gd name="T9" fmla="*/ 60 h 138"/>
              <a:gd name="T10" fmla="*/ 4 w 409"/>
              <a:gd name="T11" fmla="*/ 67 h 138"/>
              <a:gd name="T12" fmla="*/ 5 w 409"/>
              <a:gd name="T13" fmla="*/ 70 h 138"/>
              <a:gd name="T14" fmla="*/ 11 w 409"/>
              <a:gd name="T15" fmla="*/ 76 h 138"/>
              <a:gd name="T16" fmla="*/ 6 w 409"/>
              <a:gd name="T17" fmla="*/ 80 h 138"/>
              <a:gd name="T18" fmla="*/ 9 w 409"/>
              <a:gd name="T19" fmla="*/ 85 h 138"/>
              <a:gd name="T20" fmla="*/ 5 w 409"/>
              <a:gd name="T21" fmla="*/ 92 h 138"/>
              <a:gd name="T22" fmla="*/ 7 w 409"/>
              <a:gd name="T23" fmla="*/ 97 h 138"/>
              <a:gd name="T24" fmla="*/ 4 w 409"/>
              <a:gd name="T25" fmla="*/ 103 h 138"/>
              <a:gd name="T26" fmla="*/ 7 w 409"/>
              <a:gd name="T27" fmla="*/ 108 h 138"/>
              <a:gd name="T28" fmla="*/ 5 w 409"/>
              <a:gd name="T29" fmla="*/ 114 h 138"/>
              <a:gd name="T30" fmla="*/ 6 w 409"/>
              <a:gd name="T31" fmla="*/ 124 h 138"/>
              <a:gd name="T32" fmla="*/ 163 w 409"/>
              <a:gd name="T33" fmla="*/ 135 h 138"/>
              <a:gd name="T34" fmla="*/ 335 w 409"/>
              <a:gd name="T35" fmla="*/ 138 h 138"/>
              <a:gd name="T36" fmla="*/ 131 w 409"/>
              <a:gd name="T37" fmla="*/ 134 h 138"/>
              <a:gd name="T38" fmla="*/ 176 w 409"/>
              <a:gd name="T39" fmla="*/ 132 h 138"/>
              <a:gd name="T40" fmla="*/ 236 w 409"/>
              <a:gd name="T41" fmla="*/ 132 h 138"/>
              <a:gd name="T42" fmla="*/ 399 w 409"/>
              <a:gd name="T43" fmla="*/ 130 h 138"/>
              <a:gd name="T44" fmla="*/ 393 w 409"/>
              <a:gd name="T45" fmla="*/ 123 h 138"/>
              <a:gd name="T46" fmla="*/ 392 w 409"/>
              <a:gd name="T47" fmla="*/ 116 h 138"/>
              <a:gd name="T48" fmla="*/ 387 w 409"/>
              <a:gd name="T49" fmla="*/ 111 h 138"/>
              <a:gd name="T50" fmla="*/ 402 w 409"/>
              <a:gd name="T51" fmla="*/ 107 h 138"/>
              <a:gd name="T52" fmla="*/ 400 w 409"/>
              <a:gd name="T53" fmla="*/ 98 h 138"/>
              <a:gd name="T54" fmla="*/ 400 w 409"/>
              <a:gd name="T55" fmla="*/ 88 h 138"/>
              <a:gd name="T56" fmla="*/ 393 w 409"/>
              <a:gd name="T57" fmla="*/ 80 h 138"/>
              <a:gd name="T58" fmla="*/ 401 w 409"/>
              <a:gd name="T59" fmla="*/ 73 h 138"/>
              <a:gd name="T60" fmla="*/ 400 w 409"/>
              <a:gd name="T61" fmla="*/ 52 h 138"/>
              <a:gd name="T62" fmla="*/ 397 w 409"/>
              <a:gd name="T63" fmla="*/ 47 h 138"/>
              <a:gd name="T64" fmla="*/ 407 w 409"/>
              <a:gd name="T65" fmla="*/ 38 h 138"/>
              <a:gd name="T66" fmla="*/ 406 w 409"/>
              <a:gd name="T67" fmla="*/ 29 h 138"/>
              <a:gd name="T68" fmla="*/ 399 w 409"/>
              <a:gd name="T69" fmla="*/ 14 h 138"/>
              <a:gd name="T70" fmla="*/ 228 w 409"/>
              <a:gd name="T71" fmla="*/ 7 h 138"/>
              <a:gd name="T72" fmla="*/ 192 w 409"/>
              <a:gd name="T73" fmla="*/ 6 h 138"/>
              <a:gd name="T74" fmla="*/ 128 w 409"/>
              <a:gd name="T75" fmla="*/ 6 h 138"/>
              <a:gd name="T76" fmla="*/ 104 w 409"/>
              <a:gd name="T77" fmla="*/ 6 h 138"/>
              <a:gd name="T78" fmla="*/ 98 w 409"/>
              <a:gd name="T79" fmla="*/ 8 h 138"/>
              <a:gd name="T80" fmla="*/ 8 w 409"/>
              <a:gd name="T81" fmla="*/ 23 h 138"/>
              <a:gd name="T82" fmla="*/ 9 w 409"/>
              <a:gd name="T83" fmla="*/ 34 h 138"/>
              <a:gd name="T84" fmla="*/ 372 w 409"/>
              <a:gd name="T85" fmla="*/ 35 h 138"/>
              <a:gd name="T86" fmla="*/ 372 w 409"/>
              <a:gd name="T87" fmla="*/ 36 h 138"/>
              <a:gd name="T88" fmla="*/ 383 w 409"/>
              <a:gd name="T89" fmla="*/ 15 h 138"/>
              <a:gd name="T90" fmla="*/ 336 w 409"/>
              <a:gd name="T91" fmla="*/ 47 h 138"/>
              <a:gd name="T92" fmla="*/ 315 w 409"/>
              <a:gd name="T93" fmla="*/ 47 h 138"/>
              <a:gd name="T94" fmla="*/ 107 w 409"/>
              <a:gd name="T95" fmla="*/ 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9" h="138">
                <a:moveTo>
                  <a:pt x="1" y="36"/>
                </a:moveTo>
                <a:cubicBezTo>
                  <a:pt x="3" y="36"/>
                  <a:pt x="6" y="37"/>
                  <a:pt x="7" y="39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1"/>
                  <a:pt x="8" y="41"/>
                  <a:pt x="8" y="42"/>
                </a:cubicBezTo>
                <a:cubicBezTo>
                  <a:pt x="7" y="44"/>
                  <a:pt x="4" y="43"/>
                  <a:pt x="2" y="44"/>
                </a:cubicBezTo>
                <a:cubicBezTo>
                  <a:pt x="2" y="47"/>
                  <a:pt x="6" y="44"/>
                  <a:pt x="5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9"/>
                  <a:pt x="8" y="48"/>
                  <a:pt x="9" y="51"/>
                </a:cubicBezTo>
                <a:cubicBezTo>
                  <a:pt x="8" y="52"/>
                  <a:pt x="7" y="51"/>
                  <a:pt x="5" y="51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6" y="55"/>
                  <a:pt x="5" y="54"/>
                </a:cubicBezTo>
                <a:cubicBezTo>
                  <a:pt x="6" y="56"/>
                  <a:pt x="6" y="56"/>
                  <a:pt x="6" y="56"/>
                </a:cubicBezTo>
                <a:cubicBezTo>
                  <a:pt x="3" y="57"/>
                  <a:pt x="3" y="57"/>
                  <a:pt x="3" y="57"/>
                </a:cubicBezTo>
                <a:cubicBezTo>
                  <a:pt x="5" y="59"/>
                  <a:pt x="5" y="59"/>
                  <a:pt x="5" y="59"/>
                </a:cubicBezTo>
                <a:cubicBezTo>
                  <a:pt x="3" y="60"/>
                  <a:pt x="3" y="60"/>
                  <a:pt x="3" y="60"/>
                </a:cubicBezTo>
                <a:cubicBezTo>
                  <a:pt x="6" y="61"/>
                  <a:pt x="9" y="62"/>
                  <a:pt x="11" y="64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6"/>
                  <a:pt x="4" y="67"/>
                  <a:pt x="4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4" y="68"/>
                  <a:pt x="7" y="68"/>
                  <a:pt x="9" y="69"/>
                </a:cubicBezTo>
                <a:cubicBezTo>
                  <a:pt x="7" y="70"/>
                  <a:pt x="5" y="69"/>
                  <a:pt x="5" y="70"/>
                </a:cubicBezTo>
                <a:cubicBezTo>
                  <a:pt x="6" y="72"/>
                  <a:pt x="8" y="70"/>
                  <a:pt x="8" y="72"/>
                </a:cubicBezTo>
                <a:cubicBezTo>
                  <a:pt x="6" y="73"/>
                  <a:pt x="5" y="71"/>
                  <a:pt x="4" y="73"/>
                </a:cubicBezTo>
                <a:cubicBezTo>
                  <a:pt x="11" y="76"/>
                  <a:pt x="11" y="76"/>
                  <a:pt x="11" y="76"/>
                </a:cubicBezTo>
                <a:cubicBezTo>
                  <a:pt x="10" y="78"/>
                  <a:pt x="9" y="77"/>
                  <a:pt x="7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6" y="78"/>
                  <a:pt x="7" y="79"/>
                  <a:pt x="6" y="80"/>
                </a:cubicBezTo>
                <a:cubicBezTo>
                  <a:pt x="7" y="81"/>
                  <a:pt x="7" y="81"/>
                  <a:pt x="7" y="81"/>
                </a:cubicBezTo>
                <a:cubicBezTo>
                  <a:pt x="6" y="82"/>
                  <a:pt x="3" y="80"/>
                  <a:pt x="4" y="83"/>
                </a:cubicBezTo>
                <a:cubicBezTo>
                  <a:pt x="5" y="84"/>
                  <a:pt x="7" y="84"/>
                  <a:pt x="9" y="85"/>
                </a:cubicBezTo>
                <a:cubicBezTo>
                  <a:pt x="7" y="85"/>
                  <a:pt x="7" y="89"/>
                  <a:pt x="4" y="88"/>
                </a:cubicBezTo>
                <a:cubicBezTo>
                  <a:pt x="5" y="90"/>
                  <a:pt x="7" y="89"/>
                  <a:pt x="8" y="91"/>
                </a:cubicBezTo>
                <a:cubicBezTo>
                  <a:pt x="7" y="91"/>
                  <a:pt x="6" y="92"/>
                  <a:pt x="5" y="92"/>
                </a:cubicBezTo>
                <a:cubicBezTo>
                  <a:pt x="6" y="93"/>
                  <a:pt x="6" y="93"/>
                  <a:pt x="6" y="93"/>
                </a:cubicBezTo>
                <a:cubicBezTo>
                  <a:pt x="5" y="93"/>
                  <a:pt x="5" y="94"/>
                  <a:pt x="5" y="94"/>
                </a:cubicBezTo>
                <a:cubicBezTo>
                  <a:pt x="5" y="96"/>
                  <a:pt x="7" y="94"/>
                  <a:pt x="7" y="97"/>
                </a:cubicBezTo>
                <a:cubicBezTo>
                  <a:pt x="6" y="98"/>
                  <a:pt x="6" y="97"/>
                  <a:pt x="5" y="98"/>
                </a:cubicBezTo>
                <a:cubicBezTo>
                  <a:pt x="6" y="100"/>
                  <a:pt x="6" y="100"/>
                  <a:pt x="6" y="100"/>
                </a:cubicBezTo>
                <a:cubicBezTo>
                  <a:pt x="5" y="100"/>
                  <a:pt x="4" y="101"/>
                  <a:pt x="4" y="103"/>
                </a:cubicBezTo>
                <a:cubicBezTo>
                  <a:pt x="5" y="104"/>
                  <a:pt x="6" y="104"/>
                  <a:pt x="7" y="106"/>
                </a:cubicBezTo>
                <a:cubicBezTo>
                  <a:pt x="6" y="107"/>
                  <a:pt x="5" y="106"/>
                  <a:pt x="5" y="106"/>
                </a:cubicBezTo>
                <a:cubicBezTo>
                  <a:pt x="7" y="108"/>
                  <a:pt x="7" y="108"/>
                  <a:pt x="7" y="108"/>
                </a:cubicBezTo>
                <a:cubicBezTo>
                  <a:pt x="6" y="110"/>
                  <a:pt x="4" y="109"/>
                  <a:pt x="3" y="110"/>
                </a:cubicBezTo>
                <a:cubicBezTo>
                  <a:pt x="4" y="112"/>
                  <a:pt x="7" y="110"/>
                  <a:pt x="8" y="113"/>
                </a:cubicBezTo>
                <a:cubicBezTo>
                  <a:pt x="7" y="115"/>
                  <a:pt x="6" y="114"/>
                  <a:pt x="5" y="114"/>
                </a:cubicBezTo>
                <a:cubicBezTo>
                  <a:pt x="7" y="115"/>
                  <a:pt x="6" y="118"/>
                  <a:pt x="5" y="119"/>
                </a:cubicBezTo>
                <a:cubicBezTo>
                  <a:pt x="5" y="119"/>
                  <a:pt x="6" y="119"/>
                  <a:pt x="7" y="120"/>
                </a:cubicBezTo>
                <a:cubicBezTo>
                  <a:pt x="6" y="121"/>
                  <a:pt x="7" y="123"/>
                  <a:pt x="6" y="124"/>
                </a:cubicBezTo>
                <a:cubicBezTo>
                  <a:pt x="10" y="131"/>
                  <a:pt x="17" y="129"/>
                  <a:pt x="22" y="132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245" y="137"/>
                  <a:pt x="245" y="137"/>
                  <a:pt x="245" y="137"/>
                </a:cubicBezTo>
                <a:cubicBezTo>
                  <a:pt x="269" y="138"/>
                  <a:pt x="269" y="138"/>
                  <a:pt x="269" y="138"/>
                </a:cubicBezTo>
                <a:cubicBezTo>
                  <a:pt x="335" y="138"/>
                  <a:pt x="335" y="138"/>
                  <a:pt x="335" y="138"/>
                </a:cubicBezTo>
                <a:cubicBezTo>
                  <a:pt x="345" y="137"/>
                  <a:pt x="355" y="137"/>
                  <a:pt x="365" y="135"/>
                </a:cubicBezTo>
                <a:cubicBezTo>
                  <a:pt x="319" y="137"/>
                  <a:pt x="276" y="137"/>
                  <a:pt x="230" y="136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22" y="135"/>
                  <a:pt x="112" y="135"/>
                  <a:pt x="103" y="133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170" y="132"/>
                  <a:pt x="174" y="134"/>
                  <a:pt x="176" y="132"/>
                </a:cubicBezTo>
                <a:cubicBezTo>
                  <a:pt x="209" y="132"/>
                  <a:pt x="209" y="132"/>
                  <a:pt x="209" y="132"/>
                </a:cubicBezTo>
                <a:cubicBezTo>
                  <a:pt x="210" y="133"/>
                  <a:pt x="210" y="133"/>
                  <a:pt x="210" y="133"/>
                </a:cubicBezTo>
                <a:cubicBezTo>
                  <a:pt x="218" y="133"/>
                  <a:pt x="228" y="134"/>
                  <a:pt x="236" y="132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22" y="130"/>
                  <a:pt x="344" y="136"/>
                  <a:pt x="367" y="133"/>
                </a:cubicBezTo>
                <a:cubicBezTo>
                  <a:pt x="378" y="131"/>
                  <a:pt x="389" y="131"/>
                  <a:pt x="399" y="130"/>
                </a:cubicBezTo>
                <a:cubicBezTo>
                  <a:pt x="400" y="128"/>
                  <a:pt x="402" y="129"/>
                  <a:pt x="403" y="128"/>
                </a:cubicBezTo>
                <a:cubicBezTo>
                  <a:pt x="394" y="127"/>
                  <a:pt x="386" y="124"/>
                  <a:pt x="377" y="124"/>
                </a:cubicBezTo>
                <a:cubicBezTo>
                  <a:pt x="383" y="123"/>
                  <a:pt x="388" y="121"/>
                  <a:pt x="393" y="123"/>
                </a:cubicBezTo>
                <a:cubicBezTo>
                  <a:pt x="396" y="121"/>
                  <a:pt x="400" y="121"/>
                  <a:pt x="403" y="121"/>
                </a:cubicBezTo>
                <a:cubicBezTo>
                  <a:pt x="403" y="121"/>
                  <a:pt x="403" y="120"/>
                  <a:pt x="403" y="120"/>
                </a:cubicBezTo>
                <a:cubicBezTo>
                  <a:pt x="400" y="119"/>
                  <a:pt x="395" y="118"/>
                  <a:pt x="392" y="116"/>
                </a:cubicBezTo>
                <a:cubicBezTo>
                  <a:pt x="395" y="114"/>
                  <a:pt x="398" y="117"/>
                  <a:pt x="402" y="116"/>
                </a:cubicBezTo>
                <a:cubicBezTo>
                  <a:pt x="398" y="114"/>
                  <a:pt x="393" y="114"/>
                  <a:pt x="388" y="113"/>
                </a:cubicBezTo>
                <a:cubicBezTo>
                  <a:pt x="387" y="111"/>
                  <a:pt x="387" y="111"/>
                  <a:pt x="387" y="111"/>
                </a:cubicBezTo>
                <a:cubicBezTo>
                  <a:pt x="388" y="109"/>
                  <a:pt x="390" y="112"/>
                  <a:pt x="392" y="111"/>
                </a:cubicBezTo>
                <a:cubicBezTo>
                  <a:pt x="390" y="109"/>
                  <a:pt x="385" y="111"/>
                  <a:pt x="382" y="109"/>
                </a:cubicBezTo>
                <a:cubicBezTo>
                  <a:pt x="389" y="107"/>
                  <a:pt x="396" y="111"/>
                  <a:pt x="402" y="107"/>
                </a:cubicBezTo>
                <a:cubicBezTo>
                  <a:pt x="401" y="106"/>
                  <a:pt x="401" y="106"/>
                  <a:pt x="401" y="106"/>
                </a:cubicBezTo>
                <a:cubicBezTo>
                  <a:pt x="403" y="106"/>
                  <a:pt x="401" y="104"/>
                  <a:pt x="401" y="102"/>
                </a:cubicBezTo>
                <a:cubicBezTo>
                  <a:pt x="399" y="101"/>
                  <a:pt x="403" y="98"/>
                  <a:pt x="400" y="98"/>
                </a:cubicBezTo>
                <a:cubicBezTo>
                  <a:pt x="401" y="97"/>
                  <a:pt x="402" y="97"/>
                  <a:pt x="401" y="95"/>
                </a:cubicBezTo>
                <a:cubicBezTo>
                  <a:pt x="398" y="94"/>
                  <a:pt x="396" y="91"/>
                  <a:pt x="393" y="89"/>
                </a:cubicBezTo>
                <a:cubicBezTo>
                  <a:pt x="400" y="88"/>
                  <a:pt x="400" y="88"/>
                  <a:pt x="400" y="88"/>
                </a:cubicBezTo>
                <a:cubicBezTo>
                  <a:pt x="399" y="86"/>
                  <a:pt x="395" y="87"/>
                  <a:pt x="393" y="85"/>
                </a:cubicBezTo>
                <a:cubicBezTo>
                  <a:pt x="394" y="82"/>
                  <a:pt x="398" y="84"/>
                  <a:pt x="400" y="84"/>
                </a:cubicBezTo>
                <a:cubicBezTo>
                  <a:pt x="398" y="81"/>
                  <a:pt x="395" y="83"/>
                  <a:pt x="393" y="80"/>
                </a:cubicBezTo>
                <a:cubicBezTo>
                  <a:pt x="396" y="79"/>
                  <a:pt x="401" y="81"/>
                  <a:pt x="403" y="78"/>
                </a:cubicBezTo>
                <a:cubicBezTo>
                  <a:pt x="399" y="75"/>
                  <a:pt x="399" y="75"/>
                  <a:pt x="399" y="75"/>
                </a:cubicBezTo>
                <a:cubicBezTo>
                  <a:pt x="401" y="73"/>
                  <a:pt x="401" y="73"/>
                  <a:pt x="401" y="73"/>
                </a:cubicBezTo>
                <a:cubicBezTo>
                  <a:pt x="399" y="72"/>
                  <a:pt x="397" y="71"/>
                  <a:pt x="397" y="69"/>
                </a:cubicBezTo>
                <a:cubicBezTo>
                  <a:pt x="399" y="68"/>
                  <a:pt x="401" y="68"/>
                  <a:pt x="403" y="67"/>
                </a:cubicBezTo>
                <a:cubicBezTo>
                  <a:pt x="401" y="63"/>
                  <a:pt x="405" y="55"/>
                  <a:pt x="400" y="52"/>
                </a:cubicBezTo>
                <a:cubicBezTo>
                  <a:pt x="400" y="51"/>
                  <a:pt x="399" y="50"/>
                  <a:pt x="400" y="49"/>
                </a:cubicBezTo>
                <a:cubicBezTo>
                  <a:pt x="401" y="49"/>
                  <a:pt x="401" y="49"/>
                  <a:pt x="401" y="49"/>
                </a:cubicBezTo>
                <a:cubicBezTo>
                  <a:pt x="397" y="47"/>
                  <a:pt x="397" y="47"/>
                  <a:pt x="397" y="47"/>
                </a:cubicBezTo>
                <a:cubicBezTo>
                  <a:pt x="397" y="43"/>
                  <a:pt x="400" y="45"/>
                  <a:pt x="402" y="44"/>
                </a:cubicBezTo>
                <a:cubicBezTo>
                  <a:pt x="397" y="39"/>
                  <a:pt x="389" y="41"/>
                  <a:pt x="383" y="37"/>
                </a:cubicBezTo>
                <a:cubicBezTo>
                  <a:pt x="391" y="36"/>
                  <a:pt x="399" y="40"/>
                  <a:pt x="407" y="38"/>
                </a:cubicBezTo>
                <a:cubicBezTo>
                  <a:pt x="408" y="34"/>
                  <a:pt x="404" y="34"/>
                  <a:pt x="403" y="31"/>
                </a:cubicBezTo>
                <a:cubicBezTo>
                  <a:pt x="400" y="30"/>
                  <a:pt x="397" y="30"/>
                  <a:pt x="395" y="28"/>
                </a:cubicBezTo>
                <a:cubicBezTo>
                  <a:pt x="398" y="27"/>
                  <a:pt x="403" y="29"/>
                  <a:pt x="406" y="29"/>
                </a:cubicBezTo>
                <a:cubicBezTo>
                  <a:pt x="406" y="29"/>
                  <a:pt x="407" y="29"/>
                  <a:pt x="407" y="28"/>
                </a:cubicBezTo>
                <a:cubicBezTo>
                  <a:pt x="404" y="27"/>
                  <a:pt x="409" y="21"/>
                  <a:pt x="404" y="22"/>
                </a:cubicBezTo>
                <a:cubicBezTo>
                  <a:pt x="405" y="17"/>
                  <a:pt x="402" y="15"/>
                  <a:pt x="399" y="14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295" y="9"/>
                  <a:pt x="295" y="9"/>
                  <a:pt x="295" y="9"/>
                </a:cubicBezTo>
                <a:cubicBezTo>
                  <a:pt x="272" y="10"/>
                  <a:pt x="249" y="10"/>
                  <a:pt x="228" y="7"/>
                </a:cubicBezTo>
                <a:cubicBezTo>
                  <a:pt x="227" y="6"/>
                  <a:pt x="227" y="6"/>
                  <a:pt x="227" y="6"/>
                </a:cubicBezTo>
                <a:cubicBezTo>
                  <a:pt x="214" y="8"/>
                  <a:pt x="203" y="0"/>
                  <a:pt x="191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1" y="7"/>
                  <a:pt x="191" y="7"/>
                  <a:pt x="191" y="7"/>
                </a:cubicBezTo>
                <a:cubicBezTo>
                  <a:pt x="179" y="6"/>
                  <a:pt x="167" y="4"/>
                  <a:pt x="154" y="5"/>
                </a:cubicBezTo>
                <a:cubicBezTo>
                  <a:pt x="146" y="5"/>
                  <a:pt x="137" y="7"/>
                  <a:pt x="128" y="6"/>
                </a:cubicBezTo>
                <a:cubicBezTo>
                  <a:pt x="125" y="4"/>
                  <a:pt x="120" y="3"/>
                  <a:pt x="116" y="3"/>
                </a:cubicBezTo>
                <a:cubicBezTo>
                  <a:pt x="111" y="2"/>
                  <a:pt x="106" y="2"/>
                  <a:pt x="101" y="4"/>
                </a:cubicBezTo>
                <a:cubicBezTo>
                  <a:pt x="104" y="6"/>
                  <a:pt x="104" y="6"/>
                  <a:pt x="104" y="6"/>
                </a:cubicBezTo>
                <a:cubicBezTo>
                  <a:pt x="97" y="9"/>
                  <a:pt x="93" y="0"/>
                  <a:pt x="86" y="4"/>
                </a:cubicBezTo>
                <a:cubicBezTo>
                  <a:pt x="84" y="5"/>
                  <a:pt x="84" y="5"/>
                  <a:pt x="84" y="5"/>
                </a:cubicBezTo>
                <a:cubicBezTo>
                  <a:pt x="88" y="8"/>
                  <a:pt x="94" y="6"/>
                  <a:pt x="98" y="8"/>
                </a:cubicBezTo>
                <a:cubicBezTo>
                  <a:pt x="74" y="7"/>
                  <a:pt x="49" y="10"/>
                  <a:pt x="25" y="13"/>
                </a:cubicBezTo>
                <a:cubicBezTo>
                  <a:pt x="17" y="13"/>
                  <a:pt x="7" y="14"/>
                  <a:pt x="2" y="22"/>
                </a:cubicBezTo>
                <a:cubicBezTo>
                  <a:pt x="4" y="23"/>
                  <a:pt x="6" y="20"/>
                  <a:pt x="8" y="23"/>
                </a:cubicBezTo>
                <a:cubicBezTo>
                  <a:pt x="7" y="27"/>
                  <a:pt x="2" y="25"/>
                  <a:pt x="3" y="29"/>
                </a:cubicBezTo>
                <a:cubicBezTo>
                  <a:pt x="0" y="30"/>
                  <a:pt x="0" y="30"/>
                  <a:pt x="0" y="30"/>
                </a:cubicBezTo>
                <a:cubicBezTo>
                  <a:pt x="2" y="34"/>
                  <a:pt x="7" y="30"/>
                  <a:pt x="9" y="34"/>
                </a:cubicBezTo>
                <a:cubicBezTo>
                  <a:pt x="7" y="36"/>
                  <a:pt x="4" y="34"/>
                  <a:pt x="1" y="36"/>
                </a:cubicBezTo>
                <a:close/>
                <a:moveTo>
                  <a:pt x="372" y="36"/>
                </a:moveTo>
                <a:cubicBezTo>
                  <a:pt x="372" y="35"/>
                  <a:pt x="372" y="35"/>
                  <a:pt x="372" y="35"/>
                </a:cubicBezTo>
                <a:cubicBezTo>
                  <a:pt x="374" y="36"/>
                  <a:pt x="376" y="36"/>
                  <a:pt x="379" y="36"/>
                </a:cubicBezTo>
                <a:cubicBezTo>
                  <a:pt x="380" y="38"/>
                  <a:pt x="382" y="38"/>
                  <a:pt x="383" y="38"/>
                </a:cubicBezTo>
                <a:cubicBezTo>
                  <a:pt x="379" y="38"/>
                  <a:pt x="375" y="38"/>
                  <a:pt x="372" y="36"/>
                </a:cubicBezTo>
                <a:close/>
                <a:moveTo>
                  <a:pt x="360" y="14"/>
                </a:moveTo>
                <a:cubicBezTo>
                  <a:pt x="373" y="14"/>
                  <a:pt x="373" y="14"/>
                  <a:pt x="373" y="14"/>
                </a:cubicBezTo>
                <a:cubicBezTo>
                  <a:pt x="383" y="15"/>
                  <a:pt x="383" y="15"/>
                  <a:pt x="383" y="15"/>
                </a:cubicBezTo>
                <a:lnTo>
                  <a:pt x="360" y="14"/>
                </a:lnTo>
                <a:close/>
                <a:moveTo>
                  <a:pt x="315" y="47"/>
                </a:moveTo>
                <a:cubicBezTo>
                  <a:pt x="336" y="47"/>
                  <a:pt x="336" y="47"/>
                  <a:pt x="336" y="47"/>
                </a:cubicBezTo>
                <a:cubicBezTo>
                  <a:pt x="343" y="46"/>
                  <a:pt x="350" y="46"/>
                  <a:pt x="358" y="46"/>
                </a:cubicBezTo>
                <a:cubicBezTo>
                  <a:pt x="336" y="47"/>
                  <a:pt x="336" y="47"/>
                  <a:pt x="336" y="47"/>
                </a:cubicBezTo>
                <a:cubicBezTo>
                  <a:pt x="329" y="47"/>
                  <a:pt x="322" y="47"/>
                  <a:pt x="315" y="47"/>
                </a:cubicBezTo>
                <a:close/>
                <a:moveTo>
                  <a:pt x="107" y="7"/>
                </a:moveTo>
                <a:cubicBezTo>
                  <a:pt x="108" y="6"/>
                  <a:pt x="109" y="7"/>
                  <a:pt x="110" y="8"/>
                </a:cubicBezTo>
                <a:cubicBezTo>
                  <a:pt x="107" y="8"/>
                  <a:pt x="107" y="8"/>
                  <a:pt x="107" y="8"/>
                </a:cubicBezTo>
                <a:lnTo>
                  <a:pt x="10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530"/>
          <p:cNvSpPr>
            <a:spLocks/>
          </p:cNvSpPr>
          <p:nvPr/>
        </p:nvSpPr>
        <p:spPr bwMode="auto">
          <a:xfrm>
            <a:off x="9669010" y="1609416"/>
            <a:ext cx="1485900" cy="509588"/>
          </a:xfrm>
          <a:custGeom>
            <a:avLst/>
            <a:gdLst>
              <a:gd name="T0" fmla="*/ 65 w 396"/>
              <a:gd name="T1" fmla="*/ 10 h 136"/>
              <a:gd name="T2" fmla="*/ 216 w 396"/>
              <a:gd name="T3" fmla="*/ 6 h 136"/>
              <a:gd name="T4" fmla="*/ 242 w 396"/>
              <a:gd name="T5" fmla="*/ 2 h 136"/>
              <a:gd name="T6" fmla="*/ 318 w 396"/>
              <a:gd name="T7" fmla="*/ 7 h 136"/>
              <a:gd name="T8" fmla="*/ 378 w 396"/>
              <a:gd name="T9" fmla="*/ 18 h 136"/>
              <a:gd name="T10" fmla="*/ 394 w 396"/>
              <a:gd name="T11" fmla="*/ 29 h 136"/>
              <a:gd name="T12" fmla="*/ 388 w 396"/>
              <a:gd name="T13" fmla="*/ 38 h 136"/>
              <a:gd name="T14" fmla="*/ 374 w 396"/>
              <a:gd name="T15" fmla="*/ 46 h 136"/>
              <a:gd name="T16" fmla="*/ 374 w 396"/>
              <a:gd name="T17" fmla="*/ 50 h 136"/>
              <a:gd name="T18" fmla="*/ 375 w 396"/>
              <a:gd name="T19" fmla="*/ 52 h 136"/>
              <a:gd name="T20" fmla="*/ 373 w 396"/>
              <a:gd name="T21" fmla="*/ 55 h 136"/>
              <a:gd name="T22" fmla="*/ 374 w 396"/>
              <a:gd name="T23" fmla="*/ 60 h 136"/>
              <a:gd name="T24" fmla="*/ 376 w 396"/>
              <a:gd name="T25" fmla="*/ 62 h 136"/>
              <a:gd name="T26" fmla="*/ 368 w 396"/>
              <a:gd name="T27" fmla="*/ 69 h 136"/>
              <a:gd name="T28" fmla="*/ 374 w 396"/>
              <a:gd name="T29" fmla="*/ 75 h 136"/>
              <a:gd name="T30" fmla="*/ 370 w 396"/>
              <a:gd name="T31" fmla="*/ 77 h 136"/>
              <a:gd name="T32" fmla="*/ 371 w 396"/>
              <a:gd name="T33" fmla="*/ 79 h 136"/>
              <a:gd name="T34" fmla="*/ 371 w 396"/>
              <a:gd name="T35" fmla="*/ 82 h 136"/>
              <a:gd name="T36" fmla="*/ 379 w 396"/>
              <a:gd name="T37" fmla="*/ 89 h 136"/>
              <a:gd name="T38" fmla="*/ 376 w 396"/>
              <a:gd name="T39" fmla="*/ 94 h 136"/>
              <a:gd name="T40" fmla="*/ 379 w 396"/>
              <a:gd name="T41" fmla="*/ 99 h 136"/>
              <a:gd name="T42" fmla="*/ 376 w 396"/>
              <a:gd name="T43" fmla="*/ 104 h 136"/>
              <a:gd name="T44" fmla="*/ 368 w 396"/>
              <a:gd name="T45" fmla="*/ 108 h 136"/>
              <a:gd name="T46" fmla="*/ 362 w 396"/>
              <a:gd name="T47" fmla="*/ 111 h 136"/>
              <a:gd name="T48" fmla="*/ 366 w 396"/>
              <a:gd name="T49" fmla="*/ 117 h 136"/>
              <a:gd name="T50" fmla="*/ 369 w 396"/>
              <a:gd name="T51" fmla="*/ 122 h 136"/>
              <a:gd name="T52" fmla="*/ 368 w 396"/>
              <a:gd name="T53" fmla="*/ 124 h 136"/>
              <a:gd name="T54" fmla="*/ 371 w 396"/>
              <a:gd name="T55" fmla="*/ 130 h 136"/>
              <a:gd name="T56" fmla="*/ 276 w 396"/>
              <a:gd name="T57" fmla="*/ 134 h 136"/>
              <a:gd name="T58" fmla="*/ 296 w 396"/>
              <a:gd name="T59" fmla="*/ 136 h 136"/>
              <a:gd name="T60" fmla="*/ 270 w 396"/>
              <a:gd name="T61" fmla="*/ 134 h 136"/>
              <a:gd name="T62" fmla="*/ 238 w 396"/>
              <a:gd name="T63" fmla="*/ 135 h 136"/>
              <a:gd name="T64" fmla="*/ 144 w 396"/>
              <a:gd name="T65" fmla="*/ 136 h 136"/>
              <a:gd name="T66" fmla="*/ 14 w 396"/>
              <a:gd name="T67" fmla="*/ 127 h 136"/>
              <a:gd name="T68" fmla="*/ 8 w 396"/>
              <a:gd name="T69" fmla="*/ 102 h 136"/>
              <a:gd name="T70" fmla="*/ 5 w 396"/>
              <a:gd name="T71" fmla="*/ 85 h 136"/>
              <a:gd name="T72" fmla="*/ 5 w 396"/>
              <a:gd name="T73" fmla="*/ 58 h 136"/>
              <a:gd name="T74" fmla="*/ 4 w 396"/>
              <a:gd name="T75" fmla="*/ 50 h 136"/>
              <a:gd name="T76" fmla="*/ 3 w 396"/>
              <a:gd name="T77" fmla="*/ 38 h 136"/>
              <a:gd name="T78" fmla="*/ 3 w 396"/>
              <a:gd name="T79" fmla="*/ 1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6" h="136">
                <a:moveTo>
                  <a:pt x="3" y="17"/>
                </a:moveTo>
                <a:cubicBezTo>
                  <a:pt x="21" y="1"/>
                  <a:pt x="45" y="7"/>
                  <a:pt x="65" y="10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71" y="8"/>
                  <a:pt x="193" y="8"/>
                  <a:pt x="216" y="6"/>
                </a:cubicBezTo>
                <a:cubicBezTo>
                  <a:pt x="214" y="4"/>
                  <a:pt x="214" y="4"/>
                  <a:pt x="214" y="4"/>
                </a:cubicBezTo>
                <a:cubicBezTo>
                  <a:pt x="223" y="0"/>
                  <a:pt x="232" y="5"/>
                  <a:pt x="242" y="2"/>
                </a:cubicBezTo>
                <a:cubicBezTo>
                  <a:pt x="246" y="3"/>
                  <a:pt x="249" y="2"/>
                  <a:pt x="252" y="5"/>
                </a:cubicBezTo>
                <a:cubicBezTo>
                  <a:pt x="275" y="7"/>
                  <a:pt x="296" y="6"/>
                  <a:pt x="318" y="7"/>
                </a:cubicBezTo>
                <a:cubicBezTo>
                  <a:pt x="320" y="9"/>
                  <a:pt x="320" y="9"/>
                  <a:pt x="320" y="9"/>
                </a:cubicBezTo>
                <a:cubicBezTo>
                  <a:pt x="340" y="10"/>
                  <a:pt x="361" y="10"/>
                  <a:pt x="378" y="18"/>
                </a:cubicBezTo>
                <a:cubicBezTo>
                  <a:pt x="379" y="20"/>
                  <a:pt x="381" y="21"/>
                  <a:pt x="383" y="22"/>
                </a:cubicBezTo>
                <a:cubicBezTo>
                  <a:pt x="385" y="27"/>
                  <a:pt x="390" y="26"/>
                  <a:pt x="394" y="29"/>
                </a:cubicBezTo>
                <a:cubicBezTo>
                  <a:pt x="396" y="35"/>
                  <a:pt x="389" y="31"/>
                  <a:pt x="388" y="34"/>
                </a:cubicBezTo>
                <a:cubicBezTo>
                  <a:pt x="387" y="35"/>
                  <a:pt x="386" y="37"/>
                  <a:pt x="388" y="38"/>
                </a:cubicBezTo>
                <a:cubicBezTo>
                  <a:pt x="385" y="38"/>
                  <a:pt x="383" y="38"/>
                  <a:pt x="381" y="41"/>
                </a:cubicBezTo>
                <a:cubicBezTo>
                  <a:pt x="380" y="45"/>
                  <a:pt x="376" y="43"/>
                  <a:pt x="374" y="46"/>
                </a:cubicBezTo>
                <a:cubicBezTo>
                  <a:pt x="375" y="48"/>
                  <a:pt x="378" y="47"/>
                  <a:pt x="380" y="49"/>
                </a:cubicBezTo>
                <a:cubicBezTo>
                  <a:pt x="374" y="50"/>
                  <a:pt x="374" y="50"/>
                  <a:pt x="374" y="50"/>
                </a:cubicBezTo>
                <a:cubicBezTo>
                  <a:pt x="374" y="50"/>
                  <a:pt x="375" y="51"/>
                  <a:pt x="375" y="50"/>
                </a:cubicBezTo>
                <a:cubicBezTo>
                  <a:pt x="375" y="51"/>
                  <a:pt x="375" y="52"/>
                  <a:pt x="375" y="52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77" y="56"/>
                  <a:pt x="375" y="54"/>
                  <a:pt x="373" y="55"/>
                </a:cubicBezTo>
                <a:cubicBezTo>
                  <a:pt x="374" y="57"/>
                  <a:pt x="376" y="57"/>
                  <a:pt x="376" y="59"/>
                </a:cubicBezTo>
                <a:cubicBezTo>
                  <a:pt x="375" y="59"/>
                  <a:pt x="375" y="59"/>
                  <a:pt x="374" y="60"/>
                </a:cubicBezTo>
                <a:cubicBezTo>
                  <a:pt x="376" y="62"/>
                  <a:pt x="378" y="60"/>
                  <a:pt x="379" y="62"/>
                </a:cubicBezTo>
                <a:cubicBezTo>
                  <a:pt x="378" y="62"/>
                  <a:pt x="377" y="61"/>
                  <a:pt x="376" y="62"/>
                </a:cubicBezTo>
                <a:cubicBezTo>
                  <a:pt x="377" y="64"/>
                  <a:pt x="378" y="63"/>
                  <a:pt x="379" y="64"/>
                </a:cubicBezTo>
                <a:cubicBezTo>
                  <a:pt x="376" y="68"/>
                  <a:pt x="371" y="67"/>
                  <a:pt x="368" y="69"/>
                </a:cubicBezTo>
                <a:cubicBezTo>
                  <a:pt x="372" y="72"/>
                  <a:pt x="378" y="71"/>
                  <a:pt x="382" y="74"/>
                </a:cubicBezTo>
                <a:cubicBezTo>
                  <a:pt x="379" y="74"/>
                  <a:pt x="376" y="73"/>
                  <a:pt x="374" y="75"/>
                </a:cubicBezTo>
                <a:cubicBezTo>
                  <a:pt x="377" y="77"/>
                  <a:pt x="377" y="77"/>
                  <a:pt x="377" y="77"/>
                </a:cubicBezTo>
                <a:cubicBezTo>
                  <a:pt x="370" y="77"/>
                  <a:pt x="370" y="77"/>
                  <a:pt x="370" y="77"/>
                </a:cubicBezTo>
                <a:cubicBezTo>
                  <a:pt x="370" y="78"/>
                  <a:pt x="371" y="78"/>
                  <a:pt x="371" y="78"/>
                </a:cubicBezTo>
                <a:cubicBezTo>
                  <a:pt x="371" y="79"/>
                  <a:pt x="371" y="79"/>
                  <a:pt x="371" y="79"/>
                </a:cubicBezTo>
                <a:cubicBezTo>
                  <a:pt x="369" y="79"/>
                  <a:pt x="367" y="79"/>
                  <a:pt x="366" y="81"/>
                </a:cubicBezTo>
                <a:cubicBezTo>
                  <a:pt x="367" y="83"/>
                  <a:pt x="371" y="81"/>
                  <a:pt x="371" y="82"/>
                </a:cubicBezTo>
                <a:cubicBezTo>
                  <a:pt x="368" y="83"/>
                  <a:pt x="365" y="85"/>
                  <a:pt x="362" y="85"/>
                </a:cubicBezTo>
                <a:cubicBezTo>
                  <a:pt x="367" y="87"/>
                  <a:pt x="374" y="87"/>
                  <a:pt x="379" y="89"/>
                </a:cubicBezTo>
                <a:cubicBezTo>
                  <a:pt x="376" y="88"/>
                  <a:pt x="375" y="91"/>
                  <a:pt x="372" y="92"/>
                </a:cubicBezTo>
                <a:cubicBezTo>
                  <a:pt x="373" y="93"/>
                  <a:pt x="375" y="94"/>
                  <a:pt x="376" y="94"/>
                </a:cubicBezTo>
                <a:cubicBezTo>
                  <a:pt x="376" y="97"/>
                  <a:pt x="372" y="94"/>
                  <a:pt x="371" y="96"/>
                </a:cubicBezTo>
                <a:cubicBezTo>
                  <a:pt x="379" y="99"/>
                  <a:pt x="379" y="99"/>
                  <a:pt x="379" y="99"/>
                </a:cubicBezTo>
                <a:cubicBezTo>
                  <a:pt x="376" y="102"/>
                  <a:pt x="373" y="99"/>
                  <a:pt x="370" y="102"/>
                </a:cubicBezTo>
                <a:cubicBezTo>
                  <a:pt x="371" y="103"/>
                  <a:pt x="374" y="103"/>
                  <a:pt x="376" y="104"/>
                </a:cubicBezTo>
                <a:cubicBezTo>
                  <a:pt x="374" y="106"/>
                  <a:pt x="374" y="106"/>
                  <a:pt x="374" y="106"/>
                </a:cubicBezTo>
                <a:cubicBezTo>
                  <a:pt x="372" y="106"/>
                  <a:pt x="369" y="106"/>
                  <a:pt x="368" y="108"/>
                </a:cubicBezTo>
                <a:cubicBezTo>
                  <a:pt x="368" y="109"/>
                  <a:pt x="369" y="108"/>
                  <a:pt x="370" y="108"/>
                </a:cubicBezTo>
                <a:cubicBezTo>
                  <a:pt x="369" y="112"/>
                  <a:pt x="364" y="109"/>
                  <a:pt x="362" y="111"/>
                </a:cubicBezTo>
                <a:cubicBezTo>
                  <a:pt x="369" y="111"/>
                  <a:pt x="375" y="116"/>
                  <a:pt x="382" y="116"/>
                </a:cubicBezTo>
                <a:cubicBezTo>
                  <a:pt x="377" y="116"/>
                  <a:pt x="371" y="115"/>
                  <a:pt x="366" y="117"/>
                </a:cubicBezTo>
                <a:cubicBezTo>
                  <a:pt x="370" y="120"/>
                  <a:pt x="376" y="117"/>
                  <a:pt x="380" y="120"/>
                </a:cubicBezTo>
                <a:cubicBezTo>
                  <a:pt x="376" y="120"/>
                  <a:pt x="372" y="120"/>
                  <a:pt x="369" y="122"/>
                </a:cubicBezTo>
                <a:cubicBezTo>
                  <a:pt x="374" y="123"/>
                  <a:pt x="374" y="123"/>
                  <a:pt x="374" y="123"/>
                </a:cubicBezTo>
                <a:cubicBezTo>
                  <a:pt x="372" y="123"/>
                  <a:pt x="370" y="124"/>
                  <a:pt x="368" y="124"/>
                </a:cubicBezTo>
                <a:cubicBezTo>
                  <a:pt x="370" y="127"/>
                  <a:pt x="373" y="128"/>
                  <a:pt x="376" y="129"/>
                </a:cubicBezTo>
                <a:cubicBezTo>
                  <a:pt x="374" y="129"/>
                  <a:pt x="372" y="130"/>
                  <a:pt x="371" y="130"/>
                </a:cubicBezTo>
                <a:cubicBezTo>
                  <a:pt x="334" y="133"/>
                  <a:pt x="334" y="133"/>
                  <a:pt x="334" y="133"/>
                </a:cubicBezTo>
                <a:cubicBezTo>
                  <a:pt x="276" y="134"/>
                  <a:pt x="276" y="134"/>
                  <a:pt x="276" y="134"/>
                </a:cubicBezTo>
                <a:cubicBezTo>
                  <a:pt x="283" y="135"/>
                  <a:pt x="290" y="134"/>
                  <a:pt x="296" y="135"/>
                </a:cubicBezTo>
                <a:cubicBezTo>
                  <a:pt x="296" y="136"/>
                  <a:pt x="296" y="136"/>
                  <a:pt x="296" y="136"/>
                </a:cubicBezTo>
                <a:cubicBezTo>
                  <a:pt x="270" y="136"/>
                  <a:pt x="270" y="136"/>
                  <a:pt x="270" y="136"/>
                </a:cubicBezTo>
                <a:cubicBezTo>
                  <a:pt x="270" y="134"/>
                  <a:pt x="270" y="134"/>
                  <a:pt x="270" y="134"/>
                </a:cubicBezTo>
                <a:cubicBezTo>
                  <a:pt x="260" y="133"/>
                  <a:pt x="249" y="134"/>
                  <a:pt x="238" y="133"/>
                </a:cubicBezTo>
                <a:cubicBezTo>
                  <a:pt x="238" y="135"/>
                  <a:pt x="238" y="135"/>
                  <a:pt x="238" y="135"/>
                </a:cubicBezTo>
                <a:cubicBezTo>
                  <a:pt x="180" y="135"/>
                  <a:pt x="180" y="135"/>
                  <a:pt x="180" y="135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76" y="134"/>
                  <a:pt x="76" y="134"/>
                  <a:pt x="76" y="134"/>
                </a:cubicBezTo>
                <a:cubicBezTo>
                  <a:pt x="55" y="133"/>
                  <a:pt x="35" y="129"/>
                  <a:pt x="14" y="127"/>
                </a:cubicBezTo>
                <a:cubicBezTo>
                  <a:pt x="10" y="127"/>
                  <a:pt x="12" y="120"/>
                  <a:pt x="9" y="117"/>
                </a:cubicBezTo>
                <a:cubicBezTo>
                  <a:pt x="9" y="111"/>
                  <a:pt x="9" y="107"/>
                  <a:pt x="8" y="102"/>
                </a:cubicBezTo>
                <a:cubicBezTo>
                  <a:pt x="9" y="99"/>
                  <a:pt x="8" y="96"/>
                  <a:pt x="6" y="94"/>
                </a:cubicBezTo>
                <a:cubicBezTo>
                  <a:pt x="6" y="91"/>
                  <a:pt x="9" y="86"/>
                  <a:pt x="5" y="85"/>
                </a:cubicBezTo>
                <a:cubicBezTo>
                  <a:pt x="7" y="80"/>
                  <a:pt x="4" y="77"/>
                  <a:pt x="7" y="73"/>
                </a:cubicBezTo>
                <a:cubicBezTo>
                  <a:pt x="4" y="69"/>
                  <a:pt x="4" y="63"/>
                  <a:pt x="5" y="58"/>
                </a:cubicBezTo>
                <a:cubicBezTo>
                  <a:pt x="6" y="57"/>
                  <a:pt x="4" y="57"/>
                  <a:pt x="5" y="56"/>
                </a:cubicBezTo>
                <a:cubicBezTo>
                  <a:pt x="2" y="54"/>
                  <a:pt x="7" y="51"/>
                  <a:pt x="4" y="50"/>
                </a:cubicBezTo>
                <a:cubicBezTo>
                  <a:pt x="4" y="48"/>
                  <a:pt x="6" y="45"/>
                  <a:pt x="4" y="44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5"/>
                  <a:pt x="3" y="33"/>
                  <a:pt x="4" y="31"/>
                </a:cubicBezTo>
                <a:cubicBezTo>
                  <a:pt x="0" y="27"/>
                  <a:pt x="4" y="22"/>
                  <a:pt x="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536"/>
          <p:cNvSpPr>
            <a:spLocks noEditPoints="1"/>
          </p:cNvSpPr>
          <p:nvPr/>
        </p:nvSpPr>
        <p:spPr bwMode="auto">
          <a:xfrm>
            <a:off x="9575348" y="2302619"/>
            <a:ext cx="1573213" cy="533400"/>
          </a:xfrm>
          <a:custGeom>
            <a:avLst/>
            <a:gdLst>
              <a:gd name="T0" fmla="*/ 6 w 419"/>
              <a:gd name="T1" fmla="*/ 69 h 142"/>
              <a:gd name="T2" fmla="*/ 8 w 419"/>
              <a:gd name="T3" fmla="*/ 88 h 142"/>
              <a:gd name="T4" fmla="*/ 11 w 419"/>
              <a:gd name="T5" fmla="*/ 100 h 142"/>
              <a:gd name="T6" fmla="*/ 12 w 419"/>
              <a:gd name="T7" fmla="*/ 107 h 142"/>
              <a:gd name="T8" fmla="*/ 12 w 419"/>
              <a:gd name="T9" fmla="*/ 110 h 142"/>
              <a:gd name="T10" fmla="*/ 15 w 419"/>
              <a:gd name="T11" fmla="*/ 116 h 142"/>
              <a:gd name="T12" fmla="*/ 19 w 419"/>
              <a:gd name="T13" fmla="*/ 132 h 142"/>
              <a:gd name="T14" fmla="*/ 104 w 419"/>
              <a:gd name="T15" fmla="*/ 142 h 142"/>
              <a:gd name="T16" fmla="*/ 252 w 419"/>
              <a:gd name="T17" fmla="*/ 139 h 142"/>
              <a:gd name="T18" fmla="*/ 410 w 419"/>
              <a:gd name="T19" fmla="*/ 129 h 142"/>
              <a:gd name="T20" fmla="*/ 257 w 419"/>
              <a:gd name="T21" fmla="*/ 137 h 142"/>
              <a:gd name="T22" fmla="*/ 283 w 419"/>
              <a:gd name="T23" fmla="*/ 133 h 142"/>
              <a:gd name="T24" fmla="*/ 285 w 419"/>
              <a:gd name="T25" fmla="*/ 134 h 142"/>
              <a:gd name="T26" fmla="*/ 303 w 419"/>
              <a:gd name="T27" fmla="*/ 134 h 142"/>
              <a:gd name="T28" fmla="*/ 317 w 419"/>
              <a:gd name="T29" fmla="*/ 132 h 142"/>
              <a:gd name="T30" fmla="*/ 319 w 419"/>
              <a:gd name="T31" fmla="*/ 133 h 142"/>
              <a:gd name="T32" fmla="*/ 369 w 419"/>
              <a:gd name="T33" fmla="*/ 129 h 142"/>
              <a:gd name="T34" fmla="*/ 306 w 419"/>
              <a:gd name="T35" fmla="*/ 131 h 142"/>
              <a:gd name="T36" fmla="*/ 275 w 419"/>
              <a:gd name="T37" fmla="*/ 132 h 142"/>
              <a:gd name="T38" fmla="*/ 170 w 419"/>
              <a:gd name="T39" fmla="*/ 133 h 142"/>
              <a:gd name="T40" fmla="*/ 227 w 419"/>
              <a:gd name="T41" fmla="*/ 130 h 142"/>
              <a:gd name="T42" fmla="*/ 317 w 419"/>
              <a:gd name="T43" fmla="*/ 126 h 142"/>
              <a:gd name="T44" fmla="*/ 350 w 419"/>
              <a:gd name="T45" fmla="*/ 125 h 142"/>
              <a:gd name="T46" fmla="*/ 405 w 419"/>
              <a:gd name="T47" fmla="*/ 117 h 142"/>
              <a:gd name="T48" fmla="*/ 416 w 419"/>
              <a:gd name="T49" fmla="*/ 115 h 142"/>
              <a:gd name="T50" fmla="*/ 413 w 419"/>
              <a:gd name="T51" fmla="*/ 110 h 142"/>
              <a:gd name="T52" fmla="*/ 412 w 419"/>
              <a:gd name="T53" fmla="*/ 107 h 142"/>
              <a:gd name="T54" fmla="*/ 410 w 419"/>
              <a:gd name="T55" fmla="*/ 99 h 142"/>
              <a:gd name="T56" fmla="*/ 413 w 419"/>
              <a:gd name="T57" fmla="*/ 96 h 142"/>
              <a:gd name="T58" fmla="*/ 411 w 419"/>
              <a:gd name="T59" fmla="*/ 89 h 142"/>
              <a:gd name="T60" fmla="*/ 415 w 419"/>
              <a:gd name="T61" fmla="*/ 79 h 142"/>
              <a:gd name="T62" fmla="*/ 408 w 419"/>
              <a:gd name="T63" fmla="*/ 48 h 142"/>
              <a:gd name="T64" fmla="*/ 419 w 419"/>
              <a:gd name="T65" fmla="*/ 34 h 142"/>
              <a:gd name="T66" fmla="*/ 418 w 419"/>
              <a:gd name="T67" fmla="*/ 26 h 142"/>
              <a:gd name="T68" fmla="*/ 395 w 419"/>
              <a:gd name="T69" fmla="*/ 14 h 142"/>
              <a:gd name="T70" fmla="*/ 385 w 419"/>
              <a:gd name="T71" fmla="*/ 12 h 142"/>
              <a:gd name="T72" fmla="*/ 385 w 419"/>
              <a:gd name="T73" fmla="*/ 11 h 142"/>
              <a:gd name="T74" fmla="*/ 370 w 419"/>
              <a:gd name="T75" fmla="*/ 9 h 142"/>
              <a:gd name="T76" fmla="*/ 354 w 419"/>
              <a:gd name="T77" fmla="*/ 3 h 142"/>
              <a:gd name="T78" fmla="*/ 305 w 419"/>
              <a:gd name="T79" fmla="*/ 2 h 142"/>
              <a:gd name="T80" fmla="*/ 297 w 419"/>
              <a:gd name="T81" fmla="*/ 2 h 142"/>
              <a:gd name="T82" fmla="*/ 284 w 419"/>
              <a:gd name="T83" fmla="*/ 4 h 142"/>
              <a:gd name="T84" fmla="*/ 226 w 419"/>
              <a:gd name="T85" fmla="*/ 5 h 142"/>
              <a:gd name="T86" fmla="*/ 213 w 419"/>
              <a:gd name="T87" fmla="*/ 7 h 142"/>
              <a:gd name="T88" fmla="*/ 200 w 419"/>
              <a:gd name="T89" fmla="*/ 5 h 142"/>
              <a:gd name="T90" fmla="*/ 211 w 419"/>
              <a:gd name="T91" fmla="*/ 7 h 142"/>
              <a:gd name="T92" fmla="*/ 144 w 419"/>
              <a:gd name="T93" fmla="*/ 12 h 142"/>
              <a:gd name="T94" fmla="*/ 94 w 419"/>
              <a:gd name="T95" fmla="*/ 15 h 142"/>
              <a:gd name="T96" fmla="*/ 93 w 419"/>
              <a:gd name="T97" fmla="*/ 17 h 142"/>
              <a:gd name="T98" fmla="*/ 13 w 419"/>
              <a:gd name="T99" fmla="*/ 24 h 142"/>
              <a:gd name="T100" fmla="*/ 4 w 419"/>
              <a:gd name="T101" fmla="*/ 59 h 142"/>
              <a:gd name="T102" fmla="*/ 241 w 419"/>
              <a:gd name="T103" fmla="*/ 9 h 142"/>
              <a:gd name="T104" fmla="*/ 222 w 419"/>
              <a:gd name="T105" fmla="*/ 12 h 142"/>
              <a:gd name="T106" fmla="*/ 206 w 419"/>
              <a:gd name="T107" fmla="*/ 13 h 142"/>
              <a:gd name="T108" fmla="*/ 233 w 419"/>
              <a:gd name="T109" fmla="*/ 133 h 142"/>
              <a:gd name="T110" fmla="*/ 249 w 419"/>
              <a:gd name="T111" fmla="*/ 13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19" h="142">
                <a:moveTo>
                  <a:pt x="4" y="59"/>
                </a:moveTo>
                <a:cubicBezTo>
                  <a:pt x="8" y="61"/>
                  <a:pt x="4" y="66"/>
                  <a:pt x="6" y="69"/>
                </a:cubicBezTo>
                <a:cubicBezTo>
                  <a:pt x="7" y="71"/>
                  <a:pt x="7" y="74"/>
                  <a:pt x="8" y="76"/>
                </a:cubicBezTo>
                <a:cubicBezTo>
                  <a:pt x="9" y="80"/>
                  <a:pt x="10" y="85"/>
                  <a:pt x="8" y="88"/>
                </a:cubicBezTo>
                <a:cubicBezTo>
                  <a:pt x="9" y="88"/>
                  <a:pt x="9" y="89"/>
                  <a:pt x="10" y="89"/>
                </a:cubicBezTo>
                <a:cubicBezTo>
                  <a:pt x="7" y="94"/>
                  <a:pt x="15" y="95"/>
                  <a:pt x="11" y="100"/>
                </a:cubicBezTo>
                <a:cubicBezTo>
                  <a:pt x="12" y="101"/>
                  <a:pt x="12" y="104"/>
                  <a:pt x="13" y="106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4" y="108"/>
                  <a:pt x="13" y="109"/>
                  <a:pt x="12" y="109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3" y="110"/>
                  <a:pt x="17" y="112"/>
                  <a:pt x="15" y="115"/>
                </a:cubicBezTo>
                <a:cubicBezTo>
                  <a:pt x="15" y="115"/>
                  <a:pt x="15" y="116"/>
                  <a:pt x="15" y="116"/>
                </a:cubicBezTo>
                <a:cubicBezTo>
                  <a:pt x="16" y="118"/>
                  <a:pt x="16" y="122"/>
                  <a:pt x="16" y="125"/>
                </a:cubicBezTo>
                <a:cubicBezTo>
                  <a:pt x="18" y="127"/>
                  <a:pt x="18" y="130"/>
                  <a:pt x="19" y="132"/>
                </a:cubicBezTo>
                <a:cubicBezTo>
                  <a:pt x="28" y="137"/>
                  <a:pt x="38" y="138"/>
                  <a:pt x="48" y="139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204" y="141"/>
                  <a:pt x="204" y="141"/>
                  <a:pt x="204" y="141"/>
                </a:cubicBezTo>
                <a:cubicBezTo>
                  <a:pt x="220" y="139"/>
                  <a:pt x="235" y="141"/>
                  <a:pt x="252" y="139"/>
                </a:cubicBezTo>
                <a:cubicBezTo>
                  <a:pt x="325" y="136"/>
                  <a:pt x="325" y="136"/>
                  <a:pt x="325" y="136"/>
                </a:cubicBezTo>
                <a:cubicBezTo>
                  <a:pt x="354" y="135"/>
                  <a:pt x="382" y="133"/>
                  <a:pt x="410" y="129"/>
                </a:cubicBezTo>
                <a:cubicBezTo>
                  <a:pt x="395" y="129"/>
                  <a:pt x="380" y="131"/>
                  <a:pt x="365" y="132"/>
                </a:cubicBezTo>
                <a:cubicBezTo>
                  <a:pt x="329" y="133"/>
                  <a:pt x="294" y="137"/>
                  <a:pt x="257" y="137"/>
                </a:cubicBezTo>
                <a:cubicBezTo>
                  <a:pt x="257" y="136"/>
                  <a:pt x="256" y="136"/>
                  <a:pt x="256" y="135"/>
                </a:cubicBezTo>
                <a:cubicBezTo>
                  <a:pt x="283" y="133"/>
                  <a:pt x="283" y="133"/>
                  <a:pt x="283" y="133"/>
                </a:cubicBezTo>
                <a:cubicBezTo>
                  <a:pt x="282" y="135"/>
                  <a:pt x="284" y="134"/>
                  <a:pt x="286" y="134"/>
                </a:cubicBezTo>
                <a:cubicBezTo>
                  <a:pt x="286" y="134"/>
                  <a:pt x="286" y="134"/>
                  <a:pt x="285" y="134"/>
                </a:cubicBezTo>
                <a:cubicBezTo>
                  <a:pt x="289" y="132"/>
                  <a:pt x="294" y="133"/>
                  <a:pt x="299" y="133"/>
                </a:cubicBezTo>
                <a:cubicBezTo>
                  <a:pt x="298" y="135"/>
                  <a:pt x="302" y="134"/>
                  <a:pt x="303" y="134"/>
                </a:cubicBezTo>
                <a:cubicBezTo>
                  <a:pt x="299" y="133"/>
                  <a:pt x="299" y="133"/>
                  <a:pt x="299" y="133"/>
                </a:cubicBezTo>
                <a:cubicBezTo>
                  <a:pt x="305" y="133"/>
                  <a:pt x="311" y="131"/>
                  <a:pt x="317" y="132"/>
                </a:cubicBezTo>
                <a:cubicBezTo>
                  <a:pt x="316" y="133"/>
                  <a:pt x="314" y="133"/>
                  <a:pt x="313" y="133"/>
                </a:cubicBezTo>
                <a:cubicBezTo>
                  <a:pt x="315" y="133"/>
                  <a:pt x="317" y="134"/>
                  <a:pt x="319" y="133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36" y="131"/>
                  <a:pt x="353" y="131"/>
                  <a:pt x="369" y="129"/>
                </a:cubicBezTo>
                <a:cubicBezTo>
                  <a:pt x="369" y="128"/>
                  <a:pt x="369" y="128"/>
                  <a:pt x="369" y="128"/>
                </a:cubicBezTo>
                <a:cubicBezTo>
                  <a:pt x="348" y="128"/>
                  <a:pt x="328" y="131"/>
                  <a:pt x="306" y="131"/>
                </a:cubicBezTo>
                <a:cubicBezTo>
                  <a:pt x="301" y="130"/>
                  <a:pt x="295" y="129"/>
                  <a:pt x="290" y="132"/>
                </a:cubicBezTo>
                <a:cubicBezTo>
                  <a:pt x="285" y="134"/>
                  <a:pt x="280" y="127"/>
                  <a:pt x="275" y="132"/>
                </a:cubicBezTo>
                <a:cubicBezTo>
                  <a:pt x="251" y="130"/>
                  <a:pt x="227" y="134"/>
                  <a:pt x="202" y="134"/>
                </a:cubicBezTo>
                <a:cubicBezTo>
                  <a:pt x="191" y="135"/>
                  <a:pt x="181" y="134"/>
                  <a:pt x="170" y="133"/>
                </a:cubicBezTo>
                <a:cubicBezTo>
                  <a:pt x="174" y="132"/>
                  <a:pt x="179" y="134"/>
                  <a:pt x="182" y="132"/>
                </a:cubicBezTo>
                <a:cubicBezTo>
                  <a:pt x="227" y="130"/>
                  <a:pt x="227" y="130"/>
                  <a:pt x="227" y="130"/>
                </a:cubicBezTo>
                <a:cubicBezTo>
                  <a:pt x="229" y="131"/>
                  <a:pt x="229" y="131"/>
                  <a:pt x="229" y="131"/>
                </a:cubicBezTo>
                <a:cubicBezTo>
                  <a:pt x="259" y="128"/>
                  <a:pt x="287" y="127"/>
                  <a:pt x="317" y="126"/>
                </a:cubicBezTo>
                <a:cubicBezTo>
                  <a:pt x="319" y="128"/>
                  <a:pt x="322" y="128"/>
                  <a:pt x="324" y="126"/>
                </a:cubicBezTo>
                <a:cubicBezTo>
                  <a:pt x="333" y="126"/>
                  <a:pt x="342" y="127"/>
                  <a:pt x="350" y="125"/>
                </a:cubicBezTo>
                <a:cubicBezTo>
                  <a:pt x="371" y="124"/>
                  <a:pt x="392" y="119"/>
                  <a:pt x="412" y="120"/>
                </a:cubicBezTo>
                <a:cubicBezTo>
                  <a:pt x="411" y="117"/>
                  <a:pt x="407" y="119"/>
                  <a:pt x="405" y="117"/>
                </a:cubicBezTo>
                <a:cubicBezTo>
                  <a:pt x="418" y="117"/>
                  <a:pt x="418" y="117"/>
                  <a:pt x="418" y="117"/>
                </a:cubicBezTo>
                <a:cubicBezTo>
                  <a:pt x="416" y="115"/>
                  <a:pt x="416" y="115"/>
                  <a:pt x="416" y="115"/>
                </a:cubicBezTo>
                <a:cubicBezTo>
                  <a:pt x="417" y="112"/>
                  <a:pt x="417" y="112"/>
                  <a:pt x="417" y="112"/>
                </a:cubicBezTo>
                <a:cubicBezTo>
                  <a:pt x="413" y="110"/>
                  <a:pt x="413" y="110"/>
                  <a:pt x="413" y="110"/>
                </a:cubicBezTo>
                <a:cubicBezTo>
                  <a:pt x="415" y="109"/>
                  <a:pt x="415" y="109"/>
                  <a:pt x="415" y="109"/>
                </a:cubicBezTo>
                <a:cubicBezTo>
                  <a:pt x="414" y="108"/>
                  <a:pt x="412" y="108"/>
                  <a:pt x="412" y="107"/>
                </a:cubicBezTo>
                <a:cubicBezTo>
                  <a:pt x="413" y="106"/>
                  <a:pt x="414" y="106"/>
                  <a:pt x="415" y="106"/>
                </a:cubicBezTo>
                <a:cubicBezTo>
                  <a:pt x="414" y="105"/>
                  <a:pt x="409" y="103"/>
                  <a:pt x="410" y="99"/>
                </a:cubicBezTo>
                <a:cubicBezTo>
                  <a:pt x="413" y="98"/>
                  <a:pt x="413" y="98"/>
                  <a:pt x="413" y="98"/>
                </a:cubicBezTo>
                <a:cubicBezTo>
                  <a:pt x="413" y="98"/>
                  <a:pt x="413" y="97"/>
                  <a:pt x="413" y="96"/>
                </a:cubicBezTo>
                <a:cubicBezTo>
                  <a:pt x="413" y="95"/>
                  <a:pt x="413" y="95"/>
                  <a:pt x="413" y="95"/>
                </a:cubicBezTo>
                <a:cubicBezTo>
                  <a:pt x="411" y="94"/>
                  <a:pt x="411" y="91"/>
                  <a:pt x="411" y="89"/>
                </a:cubicBezTo>
                <a:cubicBezTo>
                  <a:pt x="415" y="87"/>
                  <a:pt x="409" y="83"/>
                  <a:pt x="413" y="82"/>
                </a:cubicBezTo>
                <a:cubicBezTo>
                  <a:pt x="415" y="79"/>
                  <a:pt x="415" y="79"/>
                  <a:pt x="415" y="79"/>
                </a:cubicBezTo>
                <a:cubicBezTo>
                  <a:pt x="414" y="70"/>
                  <a:pt x="412" y="62"/>
                  <a:pt x="412" y="53"/>
                </a:cubicBezTo>
                <a:cubicBezTo>
                  <a:pt x="411" y="51"/>
                  <a:pt x="409" y="50"/>
                  <a:pt x="408" y="48"/>
                </a:cubicBezTo>
                <a:cubicBezTo>
                  <a:pt x="411" y="46"/>
                  <a:pt x="413" y="45"/>
                  <a:pt x="415" y="43"/>
                </a:cubicBezTo>
                <a:cubicBezTo>
                  <a:pt x="416" y="40"/>
                  <a:pt x="419" y="38"/>
                  <a:pt x="419" y="34"/>
                </a:cubicBezTo>
                <a:cubicBezTo>
                  <a:pt x="416" y="33"/>
                  <a:pt x="417" y="29"/>
                  <a:pt x="414" y="27"/>
                </a:cubicBezTo>
                <a:cubicBezTo>
                  <a:pt x="415" y="26"/>
                  <a:pt x="417" y="25"/>
                  <a:pt x="418" y="26"/>
                </a:cubicBezTo>
                <a:cubicBezTo>
                  <a:pt x="417" y="22"/>
                  <a:pt x="414" y="22"/>
                  <a:pt x="411" y="19"/>
                </a:cubicBezTo>
                <a:cubicBezTo>
                  <a:pt x="406" y="16"/>
                  <a:pt x="401" y="14"/>
                  <a:pt x="395" y="14"/>
                </a:cubicBezTo>
                <a:cubicBezTo>
                  <a:pt x="386" y="13"/>
                  <a:pt x="378" y="14"/>
                  <a:pt x="369" y="13"/>
                </a:cubicBezTo>
                <a:cubicBezTo>
                  <a:pt x="374" y="11"/>
                  <a:pt x="380" y="12"/>
                  <a:pt x="385" y="12"/>
                </a:cubicBezTo>
                <a:cubicBezTo>
                  <a:pt x="385" y="12"/>
                  <a:pt x="385" y="12"/>
                  <a:pt x="385" y="12"/>
                </a:cubicBezTo>
                <a:cubicBezTo>
                  <a:pt x="385" y="11"/>
                  <a:pt x="385" y="11"/>
                  <a:pt x="385" y="11"/>
                </a:cubicBezTo>
                <a:cubicBezTo>
                  <a:pt x="381" y="11"/>
                  <a:pt x="376" y="10"/>
                  <a:pt x="370" y="10"/>
                </a:cubicBezTo>
                <a:cubicBezTo>
                  <a:pt x="370" y="9"/>
                  <a:pt x="370" y="9"/>
                  <a:pt x="370" y="9"/>
                </a:cubicBezTo>
                <a:cubicBezTo>
                  <a:pt x="373" y="8"/>
                  <a:pt x="377" y="6"/>
                  <a:pt x="382" y="7"/>
                </a:cubicBezTo>
                <a:cubicBezTo>
                  <a:pt x="374" y="3"/>
                  <a:pt x="362" y="7"/>
                  <a:pt x="354" y="3"/>
                </a:cubicBezTo>
                <a:cubicBezTo>
                  <a:pt x="341" y="2"/>
                  <a:pt x="326" y="4"/>
                  <a:pt x="313" y="1"/>
                </a:cubicBezTo>
                <a:cubicBezTo>
                  <a:pt x="310" y="2"/>
                  <a:pt x="308" y="0"/>
                  <a:pt x="305" y="2"/>
                </a:cubicBezTo>
                <a:cubicBezTo>
                  <a:pt x="306" y="3"/>
                  <a:pt x="308" y="1"/>
                  <a:pt x="309" y="3"/>
                </a:cubicBezTo>
                <a:cubicBezTo>
                  <a:pt x="305" y="3"/>
                  <a:pt x="301" y="3"/>
                  <a:pt x="297" y="2"/>
                </a:cubicBezTo>
                <a:cubicBezTo>
                  <a:pt x="283" y="3"/>
                  <a:pt x="283" y="3"/>
                  <a:pt x="283" y="3"/>
                </a:cubicBezTo>
                <a:cubicBezTo>
                  <a:pt x="284" y="4"/>
                  <a:pt x="284" y="4"/>
                  <a:pt x="284" y="4"/>
                </a:cubicBezTo>
                <a:cubicBezTo>
                  <a:pt x="269" y="4"/>
                  <a:pt x="251" y="4"/>
                  <a:pt x="235" y="2"/>
                </a:cubicBezTo>
                <a:cubicBezTo>
                  <a:pt x="232" y="4"/>
                  <a:pt x="228" y="2"/>
                  <a:pt x="226" y="5"/>
                </a:cubicBezTo>
                <a:cubicBezTo>
                  <a:pt x="230" y="6"/>
                  <a:pt x="230" y="6"/>
                  <a:pt x="230" y="6"/>
                </a:cubicBezTo>
                <a:cubicBezTo>
                  <a:pt x="225" y="7"/>
                  <a:pt x="219" y="8"/>
                  <a:pt x="213" y="7"/>
                </a:cubicBezTo>
                <a:cubicBezTo>
                  <a:pt x="212" y="5"/>
                  <a:pt x="212" y="5"/>
                  <a:pt x="212" y="5"/>
                </a:cubicBezTo>
                <a:cubicBezTo>
                  <a:pt x="200" y="5"/>
                  <a:pt x="200" y="5"/>
                  <a:pt x="200" y="5"/>
                </a:cubicBezTo>
                <a:cubicBezTo>
                  <a:pt x="211" y="7"/>
                  <a:pt x="211" y="7"/>
                  <a:pt x="211" y="7"/>
                </a:cubicBezTo>
                <a:cubicBezTo>
                  <a:pt x="211" y="7"/>
                  <a:pt x="211" y="7"/>
                  <a:pt x="211" y="7"/>
                </a:cubicBezTo>
                <a:cubicBezTo>
                  <a:pt x="189" y="10"/>
                  <a:pt x="163" y="9"/>
                  <a:pt x="139" y="1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3" y="15"/>
                  <a:pt x="138" y="12"/>
                  <a:pt x="136" y="13"/>
                </a:cubicBezTo>
                <a:cubicBezTo>
                  <a:pt x="121" y="11"/>
                  <a:pt x="108" y="20"/>
                  <a:pt x="94" y="15"/>
                </a:cubicBezTo>
                <a:cubicBezTo>
                  <a:pt x="93" y="16"/>
                  <a:pt x="90" y="15"/>
                  <a:pt x="90" y="16"/>
                </a:cubicBezTo>
                <a:cubicBezTo>
                  <a:pt x="93" y="17"/>
                  <a:pt x="93" y="17"/>
                  <a:pt x="93" y="17"/>
                </a:cubicBezTo>
                <a:cubicBezTo>
                  <a:pt x="92" y="18"/>
                  <a:pt x="92" y="19"/>
                  <a:pt x="91" y="20"/>
                </a:cubicBezTo>
                <a:cubicBezTo>
                  <a:pt x="65" y="17"/>
                  <a:pt x="38" y="18"/>
                  <a:pt x="13" y="24"/>
                </a:cubicBezTo>
                <a:cubicBezTo>
                  <a:pt x="7" y="23"/>
                  <a:pt x="6" y="30"/>
                  <a:pt x="2" y="34"/>
                </a:cubicBezTo>
                <a:cubicBezTo>
                  <a:pt x="0" y="43"/>
                  <a:pt x="4" y="51"/>
                  <a:pt x="4" y="59"/>
                </a:cubicBezTo>
                <a:close/>
                <a:moveTo>
                  <a:pt x="206" y="13"/>
                </a:moveTo>
                <a:cubicBezTo>
                  <a:pt x="217" y="10"/>
                  <a:pt x="229" y="9"/>
                  <a:pt x="241" y="9"/>
                </a:cubicBezTo>
                <a:cubicBezTo>
                  <a:pt x="243" y="11"/>
                  <a:pt x="246" y="9"/>
                  <a:pt x="248" y="10"/>
                </a:cubicBezTo>
                <a:cubicBezTo>
                  <a:pt x="222" y="12"/>
                  <a:pt x="222" y="12"/>
                  <a:pt x="222" y="12"/>
                </a:cubicBezTo>
                <a:cubicBezTo>
                  <a:pt x="216" y="11"/>
                  <a:pt x="212" y="15"/>
                  <a:pt x="206" y="14"/>
                </a:cubicBezTo>
                <a:lnTo>
                  <a:pt x="206" y="13"/>
                </a:lnTo>
                <a:close/>
                <a:moveTo>
                  <a:pt x="218" y="136"/>
                </a:moveTo>
                <a:cubicBezTo>
                  <a:pt x="223" y="135"/>
                  <a:pt x="229" y="137"/>
                  <a:pt x="233" y="133"/>
                </a:cubicBezTo>
                <a:cubicBezTo>
                  <a:pt x="238" y="134"/>
                  <a:pt x="244" y="135"/>
                  <a:pt x="250" y="134"/>
                </a:cubicBezTo>
                <a:cubicBezTo>
                  <a:pt x="249" y="135"/>
                  <a:pt x="249" y="135"/>
                  <a:pt x="249" y="135"/>
                </a:cubicBezTo>
                <a:lnTo>
                  <a:pt x="218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69" name="组合 268"/>
          <p:cNvGrpSpPr/>
          <p:nvPr/>
        </p:nvGrpSpPr>
        <p:grpSpPr>
          <a:xfrm>
            <a:off x="9570585" y="3019634"/>
            <a:ext cx="1603375" cy="498475"/>
            <a:chOff x="-7938" y="8632825"/>
            <a:chExt cx="1603375" cy="498475"/>
          </a:xfrm>
        </p:grpSpPr>
        <p:sp>
          <p:nvSpPr>
            <p:cNvPr id="270" name="Freeform 547"/>
            <p:cNvSpPr>
              <a:spLocks/>
            </p:cNvSpPr>
            <p:nvPr/>
          </p:nvSpPr>
          <p:spPr bwMode="auto">
            <a:xfrm>
              <a:off x="866775" y="863282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48"/>
            <p:cNvSpPr>
              <a:spLocks/>
            </p:cNvSpPr>
            <p:nvPr/>
          </p:nvSpPr>
          <p:spPr bwMode="auto">
            <a:xfrm>
              <a:off x="1231900" y="8643937"/>
              <a:ext cx="247650" cy="11113"/>
            </a:xfrm>
            <a:custGeom>
              <a:avLst/>
              <a:gdLst>
                <a:gd name="T0" fmla="*/ 2 w 66"/>
                <a:gd name="T1" fmla="*/ 1 h 3"/>
                <a:gd name="T2" fmla="*/ 3 w 66"/>
                <a:gd name="T3" fmla="*/ 0 h 3"/>
                <a:gd name="T4" fmla="*/ 66 w 66"/>
                <a:gd name="T5" fmla="*/ 2 h 3"/>
                <a:gd name="T6" fmla="*/ 66 w 66"/>
                <a:gd name="T7" fmla="*/ 3 h 3"/>
                <a:gd name="T8" fmla="*/ 0 w 66"/>
                <a:gd name="T9" fmla="*/ 1 h 3"/>
                <a:gd name="T10" fmla="*/ 2 w 66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4" y="0"/>
                    <a:pt x="46" y="1"/>
                    <a:pt x="66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46" y="2"/>
                    <a:pt x="21" y="3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49"/>
            <p:cNvSpPr>
              <a:spLocks/>
            </p:cNvSpPr>
            <p:nvPr/>
          </p:nvSpPr>
          <p:spPr bwMode="auto">
            <a:xfrm>
              <a:off x="1171575" y="8639175"/>
              <a:ext cx="7938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0"/>
                    <a:pt x="2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50"/>
            <p:cNvSpPr>
              <a:spLocks/>
            </p:cNvSpPr>
            <p:nvPr/>
          </p:nvSpPr>
          <p:spPr bwMode="auto">
            <a:xfrm>
              <a:off x="1085850" y="8643937"/>
              <a:ext cx="77788" cy="7938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  <a:gd name="T4" fmla="*/ 0 w 2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0"/>
                    <a:pt x="15" y="0"/>
                    <a:pt x="21" y="1"/>
                  </a:cubicBezTo>
                  <a:cubicBezTo>
                    <a:pt x="15" y="0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51"/>
            <p:cNvSpPr>
              <a:spLocks/>
            </p:cNvSpPr>
            <p:nvPr/>
          </p:nvSpPr>
          <p:spPr bwMode="auto">
            <a:xfrm>
              <a:off x="1036637" y="8643937"/>
              <a:ext cx="11113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52"/>
            <p:cNvSpPr>
              <a:spLocks/>
            </p:cNvSpPr>
            <p:nvPr/>
          </p:nvSpPr>
          <p:spPr bwMode="auto">
            <a:xfrm>
              <a:off x="1201737" y="8647112"/>
              <a:ext cx="30163" cy="0"/>
            </a:xfrm>
            <a:custGeom>
              <a:avLst/>
              <a:gdLst>
                <a:gd name="T0" fmla="*/ 16 w 19"/>
                <a:gd name="T1" fmla="*/ 19 w 19"/>
                <a:gd name="T2" fmla="*/ 0 w 19"/>
                <a:gd name="T3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53"/>
            <p:cNvSpPr>
              <a:spLocks/>
            </p:cNvSpPr>
            <p:nvPr/>
          </p:nvSpPr>
          <p:spPr bwMode="auto">
            <a:xfrm>
              <a:off x="890587" y="8647112"/>
              <a:ext cx="88900" cy="0"/>
            </a:xfrm>
            <a:custGeom>
              <a:avLst/>
              <a:gdLst>
                <a:gd name="T0" fmla="*/ 2 w 56"/>
                <a:gd name="T1" fmla="*/ 56 w 56"/>
                <a:gd name="T2" fmla="*/ 0 w 56"/>
                <a:gd name="T3" fmla="*/ 2 w 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6">
                  <a:moveTo>
                    <a:pt x="2" y="0"/>
                  </a:moveTo>
                  <a:lnTo>
                    <a:pt x="56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54"/>
            <p:cNvSpPr>
              <a:spLocks/>
            </p:cNvSpPr>
            <p:nvPr/>
          </p:nvSpPr>
          <p:spPr bwMode="auto">
            <a:xfrm>
              <a:off x="671512" y="8658225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55"/>
            <p:cNvSpPr>
              <a:spLocks/>
            </p:cNvSpPr>
            <p:nvPr/>
          </p:nvSpPr>
          <p:spPr bwMode="auto">
            <a:xfrm>
              <a:off x="390525" y="8651875"/>
              <a:ext cx="280988" cy="25400"/>
            </a:xfrm>
            <a:custGeom>
              <a:avLst/>
              <a:gdLst>
                <a:gd name="T0" fmla="*/ 42 w 75"/>
                <a:gd name="T1" fmla="*/ 6 h 7"/>
                <a:gd name="T2" fmla="*/ 32 w 75"/>
                <a:gd name="T3" fmla="*/ 7 h 7"/>
                <a:gd name="T4" fmla="*/ 0 w 75"/>
                <a:gd name="T5" fmla="*/ 6 h 7"/>
                <a:gd name="T6" fmla="*/ 0 w 75"/>
                <a:gd name="T7" fmla="*/ 6 h 7"/>
                <a:gd name="T8" fmla="*/ 4 w 75"/>
                <a:gd name="T9" fmla="*/ 6 h 7"/>
                <a:gd name="T10" fmla="*/ 67 w 75"/>
                <a:gd name="T11" fmla="*/ 2 h 7"/>
                <a:gd name="T12" fmla="*/ 75 w 75"/>
                <a:gd name="T13" fmla="*/ 2 h 7"/>
                <a:gd name="T14" fmla="*/ 46 w 75"/>
                <a:gd name="T15" fmla="*/ 5 h 7"/>
                <a:gd name="T16" fmla="*/ 42 w 7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">
                  <a:moveTo>
                    <a:pt x="42" y="6"/>
                  </a:moveTo>
                  <a:cubicBezTo>
                    <a:pt x="39" y="7"/>
                    <a:pt x="35" y="5"/>
                    <a:pt x="32" y="7"/>
                  </a:cubicBezTo>
                  <a:cubicBezTo>
                    <a:pt x="21" y="7"/>
                    <a:pt x="1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6"/>
                  </a:cubicBezTo>
                  <a:cubicBezTo>
                    <a:pt x="25" y="3"/>
                    <a:pt x="45" y="3"/>
                    <a:pt x="67" y="2"/>
                  </a:cubicBezTo>
                  <a:cubicBezTo>
                    <a:pt x="69" y="0"/>
                    <a:pt x="73" y="2"/>
                    <a:pt x="75" y="2"/>
                  </a:cubicBezTo>
                  <a:cubicBezTo>
                    <a:pt x="65" y="3"/>
                    <a:pt x="55" y="4"/>
                    <a:pt x="46" y="5"/>
                  </a:cubicBezTo>
                  <a:cubicBezTo>
                    <a:pt x="44" y="6"/>
                    <a:pt x="43" y="6"/>
                    <a:pt x="4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556"/>
            <p:cNvSpPr>
              <a:spLocks/>
            </p:cNvSpPr>
            <p:nvPr/>
          </p:nvSpPr>
          <p:spPr bwMode="auto">
            <a:xfrm>
              <a:off x="1325562" y="8793162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57"/>
            <p:cNvSpPr>
              <a:spLocks/>
            </p:cNvSpPr>
            <p:nvPr/>
          </p:nvSpPr>
          <p:spPr bwMode="auto">
            <a:xfrm>
              <a:off x="1287462" y="8936037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558"/>
            <p:cNvSpPr>
              <a:spLocks/>
            </p:cNvSpPr>
            <p:nvPr/>
          </p:nvSpPr>
          <p:spPr bwMode="auto">
            <a:xfrm>
              <a:off x="1273175" y="87899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559"/>
            <p:cNvSpPr>
              <a:spLocks noEditPoints="1"/>
            </p:cNvSpPr>
            <p:nvPr/>
          </p:nvSpPr>
          <p:spPr bwMode="auto">
            <a:xfrm>
              <a:off x="-7938" y="8662987"/>
              <a:ext cx="1603375" cy="468313"/>
            </a:xfrm>
            <a:custGeom>
              <a:avLst/>
              <a:gdLst>
                <a:gd name="T0" fmla="*/ 16 w 427"/>
                <a:gd name="T1" fmla="*/ 123 h 125"/>
                <a:gd name="T2" fmla="*/ 81 w 427"/>
                <a:gd name="T3" fmla="*/ 122 h 125"/>
                <a:gd name="T4" fmla="*/ 121 w 427"/>
                <a:gd name="T5" fmla="*/ 117 h 125"/>
                <a:gd name="T6" fmla="*/ 221 w 427"/>
                <a:gd name="T7" fmla="*/ 111 h 125"/>
                <a:gd name="T8" fmla="*/ 134 w 427"/>
                <a:gd name="T9" fmla="*/ 111 h 125"/>
                <a:gd name="T10" fmla="*/ 194 w 427"/>
                <a:gd name="T11" fmla="*/ 108 h 125"/>
                <a:gd name="T12" fmla="*/ 415 w 427"/>
                <a:gd name="T13" fmla="*/ 108 h 125"/>
                <a:gd name="T14" fmla="*/ 250 w 427"/>
                <a:gd name="T15" fmla="*/ 98 h 125"/>
                <a:gd name="T16" fmla="*/ 315 w 427"/>
                <a:gd name="T17" fmla="*/ 94 h 125"/>
                <a:gd name="T18" fmla="*/ 369 w 427"/>
                <a:gd name="T19" fmla="*/ 89 h 125"/>
                <a:gd name="T20" fmla="*/ 386 w 427"/>
                <a:gd name="T21" fmla="*/ 86 h 125"/>
                <a:gd name="T22" fmla="*/ 284 w 427"/>
                <a:gd name="T23" fmla="*/ 77 h 125"/>
                <a:gd name="T24" fmla="*/ 255 w 427"/>
                <a:gd name="T25" fmla="*/ 75 h 125"/>
                <a:gd name="T26" fmla="*/ 331 w 427"/>
                <a:gd name="T27" fmla="*/ 74 h 125"/>
                <a:gd name="T28" fmla="*/ 289 w 427"/>
                <a:gd name="T29" fmla="*/ 69 h 125"/>
                <a:gd name="T30" fmla="*/ 266 w 427"/>
                <a:gd name="T31" fmla="*/ 65 h 125"/>
                <a:gd name="T32" fmla="*/ 289 w 427"/>
                <a:gd name="T33" fmla="*/ 62 h 125"/>
                <a:gd name="T34" fmla="*/ 344 w 427"/>
                <a:gd name="T35" fmla="*/ 63 h 125"/>
                <a:gd name="T36" fmla="*/ 275 w 427"/>
                <a:gd name="T37" fmla="*/ 55 h 125"/>
                <a:gd name="T38" fmla="*/ 345 w 427"/>
                <a:gd name="T39" fmla="*/ 52 h 125"/>
                <a:gd name="T40" fmla="*/ 404 w 427"/>
                <a:gd name="T41" fmla="*/ 49 h 125"/>
                <a:gd name="T42" fmla="*/ 350 w 427"/>
                <a:gd name="T43" fmla="*/ 41 h 125"/>
                <a:gd name="T44" fmla="*/ 380 w 427"/>
                <a:gd name="T45" fmla="*/ 36 h 125"/>
                <a:gd name="T46" fmla="*/ 370 w 427"/>
                <a:gd name="T47" fmla="*/ 35 h 125"/>
                <a:gd name="T48" fmla="*/ 354 w 427"/>
                <a:gd name="T49" fmla="*/ 35 h 125"/>
                <a:gd name="T50" fmla="*/ 342 w 427"/>
                <a:gd name="T51" fmla="*/ 35 h 125"/>
                <a:gd name="T52" fmla="*/ 294 w 427"/>
                <a:gd name="T53" fmla="*/ 29 h 125"/>
                <a:gd name="T54" fmla="*/ 341 w 427"/>
                <a:gd name="T55" fmla="*/ 28 h 125"/>
                <a:gd name="T56" fmla="*/ 183 w 427"/>
                <a:gd name="T57" fmla="*/ 23 h 125"/>
                <a:gd name="T58" fmla="*/ 230 w 427"/>
                <a:gd name="T59" fmla="*/ 14 h 125"/>
                <a:gd name="T60" fmla="*/ 266 w 427"/>
                <a:gd name="T61" fmla="*/ 6 h 125"/>
                <a:gd name="T62" fmla="*/ 403 w 427"/>
                <a:gd name="T63" fmla="*/ 6 h 125"/>
                <a:gd name="T64" fmla="*/ 395 w 427"/>
                <a:gd name="T65" fmla="*/ 5 h 125"/>
                <a:gd name="T66" fmla="*/ 77 w 427"/>
                <a:gd name="T67" fmla="*/ 8 h 125"/>
                <a:gd name="T68" fmla="*/ 27 w 427"/>
                <a:gd name="T69" fmla="*/ 12 h 125"/>
                <a:gd name="T70" fmla="*/ 21 w 427"/>
                <a:gd name="T71" fmla="*/ 19 h 125"/>
                <a:gd name="T72" fmla="*/ 20 w 427"/>
                <a:gd name="T73" fmla="*/ 35 h 125"/>
                <a:gd name="T74" fmla="*/ 17 w 427"/>
                <a:gd name="T75" fmla="*/ 49 h 125"/>
                <a:gd name="T76" fmla="*/ 17 w 427"/>
                <a:gd name="T77" fmla="*/ 59 h 125"/>
                <a:gd name="T78" fmla="*/ 13 w 427"/>
                <a:gd name="T79" fmla="*/ 71 h 125"/>
                <a:gd name="T80" fmla="*/ 13 w 427"/>
                <a:gd name="T81" fmla="*/ 84 h 125"/>
                <a:gd name="T82" fmla="*/ 3 w 427"/>
                <a:gd name="T83" fmla="*/ 99 h 125"/>
                <a:gd name="T84" fmla="*/ 2 w 427"/>
                <a:gd name="T85" fmla="*/ 110 h 125"/>
                <a:gd name="T86" fmla="*/ 381 w 427"/>
                <a:gd name="T87" fmla="*/ 5 h 125"/>
                <a:gd name="T88" fmla="*/ 331 w 427"/>
                <a:gd name="T89" fmla="*/ 6 h 125"/>
                <a:gd name="T90" fmla="*/ 237 w 427"/>
                <a:gd name="T91" fmla="*/ 3 h 125"/>
                <a:gd name="T92" fmla="*/ 295 w 427"/>
                <a:gd name="T93" fmla="*/ 34 h 125"/>
                <a:gd name="T94" fmla="*/ 320 w 427"/>
                <a:gd name="T95" fmla="*/ 58 h 125"/>
                <a:gd name="T96" fmla="*/ 223 w 427"/>
                <a:gd name="T97" fmla="*/ 44 h 125"/>
                <a:gd name="T98" fmla="*/ 321 w 427"/>
                <a:gd name="T99" fmla="*/ 82 h 125"/>
                <a:gd name="T100" fmla="*/ 308 w 427"/>
                <a:gd name="T101" fmla="*/ 82 h 125"/>
                <a:gd name="T102" fmla="*/ 270 w 427"/>
                <a:gd name="T103" fmla="*/ 73 h 125"/>
                <a:gd name="T104" fmla="*/ 246 w 427"/>
                <a:gd name="T105" fmla="*/ 87 h 125"/>
                <a:gd name="T106" fmla="*/ 95 w 427"/>
                <a:gd name="T107" fmla="*/ 114 h 125"/>
                <a:gd name="T108" fmla="*/ 25 w 427"/>
                <a:gd name="T109" fmla="*/ 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7" h="125">
                  <a:moveTo>
                    <a:pt x="6" y="114"/>
                  </a:moveTo>
                  <a:cubicBezTo>
                    <a:pt x="6" y="116"/>
                    <a:pt x="5" y="118"/>
                    <a:pt x="3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6" y="123"/>
                    <a:pt x="12" y="122"/>
                    <a:pt x="16" y="123"/>
                  </a:cubicBezTo>
                  <a:cubicBezTo>
                    <a:pt x="19" y="124"/>
                    <a:pt x="23" y="123"/>
                    <a:pt x="27" y="123"/>
                  </a:cubicBezTo>
                  <a:cubicBezTo>
                    <a:pt x="30" y="125"/>
                    <a:pt x="34" y="123"/>
                    <a:pt x="37" y="123"/>
                  </a:cubicBezTo>
                  <a:cubicBezTo>
                    <a:pt x="50" y="123"/>
                    <a:pt x="63" y="122"/>
                    <a:pt x="76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6" y="121"/>
                    <a:pt x="74" y="122"/>
                    <a:pt x="73" y="123"/>
                  </a:cubicBezTo>
                  <a:cubicBezTo>
                    <a:pt x="75" y="123"/>
                    <a:pt x="79" y="124"/>
                    <a:pt x="81" y="122"/>
                  </a:cubicBezTo>
                  <a:cubicBezTo>
                    <a:pt x="95" y="122"/>
                    <a:pt x="103" y="115"/>
                    <a:pt x="117" y="117"/>
                  </a:cubicBezTo>
                  <a:cubicBezTo>
                    <a:pt x="113" y="119"/>
                    <a:pt x="109" y="118"/>
                    <a:pt x="105" y="120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8" y="119"/>
                    <a:pt x="124" y="120"/>
                    <a:pt x="130" y="118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40" y="114"/>
                    <a:pt x="162" y="115"/>
                    <a:pt x="182" y="114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318" y="113"/>
                    <a:pt x="318" y="113"/>
                    <a:pt x="318" y="113"/>
                  </a:cubicBezTo>
                  <a:cubicBezTo>
                    <a:pt x="318" y="112"/>
                    <a:pt x="318" y="112"/>
                    <a:pt x="318" y="112"/>
                  </a:cubicBezTo>
                  <a:cubicBezTo>
                    <a:pt x="304" y="111"/>
                    <a:pt x="304" y="111"/>
                    <a:pt x="304" y="111"/>
                  </a:cubicBezTo>
                  <a:cubicBezTo>
                    <a:pt x="221" y="111"/>
                    <a:pt x="221" y="111"/>
                    <a:pt x="221" y="111"/>
                  </a:cubicBezTo>
                  <a:cubicBezTo>
                    <a:pt x="180" y="111"/>
                    <a:pt x="142" y="113"/>
                    <a:pt x="102" y="113"/>
                  </a:cubicBezTo>
                  <a:cubicBezTo>
                    <a:pt x="104" y="113"/>
                    <a:pt x="107" y="113"/>
                    <a:pt x="109" y="111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9" y="109"/>
                    <a:pt x="131" y="110"/>
                    <a:pt x="133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9" y="110"/>
                    <a:pt x="145" y="112"/>
                    <a:pt x="150" y="110"/>
                  </a:cubicBezTo>
                  <a:cubicBezTo>
                    <a:pt x="148" y="110"/>
                    <a:pt x="146" y="110"/>
                    <a:pt x="145" y="109"/>
                  </a:cubicBezTo>
                  <a:cubicBezTo>
                    <a:pt x="148" y="108"/>
                    <a:pt x="152" y="108"/>
                    <a:pt x="156" y="109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66" y="111"/>
                    <a:pt x="180" y="109"/>
                    <a:pt x="195" y="109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83" y="108"/>
                    <a:pt x="172" y="110"/>
                    <a:pt x="162" y="108"/>
                  </a:cubicBezTo>
                  <a:cubicBezTo>
                    <a:pt x="186" y="107"/>
                    <a:pt x="186" y="107"/>
                    <a:pt x="186" y="107"/>
                  </a:cubicBezTo>
                  <a:cubicBezTo>
                    <a:pt x="255" y="106"/>
                    <a:pt x="255" y="106"/>
                    <a:pt x="255" y="106"/>
                  </a:cubicBezTo>
                  <a:cubicBezTo>
                    <a:pt x="293" y="106"/>
                    <a:pt x="293" y="106"/>
                    <a:pt x="293" y="106"/>
                  </a:cubicBezTo>
                  <a:cubicBezTo>
                    <a:pt x="373" y="108"/>
                    <a:pt x="373" y="108"/>
                    <a:pt x="373" y="108"/>
                  </a:cubicBezTo>
                  <a:cubicBezTo>
                    <a:pt x="387" y="107"/>
                    <a:pt x="401" y="108"/>
                    <a:pt x="415" y="108"/>
                  </a:cubicBezTo>
                  <a:cubicBezTo>
                    <a:pt x="411" y="107"/>
                    <a:pt x="406" y="107"/>
                    <a:pt x="402" y="106"/>
                  </a:cubicBezTo>
                  <a:cubicBezTo>
                    <a:pt x="411" y="106"/>
                    <a:pt x="411" y="106"/>
                    <a:pt x="411" y="106"/>
                  </a:cubicBezTo>
                  <a:cubicBezTo>
                    <a:pt x="395" y="104"/>
                    <a:pt x="379" y="106"/>
                    <a:pt x="363" y="104"/>
                  </a:cubicBezTo>
                  <a:cubicBezTo>
                    <a:pt x="372" y="103"/>
                    <a:pt x="382" y="105"/>
                    <a:pt x="391" y="103"/>
                  </a:cubicBezTo>
                  <a:cubicBezTo>
                    <a:pt x="381" y="101"/>
                    <a:pt x="368" y="101"/>
                    <a:pt x="358" y="101"/>
                  </a:cubicBezTo>
                  <a:cubicBezTo>
                    <a:pt x="250" y="98"/>
                    <a:pt x="250" y="98"/>
                    <a:pt x="250" y="98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96" y="97"/>
                    <a:pt x="296" y="97"/>
                    <a:pt x="296" y="97"/>
                  </a:cubicBezTo>
                  <a:cubicBezTo>
                    <a:pt x="368" y="98"/>
                    <a:pt x="368" y="98"/>
                    <a:pt x="368" y="98"/>
                  </a:cubicBezTo>
                  <a:cubicBezTo>
                    <a:pt x="384" y="97"/>
                    <a:pt x="400" y="99"/>
                    <a:pt x="415" y="98"/>
                  </a:cubicBezTo>
                  <a:cubicBezTo>
                    <a:pt x="402" y="93"/>
                    <a:pt x="387" y="96"/>
                    <a:pt x="373" y="95"/>
                  </a:cubicBezTo>
                  <a:cubicBezTo>
                    <a:pt x="356" y="94"/>
                    <a:pt x="334" y="95"/>
                    <a:pt x="315" y="94"/>
                  </a:cubicBezTo>
                  <a:cubicBezTo>
                    <a:pt x="319" y="93"/>
                    <a:pt x="319" y="93"/>
                    <a:pt x="319" y="93"/>
                  </a:cubicBezTo>
                  <a:cubicBezTo>
                    <a:pt x="382" y="94"/>
                    <a:pt x="382" y="94"/>
                    <a:pt x="382" y="94"/>
                  </a:cubicBezTo>
                  <a:cubicBezTo>
                    <a:pt x="390" y="94"/>
                    <a:pt x="400" y="93"/>
                    <a:pt x="409" y="94"/>
                  </a:cubicBezTo>
                  <a:cubicBezTo>
                    <a:pt x="409" y="94"/>
                    <a:pt x="409" y="94"/>
                    <a:pt x="409" y="94"/>
                  </a:cubicBezTo>
                  <a:cubicBezTo>
                    <a:pt x="410" y="93"/>
                    <a:pt x="412" y="93"/>
                    <a:pt x="414" y="93"/>
                  </a:cubicBezTo>
                  <a:cubicBezTo>
                    <a:pt x="400" y="90"/>
                    <a:pt x="384" y="90"/>
                    <a:pt x="36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61" y="84"/>
                    <a:pt x="264" y="85"/>
                    <a:pt x="265" y="85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5"/>
                    <a:pt x="272" y="85"/>
                    <a:pt x="272" y="85"/>
                  </a:cubicBezTo>
                  <a:cubicBezTo>
                    <a:pt x="310" y="83"/>
                    <a:pt x="350" y="89"/>
                    <a:pt x="386" y="86"/>
                  </a:cubicBezTo>
                  <a:cubicBezTo>
                    <a:pt x="373" y="85"/>
                    <a:pt x="357" y="85"/>
                    <a:pt x="343" y="84"/>
                  </a:cubicBezTo>
                  <a:cubicBezTo>
                    <a:pt x="339" y="85"/>
                    <a:pt x="334" y="84"/>
                    <a:pt x="330" y="83"/>
                  </a:cubicBezTo>
                  <a:cubicBezTo>
                    <a:pt x="335" y="82"/>
                    <a:pt x="335" y="82"/>
                    <a:pt x="335" y="82"/>
                  </a:cubicBezTo>
                  <a:cubicBezTo>
                    <a:pt x="362" y="83"/>
                    <a:pt x="386" y="84"/>
                    <a:pt x="413" y="85"/>
                  </a:cubicBezTo>
                  <a:cubicBezTo>
                    <a:pt x="413" y="82"/>
                    <a:pt x="409" y="83"/>
                    <a:pt x="407" y="82"/>
                  </a:cubicBezTo>
                  <a:cubicBezTo>
                    <a:pt x="365" y="80"/>
                    <a:pt x="326" y="78"/>
                    <a:pt x="284" y="77"/>
                  </a:cubicBezTo>
                  <a:cubicBezTo>
                    <a:pt x="282" y="76"/>
                    <a:pt x="277" y="77"/>
                    <a:pt x="275" y="76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4" y="78"/>
                    <a:pt x="272" y="78"/>
                    <a:pt x="271" y="77"/>
                  </a:cubicBezTo>
                  <a:cubicBezTo>
                    <a:pt x="269" y="75"/>
                    <a:pt x="267" y="79"/>
                    <a:pt x="266" y="76"/>
                  </a:cubicBezTo>
                  <a:cubicBezTo>
                    <a:pt x="263" y="76"/>
                    <a:pt x="259" y="78"/>
                    <a:pt x="257" y="76"/>
                  </a:cubicBezTo>
                  <a:cubicBezTo>
                    <a:pt x="256" y="75"/>
                    <a:pt x="256" y="76"/>
                    <a:pt x="255" y="75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32" y="75"/>
                    <a:pt x="341" y="75"/>
                    <a:pt x="350" y="75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2" y="72"/>
                    <a:pt x="331" y="74"/>
                    <a:pt x="330" y="73"/>
                  </a:cubicBezTo>
                  <a:cubicBezTo>
                    <a:pt x="330" y="73"/>
                    <a:pt x="331" y="73"/>
                    <a:pt x="331" y="74"/>
                  </a:cubicBezTo>
                  <a:cubicBezTo>
                    <a:pt x="322" y="75"/>
                    <a:pt x="311" y="74"/>
                    <a:pt x="302" y="73"/>
                  </a:cubicBezTo>
                  <a:cubicBezTo>
                    <a:pt x="313" y="70"/>
                    <a:pt x="326" y="71"/>
                    <a:pt x="337" y="72"/>
                  </a:cubicBezTo>
                  <a:cubicBezTo>
                    <a:pt x="339" y="73"/>
                    <a:pt x="339" y="73"/>
                    <a:pt x="339" y="73"/>
                  </a:cubicBezTo>
                  <a:cubicBezTo>
                    <a:pt x="340" y="72"/>
                    <a:pt x="340" y="72"/>
                    <a:pt x="340" y="72"/>
                  </a:cubicBezTo>
                  <a:cubicBezTo>
                    <a:pt x="349" y="72"/>
                    <a:pt x="359" y="73"/>
                    <a:pt x="368" y="71"/>
                  </a:cubicBezTo>
                  <a:cubicBezTo>
                    <a:pt x="289" y="69"/>
                    <a:pt x="289" y="69"/>
                    <a:pt x="289" y="69"/>
                  </a:cubicBezTo>
                  <a:cubicBezTo>
                    <a:pt x="288" y="68"/>
                    <a:pt x="288" y="68"/>
                    <a:pt x="288" y="68"/>
                  </a:cubicBezTo>
                  <a:cubicBezTo>
                    <a:pt x="289" y="67"/>
                    <a:pt x="289" y="67"/>
                    <a:pt x="289" y="67"/>
                  </a:cubicBezTo>
                  <a:cubicBezTo>
                    <a:pt x="368" y="69"/>
                    <a:pt x="368" y="69"/>
                    <a:pt x="368" y="69"/>
                  </a:cubicBezTo>
                  <a:cubicBezTo>
                    <a:pt x="368" y="68"/>
                    <a:pt x="368" y="68"/>
                    <a:pt x="368" y="68"/>
                  </a:cubicBezTo>
                  <a:cubicBezTo>
                    <a:pt x="362" y="67"/>
                    <a:pt x="362" y="67"/>
                    <a:pt x="362" y="67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9" y="63"/>
                    <a:pt x="208" y="64"/>
                    <a:pt x="215" y="63"/>
                  </a:cubicBezTo>
                  <a:cubicBezTo>
                    <a:pt x="236" y="62"/>
                    <a:pt x="261" y="61"/>
                    <a:pt x="286" y="61"/>
                  </a:cubicBezTo>
                  <a:cubicBezTo>
                    <a:pt x="287" y="64"/>
                    <a:pt x="288" y="59"/>
                    <a:pt x="289" y="62"/>
                  </a:cubicBezTo>
                  <a:cubicBezTo>
                    <a:pt x="291" y="62"/>
                    <a:pt x="291" y="61"/>
                    <a:pt x="292" y="62"/>
                  </a:cubicBezTo>
                  <a:cubicBezTo>
                    <a:pt x="304" y="63"/>
                    <a:pt x="316" y="61"/>
                    <a:pt x="327" y="64"/>
                  </a:cubicBezTo>
                  <a:cubicBezTo>
                    <a:pt x="327" y="63"/>
                    <a:pt x="327" y="63"/>
                    <a:pt x="327" y="63"/>
                  </a:cubicBezTo>
                  <a:cubicBezTo>
                    <a:pt x="332" y="63"/>
                    <a:pt x="338" y="62"/>
                    <a:pt x="343" y="64"/>
                  </a:cubicBezTo>
                  <a:cubicBezTo>
                    <a:pt x="343" y="64"/>
                    <a:pt x="343" y="64"/>
                    <a:pt x="343" y="64"/>
                  </a:cubicBezTo>
                  <a:cubicBezTo>
                    <a:pt x="344" y="63"/>
                    <a:pt x="344" y="63"/>
                    <a:pt x="344" y="63"/>
                  </a:cubicBezTo>
                  <a:cubicBezTo>
                    <a:pt x="368" y="64"/>
                    <a:pt x="392" y="63"/>
                    <a:pt x="415" y="66"/>
                  </a:cubicBezTo>
                  <a:cubicBezTo>
                    <a:pt x="414" y="65"/>
                    <a:pt x="412" y="63"/>
                    <a:pt x="410" y="63"/>
                  </a:cubicBezTo>
                  <a:cubicBezTo>
                    <a:pt x="381" y="60"/>
                    <a:pt x="352" y="60"/>
                    <a:pt x="322" y="59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349" y="58"/>
                    <a:pt x="349" y="58"/>
                    <a:pt x="349" y="58"/>
                  </a:cubicBezTo>
                  <a:cubicBezTo>
                    <a:pt x="325" y="56"/>
                    <a:pt x="297" y="55"/>
                    <a:pt x="275" y="55"/>
                  </a:cubicBezTo>
                  <a:cubicBezTo>
                    <a:pt x="272" y="57"/>
                    <a:pt x="267" y="54"/>
                    <a:pt x="264" y="56"/>
                  </a:cubicBezTo>
                  <a:cubicBezTo>
                    <a:pt x="253" y="56"/>
                    <a:pt x="241" y="56"/>
                    <a:pt x="230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62" y="56"/>
                    <a:pt x="384" y="55"/>
                    <a:pt x="404" y="57"/>
                  </a:cubicBezTo>
                  <a:cubicBezTo>
                    <a:pt x="404" y="56"/>
                    <a:pt x="406" y="57"/>
                    <a:pt x="405" y="55"/>
                  </a:cubicBezTo>
                  <a:cubicBezTo>
                    <a:pt x="385" y="53"/>
                    <a:pt x="365" y="53"/>
                    <a:pt x="345" y="52"/>
                  </a:cubicBezTo>
                  <a:cubicBezTo>
                    <a:pt x="335" y="51"/>
                    <a:pt x="324" y="53"/>
                    <a:pt x="314" y="51"/>
                  </a:cubicBezTo>
                  <a:cubicBezTo>
                    <a:pt x="315" y="49"/>
                    <a:pt x="315" y="49"/>
                    <a:pt x="315" y="49"/>
                  </a:cubicBezTo>
                  <a:cubicBezTo>
                    <a:pt x="390" y="51"/>
                    <a:pt x="390" y="51"/>
                    <a:pt x="390" y="51"/>
                  </a:cubicBezTo>
                  <a:cubicBezTo>
                    <a:pt x="390" y="51"/>
                    <a:pt x="389" y="51"/>
                    <a:pt x="389" y="51"/>
                  </a:cubicBezTo>
                  <a:cubicBezTo>
                    <a:pt x="395" y="49"/>
                    <a:pt x="403" y="51"/>
                    <a:pt x="407" y="51"/>
                  </a:cubicBezTo>
                  <a:cubicBezTo>
                    <a:pt x="404" y="49"/>
                    <a:pt x="404" y="49"/>
                    <a:pt x="404" y="49"/>
                  </a:cubicBezTo>
                  <a:cubicBezTo>
                    <a:pt x="332" y="47"/>
                    <a:pt x="332" y="47"/>
                    <a:pt x="332" y="47"/>
                  </a:cubicBezTo>
                  <a:cubicBezTo>
                    <a:pt x="318" y="45"/>
                    <a:pt x="305" y="45"/>
                    <a:pt x="291" y="44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326" y="44"/>
                    <a:pt x="360" y="44"/>
                    <a:pt x="393" y="44"/>
                  </a:cubicBezTo>
                  <a:cubicBezTo>
                    <a:pt x="391" y="43"/>
                    <a:pt x="391" y="43"/>
                    <a:pt x="391" y="43"/>
                  </a:cubicBezTo>
                  <a:cubicBezTo>
                    <a:pt x="378" y="42"/>
                    <a:pt x="363" y="42"/>
                    <a:pt x="350" y="41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67" y="39"/>
                    <a:pt x="383" y="42"/>
                    <a:pt x="400" y="41"/>
                  </a:cubicBezTo>
                  <a:cubicBezTo>
                    <a:pt x="401" y="38"/>
                    <a:pt x="406" y="40"/>
                    <a:pt x="406" y="39"/>
                  </a:cubicBezTo>
                  <a:cubicBezTo>
                    <a:pt x="397" y="37"/>
                    <a:pt x="388" y="38"/>
                    <a:pt x="378" y="37"/>
                  </a:cubicBezTo>
                  <a:cubicBezTo>
                    <a:pt x="378" y="37"/>
                    <a:pt x="378" y="36"/>
                    <a:pt x="378" y="36"/>
                  </a:cubicBezTo>
                  <a:cubicBezTo>
                    <a:pt x="380" y="36"/>
                    <a:pt x="380" y="36"/>
                    <a:pt x="380" y="36"/>
                  </a:cubicBezTo>
                  <a:cubicBezTo>
                    <a:pt x="379" y="35"/>
                    <a:pt x="378" y="36"/>
                    <a:pt x="377" y="35"/>
                  </a:cubicBezTo>
                  <a:cubicBezTo>
                    <a:pt x="377" y="36"/>
                    <a:pt x="376" y="36"/>
                    <a:pt x="376" y="37"/>
                  </a:cubicBezTo>
                  <a:cubicBezTo>
                    <a:pt x="375" y="33"/>
                    <a:pt x="374" y="39"/>
                    <a:pt x="373" y="36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1" y="36"/>
                    <a:pt x="371" y="36"/>
                    <a:pt x="371" y="36"/>
                  </a:cubicBezTo>
                  <a:cubicBezTo>
                    <a:pt x="370" y="35"/>
                    <a:pt x="370" y="35"/>
                    <a:pt x="370" y="35"/>
                  </a:cubicBezTo>
                  <a:cubicBezTo>
                    <a:pt x="370" y="36"/>
                    <a:pt x="368" y="36"/>
                    <a:pt x="366" y="36"/>
                  </a:cubicBezTo>
                  <a:cubicBezTo>
                    <a:pt x="367" y="36"/>
                    <a:pt x="356" y="38"/>
                    <a:pt x="362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5" y="37"/>
                    <a:pt x="353" y="36"/>
                    <a:pt x="351" y="35"/>
                  </a:cubicBezTo>
                  <a:cubicBezTo>
                    <a:pt x="352" y="34"/>
                    <a:pt x="353" y="35"/>
                    <a:pt x="354" y="35"/>
                  </a:cubicBezTo>
                  <a:cubicBezTo>
                    <a:pt x="347" y="34"/>
                    <a:pt x="347" y="34"/>
                    <a:pt x="347" y="34"/>
                  </a:cubicBezTo>
                  <a:cubicBezTo>
                    <a:pt x="348" y="35"/>
                    <a:pt x="348" y="35"/>
                    <a:pt x="348" y="35"/>
                  </a:cubicBezTo>
                  <a:cubicBezTo>
                    <a:pt x="347" y="36"/>
                    <a:pt x="344" y="36"/>
                    <a:pt x="343" y="35"/>
                  </a:cubicBezTo>
                  <a:cubicBezTo>
                    <a:pt x="343" y="34"/>
                    <a:pt x="343" y="34"/>
                    <a:pt x="343" y="34"/>
                  </a:cubicBezTo>
                  <a:cubicBezTo>
                    <a:pt x="341" y="34"/>
                    <a:pt x="341" y="34"/>
                    <a:pt x="341" y="34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28" y="36"/>
                    <a:pt x="312" y="35"/>
                    <a:pt x="298" y="34"/>
                  </a:cubicBezTo>
                  <a:cubicBezTo>
                    <a:pt x="302" y="33"/>
                    <a:pt x="306" y="34"/>
                    <a:pt x="310" y="33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5" y="30"/>
                    <a:pt x="296" y="31"/>
                    <a:pt x="297" y="30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302" y="29"/>
                    <a:pt x="306" y="29"/>
                    <a:pt x="312" y="29"/>
                  </a:cubicBezTo>
                  <a:cubicBezTo>
                    <a:pt x="338" y="31"/>
                    <a:pt x="365" y="31"/>
                    <a:pt x="392" y="31"/>
                  </a:cubicBezTo>
                  <a:cubicBezTo>
                    <a:pt x="378" y="29"/>
                    <a:pt x="363" y="31"/>
                    <a:pt x="350" y="30"/>
                  </a:cubicBezTo>
                  <a:cubicBezTo>
                    <a:pt x="349" y="28"/>
                    <a:pt x="344" y="28"/>
                    <a:pt x="341" y="28"/>
                  </a:cubicBezTo>
                  <a:cubicBezTo>
                    <a:pt x="306" y="24"/>
                    <a:pt x="270" y="24"/>
                    <a:pt x="235" y="24"/>
                  </a:cubicBezTo>
                  <a:cubicBezTo>
                    <a:pt x="234" y="25"/>
                    <a:pt x="234" y="25"/>
                    <a:pt x="234" y="25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39" y="27"/>
                    <a:pt x="239" y="27"/>
                    <a:pt x="239" y="27"/>
                  </a:cubicBezTo>
                  <a:cubicBezTo>
                    <a:pt x="222" y="22"/>
                    <a:pt x="202" y="27"/>
                    <a:pt x="184" y="26"/>
                  </a:cubicBezTo>
                  <a:cubicBezTo>
                    <a:pt x="182" y="25"/>
                    <a:pt x="183" y="24"/>
                    <a:pt x="183" y="23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19" y="18"/>
                    <a:pt x="214" y="20"/>
                    <a:pt x="212" y="18"/>
                  </a:cubicBezTo>
                  <a:cubicBezTo>
                    <a:pt x="223" y="15"/>
                    <a:pt x="238" y="18"/>
                    <a:pt x="250" y="16"/>
                  </a:cubicBezTo>
                  <a:cubicBezTo>
                    <a:pt x="249" y="14"/>
                    <a:pt x="246" y="16"/>
                    <a:pt x="245" y="14"/>
                  </a:cubicBezTo>
                  <a:cubicBezTo>
                    <a:pt x="230" y="14"/>
                    <a:pt x="230" y="14"/>
                    <a:pt x="230" y="14"/>
                  </a:cubicBezTo>
                  <a:cubicBezTo>
                    <a:pt x="229" y="10"/>
                    <a:pt x="226" y="15"/>
                    <a:pt x="225" y="12"/>
                  </a:cubicBezTo>
                  <a:cubicBezTo>
                    <a:pt x="235" y="10"/>
                    <a:pt x="246" y="11"/>
                    <a:pt x="256" y="10"/>
                  </a:cubicBezTo>
                  <a:cubicBezTo>
                    <a:pt x="257" y="10"/>
                    <a:pt x="253" y="9"/>
                    <a:pt x="251" y="9"/>
                  </a:cubicBezTo>
                  <a:cubicBezTo>
                    <a:pt x="251" y="9"/>
                    <a:pt x="251" y="9"/>
                    <a:pt x="251" y="9"/>
                  </a:cubicBezTo>
                  <a:cubicBezTo>
                    <a:pt x="254" y="6"/>
                    <a:pt x="258" y="7"/>
                    <a:pt x="262" y="5"/>
                  </a:cubicBezTo>
                  <a:cubicBezTo>
                    <a:pt x="264" y="5"/>
                    <a:pt x="266" y="4"/>
                    <a:pt x="266" y="6"/>
                  </a:cubicBezTo>
                  <a:cubicBezTo>
                    <a:pt x="270" y="5"/>
                    <a:pt x="276" y="4"/>
                    <a:pt x="280" y="7"/>
                  </a:cubicBezTo>
                  <a:cubicBezTo>
                    <a:pt x="365" y="8"/>
                    <a:pt x="365" y="8"/>
                    <a:pt x="365" y="8"/>
                  </a:cubicBezTo>
                  <a:cubicBezTo>
                    <a:pt x="382" y="10"/>
                    <a:pt x="401" y="9"/>
                    <a:pt x="418" y="13"/>
                  </a:cubicBezTo>
                  <a:cubicBezTo>
                    <a:pt x="418" y="12"/>
                    <a:pt x="418" y="12"/>
                    <a:pt x="418" y="12"/>
                  </a:cubicBezTo>
                  <a:cubicBezTo>
                    <a:pt x="421" y="12"/>
                    <a:pt x="424" y="13"/>
                    <a:pt x="427" y="14"/>
                  </a:cubicBezTo>
                  <a:cubicBezTo>
                    <a:pt x="421" y="7"/>
                    <a:pt x="411" y="8"/>
                    <a:pt x="403" y="6"/>
                  </a:cubicBezTo>
                  <a:cubicBezTo>
                    <a:pt x="402" y="6"/>
                    <a:pt x="399" y="8"/>
                    <a:pt x="398" y="5"/>
                  </a:cubicBezTo>
                  <a:cubicBezTo>
                    <a:pt x="398" y="5"/>
                    <a:pt x="398" y="6"/>
                    <a:pt x="397" y="6"/>
                  </a:cubicBezTo>
                  <a:cubicBezTo>
                    <a:pt x="397" y="6"/>
                    <a:pt x="396" y="6"/>
                    <a:pt x="396" y="5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395" y="5"/>
                    <a:pt x="395" y="5"/>
                    <a:pt x="395" y="5"/>
                  </a:cubicBezTo>
                  <a:cubicBezTo>
                    <a:pt x="395" y="5"/>
                    <a:pt x="395" y="5"/>
                    <a:pt x="395" y="5"/>
                  </a:cubicBezTo>
                  <a:cubicBezTo>
                    <a:pt x="394" y="8"/>
                    <a:pt x="392" y="5"/>
                    <a:pt x="390" y="6"/>
                  </a:cubicBezTo>
                  <a:cubicBezTo>
                    <a:pt x="389" y="3"/>
                    <a:pt x="383" y="5"/>
                    <a:pt x="380" y="3"/>
                  </a:cubicBezTo>
                  <a:cubicBezTo>
                    <a:pt x="338" y="2"/>
                    <a:pt x="293" y="0"/>
                    <a:pt x="251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27" y="8"/>
                    <a:pt x="101" y="4"/>
                    <a:pt x="77" y="8"/>
                  </a:cubicBezTo>
                  <a:cubicBezTo>
                    <a:pt x="77" y="8"/>
                    <a:pt x="77" y="7"/>
                    <a:pt x="77" y="6"/>
                  </a:cubicBezTo>
                  <a:cubicBezTo>
                    <a:pt x="73" y="6"/>
                    <a:pt x="71" y="9"/>
                    <a:pt x="67" y="11"/>
                  </a:cubicBezTo>
                  <a:cubicBezTo>
                    <a:pt x="62" y="11"/>
                    <a:pt x="57" y="13"/>
                    <a:pt x="52" y="11"/>
                  </a:cubicBezTo>
                  <a:cubicBezTo>
                    <a:pt x="51" y="11"/>
                    <a:pt x="48" y="12"/>
                    <a:pt x="48" y="10"/>
                  </a:cubicBezTo>
                  <a:cubicBezTo>
                    <a:pt x="53" y="8"/>
                    <a:pt x="58" y="8"/>
                    <a:pt x="63" y="7"/>
                  </a:cubicBezTo>
                  <a:cubicBezTo>
                    <a:pt x="51" y="7"/>
                    <a:pt x="37" y="6"/>
                    <a:pt x="27" y="12"/>
                  </a:cubicBezTo>
                  <a:cubicBezTo>
                    <a:pt x="33" y="10"/>
                    <a:pt x="39" y="9"/>
                    <a:pt x="46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2"/>
                    <a:pt x="41" y="9"/>
                    <a:pt x="40" y="11"/>
                  </a:cubicBezTo>
                  <a:cubicBezTo>
                    <a:pt x="40" y="13"/>
                    <a:pt x="41" y="11"/>
                    <a:pt x="42" y="12"/>
                  </a:cubicBezTo>
                  <a:cubicBezTo>
                    <a:pt x="32" y="16"/>
                    <a:pt x="20" y="10"/>
                    <a:pt x="12" y="21"/>
                  </a:cubicBezTo>
                  <a:cubicBezTo>
                    <a:pt x="15" y="21"/>
                    <a:pt x="18" y="18"/>
                    <a:pt x="21" y="19"/>
                  </a:cubicBezTo>
                  <a:cubicBezTo>
                    <a:pt x="19" y="20"/>
                    <a:pt x="18" y="21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7" y="25"/>
                    <a:pt x="15" y="26"/>
                    <a:pt x="13" y="27"/>
                  </a:cubicBezTo>
                  <a:cubicBezTo>
                    <a:pt x="16" y="27"/>
                    <a:pt x="21" y="25"/>
                    <a:pt x="23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0" y="31"/>
                    <a:pt x="20" y="33"/>
                    <a:pt x="20" y="35"/>
                  </a:cubicBezTo>
                  <a:cubicBezTo>
                    <a:pt x="19" y="36"/>
                    <a:pt x="19" y="37"/>
                    <a:pt x="17" y="37"/>
                  </a:cubicBezTo>
                  <a:cubicBezTo>
                    <a:pt x="19" y="38"/>
                    <a:pt x="20" y="38"/>
                    <a:pt x="20" y="40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7"/>
                    <a:pt x="20" y="46"/>
                    <a:pt x="17" y="49"/>
                  </a:cubicBezTo>
                  <a:cubicBezTo>
                    <a:pt x="14" y="51"/>
                    <a:pt x="11" y="50"/>
                    <a:pt x="8" y="52"/>
                  </a:cubicBezTo>
                  <a:cubicBezTo>
                    <a:pt x="11" y="52"/>
                    <a:pt x="15" y="51"/>
                    <a:pt x="17" y="52"/>
                  </a:cubicBezTo>
                  <a:cubicBezTo>
                    <a:pt x="17" y="53"/>
                    <a:pt x="16" y="52"/>
                    <a:pt x="17" y="5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5" y="57"/>
                    <a:pt x="10" y="56"/>
                    <a:pt x="7" y="59"/>
                  </a:cubicBezTo>
                  <a:cubicBezTo>
                    <a:pt x="10" y="60"/>
                    <a:pt x="14" y="56"/>
                    <a:pt x="17" y="59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7" y="64"/>
                    <a:pt x="19" y="63"/>
                    <a:pt x="20" y="65"/>
                  </a:cubicBezTo>
                  <a:cubicBezTo>
                    <a:pt x="19" y="65"/>
                    <a:pt x="18" y="66"/>
                    <a:pt x="17" y="66"/>
                  </a:cubicBezTo>
                  <a:cubicBezTo>
                    <a:pt x="17" y="70"/>
                    <a:pt x="12" y="69"/>
                    <a:pt x="10" y="70"/>
                  </a:cubicBezTo>
                  <a:cubicBezTo>
                    <a:pt x="11" y="70"/>
                    <a:pt x="13" y="69"/>
                    <a:pt x="14" y="70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2"/>
                    <a:pt x="14" y="73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4" y="74"/>
                    <a:pt x="15" y="80"/>
                    <a:pt x="11" y="80"/>
                  </a:cubicBezTo>
                  <a:cubicBezTo>
                    <a:pt x="11" y="82"/>
                    <a:pt x="13" y="81"/>
                    <a:pt x="13" y="82"/>
                  </a:cubicBezTo>
                  <a:cubicBezTo>
                    <a:pt x="13" y="83"/>
                    <a:pt x="13" y="83"/>
                    <a:pt x="13" y="84"/>
                  </a:cubicBezTo>
                  <a:cubicBezTo>
                    <a:pt x="15" y="84"/>
                    <a:pt x="11" y="86"/>
                    <a:pt x="12" y="87"/>
                  </a:cubicBezTo>
                  <a:cubicBezTo>
                    <a:pt x="10" y="89"/>
                    <a:pt x="6" y="88"/>
                    <a:pt x="4" y="90"/>
                  </a:cubicBezTo>
                  <a:cubicBezTo>
                    <a:pt x="6" y="92"/>
                    <a:pt x="10" y="89"/>
                    <a:pt x="12" y="92"/>
                  </a:cubicBezTo>
                  <a:cubicBezTo>
                    <a:pt x="9" y="94"/>
                    <a:pt x="4" y="93"/>
                    <a:pt x="2" y="95"/>
                  </a:cubicBezTo>
                  <a:cubicBezTo>
                    <a:pt x="4" y="95"/>
                    <a:pt x="7" y="95"/>
                    <a:pt x="9" y="95"/>
                  </a:cubicBezTo>
                  <a:cubicBezTo>
                    <a:pt x="7" y="97"/>
                    <a:pt x="4" y="97"/>
                    <a:pt x="3" y="99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3" y="100"/>
                    <a:pt x="4" y="104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4" y="106"/>
                    <a:pt x="6" y="107"/>
                  </a:cubicBezTo>
                  <a:cubicBezTo>
                    <a:pt x="5" y="109"/>
                    <a:pt x="2" y="107"/>
                    <a:pt x="2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3"/>
                    <a:pt x="3" y="113"/>
                    <a:pt x="4" y="114"/>
                  </a:cubicBezTo>
                  <a:lnTo>
                    <a:pt x="6" y="114"/>
                  </a:lnTo>
                  <a:close/>
                  <a:moveTo>
                    <a:pt x="381" y="5"/>
                  </a:moveTo>
                  <a:cubicBezTo>
                    <a:pt x="379" y="5"/>
                    <a:pt x="378" y="5"/>
                    <a:pt x="377" y="4"/>
                  </a:cubicBezTo>
                  <a:cubicBezTo>
                    <a:pt x="378" y="4"/>
                    <a:pt x="379" y="5"/>
                    <a:pt x="381" y="5"/>
                  </a:cubicBezTo>
                  <a:close/>
                  <a:moveTo>
                    <a:pt x="333" y="6"/>
                  </a:moveTo>
                  <a:cubicBezTo>
                    <a:pt x="351" y="6"/>
                    <a:pt x="367" y="6"/>
                    <a:pt x="384" y="7"/>
                  </a:cubicBezTo>
                  <a:cubicBezTo>
                    <a:pt x="367" y="7"/>
                    <a:pt x="351" y="7"/>
                    <a:pt x="333" y="6"/>
                  </a:cubicBezTo>
                  <a:close/>
                  <a:moveTo>
                    <a:pt x="324" y="5"/>
                  </a:moveTo>
                  <a:cubicBezTo>
                    <a:pt x="325" y="5"/>
                    <a:pt x="326" y="5"/>
                    <a:pt x="326" y="5"/>
                  </a:cubicBezTo>
                  <a:cubicBezTo>
                    <a:pt x="328" y="5"/>
                    <a:pt x="330" y="5"/>
                    <a:pt x="331" y="6"/>
                  </a:cubicBezTo>
                  <a:cubicBezTo>
                    <a:pt x="329" y="6"/>
                    <a:pt x="328" y="6"/>
                    <a:pt x="326" y="5"/>
                  </a:cubicBezTo>
                  <a:cubicBezTo>
                    <a:pt x="326" y="5"/>
                    <a:pt x="325" y="5"/>
                    <a:pt x="324" y="5"/>
                  </a:cubicBezTo>
                  <a:close/>
                  <a:moveTo>
                    <a:pt x="237" y="3"/>
                  </a:moveTo>
                  <a:cubicBezTo>
                    <a:pt x="239" y="3"/>
                    <a:pt x="239" y="3"/>
                    <a:pt x="239" y="3"/>
                  </a:cubicBezTo>
                  <a:cubicBezTo>
                    <a:pt x="245" y="4"/>
                    <a:pt x="245" y="4"/>
                    <a:pt x="245" y="4"/>
                  </a:cubicBezTo>
                  <a:lnTo>
                    <a:pt x="237" y="3"/>
                  </a:lnTo>
                  <a:close/>
                  <a:moveTo>
                    <a:pt x="193" y="5"/>
                  </a:moveTo>
                  <a:cubicBezTo>
                    <a:pt x="193" y="4"/>
                    <a:pt x="193" y="4"/>
                    <a:pt x="193" y="4"/>
                  </a:cubicBezTo>
                  <a:cubicBezTo>
                    <a:pt x="194" y="5"/>
                    <a:pt x="194" y="5"/>
                    <a:pt x="194" y="5"/>
                  </a:cubicBezTo>
                  <a:lnTo>
                    <a:pt x="193" y="5"/>
                  </a:lnTo>
                  <a:close/>
                  <a:moveTo>
                    <a:pt x="297" y="34"/>
                  </a:moveTo>
                  <a:cubicBezTo>
                    <a:pt x="295" y="34"/>
                    <a:pt x="295" y="34"/>
                    <a:pt x="295" y="34"/>
                  </a:cubicBezTo>
                  <a:cubicBezTo>
                    <a:pt x="296" y="33"/>
                    <a:pt x="296" y="34"/>
                    <a:pt x="297" y="34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7" y="34"/>
                    <a:pt x="297" y="34"/>
                    <a:pt x="297" y="34"/>
                  </a:cubicBezTo>
                  <a:close/>
                  <a:moveTo>
                    <a:pt x="290" y="57"/>
                  </a:moveTo>
                  <a:cubicBezTo>
                    <a:pt x="307" y="57"/>
                    <a:pt x="307" y="57"/>
                    <a:pt x="307" y="57"/>
                  </a:cubicBezTo>
                  <a:cubicBezTo>
                    <a:pt x="320" y="58"/>
                    <a:pt x="320" y="58"/>
                    <a:pt x="320" y="58"/>
                  </a:cubicBezTo>
                  <a:lnTo>
                    <a:pt x="290" y="57"/>
                  </a:lnTo>
                  <a:close/>
                  <a:moveTo>
                    <a:pt x="213" y="44"/>
                  </a:moveTo>
                  <a:cubicBezTo>
                    <a:pt x="208" y="44"/>
                    <a:pt x="208" y="44"/>
                    <a:pt x="208" y="44"/>
                  </a:cubicBezTo>
                  <a:cubicBezTo>
                    <a:pt x="210" y="44"/>
                    <a:pt x="211" y="44"/>
                    <a:pt x="213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20" y="44"/>
                    <a:pt x="221" y="44"/>
                    <a:pt x="223" y="44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7" y="44"/>
                    <a:pt x="215" y="44"/>
                    <a:pt x="213" y="44"/>
                  </a:cubicBezTo>
                  <a:close/>
                  <a:moveTo>
                    <a:pt x="314" y="83"/>
                  </a:moveTo>
                  <a:cubicBezTo>
                    <a:pt x="321" y="82"/>
                    <a:pt x="321" y="82"/>
                    <a:pt x="321" y="82"/>
                  </a:cubicBezTo>
                  <a:cubicBezTo>
                    <a:pt x="329" y="83"/>
                    <a:pt x="329" y="83"/>
                    <a:pt x="329" y="83"/>
                  </a:cubicBezTo>
                  <a:lnTo>
                    <a:pt x="314" y="83"/>
                  </a:lnTo>
                  <a:close/>
                  <a:moveTo>
                    <a:pt x="308" y="82"/>
                  </a:moveTo>
                  <a:cubicBezTo>
                    <a:pt x="310" y="82"/>
                    <a:pt x="310" y="82"/>
                    <a:pt x="310" y="82"/>
                  </a:cubicBezTo>
                  <a:cubicBezTo>
                    <a:pt x="311" y="83"/>
                    <a:pt x="311" y="83"/>
                    <a:pt x="311" y="83"/>
                  </a:cubicBezTo>
                  <a:lnTo>
                    <a:pt x="308" y="82"/>
                  </a:lnTo>
                  <a:close/>
                  <a:moveTo>
                    <a:pt x="260" y="82"/>
                  </a:moveTo>
                  <a:cubicBezTo>
                    <a:pt x="274" y="81"/>
                    <a:pt x="289" y="82"/>
                    <a:pt x="305" y="82"/>
                  </a:cubicBezTo>
                  <a:cubicBezTo>
                    <a:pt x="291" y="82"/>
                    <a:pt x="275" y="83"/>
                    <a:pt x="260" y="82"/>
                  </a:cubicBezTo>
                  <a:close/>
                  <a:moveTo>
                    <a:pt x="215" y="73"/>
                  </a:moveTo>
                  <a:cubicBezTo>
                    <a:pt x="224" y="73"/>
                    <a:pt x="233" y="71"/>
                    <a:pt x="242" y="71"/>
                  </a:cubicBezTo>
                  <a:cubicBezTo>
                    <a:pt x="251" y="69"/>
                    <a:pt x="260" y="72"/>
                    <a:pt x="270" y="73"/>
                  </a:cubicBezTo>
                  <a:cubicBezTo>
                    <a:pt x="280" y="73"/>
                    <a:pt x="280" y="73"/>
                    <a:pt x="280" y="73"/>
                  </a:cubicBezTo>
                  <a:cubicBezTo>
                    <a:pt x="277" y="73"/>
                    <a:pt x="273" y="73"/>
                    <a:pt x="270" y="73"/>
                  </a:cubicBezTo>
                  <a:lnTo>
                    <a:pt x="215" y="73"/>
                  </a:lnTo>
                  <a:close/>
                  <a:moveTo>
                    <a:pt x="229" y="87"/>
                  </a:moveTo>
                  <a:cubicBezTo>
                    <a:pt x="243" y="86"/>
                    <a:pt x="243" y="86"/>
                    <a:pt x="243" y="86"/>
                  </a:cubicBezTo>
                  <a:cubicBezTo>
                    <a:pt x="246" y="87"/>
                    <a:pt x="246" y="87"/>
                    <a:pt x="246" y="87"/>
                  </a:cubicBezTo>
                  <a:lnTo>
                    <a:pt x="229" y="87"/>
                  </a:lnTo>
                  <a:close/>
                  <a:moveTo>
                    <a:pt x="163" y="66"/>
                  </a:moveTo>
                  <a:cubicBezTo>
                    <a:pt x="171" y="66"/>
                    <a:pt x="180" y="64"/>
                    <a:pt x="189" y="65"/>
                  </a:cubicBezTo>
                  <a:lnTo>
                    <a:pt x="163" y="66"/>
                  </a:lnTo>
                  <a:close/>
                  <a:moveTo>
                    <a:pt x="76" y="115"/>
                  </a:moveTo>
                  <a:cubicBezTo>
                    <a:pt x="81" y="112"/>
                    <a:pt x="89" y="113"/>
                    <a:pt x="95" y="114"/>
                  </a:cubicBezTo>
                  <a:cubicBezTo>
                    <a:pt x="89" y="114"/>
                    <a:pt x="81" y="115"/>
                    <a:pt x="76" y="115"/>
                  </a:cubicBezTo>
                  <a:close/>
                  <a:moveTo>
                    <a:pt x="37" y="94"/>
                  </a:moveTo>
                  <a:cubicBezTo>
                    <a:pt x="40" y="93"/>
                    <a:pt x="40" y="93"/>
                    <a:pt x="40" y="93"/>
                  </a:cubicBezTo>
                  <a:cubicBezTo>
                    <a:pt x="38" y="94"/>
                    <a:pt x="38" y="94"/>
                    <a:pt x="38" y="94"/>
                  </a:cubicBezTo>
                  <a:lnTo>
                    <a:pt x="37" y="94"/>
                  </a:lnTo>
                  <a:close/>
                  <a:moveTo>
                    <a:pt x="25" y="17"/>
                  </a:moveTo>
                  <a:cubicBezTo>
                    <a:pt x="23" y="18"/>
                    <a:pt x="22" y="19"/>
                    <a:pt x="21" y="1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560"/>
            <p:cNvSpPr>
              <a:spLocks/>
            </p:cNvSpPr>
            <p:nvPr/>
          </p:nvSpPr>
          <p:spPr bwMode="auto">
            <a:xfrm>
              <a:off x="1268412" y="8936037"/>
              <a:ext cx="19050" cy="4763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561"/>
            <p:cNvSpPr>
              <a:spLocks/>
            </p:cNvSpPr>
            <p:nvPr/>
          </p:nvSpPr>
          <p:spPr bwMode="auto">
            <a:xfrm>
              <a:off x="1457325" y="8853487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562"/>
            <p:cNvSpPr>
              <a:spLocks/>
            </p:cNvSpPr>
            <p:nvPr/>
          </p:nvSpPr>
          <p:spPr bwMode="auto">
            <a:xfrm>
              <a:off x="1262062" y="8936037"/>
              <a:ext cx="6350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563"/>
            <p:cNvSpPr>
              <a:spLocks/>
            </p:cNvSpPr>
            <p:nvPr/>
          </p:nvSpPr>
          <p:spPr bwMode="auto">
            <a:xfrm>
              <a:off x="1006475" y="8693150"/>
              <a:ext cx="123825" cy="6350"/>
            </a:xfrm>
            <a:custGeom>
              <a:avLst/>
              <a:gdLst>
                <a:gd name="T0" fmla="*/ 27 w 33"/>
                <a:gd name="T1" fmla="*/ 2 h 2"/>
                <a:gd name="T2" fmla="*/ 0 w 33"/>
                <a:gd name="T3" fmla="*/ 1 h 2"/>
                <a:gd name="T4" fmla="*/ 32 w 33"/>
                <a:gd name="T5" fmla="*/ 1 h 2"/>
                <a:gd name="T6" fmla="*/ 33 w 33"/>
                <a:gd name="T7" fmla="*/ 2 h 2"/>
                <a:gd name="T8" fmla="*/ 27 w 3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">
                  <a:moveTo>
                    <a:pt x="27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2"/>
                    <a:pt x="28" y="0"/>
                    <a:pt x="2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564"/>
            <p:cNvSpPr>
              <a:spLocks/>
            </p:cNvSpPr>
            <p:nvPr/>
          </p:nvSpPr>
          <p:spPr bwMode="auto">
            <a:xfrm>
              <a:off x="882650" y="8710612"/>
              <a:ext cx="300038" cy="38100"/>
            </a:xfrm>
            <a:custGeom>
              <a:avLst/>
              <a:gdLst>
                <a:gd name="T0" fmla="*/ 77 w 80"/>
                <a:gd name="T1" fmla="*/ 4 h 10"/>
                <a:gd name="T2" fmla="*/ 78 w 80"/>
                <a:gd name="T3" fmla="*/ 4 h 10"/>
                <a:gd name="T4" fmla="*/ 79 w 80"/>
                <a:gd name="T5" fmla="*/ 6 h 10"/>
                <a:gd name="T6" fmla="*/ 75 w 80"/>
                <a:gd name="T7" fmla="*/ 7 h 10"/>
                <a:gd name="T8" fmla="*/ 80 w 80"/>
                <a:gd name="T9" fmla="*/ 9 h 10"/>
                <a:gd name="T10" fmla="*/ 70 w 80"/>
                <a:gd name="T11" fmla="*/ 7 h 10"/>
                <a:gd name="T12" fmla="*/ 58 w 80"/>
                <a:gd name="T13" fmla="*/ 7 h 10"/>
                <a:gd name="T14" fmla="*/ 62 w 80"/>
                <a:gd name="T15" fmla="*/ 8 h 10"/>
                <a:gd name="T16" fmla="*/ 63 w 80"/>
                <a:gd name="T17" fmla="*/ 9 h 10"/>
                <a:gd name="T18" fmla="*/ 0 w 80"/>
                <a:gd name="T19" fmla="*/ 9 h 10"/>
                <a:gd name="T20" fmla="*/ 10 w 80"/>
                <a:gd name="T21" fmla="*/ 7 h 10"/>
                <a:gd name="T22" fmla="*/ 9 w 80"/>
                <a:gd name="T23" fmla="*/ 6 h 10"/>
                <a:gd name="T24" fmla="*/ 31 w 80"/>
                <a:gd name="T25" fmla="*/ 7 h 10"/>
                <a:gd name="T26" fmla="*/ 30 w 80"/>
                <a:gd name="T27" fmla="*/ 6 h 10"/>
                <a:gd name="T28" fmla="*/ 32 w 80"/>
                <a:gd name="T29" fmla="*/ 6 h 10"/>
                <a:gd name="T30" fmla="*/ 48 w 80"/>
                <a:gd name="T31" fmla="*/ 7 h 10"/>
                <a:gd name="T32" fmla="*/ 47 w 80"/>
                <a:gd name="T33" fmla="*/ 6 h 10"/>
                <a:gd name="T34" fmla="*/ 42 w 80"/>
                <a:gd name="T35" fmla="*/ 6 h 10"/>
                <a:gd name="T36" fmla="*/ 41 w 80"/>
                <a:gd name="T37" fmla="*/ 5 h 10"/>
                <a:gd name="T38" fmla="*/ 43 w 80"/>
                <a:gd name="T39" fmla="*/ 4 h 10"/>
                <a:gd name="T40" fmla="*/ 21 w 80"/>
                <a:gd name="T41" fmla="*/ 2 h 10"/>
                <a:gd name="T42" fmla="*/ 45 w 80"/>
                <a:gd name="T43" fmla="*/ 0 h 10"/>
                <a:gd name="T44" fmla="*/ 73 w 80"/>
                <a:gd name="T45" fmla="*/ 2 h 10"/>
                <a:gd name="T46" fmla="*/ 75 w 80"/>
                <a:gd name="T47" fmla="*/ 4 h 10"/>
                <a:gd name="T48" fmla="*/ 74 w 80"/>
                <a:gd name="T49" fmla="*/ 4 h 10"/>
                <a:gd name="T50" fmla="*/ 74 w 80"/>
                <a:gd name="T51" fmla="*/ 5 h 10"/>
                <a:gd name="T52" fmla="*/ 77 w 80"/>
                <a:gd name="T53" fmla="*/ 5 h 10"/>
                <a:gd name="T54" fmla="*/ 77 w 80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10">
                  <a:moveTo>
                    <a:pt x="77" y="4"/>
                  </a:moveTo>
                  <a:cubicBezTo>
                    <a:pt x="78" y="4"/>
                    <a:pt x="78" y="4"/>
                    <a:pt x="78" y="4"/>
                  </a:cubicBezTo>
                  <a:cubicBezTo>
                    <a:pt x="79" y="5"/>
                    <a:pt x="79" y="5"/>
                    <a:pt x="79" y="6"/>
                  </a:cubicBezTo>
                  <a:cubicBezTo>
                    <a:pt x="78" y="6"/>
                    <a:pt x="76" y="5"/>
                    <a:pt x="75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7" y="9"/>
                    <a:pt x="72" y="9"/>
                    <a:pt x="70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8"/>
                    <a:pt x="61" y="7"/>
                    <a:pt x="62" y="8"/>
                  </a:cubicBezTo>
                  <a:cubicBezTo>
                    <a:pt x="62" y="8"/>
                    <a:pt x="63" y="8"/>
                    <a:pt x="63" y="9"/>
                  </a:cubicBezTo>
                  <a:cubicBezTo>
                    <a:pt x="43" y="10"/>
                    <a:pt x="21" y="9"/>
                    <a:pt x="0" y="9"/>
                  </a:cubicBezTo>
                  <a:cubicBezTo>
                    <a:pt x="3" y="7"/>
                    <a:pt x="7" y="9"/>
                    <a:pt x="10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16" y="9"/>
                    <a:pt x="23" y="7"/>
                    <a:pt x="31" y="7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7" y="8"/>
                    <a:pt x="43" y="7"/>
                    <a:pt x="48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7"/>
                    <a:pt x="43" y="4"/>
                    <a:pt x="42" y="6"/>
                  </a:cubicBezTo>
                  <a:cubicBezTo>
                    <a:pt x="42" y="6"/>
                    <a:pt x="42" y="5"/>
                    <a:pt x="41" y="5"/>
                  </a:cubicBezTo>
                  <a:cubicBezTo>
                    <a:pt x="42" y="5"/>
                    <a:pt x="43" y="5"/>
                    <a:pt x="43" y="4"/>
                  </a:cubicBezTo>
                  <a:cubicBezTo>
                    <a:pt x="36" y="3"/>
                    <a:pt x="28" y="3"/>
                    <a:pt x="21" y="2"/>
                  </a:cubicBezTo>
                  <a:cubicBezTo>
                    <a:pt x="29" y="1"/>
                    <a:pt x="38" y="2"/>
                    <a:pt x="45" y="0"/>
                  </a:cubicBezTo>
                  <a:cubicBezTo>
                    <a:pt x="55" y="1"/>
                    <a:pt x="64" y="1"/>
                    <a:pt x="73" y="2"/>
                  </a:cubicBezTo>
                  <a:cubicBezTo>
                    <a:pt x="73" y="3"/>
                    <a:pt x="74" y="4"/>
                    <a:pt x="75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5"/>
                    <a:pt x="74" y="5"/>
                  </a:cubicBezTo>
                  <a:cubicBezTo>
                    <a:pt x="75" y="6"/>
                    <a:pt x="77" y="6"/>
                    <a:pt x="77" y="5"/>
                  </a:cubicBezTo>
                  <a:cubicBezTo>
                    <a:pt x="77" y="5"/>
                    <a:pt x="77" y="5"/>
                    <a:pt x="7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565"/>
            <p:cNvSpPr>
              <a:spLocks/>
            </p:cNvSpPr>
            <p:nvPr/>
          </p:nvSpPr>
          <p:spPr bwMode="auto">
            <a:xfrm>
              <a:off x="912812" y="87344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566"/>
            <p:cNvSpPr>
              <a:spLocks/>
            </p:cNvSpPr>
            <p:nvPr/>
          </p:nvSpPr>
          <p:spPr bwMode="auto">
            <a:xfrm>
              <a:off x="1001712" y="8704262"/>
              <a:ext cx="142875" cy="6350"/>
            </a:xfrm>
            <a:custGeom>
              <a:avLst/>
              <a:gdLst>
                <a:gd name="T0" fmla="*/ 0 w 38"/>
                <a:gd name="T1" fmla="*/ 1 h 2"/>
                <a:gd name="T2" fmla="*/ 38 w 38"/>
                <a:gd name="T3" fmla="*/ 0 h 2"/>
                <a:gd name="T4" fmla="*/ 13 w 38"/>
                <a:gd name="T5" fmla="*/ 2 h 2"/>
                <a:gd name="T6" fmla="*/ 0 w 38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13" y="1"/>
                    <a:pt x="25" y="0"/>
                    <a:pt x="38" y="0"/>
                  </a:cubicBezTo>
                  <a:cubicBezTo>
                    <a:pt x="30" y="2"/>
                    <a:pt x="22" y="2"/>
                    <a:pt x="13" y="2"/>
                  </a:cubicBezTo>
                  <a:cubicBezTo>
                    <a:pt x="9" y="1"/>
                    <a:pt x="5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567"/>
            <p:cNvSpPr>
              <a:spLocks/>
            </p:cNvSpPr>
            <p:nvPr/>
          </p:nvSpPr>
          <p:spPr bwMode="auto">
            <a:xfrm>
              <a:off x="1174750" y="8715375"/>
              <a:ext cx="142875" cy="19050"/>
            </a:xfrm>
            <a:custGeom>
              <a:avLst/>
              <a:gdLst>
                <a:gd name="T0" fmla="*/ 37 w 38"/>
                <a:gd name="T1" fmla="*/ 2 h 5"/>
                <a:gd name="T2" fmla="*/ 38 w 38"/>
                <a:gd name="T3" fmla="*/ 3 h 5"/>
                <a:gd name="T4" fmla="*/ 33 w 38"/>
                <a:gd name="T5" fmla="*/ 5 h 5"/>
                <a:gd name="T6" fmla="*/ 0 w 38"/>
                <a:gd name="T7" fmla="*/ 1 h 5"/>
                <a:gd name="T8" fmla="*/ 37 w 3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">
                  <a:moveTo>
                    <a:pt x="37" y="2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6" y="4"/>
                    <a:pt x="34" y="3"/>
                    <a:pt x="33" y="5"/>
                  </a:cubicBezTo>
                  <a:cubicBezTo>
                    <a:pt x="24" y="0"/>
                    <a:pt x="10" y="5"/>
                    <a:pt x="0" y="1"/>
                  </a:cubicBezTo>
                  <a:cubicBezTo>
                    <a:pt x="11" y="0"/>
                    <a:pt x="24" y="2"/>
                    <a:pt x="3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568"/>
            <p:cNvSpPr>
              <a:spLocks/>
            </p:cNvSpPr>
            <p:nvPr/>
          </p:nvSpPr>
          <p:spPr bwMode="auto">
            <a:xfrm>
              <a:off x="942975" y="8718550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569"/>
            <p:cNvSpPr>
              <a:spLocks/>
            </p:cNvSpPr>
            <p:nvPr/>
          </p:nvSpPr>
          <p:spPr bwMode="auto">
            <a:xfrm>
              <a:off x="14287" y="8718550"/>
              <a:ext cx="41275" cy="22225"/>
            </a:xfrm>
            <a:custGeom>
              <a:avLst/>
              <a:gdLst>
                <a:gd name="T0" fmla="*/ 0 w 11"/>
                <a:gd name="T1" fmla="*/ 5 h 6"/>
                <a:gd name="T2" fmla="*/ 11 w 11"/>
                <a:gd name="T3" fmla="*/ 0 h 6"/>
                <a:gd name="T4" fmla="*/ 1 w 11"/>
                <a:gd name="T5" fmla="*/ 6 h 6"/>
                <a:gd name="T6" fmla="*/ 0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3" y="2"/>
                    <a:pt x="7" y="0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570"/>
            <p:cNvSpPr>
              <a:spLocks/>
            </p:cNvSpPr>
            <p:nvPr/>
          </p:nvSpPr>
          <p:spPr bwMode="auto">
            <a:xfrm>
              <a:off x="1366837" y="8729662"/>
              <a:ext cx="198438" cy="22225"/>
            </a:xfrm>
            <a:custGeom>
              <a:avLst/>
              <a:gdLst>
                <a:gd name="T0" fmla="*/ 47 w 53"/>
                <a:gd name="T1" fmla="*/ 6 h 6"/>
                <a:gd name="T2" fmla="*/ 35 w 53"/>
                <a:gd name="T3" fmla="*/ 4 h 6"/>
                <a:gd name="T4" fmla="*/ 35 w 53"/>
                <a:gd name="T5" fmla="*/ 4 h 6"/>
                <a:gd name="T6" fmla="*/ 36 w 53"/>
                <a:gd name="T7" fmla="*/ 3 h 6"/>
                <a:gd name="T8" fmla="*/ 0 w 53"/>
                <a:gd name="T9" fmla="*/ 0 h 6"/>
                <a:gd name="T10" fmla="*/ 53 w 53"/>
                <a:gd name="T11" fmla="*/ 4 h 6"/>
                <a:gd name="T12" fmla="*/ 47 w 5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">
                  <a:moveTo>
                    <a:pt x="47" y="6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6" y="3"/>
                  </a:cubicBezTo>
                  <a:cubicBezTo>
                    <a:pt x="25" y="1"/>
                    <a:pt x="12" y="3"/>
                    <a:pt x="0" y="0"/>
                  </a:cubicBezTo>
                  <a:cubicBezTo>
                    <a:pt x="18" y="0"/>
                    <a:pt x="37" y="0"/>
                    <a:pt x="53" y="4"/>
                  </a:cubicBezTo>
                  <a:cubicBezTo>
                    <a:pt x="53" y="6"/>
                    <a:pt x="48" y="2"/>
                    <a:pt x="4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571"/>
            <p:cNvSpPr>
              <a:spLocks/>
            </p:cNvSpPr>
            <p:nvPr/>
          </p:nvSpPr>
          <p:spPr bwMode="auto">
            <a:xfrm>
              <a:off x="1216025" y="87376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572"/>
            <p:cNvSpPr>
              <a:spLocks/>
            </p:cNvSpPr>
            <p:nvPr/>
          </p:nvSpPr>
          <p:spPr bwMode="auto">
            <a:xfrm>
              <a:off x="1220787" y="8729662"/>
              <a:ext cx="55563" cy="19050"/>
            </a:xfrm>
            <a:custGeom>
              <a:avLst/>
              <a:gdLst>
                <a:gd name="T0" fmla="*/ 0 w 15"/>
                <a:gd name="T1" fmla="*/ 2 h 5"/>
                <a:gd name="T2" fmla="*/ 1 w 15"/>
                <a:gd name="T3" fmla="*/ 0 h 5"/>
                <a:gd name="T4" fmla="*/ 2 w 15"/>
                <a:gd name="T5" fmla="*/ 0 h 5"/>
                <a:gd name="T6" fmla="*/ 15 w 15"/>
                <a:gd name="T7" fmla="*/ 2 h 5"/>
                <a:gd name="T8" fmla="*/ 4 w 15"/>
                <a:gd name="T9" fmla="*/ 3 h 5"/>
                <a:gd name="T10" fmla="*/ 4 w 15"/>
                <a:gd name="T11" fmla="*/ 3 h 5"/>
                <a:gd name="T12" fmla="*/ 5 w 15"/>
                <a:gd name="T13" fmla="*/ 4 h 5"/>
                <a:gd name="T14" fmla="*/ 0 w 15"/>
                <a:gd name="T15" fmla="*/ 3 h 5"/>
                <a:gd name="T16" fmla="*/ 2 w 15"/>
                <a:gd name="T17" fmla="*/ 3 h 5"/>
                <a:gd name="T18" fmla="*/ 0 w 1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11" y="1"/>
                    <a:pt x="1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4" y="4"/>
                    <a:pt x="2" y="5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573"/>
            <p:cNvSpPr>
              <a:spLocks/>
            </p:cNvSpPr>
            <p:nvPr/>
          </p:nvSpPr>
          <p:spPr bwMode="auto">
            <a:xfrm>
              <a:off x="1292225" y="8737600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6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574"/>
            <p:cNvSpPr>
              <a:spLocks/>
            </p:cNvSpPr>
            <p:nvPr/>
          </p:nvSpPr>
          <p:spPr bwMode="auto">
            <a:xfrm>
              <a:off x="1347787" y="8734425"/>
              <a:ext cx="30163" cy="6350"/>
            </a:xfrm>
            <a:custGeom>
              <a:avLst/>
              <a:gdLst>
                <a:gd name="T0" fmla="*/ 0 w 8"/>
                <a:gd name="T1" fmla="*/ 2 h 2"/>
                <a:gd name="T2" fmla="*/ 8 w 8"/>
                <a:gd name="T3" fmla="*/ 2 h 2"/>
                <a:gd name="T4" fmla="*/ 0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0"/>
                    <a:pt x="6" y="2"/>
                    <a:pt x="8" y="2"/>
                  </a:cubicBezTo>
                  <a:cubicBezTo>
                    <a:pt x="6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575"/>
            <p:cNvSpPr>
              <a:spLocks/>
            </p:cNvSpPr>
            <p:nvPr/>
          </p:nvSpPr>
          <p:spPr bwMode="auto">
            <a:xfrm>
              <a:off x="1385887" y="8740775"/>
              <a:ext cx="25400" cy="4763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  <a:gd name="T4" fmla="*/ 0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76"/>
            <p:cNvSpPr>
              <a:spLocks/>
            </p:cNvSpPr>
            <p:nvPr/>
          </p:nvSpPr>
          <p:spPr bwMode="auto">
            <a:xfrm>
              <a:off x="728662" y="8737600"/>
              <a:ext cx="127000" cy="11113"/>
            </a:xfrm>
            <a:custGeom>
              <a:avLst/>
              <a:gdLst>
                <a:gd name="T0" fmla="*/ 0 w 34"/>
                <a:gd name="T1" fmla="*/ 3 h 3"/>
                <a:gd name="T2" fmla="*/ 22 w 34"/>
                <a:gd name="T3" fmla="*/ 2 h 3"/>
                <a:gd name="T4" fmla="*/ 34 w 34"/>
                <a:gd name="T5" fmla="*/ 2 h 3"/>
                <a:gd name="T6" fmla="*/ 0 w 3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">
                  <a:moveTo>
                    <a:pt x="0" y="3"/>
                  </a:moveTo>
                  <a:cubicBezTo>
                    <a:pt x="7" y="0"/>
                    <a:pt x="15" y="2"/>
                    <a:pt x="22" y="2"/>
                  </a:cubicBezTo>
                  <a:cubicBezTo>
                    <a:pt x="26" y="1"/>
                    <a:pt x="31" y="1"/>
                    <a:pt x="34" y="2"/>
                  </a:cubicBezTo>
                  <a:cubicBezTo>
                    <a:pt x="23" y="2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77"/>
            <p:cNvSpPr>
              <a:spLocks/>
            </p:cNvSpPr>
            <p:nvPr/>
          </p:nvSpPr>
          <p:spPr bwMode="auto">
            <a:xfrm>
              <a:off x="1328737" y="8745537"/>
              <a:ext cx="15875" cy="0"/>
            </a:xfrm>
            <a:custGeom>
              <a:avLst/>
              <a:gdLst>
                <a:gd name="T0" fmla="*/ 10 w 10"/>
                <a:gd name="T1" fmla="*/ 0 w 10"/>
                <a:gd name="T2" fmla="*/ 7 w 10"/>
                <a:gd name="T3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78"/>
            <p:cNvSpPr>
              <a:spLocks/>
            </p:cNvSpPr>
            <p:nvPr/>
          </p:nvSpPr>
          <p:spPr bwMode="auto">
            <a:xfrm>
              <a:off x="1392237" y="8764587"/>
              <a:ext cx="19050" cy="6350"/>
            </a:xfrm>
            <a:custGeom>
              <a:avLst/>
              <a:gdLst>
                <a:gd name="T0" fmla="*/ 5 w 5"/>
                <a:gd name="T1" fmla="*/ 1 h 2"/>
                <a:gd name="T2" fmla="*/ 5 w 5"/>
                <a:gd name="T3" fmla="*/ 1 h 2"/>
                <a:gd name="T4" fmla="*/ 0 w 5"/>
                <a:gd name="T5" fmla="*/ 0 h 2"/>
                <a:gd name="T6" fmla="*/ 5 w 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ubicBezTo>
                    <a:pt x="2" y="0"/>
                    <a:pt x="3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79"/>
            <p:cNvSpPr>
              <a:spLocks/>
            </p:cNvSpPr>
            <p:nvPr/>
          </p:nvSpPr>
          <p:spPr bwMode="auto">
            <a:xfrm>
              <a:off x="1196975" y="8782050"/>
              <a:ext cx="57150" cy="11113"/>
            </a:xfrm>
            <a:custGeom>
              <a:avLst/>
              <a:gdLst>
                <a:gd name="T0" fmla="*/ 1 w 15"/>
                <a:gd name="T1" fmla="*/ 1 h 3"/>
                <a:gd name="T2" fmla="*/ 15 w 15"/>
                <a:gd name="T3" fmla="*/ 2 h 3"/>
                <a:gd name="T4" fmla="*/ 0 w 15"/>
                <a:gd name="T5" fmla="*/ 1 h 3"/>
                <a:gd name="T6" fmla="*/ 1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" y="1"/>
                  </a:moveTo>
                  <a:cubicBezTo>
                    <a:pt x="5" y="1"/>
                    <a:pt x="11" y="0"/>
                    <a:pt x="15" y="2"/>
                  </a:cubicBezTo>
                  <a:cubicBezTo>
                    <a:pt x="9" y="3"/>
                    <a:pt x="5" y="2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80"/>
            <p:cNvSpPr>
              <a:spLocks/>
            </p:cNvSpPr>
            <p:nvPr/>
          </p:nvSpPr>
          <p:spPr bwMode="auto">
            <a:xfrm>
              <a:off x="1309687" y="8875712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81"/>
            <p:cNvSpPr>
              <a:spLocks/>
            </p:cNvSpPr>
            <p:nvPr/>
          </p:nvSpPr>
          <p:spPr bwMode="auto">
            <a:xfrm>
              <a:off x="1306512" y="8902700"/>
              <a:ext cx="38100" cy="0"/>
            </a:xfrm>
            <a:custGeom>
              <a:avLst/>
              <a:gdLst>
                <a:gd name="T0" fmla="*/ 24 w 24"/>
                <a:gd name="T1" fmla="*/ 0 w 24"/>
                <a:gd name="T2" fmla="*/ 10 w 24"/>
                <a:gd name="T3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82"/>
            <p:cNvSpPr>
              <a:spLocks/>
            </p:cNvSpPr>
            <p:nvPr/>
          </p:nvSpPr>
          <p:spPr bwMode="auto">
            <a:xfrm>
              <a:off x="1404937" y="8929687"/>
              <a:ext cx="55563" cy="3175"/>
            </a:xfrm>
            <a:custGeom>
              <a:avLst/>
              <a:gdLst>
                <a:gd name="T0" fmla="*/ 35 w 35"/>
                <a:gd name="T1" fmla="*/ 2 h 2"/>
                <a:gd name="T2" fmla="*/ 0 w 35"/>
                <a:gd name="T3" fmla="*/ 2 h 2"/>
                <a:gd name="T4" fmla="*/ 9 w 35"/>
                <a:gd name="T5" fmla="*/ 0 h 2"/>
                <a:gd name="T6" fmla="*/ 35 w 3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">
                  <a:moveTo>
                    <a:pt x="35" y="2"/>
                  </a:moveTo>
                  <a:lnTo>
                    <a:pt x="0" y="2"/>
                  </a:lnTo>
                  <a:lnTo>
                    <a:pt x="9" y="0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83"/>
            <p:cNvSpPr>
              <a:spLocks/>
            </p:cNvSpPr>
            <p:nvPr/>
          </p:nvSpPr>
          <p:spPr bwMode="auto">
            <a:xfrm>
              <a:off x="1509712" y="8936037"/>
              <a:ext cx="19050" cy="0"/>
            </a:xfrm>
            <a:custGeom>
              <a:avLst/>
              <a:gdLst>
                <a:gd name="T0" fmla="*/ 12 w 12"/>
                <a:gd name="T1" fmla="*/ 12 w 12"/>
                <a:gd name="T2" fmla="*/ 0 w 12"/>
                <a:gd name="T3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84"/>
            <p:cNvSpPr>
              <a:spLocks/>
            </p:cNvSpPr>
            <p:nvPr/>
          </p:nvSpPr>
          <p:spPr bwMode="auto">
            <a:xfrm>
              <a:off x="1303337" y="8936037"/>
              <a:ext cx="146050" cy="7938"/>
            </a:xfrm>
            <a:custGeom>
              <a:avLst/>
              <a:gdLst>
                <a:gd name="T0" fmla="*/ 0 w 39"/>
                <a:gd name="T1" fmla="*/ 1 h 2"/>
                <a:gd name="T2" fmla="*/ 39 w 39"/>
                <a:gd name="T3" fmla="*/ 1 h 2"/>
                <a:gd name="T4" fmla="*/ 0 w 39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">
                  <a:moveTo>
                    <a:pt x="0" y="1"/>
                  </a:moveTo>
                  <a:cubicBezTo>
                    <a:pt x="13" y="1"/>
                    <a:pt x="27" y="0"/>
                    <a:pt x="39" y="1"/>
                  </a:cubicBezTo>
                  <a:cubicBezTo>
                    <a:pt x="26" y="2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85"/>
            <p:cNvSpPr>
              <a:spLocks/>
            </p:cNvSpPr>
            <p:nvPr/>
          </p:nvSpPr>
          <p:spPr bwMode="auto">
            <a:xfrm>
              <a:off x="1457325" y="8940800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86"/>
            <p:cNvSpPr>
              <a:spLocks/>
            </p:cNvSpPr>
            <p:nvPr/>
          </p:nvSpPr>
          <p:spPr bwMode="auto">
            <a:xfrm>
              <a:off x="1468437" y="8982075"/>
              <a:ext cx="33338" cy="3175"/>
            </a:xfrm>
            <a:custGeom>
              <a:avLst/>
              <a:gdLst>
                <a:gd name="T0" fmla="*/ 21 w 21"/>
                <a:gd name="T1" fmla="*/ 2 h 2"/>
                <a:gd name="T2" fmla="*/ 0 w 21"/>
                <a:gd name="T3" fmla="*/ 2 h 2"/>
                <a:gd name="T4" fmla="*/ 7 w 21"/>
                <a:gd name="T5" fmla="*/ 0 h 2"/>
                <a:gd name="T6" fmla="*/ 21 w 2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lnTo>
                    <a:pt x="0" y="2"/>
                  </a:lnTo>
                  <a:lnTo>
                    <a:pt x="7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87"/>
            <p:cNvSpPr>
              <a:spLocks/>
            </p:cNvSpPr>
            <p:nvPr/>
          </p:nvSpPr>
          <p:spPr bwMode="auto">
            <a:xfrm>
              <a:off x="1490662" y="9075737"/>
              <a:ext cx="63500" cy="19050"/>
            </a:xfrm>
            <a:custGeom>
              <a:avLst/>
              <a:gdLst>
                <a:gd name="T0" fmla="*/ 5 w 17"/>
                <a:gd name="T1" fmla="*/ 1 h 5"/>
                <a:gd name="T2" fmla="*/ 12 w 17"/>
                <a:gd name="T3" fmla="*/ 1 h 5"/>
                <a:gd name="T4" fmla="*/ 6 w 17"/>
                <a:gd name="T5" fmla="*/ 2 h 5"/>
                <a:gd name="T6" fmla="*/ 17 w 17"/>
                <a:gd name="T7" fmla="*/ 4 h 5"/>
                <a:gd name="T8" fmla="*/ 0 w 17"/>
                <a:gd name="T9" fmla="*/ 3 h 5"/>
                <a:gd name="T10" fmla="*/ 5 w 17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5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7" y="0"/>
                    <a:pt x="6" y="2"/>
                  </a:cubicBezTo>
                  <a:cubicBezTo>
                    <a:pt x="9" y="4"/>
                    <a:pt x="13" y="4"/>
                    <a:pt x="17" y="4"/>
                  </a:cubicBezTo>
                  <a:cubicBezTo>
                    <a:pt x="10" y="4"/>
                    <a:pt x="5" y="3"/>
                    <a:pt x="0" y="3"/>
                  </a:cubicBezTo>
                  <a:cubicBezTo>
                    <a:pt x="1" y="2"/>
                    <a:pt x="5" y="5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88"/>
            <p:cNvSpPr>
              <a:spLocks/>
            </p:cNvSpPr>
            <p:nvPr/>
          </p:nvSpPr>
          <p:spPr bwMode="auto">
            <a:xfrm>
              <a:off x="1441450" y="9086850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3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589"/>
            <p:cNvSpPr>
              <a:spLocks/>
            </p:cNvSpPr>
            <p:nvPr/>
          </p:nvSpPr>
          <p:spPr bwMode="auto">
            <a:xfrm>
              <a:off x="1281112" y="9082087"/>
              <a:ext cx="44450" cy="12700"/>
            </a:xfrm>
            <a:custGeom>
              <a:avLst/>
              <a:gdLst>
                <a:gd name="T0" fmla="*/ 0 w 12"/>
                <a:gd name="T1" fmla="*/ 1 h 3"/>
                <a:gd name="T2" fmla="*/ 2 w 12"/>
                <a:gd name="T3" fmla="*/ 1 h 3"/>
                <a:gd name="T4" fmla="*/ 12 w 12"/>
                <a:gd name="T5" fmla="*/ 2 h 3"/>
                <a:gd name="T6" fmla="*/ 0 w 1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5" y="0"/>
                    <a:pt x="9" y="1"/>
                    <a:pt x="12" y="2"/>
                  </a:cubicBezTo>
                  <a:cubicBezTo>
                    <a:pt x="8" y="1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590"/>
            <p:cNvSpPr>
              <a:spLocks/>
            </p:cNvSpPr>
            <p:nvPr/>
          </p:nvSpPr>
          <p:spPr bwMode="auto">
            <a:xfrm>
              <a:off x="1325562" y="90900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91"/>
            <p:cNvSpPr>
              <a:spLocks/>
            </p:cNvSpPr>
            <p:nvPr/>
          </p:nvSpPr>
          <p:spPr bwMode="auto">
            <a:xfrm>
              <a:off x="1096962" y="9109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592"/>
            <p:cNvSpPr>
              <a:spLocks/>
            </p:cNvSpPr>
            <p:nvPr/>
          </p:nvSpPr>
          <p:spPr bwMode="auto">
            <a:xfrm>
              <a:off x="1096962" y="9097962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593"/>
            <p:cNvSpPr>
              <a:spLocks/>
            </p:cNvSpPr>
            <p:nvPr/>
          </p:nvSpPr>
          <p:spPr bwMode="auto">
            <a:xfrm>
              <a:off x="781050" y="9094787"/>
              <a:ext cx="315913" cy="14288"/>
            </a:xfrm>
            <a:custGeom>
              <a:avLst/>
              <a:gdLst>
                <a:gd name="T0" fmla="*/ 16 w 84"/>
                <a:gd name="T1" fmla="*/ 3 h 4"/>
                <a:gd name="T2" fmla="*/ 43 w 84"/>
                <a:gd name="T3" fmla="*/ 2 h 4"/>
                <a:gd name="T4" fmla="*/ 43 w 84"/>
                <a:gd name="T5" fmla="*/ 2 h 4"/>
                <a:gd name="T6" fmla="*/ 57 w 84"/>
                <a:gd name="T7" fmla="*/ 1 h 4"/>
                <a:gd name="T8" fmla="*/ 44 w 84"/>
                <a:gd name="T9" fmla="*/ 2 h 4"/>
                <a:gd name="T10" fmla="*/ 45 w 84"/>
                <a:gd name="T11" fmla="*/ 3 h 4"/>
                <a:gd name="T12" fmla="*/ 83 w 84"/>
                <a:gd name="T13" fmla="*/ 3 h 4"/>
                <a:gd name="T14" fmla="*/ 84 w 84"/>
                <a:gd name="T15" fmla="*/ 4 h 4"/>
                <a:gd name="T16" fmla="*/ 0 w 84"/>
                <a:gd name="T17" fmla="*/ 3 h 4"/>
                <a:gd name="T18" fmla="*/ 16 w 84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4">
                  <a:moveTo>
                    <a:pt x="16" y="3"/>
                  </a:moveTo>
                  <a:cubicBezTo>
                    <a:pt x="23" y="2"/>
                    <a:pt x="35" y="4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7" y="0"/>
                    <a:pt x="52" y="1"/>
                    <a:pt x="57" y="1"/>
                  </a:cubicBezTo>
                  <a:cubicBezTo>
                    <a:pt x="52" y="1"/>
                    <a:pt x="48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55" y="4"/>
                    <a:pt x="28" y="4"/>
                    <a:pt x="0" y="3"/>
                  </a:cubicBezTo>
                  <a:cubicBezTo>
                    <a:pt x="5" y="2"/>
                    <a:pt x="11" y="2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94"/>
            <p:cNvSpPr>
              <a:spLocks/>
            </p:cNvSpPr>
            <p:nvPr/>
          </p:nvSpPr>
          <p:spPr bwMode="auto">
            <a:xfrm>
              <a:off x="836612" y="9097962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95"/>
            <p:cNvSpPr>
              <a:spLocks/>
            </p:cNvSpPr>
            <p:nvPr/>
          </p:nvSpPr>
          <p:spPr bwMode="auto">
            <a:xfrm>
              <a:off x="654050" y="9097962"/>
              <a:ext cx="85725" cy="19050"/>
            </a:xfrm>
            <a:custGeom>
              <a:avLst/>
              <a:gdLst>
                <a:gd name="T0" fmla="*/ 14 w 23"/>
                <a:gd name="T1" fmla="*/ 1 h 5"/>
                <a:gd name="T2" fmla="*/ 11 w 23"/>
                <a:gd name="T3" fmla="*/ 2 h 5"/>
                <a:gd name="T4" fmla="*/ 16 w 23"/>
                <a:gd name="T5" fmla="*/ 1 h 5"/>
                <a:gd name="T6" fmla="*/ 16 w 23"/>
                <a:gd name="T7" fmla="*/ 0 h 5"/>
                <a:gd name="T8" fmla="*/ 23 w 23"/>
                <a:gd name="T9" fmla="*/ 0 h 5"/>
                <a:gd name="T10" fmla="*/ 17 w 23"/>
                <a:gd name="T11" fmla="*/ 2 h 5"/>
                <a:gd name="T12" fmla="*/ 22 w 23"/>
                <a:gd name="T13" fmla="*/ 3 h 5"/>
                <a:gd name="T14" fmla="*/ 0 w 23"/>
                <a:gd name="T15" fmla="*/ 4 h 5"/>
                <a:gd name="T16" fmla="*/ 0 w 23"/>
                <a:gd name="T17" fmla="*/ 3 h 5"/>
                <a:gd name="T18" fmla="*/ 8 w 23"/>
                <a:gd name="T19" fmla="*/ 3 h 5"/>
                <a:gd name="T20" fmla="*/ 14 w 2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3" y="5"/>
                    <a:pt x="15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18" y="1"/>
                    <a:pt x="17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0"/>
                    <a:pt x="12" y="0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96"/>
            <p:cNvSpPr>
              <a:spLocks/>
            </p:cNvSpPr>
            <p:nvPr/>
          </p:nvSpPr>
          <p:spPr bwMode="auto">
            <a:xfrm>
              <a:off x="1509712" y="9097962"/>
              <a:ext cx="44450" cy="7938"/>
            </a:xfrm>
            <a:custGeom>
              <a:avLst/>
              <a:gdLst>
                <a:gd name="T0" fmla="*/ 12 w 12"/>
                <a:gd name="T1" fmla="*/ 1 h 2"/>
                <a:gd name="T2" fmla="*/ 0 w 12"/>
                <a:gd name="T3" fmla="*/ 1 h 2"/>
                <a:gd name="T4" fmla="*/ 12 w 1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8" y="1"/>
                    <a:pt x="3" y="2"/>
                    <a:pt x="0" y="1"/>
                  </a:cubicBezTo>
                  <a:cubicBezTo>
                    <a:pt x="4" y="0"/>
                    <a:pt x="9" y="0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97"/>
            <p:cNvSpPr>
              <a:spLocks/>
            </p:cNvSpPr>
            <p:nvPr/>
          </p:nvSpPr>
          <p:spPr bwMode="auto">
            <a:xfrm>
              <a:off x="533400" y="9094787"/>
              <a:ext cx="82550" cy="25400"/>
            </a:xfrm>
            <a:custGeom>
              <a:avLst/>
              <a:gdLst>
                <a:gd name="T0" fmla="*/ 12 w 22"/>
                <a:gd name="T1" fmla="*/ 4 h 7"/>
                <a:gd name="T2" fmla="*/ 20 w 22"/>
                <a:gd name="T3" fmla="*/ 3 h 7"/>
                <a:gd name="T4" fmla="*/ 22 w 22"/>
                <a:gd name="T5" fmla="*/ 5 h 7"/>
                <a:gd name="T6" fmla="*/ 1 w 22"/>
                <a:gd name="T7" fmla="*/ 6 h 7"/>
                <a:gd name="T8" fmla="*/ 1 w 22"/>
                <a:gd name="T9" fmla="*/ 5 h 7"/>
                <a:gd name="T10" fmla="*/ 0 w 22"/>
                <a:gd name="T11" fmla="*/ 4 h 7"/>
                <a:gd name="T12" fmla="*/ 12 w 2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12" y="4"/>
                  </a:moveTo>
                  <a:cubicBezTo>
                    <a:pt x="14" y="1"/>
                    <a:pt x="17" y="6"/>
                    <a:pt x="20" y="3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14" y="7"/>
                    <a:pt x="9" y="4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4" y="2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98"/>
            <p:cNvSpPr>
              <a:spLocks/>
            </p:cNvSpPr>
            <p:nvPr/>
          </p:nvSpPr>
          <p:spPr bwMode="auto">
            <a:xfrm>
              <a:off x="739775" y="9097962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1" y="3"/>
                    <a:pt x="0" y="3"/>
                  </a:cubicBezTo>
                  <a:cubicBezTo>
                    <a:pt x="1" y="3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99"/>
            <p:cNvSpPr>
              <a:spLocks/>
            </p:cNvSpPr>
            <p:nvPr/>
          </p:nvSpPr>
          <p:spPr bwMode="auto">
            <a:xfrm>
              <a:off x="1111250" y="9101137"/>
              <a:ext cx="169863" cy="15875"/>
            </a:xfrm>
            <a:custGeom>
              <a:avLst/>
              <a:gdLst>
                <a:gd name="T0" fmla="*/ 45 w 45"/>
                <a:gd name="T1" fmla="*/ 2 h 4"/>
                <a:gd name="T2" fmla="*/ 0 w 45"/>
                <a:gd name="T3" fmla="*/ 2 h 4"/>
                <a:gd name="T4" fmla="*/ 45 w 4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">
                  <a:moveTo>
                    <a:pt x="45" y="2"/>
                  </a:moveTo>
                  <a:cubicBezTo>
                    <a:pt x="31" y="4"/>
                    <a:pt x="15" y="2"/>
                    <a:pt x="0" y="2"/>
                  </a:cubicBezTo>
                  <a:cubicBezTo>
                    <a:pt x="16" y="0"/>
                    <a:pt x="29" y="1"/>
                    <a:pt x="4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00"/>
            <p:cNvSpPr>
              <a:spLocks/>
            </p:cNvSpPr>
            <p:nvPr/>
          </p:nvSpPr>
          <p:spPr bwMode="auto">
            <a:xfrm>
              <a:off x="1366837" y="9105900"/>
              <a:ext cx="25400" cy="3175"/>
            </a:xfrm>
            <a:custGeom>
              <a:avLst/>
              <a:gdLst>
                <a:gd name="T0" fmla="*/ 16 w 16"/>
                <a:gd name="T1" fmla="*/ 2 h 2"/>
                <a:gd name="T2" fmla="*/ 0 w 16"/>
                <a:gd name="T3" fmla="*/ 2 h 2"/>
                <a:gd name="T4" fmla="*/ 16 w 16"/>
                <a:gd name="T5" fmla="*/ 0 h 2"/>
                <a:gd name="T6" fmla="*/ 16 w 1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0" y="2"/>
                  </a:lnTo>
                  <a:lnTo>
                    <a:pt x="16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601"/>
            <p:cNvSpPr>
              <a:spLocks/>
            </p:cNvSpPr>
            <p:nvPr/>
          </p:nvSpPr>
          <p:spPr bwMode="auto">
            <a:xfrm>
              <a:off x="1284287" y="9105900"/>
              <a:ext cx="66675" cy="3175"/>
            </a:xfrm>
            <a:custGeom>
              <a:avLst/>
              <a:gdLst>
                <a:gd name="T0" fmla="*/ 18 w 18"/>
                <a:gd name="T1" fmla="*/ 0 h 1"/>
                <a:gd name="T2" fmla="*/ 18 w 18"/>
                <a:gd name="T3" fmla="*/ 1 h 1"/>
                <a:gd name="T4" fmla="*/ 0 w 18"/>
                <a:gd name="T5" fmla="*/ 1 h 1"/>
                <a:gd name="T6" fmla="*/ 18 w 1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0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Rectangle 602"/>
            <p:cNvSpPr>
              <a:spLocks noChangeArrowheads="1"/>
            </p:cNvSpPr>
            <p:nvPr/>
          </p:nvSpPr>
          <p:spPr bwMode="auto">
            <a:xfrm>
              <a:off x="619125" y="9109075"/>
              <a:ext cx="19050" cy="31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6" name="组合 325"/>
          <p:cNvGrpSpPr/>
          <p:nvPr/>
        </p:nvGrpSpPr>
        <p:grpSpPr>
          <a:xfrm>
            <a:off x="7158946" y="5774074"/>
            <a:ext cx="1589088" cy="544513"/>
            <a:chOff x="2049463" y="7829550"/>
            <a:chExt cx="1589088" cy="544513"/>
          </a:xfrm>
        </p:grpSpPr>
        <p:sp>
          <p:nvSpPr>
            <p:cNvPr id="327" name="Freeform 603"/>
            <p:cNvSpPr>
              <a:spLocks/>
            </p:cNvSpPr>
            <p:nvPr/>
          </p:nvSpPr>
          <p:spPr bwMode="auto">
            <a:xfrm>
              <a:off x="2681287" y="7832725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04"/>
            <p:cNvSpPr>
              <a:spLocks/>
            </p:cNvSpPr>
            <p:nvPr/>
          </p:nvSpPr>
          <p:spPr bwMode="auto">
            <a:xfrm>
              <a:off x="3275012" y="8250237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05"/>
            <p:cNvSpPr>
              <a:spLocks/>
            </p:cNvSpPr>
            <p:nvPr/>
          </p:nvSpPr>
          <p:spPr bwMode="auto">
            <a:xfrm>
              <a:off x="3382962" y="8204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606"/>
            <p:cNvSpPr>
              <a:spLocks/>
            </p:cNvSpPr>
            <p:nvPr/>
          </p:nvSpPr>
          <p:spPr bwMode="auto">
            <a:xfrm>
              <a:off x="3536950" y="8126412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08"/>
            <p:cNvSpPr>
              <a:spLocks noEditPoints="1"/>
            </p:cNvSpPr>
            <p:nvPr/>
          </p:nvSpPr>
          <p:spPr bwMode="auto">
            <a:xfrm>
              <a:off x="2049463" y="7829550"/>
              <a:ext cx="1589088" cy="528638"/>
            </a:xfrm>
            <a:custGeom>
              <a:avLst/>
              <a:gdLst>
                <a:gd name="T0" fmla="*/ 3 w 423"/>
                <a:gd name="T1" fmla="*/ 65 h 141"/>
                <a:gd name="T2" fmla="*/ 10 w 423"/>
                <a:gd name="T3" fmla="*/ 66 h 141"/>
                <a:gd name="T4" fmla="*/ 6 w 423"/>
                <a:gd name="T5" fmla="*/ 72 h 141"/>
                <a:gd name="T6" fmla="*/ 5 w 423"/>
                <a:gd name="T7" fmla="*/ 74 h 141"/>
                <a:gd name="T8" fmla="*/ 4 w 423"/>
                <a:gd name="T9" fmla="*/ 80 h 141"/>
                <a:gd name="T10" fmla="*/ 10 w 423"/>
                <a:gd name="T11" fmla="*/ 84 h 141"/>
                <a:gd name="T12" fmla="*/ 7 w 423"/>
                <a:gd name="T13" fmla="*/ 84 h 141"/>
                <a:gd name="T14" fmla="*/ 11 w 423"/>
                <a:gd name="T15" fmla="*/ 90 h 141"/>
                <a:gd name="T16" fmla="*/ 10 w 423"/>
                <a:gd name="T17" fmla="*/ 98 h 141"/>
                <a:gd name="T18" fmla="*/ 4 w 423"/>
                <a:gd name="T19" fmla="*/ 107 h 141"/>
                <a:gd name="T20" fmla="*/ 4 w 423"/>
                <a:gd name="T21" fmla="*/ 115 h 141"/>
                <a:gd name="T22" fmla="*/ 6 w 423"/>
                <a:gd name="T23" fmla="*/ 127 h 141"/>
                <a:gd name="T24" fmla="*/ 25 w 423"/>
                <a:gd name="T25" fmla="*/ 140 h 141"/>
                <a:gd name="T26" fmla="*/ 104 w 423"/>
                <a:gd name="T27" fmla="*/ 134 h 141"/>
                <a:gd name="T28" fmla="*/ 112 w 423"/>
                <a:gd name="T29" fmla="*/ 134 h 141"/>
                <a:gd name="T30" fmla="*/ 268 w 423"/>
                <a:gd name="T31" fmla="*/ 134 h 141"/>
                <a:gd name="T32" fmla="*/ 268 w 423"/>
                <a:gd name="T33" fmla="*/ 132 h 141"/>
                <a:gd name="T34" fmla="*/ 404 w 423"/>
                <a:gd name="T35" fmla="*/ 133 h 141"/>
                <a:gd name="T36" fmla="*/ 393 w 423"/>
                <a:gd name="T37" fmla="*/ 123 h 141"/>
                <a:gd name="T38" fmla="*/ 373 w 423"/>
                <a:gd name="T39" fmla="*/ 117 h 141"/>
                <a:gd name="T40" fmla="*/ 339 w 423"/>
                <a:gd name="T41" fmla="*/ 115 h 141"/>
                <a:gd name="T42" fmla="*/ 324 w 423"/>
                <a:gd name="T43" fmla="*/ 114 h 141"/>
                <a:gd name="T44" fmla="*/ 315 w 423"/>
                <a:gd name="T45" fmla="*/ 111 h 141"/>
                <a:gd name="T46" fmla="*/ 310 w 423"/>
                <a:gd name="T47" fmla="*/ 106 h 141"/>
                <a:gd name="T48" fmla="*/ 397 w 423"/>
                <a:gd name="T49" fmla="*/ 112 h 141"/>
                <a:gd name="T50" fmla="*/ 326 w 423"/>
                <a:gd name="T51" fmla="*/ 103 h 141"/>
                <a:gd name="T52" fmla="*/ 360 w 423"/>
                <a:gd name="T53" fmla="*/ 103 h 141"/>
                <a:gd name="T54" fmla="*/ 358 w 423"/>
                <a:gd name="T55" fmla="*/ 102 h 141"/>
                <a:gd name="T56" fmla="*/ 356 w 423"/>
                <a:gd name="T57" fmla="*/ 102 h 141"/>
                <a:gd name="T58" fmla="*/ 329 w 423"/>
                <a:gd name="T59" fmla="*/ 94 h 141"/>
                <a:gd name="T60" fmla="*/ 339 w 423"/>
                <a:gd name="T61" fmla="*/ 88 h 141"/>
                <a:gd name="T62" fmla="*/ 300 w 423"/>
                <a:gd name="T63" fmla="*/ 81 h 141"/>
                <a:gd name="T64" fmla="*/ 326 w 423"/>
                <a:gd name="T65" fmla="*/ 79 h 141"/>
                <a:gd name="T66" fmla="*/ 389 w 423"/>
                <a:gd name="T67" fmla="*/ 79 h 141"/>
                <a:gd name="T68" fmla="*/ 340 w 423"/>
                <a:gd name="T69" fmla="*/ 72 h 141"/>
                <a:gd name="T70" fmla="*/ 310 w 423"/>
                <a:gd name="T71" fmla="*/ 64 h 141"/>
                <a:gd name="T72" fmla="*/ 366 w 423"/>
                <a:gd name="T73" fmla="*/ 63 h 141"/>
                <a:gd name="T74" fmla="*/ 314 w 423"/>
                <a:gd name="T75" fmla="*/ 56 h 141"/>
                <a:gd name="T76" fmla="*/ 379 w 423"/>
                <a:gd name="T77" fmla="*/ 54 h 141"/>
                <a:gd name="T78" fmla="*/ 347 w 423"/>
                <a:gd name="T79" fmla="*/ 47 h 141"/>
                <a:gd name="T80" fmla="*/ 307 w 423"/>
                <a:gd name="T81" fmla="*/ 38 h 141"/>
                <a:gd name="T82" fmla="*/ 380 w 423"/>
                <a:gd name="T83" fmla="*/ 39 h 141"/>
                <a:gd name="T84" fmla="*/ 413 w 423"/>
                <a:gd name="T85" fmla="*/ 38 h 141"/>
                <a:gd name="T86" fmla="*/ 384 w 423"/>
                <a:gd name="T87" fmla="*/ 34 h 141"/>
                <a:gd name="T88" fmla="*/ 401 w 423"/>
                <a:gd name="T89" fmla="*/ 39 h 141"/>
                <a:gd name="T90" fmla="*/ 277 w 423"/>
                <a:gd name="T91" fmla="*/ 26 h 141"/>
                <a:gd name="T92" fmla="*/ 247 w 423"/>
                <a:gd name="T93" fmla="*/ 20 h 141"/>
                <a:gd name="T94" fmla="*/ 264 w 423"/>
                <a:gd name="T95" fmla="*/ 15 h 141"/>
                <a:gd name="T96" fmla="*/ 284 w 423"/>
                <a:gd name="T97" fmla="*/ 9 h 141"/>
                <a:gd name="T98" fmla="*/ 263 w 423"/>
                <a:gd name="T99" fmla="*/ 7 h 141"/>
                <a:gd name="T100" fmla="*/ 228 w 423"/>
                <a:gd name="T101" fmla="*/ 5 h 141"/>
                <a:gd name="T102" fmla="*/ 129 w 423"/>
                <a:gd name="T103" fmla="*/ 3 h 141"/>
                <a:gd name="T104" fmla="*/ 35 w 423"/>
                <a:gd name="T105" fmla="*/ 18 h 141"/>
                <a:gd name="T106" fmla="*/ 22 w 423"/>
                <a:gd name="T107" fmla="*/ 30 h 141"/>
                <a:gd name="T108" fmla="*/ 8 w 423"/>
                <a:gd name="T109" fmla="*/ 42 h 141"/>
                <a:gd name="T110" fmla="*/ 10 w 423"/>
                <a:gd name="T111" fmla="*/ 51 h 141"/>
                <a:gd name="T112" fmla="*/ 8 w 423"/>
                <a:gd name="T113" fmla="*/ 60 h 141"/>
                <a:gd name="T114" fmla="*/ 401 w 423"/>
                <a:gd name="T115" fmla="*/ 39 h 141"/>
                <a:gd name="T116" fmla="*/ 306 w 423"/>
                <a:gd name="T117" fmla="*/ 63 h 141"/>
                <a:gd name="T118" fmla="*/ 304 w 423"/>
                <a:gd name="T119" fmla="*/ 64 h 141"/>
                <a:gd name="T120" fmla="*/ 238 w 423"/>
                <a:gd name="T121" fmla="*/ 6 h 141"/>
                <a:gd name="T122" fmla="*/ 9 w 423"/>
                <a:gd name="T123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3" h="141">
                  <a:moveTo>
                    <a:pt x="8" y="60"/>
                  </a:moveTo>
                  <a:cubicBezTo>
                    <a:pt x="6" y="61"/>
                    <a:pt x="3" y="61"/>
                    <a:pt x="2" y="63"/>
                  </a:cubicBezTo>
                  <a:cubicBezTo>
                    <a:pt x="2" y="63"/>
                    <a:pt x="3" y="64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6"/>
                    <a:pt x="5" y="65"/>
                    <a:pt x="6" y="64"/>
                  </a:cubicBezTo>
                  <a:cubicBezTo>
                    <a:pt x="6" y="64"/>
                    <a:pt x="7" y="64"/>
                    <a:pt x="7" y="64"/>
                  </a:cubicBezTo>
                  <a:cubicBezTo>
                    <a:pt x="7" y="65"/>
                    <a:pt x="6" y="65"/>
                    <a:pt x="6" y="66"/>
                  </a:cubicBezTo>
                  <a:cubicBezTo>
                    <a:pt x="7" y="67"/>
                    <a:pt x="9" y="64"/>
                    <a:pt x="10" y="66"/>
                  </a:cubicBezTo>
                  <a:cubicBezTo>
                    <a:pt x="9" y="68"/>
                    <a:pt x="7" y="67"/>
                    <a:pt x="6" y="69"/>
                  </a:cubicBezTo>
                  <a:cubicBezTo>
                    <a:pt x="6" y="67"/>
                    <a:pt x="4" y="68"/>
                    <a:pt x="4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1"/>
                    <a:pt x="3" y="72"/>
                    <a:pt x="6" y="72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6"/>
                    <a:pt x="5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6" y="78"/>
                    <a:pt x="8" y="76"/>
                    <a:pt x="10" y="75"/>
                  </a:cubicBezTo>
                  <a:cubicBezTo>
                    <a:pt x="12" y="78"/>
                    <a:pt x="8" y="81"/>
                    <a:pt x="12" y="82"/>
                  </a:cubicBezTo>
                  <a:cubicBezTo>
                    <a:pt x="13" y="84"/>
                    <a:pt x="11" y="85"/>
                    <a:pt x="11" y="86"/>
                  </a:cubicBezTo>
                  <a:cubicBezTo>
                    <a:pt x="10" y="85"/>
                    <a:pt x="10" y="85"/>
                    <a:pt x="10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9" y="82"/>
                    <a:pt x="7" y="82"/>
                    <a:pt x="6" y="83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7" y="84"/>
                    <a:pt x="7" y="84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0"/>
                    <a:pt x="5" y="90"/>
                    <a:pt x="6" y="89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9"/>
                    <a:pt x="11" y="88"/>
                    <a:pt x="11" y="90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94"/>
                    <a:pt x="10" y="93"/>
                    <a:pt x="11" y="94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8" y="99"/>
                    <a:pt x="5" y="99"/>
                    <a:pt x="3" y="10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3" y="103"/>
                    <a:pt x="6" y="103"/>
                    <a:pt x="6" y="104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7"/>
                    <a:pt x="6" y="108"/>
                    <a:pt x="6" y="109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5" y="110"/>
                    <a:pt x="5" y="111"/>
                    <a:pt x="6" y="112"/>
                  </a:cubicBezTo>
                  <a:cubicBezTo>
                    <a:pt x="6" y="113"/>
                    <a:pt x="5" y="114"/>
                    <a:pt x="4" y="115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4" y="116"/>
                    <a:pt x="7" y="120"/>
                    <a:pt x="4" y="121"/>
                  </a:cubicBezTo>
                  <a:cubicBezTo>
                    <a:pt x="7" y="121"/>
                    <a:pt x="3" y="125"/>
                    <a:pt x="6" y="125"/>
                  </a:cubicBezTo>
                  <a:cubicBezTo>
                    <a:pt x="6" y="126"/>
                    <a:pt x="4" y="126"/>
                    <a:pt x="6" y="127"/>
                  </a:cubicBezTo>
                  <a:cubicBezTo>
                    <a:pt x="5" y="128"/>
                    <a:pt x="4" y="129"/>
                    <a:pt x="5" y="130"/>
                  </a:cubicBezTo>
                  <a:cubicBezTo>
                    <a:pt x="6" y="130"/>
                    <a:pt x="7" y="130"/>
                    <a:pt x="7" y="131"/>
                  </a:cubicBezTo>
                  <a:cubicBezTo>
                    <a:pt x="7" y="133"/>
                    <a:pt x="4" y="134"/>
                    <a:pt x="6" y="136"/>
                  </a:cubicBezTo>
                  <a:cubicBezTo>
                    <a:pt x="11" y="141"/>
                    <a:pt x="18" y="141"/>
                    <a:pt x="25" y="140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45" y="138"/>
                    <a:pt x="64" y="138"/>
                    <a:pt x="84" y="137"/>
                  </a:cubicBezTo>
                  <a:cubicBezTo>
                    <a:pt x="84" y="136"/>
                    <a:pt x="84" y="135"/>
                    <a:pt x="85" y="134"/>
                  </a:cubicBezTo>
                  <a:cubicBezTo>
                    <a:pt x="91" y="134"/>
                    <a:pt x="98" y="134"/>
                    <a:pt x="104" y="134"/>
                  </a:cubicBezTo>
                  <a:cubicBezTo>
                    <a:pt x="102" y="135"/>
                    <a:pt x="100" y="136"/>
                    <a:pt x="98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4" y="134"/>
                    <a:pt x="113" y="136"/>
                    <a:pt x="112" y="134"/>
                  </a:cubicBezTo>
                  <a:cubicBezTo>
                    <a:pt x="120" y="132"/>
                    <a:pt x="129" y="136"/>
                    <a:pt x="135" y="131"/>
                  </a:cubicBezTo>
                  <a:cubicBezTo>
                    <a:pt x="136" y="131"/>
                    <a:pt x="137" y="131"/>
                    <a:pt x="137" y="132"/>
                  </a:cubicBezTo>
                  <a:cubicBezTo>
                    <a:pt x="215" y="133"/>
                    <a:pt x="215" y="133"/>
                    <a:pt x="215" y="133"/>
                  </a:cubicBezTo>
                  <a:cubicBezTo>
                    <a:pt x="233" y="132"/>
                    <a:pt x="251" y="136"/>
                    <a:pt x="268" y="134"/>
                  </a:cubicBezTo>
                  <a:cubicBezTo>
                    <a:pt x="269" y="135"/>
                    <a:pt x="271" y="136"/>
                    <a:pt x="272" y="135"/>
                  </a:cubicBezTo>
                  <a:cubicBezTo>
                    <a:pt x="273" y="135"/>
                    <a:pt x="273" y="135"/>
                    <a:pt x="273" y="135"/>
                  </a:cubicBezTo>
                  <a:cubicBezTo>
                    <a:pt x="271" y="134"/>
                    <a:pt x="268" y="133"/>
                    <a:pt x="267" y="133"/>
                  </a:cubicBezTo>
                  <a:cubicBezTo>
                    <a:pt x="268" y="132"/>
                    <a:pt x="268" y="132"/>
                    <a:pt x="268" y="132"/>
                  </a:cubicBezTo>
                  <a:cubicBezTo>
                    <a:pt x="274" y="132"/>
                    <a:pt x="280" y="134"/>
                    <a:pt x="286" y="132"/>
                  </a:cubicBezTo>
                  <a:cubicBezTo>
                    <a:pt x="355" y="135"/>
                    <a:pt x="355" y="135"/>
                    <a:pt x="355" y="135"/>
                  </a:cubicBezTo>
                  <a:cubicBezTo>
                    <a:pt x="374" y="134"/>
                    <a:pt x="394" y="138"/>
                    <a:pt x="412" y="135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6" y="131"/>
                    <a:pt x="409" y="132"/>
                    <a:pt x="412" y="131"/>
                  </a:cubicBezTo>
                  <a:cubicBezTo>
                    <a:pt x="409" y="130"/>
                    <a:pt x="404" y="130"/>
                    <a:pt x="401" y="127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399" y="124"/>
                    <a:pt x="395" y="125"/>
                    <a:pt x="393" y="123"/>
                  </a:cubicBezTo>
                  <a:cubicBezTo>
                    <a:pt x="397" y="123"/>
                    <a:pt x="400" y="122"/>
                    <a:pt x="404" y="122"/>
                  </a:cubicBezTo>
                  <a:cubicBezTo>
                    <a:pt x="399" y="119"/>
                    <a:pt x="391" y="120"/>
                    <a:pt x="385" y="119"/>
                  </a:cubicBezTo>
                  <a:cubicBezTo>
                    <a:pt x="394" y="119"/>
                    <a:pt x="394" y="119"/>
                    <a:pt x="394" y="119"/>
                  </a:cubicBezTo>
                  <a:cubicBezTo>
                    <a:pt x="387" y="118"/>
                    <a:pt x="380" y="116"/>
                    <a:pt x="373" y="117"/>
                  </a:cubicBezTo>
                  <a:cubicBezTo>
                    <a:pt x="374" y="118"/>
                    <a:pt x="376" y="116"/>
                    <a:pt x="376" y="118"/>
                  </a:cubicBezTo>
                  <a:cubicBezTo>
                    <a:pt x="363" y="118"/>
                    <a:pt x="347" y="118"/>
                    <a:pt x="332" y="117"/>
                  </a:cubicBezTo>
                  <a:cubicBezTo>
                    <a:pt x="332" y="116"/>
                    <a:pt x="332" y="116"/>
                    <a:pt x="332" y="116"/>
                  </a:cubicBezTo>
                  <a:cubicBezTo>
                    <a:pt x="334" y="113"/>
                    <a:pt x="336" y="116"/>
                    <a:pt x="339" y="115"/>
                  </a:cubicBezTo>
                  <a:cubicBezTo>
                    <a:pt x="346" y="116"/>
                    <a:pt x="357" y="117"/>
                    <a:pt x="363" y="116"/>
                  </a:cubicBezTo>
                  <a:cubicBezTo>
                    <a:pt x="351" y="115"/>
                    <a:pt x="340" y="114"/>
                    <a:pt x="327" y="114"/>
                  </a:cubicBezTo>
                  <a:cubicBezTo>
                    <a:pt x="327" y="114"/>
                    <a:pt x="327" y="113"/>
                    <a:pt x="327" y="113"/>
                  </a:cubicBezTo>
                  <a:cubicBezTo>
                    <a:pt x="326" y="114"/>
                    <a:pt x="325" y="114"/>
                    <a:pt x="324" y="114"/>
                  </a:cubicBezTo>
                  <a:cubicBezTo>
                    <a:pt x="323" y="113"/>
                    <a:pt x="325" y="112"/>
                    <a:pt x="323" y="112"/>
                  </a:cubicBezTo>
                  <a:cubicBezTo>
                    <a:pt x="324" y="113"/>
                    <a:pt x="324" y="113"/>
                    <a:pt x="324" y="113"/>
                  </a:cubicBezTo>
                  <a:cubicBezTo>
                    <a:pt x="323" y="114"/>
                    <a:pt x="322" y="112"/>
                    <a:pt x="321" y="112"/>
                  </a:cubicBezTo>
                  <a:cubicBezTo>
                    <a:pt x="319" y="112"/>
                    <a:pt x="317" y="111"/>
                    <a:pt x="315" y="111"/>
                  </a:cubicBezTo>
                  <a:cubicBezTo>
                    <a:pt x="325" y="110"/>
                    <a:pt x="335" y="112"/>
                    <a:pt x="345" y="111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3" y="111"/>
                    <a:pt x="341" y="108"/>
                    <a:pt x="340" y="110"/>
                  </a:cubicBezTo>
                  <a:cubicBezTo>
                    <a:pt x="330" y="111"/>
                    <a:pt x="320" y="107"/>
                    <a:pt x="310" y="106"/>
                  </a:cubicBezTo>
                  <a:cubicBezTo>
                    <a:pt x="310" y="106"/>
                    <a:pt x="310" y="106"/>
                    <a:pt x="310" y="106"/>
                  </a:cubicBezTo>
                  <a:cubicBezTo>
                    <a:pt x="316" y="104"/>
                    <a:pt x="320" y="107"/>
                    <a:pt x="326" y="107"/>
                  </a:cubicBezTo>
                  <a:cubicBezTo>
                    <a:pt x="330" y="105"/>
                    <a:pt x="333" y="106"/>
                    <a:pt x="337" y="106"/>
                  </a:cubicBezTo>
                  <a:cubicBezTo>
                    <a:pt x="356" y="108"/>
                    <a:pt x="378" y="109"/>
                    <a:pt x="397" y="112"/>
                  </a:cubicBezTo>
                  <a:cubicBezTo>
                    <a:pt x="400" y="112"/>
                    <a:pt x="404" y="112"/>
                    <a:pt x="407" y="112"/>
                  </a:cubicBezTo>
                  <a:cubicBezTo>
                    <a:pt x="403" y="109"/>
                    <a:pt x="396" y="110"/>
                    <a:pt x="391" y="109"/>
                  </a:cubicBezTo>
                  <a:cubicBezTo>
                    <a:pt x="369" y="106"/>
                    <a:pt x="344" y="106"/>
                    <a:pt x="321" y="103"/>
                  </a:cubicBezTo>
                  <a:cubicBezTo>
                    <a:pt x="322" y="100"/>
                    <a:pt x="324" y="103"/>
                    <a:pt x="326" y="103"/>
                  </a:cubicBezTo>
                  <a:cubicBezTo>
                    <a:pt x="331" y="102"/>
                    <a:pt x="339" y="104"/>
                    <a:pt x="346" y="103"/>
                  </a:cubicBezTo>
                  <a:cubicBezTo>
                    <a:pt x="346" y="105"/>
                    <a:pt x="347" y="104"/>
                    <a:pt x="348" y="103"/>
                  </a:cubicBezTo>
                  <a:cubicBezTo>
                    <a:pt x="352" y="106"/>
                    <a:pt x="359" y="103"/>
                    <a:pt x="362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64" y="102"/>
                    <a:pt x="364" y="102"/>
                    <a:pt x="364" y="102"/>
                  </a:cubicBezTo>
                  <a:cubicBezTo>
                    <a:pt x="363" y="102"/>
                    <a:pt x="362" y="101"/>
                    <a:pt x="361" y="101"/>
                  </a:cubicBezTo>
                  <a:cubicBezTo>
                    <a:pt x="361" y="102"/>
                    <a:pt x="360" y="103"/>
                    <a:pt x="360" y="103"/>
                  </a:cubicBezTo>
                  <a:cubicBezTo>
                    <a:pt x="359" y="103"/>
                    <a:pt x="358" y="103"/>
                    <a:pt x="358" y="102"/>
                  </a:cubicBezTo>
                  <a:cubicBezTo>
                    <a:pt x="359" y="102"/>
                    <a:pt x="358" y="101"/>
                    <a:pt x="359" y="101"/>
                  </a:cubicBezTo>
                  <a:cubicBezTo>
                    <a:pt x="355" y="100"/>
                    <a:pt x="355" y="100"/>
                    <a:pt x="355" y="100"/>
                  </a:cubicBezTo>
                  <a:cubicBezTo>
                    <a:pt x="356" y="100"/>
                    <a:pt x="356" y="100"/>
                    <a:pt x="356" y="101"/>
                  </a:cubicBezTo>
                  <a:cubicBezTo>
                    <a:pt x="356" y="102"/>
                    <a:pt x="356" y="102"/>
                    <a:pt x="356" y="102"/>
                  </a:cubicBezTo>
                  <a:cubicBezTo>
                    <a:pt x="352" y="101"/>
                    <a:pt x="346" y="104"/>
                    <a:pt x="343" y="100"/>
                  </a:cubicBezTo>
                  <a:cubicBezTo>
                    <a:pt x="336" y="99"/>
                    <a:pt x="328" y="100"/>
                    <a:pt x="321" y="97"/>
                  </a:cubicBezTo>
                  <a:cubicBezTo>
                    <a:pt x="321" y="95"/>
                    <a:pt x="323" y="95"/>
                    <a:pt x="324" y="95"/>
                  </a:cubicBezTo>
                  <a:cubicBezTo>
                    <a:pt x="326" y="95"/>
                    <a:pt x="327" y="94"/>
                    <a:pt x="329" y="94"/>
                  </a:cubicBezTo>
                  <a:cubicBezTo>
                    <a:pt x="319" y="92"/>
                    <a:pt x="308" y="93"/>
                    <a:pt x="298" y="90"/>
                  </a:cubicBezTo>
                  <a:cubicBezTo>
                    <a:pt x="317" y="91"/>
                    <a:pt x="335" y="90"/>
                    <a:pt x="354" y="91"/>
                  </a:cubicBezTo>
                  <a:cubicBezTo>
                    <a:pt x="355" y="90"/>
                    <a:pt x="355" y="90"/>
                    <a:pt x="355" y="90"/>
                  </a:cubicBezTo>
                  <a:cubicBezTo>
                    <a:pt x="351" y="89"/>
                    <a:pt x="343" y="91"/>
                    <a:pt x="339" y="88"/>
                  </a:cubicBezTo>
                  <a:cubicBezTo>
                    <a:pt x="339" y="87"/>
                    <a:pt x="339" y="87"/>
                    <a:pt x="339" y="87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3" y="86"/>
                    <a:pt x="353" y="86"/>
                    <a:pt x="353" y="86"/>
                  </a:cubicBezTo>
                  <a:cubicBezTo>
                    <a:pt x="335" y="84"/>
                    <a:pt x="318" y="83"/>
                    <a:pt x="300" y="81"/>
                  </a:cubicBezTo>
                  <a:cubicBezTo>
                    <a:pt x="320" y="81"/>
                    <a:pt x="340" y="83"/>
                    <a:pt x="358" y="85"/>
                  </a:cubicBezTo>
                  <a:cubicBezTo>
                    <a:pt x="371" y="84"/>
                    <a:pt x="384" y="87"/>
                    <a:pt x="396" y="86"/>
                  </a:cubicBezTo>
                  <a:cubicBezTo>
                    <a:pt x="373" y="85"/>
                    <a:pt x="351" y="81"/>
                    <a:pt x="327" y="80"/>
                  </a:cubicBezTo>
                  <a:cubicBezTo>
                    <a:pt x="327" y="80"/>
                    <a:pt x="326" y="80"/>
                    <a:pt x="326" y="79"/>
                  </a:cubicBezTo>
                  <a:cubicBezTo>
                    <a:pt x="331" y="75"/>
                    <a:pt x="338" y="78"/>
                    <a:pt x="344" y="78"/>
                  </a:cubicBezTo>
                  <a:cubicBezTo>
                    <a:pt x="364" y="81"/>
                    <a:pt x="383" y="81"/>
                    <a:pt x="404" y="84"/>
                  </a:cubicBezTo>
                  <a:cubicBezTo>
                    <a:pt x="404" y="83"/>
                    <a:pt x="404" y="83"/>
                    <a:pt x="404" y="83"/>
                  </a:cubicBezTo>
                  <a:cubicBezTo>
                    <a:pt x="389" y="79"/>
                    <a:pt x="389" y="79"/>
                    <a:pt x="389" y="79"/>
                  </a:cubicBezTo>
                  <a:cubicBezTo>
                    <a:pt x="396" y="79"/>
                    <a:pt x="396" y="79"/>
                    <a:pt x="396" y="79"/>
                  </a:cubicBezTo>
                  <a:cubicBezTo>
                    <a:pt x="395" y="79"/>
                    <a:pt x="395" y="78"/>
                    <a:pt x="394" y="78"/>
                  </a:cubicBezTo>
                  <a:cubicBezTo>
                    <a:pt x="396" y="77"/>
                    <a:pt x="396" y="77"/>
                    <a:pt x="396" y="77"/>
                  </a:cubicBezTo>
                  <a:cubicBezTo>
                    <a:pt x="377" y="74"/>
                    <a:pt x="358" y="74"/>
                    <a:pt x="340" y="72"/>
                  </a:cubicBezTo>
                  <a:cubicBezTo>
                    <a:pt x="348" y="71"/>
                    <a:pt x="357" y="73"/>
                    <a:pt x="365" y="72"/>
                  </a:cubicBezTo>
                  <a:cubicBezTo>
                    <a:pt x="364" y="72"/>
                    <a:pt x="364" y="72"/>
                    <a:pt x="364" y="72"/>
                  </a:cubicBezTo>
                  <a:cubicBezTo>
                    <a:pt x="364" y="70"/>
                    <a:pt x="364" y="70"/>
                    <a:pt x="364" y="70"/>
                  </a:cubicBezTo>
                  <a:cubicBezTo>
                    <a:pt x="346" y="67"/>
                    <a:pt x="328" y="68"/>
                    <a:pt x="310" y="64"/>
                  </a:cubicBezTo>
                  <a:cubicBezTo>
                    <a:pt x="310" y="64"/>
                    <a:pt x="310" y="64"/>
                    <a:pt x="310" y="64"/>
                  </a:cubicBezTo>
                  <a:cubicBezTo>
                    <a:pt x="327" y="63"/>
                    <a:pt x="346" y="63"/>
                    <a:pt x="362" y="65"/>
                  </a:cubicBezTo>
                  <a:cubicBezTo>
                    <a:pt x="362" y="65"/>
                    <a:pt x="362" y="63"/>
                    <a:pt x="363" y="62"/>
                  </a:cubicBezTo>
                  <a:cubicBezTo>
                    <a:pt x="364" y="63"/>
                    <a:pt x="365" y="63"/>
                    <a:pt x="366" y="63"/>
                  </a:cubicBezTo>
                  <a:cubicBezTo>
                    <a:pt x="366" y="61"/>
                    <a:pt x="364" y="62"/>
                    <a:pt x="363" y="61"/>
                  </a:cubicBezTo>
                  <a:cubicBezTo>
                    <a:pt x="362" y="63"/>
                    <a:pt x="362" y="63"/>
                    <a:pt x="362" y="63"/>
                  </a:cubicBezTo>
                  <a:cubicBezTo>
                    <a:pt x="347" y="60"/>
                    <a:pt x="331" y="61"/>
                    <a:pt x="316" y="58"/>
                  </a:cubicBezTo>
                  <a:cubicBezTo>
                    <a:pt x="315" y="58"/>
                    <a:pt x="314" y="57"/>
                    <a:pt x="314" y="56"/>
                  </a:cubicBezTo>
                  <a:cubicBezTo>
                    <a:pt x="316" y="55"/>
                    <a:pt x="316" y="55"/>
                    <a:pt x="316" y="55"/>
                  </a:cubicBezTo>
                  <a:cubicBezTo>
                    <a:pt x="336" y="55"/>
                    <a:pt x="357" y="58"/>
                    <a:pt x="377" y="58"/>
                  </a:cubicBezTo>
                  <a:cubicBezTo>
                    <a:pt x="376" y="56"/>
                    <a:pt x="372" y="59"/>
                    <a:pt x="372" y="55"/>
                  </a:cubicBezTo>
                  <a:cubicBezTo>
                    <a:pt x="374" y="54"/>
                    <a:pt x="377" y="55"/>
                    <a:pt x="379" y="54"/>
                  </a:cubicBezTo>
                  <a:cubicBezTo>
                    <a:pt x="369" y="52"/>
                    <a:pt x="357" y="52"/>
                    <a:pt x="347" y="50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47" y="48"/>
                    <a:pt x="347" y="48"/>
                    <a:pt x="347" y="47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7" y="48"/>
                    <a:pt x="347" y="48"/>
                    <a:pt x="347" y="48"/>
                  </a:cubicBezTo>
                  <a:cubicBezTo>
                    <a:pt x="342" y="50"/>
                    <a:pt x="339" y="45"/>
                    <a:pt x="334" y="44"/>
                  </a:cubicBezTo>
                  <a:cubicBezTo>
                    <a:pt x="325" y="45"/>
                    <a:pt x="317" y="41"/>
                    <a:pt x="307" y="41"/>
                  </a:cubicBezTo>
                  <a:cubicBezTo>
                    <a:pt x="306" y="40"/>
                    <a:pt x="307" y="39"/>
                    <a:pt x="307" y="38"/>
                  </a:cubicBezTo>
                  <a:cubicBezTo>
                    <a:pt x="308" y="36"/>
                    <a:pt x="310" y="36"/>
                    <a:pt x="311" y="36"/>
                  </a:cubicBezTo>
                  <a:cubicBezTo>
                    <a:pt x="307" y="35"/>
                    <a:pt x="303" y="36"/>
                    <a:pt x="300" y="33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80" y="39"/>
                    <a:pt x="380" y="39"/>
                    <a:pt x="380" y="39"/>
                  </a:cubicBezTo>
                  <a:cubicBezTo>
                    <a:pt x="392" y="42"/>
                    <a:pt x="405" y="43"/>
                    <a:pt x="417" y="46"/>
                  </a:cubicBezTo>
                  <a:cubicBezTo>
                    <a:pt x="419" y="46"/>
                    <a:pt x="421" y="45"/>
                    <a:pt x="423" y="45"/>
                  </a:cubicBezTo>
                  <a:cubicBezTo>
                    <a:pt x="419" y="41"/>
                    <a:pt x="414" y="40"/>
                    <a:pt x="410" y="38"/>
                  </a:cubicBezTo>
                  <a:cubicBezTo>
                    <a:pt x="410" y="36"/>
                    <a:pt x="412" y="39"/>
                    <a:pt x="413" y="38"/>
                  </a:cubicBezTo>
                  <a:cubicBezTo>
                    <a:pt x="406" y="34"/>
                    <a:pt x="396" y="35"/>
                    <a:pt x="388" y="33"/>
                  </a:cubicBezTo>
                  <a:cubicBezTo>
                    <a:pt x="388" y="32"/>
                    <a:pt x="388" y="32"/>
                    <a:pt x="388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3"/>
                    <a:pt x="384" y="33"/>
                    <a:pt x="384" y="34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8" y="36"/>
                    <a:pt x="394" y="36"/>
                    <a:pt x="398" y="36"/>
                  </a:cubicBezTo>
                  <a:cubicBezTo>
                    <a:pt x="398" y="37"/>
                    <a:pt x="399" y="38"/>
                    <a:pt x="400" y="38"/>
                  </a:cubicBezTo>
                  <a:cubicBezTo>
                    <a:pt x="400" y="38"/>
                    <a:pt x="400" y="39"/>
                    <a:pt x="401" y="39"/>
                  </a:cubicBezTo>
                  <a:cubicBezTo>
                    <a:pt x="392" y="38"/>
                    <a:pt x="382" y="37"/>
                    <a:pt x="372" y="36"/>
                  </a:cubicBezTo>
                  <a:cubicBezTo>
                    <a:pt x="338" y="32"/>
                    <a:pt x="307" y="30"/>
                    <a:pt x="272" y="28"/>
                  </a:cubicBezTo>
                  <a:cubicBezTo>
                    <a:pt x="270" y="27"/>
                    <a:pt x="267" y="28"/>
                    <a:pt x="265" y="26"/>
                  </a:cubicBezTo>
                  <a:cubicBezTo>
                    <a:pt x="269" y="24"/>
                    <a:pt x="273" y="26"/>
                    <a:pt x="277" y="26"/>
                  </a:cubicBezTo>
                  <a:cubicBezTo>
                    <a:pt x="309" y="29"/>
                    <a:pt x="341" y="29"/>
                    <a:pt x="373" y="31"/>
                  </a:cubicBezTo>
                  <a:cubicBezTo>
                    <a:pt x="368" y="30"/>
                    <a:pt x="362" y="31"/>
                    <a:pt x="357" y="29"/>
                  </a:cubicBezTo>
                  <a:cubicBezTo>
                    <a:pt x="336" y="25"/>
                    <a:pt x="314" y="24"/>
                    <a:pt x="293" y="22"/>
                  </a:cubicBezTo>
                  <a:cubicBezTo>
                    <a:pt x="277" y="22"/>
                    <a:pt x="262" y="19"/>
                    <a:pt x="247" y="20"/>
                  </a:cubicBezTo>
                  <a:cubicBezTo>
                    <a:pt x="244" y="20"/>
                    <a:pt x="241" y="19"/>
                    <a:pt x="239" y="17"/>
                  </a:cubicBezTo>
                  <a:cubicBezTo>
                    <a:pt x="251" y="16"/>
                    <a:pt x="262" y="18"/>
                    <a:pt x="273" y="17"/>
                  </a:cubicBezTo>
                  <a:cubicBezTo>
                    <a:pt x="269" y="17"/>
                    <a:pt x="263" y="17"/>
                    <a:pt x="259" y="15"/>
                  </a:cubicBezTo>
                  <a:cubicBezTo>
                    <a:pt x="260" y="14"/>
                    <a:pt x="262" y="15"/>
                    <a:pt x="264" y="15"/>
                  </a:cubicBezTo>
                  <a:cubicBezTo>
                    <a:pt x="263" y="13"/>
                    <a:pt x="264" y="13"/>
                    <a:pt x="263" y="12"/>
                  </a:cubicBezTo>
                  <a:cubicBezTo>
                    <a:pt x="261" y="12"/>
                    <a:pt x="259" y="11"/>
                    <a:pt x="258" y="11"/>
                  </a:cubicBezTo>
                  <a:cubicBezTo>
                    <a:pt x="259" y="9"/>
                    <a:pt x="259" y="9"/>
                    <a:pt x="259" y="9"/>
                  </a:cubicBezTo>
                  <a:cubicBezTo>
                    <a:pt x="267" y="9"/>
                    <a:pt x="277" y="11"/>
                    <a:pt x="284" y="9"/>
                  </a:cubicBezTo>
                  <a:cubicBezTo>
                    <a:pt x="287" y="12"/>
                    <a:pt x="290" y="9"/>
                    <a:pt x="293" y="10"/>
                  </a:cubicBezTo>
                  <a:cubicBezTo>
                    <a:pt x="289" y="9"/>
                    <a:pt x="282" y="8"/>
                    <a:pt x="279" y="7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5" y="9"/>
                    <a:pt x="269" y="6"/>
                    <a:pt x="263" y="7"/>
                  </a:cubicBezTo>
                  <a:cubicBezTo>
                    <a:pt x="256" y="6"/>
                    <a:pt x="249" y="6"/>
                    <a:pt x="242" y="6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31" y="2"/>
                    <a:pt x="214" y="3"/>
                    <a:pt x="202" y="4"/>
                  </a:cubicBezTo>
                  <a:cubicBezTo>
                    <a:pt x="210" y="4"/>
                    <a:pt x="219" y="3"/>
                    <a:pt x="228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0" y="0"/>
                    <a:pt x="135" y="4"/>
                    <a:pt x="129" y="3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14" y="2"/>
                    <a:pt x="99" y="5"/>
                    <a:pt x="85" y="6"/>
                  </a:cubicBezTo>
                  <a:cubicBezTo>
                    <a:pt x="76" y="10"/>
                    <a:pt x="67" y="2"/>
                    <a:pt x="59" y="9"/>
                  </a:cubicBezTo>
                  <a:cubicBezTo>
                    <a:pt x="51" y="11"/>
                    <a:pt x="43" y="15"/>
                    <a:pt x="35" y="18"/>
                  </a:cubicBezTo>
                  <a:cubicBezTo>
                    <a:pt x="32" y="20"/>
                    <a:pt x="31" y="24"/>
                    <a:pt x="28" y="24"/>
                  </a:cubicBezTo>
                  <a:cubicBezTo>
                    <a:pt x="24" y="20"/>
                    <a:pt x="19" y="26"/>
                    <a:pt x="15" y="29"/>
                  </a:cubicBezTo>
                  <a:cubicBezTo>
                    <a:pt x="18" y="31"/>
                    <a:pt x="21" y="25"/>
                    <a:pt x="24" y="26"/>
                  </a:cubicBezTo>
                  <a:cubicBezTo>
                    <a:pt x="21" y="27"/>
                    <a:pt x="25" y="29"/>
                    <a:pt x="22" y="30"/>
                  </a:cubicBezTo>
                  <a:cubicBezTo>
                    <a:pt x="14" y="29"/>
                    <a:pt x="6" y="31"/>
                    <a:pt x="0" y="37"/>
                  </a:cubicBezTo>
                  <a:cubicBezTo>
                    <a:pt x="1" y="38"/>
                    <a:pt x="1" y="42"/>
                    <a:pt x="3" y="40"/>
                  </a:cubicBezTo>
                  <a:cubicBezTo>
                    <a:pt x="4" y="40"/>
                    <a:pt x="4" y="37"/>
                    <a:pt x="6" y="39"/>
                  </a:cubicBezTo>
                  <a:cubicBezTo>
                    <a:pt x="6" y="40"/>
                    <a:pt x="9" y="40"/>
                    <a:pt x="8" y="42"/>
                  </a:cubicBezTo>
                  <a:cubicBezTo>
                    <a:pt x="6" y="45"/>
                    <a:pt x="4" y="43"/>
                    <a:pt x="3" y="46"/>
                  </a:cubicBezTo>
                  <a:cubicBezTo>
                    <a:pt x="5" y="50"/>
                    <a:pt x="8" y="42"/>
                    <a:pt x="12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50"/>
                    <a:pt x="10" y="50"/>
                    <a:pt x="10" y="51"/>
                  </a:cubicBezTo>
                  <a:cubicBezTo>
                    <a:pt x="9" y="52"/>
                    <a:pt x="9" y="52"/>
                    <a:pt x="9" y="53"/>
                  </a:cubicBezTo>
                  <a:cubicBezTo>
                    <a:pt x="10" y="54"/>
                    <a:pt x="8" y="56"/>
                    <a:pt x="10" y="58"/>
                  </a:cubicBezTo>
                  <a:cubicBezTo>
                    <a:pt x="10" y="59"/>
                    <a:pt x="10" y="61"/>
                    <a:pt x="9" y="61"/>
                  </a:cubicBezTo>
                  <a:lnTo>
                    <a:pt x="8" y="60"/>
                  </a:lnTo>
                  <a:close/>
                  <a:moveTo>
                    <a:pt x="401" y="39"/>
                  </a:moveTo>
                  <a:cubicBezTo>
                    <a:pt x="402" y="38"/>
                    <a:pt x="402" y="38"/>
                    <a:pt x="402" y="38"/>
                  </a:cubicBezTo>
                  <a:cubicBezTo>
                    <a:pt x="404" y="40"/>
                    <a:pt x="404" y="40"/>
                    <a:pt x="404" y="40"/>
                  </a:cubicBezTo>
                  <a:lnTo>
                    <a:pt x="401" y="39"/>
                  </a:lnTo>
                  <a:close/>
                  <a:moveTo>
                    <a:pt x="362" y="77"/>
                  </a:moveTo>
                  <a:cubicBezTo>
                    <a:pt x="364" y="77"/>
                    <a:pt x="367" y="77"/>
                    <a:pt x="368" y="77"/>
                  </a:cubicBezTo>
                  <a:cubicBezTo>
                    <a:pt x="366" y="77"/>
                    <a:pt x="364" y="78"/>
                    <a:pt x="362" y="77"/>
                  </a:cubicBezTo>
                  <a:close/>
                  <a:moveTo>
                    <a:pt x="306" y="63"/>
                  </a:moveTo>
                  <a:cubicBezTo>
                    <a:pt x="306" y="63"/>
                    <a:pt x="307" y="63"/>
                    <a:pt x="308" y="64"/>
                  </a:cubicBezTo>
                  <a:cubicBezTo>
                    <a:pt x="307" y="64"/>
                    <a:pt x="306" y="64"/>
                    <a:pt x="306" y="63"/>
                  </a:cubicBezTo>
                  <a:close/>
                  <a:moveTo>
                    <a:pt x="283" y="61"/>
                  </a:moveTo>
                  <a:cubicBezTo>
                    <a:pt x="291" y="61"/>
                    <a:pt x="298" y="62"/>
                    <a:pt x="304" y="64"/>
                  </a:cubicBezTo>
                  <a:cubicBezTo>
                    <a:pt x="298" y="62"/>
                    <a:pt x="290" y="63"/>
                    <a:pt x="283" y="61"/>
                  </a:cubicBezTo>
                  <a:close/>
                  <a:moveTo>
                    <a:pt x="229" y="5"/>
                  </a:moveTo>
                  <a:cubicBezTo>
                    <a:pt x="237" y="5"/>
                    <a:pt x="237" y="5"/>
                    <a:pt x="237" y="5"/>
                  </a:cubicBezTo>
                  <a:cubicBezTo>
                    <a:pt x="238" y="6"/>
                    <a:pt x="238" y="6"/>
                    <a:pt x="238" y="6"/>
                  </a:cubicBezTo>
                  <a:lnTo>
                    <a:pt x="229" y="5"/>
                  </a:lnTo>
                  <a:close/>
                  <a:moveTo>
                    <a:pt x="10" y="72"/>
                  </a:moveTo>
                  <a:cubicBezTo>
                    <a:pt x="9" y="72"/>
                    <a:pt x="8" y="72"/>
                    <a:pt x="7" y="72"/>
                  </a:cubicBezTo>
                  <a:cubicBezTo>
                    <a:pt x="9" y="70"/>
                    <a:pt x="9" y="70"/>
                    <a:pt x="9" y="70"/>
                  </a:cubicBez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09"/>
            <p:cNvSpPr>
              <a:spLocks/>
            </p:cNvSpPr>
            <p:nvPr/>
          </p:nvSpPr>
          <p:spPr bwMode="auto">
            <a:xfrm>
              <a:off x="3481388" y="7948613"/>
              <a:ext cx="6350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10"/>
            <p:cNvSpPr>
              <a:spLocks/>
            </p:cNvSpPr>
            <p:nvPr/>
          </p:nvSpPr>
          <p:spPr bwMode="auto">
            <a:xfrm>
              <a:off x="3421063" y="8099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11"/>
            <p:cNvSpPr>
              <a:spLocks/>
            </p:cNvSpPr>
            <p:nvPr/>
          </p:nvSpPr>
          <p:spPr bwMode="auto">
            <a:xfrm>
              <a:off x="3267075" y="7870825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12"/>
            <p:cNvSpPr>
              <a:spLocks/>
            </p:cNvSpPr>
            <p:nvPr/>
          </p:nvSpPr>
          <p:spPr bwMode="auto">
            <a:xfrm>
              <a:off x="3162300" y="7878763"/>
              <a:ext cx="58738" cy="6350"/>
            </a:xfrm>
            <a:custGeom>
              <a:avLst/>
              <a:gdLst>
                <a:gd name="T0" fmla="*/ 0 w 16"/>
                <a:gd name="T1" fmla="*/ 0 h 2"/>
                <a:gd name="T2" fmla="*/ 13 w 16"/>
                <a:gd name="T3" fmla="*/ 0 h 2"/>
                <a:gd name="T4" fmla="*/ 16 w 16"/>
                <a:gd name="T5" fmla="*/ 1 h 2"/>
                <a:gd name="T6" fmla="*/ 0 w 1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4" y="0"/>
                    <a:pt x="9" y="0"/>
                    <a:pt x="1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1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13"/>
            <p:cNvSpPr>
              <a:spLocks/>
            </p:cNvSpPr>
            <p:nvPr/>
          </p:nvSpPr>
          <p:spPr bwMode="auto">
            <a:xfrm>
              <a:off x="3052763" y="7878763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14"/>
            <p:cNvSpPr>
              <a:spLocks/>
            </p:cNvSpPr>
            <p:nvPr/>
          </p:nvSpPr>
          <p:spPr bwMode="auto">
            <a:xfrm>
              <a:off x="3044825" y="7881938"/>
              <a:ext cx="30163" cy="7938"/>
            </a:xfrm>
            <a:custGeom>
              <a:avLst/>
              <a:gdLst>
                <a:gd name="T0" fmla="*/ 8 w 8"/>
                <a:gd name="T1" fmla="*/ 1 h 2"/>
                <a:gd name="T2" fmla="*/ 0 w 8"/>
                <a:gd name="T3" fmla="*/ 1 h 2"/>
                <a:gd name="T4" fmla="*/ 8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15"/>
            <p:cNvSpPr>
              <a:spLocks/>
            </p:cNvSpPr>
            <p:nvPr/>
          </p:nvSpPr>
          <p:spPr bwMode="auto">
            <a:xfrm>
              <a:off x="3484563" y="794226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16"/>
            <p:cNvSpPr>
              <a:spLocks/>
            </p:cNvSpPr>
            <p:nvPr/>
          </p:nvSpPr>
          <p:spPr bwMode="auto">
            <a:xfrm>
              <a:off x="2049463" y="7983538"/>
              <a:ext cx="19050" cy="14288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2" y="4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17"/>
            <p:cNvSpPr>
              <a:spLocks/>
            </p:cNvSpPr>
            <p:nvPr/>
          </p:nvSpPr>
          <p:spPr bwMode="auto">
            <a:xfrm>
              <a:off x="3457575" y="8002588"/>
              <a:ext cx="153988" cy="28575"/>
            </a:xfrm>
            <a:custGeom>
              <a:avLst/>
              <a:gdLst>
                <a:gd name="T0" fmla="*/ 24 w 41"/>
                <a:gd name="T1" fmla="*/ 6 h 8"/>
                <a:gd name="T2" fmla="*/ 13 w 41"/>
                <a:gd name="T3" fmla="*/ 5 h 8"/>
                <a:gd name="T4" fmla="*/ 13 w 41"/>
                <a:gd name="T5" fmla="*/ 5 h 8"/>
                <a:gd name="T6" fmla="*/ 8 w 41"/>
                <a:gd name="T7" fmla="*/ 5 h 8"/>
                <a:gd name="T8" fmla="*/ 20 w 41"/>
                <a:gd name="T9" fmla="*/ 4 h 8"/>
                <a:gd name="T10" fmla="*/ 0 w 41"/>
                <a:gd name="T11" fmla="*/ 0 h 8"/>
                <a:gd name="T12" fmla="*/ 38 w 41"/>
                <a:gd name="T13" fmla="*/ 5 h 8"/>
                <a:gd name="T14" fmla="*/ 39 w 41"/>
                <a:gd name="T15" fmla="*/ 6 h 8"/>
                <a:gd name="T16" fmla="*/ 41 w 41"/>
                <a:gd name="T17" fmla="*/ 7 h 8"/>
                <a:gd name="T18" fmla="*/ 24 w 41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8">
                  <a:moveTo>
                    <a:pt x="24" y="6"/>
                  </a:moveTo>
                  <a:cubicBezTo>
                    <a:pt x="20" y="7"/>
                    <a:pt x="17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8" y="5"/>
                    <a:pt x="8" y="5"/>
                  </a:cubicBezTo>
                  <a:cubicBezTo>
                    <a:pt x="12" y="3"/>
                    <a:pt x="16" y="4"/>
                    <a:pt x="20" y="4"/>
                  </a:cubicBezTo>
                  <a:cubicBezTo>
                    <a:pt x="14" y="1"/>
                    <a:pt x="6" y="2"/>
                    <a:pt x="0" y="0"/>
                  </a:cubicBezTo>
                  <a:cubicBezTo>
                    <a:pt x="13" y="0"/>
                    <a:pt x="26" y="2"/>
                    <a:pt x="38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7"/>
                    <a:pt x="41" y="7"/>
                  </a:cubicBezTo>
                  <a:cubicBezTo>
                    <a:pt x="35" y="8"/>
                    <a:pt x="29" y="5"/>
                    <a:pt x="2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618"/>
            <p:cNvSpPr>
              <a:spLocks/>
            </p:cNvSpPr>
            <p:nvPr/>
          </p:nvSpPr>
          <p:spPr bwMode="auto">
            <a:xfrm>
              <a:off x="3360738" y="8002588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3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619"/>
            <p:cNvSpPr>
              <a:spLocks/>
            </p:cNvSpPr>
            <p:nvPr/>
          </p:nvSpPr>
          <p:spPr bwMode="auto">
            <a:xfrm>
              <a:off x="3382963" y="8002588"/>
              <a:ext cx="90488" cy="14288"/>
            </a:xfrm>
            <a:custGeom>
              <a:avLst/>
              <a:gdLst>
                <a:gd name="T0" fmla="*/ 24 w 24"/>
                <a:gd name="T1" fmla="*/ 4 h 4"/>
                <a:gd name="T2" fmla="*/ 6 w 24"/>
                <a:gd name="T3" fmla="*/ 3 h 4"/>
                <a:gd name="T4" fmla="*/ 0 w 24"/>
                <a:gd name="T5" fmla="*/ 1 h 4"/>
                <a:gd name="T6" fmla="*/ 23 w 24"/>
                <a:gd name="T7" fmla="*/ 3 h 4"/>
                <a:gd name="T8" fmla="*/ 24 w 2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0"/>
                    <a:pt x="1" y="4"/>
                    <a:pt x="0" y="1"/>
                  </a:cubicBezTo>
                  <a:cubicBezTo>
                    <a:pt x="8" y="1"/>
                    <a:pt x="15" y="3"/>
                    <a:pt x="23" y="3"/>
                  </a:cubicBezTo>
                  <a:cubicBezTo>
                    <a:pt x="23" y="3"/>
                    <a:pt x="24" y="3"/>
                    <a:pt x="2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620"/>
            <p:cNvSpPr>
              <a:spLocks/>
            </p:cNvSpPr>
            <p:nvPr/>
          </p:nvSpPr>
          <p:spPr bwMode="auto">
            <a:xfrm>
              <a:off x="2049463" y="8008938"/>
              <a:ext cx="12700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0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621"/>
            <p:cNvSpPr>
              <a:spLocks/>
            </p:cNvSpPr>
            <p:nvPr/>
          </p:nvSpPr>
          <p:spPr bwMode="auto">
            <a:xfrm>
              <a:off x="2054225" y="8035925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622"/>
            <p:cNvSpPr>
              <a:spLocks/>
            </p:cNvSpPr>
            <p:nvPr/>
          </p:nvSpPr>
          <p:spPr bwMode="auto">
            <a:xfrm>
              <a:off x="3570288" y="8043863"/>
              <a:ext cx="7938" cy="6350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23"/>
            <p:cNvSpPr>
              <a:spLocks/>
            </p:cNvSpPr>
            <p:nvPr/>
          </p:nvSpPr>
          <p:spPr bwMode="auto">
            <a:xfrm>
              <a:off x="3492500" y="8050213"/>
              <a:ext cx="14288" cy="476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624"/>
            <p:cNvSpPr>
              <a:spLocks/>
            </p:cNvSpPr>
            <p:nvPr/>
          </p:nvSpPr>
          <p:spPr bwMode="auto">
            <a:xfrm>
              <a:off x="3379788" y="8050213"/>
              <a:ext cx="14288" cy="7938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0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25"/>
            <p:cNvSpPr>
              <a:spLocks/>
            </p:cNvSpPr>
            <p:nvPr/>
          </p:nvSpPr>
          <p:spPr bwMode="auto">
            <a:xfrm>
              <a:off x="3451225" y="8061325"/>
              <a:ext cx="104775" cy="26988"/>
            </a:xfrm>
            <a:custGeom>
              <a:avLst/>
              <a:gdLst>
                <a:gd name="T0" fmla="*/ 4 w 28"/>
                <a:gd name="T1" fmla="*/ 0 h 7"/>
                <a:gd name="T2" fmla="*/ 27 w 28"/>
                <a:gd name="T3" fmla="*/ 3 h 7"/>
                <a:gd name="T4" fmla="*/ 25 w 28"/>
                <a:gd name="T5" fmla="*/ 6 h 7"/>
                <a:gd name="T6" fmla="*/ 28 w 28"/>
                <a:gd name="T7" fmla="*/ 7 h 7"/>
                <a:gd name="T8" fmla="*/ 0 w 28"/>
                <a:gd name="T9" fmla="*/ 4 h 7"/>
                <a:gd name="T10" fmla="*/ 9 w 28"/>
                <a:gd name="T11" fmla="*/ 3 h 7"/>
                <a:gd name="T12" fmla="*/ 4 w 2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">
                  <a:moveTo>
                    <a:pt x="4" y="0"/>
                  </a:moveTo>
                  <a:cubicBezTo>
                    <a:pt x="12" y="0"/>
                    <a:pt x="20" y="1"/>
                    <a:pt x="27" y="3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7" y="6"/>
                    <a:pt x="28" y="7"/>
                  </a:cubicBezTo>
                  <a:cubicBezTo>
                    <a:pt x="18" y="6"/>
                    <a:pt x="8" y="7"/>
                    <a:pt x="0" y="4"/>
                  </a:cubicBezTo>
                  <a:cubicBezTo>
                    <a:pt x="3" y="3"/>
                    <a:pt x="7" y="6"/>
                    <a:pt x="9" y="3"/>
                  </a:cubicBezTo>
                  <a:cubicBezTo>
                    <a:pt x="7" y="2"/>
                    <a:pt x="5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26"/>
            <p:cNvSpPr>
              <a:spLocks/>
            </p:cNvSpPr>
            <p:nvPr/>
          </p:nvSpPr>
          <p:spPr bwMode="auto">
            <a:xfrm>
              <a:off x="3416300" y="8069263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27"/>
            <p:cNvSpPr>
              <a:spLocks/>
            </p:cNvSpPr>
            <p:nvPr/>
          </p:nvSpPr>
          <p:spPr bwMode="auto">
            <a:xfrm>
              <a:off x="3416300" y="8074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28"/>
            <p:cNvSpPr>
              <a:spLocks/>
            </p:cNvSpPr>
            <p:nvPr/>
          </p:nvSpPr>
          <p:spPr bwMode="auto">
            <a:xfrm>
              <a:off x="3476625" y="8088313"/>
              <a:ext cx="87313" cy="11113"/>
            </a:xfrm>
            <a:custGeom>
              <a:avLst/>
              <a:gdLst>
                <a:gd name="T0" fmla="*/ 1 w 23"/>
                <a:gd name="T1" fmla="*/ 0 h 3"/>
                <a:gd name="T2" fmla="*/ 23 w 23"/>
                <a:gd name="T3" fmla="*/ 3 h 3"/>
                <a:gd name="T4" fmla="*/ 0 w 23"/>
                <a:gd name="T5" fmla="*/ 0 h 3"/>
                <a:gd name="T6" fmla="*/ 1 w 2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">
                  <a:moveTo>
                    <a:pt x="1" y="0"/>
                  </a:moveTo>
                  <a:cubicBezTo>
                    <a:pt x="8" y="1"/>
                    <a:pt x="18" y="0"/>
                    <a:pt x="23" y="3"/>
                  </a:cubicBezTo>
                  <a:cubicBezTo>
                    <a:pt x="15" y="3"/>
                    <a:pt x="8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29"/>
            <p:cNvSpPr>
              <a:spLocks/>
            </p:cNvSpPr>
            <p:nvPr/>
          </p:nvSpPr>
          <p:spPr bwMode="auto">
            <a:xfrm>
              <a:off x="3487738" y="81026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30"/>
            <p:cNvSpPr>
              <a:spLocks/>
            </p:cNvSpPr>
            <p:nvPr/>
          </p:nvSpPr>
          <p:spPr bwMode="auto">
            <a:xfrm>
              <a:off x="3451225" y="8096250"/>
              <a:ext cx="115888" cy="19050"/>
            </a:xfrm>
            <a:custGeom>
              <a:avLst/>
              <a:gdLst>
                <a:gd name="T0" fmla="*/ 6 w 31"/>
                <a:gd name="T1" fmla="*/ 1 h 5"/>
                <a:gd name="T2" fmla="*/ 6 w 31"/>
                <a:gd name="T3" fmla="*/ 2 h 5"/>
                <a:gd name="T4" fmla="*/ 11 w 31"/>
                <a:gd name="T5" fmla="*/ 2 h 5"/>
                <a:gd name="T6" fmla="*/ 11 w 31"/>
                <a:gd name="T7" fmla="*/ 2 h 5"/>
                <a:gd name="T8" fmla="*/ 30 w 31"/>
                <a:gd name="T9" fmla="*/ 4 h 5"/>
                <a:gd name="T10" fmla="*/ 31 w 31"/>
                <a:gd name="T11" fmla="*/ 5 h 5"/>
                <a:gd name="T12" fmla="*/ 2 w 31"/>
                <a:gd name="T13" fmla="*/ 2 h 5"/>
                <a:gd name="T14" fmla="*/ 4 w 31"/>
                <a:gd name="T15" fmla="*/ 2 h 5"/>
                <a:gd name="T16" fmla="*/ 0 w 31"/>
                <a:gd name="T17" fmla="*/ 1 h 5"/>
                <a:gd name="T18" fmla="*/ 6 w 31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"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10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1" y="5"/>
                    <a:pt x="11" y="4"/>
                    <a:pt x="2" y="2"/>
                  </a:cubicBezTo>
                  <a:cubicBezTo>
                    <a:pt x="2" y="2"/>
                    <a:pt x="3" y="3"/>
                    <a:pt x="4" y="2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631"/>
            <p:cNvSpPr>
              <a:spLocks/>
            </p:cNvSpPr>
            <p:nvPr/>
          </p:nvSpPr>
          <p:spPr bwMode="auto">
            <a:xfrm>
              <a:off x="3544888" y="8126413"/>
              <a:ext cx="14288" cy="3175"/>
            </a:xfrm>
            <a:custGeom>
              <a:avLst/>
              <a:gdLst>
                <a:gd name="T0" fmla="*/ 0 w 9"/>
                <a:gd name="T1" fmla="*/ 0 h 2"/>
                <a:gd name="T2" fmla="*/ 0 w 9"/>
                <a:gd name="T3" fmla="*/ 0 h 2"/>
                <a:gd name="T4" fmla="*/ 9 w 9"/>
                <a:gd name="T5" fmla="*/ 2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632"/>
            <p:cNvSpPr>
              <a:spLocks/>
            </p:cNvSpPr>
            <p:nvPr/>
          </p:nvSpPr>
          <p:spPr bwMode="auto">
            <a:xfrm>
              <a:off x="2065338" y="8129588"/>
              <a:ext cx="7938" cy="317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2 h 2"/>
                <a:gd name="T4" fmla="*/ 5 w 5"/>
                <a:gd name="T5" fmla="*/ 0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0" y="2"/>
                  </a:lnTo>
                  <a:lnTo>
                    <a:pt x="5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33"/>
            <p:cNvSpPr>
              <a:spLocks/>
            </p:cNvSpPr>
            <p:nvPr/>
          </p:nvSpPr>
          <p:spPr bwMode="auto">
            <a:xfrm>
              <a:off x="3387725" y="8162925"/>
              <a:ext cx="187325" cy="26988"/>
            </a:xfrm>
            <a:custGeom>
              <a:avLst/>
              <a:gdLst>
                <a:gd name="T0" fmla="*/ 27 w 50"/>
                <a:gd name="T1" fmla="*/ 2 h 7"/>
                <a:gd name="T2" fmla="*/ 27 w 50"/>
                <a:gd name="T3" fmla="*/ 0 h 7"/>
                <a:gd name="T4" fmla="*/ 39 w 50"/>
                <a:gd name="T5" fmla="*/ 3 h 7"/>
                <a:gd name="T6" fmla="*/ 50 w 50"/>
                <a:gd name="T7" fmla="*/ 6 h 7"/>
                <a:gd name="T8" fmla="*/ 50 w 50"/>
                <a:gd name="T9" fmla="*/ 7 h 7"/>
                <a:gd name="T10" fmla="*/ 38 w 50"/>
                <a:gd name="T11" fmla="*/ 6 h 7"/>
                <a:gd name="T12" fmla="*/ 0 w 50"/>
                <a:gd name="T13" fmla="*/ 1 h 7"/>
                <a:gd name="T14" fmla="*/ 27 w 50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7">
                  <a:moveTo>
                    <a:pt x="27" y="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1"/>
                    <a:pt x="36" y="0"/>
                    <a:pt x="39" y="3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7"/>
                  </a:cubicBezTo>
                  <a:cubicBezTo>
                    <a:pt x="46" y="7"/>
                    <a:pt x="42" y="7"/>
                    <a:pt x="38" y="6"/>
                  </a:cubicBezTo>
                  <a:cubicBezTo>
                    <a:pt x="25" y="6"/>
                    <a:pt x="14" y="2"/>
                    <a:pt x="0" y="1"/>
                  </a:cubicBezTo>
                  <a:cubicBezTo>
                    <a:pt x="8" y="1"/>
                    <a:pt x="18" y="1"/>
                    <a:pt x="2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34"/>
            <p:cNvSpPr>
              <a:spLocks/>
            </p:cNvSpPr>
            <p:nvPr/>
          </p:nvSpPr>
          <p:spPr bwMode="auto">
            <a:xfrm>
              <a:off x="3292475" y="8181975"/>
              <a:ext cx="282575" cy="38100"/>
            </a:xfrm>
            <a:custGeom>
              <a:avLst/>
              <a:gdLst>
                <a:gd name="T0" fmla="*/ 0 w 75"/>
                <a:gd name="T1" fmla="*/ 0 h 10"/>
                <a:gd name="T2" fmla="*/ 22 w 75"/>
                <a:gd name="T3" fmla="*/ 2 h 10"/>
                <a:gd name="T4" fmla="*/ 75 w 75"/>
                <a:gd name="T5" fmla="*/ 7 h 10"/>
                <a:gd name="T6" fmla="*/ 74 w 75"/>
                <a:gd name="T7" fmla="*/ 8 h 10"/>
                <a:gd name="T8" fmla="*/ 75 w 75"/>
                <a:gd name="T9" fmla="*/ 9 h 10"/>
                <a:gd name="T10" fmla="*/ 75 w 75"/>
                <a:gd name="T11" fmla="*/ 10 h 10"/>
                <a:gd name="T12" fmla="*/ 54 w 75"/>
                <a:gd name="T13" fmla="*/ 8 h 10"/>
                <a:gd name="T14" fmla="*/ 58 w 75"/>
                <a:gd name="T15" fmla="*/ 7 h 10"/>
                <a:gd name="T16" fmla="*/ 5 w 75"/>
                <a:gd name="T17" fmla="*/ 3 h 10"/>
                <a:gd name="T18" fmla="*/ 0 w 7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0">
                  <a:moveTo>
                    <a:pt x="0" y="0"/>
                  </a:moveTo>
                  <a:cubicBezTo>
                    <a:pt x="7" y="0"/>
                    <a:pt x="15" y="0"/>
                    <a:pt x="22" y="2"/>
                  </a:cubicBezTo>
                  <a:cubicBezTo>
                    <a:pt x="39" y="3"/>
                    <a:pt x="58" y="4"/>
                    <a:pt x="75" y="7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7" y="8"/>
                    <a:pt x="58" y="7"/>
                  </a:cubicBezTo>
                  <a:cubicBezTo>
                    <a:pt x="41" y="4"/>
                    <a:pt x="23" y="3"/>
                    <a:pt x="5" y="3"/>
                  </a:cubicBezTo>
                  <a:cubicBezTo>
                    <a:pt x="4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35"/>
            <p:cNvSpPr>
              <a:spLocks/>
            </p:cNvSpPr>
            <p:nvPr/>
          </p:nvSpPr>
          <p:spPr bwMode="auto">
            <a:xfrm>
              <a:off x="2065338" y="8181975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0 w 2"/>
                <a:gd name="T5" fmla="*/ 1 h 3"/>
                <a:gd name="T6" fmla="*/ 2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36"/>
            <p:cNvSpPr>
              <a:spLocks/>
            </p:cNvSpPr>
            <p:nvPr/>
          </p:nvSpPr>
          <p:spPr bwMode="auto">
            <a:xfrm>
              <a:off x="3446463" y="8208963"/>
              <a:ext cx="15875" cy="11113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0 w 4"/>
                <a:gd name="T5" fmla="*/ 1 h 3"/>
                <a:gd name="T6" fmla="*/ 2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2"/>
                    <a:pt x="4" y="0"/>
                    <a:pt x="3" y="2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1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37"/>
            <p:cNvSpPr>
              <a:spLocks/>
            </p:cNvSpPr>
            <p:nvPr/>
          </p:nvSpPr>
          <p:spPr bwMode="auto">
            <a:xfrm>
              <a:off x="3476625" y="8212138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2" y="1"/>
                    <a:pt x="3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Rectangle 638"/>
            <p:cNvSpPr>
              <a:spLocks noChangeArrowheads="1"/>
            </p:cNvSpPr>
            <p:nvPr/>
          </p:nvSpPr>
          <p:spPr bwMode="auto">
            <a:xfrm>
              <a:off x="3368675" y="8242300"/>
              <a:ext cx="3175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39"/>
            <p:cNvSpPr>
              <a:spLocks/>
            </p:cNvSpPr>
            <p:nvPr/>
          </p:nvSpPr>
          <p:spPr bwMode="auto">
            <a:xfrm>
              <a:off x="3360738" y="823912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40"/>
            <p:cNvSpPr>
              <a:spLocks/>
            </p:cNvSpPr>
            <p:nvPr/>
          </p:nvSpPr>
          <p:spPr bwMode="auto">
            <a:xfrm>
              <a:off x="3379788" y="8245475"/>
              <a:ext cx="66675" cy="7938"/>
            </a:xfrm>
            <a:custGeom>
              <a:avLst/>
              <a:gdLst>
                <a:gd name="T0" fmla="*/ 0 w 18"/>
                <a:gd name="T1" fmla="*/ 1 h 2"/>
                <a:gd name="T2" fmla="*/ 18 w 18"/>
                <a:gd name="T3" fmla="*/ 1 h 2"/>
                <a:gd name="T4" fmla="*/ 0 w 1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">
                  <a:moveTo>
                    <a:pt x="0" y="1"/>
                  </a:moveTo>
                  <a:cubicBezTo>
                    <a:pt x="7" y="0"/>
                    <a:pt x="12" y="0"/>
                    <a:pt x="18" y="1"/>
                  </a:cubicBezTo>
                  <a:cubicBezTo>
                    <a:pt x="13" y="1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641"/>
            <p:cNvSpPr>
              <a:spLocks/>
            </p:cNvSpPr>
            <p:nvPr/>
          </p:nvSpPr>
          <p:spPr bwMode="auto">
            <a:xfrm>
              <a:off x="3451225" y="8245475"/>
              <a:ext cx="115888" cy="15875"/>
            </a:xfrm>
            <a:custGeom>
              <a:avLst/>
              <a:gdLst>
                <a:gd name="T0" fmla="*/ 7 w 31"/>
                <a:gd name="T1" fmla="*/ 2 h 4"/>
                <a:gd name="T2" fmla="*/ 31 w 31"/>
                <a:gd name="T3" fmla="*/ 4 h 4"/>
                <a:gd name="T4" fmla="*/ 0 w 31"/>
                <a:gd name="T5" fmla="*/ 2 h 4"/>
                <a:gd name="T6" fmla="*/ 7 w 31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">
                  <a:moveTo>
                    <a:pt x="7" y="2"/>
                  </a:moveTo>
                  <a:cubicBezTo>
                    <a:pt x="15" y="3"/>
                    <a:pt x="25" y="2"/>
                    <a:pt x="31" y="4"/>
                  </a:cubicBezTo>
                  <a:cubicBezTo>
                    <a:pt x="21" y="4"/>
                    <a:pt x="11" y="3"/>
                    <a:pt x="0" y="2"/>
                  </a:cubicBezTo>
                  <a:cubicBezTo>
                    <a:pt x="2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642"/>
            <p:cNvSpPr>
              <a:spLocks/>
            </p:cNvSpPr>
            <p:nvPr/>
          </p:nvSpPr>
          <p:spPr bwMode="auto">
            <a:xfrm>
              <a:off x="3424238" y="8264525"/>
              <a:ext cx="11113" cy="3175"/>
            </a:xfrm>
            <a:custGeom>
              <a:avLst/>
              <a:gdLst>
                <a:gd name="T0" fmla="*/ 0 w 7"/>
                <a:gd name="T1" fmla="*/ 0 h 2"/>
                <a:gd name="T2" fmla="*/ 5 w 7"/>
                <a:gd name="T3" fmla="*/ 0 h 2"/>
                <a:gd name="T4" fmla="*/ 7 w 7"/>
                <a:gd name="T5" fmla="*/ 2 h 2"/>
                <a:gd name="T6" fmla="*/ 0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643"/>
            <p:cNvSpPr>
              <a:spLocks/>
            </p:cNvSpPr>
            <p:nvPr/>
          </p:nvSpPr>
          <p:spPr bwMode="auto">
            <a:xfrm>
              <a:off x="3533775" y="8272463"/>
              <a:ext cx="11113" cy="3175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0 h 2"/>
                <a:gd name="T4" fmla="*/ 7 w 7"/>
                <a:gd name="T5" fmla="*/ 2 h 2"/>
                <a:gd name="T6" fmla="*/ 0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2" y="0"/>
                  </a:lnTo>
                  <a:lnTo>
                    <a:pt x="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644"/>
            <p:cNvSpPr>
              <a:spLocks/>
            </p:cNvSpPr>
            <p:nvPr/>
          </p:nvSpPr>
          <p:spPr bwMode="auto">
            <a:xfrm>
              <a:off x="2628900" y="8328025"/>
              <a:ext cx="784225" cy="46038"/>
            </a:xfrm>
            <a:custGeom>
              <a:avLst/>
              <a:gdLst>
                <a:gd name="T0" fmla="*/ 56 w 209"/>
                <a:gd name="T1" fmla="*/ 2 h 12"/>
                <a:gd name="T2" fmla="*/ 71 w 209"/>
                <a:gd name="T3" fmla="*/ 3 h 12"/>
                <a:gd name="T4" fmla="*/ 136 w 209"/>
                <a:gd name="T5" fmla="*/ 6 h 12"/>
                <a:gd name="T6" fmla="*/ 153 w 209"/>
                <a:gd name="T7" fmla="*/ 8 h 12"/>
                <a:gd name="T8" fmla="*/ 209 w 209"/>
                <a:gd name="T9" fmla="*/ 12 h 12"/>
                <a:gd name="T10" fmla="*/ 185 w 209"/>
                <a:gd name="T11" fmla="*/ 12 h 12"/>
                <a:gd name="T12" fmla="*/ 185 w 209"/>
                <a:gd name="T13" fmla="*/ 11 h 12"/>
                <a:gd name="T14" fmla="*/ 165 w 209"/>
                <a:gd name="T15" fmla="*/ 10 h 12"/>
                <a:gd name="T16" fmla="*/ 160 w 209"/>
                <a:gd name="T17" fmla="*/ 9 h 12"/>
                <a:gd name="T18" fmla="*/ 80 w 209"/>
                <a:gd name="T19" fmla="*/ 5 h 12"/>
                <a:gd name="T20" fmla="*/ 78 w 209"/>
                <a:gd name="T21" fmla="*/ 4 h 12"/>
                <a:gd name="T22" fmla="*/ 24 w 209"/>
                <a:gd name="T23" fmla="*/ 5 h 12"/>
                <a:gd name="T24" fmla="*/ 0 w 209"/>
                <a:gd name="T25" fmla="*/ 4 h 12"/>
                <a:gd name="T26" fmla="*/ 56 w 209"/>
                <a:gd name="T2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9" h="12">
                  <a:moveTo>
                    <a:pt x="56" y="2"/>
                  </a:moveTo>
                  <a:cubicBezTo>
                    <a:pt x="61" y="2"/>
                    <a:pt x="66" y="2"/>
                    <a:pt x="71" y="3"/>
                  </a:cubicBezTo>
                  <a:cubicBezTo>
                    <a:pt x="93" y="3"/>
                    <a:pt x="114" y="4"/>
                    <a:pt x="136" y="6"/>
                  </a:cubicBezTo>
                  <a:cubicBezTo>
                    <a:pt x="142" y="9"/>
                    <a:pt x="148" y="3"/>
                    <a:pt x="153" y="8"/>
                  </a:cubicBezTo>
                  <a:cubicBezTo>
                    <a:pt x="172" y="8"/>
                    <a:pt x="191" y="10"/>
                    <a:pt x="209" y="12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78" y="11"/>
                    <a:pt x="170" y="12"/>
                    <a:pt x="165" y="10"/>
                  </a:cubicBezTo>
                  <a:cubicBezTo>
                    <a:pt x="163" y="9"/>
                    <a:pt x="159" y="12"/>
                    <a:pt x="160" y="9"/>
                  </a:cubicBezTo>
                  <a:cubicBezTo>
                    <a:pt x="134" y="7"/>
                    <a:pt x="107" y="6"/>
                    <a:pt x="80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7" y="2"/>
                    <a:pt x="7" y="7"/>
                    <a:pt x="0" y="4"/>
                  </a:cubicBezTo>
                  <a:cubicBezTo>
                    <a:pt x="18" y="0"/>
                    <a:pt x="38" y="3"/>
                    <a:pt x="5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645"/>
            <p:cNvSpPr>
              <a:spLocks/>
            </p:cNvSpPr>
            <p:nvPr/>
          </p:nvSpPr>
          <p:spPr bwMode="auto">
            <a:xfrm>
              <a:off x="3514725" y="8347075"/>
              <a:ext cx="38100" cy="7938"/>
            </a:xfrm>
            <a:custGeom>
              <a:avLst/>
              <a:gdLst>
                <a:gd name="T0" fmla="*/ 10 w 10"/>
                <a:gd name="T1" fmla="*/ 1 h 2"/>
                <a:gd name="T2" fmla="*/ 0 w 10"/>
                <a:gd name="T3" fmla="*/ 2 h 2"/>
                <a:gd name="T4" fmla="*/ 0 w 10"/>
                <a:gd name="T5" fmla="*/ 1 h 2"/>
                <a:gd name="T6" fmla="*/ 10 w 10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646"/>
            <p:cNvSpPr>
              <a:spLocks/>
            </p:cNvSpPr>
            <p:nvPr/>
          </p:nvSpPr>
          <p:spPr bwMode="auto">
            <a:xfrm>
              <a:off x="3552825" y="8350250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647"/>
            <p:cNvSpPr>
              <a:spLocks/>
            </p:cNvSpPr>
            <p:nvPr/>
          </p:nvSpPr>
          <p:spPr bwMode="auto">
            <a:xfrm>
              <a:off x="3292475" y="8355013"/>
              <a:ext cx="76200" cy="7938"/>
            </a:xfrm>
            <a:custGeom>
              <a:avLst/>
              <a:gdLst>
                <a:gd name="T0" fmla="*/ 0 w 20"/>
                <a:gd name="T1" fmla="*/ 0 h 2"/>
                <a:gd name="T2" fmla="*/ 20 w 20"/>
                <a:gd name="T3" fmla="*/ 2 h 2"/>
                <a:gd name="T4" fmla="*/ 0 w 20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">
                  <a:moveTo>
                    <a:pt x="0" y="0"/>
                  </a:moveTo>
                  <a:cubicBezTo>
                    <a:pt x="6" y="0"/>
                    <a:pt x="14" y="0"/>
                    <a:pt x="20" y="2"/>
                  </a:cubicBezTo>
                  <a:cubicBezTo>
                    <a:pt x="13" y="0"/>
                    <a:pt x="7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648"/>
            <p:cNvSpPr>
              <a:spLocks/>
            </p:cNvSpPr>
            <p:nvPr/>
          </p:nvSpPr>
          <p:spPr bwMode="auto">
            <a:xfrm>
              <a:off x="3421063" y="8369300"/>
              <a:ext cx="77788" cy="4763"/>
            </a:xfrm>
            <a:custGeom>
              <a:avLst/>
              <a:gdLst>
                <a:gd name="T0" fmla="*/ 49 w 49"/>
                <a:gd name="T1" fmla="*/ 3 h 3"/>
                <a:gd name="T2" fmla="*/ 0 w 49"/>
                <a:gd name="T3" fmla="*/ 3 h 3"/>
                <a:gd name="T4" fmla="*/ 49 w 49"/>
                <a:gd name="T5" fmla="*/ 0 h 3"/>
                <a:gd name="T6" fmla="*/ 49 w 4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">
                  <a:moveTo>
                    <a:pt x="49" y="3"/>
                  </a:moveTo>
                  <a:lnTo>
                    <a:pt x="0" y="3"/>
                  </a:lnTo>
                  <a:lnTo>
                    <a:pt x="49" y="0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2771437" y="5838484"/>
            <a:ext cx="1501775" cy="481012"/>
            <a:chOff x="2098675" y="8583613"/>
            <a:chExt cx="1501775" cy="481012"/>
          </a:xfrm>
        </p:grpSpPr>
        <p:sp>
          <p:nvSpPr>
            <p:cNvPr id="373" name="Freeform 649"/>
            <p:cNvSpPr>
              <a:spLocks/>
            </p:cNvSpPr>
            <p:nvPr/>
          </p:nvSpPr>
          <p:spPr bwMode="auto">
            <a:xfrm>
              <a:off x="2632075" y="8583613"/>
              <a:ext cx="169863" cy="19050"/>
            </a:xfrm>
            <a:custGeom>
              <a:avLst/>
              <a:gdLst>
                <a:gd name="T0" fmla="*/ 0 w 45"/>
                <a:gd name="T1" fmla="*/ 4 h 5"/>
                <a:gd name="T2" fmla="*/ 9 w 45"/>
                <a:gd name="T3" fmla="*/ 3 h 5"/>
                <a:gd name="T4" fmla="*/ 2 w 45"/>
                <a:gd name="T5" fmla="*/ 1 h 5"/>
                <a:gd name="T6" fmla="*/ 11 w 45"/>
                <a:gd name="T7" fmla="*/ 3 h 5"/>
                <a:gd name="T8" fmla="*/ 45 w 45"/>
                <a:gd name="T9" fmla="*/ 5 h 5"/>
                <a:gd name="T10" fmla="*/ 0 w 45"/>
                <a:gd name="T11" fmla="*/ 5 h 5"/>
                <a:gd name="T12" fmla="*/ 0 w 4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">
                  <a:moveTo>
                    <a:pt x="0" y="4"/>
                  </a:moveTo>
                  <a:cubicBezTo>
                    <a:pt x="3" y="3"/>
                    <a:pt x="7" y="4"/>
                    <a:pt x="9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0"/>
                    <a:pt x="8" y="1"/>
                    <a:pt x="11" y="3"/>
                  </a:cubicBezTo>
                  <a:cubicBezTo>
                    <a:pt x="23" y="3"/>
                    <a:pt x="33" y="3"/>
                    <a:pt x="45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650"/>
            <p:cNvSpPr>
              <a:spLocks/>
            </p:cNvSpPr>
            <p:nvPr/>
          </p:nvSpPr>
          <p:spPr bwMode="auto">
            <a:xfrm>
              <a:off x="3594100" y="869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651"/>
            <p:cNvSpPr>
              <a:spLocks noEditPoints="1"/>
            </p:cNvSpPr>
            <p:nvPr/>
          </p:nvSpPr>
          <p:spPr bwMode="auto">
            <a:xfrm>
              <a:off x="2114550" y="8591550"/>
              <a:ext cx="1479550" cy="473075"/>
            </a:xfrm>
            <a:custGeom>
              <a:avLst/>
              <a:gdLst>
                <a:gd name="T0" fmla="*/ 6 w 394"/>
                <a:gd name="T1" fmla="*/ 83 h 126"/>
                <a:gd name="T2" fmla="*/ 10 w 394"/>
                <a:gd name="T3" fmla="*/ 96 h 126"/>
                <a:gd name="T4" fmla="*/ 163 w 394"/>
                <a:gd name="T5" fmla="*/ 120 h 126"/>
                <a:gd name="T6" fmla="*/ 367 w 394"/>
                <a:gd name="T7" fmla="*/ 126 h 126"/>
                <a:gd name="T8" fmla="*/ 293 w 394"/>
                <a:gd name="T9" fmla="*/ 121 h 126"/>
                <a:gd name="T10" fmla="*/ 250 w 394"/>
                <a:gd name="T11" fmla="*/ 118 h 126"/>
                <a:gd name="T12" fmla="*/ 272 w 394"/>
                <a:gd name="T13" fmla="*/ 117 h 126"/>
                <a:gd name="T14" fmla="*/ 372 w 394"/>
                <a:gd name="T15" fmla="*/ 119 h 126"/>
                <a:gd name="T16" fmla="*/ 334 w 394"/>
                <a:gd name="T17" fmla="*/ 115 h 126"/>
                <a:gd name="T18" fmla="*/ 391 w 394"/>
                <a:gd name="T19" fmla="*/ 115 h 126"/>
                <a:gd name="T20" fmla="*/ 384 w 394"/>
                <a:gd name="T21" fmla="*/ 111 h 126"/>
                <a:gd name="T22" fmla="*/ 331 w 394"/>
                <a:gd name="T23" fmla="*/ 104 h 126"/>
                <a:gd name="T24" fmla="*/ 363 w 394"/>
                <a:gd name="T25" fmla="*/ 101 h 126"/>
                <a:gd name="T26" fmla="*/ 322 w 394"/>
                <a:gd name="T27" fmla="*/ 97 h 126"/>
                <a:gd name="T28" fmla="*/ 320 w 394"/>
                <a:gd name="T29" fmla="*/ 98 h 126"/>
                <a:gd name="T30" fmla="*/ 305 w 394"/>
                <a:gd name="T31" fmla="*/ 92 h 126"/>
                <a:gd name="T32" fmla="*/ 374 w 394"/>
                <a:gd name="T33" fmla="*/ 97 h 126"/>
                <a:gd name="T34" fmla="*/ 378 w 394"/>
                <a:gd name="T35" fmla="*/ 94 h 126"/>
                <a:gd name="T36" fmla="*/ 292 w 394"/>
                <a:gd name="T37" fmla="*/ 84 h 126"/>
                <a:gd name="T38" fmla="*/ 310 w 394"/>
                <a:gd name="T39" fmla="*/ 79 h 126"/>
                <a:gd name="T40" fmla="*/ 230 w 394"/>
                <a:gd name="T41" fmla="*/ 73 h 126"/>
                <a:gd name="T42" fmla="*/ 383 w 394"/>
                <a:gd name="T43" fmla="*/ 79 h 126"/>
                <a:gd name="T44" fmla="*/ 378 w 394"/>
                <a:gd name="T45" fmla="*/ 75 h 126"/>
                <a:gd name="T46" fmla="*/ 364 w 394"/>
                <a:gd name="T47" fmla="*/ 70 h 126"/>
                <a:gd name="T48" fmla="*/ 353 w 394"/>
                <a:gd name="T49" fmla="*/ 65 h 126"/>
                <a:gd name="T50" fmla="*/ 332 w 394"/>
                <a:gd name="T51" fmla="*/ 60 h 126"/>
                <a:gd name="T52" fmla="*/ 375 w 394"/>
                <a:gd name="T53" fmla="*/ 55 h 126"/>
                <a:gd name="T54" fmla="*/ 327 w 394"/>
                <a:gd name="T55" fmla="*/ 46 h 126"/>
                <a:gd name="T56" fmla="*/ 232 w 394"/>
                <a:gd name="T57" fmla="*/ 39 h 126"/>
                <a:gd name="T58" fmla="*/ 345 w 394"/>
                <a:gd name="T59" fmla="*/ 42 h 126"/>
                <a:gd name="T60" fmla="*/ 361 w 394"/>
                <a:gd name="T61" fmla="*/ 39 h 126"/>
                <a:gd name="T62" fmla="*/ 287 w 394"/>
                <a:gd name="T63" fmla="*/ 30 h 126"/>
                <a:gd name="T64" fmla="*/ 250 w 394"/>
                <a:gd name="T65" fmla="*/ 29 h 126"/>
                <a:gd name="T66" fmla="*/ 192 w 394"/>
                <a:gd name="T67" fmla="*/ 21 h 126"/>
                <a:gd name="T68" fmla="*/ 247 w 394"/>
                <a:gd name="T69" fmla="*/ 20 h 126"/>
                <a:gd name="T70" fmla="*/ 254 w 394"/>
                <a:gd name="T71" fmla="*/ 21 h 126"/>
                <a:gd name="T72" fmla="*/ 267 w 394"/>
                <a:gd name="T73" fmla="*/ 22 h 126"/>
                <a:gd name="T74" fmla="*/ 381 w 394"/>
                <a:gd name="T75" fmla="*/ 31 h 126"/>
                <a:gd name="T76" fmla="*/ 392 w 394"/>
                <a:gd name="T77" fmla="*/ 30 h 126"/>
                <a:gd name="T78" fmla="*/ 391 w 394"/>
                <a:gd name="T79" fmla="*/ 27 h 126"/>
                <a:gd name="T80" fmla="*/ 385 w 394"/>
                <a:gd name="T81" fmla="*/ 23 h 126"/>
                <a:gd name="T82" fmla="*/ 169 w 394"/>
                <a:gd name="T83" fmla="*/ 6 h 126"/>
                <a:gd name="T84" fmla="*/ 8 w 394"/>
                <a:gd name="T85" fmla="*/ 12 h 126"/>
                <a:gd name="T86" fmla="*/ 350 w 394"/>
                <a:gd name="T87" fmla="*/ 64 h 126"/>
                <a:gd name="T88" fmla="*/ 297 w 394"/>
                <a:gd name="T89" fmla="*/ 71 h 126"/>
                <a:gd name="T90" fmla="*/ 323 w 394"/>
                <a:gd name="T91" fmla="*/ 72 h 126"/>
                <a:gd name="T92" fmla="*/ 261 w 394"/>
                <a:gd name="T93" fmla="*/ 6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" h="126">
                  <a:moveTo>
                    <a:pt x="4" y="50"/>
                  </a:moveTo>
                  <a:cubicBezTo>
                    <a:pt x="3" y="57"/>
                    <a:pt x="7" y="64"/>
                    <a:pt x="4" y="71"/>
                  </a:cubicBezTo>
                  <a:cubicBezTo>
                    <a:pt x="7" y="74"/>
                    <a:pt x="7" y="78"/>
                    <a:pt x="6" y="83"/>
                  </a:cubicBezTo>
                  <a:cubicBezTo>
                    <a:pt x="8" y="85"/>
                    <a:pt x="7" y="88"/>
                    <a:pt x="8" y="90"/>
                  </a:cubicBezTo>
                  <a:cubicBezTo>
                    <a:pt x="7" y="91"/>
                    <a:pt x="5" y="91"/>
                    <a:pt x="6" y="93"/>
                  </a:cubicBezTo>
                  <a:cubicBezTo>
                    <a:pt x="8" y="91"/>
                    <a:pt x="9" y="94"/>
                    <a:pt x="10" y="96"/>
                  </a:cubicBezTo>
                  <a:cubicBezTo>
                    <a:pt x="9" y="102"/>
                    <a:pt x="11" y="113"/>
                    <a:pt x="18" y="117"/>
                  </a:cubicBezTo>
                  <a:cubicBezTo>
                    <a:pt x="37" y="124"/>
                    <a:pt x="61" y="123"/>
                    <a:pt x="81" y="120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67" y="126"/>
                    <a:pt x="367" y="126"/>
                    <a:pt x="367" y="126"/>
                  </a:cubicBezTo>
                  <a:cubicBezTo>
                    <a:pt x="364" y="125"/>
                    <a:pt x="364" y="125"/>
                    <a:pt x="364" y="125"/>
                  </a:cubicBezTo>
                  <a:cubicBezTo>
                    <a:pt x="341" y="124"/>
                    <a:pt x="318" y="123"/>
                    <a:pt x="296" y="122"/>
                  </a:cubicBezTo>
                  <a:cubicBezTo>
                    <a:pt x="293" y="121"/>
                    <a:pt x="293" y="121"/>
                    <a:pt x="293" y="121"/>
                  </a:cubicBezTo>
                  <a:cubicBezTo>
                    <a:pt x="280" y="123"/>
                    <a:pt x="267" y="118"/>
                    <a:pt x="254" y="120"/>
                  </a:cubicBezTo>
                  <a:cubicBezTo>
                    <a:pt x="243" y="119"/>
                    <a:pt x="229" y="119"/>
                    <a:pt x="218" y="118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374" y="122"/>
                    <a:pt x="374" y="122"/>
                    <a:pt x="374" y="122"/>
                  </a:cubicBezTo>
                  <a:cubicBezTo>
                    <a:pt x="384" y="123"/>
                    <a:pt x="384" y="123"/>
                    <a:pt x="384" y="123"/>
                  </a:cubicBezTo>
                  <a:cubicBezTo>
                    <a:pt x="348" y="117"/>
                    <a:pt x="308" y="121"/>
                    <a:pt x="272" y="117"/>
                  </a:cubicBezTo>
                  <a:cubicBezTo>
                    <a:pt x="242" y="114"/>
                    <a:pt x="210" y="117"/>
                    <a:pt x="181" y="113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248" y="111"/>
                    <a:pt x="307" y="120"/>
                    <a:pt x="372" y="119"/>
                  </a:cubicBezTo>
                  <a:cubicBezTo>
                    <a:pt x="368" y="117"/>
                    <a:pt x="362" y="119"/>
                    <a:pt x="358" y="117"/>
                  </a:cubicBezTo>
                  <a:cubicBezTo>
                    <a:pt x="359" y="116"/>
                    <a:pt x="361" y="117"/>
                    <a:pt x="362" y="117"/>
                  </a:cubicBezTo>
                  <a:cubicBezTo>
                    <a:pt x="353" y="115"/>
                    <a:pt x="343" y="115"/>
                    <a:pt x="334" y="115"/>
                  </a:cubicBezTo>
                  <a:cubicBezTo>
                    <a:pt x="335" y="113"/>
                    <a:pt x="337" y="114"/>
                    <a:pt x="338" y="114"/>
                  </a:cubicBezTo>
                  <a:cubicBezTo>
                    <a:pt x="338" y="113"/>
                    <a:pt x="339" y="113"/>
                    <a:pt x="339" y="112"/>
                  </a:cubicBezTo>
                  <a:cubicBezTo>
                    <a:pt x="391" y="115"/>
                    <a:pt x="391" y="115"/>
                    <a:pt x="391" y="115"/>
                  </a:cubicBezTo>
                  <a:cubicBezTo>
                    <a:pt x="393" y="113"/>
                    <a:pt x="393" y="113"/>
                    <a:pt x="393" y="113"/>
                  </a:cubicBezTo>
                  <a:cubicBezTo>
                    <a:pt x="390" y="113"/>
                    <a:pt x="384" y="113"/>
                    <a:pt x="379" y="111"/>
                  </a:cubicBezTo>
                  <a:cubicBezTo>
                    <a:pt x="381" y="110"/>
                    <a:pt x="383" y="111"/>
                    <a:pt x="384" y="111"/>
                  </a:cubicBezTo>
                  <a:cubicBezTo>
                    <a:pt x="374" y="109"/>
                    <a:pt x="363" y="109"/>
                    <a:pt x="352" y="107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31" y="104"/>
                    <a:pt x="331" y="104"/>
                    <a:pt x="331" y="104"/>
                  </a:cubicBezTo>
                  <a:cubicBezTo>
                    <a:pt x="330" y="104"/>
                    <a:pt x="330" y="104"/>
                    <a:pt x="330" y="104"/>
                  </a:cubicBezTo>
                  <a:cubicBezTo>
                    <a:pt x="376" y="104"/>
                    <a:pt x="376" y="104"/>
                    <a:pt x="376" y="104"/>
                  </a:cubicBezTo>
                  <a:cubicBezTo>
                    <a:pt x="372" y="103"/>
                    <a:pt x="367" y="103"/>
                    <a:pt x="363" y="101"/>
                  </a:cubicBezTo>
                  <a:cubicBezTo>
                    <a:pt x="372" y="101"/>
                    <a:pt x="372" y="101"/>
                    <a:pt x="372" y="101"/>
                  </a:cubicBezTo>
                  <a:cubicBezTo>
                    <a:pt x="324" y="98"/>
                    <a:pt x="324" y="98"/>
                    <a:pt x="324" y="98"/>
                  </a:cubicBezTo>
                  <a:cubicBezTo>
                    <a:pt x="323" y="97"/>
                    <a:pt x="323" y="96"/>
                    <a:pt x="322" y="97"/>
                  </a:cubicBezTo>
                  <a:cubicBezTo>
                    <a:pt x="321" y="97"/>
                    <a:pt x="321" y="97"/>
                    <a:pt x="321" y="97"/>
                  </a:cubicBezTo>
                  <a:cubicBezTo>
                    <a:pt x="321" y="97"/>
                    <a:pt x="321" y="97"/>
                    <a:pt x="321" y="97"/>
                  </a:cubicBezTo>
                  <a:cubicBezTo>
                    <a:pt x="320" y="98"/>
                    <a:pt x="320" y="98"/>
                    <a:pt x="320" y="98"/>
                  </a:cubicBezTo>
                  <a:cubicBezTo>
                    <a:pt x="297" y="96"/>
                    <a:pt x="297" y="96"/>
                    <a:pt x="297" y="96"/>
                  </a:cubicBezTo>
                  <a:cubicBezTo>
                    <a:pt x="296" y="95"/>
                    <a:pt x="296" y="95"/>
                    <a:pt x="296" y="95"/>
                  </a:cubicBezTo>
                  <a:cubicBezTo>
                    <a:pt x="298" y="93"/>
                    <a:pt x="303" y="96"/>
                    <a:pt x="305" y="92"/>
                  </a:cubicBezTo>
                  <a:cubicBezTo>
                    <a:pt x="318" y="94"/>
                    <a:pt x="331" y="93"/>
                    <a:pt x="344" y="95"/>
                  </a:cubicBezTo>
                  <a:cubicBezTo>
                    <a:pt x="345" y="96"/>
                    <a:pt x="345" y="96"/>
                    <a:pt x="345" y="96"/>
                  </a:cubicBezTo>
                  <a:cubicBezTo>
                    <a:pt x="374" y="97"/>
                    <a:pt x="374" y="97"/>
                    <a:pt x="374" y="97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49" y="95"/>
                    <a:pt x="348" y="94"/>
                    <a:pt x="349" y="93"/>
                  </a:cubicBezTo>
                  <a:cubicBezTo>
                    <a:pt x="357" y="93"/>
                    <a:pt x="369" y="94"/>
                    <a:pt x="378" y="94"/>
                  </a:cubicBezTo>
                  <a:cubicBezTo>
                    <a:pt x="377" y="92"/>
                    <a:pt x="377" y="92"/>
                    <a:pt x="377" y="92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5" y="84"/>
                    <a:pt x="292" y="86"/>
                    <a:pt x="292" y="84"/>
                  </a:cubicBezTo>
                  <a:cubicBezTo>
                    <a:pt x="318" y="84"/>
                    <a:pt x="343" y="85"/>
                    <a:pt x="369" y="86"/>
                  </a:cubicBezTo>
                  <a:cubicBezTo>
                    <a:pt x="361" y="83"/>
                    <a:pt x="350" y="85"/>
                    <a:pt x="342" y="82"/>
                  </a:cubicBezTo>
                  <a:cubicBezTo>
                    <a:pt x="310" y="79"/>
                    <a:pt x="310" y="79"/>
                    <a:pt x="310" y="79"/>
                  </a:cubicBezTo>
                  <a:cubicBezTo>
                    <a:pt x="309" y="79"/>
                    <a:pt x="307" y="79"/>
                    <a:pt x="307" y="77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83" y="79"/>
                    <a:pt x="383" y="79"/>
                    <a:pt x="383" y="79"/>
                  </a:cubicBezTo>
                  <a:cubicBezTo>
                    <a:pt x="383" y="79"/>
                    <a:pt x="379" y="77"/>
                    <a:pt x="377" y="77"/>
                  </a:cubicBezTo>
                  <a:cubicBezTo>
                    <a:pt x="360" y="75"/>
                    <a:pt x="341" y="74"/>
                    <a:pt x="324" y="72"/>
                  </a:cubicBezTo>
                  <a:cubicBezTo>
                    <a:pt x="342" y="72"/>
                    <a:pt x="361" y="73"/>
                    <a:pt x="378" y="75"/>
                  </a:cubicBezTo>
                  <a:cubicBezTo>
                    <a:pt x="378" y="74"/>
                    <a:pt x="378" y="74"/>
                    <a:pt x="378" y="74"/>
                  </a:cubicBezTo>
                  <a:cubicBezTo>
                    <a:pt x="370" y="73"/>
                    <a:pt x="362" y="72"/>
                    <a:pt x="355" y="71"/>
                  </a:cubicBezTo>
                  <a:cubicBezTo>
                    <a:pt x="357" y="69"/>
                    <a:pt x="361" y="69"/>
                    <a:pt x="364" y="70"/>
                  </a:cubicBezTo>
                  <a:cubicBezTo>
                    <a:pt x="372" y="70"/>
                    <a:pt x="372" y="70"/>
                    <a:pt x="372" y="70"/>
                  </a:cubicBezTo>
                  <a:cubicBezTo>
                    <a:pt x="373" y="69"/>
                    <a:pt x="371" y="68"/>
                    <a:pt x="371" y="67"/>
                  </a:cubicBezTo>
                  <a:cubicBezTo>
                    <a:pt x="365" y="66"/>
                    <a:pt x="359" y="66"/>
                    <a:pt x="353" y="65"/>
                  </a:cubicBezTo>
                  <a:cubicBezTo>
                    <a:pt x="353" y="64"/>
                    <a:pt x="354" y="64"/>
                    <a:pt x="354" y="63"/>
                  </a:cubicBezTo>
                  <a:cubicBezTo>
                    <a:pt x="357" y="65"/>
                    <a:pt x="361" y="64"/>
                    <a:pt x="364" y="64"/>
                  </a:cubicBezTo>
                  <a:cubicBezTo>
                    <a:pt x="353" y="63"/>
                    <a:pt x="342" y="61"/>
                    <a:pt x="332" y="60"/>
                  </a:cubicBezTo>
                  <a:cubicBezTo>
                    <a:pt x="345" y="57"/>
                    <a:pt x="359" y="61"/>
                    <a:pt x="372" y="59"/>
                  </a:cubicBezTo>
                  <a:cubicBezTo>
                    <a:pt x="367" y="56"/>
                    <a:pt x="359" y="58"/>
                    <a:pt x="353" y="56"/>
                  </a:cubicBezTo>
                  <a:cubicBezTo>
                    <a:pt x="361" y="56"/>
                    <a:pt x="367" y="53"/>
                    <a:pt x="375" y="55"/>
                  </a:cubicBezTo>
                  <a:cubicBezTo>
                    <a:pt x="369" y="53"/>
                    <a:pt x="369" y="53"/>
                    <a:pt x="369" y="53"/>
                  </a:cubicBezTo>
                  <a:cubicBezTo>
                    <a:pt x="370" y="51"/>
                    <a:pt x="372" y="53"/>
                    <a:pt x="373" y="52"/>
                  </a:cubicBezTo>
                  <a:cubicBezTo>
                    <a:pt x="358" y="50"/>
                    <a:pt x="342" y="48"/>
                    <a:pt x="327" y="46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30" y="44"/>
                    <a:pt x="352" y="46"/>
                    <a:pt x="374" y="47"/>
                  </a:cubicBezTo>
                  <a:cubicBezTo>
                    <a:pt x="365" y="45"/>
                    <a:pt x="354" y="45"/>
                    <a:pt x="345" y="42"/>
                  </a:cubicBezTo>
                  <a:cubicBezTo>
                    <a:pt x="347" y="40"/>
                    <a:pt x="350" y="42"/>
                    <a:pt x="352" y="41"/>
                  </a:cubicBezTo>
                  <a:cubicBezTo>
                    <a:pt x="333" y="37"/>
                    <a:pt x="312" y="38"/>
                    <a:pt x="292" y="35"/>
                  </a:cubicBezTo>
                  <a:cubicBezTo>
                    <a:pt x="315" y="35"/>
                    <a:pt x="338" y="37"/>
                    <a:pt x="361" y="39"/>
                  </a:cubicBezTo>
                  <a:cubicBezTo>
                    <a:pt x="338" y="35"/>
                    <a:pt x="338" y="35"/>
                    <a:pt x="338" y="35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21" y="33"/>
                    <a:pt x="303" y="32"/>
                    <a:pt x="287" y="30"/>
                  </a:cubicBezTo>
                  <a:cubicBezTo>
                    <a:pt x="284" y="29"/>
                    <a:pt x="279" y="30"/>
                    <a:pt x="275" y="30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67" y="29"/>
                    <a:pt x="259" y="30"/>
                    <a:pt x="250" y="29"/>
                  </a:cubicBezTo>
                  <a:cubicBezTo>
                    <a:pt x="239" y="26"/>
                    <a:pt x="228" y="30"/>
                    <a:pt x="217" y="26"/>
                  </a:cubicBezTo>
                  <a:cubicBezTo>
                    <a:pt x="214" y="23"/>
                    <a:pt x="209" y="23"/>
                    <a:pt x="205" y="22"/>
                  </a:cubicBezTo>
                  <a:cubicBezTo>
                    <a:pt x="200" y="23"/>
                    <a:pt x="196" y="22"/>
                    <a:pt x="192" y="21"/>
                  </a:cubicBezTo>
                  <a:cubicBezTo>
                    <a:pt x="194" y="20"/>
                    <a:pt x="194" y="20"/>
                    <a:pt x="194" y="20"/>
                  </a:cubicBezTo>
                  <a:cubicBezTo>
                    <a:pt x="208" y="21"/>
                    <a:pt x="220" y="20"/>
                    <a:pt x="233" y="22"/>
                  </a:cubicBezTo>
                  <a:cubicBezTo>
                    <a:pt x="237" y="17"/>
                    <a:pt x="242" y="21"/>
                    <a:pt x="247" y="20"/>
                  </a:cubicBezTo>
                  <a:cubicBezTo>
                    <a:pt x="247" y="23"/>
                    <a:pt x="251" y="22"/>
                    <a:pt x="253" y="22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53" y="20"/>
                    <a:pt x="254" y="21"/>
                    <a:pt x="254" y="21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9" y="23"/>
                    <a:pt x="262" y="22"/>
                    <a:pt x="267" y="23"/>
                  </a:cubicBezTo>
                  <a:cubicBezTo>
                    <a:pt x="267" y="22"/>
                    <a:pt x="267" y="22"/>
                    <a:pt x="267" y="22"/>
                  </a:cubicBezTo>
                  <a:cubicBezTo>
                    <a:pt x="268" y="21"/>
                    <a:pt x="270" y="21"/>
                    <a:pt x="272" y="21"/>
                  </a:cubicBezTo>
                  <a:cubicBezTo>
                    <a:pt x="272" y="23"/>
                    <a:pt x="272" y="23"/>
                    <a:pt x="272" y="23"/>
                  </a:cubicBezTo>
                  <a:cubicBezTo>
                    <a:pt x="309" y="26"/>
                    <a:pt x="345" y="26"/>
                    <a:pt x="381" y="31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64" y="28"/>
                    <a:pt x="348" y="27"/>
                    <a:pt x="333" y="25"/>
                  </a:cubicBezTo>
                  <a:cubicBezTo>
                    <a:pt x="353" y="24"/>
                    <a:pt x="373" y="28"/>
                    <a:pt x="392" y="30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3" y="29"/>
                    <a:pt x="391" y="28"/>
                    <a:pt x="390" y="28"/>
                  </a:cubicBezTo>
                  <a:cubicBezTo>
                    <a:pt x="391" y="27"/>
                    <a:pt x="391" y="27"/>
                    <a:pt x="391" y="27"/>
                  </a:cubicBezTo>
                  <a:cubicBezTo>
                    <a:pt x="390" y="25"/>
                    <a:pt x="385" y="26"/>
                    <a:pt x="383" y="25"/>
                  </a:cubicBezTo>
                  <a:cubicBezTo>
                    <a:pt x="379" y="22"/>
                    <a:pt x="373" y="24"/>
                    <a:pt x="370" y="21"/>
                  </a:cubicBezTo>
                  <a:cubicBezTo>
                    <a:pt x="375" y="20"/>
                    <a:pt x="380" y="23"/>
                    <a:pt x="385" y="23"/>
                  </a:cubicBezTo>
                  <a:cubicBezTo>
                    <a:pt x="373" y="19"/>
                    <a:pt x="361" y="19"/>
                    <a:pt x="349" y="16"/>
                  </a:cubicBezTo>
                  <a:cubicBezTo>
                    <a:pt x="277" y="12"/>
                    <a:pt x="277" y="12"/>
                    <a:pt x="277" y="12"/>
                  </a:cubicBezTo>
                  <a:cubicBezTo>
                    <a:pt x="242" y="9"/>
                    <a:pt x="205" y="8"/>
                    <a:pt x="169" y="6"/>
                  </a:cubicBezTo>
                  <a:cubicBezTo>
                    <a:pt x="137" y="7"/>
                    <a:pt x="107" y="3"/>
                    <a:pt x="76" y="4"/>
                  </a:cubicBezTo>
                  <a:cubicBezTo>
                    <a:pt x="61" y="0"/>
                    <a:pt x="47" y="6"/>
                    <a:pt x="32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9"/>
                    <a:pt x="0" y="40"/>
                    <a:pt x="4" y="50"/>
                  </a:cubicBezTo>
                  <a:close/>
                  <a:moveTo>
                    <a:pt x="350" y="64"/>
                  </a:moveTo>
                  <a:cubicBezTo>
                    <a:pt x="351" y="64"/>
                    <a:pt x="352" y="63"/>
                    <a:pt x="353" y="65"/>
                  </a:cubicBezTo>
                  <a:cubicBezTo>
                    <a:pt x="352" y="65"/>
                    <a:pt x="351" y="64"/>
                    <a:pt x="350" y="64"/>
                  </a:cubicBezTo>
                  <a:close/>
                  <a:moveTo>
                    <a:pt x="297" y="71"/>
                  </a:moveTo>
                  <a:cubicBezTo>
                    <a:pt x="305" y="71"/>
                    <a:pt x="305" y="71"/>
                    <a:pt x="305" y="71"/>
                  </a:cubicBezTo>
                  <a:cubicBezTo>
                    <a:pt x="310" y="69"/>
                    <a:pt x="317" y="70"/>
                    <a:pt x="323" y="70"/>
                  </a:cubicBezTo>
                  <a:cubicBezTo>
                    <a:pt x="323" y="71"/>
                    <a:pt x="323" y="71"/>
                    <a:pt x="323" y="72"/>
                  </a:cubicBezTo>
                  <a:lnTo>
                    <a:pt x="297" y="71"/>
                  </a:lnTo>
                  <a:close/>
                  <a:moveTo>
                    <a:pt x="246" y="68"/>
                  </a:moveTo>
                  <a:cubicBezTo>
                    <a:pt x="251" y="67"/>
                    <a:pt x="256" y="69"/>
                    <a:pt x="261" y="69"/>
                  </a:cubicBezTo>
                  <a:cubicBezTo>
                    <a:pt x="256" y="69"/>
                    <a:pt x="252" y="68"/>
                    <a:pt x="24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652"/>
            <p:cNvSpPr>
              <a:spLocks/>
            </p:cNvSpPr>
            <p:nvPr/>
          </p:nvSpPr>
          <p:spPr bwMode="auto">
            <a:xfrm>
              <a:off x="3481388" y="88312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653"/>
            <p:cNvSpPr>
              <a:spLocks/>
            </p:cNvSpPr>
            <p:nvPr/>
          </p:nvSpPr>
          <p:spPr bwMode="auto">
            <a:xfrm>
              <a:off x="3316288" y="89519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654"/>
            <p:cNvSpPr>
              <a:spLocks/>
            </p:cNvSpPr>
            <p:nvPr/>
          </p:nvSpPr>
          <p:spPr bwMode="auto">
            <a:xfrm>
              <a:off x="3135313" y="8610600"/>
              <a:ext cx="38100" cy="6350"/>
            </a:xfrm>
            <a:custGeom>
              <a:avLst/>
              <a:gdLst>
                <a:gd name="T0" fmla="*/ 0 w 10"/>
                <a:gd name="T1" fmla="*/ 1 h 2"/>
                <a:gd name="T2" fmla="*/ 10 w 10"/>
                <a:gd name="T3" fmla="*/ 1 h 2"/>
                <a:gd name="T4" fmla="*/ 0 w 10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0"/>
                    <a:pt x="7" y="2"/>
                    <a:pt x="10" y="1"/>
                  </a:cubicBezTo>
                  <a:cubicBezTo>
                    <a:pt x="7" y="2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655"/>
            <p:cNvSpPr>
              <a:spLocks/>
            </p:cNvSpPr>
            <p:nvPr/>
          </p:nvSpPr>
          <p:spPr bwMode="auto">
            <a:xfrm>
              <a:off x="2955925" y="8680450"/>
              <a:ext cx="17463" cy="4763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656"/>
            <p:cNvSpPr>
              <a:spLocks/>
            </p:cNvSpPr>
            <p:nvPr/>
          </p:nvSpPr>
          <p:spPr bwMode="auto">
            <a:xfrm>
              <a:off x="3030538" y="86852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657"/>
            <p:cNvSpPr>
              <a:spLocks/>
            </p:cNvSpPr>
            <p:nvPr/>
          </p:nvSpPr>
          <p:spPr bwMode="auto">
            <a:xfrm>
              <a:off x="3033713" y="8680450"/>
              <a:ext cx="15875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658"/>
            <p:cNvSpPr>
              <a:spLocks/>
            </p:cNvSpPr>
            <p:nvPr/>
          </p:nvSpPr>
          <p:spPr bwMode="auto">
            <a:xfrm>
              <a:off x="3101975" y="8685213"/>
              <a:ext cx="498475" cy="44450"/>
            </a:xfrm>
            <a:custGeom>
              <a:avLst/>
              <a:gdLst>
                <a:gd name="T0" fmla="*/ 6 w 133"/>
                <a:gd name="T1" fmla="*/ 0 h 12"/>
                <a:gd name="T2" fmla="*/ 133 w 133"/>
                <a:gd name="T3" fmla="*/ 12 h 12"/>
                <a:gd name="T4" fmla="*/ 0 w 133"/>
                <a:gd name="T5" fmla="*/ 1 h 12"/>
                <a:gd name="T6" fmla="*/ 6 w 1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2">
                  <a:moveTo>
                    <a:pt x="6" y="0"/>
                  </a:moveTo>
                  <a:cubicBezTo>
                    <a:pt x="47" y="3"/>
                    <a:pt x="93" y="2"/>
                    <a:pt x="133" y="12"/>
                  </a:cubicBezTo>
                  <a:cubicBezTo>
                    <a:pt x="90" y="6"/>
                    <a:pt x="44" y="4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659"/>
            <p:cNvSpPr>
              <a:spLocks/>
            </p:cNvSpPr>
            <p:nvPr/>
          </p:nvSpPr>
          <p:spPr bwMode="auto">
            <a:xfrm>
              <a:off x="3352800" y="8707438"/>
              <a:ext cx="82550" cy="7938"/>
            </a:xfrm>
            <a:custGeom>
              <a:avLst/>
              <a:gdLst>
                <a:gd name="T0" fmla="*/ 22 w 22"/>
                <a:gd name="T1" fmla="*/ 2 h 2"/>
                <a:gd name="T2" fmla="*/ 0 w 22"/>
                <a:gd name="T3" fmla="*/ 0 h 2"/>
                <a:gd name="T4" fmla="*/ 22 w 2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15" y="2"/>
                    <a:pt x="7" y="2"/>
                    <a:pt x="0" y="0"/>
                  </a:cubicBezTo>
                  <a:cubicBezTo>
                    <a:pt x="7" y="1"/>
                    <a:pt x="15" y="1"/>
                    <a:pt x="2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660"/>
            <p:cNvSpPr>
              <a:spLocks/>
            </p:cNvSpPr>
            <p:nvPr/>
          </p:nvSpPr>
          <p:spPr bwMode="auto">
            <a:xfrm>
              <a:off x="3476625" y="8729663"/>
              <a:ext cx="60325" cy="11113"/>
            </a:xfrm>
            <a:custGeom>
              <a:avLst/>
              <a:gdLst>
                <a:gd name="T0" fmla="*/ 0 w 16"/>
                <a:gd name="T1" fmla="*/ 2 h 3"/>
                <a:gd name="T2" fmla="*/ 16 w 16"/>
                <a:gd name="T3" fmla="*/ 3 h 3"/>
                <a:gd name="T4" fmla="*/ 0 w 1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0" y="2"/>
                  </a:moveTo>
                  <a:cubicBezTo>
                    <a:pt x="5" y="0"/>
                    <a:pt x="11" y="3"/>
                    <a:pt x="16" y="3"/>
                  </a:cubicBezTo>
                  <a:cubicBezTo>
                    <a:pt x="11" y="3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661"/>
            <p:cNvSpPr>
              <a:spLocks/>
            </p:cNvSpPr>
            <p:nvPr/>
          </p:nvSpPr>
          <p:spPr bwMode="auto">
            <a:xfrm>
              <a:off x="2098675" y="8823325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6" name="Freeform 61"/>
          <p:cNvSpPr>
            <a:spLocks/>
          </p:cNvSpPr>
          <p:nvPr/>
        </p:nvSpPr>
        <p:spPr bwMode="auto">
          <a:xfrm>
            <a:off x="9637260" y="4444139"/>
            <a:ext cx="1649413" cy="404813"/>
          </a:xfrm>
          <a:custGeom>
            <a:avLst/>
            <a:gdLst>
              <a:gd name="T0" fmla="*/ 183 w 439"/>
              <a:gd name="T1" fmla="*/ 100 h 108"/>
              <a:gd name="T2" fmla="*/ 181 w 439"/>
              <a:gd name="T3" fmla="*/ 101 h 108"/>
              <a:gd name="T4" fmla="*/ 163 w 439"/>
              <a:gd name="T5" fmla="*/ 99 h 108"/>
              <a:gd name="T6" fmla="*/ 49 w 439"/>
              <a:gd name="T7" fmla="*/ 85 h 108"/>
              <a:gd name="T8" fmla="*/ 24 w 439"/>
              <a:gd name="T9" fmla="*/ 71 h 108"/>
              <a:gd name="T10" fmla="*/ 29 w 439"/>
              <a:gd name="T11" fmla="*/ 70 h 108"/>
              <a:gd name="T12" fmla="*/ 26 w 439"/>
              <a:gd name="T13" fmla="*/ 67 h 108"/>
              <a:gd name="T14" fmla="*/ 26 w 439"/>
              <a:gd name="T15" fmla="*/ 68 h 108"/>
              <a:gd name="T16" fmla="*/ 22 w 439"/>
              <a:gd name="T17" fmla="*/ 63 h 108"/>
              <a:gd name="T18" fmla="*/ 19 w 439"/>
              <a:gd name="T19" fmla="*/ 44 h 108"/>
              <a:gd name="T20" fmla="*/ 5 w 439"/>
              <a:gd name="T21" fmla="*/ 37 h 108"/>
              <a:gd name="T22" fmla="*/ 0 w 439"/>
              <a:gd name="T23" fmla="*/ 30 h 108"/>
              <a:gd name="T24" fmla="*/ 0 w 439"/>
              <a:gd name="T25" fmla="*/ 29 h 108"/>
              <a:gd name="T26" fmla="*/ 4 w 439"/>
              <a:gd name="T27" fmla="*/ 31 h 108"/>
              <a:gd name="T28" fmla="*/ 7 w 439"/>
              <a:gd name="T29" fmla="*/ 14 h 108"/>
              <a:gd name="T30" fmla="*/ 45 w 439"/>
              <a:gd name="T31" fmla="*/ 14 h 108"/>
              <a:gd name="T32" fmla="*/ 91 w 439"/>
              <a:gd name="T33" fmla="*/ 8 h 108"/>
              <a:gd name="T34" fmla="*/ 106 w 439"/>
              <a:gd name="T35" fmla="*/ 12 h 108"/>
              <a:gd name="T36" fmla="*/ 105 w 439"/>
              <a:gd name="T37" fmla="*/ 14 h 108"/>
              <a:gd name="T38" fmla="*/ 107 w 439"/>
              <a:gd name="T39" fmla="*/ 14 h 108"/>
              <a:gd name="T40" fmla="*/ 108 w 439"/>
              <a:gd name="T41" fmla="*/ 13 h 108"/>
              <a:gd name="T42" fmla="*/ 113 w 439"/>
              <a:gd name="T43" fmla="*/ 19 h 108"/>
              <a:gd name="T44" fmla="*/ 123 w 439"/>
              <a:gd name="T45" fmla="*/ 18 h 108"/>
              <a:gd name="T46" fmla="*/ 142 w 439"/>
              <a:gd name="T47" fmla="*/ 20 h 108"/>
              <a:gd name="T48" fmla="*/ 158 w 439"/>
              <a:gd name="T49" fmla="*/ 18 h 108"/>
              <a:gd name="T50" fmla="*/ 186 w 439"/>
              <a:gd name="T51" fmla="*/ 17 h 108"/>
              <a:gd name="T52" fmla="*/ 306 w 439"/>
              <a:gd name="T53" fmla="*/ 15 h 108"/>
              <a:gd name="T54" fmla="*/ 370 w 439"/>
              <a:gd name="T55" fmla="*/ 3 h 108"/>
              <a:gd name="T56" fmla="*/ 379 w 439"/>
              <a:gd name="T57" fmla="*/ 2 h 108"/>
              <a:gd name="T58" fmla="*/ 392 w 439"/>
              <a:gd name="T59" fmla="*/ 10 h 108"/>
              <a:gd name="T60" fmla="*/ 405 w 439"/>
              <a:gd name="T61" fmla="*/ 31 h 108"/>
              <a:gd name="T62" fmla="*/ 425 w 439"/>
              <a:gd name="T63" fmla="*/ 47 h 108"/>
              <a:gd name="T64" fmla="*/ 435 w 439"/>
              <a:gd name="T65" fmla="*/ 59 h 108"/>
              <a:gd name="T66" fmla="*/ 438 w 439"/>
              <a:gd name="T67" fmla="*/ 70 h 108"/>
              <a:gd name="T68" fmla="*/ 430 w 439"/>
              <a:gd name="T69" fmla="*/ 78 h 108"/>
              <a:gd name="T70" fmla="*/ 365 w 439"/>
              <a:gd name="T71" fmla="*/ 93 h 108"/>
              <a:gd name="T72" fmla="*/ 183 w 439"/>
              <a:gd name="T73" fmla="*/ 10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9" h="108">
                <a:moveTo>
                  <a:pt x="183" y="100"/>
                </a:moveTo>
                <a:cubicBezTo>
                  <a:pt x="182" y="100"/>
                  <a:pt x="181" y="101"/>
                  <a:pt x="181" y="101"/>
                </a:cubicBezTo>
                <a:cubicBezTo>
                  <a:pt x="175" y="98"/>
                  <a:pt x="169" y="99"/>
                  <a:pt x="163" y="99"/>
                </a:cubicBezTo>
                <a:cubicBezTo>
                  <a:pt x="124" y="97"/>
                  <a:pt x="86" y="94"/>
                  <a:pt x="49" y="85"/>
                </a:cubicBezTo>
                <a:cubicBezTo>
                  <a:pt x="40" y="80"/>
                  <a:pt x="30" y="79"/>
                  <a:pt x="24" y="71"/>
                </a:cubicBezTo>
                <a:cubicBezTo>
                  <a:pt x="25" y="69"/>
                  <a:pt x="27" y="69"/>
                  <a:pt x="29" y="70"/>
                </a:cubicBezTo>
                <a:cubicBezTo>
                  <a:pt x="30" y="69"/>
                  <a:pt x="28" y="67"/>
                  <a:pt x="26" y="67"/>
                </a:cubicBezTo>
                <a:cubicBezTo>
                  <a:pt x="26" y="67"/>
                  <a:pt x="26" y="67"/>
                  <a:pt x="26" y="68"/>
                </a:cubicBezTo>
                <a:cubicBezTo>
                  <a:pt x="22" y="67"/>
                  <a:pt x="26" y="64"/>
                  <a:pt x="22" y="63"/>
                </a:cubicBezTo>
                <a:cubicBezTo>
                  <a:pt x="26" y="55"/>
                  <a:pt x="6" y="51"/>
                  <a:pt x="19" y="44"/>
                </a:cubicBezTo>
                <a:cubicBezTo>
                  <a:pt x="16" y="40"/>
                  <a:pt x="10" y="38"/>
                  <a:pt x="5" y="37"/>
                </a:cubicBezTo>
                <a:cubicBezTo>
                  <a:pt x="1" y="36"/>
                  <a:pt x="0" y="32"/>
                  <a:pt x="0" y="30"/>
                </a:cubicBezTo>
                <a:cubicBezTo>
                  <a:pt x="0" y="30"/>
                  <a:pt x="1" y="29"/>
                  <a:pt x="0" y="29"/>
                </a:cubicBezTo>
                <a:cubicBezTo>
                  <a:pt x="3" y="28"/>
                  <a:pt x="2" y="30"/>
                  <a:pt x="4" y="31"/>
                </a:cubicBezTo>
                <a:cubicBezTo>
                  <a:pt x="7" y="26"/>
                  <a:pt x="0" y="17"/>
                  <a:pt x="7" y="14"/>
                </a:cubicBezTo>
                <a:cubicBezTo>
                  <a:pt x="20" y="14"/>
                  <a:pt x="32" y="15"/>
                  <a:pt x="45" y="14"/>
                </a:cubicBezTo>
                <a:cubicBezTo>
                  <a:pt x="61" y="9"/>
                  <a:pt x="75" y="13"/>
                  <a:pt x="91" y="8"/>
                </a:cubicBezTo>
                <a:cubicBezTo>
                  <a:pt x="96" y="11"/>
                  <a:pt x="104" y="3"/>
                  <a:pt x="106" y="12"/>
                </a:cubicBezTo>
                <a:cubicBezTo>
                  <a:pt x="106" y="12"/>
                  <a:pt x="105" y="13"/>
                  <a:pt x="105" y="14"/>
                </a:cubicBezTo>
                <a:cubicBezTo>
                  <a:pt x="106" y="14"/>
                  <a:pt x="106" y="14"/>
                  <a:pt x="107" y="14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11" y="14"/>
                  <a:pt x="109" y="19"/>
                  <a:pt x="113" y="19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7" y="23"/>
                  <a:pt x="136" y="20"/>
                  <a:pt x="142" y="20"/>
                </a:cubicBezTo>
                <a:cubicBezTo>
                  <a:pt x="147" y="18"/>
                  <a:pt x="152" y="15"/>
                  <a:pt x="158" y="18"/>
                </a:cubicBezTo>
                <a:cubicBezTo>
                  <a:pt x="168" y="18"/>
                  <a:pt x="177" y="19"/>
                  <a:pt x="186" y="17"/>
                </a:cubicBezTo>
                <a:cubicBezTo>
                  <a:pt x="224" y="25"/>
                  <a:pt x="267" y="25"/>
                  <a:pt x="306" y="15"/>
                </a:cubicBezTo>
                <a:cubicBezTo>
                  <a:pt x="327" y="10"/>
                  <a:pt x="347" y="3"/>
                  <a:pt x="370" y="3"/>
                </a:cubicBezTo>
                <a:cubicBezTo>
                  <a:pt x="372" y="0"/>
                  <a:pt x="376" y="1"/>
                  <a:pt x="379" y="2"/>
                </a:cubicBezTo>
                <a:cubicBezTo>
                  <a:pt x="383" y="5"/>
                  <a:pt x="386" y="11"/>
                  <a:pt x="392" y="10"/>
                </a:cubicBezTo>
                <a:cubicBezTo>
                  <a:pt x="392" y="20"/>
                  <a:pt x="402" y="23"/>
                  <a:pt x="405" y="31"/>
                </a:cubicBezTo>
                <a:cubicBezTo>
                  <a:pt x="413" y="36"/>
                  <a:pt x="415" y="46"/>
                  <a:pt x="425" y="47"/>
                </a:cubicBezTo>
                <a:cubicBezTo>
                  <a:pt x="431" y="49"/>
                  <a:pt x="434" y="53"/>
                  <a:pt x="435" y="59"/>
                </a:cubicBezTo>
                <a:cubicBezTo>
                  <a:pt x="436" y="63"/>
                  <a:pt x="434" y="68"/>
                  <a:pt x="438" y="70"/>
                </a:cubicBezTo>
                <a:cubicBezTo>
                  <a:pt x="439" y="75"/>
                  <a:pt x="433" y="76"/>
                  <a:pt x="430" y="78"/>
                </a:cubicBezTo>
                <a:cubicBezTo>
                  <a:pt x="412" y="87"/>
                  <a:pt x="388" y="89"/>
                  <a:pt x="365" y="93"/>
                </a:cubicBezTo>
                <a:cubicBezTo>
                  <a:pt x="302" y="100"/>
                  <a:pt x="243" y="108"/>
                  <a:pt x="18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7" name="组合 386"/>
          <p:cNvGrpSpPr/>
          <p:nvPr/>
        </p:nvGrpSpPr>
        <p:grpSpPr>
          <a:xfrm>
            <a:off x="9625354" y="5763871"/>
            <a:ext cx="1858963" cy="555625"/>
            <a:chOff x="4505325" y="8658225"/>
            <a:chExt cx="1858963" cy="555625"/>
          </a:xfrm>
        </p:grpSpPr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6056313" y="8693150"/>
              <a:ext cx="0" cy="14288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66"/>
            <p:cNvSpPr>
              <a:spLocks/>
            </p:cNvSpPr>
            <p:nvPr/>
          </p:nvSpPr>
          <p:spPr bwMode="auto">
            <a:xfrm>
              <a:off x="6053138" y="8707438"/>
              <a:ext cx="3175" cy="222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1" y="2"/>
                    <a:pt x="1" y="0"/>
                  </a:cubicBezTo>
                  <a:cubicBezTo>
                    <a:pt x="0" y="2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67"/>
            <p:cNvSpPr>
              <a:spLocks noEditPoints="1"/>
            </p:cNvSpPr>
            <p:nvPr/>
          </p:nvSpPr>
          <p:spPr bwMode="auto">
            <a:xfrm>
              <a:off x="4505325" y="8658225"/>
              <a:ext cx="1858963" cy="555625"/>
            </a:xfrm>
            <a:custGeom>
              <a:avLst/>
              <a:gdLst>
                <a:gd name="T0" fmla="*/ 347 w 495"/>
                <a:gd name="T1" fmla="*/ 63 h 148"/>
                <a:gd name="T2" fmla="*/ 349 w 495"/>
                <a:gd name="T3" fmla="*/ 46 h 148"/>
                <a:gd name="T4" fmla="*/ 355 w 495"/>
                <a:gd name="T5" fmla="*/ 49 h 148"/>
                <a:gd name="T6" fmla="*/ 356 w 495"/>
                <a:gd name="T7" fmla="*/ 43 h 148"/>
                <a:gd name="T8" fmla="*/ 360 w 495"/>
                <a:gd name="T9" fmla="*/ 36 h 148"/>
                <a:gd name="T10" fmla="*/ 368 w 495"/>
                <a:gd name="T11" fmla="*/ 40 h 148"/>
                <a:gd name="T12" fmla="*/ 369 w 495"/>
                <a:gd name="T13" fmla="*/ 36 h 148"/>
                <a:gd name="T14" fmla="*/ 381 w 495"/>
                <a:gd name="T15" fmla="*/ 34 h 148"/>
                <a:gd name="T16" fmla="*/ 376 w 495"/>
                <a:gd name="T17" fmla="*/ 35 h 148"/>
                <a:gd name="T18" fmla="*/ 351 w 495"/>
                <a:gd name="T19" fmla="*/ 28 h 148"/>
                <a:gd name="T20" fmla="*/ 358 w 495"/>
                <a:gd name="T21" fmla="*/ 21 h 148"/>
                <a:gd name="T22" fmla="*/ 366 w 495"/>
                <a:gd name="T23" fmla="*/ 23 h 148"/>
                <a:gd name="T24" fmla="*/ 373 w 495"/>
                <a:gd name="T25" fmla="*/ 19 h 148"/>
                <a:gd name="T26" fmla="*/ 377 w 495"/>
                <a:gd name="T27" fmla="*/ 22 h 148"/>
                <a:gd name="T28" fmla="*/ 377 w 495"/>
                <a:gd name="T29" fmla="*/ 13 h 148"/>
                <a:gd name="T30" fmla="*/ 389 w 495"/>
                <a:gd name="T31" fmla="*/ 14 h 148"/>
                <a:gd name="T32" fmla="*/ 413 w 495"/>
                <a:gd name="T33" fmla="*/ 9 h 148"/>
                <a:gd name="T34" fmla="*/ 343 w 495"/>
                <a:gd name="T35" fmla="*/ 2 h 148"/>
                <a:gd name="T36" fmla="*/ 224 w 495"/>
                <a:gd name="T37" fmla="*/ 1 h 148"/>
                <a:gd name="T38" fmla="*/ 0 w 495"/>
                <a:gd name="T39" fmla="*/ 71 h 148"/>
                <a:gd name="T40" fmla="*/ 115 w 495"/>
                <a:gd name="T41" fmla="*/ 140 h 148"/>
                <a:gd name="T42" fmla="*/ 217 w 495"/>
                <a:gd name="T43" fmla="*/ 128 h 148"/>
                <a:gd name="T44" fmla="*/ 329 w 495"/>
                <a:gd name="T45" fmla="*/ 110 h 148"/>
                <a:gd name="T46" fmla="*/ 336 w 495"/>
                <a:gd name="T47" fmla="*/ 105 h 148"/>
                <a:gd name="T48" fmla="*/ 343 w 495"/>
                <a:gd name="T49" fmla="*/ 101 h 148"/>
                <a:gd name="T50" fmla="*/ 353 w 495"/>
                <a:gd name="T51" fmla="*/ 95 h 148"/>
                <a:gd name="T52" fmla="*/ 360 w 495"/>
                <a:gd name="T53" fmla="*/ 92 h 148"/>
                <a:gd name="T54" fmla="*/ 368 w 495"/>
                <a:gd name="T55" fmla="*/ 94 h 148"/>
                <a:gd name="T56" fmla="*/ 404 w 495"/>
                <a:gd name="T57" fmla="*/ 79 h 148"/>
                <a:gd name="T58" fmla="*/ 437 w 495"/>
                <a:gd name="T59" fmla="*/ 73 h 148"/>
                <a:gd name="T60" fmla="*/ 495 w 495"/>
                <a:gd name="T61" fmla="*/ 57 h 148"/>
                <a:gd name="T62" fmla="*/ 230 w 495"/>
                <a:gd name="T63" fmla="*/ 32 h 148"/>
                <a:gd name="T64" fmla="*/ 232 w 495"/>
                <a:gd name="T65" fmla="*/ 29 h 148"/>
                <a:gd name="T66" fmla="*/ 281 w 495"/>
                <a:gd name="T67" fmla="*/ 29 h 148"/>
                <a:gd name="T68" fmla="*/ 293 w 495"/>
                <a:gd name="T69" fmla="*/ 28 h 148"/>
                <a:gd name="T70" fmla="*/ 300 w 495"/>
                <a:gd name="T71" fmla="*/ 29 h 148"/>
                <a:gd name="T72" fmla="*/ 300 w 495"/>
                <a:gd name="T73" fmla="*/ 29 h 148"/>
                <a:gd name="T74" fmla="*/ 311 w 495"/>
                <a:gd name="T75" fmla="*/ 26 h 148"/>
                <a:gd name="T76" fmla="*/ 311 w 495"/>
                <a:gd name="T77" fmla="*/ 29 h 148"/>
                <a:gd name="T78" fmla="*/ 318 w 495"/>
                <a:gd name="T79" fmla="*/ 59 h 148"/>
                <a:gd name="T80" fmla="*/ 320 w 495"/>
                <a:gd name="T81" fmla="*/ 61 h 148"/>
                <a:gd name="T82" fmla="*/ 325 w 495"/>
                <a:gd name="T83" fmla="*/ 31 h 148"/>
                <a:gd name="T84" fmla="*/ 350 w 495"/>
                <a:gd name="T85" fmla="*/ 28 h 148"/>
                <a:gd name="T86" fmla="*/ 350 w 495"/>
                <a:gd name="T87" fmla="*/ 28 h 148"/>
                <a:gd name="T88" fmla="*/ 333 w 495"/>
                <a:gd name="T89" fmla="*/ 28 h 148"/>
                <a:gd name="T90" fmla="*/ 344 w 495"/>
                <a:gd name="T91" fmla="*/ 59 h 148"/>
                <a:gd name="T92" fmla="*/ 340 w 495"/>
                <a:gd name="T93" fmla="*/ 52 h 148"/>
                <a:gd name="T94" fmla="*/ 344 w 495"/>
                <a:gd name="T95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5" h="148">
                  <a:moveTo>
                    <a:pt x="358" y="59"/>
                  </a:moveTo>
                  <a:cubicBezTo>
                    <a:pt x="354" y="66"/>
                    <a:pt x="349" y="50"/>
                    <a:pt x="347" y="63"/>
                  </a:cubicBezTo>
                  <a:cubicBezTo>
                    <a:pt x="346" y="59"/>
                    <a:pt x="346" y="59"/>
                    <a:pt x="346" y="59"/>
                  </a:cubicBezTo>
                  <a:cubicBezTo>
                    <a:pt x="347" y="55"/>
                    <a:pt x="347" y="47"/>
                    <a:pt x="349" y="46"/>
                  </a:cubicBezTo>
                  <a:cubicBezTo>
                    <a:pt x="350" y="54"/>
                    <a:pt x="350" y="54"/>
                    <a:pt x="350" y="54"/>
                  </a:cubicBezTo>
                  <a:cubicBezTo>
                    <a:pt x="355" y="49"/>
                    <a:pt x="355" y="49"/>
                    <a:pt x="355" y="49"/>
                  </a:cubicBezTo>
                  <a:cubicBezTo>
                    <a:pt x="354" y="47"/>
                    <a:pt x="354" y="47"/>
                    <a:pt x="354" y="47"/>
                  </a:cubicBezTo>
                  <a:cubicBezTo>
                    <a:pt x="356" y="43"/>
                    <a:pt x="356" y="43"/>
                    <a:pt x="356" y="43"/>
                  </a:cubicBezTo>
                  <a:cubicBezTo>
                    <a:pt x="357" y="49"/>
                    <a:pt x="357" y="49"/>
                    <a:pt x="357" y="49"/>
                  </a:cubicBezTo>
                  <a:cubicBezTo>
                    <a:pt x="359" y="46"/>
                    <a:pt x="359" y="41"/>
                    <a:pt x="360" y="36"/>
                  </a:cubicBezTo>
                  <a:cubicBezTo>
                    <a:pt x="362" y="39"/>
                    <a:pt x="360" y="45"/>
                    <a:pt x="362" y="49"/>
                  </a:cubicBezTo>
                  <a:cubicBezTo>
                    <a:pt x="362" y="38"/>
                    <a:pt x="366" y="47"/>
                    <a:pt x="368" y="40"/>
                  </a:cubicBezTo>
                  <a:cubicBezTo>
                    <a:pt x="368" y="41"/>
                    <a:pt x="369" y="42"/>
                    <a:pt x="368" y="44"/>
                  </a:cubicBezTo>
                  <a:cubicBezTo>
                    <a:pt x="369" y="41"/>
                    <a:pt x="368" y="37"/>
                    <a:pt x="369" y="36"/>
                  </a:cubicBezTo>
                  <a:cubicBezTo>
                    <a:pt x="373" y="52"/>
                    <a:pt x="377" y="31"/>
                    <a:pt x="382" y="41"/>
                  </a:cubicBezTo>
                  <a:cubicBezTo>
                    <a:pt x="382" y="38"/>
                    <a:pt x="382" y="36"/>
                    <a:pt x="381" y="34"/>
                  </a:cubicBezTo>
                  <a:cubicBezTo>
                    <a:pt x="383" y="31"/>
                    <a:pt x="383" y="31"/>
                    <a:pt x="383" y="31"/>
                  </a:cubicBezTo>
                  <a:cubicBezTo>
                    <a:pt x="381" y="32"/>
                    <a:pt x="377" y="25"/>
                    <a:pt x="376" y="35"/>
                  </a:cubicBezTo>
                  <a:cubicBezTo>
                    <a:pt x="374" y="35"/>
                    <a:pt x="373" y="24"/>
                    <a:pt x="371" y="30"/>
                  </a:cubicBezTo>
                  <a:cubicBezTo>
                    <a:pt x="364" y="32"/>
                    <a:pt x="358" y="29"/>
                    <a:pt x="351" y="28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3" y="22"/>
                    <a:pt x="356" y="20"/>
                    <a:pt x="358" y="21"/>
                  </a:cubicBezTo>
                  <a:cubicBezTo>
                    <a:pt x="358" y="10"/>
                    <a:pt x="364" y="13"/>
                    <a:pt x="366" y="1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9" y="22"/>
                    <a:pt x="371" y="21"/>
                    <a:pt x="370" y="14"/>
                  </a:cubicBezTo>
                  <a:cubicBezTo>
                    <a:pt x="373" y="19"/>
                    <a:pt x="373" y="19"/>
                    <a:pt x="373" y="19"/>
                  </a:cubicBezTo>
                  <a:cubicBezTo>
                    <a:pt x="373" y="16"/>
                    <a:pt x="372" y="12"/>
                    <a:pt x="374" y="11"/>
                  </a:cubicBezTo>
                  <a:cubicBezTo>
                    <a:pt x="377" y="22"/>
                    <a:pt x="377" y="22"/>
                    <a:pt x="377" y="22"/>
                  </a:cubicBezTo>
                  <a:cubicBezTo>
                    <a:pt x="378" y="20"/>
                    <a:pt x="378" y="20"/>
                    <a:pt x="378" y="20"/>
                  </a:cubicBezTo>
                  <a:cubicBezTo>
                    <a:pt x="377" y="18"/>
                    <a:pt x="377" y="16"/>
                    <a:pt x="377" y="13"/>
                  </a:cubicBezTo>
                  <a:cubicBezTo>
                    <a:pt x="380" y="10"/>
                    <a:pt x="385" y="7"/>
                    <a:pt x="389" y="12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8" y="20"/>
                    <a:pt x="406" y="2"/>
                    <a:pt x="413" y="9"/>
                  </a:cubicBezTo>
                  <a:cubicBezTo>
                    <a:pt x="416" y="0"/>
                    <a:pt x="423" y="8"/>
                    <a:pt x="427" y="4"/>
                  </a:cubicBezTo>
                  <a:cubicBezTo>
                    <a:pt x="399" y="3"/>
                    <a:pt x="371" y="2"/>
                    <a:pt x="343" y="2"/>
                  </a:cubicBezTo>
                  <a:cubicBezTo>
                    <a:pt x="235" y="1"/>
                    <a:pt x="235" y="1"/>
                    <a:pt x="235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49" y="34"/>
                    <a:pt x="21" y="27"/>
                    <a:pt x="0" y="71"/>
                  </a:cubicBezTo>
                  <a:cubicBezTo>
                    <a:pt x="0" y="99"/>
                    <a:pt x="12" y="109"/>
                    <a:pt x="19" y="125"/>
                  </a:cubicBezTo>
                  <a:cubicBezTo>
                    <a:pt x="49" y="148"/>
                    <a:pt x="83" y="144"/>
                    <a:pt x="115" y="140"/>
                  </a:cubicBezTo>
                  <a:cubicBezTo>
                    <a:pt x="123" y="145"/>
                    <a:pt x="131" y="138"/>
                    <a:pt x="138" y="137"/>
                  </a:cubicBezTo>
                  <a:cubicBezTo>
                    <a:pt x="164" y="138"/>
                    <a:pt x="193" y="123"/>
                    <a:pt x="217" y="128"/>
                  </a:cubicBezTo>
                  <a:cubicBezTo>
                    <a:pt x="241" y="126"/>
                    <a:pt x="269" y="115"/>
                    <a:pt x="293" y="118"/>
                  </a:cubicBezTo>
                  <a:cubicBezTo>
                    <a:pt x="305" y="115"/>
                    <a:pt x="318" y="110"/>
                    <a:pt x="329" y="110"/>
                  </a:cubicBezTo>
                  <a:cubicBezTo>
                    <a:pt x="329" y="106"/>
                    <a:pt x="333" y="103"/>
                    <a:pt x="333" y="111"/>
                  </a:cubicBezTo>
                  <a:cubicBezTo>
                    <a:pt x="336" y="105"/>
                    <a:pt x="336" y="105"/>
                    <a:pt x="336" y="105"/>
                  </a:cubicBezTo>
                  <a:cubicBezTo>
                    <a:pt x="336" y="106"/>
                    <a:pt x="337" y="108"/>
                    <a:pt x="336" y="109"/>
                  </a:cubicBezTo>
                  <a:cubicBezTo>
                    <a:pt x="343" y="101"/>
                    <a:pt x="343" y="101"/>
                    <a:pt x="343" y="101"/>
                  </a:cubicBezTo>
                  <a:cubicBezTo>
                    <a:pt x="346" y="98"/>
                    <a:pt x="349" y="99"/>
                    <a:pt x="351" y="102"/>
                  </a:cubicBezTo>
                  <a:cubicBezTo>
                    <a:pt x="353" y="95"/>
                    <a:pt x="353" y="95"/>
                    <a:pt x="353" y="95"/>
                  </a:cubicBezTo>
                  <a:cubicBezTo>
                    <a:pt x="354" y="96"/>
                    <a:pt x="354" y="97"/>
                    <a:pt x="354" y="99"/>
                  </a:cubicBezTo>
                  <a:cubicBezTo>
                    <a:pt x="357" y="101"/>
                    <a:pt x="359" y="98"/>
                    <a:pt x="360" y="92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3" y="88"/>
                    <a:pt x="366" y="100"/>
                    <a:pt x="368" y="94"/>
                  </a:cubicBezTo>
                  <a:cubicBezTo>
                    <a:pt x="367" y="92"/>
                    <a:pt x="367" y="92"/>
                    <a:pt x="367" y="92"/>
                  </a:cubicBezTo>
                  <a:cubicBezTo>
                    <a:pt x="379" y="82"/>
                    <a:pt x="390" y="80"/>
                    <a:pt x="404" y="79"/>
                  </a:cubicBezTo>
                  <a:cubicBezTo>
                    <a:pt x="408" y="70"/>
                    <a:pt x="411" y="83"/>
                    <a:pt x="415" y="74"/>
                  </a:cubicBezTo>
                  <a:cubicBezTo>
                    <a:pt x="422" y="75"/>
                    <a:pt x="431" y="76"/>
                    <a:pt x="437" y="73"/>
                  </a:cubicBezTo>
                  <a:cubicBezTo>
                    <a:pt x="439" y="60"/>
                    <a:pt x="443" y="76"/>
                    <a:pt x="446" y="67"/>
                  </a:cubicBezTo>
                  <a:cubicBezTo>
                    <a:pt x="460" y="66"/>
                    <a:pt x="478" y="57"/>
                    <a:pt x="495" y="57"/>
                  </a:cubicBezTo>
                  <a:cubicBezTo>
                    <a:pt x="449" y="48"/>
                    <a:pt x="399" y="60"/>
                    <a:pt x="358" y="59"/>
                  </a:cubicBezTo>
                  <a:close/>
                  <a:moveTo>
                    <a:pt x="230" y="32"/>
                  </a:moveTo>
                  <a:cubicBezTo>
                    <a:pt x="230" y="26"/>
                    <a:pt x="230" y="26"/>
                    <a:pt x="230" y="26"/>
                  </a:cubicBezTo>
                  <a:cubicBezTo>
                    <a:pt x="231" y="27"/>
                    <a:pt x="231" y="29"/>
                    <a:pt x="232" y="29"/>
                  </a:cubicBezTo>
                  <a:lnTo>
                    <a:pt x="230" y="32"/>
                  </a:lnTo>
                  <a:close/>
                  <a:moveTo>
                    <a:pt x="281" y="29"/>
                  </a:moveTo>
                  <a:cubicBezTo>
                    <a:pt x="283" y="27"/>
                    <a:pt x="287" y="28"/>
                    <a:pt x="289" y="23"/>
                  </a:cubicBezTo>
                  <a:cubicBezTo>
                    <a:pt x="290" y="28"/>
                    <a:pt x="292" y="27"/>
                    <a:pt x="293" y="28"/>
                  </a:cubicBezTo>
                  <a:cubicBezTo>
                    <a:pt x="289" y="28"/>
                    <a:pt x="285" y="32"/>
                    <a:pt x="281" y="29"/>
                  </a:cubicBezTo>
                  <a:close/>
                  <a:moveTo>
                    <a:pt x="300" y="29"/>
                  </a:moveTo>
                  <a:cubicBezTo>
                    <a:pt x="301" y="28"/>
                    <a:pt x="304" y="25"/>
                    <a:pt x="305" y="28"/>
                  </a:cubicBezTo>
                  <a:lnTo>
                    <a:pt x="300" y="29"/>
                  </a:lnTo>
                  <a:close/>
                  <a:moveTo>
                    <a:pt x="311" y="29"/>
                  </a:moveTo>
                  <a:cubicBezTo>
                    <a:pt x="311" y="26"/>
                    <a:pt x="311" y="26"/>
                    <a:pt x="311" y="26"/>
                  </a:cubicBezTo>
                  <a:cubicBezTo>
                    <a:pt x="313" y="26"/>
                    <a:pt x="315" y="25"/>
                    <a:pt x="316" y="29"/>
                  </a:cubicBezTo>
                  <a:cubicBezTo>
                    <a:pt x="315" y="32"/>
                    <a:pt x="313" y="29"/>
                    <a:pt x="311" y="29"/>
                  </a:cubicBezTo>
                  <a:close/>
                  <a:moveTo>
                    <a:pt x="320" y="61"/>
                  </a:moveTo>
                  <a:cubicBezTo>
                    <a:pt x="318" y="59"/>
                    <a:pt x="318" y="59"/>
                    <a:pt x="318" y="59"/>
                  </a:cubicBezTo>
                  <a:cubicBezTo>
                    <a:pt x="320" y="53"/>
                    <a:pt x="320" y="53"/>
                    <a:pt x="320" y="53"/>
                  </a:cubicBezTo>
                  <a:lnTo>
                    <a:pt x="320" y="61"/>
                  </a:lnTo>
                  <a:close/>
                  <a:moveTo>
                    <a:pt x="322" y="18"/>
                  </a:moveTo>
                  <a:cubicBezTo>
                    <a:pt x="322" y="20"/>
                    <a:pt x="325" y="27"/>
                    <a:pt x="325" y="31"/>
                  </a:cubicBezTo>
                  <a:cubicBezTo>
                    <a:pt x="321" y="34"/>
                    <a:pt x="323" y="22"/>
                    <a:pt x="322" y="18"/>
                  </a:cubicBezTo>
                  <a:close/>
                  <a:moveTo>
                    <a:pt x="350" y="28"/>
                  </a:moveTo>
                  <a:cubicBezTo>
                    <a:pt x="347" y="27"/>
                    <a:pt x="344" y="30"/>
                    <a:pt x="341" y="28"/>
                  </a:cubicBezTo>
                  <a:cubicBezTo>
                    <a:pt x="344" y="28"/>
                    <a:pt x="347" y="22"/>
                    <a:pt x="350" y="28"/>
                  </a:cubicBezTo>
                  <a:close/>
                  <a:moveTo>
                    <a:pt x="329" y="27"/>
                  </a:moveTo>
                  <a:cubicBezTo>
                    <a:pt x="330" y="25"/>
                    <a:pt x="332" y="25"/>
                    <a:pt x="333" y="28"/>
                  </a:cubicBezTo>
                  <a:lnTo>
                    <a:pt x="329" y="27"/>
                  </a:lnTo>
                  <a:close/>
                  <a:moveTo>
                    <a:pt x="344" y="59"/>
                  </a:moveTo>
                  <a:cubicBezTo>
                    <a:pt x="341" y="62"/>
                    <a:pt x="336" y="58"/>
                    <a:pt x="333" y="58"/>
                  </a:cubicBezTo>
                  <a:cubicBezTo>
                    <a:pt x="333" y="49"/>
                    <a:pt x="338" y="61"/>
                    <a:pt x="340" y="52"/>
                  </a:cubicBezTo>
                  <a:cubicBezTo>
                    <a:pt x="341" y="57"/>
                    <a:pt x="344" y="53"/>
                    <a:pt x="345" y="49"/>
                  </a:cubicBezTo>
                  <a:cubicBezTo>
                    <a:pt x="344" y="52"/>
                    <a:pt x="344" y="55"/>
                    <a:pt x="344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68"/>
            <p:cNvSpPr>
              <a:spLocks/>
            </p:cNvSpPr>
            <p:nvPr/>
          </p:nvSpPr>
          <p:spPr bwMode="auto">
            <a:xfrm>
              <a:off x="6091238" y="8710613"/>
              <a:ext cx="11113" cy="15875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4 h 4"/>
                <a:gd name="T4" fmla="*/ 0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1" name="Freeform 682"/>
          <p:cNvSpPr>
            <a:spLocks noEditPoints="1"/>
          </p:cNvSpPr>
          <p:nvPr/>
        </p:nvSpPr>
        <p:spPr bwMode="auto">
          <a:xfrm>
            <a:off x="4963433" y="5020322"/>
            <a:ext cx="1735138" cy="603250"/>
          </a:xfrm>
          <a:custGeom>
            <a:avLst/>
            <a:gdLst>
              <a:gd name="T0" fmla="*/ 445 w 462"/>
              <a:gd name="T1" fmla="*/ 57 h 161"/>
              <a:gd name="T2" fmla="*/ 437 w 462"/>
              <a:gd name="T3" fmla="*/ 53 h 161"/>
              <a:gd name="T4" fmla="*/ 435 w 462"/>
              <a:gd name="T5" fmla="*/ 51 h 161"/>
              <a:gd name="T6" fmla="*/ 418 w 462"/>
              <a:gd name="T7" fmla="*/ 49 h 161"/>
              <a:gd name="T8" fmla="*/ 429 w 462"/>
              <a:gd name="T9" fmla="*/ 39 h 161"/>
              <a:gd name="T10" fmla="*/ 415 w 462"/>
              <a:gd name="T11" fmla="*/ 35 h 161"/>
              <a:gd name="T12" fmla="*/ 422 w 462"/>
              <a:gd name="T13" fmla="*/ 26 h 161"/>
              <a:gd name="T14" fmla="*/ 409 w 462"/>
              <a:gd name="T15" fmla="*/ 20 h 161"/>
              <a:gd name="T16" fmla="*/ 378 w 462"/>
              <a:gd name="T17" fmla="*/ 19 h 161"/>
              <a:gd name="T18" fmla="*/ 379 w 462"/>
              <a:gd name="T19" fmla="*/ 16 h 161"/>
              <a:gd name="T20" fmla="*/ 386 w 462"/>
              <a:gd name="T21" fmla="*/ 11 h 161"/>
              <a:gd name="T22" fmla="*/ 283 w 462"/>
              <a:gd name="T23" fmla="*/ 15 h 161"/>
              <a:gd name="T24" fmla="*/ 357 w 462"/>
              <a:gd name="T25" fmla="*/ 4 h 161"/>
              <a:gd name="T26" fmla="*/ 323 w 462"/>
              <a:gd name="T27" fmla="*/ 1 h 161"/>
              <a:gd name="T28" fmla="*/ 56 w 462"/>
              <a:gd name="T29" fmla="*/ 30 h 161"/>
              <a:gd name="T30" fmla="*/ 9 w 462"/>
              <a:gd name="T31" fmla="*/ 53 h 161"/>
              <a:gd name="T32" fmla="*/ 11 w 462"/>
              <a:gd name="T33" fmla="*/ 63 h 161"/>
              <a:gd name="T34" fmla="*/ 8 w 462"/>
              <a:gd name="T35" fmla="*/ 70 h 161"/>
              <a:gd name="T36" fmla="*/ 4 w 462"/>
              <a:gd name="T37" fmla="*/ 93 h 161"/>
              <a:gd name="T38" fmla="*/ 15 w 462"/>
              <a:gd name="T39" fmla="*/ 112 h 161"/>
              <a:gd name="T40" fmla="*/ 14 w 462"/>
              <a:gd name="T41" fmla="*/ 116 h 161"/>
              <a:gd name="T42" fmla="*/ 16 w 462"/>
              <a:gd name="T43" fmla="*/ 128 h 161"/>
              <a:gd name="T44" fmla="*/ 24 w 462"/>
              <a:gd name="T45" fmla="*/ 138 h 161"/>
              <a:gd name="T46" fmla="*/ 34 w 462"/>
              <a:gd name="T47" fmla="*/ 150 h 161"/>
              <a:gd name="T48" fmla="*/ 109 w 462"/>
              <a:gd name="T49" fmla="*/ 161 h 161"/>
              <a:gd name="T50" fmla="*/ 429 w 462"/>
              <a:gd name="T51" fmla="*/ 102 h 161"/>
              <a:gd name="T52" fmla="*/ 452 w 462"/>
              <a:gd name="T53" fmla="*/ 88 h 161"/>
              <a:gd name="T54" fmla="*/ 445 w 462"/>
              <a:gd name="T55" fmla="*/ 85 h 161"/>
              <a:gd name="T56" fmla="*/ 443 w 462"/>
              <a:gd name="T57" fmla="*/ 80 h 161"/>
              <a:gd name="T58" fmla="*/ 452 w 462"/>
              <a:gd name="T59" fmla="*/ 73 h 161"/>
              <a:gd name="T60" fmla="*/ 457 w 462"/>
              <a:gd name="T61" fmla="*/ 67 h 161"/>
              <a:gd name="T62" fmla="*/ 462 w 462"/>
              <a:gd name="T63" fmla="*/ 58 h 161"/>
              <a:gd name="T64" fmla="*/ 207 w 462"/>
              <a:gd name="T65" fmla="*/ 14 h 161"/>
              <a:gd name="T66" fmla="*/ 194 w 462"/>
              <a:gd name="T67" fmla="*/ 16 h 161"/>
              <a:gd name="T68" fmla="*/ 299 w 462"/>
              <a:gd name="T69" fmla="*/ 3 h 161"/>
              <a:gd name="T70" fmla="*/ 220 w 462"/>
              <a:gd name="T71" fmla="*/ 1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2" h="161">
                <a:moveTo>
                  <a:pt x="462" y="58"/>
                </a:moveTo>
                <a:cubicBezTo>
                  <a:pt x="455" y="60"/>
                  <a:pt x="451" y="56"/>
                  <a:pt x="445" y="57"/>
                </a:cubicBezTo>
                <a:cubicBezTo>
                  <a:pt x="449" y="55"/>
                  <a:pt x="449" y="55"/>
                  <a:pt x="449" y="55"/>
                </a:cubicBezTo>
                <a:cubicBezTo>
                  <a:pt x="445" y="54"/>
                  <a:pt x="440" y="56"/>
                  <a:pt x="437" y="53"/>
                </a:cubicBezTo>
                <a:cubicBezTo>
                  <a:pt x="437" y="53"/>
                  <a:pt x="438" y="52"/>
                  <a:pt x="438" y="52"/>
                </a:cubicBezTo>
                <a:cubicBezTo>
                  <a:pt x="435" y="51"/>
                  <a:pt x="435" y="51"/>
                  <a:pt x="435" y="51"/>
                </a:cubicBezTo>
                <a:cubicBezTo>
                  <a:pt x="437" y="48"/>
                  <a:pt x="442" y="48"/>
                  <a:pt x="445" y="46"/>
                </a:cubicBezTo>
                <a:cubicBezTo>
                  <a:pt x="437" y="48"/>
                  <a:pt x="426" y="48"/>
                  <a:pt x="418" y="49"/>
                </a:cubicBezTo>
                <a:cubicBezTo>
                  <a:pt x="440" y="39"/>
                  <a:pt x="440" y="39"/>
                  <a:pt x="440" y="39"/>
                </a:cubicBezTo>
                <a:cubicBezTo>
                  <a:pt x="437" y="39"/>
                  <a:pt x="432" y="40"/>
                  <a:pt x="429" y="39"/>
                </a:cubicBezTo>
                <a:cubicBezTo>
                  <a:pt x="432" y="36"/>
                  <a:pt x="432" y="36"/>
                  <a:pt x="432" y="36"/>
                </a:cubicBezTo>
                <a:cubicBezTo>
                  <a:pt x="427" y="38"/>
                  <a:pt x="418" y="38"/>
                  <a:pt x="415" y="35"/>
                </a:cubicBezTo>
                <a:cubicBezTo>
                  <a:pt x="420" y="32"/>
                  <a:pt x="420" y="32"/>
                  <a:pt x="420" y="32"/>
                </a:cubicBezTo>
                <a:cubicBezTo>
                  <a:pt x="414" y="34"/>
                  <a:pt x="421" y="28"/>
                  <a:pt x="422" y="26"/>
                </a:cubicBezTo>
                <a:cubicBezTo>
                  <a:pt x="415" y="27"/>
                  <a:pt x="410" y="26"/>
                  <a:pt x="403" y="26"/>
                </a:cubicBezTo>
                <a:cubicBezTo>
                  <a:pt x="406" y="24"/>
                  <a:pt x="410" y="24"/>
                  <a:pt x="409" y="20"/>
                </a:cubicBezTo>
                <a:cubicBezTo>
                  <a:pt x="398" y="20"/>
                  <a:pt x="383" y="26"/>
                  <a:pt x="376" y="20"/>
                </a:cubicBezTo>
                <a:cubicBezTo>
                  <a:pt x="377" y="19"/>
                  <a:pt x="377" y="19"/>
                  <a:pt x="378" y="19"/>
                </a:cubicBezTo>
                <a:cubicBezTo>
                  <a:pt x="376" y="17"/>
                  <a:pt x="376" y="17"/>
                  <a:pt x="376" y="17"/>
                </a:cubicBezTo>
                <a:cubicBezTo>
                  <a:pt x="377" y="17"/>
                  <a:pt x="378" y="16"/>
                  <a:pt x="379" y="16"/>
                </a:cubicBezTo>
                <a:cubicBezTo>
                  <a:pt x="378" y="15"/>
                  <a:pt x="378" y="15"/>
                  <a:pt x="378" y="15"/>
                </a:cubicBezTo>
                <a:cubicBezTo>
                  <a:pt x="386" y="11"/>
                  <a:pt x="386" y="11"/>
                  <a:pt x="386" y="11"/>
                </a:cubicBezTo>
                <a:cubicBezTo>
                  <a:pt x="382" y="12"/>
                  <a:pt x="382" y="12"/>
                  <a:pt x="382" y="12"/>
                </a:cubicBezTo>
                <a:cubicBezTo>
                  <a:pt x="348" y="13"/>
                  <a:pt x="317" y="12"/>
                  <a:pt x="283" y="15"/>
                </a:cubicBezTo>
                <a:cubicBezTo>
                  <a:pt x="299" y="11"/>
                  <a:pt x="324" y="11"/>
                  <a:pt x="344" y="8"/>
                </a:cubicBezTo>
                <a:cubicBezTo>
                  <a:pt x="344" y="6"/>
                  <a:pt x="355" y="4"/>
                  <a:pt x="357" y="4"/>
                </a:cubicBezTo>
                <a:cubicBezTo>
                  <a:pt x="340" y="3"/>
                  <a:pt x="324" y="6"/>
                  <a:pt x="307" y="4"/>
                </a:cubicBezTo>
                <a:cubicBezTo>
                  <a:pt x="311" y="1"/>
                  <a:pt x="316" y="2"/>
                  <a:pt x="323" y="1"/>
                </a:cubicBezTo>
                <a:cubicBezTo>
                  <a:pt x="319" y="0"/>
                  <a:pt x="319" y="0"/>
                  <a:pt x="319" y="0"/>
                </a:cubicBezTo>
                <a:cubicBezTo>
                  <a:pt x="230" y="7"/>
                  <a:pt x="145" y="22"/>
                  <a:pt x="56" y="30"/>
                </a:cubicBezTo>
                <a:cubicBezTo>
                  <a:pt x="33" y="33"/>
                  <a:pt x="6" y="36"/>
                  <a:pt x="0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5"/>
                  <a:pt x="7" y="59"/>
                  <a:pt x="1" y="61"/>
                </a:cubicBezTo>
                <a:cubicBezTo>
                  <a:pt x="1" y="64"/>
                  <a:pt x="8" y="63"/>
                  <a:pt x="11" y="63"/>
                </a:cubicBezTo>
                <a:cubicBezTo>
                  <a:pt x="8" y="65"/>
                  <a:pt x="9" y="67"/>
                  <a:pt x="6" y="69"/>
                </a:cubicBezTo>
                <a:cubicBezTo>
                  <a:pt x="8" y="70"/>
                  <a:pt x="8" y="70"/>
                  <a:pt x="8" y="70"/>
                </a:cubicBezTo>
                <a:cubicBezTo>
                  <a:pt x="2" y="75"/>
                  <a:pt x="11" y="80"/>
                  <a:pt x="4" y="85"/>
                </a:cubicBezTo>
                <a:cubicBezTo>
                  <a:pt x="10" y="87"/>
                  <a:pt x="2" y="90"/>
                  <a:pt x="4" y="93"/>
                </a:cubicBezTo>
                <a:cubicBezTo>
                  <a:pt x="6" y="96"/>
                  <a:pt x="9" y="99"/>
                  <a:pt x="12" y="101"/>
                </a:cubicBezTo>
                <a:cubicBezTo>
                  <a:pt x="14" y="105"/>
                  <a:pt x="22" y="108"/>
                  <a:pt x="15" y="112"/>
                </a:cubicBezTo>
                <a:cubicBezTo>
                  <a:pt x="18" y="114"/>
                  <a:pt x="18" y="114"/>
                  <a:pt x="18" y="114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22" y="117"/>
                  <a:pt x="9" y="121"/>
                  <a:pt x="18" y="121"/>
                </a:cubicBezTo>
                <a:cubicBezTo>
                  <a:pt x="14" y="123"/>
                  <a:pt x="17" y="126"/>
                  <a:pt x="16" y="128"/>
                </a:cubicBezTo>
                <a:cubicBezTo>
                  <a:pt x="19" y="131"/>
                  <a:pt x="23" y="135"/>
                  <a:pt x="29" y="136"/>
                </a:cubicBezTo>
                <a:cubicBezTo>
                  <a:pt x="27" y="137"/>
                  <a:pt x="26" y="138"/>
                  <a:pt x="24" y="138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6" y="147"/>
                  <a:pt x="30" y="148"/>
                  <a:pt x="34" y="150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55" y="159"/>
                  <a:pt x="82" y="160"/>
                  <a:pt x="109" y="161"/>
                </a:cubicBezTo>
                <a:cubicBezTo>
                  <a:pt x="207" y="158"/>
                  <a:pt x="298" y="137"/>
                  <a:pt x="390" y="122"/>
                </a:cubicBezTo>
                <a:cubicBezTo>
                  <a:pt x="407" y="120"/>
                  <a:pt x="415" y="107"/>
                  <a:pt x="429" y="102"/>
                </a:cubicBezTo>
                <a:cubicBezTo>
                  <a:pt x="422" y="99"/>
                  <a:pt x="422" y="99"/>
                  <a:pt x="422" y="99"/>
                </a:cubicBezTo>
                <a:cubicBezTo>
                  <a:pt x="429" y="92"/>
                  <a:pt x="442" y="92"/>
                  <a:pt x="452" y="88"/>
                </a:cubicBezTo>
                <a:cubicBezTo>
                  <a:pt x="444" y="89"/>
                  <a:pt x="436" y="91"/>
                  <a:pt x="429" y="91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33" y="85"/>
                  <a:pt x="433" y="85"/>
                  <a:pt x="433" y="85"/>
                </a:cubicBezTo>
                <a:cubicBezTo>
                  <a:pt x="435" y="82"/>
                  <a:pt x="442" y="83"/>
                  <a:pt x="443" y="80"/>
                </a:cubicBezTo>
                <a:cubicBezTo>
                  <a:pt x="440" y="80"/>
                  <a:pt x="436" y="81"/>
                  <a:pt x="434" y="80"/>
                </a:cubicBezTo>
                <a:cubicBezTo>
                  <a:pt x="435" y="74"/>
                  <a:pt x="447" y="76"/>
                  <a:pt x="452" y="73"/>
                </a:cubicBezTo>
                <a:cubicBezTo>
                  <a:pt x="449" y="72"/>
                  <a:pt x="446" y="74"/>
                  <a:pt x="444" y="73"/>
                </a:cubicBezTo>
                <a:cubicBezTo>
                  <a:pt x="448" y="71"/>
                  <a:pt x="453" y="69"/>
                  <a:pt x="457" y="67"/>
                </a:cubicBezTo>
                <a:cubicBezTo>
                  <a:pt x="439" y="68"/>
                  <a:pt x="439" y="68"/>
                  <a:pt x="439" y="68"/>
                </a:cubicBezTo>
                <a:cubicBezTo>
                  <a:pt x="446" y="65"/>
                  <a:pt x="457" y="64"/>
                  <a:pt x="462" y="58"/>
                </a:cubicBezTo>
                <a:close/>
                <a:moveTo>
                  <a:pt x="194" y="16"/>
                </a:moveTo>
                <a:cubicBezTo>
                  <a:pt x="207" y="14"/>
                  <a:pt x="207" y="14"/>
                  <a:pt x="207" y="14"/>
                </a:cubicBezTo>
                <a:cubicBezTo>
                  <a:pt x="210" y="14"/>
                  <a:pt x="210" y="14"/>
                  <a:pt x="210" y="14"/>
                </a:cubicBezTo>
                <a:lnTo>
                  <a:pt x="194" y="16"/>
                </a:lnTo>
                <a:close/>
                <a:moveTo>
                  <a:pt x="220" y="14"/>
                </a:moveTo>
                <a:cubicBezTo>
                  <a:pt x="246" y="9"/>
                  <a:pt x="275" y="10"/>
                  <a:pt x="299" y="3"/>
                </a:cubicBezTo>
                <a:cubicBezTo>
                  <a:pt x="305" y="4"/>
                  <a:pt x="305" y="4"/>
                  <a:pt x="305" y="4"/>
                </a:cubicBezTo>
                <a:cubicBezTo>
                  <a:pt x="280" y="7"/>
                  <a:pt x="249" y="12"/>
                  <a:pt x="220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7906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74613" y="1193800"/>
            <a:ext cx="12042775" cy="447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7305676" y="5540375"/>
            <a:ext cx="122238" cy="92075"/>
          </a:xfrm>
          <a:custGeom>
            <a:avLst/>
            <a:gdLst>
              <a:gd name="T0" fmla="*/ 1 w 4"/>
              <a:gd name="T1" fmla="*/ 2 h 3"/>
              <a:gd name="T2" fmla="*/ 3 w 4"/>
              <a:gd name="T3" fmla="*/ 2 h 3"/>
              <a:gd name="T4" fmla="*/ 2 w 4"/>
              <a:gd name="T5" fmla="*/ 0 h 3"/>
              <a:gd name="T6" fmla="*/ 1 w 4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3"/>
                  <a:pt x="2" y="2"/>
                  <a:pt x="3" y="2"/>
                </a:cubicBezTo>
                <a:cubicBezTo>
                  <a:pt x="4" y="1"/>
                  <a:pt x="2" y="1"/>
                  <a:pt x="2" y="0"/>
                </a:cubicBezTo>
                <a:cubicBezTo>
                  <a:pt x="2" y="1"/>
                  <a:pt x="0" y="1"/>
                  <a:pt x="1" y="2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8132763" y="5446713"/>
            <a:ext cx="92075" cy="61913"/>
          </a:xfrm>
          <a:custGeom>
            <a:avLst/>
            <a:gdLst>
              <a:gd name="T0" fmla="*/ 0 w 3"/>
              <a:gd name="T1" fmla="*/ 1 h 2"/>
              <a:gd name="T2" fmla="*/ 0 w 3"/>
              <a:gd name="T3" fmla="*/ 1 h 2"/>
              <a:gd name="T4" fmla="*/ 2 w 3"/>
              <a:gd name="T5" fmla="*/ 2 h 2"/>
              <a:gd name="T6" fmla="*/ 3 w 3"/>
              <a:gd name="T7" fmla="*/ 1 h 2"/>
              <a:gd name="T8" fmla="*/ 0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2"/>
                  <a:pt x="2" y="2"/>
                </a:cubicBezTo>
                <a:cubicBezTo>
                  <a:pt x="2" y="2"/>
                  <a:pt x="3" y="1"/>
                  <a:pt x="3" y="1"/>
                </a:cubicBezTo>
                <a:cubicBezTo>
                  <a:pt x="2" y="1"/>
                  <a:pt x="0" y="0"/>
                  <a:pt x="0" y="1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7397751" y="5570538"/>
            <a:ext cx="30163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1" y="1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8010526" y="5540375"/>
            <a:ext cx="30163" cy="3016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8439151" y="5478463"/>
            <a:ext cx="31750" cy="3016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8623301" y="5478463"/>
            <a:ext cx="122238" cy="61913"/>
          </a:xfrm>
          <a:custGeom>
            <a:avLst/>
            <a:gdLst>
              <a:gd name="T0" fmla="*/ 0 w 4"/>
              <a:gd name="T1" fmla="*/ 0 h 2"/>
              <a:gd name="T2" fmla="*/ 1 w 4"/>
              <a:gd name="T3" fmla="*/ 2 h 2"/>
              <a:gd name="T4" fmla="*/ 4 w 4"/>
              <a:gd name="T5" fmla="*/ 0 h 2"/>
              <a:gd name="T6" fmla="*/ 0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1"/>
                  <a:pt x="4" y="0"/>
                </a:cubicBezTo>
                <a:cubicBezTo>
                  <a:pt x="3" y="0"/>
                  <a:pt x="2" y="1"/>
                  <a:pt x="0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44451" y="1193800"/>
            <a:ext cx="12103100" cy="4438650"/>
          </a:xfrm>
          <a:custGeom>
            <a:avLst/>
            <a:gdLst>
              <a:gd name="T0" fmla="*/ 389 w 395"/>
              <a:gd name="T1" fmla="*/ 36 h 143"/>
              <a:gd name="T2" fmla="*/ 383 w 395"/>
              <a:gd name="T3" fmla="*/ 20 h 143"/>
              <a:gd name="T4" fmla="*/ 366 w 395"/>
              <a:gd name="T5" fmla="*/ 21 h 143"/>
              <a:gd name="T6" fmla="*/ 355 w 395"/>
              <a:gd name="T7" fmla="*/ 15 h 143"/>
              <a:gd name="T8" fmla="*/ 343 w 395"/>
              <a:gd name="T9" fmla="*/ 11 h 143"/>
              <a:gd name="T10" fmla="*/ 328 w 395"/>
              <a:gd name="T11" fmla="*/ 13 h 143"/>
              <a:gd name="T12" fmla="*/ 305 w 395"/>
              <a:gd name="T13" fmla="*/ 12 h 143"/>
              <a:gd name="T14" fmla="*/ 297 w 395"/>
              <a:gd name="T15" fmla="*/ 22 h 143"/>
              <a:gd name="T16" fmla="*/ 284 w 395"/>
              <a:gd name="T17" fmla="*/ 22 h 143"/>
              <a:gd name="T18" fmla="*/ 260 w 395"/>
              <a:gd name="T19" fmla="*/ 15 h 143"/>
              <a:gd name="T20" fmla="*/ 247 w 395"/>
              <a:gd name="T21" fmla="*/ 19 h 143"/>
              <a:gd name="T22" fmla="*/ 226 w 395"/>
              <a:gd name="T23" fmla="*/ 21 h 143"/>
              <a:gd name="T24" fmla="*/ 209 w 395"/>
              <a:gd name="T25" fmla="*/ 11 h 143"/>
              <a:gd name="T26" fmla="*/ 199 w 395"/>
              <a:gd name="T27" fmla="*/ 8 h 143"/>
              <a:gd name="T28" fmla="*/ 181 w 395"/>
              <a:gd name="T29" fmla="*/ 15 h 143"/>
              <a:gd name="T30" fmla="*/ 160 w 395"/>
              <a:gd name="T31" fmla="*/ 15 h 143"/>
              <a:gd name="T32" fmla="*/ 151 w 395"/>
              <a:gd name="T33" fmla="*/ 11 h 143"/>
              <a:gd name="T34" fmla="*/ 142 w 395"/>
              <a:gd name="T35" fmla="*/ 11 h 143"/>
              <a:gd name="T36" fmla="*/ 126 w 395"/>
              <a:gd name="T37" fmla="*/ 13 h 143"/>
              <a:gd name="T38" fmla="*/ 112 w 395"/>
              <a:gd name="T39" fmla="*/ 12 h 143"/>
              <a:gd name="T40" fmla="*/ 77 w 395"/>
              <a:gd name="T41" fmla="*/ 10 h 143"/>
              <a:gd name="T42" fmla="*/ 51 w 395"/>
              <a:gd name="T43" fmla="*/ 4 h 143"/>
              <a:gd name="T44" fmla="*/ 42 w 395"/>
              <a:gd name="T45" fmla="*/ 9 h 143"/>
              <a:gd name="T46" fmla="*/ 32 w 395"/>
              <a:gd name="T47" fmla="*/ 11 h 143"/>
              <a:gd name="T48" fmla="*/ 25 w 395"/>
              <a:gd name="T49" fmla="*/ 21 h 143"/>
              <a:gd name="T50" fmla="*/ 5 w 395"/>
              <a:gd name="T51" fmla="*/ 43 h 143"/>
              <a:gd name="T52" fmla="*/ 1 w 395"/>
              <a:gd name="T53" fmla="*/ 75 h 143"/>
              <a:gd name="T54" fmla="*/ 10 w 395"/>
              <a:gd name="T55" fmla="*/ 114 h 143"/>
              <a:gd name="T56" fmla="*/ 25 w 395"/>
              <a:gd name="T57" fmla="*/ 125 h 143"/>
              <a:gd name="T58" fmla="*/ 29 w 395"/>
              <a:gd name="T59" fmla="*/ 128 h 143"/>
              <a:gd name="T60" fmla="*/ 50 w 395"/>
              <a:gd name="T61" fmla="*/ 124 h 143"/>
              <a:gd name="T62" fmla="*/ 83 w 395"/>
              <a:gd name="T63" fmla="*/ 131 h 143"/>
              <a:gd name="T64" fmla="*/ 111 w 395"/>
              <a:gd name="T65" fmla="*/ 133 h 143"/>
              <a:gd name="T66" fmla="*/ 116 w 395"/>
              <a:gd name="T67" fmla="*/ 132 h 143"/>
              <a:gd name="T68" fmla="*/ 126 w 395"/>
              <a:gd name="T69" fmla="*/ 124 h 143"/>
              <a:gd name="T70" fmla="*/ 139 w 395"/>
              <a:gd name="T71" fmla="*/ 123 h 143"/>
              <a:gd name="T72" fmla="*/ 155 w 395"/>
              <a:gd name="T73" fmla="*/ 127 h 143"/>
              <a:gd name="T74" fmla="*/ 164 w 395"/>
              <a:gd name="T75" fmla="*/ 133 h 143"/>
              <a:gd name="T76" fmla="*/ 174 w 395"/>
              <a:gd name="T77" fmla="*/ 137 h 143"/>
              <a:gd name="T78" fmla="*/ 189 w 395"/>
              <a:gd name="T79" fmla="*/ 140 h 143"/>
              <a:gd name="T80" fmla="*/ 199 w 395"/>
              <a:gd name="T81" fmla="*/ 135 h 143"/>
              <a:gd name="T82" fmla="*/ 204 w 395"/>
              <a:gd name="T83" fmla="*/ 136 h 143"/>
              <a:gd name="T84" fmla="*/ 220 w 395"/>
              <a:gd name="T85" fmla="*/ 137 h 143"/>
              <a:gd name="T86" fmla="*/ 234 w 395"/>
              <a:gd name="T87" fmla="*/ 139 h 143"/>
              <a:gd name="T88" fmla="*/ 242 w 395"/>
              <a:gd name="T89" fmla="*/ 137 h 143"/>
              <a:gd name="T90" fmla="*/ 247 w 395"/>
              <a:gd name="T91" fmla="*/ 138 h 143"/>
              <a:gd name="T92" fmla="*/ 259 w 395"/>
              <a:gd name="T93" fmla="*/ 137 h 143"/>
              <a:gd name="T94" fmla="*/ 273 w 395"/>
              <a:gd name="T95" fmla="*/ 137 h 143"/>
              <a:gd name="T96" fmla="*/ 282 w 395"/>
              <a:gd name="T97" fmla="*/ 137 h 143"/>
              <a:gd name="T98" fmla="*/ 292 w 395"/>
              <a:gd name="T99" fmla="*/ 137 h 143"/>
              <a:gd name="T100" fmla="*/ 301 w 395"/>
              <a:gd name="T101" fmla="*/ 142 h 143"/>
              <a:gd name="T102" fmla="*/ 313 w 395"/>
              <a:gd name="T103" fmla="*/ 138 h 143"/>
              <a:gd name="T104" fmla="*/ 321 w 395"/>
              <a:gd name="T105" fmla="*/ 134 h 143"/>
              <a:gd name="T106" fmla="*/ 337 w 395"/>
              <a:gd name="T107" fmla="*/ 132 h 143"/>
              <a:gd name="T108" fmla="*/ 343 w 395"/>
              <a:gd name="T109" fmla="*/ 137 h 143"/>
              <a:gd name="T110" fmla="*/ 349 w 395"/>
              <a:gd name="T111" fmla="*/ 137 h 143"/>
              <a:gd name="T112" fmla="*/ 351 w 395"/>
              <a:gd name="T113" fmla="*/ 139 h 143"/>
              <a:gd name="T114" fmla="*/ 362 w 395"/>
              <a:gd name="T115" fmla="*/ 136 h 143"/>
              <a:gd name="T116" fmla="*/ 374 w 395"/>
              <a:gd name="T117" fmla="*/ 122 h 143"/>
              <a:gd name="T118" fmla="*/ 382 w 395"/>
              <a:gd name="T119" fmla="*/ 109 h 143"/>
              <a:gd name="T120" fmla="*/ 386 w 395"/>
              <a:gd name="T121" fmla="*/ 98 h 143"/>
              <a:gd name="T122" fmla="*/ 385 w 395"/>
              <a:gd name="T123" fmla="*/ 8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5" h="143">
                <a:moveTo>
                  <a:pt x="394" y="54"/>
                </a:moveTo>
                <a:cubicBezTo>
                  <a:pt x="392" y="52"/>
                  <a:pt x="393" y="51"/>
                  <a:pt x="392" y="49"/>
                </a:cubicBezTo>
                <a:cubicBezTo>
                  <a:pt x="391" y="48"/>
                  <a:pt x="392" y="48"/>
                  <a:pt x="392" y="47"/>
                </a:cubicBezTo>
                <a:cubicBezTo>
                  <a:pt x="389" y="43"/>
                  <a:pt x="392" y="38"/>
                  <a:pt x="389" y="37"/>
                </a:cubicBezTo>
                <a:cubicBezTo>
                  <a:pt x="389" y="36"/>
                  <a:pt x="389" y="35"/>
                  <a:pt x="389" y="36"/>
                </a:cubicBezTo>
                <a:cubicBezTo>
                  <a:pt x="390" y="34"/>
                  <a:pt x="390" y="33"/>
                  <a:pt x="389" y="32"/>
                </a:cubicBezTo>
                <a:cubicBezTo>
                  <a:pt x="389" y="32"/>
                  <a:pt x="389" y="31"/>
                  <a:pt x="390" y="31"/>
                </a:cubicBezTo>
                <a:cubicBezTo>
                  <a:pt x="389" y="26"/>
                  <a:pt x="386" y="28"/>
                  <a:pt x="384" y="24"/>
                </a:cubicBezTo>
                <a:cubicBezTo>
                  <a:pt x="384" y="25"/>
                  <a:pt x="384" y="25"/>
                  <a:pt x="384" y="25"/>
                </a:cubicBezTo>
                <a:cubicBezTo>
                  <a:pt x="383" y="24"/>
                  <a:pt x="383" y="22"/>
                  <a:pt x="383" y="20"/>
                </a:cubicBezTo>
                <a:cubicBezTo>
                  <a:pt x="382" y="21"/>
                  <a:pt x="382" y="20"/>
                  <a:pt x="381" y="21"/>
                </a:cubicBezTo>
                <a:cubicBezTo>
                  <a:pt x="380" y="18"/>
                  <a:pt x="378" y="18"/>
                  <a:pt x="376" y="16"/>
                </a:cubicBezTo>
                <a:cubicBezTo>
                  <a:pt x="376" y="17"/>
                  <a:pt x="376" y="17"/>
                  <a:pt x="376" y="17"/>
                </a:cubicBezTo>
                <a:cubicBezTo>
                  <a:pt x="375" y="18"/>
                  <a:pt x="373" y="23"/>
                  <a:pt x="371" y="20"/>
                </a:cubicBezTo>
                <a:cubicBezTo>
                  <a:pt x="369" y="20"/>
                  <a:pt x="367" y="17"/>
                  <a:pt x="366" y="21"/>
                </a:cubicBezTo>
                <a:cubicBezTo>
                  <a:pt x="365" y="19"/>
                  <a:pt x="364" y="18"/>
                  <a:pt x="363" y="18"/>
                </a:cubicBezTo>
                <a:cubicBezTo>
                  <a:pt x="362" y="23"/>
                  <a:pt x="359" y="17"/>
                  <a:pt x="358" y="19"/>
                </a:cubicBezTo>
                <a:cubicBezTo>
                  <a:pt x="356" y="16"/>
                  <a:pt x="356" y="16"/>
                  <a:pt x="356" y="16"/>
                </a:cubicBezTo>
                <a:cubicBezTo>
                  <a:pt x="356" y="18"/>
                  <a:pt x="356" y="18"/>
                  <a:pt x="356" y="18"/>
                </a:cubicBezTo>
                <a:cubicBezTo>
                  <a:pt x="355" y="17"/>
                  <a:pt x="354" y="17"/>
                  <a:pt x="355" y="15"/>
                </a:cubicBezTo>
                <a:cubicBezTo>
                  <a:pt x="353" y="15"/>
                  <a:pt x="353" y="17"/>
                  <a:pt x="352" y="18"/>
                </a:cubicBezTo>
                <a:cubicBezTo>
                  <a:pt x="350" y="18"/>
                  <a:pt x="347" y="18"/>
                  <a:pt x="346" y="13"/>
                </a:cubicBezTo>
                <a:cubicBezTo>
                  <a:pt x="346" y="12"/>
                  <a:pt x="347" y="12"/>
                  <a:pt x="346" y="11"/>
                </a:cubicBezTo>
                <a:cubicBezTo>
                  <a:pt x="345" y="11"/>
                  <a:pt x="344" y="11"/>
                  <a:pt x="344" y="13"/>
                </a:cubicBezTo>
                <a:cubicBezTo>
                  <a:pt x="343" y="11"/>
                  <a:pt x="343" y="11"/>
                  <a:pt x="343" y="11"/>
                </a:cubicBezTo>
                <a:cubicBezTo>
                  <a:pt x="339" y="14"/>
                  <a:pt x="338" y="13"/>
                  <a:pt x="334" y="18"/>
                </a:cubicBezTo>
                <a:cubicBezTo>
                  <a:pt x="333" y="13"/>
                  <a:pt x="333" y="13"/>
                  <a:pt x="333" y="13"/>
                </a:cubicBezTo>
                <a:cubicBezTo>
                  <a:pt x="331" y="15"/>
                  <a:pt x="331" y="15"/>
                  <a:pt x="331" y="15"/>
                </a:cubicBezTo>
                <a:cubicBezTo>
                  <a:pt x="330" y="15"/>
                  <a:pt x="330" y="14"/>
                  <a:pt x="330" y="13"/>
                </a:cubicBezTo>
                <a:cubicBezTo>
                  <a:pt x="328" y="13"/>
                  <a:pt x="328" y="13"/>
                  <a:pt x="328" y="13"/>
                </a:cubicBezTo>
                <a:cubicBezTo>
                  <a:pt x="326" y="8"/>
                  <a:pt x="323" y="12"/>
                  <a:pt x="323" y="8"/>
                </a:cubicBezTo>
                <a:cubicBezTo>
                  <a:pt x="319" y="5"/>
                  <a:pt x="316" y="13"/>
                  <a:pt x="313" y="7"/>
                </a:cubicBezTo>
                <a:cubicBezTo>
                  <a:pt x="310" y="5"/>
                  <a:pt x="310" y="9"/>
                  <a:pt x="309" y="11"/>
                </a:cubicBezTo>
                <a:cubicBezTo>
                  <a:pt x="307" y="9"/>
                  <a:pt x="306" y="15"/>
                  <a:pt x="305" y="11"/>
                </a:cubicBezTo>
                <a:cubicBezTo>
                  <a:pt x="305" y="12"/>
                  <a:pt x="305" y="12"/>
                  <a:pt x="305" y="12"/>
                </a:cubicBezTo>
                <a:cubicBezTo>
                  <a:pt x="304" y="16"/>
                  <a:pt x="303" y="16"/>
                  <a:pt x="301" y="17"/>
                </a:cubicBezTo>
                <a:cubicBezTo>
                  <a:pt x="301" y="18"/>
                  <a:pt x="302" y="18"/>
                  <a:pt x="302" y="18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0" y="18"/>
                  <a:pt x="300" y="18"/>
                  <a:pt x="300" y="18"/>
                </a:cubicBezTo>
                <a:cubicBezTo>
                  <a:pt x="299" y="19"/>
                  <a:pt x="297" y="21"/>
                  <a:pt x="297" y="22"/>
                </a:cubicBezTo>
                <a:cubicBezTo>
                  <a:pt x="296" y="21"/>
                  <a:pt x="296" y="16"/>
                  <a:pt x="294" y="18"/>
                </a:cubicBezTo>
                <a:cubicBezTo>
                  <a:pt x="294" y="21"/>
                  <a:pt x="294" y="21"/>
                  <a:pt x="294" y="21"/>
                </a:cubicBezTo>
                <a:cubicBezTo>
                  <a:pt x="294" y="23"/>
                  <a:pt x="293" y="22"/>
                  <a:pt x="292" y="22"/>
                </a:cubicBezTo>
                <a:cubicBezTo>
                  <a:pt x="291" y="21"/>
                  <a:pt x="291" y="19"/>
                  <a:pt x="291" y="17"/>
                </a:cubicBezTo>
                <a:cubicBezTo>
                  <a:pt x="288" y="25"/>
                  <a:pt x="285" y="13"/>
                  <a:pt x="284" y="22"/>
                </a:cubicBezTo>
                <a:cubicBezTo>
                  <a:pt x="283" y="20"/>
                  <a:pt x="283" y="20"/>
                  <a:pt x="283" y="20"/>
                </a:cubicBezTo>
                <a:cubicBezTo>
                  <a:pt x="281" y="23"/>
                  <a:pt x="278" y="16"/>
                  <a:pt x="276" y="20"/>
                </a:cubicBezTo>
                <a:cubicBezTo>
                  <a:pt x="274" y="15"/>
                  <a:pt x="272" y="17"/>
                  <a:pt x="271" y="11"/>
                </a:cubicBezTo>
                <a:cubicBezTo>
                  <a:pt x="270" y="16"/>
                  <a:pt x="267" y="13"/>
                  <a:pt x="266" y="17"/>
                </a:cubicBezTo>
                <a:cubicBezTo>
                  <a:pt x="264" y="18"/>
                  <a:pt x="261" y="17"/>
                  <a:pt x="260" y="15"/>
                </a:cubicBezTo>
                <a:cubicBezTo>
                  <a:pt x="258" y="20"/>
                  <a:pt x="255" y="18"/>
                  <a:pt x="252" y="17"/>
                </a:cubicBezTo>
                <a:cubicBezTo>
                  <a:pt x="252" y="21"/>
                  <a:pt x="250" y="22"/>
                  <a:pt x="248" y="21"/>
                </a:cubicBezTo>
                <a:cubicBezTo>
                  <a:pt x="248" y="20"/>
                  <a:pt x="248" y="20"/>
                  <a:pt x="248" y="20"/>
                </a:cubicBezTo>
                <a:cubicBezTo>
                  <a:pt x="248" y="21"/>
                  <a:pt x="248" y="21"/>
                  <a:pt x="248" y="21"/>
                </a:cubicBezTo>
                <a:cubicBezTo>
                  <a:pt x="247" y="19"/>
                  <a:pt x="247" y="19"/>
                  <a:pt x="247" y="19"/>
                </a:cubicBezTo>
                <a:cubicBezTo>
                  <a:pt x="247" y="20"/>
                  <a:pt x="247" y="20"/>
                  <a:pt x="247" y="20"/>
                </a:cubicBezTo>
                <a:cubicBezTo>
                  <a:pt x="245" y="15"/>
                  <a:pt x="242" y="18"/>
                  <a:pt x="240" y="18"/>
                </a:cubicBezTo>
                <a:cubicBezTo>
                  <a:pt x="239" y="14"/>
                  <a:pt x="237" y="17"/>
                  <a:pt x="236" y="19"/>
                </a:cubicBezTo>
                <a:cubicBezTo>
                  <a:pt x="233" y="21"/>
                  <a:pt x="231" y="18"/>
                  <a:pt x="229" y="16"/>
                </a:cubicBezTo>
                <a:cubicBezTo>
                  <a:pt x="228" y="17"/>
                  <a:pt x="226" y="18"/>
                  <a:pt x="226" y="21"/>
                </a:cubicBezTo>
                <a:cubicBezTo>
                  <a:pt x="226" y="18"/>
                  <a:pt x="224" y="20"/>
                  <a:pt x="224" y="17"/>
                </a:cubicBezTo>
                <a:cubicBezTo>
                  <a:pt x="223" y="20"/>
                  <a:pt x="222" y="14"/>
                  <a:pt x="221" y="17"/>
                </a:cubicBezTo>
                <a:cubicBezTo>
                  <a:pt x="219" y="17"/>
                  <a:pt x="219" y="13"/>
                  <a:pt x="218" y="12"/>
                </a:cubicBezTo>
                <a:cubicBezTo>
                  <a:pt x="216" y="12"/>
                  <a:pt x="214" y="10"/>
                  <a:pt x="213" y="15"/>
                </a:cubicBezTo>
                <a:cubicBezTo>
                  <a:pt x="213" y="10"/>
                  <a:pt x="210" y="14"/>
                  <a:pt x="209" y="11"/>
                </a:cubicBezTo>
                <a:cubicBezTo>
                  <a:pt x="208" y="11"/>
                  <a:pt x="207" y="14"/>
                  <a:pt x="206" y="10"/>
                </a:cubicBezTo>
                <a:cubicBezTo>
                  <a:pt x="206" y="10"/>
                  <a:pt x="204" y="10"/>
                  <a:pt x="204" y="9"/>
                </a:cubicBezTo>
                <a:cubicBezTo>
                  <a:pt x="204" y="9"/>
                  <a:pt x="203" y="10"/>
                  <a:pt x="203" y="10"/>
                </a:cubicBezTo>
                <a:cubicBezTo>
                  <a:pt x="202" y="9"/>
                  <a:pt x="201" y="11"/>
                  <a:pt x="200" y="8"/>
                </a:cubicBezTo>
                <a:cubicBezTo>
                  <a:pt x="199" y="8"/>
                  <a:pt x="199" y="8"/>
                  <a:pt x="199" y="8"/>
                </a:cubicBezTo>
                <a:cubicBezTo>
                  <a:pt x="198" y="11"/>
                  <a:pt x="196" y="11"/>
                  <a:pt x="194" y="11"/>
                </a:cubicBezTo>
                <a:cubicBezTo>
                  <a:pt x="193" y="17"/>
                  <a:pt x="190" y="12"/>
                  <a:pt x="189" y="15"/>
                </a:cubicBezTo>
                <a:cubicBezTo>
                  <a:pt x="187" y="11"/>
                  <a:pt x="187" y="11"/>
                  <a:pt x="187" y="11"/>
                </a:cubicBezTo>
                <a:cubicBezTo>
                  <a:pt x="184" y="9"/>
                  <a:pt x="186" y="19"/>
                  <a:pt x="183" y="17"/>
                </a:cubicBezTo>
                <a:cubicBezTo>
                  <a:pt x="183" y="17"/>
                  <a:pt x="182" y="14"/>
                  <a:pt x="181" y="15"/>
                </a:cubicBezTo>
                <a:cubicBezTo>
                  <a:pt x="179" y="16"/>
                  <a:pt x="177" y="10"/>
                  <a:pt x="175" y="10"/>
                </a:cubicBezTo>
                <a:cubicBezTo>
                  <a:pt x="175" y="15"/>
                  <a:pt x="173" y="12"/>
                  <a:pt x="172" y="13"/>
                </a:cubicBezTo>
                <a:cubicBezTo>
                  <a:pt x="170" y="7"/>
                  <a:pt x="167" y="10"/>
                  <a:pt x="166" y="4"/>
                </a:cubicBezTo>
                <a:cubicBezTo>
                  <a:pt x="163" y="4"/>
                  <a:pt x="162" y="7"/>
                  <a:pt x="161" y="10"/>
                </a:cubicBezTo>
                <a:cubicBezTo>
                  <a:pt x="161" y="12"/>
                  <a:pt x="160" y="13"/>
                  <a:pt x="160" y="15"/>
                </a:cubicBezTo>
                <a:cubicBezTo>
                  <a:pt x="160" y="12"/>
                  <a:pt x="158" y="12"/>
                  <a:pt x="158" y="10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7" y="10"/>
                  <a:pt x="156" y="10"/>
                  <a:pt x="156" y="8"/>
                </a:cubicBezTo>
                <a:cubicBezTo>
                  <a:pt x="155" y="10"/>
                  <a:pt x="153" y="10"/>
                  <a:pt x="153" y="12"/>
                </a:cubicBezTo>
                <a:cubicBezTo>
                  <a:pt x="153" y="11"/>
                  <a:pt x="152" y="10"/>
                  <a:pt x="151" y="11"/>
                </a:cubicBezTo>
                <a:cubicBezTo>
                  <a:pt x="152" y="11"/>
                  <a:pt x="151" y="12"/>
                  <a:pt x="151" y="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49" y="17"/>
                  <a:pt x="147" y="10"/>
                  <a:pt x="146" y="9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4"/>
                  <a:pt x="142" y="13"/>
                  <a:pt x="142" y="11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3"/>
                  <a:pt x="141" y="13"/>
                  <a:pt x="140" y="14"/>
                </a:cubicBezTo>
                <a:cubicBezTo>
                  <a:pt x="140" y="13"/>
                  <a:pt x="140" y="12"/>
                  <a:pt x="139" y="12"/>
                </a:cubicBezTo>
                <a:cubicBezTo>
                  <a:pt x="137" y="15"/>
                  <a:pt x="135" y="13"/>
                  <a:pt x="133" y="15"/>
                </a:cubicBezTo>
                <a:cubicBezTo>
                  <a:pt x="131" y="8"/>
                  <a:pt x="127" y="16"/>
                  <a:pt x="126" y="13"/>
                </a:cubicBezTo>
                <a:cubicBezTo>
                  <a:pt x="123" y="11"/>
                  <a:pt x="123" y="6"/>
                  <a:pt x="120" y="3"/>
                </a:cubicBezTo>
                <a:cubicBezTo>
                  <a:pt x="120" y="8"/>
                  <a:pt x="119" y="4"/>
                  <a:pt x="118" y="8"/>
                </a:cubicBezTo>
                <a:cubicBezTo>
                  <a:pt x="118" y="6"/>
                  <a:pt x="116" y="10"/>
                  <a:pt x="116" y="6"/>
                </a:cubicBezTo>
                <a:cubicBezTo>
                  <a:pt x="115" y="5"/>
                  <a:pt x="114" y="9"/>
                  <a:pt x="113" y="8"/>
                </a:cubicBezTo>
                <a:cubicBezTo>
                  <a:pt x="113" y="10"/>
                  <a:pt x="113" y="11"/>
                  <a:pt x="112" y="12"/>
                </a:cubicBezTo>
                <a:cubicBezTo>
                  <a:pt x="109" y="11"/>
                  <a:pt x="107" y="9"/>
                  <a:pt x="104" y="10"/>
                </a:cubicBezTo>
                <a:cubicBezTo>
                  <a:pt x="103" y="18"/>
                  <a:pt x="99" y="11"/>
                  <a:pt x="97" y="14"/>
                </a:cubicBezTo>
                <a:cubicBezTo>
                  <a:pt x="96" y="11"/>
                  <a:pt x="94" y="16"/>
                  <a:pt x="93" y="11"/>
                </a:cubicBezTo>
                <a:cubicBezTo>
                  <a:pt x="88" y="12"/>
                  <a:pt x="85" y="14"/>
                  <a:pt x="79" y="12"/>
                </a:cubicBezTo>
                <a:cubicBezTo>
                  <a:pt x="79" y="10"/>
                  <a:pt x="77" y="9"/>
                  <a:pt x="77" y="10"/>
                </a:cubicBezTo>
                <a:cubicBezTo>
                  <a:pt x="74" y="15"/>
                  <a:pt x="71" y="4"/>
                  <a:pt x="68" y="11"/>
                </a:cubicBezTo>
                <a:cubicBezTo>
                  <a:pt x="68" y="8"/>
                  <a:pt x="65" y="11"/>
                  <a:pt x="66" y="6"/>
                </a:cubicBezTo>
                <a:cubicBezTo>
                  <a:pt x="63" y="9"/>
                  <a:pt x="60" y="0"/>
                  <a:pt x="57" y="4"/>
                </a:cubicBezTo>
                <a:cubicBezTo>
                  <a:pt x="56" y="0"/>
                  <a:pt x="54" y="9"/>
                  <a:pt x="52" y="2"/>
                </a:cubicBezTo>
                <a:cubicBezTo>
                  <a:pt x="51" y="4"/>
                  <a:pt x="51" y="4"/>
                  <a:pt x="51" y="4"/>
                </a:cubicBezTo>
                <a:cubicBezTo>
                  <a:pt x="51" y="3"/>
                  <a:pt x="50" y="2"/>
                  <a:pt x="50" y="1"/>
                </a:cubicBezTo>
                <a:cubicBezTo>
                  <a:pt x="49" y="0"/>
                  <a:pt x="49" y="4"/>
                  <a:pt x="48" y="4"/>
                </a:cubicBezTo>
                <a:cubicBezTo>
                  <a:pt x="48" y="5"/>
                  <a:pt x="48" y="5"/>
                  <a:pt x="48" y="5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8"/>
                  <a:pt x="42" y="7"/>
                  <a:pt x="42" y="9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2"/>
                  <a:pt x="42" y="12"/>
                  <a:pt x="42" y="12"/>
                </a:cubicBezTo>
                <a:cubicBezTo>
                  <a:pt x="41" y="11"/>
                  <a:pt x="41" y="10"/>
                  <a:pt x="41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14"/>
                  <a:pt x="32" y="11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3"/>
                  <a:pt x="30" y="13"/>
                  <a:pt x="30" y="13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6"/>
                  <a:pt x="28" y="16"/>
                  <a:pt x="28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24" y="23"/>
                  <a:pt x="23" y="19"/>
                  <a:pt x="22" y="19"/>
                </a:cubicBezTo>
                <a:cubicBezTo>
                  <a:pt x="21" y="24"/>
                  <a:pt x="19" y="26"/>
                  <a:pt x="18" y="30"/>
                </a:cubicBezTo>
                <a:cubicBezTo>
                  <a:pt x="16" y="29"/>
                  <a:pt x="14" y="30"/>
                  <a:pt x="13" y="31"/>
                </a:cubicBezTo>
                <a:cubicBezTo>
                  <a:pt x="12" y="35"/>
                  <a:pt x="11" y="35"/>
                  <a:pt x="9" y="36"/>
                </a:cubicBezTo>
                <a:cubicBezTo>
                  <a:pt x="9" y="42"/>
                  <a:pt x="7" y="45"/>
                  <a:pt x="5" y="43"/>
                </a:cubicBezTo>
                <a:cubicBezTo>
                  <a:pt x="2" y="43"/>
                  <a:pt x="6" y="50"/>
                  <a:pt x="3" y="47"/>
                </a:cubicBezTo>
                <a:cubicBezTo>
                  <a:pt x="4" y="53"/>
                  <a:pt x="2" y="57"/>
                  <a:pt x="2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75"/>
                  <a:pt x="1" y="75"/>
                  <a:pt x="1" y="75"/>
                </a:cubicBezTo>
                <a:cubicBezTo>
                  <a:pt x="1" y="75"/>
                  <a:pt x="1" y="75"/>
                  <a:pt x="1" y="75"/>
                </a:cubicBezTo>
                <a:cubicBezTo>
                  <a:pt x="1" y="78"/>
                  <a:pt x="0" y="85"/>
                  <a:pt x="2" y="87"/>
                </a:cubicBezTo>
                <a:cubicBezTo>
                  <a:pt x="1" y="89"/>
                  <a:pt x="1" y="89"/>
                  <a:pt x="1" y="89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92"/>
                  <a:pt x="2" y="93"/>
                </a:cubicBezTo>
                <a:cubicBezTo>
                  <a:pt x="7" y="96"/>
                  <a:pt x="8" y="109"/>
                  <a:pt x="10" y="114"/>
                </a:cubicBezTo>
                <a:cubicBezTo>
                  <a:pt x="13" y="115"/>
                  <a:pt x="16" y="113"/>
                  <a:pt x="19" y="11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20" y="117"/>
                  <a:pt x="21" y="118"/>
                  <a:pt x="22" y="120"/>
                </a:cubicBezTo>
                <a:cubicBezTo>
                  <a:pt x="25" y="117"/>
                  <a:pt x="23" y="124"/>
                  <a:pt x="26" y="124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26" y="125"/>
                  <a:pt x="26" y="126"/>
                  <a:pt x="26" y="127"/>
                </a:cubicBezTo>
                <a:cubicBezTo>
                  <a:pt x="27" y="127"/>
                  <a:pt x="29" y="124"/>
                  <a:pt x="29" y="128"/>
                </a:cubicBezTo>
                <a:cubicBezTo>
                  <a:pt x="31" y="131"/>
                  <a:pt x="33" y="123"/>
                  <a:pt x="34" y="128"/>
                </a:cubicBezTo>
                <a:cubicBezTo>
                  <a:pt x="38" y="129"/>
                  <a:pt x="41" y="128"/>
                  <a:pt x="44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5" y="126"/>
                  <a:pt x="46" y="130"/>
                  <a:pt x="47" y="130"/>
                </a:cubicBezTo>
                <a:cubicBezTo>
                  <a:pt x="47" y="126"/>
                  <a:pt x="50" y="127"/>
                  <a:pt x="50" y="124"/>
                </a:cubicBezTo>
                <a:cubicBezTo>
                  <a:pt x="55" y="117"/>
                  <a:pt x="56" y="132"/>
                  <a:pt x="60" y="130"/>
                </a:cubicBezTo>
                <a:cubicBezTo>
                  <a:pt x="62" y="124"/>
                  <a:pt x="62" y="133"/>
                  <a:pt x="64" y="132"/>
                </a:cubicBezTo>
                <a:cubicBezTo>
                  <a:pt x="68" y="131"/>
                  <a:pt x="71" y="136"/>
                  <a:pt x="74" y="132"/>
                </a:cubicBezTo>
                <a:cubicBezTo>
                  <a:pt x="75" y="133"/>
                  <a:pt x="75" y="134"/>
                  <a:pt x="76" y="134"/>
                </a:cubicBezTo>
                <a:cubicBezTo>
                  <a:pt x="77" y="128"/>
                  <a:pt x="80" y="131"/>
                  <a:pt x="83" y="131"/>
                </a:cubicBezTo>
                <a:cubicBezTo>
                  <a:pt x="86" y="127"/>
                  <a:pt x="90" y="133"/>
                  <a:pt x="94" y="129"/>
                </a:cubicBezTo>
                <a:cubicBezTo>
                  <a:pt x="94" y="130"/>
                  <a:pt x="94" y="130"/>
                  <a:pt x="94" y="131"/>
                </a:cubicBezTo>
                <a:cubicBezTo>
                  <a:pt x="95" y="131"/>
                  <a:pt x="95" y="131"/>
                  <a:pt x="95" y="132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100" y="128"/>
                  <a:pt x="105" y="136"/>
                  <a:pt x="111" y="133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2" y="133"/>
                  <a:pt x="112" y="133"/>
                  <a:pt x="112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3" y="131"/>
                  <a:pt x="116" y="134"/>
                  <a:pt x="115" y="13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17" y="133"/>
                  <a:pt x="117" y="131"/>
                  <a:pt x="118" y="131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26"/>
                  <a:pt x="120" y="127"/>
                  <a:pt x="121" y="127"/>
                </a:cubicBezTo>
                <a:cubicBezTo>
                  <a:pt x="121" y="126"/>
                  <a:pt x="121" y="126"/>
                  <a:pt x="121" y="126"/>
                </a:cubicBezTo>
                <a:cubicBezTo>
                  <a:pt x="122" y="125"/>
                  <a:pt x="124" y="124"/>
                  <a:pt x="126" y="124"/>
                </a:cubicBezTo>
                <a:cubicBezTo>
                  <a:pt x="126" y="123"/>
                  <a:pt x="126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8" y="123"/>
                  <a:pt x="130" y="123"/>
                  <a:pt x="131" y="122"/>
                </a:cubicBezTo>
                <a:cubicBezTo>
                  <a:pt x="133" y="124"/>
                  <a:pt x="135" y="120"/>
                  <a:pt x="137" y="123"/>
                </a:cubicBezTo>
                <a:cubicBezTo>
                  <a:pt x="138" y="122"/>
                  <a:pt x="138" y="123"/>
                  <a:pt x="139" y="123"/>
                </a:cubicBezTo>
                <a:cubicBezTo>
                  <a:pt x="140" y="122"/>
                  <a:pt x="142" y="124"/>
                  <a:pt x="142" y="123"/>
                </a:cubicBezTo>
                <a:cubicBezTo>
                  <a:pt x="143" y="123"/>
                  <a:pt x="143" y="123"/>
                  <a:pt x="144" y="124"/>
                </a:cubicBezTo>
                <a:cubicBezTo>
                  <a:pt x="144" y="125"/>
                  <a:pt x="146" y="125"/>
                  <a:pt x="147" y="124"/>
                </a:cubicBezTo>
                <a:cubicBezTo>
                  <a:pt x="149" y="126"/>
                  <a:pt x="152" y="126"/>
                  <a:pt x="154" y="128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5" y="127"/>
                  <a:pt x="155" y="127"/>
                  <a:pt x="155" y="128"/>
                </a:cubicBezTo>
                <a:cubicBezTo>
                  <a:pt x="154" y="129"/>
                  <a:pt x="156" y="130"/>
                  <a:pt x="157" y="131"/>
                </a:cubicBezTo>
                <a:cubicBezTo>
                  <a:pt x="159" y="131"/>
                  <a:pt x="161" y="133"/>
                  <a:pt x="162" y="134"/>
                </a:cubicBezTo>
                <a:cubicBezTo>
                  <a:pt x="163" y="134"/>
                  <a:pt x="163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3" y="135"/>
                  <a:pt x="165" y="135"/>
                  <a:pt x="166" y="135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7" y="134"/>
                  <a:pt x="169" y="134"/>
                  <a:pt x="170" y="135"/>
                </a:cubicBezTo>
                <a:cubicBezTo>
                  <a:pt x="171" y="135"/>
                  <a:pt x="172" y="136"/>
                  <a:pt x="173" y="135"/>
                </a:cubicBezTo>
                <a:cubicBezTo>
                  <a:pt x="174" y="135"/>
                  <a:pt x="174" y="136"/>
                  <a:pt x="174" y="137"/>
                </a:cubicBezTo>
                <a:cubicBezTo>
                  <a:pt x="175" y="136"/>
                  <a:pt x="176" y="138"/>
                  <a:pt x="176" y="137"/>
                </a:cubicBezTo>
                <a:cubicBezTo>
                  <a:pt x="177" y="141"/>
                  <a:pt x="179" y="138"/>
                  <a:pt x="180" y="139"/>
                </a:cubicBezTo>
                <a:cubicBezTo>
                  <a:pt x="182" y="138"/>
                  <a:pt x="183" y="141"/>
                  <a:pt x="184" y="141"/>
                </a:cubicBezTo>
                <a:cubicBezTo>
                  <a:pt x="186" y="141"/>
                  <a:pt x="185" y="139"/>
                  <a:pt x="186" y="139"/>
                </a:cubicBezTo>
                <a:cubicBezTo>
                  <a:pt x="187" y="139"/>
                  <a:pt x="187" y="140"/>
                  <a:pt x="189" y="140"/>
                </a:cubicBezTo>
                <a:cubicBezTo>
                  <a:pt x="189" y="141"/>
                  <a:pt x="189" y="141"/>
                  <a:pt x="189" y="141"/>
                </a:cubicBezTo>
                <a:cubicBezTo>
                  <a:pt x="189" y="141"/>
                  <a:pt x="189" y="141"/>
                  <a:pt x="189" y="141"/>
                </a:cubicBezTo>
                <a:cubicBezTo>
                  <a:pt x="191" y="140"/>
                  <a:pt x="191" y="140"/>
                  <a:pt x="193" y="140"/>
                </a:cubicBezTo>
                <a:cubicBezTo>
                  <a:pt x="194" y="139"/>
                  <a:pt x="195" y="140"/>
                  <a:pt x="196" y="139"/>
                </a:cubicBezTo>
                <a:cubicBezTo>
                  <a:pt x="196" y="137"/>
                  <a:pt x="198" y="137"/>
                  <a:pt x="199" y="135"/>
                </a:cubicBezTo>
                <a:cubicBezTo>
                  <a:pt x="199" y="135"/>
                  <a:pt x="199" y="135"/>
                  <a:pt x="200" y="135"/>
                </a:cubicBezTo>
                <a:cubicBezTo>
                  <a:pt x="200" y="136"/>
                  <a:pt x="200" y="136"/>
                  <a:pt x="200" y="136"/>
                </a:cubicBezTo>
                <a:cubicBezTo>
                  <a:pt x="200" y="137"/>
                  <a:pt x="201" y="138"/>
                  <a:pt x="201" y="137"/>
                </a:cubicBezTo>
                <a:cubicBezTo>
                  <a:pt x="201" y="137"/>
                  <a:pt x="202" y="137"/>
                  <a:pt x="202" y="138"/>
                </a:cubicBezTo>
                <a:cubicBezTo>
                  <a:pt x="203" y="137"/>
                  <a:pt x="205" y="139"/>
                  <a:pt x="204" y="136"/>
                </a:cubicBezTo>
                <a:cubicBezTo>
                  <a:pt x="205" y="136"/>
                  <a:pt x="206" y="137"/>
                  <a:pt x="207" y="137"/>
                </a:cubicBezTo>
                <a:cubicBezTo>
                  <a:pt x="208" y="138"/>
                  <a:pt x="209" y="136"/>
                  <a:pt x="210" y="137"/>
                </a:cubicBezTo>
                <a:cubicBezTo>
                  <a:pt x="211" y="138"/>
                  <a:pt x="213" y="137"/>
                  <a:pt x="213" y="138"/>
                </a:cubicBezTo>
                <a:cubicBezTo>
                  <a:pt x="214" y="138"/>
                  <a:pt x="215" y="138"/>
                  <a:pt x="215" y="138"/>
                </a:cubicBezTo>
                <a:cubicBezTo>
                  <a:pt x="217" y="136"/>
                  <a:pt x="219" y="138"/>
                  <a:pt x="220" y="137"/>
                </a:cubicBezTo>
                <a:cubicBezTo>
                  <a:pt x="221" y="136"/>
                  <a:pt x="222" y="138"/>
                  <a:pt x="223" y="139"/>
                </a:cubicBezTo>
                <a:cubicBezTo>
                  <a:pt x="224" y="139"/>
                  <a:pt x="224" y="137"/>
                  <a:pt x="226" y="138"/>
                </a:cubicBezTo>
                <a:cubicBezTo>
                  <a:pt x="226" y="139"/>
                  <a:pt x="229" y="139"/>
                  <a:pt x="230" y="140"/>
                </a:cubicBezTo>
                <a:cubicBezTo>
                  <a:pt x="230" y="139"/>
                  <a:pt x="232" y="139"/>
                  <a:pt x="233" y="138"/>
                </a:cubicBezTo>
                <a:cubicBezTo>
                  <a:pt x="234" y="139"/>
                  <a:pt x="234" y="139"/>
                  <a:pt x="234" y="139"/>
                </a:cubicBezTo>
                <a:cubicBezTo>
                  <a:pt x="236" y="139"/>
                  <a:pt x="236" y="136"/>
                  <a:pt x="238" y="135"/>
                </a:cubicBezTo>
                <a:cubicBezTo>
                  <a:pt x="238" y="135"/>
                  <a:pt x="238" y="135"/>
                  <a:pt x="238" y="135"/>
                </a:cubicBezTo>
                <a:cubicBezTo>
                  <a:pt x="239" y="135"/>
                  <a:pt x="238" y="136"/>
                  <a:pt x="238" y="136"/>
                </a:cubicBezTo>
                <a:cubicBezTo>
                  <a:pt x="239" y="137"/>
                  <a:pt x="241" y="136"/>
                  <a:pt x="242" y="136"/>
                </a:cubicBezTo>
                <a:cubicBezTo>
                  <a:pt x="242" y="137"/>
                  <a:pt x="240" y="137"/>
                  <a:pt x="242" y="137"/>
                </a:cubicBezTo>
                <a:cubicBezTo>
                  <a:pt x="243" y="139"/>
                  <a:pt x="243" y="136"/>
                  <a:pt x="244" y="137"/>
                </a:cubicBezTo>
                <a:cubicBezTo>
                  <a:pt x="245" y="137"/>
                  <a:pt x="244" y="137"/>
                  <a:pt x="245" y="136"/>
                </a:cubicBezTo>
                <a:cubicBezTo>
                  <a:pt x="245" y="136"/>
                  <a:pt x="245" y="135"/>
                  <a:pt x="246" y="136"/>
                </a:cubicBezTo>
                <a:cubicBezTo>
                  <a:pt x="246" y="136"/>
                  <a:pt x="246" y="137"/>
                  <a:pt x="246" y="137"/>
                </a:cubicBezTo>
                <a:cubicBezTo>
                  <a:pt x="246" y="138"/>
                  <a:pt x="246" y="139"/>
                  <a:pt x="247" y="138"/>
                </a:cubicBezTo>
                <a:cubicBezTo>
                  <a:pt x="247" y="137"/>
                  <a:pt x="249" y="138"/>
                  <a:pt x="250" y="136"/>
                </a:cubicBezTo>
                <a:cubicBezTo>
                  <a:pt x="250" y="137"/>
                  <a:pt x="250" y="136"/>
                  <a:pt x="251" y="136"/>
                </a:cubicBezTo>
                <a:cubicBezTo>
                  <a:pt x="252" y="135"/>
                  <a:pt x="252" y="138"/>
                  <a:pt x="252" y="138"/>
                </a:cubicBezTo>
                <a:cubicBezTo>
                  <a:pt x="253" y="138"/>
                  <a:pt x="255" y="139"/>
                  <a:pt x="255" y="138"/>
                </a:cubicBezTo>
                <a:cubicBezTo>
                  <a:pt x="257" y="138"/>
                  <a:pt x="258" y="136"/>
                  <a:pt x="259" y="137"/>
                </a:cubicBezTo>
                <a:cubicBezTo>
                  <a:pt x="259" y="135"/>
                  <a:pt x="261" y="135"/>
                  <a:pt x="262" y="136"/>
                </a:cubicBezTo>
                <a:cubicBezTo>
                  <a:pt x="262" y="137"/>
                  <a:pt x="262" y="137"/>
                  <a:pt x="262" y="137"/>
                </a:cubicBezTo>
                <a:cubicBezTo>
                  <a:pt x="265" y="136"/>
                  <a:pt x="265" y="136"/>
                  <a:pt x="265" y="136"/>
                </a:cubicBezTo>
                <a:cubicBezTo>
                  <a:pt x="266" y="138"/>
                  <a:pt x="268" y="135"/>
                  <a:pt x="269" y="136"/>
                </a:cubicBezTo>
                <a:cubicBezTo>
                  <a:pt x="269" y="138"/>
                  <a:pt x="271" y="136"/>
                  <a:pt x="273" y="137"/>
                </a:cubicBezTo>
                <a:cubicBezTo>
                  <a:pt x="273" y="136"/>
                  <a:pt x="274" y="136"/>
                  <a:pt x="275" y="136"/>
                </a:cubicBezTo>
                <a:cubicBezTo>
                  <a:pt x="275" y="137"/>
                  <a:pt x="275" y="137"/>
                  <a:pt x="275" y="138"/>
                </a:cubicBezTo>
                <a:cubicBezTo>
                  <a:pt x="276" y="137"/>
                  <a:pt x="277" y="138"/>
                  <a:pt x="278" y="138"/>
                </a:cubicBezTo>
                <a:cubicBezTo>
                  <a:pt x="279" y="138"/>
                  <a:pt x="280" y="137"/>
                  <a:pt x="280" y="136"/>
                </a:cubicBezTo>
                <a:cubicBezTo>
                  <a:pt x="281" y="136"/>
                  <a:pt x="281" y="136"/>
                  <a:pt x="282" y="137"/>
                </a:cubicBezTo>
                <a:cubicBezTo>
                  <a:pt x="282" y="137"/>
                  <a:pt x="282" y="136"/>
                  <a:pt x="283" y="136"/>
                </a:cubicBezTo>
                <a:cubicBezTo>
                  <a:pt x="283" y="136"/>
                  <a:pt x="284" y="137"/>
                  <a:pt x="284" y="138"/>
                </a:cubicBezTo>
                <a:cubicBezTo>
                  <a:pt x="285" y="138"/>
                  <a:pt x="286" y="139"/>
                  <a:pt x="286" y="138"/>
                </a:cubicBezTo>
                <a:cubicBezTo>
                  <a:pt x="287" y="138"/>
                  <a:pt x="289" y="137"/>
                  <a:pt x="289" y="138"/>
                </a:cubicBezTo>
                <a:cubicBezTo>
                  <a:pt x="290" y="138"/>
                  <a:pt x="290" y="137"/>
                  <a:pt x="292" y="137"/>
                </a:cubicBezTo>
                <a:cubicBezTo>
                  <a:pt x="292" y="138"/>
                  <a:pt x="292" y="139"/>
                  <a:pt x="291" y="140"/>
                </a:cubicBezTo>
                <a:cubicBezTo>
                  <a:pt x="292" y="142"/>
                  <a:pt x="293" y="141"/>
                  <a:pt x="294" y="142"/>
                </a:cubicBezTo>
                <a:cubicBezTo>
                  <a:pt x="295" y="143"/>
                  <a:pt x="295" y="141"/>
                  <a:pt x="297" y="141"/>
                </a:cubicBezTo>
                <a:cubicBezTo>
                  <a:pt x="297" y="141"/>
                  <a:pt x="298" y="142"/>
                  <a:pt x="299" y="141"/>
                </a:cubicBezTo>
                <a:cubicBezTo>
                  <a:pt x="299" y="141"/>
                  <a:pt x="300" y="141"/>
                  <a:pt x="301" y="142"/>
                </a:cubicBezTo>
                <a:cubicBezTo>
                  <a:pt x="302" y="142"/>
                  <a:pt x="303" y="143"/>
                  <a:pt x="304" y="142"/>
                </a:cubicBezTo>
                <a:cubicBezTo>
                  <a:pt x="304" y="141"/>
                  <a:pt x="306" y="142"/>
                  <a:pt x="306" y="140"/>
                </a:cubicBezTo>
                <a:cubicBezTo>
                  <a:pt x="307" y="142"/>
                  <a:pt x="308" y="140"/>
                  <a:pt x="309" y="140"/>
                </a:cubicBezTo>
                <a:cubicBezTo>
                  <a:pt x="309" y="138"/>
                  <a:pt x="311" y="139"/>
                  <a:pt x="310" y="137"/>
                </a:cubicBezTo>
                <a:cubicBezTo>
                  <a:pt x="311" y="138"/>
                  <a:pt x="312" y="138"/>
                  <a:pt x="313" y="138"/>
                </a:cubicBezTo>
                <a:cubicBezTo>
                  <a:pt x="313" y="137"/>
                  <a:pt x="314" y="139"/>
                  <a:pt x="315" y="138"/>
                </a:cubicBezTo>
                <a:cubicBezTo>
                  <a:pt x="315" y="138"/>
                  <a:pt x="317" y="138"/>
                  <a:pt x="317" y="137"/>
                </a:cubicBezTo>
                <a:cubicBezTo>
                  <a:pt x="318" y="138"/>
                  <a:pt x="319" y="137"/>
                  <a:pt x="319" y="137"/>
                </a:cubicBezTo>
                <a:cubicBezTo>
                  <a:pt x="319" y="136"/>
                  <a:pt x="319" y="135"/>
                  <a:pt x="319" y="135"/>
                </a:cubicBezTo>
                <a:cubicBezTo>
                  <a:pt x="319" y="133"/>
                  <a:pt x="320" y="135"/>
                  <a:pt x="321" y="134"/>
                </a:cubicBezTo>
                <a:cubicBezTo>
                  <a:pt x="321" y="132"/>
                  <a:pt x="323" y="134"/>
                  <a:pt x="323" y="132"/>
                </a:cubicBezTo>
                <a:cubicBezTo>
                  <a:pt x="325" y="133"/>
                  <a:pt x="327" y="131"/>
                  <a:pt x="330" y="133"/>
                </a:cubicBezTo>
                <a:cubicBezTo>
                  <a:pt x="330" y="132"/>
                  <a:pt x="330" y="132"/>
                  <a:pt x="330" y="132"/>
                </a:cubicBezTo>
                <a:cubicBezTo>
                  <a:pt x="330" y="130"/>
                  <a:pt x="332" y="132"/>
                  <a:pt x="333" y="131"/>
                </a:cubicBezTo>
                <a:cubicBezTo>
                  <a:pt x="334" y="134"/>
                  <a:pt x="336" y="132"/>
                  <a:pt x="337" y="132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338" y="133"/>
                  <a:pt x="337" y="133"/>
                  <a:pt x="337" y="133"/>
                </a:cubicBezTo>
                <a:cubicBezTo>
                  <a:pt x="338" y="137"/>
                  <a:pt x="338" y="137"/>
                  <a:pt x="338" y="137"/>
                </a:cubicBezTo>
                <a:cubicBezTo>
                  <a:pt x="340" y="135"/>
                  <a:pt x="341" y="138"/>
                  <a:pt x="343" y="137"/>
                </a:cubicBezTo>
                <a:cubicBezTo>
                  <a:pt x="343" y="138"/>
                  <a:pt x="344" y="139"/>
                  <a:pt x="344" y="140"/>
                </a:cubicBezTo>
                <a:cubicBezTo>
                  <a:pt x="345" y="140"/>
                  <a:pt x="346" y="140"/>
                  <a:pt x="347" y="139"/>
                </a:cubicBezTo>
                <a:cubicBezTo>
                  <a:pt x="347" y="139"/>
                  <a:pt x="348" y="138"/>
                  <a:pt x="347" y="138"/>
                </a:cubicBezTo>
                <a:cubicBezTo>
                  <a:pt x="347" y="137"/>
                  <a:pt x="348" y="136"/>
                  <a:pt x="349" y="136"/>
                </a:cubicBezTo>
                <a:cubicBezTo>
                  <a:pt x="349" y="136"/>
                  <a:pt x="349" y="136"/>
                  <a:pt x="349" y="137"/>
                </a:cubicBezTo>
                <a:cubicBezTo>
                  <a:pt x="350" y="137"/>
                  <a:pt x="351" y="137"/>
                  <a:pt x="351" y="136"/>
                </a:cubicBezTo>
                <a:cubicBezTo>
                  <a:pt x="351" y="135"/>
                  <a:pt x="352" y="136"/>
                  <a:pt x="353" y="137"/>
                </a:cubicBezTo>
                <a:cubicBezTo>
                  <a:pt x="351" y="137"/>
                  <a:pt x="349" y="137"/>
                  <a:pt x="349" y="139"/>
                </a:cubicBezTo>
                <a:cubicBezTo>
                  <a:pt x="349" y="140"/>
                  <a:pt x="349" y="139"/>
                  <a:pt x="349" y="139"/>
                </a:cubicBezTo>
                <a:cubicBezTo>
                  <a:pt x="351" y="139"/>
                  <a:pt x="351" y="139"/>
                  <a:pt x="351" y="139"/>
                </a:cubicBezTo>
                <a:cubicBezTo>
                  <a:pt x="352" y="138"/>
                  <a:pt x="354" y="138"/>
                  <a:pt x="354" y="137"/>
                </a:cubicBezTo>
                <a:cubicBezTo>
                  <a:pt x="355" y="137"/>
                  <a:pt x="356" y="135"/>
                  <a:pt x="357" y="136"/>
                </a:cubicBezTo>
                <a:cubicBezTo>
                  <a:pt x="357" y="136"/>
                  <a:pt x="357" y="137"/>
                  <a:pt x="357" y="137"/>
                </a:cubicBezTo>
                <a:cubicBezTo>
                  <a:pt x="358" y="139"/>
                  <a:pt x="360" y="138"/>
                  <a:pt x="362" y="138"/>
                </a:cubicBezTo>
                <a:cubicBezTo>
                  <a:pt x="362" y="137"/>
                  <a:pt x="361" y="137"/>
                  <a:pt x="362" y="136"/>
                </a:cubicBezTo>
                <a:cubicBezTo>
                  <a:pt x="362" y="136"/>
                  <a:pt x="363" y="135"/>
                  <a:pt x="364" y="136"/>
                </a:cubicBezTo>
                <a:cubicBezTo>
                  <a:pt x="364" y="133"/>
                  <a:pt x="366" y="130"/>
                  <a:pt x="366" y="128"/>
                </a:cubicBezTo>
                <a:cubicBezTo>
                  <a:pt x="368" y="128"/>
                  <a:pt x="368" y="127"/>
                  <a:pt x="369" y="127"/>
                </a:cubicBezTo>
                <a:cubicBezTo>
                  <a:pt x="370" y="127"/>
                  <a:pt x="370" y="126"/>
                  <a:pt x="370" y="126"/>
                </a:cubicBezTo>
                <a:cubicBezTo>
                  <a:pt x="370" y="123"/>
                  <a:pt x="374" y="125"/>
                  <a:pt x="374" y="122"/>
                </a:cubicBezTo>
                <a:cubicBezTo>
                  <a:pt x="375" y="123"/>
                  <a:pt x="375" y="121"/>
                  <a:pt x="376" y="121"/>
                </a:cubicBezTo>
                <a:cubicBezTo>
                  <a:pt x="376" y="120"/>
                  <a:pt x="378" y="119"/>
                  <a:pt x="378" y="118"/>
                </a:cubicBezTo>
                <a:cubicBezTo>
                  <a:pt x="377" y="116"/>
                  <a:pt x="379" y="116"/>
                  <a:pt x="378" y="115"/>
                </a:cubicBezTo>
                <a:cubicBezTo>
                  <a:pt x="378" y="113"/>
                  <a:pt x="381" y="113"/>
                  <a:pt x="382" y="112"/>
                </a:cubicBezTo>
                <a:cubicBezTo>
                  <a:pt x="381" y="111"/>
                  <a:pt x="383" y="110"/>
                  <a:pt x="382" y="109"/>
                </a:cubicBezTo>
                <a:cubicBezTo>
                  <a:pt x="383" y="109"/>
                  <a:pt x="383" y="108"/>
                  <a:pt x="384" y="108"/>
                </a:cubicBezTo>
                <a:cubicBezTo>
                  <a:pt x="383" y="106"/>
                  <a:pt x="384" y="104"/>
                  <a:pt x="385" y="101"/>
                </a:cubicBezTo>
                <a:cubicBezTo>
                  <a:pt x="386" y="101"/>
                  <a:pt x="386" y="101"/>
                  <a:pt x="386" y="100"/>
                </a:cubicBezTo>
                <a:cubicBezTo>
                  <a:pt x="385" y="100"/>
                  <a:pt x="385" y="100"/>
                  <a:pt x="385" y="100"/>
                </a:cubicBezTo>
                <a:cubicBezTo>
                  <a:pt x="383" y="100"/>
                  <a:pt x="386" y="100"/>
                  <a:pt x="386" y="98"/>
                </a:cubicBezTo>
                <a:cubicBezTo>
                  <a:pt x="386" y="98"/>
                  <a:pt x="386" y="98"/>
                  <a:pt x="385" y="98"/>
                </a:cubicBezTo>
                <a:cubicBezTo>
                  <a:pt x="384" y="97"/>
                  <a:pt x="386" y="97"/>
                  <a:pt x="386" y="96"/>
                </a:cubicBezTo>
                <a:cubicBezTo>
                  <a:pt x="385" y="96"/>
                  <a:pt x="387" y="94"/>
                  <a:pt x="386" y="94"/>
                </a:cubicBezTo>
                <a:cubicBezTo>
                  <a:pt x="387" y="92"/>
                  <a:pt x="385" y="92"/>
                  <a:pt x="385" y="90"/>
                </a:cubicBezTo>
                <a:cubicBezTo>
                  <a:pt x="385" y="90"/>
                  <a:pt x="385" y="89"/>
                  <a:pt x="385" y="89"/>
                </a:cubicBezTo>
                <a:cubicBezTo>
                  <a:pt x="386" y="80"/>
                  <a:pt x="391" y="77"/>
                  <a:pt x="391" y="66"/>
                </a:cubicBezTo>
                <a:cubicBezTo>
                  <a:pt x="393" y="68"/>
                  <a:pt x="393" y="68"/>
                  <a:pt x="393" y="68"/>
                </a:cubicBezTo>
                <a:cubicBezTo>
                  <a:pt x="395" y="61"/>
                  <a:pt x="392" y="61"/>
                  <a:pt x="394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1970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1136650" y="1017588"/>
            <a:ext cx="4838700" cy="5153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139825" y="1017588"/>
            <a:ext cx="4835525" cy="5156200"/>
          </a:xfrm>
          <a:custGeom>
            <a:avLst/>
            <a:gdLst>
              <a:gd name="T0" fmla="*/ 1009 w 1286"/>
              <a:gd name="T1" fmla="*/ 65 h 1372"/>
              <a:gd name="T2" fmla="*/ 1088 w 1286"/>
              <a:gd name="T3" fmla="*/ 81 h 1372"/>
              <a:gd name="T4" fmla="*/ 939 w 1286"/>
              <a:gd name="T5" fmla="*/ 122 h 1372"/>
              <a:gd name="T6" fmla="*/ 1215 w 1286"/>
              <a:gd name="T7" fmla="*/ 625 h 1372"/>
              <a:gd name="T8" fmla="*/ 1117 w 1286"/>
              <a:gd name="T9" fmla="*/ 911 h 1372"/>
              <a:gd name="T10" fmla="*/ 1020 w 1286"/>
              <a:gd name="T11" fmla="*/ 960 h 1372"/>
              <a:gd name="T12" fmla="*/ 1069 w 1286"/>
              <a:gd name="T13" fmla="*/ 985 h 1372"/>
              <a:gd name="T14" fmla="*/ 1200 w 1286"/>
              <a:gd name="T15" fmla="*/ 1038 h 1372"/>
              <a:gd name="T16" fmla="*/ 1185 w 1286"/>
              <a:gd name="T17" fmla="*/ 1236 h 1372"/>
              <a:gd name="T18" fmla="*/ 500 w 1286"/>
              <a:gd name="T19" fmla="*/ 1346 h 1372"/>
              <a:gd name="T20" fmla="*/ 1224 w 1286"/>
              <a:gd name="T21" fmla="*/ 196 h 1372"/>
              <a:gd name="T22" fmla="*/ 933 w 1286"/>
              <a:gd name="T23" fmla="*/ 130 h 1372"/>
              <a:gd name="T24" fmla="*/ 609 w 1286"/>
              <a:gd name="T25" fmla="*/ 81 h 1372"/>
              <a:gd name="T26" fmla="*/ 325 w 1286"/>
              <a:gd name="T27" fmla="*/ 76 h 1372"/>
              <a:gd name="T28" fmla="*/ 140 w 1286"/>
              <a:gd name="T29" fmla="*/ 330 h 1372"/>
              <a:gd name="T30" fmla="*/ 156 w 1286"/>
              <a:gd name="T31" fmla="*/ 695 h 1372"/>
              <a:gd name="T32" fmla="*/ 311 w 1286"/>
              <a:gd name="T33" fmla="*/ 1288 h 1372"/>
              <a:gd name="T34" fmla="*/ 618 w 1286"/>
              <a:gd name="T35" fmla="*/ 1320 h 1372"/>
              <a:gd name="T36" fmla="*/ 1081 w 1286"/>
              <a:gd name="T37" fmla="*/ 1254 h 1372"/>
              <a:gd name="T38" fmla="*/ 1176 w 1286"/>
              <a:gd name="T39" fmla="*/ 1194 h 1372"/>
              <a:gd name="T40" fmla="*/ 1144 w 1286"/>
              <a:gd name="T41" fmla="*/ 1048 h 1372"/>
              <a:gd name="T42" fmla="*/ 924 w 1286"/>
              <a:gd name="T43" fmla="*/ 977 h 1372"/>
              <a:gd name="T44" fmla="*/ 1051 w 1286"/>
              <a:gd name="T45" fmla="*/ 940 h 1372"/>
              <a:gd name="T46" fmla="*/ 1136 w 1286"/>
              <a:gd name="T47" fmla="*/ 839 h 1372"/>
              <a:gd name="T48" fmla="*/ 1205 w 1286"/>
              <a:gd name="T49" fmla="*/ 799 h 1372"/>
              <a:gd name="T50" fmla="*/ 1222 w 1286"/>
              <a:gd name="T51" fmla="*/ 534 h 1372"/>
              <a:gd name="T52" fmla="*/ 1248 w 1286"/>
              <a:gd name="T53" fmla="*/ 258 h 1372"/>
              <a:gd name="T54" fmla="*/ 142 w 1286"/>
              <a:gd name="T55" fmla="*/ 660 h 1372"/>
              <a:gd name="T56" fmla="*/ 275 w 1286"/>
              <a:gd name="T57" fmla="*/ 350 h 1372"/>
              <a:gd name="T58" fmla="*/ 593 w 1286"/>
              <a:gd name="T59" fmla="*/ 1062 h 1372"/>
              <a:gd name="T60" fmla="*/ 540 w 1286"/>
              <a:gd name="T61" fmla="*/ 428 h 1372"/>
              <a:gd name="T62" fmla="*/ 516 w 1286"/>
              <a:gd name="T63" fmla="*/ 446 h 1372"/>
              <a:gd name="T64" fmla="*/ 506 w 1286"/>
              <a:gd name="T65" fmla="*/ 377 h 1372"/>
              <a:gd name="T66" fmla="*/ 473 w 1286"/>
              <a:gd name="T67" fmla="*/ 404 h 1372"/>
              <a:gd name="T68" fmla="*/ 440 w 1286"/>
              <a:gd name="T69" fmla="*/ 382 h 1372"/>
              <a:gd name="T70" fmla="*/ 430 w 1286"/>
              <a:gd name="T71" fmla="*/ 386 h 1372"/>
              <a:gd name="T72" fmla="*/ 400 w 1286"/>
              <a:gd name="T73" fmla="*/ 725 h 1372"/>
              <a:gd name="T74" fmla="*/ 379 w 1286"/>
              <a:gd name="T75" fmla="*/ 1072 h 1372"/>
              <a:gd name="T76" fmla="*/ 387 w 1286"/>
              <a:gd name="T77" fmla="*/ 717 h 1372"/>
              <a:gd name="T78" fmla="*/ 470 w 1286"/>
              <a:gd name="T79" fmla="*/ 1056 h 1372"/>
              <a:gd name="T80" fmla="*/ 491 w 1286"/>
              <a:gd name="T81" fmla="*/ 475 h 1372"/>
              <a:gd name="T82" fmla="*/ 547 w 1286"/>
              <a:gd name="T83" fmla="*/ 1050 h 1372"/>
              <a:gd name="T84" fmla="*/ 578 w 1286"/>
              <a:gd name="T85" fmla="*/ 1271 h 1372"/>
              <a:gd name="T86" fmla="*/ 665 w 1286"/>
              <a:gd name="T87" fmla="*/ 1086 h 1372"/>
              <a:gd name="T88" fmla="*/ 762 w 1286"/>
              <a:gd name="T89" fmla="*/ 1058 h 1372"/>
              <a:gd name="T90" fmla="*/ 1107 w 1286"/>
              <a:gd name="T91" fmla="*/ 1254 h 1372"/>
              <a:gd name="T92" fmla="*/ 1074 w 1286"/>
              <a:gd name="T93" fmla="*/ 1246 h 1372"/>
              <a:gd name="T94" fmla="*/ 996 w 1286"/>
              <a:gd name="T95" fmla="*/ 856 h 1372"/>
              <a:gd name="T96" fmla="*/ 957 w 1286"/>
              <a:gd name="T97" fmla="*/ 327 h 1372"/>
              <a:gd name="T98" fmla="*/ 909 w 1286"/>
              <a:gd name="T99" fmla="*/ 891 h 1372"/>
              <a:gd name="T100" fmla="*/ 844 w 1286"/>
              <a:gd name="T101" fmla="*/ 905 h 1372"/>
              <a:gd name="T102" fmla="*/ 842 w 1286"/>
              <a:gd name="T103" fmla="*/ 861 h 1372"/>
              <a:gd name="T104" fmla="*/ 955 w 1286"/>
              <a:gd name="T105" fmla="*/ 1245 h 1372"/>
              <a:gd name="T106" fmla="*/ 922 w 1286"/>
              <a:gd name="T107" fmla="*/ 902 h 1372"/>
              <a:gd name="T108" fmla="*/ 1033 w 1286"/>
              <a:gd name="T109" fmla="*/ 862 h 1372"/>
              <a:gd name="T110" fmla="*/ 988 w 1286"/>
              <a:gd name="T111" fmla="*/ 925 h 1372"/>
              <a:gd name="T112" fmla="*/ 1036 w 1286"/>
              <a:gd name="T113" fmla="*/ 883 h 1372"/>
              <a:gd name="T114" fmla="*/ 1156 w 1286"/>
              <a:gd name="T115" fmla="*/ 799 h 1372"/>
              <a:gd name="T116" fmla="*/ 1249 w 1286"/>
              <a:gd name="T117" fmla="*/ 249 h 1372"/>
              <a:gd name="T118" fmla="*/ 1016 w 1286"/>
              <a:gd name="T119" fmla="*/ 945 h 1372"/>
              <a:gd name="T120" fmla="*/ 1217 w 1286"/>
              <a:gd name="T121" fmla="*/ 1033 h 1372"/>
              <a:gd name="T122" fmla="*/ 584 w 1286"/>
              <a:gd name="T123" fmla="*/ 47 h 1372"/>
              <a:gd name="T124" fmla="*/ 1063 w 1286"/>
              <a:gd name="T125" fmla="*/ 950 h 1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6" h="1372">
                <a:moveTo>
                  <a:pt x="1088" y="18"/>
                </a:moveTo>
                <a:cubicBezTo>
                  <a:pt x="1093" y="19"/>
                  <a:pt x="1094" y="25"/>
                  <a:pt x="1099" y="26"/>
                </a:cubicBezTo>
                <a:cubicBezTo>
                  <a:pt x="1095" y="16"/>
                  <a:pt x="1114" y="13"/>
                  <a:pt x="1108" y="0"/>
                </a:cubicBezTo>
                <a:cubicBezTo>
                  <a:pt x="1102" y="1"/>
                  <a:pt x="1096" y="2"/>
                  <a:pt x="1090" y="3"/>
                </a:cubicBezTo>
                <a:cubicBezTo>
                  <a:pt x="1089" y="7"/>
                  <a:pt x="1086" y="9"/>
                  <a:pt x="1085" y="13"/>
                </a:cubicBezTo>
                <a:cubicBezTo>
                  <a:pt x="1089" y="13"/>
                  <a:pt x="1089" y="14"/>
                  <a:pt x="1088" y="18"/>
                </a:cubicBezTo>
                <a:close/>
                <a:moveTo>
                  <a:pt x="593" y="34"/>
                </a:moveTo>
                <a:cubicBezTo>
                  <a:pt x="591" y="32"/>
                  <a:pt x="597" y="36"/>
                  <a:pt x="598" y="33"/>
                </a:cubicBezTo>
                <a:cubicBezTo>
                  <a:pt x="596" y="32"/>
                  <a:pt x="595" y="31"/>
                  <a:pt x="592" y="31"/>
                </a:cubicBezTo>
                <a:cubicBezTo>
                  <a:pt x="591" y="32"/>
                  <a:pt x="592" y="37"/>
                  <a:pt x="593" y="34"/>
                </a:cubicBezTo>
                <a:close/>
                <a:moveTo>
                  <a:pt x="1012" y="50"/>
                </a:moveTo>
                <a:cubicBezTo>
                  <a:pt x="1012" y="50"/>
                  <a:pt x="1012" y="51"/>
                  <a:pt x="1013" y="51"/>
                </a:cubicBezTo>
                <a:cubicBezTo>
                  <a:pt x="1011" y="46"/>
                  <a:pt x="1017" y="48"/>
                  <a:pt x="1017" y="45"/>
                </a:cubicBezTo>
                <a:cubicBezTo>
                  <a:pt x="1015" y="44"/>
                  <a:pt x="1013" y="43"/>
                  <a:pt x="1010" y="43"/>
                </a:cubicBezTo>
                <a:cubicBezTo>
                  <a:pt x="1010" y="44"/>
                  <a:pt x="1009" y="46"/>
                  <a:pt x="1009" y="48"/>
                </a:cubicBezTo>
                <a:cubicBezTo>
                  <a:pt x="1011" y="47"/>
                  <a:pt x="1012" y="48"/>
                  <a:pt x="1012" y="50"/>
                </a:cubicBezTo>
                <a:close/>
                <a:moveTo>
                  <a:pt x="539" y="50"/>
                </a:moveTo>
                <a:cubicBezTo>
                  <a:pt x="539" y="46"/>
                  <a:pt x="544" y="45"/>
                  <a:pt x="547" y="47"/>
                </a:cubicBezTo>
                <a:cubicBezTo>
                  <a:pt x="546" y="43"/>
                  <a:pt x="538" y="45"/>
                  <a:pt x="535" y="46"/>
                </a:cubicBezTo>
                <a:cubicBezTo>
                  <a:pt x="536" y="48"/>
                  <a:pt x="538" y="45"/>
                  <a:pt x="538" y="47"/>
                </a:cubicBezTo>
                <a:cubicBezTo>
                  <a:pt x="538" y="49"/>
                  <a:pt x="533" y="47"/>
                  <a:pt x="534" y="49"/>
                </a:cubicBezTo>
                <a:cubicBezTo>
                  <a:pt x="535" y="50"/>
                  <a:pt x="537" y="50"/>
                  <a:pt x="539" y="50"/>
                </a:cubicBezTo>
                <a:close/>
                <a:moveTo>
                  <a:pt x="355" y="52"/>
                </a:moveTo>
                <a:cubicBezTo>
                  <a:pt x="363" y="51"/>
                  <a:pt x="372" y="58"/>
                  <a:pt x="379" y="61"/>
                </a:cubicBezTo>
                <a:cubicBezTo>
                  <a:pt x="384" y="62"/>
                  <a:pt x="387" y="62"/>
                  <a:pt x="388" y="60"/>
                </a:cubicBezTo>
                <a:cubicBezTo>
                  <a:pt x="389" y="62"/>
                  <a:pt x="389" y="64"/>
                  <a:pt x="392" y="64"/>
                </a:cubicBezTo>
                <a:cubicBezTo>
                  <a:pt x="395" y="62"/>
                  <a:pt x="397" y="57"/>
                  <a:pt x="393" y="55"/>
                </a:cubicBezTo>
                <a:cubicBezTo>
                  <a:pt x="394" y="58"/>
                  <a:pt x="391" y="57"/>
                  <a:pt x="388" y="57"/>
                </a:cubicBezTo>
                <a:cubicBezTo>
                  <a:pt x="389" y="55"/>
                  <a:pt x="387" y="55"/>
                  <a:pt x="388" y="53"/>
                </a:cubicBezTo>
                <a:cubicBezTo>
                  <a:pt x="375" y="55"/>
                  <a:pt x="368" y="45"/>
                  <a:pt x="360" y="48"/>
                </a:cubicBezTo>
                <a:cubicBezTo>
                  <a:pt x="356" y="46"/>
                  <a:pt x="350" y="47"/>
                  <a:pt x="345" y="47"/>
                </a:cubicBezTo>
                <a:cubicBezTo>
                  <a:pt x="347" y="50"/>
                  <a:pt x="346" y="53"/>
                  <a:pt x="347" y="56"/>
                </a:cubicBezTo>
                <a:cubicBezTo>
                  <a:pt x="352" y="57"/>
                  <a:pt x="352" y="53"/>
                  <a:pt x="355" y="52"/>
                </a:cubicBezTo>
                <a:close/>
                <a:moveTo>
                  <a:pt x="1067" y="56"/>
                </a:moveTo>
                <a:cubicBezTo>
                  <a:pt x="1067" y="53"/>
                  <a:pt x="1071" y="54"/>
                  <a:pt x="1070" y="50"/>
                </a:cubicBezTo>
                <a:cubicBezTo>
                  <a:pt x="1067" y="49"/>
                  <a:pt x="1063" y="48"/>
                  <a:pt x="1059" y="47"/>
                </a:cubicBezTo>
                <a:cubicBezTo>
                  <a:pt x="1059" y="50"/>
                  <a:pt x="1059" y="50"/>
                  <a:pt x="1059" y="50"/>
                </a:cubicBezTo>
                <a:cubicBezTo>
                  <a:pt x="1065" y="49"/>
                  <a:pt x="1062" y="56"/>
                  <a:pt x="1067" y="56"/>
                </a:cubicBezTo>
                <a:close/>
                <a:moveTo>
                  <a:pt x="1086" y="61"/>
                </a:moveTo>
                <a:cubicBezTo>
                  <a:pt x="1088" y="59"/>
                  <a:pt x="1089" y="57"/>
                  <a:pt x="1089" y="54"/>
                </a:cubicBezTo>
                <a:cubicBezTo>
                  <a:pt x="1087" y="52"/>
                  <a:pt x="1087" y="49"/>
                  <a:pt x="1082" y="50"/>
                </a:cubicBezTo>
                <a:cubicBezTo>
                  <a:pt x="1081" y="55"/>
                  <a:pt x="1080" y="60"/>
                  <a:pt x="1086" y="61"/>
                </a:cubicBezTo>
                <a:close/>
                <a:moveTo>
                  <a:pt x="1047" y="61"/>
                </a:moveTo>
                <a:cubicBezTo>
                  <a:pt x="1050" y="60"/>
                  <a:pt x="1051" y="57"/>
                  <a:pt x="1053" y="55"/>
                </a:cubicBezTo>
                <a:cubicBezTo>
                  <a:pt x="1049" y="49"/>
                  <a:pt x="1042" y="50"/>
                  <a:pt x="1041" y="57"/>
                </a:cubicBezTo>
                <a:cubicBezTo>
                  <a:pt x="1042" y="59"/>
                  <a:pt x="1046" y="59"/>
                  <a:pt x="1047" y="61"/>
                </a:cubicBezTo>
                <a:close/>
                <a:moveTo>
                  <a:pt x="1009" y="65"/>
                </a:moveTo>
                <a:cubicBezTo>
                  <a:pt x="1000" y="66"/>
                  <a:pt x="1000" y="59"/>
                  <a:pt x="992" y="58"/>
                </a:cubicBezTo>
                <a:cubicBezTo>
                  <a:pt x="991" y="61"/>
                  <a:pt x="993" y="61"/>
                  <a:pt x="991" y="62"/>
                </a:cubicBezTo>
                <a:cubicBezTo>
                  <a:pt x="983" y="61"/>
                  <a:pt x="973" y="56"/>
                  <a:pt x="968" y="61"/>
                </a:cubicBezTo>
                <a:cubicBezTo>
                  <a:pt x="983" y="63"/>
                  <a:pt x="998" y="68"/>
                  <a:pt x="1009" y="65"/>
                </a:cubicBezTo>
                <a:close/>
                <a:moveTo>
                  <a:pt x="405" y="67"/>
                </a:moveTo>
                <a:cubicBezTo>
                  <a:pt x="409" y="67"/>
                  <a:pt x="410" y="64"/>
                  <a:pt x="414" y="63"/>
                </a:cubicBezTo>
                <a:cubicBezTo>
                  <a:pt x="414" y="65"/>
                  <a:pt x="416" y="65"/>
                  <a:pt x="418" y="65"/>
                </a:cubicBezTo>
                <a:cubicBezTo>
                  <a:pt x="418" y="62"/>
                  <a:pt x="416" y="61"/>
                  <a:pt x="418" y="59"/>
                </a:cubicBezTo>
                <a:cubicBezTo>
                  <a:pt x="410" y="59"/>
                  <a:pt x="403" y="59"/>
                  <a:pt x="398" y="60"/>
                </a:cubicBezTo>
                <a:cubicBezTo>
                  <a:pt x="397" y="62"/>
                  <a:pt x="403" y="64"/>
                  <a:pt x="405" y="67"/>
                </a:cubicBezTo>
                <a:close/>
                <a:moveTo>
                  <a:pt x="1061" y="61"/>
                </a:moveTo>
                <a:cubicBezTo>
                  <a:pt x="1057" y="61"/>
                  <a:pt x="1057" y="61"/>
                  <a:pt x="1057" y="61"/>
                </a:cubicBezTo>
                <a:cubicBezTo>
                  <a:pt x="1055" y="63"/>
                  <a:pt x="1062" y="63"/>
                  <a:pt x="1061" y="61"/>
                </a:cubicBezTo>
                <a:close/>
                <a:moveTo>
                  <a:pt x="427" y="69"/>
                </a:moveTo>
                <a:cubicBezTo>
                  <a:pt x="433" y="66"/>
                  <a:pt x="440" y="67"/>
                  <a:pt x="444" y="64"/>
                </a:cubicBezTo>
                <a:cubicBezTo>
                  <a:pt x="442" y="64"/>
                  <a:pt x="444" y="60"/>
                  <a:pt x="441" y="61"/>
                </a:cubicBezTo>
                <a:cubicBezTo>
                  <a:pt x="435" y="64"/>
                  <a:pt x="429" y="62"/>
                  <a:pt x="424" y="64"/>
                </a:cubicBezTo>
                <a:cubicBezTo>
                  <a:pt x="428" y="63"/>
                  <a:pt x="426" y="67"/>
                  <a:pt x="427" y="69"/>
                </a:cubicBezTo>
                <a:close/>
                <a:moveTo>
                  <a:pt x="575" y="65"/>
                </a:moveTo>
                <a:cubicBezTo>
                  <a:pt x="579" y="67"/>
                  <a:pt x="582" y="65"/>
                  <a:pt x="584" y="63"/>
                </a:cubicBezTo>
                <a:cubicBezTo>
                  <a:pt x="582" y="62"/>
                  <a:pt x="580" y="62"/>
                  <a:pt x="578" y="61"/>
                </a:cubicBezTo>
                <a:cubicBezTo>
                  <a:pt x="580" y="65"/>
                  <a:pt x="577" y="63"/>
                  <a:pt x="575" y="65"/>
                </a:cubicBezTo>
                <a:close/>
                <a:moveTo>
                  <a:pt x="926" y="63"/>
                </a:moveTo>
                <a:cubicBezTo>
                  <a:pt x="923" y="63"/>
                  <a:pt x="922" y="65"/>
                  <a:pt x="921" y="62"/>
                </a:cubicBezTo>
                <a:cubicBezTo>
                  <a:pt x="921" y="63"/>
                  <a:pt x="921" y="63"/>
                  <a:pt x="920" y="63"/>
                </a:cubicBezTo>
                <a:cubicBezTo>
                  <a:pt x="919" y="63"/>
                  <a:pt x="919" y="63"/>
                  <a:pt x="919" y="64"/>
                </a:cubicBezTo>
                <a:cubicBezTo>
                  <a:pt x="920" y="65"/>
                  <a:pt x="927" y="67"/>
                  <a:pt x="926" y="63"/>
                </a:cubicBezTo>
                <a:close/>
                <a:moveTo>
                  <a:pt x="1089" y="63"/>
                </a:moveTo>
                <a:cubicBezTo>
                  <a:pt x="1088" y="65"/>
                  <a:pt x="1084" y="63"/>
                  <a:pt x="1085" y="67"/>
                </a:cubicBezTo>
                <a:cubicBezTo>
                  <a:pt x="1088" y="68"/>
                  <a:pt x="1091" y="65"/>
                  <a:pt x="1089" y="63"/>
                </a:cubicBezTo>
                <a:close/>
                <a:moveTo>
                  <a:pt x="596" y="68"/>
                </a:moveTo>
                <a:cubicBezTo>
                  <a:pt x="599" y="68"/>
                  <a:pt x="601" y="67"/>
                  <a:pt x="601" y="65"/>
                </a:cubicBezTo>
                <a:cubicBezTo>
                  <a:pt x="598" y="65"/>
                  <a:pt x="598" y="65"/>
                  <a:pt x="598" y="65"/>
                </a:cubicBezTo>
                <a:cubicBezTo>
                  <a:pt x="599" y="67"/>
                  <a:pt x="596" y="66"/>
                  <a:pt x="596" y="68"/>
                </a:cubicBezTo>
                <a:close/>
                <a:moveTo>
                  <a:pt x="978" y="69"/>
                </a:moveTo>
                <a:cubicBezTo>
                  <a:pt x="973" y="68"/>
                  <a:pt x="966" y="66"/>
                  <a:pt x="962" y="69"/>
                </a:cubicBezTo>
                <a:cubicBezTo>
                  <a:pt x="969" y="68"/>
                  <a:pt x="972" y="72"/>
                  <a:pt x="978" y="69"/>
                </a:cubicBezTo>
                <a:close/>
                <a:moveTo>
                  <a:pt x="979" y="70"/>
                </a:moveTo>
                <a:cubicBezTo>
                  <a:pt x="981" y="71"/>
                  <a:pt x="982" y="72"/>
                  <a:pt x="985" y="71"/>
                </a:cubicBezTo>
                <a:cubicBezTo>
                  <a:pt x="986" y="68"/>
                  <a:pt x="979" y="69"/>
                  <a:pt x="979" y="70"/>
                </a:cubicBezTo>
                <a:close/>
                <a:moveTo>
                  <a:pt x="1051" y="80"/>
                </a:moveTo>
                <a:cubicBezTo>
                  <a:pt x="1054" y="78"/>
                  <a:pt x="1054" y="83"/>
                  <a:pt x="1058" y="82"/>
                </a:cubicBezTo>
                <a:cubicBezTo>
                  <a:pt x="1058" y="80"/>
                  <a:pt x="1057" y="79"/>
                  <a:pt x="1059" y="78"/>
                </a:cubicBezTo>
                <a:cubicBezTo>
                  <a:pt x="1065" y="80"/>
                  <a:pt x="1071" y="79"/>
                  <a:pt x="1076" y="83"/>
                </a:cubicBezTo>
                <a:cubicBezTo>
                  <a:pt x="1077" y="80"/>
                  <a:pt x="1082" y="81"/>
                  <a:pt x="1083" y="78"/>
                </a:cubicBezTo>
                <a:cubicBezTo>
                  <a:pt x="1072" y="76"/>
                  <a:pt x="1065" y="75"/>
                  <a:pt x="1056" y="75"/>
                </a:cubicBezTo>
                <a:cubicBezTo>
                  <a:pt x="1054" y="77"/>
                  <a:pt x="1052" y="78"/>
                  <a:pt x="1051" y="80"/>
                </a:cubicBezTo>
                <a:close/>
                <a:moveTo>
                  <a:pt x="374" y="79"/>
                </a:moveTo>
                <a:cubicBezTo>
                  <a:pt x="374" y="81"/>
                  <a:pt x="371" y="82"/>
                  <a:pt x="374" y="83"/>
                </a:cubicBezTo>
                <a:cubicBezTo>
                  <a:pt x="380" y="80"/>
                  <a:pt x="381" y="81"/>
                  <a:pt x="374" y="79"/>
                </a:cubicBezTo>
                <a:close/>
                <a:moveTo>
                  <a:pt x="1013" y="83"/>
                </a:moveTo>
                <a:cubicBezTo>
                  <a:pt x="1008" y="83"/>
                  <a:pt x="1004" y="82"/>
                  <a:pt x="999" y="81"/>
                </a:cubicBezTo>
                <a:cubicBezTo>
                  <a:pt x="1001" y="85"/>
                  <a:pt x="1008" y="85"/>
                  <a:pt x="1013" y="83"/>
                </a:cubicBezTo>
                <a:close/>
                <a:moveTo>
                  <a:pt x="1100" y="86"/>
                </a:moveTo>
                <a:cubicBezTo>
                  <a:pt x="1097" y="83"/>
                  <a:pt x="1093" y="82"/>
                  <a:pt x="1088" y="81"/>
                </a:cubicBezTo>
                <a:cubicBezTo>
                  <a:pt x="1089" y="84"/>
                  <a:pt x="1091" y="84"/>
                  <a:pt x="1090" y="88"/>
                </a:cubicBezTo>
                <a:cubicBezTo>
                  <a:pt x="1093" y="90"/>
                  <a:pt x="1099" y="89"/>
                  <a:pt x="1100" y="86"/>
                </a:cubicBezTo>
                <a:close/>
                <a:moveTo>
                  <a:pt x="1068" y="85"/>
                </a:moveTo>
                <a:cubicBezTo>
                  <a:pt x="1062" y="85"/>
                  <a:pt x="1062" y="85"/>
                  <a:pt x="1062" y="85"/>
                </a:cubicBezTo>
                <a:cubicBezTo>
                  <a:pt x="1063" y="88"/>
                  <a:pt x="1061" y="89"/>
                  <a:pt x="1061" y="91"/>
                </a:cubicBezTo>
                <a:cubicBezTo>
                  <a:pt x="1065" y="93"/>
                  <a:pt x="1065" y="87"/>
                  <a:pt x="1068" y="85"/>
                </a:cubicBezTo>
                <a:close/>
                <a:moveTo>
                  <a:pt x="696" y="88"/>
                </a:moveTo>
                <a:cubicBezTo>
                  <a:pt x="696" y="87"/>
                  <a:pt x="696" y="86"/>
                  <a:pt x="696" y="86"/>
                </a:cubicBezTo>
                <a:cubicBezTo>
                  <a:pt x="694" y="86"/>
                  <a:pt x="693" y="86"/>
                  <a:pt x="692" y="87"/>
                </a:cubicBezTo>
                <a:cubicBezTo>
                  <a:pt x="693" y="88"/>
                  <a:pt x="694" y="89"/>
                  <a:pt x="696" y="88"/>
                </a:cubicBezTo>
                <a:close/>
                <a:moveTo>
                  <a:pt x="377" y="91"/>
                </a:moveTo>
                <a:cubicBezTo>
                  <a:pt x="377" y="87"/>
                  <a:pt x="377" y="87"/>
                  <a:pt x="377" y="87"/>
                </a:cubicBezTo>
                <a:cubicBezTo>
                  <a:pt x="374" y="87"/>
                  <a:pt x="372" y="88"/>
                  <a:pt x="370" y="88"/>
                </a:cubicBezTo>
                <a:cubicBezTo>
                  <a:pt x="369" y="90"/>
                  <a:pt x="371" y="91"/>
                  <a:pt x="370" y="94"/>
                </a:cubicBezTo>
                <a:cubicBezTo>
                  <a:pt x="373" y="94"/>
                  <a:pt x="373" y="91"/>
                  <a:pt x="377" y="91"/>
                </a:cubicBezTo>
                <a:close/>
                <a:moveTo>
                  <a:pt x="671" y="92"/>
                </a:moveTo>
                <a:cubicBezTo>
                  <a:pt x="671" y="91"/>
                  <a:pt x="671" y="89"/>
                  <a:pt x="672" y="89"/>
                </a:cubicBezTo>
                <a:cubicBezTo>
                  <a:pt x="673" y="89"/>
                  <a:pt x="674" y="89"/>
                  <a:pt x="674" y="88"/>
                </a:cubicBezTo>
                <a:cubicBezTo>
                  <a:pt x="666" y="88"/>
                  <a:pt x="666" y="88"/>
                  <a:pt x="666" y="88"/>
                </a:cubicBezTo>
                <a:cubicBezTo>
                  <a:pt x="665" y="89"/>
                  <a:pt x="664" y="90"/>
                  <a:pt x="664" y="91"/>
                </a:cubicBezTo>
                <a:cubicBezTo>
                  <a:pt x="666" y="92"/>
                  <a:pt x="668" y="93"/>
                  <a:pt x="671" y="92"/>
                </a:cubicBezTo>
                <a:close/>
                <a:moveTo>
                  <a:pt x="1089" y="96"/>
                </a:moveTo>
                <a:cubicBezTo>
                  <a:pt x="1087" y="93"/>
                  <a:pt x="1083" y="97"/>
                  <a:pt x="1086" y="99"/>
                </a:cubicBezTo>
                <a:cubicBezTo>
                  <a:pt x="1088" y="99"/>
                  <a:pt x="1089" y="98"/>
                  <a:pt x="1089" y="96"/>
                </a:cubicBezTo>
                <a:close/>
                <a:moveTo>
                  <a:pt x="930" y="96"/>
                </a:moveTo>
                <a:cubicBezTo>
                  <a:pt x="929" y="101"/>
                  <a:pt x="935" y="98"/>
                  <a:pt x="932" y="96"/>
                </a:cubicBezTo>
                <a:cubicBezTo>
                  <a:pt x="932" y="96"/>
                  <a:pt x="931" y="96"/>
                  <a:pt x="930" y="96"/>
                </a:cubicBezTo>
                <a:close/>
                <a:moveTo>
                  <a:pt x="1087" y="103"/>
                </a:moveTo>
                <a:cubicBezTo>
                  <a:pt x="1074" y="101"/>
                  <a:pt x="1086" y="113"/>
                  <a:pt x="1087" y="103"/>
                </a:cubicBezTo>
                <a:close/>
                <a:moveTo>
                  <a:pt x="697" y="115"/>
                </a:moveTo>
                <a:cubicBezTo>
                  <a:pt x="689" y="115"/>
                  <a:pt x="679" y="114"/>
                  <a:pt x="674" y="117"/>
                </a:cubicBezTo>
                <a:cubicBezTo>
                  <a:pt x="678" y="129"/>
                  <a:pt x="688" y="115"/>
                  <a:pt x="697" y="115"/>
                </a:cubicBezTo>
                <a:close/>
                <a:moveTo>
                  <a:pt x="669" y="118"/>
                </a:moveTo>
                <a:cubicBezTo>
                  <a:pt x="669" y="114"/>
                  <a:pt x="663" y="116"/>
                  <a:pt x="662" y="117"/>
                </a:cubicBezTo>
                <a:cubicBezTo>
                  <a:pt x="664" y="118"/>
                  <a:pt x="666" y="119"/>
                  <a:pt x="669" y="118"/>
                </a:cubicBezTo>
                <a:close/>
                <a:moveTo>
                  <a:pt x="722" y="119"/>
                </a:moveTo>
                <a:cubicBezTo>
                  <a:pt x="724" y="120"/>
                  <a:pt x="727" y="118"/>
                  <a:pt x="729" y="117"/>
                </a:cubicBezTo>
                <a:cubicBezTo>
                  <a:pt x="726" y="116"/>
                  <a:pt x="723" y="117"/>
                  <a:pt x="722" y="119"/>
                </a:cubicBezTo>
                <a:close/>
                <a:moveTo>
                  <a:pt x="635" y="121"/>
                </a:moveTo>
                <a:cubicBezTo>
                  <a:pt x="633" y="121"/>
                  <a:pt x="631" y="120"/>
                  <a:pt x="630" y="122"/>
                </a:cubicBezTo>
                <a:cubicBezTo>
                  <a:pt x="631" y="124"/>
                  <a:pt x="632" y="127"/>
                  <a:pt x="632" y="129"/>
                </a:cubicBezTo>
                <a:cubicBezTo>
                  <a:pt x="635" y="129"/>
                  <a:pt x="638" y="129"/>
                  <a:pt x="637" y="126"/>
                </a:cubicBezTo>
                <a:cubicBezTo>
                  <a:pt x="632" y="127"/>
                  <a:pt x="634" y="122"/>
                  <a:pt x="635" y="121"/>
                </a:cubicBezTo>
                <a:close/>
                <a:moveTo>
                  <a:pt x="1056" y="121"/>
                </a:moveTo>
                <a:cubicBezTo>
                  <a:pt x="1054" y="122"/>
                  <a:pt x="1056" y="124"/>
                  <a:pt x="1057" y="125"/>
                </a:cubicBezTo>
                <a:cubicBezTo>
                  <a:pt x="1057" y="123"/>
                  <a:pt x="1058" y="120"/>
                  <a:pt x="1056" y="121"/>
                </a:cubicBezTo>
                <a:close/>
                <a:moveTo>
                  <a:pt x="1078" y="122"/>
                </a:moveTo>
                <a:cubicBezTo>
                  <a:pt x="1076" y="123"/>
                  <a:pt x="1072" y="122"/>
                  <a:pt x="1072" y="126"/>
                </a:cubicBezTo>
                <a:cubicBezTo>
                  <a:pt x="1075" y="127"/>
                  <a:pt x="1085" y="130"/>
                  <a:pt x="1086" y="124"/>
                </a:cubicBezTo>
                <a:cubicBezTo>
                  <a:pt x="1082" y="125"/>
                  <a:pt x="1080" y="123"/>
                  <a:pt x="1078" y="122"/>
                </a:cubicBezTo>
                <a:close/>
                <a:moveTo>
                  <a:pt x="939" y="122"/>
                </a:moveTo>
                <a:cubicBezTo>
                  <a:pt x="936" y="122"/>
                  <a:pt x="936" y="122"/>
                  <a:pt x="936" y="122"/>
                </a:cubicBezTo>
                <a:cubicBezTo>
                  <a:pt x="936" y="126"/>
                  <a:pt x="936" y="126"/>
                  <a:pt x="936" y="126"/>
                </a:cubicBezTo>
                <a:cubicBezTo>
                  <a:pt x="938" y="125"/>
                  <a:pt x="939" y="124"/>
                  <a:pt x="939" y="122"/>
                </a:cubicBezTo>
                <a:close/>
                <a:moveTo>
                  <a:pt x="770" y="128"/>
                </a:moveTo>
                <a:cubicBezTo>
                  <a:pt x="773" y="137"/>
                  <a:pt x="783" y="134"/>
                  <a:pt x="794" y="135"/>
                </a:cubicBezTo>
                <a:cubicBezTo>
                  <a:pt x="793" y="139"/>
                  <a:pt x="793" y="140"/>
                  <a:pt x="797" y="139"/>
                </a:cubicBezTo>
                <a:cubicBezTo>
                  <a:pt x="798" y="137"/>
                  <a:pt x="795" y="139"/>
                  <a:pt x="796" y="136"/>
                </a:cubicBezTo>
                <a:cubicBezTo>
                  <a:pt x="803" y="133"/>
                  <a:pt x="812" y="137"/>
                  <a:pt x="818" y="134"/>
                </a:cubicBezTo>
                <a:cubicBezTo>
                  <a:pt x="806" y="133"/>
                  <a:pt x="796" y="127"/>
                  <a:pt x="787" y="130"/>
                </a:cubicBezTo>
                <a:cubicBezTo>
                  <a:pt x="788" y="129"/>
                  <a:pt x="788" y="129"/>
                  <a:pt x="788" y="127"/>
                </a:cubicBezTo>
                <a:cubicBezTo>
                  <a:pt x="783" y="127"/>
                  <a:pt x="776" y="125"/>
                  <a:pt x="770" y="128"/>
                </a:cubicBezTo>
                <a:close/>
                <a:moveTo>
                  <a:pt x="1244" y="189"/>
                </a:moveTo>
                <a:cubicBezTo>
                  <a:pt x="1245" y="191"/>
                  <a:pt x="1240" y="188"/>
                  <a:pt x="1241" y="191"/>
                </a:cubicBezTo>
                <a:cubicBezTo>
                  <a:pt x="1243" y="193"/>
                  <a:pt x="1248" y="190"/>
                  <a:pt x="1244" y="189"/>
                </a:cubicBezTo>
                <a:close/>
                <a:moveTo>
                  <a:pt x="1165" y="197"/>
                </a:moveTo>
                <a:cubicBezTo>
                  <a:pt x="1168" y="197"/>
                  <a:pt x="1167" y="194"/>
                  <a:pt x="1168" y="192"/>
                </a:cubicBezTo>
                <a:cubicBezTo>
                  <a:pt x="1166" y="192"/>
                  <a:pt x="1164" y="191"/>
                  <a:pt x="1163" y="190"/>
                </a:cubicBezTo>
                <a:cubicBezTo>
                  <a:pt x="1163" y="193"/>
                  <a:pt x="1168" y="193"/>
                  <a:pt x="1165" y="197"/>
                </a:cubicBezTo>
                <a:close/>
                <a:moveTo>
                  <a:pt x="1238" y="190"/>
                </a:moveTo>
                <a:cubicBezTo>
                  <a:pt x="1234" y="190"/>
                  <a:pt x="1234" y="190"/>
                  <a:pt x="1234" y="190"/>
                </a:cubicBezTo>
                <a:cubicBezTo>
                  <a:pt x="1232" y="192"/>
                  <a:pt x="1239" y="192"/>
                  <a:pt x="1238" y="190"/>
                </a:cubicBezTo>
                <a:close/>
                <a:moveTo>
                  <a:pt x="25" y="252"/>
                </a:moveTo>
                <a:cubicBezTo>
                  <a:pt x="16" y="246"/>
                  <a:pt x="11" y="237"/>
                  <a:pt x="0" y="233"/>
                </a:cubicBezTo>
                <a:cubicBezTo>
                  <a:pt x="5" y="242"/>
                  <a:pt x="16" y="250"/>
                  <a:pt x="25" y="252"/>
                </a:cubicBezTo>
                <a:close/>
                <a:moveTo>
                  <a:pt x="1204" y="288"/>
                </a:moveTo>
                <a:cubicBezTo>
                  <a:pt x="1206" y="283"/>
                  <a:pt x="1215" y="292"/>
                  <a:pt x="1217" y="285"/>
                </a:cubicBezTo>
                <a:cubicBezTo>
                  <a:pt x="1217" y="284"/>
                  <a:pt x="1211" y="285"/>
                  <a:pt x="1215" y="282"/>
                </a:cubicBezTo>
                <a:cubicBezTo>
                  <a:pt x="1204" y="284"/>
                  <a:pt x="1189" y="282"/>
                  <a:pt x="1175" y="281"/>
                </a:cubicBezTo>
                <a:cubicBezTo>
                  <a:pt x="1175" y="283"/>
                  <a:pt x="1176" y="283"/>
                  <a:pt x="1176" y="285"/>
                </a:cubicBezTo>
                <a:cubicBezTo>
                  <a:pt x="1185" y="286"/>
                  <a:pt x="1197" y="287"/>
                  <a:pt x="1204" y="288"/>
                </a:cubicBezTo>
                <a:close/>
                <a:moveTo>
                  <a:pt x="1261" y="294"/>
                </a:moveTo>
                <a:cubicBezTo>
                  <a:pt x="1261" y="297"/>
                  <a:pt x="1262" y="299"/>
                  <a:pt x="1263" y="301"/>
                </a:cubicBezTo>
                <a:cubicBezTo>
                  <a:pt x="1264" y="300"/>
                  <a:pt x="1266" y="299"/>
                  <a:pt x="1267" y="298"/>
                </a:cubicBezTo>
                <a:cubicBezTo>
                  <a:pt x="1265" y="298"/>
                  <a:pt x="1268" y="294"/>
                  <a:pt x="1265" y="295"/>
                </a:cubicBezTo>
                <a:cubicBezTo>
                  <a:pt x="1266" y="297"/>
                  <a:pt x="1265" y="298"/>
                  <a:pt x="1263" y="298"/>
                </a:cubicBezTo>
                <a:cubicBezTo>
                  <a:pt x="1261" y="297"/>
                  <a:pt x="1265" y="294"/>
                  <a:pt x="1261" y="294"/>
                </a:cubicBezTo>
                <a:close/>
                <a:moveTo>
                  <a:pt x="167" y="379"/>
                </a:moveTo>
                <a:cubicBezTo>
                  <a:pt x="168" y="382"/>
                  <a:pt x="165" y="384"/>
                  <a:pt x="167" y="386"/>
                </a:cubicBezTo>
                <a:cubicBezTo>
                  <a:pt x="167" y="384"/>
                  <a:pt x="171" y="379"/>
                  <a:pt x="167" y="379"/>
                </a:cubicBezTo>
                <a:close/>
                <a:moveTo>
                  <a:pt x="169" y="439"/>
                </a:moveTo>
                <a:cubicBezTo>
                  <a:pt x="169" y="444"/>
                  <a:pt x="168" y="455"/>
                  <a:pt x="172" y="458"/>
                </a:cubicBezTo>
                <a:cubicBezTo>
                  <a:pt x="170" y="452"/>
                  <a:pt x="173" y="442"/>
                  <a:pt x="169" y="439"/>
                </a:cubicBezTo>
                <a:close/>
                <a:moveTo>
                  <a:pt x="1245" y="519"/>
                </a:moveTo>
                <a:cubicBezTo>
                  <a:pt x="1245" y="521"/>
                  <a:pt x="1244" y="521"/>
                  <a:pt x="1244" y="524"/>
                </a:cubicBezTo>
                <a:cubicBezTo>
                  <a:pt x="1248" y="524"/>
                  <a:pt x="1247" y="520"/>
                  <a:pt x="1245" y="519"/>
                </a:cubicBezTo>
                <a:close/>
                <a:moveTo>
                  <a:pt x="1253" y="543"/>
                </a:moveTo>
                <a:cubicBezTo>
                  <a:pt x="1253" y="545"/>
                  <a:pt x="1251" y="544"/>
                  <a:pt x="1250" y="544"/>
                </a:cubicBezTo>
                <a:cubicBezTo>
                  <a:pt x="1249" y="549"/>
                  <a:pt x="1256" y="545"/>
                  <a:pt x="1253" y="543"/>
                </a:cubicBezTo>
                <a:close/>
                <a:moveTo>
                  <a:pt x="1207" y="628"/>
                </a:moveTo>
                <a:cubicBezTo>
                  <a:pt x="1208" y="629"/>
                  <a:pt x="1209" y="631"/>
                  <a:pt x="1211" y="632"/>
                </a:cubicBezTo>
                <a:cubicBezTo>
                  <a:pt x="1212" y="629"/>
                  <a:pt x="1215" y="629"/>
                  <a:pt x="1215" y="625"/>
                </a:cubicBezTo>
                <a:cubicBezTo>
                  <a:pt x="1211" y="623"/>
                  <a:pt x="1208" y="624"/>
                  <a:pt x="1207" y="628"/>
                </a:cubicBezTo>
                <a:close/>
                <a:moveTo>
                  <a:pt x="1239" y="636"/>
                </a:moveTo>
                <a:cubicBezTo>
                  <a:pt x="1240" y="636"/>
                  <a:pt x="1241" y="636"/>
                  <a:pt x="1241" y="637"/>
                </a:cubicBezTo>
                <a:cubicBezTo>
                  <a:pt x="1244" y="635"/>
                  <a:pt x="1244" y="636"/>
                  <a:pt x="1248" y="636"/>
                </a:cubicBezTo>
                <a:cubicBezTo>
                  <a:pt x="1249" y="634"/>
                  <a:pt x="1249" y="632"/>
                  <a:pt x="1250" y="630"/>
                </a:cubicBezTo>
                <a:cubicBezTo>
                  <a:pt x="1246" y="629"/>
                  <a:pt x="1244" y="626"/>
                  <a:pt x="1239" y="626"/>
                </a:cubicBezTo>
                <a:lnTo>
                  <a:pt x="1239" y="636"/>
                </a:lnTo>
                <a:close/>
                <a:moveTo>
                  <a:pt x="1204" y="639"/>
                </a:moveTo>
                <a:cubicBezTo>
                  <a:pt x="1202" y="639"/>
                  <a:pt x="1201" y="640"/>
                  <a:pt x="1201" y="643"/>
                </a:cubicBezTo>
                <a:cubicBezTo>
                  <a:pt x="1203" y="642"/>
                  <a:pt x="1204" y="641"/>
                  <a:pt x="1204" y="639"/>
                </a:cubicBezTo>
                <a:close/>
                <a:moveTo>
                  <a:pt x="1215" y="649"/>
                </a:moveTo>
                <a:cubicBezTo>
                  <a:pt x="1215" y="652"/>
                  <a:pt x="1215" y="652"/>
                  <a:pt x="1215" y="652"/>
                </a:cubicBezTo>
                <a:cubicBezTo>
                  <a:pt x="1220" y="652"/>
                  <a:pt x="1220" y="652"/>
                  <a:pt x="1220" y="652"/>
                </a:cubicBezTo>
                <a:cubicBezTo>
                  <a:pt x="1220" y="650"/>
                  <a:pt x="1218" y="649"/>
                  <a:pt x="1215" y="649"/>
                </a:cubicBezTo>
                <a:close/>
                <a:moveTo>
                  <a:pt x="154" y="743"/>
                </a:moveTo>
                <a:cubicBezTo>
                  <a:pt x="161" y="746"/>
                  <a:pt x="167" y="753"/>
                  <a:pt x="173" y="753"/>
                </a:cubicBezTo>
                <a:cubicBezTo>
                  <a:pt x="170" y="747"/>
                  <a:pt x="161" y="743"/>
                  <a:pt x="154" y="743"/>
                </a:cubicBezTo>
                <a:close/>
                <a:moveTo>
                  <a:pt x="209" y="751"/>
                </a:moveTo>
                <a:cubicBezTo>
                  <a:pt x="202" y="752"/>
                  <a:pt x="202" y="746"/>
                  <a:pt x="197" y="745"/>
                </a:cubicBezTo>
                <a:cubicBezTo>
                  <a:pt x="199" y="750"/>
                  <a:pt x="205" y="759"/>
                  <a:pt x="209" y="751"/>
                </a:cubicBezTo>
                <a:close/>
                <a:moveTo>
                  <a:pt x="178" y="772"/>
                </a:moveTo>
                <a:cubicBezTo>
                  <a:pt x="180" y="770"/>
                  <a:pt x="182" y="769"/>
                  <a:pt x="181" y="765"/>
                </a:cubicBezTo>
                <a:cubicBezTo>
                  <a:pt x="180" y="765"/>
                  <a:pt x="179" y="764"/>
                  <a:pt x="177" y="764"/>
                </a:cubicBezTo>
                <a:cubicBezTo>
                  <a:pt x="176" y="766"/>
                  <a:pt x="175" y="771"/>
                  <a:pt x="178" y="772"/>
                </a:cubicBezTo>
                <a:close/>
                <a:moveTo>
                  <a:pt x="149" y="782"/>
                </a:moveTo>
                <a:cubicBezTo>
                  <a:pt x="147" y="785"/>
                  <a:pt x="150" y="788"/>
                  <a:pt x="152" y="789"/>
                </a:cubicBezTo>
                <a:cubicBezTo>
                  <a:pt x="152" y="786"/>
                  <a:pt x="151" y="784"/>
                  <a:pt x="149" y="782"/>
                </a:cubicBezTo>
                <a:close/>
                <a:moveTo>
                  <a:pt x="865" y="872"/>
                </a:moveTo>
                <a:cubicBezTo>
                  <a:pt x="876" y="872"/>
                  <a:pt x="876" y="872"/>
                  <a:pt x="876" y="872"/>
                </a:cubicBezTo>
                <a:cubicBezTo>
                  <a:pt x="875" y="867"/>
                  <a:pt x="867" y="870"/>
                  <a:pt x="865" y="872"/>
                </a:cubicBezTo>
                <a:close/>
                <a:moveTo>
                  <a:pt x="1087" y="880"/>
                </a:moveTo>
                <a:cubicBezTo>
                  <a:pt x="1087" y="879"/>
                  <a:pt x="1086" y="879"/>
                  <a:pt x="1086" y="879"/>
                </a:cubicBezTo>
                <a:cubicBezTo>
                  <a:pt x="1086" y="883"/>
                  <a:pt x="1081" y="882"/>
                  <a:pt x="1081" y="886"/>
                </a:cubicBezTo>
                <a:cubicBezTo>
                  <a:pt x="1086" y="888"/>
                  <a:pt x="1091" y="888"/>
                  <a:pt x="1095" y="886"/>
                </a:cubicBezTo>
                <a:cubicBezTo>
                  <a:pt x="1090" y="886"/>
                  <a:pt x="1089" y="882"/>
                  <a:pt x="1087" y="880"/>
                </a:cubicBezTo>
                <a:close/>
                <a:moveTo>
                  <a:pt x="961" y="885"/>
                </a:moveTo>
                <a:cubicBezTo>
                  <a:pt x="962" y="882"/>
                  <a:pt x="960" y="880"/>
                  <a:pt x="958" y="882"/>
                </a:cubicBezTo>
                <a:cubicBezTo>
                  <a:pt x="958" y="884"/>
                  <a:pt x="961" y="883"/>
                  <a:pt x="961" y="885"/>
                </a:cubicBezTo>
                <a:close/>
                <a:moveTo>
                  <a:pt x="1140" y="885"/>
                </a:moveTo>
                <a:cubicBezTo>
                  <a:pt x="1136" y="883"/>
                  <a:pt x="1131" y="884"/>
                  <a:pt x="1128" y="887"/>
                </a:cubicBezTo>
                <a:cubicBezTo>
                  <a:pt x="1133" y="889"/>
                  <a:pt x="1139" y="891"/>
                  <a:pt x="1140" y="885"/>
                </a:cubicBezTo>
                <a:close/>
                <a:moveTo>
                  <a:pt x="962" y="886"/>
                </a:moveTo>
                <a:cubicBezTo>
                  <a:pt x="962" y="889"/>
                  <a:pt x="958" y="888"/>
                  <a:pt x="957" y="891"/>
                </a:cubicBezTo>
                <a:cubicBezTo>
                  <a:pt x="960" y="893"/>
                  <a:pt x="966" y="892"/>
                  <a:pt x="969" y="890"/>
                </a:cubicBezTo>
                <a:cubicBezTo>
                  <a:pt x="967" y="888"/>
                  <a:pt x="965" y="887"/>
                  <a:pt x="962" y="886"/>
                </a:cubicBezTo>
                <a:close/>
                <a:moveTo>
                  <a:pt x="197" y="889"/>
                </a:moveTo>
                <a:cubicBezTo>
                  <a:pt x="196" y="889"/>
                  <a:pt x="196" y="887"/>
                  <a:pt x="194" y="886"/>
                </a:cubicBezTo>
                <a:cubicBezTo>
                  <a:pt x="194" y="887"/>
                  <a:pt x="193" y="888"/>
                  <a:pt x="193" y="890"/>
                </a:cubicBezTo>
                <a:cubicBezTo>
                  <a:pt x="194" y="889"/>
                  <a:pt x="197" y="891"/>
                  <a:pt x="197" y="889"/>
                </a:cubicBezTo>
                <a:close/>
                <a:moveTo>
                  <a:pt x="1109" y="910"/>
                </a:moveTo>
                <a:cubicBezTo>
                  <a:pt x="1113" y="911"/>
                  <a:pt x="1113" y="911"/>
                  <a:pt x="1117" y="911"/>
                </a:cubicBezTo>
                <a:cubicBezTo>
                  <a:pt x="1117" y="907"/>
                  <a:pt x="1111" y="908"/>
                  <a:pt x="1109" y="910"/>
                </a:cubicBezTo>
                <a:close/>
                <a:moveTo>
                  <a:pt x="1156" y="919"/>
                </a:moveTo>
                <a:cubicBezTo>
                  <a:pt x="1157" y="916"/>
                  <a:pt x="1153" y="918"/>
                  <a:pt x="1152" y="916"/>
                </a:cubicBezTo>
                <a:cubicBezTo>
                  <a:pt x="1151" y="918"/>
                  <a:pt x="1151" y="920"/>
                  <a:pt x="1150" y="921"/>
                </a:cubicBezTo>
                <a:cubicBezTo>
                  <a:pt x="1153" y="922"/>
                  <a:pt x="1152" y="918"/>
                  <a:pt x="1156" y="919"/>
                </a:cubicBezTo>
                <a:close/>
                <a:moveTo>
                  <a:pt x="1226" y="918"/>
                </a:moveTo>
                <a:cubicBezTo>
                  <a:pt x="1228" y="921"/>
                  <a:pt x="1229" y="924"/>
                  <a:pt x="1231" y="925"/>
                </a:cubicBezTo>
                <a:cubicBezTo>
                  <a:pt x="1231" y="921"/>
                  <a:pt x="1231" y="919"/>
                  <a:pt x="1230" y="916"/>
                </a:cubicBezTo>
                <a:cubicBezTo>
                  <a:pt x="1228" y="916"/>
                  <a:pt x="1228" y="918"/>
                  <a:pt x="1226" y="918"/>
                </a:cubicBezTo>
                <a:close/>
                <a:moveTo>
                  <a:pt x="1120" y="932"/>
                </a:moveTo>
                <a:cubicBezTo>
                  <a:pt x="1119" y="929"/>
                  <a:pt x="1119" y="929"/>
                  <a:pt x="1118" y="927"/>
                </a:cubicBezTo>
                <a:cubicBezTo>
                  <a:pt x="1117" y="926"/>
                  <a:pt x="1115" y="929"/>
                  <a:pt x="1113" y="926"/>
                </a:cubicBezTo>
                <a:cubicBezTo>
                  <a:pt x="1113" y="929"/>
                  <a:pt x="1112" y="931"/>
                  <a:pt x="1112" y="933"/>
                </a:cubicBezTo>
                <a:cubicBezTo>
                  <a:pt x="1116" y="933"/>
                  <a:pt x="1115" y="932"/>
                  <a:pt x="1120" y="932"/>
                </a:cubicBezTo>
                <a:close/>
                <a:moveTo>
                  <a:pt x="1037" y="931"/>
                </a:moveTo>
                <a:cubicBezTo>
                  <a:pt x="1036" y="934"/>
                  <a:pt x="1037" y="933"/>
                  <a:pt x="1037" y="936"/>
                </a:cubicBezTo>
                <a:cubicBezTo>
                  <a:pt x="1039" y="936"/>
                  <a:pt x="1039" y="936"/>
                  <a:pt x="1039" y="936"/>
                </a:cubicBezTo>
                <a:cubicBezTo>
                  <a:pt x="1039" y="934"/>
                  <a:pt x="1039" y="934"/>
                  <a:pt x="1038" y="935"/>
                </a:cubicBezTo>
                <a:cubicBezTo>
                  <a:pt x="1037" y="934"/>
                  <a:pt x="1039" y="931"/>
                  <a:pt x="1037" y="931"/>
                </a:cubicBezTo>
                <a:close/>
                <a:moveTo>
                  <a:pt x="1091" y="935"/>
                </a:moveTo>
                <a:cubicBezTo>
                  <a:pt x="1088" y="936"/>
                  <a:pt x="1082" y="933"/>
                  <a:pt x="1078" y="933"/>
                </a:cubicBezTo>
                <a:cubicBezTo>
                  <a:pt x="1080" y="937"/>
                  <a:pt x="1088" y="940"/>
                  <a:pt x="1094" y="938"/>
                </a:cubicBezTo>
                <a:cubicBezTo>
                  <a:pt x="1092" y="937"/>
                  <a:pt x="1090" y="939"/>
                  <a:pt x="1090" y="938"/>
                </a:cubicBezTo>
                <a:cubicBezTo>
                  <a:pt x="1091" y="938"/>
                  <a:pt x="1093" y="935"/>
                  <a:pt x="1091" y="935"/>
                </a:cubicBezTo>
                <a:close/>
                <a:moveTo>
                  <a:pt x="1035" y="934"/>
                </a:moveTo>
                <a:cubicBezTo>
                  <a:pt x="1033" y="934"/>
                  <a:pt x="1033" y="934"/>
                  <a:pt x="1033" y="934"/>
                </a:cubicBezTo>
                <a:cubicBezTo>
                  <a:pt x="1032" y="934"/>
                  <a:pt x="1031" y="937"/>
                  <a:pt x="1033" y="938"/>
                </a:cubicBezTo>
                <a:cubicBezTo>
                  <a:pt x="1032" y="935"/>
                  <a:pt x="1037" y="937"/>
                  <a:pt x="1035" y="934"/>
                </a:cubicBezTo>
                <a:close/>
                <a:moveTo>
                  <a:pt x="1002" y="936"/>
                </a:moveTo>
                <a:cubicBezTo>
                  <a:pt x="1001" y="938"/>
                  <a:pt x="1000" y="939"/>
                  <a:pt x="1000" y="941"/>
                </a:cubicBezTo>
                <a:cubicBezTo>
                  <a:pt x="1001" y="941"/>
                  <a:pt x="1001" y="942"/>
                  <a:pt x="1003" y="942"/>
                </a:cubicBezTo>
                <a:cubicBezTo>
                  <a:pt x="1000" y="939"/>
                  <a:pt x="1004" y="938"/>
                  <a:pt x="1002" y="936"/>
                </a:cubicBezTo>
                <a:close/>
                <a:moveTo>
                  <a:pt x="1115" y="952"/>
                </a:moveTo>
                <a:cubicBezTo>
                  <a:pt x="1115" y="949"/>
                  <a:pt x="1119" y="950"/>
                  <a:pt x="1118" y="947"/>
                </a:cubicBezTo>
                <a:cubicBezTo>
                  <a:pt x="1116" y="947"/>
                  <a:pt x="1111" y="944"/>
                  <a:pt x="1110" y="949"/>
                </a:cubicBezTo>
                <a:cubicBezTo>
                  <a:pt x="1113" y="949"/>
                  <a:pt x="1113" y="952"/>
                  <a:pt x="1115" y="952"/>
                </a:cubicBezTo>
                <a:close/>
                <a:moveTo>
                  <a:pt x="1208" y="948"/>
                </a:moveTo>
                <a:cubicBezTo>
                  <a:pt x="1207" y="952"/>
                  <a:pt x="1214" y="951"/>
                  <a:pt x="1215" y="950"/>
                </a:cubicBezTo>
                <a:cubicBezTo>
                  <a:pt x="1213" y="949"/>
                  <a:pt x="1210" y="946"/>
                  <a:pt x="1208" y="948"/>
                </a:cubicBezTo>
                <a:close/>
                <a:moveTo>
                  <a:pt x="1174" y="951"/>
                </a:moveTo>
                <a:cubicBezTo>
                  <a:pt x="1173" y="950"/>
                  <a:pt x="1170" y="951"/>
                  <a:pt x="1169" y="950"/>
                </a:cubicBezTo>
                <a:cubicBezTo>
                  <a:pt x="1170" y="953"/>
                  <a:pt x="1167" y="952"/>
                  <a:pt x="1167" y="955"/>
                </a:cubicBezTo>
                <a:cubicBezTo>
                  <a:pt x="1170" y="954"/>
                  <a:pt x="1170" y="956"/>
                  <a:pt x="1172" y="956"/>
                </a:cubicBezTo>
                <a:cubicBezTo>
                  <a:pt x="1173" y="955"/>
                  <a:pt x="1173" y="952"/>
                  <a:pt x="1174" y="951"/>
                </a:cubicBezTo>
                <a:close/>
                <a:moveTo>
                  <a:pt x="1249" y="955"/>
                </a:moveTo>
                <a:cubicBezTo>
                  <a:pt x="1248" y="953"/>
                  <a:pt x="1245" y="954"/>
                  <a:pt x="1243" y="955"/>
                </a:cubicBezTo>
                <a:cubicBezTo>
                  <a:pt x="1242" y="956"/>
                  <a:pt x="1244" y="960"/>
                  <a:pt x="1243" y="962"/>
                </a:cubicBezTo>
                <a:cubicBezTo>
                  <a:pt x="1247" y="962"/>
                  <a:pt x="1248" y="958"/>
                  <a:pt x="1249" y="955"/>
                </a:cubicBezTo>
                <a:close/>
                <a:moveTo>
                  <a:pt x="1019" y="964"/>
                </a:moveTo>
                <a:cubicBezTo>
                  <a:pt x="1022" y="963"/>
                  <a:pt x="1026" y="963"/>
                  <a:pt x="1027" y="964"/>
                </a:cubicBezTo>
                <a:cubicBezTo>
                  <a:pt x="1027" y="960"/>
                  <a:pt x="1021" y="962"/>
                  <a:pt x="1020" y="960"/>
                </a:cubicBezTo>
                <a:cubicBezTo>
                  <a:pt x="1020" y="961"/>
                  <a:pt x="1017" y="964"/>
                  <a:pt x="1019" y="964"/>
                </a:cubicBezTo>
                <a:close/>
                <a:moveTo>
                  <a:pt x="1246" y="971"/>
                </a:moveTo>
                <a:cubicBezTo>
                  <a:pt x="1245" y="968"/>
                  <a:pt x="1242" y="967"/>
                  <a:pt x="1243" y="963"/>
                </a:cubicBezTo>
                <a:cubicBezTo>
                  <a:pt x="1241" y="963"/>
                  <a:pt x="1240" y="965"/>
                  <a:pt x="1238" y="965"/>
                </a:cubicBezTo>
                <a:cubicBezTo>
                  <a:pt x="1238" y="968"/>
                  <a:pt x="1241" y="968"/>
                  <a:pt x="1239" y="971"/>
                </a:cubicBezTo>
                <a:cubicBezTo>
                  <a:pt x="1242" y="973"/>
                  <a:pt x="1244" y="973"/>
                  <a:pt x="1246" y="971"/>
                </a:cubicBezTo>
                <a:close/>
                <a:moveTo>
                  <a:pt x="1209" y="969"/>
                </a:moveTo>
                <a:cubicBezTo>
                  <a:pt x="1206" y="969"/>
                  <a:pt x="1204" y="970"/>
                  <a:pt x="1204" y="973"/>
                </a:cubicBezTo>
                <a:cubicBezTo>
                  <a:pt x="1206" y="974"/>
                  <a:pt x="1210" y="973"/>
                  <a:pt x="1209" y="969"/>
                </a:cubicBezTo>
                <a:close/>
                <a:moveTo>
                  <a:pt x="1152" y="971"/>
                </a:moveTo>
                <a:cubicBezTo>
                  <a:pt x="1150" y="970"/>
                  <a:pt x="1149" y="971"/>
                  <a:pt x="1146" y="972"/>
                </a:cubicBezTo>
                <a:cubicBezTo>
                  <a:pt x="1146" y="973"/>
                  <a:pt x="1146" y="975"/>
                  <a:pt x="1148" y="975"/>
                </a:cubicBezTo>
                <a:cubicBezTo>
                  <a:pt x="1149" y="973"/>
                  <a:pt x="1152" y="973"/>
                  <a:pt x="1152" y="971"/>
                </a:cubicBezTo>
                <a:close/>
                <a:moveTo>
                  <a:pt x="1183" y="981"/>
                </a:moveTo>
                <a:cubicBezTo>
                  <a:pt x="1182" y="978"/>
                  <a:pt x="1186" y="980"/>
                  <a:pt x="1185" y="977"/>
                </a:cubicBezTo>
                <a:cubicBezTo>
                  <a:pt x="1181" y="975"/>
                  <a:pt x="1177" y="973"/>
                  <a:pt x="1173" y="975"/>
                </a:cubicBezTo>
                <a:cubicBezTo>
                  <a:pt x="1175" y="979"/>
                  <a:pt x="1181" y="978"/>
                  <a:pt x="1183" y="981"/>
                </a:cubicBezTo>
                <a:close/>
                <a:moveTo>
                  <a:pt x="1236" y="980"/>
                </a:moveTo>
                <a:cubicBezTo>
                  <a:pt x="1236" y="978"/>
                  <a:pt x="1236" y="977"/>
                  <a:pt x="1237" y="976"/>
                </a:cubicBezTo>
                <a:cubicBezTo>
                  <a:pt x="1232" y="976"/>
                  <a:pt x="1232" y="976"/>
                  <a:pt x="1232" y="976"/>
                </a:cubicBezTo>
                <a:cubicBezTo>
                  <a:pt x="1231" y="978"/>
                  <a:pt x="1232" y="977"/>
                  <a:pt x="1231" y="980"/>
                </a:cubicBezTo>
                <a:cubicBezTo>
                  <a:pt x="1234" y="980"/>
                  <a:pt x="1234" y="981"/>
                  <a:pt x="1236" y="980"/>
                </a:cubicBezTo>
                <a:close/>
                <a:moveTo>
                  <a:pt x="1203" y="986"/>
                </a:moveTo>
                <a:cubicBezTo>
                  <a:pt x="1206" y="985"/>
                  <a:pt x="1208" y="984"/>
                  <a:pt x="1208" y="981"/>
                </a:cubicBezTo>
                <a:cubicBezTo>
                  <a:pt x="1204" y="980"/>
                  <a:pt x="1200" y="982"/>
                  <a:pt x="1203" y="986"/>
                </a:cubicBezTo>
                <a:close/>
                <a:moveTo>
                  <a:pt x="1104" y="1004"/>
                </a:moveTo>
                <a:cubicBezTo>
                  <a:pt x="1103" y="1004"/>
                  <a:pt x="1103" y="1003"/>
                  <a:pt x="1103" y="1002"/>
                </a:cubicBezTo>
                <a:cubicBezTo>
                  <a:pt x="1101" y="1002"/>
                  <a:pt x="1099" y="1002"/>
                  <a:pt x="1099" y="1000"/>
                </a:cubicBezTo>
                <a:cubicBezTo>
                  <a:pt x="1099" y="996"/>
                  <a:pt x="1098" y="992"/>
                  <a:pt x="1097" y="988"/>
                </a:cubicBezTo>
                <a:cubicBezTo>
                  <a:pt x="1098" y="986"/>
                  <a:pt x="1102" y="988"/>
                  <a:pt x="1102" y="986"/>
                </a:cubicBezTo>
                <a:cubicBezTo>
                  <a:pt x="1099" y="984"/>
                  <a:pt x="1096" y="984"/>
                  <a:pt x="1092" y="986"/>
                </a:cubicBezTo>
                <a:cubicBezTo>
                  <a:pt x="1094" y="990"/>
                  <a:pt x="1096" y="994"/>
                  <a:pt x="1096" y="999"/>
                </a:cubicBezTo>
                <a:cubicBezTo>
                  <a:pt x="1094" y="1000"/>
                  <a:pt x="1093" y="999"/>
                  <a:pt x="1092" y="998"/>
                </a:cubicBezTo>
                <a:cubicBezTo>
                  <a:pt x="1092" y="1002"/>
                  <a:pt x="1095" y="1002"/>
                  <a:pt x="1093" y="1006"/>
                </a:cubicBezTo>
                <a:cubicBezTo>
                  <a:pt x="1098" y="1008"/>
                  <a:pt x="1101" y="1007"/>
                  <a:pt x="1104" y="1004"/>
                </a:cubicBezTo>
                <a:close/>
                <a:moveTo>
                  <a:pt x="1122" y="984"/>
                </a:moveTo>
                <a:cubicBezTo>
                  <a:pt x="1118" y="985"/>
                  <a:pt x="1111" y="984"/>
                  <a:pt x="1113" y="990"/>
                </a:cubicBezTo>
                <a:cubicBezTo>
                  <a:pt x="1114" y="989"/>
                  <a:pt x="1116" y="985"/>
                  <a:pt x="1117" y="987"/>
                </a:cubicBezTo>
                <a:cubicBezTo>
                  <a:pt x="1117" y="989"/>
                  <a:pt x="1115" y="988"/>
                  <a:pt x="1115" y="989"/>
                </a:cubicBezTo>
                <a:cubicBezTo>
                  <a:pt x="1118" y="989"/>
                  <a:pt x="1115" y="989"/>
                  <a:pt x="1116" y="991"/>
                </a:cubicBezTo>
                <a:cubicBezTo>
                  <a:pt x="1118" y="991"/>
                  <a:pt x="1119" y="993"/>
                  <a:pt x="1122" y="992"/>
                </a:cubicBezTo>
                <a:cubicBezTo>
                  <a:pt x="1122" y="994"/>
                  <a:pt x="1123" y="995"/>
                  <a:pt x="1124" y="996"/>
                </a:cubicBezTo>
                <a:cubicBezTo>
                  <a:pt x="1122" y="1000"/>
                  <a:pt x="1123" y="1003"/>
                  <a:pt x="1122" y="1007"/>
                </a:cubicBezTo>
                <a:cubicBezTo>
                  <a:pt x="1124" y="1007"/>
                  <a:pt x="1124" y="1008"/>
                  <a:pt x="1126" y="1008"/>
                </a:cubicBezTo>
                <a:cubicBezTo>
                  <a:pt x="1127" y="1005"/>
                  <a:pt x="1127" y="1004"/>
                  <a:pt x="1126" y="999"/>
                </a:cubicBezTo>
                <a:cubicBezTo>
                  <a:pt x="1129" y="999"/>
                  <a:pt x="1129" y="999"/>
                  <a:pt x="1129" y="999"/>
                </a:cubicBezTo>
                <a:cubicBezTo>
                  <a:pt x="1126" y="995"/>
                  <a:pt x="1130" y="994"/>
                  <a:pt x="1131" y="991"/>
                </a:cubicBezTo>
                <a:cubicBezTo>
                  <a:pt x="1127" y="990"/>
                  <a:pt x="1123" y="988"/>
                  <a:pt x="1122" y="984"/>
                </a:cubicBezTo>
                <a:close/>
                <a:moveTo>
                  <a:pt x="1069" y="985"/>
                </a:moveTo>
                <a:cubicBezTo>
                  <a:pt x="1068" y="988"/>
                  <a:pt x="1072" y="986"/>
                  <a:pt x="1074" y="986"/>
                </a:cubicBezTo>
                <a:cubicBezTo>
                  <a:pt x="1074" y="983"/>
                  <a:pt x="1070" y="985"/>
                  <a:pt x="1069" y="985"/>
                </a:cubicBezTo>
                <a:close/>
                <a:moveTo>
                  <a:pt x="1217" y="986"/>
                </a:moveTo>
                <a:cubicBezTo>
                  <a:pt x="1216" y="985"/>
                  <a:pt x="1216" y="986"/>
                  <a:pt x="1214" y="986"/>
                </a:cubicBezTo>
                <a:cubicBezTo>
                  <a:pt x="1214" y="988"/>
                  <a:pt x="1215" y="990"/>
                  <a:pt x="1217" y="990"/>
                </a:cubicBezTo>
                <a:cubicBezTo>
                  <a:pt x="1218" y="987"/>
                  <a:pt x="1218" y="988"/>
                  <a:pt x="1217" y="986"/>
                </a:cubicBezTo>
                <a:close/>
                <a:moveTo>
                  <a:pt x="1182" y="993"/>
                </a:moveTo>
                <a:cubicBezTo>
                  <a:pt x="1183" y="992"/>
                  <a:pt x="1186" y="990"/>
                  <a:pt x="1182" y="989"/>
                </a:cubicBezTo>
                <a:cubicBezTo>
                  <a:pt x="1182" y="990"/>
                  <a:pt x="1181" y="990"/>
                  <a:pt x="1180" y="990"/>
                </a:cubicBezTo>
                <a:cubicBezTo>
                  <a:pt x="1180" y="991"/>
                  <a:pt x="1181" y="992"/>
                  <a:pt x="1182" y="993"/>
                </a:cubicBezTo>
                <a:close/>
                <a:moveTo>
                  <a:pt x="1136" y="1003"/>
                </a:moveTo>
                <a:cubicBezTo>
                  <a:pt x="1142" y="1002"/>
                  <a:pt x="1143" y="997"/>
                  <a:pt x="1149" y="995"/>
                </a:cubicBezTo>
                <a:cubicBezTo>
                  <a:pt x="1146" y="990"/>
                  <a:pt x="1141" y="990"/>
                  <a:pt x="1132" y="990"/>
                </a:cubicBezTo>
                <a:cubicBezTo>
                  <a:pt x="1137" y="993"/>
                  <a:pt x="1130" y="1000"/>
                  <a:pt x="1136" y="1003"/>
                </a:cubicBezTo>
                <a:close/>
                <a:moveTo>
                  <a:pt x="1113" y="1001"/>
                </a:moveTo>
                <a:cubicBezTo>
                  <a:pt x="1113" y="998"/>
                  <a:pt x="1117" y="998"/>
                  <a:pt x="1118" y="995"/>
                </a:cubicBezTo>
                <a:cubicBezTo>
                  <a:pt x="1116" y="995"/>
                  <a:pt x="1114" y="994"/>
                  <a:pt x="1110" y="995"/>
                </a:cubicBezTo>
                <a:cubicBezTo>
                  <a:pt x="1110" y="997"/>
                  <a:pt x="1110" y="1001"/>
                  <a:pt x="1113" y="1001"/>
                </a:cubicBezTo>
                <a:close/>
                <a:moveTo>
                  <a:pt x="1185" y="1012"/>
                </a:moveTo>
                <a:cubicBezTo>
                  <a:pt x="1186" y="1007"/>
                  <a:pt x="1189" y="1000"/>
                  <a:pt x="1182" y="998"/>
                </a:cubicBezTo>
                <a:cubicBezTo>
                  <a:pt x="1182" y="998"/>
                  <a:pt x="1181" y="998"/>
                  <a:pt x="1181" y="999"/>
                </a:cubicBezTo>
                <a:cubicBezTo>
                  <a:pt x="1182" y="999"/>
                  <a:pt x="1184" y="999"/>
                  <a:pt x="1183" y="1001"/>
                </a:cubicBezTo>
                <a:cubicBezTo>
                  <a:pt x="1183" y="1002"/>
                  <a:pt x="1182" y="1002"/>
                  <a:pt x="1182" y="1003"/>
                </a:cubicBezTo>
                <a:cubicBezTo>
                  <a:pt x="1178" y="1004"/>
                  <a:pt x="1179" y="1001"/>
                  <a:pt x="1176" y="1001"/>
                </a:cubicBezTo>
                <a:cubicBezTo>
                  <a:pt x="1176" y="1005"/>
                  <a:pt x="1180" y="1010"/>
                  <a:pt x="1178" y="1015"/>
                </a:cubicBezTo>
                <a:cubicBezTo>
                  <a:pt x="1180" y="1014"/>
                  <a:pt x="1182" y="1013"/>
                  <a:pt x="1185" y="1012"/>
                </a:cubicBezTo>
                <a:close/>
                <a:moveTo>
                  <a:pt x="1168" y="1004"/>
                </a:moveTo>
                <a:cubicBezTo>
                  <a:pt x="1166" y="1002"/>
                  <a:pt x="1166" y="1005"/>
                  <a:pt x="1163" y="1004"/>
                </a:cubicBezTo>
                <a:cubicBezTo>
                  <a:pt x="1163" y="1003"/>
                  <a:pt x="1164" y="1003"/>
                  <a:pt x="1164" y="1002"/>
                </a:cubicBezTo>
                <a:cubicBezTo>
                  <a:pt x="1161" y="1002"/>
                  <a:pt x="1160" y="1000"/>
                  <a:pt x="1156" y="1000"/>
                </a:cubicBezTo>
                <a:cubicBezTo>
                  <a:pt x="1157" y="1004"/>
                  <a:pt x="1161" y="1004"/>
                  <a:pt x="1160" y="1008"/>
                </a:cubicBezTo>
                <a:cubicBezTo>
                  <a:pt x="1164" y="1008"/>
                  <a:pt x="1165" y="1008"/>
                  <a:pt x="1168" y="1004"/>
                </a:cubicBezTo>
                <a:close/>
                <a:moveTo>
                  <a:pt x="1174" y="1019"/>
                </a:moveTo>
                <a:cubicBezTo>
                  <a:pt x="1172" y="1018"/>
                  <a:pt x="1173" y="1015"/>
                  <a:pt x="1170" y="1016"/>
                </a:cubicBezTo>
                <a:cubicBezTo>
                  <a:pt x="1170" y="1017"/>
                  <a:pt x="1169" y="1017"/>
                  <a:pt x="1169" y="1018"/>
                </a:cubicBezTo>
                <a:cubicBezTo>
                  <a:pt x="1170" y="1018"/>
                  <a:pt x="1172" y="1021"/>
                  <a:pt x="1174" y="1019"/>
                </a:cubicBezTo>
                <a:close/>
                <a:moveTo>
                  <a:pt x="1193" y="1034"/>
                </a:moveTo>
                <a:cubicBezTo>
                  <a:pt x="1191" y="1033"/>
                  <a:pt x="1188" y="1034"/>
                  <a:pt x="1187" y="1032"/>
                </a:cubicBezTo>
                <a:cubicBezTo>
                  <a:pt x="1188" y="1031"/>
                  <a:pt x="1189" y="1030"/>
                  <a:pt x="1189" y="1029"/>
                </a:cubicBezTo>
                <a:cubicBezTo>
                  <a:pt x="1186" y="1025"/>
                  <a:pt x="1181" y="1022"/>
                  <a:pt x="1176" y="1021"/>
                </a:cubicBezTo>
                <a:cubicBezTo>
                  <a:pt x="1175" y="1023"/>
                  <a:pt x="1178" y="1028"/>
                  <a:pt x="1175" y="1031"/>
                </a:cubicBezTo>
                <a:cubicBezTo>
                  <a:pt x="1180" y="1031"/>
                  <a:pt x="1187" y="1039"/>
                  <a:pt x="1193" y="1034"/>
                </a:cubicBezTo>
                <a:close/>
                <a:moveTo>
                  <a:pt x="1161" y="1023"/>
                </a:moveTo>
                <a:cubicBezTo>
                  <a:pt x="1159" y="1024"/>
                  <a:pt x="1158" y="1019"/>
                  <a:pt x="1156" y="1022"/>
                </a:cubicBezTo>
                <a:cubicBezTo>
                  <a:pt x="1157" y="1023"/>
                  <a:pt x="1160" y="1025"/>
                  <a:pt x="1161" y="1023"/>
                </a:cubicBezTo>
                <a:close/>
                <a:moveTo>
                  <a:pt x="1227" y="1025"/>
                </a:moveTo>
                <a:cubicBezTo>
                  <a:pt x="1228" y="1026"/>
                  <a:pt x="1228" y="1029"/>
                  <a:pt x="1230" y="1029"/>
                </a:cubicBezTo>
                <a:cubicBezTo>
                  <a:pt x="1230" y="1028"/>
                  <a:pt x="1233" y="1028"/>
                  <a:pt x="1238" y="1028"/>
                </a:cubicBezTo>
                <a:cubicBezTo>
                  <a:pt x="1238" y="1027"/>
                  <a:pt x="1238" y="1026"/>
                  <a:pt x="1239" y="1025"/>
                </a:cubicBezTo>
                <a:cubicBezTo>
                  <a:pt x="1235" y="1023"/>
                  <a:pt x="1231" y="1024"/>
                  <a:pt x="1227" y="1025"/>
                </a:cubicBezTo>
                <a:close/>
                <a:moveTo>
                  <a:pt x="1206" y="1038"/>
                </a:moveTo>
                <a:cubicBezTo>
                  <a:pt x="1206" y="1036"/>
                  <a:pt x="1206" y="1033"/>
                  <a:pt x="1204" y="1034"/>
                </a:cubicBezTo>
                <a:cubicBezTo>
                  <a:pt x="1203" y="1036"/>
                  <a:pt x="1201" y="1037"/>
                  <a:pt x="1200" y="1038"/>
                </a:cubicBezTo>
                <a:lnTo>
                  <a:pt x="1206" y="1038"/>
                </a:lnTo>
                <a:close/>
                <a:moveTo>
                  <a:pt x="1170" y="1035"/>
                </a:moveTo>
                <a:cubicBezTo>
                  <a:pt x="1167" y="1035"/>
                  <a:pt x="1162" y="1036"/>
                  <a:pt x="1160" y="1034"/>
                </a:cubicBezTo>
                <a:cubicBezTo>
                  <a:pt x="1160" y="1036"/>
                  <a:pt x="1161" y="1036"/>
                  <a:pt x="1161" y="1038"/>
                </a:cubicBezTo>
                <a:cubicBezTo>
                  <a:pt x="1163" y="1038"/>
                  <a:pt x="1169" y="1038"/>
                  <a:pt x="1170" y="1035"/>
                </a:cubicBezTo>
                <a:close/>
                <a:moveTo>
                  <a:pt x="1223" y="1038"/>
                </a:moveTo>
                <a:cubicBezTo>
                  <a:pt x="1220" y="1036"/>
                  <a:pt x="1219" y="1034"/>
                  <a:pt x="1215" y="1034"/>
                </a:cubicBezTo>
                <a:cubicBezTo>
                  <a:pt x="1214" y="1039"/>
                  <a:pt x="1218" y="1038"/>
                  <a:pt x="1220" y="1041"/>
                </a:cubicBezTo>
                <a:cubicBezTo>
                  <a:pt x="1218" y="1046"/>
                  <a:pt x="1223" y="1048"/>
                  <a:pt x="1226" y="1051"/>
                </a:cubicBezTo>
                <a:cubicBezTo>
                  <a:pt x="1228" y="1050"/>
                  <a:pt x="1231" y="1050"/>
                  <a:pt x="1233" y="1051"/>
                </a:cubicBezTo>
                <a:cubicBezTo>
                  <a:pt x="1234" y="1049"/>
                  <a:pt x="1236" y="1049"/>
                  <a:pt x="1235" y="1046"/>
                </a:cubicBezTo>
                <a:cubicBezTo>
                  <a:pt x="1240" y="1042"/>
                  <a:pt x="1248" y="1043"/>
                  <a:pt x="1253" y="1041"/>
                </a:cubicBezTo>
                <a:cubicBezTo>
                  <a:pt x="1245" y="1039"/>
                  <a:pt x="1232" y="1034"/>
                  <a:pt x="1223" y="1038"/>
                </a:cubicBezTo>
                <a:close/>
                <a:moveTo>
                  <a:pt x="1226" y="1068"/>
                </a:moveTo>
                <a:cubicBezTo>
                  <a:pt x="1228" y="1067"/>
                  <a:pt x="1227" y="1070"/>
                  <a:pt x="1230" y="1069"/>
                </a:cubicBezTo>
                <a:cubicBezTo>
                  <a:pt x="1230" y="1068"/>
                  <a:pt x="1230" y="1067"/>
                  <a:pt x="1230" y="1067"/>
                </a:cubicBezTo>
                <a:cubicBezTo>
                  <a:pt x="1228" y="1066"/>
                  <a:pt x="1227" y="1066"/>
                  <a:pt x="1226" y="1068"/>
                </a:cubicBezTo>
                <a:close/>
                <a:moveTo>
                  <a:pt x="1228" y="1083"/>
                </a:moveTo>
                <a:cubicBezTo>
                  <a:pt x="1231" y="1080"/>
                  <a:pt x="1224" y="1080"/>
                  <a:pt x="1223" y="1078"/>
                </a:cubicBezTo>
                <a:cubicBezTo>
                  <a:pt x="1220" y="1083"/>
                  <a:pt x="1227" y="1079"/>
                  <a:pt x="1228" y="1083"/>
                </a:cubicBezTo>
                <a:close/>
                <a:moveTo>
                  <a:pt x="1228" y="1086"/>
                </a:moveTo>
                <a:cubicBezTo>
                  <a:pt x="1230" y="1086"/>
                  <a:pt x="1230" y="1088"/>
                  <a:pt x="1233" y="1087"/>
                </a:cubicBezTo>
                <a:cubicBezTo>
                  <a:pt x="1233" y="1085"/>
                  <a:pt x="1235" y="1085"/>
                  <a:pt x="1235" y="1083"/>
                </a:cubicBezTo>
                <a:cubicBezTo>
                  <a:pt x="1231" y="1084"/>
                  <a:pt x="1229" y="1082"/>
                  <a:pt x="1228" y="1086"/>
                </a:cubicBezTo>
                <a:close/>
                <a:moveTo>
                  <a:pt x="1206" y="1086"/>
                </a:moveTo>
                <a:cubicBezTo>
                  <a:pt x="1208" y="1086"/>
                  <a:pt x="1208" y="1088"/>
                  <a:pt x="1209" y="1089"/>
                </a:cubicBezTo>
                <a:cubicBezTo>
                  <a:pt x="1209" y="1088"/>
                  <a:pt x="1210" y="1088"/>
                  <a:pt x="1211" y="1088"/>
                </a:cubicBezTo>
                <a:cubicBezTo>
                  <a:pt x="1211" y="1086"/>
                  <a:pt x="1208" y="1083"/>
                  <a:pt x="1206" y="1086"/>
                </a:cubicBezTo>
                <a:close/>
                <a:moveTo>
                  <a:pt x="1179" y="1090"/>
                </a:moveTo>
                <a:cubicBezTo>
                  <a:pt x="1177" y="1091"/>
                  <a:pt x="1177" y="1090"/>
                  <a:pt x="1174" y="1090"/>
                </a:cubicBezTo>
                <a:cubicBezTo>
                  <a:pt x="1173" y="1094"/>
                  <a:pt x="1180" y="1092"/>
                  <a:pt x="1179" y="1090"/>
                </a:cubicBezTo>
                <a:close/>
                <a:moveTo>
                  <a:pt x="1227" y="1125"/>
                </a:moveTo>
                <a:cubicBezTo>
                  <a:pt x="1227" y="1127"/>
                  <a:pt x="1225" y="1126"/>
                  <a:pt x="1226" y="1129"/>
                </a:cubicBezTo>
                <a:cubicBezTo>
                  <a:pt x="1229" y="1129"/>
                  <a:pt x="1229" y="1129"/>
                  <a:pt x="1229" y="1129"/>
                </a:cubicBezTo>
                <a:cubicBezTo>
                  <a:pt x="1229" y="1127"/>
                  <a:pt x="1229" y="1126"/>
                  <a:pt x="1227" y="1125"/>
                </a:cubicBezTo>
                <a:close/>
                <a:moveTo>
                  <a:pt x="1219" y="1129"/>
                </a:moveTo>
                <a:cubicBezTo>
                  <a:pt x="1222" y="1129"/>
                  <a:pt x="1222" y="1130"/>
                  <a:pt x="1224" y="1130"/>
                </a:cubicBezTo>
                <a:cubicBezTo>
                  <a:pt x="1224" y="1129"/>
                  <a:pt x="1224" y="1128"/>
                  <a:pt x="1225" y="1128"/>
                </a:cubicBezTo>
                <a:cubicBezTo>
                  <a:pt x="1223" y="1127"/>
                  <a:pt x="1222" y="1126"/>
                  <a:pt x="1220" y="1126"/>
                </a:cubicBezTo>
                <a:cubicBezTo>
                  <a:pt x="1220" y="1128"/>
                  <a:pt x="1219" y="1128"/>
                  <a:pt x="1219" y="1129"/>
                </a:cubicBezTo>
                <a:close/>
                <a:moveTo>
                  <a:pt x="1211" y="1159"/>
                </a:moveTo>
                <a:cubicBezTo>
                  <a:pt x="1215" y="1159"/>
                  <a:pt x="1218" y="1163"/>
                  <a:pt x="1223" y="1160"/>
                </a:cubicBezTo>
                <a:cubicBezTo>
                  <a:pt x="1223" y="1153"/>
                  <a:pt x="1214" y="1155"/>
                  <a:pt x="1211" y="1159"/>
                </a:cubicBezTo>
                <a:close/>
                <a:moveTo>
                  <a:pt x="1209" y="1168"/>
                </a:moveTo>
                <a:cubicBezTo>
                  <a:pt x="1211" y="1169"/>
                  <a:pt x="1213" y="1170"/>
                  <a:pt x="1214" y="1168"/>
                </a:cubicBezTo>
                <a:cubicBezTo>
                  <a:pt x="1213" y="1167"/>
                  <a:pt x="1209" y="1166"/>
                  <a:pt x="1209" y="1168"/>
                </a:cubicBezTo>
                <a:close/>
                <a:moveTo>
                  <a:pt x="1191" y="1179"/>
                </a:moveTo>
                <a:cubicBezTo>
                  <a:pt x="1191" y="1179"/>
                  <a:pt x="1192" y="1180"/>
                  <a:pt x="1191" y="1181"/>
                </a:cubicBezTo>
                <a:cubicBezTo>
                  <a:pt x="1196" y="1181"/>
                  <a:pt x="1192" y="1175"/>
                  <a:pt x="1191" y="1179"/>
                </a:cubicBezTo>
                <a:close/>
                <a:moveTo>
                  <a:pt x="1187" y="1236"/>
                </a:moveTo>
                <a:cubicBezTo>
                  <a:pt x="1186" y="1236"/>
                  <a:pt x="1185" y="1237"/>
                  <a:pt x="1185" y="1236"/>
                </a:cubicBezTo>
                <a:cubicBezTo>
                  <a:pt x="1185" y="1235"/>
                  <a:pt x="1185" y="1235"/>
                  <a:pt x="1184" y="1235"/>
                </a:cubicBezTo>
                <a:cubicBezTo>
                  <a:pt x="1184" y="1238"/>
                  <a:pt x="1186" y="1237"/>
                  <a:pt x="1185" y="1240"/>
                </a:cubicBezTo>
                <a:cubicBezTo>
                  <a:pt x="1187" y="1240"/>
                  <a:pt x="1188" y="1238"/>
                  <a:pt x="1187" y="1236"/>
                </a:cubicBezTo>
                <a:close/>
                <a:moveTo>
                  <a:pt x="1197" y="1241"/>
                </a:moveTo>
                <a:cubicBezTo>
                  <a:pt x="1198" y="1243"/>
                  <a:pt x="1196" y="1244"/>
                  <a:pt x="1196" y="1246"/>
                </a:cubicBezTo>
                <a:cubicBezTo>
                  <a:pt x="1200" y="1246"/>
                  <a:pt x="1200" y="1246"/>
                  <a:pt x="1200" y="1246"/>
                </a:cubicBezTo>
                <a:cubicBezTo>
                  <a:pt x="1200" y="1243"/>
                  <a:pt x="1199" y="1241"/>
                  <a:pt x="1197" y="1241"/>
                </a:cubicBezTo>
                <a:close/>
                <a:moveTo>
                  <a:pt x="1185" y="1242"/>
                </a:moveTo>
                <a:cubicBezTo>
                  <a:pt x="1184" y="1247"/>
                  <a:pt x="1185" y="1240"/>
                  <a:pt x="1182" y="1242"/>
                </a:cubicBezTo>
                <a:cubicBezTo>
                  <a:pt x="1181" y="1244"/>
                  <a:pt x="1185" y="1246"/>
                  <a:pt x="1180" y="1245"/>
                </a:cubicBezTo>
                <a:cubicBezTo>
                  <a:pt x="1179" y="1248"/>
                  <a:pt x="1184" y="1246"/>
                  <a:pt x="1184" y="1247"/>
                </a:cubicBezTo>
                <a:cubicBezTo>
                  <a:pt x="1184" y="1245"/>
                  <a:pt x="1187" y="1245"/>
                  <a:pt x="1185" y="1242"/>
                </a:cubicBezTo>
                <a:close/>
                <a:moveTo>
                  <a:pt x="197" y="1280"/>
                </a:moveTo>
                <a:cubicBezTo>
                  <a:pt x="196" y="1285"/>
                  <a:pt x="200" y="1287"/>
                  <a:pt x="208" y="1285"/>
                </a:cubicBezTo>
                <a:cubicBezTo>
                  <a:pt x="206" y="1282"/>
                  <a:pt x="201" y="1278"/>
                  <a:pt x="197" y="1280"/>
                </a:cubicBezTo>
                <a:close/>
                <a:moveTo>
                  <a:pt x="391" y="1290"/>
                </a:moveTo>
                <a:cubicBezTo>
                  <a:pt x="394" y="1289"/>
                  <a:pt x="393" y="1292"/>
                  <a:pt x="396" y="1291"/>
                </a:cubicBezTo>
                <a:cubicBezTo>
                  <a:pt x="396" y="1289"/>
                  <a:pt x="395" y="1287"/>
                  <a:pt x="394" y="1286"/>
                </a:cubicBezTo>
                <a:cubicBezTo>
                  <a:pt x="395" y="1289"/>
                  <a:pt x="391" y="1288"/>
                  <a:pt x="391" y="1290"/>
                </a:cubicBezTo>
                <a:close/>
                <a:moveTo>
                  <a:pt x="953" y="1296"/>
                </a:moveTo>
                <a:cubicBezTo>
                  <a:pt x="955" y="1297"/>
                  <a:pt x="955" y="1299"/>
                  <a:pt x="957" y="1298"/>
                </a:cubicBezTo>
                <a:cubicBezTo>
                  <a:pt x="959" y="1298"/>
                  <a:pt x="963" y="1296"/>
                  <a:pt x="961" y="1294"/>
                </a:cubicBezTo>
                <a:cubicBezTo>
                  <a:pt x="959" y="1296"/>
                  <a:pt x="955" y="1292"/>
                  <a:pt x="953" y="1296"/>
                </a:cubicBezTo>
                <a:close/>
                <a:moveTo>
                  <a:pt x="924" y="1297"/>
                </a:moveTo>
                <a:cubicBezTo>
                  <a:pt x="924" y="1299"/>
                  <a:pt x="924" y="1299"/>
                  <a:pt x="924" y="1299"/>
                </a:cubicBezTo>
                <a:cubicBezTo>
                  <a:pt x="927" y="1300"/>
                  <a:pt x="934" y="1300"/>
                  <a:pt x="936" y="1297"/>
                </a:cubicBezTo>
                <a:cubicBezTo>
                  <a:pt x="932" y="1297"/>
                  <a:pt x="928" y="1295"/>
                  <a:pt x="924" y="1297"/>
                </a:cubicBezTo>
                <a:close/>
                <a:moveTo>
                  <a:pt x="635" y="1305"/>
                </a:moveTo>
                <a:cubicBezTo>
                  <a:pt x="639" y="1307"/>
                  <a:pt x="646" y="1306"/>
                  <a:pt x="653" y="1305"/>
                </a:cubicBezTo>
                <a:cubicBezTo>
                  <a:pt x="648" y="1300"/>
                  <a:pt x="641" y="1304"/>
                  <a:pt x="635" y="1305"/>
                </a:cubicBezTo>
                <a:close/>
                <a:moveTo>
                  <a:pt x="496" y="1308"/>
                </a:moveTo>
                <a:cubicBezTo>
                  <a:pt x="492" y="1309"/>
                  <a:pt x="492" y="1307"/>
                  <a:pt x="489" y="1307"/>
                </a:cubicBezTo>
                <a:cubicBezTo>
                  <a:pt x="489" y="1310"/>
                  <a:pt x="493" y="1310"/>
                  <a:pt x="492" y="1313"/>
                </a:cubicBezTo>
                <a:cubicBezTo>
                  <a:pt x="495" y="1313"/>
                  <a:pt x="495" y="1310"/>
                  <a:pt x="496" y="1308"/>
                </a:cubicBezTo>
                <a:close/>
                <a:moveTo>
                  <a:pt x="657" y="1316"/>
                </a:moveTo>
                <a:cubicBezTo>
                  <a:pt x="657" y="1325"/>
                  <a:pt x="667" y="1323"/>
                  <a:pt x="669" y="1329"/>
                </a:cubicBezTo>
                <a:cubicBezTo>
                  <a:pt x="669" y="1327"/>
                  <a:pt x="671" y="1330"/>
                  <a:pt x="672" y="1329"/>
                </a:cubicBezTo>
                <a:cubicBezTo>
                  <a:pt x="674" y="1321"/>
                  <a:pt x="663" y="1319"/>
                  <a:pt x="657" y="1316"/>
                </a:cubicBezTo>
                <a:close/>
                <a:moveTo>
                  <a:pt x="206" y="1323"/>
                </a:moveTo>
                <a:cubicBezTo>
                  <a:pt x="210" y="1323"/>
                  <a:pt x="212" y="1319"/>
                  <a:pt x="210" y="1317"/>
                </a:cubicBezTo>
                <a:cubicBezTo>
                  <a:pt x="207" y="1317"/>
                  <a:pt x="206" y="1319"/>
                  <a:pt x="206" y="1323"/>
                </a:cubicBezTo>
                <a:close/>
                <a:moveTo>
                  <a:pt x="939" y="1325"/>
                </a:moveTo>
                <a:cubicBezTo>
                  <a:pt x="939" y="1327"/>
                  <a:pt x="936" y="1326"/>
                  <a:pt x="936" y="1327"/>
                </a:cubicBezTo>
                <a:cubicBezTo>
                  <a:pt x="940" y="1328"/>
                  <a:pt x="943" y="1327"/>
                  <a:pt x="946" y="1327"/>
                </a:cubicBezTo>
                <a:cubicBezTo>
                  <a:pt x="958" y="1329"/>
                  <a:pt x="946" y="1326"/>
                  <a:pt x="940" y="1325"/>
                </a:cubicBezTo>
                <a:lnTo>
                  <a:pt x="939" y="1325"/>
                </a:lnTo>
                <a:close/>
                <a:moveTo>
                  <a:pt x="428" y="1342"/>
                </a:moveTo>
                <a:cubicBezTo>
                  <a:pt x="431" y="1342"/>
                  <a:pt x="432" y="1340"/>
                  <a:pt x="432" y="1337"/>
                </a:cubicBezTo>
                <a:cubicBezTo>
                  <a:pt x="428" y="1334"/>
                  <a:pt x="425" y="1340"/>
                  <a:pt x="428" y="1342"/>
                </a:cubicBezTo>
                <a:close/>
                <a:moveTo>
                  <a:pt x="481" y="1343"/>
                </a:moveTo>
                <a:cubicBezTo>
                  <a:pt x="483" y="1347"/>
                  <a:pt x="494" y="1344"/>
                  <a:pt x="500" y="1346"/>
                </a:cubicBezTo>
                <a:cubicBezTo>
                  <a:pt x="499" y="1345"/>
                  <a:pt x="500" y="1343"/>
                  <a:pt x="501" y="1342"/>
                </a:cubicBezTo>
                <a:cubicBezTo>
                  <a:pt x="495" y="1342"/>
                  <a:pt x="486" y="1341"/>
                  <a:pt x="481" y="1343"/>
                </a:cubicBezTo>
                <a:close/>
                <a:moveTo>
                  <a:pt x="214" y="1343"/>
                </a:moveTo>
                <a:cubicBezTo>
                  <a:pt x="212" y="1345"/>
                  <a:pt x="211" y="1352"/>
                  <a:pt x="213" y="1355"/>
                </a:cubicBezTo>
                <a:cubicBezTo>
                  <a:pt x="214" y="1349"/>
                  <a:pt x="223" y="1352"/>
                  <a:pt x="222" y="1345"/>
                </a:cubicBezTo>
                <a:cubicBezTo>
                  <a:pt x="218" y="1346"/>
                  <a:pt x="216" y="1344"/>
                  <a:pt x="214" y="1343"/>
                </a:cubicBezTo>
                <a:close/>
                <a:moveTo>
                  <a:pt x="451" y="1346"/>
                </a:moveTo>
                <a:cubicBezTo>
                  <a:pt x="454" y="1346"/>
                  <a:pt x="458" y="1348"/>
                  <a:pt x="461" y="1346"/>
                </a:cubicBezTo>
                <a:cubicBezTo>
                  <a:pt x="457" y="1345"/>
                  <a:pt x="452" y="1342"/>
                  <a:pt x="451" y="1346"/>
                </a:cubicBezTo>
                <a:close/>
                <a:moveTo>
                  <a:pt x="631" y="1345"/>
                </a:moveTo>
                <a:cubicBezTo>
                  <a:pt x="631" y="1348"/>
                  <a:pt x="634" y="1347"/>
                  <a:pt x="635" y="1346"/>
                </a:cubicBezTo>
                <a:cubicBezTo>
                  <a:pt x="634" y="1345"/>
                  <a:pt x="632" y="1343"/>
                  <a:pt x="631" y="1345"/>
                </a:cubicBezTo>
                <a:close/>
                <a:moveTo>
                  <a:pt x="515" y="1352"/>
                </a:moveTo>
                <a:cubicBezTo>
                  <a:pt x="518" y="1353"/>
                  <a:pt x="520" y="1353"/>
                  <a:pt x="522" y="1351"/>
                </a:cubicBezTo>
                <a:cubicBezTo>
                  <a:pt x="519" y="1350"/>
                  <a:pt x="517" y="1349"/>
                  <a:pt x="515" y="1348"/>
                </a:cubicBezTo>
                <a:lnTo>
                  <a:pt x="515" y="1352"/>
                </a:lnTo>
                <a:close/>
                <a:moveTo>
                  <a:pt x="615" y="1358"/>
                </a:moveTo>
                <a:cubicBezTo>
                  <a:pt x="610" y="1357"/>
                  <a:pt x="607" y="1355"/>
                  <a:pt x="603" y="1352"/>
                </a:cubicBezTo>
                <a:cubicBezTo>
                  <a:pt x="603" y="1353"/>
                  <a:pt x="603" y="1355"/>
                  <a:pt x="601" y="1355"/>
                </a:cubicBezTo>
                <a:cubicBezTo>
                  <a:pt x="602" y="1358"/>
                  <a:pt x="602" y="1359"/>
                  <a:pt x="599" y="1359"/>
                </a:cubicBezTo>
                <a:cubicBezTo>
                  <a:pt x="598" y="1362"/>
                  <a:pt x="601" y="1361"/>
                  <a:pt x="601" y="1363"/>
                </a:cubicBezTo>
                <a:cubicBezTo>
                  <a:pt x="606" y="1359"/>
                  <a:pt x="609" y="1357"/>
                  <a:pt x="615" y="1358"/>
                </a:cubicBezTo>
                <a:close/>
                <a:moveTo>
                  <a:pt x="470" y="1355"/>
                </a:moveTo>
                <a:cubicBezTo>
                  <a:pt x="472" y="1357"/>
                  <a:pt x="472" y="1361"/>
                  <a:pt x="476" y="1362"/>
                </a:cubicBezTo>
                <a:cubicBezTo>
                  <a:pt x="476" y="1359"/>
                  <a:pt x="478" y="1360"/>
                  <a:pt x="478" y="1358"/>
                </a:cubicBezTo>
                <a:cubicBezTo>
                  <a:pt x="475" y="1356"/>
                  <a:pt x="472" y="1356"/>
                  <a:pt x="470" y="1355"/>
                </a:cubicBezTo>
                <a:close/>
                <a:moveTo>
                  <a:pt x="610" y="1368"/>
                </a:moveTo>
                <a:cubicBezTo>
                  <a:pt x="611" y="1370"/>
                  <a:pt x="614" y="1369"/>
                  <a:pt x="616" y="1369"/>
                </a:cubicBezTo>
                <a:cubicBezTo>
                  <a:pt x="616" y="1365"/>
                  <a:pt x="615" y="1363"/>
                  <a:pt x="613" y="1361"/>
                </a:cubicBezTo>
                <a:cubicBezTo>
                  <a:pt x="613" y="1364"/>
                  <a:pt x="611" y="1365"/>
                  <a:pt x="610" y="1368"/>
                </a:cubicBezTo>
                <a:close/>
                <a:moveTo>
                  <a:pt x="543" y="1364"/>
                </a:moveTo>
                <a:cubicBezTo>
                  <a:pt x="541" y="1365"/>
                  <a:pt x="544" y="1372"/>
                  <a:pt x="544" y="1371"/>
                </a:cubicBezTo>
                <a:cubicBezTo>
                  <a:pt x="544" y="1368"/>
                  <a:pt x="545" y="1365"/>
                  <a:pt x="543" y="1364"/>
                </a:cubicBezTo>
                <a:close/>
                <a:moveTo>
                  <a:pt x="435" y="1316"/>
                </a:moveTo>
                <a:cubicBezTo>
                  <a:pt x="436" y="1317"/>
                  <a:pt x="437" y="1317"/>
                  <a:pt x="437" y="1318"/>
                </a:cubicBezTo>
                <a:cubicBezTo>
                  <a:pt x="437" y="1317"/>
                  <a:pt x="437" y="1316"/>
                  <a:pt x="435" y="1316"/>
                </a:cubicBezTo>
                <a:close/>
                <a:moveTo>
                  <a:pt x="1046" y="1259"/>
                </a:moveTo>
                <a:cubicBezTo>
                  <a:pt x="1046" y="1259"/>
                  <a:pt x="1047" y="1259"/>
                  <a:pt x="1048" y="1259"/>
                </a:cubicBezTo>
                <a:cubicBezTo>
                  <a:pt x="1047" y="1259"/>
                  <a:pt x="1046" y="1259"/>
                  <a:pt x="1046" y="1259"/>
                </a:cubicBezTo>
                <a:close/>
                <a:moveTo>
                  <a:pt x="73" y="295"/>
                </a:moveTo>
                <a:cubicBezTo>
                  <a:pt x="73" y="295"/>
                  <a:pt x="72" y="295"/>
                  <a:pt x="71" y="295"/>
                </a:cubicBezTo>
                <a:cubicBezTo>
                  <a:pt x="72" y="295"/>
                  <a:pt x="72" y="295"/>
                  <a:pt x="73" y="295"/>
                </a:cubicBezTo>
                <a:close/>
                <a:moveTo>
                  <a:pt x="438" y="1318"/>
                </a:moveTo>
                <a:cubicBezTo>
                  <a:pt x="438" y="1318"/>
                  <a:pt x="438" y="1318"/>
                  <a:pt x="437" y="1318"/>
                </a:cubicBezTo>
                <a:cubicBezTo>
                  <a:pt x="437" y="1318"/>
                  <a:pt x="438" y="1318"/>
                  <a:pt x="438" y="1318"/>
                </a:cubicBezTo>
                <a:close/>
                <a:moveTo>
                  <a:pt x="1282" y="204"/>
                </a:moveTo>
                <a:cubicBezTo>
                  <a:pt x="1279" y="205"/>
                  <a:pt x="1275" y="205"/>
                  <a:pt x="1274" y="203"/>
                </a:cubicBezTo>
                <a:cubicBezTo>
                  <a:pt x="1275" y="198"/>
                  <a:pt x="1282" y="201"/>
                  <a:pt x="1286" y="199"/>
                </a:cubicBezTo>
                <a:cubicBezTo>
                  <a:pt x="1273" y="198"/>
                  <a:pt x="1261" y="197"/>
                  <a:pt x="1248" y="196"/>
                </a:cubicBezTo>
                <a:cubicBezTo>
                  <a:pt x="1243" y="196"/>
                  <a:pt x="1237" y="199"/>
                  <a:pt x="1232" y="198"/>
                </a:cubicBezTo>
                <a:cubicBezTo>
                  <a:pt x="1229" y="197"/>
                  <a:pt x="1227" y="192"/>
                  <a:pt x="1224" y="196"/>
                </a:cubicBezTo>
                <a:cubicBezTo>
                  <a:pt x="1226" y="196"/>
                  <a:pt x="1227" y="198"/>
                  <a:pt x="1227" y="200"/>
                </a:cubicBezTo>
                <a:cubicBezTo>
                  <a:pt x="1221" y="202"/>
                  <a:pt x="1220" y="204"/>
                  <a:pt x="1217" y="208"/>
                </a:cubicBezTo>
                <a:cubicBezTo>
                  <a:pt x="1217" y="210"/>
                  <a:pt x="1222" y="206"/>
                  <a:pt x="1225" y="208"/>
                </a:cubicBezTo>
                <a:cubicBezTo>
                  <a:pt x="1226" y="215"/>
                  <a:pt x="1219" y="213"/>
                  <a:pt x="1217" y="214"/>
                </a:cubicBezTo>
                <a:cubicBezTo>
                  <a:pt x="1216" y="217"/>
                  <a:pt x="1218" y="217"/>
                  <a:pt x="1218" y="219"/>
                </a:cubicBezTo>
                <a:cubicBezTo>
                  <a:pt x="1210" y="220"/>
                  <a:pt x="1204" y="221"/>
                  <a:pt x="1195" y="224"/>
                </a:cubicBezTo>
                <a:cubicBezTo>
                  <a:pt x="1197" y="222"/>
                  <a:pt x="1197" y="222"/>
                  <a:pt x="1196" y="220"/>
                </a:cubicBezTo>
                <a:cubicBezTo>
                  <a:pt x="1195" y="218"/>
                  <a:pt x="1190" y="221"/>
                  <a:pt x="1190" y="217"/>
                </a:cubicBezTo>
                <a:cubicBezTo>
                  <a:pt x="1193" y="216"/>
                  <a:pt x="1198" y="216"/>
                  <a:pt x="1199" y="213"/>
                </a:cubicBezTo>
                <a:cubicBezTo>
                  <a:pt x="1184" y="209"/>
                  <a:pt x="1167" y="208"/>
                  <a:pt x="1154" y="204"/>
                </a:cubicBezTo>
                <a:cubicBezTo>
                  <a:pt x="1154" y="199"/>
                  <a:pt x="1153" y="197"/>
                  <a:pt x="1151" y="194"/>
                </a:cubicBezTo>
                <a:cubicBezTo>
                  <a:pt x="1153" y="191"/>
                  <a:pt x="1151" y="190"/>
                  <a:pt x="1155" y="189"/>
                </a:cubicBezTo>
                <a:cubicBezTo>
                  <a:pt x="1151" y="189"/>
                  <a:pt x="1148" y="187"/>
                  <a:pt x="1145" y="188"/>
                </a:cubicBezTo>
                <a:cubicBezTo>
                  <a:pt x="1143" y="180"/>
                  <a:pt x="1132" y="181"/>
                  <a:pt x="1133" y="169"/>
                </a:cubicBezTo>
                <a:cubicBezTo>
                  <a:pt x="1130" y="167"/>
                  <a:pt x="1128" y="164"/>
                  <a:pt x="1125" y="162"/>
                </a:cubicBezTo>
                <a:cubicBezTo>
                  <a:pt x="1123" y="162"/>
                  <a:pt x="1120" y="164"/>
                  <a:pt x="1119" y="162"/>
                </a:cubicBezTo>
                <a:cubicBezTo>
                  <a:pt x="1121" y="159"/>
                  <a:pt x="1123" y="164"/>
                  <a:pt x="1125" y="160"/>
                </a:cubicBezTo>
                <a:cubicBezTo>
                  <a:pt x="1121" y="160"/>
                  <a:pt x="1125" y="159"/>
                  <a:pt x="1125" y="158"/>
                </a:cubicBezTo>
                <a:cubicBezTo>
                  <a:pt x="1122" y="159"/>
                  <a:pt x="1123" y="157"/>
                  <a:pt x="1122" y="156"/>
                </a:cubicBezTo>
                <a:cubicBezTo>
                  <a:pt x="1121" y="158"/>
                  <a:pt x="1119" y="158"/>
                  <a:pt x="1117" y="158"/>
                </a:cubicBezTo>
                <a:cubicBezTo>
                  <a:pt x="1114" y="153"/>
                  <a:pt x="1105" y="157"/>
                  <a:pt x="1102" y="156"/>
                </a:cubicBezTo>
                <a:cubicBezTo>
                  <a:pt x="1101" y="166"/>
                  <a:pt x="1091" y="167"/>
                  <a:pt x="1083" y="169"/>
                </a:cubicBezTo>
                <a:cubicBezTo>
                  <a:pt x="1081" y="163"/>
                  <a:pt x="1071" y="166"/>
                  <a:pt x="1067" y="163"/>
                </a:cubicBezTo>
                <a:cubicBezTo>
                  <a:pt x="1073" y="163"/>
                  <a:pt x="1073" y="154"/>
                  <a:pt x="1077" y="160"/>
                </a:cubicBezTo>
                <a:cubicBezTo>
                  <a:pt x="1078" y="157"/>
                  <a:pt x="1075" y="157"/>
                  <a:pt x="1075" y="155"/>
                </a:cubicBezTo>
                <a:cubicBezTo>
                  <a:pt x="1076" y="154"/>
                  <a:pt x="1076" y="151"/>
                  <a:pt x="1078" y="152"/>
                </a:cubicBezTo>
                <a:cubicBezTo>
                  <a:pt x="1078" y="153"/>
                  <a:pt x="1079" y="153"/>
                  <a:pt x="1079" y="154"/>
                </a:cubicBezTo>
                <a:cubicBezTo>
                  <a:pt x="1078" y="152"/>
                  <a:pt x="1078" y="154"/>
                  <a:pt x="1077" y="156"/>
                </a:cubicBezTo>
                <a:cubicBezTo>
                  <a:pt x="1079" y="156"/>
                  <a:pt x="1079" y="159"/>
                  <a:pt x="1082" y="159"/>
                </a:cubicBezTo>
                <a:cubicBezTo>
                  <a:pt x="1084" y="158"/>
                  <a:pt x="1086" y="155"/>
                  <a:pt x="1084" y="152"/>
                </a:cubicBezTo>
                <a:cubicBezTo>
                  <a:pt x="1088" y="149"/>
                  <a:pt x="1099" y="150"/>
                  <a:pt x="1102" y="144"/>
                </a:cubicBezTo>
                <a:cubicBezTo>
                  <a:pt x="1095" y="143"/>
                  <a:pt x="1094" y="143"/>
                  <a:pt x="1090" y="143"/>
                </a:cubicBezTo>
                <a:cubicBezTo>
                  <a:pt x="1091" y="149"/>
                  <a:pt x="1087" y="145"/>
                  <a:pt x="1083" y="146"/>
                </a:cubicBezTo>
                <a:cubicBezTo>
                  <a:pt x="1082" y="146"/>
                  <a:pt x="1075" y="150"/>
                  <a:pt x="1074" y="151"/>
                </a:cubicBezTo>
                <a:cubicBezTo>
                  <a:pt x="1074" y="151"/>
                  <a:pt x="1074" y="152"/>
                  <a:pt x="1074" y="152"/>
                </a:cubicBezTo>
                <a:cubicBezTo>
                  <a:pt x="1074" y="152"/>
                  <a:pt x="1074" y="152"/>
                  <a:pt x="1074" y="151"/>
                </a:cubicBezTo>
                <a:cubicBezTo>
                  <a:pt x="1074" y="151"/>
                  <a:pt x="1074" y="149"/>
                  <a:pt x="1074" y="149"/>
                </a:cubicBezTo>
                <a:cubicBezTo>
                  <a:pt x="1072" y="148"/>
                  <a:pt x="1066" y="150"/>
                  <a:pt x="1061" y="149"/>
                </a:cubicBezTo>
                <a:cubicBezTo>
                  <a:pt x="1060" y="149"/>
                  <a:pt x="1060" y="146"/>
                  <a:pt x="1058" y="146"/>
                </a:cubicBezTo>
                <a:cubicBezTo>
                  <a:pt x="1054" y="144"/>
                  <a:pt x="1049" y="150"/>
                  <a:pt x="1048" y="145"/>
                </a:cubicBezTo>
                <a:cubicBezTo>
                  <a:pt x="1045" y="155"/>
                  <a:pt x="1032" y="145"/>
                  <a:pt x="1026" y="151"/>
                </a:cubicBezTo>
                <a:cubicBezTo>
                  <a:pt x="1020" y="145"/>
                  <a:pt x="1003" y="154"/>
                  <a:pt x="996" y="148"/>
                </a:cubicBezTo>
                <a:cubicBezTo>
                  <a:pt x="1003" y="145"/>
                  <a:pt x="1019" y="147"/>
                  <a:pt x="1027" y="140"/>
                </a:cubicBezTo>
                <a:cubicBezTo>
                  <a:pt x="1030" y="140"/>
                  <a:pt x="1030" y="141"/>
                  <a:pt x="1032" y="141"/>
                </a:cubicBezTo>
                <a:cubicBezTo>
                  <a:pt x="1023" y="134"/>
                  <a:pt x="1011" y="142"/>
                  <a:pt x="1000" y="141"/>
                </a:cubicBezTo>
                <a:cubicBezTo>
                  <a:pt x="1000" y="139"/>
                  <a:pt x="1001" y="138"/>
                  <a:pt x="1003" y="137"/>
                </a:cubicBezTo>
                <a:cubicBezTo>
                  <a:pt x="989" y="130"/>
                  <a:pt x="974" y="138"/>
                  <a:pt x="961" y="134"/>
                </a:cubicBezTo>
                <a:cubicBezTo>
                  <a:pt x="958" y="133"/>
                  <a:pt x="956" y="130"/>
                  <a:pt x="953" y="130"/>
                </a:cubicBezTo>
                <a:cubicBezTo>
                  <a:pt x="949" y="129"/>
                  <a:pt x="942" y="130"/>
                  <a:pt x="937" y="130"/>
                </a:cubicBezTo>
                <a:cubicBezTo>
                  <a:pt x="937" y="128"/>
                  <a:pt x="936" y="128"/>
                  <a:pt x="935" y="127"/>
                </a:cubicBezTo>
                <a:cubicBezTo>
                  <a:pt x="936" y="129"/>
                  <a:pt x="935" y="130"/>
                  <a:pt x="933" y="130"/>
                </a:cubicBezTo>
                <a:cubicBezTo>
                  <a:pt x="902" y="133"/>
                  <a:pt x="877" y="137"/>
                  <a:pt x="852" y="134"/>
                </a:cubicBezTo>
                <a:cubicBezTo>
                  <a:pt x="852" y="135"/>
                  <a:pt x="850" y="136"/>
                  <a:pt x="851" y="139"/>
                </a:cubicBezTo>
                <a:cubicBezTo>
                  <a:pt x="855" y="139"/>
                  <a:pt x="858" y="139"/>
                  <a:pt x="861" y="139"/>
                </a:cubicBezTo>
                <a:cubicBezTo>
                  <a:pt x="869" y="140"/>
                  <a:pt x="881" y="138"/>
                  <a:pt x="892" y="139"/>
                </a:cubicBezTo>
                <a:cubicBezTo>
                  <a:pt x="900" y="139"/>
                  <a:pt x="910" y="136"/>
                  <a:pt x="913" y="141"/>
                </a:cubicBezTo>
                <a:cubicBezTo>
                  <a:pt x="859" y="149"/>
                  <a:pt x="800" y="147"/>
                  <a:pt x="741" y="152"/>
                </a:cubicBezTo>
                <a:cubicBezTo>
                  <a:pt x="741" y="151"/>
                  <a:pt x="740" y="150"/>
                  <a:pt x="739" y="150"/>
                </a:cubicBezTo>
                <a:cubicBezTo>
                  <a:pt x="732" y="150"/>
                  <a:pt x="727" y="157"/>
                  <a:pt x="718" y="153"/>
                </a:cubicBezTo>
                <a:cubicBezTo>
                  <a:pt x="719" y="152"/>
                  <a:pt x="721" y="152"/>
                  <a:pt x="722" y="151"/>
                </a:cubicBezTo>
                <a:cubicBezTo>
                  <a:pt x="713" y="149"/>
                  <a:pt x="699" y="158"/>
                  <a:pt x="694" y="148"/>
                </a:cubicBezTo>
                <a:cubicBezTo>
                  <a:pt x="674" y="146"/>
                  <a:pt x="655" y="151"/>
                  <a:pt x="638" y="149"/>
                </a:cubicBezTo>
                <a:cubicBezTo>
                  <a:pt x="637" y="152"/>
                  <a:pt x="642" y="150"/>
                  <a:pt x="641" y="154"/>
                </a:cubicBezTo>
                <a:cubicBezTo>
                  <a:pt x="625" y="154"/>
                  <a:pt x="619" y="155"/>
                  <a:pt x="605" y="157"/>
                </a:cubicBezTo>
                <a:cubicBezTo>
                  <a:pt x="599" y="151"/>
                  <a:pt x="585" y="153"/>
                  <a:pt x="581" y="146"/>
                </a:cubicBezTo>
                <a:cubicBezTo>
                  <a:pt x="582" y="144"/>
                  <a:pt x="583" y="144"/>
                  <a:pt x="583" y="141"/>
                </a:cubicBezTo>
                <a:cubicBezTo>
                  <a:pt x="580" y="139"/>
                  <a:pt x="569" y="141"/>
                  <a:pt x="572" y="135"/>
                </a:cubicBezTo>
                <a:cubicBezTo>
                  <a:pt x="576" y="135"/>
                  <a:pt x="576" y="135"/>
                  <a:pt x="576" y="135"/>
                </a:cubicBezTo>
                <a:cubicBezTo>
                  <a:pt x="578" y="142"/>
                  <a:pt x="586" y="134"/>
                  <a:pt x="590" y="133"/>
                </a:cubicBezTo>
                <a:cubicBezTo>
                  <a:pt x="591" y="135"/>
                  <a:pt x="594" y="134"/>
                  <a:pt x="595" y="136"/>
                </a:cubicBezTo>
                <a:cubicBezTo>
                  <a:pt x="594" y="138"/>
                  <a:pt x="592" y="139"/>
                  <a:pt x="592" y="142"/>
                </a:cubicBezTo>
                <a:cubicBezTo>
                  <a:pt x="599" y="144"/>
                  <a:pt x="608" y="142"/>
                  <a:pt x="615" y="140"/>
                </a:cubicBezTo>
                <a:cubicBezTo>
                  <a:pt x="617" y="142"/>
                  <a:pt x="619" y="142"/>
                  <a:pt x="619" y="145"/>
                </a:cubicBezTo>
                <a:cubicBezTo>
                  <a:pt x="618" y="142"/>
                  <a:pt x="613" y="144"/>
                  <a:pt x="612" y="143"/>
                </a:cubicBezTo>
                <a:cubicBezTo>
                  <a:pt x="611" y="147"/>
                  <a:pt x="613" y="150"/>
                  <a:pt x="612" y="152"/>
                </a:cubicBezTo>
                <a:cubicBezTo>
                  <a:pt x="614" y="151"/>
                  <a:pt x="618" y="152"/>
                  <a:pt x="621" y="153"/>
                </a:cubicBezTo>
                <a:cubicBezTo>
                  <a:pt x="623" y="152"/>
                  <a:pt x="623" y="151"/>
                  <a:pt x="626" y="152"/>
                </a:cubicBezTo>
                <a:cubicBezTo>
                  <a:pt x="629" y="142"/>
                  <a:pt x="647" y="146"/>
                  <a:pt x="657" y="142"/>
                </a:cubicBezTo>
                <a:cubicBezTo>
                  <a:pt x="662" y="149"/>
                  <a:pt x="674" y="140"/>
                  <a:pt x="679" y="142"/>
                </a:cubicBezTo>
                <a:cubicBezTo>
                  <a:pt x="684" y="136"/>
                  <a:pt x="691" y="138"/>
                  <a:pt x="698" y="135"/>
                </a:cubicBezTo>
                <a:cubicBezTo>
                  <a:pt x="703" y="137"/>
                  <a:pt x="710" y="131"/>
                  <a:pt x="713" y="136"/>
                </a:cubicBezTo>
                <a:cubicBezTo>
                  <a:pt x="711" y="138"/>
                  <a:pt x="709" y="139"/>
                  <a:pt x="708" y="142"/>
                </a:cubicBezTo>
                <a:cubicBezTo>
                  <a:pt x="713" y="145"/>
                  <a:pt x="722" y="142"/>
                  <a:pt x="729" y="140"/>
                </a:cubicBezTo>
                <a:cubicBezTo>
                  <a:pt x="729" y="138"/>
                  <a:pt x="728" y="138"/>
                  <a:pt x="728" y="135"/>
                </a:cubicBezTo>
                <a:cubicBezTo>
                  <a:pt x="732" y="134"/>
                  <a:pt x="733" y="131"/>
                  <a:pt x="739" y="132"/>
                </a:cubicBezTo>
                <a:cubicBezTo>
                  <a:pt x="734" y="119"/>
                  <a:pt x="715" y="125"/>
                  <a:pt x="703" y="123"/>
                </a:cubicBezTo>
                <a:cubicBezTo>
                  <a:pt x="698" y="128"/>
                  <a:pt x="688" y="128"/>
                  <a:pt x="679" y="128"/>
                </a:cubicBezTo>
                <a:cubicBezTo>
                  <a:pt x="664" y="134"/>
                  <a:pt x="645" y="129"/>
                  <a:pt x="632" y="134"/>
                </a:cubicBezTo>
                <a:cubicBezTo>
                  <a:pt x="626" y="133"/>
                  <a:pt x="622" y="134"/>
                  <a:pt x="618" y="131"/>
                </a:cubicBezTo>
                <a:cubicBezTo>
                  <a:pt x="614" y="136"/>
                  <a:pt x="604" y="136"/>
                  <a:pt x="599" y="133"/>
                </a:cubicBezTo>
                <a:cubicBezTo>
                  <a:pt x="606" y="131"/>
                  <a:pt x="616" y="132"/>
                  <a:pt x="618" y="127"/>
                </a:cubicBezTo>
                <a:cubicBezTo>
                  <a:pt x="611" y="128"/>
                  <a:pt x="602" y="131"/>
                  <a:pt x="597" y="128"/>
                </a:cubicBezTo>
                <a:cubicBezTo>
                  <a:pt x="605" y="127"/>
                  <a:pt x="608" y="123"/>
                  <a:pt x="615" y="123"/>
                </a:cubicBezTo>
                <a:cubicBezTo>
                  <a:pt x="616" y="120"/>
                  <a:pt x="620" y="117"/>
                  <a:pt x="623" y="118"/>
                </a:cubicBezTo>
                <a:cubicBezTo>
                  <a:pt x="626" y="116"/>
                  <a:pt x="631" y="110"/>
                  <a:pt x="635" y="112"/>
                </a:cubicBezTo>
                <a:cubicBezTo>
                  <a:pt x="635" y="109"/>
                  <a:pt x="636" y="108"/>
                  <a:pt x="635" y="107"/>
                </a:cubicBezTo>
                <a:cubicBezTo>
                  <a:pt x="630" y="112"/>
                  <a:pt x="622" y="109"/>
                  <a:pt x="618" y="107"/>
                </a:cubicBezTo>
                <a:cubicBezTo>
                  <a:pt x="623" y="104"/>
                  <a:pt x="636" y="102"/>
                  <a:pt x="633" y="97"/>
                </a:cubicBezTo>
                <a:cubicBezTo>
                  <a:pt x="637" y="99"/>
                  <a:pt x="641" y="95"/>
                  <a:pt x="644" y="92"/>
                </a:cubicBezTo>
                <a:cubicBezTo>
                  <a:pt x="628" y="88"/>
                  <a:pt x="613" y="96"/>
                  <a:pt x="596" y="89"/>
                </a:cubicBezTo>
                <a:cubicBezTo>
                  <a:pt x="598" y="89"/>
                  <a:pt x="597" y="86"/>
                  <a:pt x="598" y="86"/>
                </a:cubicBezTo>
                <a:cubicBezTo>
                  <a:pt x="604" y="87"/>
                  <a:pt x="604" y="81"/>
                  <a:pt x="609" y="81"/>
                </a:cubicBezTo>
                <a:cubicBezTo>
                  <a:pt x="610" y="82"/>
                  <a:pt x="610" y="84"/>
                  <a:pt x="613" y="83"/>
                </a:cubicBezTo>
                <a:cubicBezTo>
                  <a:pt x="615" y="81"/>
                  <a:pt x="610" y="82"/>
                  <a:pt x="610" y="78"/>
                </a:cubicBezTo>
                <a:cubicBezTo>
                  <a:pt x="614" y="79"/>
                  <a:pt x="610" y="77"/>
                  <a:pt x="612" y="77"/>
                </a:cubicBezTo>
                <a:cubicBezTo>
                  <a:pt x="612" y="79"/>
                  <a:pt x="619" y="79"/>
                  <a:pt x="617" y="77"/>
                </a:cubicBezTo>
                <a:cubicBezTo>
                  <a:pt x="617" y="78"/>
                  <a:pt x="615" y="78"/>
                  <a:pt x="614" y="78"/>
                </a:cubicBezTo>
                <a:cubicBezTo>
                  <a:pt x="612" y="73"/>
                  <a:pt x="603" y="73"/>
                  <a:pt x="596" y="73"/>
                </a:cubicBezTo>
                <a:cubicBezTo>
                  <a:pt x="585" y="73"/>
                  <a:pt x="573" y="77"/>
                  <a:pt x="569" y="83"/>
                </a:cubicBezTo>
                <a:cubicBezTo>
                  <a:pt x="571" y="84"/>
                  <a:pt x="573" y="87"/>
                  <a:pt x="574" y="90"/>
                </a:cubicBezTo>
                <a:cubicBezTo>
                  <a:pt x="573" y="91"/>
                  <a:pt x="572" y="92"/>
                  <a:pt x="570" y="92"/>
                </a:cubicBezTo>
                <a:cubicBezTo>
                  <a:pt x="571" y="90"/>
                  <a:pt x="568" y="91"/>
                  <a:pt x="566" y="90"/>
                </a:cubicBezTo>
                <a:cubicBezTo>
                  <a:pt x="565" y="90"/>
                  <a:pt x="567" y="94"/>
                  <a:pt x="564" y="93"/>
                </a:cubicBezTo>
                <a:cubicBezTo>
                  <a:pt x="559" y="91"/>
                  <a:pt x="557" y="83"/>
                  <a:pt x="560" y="78"/>
                </a:cubicBezTo>
                <a:cubicBezTo>
                  <a:pt x="559" y="76"/>
                  <a:pt x="555" y="77"/>
                  <a:pt x="555" y="74"/>
                </a:cubicBezTo>
                <a:cubicBezTo>
                  <a:pt x="556" y="73"/>
                  <a:pt x="558" y="73"/>
                  <a:pt x="558" y="71"/>
                </a:cubicBezTo>
                <a:cubicBezTo>
                  <a:pt x="555" y="72"/>
                  <a:pt x="551" y="69"/>
                  <a:pt x="549" y="71"/>
                </a:cubicBezTo>
                <a:cubicBezTo>
                  <a:pt x="555" y="72"/>
                  <a:pt x="550" y="74"/>
                  <a:pt x="552" y="79"/>
                </a:cubicBezTo>
                <a:cubicBezTo>
                  <a:pt x="544" y="80"/>
                  <a:pt x="529" y="82"/>
                  <a:pt x="522" y="78"/>
                </a:cubicBezTo>
                <a:cubicBezTo>
                  <a:pt x="525" y="76"/>
                  <a:pt x="525" y="76"/>
                  <a:pt x="526" y="74"/>
                </a:cubicBezTo>
                <a:cubicBezTo>
                  <a:pt x="515" y="75"/>
                  <a:pt x="512" y="73"/>
                  <a:pt x="503" y="74"/>
                </a:cubicBezTo>
                <a:cubicBezTo>
                  <a:pt x="505" y="73"/>
                  <a:pt x="503" y="73"/>
                  <a:pt x="502" y="72"/>
                </a:cubicBezTo>
                <a:cubicBezTo>
                  <a:pt x="489" y="70"/>
                  <a:pt x="472" y="66"/>
                  <a:pt x="457" y="62"/>
                </a:cubicBezTo>
                <a:cubicBezTo>
                  <a:pt x="456" y="64"/>
                  <a:pt x="454" y="65"/>
                  <a:pt x="454" y="68"/>
                </a:cubicBezTo>
                <a:cubicBezTo>
                  <a:pt x="461" y="66"/>
                  <a:pt x="458" y="71"/>
                  <a:pt x="461" y="72"/>
                </a:cubicBezTo>
                <a:cubicBezTo>
                  <a:pt x="464" y="72"/>
                  <a:pt x="460" y="70"/>
                  <a:pt x="462" y="69"/>
                </a:cubicBezTo>
                <a:cubicBezTo>
                  <a:pt x="466" y="70"/>
                  <a:pt x="465" y="66"/>
                  <a:pt x="469" y="67"/>
                </a:cubicBezTo>
                <a:cubicBezTo>
                  <a:pt x="469" y="70"/>
                  <a:pt x="467" y="70"/>
                  <a:pt x="468" y="74"/>
                </a:cubicBezTo>
                <a:cubicBezTo>
                  <a:pt x="469" y="75"/>
                  <a:pt x="472" y="74"/>
                  <a:pt x="472" y="76"/>
                </a:cubicBezTo>
                <a:cubicBezTo>
                  <a:pt x="472" y="78"/>
                  <a:pt x="469" y="77"/>
                  <a:pt x="470" y="79"/>
                </a:cubicBezTo>
                <a:cubicBezTo>
                  <a:pt x="471" y="79"/>
                  <a:pt x="470" y="83"/>
                  <a:pt x="471" y="83"/>
                </a:cubicBezTo>
                <a:cubicBezTo>
                  <a:pt x="476" y="83"/>
                  <a:pt x="480" y="79"/>
                  <a:pt x="483" y="82"/>
                </a:cubicBezTo>
                <a:cubicBezTo>
                  <a:pt x="480" y="88"/>
                  <a:pt x="470" y="84"/>
                  <a:pt x="462" y="86"/>
                </a:cubicBezTo>
                <a:cubicBezTo>
                  <a:pt x="463" y="85"/>
                  <a:pt x="463" y="83"/>
                  <a:pt x="461" y="83"/>
                </a:cubicBezTo>
                <a:cubicBezTo>
                  <a:pt x="461" y="87"/>
                  <a:pt x="454" y="88"/>
                  <a:pt x="457" y="93"/>
                </a:cubicBezTo>
                <a:cubicBezTo>
                  <a:pt x="447" y="92"/>
                  <a:pt x="443" y="95"/>
                  <a:pt x="435" y="91"/>
                </a:cubicBezTo>
                <a:cubicBezTo>
                  <a:pt x="434" y="94"/>
                  <a:pt x="425" y="95"/>
                  <a:pt x="422" y="92"/>
                </a:cubicBezTo>
                <a:cubicBezTo>
                  <a:pt x="423" y="90"/>
                  <a:pt x="425" y="87"/>
                  <a:pt x="428" y="87"/>
                </a:cubicBezTo>
                <a:cubicBezTo>
                  <a:pt x="429" y="88"/>
                  <a:pt x="431" y="89"/>
                  <a:pt x="433" y="89"/>
                </a:cubicBezTo>
                <a:cubicBezTo>
                  <a:pt x="433" y="88"/>
                  <a:pt x="434" y="88"/>
                  <a:pt x="435" y="88"/>
                </a:cubicBezTo>
                <a:cubicBezTo>
                  <a:pt x="435" y="86"/>
                  <a:pt x="437" y="82"/>
                  <a:pt x="435" y="82"/>
                </a:cubicBezTo>
                <a:cubicBezTo>
                  <a:pt x="434" y="84"/>
                  <a:pt x="432" y="85"/>
                  <a:pt x="430" y="86"/>
                </a:cubicBezTo>
                <a:cubicBezTo>
                  <a:pt x="421" y="80"/>
                  <a:pt x="406" y="88"/>
                  <a:pt x="397" y="84"/>
                </a:cubicBezTo>
                <a:cubicBezTo>
                  <a:pt x="395" y="83"/>
                  <a:pt x="396" y="87"/>
                  <a:pt x="394" y="87"/>
                </a:cubicBezTo>
                <a:cubicBezTo>
                  <a:pt x="393" y="85"/>
                  <a:pt x="393" y="84"/>
                  <a:pt x="392" y="83"/>
                </a:cubicBezTo>
                <a:cubicBezTo>
                  <a:pt x="392" y="86"/>
                  <a:pt x="390" y="90"/>
                  <a:pt x="390" y="95"/>
                </a:cubicBezTo>
                <a:cubicBezTo>
                  <a:pt x="380" y="97"/>
                  <a:pt x="373" y="98"/>
                  <a:pt x="362" y="100"/>
                </a:cubicBezTo>
                <a:cubicBezTo>
                  <a:pt x="359" y="93"/>
                  <a:pt x="361" y="88"/>
                  <a:pt x="358" y="81"/>
                </a:cubicBezTo>
                <a:cubicBezTo>
                  <a:pt x="359" y="91"/>
                  <a:pt x="344" y="96"/>
                  <a:pt x="353" y="102"/>
                </a:cubicBezTo>
                <a:cubicBezTo>
                  <a:pt x="342" y="106"/>
                  <a:pt x="322" y="102"/>
                  <a:pt x="314" y="96"/>
                </a:cubicBezTo>
                <a:cubicBezTo>
                  <a:pt x="318" y="96"/>
                  <a:pt x="319" y="93"/>
                  <a:pt x="321" y="91"/>
                </a:cubicBezTo>
                <a:cubicBezTo>
                  <a:pt x="321" y="88"/>
                  <a:pt x="319" y="87"/>
                  <a:pt x="318" y="85"/>
                </a:cubicBezTo>
                <a:cubicBezTo>
                  <a:pt x="322" y="83"/>
                  <a:pt x="320" y="76"/>
                  <a:pt x="325" y="76"/>
                </a:cubicBezTo>
                <a:cubicBezTo>
                  <a:pt x="332" y="78"/>
                  <a:pt x="338" y="71"/>
                  <a:pt x="344" y="69"/>
                </a:cubicBezTo>
                <a:cubicBezTo>
                  <a:pt x="339" y="68"/>
                  <a:pt x="336" y="64"/>
                  <a:pt x="331" y="67"/>
                </a:cubicBezTo>
                <a:cubicBezTo>
                  <a:pt x="319" y="57"/>
                  <a:pt x="299" y="73"/>
                  <a:pt x="288" y="69"/>
                </a:cubicBezTo>
                <a:cubicBezTo>
                  <a:pt x="289" y="69"/>
                  <a:pt x="288" y="70"/>
                  <a:pt x="287" y="70"/>
                </a:cubicBezTo>
                <a:cubicBezTo>
                  <a:pt x="282" y="71"/>
                  <a:pt x="280" y="71"/>
                  <a:pt x="275" y="70"/>
                </a:cubicBezTo>
                <a:cubicBezTo>
                  <a:pt x="271" y="72"/>
                  <a:pt x="264" y="75"/>
                  <a:pt x="258" y="74"/>
                </a:cubicBezTo>
                <a:cubicBezTo>
                  <a:pt x="252" y="80"/>
                  <a:pt x="237" y="76"/>
                  <a:pt x="227" y="81"/>
                </a:cubicBezTo>
                <a:cubicBezTo>
                  <a:pt x="224" y="80"/>
                  <a:pt x="221" y="79"/>
                  <a:pt x="220" y="76"/>
                </a:cubicBezTo>
                <a:cubicBezTo>
                  <a:pt x="215" y="78"/>
                  <a:pt x="215" y="84"/>
                  <a:pt x="214" y="91"/>
                </a:cubicBezTo>
                <a:cubicBezTo>
                  <a:pt x="211" y="93"/>
                  <a:pt x="207" y="95"/>
                  <a:pt x="203" y="97"/>
                </a:cubicBezTo>
                <a:cubicBezTo>
                  <a:pt x="176" y="93"/>
                  <a:pt x="167" y="108"/>
                  <a:pt x="158" y="125"/>
                </a:cubicBezTo>
                <a:cubicBezTo>
                  <a:pt x="157" y="133"/>
                  <a:pt x="161" y="139"/>
                  <a:pt x="164" y="145"/>
                </a:cubicBezTo>
                <a:cubicBezTo>
                  <a:pt x="165" y="143"/>
                  <a:pt x="168" y="150"/>
                  <a:pt x="166" y="150"/>
                </a:cubicBezTo>
                <a:cubicBezTo>
                  <a:pt x="164" y="150"/>
                  <a:pt x="164" y="148"/>
                  <a:pt x="162" y="148"/>
                </a:cubicBezTo>
                <a:cubicBezTo>
                  <a:pt x="161" y="153"/>
                  <a:pt x="158" y="152"/>
                  <a:pt x="155" y="150"/>
                </a:cubicBezTo>
                <a:cubicBezTo>
                  <a:pt x="154" y="154"/>
                  <a:pt x="159" y="157"/>
                  <a:pt x="155" y="158"/>
                </a:cubicBezTo>
                <a:cubicBezTo>
                  <a:pt x="153" y="157"/>
                  <a:pt x="152" y="154"/>
                  <a:pt x="150" y="152"/>
                </a:cubicBezTo>
                <a:cubicBezTo>
                  <a:pt x="149" y="164"/>
                  <a:pt x="152" y="175"/>
                  <a:pt x="164" y="177"/>
                </a:cubicBezTo>
                <a:cubicBezTo>
                  <a:pt x="166" y="183"/>
                  <a:pt x="160" y="182"/>
                  <a:pt x="160" y="186"/>
                </a:cubicBezTo>
                <a:cubicBezTo>
                  <a:pt x="166" y="187"/>
                  <a:pt x="166" y="193"/>
                  <a:pt x="165" y="199"/>
                </a:cubicBezTo>
                <a:cubicBezTo>
                  <a:pt x="160" y="195"/>
                  <a:pt x="157" y="190"/>
                  <a:pt x="151" y="187"/>
                </a:cubicBezTo>
                <a:cubicBezTo>
                  <a:pt x="141" y="190"/>
                  <a:pt x="151" y="200"/>
                  <a:pt x="148" y="207"/>
                </a:cubicBezTo>
                <a:cubicBezTo>
                  <a:pt x="154" y="213"/>
                  <a:pt x="156" y="222"/>
                  <a:pt x="165" y="226"/>
                </a:cubicBezTo>
                <a:cubicBezTo>
                  <a:pt x="164" y="230"/>
                  <a:pt x="167" y="235"/>
                  <a:pt x="164" y="238"/>
                </a:cubicBezTo>
                <a:cubicBezTo>
                  <a:pt x="151" y="233"/>
                  <a:pt x="149" y="217"/>
                  <a:pt x="136" y="213"/>
                </a:cubicBezTo>
                <a:cubicBezTo>
                  <a:pt x="138" y="230"/>
                  <a:pt x="155" y="232"/>
                  <a:pt x="165" y="242"/>
                </a:cubicBezTo>
                <a:cubicBezTo>
                  <a:pt x="163" y="245"/>
                  <a:pt x="168" y="249"/>
                  <a:pt x="171" y="251"/>
                </a:cubicBezTo>
                <a:cubicBezTo>
                  <a:pt x="170" y="248"/>
                  <a:pt x="173" y="249"/>
                  <a:pt x="175" y="249"/>
                </a:cubicBezTo>
                <a:cubicBezTo>
                  <a:pt x="170" y="261"/>
                  <a:pt x="184" y="266"/>
                  <a:pt x="181" y="273"/>
                </a:cubicBezTo>
                <a:cubicBezTo>
                  <a:pt x="185" y="277"/>
                  <a:pt x="192" y="284"/>
                  <a:pt x="187" y="290"/>
                </a:cubicBezTo>
                <a:cubicBezTo>
                  <a:pt x="178" y="288"/>
                  <a:pt x="171" y="280"/>
                  <a:pt x="165" y="278"/>
                </a:cubicBezTo>
                <a:cubicBezTo>
                  <a:pt x="166" y="278"/>
                  <a:pt x="166" y="280"/>
                  <a:pt x="165" y="280"/>
                </a:cubicBezTo>
                <a:cubicBezTo>
                  <a:pt x="147" y="284"/>
                  <a:pt x="132" y="275"/>
                  <a:pt x="117" y="275"/>
                </a:cubicBezTo>
                <a:cubicBezTo>
                  <a:pt x="101" y="275"/>
                  <a:pt x="84" y="268"/>
                  <a:pt x="62" y="269"/>
                </a:cubicBezTo>
                <a:cubicBezTo>
                  <a:pt x="62" y="272"/>
                  <a:pt x="58" y="271"/>
                  <a:pt x="58" y="274"/>
                </a:cubicBezTo>
                <a:cubicBezTo>
                  <a:pt x="79" y="270"/>
                  <a:pt x="99" y="283"/>
                  <a:pt x="123" y="282"/>
                </a:cubicBezTo>
                <a:cubicBezTo>
                  <a:pt x="128" y="287"/>
                  <a:pt x="138" y="289"/>
                  <a:pt x="144" y="288"/>
                </a:cubicBezTo>
                <a:cubicBezTo>
                  <a:pt x="145" y="289"/>
                  <a:pt x="148" y="289"/>
                  <a:pt x="148" y="291"/>
                </a:cubicBezTo>
                <a:cubicBezTo>
                  <a:pt x="156" y="292"/>
                  <a:pt x="170" y="295"/>
                  <a:pt x="175" y="302"/>
                </a:cubicBezTo>
                <a:cubicBezTo>
                  <a:pt x="176" y="304"/>
                  <a:pt x="177" y="310"/>
                  <a:pt x="181" y="307"/>
                </a:cubicBezTo>
                <a:cubicBezTo>
                  <a:pt x="180" y="304"/>
                  <a:pt x="175" y="304"/>
                  <a:pt x="176" y="299"/>
                </a:cubicBezTo>
                <a:cubicBezTo>
                  <a:pt x="178" y="299"/>
                  <a:pt x="178" y="298"/>
                  <a:pt x="179" y="298"/>
                </a:cubicBezTo>
                <a:cubicBezTo>
                  <a:pt x="182" y="300"/>
                  <a:pt x="187" y="300"/>
                  <a:pt x="188" y="304"/>
                </a:cubicBezTo>
                <a:cubicBezTo>
                  <a:pt x="187" y="304"/>
                  <a:pt x="187" y="303"/>
                  <a:pt x="186" y="303"/>
                </a:cubicBezTo>
                <a:cubicBezTo>
                  <a:pt x="186" y="307"/>
                  <a:pt x="189" y="308"/>
                  <a:pt x="189" y="312"/>
                </a:cubicBezTo>
                <a:cubicBezTo>
                  <a:pt x="182" y="312"/>
                  <a:pt x="179" y="315"/>
                  <a:pt x="175" y="320"/>
                </a:cubicBezTo>
                <a:cubicBezTo>
                  <a:pt x="175" y="317"/>
                  <a:pt x="176" y="315"/>
                  <a:pt x="173" y="315"/>
                </a:cubicBezTo>
                <a:cubicBezTo>
                  <a:pt x="172" y="317"/>
                  <a:pt x="173" y="322"/>
                  <a:pt x="175" y="324"/>
                </a:cubicBezTo>
                <a:cubicBezTo>
                  <a:pt x="171" y="327"/>
                  <a:pt x="173" y="331"/>
                  <a:pt x="171" y="335"/>
                </a:cubicBezTo>
                <a:cubicBezTo>
                  <a:pt x="170" y="335"/>
                  <a:pt x="170" y="336"/>
                  <a:pt x="169" y="336"/>
                </a:cubicBezTo>
                <a:cubicBezTo>
                  <a:pt x="160" y="334"/>
                  <a:pt x="153" y="330"/>
                  <a:pt x="140" y="330"/>
                </a:cubicBezTo>
                <a:cubicBezTo>
                  <a:pt x="115" y="322"/>
                  <a:pt x="93" y="307"/>
                  <a:pt x="73" y="295"/>
                </a:cubicBezTo>
                <a:cubicBezTo>
                  <a:pt x="73" y="296"/>
                  <a:pt x="71" y="297"/>
                  <a:pt x="71" y="298"/>
                </a:cubicBezTo>
                <a:cubicBezTo>
                  <a:pt x="76" y="307"/>
                  <a:pt x="85" y="309"/>
                  <a:pt x="94" y="314"/>
                </a:cubicBezTo>
                <a:cubicBezTo>
                  <a:pt x="101" y="318"/>
                  <a:pt x="108" y="322"/>
                  <a:pt x="114" y="326"/>
                </a:cubicBezTo>
                <a:cubicBezTo>
                  <a:pt x="117" y="329"/>
                  <a:pt x="119" y="335"/>
                  <a:pt x="122" y="338"/>
                </a:cubicBezTo>
                <a:cubicBezTo>
                  <a:pt x="129" y="344"/>
                  <a:pt x="140" y="345"/>
                  <a:pt x="149" y="350"/>
                </a:cubicBezTo>
                <a:cubicBezTo>
                  <a:pt x="151" y="357"/>
                  <a:pt x="154" y="362"/>
                  <a:pt x="156" y="369"/>
                </a:cubicBezTo>
                <a:cubicBezTo>
                  <a:pt x="152" y="369"/>
                  <a:pt x="151" y="376"/>
                  <a:pt x="153" y="380"/>
                </a:cubicBezTo>
                <a:cubicBezTo>
                  <a:pt x="155" y="380"/>
                  <a:pt x="155" y="378"/>
                  <a:pt x="157" y="380"/>
                </a:cubicBezTo>
                <a:cubicBezTo>
                  <a:pt x="157" y="394"/>
                  <a:pt x="148" y="419"/>
                  <a:pt x="163" y="427"/>
                </a:cubicBezTo>
                <a:cubicBezTo>
                  <a:pt x="166" y="427"/>
                  <a:pt x="165" y="422"/>
                  <a:pt x="167" y="421"/>
                </a:cubicBezTo>
                <a:cubicBezTo>
                  <a:pt x="169" y="421"/>
                  <a:pt x="171" y="421"/>
                  <a:pt x="172" y="422"/>
                </a:cubicBezTo>
                <a:cubicBezTo>
                  <a:pt x="173" y="428"/>
                  <a:pt x="174" y="433"/>
                  <a:pt x="174" y="439"/>
                </a:cubicBezTo>
                <a:cubicBezTo>
                  <a:pt x="176" y="440"/>
                  <a:pt x="177" y="437"/>
                  <a:pt x="177" y="439"/>
                </a:cubicBezTo>
                <a:cubicBezTo>
                  <a:pt x="177" y="441"/>
                  <a:pt x="177" y="444"/>
                  <a:pt x="176" y="445"/>
                </a:cubicBezTo>
                <a:cubicBezTo>
                  <a:pt x="182" y="447"/>
                  <a:pt x="181" y="456"/>
                  <a:pt x="184" y="459"/>
                </a:cubicBezTo>
                <a:cubicBezTo>
                  <a:pt x="183" y="459"/>
                  <a:pt x="183" y="458"/>
                  <a:pt x="182" y="457"/>
                </a:cubicBezTo>
                <a:cubicBezTo>
                  <a:pt x="184" y="464"/>
                  <a:pt x="181" y="471"/>
                  <a:pt x="185" y="475"/>
                </a:cubicBezTo>
                <a:cubicBezTo>
                  <a:pt x="186" y="474"/>
                  <a:pt x="188" y="474"/>
                  <a:pt x="189" y="473"/>
                </a:cubicBezTo>
                <a:cubicBezTo>
                  <a:pt x="190" y="476"/>
                  <a:pt x="191" y="479"/>
                  <a:pt x="190" y="483"/>
                </a:cubicBezTo>
                <a:cubicBezTo>
                  <a:pt x="187" y="483"/>
                  <a:pt x="187" y="483"/>
                  <a:pt x="187" y="483"/>
                </a:cubicBezTo>
                <a:cubicBezTo>
                  <a:pt x="187" y="486"/>
                  <a:pt x="188" y="489"/>
                  <a:pt x="188" y="492"/>
                </a:cubicBezTo>
                <a:cubicBezTo>
                  <a:pt x="180" y="489"/>
                  <a:pt x="180" y="477"/>
                  <a:pt x="173" y="473"/>
                </a:cubicBezTo>
                <a:cubicBezTo>
                  <a:pt x="172" y="483"/>
                  <a:pt x="182" y="494"/>
                  <a:pt x="191" y="494"/>
                </a:cubicBezTo>
                <a:cubicBezTo>
                  <a:pt x="189" y="493"/>
                  <a:pt x="188" y="486"/>
                  <a:pt x="192" y="485"/>
                </a:cubicBezTo>
                <a:cubicBezTo>
                  <a:pt x="193" y="487"/>
                  <a:pt x="193" y="486"/>
                  <a:pt x="196" y="486"/>
                </a:cubicBezTo>
                <a:cubicBezTo>
                  <a:pt x="199" y="492"/>
                  <a:pt x="196" y="505"/>
                  <a:pt x="191" y="505"/>
                </a:cubicBezTo>
                <a:cubicBezTo>
                  <a:pt x="191" y="509"/>
                  <a:pt x="194" y="510"/>
                  <a:pt x="196" y="512"/>
                </a:cubicBezTo>
                <a:cubicBezTo>
                  <a:pt x="192" y="511"/>
                  <a:pt x="194" y="510"/>
                  <a:pt x="190" y="512"/>
                </a:cubicBezTo>
                <a:cubicBezTo>
                  <a:pt x="179" y="499"/>
                  <a:pt x="171" y="517"/>
                  <a:pt x="183" y="525"/>
                </a:cubicBezTo>
                <a:cubicBezTo>
                  <a:pt x="182" y="527"/>
                  <a:pt x="180" y="529"/>
                  <a:pt x="176" y="530"/>
                </a:cubicBezTo>
                <a:cubicBezTo>
                  <a:pt x="169" y="521"/>
                  <a:pt x="154" y="524"/>
                  <a:pt x="149" y="512"/>
                </a:cubicBezTo>
                <a:cubicBezTo>
                  <a:pt x="135" y="505"/>
                  <a:pt x="122" y="515"/>
                  <a:pt x="110" y="516"/>
                </a:cubicBezTo>
                <a:cubicBezTo>
                  <a:pt x="101" y="516"/>
                  <a:pt x="90" y="518"/>
                  <a:pt x="84" y="525"/>
                </a:cubicBezTo>
                <a:cubicBezTo>
                  <a:pt x="84" y="527"/>
                  <a:pt x="85" y="527"/>
                  <a:pt x="85" y="529"/>
                </a:cubicBezTo>
                <a:cubicBezTo>
                  <a:pt x="84" y="530"/>
                  <a:pt x="82" y="530"/>
                  <a:pt x="82" y="531"/>
                </a:cubicBezTo>
                <a:cubicBezTo>
                  <a:pt x="86" y="540"/>
                  <a:pt x="77" y="554"/>
                  <a:pt x="86" y="560"/>
                </a:cubicBezTo>
                <a:cubicBezTo>
                  <a:pt x="85" y="564"/>
                  <a:pt x="86" y="565"/>
                  <a:pt x="86" y="569"/>
                </a:cubicBezTo>
                <a:cubicBezTo>
                  <a:pt x="98" y="575"/>
                  <a:pt x="107" y="584"/>
                  <a:pt x="123" y="587"/>
                </a:cubicBezTo>
                <a:cubicBezTo>
                  <a:pt x="126" y="587"/>
                  <a:pt x="126" y="583"/>
                  <a:pt x="131" y="584"/>
                </a:cubicBezTo>
                <a:cubicBezTo>
                  <a:pt x="134" y="586"/>
                  <a:pt x="134" y="591"/>
                  <a:pt x="136" y="595"/>
                </a:cubicBezTo>
                <a:cubicBezTo>
                  <a:pt x="130" y="594"/>
                  <a:pt x="129" y="594"/>
                  <a:pt x="125" y="596"/>
                </a:cubicBezTo>
                <a:cubicBezTo>
                  <a:pt x="124" y="607"/>
                  <a:pt x="126" y="614"/>
                  <a:pt x="130" y="621"/>
                </a:cubicBezTo>
                <a:cubicBezTo>
                  <a:pt x="127" y="626"/>
                  <a:pt x="121" y="636"/>
                  <a:pt x="126" y="643"/>
                </a:cubicBezTo>
                <a:cubicBezTo>
                  <a:pt x="124" y="655"/>
                  <a:pt x="127" y="676"/>
                  <a:pt x="138" y="678"/>
                </a:cubicBezTo>
                <a:cubicBezTo>
                  <a:pt x="138" y="681"/>
                  <a:pt x="138" y="681"/>
                  <a:pt x="138" y="681"/>
                </a:cubicBezTo>
                <a:cubicBezTo>
                  <a:pt x="141" y="679"/>
                  <a:pt x="144" y="681"/>
                  <a:pt x="147" y="682"/>
                </a:cubicBezTo>
                <a:cubicBezTo>
                  <a:pt x="147" y="681"/>
                  <a:pt x="147" y="679"/>
                  <a:pt x="148" y="679"/>
                </a:cubicBezTo>
                <a:cubicBezTo>
                  <a:pt x="152" y="680"/>
                  <a:pt x="157" y="686"/>
                  <a:pt x="154" y="690"/>
                </a:cubicBezTo>
                <a:cubicBezTo>
                  <a:pt x="152" y="690"/>
                  <a:pt x="152" y="686"/>
                  <a:pt x="148" y="686"/>
                </a:cubicBezTo>
                <a:cubicBezTo>
                  <a:pt x="148" y="692"/>
                  <a:pt x="153" y="692"/>
                  <a:pt x="156" y="695"/>
                </a:cubicBezTo>
                <a:cubicBezTo>
                  <a:pt x="155" y="699"/>
                  <a:pt x="163" y="706"/>
                  <a:pt x="167" y="709"/>
                </a:cubicBezTo>
                <a:cubicBezTo>
                  <a:pt x="168" y="701"/>
                  <a:pt x="178" y="707"/>
                  <a:pt x="181" y="701"/>
                </a:cubicBezTo>
                <a:cubicBezTo>
                  <a:pt x="183" y="703"/>
                  <a:pt x="184" y="706"/>
                  <a:pt x="188" y="706"/>
                </a:cubicBezTo>
                <a:cubicBezTo>
                  <a:pt x="187" y="704"/>
                  <a:pt x="189" y="704"/>
                  <a:pt x="188" y="703"/>
                </a:cubicBezTo>
                <a:cubicBezTo>
                  <a:pt x="178" y="702"/>
                  <a:pt x="172" y="693"/>
                  <a:pt x="161" y="694"/>
                </a:cubicBezTo>
                <a:cubicBezTo>
                  <a:pt x="162" y="691"/>
                  <a:pt x="157" y="691"/>
                  <a:pt x="159" y="690"/>
                </a:cubicBezTo>
                <a:cubicBezTo>
                  <a:pt x="171" y="691"/>
                  <a:pt x="191" y="692"/>
                  <a:pt x="201" y="699"/>
                </a:cubicBezTo>
                <a:cubicBezTo>
                  <a:pt x="201" y="702"/>
                  <a:pt x="201" y="702"/>
                  <a:pt x="201" y="702"/>
                </a:cubicBezTo>
                <a:cubicBezTo>
                  <a:pt x="198" y="700"/>
                  <a:pt x="197" y="705"/>
                  <a:pt x="193" y="704"/>
                </a:cubicBezTo>
                <a:cubicBezTo>
                  <a:pt x="196" y="709"/>
                  <a:pt x="192" y="710"/>
                  <a:pt x="192" y="714"/>
                </a:cubicBezTo>
                <a:cubicBezTo>
                  <a:pt x="196" y="717"/>
                  <a:pt x="197" y="725"/>
                  <a:pt x="195" y="731"/>
                </a:cubicBezTo>
                <a:cubicBezTo>
                  <a:pt x="201" y="738"/>
                  <a:pt x="206" y="746"/>
                  <a:pt x="212" y="753"/>
                </a:cubicBezTo>
                <a:cubicBezTo>
                  <a:pt x="212" y="764"/>
                  <a:pt x="196" y="762"/>
                  <a:pt x="192" y="756"/>
                </a:cubicBezTo>
                <a:cubicBezTo>
                  <a:pt x="190" y="762"/>
                  <a:pt x="184" y="755"/>
                  <a:pt x="181" y="758"/>
                </a:cubicBezTo>
                <a:cubicBezTo>
                  <a:pt x="184" y="760"/>
                  <a:pt x="189" y="760"/>
                  <a:pt x="191" y="763"/>
                </a:cubicBezTo>
                <a:cubicBezTo>
                  <a:pt x="191" y="764"/>
                  <a:pt x="189" y="764"/>
                  <a:pt x="189" y="766"/>
                </a:cubicBezTo>
                <a:cubicBezTo>
                  <a:pt x="201" y="771"/>
                  <a:pt x="216" y="772"/>
                  <a:pt x="215" y="790"/>
                </a:cubicBezTo>
                <a:cubicBezTo>
                  <a:pt x="201" y="791"/>
                  <a:pt x="213" y="814"/>
                  <a:pt x="202" y="820"/>
                </a:cubicBezTo>
                <a:cubicBezTo>
                  <a:pt x="198" y="817"/>
                  <a:pt x="194" y="814"/>
                  <a:pt x="188" y="812"/>
                </a:cubicBezTo>
                <a:cubicBezTo>
                  <a:pt x="188" y="814"/>
                  <a:pt x="189" y="817"/>
                  <a:pt x="188" y="817"/>
                </a:cubicBezTo>
                <a:cubicBezTo>
                  <a:pt x="184" y="817"/>
                  <a:pt x="184" y="817"/>
                  <a:pt x="180" y="817"/>
                </a:cubicBezTo>
                <a:cubicBezTo>
                  <a:pt x="184" y="827"/>
                  <a:pt x="196" y="827"/>
                  <a:pt x="202" y="834"/>
                </a:cubicBezTo>
                <a:cubicBezTo>
                  <a:pt x="204" y="838"/>
                  <a:pt x="205" y="844"/>
                  <a:pt x="208" y="849"/>
                </a:cubicBezTo>
                <a:cubicBezTo>
                  <a:pt x="201" y="848"/>
                  <a:pt x="194" y="843"/>
                  <a:pt x="188" y="838"/>
                </a:cubicBezTo>
                <a:cubicBezTo>
                  <a:pt x="191" y="839"/>
                  <a:pt x="192" y="836"/>
                  <a:pt x="192" y="834"/>
                </a:cubicBezTo>
                <a:cubicBezTo>
                  <a:pt x="188" y="833"/>
                  <a:pt x="186" y="830"/>
                  <a:pt x="180" y="831"/>
                </a:cubicBezTo>
                <a:cubicBezTo>
                  <a:pt x="179" y="826"/>
                  <a:pt x="175" y="823"/>
                  <a:pt x="171" y="821"/>
                </a:cubicBezTo>
                <a:cubicBezTo>
                  <a:pt x="171" y="824"/>
                  <a:pt x="178" y="829"/>
                  <a:pt x="179" y="831"/>
                </a:cubicBezTo>
                <a:cubicBezTo>
                  <a:pt x="179" y="834"/>
                  <a:pt x="177" y="834"/>
                  <a:pt x="178" y="837"/>
                </a:cubicBezTo>
                <a:cubicBezTo>
                  <a:pt x="186" y="844"/>
                  <a:pt x="185" y="860"/>
                  <a:pt x="200" y="860"/>
                </a:cubicBezTo>
                <a:cubicBezTo>
                  <a:pt x="201" y="863"/>
                  <a:pt x="204" y="864"/>
                  <a:pt x="205" y="868"/>
                </a:cubicBezTo>
                <a:cubicBezTo>
                  <a:pt x="199" y="883"/>
                  <a:pt x="207" y="898"/>
                  <a:pt x="206" y="914"/>
                </a:cubicBezTo>
                <a:cubicBezTo>
                  <a:pt x="207" y="915"/>
                  <a:pt x="209" y="915"/>
                  <a:pt x="210" y="916"/>
                </a:cubicBezTo>
                <a:cubicBezTo>
                  <a:pt x="207" y="918"/>
                  <a:pt x="210" y="922"/>
                  <a:pt x="210" y="925"/>
                </a:cubicBezTo>
                <a:cubicBezTo>
                  <a:pt x="210" y="931"/>
                  <a:pt x="203" y="947"/>
                  <a:pt x="202" y="952"/>
                </a:cubicBezTo>
                <a:cubicBezTo>
                  <a:pt x="201" y="958"/>
                  <a:pt x="205" y="960"/>
                  <a:pt x="206" y="968"/>
                </a:cubicBezTo>
                <a:cubicBezTo>
                  <a:pt x="205" y="967"/>
                  <a:pt x="204" y="965"/>
                  <a:pt x="201" y="965"/>
                </a:cubicBezTo>
                <a:cubicBezTo>
                  <a:pt x="201" y="977"/>
                  <a:pt x="202" y="997"/>
                  <a:pt x="210" y="1006"/>
                </a:cubicBezTo>
                <a:cubicBezTo>
                  <a:pt x="214" y="1008"/>
                  <a:pt x="218" y="1011"/>
                  <a:pt x="218" y="1017"/>
                </a:cubicBezTo>
                <a:cubicBezTo>
                  <a:pt x="213" y="1020"/>
                  <a:pt x="222" y="1036"/>
                  <a:pt x="212" y="1036"/>
                </a:cubicBezTo>
                <a:cubicBezTo>
                  <a:pt x="215" y="1046"/>
                  <a:pt x="208" y="1052"/>
                  <a:pt x="212" y="1060"/>
                </a:cubicBezTo>
                <a:cubicBezTo>
                  <a:pt x="211" y="1060"/>
                  <a:pt x="210" y="1061"/>
                  <a:pt x="209" y="1061"/>
                </a:cubicBezTo>
                <a:cubicBezTo>
                  <a:pt x="211" y="1076"/>
                  <a:pt x="204" y="1089"/>
                  <a:pt x="202" y="1103"/>
                </a:cubicBezTo>
                <a:cubicBezTo>
                  <a:pt x="202" y="1107"/>
                  <a:pt x="203" y="1111"/>
                  <a:pt x="202" y="1115"/>
                </a:cubicBezTo>
                <a:cubicBezTo>
                  <a:pt x="200" y="1129"/>
                  <a:pt x="196" y="1141"/>
                  <a:pt x="194" y="1155"/>
                </a:cubicBezTo>
                <a:cubicBezTo>
                  <a:pt x="180" y="1173"/>
                  <a:pt x="193" y="1196"/>
                  <a:pt x="196" y="1214"/>
                </a:cubicBezTo>
                <a:cubicBezTo>
                  <a:pt x="196" y="1219"/>
                  <a:pt x="195" y="1224"/>
                  <a:pt x="196" y="1229"/>
                </a:cubicBezTo>
                <a:cubicBezTo>
                  <a:pt x="197" y="1242"/>
                  <a:pt x="204" y="1251"/>
                  <a:pt x="212" y="1259"/>
                </a:cubicBezTo>
                <a:cubicBezTo>
                  <a:pt x="228" y="1261"/>
                  <a:pt x="239" y="1270"/>
                  <a:pt x="253" y="1275"/>
                </a:cubicBezTo>
                <a:cubicBezTo>
                  <a:pt x="272" y="1269"/>
                  <a:pt x="282" y="1284"/>
                  <a:pt x="301" y="1279"/>
                </a:cubicBezTo>
                <a:cubicBezTo>
                  <a:pt x="305" y="1282"/>
                  <a:pt x="307" y="1286"/>
                  <a:pt x="311" y="1288"/>
                </a:cubicBezTo>
                <a:cubicBezTo>
                  <a:pt x="311" y="1286"/>
                  <a:pt x="310" y="1286"/>
                  <a:pt x="310" y="1283"/>
                </a:cubicBezTo>
                <a:cubicBezTo>
                  <a:pt x="331" y="1276"/>
                  <a:pt x="353" y="1279"/>
                  <a:pt x="373" y="1284"/>
                </a:cubicBezTo>
                <a:cubicBezTo>
                  <a:pt x="375" y="1282"/>
                  <a:pt x="378" y="1279"/>
                  <a:pt x="382" y="1279"/>
                </a:cubicBezTo>
                <a:cubicBezTo>
                  <a:pt x="382" y="1274"/>
                  <a:pt x="379" y="1272"/>
                  <a:pt x="382" y="1268"/>
                </a:cubicBezTo>
                <a:cubicBezTo>
                  <a:pt x="384" y="1267"/>
                  <a:pt x="386" y="1268"/>
                  <a:pt x="388" y="1270"/>
                </a:cubicBezTo>
                <a:cubicBezTo>
                  <a:pt x="386" y="1272"/>
                  <a:pt x="388" y="1277"/>
                  <a:pt x="392" y="1277"/>
                </a:cubicBezTo>
                <a:cubicBezTo>
                  <a:pt x="392" y="1275"/>
                  <a:pt x="392" y="1273"/>
                  <a:pt x="392" y="1270"/>
                </a:cubicBezTo>
                <a:cubicBezTo>
                  <a:pt x="394" y="1270"/>
                  <a:pt x="394" y="1269"/>
                  <a:pt x="396" y="1269"/>
                </a:cubicBezTo>
                <a:cubicBezTo>
                  <a:pt x="405" y="1276"/>
                  <a:pt x="406" y="1290"/>
                  <a:pt x="401" y="1299"/>
                </a:cubicBezTo>
                <a:cubicBezTo>
                  <a:pt x="405" y="1304"/>
                  <a:pt x="403" y="1312"/>
                  <a:pt x="409" y="1319"/>
                </a:cubicBezTo>
                <a:cubicBezTo>
                  <a:pt x="408" y="1316"/>
                  <a:pt x="410" y="1315"/>
                  <a:pt x="411" y="1315"/>
                </a:cubicBezTo>
                <a:cubicBezTo>
                  <a:pt x="420" y="1317"/>
                  <a:pt x="432" y="1318"/>
                  <a:pt x="439" y="1313"/>
                </a:cubicBezTo>
                <a:cubicBezTo>
                  <a:pt x="439" y="1315"/>
                  <a:pt x="441" y="1315"/>
                  <a:pt x="440" y="1317"/>
                </a:cubicBezTo>
                <a:cubicBezTo>
                  <a:pt x="440" y="1317"/>
                  <a:pt x="439" y="1318"/>
                  <a:pt x="439" y="1318"/>
                </a:cubicBezTo>
                <a:cubicBezTo>
                  <a:pt x="439" y="1318"/>
                  <a:pt x="438" y="1318"/>
                  <a:pt x="438" y="1318"/>
                </a:cubicBezTo>
                <a:cubicBezTo>
                  <a:pt x="444" y="1320"/>
                  <a:pt x="454" y="1317"/>
                  <a:pt x="462" y="1316"/>
                </a:cubicBezTo>
                <a:cubicBezTo>
                  <a:pt x="462" y="1314"/>
                  <a:pt x="461" y="1314"/>
                  <a:pt x="461" y="1312"/>
                </a:cubicBezTo>
                <a:cubicBezTo>
                  <a:pt x="462" y="1312"/>
                  <a:pt x="463" y="1311"/>
                  <a:pt x="465" y="1311"/>
                </a:cubicBezTo>
                <a:cubicBezTo>
                  <a:pt x="467" y="1312"/>
                  <a:pt x="468" y="1314"/>
                  <a:pt x="471" y="1315"/>
                </a:cubicBezTo>
                <a:cubicBezTo>
                  <a:pt x="472" y="1313"/>
                  <a:pt x="474" y="1313"/>
                  <a:pt x="474" y="1310"/>
                </a:cubicBezTo>
                <a:cubicBezTo>
                  <a:pt x="469" y="1310"/>
                  <a:pt x="466" y="1310"/>
                  <a:pt x="464" y="1307"/>
                </a:cubicBezTo>
                <a:cubicBezTo>
                  <a:pt x="466" y="1305"/>
                  <a:pt x="473" y="1307"/>
                  <a:pt x="475" y="1304"/>
                </a:cubicBezTo>
                <a:cubicBezTo>
                  <a:pt x="474" y="1302"/>
                  <a:pt x="470" y="1306"/>
                  <a:pt x="469" y="1303"/>
                </a:cubicBezTo>
                <a:cubicBezTo>
                  <a:pt x="473" y="1298"/>
                  <a:pt x="481" y="1297"/>
                  <a:pt x="488" y="1295"/>
                </a:cubicBezTo>
                <a:cubicBezTo>
                  <a:pt x="491" y="1295"/>
                  <a:pt x="490" y="1299"/>
                  <a:pt x="492" y="1299"/>
                </a:cubicBezTo>
                <a:cubicBezTo>
                  <a:pt x="501" y="1293"/>
                  <a:pt x="512" y="1291"/>
                  <a:pt x="526" y="1293"/>
                </a:cubicBezTo>
                <a:cubicBezTo>
                  <a:pt x="523" y="1295"/>
                  <a:pt x="525" y="1300"/>
                  <a:pt x="519" y="1301"/>
                </a:cubicBezTo>
                <a:cubicBezTo>
                  <a:pt x="519" y="1300"/>
                  <a:pt x="520" y="1300"/>
                  <a:pt x="520" y="1299"/>
                </a:cubicBezTo>
                <a:cubicBezTo>
                  <a:pt x="516" y="1301"/>
                  <a:pt x="514" y="1304"/>
                  <a:pt x="515" y="1308"/>
                </a:cubicBezTo>
                <a:cubicBezTo>
                  <a:pt x="517" y="1308"/>
                  <a:pt x="518" y="1308"/>
                  <a:pt x="519" y="1309"/>
                </a:cubicBezTo>
                <a:cubicBezTo>
                  <a:pt x="519" y="1307"/>
                  <a:pt x="520" y="1306"/>
                  <a:pt x="522" y="1306"/>
                </a:cubicBezTo>
                <a:cubicBezTo>
                  <a:pt x="524" y="1312"/>
                  <a:pt x="534" y="1305"/>
                  <a:pt x="538" y="1305"/>
                </a:cubicBezTo>
                <a:cubicBezTo>
                  <a:pt x="538" y="1312"/>
                  <a:pt x="540" y="1317"/>
                  <a:pt x="534" y="1321"/>
                </a:cubicBezTo>
                <a:cubicBezTo>
                  <a:pt x="535" y="1321"/>
                  <a:pt x="536" y="1322"/>
                  <a:pt x="535" y="1323"/>
                </a:cubicBezTo>
                <a:cubicBezTo>
                  <a:pt x="532" y="1323"/>
                  <a:pt x="532" y="1323"/>
                  <a:pt x="532" y="1323"/>
                </a:cubicBezTo>
                <a:cubicBezTo>
                  <a:pt x="532" y="1325"/>
                  <a:pt x="534" y="1325"/>
                  <a:pt x="533" y="1327"/>
                </a:cubicBezTo>
                <a:cubicBezTo>
                  <a:pt x="537" y="1326"/>
                  <a:pt x="536" y="1329"/>
                  <a:pt x="541" y="1331"/>
                </a:cubicBezTo>
                <a:cubicBezTo>
                  <a:pt x="540" y="1338"/>
                  <a:pt x="536" y="1338"/>
                  <a:pt x="531" y="1341"/>
                </a:cubicBezTo>
                <a:cubicBezTo>
                  <a:pt x="532" y="1345"/>
                  <a:pt x="531" y="1347"/>
                  <a:pt x="534" y="1349"/>
                </a:cubicBezTo>
                <a:cubicBezTo>
                  <a:pt x="537" y="1350"/>
                  <a:pt x="538" y="1348"/>
                  <a:pt x="540" y="1347"/>
                </a:cubicBezTo>
                <a:cubicBezTo>
                  <a:pt x="540" y="1349"/>
                  <a:pt x="542" y="1350"/>
                  <a:pt x="541" y="1352"/>
                </a:cubicBezTo>
                <a:cubicBezTo>
                  <a:pt x="547" y="1350"/>
                  <a:pt x="564" y="1335"/>
                  <a:pt x="566" y="1349"/>
                </a:cubicBezTo>
                <a:cubicBezTo>
                  <a:pt x="564" y="1351"/>
                  <a:pt x="559" y="1350"/>
                  <a:pt x="559" y="1353"/>
                </a:cubicBezTo>
                <a:cubicBezTo>
                  <a:pt x="572" y="1354"/>
                  <a:pt x="579" y="1349"/>
                  <a:pt x="587" y="1351"/>
                </a:cubicBezTo>
                <a:cubicBezTo>
                  <a:pt x="588" y="1347"/>
                  <a:pt x="592" y="1346"/>
                  <a:pt x="596" y="1344"/>
                </a:cubicBezTo>
                <a:cubicBezTo>
                  <a:pt x="598" y="1340"/>
                  <a:pt x="598" y="1332"/>
                  <a:pt x="604" y="1332"/>
                </a:cubicBezTo>
                <a:cubicBezTo>
                  <a:pt x="602" y="1335"/>
                  <a:pt x="611" y="1333"/>
                  <a:pt x="606" y="1331"/>
                </a:cubicBezTo>
                <a:cubicBezTo>
                  <a:pt x="611" y="1331"/>
                  <a:pt x="615" y="1330"/>
                  <a:pt x="618" y="1329"/>
                </a:cubicBezTo>
                <a:cubicBezTo>
                  <a:pt x="616" y="1327"/>
                  <a:pt x="610" y="1328"/>
                  <a:pt x="609" y="1324"/>
                </a:cubicBezTo>
                <a:cubicBezTo>
                  <a:pt x="615" y="1321"/>
                  <a:pt x="618" y="1321"/>
                  <a:pt x="620" y="1320"/>
                </a:cubicBezTo>
                <a:cubicBezTo>
                  <a:pt x="622" y="1318"/>
                  <a:pt x="617" y="1320"/>
                  <a:pt x="618" y="1320"/>
                </a:cubicBezTo>
                <a:cubicBezTo>
                  <a:pt x="612" y="1317"/>
                  <a:pt x="601" y="1317"/>
                  <a:pt x="596" y="1320"/>
                </a:cubicBezTo>
                <a:cubicBezTo>
                  <a:pt x="596" y="1320"/>
                  <a:pt x="595" y="1319"/>
                  <a:pt x="595" y="1319"/>
                </a:cubicBezTo>
                <a:cubicBezTo>
                  <a:pt x="594" y="1315"/>
                  <a:pt x="596" y="1315"/>
                  <a:pt x="597" y="1313"/>
                </a:cubicBezTo>
                <a:cubicBezTo>
                  <a:pt x="592" y="1306"/>
                  <a:pt x="602" y="1302"/>
                  <a:pt x="607" y="1300"/>
                </a:cubicBezTo>
                <a:cubicBezTo>
                  <a:pt x="605" y="1299"/>
                  <a:pt x="606" y="1300"/>
                  <a:pt x="605" y="1301"/>
                </a:cubicBezTo>
                <a:cubicBezTo>
                  <a:pt x="604" y="1300"/>
                  <a:pt x="604" y="1298"/>
                  <a:pt x="604" y="1296"/>
                </a:cubicBezTo>
                <a:cubicBezTo>
                  <a:pt x="606" y="1298"/>
                  <a:pt x="604" y="1295"/>
                  <a:pt x="607" y="1295"/>
                </a:cubicBezTo>
                <a:cubicBezTo>
                  <a:pt x="606" y="1296"/>
                  <a:pt x="606" y="1297"/>
                  <a:pt x="606" y="1299"/>
                </a:cubicBezTo>
                <a:cubicBezTo>
                  <a:pt x="609" y="1300"/>
                  <a:pt x="609" y="1297"/>
                  <a:pt x="611" y="1296"/>
                </a:cubicBezTo>
                <a:cubicBezTo>
                  <a:pt x="611" y="1298"/>
                  <a:pt x="610" y="1298"/>
                  <a:pt x="611" y="1299"/>
                </a:cubicBezTo>
                <a:cubicBezTo>
                  <a:pt x="617" y="1300"/>
                  <a:pt x="622" y="1296"/>
                  <a:pt x="627" y="1298"/>
                </a:cubicBezTo>
                <a:cubicBezTo>
                  <a:pt x="630" y="1293"/>
                  <a:pt x="644" y="1296"/>
                  <a:pt x="649" y="1295"/>
                </a:cubicBezTo>
                <a:cubicBezTo>
                  <a:pt x="652" y="1295"/>
                  <a:pt x="661" y="1292"/>
                  <a:pt x="653" y="1292"/>
                </a:cubicBezTo>
                <a:cubicBezTo>
                  <a:pt x="645" y="1292"/>
                  <a:pt x="628" y="1290"/>
                  <a:pt x="637" y="1275"/>
                </a:cubicBezTo>
                <a:cubicBezTo>
                  <a:pt x="639" y="1275"/>
                  <a:pt x="638" y="1278"/>
                  <a:pt x="640" y="1277"/>
                </a:cubicBezTo>
                <a:cubicBezTo>
                  <a:pt x="640" y="1275"/>
                  <a:pt x="643" y="1275"/>
                  <a:pt x="643" y="1272"/>
                </a:cubicBezTo>
                <a:cubicBezTo>
                  <a:pt x="640" y="1272"/>
                  <a:pt x="639" y="1274"/>
                  <a:pt x="635" y="1273"/>
                </a:cubicBezTo>
                <a:cubicBezTo>
                  <a:pt x="635" y="1269"/>
                  <a:pt x="635" y="1269"/>
                  <a:pt x="635" y="1269"/>
                </a:cubicBezTo>
                <a:cubicBezTo>
                  <a:pt x="639" y="1269"/>
                  <a:pt x="641" y="1267"/>
                  <a:pt x="645" y="1268"/>
                </a:cubicBezTo>
                <a:cubicBezTo>
                  <a:pt x="645" y="1270"/>
                  <a:pt x="645" y="1270"/>
                  <a:pt x="645" y="1270"/>
                </a:cubicBezTo>
                <a:cubicBezTo>
                  <a:pt x="649" y="1267"/>
                  <a:pt x="652" y="1271"/>
                  <a:pt x="657" y="1272"/>
                </a:cubicBezTo>
                <a:cubicBezTo>
                  <a:pt x="657" y="1274"/>
                  <a:pt x="653" y="1271"/>
                  <a:pt x="654" y="1274"/>
                </a:cubicBezTo>
                <a:cubicBezTo>
                  <a:pt x="658" y="1276"/>
                  <a:pt x="658" y="1282"/>
                  <a:pt x="662" y="1283"/>
                </a:cubicBezTo>
                <a:cubicBezTo>
                  <a:pt x="664" y="1274"/>
                  <a:pt x="657" y="1272"/>
                  <a:pt x="653" y="1266"/>
                </a:cubicBezTo>
                <a:cubicBezTo>
                  <a:pt x="655" y="1268"/>
                  <a:pt x="656" y="1266"/>
                  <a:pt x="657" y="1264"/>
                </a:cubicBezTo>
                <a:cubicBezTo>
                  <a:pt x="654" y="1263"/>
                  <a:pt x="654" y="1261"/>
                  <a:pt x="652" y="1259"/>
                </a:cubicBezTo>
                <a:cubicBezTo>
                  <a:pt x="667" y="1257"/>
                  <a:pt x="691" y="1253"/>
                  <a:pt x="709" y="1255"/>
                </a:cubicBezTo>
                <a:cubicBezTo>
                  <a:pt x="729" y="1252"/>
                  <a:pt x="749" y="1253"/>
                  <a:pt x="768" y="1254"/>
                </a:cubicBezTo>
                <a:cubicBezTo>
                  <a:pt x="786" y="1254"/>
                  <a:pt x="806" y="1255"/>
                  <a:pt x="819" y="1256"/>
                </a:cubicBezTo>
                <a:cubicBezTo>
                  <a:pt x="819" y="1257"/>
                  <a:pt x="819" y="1259"/>
                  <a:pt x="820" y="1259"/>
                </a:cubicBezTo>
                <a:cubicBezTo>
                  <a:pt x="822" y="1258"/>
                  <a:pt x="823" y="1257"/>
                  <a:pt x="825" y="1256"/>
                </a:cubicBezTo>
                <a:cubicBezTo>
                  <a:pt x="830" y="1256"/>
                  <a:pt x="838" y="1257"/>
                  <a:pt x="845" y="1257"/>
                </a:cubicBezTo>
                <a:cubicBezTo>
                  <a:pt x="862" y="1257"/>
                  <a:pt x="879" y="1256"/>
                  <a:pt x="896" y="1255"/>
                </a:cubicBezTo>
                <a:cubicBezTo>
                  <a:pt x="929" y="1255"/>
                  <a:pt x="964" y="1261"/>
                  <a:pt x="1003" y="1260"/>
                </a:cubicBezTo>
                <a:cubicBezTo>
                  <a:pt x="1003" y="1259"/>
                  <a:pt x="1002" y="1259"/>
                  <a:pt x="1001" y="1258"/>
                </a:cubicBezTo>
                <a:cubicBezTo>
                  <a:pt x="1005" y="1255"/>
                  <a:pt x="1005" y="1260"/>
                  <a:pt x="1008" y="1260"/>
                </a:cubicBezTo>
                <a:cubicBezTo>
                  <a:pt x="1008" y="1258"/>
                  <a:pt x="1008" y="1257"/>
                  <a:pt x="1009" y="1257"/>
                </a:cubicBezTo>
                <a:cubicBezTo>
                  <a:pt x="1009" y="1259"/>
                  <a:pt x="1014" y="1256"/>
                  <a:pt x="1014" y="1259"/>
                </a:cubicBezTo>
                <a:cubicBezTo>
                  <a:pt x="1013" y="1259"/>
                  <a:pt x="1012" y="1259"/>
                  <a:pt x="1012" y="1260"/>
                </a:cubicBezTo>
                <a:cubicBezTo>
                  <a:pt x="1019" y="1260"/>
                  <a:pt x="1019" y="1260"/>
                  <a:pt x="1019" y="1260"/>
                </a:cubicBezTo>
                <a:cubicBezTo>
                  <a:pt x="1019" y="1259"/>
                  <a:pt x="1018" y="1258"/>
                  <a:pt x="1019" y="1258"/>
                </a:cubicBezTo>
                <a:cubicBezTo>
                  <a:pt x="1029" y="1262"/>
                  <a:pt x="1036" y="1258"/>
                  <a:pt x="1046" y="1259"/>
                </a:cubicBezTo>
                <a:cubicBezTo>
                  <a:pt x="1045" y="1259"/>
                  <a:pt x="1045" y="1259"/>
                  <a:pt x="1045" y="1259"/>
                </a:cubicBezTo>
                <a:cubicBezTo>
                  <a:pt x="1053" y="1258"/>
                  <a:pt x="1057" y="1256"/>
                  <a:pt x="1061" y="1259"/>
                </a:cubicBezTo>
                <a:cubicBezTo>
                  <a:pt x="1061" y="1258"/>
                  <a:pt x="1064" y="1255"/>
                  <a:pt x="1066" y="1254"/>
                </a:cubicBezTo>
                <a:cubicBezTo>
                  <a:pt x="1068" y="1255"/>
                  <a:pt x="1068" y="1258"/>
                  <a:pt x="1070" y="1259"/>
                </a:cubicBezTo>
                <a:cubicBezTo>
                  <a:pt x="1072" y="1259"/>
                  <a:pt x="1070" y="1255"/>
                  <a:pt x="1072" y="1254"/>
                </a:cubicBezTo>
                <a:cubicBezTo>
                  <a:pt x="1074" y="1256"/>
                  <a:pt x="1074" y="1254"/>
                  <a:pt x="1078" y="1256"/>
                </a:cubicBezTo>
                <a:cubicBezTo>
                  <a:pt x="1074" y="1257"/>
                  <a:pt x="1073" y="1259"/>
                  <a:pt x="1071" y="1261"/>
                </a:cubicBezTo>
                <a:cubicBezTo>
                  <a:pt x="1075" y="1261"/>
                  <a:pt x="1075" y="1257"/>
                  <a:pt x="1080" y="1258"/>
                </a:cubicBezTo>
                <a:cubicBezTo>
                  <a:pt x="1080" y="1256"/>
                  <a:pt x="1079" y="1255"/>
                  <a:pt x="1081" y="1254"/>
                </a:cubicBezTo>
                <a:cubicBezTo>
                  <a:pt x="1082" y="1254"/>
                  <a:pt x="1083" y="1255"/>
                  <a:pt x="1083" y="1256"/>
                </a:cubicBezTo>
                <a:cubicBezTo>
                  <a:pt x="1083" y="1257"/>
                  <a:pt x="1079" y="1258"/>
                  <a:pt x="1082" y="1259"/>
                </a:cubicBezTo>
                <a:cubicBezTo>
                  <a:pt x="1081" y="1258"/>
                  <a:pt x="1086" y="1261"/>
                  <a:pt x="1087" y="1259"/>
                </a:cubicBezTo>
                <a:cubicBezTo>
                  <a:pt x="1085" y="1259"/>
                  <a:pt x="1084" y="1259"/>
                  <a:pt x="1084" y="1257"/>
                </a:cubicBezTo>
                <a:cubicBezTo>
                  <a:pt x="1086" y="1257"/>
                  <a:pt x="1086" y="1256"/>
                  <a:pt x="1087" y="1256"/>
                </a:cubicBezTo>
                <a:cubicBezTo>
                  <a:pt x="1087" y="1258"/>
                  <a:pt x="1088" y="1259"/>
                  <a:pt x="1088" y="1260"/>
                </a:cubicBezTo>
                <a:cubicBezTo>
                  <a:pt x="1094" y="1260"/>
                  <a:pt x="1095" y="1262"/>
                  <a:pt x="1099" y="1260"/>
                </a:cubicBezTo>
                <a:cubicBezTo>
                  <a:pt x="1099" y="1259"/>
                  <a:pt x="1098" y="1257"/>
                  <a:pt x="1100" y="1257"/>
                </a:cubicBezTo>
                <a:cubicBezTo>
                  <a:pt x="1101" y="1257"/>
                  <a:pt x="1103" y="1257"/>
                  <a:pt x="1104" y="1258"/>
                </a:cubicBezTo>
                <a:cubicBezTo>
                  <a:pt x="1103" y="1259"/>
                  <a:pt x="1102" y="1259"/>
                  <a:pt x="1102" y="1260"/>
                </a:cubicBezTo>
                <a:cubicBezTo>
                  <a:pt x="1108" y="1262"/>
                  <a:pt x="1111" y="1259"/>
                  <a:pt x="1117" y="1258"/>
                </a:cubicBezTo>
                <a:cubicBezTo>
                  <a:pt x="1117" y="1260"/>
                  <a:pt x="1118" y="1261"/>
                  <a:pt x="1119" y="1261"/>
                </a:cubicBezTo>
                <a:cubicBezTo>
                  <a:pt x="1120" y="1260"/>
                  <a:pt x="1120" y="1259"/>
                  <a:pt x="1122" y="1259"/>
                </a:cubicBezTo>
                <a:cubicBezTo>
                  <a:pt x="1125" y="1260"/>
                  <a:pt x="1128" y="1262"/>
                  <a:pt x="1131" y="1263"/>
                </a:cubicBezTo>
                <a:cubicBezTo>
                  <a:pt x="1140" y="1258"/>
                  <a:pt x="1144" y="1260"/>
                  <a:pt x="1151" y="1255"/>
                </a:cubicBezTo>
                <a:cubicBezTo>
                  <a:pt x="1153" y="1258"/>
                  <a:pt x="1154" y="1258"/>
                  <a:pt x="1158" y="1260"/>
                </a:cubicBezTo>
                <a:cubicBezTo>
                  <a:pt x="1164" y="1256"/>
                  <a:pt x="1174" y="1259"/>
                  <a:pt x="1185" y="1258"/>
                </a:cubicBezTo>
                <a:cubicBezTo>
                  <a:pt x="1185" y="1255"/>
                  <a:pt x="1185" y="1255"/>
                  <a:pt x="1187" y="1255"/>
                </a:cubicBezTo>
                <a:cubicBezTo>
                  <a:pt x="1184" y="1251"/>
                  <a:pt x="1183" y="1255"/>
                  <a:pt x="1180" y="1251"/>
                </a:cubicBezTo>
                <a:cubicBezTo>
                  <a:pt x="1179" y="1255"/>
                  <a:pt x="1180" y="1254"/>
                  <a:pt x="1182" y="1256"/>
                </a:cubicBezTo>
                <a:cubicBezTo>
                  <a:pt x="1179" y="1256"/>
                  <a:pt x="1177" y="1256"/>
                  <a:pt x="1176" y="1255"/>
                </a:cubicBezTo>
                <a:cubicBezTo>
                  <a:pt x="1176" y="1253"/>
                  <a:pt x="1176" y="1253"/>
                  <a:pt x="1177" y="1252"/>
                </a:cubicBezTo>
                <a:cubicBezTo>
                  <a:pt x="1174" y="1253"/>
                  <a:pt x="1174" y="1251"/>
                  <a:pt x="1173" y="1251"/>
                </a:cubicBezTo>
                <a:cubicBezTo>
                  <a:pt x="1172" y="1252"/>
                  <a:pt x="1170" y="1252"/>
                  <a:pt x="1168" y="1252"/>
                </a:cubicBezTo>
                <a:cubicBezTo>
                  <a:pt x="1168" y="1249"/>
                  <a:pt x="1164" y="1248"/>
                  <a:pt x="1167" y="1246"/>
                </a:cubicBezTo>
                <a:cubicBezTo>
                  <a:pt x="1165" y="1246"/>
                  <a:pt x="1162" y="1245"/>
                  <a:pt x="1161" y="1247"/>
                </a:cubicBezTo>
                <a:cubicBezTo>
                  <a:pt x="1160" y="1245"/>
                  <a:pt x="1163" y="1245"/>
                  <a:pt x="1163" y="1244"/>
                </a:cubicBezTo>
                <a:cubicBezTo>
                  <a:pt x="1159" y="1244"/>
                  <a:pt x="1159" y="1242"/>
                  <a:pt x="1156" y="1241"/>
                </a:cubicBezTo>
                <a:cubicBezTo>
                  <a:pt x="1157" y="1239"/>
                  <a:pt x="1157" y="1237"/>
                  <a:pt x="1158" y="1236"/>
                </a:cubicBezTo>
                <a:cubicBezTo>
                  <a:pt x="1158" y="1239"/>
                  <a:pt x="1160" y="1237"/>
                  <a:pt x="1161" y="1237"/>
                </a:cubicBezTo>
                <a:cubicBezTo>
                  <a:pt x="1160" y="1239"/>
                  <a:pt x="1162" y="1238"/>
                  <a:pt x="1161" y="1240"/>
                </a:cubicBezTo>
                <a:cubicBezTo>
                  <a:pt x="1163" y="1239"/>
                  <a:pt x="1165" y="1238"/>
                  <a:pt x="1168" y="1238"/>
                </a:cubicBezTo>
                <a:cubicBezTo>
                  <a:pt x="1168" y="1242"/>
                  <a:pt x="1167" y="1242"/>
                  <a:pt x="1169" y="1245"/>
                </a:cubicBezTo>
                <a:cubicBezTo>
                  <a:pt x="1171" y="1244"/>
                  <a:pt x="1171" y="1242"/>
                  <a:pt x="1172" y="1242"/>
                </a:cubicBezTo>
                <a:cubicBezTo>
                  <a:pt x="1176" y="1240"/>
                  <a:pt x="1176" y="1243"/>
                  <a:pt x="1178" y="1245"/>
                </a:cubicBezTo>
                <a:cubicBezTo>
                  <a:pt x="1180" y="1244"/>
                  <a:pt x="1175" y="1239"/>
                  <a:pt x="1179" y="1239"/>
                </a:cubicBezTo>
                <a:cubicBezTo>
                  <a:pt x="1180" y="1241"/>
                  <a:pt x="1177" y="1242"/>
                  <a:pt x="1179" y="1242"/>
                </a:cubicBezTo>
                <a:cubicBezTo>
                  <a:pt x="1179" y="1239"/>
                  <a:pt x="1181" y="1244"/>
                  <a:pt x="1182" y="1241"/>
                </a:cubicBezTo>
                <a:cubicBezTo>
                  <a:pt x="1178" y="1240"/>
                  <a:pt x="1184" y="1238"/>
                  <a:pt x="1181" y="1237"/>
                </a:cubicBezTo>
                <a:cubicBezTo>
                  <a:pt x="1180" y="1237"/>
                  <a:pt x="1176" y="1239"/>
                  <a:pt x="1176" y="1242"/>
                </a:cubicBezTo>
                <a:cubicBezTo>
                  <a:pt x="1175" y="1240"/>
                  <a:pt x="1173" y="1238"/>
                  <a:pt x="1171" y="1236"/>
                </a:cubicBezTo>
                <a:cubicBezTo>
                  <a:pt x="1174" y="1235"/>
                  <a:pt x="1175" y="1234"/>
                  <a:pt x="1178" y="1236"/>
                </a:cubicBezTo>
                <a:cubicBezTo>
                  <a:pt x="1176" y="1233"/>
                  <a:pt x="1177" y="1228"/>
                  <a:pt x="1182" y="1229"/>
                </a:cubicBezTo>
                <a:cubicBezTo>
                  <a:pt x="1184" y="1224"/>
                  <a:pt x="1186" y="1224"/>
                  <a:pt x="1182" y="1220"/>
                </a:cubicBezTo>
                <a:cubicBezTo>
                  <a:pt x="1181" y="1220"/>
                  <a:pt x="1179" y="1223"/>
                  <a:pt x="1179" y="1221"/>
                </a:cubicBezTo>
                <a:cubicBezTo>
                  <a:pt x="1180" y="1220"/>
                  <a:pt x="1178" y="1217"/>
                  <a:pt x="1178" y="1216"/>
                </a:cubicBezTo>
                <a:cubicBezTo>
                  <a:pt x="1178" y="1217"/>
                  <a:pt x="1175" y="1218"/>
                  <a:pt x="1175" y="1216"/>
                </a:cubicBezTo>
                <a:cubicBezTo>
                  <a:pt x="1178" y="1215"/>
                  <a:pt x="1175" y="1208"/>
                  <a:pt x="1179" y="1208"/>
                </a:cubicBezTo>
                <a:cubicBezTo>
                  <a:pt x="1175" y="1204"/>
                  <a:pt x="1181" y="1202"/>
                  <a:pt x="1182" y="1198"/>
                </a:cubicBezTo>
                <a:cubicBezTo>
                  <a:pt x="1180" y="1196"/>
                  <a:pt x="1178" y="1197"/>
                  <a:pt x="1177" y="1196"/>
                </a:cubicBezTo>
                <a:cubicBezTo>
                  <a:pt x="1177" y="1195"/>
                  <a:pt x="1176" y="1195"/>
                  <a:pt x="1176" y="1194"/>
                </a:cubicBezTo>
                <a:cubicBezTo>
                  <a:pt x="1177" y="1189"/>
                  <a:pt x="1184" y="1193"/>
                  <a:pt x="1186" y="1187"/>
                </a:cubicBezTo>
                <a:cubicBezTo>
                  <a:pt x="1186" y="1185"/>
                  <a:pt x="1183" y="1189"/>
                  <a:pt x="1183" y="1186"/>
                </a:cubicBezTo>
                <a:cubicBezTo>
                  <a:pt x="1187" y="1186"/>
                  <a:pt x="1183" y="1183"/>
                  <a:pt x="1182" y="1182"/>
                </a:cubicBezTo>
                <a:cubicBezTo>
                  <a:pt x="1187" y="1180"/>
                  <a:pt x="1190" y="1177"/>
                  <a:pt x="1191" y="1174"/>
                </a:cubicBezTo>
                <a:cubicBezTo>
                  <a:pt x="1189" y="1174"/>
                  <a:pt x="1184" y="1174"/>
                  <a:pt x="1185" y="1168"/>
                </a:cubicBezTo>
                <a:cubicBezTo>
                  <a:pt x="1186" y="1168"/>
                  <a:pt x="1187" y="1172"/>
                  <a:pt x="1188" y="1169"/>
                </a:cubicBezTo>
                <a:cubicBezTo>
                  <a:pt x="1186" y="1168"/>
                  <a:pt x="1189" y="1167"/>
                  <a:pt x="1189" y="1166"/>
                </a:cubicBezTo>
                <a:cubicBezTo>
                  <a:pt x="1185" y="1165"/>
                  <a:pt x="1186" y="1157"/>
                  <a:pt x="1182" y="1162"/>
                </a:cubicBezTo>
                <a:cubicBezTo>
                  <a:pt x="1183" y="1157"/>
                  <a:pt x="1186" y="1155"/>
                  <a:pt x="1182" y="1152"/>
                </a:cubicBezTo>
                <a:cubicBezTo>
                  <a:pt x="1183" y="1152"/>
                  <a:pt x="1185" y="1152"/>
                  <a:pt x="1185" y="1151"/>
                </a:cubicBezTo>
                <a:cubicBezTo>
                  <a:pt x="1182" y="1150"/>
                  <a:pt x="1182" y="1153"/>
                  <a:pt x="1178" y="1152"/>
                </a:cubicBezTo>
                <a:cubicBezTo>
                  <a:pt x="1178" y="1150"/>
                  <a:pt x="1175" y="1151"/>
                  <a:pt x="1175" y="1149"/>
                </a:cubicBezTo>
                <a:cubicBezTo>
                  <a:pt x="1177" y="1146"/>
                  <a:pt x="1180" y="1143"/>
                  <a:pt x="1178" y="1141"/>
                </a:cubicBezTo>
                <a:cubicBezTo>
                  <a:pt x="1179" y="1141"/>
                  <a:pt x="1179" y="1140"/>
                  <a:pt x="1180" y="1140"/>
                </a:cubicBezTo>
                <a:cubicBezTo>
                  <a:pt x="1180" y="1141"/>
                  <a:pt x="1180" y="1143"/>
                  <a:pt x="1182" y="1142"/>
                </a:cubicBezTo>
                <a:cubicBezTo>
                  <a:pt x="1184" y="1142"/>
                  <a:pt x="1179" y="1140"/>
                  <a:pt x="1180" y="1138"/>
                </a:cubicBezTo>
                <a:cubicBezTo>
                  <a:pt x="1183" y="1135"/>
                  <a:pt x="1183" y="1137"/>
                  <a:pt x="1186" y="1138"/>
                </a:cubicBezTo>
                <a:cubicBezTo>
                  <a:pt x="1186" y="1137"/>
                  <a:pt x="1185" y="1135"/>
                  <a:pt x="1187" y="1135"/>
                </a:cubicBezTo>
                <a:cubicBezTo>
                  <a:pt x="1188" y="1138"/>
                  <a:pt x="1192" y="1134"/>
                  <a:pt x="1194" y="1133"/>
                </a:cubicBezTo>
                <a:cubicBezTo>
                  <a:pt x="1192" y="1132"/>
                  <a:pt x="1189" y="1131"/>
                  <a:pt x="1190" y="1127"/>
                </a:cubicBezTo>
                <a:cubicBezTo>
                  <a:pt x="1195" y="1125"/>
                  <a:pt x="1197" y="1127"/>
                  <a:pt x="1199" y="1124"/>
                </a:cubicBezTo>
                <a:cubicBezTo>
                  <a:pt x="1201" y="1124"/>
                  <a:pt x="1202" y="1126"/>
                  <a:pt x="1203" y="1127"/>
                </a:cubicBezTo>
                <a:cubicBezTo>
                  <a:pt x="1204" y="1125"/>
                  <a:pt x="1206" y="1126"/>
                  <a:pt x="1208" y="1126"/>
                </a:cubicBezTo>
                <a:cubicBezTo>
                  <a:pt x="1208" y="1125"/>
                  <a:pt x="1207" y="1123"/>
                  <a:pt x="1208" y="1123"/>
                </a:cubicBezTo>
                <a:cubicBezTo>
                  <a:pt x="1209" y="1127"/>
                  <a:pt x="1214" y="1119"/>
                  <a:pt x="1217" y="1118"/>
                </a:cubicBezTo>
                <a:cubicBezTo>
                  <a:pt x="1215" y="1122"/>
                  <a:pt x="1219" y="1120"/>
                  <a:pt x="1218" y="1125"/>
                </a:cubicBezTo>
                <a:cubicBezTo>
                  <a:pt x="1221" y="1123"/>
                  <a:pt x="1223" y="1125"/>
                  <a:pt x="1226" y="1125"/>
                </a:cubicBezTo>
                <a:cubicBezTo>
                  <a:pt x="1225" y="1122"/>
                  <a:pt x="1229" y="1123"/>
                  <a:pt x="1230" y="1121"/>
                </a:cubicBezTo>
                <a:cubicBezTo>
                  <a:pt x="1226" y="1121"/>
                  <a:pt x="1226" y="1121"/>
                  <a:pt x="1226" y="1121"/>
                </a:cubicBezTo>
                <a:cubicBezTo>
                  <a:pt x="1227" y="1115"/>
                  <a:pt x="1217" y="1115"/>
                  <a:pt x="1213" y="1118"/>
                </a:cubicBezTo>
                <a:cubicBezTo>
                  <a:pt x="1212" y="1115"/>
                  <a:pt x="1215" y="1116"/>
                  <a:pt x="1215" y="1113"/>
                </a:cubicBezTo>
                <a:cubicBezTo>
                  <a:pt x="1210" y="1113"/>
                  <a:pt x="1214" y="1107"/>
                  <a:pt x="1212" y="1107"/>
                </a:cubicBezTo>
                <a:cubicBezTo>
                  <a:pt x="1209" y="1105"/>
                  <a:pt x="1211" y="1109"/>
                  <a:pt x="1209" y="1109"/>
                </a:cubicBezTo>
                <a:cubicBezTo>
                  <a:pt x="1206" y="1108"/>
                  <a:pt x="1207" y="1104"/>
                  <a:pt x="1209" y="1103"/>
                </a:cubicBezTo>
                <a:cubicBezTo>
                  <a:pt x="1212" y="1102"/>
                  <a:pt x="1213" y="1105"/>
                  <a:pt x="1214" y="1102"/>
                </a:cubicBezTo>
                <a:cubicBezTo>
                  <a:pt x="1210" y="1101"/>
                  <a:pt x="1207" y="1099"/>
                  <a:pt x="1205" y="1094"/>
                </a:cubicBezTo>
                <a:cubicBezTo>
                  <a:pt x="1206" y="1095"/>
                  <a:pt x="1207" y="1096"/>
                  <a:pt x="1207" y="1094"/>
                </a:cubicBezTo>
                <a:cubicBezTo>
                  <a:pt x="1206" y="1093"/>
                  <a:pt x="1206" y="1093"/>
                  <a:pt x="1207" y="1092"/>
                </a:cubicBezTo>
                <a:cubicBezTo>
                  <a:pt x="1205" y="1090"/>
                  <a:pt x="1205" y="1094"/>
                  <a:pt x="1202" y="1092"/>
                </a:cubicBezTo>
                <a:cubicBezTo>
                  <a:pt x="1202" y="1096"/>
                  <a:pt x="1201" y="1097"/>
                  <a:pt x="1197" y="1097"/>
                </a:cubicBezTo>
                <a:cubicBezTo>
                  <a:pt x="1197" y="1093"/>
                  <a:pt x="1199" y="1089"/>
                  <a:pt x="1203" y="1087"/>
                </a:cubicBezTo>
                <a:cubicBezTo>
                  <a:pt x="1191" y="1083"/>
                  <a:pt x="1188" y="1080"/>
                  <a:pt x="1176" y="1077"/>
                </a:cubicBezTo>
                <a:cubicBezTo>
                  <a:pt x="1179" y="1076"/>
                  <a:pt x="1176" y="1074"/>
                  <a:pt x="1177" y="1071"/>
                </a:cubicBezTo>
                <a:cubicBezTo>
                  <a:pt x="1179" y="1071"/>
                  <a:pt x="1180" y="1072"/>
                  <a:pt x="1182" y="1072"/>
                </a:cubicBezTo>
                <a:cubicBezTo>
                  <a:pt x="1179" y="1067"/>
                  <a:pt x="1171" y="1071"/>
                  <a:pt x="1167" y="1072"/>
                </a:cubicBezTo>
                <a:cubicBezTo>
                  <a:pt x="1167" y="1067"/>
                  <a:pt x="1160" y="1071"/>
                  <a:pt x="1156" y="1068"/>
                </a:cubicBezTo>
                <a:cubicBezTo>
                  <a:pt x="1158" y="1065"/>
                  <a:pt x="1159" y="1063"/>
                  <a:pt x="1161" y="1061"/>
                </a:cubicBezTo>
                <a:cubicBezTo>
                  <a:pt x="1163" y="1063"/>
                  <a:pt x="1164" y="1059"/>
                  <a:pt x="1166" y="1061"/>
                </a:cubicBezTo>
                <a:cubicBezTo>
                  <a:pt x="1166" y="1058"/>
                  <a:pt x="1164" y="1057"/>
                  <a:pt x="1162" y="1055"/>
                </a:cubicBezTo>
                <a:cubicBezTo>
                  <a:pt x="1160" y="1063"/>
                  <a:pt x="1152" y="1054"/>
                  <a:pt x="1145" y="1057"/>
                </a:cubicBezTo>
                <a:cubicBezTo>
                  <a:pt x="1149" y="1054"/>
                  <a:pt x="1144" y="1053"/>
                  <a:pt x="1144" y="1048"/>
                </a:cubicBezTo>
                <a:cubicBezTo>
                  <a:pt x="1146" y="1047"/>
                  <a:pt x="1150" y="1048"/>
                  <a:pt x="1151" y="1046"/>
                </a:cubicBezTo>
                <a:cubicBezTo>
                  <a:pt x="1148" y="1045"/>
                  <a:pt x="1147" y="1044"/>
                  <a:pt x="1147" y="1042"/>
                </a:cubicBezTo>
                <a:cubicBezTo>
                  <a:pt x="1150" y="1039"/>
                  <a:pt x="1150" y="1038"/>
                  <a:pt x="1152" y="1034"/>
                </a:cubicBezTo>
                <a:cubicBezTo>
                  <a:pt x="1153" y="1034"/>
                  <a:pt x="1155" y="1034"/>
                  <a:pt x="1153" y="1034"/>
                </a:cubicBezTo>
                <a:cubicBezTo>
                  <a:pt x="1147" y="1033"/>
                  <a:pt x="1139" y="1033"/>
                  <a:pt x="1135" y="1032"/>
                </a:cubicBezTo>
                <a:cubicBezTo>
                  <a:pt x="1134" y="1029"/>
                  <a:pt x="1137" y="1030"/>
                  <a:pt x="1138" y="1028"/>
                </a:cubicBezTo>
                <a:cubicBezTo>
                  <a:pt x="1135" y="1028"/>
                  <a:pt x="1137" y="1024"/>
                  <a:pt x="1135" y="1023"/>
                </a:cubicBezTo>
                <a:cubicBezTo>
                  <a:pt x="1133" y="1023"/>
                  <a:pt x="1133" y="1026"/>
                  <a:pt x="1130" y="1026"/>
                </a:cubicBezTo>
                <a:cubicBezTo>
                  <a:pt x="1129" y="1024"/>
                  <a:pt x="1132" y="1025"/>
                  <a:pt x="1131" y="1022"/>
                </a:cubicBezTo>
                <a:cubicBezTo>
                  <a:pt x="1127" y="1022"/>
                  <a:pt x="1123" y="1022"/>
                  <a:pt x="1122" y="1019"/>
                </a:cubicBezTo>
                <a:cubicBezTo>
                  <a:pt x="1126" y="1020"/>
                  <a:pt x="1134" y="1019"/>
                  <a:pt x="1138" y="1018"/>
                </a:cubicBezTo>
                <a:cubicBezTo>
                  <a:pt x="1134" y="1017"/>
                  <a:pt x="1131" y="1015"/>
                  <a:pt x="1126" y="1016"/>
                </a:cubicBezTo>
                <a:cubicBezTo>
                  <a:pt x="1121" y="1012"/>
                  <a:pt x="1109" y="1015"/>
                  <a:pt x="1108" y="1009"/>
                </a:cubicBezTo>
                <a:cubicBezTo>
                  <a:pt x="1106" y="1009"/>
                  <a:pt x="1104" y="1008"/>
                  <a:pt x="1103" y="1010"/>
                </a:cubicBezTo>
                <a:cubicBezTo>
                  <a:pt x="1105" y="1012"/>
                  <a:pt x="1108" y="1014"/>
                  <a:pt x="1110" y="1014"/>
                </a:cubicBezTo>
                <a:cubicBezTo>
                  <a:pt x="1109" y="1017"/>
                  <a:pt x="1095" y="1013"/>
                  <a:pt x="1099" y="1011"/>
                </a:cubicBezTo>
                <a:cubicBezTo>
                  <a:pt x="1096" y="1008"/>
                  <a:pt x="1096" y="1013"/>
                  <a:pt x="1093" y="1012"/>
                </a:cubicBezTo>
                <a:cubicBezTo>
                  <a:pt x="1089" y="1008"/>
                  <a:pt x="1077" y="1009"/>
                  <a:pt x="1072" y="1012"/>
                </a:cubicBezTo>
                <a:cubicBezTo>
                  <a:pt x="1065" y="1011"/>
                  <a:pt x="1061" y="1012"/>
                  <a:pt x="1057" y="1009"/>
                </a:cubicBezTo>
                <a:cubicBezTo>
                  <a:pt x="1061" y="1002"/>
                  <a:pt x="1073" y="1006"/>
                  <a:pt x="1080" y="1002"/>
                </a:cubicBezTo>
                <a:cubicBezTo>
                  <a:pt x="1079" y="1000"/>
                  <a:pt x="1075" y="1001"/>
                  <a:pt x="1075" y="999"/>
                </a:cubicBezTo>
                <a:cubicBezTo>
                  <a:pt x="1077" y="999"/>
                  <a:pt x="1080" y="999"/>
                  <a:pt x="1080" y="997"/>
                </a:cubicBezTo>
                <a:cubicBezTo>
                  <a:pt x="1077" y="998"/>
                  <a:pt x="1077" y="995"/>
                  <a:pt x="1078" y="994"/>
                </a:cubicBezTo>
                <a:cubicBezTo>
                  <a:pt x="1076" y="994"/>
                  <a:pt x="1071" y="993"/>
                  <a:pt x="1072" y="996"/>
                </a:cubicBezTo>
                <a:cubicBezTo>
                  <a:pt x="1075" y="998"/>
                  <a:pt x="1075" y="998"/>
                  <a:pt x="1075" y="1001"/>
                </a:cubicBezTo>
                <a:cubicBezTo>
                  <a:pt x="1065" y="1003"/>
                  <a:pt x="1051" y="999"/>
                  <a:pt x="1049" y="1010"/>
                </a:cubicBezTo>
                <a:cubicBezTo>
                  <a:pt x="1051" y="1012"/>
                  <a:pt x="1053" y="1009"/>
                  <a:pt x="1055" y="1012"/>
                </a:cubicBezTo>
                <a:cubicBezTo>
                  <a:pt x="1055" y="1014"/>
                  <a:pt x="1051" y="1012"/>
                  <a:pt x="1051" y="1015"/>
                </a:cubicBezTo>
                <a:cubicBezTo>
                  <a:pt x="1052" y="1015"/>
                  <a:pt x="1054" y="1015"/>
                  <a:pt x="1054" y="1016"/>
                </a:cubicBezTo>
                <a:cubicBezTo>
                  <a:pt x="1038" y="1021"/>
                  <a:pt x="1010" y="1016"/>
                  <a:pt x="995" y="1015"/>
                </a:cubicBezTo>
                <a:cubicBezTo>
                  <a:pt x="997" y="1010"/>
                  <a:pt x="1010" y="1016"/>
                  <a:pt x="1012" y="1009"/>
                </a:cubicBezTo>
                <a:cubicBezTo>
                  <a:pt x="1006" y="1010"/>
                  <a:pt x="1003" y="1009"/>
                  <a:pt x="1000" y="1009"/>
                </a:cubicBezTo>
                <a:cubicBezTo>
                  <a:pt x="1007" y="998"/>
                  <a:pt x="1023" y="1006"/>
                  <a:pt x="1036" y="1009"/>
                </a:cubicBezTo>
                <a:cubicBezTo>
                  <a:pt x="1037" y="1007"/>
                  <a:pt x="1044" y="1008"/>
                  <a:pt x="1042" y="1011"/>
                </a:cubicBezTo>
                <a:cubicBezTo>
                  <a:pt x="1045" y="1011"/>
                  <a:pt x="1047" y="1009"/>
                  <a:pt x="1048" y="1007"/>
                </a:cubicBezTo>
                <a:cubicBezTo>
                  <a:pt x="1028" y="1007"/>
                  <a:pt x="1014" y="1001"/>
                  <a:pt x="998" y="996"/>
                </a:cubicBezTo>
                <a:cubicBezTo>
                  <a:pt x="1001" y="994"/>
                  <a:pt x="998" y="994"/>
                  <a:pt x="998" y="990"/>
                </a:cubicBezTo>
                <a:cubicBezTo>
                  <a:pt x="1004" y="990"/>
                  <a:pt x="1004" y="990"/>
                  <a:pt x="1009" y="990"/>
                </a:cubicBezTo>
                <a:cubicBezTo>
                  <a:pt x="1008" y="986"/>
                  <a:pt x="1012" y="987"/>
                  <a:pt x="1012" y="984"/>
                </a:cubicBezTo>
                <a:cubicBezTo>
                  <a:pt x="1011" y="981"/>
                  <a:pt x="1008" y="980"/>
                  <a:pt x="1006" y="978"/>
                </a:cubicBezTo>
                <a:cubicBezTo>
                  <a:pt x="1008" y="978"/>
                  <a:pt x="1011" y="978"/>
                  <a:pt x="1010" y="975"/>
                </a:cubicBezTo>
                <a:cubicBezTo>
                  <a:pt x="1004" y="977"/>
                  <a:pt x="993" y="973"/>
                  <a:pt x="1000" y="968"/>
                </a:cubicBezTo>
                <a:cubicBezTo>
                  <a:pt x="993" y="968"/>
                  <a:pt x="989" y="966"/>
                  <a:pt x="985" y="970"/>
                </a:cubicBezTo>
                <a:cubicBezTo>
                  <a:pt x="984" y="969"/>
                  <a:pt x="985" y="968"/>
                  <a:pt x="983" y="968"/>
                </a:cubicBezTo>
                <a:cubicBezTo>
                  <a:pt x="984" y="971"/>
                  <a:pt x="967" y="973"/>
                  <a:pt x="968" y="967"/>
                </a:cubicBezTo>
                <a:cubicBezTo>
                  <a:pt x="961" y="969"/>
                  <a:pt x="955" y="969"/>
                  <a:pt x="946" y="968"/>
                </a:cubicBezTo>
                <a:cubicBezTo>
                  <a:pt x="946" y="967"/>
                  <a:pt x="948" y="966"/>
                  <a:pt x="948" y="965"/>
                </a:cubicBezTo>
                <a:cubicBezTo>
                  <a:pt x="943" y="966"/>
                  <a:pt x="940" y="966"/>
                  <a:pt x="935" y="968"/>
                </a:cubicBezTo>
                <a:cubicBezTo>
                  <a:pt x="938" y="970"/>
                  <a:pt x="944" y="968"/>
                  <a:pt x="944" y="972"/>
                </a:cubicBezTo>
                <a:cubicBezTo>
                  <a:pt x="939" y="972"/>
                  <a:pt x="935" y="975"/>
                  <a:pt x="931" y="977"/>
                </a:cubicBezTo>
                <a:cubicBezTo>
                  <a:pt x="928" y="977"/>
                  <a:pt x="925" y="974"/>
                  <a:pt x="924" y="977"/>
                </a:cubicBezTo>
                <a:cubicBezTo>
                  <a:pt x="924" y="974"/>
                  <a:pt x="922" y="974"/>
                  <a:pt x="920" y="973"/>
                </a:cubicBezTo>
                <a:cubicBezTo>
                  <a:pt x="920" y="970"/>
                  <a:pt x="918" y="969"/>
                  <a:pt x="920" y="967"/>
                </a:cubicBezTo>
                <a:cubicBezTo>
                  <a:pt x="918" y="967"/>
                  <a:pt x="916" y="967"/>
                  <a:pt x="916" y="964"/>
                </a:cubicBezTo>
                <a:cubicBezTo>
                  <a:pt x="921" y="962"/>
                  <a:pt x="926" y="958"/>
                  <a:pt x="933" y="960"/>
                </a:cubicBezTo>
                <a:cubicBezTo>
                  <a:pt x="934" y="960"/>
                  <a:pt x="933" y="956"/>
                  <a:pt x="935" y="957"/>
                </a:cubicBezTo>
                <a:cubicBezTo>
                  <a:pt x="934" y="959"/>
                  <a:pt x="936" y="959"/>
                  <a:pt x="938" y="959"/>
                </a:cubicBezTo>
                <a:cubicBezTo>
                  <a:pt x="939" y="954"/>
                  <a:pt x="933" y="956"/>
                  <a:pt x="931" y="958"/>
                </a:cubicBezTo>
                <a:cubicBezTo>
                  <a:pt x="931" y="955"/>
                  <a:pt x="926" y="957"/>
                  <a:pt x="926" y="955"/>
                </a:cubicBezTo>
                <a:cubicBezTo>
                  <a:pt x="929" y="955"/>
                  <a:pt x="932" y="953"/>
                  <a:pt x="929" y="951"/>
                </a:cubicBezTo>
                <a:cubicBezTo>
                  <a:pt x="936" y="948"/>
                  <a:pt x="946" y="952"/>
                  <a:pt x="952" y="947"/>
                </a:cubicBezTo>
                <a:cubicBezTo>
                  <a:pt x="937" y="947"/>
                  <a:pt x="923" y="951"/>
                  <a:pt x="912" y="950"/>
                </a:cubicBezTo>
                <a:cubicBezTo>
                  <a:pt x="914" y="948"/>
                  <a:pt x="918" y="949"/>
                  <a:pt x="918" y="946"/>
                </a:cubicBezTo>
                <a:cubicBezTo>
                  <a:pt x="917" y="946"/>
                  <a:pt x="916" y="944"/>
                  <a:pt x="917" y="942"/>
                </a:cubicBezTo>
                <a:cubicBezTo>
                  <a:pt x="940" y="935"/>
                  <a:pt x="969" y="941"/>
                  <a:pt x="995" y="935"/>
                </a:cubicBezTo>
                <a:cubicBezTo>
                  <a:pt x="994" y="935"/>
                  <a:pt x="994" y="934"/>
                  <a:pt x="994" y="933"/>
                </a:cubicBezTo>
                <a:cubicBezTo>
                  <a:pt x="990" y="935"/>
                  <a:pt x="988" y="935"/>
                  <a:pt x="984" y="933"/>
                </a:cubicBezTo>
                <a:cubicBezTo>
                  <a:pt x="983" y="936"/>
                  <a:pt x="983" y="934"/>
                  <a:pt x="979" y="935"/>
                </a:cubicBezTo>
                <a:cubicBezTo>
                  <a:pt x="977" y="930"/>
                  <a:pt x="968" y="939"/>
                  <a:pt x="965" y="933"/>
                </a:cubicBezTo>
                <a:cubicBezTo>
                  <a:pt x="974" y="930"/>
                  <a:pt x="984" y="932"/>
                  <a:pt x="991" y="927"/>
                </a:cubicBezTo>
                <a:cubicBezTo>
                  <a:pt x="992" y="929"/>
                  <a:pt x="994" y="929"/>
                  <a:pt x="994" y="931"/>
                </a:cubicBezTo>
                <a:cubicBezTo>
                  <a:pt x="995" y="930"/>
                  <a:pt x="997" y="929"/>
                  <a:pt x="1000" y="929"/>
                </a:cubicBezTo>
                <a:cubicBezTo>
                  <a:pt x="999" y="926"/>
                  <a:pt x="999" y="923"/>
                  <a:pt x="998" y="921"/>
                </a:cubicBezTo>
                <a:cubicBezTo>
                  <a:pt x="1000" y="920"/>
                  <a:pt x="1003" y="916"/>
                  <a:pt x="1004" y="917"/>
                </a:cubicBezTo>
                <a:cubicBezTo>
                  <a:pt x="1004" y="919"/>
                  <a:pt x="1003" y="920"/>
                  <a:pt x="1005" y="921"/>
                </a:cubicBezTo>
                <a:cubicBezTo>
                  <a:pt x="1005" y="915"/>
                  <a:pt x="1014" y="915"/>
                  <a:pt x="1017" y="916"/>
                </a:cubicBezTo>
                <a:cubicBezTo>
                  <a:pt x="1017" y="920"/>
                  <a:pt x="1012" y="915"/>
                  <a:pt x="1011" y="919"/>
                </a:cubicBezTo>
                <a:cubicBezTo>
                  <a:pt x="1013" y="919"/>
                  <a:pt x="1012" y="923"/>
                  <a:pt x="1010" y="923"/>
                </a:cubicBezTo>
                <a:cubicBezTo>
                  <a:pt x="1008" y="923"/>
                  <a:pt x="1007" y="922"/>
                  <a:pt x="1005" y="921"/>
                </a:cubicBezTo>
                <a:cubicBezTo>
                  <a:pt x="1005" y="927"/>
                  <a:pt x="1001" y="922"/>
                  <a:pt x="1000" y="923"/>
                </a:cubicBezTo>
                <a:cubicBezTo>
                  <a:pt x="1000" y="926"/>
                  <a:pt x="1005" y="925"/>
                  <a:pt x="1004" y="929"/>
                </a:cubicBezTo>
                <a:cubicBezTo>
                  <a:pt x="1005" y="927"/>
                  <a:pt x="1008" y="928"/>
                  <a:pt x="1009" y="930"/>
                </a:cubicBezTo>
                <a:cubicBezTo>
                  <a:pt x="1011" y="931"/>
                  <a:pt x="1009" y="928"/>
                  <a:pt x="1012" y="929"/>
                </a:cubicBezTo>
                <a:cubicBezTo>
                  <a:pt x="1012" y="930"/>
                  <a:pt x="1013" y="930"/>
                  <a:pt x="1013" y="932"/>
                </a:cubicBezTo>
                <a:cubicBezTo>
                  <a:pt x="1012" y="932"/>
                  <a:pt x="1011" y="931"/>
                  <a:pt x="1011" y="933"/>
                </a:cubicBezTo>
                <a:cubicBezTo>
                  <a:pt x="1012" y="937"/>
                  <a:pt x="1013" y="935"/>
                  <a:pt x="1014" y="935"/>
                </a:cubicBezTo>
                <a:cubicBezTo>
                  <a:pt x="1014" y="937"/>
                  <a:pt x="1013" y="937"/>
                  <a:pt x="1014" y="938"/>
                </a:cubicBezTo>
                <a:cubicBezTo>
                  <a:pt x="1012" y="936"/>
                  <a:pt x="1009" y="940"/>
                  <a:pt x="1012" y="942"/>
                </a:cubicBezTo>
                <a:cubicBezTo>
                  <a:pt x="1012" y="941"/>
                  <a:pt x="1017" y="938"/>
                  <a:pt x="1019" y="942"/>
                </a:cubicBezTo>
                <a:cubicBezTo>
                  <a:pt x="1019" y="939"/>
                  <a:pt x="1017" y="936"/>
                  <a:pt x="1021" y="936"/>
                </a:cubicBezTo>
                <a:cubicBezTo>
                  <a:pt x="1022" y="939"/>
                  <a:pt x="1018" y="937"/>
                  <a:pt x="1019" y="939"/>
                </a:cubicBezTo>
                <a:cubicBezTo>
                  <a:pt x="1022" y="940"/>
                  <a:pt x="1021" y="936"/>
                  <a:pt x="1022" y="935"/>
                </a:cubicBezTo>
                <a:cubicBezTo>
                  <a:pt x="1023" y="937"/>
                  <a:pt x="1021" y="941"/>
                  <a:pt x="1023" y="941"/>
                </a:cubicBezTo>
                <a:cubicBezTo>
                  <a:pt x="1024" y="939"/>
                  <a:pt x="1029" y="939"/>
                  <a:pt x="1026" y="937"/>
                </a:cubicBezTo>
                <a:cubicBezTo>
                  <a:pt x="1026" y="937"/>
                  <a:pt x="1026" y="938"/>
                  <a:pt x="1025" y="938"/>
                </a:cubicBezTo>
                <a:cubicBezTo>
                  <a:pt x="1026" y="937"/>
                  <a:pt x="1025" y="933"/>
                  <a:pt x="1026" y="933"/>
                </a:cubicBezTo>
                <a:cubicBezTo>
                  <a:pt x="1026" y="935"/>
                  <a:pt x="1028" y="937"/>
                  <a:pt x="1029" y="935"/>
                </a:cubicBezTo>
                <a:cubicBezTo>
                  <a:pt x="1028" y="935"/>
                  <a:pt x="1028" y="931"/>
                  <a:pt x="1030" y="930"/>
                </a:cubicBezTo>
                <a:cubicBezTo>
                  <a:pt x="1030" y="934"/>
                  <a:pt x="1031" y="930"/>
                  <a:pt x="1032" y="929"/>
                </a:cubicBezTo>
                <a:cubicBezTo>
                  <a:pt x="1037" y="930"/>
                  <a:pt x="1045" y="930"/>
                  <a:pt x="1050" y="934"/>
                </a:cubicBezTo>
                <a:cubicBezTo>
                  <a:pt x="1049" y="937"/>
                  <a:pt x="1045" y="934"/>
                  <a:pt x="1044" y="937"/>
                </a:cubicBezTo>
                <a:cubicBezTo>
                  <a:pt x="1049" y="936"/>
                  <a:pt x="1047" y="940"/>
                  <a:pt x="1051" y="940"/>
                </a:cubicBezTo>
                <a:cubicBezTo>
                  <a:pt x="1052" y="937"/>
                  <a:pt x="1055" y="939"/>
                  <a:pt x="1057" y="940"/>
                </a:cubicBezTo>
                <a:cubicBezTo>
                  <a:pt x="1064" y="936"/>
                  <a:pt x="1066" y="930"/>
                  <a:pt x="1077" y="932"/>
                </a:cubicBezTo>
                <a:cubicBezTo>
                  <a:pt x="1078" y="930"/>
                  <a:pt x="1075" y="929"/>
                  <a:pt x="1077" y="929"/>
                </a:cubicBezTo>
                <a:cubicBezTo>
                  <a:pt x="1078" y="929"/>
                  <a:pt x="1078" y="931"/>
                  <a:pt x="1080" y="930"/>
                </a:cubicBezTo>
                <a:cubicBezTo>
                  <a:pt x="1080" y="924"/>
                  <a:pt x="1083" y="929"/>
                  <a:pt x="1084" y="925"/>
                </a:cubicBezTo>
                <a:cubicBezTo>
                  <a:pt x="1088" y="925"/>
                  <a:pt x="1084" y="930"/>
                  <a:pt x="1088" y="930"/>
                </a:cubicBezTo>
                <a:cubicBezTo>
                  <a:pt x="1089" y="927"/>
                  <a:pt x="1091" y="929"/>
                  <a:pt x="1092" y="926"/>
                </a:cubicBezTo>
                <a:cubicBezTo>
                  <a:pt x="1092" y="928"/>
                  <a:pt x="1094" y="928"/>
                  <a:pt x="1093" y="930"/>
                </a:cubicBezTo>
                <a:cubicBezTo>
                  <a:pt x="1097" y="928"/>
                  <a:pt x="1096" y="930"/>
                  <a:pt x="1098" y="932"/>
                </a:cubicBezTo>
                <a:cubicBezTo>
                  <a:pt x="1097" y="929"/>
                  <a:pt x="1097" y="928"/>
                  <a:pt x="1100" y="927"/>
                </a:cubicBezTo>
                <a:cubicBezTo>
                  <a:pt x="1099" y="925"/>
                  <a:pt x="1097" y="928"/>
                  <a:pt x="1096" y="926"/>
                </a:cubicBezTo>
                <a:cubicBezTo>
                  <a:pt x="1096" y="924"/>
                  <a:pt x="1096" y="924"/>
                  <a:pt x="1096" y="924"/>
                </a:cubicBezTo>
                <a:cubicBezTo>
                  <a:pt x="1111" y="921"/>
                  <a:pt x="1102" y="938"/>
                  <a:pt x="1113" y="939"/>
                </a:cubicBezTo>
                <a:cubicBezTo>
                  <a:pt x="1116" y="933"/>
                  <a:pt x="1106" y="933"/>
                  <a:pt x="1109" y="925"/>
                </a:cubicBezTo>
                <a:cubicBezTo>
                  <a:pt x="1106" y="927"/>
                  <a:pt x="1105" y="925"/>
                  <a:pt x="1104" y="923"/>
                </a:cubicBezTo>
                <a:cubicBezTo>
                  <a:pt x="1108" y="923"/>
                  <a:pt x="1119" y="923"/>
                  <a:pt x="1116" y="916"/>
                </a:cubicBezTo>
                <a:cubicBezTo>
                  <a:pt x="1120" y="915"/>
                  <a:pt x="1119" y="915"/>
                  <a:pt x="1122" y="916"/>
                </a:cubicBezTo>
                <a:cubicBezTo>
                  <a:pt x="1124" y="913"/>
                  <a:pt x="1119" y="916"/>
                  <a:pt x="1120" y="913"/>
                </a:cubicBezTo>
                <a:cubicBezTo>
                  <a:pt x="1116" y="914"/>
                  <a:pt x="1114" y="917"/>
                  <a:pt x="1110" y="918"/>
                </a:cubicBezTo>
                <a:cubicBezTo>
                  <a:pt x="1108" y="913"/>
                  <a:pt x="1107" y="911"/>
                  <a:pt x="1104" y="907"/>
                </a:cubicBezTo>
                <a:cubicBezTo>
                  <a:pt x="1099" y="907"/>
                  <a:pt x="1096" y="906"/>
                  <a:pt x="1096" y="902"/>
                </a:cubicBezTo>
                <a:cubicBezTo>
                  <a:pt x="1098" y="899"/>
                  <a:pt x="1099" y="903"/>
                  <a:pt x="1101" y="903"/>
                </a:cubicBezTo>
                <a:cubicBezTo>
                  <a:pt x="1102" y="901"/>
                  <a:pt x="1100" y="901"/>
                  <a:pt x="1100" y="899"/>
                </a:cubicBezTo>
                <a:cubicBezTo>
                  <a:pt x="1100" y="898"/>
                  <a:pt x="1104" y="900"/>
                  <a:pt x="1104" y="897"/>
                </a:cubicBezTo>
                <a:cubicBezTo>
                  <a:pt x="1102" y="895"/>
                  <a:pt x="1097" y="896"/>
                  <a:pt x="1096" y="893"/>
                </a:cubicBezTo>
                <a:cubicBezTo>
                  <a:pt x="1096" y="898"/>
                  <a:pt x="1088" y="894"/>
                  <a:pt x="1085" y="895"/>
                </a:cubicBezTo>
                <a:cubicBezTo>
                  <a:pt x="1086" y="900"/>
                  <a:pt x="1076" y="898"/>
                  <a:pt x="1074" y="897"/>
                </a:cubicBezTo>
                <a:cubicBezTo>
                  <a:pt x="1076" y="894"/>
                  <a:pt x="1080" y="895"/>
                  <a:pt x="1081" y="890"/>
                </a:cubicBezTo>
                <a:cubicBezTo>
                  <a:pt x="1077" y="890"/>
                  <a:pt x="1075" y="888"/>
                  <a:pt x="1074" y="886"/>
                </a:cubicBezTo>
                <a:cubicBezTo>
                  <a:pt x="1074" y="881"/>
                  <a:pt x="1077" y="884"/>
                  <a:pt x="1078" y="877"/>
                </a:cubicBezTo>
                <a:cubicBezTo>
                  <a:pt x="1080" y="877"/>
                  <a:pt x="1080" y="880"/>
                  <a:pt x="1083" y="881"/>
                </a:cubicBezTo>
                <a:cubicBezTo>
                  <a:pt x="1080" y="877"/>
                  <a:pt x="1085" y="878"/>
                  <a:pt x="1086" y="875"/>
                </a:cubicBezTo>
                <a:cubicBezTo>
                  <a:pt x="1081" y="876"/>
                  <a:pt x="1080" y="875"/>
                  <a:pt x="1074" y="873"/>
                </a:cubicBezTo>
                <a:cubicBezTo>
                  <a:pt x="1072" y="874"/>
                  <a:pt x="1076" y="876"/>
                  <a:pt x="1074" y="877"/>
                </a:cubicBezTo>
                <a:cubicBezTo>
                  <a:pt x="1063" y="868"/>
                  <a:pt x="1052" y="882"/>
                  <a:pt x="1041" y="875"/>
                </a:cubicBezTo>
                <a:cubicBezTo>
                  <a:pt x="1043" y="872"/>
                  <a:pt x="1052" y="873"/>
                  <a:pt x="1049" y="869"/>
                </a:cubicBezTo>
                <a:cubicBezTo>
                  <a:pt x="1050" y="872"/>
                  <a:pt x="1047" y="871"/>
                  <a:pt x="1046" y="869"/>
                </a:cubicBezTo>
                <a:cubicBezTo>
                  <a:pt x="1047" y="868"/>
                  <a:pt x="1049" y="870"/>
                  <a:pt x="1048" y="868"/>
                </a:cubicBezTo>
                <a:cubicBezTo>
                  <a:pt x="1047" y="866"/>
                  <a:pt x="1045" y="867"/>
                  <a:pt x="1044" y="868"/>
                </a:cubicBezTo>
                <a:cubicBezTo>
                  <a:pt x="1045" y="865"/>
                  <a:pt x="1042" y="866"/>
                  <a:pt x="1043" y="864"/>
                </a:cubicBezTo>
                <a:cubicBezTo>
                  <a:pt x="1043" y="862"/>
                  <a:pt x="1045" y="862"/>
                  <a:pt x="1046" y="861"/>
                </a:cubicBezTo>
                <a:cubicBezTo>
                  <a:pt x="1049" y="869"/>
                  <a:pt x="1058" y="854"/>
                  <a:pt x="1061" y="861"/>
                </a:cubicBezTo>
                <a:cubicBezTo>
                  <a:pt x="1058" y="861"/>
                  <a:pt x="1058" y="859"/>
                  <a:pt x="1057" y="861"/>
                </a:cubicBezTo>
                <a:cubicBezTo>
                  <a:pt x="1059" y="861"/>
                  <a:pt x="1061" y="862"/>
                  <a:pt x="1062" y="864"/>
                </a:cubicBezTo>
                <a:cubicBezTo>
                  <a:pt x="1061" y="866"/>
                  <a:pt x="1056" y="865"/>
                  <a:pt x="1057" y="869"/>
                </a:cubicBezTo>
                <a:cubicBezTo>
                  <a:pt x="1061" y="869"/>
                  <a:pt x="1064" y="870"/>
                  <a:pt x="1066" y="871"/>
                </a:cubicBezTo>
                <a:cubicBezTo>
                  <a:pt x="1071" y="866"/>
                  <a:pt x="1083" y="871"/>
                  <a:pt x="1089" y="867"/>
                </a:cubicBezTo>
                <a:cubicBezTo>
                  <a:pt x="1080" y="864"/>
                  <a:pt x="1069" y="866"/>
                  <a:pt x="1065" y="858"/>
                </a:cubicBezTo>
                <a:cubicBezTo>
                  <a:pt x="1075" y="855"/>
                  <a:pt x="1092" y="852"/>
                  <a:pt x="1102" y="854"/>
                </a:cubicBezTo>
                <a:cubicBezTo>
                  <a:pt x="1103" y="852"/>
                  <a:pt x="1107" y="847"/>
                  <a:pt x="1113" y="847"/>
                </a:cubicBezTo>
                <a:cubicBezTo>
                  <a:pt x="1115" y="838"/>
                  <a:pt x="1127" y="840"/>
                  <a:pt x="1136" y="839"/>
                </a:cubicBezTo>
                <a:cubicBezTo>
                  <a:pt x="1141" y="834"/>
                  <a:pt x="1155" y="834"/>
                  <a:pt x="1158" y="838"/>
                </a:cubicBezTo>
                <a:cubicBezTo>
                  <a:pt x="1152" y="841"/>
                  <a:pt x="1138" y="842"/>
                  <a:pt x="1131" y="847"/>
                </a:cubicBezTo>
                <a:cubicBezTo>
                  <a:pt x="1133" y="847"/>
                  <a:pt x="1134" y="848"/>
                  <a:pt x="1135" y="850"/>
                </a:cubicBezTo>
                <a:cubicBezTo>
                  <a:pt x="1142" y="849"/>
                  <a:pt x="1148" y="847"/>
                  <a:pt x="1158" y="847"/>
                </a:cubicBezTo>
                <a:cubicBezTo>
                  <a:pt x="1161" y="845"/>
                  <a:pt x="1156" y="844"/>
                  <a:pt x="1158" y="843"/>
                </a:cubicBezTo>
                <a:cubicBezTo>
                  <a:pt x="1162" y="844"/>
                  <a:pt x="1164" y="842"/>
                  <a:pt x="1166" y="841"/>
                </a:cubicBezTo>
                <a:cubicBezTo>
                  <a:pt x="1163" y="840"/>
                  <a:pt x="1160" y="839"/>
                  <a:pt x="1159" y="836"/>
                </a:cubicBezTo>
                <a:cubicBezTo>
                  <a:pt x="1163" y="836"/>
                  <a:pt x="1168" y="836"/>
                  <a:pt x="1169" y="832"/>
                </a:cubicBezTo>
                <a:cubicBezTo>
                  <a:pt x="1170" y="834"/>
                  <a:pt x="1172" y="835"/>
                  <a:pt x="1173" y="837"/>
                </a:cubicBezTo>
                <a:cubicBezTo>
                  <a:pt x="1182" y="839"/>
                  <a:pt x="1195" y="833"/>
                  <a:pt x="1199" y="842"/>
                </a:cubicBezTo>
                <a:cubicBezTo>
                  <a:pt x="1190" y="843"/>
                  <a:pt x="1180" y="844"/>
                  <a:pt x="1176" y="851"/>
                </a:cubicBezTo>
                <a:cubicBezTo>
                  <a:pt x="1181" y="855"/>
                  <a:pt x="1190" y="855"/>
                  <a:pt x="1196" y="858"/>
                </a:cubicBezTo>
                <a:cubicBezTo>
                  <a:pt x="1192" y="859"/>
                  <a:pt x="1186" y="857"/>
                  <a:pt x="1181" y="860"/>
                </a:cubicBezTo>
                <a:cubicBezTo>
                  <a:pt x="1183" y="865"/>
                  <a:pt x="1195" y="859"/>
                  <a:pt x="1195" y="867"/>
                </a:cubicBezTo>
                <a:cubicBezTo>
                  <a:pt x="1186" y="867"/>
                  <a:pt x="1178" y="870"/>
                  <a:pt x="1173" y="865"/>
                </a:cubicBezTo>
                <a:cubicBezTo>
                  <a:pt x="1173" y="866"/>
                  <a:pt x="1171" y="866"/>
                  <a:pt x="1170" y="866"/>
                </a:cubicBezTo>
                <a:cubicBezTo>
                  <a:pt x="1170" y="868"/>
                  <a:pt x="1172" y="868"/>
                  <a:pt x="1170" y="869"/>
                </a:cubicBezTo>
                <a:cubicBezTo>
                  <a:pt x="1178" y="870"/>
                  <a:pt x="1186" y="872"/>
                  <a:pt x="1186" y="881"/>
                </a:cubicBezTo>
                <a:cubicBezTo>
                  <a:pt x="1191" y="880"/>
                  <a:pt x="1191" y="885"/>
                  <a:pt x="1195" y="882"/>
                </a:cubicBezTo>
                <a:cubicBezTo>
                  <a:pt x="1193" y="882"/>
                  <a:pt x="1192" y="880"/>
                  <a:pt x="1191" y="878"/>
                </a:cubicBezTo>
                <a:cubicBezTo>
                  <a:pt x="1192" y="877"/>
                  <a:pt x="1194" y="877"/>
                  <a:pt x="1195" y="875"/>
                </a:cubicBezTo>
                <a:cubicBezTo>
                  <a:pt x="1193" y="874"/>
                  <a:pt x="1190" y="873"/>
                  <a:pt x="1190" y="870"/>
                </a:cubicBezTo>
                <a:cubicBezTo>
                  <a:pt x="1192" y="870"/>
                  <a:pt x="1197" y="867"/>
                  <a:pt x="1199" y="869"/>
                </a:cubicBezTo>
                <a:cubicBezTo>
                  <a:pt x="1200" y="873"/>
                  <a:pt x="1197" y="871"/>
                  <a:pt x="1196" y="873"/>
                </a:cubicBezTo>
                <a:cubicBezTo>
                  <a:pt x="1203" y="873"/>
                  <a:pt x="1203" y="873"/>
                  <a:pt x="1203" y="873"/>
                </a:cubicBezTo>
                <a:cubicBezTo>
                  <a:pt x="1204" y="872"/>
                  <a:pt x="1203" y="869"/>
                  <a:pt x="1205" y="869"/>
                </a:cubicBezTo>
                <a:cubicBezTo>
                  <a:pt x="1215" y="868"/>
                  <a:pt x="1221" y="864"/>
                  <a:pt x="1223" y="857"/>
                </a:cubicBezTo>
                <a:cubicBezTo>
                  <a:pt x="1225" y="857"/>
                  <a:pt x="1228" y="857"/>
                  <a:pt x="1230" y="858"/>
                </a:cubicBezTo>
                <a:cubicBezTo>
                  <a:pt x="1228" y="859"/>
                  <a:pt x="1230" y="860"/>
                  <a:pt x="1230" y="862"/>
                </a:cubicBezTo>
                <a:cubicBezTo>
                  <a:pt x="1229" y="864"/>
                  <a:pt x="1226" y="864"/>
                  <a:pt x="1226" y="866"/>
                </a:cubicBezTo>
                <a:cubicBezTo>
                  <a:pt x="1231" y="867"/>
                  <a:pt x="1230" y="866"/>
                  <a:pt x="1233" y="865"/>
                </a:cubicBezTo>
                <a:cubicBezTo>
                  <a:pt x="1232" y="861"/>
                  <a:pt x="1236" y="856"/>
                  <a:pt x="1231" y="855"/>
                </a:cubicBezTo>
                <a:cubicBezTo>
                  <a:pt x="1231" y="850"/>
                  <a:pt x="1237" y="851"/>
                  <a:pt x="1240" y="850"/>
                </a:cubicBezTo>
                <a:cubicBezTo>
                  <a:pt x="1239" y="847"/>
                  <a:pt x="1234" y="848"/>
                  <a:pt x="1233" y="846"/>
                </a:cubicBezTo>
                <a:cubicBezTo>
                  <a:pt x="1234" y="844"/>
                  <a:pt x="1234" y="846"/>
                  <a:pt x="1237" y="846"/>
                </a:cubicBezTo>
                <a:cubicBezTo>
                  <a:pt x="1239" y="837"/>
                  <a:pt x="1252" y="839"/>
                  <a:pt x="1255" y="831"/>
                </a:cubicBezTo>
                <a:cubicBezTo>
                  <a:pt x="1250" y="828"/>
                  <a:pt x="1239" y="827"/>
                  <a:pt x="1243" y="817"/>
                </a:cubicBezTo>
                <a:cubicBezTo>
                  <a:pt x="1242" y="816"/>
                  <a:pt x="1236" y="816"/>
                  <a:pt x="1235" y="817"/>
                </a:cubicBezTo>
                <a:cubicBezTo>
                  <a:pt x="1236" y="819"/>
                  <a:pt x="1240" y="817"/>
                  <a:pt x="1240" y="819"/>
                </a:cubicBezTo>
                <a:cubicBezTo>
                  <a:pt x="1234" y="823"/>
                  <a:pt x="1226" y="815"/>
                  <a:pt x="1223" y="818"/>
                </a:cubicBezTo>
                <a:cubicBezTo>
                  <a:pt x="1225" y="818"/>
                  <a:pt x="1227" y="818"/>
                  <a:pt x="1227" y="820"/>
                </a:cubicBezTo>
                <a:cubicBezTo>
                  <a:pt x="1222" y="820"/>
                  <a:pt x="1222" y="820"/>
                  <a:pt x="1222" y="820"/>
                </a:cubicBezTo>
                <a:cubicBezTo>
                  <a:pt x="1222" y="817"/>
                  <a:pt x="1222" y="817"/>
                  <a:pt x="1222" y="817"/>
                </a:cubicBezTo>
                <a:cubicBezTo>
                  <a:pt x="1210" y="823"/>
                  <a:pt x="1193" y="820"/>
                  <a:pt x="1182" y="816"/>
                </a:cubicBezTo>
                <a:cubicBezTo>
                  <a:pt x="1190" y="815"/>
                  <a:pt x="1190" y="808"/>
                  <a:pt x="1195" y="806"/>
                </a:cubicBezTo>
                <a:cubicBezTo>
                  <a:pt x="1192" y="806"/>
                  <a:pt x="1192" y="806"/>
                  <a:pt x="1193" y="804"/>
                </a:cubicBezTo>
                <a:cubicBezTo>
                  <a:pt x="1190" y="804"/>
                  <a:pt x="1187" y="804"/>
                  <a:pt x="1186" y="803"/>
                </a:cubicBezTo>
                <a:cubicBezTo>
                  <a:pt x="1189" y="803"/>
                  <a:pt x="1193" y="803"/>
                  <a:pt x="1195" y="803"/>
                </a:cubicBezTo>
                <a:cubicBezTo>
                  <a:pt x="1194" y="801"/>
                  <a:pt x="1190" y="798"/>
                  <a:pt x="1193" y="796"/>
                </a:cubicBezTo>
                <a:cubicBezTo>
                  <a:pt x="1193" y="798"/>
                  <a:pt x="1197" y="798"/>
                  <a:pt x="1195" y="801"/>
                </a:cubicBezTo>
                <a:cubicBezTo>
                  <a:pt x="1199" y="801"/>
                  <a:pt x="1202" y="798"/>
                  <a:pt x="1205" y="799"/>
                </a:cubicBezTo>
                <a:cubicBezTo>
                  <a:pt x="1204" y="796"/>
                  <a:pt x="1212" y="795"/>
                  <a:pt x="1215" y="797"/>
                </a:cubicBezTo>
                <a:cubicBezTo>
                  <a:pt x="1220" y="788"/>
                  <a:pt x="1236" y="797"/>
                  <a:pt x="1241" y="786"/>
                </a:cubicBezTo>
                <a:cubicBezTo>
                  <a:pt x="1234" y="781"/>
                  <a:pt x="1225" y="789"/>
                  <a:pt x="1220" y="782"/>
                </a:cubicBezTo>
                <a:cubicBezTo>
                  <a:pt x="1221" y="777"/>
                  <a:pt x="1228" y="772"/>
                  <a:pt x="1226" y="768"/>
                </a:cubicBezTo>
                <a:cubicBezTo>
                  <a:pt x="1232" y="766"/>
                  <a:pt x="1238" y="764"/>
                  <a:pt x="1244" y="762"/>
                </a:cubicBezTo>
                <a:cubicBezTo>
                  <a:pt x="1241" y="757"/>
                  <a:pt x="1243" y="757"/>
                  <a:pt x="1243" y="751"/>
                </a:cubicBezTo>
                <a:cubicBezTo>
                  <a:pt x="1245" y="750"/>
                  <a:pt x="1245" y="752"/>
                  <a:pt x="1247" y="751"/>
                </a:cubicBezTo>
                <a:cubicBezTo>
                  <a:pt x="1250" y="745"/>
                  <a:pt x="1252" y="738"/>
                  <a:pt x="1251" y="732"/>
                </a:cubicBezTo>
                <a:cubicBezTo>
                  <a:pt x="1251" y="733"/>
                  <a:pt x="1247" y="733"/>
                  <a:pt x="1248" y="732"/>
                </a:cubicBezTo>
                <a:cubicBezTo>
                  <a:pt x="1247" y="730"/>
                  <a:pt x="1251" y="731"/>
                  <a:pt x="1250" y="729"/>
                </a:cubicBezTo>
                <a:cubicBezTo>
                  <a:pt x="1249" y="726"/>
                  <a:pt x="1242" y="721"/>
                  <a:pt x="1243" y="717"/>
                </a:cubicBezTo>
                <a:cubicBezTo>
                  <a:pt x="1244" y="711"/>
                  <a:pt x="1233" y="703"/>
                  <a:pt x="1242" y="698"/>
                </a:cubicBezTo>
                <a:cubicBezTo>
                  <a:pt x="1248" y="698"/>
                  <a:pt x="1248" y="698"/>
                  <a:pt x="1248" y="698"/>
                </a:cubicBezTo>
                <a:cubicBezTo>
                  <a:pt x="1251" y="696"/>
                  <a:pt x="1246" y="696"/>
                  <a:pt x="1247" y="693"/>
                </a:cubicBezTo>
                <a:cubicBezTo>
                  <a:pt x="1242" y="695"/>
                  <a:pt x="1236" y="693"/>
                  <a:pt x="1237" y="687"/>
                </a:cubicBezTo>
                <a:cubicBezTo>
                  <a:pt x="1245" y="688"/>
                  <a:pt x="1245" y="682"/>
                  <a:pt x="1250" y="680"/>
                </a:cubicBezTo>
                <a:cubicBezTo>
                  <a:pt x="1250" y="677"/>
                  <a:pt x="1249" y="675"/>
                  <a:pt x="1248" y="673"/>
                </a:cubicBezTo>
                <a:cubicBezTo>
                  <a:pt x="1242" y="672"/>
                  <a:pt x="1228" y="674"/>
                  <a:pt x="1226" y="664"/>
                </a:cubicBezTo>
                <a:cubicBezTo>
                  <a:pt x="1220" y="666"/>
                  <a:pt x="1220" y="659"/>
                  <a:pt x="1214" y="659"/>
                </a:cubicBezTo>
                <a:cubicBezTo>
                  <a:pt x="1214" y="660"/>
                  <a:pt x="1214" y="662"/>
                  <a:pt x="1213" y="662"/>
                </a:cubicBezTo>
                <a:cubicBezTo>
                  <a:pt x="1211" y="660"/>
                  <a:pt x="1206" y="663"/>
                  <a:pt x="1206" y="660"/>
                </a:cubicBezTo>
                <a:cubicBezTo>
                  <a:pt x="1208" y="660"/>
                  <a:pt x="1210" y="660"/>
                  <a:pt x="1210" y="657"/>
                </a:cubicBezTo>
                <a:cubicBezTo>
                  <a:pt x="1208" y="655"/>
                  <a:pt x="1205" y="657"/>
                  <a:pt x="1204" y="658"/>
                </a:cubicBezTo>
                <a:cubicBezTo>
                  <a:pt x="1204" y="654"/>
                  <a:pt x="1198" y="653"/>
                  <a:pt x="1195" y="653"/>
                </a:cubicBezTo>
                <a:cubicBezTo>
                  <a:pt x="1195" y="649"/>
                  <a:pt x="1199" y="650"/>
                  <a:pt x="1200" y="648"/>
                </a:cubicBezTo>
                <a:cubicBezTo>
                  <a:pt x="1197" y="643"/>
                  <a:pt x="1198" y="634"/>
                  <a:pt x="1198" y="625"/>
                </a:cubicBezTo>
                <a:cubicBezTo>
                  <a:pt x="1195" y="622"/>
                  <a:pt x="1192" y="622"/>
                  <a:pt x="1187" y="623"/>
                </a:cubicBezTo>
                <a:cubicBezTo>
                  <a:pt x="1188" y="617"/>
                  <a:pt x="1193" y="621"/>
                  <a:pt x="1196" y="618"/>
                </a:cubicBezTo>
                <a:cubicBezTo>
                  <a:pt x="1196" y="614"/>
                  <a:pt x="1193" y="612"/>
                  <a:pt x="1192" y="608"/>
                </a:cubicBezTo>
                <a:cubicBezTo>
                  <a:pt x="1188" y="609"/>
                  <a:pt x="1186" y="606"/>
                  <a:pt x="1183" y="605"/>
                </a:cubicBezTo>
                <a:cubicBezTo>
                  <a:pt x="1185" y="605"/>
                  <a:pt x="1186" y="604"/>
                  <a:pt x="1187" y="602"/>
                </a:cubicBezTo>
                <a:cubicBezTo>
                  <a:pt x="1183" y="602"/>
                  <a:pt x="1180" y="597"/>
                  <a:pt x="1182" y="595"/>
                </a:cubicBezTo>
                <a:cubicBezTo>
                  <a:pt x="1181" y="594"/>
                  <a:pt x="1178" y="595"/>
                  <a:pt x="1178" y="591"/>
                </a:cubicBezTo>
                <a:cubicBezTo>
                  <a:pt x="1183" y="591"/>
                  <a:pt x="1184" y="588"/>
                  <a:pt x="1187" y="586"/>
                </a:cubicBezTo>
                <a:cubicBezTo>
                  <a:pt x="1186" y="582"/>
                  <a:pt x="1180" y="584"/>
                  <a:pt x="1181" y="579"/>
                </a:cubicBezTo>
                <a:cubicBezTo>
                  <a:pt x="1183" y="579"/>
                  <a:pt x="1186" y="580"/>
                  <a:pt x="1187" y="578"/>
                </a:cubicBezTo>
                <a:cubicBezTo>
                  <a:pt x="1185" y="578"/>
                  <a:pt x="1183" y="577"/>
                  <a:pt x="1183" y="573"/>
                </a:cubicBezTo>
                <a:cubicBezTo>
                  <a:pt x="1187" y="571"/>
                  <a:pt x="1195" y="575"/>
                  <a:pt x="1201" y="573"/>
                </a:cubicBezTo>
                <a:cubicBezTo>
                  <a:pt x="1195" y="570"/>
                  <a:pt x="1186" y="573"/>
                  <a:pt x="1182" y="571"/>
                </a:cubicBezTo>
                <a:cubicBezTo>
                  <a:pt x="1183" y="567"/>
                  <a:pt x="1187" y="566"/>
                  <a:pt x="1189" y="563"/>
                </a:cubicBezTo>
                <a:cubicBezTo>
                  <a:pt x="1187" y="563"/>
                  <a:pt x="1186" y="563"/>
                  <a:pt x="1186" y="560"/>
                </a:cubicBezTo>
                <a:cubicBezTo>
                  <a:pt x="1194" y="556"/>
                  <a:pt x="1207" y="561"/>
                  <a:pt x="1214" y="555"/>
                </a:cubicBezTo>
                <a:cubicBezTo>
                  <a:pt x="1217" y="556"/>
                  <a:pt x="1220" y="554"/>
                  <a:pt x="1226" y="555"/>
                </a:cubicBezTo>
                <a:cubicBezTo>
                  <a:pt x="1228" y="551"/>
                  <a:pt x="1223" y="553"/>
                  <a:pt x="1223" y="549"/>
                </a:cubicBezTo>
                <a:cubicBezTo>
                  <a:pt x="1228" y="549"/>
                  <a:pt x="1229" y="548"/>
                  <a:pt x="1235" y="547"/>
                </a:cubicBezTo>
                <a:cubicBezTo>
                  <a:pt x="1234" y="545"/>
                  <a:pt x="1230" y="545"/>
                  <a:pt x="1228" y="543"/>
                </a:cubicBezTo>
                <a:cubicBezTo>
                  <a:pt x="1228" y="547"/>
                  <a:pt x="1223" y="545"/>
                  <a:pt x="1221" y="547"/>
                </a:cubicBezTo>
                <a:cubicBezTo>
                  <a:pt x="1218" y="544"/>
                  <a:pt x="1212" y="548"/>
                  <a:pt x="1208" y="545"/>
                </a:cubicBezTo>
                <a:cubicBezTo>
                  <a:pt x="1208" y="544"/>
                  <a:pt x="1207" y="544"/>
                  <a:pt x="1208" y="543"/>
                </a:cubicBezTo>
                <a:cubicBezTo>
                  <a:pt x="1214" y="544"/>
                  <a:pt x="1208" y="539"/>
                  <a:pt x="1210" y="538"/>
                </a:cubicBezTo>
                <a:cubicBezTo>
                  <a:pt x="1214" y="539"/>
                  <a:pt x="1222" y="540"/>
                  <a:pt x="1222" y="534"/>
                </a:cubicBezTo>
                <a:cubicBezTo>
                  <a:pt x="1226" y="533"/>
                  <a:pt x="1231" y="534"/>
                  <a:pt x="1234" y="533"/>
                </a:cubicBezTo>
                <a:cubicBezTo>
                  <a:pt x="1233" y="530"/>
                  <a:pt x="1230" y="531"/>
                  <a:pt x="1232" y="528"/>
                </a:cubicBezTo>
                <a:cubicBezTo>
                  <a:pt x="1229" y="527"/>
                  <a:pt x="1227" y="529"/>
                  <a:pt x="1225" y="529"/>
                </a:cubicBezTo>
                <a:cubicBezTo>
                  <a:pt x="1224" y="526"/>
                  <a:pt x="1223" y="522"/>
                  <a:pt x="1219" y="521"/>
                </a:cubicBezTo>
                <a:cubicBezTo>
                  <a:pt x="1221" y="520"/>
                  <a:pt x="1228" y="518"/>
                  <a:pt x="1230" y="521"/>
                </a:cubicBezTo>
                <a:cubicBezTo>
                  <a:pt x="1229" y="522"/>
                  <a:pt x="1229" y="522"/>
                  <a:pt x="1228" y="525"/>
                </a:cubicBezTo>
                <a:cubicBezTo>
                  <a:pt x="1231" y="526"/>
                  <a:pt x="1241" y="525"/>
                  <a:pt x="1239" y="531"/>
                </a:cubicBezTo>
                <a:cubicBezTo>
                  <a:pt x="1241" y="531"/>
                  <a:pt x="1242" y="531"/>
                  <a:pt x="1242" y="529"/>
                </a:cubicBezTo>
                <a:cubicBezTo>
                  <a:pt x="1239" y="528"/>
                  <a:pt x="1239" y="525"/>
                  <a:pt x="1239" y="521"/>
                </a:cubicBezTo>
                <a:cubicBezTo>
                  <a:pt x="1238" y="519"/>
                  <a:pt x="1235" y="523"/>
                  <a:pt x="1235" y="521"/>
                </a:cubicBezTo>
                <a:cubicBezTo>
                  <a:pt x="1234" y="516"/>
                  <a:pt x="1238" y="514"/>
                  <a:pt x="1241" y="512"/>
                </a:cubicBezTo>
                <a:cubicBezTo>
                  <a:pt x="1238" y="512"/>
                  <a:pt x="1239" y="508"/>
                  <a:pt x="1239" y="506"/>
                </a:cubicBezTo>
                <a:cubicBezTo>
                  <a:pt x="1239" y="503"/>
                  <a:pt x="1243" y="504"/>
                  <a:pt x="1243" y="502"/>
                </a:cubicBezTo>
                <a:cubicBezTo>
                  <a:pt x="1242" y="502"/>
                  <a:pt x="1242" y="501"/>
                  <a:pt x="1242" y="499"/>
                </a:cubicBezTo>
                <a:cubicBezTo>
                  <a:pt x="1245" y="500"/>
                  <a:pt x="1248" y="499"/>
                  <a:pt x="1249" y="496"/>
                </a:cubicBezTo>
                <a:cubicBezTo>
                  <a:pt x="1248" y="495"/>
                  <a:pt x="1246" y="495"/>
                  <a:pt x="1247" y="492"/>
                </a:cubicBezTo>
                <a:cubicBezTo>
                  <a:pt x="1248" y="490"/>
                  <a:pt x="1251" y="494"/>
                  <a:pt x="1252" y="491"/>
                </a:cubicBezTo>
                <a:cubicBezTo>
                  <a:pt x="1252" y="486"/>
                  <a:pt x="1252" y="486"/>
                  <a:pt x="1252" y="486"/>
                </a:cubicBezTo>
                <a:cubicBezTo>
                  <a:pt x="1248" y="486"/>
                  <a:pt x="1249" y="480"/>
                  <a:pt x="1247" y="478"/>
                </a:cubicBezTo>
                <a:cubicBezTo>
                  <a:pt x="1251" y="470"/>
                  <a:pt x="1258" y="476"/>
                  <a:pt x="1266" y="473"/>
                </a:cubicBezTo>
                <a:cubicBezTo>
                  <a:pt x="1267" y="467"/>
                  <a:pt x="1257" y="470"/>
                  <a:pt x="1261" y="464"/>
                </a:cubicBezTo>
                <a:cubicBezTo>
                  <a:pt x="1257" y="464"/>
                  <a:pt x="1256" y="463"/>
                  <a:pt x="1254" y="461"/>
                </a:cubicBezTo>
                <a:cubicBezTo>
                  <a:pt x="1264" y="456"/>
                  <a:pt x="1264" y="437"/>
                  <a:pt x="1280" y="440"/>
                </a:cubicBezTo>
                <a:cubicBezTo>
                  <a:pt x="1280" y="436"/>
                  <a:pt x="1272" y="441"/>
                  <a:pt x="1272" y="437"/>
                </a:cubicBezTo>
                <a:cubicBezTo>
                  <a:pt x="1273" y="429"/>
                  <a:pt x="1275" y="424"/>
                  <a:pt x="1274" y="417"/>
                </a:cubicBezTo>
                <a:cubicBezTo>
                  <a:pt x="1274" y="417"/>
                  <a:pt x="1272" y="416"/>
                  <a:pt x="1272" y="414"/>
                </a:cubicBezTo>
                <a:cubicBezTo>
                  <a:pt x="1272" y="405"/>
                  <a:pt x="1262" y="392"/>
                  <a:pt x="1260" y="385"/>
                </a:cubicBezTo>
                <a:cubicBezTo>
                  <a:pt x="1259" y="382"/>
                  <a:pt x="1260" y="378"/>
                  <a:pt x="1260" y="375"/>
                </a:cubicBezTo>
                <a:cubicBezTo>
                  <a:pt x="1257" y="364"/>
                  <a:pt x="1251" y="359"/>
                  <a:pt x="1243" y="351"/>
                </a:cubicBezTo>
                <a:cubicBezTo>
                  <a:pt x="1249" y="346"/>
                  <a:pt x="1248" y="331"/>
                  <a:pt x="1257" y="333"/>
                </a:cubicBezTo>
                <a:cubicBezTo>
                  <a:pt x="1254" y="323"/>
                  <a:pt x="1262" y="316"/>
                  <a:pt x="1266" y="310"/>
                </a:cubicBezTo>
                <a:cubicBezTo>
                  <a:pt x="1263" y="310"/>
                  <a:pt x="1263" y="308"/>
                  <a:pt x="1265" y="305"/>
                </a:cubicBezTo>
                <a:cubicBezTo>
                  <a:pt x="1262" y="305"/>
                  <a:pt x="1262" y="303"/>
                  <a:pt x="1261" y="301"/>
                </a:cubicBezTo>
                <a:cubicBezTo>
                  <a:pt x="1260" y="304"/>
                  <a:pt x="1261" y="304"/>
                  <a:pt x="1262" y="305"/>
                </a:cubicBezTo>
                <a:cubicBezTo>
                  <a:pt x="1260" y="305"/>
                  <a:pt x="1259" y="310"/>
                  <a:pt x="1258" y="308"/>
                </a:cubicBezTo>
                <a:cubicBezTo>
                  <a:pt x="1259" y="303"/>
                  <a:pt x="1258" y="300"/>
                  <a:pt x="1261" y="293"/>
                </a:cubicBezTo>
                <a:cubicBezTo>
                  <a:pt x="1254" y="292"/>
                  <a:pt x="1243" y="293"/>
                  <a:pt x="1235" y="291"/>
                </a:cubicBezTo>
                <a:cubicBezTo>
                  <a:pt x="1236" y="289"/>
                  <a:pt x="1238" y="290"/>
                  <a:pt x="1239" y="289"/>
                </a:cubicBezTo>
                <a:cubicBezTo>
                  <a:pt x="1237" y="288"/>
                  <a:pt x="1234" y="290"/>
                  <a:pt x="1234" y="288"/>
                </a:cubicBezTo>
                <a:cubicBezTo>
                  <a:pt x="1234" y="285"/>
                  <a:pt x="1240" y="288"/>
                  <a:pt x="1239" y="285"/>
                </a:cubicBezTo>
                <a:cubicBezTo>
                  <a:pt x="1235" y="284"/>
                  <a:pt x="1232" y="287"/>
                  <a:pt x="1230" y="285"/>
                </a:cubicBezTo>
                <a:cubicBezTo>
                  <a:pt x="1229" y="290"/>
                  <a:pt x="1235" y="288"/>
                  <a:pt x="1235" y="292"/>
                </a:cubicBezTo>
                <a:cubicBezTo>
                  <a:pt x="1221" y="293"/>
                  <a:pt x="1202" y="289"/>
                  <a:pt x="1189" y="294"/>
                </a:cubicBezTo>
                <a:cubicBezTo>
                  <a:pt x="1184" y="290"/>
                  <a:pt x="1180" y="297"/>
                  <a:pt x="1174" y="297"/>
                </a:cubicBezTo>
                <a:cubicBezTo>
                  <a:pt x="1168" y="297"/>
                  <a:pt x="1159" y="290"/>
                  <a:pt x="1165" y="282"/>
                </a:cubicBezTo>
                <a:cubicBezTo>
                  <a:pt x="1168" y="282"/>
                  <a:pt x="1170" y="285"/>
                  <a:pt x="1171" y="282"/>
                </a:cubicBezTo>
                <a:cubicBezTo>
                  <a:pt x="1169" y="281"/>
                  <a:pt x="1167" y="281"/>
                  <a:pt x="1165" y="280"/>
                </a:cubicBezTo>
                <a:cubicBezTo>
                  <a:pt x="1165" y="275"/>
                  <a:pt x="1169" y="274"/>
                  <a:pt x="1171" y="271"/>
                </a:cubicBezTo>
                <a:cubicBezTo>
                  <a:pt x="1182" y="273"/>
                  <a:pt x="1181" y="260"/>
                  <a:pt x="1188" y="257"/>
                </a:cubicBezTo>
                <a:cubicBezTo>
                  <a:pt x="1189" y="257"/>
                  <a:pt x="1205" y="257"/>
                  <a:pt x="1204" y="261"/>
                </a:cubicBezTo>
                <a:cubicBezTo>
                  <a:pt x="1212" y="256"/>
                  <a:pt x="1238" y="259"/>
                  <a:pt x="1248" y="258"/>
                </a:cubicBezTo>
                <a:cubicBezTo>
                  <a:pt x="1247" y="258"/>
                  <a:pt x="1246" y="258"/>
                  <a:pt x="1247" y="260"/>
                </a:cubicBezTo>
                <a:cubicBezTo>
                  <a:pt x="1256" y="259"/>
                  <a:pt x="1261" y="257"/>
                  <a:pt x="1264" y="249"/>
                </a:cubicBezTo>
                <a:cubicBezTo>
                  <a:pt x="1262" y="249"/>
                  <a:pt x="1261" y="249"/>
                  <a:pt x="1261" y="248"/>
                </a:cubicBezTo>
                <a:cubicBezTo>
                  <a:pt x="1261" y="243"/>
                  <a:pt x="1265" y="243"/>
                  <a:pt x="1269" y="243"/>
                </a:cubicBezTo>
                <a:cubicBezTo>
                  <a:pt x="1260" y="240"/>
                  <a:pt x="1252" y="238"/>
                  <a:pt x="1241" y="241"/>
                </a:cubicBezTo>
                <a:cubicBezTo>
                  <a:pt x="1239" y="239"/>
                  <a:pt x="1240" y="238"/>
                  <a:pt x="1240" y="235"/>
                </a:cubicBezTo>
                <a:cubicBezTo>
                  <a:pt x="1237" y="234"/>
                  <a:pt x="1236" y="236"/>
                  <a:pt x="1235" y="237"/>
                </a:cubicBezTo>
                <a:cubicBezTo>
                  <a:pt x="1235" y="238"/>
                  <a:pt x="1237" y="238"/>
                  <a:pt x="1238" y="239"/>
                </a:cubicBezTo>
                <a:cubicBezTo>
                  <a:pt x="1228" y="245"/>
                  <a:pt x="1219" y="234"/>
                  <a:pt x="1211" y="240"/>
                </a:cubicBezTo>
                <a:cubicBezTo>
                  <a:pt x="1203" y="235"/>
                  <a:pt x="1170" y="245"/>
                  <a:pt x="1174" y="227"/>
                </a:cubicBezTo>
                <a:cubicBezTo>
                  <a:pt x="1193" y="227"/>
                  <a:pt x="1210" y="229"/>
                  <a:pt x="1232" y="222"/>
                </a:cubicBezTo>
                <a:cubicBezTo>
                  <a:pt x="1234" y="226"/>
                  <a:pt x="1240" y="228"/>
                  <a:pt x="1243" y="229"/>
                </a:cubicBezTo>
                <a:cubicBezTo>
                  <a:pt x="1243" y="228"/>
                  <a:pt x="1242" y="228"/>
                  <a:pt x="1243" y="227"/>
                </a:cubicBezTo>
                <a:cubicBezTo>
                  <a:pt x="1253" y="229"/>
                  <a:pt x="1267" y="217"/>
                  <a:pt x="1280" y="215"/>
                </a:cubicBezTo>
                <a:cubicBezTo>
                  <a:pt x="1278" y="214"/>
                  <a:pt x="1275" y="214"/>
                  <a:pt x="1275" y="211"/>
                </a:cubicBezTo>
                <a:cubicBezTo>
                  <a:pt x="1277" y="208"/>
                  <a:pt x="1283" y="210"/>
                  <a:pt x="1285" y="207"/>
                </a:cubicBezTo>
                <a:cubicBezTo>
                  <a:pt x="1282" y="207"/>
                  <a:pt x="1283" y="205"/>
                  <a:pt x="1282" y="204"/>
                </a:cubicBezTo>
                <a:close/>
                <a:moveTo>
                  <a:pt x="1080" y="150"/>
                </a:moveTo>
                <a:cubicBezTo>
                  <a:pt x="1083" y="150"/>
                  <a:pt x="1083" y="150"/>
                  <a:pt x="1083" y="150"/>
                </a:cubicBezTo>
                <a:cubicBezTo>
                  <a:pt x="1083" y="153"/>
                  <a:pt x="1083" y="153"/>
                  <a:pt x="1083" y="153"/>
                </a:cubicBezTo>
                <a:cubicBezTo>
                  <a:pt x="1081" y="154"/>
                  <a:pt x="1080" y="153"/>
                  <a:pt x="1079" y="152"/>
                </a:cubicBezTo>
                <a:cubicBezTo>
                  <a:pt x="1080" y="152"/>
                  <a:pt x="1080" y="151"/>
                  <a:pt x="1080" y="150"/>
                </a:cubicBezTo>
                <a:close/>
                <a:moveTo>
                  <a:pt x="611" y="110"/>
                </a:moveTo>
                <a:cubicBezTo>
                  <a:pt x="606" y="110"/>
                  <a:pt x="606" y="110"/>
                  <a:pt x="606" y="110"/>
                </a:cubicBezTo>
                <a:cubicBezTo>
                  <a:pt x="606" y="109"/>
                  <a:pt x="612" y="107"/>
                  <a:pt x="611" y="110"/>
                </a:cubicBezTo>
                <a:close/>
                <a:moveTo>
                  <a:pt x="591" y="124"/>
                </a:moveTo>
                <a:cubicBezTo>
                  <a:pt x="594" y="124"/>
                  <a:pt x="594" y="125"/>
                  <a:pt x="596" y="126"/>
                </a:cubicBezTo>
                <a:cubicBezTo>
                  <a:pt x="596" y="128"/>
                  <a:pt x="596" y="128"/>
                  <a:pt x="596" y="128"/>
                </a:cubicBezTo>
                <a:cubicBezTo>
                  <a:pt x="595" y="129"/>
                  <a:pt x="591" y="128"/>
                  <a:pt x="589" y="127"/>
                </a:cubicBezTo>
                <a:cubicBezTo>
                  <a:pt x="590" y="126"/>
                  <a:pt x="590" y="125"/>
                  <a:pt x="591" y="124"/>
                </a:cubicBezTo>
                <a:close/>
                <a:moveTo>
                  <a:pt x="142" y="337"/>
                </a:moveTo>
                <a:cubicBezTo>
                  <a:pt x="142" y="334"/>
                  <a:pt x="142" y="334"/>
                  <a:pt x="142" y="334"/>
                </a:cubicBezTo>
                <a:cubicBezTo>
                  <a:pt x="144" y="332"/>
                  <a:pt x="149" y="333"/>
                  <a:pt x="150" y="334"/>
                </a:cubicBezTo>
                <a:cubicBezTo>
                  <a:pt x="149" y="337"/>
                  <a:pt x="146" y="337"/>
                  <a:pt x="142" y="337"/>
                </a:cubicBezTo>
                <a:close/>
                <a:moveTo>
                  <a:pt x="171" y="390"/>
                </a:moveTo>
                <a:cubicBezTo>
                  <a:pt x="168" y="389"/>
                  <a:pt x="168" y="391"/>
                  <a:pt x="166" y="391"/>
                </a:cubicBezTo>
                <a:cubicBezTo>
                  <a:pt x="162" y="381"/>
                  <a:pt x="163" y="365"/>
                  <a:pt x="163" y="356"/>
                </a:cubicBezTo>
                <a:cubicBezTo>
                  <a:pt x="167" y="355"/>
                  <a:pt x="168" y="357"/>
                  <a:pt x="171" y="358"/>
                </a:cubicBezTo>
                <a:cubicBezTo>
                  <a:pt x="171" y="351"/>
                  <a:pt x="173" y="345"/>
                  <a:pt x="173" y="341"/>
                </a:cubicBezTo>
                <a:cubicBezTo>
                  <a:pt x="181" y="350"/>
                  <a:pt x="173" y="368"/>
                  <a:pt x="180" y="371"/>
                </a:cubicBezTo>
                <a:cubicBezTo>
                  <a:pt x="177" y="376"/>
                  <a:pt x="170" y="380"/>
                  <a:pt x="171" y="390"/>
                </a:cubicBezTo>
                <a:close/>
                <a:moveTo>
                  <a:pt x="135" y="579"/>
                </a:moveTo>
                <a:cubicBezTo>
                  <a:pt x="140" y="579"/>
                  <a:pt x="140" y="579"/>
                  <a:pt x="140" y="579"/>
                </a:cubicBezTo>
                <a:cubicBezTo>
                  <a:pt x="144" y="586"/>
                  <a:pt x="149" y="594"/>
                  <a:pt x="153" y="602"/>
                </a:cubicBezTo>
                <a:cubicBezTo>
                  <a:pt x="152" y="603"/>
                  <a:pt x="150" y="603"/>
                  <a:pt x="149" y="604"/>
                </a:cubicBezTo>
                <a:cubicBezTo>
                  <a:pt x="143" y="598"/>
                  <a:pt x="133" y="591"/>
                  <a:pt x="135" y="579"/>
                </a:cubicBezTo>
                <a:close/>
                <a:moveTo>
                  <a:pt x="150" y="627"/>
                </a:moveTo>
                <a:cubicBezTo>
                  <a:pt x="154" y="629"/>
                  <a:pt x="156" y="632"/>
                  <a:pt x="158" y="636"/>
                </a:cubicBezTo>
                <a:cubicBezTo>
                  <a:pt x="157" y="636"/>
                  <a:pt x="156" y="636"/>
                  <a:pt x="156" y="637"/>
                </a:cubicBezTo>
                <a:cubicBezTo>
                  <a:pt x="152" y="635"/>
                  <a:pt x="150" y="633"/>
                  <a:pt x="150" y="627"/>
                </a:cubicBezTo>
                <a:close/>
                <a:moveTo>
                  <a:pt x="142" y="660"/>
                </a:moveTo>
                <a:cubicBezTo>
                  <a:pt x="141" y="657"/>
                  <a:pt x="146" y="660"/>
                  <a:pt x="145" y="658"/>
                </a:cubicBezTo>
                <a:cubicBezTo>
                  <a:pt x="141" y="655"/>
                  <a:pt x="141" y="646"/>
                  <a:pt x="135" y="643"/>
                </a:cubicBezTo>
                <a:cubicBezTo>
                  <a:pt x="136" y="638"/>
                  <a:pt x="141" y="637"/>
                  <a:pt x="143" y="632"/>
                </a:cubicBezTo>
                <a:cubicBezTo>
                  <a:pt x="147" y="640"/>
                  <a:pt x="146" y="654"/>
                  <a:pt x="153" y="661"/>
                </a:cubicBezTo>
                <a:cubicBezTo>
                  <a:pt x="149" y="665"/>
                  <a:pt x="144" y="662"/>
                  <a:pt x="142" y="660"/>
                </a:cubicBezTo>
                <a:close/>
                <a:moveTo>
                  <a:pt x="153" y="664"/>
                </a:moveTo>
                <a:cubicBezTo>
                  <a:pt x="153" y="667"/>
                  <a:pt x="158" y="666"/>
                  <a:pt x="158" y="670"/>
                </a:cubicBezTo>
                <a:cubicBezTo>
                  <a:pt x="154" y="670"/>
                  <a:pt x="153" y="669"/>
                  <a:pt x="153" y="664"/>
                </a:cubicBezTo>
                <a:close/>
                <a:moveTo>
                  <a:pt x="154" y="654"/>
                </a:moveTo>
                <a:cubicBezTo>
                  <a:pt x="156" y="655"/>
                  <a:pt x="158" y="657"/>
                  <a:pt x="159" y="659"/>
                </a:cubicBezTo>
                <a:cubicBezTo>
                  <a:pt x="156" y="661"/>
                  <a:pt x="155" y="656"/>
                  <a:pt x="154" y="654"/>
                </a:cubicBezTo>
                <a:close/>
                <a:moveTo>
                  <a:pt x="168" y="670"/>
                </a:moveTo>
                <a:cubicBezTo>
                  <a:pt x="165" y="671"/>
                  <a:pt x="164" y="670"/>
                  <a:pt x="162" y="669"/>
                </a:cubicBezTo>
                <a:cubicBezTo>
                  <a:pt x="162" y="667"/>
                  <a:pt x="169" y="667"/>
                  <a:pt x="168" y="670"/>
                </a:cubicBezTo>
                <a:close/>
                <a:moveTo>
                  <a:pt x="166" y="640"/>
                </a:moveTo>
                <a:cubicBezTo>
                  <a:pt x="159" y="632"/>
                  <a:pt x="153" y="623"/>
                  <a:pt x="150" y="611"/>
                </a:cubicBezTo>
                <a:cubicBezTo>
                  <a:pt x="151" y="608"/>
                  <a:pt x="155" y="609"/>
                  <a:pt x="155" y="605"/>
                </a:cubicBezTo>
                <a:cubicBezTo>
                  <a:pt x="158" y="608"/>
                  <a:pt x="159" y="613"/>
                  <a:pt x="162" y="615"/>
                </a:cubicBezTo>
                <a:cubicBezTo>
                  <a:pt x="162" y="618"/>
                  <a:pt x="160" y="619"/>
                  <a:pt x="159" y="622"/>
                </a:cubicBezTo>
                <a:cubicBezTo>
                  <a:pt x="161" y="625"/>
                  <a:pt x="168" y="621"/>
                  <a:pt x="170" y="625"/>
                </a:cubicBezTo>
                <a:cubicBezTo>
                  <a:pt x="169" y="627"/>
                  <a:pt x="166" y="626"/>
                  <a:pt x="164" y="626"/>
                </a:cubicBezTo>
                <a:cubicBezTo>
                  <a:pt x="164" y="631"/>
                  <a:pt x="169" y="628"/>
                  <a:pt x="171" y="628"/>
                </a:cubicBezTo>
                <a:cubicBezTo>
                  <a:pt x="173" y="635"/>
                  <a:pt x="170" y="638"/>
                  <a:pt x="166" y="640"/>
                </a:cubicBezTo>
                <a:close/>
                <a:moveTo>
                  <a:pt x="175" y="548"/>
                </a:moveTo>
                <a:cubicBezTo>
                  <a:pt x="178" y="548"/>
                  <a:pt x="179" y="547"/>
                  <a:pt x="180" y="545"/>
                </a:cubicBezTo>
                <a:cubicBezTo>
                  <a:pt x="181" y="545"/>
                  <a:pt x="182" y="546"/>
                  <a:pt x="182" y="547"/>
                </a:cubicBezTo>
                <a:cubicBezTo>
                  <a:pt x="182" y="551"/>
                  <a:pt x="179" y="551"/>
                  <a:pt x="177" y="552"/>
                </a:cubicBezTo>
                <a:cubicBezTo>
                  <a:pt x="176" y="556"/>
                  <a:pt x="177" y="557"/>
                  <a:pt x="177" y="561"/>
                </a:cubicBezTo>
                <a:cubicBezTo>
                  <a:pt x="180" y="564"/>
                  <a:pt x="183" y="566"/>
                  <a:pt x="185" y="569"/>
                </a:cubicBezTo>
                <a:cubicBezTo>
                  <a:pt x="184" y="573"/>
                  <a:pt x="180" y="575"/>
                  <a:pt x="176" y="577"/>
                </a:cubicBezTo>
                <a:cubicBezTo>
                  <a:pt x="165" y="570"/>
                  <a:pt x="175" y="557"/>
                  <a:pt x="175" y="548"/>
                </a:cubicBezTo>
                <a:close/>
                <a:moveTo>
                  <a:pt x="184" y="687"/>
                </a:moveTo>
                <a:cubicBezTo>
                  <a:pt x="178" y="690"/>
                  <a:pt x="180" y="681"/>
                  <a:pt x="180" y="678"/>
                </a:cubicBezTo>
                <a:cubicBezTo>
                  <a:pt x="183" y="678"/>
                  <a:pt x="183" y="680"/>
                  <a:pt x="182" y="681"/>
                </a:cubicBezTo>
                <a:cubicBezTo>
                  <a:pt x="187" y="680"/>
                  <a:pt x="190" y="679"/>
                  <a:pt x="195" y="680"/>
                </a:cubicBezTo>
                <a:cubicBezTo>
                  <a:pt x="193" y="683"/>
                  <a:pt x="186" y="686"/>
                  <a:pt x="184" y="687"/>
                </a:cubicBezTo>
                <a:close/>
                <a:moveTo>
                  <a:pt x="180" y="248"/>
                </a:moveTo>
                <a:cubicBezTo>
                  <a:pt x="179" y="243"/>
                  <a:pt x="187" y="247"/>
                  <a:pt x="187" y="243"/>
                </a:cubicBezTo>
                <a:cubicBezTo>
                  <a:pt x="192" y="246"/>
                  <a:pt x="194" y="253"/>
                  <a:pt x="199" y="256"/>
                </a:cubicBezTo>
                <a:cubicBezTo>
                  <a:pt x="192" y="260"/>
                  <a:pt x="187" y="249"/>
                  <a:pt x="180" y="248"/>
                </a:cubicBezTo>
                <a:close/>
                <a:moveTo>
                  <a:pt x="197" y="266"/>
                </a:moveTo>
                <a:cubicBezTo>
                  <a:pt x="193" y="266"/>
                  <a:pt x="191" y="265"/>
                  <a:pt x="188" y="267"/>
                </a:cubicBezTo>
                <a:cubicBezTo>
                  <a:pt x="190" y="264"/>
                  <a:pt x="188" y="264"/>
                  <a:pt x="188" y="261"/>
                </a:cubicBezTo>
                <a:cubicBezTo>
                  <a:pt x="189" y="260"/>
                  <a:pt x="190" y="260"/>
                  <a:pt x="192" y="261"/>
                </a:cubicBezTo>
                <a:cubicBezTo>
                  <a:pt x="191" y="266"/>
                  <a:pt x="197" y="262"/>
                  <a:pt x="197" y="266"/>
                </a:cubicBezTo>
                <a:close/>
                <a:moveTo>
                  <a:pt x="203" y="265"/>
                </a:moveTo>
                <a:cubicBezTo>
                  <a:pt x="199" y="265"/>
                  <a:pt x="196" y="263"/>
                  <a:pt x="193" y="261"/>
                </a:cubicBezTo>
                <a:cubicBezTo>
                  <a:pt x="195" y="258"/>
                  <a:pt x="204" y="259"/>
                  <a:pt x="203" y="265"/>
                </a:cubicBezTo>
                <a:close/>
                <a:moveTo>
                  <a:pt x="271" y="354"/>
                </a:moveTo>
                <a:cubicBezTo>
                  <a:pt x="270" y="354"/>
                  <a:pt x="270" y="353"/>
                  <a:pt x="269" y="352"/>
                </a:cubicBezTo>
                <a:cubicBezTo>
                  <a:pt x="270" y="350"/>
                  <a:pt x="272" y="351"/>
                  <a:pt x="275" y="350"/>
                </a:cubicBezTo>
                <a:cubicBezTo>
                  <a:pt x="274" y="352"/>
                  <a:pt x="271" y="351"/>
                  <a:pt x="271" y="354"/>
                </a:cubicBezTo>
                <a:close/>
                <a:moveTo>
                  <a:pt x="295" y="105"/>
                </a:moveTo>
                <a:cubicBezTo>
                  <a:pt x="294" y="105"/>
                  <a:pt x="293" y="104"/>
                  <a:pt x="292" y="104"/>
                </a:cubicBezTo>
                <a:cubicBezTo>
                  <a:pt x="294" y="100"/>
                  <a:pt x="298" y="100"/>
                  <a:pt x="302" y="100"/>
                </a:cubicBezTo>
                <a:cubicBezTo>
                  <a:pt x="300" y="103"/>
                  <a:pt x="298" y="105"/>
                  <a:pt x="295" y="105"/>
                </a:cubicBezTo>
                <a:close/>
                <a:moveTo>
                  <a:pt x="310" y="1040"/>
                </a:moveTo>
                <a:cubicBezTo>
                  <a:pt x="308" y="1039"/>
                  <a:pt x="303" y="1042"/>
                  <a:pt x="302" y="1038"/>
                </a:cubicBezTo>
                <a:cubicBezTo>
                  <a:pt x="306" y="1038"/>
                  <a:pt x="309" y="1035"/>
                  <a:pt x="312" y="1038"/>
                </a:cubicBezTo>
                <a:cubicBezTo>
                  <a:pt x="311" y="1038"/>
                  <a:pt x="310" y="1038"/>
                  <a:pt x="310" y="1040"/>
                </a:cubicBezTo>
                <a:close/>
                <a:moveTo>
                  <a:pt x="336" y="460"/>
                </a:moveTo>
                <a:cubicBezTo>
                  <a:pt x="336" y="457"/>
                  <a:pt x="338" y="457"/>
                  <a:pt x="337" y="454"/>
                </a:cubicBezTo>
                <a:cubicBezTo>
                  <a:pt x="338" y="455"/>
                  <a:pt x="339" y="455"/>
                  <a:pt x="339" y="453"/>
                </a:cubicBezTo>
                <a:cubicBezTo>
                  <a:pt x="340" y="453"/>
                  <a:pt x="340" y="453"/>
                  <a:pt x="340" y="453"/>
                </a:cubicBezTo>
                <a:cubicBezTo>
                  <a:pt x="340" y="454"/>
                  <a:pt x="341" y="454"/>
                  <a:pt x="341" y="454"/>
                </a:cubicBezTo>
                <a:cubicBezTo>
                  <a:pt x="340" y="456"/>
                  <a:pt x="339" y="459"/>
                  <a:pt x="336" y="460"/>
                </a:cubicBezTo>
                <a:close/>
                <a:moveTo>
                  <a:pt x="348" y="456"/>
                </a:moveTo>
                <a:cubicBezTo>
                  <a:pt x="349" y="457"/>
                  <a:pt x="347" y="457"/>
                  <a:pt x="348" y="459"/>
                </a:cubicBezTo>
                <a:cubicBezTo>
                  <a:pt x="348" y="460"/>
                  <a:pt x="350" y="460"/>
                  <a:pt x="349" y="461"/>
                </a:cubicBezTo>
                <a:cubicBezTo>
                  <a:pt x="349" y="461"/>
                  <a:pt x="348" y="460"/>
                  <a:pt x="346" y="460"/>
                </a:cubicBezTo>
                <a:cubicBezTo>
                  <a:pt x="346" y="458"/>
                  <a:pt x="347" y="458"/>
                  <a:pt x="348" y="456"/>
                </a:cubicBezTo>
                <a:close/>
                <a:moveTo>
                  <a:pt x="349" y="1112"/>
                </a:moveTo>
                <a:cubicBezTo>
                  <a:pt x="349" y="1111"/>
                  <a:pt x="349" y="1110"/>
                  <a:pt x="348" y="1110"/>
                </a:cubicBezTo>
                <a:cubicBezTo>
                  <a:pt x="349" y="1107"/>
                  <a:pt x="350" y="1112"/>
                  <a:pt x="352" y="1111"/>
                </a:cubicBezTo>
                <a:cubicBezTo>
                  <a:pt x="351" y="1112"/>
                  <a:pt x="350" y="1112"/>
                  <a:pt x="349" y="1112"/>
                </a:cubicBezTo>
                <a:close/>
                <a:moveTo>
                  <a:pt x="631" y="786"/>
                </a:moveTo>
                <a:cubicBezTo>
                  <a:pt x="630" y="790"/>
                  <a:pt x="627" y="785"/>
                  <a:pt x="625" y="786"/>
                </a:cubicBezTo>
                <a:cubicBezTo>
                  <a:pt x="625" y="783"/>
                  <a:pt x="629" y="785"/>
                  <a:pt x="631" y="786"/>
                </a:cubicBezTo>
                <a:close/>
                <a:moveTo>
                  <a:pt x="622" y="784"/>
                </a:moveTo>
                <a:cubicBezTo>
                  <a:pt x="622" y="787"/>
                  <a:pt x="622" y="787"/>
                  <a:pt x="622" y="787"/>
                </a:cubicBezTo>
                <a:cubicBezTo>
                  <a:pt x="622" y="787"/>
                  <a:pt x="621" y="786"/>
                  <a:pt x="619" y="786"/>
                </a:cubicBezTo>
                <a:cubicBezTo>
                  <a:pt x="620" y="785"/>
                  <a:pt x="620" y="784"/>
                  <a:pt x="622" y="784"/>
                </a:cubicBezTo>
                <a:close/>
                <a:moveTo>
                  <a:pt x="622" y="1094"/>
                </a:moveTo>
                <a:cubicBezTo>
                  <a:pt x="620" y="1094"/>
                  <a:pt x="617" y="1094"/>
                  <a:pt x="618" y="1092"/>
                </a:cubicBezTo>
                <a:cubicBezTo>
                  <a:pt x="619" y="1094"/>
                  <a:pt x="622" y="1090"/>
                  <a:pt x="622" y="1094"/>
                </a:cubicBezTo>
                <a:close/>
                <a:moveTo>
                  <a:pt x="614" y="1047"/>
                </a:moveTo>
                <a:cubicBezTo>
                  <a:pt x="612" y="1045"/>
                  <a:pt x="614" y="1041"/>
                  <a:pt x="617" y="1042"/>
                </a:cubicBezTo>
                <a:cubicBezTo>
                  <a:pt x="617" y="1045"/>
                  <a:pt x="614" y="1044"/>
                  <a:pt x="614" y="1047"/>
                </a:cubicBezTo>
                <a:close/>
                <a:moveTo>
                  <a:pt x="616" y="321"/>
                </a:moveTo>
                <a:cubicBezTo>
                  <a:pt x="616" y="323"/>
                  <a:pt x="614" y="323"/>
                  <a:pt x="612" y="324"/>
                </a:cubicBezTo>
                <a:cubicBezTo>
                  <a:pt x="612" y="323"/>
                  <a:pt x="611" y="323"/>
                  <a:pt x="610" y="323"/>
                </a:cubicBezTo>
                <a:cubicBezTo>
                  <a:pt x="611" y="320"/>
                  <a:pt x="613" y="322"/>
                  <a:pt x="616" y="321"/>
                </a:cubicBezTo>
                <a:close/>
                <a:moveTo>
                  <a:pt x="605" y="321"/>
                </a:moveTo>
                <a:cubicBezTo>
                  <a:pt x="606" y="321"/>
                  <a:pt x="606" y="324"/>
                  <a:pt x="608" y="323"/>
                </a:cubicBezTo>
                <a:cubicBezTo>
                  <a:pt x="608" y="325"/>
                  <a:pt x="606" y="324"/>
                  <a:pt x="606" y="326"/>
                </a:cubicBezTo>
                <a:cubicBezTo>
                  <a:pt x="604" y="327"/>
                  <a:pt x="603" y="326"/>
                  <a:pt x="602" y="326"/>
                </a:cubicBezTo>
                <a:cubicBezTo>
                  <a:pt x="602" y="324"/>
                  <a:pt x="605" y="324"/>
                  <a:pt x="605" y="321"/>
                </a:cubicBezTo>
                <a:close/>
                <a:moveTo>
                  <a:pt x="600" y="1073"/>
                </a:moveTo>
                <a:cubicBezTo>
                  <a:pt x="601" y="1073"/>
                  <a:pt x="601" y="1074"/>
                  <a:pt x="603" y="1074"/>
                </a:cubicBezTo>
                <a:cubicBezTo>
                  <a:pt x="603" y="1078"/>
                  <a:pt x="599" y="1077"/>
                  <a:pt x="600" y="1073"/>
                </a:cubicBezTo>
                <a:close/>
                <a:moveTo>
                  <a:pt x="589" y="1060"/>
                </a:moveTo>
                <a:cubicBezTo>
                  <a:pt x="591" y="1060"/>
                  <a:pt x="592" y="1061"/>
                  <a:pt x="593" y="1062"/>
                </a:cubicBezTo>
                <a:cubicBezTo>
                  <a:pt x="592" y="1064"/>
                  <a:pt x="588" y="1062"/>
                  <a:pt x="589" y="1060"/>
                </a:cubicBezTo>
                <a:close/>
                <a:moveTo>
                  <a:pt x="566" y="397"/>
                </a:moveTo>
                <a:cubicBezTo>
                  <a:pt x="565" y="399"/>
                  <a:pt x="562" y="400"/>
                  <a:pt x="558" y="400"/>
                </a:cubicBezTo>
                <a:cubicBezTo>
                  <a:pt x="558" y="394"/>
                  <a:pt x="560" y="400"/>
                  <a:pt x="566" y="397"/>
                </a:cubicBezTo>
                <a:close/>
                <a:moveTo>
                  <a:pt x="566" y="1060"/>
                </a:moveTo>
                <a:cubicBezTo>
                  <a:pt x="566" y="1061"/>
                  <a:pt x="565" y="1062"/>
                  <a:pt x="565" y="1063"/>
                </a:cubicBezTo>
                <a:cubicBezTo>
                  <a:pt x="562" y="1063"/>
                  <a:pt x="563" y="1061"/>
                  <a:pt x="561" y="1061"/>
                </a:cubicBezTo>
                <a:cubicBezTo>
                  <a:pt x="562" y="1059"/>
                  <a:pt x="565" y="1060"/>
                  <a:pt x="566" y="1060"/>
                </a:cubicBezTo>
                <a:close/>
                <a:moveTo>
                  <a:pt x="560" y="1050"/>
                </a:moveTo>
                <a:cubicBezTo>
                  <a:pt x="562" y="1050"/>
                  <a:pt x="562" y="1048"/>
                  <a:pt x="564" y="1049"/>
                </a:cubicBezTo>
                <a:cubicBezTo>
                  <a:pt x="564" y="1051"/>
                  <a:pt x="564" y="1051"/>
                  <a:pt x="564" y="1051"/>
                </a:cubicBezTo>
                <a:cubicBezTo>
                  <a:pt x="561" y="1050"/>
                  <a:pt x="560" y="1052"/>
                  <a:pt x="560" y="1050"/>
                </a:cubicBezTo>
                <a:close/>
                <a:moveTo>
                  <a:pt x="562" y="374"/>
                </a:moveTo>
                <a:cubicBezTo>
                  <a:pt x="562" y="376"/>
                  <a:pt x="562" y="376"/>
                  <a:pt x="562" y="376"/>
                </a:cubicBezTo>
                <a:cubicBezTo>
                  <a:pt x="560" y="375"/>
                  <a:pt x="560" y="376"/>
                  <a:pt x="557" y="376"/>
                </a:cubicBezTo>
                <a:cubicBezTo>
                  <a:pt x="558" y="374"/>
                  <a:pt x="560" y="374"/>
                  <a:pt x="562" y="374"/>
                </a:cubicBezTo>
                <a:close/>
                <a:moveTo>
                  <a:pt x="560" y="426"/>
                </a:moveTo>
                <a:cubicBezTo>
                  <a:pt x="564" y="426"/>
                  <a:pt x="564" y="426"/>
                  <a:pt x="564" y="426"/>
                </a:cubicBezTo>
                <a:cubicBezTo>
                  <a:pt x="564" y="430"/>
                  <a:pt x="561" y="427"/>
                  <a:pt x="560" y="431"/>
                </a:cubicBezTo>
                <a:cubicBezTo>
                  <a:pt x="558" y="431"/>
                  <a:pt x="558" y="429"/>
                  <a:pt x="557" y="427"/>
                </a:cubicBezTo>
                <a:cubicBezTo>
                  <a:pt x="560" y="430"/>
                  <a:pt x="559" y="427"/>
                  <a:pt x="560" y="426"/>
                </a:cubicBezTo>
                <a:close/>
                <a:moveTo>
                  <a:pt x="558" y="469"/>
                </a:moveTo>
                <a:cubicBezTo>
                  <a:pt x="558" y="470"/>
                  <a:pt x="558" y="470"/>
                  <a:pt x="557" y="470"/>
                </a:cubicBezTo>
                <a:cubicBezTo>
                  <a:pt x="557" y="471"/>
                  <a:pt x="558" y="471"/>
                  <a:pt x="559" y="471"/>
                </a:cubicBezTo>
                <a:cubicBezTo>
                  <a:pt x="560" y="473"/>
                  <a:pt x="557" y="473"/>
                  <a:pt x="557" y="474"/>
                </a:cubicBezTo>
                <a:cubicBezTo>
                  <a:pt x="556" y="472"/>
                  <a:pt x="558" y="471"/>
                  <a:pt x="554" y="473"/>
                </a:cubicBezTo>
                <a:cubicBezTo>
                  <a:pt x="554" y="472"/>
                  <a:pt x="554" y="471"/>
                  <a:pt x="553" y="471"/>
                </a:cubicBezTo>
                <a:cubicBezTo>
                  <a:pt x="554" y="470"/>
                  <a:pt x="556" y="469"/>
                  <a:pt x="558" y="469"/>
                </a:cubicBezTo>
                <a:close/>
                <a:moveTo>
                  <a:pt x="559" y="1073"/>
                </a:moveTo>
                <a:cubicBezTo>
                  <a:pt x="557" y="1073"/>
                  <a:pt x="555" y="1073"/>
                  <a:pt x="555" y="1070"/>
                </a:cubicBezTo>
                <a:cubicBezTo>
                  <a:pt x="557" y="1070"/>
                  <a:pt x="559" y="1070"/>
                  <a:pt x="559" y="1073"/>
                </a:cubicBezTo>
                <a:close/>
                <a:moveTo>
                  <a:pt x="554" y="1070"/>
                </a:moveTo>
                <a:cubicBezTo>
                  <a:pt x="554" y="1073"/>
                  <a:pt x="554" y="1073"/>
                  <a:pt x="554" y="1073"/>
                </a:cubicBezTo>
                <a:cubicBezTo>
                  <a:pt x="553" y="1073"/>
                  <a:pt x="552" y="1072"/>
                  <a:pt x="551" y="1073"/>
                </a:cubicBezTo>
                <a:cubicBezTo>
                  <a:pt x="551" y="1072"/>
                  <a:pt x="552" y="1071"/>
                  <a:pt x="552" y="1070"/>
                </a:cubicBezTo>
                <a:lnTo>
                  <a:pt x="554" y="1070"/>
                </a:lnTo>
                <a:close/>
                <a:moveTo>
                  <a:pt x="556" y="377"/>
                </a:moveTo>
                <a:cubicBezTo>
                  <a:pt x="552" y="378"/>
                  <a:pt x="557" y="372"/>
                  <a:pt x="553" y="372"/>
                </a:cubicBezTo>
                <a:cubicBezTo>
                  <a:pt x="555" y="369"/>
                  <a:pt x="558" y="376"/>
                  <a:pt x="556" y="377"/>
                </a:cubicBezTo>
                <a:close/>
                <a:moveTo>
                  <a:pt x="542" y="374"/>
                </a:moveTo>
                <a:cubicBezTo>
                  <a:pt x="544" y="374"/>
                  <a:pt x="544" y="374"/>
                  <a:pt x="546" y="374"/>
                </a:cubicBezTo>
                <a:cubicBezTo>
                  <a:pt x="544" y="375"/>
                  <a:pt x="548" y="375"/>
                  <a:pt x="547" y="378"/>
                </a:cubicBezTo>
                <a:cubicBezTo>
                  <a:pt x="543" y="377"/>
                  <a:pt x="541" y="379"/>
                  <a:pt x="538" y="378"/>
                </a:cubicBezTo>
                <a:cubicBezTo>
                  <a:pt x="540" y="376"/>
                  <a:pt x="542" y="376"/>
                  <a:pt x="542" y="374"/>
                </a:cubicBezTo>
                <a:close/>
                <a:moveTo>
                  <a:pt x="540" y="428"/>
                </a:moveTo>
                <a:cubicBezTo>
                  <a:pt x="542" y="427"/>
                  <a:pt x="545" y="430"/>
                  <a:pt x="546" y="428"/>
                </a:cubicBezTo>
                <a:cubicBezTo>
                  <a:pt x="548" y="428"/>
                  <a:pt x="547" y="431"/>
                  <a:pt x="549" y="430"/>
                </a:cubicBezTo>
                <a:cubicBezTo>
                  <a:pt x="548" y="432"/>
                  <a:pt x="544" y="431"/>
                  <a:pt x="546" y="434"/>
                </a:cubicBezTo>
                <a:cubicBezTo>
                  <a:pt x="543" y="434"/>
                  <a:pt x="543" y="426"/>
                  <a:pt x="541" y="433"/>
                </a:cubicBezTo>
                <a:cubicBezTo>
                  <a:pt x="537" y="433"/>
                  <a:pt x="541" y="430"/>
                  <a:pt x="538" y="430"/>
                </a:cubicBezTo>
                <a:cubicBezTo>
                  <a:pt x="538" y="429"/>
                  <a:pt x="539" y="429"/>
                  <a:pt x="540" y="428"/>
                </a:cubicBezTo>
                <a:close/>
                <a:moveTo>
                  <a:pt x="548" y="442"/>
                </a:moveTo>
                <a:cubicBezTo>
                  <a:pt x="547" y="443"/>
                  <a:pt x="546" y="443"/>
                  <a:pt x="544" y="443"/>
                </a:cubicBezTo>
                <a:cubicBezTo>
                  <a:pt x="543" y="441"/>
                  <a:pt x="546" y="442"/>
                  <a:pt x="546" y="440"/>
                </a:cubicBezTo>
                <a:cubicBezTo>
                  <a:pt x="547" y="441"/>
                  <a:pt x="547" y="442"/>
                  <a:pt x="548" y="442"/>
                </a:cubicBezTo>
                <a:close/>
                <a:moveTo>
                  <a:pt x="536" y="445"/>
                </a:moveTo>
                <a:cubicBezTo>
                  <a:pt x="536" y="446"/>
                  <a:pt x="535" y="446"/>
                  <a:pt x="534" y="446"/>
                </a:cubicBezTo>
                <a:cubicBezTo>
                  <a:pt x="532" y="446"/>
                  <a:pt x="535" y="448"/>
                  <a:pt x="533" y="449"/>
                </a:cubicBezTo>
                <a:cubicBezTo>
                  <a:pt x="530" y="450"/>
                  <a:pt x="530" y="447"/>
                  <a:pt x="529" y="446"/>
                </a:cubicBezTo>
                <a:cubicBezTo>
                  <a:pt x="531" y="445"/>
                  <a:pt x="535" y="444"/>
                  <a:pt x="536" y="445"/>
                </a:cubicBezTo>
                <a:close/>
                <a:moveTo>
                  <a:pt x="517" y="1032"/>
                </a:moveTo>
                <a:cubicBezTo>
                  <a:pt x="516" y="1033"/>
                  <a:pt x="515" y="1032"/>
                  <a:pt x="514" y="1032"/>
                </a:cubicBezTo>
                <a:cubicBezTo>
                  <a:pt x="514" y="1030"/>
                  <a:pt x="514" y="1030"/>
                  <a:pt x="514" y="1030"/>
                </a:cubicBezTo>
                <a:cubicBezTo>
                  <a:pt x="516" y="1030"/>
                  <a:pt x="517" y="1029"/>
                  <a:pt x="520" y="1029"/>
                </a:cubicBezTo>
                <a:cubicBezTo>
                  <a:pt x="521" y="1034"/>
                  <a:pt x="515" y="1030"/>
                  <a:pt x="517" y="1032"/>
                </a:cubicBezTo>
                <a:close/>
                <a:moveTo>
                  <a:pt x="505" y="462"/>
                </a:moveTo>
                <a:cubicBezTo>
                  <a:pt x="503" y="461"/>
                  <a:pt x="504" y="466"/>
                  <a:pt x="503" y="463"/>
                </a:cubicBezTo>
                <a:cubicBezTo>
                  <a:pt x="501" y="463"/>
                  <a:pt x="504" y="464"/>
                  <a:pt x="503" y="466"/>
                </a:cubicBezTo>
                <a:cubicBezTo>
                  <a:pt x="499" y="465"/>
                  <a:pt x="501" y="462"/>
                  <a:pt x="500" y="459"/>
                </a:cubicBezTo>
                <a:cubicBezTo>
                  <a:pt x="503" y="462"/>
                  <a:pt x="504" y="459"/>
                  <a:pt x="509" y="458"/>
                </a:cubicBezTo>
                <a:cubicBezTo>
                  <a:pt x="510" y="459"/>
                  <a:pt x="510" y="462"/>
                  <a:pt x="513" y="461"/>
                </a:cubicBezTo>
                <a:cubicBezTo>
                  <a:pt x="511" y="464"/>
                  <a:pt x="507" y="464"/>
                  <a:pt x="505" y="466"/>
                </a:cubicBezTo>
                <a:cubicBezTo>
                  <a:pt x="504" y="464"/>
                  <a:pt x="506" y="464"/>
                  <a:pt x="505" y="462"/>
                </a:cubicBezTo>
                <a:close/>
                <a:moveTo>
                  <a:pt x="513" y="469"/>
                </a:moveTo>
                <a:cubicBezTo>
                  <a:pt x="514" y="470"/>
                  <a:pt x="511" y="473"/>
                  <a:pt x="509" y="473"/>
                </a:cubicBezTo>
                <a:cubicBezTo>
                  <a:pt x="508" y="470"/>
                  <a:pt x="512" y="470"/>
                  <a:pt x="513" y="469"/>
                </a:cubicBezTo>
                <a:close/>
                <a:moveTo>
                  <a:pt x="514" y="470"/>
                </a:moveTo>
                <a:cubicBezTo>
                  <a:pt x="518" y="470"/>
                  <a:pt x="518" y="470"/>
                  <a:pt x="518" y="470"/>
                </a:cubicBezTo>
                <a:cubicBezTo>
                  <a:pt x="518" y="471"/>
                  <a:pt x="517" y="471"/>
                  <a:pt x="516" y="471"/>
                </a:cubicBezTo>
                <a:cubicBezTo>
                  <a:pt x="515" y="472"/>
                  <a:pt x="514" y="473"/>
                  <a:pt x="514" y="474"/>
                </a:cubicBezTo>
                <a:cubicBezTo>
                  <a:pt x="513" y="475"/>
                  <a:pt x="512" y="474"/>
                  <a:pt x="511" y="473"/>
                </a:cubicBezTo>
                <a:cubicBezTo>
                  <a:pt x="511" y="470"/>
                  <a:pt x="515" y="475"/>
                  <a:pt x="514" y="470"/>
                </a:cubicBezTo>
                <a:close/>
                <a:moveTo>
                  <a:pt x="520" y="479"/>
                </a:moveTo>
                <a:cubicBezTo>
                  <a:pt x="517" y="479"/>
                  <a:pt x="517" y="477"/>
                  <a:pt x="518" y="475"/>
                </a:cubicBezTo>
                <a:cubicBezTo>
                  <a:pt x="519" y="476"/>
                  <a:pt x="522" y="477"/>
                  <a:pt x="520" y="479"/>
                </a:cubicBezTo>
                <a:close/>
                <a:moveTo>
                  <a:pt x="518" y="1044"/>
                </a:moveTo>
                <a:cubicBezTo>
                  <a:pt x="520" y="1044"/>
                  <a:pt x="520" y="1045"/>
                  <a:pt x="522" y="1045"/>
                </a:cubicBezTo>
                <a:cubicBezTo>
                  <a:pt x="522" y="1048"/>
                  <a:pt x="520" y="1049"/>
                  <a:pt x="518" y="1049"/>
                </a:cubicBezTo>
                <a:cubicBezTo>
                  <a:pt x="517" y="1046"/>
                  <a:pt x="517" y="1046"/>
                  <a:pt x="518" y="1044"/>
                </a:cubicBezTo>
                <a:close/>
                <a:moveTo>
                  <a:pt x="518" y="719"/>
                </a:moveTo>
                <a:cubicBezTo>
                  <a:pt x="518" y="716"/>
                  <a:pt x="518" y="716"/>
                  <a:pt x="518" y="716"/>
                </a:cubicBezTo>
                <a:cubicBezTo>
                  <a:pt x="520" y="715"/>
                  <a:pt x="520" y="719"/>
                  <a:pt x="521" y="717"/>
                </a:cubicBezTo>
                <a:cubicBezTo>
                  <a:pt x="523" y="717"/>
                  <a:pt x="520" y="719"/>
                  <a:pt x="518" y="719"/>
                </a:cubicBezTo>
                <a:close/>
                <a:moveTo>
                  <a:pt x="515" y="465"/>
                </a:moveTo>
                <a:cubicBezTo>
                  <a:pt x="517" y="462"/>
                  <a:pt x="517" y="461"/>
                  <a:pt x="518" y="458"/>
                </a:cubicBezTo>
                <a:cubicBezTo>
                  <a:pt x="520" y="459"/>
                  <a:pt x="518" y="464"/>
                  <a:pt x="523" y="464"/>
                </a:cubicBezTo>
                <a:cubicBezTo>
                  <a:pt x="521" y="465"/>
                  <a:pt x="519" y="465"/>
                  <a:pt x="515" y="465"/>
                </a:cubicBezTo>
                <a:close/>
                <a:moveTo>
                  <a:pt x="522" y="455"/>
                </a:moveTo>
                <a:cubicBezTo>
                  <a:pt x="523" y="453"/>
                  <a:pt x="520" y="452"/>
                  <a:pt x="524" y="452"/>
                </a:cubicBezTo>
                <a:cubicBezTo>
                  <a:pt x="524" y="450"/>
                  <a:pt x="523" y="451"/>
                  <a:pt x="523" y="448"/>
                </a:cubicBezTo>
                <a:cubicBezTo>
                  <a:pt x="517" y="448"/>
                  <a:pt x="514" y="451"/>
                  <a:pt x="510" y="447"/>
                </a:cubicBezTo>
                <a:cubicBezTo>
                  <a:pt x="510" y="445"/>
                  <a:pt x="515" y="444"/>
                  <a:pt x="516" y="446"/>
                </a:cubicBezTo>
                <a:cubicBezTo>
                  <a:pt x="518" y="446"/>
                  <a:pt x="518" y="443"/>
                  <a:pt x="518" y="441"/>
                </a:cubicBezTo>
                <a:cubicBezTo>
                  <a:pt x="520" y="442"/>
                  <a:pt x="518" y="442"/>
                  <a:pt x="518" y="445"/>
                </a:cubicBezTo>
                <a:cubicBezTo>
                  <a:pt x="521" y="445"/>
                  <a:pt x="524" y="445"/>
                  <a:pt x="526" y="446"/>
                </a:cubicBezTo>
                <a:cubicBezTo>
                  <a:pt x="523" y="449"/>
                  <a:pt x="526" y="449"/>
                  <a:pt x="526" y="454"/>
                </a:cubicBezTo>
                <a:cubicBezTo>
                  <a:pt x="523" y="453"/>
                  <a:pt x="524" y="455"/>
                  <a:pt x="522" y="455"/>
                </a:cubicBezTo>
                <a:close/>
                <a:moveTo>
                  <a:pt x="514" y="432"/>
                </a:moveTo>
                <a:cubicBezTo>
                  <a:pt x="513" y="432"/>
                  <a:pt x="513" y="432"/>
                  <a:pt x="513" y="433"/>
                </a:cubicBezTo>
                <a:cubicBezTo>
                  <a:pt x="511" y="430"/>
                  <a:pt x="516" y="432"/>
                  <a:pt x="519" y="431"/>
                </a:cubicBezTo>
                <a:cubicBezTo>
                  <a:pt x="519" y="434"/>
                  <a:pt x="519" y="434"/>
                  <a:pt x="519" y="434"/>
                </a:cubicBezTo>
                <a:cubicBezTo>
                  <a:pt x="516" y="432"/>
                  <a:pt x="518" y="436"/>
                  <a:pt x="515" y="436"/>
                </a:cubicBezTo>
                <a:cubicBezTo>
                  <a:pt x="516" y="431"/>
                  <a:pt x="513" y="435"/>
                  <a:pt x="514" y="432"/>
                </a:cubicBezTo>
                <a:close/>
                <a:moveTo>
                  <a:pt x="529" y="1049"/>
                </a:moveTo>
                <a:cubicBezTo>
                  <a:pt x="530" y="1049"/>
                  <a:pt x="530" y="1050"/>
                  <a:pt x="531" y="1051"/>
                </a:cubicBezTo>
                <a:cubicBezTo>
                  <a:pt x="531" y="1055"/>
                  <a:pt x="525" y="1059"/>
                  <a:pt x="525" y="1050"/>
                </a:cubicBezTo>
                <a:cubicBezTo>
                  <a:pt x="527" y="1049"/>
                  <a:pt x="528" y="1052"/>
                  <a:pt x="529" y="1049"/>
                </a:cubicBezTo>
                <a:close/>
                <a:moveTo>
                  <a:pt x="527" y="1029"/>
                </a:moveTo>
                <a:cubicBezTo>
                  <a:pt x="529" y="1029"/>
                  <a:pt x="530" y="1030"/>
                  <a:pt x="530" y="1032"/>
                </a:cubicBezTo>
                <a:cubicBezTo>
                  <a:pt x="528" y="1032"/>
                  <a:pt x="526" y="1032"/>
                  <a:pt x="527" y="1029"/>
                </a:cubicBezTo>
                <a:close/>
                <a:moveTo>
                  <a:pt x="531" y="1040"/>
                </a:moveTo>
                <a:cubicBezTo>
                  <a:pt x="528" y="1040"/>
                  <a:pt x="528" y="1040"/>
                  <a:pt x="528" y="1040"/>
                </a:cubicBezTo>
                <a:cubicBezTo>
                  <a:pt x="528" y="1039"/>
                  <a:pt x="528" y="1039"/>
                  <a:pt x="527" y="1038"/>
                </a:cubicBezTo>
                <a:cubicBezTo>
                  <a:pt x="527" y="1037"/>
                  <a:pt x="530" y="1038"/>
                  <a:pt x="531" y="1038"/>
                </a:cubicBezTo>
                <a:cubicBezTo>
                  <a:pt x="531" y="1038"/>
                  <a:pt x="531" y="1039"/>
                  <a:pt x="531" y="1040"/>
                </a:cubicBezTo>
                <a:close/>
                <a:moveTo>
                  <a:pt x="527" y="723"/>
                </a:moveTo>
                <a:cubicBezTo>
                  <a:pt x="527" y="720"/>
                  <a:pt x="531" y="722"/>
                  <a:pt x="532" y="721"/>
                </a:cubicBezTo>
                <a:cubicBezTo>
                  <a:pt x="532" y="723"/>
                  <a:pt x="530" y="723"/>
                  <a:pt x="527" y="723"/>
                </a:cubicBezTo>
                <a:close/>
                <a:moveTo>
                  <a:pt x="527" y="719"/>
                </a:moveTo>
                <a:cubicBezTo>
                  <a:pt x="527" y="717"/>
                  <a:pt x="528" y="715"/>
                  <a:pt x="530" y="717"/>
                </a:cubicBezTo>
                <a:cubicBezTo>
                  <a:pt x="530" y="719"/>
                  <a:pt x="529" y="719"/>
                  <a:pt x="527" y="719"/>
                </a:cubicBezTo>
                <a:close/>
                <a:moveTo>
                  <a:pt x="530" y="432"/>
                </a:moveTo>
                <a:cubicBezTo>
                  <a:pt x="530" y="433"/>
                  <a:pt x="530" y="433"/>
                  <a:pt x="531" y="433"/>
                </a:cubicBezTo>
                <a:cubicBezTo>
                  <a:pt x="528" y="435"/>
                  <a:pt x="528" y="426"/>
                  <a:pt x="532" y="430"/>
                </a:cubicBezTo>
                <a:cubicBezTo>
                  <a:pt x="532" y="431"/>
                  <a:pt x="531" y="432"/>
                  <a:pt x="530" y="432"/>
                </a:cubicBezTo>
                <a:close/>
                <a:moveTo>
                  <a:pt x="527" y="370"/>
                </a:moveTo>
                <a:cubicBezTo>
                  <a:pt x="528" y="372"/>
                  <a:pt x="528" y="378"/>
                  <a:pt x="531" y="376"/>
                </a:cubicBezTo>
                <a:cubicBezTo>
                  <a:pt x="533" y="377"/>
                  <a:pt x="529" y="380"/>
                  <a:pt x="527" y="381"/>
                </a:cubicBezTo>
                <a:cubicBezTo>
                  <a:pt x="529" y="376"/>
                  <a:pt x="526" y="377"/>
                  <a:pt x="525" y="374"/>
                </a:cubicBezTo>
                <a:cubicBezTo>
                  <a:pt x="525" y="373"/>
                  <a:pt x="527" y="372"/>
                  <a:pt x="527" y="370"/>
                </a:cubicBezTo>
                <a:close/>
                <a:moveTo>
                  <a:pt x="523" y="403"/>
                </a:moveTo>
                <a:cubicBezTo>
                  <a:pt x="522" y="403"/>
                  <a:pt x="520" y="402"/>
                  <a:pt x="520" y="404"/>
                </a:cubicBezTo>
                <a:cubicBezTo>
                  <a:pt x="518" y="403"/>
                  <a:pt x="520" y="401"/>
                  <a:pt x="520" y="400"/>
                </a:cubicBezTo>
                <a:cubicBezTo>
                  <a:pt x="521" y="402"/>
                  <a:pt x="524" y="400"/>
                  <a:pt x="523" y="403"/>
                </a:cubicBezTo>
                <a:close/>
                <a:moveTo>
                  <a:pt x="514" y="329"/>
                </a:moveTo>
                <a:cubicBezTo>
                  <a:pt x="516" y="332"/>
                  <a:pt x="518" y="326"/>
                  <a:pt x="522" y="330"/>
                </a:cubicBezTo>
                <a:cubicBezTo>
                  <a:pt x="521" y="336"/>
                  <a:pt x="517" y="326"/>
                  <a:pt x="515" y="332"/>
                </a:cubicBezTo>
                <a:cubicBezTo>
                  <a:pt x="514" y="332"/>
                  <a:pt x="513" y="331"/>
                  <a:pt x="514" y="329"/>
                </a:cubicBezTo>
                <a:close/>
                <a:moveTo>
                  <a:pt x="506" y="377"/>
                </a:moveTo>
                <a:cubicBezTo>
                  <a:pt x="507" y="380"/>
                  <a:pt x="510" y="376"/>
                  <a:pt x="512" y="379"/>
                </a:cubicBezTo>
                <a:cubicBezTo>
                  <a:pt x="515" y="377"/>
                  <a:pt x="518" y="375"/>
                  <a:pt x="522" y="378"/>
                </a:cubicBezTo>
                <a:cubicBezTo>
                  <a:pt x="517" y="381"/>
                  <a:pt x="506" y="382"/>
                  <a:pt x="500" y="382"/>
                </a:cubicBezTo>
                <a:cubicBezTo>
                  <a:pt x="501" y="379"/>
                  <a:pt x="505" y="381"/>
                  <a:pt x="506" y="377"/>
                </a:cubicBezTo>
                <a:close/>
                <a:moveTo>
                  <a:pt x="501" y="376"/>
                </a:moveTo>
                <a:cubicBezTo>
                  <a:pt x="500" y="378"/>
                  <a:pt x="496" y="379"/>
                  <a:pt x="497" y="383"/>
                </a:cubicBezTo>
                <a:cubicBezTo>
                  <a:pt x="496" y="383"/>
                  <a:pt x="496" y="382"/>
                  <a:pt x="496" y="382"/>
                </a:cubicBezTo>
                <a:cubicBezTo>
                  <a:pt x="496" y="381"/>
                  <a:pt x="493" y="382"/>
                  <a:pt x="492" y="382"/>
                </a:cubicBezTo>
                <a:cubicBezTo>
                  <a:pt x="492" y="380"/>
                  <a:pt x="491" y="380"/>
                  <a:pt x="491" y="378"/>
                </a:cubicBezTo>
                <a:cubicBezTo>
                  <a:pt x="495" y="379"/>
                  <a:pt x="497" y="375"/>
                  <a:pt x="501" y="376"/>
                </a:cubicBezTo>
                <a:close/>
                <a:moveTo>
                  <a:pt x="492" y="433"/>
                </a:moveTo>
                <a:cubicBezTo>
                  <a:pt x="493" y="433"/>
                  <a:pt x="493" y="435"/>
                  <a:pt x="493" y="436"/>
                </a:cubicBezTo>
                <a:cubicBezTo>
                  <a:pt x="492" y="437"/>
                  <a:pt x="490" y="437"/>
                  <a:pt x="489" y="436"/>
                </a:cubicBezTo>
                <a:cubicBezTo>
                  <a:pt x="489" y="435"/>
                  <a:pt x="492" y="435"/>
                  <a:pt x="492" y="433"/>
                </a:cubicBezTo>
                <a:close/>
                <a:moveTo>
                  <a:pt x="482" y="438"/>
                </a:moveTo>
                <a:cubicBezTo>
                  <a:pt x="482" y="435"/>
                  <a:pt x="484" y="440"/>
                  <a:pt x="482" y="439"/>
                </a:cubicBezTo>
                <a:cubicBezTo>
                  <a:pt x="482" y="441"/>
                  <a:pt x="484" y="440"/>
                  <a:pt x="483" y="443"/>
                </a:cubicBezTo>
                <a:cubicBezTo>
                  <a:pt x="482" y="443"/>
                  <a:pt x="481" y="442"/>
                  <a:pt x="480" y="442"/>
                </a:cubicBezTo>
                <a:cubicBezTo>
                  <a:pt x="480" y="439"/>
                  <a:pt x="482" y="440"/>
                  <a:pt x="482" y="438"/>
                </a:cubicBezTo>
                <a:close/>
                <a:moveTo>
                  <a:pt x="486" y="443"/>
                </a:moveTo>
                <a:cubicBezTo>
                  <a:pt x="487" y="446"/>
                  <a:pt x="490" y="444"/>
                  <a:pt x="488" y="447"/>
                </a:cubicBezTo>
                <a:cubicBezTo>
                  <a:pt x="491" y="447"/>
                  <a:pt x="491" y="445"/>
                  <a:pt x="492" y="444"/>
                </a:cubicBezTo>
                <a:cubicBezTo>
                  <a:pt x="492" y="447"/>
                  <a:pt x="500" y="447"/>
                  <a:pt x="499" y="445"/>
                </a:cubicBezTo>
                <a:cubicBezTo>
                  <a:pt x="502" y="446"/>
                  <a:pt x="500" y="448"/>
                  <a:pt x="504" y="447"/>
                </a:cubicBezTo>
                <a:cubicBezTo>
                  <a:pt x="504" y="450"/>
                  <a:pt x="499" y="447"/>
                  <a:pt x="500" y="450"/>
                </a:cubicBezTo>
                <a:cubicBezTo>
                  <a:pt x="498" y="447"/>
                  <a:pt x="492" y="447"/>
                  <a:pt x="492" y="452"/>
                </a:cubicBezTo>
                <a:cubicBezTo>
                  <a:pt x="491" y="452"/>
                  <a:pt x="491" y="451"/>
                  <a:pt x="491" y="451"/>
                </a:cubicBezTo>
                <a:cubicBezTo>
                  <a:pt x="489" y="451"/>
                  <a:pt x="489" y="451"/>
                  <a:pt x="489" y="451"/>
                </a:cubicBezTo>
                <a:cubicBezTo>
                  <a:pt x="490" y="450"/>
                  <a:pt x="490" y="448"/>
                  <a:pt x="488" y="447"/>
                </a:cubicBezTo>
                <a:cubicBezTo>
                  <a:pt x="487" y="448"/>
                  <a:pt x="488" y="450"/>
                  <a:pt x="488" y="451"/>
                </a:cubicBezTo>
                <a:cubicBezTo>
                  <a:pt x="484" y="451"/>
                  <a:pt x="484" y="451"/>
                  <a:pt x="484" y="451"/>
                </a:cubicBezTo>
                <a:cubicBezTo>
                  <a:pt x="487" y="450"/>
                  <a:pt x="483" y="446"/>
                  <a:pt x="486" y="447"/>
                </a:cubicBezTo>
                <a:cubicBezTo>
                  <a:pt x="484" y="444"/>
                  <a:pt x="483" y="449"/>
                  <a:pt x="480" y="448"/>
                </a:cubicBezTo>
                <a:cubicBezTo>
                  <a:pt x="480" y="447"/>
                  <a:pt x="479" y="447"/>
                  <a:pt x="479" y="445"/>
                </a:cubicBezTo>
                <a:cubicBezTo>
                  <a:pt x="483" y="444"/>
                  <a:pt x="484" y="446"/>
                  <a:pt x="486" y="443"/>
                </a:cubicBezTo>
                <a:close/>
                <a:moveTo>
                  <a:pt x="497" y="466"/>
                </a:moveTo>
                <a:cubicBezTo>
                  <a:pt x="495" y="466"/>
                  <a:pt x="496" y="464"/>
                  <a:pt x="495" y="462"/>
                </a:cubicBezTo>
                <a:cubicBezTo>
                  <a:pt x="496" y="462"/>
                  <a:pt x="496" y="462"/>
                  <a:pt x="496" y="461"/>
                </a:cubicBezTo>
                <a:cubicBezTo>
                  <a:pt x="498" y="463"/>
                  <a:pt x="495" y="463"/>
                  <a:pt x="497" y="466"/>
                </a:cubicBezTo>
                <a:close/>
                <a:moveTo>
                  <a:pt x="483" y="458"/>
                </a:moveTo>
                <a:cubicBezTo>
                  <a:pt x="483" y="457"/>
                  <a:pt x="482" y="457"/>
                  <a:pt x="480" y="457"/>
                </a:cubicBezTo>
                <a:cubicBezTo>
                  <a:pt x="481" y="456"/>
                  <a:pt x="482" y="455"/>
                  <a:pt x="484" y="455"/>
                </a:cubicBezTo>
                <a:cubicBezTo>
                  <a:pt x="485" y="456"/>
                  <a:pt x="484" y="457"/>
                  <a:pt x="483" y="458"/>
                </a:cubicBezTo>
                <a:close/>
                <a:moveTo>
                  <a:pt x="477" y="376"/>
                </a:moveTo>
                <a:cubicBezTo>
                  <a:pt x="477" y="378"/>
                  <a:pt x="479" y="378"/>
                  <a:pt x="479" y="381"/>
                </a:cubicBezTo>
                <a:cubicBezTo>
                  <a:pt x="475" y="381"/>
                  <a:pt x="473" y="380"/>
                  <a:pt x="473" y="377"/>
                </a:cubicBezTo>
                <a:cubicBezTo>
                  <a:pt x="474" y="376"/>
                  <a:pt x="475" y="376"/>
                  <a:pt x="477" y="376"/>
                </a:cubicBezTo>
                <a:close/>
                <a:moveTo>
                  <a:pt x="476" y="447"/>
                </a:moveTo>
                <a:cubicBezTo>
                  <a:pt x="475" y="449"/>
                  <a:pt x="473" y="447"/>
                  <a:pt x="470" y="448"/>
                </a:cubicBezTo>
                <a:cubicBezTo>
                  <a:pt x="470" y="445"/>
                  <a:pt x="473" y="445"/>
                  <a:pt x="475" y="445"/>
                </a:cubicBezTo>
                <a:cubicBezTo>
                  <a:pt x="475" y="446"/>
                  <a:pt x="476" y="446"/>
                  <a:pt x="476" y="447"/>
                </a:cubicBezTo>
                <a:close/>
                <a:moveTo>
                  <a:pt x="475" y="154"/>
                </a:moveTo>
                <a:cubicBezTo>
                  <a:pt x="474" y="156"/>
                  <a:pt x="470" y="154"/>
                  <a:pt x="470" y="152"/>
                </a:cubicBezTo>
                <a:cubicBezTo>
                  <a:pt x="474" y="151"/>
                  <a:pt x="473" y="154"/>
                  <a:pt x="475" y="154"/>
                </a:cubicBezTo>
                <a:close/>
                <a:moveTo>
                  <a:pt x="473" y="404"/>
                </a:moveTo>
                <a:cubicBezTo>
                  <a:pt x="473" y="406"/>
                  <a:pt x="470" y="405"/>
                  <a:pt x="468" y="405"/>
                </a:cubicBezTo>
                <a:cubicBezTo>
                  <a:pt x="467" y="402"/>
                  <a:pt x="471" y="404"/>
                  <a:pt x="473" y="404"/>
                </a:cubicBezTo>
                <a:close/>
                <a:moveTo>
                  <a:pt x="466" y="398"/>
                </a:moveTo>
                <a:cubicBezTo>
                  <a:pt x="467" y="398"/>
                  <a:pt x="468" y="399"/>
                  <a:pt x="468" y="400"/>
                </a:cubicBezTo>
                <a:cubicBezTo>
                  <a:pt x="467" y="401"/>
                  <a:pt x="464" y="401"/>
                  <a:pt x="464" y="399"/>
                </a:cubicBezTo>
                <a:cubicBezTo>
                  <a:pt x="465" y="399"/>
                  <a:pt x="466" y="399"/>
                  <a:pt x="466" y="398"/>
                </a:cubicBezTo>
                <a:close/>
                <a:moveTo>
                  <a:pt x="464" y="406"/>
                </a:moveTo>
                <a:cubicBezTo>
                  <a:pt x="463" y="404"/>
                  <a:pt x="459" y="408"/>
                  <a:pt x="459" y="404"/>
                </a:cubicBezTo>
                <a:cubicBezTo>
                  <a:pt x="460" y="403"/>
                  <a:pt x="465" y="403"/>
                  <a:pt x="464" y="406"/>
                </a:cubicBezTo>
                <a:close/>
                <a:moveTo>
                  <a:pt x="462" y="381"/>
                </a:moveTo>
                <a:cubicBezTo>
                  <a:pt x="459" y="383"/>
                  <a:pt x="451" y="384"/>
                  <a:pt x="447" y="382"/>
                </a:cubicBezTo>
                <a:cubicBezTo>
                  <a:pt x="450" y="377"/>
                  <a:pt x="459" y="381"/>
                  <a:pt x="462" y="381"/>
                </a:cubicBezTo>
                <a:close/>
                <a:moveTo>
                  <a:pt x="443" y="1129"/>
                </a:moveTo>
                <a:cubicBezTo>
                  <a:pt x="445" y="1133"/>
                  <a:pt x="448" y="1129"/>
                  <a:pt x="449" y="1133"/>
                </a:cubicBezTo>
                <a:cubicBezTo>
                  <a:pt x="445" y="1135"/>
                  <a:pt x="444" y="1130"/>
                  <a:pt x="441" y="1133"/>
                </a:cubicBezTo>
                <a:cubicBezTo>
                  <a:pt x="439" y="1131"/>
                  <a:pt x="444" y="1132"/>
                  <a:pt x="443" y="1129"/>
                </a:cubicBezTo>
                <a:close/>
                <a:moveTo>
                  <a:pt x="444" y="786"/>
                </a:moveTo>
                <a:cubicBezTo>
                  <a:pt x="442" y="788"/>
                  <a:pt x="442" y="790"/>
                  <a:pt x="445" y="789"/>
                </a:cubicBezTo>
                <a:cubicBezTo>
                  <a:pt x="445" y="790"/>
                  <a:pt x="444" y="790"/>
                  <a:pt x="444" y="791"/>
                </a:cubicBezTo>
                <a:cubicBezTo>
                  <a:pt x="443" y="789"/>
                  <a:pt x="439" y="790"/>
                  <a:pt x="439" y="786"/>
                </a:cubicBezTo>
                <a:cubicBezTo>
                  <a:pt x="441" y="785"/>
                  <a:pt x="441" y="787"/>
                  <a:pt x="444" y="786"/>
                </a:cubicBezTo>
                <a:close/>
                <a:moveTo>
                  <a:pt x="440" y="714"/>
                </a:moveTo>
                <a:cubicBezTo>
                  <a:pt x="442" y="714"/>
                  <a:pt x="443" y="714"/>
                  <a:pt x="443" y="713"/>
                </a:cubicBezTo>
                <a:cubicBezTo>
                  <a:pt x="446" y="715"/>
                  <a:pt x="440" y="719"/>
                  <a:pt x="440" y="714"/>
                </a:cubicBezTo>
                <a:close/>
                <a:moveTo>
                  <a:pt x="451" y="785"/>
                </a:moveTo>
                <a:cubicBezTo>
                  <a:pt x="452" y="782"/>
                  <a:pt x="452" y="788"/>
                  <a:pt x="454" y="787"/>
                </a:cubicBezTo>
                <a:cubicBezTo>
                  <a:pt x="456" y="786"/>
                  <a:pt x="453" y="788"/>
                  <a:pt x="451" y="788"/>
                </a:cubicBezTo>
                <a:cubicBezTo>
                  <a:pt x="450" y="786"/>
                  <a:pt x="453" y="785"/>
                  <a:pt x="451" y="785"/>
                </a:cubicBezTo>
                <a:close/>
                <a:moveTo>
                  <a:pt x="453" y="1047"/>
                </a:moveTo>
                <a:cubicBezTo>
                  <a:pt x="453" y="1049"/>
                  <a:pt x="449" y="1048"/>
                  <a:pt x="448" y="1049"/>
                </a:cubicBezTo>
                <a:cubicBezTo>
                  <a:pt x="447" y="1046"/>
                  <a:pt x="450" y="1046"/>
                  <a:pt x="453" y="1047"/>
                </a:cubicBezTo>
                <a:close/>
                <a:moveTo>
                  <a:pt x="443" y="405"/>
                </a:moveTo>
                <a:cubicBezTo>
                  <a:pt x="444" y="404"/>
                  <a:pt x="449" y="404"/>
                  <a:pt x="450" y="405"/>
                </a:cubicBezTo>
                <a:cubicBezTo>
                  <a:pt x="448" y="407"/>
                  <a:pt x="445" y="407"/>
                  <a:pt x="443" y="405"/>
                </a:cubicBezTo>
                <a:close/>
                <a:moveTo>
                  <a:pt x="447" y="1100"/>
                </a:moveTo>
                <a:cubicBezTo>
                  <a:pt x="449" y="1097"/>
                  <a:pt x="453" y="1101"/>
                  <a:pt x="454" y="1103"/>
                </a:cubicBezTo>
                <a:cubicBezTo>
                  <a:pt x="453" y="1103"/>
                  <a:pt x="449" y="1101"/>
                  <a:pt x="447" y="1100"/>
                </a:cubicBezTo>
                <a:close/>
                <a:moveTo>
                  <a:pt x="456" y="1081"/>
                </a:moveTo>
                <a:cubicBezTo>
                  <a:pt x="457" y="1081"/>
                  <a:pt x="457" y="1082"/>
                  <a:pt x="457" y="1081"/>
                </a:cubicBezTo>
                <a:cubicBezTo>
                  <a:pt x="459" y="1082"/>
                  <a:pt x="459" y="1083"/>
                  <a:pt x="459" y="1086"/>
                </a:cubicBezTo>
                <a:cubicBezTo>
                  <a:pt x="454" y="1086"/>
                  <a:pt x="454" y="1086"/>
                  <a:pt x="454" y="1086"/>
                </a:cubicBezTo>
                <a:cubicBezTo>
                  <a:pt x="454" y="1083"/>
                  <a:pt x="455" y="1082"/>
                  <a:pt x="456" y="1081"/>
                </a:cubicBezTo>
                <a:close/>
                <a:moveTo>
                  <a:pt x="456" y="687"/>
                </a:moveTo>
                <a:cubicBezTo>
                  <a:pt x="456" y="685"/>
                  <a:pt x="457" y="685"/>
                  <a:pt x="459" y="685"/>
                </a:cubicBezTo>
                <a:cubicBezTo>
                  <a:pt x="459" y="687"/>
                  <a:pt x="458" y="687"/>
                  <a:pt x="456" y="687"/>
                </a:cubicBezTo>
                <a:close/>
                <a:moveTo>
                  <a:pt x="451" y="333"/>
                </a:moveTo>
                <a:cubicBezTo>
                  <a:pt x="450" y="338"/>
                  <a:pt x="443" y="333"/>
                  <a:pt x="440" y="331"/>
                </a:cubicBezTo>
                <a:cubicBezTo>
                  <a:pt x="444" y="329"/>
                  <a:pt x="446" y="336"/>
                  <a:pt x="451" y="333"/>
                </a:cubicBezTo>
                <a:close/>
                <a:moveTo>
                  <a:pt x="444" y="380"/>
                </a:moveTo>
                <a:cubicBezTo>
                  <a:pt x="443" y="381"/>
                  <a:pt x="443" y="383"/>
                  <a:pt x="441" y="383"/>
                </a:cubicBezTo>
                <a:cubicBezTo>
                  <a:pt x="441" y="382"/>
                  <a:pt x="441" y="382"/>
                  <a:pt x="440" y="382"/>
                </a:cubicBezTo>
                <a:cubicBezTo>
                  <a:pt x="441" y="380"/>
                  <a:pt x="443" y="380"/>
                  <a:pt x="444" y="380"/>
                </a:cubicBezTo>
                <a:close/>
                <a:moveTo>
                  <a:pt x="440" y="707"/>
                </a:moveTo>
                <a:cubicBezTo>
                  <a:pt x="442" y="709"/>
                  <a:pt x="444" y="706"/>
                  <a:pt x="444" y="710"/>
                </a:cubicBezTo>
                <a:cubicBezTo>
                  <a:pt x="444" y="709"/>
                  <a:pt x="440" y="708"/>
                  <a:pt x="441" y="711"/>
                </a:cubicBezTo>
                <a:cubicBezTo>
                  <a:pt x="440" y="711"/>
                  <a:pt x="439" y="708"/>
                  <a:pt x="439" y="710"/>
                </a:cubicBezTo>
                <a:cubicBezTo>
                  <a:pt x="436" y="709"/>
                  <a:pt x="441" y="709"/>
                  <a:pt x="440" y="707"/>
                </a:cubicBezTo>
                <a:close/>
                <a:moveTo>
                  <a:pt x="445" y="1100"/>
                </a:moveTo>
                <a:cubicBezTo>
                  <a:pt x="442" y="1102"/>
                  <a:pt x="438" y="1104"/>
                  <a:pt x="434" y="1101"/>
                </a:cubicBezTo>
                <a:cubicBezTo>
                  <a:pt x="437" y="1101"/>
                  <a:pt x="439" y="1100"/>
                  <a:pt x="445" y="1100"/>
                </a:cubicBezTo>
                <a:close/>
                <a:moveTo>
                  <a:pt x="435" y="1134"/>
                </a:moveTo>
                <a:cubicBezTo>
                  <a:pt x="431" y="1132"/>
                  <a:pt x="429" y="1133"/>
                  <a:pt x="426" y="1131"/>
                </a:cubicBezTo>
                <a:cubicBezTo>
                  <a:pt x="426" y="1130"/>
                  <a:pt x="434" y="1131"/>
                  <a:pt x="436" y="1130"/>
                </a:cubicBezTo>
                <a:cubicBezTo>
                  <a:pt x="437" y="1133"/>
                  <a:pt x="434" y="1132"/>
                  <a:pt x="435" y="1134"/>
                </a:cubicBezTo>
                <a:close/>
                <a:moveTo>
                  <a:pt x="434" y="789"/>
                </a:moveTo>
                <a:cubicBezTo>
                  <a:pt x="434" y="791"/>
                  <a:pt x="433" y="792"/>
                  <a:pt x="431" y="792"/>
                </a:cubicBezTo>
                <a:cubicBezTo>
                  <a:pt x="431" y="789"/>
                  <a:pt x="429" y="790"/>
                  <a:pt x="428" y="789"/>
                </a:cubicBezTo>
                <a:cubicBezTo>
                  <a:pt x="429" y="786"/>
                  <a:pt x="432" y="789"/>
                  <a:pt x="434" y="789"/>
                </a:cubicBezTo>
                <a:close/>
                <a:moveTo>
                  <a:pt x="412" y="1039"/>
                </a:moveTo>
                <a:cubicBezTo>
                  <a:pt x="412" y="1036"/>
                  <a:pt x="412" y="1036"/>
                  <a:pt x="412" y="1036"/>
                </a:cubicBezTo>
                <a:cubicBezTo>
                  <a:pt x="413" y="1037"/>
                  <a:pt x="414" y="1037"/>
                  <a:pt x="416" y="1037"/>
                </a:cubicBezTo>
                <a:cubicBezTo>
                  <a:pt x="416" y="1039"/>
                  <a:pt x="414" y="1039"/>
                  <a:pt x="412" y="1039"/>
                </a:cubicBezTo>
                <a:close/>
                <a:moveTo>
                  <a:pt x="414" y="1103"/>
                </a:moveTo>
                <a:cubicBezTo>
                  <a:pt x="414" y="1105"/>
                  <a:pt x="412" y="1105"/>
                  <a:pt x="412" y="1107"/>
                </a:cubicBezTo>
                <a:cubicBezTo>
                  <a:pt x="410" y="1106"/>
                  <a:pt x="412" y="1103"/>
                  <a:pt x="409" y="1103"/>
                </a:cubicBezTo>
                <a:cubicBezTo>
                  <a:pt x="407" y="1101"/>
                  <a:pt x="412" y="1104"/>
                  <a:pt x="414" y="1103"/>
                </a:cubicBezTo>
                <a:close/>
                <a:moveTo>
                  <a:pt x="413" y="793"/>
                </a:moveTo>
                <a:cubicBezTo>
                  <a:pt x="413" y="790"/>
                  <a:pt x="417" y="792"/>
                  <a:pt x="417" y="790"/>
                </a:cubicBezTo>
                <a:cubicBezTo>
                  <a:pt x="416" y="789"/>
                  <a:pt x="414" y="790"/>
                  <a:pt x="412" y="789"/>
                </a:cubicBezTo>
                <a:cubicBezTo>
                  <a:pt x="414" y="785"/>
                  <a:pt x="417" y="788"/>
                  <a:pt x="420" y="789"/>
                </a:cubicBezTo>
                <a:cubicBezTo>
                  <a:pt x="418" y="790"/>
                  <a:pt x="417" y="792"/>
                  <a:pt x="416" y="795"/>
                </a:cubicBezTo>
                <a:cubicBezTo>
                  <a:pt x="415" y="794"/>
                  <a:pt x="414" y="793"/>
                  <a:pt x="413" y="793"/>
                </a:cubicBezTo>
                <a:close/>
                <a:moveTo>
                  <a:pt x="423" y="686"/>
                </a:moveTo>
                <a:cubicBezTo>
                  <a:pt x="423" y="688"/>
                  <a:pt x="419" y="689"/>
                  <a:pt x="417" y="687"/>
                </a:cubicBezTo>
                <a:cubicBezTo>
                  <a:pt x="417" y="684"/>
                  <a:pt x="421" y="683"/>
                  <a:pt x="423" y="686"/>
                </a:cubicBezTo>
                <a:close/>
                <a:moveTo>
                  <a:pt x="422" y="411"/>
                </a:moveTo>
                <a:cubicBezTo>
                  <a:pt x="423" y="412"/>
                  <a:pt x="424" y="410"/>
                  <a:pt x="426" y="412"/>
                </a:cubicBezTo>
                <a:cubicBezTo>
                  <a:pt x="426" y="414"/>
                  <a:pt x="421" y="413"/>
                  <a:pt x="422" y="411"/>
                </a:cubicBezTo>
                <a:close/>
                <a:moveTo>
                  <a:pt x="422" y="1035"/>
                </a:moveTo>
                <a:cubicBezTo>
                  <a:pt x="425" y="1035"/>
                  <a:pt x="424" y="1038"/>
                  <a:pt x="427" y="1037"/>
                </a:cubicBezTo>
                <a:cubicBezTo>
                  <a:pt x="427" y="1038"/>
                  <a:pt x="422" y="1037"/>
                  <a:pt x="420" y="1039"/>
                </a:cubicBezTo>
                <a:cubicBezTo>
                  <a:pt x="420" y="1038"/>
                  <a:pt x="420" y="1038"/>
                  <a:pt x="419" y="1038"/>
                </a:cubicBezTo>
                <a:cubicBezTo>
                  <a:pt x="420" y="1035"/>
                  <a:pt x="422" y="1038"/>
                  <a:pt x="422" y="1035"/>
                </a:cubicBezTo>
                <a:close/>
                <a:moveTo>
                  <a:pt x="424" y="726"/>
                </a:moveTo>
                <a:cubicBezTo>
                  <a:pt x="425" y="727"/>
                  <a:pt x="425" y="727"/>
                  <a:pt x="427" y="727"/>
                </a:cubicBezTo>
                <a:cubicBezTo>
                  <a:pt x="427" y="728"/>
                  <a:pt x="426" y="728"/>
                  <a:pt x="425" y="728"/>
                </a:cubicBezTo>
                <a:cubicBezTo>
                  <a:pt x="426" y="730"/>
                  <a:pt x="426" y="729"/>
                  <a:pt x="428" y="729"/>
                </a:cubicBezTo>
                <a:cubicBezTo>
                  <a:pt x="428" y="731"/>
                  <a:pt x="428" y="731"/>
                  <a:pt x="428" y="731"/>
                </a:cubicBezTo>
                <a:cubicBezTo>
                  <a:pt x="425" y="731"/>
                  <a:pt x="424" y="730"/>
                  <a:pt x="424" y="726"/>
                </a:cubicBezTo>
                <a:close/>
                <a:moveTo>
                  <a:pt x="433" y="382"/>
                </a:moveTo>
                <a:cubicBezTo>
                  <a:pt x="433" y="386"/>
                  <a:pt x="433" y="386"/>
                  <a:pt x="433" y="386"/>
                </a:cubicBezTo>
                <a:cubicBezTo>
                  <a:pt x="430" y="386"/>
                  <a:pt x="430" y="386"/>
                  <a:pt x="430" y="386"/>
                </a:cubicBezTo>
                <a:cubicBezTo>
                  <a:pt x="430" y="384"/>
                  <a:pt x="431" y="383"/>
                  <a:pt x="433" y="382"/>
                </a:cubicBezTo>
                <a:close/>
                <a:moveTo>
                  <a:pt x="429" y="330"/>
                </a:moveTo>
                <a:cubicBezTo>
                  <a:pt x="429" y="332"/>
                  <a:pt x="429" y="333"/>
                  <a:pt x="430" y="333"/>
                </a:cubicBezTo>
                <a:cubicBezTo>
                  <a:pt x="429" y="334"/>
                  <a:pt x="428" y="334"/>
                  <a:pt x="427" y="334"/>
                </a:cubicBezTo>
                <a:cubicBezTo>
                  <a:pt x="425" y="333"/>
                  <a:pt x="428" y="332"/>
                  <a:pt x="426" y="331"/>
                </a:cubicBezTo>
                <a:cubicBezTo>
                  <a:pt x="426" y="330"/>
                  <a:pt x="428" y="331"/>
                  <a:pt x="429" y="330"/>
                </a:cubicBezTo>
                <a:close/>
                <a:moveTo>
                  <a:pt x="426" y="382"/>
                </a:moveTo>
                <a:cubicBezTo>
                  <a:pt x="426" y="384"/>
                  <a:pt x="428" y="388"/>
                  <a:pt x="424" y="387"/>
                </a:cubicBezTo>
                <a:cubicBezTo>
                  <a:pt x="424" y="385"/>
                  <a:pt x="425" y="383"/>
                  <a:pt x="423" y="385"/>
                </a:cubicBezTo>
                <a:cubicBezTo>
                  <a:pt x="421" y="384"/>
                  <a:pt x="424" y="382"/>
                  <a:pt x="426" y="382"/>
                </a:cubicBezTo>
                <a:close/>
                <a:moveTo>
                  <a:pt x="422" y="330"/>
                </a:moveTo>
                <a:cubicBezTo>
                  <a:pt x="423" y="331"/>
                  <a:pt x="422" y="332"/>
                  <a:pt x="422" y="334"/>
                </a:cubicBezTo>
                <a:cubicBezTo>
                  <a:pt x="420" y="334"/>
                  <a:pt x="419" y="333"/>
                  <a:pt x="419" y="331"/>
                </a:cubicBezTo>
                <a:cubicBezTo>
                  <a:pt x="420" y="331"/>
                  <a:pt x="422" y="331"/>
                  <a:pt x="422" y="330"/>
                </a:cubicBezTo>
                <a:close/>
                <a:moveTo>
                  <a:pt x="418" y="482"/>
                </a:moveTo>
                <a:cubicBezTo>
                  <a:pt x="416" y="482"/>
                  <a:pt x="414" y="482"/>
                  <a:pt x="413" y="481"/>
                </a:cubicBezTo>
                <a:cubicBezTo>
                  <a:pt x="414" y="479"/>
                  <a:pt x="416" y="478"/>
                  <a:pt x="418" y="478"/>
                </a:cubicBezTo>
                <a:lnTo>
                  <a:pt x="418" y="482"/>
                </a:lnTo>
                <a:close/>
                <a:moveTo>
                  <a:pt x="418" y="387"/>
                </a:moveTo>
                <a:cubicBezTo>
                  <a:pt x="417" y="388"/>
                  <a:pt x="415" y="388"/>
                  <a:pt x="415" y="389"/>
                </a:cubicBezTo>
                <a:cubicBezTo>
                  <a:pt x="414" y="388"/>
                  <a:pt x="414" y="387"/>
                  <a:pt x="414" y="387"/>
                </a:cubicBezTo>
                <a:cubicBezTo>
                  <a:pt x="412" y="387"/>
                  <a:pt x="411" y="389"/>
                  <a:pt x="409" y="390"/>
                </a:cubicBezTo>
                <a:cubicBezTo>
                  <a:pt x="408" y="388"/>
                  <a:pt x="413" y="385"/>
                  <a:pt x="416" y="385"/>
                </a:cubicBezTo>
                <a:cubicBezTo>
                  <a:pt x="417" y="386"/>
                  <a:pt x="416" y="387"/>
                  <a:pt x="418" y="387"/>
                </a:cubicBezTo>
                <a:close/>
                <a:moveTo>
                  <a:pt x="408" y="331"/>
                </a:moveTo>
                <a:cubicBezTo>
                  <a:pt x="410" y="331"/>
                  <a:pt x="410" y="331"/>
                  <a:pt x="410" y="331"/>
                </a:cubicBezTo>
                <a:cubicBezTo>
                  <a:pt x="411" y="334"/>
                  <a:pt x="408" y="333"/>
                  <a:pt x="409" y="335"/>
                </a:cubicBezTo>
                <a:cubicBezTo>
                  <a:pt x="407" y="335"/>
                  <a:pt x="407" y="332"/>
                  <a:pt x="408" y="331"/>
                </a:cubicBezTo>
                <a:close/>
                <a:moveTo>
                  <a:pt x="402" y="388"/>
                </a:moveTo>
                <a:cubicBezTo>
                  <a:pt x="402" y="389"/>
                  <a:pt x="401" y="389"/>
                  <a:pt x="401" y="391"/>
                </a:cubicBezTo>
                <a:cubicBezTo>
                  <a:pt x="404" y="388"/>
                  <a:pt x="404" y="389"/>
                  <a:pt x="407" y="390"/>
                </a:cubicBezTo>
                <a:cubicBezTo>
                  <a:pt x="409" y="391"/>
                  <a:pt x="406" y="391"/>
                  <a:pt x="405" y="390"/>
                </a:cubicBezTo>
                <a:cubicBezTo>
                  <a:pt x="405" y="390"/>
                  <a:pt x="403" y="390"/>
                  <a:pt x="403" y="391"/>
                </a:cubicBezTo>
                <a:cubicBezTo>
                  <a:pt x="401" y="391"/>
                  <a:pt x="400" y="389"/>
                  <a:pt x="398" y="389"/>
                </a:cubicBezTo>
                <a:cubicBezTo>
                  <a:pt x="399" y="388"/>
                  <a:pt x="400" y="389"/>
                  <a:pt x="402" y="388"/>
                </a:cubicBezTo>
                <a:close/>
                <a:moveTo>
                  <a:pt x="405" y="720"/>
                </a:moveTo>
                <a:cubicBezTo>
                  <a:pt x="405" y="720"/>
                  <a:pt x="404" y="721"/>
                  <a:pt x="404" y="721"/>
                </a:cubicBezTo>
                <a:cubicBezTo>
                  <a:pt x="402" y="721"/>
                  <a:pt x="402" y="721"/>
                  <a:pt x="402" y="721"/>
                </a:cubicBezTo>
                <a:cubicBezTo>
                  <a:pt x="403" y="718"/>
                  <a:pt x="404" y="716"/>
                  <a:pt x="405" y="714"/>
                </a:cubicBezTo>
                <a:cubicBezTo>
                  <a:pt x="408" y="715"/>
                  <a:pt x="404" y="718"/>
                  <a:pt x="403" y="719"/>
                </a:cubicBezTo>
                <a:cubicBezTo>
                  <a:pt x="403" y="720"/>
                  <a:pt x="404" y="720"/>
                  <a:pt x="405" y="720"/>
                </a:cubicBezTo>
                <a:close/>
                <a:moveTo>
                  <a:pt x="401" y="719"/>
                </a:moveTo>
                <a:cubicBezTo>
                  <a:pt x="400" y="722"/>
                  <a:pt x="398" y="721"/>
                  <a:pt x="396" y="721"/>
                </a:cubicBezTo>
                <a:cubicBezTo>
                  <a:pt x="397" y="719"/>
                  <a:pt x="399" y="719"/>
                  <a:pt x="401" y="719"/>
                </a:cubicBezTo>
                <a:close/>
                <a:moveTo>
                  <a:pt x="400" y="1071"/>
                </a:moveTo>
                <a:cubicBezTo>
                  <a:pt x="399" y="1071"/>
                  <a:pt x="398" y="1071"/>
                  <a:pt x="398" y="1072"/>
                </a:cubicBezTo>
                <a:cubicBezTo>
                  <a:pt x="396" y="1072"/>
                  <a:pt x="395" y="1070"/>
                  <a:pt x="395" y="1068"/>
                </a:cubicBezTo>
                <a:cubicBezTo>
                  <a:pt x="397" y="1070"/>
                  <a:pt x="397" y="1066"/>
                  <a:pt x="401" y="1067"/>
                </a:cubicBezTo>
                <a:cubicBezTo>
                  <a:pt x="399" y="1069"/>
                  <a:pt x="399" y="1068"/>
                  <a:pt x="400" y="1071"/>
                </a:cubicBezTo>
                <a:close/>
                <a:moveTo>
                  <a:pt x="396" y="725"/>
                </a:moveTo>
                <a:cubicBezTo>
                  <a:pt x="398" y="724"/>
                  <a:pt x="399" y="725"/>
                  <a:pt x="400" y="725"/>
                </a:cubicBezTo>
                <a:cubicBezTo>
                  <a:pt x="400" y="728"/>
                  <a:pt x="398" y="727"/>
                  <a:pt x="398" y="729"/>
                </a:cubicBezTo>
                <a:cubicBezTo>
                  <a:pt x="396" y="729"/>
                  <a:pt x="396" y="727"/>
                  <a:pt x="396" y="725"/>
                </a:cubicBezTo>
                <a:close/>
                <a:moveTo>
                  <a:pt x="396" y="779"/>
                </a:moveTo>
                <a:cubicBezTo>
                  <a:pt x="396" y="782"/>
                  <a:pt x="396" y="782"/>
                  <a:pt x="396" y="782"/>
                </a:cubicBezTo>
                <a:cubicBezTo>
                  <a:pt x="396" y="781"/>
                  <a:pt x="397" y="781"/>
                  <a:pt x="398" y="781"/>
                </a:cubicBezTo>
                <a:cubicBezTo>
                  <a:pt x="398" y="783"/>
                  <a:pt x="395" y="783"/>
                  <a:pt x="393" y="783"/>
                </a:cubicBezTo>
                <a:cubicBezTo>
                  <a:pt x="392" y="782"/>
                  <a:pt x="396" y="780"/>
                  <a:pt x="393" y="780"/>
                </a:cubicBezTo>
                <a:cubicBezTo>
                  <a:pt x="393" y="779"/>
                  <a:pt x="395" y="779"/>
                  <a:pt x="396" y="779"/>
                </a:cubicBezTo>
                <a:close/>
                <a:moveTo>
                  <a:pt x="395" y="391"/>
                </a:moveTo>
                <a:cubicBezTo>
                  <a:pt x="394" y="393"/>
                  <a:pt x="393" y="390"/>
                  <a:pt x="389" y="392"/>
                </a:cubicBezTo>
                <a:cubicBezTo>
                  <a:pt x="389" y="391"/>
                  <a:pt x="388" y="390"/>
                  <a:pt x="388" y="389"/>
                </a:cubicBezTo>
                <a:cubicBezTo>
                  <a:pt x="392" y="390"/>
                  <a:pt x="393" y="390"/>
                  <a:pt x="395" y="391"/>
                </a:cubicBezTo>
                <a:close/>
                <a:moveTo>
                  <a:pt x="388" y="661"/>
                </a:moveTo>
                <a:cubicBezTo>
                  <a:pt x="390" y="662"/>
                  <a:pt x="390" y="664"/>
                  <a:pt x="390" y="666"/>
                </a:cubicBezTo>
                <a:cubicBezTo>
                  <a:pt x="387" y="666"/>
                  <a:pt x="387" y="666"/>
                  <a:pt x="387" y="666"/>
                </a:cubicBezTo>
                <a:cubicBezTo>
                  <a:pt x="386" y="663"/>
                  <a:pt x="388" y="664"/>
                  <a:pt x="388" y="661"/>
                </a:cubicBezTo>
                <a:close/>
                <a:moveTo>
                  <a:pt x="388" y="390"/>
                </a:moveTo>
                <a:cubicBezTo>
                  <a:pt x="386" y="393"/>
                  <a:pt x="382" y="392"/>
                  <a:pt x="377" y="393"/>
                </a:cubicBezTo>
                <a:cubicBezTo>
                  <a:pt x="377" y="384"/>
                  <a:pt x="383" y="392"/>
                  <a:pt x="388" y="390"/>
                </a:cubicBezTo>
                <a:close/>
                <a:moveTo>
                  <a:pt x="373" y="729"/>
                </a:moveTo>
                <a:cubicBezTo>
                  <a:pt x="373" y="728"/>
                  <a:pt x="373" y="727"/>
                  <a:pt x="372" y="727"/>
                </a:cubicBezTo>
                <a:cubicBezTo>
                  <a:pt x="372" y="725"/>
                  <a:pt x="376" y="730"/>
                  <a:pt x="376" y="727"/>
                </a:cubicBezTo>
                <a:cubicBezTo>
                  <a:pt x="377" y="727"/>
                  <a:pt x="377" y="729"/>
                  <a:pt x="378" y="729"/>
                </a:cubicBezTo>
                <a:cubicBezTo>
                  <a:pt x="377" y="731"/>
                  <a:pt x="375" y="728"/>
                  <a:pt x="373" y="729"/>
                </a:cubicBezTo>
                <a:close/>
                <a:moveTo>
                  <a:pt x="377" y="1069"/>
                </a:moveTo>
                <a:cubicBezTo>
                  <a:pt x="376" y="1071"/>
                  <a:pt x="376" y="1073"/>
                  <a:pt x="373" y="1073"/>
                </a:cubicBezTo>
                <a:cubicBezTo>
                  <a:pt x="373" y="1070"/>
                  <a:pt x="375" y="1070"/>
                  <a:pt x="377" y="1069"/>
                </a:cubicBezTo>
                <a:close/>
                <a:moveTo>
                  <a:pt x="369" y="721"/>
                </a:moveTo>
                <a:cubicBezTo>
                  <a:pt x="369" y="719"/>
                  <a:pt x="372" y="720"/>
                  <a:pt x="375" y="720"/>
                </a:cubicBezTo>
                <a:cubicBezTo>
                  <a:pt x="374" y="724"/>
                  <a:pt x="372" y="721"/>
                  <a:pt x="369" y="721"/>
                </a:cubicBezTo>
                <a:close/>
                <a:moveTo>
                  <a:pt x="372" y="712"/>
                </a:moveTo>
                <a:cubicBezTo>
                  <a:pt x="369" y="710"/>
                  <a:pt x="374" y="710"/>
                  <a:pt x="374" y="708"/>
                </a:cubicBezTo>
                <a:cubicBezTo>
                  <a:pt x="376" y="708"/>
                  <a:pt x="373" y="712"/>
                  <a:pt x="376" y="711"/>
                </a:cubicBezTo>
                <a:cubicBezTo>
                  <a:pt x="376" y="714"/>
                  <a:pt x="373" y="709"/>
                  <a:pt x="372" y="712"/>
                </a:cubicBezTo>
                <a:close/>
                <a:moveTo>
                  <a:pt x="373" y="687"/>
                </a:moveTo>
                <a:cubicBezTo>
                  <a:pt x="373" y="685"/>
                  <a:pt x="376" y="685"/>
                  <a:pt x="378" y="685"/>
                </a:cubicBezTo>
                <a:cubicBezTo>
                  <a:pt x="378" y="688"/>
                  <a:pt x="375" y="687"/>
                  <a:pt x="373" y="687"/>
                </a:cubicBezTo>
                <a:close/>
                <a:moveTo>
                  <a:pt x="383" y="720"/>
                </a:moveTo>
                <a:cubicBezTo>
                  <a:pt x="382" y="721"/>
                  <a:pt x="380" y="722"/>
                  <a:pt x="378" y="721"/>
                </a:cubicBezTo>
                <a:cubicBezTo>
                  <a:pt x="378" y="719"/>
                  <a:pt x="381" y="719"/>
                  <a:pt x="383" y="720"/>
                </a:cubicBezTo>
                <a:close/>
                <a:moveTo>
                  <a:pt x="383" y="685"/>
                </a:moveTo>
                <a:cubicBezTo>
                  <a:pt x="383" y="688"/>
                  <a:pt x="383" y="688"/>
                  <a:pt x="383" y="688"/>
                </a:cubicBezTo>
                <a:cubicBezTo>
                  <a:pt x="381" y="688"/>
                  <a:pt x="383" y="685"/>
                  <a:pt x="379" y="686"/>
                </a:cubicBezTo>
                <a:cubicBezTo>
                  <a:pt x="377" y="685"/>
                  <a:pt x="382" y="685"/>
                  <a:pt x="383" y="685"/>
                </a:cubicBezTo>
                <a:close/>
                <a:moveTo>
                  <a:pt x="383" y="728"/>
                </a:moveTo>
                <a:cubicBezTo>
                  <a:pt x="384" y="730"/>
                  <a:pt x="378" y="731"/>
                  <a:pt x="379" y="727"/>
                </a:cubicBezTo>
                <a:cubicBezTo>
                  <a:pt x="381" y="727"/>
                  <a:pt x="383" y="727"/>
                  <a:pt x="383" y="728"/>
                </a:cubicBezTo>
                <a:close/>
                <a:moveTo>
                  <a:pt x="380" y="1070"/>
                </a:moveTo>
                <a:cubicBezTo>
                  <a:pt x="381" y="1069"/>
                  <a:pt x="382" y="1068"/>
                  <a:pt x="384" y="1068"/>
                </a:cubicBezTo>
                <a:cubicBezTo>
                  <a:pt x="384" y="1069"/>
                  <a:pt x="384" y="1070"/>
                  <a:pt x="385" y="1070"/>
                </a:cubicBezTo>
                <a:cubicBezTo>
                  <a:pt x="384" y="1071"/>
                  <a:pt x="382" y="1072"/>
                  <a:pt x="379" y="1072"/>
                </a:cubicBezTo>
                <a:cubicBezTo>
                  <a:pt x="380" y="1071"/>
                  <a:pt x="379" y="1070"/>
                  <a:pt x="379" y="1070"/>
                </a:cubicBezTo>
                <a:cubicBezTo>
                  <a:pt x="378" y="1068"/>
                  <a:pt x="382" y="1073"/>
                  <a:pt x="380" y="1070"/>
                </a:cubicBezTo>
                <a:close/>
                <a:moveTo>
                  <a:pt x="371" y="391"/>
                </a:moveTo>
                <a:cubicBezTo>
                  <a:pt x="372" y="391"/>
                  <a:pt x="372" y="392"/>
                  <a:pt x="372" y="393"/>
                </a:cubicBezTo>
                <a:cubicBezTo>
                  <a:pt x="373" y="394"/>
                  <a:pt x="374" y="394"/>
                  <a:pt x="374" y="395"/>
                </a:cubicBezTo>
                <a:cubicBezTo>
                  <a:pt x="373" y="395"/>
                  <a:pt x="372" y="394"/>
                  <a:pt x="372" y="395"/>
                </a:cubicBezTo>
                <a:cubicBezTo>
                  <a:pt x="371" y="395"/>
                  <a:pt x="372" y="394"/>
                  <a:pt x="370" y="394"/>
                </a:cubicBezTo>
                <a:cubicBezTo>
                  <a:pt x="370" y="392"/>
                  <a:pt x="371" y="392"/>
                  <a:pt x="371" y="391"/>
                </a:cubicBezTo>
                <a:close/>
                <a:moveTo>
                  <a:pt x="374" y="716"/>
                </a:moveTo>
                <a:cubicBezTo>
                  <a:pt x="374" y="720"/>
                  <a:pt x="372" y="718"/>
                  <a:pt x="369" y="719"/>
                </a:cubicBezTo>
                <a:cubicBezTo>
                  <a:pt x="368" y="716"/>
                  <a:pt x="371" y="716"/>
                  <a:pt x="374" y="716"/>
                </a:cubicBezTo>
                <a:close/>
                <a:moveTo>
                  <a:pt x="363" y="391"/>
                </a:moveTo>
                <a:cubicBezTo>
                  <a:pt x="363" y="394"/>
                  <a:pt x="363" y="395"/>
                  <a:pt x="361" y="395"/>
                </a:cubicBezTo>
                <a:cubicBezTo>
                  <a:pt x="360" y="393"/>
                  <a:pt x="361" y="391"/>
                  <a:pt x="363" y="391"/>
                </a:cubicBezTo>
                <a:close/>
                <a:moveTo>
                  <a:pt x="362" y="664"/>
                </a:moveTo>
                <a:cubicBezTo>
                  <a:pt x="362" y="663"/>
                  <a:pt x="363" y="665"/>
                  <a:pt x="362" y="665"/>
                </a:cubicBezTo>
                <a:cubicBezTo>
                  <a:pt x="362" y="667"/>
                  <a:pt x="364" y="666"/>
                  <a:pt x="365" y="667"/>
                </a:cubicBezTo>
                <a:cubicBezTo>
                  <a:pt x="364" y="668"/>
                  <a:pt x="361" y="669"/>
                  <a:pt x="360" y="668"/>
                </a:cubicBezTo>
                <a:cubicBezTo>
                  <a:pt x="359" y="666"/>
                  <a:pt x="362" y="666"/>
                  <a:pt x="362" y="664"/>
                </a:cubicBezTo>
                <a:close/>
                <a:moveTo>
                  <a:pt x="357" y="395"/>
                </a:moveTo>
                <a:cubicBezTo>
                  <a:pt x="356" y="394"/>
                  <a:pt x="354" y="394"/>
                  <a:pt x="354" y="392"/>
                </a:cubicBezTo>
                <a:cubicBezTo>
                  <a:pt x="356" y="392"/>
                  <a:pt x="357" y="394"/>
                  <a:pt x="357" y="391"/>
                </a:cubicBezTo>
                <a:cubicBezTo>
                  <a:pt x="360" y="393"/>
                  <a:pt x="356" y="394"/>
                  <a:pt x="357" y="395"/>
                </a:cubicBezTo>
                <a:close/>
                <a:moveTo>
                  <a:pt x="362" y="1097"/>
                </a:moveTo>
                <a:cubicBezTo>
                  <a:pt x="364" y="1097"/>
                  <a:pt x="363" y="1100"/>
                  <a:pt x="363" y="1102"/>
                </a:cubicBezTo>
                <a:cubicBezTo>
                  <a:pt x="362" y="1099"/>
                  <a:pt x="360" y="1100"/>
                  <a:pt x="357" y="1099"/>
                </a:cubicBezTo>
                <a:cubicBezTo>
                  <a:pt x="358" y="1096"/>
                  <a:pt x="361" y="1100"/>
                  <a:pt x="362" y="1097"/>
                </a:cubicBezTo>
                <a:close/>
                <a:moveTo>
                  <a:pt x="364" y="1107"/>
                </a:moveTo>
                <a:cubicBezTo>
                  <a:pt x="362" y="1107"/>
                  <a:pt x="360" y="1106"/>
                  <a:pt x="361" y="1104"/>
                </a:cubicBezTo>
                <a:cubicBezTo>
                  <a:pt x="361" y="1104"/>
                  <a:pt x="361" y="1104"/>
                  <a:pt x="362" y="1103"/>
                </a:cubicBezTo>
                <a:cubicBezTo>
                  <a:pt x="364" y="1103"/>
                  <a:pt x="364" y="1105"/>
                  <a:pt x="364" y="1107"/>
                </a:cubicBezTo>
                <a:close/>
                <a:moveTo>
                  <a:pt x="362" y="1064"/>
                </a:moveTo>
                <a:cubicBezTo>
                  <a:pt x="364" y="1063"/>
                  <a:pt x="366" y="1063"/>
                  <a:pt x="367" y="1064"/>
                </a:cubicBezTo>
                <a:cubicBezTo>
                  <a:pt x="367" y="1067"/>
                  <a:pt x="362" y="1066"/>
                  <a:pt x="362" y="1064"/>
                </a:cubicBezTo>
                <a:close/>
                <a:moveTo>
                  <a:pt x="367" y="667"/>
                </a:moveTo>
                <a:cubicBezTo>
                  <a:pt x="366" y="669"/>
                  <a:pt x="364" y="665"/>
                  <a:pt x="363" y="663"/>
                </a:cubicBezTo>
                <a:cubicBezTo>
                  <a:pt x="366" y="664"/>
                  <a:pt x="366" y="662"/>
                  <a:pt x="368" y="664"/>
                </a:cubicBezTo>
                <a:cubicBezTo>
                  <a:pt x="368" y="666"/>
                  <a:pt x="363" y="665"/>
                  <a:pt x="367" y="667"/>
                </a:cubicBezTo>
                <a:close/>
                <a:moveTo>
                  <a:pt x="378" y="1098"/>
                </a:moveTo>
                <a:cubicBezTo>
                  <a:pt x="376" y="1098"/>
                  <a:pt x="379" y="1101"/>
                  <a:pt x="377" y="1102"/>
                </a:cubicBezTo>
                <a:cubicBezTo>
                  <a:pt x="375" y="1101"/>
                  <a:pt x="376" y="1101"/>
                  <a:pt x="376" y="1099"/>
                </a:cubicBezTo>
                <a:cubicBezTo>
                  <a:pt x="373" y="1100"/>
                  <a:pt x="370" y="1098"/>
                  <a:pt x="368" y="1101"/>
                </a:cubicBezTo>
                <a:cubicBezTo>
                  <a:pt x="366" y="1096"/>
                  <a:pt x="374" y="1099"/>
                  <a:pt x="376" y="1095"/>
                </a:cubicBezTo>
                <a:cubicBezTo>
                  <a:pt x="378" y="1097"/>
                  <a:pt x="381" y="1098"/>
                  <a:pt x="382" y="1100"/>
                </a:cubicBezTo>
                <a:cubicBezTo>
                  <a:pt x="379" y="1101"/>
                  <a:pt x="378" y="1099"/>
                  <a:pt x="378" y="1098"/>
                </a:cubicBezTo>
                <a:close/>
                <a:moveTo>
                  <a:pt x="380" y="1077"/>
                </a:moveTo>
                <a:cubicBezTo>
                  <a:pt x="383" y="1074"/>
                  <a:pt x="386" y="1080"/>
                  <a:pt x="386" y="1077"/>
                </a:cubicBezTo>
                <a:cubicBezTo>
                  <a:pt x="387" y="1077"/>
                  <a:pt x="387" y="1079"/>
                  <a:pt x="387" y="1080"/>
                </a:cubicBezTo>
                <a:cubicBezTo>
                  <a:pt x="385" y="1078"/>
                  <a:pt x="380" y="1080"/>
                  <a:pt x="380" y="1077"/>
                </a:cubicBezTo>
                <a:close/>
                <a:moveTo>
                  <a:pt x="391" y="718"/>
                </a:moveTo>
                <a:cubicBezTo>
                  <a:pt x="389" y="717"/>
                  <a:pt x="390" y="715"/>
                  <a:pt x="387" y="717"/>
                </a:cubicBezTo>
                <a:cubicBezTo>
                  <a:pt x="387" y="715"/>
                  <a:pt x="389" y="715"/>
                  <a:pt x="389" y="713"/>
                </a:cubicBezTo>
                <a:cubicBezTo>
                  <a:pt x="391" y="714"/>
                  <a:pt x="392" y="715"/>
                  <a:pt x="393" y="716"/>
                </a:cubicBezTo>
                <a:cubicBezTo>
                  <a:pt x="393" y="717"/>
                  <a:pt x="391" y="716"/>
                  <a:pt x="391" y="718"/>
                </a:cubicBezTo>
                <a:close/>
                <a:moveTo>
                  <a:pt x="395" y="1106"/>
                </a:moveTo>
                <a:cubicBezTo>
                  <a:pt x="394" y="1106"/>
                  <a:pt x="393" y="1105"/>
                  <a:pt x="392" y="1105"/>
                </a:cubicBezTo>
                <a:cubicBezTo>
                  <a:pt x="390" y="1104"/>
                  <a:pt x="394" y="1104"/>
                  <a:pt x="394" y="1105"/>
                </a:cubicBezTo>
                <a:cubicBezTo>
                  <a:pt x="394" y="1104"/>
                  <a:pt x="393" y="1103"/>
                  <a:pt x="393" y="1102"/>
                </a:cubicBezTo>
                <a:cubicBezTo>
                  <a:pt x="394" y="1102"/>
                  <a:pt x="395" y="1103"/>
                  <a:pt x="395" y="1102"/>
                </a:cubicBezTo>
                <a:cubicBezTo>
                  <a:pt x="397" y="1102"/>
                  <a:pt x="395" y="1105"/>
                  <a:pt x="395" y="1106"/>
                </a:cubicBezTo>
                <a:close/>
                <a:moveTo>
                  <a:pt x="392" y="1077"/>
                </a:moveTo>
                <a:cubicBezTo>
                  <a:pt x="392" y="1076"/>
                  <a:pt x="392" y="1077"/>
                  <a:pt x="392" y="1077"/>
                </a:cubicBezTo>
                <a:cubicBezTo>
                  <a:pt x="394" y="1077"/>
                  <a:pt x="393" y="1075"/>
                  <a:pt x="394" y="1074"/>
                </a:cubicBezTo>
                <a:cubicBezTo>
                  <a:pt x="395" y="1075"/>
                  <a:pt x="396" y="1076"/>
                  <a:pt x="396" y="1077"/>
                </a:cubicBezTo>
                <a:cubicBezTo>
                  <a:pt x="399" y="1076"/>
                  <a:pt x="403" y="1079"/>
                  <a:pt x="404" y="1075"/>
                </a:cubicBezTo>
                <a:cubicBezTo>
                  <a:pt x="404" y="1075"/>
                  <a:pt x="405" y="1076"/>
                  <a:pt x="406" y="1076"/>
                </a:cubicBezTo>
                <a:cubicBezTo>
                  <a:pt x="404" y="1077"/>
                  <a:pt x="403" y="1078"/>
                  <a:pt x="405" y="1081"/>
                </a:cubicBezTo>
                <a:cubicBezTo>
                  <a:pt x="397" y="1083"/>
                  <a:pt x="397" y="1079"/>
                  <a:pt x="392" y="1077"/>
                </a:cubicBezTo>
                <a:close/>
                <a:moveTo>
                  <a:pt x="405" y="1105"/>
                </a:moveTo>
                <a:cubicBezTo>
                  <a:pt x="402" y="1103"/>
                  <a:pt x="401" y="1104"/>
                  <a:pt x="397" y="1103"/>
                </a:cubicBezTo>
                <a:cubicBezTo>
                  <a:pt x="397" y="1101"/>
                  <a:pt x="402" y="1104"/>
                  <a:pt x="401" y="1101"/>
                </a:cubicBezTo>
                <a:cubicBezTo>
                  <a:pt x="406" y="1102"/>
                  <a:pt x="402" y="1102"/>
                  <a:pt x="407" y="1103"/>
                </a:cubicBezTo>
                <a:cubicBezTo>
                  <a:pt x="407" y="1104"/>
                  <a:pt x="405" y="1104"/>
                  <a:pt x="405" y="1105"/>
                </a:cubicBezTo>
                <a:close/>
                <a:moveTo>
                  <a:pt x="405" y="1068"/>
                </a:moveTo>
                <a:cubicBezTo>
                  <a:pt x="406" y="1066"/>
                  <a:pt x="412" y="1066"/>
                  <a:pt x="411" y="1068"/>
                </a:cubicBezTo>
                <a:cubicBezTo>
                  <a:pt x="409" y="1067"/>
                  <a:pt x="408" y="1069"/>
                  <a:pt x="405" y="1068"/>
                </a:cubicBezTo>
                <a:close/>
                <a:moveTo>
                  <a:pt x="409" y="1284"/>
                </a:moveTo>
                <a:cubicBezTo>
                  <a:pt x="408" y="1283"/>
                  <a:pt x="408" y="1280"/>
                  <a:pt x="408" y="1278"/>
                </a:cubicBezTo>
                <a:cubicBezTo>
                  <a:pt x="409" y="1277"/>
                  <a:pt x="413" y="1278"/>
                  <a:pt x="415" y="1277"/>
                </a:cubicBezTo>
                <a:cubicBezTo>
                  <a:pt x="414" y="1281"/>
                  <a:pt x="413" y="1284"/>
                  <a:pt x="409" y="1284"/>
                </a:cubicBezTo>
                <a:close/>
                <a:moveTo>
                  <a:pt x="418" y="1079"/>
                </a:moveTo>
                <a:cubicBezTo>
                  <a:pt x="415" y="1078"/>
                  <a:pt x="419" y="1076"/>
                  <a:pt x="421" y="1076"/>
                </a:cubicBezTo>
                <a:cubicBezTo>
                  <a:pt x="421" y="1078"/>
                  <a:pt x="419" y="1078"/>
                  <a:pt x="418" y="1079"/>
                </a:cubicBezTo>
                <a:close/>
                <a:moveTo>
                  <a:pt x="419" y="1068"/>
                </a:moveTo>
                <a:cubicBezTo>
                  <a:pt x="418" y="1068"/>
                  <a:pt x="418" y="1069"/>
                  <a:pt x="418" y="1070"/>
                </a:cubicBezTo>
                <a:cubicBezTo>
                  <a:pt x="417" y="1069"/>
                  <a:pt x="415" y="1069"/>
                  <a:pt x="415" y="1067"/>
                </a:cubicBezTo>
                <a:cubicBezTo>
                  <a:pt x="417" y="1066"/>
                  <a:pt x="419" y="1066"/>
                  <a:pt x="422" y="1067"/>
                </a:cubicBezTo>
                <a:cubicBezTo>
                  <a:pt x="422" y="1068"/>
                  <a:pt x="419" y="1070"/>
                  <a:pt x="419" y="1068"/>
                </a:cubicBezTo>
                <a:close/>
                <a:moveTo>
                  <a:pt x="425" y="1075"/>
                </a:moveTo>
                <a:cubicBezTo>
                  <a:pt x="426" y="1074"/>
                  <a:pt x="430" y="1076"/>
                  <a:pt x="431" y="1076"/>
                </a:cubicBezTo>
                <a:cubicBezTo>
                  <a:pt x="430" y="1078"/>
                  <a:pt x="427" y="1077"/>
                  <a:pt x="428" y="1081"/>
                </a:cubicBezTo>
                <a:cubicBezTo>
                  <a:pt x="426" y="1082"/>
                  <a:pt x="426" y="1079"/>
                  <a:pt x="423" y="1079"/>
                </a:cubicBezTo>
                <a:cubicBezTo>
                  <a:pt x="424" y="1078"/>
                  <a:pt x="427" y="1076"/>
                  <a:pt x="425" y="1075"/>
                </a:cubicBezTo>
                <a:close/>
                <a:moveTo>
                  <a:pt x="452" y="1274"/>
                </a:moveTo>
                <a:cubicBezTo>
                  <a:pt x="445" y="1275"/>
                  <a:pt x="432" y="1277"/>
                  <a:pt x="424" y="1273"/>
                </a:cubicBezTo>
                <a:cubicBezTo>
                  <a:pt x="434" y="1270"/>
                  <a:pt x="441" y="1269"/>
                  <a:pt x="453" y="1270"/>
                </a:cubicBezTo>
                <a:cubicBezTo>
                  <a:pt x="453" y="1272"/>
                  <a:pt x="451" y="1272"/>
                  <a:pt x="452" y="1274"/>
                </a:cubicBezTo>
                <a:close/>
                <a:moveTo>
                  <a:pt x="455" y="1133"/>
                </a:moveTo>
                <a:cubicBezTo>
                  <a:pt x="454" y="1131"/>
                  <a:pt x="451" y="1132"/>
                  <a:pt x="448" y="1130"/>
                </a:cubicBezTo>
                <a:cubicBezTo>
                  <a:pt x="451" y="1130"/>
                  <a:pt x="457" y="1128"/>
                  <a:pt x="461" y="1129"/>
                </a:cubicBezTo>
                <a:cubicBezTo>
                  <a:pt x="458" y="1133"/>
                  <a:pt x="457" y="1129"/>
                  <a:pt x="455" y="1133"/>
                </a:cubicBezTo>
                <a:close/>
                <a:moveTo>
                  <a:pt x="470" y="1056"/>
                </a:moveTo>
                <a:cubicBezTo>
                  <a:pt x="466" y="1057"/>
                  <a:pt x="465" y="1052"/>
                  <a:pt x="462" y="1054"/>
                </a:cubicBezTo>
                <a:cubicBezTo>
                  <a:pt x="460" y="1052"/>
                  <a:pt x="462" y="1051"/>
                  <a:pt x="462" y="1048"/>
                </a:cubicBezTo>
                <a:cubicBezTo>
                  <a:pt x="464" y="1048"/>
                  <a:pt x="468" y="1051"/>
                  <a:pt x="469" y="1048"/>
                </a:cubicBezTo>
                <a:cubicBezTo>
                  <a:pt x="472" y="1052"/>
                  <a:pt x="469" y="1052"/>
                  <a:pt x="470" y="1056"/>
                </a:cubicBezTo>
                <a:close/>
                <a:moveTo>
                  <a:pt x="472" y="1085"/>
                </a:moveTo>
                <a:cubicBezTo>
                  <a:pt x="472" y="1083"/>
                  <a:pt x="474" y="1084"/>
                  <a:pt x="474" y="1081"/>
                </a:cubicBezTo>
                <a:cubicBezTo>
                  <a:pt x="475" y="1081"/>
                  <a:pt x="477" y="1084"/>
                  <a:pt x="478" y="1081"/>
                </a:cubicBezTo>
                <a:cubicBezTo>
                  <a:pt x="479" y="1086"/>
                  <a:pt x="474" y="1082"/>
                  <a:pt x="472" y="1085"/>
                </a:cubicBezTo>
                <a:close/>
                <a:moveTo>
                  <a:pt x="475" y="466"/>
                </a:moveTo>
                <a:cubicBezTo>
                  <a:pt x="477" y="464"/>
                  <a:pt x="479" y="462"/>
                  <a:pt x="480" y="460"/>
                </a:cubicBezTo>
                <a:cubicBezTo>
                  <a:pt x="483" y="463"/>
                  <a:pt x="487" y="457"/>
                  <a:pt x="491" y="460"/>
                </a:cubicBezTo>
                <a:cubicBezTo>
                  <a:pt x="490" y="462"/>
                  <a:pt x="486" y="461"/>
                  <a:pt x="488" y="465"/>
                </a:cubicBezTo>
                <a:cubicBezTo>
                  <a:pt x="485" y="464"/>
                  <a:pt x="486" y="461"/>
                  <a:pt x="484" y="461"/>
                </a:cubicBezTo>
                <a:cubicBezTo>
                  <a:pt x="483" y="464"/>
                  <a:pt x="479" y="462"/>
                  <a:pt x="479" y="466"/>
                </a:cubicBezTo>
                <a:lnTo>
                  <a:pt x="475" y="466"/>
                </a:lnTo>
                <a:close/>
                <a:moveTo>
                  <a:pt x="486" y="469"/>
                </a:moveTo>
                <a:cubicBezTo>
                  <a:pt x="487" y="469"/>
                  <a:pt x="487" y="470"/>
                  <a:pt x="488" y="470"/>
                </a:cubicBezTo>
                <a:cubicBezTo>
                  <a:pt x="488" y="472"/>
                  <a:pt x="488" y="475"/>
                  <a:pt x="485" y="474"/>
                </a:cubicBezTo>
                <a:cubicBezTo>
                  <a:pt x="485" y="472"/>
                  <a:pt x="486" y="472"/>
                  <a:pt x="486" y="469"/>
                </a:cubicBezTo>
                <a:close/>
                <a:moveTo>
                  <a:pt x="492" y="715"/>
                </a:moveTo>
                <a:cubicBezTo>
                  <a:pt x="491" y="716"/>
                  <a:pt x="492" y="716"/>
                  <a:pt x="492" y="717"/>
                </a:cubicBezTo>
                <a:cubicBezTo>
                  <a:pt x="491" y="718"/>
                  <a:pt x="490" y="716"/>
                  <a:pt x="488" y="717"/>
                </a:cubicBezTo>
                <a:cubicBezTo>
                  <a:pt x="488" y="715"/>
                  <a:pt x="489" y="715"/>
                  <a:pt x="492" y="715"/>
                </a:cubicBezTo>
                <a:close/>
                <a:moveTo>
                  <a:pt x="479" y="465"/>
                </a:moveTo>
                <a:cubicBezTo>
                  <a:pt x="482" y="464"/>
                  <a:pt x="483" y="465"/>
                  <a:pt x="483" y="467"/>
                </a:cubicBezTo>
                <a:cubicBezTo>
                  <a:pt x="480" y="468"/>
                  <a:pt x="479" y="468"/>
                  <a:pt x="479" y="465"/>
                </a:cubicBezTo>
                <a:close/>
                <a:moveTo>
                  <a:pt x="488" y="717"/>
                </a:moveTo>
                <a:cubicBezTo>
                  <a:pt x="486" y="718"/>
                  <a:pt x="484" y="717"/>
                  <a:pt x="482" y="717"/>
                </a:cubicBezTo>
                <a:cubicBezTo>
                  <a:pt x="482" y="713"/>
                  <a:pt x="486" y="716"/>
                  <a:pt x="488" y="717"/>
                </a:cubicBezTo>
                <a:close/>
                <a:moveTo>
                  <a:pt x="483" y="782"/>
                </a:moveTo>
                <a:cubicBezTo>
                  <a:pt x="484" y="779"/>
                  <a:pt x="484" y="784"/>
                  <a:pt x="487" y="783"/>
                </a:cubicBezTo>
                <a:cubicBezTo>
                  <a:pt x="486" y="786"/>
                  <a:pt x="485" y="784"/>
                  <a:pt x="483" y="784"/>
                </a:cubicBezTo>
                <a:cubicBezTo>
                  <a:pt x="482" y="783"/>
                  <a:pt x="484" y="782"/>
                  <a:pt x="483" y="782"/>
                </a:cubicBezTo>
                <a:close/>
                <a:moveTo>
                  <a:pt x="492" y="1031"/>
                </a:moveTo>
                <a:cubicBezTo>
                  <a:pt x="492" y="1033"/>
                  <a:pt x="487" y="1030"/>
                  <a:pt x="488" y="1034"/>
                </a:cubicBezTo>
                <a:cubicBezTo>
                  <a:pt x="486" y="1033"/>
                  <a:pt x="486" y="1031"/>
                  <a:pt x="483" y="1033"/>
                </a:cubicBezTo>
                <a:cubicBezTo>
                  <a:pt x="483" y="1031"/>
                  <a:pt x="490" y="1030"/>
                  <a:pt x="492" y="1031"/>
                </a:cubicBezTo>
                <a:close/>
                <a:moveTo>
                  <a:pt x="483" y="1130"/>
                </a:moveTo>
                <a:cubicBezTo>
                  <a:pt x="484" y="1127"/>
                  <a:pt x="491" y="1130"/>
                  <a:pt x="491" y="1125"/>
                </a:cubicBezTo>
                <a:cubicBezTo>
                  <a:pt x="492" y="1126"/>
                  <a:pt x="491" y="1129"/>
                  <a:pt x="493" y="1129"/>
                </a:cubicBezTo>
                <a:cubicBezTo>
                  <a:pt x="491" y="1130"/>
                  <a:pt x="487" y="1130"/>
                  <a:pt x="483" y="1130"/>
                </a:cubicBezTo>
                <a:close/>
                <a:moveTo>
                  <a:pt x="486" y="1055"/>
                </a:moveTo>
                <a:cubicBezTo>
                  <a:pt x="486" y="1051"/>
                  <a:pt x="486" y="1051"/>
                  <a:pt x="486" y="1051"/>
                </a:cubicBezTo>
                <a:cubicBezTo>
                  <a:pt x="487" y="1051"/>
                  <a:pt x="487" y="1052"/>
                  <a:pt x="487" y="1053"/>
                </a:cubicBezTo>
                <a:cubicBezTo>
                  <a:pt x="488" y="1053"/>
                  <a:pt x="489" y="1052"/>
                  <a:pt x="489" y="1051"/>
                </a:cubicBezTo>
                <a:cubicBezTo>
                  <a:pt x="491" y="1052"/>
                  <a:pt x="489" y="1053"/>
                  <a:pt x="489" y="1054"/>
                </a:cubicBezTo>
                <a:cubicBezTo>
                  <a:pt x="492" y="1055"/>
                  <a:pt x="490" y="1051"/>
                  <a:pt x="492" y="1051"/>
                </a:cubicBezTo>
                <a:cubicBezTo>
                  <a:pt x="493" y="1051"/>
                  <a:pt x="493" y="1053"/>
                  <a:pt x="493" y="1055"/>
                </a:cubicBezTo>
                <a:cubicBezTo>
                  <a:pt x="490" y="1056"/>
                  <a:pt x="490" y="1055"/>
                  <a:pt x="486" y="1055"/>
                </a:cubicBezTo>
                <a:close/>
                <a:moveTo>
                  <a:pt x="495" y="477"/>
                </a:moveTo>
                <a:cubicBezTo>
                  <a:pt x="494" y="476"/>
                  <a:pt x="493" y="474"/>
                  <a:pt x="491" y="475"/>
                </a:cubicBezTo>
                <a:cubicBezTo>
                  <a:pt x="491" y="473"/>
                  <a:pt x="492" y="473"/>
                  <a:pt x="490" y="472"/>
                </a:cubicBezTo>
                <a:cubicBezTo>
                  <a:pt x="492" y="472"/>
                  <a:pt x="494" y="470"/>
                  <a:pt x="496" y="471"/>
                </a:cubicBezTo>
                <a:cubicBezTo>
                  <a:pt x="496" y="471"/>
                  <a:pt x="496" y="475"/>
                  <a:pt x="496" y="473"/>
                </a:cubicBezTo>
                <a:cubicBezTo>
                  <a:pt x="499" y="474"/>
                  <a:pt x="495" y="475"/>
                  <a:pt x="495" y="477"/>
                </a:cubicBezTo>
                <a:close/>
                <a:moveTo>
                  <a:pt x="501" y="476"/>
                </a:moveTo>
                <a:cubicBezTo>
                  <a:pt x="500" y="475"/>
                  <a:pt x="500" y="474"/>
                  <a:pt x="499" y="474"/>
                </a:cubicBezTo>
                <a:cubicBezTo>
                  <a:pt x="500" y="473"/>
                  <a:pt x="503" y="474"/>
                  <a:pt x="503" y="470"/>
                </a:cubicBezTo>
                <a:cubicBezTo>
                  <a:pt x="504" y="470"/>
                  <a:pt x="504" y="470"/>
                  <a:pt x="505" y="469"/>
                </a:cubicBezTo>
                <a:cubicBezTo>
                  <a:pt x="506" y="470"/>
                  <a:pt x="505" y="470"/>
                  <a:pt x="505" y="470"/>
                </a:cubicBezTo>
                <a:cubicBezTo>
                  <a:pt x="505" y="473"/>
                  <a:pt x="506" y="475"/>
                  <a:pt x="509" y="473"/>
                </a:cubicBezTo>
                <a:cubicBezTo>
                  <a:pt x="507" y="476"/>
                  <a:pt x="508" y="477"/>
                  <a:pt x="507" y="479"/>
                </a:cubicBezTo>
                <a:cubicBezTo>
                  <a:pt x="506" y="479"/>
                  <a:pt x="506" y="478"/>
                  <a:pt x="505" y="478"/>
                </a:cubicBezTo>
                <a:cubicBezTo>
                  <a:pt x="506" y="477"/>
                  <a:pt x="505" y="475"/>
                  <a:pt x="505" y="473"/>
                </a:cubicBezTo>
                <a:cubicBezTo>
                  <a:pt x="504" y="475"/>
                  <a:pt x="504" y="473"/>
                  <a:pt x="502" y="474"/>
                </a:cubicBezTo>
                <a:cubicBezTo>
                  <a:pt x="502" y="476"/>
                  <a:pt x="502" y="477"/>
                  <a:pt x="503" y="478"/>
                </a:cubicBezTo>
                <a:cubicBezTo>
                  <a:pt x="501" y="479"/>
                  <a:pt x="499" y="476"/>
                  <a:pt x="497" y="479"/>
                </a:cubicBezTo>
                <a:cubicBezTo>
                  <a:pt x="494" y="477"/>
                  <a:pt x="499" y="476"/>
                  <a:pt x="501" y="476"/>
                </a:cubicBezTo>
                <a:close/>
                <a:moveTo>
                  <a:pt x="505" y="718"/>
                </a:moveTo>
                <a:cubicBezTo>
                  <a:pt x="503" y="718"/>
                  <a:pt x="502" y="716"/>
                  <a:pt x="500" y="717"/>
                </a:cubicBezTo>
                <a:cubicBezTo>
                  <a:pt x="500" y="715"/>
                  <a:pt x="502" y="716"/>
                  <a:pt x="502" y="714"/>
                </a:cubicBezTo>
                <a:cubicBezTo>
                  <a:pt x="505" y="714"/>
                  <a:pt x="506" y="716"/>
                  <a:pt x="505" y="718"/>
                </a:cubicBezTo>
                <a:close/>
                <a:moveTo>
                  <a:pt x="497" y="1064"/>
                </a:moveTo>
                <a:cubicBezTo>
                  <a:pt x="498" y="1063"/>
                  <a:pt x="502" y="1062"/>
                  <a:pt x="501" y="1065"/>
                </a:cubicBezTo>
                <a:cubicBezTo>
                  <a:pt x="499" y="1066"/>
                  <a:pt x="499" y="1064"/>
                  <a:pt x="497" y="1064"/>
                </a:cubicBezTo>
                <a:close/>
                <a:moveTo>
                  <a:pt x="512" y="1055"/>
                </a:moveTo>
                <a:cubicBezTo>
                  <a:pt x="512" y="1054"/>
                  <a:pt x="513" y="1054"/>
                  <a:pt x="514" y="1053"/>
                </a:cubicBezTo>
                <a:cubicBezTo>
                  <a:pt x="511" y="1053"/>
                  <a:pt x="509" y="1053"/>
                  <a:pt x="505" y="1054"/>
                </a:cubicBezTo>
                <a:cubicBezTo>
                  <a:pt x="504" y="1052"/>
                  <a:pt x="503" y="1051"/>
                  <a:pt x="503" y="1049"/>
                </a:cubicBezTo>
                <a:cubicBezTo>
                  <a:pt x="504" y="1050"/>
                  <a:pt x="506" y="1050"/>
                  <a:pt x="505" y="1052"/>
                </a:cubicBezTo>
                <a:cubicBezTo>
                  <a:pt x="510" y="1050"/>
                  <a:pt x="515" y="1051"/>
                  <a:pt x="518" y="1051"/>
                </a:cubicBezTo>
                <a:cubicBezTo>
                  <a:pt x="519" y="1054"/>
                  <a:pt x="515" y="1054"/>
                  <a:pt x="512" y="1055"/>
                </a:cubicBezTo>
                <a:close/>
                <a:moveTo>
                  <a:pt x="526" y="1296"/>
                </a:moveTo>
                <a:cubicBezTo>
                  <a:pt x="525" y="1294"/>
                  <a:pt x="527" y="1294"/>
                  <a:pt x="527" y="1292"/>
                </a:cubicBezTo>
                <a:cubicBezTo>
                  <a:pt x="527" y="1293"/>
                  <a:pt x="529" y="1292"/>
                  <a:pt x="527" y="1292"/>
                </a:cubicBezTo>
                <a:cubicBezTo>
                  <a:pt x="528" y="1290"/>
                  <a:pt x="532" y="1293"/>
                  <a:pt x="532" y="1294"/>
                </a:cubicBezTo>
                <a:cubicBezTo>
                  <a:pt x="529" y="1293"/>
                  <a:pt x="530" y="1295"/>
                  <a:pt x="526" y="1296"/>
                </a:cubicBezTo>
                <a:close/>
                <a:moveTo>
                  <a:pt x="522" y="1077"/>
                </a:moveTo>
                <a:cubicBezTo>
                  <a:pt x="520" y="1077"/>
                  <a:pt x="521" y="1079"/>
                  <a:pt x="518" y="1078"/>
                </a:cubicBezTo>
                <a:cubicBezTo>
                  <a:pt x="518" y="1074"/>
                  <a:pt x="523" y="1076"/>
                  <a:pt x="527" y="1075"/>
                </a:cubicBezTo>
                <a:cubicBezTo>
                  <a:pt x="526" y="1077"/>
                  <a:pt x="527" y="1078"/>
                  <a:pt x="527" y="1080"/>
                </a:cubicBezTo>
                <a:cubicBezTo>
                  <a:pt x="530" y="1080"/>
                  <a:pt x="533" y="1076"/>
                  <a:pt x="533" y="1081"/>
                </a:cubicBezTo>
                <a:cubicBezTo>
                  <a:pt x="528" y="1081"/>
                  <a:pt x="522" y="1083"/>
                  <a:pt x="522" y="1077"/>
                </a:cubicBezTo>
                <a:close/>
                <a:moveTo>
                  <a:pt x="536" y="1050"/>
                </a:moveTo>
                <a:cubicBezTo>
                  <a:pt x="535" y="1051"/>
                  <a:pt x="534" y="1047"/>
                  <a:pt x="533" y="1050"/>
                </a:cubicBezTo>
                <a:cubicBezTo>
                  <a:pt x="531" y="1050"/>
                  <a:pt x="534" y="1048"/>
                  <a:pt x="533" y="1047"/>
                </a:cubicBezTo>
                <a:cubicBezTo>
                  <a:pt x="535" y="1046"/>
                  <a:pt x="536" y="1043"/>
                  <a:pt x="538" y="1045"/>
                </a:cubicBezTo>
                <a:cubicBezTo>
                  <a:pt x="537" y="1047"/>
                  <a:pt x="535" y="1047"/>
                  <a:pt x="536" y="1050"/>
                </a:cubicBezTo>
                <a:close/>
                <a:moveTo>
                  <a:pt x="535" y="449"/>
                </a:moveTo>
                <a:cubicBezTo>
                  <a:pt x="536" y="444"/>
                  <a:pt x="539" y="447"/>
                  <a:pt x="543" y="447"/>
                </a:cubicBezTo>
                <a:cubicBezTo>
                  <a:pt x="540" y="449"/>
                  <a:pt x="538" y="447"/>
                  <a:pt x="535" y="449"/>
                </a:cubicBezTo>
                <a:close/>
                <a:moveTo>
                  <a:pt x="547" y="1050"/>
                </a:moveTo>
                <a:cubicBezTo>
                  <a:pt x="544" y="1048"/>
                  <a:pt x="541" y="1050"/>
                  <a:pt x="542" y="1054"/>
                </a:cubicBezTo>
                <a:cubicBezTo>
                  <a:pt x="538" y="1049"/>
                  <a:pt x="549" y="1048"/>
                  <a:pt x="545" y="1044"/>
                </a:cubicBezTo>
                <a:cubicBezTo>
                  <a:pt x="547" y="1042"/>
                  <a:pt x="548" y="1048"/>
                  <a:pt x="547" y="1050"/>
                </a:cubicBezTo>
                <a:close/>
                <a:moveTo>
                  <a:pt x="547" y="446"/>
                </a:moveTo>
                <a:cubicBezTo>
                  <a:pt x="547" y="444"/>
                  <a:pt x="551" y="446"/>
                  <a:pt x="549" y="443"/>
                </a:cubicBezTo>
                <a:cubicBezTo>
                  <a:pt x="552" y="443"/>
                  <a:pt x="553" y="445"/>
                  <a:pt x="553" y="447"/>
                </a:cubicBezTo>
                <a:cubicBezTo>
                  <a:pt x="550" y="448"/>
                  <a:pt x="549" y="448"/>
                  <a:pt x="547" y="446"/>
                </a:cubicBezTo>
                <a:close/>
                <a:moveTo>
                  <a:pt x="549" y="1126"/>
                </a:moveTo>
                <a:cubicBezTo>
                  <a:pt x="549" y="1125"/>
                  <a:pt x="550" y="1126"/>
                  <a:pt x="550" y="1126"/>
                </a:cubicBezTo>
                <a:cubicBezTo>
                  <a:pt x="552" y="1127"/>
                  <a:pt x="552" y="1124"/>
                  <a:pt x="553" y="1124"/>
                </a:cubicBezTo>
                <a:cubicBezTo>
                  <a:pt x="554" y="1124"/>
                  <a:pt x="555" y="1124"/>
                  <a:pt x="557" y="1124"/>
                </a:cubicBezTo>
                <a:cubicBezTo>
                  <a:pt x="557" y="1125"/>
                  <a:pt x="556" y="1126"/>
                  <a:pt x="557" y="1126"/>
                </a:cubicBezTo>
                <a:cubicBezTo>
                  <a:pt x="555" y="1127"/>
                  <a:pt x="552" y="1128"/>
                  <a:pt x="551" y="1129"/>
                </a:cubicBezTo>
                <a:cubicBezTo>
                  <a:pt x="550" y="1128"/>
                  <a:pt x="551" y="1126"/>
                  <a:pt x="549" y="1126"/>
                </a:cubicBezTo>
                <a:close/>
                <a:moveTo>
                  <a:pt x="557" y="1332"/>
                </a:moveTo>
                <a:cubicBezTo>
                  <a:pt x="559" y="1332"/>
                  <a:pt x="558" y="1330"/>
                  <a:pt x="560" y="1332"/>
                </a:cubicBezTo>
                <a:cubicBezTo>
                  <a:pt x="561" y="1335"/>
                  <a:pt x="556" y="1335"/>
                  <a:pt x="557" y="1332"/>
                </a:cubicBezTo>
                <a:close/>
                <a:moveTo>
                  <a:pt x="563" y="1125"/>
                </a:moveTo>
                <a:cubicBezTo>
                  <a:pt x="563" y="1126"/>
                  <a:pt x="561" y="1126"/>
                  <a:pt x="560" y="1126"/>
                </a:cubicBezTo>
                <a:cubicBezTo>
                  <a:pt x="560" y="1125"/>
                  <a:pt x="561" y="1125"/>
                  <a:pt x="561" y="1125"/>
                </a:cubicBezTo>
                <a:cubicBezTo>
                  <a:pt x="560" y="1123"/>
                  <a:pt x="562" y="1123"/>
                  <a:pt x="562" y="1121"/>
                </a:cubicBezTo>
                <a:cubicBezTo>
                  <a:pt x="565" y="1122"/>
                  <a:pt x="560" y="1124"/>
                  <a:pt x="563" y="1125"/>
                </a:cubicBezTo>
                <a:close/>
                <a:moveTo>
                  <a:pt x="567" y="1127"/>
                </a:moveTo>
                <a:cubicBezTo>
                  <a:pt x="566" y="1127"/>
                  <a:pt x="566" y="1127"/>
                  <a:pt x="566" y="1128"/>
                </a:cubicBezTo>
                <a:cubicBezTo>
                  <a:pt x="565" y="1128"/>
                  <a:pt x="565" y="1128"/>
                  <a:pt x="565" y="1128"/>
                </a:cubicBezTo>
                <a:cubicBezTo>
                  <a:pt x="565" y="1127"/>
                  <a:pt x="564" y="1127"/>
                  <a:pt x="564" y="1127"/>
                </a:cubicBezTo>
                <a:cubicBezTo>
                  <a:pt x="564" y="1125"/>
                  <a:pt x="564" y="1125"/>
                  <a:pt x="564" y="1125"/>
                </a:cubicBezTo>
                <a:cubicBezTo>
                  <a:pt x="565" y="1126"/>
                  <a:pt x="565" y="1125"/>
                  <a:pt x="565" y="1125"/>
                </a:cubicBezTo>
                <a:cubicBezTo>
                  <a:pt x="566" y="1125"/>
                  <a:pt x="566" y="1125"/>
                  <a:pt x="566" y="1125"/>
                </a:cubicBezTo>
                <a:cubicBezTo>
                  <a:pt x="566" y="1125"/>
                  <a:pt x="567" y="1125"/>
                  <a:pt x="567" y="1125"/>
                </a:cubicBezTo>
                <a:lnTo>
                  <a:pt x="567" y="1127"/>
                </a:lnTo>
                <a:close/>
                <a:moveTo>
                  <a:pt x="566" y="427"/>
                </a:moveTo>
                <a:cubicBezTo>
                  <a:pt x="568" y="424"/>
                  <a:pt x="570" y="425"/>
                  <a:pt x="572" y="427"/>
                </a:cubicBezTo>
                <a:cubicBezTo>
                  <a:pt x="571" y="429"/>
                  <a:pt x="567" y="427"/>
                  <a:pt x="566" y="427"/>
                </a:cubicBezTo>
                <a:close/>
                <a:moveTo>
                  <a:pt x="574" y="376"/>
                </a:moveTo>
                <a:cubicBezTo>
                  <a:pt x="570" y="376"/>
                  <a:pt x="570" y="379"/>
                  <a:pt x="567" y="380"/>
                </a:cubicBezTo>
                <a:cubicBezTo>
                  <a:pt x="568" y="378"/>
                  <a:pt x="566" y="378"/>
                  <a:pt x="566" y="376"/>
                </a:cubicBezTo>
                <a:cubicBezTo>
                  <a:pt x="570" y="377"/>
                  <a:pt x="569" y="373"/>
                  <a:pt x="570" y="371"/>
                </a:cubicBezTo>
                <a:cubicBezTo>
                  <a:pt x="573" y="372"/>
                  <a:pt x="571" y="372"/>
                  <a:pt x="574" y="371"/>
                </a:cubicBezTo>
                <a:cubicBezTo>
                  <a:pt x="573" y="372"/>
                  <a:pt x="573" y="372"/>
                  <a:pt x="573" y="374"/>
                </a:cubicBezTo>
                <a:cubicBezTo>
                  <a:pt x="574" y="373"/>
                  <a:pt x="574" y="370"/>
                  <a:pt x="576" y="371"/>
                </a:cubicBezTo>
                <a:cubicBezTo>
                  <a:pt x="575" y="373"/>
                  <a:pt x="574" y="375"/>
                  <a:pt x="570" y="374"/>
                </a:cubicBezTo>
                <a:cubicBezTo>
                  <a:pt x="575" y="378"/>
                  <a:pt x="577" y="371"/>
                  <a:pt x="581" y="372"/>
                </a:cubicBezTo>
                <a:cubicBezTo>
                  <a:pt x="581" y="375"/>
                  <a:pt x="585" y="374"/>
                  <a:pt x="585" y="377"/>
                </a:cubicBezTo>
                <a:cubicBezTo>
                  <a:pt x="582" y="378"/>
                  <a:pt x="576" y="378"/>
                  <a:pt x="574" y="378"/>
                </a:cubicBezTo>
                <a:cubicBezTo>
                  <a:pt x="572" y="378"/>
                  <a:pt x="574" y="377"/>
                  <a:pt x="574" y="376"/>
                </a:cubicBezTo>
                <a:close/>
                <a:moveTo>
                  <a:pt x="583" y="1060"/>
                </a:moveTo>
                <a:cubicBezTo>
                  <a:pt x="582" y="1062"/>
                  <a:pt x="579" y="1061"/>
                  <a:pt x="578" y="1062"/>
                </a:cubicBezTo>
                <a:cubicBezTo>
                  <a:pt x="578" y="1058"/>
                  <a:pt x="581" y="1060"/>
                  <a:pt x="583" y="1060"/>
                </a:cubicBezTo>
                <a:close/>
                <a:moveTo>
                  <a:pt x="579" y="1272"/>
                </a:moveTo>
                <a:cubicBezTo>
                  <a:pt x="579" y="1271"/>
                  <a:pt x="578" y="1271"/>
                  <a:pt x="578" y="1271"/>
                </a:cubicBezTo>
                <a:cubicBezTo>
                  <a:pt x="578" y="1267"/>
                  <a:pt x="578" y="1267"/>
                  <a:pt x="578" y="1267"/>
                </a:cubicBezTo>
                <a:cubicBezTo>
                  <a:pt x="582" y="1271"/>
                  <a:pt x="581" y="1265"/>
                  <a:pt x="584" y="1269"/>
                </a:cubicBezTo>
                <a:cubicBezTo>
                  <a:pt x="584" y="1271"/>
                  <a:pt x="582" y="1272"/>
                  <a:pt x="579" y="1272"/>
                </a:cubicBezTo>
                <a:close/>
                <a:moveTo>
                  <a:pt x="592" y="1269"/>
                </a:moveTo>
                <a:cubicBezTo>
                  <a:pt x="589" y="1269"/>
                  <a:pt x="588" y="1268"/>
                  <a:pt x="585" y="1269"/>
                </a:cubicBezTo>
                <a:cubicBezTo>
                  <a:pt x="585" y="1268"/>
                  <a:pt x="585" y="1268"/>
                  <a:pt x="584" y="1268"/>
                </a:cubicBezTo>
                <a:cubicBezTo>
                  <a:pt x="586" y="1265"/>
                  <a:pt x="592" y="1266"/>
                  <a:pt x="592" y="1264"/>
                </a:cubicBezTo>
                <a:cubicBezTo>
                  <a:pt x="595" y="1265"/>
                  <a:pt x="593" y="1268"/>
                  <a:pt x="592" y="1269"/>
                </a:cubicBezTo>
                <a:close/>
                <a:moveTo>
                  <a:pt x="592" y="1073"/>
                </a:moveTo>
                <a:cubicBezTo>
                  <a:pt x="593" y="1074"/>
                  <a:pt x="597" y="1072"/>
                  <a:pt x="596" y="1075"/>
                </a:cubicBezTo>
                <a:cubicBezTo>
                  <a:pt x="595" y="1074"/>
                  <a:pt x="591" y="1076"/>
                  <a:pt x="592" y="1073"/>
                </a:cubicBezTo>
                <a:close/>
                <a:moveTo>
                  <a:pt x="596" y="1265"/>
                </a:moveTo>
                <a:cubicBezTo>
                  <a:pt x="597" y="1266"/>
                  <a:pt x="597" y="1266"/>
                  <a:pt x="597" y="1267"/>
                </a:cubicBezTo>
                <a:cubicBezTo>
                  <a:pt x="597" y="1268"/>
                  <a:pt x="595" y="1265"/>
                  <a:pt x="595" y="1264"/>
                </a:cubicBezTo>
                <a:cubicBezTo>
                  <a:pt x="596" y="1264"/>
                  <a:pt x="597" y="1263"/>
                  <a:pt x="598" y="1263"/>
                </a:cubicBezTo>
                <a:cubicBezTo>
                  <a:pt x="598" y="1264"/>
                  <a:pt x="597" y="1264"/>
                  <a:pt x="596" y="1265"/>
                </a:cubicBezTo>
                <a:close/>
                <a:moveTo>
                  <a:pt x="601" y="1266"/>
                </a:moveTo>
                <a:cubicBezTo>
                  <a:pt x="601" y="1265"/>
                  <a:pt x="601" y="1263"/>
                  <a:pt x="599" y="1263"/>
                </a:cubicBezTo>
                <a:cubicBezTo>
                  <a:pt x="600" y="1261"/>
                  <a:pt x="604" y="1262"/>
                  <a:pt x="605" y="1261"/>
                </a:cubicBezTo>
                <a:cubicBezTo>
                  <a:pt x="604" y="1265"/>
                  <a:pt x="604" y="1264"/>
                  <a:pt x="606" y="1264"/>
                </a:cubicBezTo>
                <a:cubicBezTo>
                  <a:pt x="607" y="1267"/>
                  <a:pt x="603" y="1265"/>
                  <a:pt x="601" y="1266"/>
                </a:cubicBezTo>
                <a:close/>
                <a:moveTo>
                  <a:pt x="602" y="1295"/>
                </a:moveTo>
                <a:cubicBezTo>
                  <a:pt x="604" y="1294"/>
                  <a:pt x="602" y="1294"/>
                  <a:pt x="603" y="1292"/>
                </a:cubicBezTo>
                <a:cubicBezTo>
                  <a:pt x="604" y="1292"/>
                  <a:pt x="605" y="1293"/>
                  <a:pt x="605" y="1292"/>
                </a:cubicBezTo>
                <a:cubicBezTo>
                  <a:pt x="607" y="1293"/>
                  <a:pt x="605" y="1296"/>
                  <a:pt x="602" y="1295"/>
                </a:cubicBezTo>
                <a:close/>
                <a:moveTo>
                  <a:pt x="622" y="1271"/>
                </a:moveTo>
                <a:cubicBezTo>
                  <a:pt x="619" y="1276"/>
                  <a:pt x="625" y="1283"/>
                  <a:pt x="624" y="1292"/>
                </a:cubicBezTo>
                <a:cubicBezTo>
                  <a:pt x="622" y="1292"/>
                  <a:pt x="618" y="1289"/>
                  <a:pt x="617" y="1290"/>
                </a:cubicBezTo>
                <a:cubicBezTo>
                  <a:pt x="617" y="1288"/>
                  <a:pt x="615" y="1286"/>
                  <a:pt x="611" y="1285"/>
                </a:cubicBezTo>
                <a:cubicBezTo>
                  <a:pt x="609" y="1287"/>
                  <a:pt x="610" y="1288"/>
                  <a:pt x="610" y="1290"/>
                </a:cubicBezTo>
                <a:cubicBezTo>
                  <a:pt x="609" y="1289"/>
                  <a:pt x="608" y="1291"/>
                  <a:pt x="605" y="1290"/>
                </a:cubicBezTo>
                <a:cubicBezTo>
                  <a:pt x="605" y="1288"/>
                  <a:pt x="609" y="1289"/>
                  <a:pt x="609" y="1287"/>
                </a:cubicBezTo>
                <a:cubicBezTo>
                  <a:pt x="608" y="1283"/>
                  <a:pt x="604" y="1282"/>
                  <a:pt x="603" y="1278"/>
                </a:cubicBezTo>
                <a:cubicBezTo>
                  <a:pt x="610" y="1278"/>
                  <a:pt x="613" y="1274"/>
                  <a:pt x="620" y="1272"/>
                </a:cubicBezTo>
                <a:cubicBezTo>
                  <a:pt x="620" y="1271"/>
                  <a:pt x="621" y="1268"/>
                  <a:pt x="619" y="1268"/>
                </a:cubicBezTo>
                <a:cubicBezTo>
                  <a:pt x="620" y="1266"/>
                  <a:pt x="624" y="1267"/>
                  <a:pt x="626" y="1268"/>
                </a:cubicBezTo>
                <a:cubicBezTo>
                  <a:pt x="626" y="1271"/>
                  <a:pt x="624" y="1271"/>
                  <a:pt x="622" y="1271"/>
                </a:cubicBezTo>
                <a:close/>
                <a:moveTo>
                  <a:pt x="622" y="1046"/>
                </a:moveTo>
                <a:cubicBezTo>
                  <a:pt x="625" y="1045"/>
                  <a:pt x="629" y="1046"/>
                  <a:pt x="631" y="1044"/>
                </a:cubicBezTo>
                <a:cubicBezTo>
                  <a:pt x="633" y="1049"/>
                  <a:pt x="625" y="1047"/>
                  <a:pt x="622" y="1046"/>
                </a:cubicBezTo>
                <a:close/>
                <a:moveTo>
                  <a:pt x="646" y="1109"/>
                </a:moveTo>
                <a:cubicBezTo>
                  <a:pt x="642" y="1109"/>
                  <a:pt x="642" y="1109"/>
                  <a:pt x="642" y="1109"/>
                </a:cubicBezTo>
                <a:cubicBezTo>
                  <a:pt x="642" y="1108"/>
                  <a:pt x="643" y="1107"/>
                  <a:pt x="644" y="1108"/>
                </a:cubicBezTo>
                <a:cubicBezTo>
                  <a:pt x="647" y="1107"/>
                  <a:pt x="644" y="1101"/>
                  <a:pt x="648" y="1103"/>
                </a:cubicBezTo>
                <a:cubicBezTo>
                  <a:pt x="646" y="1104"/>
                  <a:pt x="647" y="1106"/>
                  <a:pt x="646" y="1109"/>
                </a:cubicBezTo>
                <a:close/>
                <a:moveTo>
                  <a:pt x="650" y="1069"/>
                </a:moveTo>
                <a:cubicBezTo>
                  <a:pt x="650" y="1067"/>
                  <a:pt x="651" y="1067"/>
                  <a:pt x="653" y="1067"/>
                </a:cubicBezTo>
                <a:cubicBezTo>
                  <a:pt x="654" y="1069"/>
                  <a:pt x="652" y="1070"/>
                  <a:pt x="650" y="1069"/>
                </a:cubicBezTo>
                <a:close/>
                <a:moveTo>
                  <a:pt x="666" y="1087"/>
                </a:moveTo>
                <a:cubicBezTo>
                  <a:pt x="664" y="1087"/>
                  <a:pt x="664" y="1087"/>
                  <a:pt x="664" y="1087"/>
                </a:cubicBezTo>
                <a:cubicBezTo>
                  <a:pt x="664" y="1087"/>
                  <a:pt x="665" y="1086"/>
                  <a:pt x="665" y="1086"/>
                </a:cubicBezTo>
                <a:cubicBezTo>
                  <a:pt x="663" y="1086"/>
                  <a:pt x="663" y="1085"/>
                  <a:pt x="661" y="1085"/>
                </a:cubicBezTo>
                <a:cubicBezTo>
                  <a:pt x="662" y="1082"/>
                  <a:pt x="664" y="1086"/>
                  <a:pt x="666" y="1085"/>
                </a:cubicBezTo>
                <a:lnTo>
                  <a:pt x="666" y="1087"/>
                </a:lnTo>
                <a:close/>
                <a:moveTo>
                  <a:pt x="665" y="274"/>
                </a:moveTo>
                <a:cubicBezTo>
                  <a:pt x="665" y="271"/>
                  <a:pt x="668" y="271"/>
                  <a:pt x="670" y="271"/>
                </a:cubicBezTo>
                <a:cubicBezTo>
                  <a:pt x="669" y="273"/>
                  <a:pt x="668" y="274"/>
                  <a:pt x="665" y="274"/>
                </a:cubicBezTo>
                <a:close/>
                <a:moveTo>
                  <a:pt x="670" y="1112"/>
                </a:moveTo>
                <a:cubicBezTo>
                  <a:pt x="670" y="1109"/>
                  <a:pt x="673" y="1110"/>
                  <a:pt x="675" y="1110"/>
                </a:cubicBezTo>
                <a:cubicBezTo>
                  <a:pt x="675" y="1112"/>
                  <a:pt x="673" y="1112"/>
                  <a:pt x="670" y="1112"/>
                </a:cubicBezTo>
                <a:close/>
                <a:moveTo>
                  <a:pt x="687" y="1112"/>
                </a:moveTo>
                <a:cubicBezTo>
                  <a:pt x="688" y="1111"/>
                  <a:pt x="689" y="1109"/>
                  <a:pt x="692" y="1108"/>
                </a:cubicBezTo>
                <a:cubicBezTo>
                  <a:pt x="692" y="1109"/>
                  <a:pt x="691" y="1110"/>
                  <a:pt x="691" y="1110"/>
                </a:cubicBezTo>
                <a:cubicBezTo>
                  <a:pt x="691" y="1111"/>
                  <a:pt x="692" y="1111"/>
                  <a:pt x="693" y="1111"/>
                </a:cubicBezTo>
                <a:cubicBezTo>
                  <a:pt x="691" y="1113"/>
                  <a:pt x="690" y="1110"/>
                  <a:pt x="687" y="1112"/>
                </a:cubicBezTo>
                <a:close/>
                <a:moveTo>
                  <a:pt x="705" y="1111"/>
                </a:moveTo>
                <a:cubicBezTo>
                  <a:pt x="707" y="1112"/>
                  <a:pt x="708" y="1110"/>
                  <a:pt x="711" y="1112"/>
                </a:cubicBezTo>
                <a:cubicBezTo>
                  <a:pt x="710" y="1114"/>
                  <a:pt x="705" y="1113"/>
                  <a:pt x="705" y="1111"/>
                </a:cubicBezTo>
                <a:close/>
                <a:moveTo>
                  <a:pt x="715" y="426"/>
                </a:moveTo>
                <a:cubicBezTo>
                  <a:pt x="715" y="425"/>
                  <a:pt x="716" y="425"/>
                  <a:pt x="716" y="423"/>
                </a:cubicBezTo>
                <a:cubicBezTo>
                  <a:pt x="718" y="423"/>
                  <a:pt x="720" y="426"/>
                  <a:pt x="721" y="424"/>
                </a:cubicBezTo>
                <a:cubicBezTo>
                  <a:pt x="723" y="427"/>
                  <a:pt x="717" y="426"/>
                  <a:pt x="715" y="426"/>
                </a:cubicBezTo>
                <a:close/>
                <a:moveTo>
                  <a:pt x="718" y="1112"/>
                </a:moveTo>
                <a:cubicBezTo>
                  <a:pt x="719" y="1111"/>
                  <a:pt x="723" y="1112"/>
                  <a:pt x="725" y="1112"/>
                </a:cubicBezTo>
                <a:cubicBezTo>
                  <a:pt x="723" y="1114"/>
                  <a:pt x="721" y="1113"/>
                  <a:pt x="718" y="1112"/>
                </a:cubicBezTo>
                <a:close/>
                <a:moveTo>
                  <a:pt x="720" y="1088"/>
                </a:moveTo>
                <a:cubicBezTo>
                  <a:pt x="722" y="1088"/>
                  <a:pt x="724" y="1088"/>
                  <a:pt x="725" y="1089"/>
                </a:cubicBezTo>
                <a:cubicBezTo>
                  <a:pt x="725" y="1091"/>
                  <a:pt x="720" y="1090"/>
                  <a:pt x="720" y="1088"/>
                </a:cubicBezTo>
                <a:close/>
                <a:moveTo>
                  <a:pt x="722" y="313"/>
                </a:moveTo>
                <a:cubicBezTo>
                  <a:pt x="722" y="311"/>
                  <a:pt x="725" y="312"/>
                  <a:pt x="726" y="311"/>
                </a:cubicBezTo>
                <a:cubicBezTo>
                  <a:pt x="727" y="313"/>
                  <a:pt x="725" y="313"/>
                  <a:pt x="722" y="313"/>
                </a:cubicBezTo>
                <a:close/>
                <a:moveTo>
                  <a:pt x="729" y="1081"/>
                </a:moveTo>
                <a:cubicBezTo>
                  <a:pt x="728" y="1081"/>
                  <a:pt x="728" y="1079"/>
                  <a:pt x="728" y="1077"/>
                </a:cubicBezTo>
                <a:cubicBezTo>
                  <a:pt x="729" y="1077"/>
                  <a:pt x="730" y="1082"/>
                  <a:pt x="731" y="1079"/>
                </a:cubicBezTo>
                <a:cubicBezTo>
                  <a:pt x="733" y="1079"/>
                  <a:pt x="731" y="1082"/>
                  <a:pt x="729" y="1081"/>
                </a:cubicBezTo>
                <a:close/>
                <a:moveTo>
                  <a:pt x="735" y="307"/>
                </a:moveTo>
                <a:cubicBezTo>
                  <a:pt x="737" y="308"/>
                  <a:pt x="739" y="307"/>
                  <a:pt x="738" y="310"/>
                </a:cubicBezTo>
                <a:cubicBezTo>
                  <a:pt x="735" y="309"/>
                  <a:pt x="734" y="312"/>
                  <a:pt x="733" y="310"/>
                </a:cubicBezTo>
                <a:cubicBezTo>
                  <a:pt x="734" y="309"/>
                  <a:pt x="735" y="309"/>
                  <a:pt x="735" y="307"/>
                </a:cubicBezTo>
                <a:close/>
                <a:moveTo>
                  <a:pt x="739" y="734"/>
                </a:moveTo>
                <a:cubicBezTo>
                  <a:pt x="737" y="736"/>
                  <a:pt x="735" y="732"/>
                  <a:pt x="734" y="734"/>
                </a:cubicBezTo>
                <a:cubicBezTo>
                  <a:pt x="731" y="733"/>
                  <a:pt x="740" y="731"/>
                  <a:pt x="739" y="734"/>
                </a:cubicBezTo>
                <a:close/>
                <a:moveTo>
                  <a:pt x="743" y="1051"/>
                </a:moveTo>
                <a:cubicBezTo>
                  <a:pt x="743" y="1049"/>
                  <a:pt x="744" y="1049"/>
                  <a:pt x="746" y="1049"/>
                </a:cubicBezTo>
                <a:cubicBezTo>
                  <a:pt x="746" y="1052"/>
                  <a:pt x="748" y="1053"/>
                  <a:pt x="748" y="1056"/>
                </a:cubicBezTo>
                <a:cubicBezTo>
                  <a:pt x="744" y="1056"/>
                  <a:pt x="747" y="1050"/>
                  <a:pt x="743" y="1051"/>
                </a:cubicBezTo>
                <a:close/>
                <a:moveTo>
                  <a:pt x="762" y="1058"/>
                </a:moveTo>
                <a:cubicBezTo>
                  <a:pt x="764" y="1056"/>
                  <a:pt x="760" y="1054"/>
                  <a:pt x="760" y="1056"/>
                </a:cubicBezTo>
                <a:cubicBezTo>
                  <a:pt x="758" y="1056"/>
                  <a:pt x="759" y="1053"/>
                  <a:pt x="757" y="1053"/>
                </a:cubicBezTo>
                <a:cubicBezTo>
                  <a:pt x="760" y="1049"/>
                  <a:pt x="762" y="1058"/>
                  <a:pt x="764" y="1055"/>
                </a:cubicBezTo>
                <a:cubicBezTo>
                  <a:pt x="765" y="1055"/>
                  <a:pt x="765" y="1056"/>
                  <a:pt x="766" y="1058"/>
                </a:cubicBezTo>
                <a:lnTo>
                  <a:pt x="762" y="1058"/>
                </a:lnTo>
                <a:close/>
                <a:moveTo>
                  <a:pt x="782" y="1056"/>
                </a:moveTo>
                <a:cubicBezTo>
                  <a:pt x="780" y="1056"/>
                  <a:pt x="780" y="1057"/>
                  <a:pt x="780" y="1058"/>
                </a:cubicBezTo>
                <a:cubicBezTo>
                  <a:pt x="778" y="1055"/>
                  <a:pt x="774" y="1058"/>
                  <a:pt x="774" y="1054"/>
                </a:cubicBezTo>
                <a:cubicBezTo>
                  <a:pt x="778" y="1055"/>
                  <a:pt x="780" y="1053"/>
                  <a:pt x="783" y="1056"/>
                </a:cubicBezTo>
                <a:cubicBezTo>
                  <a:pt x="782" y="1057"/>
                  <a:pt x="782" y="1057"/>
                  <a:pt x="782" y="1056"/>
                </a:cubicBezTo>
                <a:close/>
                <a:moveTo>
                  <a:pt x="792" y="1084"/>
                </a:moveTo>
                <a:cubicBezTo>
                  <a:pt x="792" y="1083"/>
                  <a:pt x="792" y="1083"/>
                  <a:pt x="792" y="1081"/>
                </a:cubicBezTo>
                <a:cubicBezTo>
                  <a:pt x="792" y="1080"/>
                  <a:pt x="790" y="1080"/>
                  <a:pt x="792" y="1078"/>
                </a:cubicBezTo>
                <a:cubicBezTo>
                  <a:pt x="794" y="1079"/>
                  <a:pt x="795" y="1084"/>
                  <a:pt x="792" y="1084"/>
                </a:cubicBezTo>
                <a:close/>
                <a:moveTo>
                  <a:pt x="800" y="304"/>
                </a:moveTo>
                <a:cubicBezTo>
                  <a:pt x="802" y="301"/>
                  <a:pt x="803" y="305"/>
                  <a:pt x="805" y="304"/>
                </a:cubicBezTo>
                <a:cubicBezTo>
                  <a:pt x="804" y="307"/>
                  <a:pt x="801" y="304"/>
                  <a:pt x="800" y="304"/>
                </a:cubicBezTo>
                <a:close/>
                <a:moveTo>
                  <a:pt x="806" y="1078"/>
                </a:moveTo>
                <a:cubicBezTo>
                  <a:pt x="803" y="1078"/>
                  <a:pt x="806" y="1073"/>
                  <a:pt x="808" y="1076"/>
                </a:cubicBezTo>
                <a:cubicBezTo>
                  <a:pt x="807" y="1077"/>
                  <a:pt x="806" y="1077"/>
                  <a:pt x="806" y="1078"/>
                </a:cubicBezTo>
                <a:close/>
                <a:moveTo>
                  <a:pt x="1181" y="1160"/>
                </a:moveTo>
                <a:cubicBezTo>
                  <a:pt x="1180" y="1161"/>
                  <a:pt x="1179" y="1161"/>
                  <a:pt x="1177" y="1161"/>
                </a:cubicBezTo>
                <a:cubicBezTo>
                  <a:pt x="1177" y="1159"/>
                  <a:pt x="1176" y="1156"/>
                  <a:pt x="1178" y="1155"/>
                </a:cubicBezTo>
                <a:cubicBezTo>
                  <a:pt x="1176" y="1156"/>
                  <a:pt x="1176" y="1155"/>
                  <a:pt x="1176" y="1154"/>
                </a:cubicBezTo>
                <a:cubicBezTo>
                  <a:pt x="1180" y="1154"/>
                  <a:pt x="1180" y="1158"/>
                  <a:pt x="1181" y="1160"/>
                </a:cubicBezTo>
                <a:close/>
                <a:moveTo>
                  <a:pt x="1165" y="1079"/>
                </a:moveTo>
                <a:cubicBezTo>
                  <a:pt x="1169" y="1080"/>
                  <a:pt x="1171" y="1078"/>
                  <a:pt x="1174" y="1078"/>
                </a:cubicBezTo>
                <a:cubicBezTo>
                  <a:pt x="1173" y="1083"/>
                  <a:pt x="1179" y="1080"/>
                  <a:pt x="1180" y="1082"/>
                </a:cubicBezTo>
                <a:cubicBezTo>
                  <a:pt x="1175" y="1085"/>
                  <a:pt x="1168" y="1085"/>
                  <a:pt x="1165" y="1082"/>
                </a:cubicBezTo>
                <a:cubicBezTo>
                  <a:pt x="1165" y="1081"/>
                  <a:pt x="1166" y="1081"/>
                  <a:pt x="1165" y="1079"/>
                </a:cubicBezTo>
                <a:close/>
                <a:moveTo>
                  <a:pt x="1168" y="1085"/>
                </a:moveTo>
                <a:cubicBezTo>
                  <a:pt x="1172" y="1088"/>
                  <a:pt x="1176" y="1087"/>
                  <a:pt x="1181" y="1089"/>
                </a:cubicBezTo>
                <a:cubicBezTo>
                  <a:pt x="1180" y="1091"/>
                  <a:pt x="1182" y="1091"/>
                  <a:pt x="1182" y="1094"/>
                </a:cubicBezTo>
                <a:cubicBezTo>
                  <a:pt x="1176" y="1094"/>
                  <a:pt x="1172" y="1092"/>
                  <a:pt x="1170" y="1097"/>
                </a:cubicBezTo>
                <a:cubicBezTo>
                  <a:pt x="1168" y="1097"/>
                  <a:pt x="1168" y="1096"/>
                  <a:pt x="1165" y="1096"/>
                </a:cubicBezTo>
                <a:cubicBezTo>
                  <a:pt x="1165" y="1094"/>
                  <a:pt x="1166" y="1093"/>
                  <a:pt x="1167" y="1092"/>
                </a:cubicBezTo>
                <a:cubicBezTo>
                  <a:pt x="1167" y="1089"/>
                  <a:pt x="1163" y="1091"/>
                  <a:pt x="1163" y="1090"/>
                </a:cubicBezTo>
                <a:cubicBezTo>
                  <a:pt x="1166" y="1087"/>
                  <a:pt x="1166" y="1087"/>
                  <a:pt x="1168" y="1085"/>
                </a:cubicBezTo>
                <a:close/>
                <a:moveTo>
                  <a:pt x="1152" y="1084"/>
                </a:moveTo>
                <a:cubicBezTo>
                  <a:pt x="1154" y="1084"/>
                  <a:pt x="1157" y="1083"/>
                  <a:pt x="1156" y="1085"/>
                </a:cubicBezTo>
                <a:cubicBezTo>
                  <a:pt x="1157" y="1088"/>
                  <a:pt x="1152" y="1086"/>
                  <a:pt x="1152" y="1084"/>
                </a:cubicBezTo>
                <a:close/>
                <a:moveTo>
                  <a:pt x="1148" y="1244"/>
                </a:moveTo>
                <a:cubicBezTo>
                  <a:pt x="1149" y="1245"/>
                  <a:pt x="1153" y="1246"/>
                  <a:pt x="1153" y="1244"/>
                </a:cubicBezTo>
                <a:cubicBezTo>
                  <a:pt x="1154" y="1246"/>
                  <a:pt x="1155" y="1247"/>
                  <a:pt x="1156" y="1249"/>
                </a:cubicBezTo>
                <a:cubicBezTo>
                  <a:pt x="1153" y="1248"/>
                  <a:pt x="1152" y="1247"/>
                  <a:pt x="1149" y="1248"/>
                </a:cubicBezTo>
                <a:cubicBezTo>
                  <a:pt x="1148" y="1247"/>
                  <a:pt x="1148" y="1246"/>
                  <a:pt x="1148" y="1244"/>
                </a:cubicBezTo>
                <a:close/>
                <a:moveTo>
                  <a:pt x="1148" y="1246"/>
                </a:moveTo>
                <a:cubicBezTo>
                  <a:pt x="1146" y="1247"/>
                  <a:pt x="1146" y="1245"/>
                  <a:pt x="1144" y="1246"/>
                </a:cubicBezTo>
                <a:cubicBezTo>
                  <a:pt x="1146" y="1240"/>
                  <a:pt x="1143" y="1249"/>
                  <a:pt x="1142" y="1242"/>
                </a:cubicBezTo>
                <a:cubicBezTo>
                  <a:pt x="1144" y="1240"/>
                  <a:pt x="1148" y="1244"/>
                  <a:pt x="1148" y="1246"/>
                </a:cubicBezTo>
                <a:close/>
                <a:moveTo>
                  <a:pt x="1139" y="1248"/>
                </a:moveTo>
                <a:cubicBezTo>
                  <a:pt x="1141" y="1246"/>
                  <a:pt x="1138" y="1245"/>
                  <a:pt x="1138" y="1242"/>
                </a:cubicBezTo>
                <a:cubicBezTo>
                  <a:pt x="1142" y="1242"/>
                  <a:pt x="1142" y="1247"/>
                  <a:pt x="1139" y="1248"/>
                </a:cubicBezTo>
                <a:close/>
                <a:moveTo>
                  <a:pt x="1102" y="1254"/>
                </a:moveTo>
                <a:cubicBezTo>
                  <a:pt x="1103" y="1251"/>
                  <a:pt x="1105" y="1254"/>
                  <a:pt x="1106" y="1251"/>
                </a:cubicBezTo>
                <a:cubicBezTo>
                  <a:pt x="1107" y="1251"/>
                  <a:pt x="1107" y="1253"/>
                  <a:pt x="1107" y="1254"/>
                </a:cubicBezTo>
                <a:lnTo>
                  <a:pt x="1102" y="1254"/>
                </a:lnTo>
                <a:close/>
                <a:moveTo>
                  <a:pt x="1112" y="1246"/>
                </a:moveTo>
                <a:cubicBezTo>
                  <a:pt x="1113" y="1244"/>
                  <a:pt x="1115" y="1247"/>
                  <a:pt x="1117" y="1246"/>
                </a:cubicBezTo>
                <a:cubicBezTo>
                  <a:pt x="1116" y="1249"/>
                  <a:pt x="1114" y="1247"/>
                  <a:pt x="1112" y="1246"/>
                </a:cubicBezTo>
                <a:close/>
                <a:moveTo>
                  <a:pt x="1129" y="1029"/>
                </a:moveTo>
                <a:cubicBezTo>
                  <a:pt x="1131" y="1028"/>
                  <a:pt x="1130" y="1030"/>
                  <a:pt x="1131" y="1031"/>
                </a:cubicBezTo>
                <a:cubicBezTo>
                  <a:pt x="1132" y="1031"/>
                  <a:pt x="1133" y="1030"/>
                  <a:pt x="1134" y="1030"/>
                </a:cubicBezTo>
                <a:cubicBezTo>
                  <a:pt x="1135" y="1033"/>
                  <a:pt x="1129" y="1031"/>
                  <a:pt x="1130" y="1034"/>
                </a:cubicBezTo>
                <a:cubicBezTo>
                  <a:pt x="1127" y="1033"/>
                  <a:pt x="1130" y="1032"/>
                  <a:pt x="1129" y="1029"/>
                </a:cubicBezTo>
                <a:close/>
                <a:moveTo>
                  <a:pt x="1128" y="1242"/>
                </a:moveTo>
                <a:cubicBezTo>
                  <a:pt x="1129" y="1242"/>
                  <a:pt x="1132" y="1242"/>
                  <a:pt x="1132" y="1244"/>
                </a:cubicBezTo>
                <a:cubicBezTo>
                  <a:pt x="1130" y="1243"/>
                  <a:pt x="1129" y="1247"/>
                  <a:pt x="1128" y="1245"/>
                </a:cubicBezTo>
                <a:cubicBezTo>
                  <a:pt x="1127" y="1244"/>
                  <a:pt x="1130" y="1245"/>
                  <a:pt x="1128" y="1242"/>
                </a:cubicBezTo>
                <a:close/>
                <a:moveTo>
                  <a:pt x="1126" y="1032"/>
                </a:moveTo>
                <a:cubicBezTo>
                  <a:pt x="1125" y="1035"/>
                  <a:pt x="1118" y="1035"/>
                  <a:pt x="1116" y="1034"/>
                </a:cubicBezTo>
                <a:cubicBezTo>
                  <a:pt x="1118" y="1032"/>
                  <a:pt x="1124" y="1033"/>
                  <a:pt x="1126" y="1032"/>
                </a:cubicBezTo>
                <a:close/>
                <a:moveTo>
                  <a:pt x="1106" y="1020"/>
                </a:moveTo>
                <a:cubicBezTo>
                  <a:pt x="1109" y="1019"/>
                  <a:pt x="1107" y="1022"/>
                  <a:pt x="1109" y="1022"/>
                </a:cubicBezTo>
                <a:cubicBezTo>
                  <a:pt x="1110" y="1019"/>
                  <a:pt x="1115" y="1020"/>
                  <a:pt x="1118" y="1021"/>
                </a:cubicBezTo>
                <a:cubicBezTo>
                  <a:pt x="1115" y="1028"/>
                  <a:pt x="1106" y="1022"/>
                  <a:pt x="1100" y="1021"/>
                </a:cubicBezTo>
                <a:cubicBezTo>
                  <a:pt x="1102" y="1019"/>
                  <a:pt x="1105" y="1023"/>
                  <a:pt x="1106" y="1020"/>
                </a:cubicBezTo>
                <a:close/>
                <a:moveTo>
                  <a:pt x="1085" y="1236"/>
                </a:moveTo>
                <a:cubicBezTo>
                  <a:pt x="1089" y="1236"/>
                  <a:pt x="1090" y="1236"/>
                  <a:pt x="1092" y="1237"/>
                </a:cubicBezTo>
                <a:cubicBezTo>
                  <a:pt x="1091" y="1240"/>
                  <a:pt x="1088" y="1239"/>
                  <a:pt x="1087" y="1242"/>
                </a:cubicBezTo>
                <a:cubicBezTo>
                  <a:pt x="1085" y="1241"/>
                  <a:pt x="1087" y="1238"/>
                  <a:pt x="1088" y="1239"/>
                </a:cubicBezTo>
                <a:cubicBezTo>
                  <a:pt x="1089" y="1237"/>
                  <a:pt x="1084" y="1239"/>
                  <a:pt x="1085" y="1236"/>
                </a:cubicBezTo>
                <a:close/>
                <a:moveTo>
                  <a:pt x="1083" y="1248"/>
                </a:moveTo>
                <a:cubicBezTo>
                  <a:pt x="1087" y="1248"/>
                  <a:pt x="1087" y="1248"/>
                  <a:pt x="1087" y="1248"/>
                </a:cubicBezTo>
                <a:cubicBezTo>
                  <a:pt x="1087" y="1250"/>
                  <a:pt x="1086" y="1250"/>
                  <a:pt x="1086" y="1251"/>
                </a:cubicBezTo>
                <a:cubicBezTo>
                  <a:pt x="1084" y="1251"/>
                  <a:pt x="1087" y="1250"/>
                  <a:pt x="1085" y="1249"/>
                </a:cubicBezTo>
                <a:cubicBezTo>
                  <a:pt x="1084" y="1249"/>
                  <a:pt x="1084" y="1251"/>
                  <a:pt x="1083" y="1251"/>
                </a:cubicBezTo>
                <a:lnTo>
                  <a:pt x="1083" y="1248"/>
                </a:lnTo>
                <a:close/>
                <a:moveTo>
                  <a:pt x="1081" y="1016"/>
                </a:moveTo>
                <a:cubicBezTo>
                  <a:pt x="1080" y="1018"/>
                  <a:pt x="1077" y="1017"/>
                  <a:pt x="1074" y="1017"/>
                </a:cubicBezTo>
                <a:cubicBezTo>
                  <a:pt x="1074" y="1017"/>
                  <a:pt x="1074" y="1016"/>
                  <a:pt x="1074" y="1015"/>
                </a:cubicBezTo>
                <a:cubicBezTo>
                  <a:pt x="1075" y="1013"/>
                  <a:pt x="1078" y="1016"/>
                  <a:pt x="1081" y="1016"/>
                </a:cubicBezTo>
                <a:close/>
                <a:moveTo>
                  <a:pt x="1074" y="1238"/>
                </a:moveTo>
                <a:cubicBezTo>
                  <a:pt x="1076" y="1238"/>
                  <a:pt x="1075" y="1238"/>
                  <a:pt x="1078" y="1238"/>
                </a:cubicBezTo>
                <a:cubicBezTo>
                  <a:pt x="1078" y="1240"/>
                  <a:pt x="1079" y="1239"/>
                  <a:pt x="1081" y="1240"/>
                </a:cubicBezTo>
                <a:cubicBezTo>
                  <a:pt x="1079" y="1243"/>
                  <a:pt x="1078" y="1240"/>
                  <a:pt x="1074" y="1242"/>
                </a:cubicBezTo>
                <a:cubicBezTo>
                  <a:pt x="1074" y="1240"/>
                  <a:pt x="1074" y="1240"/>
                  <a:pt x="1074" y="1240"/>
                </a:cubicBezTo>
                <a:cubicBezTo>
                  <a:pt x="1073" y="1240"/>
                  <a:pt x="1073" y="1240"/>
                  <a:pt x="1073" y="1241"/>
                </a:cubicBezTo>
                <a:cubicBezTo>
                  <a:pt x="1071" y="1241"/>
                  <a:pt x="1074" y="1239"/>
                  <a:pt x="1074" y="1238"/>
                </a:cubicBezTo>
                <a:close/>
                <a:moveTo>
                  <a:pt x="1074" y="1246"/>
                </a:moveTo>
                <a:cubicBezTo>
                  <a:pt x="1075" y="1247"/>
                  <a:pt x="1074" y="1247"/>
                  <a:pt x="1074" y="1248"/>
                </a:cubicBezTo>
                <a:cubicBezTo>
                  <a:pt x="1076" y="1249"/>
                  <a:pt x="1075" y="1246"/>
                  <a:pt x="1076" y="1246"/>
                </a:cubicBezTo>
                <a:cubicBezTo>
                  <a:pt x="1078" y="1246"/>
                  <a:pt x="1079" y="1247"/>
                  <a:pt x="1081" y="1247"/>
                </a:cubicBezTo>
                <a:cubicBezTo>
                  <a:pt x="1081" y="1251"/>
                  <a:pt x="1081" y="1251"/>
                  <a:pt x="1081" y="1251"/>
                </a:cubicBezTo>
                <a:cubicBezTo>
                  <a:pt x="1076" y="1251"/>
                  <a:pt x="1074" y="1251"/>
                  <a:pt x="1067" y="1251"/>
                </a:cubicBezTo>
                <a:cubicBezTo>
                  <a:pt x="1067" y="1246"/>
                  <a:pt x="1067" y="1246"/>
                  <a:pt x="1067" y="1246"/>
                </a:cubicBezTo>
                <a:cubicBezTo>
                  <a:pt x="1071" y="1246"/>
                  <a:pt x="1070" y="1246"/>
                  <a:pt x="1074" y="1246"/>
                </a:cubicBezTo>
                <a:close/>
                <a:moveTo>
                  <a:pt x="1071" y="1241"/>
                </a:moveTo>
                <a:cubicBezTo>
                  <a:pt x="1068" y="1241"/>
                  <a:pt x="1068" y="1241"/>
                  <a:pt x="1068" y="1241"/>
                </a:cubicBezTo>
                <a:cubicBezTo>
                  <a:pt x="1067" y="1238"/>
                  <a:pt x="1072" y="1238"/>
                  <a:pt x="1071" y="1241"/>
                </a:cubicBezTo>
                <a:close/>
                <a:moveTo>
                  <a:pt x="1068" y="1080"/>
                </a:moveTo>
                <a:cubicBezTo>
                  <a:pt x="1065" y="1080"/>
                  <a:pt x="1065" y="1078"/>
                  <a:pt x="1062" y="1079"/>
                </a:cubicBezTo>
                <a:cubicBezTo>
                  <a:pt x="1062" y="1078"/>
                  <a:pt x="1069" y="1077"/>
                  <a:pt x="1068" y="1080"/>
                </a:cubicBezTo>
                <a:close/>
                <a:moveTo>
                  <a:pt x="1061" y="1246"/>
                </a:moveTo>
                <a:cubicBezTo>
                  <a:pt x="1062" y="1247"/>
                  <a:pt x="1063" y="1248"/>
                  <a:pt x="1064" y="1250"/>
                </a:cubicBezTo>
                <a:cubicBezTo>
                  <a:pt x="1060" y="1250"/>
                  <a:pt x="1060" y="1248"/>
                  <a:pt x="1057" y="1250"/>
                </a:cubicBezTo>
                <a:cubicBezTo>
                  <a:pt x="1056" y="1246"/>
                  <a:pt x="1061" y="1247"/>
                  <a:pt x="1061" y="1246"/>
                </a:cubicBezTo>
                <a:close/>
                <a:moveTo>
                  <a:pt x="1052" y="1008"/>
                </a:moveTo>
                <a:cubicBezTo>
                  <a:pt x="1053" y="1006"/>
                  <a:pt x="1055" y="1004"/>
                  <a:pt x="1057" y="1006"/>
                </a:cubicBezTo>
                <a:cubicBezTo>
                  <a:pt x="1056" y="1007"/>
                  <a:pt x="1054" y="1007"/>
                  <a:pt x="1055" y="1010"/>
                </a:cubicBezTo>
                <a:cubicBezTo>
                  <a:pt x="1053" y="1010"/>
                  <a:pt x="1055" y="1006"/>
                  <a:pt x="1052" y="1008"/>
                </a:cubicBezTo>
                <a:close/>
                <a:moveTo>
                  <a:pt x="1051" y="1246"/>
                </a:moveTo>
                <a:cubicBezTo>
                  <a:pt x="1053" y="1246"/>
                  <a:pt x="1053" y="1249"/>
                  <a:pt x="1053" y="1246"/>
                </a:cubicBezTo>
                <a:cubicBezTo>
                  <a:pt x="1056" y="1246"/>
                  <a:pt x="1054" y="1249"/>
                  <a:pt x="1054" y="1251"/>
                </a:cubicBezTo>
                <a:cubicBezTo>
                  <a:pt x="1053" y="1249"/>
                  <a:pt x="1050" y="1250"/>
                  <a:pt x="1051" y="1246"/>
                </a:cubicBezTo>
                <a:close/>
                <a:moveTo>
                  <a:pt x="1021" y="1237"/>
                </a:moveTo>
                <a:cubicBezTo>
                  <a:pt x="1019" y="1239"/>
                  <a:pt x="1017" y="1236"/>
                  <a:pt x="1015" y="1238"/>
                </a:cubicBezTo>
                <a:cubicBezTo>
                  <a:pt x="1016" y="1235"/>
                  <a:pt x="1019" y="1236"/>
                  <a:pt x="1021" y="1237"/>
                </a:cubicBezTo>
                <a:close/>
                <a:moveTo>
                  <a:pt x="1004" y="1240"/>
                </a:moveTo>
                <a:cubicBezTo>
                  <a:pt x="1001" y="1238"/>
                  <a:pt x="1003" y="1237"/>
                  <a:pt x="999" y="1238"/>
                </a:cubicBezTo>
                <a:cubicBezTo>
                  <a:pt x="1000" y="1237"/>
                  <a:pt x="1001" y="1236"/>
                  <a:pt x="1004" y="1235"/>
                </a:cubicBezTo>
                <a:cubicBezTo>
                  <a:pt x="1003" y="1238"/>
                  <a:pt x="1005" y="1237"/>
                  <a:pt x="1004" y="1240"/>
                </a:cubicBezTo>
                <a:close/>
                <a:moveTo>
                  <a:pt x="1005" y="1021"/>
                </a:moveTo>
                <a:cubicBezTo>
                  <a:pt x="1002" y="1022"/>
                  <a:pt x="999" y="1023"/>
                  <a:pt x="996" y="1023"/>
                </a:cubicBezTo>
                <a:cubicBezTo>
                  <a:pt x="995" y="1019"/>
                  <a:pt x="1004" y="1017"/>
                  <a:pt x="1005" y="1021"/>
                </a:cubicBezTo>
                <a:close/>
                <a:moveTo>
                  <a:pt x="1071" y="883"/>
                </a:moveTo>
                <a:cubicBezTo>
                  <a:pt x="1070" y="886"/>
                  <a:pt x="1065" y="887"/>
                  <a:pt x="1065" y="883"/>
                </a:cubicBezTo>
                <a:cubicBezTo>
                  <a:pt x="1067" y="881"/>
                  <a:pt x="1069" y="883"/>
                  <a:pt x="1071" y="883"/>
                </a:cubicBezTo>
                <a:close/>
                <a:moveTo>
                  <a:pt x="1039" y="857"/>
                </a:moveTo>
                <a:cubicBezTo>
                  <a:pt x="1037" y="861"/>
                  <a:pt x="1032" y="861"/>
                  <a:pt x="1030" y="859"/>
                </a:cubicBezTo>
                <a:cubicBezTo>
                  <a:pt x="1033" y="857"/>
                  <a:pt x="1036" y="858"/>
                  <a:pt x="1039" y="857"/>
                </a:cubicBezTo>
                <a:close/>
                <a:moveTo>
                  <a:pt x="1035" y="861"/>
                </a:moveTo>
                <a:cubicBezTo>
                  <a:pt x="1036" y="862"/>
                  <a:pt x="1037" y="862"/>
                  <a:pt x="1038" y="862"/>
                </a:cubicBezTo>
                <a:cubicBezTo>
                  <a:pt x="1038" y="865"/>
                  <a:pt x="1036" y="864"/>
                  <a:pt x="1035" y="866"/>
                </a:cubicBezTo>
                <a:cubicBezTo>
                  <a:pt x="1034" y="866"/>
                  <a:pt x="1036" y="863"/>
                  <a:pt x="1035" y="861"/>
                </a:cubicBezTo>
                <a:close/>
                <a:moveTo>
                  <a:pt x="1014" y="857"/>
                </a:moveTo>
                <a:cubicBezTo>
                  <a:pt x="1015" y="858"/>
                  <a:pt x="1015" y="859"/>
                  <a:pt x="1015" y="860"/>
                </a:cubicBezTo>
                <a:cubicBezTo>
                  <a:pt x="1012" y="859"/>
                  <a:pt x="1010" y="862"/>
                  <a:pt x="1007" y="862"/>
                </a:cubicBezTo>
                <a:cubicBezTo>
                  <a:pt x="1008" y="861"/>
                  <a:pt x="1008" y="860"/>
                  <a:pt x="1008" y="859"/>
                </a:cubicBezTo>
                <a:cubicBezTo>
                  <a:pt x="1011" y="859"/>
                  <a:pt x="1012" y="857"/>
                  <a:pt x="1014" y="857"/>
                </a:cubicBezTo>
                <a:close/>
                <a:moveTo>
                  <a:pt x="1009" y="857"/>
                </a:moveTo>
                <a:cubicBezTo>
                  <a:pt x="1009" y="860"/>
                  <a:pt x="1005" y="857"/>
                  <a:pt x="1005" y="860"/>
                </a:cubicBezTo>
                <a:cubicBezTo>
                  <a:pt x="1003" y="861"/>
                  <a:pt x="1003" y="857"/>
                  <a:pt x="1002" y="860"/>
                </a:cubicBezTo>
                <a:cubicBezTo>
                  <a:pt x="1000" y="857"/>
                  <a:pt x="1006" y="856"/>
                  <a:pt x="1009" y="857"/>
                </a:cubicBezTo>
                <a:close/>
                <a:moveTo>
                  <a:pt x="996" y="856"/>
                </a:moveTo>
                <a:cubicBezTo>
                  <a:pt x="999" y="858"/>
                  <a:pt x="995" y="861"/>
                  <a:pt x="993" y="861"/>
                </a:cubicBezTo>
                <a:cubicBezTo>
                  <a:pt x="993" y="859"/>
                  <a:pt x="996" y="859"/>
                  <a:pt x="995" y="856"/>
                </a:cubicBezTo>
                <a:cubicBezTo>
                  <a:pt x="995" y="856"/>
                  <a:pt x="996" y="858"/>
                  <a:pt x="996" y="856"/>
                </a:cubicBezTo>
                <a:close/>
                <a:moveTo>
                  <a:pt x="990" y="860"/>
                </a:moveTo>
                <a:cubicBezTo>
                  <a:pt x="990" y="858"/>
                  <a:pt x="991" y="856"/>
                  <a:pt x="993" y="856"/>
                </a:cubicBezTo>
                <a:cubicBezTo>
                  <a:pt x="994" y="857"/>
                  <a:pt x="994" y="858"/>
                  <a:pt x="994" y="859"/>
                </a:cubicBezTo>
                <a:cubicBezTo>
                  <a:pt x="993" y="859"/>
                  <a:pt x="992" y="860"/>
                  <a:pt x="990" y="860"/>
                </a:cubicBezTo>
                <a:close/>
                <a:moveTo>
                  <a:pt x="992" y="324"/>
                </a:moveTo>
                <a:cubicBezTo>
                  <a:pt x="993" y="324"/>
                  <a:pt x="993" y="326"/>
                  <a:pt x="994" y="326"/>
                </a:cubicBezTo>
                <a:cubicBezTo>
                  <a:pt x="993" y="327"/>
                  <a:pt x="991" y="327"/>
                  <a:pt x="990" y="327"/>
                </a:cubicBezTo>
                <a:cubicBezTo>
                  <a:pt x="989" y="325"/>
                  <a:pt x="993" y="326"/>
                  <a:pt x="992" y="324"/>
                </a:cubicBezTo>
                <a:close/>
                <a:moveTo>
                  <a:pt x="986" y="255"/>
                </a:moveTo>
                <a:cubicBezTo>
                  <a:pt x="989" y="255"/>
                  <a:pt x="987" y="257"/>
                  <a:pt x="990" y="256"/>
                </a:cubicBezTo>
                <a:cubicBezTo>
                  <a:pt x="989" y="257"/>
                  <a:pt x="987" y="257"/>
                  <a:pt x="985" y="257"/>
                </a:cubicBezTo>
                <a:cubicBezTo>
                  <a:pt x="985" y="257"/>
                  <a:pt x="986" y="256"/>
                  <a:pt x="986" y="255"/>
                </a:cubicBezTo>
                <a:close/>
                <a:moveTo>
                  <a:pt x="988" y="858"/>
                </a:moveTo>
                <a:cubicBezTo>
                  <a:pt x="987" y="858"/>
                  <a:pt x="988" y="857"/>
                  <a:pt x="987" y="856"/>
                </a:cubicBezTo>
                <a:cubicBezTo>
                  <a:pt x="986" y="857"/>
                  <a:pt x="986" y="860"/>
                  <a:pt x="983" y="859"/>
                </a:cubicBezTo>
                <a:cubicBezTo>
                  <a:pt x="983" y="856"/>
                  <a:pt x="983" y="856"/>
                  <a:pt x="983" y="856"/>
                </a:cubicBezTo>
                <a:cubicBezTo>
                  <a:pt x="985" y="857"/>
                  <a:pt x="989" y="853"/>
                  <a:pt x="988" y="858"/>
                </a:cubicBezTo>
                <a:close/>
                <a:moveTo>
                  <a:pt x="984" y="141"/>
                </a:moveTo>
                <a:cubicBezTo>
                  <a:pt x="978" y="141"/>
                  <a:pt x="978" y="141"/>
                  <a:pt x="978" y="141"/>
                </a:cubicBezTo>
                <a:cubicBezTo>
                  <a:pt x="979" y="138"/>
                  <a:pt x="984" y="138"/>
                  <a:pt x="984" y="141"/>
                </a:cubicBezTo>
                <a:close/>
                <a:moveTo>
                  <a:pt x="974" y="860"/>
                </a:moveTo>
                <a:cubicBezTo>
                  <a:pt x="976" y="859"/>
                  <a:pt x="976" y="860"/>
                  <a:pt x="978" y="859"/>
                </a:cubicBezTo>
                <a:cubicBezTo>
                  <a:pt x="975" y="861"/>
                  <a:pt x="982" y="863"/>
                  <a:pt x="983" y="862"/>
                </a:cubicBezTo>
                <a:cubicBezTo>
                  <a:pt x="985" y="864"/>
                  <a:pt x="979" y="865"/>
                  <a:pt x="978" y="867"/>
                </a:cubicBezTo>
                <a:cubicBezTo>
                  <a:pt x="977" y="867"/>
                  <a:pt x="977" y="865"/>
                  <a:pt x="977" y="864"/>
                </a:cubicBezTo>
                <a:cubicBezTo>
                  <a:pt x="976" y="864"/>
                  <a:pt x="975" y="863"/>
                  <a:pt x="975" y="863"/>
                </a:cubicBezTo>
                <a:cubicBezTo>
                  <a:pt x="973" y="863"/>
                  <a:pt x="974" y="866"/>
                  <a:pt x="970" y="865"/>
                </a:cubicBezTo>
                <a:cubicBezTo>
                  <a:pt x="971" y="862"/>
                  <a:pt x="976" y="865"/>
                  <a:pt x="974" y="860"/>
                </a:cubicBezTo>
                <a:close/>
                <a:moveTo>
                  <a:pt x="971" y="325"/>
                </a:moveTo>
                <a:cubicBezTo>
                  <a:pt x="974" y="325"/>
                  <a:pt x="975" y="330"/>
                  <a:pt x="971" y="330"/>
                </a:cubicBezTo>
                <a:cubicBezTo>
                  <a:pt x="971" y="327"/>
                  <a:pt x="972" y="327"/>
                  <a:pt x="971" y="325"/>
                </a:cubicBezTo>
                <a:close/>
                <a:moveTo>
                  <a:pt x="974" y="793"/>
                </a:moveTo>
                <a:cubicBezTo>
                  <a:pt x="974" y="797"/>
                  <a:pt x="971" y="793"/>
                  <a:pt x="969" y="794"/>
                </a:cubicBezTo>
                <a:cubicBezTo>
                  <a:pt x="968" y="792"/>
                  <a:pt x="973" y="791"/>
                  <a:pt x="974" y="793"/>
                </a:cubicBezTo>
                <a:close/>
                <a:moveTo>
                  <a:pt x="974" y="860"/>
                </a:moveTo>
                <a:cubicBezTo>
                  <a:pt x="972" y="861"/>
                  <a:pt x="970" y="862"/>
                  <a:pt x="969" y="860"/>
                </a:cubicBezTo>
                <a:cubicBezTo>
                  <a:pt x="969" y="857"/>
                  <a:pt x="975" y="856"/>
                  <a:pt x="974" y="860"/>
                </a:cubicBezTo>
                <a:close/>
                <a:moveTo>
                  <a:pt x="964" y="866"/>
                </a:moveTo>
                <a:cubicBezTo>
                  <a:pt x="964" y="863"/>
                  <a:pt x="967" y="865"/>
                  <a:pt x="969" y="864"/>
                </a:cubicBezTo>
                <a:cubicBezTo>
                  <a:pt x="969" y="867"/>
                  <a:pt x="966" y="866"/>
                  <a:pt x="964" y="866"/>
                </a:cubicBezTo>
                <a:close/>
                <a:moveTo>
                  <a:pt x="967" y="287"/>
                </a:moveTo>
                <a:cubicBezTo>
                  <a:pt x="967" y="289"/>
                  <a:pt x="963" y="290"/>
                  <a:pt x="963" y="287"/>
                </a:cubicBezTo>
                <a:lnTo>
                  <a:pt x="967" y="287"/>
                </a:lnTo>
                <a:close/>
                <a:moveTo>
                  <a:pt x="965" y="326"/>
                </a:moveTo>
                <a:cubicBezTo>
                  <a:pt x="967" y="327"/>
                  <a:pt x="966" y="329"/>
                  <a:pt x="967" y="329"/>
                </a:cubicBezTo>
                <a:cubicBezTo>
                  <a:pt x="966" y="331"/>
                  <a:pt x="963" y="333"/>
                  <a:pt x="961" y="331"/>
                </a:cubicBezTo>
                <a:cubicBezTo>
                  <a:pt x="960" y="327"/>
                  <a:pt x="965" y="329"/>
                  <a:pt x="965" y="326"/>
                </a:cubicBezTo>
                <a:close/>
                <a:moveTo>
                  <a:pt x="961" y="856"/>
                </a:moveTo>
                <a:cubicBezTo>
                  <a:pt x="961" y="859"/>
                  <a:pt x="958" y="859"/>
                  <a:pt x="957" y="860"/>
                </a:cubicBezTo>
                <a:cubicBezTo>
                  <a:pt x="957" y="857"/>
                  <a:pt x="958" y="856"/>
                  <a:pt x="961" y="856"/>
                </a:cubicBezTo>
                <a:close/>
                <a:moveTo>
                  <a:pt x="957" y="327"/>
                </a:moveTo>
                <a:cubicBezTo>
                  <a:pt x="959" y="327"/>
                  <a:pt x="961" y="325"/>
                  <a:pt x="961" y="329"/>
                </a:cubicBezTo>
                <a:cubicBezTo>
                  <a:pt x="959" y="329"/>
                  <a:pt x="959" y="327"/>
                  <a:pt x="957" y="329"/>
                </a:cubicBezTo>
                <a:cubicBezTo>
                  <a:pt x="958" y="330"/>
                  <a:pt x="960" y="329"/>
                  <a:pt x="959" y="332"/>
                </a:cubicBezTo>
                <a:cubicBezTo>
                  <a:pt x="955" y="331"/>
                  <a:pt x="953" y="332"/>
                  <a:pt x="952" y="328"/>
                </a:cubicBezTo>
                <a:cubicBezTo>
                  <a:pt x="955" y="330"/>
                  <a:pt x="956" y="330"/>
                  <a:pt x="957" y="327"/>
                </a:cubicBezTo>
                <a:close/>
                <a:moveTo>
                  <a:pt x="945" y="856"/>
                </a:moveTo>
                <a:cubicBezTo>
                  <a:pt x="946" y="860"/>
                  <a:pt x="951" y="855"/>
                  <a:pt x="952" y="859"/>
                </a:cubicBezTo>
                <a:cubicBezTo>
                  <a:pt x="951" y="859"/>
                  <a:pt x="951" y="858"/>
                  <a:pt x="951" y="858"/>
                </a:cubicBezTo>
                <a:cubicBezTo>
                  <a:pt x="950" y="858"/>
                  <a:pt x="949" y="860"/>
                  <a:pt x="949" y="861"/>
                </a:cubicBezTo>
                <a:cubicBezTo>
                  <a:pt x="946" y="861"/>
                  <a:pt x="948" y="858"/>
                  <a:pt x="944" y="860"/>
                </a:cubicBezTo>
                <a:cubicBezTo>
                  <a:pt x="945" y="859"/>
                  <a:pt x="945" y="858"/>
                  <a:pt x="945" y="856"/>
                </a:cubicBezTo>
                <a:close/>
                <a:moveTo>
                  <a:pt x="937" y="856"/>
                </a:moveTo>
                <a:cubicBezTo>
                  <a:pt x="937" y="858"/>
                  <a:pt x="938" y="858"/>
                  <a:pt x="938" y="859"/>
                </a:cubicBezTo>
                <a:cubicBezTo>
                  <a:pt x="939" y="858"/>
                  <a:pt x="939" y="854"/>
                  <a:pt x="942" y="855"/>
                </a:cubicBezTo>
                <a:cubicBezTo>
                  <a:pt x="942" y="858"/>
                  <a:pt x="941" y="859"/>
                  <a:pt x="940" y="862"/>
                </a:cubicBezTo>
                <a:cubicBezTo>
                  <a:pt x="937" y="862"/>
                  <a:pt x="939" y="860"/>
                  <a:pt x="938" y="859"/>
                </a:cubicBezTo>
                <a:cubicBezTo>
                  <a:pt x="936" y="858"/>
                  <a:pt x="935" y="859"/>
                  <a:pt x="935" y="860"/>
                </a:cubicBezTo>
                <a:cubicBezTo>
                  <a:pt x="934" y="860"/>
                  <a:pt x="934" y="858"/>
                  <a:pt x="932" y="859"/>
                </a:cubicBezTo>
                <a:cubicBezTo>
                  <a:pt x="933" y="857"/>
                  <a:pt x="935" y="856"/>
                  <a:pt x="937" y="856"/>
                </a:cubicBezTo>
                <a:close/>
                <a:moveTo>
                  <a:pt x="931" y="858"/>
                </a:moveTo>
                <a:cubicBezTo>
                  <a:pt x="931" y="860"/>
                  <a:pt x="930" y="860"/>
                  <a:pt x="930" y="861"/>
                </a:cubicBezTo>
                <a:cubicBezTo>
                  <a:pt x="929" y="860"/>
                  <a:pt x="927" y="860"/>
                  <a:pt x="927" y="858"/>
                </a:cubicBezTo>
                <a:lnTo>
                  <a:pt x="931" y="858"/>
                </a:lnTo>
                <a:close/>
                <a:moveTo>
                  <a:pt x="928" y="886"/>
                </a:moveTo>
                <a:cubicBezTo>
                  <a:pt x="923" y="887"/>
                  <a:pt x="924" y="888"/>
                  <a:pt x="920" y="889"/>
                </a:cubicBezTo>
                <a:cubicBezTo>
                  <a:pt x="922" y="890"/>
                  <a:pt x="921" y="889"/>
                  <a:pt x="922" y="891"/>
                </a:cubicBezTo>
                <a:cubicBezTo>
                  <a:pt x="924" y="888"/>
                  <a:pt x="929" y="891"/>
                  <a:pt x="933" y="890"/>
                </a:cubicBezTo>
                <a:cubicBezTo>
                  <a:pt x="934" y="893"/>
                  <a:pt x="930" y="895"/>
                  <a:pt x="934" y="895"/>
                </a:cubicBezTo>
                <a:cubicBezTo>
                  <a:pt x="931" y="901"/>
                  <a:pt x="927" y="897"/>
                  <a:pt x="921" y="898"/>
                </a:cubicBezTo>
                <a:cubicBezTo>
                  <a:pt x="921" y="894"/>
                  <a:pt x="916" y="894"/>
                  <a:pt x="917" y="889"/>
                </a:cubicBezTo>
                <a:cubicBezTo>
                  <a:pt x="920" y="887"/>
                  <a:pt x="922" y="885"/>
                  <a:pt x="926" y="884"/>
                </a:cubicBezTo>
                <a:cubicBezTo>
                  <a:pt x="927" y="883"/>
                  <a:pt x="926" y="883"/>
                  <a:pt x="926" y="883"/>
                </a:cubicBezTo>
                <a:cubicBezTo>
                  <a:pt x="926" y="881"/>
                  <a:pt x="928" y="884"/>
                  <a:pt x="928" y="886"/>
                </a:cubicBezTo>
                <a:close/>
                <a:moveTo>
                  <a:pt x="929" y="914"/>
                </a:moveTo>
                <a:cubicBezTo>
                  <a:pt x="927" y="913"/>
                  <a:pt x="925" y="912"/>
                  <a:pt x="926" y="909"/>
                </a:cubicBezTo>
                <a:cubicBezTo>
                  <a:pt x="927" y="909"/>
                  <a:pt x="927" y="908"/>
                  <a:pt x="929" y="908"/>
                </a:cubicBezTo>
                <a:cubicBezTo>
                  <a:pt x="928" y="911"/>
                  <a:pt x="927" y="911"/>
                  <a:pt x="929" y="914"/>
                </a:cubicBezTo>
                <a:close/>
                <a:moveTo>
                  <a:pt x="922" y="879"/>
                </a:moveTo>
                <a:cubicBezTo>
                  <a:pt x="923" y="877"/>
                  <a:pt x="925" y="879"/>
                  <a:pt x="926" y="879"/>
                </a:cubicBezTo>
                <a:cubicBezTo>
                  <a:pt x="926" y="881"/>
                  <a:pt x="924" y="881"/>
                  <a:pt x="924" y="882"/>
                </a:cubicBezTo>
                <a:cubicBezTo>
                  <a:pt x="922" y="883"/>
                  <a:pt x="925" y="878"/>
                  <a:pt x="922" y="879"/>
                </a:cubicBezTo>
                <a:close/>
                <a:moveTo>
                  <a:pt x="920" y="856"/>
                </a:moveTo>
                <a:cubicBezTo>
                  <a:pt x="920" y="859"/>
                  <a:pt x="920" y="859"/>
                  <a:pt x="920" y="859"/>
                </a:cubicBezTo>
                <a:cubicBezTo>
                  <a:pt x="923" y="860"/>
                  <a:pt x="923" y="858"/>
                  <a:pt x="925" y="858"/>
                </a:cubicBezTo>
                <a:cubicBezTo>
                  <a:pt x="928" y="859"/>
                  <a:pt x="923" y="859"/>
                  <a:pt x="924" y="861"/>
                </a:cubicBezTo>
                <a:cubicBezTo>
                  <a:pt x="922" y="861"/>
                  <a:pt x="919" y="861"/>
                  <a:pt x="919" y="859"/>
                </a:cubicBezTo>
                <a:cubicBezTo>
                  <a:pt x="918" y="860"/>
                  <a:pt x="917" y="862"/>
                  <a:pt x="916" y="863"/>
                </a:cubicBezTo>
                <a:cubicBezTo>
                  <a:pt x="915" y="860"/>
                  <a:pt x="913" y="860"/>
                  <a:pt x="912" y="860"/>
                </a:cubicBezTo>
                <a:cubicBezTo>
                  <a:pt x="913" y="856"/>
                  <a:pt x="917" y="858"/>
                  <a:pt x="920" y="856"/>
                </a:cubicBezTo>
                <a:close/>
                <a:moveTo>
                  <a:pt x="911" y="888"/>
                </a:moveTo>
                <a:cubicBezTo>
                  <a:pt x="911" y="889"/>
                  <a:pt x="907" y="891"/>
                  <a:pt x="909" y="891"/>
                </a:cubicBezTo>
                <a:cubicBezTo>
                  <a:pt x="908" y="892"/>
                  <a:pt x="904" y="889"/>
                  <a:pt x="902" y="891"/>
                </a:cubicBezTo>
                <a:cubicBezTo>
                  <a:pt x="903" y="891"/>
                  <a:pt x="907" y="893"/>
                  <a:pt x="907" y="893"/>
                </a:cubicBezTo>
                <a:cubicBezTo>
                  <a:pt x="909" y="895"/>
                  <a:pt x="905" y="895"/>
                  <a:pt x="904" y="894"/>
                </a:cubicBezTo>
                <a:cubicBezTo>
                  <a:pt x="904" y="896"/>
                  <a:pt x="897" y="898"/>
                  <a:pt x="895" y="895"/>
                </a:cubicBezTo>
                <a:cubicBezTo>
                  <a:pt x="895" y="895"/>
                  <a:pt x="896" y="894"/>
                  <a:pt x="896" y="893"/>
                </a:cubicBezTo>
                <a:cubicBezTo>
                  <a:pt x="899" y="893"/>
                  <a:pt x="899" y="893"/>
                  <a:pt x="899" y="893"/>
                </a:cubicBezTo>
                <a:cubicBezTo>
                  <a:pt x="900" y="890"/>
                  <a:pt x="895" y="892"/>
                  <a:pt x="896" y="888"/>
                </a:cubicBezTo>
                <a:cubicBezTo>
                  <a:pt x="894" y="888"/>
                  <a:pt x="895" y="891"/>
                  <a:pt x="893" y="892"/>
                </a:cubicBezTo>
                <a:cubicBezTo>
                  <a:pt x="892" y="892"/>
                  <a:pt x="894" y="889"/>
                  <a:pt x="893" y="887"/>
                </a:cubicBezTo>
                <a:cubicBezTo>
                  <a:pt x="892" y="888"/>
                  <a:pt x="892" y="891"/>
                  <a:pt x="891" y="892"/>
                </a:cubicBezTo>
                <a:cubicBezTo>
                  <a:pt x="890" y="890"/>
                  <a:pt x="890" y="892"/>
                  <a:pt x="889" y="894"/>
                </a:cubicBezTo>
                <a:cubicBezTo>
                  <a:pt x="880" y="891"/>
                  <a:pt x="870" y="894"/>
                  <a:pt x="862" y="897"/>
                </a:cubicBezTo>
                <a:cubicBezTo>
                  <a:pt x="862" y="894"/>
                  <a:pt x="857" y="896"/>
                  <a:pt x="857" y="892"/>
                </a:cubicBezTo>
                <a:cubicBezTo>
                  <a:pt x="861" y="890"/>
                  <a:pt x="865" y="894"/>
                  <a:pt x="866" y="889"/>
                </a:cubicBezTo>
                <a:cubicBezTo>
                  <a:pt x="870" y="890"/>
                  <a:pt x="872" y="888"/>
                  <a:pt x="877" y="890"/>
                </a:cubicBezTo>
                <a:cubicBezTo>
                  <a:pt x="878" y="888"/>
                  <a:pt x="878" y="887"/>
                  <a:pt x="878" y="885"/>
                </a:cubicBezTo>
                <a:cubicBezTo>
                  <a:pt x="881" y="887"/>
                  <a:pt x="884" y="884"/>
                  <a:pt x="882" y="881"/>
                </a:cubicBezTo>
                <a:cubicBezTo>
                  <a:pt x="882" y="881"/>
                  <a:pt x="884" y="882"/>
                  <a:pt x="885" y="882"/>
                </a:cubicBezTo>
                <a:cubicBezTo>
                  <a:pt x="886" y="879"/>
                  <a:pt x="882" y="880"/>
                  <a:pt x="882" y="879"/>
                </a:cubicBezTo>
                <a:cubicBezTo>
                  <a:pt x="887" y="876"/>
                  <a:pt x="892" y="882"/>
                  <a:pt x="900" y="880"/>
                </a:cubicBezTo>
                <a:cubicBezTo>
                  <a:pt x="898" y="883"/>
                  <a:pt x="895" y="881"/>
                  <a:pt x="891" y="883"/>
                </a:cubicBezTo>
                <a:cubicBezTo>
                  <a:pt x="891" y="885"/>
                  <a:pt x="894" y="884"/>
                  <a:pt x="896" y="884"/>
                </a:cubicBezTo>
                <a:cubicBezTo>
                  <a:pt x="895" y="885"/>
                  <a:pt x="894" y="885"/>
                  <a:pt x="894" y="886"/>
                </a:cubicBezTo>
                <a:cubicBezTo>
                  <a:pt x="895" y="889"/>
                  <a:pt x="895" y="883"/>
                  <a:pt x="898" y="885"/>
                </a:cubicBezTo>
                <a:cubicBezTo>
                  <a:pt x="900" y="883"/>
                  <a:pt x="907" y="887"/>
                  <a:pt x="905" y="890"/>
                </a:cubicBezTo>
                <a:cubicBezTo>
                  <a:pt x="908" y="890"/>
                  <a:pt x="907" y="887"/>
                  <a:pt x="911" y="888"/>
                </a:cubicBezTo>
                <a:close/>
                <a:moveTo>
                  <a:pt x="903" y="945"/>
                </a:moveTo>
                <a:cubicBezTo>
                  <a:pt x="903" y="949"/>
                  <a:pt x="903" y="949"/>
                  <a:pt x="903" y="949"/>
                </a:cubicBezTo>
                <a:cubicBezTo>
                  <a:pt x="904" y="948"/>
                  <a:pt x="904" y="947"/>
                  <a:pt x="905" y="947"/>
                </a:cubicBezTo>
                <a:cubicBezTo>
                  <a:pt x="903" y="946"/>
                  <a:pt x="905" y="946"/>
                  <a:pt x="904" y="945"/>
                </a:cubicBezTo>
                <a:cubicBezTo>
                  <a:pt x="905" y="944"/>
                  <a:pt x="908" y="943"/>
                  <a:pt x="910" y="943"/>
                </a:cubicBezTo>
                <a:cubicBezTo>
                  <a:pt x="910" y="945"/>
                  <a:pt x="909" y="945"/>
                  <a:pt x="909" y="944"/>
                </a:cubicBezTo>
                <a:cubicBezTo>
                  <a:pt x="907" y="947"/>
                  <a:pt x="910" y="947"/>
                  <a:pt x="911" y="951"/>
                </a:cubicBezTo>
                <a:cubicBezTo>
                  <a:pt x="907" y="949"/>
                  <a:pt x="904" y="952"/>
                  <a:pt x="900" y="950"/>
                </a:cubicBezTo>
                <a:cubicBezTo>
                  <a:pt x="901" y="948"/>
                  <a:pt x="901" y="945"/>
                  <a:pt x="903" y="945"/>
                </a:cubicBezTo>
                <a:close/>
                <a:moveTo>
                  <a:pt x="893" y="936"/>
                </a:moveTo>
                <a:cubicBezTo>
                  <a:pt x="893" y="934"/>
                  <a:pt x="895" y="934"/>
                  <a:pt x="896" y="933"/>
                </a:cubicBezTo>
                <a:cubicBezTo>
                  <a:pt x="898" y="936"/>
                  <a:pt x="899" y="932"/>
                  <a:pt x="902" y="934"/>
                </a:cubicBezTo>
                <a:cubicBezTo>
                  <a:pt x="900" y="936"/>
                  <a:pt x="896" y="933"/>
                  <a:pt x="893" y="936"/>
                </a:cubicBezTo>
                <a:close/>
                <a:moveTo>
                  <a:pt x="870" y="955"/>
                </a:moveTo>
                <a:cubicBezTo>
                  <a:pt x="865" y="961"/>
                  <a:pt x="858" y="949"/>
                  <a:pt x="867" y="950"/>
                </a:cubicBezTo>
                <a:cubicBezTo>
                  <a:pt x="866" y="953"/>
                  <a:pt x="868" y="953"/>
                  <a:pt x="870" y="955"/>
                </a:cubicBezTo>
                <a:close/>
                <a:moveTo>
                  <a:pt x="847" y="950"/>
                </a:moveTo>
                <a:cubicBezTo>
                  <a:pt x="849" y="949"/>
                  <a:pt x="853" y="947"/>
                  <a:pt x="857" y="948"/>
                </a:cubicBezTo>
                <a:cubicBezTo>
                  <a:pt x="854" y="947"/>
                  <a:pt x="851" y="952"/>
                  <a:pt x="847" y="950"/>
                </a:cubicBezTo>
                <a:close/>
                <a:moveTo>
                  <a:pt x="852" y="977"/>
                </a:moveTo>
                <a:cubicBezTo>
                  <a:pt x="852" y="977"/>
                  <a:pt x="854" y="977"/>
                  <a:pt x="855" y="977"/>
                </a:cubicBezTo>
                <a:cubicBezTo>
                  <a:pt x="856" y="980"/>
                  <a:pt x="851" y="981"/>
                  <a:pt x="852" y="977"/>
                </a:cubicBezTo>
                <a:close/>
                <a:moveTo>
                  <a:pt x="844" y="905"/>
                </a:moveTo>
                <a:cubicBezTo>
                  <a:pt x="844" y="903"/>
                  <a:pt x="845" y="902"/>
                  <a:pt x="847" y="902"/>
                </a:cubicBezTo>
                <a:cubicBezTo>
                  <a:pt x="846" y="903"/>
                  <a:pt x="848" y="905"/>
                  <a:pt x="844" y="905"/>
                </a:cubicBezTo>
                <a:close/>
                <a:moveTo>
                  <a:pt x="854" y="924"/>
                </a:moveTo>
                <a:cubicBezTo>
                  <a:pt x="857" y="923"/>
                  <a:pt x="857" y="925"/>
                  <a:pt x="858" y="926"/>
                </a:cubicBezTo>
                <a:cubicBezTo>
                  <a:pt x="858" y="927"/>
                  <a:pt x="853" y="926"/>
                  <a:pt x="854" y="924"/>
                </a:cubicBezTo>
                <a:close/>
                <a:moveTo>
                  <a:pt x="900" y="875"/>
                </a:moveTo>
                <a:cubicBezTo>
                  <a:pt x="901" y="878"/>
                  <a:pt x="903" y="877"/>
                  <a:pt x="905" y="880"/>
                </a:cubicBezTo>
                <a:cubicBezTo>
                  <a:pt x="903" y="881"/>
                  <a:pt x="900" y="878"/>
                  <a:pt x="900" y="875"/>
                </a:cubicBezTo>
                <a:close/>
                <a:moveTo>
                  <a:pt x="907" y="857"/>
                </a:moveTo>
                <a:cubicBezTo>
                  <a:pt x="907" y="860"/>
                  <a:pt x="908" y="860"/>
                  <a:pt x="906" y="862"/>
                </a:cubicBezTo>
                <a:cubicBezTo>
                  <a:pt x="903" y="861"/>
                  <a:pt x="908" y="857"/>
                  <a:pt x="905" y="858"/>
                </a:cubicBezTo>
                <a:cubicBezTo>
                  <a:pt x="905" y="857"/>
                  <a:pt x="906" y="857"/>
                  <a:pt x="907" y="857"/>
                </a:cubicBezTo>
                <a:close/>
                <a:moveTo>
                  <a:pt x="897" y="860"/>
                </a:moveTo>
                <a:cubicBezTo>
                  <a:pt x="898" y="859"/>
                  <a:pt x="898" y="858"/>
                  <a:pt x="899" y="857"/>
                </a:cubicBezTo>
                <a:cubicBezTo>
                  <a:pt x="901" y="857"/>
                  <a:pt x="901" y="858"/>
                  <a:pt x="903" y="859"/>
                </a:cubicBezTo>
                <a:cubicBezTo>
                  <a:pt x="903" y="860"/>
                  <a:pt x="901" y="860"/>
                  <a:pt x="901" y="859"/>
                </a:cubicBezTo>
                <a:cubicBezTo>
                  <a:pt x="900" y="859"/>
                  <a:pt x="900" y="860"/>
                  <a:pt x="900" y="862"/>
                </a:cubicBezTo>
                <a:cubicBezTo>
                  <a:pt x="899" y="861"/>
                  <a:pt x="898" y="860"/>
                  <a:pt x="896" y="860"/>
                </a:cubicBezTo>
                <a:cubicBezTo>
                  <a:pt x="895" y="859"/>
                  <a:pt x="897" y="858"/>
                  <a:pt x="897" y="860"/>
                </a:cubicBezTo>
                <a:close/>
                <a:moveTo>
                  <a:pt x="888" y="298"/>
                </a:moveTo>
                <a:cubicBezTo>
                  <a:pt x="889" y="298"/>
                  <a:pt x="889" y="298"/>
                  <a:pt x="889" y="297"/>
                </a:cubicBezTo>
                <a:cubicBezTo>
                  <a:pt x="890" y="297"/>
                  <a:pt x="888" y="302"/>
                  <a:pt x="886" y="302"/>
                </a:cubicBezTo>
                <a:cubicBezTo>
                  <a:pt x="886" y="300"/>
                  <a:pt x="885" y="299"/>
                  <a:pt x="883" y="299"/>
                </a:cubicBezTo>
                <a:cubicBezTo>
                  <a:pt x="885" y="299"/>
                  <a:pt x="889" y="295"/>
                  <a:pt x="888" y="298"/>
                </a:cubicBezTo>
                <a:close/>
                <a:moveTo>
                  <a:pt x="871" y="255"/>
                </a:moveTo>
                <a:cubicBezTo>
                  <a:pt x="874" y="255"/>
                  <a:pt x="874" y="255"/>
                  <a:pt x="874" y="255"/>
                </a:cubicBezTo>
                <a:cubicBezTo>
                  <a:pt x="874" y="257"/>
                  <a:pt x="871" y="256"/>
                  <a:pt x="872" y="259"/>
                </a:cubicBezTo>
                <a:cubicBezTo>
                  <a:pt x="870" y="259"/>
                  <a:pt x="872" y="256"/>
                  <a:pt x="871" y="255"/>
                </a:cubicBezTo>
                <a:close/>
                <a:moveTo>
                  <a:pt x="869" y="860"/>
                </a:moveTo>
                <a:cubicBezTo>
                  <a:pt x="869" y="862"/>
                  <a:pt x="866" y="861"/>
                  <a:pt x="866" y="862"/>
                </a:cubicBezTo>
                <a:cubicBezTo>
                  <a:pt x="865" y="862"/>
                  <a:pt x="866" y="859"/>
                  <a:pt x="863" y="860"/>
                </a:cubicBezTo>
                <a:cubicBezTo>
                  <a:pt x="865" y="858"/>
                  <a:pt x="866" y="860"/>
                  <a:pt x="869" y="860"/>
                </a:cubicBezTo>
                <a:close/>
                <a:moveTo>
                  <a:pt x="857" y="861"/>
                </a:moveTo>
                <a:cubicBezTo>
                  <a:pt x="858" y="860"/>
                  <a:pt x="859" y="859"/>
                  <a:pt x="861" y="860"/>
                </a:cubicBezTo>
                <a:cubicBezTo>
                  <a:pt x="861" y="862"/>
                  <a:pt x="858" y="862"/>
                  <a:pt x="857" y="864"/>
                </a:cubicBezTo>
                <a:cubicBezTo>
                  <a:pt x="856" y="863"/>
                  <a:pt x="856" y="862"/>
                  <a:pt x="856" y="860"/>
                </a:cubicBezTo>
                <a:cubicBezTo>
                  <a:pt x="857" y="860"/>
                  <a:pt x="857" y="861"/>
                  <a:pt x="857" y="861"/>
                </a:cubicBezTo>
                <a:close/>
                <a:moveTo>
                  <a:pt x="839" y="302"/>
                </a:moveTo>
                <a:cubicBezTo>
                  <a:pt x="837" y="303"/>
                  <a:pt x="835" y="304"/>
                  <a:pt x="835" y="307"/>
                </a:cubicBezTo>
                <a:cubicBezTo>
                  <a:pt x="833" y="305"/>
                  <a:pt x="835" y="301"/>
                  <a:pt x="839" y="302"/>
                </a:cubicBezTo>
                <a:close/>
                <a:moveTo>
                  <a:pt x="840" y="861"/>
                </a:moveTo>
                <a:cubicBezTo>
                  <a:pt x="840" y="863"/>
                  <a:pt x="839" y="864"/>
                  <a:pt x="836" y="864"/>
                </a:cubicBezTo>
                <a:cubicBezTo>
                  <a:pt x="837" y="863"/>
                  <a:pt x="837" y="862"/>
                  <a:pt x="837" y="861"/>
                </a:cubicBezTo>
                <a:lnTo>
                  <a:pt x="840" y="861"/>
                </a:lnTo>
                <a:close/>
                <a:moveTo>
                  <a:pt x="822" y="879"/>
                </a:moveTo>
                <a:cubicBezTo>
                  <a:pt x="823" y="877"/>
                  <a:pt x="825" y="877"/>
                  <a:pt x="825" y="876"/>
                </a:cubicBezTo>
                <a:cubicBezTo>
                  <a:pt x="827" y="875"/>
                  <a:pt x="827" y="877"/>
                  <a:pt x="829" y="877"/>
                </a:cubicBezTo>
                <a:cubicBezTo>
                  <a:pt x="827" y="879"/>
                  <a:pt x="825" y="876"/>
                  <a:pt x="822" y="879"/>
                </a:cubicBezTo>
                <a:close/>
                <a:moveTo>
                  <a:pt x="841" y="875"/>
                </a:moveTo>
                <a:cubicBezTo>
                  <a:pt x="840" y="876"/>
                  <a:pt x="837" y="877"/>
                  <a:pt x="837" y="879"/>
                </a:cubicBezTo>
                <a:cubicBezTo>
                  <a:pt x="835" y="878"/>
                  <a:pt x="834" y="876"/>
                  <a:pt x="831" y="877"/>
                </a:cubicBezTo>
                <a:cubicBezTo>
                  <a:pt x="831" y="875"/>
                  <a:pt x="835" y="875"/>
                  <a:pt x="835" y="872"/>
                </a:cubicBezTo>
                <a:cubicBezTo>
                  <a:pt x="840" y="873"/>
                  <a:pt x="844" y="865"/>
                  <a:pt x="842" y="861"/>
                </a:cubicBezTo>
                <a:cubicBezTo>
                  <a:pt x="844" y="859"/>
                  <a:pt x="847" y="862"/>
                  <a:pt x="848" y="859"/>
                </a:cubicBezTo>
                <a:cubicBezTo>
                  <a:pt x="850" y="860"/>
                  <a:pt x="850" y="862"/>
                  <a:pt x="853" y="861"/>
                </a:cubicBezTo>
                <a:cubicBezTo>
                  <a:pt x="852" y="864"/>
                  <a:pt x="851" y="864"/>
                  <a:pt x="848" y="865"/>
                </a:cubicBezTo>
                <a:cubicBezTo>
                  <a:pt x="849" y="868"/>
                  <a:pt x="849" y="866"/>
                  <a:pt x="852" y="867"/>
                </a:cubicBezTo>
                <a:cubicBezTo>
                  <a:pt x="857" y="862"/>
                  <a:pt x="863" y="867"/>
                  <a:pt x="869" y="864"/>
                </a:cubicBezTo>
                <a:cubicBezTo>
                  <a:pt x="870" y="863"/>
                  <a:pt x="870" y="861"/>
                  <a:pt x="870" y="859"/>
                </a:cubicBezTo>
                <a:cubicBezTo>
                  <a:pt x="875" y="857"/>
                  <a:pt x="878" y="860"/>
                  <a:pt x="878" y="856"/>
                </a:cubicBezTo>
                <a:cubicBezTo>
                  <a:pt x="883" y="856"/>
                  <a:pt x="884" y="855"/>
                  <a:pt x="888" y="856"/>
                </a:cubicBezTo>
                <a:cubicBezTo>
                  <a:pt x="886" y="858"/>
                  <a:pt x="887" y="862"/>
                  <a:pt x="885" y="863"/>
                </a:cubicBezTo>
                <a:cubicBezTo>
                  <a:pt x="889" y="863"/>
                  <a:pt x="887" y="869"/>
                  <a:pt x="893" y="869"/>
                </a:cubicBezTo>
                <a:cubicBezTo>
                  <a:pt x="892" y="870"/>
                  <a:pt x="892" y="872"/>
                  <a:pt x="890" y="872"/>
                </a:cubicBezTo>
                <a:cubicBezTo>
                  <a:pt x="891" y="871"/>
                  <a:pt x="890" y="870"/>
                  <a:pt x="890" y="869"/>
                </a:cubicBezTo>
                <a:cubicBezTo>
                  <a:pt x="888" y="870"/>
                  <a:pt x="886" y="870"/>
                  <a:pt x="884" y="871"/>
                </a:cubicBezTo>
                <a:cubicBezTo>
                  <a:pt x="885" y="873"/>
                  <a:pt x="886" y="870"/>
                  <a:pt x="888" y="872"/>
                </a:cubicBezTo>
                <a:cubicBezTo>
                  <a:pt x="884" y="872"/>
                  <a:pt x="884" y="875"/>
                  <a:pt x="883" y="877"/>
                </a:cubicBezTo>
                <a:cubicBezTo>
                  <a:pt x="881" y="876"/>
                  <a:pt x="882" y="875"/>
                  <a:pt x="883" y="874"/>
                </a:cubicBezTo>
                <a:cubicBezTo>
                  <a:pt x="878" y="874"/>
                  <a:pt x="878" y="877"/>
                  <a:pt x="876" y="874"/>
                </a:cubicBezTo>
                <a:cubicBezTo>
                  <a:pt x="875" y="874"/>
                  <a:pt x="876" y="876"/>
                  <a:pt x="877" y="876"/>
                </a:cubicBezTo>
                <a:cubicBezTo>
                  <a:pt x="870" y="873"/>
                  <a:pt x="862" y="880"/>
                  <a:pt x="857" y="875"/>
                </a:cubicBezTo>
                <a:cubicBezTo>
                  <a:pt x="857" y="872"/>
                  <a:pt x="860" y="874"/>
                  <a:pt x="860" y="872"/>
                </a:cubicBezTo>
                <a:cubicBezTo>
                  <a:pt x="856" y="874"/>
                  <a:pt x="850" y="873"/>
                  <a:pt x="846" y="874"/>
                </a:cubicBezTo>
                <a:cubicBezTo>
                  <a:pt x="846" y="877"/>
                  <a:pt x="848" y="877"/>
                  <a:pt x="848" y="879"/>
                </a:cubicBezTo>
                <a:cubicBezTo>
                  <a:pt x="849" y="877"/>
                  <a:pt x="852" y="875"/>
                  <a:pt x="856" y="877"/>
                </a:cubicBezTo>
                <a:cubicBezTo>
                  <a:pt x="854" y="881"/>
                  <a:pt x="848" y="881"/>
                  <a:pt x="844" y="883"/>
                </a:cubicBezTo>
                <a:cubicBezTo>
                  <a:pt x="846" y="879"/>
                  <a:pt x="836" y="879"/>
                  <a:pt x="841" y="875"/>
                </a:cubicBezTo>
                <a:close/>
                <a:moveTo>
                  <a:pt x="848" y="968"/>
                </a:moveTo>
                <a:cubicBezTo>
                  <a:pt x="847" y="967"/>
                  <a:pt x="845" y="963"/>
                  <a:pt x="844" y="966"/>
                </a:cubicBezTo>
                <a:cubicBezTo>
                  <a:pt x="841" y="963"/>
                  <a:pt x="847" y="964"/>
                  <a:pt x="849" y="964"/>
                </a:cubicBezTo>
                <a:cubicBezTo>
                  <a:pt x="849" y="965"/>
                  <a:pt x="849" y="966"/>
                  <a:pt x="850" y="966"/>
                </a:cubicBezTo>
                <a:cubicBezTo>
                  <a:pt x="850" y="967"/>
                  <a:pt x="848" y="967"/>
                  <a:pt x="848" y="968"/>
                </a:cubicBezTo>
                <a:close/>
                <a:moveTo>
                  <a:pt x="860" y="986"/>
                </a:moveTo>
                <a:cubicBezTo>
                  <a:pt x="859" y="987"/>
                  <a:pt x="857" y="986"/>
                  <a:pt x="854" y="987"/>
                </a:cubicBezTo>
                <a:cubicBezTo>
                  <a:pt x="855" y="984"/>
                  <a:pt x="851" y="985"/>
                  <a:pt x="852" y="982"/>
                </a:cubicBezTo>
                <a:cubicBezTo>
                  <a:pt x="856" y="981"/>
                  <a:pt x="856" y="984"/>
                  <a:pt x="860" y="984"/>
                </a:cubicBezTo>
                <a:cubicBezTo>
                  <a:pt x="860" y="985"/>
                  <a:pt x="858" y="986"/>
                  <a:pt x="860" y="986"/>
                </a:cubicBezTo>
                <a:close/>
                <a:moveTo>
                  <a:pt x="861" y="990"/>
                </a:moveTo>
                <a:cubicBezTo>
                  <a:pt x="860" y="988"/>
                  <a:pt x="862" y="988"/>
                  <a:pt x="861" y="986"/>
                </a:cubicBezTo>
                <a:cubicBezTo>
                  <a:pt x="866" y="985"/>
                  <a:pt x="873" y="986"/>
                  <a:pt x="878" y="984"/>
                </a:cubicBezTo>
                <a:cubicBezTo>
                  <a:pt x="882" y="984"/>
                  <a:pt x="880" y="990"/>
                  <a:pt x="884" y="990"/>
                </a:cubicBezTo>
                <a:cubicBezTo>
                  <a:pt x="879" y="995"/>
                  <a:pt x="867" y="989"/>
                  <a:pt x="861" y="990"/>
                </a:cubicBezTo>
                <a:close/>
                <a:moveTo>
                  <a:pt x="888" y="1102"/>
                </a:moveTo>
                <a:cubicBezTo>
                  <a:pt x="886" y="1099"/>
                  <a:pt x="888" y="1100"/>
                  <a:pt x="887" y="1099"/>
                </a:cubicBezTo>
                <a:cubicBezTo>
                  <a:pt x="889" y="1096"/>
                  <a:pt x="889" y="1101"/>
                  <a:pt x="891" y="1099"/>
                </a:cubicBezTo>
                <a:cubicBezTo>
                  <a:pt x="891" y="1101"/>
                  <a:pt x="890" y="1102"/>
                  <a:pt x="888" y="1102"/>
                </a:cubicBezTo>
                <a:close/>
                <a:moveTo>
                  <a:pt x="910" y="1077"/>
                </a:moveTo>
                <a:cubicBezTo>
                  <a:pt x="911" y="1074"/>
                  <a:pt x="914" y="1078"/>
                  <a:pt x="913" y="1073"/>
                </a:cubicBezTo>
                <a:cubicBezTo>
                  <a:pt x="915" y="1074"/>
                  <a:pt x="914" y="1076"/>
                  <a:pt x="915" y="1076"/>
                </a:cubicBezTo>
                <a:cubicBezTo>
                  <a:pt x="914" y="1077"/>
                  <a:pt x="911" y="1078"/>
                  <a:pt x="910" y="1077"/>
                </a:cubicBezTo>
                <a:close/>
                <a:moveTo>
                  <a:pt x="955" y="1245"/>
                </a:moveTo>
                <a:cubicBezTo>
                  <a:pt x="956" y="1242"/>
                  <a:pt x="959" y="1244"/>
                  <a:pt x="961" y="1245"/>
                </a:cubicBezTo>
                <a:cubicBezTo>
                  <a:pt x="959" y="1247"/>
                  <a:pt x="957" y="1246"/>
                  <a:pt x="955" y="1245"/>
                </a:cubicBezTo>
                <a:close/>
                <a:moveTo>
                  <a:pt x="978" y="1242"/>
                </a:moveTo>
                <a:cubicBezTo>
                  <a:pt x="979" y="1242"/>
                  <a:pt x="980" y="1243"/>
                  <a:pt x="981" y="1243"/>
                </a:cubicBezTo>
                <a:cubicBezTo>
                  <a:pt x="979" y="1246"/>
                  <a:pt x="979" y="1244"/>
                  <a:pt x="976" y="1244"/>
                </a:cubicBezTo>
                <a:cubicBezTo>
                  <a:pt x="977" y="1243"/>
                  <a:pt x="978" y="1243"/>
                  <a:pt x="978" y="1242"/>
                </a:cubicBezTo>
                <a:close/>
                <a:moveTo>
                  <a:pt x="977" y="1241"/>
                </a:moveTo>
                <a:cubicBezTo>
                  <a:pt x="976" y="1244"/>
                  <a:pt x="973" y="1243"/>
                  <a:pt x="971" y="1242"/>
                </a:cubicBezTo>
                <a:cubicBezTo>
                  <a:pt x="972" y="1240"/>
                  <a:pt x="974" y="1242"/>
                  <a:pt x="977" y="1241"/>
                </a:cubicBezTo>
                <a:close/>
                <a:moveTo>
                  <a:pt x="971" y="1122"/>
                </a:moveTo>
                <a:cubicBezTo>
                  <a:pt x="969" y="1122"/>
                  <a:pt x="967" y="1122"/>
                  <a:pt x="966" y="1121"/>
                </a:cubicBezTo>
                <a:cubicBezTo>
                  <a:pt x="968" y="1120"/>
                  <a:pt x="969" y="1119"/>
                  <a:pt x="972" y="1119"/>
                </a:cubicBezTo>
                <a:cubicBezTo>
                  <a:pt x="971" y="1120"/>
                  <a:pt x="971" y="1121"/>
                  <a:pt x="971" y="1122"/>
                </a:cubicBezTo>
                <a:close/>
                <a:moveTo>
                  <a:pt x="970" y="1021"/>
                </a:moveTo>
                <a:cubicBezTo>
                  <a:pt x="971" y="1024"/>
                  <a:pt x="969" y="1024"/>
                  <a:pt x="969" y="1026"/>
                </a:cubicBezTo>
                <a:cubicBezTo>
                  <a:pt x="961" y="1025"/>
                  <a:pt x="954" y="1029"/>
                  <a:pt x="951" y="1024"/>
                </a:cubicBezTo>
                <a:cubicBezTo>
                  <a:pt x="949" y="1026"/>
                  <a:pt x="947" y="1026"/>
                  <a:pt x="944" y="1025"/>
                </a:cubicBezTo>
                <a:cubicBezTo>
                  <a:pt x="952" y="1021"/>
                  <a:pt x="962" y="1021"/>
                  <a:pt x="970" y="1021"/>
                </a:cubicBezTo>
                <a:close/>
                <a:moveTo>
                  <a:pt x="965" y="1010"/>
                </a:moveTo>
                <a:cubicBezTo>
                  <a:pt x="961" y="1011"/>
                  <a:pt x="957" y="1009"/>
                  <a:pt x="953" y="1008"/>
                </a:cubicBezTo>
                <a:cubicBezTo>
                  <a:pt x="956" y="1003"/>
                  <a:pt x="965" y="1004"/>
                  <a:pt x="965" y="1010"/>
                </a:cubicBezTo>
                <a:close/>
                <a:moveTo>
                  <a:pt x="942" y="983"/>
                </a:moveTo>
                <a:cubicBezTo>
                  <a:pt x="941" y="985"/>
                  <a:pt x="939" y="985"/>
                  <a:pt x="937" y="985"/>
                </a:cubicBezTo>
                <a:cubicBezTo>
                  <a:pt x="936" y="982"/>
                  <a:pt x="940" y="984"/>
                  <a:pt x="942" y="983"/>
                </a:cubicBezTo>
                <a:close/>
                <a:moveTo>
                  <a:pt x="918" y="981"/>
                </a:moveTo>
                <a:cubicBezTo>
                  <a:pt x="921" y="981"/>
                  <a:pt x="918" y="983"/>
                  <a:pt x="919" y="986"/>
                </a:cubicBezTo>
                <a:cubicBezTo>
                  <a:pt x="925" y="986"/>
                  <a:pt x="924" y="980"/>
                  <a:pt x="929" y="981"/>
                </a:cubicBezTo>
                <a:cubicBezTo>
                  <a:pt x="929" y="983"/>
                  <a:pt x="928" y="986"/>
                  <a:pt x="931" y="986"/>
                </a:cubicBezTo>
                <a:cubicBezTo>
                  <a:pt x="930" y="988"/>
                  <a:pt x="928" y="988"/>
                  <a:pt x="927" y="989"/>
                </a:cubicBezTo>
                <a:cubicBezTo>
                  <a:pt x="937" y="999"/>
                  <a:pt x="952" y="985"/>
                  <a:pt x="961" y="990"/>
                </a:cubicBezTo>
                <a:cubicBezTo>
                  <a:pt x="961" y="993"/>
                  <a:pt x="957" y="996"/>
                  <a:pt x="961" y="999"/>
                </a:cubicBezTo>
                <a:cubicBezTo>
                  <a:pt x="954" y="1005"/>
                  <a:pt x="941" y="991"/>
                  <a:pt x="935" y="1001"/>
                </a:cubicBezTo>
                <a:cubicBezTo>
                  <a:pt x="931" y="1000"/>
                  <a:pt x="929" y="1001"/>
                  <a:pt x="928" y="1003"/>
                </a:cubicBezTo>
                <a:cubicBezTo>
                  <a:pt x="922" y="1002"/>
                  <a:pt x="914" y="999"/>
                  <a:pt x="906" y="999"/>
                </a:cubicBezTo>
                <a:cubicBezTo>
                  <a:pt x="911" y="997"/>
                  <a:pt x="917" y="998"/>
                  <a:pt x="920" y="993"/>
                </a:cubicBezTo>
                <a:cubicBezTo>
                  <a:pt x="909" y="990"/>
                  <a:pt x="898" y="998"/>
                  <a:pt x="891" y="990"/>
                </a:cubicBezTo>
                <a:cubicBezTo>
                  <a:pt x="898" y="995"/>
                  <a:pt x="904" y="988"/>
                  <a:pt x="911" y="987"/>
                </a:cubicBezTo>
                <a:cubicBezTo>
                  <a:pt x="910" y="985"/>
                  <a:pt x="912" y="984"/>
                  <a:pt x="912" y="982"/>
                </a:cubicBezTo>
                <a:cubicBezTo>
                  <a:pt x="914" y="982"/>
                  <a:pt x="917" y="982"/>
                  <a:pt x="918" y="981"/>
                </a:cubicBezTo>
                <a:close/>
                <a:moveTo>
                  <a:pt x="917" y="925"/>
                </a:moveTo>
                <a:cubicBezTo>
                  <a:pt x="914" y="924"/>
                  <a:pt x="914" y="927"/>
                  <a:pt x="912" y="928"/>
                </a:cubicBezTo>
                <a:cubicBezTo>
                  <a:pt x="909" y="927"/>
                  <a:pt x="913" y="926"/>
                  <a:pt x="912" y="924"/>
                </a:cubicBezTo>
                <a:cubicBezTo>
                  <a:pt x="915" y="927"/>
                  <a:pt x="914" y="921"/>
                  <a:pt x="918" y="922"/>
                </a:cubicBezTo>
                <a:cubicBezTo>
                  <a:pt x="918" y="924"/>
                  <a:pt x="917" y="924"/>
                  <a:pt x="917" y="925"/>
                </a:cubicBezTo>
                <a:close/>
                <a:moveTo>
                  <a:pt x="920" y="925"/>
                </a:moveTo>
                <a:cubicBezTo>
                  <a:pt x="919" y="924"/>
                  <a:pt x="918" y="923"/>
                  <a:pt x="918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3"/>
                  <a:pt x="919" y="922"/>
                  <a:pt x="920" y="925"/>
                </a:cubicBezTo>
                <a:close/>
                <a:moveTo>
                  <a:pt x="920" y="913"/>
                </a:moveTo>
                <a:cubicBezTo>
                  <a:pt x="919" y="911"/>
                  <a:pt x="922" y="912"/>
                  <a:pt x="922" y="909"/>
                </a:cubicBezTo>
                <a:cubicBezTo>
                  <a:pt x="925" y="909"/>
                  <a:pt x="922" y="914"/>
                  <a:pt x="920" y="913"/>
                </a:cubicBezTo>
                <a:close/>
                <a:moveTo>
                  <a:pt x="915" y="903"/>
                </a:moveTo>
                <a:cubicBezTo>
                  <a:pt x="918" y="903"/>
                  <a:pt x="919" y="901"/>
                  <a:pt x="922" y="902"/>
                </a:cubicBezTo>
                <a:cubicBezTo>
                  <a:pt x="923" y="903"/>
                  <a:pt x="924" y="905"/>
                  <a:pt x="924" y="907"/>
                </a:cubicBezTo>
                <a:cubicBezTo>
                  <a:pt x="920" y="909"/>
                  <a:pt x="916" y="906"/>
                  <a:pt x="915" y="903"/>
                </a:cubicBezTo>
                <a:close/>
                <a:moveTo>
                  <a:pt x="926" y="925"/>
                </a:moveTo>
                <a:cubicBezTo>
                  <a:pt x="924" y="925"/>
                  <a:pt x="929" y="923"/>
                  <a:pt x="928" y="921"/>
                </a:cubicBezTo>
                <a:cubicBezTo>
                  <a:pt x="931" y="921"/>
                  <a:pt x="933" y="922"/>
                  <a:pt x="934" y="924"/>
                </a:cubicBezTo>
                <a:cubicBezTo>
                  <a:pt x="934" y="922"/>
                  <a:pt x="935" y="920"/>
                  <a:pt x="938" y="922"/>
                </a:cubicBezTo>
                <a:cubicBezTo>
                  <a:pt x="936" y="924"/>
                  <a:pt x="934" y="926"/>
                  <a:pt x="933" y="929"/>
                </a:cubicBezTo>
                <a:cubicBezTo>
                  <a:pt x="931" y="926"/>
                  <a:pt x="928" y="925"/>
                  <a:pt x="926" y="925"/>
                </a:cubicBezTo>
                <a:close/>
                <a:moveTo>
                  <a:pt x="948" y="934"/>
                </a:moveTo>
                <a:cubicBezTo>
                  <a:pt x="945" y="932"/>
                  <a:pt x="937" y="938"/>
                  <a:pt x="935" y="931"/>
                </a:cubicBezTo>
                <a:cubicBezTo>
                  <a:pt x="936" y="931"/>
                  <a:pt x="936" y="932"/>
                  <a:pt x="936" y="933"/>
                </a:cubicBezTo>
                <a:cubicBezTo>
                  <a:pt x="940" y="929"/>
                  <a:pt x="946" y="930"/>
                  <a:pt x="948" y="930"/>
                </a:cubicBezTo>
                <a:cubicBezTo>
                  <a:pt x="949" y="930"/>
                  <a:pt x="947" y="932"/>
                  <a:pt x="948" y="934"/>
                </a:cubicBezTo>
                <a:close/>
                <a:moveTo>
                  <a:pt x="954" y="925"/>
                </a:moveTo>
                <a:cubicBezTo>
                  <a:pt x="951" y="925"/>
                  <a:pt x="950" y="920"/>
                  <a:pt x="950" y="925"/>
                </a:cubicBezTo>
                <a:cubicBezTo>
                  <a:pt x="945" y="927"/>
                  <a:pt x="946" y="921"/>
                  <a:pt x="944" y="921"/>
                </a:cubicBezTo>
                <a:cubicBezTo>
                  <a:pt x="943" y="918"/>
                  <a:pt x="947" y="920"/>
                  <a:pt x="947" y="918"/>
                </a:cubicBezTo>
                <a:cubicBezTo>
                  <a:pt x="948" y="918"/>
                  <a:pt x="947" y="920"/>
                  <a:pt x="948" y="921"/>
                </a:cubicBezTo>
                <a:cubicBezTo>
                  <a:pt x="950" y="921"/>
                  <a:pt x="951" y="919"/>
                  <a:pt x="955" y="920"/>
                </a:cubicBezTo>
                <a:cubicBezTo>
                  <a:pt x="955" y="922"/>
                  <a:pt x="955" y="924"/>
                  <a:pt x="954" y="925"/>
                </a:cubicBezTo>
                <a:close/>
                <a:moveTo>
                  <a:pt x="961" y="896"/>
                </a:moveTo>
                <a:cubicBezTo>
                  <a:pt x="957" y="896"/>
                  <a:pt x="951" y="904"/>
                  <a:pt x="948" y="898"/>
                </a:cubicBezTo>
                <a:cubicBezTo>
                  <a:pt x="945" y="899"/>
                  <a:pt x="944" y="899"/>
                  <a:pt x="943" y="897"/>
                </a:cubicBezTo>
                <a:cubicBezTo>
                  <a:pt x="941" y="897"/>
                  <a:pt x="942" y="900"/>
                  <a:pt x="941" y="900"/>
                </a:cubicBezTo>
                <a:cubicBezTo>
                  <a:pt x="936" y="900"/>
                  <a:pt x="936" y="900"/>
                  <a:pt x="936" y="900"/>
                </a:cubicBezTo>
                <a:cubicBezTo>
                  <a:pt x="937" y="899"/>
                  <a:pt x="940" y="898"/>
                  <a:pt x="938" y="897"/>
                </a:cubicBezTo>
                <a:cubicBezTo>
                  <a:pt x="939" y="895"/>
                  <a:pt x="942" y="895"/>
                  <a:pt x="944" y="895"/>
                </a:cubicBezTo>
                <a:cubicBezTo>
                  <a:pt x="946" y="895"/>
                  <a:pt x="945" y="892"/>
                  <a:pt x="948" y="893"/>
                </a:cubicBezTo>
                <a:cubicBezTo>
                  <a:pt x="946" y="890"/>
                  <a:pt x="939" y="892"/>
                  <a:pt x="937" y="890"/>
                </a:cubicBezTo>
                <a:cubicBezTo>
                  <a:pt x="938" y="889"/>
                  <a:pt x="938" y="887"/>
                  <a:pt x="938" y="886"/>
                </a:cubicBezTo>
                <a:cubicBezTo>
                  <a:pt x="942" y="887"/>
                  <a:pt x="954" y="887"/>
                  <a:pt x="955" y="883"/>
                </a:cubicBezTo>
                <a:cubicBezTo>
                  <a:pt x="951" y="880"/>
                  <a:pt x="946" y="882"/>
                  <a:pt x="942" y="882"/>
                </a:cubicBezTo>
                <a:cubicBezTo>
                  <a:pt x="942" y="879"/>
                  <a:pt x="946" y="878"/>
                  <a:pt x="944" y="874"/>
                </a:cubicBezTo>
                <a:cubicBezTo>
                  <a:pt x="945" y="879"/>
                  <a:pt x="950" y="873"/>
                  <a:pt x="952" y="876"/>
                </a:cubicBezTo>
                <a:cubicBezTo>
                  <a:pt x="953" y="874"/>
                  <a:pt x="955" y="872"/>
                  <a:pt x="957" y="875"/>
                </a:cubicBezTo>
                <a:cubicBezTo>
                  <a:pt x="961" y="872"/>
                  <a:pt x="965" y="870"/>
                  <a:pt x="970" y="867"/>
                </a:cubicBezTo>
                <a:cubicBezTo>
                  <a:pt x="970" y="867"/>
                  <a:pt x="970" y="867"/>
                  <a:pt x="970" y="867"/>
                </a:cubicBezTo>
                <a:cubicBezTo>
                  <a:pt x="970" y="867"/>
                  <a:pt x="971" y="867"/>
                  <a:pt x="971" y="867"/>
                </a:cubicBezTo>
                <a:cubicBezTo>
                  <a:pt x="971" y="867"/>
                  <a:pt x="972" y="866"/>
                  <a:pt x="972" y="866"/>
                </a:cubicBezTo>
                <a:cubicBezTo>
                  <a:pt x="972" y="867"/>
                  <a:pt x="971" y="867"/>
                  <a:pt x="971" y="867"/>
                </a:cubicBezTo>
                <a:cubicBezTo>
                  <a:pt x="971" y="867"/>
                  <a:pt x="971" y="867"/>
                  <a:pt x="970" y="867"/>
                </a:cubicBezTo>
                <a:cubicBezTo>
                  <a:pt x="972" y="870"/>
                  <a:pt x="978" y="868"/>
                  <a:pt x="980" y="867"/>
                </a:cubicBezTo>
                <a:cubicBezTo>
                  <a:pt x="979" y="870"/>
                  <a:pt x="983" y="868"/>
                  <a:pt x="983" y="871"/>
                </a:cubicBezTo>
                <a:cubicBezTo>
                  <a:pt x="982" y="871"/>
                  <a:pt x="982" y="871"/>
                  <a:pt x="982" y="871"/>
                </a:cubicBezTo>
                <a:cubicBezTo>
                  <a:pt x="991" y="872"/>
                  <a:pt x="998" y="871"/>
                  <a:pt x="1009" y="869"/>
                </a:cubicBezTo>
                <a:cubicBezTo>
                  <a:pt x="1004" y="861"/>
                  <a:pt x="1021" y="864"/>
                  <a:pt x="1021" y="856"/>
                </a:cubicBezTo>
                <a:cubicBezTo>
                  <a:pt x="1023" y="857"/>
                  <a:pt x="1022" y="858"/>
                  <a:pt x="1022" y="860"/>
                </a:cubicBezTo>
                <a:cubicBezTo>
                  <a:pt x="1022" y="860"/>
                  <a:pt x="1023" y="859"/>
                  <a:pt x="1023" y="858"/>
                </a:cubicBezTo>
                <a:cubicBezTo>
                  <a:pt x="1027" y="859"/>
                  <a:pt x="1024" y="861"/>
                  <a:pt x="1029" y="860"/>
                </a:cubicBezTo>
                <a:cubicBezTo>
                  <a:pt x="1029" y="862"/>
                  <a:pt x="1029" y="863"/>
                  <a:pt x="1028" y="864"/>
                </a:cubicBezTo>
                <a:cubicBezTo>
                  <a:pt x="1031" y="865"/>
                  <a:pt x="1029" y="860"/>
                  <a:pt x="1033" y="862"/>
                </a:cubicBezTo>
                <a:cubicBezTo>
                  <a:pt x="1031" y="866"/>
                  <a:pt x="1034" y="867"/>
                  <a:pt x="1038" y="866"/>
                </a:cubicBezTo>
                <a:cubicBezTo>
                  <a:pt x="1037" y="869"/>
                  <a:pt x="1028" y="875"/>
                  <a:pt x="1026" y="869"/>
                </a:cubicBezTo>
                <a:cubicBezTo>
                  <a:pt x="1023" y="869"/>
                  <a:pt x="1023" y="872"/>
                  <a:pt x="1021" y="873"/>
                </a:cubicBezTo>
                <a:cubicBezTo>
                  <a:pt x="1019" y="873"/>
                  <a:pt x="1019" y="872"/>
                  <a:pt x="1020" y="871"/>
                </a:cubicBezTo>
                <a:cubicBezTo>
                  <a:pt x="1016" y="872"/>
                  <a:pt x="1015" y="872"/>
                  <a:pt x="1011" y="873"/>
                </a:cubicBezTo>
                <a:cubicBezTo>
                  <a:pt x="1010" y="876"/>
                  <a:pt x="1016" y="877"/>
                  <a:pt x="1016" y="874"/>
                </a:cubicBezTo>
                <a:cubicBezTo>
                  <a:pt x="1017" y="875"/>
                  <a:pt x="1018" y="876"/>
                  <a:pt x="1017" y="878"/>
                </a:cubicBezTo>
                <a:cubicBezTo>
                  <a:pt x="1014" y="877"/>
                  <a:pt x="1013" y="879"/>
                  <a:pt x="1009" y="879"/>
                </a:cubicBezTo>
                <a:cubicBezTo>
                  <a:pt x="1010" y="876"/>
                  <a:pt x="1005" y="879"/>
                  <a:pt x="1006" y="876"/>
                </a:cubicBezTo>
                <a:cubicBezTo>
                  <a:pt x="1005" y="877"/>
                  <a:pt x="1003" y="878"/>
                  <a:pt x="1004" y="876"/>
                </a:cubicBezTo>
                <a:cubicBezTo>
                  <a:pt x="1003" y="878"/>
                  <a:pt x="997" y="876"/>
                  <a:pt x="994" y="877"/>
                </a:cubicBezTo>
                <a:cubicBezTo>
                  <a:pt x="991" y="879"/>
                  <a:pt x="994" y="881"/>
                  <a:pt x="991" y="878"/>
                </a:cubicBezTo>
                <a:cubicBezTo>
                  <a:pt x="990" y="878"/>
                  <a:pt x="990" y="880"/>
                  <a:pt x="990" y="881"/>
                </a:cubicBezTo>
                <a:cubicBezTo>
                  <a:pt x="991" y="882"/>
                  <a:pt x="991" y="880"/>
                  <a:pt x="993" y="882"/>
                </a:cubicBezTo>
                <a:cubicBezTo>
                  <a:pt x="993" y="885"/>
                  <a:pt x="991" y="884"/>
                  <a:pt x="987" y="884"/>
                </a:cubicBezTo>
                <a:cubicBezTo>
                  <a:pt x="990" y="885"/>
                  <a:pt x="989" y="889"/>
                  <a:pt x="992" y="889"/>
                </a:cubicBezTo>
                <a:cubicBezTo>
                  <a:pt x="995" y="888"/>
                  <a:pt x="993" y="887"/>
                  <a:pt x="993" y="885"/>
                </a:cubicBezTo>
                <a:cubicBezTo>
                  <a:pt x="995" y="885"/>
                  <a:pt x="995" y="887"/>
                  <a:pt x="996" y="888"/>
                </a:cubicBezTo>
                <a:cubicBezTo>
                  <a:pt x="998" y="888"/>
                  <a:pt x="998" y="886"/>
                  <a:pt x="1001" y="886"/>
                </a:cubicBezTo>
                <a:cubicBezTo>
                  <a:pt x="1001" y="890"/>
                  <a:pt x="996" y="888"/>
                  <a:pt x="996" y="891"/>
                </a:cubicBezTo>
                <a:cubicBezTo>
                  <a:pt x="991" y="891"/>
                  <a:pt x="984" y="892"/>
                  <a:pt x="978" y="895"/>
                </a:cubicBezTo>
                <a:cubicBezTo>
                  <a:pt x="979" y="895"/>
                  <a:pt x="980" y="895"/>
                  <a:pt x="981" y="895"/>
                </a:cubicBezTo>
                <a:cubicBezTo>
                  <a:pt x="976" y="902"/>
                  <a:pt x="967" y="896"/>
                  <a:pt x="961" y="896"/>
                </a:cubicBezTo>
                <a:close/>
                <a:moveTo>
                  <a:pt x="1026" y="889"/>
                </a:moveTo>
                <a:cubicBezTo>
                  <a:pt x="1025" y="890"/>
                  <a:pt x="1021" y="888"/>
                  <a:pt x="1019" y="887"/>
                </a:cubicBezTo>
                <a:cubicBezTo>
                  <a:pt x="1024" y="886"/>
                  <a:pt x="1018" y="882"/>
                  <a:pt x="1021" y="878"/>
                </a:cubicBezTo>
                <a:cubicBezTo>
                  <a:pt x="1022" y="877"/>
                  <a:pt x="1021" y="882"/>
                  <a:pt x="1021" y="882"/>
                </a:cubicBezTo>
                <a:cubicBezTo>
                  <a:pt x="1022" y="884"/>
                  <a:pt x="1023" y="881"/>
                  <a:pt x="1026" y="882"/>
                </a:cubicBezTo>
                <a:cubicBezTo>
                  <a:pt x="1030" y="886"/>
                  <a:pt x="1026" y="886"/>
                  <a:pt x="1026" y="889"/>
                </a:cubicBezTo>
                <a:close/>
                <a:moveTo>
                  <a:pt x="1007" y="890"/>
                </a:moveTo>
                <a:cubicBezTo>
                  <a:pt x="1005" y="890"/>
                  <a:pt x="1005" y="889"/>
                  <a:pt x="1004" y="889"/>
                </a:cubicBezTo>
                <a:cubicBezTo>
                  <a:pt x="1004" y="883"/>
                  <a:pt x="1011" y="885"/>
                  <a:pt x="1007" y="890"/>
                </a:cubicBezTo>
                <a:close/>
                <a:moveTo>
                  <a:pt x="999" y="897"/>
                </a:moveTo>
                <a:cubicBezTo>
                  <a:pt x="998" y="898"/>
                  <a:pt x="998" y="898"/>
                  <a:pt x="998" y="899"/>
                </a:cubicBezTo>
                <a:cubicBezTo>
                  <a:pt x="995" y="898"/>
                  <a:pt x="994" y="900"/>
                  <a:pt x="991" y="899"/>
                </a:cubicBezTo>
                <a:cubicBezTo>
                  <a:pt x="991" y="897"/>
                  <a:pt x="992" y="897"/>
                  <a:pt x="992" y="895"/>
                </a:cubicBezTo>
                <a:cubicBezTo>
                  <a:pt x="995" y="896"/>
                  <a:pt x="996" y="899"/>
                  <a:pt x="999" y="897"/>
                </a:cubicBezTo>
                <a:close/>
                <a:moveTo>
                  <a:pt x="987" y="909"/>
                </a:moveTo>
                <a:cubicBezTo>
                  <a:pt x="985" y="909"/>
                  <a:pt x="983" y="912"/>
                  <a:pt x="983" y="908"/>
                </a:cubicBezTo>
                <a:cubicBezTo>
                  <a:pt x="985" y="910"/>
                  <a:pt x="985" y="908"/>
                  <a:pt x="988" y="908"/>
                </a:cubicBezTo>
                <a:cubicBezTo>
                  <a:pt x="986" y="910"/>
                  <a:pt x="994" y="914"/>
                  <a:pt x="987" y="915"/>
                </a:cubicBezTo>
                <a:cubicBezTo>
                  <a:pt x="986" y="913"/>
                  <a:pt x="988" y="911"/>
                  <a:pt x="987" y="909"/>
                </a:cubicBezTo>
                <a:close/>
                <a:moveTo>
                  <a:pt x="987" y="923"/>
                </a:moveTo>
                <a:cubicBezTo>
                  <a:pt x="985" y="923"/>
                  <a:pt x="983" y="923"/>
                  <a:pt x="983" y="921"/>
                </a:cubicBezTo>
                <a:cubicBezTo>
                  <a:pt x="986" y="920"/>
                  <a:pt x="988" y="920"/>
                  <a:pt x="987" y="923"/>
                </a:cubicBezTo>
                <a:close/>
                <a:moveTo>
                  <a:pt x="988" y="925"/>
                </a:moveTo>
                <a:cubicBezTo>
                  <a:pt x="988" y="922"/>
                  <a:pt x="989" y="922"/>
                  <a:pt x="988" y="920"/>
                </a:cubicBezTo>
                <a:cubicBezTo>
                  <a:pt x="992" y="919"/>
                  <a:pt x="990" y="922"/>
                  <a:pt x="992" y="923"/>
                </a:cubicBezTo>
                <a:cubicBezTo>
                  <a:pt x="993" y="923"/>
                  <a:pt x="993" y="921"/>
                  <a:pt x="993" y="921"/>
                </a:cubicBezTo>
                <a:cubicBezTo>
                  <a:pt x="995" y="921"/>
                  <a:pt x="996" y="922"/>
                  <a:pt x="996" y="920"/>
                </a:cubicBezTo>
                <a:cubicBezTo>
                  <a:pt x="998" y="922"/>
                  <a:pt x="992" y="925"/>
                  <a:pt x="988" y="925"/>
                </a:cubicBezTo>
                <a:close/>
                <a:moveTo>
                  <a:pt x="993" y="912"/>
                </a:moveTo>
                <a:cubicBezTo>
                  <a:pt x="995" y="912"/>
                  <a:pt x="995" y="911"/>
                  <a:pt x="996" y="911"/>
                </a:cubicBezTo>
                <a:cubicBezTo>
                  <a:pt x="996" y="913"/>
                  <a:pt x="996" y="913"/>
                  <a:pt x="996" y="913"/>
                </a:cubicBezTo>
                <a:cubicBezTo>
                  <a:pt x="997" y="913"/>
                  <a:pt x="997" y="911"/>
                  <a:pt x="997" y="910"/>
                </a:cubicBezTo>
                <a:cubicBezTo>
                  <a:pt x="994" y="910"/>
                  <a:pt x="993" y="911"/>
                  <a:pt x="991" y="909"/>
                </a:cubicBezTo>
                <a:cubicBezTo>
                  <a:pt x="991" y="908"/>
                  <a:pt x="998" y="909"/>
                  <a:pt x="999" y="908"/>
                </a:cubicBezTo>
                <a:cubicBezTo>
                  <a:pt x="1000" y="909"/>
                  <a:pt x="999" y="910"/>
                  <a:pt x="1000" y="912"/>
                </a:cubicBezTo>
                <a:cubicBezTo>
                  <a:pt x="1002" y="909"/>
                  <a:pt x="1002" y="911"/>
                  <a:pt x="1004" y="909"/>
                </a:cubicBezTo>
                <a:cubicBezTo>
                  <a:pt x="1002" y="913"/>
                  <a:pt x="1010" y="910"/>
                  <a:pt x="1009" y="914"/>
                </a:cubicBezTo>
                <a:cubicBezTo>
                  <a:pt x="1011" y="912"/>
                  <a:pt x="1015" y="911"/>
                  <a:pt x="1015" y="915"/>
                </a:cubicBezTo>
                <a:cubicBezTo>
                  <a:pt x="1010" y="912"/>
                  <a:pt x="999" y="920"/>
                  <a:pt x="993" y="912"/>
                </a:cubicBezTo>
                <a:close/>
                <a:moveTo>
                  <a:pt x="1015" y="886"/>
                </a:moveTo>
                <a:cubicBezTo>
                  <a:pt x="1013" y="886"/>
                  <a:pt x="1011" y="888"/>
                  <a:pt x="1009" y="890"/>
                </a:cubicBezTo>
                <a:cubicBezTo>
                  <a:pt x="1008" y="889"/>
                  <a:pt x="1010" y="886"/>
                  <a:pt x="1010" y="884"/>
                </a:cubicBezTo>
                <a:cubicBezTo>
                  <a:pt x="1013" y="884"/>
                  <a:pt x="1014" y="882"/>
                  <a:pt x="1017" y="882"/>
                </a:cubicBezTo>
                <a:cubicBezTo>
                  <a:pt x="1017" y="883"/>
                  <a:pt x="1017" y="884"/>
                  <a:pt x="1018" y="885"/>
                </a:cubicBezTo>
                <a:cubicBezTo>
                  <a:pt x="1015" y="886"/>
                  <a:pt x="1018" y="885"/>
                  <a:pt x="1017" y="888"/>
                </a:cubicBezTo>
                <a:cubicBezTo>
                  <a:pt x="1016" y="888"/>
                  <a:pt x="1015" y="887"/>
                  <a:pt x="1015" y="886"/>
                </a:cubicBezTo>
                <a:close/>
                <a:moveTo>
                  <a:pt x="1025" y="934"/>
                </a:moveTo>
                <a:cubicBezTo>
                  <a:pt x="1021" y="934"/>
                  <a:pt x="1017" y="934"/>
                  <a:pt x="1017" y="938"/>
                </a:cubicBezTo>
                <a:cubicBezTo>
                  <a:pt x="1014" y="937"/>
                  <a:pt x="1018" y="937"/>
                  <a:pt x="1017" y="934"/>
                </a:cubicBezTo>
                <a:cubicBezTo>
                  <a:pt x="1017" y="933"/>
                  <a:pt x="1015" y="933"/>
                  <a:pt x="1013" y="933"/>
                </a:cubicBezTo>
                <a:cubicBezTo>
                  <a:pt x="1013" y="931"/>
                  <a:pt x="1015" y="930"/>
                  <a:pt x="1014" y="928"/>
                </a:cubicBezTo>
                <a:cubicBezTo>
                  <a:pt x="1015" y="933"/>
                  <a:pt x="1022" y="925"/>
                  <a:pt x="1024" y="931"/>
                </a:cubicBezTo>
                <a:cubicBezTo>
                  <a:pt x="1020" y="930"/>
                  <a:pt x="1026" y="932"/>
                  <a:pt x="1025" y="934"/>
                </a:cubicBezTo>
                <a:close/>
                <a:moveTo>
                  <a:pt x="1032" y="925"/>
                </a:moveTo>
                <a:cubicBezTo>
                  <a:pt x="1030" y="926"/>
                  <a:pt x="1027" y="923"/>
                  <a:pt x="1029" y="928"/>
                </a:cubicBezTo>
                <a:cubicBezTo>
                  <a:pt x="1027" y="928"/>
                  <a:pt x="1026" y="927"/>
                  <a:pt x="1026" y="925"/>
                </a:cubicBezTo>
                <a:cubicBezTo>
                  <a:pt x="1024" y="924"/>
                  <a:pt x="1024" y="926"/>
                  <a:pt x="1022" y="926"/>
                </a:cubicBezTo>
                <a:cubicBezTo>
                  <a:pt x="1021" y="925"/>
                  <a:pt x="1022" y="924"/>
                  <a:pt x="1022" y="923"/>
                </a:cubicBezTo>
                <a:cubicBezTo>
                  <a:pt x="1021" y="922"/>
                  <a:pt x="1018" y="925"/>
                  <a:pt x="1015" y="925"/>
                </a:cubicBezTo>
                <a:cubicBezTo>
                  <a:pt x="1014" y="924"/>
                  <a:pt x="1012" y="921"/>
                  <a:pt x="1013" y="925"/>
                </a:cubicBezTo>
                <a:cubicBezTo>
                  <a:pt x="1009" y="924"/>
                  <a:pt x="1013" y="922"/>
                  <a:pt x="1013" y="920"/>
                </a:cubicBezTo>
                <a:cubicBezTo>
                  <a:pt x="1020" y="921"/>
                  <a:pt x="1029" y="921"/>
                  <a:pt x="1031" y="921"/>
                </a:cubicBezTo>
                <a:cubicBezTo>
                  <a:pt x="1034" y="921"/>
                  <a:pt x="1029" y="924"/>
                  <a:pt x="1032" y="925"/>
                </a:cubicBezTo>
                <a:close/>
                <a:moveTo>
                  <a:pt x="1033" y="921"/>
                </a:moveTo>
                <a:cubicBezTo>
                  <a:pt x="1034" y="920"/>
                  <a:pt x="1038" y="920"/>
                  <a:pt x="1039" y="921"/>
                </a:cubicBezTo>
                <a:cubicBezTo>
                  <a:pt x="1038" y="922"/>
                  <a:pt x="1033" y="925"/>
                  <a:pt x="1033" y="921"/>
                </a:cubicBezTo>
                <a:close/>
                <a:moveTo>
                  <a:pt x="1035" y="916"/>
                </a:moveTo>
                <a:cubicBezTo>
                  <a:pt x="1030" y="911"/>
                  <a:pt x="1024" y="915"/>
                  <a:pt x="1017" y="914"/>
                </a:cubicBezTo>
                <a:cubicBezTo>
                  <a:pt x="1028" y="911"/>
                  <a:pt x="1027" y="908"/>
                  <a:pt x="1040" y="909"/>
                </a:cubicBezTo>
                <a:cubicBezTo>
                  <a:pt x="1040" y="913"/>
                  <a:pt x="1037" y="914"/>
                  <a:pt x="1035" y="916"/>
                </a:cubicBezTo>
                <a:close/>
                <a:moveTo>
                  <a:pt x="1045" y="889"/>
                </a:moveTo>
                <a:cubicBezTo>
                  <a:pt x="1046" y="892"/>
                  <a:pt x="1044" y="893"/>
                  <a:pt x="1043" y="895"/>
                </a:cubicBezTo>
                <a:cubicBezTo>
                  <a:pt x="1039" y="895"/>
                  <a:pt x="1033" y="899"/>
                  <a:pt x="1027" y="899"/>
                </a:cubicBezTo>
                <a:cubicBezTo>
                  <a:pt x="1027" y="897"/>
                  <a:pt x="1029" y="897"/>
                  <a:pt x="1031" y="897"/>
                </a:cubicBezTo>
                <a:cubicBezTo>
                  <a:pt x="1028" y="896"/>
                  <a:pt x="1033" y="891"/>
                  <a:pt x="1028" y="890"/>
                </a:cubicBezTo>
                <a:cubicBezTo>
                  <a:pt x="1028" y="888"/>
                  <a:pt x="1029" y="886"/>
                  <a:pt x="1030" y="883"/>
                </a:cubicBezTo>
                <a:cubicBezTo>
                  <a:pt x="1032" y="881"/>
                  <a:pt x="1034" y="886"/>
                  <a:pt x="1034" y="882"/>
                </a:cubicBezTo>
                <a:cubicBezTo>
                  <a:pt x="1036" y="881"/>
                  <a:pt x="1035" y="883"/>
                  <a:pt x="1037" y="883"/>
                </a:cubicBezTo>
                <a:cubicBezTo>
                  <a:pt x="1037" y="884"/>
                  <a:pt x="1036" y="884"/>
                  <a:pt x="1036" y="883"/>
                </a:cubicBezTo>
                <a:cubicBezTo>
                  <a:pt x="1033" y="888"/>
                  <a:pt x="1041" y="892"/>
                  <a:pt x="1045" y="889"/>
                </a:cubicBezTo>
                <a:close/>
                <a:moveTo>
                  <a:pt x="1044" y="869"/>
                </a:moveTo>
                <a:cubicBezTo>
                  <a:pt x="1046" y="869"/>
                  <a:pt x="1044" y="870"/>
                  <a:pt x="1044" y="871"/>
                </a:cubicBezTo>
                <a:cubicBezTo>
                  <a:pt x="1043" y="871"/>
                  <a:pt x="1042" y="870"/>
                  <a:pt x="1041" y="870"/>
                </a:cubicBezTo>
                <a:cubicBezTo>
                  <a:pt x="1041" y="867"/>
                  <a:pt x="1044" y="870"/>
                  <a:pt x="1044" y="869"/>
                </a:cubicBezTo>
                <a:close/>
                <a:moveTo>
                  <a:pt x="1048" y="796"/>
                </a:moveTo>
                <a:cubicBezTo>
                  <a:pt x="1047" y="796"/>
                  <a:pt x="1047" y="796"/>
                  <a:pt x="1047" y="795"/>
                </a:cubicBezTo>
                <a:cubicBezTo>
                  <a:pt x="1047" y="794"/>
                  <a:pt x="1047" y="794"/>
                  <a:pt x="1047" y="794"/>
                </a:cubicBezTo>
                <a:cubicBezTo>
                  <a:pt x="1049" y="795"/>
                  <a:pt x="1049" y="794"/>
                  <a:pt x="1051" y="795"/>
                </a:cubicBezTo>
                <a:cubicBezTo>
                  <a:pt x="1051" y="798"/>
                  <a:pt x="1047" y="794"/>
                  <a:pt x="1048" y="796"/>
                </a:cubicBezTo>
                <a:close/>
                <a:moveTo>
                  <a:pt x="1055" y="860"/>
                </a:moveTo>
                <a:cubicBezTo>
                  <a:pt x="1053" y="859"/>
                  <a:pt x="1053" y="861"/>
                  <a:pt x="1050" y="860"/>
                </a:cubicBezTo>
                <a:cubicBezTo>
                  <a:pt x="1050" y="860"/>
                  <a:pt x="1051" y="859"/>
                  <a:pt x="1051" y="858"/>
                </a:cubicBezTo>
                <a:cubicBezTo>
                  <a:pt x="1053" y="859"/>
                  <a:pt x="1054" y="857"/>
                  <a:pt x="1056" y="857"/>
                </a:cubicBezTo>
                <a:cubicBezTo>
                  <a:pt x="1056" y="859"/>
                  <a:pt x="1055" y="859"/>
                  <a:pt x="1055" y="860"/>
                </a:cubicBezTo>
                <a:close/>
                <a:moveTo>
                  <a:pt x="1056" y="797"/>
                </a:moveTo>
                <a:cubicBezTo>
                  <a:pt x="1055" y="795"/>
                  <a:pt x="1058" y="795"/>
                  <a:pt x="1060" y="795"/>
                </a:cubicBezTo>
                <a:cubicBezTo>
                  <a:pt x="1060" y="797"/>
                  <a:pt x="1058" y="797"/>
                  <a:pt x="1056" y="797"/>
                </a:cubicBezTo>
                <a:close/>
                <a:moveTo>
                  <a:pt x="1114" y="790"/>
                </a:moveTo>
                <a:cubicBezTo>
                  <a:pt x="1111" y="789"/>
                  <a:pt x="1113" y="788"/>
                  <a:pt x="1109" y="789"/>
                </a:cubicBezTo>
                <a:cubicBezTo>
                  <a:pt x="1108" y="786"/>
                  <a:pt x="1116" y="786"/>
                  <a:pt x="1114" y="790"/>
                </a:cubicBezTo>
                <a:close/>
                <a:moveTo>
                  <a:pt x="1119" y="798"/>
                </a:moveTo>
                <a:cubicBezTo>
                  <a:pt x="1118" y="798"/>
                  <a:pt x="1118" y="799"/>
                  <a:pt x="1118" y="799"/>
                </a:cubicBezTo>
                <a:cubicBezTo>
                  <a:pt x="1116" y="796"/>
                  <a:pt x="1124" y="796"/>
                  <a:pt x="1126" y="798"/>
                </a:cubicBezTo>
                <a:cubicBezTo>
                  <a:pt x="1126" y="800"/>
                  <a:pt x="1119" y="801"/>
                  <a:pt x="1119" y="798"/>
                </a:cubicBezTo>
                <a:close/>
                <a:moveTo>
                  <a:pt x="1143" y="801"/>
                </a:moveTo>
                <a:cubicBezTo>
                  <a:pt x="1143" y="798"/>
                  <a:pt x="1143" y="798"/>
                  <a:pt x="1143" y="798"/>
                </a:cubicBezTo>
                <a:cubicBezTo>
                  <a:pt x="1145" y="798"/>
                  <a:pt x="1145" y="799"/>
                  <a:pt x="1147" y="799"/>
                </a:cubicBezTo>
                <a:cubicBezTo>
                  <a:pt x="1145" y="799"/>
                  <a:pt x="1146" y="801"/>
                  <a:pt x="1143" y="801"/>
                </a:cubicBezTo>
                <a:close/>
                <a:moveTo>
                  <a:pt x="1148" y="776"/>
                </a:moveTo>
                <a:cubicBezTo>
                  <a:pt x="1146" y="775"/>
                  <a:pt x="1143" y="776"/>
                  <a:pt x="1143" y="773"/>
                </a:cubicBezTo>
                <a:cubicBezTo>
                  <a:pt x="1144" y="775"/>
                  <a:pt x="1147" y="775"/>
                  <a:pt x="1146" y="772"/>
                </a:cubicBezTo>
                <a:cubicBezTo>
                  <a:pt x="1149" y="774"/>
                  <a:pt x="1148" y="768"/>
                  <a:pt x="1152" y="769"/>
                </a:cubicBezTo>
                <a:cubicBezTo>
                  <a:pt x="1152" y="772"/>
                  <a:pt x="1151" y="774"/>
                  <a:pt x="1150" y="775"/>
                </a:cubicBezTo>
                <a:cubicBezTo>
                  <a:pt x="1152" y="776"/>
                  <a:pt x="1152" y="773"/>
                  <a:pt x="1152" y="773"/>
                </a:cubicBezTo>
                <a:cubicBezTo>
                  <a:pt x="1155" y="774"/>
                  <a:pt x="1154" y="776"/>
                  <a:pt x="1152" y="777"/>
                </a:cubicBezTo>
                <a:cubicBezTo>
                  <a:pt x="1149" y="777"/>
                  <a:pt x="1149" y="775"/>
                  <a:pt x="1148" y="773"/>
                </a:cubicBezTo>
                <a:cubicBezTo>
                  <a:pt x="1147" y="774"/>
                  <a:pt x="1148" y="775"/>
                  <a:pt x="1148" y="776"/>
                </a:cubicBezTo>
                <a:close/>
                <a:moveTo>
                  <a:pt x="1152" y="781"/>
                </a:moveTo>
                <a:cubicBezTo>
                  <a:pt x="1150" y="780"/>
                  <a:pt x="1148" y="780"/>
                  <a:pt x="1148" y="777"/>
                </a:cubicBezTo>
                <a:cubicBezTo>
                  <a:pt x="1149" y="778"/>
                  <a:pt x="1151" y="779"/>
                  <a:pt x="1152" y="777"/>
                </a:cubicBezTo>
                <a:cubicBezTo>
                  <a:pt x="1154" y="778"/>
                  <a:pt x="1152" y="780"/>
                  <a:pt x="1152" y="781"/>
                </a:cubicBezTo>
                <a:close/>
                <a:moveTo>
                  <a:pt x="1152" y="794"/>
                </a:moveTo>
                <a:cubicBezTo>
                  <a:pt x="1152" y="795"/>
                  <a:pt x="1152" y="795"/>
                  <a:pt x="1152" y="795"/>
                </a:cubicBezTo>
                <a:cubicBezTo>
                  <a:pt x="1150" y="796"/>
                  <a:pt x="1150" y="794"/>
                  <a:pt x="1149" y="795"/>
                </a:cubicBezTo>
                <a:cubicBezTo>
                  <a:pt x="1146" y="795"/>
                  <a:pt x="1151" y="791"/>
                  <a:pt x="1152" y="794"/>
                </a:cubicBezTo>
                <a:close/>
                <a:moveTo>
                  <a:pt x="1154" y="800"/>
                </a:moveTo>
                <a:cubicBezTo>
                  <a:pt x="1152" y="800"/>
                  <a:pt x="1151" y="801"/>
                  <a:pt x="1151" y="803"/>
                </a:cubicBezTo>
                <a:cubicBezTo>
                  <a:pt x="1150" y="801"/>
                  <a:pt x="1147" y="800"/>
                  <a:pt x="1149" y="799"/>
                </a:cubicBezTo>
                <a:cubicBezTo>
                  <a:pt x="1150" y="799"/>
                  <a:pt x="1150" y="799"/>
                  <a:pt x="1149" y="799"/>
                </a:cubicBezTo>
                <a:cubicBezTo>
                  <a:pt x="1149" y="800"/>
                  <a:pt x="1154" y="799"/>
                  <a:pt x="1156" y="799"/>
                </a:cubicBezTo>
                <a:cubicBezTo>
                  <a:pt x="1157" y="803"/>
                  <a:pt x="1152" y="803"/>
                  <a:pt x="1154" y="800"/>
                </a:cubicBezTo>
                <a:close/>
                <a:moveTo>
                  <a:pt x="1213" y="777"/>
                </a:moveTo>
                <a:cubicBezTo>
                  <a:pt x="1211" y="778"/>
                  <a:pt x="1207" y="778"/>
                  <a:pt x="1207" y="776"/>
                </a:cubicBezTo>
                <a:cubicBezTo>
                  <a:pt x="1209" y="775"/>
                  <a:pt x="1213" y="774"/>
                  <a:pt x="1213" y="777"/>
                </a:cubicBezTo>
                <a:close/>
                <a:moveTo>
                  <a:pt x="1203" y="753"/>
                </a:moveTo>
                <a:cubicBezTo>
                  <a:pt x="1204" y="752"/>
                  <a:pt x="1204" y="757"/>
                  <a:pt x="1200" y="757"/>
                </a:cubicBezTo>
                <a:cubicBezTo>
                  <a:pt x="1200" y="755"/>
                  <a:pt x="1202" y="754"/>
                  <a:pt x="1203" y="753"/>
                </a:cubicBezTo>
                <a:close/>
                <a:moveTo>
                  <a:pt x="1217" y="471"/>
                </a:moveTo>
                <a:cubicBezTo>
                  <a:pt x="1218" y="468"/>
                  <a:pt x="1216" y="468"/>
                  <a:pt x="1217" y="465"/>
                </a:cubicBezTo>
                <a:cubicBezTo>
                  <a:pt x="1220" y="465"/>
                  <a:pt x="1221" y="466"/>
                  <a:pt x="1223" y="467"/>
                </a:cubicBezTo>
                <a:cubicBezTo>
                  <a:pt x="1223" y="469"/>
                  <a:pt x="1221" y="469"/>
                  <a:pt x="1220" y="470"/>
                </a:cubicBezTo>
                <a:cubicBezTo>
                  <a:pt x="1222" y="473"/>
                  <a:pt x="1226" y="475"/>
                  <a:pt x="1231" y="475"/>
                </a:cubicBezTo>
                <a:cubicBezTo>
                  <a:pt x="1229" y="478"/>
                  <a:pt x="1230" y="478"/>
                  <a:pt x="1231" y="482"/>
                </a:cubicBezTo>
                <a:cubicBezTo>
                  <a:pt x="1224" y="482"/>
                  <a:pt x="1217" y="489"/>
                  <a:pt x="1211" y="485"/>
                </a:cubicBezTo>
                <a:cubicBezTo>
                  <a:pt x="1211" y="484"/>
                  <a:pt x="1213" y="484"/>
                  <a:pt x="1214" y="484"/>
                </a:cubicBezTo>
                <a:cubicBezTo>
                  <a:pt x="1213" y="483"/>
                  <a:pt x="1211" y="483"/>
                  <a:pt x="1209" y="482"/>
                </a:cubicBezTo>
                <a:cubicBezTo>
                  <a:pt x="1209" y="474"/>
                  <a:pt x="1213" y="471"/>
                  <a:pt x="1217" y="471"/>
                </a:cubicBezTo>
                <a:close/>
                <a:moveTo>
                  <a:pt x="1190" y="626"/>
                </a:moveTo>
                <a:cubicBezTo>
                  <a:pt x="1191" y="626"/>
                  <a:pt x="1190" y="629"/>
                  <a:pt x="1191" y="629"/>
                </a:cubicBezTo>
                <a:cubicBezTo>
                  <a:pt x="1190" y="630"/>
                  <a:pt x="1187" y="631"/>
                  <a:pt x="1186" y="630"/>
                </a:cubicBezTo>
                <a:cubicBezTo>
                  <a:pt x="1185" y="626"/>
                  <a:pt x="1189" y="628"/>
                  <a:pt x="1190" y="626"/>
                </a:cubicBezTo>
                <a:close/>
                <a:moveTo>
                  <a:pt x="1188" y="644"/>
                </a:moveTo>
                <a:cubicBezTo>
                  <a:pt x="1191" y="644"/>
                  <a:pt x="1191" y="644"/>
                  <a:pt x="1191" y="644"/>
                </a:cubicBezTo>
                <a:cubicBezTo>
                  <a:pt x="1192" y="651"/>
                  <a:pt x="1191" y="649"/>
                  <a:pt x="1187" y="654"/>
                </a:cubicBezTo>
                <a:cubicBezTo>
                  <a:pt x="1183" y="653"/>
                  <a:pt x="1181" y="653"/>
                  <a:pt x="1179" y="657"/>
                </a:cubicBezTo>
                <a:cubicBezTo>
                  <a:pt x="1177" y="658"/>
                  <a:pt x="1177" y="656"/>
                  <a:pt x="1175" y="656"/>
                </a:cubicBezTo>
                <a:cubicBezTo>
                  <a:pt x="1179" y="652"/>
                  <a:pt x="1186" y="651"/>
                  <a:pt x="1188" y="644"/>
                </a:cubicBezTo>
                <a:close/>
                <a:moveTo>
                  <a:pt x="1169" y="795"/>
                </a:moveTo>
                <a:cubicBezTo>
                  <a:pt x="1169" y="794"/>
                  <a:pt x="1169" y="794"/>
                  <a:pt x="1169" y="795"/>
                </a:cubicBezTo>
                <a:cubicBezTo>
                  <a:pt x="1172" y="795"/>
                  <a:pt x="1172" y="793"/>
                  <a:pt x="1174" y="794"/>
                </a:cubicBezTo>
                <a:cubicBezTo>
                  <a:pt x="1173" y="796"/>
                  <a:pt x="1172" y="798"/>
                  <a:pt x="1169" y="797"/>
                </a:cubicBezTo>
                <a:cubicBezTo>
                  <a:pt x="1169" y="796"/>
                  <a:pt x="1170" y="795"/>
                  <a:pt x="1169" y="795"/>
                </a:cubicBezTo>
                <a:close/>
                <a:moveTo>
                  <a:pt x="1159" y="802"/>
                </a:moveTo>
                <a:cubicBezTo>
                  <a:pt x="1159" y="800"/>
                  <a:pt x="1160" y="800"/>
                  <a:pt x="1162" y="800"/>
                </a:cubicBezTo>
                <a:cubicBezTo>
                  <a:pt x="1162" y="801"/>
                  <a:pt x="1162" y="802"/>
                  <a:pt x="1163" y="802"/>
                </a:cubicBezTo>
                <a:cubicBezTo>
                  <a:pt x="1162" y="803"/>
                  <a:pt x="1160" y="802"/>
                  <a:pt x="1159" y="802"/>
                </a:cubicBezTo>
                <a:close/>
                <a:moveTo>
                  <a:pt x="1162" y="795"/>
                </a:moveTo>
                <a:cubicBezTo>
                  <a:pt x="1163" y="793"/>
                  <a:pt x="1160" y="795"/>
                  <a:pt x="1161" y="792"/>
                </a:cubicBezTo>
                <a:cubicBezTo>
                  <a:pt x="1163" y="792"/>
                  <a:pt x="1165" y="792"/>
                  <a:pt x="1165" y="795"/>
                </a:cubicBezTo>
                <a:cubicBezTo>
                  <a:pt x="1164" y="794"/>
                  <a:pt x="1164" y="796"/>
                  <a:pt x="1162" y="795"/>
                </a:cubicBezTo>
                <a:close/>
                <a:moveTo>
                  <a:pt x="1163" y="772"/>
                </a:moveTo>
                <a:cubicBezTo>
                  <a:pt x="1164" y="771"/>
                  <a:pt x="1164" y="770"/>
                  <a:pt x="1165" y="770"/>
                </a:cubicBezTo>
                <a:cubicBezTo>
                  <a:pt x="1166" y="771"/>
                  <a:pt x="1166" y="771"/>
                  <a:pt x="1165" y="773"/>
                </a:cubicBezTo>
                <a:cubicBezTo>
                  <a:pt x="1165" y="773"/>
                  <a:pt x="1166" y="773"/>
                  <a:pt x="1167" y="773"/>
                </a:cubicBezTo>
                <a:cubicBezTo>
                  <a:pt x="1163" y="775"/>
                  <a:pt x="1165" y="771"/>
                  <a:pt x="1160" y="774"/>
                </a:cubicBezTo>
                <a:cubicBezTo>
                  <a:pt x="1159" y="774"/>
                  <a:pt x="1158" y="770"/>
                  <a:pt x="1160" y="770"/>
                </a:cubicBezTo>
                <a:cubicBezTo>
                  <a:pt x="1160" y="769"/>
                  <a:pt x="1159" y="770"/>
                  <a:pt x="1158" y="769"/>
                </a:cubicBezTo>
                <a:cubicBezTo>
                  <a:pt x="1159" y="767"/>
                  <a:pt x="1164" y="769"/>
                  <a:pt x="1163" y="772"/>
                </a:cubicBezTo>
                <a:close/>
                <a:moveTo>
                  <a:pt x="1252" y="244"/>
                </a:moveTo>
                <a:cubicBezTo>
                  <a:pt x="1255" y="245"/>
                  <a:pt x="1254" y="249"/>
                  <a:pt x="1253" y="251"/>
                </a:cubicBezTo>
                <a:cubicBezTo>
                  <a:pt x="1251" y="251"/>
                  <a:pt x="1252" y="249"/>
                  <a:pt x="1249" y="249"/>
                </a:cubicBezTo>
                <a:cubicBezTo>
                  <a:pt x="1251" y="248"/>
                  <a:pt x="1251" y="246"/>
                  <a:pt x="1252" y="244"/>
                </a:cubicBezTo>
                <a:close/>
                <a:moveTo>
                  <a:pt x="1248" y="207"/>
                </a:moveTo>
                <a:cubicBezTo>
                  <a:pt x="1250" y="205"/>
                  <a:pt x="1254" y="201"/>
                  <a:pt x="1257" y="203"/>
                </a:cubicBezTo>
                <a:cubicBezTo>
                  <a:pt x="1255" y="205"/>
                  <a:pt x="1251" y="208"/>
                  <a:pt x="1248" y="207"/>
                </a:cubicBezTo>
                <a:close/>
                <a:moveTo>
                  <a:pt x="898" y="889"/>
                </a:moveTo>
                <a:cubicBezTo>
                  <a:pt x="900" y="888"/>
                  <a:pt x="900" y="885"/>
                  <a:pt x="898" y="885"/>
                </a:cubicBezTo>
                <a:cubicBezTo>
                  <a:pt x="897" y="887"/>
                  <a:pt x="897" y="886"/>
                  <a:pt x="898" y="889"/>
                </a:cubicBezTo>
                <a:close/>
                <a:moveTo>
                  <a:pt x="982" y="871"/>
                </a:moveTo>
                <a:cubicBezTo>
                  <a:pt x="981" y="871"/>
                  <a:pt x="980" y="870"/>
                  <a:pt x="978" y="870"/>
                </a:cubicBezTo>
                <a:cubicBezTo>
                  <a:pt x="979" y="871"/>
                  <a:pt x="981" y="871"/>
                  <a:pt x="982" y="871"/>
                </a:cubicBezTo>
                <a:close/>
                <a:moveTo>
                  <a:pt x="997" y="77"/>
                </a:moveTo>
                <a:cubicBezTo>
                  <a:pt x="993" y="75"/>
                  <a:pt x="982" y="74"/>
                  <a:pt x="980" y="75"/>
                </a:cubicBezTo>
                <a:cubicBezTo>
                  <a:pt x="983" y="77"/>
                  <a:pt x="996" y="75"/>
                  <a:pt x="991" y="79"/>
                </a:cubicBezTo>
                <a:cubicBezTo>
                  <a:pt x="995" y="80"/>
                  <a:pt x="996" y="78"/>
                  <a:pt x="997" y="77"/>
                </a:cubicBezTo>
                <a:close/>
                <a:moveTo>
                  <a:pt x="786" y="77"/>
                </a:moveTo>
                <a:cubicBezTo>
                  <a:pt x="776" y="77"/>
                  <a:pt x="770" y="75"/>
                  <a:pt x="764" y="80"/>
                </a:cubicBezTo>
                <a:cubicBezTo>
                  <a:pt x="770" y="83"/>
                  <a:pt x="779" y="81"/>
                  <a:pt x="786" y="77"/>
                </a:cubicBezTo>
                <a:close/>
                <a:moveTo>
                  <a:pt x="709" y="114"/>
                </a:moveTo>
                <a:cubicBezTo>
                  <a:pt x="714" y="113"/>
                  <a:pt x="723" y="114"/>
                  <a:pt x="727" y="110"/>
                </a:cubicBezTo>
                <a:cubicBezTo>
                  <a:pt x="721" y="113"/>
                  <a:pt x="710" y="110"/>
                  <a:pt x="709" y="114"/>
                </a:cubicBezTo>
                <a:close/>
                <a:moveTo>
                  <a:pt x="33" y="270"/>
                </a:moveTo>
                <a:cubicBezTo>
                  <a:pt x="37" y="274"/>
                  <a:pt x="44" y="272"/>
                  <a:pt x="52" y="273"/>
                </a:cubicBezTo>
                <a:cubicBezTo>
                  <a:pt x="48" y="267"/>
                  <a:pt x="37" y="271"/>
                  <a:pt x="33" y="270"/>
                </a:cubicBezTo>
                <a:close/>
                <a:moveTo>
                  <a:pt x="157" y="297"/>
                </a:moveTo>
                <a:cubicBezTo>
                  <a:pt x="150" y="297"/>
                  <a:pt x="145" y="300"/>
                  <a:pt x="137" y="300"/>
                </a:cubicBezTo>
                <a:cubicBezTo>
                  <a:pt x="135" y="297"/>
                  <a:pt x="132" y="295"/>
                  <a:pt x="129" y="298"/>
                </a:cubicBezTo>
                <a:cubicBezTo>
                  <a:pt x="140" y="307"/>
                  <a:pt x="156" y="320"/>
                  <a:pt x="168" y="323"/>
                </a:cubicBezTo>
                <a:cubicBezTo>
                  <a:pt x="160" y="317"/>
                  <a:pt x="151" y="311"/>
                  <a:pt x="145" y="304"/>
                </a:cubicBezTo>
                <a:cubicBezTo>
                  <a:pt x="149" y="304"/>
                  <a:pt x="158" y="302"/>
                  <a:pt x="157" y="297"/>
                </a:cubicBezTo>
                <a:close/>
                <a:moveTo>
                  <a:pt x="1236" y="870"/>
                </a:moveTo>
                <a:cubicBezTo>
                  <a:pt x="1243" y="868"/>
                  <a:pt x="1238" y="875"/>
                  <a:pt x="1239" y="873"/>
                </a:cubicBezTo>
                <a:cubicBezTo>
                  <a:pt x="1241" y="872"/>
                  <a:pt x="1242" y="870"/>
                  <a:pt x="1243" y="868"/>
                </a:cubicBezTo>
                <a:cubicBezTo>
                  <a:pt x="1241" y="867"/>
                  <a:pt x="1238" y="869"/>
                  <a:pt x="1239" y="867"/>
                </a:cubicBezTo>
                <a:cubicBezTo>
                  <a:pt x="1239" y="866"/>
                  <a:pt x="1238" y="866"/>
                  <a:pt x="1238" y="866"/>
                </a:cubicBezTo>
                <a:cubicBezTo>
                  <a:pt x="1239" y="870"/>
                  <a:pt x="1237" y="868"/>
                  <a:pt x="1236" y="870"/>
                </a:cubicBezTo>
                <a:close/>
                <a:moveTo>
                  <a:pt x="988" y="889"/>
                </a:moveTo>
                <a:cubicBezTo>
                  <a:pt x="987" y="886"/>
                  <a:pt x="983" y="888"/>
                  <a:pt x="981" y="889"/>
                </a:cubicBezTo>
                <a:cubicBezTo>
                  <a:pt x="984" y="891"/>
                  <a:pt x="985" y="887"/>
                  <a:pt x="988" y="889"/>
                </a:cubicBezTo>
                <a:close/>
                <a:moveTo>
                  <a:pt x="996" y="933"/>
                </a:moveTo>
                <a:cubicBezTo>
                  <a:pt x="996" y="933"/>
                  <a:pt x="995" y="937"/>
                  <a:pt x="996" y="938"/>
                </a:cubicBezTo>
                <a:cubicBezTo>
                  <a:pt x="998" y="934"/>
                  <a:pt x="1000" y="937"/>
                  <a:pt x="1000" y="933"/>
                </a:cubicBezTo>
                <a:cubicBezTo>
                  <a:pt x="997" y="933"/>
                  <a:pt x="998" y="934"/>
                  <a:pt x="996" y="933"/>
                </a:cubicBezTo>
                <a:close/>
                <a:moveTo>
                  <a:pt x="1059" y="943"/>
                </a:moveTo>
                <a:cubicBezTo>
                  <a:pt x="1058" y="941"/>
                  <a:pt x="1052" y="941"/>
                  <a:pt x="1054" y="943"/>
                </a:cubicBezTo>
                <a:cubicBezTo>
                  <a:pt x="1055" y="940"/>
                  <a:pt x="1058" y="946"/>
                  <a:pt x="1059" y="943"/>
                </a:cubicBezTo>
                <a:close/>
                <a:moveTo>
                  <a:pt x="1016" y="945"/>
                </a:moveTo>
                <a:cubicBezTo>
                  <a:pt x="1012" y="945"/>
                  <a:pt x="1012" y="945"/>
                  <a:pt x="1012" y="945"/>
                </a:cubicBezTo>
                <a:cubicBezTo>
                  <a:pt x="1010" y="950"/>
                  <a:pt x="1011" y="945"/>
                  <a:pt x="1009" y="944"/>
                </a:cubicBezTo>
                <a:cubicBezTo>
                  <a:pt x="1008" y="947"/>
                  <a:pt x="1009" y="946"/>
                  <a:pt x="1009" y="949"/>
                </a:cubicBezTo>
                <a:cubicBezTo>
                  <a:pt x="1012" y="948"/>
                  <a:pt x="1015" y="949"/>
                  <a:pt x="1013" y="947"/>
                </a:cubicBezTo>
                <a:cubicBezTo>
                  <a:pt x="1011" y="948"/>
                  <a:pt x="1016" y="946"/>
                  <a:pt x="1016" y="945"/>
                </a:cubicBezTo>
                <a:close/>
                <a:moveTo>
                  <a:pt x="966" y="962"/>
                </a:moveTo>
                <a:cubicBezTo>
                  <a:pt x="966" y="962"/>
                  <a:pt x="966" y="962"/>
                  <a:pt x="966" y="962"/>
                </a:cubicBezTo>
                <a:cubicBezTo>
                  <a:pt x="966" y="962"/>
                  <a:pt x="966" y="962"/>
                  <a:pt x="966" y="962"/>
                </a:cubicBezTo>
                <a:close/>
                <a:moveTo>
                  <a:pt x="994" y="963"/>
                </a:moveTo>
                <a:cubicBezTo>
                  <a:pt x="998" y="964"/>
                  <a:pt x="997" y="958"/>
                  <a:pt x="1000" y="960"/>
                </a:cubicBezTo>
                <a:cubicBezTo>
                  <a:pt x="1002" y="958"/>
                  <a:pt x="1002" y="954"/>
                  <a:pt x="1007" y="955"/>
                </a:cubicBezTo>
                <a:cubicBezTo>
                  <a:pt x="1006" y="951"/>
                  <a:pt x="1010" y="952"/>
                  <a:pt x="1010" y="950"/>
                </a:cubicBezTo>
                <a:cubicBezTo>
                  <a:pt x="1008" y="951"/>
                  <a:pt x="1004" y="951"/>
                  <a:pt x="1004" y="948"/>
                </a:cubicBezTo>
                <a:cubicBezTo>
                  <a:pt x="1003" y="949"/>
                  <a:pt x="1003" y="949"/>
                  <a:pt x="1002" y="948"/>
                </a:cubicBezTo>
                <a:cubicBezTo>
                  <a:pt x="1001" y="950"/>
                  <a:pt x="1003" y="951"/>
                  <a:pt x="1000" y="951"/>
                </a:cubicBezTo>
                <a:cubicBezTo>
                  <a:pt x="998" y="951"/>
                  <a:pt x="998" y="953"/>
                  <a:pt x="995" y="952"/>
                </a:cubicBezTo>
                <a:cubicBezTo>
                  <a:pt x="996" y="951"/>
                  <a:pt x="993" y="948"/>
                  <a:pt x="993" y="951"/>
                </a:cubicBezTo>
                <a:cubicBezTo>
                  <a:pt x="994" y="951"/>
                  <a:pt x="994" y="951"/>
                  <a:pt x="994" y="952"/>
                </a:cubicBezTo>
                <a:cubicBezTo>
                  <a:pt x="988" y="955"/>
                  <a:pt x="981" y="953"/>
                  <a:pt x="973" y="951"/>
                </a:cubicBezTo>
                <a:cubicBezTo>
                  <a:pt x="968" y="955"/>
                  <a:pt x="964" y="957"/>
                  <a:pt x="958" y="957"/>
                </a:cubicBezTo>
                <a:cubicBezTo>
                  <a:pt x="958" y="961"/>
                  <a:pt x="964" y="961"/>
                  <a:pt x="966" y="962"/>
                </a:cubicBezTo>
                <a:cubicBezTo>
                  <a:pt x="965" y="961"/>
                  <a:pt x="965" y="960"/>
                  <a:pt x="966" y="960"/>
                </a:cubicBezTo>
                <a:cubicBezTo>
                  <a:pt x="969" y="961"/>
                  <a:pt x="985" y="958"/>
                  <a:pt x="982" y="966"/>
                </a:cubicBezTo>
                <a:cubicBezTo>
                  <a:pt x="985" y="965"/>
                  <a:pt x="986" y="965"/>
                  <a:pt x="987" y="965"/>
                </a:cubicBezTo>
                <a:cubicBezTo>
                  <a:pt x="985" y="964"/>
                  <a:pt x="990" y="964"/>
                  <a:pt x="988" y="961"/>
                </a:cubicBezTo>
                <a:cubicBezTo>
                  <a:pt x="986" y="960"/>
                  <a:pt x="988" y="964"/>
                  <a:pt x="985" y="963"/>
                </a:cubicBezTo>
                <a:cubicBezTo>
                  <a:pt x="986" y="958"/>
                  <a:pt x="995" y="956"/>
                  <a:pt x="1000" y="957"/>
                </a:cubicBezTo>
                <a:cubicBezTo>
                  <a:pt x="999" y="960"/>
                  <a:pt x="993" y="958"/>
                  <a:pt x="994" y="963"/>
                </a:cubicBezTo>
                <a:close/>
                <a:moveTo>
                  <a:pt x="1176" y="953"/>
                </a:moveTo>
                <a:cubicBezTo>
                  <a:pt x="1177" y="955"/>
                  <a:pt x="1182" y="953"/>
                  <a:pt x="1182" y="953"/>
                </a:cubicBezTo>
                <a:cubicBezTo>
                  <a:pt x="1181" y="952"/>
                  <a:pt x="1176" y="949"/>
                  <a:pt x="1176" y="953"/>
                </a:cubicBezTo>
                <a:close/>
                <a:moveTo>
                  <a:pt x="1194" y="955"/>
                </a:moveTo>
                <a:cubicBezTo>
                  <a:pt x="1194" y="959"/>
                  <a:pt x="1189" y="957"/>
                  <a:pt x="1189" y="961"/>
                </a:cubicBezTo>
                <a:cubicBezTo>
                  <a:pt x="1194" y="961"/>
                  <a:pt x="1199" y="960"/>
                  <a:pt x="1200" y="956"/>
                </a:cubicBezTo>
                <a:cubicBezTo>
                  <a:pt x="1203" y="956"/>
                  <a:pt x="1205" y="957"/>
                  <a:pt x="1207" y="957"/>
                </a:cubicBezTo>
                <a:cubicBezTo>
                  <a:pt x="1215" y="953"/>
                  <a:pt x="1199" y="953"/>
                  <a:pt x="1194" y="955"/>
                </a:cubicBezTo>
                <a:close/>
                <a:moveTo>
                  <a:pt x="1012" y="957"/>
                </a:moveTo>
                <a:cubicBezTo>
                  <a:pt x="1012" y="955"/>
                  <a:pt x="1008" y="954"/>
                  <a:pt x="1008" y="955"/>
                </a:cubicBezTo>
                <a:cubicBezTo>
                  <a:pt x="1009" y="955"/>
                  <a:pt x="1009" y="956"/>
                  <a:pt x="1009" y="956"/>
                </a:cubicBezTo>
                <a:cubicBezTo>
                  <a:pt x="1007" y="954"/>
                  <a:pt x="1005" y="961"/>
                  <a:pt x="1004" y="957"/>
                </a:cubicBezTo>
                <a:cubicBezTo>
                  <a:pt x="1002" y="962"/>
                  <a:pt x="1009" y="957"/>
                  <a:pt x="1012" y="957"/>
                </a:cubicBezTo>
                <a:close/>
                <a:moveTo>
                  <a:pt x="952" y="964"/>
                </a:moveTo>
                <a:cubicBezTo>
                  <a:pt x="954" y="965"/>
                  <a:pt x="953" y="968"/>
                  <a:pt x="955" y="968"/>
                </a:cubicBezTo>
                <a:cubicBezTo>
                  <a:pt x="955" y="966"/>
                  <a:pt x="956" y="965"/>
                  <a:pt x="954" y="964"/>
                </a:cubicBezTo>
                <a:cubicBezTo>
                  <a:pt x="954" y="965"/>
                  <a:pt x="953" y="963"/>
                  <a:pt x="952" y="964"/>
                </a:cubicBezTo>
                <a:close/>
                <a:moveTo>
                  <a:pt x="1030" y="970"/>
                </a:moveTo>
                <a:cubicBezTo>
                  <a:pt x="1034" y="969"/>
                  <a:pt x="1036" y="968"/>
                  <a:pt x="1038" y="972"/>
                </a:cubicBezTo>
                <a:cubicBezTo>
                  <a:pt x="1040" y="971"/>
                  <a:pt x="1040" y="969"/>
                  <a:pt x="1042" y="968"/>
                </a:cubicBezTo>
                <a:cubicBezTo>
                  <a:pt x="1037" y="966"/>
                  <a:pt x="1033" y="966"/>
                  <a:pt x="1030" y="970"/>
                </a:cubicBezTo>
                <a:close/>
                <a:moveTo>
                  <a:pt x="1166" y="997"/>
                </a:moveTo>
                <a:cubicBezTo>
                  <a:pt x="1164" y="996"/>
                  <a:pt x="1163" y="994"/>
                  <a:pt x="1159" y="995"/>
                </a:cubicBezTo>
                <a:cubicBezTo>
                  <a:pt x="1159" y="999"/>
                  <a:pt x="1164" y="997"/>
                  <a:pt x="1166" y="997"/>
                </a:cubicBezTo>
                <a:close/>
                <a:moveTo>
                  <a:pt x="1217" y="1025"/>
                </a:moveTo>
                <a:cubicBezTo>
                  <a:pt x="1213" y="1027"/>
                  <a:pt x="1203" y="1021"/>
                  <a:pt x="1202" y="1024"/>
                </a:cubicBezTo>
                <a:cubicBezTo>
                  <a:pt x="1208" y="1023"/>
                  <a:pt x="1204" y="1030"/>
                  <a:pt x="1204" y="1032"/>
                </a:cubicBezTo>
                <a:cubicBezTo>
                  <a:pt x="1208" y="1029"/>
                  <a:pt x="1212" y="1031"/>
                  <a:pt x="1217" y="1033"/>
                </a:cubicBezTo>
                <a:cubicBezTo>
                  <a:pt x="1218" y="1031"/>
                  <a:pt x="1218" y="1026"/>
                  <a:pt x="1217" y="1025"/>
                </a:cubicBezTo>
                <a:close/>
                <a:moveTo>
                  <a:pt x="1214" y="1050"/>
                </a:moveTo>
                <a:cubicBezTo>
                  <a:pt x="1211" y="1049"/>
                  <a:pt x="1204" y="1043"/>
                  <a:pt x="1200" y="1045"/>
                </a:cubicBezTo>
                <a:cubicBezTo>
                  <a:pt x="1199" y="1048"/>
                  <a:pt x="1203" y="1046"/>
                  <a:pt x="1202" y="1049"/>
                </a:cubicBezTo>
                <a:cubicBezTo>
                  <a:pt x="1206" y="1047"/>
                  <a:pt x="1213" y="1054"/>
                  <a:pt x="1214" y="1050"/>
                </a:cubicBezTo>
                <a:close/>
                <a:moveTo>
                  <a:pt x="1225" y="1064"/>
                </a:moveTo>
                <a:cubicBezTo>
                  <a:pt x="1226" y="1065"/>
                  <a:pt x="1231" y="1066"/>
                  <a:pt x="1232" y="1064"/>
                </a:cubicBezTo>
                <a:cubicBezTo>
                  <a:pt x="1226" y="1062"/>
                  <a:pt x="1219" y="1065"/>
                  <a:pt x="1214" y="1059"/>
                </a:cubicBezTo>
                <a:cubicBezTo>
                  <a:pt x="1214" y="1057"/>
                  <a:pt x="1217" y="1058"/>
                  <a:pt x="1217" y="1056"/>
                </a:cubicBezTo>
                <a:cubicBezTo>
                  <a:pt x="1213" y="1056"/>
                  <a:pt x="1210" y="1051"/>
                  <a:pt x="1205" y="1054"/>
                </a:cubicBezTo>
                <a:cubicBezTo>
                  <a:pt x="1208" y="1055"/>
                  <a:pt x="1209" y="1056"/>
                  <a:pt x="1212" y="1057"/>
                </a:cubicBezTo>
                <a:cubicBezTo>
                  <a:pt x="1201" y="1065"/>
                  <a:pt x="1197" y="1047"/>
                  <a:pt x="1194" y="1053"/>
                </a:cubicBezTo>
                <a:cubicBezTo>
                  <a:pt x="1194" y="1051"/>
                  <a:pt x="1193" y="1050"/>
                  <a:pt x="1191" y="1050"/>
                </a:cubicBezTo>
                <a:cubicBezTo>
                  <a:pt x="1191" y="1051"/>
                  <a:pt x="1192" y="1053"/>
                  <a:pt x="1191" y="1053"/>
                </a:cubicBezTo>
                <a:cubicBezTo>
                  <a:pt x="1189" y="1051"/>
                  <a:pt x="1186" y="1053"/>
                  <a:pt x="1185" y="1050"/>
                </a:cubicBezTo>
                <a:cubicBezTo>
                  <a:pt x="1187" y="1050"/>
                  <a:pt x="1190" y="1049"/>
                  <a:pt x="1190" y="1045"/>
                </a:cubicBezTo>
                <a:cubicBezTo>
                  <a:pt x="1187" y="1045"/>
                  <a:pt x="1186" y="1047"/>
                  <a:pt x="1182" y="1047"/>
                </a:cubicBezTo>
                <a:cubicBezTo>
                  <a:pt x="1182" y="1052"/>
                  <a:pt x="1184" y="1055"/>
                  <a:pt x="1185" y="1060"/>
                </a:cubicBezTo>
                <a:cubicBezTo>
                  <a:pt x="1189" y="1060"/>
                  <a:pt x="1188" y="1060"/>
                  <a:pt x="1190" y="1063"/>
                </a:cubicBezTo>
                <a:cubicBezTo>
                  <a:pt x="1190" y="1058"/>
                  <a:pt x="1195" y="1060"/>
                  <a:pt x="1198" y="1057"/>
                </a:cubicBezTo>
                <a:cubicBezTo>
                  <a:pt x="1202" y="1060"/>
                  <a:pt x="1205" y="1061"/>
                  <a:pt x="1209" y="1059"/>
                </a:cubicBezTo>
                <a:cubicBezTo>
                  <a:pt x="1211" y="1063"/>
                  <a:pt x="1216" y="1061"/>
                  <a:pt x="1218" y="1066"/>
                </a:cubicBezTo>
                <a:cubicBezTo>
                  <a:pt x="1216" y="1066"/>
                  <a:pt x="1217" y="1065"/>
                  <a:pt x="1215" y="1066"/>
                </a:cubicBezTo>
                <a:cubicBezTo>
                  <a:pt x="1215" y="1068"/>
                  <a:pt x="1215" y="1070"/>
                  <a:pt x="1214" y="1071"/>
                </a:cubicBezTo>
                <a:cubicBezTo>
                  <a:pt x="1217" y="1071"/>
                  <a:pt x="1217" y="1073"/>
                  <a:pt x="1219" y="1073"/>
                </a:cubicBezTo>
                <a:cubicBezTo>
                  <a:pt x="1218" y="1067"/>
                  <a:pt x="1224" y="1069"/>
                  <a:pt x="1225" y="1064"/>
                </a:cubicBezTo>
                <a:close/>
                <a:moveTo>
                  <a:pt x="1198" y="1059"/>
                </a:moveTo>
                <a:cubicBezTo>
                  <a:pt x="1198" y="1060"/>
                  <a:pt x="1197" y="1061"/>
                  <a:pt x="1195" y="1060"/>
                </a:cubicBezTo>
                <a:cubicBezTo>
                  <a:pt x="1194" y="1063"/>
                  <a:pt x="1196" y="1062"/>
                  <a:pt x="1197" y="1063"/>
                </a:cubicBezTo>
                <a:cubicBezTo>
                  <a:pt x="1197" y="1062"/>
                  <a:pt x="1199" y="1059"/>
                  <a:pt x="1198" y="1059"/>
                </a:cubicBezTo>
                <a:close/>
                <a:moveTo>
                  <a:pt x="1218" y="1078"/>
                </a:moveTo>
                <a:cubicBezTo>
                  <a:pt x="1217" y="1073"/>
                  <a:pt x="1207" y="1070"/>
                  <a:pt x="1200" y="1069"/>
                </a:cubicBezTo>
                <a:cubicBezTo>
                  <a:pt x="1200" y="1069"/>
                  <a:pt x="1199" y="1071"/>
                  <a:pt x="1199" y="1071"/>
                </a:cubicBezTo>
                <a:cubicBezTo>
                  <a:pt x="1195" y="1071"/>
                  <a:pt x="1190" y="1068"/>
                  <a:pt x="1186" y="1068"/>
                </a:cubicBezTo>
                <a:cubicBezTo>
                  <a:pt x="1184" y="1070"/>
                  <a:pt x="1187" y="1072"/>
                  <a:pt x="1186" y="1075"/>
                </a:cubicBezTo>
                <a:cubicBezTo>
                  <a:pt x="1189" y="1076"/>
                  <a:pt x="1197" y="1074"/>
                  <a:pt x="1194" y="1080"/>
                </a:cubicBezTo>
                <a:cubicBezTo>
                  <a:pt x="1197" y="1077"/>
                  <a:pt x="1202" y="1079"/>
                  <a:pt x="1205" y="1078"/>
                </a:cubicBezTo>
                <a:cubicBezTo>
                  <a:pt x="1206" y="1074"/>
                  <a:pt x="1213" y="1080"/>
                  <a:pt x="1218" y="1078"/>
                </a:cubicBezTo>
                <a:close/>
                <a:moveTo>
                  <a:pt x="601" y="1313"/>
                </a:moveTo>
                <a:cubicBezTo>
                  <a:pt x="608" y="1315"/>
                  <a:pt x="611" y="1310"/>
                  <a:pt x="618" y="1311"/>
                </a:cubicBezTo>
                <a:cubicBezTo>
                  <a:pt x="619" y="1308"/>
                  <a:pt x="613" y="1308"/>
                  <a:pt x="616" y="1305"/>
                </a:cubicBezTo>
                <a:cubicBezTo>
                  <a:pt x="614" y="1306"/>
                  <a:pt x="611" y="1303"/>
                  <a:pt x="611" y="1305"/>
                </a:cubicBezTo>
                <a:cubicBezTo>
                  <a:pt x="612" y="1305"/>
                  <a:pt x="612" y="1306"/>
                  <a:pt x="613" y="1307"/>
                </a:cubicBezTo>
                <a:cubicBezTo>
                  <a:pt x="609" y="1309"/>
                  <a:pt x="602" y="1308"/>
                  <a:pt x="601" y="1313"/>
                </a:cubicBezTo>
                <a:close/>
                <a:moveTo>
                  <a:pt x="566" y="58"/>
                </a:moveTo>
                <a:cubicBezTo>
                  <a:pt x="571" y="58"/>
                  <a:pt x="575" y="63"/>
                  <a:pt x="579" y="59"/>
                </a:cubicBezTo>
                <a:cubicBezTo>
                  <a:pt x="578" y="56"/>
                  <a:pt x="577" y="55"/>
                  <a:pt x="575" y="53"/>
                </a:cubicBezTo>
                <a:cubicBezTo>
                  <a:pt x="579" y="53"/>
                  <a:pt x="579" y="53"/>
                  <a:pt x="579" y="53"/>
                </a:cubicBezTo>
                <a:cubicBezTo>
                  <a:pt x="579" y="54"/>
                  <a:pt x="578" y="54"/>
                  <a:pt x="578" y="56"/>
                </a:cubicBezTo>
                <a:cubicBezTo>
                  <a:pt x="586" y="53"/>
                  <a:pt x="599" y="53"/>
                  <a:pt x="607" y="50"/>
                </a:cubicBezTo>
                <a:cubicBezTo>
                  <a:pt x="601" y="46"/>
                  <a:pt x="590" y="53"/>
                  <a:pt x="584" y="47"/>
                </a:cubicBezTo>
                <a:cubicBezTo>
                  <a:pt x="589" y="48"/>
                  <a:pt x="596" y="47"/>
                  <a:pt x="600" y="44"/>
                </a:cubicBezTo>
                <a:cubicBezTo>
                  <a:pt x="597" y="45"/>
                  <a:pt x="597" y="43"/>
                  <a:pt x="596" y="42"/>
                </a:cubicBezTo>
                <a:cubicBezTo>
                  <a:pt x="592" y="41"/>
                  <a:pt x="588" y="44"/>
                  <a:pt x="584" y="42"/>
                </a:cubicBezTo>
                <a:cubicBezTo>
                  <a:pt x="585" y="44"/>
                  <a:pt x="583" y="43"/>
                  <a:pt x="582" y="44"/>
                </a:cubicBezTo>
                <a:cubicBezTo>
                  <a:pt x="581" y="46"/>
                  <a:pt x="583" y="49"/>
                  <a:pt x="582" y="49"/>
                </a:cubicBezTo>
                <a:cubicBezTo>
                  <a:pt x="575" y="48"/>
                  <a:pt x="572" y="50"/>
                  <a:pt x="566" y="51"/>
                </a:cubicBezTo>
                <a:cubicBezTo>
                  <a:pt x="567" y="54"/>
                  <a:pt x="565" y="55"/>
                  <a:pt x="566" y="58"/>
                </a:cubicBezTo>
                <a:close/>
                <a:moveTo>
                  <a:pt x="931" y="59"/>
                </a:moveTo>
                <a:cubicBezTo>
                  <a:pt x="931" y="62"/>
                  <a:pt x="928" y="62"/>
                  <a:pt x="928" y="65"/>
                </a:cubicBezTo>
                <a:cubicBezTo>
                  <a:pt x="933" y="67"/>
                  <a:pt x="936" y="59"/>
                  <a:pt x="931" y="59"/>
                </a:cubicBezTo>
                <a:close/>
                <a:moveTo>
                  <a:pt x="1014" y="67"/>
                </a:moveTo>
                <a:cubicBezTo>
                  <a:pt x="1014" y="71"/>
                  <a:pt x="1016" y="71"/>
                  <a:pt x="1017" y="71"/>
                </a:cubicBezTo>
                <a:cubicBezTo>
                  <a:pt x="1016" y="71"/>
                  <a:pt x="1016" y="72"/>
                  <a:pt x="1016" y="73"/>
                </a:cubicBezTo>
                <a:cubicBezTo>
                  <a:pt x="1014" y="72"/>
                  <a:pt x="1013" y="71"/>
                  <a:pt x="1013" y="69"/>
                </a:cubicBezTo>
                <a:cubicBezTo>
                  <a:pt x="1006" y="68"/>
                  <a:pt x="1000" y="68"/>
                  <a:pt x="1001" y="76"/>
                </a:cubicBezTo>
                <a:cubicBezTo>
                  <a:pt x="1009" y="80"/>
                  <a:pt x="1017" y="76"/>
                  <a:pt x="1025" y="74"/>
                </a:cubicBezTo>
                <a:cubicBezTo>
                  <a:pt x="1022" y="71"/>
                  <a:pt x="1024" y="72"/>
                  <a:pt x="1025" y="68"/>
                </a:cubicBezTo>
                <a:cubicBezTo>
                  <a:pt x="1021" y="67"/>
                  <a:pt x="1019" y="68"/>
                  <a:pt x="1014" y="67"/>
                </a:cubicBezTo>
                <a:close/>
                <a:moveTo>
                  <a:pt x="1135" y="907"/>
                </a:moveTo>
                <a:cubicBezTo>
                  <a:pt x="1136" y="911"/>
                  <a:pt x="1137" y="914"/>
                  <a:pt x="1141" y="915"/>
                </a:cubicBezTo>
                <a:cubicBezTo>
                  <a:pt x="1140" y="910"/>
                  <a:pt x="1152" y="914"/>
                  <a:pt x="1153" y="910"/>
                </a:cubicBezTo>
                <a:cubicBezTo>
                  <a:pt x="1156" y="914"/>
                  <a:pt x="1165" y="911"/>
                  <a:pt x="1168" y="909"/>
                </a:cubicBezTo>
                <a:cubicBezTo>
                  <a:pt x="1173" y="908"/>
                  <a:pt x="1173" y="913"/>
                  <a:pt x="1177" y="912"/>
                </a:cubicBezTo>
                <a:cubicBezTo>
                  <a:pt x="1176" y="908"/>
                  <a:pt x="1180" y="909"/>
                  <a:pt x="1183" y="909"/>
                </a:cubicBezTo>
                <a:cubicBezTo>
                  <a:pt x="1185" y="906"/>
                  <a:pt x="1185" y="904"/>
                  <a:pt x="1189" y="903"/>
                </a:cubicBezTo>
                <a:cubicBezTo>
                  <a:pt x="1185" y="904"/>
                  <a:pt x="1184" y="901"/>
                  <a:pt x="1183" y="899"/>
                </a:cubicBezTo>
                <a:cubicBezTo>
                  <a:pt x="1193" y="894"/>
                  <a:pt x="1197" y="899"/>
                  <a:pt x="1205" y="897"/>
                </a:cubicBezTo>
                <a:cubicBezTo>
                  <a:pt x="1205" y="894"/>
                  <a:pt x="1204" y="893"/>
                  <a:pt x="1206" y="892"/>
                </a:cubicBezTo>
                <a:cubicBezTo>
                  <a:pt x="1207" y="892"/>
                  <a:pt x="1208" y="892"/>
                  <a:pt x="1208" y="891"/>
                </a:cubicBezTo>
                <a:cubicBezTo>
                  <a:pt x="1202" y="888"/>
                  <a:pt x="1200" y="885"/>
                  <a:pt x="1195" y="886"/>
                </a:cubicBezTo>
                <a:cubicBezTo>
                  <a:pt x="1188" y="886"/>
                  <a:pt x="1183" y="884"/>
                  <a:pt x="1178" y="886"/>
                </a:cubicBezTo>
                <a:cubicBezTo>
                  <a:pt x="1182" y="890"/>
                  <a:pt x="1180" y="897"/>
                  <a:pt x="1173" y="897"/>
                </a:cubicBezTo>
                <a:cubicBezTo>
                  <a:pt x="1173" y="899"/>
                  <a:pt x="1174" y="900"/>
                  <a:pt x="1174" y="902"/>
                </a:cubicBezTo>
                <a:cubicBezTo>
                  <a:pt x="1169" y="904"/>
                  <a:pt x="1167" y="903"/>
                  <a:pt x="1162" y="901"/>
                </a:cubicBezTo>
                <a:cubicBezTo>
                  <a:pt x="1162" y="903"/>
                  <a:pt x="1160" y="904"/>
                  <a:pt x="1158" y="905"/>
                </a:cubicBezTo>
                <a:cubicBezTo>
                  <a:pt x="1159" y="903"/>
                  <a:pt x="1156" y="903"/>
                  <a:pt x="1156" y="902"/>
                </a:cubicBezTo>
                <a:cubicBezTo>
                  <a:pt x="1158" y="900"/>
                  <a:pt x="1165" y="899"/>
                  <a:pt x="1165" y="898"/>
                </a:cubicBezTo>
                <a:cubicBezTo>
                  <a:pt x="1161" y="898"/>
                  <a:pt x="1157" y="897"/>
                  <a:pt x="1155" y="899"/>
                </a:cubicBezTo>
                <a:cubicBezTo>
                  <a:pt x="1154" y="903"/>
                  <a:pt x="1157" y="903"/>
                  <a:pt x="1156" y="906"/>
                </a:cubicBezTo>
                <a:cubicBezTo>
                  <a:pt x="1152" y="903"/>
                  <a:pt x="1142" y="905"/>
                  <a:pt x="1135" y="907"/>
                </a:cubicBezTo>
                <a:close/>
                <a:moveTo>
                  <a:pt x="1177" y="899"/>
                </a:moveTo>
                <a:cubicBezTo>
                  <a:pt x="1178" y="900"/>
                  <a:pt x="1179" y="899"/>
                  <a:pt x="1181" y="899"/>
                </a:cubicBezTo>
                <a:cubicBezTo>
                  <a:pt x="1180" y="901"/>
                  <a:pt x="1178" y="901"/>
                  <a:pt x="1175" y="901"/>
                </a:cubicBezTo>
                <a:cubicBezTo>
                  <a:pt x="1176" y="900"/>
                  <a:pt x="1177" y="900"/>
                  <a:pt x="1177" y="899"/>
                </a:cubicBezTo>
                <a:close/>
                <a:moveTo>
                  <a:pt x="1069" y="968"/>
                </a:moveTo>
                <a:cubicBezTo>
                  <a:pt x="1064" y="969"/>
                  <a:pt x="1061" y="968"/>
                  <a:pt x="1062" y="963"/>
                </a:cubicBezTo>
                <a:cubicBezTo>
                  <a:pt x="1064" y="962"/>
                  <a:pt x="1066" y="963"/>
                  <a:pt x="1068" y="960"/>
                </a:cubicBezTo>
                <a:cubicBezTo>
                  <a:pt x="1067" y="960"/>
                  <a:pt x="1064" y="961"/>
                  <a:pt x="1064" y="960"/>
                </a:cubicBezTo>
                <a:cubicBezTo>
                  <a:pt x="1064" y="958"/>
                  <a:pt x="1067" y="959"/>
                  <a:pt x="1067" y="958"/>
                </a:cubicBezTo>
                <a:cubicBezTo>
                  <a:pt x="1065" y="957"/>
                  <a:pt x="1067" y="955"/>
                  <a:pt x="1068" y="955"/>
                </a:cubicBezTo>
                <a:cubicBezTo>
                  <a:pt x="1065" y="955"/>
                  <a:pt x="1064" y="952"/>
                  <a:pt x="1063" y="950"/>
                </a:cubicBezTo>
                <a:cubicBezTo>
                  <a:pt x="1059" y="950"/>
                  <a:pt x="1055" y="953"/>
                  <a:pt x="1052" y="951"/>
                </a:cubicBezTo>
                <a:cubicBezTo>
                  <a:pt x="1052" y="949"/>
                  <a:pt x="1053" y="949"/>
                  <a:pt x="1053" y="947"/>
                </a:cubicBezTo>
                <a:cubicBezTo>
                  <a:pt x="1051" y="947"/>
                  <a:pt x="1050" y="946"/>
                  <a:pt x="1048" y="945"/>
                </a:cubicBezTo>
                <a:cubicBezTo>
                  <a:pt x="1050" y="944"/>
                  <a:pt x="1052" y="946"/>
                  <a:pt x="1052" y="942"/>
                </a:cubicBezTo>
                <a:cubicBezTo>
                  <a:pt x="1043" y="943"/>
                  <a:pt x="1033" y="946"/>
                  <a:pt x="1026" y="945"/>
                </a:cubicBezTo>
                <a:cubicBezTo>
                  <a:pt x="1030" y="949"/>
                  <a:pt x="1040" y="944"/>
                  <a:pt x="1043" y="945"/>
                </a:cubicBezTo>
                <a:cubicBezTo>
                  <a:pt x="1044" y="947"/>
                  <a:pt x="1046" y="948"/>
                  <a:pt x="1047" y="951"/>
                </a:cubicBezTo>
                <a:cubicBezTo>
                  <a:pt x="1041" y="956"/>
                  <a:pt x="1040" y="957"/>
                  <a:pt x="1031" y="960"/>
                </a:cubicBezTo>
                <a:cubicBezTo>
                  <a:pt x="1035" y="961"/>
                  <a:pt x="1038" y="963"/>
                  <a:pt x="1043" y="961"/>
                </a:cubicBezTo>
                <a:cubicBezTo>
                  <a:pt x="1045" y="965"/>
                  <a:pt x="1048" y="968"/>
                  <a:pt x="1048" y="973"/>
                </a:cubicBezTo>
                <a:cubicBezTo>
                  <a:pt x="1044" y="973"/>
                  <a:pt x="1044" y="973"/>
                  <a:pt x="1044" y="973"/>
                </a:cubicBezTo>
                <a:cubicBezTo>
                  <a:pt x="1045" y="976"/>
                  <a:pt x="1049" y="978"/>
                  <a:pt x="1047" y="982"/>
                </a:cubicBezTo>
                <a:cubicBezTo>
                  <a:pt x="1053" y="984"/>
                  <a:pt x="1071" y="984"/>
                  <a:pt x="1075" y="975"/>
                </a:cubicBezTo>
                <a:cubicBezTo>
                  <a:pt x="1071" y="975"/>
                  <a:pt x="1070" y="972"/>
                  <a:pt x="1069" y="968"/>
                </a:cubicBezTo>
                <a:close/>
                <a:moveTo>
                  <a:pt x="1052" y="964"/>
                </a:moveTo>
                <a:cubicBezTo>
                  <a:pt x="1051" y="964"/>
                  <a:pt x="1050" y="964"/>
                  <a:pt x="1050" y="965"/>
                </a:cubicBezTo>
                <a:cubicBezTo>
                  <a:pt x="1049" y="965"/>
                  <a:pt x="1048" y="964"/>
                  <a:pt x="1047" y="964"/>
                </a:cubicBezTo>
                <a:cubicBezTo>
                  <a:pt x="1047" y="964"/>
                  <a:pt x="1048" y="963"/>
                  <a:pt x="1048" y="962"/>
                </a:cubicBezTo>
                <a:cubicBezTo>
                  <a:pt x="1049" y="963"/>
                  <a:pt x="1049" y="963"/>
                  <a:pt x="1049" y="961"/>
                </a:cubicBezTo>
                <a:cubicBezTo>
                  <a:pt x="1054" y="961"/>
                  <a:pt x="1054" y="961"/>
                  <a:pt x="1054" y="961"/>
                </a:cubicBezTo>
                <a:cubicBezTo>
                  <a:pt x="1053" y="962"/>
                  <a:pt x="1052" y="963"/>
                  <a:pt x="1052" y="9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AutoShape 7"/>
          <p:cNvSpPr>
            <a:spLocks noChangeAspect="1" noChangeArrowheads="1" noTextEdit="1"/>
          </p:cNvSpPr>
          <p:nvPr/>
        </p:nvSpPr>
        <p:spPr bwMode="auto">
          <a:xfrm>
            <a:off x="6796088" y="1778000"/>
            <a:ext cx="4365625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6780213" y="1774825"/>
            <a:ext cx="4389438" cy="3160713"/>
          </a:xfrm>
          <a:custGeom>
            <a:avLst/>
            <a:gdLst>
              <a:gd name="T0" fmla="*/ 511 w 1167"/>
              <a:gd name="T1" fmla="*/ 66 h 840"/>
              <a:gd name="T2" fmla="*/ 272 w 1167"/>
              <a:gd name="T3" fmla="*/ 79 h 840"/>
              <a:gd name="T4" fmla="*/ 478 w 1167"/>
              <a:gd name="T5" fmla="*/ 117 h 840"/>
              <a:gd name="T6" fmla="*/ 92 w 1167"/>
              <a:gd name="T7" fmla="*/ 358 h 840"/>
              <a:gd name="T8" fmla="*/ 111 w 1167"/>
              <a:gd name="T9" fmla="*/ 461 h 840"/>
              <a:gd name="T10" fmla="*/ 1116 w 1167"/>
              <a:gd name="T11" fmla="*/ 694 h 840"/>
              <a:gd name="T12" fmla="*/ 1124 w 1167"/>
              <a:gd name="T13" fmla="*/ 739 h 840"/>
              <a:gd name="T14" fmla="*/ 554 w 1167"/>
              <a:gd name="T15" fmla="*/ 734 h 840"/>
              <a:gd name="T16" fmla="*/ 174 w 1167"/>
              <a:gd name="T17" fmla="*/ 767 h 840"/>
              <a:gd name="T18" fmla="*/ 615 w 1167"/>
              <a:gd name="T19" fmla="*/ 839 h 840"/>
              <a:gd name="T20" fmla="*/ 972 w 1167"/>
              <a:gd name="T21" fmla="*/ 75 h 840"/>
              <a:gd name="T22" fmla="*/ 850 w 1167"/>
              <a:gd name="T23" fmla="*/ 17 h 840"/>
              <a:gd name="T24" fmla="*/ 647 w 1167"/>
              <a:gd name="T25" fmla="*/ 85 h 840"/>
              <a:gd name="T26" fmla="*/ 408 w 1167"/>
              <a:gd name="T27" fmla="*/ 124 h 840"/>
              <a:gd name="T28" fmla="*/ 210 w 1167"/>
              <a:gd name="T29" fmla="*/ 78 h 840"/>
              <a:gd name="T30" fmla="*/ 41 w 1167"/>
              <a:gd name="T31" fmla="*/ 89 h 840"/>
              <a:gd name="T32" fmla="*/ 45 w 1167"/>
              <a:gd name="T33" fmla="*/ 294 h 840"/>
              <a:gd name="T34" fmla="*/ 87 w 1167"/>
              <a:gd name="T35" fmla="*/ 300 h 840"/>
              <a:gd name="T36" fmla="*/ 132 w 1167"/>
              <a:gd name="T37" fmla="*/ 411 h 840"/>
              <a:gd name="T38" fmla="*/ 157 w 1167"/>
              <a:gd name="T39" fmla="*/ 232 h 840"/>
              <a:gd name="T40" fmla="*/ 914 w 1167"/>
              <a:gd name="T41" fmla="*/ 130 h 840"/>
              <a:gd name="T42" fmla="*/ 91 w 1167"/>
              <a:gd name="T43" fmla="*/ 276 h 840"/>
              <a:gd name="T44" fmla="*/ 162 w 1167"/>
              <a:gd name="T45" fmla="*/ 271 h 840"/>
              <a:gd name="T46" fmla="*/ 306 w 1167"/>
              <a:gd name="T47" fmla="*/ 92 h 840"/>
              <a:gd name="T48" fmla="*/ 625 w 1167"/>
              <a:gd name="T49" fmla="*/ 132 h 840"/>
              <a:gd name="T50" fmla="*/ 711 w 1167"/>
              <a:gd name="T51" fmla="*/ 90 h 840"/>
              <a:gd name="T52" fmla="*/ 357 w 1167"/>
              <a:gd name="T53" fmla="*/ 66 h 840"/>
              <a:gd name="T54" fmla="*/ 330 w 1167"/>
              <a:gd name="T55" fmla="*/ 20 h 840"/>
              <a:gd name="T56" fmla="*/ 341 w 1167"/>
              <a:gd name="T57" fmla="*/ 28 h 840"/>
              <a:gd name="T58" fmla="*/ 470 w 1167"/>
              <a:gd name="T59" fmla="*/ 94 h 840"/>
              <a:gd name="T60" fmla="*/ 470 w 1167"/>
              <a:gd name="T61" fmla="*/ 89 h 840"/>
              <a:gd name="T62" fmla="*/ 1042 w 1167"/>
              <a:gd name="T63" fmla="*/ 147 h 840"/>
              <a:gd name="T64" fmla="*/ 1121 w 1167"/>
              <a:gd name="T65" fmla="*/ 169 h 840"/>
              <a:gd name="T66" fmla="*/ 1037 w 1167"/>
              <a:gd name="T67" fmla="*/ 243 h 840"/>
              <a:gd name="T68" fmla="*/ 998 w 1167"/>
              <a:gd name="T69" fmla="*/ 290 h 840"/>
              <a:gd name="T70" fmla="*/ 872 w 1167"/>
              <a:gd name="T71" fmla="*/ 703 h 840"/>
              <a:gd name="T72" fmla="*/ 880 w 1167"/>
              <a:gd name="T73" fmla="*/ 782 h 840"/>
              <a:gd name="T74" fmla="*/ 1029 w 1167"/>
              <a:gd name="T75" fmla="*/ 800 h 840"/>
              <a:gd name="T76" fmla="*/ 1048 w 1167"/>
              <a:gd name="T77" fmla="*/ 198 h 840"/>
              <a:gd name="T78" fmla="*/ 881 w 1167"/>
              <a:gd name="T79" fmla="*/ 772 h 840"/>
              <a:gd name="T80" fmla="*/ 893 w 1167"/>
              <a:gd name="T81" fmla="*/ 799 h 840"/>
              <a:gd name="T82" fmla="*/ 980 w 1167"/>
              <a:gd name="T83" fmla="*/ 741 h 840"/>
              <a:gd name="T84" fmla="*/ 1052 w 1167"/>
              <a:gd name="T85" fmla="*/ 646 h 840"/>
              <a:gd name="T86" fmla="*/ 1017 w 1167"/>
              <a:gd name="T87" fmla="*/ 689 h 840"/>
              <a:gd name="T88" fmla="*/ 1015 w 1167"/>
              <a:gd name="T89" fmla="*/ 745 h 840"/>
              <a:gd name="T90" fmla="*/ 1099 w 1167"/>
              <a:gd name="T91" fmla="*/ 691 h 840"/>
              <a:gd name="T92" fmla="*/ 1044 w 1167"/>
              <a:gd name="T93" fmla="*/ 708 h 840"/>
              <a:gd name="T94" fmla="*/ 1098 w 1167"/>
              <a:gd name="T95" fmla="*/ 626 h 840"/>
              <a:gd name="T96" fmla="*/ 37 w 1167"/>
              <a:gd name="T97" fmla="*/ 440 h 840"/>
              <a:gd name="T98" fmla="*/ 41 w 1167"/>
              <a:gd name="T99" fmla="*/ 484 h 840"/>
              <a:gd name="T100" fmla="*/ 381 w 1167"/>
              <a:gd name="T101" fmla="*/ 701 h 840"/>
              <a:gd name="T102" fmla="*/ 158 w 1167"/>
              <a:gd name="T103" fmla="*/ 496 h 840"/>
              <a:gd name="T104" fmla="*/ 75 w 1167"/>
              <a:gd name="T105" fmla="*/ 483 h 840"/>
              <a:gd name="T106" fmla="*/ 78 w 1167"/>
              <a:gd name="T107" fmla="*/ 552 h 840"/>
              <a:gd name="T108" fmla="*/ 126 w 1167"/>
              <a:gd name="T109" fmla="*/ 749 h 840"/>
              <a:gd name="T110" fmla="*/ 203 w 1167"/>
              <a:gd name="T111" fmla="*/ 754 h 840"/>
              <a:gd name="T112" fmla="*/ 67 w 1167"/>
              <a:gd name="T113" fmla="*/ 503 h 840"/>
              <a:gd name="T114" fmla="*/ 109 w 1167"/>
              <a:gd name="T115" fmla="*/ 729 h 840"/>
              <a:gd name="T116" fmla="*/ 295 w 1167"/>
              <a:gd name="T117" fmla="*/ 764 h 840"/>
              <a:gd name="T118" fmla="*/ 619 w 1167"/>
              <a:gd name="T119" fmla="*/ 695 h 840"/>
              <a:gd name="T120" fmla="*/ 191 w 1167"/>
              <a:gd name="T121" fmla="*/ 778 h 840"/>
              <a:gd name="T122" fmla="*/ 577 w 1167"/>
              <a:gd name="T123" fmla="*/ 20 h 840"/>
              <a:gd name="T124" fmla="*/ 48 w 1167"/>
              <a:gd name="T125" fmla="*/ 56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7" h="840">
                <a:moveTo>
                  <a:pt x="907" y="10"/>
                </a:moveTo>
                <a:cubicBezTo>
                  <a:pt x="908" y="8"/>
                  <a:pt x="904" y="8"/>
                  <a:pt x="904" y="10"/>
                </a:cubicBezTo>
                <a:cubicBezTo>
                  <a:pt x="905" y="10"/>
                  <a:pt x="906" y="10"/>
                  <a:pt x="907" y="10"/>
                </a:cubicBezTo>
                <a:close/>
                <a:moveTo>
                  <a:pt x="532" y="7"/>
                </a:moveTo>
                <a:cubicBezTo>
                  <a:pt x="533" y="5"/>
                  <a:pt x="528" y="5"/>
                  <a:pt x="528" y="7"/>
                </a:cubicBezTo>
                <a:cubicBezTo>
                  <a:pt x="529" y="7"/>
                  <a:pt x="531" y="6"/>
                  <a:pt x="532" y="7"/>
                </a:cubicBezTo>
                <a:close/>
                <a:moveTo>
                  <a:pt x="465" y="22"/>
                </a:moveTo>
                <a:cubicBezTo>
                  <a:pt x="464" y="21"/>
                  <a:pt x="460" y="20"/>
                  <a:pt x="458" y="21"/>
                </a:cubicBezTo>
                <a:cubicBezTo>
                  <a:pt x="459" y="23"/>
                  <a:pt x="463" y="23"/>
                  <a:pt x="465" y="22"/>
                </a:cubicBezTo>
                <a:close/>
                <a:moveTo>
                  <a:pt x="1034" y="51"/>
                </a:moveTo>
                <a:cubicBezTo>
                  <a:pt x="1034" y="49"/>
                  <a:pt x="1033" y="48"/>
                  <a:pt x="1032" y="49"/>
                </a:cubicBezTo>
                <a:cubicBezTo>
                  <a:pt x="1032" y="50"/>
                  <a:pt x="1033" y="50"/>
                  <a:pt x="1034" y="51"/>
                </a:cubicBezTo>
                <a:close/>
                <a:moveTo>
                  <a:pt x="1055" y="70"/>
                </a:moveTo>
                <a:cubicBezTo>
                  <a:pt x="1055" y="68"/>
                  <a:pt x="1053" y="67"/>
                  <a:pt x="1053" y="66"/>
                </a:cubicBezTo>
                <a:cubicBezTo>
                  <a:pt x="1053" y="66"/>
                  <a:pt x="1054" y="66"/>
                  <a:pt x="1054" y="65"/>
                </a:cubicBezTo>
                <a:cubicBezTo>
                  <a:pt x="1050" y="61"/>
                  <a:pt x="1045" y="54"/>
                  <a:pt x="1038" y="54"/>
                </a:cubicBezTo>
                <a:cubicBezTo>
                  <a:pt x="1043" y="58"/>
                  <a:pt x="1050" y="64"/>
                  <a:pt x="1055" y="70"/>
                </a:cubicBezTo>
                <a:close/>
                <a:moveTo>
                  <a:pt x="250" y="28"/>
                </a:moveTo>
                <a:cubicBezTo>
                  <a:pt x="248" y="29"/>
                  <a:pt x="246" y="28"/>
                  <a:pt x="245" y="30"/>
                </a:cubicBezTo>
                <a:cubicBezTo>
                  <a:pt x="247" y="29"/>
                  <a:pt x="249" y="30"/>
                  <a:pt x="250" y="28"/>
                </a:cubicBezTo>
                <a:close/>
                <a:moveTo>
                  <a:pt x="148" y="30"/>
                </a:moveTo>
                <a:cubicBezTo>
                  <a:pt x="147" y="26"/>
                  <a:pt x="142" y="29"/>
                  <a:pt x="138" y="29"/>
                </a:cubicBezTo>
                <a:cubicBezTo>
                  <a:pt x="137" y="30"/>
                  <a:pt x="139" y="31"/>
                  <a:pt x="138" y="32"/>
                </a:cubicBezTo>
                <a:cubicBezTo>
                  <a:pt x="136" y="32"/>
                  <a:pt x="134" y="32"/>
                  <a:pt x="132" y="32"/>
                </a:cubicBezTo>
                <a:cubicBezTo>
                  <a:pt x="131" y="34"/>
                  <a:pt x="132" y="35"/>
                  <a:pt x="131" y="37"/>
                </a:cubicBezTo>
                <a:cubicBezTo>
                  <a:pt x="138" y="36"/>
                  <a:pt x="144" y="33"/>
                  <a:pt x="148" y="30"/>
                </a:cubicBezTo>
                <a:close/>
                <a:moveTo>
                  <a:pt x="645" y="50"/>
                </a:moveTo>
                <a:cubicBezTo>
                  <a:pt x="640" y="50"/>
                  <a:pt x="636" y="49"/>
                  <a:pt x="633" y="51"/>
                </a:cubicBezTo>
                <a:cubicBezTo>
                  <a:pt x="637" y="53"/>
                  <a:pt x="644" y="53"/>
                  <a:pt x="645" y="50"/>
                </a:cubicBezTo>
                <a:close/>
                <a:moveTo>
                  <a:pt x="490" y="54"/>
                </a:moveTo>
                <a:cubicBezTo>
                  <a:pt x="489" y="52"/>
                  <a:pt x="486" y="52"/>
                  <a:pt x="484" y="51"/>
                </a:cubicBezTo>
                <a:cubicBezTo>
                  <a:pt x="484" y="55"/>
                  <a:pt x="488" y="53"/>
                  <a:pt x="490" y="54"/>
                </a:cubicBezTo>
                <a:close/>
                <a:moveTo>
                  <a:pt x="1069" y="83"/>
                </a:moveTo>
                <a:cubicBezTo>
                  <a:pt x="1066" y="81"/>
                  <a:pt x="1068" y="75"/>
                  <a:pt x="1062" y="74"/>
                </a:cubicBezTo>
                <a:cubicBezTo>
                  <a:pt x="1061" y="80"/>
                  <a:pt x="1066" y="83"/>
                  <a:pt x="1069" y="83"/>
                </a:cubicBezTo>
                <a:close/>
                <a:moveTo>
                  <a:pt x="508" y="57"/>
                </a:moveTo>
                <a:cubicBezTo>
                  <a:pt x="504" y="57"/>
                  <a:pt x="498" y="50"/>
                  <a:pt x="495" y="56"/>
                </a:cubicBezTo>
                <a:cubicBezTo>
                  <a:pt x="498" y="58"/>
                  <a:pt x="505" y="57"/>
                  <a:pt x="508" y="57"/>
                </a:cubicBezTo>
                <a:close/>
                <a:moveTo>
                  <a:pt x="512" y="63"/>
                </a:moveTo>
                <a:cubicBezTo>
                  <a:pt x="508" y="61"/>
                  <a:pt x="501" y="60"/>
                  <a:pt x="497" y="60"/>
                </a:cubicBezTo>
                <a:cubicBezTo>
                  <a:pt x="501" y="61"/>
                  <a:pt x="508" y="63"/>
                  <a:pt x="512" y="63"/>
                </a:cubicBezTo>
                <a:close/>
                <a:moveTo>
                  <a:pt x="534" y="64"/>
                </a:moveTo>
                <a:cubicBezTo>
                  <a:pt x="525" y="63"/>
                  <a:pt x="520" y="64"/>
                  <a:pt x="513" y="63"/>
                </a:cubicBezTo>
                <a:cubicBezTo>
                  <a:pt x="514" y="65"/>
                  <a:pt x="510" y="63"/>
                  <a:pt x="511" y="66"/>
                </a:cubicBezTo>
                <a:cubicBezTo>
                  <a:pt x="516" y="69"/>
                  <a:pt x="528" y="67"/>
                  <a:pt x="534" y="64"/>
                </a:cubicBezTo>
                <a:close/>
                <a:moveTo>
                  <a:pt x="420" y="60"/>
                </a:moveTo>
                <a:cubicBezTo>
                  <a:pt x="420" y="62"/>
                  <a:pt x="421" y="62"/>
                  <a:pt x="422" y="62"/>
                </a:cubicBezTo>
                <a:cubicBezTo>
                  <a:pt x="423" y="61"/>
                  <a:pt x="424" y="61"/>
                  <a:pt x="424" y="60"/>
                </a:cubicBezTo>
                <a:cubicBezTo>
                  <a:pt x="423" y="59"/>
                  <a:pt x="421" y="62"/>
                  <a:pt x="420" y="60"/>
                </a:cubicBezTo>
                <a:close/>
                <a:moveTo>
                  <a:pt x="499" y="66"/>
                </a:moveTo>
                <a:cubicBezTo>
                  <a:pt x="500" y="66"/>
                  <a:pt x="502" y="66"/>
                  <a:pt x="503" y="65"/>
                </a:cubicBezTo>
                <a:cubicBezTo>
                  <a:pt x="501" y="64"/>
                  <a:pt x="499" y="63"/>
                  <a:pt x="499" y="66"/>
                </a:cubicBezTo>
                <a:close/>
                <a:moveTo>
                  <a:pt x="1079" y="94"/>
                </a:moveTo>
                <a:cubicBezTo>
                  <a:pt x="1079" y="95"/>
                  <a:pt x="1080" y="96"/>
                  <a:pt x="1081" y="96"/>
                </a:cubicBezTo>
                <a:cubicBezTo>
                  <a:pt x="1081" y="93"/>
                  <a:pt x="1078" y="91"/>
                  <a:pt x="1076" y="91"/>
                </a:cubicBezTo>
                <a:cubicBezTo>
                  <a:pt x="1076" y="92"/>
                  <a:pt x="1077" y="92"/>
                  <a:pt x="1077" y="93"/>
                </a:cubicBezTo>
                <a:cubicBezTo>
                  <a:pt x="1076" y="92"/>
                  <a:pt x="1075" y="92"/>
                  <a:pt x="1074" y="93"/>
                </a:cubicBezTo>
                <a:cubicBezTo>
                  <a:pt x="1077" y="95"/>
                  <a:pt x="1078" y="98"/>
                  <a:pt x="1081" y="100"/>
                </a:cubicBezTo>
                <a:cubicBezTo>
                  <a:pt x="1082" y="97"/>
                  <a:pt x="1078" y="96"/>
                  <a:pt x="1079" y="94"/>
                </a:cubicBezTo>
                <a:close/>
                <a:moveTo>
                  <a:pt x="499" y="70"/>
                </a:moveTo>
                <a:cubicBezTo>
                  <a:pt x="497" y="69"/>
                  <a:pt x="493" y="71"/>
                  <a:pt x="492" y="70"/>
                </a:cubicBezTo>
                <a:cubicBezTo>
                  <a:pt x="493" y="72"/>
                  <a:pt x="496" y="71"/>
                  <a:pt x="499" y="70"/>
                </a:cubicBezTo>
                <a:close/>
                <a:moveTo>
                  <a:pt x="537" y="73"/>
                </a:moveTo>
                <a:cubicBezTo>
                  <a:pt x="535" y="71"/>
                  <a:pt x="530" y="72"/>
                  <a:pt x="531" y="74"/>
                </a:cubicBezTo>
                <a:cubicBezTo>
                  <a:pt x="532" y="72"/>
                  <a:pt x="535" y="75"/>
                  <a:pt x="537" y="73"/>
                </a:cubicBezTo>
                <a:close/>
                <a:moveTo>
                  <a:pt x="205" y="60"/>
                </a:moveTo>
                <a:cubicBezTo>
                  <a:pt x="201" y="59"/>
                  <a:pt x="198" y="61"/>
                  <a:pt x="196" y="63"/>
                </a:cubicBezTo>
                <a:cubicBezTo>
                  <a:pt x="200" y="63"/>
                  <a:pt x="204" y="63"/>
                  <a:pt x="205" y="60"/>
                </a:cubicBezTo>
                <a:close/>
                <a:moveTo>
                  <a:pt x="249" y="65"/>
                </a:moveTo>
                <a:cubicBezTo>
                  <a:pt x="249" y="62"/>
                  <a:pt x="243" y="63"/>
                  <a:pt x="243" y="65"/>
                </a:cubicBezTo>
                <a:cubicBezTo>
                  <a:pt x="245" y="65"/>
                  <a:pt x="247" y="64"/>
                  <a:pt x="249" y="65"/>
                </a:cubicBezTo>
                <a:close/>
                <a:moveTo>
                  <a:pt x="337" y="71"/>
                </a:moveTo>
                <a:cubicBezTo>
                  <a:pt x="331" y="71"/>
                  <a:pt x="321" y="70"/>
                  <a:pt x="316" y="74"/>
                </a:cubicBezTo>
                <a:cubicBezTo>
                  <a:pt x="323" y="75"/>
                  <a:pt x="331" y="73"/>
                  <a:pt x="337" y="71"/>
                </a:cubicBezTo>
                <a:close/>
                <a:moveTo>
                  <a:pt x="387" y="75"/>
                </a:moveTo>
                <a:cubicBezTo>
                  <a:pt x="390" y="76"/>
                  <a:pt x="392" y="76"/>
                  <a:pt x="396" y="75"/>
                </a:cubicBezTo>
                <a:cubicBezTo>
                  <a:pt x="394" y="74"/>
                  <a:pt x="392" y="73"/>
                  <a:pt x="389" y="73"/>
                </a:cubicBezTo>
                <a:cubicBezTo>
                  <a:pt x="389" y="74"/>
                  <a:pt x="388" y="74"/>
                  <a:pt x="387" y="75"/>
                </a:cubicBezTo>
                <a:close/>
                <a:moveTo>
                  <a:pt x="1023" y="108"/>
                </a:moveTo>
                <a:cubicBezTo>
                  <a:pt x="1022" y="112"/>
                  <a:pt x="1027" y="111"/>
                  <a:pt x="1028" y="113"/>
                </a:cubicBezTo>
                <a:cubicBezTo>
                  <a:pt x="1025" y="107"/>
                  <a:pt x="1021" y="102"/>
                  <a:pt x="1013" y="101"/>
                </a:cubicBezTo>
                <a:cubicBezTo>
                  <a:pt x="1014" y="105"/>
                  <a:pt x="1019" y="109"/>
                  <a:pt x="1023" y="108"/>
                </a:cubicBezTo>
                <a:close/>
                <a:moveTo>
                  <a:pt x="625" y="91"/>
                </a:moveTo>
                <a:cubicBezTo>
                  <a:pt x="617" y="93"/>
                  <a:pt x="609" y="92"/>
                  <a:pt x="602" y="95"/>
                </a:cubicBezTo>
                <a:cubicBezTo>
                  <a:pt x="607" y="94"/>
                  <a:pt x="612" y="95"/>
                  <a:pt x="612" y="99"/>
                </a:cubicBezTo>
                <a:cubicBezTo>
                  <a:pt x="622" y="103"/>
                  <a:pt x="627" y="97"/>
                  <a:pt x="634" y="94"/>
                </a:cubicBezTo>
                <a:cubicBezTo>
                  <a:pt x="630" y="94"/>
                  <a:pt x="627" y="94"/>
                  <a:pt x="625" y="91"/>
                </a:cubicBezTo>
                <a:close/>
                <a:moveTo>
                  <a:pt x="272" y="79"/>
                </a:moveTo>
                <a:cubicBezTo>
                  <a:pt x="268" y="78"/>
                  <a:pt x="260" y="77"/>
                  <a:pt x="257" y="80"/>
                </a:cubicBezTo>
                <a:cubicBezTo>
                  <a:pt x="263" y="80"/>
                  <a:pt x="267" y="83"/>
                  <a:pt x="272" y="79"/>
                </a:cubicBezTo>
                <a:close/>
                <a:moveTo>
                  <a:pt x="708" y="101"/>
                </a:moveTo>
                <a:cubicBezTo>
                  <a:pt x="716" y="101"/>
                  <a:pt x="724" y="102"/>
                  <a:pt x="730" y="100"/>
                </a:cubicBezTo>
                <a:cubicBezTo>
                  <a:pt x="722" y="99"/>
                  <a:pt x="712" y="96"/>
                  <a:pt x="708" y="101"/>
                </a:cubicBezTo>
                <a:close/>
                <a:moveTo>
                  <a:pt x="1029" y="114"/>
                </a:moveTo>
                <a:cubicBezTo>
                  <a:pt x="1030" y="115"/>
                  <a:pt x="1031" y="119"/>
                  <a:pt x="1033" y="118"/>
                </a:cubicBezTo>
                <a:cubicBezTo>
                  <a:pt x="1031" y="117"/>
                  <a:pt x="1031" y="114"/>
                  <a:pt x="1029" y="114"/>
                </a:cubicBezTo>
                <a:close/>
                <a:moveTo>
                  <a:pt x="622" y="104"/>
                </a:moveTo>
                <a:cubicBezTo>
                  <a:pt x="621" y="101"/>
                  <a:pt x="613" y="103"/>
                  <a:pt x="612" y="104"/>
                </a:cubicBezTo>
                <a:cubicBezTo>
                  <a:pt x="616" y="104"/>
                  <a:pt x="618" y="104"/>
                  <a:pt x="622" y="104"/>
                </a:cubicBezTo>
                <a:close/>
                <a:moveTo>
                  <a:pt x="1011" y="119"/>
                </a:moveTo>
                <a:cubicBezTo>
                  <a:pt x="1012" y="120"/>
                  <a:pt x="1013" y="122"/>
                  <a:pt x="1015" y="123"/>
                </a:cubicBezTo>
                <a:cubicBezTo>
                  <a:pt x="1015" y="120"/>
                  <a:pt x="1013" y="118"/>
                  <a:pt x="1011" y="119"/>
                </a:cubicBezTo>
                <a:close/>
                <a:moveTo>
                  <a:pt x="1079" y="139"/>
                </a:moveTo>
                <a:cubicBezTo>
                  <a:pt x="1082" y="131"/>
                  <a:pt x="1077" y="117"/>
                  <a:pt x="1071" y="122"/>
                </a:cubicBezTo>
                <a:cubicBezTo>
                  <a:pt x="1071" y="128"/>
                  <a:pt x="1073" y="133"/>
                  <a:pt x="1075" y="137"/>
                </a:cubicBezTo>
                <a:cubicBezTo>
                  <a:pt x="1077" y="135"/>
                  <a:pt x="1077" y="137"/>
                  <a:pt x="1079" y="139"/>
                </a:cubicBezTo>
                <a:close/>
                <a:moveTo>
                  <a:pt x="957" y="120"/>
                </a:moveTo>
                <a:cubicBezTo>
                  <a:pt x="957" y="121"/>
                  <a:pt x="960" y="123"/>
                  <a:pt x="960" y="122"/>
                </a:cubicBezTo>
                <a:cubicBezTo>
                  <a:pt x="960" y="121"/>
                  <a:pt x="958" y="120"/>
                  <a:pt x="957" y="120"/>
                </a:cubicBezTo>
                <a:close/>
                <a:moveTo>
                  <a:pt x="1027" y="137"/>
                </a:moveTo>
                <a:cubicBezTo>
                  <a:pt x="1030" y="137"/>
                  <a:pt x="1032" y="140"/>
                  <a:pt x="1033" y="139"/>
                </a:cubicBezTo>
                <a:cubicBezTo>
                  <a:pt x="1031" y="135"/>
                  <a:pt x="1026" y="129"/>
                  <a:pt x="1020" y="125"/>
                </a:cubicBezTo>
                <a:cubicBezTo>
                  <a:pt x="1019" y="131"/>
                  <a:pt x="1025" y="136"/>
                  <a:pt x="1026" y="140"/>
                </a:cubicBezTo>
                <a:cubicBezTo>
                  <a:pt x="1026" y="138"/>
                  <a:pt x="1026" y="137"/>
                  <a:pt x="1027" y="137"/>
                </a:cubicBezTo>
                <a:close/>
                <a:moveTo>
                  <a:pt x="1104" y="131"/>
                </a:moveTo>
                <a:cubicBezTo>
                  <a:pt x="1104" y="130"/>
                  <a:pt x="1103" y="130"/>
                  <a:pt x="1103" y="129"/>
                </a:cubicBezTo>
                <a:cubicBezTo>
                  <a:pt x="1103" y="129"/>
                  <a:pt x="1102" y="129"/>
                  <a:pt x="1102" y="130"/>
                </a:cubicBezTo>
                <a:cubicBezTo>
                  <a:pt x="1103" y="130"/>
                  <a:pt x="1102" y="132"/>
                  <a:pt x="1104" y="131"/>
                </a:cubicBezTo>
                <a:close/>
                <a:moveTo>
                  <a:pt x="622" y="111"/>
                </a:moveTo>
                <a:cubicBezTo>
                  <a:pt x="620" y="110"/>
                  <a:pt x="615" y="110"/>
                  <a:pt x="613" y="113"/>
                </a:cubicBezTo>
                <a:cubicBezTo>
                  <a:pt x="616" y="114"/>
                  <a:pt x="622" y="115"/>
                  <a:pt x="622" y="111"/>
                </a:cubicBezTo>
                <a:close/>
                <a:moveTo>
                  <a:pt x="1017" y="143"/>
                </a:moveTo>
                <a:cubicBezTo>
                  <a:pt x="1017" y="146"/>
                  <a:pt x="1017" y="146"/>
                  <a:pt x="1017" y="146"/>
                </a:cubicBezTo>
                <a:cubicBezTo>
                  <a:pt x="1022" y="145"/>
                  <a:pt x="1020" y="153"/>
                  <a:pt x="1022" y="152"/>
                </a:cubicBezTo>
                <a:cubicBezTo>
                  <a:pt x="1023" y="148"/>
                  <a:pt x="1020" y="140"/>
                  <a:pt x="1022" y="135"/>
                </a:cubicBezTo>
                <a:cubicBezTo>
                  <a:pt x="1019" y="133"/>
                  <a:pt x="1019" y="131"/>
                  <a:pt x="1017" y="130"/>
                </a:cubicBezTo>
                <a:cubicBezTo>
                  <a:pt x="1016" y="134"/>
                  <a:pt x="1018" y="138"/>
                  <a:pt x="1020" y="143"/>
                </a:cubicBezTo>
                <a:cubicBezTo>
                  <a:pt x="1018" y="144"/>
                  <a:pt x="1019" y="143"/>
                  <a:pt x="1017" y="143"/>
                </a:cubicBezTo>
                <a:close/>
                <a:moveTo>
                  <a:pt x="1009" y="131"/>
                </a:moveTo>
                <a:cubicBezTo>
                  <a:pt x="1009" y="134"/>
                  <a:pt x="1010" y="134"/>
                  <a:pt x="1010" y="137"/>
                </a:cubicBezTo>
                <a:cubicBezTo>
                  <a:pt x="1012" y="136"/>
                  <a:pt x="1011" y="132"/>
                  <a:pt x="1009" y="131"/>
                </a:cubicBezTo>
                <a:close/>
                <a:moveTo>
                  <a:pt x="478" y="117"/>
                </a:moveTo>
                <a:cubicBezTo>
                  <a:pt x="475" y="116"/>
                  <a:pt x="470" y="115"/>
                  <a:pt x="468" y="117"/>
                </a:cubicBezTo>
                <a:cubicBezTo>
                  <a:pt x="472" y="118"/>
                  <a:pt x="476" y="120"/>
                  <a:pt x="478" y="117"/>
                </a:cubicBezTo>
                <a:close/>
                <a:moveTo>
                  <a:pt x="1034" y="139"/>
                </a:moveTo>
                <a:cubicBezTo>
                  <a:pt x="1034" y="140"/>
                  <a:pt x="1034" y="141"/>
                  <a:pt x="1035" y="141"/>
                </a:cubicBezTo>
                <a:cubicBezTo>
                  <a:pt x="1035" y="141"/>
                  <a:pt x="1035" y="141"/>
                  <a:pt x="1035" y="142"/>
                </a:cubicBezTo>
                <a:cubicBezTo>
                  <a:pt x="1037" y="142"/>
                  <a:pt x="1036" y="139"/>
                  <a:pt x="1034" y="139"/>
                </a:cubicBezTo>
                <a:close/>
                <a:moveTo>
                  <a:pt x="1010" y="191"/>
                </a:moveTo>
                <a:cubicBezTo>
                  <a:pt x="1013" y="191"/>
                  <a:pt x="1012" y="196"/>
                  <a:pt x="1014" y="196"/>
                </a:cubicBezTo>
                <a:cubicBezTo>
                  <a:pt x="1013" y="193"/>
                  <a:pt x="1014" y="189"/>
                  <a:pt x="1011" y="188"/>
                </a:cubicBezTo>
                <a:cubicBezTo>
                  <a:pt x="1011" y="189"/>
                  <a:pt x="1010" y="189"/>
                  <a:pt x="1010" y="191"/>
                </a:cubicBezTo>
                <a:close/>
                <a:moveTo>
                  <a:pt x="214" y="170"/>
                </a:moveTo>
                <a:cubicBezTo>
                  <a:pt x="211" y="176"/>
                  <a:pt x="202" y="175"/>
                  <a:pt x="199" y="181"/>
                </a:cubicBezTo>
                <a:cubicBezTo>
                  <a:pt x="211" y="180"/>
                  <a:pt x="216" y="174"/>
                  <a:pt x="224" y="170"/>
                </a:cubicBezTo>
                <a:cubicBezTo>
                  <a:pt x="221" y="167"/>
                  <a:pt x="217" y="172"/>
                  <a:pt x="214" y="170"/>
                </a:cubicBezTo>
                <a:close/>
                <a:moveTo>
                  <a:pt x="168" y="197"/>
                </a:moveTo>
                <a:cubicBezTo>
                  <a:pt x="169" y="197"/>
                  <a:pt x="170" y="196"/>
                  <a:pt x="170" y="195"/>
                </a:cubicBezTo>
                <a:cubicBezTo>
                  <a:pt x="169" y="195"/>
                  <a:pt x="168" y="195"/>
                  <a:pt x="168" y="197"/>
                </a:cubicBezTo>
                <a:close/>
                <a:moveTo>
                  <a:pt x="81" y="271"/>
                </a:moveTo>
                <a:cubicBezTo>
                  <a:pt x="79" y="271"/>
                  <a:pt x="79" y="271"/>
                  <a:pt x="79" y="271"/>
                </a:cubicBezTo>
                <a:cubicBezTo>
                  <a:pt x="78" y="274"/>
                  <a:pt x="75" y="285"/>
                  <a:pt x="79" y="280"/>
                </a:cubicBezTo>
                <a:cubicBezTo>
                  <a:pt x="78" y="279"/>
                  <a:pt x="78" y="280"/>
                  <a:pt x="78" y="280"/>
                </a:cubicBezTo>
                <a:cubicBezTo>
                  <a:pt x="80" y="279"/>
                  <a:pt x="79" y="277"/>
                  <a:pt x="79" y="274"/>
                </a:cubicBezTo>
                <a:cubicBezTo>
                  <a:pt x="82" y="275"/>
                  <a:pt x="81" y="272"/>
                  <a:pt x="81" y="271"/>
                </a:cubicBezTo>
                <a:close/>
                <a:moveTo>
                  <a:pt x="70" y="276"/>
                </a:moveTo>
                <a:cubicBezTo>
                  <a:pt x="69" y="278"/>
                  <a:pt x="68" y="279"/>
                  <a:pt x="71" y="280"/>
                </a:cubicBezTo>
                <a:cubicBezTo>
                  <a:pt x="71" y="278"/>
                  <a:pt x="71" y="276"/>
                  <a:pt x="70" y="276"/>
                </a:cubicBezTo>
                <a:close/>
                <a:moveTo>
                  <a:pt x="55" y="278"/>
                </a:moveTo>
                <a:cubicBezTo>
                  <a:pt x="53" y="277"/>
                  <a:pt x="53" y="279"/>
                  <a:pt x="52" y="278"/>
                </a:cubicBezTo>
                <a:cubicBezTo>
                  <a:pt x="51" y="280"/>
                  <a:pt x="50" y="282"/>
                  <a:pt x="52" y="285"/>
                </a:cubicBezTo>
                <a:cubicBezTo>
                  <a:pt x="54" y="285"/>
                  <a:pt x="57" y="282"/>
                  <a:pt x="55" y="278"/>
                </a:cubicBezTo>
                <a:close/>
                <a:moveTo>
                  <a:pt x="58" y="294"/>
                </a:moveTo>
                <a:cubicBezTo>
                  <a:pt x="55" y="300"/>
                  <a:pt x="59" y="307"/>
                  <a:pt x="58" y="312"/>
                </a:cubicBezTo>
                <a:cubicBezTo>
                  <a:pt x="57" y="312"/>
                  <a:pt x="56" y="310"/>
                  <a:pt x="56" y="312"/>
                </a:cubicBezTo>
                <a:cubicBezTo>
                  <a:pt x="59" y="312"/>
                  <a:pt x="59" y="319"/>
                  <a:pt x="60" y="320"/>
                </a:cubicBezTo>
                <a:cubicBezTo>
                  <a:pt x="61" y="315"/>
                  <a:pt x="59" y="313"/>
                  <a:pt x="60" y="308"/>
                </a:cubicBezTo>
                <a:cubicBezTo>
                  <a:pt x="57" y="305"/>
                  <a:pt x="61" y="296"/>
                  <a:pt x="58" y="294"/>
                </a:cubicBezTo>
                <a:close/>
                <a:moveTo>
                  <a:pt x="75" y="297"/>
                </a:moveTo>
                <a:cubicBezTo>
                  <a:pt x="76" y="299"/>
                  <a:pt x="74" y="302"/>
                  <a:pt x="76" y="303"/>
                </a:cubicBezTo>
                <a:cubicBezTo>
                  <a:pt x="75" y="301"/>
                  <a:pt x="77" y="297"/>
                  <a:pt x="75" y="297"/>
                </a:cubicBezTo>
                <a:close/>
                <a:moveTo>
                  <a:pt x="37" y="320"/>
                </a:moveTo>
                <a:cubicBezTo>
                  <a:pt x="38" y="318"/>
                  <a:pt x="38" y="314"/>
                  <a:pt x="36" y="313"/>
                </a:cubicBezTo>
                <a:cubicBezTo>
                  <a:pt x="36" y="316"/>
                  <a:pt x="35" y="319"/>
                  <a:pt x="37" y="320"/>
                </a:cubicBezTo>
                <a:close/>
                <a:moveTo>
                  <a:pt x="91" y="331"/>
                </a:moveTo>
                <a:cubicBezTo>
                  <a:pt x="91" y="341"/>
                  <a:pt x="91" y="349"/>
                  <a:pt x="92" y="358"/>
                </a:cubicBezTo>
                <a:cubicBezTo>
                  <a:pt x="91" y="358"/>
                  <a:pt x="91" y="358"/>
                  <a:pt x="90" y="359"/>
                </a:cubicBezTo>
                <a:cubicBezTo>
                  <a:pt x="92" y="363"/>
                  <a:pt x="93" y="367"/>
                  <a:pt x="93" y="373"/>
                </a:cubicBezTo>
                <a:cubicBezTo>
                  <a:pt x="95" y="374"/>
                  <a:pt x="94" y="370"/>
                  <a:pt x="96" y="372"/>
                </a:cubicBezTo>
                <a:cubicBezTo>
                  <a:pt x="96" y="370"/>
                  <a:pt x="97" y="367"/>
                  <a:pt x="95" y="367"/>
                </a:cubicBezTo>
                <a:cubicBezTo>
                  <a:pt x="100" y="364"/>
                  <a:pt x="92" y="357"/>
                  <a:pt x="95" y="354"/>
                </a:cubicBezTo>
                <a:cubicBezTo>
                  <a:pt x="92" y="348"/>
                  <a:pt x="94" y="337"/>
                  <a:pt x="91" y="331"/>
                </a:cubicBezTo>
                <a:close/>
                <a:moveTo>
                  <a:pt x="33" y="367"/>
                </a:moveTo>
                <a:cubicBezTo>
                  <a:pt x="33" y="366"/>
                  <a:pt x="34" y="365"/>
                  <a:pt x="34" y="365"/>
                </a:cubicBezTo>
                <a:cubicBezTo>
                  <a:pt x="33" y="365"/>
                  <a:pt x="33" y="365"/>
                  <a:pt x="33" y="365"/>
                </a:cubicBezTo>
                <a:cubicBezTo>
                  <a:pt x="32" y="365"/>
                  <a:pt x="32" y="368"/>
                  <a:pt x="33" y="367"/>
                </a:cubicBezTo>
                <a:close/>
                <a:moveTo>
                  <a:pt x="102" y="372"/>
                </a:moveTo>
                <a:cubicBezTo>
                  <a:pt x="102" y="376"/>
                  <a:pt x="103" y="378"/>
                  <a:pt x="105" y="379"/>
                </a:cubicBezTo>
                <a:cubicBezTo>
                  <a:pt x="105" y="376"/>
                  <a:pt x="107" y="375"/>
                  <a:pt x="104" y="372"/>
                </a:cubicBezTo>
                <a:cubicBezTo>
                  <a:pt x="104" y="374"/>
                  <a:pt x="105" y="374"/>
                  <a:pt x="104" y="374"/>
                </a:cubicBezTo>
                <a:cubicBezTo>
                  <a:pt x="102" y="375"/>
                  <a:pt x="104" y="371"/>
                  <a:pt x="102" y="372"/>
                </a:cubicBezTo>
                <a:close/>
                <a:moveTo>
                  <a:pt x="150" y="421"/>
                </a:moveTo>
                <a:cubicBezTo>
                  <a:pt x="150" y="420"/>
                  <a:pt x="150" y="418"/>
                  <a:pt x="149" y="418"/>
                </a:cubicBezTo>
                <a:cubicBezTo>
                  <a:pt x="149" y="420"/>
                  <a:pt x="148" y="421"/>
                  <a:pt x="150" y="421"/>
                </a:cubicBezTo>
                <a:close/>
                <a:moveTo>
                  <a:pt x="45" y="418"/>
                </a:moveTo>
                <a:cubicBezTo>
                  <a:pt x="45" y="418"/>
                  <a:pt x="45" y="418"/>
                  <a:pt x="45" y="418"/>
                </a:cubicBezTo>
                <a:cubicBezTo>
                  <a:pt x="46" y="418"/>
                  <a:pt x="46" y="418"/>
                  <a:pt x="46" y="417"/>
                </a:cubicBezTo>
                <a:cubicBezTo>
                  <a:pt x="45" y="417"/>
                  <a:pt x="45" y="415"/>
                  <a:pt x="44" y="415"/>
                </a:cubicBezTo>
                <a:cubicBezTo>
                  <a:pt x="45" y="416"/>
                  <a:pt x="44" y="418"/>
                  <a:pt x="45" y="418"/>
                </a:cubicBezTo>
                <a:close/>
                <a:moveTo>
                  <a:pt x="123" y="434"/>
                </a:moveTo>
                <a:cubicBezTo>
                  <a:pt x="122" y="437"/>
                  <a:pt x="122" y="442"/>
                  <a:pt x="123" y="445"/>
                </a:cubicBezTo>
                <a:cubicBezTo>
                  <a:pt x="124" y="441"/>
                  <a:pt x="125" y="436"/>
                  <a:pt x="123" y="434"/>
                </a:cubicBezTo>
                <a:close/>
                <a:moveTo>
                  <a:pt x="45" y="438"/>
                </a:moveTo>
                <a:cubicBezTo>
                  <a:pt x="46" y="436"/>
                  <a:pt x="43" y="433"/>
                  <a:pt x="45" y="432"/>
                </a:cubicBezTo>
                <a:cubicBezTo>
                  <a:pt x="45" y="431"/>
                  <a:pt x="43" y="431"/>
                  <a:pt x="43" y="432"/>
                </a:cubicBezTo>
                <a:cubicBezTo>
                  <a:pt x="44" y="434"/>
                  <a:pt x="43" y="437"/>
                  <a:pt x="45" y="438"/>
                </a:cubicBezTo>
                <a:close/>
                <a:moveTo>
                  <a:pt x="161" y="471"/>
                </a:moveTo>
                <a:cubicBezTo>
                  <a:pt x="163" y="467"/>
                  <a:pt x="162" y="460"/>
                  <a:pt x="162" y="455"/>
                </a:cubicBezTo>
                <a:cubicBezTo>
                  <a:pt x="161" y="455"/>
                  <a:pt x="161" y="455"/>
                  <a:pt x="161" y="455"/>
                </a:cubicBezTo>
                <a:cubicBezTo>
                  <a:pt x="162" y="462"/>
                  <a:pt x="160" y="466"/>
                  <a:pt x="161" y="471"/>
                </a:cubicBezTo>
                <a:close/>
                <a:moveTo>
                  <a:pt x="75" y="454"/>
                </a:moveTo>
                <a:cubicBezTo>
                  <a:pt x="75" y="456"/>
                  <a:pt x="75" y="456"/>
                  <a:pt x="75" y="456"/>
                </a:cubicBezTo>
                <a:cubicBezTo>
                  <a:pt x="77" y="457"/>
                  <a:pt x="77" y="453"/>
                  <a:pt x="75" y="454"/>
                </a:cubicBezTo>
                <a:close/>
                <a:moveTo>
                  <a:pt x="55" y="461"/>
                </a:moveTo>
                <a:cubicBezTo>
                  <a:pt x="57" y="459"/>
                  <a:pt x="55" y="458"/>
                  <a:pt x="53" y="458"/>
                </a:cubicBezTo>
                <a:cubicBezTo>
                  <a:pt x="53" y="459"/>
                  <a:pt x="52" y="461"/>
                  <a:pt x="53" y="461"/>
                </a:cubicBezTo>
                <a:cubicBezTo>
                  <a:pt x="53" y="459"/>
                  <a:pt x="55" y="460"/>
                  <a:pt x="55" y="461"/>
                </a:cubicBezTo>
                <a:close/>
                <a:moveTo>
                  <a:pt x="112" y="468"/>
                </a:moveTo>
                <a:cubicBezTo>
                  <a:pt x="112" y="465"/>
                  <a:pt x="112" y="465"/>
                  <a:pt x="112" y="461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10" y="464"/>
                  <a:pt x="109" y="468"/>
                  <a:pt x="112" y="468"/>
                </a:cubicBezTo>
                <a:close/>
                <a:moveTo>
                  <a:pt x="51" y="467"/>
                </a:moveTo>
                <a:cubicBezTo>
                  <a:pt x="54" y="467"/>
                  <a:pt x="54" y="465"/>
                  <a:pt x="55" y="462"/>
                </a:cubicBezTo>
                <a:cubicBezTo>
                  <a:pt x="54" y="462"/>
                  <a:pt x="53" y="462"/>
                  <a:pt x="53" y="462"/>
                </a:cubicBezTo>
                <a:cubicBezTo>
                  <a:pt x="53" y="464"/>
                  <a:pt x="52" y="465"/>
                  <a:pt x="51" y="467"/>
                </a:cubicBezTo>
                <a:close/>
                <a:moveTo>
                  <a:pt x="140" y="468"/>
                </a:moveTo>
                <a:cubicBezTo>
                  <a:pt x="140" y="472"/>
                  <a:pt x="137" y="480"/>
                  <a:pt x="141" y="483"/>
                </a:cubicBezTo>
                <a:cubicBezTo>
                  <a:pt x="144" y="479"/>
                  <a:pt x="142" y="471"/>
                  <a:pt x="140" y="470"/>
                </a:cubicBezTo>
                <a:cubicBezTo>
                  <a:pt x="141" y="470"/>
                  <a:pt x="141" y="469"/>
                  <a:pt x="140" y="468"/>
                </a:cubicBezTo>
                <a:close/>
                <a:moveTo>
                  <a:pt x="152" y="474"/>
                </a:moveTo>
                <a:cubicBezTo>
                  <a:pt x="152" y="475"/>
                  <a:pt x="151" y="475"/>
                  <a:pt x="150" y="475"/>
                </a:cubicBezTo>
                <a:cubicBezTo>
                  <a:pt x="150" y="478"/>
                  <a:pt x="149" y="482"/>
                  <a:pt x="152" y="482"/>
                </a:cubicBezTo>
                <a:cubicBezTo>
                  <a:pt x="151" y="480"/>
                  <a:pt x="154" y="475"/>
                  <a:pt x="152" y="474"/>
                </a:cubicBezTo>
                <a:close/>
                <a:moveTo>
                  <a:pt x="57" y="480"/>
                </a:moveTo>
                <a:cubicBezTo>
                  <a:pt x="57" y="481"/>
                  <a:pt x="57" y="484"/>
                  <a:pt x="57" y="487"/>
                </a:cubicBezTo>
                <a:cubicBezTo>
                  <a:pt x="59" y="486"/>
                  <a:pt x="58" y="481"/>
                  <a:pt x="57" y="480"/>
                </a:cubicBezTo>
                <a:close/>
                <a:moveTo>
                  <a:pt x="38" y="539"/>
                </a:moveTo>
                <a:cubicBezTo>
                  <a:pt x="40" y="539"/>
                  <a:pt x="40" y="539"/>
                  <a:pt x="40" y="539"/>
                </a:cubicBezTo>
                <a:cubicBezTo>
                  <a:pt x="40" y="536"/>
                  <a:pt x="40" y="536"/>
                  <a:pt x="40" y="536"/>
                </a:cubicBezTo>
                <a:cubicBezTo>
                  <a:pt x="39" y="536"/>
                  <a:pt x="39" y="536"/>
                  <a:pt x="39" y="536"/>
                </a:cubicBezTo>
                <a:cubicBezTo>
                  <a:pt x="38" y="537"/>
                  <a:pt x="38" y="538"/>
                  <a:pt x="38" y="539"/>
                </a:cubicBezTo>
                <a:close/>
                <a:moveTo>
                  <a:pt x="50" y="539"/>
                </a:moveTo>
                <a:cubicBezTo>
                  <a:pt x="49" y="544"/>
                  <a:pt x="48" y="550"/>
                  <a:pt x="51" y="553"/>
                </a:cubicBezTo>
                <a:cubicBezTo>
                  <a:pt x="51" y="549"/>
                  <a:pt x="52" y="543"/>
                  <a:pt x="50" y="539"/>
                </a:cubicBezTo>
                <a:close/>
                <a:moveTo>
                  <a:pt x="52" y="558"/>
                </a:moveTo>
                <a:cubicBezTo>
                  <a:pt x="52" y="558"/>
                  <a:pt x="52" y="555"/>
                  <a:pt x="51" y="557"/>
                </a:cubicBezTo>
                <a:cubicBezTo>
                  <a:pt x="51" y="560"/>
                  <a:pt x="51" y="560"/>
                  <a:pt x="50" y="563"/>
                </a:cubicBezTo>
                <a:cubicBezTo>
                  <a:pt x="52" y="562"/>
                  <a:pt x="51" y="563"/>
                  <a:pt x="52" y="564"/>
                </a:cubicBezTo>
                <a:cubicBezTo>
                  <a:pt x="54" y="562"/>
                  <a:pt x="54" y="560"/>
                  <a:pt x="52" y="558"/>
                </a:cubicBezTo>
                <a:close/>
                <a:moveTo>
                  <a:pt x="1130" y="641"/>
                </a:moveTo>
                <a:cubicBezTo>
                  <a:pt x="1131" y="643"/>
                  <a:pt x="1128" y="644"/>
                  <a:pt x="1131" y="645"/>
                </a:cubicBezTo>
                <a:cubicBezTo>
                  <a:pt x="1130" y="643"/>
                  <a:pt x="1131" y="642"/>
                  <a:pt x="1131" y="640"/>
                </a:cubicBezTo>
                <a:cubicBezTo>
                  <a:pt x="1131" y="640"/>
                  <a:pt x="1130" y="640"/>
                  <a:pt x="1130" y="641"/>
                </a:cubicBezTo>
                <a:close/>
                <a:moveTo>
                  <a:pt x="1129" y="656"/>
                </a:moveTo>
                <a:cubicBezTo>
                  <a:pt x="1129" y="657"/>
                  <a:pt x="1127" y="659"/>
                  <a:pt x="1128" y="660"/>
                </a:cubicBezTo>
                <a:cubicBezTo>
                  <a:pt x="1129" y="659"/>
                  <a:pt x="1130" y="657"/>
                  <a:pt x="1129" y="656"/>
                </a:cubicBezTo>
                <a:close/>
                <a:moveTo>
                  <a:pt x="1094" y="673"/>
                </a:moveTo>
                <a:cubicBezTo>
                  <a:pt x="1096" y="672"/>
                  <a:pt x="1097" y="667"/>
                  <a:pt x="1097" y="665"/>
                </a:cubicBezTo>
                <a:cubicBezTo>
                  <a:pt x="1096" y="669"/>
                  <a:pt x="1095" y="670"/>
                  <a:pt x="1094" y="673"/>
                </a:cubicBezTo>
                <a:close/>
                <a:moveTo>
                  <a:pt x="64" y="648"/>
                </a:moveTo>
                <a:cubicBezTo>
                  <a:pt x="63" y="651"/>
                  <a:pt x="67" y="652"/>
                  <a:pt x="66" y="650"/>
                </a:cubicBezTo>
                <a:cubicBezTo>
                  <a:pt x="65" y="651"/>
                  <a:pt x="64" y="648"/>
                  <a:pt x="64" y="648"/>
                </a:cubicBezTo>
                <a:close/>
                <a:moveTo>
                  <a:pt x="1113" y="701"/>
                </a:moveTo>
                <a:cubicBezTo>
                  <a:pt x="1116" y="701"/>
                  <a:pt x="1117" y="697"/>
                  <a:pt x="1116" y="694"/>
                </a:cubicBezTo>
                <a:cubicBezTo>
                  <a:pt x="1116" y="698"/>
                  <a:pt x="1114" y="698"/>
                  <a:pt x="1113" y="701"/>
                </a:cubicBezTo>
                <a:close/>
                <a:moveTo>
                  <a:pt x="810" y="692"/>
                </a:moveTo>
                <a:cubicBezTo>
                  <a:pt x="808" y="691"/>
                  <a:pt x="804" y="691"/>
                  <a:pt x="802" y="692"/>
                </a:cubicBezTo>
                <a:cubicBezTo>
                  <a:pt x="803" y="692"/>
                  <a:pt x="807" y="693"/>
                  <a:pt x="810" y="692"/>
                </a:cubicBezTo>
                <a:close/>
                <a:moveTo>
                  <a:pt x="627" y="694"/>
                </a:moveTo>
                <a:cubicBezTo>
                  <a:pt x="630" y="693"/>
                  <a:pt x="629" y="696"/>
                  <a:pt x="631" y="697"/>
                </a:cubicBezTo>
                <a:cubicBezTo>
                  <a:pt x="634" y="698"/>
                  <a:pt x="638" y="698"/>
                  <a:pt x="638" y="701"/>
                </a:cubicBezTo>
                <a:cubicBezTo>
                  <a:pt x="640" y="701"/>
                  <a:pt x="642" y="702"/>
                  <a:pt x="643" y="701"/>
                </a:cubicBezTo>
                <a:cubicBezTo>
                  <a:pt x="643" y="697"/>
                  <a:pt x="651" y="700"/>
                  <a:pt x="654" y="700"/>
                </a:cubicBezTo>
                <a:cubicBezTo>
                  <a:pt x="654" y="701"/>
                  <a:pt x="651" y="699"/>
                  <a:pt x="652" y="701"/>
                </a:cubicBezTo>
                <a:cubicBezTo>
                  <a:pt x="654" y="701"/>
                  <a:pt x="658" y="703"/>
                  <a:pt x="659" y="701"/>
                </a:cubicBezTo>
                <a:cubicBezTo>
                  <a:pt x="658" y="700"/>
                  <a:pt x="653" y="701"/>
                  <a:pt x="656" y="699"/>
                </a:cubicBezTo>
                <a:cubicBezTo>
                  <a:pt x="648" y="698"/>
                  <a:pt x="644" y="694"/>
                  <a:pt x="640" y="691"/>
                </a:cubicBezTo>
                <a:cubicBezTo>
                  <a:pt x="641" y="690"/>
                  <a:pt x="644" y="691"/>
                  <a:pt x="644" y="690"/>
                </a:cubicBezTo>
                <a:cubicBezTo>
                  <a:pt x="640" y="688"/>
                  <a:pt x="636" y="690"/>
                  <a:pt x="630" y="689"/>
                </a:cubicBezTo>
                <a:cubicBezTo>
                  <a:pt x="629" y="691"/>
                  <a:pt x="632" y="690"/>
                  <a:pt x="633" y="691"/>
                </a:cubicBezTo>
                <a:cubicBezTo>
                  <a:pt x="630" y="691"/>
                  <a:pt x="628" y="692"/>
                  <a:pt x="627" y="694"/>
                </a:cubicBezTo>
                <a:close/>
                <a:moveTo>
                  <a:pt x="435" y="690"/>
                </a:moveTo>
                <a:cubicBezTo>
                  <a:pt x="441" y="689"/>
                  <a:pt x="449" y="688"/>
                  <a:pt x="451" y="685"/>
                </a:cubicBezTo>
                <a:cubicBezTo>
                  <a:pt x="446" y="685"/>
                  <a:pt x="443" y="687"/>
                  <a:pt x="438" y="686"/>
                </a:cubicBezTo>
                <a:cubicBezTo>
                  <a:pt x="437" y="688"/>
                  <a:pt x="436" y="689"/>
                  <a:pt x="435" y="690"/>
                </a:cubicBezTo>
                <a:close/>
                <a:moveTo>
                  <a:pt x="570" y="693"/>
                </a:moveTo>
                <a:cubicBezTo>
                  <a:pt x="569" y="696"/>
                  <a:pt x="562" y="693"/>
                  <a:pt x="560" y="697"/>
                </a:cubicBezTo>
                <a:cubicBezTo>
                  <a:pt x="569" y="697"/>
                  <a:pt x="578" y="700"/>
                  <a:pt x="587" y="694"/>
                </a:cubicBezTo>
                <a:cubicBezTo>
                  <a:pt x="581" y="692"/>
                  <a:pt x="575" y="693"/>
                  <a:pt x="570" y="693"/>
                </a:cubicBezTo>
                <a:close/>
                <a:moveTo>
                  <a:pt x="431" y="688"/>
                </a:moveTo>
                <a:cubicBezTo>
                  <a:pt x="429" y="689"/>
                  <a:pt x="424" y="688"/>
                  <a:pt x="422" y="691"/>
                </a:cubicBezTo>
                <a:cubicBezTo>
                  <a:pt x="424" y="691"/>
                  <a:pt x="430" y="691"/>
                  <a:pt x="431" y="688"/>
                </a:cubicBezTo>
                <a:close/>
                <a:moveTo>
                  <a:pt x="765" y="715"/>
                </a:moveTo>
                <a:cubicBezTo>
                  <a:pt x="764" y="714"/>
                  <a:pt x="763" y="713"/>
                  <a:pt x="762" y="714"/>
                </a:cubicBezTo>
                <a:cubicBezTo>
                  <a:pt x="761" y="715"/>
                  <a:pt x="765" y="716"/>
                  <a:pt x="765" y="715"/>
                </a:cubicBezTo>
                <a:close/>
                <a:moveTo>
                  <a:pt x="846" y="722"/>
                </a:moveTo>
                <a:cubicBezTo>
                  <a:pt x="847" y="720"/>
                  <a:pt x="843" y="720"/>
                  <a:pt x="843" y="721"/>
                </a:cubicBezTo>
                <a:cubicBezTo>
                  <a:pt x="843" y="722"/>
                  <a:pt x="845" y="722"/>
                  <a:pt x="846" y="722"/>
                </a:cubicBezTo>
                <a:close/>
                <a:moveTo>
                  <a:pt x="598" y="715"/>
                </a:moveTo>
                <a:cubicBezTo>
                  <a:pt x="597" y="715"/>
                  <a:pt x="598" y="716"/>
                  <a:pt x="597" y="716"/>
                </a:cubicBezTo>
                <a:cubicBezTo>
                  <a:pt x="594" y="715"/>
                  <a:pt x="589" y="714"/>
                  <a:pt x="588" y="717"/>
                </a:cubicBezTo>
                <a:cubicBezTo>
                  <a:pt x="597" y="724"/>
                  <a:pt x="617" y="721"/>
                  <a:pt x="624" y="722"/>
                </a:cubicBezTo>
                <a:cubicBezTo>
                  <a:pt x="628" y="717"/>
                  <a:pt x="639" y="723"/>
                  <a:pt x="641" y="716"/>
                </a:cubicBezTo>
                <a:cubicBezTo>
                  <a:pt x="639" y="715"/>
                  <a:pt x="638" y="715"/>
                  <a:pt x="636" y="714"/>
                </a:cubicBezTo>
                <a:cubicBezTo>
                  <a:pt x="636" y="716"/>
                  <a:pt x="634" y="715"/>
                  <a:pt x="633" y="716"/>
                </a:cubicBezTo>
                <a:cubicBezTo>
                  <a:pt x="633" y="714"/>
                  <a:pt x="627" y="716"/>
                  <a:pt x="626" y="717"/>
                </a:cubicBezTo>
                <a:cubicBezTo>
                  <a:pt x="617" y="716"/>
                  <a:pt x="610" y="714"/>
                  <a:pt x="598" y="715"/>
                </a:cubicBezTo>
                <a:close/>
                <a:moveTo>
                  <a:pt x="1124" y="739"/>
                </a:moveTo>
                <a:cubicBezTo>
                  <a:pt x="1124" y="737"/>
                  <a:pt x="1127" y="736"/>
                  <a:pt x="1126" y="735"/>
                </a:cubicBezTo>
                <a:cubicBezTo>
                  <a:pt x="1125" y="736"/>
                  <a:pt x="1122" y="738"/>
                  <a:pt x="1124" y="739"/>
                </a:cubicBezTo>
                <a:close/>
                <a:moveTo>
                  <a:pt x="778" y="724"/>
                </a:moveTo>
                <a:cubicBezTo>
                  <a:pt x="777" y="723"/>
                  <a:pt x="774" y="722"/>
                  <a:pt x="772" y="723"/>
                </a:cubicBezTo>
                <a:cubicBezTo>
                  <a:pt x="772" y="725"/>
                  <a:pt x="778" y="725"/>
                  <a:pt x="778" y="724"/>
                </a:cubicBezTo>
                <a:close/>
                <a:moveTo>
                  <a:pt x="568" y="718"/>
                </a:moveTo>
                <a:cubicBezTo>
                  <a:pt x="569" y="718"/>
                  <a:pt x="573" y="719"/>
                  <a:pt x="573" y="717"/>
                </a:cubicBezTo>
                <a:cubicBezTo>
                  <a:pt x="571" y="718"/>
                  <a:pt x="569" y="715"/>
                  <a:pt x="568" y="718"/>
                </a:cubicBezTo>
                <a:close/>
                <a:moveTo>
                  <a:pt x="765" y="728"/>
                </a:moveTo>
                <a:cubicBezTo>
                  <a:pt x="765" y="730"/>
                  <a:pt x="770" y="729"/>
                  <a:pt x="768" y="728"/>
                </a:cubicBezTo>
                <a:cubicBezTo>
                  <a:pt x="768" y="730"/>
                  <a:pt x="765" y="727"/>
                  <a:pt x="765" y="728"/>
                </a:cubicBezTo>
                <a:close/>
                <a:moveTo>
                  <a:pt x="1109" y="742"/>
                </a:moveTo>
                <a:cubicBezTo>
                  <a:pt x="1104" y="748"/>
                  <a:pt x="1099" y="756"/>
                  <a:pt x="1091" y="760"/>
                </a:cubicBezTo>
                <a:cubicBezTo>
                  <a:pt x="1090" y="765"/>
                  <a:pt x="1083" y="768"/>
                  <a:pt x="1084" y="771"/>
                </a:cubicBezTo>
                <a:cubicBezTo>
                  <a:pt x="1087" y="769"/>
                  <a:pt x="1090" y="768"/>
                  <a:pt x="1091" y="763"/>
                </a:cubicBezTo>
                <a:cubicBezTo>
                  <a:pt x="1099" y="760"/>
                  <a:pt x="1101" y="749"/>
                  <a:pt x="1109" y="746"/>
                </a:cubicBezTo>
                <a:cubicBezTo>
                  <a:pt x="1108" y="745"/>
                  <a:pt x="1110" y="743"/>
                  <a:pt x="1109" y="742"/>
                </a:cubicBezTo>
                <a:close/>
                <a:moveTo>
                  <a:pt x="493" y="718"/>
                </a:moveTo>
                <a:cubicBezTo>
                  <a:pt x="494" y="719"/>
                  <a:pt x="495" y="721"/>
                  <a:pt x="497" y="720"/>
                </a:cubicBezTo>
                <a:cubicBezTo>
                  <a:pt x="496" y="719"/>
                  <a:pt x="495" y="718"/>
                  <a:pt x="493" y="718"/>
                </a:cubicBezTo>
                <a:close/>
                <a:moveTo>
                  <a:pt x="458" y="719"/>
                </a:moveTo>
                <a:cubicBezTo>
                  <a:pt x="452" y="719"/>
                  <a:pt x="445" y="717"/>
                  <a:pt x="439" y="719"/>
                </a:cubicBezTo>
                <a:cubicBezTo>
                  <a:pt x="433" y="721"/>
                  <a:pt x="430" y="725"/>
                  <a:pt x="424" y="724"/>
                </a:cubicBezTo>
                <a:cubicBezTo>
                  <a:pt x="434" y="726"/>
                  <a:pt x="451" y="724"/>
                  <a:pt x="462" y="719"/>
                </a:cubicBezTo>
                <a:cubicBezTo>
                  <a:pt x="466" y="723"/>
                  <a:pt x="475" y="721"/>
                  <a:pt x="480" y="719"/>
                </a:cubicBezTo>
                <a:cubicBezTo>
                  <a:pt x="472" y="718"/>
                  <a:pt x="466" y="719"/>
                  <a:pt x="458" y="719"/>
                </a:cubicBezTo>
                <a:close/>
                <a:moveTo>
                  <a:pt x="484" y="719"/>
                </a:moveTo>
                <a:cubicBezTo>
                  <a:pt x="482" y="719"/>
                  <a:pt x="481" y="719"/>
                  <a:pt x="481" y="720"/>
                </a:cubicBezTo>
                <a:cubicBezTo>
                  <a:pt x="482" y="720"/>
                  <a:pt x="483" y="720"/>
                  <a:pt x="484" y="722"/>
                </a:cubicBezTo>
                <a:cubicBezTo>
                  <a:pt x="485" y="722"/>
                  <a:pt x="489" y="722"/>
                  <a:pt x="487" y="720"/>
                </a:cubicBezTo>
                <a:cubicBezTo>
                  <a:pt x="487" y="722"/>
                  <a:pt x="484" y="721"/>
                  <a:pt x="484" y="719"/>
                </a:cubicBezTo>
                <a:close/>
                <a:moveTo>
                  <a:pt x="779" y="732"/>
                </a:moveTo>
                <a:cubicBezTo>
                  <a:pt x="780" y="733"/>
                  <a:pt x="783" y="734"/>
                  <a:pt x="784" y="733"/>
                </a:cubicBezTo>
                <a:cubicBezTo>
                  <a:pt x="784" y="732"/>
                  <a:pt x="780" y="731"/>
                  <a:pt x="779" y="732"/>
                </a:cubicBezTo>
                <a:close/>
                <a:moveTo>
                  <a:pt x="788" y="732"/>
                </a:moveTo>
                <a:cubicBezTo>
                  <a:pt x="790" y="732"/>
                  <a:pt x="791" y="733"/>
                  <a:pt x="793" y="733"/>
                </a:cubicBezTo>
                <a:cubicBezTo>
                  <a:pt x="794" y="731"/>
                  <a:pt x="789" y="732"/>
                  <a:pt x="788" y="732"/>
                </a:cubicBezTo>
                <a:close/>
                <a:moveTo>
                  <a:pt x="640" y="730"/>
                </a:moveTo>
                <a:cubicBezTo>
                  <a:pt x="642" y="730"/>
                  <a:pt x="649" y="732"/>
                  <a:pt x="648" y="729"/>
                </a:cubicBezTo>
                <a:cubicBezTo>
                  <a:pt x="639" y="729"/>
                  <a:pt x="621" y="728"/>
                  <a:pt x="608" y="727"/>
                </a:cubicBezTo>
                <a:cubicBezTo>
                  <a:pt x="607" y="728"/>
                  <a:pt x="606" y="730"/>
                  <a:pt x="605" y="730"/>
                </a:cubicBezTo>
                <a:cubicBezTo>
                  <a:pt x="582" y="731"/>
                  <a:pt x="564" y="726"/>
                  <a:pt x="547" y="732"/>
                </a:cubicBezTo>
                <a:cubicBezTo>
                  <a:pt x="546" y="732"/>
                  <a:pt x="540" y="731"/>
                  <a:pt x="540" y="734"/>
                </a:cubicBezTo>
                <a:cubicBezTo>
                  <a:pt x="545" y="733"/>
                  <a:pt x="550" y="734"/>
                  <a:pt x="554" y="734"/>
                </a:cubicBezTo>
                <a:cubicBezTo>
                  <a:pt x="554" y="736"/>
                  <a:pt x="554" y="736"/>
                  <a:pt x="554" y="736"/>
                </a:cubicBezTo>
                <a:cubicBezTo>
                  <a:pt x="544" y="738"/>
                  <a:pt x="535" y="736"/>
                  <a:pt x="529" y="737"/>
                </a:cubicBezTo>
                <a:cubicBezTo>
                  <a:pt x="529" y="742"/>
                  <a:pt x="540" y="740"/>
                  <a:pt x="544" y="739"/>
                </a:cubicBezTo>
                <a:cubicBezTo>
                  <a:pt x="552" y="743"/>
                  <a:pt x="563" y="738"/>
                  <a:pt x="570" y="739"/>
                </a:cubicBezTo>
                <a:cubicBezTo>
                  <a:pt x="581" y="734"/>
                  <a:pt x="605" y="737"/>
                  <a:pt x="621" y="735"/>
                </a:cubicBezTo>
                <a:cubicBezTo>
                  <a:pt x="621" y="734"/>
                  <a:pt x="619" y="733"/>
                  <a:pt x="621" y="733"/>
                </a:cubicBezTo>
                <a:cubicBezTo>
                  <a:pt x="625" y="733"/>
                  <a:pt x="629" y="732"/>
                  <a:pt x="632" y="730"/>
                </a:cubicBezTo>
                <a:cubicBezTo>
                  <a:pt x="633" y="731"/>
                  <a:pt x="639" y="733"/>
                  <a:pt x="640" y="730"/>
                </a:cubicBezTo>
                <a:close/>
                <a:moveTo>
                  <a:pt x="535" y="734"/>
                </a:moveTo>
                <a:cubicBezTo>
                  <a:pt x="531" y="732"/>
                  <a:pt x="523" y="732"/>
                  <a:pt x="517" y="731"/>
                </a:cubicBezTo>
                <a:cubicBezTo>
                  <a:pt x="521" y="735"/>
                  <a:pt x="528" y="733"/>
                  <a:pt x="535" y="734"/>
                </a:cubicBezTo>
                <a:close/>
                <a:moveTo>
                  <a:pt x="578" y="744"/>
                </a:moveTo>
                <a:cubicBezTo>
                  <a:pt x="580" y="743"/>
                  <a:pt x="575" y="743"/>
                  <a:pt x="576" y="742"/>
                </a:cubicBezTo>
                <a:cubicBezTo>
                  <a:pt x="576" y="742"/>
                  <a:pt x="578" y="742"/>
                  <a:pt x="577" y="742"/>
                </a:cubicBezTo>
                <a:cubicBezTo>
                  <a:pt x="573" y="739"/>
                  <a:pt x="570" y="742"/>
                  <a:pt x="567" y="741"/>
                </a:cubicBezTo>
                <a:cubicBezTo>
                  <a:pt x="567" y="743"/>
                  <a:pt x="565" y="743"/>
                  <a:pt x="565" y="744"/>
                </a:cubicBezTo>
                <a:cubicBezTo>
                  <a:pt x="569" y="746"/>
                  <a:pt x="573" y="742"/>
                  <a:pt x="577" y="745"/>
                </a:cubicBezTo>
                <a:cubicBezTo>
                  <a:pt x="577" y="744"/>
                  <a:pt x="578" y="744"/>
                  <a:pt x="578" y="744"/>
                </a:cubicBezTo>
                <a:close/>
                <a:moveTo>
                  <a:pt x="383" y="736"/>
                </a:moveTo>
                <a:cubicBezTo>
                  <a:pt x="386" y="736"/>
                  <a:pt x="389" y="736"/>
                  <a:pt x="391" y="734"/>
                </a:cubicBezTo>
                <a:cubicBezTo>
                  <a:pt x="389" y="735"/>
                  <a:pt x="384" y="734"/>
                  <a:pt x="383" y="736"/>
                </a:cubicBezTo>
                <a:close/>
                <a:moveTo>
                  <a:pt x="556" y="745"/>
                </a:moveTo>
                <a:cubicBezTo>
                  <a:pt x="559" y="745"/>
                  <a:pt x="560" y="745"/>
                  <a:pt x="563" y="744"/>
                </a:cubicBezTo>
                <a:cubicBezTo>
                  <a:pt x="561" y="745"/>
                  <a:pt x="556" y="743"/>
                  <a:pt x="556" y="745"/>
                </a:cubicBezTo>
                <a:close/>
                <a:moveTo>
                  <a:pt x="377" y="740"/>
                </a:moveTo>
                <a:cubicBezTo>
                  <a:pt x="386" y="740"/>
                  <a:pt x="390" y="741"/>
                  <a:pt x="396" y="739"/>
                </a:cubicBezTo>
                <a:cubicBezTo>
                  <a:pt x="391" y="739"/>
                  <a:pt x="381" y="737"/>
                  <a:pt x="377" y="740"/>
                </a:cubicBezTo>
                <a:close/>
                <a:moveTo>
                  <a:pt x="351" y="745"/>
                </a:moveTo>
                <a:cubicBezTo>
                  <a:pt x="352" y="745"/>
                  <a:pt x="352" y="746"/>
                  <a:pt x="353" y="746"/>
                </a:cubicBezTo>
                <a:cubicBezTo>
                  <a:pt x="353" y="744"/>
                  <a:pt x="353" y="744"/>
                  <a:pt x="353" y="744"/>
                </a:cubicBezTo>
                <a:cubicBezTo>
                  <a:pt x="352" y="744"/>
                  <a:pt x="352" y="744"/>
                  <a:pt x="352" y="744"/>
                </a:cubicBezTo>
                <a:cubicBezTo>
                  <a:pt x="352" y="744"/>
                  <a:pt x="351" y="745"/>
                  <a:pt x="351" y="745"/>
                </a:cubicBezTo>
                <a:close/>
                <a:moveTo>
                  <a:pt x="757" y="771"/>
                </a:moveTo>
                <a:cubicBezTo>
                  <a:pt x="756" y="773"/>
                  <a:pt x="761" y="773"/>
                  <a:pt x="761" y="771"/>
                </a:cubicBezTo>
                <a:cubicBezTo>
                  <a:pt x="759" y="772"/>
                  <a:pt x="759" y="772"/>
                  <a:pt x="757" y="771"/>
                </a:cubicBezTo>
                <a:close/>
                <a:moveTo>
                  <a:pt x="847" y="782"/>
                </a:moveTo>
                <a:cubicBezTo>
                  <a:pt x="848" y="782"/>
                  <a:pt x="848" y="782"/>
                  <a:pt x="848" y="783"/>
                </a:cubicBezTo>
                <a:cubicBezTo>
                  <a:pt x="849" y="783"/>
                  <a:pt x="851" y="783"/>
                  <a:pt x="852" y="781"/>
                </a:cubicBezTo>
                <a:cubicBezTo>
                  <a:pt x="850" y="781"/>
                  <a:pt x="848" y="780"/>
                  <a:pt x="847" y="782"/>
                </a:cubicBezTo>
                <a:close/>
                <a:moveTo>
                  <a:pt x="211" y="757"/>
                </a:moveTo>
                <a:cubicBezTo>
                  <a:pt x="210" y="759"/>
                  <a:pt x="214" y="761"/>
                  <a:pt x="214" y="759"/>
                </a:cubicBezTo>
                <a:cubicBezTo>
                  <a:pt x="212" y="759"/>
                  <a:pt x="213" y="757"/>
                  <a:pt x="211" y="757"/>
                </a:cubicBezTo>
                <a:close/>
                <a:moveTo>
                  <a:pt x="174" y="763"/>
                </a:moveTo>
                <a:cubicBezTo>
                  <a:pt x="173" y="765"/>
                  <a:pt x="175" y="766"/>
                  <a:pt x="174" y="767"/>
                </a:cubicBezTo>
                <a:cubicBezTo>
                  <a:pt x="175" y="768"/>
                  <a:pt x="175" y="769"/>
                  <a:pt x="178" y="769"/>
                </a:cubicBezTo>
                <a:cubicBezTo>
                  <a:pt x="177" y="767"/>
                  <a:pt x="175" y="765"/>
                  <a:pt x="174" y="763"/>
                </a:cubicBezTo>
                <a:close/>
                <a:moveTo>
                  <a:pt x="170" y="773"/>
                </a:moveTo>
                <a:cubicBezTo>
                  <a:pt x="170" y="771"/>
                  <a:pt x="170" y="771"/>
                  <a:pt x="170" y="771"/>
                </a:cubicBezTo>
                <a:cubicBezTo>
                  <a:pt x="168" y="771"/>
                  <a:pt x="168" y="771"/>
                  <a:pt x="168" y="771"/>
                </a:cubicBezTo>
                <a:cubicBezTo>
                  <a:pt x="168" y="773"/>
                  <a:pt x="168" y="774"/>
                  <a:pt x="170" y="773"/>
                </a:cubicBezTo>
                <a:close/>
                <a:moveTo>
                  <a:pt x="304" y="780"/>
                </a:moveTo>
                <a:cubicBezTo>
                  <a:pt x="307" y="781"/>
                  <a:pt x="307" y="781"/>
                  <a:pt x="311" y="781"/>
                </a:cubicBezTo>
                <a:cubicBezTo>
                  <a:pt x="311" y="780"/>
                  <a:pt x="310" y="780"/>
                  <a:pt x="310" y="778"/>
                </a:cubicBezTo>
                <a:cubicBezTo>
                  <a:pt x="308" y="778"/>
                  <a:pt x="306" y="779"/>
                  <a:pt x="304" y="780"/>
                </a:cubicBezTo>
                <a:close/>
                <a:moveTo>
                  <a:pt x="315" y="781"/>
                </a:moveTo>
                <a:cubicBezTo>
                  <a:pt x="315" y="778"/>
                  <a:pt x="315" y="778"/>
                  <a:pt x="315" y="778"/>
                </a:cubicBezTo>
                <a:cubicBezTo>
                  <a:pt x="312" y="778"/>
                  <a:pt x="312" y="778"/>
                  <a:pt x="312" y="778"/>
                </a:cubicBezTo>
                <a:cubicBezTo>
                  <a:pt x="312" y="780"/>
                  <a:pt x="314" y="780"/>
                  <a:pt x="315" y="781"/>
                </a:cubicBezTo>
                <a:close/>
                <a:moveTo>
                  <a:pt x="271" y="777"/>
                </a:moveTo>
                <a:cubicBezTo>
                  <a:pt x="268" y="777"/>
                  <a:pt x="268" y="779"/>
                  <a:pt x="267" y="780"/>
                </a:cubicBezTo>
                <a:cubicBezTo>
                  <a:pt x="270" y="780"/>
                  <a:pt x="269" y="777"/>
                  <a:pt x="271" y="777"/>
                </a:cubicBezTo>
                <a:close/>
                <a:moveTo>
                  <a:pt x="730" y="798"/>
                </a:moveTo>
                <a:cubicBezTo>
                  <a:pt x="732" y="798"/>
                  <a:pt x="736" y="799"/>
                  <a:pt x="736" y="797"/>
                </a:cubicBezTo>
                <a:cubicBezTo>
                  <a:pt x="734" y="797"/>
                  <a:pt x="731" y="796"/>
                  <a:pt x="730" y="798"/>
                </a:cubicBezTo>
                <a:close/>
                <a:moveTo>
                  <a:pt x="746" y="798"/>
                </a:moveTo>
                <a:cubicBezTo>
                  <a:pt x="749" y="798"/>
                  <a:pt x="750" y="799"/>
                  <a:pt x="752" y="798"/>
                </a:cubicBezTo>
                <a:cubicBezTo>
                  <a:pt x="751" y="797"/>
                  <a:pt x="747" y="797"/>
                  <a:pt x="746" y="798"/>
                </a:cubicBezTo>
                <a:close/>
                <a:moveTo>
                  <a:pt x="613" y="815"/>
                </a:moveTo>
                <a:cubicBezTo>
                  <a:pt x="615" y="816"/>
                  <a:pt x="622" y="817"/>
                  <a:pt x="624" y="815"/>
                </a:cubicBezTo>
                <a:cubicBezTo>
                  <a:pt x="622" y="813"/>
                  <a:pt x="615" y="813"/>
                  <a:pt x="613" y="815"/>
                </a:cubicBezTo>
                <a:close/>
                <a:moveTo>
                  <a:pt x="615" y="830"/>
                </a:moveTo>
                <a:cubicBezTo>
                  <a:pt x="611" y="829"/>
                  <a:pt x="601" y="829"/>
                  <a:pt x="598" y="830"/>
                </a:cubicBezTo>
                <a:cubicBezTo>
                  <a:pt x="603" y="832"/>
                  <a:pt x="610" y="832"/>
                  <a:pt x="615" y="830"/>
                </a:cubicBezTo>
                <a:close/>
                <a:moveTo>
                  <a:pt x="558" y="830"/>
                </a:moveTo>
                <a:cubicBezTo>
                  <a:pt x="562" y="829"/>
                  <a:pt x="564" y="832"/>
                  <a:pt x="567" y="829"/>
                </a:cubicBezTo>
                <a:cubicBezTo>
                  <a:pt x="563" y="830"/>
                  <a:pt x="560" y="828"/>
                  <a:pt x="558" y="830"/>
                </a:cubicBezTo>
                <a:close/>
                <a:moveTo>
                  <a:pt x="575" y="830"/>
                </a:moveTo>
                <a:cubicBezTo>
                  <a:pt x="575" y="830"/>
                  <a:pt x="577" y="832"/>
                  <a:pt x="578" y="830"/>
                </a:cubicBezTo>
                <a:cubicBezTo>
                  <a:pt x="576" y="829"/>
                  <a:pt x="573" y="829"/>
                  <a:pt x="575" y="830"/>
                </a:cubicBezTo>
                <a:close/>
                <a:moveTo>
                  <a:pt x="629" y="839"/>
                </a:moveTo>
                <a:cubicBezTo>
                  <a:pt x="638" y="839"/>
                  <a:pt x="656" y="840"/>
                  <a:pt x="663" y="839"/>
                </a:cubicBezTo>
                <a:cubicBezTo>
                  <a:pt x="652" y="838"/>
                  <a:pt x="640" y="836"/>
                  <a:pt x="629" y="839"/>
                </a:cubicBezTo>
                <a:close/>
                <a:moveTo>
                  <a:pt x="667" y="837"/>
                </a:moveTo>
                <a:cubicBezTo>
                  <a:pt x="665" y="837"/>
                  <a:pt x="664" y="838"/>
                  <a:pt x="663" y="839"/>
                </a:cubicBezTo>
                <a:cubicBezTo>
                  <a:pt x="664" y="840"/>
                  <a:pt x="667" y="840"/>
                  <a:pt x="668" y="838"/>
                </a:cubicBezTo>
                <a:cubicBezTo>
                  <a:pt x="667" y="838"/>
                  <a:pt x="667" y="838"/>
                  <a:pt x="667" y="837"/>
                </a:cubicBezTo>
                <a:close/>
                <a:moveTo>
                  <a:pt x="606" y="837"/>
                </a:moveTo>
                <a:cubicBezTo>
                  <a:pt x="607" y="840"/>
                  <a:pt x="612" y="839"/>
                  <a:pt x="615" y="839"/>
                </a:cubicBezTo>
                <a:cubicBezTo>
                  <a:pt x="618" y="839"/>
                  <a:pt x="621" y="839"/>
                  <a:pt x="623" y="838"/>
                </a:cubicBezTo>
                <a:cubicBezTo>
                  <a:pt x="618" y="836"/>
                  <a:pt x="613" y="837"/>
                  <a:pt x="606" y="837"/>
                </a:cubicBezTo>
                <a:close/>
                <a:moveTo>
                  <a:pt x="917" y="147"/>
                </a:moveTo>
                <a:cubicBezTo>
                  <a:pt x="919" y="145"/>
                  <a:pt x="920" y="146"/>
                  <a:pt x="923" y="146"/>
                </a:cubicBezTo>
                <a:cubicBezTo>
                  <a:pt x="928" y="150"/>
                  <a:pt x="938" y="154"/>
                  <a:pt x="944" y="156"/>
                </a:cubicBezTo>
                <a:cubicBezTo>
                  <a:pt x="942" y="154"/>
                  <a:pt x="941" y="153"/>
                  <a:pt x="941" y="151"/>
                </a:cubicBezTo>
                <a:cubicBezTo>
                  <a:pt x="944" y="150"/>
                  <a:pt x="947" y="155"/>
                  <a:pt x="950" y="154"/>
                </a:cubicBezTo>
                <a:cubicBezTo>
                  <a:pt x="948" y="154"/>
                  <a:pt x="946" y="153"/>
                  <a:pt x="945" y="150"/>
                </a:cubicBezTo>
                <a:cubicBezTo>
                  <a:pt x="947" y="149"/>
                  <a:pt x="947" y="148"/>
                  <a:pt x="948" y="145"/>
                </a:cubicBezTo>
                <a:cubicBezTo>
                  <a:pt x="945" y="143"/>
                  <a:pt x="940" y="140"/>
                  <a:pt x="941" y="137"/>
                </a:cubicBezTo>
                <a:cubicBezTo>
                  <a:pt x="947" y="139"/>
                  <a:pt x="951" y="142"/>
                  <a:pt x="957" y="141"/>
                </a:cubicBezTo>
                <a:cubicBezTo>
                  <a:pt x="950" y="136"/>
                  <a:pt x="945" y="129"/>
                  <a:pt x="935" y="126"/>
                </a:cubicBezTo>
                <a:cubicBezTo>
                  <a:pt x="935" y="125"/>
                  <a:pt x="935" y="125"/>
                  <a:pt x="935" y="125"/>
                </a:cubicBezTo>
                <a:cubicBezTo>
                  <a:pt x="929" y="126"/>
                  <a:pt x="921" y="125"/>
                  <a:pt x="914" y="123"/>
                </a:cubicBezTo>
                <a:cubicBezTo>
                  <a:pt x="914" y="122"/>
                  <a:pt x="916" y="123"/>
                  <a:pt x="916" y="122"/>
                </a:cubicBezTo>
                <a:cubicBezTo>
                  <a:pt x="914" y="122"/>
                  <a:pt x="913" y="120"/>
                  <a:pt x="912" y="119"/>
                </a:cubicBezTo>
                <a:cubicBezTo>
                  <a:pt x="913" y="117"/>
                  <a:pt x="914" y="116"/>
                  <a:pt x="914" y="115"/>
                </a:cubicBezTo>
                <a:cubicBezTo>
                  <a:pt x="917" y="115"/>
                  <a:pt x="918" y="114"/>
                  <a:pt x="920" y="115"/>
                </a:cubicBezTo>
                <a:cubicBezTo>
                  <a:pt x="919" y="111"/>
                  <a:pt x="913" y="113"/>
                  <a:pt x="911" y="109"/>
                </a:cubicBezTo>
                <a:cubicBezTo>
                  <a:pt x="922" y="108"/>
                  <a:pt x="930" y="109"/>
                  <a:pt x="942" y="112"/>
                </a:cubicBezTo>
                <a:cubicBezTo>
                  <a:pt x="942" y="116"/>
                  <a:pt x="946" y="116"/>
                  <a:pt x="950" y="117"/>
                </a:cubicBezTo>
                <a:cubicBezTo>
                  <a:pt x="949" y="114"/>
                  <a:pt x="946" y="115"/>
                  <a:pt x="945" y="112"/>
                </a:cubicBezTo>
                <a:cubicBezTo>
                  <a:pt x="948" y="111"/>
                  <a:pt x="945" y="109"/>
                  <a:pt x="945" y="109"/>
                </a:cubicBezTo>
                <a:cubicBezTo>
                  <a:pt x="957" y="108"/>
                  <a:pt x="961" y="121"/>
                  <a:pt x="972" y="121"/>
                </a:cubicBezTo>
                <a:cubicBezTo>
                  <a:pt x="973" y="120"/>
                  <a:pt x="971" y="119"/>
                  <a:pt x="973" y="119"/>
                </a:cubicBezTo>
                <a:cubicBezTo>
                  <a:pt x="976" y="119"/>
                  <a:pt x="979" y="124"/>
                  <a:pt x="983" y="123"/>
                </a:cubicBezTo>
                <a:cubicBezTo>
                  <a:pt x="981" y="122"/>
                  <a:pt x="985" y="123"/>
                  <a:pt x="984" y="121"/>
                </a:cubicBezTo>
                <a:cubicBezTo>
                  <a:pt x="983" y="121"/>
                  <a:pt x="981" y="121"/>
                  <a:pt x="980" y="120"/>
                </a:cubicBezTo>
                <a:cubicBezTo>
                  <a:pt x="983" y="119"/>
                  <a:pt x="982" y="120"/>
                  <a:pt x="981" y="118"/>
                </a:cubicBezTo>
                <a:cubicBezTo>
                  <a:pt x="987" y="121"/>
                  <a:pt x="994" y="124"/>
                  <a:pt x="996" y="131"/>
                </a:cubicBezTo>
                <a:cubicBezTo>
                  <a:pt x="994" y="131"/>
                  <a:pt x="995" y="132"/>
                  <a:pt x="995" y="135"/>
                </a:cubicBezTo>
                <a:cubicBezTo>
                  <a:pt x="997" y="135"/>
                  <a:pt x="999" y="138"/>
                  <a:pt x="1000" y="141"/>
                </a:cubicBezTo>
                <a:cubicBezTo>
                  <a:pt x="1000" y="140"/>
                  <a:pt x="1001" y="140"/>
                  <a:pt x="1002" y="140"/>
                </a:cubicBezTo>
                <a:cubicBezTo>
                  <a:pt x="1004" y="143"/>
                  <a:pt x="1004" y="149"/>
                  <a:pt x="1008" y="151"/>
                </a:cubicBezTo>
                <a:cubicBezTo>
                  <a:pt x="1008" y="145"/>
                  <a:pt x="1003" y="142"/>
                  <a:pt x="1005" y="137"/>
                </a:cubicBezTo>
                <a:cubicBezTo>
                  <a:pt x="1007" y="138"/>
                  <a:pt x="1004" y="139"/>
                  <a:pt x="1006" y="139"/>
                </a:cubicBezTo>
                <a:cubicBezTo>
                  <a:pt x="1007" y="136"/>
                  <a:pt x="1005" y="131"/>
                  <a:pt x="1007" y="129"/>
                </a:cubicBezTo>
                <a:cubicBezTo>
                  <a:pt x="1000" y="123"/>
                  <a:pt x="988" y="117"/>
                  <a:pt x="985" y="110"/>
                </a:cubicBezTo>
                <a:cubicBezTo>
                  <a:pt x="990" y="108"/>
                  <a:pt x="995" y="113"/>
                  <a:pt x="999" y="113"/>
                </a:cubicBezTo>
                <a:cubicBezTo>
                  <a:pt x="1001" y="114"/>
                  <a:pt x="1003" y="112"/>
                  <a:pt x="1004" y="114"/>
                </a:cubicBezTo>
                <a:cubicBezTo>
                  <a:pt x="1005" y="109"/>
                  <a:pt x="999" y="110"/>
                  <a:pt x="999" y="106"/>
                </a:cubicBezTo>
                <a:cubicBezTo>
                  <a:pt x="983" y="97"/>
                  <a:pt x="969" y="87"/>
                  <a:pt x="950" y="81"/>
                </a:cubicBezTo>
                <a:cubicBezTo>
                  <a:pt x="950" y="80"/>
                  <a:pt x="948" y="79"/>
                  <a:pt x="948" y="78"/>
                </a:cubicBezTo>
                <a:cubicBezTo>
                  <a:pt x="955" y="72"/>
                  <a:pt x="967" y="79"/>
                  <a:pt x="972" y="75"/>
                </a:cubicBezTo>
                <a:cubicBezTo>
                  <a:pt x="969" y="72"/>
                  <a:pt x="964" y="71"/>
                  <a:pt x="961" y="68"/>
                </a:cubicBezTo>
                <a:cubicBezTo>
                  <a:pt x="968" y="67"/>
                  <a:pt x="975" y="66"/>
                  <a:pt x="983" y="68"/>
                </a:cubicBezTo>
                <a:cubicBezTo>
                  <a:pt x="983" y="64"/>
                  <a:pt x="987" y="65"/>
                  <a:pt x="990" y="63"/>
                </a:cubicBezTo>
                <a:cubicBezTo>
                  <a:pt x="992" y="65"/>
                  <a:pt x="996" y="66"/>
                  <a:pt x="998" y="69"/>
                </a:cubicBezTo>
                <a:cubicBezTo>
                  <a:pt x="997" y="70"/>
                  <a:pt x="994" y="70"/>
                  <a:pt x="993" y="71"/>
                </a:cubicBezTo>
                <a:cubicBezTo>
                  <a:pt x="995" y="72"/>
                  <a:pt x="995" y="74"/>
                  <a:pt x="996" y="75"/>
                </a:cubicBezTo>
                <a:cubicBezTo>
                  <a:pt x="995" y="76"/>
                  <a:pt x="993" y="75"/>
                  <a:pt x="993" y="76"/>
                </a:cubicBezTo>
                <a:cubicBezTo>
                  <a:pt x="1003" y="77"/>
                  <a:pt x="1006" y="86"/>
                  <a:pt x="1016" y="89"/>
                </a:cubicBezTo>
                <a:cubicBezTo>
                  <a:pt x="1016" y="87"/>
                  <a:pt x="1012" y="87"/>
                  <a:pt x="1014" y="86"/>
                </a:cubicBezTo>
                <a:cubicBezTo>
                  <a:pt x="1017" y="86"/>
                  <a:pt x="1017" y="85"/>
                  <a:pt x="1019" y="85"/>
                </a:cubicBezTo>
                <a:cubicBezTo>
                  <a:pt x="1023" y="90"/>
                  <a:pt x="1029" y="93"/>
                  <a:pt x="1035" y="97"/>
                </a:cubicBezTo>
                <a:cubicBezTo>
                  <a:pt x="1038" y="103"/>
                  <a:pt x="1045" y="106"/>
                  <a:pt x="1049" y="111"/>
                </a:cubicBezTo>
                <a:cubicBezTo>
                  <a:pt x="1050" y="112"/>
                  <a:pt x="1050" y="114"/>
                  <a:pt x="1051" y="113"/>
                </a:cubicBezTo>
                <a:cubicBezTo>
                  <a:pt x="1050" y="110"/>
                  <a:pt x="1049" y="109"/>
                  <a:pt x="1048" y="106"/>
                </a:cubicBezTo>
                <a:cubicBezTo>
                  <a:pt x="1049" y="107"/>
                  <a:pt x="1051" y="107"/>
                  <a:pt x="1051" y="109"/>
                </a:cubicBezTo>
                <a:cubicBezTo>
                  <a:pt x="1051" y="110"/>
                  <a:pt x="1052" y="110"/>
                  <a:pt x="1051" y="111"/>
                </a:cubicBezTo>
                <a:cubicBezTo>
                  <a:pt x="1058" y="114"/>
                  <a:pt x="1060" y="122"/>
                  <a:pt x="1065" y="127"/>
                </a:cubicBezTo>
                <a:cubicBezTo>
                  <a:pt x="1068" y="126"/>
                  <a:pt x="1069" y="137"/>
                  <a:pt x="1073" y="134"/>
                </a:cubicBezTo>
                <a:cubicBezTo>
                  <a:pt x="1068" y="131"/>
                  <a:pt x="1067" y="125"/>
                  <a:pt x="1067" y="118"/>
                </a:cubicBezTo>
                <a:cubicBezTo>
                  <a:pt x="1061" y="107"/>
                  <a:pt x="1052" y="100"/>
                  <a:pt x="1046" y="88"/>
                </a:cubicBezTo>
                <a:cubicBezTo>
                  <a:pt x="1037" y="81"/>
                  <a:pt x="1028" y="71"/>
                  <a:pt x="1016" y="67"/>
                </a:cubicBezTo>
                <a:cubicBezTo>
                  <a:pt x="1014" y="67"/>
                  <a:pt x="1013" y="68"/>
                  <a:pt x="1011" y="68"/>
                </a:cubicBezTo>
                <a:cubicBezTo>
                  <a:pt x="1005" y="59"/>
                  <a:pt x="988" y="61"/>
                  <a:pt x="985" y="50"/>
                </a:cubicBezTo>
                <a:cubicBezTo>
                  <a:pt x="984" y="49"/>
                  <a:pt x="983" y="49"/>
                  <a:pt x="982" y="48"/>
                </a:cubicBezTo>
                <a:cubicBezTo>
                  <a:pt x="978" y="44"/>
                  <a:pt x="971" y="40"/>
                  <a:pt x="964" y="37"/>
                </a:cubicBezTo>
                <a:cubicBezTo>
                  <a:pt x="957" y="34"/>
                  <a:pt x="947" y="34"/>
                  <a:pt x="943" y="28"/>
                </a:cubicBezTo>
                <a:cubicBezTo>
                  <a:pt x="944" y="26"/>
                  <a:pt x="947" y="28"/>
                  <a:pt x="948" y="26"/>
                </a:cubicBezTo>
                <a:cubicBezTo>
                  <a:pt x="939" y="23"/>
                  <a:pt x="926" y="24"/>
                  <a:pt x="920" y="17"/>
                </a:cubicBezTo>
                <a:cubicBezTo>
                  <a:pt x="918" y="16"/>
                  <a:pt x="917" y="15"/>
                  <a:pt x="914" y="15"/>
                </a:cubicBezTo>
                <a:cubicBezTo>
                  <a:pt x="912" y="10"/>
                  <a:pt x="906" y="12"/>
                  <a:pt x="901" y="12"/>
                </a:cubicBezTo>
                <a:cubicBezTo>
                  <a:pt x="900" y="10"/>
                  <a:pt x="900" y="9"/>
                  <a:pt x="898" y="10"/>
                </a:cubicBezTo>
                <a:cubicBezTo>
                  <a:pt x="898" y="10"/>
                  <a:pt x="898" y="11"/>
                  <a:pt x="897" y="11"/>
                </a:cubicBezTo>
                <a:cubicBezTo>
                  <a:pt x="897" y="13"/>
                  <a:pt x="900" y="13"/>
                  <a:pt x="900" y="15"/>
                </a:cubicBezTo>
                <a:cubicBezTo>
                  <a:pt x="893" y="15"/>
                  <a:pt x="882" y="14"/>
                  <a:pt x="875" y="10"/>
                </a:cubicBezTo>
                <a:cubicBezTo>
                  <a:pt x="876" y="9"/>
                  <a:pt x="880" y="10"/>
                  <a:pt x="880" y="9"/>
                </a:cubicBezTo>
                <a:cubicBezTo>
                  <a:pt x="876" y="8"/>
                  <a:pt x="874" y="6"/>
                  <a:pt x="872" y="6"/>
                </a:cubicBezTo>
                <a:cubicBezTo>
                  <a:pt x="868" y="13"/>
                  <a:pt x="855" y="5"/>
                  <a:pt x="849" y="6"/>
                </a:cubicBezTo>
                <a:cubicBezTo>
                  <a:pt x="850" y="7"/>
                  <a:pt x="850" y="8"/>
                  <a:pt x="850" y="10"/>
                </a:cubicBezTo>
                <a:cubicBezTo>
                  <a:pt x="854" y="11"/>
                  <a:pt x="858" y="10"/>
                  <a:pt x="861" y="9"/>
                </a:cubicBezTo>
                <a:cubicBezTo>
                  <a:pt x="859" y="11"/>
                  <a:pt x="859" y="11"/>
                  <a:pt x="859" y="13"/>
                </a:cubicBezTo>
                <a:cubicBezTo>
                  <a:pt x="860" y="15"/>
                  <a:pt x="866" y="13"/>
                  <a:pt x="868" y="16"/>
                </a:cubicBezTo>
                <a:cubicBezTo>
                  <a:pt x="870" y="20"/>
                  <a:pt x="865" y="19"/>
                  <a:pt x="864" y="22"/>
                </a:cubicBezTo>
                <a:cubicBezTo>
                  <a:pt x="864" y="24"/>
                  <a:pt x="867" y="25"/>
                  <a:pt x="865" y="27"/>
                </a:cubicBezTo>
                <a:cubicBezTo>
                  <a:pt x="861" y="22"/>
                  <a:pt x="851" y="24"/>
                  <a:pt x="850" y="17"/>
                </a:cubicBezTo>
                <a:cubicBezTo>
                  <a:pt x="851" y="16"/>
                  <a:pt x="854" y="16"/>
                  <a:pt x="855" y="15"/>
                </a:cubicBezTo>
                <a:cubicBezTo>
                  <a:pt x="836" y="14"/>
                  <a:pt x="813" y="5"/>
                  <a:pt x="797" y="1"/>
                </a:cubicBezTo>
                <a:cubicBezTo>
                  <a:pt x="796" y="3"/>
                  <a:pt x="799" y="3"/>
                  <a:pt x="798" y="5"/>
                </a:cubicBezTo>
                <a:cubicBezTo>
                  <a:pt x="796" y="7"/>
                  <a:pt x="795" y="8"/>
                  <a:pt x="797" y="11"/>
                </a:cubicBezTo>
                <a:cubicBezTo>
                  <a:pt x="793" y="14"/>
                  <a:pt x="790" y="16"/>
                  <a:pt x="788" y="21"/>
                </a:cubicBezTo>
                <a:cubicBezTo>
                  <a:pt x="786" y="20"/>
                  <a:pt x="785" y="18"/>
                  <a:pt x="783" y="17"/>
                </a:cubicBezTo>
                <a:cubicBezTo>
                  <a:pt x="784" y="15"/>
                  <a:pt x="786" y="14"/>
                  <a:pt x="788" y="13"/>
                </a:cubicBezTo>
                <a:cubicBezTo>
                  <a:pt x="782" y="12"/>
                  <a:pt x="775" y="11"/>
                  <a:pt x="774" y="6"/>
                </a:cubicBezTo>
                <a:cubicBezTo>
                  <a:pt x="764" y="6"/>
                  <a:pt x="764" y="6"/>
                  <a:pt x="764" y="6"/>
                </a:cubicBezTo>
                <a:cubicBezTo>
                  <a:pt x="765" y="3"/>
                  <a:pt x="761" y="2"/>
                  <a:pt x="759" y="3"/>
                </a:cubicBezTo>
                <a:cubicBezTo>
                  <a:pt x="761" y="5"/>
                  <a:pt x="755" y="4"/>
                  <a:pt x="755" y="6"/>
                </a:cubicBezTo>
                <a:cubicBezTo>
                  <a:pt x="756" y="9"/>
                  <a:pt x="752" y="9"/>
                  <a:pt x="754" y="13"/>
                </a:cubicBezTo>
                <a:cubicBezTo>
                  <a:pt x="748" y="17"/>
                  <a:pt x="737" y="12"/>
                  <a:pt x="732" y="9"/>
                </a:cubicBezTo>
                <a:cubicBezTo>
                  <a:pt x="732" y="7"/>
                  <a:pt x="734" y="8"/>
                  <a:pt x="733" y="7"/>
                </a:cubicBezTo>
                <a:cubicBezTo>
                  <a:pt x="723" y="4"/>
                  <a:pt x="708" y="5"/>
                  <a:pt x="699" y="8"/>
                </a:cubicBezTo>
                <a:cubicBezTo>
                  <a:pt x="701" y="8"/>
                  <a:pt x="703" y="7"/>
                  <a:pt x="704" y="9"/>
                </a:cubicBezTo>
                <a:cubicBezTo>
                  <a:pt x="698" y="13"/>
                  <a:pt x="686" y="12"/>
                  <a:pt x="686" y="22"/>
                </a:cubicBezTo>
                <a:cubicBezTo>
                  <a:pt x="688" y="24"/>
                  <a:pt x="692" y="24"/>
                  <a:pt x="693" y="27"/>
                </a:cubicBezTo>
                <a:cubicBezTo>
                  <a:pt x="685" y="28"/>
                  <a:pt x="681" y="32"/>
                  <a:pt x="676" y="34"/>
                </a:cubicBezTo>
                <a:cubicBezTo>
                  <a:pt x="676" y="36"/>
                  <a:pt x="679" y="37"/>
                  <a:pt x="680" y="37"/>
                </a:cubicBezTo>
                <a:cubicBezTo>
                  <a:pt x="679" y="39"/>
                  <a:pt x="680" y="38"/>
                  <a:pt x="680" y="40"/>
                </a:cubicBezTo>
                <a:cubicBezTo>
                  <a:pt x="678" y="40"/>
                  <a:pt x="678" y="41"/>
                  <a:pt x="677" y="41"/>
                </a:cubicBezTo>
                <a:cubicBezTo>
                  <a:pt x="676" y="45"/>
                  <a:pt x="677" y="44"/>
                  <a:pt x="677" y="47"/>
                </a:cubicBezTo>
                <a:cubicBezTo>
                  <a:pt x="673" y="46"/>
                  <a:pt x="671" y="48"/>
                  <a:pt x="669" y="50"/>
                </a:cubicBezTo>
                <a:cubicBezTo>
                  <a:pt x="669" y="52"/>
                  <a:pt x="671" y="52"/>
                  <a:pt x="671" y="56"/>
                </a:cubicBezTo>
                <a:cubicBezTo>
                  <a:pt x="676" y="58"/>
                  <a:pt x="680" y="61"/>
                  <a:pt x="686" y="63"/>
                </a:cubicBezTo>
                <a:cubicBezTo>
                  <a:pt x="684" y="65"/>
                  <a:pt x="679" y="64"/>
                  <a:pt x="675" y="64"/>
                </a:cubicBezTo>
                <a:cubicBezTo>
                  <a:pt x="668" y="64"/>
                  <a:pt x="661" y="63"/>
                  <a:pt x="657" y="66"/>
                </a:cubicBezTo>
                <a:cubicBezTo>
                  <a:pt x="657" y="69"/>
                  <a:pt x="654" y="69"/>
                  <a:pt x="654" y="73"/>
                </a:cubicBezTo>
                <a:cubicBezTo>
                  <a:pt x="655" y="73"/>
                  <a:pt x="658" y="73"/>
                  <a:pt x="659" y="74"/>
                </a:cubicBezTo>
                <a:cubicBezTo>
                  <a:pt x="654" y="74"/>
                  <a:pt x="639" y="76"/>
                  <a:pt x="636" y="71"/>
                </a:cubicBezTo>
                <a:cubicBezTo>
                  <a:pt x="633" y="71"/>
                  <a:pt x="629" y="70"/>
                  <a:pt x="629" y="72"/>
                </a:cubicBezTo>
                <a:cubicBezTo>
                  <a:pt x="632" y="73"/>
                  <a:pt x="634" y="79"/>
                  <a:pt x="631" y="81"/>
                </a:cubicBezTo>
                <a:cubicBezTo>
                  <a:pt x="627" y="80"/>
                  <a:pt x="620" y="79"/>
                  <a:pt x="616" y="81"/>
                </a:cubicBezTo>
                <a:cubicBezTo>
                  <a:pt x="618" y="83"/>
                  <a:pt x="611" y="82"/>
                  <a:pt x="611" y="84"/>
                </a:cubicBezTo>
                <a:cubicBezTo>
                  <a:pt x="615" y="84"/>
                  <a:pt x="617" y="86"/>
                  <a:pt x="618" y="88"/>
                </a:cubicBezTo>
                <a:cubicBezTo>
                  <a:pt x="619" y="88"/>
                  <a:pt x="619" y="87"/>
                  <a:pt x="620" y="87"/>
                </a:cubicBezTo>
                <a:cubicBezTo>
                  <a:pt x="621" y="90"/>
                  <a:pt x="620" y="87"/>
                  <a:pt x="621" y="87"/>
                </a:cubicBezTo>
                <a:cubicBezTo>
                  <a:pt x="621" y="90"/>
                  <a:pt x="625" y="90"/>
                  <a:pt x="628" y="90"/>
                </a:cubicBezTo>
                <a:cubicBezTo>
                  <a:pt x="628" y="89"/>
                  <a:pt x="628" y="88"/>
                  <a:pt x="629" y="87"/>
                </a:cubicBezTo>
                <a:cubicBezTo>
                  <a:pt x="630" y="89"/>
                  <a:pt x="631" y="87"/>
                  <a:pt x="632" y="87"/>
                </a:cubicBezTo>
                <a:cubicBezTo>
                  <a:pt x="631" y="88"/>
                  <a:pt x="633" y="88"/>
                  <a:pt x="633" y="89"/>
                </a:cubicBezTo>
                <a:cubicBezTo>
                  <a:pt x="633" y="85"/>
                  <a:pt x="641" y="83"/>
                  <a:pt x="644" y="86"/>
                </a:cubicBezTo>
                <a:cubicBezTo>
                  <a:pt x="644" y="85"/>
                  <a:pt x="645" y="84"/>
                  <a:pt x="647" y="85"/>
                </a:cubicBezTo>
                <a:cubicBezTo>
                  <a:pt x="646" y="87"/>
                  <a:pt x="645" y="87"/>
                  <a:pt x="644" y="89"/>
                </a:cubicBezTo>
                <a:cubicBezTo>
                  <a:pt x="645" y="89"/>
                  <a:pt x="646" y="91"/>
                  <a:pt x="646" y="92"/>
                </a:cubicBezTo>
                <a:cubicBezTo>
                  <a:pt x="645" y="92"/>
                  <a:pt x="644" y="92"/>
                  <a:pt x="644" y="92"/>
                </a:cubicBezTo>
                <a:cubicBezTo>
                  <a:pt x="647" y="95"/>
                  <a:pt x="656" y="93"/>
                  <a:pt x="658" y="96"/>
                </a:cubicBezTo>
                <a:cubicBezTo>
                  <a:pt x="659" y="103"/>
                  <a:pt x="656" y="108"/>
                  <a:pt x="651" y="104"/>
                </a:cubicBezTo>
                <a:cubicBezTo>
                  <a:pt x="651" y="103"/>
                  <a:pt x="653" y="104"/>
                  <a:pt x="653" y="102"/>
                </a:cubicBezTo>
                <a:cubicBezTo>
                  <a:pt x="651" y="102"/>
                  <a:pt x="650" y="104"/>
                  <a:pt x="648" y="104"/>
                </a:cubicBezTo>
                <a:cubicBezTo>
                  <a:pt x="643" y="99"/>
                  <a:pt x="633" y="100"/>
                  <a:pt x="627" y="103"/>
                </a:cubicBezTo>
                <a:cubicBezTo>
                  <a:pt x="630" y="105"/>
                  <a:pt x="637" y="103"/>
                  <a:pt x="637" y="109"/>
                </a:cubicBezTo>
                <a:cubicBezTo>
                  <a:pt x="635" y="108"/>
                  <a:pt x="634" y="110"/>
                  <a:pt x="633" y="111"/>
                </a:cubicBezTo>
                <a:cubicBezTo>
                  <a:pt x="632" y="113"/>
                  <a:pt x="634" y="113"/>
                  <a:pt x="634" y="114"/>
                </a:cubicBezTo>
                <a:cubicBezTo>
                  <a:pt x="631" y="114"/>
                  <a:pt x="630" y="117"/>
                  <a:pt x="627" y="117"/>
                </a:cubicBezTo>
                <a:cubicBezTo>
                  <a:pt x="626" y="116"/>
                  <a:pt x="624" y="116"/>
                  <a:pt x="623" y="115"/>
                </a:cubicBezTo>
                <a:cubicBezTo>
                  <a:pt x="619" y="116"/>
                  <a:pt x="615" y="117"/>
                  <a:pt x="612" y="119"/>
                </a:cubicBezTo>
                <a:cubicBezTo>
                  <a:pt x="603" y="119"/>
                  <a:pt x="592" y="117"/>
                  <a:pt x="587" y="122"/>
                </a:cubicBezTo>
                <a:cubicBezTo>
                  <a:pt x="586" y="121"/>
                  <a:pt x="586" y="120"/>
                  <a:pt x="585" y="119"/>
                </a:cubicBezTo>
                <a:cubicBezTo>
                  <a:pt x="587" y="118"/>
                  <a:pt x="590" y="119"/>
                  <a:pt x="591" y="117"/>
                </a:cubicBezTo>
                <a:cubicBezTo>
                  <a:pt x="567" y="114"/>
                  <a:pt x="543" y="118"/>
                  <a:pt x="521" y="113"/>
                </a:cubicBezTo>
                <a:cubicBezTo>
                  <a:pt x="527" y="112"/>
                  <a:pt x="535" y="110"/>
                  <a:pt x="540" y="107"/>
                </a:cubicBezTo>
                <a:cubicBezTo>
                  <a:pt x="537" y="107"/>
                  <a:pt x="536" y="106"/>
                  <a:pt x="533" y="106"/>
                </a:cubicBezTo>
                <a:cubicBezTo>
                  <a:pt x="532" y="107"/>
                  <a:pt x="532" y="109"/>
                  <a:pt x="530" y="109"/>
                </a:cubicBezTo>
                <a:cubicBezTo>
                  <a:pt x="520" y="108"/>
                  <a:pt x="504" y="112"/>
                  <a:pt x="496" y="106"/>
                </a:cubicBezTo>
                <a:cubicBezTo>
                  <a:pt x="490" y="107"/>
                  <a:pt x="489" y="108"/>
                  <a:pt x="483" y="108"/>
                </a:cubicBezTo>
                <a:cubicBezTo>
                  <a:pt x="481" y="108"/>
                  <a:pt x="482" y="104"/>
                  <a:pt x="479" y="105"/>
                </a:cubicBezTo>
                <a:cubicBezTo>
                  <a:pt x="479" y="108"/>
                  <a:pt x="477" y="108"/>
                  <a:pt x="474" y="108"/>
                </a:cubicBezTo>
                <a:cubicBezTo>
                  <a:pt x="476" y="110"/>
                  <a:pt x="473" y="111"/>
                  <a:pt x="472" y="111"/>
                </a:cubicBezTo>
                <a:cubicBezTo>
                  <a:pt x="476" y="114"/>
                  <a:pt x="484" y="112"/>
                  <a:pt x="487" y="116"/>
                </a:cubicBezTo>
                <a:cubicBezTo>
                  <a:pt x="485" y="116"/>
                  <a:pt x="484" y="118"/>
                  <a:pt x="481" y="118"/>
                </a:cubicBezTo>
                <a:cubicBezTo>
                  <a:pt x="480" y="124"/>
                  <a:pt x="470" y="122"/>
                  <a:pt x="465" y="121"/>
                </a:cubicBezTo>
                <a:cubicBezTo>
                  <a:pt x="464" y="121"/>
                  <a:pt x="464" y="122"/>
                  <a:pt x="463" y="122"/>
                </a:cubicBezTo>
                <a:cubicBezTo>
                  <a:pt x="462" y="120"/>
                  <a:pt x="458" y="120"/>
                  <a:pt x="455" y="120"/>
                </a:cubicBezTo>
                <a:cubicBezTo>
                  <a:pt x="455" y="123"/>
                  <a:pt x="458" y="124"/>
                  <a:pt x="460" y="125"/>
                </a:cubicBezTo>
                <a:cubicBezTo>
                  <a:pt x="457" y="126"/>
                  <a:pt x="460" y="127"/>
                  <a:pt x="459" y="129"/>
                </a:cubicBezTo>
                <a:cubicBezTo>
                  <a:pt x="457" y="130"/>
                  <a:pt x="454" y="129"/>
                  <a:pt x="453" y="128"/>
                </a:cubicBezTo>
                <a:cubicBezTo>
                  <a:pt x="453" y="126"/>
                  <a:pt x="453" y="127"/>
                  <a:pt x="453" y="125"/>
                </a:cubicBezTo>
                <a:cubicBezTo>
                  <a:pt x="452" y="124"/>
                  <a:pt x="447" y="127"/>
                  <a:pt x="447" y="123"/>
                </a:cubicBezTo>
                <a:cubicBezTo>
                  <a:pt x="448" y="124"/>
                  <a:pt x="449" y="124"/>
                  <a:pt x="449" y="123"/>
                </a:cubicBezTo>
                <a:cubicBezTo>
                  <a:pt x="442" y="119"/>
                  <a:pt x="435" y="118"/>
                  <a:pt x="427" y="121"/>
                </a:cubicBezTo>
                <a:cubicBezTo>
                  <a:pt x="425" y="120"/>
                  <a:pt x="423" y="122"/>
                  <a:pt x="421" y="121"/>
                </a:cubicBezTo>
                <a:cubicBezTo>
                  <a:pt x="421" y="124"/>
                  <a:pt x="423" y="121"/>
                  <a:pt x="423" y="124"/>
                </a:cubicBezTo>
                <a:cubicBezTo>
                  <a:pt x="418" y="125"/>
                  <a:pt x="421" y="120"/>
                  <a:pt x="417" y="121"/>
                </a:cubicBezTo>
                <a:cubicBezTo>
                  <a:pt x="416" y="123"/>
                  <a:pt x="419" y="123"/>
                  <a:pt x="418" y="125"/>
                </a:cubicBezTo>
                <a:cubicBezTo>
                  <a:pt x="417" y="125"/>
                  <a:pt x="417" y="126"/>
                  <a:pt x="417" y="126"/>
                </a:cubicBezTo>
                <a:cubicBezTo>
                  <a:pt x="414" y="125"/>
                  <a:pt x="410" y="125"/>
                  <a:pt x="408" y="124"/>
                </a:cubicBezTo>
                <a:cubicBezTo>
                  <a:pt x="408" y="121"/>
                  <a:pt x="411" y="122"/>
                  <a:pt x="412" y="120"/>
                </a:cubicBezTo>
                <a:cubicBezTo>
                  <a:pt x="408" y="119"/>
                  <a:pt x="406" y="115"/>
                  <a:pt x="401" y="116"/>
                </a:cubicBezTo>
                <a:cubicBezTo>
                  <a:pt x="398" y="105"/>
                  <a:pt x="381" y="111"/>
                  <a:pt x="372" y="106"/>
                </a:cubicBezTo>
                <a:cubicBezTo>
                  <a:pt x="374" y="106"/>
                  <a:pt x="377" y="105"/>
                  <a:pt x="375" y="104"/>
                </a:cubicBezTo>
                <a:cubicBezTo>
                  <a:pt x="379" y="104"/>
                  <a:pt x="382" y="104"/>
                  <a:pt x="385" y="102"/>
                </a:cubicBezTo>
                <a:cubicBezTo>
                  <a:pt x="384" y="101"/>
                  <a:pt x="381" y="101"/>
                  <a:pt x="379" y="101"/>
                </a:cubicBezTo>
                <a:cubicBezTo>
                  <a:pt x="379" y="98"/>
                  <a:pt x="373" y="99"/>
                  <a:pt x="372" y="97"/>
                </a:cubicBezTo>
                <a:cubicBezTo>
                  <a:pt x="378" y="93"/>
                  <a:pt x="387" y="99"/>
                  <a:pt x="391" y="93"/>
                </a:cubicBezTo>
                <a:cubicBezTo>
                  <a:pt x="390" y="92"/>
                  <a:pt x="387" y="91"/>
                  <a:pt x="385" y="90"/>
                </a:cubicBezTo>
                <a:cubicBezTo>
                  <a:pt x="386" y="89"/>
                  <a:pt x="387" y="88"/>
                  <a:pt x="388" y="88"/>
                </a:cubicBezTo>
                <a:cubicBezTo>
                  <a:pt x="393" y="91"/>
                  <a:pt x="400" y="88"/>
                  <a:pt x="402" y="86"/>
                </a:cubicBezTo>
                <a:cubicBezTo>
                  <a:pt x="399" y="84"/>
                  <a:pt x="395" y="81"/>
                  <a:pt x="392" y="82"/>
                </a:cubicBezTo>
                <a:cubicBezTo>
                  <a:pt x="392" y="81"/>
                  <a:pt x="396" y="80"/>
                  <a:pt x="393" y="79"/>
                </a:cubicBezTo>
                <a:cubicBezTo>
                  <a:pt x="391" y="83"/>
                  <a:pt x="387" y="79"/>
                  <a:pt x="381" y="79"/>
                </a:cubicBezTo>
                <a:cubicBezTo>
                  <a:pt x="381" y="77"/>
                  <a:pt x="379" y="77"/>
                  <a:pt x="380" y="75"/>
                </a:cubicBezTo>
                <a:cubicBezTo>
                  <a:pt x="375" y="74"/>
                  <a:pt x="370" y="75"/>
                  <a:pt x="365" y="74"/>
                </a:cubicBezTo>
                <a:cubicBezTo>
                  <a:pt x="361" y="78"/>
                  <a:pt x="348" y="76"/>
                  <a:pt x="343" y="80"/>
                </a:cubicBezTo>
                <a:cubicBezTo>
                  <a:pt x="340" y="79"/>
                  <a:pt x="338" y="81"/>
                  <a:pt x="335" y="79"/>
                </a:cubicBezTo>
                <a:cubicBezTo>
                  <a:pt x="331" y="83"/>
                  <a:pt x="321" y="81"/>
                  <a:pt x="319" y="85"/>
                </a:cubicBezTo>
                <a:cubicBezTo>
                  <a:pt x="321" y="84"/>
                  <a:pt x="323" y="85"/>
                  <a:pt x="323" y="87"/>
                </a:cubicBezTo>
                <a:cubicBezTo>
                  <a:pt x="322" y="88"/>
                  <a:pt x="320" y="86"/>
                  <a:pt x="319" y="88"/>
                </a:cubicBezTo>
                <a:cubicBezTo>
                  <a:pt x="318" y="87"/>
                  <a:pt x="318" y="86"/>
                  <a:pt x="318" y="85"/>
                </a:cubicBezTo>
                <a:cubicBezTo>
                  <a:pt x="310" y="85"/>
                  <a:pt x="300" y="85"/>
                  <a:pt x="292" y="84"/>
                </a:cubicBezTo>
                <a:cubicBezTo>
                  <a:pt x="293" y="84"/>
                  <a:pt x="294" y="84"/>
                  <a:pt x="294" y="82"/>
                </a:cubicBezTo>
                <a:cubicBezTo>
                  <a:pt x="291" y="83"/>
                  <a:pt x="287" y="82"/>
                  <a:pt x="285" y="84"/>
                </a:cubicBezTo>
                <a:cubicBezTo>
                  <a:pt x="286" y="84"/>
                  <a:pt x="287" y="84"/>
                  <a:pt x="287" y="85"/>
                </a:cubicBezTo>
                <a:cubicBezTo>
                  <a:pt x="283" y="85"/>
                  <a:pt x="280" y="88"/>
                  <a:pt x="277" y="86"/>
                </a:cubicBezTo>
                <a:cubicBezTo>
                  <a:pt x="277" y="85"/>
                  <a:pt x="280" y="86"/>
                  <a:pt x="280" y="85"/>
                </a:cubicBezTo>
                <a:cubicBezTo>
                  <a:pt x="273" y="85"/>
                  <a:pt x="269" y="89"/>
                  <a:pt x="263" y="87"/>
                </a:cubicBezTo>
                <a:cubicBezTo>
                  <a:pt x="256" y="88"/>
                  <a:pt x="249" y="93"/>
                  <a:pt x="242" y="93"/>
                </a:cubicBezTo>
                <a:cubicBezTo>
                  <a:pt x="243" y="92"/>
                  <a:pt x="244" y="91"/>
                  <a:pt x="246" y="92"/>
                </a:cubicBezTo>
                <a:cubicBezTo>
                  <a:pt x="246" y="91"/>
                  <a:pt x="245" y="91"/>
                  <a:pt x="245" y="90"/>
                </a:cubicBezTo>
                <a:cubicBezTo>
                  <a:pt x="247" y="90"/>
                  <a:pt x="247" y="89"/>
                  <a:pt x="248" y="89"/>
                </a:cubicBezTo>
                <a:cubicBezTo>
                  <a:pt x="247" y="86"/>
                  <a:pt x="252" y="88"/>
                  <a:pt x="253" y="85"/>
                </a:cubicBezTo>
                <a:cubicBezTo>
                  <a:pt x="250" y="83"/>
                  <a:pt x="244" y="84"/>
                  <a:pt x="242" y="85"/>
                </a:cubicBezTo>
                <a:cubicBezTo>
                  <a:pt x="237" y="80"/>
                  <a:pt x="230" y="83"/>
                  <a:pt x="228" y="89"/>
                </a:cubicBezTo>
                <a:cubicBezTo>
                  <a:pt x="227" y="89"/>
                  <a:pt x="228" y="86"/>
                  <a:pt x="226" y="87"/>
                </a:cubicBezTo>
                <a:cubicBezTo>
                  <a:pt x="225" y="88"/>
                  <a:pt x="225" y="89"/>
                  <a:pt x="223" y="89"/>
                </a:cubicBezTo>
                <a:cubicBezTo>
                  <a:pt x="224" y="86"/>
                  <a:pt x="221" y="88"/>
                  <a:pt x="218" y="88"/>
                </a:cubicBezTo>
                <a:cubicBezTo>
                  <a:pt x="220" y="85"/>
                  <a:pt x="221" y="85"/>
                  <a:pt x="222" y="81"/>
                </a:cubicBezTo>
                <a:cubicBezTo>
                  <a:pt x="212" y="83"/>
                  <a:pt x="205" y="88"/>
                  <a:pt x="195" y="88"/>
                </a:cubicBezTo>
                <a:cubicBezTo>
                  <a:pt x="198" y="85"/>
                  <a:pt x="203" y="84"/>
                  <a:pt x="206" y="83"/>
                </a:cubicBezTo>
                <a:cubicBezTo>
                  <a:pt x="203" y="81"/>
                  <a:pt x="211" y="81"/>
                  <a:pt x="212" y="79"/>
                </a:cubicBezTo>
                <a:cubicBezTo>
                  <a:pt x="212" y="79"/>
                  <a:pt x="210" y="79"/>
                  <a:pt x="210" y="78"/>
                </a:cubicBezTo>
                <a:cubicBezTo>
                  <a:pt x="212" y="75"/>
                  <a:pt x="215" y="73"/>
                  <a:pt x="217" y="73"/>
                </a:cubicBezTo>
                <a:cubicBezTo>
                  <a:pt x="216" y="70"/>
                  <a:pt x="212" y="71"/>
                  <a:pt x="209" y="70"/>
                </a:cubicBezTo>
                <a:cubicBezTo>
                  <a:pt x="210" y="69"/>
                  <a:pt x="211" y="68"/>
                  <a:pt x="210" y="67"/>
                </a:cubicBezTo>
                <a:cubicBezTo>
                  <a:pt x="206" y="66"/>
                  <a:pt x="201" y="69"/>
                  <a:pt x="197" y="67"/>
                </a:cubicBezTo>
                <a:cubicBezTo>
                  <a:pt x="195" y="69"/>
                  <a:pt x="190" y="71"/>
                  <a:pt x="186" y="69"/>
                </a:cubicBezTo>
                <a:cubicBezTo>
                  <a:pt x="187" y="68"/>
                  <a:pt x="186" y="68"/>
                  <a:pt x="186" y="68"/>
                </a:cubicBezTo>
                <a:cubicBezTo>
                  <a:pt x="188" y="65"/>
                  <a:pt x="191" y="65"/>
                  <a:pt x="193" y="65"/>
                </a:cubicBezTo>
                <a:cubicBezTo>
                  <a:pt x="193" y="62"/>
                  <a:pt x="195" y="62"/>
                  <a:pt x="196" y="62"/>
                </a:cubicBezTo>
                <a:cubicBezTo>
                  <a:pt x="197" y="61"/>
                  <a:pt x="196" y="60"/>
                  <a:pt x="196" y="59"/>
                </a:cubicBezTo>
                <a:cubicBezTo>
                  <a:pt x="199" y="58"/>
                  <a:pt x="205" y="59"/>
                  <a:pt x="206" y="55"/>
                </a:cubicBezTo>
                <a:cubicBezTo>
                  <a:pt x="206" y="56"/>
                  <a:pt x="207" y="56"/>
                  <a:pt x="207" y="56"/>
                </a:cubicBezTo>
                <a:cubicBezTo>
                  <a:pt x="210" y="51"/>
                  <a:pt x="219" y="53"/>
                  <a:pt x="223" y="49"/>
                </a:cubicBezTo>
                <a:cubicBezTo>
                  <a:pt x="224" y="50"/>
                  <a:pt x="224" y="49"/>
                  <a:pt x="226" y="49"/>
                </a:cubicBezTo>
                <a:cubicBezTo>
                  <a:pt x="226" y="49"/>
                  <a:pt x="226" y="48"/>
                  <a:pt x="226" y="48"/>
                </a:cubicBezTo>
                <a:cubicBezTo>
                  <a:pt x="228" y="47"/>
                  <a:pt x="228" y="49"/>
                  <a:pt x="229" y="48"/>
                </a:cubicBezTo>
                <a:cubicBezTo>
                  <a:pt x="230" y="48"/>
                  <a:pt x="231" y="47"/>
                  <a:pt x="231" y="46"/>
                </a:cubicBezTo>
                <a:cubicBezTo>
                  <a:pt x="241" y="45"/>
                  <a:pt x="249" y="42"/>
                  <a:pt x="257" y="39"/>
                </a:cubicBezTo>
                <a:cubicBezTo>
                  <a:pt x="245" y="39"/>
                  <a:pt x="230" y="44"/>
                  <a:pt x="219" y="47"/>
                </a:cubicBezTo>
                <a:cubicBezTo>
                  <a:pt x="218" y="46"/>
                  <a:pt x="217" y="46"/>
                  <a:pt x="216" y="46"/>
                </a:cubicBezTo>
                <a:cubicBezTo>
                  <a:pt x="208" y="47"/>
                  <a:pt x="198" y="51"/>
                  <a:pt x="190" y="52"/>
                </a:cubicBezTo>
                <a:cubicBezTo>
                  <a:pt x="192" y="50"/>
                  <a:pt x="190" y="51"/>
                  <a:pt x="190" y="49"/>
                </a:cubicBezTo>
                <a:cubicBezTo>
                  <a:pt x="193" y="51"/>
                  <a:pt x="194" y="49"/>
                  <a:pt x="197" y="49"/>
                </a:cubicBezTo>
                <a:cubicBezTo>
                  <a:pt x="198" y="48"/>
                  <a:pt x="196" y="47"/>
                  <a:pt x="198" y="45"/>
                </a:cubicBezTo>
                <a:cubicBezTo>
                  <a:pt x="212" y="44"/>
                  <a:pt x="219" y="36"/>
                  <a:pt x="231" y="33"/>
                </a:cubicBezTo>
                <a:cubicBezTo>
                  <a:pt x="224" y="33"/>
                  <a:pt x="217" y="36"/>
                  <a:pt x="212" y="34"/>
                </a:cubicBezTo>
                <a:cubicBezTo>
                  <a:pt x="214" y="29"/>
                  <a:pt x="223" y="31"/>
                  <a:pt x="226" y="27"/>
                </a:cubicBezTo>
                <a:cubicBezTo>
                  <a:pt x="218" y="29"/>
                  <a:pt x="210" y="31"/>
                  <a:pt x="201" y="32"/>
                </a:cubicBezTo>
                <a:cubicBezTo>
                  <a:pt x="206" y="27"/>
                  <a:pt x="216" y="28"/>
                  <a:pt x="221" y="23"/>
                </a:cubicBezTo>
                <a:cubicBezTo>
                  <a:pt x="223" y="22"/>
                  <a:pt x="227" y="24"/>
                  <a:pt x="227" y="21"/>
                </a:cubicBezTo>
                <a:cubicBezTo>
                  <a:pt x="211" y="24"/>
                  <a:pt x="199" y="25"/>
                  <a:pt x="183" y="27"/>
                </a:cubicBezTo>
                <a:cubicBezTo>
                  <a:pt x="183" y="23"/>
                  <a:pt x="181" y="22"/>
                  <a:pt x="181" y="20"/>
                </a:cubicBezTo>
                <a:cubicBezTo>
                  <a:pt x="172" y="23"/>
                  <a:pt x="154" y="24"/>
                  <a:pt x="151" y="35"/>
                </a:cubicBezTo>
                <a:cubicBezTo>
                  <a:pt x="156" y="33"/>
                  <a:pt x="161" y="29"/>
                  <a:pt x="166" y="30"/>
                </a:cubicBezTo>
                <a:cubicBezTo>
                  <a:pt x="164" y="34"/>
                  <a:pt x="158" y="36"/>
                  <a:pt x="153" y="37"/>
                </a:cubicBezTo>
                <a:cubicBezTo>
                  <a:pt x="143" y="41"/>
                  <a:pt x="127" y="49"/>
                  <a:pt x="119" y="43"/>
                </a:cubicBezTo>
                <a:cubicBezTo>
                  <a:pt x="121" y="39"/>
                  <a:pt x="129" y="41"/>
                  <a:pt x="129" y="35"/>
                </a:cubicBezTo>
                <a:cubicBezTo>
                  <a:pt x="127" y="35"/>
                  <a:pt x="127" y="36"/>
                  <a:pt x="125" y="35"/>
                </a:cubicBezTo>
                <a:cubicBezTo>
                  <a:pt x="120" y="41"/>
                  <a:pt x="111" y="42"/>
                  <a:pt x="103" y="46"/>
                </a:cubicBezTo>
                <a:cubicBezTo>
                  <a:pt x="93" y="50"/>
                  <a:pt x="84" y="57"/>
                  <a:pt x="74" y="62"/>
                </a:cubicBezTo>
                <a:cubicBezTo>
                  <a:pt x="73" y="63"/>
                  <a:pt x="72" y="64"/>
                  <a:pt x="7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5" y="68"/>
                  <a:pt x="60" y="71"/>
                  <a:pt x="56" y="74"/>
                </a:cubicBezTo>
                <a:cubicBezTo>
                  <a:pt x="51" y="79"/>
                  <a:pt x="47" y="83"/>
                  <a:pt x="43" y="88"/>
                </a:cubicBezTo>
                <a:cubicBezTo>
                  <a:pt x="42" y="89"/>
                  <a:pt x="41" y="88"/>
                  <a:pt x="41" y="89"/>
                </a:cubicBezTo>
                <a:cubicBezTo>
                  <a:pt x="37" y="92"/>
                  <a:pt x="35" y="96"/>
                  <a:pt x="33" y="100"/>
                </a:cubicBezTo>
                <a:cubicBezTo>
                  <a:pt x="30" y="104"/>
                  <a:pt x="27" y="107"/>
                  <a:pt x="25" y="111"/>
                </a:cubicBezTo>
                <a:cubicBezTo>
                  <a:pt x="23" y="115"/>
                  <a:pt x="21" y="122"/>
                  <a:pt x="19" y="125"/>
                </a:cubicBezTo>
                <a:cubicBezTo>
                  <a:pt x="15" y="132"/>
                  <a:pt x="15" y="140"/>
                  <a:pt x="13" y="147"/>
                </a:cubicBezTo>
                <a:cubicBezTo>
                  <a:pt x="10" y="160"/>
                  <a:pt x="8" y="175"/>
                  <a:pt x="9" y="188"/>
                </a:cubicBezTo>
                <a:cubicBezTo>
                  <a:pt x="11" y="196"/>
                  <a:pt x="12" y="203"/>
                  <a:pt x="13" y="212"/>
                </a:cubicBezTo>
                <a:cubicBezTo>
                  <a:pt x="9" y="216"/>
                  <a:pt x="16" y="230"/>
                  <a:pt x="8" y="230"/>
                </a:cubicBezTo>
                <a:cubicBezTo>
                  <a:pt x="13" y="242"/>
                  <a:pt x="0" y="256"/>
                  <a:pt x="10" y="263"/>
                </a:cubicBezTo>
                <a:cubicBezTo>
                  <a:pt x="10" y="265"/>
                  <a:pt x="9" y="265"/>
                  <a:pt x="9" y="266"/>
                </a:cubicBezTo>
                <a:cubicBezTo>
                  <a:pt x="11" y="267"/>
                  <a:pt x="12" y="266"/>
                  <a:pt x="14" y="268"/>
                </a:cubicBezTo>
                <a:cubicBezTo>
                  <a:pt x="14" y="263"/>
                  <a:pt x="16" y="267"/>
                  <a:pt x="18" y="265"/>
                </a:cubicBezTo>
                <a:cubicBezTo>
                  <a:pt x="18" y="270"/>
                  <a:pt x="21" y="271"/>
                  <a:pt x="21" y="275"/>
                </a:cubicBezTo>
                <a:cubicBezTo>
                  <a:pt x="21" y="274"/>
                  <a:pt x="20" y="272"/>
                  <a:pt x="22" y="272"/>
                </a:cubicBezTo>
                <a:cubicBezTo>
                  <a:pt x="23" y="274"/>
                  <a:pt x="24" y="279"/>
                  <a:pt x="22" y="281"/>
                </a:cubicBezTo>
                <a:cubicBezTo>
                  <a:pt x="20" y="280"/>
                  <a:pt x="22" y="276"/>
                  <a:pt x="20" y="275"/>
                </a:cubicBezTo>
                <a:cubicBezTo>
                  <a:pt x="18" y="275"/>
                  <a:pt x="19" y="279"/>
                  <a:pt x="18" y="279"/>
                </a:cubicBezTo>
                <a:cubicBezTo>
                  <a:pt x="15" y="278"/>
                  <a:pt x="15" y="280"/>
                  <a:pt x="14" y="278"/>
                </a:cubicBezTo>
                <a:cubicBezTo>
                  <a:pt x="15" y="282"/>
                  <a:pt x="20" y="286"/>
                  <a:pt x="15" y="290"/>
                </a:cubicBezTo>
                <a:cubicBezTo>
                  <a:pt x="14" y="290"/>
                  <a:pt x="14" y="288"/>
                  <a:pt x="13" y="288"/>
                </a:cubicBezTo>
                <a:cubicBezTo>
                  <a:pt x="14" y="291"/>
                  <a:pt x="11" y="293"/>
                  <a:pt x="11" y="296"/>
                </a:cubicBezTo>
                <a:cubicBezTo>
                  <a:pt x="10" y="296"/>
                  <a:pt x="11" y="295"/>
                  <a:pt x="10" y="295"/>
                </a:cubicBezTo>
                <a:cubicBezTo>
                  <a:pt x="6" y="297"/>
                  <a:pt x="11" y="302"/>
                  <a:pt x="10" y="306"/>
                </a:cubicBezTo>
                <a:cubicBezTo>
                  <a:pt x="12" y="307"/>
                  <a:pt x="10" y="303"/>
                  <a:pt x="12" y="304"/>
                </a:cubicBezTo>
                <a:cubicBezTo>
                  <a:pt x="15" y="306"/>
                  <a:pt x="12" y="311"/>
                  <a:pt x="15" y="314"/>
                </a:cubicBezTo>
                <a:cubicBezTo>
                  <a:pt x="16" y="313"/>
                  <a:pt x="14" y="313"/>
                  <a:pt x="15" y="313"/>
                </a:cubicBezTo>
                <a:cubicBezTo>
                  <a:pt x="16" y="314"/>
                  <a:pt x="15" y="318"/>
                  <a:pt x="17" y="319"/>
                </a:cubicBezTo>
                <a:cubicBezTo>
                  <a:pt x="17" y="317"/>
                  <a:pt x="18" y="317"/>
                  <a:pt x="19" y="317"/>
                </a:cubicBezTo>
                <a:cubicBezTo>
                  <a:pt x="17" y="319"/>
                  <a:pt x="19" y="322"/>
                  <a:pt x="21" y="323"/>
                </a:cubicBezTo>
                <a:cubicBezTo>
                  <a:pt x="22" y="322"/>
                  <a:pt x="19" y="320"/>
                  <a:pt x="21" y="320"/>
                </a:cubicBezTo>
                <a:cubicBezTo>
                  <a:pt x="25" y="324"/>
                  <a:pt x="22" y="332"/>
                  <a:pt x="26" y="335"/>
                </a:cubicBezTo>
                <a:cubicBezTo>
                  <a:pt x="26" y="331"/>
                  <a:pt x="27" y="329"/>
                  <a:pt x="27" y="324"/>
                </a:cubicBezTo>
                <a:cubicBezTo>
                  <a:pt x="29" y="322"/>
                  <a:pt x="29" y="323"/>
                  <a:pt x="31" y="324"/>
                </a:cubicBezTo>
                <a:cubicBezTo>
                  <a:pt x="33" y="323"/>
                  <a:pt x="31" y="319"/>
                  <a:pt x="34" y="319"/>
                </a:cubicBezTo>
                <a:cubicBezTo>
                  <a:pt x="34" y="317"/>
                  <a:pt x="32" y="318"/>
                  <a:pt x="32" y="317"/>
                </a:cubicBezTo>
                <a:cubicBezTo>
                  <a:pt x="33" y="316"/>
                  <a:pt x="34" y="317"/>
                  <a:pt x="34" y="317"/>
                </a:cubicBezTo>
                <a:cubicBezTo>
                  <a:pt x="33" y="316"/>
                  <a:pt x="34" y="313"/>
                  <a:pt x="35" y="315"/>
                </a:cubicBezTo>
                <a:cubicBezTo>
                  <a:pt x="36" y="313"/>
                  <a:pt x="34" y="314"/>
                  <a:pt x="34" y="312"/>
                </a:cubicBezTo>
                <a:cubicBezTo>
                  <a:pt x="35" y="313"/>
                  <a:pt x="38" y="310"/>
                  <a:pt x="38" y="313"/>
                </a:cubicBezTo>
                <a:cubicBezTo>
                  <a:pt x="38" y="313"/>
                  <a:pt x="37" y="313"/>
                  <a:pt x="37" y="313"/>
                </a:cubicBezTo>
                <a:cubicBezTo>
                  <a:pt x="40" y="314"/>
                  <a:pt x="38" y="311"/>
                  <a:pt x="40" y="311"/>
                </a:cubicBezTo>
                <a:cubicBezTo>
                  <a:pt x="40" y="312"/>
                  <a:pt x="41" y="314"/>
                  <a:pt x="41" y="313"/>
                </a:cubicBezTo>
                <a:cubicBezTo>
                  <a:pt x="40" y="310"/>
                  <a:pt x="38" y="306"/>
                  <a:pt x="40" y="303"/>
                </a:cubicBezTo>
                <a:cubicBezTo>
                  <a:pt x="41" y="303"/>
                  <a:pt x="41" y="305"/>
                  <a:pt x="42" y="305"/>
                </a:cubicBezTo>
                <a:cubicBezTo>
                  <a:pt x="43" y="302"/>
                  <a:pt x="42" y="297"/>
                  <a:pt x="45" y="294"/>
                </a:cubicBezTo>
                <a:cubicBezTo>
                  <a:pt x="44" y="297"/>
                  <a:pt x="46" y="296"/>
                  <a:pt x="46" y="299"/>
                </a:cubicBezTo>
                <a:cubicBezTo>
                  <a:pt x="47" y="299"/>
                  <a:pt x="47" y="298"/>
                  <a:pt x="48" y="299"/>
                </a:cubicBezTo>
                <a:cubicBezTo>
                  <a:pt x="49" y="297"/>
                  <a:pt x="48" y="296"/>
                  <a:pt x="49" y="294"/>
                </a:cubicBezTo>
                <a:cubicBezTo>
                  <a:pt x="51" y="292"/>
                  <a:pt x="52" y="293"/>
                  <a:pt x="53" y="293"/>
                </a:cubicBezTo>
                <a:cubicBezTo>
                  <a:pt x="52" y="290"/>
                  <a:pt x="55" y="288"/>
                  <a:pt x="54" y="286"/>
                </a:cubicBezTo>
                <a:cubicBezTo>
                  <a:pt x="53" y="286"/>
                  <a:pt x="53" y="285"/>
                  <a:pt x="52" y="285"/>
                </a:cubicBezTo>
                <a:cubicBezTo>
                  <a:pt x="52" y="287"/>
                  <a:pt x="49" y="287"/>
                  <a:pt x="48" y="289"/>
                </a:cubicBezTo>
                <a:cubicBezTo>
                  <a:pt x="47" y="288"/>
                  <a:pt x="48" y="285"/>
                  <a:pt x="46" y="285"/>
                </a:cubicBezTo>
                <a:cubicBezTo>
                  <a:pt x="44" y="285"/>
                  <a:pt x="46" y="288"/>
                  <a:pt x="44" y="289"/>
                </a:cubicBezTo>
                <a:cubicBezTo>
                  <a:pt x="42" y="284"/>
                  <a:pt x="48" y="275"/>
                  <a:pt x="45" y="271"/>
                </a:cubicBezTo>
                <a:cubicBezTo>
                  <a:pt x="46" y="270"/>
                  <a:pt x="43" y="267"/>
                  <a:pt x="46" y="267"/>
                </a:cubicBezTo>
                <a:cubicBezTo>
                  <a:pt x="46" y="265"/>
                  <a:pt x="45" y="263"/>
                  <a:pt x="47" y="263"/>
                </a:cubicBezTo>
                <a:cubicBezTo>
                  <a:pt x="49" y="265"/>
                  <a:pt x="50" y="265"/>
                  <a:pt x="51" y="265"/>
                </a:cubicBezTo>
                <a:cubicBezTo>
                  <a:pt x="52" y="269"/>
                  <a:pt x="52" y="273"/>
                  <a:pt x="53" y="277"/>
                </a:cubicBezTo>
                <a:cubicBezTo>
                  <a:pt x="55" y="276"/>
                  <a:pt x="53" y="274"/>
                  <a:pt x="54" y="273"/>
                </a:cubicBezTo>
                <a:cubicBezTo>
                  <a:pt x="54" y="273"/>
                  <a:pt x="55" y="275"/>
                  <a:pt x="55" y="274"/>
                </a:cubicBezTo>
                <a:cubicBezTo>
                  <a:pt x="56" y="273"/>
                  <a:pt x="55" y="271"/>
                  <a:pt x="56" y="270"/>
                </a:cubicBezTo>
                <a:cubicBezTo>
                  <a:pt x="54" y="270"/>
                  <a:pt x="54" y="269"/>
                  <a:pt x="53" y="269"/>
                </a:cubicBezTo>
                <a:cubicBezTo>
                  <a:pt x="55" y="267"/>
                  <a:pt x="55" y="263"/>
                  <a:pt x="54" y="262"/>
                </a:cubicBezTo>
                <a:cubicBezTo>
                  <a:pt x="57" y="262"/>
                  <a:pt x="55" y="257"/>
                  <a:pt x="58" y="256"/>
                </a:cubicBezTo>
                <a:cubicBezTo>
                  <a:pt x="62" y="255"/>
                  <a:pt x="61" y="262"/>
                  <a:pt x="63" y="265"/>
                </a:cubicBezTo>
                <a:cubicBezTo>
                  <a:pt x="64" y="263"/>
                  <a:pt x="63" y="262"/>
                  <a:pt x="64" y="261"/>
                </a:cubicBezTo>
                <a:cubicBezTo>
                  <a:pt x="64" y="262"/>
                  <a:pt x="66" y="263"/>
                  <a:pt x="66" y="262"/>
                </a:cubicBezTo>
                <a:cubicBezTo>
                  <a:pt x="65" y="262"/>
                  <a:pt x="65" y="262"/>
                  <a:pt x="65" y="261"/>
                </a:cubicBezTo>
                <a:cubicBezTo>
                  <a:pt x="65" y="261"/>
                  <a:pt x="66" y="260"/>
                  <a:pt x="67" y="260"/>
                </a:cubicBezTo>
                <a:cubicBezTo>
                  <a:pt x="69" y="263"/>
                  <a:pt x="67" y="266"/>
                  <a:pt x="69" y="269"/>
                </a:cubicBezTo>
                <a:cubicBezTo>
                  <a:pt x="76" y="266"/>
                  <a:pt x="71" y="256"/>
                  <a:pt x="78" y="254"/>
                </a:cubicBezTo>
                <a:cubicBezTo>
                  <a:pt x="80" y="258"/>
                  <a:pt x="79" y="263"/>
                  <a:pt x="78" y="265"/>
                </a:cubicBezTo>
                <a:cubicBezTo>
                  <a:pt x="80" y="262"/>
                  <a:pt x="80" y="264"/>
                  <a:pt x="83" y="262"/>
                </a:cubicBezTo>
                <a:cubicBezTo>
                  <a:pt x="82" y="263"/>
                  <a:pt x="82" y="263"/>
                  <a:pt x="83" y="264"/>
                </a:cubicBezTo>
                <a:cubicBezTo>
                  <a:pt x="84" y="263"/>
                  <a:pt x="84" y="262"/>
                  <a:pt x="85" y="261"/>
                </a:cubicBezTo>
                <a:cubicBezTo>
                  <a:pt x="85" y="263"/>
                  <a:pt x="83" y="265"/>
                  <a:pt x="84" y="266"/>
                </a:cubicBezTo>
                <a:cubicBezTo>
                  <a:pt x="85" y="264"/>
                  <a:pt x="87" y="266"/>
                  <a:pt x="88" y="266"/>
                </a:cubicBezTo>
                <a:cubicBezTo>
                  <a:pt x="87" y="267"/>
                  <a:pt x="88" y="268"/>
                  <a:pt x="88" y="270"/>
                </a:cubicBezTo>
                <a:cubicBezTo>
                  <a:pt x="86" y="270"/>
                  <a:pt x="86" y="269"/>
                  <a:pt x="85" y="270"/>
                </a:cubicBezTo>
                <a:cubicBezTo>
                  <a:pt x="85" y="272"/>
                  <a:pt x="84" y="273"/>
                  <a:pt x="86" y="274"/>
                </a:cubicBezTo>
                <a:cubicBezTo>
                  <a:pt x="86" y="273"/>
                  <a:pt x="85" y="273"/>
                  <a:pt x="86" y="272"/>
                </a:cubicBezTo>
                <a:cubicBezTo>
                  <a:pt x="87" y="275"/>
                  <a:pt x="88" y="280"/>
                  <a:pt x="86" y="284"/>
                </a:cubicBezTo>
                <a:cubicBezTo>
                  <a:pt x="85" y="284"/>
                  <a:pt x="85" y="283"/>
                  <a:pt x="84" y="283"/>
                </a:cubicBezTo>
                <a:cubicBezTo>
                  <a:pt x="83" y="289"/>
                  <a:pt x="87" y="290"/>
                  <a:pt x="84" y="293"/>
                </a:cubicBezTo>
                <a:cubicBezTo>
                  <a:pt x="86" y="291"/>
                  <a:pt x="88" y="298"/>
                  <a:pt x="89" y="295"/>
                </a:cubicBezTo>
                <a:cubicBezTo>
                  <a:pt x="89" y="295"/>
                  <a:pt x="89" y="296"/>
                  <a:pt x="89" y="297"/>
                </a:cubicBezTo>
                <a:cubicBezTo>
                  <a:pt x="89" y="298"/>
                  <a:pt x="86" y="296"/>
                  <a:pt x="86" y="298"/>
                </a:cubicBezTo>
                <a:cubicBezTo>
                  <a:pt x="87" y="298"/>
                  <a:pt x="87" y="300"/>
                  <a:pt x="87" y="300"/>
                </a:cubicBezTo>
                <a:cubicBezTo>
                  <a:pt x="88" y="299"/>
                  <a:pt x="87" y="298"/>
                  <a:pt x="88" y="298"/>
                </a:cubicBezTo>
                <a:cubicBezTo>
                  <a:pt x="91" y="300"/>
                  <a:pt x="88" y="305"/>
                  <a:pt x="91" y="307"/>
                </a:cubicBezTo>
                <a:cubicBezTo>
                  <a:pt x="88" y="312"/>
                  <a:pt x="91" y="320"/>
                  <a:pt x="91" y="326"/>
                </a:cubicBezTo>
                <a:cubicBezTo>
                  <a:pt x="91" y="327"/>
                  <a:pt x="91" y="328"/>
                  <a:pt x="92" y="328"/>
                </a:cubicBezTo>
                <a:cubicBezTo>
                  <a:pt x="92" y="326"/>
                  <a:pt x="92" y="326"/>
                  <a:pt x="92" y="326"/>
                </a:cubicBezTo>
                <a:cubicBezTo>
                  <a:pt x="92" y="314"/>
                  <a:pt x="91" y="296"/>
                  <a:pt x="95" y="284"/>
                </a:cubicBezTo>
                <a:cubicBezTo>
                  <a:pt x="93" y="292"/>
                  <a:pt x="98" y="296"/>
                  <a:pt x="97" y="301"/>
                </a:cubicBezTo>
                <a:cubicBezTo>
                  <a:pt x="98" y="303"/>
                  <a:pt x="100" y="301"/>
                  <a:pt x="101" y="304"/>
                </a:cubicBezTo>
                <a:cubicBezTo>
                  <a:pt x="100" y="305"/>
                  <a:pt x="101" y="306"/>
                  <a:pt x="99" y="307"/>
                </a:cubicBezTo>
                <a:cubicBezTo>
                  <a:pt x="101" y="310"/>
                  <a:pt x="103" y="311"/>
                  <a:pt x="106" y="309"/>
                </a:cubicBezTo>
                <a:cubicBezTo>
                  <a:pt x="106" y="310"/>
                  <a:pt x="107" y="310"/>
                  <a:pt x="107" y="312"/>
                </a:cubicBezTo>
                <a:cubicBezTo>
                  <a:pt x="106" y="312"/>
                  <a:pt x="106" y="313"/>
                  <a:pt x="104" y="312"/>
                </a:cubicBezTo>
                <a:cubicBezTo>
                  <a:pt x="104" y="315"/>
                  <a:pt x="104" y="314"/>
                  <a:pt x="103" y="315"/>
                </a:cubicBezTo>
                <a:cubicBezTo>
                  <a:pt x="105" y="316"/>
                  <a:pt x="104" y="313"/>
                  <a:pt x="106" y="313"/>
                </a:cubicBezTo>
                <a:cubicBezTo>
                  <a:pt x="106" y="317"/>
                  <a:pt x="107" y="321"/>
                  <a:pt x="108" y="324"/>
                </a:cubicBezTo>
                <a:cubicBezTo>
                  <a:pt x="106" y="334"/>
                  <a:pt x="112" y="346"/>
                  <a:pt x="108" y="354"/>
                </a:cubicBezTo>
                <a:cubicBezTo>
                  <a:pt x="107" y="352"/>
                  <a:pt x="107" y="346"/>
                  <a:pt x="104" y="347"/>
                </a:cubicBezTo>
                <a:cubicBezTo>
                  <a:pt x="106" y="348"/>
                  <a:pt x="105" y="349"/>
                  <a:pt x="103" y="348"/>
                </a:cubicBezTo>
                <a:cubicBezTo>
                  <a:pt x="103" y="351"/>
                  <a:pt x="102" y="355"/>
                  <a:pt x="101" y="357"/>
                </a:cubicBezTo>
                <a:cubicBezTo>
                  <a:pt x="101" y="357"/>
                  <a:pt x="101" y="356"/>
                  <a:pt x="100" y="356"/>
                </a:cubicBezTo>
                <a:cubicBezTo>
                  <a:pt x="99" y="358"/>
                  <a:pt x="99" y="363"/>
                  <a:pt x="102" y="364"/>
                </a:cubicBezTo>
                <a:cubicBezTo>
                  <a:pt x="99" y="366"/>
                  <a:pt x="101" y="371"/>
                  <a:pt x="104" y="371"/>
                </a:cubicBezTo>
                <a:cubicBezTo>
                  <a:pt x="104" y="369"/>
                  <a:pt x="104" y="366"/>
                  <a:pt x="102" y="364"/>
                </a:cubicBezTo>
                <a:cubicBezTo>
                  <a:pt x="103" y="364"/>
                  <a:pt x="102" y="361"/>
                  <a:pt x="104" y="362"/>
                </a:cubicBezTo>
                <a:cubicBezTo>
                  <a:pt x="102" y="364"/>
                  <a:pt x="106" y="365"/>
                  <a:pt x="107" y="368"/>
                </a:cubicBezTo>
                <a:cubicBezTo>
                  <a:pt x="106" y="368"/>
                  <a:pt x="105" y="368"/>
                  <a:pt x="105" y="369"/>
                </a:cubicBezTo>
                <a:cubicBezTo>
                  <a:pt x="108" y="370"/>
                  <a:pt x="108" y="374"/>
                  <a:pt x="106" y="376"/>
                </a:cubicBezTo>
                <a:cubicBezTo>
                  <a:pt x="108" y="376"/>
                  <a:pt x="109" y="380"/>
                  <a:pt x="108" y="382"/>
                </a:cubicBezTo>
                <a:cubicBezTo>
                  <a:pt x="106" y="381"/>
                  <a:pt x="107" y="378"/>
                  <a:pt x="105" y="380"/>
                </a:cubicBezTo>
                <a:cubicBezTo>
                  <a:pt x="110" y="387"/>
                  <a:pt x="108" y="398"/>
                  <a:pt x="112" y="407"/>
                </a:cubicBezTo>
                <a:cubicBezTo>
                  <a:pt x="113" y="405"/>
                  <a:pt x="112" y="403"/>
                  <a:pt x="112" y="400"/>
                </a:cubicBezTo>
                <a:cubicBezTo>
                  <a:pt x="116" y="401"/>
                  <a:pt x="113" y="397"/>
                  <a:pt x="114" y="397"/>
                </a:cubicBezTo>
                <a:cubicBezTo>
                  <a:pt x="115" y="401"/>
                  <a:pt x="115" y="405"/>
                  <a:pt x="117" y="408"/>
                </a:cubicBezTo>
                <a:cubicBezTo>
                  <a:pt x="119" y="401"/>
                  <a:pt x="118" y="392"/>
                  <a:pt x="119" y="386"/>
                </a:cubicBezTo>
                <a:cubicBezTo>
                  <a:pt x="121" y="389"/>
                  <a:pt x="119" y="391"/>
                  <a:pt x="120" y="394"/>
                </a:cubicBezTo>
                <a:cubicBezTo>
                  <a:pt x="123" y="392"/>
                  <a:pt x="121" y="402"/>
                  <a:pt x="124" y="404"/>
                </a:cubicBezTo>
                <a:cubicBezTo>
                  <a:pt x="124" y="403"/>
                  <a:pt x="124" y="402"/>
                  <a:pt x="125" y="402"/>
                </a:cubicBezTo>
                <a:cubicBezTo>
                  <a:pt x="128" y="405"/>
                  <a:pt x="128" y="410"/>
                  <a:pt x="127" y="414"/>
                </a:cubicBezTo>
                <a:cubicBezTo>
                  <a:pt x="129" y="413"/>
                  <a:pt x="127" y="416"/>
                  <a:pt x="130" y="415"/>
                </a:cubicBezTo>
                <a:cubicBezTo>
                  <a:pt x="131" y="421"/>
                  <a:pt x="130" y="434"/>
                  <a:pt x="134" y="438"/>
                </a:cubicBezTo>
                <a:cubicBezTo>
                  <a:pt x="133" y="434"/>
                  <a:pt x="136" y="434"/>
                  <a:pt x="135" y="431"/>
                </a:cubicBezTo>
                <a:cubicBezTo>
                  <a:pt x="136" y="431"/>
                  <a:pt x="136" y="432"/>
                  <a:pt x="137" y="431"/>
                </a:cubicBezTo>
                <a:cubicBezTo>
                  <a:pt x="135" y="425"/>
                  <a:pt x="137" y="415"/>
                  <a:pt x="134" y="408"/>
                </a:cubicBezTo>
                <a:cubicBezTo>
                  <a:pt x="133" y="408"/>
                  <a:pt x="134" y="412"/>
                  <a:pt x="132" y="411"/>
                </a:cubicBezTo>
                <a:cubicBezTo>
                  <a:pt x="130" y="405"/>
                  <a:pt x="132" y="399"/>
                  <a:pt x="134" y="394"/>
                </a:cubicBezTo>
                <a:cubicBezTo>
                  <a:pt x="140" y="403"/>
                  <a:pt x="140" y="417"/>
                  <a:pt x="139" y="429"/>
                </a:cubicBezTo>
                <a:cubicBezTo>
                  <a:pt x="141" y="428"/>
                  <a:pt x="141" y="429"/>
                  <a:pt x="142" y="428"/>
                </a:cubicBezTo>
                <a:cubicBezTo>
                  <a:pt x="143" y="430"/>
                  <a:pt x="142" y="430"/>
                  <a:pt x="143" y="431"/>
                </a:cubicBezTo>
                <a:cubicBezTo>
                  <a:pt x="145" y="427"/>
                  <a:pt x="146" y="424"/>
                  <a:pt x="146" y="418"/>
                </a:cubicBezTo>
                <a:cubicBezTo>
                  <a:pt x="147" y="407"/>
                  <a:pt x="145" y="390"/>
                  <a:pt x="144" y="379"/>
                </a:cubicBezTo>
                <a:cubicBezTo>
                  <a:pt x="142" y="369"/>
                  <a:pt x="138" y="358"/>
                  <a:pt x="138" y="350"/>
                </a:cubicBezTo>
                <a:cubicBezTo>
                  <a:pt x="137" y="349"/>
                  <a:pt x="138" y="344"/>
                  <a:pt x="137" y="343"/>
                </a:cubicBezTo>
                <a:cubicBezTo>
                  <a:pt x="137" y="344"/>
                  <a:pt x="136" y="345"/>
                  <a:pt x="135" y="345"/>
                </a:cubicBezTo>
                <a:cubicBezTo>
                  <a:pt x="134" y="343"/>
                  <a:pt x="134" y="339"/>
                  <a:pt x="134" y="336"/>
                </a:cubicBezTo>
                <a:cubicBezTo>
                  <a:pt x="127" y="335"/>
                  <a:pt x="129" y="330"/>
                  <a:pt x="130" y="324"/>
                </a:cubicBezTo>
                <a:cubicBezTo>
                  <a:pt x="130" y="319"/>
                  <a:pt x="129" y="312"/>
                  <a:pt x="133" y="311"/>
                </a:cubicBezTo>
                <a:cubicBezTo>
                  <a:pt x="135" y="313"/>
                  <a:pt x="136" y="320"/>
                  <a:pt x="133" y="322"/>
                </a:cubicBezTo>
                <a:cubicBezTo>
                  <a:pt x="135" y="322"/>
                  <a:pt x="135" y="325"/>
                  <a:pt x="137" y="326"/>
                </a:cubicBezTo>
                <a:cubicBezTo>
                  <a:pt x="138" y="325"/>
                  <a:pt x="137" y="322"/>
                  <a:pt x="139" y="321"/>
                </a:cubicBezTo>
                <a:cubicBezTo>
                  <a:pt x="139" y="320"/>
                  <a:pt x="138" y="320"/>
                  <a:pt x="138" y="318"/>
                </a:cubicBezTo>
                <a:cubicBezTo>
                  <a:pt x="137" y="312"/>
                  <a:pt x="143" y="290"/>
                  <a:pt x="137" y="295"/>
                </a:cubicBezTo>
                <a:cubicBezTo>
                  <a:pt x="137" y="292"/>
                  <a:pt x="139" y="290"/>
                  <a:pt x="138" y="287"/>
                </a:cubicBezTo>
                <a:cubicBezTo>
                  <a:pt x="135" y="287"/>
                  <a:pt x="137" y="290"/>
                  <a:pt x="135" y="290"/>
                </a:cubicBezTo>
                <a:cubicBezTo>
                  <a:pt x="135" y="287"/>
                  <a:pt x="133" y="285"/>
                  <a:pt x="133" y="282"/>
                </a:cubicBezTo>
                <a:cubicBezTo>
                  <a:pt x="135" y="278"/>
                  <a:pt x="139" y="280"/>
                  <a:pt x="143" y="278"/>
                </a:cubicBezTo>
                <a:cubicBezTo>
                  <a:pt x="144" y="280"/>
                  <a:pt x="143" y="283"/>
                  <a:pt x="141" y="282"/>
                </a:cubicBezTo>
                <a:cubicBezTo>
                  <a:pt x="142" y="283"/>
                  <a:pt x="142" y="285"/>
                  <a:pt x="141" y="288"/>
                </a:cubicBezTo>
                <a:cubicBezTo>
                  <a:pt x="144" y="288"/>
                  <a:pt x="144" y="285"/>
                  <a:pt x="145" y="284"/>
                </a:cubicBezTo>
                <a:cubicBezTo>
                  <a:pt x="146" y="285"/>
                  <a:pt x="146" y="287"/>
                  <a:pt x="146" y="289"/>
                </a:cubicBezTo>
                <a:cubicBezTo>
                  <a:pt x="142" y="291"/>
                  <a:pt x="143" y="297"/>
                  <a:pt x="143" y="303"/>
                </a:cubicBezTo>
                <a:cubicBezTo>
                  <a:pt x="146" y="304"/>
                  <a:pt x="148" y="306"/>
                  <a:pt x="150" y="308"/>
                </a:cubicBezTo>
                <a:cubicBezTo>
                  <a:pt x="151" y="305"/>
                  <a:pt x="154" y="309"/>
                  <a:pt x="153" y="312"/>
                </a:cubicBezTo>
                <a:cubicBezTo>
                  <a:pt x="152" y="312"/>
                  <a:pt x="152" y="313"/>
                  <a:pt x="151" y="314"/>
                </a:cubicBezTo>
                <a:cubicBezTo>
                  <a:pt x="151" y="315"/>
                  <a:pt x="151" y="317"/>
                  <a:pt x="152" y="318"/>
                </a:cubicBezTo>
                <a:cubicBezTo>
                  <a:pt x="153" y="315"/>
                  <a:pt x="155" y="310"/>
                  <a:pt x="156" y="309"/>
                </a:cubicBezTo>
                <a:cubicBezTo>
                  <a:pt x="158" y="309"/>
                  <a:pt x="158" y="311"/>
                  <a:pt x="159" y="312"/>
                </a:cubicBezTo>
                <a:cubicBezTo>
                  <a:pt x="159" y="310"/>
                  <a:pt x="159" y="307"/>
                  <a:pt x="162" y="308"/>
                </a:cubicBezTo>
                <a:cubicBezTo>
                  <a:pt x="160" y="306"/>
                  <a:pt x="162" y="302"/>
                  <a:pt x="162" y="300"/>
                </a:cubicBezTo>
                <a:cubicBezTo>
                  <a:pt x="159" y="299"/>
                  <a:pt x="158" y="296"/>
                  <a:pt x="157" y="293"/>
                </a:cubicBezTo>
                <a:cubicBezTo>
                  <a:pt x="159" y="292"/>
                  <a:pt x="159" y="289"/>
                  <a:pt x="162" y="289"/>
                </a:cubicBezTo>
                <a:cubicBezTo>
                  <a:pt x="161" y="291"/>
                  <a:pt x="162" y="291"/>
                  <a:pt x="161" y="293"/>
                </a:cubicBezTo>
                <a:cubicBezTo>
                  <a:pt x="166" y="291"/>
                  <a:pt x="164" y="285"/>
                  <a:pt x="167" y="284"/>
                </a:cubicBezTo>
                <a:cubicBezTo>
                  <a:pt x="165" y="281"/>
                  <a:pt x="165" y="277"/>
                  <a:pt x="163" y="277"/>
                </a:cubicBezTo>
                <a:cubicBezTo>
                  <a:pt x="166" y="271"/>
                  <a:pt x="169" y="260"/>
                  <a:pt x="164" y="255"/>
                </a:cubicBezTo>
                <a:cubicBezTo>
                  <a:pt x="164" y="252"/>
                  <a:pt x="166" y="250"/>
                  <a:pt x="164" y="249"/>
                </a:cubicBezTo>
                <a:cubicBezTo>
                  <a:pt x="161" y="252"/>
                  <a:pt x="158" y="251"/>
                  <a:pt x="156" y="253"/>
                </a:cubicBezTo>
                <a:cubicBezTo>
                  <a:pt x="154" y="251"/>
                  <a:pt x="158" y="249"/>
                  <a:pt x="155" y="249"/>
                </a:cubicBezTo>
                <a:cubicBezTo>
                  <a:pt x="156" y="243"/>
                  <a:pt x="161" y="238"/>
                  <a:pt x="157" y="232"/>
                </a:cubicBezTo>
                <a:cubicBezTo>
                  <a:pt x="158" y="230"/>
                  <a:pt x="159" y="230"/>
                  <a:pt x="159" y="227"/>
                </a:cubicBezTo>
                <a:cubicBezTo>
                  <a:pt x="155" y="226"/>
                  <a:pt x="158" y="231"/>
                  <a:pt x="155" y="231"/>
                </a:cubicBezTo>
                <a:cubicBezTo>
                  <a:pt x="157" y="227"/>
                  <a:pt x="155" y="224"/>
                  <a:pt x="153" y="222"/>
                </a:cubicBezTo>
                <a:cubicBezTo>
                  <a:pt x="157" y="220"/>
                  <a:pt x="152" y="214"/>
                  <a:pt x="157" y="213"/>
                </a:cubicBezTo>
                <a:cubicBezTo>
                  <a:pt x="159" y="213"/>
                  <a:pt x="159" y="215"/>
                  <a:pt x="161" y="215"/>
                </a:cubicBezTo>
                <a:cubicBezTo>
                  <a:pt x="161" y="214"/>
                  <a:pt x="162" y="214"/>
                  <a:pt x="163" y="215"/>
                </a:cubicBezTo>
                <a:cubicBezTo>
                  <a:pt x="166" y="208"/>
                  <a:pt x="165" y="201"/>
                  <a:pt x="169" y="198"/>
                </a:cubicBezTo>
                <a:cubicBezTo>
                  <a:pt x="166" y="200"/>
                  <a:pt x="164" y="202"/>
                  <a:pt x="162" y="204"/>
                </a:cubicBezTo>
                <a:cubicBezTo>
                  <a:pt x="161" y="206"/>
                  <a:pt x="164" y="202"/>
                  <a:pt x="165" y="204"/>
                </a:cubicBezTo>
                <a:cubicBezTo>
                  <a:pt x="161" y="206"/>
                  <a:pt x="163" y="211"/>
                  <a:pt x="158" y="212"/>
                </a:cubicBezTo>
                <a:cubicBezTo>
                  <a:pt x="157" y="209"/>
                  <a:pt x="157" y="209"/>
                  <a:pt x="155" y="210"/>
                </a:cubicBezTo>
                <a:cubicBezTo>
                  <a:pt x="153" y="203"/>
                  <a:pt x="160" y="199"/>
                  <a:pt x="158" y="192"/>
                </a:cubicBezTo>
                <a:cubicBezTo>
                  <a:pt x="159" y="192"/>
                  <a:pt x="159" y="193"/>
                  <a:pt x="161" y="193"/>
                </a:cubicBezTo>
                <a:cubicBezTo>
                  <a:pt x="161" y="190"/>
                  <a:pt x="160" y="188"/>
                  <a:pt x="163" y="187"/>
                </a:cubicBezTo>
                <a:cubicBezTo>
                  <a:pt x="164" y="191"/>
                  <a:pt x="163" y="192"/>
                  <a:pt x="163" y="197"/>
                </a:cubicBezTo>
                <a:cubicBezTo>
                  <a:pt x="167" y="192"/>
                  <a:pt x="166" y="183"/>
                  <a:pt x="172" y="180"/>
                </a:cubicBezTo>
                <a:cubicBezTo>
                  <a:pt x="173" y="182"/>
                  <a:pt x="175" y="184"/>
                  <a:pt x="178" y="183"/>
                </a:cubicBezTo>
                <a:cubicBezTo>
                  <a:pt x="179" y="172"/>
                  <a:pt x="195" y="174"/>
                  <a:pt x="204" y="173"/>
                </a:cubicBezTo>
                <a:cubicBezTo>
                  <a:pt x="205" y="172"/>
                  <a:pt x="203" y="172"/>
                  <a:pt x="204" y="172"/>
                </a:cubicBezTo>
                <a:cubicBezTo>
                  <a:pt x="211" y="173"/>
                  <a:pt x="213" y="169"/>
                  <a:pt x="217" y="168"/>
                </a:cubicBezTo>
                <a:cubicBezTo>
                  <a:pt x="222" y="169"/>
                  <a:pt x="227" y="165"/>
                  <a:pt x="233" y="164"/>
                </a:cubicBezTo>
                <a:cubicBezTo>
                  <a:pt x="235" y="166"/>
                  <a:pt x="240" y="170"/>
                  <a:pt x="244" y="167"/>
                </a:cubicBezTo>
                <a:cubicBezTo>
                  <a:pt x="245" y="168"/>
                  <a:pt x="245" y="169"/>
                  <a:pt x="247" y="169"/>
                </a:cubicBezTo>
                <a:cubicBezTo>
                  <a:pt x="251" y="167"/>
                  <a:pt x="255" y="167"/>
                  <a:pt x="259" y="167"/>
                </a:cubicBezTo>
                <a:cubicBezTo>
                  <a:pt x="272" y="167"/>
                  <a:pt x="285" y="162"/>
                  <a:pt x="298" y="159"/>
                </a:cubicBezTo>
                <a:cubicBezTo>
                  <a:pt x="305" y="158"/>
                  <a:pt x="312" y="159"/>
                  <a:pt x="318" y="156"/>
                </a:cubicBezTo>
                <a:cubicBezTo>
                  <a:pt x="339" y="154"/>
                  <a:pt x="356" y="153"/>
                  <a:pt x="378" y="152"/>
                </a:cubicBezTo>
                <a:cubicBezTo>
                  <a:pt x="390" y="152"/>
                  <a:pt x="404" y="151"/>
                  <a:pt x="418" y="152"/>
                </a:cubicBezTo>
                <a:cubicBezTo>
                  <a:pt x="429" y="152"/>
                  <a:pt x="440" y="153"/>
                  <a:pt x="451" y="153"/>
                </a:cubicBezTo>
                <a:cubicBezTo>
                  <a:pt x="460" y="154"/>
                  <a:pt x="469" y="152"/>
                  <a:pt x="478" y="151"/>
                </a:cubicBezTo>
                <a:cubicBezTo>
                  <a:pt x="487" y="151"/>
                  <a:pt x="495" y="152"/>
                  <a:pt x="500" y="153"/>
                </a:cubicBezTo>
                <a:cubicBezTo>
                  <a:pt x="502" y="153"/>
                  <a:pt x="505" y="152"/>
                  <a:pt x="508" y="152"/>
                </a:cubicBezTo>
                <a:cubicBezTo>
                  <a:pt x="514" y="153"/>
                  <a:pt x="522" y="154"/>
                  <a:pt x="526" y="154"/>
                </a:cubicBezTo>
                <a:cubicBezTo>
                  <a:pt x="544" y="157"/>
                  <a:pt x="560" y="152"/>
                  <a:pt x="579" y="148"/>
                </a:cubicBezTo>
                <a:cubicBezTo>
                  <a:pt x="589" y="146"/>
                  <a:pt x="600" y="149"/>
                  <a:pt x="611" y="149"/>
                </a:cubicBezTo>
                <a:cubicBezTo>
                  <a:pt x="619" y="149"/>
                  <a:pt x="626" y="145"/>
                  <a:pt x="634" y="146"/>
                </a:cubicBezTo>
                <a:cubicBezTo>
                  <a:pt x="641" y="146"/>
                  <a:pt x="648" y="147"/>
                  <a:pt x="656" y="147"/>
                </a:cubicBezTo>
                <a:cubicBezTo>
                  <a:pt x="672" y="147"/>
                  <a:pt x="688" y="147"/>
                  <a:pt x="704" y="147"/>
                </a:cubicBezTo>
                <a:cubicBezTo>
                  <a:pt x="766" y="147"/>
                  <a:pt x="831" y="151"/>
                  <a:pt x="898" y="151"/>
                </a:cubicBezTo>
                <a:cubicBezTo>
                  <a:pt x="904" y="150"/>
                  <a:pt x="909" y="146"/>
                  <a:pt x="917" y="147"/>
                </a:cubicBezTo>
                <a:close/>
                <a:moveTo>
                  <a:pt x="916" y="143"/>
                </a:moveTo>
                <a:cubicBezTo>
                  <a:pt x="917" y="141"/>
                  <a:pt x="921" y="142"/>
                  <a:pt x="921" y="144"/>
                </a:cubicBezTo>
                <a:cubicBezTo>
                  <a:pt x="919" y="144"/>
                  <a:pt x="917" y="144"/>
                  <a:pt x="916" y="143"/>
                </a:cubicBezTo>
                <a:close/>
                <a:moveTo>
                  <a:pt x="914" y="130"/>
                </a:moveTo>
                <a:cubicBezTo>
                  <a:pt x="916" y="127"/>
                  <a:pt x="923" y="127"/>
                  <a:pt x="925" y="130"/>
                </a:cubicBezTo>
                <a:cubicBezTo>
                  <a:pt x="925" y="131"/>
                  <a:pt x="924" y="131"/>
                  <a:pt x="923" y="131"/>
                </a:cubicBezTo>
                <a:cubicBezTo>
                  <a:pt x="924" y="132"/>
                  <a:pt x="927" y="132"/>
                  <a:pt x="928" y="133"/>
                </a:cubicBezTo>
                <a:cubicBezTo>
                  <a:pt x="928" y="136"/>
                  <a:pt x="928" y="136"/>
                  <a:pt x="928" y="136"/>
                </a:cubicBezTo>
                <a:cubicBezTo>
                  <a:pt x="925" y="136"/>
                  <a:pt x="922" y="136"/>
                  <a:pt x="920" y="138"/>
                </a:cubicBezTo>
                <a:cubicBezTo>
                  <a:pt x="917" y="137"/>
                  <a:pt x="915" y="136"/>
                  <a:pt x="913" y="135"/>
                </a:cubicBezTo>
                <a:cubicBezTo>
                  <a:pt x="914" y="133"/>
                  <a:pt x="915" y="132"/>
                  <a:pt x="914" y="130"/>
                </a:cubicBezTo>
                <a:close/>
                <a:moveTo>
                  <a:pt x="993" y="121"/>
                </a:moveTo>
                <a:cubicBezTo>
                  <a:pt x="993" y="122"/>
                  <a:pt x="993" y="122"/>
                  <a:pt x="993" y="123"/>
                </a:cubicBezTo>
                <a:cubicBezTo>
                  <a:pt x="990" y="123"/>
                  <a:pt x="991" y="120"/>
                  <a:pt x="993" y="121"/>
                </a:cubicBezTo>
                <a:close/>
                <a:moveTo>
                  <a:pt x="1006" y="71"/>
                </a:moveTo>
                <a:cubicBezTo>
                  <a:pt x="1006" y="70"/>
                  <a:pt x="1008" y="69"/>
                  <a:pt x="1007" y="67"/>
                </a:cubicBezTo>
                <a:cubicBezTo>
                  <a:pt x="1010" y="69"/>
                  <a:pt x="1009" y="72"/>
                  <a:pt x="1011" y="75"/>
                </a:cubicBezTo>
                <a:cubicBezTo>
                  <a:pt x="1008" y="76"/>
                  <a:pt x="1003" y="73"/>
                  <a:pt x="1003" y="69"/>
                </a:cubicBezTo>
                <a:cubicBezTo>
                  <a:pt x="1004" y="70"/>
                  <a:pt x="1007" y="69"/>
                  <a:pt x="1006" y="71"/>
                </a:cubicBezTo>
                <a:close/>
                <a:moveTo>
                  <a:pt x="16" y="301"/>
                </a:moveTo>
                <a:cubicBezTo>
                  <a:pt x="14" y="300"/>
                  <a:pt x="14" y="297"/>
                  <a:pt x="14" y="294"/>
                </a:cubicBezTo>
                <a:cubicBezTo>
                  <a:pt x="15" y="295"/>
                  <a:pt x="16" y="299"/>
                  <a:pt x="16" y="301"/>
                </a:cubicBezTo>
                <a:close/>
                <a:moveTo>
                  <a:pt x="18" y="315"/>
                </a:moveTo>
                <a:cubicBezTo>
                  <a:pt x="18" y="315"/>
                  <a:pt x="18" y="315"/>
                  <a:pt x="18" y="316"/>
                </a:cubicBezTo>
                <a:cubicBezTo>
                  <a:pt x="16" y="316"/>
                  <a:pt x="19" y="312"/>
                  <a:pt x="19" y="316"/>
                </a:cubicBezTo>
                <a:cubicBezTo>
                  <a:pt x="19" y="316"/>
                  <a:pt x="18" y="316"/>
                  <a:pt x="18" y="315"/>
                </a:cubicBezTo>
                <a:close/>
                <a:moveTo>
                  <a:pt x="36" y="296"/>
                </a:moveTo>
                <a:cubicBezTo>
                  <a:pt x="34" y="296"/>
                  <a:pt x="34" y="296"/>
                  <a:pt x="34" y="296"/>
                </a:cubicBezTo>
                <a:cubicBezTo>
                  <a:pt x="34" y="294"/>
                  <a:pt x="34" y="293"/>
                  <a:pt x="36" y="292"/>
                </a:cubicBezTo>
                <a:cubicBezTo>
                  <a:pt x="35" y="293"/>
                  <a:pt x="36" y="294"/>
                  <a:pt x="36" y="296"/>
                </a:cubicBezTo>
                <a:close/>
                <a:moveTo>
                  <a:pt x="41" y="271"/>
                </a:moveTo>
                <a:cubicBezTo>
                  <a:pt x="38" y="269"/>
                  <a:pt x="40" y="274"/>
                  <a:pt x="37" y="273"/>
                </a:cubicBezTo>
                <a:cubicBezTo>
                  <a:pt x="39" y="276"/>
                  <a:pt x="38" y="275"/>
                  <a:pt x="37" y="278"/>
                </a:cubicBezTo>
                <a:cubicBezTo>
                  <a:pt x="36" y="278"/>
                  <a:pt x="35" y="278"/>
                  <a:pt x="35" y="276"/>
                </a:cubicBezTo>
                <a:cubicBezTo>
                  <a:pt x="33" y="279"/>
                  <a:pt x="36" y="283"/>
                  <a:pt x="34" y="285"/>
                </a:cubicBezTo>
                <a:cubicBezTo>
                  <a:pt x="32" y="285"/>
                  <a:pt x="32" y="285"/>
                  <a:pt x="32" y="285"/>
                </a:cubicBezTo>
                <a:cubicBezTo>
                  <a:pt x="31" y="283"/>
                  <a:pt x="33" y="282"/>
                  <a:pt x="33" y="280"/>
                </a:cubicBezTo>
                <a:cubicBezTo>
                  <a:pt x="33" y="278"/>
                  <a:pt x="32" y="278"/>
                  <a:pt x="30" y="278"/>
                </a:cubicBezTo>
                <a:cubicBezTo>
                  <a:pt x="30" y="275"/>
                  <a:pt x="31" y="272"/>
                  <a:pt x="32" y="269"/>
                </a:cubicBezTo>
                <a:cubicBezTo>
                  <a:pt x="34" y="268"/>
                  <a:pt x="34" y="269"/>
                  <a:pt x="35" y="269"/>
                </a:cubicBezTo>
                <a:cubicBezTo>
                  <a:pt x="36" y="267"/>
                  <a:pt x="39" y="266"/>
                  <a:pt x="40" y="263"/>
                </a:cubicBezTo>
                <a:cubicBezTo>
                  <a:pt x="41" y="265"/>
                  <a:pt x="41" y="268"/>
                  <a:pt x="41" y="271"/>
                </a:cubicBezTo>
                <a:close/>
                <a:moveTo>
                  <a:pt x="69" y="265"/>
                </a:moveTo>
                <a:cubicBezTo>
                  <a:pt x="68" y="264"/>
                  <a:pt x="70" y="262"/>
                  <a:pt x="72" y="262"/>
                </a:cubicBezTo>
                <a:cubicBezTo>
                  <a:pt x="73" y="263"/>
                  <a:pt x="71" y="265"/>
                  <a:pt x="69" y="265"/>
                </a:cubicBezTo>
                <a:close/>
                <a:moveTo>
                  <a:pt x="91" y="276"/>
                </a:moveTo>
                <a:cubicBezTo>
                  <a:pt x="90" y="276"/>
                  <a:pt x="88" y="276"/>
                  <a:pt x="88" y="274"/>
                </a:cubicBezTo>
                <a:cubicBezTo>
                  <a:pt x="89" y="275"/>
                  <a:pt x="92" y="274"/>
                  <a:pt x="91" y="276"/>
                </a:cubicBezTo>
                <a:close/>
                <a:moveTo>
                  <a:pt x="94" y="273"/>
                </a:moveTo>
                <a:cubicBezTo>
                  <a:pt x="93" y="273"/>
                  <a:pt x="92" y="270"/>
                  <a:pt x="91" y="272"/>
                </a:cubicBezTo>
                <a:cubicBezTo>
                  <a:pt x="90" y="268"/>
                  <a:pt x="94" y="265"/>
                  <a:pt x="95" y="263"/>
                </a:cubicBezTo>
                <a:cubicBezTo>
                  <a:pt x="96" y="264"/>
                  <a:pt x="94" y="270"/>
                  <a:pt x="94" y="273"/>
                </a:cubicBezTo>
                <a:close/>
                <a:moveTo>
                  <a:pt x="97" y="278"/>
                </a:moveTo>
                <a:cubicBezTo>
                  <a:pt x="93" y="278"/>
                  <a:pt x="97" y="274"/>
                  <a:pt x="97" y="272"/>
                </a:cubicBezTo>
                <a:cubicBezTo>
                  <a:pt x="98" y="273"/>
                  <a:pt x="97" y="276"/>
                  <a:pt x="97" y="278"/>
                </a:cubicBezTo>
                <a:close/>
                <a:moveTo>
                  <a:pt x="104" y="306"/>
                </a:moveTo>
                <a:cubicBezTo>
                  <a:pt x="103" y="307"/>
                  <a:pt x="102" y="304"/>
                  <a:pt x="102" y="306"/>
                </a:cubicBezTo>
                <a:cubicBezTo>
                  <a:pt x="101" y="304"/>
                  <a:pt x="103" y="300"/>
                  <a:pt x="106" y="299"/>
                </a:cubicBezTo>
                <a:cubicBezTo>
                  <a:pt x="107" y="302"/>
                  <a:pt x="105" y="304"/>
                  <a:pt x="104" y="306"/>
                </a:cubicBezTo>
                <a:close/>
                <a:moveTo>
                  <a:pt x="107" y="283"/>
                </a:moveTo>
                <a:cubicBezTo>
                  <a:pt x="106" y="283"/>
                  <a:pt x="106" y="283"/>
                  <a:pt x="105" y="283"/>
                </a:cubicBezTo>
                <a:cubicBezTo>
                  <a:pt x="106" y="286"/>
                  <a:pt x="106" y="286"/>
                  <a:pt x="106" y="289"/>
                </a:cubicBezTo>
                <a:cubicBezTo>
                  <a:pt x="104" y="289"/>
                  <a:pt x="103" y="289"/>
                  <a:pt x="103" y="289"/>
                </a:cubicBezTo>
                <a:cubicBezTo>
                  <a:pt x="103" y="285"/>
                  <a:pt x="105" y="286"/>
                  <a:pt x="104" y="282"/>
                </a:cubicBezTo>
                <a:cubicBezTo>
                  <a:pt x="105" y="283"/>
                  <a:pt x="105" y="281"/>
                  <a:pt x="106" y="282"/>
                </a:cubicBezTo>
                <a:cubicBezTo>
                  <a:pt x="107" y="281"/>
                  <a:pt x="106" y="281"/>
                  <a:pt x="105" y="281"/>
                </a:cubicBezTo>
                <a:cubicBezTo>
                  <a:pt x="106" y="279"/>
                  <a:pt x="108" y="281"/>
                  <a:pt x="107" y="283"/>
                </a:cubicBezTo>
                <a:close/>
                <a:moveTo>
                  <a:pt x="107" y="268"/>
                </a:moveTo>
                <a:cubicBezTo>
                  <a:pt x="106" y="267"/>
                  <a:pt x="107" y="265"/>
                  <a:pt x="108" y="265"/>
                </a:cubicBezTo>
                <a:cubicBezTo>
                  <a:pt x="109" y="265"/>
                  <a:pt x="108" y="266"/>
                  <a:pt x="110" y="266"/>
                </a:cubicBezTo>
                <a:cubicBezTo>
                  <a:pt x="109" y="267"/>
                  <a:pt x="109" y="269"/>
                  <a:pt x="107" y="268"/>
                </a:cubicBezTo>
                <a:close/>
                <a:moveTo>
                  <a:pt x="115" y="318"/>
                </a:moveTo>
                <a:cubicBezTo>
                  <a:pt x="117" y="320"/>
                  <a:pt x="116" y="325"/>
                  <a:pt x="116" y="329"/>
                </a:cubicBezTo>
                <a:cubicBezTo>
                  <a:pt x="113" y="328"/>
                  <a:pt x="114" y="321"/>
                  <a:pt x="115" y="318"/>
                </a:cubicBezTo>
                <a:close/>
                <a:moveTo>
                  <a:pt x="114" y="358"/>
                </a:moveTo>
                <a:cubicBezTo>
                  <a:pt x="115" y="350"/>
                  <a:pt x="107" y="344"/>
                  <a:pt x="111" y="335"/>
                </a:cubicBezTo>
                <a:cubicBezTo>
                  <a:pt x="113" y="337"/>
                  <a:pt x="114" y="340"/>
                  <a:pt x="117" y="342"/>
                </a:cubicBezTo>
                <a:cubicBezTo>
                  <a:pt x="115" y="347"/>
                  <a:pt x="119" y="355"/>
                  <a:pt x="114" y="358"/>
                </a:cubicBezTo>
                <a:close/>
                <a:moveTo>
                  <a:pt x="128" y="149"/>
                </a:moveTo>
                <a:cubicBezTo>
                  <a:pt x="128" y="147"/>
                  <a:pt x="130" y="148"/>
                  <a:pt x="129" y="146"/>
                </a:cubicBezTo>
                <a:cubicBezTo>
                  <a:pt x="132" y="146"/>
                  <a:pt x="130" y="149"/>
                  <a:pt x="128" y="149"/>
                </a:cubicBezTo>
                <a:close/>
                <a:moveTo>
                  <a:pt x="134" y="146"/>
                </a:moveTo>
                <a:cubicBezTo>
                  <a:pt x="133" y="146"/>
                  <a:pt x="133" y="145"/>
                  <a:pt x="133" y="144"/>
                </a:cubicBezTo>
                <a:cubicBezTo>
                  <a:pt x="134" y="143"/>
                  <a:pt x="138" y="145"/>
                  <a:pt x="138" y="142"/>
                </a:cubicBezTo>
                <a:cubicBezTo>
                  <a:pt x="138" y="142"/>
                  <a:pt x="138" y="143"/>
                  <a:pt x="139" y="143"/>
                </a:cubicBezTo>
                <a:cubicBezTo>
                  <a:pt x="138" y="145"/>
                  <a:pt x="134" y="143"/>
                  <a:pt x="134" y="146"/>
                </a:cubicBezTo>
                <a:close/>
                <a:moveTo>
                  <a:pt x="157" y="308"/>
                </a:moveTo>
                <a:cubicBezTo>
                  <a:pt x="155" y="307"/>
                  <a:pt x="157" y="306"/>
                  <a:pt x="157" y="303"/>
                </a:cubicBezTo>
                <a:cubicBezTo>
                  <a:pt x="158" y="303"/>
                  <a:pt x="157" y="306"/>
                  <a:pt x="157" y="308"/>
                </a:cubicBezTo>
                <a:close/>
                <a:moveTo>
                  <a:pt x="162" y="271"/>
                </a:moveTo>
                <a:cubicBezTo>
                  <a:pt x="160" y="273"/>
                  <a:pt x="162" y="277"/>
                  <a:pt x="158" y="279"/>
                </a:cubicBezTo>
                <a:cubicBezTo>
                  <a:pt x="158" y="275"/>
                  <a:pt x="159" y="269"/>
                  <a:pt x="162" y="271"/>
                </a:cubicBezTo>
                <a:close/>
                <a:moveTo>
                  <a:pt x="158" y="257"/>
                </a:moveTo>
                <a:cubicBezTo>
                  <a:pt x="158" y="256"/>
                  <a:pt x="158" y="256"/>
                  <a:pt x="159" y="256"/>
                </a:cubicBezTo>
                <a:cubicBezTo>
                  <a:pt x="160" y="256"/>
                  <a:pt x="160" y="256"/>
                  <a:pt x="160" y="256"/>
                </a:cubicBezTo>
                <a:cubicBezTo>
                  <a:pt x="160" y="258"/>
                  <a:pt x="159" y="258"/>
                  <a:pt x="159" y="260"/>
                </a:cubicBezTo>
                <a:cubicBezTo>
                  <a:pt x="156" y="260"/>
                  <a:pt x="159" y="257"/>
                  <a:pt x="158" y="257"/>
                </a:cubicBezTo>
                <a:close/>
                <a:moveTo>
                  <a:pt x="157" y="282"/>
                </a:moveTo>
                <a:cubicBezTo>
                  <a:pt x="158" y="284"/>
                  <a:pt x="159" y="282"/>
                  <a:pt x="159" y="284"/>
                </a:cubicBezTo>
                <a:cubicBezTo>
                  <a:pt x="160" y="284"/>
                  <a:pt x="161" y="283"/>
                  <a:pt x="161" y="282"/>
                </a:cubicBezTo>
                <a:cubicBezTo>
                  <a:pt x="162" y="283"/>
                  <a:pt x="161" y="285"/>
                  <a:pt x="160" y="286"/>
                </a:cubicBezTo>
                <a:cubicBezTo>
                  <a:pt x="159" y="286"/>
                  <a:pt x="160" y="284"/>
                  <a:pt x="158" y="284"/>
                </a:cubicBezTo>
                <a:cubicBezTo>
                  <a:pt x="157" y="284"/>
                  <a:pt x="158" y="287"/>
                  <a:pt x="155" y="286"/>
                </a:cubicBezTo>
                <a:cubicBezTo>
                  <a:pt x="156" y="285"/>
                  <a:pt x="157" y="285"/>
                  <a:pt x="157" y="282"/>
                </a:cubicBezTo>
                <a:close/>
                <a:moveTo>
                  <a:pt x="174" y="68"/>
                </a:moveTo>
                <a:cubicBezTo>
                  <a:pt x="173" y="65"/>
                  <a:pt x="176" y="64"/>
                  <a:pt x="179" y="65"/>
                </a:cubicBezTo>
                <a:cubicBezTo>
                  <a:pt x="178" y="67"/>
                  <a:pt x="176" y="68"/>
                  <a:pt x="174" y="68"/>
                </a:cubicBezTo>
                <a:close/>
                <a:moveTo>
                  <a:pt x="175" y="71"/>
                </a:moveTo>
                <a:cubicBezTo>
                  <a:pt x="177" y="68"/>
                  <a:pt x="182" y="68"/>
                  <a:pt x="186" y="69"/>
                </a:cubicBezTo>
                <a:cubicBezTo>
                  <a:pt x="184" y="72"/>
                  <a:pt x="179" y="69"/>
                  <a:pt x="175" y="71"/>
                </a:cubicBezTo>
                <a:close/>
                <a:moveTo>
                  <a:pt x="208" y="69"/>
                </a:moveTo>
                <a:cubicBezTo>
                  <a:pt x="208" y="70"/>
                  <a:pt x="207" y="71"/>
                  <a:pt x="206" y="70"/>
                </a:cubicBezTo>
                <a:cubicBezTo>
                  <a:pt x="206" y="69"/>
                  <a:pt x="207" y="69"/>
                  <a:pt x="208" y="69"/>
                </a:cubicBezTo>
                <a:close/>
                <a:moveTo>
                  <a:pt x="186" y="76"/>
                </a:moveTo>
                <a:cubicBezTo>
                  <a:pt x="186" y="70"/>
                  <a:pt x="194" y="72"/>
                  <a:pt x="196" y="69"/>
                </a:cubicBezTo>
                <a:cubicBezTo>
                  <a:pt x="199" y="70"/>
                  <a:pt x="199" y="71"/>
                  <a:pt x="201" y="70"/>
                </a:cubicBezTo>
                <a:cubicBezTo>
                  <a:pt x="201" y="72"/>
                  <a:pt x="200" y="70"/>
                  <a:pt x="201" y="72"/>
                </a:cubicBezTo>
                <a:cubicBezTo>
                  <a:pt x="196" y="74"/>
                  <a:pt x="193" y="77"/>
                  <a:pt x="186" y="76"/>
                </a:cubicBezTo>
                <a:close/>
                <a:moveTo>
                  <a:pt x="216" y="93"/>
                </a:moveTo>
                <a:cubicBezTo>
                  <a:pt x="217" y="91"/>
                  <a:pt x="223" y="88"/>
                  <a:pt x="225" y="91"/>
                </a:cubicBezTo>
                <a:cubicBezTo>
                  <a:pt x="221" y="91"/>
                  <a:pt x="220" y="93"/>
                  <a:pt x="216" y="93"/>
                </a:cubicBezTo>
                <a:close/>
                <a:moveTo>
                  <a:pt x="288" y="117"/>
                </a:moveTo>
                <a:cubicBezTo>
                  <a:pt x="287" y="117"/>
                  <a:pt x="288" y="115"/>
                  <a:pt x="288" y="114"/>
                </a:cubicBezTo>
                <a:cubicBezTo>
                  <a:pt x="289" y="115"/>
                  <a:pt x="290" y="116"/>
                  <a:pt x="291" y="117"/>
                </a:cubicBezTo>
                <a:cubicBezTo>
                  <a:pt x="289" y="118"/>
                  <a:pt x="289" y="116"/>
                  <a:pt x="288" y="117"/>
                </a:cubicBezTo>
                <a:close/>
                <a:moveTo>
                  <a:pt x="318" y="89"/>
                </a:moveTo>
                <a:cubicBezTo>
                  <a:pt x="319" y="89"/>
                  <a:pt x="321" y="89"/>
                  <a:pt x="321" y="88"/>
                </a:cubicBezTo>
                <a:cubicBezTo>
                  <a:pt x="323" y="89"/>
                  <a:pt x="320" y="92"/>
                  <a:pt x="320" y="93"/>
                </a:cubicBezTo>
                <a:cubicBezTo>
                  <a:pt x="318" y="93"/>
                  <a:pt x="318" y="93"/>
                  <a:pt x="318" y="93"/>
                </a:cubicBezTo>
                <a:cubicBezTo>
                  <a:pt x="318" y="92"/>
                  <a:pt x="318" y="91"/>
                  <a:pt x="318" y="89"/>
                </a:cubicBezTo>
                <a:close/>
                <a:moveTo>
                  <a:pt x="317" y="104"/>
                </a:moveTo>
                <a:cubicBezTo>
                  <a:pt x="318" y="103"/>
                  <a:pt x="320" y="104"/>
                  <a:pt x="321" y="104"/>
                </a:cubicBezTo>
                <a:cubicBezTo>
                  <a:pt x="320" y="105"/>
                  <a:pt x="316" y="105"/>
                  <a:pt x="317" y="104"/>
                </a:cubicBezTo>
                <a:close/>
                <a:moveTo>
                  <a:pt x="299" y="94"/>
                </a:moveTo>
                <a:cubicBezTo>
                  <a:pt x="299" y="91"/>
                  <a:pt x="303" y="93"/>
                  <a:pt x="306" y="93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7" y="93"/>
                  <a:pt x="305" y="96"/>
                  <a:pt x="304" y="96"/>
                </a:cubicBezTo>
                <a:cubicBezTo>
                  <a:pt x="304" y="93"/>
                  <a:pt x="300" y="94"/>
                  <a:pt x="299" y="94"/>
                </a:cubicBezTo>
                <a:close/>
                <a:moveTo>
                  <a:pt x="301" y="98"/>
                </a:moveTo>
                <a:cubicBezTo>
                  <a:pt x="301" y="96"/>
                  <a:pt x="302" y="97"/>
                  <a:pt x="302" y="96"/>
                </a:cubicBezTo>
                <a:cubicBezTo>
                  <a:pt x="303" y="96"/>
                  <a:pt x="303" y="97"/>
                  <a:pt x="304" y="97"/>
                </a:cubicBezTo>
                <a:cubicBezTo>
                  <a:pt x="304" y="98"/>
                  <a:pt x="302" y="98"/>
                  <a:pt x="301" y="98"/>
                </a:cubicBezTo>
                <a:close/>
                <a:moveTo>
                  <a:pt x="303" y="112"/>
                </a:moveTo>
                <a:cubicBezTo>
                  <a:pt x="304" y="112"/>
                  <a:pt x="306" y="111"/>
                  <a:pt x="308" y="112"/>
                </a:cubicBezTo>
                <a:cubicBezTo>
                  <a:pt x="308" y="114"/>
                  <a:pt x="308" y="114"/>
                  <a:pt x="308" y="114"/>
                </a:cubicBezTo>
                <a:cubicBezTo>
                  <a:pt x="307" y="115"/>
                  <a:pt x="305" y="115"/>
                  <a:pt x="303" y="115"/>
                </a:cubicBezTo>
                <a:cubicBezTo>
                  <a:pt x="304" y="113"/>
                  <a:pt x="302" y="114"/>
                  <a:pt x="303" y="112"/>
                </a:cubicBezTo>
                <a:close/>
                <a:moveTo>
                  <a:pt x="307" y="121"/>
                </a:moveTo>
                <a:cubicBezTo>
                  <a:pt x="311" y="122"/>
                  <a:pt x="314" y="119"/>
                  <a:pt x="317" y="120"/>
                </a:cubicBezTo>
                <a:cubicBezTo>
                  <a:pt x="316" y="123"/>
                  <a:pt x="308" y="124"/>
                  <a:pt x="307" y="121"/>
                </a:cubicBezTo>
                <a:close/>
                <a:moveTo>
                  <a:pt x="317" y="109"/>
                </a:moveTo>
                <a:cubicBezTo>
                  <a:pt x="319" y="106"/>
                  <a:pt x="320" y="108"/>
                  <a:pt x="323" y="106"/>
                </a:cubicBezTo>
                <a:cubicBezTo>
                  <a:pt x="323" y="109"/>
                  <a:pt x="319" y="110"/>
                  <a:pt x="317" y="109"/>
                </a:cubicBezTo>
                <a:close/>
                <a:moveTo>
                  <a:pt x="322" y="118"/>
                </a:moveTo>
                <a:cubicBezTo>
                  <a:pt x="322" y="116"/>
                  <a:pt x="326" y="116"/>
                  <a:pt x="327" y="118"/>
                </a:cubicBezTo>
                <a:cubicBezTo>
                  <a:pt x="325" y="117"/>
                  <a:pt x="323" y="119"/>
                  <a:pt x="322" y="118"/>
                </a:cubicBezTo>
                <a:close/>
                <a:moveTo>
                  <a:pt x="328" y="118"/>
                </a:moveTo>
                <a:cubicBezTo>
                  <a:pt x="331" y="117"/>
                  <a:pt x="334" y="114"/>
                  <a:pt x="338" y="114"/>
                </a:cubicBezTo>
                <a:cubicBezTo>
                  <a:pt x="335" y="116"/>
                  <a:pt x="331" y="119"/>
                  <a:pt x="328" y="118"/>
                </a:cubicBezTo>
                <a:close/>
                <a:moveTo>
                  <a:pt x="357" y="108"/>
                </a:moveTo>
                <a:cubicBezTo>
                  <a:pt x="359" y="108"/>
                  <a:pt x="360" y="108"/>
                  <a:pt x="360" y="107"/>
                </a:cubicBezTo>
                <a:cubicBezTo>
                  <a:pt x="361" y="107"/>
                  <a:pt x="361" y="109"/>
                  <a:pt x="362" y="109"/>
                </a:cubicBezTo>
                <a:cubicBezTo>
                  <a:pt x="361" y="110"/>
                  <a:pt x="357" y="111"/>
                  <a:pt x="357" y="108"/>
                </a:cubicBezTo>
                <a:close/>
                <a:moveTo>
                  <a:pt x="432" y="122"/>
                </a:moveTo>
                <a:cubicBezTo>
                  <a:pt x="432" y="124"/>
                  <a:pt x="431" y="124"/>
                  <a:pt x="430" y="124"/>
                </a:cubicBezTo>
                <a:cubicBezTo>
                  <a:pt x="429" y="122"/>
                  <a:pt x="431" y="123"/>
                  <a:pt x="432" y="122"/>
                </a:cubicBezTo>
                <a:close/>
                <a:moveTo>
                  <a:pt x="435" y="130"/>
                </a:moveTo>
                <a:cubicBezTo>
                  <a:pt x="430" y="131"/>
                  <a:pt x="422" y="129"/>
                  <a:pt x="419" y="126"/>
                </a:cubicBezTo>
                <a:cubicBezTo>
                  <a:pt x="423" y="124"/>
                  <a:pt x="425" y="129"/>
                  <a:pt x="428" y="128"/>
                </a:cubicBezTo>
                <a:cubicBezTo>
                  <a:pt x="430" y="127"/>
                  <a:pt x="432" y="126"/>
                  <a:pt x="435" y="127"/>
                </a:cubicBezTo>
                <a:cubicBezTo>
                  <a:pt x="435" y="129"/>
                  <a:pt x="432" y="129"/>
                  <a:pt x="435" y="130"/>
                </a:cubicBezTo>
                <a:close/>
                <a:moveTo>
                  <a:pt x="576" y="131"/>
                </a:moveTo>
                <a:cubicBezTo>
                  <a:pt x="574" y="130"/>
                  <a:pt x="574" y="130"/>
                  <a:pt x="574" y="130"/>
                </a:cubicBezTo>
                <a:cubicBezTo>
                  <a:pt x="573" y="130"/>
                  <a:pt x="574" y="128"/>
                  <a:pt x="573" y="128"/>
                </a:cubicBezTo>
                <a:cubicBezTo>
                  <a:pt x="574" y="126"/>
                  <a:pt x="576" y="125"/>
                  <a:pt x="577" y="127"/>
                </a:cubicBezTo>
                <a:cubicBezTo>
                  <a:pt x="578" y="129"/>
                  <a:pt x="576" y="129"/>
                  <a:pt x="576" y="131"/>
                </a:cubicBezTo>
                <a:close/>
                <a:moveTo>
                  <a:pt x="576" y="122"/>
                </a:moveTo>
                <a:cubicBezTo>
                  <a:pt x="577" y="120"/>
                  <a:pt x="581" y="120"/>
                  <a:pt x="584" y="121"/>
                </a:cubicBezTo>
                <a:cubicBezTo>
                  <a:pt x="583" y="123"/>
                  <a:pt x="579" y="123"/>
                  <a:pt x="576" y="122"/>
                </a:cubicBezTo>
                <a:close/>
                <a:moveTo>
                  <a:pt x="625" y="132"/>
                </a:moveTo>
                <a:cubicBezTo>
                  <a:pt x="624" y="132"/>
                  <a:pt x="623" y="131"/>
                  <a:pt x="622" y="131"/>
                </a:cubicBezTo>
                <a:cubicBezTo>
                  <a:pt x="622" y="129"/>
                  <a:pt x="626" y="129"/>
                  <a:pt x="625" y="132"/>
                </a:cubicBezTo>
                <a:close/>
                <a:moveTo>
                  <a:pt x="671" y="68"/>
                </a:moveTo>
                <a:cubicBezTo>
                  <a:pt x="670" y="70"/>
                  <a:pt x="668" y="69"/>
                  <a:pt x="666" y="69"/>
                </a:cubicBezTo>
                <a:cubicBezTo>
                  <a:pt x="667" y="68"/>
                  <a:pt x="670" y="67"/>
                  <a:pt x="671" y="68"/>
                </a:cubicBezTo>
                <a:close/>
                <a:moveTo>
                  <a:pt x="658" y="77"/>
                </a:moveTo>
                <a:cubicBezTo>
                  <a:pt x="658" y="78"/>
                  <a:pt x="659" y="78"/>
                  <a:pt x="660" y="78"/>
                </a:cubicBezTo>
                <a:cubicBezTo>
                  <a:pt x="657" y="80"/>
                  <a:pt x="654" y="80"/>
                  <a:pt x="650" y="78"/>
                </a:cubicBezTo>
                <a:cubicBezTo>
                  <a:pt x="653" y="75"/>
                  <a:pt x="657" y="74"/>
                  <a:pt x="662" y="74"/>
                </a:cubicBezTo>
                <a:cubicBezTo>
                  <a:pt x="665" y="73"/>
                  <a:pt x="668" y="71"/>
                  <a:pt x="672" y="72"/>
                </a:cubicBezTo>
                <a:cubicBezTo>
                  <a:pt x="670" y="76"/>
                  <a:pt x="662" y="74"/>
                  <a:pt x="658" y="77"/>
                </a:cubicBezTo>
                <a:close/>
                <a:moveTo>
                  <a:pt x="688" y="74"/>
                </a:moveTo>
                <a:cubicBezTo>
                  <a:pt x="688" y="74"/>
                  <a:pt x="686" y="72"/>
                  <a:pt x="687" y="72"/>
                </a:cubicBezTo>
                <a:cubicBezTo>
                  <a:pt x="695" y="69"/>
                  <a:pt x="706" y="64"/>
                  <a:pt x="716" y="67"/>
                </a:cubicBezTo>
                <a:cubicBezTo>
                  <a:pt x="722" y="69"/>
                  <a:pt x="729" y="69"/>
                  <a:pt x="735" y="68"/>
                </a:cubicBezTo>
                <a:cubicBezTo>
                  <a:pt x="737" y="67"/>
                  <a:pt x="741" y="66"/>
                  <a:pt x="745" y="66"/>
                </a:cubicBezTo>
                <a:cubicBezTo>
                  <a:pt x="741" y="73"/>
                  <a:pt x="727" y="72"/>
                  <a:pt x="718" y="72"/>
                </a:cubicBezTo>
                <a:cubicBezTo>
                  <a:pt x="718" y="72"/>
                  <a:pt x="718" y="70"/>
                  <a:pt x="717" y="70"/>
                </a:cubicBezTo>
                <a:cubicBezTo>
                  <a:pt x="713" y="70"/>
                  <a:pt x="710" y="71"/>
                  <a:pt x="710" y="75"/>
                </a:cubicBezTo>
                <a:cubicBezTo>
                  <a:pt x="708" y="74"/>
                  <a:pt x="707" y="76"/>
                  <a:pt x="706" y="76"/>
                </a:cubicBezTo>
                <a:cubicBezTo>
                  <a:pt x="701" y="85"/>
                  <a:pt x="691" y="76"/>
                  <a:pt x="681" y="76"/>
                </a:cubicBezTo>
                <a:cubicBezTo>
                  <a:pt x="682" y="74"/>
                  <a:pt x="686" y="75"/>
                  <a:pt x="688" y="74"/>
                </a:cubicBezTo>
                <a:close/>
                <a:moveTo>
                  <a:pt x="735" y="77"/>
                </a:moveTo>
                <a:cubicBezTo>
                  <a:pt x="731" y="78"/>
                  <a:pt x="729" y="77"/>
                  <a:pt x="728" y="74"/>
                </a:cubicBezTo>
                <a:cubicBezTo>
                  <a:pt x="731" y="74"/>
                  <a:pt x="732" y="72"/>
                  <a:pt x="735" y="73"/>
                </a:cubicBezTo>
                <a:cubicBezTo>
                  <a:pt x="736" y="75"/>
                  <a:pt x="735" y="76"/>
                  <a:pt x="735" y="77"/>
                </a:cubicBezTo>
                <a:close/>
                <a:moveTo>
                  <a:pt x="761" y="94"/>
                </a:moveTo>
                <a:cubicBezTo>
                  <a:pt x="759" y="95"/>
                  <a:pt x="757" y="94"/>
                  <a:pt x="756" y="96"/>
                </a:cubicBezTo>
                <a:cubicBezTo>
                  <a:pt x="756" y="99"/>
                  <a:pt x="754" y="100"/>
                  <a:pt x="753" y="102"/>
                </a:cubicBezTo>
                <a:cubicBezTo>
                  <a:pt x="747" y="102"/>
                  <a:pt x="743" y="100"/>
                  <a:pt x="737" y="100"/>
                </a:cubicBezTo>
                <a:cubicBezTo>
                  <a:pt x="727" y="101"/>
                  <a:pt x="721" y="107"/>
                  <a:pt x="708" y="105"/>
                </a:cubicBezTo>
                <a:cubicBezTo>
                  <a:pt x="706" y="104"/>
                  <a:pt x="705" y="103"/>
                  <a:pt x="703" y="103"/>
                </a:cubicBezTo>
                <a:cubicBezTo>
                  <a:pt x="696" y="102"/>
                  <a:pt x="690" y="106"/>
                  <a:pt x="684" y="103"/>
                </a:cubicBezTo>
                <a:cubicBezTo>
                  <a:pt x="683" y="101"/>
                  <a:pt x="685" y="102"/>
                  <a:pt x="685" y="101"/>
                </a:cubicBezTo>
                <a:cubicBezTo>
                  <a:pt x="684" y="99"/>
                  <a:pt x="680" y="101"/>
                  <a:pt x="680" y="98"/>
                </a:cubicBezTo>
                <a:cubicBezTo>
                  <a:pt x="682" y="98"/>
                  <a:pt x="684" y="97"/>
                  <a:pt x="687" y="97"/>
                </a:cubicBezTo>
                <a:cubicBezTo>
                  <a:pt x="687" y="95"/>
                  <a:pt x="685" y="94"/>
                  <a:pt x="688" y="94"/>
                </a:cubicBezTo>
                <a:cubicBezTo>
                  <a:pt x="686" y="92"/>
                  <a:pt x="682" y="92"/>
                  <a:pt x="681" y="90"/>
                </a:cubicBezTo>
                <a:cubicBezTo>
                  <a:pt x="684" y="90"/>
                  <a:pt x="685" y="89"/>
                  <a:pt x="688" y="89"/>
                </a:cubicBezTo>
                <a:cubicBezTo>
                  <a:pt x="688" y="88"/>
                  <a:pt x="689" y="86"/>
                  <a:pt x="690" y="85"/>
                </a:cubicBezTo>
                <a:cubicBezTo>
                  <a:pt x="695" y="85"/>
                  <a:pt x="697" y="84"/>
                  <a:pt x="701" y="83"/>
                </a:cubicBezTo>
                <a:cubicBezTo>
                  <a:pt x="703" y="83"/>
                  <a:pt x="703" y="86"/>
                  <a:pt x="706" y="86"/>
                </a:cubicBezTo>
                <a:cubicBezTo>
                  <a:pt x="706" y="87"/>
                  <a:pt x="705" y="87"/>
                  <a:pt x="705" y="87"/>
                </a:cubicBezTo>
                <a:cubicBezTo>
                  <a:pt x="706" y="89"/>
                  <a:pt x="709" y="88"/>
                  <a:pt x="711" y="90"/>
                </a:cubicBezTo>
                <a:cubicBezTo>
                  <a:pt x="706" y="94"/>
                  <a:pt x="696" y="88"/>
                  <a:pt x="690" y="93"/>
                </a:cubicBezTo>
                <a:cubicBezTo>
                  <a:pt x="693" y="98"/>
                  <a:pt x="702" y="97"/>
                  <a:pt x="706" y="93"/>
                </a:cubicBezTo>
                <a:cubicBezTo>
                  <a:pt x="716" y="99"/>
                  <a:pt x="733" y="93"/>
                  <a:pt x="744" y="95"/>
                </a:cubicBezTo>
                <a:cubicBezTo>
                  <a:pt x="745" y="96"/>
                  <a:pt x="744" y="99"/>
                  <a:pt x="745" y="100"/>
                </a:cubicBezTo>
                <a:cubicBezTo>
                  <a:pt x="752" y="101"/>
                  <a:pt x="752" y="95"/>
                  <a:pt x="754" y="94"/>
                </a:cubicBezTo>
                <a:cubicBezTo>
                  <a:pt x="745" y="93"/>
                  <a:pt x="736" y="91"/>
                  <a:pt x="727" y="89"/>
                </a:cubicBezTo>
                <a:cubicBezTo>
                  <a:pt x="728" y="87"/>
                  <a:pt x="726" y="87"/>
                  <a:pt x="726" y="87"/>
                </a:cubicBezTo>
                <a:cubicBezTo>
                  <a:pt x="730" y="85"/>
                  <a:pt x="737" y="80"/>
                  <a:pt x="744" y="85"/>
                </a:cubicBezTo>
                <a:cubicBezTo>
                  <a:pt x="744" y="87"/>
                  <a:pt x="744" y="87"/>
                  <a:pt x="744" y="87"/>
                </a:cubicBezTo>
                <a:cubicBezTo>
                  <a:pt x="750" y="89"/>
                  <a:pt x="756" y="90"/>
                  <a:pt x="762" y="91"/>
                </a:cubicBezTo>
                <a:cubicBezTo>
                  <a:pt x="762" y="92"/>
                  <a:pt x="761" y="92"/>
                  <a:pt x="761" y="94"/>
                </a:cubicBezTo>
                <a:close/>
                <a:moveTo>
                  <a:pt x="83" y="294"/>
                </a:moveTo>
                <a:cubicBezTo>
                  <a:pt x="83" y="294"/>
                  <a:pt x="83" y="293"/>
                  <a:pt x="84" y="293"/>
                </a:cubicBezTo>
                <a:cubicBezTo>
                  <a:pt x="83" y="293"/>
                  <a:pt x="83" y="293"/>
                  <a:pt x="83" y="294"/>
                </a:cubicBezTo>
                <a:close/>
                <a:moveTo>
                  <a:pt x="404" y="3"/>
                </a:moveTo>
                <a:cubicBezTo>
                  <a:pt x="401" y="3"/>
                  <a:pt x="400" y="4"/>
                  <a:pt x="398" y="5"/>
                </a:cubicBezTo>
                <a:cubicBezTo>
                  <a:pt x="401" y="5"/>
                  <a:pt x="404" y="5"/>
                  <a:pt x="404" y="3"/>
                </a:cubicBezTo>
                <a:close/>
                <a:moveTo>
                  <a:pt x="398" y="5"/>
                </a:moveTo>
                <a:cubicBezTo>
                  <a:pt x="398" y="5"/>
                  <a:pt x="398" y="5"/>
                  <a:pt x="398" y="5"/>
                </a:cubicBezTo>
                <a:cubicBezTo>
                  <a:pt x="398" y="5"/>
                  <a:pt x="398" y="5"/>
                  <a:pt x="398" y="5"/>
                </a:cubicBezTo>
                <a:cubicBezTo>
                  <a:pt x="398" y="5"/>
                  <a:pt x="398" y="5"/>
                  <a:pt x="398" y="5"/>
                </a:cubicBezTo>
                <a:close/>
                <a:moveTo>
                  <a:pt x="273" y="66"/>
                </a:moveTo>
                <a:cubicBezTo>
                  <a:pt x="271" y="68"/>
                  <a:pt x="276" y="68"/>
                  <a:pt x="278" y="69"/>
                </a:cubicBezTo>
                <a:cubicBezTo>
                  <a:pt x="273" y="69"/>
                  <a:pt x="266" y="71"/>
                  <a:pt x="261" y="70"/>
                </a:cubicBezTo>
                <a:cubicBezTo>
                  <a:pt x="268" y="72"/>
                  <a:pt x="277" y="75"/>
                  <a:pt x="284" y="73"/>
                </a:cubicBezTo>
                <a:cubicBezTo>
                  <a:pt x="283" y="79"/>
                  <a:pt x="277" y="76"/>
                  <a:pt x="275" y="79"/>
                </a:cubicBezTo>
                <a:cubicBezTo>
                  <a:pt x="280" y="79"/>
                  <a:pt x="285" y="79"/>
                  <a:pt x="286" y="75"/>
                </a:cubicBezTo>
                <a:cubicBezTo>
                  <a:pt x="289" y="77"/>
                  <a:pt x="293" y="75"/>
                  <a:pt x="294" y="73"/>
                </a:cubicBezTo>
                <a:cubicBezTo>
                  <a:pt x="296" y="75"/>
                  <a:pt x="299" y="74"/>
                  <a:pt x="301" y="74"/>
                </a:cubicBezTo>
                <a:cubicBezTo>
                  <a:pt x="302" y="72"/>
                  <a:pt x="301" y="72"/>
                  <a:pt x="301" y="71"/>
                </a:cubicBezTo>
                <a:cubicBezTo>
                  <a:pt x="298" y="71"/>
                  <a:pt x="299" y="74"/>
                  <a:pt x="297" y="74"/>
                </a:cubicBezTo>
                <a:cubicBezTo>
                  <a:pt x="294" y="72"/>
                  <a:pt x="292" y="73"/>
                  <a:pt x="290" y="73"/>
                </a:cubicBezTo>
                <a:cubicBezTo>
                  <a:pt x="293" y="68"/>
                  <a:pt x="299" y="69"/>
                  <a:pt x="305" y="66"/>
                </a:cubicBezTo>
                <a:cubicBezTo>
                  <a:pt x="305" y="67"/>
                  <a:pt x="305" y="68"/>
                  <a:pt x="305" y="68"/>
                </a:cubicBezTo>
                <a:cubicBezTo>
                  <a:pt x="308" y="64"/>
                  <a:pt x="313" y="67"/>
                  <a:pt x="314" y="70"/>
                </a:cubicBezTo>
                <a:cubicBezTo>
                  <a:pt x="321" y="71"/>
                  <a:pt x="324" y="69"/>
                  <a:pt x="329" y="69"/>
                </a:cubicBezTo>
                <a:cubicBezTo>
                  <a:pt x="330" y="66"/>
                  <a:pt x="325" y="68"/>
                  <a:pt x="325" y="66"/>
                </a:cubicBezTo>
                <a:cubicBezTo>
                  <a:pt x="327" y="65"/>
                  <a:pt x="333" y="65"/>
                  <a:pt x="332" y="63"/>
                </a:cubicBezTo>
                <a:cubicBezTo>
                  <a:pt x="328" y="63"/>
                  <a:pt x="323" y="65"/>
                  <a:pt x="319" y="63"/>
                </a:cubicBezTo>
                <a:cubicBezTo>
                  <a:pt x="324" y="58"/>
                  <a:pt x="338" y="62"/>
                  <a:pt x="345" y="59"/>
                </a:cubicBezTo>
                <a:cubicBezTo>
                  <a:pt x="345" y="59"/>
                  <a:pt x="346" y="59"/>
                  <a:pt x="346" y="60"/>
                </a:cubicBezTo>
                <a:cubicBezTo>
                  <a:pt x="347" y="62"/>
                  <a:pt x="345" y="63"/>
                  <a:pt x="345" y="65"/>
                </a:cubicBezTo>
                <a:cubicBezTo>
                  <a:pt x="344" y="65"/>
                  <a:pt x="343" y="65"/>
                  <a:pt x="343" y="66"/>
                </a:cubicBezTo>
                <a:cubicBezTo>
                  <a:pt x="346" y="67"/>
                  <a:pt x="353" y="65"/>
                  <a:pt x="357" y="66"/>
                </a:cubicBezTo>
                <a:cubicBezTo>
                  <a:pt x="357" y="65"/>
                  <a:pt x="357" y="64"/>
                  <a:pt x="359" y="63"/>
                </a:cubicBezTo>
                <a:cubicBezTo>
                  <a:pt x="358" y="63"/>
                  <a:pt x="355" y="64"/>
                  <a:pt x="355" y="62"/>
                </a:cubicBezTo>
                <a:cubicBezTo>
                  <a:pt x="356" y="61"/>
                  <a:pt x="358" y="60"/>
                  <a:pt x="360" y="60"/>
                </a:cubicBezTo>
                <a:cubicBezTo>
                  <a:pt x="360" y="62"/>
                  <a:pt x="363" y="65"/>
                  <a:pt x="363" y="66"/>
                </a:cubicBezTo>
                <a:cubicBezTo>
                  <a:pt x="367" y="67"/>
                  <a:pt x="367" y="62"/>
                  <a:pt x="371" y="61"/>
                </a:cubicBezTo>
                <a:cubicBezTo>
                  <a:pt x="371" y="62"/>
                  <a:pt x="373" y="62"/>
                  <a:pt x="375" y="62"/>
                </a:cubicBezTo>
                <a:cubicBezTo>
                  <a:pt x="375" y="61"/>
                  <a:pt x="374" y="61"/>
                  <a:pt x="374" y="59"/>
                </a:cubicBezTo>
                <a:cubicBezTo>
                  <a:pt x="376" y="59"/>
                  <a:pt x="377" y="57"/>
                  <a:pt x="379" y="57"/>
                </a:cubicBezTo>
                <a:cubicBezTo>
                  <a:pt x="380" y="58"/>
                  <a:pt x="379" y="60"/>
                  <a:pt x="382" y="59"/>
                </a:cubicBezTo>
                <a:cubicBezTo>
                  <a:pt x="383" y="58"/>
                  <a:pt x="381" y="57"/>
                  <a:pt x="382" y="57"/>
                </a:cubicBezTo>
                <a:cubicBezTo>
                  <a:pt x="389" y="55"/>
                  <a:pt x="397" y="55"/>
                  <a:pt x="406" y="54"/>
                </a:cubicBezTo>
                <a:cubicBezTo>
                  <a:pt x="404" y="54"/>
                  <a:pt x="403" y="54"/>
                  <a:pt x="404" y="52"/>
                </a:cubicBezTo>
                <a:cubicBezTo>
                  <a:pt x="412" y="54"/>
                  <a:pt x="423" y="57"/>
                  <a:pt x="430" y="53"/>
                </a:cubicBezTo>
                <a:cubicBezTo>
                  <a:pt x="429" y="52"/>
                  <a:pt x="428" y="52"/>
                  <a:pt x="428" y="51"/>
                </a:cubicBezTo>
                <a:cubicBezTo>
                  <a:pt x="430" y="50"/>
                  <a:pt x="435" y="51"/>
                  <a:pt x="436" y="50"/>
                </a:cubicBezTo>
                <a:cubicBezTo>
                  <a:pt x="434" y="49"/>
                  <a:pt x="433" y="49"/>
                  <a:pt x="432" y="48"/>
                </a:cubicBezTo>
                <a:cubicBezTo>
                  <a:pt x="432" y="47"/>
                  <a:pt x="433" y="46"/>
                  <a:pt x="435" y="46"/>
                </a:cubicBezTo>
                <a:cubicBezTo>
                  <a:pt x="436" y="45"/>
                  <a:pt x="433" y="44"/>
                  <a:pt x="434" y="44"/>
                </a:cubicBezTo>
                <a:cubicBezTo>
                  <a:pt x="437" y="44"/>
                  <a:pt x="439" y="43"/>
                  <a:pt x="440" y="42"/>
                </a:cubicBezTo>
                <a:cubicBezTo>
                  <a:pt x="439" y="41"/>
                  <a:pt x="439" y="41"/>
                  <a:pt x="439" y="39"/>
                </a:cubicBezTo>
                <a:cubicBezTo>
                  <a:pt x="440" y="39"/>
                  <a:pt x="442" y="38"/>
                  <a:pt x="443" y="37"/>
                </a:cubicBezTo>
                <a:cubicBezTo>
                  <a:pt x="442" y="36"/>
                  <a:pt x="440" y="35"/>
                  <a:pt x="439" y="34"/>
                </a:cubicBezTo>
                <a:cubicBezTo>
                  <a:pt x="442" y="31"/>
                  <a:pt x="436" y="29"/>
                  <a:pt x="433" y="29"/>
                </a:cubicBezTo>
                <a:cubicBezTo>
                  <a:pt x="432" y="27"/>
                  <a:pt x="432" y="25"/>
                  <a:pt x="431" y="24"/>
                </a:cubicBezTo>
                <a:cubicBezTo>
                  <a:pt x="433" y="23"/>
                  <a:pt x="435" y="24"/>
                  <a:pt x="438" y="22"/>
                </a:cubicBezTo>
                <a:cubicBezTo>
                  <a:pt x="437" y="21"/>
                  <a:pt x="436" y="20"/>
                  <a:pt x="436" y="18"/>
                </a:cubicBezTo>
                <a:cubicBezTo>
                  <a:pt x="436" y="17"/>
                  <a:pt x="439" y="17"/>
                  <a:pt x="439" y="15"/>
                </a:cubicBezTo>
                <a:cubicBezTo>
                  <a:pt x="436" y="14"/>
                  <a:pt x="432" y="13"/>
                  <a:pt x="432" y="9"/>
                </a:cubicBezTo>
                <a:cubicBezTo>
                  <a:pt x="432" y="8"/>
                  <a:pt x="434" y="8"/>
                  <a:pt x="434" y="7"/>
                </a:cubicBezTo>
                <a:cubicBezTo>
                  <a:pt x="431" y="6"/>
                  <a:pt x="429" y="4"/>
                  <a:pt x="427" y="2"/>
                </a:cubicBezTo>
                <a:cubicBezTo>
                  <a:pt x="424" y="2"/>
                  <a:pt x="424" y="0"/>
                  <a:pt x="421" y="0"/>
                </a:cubicBezTo>
                <a:cubicBezTo>
                  <a:pt x="420" y="2"/>
                  <a:pt x="420" y="3"/>
                  <a:pt x="420" y="5"/>
                </a:cubicBezTo>
                <a:cubicBezTo>
                  <a:pt x="414" y="9"/>
                  <a:pt x="408" y="3"/>
                  <a:pt x="401" y="7"/>
                </a:cubicBezTo>
                <a:cubicBezTo>
                  <a:pt x="400" y="5"/>
                  <a:pt x="398" y="7"/>
                  <a:pt x="398" y="5"/>
                </a:cubicBezTo>
                <a:cubicBezTo>
                  <a:pt x="397" y="5"/>
                  <a:pt x="396" y="6"/>
                  <a:pt x="394" y="7"/>
                </a:cubicBezTo>
                <a:cubicBezTo>
                  <a:pt x="394" y="6"/>
                  <a:pt x="395" y="6"/>
                  <a:pt x="395" y="5"/>
                </a:cubicBezTo>
                <a:cubicBezTo>
                  <a:pt x="391" y="6"/>
                  <a:pt x="386" y="6"/>
                  <a:pt x="381" y="6"/>
                </a:cubicBezTo>
                <a:cubicBezTo>
                  <a:pt x="380" y="9"/>
                  <a:pt x="380" y="14"/>
                  <a:pt x="377" y="15"/>
                </a:cubicBezTo>
                <a:cubicBezTo>
                  <a:pt x="379" y="19"/>
                  <a:pt x="372" y="21"/>
                  <a:pt x="370" y="18"/>
                </a:cubicBezTo>
                <a:cubicBezTo>
                  <a:pt x="369" y="16"/>
                  <a:pt x="372" y="18"/>
                  <a:pt x="371" y="16"/>
                </a:cubicBezTo>
                <a:cubicBezTo>
                  <a:pt x="363" y="14"/>
                  <a:pt x="349" y="8"/>
                  <a:pt x="345" y="18"/>
                </a:cubicBezTo>
                <a:cubicBezTo>
                  <a:pt x="342" y="18"/>
                  <a:pt x="341" y="17"/>
                  <a:pt x="341" y="15"/>
                </a:cubicBezTo>
                <a:cubicBezTo>
                  <a:pt x="339" y="14"/>
                  <a:pt x="337" y="16"/>
                  <a:pt x="338" y="18"/>
                </a:cubicBezTo>
                <a:cubicBezTo>
                  <a:pt x="336" y="18"/>
                  <a:pt x="334" y="22"/>
                  <a:pt x="330" y="20"/>
                </a:cubicBezTo>
                <a:cubicBezTo>
                  <a:pt x="330" y="18"/>
                  <a:pt x="332" y="19"/>
                  <a:pt x="332" y="18"/>
                </a:cubicBezTo>
                <a:cubicBezTo>
                  <a:pt x="322" y="16"/>
                  <a:pt x="313" y="16"/>
                  <a:pt x="305" y="19"/>
                </a:cubicBezTo>
                <a:cubicBezTo>
                  <a:pt x="305" y="20"/>
                  <a:pt x="305" y="22"/>
                  <a:pt x="304" y="23"/>
                </a:cubicBezTo>
                <a:cubicBezTo>
                  <a:pt x="306" y="24"/>
                  <a:pt x="308" y="26"/>
                  <a:pt x="307" y="29"/>
                </a:cubicBezTo>
                <a:cubicBezTo>
                  <a:pt x="302" y="31"/>
                  <a:pt x="294" y="32"/>
                  <a:pt x="291" y="36"/>
                </a:cubicBezTo>
                <a:cubicBezTo>
                  <a:pt x="284" y="36"/>
                  <a:pt x="280" y="35"/>
                  <a:pt x="275" y="39"/>
                </a:cubicBezTo>
                <a:cubicBezTo>
                  <a:pt x="275" y="46"/>
                  <a:pt x="275" y="46"/>
                  <a:pt x="275" y="46"/>
                </a:cubicBezTo>
                <a:cubicBezTo>
                  <a:pt x="271" y="48"/>
                  <a:pt x="267" y="50"/>
                  <a:pt x="264" y="54"/>
                </a:cubicBezTo>
                <a:cubicBezTo>
                  <a:pt x="264" y="58"/>
                  <a:pt x="268" y="58"/>
                  <a:pt x="268" y="62"/>
                </a:cubicBezTo>
                <a:cubicBezTo>
                  <a:pt x="264" y="62"/>
                  <a:pt x="259" y="61"/>
                  <a:pt x="258" y="64"/>
                </a:cubicBezTo>
                <a:cubicBezTo>
                  <a:pt x="262" y="66"/>
                  <a:pt x="268" y="66"/>
                  <a:pt x="273" y="66"/>
                </a:cubicBezTo>
                <a:close/>
                <a:moveTo>
                  <a:pt x="357" y="58"/>
                </a:moveTo>
                <a:cubicBezTo>
                  <a:pt x="357" y="57"/>
                  <a:pt x="356" y="57"/>
                  <a:pt x="357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59" y="56"/>
                  <a:pt x="360" y="57"/>
                  <a:pt x="360" y="58"/>
                </a:cubicBezTo>
                <a:cubicBezTo>
                  <a:pt x="358" y="58"/>
                  <a:pt x="359" y="58"/>
                  <a:pt x="357" y="58"/>
                </a:cubicBezTo>
                <a:close/>
                <a:moveTo>
                  <a:pt x="359" y="31"/>
                </a:moveTo>
                <a:cubicBezTo>
                  <a:pt x="361" y="28"/>
                  <a:pt x="363" y="26"/>
                  <a:pt x="367" y="25"/>
                </a:cubicBezTo>
                <a:cubicBezTo>
                  <a:pt x="367" y="24"/>
                  <a:pt x="364" y="26"/>
                  <a:pt x="363" y="26"/>
                </a:cubicBezTo>
                <a:cubicBezTo>
                  <a:pt x="363" y="25"/>
                  <a:pt x="363" y="24"/>
                  <a:pt x="363" y="23"/>
                </a:cubicBezTo>
                <a:cubicBezTo>
                  <a:pt x="368" y="24"/>
                  <a:pt x="368" y="23"/>
                  <a:pt x="373" y="23"/>
                </a:cubicBezTo>
                <a:cubicBezTo>
                  <a:pt x="373" y="23"/>
                  <a:pt x="372" y="23"/>
                  <a:pt x="372" y="23"/>
                </a:cubicBezTo>
                <a:cubicBezTo>
                  <a:pt x="374" y="25"/>
                  <a:pt x="371" y="32"/>
                  <a:pt x="369" y="34"/>
                </a:cubicBezTo>
                <a:cubicBezTo>
                  <a:pt x="364" y="34"/>
                  <a:pt x="359" y="34"/>
                  <a:pt x="355" y="33"/>
                </a:cubicBezTo>
                <a:cubicBezTo>
                  <a:pt x="356" y="32"/>
                  <a:pt x="357" y="30"/>
                  <a:pt x="359" y="31"/>
                </a:cubicBezTo>
                <a:close/>
                <a:moveTo>
                  <a:pt x="339" y="54"/>
                </a:moveTo>
                <a:cubicBezTo>
                  <a:pt x="340" y="53"/>
                  <a:pt x="342" y="53"/>
                  <a:pt x="342" y="52"/>
                </a:cubicBezTo>
                <a:cubicBezTo>
                  <a:pt x="343" y="52"/>
                  <a:pt x="341" y="56"/>
                  <a:pt x="339" y="54"/>
                </a:cubicBezTo>
                <a:close/>
                <a:moveTo>
                  <a:pt x="331" y="21"/>
                </a:moveTo>
                <a:cubicBezTo>
                  <a:pt x="331" y="20"/>
                  <a:pt x="332" y="21"/>
                  <a:pt x="332" y="22"/>
                </a:cubicBezTo>
                <a:cubicBezTo>
                  <a:pt x="334" y="22"/>
                  <a:pt x="334" y="21"/>
                  <a:pt x="335" y="22"/>
                </a:cubicBezTo>
                <a:cubicBezTo>
                  <a:pt x="334" y="23"/>
                  <a:pt x="332" y="23"/>
                  <a:pt x="331" y="23"/>
                </a:cubicBezTo>
                <a:cubicBezTo>
                  <a:pt x="331" y="22"/>
                  <a:pt x="331" y="22"/>
                  <a:pt x="332" y="22"/>
                </a:cubicBezTo>
                <a:cubicBezTo>
                  <a:pt x="332" y="22"/>
                  <a:pt x="331" y="21"/>
                  <a:pt x="331" y="21"/>
                </a:cubicBezTo>
                <a:close/>
                <a:moveTo>
                  <a:pt x="331" y="35"/>
                </a:moveTo>
                <a:cubicBezTo>
                  <a:pt x="331" y="37"/>
                  <a:pt x="331" y="37"/>
                  <a:pt x="331" y="37"/>
                </a:cubicBezTo>
                <a:cubicBezTo>
                  <a:pt x="329" y="37"/>
                  <a:pt x="327" y="38"/>
                  <a:pt x="326" y="37"/>
                </a:cubicBezTo>
                <a:cubicBezTo>
                  <a:pt x="327" y="35"/>
                  <a:pt x="329" y="34"/>
                  <a:pt x="331" y="35"/>
                </a:cubicBezTo>
                <a:close/>
                <a:moveTo>
                  <a:pt x="337" y="38"/>
                </a:moveTo>
                <a:cubicBezTo>
                  <a:pt x="336" y="37"/>
                  <a:pt x="337" y="34"/>
                  <a:pt x="336" y="33"/>
                </a:cubicBezTo>
                <a:cubicBezTo>
                  <a:pt x="333" y="32"/>
                  <a:pt x="329" y="33"/>
                  <a:pt x="329" y="31"/>
                </a:cubicBezTo>
                <a:cubicBezTo>
                  <a:pt x="332" y="31"/>
                  <a:pt x="332" y="31"/>
                  <a:pt x="334" y="31"/>
                </a:cubicBezTo>
                <a:cubicBezTo>
                  <a:pt x="334" y="30"/>
                  <a:pt x="332" y="31"/>
                  <a:pt x="332" y="30"/>
                </a:cubicBezTo>
                <a:cubicBezTo>
                  <a:pt x="335" y="29"/>
                  <a:pt x="339" y="27"/>
                  <a:pt x="341" y="28"/>
                </a:cubicBezTo>
                <a:cubicBezTo>
                  <a:pt x="345" y="29"/>
                  <a:pt x="346" y="36"/>
                  <a:pt x="350" y="36"/>
                </a:cubicBezTo>
                <a:cubicBezTo>
                  <a:pt x="350" y="37"/>
                  <a:pt x="347" y="37"/>
                  <a:pt x="346" y="36"/>
                </a:cubicBezTo>
                <a:cubicBezTo>
                  <a:pt x="345" y="38"/>
                  <a:pt x="348" y="38"/>
                  <a:pt x="348" y="40"/>
                </a:cubicBezTo>
                <a:cubicBezTo>
                  <a:pt x="341" y="42"/>
                  <a:pt x="333" y="42"/>
                  <a:pt x="325" y="41"/>
                </a:cubicBezTo>
                <a:cubicBezTo>
                  <a:pt x="329" y="38"/>
                  <a:pt x="333" y="40"/>
                  <a:pt x="337" y="38"/>
                </a:cubicBezTo>
                <a:close/>
                <a:moveTo>
                  <a:pt x="304" y="64"/>
                </a:moveTo>
                <a:cubicBezTo>
                  <a:pt x="305" y="66"/>
                  <a:pt x="298" y="66"/>
                  <a:pt x="296" y="67"/>
                </a:cubicBezTo>
                <a:cubicBezTo>
                  <a:pt x="298" y="65"/>
                  <a:pt x="302" y="66"/>
                  <a:pt x="304" y="64"/>
                </a:cubicBezTo>
                <a:close/>
                <a:moveTo>
                  <a:pt x="621" y="53"/>
                </a:moveTo>
                <a:cubicBezTo>
                  <a:pt x="624" y="53"/>
                  <a:pt x="628" y="52"/>
                  <a:pt x="627" y="50"/>
                </a:cubicBezTo>
                <a:cubicBezTo>
                  <a:pt x="626" y="51"/>
                  <a:pt x="619" y="50"/>
                  <a:pt x="618" y="51"/>
                </a:cubicBezTo>
                <a:cubicBezTo>
                  <a:pt x="621" y="52"/>
                  <a:pt x="623" y="50"/>
                  <a:pt x="621" y="53"/>
                </a:cubicBezTo>
                <a:close/>
                <a:moveTo>
                  <a:pt x="980" y="82"/>
                </a:moveTo>
                <a:cubicBezTo>
                  <a:pt x="979" y="80"/>
                  <a:pt x="976" y="79"/>
                  <a:pt x="973" y="79"/>
                </a:cubicBezTo>
                <a:cubicBezTo>
                  <a:pt x="974" y="81"/>
                  <a:pt x="979" y="81"/>
                  <a:pt x="980" y="82"/>
                </a:cubicBezTo>
                <a:close/>
                <a:moveTo>
                  <a:pt x="1010" y="93"/>
                </a:moveTo>
                <a:cubicBezTo>
                  <a:pt x="1004" y="88"/>
                  <a:pt x="997" y="84"/>
                  <a:pt x="993" y="77"/>
                </a:cubicBezTo>
                <a:cubicBezTo>
                  <a:pt x="991" y="76"/>
                  <a:pt x="989" y="75"/>
                  <a:pt x="987" y="74"/>
                </a:cubicBezTo>
                <a:cubicBezTo>
                  <a:pt x="986" y="75"/>
                  <a:pt x="989" y="77"/>
                  <a:pt x="987" y="78"/>
                </a:cubicBezTo>
                <a:cubicBezTo>
                  <a:pt x="983" y="77"/>
                  <a:pt x="979" y="76"/>
                  <a:pt x="975" y="76"/>
                </a:cubicBezTo>
                <a:cubicBezTo>
                  <a:pt x="975" y="80"/>
                  <a:pt x="980" y="80"/>
                  <a:pt x="982" y="82"/>
                </a:cubicBezTo>
                <a:cubicBezTo>
                  <a:pt x="984" y="89"/>
                  <a:pt x="992" y="93"/>
                  <a:pt x="997" y="94"/>
                </a:cubicBezTo>
                <a:cubicBezTo>
                  <a:pt x="994" y="92"/>
                  <a:pt x="992" y="89"/>
                  <a:pt x="989" y="86"/>
                </a:cubicBezTo>
                <a:cubicBezTo>
                  <a:pt x="991" y="86"/>
                  <a:pt x="991" y="85"/>
                  <a:pt x="992" y="85"/>
                </a:cubicBezTo>
                <a:cubicBezTo>
                  <a:pt x="994" y="92"/>
                  <a:pt x="1002" y="93"/>
                  <a:pt x="1008" y="96"/>
                </a:cubicBezTo>
                <a:cubicBezTo>
                  <a:pt x="1008" y="94"/>
                  <a:pt x="1004" y="92"/>
                  <a:pt x="1005" y="91"/>
                </a:cubicBezTo>
                <a:cubicBezTo>
                  <a:pt x="1007" y="91"/>
                  <a:pt x="1009" y="94"/>
                  <a:pt x="1010" y="93"/>
                </a:cubicBezTo>
                <a:close/>
                <a:moveTo>
                  <a:pt x="218" y="55"/>
                </a:moveTo>
                <a:cubicBezTo>
                  <a:pt x="214" y="56"/>
                  <a:pt x="208" y="56"/>
                  <a:pt x="207" y="60"/>
                </a:cubicBezTo>
                <a:cubicBezTo>
                  <a:pt x="208" y="62"/>
                  <a:pt x="210" y="59"/>
                  <a:pt x="210" y="62"/>
                </a:cubicBezTo>
                <a:cubicBezTo>
                  <a:pt x="207" y="63"/>
                  <a:pt x="203" y="64"/>
                  <a:pt x="201" y="67"/>
                </a:cubicBezTo>
                <a:cubicBezTo>
                  <a:pt x="203" y="67"/>
                  <a:pt x="204" y="65"/>
                  <a:pt x="205" y="64"/>
                </a:cubicBezTo>
                <a:cubicBezTo>
                  <a:pt x="209" y="65"/>
                  <a:pt x="216" y="62"/>
                  <a:pt x="216" y="60"/>
                </a:cubicBezTo>
                <a:cubicBezTo>
                  <a:pt x="215" y="60"/>
                  <a:pt x="213" y="61"/>
                  <a:pt x="212" y="60"/>
                </a:cubicBezTo>
                <a:cubicBezTo>
                  <a:pt x="213" y="59"/>
                  <a:pt x="218" y="57"/>
                  <a:pt x="218" y="55"/>
                </a:cubicBezTo>
                <a:close/>
                <a:moveTo>
                  <a:pt x="1036" y="107"/>
                </a:moveTo>
                <a:cubicBezTo>
                  <a:pt x="1036" y="107"/>
                  <a:pt x="1037" y="107"/>
                  <a:pt x="1037" y="107"/>
                </a:cubicBezTo>
                <a:cubicBezTo>
                  <a:pt x="1032" y="100"/>
                  <a:pt x="1025" y="89"/>
                  <a:pt x="1017" y="91"/>
                </a:cubicBezTo>
                <a:cubicBezTo>
                  <a:pt x="1022" y="96"/>
                  <a:pt x="1024" y="103"/>
                  <a:pt x="1033" y="104"/>
                </a:cubicBezTo>
                <a:cubicBezTo>
                  <a:pt x="1034" y="105"/>
                  <a:pt x="1035" y="106"/>
                  <a:pt x="1036" y="107"/>
                </a:cubicBezTo>
                <a:close/>
                <a:moveTo>
                  <a:pt x="463" y="89"/>
                </a:moveTo>
                <a:cubicBezTo>
                  <a:pt x="462" y="89"/>
                  <a:pt x="460" y="93"/>
                  <a:pt x="462" y="93"/>
                </a:cubicBezTo>
                <a:cubicBezTo>
                  <a:pt x="463" y="93"/>
                  <a:pt x="466" y="91"/>
                  <a:pt x="467" y="93"/>
                </a:cubicBezTo>
                <a:cubicBezTo>
                  <a:pt x="464" y="92"/>
                  <a:pt x="470" y="94"/>
                  <a:pt x="470" y="94"/>
                </a:cubicBezTo>
                <a:cubicBezTo>
                  <a:pt x="472" y="94"/>
                  <a:pt x="479" y="96"/>
                  <a:pt x="482" y="97"/>
                </a:cubicBezTo>
                <a:cubicBezTo>
                  <a:pt x="481" y="98"/>
                  <a:pt x="479" y="97"/>
                  <a:pt x="478" y="99"/>
                </a:cubicBezTo>
                <a:cubicBezTo>
                  <a:pt x="482" y="102"/>
                  <a:pt x="490" y="104"/>
                  <a:pt x="497" y="103"/>
                </a:cubicBezTo>
                <a:cubicBezTo>
                  <a:pt x="498" y="102"/>
                  <a:pt x="498" y="101"/>
                  <a:pt x="499" y="101"/>
                </a:cubicBezTo>
                <a:cubicBezTo>
                  <a:pt x="501" y="101"/>
                  <a:pt x="501" y="101"/>
                  <a:pt x="501" y="101"/>
                </a:cubicBezTo>
                <a:cubicBezTo>
                  <a:pt x="501" y="103"/>
                  <a:pt x="503" y="103"/>
                  <a:pt x="504" y="106"/>
                </a:cubicBezTo>
                <a:cubicBezTo>
                  <a:pt x="514" y="108"/>
                  <a:pt x="522" y="101"/>
                  <a:pt x="527" y="96"/>
                </a:cubicBezTo>
                <a:cubicBezTo>
                  <a:pt x="534" y="96"/>
                  <a:pt x="537" y="94"/>
                  <a:pt x="540" y="98"/>
                </a:cubicBezTo>
                <a:cubicBezTo>
                  <a:pt x="540" y="98"/>
                  <a:pt x="539" y="98"/>
                  <a:pt x="539" y="99"/>
                </a:cubicBezTo>
                <a:cubicBezTo>
                  <a:pt x="541" y="100"/>
                  <a:pt x="543" y="98"/>
                  <a:pt x="544" y="97"/>
                </a:cubicBezTo>
                <a:cubicBezTo>
                  <a:pt x="545" y="98"/>
                  <a:pt x="546" y="98"/>
                  <a:pt x="547" y="98"/>
                </a:cubicBezTo>
                <a:cubicBezTo>
                  <a:pt x="549" y="97"/>
                  <a:pt x="550" y="95"/>
                  <a:pt x="551" y="93"/>
                </a:cubicBezTo>
                <a:cubicBezTo>
                  <a:pt x="550" y="92"/>
                  <a:pt x="548" y="93"/>
                  <a:pt x="548" y="92"/>
                </a:cubicBezTo>
                <a:cubicBezTo>
                  <a:pt x="549" y="91"/>
                  <a:pt x="551" y="91"/>
                  <a:pt x="553" y="90"/>
                </a:cubicBezTo>
                <a:cubicBezTo>
                  <a:pt x="553" y="88"/>
                  <a:pt x="552" y="88"/>
                  <a:pt x="552" y="85"/>
                </a:cubicBezTo>
                <a:cubicBezTo>
                  <a:pt x="549" y="86"/>
                  <a:pt x="548" y="87"/>
                  <a:pt x="546" y="84"/>
                </a:cubicBezTo>
                <a:cubicBezTo>
                  <a:pt x="547" y="83"/>
                  <a:pt x="549" y="82"/>
                  <a:pt x="549" y="80"/>
                </a:cubicBezTo>
                <a:cubicBezTo>
                  <a:pt x="544" y="80"/>
                  <a:pt x="541" y="81"/>
                  <a:pt x="536" y="80"/>
                </a:cubicBezTo>
                <a:cubicBezTo>
                  <a:pt x="540" y="77"/>
                  <a:pt x="531" y="76"/>
                  <a:pt x="528" y="76"/>
                </a:cubicBezTo>
                <a:cubicBezTo>
                  <a:pt x="528" y="77"/>
                  <a:pt x="529" y="77"/>
                  <a:pt x="527" y="78"/>
                </a:cubicBezTo>
                <a:cubicBezTo>
                  <a:pt x="520" y="78"/>
                  <a:pt x="515" y="78"/>
                  <a:pt x="509" y="76"/>
                </a:cubicBezTo>
                <a:cubicBezTo>
                  <a:pt x="500" y="77"/>
                  <a:pt x="494" y="75"/>
                  <a:pt x="485" y="74"/>
                </a:cubicBezTo>
                <a:cubicBezTo>
                  <a:pt x="486" y="79"/>
                  <a:pt x="494" y="75"/>
                  <a:pt x="497" y="78"/>
                </a:cubicBezTo>
                <a:cubicBezTo>
                  <a:pt x="498" y="78"/>
                  <a:pt x="498" y="76"/>
                  <a:pt x="499" y="77"/>
                </a:cubicBezTo>
                <a:cubicBezTo>
                  <a:pt x="504" y="79"/>
                  <a:pt x="510" y="77"/>
                  <a:pt x="513" y="81"/>
                </a:cubicBezTo>
                <a:cubicBezTo>
                  <a:pt x="501" y="81"/>
                  <a:pt x="496" y="81"/>
                  <a:pt x="485" y="80"/>
                </a:cubicBezTo>
                <a:cubicBezTo>
                  <a:pt x="484" y="81"/>
                  <a:pt x="484" y="82"/>
                  <a:pt x="482" y="82"/>
                </a:cubicBezTo>
                <a:cubicBezTo>
                  <a:pt x="477" y="80"/>
                  <a:pt x="473" y="83"/>
                  <a:pt x="468" y="84"/>
                </a:cubicBezTo>
                <a:cubicBezTo>
                  <a:pt x="463" y="85"/>
                  <a:pt x="458" y="83"/>
                  <a:pt x="456" y="87"/>
                </a:cubicBezTo>
                <a:cubicBezTo>
                  <a:pt x="460" y="87"/>
                  <a:pt x="458" y="90"/>
                  <a:pt x="463" y="89"/>
                </a:cubicBezTo>
                <a:close/>
                <a:moveTo>
                  <a:pt x="541" y="93"/>
                </a:moveTo>
                <a:cubicBezTo>
                  <a:pt x="541" y="94"/>
                  <a:pt x="540" y="94"/>
                  <a:pt x="538" y="94"/>
                </a:cubicBezTo>
                <a:cubicBezTo>
                  <a:pt x="539" y="93"/>
                  <a:pt x="538" y="93"/>
                  <a:pt x="538" y="93"/>
                </a:cubicBezTo>
                <a:cubicBezTo>
                  <a:pt x="539" y="91"/>
                  <a:pt x="540" y="93"/>
                  <a:pt x="541" y="93"/>
                </a:cubicBezTo>
                <a:close/>
                <a:moveTo>
                  <a:pt x="537" y="82"/>
                </a:moveTo>
                <a:cubicBezTo>
                  <a:pt x="537" y="85"/>
                  <a:pt x="536" y="86"/>
                  <a:pt x="535" y="87"/>
                </a:cubicBezTo>
                <a:cubicBezTo>
                  <a:pt x="527" y="84"/>
                  <a:pt x="519" y="88"/>
                  <a:pt x="515" y="88"/>
                </a:cubicBezTo>
                <a:cubicBezTo>
                  <a:pt x="519" y="82"/>
                  <a:pt x="530" y="82"/>
                  <a:pt x="537" y="82"/>
                </a:cubicBezTo>
                <a:close/>
                <a:moveTo>
                  <a:pt x="524" y="81"/>
                </a:moveTo>
                <a:cubicBezTo>
                  <a:pt x="523" y="83"/>
                  <a:pt x="516" y="82"/>
                  <a:pt x="514" y="80"/>
                </a:cubicBezTo>
                <a:cubicBezTo>
                  <a:pt x="517" y="81"/>
                  <a:pt x="521" y="78"/>
                  <a:pt x="524" y="81"/>
                </a:cubicBezTo>
                <a:close/>
                <a:moveTo>
                  <a:pt x="475" y="91"/>
                </a:moveTo>
                <a:cubicBezTo>
                  <a:pt x="475" y="92"/>
                  <a:pt x="473" y="91"/>
                  <a:pt x="473" y="92"/>
                </a:cubicBezTo>
                <a:cubicBezTo>
                  <a:pt x="472" y="92"/>
                  <a:pt x="472" y="90"/>
                  <a:pt x="470" y="89"/>
                </a:cubicBezTo>
                <a:cubicBezTo>
                  <a:pt x="472" y="88"/>
                  <a:pt x="475" y="89"/>
                  <a:pt x="475" y="91"/>
                </a:cubicBezTo>
                <a:close/>
                <a:moveTo>
                  <a:pt x="245" y="67"/>
                </a:moveTo>
                <a:cubicBezTo>
                  <a:pt x="239" y="64"/>
                  <a:pt x="229" y="66"/>
                  <a:pt x="222" y="69"/>
                </a:cubicBezTo>
                <a:cubicBezTo>
                  <a:pt x="224" y="69"/>
                  <a:pt x="224" y="70"/>
                  <a:pt x="223" y="71"/>
                </a:cubicBezTo>
                <a:cubicBezTo>
                  <a:pt x="228" y="72"/>
                  <a:pt x="230" y="69"/>
                  <a:pt x="235" y="69"/>
                </a:cubicBezTo>
                <a:cubicBezTo>
                  <a:pt x="235" y="70"/>
                  <a:pt x="236" y="71"/>
                  <a:pt x="236" y="72"/>
                </a:cubicBezTo>
                <a:cubicBezTo>
                  <a:pt x="234" y="73"/>
                  <a:pt x="231" y="72"/>
                  <a:pt x="230" y="74"/>
                </a:cubicBezTo>
                <a:cubicBezTo>
                  <a:pt x="235" y="74"/>
                  <a:pt x="237" y="71"/>
                  <a:pt x="242" y="71"/>
                </a:cubicBezTo>
                <a:cubicBezTo>
                  <a:pt x="242" y="69"/>
                  <a:pt x="239" y="71"/>
                  <a:pt x="239" y="70"/>
                </a:cubicBezTo>
                <a:cubicBezTo>
                  <a:pt x="242" y="69"/>
                  <a:pt x="244" y="69"/>
                  <a:pt x="245" y="67"/>
                </a:cubicBezTo>
                <a:close/>
                <a:moveTo>
                  <a:pt x="338" y="72"/>
                </a:moveTo>
                <a:cubicBezTo>
                  <a:pt x="341" y="72"/>
                  <a:pt x="349" y="71"/>
                  <a:pt x="348" y="70"/>
                </a:cubicBezTo>
                <a:cubicBezTo>
                  <a:pt x="344" y="70"/>
                  <a:pt x="341" y="70"/>
                  <a:pt x="338" y="72"/>
                </a:cubicBezTo>
                <a:close/>
                <a:moveTo>
                  <a:pt x="1026" y="105"/>
                </a:moveTo>
                <a:cubicBezTo>
                  <a:pt x="1025" y="102"/>
                  <a:pt x="1021" y="99"/>
                  <a:pt x="1018" y="98"/>
                </a:cubicBezTo>
                <a:cubicBezTo>
                  <a:pt x="1019" y="98"/>
                  <a:pt x="1018" y="99"/>
                  <a:pt x="1018" y="100"/>
                </a:cubicBezTo>
                <a:cubicBezTo>
                  <a:pt x="1021" y="101"/>
                  <a:pt x="1024" y="103"/>
                  <a:pt x="1026" y="105"/>
                </a:cubicBezTo>
                <a:close/>
                <a:moveTo>
                  <a:pt x="230" y="73"/>
                </a:moveTo>
                <a:cubicBezTo>
                  <a:pt x="227" y="74"/>
                  <a:pt x="224" y="74"/>
                  <a:pt x="222" y="76"/>
                </a:cubicBezTo>
                <a:cubicBezTo>
                  <a:pt x="224" y="76"/>
                  <a:pt x="228" y="75"/>
                  <a:pt x="230" y="73"/>
                </a:cubicBezTo>
                <a:close/>
                <a:moveTo>
                  <a:pt x="1049" y="148"/>
                </a:moveTo>
                <a:cubicBezTo>
                  <a:pt x="1050" y="148"/>
                  <a:pt x="1050" y="148"/>
                  <a:pt x="1050" y="148"/>
                </a:cubicBezTo>
                <a:cubicBezTo>
                  <a:pt x="1050" y="148"/>
                  <a:pt x="1050" y="148"/>
                  <a:pt x="1049" y="148"/>
                </a:cubicBezTo>
                <a:close/>
                <a:moveTo>
                  <a:pt x="1071" y="160"/>
                </a:moveTo>
                <a:cubicBezTo>
                  <a:pt x="1073" y="157"/>
                  <a:pt x="1069" y="154"/>
                  <a:pt x="1071" y="151"/>
                </a:cubicBezTo>
                <a:cubicBezTo>
                  <a:pt x="1065" y="143"/>
                  <a:pt x="1064" y="131"/>
                  <a:pt x="1057" y="125"/>
                </a:cubicBezTo>
                <a:cubicBezTo>
                  <a:pt x="1057" y="126"/>
                  <a:pt x="1057" y="127"/>
                  <a:pt x="1056" y="127"/>
                </a:cubicBezTo>
                <a:cubicBezTo>
                  <a:pt x="1057" y="123"/>
                  <a:pt x="1052" y="120"/>
                  <a:pt x="1050" y="115"/>
                </a:cubicBezTo>
                <a:cubicBezTo>
                  <a:pt x="1048" y="116"/>
                  <a:pt x="1047" y="117"/>
                  <a:pt x="1046" y="116"/>
                </a:cubicBezTo>
                <a:cubicBezTo>
                  <a:pt x="1047" y="118"/>
                  <a:pt x="1050" y="120"/>
                  <a:pt x="1048" y="123"/>
                </a:cubicBezTo>
                <a:cubicBezTo>
                  <a:pt x="1048" y="119"/>
                  <a:pt x="1044" y="119"/>
                  <a:pt x="1043" y="115"/>
                </a:cubicBezTo>
                <a:cubicBezTo>
                  <a:pt x="1038" y="115"/>
                  <a:pt x="1039" y="109"/>
                  <a:pt x="1034" y="108"/>
                </a:cubicBezTo>
                <a:cubicBezTo>
                  <a:pt x="1035" y="116"/>
                  <a:pt x="1041" y="119"/>
                  <a:pt x="1044" y="124"/>
                </a:cubicBezTo>
                <a:cubicBezTo>
                  <a:pt x="1041" y="124"/>
                  <a:pt x="1039" y="122"/>
                  <a:pt x="1038" y="120"/>
                </a:cubicBezTo>
                <a:cubicBezTo>
                  <a:pt x="1037" y="122"/>
                  <a:pt x="1038" y="123"/>
                  <a:pt x="1037" y="123"/>
                </a:cubicBezTo>
                <a:cubicBezTo>
                  <a:pt x="1035" y="123"/>
                  <a:pt x="1035" y="121"/>
                  <a:pt x="1033" y="121"/>
                </a:cubicBezTo>
                <a:cubicBezTo>
                  <a:pt x="1034" y="123"/>
                  <a:pt x="1032" y="124"/>
                  <a:pt x="1030" y="124"/>
                </a:cubicBezTo>
                <a:cubicBezTo>
                  <a:pt x="1027" y="118"/>
                  <a:pt x="1025" y="110"/>
                  <a:pt x="1017" y="111"/>
                </a:cubicBezTo>
                <a:cubicBezTo>
                  <a:pt x="1018" y="112"/>
                  <a:pt x="1018" y="113"/>
                  <a:pt x="1016" y="114"/>
                </a:cubicBezTo>
                <a:cubicBezTo>
                  <a:pt x="1027" y="115"/>
                  <a:pt x="1027" y="126"/>
                  <a:pt x="1032" y="132"/>
                </a:cubicBezTo>
                <a:cubicBezTo>
                  <a:pt x="1034" y="131"/>
                  <a:pt x="1034" y="137"/>
                  <a:pt x="1038" y="136"/>
                </a:cubicBezTo>
                <a:cubicBezTo>
                  <a:pt x="1038" y="139"/>
                  <a:pt x="1040" y="140"/>
                  <a:pt x="1041" y="142"/>
                </a:cubicBezTo>
                <a:cubicBezTo>
                  <a:pt x="1040" y="143"/>
                  <a:pt x="1039" y="143"/>
                  <a:pt x="1039" y="144"/>
                </a:cubicBezTo>
                <a:cubicBezTo>
                  <a:pt x="1040" y="146"/>
                  <a:pt x="1041" y="146"/>
                  <a:pt x="1042" y="147"/>
                </a:cubicBezTo>
                <a:cubicBezTo>
                  <a:pt x="1042" y="145"/>
                  <a:pt x="1040" y="143"/>
                  <a:pt x="1042" y="142"/>
                </a:cubicBezTo>
                <a:cubicBezTo>
                  <a:pt x="1045" y="143"/>
                  <a:pt x="1047" y="147"/>
                  <a:pt x="1049" y="148"/>
                </a:cubicBezTo>
                <a:cubicBezTo>
                  <a:pt x="1049" y="147"/>
                  <a:pt x="1048" y="146"/>
                  <a:pt x="1049" y="146"/>
                </a:cubicBezTo>
                <a:cubicBezTo>
                  <a:pt x="1050" y="148"/>
                  <a:pt x="1054" y="152"/>
                  <a:pt x="1051" y="152"/>
                </a:cubicBezTo>
                <a:cubicBezTo>
                  <a:pt x="1052" y="153"/>
                  <a:pt x="1052" y="152"/>
                  <a:pt x="1054" y="153"/>
                </a:cubicBezTo>
                <a:cubicBezTo>
                  <a:pt x="1053" y="149"/>
                  <a:pt x="1052" y="145"/>
                  <a:pt x="1054" y="142"/>
                </a:cubicBezTo>
                <a:cubicBezTo>
                  <a:pt x="1056" y="146"/>
                  <a:pt x="1057" y="152"/>
                  <a:pt x="1059" y="157"/>
                </a:cubicBezTo>
                <a:cubicBezTo>
                  <a:pt x="1060" y="156"/>
                  <a:pt x="1061" y="155"/>
                  <a:pt x="1060" y="153"/>
                </a:cubicBezTo>
                <a:cubicBezTo>
                  <a:pt x="1062" y="153"/>
                  <a:pt x="1061" y="155"/>
                  <a:pt x="1063" y="155"/>
                </a:cubicBezTo>
                <a:cubicBezTo>
                  <a:pt x="1061" y="142"/>
                  <a:pt x="1048" y="139"/>
                  <a:pt x="1046" y="127"/>
                </a:cubicBezTo>
                <a:cubicBezTo>
                  <a:pt x="1047" y="126"/>
                  <a:pt x="1048" y="125"/>
                  <a:pt x="1048" y="124"/>
                </a:cubicBezTo>
                <a:cubicBezTo>
                  <a:pt x="1056" y="136"/>
                  <a:pt x="1061" y="150"/>
                  <a:pt x="1071" y="160"/>
                </a:cubicBezTo>
                <a:close/>
                <a:moveTo>
                  <a:pt x="979" y="164"/>
                </a:moveTo>
                <a:cubicBezTo>
                  <a:pt x="979" y="157"/>
                  <a:pt x="977" y="149"/>
                  <a:pt x="974" y="144"/>
                </a:cubicBezTo>
                <a:cubicBezTo>
                  <a:pt x="974" y="148"/>
                  <a:pt x="972" y="148"/>
                  <a:pt x="973" y="151"/>
                </a:cubicBezTo>
                <a:cubicBezTo>
                  <a:pt x="972" y="152"/>
                  <a:pt x="972" y="152"/>
                  <a:pt x="971" y="152"/>
                </a:cubicBezTo>
                <a:cubicBezTo>
                  <a:pt x="969" y="148"/>
                  <a:pt x="964" y="144"/>
                  <a:pt x="960" y="143"/>
                </a:cubicBezTo>
                <a:cubicBezTo>
                  <a:pt x="962" y="144"/>
                  <a:pt x="963" y="145"/>
                  <a:pt x="964" y="146"/>
                </a:cubicBezTo>
                <a:cubicBezTo>
                  <a:pt x="965" y="148"/>
                  <a:pt x="963" y="149"/>
                  <a:pt x="964" y="150"/>
                </a:cubicBezTo>
                <a:cubicBezTo>
                  <a:pt x="969" y="153"/>
                  <a:pt x="973" y="159"/>
                  <a:pt x="973" y="164"/>
                </a:cubicBezTo>
                <a:cubicBezTo>
                  <a:pt x="970" y="159"/>
                  <a:pt x="966" y="155"/>
                  <a:pt x="959" y="153"/>
                </a:cubicBezTo>
                <a:cubicBezTo>
                  <a:pt x="959" y="156"/>
                  <a:pt x="962" y="157"/>
                  <a:pt x="962" y="160"/>
                </a:cubicBezTo>
                <a:cubicBezTo>
                  <a:pt x="961" y="161"/>
                  <a:pt x="961" y="161"/>
                  <a:pt x="959" y="161"/>
                </a:cubicBezTo>
                <a:cubicBezTo>
                  <a:pt x="962" y="165"/>
                  <a:pt x="961" y="170"/>
                  <a:pt x="964" y="175"/>
                </a:cubicBezTo>
                <a:cubicBezTo>
                  <a:pt x="966" y="175"/>
                  <a:pt x="965" y="174"/>
                  <a:pt x="966" y="175"/>
                </a:cubicBezTo>
                <a:cubicBezTo>
                  <a:pt x="968" y="179"/>
                  <a:pt x="970" y="186"/>
                  <a:pt x="973" y="187"/>
                </a:cubicBezTo>
                <a:cubicBezTo>
                  <a:pt x="972" y="186"/>
                  <a:pt x="971" y="184"/>
                  <a:pt x="971" y="182"/>
                </a:cubicBezTo>
                <a:cubicBezTo>
                  <a:pt x="972" y="182"/>
                  <a:pt x="973" y="183"/>
                  <a:pt x="974" y="183"/>
                </a:cubicBezTo>
                <a:cubicBezTo>
                  <a:pt x="973" y="177"/>
                  <a:pt x="974" y="169"/>
                  <a:pt x="975" y="167"/>
                </a:cubicBezTo>
                <a:cubicBezTo>
                  <a:pt x="973" y="167"/>
                  <a:pt x="973" y="167"/>
                  <a:pt x="972" y="165"/>
                </a:cubicBezTo>
                <a:cubicBezTo>
                  <a:pt x="976" y="167"/>
                  <a:pt x="975" y="163"/>
                  <a:pt x="977" y="166"/>
                </a:cubicBezTo>
                <a:cubicBezTo>
                  <a:pt x="977" y="164"/>
                  <a:pt x="979" y="165"/>
                  <a:pt x="979" y="164"/>
                </a:cubicBezTo>
                <a:close/>
                <a:moveTo>
                  <a:pt x="1164" y="581"/>
                </a:moveTo>
                <a:cubicBezTo>
                  <a:pt x="1166" y="565"/>
                  <a:pt x="1161" y="547"/>
                  <a:pt x="1162" y="532"/>
                </a:cubicBezTo>
                <a:cubicBezTo>
                  <a:pt x="1163" y="515"/>
                  <a:pt x="1159" y="498"/>
                  <a:pt x="1157" y="481"/>
                </a:cubicBezTo>
                <a:cubicBezTo>
                  <a:pt x="1156" y="466"/>
                  <a:pt x="1156" y="448"/>
                  <a:pt x="1157" y="436"/>
                </a:cubicBezTo>
                <a:cubicBezTo>
                  <a:pt x="1159" y="404"/>
                  <a:pt x="1155" y="374"/>
                  <a:pt x="1154" y="344"/>
                </a:cubicBezTo>
                <a:cubicBezTo>
                  <a:pt x="1154" y="335"/>
                  <a:pt x="1154" y="326"/>
                  <a:pt x="1154" y="317"/>
                </a:cubicBezTo>
                <a:cubicBezTo>
                  <a:pt x="1153" y="306"/>
                  <a:pt x="1154" y="297"/>
                  <a:pt x="1154" y="288"/>
                </a:cubicBezTo>
                <a:cubicBezTo>
                  <a:pt x="1154" y="272"/>
                  <a:pt x="1150" y="260"/>
                  <a:pt x="1145" y="248"/>
                </a:cubicBezTo>
                <a:cubicBezTo>
                  <a:pt x="1141" y="238"/>
                  <a:pt x="1142" y="226"/>
                  <a:pt x="1138" y="218"/>
                </a:cubicBezTo>
                <a:cubicBezTo>
                  <a:pt x="1139" y="212"/>
                  <a:pt x="1136" y="206"/>
                  <a:pt x="1134" y="201"/>
                </a:cubicBezTo>
                <a:cubicBezTo>
                  <a:pt x="1130" y="190"/>
                  <a:pt x="1125" y="180"/>
                  <a:pt x="1121" y="171"/>
                </a:cubicBezTo>
                <a:cubicBezTo>
                  <a:pt x="1121" y="171"/>
                  <a:pt x="1122" y="170"/>
                  <a:pt x="1121" y="169"/>
                </a:cubicBezTo>
                <a:cubicBezTo>
                  <a:pt x="1117" y="166"/>
                  <a:pt x="1117" y="159"/>
                  <a:pt x="1111" y="157"/>
                </a:cubicBezTo>
                <a:cubicBezTo>
                  <a:pt x="1113" y="159"/>
                  <a:pt x="1114" y="166"/>
                  <a:pt x="1112" y="169"/>
                </a:cubicBezTo>
                <a:cubicBezTo>
                  <a:pt x="1110" y="168"/>
                  <a:pt x="1109" y="162"/>
                  <a:pt x="1107" y="163"/>
                </a:cubicBezTo>
                <a:cubicBezTo>
                  <a:pt x="1109" y="165"/>
                  <a:pt x="1112" y="174"/>
                  <a:pt x="1108" y="176"/>
                </a:cubicBezTo>
                <a:cubicBezTo>
                  <a:pt x="1108" y="177"/>
                  <a:pt x="1109" y="180"/>
                  <a:pt x="1108" y="180"/>
                </a:cubicBezTo>
                <a:cubicBezTo>
                  <a:pt x="1106" y="179"/>
                  <a:pt x="1105" y="176"/>
                  <a:pt x="1102" y="175"/>
                </a:cubicBezTo>
                <a:cubicBezTo>
                  <a:pt x="1101" y="175"/>
                  <a:pt x="1102" y="177"/>
                  <a:pt x="1101" y="177"/>
                </a:cubicBezTo>
                <a:cubicBezTo>
                  <a:pt x="1095" y="175"/>
                  <a:pt x="1092" y="170"/>
                  <a:pt x="1088" y="166"/>
                </a:cubicBezTo>
                <a:cubicBezTo>
                  <a:pt x="1087" y="167"/>
                  <a:pt x="1088" y="168"/>
                  <a:pt x="1088" y="169"/>
                </a:cubicBezTo>
                <a:cubicBezTo>
                  <a:pt x="1087" y="169"/>
                  <a:pt x="1087" y="166"/>
                  <a:pt x="1086" y="168"/>
                </a:cubicBezTo>
                <a:cubicBezTo>
                  <a:pt x="1088" y="171"/>
                  <a:pt x="1091" y="172"/>
                  <a:pt x="1091" y="177"/>
                </a:cubicBezTo>
                <a:cubicBezTo>
                  <a:pt x="1090" y="177"/>
                  <a:pt x="1090" y="178"/>
                  <a:pt x="1089" y="178"/>
                </a:cubicBezTo>
                <a:cubicBezTo>
                  <a:pt x="1085" y="178"/>
                  <a:pt x="1082" y="177"/>
                  <a:pt x="1080" y="176"/>
                </a:cubicBezTo>
                <a:cubicBezTo>
                  <a:pt x="1079" y="178"/>
                  <a:pt x="1079" y="181"/>
                  <a:pt x="1080" y="184"/>
                </a:cubicBezTo>
                <a:cubicBezTo>
                  <a:pt x="1078" y="183"/>
                  <a:pt x="1078" y="181"/>
                  <a:pt x="1075" y="180"/>
                </a:cubicBezTo>
                <a:cubicBezTo>
                  <a:pt x="1075" y="181"/>
                  <a:pt x="1075" y="182"/>
                  <a:pt x="1075" y="182"/>
                </a:cubicBezTo>
                <a:cubicBezTo>
                  <a:pt x="1073" y="181"/>
                  <a:pt x="1072" y="180"/>
                  <a:pt x="1070" y="178"/>
                </a:cubicBezTo>
                <a:cubicBezTo>
                  <a:pt x="1070" y="181"/>
                  <a:pt x="1071" y="185"/>
                  <a:pt x="1069" y="187"/>
                </a:cubicBezTo>
                <a:cubicBezTo>
                  <a:pt x="1067" y="185"/>
                  <a:pt x="1066" y="183"/>
                  <a:pt x="1063" y="181"/>
                </a:cubicBezTo>
                <a:cubicBezTo>
                  <a:pt x="1060" y="184"/>
                  <a:pt x="1065" y="187"/>
                  <a:pt x="1063" y="189"/>
                </a:cubicBezTo>
                <a:cubicBezTo>
                  <a:pt x="1061" y="187"/>
                  <a:pt x="1058" y="186"/>
                  <a:pt x="1057" y="184"/>
                </a:cubicBezTo>
                <a:cubicBezTo>
                  <a:pt x="1058" y="179"/>
                  <a:pt x="1056" y="177"/>
                  <a:pt x="1055" y="174"/>
                </a:cubicBezTo>
                <a:cubicBezTo>
                  <a:pt x="1052" y="176"/>
                  <a:pt x="1051" y="174"/>
                  <a:pt x="1049" y="175"/>
                </a:cubicBezTo>
                <a:cubicBezTo>
                  <a:pt x="1050" y="177"/>
                  <a:pt x="1051" y="174"/>
                  <a:pt x="1052" y="176"/>
                </a:cubicBezTo>
                <a:cubicBezTo>
                  <a:pt x="1049" y="182"/>
                  <a:pt x="1055" y="184"/>
                  <a:pt x="1056" y="189"/>
                </a:cubicBezTo>
                <a:cubicBezTo>
                  <a:pt x="1055" y="189"/>
                  <a:pt x="1053" y="187"/>
                  <a:pt x="1052" y="188"/>
                </a:cubicBezTo>
                <a:cubicBezTo>
                  <a:pt x="1053" y="189"/>
                  <a:pt x="1052" y="192"/>
                  <a:pt x="1052" y="193"/>
                </a:cubicBezTo>
                <a:cubicBezTo>
                  <a:pt x="1045" y="187"/>
                  <a:pt x="1045" y="173"/>
                  <a:pt x="1034" y="173"/>
                </a:cubicBezTo>
                <a:cubicBezTo>
                  <a:pt x="1032" y="172"/>
                  <a:pt x="1033" y="170"/>
                  <a:pt x="1030" y="170"/>
                </a:cubicBezTo>
                <a:cubicBezTo>
                  <a:pt x="1029" y="171"/>
                  <a:pt x="1030" y="173"/>
                  <a:pt x="1029" y="173"/>
                </a:cubicBezTo>
                <a:cubicBezTo>
                  <a:pt x="1026" y="171"/>
                  <a:pt x="1023" y="168"/>
                  <a:pt x="1021" y="166"/>
                </a:cubicBezTo>
                <a:cubicBezTo>
                  <a:pt x="1021" y="172"/>
                  <a:pt x="1023" y="175"/>
                  <a:pt x="1020" y="179"/>
                </a:cubicBezTo>
                <a:cubicBezTo>
                  <a:pt x="1018" y="176"/>
                  <a:pt x="1020" y="180"/>
                  <a:pt x="1017" y="179"/>
                </a:cubicBezTo>
                <a:cubicBezTo>
                  <a:pt x="1015" y="179"/>
                  <a:pt x="1015" y="177"/>
                  <a:pt x="1012" y="178"/>
                </a:cubicBezTo>
                <a:cubicBezTo>
                  <a:pt x="1015" y="188"/>
                  <a:pt x="1017" y="199"/>
                  <a:pt x="1025" y="202"/>
                </a:cubicBezTo>
                <a:cubicBezTo>
                  <a:pt x="1025" y="199"/>
                  <a:pt x="1022" y="195"/>
                  <a:pt x="1025" y="194"/>
                </a:cubicBezTo>
                <a:cubicBezTo>
                  <a:pt x="1031" y="202"/>
                  <a:pt x="1035" y="213"/>
                  <a:pt x="1041" y="222"/>
                </a:cubicBezTo>
                <a:cubicBezTo>
                  <a:pt x="1040" y="222"/>
                  <a:pt x="1040" y="220"/>
                  <a:pt x="1040" y="222"/>
                </a:cubicBezTo>
                <a:cubicBezTo>
                  <a:pt x="1040" y="223"/>
                  <a:pt x="1040" y="224"/>
                  <a:pt x="1042" y="224"/>
                </a:cubicBezTo>
                <a:cubicBezTo>
                  <a:pt x="1041" y="231"/>
                  <a:pt x="1048" y="235"/>
                  <a:pt x="1044" y="242"/>
                </a:cubicBezTo>
                <a:cubicBezTo>
                  <a:pt x="1043" y="242"/>
                  <a:pt x="1043" y="241"/>
                  <a:pt x="1043" y="242"/>
                </a:cubicBezTo>
                <a:cubicBezTo>
                  <a:pt x="1043" y="245"/>
                  <a:pt x="1041" y="249"/>
                  <a:pt x="1039" y="246"/>
                </a:cubicBezTo>
                <a:cubicBezTo>
                  <a:pt x="1040" y="244"/>
                  <a:pt x="1042" y="245"/>
                  <a:pt x="1042" y="244"/>
                </a:cubicBezTo>
                <a:cubicBezTo>
                  <a:pt x="1039" y="243"/>
                  <a:pt x="1039" y="243"/>
                  <a:pt x="1037" y="243"/>
                </a:cubicBezTo>
                <a:cubicBezTo>
                  <a:pt x="1034" y="234"/>
                  <a:pt x="1034" y="225"/>
                  <a:pt x="1028" y="218"/>
                </a:cubicBezTo>
                <a:cubicBezTo>
                  <a:pt x="1026" y="221"/>
                  <a:pt x="1029" y="223"/>
                  <a:pt x="1029" y="226"/>
                </a:cubicBezTo>
                <a:cubicBezTo>
                  <a:pt x="1029" y="227"/>
                  <a:pt x="1031" y="226"/>
                  <a:pt x="1031" y="228"/>
                </a:cubicBezTo>
                <a:cubicBezTo>
                  <a:pt x="1033" y="235"/>
                  <a:pt x="1035" y="243"/>
                  <a:pt x="1034" y="253"/>
                </a:cubicBezTo>
                <a:cubicBezTo>
                  <a:pt x="1035" y="254"/>
                  <a:pt x="1035" y="256"/>
                  <a:pt x="1037" y="256"/>
                </a:cubicBezTo>
                <a:cubicBezTo>
                  <a:pt x="1036" y="254"/>
                  <a:pt x="1037" y="252"/>
                  <a:pt x="1040" y="252"/>
                </a:cubicBezTo>
                <a:cubicBezTo>
                  <a:pt x="1040" y="250"/>
                  <a:pt x="1040" y="248"/>
                  <a:pt x="1041" y="247"/>
                </a:cubicBezTo>
                <a:cubicBezTo>
                  <a:pt x="1041" y="251"/>
                  <a:pt x="1045" y="255"/>
                  <a:pt x="1041" y="256"/>
                </a:cubicBezTo>
                <a:cubicBezTo>
                  <a:pt x="1042" y="258"/>
                  <a:pt x="1042" y="259"/>
                  <a:pt x="1043" y="260"/>
                </a:cubicBezTo>
                <a:cubicBezTo>
                  <a:pt x="1043" y="258"/>
                  <a:pt x="1044" y="257"/>
                  <a:pt x="1045" y="257"/>
                </a:cubicBezTo>
                <a:cubicBezTo>
                  <a:pt x="1047" y="258"/>
                  <a:pt x="1047" y="260"/>
                  <a:pt x="1047" y="262"/>
                </a:cubicBezTo>
                <a:cubicBezTo>
                  <a:pt x="1049" y="262"/>
                  <a:pt x="1049" y="259"/>
                  <a:pt x="1049" y="261"/>
                </a:cubicBezTo>
                <a:cubicBezTo>
                  <a:pt x="1048" y="263"/>
                  <a:pt x="1048" y="266"/>
                  <a:pt x="1048" y="267"/>
                </a:cubicBezTo>
                <a:cubicBezTo>
                  <a:pt x="1049" y="265"/>
                  <a:pt x="1049" y="262"/>
                  <a:pt x="1051" y="262"/>
                </a:cubicBezTo>
                <a:cubicBezTo>
                  <a:pt x="1057" y="265"/>
                  <a:pt x="1050" y="279"/>
                  <a:pt x="1054" y="283"/>
                </a:cubicBezTo>
                <a:cubicBezTo>
                  <a:pt x="1053" y="283"/>
                  <a:pt x="1052" y="283"/>
                  <a:pt x="1052" y="284"/>
                </a:cubicBezTo>
                <a:cubicBezTo>
                  <a:pt x="1055" y="284"/>
                  <a:pt x="1053" y="289"/>
                  <a:pt x="1052" y="290"/>
                </a:cubicBezTo>
                <a:cubicBezTo>
                  <a:pt x="1051" y="287"/>
                  <a:pt x="1052" y="284"/>
                  <a:pt x="1050" y="280"/>
                </a:cubicBezTo>
                <a:cubicBezTo>
                  <a:pt x="1049" y="285"/>
                  <a:pt x="1050" y="287"/>
                  <a:pt x="1051" y="291"/>
                </a:cubicBezTo>
                <a:cubicBezTo>
                  <a:pt x="1049" y="291"/>
                  <a:pt x="1047" y="292"/>
                  <a:pt x="1046" y="295"/>
                </a:cubicBezTo>
                <a:cubicBezTo>
                  <a:pt x="1040" y="292"/>
                  <a:pt x="1043" y="281"/>
                  <a:pt x="1040" y="275"/>
                </a:cubicBezTo>
                <a:cubicBezTo>
                  <a:pt x="1031" y="278"/>
                  <a:pt x="1033" y="291"/>
                  <a:pt x="1030" y="299"/>
                </a:cubicBezTo>
                <a:cubicBezTo>
                  <a:pt x="1030" y="294"/>
                  <a:pt x="1027" y="290"/>
                  <a:pt x="1026" y="285"/>
                </a:cubicBezTo>
                <a:cubicBezTo>
                  <a:pt x="1025" y="285"/>
                  <a:pt x="1025" y="286"/>
                  <a:pt x="1024" y="286"/>
                </a:cubicBezTo>
                <a:cubicBezTo>
                  <a:pt x="1020" y="285"/>
                  <a:pt x="1022" y="276"/>
                  <a:pt x="1023" y="272"/>
                </a:cubicBezTo>
                <a:cubicBezTo>
                  <a:pt x="1024" y="268"/>
                  <a:pt x="1026" y="266"/>
                  <a:pt x="1028" y="261"/>
                </a:cubicBezTo>
                <a:cubicBezTo>
                  <a:pt x="1031" y="253"/>
                  <a:pt x="1027" y="246"/>
                  <a:pt x="1024" y="240"/>
                </a:cubicBezTo>
                <a:cubicBezTo>
                  <a:pt x="1022" y="234"/>
                  <a:pt x="1021" y="233"/>
                  <a:pt x="1023" y="231"/>
                </a:cubicBezTo>
                <a:cubicBezTo>
                  <a:pt x="1016" y="218"/>
                  <a:pt x="1012" y="201"/>
                  <a:pt x="1007" y="188"/>
                </a:cubicBezTo>
                <a:cubicBezTo>
                  <a:pt x="1006" y="189"/>
                  <a:pt x="1008" y="190"/>
                  <a:pt x="1006" y="190"/>
                </a:cubicBezTo>
                <a:cubicBezTo>
                  <a:pt x="1003" y="187"/>
                  <a:pt x="1002" y="186"/>
                  <a:pt x="997" y="184"/>
                </a:cubicBezTo>
                <a:cubicBezTo>
                  <a:pt x="995" y="186"/>
                  <a:pt x="987" y="185"/>
                  <a:pt x="985" y="183"/>
                </a:cubicBezTo>
                <a:cubicBezTo>
                  <a:pt x="986" y="186"/>
                  <a:pt x="988" y="188"/>
                  <a:pt x="989" y="191"/>
                </a:cubicBezTo>
                <a:cubicBezTo>
                  <a:pt x="988" y="191"/>
                  <a:pt x="988" y="190"/>
                  <a:pt x="987" y="190"/>
                </a:cubicBezTo>
                <a:cubicBezTo>
                  <a:pt x="986" y="193"/>
                  <a:pt x="989" y="196"/>
                  <a:pt x="989" y="199"/>
                </a:cubicBezTo>
                <a:cubicBezTo>
                  <a:pt x="988" y="200"/>
                  <a:pt x="988" y="201"/>
                  <a:pt x="986" y="201"/>
                </a:cubicBezTo>
                <a:cubicBezTo>
                  <a:pt x="983" y="199"/>
                  <a:pt x="983" y="194"/>
                  <a:pt x="979" y="192"/>
                </a:cubicBezTo>
                <a:cubicBezTo>
                  <a:pt x="978" y="193"/>
                  <a:pt x="981" y="194"/>
                  <a:pt x="979" y="195"/>
                </a:cubicBezTo>
                <a:cubicBezTo>
                  <a:pt x="976" y="194"/>
                  <a:pt x="976" y="188"/>
                  <a:pt x="973" y="189"/>
                </a:cubicBezTo>
                <a:cubicBezTo>
                  <a:pt x="975" y="195"/>
                  <a:pt x="979" y="200"/>
                  <a:pt x="982" y="205"/>
                </a:cubicBezTo>
                <a:cubicBezTo>
                  <a:pt x="981" y="214"/>
                  <a:pt x="985" y="221"/>
                  <a:pt x="988" y="228"/>
                </a:cubicBezTo>
                <a:cubicBezTo>
                  <a:pt x="990" y="242"/>
                  <a:pt x="1001" y="251"/>
                  <a:pt x="998" y="268"/>
                </a:cubicBezTo>
                <a:cubicBezTo>
                  <a:pt x="997" y="273"/>
                  <a:pt x="998" y="281"/>
                  <a:pt x="997" y="288"/>
                </a:cubicBezTo>
                <a:cubicBezTo>
                  <a:pt x="997" y="289"/>
                  <a:pt x="999" y="289"/>
                  <a:pt x="998" y="290"/>
                </a:cubicBezTo>
                <a:cubicBezTo>
                  <a:pt x="990" y="304"/>
                  <a:pt x="994" y="331"/>
                  <a:pt x="993" y="350"/>
                </a:cubicBezTo>
                <a:cubicBezTo>
                  <a:pt x="994" y="350"/>
                  <a:pt x="994" y="352"/>
                  <a:pt x="995" y="353"/>
                </a:cubicBezTo>
                <a:cubicBezTo>
                  <a:pt x="996" y="351"/>
                  <a:pt x="995" y="348"/>
                  <a:pt x="997" y="347"/>
                </a:cubicBezTo>
                <a:cubicBezTo>
                  <a:pt x="997" y="350"/>
                  <a:pt x="999" y="356"/>
                  <a:pt x="996" y="357"/>
                </a:cubicBezTo>
                <a:cubicBezTo>
                  <a:pt x="995" y="357"/>
                  <a:pt x="996" y="355"/>
                  <a:pt x="995" y="354"/>
                </a:cubicBezTo>
                <a:cubicBezTo>
                  <a:pt x="995" y="357"/>
                  <a:pt x="995" y="357"/>
                  <a:pt x="995" y="357"/>
                </a:cubicBezTo>
                <a:cubicBezTo>
                  <a:pt x="990" y="365"/>
                  <a:pt x="991" y="380"/>
                  <a:pt x="992" y="387"/>
                </a:cubicBezTo>
                <a:cubicBezTo>
                  <a:pt x="995" y="391"/>
                  <a:pt x="993" y="396"/>
                  <a:pt x="993" y="399"/>
                </a:cubicBezTo>
                <a:cubicBezTo>
                  <a:pt x="994" y="404"/>
                  <a:pt x="996" y="408"/>
                  <a:pt x="995" y="413"/>
                </a:cubicBezTo>
                <a:cubicBezTo>
                  <a:pt x="994" y="420"/>
                  <a:pt x="991" y="428"/>
                  <a:pt x="992" y="436"/>
                </a:cubicBezTo>
                <a:cubicBezTo>
                  <a:pt x="991" y="437"/>
                  <a:pt x="991" y="439"/>
                  <a:pt x="990" y="440"/>
                </a:cubicBezTo>
                <a:cubicBezTo>
                  <a:pt x="992" y="456"/>
                  <a:pt x="988" y="475"/>
                  <a:pt x="996" y="484"/>
                </a:cubicBezTo>
                <a:cubicBezTo>
                  <a:pt x="996" y="484"/>
                  <a:pt x="996" y="485"/>
                  <a:pt x="997" y="485"/>
                </a:cubicBezTo>
                <a:cubicBezTo>
                  <a:pt x="999" y="491"/>
                  <a:pt x="1001" y="501"/>
                  <a:pt x="998" y="508"/>
                </a:cubicBezTo>
                <a:cubicBezTo>
                  <a:pt x="999" y="543"/>
                  <a:pt x="1013" y="581"/>
                  <a:pt x="1003" y="621"/>
                </a:cubicBezTo>
                <a:cubicBezTo>
                  <a:pt x="1002" y="622"/>
                  <a:pt x="1002" y="623"/>
                  <a:pt x="1001" y="623"/>
                </a:cubicBezTo>
                <a:cubicBezTo>
                  <a:pt x="1002" y="627"/>
                  <a:pt x="1000" y="631"/>
                  <a:pt x="997" y="632"/>
                </a:cubicBezTo>
                <a:cubicBezTo>
                  <a:pt x="997" y="634"/>
                  <a:pt x="996" y="635"/>
                  <a:pt x="996" y="637"/>
                </a:cubicBezTo>
                <a:cubicBezTo>
                  <a:pt x="992" y="640"/>
                  <a:pt x="990" y="645"/>
                  <a:pt x="985" y="648"/>
                </a:cubicBezTo>
                <a:cubicBezTo>
                  <a:pt x="968" y="660"/>
                  <a:pt x="945" y="663"/>
                  <a:pt x="923" y="668"/>
                </a:cubicBezTo>
                <a:cubicBezTo>
                  <a:pt x="923" y="670"/>
                  <a:pt x="924" y="670"/>
                  <a:pt x="924" y="671"/>
                </a:cubicBezTo>
                <a:cubicBezTo>
                  <a:pt x="923" y="671"/>
                  <a:pt x="923" y="671"/>
                  <a:pt x="922" y="672"/>
                </a:cubicBezTo>
                <a:cubicBezTo>
                  <a:pt x="920" y="669"/>
                  <a:pt x="915" y="669"/>
                  <a:pt x="914" y="672"/>
                </a:cubicBezTo>
                <a:cubicBezTo>
                  <a:pt x="914" y="673"/>
                  <a:pt x="916" y="672"/>
                  <a:pt x="916" y="673"/>
                </a:cubicBezTo>
                <a:cubicBezTo>
                  <a:pt x="912" y="673"/>
                  <a:pt x="910" y="676"/>
                  <a:pt x="906" y="677"/>
                </a:cubicBezTo>
                <a:cubicBezTo>
                  <a:pt x="902" y="676"/>
                  <a:pt x="897" y="678"/>
                  <a:pt x="894" y="679"/>
                </a:cubicBezTo>
                <a:cubicBezTo>
                  <a:pt x="892" y="679"/>
                  <a:pt x="893" y="676"/>
                  <a:pt x="890" y="677"/>
                </a:cubicBezTo>
                <a:cubicBezTo>
                  <a:pt x="892" y="679"/>
                  <a:pt x="889" y="681"/>
                  <a:pt x="887" y="681"/>
                </a:cubicBezTo>
                <a:cubicBezTo>
                  <a:pt x="887" y="677"/>
                  <a:pt x="883" y="678"/>
                  <a:pt x="881" y="676"/>
                </a:cubicBezTo>
                <a:cubicBezTo>
                  <a:pt x="880" y="677"/>
                  <a:pt x="878" y="678"/>
                  <a:pt x="877" y="679"/>
                </a:cubicBezTo>
                <a:cubicBezTo>
                  <a:pt x="878" y="679"/>
                  <a:pt x="879" y="679"/>
                  <a:pt x="879" y="680"/>
                </a:cubicBezTo>
                <a:cubicBezTo>
                  <a:pt x="869" y="681"/>
                  <a:pt x="857" y="683"/>
                  <a:pt x="850" y="688"/>
                </a:cubicBezTo>
                <a:cubicBezTo>
                  <a:pt x="850" y="688"/>
                  <a:pt x="851" y="689"/>
                  <a:pt x="850" y="689"/>
                </a:cubicBezTo>
                <a:cubicBezTo>
                  <a:pt x="849" y="689"/>
                  <a:pt x="850" y="687"/>
                  <a:pt x="848" y="688"/>
                </a:cubicBezTo>
                <a:cubicBezTo>
                  <a:pt x="843" y="692"/>
                  <a:pt x="833" y="690"/>
                  <a:pt x="825" y="691"/>
                </a:cubicBezTo>
                <a:cubicBezTo>
                  <a:pt x="825" y="691"/>
                  <a:pt x="826" y="691"/>
                  <a:pt x="826" y="691"/>
                </a:cubicBezTo>
                <a:cubicBezTo>
                  <a:pt x="823" y="692"/>
                  <a:pt x="822" y="693"/>
                  <a:pt x="819" y="693"/>
                </a:cubicBezTo>
                <a:cubicBezTo>
                  <a:pt x="831" y="699"/>
                  <a:pt x="839" y="688"/>
                  <a:pt x="850" y="691"/>
                </a:cubicBezTo>
                <a:cubicBezTo>
                  <a:pt x="845" y="697"/>
                  <a:pt x="830" y="694"/>
                  <a:pt x="824" y="698"/>
                </a:cubicBezTo>
                <a:cubicBezTo>
                  <a:pt x="828" y="703"/>
                  <a:pt x="842" y="700"/>
                  <a:pt x="848" y="698"/>
                </a:cubicBezTo>
                <a:cubicBezTo>
                  <a:pt x="847" y="698"/>
                  <a:pt x="846" y="697"/>
                  <a:pt x="846" y="696"/>
                </a:cubicBezTo>
                <a:cubicBezTo>
                  <a:pt x="855" y="696"/>
                  <a:pt x="864" y="688"/>
                  <a:pt x="868" y="694"/>
                </a:cubicBezTo>
                <a:cubicBezTo>
                  <a:pt x="862" y="695"/>
                  <a:pt x="860" y="701"/>
                  <a:pt x="855" y="703"/>
                </a:cubicBezTo>
                <a:cubicBezTo>
                  <a:pt x="862" y="703"/>
                  <a:pt x="866" y="705"/>
                  <a:pt x="872" y="703"/>
                </a:cubicBezTo>
                <a:cubicBezTo>
                  <a:pt x="872" y="705"/>
                  <a:pt x="875" y="703"/>
                  <a:pt x="876" y="705"/>
                </a:cubicBezTo>
                <a:cubicBezTo>
                  <a:pt x="875" y="708"/>
                  <a:pt x="873" y="710"/>
                  <a:pt x="871" y="711"/>
                </a:cubicBezTo>
                <a:cubicBezTo>
                  <a:pt x="869" y="710"/>
                  <a:pt x="866" y="711"/>
                  <a:pt x="866" y="709"/>
                </a:cubicBezTo>
                <a:cubicBezTo>
                  <a:pt x="863" y="709"/>
                  <a:pt x="864" y="711"/>
                  <a:pt x="866" y="712"/>
                </a:cubicBezTo>
                <a:cubicBezTo>
                  <a:pt x="861" y="715"/>
                  <a:pt x="855" y="716"/>
                  <a:pt x="850" y="719"/>
                </a:cubicBezTo>
                <a:cubicBezTo>
                  <a:pt x="851" y="719"/>
                  <a:pt x="851" y="720"/>
                  <a:pt x="852" y="721"/>
                </a:cubicBezTo>
                <a:cubicBezTo>
                  <a:pt x="848" y="722"/>
                  <a:pt x="847" y="725"/>
                  <a:pt x="844" y="726"/>
                </a:cubicBezTo>
                <a:cubicBezTo>
                  <a:pt x="845" y="727"/>
                  <a:pt x="845" y="728"/>
                  <a:pt x="843" y="727"/>
                </a:cubicBezTo>
                <a:cubicBezTo>
                  <a:pt x="843" y="730"/>
                  <a:pt x="847" y="730"/>
                  <a:pt x="849" y="730"/>
                </a:cubicBezTo>
                <a:cubicBezTo>
                  <a:pt x="847" y="734"/>
                  <a:pt x="843" y="734"/>
                  <a:pt x="840" y="736"/>
                </a:cubicBezTo>
                <a:cubicBezTo>
                  <a:pt x="841" y="739"/>
                  <a:pt x="844" y="739"/>
                  <a:pt x="846" y="741"/>
                </a:cubicBezTo>
                <a:cubicBezTo>
                  <a:pt x="844" y="739"/>
                  <a:pt x="841" y="741"/>
                  <a:pt x="841" y="743"/>
                </a:cubicBezTo>
                <a:cubicBezTo>
                  <a:pt x="833" y="745"/>
                  <a:pt x="824" y="743"/>
                  <a:pt x="815" y="745"/>
                </a:cubicBezTo>
                <a:cubicBezTo>
                  <a:pt x="815" y="746"/>
                  <a:pt x="816" y="746"/>
                  <a:pt x="816" y="748"/>
                </a:cubicBezTo>
                <a:cubicBezTo>
                  <a:pt x="820" y="749"/>
                  <a:pt x="823" y="746"/>
                  <a:pt x="827" y="747"/>
                </a:cubicBezTo>
                <a:cubicBezTo>
                  <a:pt x="821" y="752"/>
                  <a:pt x="815" y="749"/>
                  <a:pt x="809" y="752"/>
                </a:cubicBezTo>
                <a:cubicBezTo>
                  <a:pt x="813" y="752"/>
                  <a:pt x="815" y="754"/>
                  <a:pt x="817" y="755"/>
                </a:cubicBezTo>
                <a:cubicBezTo>
                  <a:pt x="817" y="757"/>
                  <a:pt x="814" y="757"/>
                  <a:pt x="815" y="759"/>
                </a:cubicBezTo>
                <a:cubicBezTo>
                  <a:pt x="825" y="762"/>
                  <a:pt x="836" y="749"/>
                  <a:pt x="843" y="757"/>
                </a:cubicBezTo>
                <a:cubicBezTo>
                  <a:pt x="843" y="759"/>
                  <a:pt x="840" y="758"/>
                  <a:pt x="839" y="760"/>
                </a:cubicBezTo>
                <a:cubicBezTo>
                  <a:pt x="840" y="760"/>
                  <a:pt x="841" y="760"/>
                  <a:pt x="841" y="761"/>
                </a:cubicBezTo>
                <a:cubicBezTo>
                  <a:pt x="836" y="765"/>
                  <a:pt x="829" y="763"/>
                  <a:pt x="823" y="764"/>
                </a:cubicBezTo>
                <a:cubicBezTo>
                  <a:pt x="824" y="766"/>
                  <a:pt x="829" y="765"/>
                  <a:pt x="831" y="767"/>
                </a:cubicBezTo>
                <a:cubicBezTo>
                  <a:pt x="828" y="767"/>
                  <a:pt x="826" y="766"/>
                  <a:pt x="825" y="767"/>
                </a:cubicBezTo>
                <a:cubicBezTo>
                  <a:pt x="825" y="768"/>
                  <a:pt x="825" y="769"/>
                  <a:pt x="826" y="770"/>
                </a:cubicBezTo>
                <a:cubicBezTo>
                  <a:pt x="831" y="768"/>
                  <a:pt x="839" y="772"/>
                  <a:pt x="843" y="770"/>
                </a:cubicBezTo>
                <a:cubicBezTo>
                  <a:pt x="843" y="772"/>
                  <a:pt x="845" y="772"/>
                  <a:pt x="844" y="774"/>
                </a:cubicBezTo>
                <a:cubicBezTo>
                  <a:pt x="844" y="775"/>
                  <a:pt x="841" y="774"/>
                  <a:pt x="842" y="776"/>
                </a:cubicBezTo>
                <a:cubicBezTo>
                  <a:pt x="842" y="776"/>
                  <a:pt x="842" y="776"/>
                  <a:pt x="842" y="777"/>
                </a:cubicBezTo>
                <a:cubicBezTo>
                  <a:pt x="845" y="778"/>
                  <a:pt x="844" y="776"/>
                  <a:pt x="846" y="777"/>
                </a:cubicBezTo>
                <a:cubicBezTo>
                  <a:pt x="845" y="773"/>
                  <a:pt x="845" y="773"/>
                  <a:pt x="844" y="770"/>
                </a:cubicBezTo>
                <a:cubicBezTo>
                  <a:pt x="848" y="770"/>
                  <a:pt x="848" y="773"/>
                  <a:pt x="851" y="773"/>
                </a:cubicBezTo>
                <a:cubicBezTo>
                  <a:pt x="849" y="773"/>
                  <a:pt x="849" y="774"/>
                  <a:pt x="848" y="775"/>
                </a:cubicBezTo>
                <a:cubicBezTo>
                  <a:pt x="848" y="774"/>
                  <a:pt x="848" y="774"/>
                  <a:pt x="847" y="773"/>
                </a:cubicBezTo>
                <a:cubicBezTo>
                  <a:pt x="846" y="775"/>
                  <a:pt x="846" y="775"/>
                  <a:pt x="847" y="776"/>
                </a:cubicBezTo>
                <a:cubicBezTo>
                  <a:pt x="857" y="774"/>
                  <a:pt x="866" y="774"/>
                  <a:pt x="874" y="774"/>
                </a:cubicBezTo>
                <a:cubicBezTo>
                  <a:pt x="872" y="776"/>
                  <a:pt x="876" y="776"/>
                  <a:pt x="876" y="778"/>
                </a:cubicBezTo>
                <a:cubicBezTo>
                  <a:pt x="876" y="779"/>
                  <a:pt x="874" y="779"/>
                  <a:pt x="873" y="780"/>
                </a:cubicBezTo>
                <a:cubicBezTo>
                  <a:pt x="877" y="780"/>
                  <a:pt x="878" y="780"/>
                  <a:pt x="882" y="780"/>
                </a:cubicBezTo>
                <a:cubicBezTo>
                  <a:pt x="883" y="781"/>
                  <a:pt x="881" y="781"/>
                  <a:pt x="881" y="783"/>
                </a:cubicBezTo>
                <a:cubicBezTo>
                  <a:pt x="883" y="783"/>
                  <a:pt x="883" y="781"/>
                  <a:pt x="884" y="782"/>
                </a:cubicBezTo>
                <a:cubicBezTo>
                  <a:pt x="884" y="783"/>
                  <a:pt x="885" y="783"/>
                  <a:pt x="885" y="784"/>
                </a:cubicBezTo>
                <a:cubicBezTo>
                  <a:pt x="883" y="785"/>
                  <a:pt x="882" y="783"/>
                  <a:pt x="880" y="785"/>
                </a:cubicBezTo>
                <a:cubicBezTo>
                  <a:pt x="880" y="784"/>
                  <a:pt x="880" y="783"/>
                  <a:pt x="880" y="782"/>
                </a:cubicBezTo>
                <a:cubicBezTo>
                  <a:pt x="877" y="783"/>
                  <a:pt x="872" y="781"/>
                  <a:pt x="871" y="786"/>
                </a:cubicBezTo>
                <a:cubicBezTo>
                  <a:pt x="875" y="787"/>
                  <a:pt x="876" y="785"/>
                  <a:pt x="879" y="786"/>
                </a:cubicBezTo>
                <a:cubicBezTo>
                  <a:pt x="879" y="788"/>
                  <a:pt x="879" y="788"/>
                  <a:pt x="879" y="788"/>
                </a:cubicBezTo>
                <a:cubicBezTo>
                  <a:pt x="873" y="788"/>
                  <a:pt x="867" y="790"/>
                  <a:pt x="862" y="791"/>
                </a:cubicBezTo>
                <a:cubicBezTo>
                  <a:pt x="862" y="794"/>
                  <a:pt x="864" y="791"/>
                  <a:pt x="864" y="792"/>
                </a:cubicBezTo>
                <a:cubicBezTo>
                  <a:pt x="864" y="794"/>
                  <a:pt x="864" y="794"/>
                  <a:pt x="865" y="795"/>
                </a:cubicBezTo>
                <a:cubicBezTo>
                  <a:pt x="862" y="795"/>
                  <a:pt x="862" y="798"/>
                  <a:pt x="859" y="799"/>
                </a:cubicBezTo>
                <a:cubicBezTo>
                  <a:pt x="864" y="800"/>
                  <a:pt x="872" y="796"/>
                  <a:pt x="878" y="798"/>
                </a:cubicBezTo>
                <a:cubicBezTo>
                  <a:pt x="876" y="799"/>
                  <a:pt x="873" y="799"/>
                  <a:pt x="872" y="801"/>
                </a:cubicBezTo>
                <a:cubicBezTo>
                  <a:pt x="875" y="800"/>
                  <a:pt x="883" y="799"/>
                  <a:pt x="886" y="804"/>
                </a:cubicBezTo>
                <a:cubicBezTo>
                  <a:pt x="888" y="801"/>
                  <a:pt x="891" y="800"/>
                  <a:pt x="893" y="799"/>
                </a:cubicBezTo>
                <a:cubicBezTo>
                  <a:pt x="895" y="798"/>
                  <a:pt x="893" y="802"/>
                  <a:pt x="895" y="801"/>
                </a:cubicBezTo>
                <a:cubicBezTo>
                  <a:pt x="897" y="801"/>
                  <a:pt x="900" y="799"/>
                  <a:pt x="902" y="802"/>
                </a:cubicBezTo>
                <a:cubicBezTo>
                  <a:pt x="899" y="804"/>
                  <a:pt x="894" y="802"/>
                  <a:pt x="891" y="803"/>
                </a:cubicBezTo>
                <a:cubicBezTo>
                  <a:pt x="891" y="807"/>
                  <a:pt x="884" y="805"/>
                  <a:pt x="882" y="807"/>
                </a:cubicBezTo>
                <a:cubicBezTo>
                  <a:pt x="887" y="809"/>
                  <a:pt x="893" y="803"/>
                  <a:pt x="896" y="808"/>
                </a:cubicBezTo>
                <a:cubicBezTo>
                  <a:pt x="900" y="806"/>
                  <a:pt x="903" y="809"/>
                  <a:pt x="908" y="809"/>
                </a:cubicBezTo>
                <a:cubicBezTo>
                  <a:pt x="907" y="812"/>
                  <a:pt x="905" y="815"/>
                  <a:pt x="902" y="816"/>
                </a:cubicBezTo>
                <a:cubicBezTo>
                  <a:pt x="900" y="816"/>
                  <a:pt x="900" y="814"/>
                  <a:pt x="898" y="813"/>
                </a:cubicBezTo>
                <a:cubicBezTo>
                  <a:pt x="894" y="816"/>
                  <a:pt x="889" y="815"/>
                  <a:pt x="884" y="817"/>
                </a:cubicBezTo>
                <a:cubicBezTo>
                  <a:pt x="889" y="818"/>
                  <a:pt x="893" y="815"/>
                  <a:pt x="897" y="819"/>
                </a:cubicBezTo>
                <a:cubicBezTo>
                  <a:pt x="895" y="820"/>
                  <a:pt x="892" y="821"/>
                  <a:pt x="890" y="822"/>
                </a:cubicBezTo>
                <a:cubicBezTo>
                  <a:pt x="892" y="823"/>
                  <a:pt x="895" y="823"/>
                  <a:pt x="896" y="825"/>
                </a:cubicBezTo>
                <a:cubicBezTo>
                  <a:pt x="891" y="828"/>
                  <a:pt x="881" y="826"/>
                  <a:pt x="879" y="831"/>
                </a:cubicBezTo>
                <a:cubicBezTo>
                  <a:pt x="882" y="830"/>
                  <a:pt x="882" y="833"/>
                  <a:pt x="885" y="834"/>
                </a:cubicBezTo>
                <a:cubicBezTo>
                  <a:pt x="889" y="834"/>
                  <a:pt x="894" y="831"/>
                  <a:pt x="898" y="834"/>
                </a:cubicBezTo>
                <a:cubicBezTo>
                  <a:pt x="898" y="835"/>
                  <a:pt x="894" y="836"/>
                  <a:pt x="895" y="838"/>
                </a:cubicBezTo>
                <a:cubicBezTo>
                  <a:pt x="905" y="840"/>
                  <a:pt x="913" y="837"/>
                  <a:pt x="921" y="834"/>
                </a:cubicBezTo>
                <a:cubicBezTo>
                  <a:pt x="914" y="834"/>
                  <a:pt x="909" y="835"/>
                  <a:pt x="904" y="832"/>
                </a:cubicBezTo>
                <a:cubicBezTo>
                  <a:pt x="910" y="832"/>
                  <a:pt x="919" y="826"/>
                  <a:pt x="925" y="833"/>
                </a:cubicBezTo>
                <a:cubicBezTo>
                  <a:pt x="925" y="834"/>
                  <a:pt x="921" y="834"/>
                  <a:pt x="922" y="834"/>
                </a:cubicBezTo>
                <a:cubicBezTo>
                  <a:pt x="924" y="834"/>
                  <a:pt x="928" y="835"/>
                  <a:pt x="930" y="833"/>
                </a:cubicBezTo>
                <a:cubicBezTo>
                  <a:pt x="928" y="833"/>
                  <a:pt x="927" y="833"/>
                  <a:pt x="926" y="832"/>
                </a:cubicBezTo>
                <a:cubicBezTo>
                  <a:pt x="930" y="831"/>
                  <a:pt x="929" y="826"/>
                  <a:pt x="934" y="826"/>
                </a:cubicBezTo>
                <a:cubicBezTo>
                  <a:pt x="935" y="828"/>
                  <a:pt x="932" y="828"/>
                  <a:pt x="934" y="829"/>
                </a:cubicBezTo>
                <a:cubicBezTo>
                  <a:pt x="938" y="829"/>
                  <a:pt x="940" y="831"/>
                  <a:pt x="944" y="830"/>
                </a:cubicBezTo>
                <a:cubicBezTo>
                  <a:pt x="944" y="832"/>
                  <a:pt x="941" y="831"/>
                  <a:pt x="941" y="833"/>
                </a:cubicBezTo>
                <a:cubicBezTo>
                  <a:pt x="958" y="834"/>
                  <a:pt x="977" y="835"/>
                  <a:pt x="990" y="831"/>
                </a:cubicBezTo>
                <a:cubicBezTo>
                  <a:pt x="1003" y="830"/>
                  <a:pt x="1015" y="823"/>
                  <a:pt x="1026" y="818"/>
                </a:cubicBezTo>
                <a:cubicBezTo>
                  <a:pt x="1034" y="814"/>
                  <a:pt x="1045" y="811"/>
                  <a:pt x="1049" y="803"/>
                </a:cubicBezTo>
                <a:cubicBezTo>
                  <a:pt x="1048" y="803"/>
                  <a:pt x="1046" y="804"/>
                  <a:pt x="1046" y="802"/>
                </a:cubicBezTo>
                <a:cubicBezTo>
                  <a:pt x="1050" y="794"/>
                  <a:pt x="1062" y="794"/>
                  <a:pt x="1066" y="786"/>
                </a:cubicBezTo>
                <a:cubicBezTo>
                  <a:pt x="1055" y="792"/>
                  <a:pt x="1046" y="799"/>
                  <a:pt x="1033" y="804"/>
                </a:cubicBezTo>
                <a:cubicBezTo>
                  <a:pt x="1032" y="803"/>
                  <a:pt x="1030" y="802"/>
                  <a:pt x="1029" y="800"/>
                </a:cubicBezTo>
                <a:cubicBezTo>
                  <a:pt x="1037" y="792"/>
                  <a:pt x="1049" y="788"/>
                  <a:pt x="1053" y="776"/>
                </a:cubicBezTo>
                <a:cubicBezTo>
                  <a:pt x="1052" y="774"/>
                  <a:pt x="1051" y="778"/>
                  <a:pt x="1050" y="776"/>
                </a:cubicBezTo>
                <a:cubicBezTo>
                  <a:pt x="1052" y="772"/>
                  <a:pt x="1058" y="769"/>
                  <a:pt x="1059" y="764"/>
                </a:cubicBezTo>
                <a:cubicBezTo>
                  <a:pt x="1063" y="764"/>
                  <a:pt x="1064" y="760"/>
                  <a:pt x="1069" y="761"/>
                </a:cubicBezTo>
                <a:cubicBezTo>
                  <a:pt x="1070" y="760"/>
                  <a:pt x="1070" y="757"/>
                  <a:pt x="1072" y="757"/>
                </a:cubicBezTo>
                <a:cubicBezTo>
                  <a:pt x="1071" y="758"/>
                  <a:pt x="1071" y="761"/>
                  <a:pt x="1072" y="762"/>
                </a:cubicBezTo>
                <a:cubicBezTo>
                  <a:pt x="1075" y="759"/>
                  <a:pt x="1077" y="756"/>
                  <a:pt x="1080" y="753"/>
                </a:cubicBezTo>
                <a:cubicBezTo>
                  <a:pt x="1085" y="751"/>
                  <a:pt x="1093" y="743"/>
                  <a:pt x="1097" y="738"/>
                </a:cubicBezTo>
                <a:cubicBezTo>
                  <a:pt x="1100" y="734"/>
                  <a:pt x="1100" y="729"/>
                  <a:pt x="1100" y="724"/>
                </a:cubicBezTo>
                <a:cubicBezTo>
                  <a:pt x="1091" y="732"/>
                  <a:pt x="1087" y="747"/>
                  <a:pt x="1077" y="752"/>
                </a:cubicBezTo>
                <a:cubicBezTo>
                  <a:pt x="1077" y="749"/>
                  <a:pt x="1080" y="748"/>
                  <a:pt x="1078" y="747"/>
                </a:cubicBezTo>
                <a:cubicBezTo>
                  <a:pt x="1078" y="747"/>
                  <a:pt x="1077" y="749"/>
                  <a:pt x="1077" y="748"/>
                </a:cubicBezTo>
                <a:cubicBezTo>
                  <a:pt x="1080" y="743"/>
                  <a:pt x="1084" y="741"/>
                  <a:pt x="1084" y="734"/>
                </a:cubicBezTo>
                <a:cubicBezTo>
                  <a:pt x="1086" y="734"/>
                  <a:pt x="1085" y="733"/>
                  <a:pt x="1086" y="733"/>
                </a:cubicBezTo>
                <a:cubicBezTo>
                  <a:pt x="1086" y="732"/>
                  <a:pt x="1086" y="731"/>
                  <a:pt x="1086" y="730"/>
                </a:cubicBezTo>
                <a:cubicBezTo>
                  <a:pt x="1094" y="720"/>
                  <a:pt x="1101" y="708"/>
                  <a:pt x="1106" y="695"/>
                </a:cubicBezTo>
                <a:cubicBezTo>
                  <a:pt x="1106" y="683"/>
                  <a:pt x="1120" y="675"/>
                  <a:pt x="1116" y="663"/>
                </a:cubicBezTo>
                <a:cubicBezTo>
                  <a:pt x="1115" y="664"/>
                  <a:pt x="1115" y="668"/>
                  <a:pt x="1113" y="669"/>
                </a:cubicBezTo>
                <a:cubicBezTo>
                  <a:pt x="1115" y="663"/>
                  <a:pt x="1116" y="654"/>
                  <a:pt x="1120" y="648"/>
                </a:cubicBezTo>
                <a:cubicBezTo>
                  <a:pt x="1121" y="648"/>
                  <a:pt x="1121" y="649"/>
                  <a:pt x="1122" y="648"/>
                </a:cubicBezTo>
                <a:cubicBezTo>
                  <a:pt x="1123" y="645"/>
                  <a:pt x="1123" y="643"/>
                  <a:pt x="1121" y="641"/>
                </a:cubicBezTo>
                <a:cubicBezTo>
                  <a:pt x="1121" y="639"/>
                  <a:pt x="1122" y="636"/>
                  <a:pt x="1123" y="635"/>
                </a:cubicBezTo>
                <a:cubicBezTo>
                  <a:pt x="1123" y="640"/>
                  <a:pt x="1123" y="640"/>
                  <a:pt x="1123" y="640"/>
                </a:cubicBezTo>
                <a:cubicBezTo>
                  <a:pt x="1128" y="638"/>
                  <a:pt x="1127" y="632"/>
                  <a:pt x="1131" y="628"/>
                </a:cubicBezTo>
                <a:cubicBezTo>
                  <a:pt x="1132" y="630"/>
                  <a:pt x="1129" y="636"/>
                  <a:pt x="1134" y="635"/>
                </a:cubicBezTo>
                <a:cubicBezTo>
                  <a:pt x="1134" y="631"/>
                  <a:pt x="1135" y="623"/>
                  <a:pt x="1137" y="619"/>
                </a:cubicBezTo>
                <a:cubicBezTo>
                  <a:pt x="1139" y="619"/>
                  <a:pt x="1138" y="621"/>
                  <a:pt x="1140" y="622"/>
                </a:cubicBezTo>
                <a:cubicBezTo>
                  <a:pt x="1142" y="609"/>
                  <a:pt x="1139" y="596"/>
                  <a:pt x="1143" y="582"/>
                </a:cubicBezTo>
                <a:cubicBezTo>
                  <a:pt x="1145" y="585"/>
                  <a:pt x="1146" y="589"/>
                  <a:pt x="1146" y="594"/>
                </a:cubicBezTo>
                <a:cubicBezTo>
                  <a:pt x="1149" y="595"/>
                  <a:pt x="1146" y="590"/>
                  <a:pt x="1148" y="591"/>
                </a:cubicBezTo>
                <a:cubicBezTo>
                  <a:pt x="1148" y="598"/>
                  <a:pt x="1151" y="601"/>
                  <a:pt x="1149" y="608"/>
                </a:cubicBezTo>
                <a:cubicBezTo>
                  <a:pt x="1151" y="607"/>
                  <a:pt x="1153" y="604"/>
                  <a:pt x="1154" y="603"/>
                </a:cubicBezTo>
                <a:cubicBezTo>
                  <a:pt x="1154" y="599"/>
                  <a:pt x="1156" y="597"/>
                  <a:pt x="1158" y="596"/>
                </a:cubicBezTo>
                <a:cubicBezTo>
                  <a:pt x="1160" y="597"/>
                  <a:pt x="1159" y="600"/>
                  <a:pt x="1161" y="601"/>
                </a:cubicBezTo>
                <a:cubicBezTo>
                  <a:pt x="1160" y="592"/>
                  <a:pt x="1167" y="587"/>
                  <a:pt x="1164" y="581"/>
                </a:cubicBezTo>
                <a:close/>
                <a:moveTo>
                  <a:pt x="1033" y="196"/>
                </a:moveTo>
                <a:cubicBezTo>
                  <a:pt x="1034" y="196"/>
                  <a:pt x="1035" y="197"/>
                  <a:pt x="1035" y="198"/>
                </a:cubicBezTo>
                <a:cubicBezTo>
                  <a:pt x="1033" y="198"/>
                  <a:pt x="1033" y="197"/>
                  <a:pt x="1033" y="196"/>
                </a:cubicBezTo>
                <a:close/>
                <a:moveTo>
                  <a:pt x="1040" y="211"/>
                </a:moveTo>
                <a:cubicBezTo>
                  <a:pt x="1040" y="210"/>
                  <a:pt x="1038" y="210"/>
                  <a:pt x="1039" y="207"/>
                </a:cubicBezTo>
                <a:cubicBezTo>
                  <a:pt x="1039" y="208"/>
                  <a:pt x="1040" y="208"/>
                  <a:pt x="1041" y="208"/>
                </a:cubicBezTo>
                <a:cubicBezTo>
                  <a:pt x="1042" y="210"/>
                  <a:pt x="1040" y="209"/>
                  <a:pt x="1040" y="211"/>
                </a:cubicBezTo>
                <a:close/>
                <a:moveTo>
                  <a:pt x="1048" y="195"/>
                </a:moveTo>
                <a:cubicBezTo>
                  <a:pt x="1050" y="196"/>
                  <a:pt x="1048" y="197"/>
                  <a:pt x="1048" y="198"/>
                </a:cubicBezTo>
                <a:cubicBezTo>
                  <a:pt x="1048" y="200"/>
                  <a:pt x="1049" y="198"/>
                  <a:pt x="1050" y="198"/>
                </a:cubicBezTo>
                <a:cubicBezTo>
                  <a:pt x="1049" y="202"/>
                  <a:pt x="1050" y="201"/>
                  <a:pt x="1050" y="204"/>
                </a:cubicBezTo>
                <a:cubicBezTo>
                  <a:pt x="1048" y="202"/>
                  <a:pt x="1046" y="198"/>
                  <a:pt x="1048" y="195"/>
                </a:cubicBezTo>
                <a:close/>
                <a:moveTo>
                  <a:pt x="1047" y="229"/>
                </a:moveTo>
                <a:cubicBezTo>
                  <a:pt x="1046" y="229"/>
                  <a:pt x="1046" y="230"/>
                  <a:pt x="1046" y="231"/>
                </a:cubicBezTo>
                <a:cubicBezTo>
                  <a:pt x="1045" y="229"/>
                  <a:pt x="1045" y="227"/>
                  <a:pt x="1044" y="225"/>
                </a:cubicBezTo>
                <a:cubicBezTo>
                  <a:pt x="1045" y="225"/>
                  <a:pt x="1045" y="224"/>
                  <a:pt x="1046" y="225"/>
                </a:cubicBezTo>
                <a:cubicBezTo>
                  <a:pt x="1047" y="226"/>
                  <a:pt x="1046" y="229"/>
                  <a:pt x="1048" y="227"/>
                </a:cubicBezTo>
                <a:cubicBezTo>
                  <a:pt x="1049" y="228"/>
                  <a:pt x="1050" y="229"/>
                  <a:pt x="1050" y="231"/>
                </a:cubicBezTo>
                <a:cubicBezTo>
                  <a:pt x="1048" y="232"/>
                  <a:pt x="1048" y="229"/>
                  <a:pt x="1047" y="229"/>
                </a:cubicBezTo>
                <a:close/>
                <a:moveTo>
                  <a:pt x="999" y="288"/>
                </a:moveTo>
                <a:cubicBezTo>
                  <a:pt x="999" y="285"/>
                  <a:pt x="1000" y="284"/>
                  <a:pt x="1001" y="282"/>
                </a:cubicBezTo>
                <a:cubicBezTo>
                  <a:pt x="1003" y="284"/>
                  <a:pt x="1002" y="288"/>
                  <a:pt x="999" y="288"/>
                </a:cubicBezTo>
                <a:close/>
                <a:moveTo>
                  <a:pt x="863" y="687"/>
                </a:moveTo>
                <a:cubicBezTo>
                  <a:pt x="860" y="688"/>
                  <a:pt x="858" y="689"/>
                  <a:pt x="854" y="689"/>
                </a:cubicBezTo>
                <a:cubicBezTo>
                  <a:pt x="854" y="687"/>
                  <a:pt x="854" y="687"/>
                  <a:pt x="854" y="687"/>
                </a:cubicBezTo>
                <a:cubicBezTo>
                  <a:pt x="856" y="687"/>
                  <a:pt x="856" y="688"/>
                  <a:pt x="858" y="688"/>
                </a:cubicBezTo>
                <a:cubicBezTo>
                  <a:pt x="859" y="687"/>
                  <a:pt x="859" y="687"/>
                  <a:pt x="858" y="686"/>
                </a:cubicBezTo>
                <a:cubicBezTo>
                  <a:pt x="863" y="686"/>
                  <a:pt x="868" y="681"/>
                  <a:pt x="871" y="684"/>
                </a:cubicBezTo>
                <a:cubicBezTo>
                  <a:pt x="871" y="687"/>
                  <a:pt x="865" y="690"/>
                  <a:pt x="863" y="687"/>
                </a:cubicBezTo>
                <a:close/>
                <a:moveTo>
                  <a:pt x="858" y="773"/>
                </a:moveTo>
                <a:cubicBezTo>
                  <a:pt x="856" y="772"/>
                  <a:pt x="854" y="771"/>
                  <a:pt x="853" y="773"/>
                </a:cubicBezTo>
                <a:cubicBezTo>
                  <a:pt x="851" y="772"/>
                  <a:pt x="851" y="772"/>
                  <a:pt x="848" y="772"/>
                </a:cubicBezTo>
                <a:cubicBezTo>
                  <a:pt x="849" y="769"/>
                  <a:pt x="852" y="772"/>
                  <a:pt x="852" y="769"/>
                </a:cubicBezTo>
                <a:cubicBezTo>
                  <a:pt x="853" y="769"/>
                  <a:pt x="853" y="770"/>
                  <a:pt x="855" y="770"/>
                </a:cubicBezTo>
                <a:cubicBezTo>
                  <a:pt x="855" y="768"/>
                  <a:pt x="857" y="769"/>
                  <a:pt x="857" y="767"/>
                </a:cubicBezTo>
                <a:cubicBezTo>
                  <a:pt x="859" y="766"/>
                  <a:pt x="857" y="768"/>
                  <a:pt x="859" y="768"/>
                </a:cubicBezTo>
                <a:cubicBezTo>
                  <a:pt x="857" y="770"/>
                  <a:pt x="859" y="770"/>
                  <a:pt x="858" y="773"/>
                </a:cubicBezTo>
                <a:close/>
                <a:moveTo>
                  <a:pt x="860" y="772"/>
                </a:moveTo>
                <a:cubicBezTo>
                  <a:pt x="861" y="770"/>
                  <a:pt x="862" y="771"/>
                  <a:pt x="863" y="770"/>
                </a:cubicBezTo>
                <a:cubicBezTo>
                  <a:pt x="863" y="770"/>
                  <a:pt x="864" y="771"/>
                  <a:pt x="864" y="772"/>
                </a:cubicBezTo>
                <a:cubicBezTo>
                  <a:pt x="863" y="773"/>
                  <a:pt x="862" y="771"/>
                  <a:pt x="860" y="772"/>
                </a:cubicBezTo>
                <a:close/>
                <a:moveTo>
                  <a:pt x="865" y="771"/>
                </a:moveTo>
                <a:cubicBezTo>
                  <a:pt x="866" y="768"/>
                  <a:pt x="872" y="770"/>
                  <a:pt x="873" y="767"/>
                </a:cubicBezTo>
                <a:cubicBezTo>
                  <a:pt x="874" y="768"/>
                  <a:pt x="874" y="769"/>
                  <a:pt x="874" y="770"/>
                </a:cubicBezTo>
                <a:cubicBezTo>
                  <a:pt x="871" y="770"/>
                  <a:pt x="867" y="772"/>
                  <a:pt x="865" y="771"/>
                </a:cubicBezTo>
                <a:close/>
                <a:moveTo>
                  <a:pt x="875" y="754"/>
                </a:moveTo>
                <a:cubicBezTo>
                  <a:pt x="876" y="754"/>
                  <a:pt x="877" y="754"/>
                  <a:pt x="877" y="756"/>
                </a:cubicBezTo>
                <a:cubicBezTo>
                  <a:pt x="875" y="756"/>
                  <a:pt x="875" y="756"/>
                  <a:pt x="875" y="754"/>
                </a:cubicBezTo>
                <a:close/>
                <a:moveTo>
                  <a:pt x="883" y="775"/>
                </a:moveTo>
                <a:cubicBezTo>
                  <a:pt x="881" y="774"/>
                  <a:pt x="882" y="774"/>
                  <a:pt x="880" y="775"/>
                </a:cubicBezTo>
                <a:cubicBezTo>
                  <a:pt x="880" y="774"/>
                  <a:pt x="879" y="774"/>
                  <a:pt x="879" y="773"/>
                </a:cubicBezTo>
                <a:cubicBezTo>
                  <a:pt x="880" y="772"/>
                  <a:pt x="880" y="773"/>
                  <a:pt x="881" y="773"/>
                </a:cubicBezTo>
                <a:cubicBezTo>
                  <a:pt x="881" y="772"/>
                  <a:pt x="881" y="772"/>
                  <a:pt x="881" y="772"/>
                </a:cubicBezTo>
                <a:cubicBezTo>
                  <a:pt x="882" y="772"/>
                  <a:pt x="882" y="773"/>
                  <a:pt x="883" y="772"/>
                </a:cubicBezTo>
                <a:lnTo>
                  <a:pt x="883" y="775"/>
                </a:lnTo>
                <a:close/>
                <a:moveTo>
                  <a:pt x="887" y="704"/>
                </a:moveTo>
                <a:cubicBezTo>
                  <a:pt x="887" y="702"/>
                  <a:pt x="890" y="703"/>
                  <a:pt x="890" y="701"/>
                </a:cubicBezTo>
                <a:cubicBezTo>
                  <a:pt x="890" y="699"/>
                  <a:pt x="888" y="699"/>
                  <a:pt x="886" y="698"/>
                </a:cubicBezTo>
                <a:cubicBezTo>
                  <a:pt x="886" y="697"/>
                  <a:pt x="887" y="695"/>
                  <a:pt x="885" y="696"/>
                </a:cubicBezTo>
                <a:cubicBezTo>
                  <a:pt x="886" y="694"/>
                  <a:pt x="888" y="694"/>
                  <a:pt x="888" y="692"/>
                </a:cubicBezTo>
                <a:cubicBezTo>
                  <a:pt x="888" y="691"/>
                  <a:pt x="887" y="691"/>
                  <a:pt x="887" y="691"/>
                </a:cubicBezTo>
                <a:cubicBezTo>
                  <a:pt x="887" y="688"/>
                  <a:pt x="888" y="688"/>
                  <a:pt x="888" y="684"/>
                </a:cubicBezTo>
                <a:cubicBezTo>
                  <a:pt x="890" y="684"/>
                  <a:pt x="891" y="683"/>
                  <a:pt x="891" y="682"/>
                </a:cubicBezTo>
                <a:cubicBezTo>
                  <a:pt x="897" y="682"/>
                  <a:pt x="905" y="678"/>
                  <a:pt x="914" y="677"/>
                </a:cubicBezTo>
                <a:cubicBezTo>
                  <a:pt x="915" y="677"/>
                  <a:pt x="914" y="678"/>
                  <a:pt x="914" y="679"/>
                </a:cubicBezTo>
                <a:cubicBezTo>
                  <a:pt x="913" y="680"/>
                  <a:pt x="912" y="680"/>
                  <a:pt x="911" y="680"/>
                </a:cubicBezTo>
                <a:cubicBezTo>
                  <a:pt x="910" y="683"/>
                  <a:pt x="912" y="683"/>
                  <a:pt x="912" y="686"/>
                </a:cubicBezTo>
                <a:cubicBezTo>
                  <a:pt x="910" y="686"/>
                  <a:pt x="910" y="687"/>
                  <a:pt x="908" y="687"/>
                </a:cubicBezTo>
                <a:cubicBezTo>
                  <a:pt x="909" y="688"/>
                  <a:pt x="911" y="688"/>
                  <a:pt x="913" y="688"/>
                </a:cubicBezTo>
                <a:cubicBezTo>
                  <a:pt x="910" y="692"/>
                  <a:pt x="903" y="691"/>
                  <a:pt x="899" y="693"/>
                </a:cubicBezTo>
                <a:cubicBezTo>
                  <a:pt x="899" y="694"/>
                  <a:pt x="900" y="694"/>
                  <a:pt x="901" y="694"/>
                </a:cubicBezTo>
                <a:cubicBezTo>
                  <a:pt x="900" y="694"/>
                  <a:pt x="911" y="691"/>
                  <a:pt x="911" y="697"/>
                </a:cubicBezTo>
                <a:cubicBezTo>
                  <a:pt x="906" y="698"/>
                  <a:pt x="901" y="699"/>
                  <a:pt x="895" y="700"/>
                </a:cubicBezTo>
                <a:cubicBezTo>
                  <a:pt x="895" y="702"/>
                  <a:pt x="895" y="702"/>
                  <a:pt x="895" y="702"/>
                </a:cubicBezTo>
                <a:cubicBezTo>
                  <a:pt x="892" y="703"/>
                  <a:pt x="890" y="704"/>
                  <a:pt x="887" y="704"/>
                </a:cubicBezTo>
                <a:close/>
                <a:moveTo>
                  <a:pt x="904" y="769"/>
                </a:moveTo>
                <a:cubicBezTo>
                  <a:pt x="904" y="768"/>
                  <a:pt x="907" y="769"/>
                  <a:pt x="907" y="767"/>
                </a:cubicBezTo>
                <a:cubicBezTo>
                  <a:pt x="908" y="768"/>
                  <a:pt x="908" y="770"/>
                  <a:pt x="910" y="770"/>
                </a:cubicBezTo>
                <a:cubicBezTo>
                  <a:pt x="909" y="772"/>
                  <a:pt x="907" y="771"/>
                  <a:pt x="904" y="771"/>
                </a:cubicBezTo>
                <a:cubicBezTo>
                  <a:pt x="905" y="770"/>
                  <a:pt x="905" y="770"/>
                  <a:pt x="904" y="769"/>
                </a:cubicBezTo>
                <a:close/>
                <a:moveTo>
                  <a:pt x="903" y="775"/>
                </a:moveTo>
                <a:cubicBezTo>
                  <a:pt x="900" y="775"/>
                  <a:pt x="898" y="776"/>
                  <a:pt x="898" y="773"/>
                </a:cubicBezTo>
                <a:cubicBezTo>
                  <a:pt x="900" y="774"/>
                  <a:pt x="902" y="774"/>
                  <a:pt x="903" y="773"/>
                </a:cubicBezTo>
                <a:cubicBezTo>
                  <a:pt x="905" y="774"/>
                  <a:pt x="902" y="774"/>
                  <a:pt x="903" y="775"/>
                </a:cubicBezTo>
                <a:close/>
                <a:moveTo>
                  <a:pt x="891" y="753"/>
                </a:moveTo>
                <a:cubicBezTo>
                  <a:pt x="890" y="751"/>
                  <a:pt x="893" y="751"/>
                  <a:pt x="894" y="751"/>
                </a:cubicBezTo>
                <a:cubicBezTo>
                  <a:pt x="895" y="752"/>
                  <a:pt x="895" y="753"/>
                  <a:pt x="895" y="754"/>
                </a:cubicBezTo>
                <a:cubicBezTo>
                  <a:pt x="894" y="754"/>
                  <a:pt x="893" y="753"/>
                  <a:pt x="893" y="752"/>
                </a:cubicBezTo>
                <a:cubicBezTo>
                  <a:pt x="893" y="754"/>
                  <a:pt x="893" y="753"/>
                  <a:pt x="891" y="753"/>
                </a:cubicBezTo>
                <a:close/>
                <a:moveTo>
                  <a:pt x="889" y="784"/>
                </a:moveTo>
                <a:cubicBezTo>
                  <a:pt x="888" y="783"/>
                  <a:pt x="886" y="784"/>
                  <a:pt x="886" y="783"/>
                </a:cubicBezTo>
                <a:cubicBezTo>
                  <a:pt x="886" y="782"/>
                  <a:pt x="888" y="782"/>
                  <a:pt x="889" y="781"/>
                </a:cubicBezTo>
                <a:cubicBezTo>
                  <a:pt x="891" y="781"/>
                  <a:pt x="890" y="783"/>
                  <a:pt x="889" y="784"/>
                </a:cubicBezTo>
                <a:close/>
                <a:moveTo>
                  <a:pt x="888" y="801"/>
                </a:moveTo>
                <a:cubicBezTo>
                  <a:pt x="884" y="801"/>
                  <a:pt x="884" y="801"/>
                  <a:pt x="884" y="801"/>
                </a:cubicBezTo>
                <a:cubicBezTo>
                  <a:pt x="884" y="799"/>
                  <a:pt x="889" y="799"/>
                  <a:pt x="888" y="801"/>
                </a:cubicBezTo>
                <a:close/>
                <a:moveTo>
                  <a:pt x="893" y="799"/>
                </a:moveTo>
                <a:cubicBezTo>
                  <a:pt x="893" y="796"/>
                  <a:pt x="895" y="797"/>
                  <a:pt x="896" y="796"/>
                </a:cubicBezTo>
                <a:cubicBezTo>
                  <a:pt x="897" y="798"/>
                  <a:pt x="895" y="798"/>
                  <a:pt x="893" y="799"/>
                </a:cubicBezTo>
                <a:close/>
                <a:moveTo>
                  <a:pt x="902" y="787"/>
                </a:moveTo>
                <a:cubicBezTo>
                  <a:pt x="898" y="786"/>
                  <a:pt x="898" y="786"/>
                  <a:pt x="898" y="786"/>
                </a:cubicBezTo>
                <a:cubicBezTo>
                  <a:pt x="899" y="786"/>
                  <a:pt x="900" y="785"/>
                  <a:pt x="901" y="785"/>
                </a:cubicBezTo>
                <a:cubicBezTo>
                  <a:pt x="900" y="784"/>
                  <a:pt x="897" y="786"/>
                  <a:pt x="895" y="785"/>
                </a:cubicBezTo>
                <a:cubicBezTo>
                  <a:pt x="894" y="785"/>
                  <a:pt x="894" y="787"/>
                  <a:pt x="893" y="787"/>
                </a:cubicBezTo>
                <a:cubicBezTo>
                  <a:pt x="889" y="784"/>
                  <a:pt x="886" y="788"/>
                  <a:pt x="883" y="786"/>
                </a:cubicBezTo>
                <a:cubicBezTo>
                  <a:pt x="886" y="785"/>
                  <a:pt x="888" y="786"/>
                  <a:pt x="892" y="785"/>
                </a:cubicBezTo>
                <a:cubicBezTo>
                  <a:pt x="891" y="784"/>
                  <a:pt x="890" y="784"/>
                  <a:pt x="891" y="783"/>
                </a:cubicBezTo>
                <a:cubicBezTo>
                  <a:pt x="897" y="783"/>
                  <a:pt x="902" y="781"/>
                  <a:pt x="909" y="778"/>
                </a:cubicBezTo>
                <a:cubicBezTo>
                  <a:pt x="911" y="779"/>
                  <a:pt x="911" y="780"/>
                  <a:pt x="913" y="779"/>
                </a:cubicBezTo>
                <a:cubicBezTo>
                  <a:pt x="913" y="779"/>
                  <a:pt x="912" y="780"/>
                  <a:pt x="913" y="780"/>
                </a:cubicBezTo>
                <a:cubicBezTo>
                  <a:pt x="913" y="780"/>
                  <a:pt x="909" y="780"/>
                  <a:pt x="910" y="784"/>
                </a:cubicBezTo>
                <a:cubicBezTo>
                  <a:pt x="907" y="786"/>
                  <a:pt x="902" y="783"/>
                  <a:pt x="902" y="787"/>
                </a:cubicBezTo>
                <a:close/>
                <a:moveTo>
                  <a:pt x="910" y="802"/>
                </a:moveTo>
                <a:cubicBezTo>
                  <a:pt x="908" y="801"/>
                  <a:pt x="908" y="800"/>
                  <a:pt x="908" y="798"/>
                </a:cubicBezTo>
                <a:cubicBezTo>
                  <a:pt x="910" y="796"/>
                  <a:pt x="914" y="798"/>
                  <a:pt x="917" y="798"/>
                </a:cubicBezTo>
                <a:cubicBezTo>
                  <a:pt x="915" y="800"/>
                  <a:pt x="912" y="799"/>
                  <a:pt x="910" y="802"/>
                </a:cubicBezTo>
                <a:close/>
                <a:moveTo>
                  <a:pt x="916" y="746"/>
                </a:moveTo>
                <a:cubicBezTo>
                  <a:pt x="918" y="746"/>
                  <a:pt x="918" y="747"/>
                  <a:pt x="919" y="748"/>
                </a:cubicBezTo>
                <a:cubicBezTo>
                  <a:pt x="918" y="749"/>
                  <a:pt x="916" y="748"/>
                  <a:pt x="916" y="746"/>
                </a:cubicBezTo>
                <a:close/>
                <a:moveTo>
                  <a:pt x="915" y="677"/>
                </a:moveTo>
                <a:cubicBezTo>
                  <a:pt x="917" y="676"/>
                  <a:pt x="919" y="674"/>
                  <a:pt x="923" y="674"/>
                </a:cubicBezTo>
                <a:cubicBezTo>
                  <a:pt x="921" y="677"/>
                  <a:pt x="918" y="679"/>
                  <a:pt x="915" y="677"/>
                </a:cubicBezTo>
                <a:close/>
                <a:moveTo>
                  <a:pt x="933" y="779"/>
                </a:moveTo>
                <a:cubicBezTo>
                  <a:pt x="931" y="779"/>
                  <a:pt x="926" y="778"/>
                  <a:pt x="923" y="780"/>
                </a:cubicBezTo>
                <a:cubicBezTo>
                  <a:pt x="923" y="779"/>
                  <a:pt x="922" y="778"/>
                  <a:pt x="921" y="778"/>
                </a:cubicBezTo>
                <a:cubicBezTo>
                  <a:pt x="922" y="775"/>
                  <a:pt x="925" y="778"/>
                  <a:pt x="928" y="777"/>
                </a:cubicBezTo>
                <a:cubicBezTo>
                  <a:pt x="928" y="778"/>
                  <a:pt x="927" y="778"/>
                  <a:pt x="927" y="778"/>
                </a:cubicBezTo>
                <a:cubicBezTo>
                  <a:pt x="928" y="777"/>
                  <a:pt x="931" y="776"/>
                  <a:pt x="934" y="776"/>
                </a:cubicBezTo>
                <a:cubicBezTo>
                  <a:pt x="933" y="777"/>
                  <a:pt x="933" y="777"/>
                  <a:pt x="933" y="779"/>
                </a:cubicBezTo>
                <a:close/>
                <a:moveTo>
                  <a:pt x="934" y="779"/>
                </a:moveTo>
                <a:cubicBezTo>
                  <a:pt x="934" y="778"/>
                  <a:pt x="935" y="777"/>
                  <a:pt x="935" y="777"/>
                </a:cubicBezTo>
                <a:cubicBezTo>
                  <a:pt x="935" y="777"/>
                  <a:pt x="936" y="777"/>
                  <a:pt x="936" y="779"/>
                </a:cubicBezTo>
                <a:lnTo>
                  <a:pt x="934" y="779"/>
                </a:lnTo>
                <a:close/>
                <a:moveTo>
                  <a:pt x="942" y="745"/>
                </a:moveTo>
                <a:cubicBezTo>
                  <a:pt x="942" y="744"/>
                  <a:pt x="945" y="742"/>
                  <a:pt x="945" y="745"/>
                </a:cubicBezTo>
                <a:cubicBezTo>
                  <a:pt x="943" y="744"/>
                  <a:pt x="943" y="746"/>
                  <a:pt x="942" y="745"/>
                </a:cubicBezTo>
                <a:close/>
                <a:moveTo>
                  <a:pt x="976" y="742"/>
                </a:moveTo>
                <a:cubicBezTo>
                  <a:pt x="976" y="741"/>
                  <a:pt x="974" y="741"/>
                  <a:pt x="975" y="740"/>
                </a:cubicBezTo>
                <a:cubicBezTo>
                  <a:pt x="977" y="740"/>
                  <a:pt x="978" y="740"/>
                  <a:pt x="980" y="739"/>
                </a:cubicBezTo>
                <a:cubicBezTo>
                  <a:pt x="980" y="742"/>
                  <a:pt x="977" y="741"/>
                  <a:pt x="976" y="742"/>
                </a:cubicBezTo>
                <a:close/>
                <a:moveTo>
                  <a:pt x="980" y="741"/>
                </a:moveTo>
                <a:cubicBezTo>
                  <a:pt x="980" y="739"/>
                  <a:pt x="980" y="739"/>
                  <a:pt x="980" y="739"/>
                </a:cubicBezTo>
                <a:cubicBezTo>
                  <a:pt x="982" y="739"/>
                  <a:pt x="983" y="738"/>
                  <a:pt x="984" y="739"/>
                </a:cubicBezTo>
                <a:cubicBezTo>
                  <a:pt x="984" y="741"/>
                  <a:pt x="981" y="740"/>
                  <a:pt x="980" y="741"/>
                </a:cubicBezTo>
                <a:close/>
                <a:moveTo>
                  <a:pt x="1108" y="624"/>
                </a:moveTo>
                <a:cubicBezTo>
                  <a:pt x="1109" y="624"/>
                  <a:pt x="1109" y="625"/>
                  <a:pt x="1110" y="624"/>
                </a:cubicBezTo>
                <a:cubicBezTo>
                  <a:pt x="1110" y="626"/>
                  <a:pt x="1110" y="626"/>
                  <a:pt x="1108" y="627"/>
                </a:cubicBezTo>
                <a:lnTo>
                  <a:pt x="1108" y="624"/>
                </a:lnTo>
                <a:close/>
                <a:moveTo>
                  <a:pt x="1109" y="554"/>
                </a:moveTo>
                <a:cubicBezTo>
                  <a:pt x="1105" y="554"/>
                  <a:pt x="1107" y="547"/>
                  <a:pt x="1106" y="543"/>
                </a:cubicBezTo>
                <a:cubicBezTo>
                  <a:pt x="1109" y="544"/>
                  <a:pt x="1108" y="550"/>
                  <a:pt x="1109" y="554"/>
                </a:cubicBezTo>
                <a:close/>
                <a:moveTo>
                  <a:pt x="1101" y="627"/>
                </a:moveTo>
                <a:cubicBezTo>
                  <a:pt x="1102" y="627"/>
                  <a:pt x="1102" y="627"/>
                  <a:pt x="1102" y="627"/>
                </a:cubicBezTo>
                <a:cubicBezTo>
                  <a:pt x="1103" y="629"/>
                  <a:pt x="1102" y="629"/>
                  <a:pt x="1102" y="631"/>
                </a:cubicBezTo>
                <a:cubicBezTo>
                  <a:pt x="1101" y="629"/>
                  <a:pt x="1100" y="628"/>
                  <a:pt x="1101" y="627"/>
                </a:cubicBezTo>
                <a:close/>
                <a:moveTo>
                  <a:pt x="1081" y="533"/>
                </a:moveTo>
                <a:cubicBezTo>
                  <a:pt x="1083" y="535"/>
                  <a:pt x="1083" y="541"/>
                  <a:pt x="1082" y="542"/>
                </a:cubicBezTo>
                <a:cubicBezTo>
                  <a:pt x="1081" y="541"/>
                  <a:pt x="1081" y="535"/>
                  <a:pt x="1081" y="533"/>
                </a:cubicBezTo>
                <a:close/>
                <a:moveTo>
                  <a:pt x="1071" y="290"/>
                </a:moveTo>
                <a:cubicBezTo>
                  <a:pt x="1073" y="293"/>
                  <a:pt x="1070" y="301"/>
                  <a:pt x="1075" y="303"/>
                </a:cubicBezTo>
                <a:cubicBezTo>
                  <a:pt x="1074" y="305"/>
                  <a:pt x="1074" y="308"/>
                  <a:pt x="1074" y="310"/>
                </a:cubicBezTo>
                <a:cubicBezTo>
                  <a:pt x="1071" y="310"/>
                  <a:pt x="1071" y="310"/>
                  <a:pt x="1071" y="310"/>
                </a:cubicBezTo>
                <a:cubicBezTo>
                  <a:pt x="1071" y="311"/>
                  <a:pt x="1070" y="313"/>
                  <a:pt x="1070" y="316"/>
                </a:cubicBezTo>
                <a:cubicBezTo>
                  <a:pt x="1069" y="316"/>
                  <a:pt x="1069" y="315"/>
                  <a:pt x="1068" y="315"/>
                </a:cubicBezTo>
                <a:cubicBezTo>
                  <a:pt x="1068" y="317"/>
                  <a:pt x="1069" y="318"/>
                  <a:pt x="1068" y="320"/>
                </a:cubicBezTo>
                <a:cubicBezTo>
                  <a:pt x="1071" y="321"/>
                  <a:pt x="1068" y="318"/>
                  <a:pt x="1070" y="318"/>
                </a:cubicBezTo>
                <a:cubicBezTo>
                  <a:pt x="1073" y="322"/>
                  <a:pt x="1070" y="328"/>
                  <a:pt x="1068" y="334"/>
                </a:cubicBezTo>
                <a:cubicBezTo>
                  <a:pt x="1067" y="332"/>
                  <a:pt x="1067" y="330"/>
                  <a:pt x="1069" y="328"/>
                </a:cubicBezTo>
                <a:cubicBezTo>
                  <a:pt x="1068" y="328"/>
                  <a:pt x="1068" y="328"/>
                  <a:pt x="1067" y="328"/>
                </a:cubicBezTo>
                <a:cubicBezTo>
                  <a:pt x="1066" y="319"/>
                  <a:pt x="1069" y="313"/>
                  <a:pt x="1067" y="304"/>
                </a:cubicBezTo>
                <a:cubicBezTo>
                  <a:pt x="1065" y="307"/>
                  <a:pt x="1068" y="313"/>
                  <a:pt x="1065" y="318"/>
                </a:cubicBezTo>
                <a:cubicBezTo>
                  <a:pt x="1062" y="313"/>
                  <a:pt x="1064" y="306"/>
                  <a:pt x="1066" y="302"/>
                </a:cubicBezTo>
                <a:cubicBezTo>
                  <a:pt x="1067" y="302"/>
                  <a:pt x="1067" y="302"/>
                  <a:pt x="1068" y="303"/>
                </a:cubicBezTo>
                <a:cubicBezTo>
                  <a:pt x="1067" y="296"/>
                  <a:pt x="1071" y="295"/>
                  <a:pt x="1071" y="290"/>
                </a:cubicBezTo>
                <a:close/>
                <a:moveTo>
                  <a:pt x="1054" y="650"/>
                </a:moveTo>
                <a:cubicBezTo>
                  <a:pt x="1054" y="648"/>
                  <a:pt x="1053" y="647"/>
                  <a:pt x="1052" y="647"/>
                </a:cubicBezTo>
                <a:cubicBezTo>
                  <a:pt x="1055" y="647"/>
                  <a:pt x="1056" y="649"/>
                  <a:pt x="1060" y="647"/>
                </a:cubicBezTo>
                <a:cubicBezTo>
                  <a:pt x="1060" y="650"/>
                  <a:pt x="1058" y="652"/>
                  <a:pt x="1057" y="655"/>
                </a:cubicBezTo>
                <a:cubicBezTo>
                  <a:pt x="1055" y="659"/>
                  <a:pt x="1054" y="666"/>
                  <a:pt x="1050" y="666"/>
                </a:cubicBezTo>
                <a:cubicBezTo>
                  <a:pt x="1054" y="662"/>
                  <a:pt x="1050" y="654"/>
                  <a:pt x="1054" y="650"/>
                </a:cubicBezTo>
                <a:close/>
                <a:moveTo>
                  <a:pt x="1052" y="648"/>
                </a:moveTo>
                <a:cubicBezTo>
                  <a:pt x="1052" y="650"/>
                  <a:pt x="1051" y="650"/>
                  <a:pt x="1051" y="651"/>
                </a:cubicBezTo>
                <a:cubicBezTo>
                  <a:pt x="1050" y="653"/>
                  <a:pt x="1051" y="647"/>
                  <a:pt x="1052" y="648"/>
                </a:cubicBezTo>
                <a:close/>
                <a:moveTo>
                  <a:pt x="1055" y="645"/>
                </a:moveTo>
                <a:cubicBezTo>
                  <a:pt x="1055" y="647"/>
                  <a:pt x="1052" y="645"/>
                  <a:pt x="1052" y="646"/>
                </a:cubicBezTo>
                <a:cubicBezTo>
                  <a:pt x="1052" y="644"/>
                  <a:pt x="1054" y="641"/>
                  <a:pt x="1056" y="639"/>
                </a:cubicBezTo>
                <a:cubicBezTo>
                  <a:pt x="1056" y="642"/>
                  <a:pt x="1053" y="643"/>
                  <a:pt x="1055" y="645"/>
                </a:cubicBezTo>
                <a:close/>
                <a:moveTo>
                  <a:pt x="1066" y="295"/>
                </a:moveTo>
                <a:cubicBezTo>
                  <a:pt x="1067" y="288"/>
                  <a:pt x="1067" y="278"/>
                  <a:pt x="1065" y="271"/>
                </a:cubicBezTo>
                <a:cubicBezTo>
                  <a:pt x="1065" y="268"/>
                  <a:pt x="1066" y="272"/>
                  <a:pt x="1067" y="270"/>
                </a:cubicBezTo>
                <a:cubicBezTo>
                  <a:pt x="1068" y="273"/>
                  <a:pt x="1068" y="279"/>
                  <a:pt x="1068" y="283"/>
                </a:cubicBezTo>
                <a:cubicBezTo>
                  <a:pt x="1068" y="288"/>
                  <a:pt x="1069" y="294"/>
                  <a:pt x="1066" y="295"/>
                </a:cubicBezTo>
                <a:close/>
                <a:moveTo>
                  <a:pt x="1065" y="217"/>
                </a:moveTo>
                <a:cubicBezTo>
                  <a:pt x="1067" y="220"/>
                  <a:pt x="1070" y="222"/>
                  <a:pt x="1070" y="227"/>
                </a:cubicBezTo>
                <a:cubicBezTo>
                  <a:pt x="1066" y="226"/>
                  <a:pt x="1065" y="220"/>
                  <a:pt x="1065" y="217"/>
                </a:cubicBezTo>
                <a:close/>
                <a:moveTo>
                  <a:pt x="1064" y="208"/>
                </a:moveTo>
                <a:cubicBezTo>
                  <a:pt x="1063" y="209"/>
                  <a:pt x="1062" y="208"/>
                  <a:pt x="1062" y="206"/>
                </a:cubicBezTo>
                <a:cubicBezTo>
                  <a:pt x="1063" y="206"/>
                  <a:pt x="1064" y="207"/>
                  <a:pt x="1064" y="208"/>
                </a:cubicBezTo>
                <a:close/>
                <a:moveTo>
                  <a:pt x="1057" y="209"/>
                </a:moveTo>
                <a:cubicBezTo>
                  <a:pt x="1062" y="216"/>
                  <a:pt x="1064" y="227"/>
                  <a:pt x="1066" y="237"/>
                </a:cubicBezTo>
                <a:cubicBezTo>
                  <a:pt x="1062" y="237"/>
                  <a:pt x="1062" y="232"/>
                  <a:pt x="1061" y="229"/>
                </a:cubicBezTo>
                <a:cubicBezTo>
                  <a:pt x="1059" y="224"/>
                  <a:pt x="1055" y="218"/>
                  <a:pt x="1054" y="213"/>
                </a:cubicBezTo>
                <a:cubicBezTo>
                  <a:pt x="1054" y="210"/>
                  <a:pt x="1057" y="213"/>
                  <a:pt x="1057" y="209"/>
                </a:cubicBezTo>
                <a:close/>
                <a:moveTo>
                  <a:pt x="1054" y="240"/>
                </a:moveTo>
                <a:cubicBezTo>
                  <a:pt x="1056" y="240"/>
                  <a:pt x="1056" y="240"/>
                  <a:pt x="1056" y="240"/>
                </a:cubicBezTo>
                <a:cubicBezTo>
                  <a:pt x="1057" y="241"/>
                  <a:pt x="1056" y="243"/>
                  <a:pt x="1056" y="245"/>
                </a:cubicBezTo>
                <a:cubicBezTo>
                  <a:pt x="1055" y="244"/>
                  <a:pt x="1054" y="242"/>
                  <a:pt x="1054" y="240"/>
                </a:cubicBezTo>
                <a:close/>
                <a:moveTo>
                  <a:pt x="1030" y="648"/>
                </a:moveTo>
                <a:cubicBezTo>
                  <a:pt x="1028" y="653"/>
                  <a:pt x="1027" y="660"/>
                  <a:pt x="1023" y="664"/>
                </a:cubicBezTo>
                <a:cubicBezTo>
                  <a:pt x="1023" y="660"/>
                  <a:pt x="1022" y="649"/>
                  <a:pt x="1030" y="648"/>
                </a:cubicBezTo>
                <a:close/>
                <a:moveTo>
                  <a:pt x="1029" y="668"/>
                </a:moveTo>
                <a:cubicBezTo>
                  <a:pt x="1041" y="659"/>
                  <a:pt x="1045" y="642"/>
                  <a:pt x="1052" y="629"/>
                </a:cubicBezTo>
                <a:cubicBezTo>
                  <a:pt x="1051" y="636"/>
                  <a:pt x="1048" y="641"/>
                  <a:pt x="1048" y="648"/>
                </a:cubicBezTo>
                <a:cubicBezTo>
                  <a:pt x="1044" y="658"/>
                  <a:pt x="1039" y="665"/>
                  <a:pt x="1035" y="674"/>
                </a:cubicBezTo>
                <a:cubicBezTo>
                  <a:pt x="1037" y="673"/>
                  <a:pt x="1038" y="669"/>
                  <a:pt x="1041" y="669"/>
                </a:cubicBezTo>
                <a:cubicBezTo>
                  <a:pt x="1039" y="667"/>
                  <a:pt x="1043" y="665"/>
                  <a:pt x="1044" y="663"/>
                </a:cubicBezTo>
                <a:cubicBezTo>
                  <a:pt x="1047" y="663"/>
                  <a:pt x="1044" y="666"/>
                  <a:pt x="1045" y="667"/>
                </a:cubicBezTo>
                <a:cubicBezTo>
                  <a:pt x="1043" y="668"/>
                  <a:pt x="1042" y="669"/>
                  <a:pt x="1042" y="672"/>
                </a:cubicBezTo>
                <a:cubicBezTo>
                  <a:pt x="1040" y="671"/>
                  <a:pt x="1039" y="673"/>
                  <a:pt x="1038" y="675"/>
                </a:cubicBezTo>
                <a:cubicBezTo>
                  <a:pt x="1038" y="676"/>
                  <a:pt x="1040" y="675"/>
                  <a:pt x="1040" y="677"/>
                </a:cubicBezTo>
                <a:cubicBezTo>
                  <a:pt x="1042" y="677"/>
                  <a:pt x="1042" y="675"/>
                  <a:pt x="1043" y="674"/>
                </a:cubicBezTo>
                <a:cubicBezTo>
                  <a:pt x="1044" y="676"/>
                  <a:pt x="1045" y="677"/>
                  <a:pt x="1045" y="679"/>
                </a:cubicBezTo>
                <a:cubicBezTo>
                  <a:pt x="1040" y="680"/>
                  <a:pt x="1040" y="686"/>
                  <a:pt x="1035" y="688"/>
                </a:cubicBezTo>
                <a:cubicBezTo>
                  <a:pt x="1032" y="685"/>
                  <a:pt x="1037" y="684"/>
                  <a:pt x="1037" y="679"/>
                </a:cubicBezTo>
                <a:cubicBezTo>
                  <a:pt x="1033" y="679"/>
                  <a:pt x="1032" y="681"/>
                  <a:pt x="1033" y="684"/>
                </a:cubicBezTo>
                <a:cubicBezTo>
                  <a:pt x="1031" y="686"/>
                  <a:pt x="1029" y="688"/>
                  <a:pt x="1027" y="690"/>
                </a:cubicBezTo>
                <a:cubicBezTo>
                  <a:pt x="1026" y="690"/>
                  <a:pt x="1025" y="690"/>
                  <a:pt x="1025" y="689"/>
                </a:cubicBezTo>
                <a:cubicBezTo>
                  <a:pt x="1021" y="691"/>
                  <a:pt x="1017" y="697"/>
                  <a:pt x="1011" y="696"/>
                </a:cubicBezTo>
                <a:cubicBezTo>
                  <a:pt x="1014" y="694"/>
                  <a:pt x="1018" y="694"/>
                  <a:pt x="1017" y="689"/>
                </a:cubicBezTo>
                <a:cubicBezTo>
                  <a:pt x="1023" y="683"/>
                  <a:pt x="1027" y="676"/>
                  <a:pt x="1029" y="668"/>
                </a:cubicBezTo>
                <a:close/>
                <a:moveTo>
                  <a:pt x="1025" y="705"/>
                </a:moveTo>
                <a:cubicBezTo>
                  <a:pt x="1027" y="704"/>
                  <a:pt x="1029" y="702"/>
                  <a:pt x="1031" y="701"/>
                </a:cubicBezTo>
                <a:cubicBezTo>
                  <a:pt x="1033" y="703"/>
                  <a:pt x="1028" y="706"/>
                  <a:pt x="1026" y="707"/>
                </a:cubicBezTo>
                <a:cubicBezTo>
                  <a:pt x="1026" y="706"/>
                  <a:pt x="1026" y="705"/>
                  <a:pt x="1025" y="705"/>
                </a:cubicBezTo>
                <a:close/>
                <a:moveTo>
                  <a:pt x="1024" y="710"/>
                </a:moveTo>
                <a:cubicBezTo>
                  <a:pt x="1021" y="711"/>
                  <a:pt x="1020" y="714"/>
                  <a:pt x="1016" y="714"/>
                </a:cubicBezTo>
                <a:cubicBezTo>
                  <a:pt x="1016" y="709"/>
                  <a:pt x="1019" y="709"/>
                  <a:pt x="1024" y="708"/>
                </a:cubicBezTo>
                <a:cubicBezTo>
                  <a:pt x="1025" y="710"/>
                  <a:pt x="1021" y="710"/>
                  <a:pt x="1024" y="710"/>
                </a:cubicBezTo>
                <a:close/>
                <a:moveTo>
                  <a:pt x="1015" y="232"/>
                </a:moveTo>
                <a:cubicBezTo>
                  <a:pt x="1013" y="232"/>
                  <a:pt x="1013" y="229"/>
                  <a:pt x="1013" y="226"/>
                </a:cubicBezTo>
                <a:cubicBezTo>
                  <a:pt x="1014" y="228"/>
                  <a:pt x="1015" y="231"/>
                  <a:pt x="1015" y="232"/>
                </a:cubicBezTo>
                <a:close/>
                <a:moveTo>
                  <a:pt x="1013" y="285"/>
                </a:moveTo>
                <a:cubicBezTo>
                  <a:pt x="1017" y="281"/>
                  <a:pt x="1014" y="275"/>
                  <a:pt x="1017" y="272"/>
                </a:cubicBezTo>
                <a:cubicBezTo>
                  <a:pt x="1016" y="272"/>
                  <a:pt x="1018" y="272"/>
                  <a:pt x="1019" y="272"/>
                </a:cubicBezTo>
                <a:cubicBezTo>
                  <a:pt x="1019" y="271"/>
                  <a:pt x="1019" y="271"/>
                  <a:pt x="1018" y="271"/>
                </a:cubicBezTo>
                <a:cubicBezTo>
                  <a:pt x="1019" y="271"/>
                  <a:pt x="1019" y="272"/>
                  <a:pt x="1019" y="272"/>
                </a:cubicBezTo>
                <a:cubicBezTo>
                  <a:pt x="1020" y="277"/>
                  <a:pt x="1018" y="283"/>
                  <a:pt x="1019" y="289"/>
                </a:cubicBezTo>
                <a:cubicBezTo>
                  <a:pt x="1016" y="290"/>
                  <a:pt x="1016" y="286"/>
                  <a:pt x="1013" y="285"/>
                </a:cubicBezTo>
                <a:close/>
                <a:moveTo>
                  <a:pt x="1016" y="356"/>
                </a:moveTo>
                <a:cubicBezTo>
                  <a:pt x="1026" y="354"/>
                  <a:pt x="1026" y="344"/>
                  <a:pt x="1027" y="334"/>
                </a:cubicBezTo>
                <a:cubicBezTo>
                  <a:pt x="1029" y="335"/>
                  <a:pt x="1028" y="336"/>
                  <a:pt x="1030" y="334"/>
                </a:cubicBezTo>
                <a:cubicBezTo>
                  <a:pt x="1030" y="351"/>
                  <a:pt x="1031" y="360"/>
                  <a:pt x="1029" y="376"/>
                </a:cubicBezTo>
                <a:cubicBezTo>
                  <a:pt x="1026" y="374"/>
                  <a:pt x="1023" y="373"/>
                  <a:pt x="1020" y="372"/>
                </a:cubicBezTo>
                <a:cubicBezTo>
                  <a:pt x="1020" y="370"/>
                  <a:pt x="1019" y="368"/>
                  <a:pt x="1019" y="366"/>
                </a:cubicBezTo>
                <a:cubicBezTo>
                  <a:pt x="1016" y="366"/>
                  <a:pt x="1018" y="369"/>
                  <a:pt x="1017" y="370"/>
                </a:cubicBezTo>
                <a:cubicBezTo>
                  <a:pt x="1012" y="367"/>
                  <a:pt x="1013" y="360"/>
                  <a:pt x="1016" y="356"/>
                </a:cubicBezTo>
                <a:close/>
                <a:moveTo>
                  <a:pt x="1008" y="701"/>
                </a:moveTo>
                <a:cubicBezTo>
                  <a:pt x="1006" y="701"/>
                  <a:pt x="1006" y="702"/>
                  <a:pt x="1004" y="702"/>
                </a:cubicBezTo>
                <a:cubicBezTo>
                  <a:pt x="1005" y="701"/>
                  <a:pt x="1006" y="701"/>
                  <a:pt x="1006" y="699"/>
                </a:cubicBezTo>
                <a:cubicBezTo>
                  <a:pt x="1008" y="699"/>
                  <a:pt x="1008" y="700"/>
                  <a:pt x="1008" y="701"/>
                </a:cubicBezTo>
                <a:close/>
                <a:moveTo>
                  <a:pt x="1002" y="701"/>
                </a:moveTo>
                <a:cubicBezTo>
                  <a:pt x="1004" y="704"/>
                  <a:pt x="1000" y="704"/>
                  <a:pt x="999" y="705"/>
                </a:cubicBezTo>
                <a:cubicBezTo>
                  <a:pt x="999" y="703"/>
                  <a:pt x="1000" y="703"/>
                  <a:pt x="1002" y="701"/>
                </a:cubicBezTo>
                <a:close/>
                <a:moveTo>
                  <a:pt x="999" y="735"/>
                </a:moveTo>
                <a:cubicBezTo>
                  <a:pt x="998" y="734"/>
                  <a:pt x="1001" y="733"/>
                  <a:pt x="1003" y="733"/>
                </a:cubicBezTo>
                <a:cubicBezTo>
                  <a:pt x="1002" y="736"/>
                  <a:pt x="1000" y="733"/>
                  <a:pt x="999" y="735"/>
                </a:cubicBezTo>
                <a:close/>
                <a:moveTo>
                  <a:pt x="1005" y="754"/>
                </a:moveTo>
                <a:cubicBezTo>
                  <a:pt x="1004" y="753"/>
                  <a:pt x="1004" y="752"/>
                  <a:pt x="1004" y="751"/>
                </a:cubicBezTo>
                <a:cubicBezTo>
                  <a:pt x="1006" y="751"/>
                  <a:pt x="1006" y="752"/>
                  <a:pt x="1006" y="753"/>
                </a:cubicBezTo>
                <a:cubicBezTo>
                  <a:pt x="1006" y="753"/>
                  <a:pt x="1005" y="753"/>
                  <a:pt x="1005" y="754"/>
                </a:cubicBezTo>
                <a:close/>
                <a:moveTo>
                  <a:pt x="1007" y="749"/>
                </a:moveTo>
                <a:cubicBezTo>
                  <a:pt x="1009" y="748"/>
                  <a:pt x="1012" y="746"/>
                  <a:pt x="1014" y="744"/>
                </a:cubicBezTo>
                <a:cubicBezTo>
                  <a:pt x="1014" y="745"/>
                  <a:pt x="1015" y="745"/>
                  <a:pt x="1015" y="745"/>
                </a:cubicBezTo>
                <a:cubicBezTo>
                  <a:pt x="1016" y="744"/>
                  <a:pt x="1018" y="744"/>
                  <a:pt x="1019" y="742"/>
                </a:cubicBezTo>
                <a:cubicBezTo>
                  <a:pt x="1021" y="744"/>
                  <a:pt x="1023" y="741"/>
                  <a:pt x="1025" y="740"/>
                </a:cubicBezTo>
                <a:cubicBezTo>
                  <a:pt x="1024" y="744"/>
                  <a:pt x="1017" y="746"/>
                  <a:pt x="1013" y="749"/>
                </a:cubicBezTo>
                <a:cubicBezTo>
                  <a:pt x="1013" y="750"/>
                  <a:pt x="1015" y="748"/>
                  <a:pt x="1014" y="750"/>
                </a:cubicBezTo>
                <a:cubicBezTo>
                  <a:pt x="1014" y="750"/>
                  <a:pt x="1014" y="750"/>
                  <a:pt x="1013" y="751"/>
                </a:cubicBezTo>
                <a:cubicBezTo>
                  <a:pt x="1012" y="749"/>
                  <a:pt x="1011" y="750"/>
                  <a:pt x="1007" y="749"/>
                </a:cubicBezTo>
                <a:close/>
                <a:moveTo>
                  <a:pt x="1028" y="728"/>
                </a:moveTo>
                <a:cubicBezTo>
                  <a:pt x="1029" y="730"/>
                  <a:pt x="1025" y="731"/>
                  <a:pt x="1024" y="732"/>
                </a:cubicBezTo>
                <a:cubicBezTo>
                  <a:pt x="1023" y="732"/>
                  <a:pt x="1024" y="729"/>
                  <a:pt x="1023" y="731"/>
                </a:cubicBezTo>
                <a:cubicBezTo>
                  <a:pt x="1022" y="729"/>
                  <a:pt x="1025" y="728"/>
                  <a:pt x="1027" y="728"/>
                </a:cubicBezTo>
                <a:cubicBezTo>
                  <a:pt x="1027" y="729"/>
                  <a:pt x="1024" y="728"/>
                  <a:pt x="1024" y="730"/>
                </a:cubicBezTo>
                <a:cubicBezTo>
                  <a:pt x="1025" y="731"/>
                  <a:pt x="1027" y="729"/>
                  <a:pt x="1028" y="728"/>
                </a:cubicBezTo>
                <a:close/>
                <a:moveTo>
                  <a:pt x="1017" y="748"/>
                </a:moveTo>
                <a:cubicBezTo>
                  <a:pt x="1017" y="746"/>
                  <a:pt x="1019" y="747"/>
                  <a:pt x="1019" y="746"/>
                </a:cubicBezTo>
                <a:cubicBezTo>
                  <a:pt x="1021" y="747"/>
                  <a:pt x="1018" y="749"/>
                  <a:pt x="1017" y="748"/>
                </a:cubicBezTo>
                <a:close/>
                <a:moveTo>
                  <a:pt x="1012" y="782"/>
                </a:moveTo>
                <a:cubicBezTo>
                  <a:pt x="1014" y="780"/>
                  <a:pt x="1016" y="779"/>
                  <a:pt x="1019" y="779"/>
                </a:cubicBezTo>
                <a:cubicBezTo>
                  <a:pt x="1020" y="782"/>
                  <a:pt x="1015" y="783"/>
                  <a:pt x="1012" y="782"/>
                </a:cubicBezTo>
                <a:close/>
                <a:moveTo>
                  <a:pt x="1020" y="747"/>
                </a:moveTo>
                <a:cubicBezTo>
                  <a:pt x="1020" y="746"/>
                  <a:pt x="1022" y="746"/>
                  <a:pt x="1022" y="744"/>
                </a:cubicBezTo>
                <a:cubicBezTo>
                  <a:pt x="1023" y="744"/>
                  <a:pt x="1025" y="745"/>
                  <a:pt x="1025" y="746"/>
                </a:cubicBezTo>
                <a:cubicBezTo>
                  <a:pt x="1023" y="747"/>
                  <a:pt x="1023" y="748"/>
                  <a:pt x="1020" y="747"/>
                </a:cubicBezTo>
                <a:close/>
                <a:moveTo>
                  <a:pt x="1024" y="754"/>
                </a:moveTo>
                <a:cubicBezTo>
                  <a:pt x="1024" y="752"/>
                  <a:pt x="1024" y="752"/>
                  <a:pt x="1025" y="750"/>
                </a:cubicBezTo>
                <a:cubicBezTo>
                  <a:pt x="1029" y="748"/>
                  <a:pt x="1029" y="751"/>
                  <a:pt x="1032" y="752"/>
                </a:cubicBezTo>
                <a:cubicBezTo>
                  <a:pt x="1030" y="754"/>
                  <a:pt x="1027" y="754"/>
                  <a:pt x="1024" y="754"/>
                </a:cubicBezTo>
                <a:close/>
                <a:moveTo>
                  <a:pt x="1048" y="740"/>
                </a:moveTo>
                <a:cubicBezTo>
                  <a:pt x="1047" y="738"/>
                  <a:pt x="1049" y="739"/>
                  <a:pt x="1049" y="737"/>
                </a:cubicBezTo>
                <a:cubicBezTo>
                  <a:pt x="1051" y="738"/>
                  <a:pt x="1049" y="742"/>
                  <a:pt x="1048" y="740"/>
                </a:cubicBezTo>
                <a:close/>
                <a:moveTo>
                  <a:pt x="1056" y="763"/>
                </a:moveTo>
                <a:cubicBezTo>
                  <a:pt x="1057" y="761"/>
                  <a:pt x="1058" y="760"/>
                  <a:pt x="1060" y="760"/>
                </a:cubicBezTo>
                <a:cubicBezTo>
                  <a:pt x="1058" y="761"/>
                  <a:pt x="1059" y="763"/>
                  <a:pt x="1056" y="763"/>
                </a:cubicBezTo>
                <a:close/>
                <a:moveTo>
                  <a:pt x="1075" y="731"/>
                </a:moveTo>
                <a:cubicBezTo>
                  <a:pt x="1073" y="731"/>
                  <a:pt x="1072" y="733"/>
                  <a:pt x="1070" y="733"/>
                </a:cubicBezTo>
                <a:cubicBezTo>
                  <a:pt x="1069" y="731"/>
                  <a:pt x="1077" y="724"/>
                  <a:pt x="1075" y="731"/>
                </a:cubicBezTo>
                <a:close/>
                <a:moveTo>
                  <a:pt x="1102" y="693"/>
                </a:moveTo>
                <a:cubicBezTo>
                  <a:pt x="1103" y="690"/>
                  <a:pt x="1105" y="689"/>
                  <a:pt x="1105" y="686"/>
                </a:cubicBezTo>
                <a:cubicBezTo>
                  <a:pt x="1107" y="687"/>
                  <a:pt x="1105" y="692"/>
                  <a:pt x="1102" y="693"/>
                </a:cubicBezTo>
                <a:close/>
                <a:moveTo>
                  <a:pt x="1109" y="682"/>
                </a:moveTo>
                <a:cubicBezTo>
                  <a:pt x="1108" y="686"/>
                  <a:pt x="1105" y="682"/>
                  <a:pt x="1109" y="682"/>
                </a:cubicBezTo>
                <a:close/>
                <a:moveTo>
                  <a:pt x="1112" y="665"/>
                </a:moveTo>
                <a:cubicBezTo>
                  <a:pt x="1111" y="664"/>
                  <a:pt x="1110" y="663"/>
                  <a:pt x="1110" y="662"/>
                </a:cubicBezTo>
                <a:cubicBezTo>
                  <a:pt x="1107" y="666"/>
                  <a:pt x="1106" y="672"/>
                  <a:pt x="1104" y="679"/>
                </a:cubicBezTo>
                <a:cubicBezTo>
                  <a:pt x="1099" y="681"/>
                  <a:pt x="1101" y="686"/>
                  <a:pt x="1099" y="691"/>
                </a:cubicBezTo>
                <a:cubicBezTo>
                  <a:pt x="1098" y="697"/>
                  <a:pt x="1091" y="701"/>
                  <a:pt x="1092" y="706"/>
                </a:cubicBezTo>
                <a:cubicBezTo>
                  <a:pt x="1087" y="708"/>
                  <a:pt x="1088" y="716"/>
                  <a:pt x="1081" y="716"/>
                </a:cubicBezTo>
                <a:cubicBezTo>
                  <a:pt x="1087" y="705"/>
                  <a:pt x="1096" y="691"/>
                  <a:pt x="1097" y="678"/>
                </a:cubicBezTo>
                <a:cubicBezTo>
                  <a:pt x="1095" y="678"/>
                  <a:pt x="1096" y="682"/>
                  <a:pt x="1093" y="682"/>
                </a:cubicBezTo>
                <a:cubicBezTo>
                  <a:pt x="1094" y="679"/>
                  <a:pt x="1095" y="676"/>
                  <a:pt x="1095" y="674"/>
                </a:cubicBezTo>
                <a:cubicBezTo>
                  <a:pt x="1089" y="679"/>
                  <a:pt x="1087" y="688"/>
                  <a:pt x="1082" y="693"/>
                </a:cubicBezTo>
                <a:cubicBezTo>
                  <a:pt x="1082" y="695"/>
                  <a:pt x="1083" y="694"/>
                  <a:pt x="1083" y="695"/>
                </a:cubicBezTo>
                <a:cubicBezTo>
                  <a:pt x="1080" y="703"/>
                  <a:pt x="1073" y="708"/>
                  <a:pt x="1070" y="717"/>
                </a:cubicBezTo>
                <a:cubicBezTo>
                  <a:pt x="1066" y="718"/>
                  <a:pt x="1064" y="723"/>
                  <a:pt x="1059" y="725"/>
                </a:cubicBezTo>
                <a:cubicBezTo>
                  <a:pt x="1060" y="726"/>
                  <a:pt x="1061" y="726"/>
                  <a:pt x="1061" y="727"/>
                </a:cubicBezTo>
                <a:cubicBezTo>
                  <a:pt x="1059" y="728"/>
                  <a:pt x="1058" y="731"/>
                  <a:pt x="1054" y="730"/>
                </a:cubicBezTo>
                <a:cubicBezTo>
                  <a:pt x="1054" y="728"/>
                  <a:pt x="1056" y="724"/>
                  <a:pt x="1058" y="720"/>
                </a:cubicBezTo>
                <a:cubicBezTo>
                  <a:pt x="1061" y="724"/>
                  <a:pt x="1061" y="716"/>
                  <a:pt x="1063" y="715"/>
                </a:cubicBezTo>
                <a:cubicBezTo>
                  <a:pt x="1065" y="716"/>
                  <a:pt x="1064" y="715"/>
                  <a:pt x="1067" y="715"/>
                </a:cubicBezTo>
                <a:cubicBezTo>
                  <a:pt x="1068" y="711"/>
                  <a:pt x="1066" y="710"/>
                  <a:pt x="1068" y="706"/>
                </a:cubicBezTo>
                <a:cubicBezTo>
                  <a:pt x="1067" y="706"/>
                  <a:pt x="1067" y="706"/>
                  <a:pt x="1067" y="706"/>
                </a:cubicBezTo>
                <a:cubicBezTo>
                  <a:pt x="1061" y="711"/>
                  <a:pt x="1059" y="723"/>
                  <a:pt x="1050" y="722"/>
                </a:cubicBezTo>
                <a:cubicBezTo>
                  <a:pt x="1049" y="722"/>
                  <a:pt x="1050" y="725"/>
                  <a:pt x="1048" y="724"/>
                </a:cubicBezTo>
                <a:cubicBezTo>
                  <a:pt x="1050" y="727"/>
                  <a:pt x="1046" y="729"/>
                  <a:pt x="1044" y="729"/>
                </a:cubicBezTo>
                <a:cubicBezTo>
                  <a:pt x="1043" y="727"/>
                  <a:pt x="1047" y="724"/>
                  <a:pt x="1049" y="722"/>
                </a:cubicBezTo>
                <a:cubicBezTo>
                  <a:pt x="1052" y="715"/>
                  <a:pt x="1063" y="711"/>
                  <a:pt x="1066" y="701"/>
                </a:cubicBezTo>
                <a:cubicBezTo>
                  <a:pt x="1065" y="704"/>
                  <a:pt x="1062" y="705"/>
                  <a:pt x="1060" y="708"/>
                </a:cubicBezTo>
                <a:cubicBezTo>
                  <a:pt x="1057" y="704"/>
                  <a:pt x="1064" y="699"/>
                  <a:pt x="1065" y="695"/>
                </a:cubicBezTo>
                <a:cubicBezTo>
                  <a:pt x="1066" y="695"/>
                  <a:pt x="1067" y="694"/>
                  <a:pt x="1068" y="695"/>
                </a:cubicBezTo>
                <a:cubicBezTo>
                  <a:pt x="1068" y="692"/>
                  <a:pt x="1070" y="690"/>
                  <a:pt x="1072" y="689"/>
                </a:cubicBezTo>
                <a:cubicBezTo>
                  <a:pt x="1070" y="687"/>
                  <a:pt x="1076" y="682"/>
                  <a:pt x="1072" y="678"/>
                </a:cubicBezTo>
                <a:cubicBezTo>
                  <a:pt x="1073" y="679"/>
                  <a:pt x="1073" y="678"/>
                  <a:pt x="1074" y="678"/>
                </a:cubicBezTo>
                <a:cubicBezTo>
                  <a:pt x="1074" y="677"/>
                  <a:pt x="1073" y="676"/>
                  <a:pt x="1074" y="675"/>
                </a:cubicBezTo>
                <a:cubicBezTo>
                  <a:pt x="1070" y="675"/>
                  <a:pt x="1071" y="678"/>
                  <a:pt x="1068" y="678"/>
                </a:cubicBezTo>
                <a:cubicBezTo>
                  <a:pt x="1068" y="679"/>
                  <a:pt x="1068" y="680"/>
                  <a:pt x="1069" y="680"/>
                </a:cubicBezTo>
                <a:cubicBezTo>
                  <a:pt x="1061" y="681"/>
                  <a:pt x="1066" y="690"/>
                  <a:pt x="1060" y="695"/>
                </a:cubicBezTo>
                <a:cubicBezTo>
                  <a:pt x="1058" y="694"/>
                  <a:pt x="1058" y="692"/>
                  <a:pt x="1057" y="690"/>
                </a:cubicBezTo>
                <a:cubicBezTo>
                  <a:pt x="1058" y="691"/>
                  <a:pt x="1058" y="687"/>
                  <a:pt x="1060" y="686"/>
                </a:cubicBezTo>
                <a:cubicBezTo>
                  <a:pt x="1060" y="685"/>
                  <a:pt x="1058" y="688"/>
                  <a:pt x="1058" y="686"/>
                </a:cubicBezTo>
                <a:cubicBezTo>
                  <a:pt x="1062" y="684"/>
                  <a:pt x="1063" y="679"/>
                  <a:pt x="1064" y="673"/>
                </a:cubicBezTo>
                <a:cubicBezTo>
                  <a:pt x="1060" y="678"/>
                  <a:pt x="1057" y="688"/>
                  <a:pt x="1054" y="696"/>
                </a:cubicBezTo>
                <a:cubicBezTo>
                  <a:pt x="1054" y="696"/>
                  <a:pt x="1055" y="696"/>
                  <a:pt x="1055" y="696"/>
                </a:cubicBezTo>
                <a:cubicBezTo>
                  <a:pt x="1053" y="697"/>
                  <a:pt x="1052" y="698"/>
                  <a:pt x="1049" y="700"/>
                </a:cubicBezTo>
                <a:cubicBezTo>
                  <a:pt x="1049" y="701"/>
                  <a:pt x="1050" y="701"/>
                  <a:pt x="1050" y="702"/>
                </a:cubicBezTo>
                <a:cubicBezTo>
                  <a:pt x="1049" y="703"/>
                  <a:pt x="1048" y="703"/>
                  <a:pt x="1047" y="703"/>
                </a:cubicBezTo>
                <a:cubicBezTo>
                  <a:pt x="1047" y="704"/>
                  <a:pt x="1048" y="704"/>
                  <a:pt x="1048" y="706"/>
                </a:cubicBezTo>
                <a:cubicBezTo>
                  <a:pt x="1047" y="706"/>
                  <a:pt x="1047" y="705"/>
                  <a:pt x="1047" y="704"/>
                </a:cubicBezTo>
                <a:cubicBezTo>
                  <a:pt x="1047" y="707"/>
                  <a:pt x="1044" y="707"/>
                  <a:pt x="1042" y="707"/>
                </a:cubicBezTo>
                <a:cubicBezTo>
                  <a:pt x="1043" y="708"/>
                  <a:pt x="1043" y="706"/>
                  <a:pt x="1044" y="708"/>
                </a:cubicBezTo>
                <a:cubicBezTo>
                  <a:pt x="1043" y="708"/>
                  <a:pt x="1043" y="710"/>
                  <a:pt x="1042" y="710"/>
                </a:cubicBezTo>
                <a:cubicBezTo>
                  <a:pt x="1042" y="709"/>
                  <a:pt x="1042" y="709"/>
                  <a:pt x="1043" y="709"/>
                </a:cubicBezTo>
                <a:cubicBezTo>
                  <a:pt x="1042" y="707"/>
                  <a:pt x="1040" y="709"/>
                  <a:pt x="1040" y="710"/>
                </a:cubicBezTo>
                <a:cubicBezTo>
                  <a:pt x="1043" y="709"/>
                  <a:pt x="1038" y="712"/>
                  <a:pt x="1042" y="712"/>
                </a:cubicBezTo>
                <a:cubicBezTo>
                  <a:pt x="1049" y="708"/>
                  <a:pt x="1053" y="703"/>
                  <a:pt x="1058" y="698"/>
                </a:cubicBezTo>
                <a:cubicBezTo>
                  <a:pt x="1059" y="698"/>
                  <a:pt x="1059" y="698"/>
                  <a:pt x="1059" y="698"/>
                </a:cubicBezTo>
                <a:cubicBezTo>
                  <a:pt x="1062" y="695"/>
                  <a:pt x="1064" y="691"/>
                  <a:pt x="1067" y="688"/>
                </a:cubicBezTo>
                <a:cubicBezTo>
                  <a:pt x="1066" y="695"/>
                  <a:pt x="1059" y="701"/>
                  <a:pt x="1056" y="707"/>
                </a:cubicBezTo>
                <a:cubicBezTo>
                  <a:pt x="1055" y="706"/>
                  <a:pt x="1053" y="710"/>
                  <a:pt x="1053" y="707"/>
                </a:cubicBezTo>
                <a:cubicBezTo>
                  <a:pt x="1050" y="712"/>
                  <a:pt x="1049" y="717"/>
                  <a:pt x="1043" y="720"/>
                </a:cubicBezTo>
                <a:cubicBezTo>
                  <a:pt x="1042" y="719"/>
                  <a:pt x="1045" y="718"/>
                  <a:pt x="1045" y="717"/>
                </a:cubicBezTo>
                <a:cubicBezTo>
                  <a:pt x="1042" y="716"/>
                  <a:pt x="1041" y="715"/>
                  <a:pt x="1039" y="719"/>
                </a:cubicBezTo>
                <a:cubicBezTo>
                  <a:pt x="1040" y="719"/>
                  <a:pt x="1040" y="718"/>
                  <a:pt x="1041" y="719"/>
                </a:cubicBezTo>
                <a:cubicBezTo>
                  <a:pt x="1040" y="722"/>
                  <a:pt x="1038" y="725"/>
                  <a:pt x="1034" y="726"/>
                </a:cubicBezTo>
                <a:cubicBezTo>
                  <a:pt x="1035" y="722"/>
                  <a:pt x="1038" y="722"/>
                  <a:pt x="1039" y="720"/>
                </a:cubicBezTo>
                <a:cubicBezTo>
                  <a:pt x="1036" y="721"/>
                  <a:pt x="1033" y="722"/>
                  <a:pt x="1032" y="725"/>
                </a:cubicBezTo>
                <a:cubicBezTo>
                  <a:pt x="1028" y="724"/>
                  <a:pt x="1025" y="727"/>
                  <a:pt x="1022" y="728"/>
                </a:cubicBezTo>
                <a:cubicBezTo>
                  <a:pt x="1018" y="723"/>
                  <a:pt x="1023" y="729"/>
                  <a:pt x="1023" y="723"/>
                </a:cubicBezTo>
                <a:cubicBezTo>
                  <a:pt x="1027" y="723"/>
                  <a:pt x="1028" y="719"/>
                  <a:pt x="1032" y="717"/>
                </a:cubicBezTo>
                <a:cubicBezTo>
                  <a:pt x="1032" y="715"/>
                  <a:pt x="1030" y="715"/>
                  <a:pt x="1031" y="713"/>
                </a:cubicBezTo>
                <a:cubicBezTo>
                  <a:pt x="1020" y="719"/>
                  <a:pt x="1012" y="731"/>
                  <a:pt x="997" y="731"/>
                </a:cubicBezTo>
                <a:cubicBezTo>
                  <a:pt x="1008" y="726"/>
                  <a:pt x="1017" y="719"/>
                  <a:pt x="1028" y="713"/>
                </a:cubicBezTo>
                <a:cubicBezTo>
                  <a:pt x="1029" y="708"/>
                  <a:pt x="1032" y="705"/>
                  <a:pt x="1037" y="704"/>
                </a:cubicBezTo>
                <a:cubicBezTo>
                  <a:pt x="1036" y="700"/>
                  <a:pt x="1042" y="699"/>
                  <a:pt x="1043" y="695"/>
                </a:cubicBezTo>
                <a:cubicBezTo>
                  <a:pt x="1043" y="694"/>
                  <a:pt x="1042" y="696"/>
                  <a:pt x="1041" y="696"/>
                </a:cubicBezTo>
                <a:cubicBezTo>
                  <a:pt x="1045" y="690"/>
                  <a:pt x="1047" y="683"/>
                  <a:pt x="1049" y="678"/>
                </a:cubicBezTo>
                <a:cubicBezTo>
                  <a:pt x="1045" y="680"/>
                  <a:pt x="1046" y="686"/>
                  <a:pt x="1041" y="687"/>
                </a:cubicBezTo>
                <a:cubicBezTo>
                  <a:pt x="1042" y="690"/>
                  <a:pt x="1038" y="693"/>
                  <a:pt x="1036" y="694"/>
                </a:cubicBezTo>
                <a:cubicBezTo>
                  <a:pt x="1035" y="690"/>
                  <a:pt x="1043" y="686"/>
                  <a:pt x="1043" y="681"/>
                </a:cubicBezTo>
                <a:cubicBezTo>
                  <a:pt x="1047" y="680"/>
                  <a:pt x="1048" y="674"/>
                  <a:pt x="1051" y="675"/>
                </a:cubicBezTo>
                <a:cubicBezTo>
                  <a:pt x="1055" y="664"/>
                  <a:pt x="1061" y="653"/>
                  <a:pt x="1066" y="641"/>
                </a:cubicBezTo>
                <a:cubicBezTo>
                  <a:pt x="1068" y="642"/>
                  <a:pt x="1072" y="643"/>
                  <a:pt x="1070" y="647"/>
                </a:cubicBezTo>
                <a:cubicBezTo>
                  <a:pt x="1075" y="644"/>
                  <a:pt x="1071" y="633"/>
                  <a:pt x="1077" y="631"/>
                </a:cubicBezTo>
                <a:cubicBezTo>
                  <a:pt x="1077" y="638"/>
                  <a:pt x="1078" y="640"/>
                  <a:pt x="1076" y="646"/>
                </a:cubicBezTo>
                <a:cubicBezTo>
                  <a:pt x="1077" y="648"/>
                  <a:pt x="1078" y="646"/>
                  <a:pt x="1079" y="646"/>
                </a:cubicBezTo>
                <a:cubicBezTo>
                  <a:pt x="1078" y="648"/>
                  <a:pt x="1077" y="648"/>
                  <a:pt x="1077" y="650"/>
                </a:cubicBezTo>
                <a:cubicBezTo>
                  <a:pt x="1083" y="650"/>
                  <a:pt x="1080" y="641"/>
                  <a:pt x="1085" y="640"/>
                </a:cubicBezTo>
                <a:cubicBezTo>
                  <a:pt x="1085" y="645"/>
                  <a:pt x="1083" y="648"/>
                  <a:pt x="1083" y="653"/>
                </a:cubicBezTo>
                <a:cubicBezTo>
                  <a:pt x="1084" y="653"/>
                  <a:pt x="1084" y="651"/>
                  <a:pt x="1085" y="650"/>
                </a:cubicBezTo>
                <a:cubicBezTo>
                  <a:pt x="1086" y="652"/>
                  <a:pt x="1087" y="654"/>
                  <a:pt x="1087" y="656"/>
                </a:cubicBezTo>
                <a:cubicBezTo>
                  <a:pt x="1085" y="659"/>
                  <a:pt x="1085" y="662"/>
                  <a:pt x="1085" y="665"/>
                </a:cubicBezTo>
                <a:cubicBezTo>
                  <a:pt x="1087" y="662"/>
                  <a:pt x="1089" y="659"/>
                  <a:pt x="1090" y="655"/>
                </a:cubicBezTo>
                <a:cubicBezTo>
                  <a:pt x="1091" y="654"/>
                  <a:pt x="1091" y="655"/>
                  <a:pt x="1092" y="655"/>
                </a:cubicBezTo>
                <a:cubicBezTo>
                  <a:pt x="1095" y="647"/>
                  <a:pt x="1095" y="634"/>
                  <a:pt x="1098" y="626"/>
                </a:cubicBezTo>
                <a:cubicBezTo>
                  <a:pt x="1099" y="631"/>
                  <a:pt x="1097" y="637"/>
                  <a:pt x="1097" y="643"/>
                </a:cubicBezTo>
                <a:cubicBezTo>
                  <a:pt x="1100" y="641"/>
                  <a:pt x="1098" y="634"/>
                  <a:pt x="1101" y="632"/>
                </a:cubicBezTo>
                <a:cubicBezTo>
                  <a:pt x="1102" y="632"/>
                  <a:pt x="1101" y="635"/>
                  <a:pt x="1103" y="635"/>
                </a:cubicBezTo>
                <a:cubicBezTo>
                  <a:pt x="1101" y="637"/>
                  <a:pt x="1099" y="646"/>
                  <a:pt x="1098" y="652"/>
                </a:cubicBezTo>
                <a:cubicBezTo>
                  <a:pt x="1099" y="653"/>
                  <a:pt x="1100" y="653"/>
                  <a:pt x="1100" y="656"/>
                </a:cubicBezTo>
                <a:cubicBezTo>
                  <a:pt x="1099" y="657"/>
                  <a:pt x="1099" y="656"/>
                  <a:pt x="1098" y="657"/>
                </a:cubicBezTo>
                <a:cubicBezTo>
                  <a:pt x="1098" y="660"/>
                  <a:pt x="1098" y="660"/>
                  <a:pt x="1098" y="660"/>
                </a:cubicBezTo>
                <a:cubicBezTo>
                  <a:pt x="1102" y="657"/>
                  <a:pt x="1102" y="652"/>
                  <a:pt x="1102" y="646"/>
                </a:cubicBezTo>
                <a:cubicBezTo>
                  <a:pt x="1104" y="644"/>
                  <a:pt x="1105" y="643"/>
                  <a:pt x="1106" y="640"/>
                </a:cubicBezTo>
                <a:cubicBezTo>
                  <a:pt x="1106" y="641"/>
                  <a:pt x="1107" y="641"/>
                  <a:pt x="1107" y="640"/>
                </a:cubicBezTo>
                <a:cubicBezTo>
                  <a:pt x="1108" y="640"/>
                  <a:pt x="1107" y="643"/>
                  <a:pt x="1108" y="644"/>
                </a:cubicBezTo>
                <a:cubicBezTo>
                  <a:pt x="1108" y="642"/>
                  <a:pt x="1110" y="638"/>
                  <a:pt x="1108" y="637"/>
                </a:cubicBezTo>
                <a:cubicBezTo>
                  <a:pt x="1109" y="636"/>
                  <a:pt x="1109" y="635"/>
                  <a:pt x="1109" y="634"/>
                </a:cubicBezTo>
                <a:cubicBezTo>
                  <a:pt x="1109" y="634"/>
                  <a:pt x="1109" y="633"/>
                  <a:pt x="1109" y="633"/>
                </a:cubicBezTo>
                <a:cubicBezTo>
                  <a:pt x="1109" y="634"/>
                  <a:pt x="1109" y="634"/>
                  <a:pt x="1109" y="634"/>
                </a:cubicBezTo>
                <a:cubicBezTo>
                  <a:pt x="1110" y="634"/>
                  <a:pt x="1111" y="635"/>
                  <a:pt x="1111" y="634"/>
                </a:cubicBezTo>
                <a:cubicBezTo>
                  <a:pt x="1111" y="634"/>
                  <a:pt x="1111" y="634"/>
                  <a:pt x="1111" y="634"/>
                </a:cubicBezTo>
                <a:cubicBezTo>
                  <a:pt x="1111" y="634"/>
                  <a:pt x="1111" y="634"/>
                  <a:pt x="1111" y="634"/>
                </a:cubicBezTo>
                <a:cubicBezTo>
                  <a:pt x="1113" y="640"/>
                  <a:pt x="1106" y="657"/>
                  <a:pt x="1105" y="664"/>
                </a:cubicBezTo>
                <a:cubicBezTo>
                  <a:pt x="1109" y="659"/>
                  <a:pt x="1112" y="653"/>
                  <a:pt x="1114" y="645"/>
                </a:cubicBezTo>
                <a:cubicBezTo>
                  <a:pt x="1115" y="653"/>
                  <a:pt x="1113" y="657"/>
                  <a:pt x="1112" y="665"/>
                </a:cubicBezTo>
                <a:close/>
                <a:moveTo>
                  <a:pt x="1144" y="552"/>
                </a:moveTo>
                <a:cubicBezTo>
                  <a:pt x="1142" y="557"/>
                  <a:pt x="1135" y="559"/>
                  <a:pt x="1134" y="564"/>
                </a:cubicBezTo>
                <a:cubicBezTo>
                  <a:pt x="1134" y="563"/>
                  <a:pt x="1133" y="563"/>
                  <a:pt x="1132" y="563"/>
                </a:cubicBezTo>
                <a:cubicBezTo>
                  <a:pt x="1132" y="558"/>
                  <a:pt x="1131" y="553"/>
                  <a:pt x="1131" y="547"/>
                </a:cubicBezTo>
                <a:cubicBezTo>
                  <a:pt x="1132" y="548"/>
                  <a:pt x="1131" y="550"/>
                  <a:pt x="1132" y="551"/>
                </a:cubicBezTo>
                <a:cubicBezTo>
                  <a:pt x="1133" y="546"/>
                  <a:pt x="1136" y="540"/>
                  <a:pt x="1138" y="535"/>
                </a:cubicBezTo>
                <a:cubicBezTo>
                  <a:pt x="1139" y="536"/>
                  <a:pt x="1140" y="537"/>
                  <a:pt x="1140" y="538"/>
                </a:cubicBezTo>
                <a:cubicBezTo>
                  <a:pt x="1142" y="538"/>
                  <a:pt x="1140" y="534"/>
                  <a:pt x="1141" y="531"/>
                </a:cubicBezTo>
                <a:cubicBezTo>
                  <a:pt x="1144" y="537"/>
                  <a:pt x="1146" y="546"/>
                  <a:pt x="1144" y="552"/>
                </a:cubicBezTo>
                <a:close/>
                <a:moveTo>
                  <a:pt x="95" y="384"/>
                </a:moveTo>
                <a:cubicBezTo>
                  <a:pt x="96" y="383"/>
                  <a:pt x="95" y="380"/>
                  <a:pt x="94" y="381"/>
                </a:cubicBezTo>
                <a:cubicBezTo>
                  <a:pt x="95" y="381"/>
                  <a:pt x="93" y="384"/>
                  <a:pt x="95" y="384"/>
                </a:cubicBezTo>
                <a:close/>
                <a:moveTo>
                  <a:pt x="43" y="534"/>
                </a:moveTo>
                <a:cubicBezTo>
                  <a:pt x="44" y="527"/>
                  <a:pt x="45" y="524"/>
                  <a:pt x="47" y="519"/>
                </a:cubicBezTo>
                <a:cubicBezTo>
                  <a:pt x="42" y="513"/>
                  <a:pt x="49" y="503"/>
                  <a:pt x="45" y="497"/>
                </a:cubicBezTo>
                <a:cubicBezTo>
                  <a:pt x="47" y="499"/>
                  <a:pt x="47" y="489"/>
                  <a:pt x="46" y="493"/>
                </a:cubicBezTo>
                <a:cubicBezTo>
                  <a:pt x="47" y="488"/>
                  <a:pt x="42" y="485"/>
                  <a:pt x="42" y="479"/>
                </a:cubicBezTo>
                <a:cubicBezTo>
                  <a:pt x="45" y="476"/>
                  <a:pt x="46" y="470"/>
                  <a:pt x="45" y="466"/>
                </a:cubicBezTo>
                <a:cubicBezTo>
                  <a:pt x="42" y="466"/>
                  <a:pt x="46" y="459"/>
                  <a:pt x="45" y="455"/>
                </a:cubicBezTo>
                <a:cubicBezTo>
                  <a:pt x="44" y="454"/>
                  <a:pt x="43" y="456"/>
                  <a:pt x="43" y="454"/>
                </a:cubicBezTo>
                <a:cubicBezTo>
                  <a:pt x="45" y="445"/>
                  <a:pt x="41" y="443"/>
                  <a:pt x="43" y="434"/>
                </a:cubicBezTo>
                <a:cubicBezTo>
                  <a:pt x="41" y="434"/>
                  <a:pt x="41" y="432"/>
                  <a:pt x="40" y="432"/>
                </a:cubicBezTo>
                <a:cubicBezTo>
                  <a:pt x="39" y="434"/>
                  <a:pt x="40" y="440"/>
                  <a:pt x="37" y="440"/>
                </a:cubicBezTo>
                <a:cubicBezTo>
                  <a:pt x="36" y="434"/>
                  <a:pt x="34" y="430"/>
                  <a:pt x="33" y="424"/>
                </a:cubicBezTo>
                <a:cubicBezTo>
                  <a:pt x="27" y="426"/>
                  <a:pt x="33" y="444"/>
                  <a:pt x="26" y="443"/>
                </a:cubicBezTo>
                <a:cubicBezTo>
                  <a:pt x="27" y="445"/>
                  <a:pt x="26" y="445"/>
                  <a:pt x="26" y="448"/>
                </a:cubicBezTo>
                <a:cubicBezTo>
                  <a:pt x="24" y="448"/>
                  <a:pt x="24" y="448"/>
                  <a:pt x="24" y="448"/>
                </a:cubicBezTo>
                <a:cubicBezTo>
                  <a:pt x="19" y="458"/>
                  <a:pt x="16" y="469"/>
                  <a:pt x="14" y="478"/>
                </a:cubicBezTo>
                <a:cubicBezTo>
                  <a:pt x="11" y="471"/>
                  <a:pt x="17" y="463"/>
                  <a:pt x="13" y="456"/>
                </a:cubicBezTo>
                <a:cubicBezTo>
                  <a:pt x="10" y="458"/>
                  <a:pt x="14" y="465"/>
                  <a:pt x="9" y="463"/>
                </a:cubicBezTo>
                <a:cubicBezTo>
                  <a:pt x="8" y="470"/>
                  <a:pt x="6" y="474"/>
                  <a:pt x="7" y="478"/>
                </a:cubicBezTo>
                <a:cubicBezTo>
                  <a:pt x="7" y="479"/>
                  <a:pt x="8" y="480"/>
                  <a:pt x="8" y="482"/>
                </a:cubicBezTo>
                <a:cubicBezTo>
                  <a:pt x="8" y="482"/>
                  <a:pt x="7" y="483"/>
                  <a:pt x="6" y="484"/>
                </a:cubicBezTo>
                <a:cubicBezTo>
                  <a:pt x="6" y="487"/>
                  <a:pt x="5" y="490"/>
                  <a:pt x="6" y="494"/>
                </a:cubicBezTo>
                <a:cubicBezTo>
                  <a:pt x="6" y="492"/>
                  <a:pt x="7" y="491"/>
                  <a:pt x="8" y="490"/>
                </a:cubicBezTo>
                <a:cubicBezTo>
                  <a:pt x="9" y="491"/>
                  <a:pt x="9" y="493"/>
                  <a:pt x="9" y="495"/>
                </a:cubicBezTo>
                <a:cubicBezTo>
                  <a:pt x="8" y="496"/>
                  <a:pt x="7" y="496"/>
                  <a:pt x="6" y="497"/>
                </a:cubicBezTo>
                <a:cubicBezTo>
                  <a:pt x="6" y="503"/>
                  <a:pt x="5" y="509"/>
                  <a:pt x="5" y="515"/>
                </a:cubicBezTo>
                <a:cubicBezTo>
                  <a:pt x="4" y="520"/>
                  <a:pt x="5" y="524"/>
                  <a:pt x="5" y="529"/>
                </a:cubicBezTo>
                <a:cubicBezTo>
                  <a:pt x="5" y="532"/>
                  <a:pt x="4" y="535"/>
                  <a:pt x="4" y="538"/>
                </a:cubicBezTo>
                <a:cubicBezTo>
                  <a:pt x="4" y="541"/>
                  <a:pt x="6" y="544"/>
                  <a:pt x="6" y="548"/>
                </a:cubicBezTo>
                <a:cubicBezTo>
                  <a:pt x="7" y="550"/>
                  <a:pt x="6" y="551"/>
                  <a:pt x="6" y="553"/>
                </a:cubicBezTo>
                <a:cubicBezTo>
                  <a:pt x="6" y="556"/>
                  <a:pt x="8" y="559"/>
                  <a:pt x="8" y="562"/>
                </a:cubicBezTo>
                <a:cubicBezTo>
                  <a:pt x="8" y="569"/>
                  <a:pt x="7" y="576"/>
                  <a:pt x="11" y="581"/>
                </a:cubicBezTo>
                <a:cubicBezTo>
                  <a:pt x="12" y="579"/>
                  <a:pt x="11" y="576"/>
                  <a:pt x="10" y="573"/>
                </a:cubicBezTo>
                <a:cubicBezTo>
                  <a:pt x="11" y="574"/>
                  <a:pt x="12" y="575"/>
                  <a:pt x="13" y="574"/>
                </a:cubicBezTo>
                <a:cubicBezTo>
                  <a:pt x="14" y="564"/>
                  <a:pt x="9" y="559"/>
                  <a:pt x="12" y="551"/>
                </a:cubicBezTo>
                <a:cubicBezTo>
                  <a:pt x="15" y="551"/>
                  <a:pt x="15" y="554"/>
                  <a:pt x="19" y="555"/>
                </a:cubicBezTo>
                <a:cubicBezTo>
                  <a:pt x="20" y="550"/>
                  <a:pt x="21" y="543"/>
                  <a:pt x="21" y="537"/>
                </a:cubicBezTo>
                <a:cubicBezTo>
                  <a:pt x="23" y="538"/>
                  <a:pt x="22" y="536"/>
                  <a:pt x="24" y="536"/>
                </a:cubicBezTo>
                <a:cubicBezTo>
                  <a:pt x="24" y="537"/>
                  <a:pt x="25" y="539"/>
                  <a:pt x="24" y="539"/>
                </a:cubicBezTo>
                <a:cubicBezTo>
                  <a:pt x="22" y="540"/>
                  <a:pt x="24" y="537"/>
                  <a:pt x="23" y="537"/>
                </a:cubicBezTo>
                <a:cubicBezTo>
                  <a:pt x="22" y="540"/>
                  <a:pt x="24" y="542"/>
                  <a:pt x="25" y="544"/>
                </a:cubicBezTo>
                <a:cubicBezTo>
                  <a:pt x="26" y="543"/>
                  <a:pt x="25" y="541"/>
                  <a:pt x="24" y="539"/>
                </a:cubicBezTo>
                <a:cubicBezTo>
                  <a:pt x="28" y="539"/>
                  <a:pt x="24" y="534"/>
                  <a:pt x="26" y="531"/>
                </a:cubicBezTo>
                <a:cubicBezTo>
                  <a:pt x="28" y="531"/>
                  <a:pt x="27" y="533"/>
                  <a:pt x="29" y="532"/>
                </a:cubicBezTo>
                <a:cubicBezTo>
                  <a:pt x="29" y="528"/>
                  <a:pt x="26" y="531"/>
                  <a:pt x="27" y="528"/>
                </a:cubicBezTo>
                <a:cubicBezTo>
                  <a:pt x="27" y="528"/>
                  <a:pt x="28" y="528"/>
                  <a:pt x="28" y="528"/>
                </a:cubicBezTo>
                <a:cubicBezTo>
                  <a:pt x="28" y="527"/>
                  <a:pt x="27" y="526"/>
                  <a:pt x="27" y="524"/>
                </a:cubicBezTo>
                <a:cubicBezTo>
                  <a:pt x="35" y="524"/>
                  <a:pt x="28" y="535"/>
                  <a:pt x="31" y="539"/>
                </a:cubicBezTo>
                <a:cubicBezTo>
                  <a:pt x="30" y="531"/>
                  <a:pt x="35" y="531"/>
                  <a:pt x="37" y="528"/>
                </a:cubicBezTo>
                <a:cubicBezTo>
                  <a:pt x="36" y="532"/>
                  <a:pt x="40" y="533"/>
                  <a:pt x="43" y="534"/>
                </a:cubicBezTo>
                <a:close/>
                <a:moveTo>
                  <a:pt x="44" y="490"/>
                </a:moveTo>
                <a:cubicBezTo>
                  <a:pt x="45" y="490"/>
                  <a:pt x="44" y="493"/>
                  <a:pt x="44" y="493"/>
                </a:cubicBezTo>
                <a:cubicBezTo>
                  <a:pt x="42" y="493"/>
                  <a:pt x="44" y="491"/>
                  <a:pt x="44" y="490"/>
                </a:cubicBezTo>
                <a:close/>
                <a:moveTo>
                  <a:pt x="42" y="481"/>
                </a:moveTo>
                <a:cubicBezTo>
                  <a:pt x="41" y="482"/>
                  <a:pt x="42" y="483"/>
                  <a:pt x="41" y="484"/>
                </a:cubicBezTo>
                <a:cubicBezTo>
                  <a:pt x="39" y="483"/>
                  <a:pt x="40" y="480"/>
                  <a:pt x="42" y="481"/>
                </a:cubicBezTo>
                <a:close/>
                <a:moveTo>
                  <a:pt x="17" y="548"/>
                </a:moveTo>
                <a:cubicBezTo>
                  <a:pt x="19" y="549"/>
                  <a:pt x="17" y="550"/>
                  <a:pt x="18" y="553"/>
                </a:cubicBezTo>
                <a:cubicBezTo>
                  <a:pt x="16" y="552"/>
                  <a:pt x="18" y="549"/>
                  <a:pt x="17" y="548"/>
                </a:cubicBezTo>
                <a:close/>
                <a:moveTo>
                  <a:pt x="22" y="521"/>
                </a:moveTo>
                <a:cubicBezTo>
                  <a:pt x="21" y="521"/>
                  <a:pt x="20" y="521"/>
                  <a:pt x="20" y="519"/>
                </a:cubicBezTo>
                <a:cubicBezTo>
                  <a:pt x="18" y="521"/>
                  <a:pt x="18" y="525"/>
                  <a:pt x="17" y="527"/>
                </a:cubicBezTo>
                <a:cubicBezTo>
                  <a:pt x="14" y="527"/>
                  <a:pt x="19" y="523"/>
                  <a:pt x="17" y="524"/>
                </a:cubicBezTo>
                <a:cubicBezTo>
                  <a:pt x="19" y="521"/>
                  <a:pt x="16" y="519"/>
                  <a:pt x="18" y="517"/>
                </a:cubicBezTo>
                <a:cubicBezTo>
                  <a:pt x="17" y="516"/>
                  <a:pt x="16" y="518"/>
                  <a:pt x="15" y="517"/>
                </a:cubicBezTo>
                <a:cubicBezTo>
                  <a:pt x="15" y="514"/>
                  <a:pt x="14" y="510"/>
                  <a:pt x="15" y="509"/>
                </a:cubicBezTo>
                <a:cubicBezTo>
                  <a:pt x="16" y="509"/>
                  <a:pt x="16" y="511"/>
                  <a:pt x="17" y="510"/>
                </a:cubicBezTo>
                <a:cubicBezTo>
                  <a:pt x="16" y="512"/>
                  <a:pt x="16" y="512"/>
                  <a:pt x="17" y="514"/>
                </a:cubicBezTo>
                <a:cubicBezTo>
                  <a:pt x="20" y="514"/>
                  <a:pt x="18" y="512"/>
                  <a:pt x="18" y="510"/>
                </a:cubicBezTo>
                <a:cubicBezTo>
                  <a:pt x="21" y="513"/>
                  <a:pt x="23" y="517"/>
                  <a:pt x="22" y="521"/>
                </a:cubicBezTo>
                <a:close/>
                <a:moveTo>
                  <a:pt x="23" y="473"/>
                </a:moveTo>
                <a:cubicBezTo>
                  <a:pt x="23" y="472"/>
                  <a:pt x="24" y="472"/>
                  <a:pt x="24" y="470"/>
                </a:cubicBezTo>
                <a:cubicBezTo>
                  <a:pt x="26" y="471"/>
                  <a:pt x="26" y="474"/>
                  <a:pt x="23" y="473"/>
                </a:cubicBezTo>
                <a:close/>
                <a:moveTo>
                  <a:pt x="24" y="535"/>
                </a:moveTo>
                <a:cubicBezTo>
                  <a:pt x="23" y="535"/>
                  <a:pt x="23" y="532"/>
                  <a:pt x="24" y="531"/>
                </a:cubicBezTo>
                <a:cubicBezTo>
                  <a:pt x="25" y="533"/>
                  <a:pt x="24" y="533"/>
                  <a:pt x="24" y="535"/>
                </a:cubicBezTo>
                <a:close/>
                <a:moveTo>
                  <a:pt x="26" y="528"/>
                </a:moveTo>
                <a:cubicBezTo>
                  <a:pt x="24" y="528"/>
                  <a:pt x="24" y="528"/>
                  <a:pt x="24" y="528"/>
                </a:cubicBezTo>
                <a:cubicBezTo>
                  <a:pt x="24" y="525"/>
                  <a:pt x="24" y="525"/>
                  <a:pt x="24" y="525"/>
                </a:cubicBezTo>
                <a:cubicBezTo>
                  <a:pt x="25" y="525"/>
                  <a:pt x="25" y="526"/>
                  <a:pt x="24" y="526"/>
                </a:cubicBezTo>
                <a:cubicBezTo>
                  <a:pt x="24" y="527"/>
                  <a:pt x="27" y="526"/>
                  <a:pt x="26" y="528"/>
                </a:cubicBezTo>
                <a:close/>
                <a:moveTo>
                  <a:pt x="30" y="452"/>
                </a:moveTo>
                <a:cubicBezTo>
                  <a:pt x="28" y="450"/>
                  <a:pt x="28" y="448"/>
                  <a:pt x="30" y="447"/>
                </a:cubicBezTo>
                <a:cubicBezTo>
                  <a:pt x="31" y="448"/>
                  <a:pt x="29" y="450"/>
                  <a:pt x="30" y="452"/>
                </a:cubicBezTo>
                <a:close/>
                <a:moveTo>
                  <a:pt x="36" y="487"/>
                </a:moveTo>
                <a:cubicBezTo>
                  <a:pt x="35" y="487"/>
                  <a:pt x="35" y="486"/>
                  <a:pt x="34" y="486"/>
                </a:cubicBezTo>
                <a:cubicBezTo>
                  <a:pt x="35" y="484"/>
                  <a:pt x="34" y="481"/>
                  <a:pt x="35" y="479"/>
                </a:cubicBezTo>
                <a:cubicBezTo>
                  <a:pt x="40" y="481"/>
                  <a:pt x="36" y="483"/>
                  <a:pt x="36" y="487"/>
                </a:cubicBezTo>
                <a:close/>
                <a:moveTo>
                  <a:pt x="372" y="711"/>
                </a:moveTo>
                <a:cubicBezTo>
                  <a:pt x="371" y="710"/>
                  <a:pt x="370" y="709"/>
                  <a:pt x="370" y="707"/>
                </a:cubicBezTo>
                <a:cubicBezTo>
                  <a:pt x="372" y="707"/>
                  <a:pt x="373" y="707"/>
                  <a:pt x="373" y="708"/>
                </a:cubicBezTo>
                <a:cubicBezTo>
                  <a:pt x="379" y="704"/>
                  <a:pt x="387" y="709"/>
                  <a:pt x="394" y="706"/>
                </a:cubicBezTo>
                <a:cubicBezTo>
                  <a:pt x="395" y="705"/>
                  <a:pt x="396" y="704"/>
                  <a:pt x="396" y="702"/>
                </a:cubicBezTo>
                <a:cubicBezTo>
                  <a:pt x="394" y="702"/>
                  <a:pt x="393" y="705"/>
                  <a:pt x="392" y="702"/>
                </a:cubicBezTo>
                <a:cubicBezTo>
                  <a:pt x="395" y="704"/>
                  <a:pt x="393" y="700"/>
                  <a:pt x="394" y="700"/>
                </a:cubicBezTo>
                <a:cubicBezTo>
                  <a:pt x="394" y="701"/>
                  <a:pt x="397" y="702"/>
                  <a:pt x="397" y="700"/>
                </a:cubicBezTo>
                <a:cubicBezTo>
                  <a:pt x="393" y="700"/>
                  <a:pt x="390" y="699"/>
                  <a:pt x="386" y="700"/>
                </a:cubicBezTo>
                <a:cubicBezTo>
                  <a:pt x="387" y="700"/>
                  <a:pt x="386" y="702"/>
                  <a:pt x="385" y="702"/>
                </a:cubicBezTo>
                <a:cubicBezTo>
                  <a:pt x="383" y="702"/>
                  <a:pt x="381" y="698"/>
                  <a:pt x="381" y="701"/>
                </a:cubicBezTo>
                <a:cubicBezTo>
                  <a:pt x="379" y="699"/>
                  <a:pt x="375" y="700"/>
                  <a:pt x="375" y="702"/>
                </a:cubicBezTo>
                <a:cubicBezTo>
                  <a:pt x="375" y="702"/>
                  <a:pt x="380" y="701"/>
                  <a:pt x="380" y="703"/>
                </a:cubicBezTo>
                <a:cubicBezTo>
                  <a:pt x="378" y="703"/>
                  <a:pt x="378" y="703"/>
                  <a:pt x="377" y="704"/>
                </a:cubicBezTo>
                <a:cubicBezTo>
                  <a:pt x="374" y="705"/>
                  <a:pt x="373" y="704"/>
                  <a:pt x="373" y="702"/>
                </a:cubicBezTo>
                <a:cubicBezTo>
                  <a:pt x="364" y="702"/>
                  <a:pt x="360" y="706"/>
                  <a:pt x="352" y="704"/>
                </a:cubicBezTo>
                <a:cubicBezTo>
                  <a:pt x="352" y="702"/>
                  <a:pt x="354" y="703"/>
                  <a:pt x="354" y="700"/>
                </a:cubicBezTo>
                <a:cubicBezTo>
                  <a:pt x="352" y="699"/>
                  <a:pt x="349" y="701"/>
                  <a:pt x="349" y="699"/>
                </a:cubicBezTo>
                <a:cubicBezTo>
                  <a:pt x="351" y="696"/>
                  <a:pt x="357" y="698"/>
                  <a:pt x="359" y="694"/>
                </a:cubicBezTo>
                <a:cubicBezTo>
                  <a:pt x="356" y="695"/>
                  <a:pt x="350" y="692"/>
                  <a:pt x="348" y="695"/>
                </a:cubicBezTo>
                <a:cubicBezTo>
                  <a:pt x="348" y="693"/>
                  <a:pt x="349" y="694"/>
                  <a:pt x="349" y="693"/>
                </a:cubicBezTo>
                <a:cubicBezTo>
                  <a:pt x="341" y="691"/>
                  <a:pt x="332" y="691"/>
                  <a:pt x="326" y="694"/>
                </a:cubicBezTo>
                <a:cubicBezTo>
                  <a:pt x="326" y="693"/>
                  <a:pt x="327" y="693"/>
                  <a:pt x="327" y="693"/>
                </a:cubicBezTo>
                <a:cubicBezTo>
                  <a:pt x="320" y="691"/>
                  <a:pt x="313" y="694"/>
                  <a:pt x="304" y="695"/>
                </a:cubicBezTo>
                <a:cubicBezTo>
                  <a:pt x="305" y="695"/>
                  <a:pt x="304" y="697"/>
                  <a:pt x="303" y="697"/>
                </a:cubicBezTo>
                <a:cubicBezTo>
                  <a:pt x="303" y="695"/>
                  <a:pt x="302" y="696"/>
                  <a:pt x="303" y="697"/>
                </a:cubicBezTo>
                <a:cubicBezTo>
                  <a:pt x="301" y="696"/>
                  <a:pt x="299" y="694"/>
                  <a:pt x="299" y="696"/>
                </a:cubicBezTo>
                <a:cubicBezTo>
                  <a:pt x="297" y="694"/>
                  <a:pt x="296" y="695"/>
                  <a:pt x="290" y="696"/>
                </a:cubicBezTo>
                <a:cubicBezTo>
                  <a:pt x="290" y="697"/>
                  <a:pt x="291" y="697"/>
                  <a:pt x="291" y="698"/>
                </a:cubicBezTo>
                <a:cubicBezTo>
                  <a:pt x="290" y="698"/>
                  <a:pt x="289" y="698"/>
                  <a:pt x="288" y="698"/>
                </a:cubicBezTo>
                <a:cubicBezTo>
                  <a:pt x="281" y="692"/>
                  <a:pt x="268" y="697"/>
                  <a:pt x="262" y="701"/>
                </a:cubicBezTo>
                <a:cubicBezTo>
                  <a:pt x="256" y="699"/>
                  <a:pt x="248" y="697"/>
                  <a:pt x="242" y="698"/>
                </a:cubicBezTo>
                <a:cubicBezTo>
                  <a:pt x="241" y="697"/>
                  <a:pt x="241" y="696"/>
                  <a:pt x="241" y="695"/>
                </a:cubicBezTo>
                <a:cubicBezTo>
                  <a:pt x="225" y="693"/>
                  <a:pt x="219" y="681"/>
                  <a:pt x="210" y="673"/>
                </a:cubicBezTo>
                <a:cubicBezTo>
                  <a:pt x="209" y="672"/>
                  <a:pt x="207" y="672"/>
                  <a:pt x="206" y="670"/>
                </a:cubicBezTo>
                <a:cubicBezTo>
                  <a:pt x="205" y="668"/>
                  <a:pt x="203" y="667"/>
                  <a:pt x="202" y="666"/>
                </a:cubicBezTo>
                <a:cubicBezTo>
                  <a:pt x="200" y="664"/>
                  <a:pt x="200" y="661"/>
                  <a:pt x="198" y="657"/>
                </a:cubicBezTo>
                <a:cubicBezTo>
                  <a:pt x="196" y="654"/>
                  <a:pt x="193" y="651"/>
                  <a:pt x="191" y="648"/>
                </a:cubicBezTo>
                <a:cubicBezTo>
                  <a:pt x="188" y="642"/>
                  <a:pt x="186" y="636"/>
                  <a:pt x="184" y="633"/>
                </a:cubicBezTo>
                <a:cubicBezTo>
                  <a:pt x="182" y="631"/>
                  <a:pt x="180" y="631"/>
                  <a:pt x="181" y="629"/>
                </a:cubicBezTo>
                <a:cubicBezTo>
                  <a:pt x="179" y="630"/>
                  <a:pt x="178" y="624"/>
                  <a:pt x="177" y="621"/>
                </a:cubicBezTo>
                <a:cubicBezTo>
                  <a:pt x="176" y="621"/>
                  <a:pt x="176" y="622"/>
                  <a:pt x="175" y="621"/>
                </a:cubicBezTo>
                <a:cubicBezTo>
                  <a:pt x="175" y="618"/>
                  <a:pt x="173" y="616"/>
                  <a:pt x="172" y="614"/>
                </a:cubicBezTo>
                <a:cubicBezTo>
                  <a:pt x="174" y="611"/>
                  <a:pt x="169" y="606"/>
                  <a:pt x="168" y="602"/>
                </a:cubicBezTo>
                <a:cubicBezTo>
                  <a:pt x="165" y="591"/>
                  <a:pt x="164" y="576"/>
                  <a:pt x="162" y="564"/>
                </a:cubicBezTo>
                <a:cubicBezTo>
                  <a:pt x="160" y="563"/>
                  <a:pt x="162" y="567"/>
                  <a:pt x="160" y="566"/>
                </a:cubicBezTo>
                <a:cubicBezTo>
                  <a:pt x="160" y="553"/>
                  <a:pt x="157" y="545"/>
                  <a:pt x="157" y="532"/>
                </a:cubicBezTo>
                <a:cubicBezTo>
                  <a:pt x="156" y="532"/>
                  <a:pt x="156" y="533"/>
                  <a:pt x="155" y="533"/>
                </a:cubicBezTo>
                <a:cubicBezTo>
                  <a:pt x="155" y="527"/>
                  <a:pt x="156" y="519"/>
                  <a:pt x="158" y="512"/>
                </a:cubicBezTo>
                <a:cubicBezTo>
                  <a:pt x="154" y="513"/>
                  <a:pt x="155" y="517"/>
                  <a:pt x="153" y="520"/>
                </a:cubicBezTo>
                <a:cubicBezTo>
                  <a:pt x="152" y="519"/>
                  <a:pt x="151" y="519"/>
                  <a:pt x="151" y="517"/>
                </a:cubicBezTo>
                <a:cubicBezTo>
                  <a:pt x="153" y="515"/>
                  <a:pt x="153" y="511"/>
                  <a:pt x="152" y="509"/>
                </a:cubicBezTo>
                <a:cubicBezTo>
                  <a:pt x="156" y="505"/>
                  <a:pt x="154" y="497"/>
                  <a:pt x="156" y="493"/>
                </a:cubicBezTo>
                <a:cubicBezTo>
                  <a:pt x="157" y="494"/>
                  <a:pt x="157" y="494"/>
                  <a:pt x="157" y="493"/>
                </a:cubicBezTo>
                <a:cubicBezTo>
                  <a:pt x="159" y="495"/>
                  <a:pt x="156" y="496"/>
                  <a:pt x="158" y="496"/>
                </a:cubicBezTo>
                <a:cubicBezTo>
                  <a:pt x="158" y="493"/>
                  <a:pt x="159" y="493"/>
                  <a:pt x="159" y="490"/>
                </a:cubicBezTo>
                <a:cubicBezTo>
                  <a:pt x="157" y="489"/>
                  <a:pt x="159" y="492"/>
                  <a:pt x="158" y="492"/>
                </a:cubicBezTo>
                <a:cubicBezTo>
                  <a:pt x="159" y="483"/>
                  <a:pt x="157" y="474"/>
                  <a:pt x="159" y="467"/>
                </a:cubicBezTo>
                <a:cubicBezTo>
                  <a:pt x="157" y="466"/>
                  <a:pt x="157" y="467"/>
                  <a:pt x="156" y="466"/>
                </a:cubicBezTo>
                <a:cubicBezTo>
                  <a:pt x="155" y="478"/>
                  <a:pt x="156" y="491"/>
                  <a:pt x="150" y="499"/>
                </a:cubicBezTo>
                <a:cubicBezTo>
                  <a:pt x="150" y="497"/>
                  <a:pt x="148" y="496"/>
                  <a:pt x="147" y="494"/>
                </a:cubicBezTo>
                <a:cubicBezTo>
                  <a:pt x="146" y="495"/>
                  <a:pt x="145" y="497"/>
                  <a:pt x="144" y="498"/>
                </a:cubicBezTo>
                <a:cubicBezTo>
                  <a:pt x="143" y="494"/>
                  <a:pt x="145" y="489"/>
                  <a:pt x="146" y="486"/>
                </a:cubicBezTo>
                <a:cubicBezTo>
                  <a:pt x="144" y="486"/>
                  <a:pt x="143" y="489"/>
                  <a:pt x="141" y="487"/>
                </a:cubicBezTo>
                <a:cubicBezTo>
                  <a:pt x="138" y="490"/>
                  <a:pt x="139" y="495"/>
                  <a:pt x="136" y="497"/>
                </a:cubicBezTo>
                <a:cubicBezTo>
                  <a:pt x="137" y="494"/>
                  <a:pt x="134" y="488"/>
                  <a:pt x="136" y="485"/>
                </a:cubicBezTo>
                <a:cubicBezTo>
                  <a:pt x="131" y="482"/>
                  <a:pt x="132" y="472"/>
                  <a:pt x="131" y="465"/>
                </a:cubicBezTo>
                <a:cubicBezTo>
                  <a:pt x="130" y="465"/>
                  <a:pt x="130" y="466"/>
                  <a:pt x="129" y="466"/>
                </a:cubicBezTo>
                <a:cubicBezTo>
                  <a:pt x="126" y="465"/>
                  <a:pt x="126" y="439"/>
                  <a:pt x="125" y="457"/>
                </a:cubicBezTo>
                <a:cubicBezTo>
                  <a:pt x="124" y="457"/>
                  <a:pt x="124" y="460"/>
                  <a:pt x="122" y="459"/>
                </a:cubicBezTo>
                <a:cubicBezTo>
                  <a:pt x="121" y="457"/>
                  <a:pt x="123" y="453"/>
                  <a:pt x="122" y="451"/>
                </a:cubicBezTo>
                <a:cubicBezTo>
                  <a:pt x="120" y="455"/>
                  <a:pt x="122" y="458"/>
                  <a:pt x="120" y="462"/>
                </a:cubicBezTo>
                <a:cubicBezTo>
                  <a:pt x="120" y="459"/>
                  <a:pt x="120" y="456"/>
                  <a:pt x="118" y="455"/>
                </a:cubicBezTo>
                <a:cubicBezTo>
                  <a:pt x="119" y="463"/>
                  <a:pt x="114" y="473"/>
                  <a:pt x="112" y="479"/>
                </a:cubicBezTo>
                <a:cubicBezTo>
                  <a:pt x="110" y="479"/>
                  <a:pt x="110" y="480"/>
                  <a:pt x="109" y="480"/>
                </a:cubicBezTo>
                <a:cubicBezTo>
                  <a:pt x="109" y="479"/>
                  <a:pt x="108" y="478"/>
                  <a:pt x="107" y="477"/>
                </a:cubicBezTo>
                <a:cubicBezTo>
                  <a:pt x="108" y="474"/>
                  <a:pt x="109" y="470"/>
                  <a:pt x="108" y="467"/>
                </a:cubicBezTo>
                <a:cubicBezTo>
                  <a:pt x="109" y="470"/>
                  <a:pt x="106" y="470"/>
                  <a:pt x="104" y="470"/>
                </a:cubicBezTo>
                <a:cubicBezTo>
                  <a:pt x="104" y="467"/>
                  <a:pt x="104" y="466"/>
                  <a:pt x="106" y="463"/>
                </a:cubicBezTo>
                <a:cubicBezTo>
                  <a:pt x="106" y="460"/>
                  <a:pt x="103" y="458"/>
                  <a:pt x="104" y="455"/>
                </a:cubicBezTo>
                <a:cubicBezTo>
                  <a:pt x="103" y="455"/>
                  <a:pt x="102" y="457"/>
                  <a:pt x="102" y="455"/>
                </a:cubicBezTo>
                <a:cubicBezTo>
                  <a:pt x="102" y="454"/>
                  <a:pt x="102" y="454"/>
                  <a:pt x="102" y="453"/>
                </a:cubicBezTo>
                <a:cubicBezTo>
                  <a:pt x="98" y="448"/>
                  <a:pt x="101" y="437"/>
                  <a:pt x="99" y="432"/>
                </a:cubicBezTo>
                <a:cubicBezTo>
                  <a:pt x="97" y="433"/>
                  <a:pt x="99" y="439"/>
                  <a:pt x="96" y="440"/>
                </a:cubicBezTo>
                <a:cubicBezTo>
                  <a:pt x="95" y="439"/>
                  <a:pt x="95" y="438"/>
                  <a:pt x="94" y="437"/>
                </a:cubicBezTo>
                <a:cubicBezTo>
                  <a:pt x="92" y="444"/>
                  <a:pt x="93" y="452"/>
                  <a:pt x="88" y="455"/>
                </a:cubicBezTo>
                <a:cubicBezTo>
                  <a:pt x="88" y="455"/>
                  <a:pt x="88" y="454"/>
                  <a:pt x="87" y="454"/>
                </a:cubicBezTo>
                <a:cubicBezTo>
                  <a:pt x="87" y="455"/>
                  <a:pt x="87" y="457"/>
                  <a:pt x="86" y="457"/>
                </a:cubicBezTo>
                <a:cubicBezTo>
                  <a:pt x="85" y="456"/>
                  <a:pt x="86" y="453"/>
                  <a:pt x="87" y="451"/>
                </a:cubicBezTo>
                <a:cubicBezTo>
                  <a:pt x="88" y="451"/>
                  <a:pt x="87" y="452"/>
                  <a:pt x="88" y="453"/>
                </a:cubicBezTo>
                <a:cubicBezTo>
                  <a:pt x="87" y="449"/>
                  <a:pt x="89" y="445"/>
                  <a:pt x="86" y="442"/>
                </a:cubicBezTo>
                <a:cubicBezTo>
                  <a:pt x="83" y="446"/>
                  <a:pt x="88" y="452"/>
                  <a:pt x="83" y="453"/>
                </a:cubicBezTo>
                <a:cubicBezTo>
                  <a:pt x="84" y="455"/>
                  <a:pt x="83" y="457"/>
                  <a:pt x="82" y="458"/>
                </a:cubicBezTo>
                <a:cubicBezTo>
                  <a:pt x="81" y="457"/>
                  <a:pt x="82" y="455"/>
                  <a:pt x="80" y="455"/>
                </a:cubicBezTo>
                <a:cubicBezTo>
                  <a:pt x="78" y="462"/>
                  <a:pt x="81" y="472"/>
                  <a:pt x="77" y="477"/>
                </a:cubicBezTo>
                <a:cubicBezTo>
                  <a:pt x="76" y="479"/>
                  <a:pt x="79" y="478"/>
                  <a:pt x="78" y="480"/>
                </a:cubicBezTo>
                <a:cubicBezTo>
                  <a:pt x="77" y="480"/>
                  <a:pt x="77" y="480"/>
                  <a:pt x="76" y="480"/>
                </a:cubicBezTo>
                <a:cubicBezTo>
                  <a:pt x="76" y="482"/>
                  <a:pt x="78" y="481"/>
                  <a:pt x="78" y="483"/>
                </a:cubicBezTo>
                <a:cubicBezTo>
                  <a:pt x="75" y="483"/>
                  <a:pt x="75" y="483"/>
                  <a:pt x="75" y="483"/>
                </a:cubicBezTo>
                <a:cubicBezTo>
                  <a:pt x="76" y="484"/>
                  <a:pt x="73" y="485"/>
                  <a:pt x="75" y="485"/>
                </a:cubicBezTo>
                <a:cubicBezTo>
                  <a:pt x="75" y="485"/>
                  <a:pt x="76" y="483"/>
                  <a:pt x="76" y="485"/>
                </a:cubicBezTo>
                <a:cubicBezTo>
                  <a:pt x="76" y="485"/>
                  <a:pt x="75" y="486"/>
                  <a:pt x="74" y="486"/>
                </a:cubicBezTo>
                <a:cubicBezTo>
                  <a:pt x="75" y="490"/>
                  <a:pt x="72" y="491"/>
                  <a:pt x="70" y="492"/>
                </a:cubicBezTo>
                <a:cubicBezTo>
                  <a:pt x="71" y="484"/>
                  <a:pt x="71" y="475"/>
                  <a:pt x="73" y="466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9" y="470"/>
                  <a:pt x="69" y="476"/>
                  <a:pt x="68" y="481"/>
                </a:cubicBezTo>
                <a:cubicBezTo>
                  <a:pt x="65" y="481"/>
                  <a:pt x="63" y="486"/>
                  <a:pt x="63" y="491"/>
                </a:cubicBezTo>
                <a:cubicBezTo>
                  <a:pt x="62" y="491"/>
                  <a:pt x="61" y="491"/>
                  <a:pt x="61" y="493"/>
                </a:cubicBezTo>
                <a:cubicBezTo>
                  <a:pt x="62" y="499"/>
                  <a:pt x="59" y="504"/>
                  <a:pt x="57" y="509"/>
                </a:cubicBezTo>
                <a:cubicBezTo>
                  <a:pt x="55" y="503"/>
                  <a:pt x="61" y="496"/>
                  <a:pt x="57" y="491"/>
                </a:cubicBezTo>
                <a:cubicBezTo>
                  <a:pt x="52" y="500"/>
                  <a:pt x="49" y="513"/>
                  <a:pt x="51" y="524"/>
                </a:cubicBezTo>
                <a:cubicBezTo>
                  <a:pt x="51" y="524"/>
                  <a:pt x="51" y="523"/>
                  <a:pt x="52" y="523"/>
                </a:cubicBezTo>
                <a:cubicBezTo>
                  <a:pt x="52" y="524"/>
                  <a:pt x="52" y="525"/>
                  <a:pt x="52" y="525"/>
                </a:cubicBezTo>
                <a:cubicBezTo>
                  <a:pt x="53" y="523"/>
                  <a:pt x="52" y="520"/>
                  <a:pt x="53" y="519"/>
                </a:cubicBezTo>
                <a:cubicBezTo>
                  <a:pt x="56" y="520"/>
                  <a:pt x="57" y="525"/>
                  <a:pt x="59" y="529"/>
                </a:cubicBezTo>
                <a:cubicBezTo>
                  <a:pt x="60" y="526"/>
                  <a:pt x="60" y="522"/>
                  <a:pt x="62" y="521"/>
                </a:cubicBezTo>
                <a:cubicBezTo>
                  <a:pt x="62" y="525"/>
                  <a:pt x="64" y="527"/>
                  <a:pt x="64" y="530"/>
                </a:cubicBezTo>
                <a:cubicBezTo>
                  <a:pt x="66" y="529"/>
                  <a:pt x="67" y="530"/>
                  <a:pt x="68" y="532"/>
                </a:cubicBezTo>
                <a:cubicBezTo>
                  <a:pt x="68" y="532"/>
                  <a:pt x="68" y="534"/>
                  <a:pt x="66" y="534"/>
                </a:cubicBezTo>
                <a:cubicBezTo>
                  <a:pt x="66" y="532"/>
                  <a:pt x="65" y="534"/>
                  <a:pt x="63" y="533"/>
                </a:cubicBezTo>
                <a:cubicBezTo>
                  <a:pt x="63" y="536"/>
                  <a:pt x="65" y="537"/>
                  <a:pt x="64" y="540"/>
                </a:cubicBezTo>
                <a:cubicBezTo>
                  <a:pt x="65" y="541"/>
                  <a:pt x="66" y="542"/>
                  <a:pt x="67" y="543"/>
                </a:cubicBezTo>
                <a:cubicBezTo>
                  <a:pt x="65" y="546"/>
                  <a:pt x="63" y="550"/>
                  <a:pt x="63" y="551"/>
                </a:cubicBezTo>
                <a:cubicBezTo>
                  <a:pt x="60" y="547"/>
                  <a:pt x="59" y="542"/>
                  <a:pt x="58" y="538"/>
                </a:cubicBezTo>
                <a:cubicBezTo>
                  <a:pt x="59" y="541"/>
                  <a:pt x="56" y="545"/>
                  <a:pt x="58" y="548"/>
                </a:cubicBezTo>
                <a:cubicBezTo>
                  <a:pt x="53" y="555"/>
                  <a:pt x="59" y="567"/>
                  <a:pt x="61" y="574"/>
                </a:cubicBezTo>
                <a:cubicBezTo>
                  <a:pt x="62" y="565"/>
                  <a:pt x="66" y="562"/>
                  <a:pt x="67" y="553"/>
                </a:cubicBezTo>
                <a:cubicBezTo>
                  <a:pt x="68" y="558"/>
                  <a:pt x="70" y="562"/>
                  <a:pt x="72" y="565"/>
                </a:cubicBezTo>
                <a:cubicBezTo>
                  <a:pt x="73" y="564"/>
                  <a:pt x="74" y="566"/>
                  <a:pt x="75" y="565"/>
                </a:cubicBezTo>
                <a:cubicBezTo>
                  <a:pt x="75" y="563"/>
                  <a:pt x="75" y="563"/>
                  <a:pt x="75" y="563"/>
                </a:cubicBezTo>
                <a:cubicBezTo>
                  <a:pt x="74" y="563"/>
                  <a:pt x="72" y="561"/>
                  <a:pt x="74" y="560"/>
                </a:cubicBezTo>
                <a:cubicBezTo>
                  <a:pt x="73" y="562"/>
                  <a:pt x="75" y="562"/>
                  <a:pt x="76" y="562"/>
                </a:cubicBezTo>
                <a:cubicBezTo>
                  <a:pt x="76" y="560"/>
                  <a:pt x="75" y="556"/>
                  <a:pt x="73" y="554"/>
                </a:cubicBezTo>
                <a:cubicBezTo>
                  <a:pt x="74" y="553"/>
                  <a:pt x="72" y="550"/>
                  <a:pt x="73" y="547"/>
                </a:cubicBezTo>
                <a:cubicBezTo>
                  <a:pt x="71" y="547"/>
                  <a:pt x="71" y="545"/>
                  <a:pt x="71" y="543"/>
                </a:cubicBezTo>
                <a:cubicBezTo>
                  <a:pt x="66" y="542"/>
                  <a:pt x="69" y="537"/>
                  <a:pt x="69" y="533"/>
                </a:cubicBezTo>
                <a:cubicBezTo>
                  <a:pt x="70" y="527"/>
                  <a:pt x="69" y="520"/>
                  <a:pt x="73" y="519"/>
                </a:cubicBezTo>
                <a:cubicBezTo>
                  <a:pt x="73" y="523"/>
                  <a:pt x="75" y="527"/>
                  <a:pt x="79" y="524"/>
                </a:cubicBezTo>
                <a:cubicBezTo>
                  <a:pt x="80" y="527"/>
                  <a:pt x="79" y="530"/>
                  <a:pt x="77" y="531"/>
                </a:cubicBezTo>
                <a:cubicBezTo>
                  <a:pt x="76" y="533"/>
                  <a:pt x="77" y="535"/>
                  <a:pt x="77" y="537"/>
                </a:cubicBezTo>
                <a:cubicBezTo>
                  <a:pt x="76" y="537"/>
                  <a:pt x="75" y="537"/>
                  <a:pt x="75" y="537"/>
                </a:cubicBezTo>
                <a:cubicBezTo>
                  <a:pt x="75" y="543"/>
                  <a:pt x="76" y="545"/>
                  <a:pt x="75" y="551"/>
                </a:cubicBezTo>
                <a:cubicBezTo>
                  <a:pt x="77" y="551"/>
                  <a:pt x="77" y="552"/>
                  <a:pt x="78" y="552"/>
                </a:cubicBezTo>
                <a:cubicBezTo>
                  <a:pt x="78" y="561"/>
                  <a:pt x="80" y="567"/>
                  <a:pt x="81" y="574"/>
                </a:cubicBezTo>
                <a:cubicBezTo>
                  <a:pt x="83" y="574"/>
                  <a:pt x="84" y="575"/>
                  <a:pt x="85" y="576"/>
                </a:cubicBezTo>
                <a:cubicBezTo>
                  <a:pt x="83" y="583"/>
                  <a:pt x="85" y="583"/>
                  <a:pt x="85" y="590"/>
                </a:cubicBezTo>
                <a:cubicBezTo>
                  <a:pt x="90" y="594"/>
                  <a:pt x="92" y="610"/>
                  <a:pt x="86" y="613"/>
                </a:cubicBezTo>
                <a:cubicBezTo>
                  <a:pt x="88" y="612"/>
                  <a:pt x="86" y="608"/>
                  <a:pt x="84" y="609"/>
                </a:cubicBezTo>
                <a:cubicBezTo>
                  <a:pt x="85" y="611"/>
                  <a:pt x="84" y="612"/>
                  <a:pt x="84" y="614"/>
                </a:cubicBezTo>
                <a:cubicBezTo>
                  <a:pt x="88" y="616"/>
                  <a:pt x="86" y="624"/>
                  <a:pt x="90" y="628"/>
                </a:cubicBezTo>
                <a:cubicBezTo>
                  <a:pt x="89" y="628"/>
                  <a:pt x="89" y="630"/>
                  <a:pt x="87" y="630"/>
                </a:cubicBezTo>
                <a:cubicBezTo>
                  <a:pt x="85" y="623"/>
                  <a:pt x="81" y="610"/>
                  <a:pt x="80" y="602"/>
                </a:cubicBezTo>
                <a:cubicBezTo>
                  <a:pt x="80" y="601"/>
                  <a:pt x="81" y="597"/>
                  <a:pt x="77" y="598"/>
                </a:cubicBezTo>
                <a:cubicBezTo>
                  <a:pt x="80" y="610"/>
                  <a:pt x="84" y="623"/>
                  <a:pt x="83" y="635"/>
                </a:cubicBezTo>
                <a:cubicBezTo>
                  <a:pt x="82" y="635"/>
                  <a:pt x="81" y="635"/>
                  <a:pt x="80" y="634"/>
                </a:cubicBezTo>
                <a:cubicBezTo>
                  <a:pt x="81" y="634"/>
                  <a:pt x="83" y="635"/>
                  <a:pt x="82" y="633"/>
                </a:cubicBezTo>
                <a:cubicBezTo>
                  <a:pt x="81" y="634"/>
                  <a:pt x="79" y="632"/>
                  <a:pt x="78" y="633"/>
                </a:cubicBezTo>
                <a:cubicBezTo>
                  <a:pt x="79" y="634"/>
                  <a:pt x="79" y="636"/>
                  <a:pt x="81" y="636"/>
                </a:cubicBezTo>
                <a:cubicBezTo>
                  <a:pt x="83" y="636"/>
                  <a:pt x="83" y="635"/>
                  <a:pt x="84" y="635"/>
                </a:cubicBezTo>
                <a:cubicBezTo>
                  <a:pt x="86" y="639"/>
                  <a:pt x="88" y="641"/>
                  <a:pt x="90" y="644"/>
                </a:cubicBezTo>
                <a:cubicBezTo>
                  <a:pt x="87" y="645"/>
                  <a:pt x="90" y="647"/>
                  <a:pt x="89" y="648"/>
                </a:cubicBezTo>
                <a:cubicBezTo>
                  <a:pt x="85" y="647"/>
                  <a:pt x="85" y="643"/>
                  <a:pt x="82" y="641"/>
                </a:cubicBezTo>
                <a:cubicBezTo>
                  <a:pt x="82" y="642"/>
                  <a:pt x="82" y="643"/>
                  <a:pt x="81" y="643"/>
                </a:cubicBezTo>
                <a:cubicBezTo>
                  <a:pt x="82" y="641"/>
                  <a:pt x="81" y="641"/>
                  <a:pt x="80" y="640"/>
                </a:cubicBezTo>
                <a:cubicBezTo>
                  <a:pt x="84" y="656"/>
                  <a:pt x="94" y="671"/>
                  <a:pt x="96" y="689"/>
                </a:cubicBezTo>
                <a:cubicBezTo>
                  <a:pt x="93" y="687"/>
                  <a:pt x="93" y="680"/>
                  <a:pt x="89" y="680"/>
                </a:cubicBezTo>
                <a:cubicBezTo>
                  <a:pt x="88" y="683"/>
                  <a:pt x="91" y="687"/>
                  <a:pt x="91" y="689"/>
                </a:cubicBezTo>
                <a:cubicBezTo>
                  <a:pt x="88" y="687"/>
                  <a:pt x="87" y="683"/>
                  <a:pt x="83" y="681"/>
                </a:cubicBezTo>
                <a:cubicBezTo>
                  <a:pt x="82" y="681"/>
                  <a:pt x="84" y="684"/>
                  <a:pt x="82" y="685"/>
                </a:cubicBezTo>
                <a:cubicBezTo>
                  <a:pt x="80" y="685"/>
                  <a:pt x="80" y="683"/>
                  <a:pt x="79" y="682"/>
                </a:cubicBezTo>
                <a:cubicBezTo>
                  <a:pt x="79" y="685"/>
                  <a:pt x="76" y="683"/>
                  <a:pt x="76" y="682"/>
                </a:cubicBezTo>
                <a:cubicBezTo>
                  <a:pt x="75" y="684"/>
                  <a:pt x="77" y="684"/>
                  <a:pt x="77" y="685"/>
                </a:cubicBezTo>
                <a:cubicBezTo>
                  <a:pt x="80" y="697"/>
                  <a:pt x="86" y="706"/>
                  <a:pt x="94" y="714"/>
                </a:cubicBezTo>
                <a:cubicBezTo>
                  <a:pt x="93" y="714"/>
                  <a:pt x="91" y="714"/>
                  <a:pt x="91" y="716"/>
                </a:cubicBezTo>
                <a:cubicBezTo>
                  <a:pt x="93" y="717"/>
                  <a:pt x="96" y="718"/>
                  <a:pt x="95" y="715"/>
                </a:cubicBezTo>
                <a:cubicBezTo>
                  <a:pt x="96" y="716"/>
                  <a:pt x="97" y="718"/>
                  <a:pt x="96" y="720"/>
                </a:cubicBezTo>
                <a:cubicBezTo>
                  <a:pt x="99" y="721"/>
                  <a:pt x="102" y="726"/>
                  <a:pt x="102" y="729"/>
                </a:cubicBezTo>
                <a:cubicBezTo>
                  <a:pt x="103" y="728"/>
                  <a:pt x="104" y="728"/>
                  <a:pt x="105" y="729"/>
                </a:cubicBezTo>
                <a:cubicBezTo>
                  <a:pt x="105" y="727"/>
                  <a:pt x="103" y="725"/>
                  <a:pt x="105" y="724"/>
                </a:cubicBezTo>
                <a:cubicBezTo>
                  <a:pt x="105" y="726"/>
                  <a:pt x="107" y="728"/>
                  <a:pt x="109" y="729"/>
                </a:cubicBezTo>
                <a:cubicBezTo>
                  <a:pt x="108" y="732"/>
                  <a:pt x="110" y="733"/>
                  <a:pt x="112" y="736"/>
                </a:cubicBezTo>
                <a:cubicBezTo>
                  <a:pt x="112" y="735"/>
                  <a:pt x="112" y="735"/>
                  <a:pt x="113" y="735"/>
                </a:cubicBezTo>
                <a:cubicBezTo>
                  <a:pt x="114" y="736"/>
                  <a:pt x="116" y="736"/>
                  <a:pt x="116" y="737"/>
                </a:cubicBezTo>
                <a:cubicBezTo>
                  <a:pt x="115" y="738"/>
                  <a:pt x="114" y="737"/>
                  <a:pt x="114" y="738"/>
                </a:cubicBezTo>
                <a:cubicBezTo>
                  <a:pt x="118" y="740"/>
                  <a:pt x="118" y="745"/>
                  <a:pt x="124" y="744"/>
                </a:cubicBezTo>
                <a:cubicBezTo>
                  <a:pt x="123" y="746"/>
                  <a:pt x="124" y="745"/>
                  <a:pt x="123" y="746"/>
                </a:cubicBezTo>
                <a:cubicBezTo>
                  <a:pt x="126" y="746"/>
                  <a:pt x="126" y="747"/>
                  <a:pt x="126" y="749"/>
                </a:cubicBezTo>
                <a:cubicBezTo>
                  <a:pt x="130" y="749"/>
                  <a:pt x="133" y="753"/>
                  <a:pt x="137" y="753"/>
                </a:cubicBezTo>
                <a:cubicBezTo>
                  <a:pt x="135" y="750"/>
                  <a:pt x="131" y="750"/>
                  <a:pt x="130" y="747"/>
                </a:cubicBezTo>
                <a:cubicBezTo>
                  <a:pt x="131" y="747"/>
                  <a:pt x="131" y="747"/>
                  <a:pt x="131" y="746"/>
                </a:cubicBezTo>
                <a:cubicBezTo>
                  <a:pt x="131" y="747"/>
                  <a:pt x="136" y="746"/>
                  <a:pt x="134" y="745"/>
                </a:cubicBezTo>
                <a:cubicBezTo>
                  <a:pt x="134" y="747"/>
                  <a:pt x="134" y="741"/>
                  <a:pt x="134" y="741"/>
                </a:cubicBezTo>
                <a:cubicBezTo>
                  <a:pt x="136" y="743"/>
                  <a:pt x="136" y="744"/>
                  <a:pt x="138" y="744"/>
                </a:cubicBezTo>
                <a:cubicBezTo>
                  <a:pt x="137" y="748"/>
                  <a:pt x="144" y="747"/>
                  <a:pt x="141" y="752"/>
                </a:cubicBezTo>
                <a:cubicBezTo>
                  <a:pt x="142" y="753"/>
                  <a:pt x="145" y="753"/>
                  <a:pt x="146" y="754"/>
                </a:cubicBezTo>
                <a:cubicBezTo>
                  <a:pt x="147" y="755"/>
                  <a:pt x="147" y="757"/>
                  <a:pt x="148" y="759"/>
                </a:cubicBezTo>
                <a:cubicBezTo>
                  <a:pt x="149" y="762"/>
                  <a:pt x="152" y="761"/>
                  <a:pt x="152" y="764"/>
                </a:cubicBezTo>
                <a:cubicBezTo>
                  <a:pt x="153" y="764"/>
                  <a:pt x="154" y="768"/>
                  <a:pt x="157" y="769"/>
                </a:cubicBezTo>
                <a:cubicBezTo>
                  <a:pt x="157" y="768"/>
                  <a:pt x="158" y="767"/>
                  <a:pt x="159" y="768"/>
                </a:cubicBezTo>
                <a:cubicBezTo>
                  <a:pt x="159" y="768"/>
                  <a:pt x="160" y="768"/>
                  <a:pt x="160" y="769"/>
                </a:cubicBezTo>
                <a:cubicBezTo>
                  <a:pt x="159" y="770"/>
                  <a:pt x="159" y="771"/>
                  <a:pt x="160" y="772"/>
                </a:cubicBezTo>
                <a:cubicBezTo>
                  <a:pt x="161" y="771"/>
                  <a:pt x="161" y="770"/>
                  <a:pt x="162" y="770"/>
                </a:cubicBezTo>
                <a:cubicBezTo>
                  <a:pt x="163" y="772"/>
                  <a:pt x="165" y="770"/>
                  <a:pt x="167" y="770"/>
                </a:cubicBezTo>
                <a:cubicBezTo>
                  <a:pt x="167" y="771"/>
                  <a:pt x="167" y="772"/>
                  <a:pt x="167" y="772"/>
                </a:cubicBezTo>
                <a:cubicBezTo>
                  <a:pt x="167" y="770"/>
                  <a:pt x="169" y="771"/>
                  <a:pt x="169" y="770"/>
                </a:cubicBezTo>
                <a:cubicBezTo>
                  <a:pt x="167" y="770"/>
                  <a:pt x="166" y="767"/>
                  <a:pt x="167" y="765"/>
                </a:cubicBezTo>
                <a:cubicBezTo>
                  <a:pt x="166" y="766"/>
                  <a:pt x="164" y="767"/>
                  <a:pt x="164" y="763"/>
                </a:cubicBezTo>
                <a:cubicBezTo>
                  <a:pt x="165" y="764"/>
                  <a:pt x="166" y="762"/>
                  <a:pt x="166" y="764"/>
                </a:cubicBezTo>
                <a:cubicBezTo>
                  <a:pt x="166" y="764"/>
                  <a:pt x="163" y="764"/>
                  <a:pt x="165" y="765"/>
                </a:cubicBezTo>
                <a:cubicBezTo>
                  <a:pt x="166" y="764"/>
                  <a:pt x="167" y="765"/>
                  <a:pt x="167" y="764"/>
                </a:cubicBezTo>
                <a:cubicBezTo>
                  <a:pt x="167" y="766"/>
                  <a:pt x="169" y="765"/>
                  <a:pt x="169" y="768"/>
                </a:cubicBezTo>
                <a:cubicBezTo>
                  <a:pt x="171" y="767"/>
                  <a:pt x="170" y="767"/>
                  <a:pt x="172" y="768"/>
                </a:cubicBezTo>
                <a:cubicBezTo>
                  <a:pt x="172" y="767"/>
                  <a:pt x="174" y="767"/>
                  <a:pt x="174" y="765"/>
                </a:cubicBezTo>
                <a:cubicBezTo>
                  <a:pt x="172" y="762"/>
                  <a:pt x="170" y="758"/>
                  <a:pt x="167" y="757"/>
                </a:cubicBezTo>
                <a:cubicBezTo>
                  <a:pt x="169" y="757"/>
                  <a:pt x="170" y="759"/>
                  <a:pt x="170" y="757"/>
                </a:cubicBezTo>
                <a:cubicBezTo>
                  <a:pt x="168" y="756"/>
                  <a:pt x="165" y="756"/>
                  <a:pt x="163" y="752"/>
                </a:cubicBezTo>
                <a:cubicBezTo>
                  <a:pt x="166" y="753"/>
                  <a:pt x="165" y="750"/>
                  <a:pt x="167" y="749"/>
                </a:cubicBezTo>
                <a:cubicBezTo>
                  <a:pt x="166" y="752"/>
                  <a:pt x="168" y="751"/>
                  <a:pt x="170" y="753"/>
                </a:cubicBezTo>
                <a:cubicBezTo>
                  <a:pt x="170" y="751"/>
                  <a:pt x="169" y="750"/>
                  <a:pt x="170" y="749"/>
                </a:cubicBezTo>
                <a:cubicBezTo>
                  <a:pt x="172" y="750"/>
                  <a:pt x="169" y="752"/>
                  <a:pt x="171" y="752"/>
                </a:cubicBezTo>
                <a:cubicBezTo>
                  <a:pt x="174" y="750"/>
                  <a:pt x="174" y="753"/>
                  <a:pt x="175" y="749"/>
                </a:cubicBezTo>
                <a:cubicBezTo>
                  <a:pt x="176" y="751"/>
                  <a:pt x="177" y="751"/>
                  <a:pt x="179" y="752"/>
                </a:cubicBezTo>
                <a:cubicBezTo>
                  <a:pt x="182" y="750"/>
                  <a:pt x="188" y="750"/>
                  <a:pt x="191" y="747"/>
                </a:cubicBezTo>
                <a:cubicBezTo>
                  <a:pt x="193" y="748"/>
                  <a:pt x="195" y="748"/>
                  <a:pt x="196" y="749"/>
                </a:cubicBezTo>
                <a:cubicBezTo>
                  <a:pt x="195" y="751"/>
                  <a:pt x="196" y="752"/>
                  <a:pt x="196" y="753"/>
                </a:cubicBezTo>
                <a:cubicBezTo>
                  <a:pt x="194" y="753"/>
                  <a:pt x="194" y="752"/>
                  <a:pt x="193" y="753"/>
                </a:cubicBezTo>
                <a:cubicBezTo>
                  <a:pt x="195" y="755"/>
                  <a:pt x="197" y="758"/>
                  <a:pt x="200" y="756"/>
                </a:cubicBezTo>
                <a:cubicBezTo>
                  <a:pt x="199" y="757"/>
                  <a:pt x="199" y="753"/>
                  <a:pt x="200" y="754"/>
                </a:cubicBezTo>
                <a:cubicBezTo>
                  <a:pt x="201" y="754"/>
                  <a:pt x="199" y="755"/>
                  <a:pt x="201" y="755"/>
                </a:cubicBezTo>
                <a:cubicBezTo>
                  <a:pt x="203" y="755"/>
                  <a:pt x="200" y="753"/>
                  <a:pt x="202" y="753"/>
                </a:cubicBezTo>
                <a:cubicBezTo>
                  <a:pt x="202" y="755"/>
                  <a:pt x="205" y="755"/>
                  <a:pt x="203" y="754"/>
                </a:cubicBezTo>
                <a:cubicBezTo>
                  <a:pt x="208" y="753"/>
                  <a:pt x="213" y="759"/>
                  <a:pt x="218" y="755"/>
                </a:cubicBezTo>
                <a:cubicBezTo>
                  <a:pt x="226" y="757"/>
                  <a:pt x="232" y="761"/>
                  <a:pt x="241" y="762"/>
                </a:cubicBezTo>
                <a:cubicBezTo>
                  <a:pt x="240" y="763"/>
                  <a:pt x="241" y="763"/>
                  <a:pt x="241" y="764"/>
                </a:cubicBezTo>
                <a:cubicBezTo>
                  <a:pt x="240" y="767"/>
                  <a:pt x="234" y="766"/>
                  <a:pt x="232" y="768"/>
                </a:cubicBezTo>
                <a:cubicBezTo>
                  <a:pt x="236" y="769"/>
                  <a:pt x="241" y="770"/>
                  <a:pt x="243" y="772"/>
                </a:cubicBezTo>
                <a:cubicBezTo>
                  <a:pt x="244" y="774"/>
                  <a:pt x="244" y="774"/>
                  <a:pt x="243" y="775"/>
                </a:cubicBezTo>
                <a:cubicBezTo>
                  <a:pt x="246" y="775"/>
                  <a:pt x="246" y="775"/>
                  <a:pt x="246" y="775"/>
                </a:cubicBezTo>
                <a:cubicBezTo>
                  <a:pt x="246" y="773"/>
                  <a:pt x="245" y="774"/>
                  <a:pt x="246" y="773"/>
                </a:cubicBezTo>
                <a:cubicBezTo>
                  <a:pt x="248" y="771"/>
                  <a:pt x="251" y="772"/>
                  <a:pt x="254" y="771"/>
                </a:cubicBezTo>
                <a:cubicBezTo>
                  <a:pt x="261" y="770"/>
                  <a:pt x="272" y="762"/>
                  <a:pt x="277" y="768"/>
                </a:cubicBezTo>
                <a:cubicBezTo>
                  <a:pt x="273" y="769"/>
                  <a:pt x="267" y="770"/>
                  <a:pt x="265" y="774"/>
                </a:cubicBezTo>
                <a:cubicBezTo>
                  <a:pt x="270" y="775"/>
                  <a:pt x="274" y="773"/>
                  <a:pt x="278" y="772"/>
                </a:cubicBezTo>
                <a:cubicBezTo>
                  <a:pt x="278" y="773"/>
                  <a:pt x="279" y="774"/>
                  <a:pt x="280" y="774"/>
                </a:cubicBezTo>
                <a:cubicBezTo>
                  <a:pt x="282" y="773"/>
                  <a:pt x="281" y="773"/>
                  <a:pt x="282" y="772"/>
                </a:cubicBezTo>
                <a:cubicBezTo>
                  <a:pt x="281" y="770"/>
                  <a:pt x="279" y="772"/>
                  <a:pt x="279" y="771"/>
                </a:cubicBezTo>
                <a:cubicBezTo>
                  <a:pt x="283" y="771"/>
                  <a:pt x="288" y="767"/>
                  <a:pt x="291" y="770"/>
                </a:cubicBezTo>
                <a:cubicBezTo>
                  <a:pt x="293" y="766"/>
                  <a:pt x="301" y="766"/>
                  <a:pt x="304" y="765"/>
                </a:cubicBezTo>
                <a:cubicBezTo>
                  <a:pt x="305" y="759"/>
                  <a:pt x="317" y="758"/>
                  <a:pt x="322" y="753"/>
                </a:cubicBezTo>
                <a:cubicBezTo>
                  <a:pt x="332" y="751"/>
                  <a:pt x="343" y="745"/>
                  <a:pt x="353" y="741"/>
                </a:cubicBezTo>
                <a:cubicBezTo>
                  <a:pt x="355" y="742"/>
                  <a:pt x="356" y="742"/>
                  <a:pt x="358" y="743"/>
                </a:cubicBezTo>
                <a:cubicBezTo>
                  <a:pt x="358" y="742"/>
                  <a:pt x="358" y="741"/>
                  <a:pt x="358" y="741"/>
                </a:cubicBezTo>
                <a:cubicBezTo>
                  <a:pt x="359" y="741"/>
                  <a:pt x="358" y="742"/>
                  <a:pt x="359" y="742"/>
                </a:cubicBezTo>
                <a:cubicBezTo>
                  <a:pt x="359" y="740"/>
                  <a:pt x="364" y="738"/>
                  <a:pt x="363" y="741"/>
                </a:cubicBezTo>
                <a:cubicBezTo>
                  <a:pt x="366" y="739"/>
                  <a:pt x="372" y="740"/>
                  <a:pt x="375" y="736"/>
                </a:cubicBezTo>
                <a:cubicBezTo>
                  <a:pt x="370" y="737"/>
                  <a:pt x="367" y="737"/>
                  <a:pt x="365" y="733"/>
                </a:cubicBezTo>
                <a:cubicBezTo>
                  <a:pt x="372" y="728"/>
                  <a:pt x="384" y="733"/>
                  <a:pt x="390" y="729"/>
                </a:cubicBezTo>
                <a:cubicBezTo>
                  <a:pt x="387" y="728"/>
                  <a:pt x="392" y="726"/>
                  <a:pt x="389" y="725"/>
                </a:cubicBezTo>
                <a:cubicBezTo>
                  <a:pt x="391" y="726"/>
                  <a:pt x="393" y="725"/>
                  <a:pt x="394" y="724"/>
                </a:cubicBezTo>
                <a:cubicBezTo>
                  <a:pt x="393" y="724"/>
                  <a:pt x="392" y="724"/>
                  <a:pt x="392" y="724"/>
                </a:cubicBezTo>
                <a:cubicBezTo>
                  <a:pt x="392" y="723"/>
                  <a:pt x="394" y="724"/>
                  <a:pt x="394" y="722"/>
                </a:cubicBezTo>
                <a:cubicBezTo>
                  <a:pt x="383" y="725"/>
                  <a:pt x="372" y="720"/>
                  <a:pt x="360" y="722"/>
                </a:cubicBezTo>
                <a:cubicBezTo>
                  <a:pt x="358" y="719"/>
                  <a:pt x="358" y="714"/>
                  <a:pt x="355" y="712"/>
                </a:cubicBezTo>
                <a:cubicBezTo>
                  <a:pt x="359" y="711"/>
                  <a:pt x="362" y="709"/>
                  <a:pt x="366" y="712"/>
                </a:cubicBezTo>
                <a:cubicBezTo>
                  <a:pt x="367" y="710"/>
                  <a:pt x="374" y="712"/>
                  <a:pt x="374" y="714"/>
                </a:cubicBezTo>
                <a:cubicBezTo>
                  <a:pt x="384" y="714"/>
                  <a:pt x="390" y="717"/>
                  <a:pt x="398" y="715"/>
                </a:cubicBezTo>
                <a:cubicBezTo>
                  <a:pt x="399" y="712"/>
                  <a:pt x="397" y="716"/>
                  <a:pt x="397" y="714"/>
                </a:cubicBezTo>
                <a:cubicBezTo>
                  <a:pt x="398" y="713"/>
                  <a:pt x="400" y="714"/>
                  <a:pt x="399" y="712"/>
                </a:cubicBezTo>
                <a:cubicBezTo>
                  <a:pt x="395" y="710"/>
                  <a:pt x="382" y="710"/>
                  <a:pt x="372" y="711"/>
                </a:cubicBezTo>
                <a:close/>
                <a:moveTo>
                  <a:pt x="60" y="550"/>
                </a:moveTo>
                <a:cubicBezTo>
                  <a:pt x="62" y="552"/>
                  <a:pt x="60" y="553"/>
                  <a:pt x="61" y="555"/>
                </a:cubicBezTo>
                <a:cubicBezTo>
                  <a:pt x="59" y="555"/>
                  <a:pt x="59" y="552"/>
                  <a:pt x="60" y="550"/>
                </a:cubicBezTo>
                <a:close/>
                <a:moveTo>
                  <a:pt x="67" y="503"/>
                </a:moveTo>
                <a:cubicBezTo>
                  <a:pt x="65" y="502"/>
                  <a:pt x="65" y="502"/>
                  <a:pt x="65" y="500"/>
                </a:cubicBezTo>
                <a:cubicBezTo>
                  <a:pt x="66" y="499"/>
                  <a:pt x="67" y="500"/>
                  <a:pt x="67" y="503"/>
                </a:cubicBezTo>
                <a:close/>
                <a:moveTo>
                  <a:pt x="69" y="502"/>
                </a:moveTo>
                <a:cubicBezTo>
                  <a:pt x="70" y="500"/>
                  <a:pt x="68" y="500"/>
                  <a:pt x="69" y="498"/>
                </a:cubicBezTo>
                <a:cubicBezTo>
                  <a:pt x="68" y="500"/>
                  <a:pt x="67" y="500"/>
                  <a:pt x="66" y="499"/>
                </a:cubicBezTo>
                <a:cubicBezTo>
                  <a:pt x="66" y="497"/>
                  <a:pt x="68" y="496"/>
                  <a:pt x="70" y="495"/>
                </a:cubicBezTo>
                <a:cubicBezTo>
                  <a:pt x="73" y="495"/>
                  <a:pt x="71" y="499"/>
                  <a:pt x="73" y="500"/>
                </a:cubicBezTo>
                <a:cubicBezTo>
                  <a:pt x="72" y="501"/>
                  <a:pt x="71" y="502"/>
                  <a:pt x="69" y="502"/>
                </a:cubicBezTo>
                <a:close/>
                <a:moveTo>
                  <a:pt x="75" y="492"/>
                </a:moveTo>
                <a:cubicBezTo>
                  <a:pt x="73" y="492"/>
                  <a:pt x="73" y="492"/>
                  <a:pt x="73" y="492"/>
                </a:cubicBezTo>
                <a:cubicBezTo>
                  <a:pt x="72" y="490"/>
                  <a:pt x="75" y="491"/>
                  <a:pt x="75" y="490"/>
                </a:cubicBezTo>
                <a:cubicBezTo>
                  <a:pt x="75" y="489"/>
                  <a:pt x="76" y="490"/>
                  <a:pt x="75" y="492"/>
                </a:cubicBezTo>
                <a:close/>
                <a:moveTo>
                  <a:pt x="77" y="545"/>
                </a:moveTo>
                <a:cubicBezTo>
                  <a:pt x="75" y="545"/>
                  <a:pt x="76" y="543"/>
                  <a:pt x="76" y="541"/>
                </a:cubicBezTo>
                <a:cubicBezTo>
                  <a:pt x="77" y="542"/>
                  <a:pt x="78" y="544"/>
                  <a:pt x="77" y="545"/>
                </a:cubicBezTo>
                <a:close/>
                <a:moveTo>
                  <a:pt x="81" y="478"/>
                </a:moveTo>
                <a:cubicBezTo>
                  <a:pt x="81" y="476"/>
                  <a:pt x="82" y="475"/>
                  <a:pt x="83" y="474"/>
                </a:cubicBezTo>
                <a:cubicBezTo>
                  <a:pt x="84" y="474"/>
                  <a:pt x="84" y="479"/>
                  <a:pt x="81" y="478"/>
                </a:cubicBezTo>
                <a:close/>
                <a:moveTo>
                  <a:pt x="91" y="459"/>
                </a:moveTo>
                <a:cubicBezTo>
                  <a:pt x="90" y="458"/>
                  <a:pt x="91" y="456"/>
                  <a:pt x="91" y="455"/>
                </a:cubicBezTo>
                <a:cubicBezTo>
                  <a:pt x="94" y="455"/>
                  <a:pt x="92" y="458"/>
                  <a:pt x="91" y="459"/>
                </a:cubicBezTo>
                <a:close/>
                <a:moveTo>
                  <a:pt x="96" y="458"/>
                </a:moveTo>
                <a:cubicBezTo>
                  <a:pt x="94" y="457"/>
                  <a:pt x="94" y="456"/>
                  <a:pt x="94" y="453"/>
                </a:cubicBezTo>
                <a:cubicBezTo>
                  <a:pt x="94" y="452"/>
                  <a:pt x="96" y="452"/>
                  <a:pt x="96" y="451"/>
                </a:cubicBezTo>
                <a:cubicBezTo>
                  <a:pt x="98" y="452"/>
                  <a:pt x="96" y="455"/>
                  <a:pt x="96" y="458"/>
                </a:cubicBezTo>
                <a:close/>
                <a:moveTo>
                  <a:pt x="77" y="685"/>
                </a:moveTo>
                <a:cubicBezTo>
                  <a:pt x="79" y="683"/>
                  <a:pt x="80" y="686"/>
                  <a:pt x="81" y="686"/>
                </a:cubicBezTo>
                <a:cubicBezTo>
                  <a:pt x="81" y="688"/>
                  <a:pt x="80" y="689"/>
                  <a:pt x="82" y="691"/>
                </a:cubicBezTo>
                <a:cubicBezTo>
                  <a:pt x="79" y="691"/>
                  <a:pt x="79" y="686"/>
                  <a:pt x="77" y="685"/>
                </a:cubicBezTo>
                <a:close/>
                <a:moveTo>
                  <a:pt x="81" y="692"/>
                </a:moveTo>
                <a:cubicBezTo>
                  <a:pt x="81" y="692"/>
                  <a:pt x="82" y="692"/>
                  <a:pt x="83" y="692"/>
                </a:cubicBezTo>
                <a:cubicBezTo>
                  <a:pt x="84" y="694"/>
                  <a:pt x="82" y="695"/>
                  <a:pt x="83" y="697"/>
                </a:cubicBezTo>
                <a:cubicBezTo>
                  <a:pt x="82" y="695"/>
                  <a:pt x="81" y="694"/>
                  <a:pt x="81" y="692"/>
                </a:cubicBezTo>
                <a:close/>
                <a:moveTo>
                  <a:pt x="93" y="658"/>
                </a:moveTo>
                <a:cubicBezTo>
                  <a:pt x="91" y="660"/>
                  <a:pt x="94" y="661"/>
                  <a:pt x="94" y="663"/>
                </a:cubicBezTo>
                <a:cubicBezTo>
                  <a:pt x="93" y="663"/>
                  <a:pt x="93" y="663"/>
                  <a:pt x="92" y="664"/>
                </a:cubicBezTo>
                <a:cubicBezTo>
                  <a:pt x="92" y="661"/>
                  <a:pt x="89" y="660"/>
                  <a:pt x="90" y="656"/>
                </a:cubicBezTo>
                <a:cubicBezTo>
                  <a:pt x="90" y="656"/>
                  <a:pt x="92" y="655"/>
                  <a:pt x="92" y="656"/>
                </a:cubicBezTo>
                <a:cubicBezTo>
                  <a:pt x="92" y="655"/>
                  <a:pt x="91" y="653"/>
                  <a:pt x="94" y="653"/>
                </a:cubicBezTo>
                <a:cubicBezTo>
                  <a:pt x="94" y="651"/>
                  <a:pt x="93" y="651"/>
                  <a:pt x="93" y="649"/>
                </a:cubicBezTo>
                <a:cubicBezTo>
                  <a:pt x="97" y="653"/>
                  <a:pt x="98" y="660"/>
                  <a:pt x="100" y="666"/>
                </a:cubicBezTo>
                <a:cubicBezTo>
                  <a:pt x="94" y="666"/>
                  <a:pt x="96" y="660"/>
                  <a:pt x="93" y="658"/>
                </a:cubicBezTo>
                <a:close/>
                <a:moveTo>
                  <a:pt x="109" y="729"/>
                </a:moveTo>
                <a:cubicBezTo>
                  <a:pt x="111" y="730"/>
                  <a:pt x="111" y="730"/>
                  <a:pt x="114" y="730"/>
                </a:cubicBezTo>
                <a:cubicBezTo>
                  <a:pt x="111" y="733"/>
                  <a:pt x="116" y="731"/>
                  <a:pt x="115" y="734"/>
                </a:cubicBezTo>
                <a:cubicBezTo>
                  <a:pt x="113" y="733"/>
                  <a:pt x="109" y="733"/>
                  <a:pt x="109" y="729"/>
                </a:cubicBezTo>
                <a:close/>
                <a:moveTo>
                  <a:pt x="129" y="699"/>
                </a:moveTo>
                <a:cubicBezTo>
                  <a:pt x="129" y="698"/>
                  <a:pt x="132" y="700"/>
                  <a:pt x="130" y="701"/>
                </a:cubicBezTo>
                <a:cubicBezTo>
                  <a:pt x="129" y="701"/>
                  <a:pt x="130" y="699"/>
                  <a:pt x="129" y="699"/>
                </a:cubicBezTo>
                <a:close/>
                <a:moveTo>
                  <a:pt x="130" y="747"/>
                </a:moveTo>
                <a:cubicBezTo>
                  <a:pt x="129" y="748"/>
                  <a:pt x="127" y="747"/>
                  <a:pt x="128" y="746"/>
                </a:cubicBezTo>
                <a:cubicBezTo>
                  <a:pt x="128" y="746"/>
                  <a:pt x="129" y="745"/>
                  <a:pt x="130" y="746"/>
                </a:cubicBezTo>
                <a:cubicBezTo>
                  <a:pt x="130" y="746"/>
                  <a:pt x="129" y="747"/>
                  <a:pt x="130" y="747"/>
                </a:cubicBezTo>
                <a:close/>
                <a:moveTo>
                  <a:pt x="139" y="720"/>
                </a:moveTo>
                <a:cubicBezTo>
                  <a:pt x="138" y="717"/>
                  <a:pt x="137" y="716"/>
                  <a:pt x="137" y="713"/>
                </a:cubicBezTo>
                <a:cubicBezTo>
                  <a:pt x="139" y="713"/>
                  <a:pt x="139" y="713"/>
                  <a:pt x="139" y="713"/>
                </a:cubicBezTo>
                <a:cubicBezTo>
                  <a:pt x="140" y="716"/>
                  <a:pt x="141" y="718"/>
                  <a:pt x="142" y="721"/>
                </a:cubicBezTo>
                <a:cubicBezTo>
                  <a:pt x="141" y="720"/>
                  <a:pt x="141" y="719"/>
                  <a:pt x="139" y="720"/>
                </a:cubicBezTo>
                <a:close/>
                <a:moveTo>
                  <a:pt x="147" y="734"/>
                </a:moveTo>
                <a:cubicBezTo>
                  <a:pt x="147" y="732"/>
                  <a:pt x="149" y="734"/>
                  <a:pt x="150" y="732"/>
                </a:cubicBezTo>
                <a:cubicBezTo>
                  <a:pt x="150" y="731"/>
                  <a:pt x="149" y="730"/>
                  <a:pt x="149" y="730"/>
                </a:cubicBezTo>
                <a:cubicBezTo>
                  <a:pt x="146" y="730"/>
                  <a:pt x="149" y="732"/>
                  <a:pt x="147" y="732"/>
                </a:cubicBezTo>
                <a:cubicBezTo>
                  <a:pt x="145" y="728"/>
                  <a:pt x="142" y="726"/>
                  <a:pt x="142" y="721"/>
                </a:cubicBezTo>
                <a:cubicBezTo>
                  <a:pt x="147" y="723"/>
                  <a:pt x="148" y="729"/>
                  <a:pt x="152" y="732"/>
                </a:cubicBezTo>
                <a:cubicBezTo>
                  <a:pt x="151" y="734"/>
                  <a:pt x="148" y="734"/>
                  <a:pt x="147" y="734"/>
                </a:cubicBezTo>
                <a:close/>
                <a:moveTo>
                  <a:pt x="154" y="593"/>
                </a:moveTo>
                <a:cubicBezTo>
                  <a:pt x="159" y="596"/>
                  <a:pt x="157" y="607"/>
                  <a:pt x="160" y="612"/>
                </a:cubicBezTo>
                <a:cubicBezTo>
                  <a:pt x="156" y="607"/>
                  <a:pt x="155" y="600"/>
                  <a:pt x="154" y="593"/>
                </a:cubicBezTo>
                <a:close/>
                <a:moveTo>
                  <a:pt x="161" y="750"/>
                </a:moveTo>
                <a:cubicBezTo>
                  <a:pt x="159" y="749"/>
                  <a:pt x="160" y="748"/>
                  <a:pt x="158" y="749"/>
                </a:cubicBezTo>
                <a:cubicBezTo>
                  <a:pt x="157" y="747"/>
                  <a:pt x="155" y="745"/>
                  <a:pt x="155" y="743"/>
                </a:cubicBezTo>
                <a:cubicBezTo>
                  <a:pt x="155" y="741"/>
                  <a:pt x="157" y="743"/>
                  <a:pt x="156" y="744"/>
                </a:cubicBezTo>
                <a:cubicBezTo>
                  <a:pt x="159" y="741"/>
                  <a:pt x="153" y="741"/>
                  <a:pt x="153" y="738"/>
                </a:cubicBezTo>
                <a:cubicBezTo>
                  <a:pt x="157" y="736"/>
                  <a:pt x="157" y="742"/>
                  <a:pt x="160" y="742"/>
                </a:cubicBezTo>
                <a:cubicBezTo>
                  <a:pt x="160" y="743"/>
                  <a:pt x="159" y="743"/>
                  <a:pt x="158" y="743"/>
                </a:cubicBezTo>
                <a:cubicBezTo>
                  <a:pt x="159" y="745"/>
                  <a:pt x="160" y="747"/>
                  <a:pt x="161" y="748"/>
                </a:cubicBezTo>
                <a:cubicBezTo>
                  <a:pt x="163" y="748"/>
                  <a:pt x="161" y="749"/>
                  <a:pt x="161" y="750"/>
                </a:cubicBezTo>
                <a:close/>
                <a:moveTo>
                  <a:pt x="280" y="766"/>
                </a:moveTo>
                <a:cubicBezTo>
                  <a:pt x="280" y="765"/>
                  <a:pt x="282" y="765"/>
                  <a:pt x="283" y="765"/>
                </a:cubicBezTo>
                <a:cubicBezTo>
                  <a:pt x="283" y="767"/>
                  <a:pt x="281" y="767"/>
                  <a:pt x="280" y="766"/>
                </a:cubicBezTo>
                <a:close/>
                <a:moveTo>
                  <a:pt x="288" y="702"/>
                </a:moveTo>
                <a:cubicBezTo>
                  <a:pt x="287" y="702"/>
                  <a:pt x="288" y="702"/>
                  <a:pt x="288" y="701"/>
                </a:cubicBezTo>
                <a:cubicBezTo>
                  <a:pt x="289" y="702"/>
                  <a:pt x="290" y="700"/>
                  <a:pt x="291" y="701"/>
                </a:cubicBezTo>
                <a:cubicBezTo>
                  <a:pt x="290" y="702"/>
                  <a:pt x="288" y="702"/>
                  <a:pt x="288" y="702"/>
                </a:cubicBezTo>
                <a:close/>
                <a:moveTo>
                  <a:pt x="291" y="697"/>
                </a:moveTo>
                <a:cubicBezTo>
                  <a:pt x="292" y="697"/>
                  <a:pt x="293" y="698"/>
                  <a:pt x="293" y="697"/>
                </a:cubicBezTo>
                <a:cubicBezTo>
                  <a:pt x="294" y="698"/>
                  <a:pt x="294" y="699"/>
                  <a:pt x="294" y="700"/>
                </a:cubicBezTo>
                <a:cubicBezTo>
                  <a:pt x="293" y="699"/>
                  <a:pt x="291" y="699"/>
                  <a:pt x="291" y="697"/>
                </a:cubicBezTo>
                <a:close/>
                <a:moveTo>
                  <a:pt x="301" y="763"/>
                </a:moveTo>
                <a:cubicBezTo>
                  <a:pt x="299" y="763"/>
                  <a:pt x="296" y="761"/>
                  <a:pt x="295" y="764"/>
                </a:cubicBezTo>
                <a:cubicBezTo>
                  <a:pt x="294" y="763"/>
                  <a:pt x="296" y="762"/>
                  <a:pt x="295" y="761"/>
                </a:cubicBezTo>
                <a:cubicBezTo>
                  <a:pt x="298" y="758"/>
                  <a:pt x="301" y="760"/>
                  <a:pt x="305" y="759"/>
                </a:cubicBezTo>
                <a:cubicBezTo>
                  <a:pt x="303" y="760"/>
                  <a:pt x="300" y="760"/>
                  <a:pt x="301" y="763"/>
                </a:cubicBezTo>
                <a:close/>
                <a:moveTo>
                  <a:pt x="387" y="727"/>
                </a:moveTo>
                <a:cubicBezTo>
                  <a:pt x="387" y="728"/>
                  <a:pt x="386" y="730"/>
                  <a:pt x="384" y="729"/>
                </a:cubicBezTo>
                <a:cubicBezTo>
                  <a:pt x="385" y="728"/>
                  <a:pt x="386" y="727"/>
                  <a:pt x="387" y="727"/>
                </a:cubicBezTo>
                <a:close/>
                <a:moveTo>
                  <a:pt x="38" y="552"/>
                </a:moveTo>
                <a:cubicBezTo>
                  <a:pt x="38" y="553"/>
                  <a:pt x="38" y="553"/>
                  <a:pt x="37" y="553"/>
                </a:cubicBezTo>
                <a:cubicBezTo>
                  <a:pt x="37" y="553"/>
                  <a:pt x="37" y="553"/>
                  <a:pt x="36" y="553"/>
                </a:cubicBezTo>
                <a:cubicBezTo>
                  <a:pt x="36" y="554"/>
                  <a:pt x="38" y="554"/>
                  <a:pt x="38" y="555"/>
                </a:cubicBezTo>
                <a:cubicBezTo>
                  <a:pt x="38" y="556"/>
                  <a:pt x="37" y="556"/>
                  <a:pt x="37" y="556"/>
                </a:cubicBezTo>
                <a:cubicBezTo>
                  <a:pt x="39" y="557"/>
                  <a:pt x="37" y="554"/>
                  <a:pt x="39" y="554"/>
                </a:cubicBezTo>
                <a:cubicBezTo>
                  <a:pt x="39" y="554"/>
                  <a:pt x="39" y="555"/>
                  <a:pt x="39" y="555"/>
                </a:cubicBezTo>
                <a:cubicBezTo>
                  <a:pt x="39" y="554"/>
                  <a:pt x="39" y="553"/>
                  <a:pt x="38" y="552"/>
                </a:cubicBezTo>
                <a:close/>
                <a:moveTo>
                  <a:pt x="75" y="569"/>
                </a:moveTo>
                <a:cubicBezTo>
                  <a:pt x="73" y="569"/>
                  <a:pt x="73" y="567"/>
                  <a:pt x="72" y="567"/>
                </a:cubicBezTo>
                <a:cubicBezTo>
                  <a:pt x="71" y="569"/>
                  <a:pt x="73" y="572"/>
                  <a:pt x="74" y="572"/>
                </a:cubicBezTo>
                <a:cubicBezTo>
                  <a:pt x="73" y="571"/>
                  <a:pt x="74" y="570"/>
                  <a:pt x="75" y="569"/>
                </a:cubicBezTo>
                <a:close/>
                <a:moveTo>
                  <a:pt x="78" y="591"/>
                </a:moveTo>
                <a:cubicBezTo>
                  <a:pt x="79" y="591"/>
                  <a:pt x="78" y="594"/>
                  <a:pt x="79" y="592"/>
                </a:cubicBezTo>
                <a:cubicBezTo>
                  <a:pt x="77" y="589"/>
                  <a:pt x="79" y="583"/>
                  <a:pt x="74" y="582"/>
                </a:cubicBezTo>
                <a:cubicBezTo>
                  <a:pt x="74" y="586"/>
                  <a:pt x="75" y="590"/>
                  <a:pt x="78" y="591"/>
                </a:cubicBezTo>
                <a:close/>
                <a:moveTo>
                  <a:pt x="1081" y="682"/>
                </a:moveTo>
                <a:cubicBezTo>
                  <a:pt x="1081" y="683"/>
                  <a:pt x="1080" y="684"/>
                  <a:pt x="1079" y="684"/>
                </a:cubicBezTo>
                <a:cubicBezTo>
                  <a:pt x="1079" y="682"/>
                  <a:pt x="1081" y="680"/>
                  <a:pt x="1079" y="679"/>
                </a:cubicBezTo>
                <a:cubicBezTo>
                  <a:pt x="1078" y="681"/>
                  <a:pt x="1076" y="686"/>
                  <a:pt x="1074" y="683"/>
                </a:cubicBezTo>
                <a:cubicBezTo>
                  <a:pt x="1074" y="684"/>
                  <a:pt x="1073" y="685"/>
                  <a:pt x="1073" y="687"/>
                </a:cubicBezTo>
                <a:cubicBezTo>
                  <a:pt x="1075" y="687"/>
                  <a:pt x="1070" y="692"/>
                  <a:pt x="1072" y="693"/>
                </a:cubicBezTo>
                <a:cubicBezTo>
                  <a:pt x="1072" y="692"/>
                  <a:pt x="1074" y="692"/>
                  <a:pt x="1075" y="693"/>
                </a:cubicBezTo>
                <a:cubicBezTo>
                  <a:pt x="1078" y="689"/>
                  <a:pt x="1082" y="687"/>
                  <a:pt x="1084" y="683"/>
                </a:cubicBezTo>
                <a:cubicBezTo>
                  <a:pt x="1083" y="683"/>
                  <a:pt x="1083" y="682"/>
                  <a:pt x="1081" y="682"/>
                </a:cubicBezTo>
                <a:close/>
                <a:moveTo>
                  <a:pt x="1069" y="707"/>
                </a:moveTo>
                <a:cubicBezTo>
                  <a:pt x="1069" y="708"/>
                  <a:pt x="1069" y="708"/>
                  <a:pt x="1069" y="709"/>
                </a:cubicBezTo>
                <a:cubicBezTo>
                  <a:pt x="1072" y="709"/>
                  <a:pt x="1074" y="704"/>
                  <a:pt x="1074" y="703"/>
                </a:cubicBezTo>
                <a:cubicBezTo>
                  <a:pt x="1073" y="705"/>
                  <a:pt x="1070" y="705"/>
                  <a:pt x="1069" y="707"/>
                </a:cubicBezTo>
                <a:close/>
                <a:moveTo>
                  <a:pt x="75" y="669"/>
                </a:moveTo>
                <a:cubicBezTo>
                  <a:pt x="74" y="669"/>
                  <a:pt x="72" y="667"/>
                  <a:pt x="72" y="668"/>
                </a:cubicBezTo>
                <a:cubicBezTo>
                  <a:pt x="72" y="672"/>
                  <a:pt x="76" y="677"/>
                  <a:pt x="78" y="681"/>
                </a:cubicBezTo>
                <a:cubicBezTo>
                  <a:pt x="79" y="676"/>
                  <a:pt x="73" y="674"/>
                  <a:pt x="75" y="669"/>
                </a:cubicBezTo>
                <a:close/>
                <a:moveTo>
                  <a:pt x="621" y="697"/>
                </a:moveTo>
                <a:cubicBezTo>
                  <a:pt x="621" y="697"/>
                  <a:pt x="623" y="697"/>
                  <a:pt x="623" y="696"/>
                </a:cubicBezTo>
                <a:cubicBezTo>
                  <a:pt x="621" y="695"/>
                  <a:pt x="620" y="694"/>
                  <a:pt x="616" y="694"/>
                </a:cubicBezTo>
                <a:cubicBezTo>
                  <a:pt x="615" y="697"/>
                  <a:pt x="615" y="697"/>
                  <a:pt x="615" y="697"/>
                </a:cubicBezTo>
                <a:cubicBezTo>
                  <a:pt x="619" y="696"/>
                  <a:pt x="621" y="698"/>
                  <a:pt x="619" y="695"/>
                </a:cubicBezTo>
                <a:cubicBezTo>
                  <a:pt x="620" y="695"/>
                  <a:pt x="621" y="696"/>
                  <a:pt x="621" y="697"/>
                </a:cubicBezTo>
                <a:close/>
                <a:moveTo>
                  <a:pt x="802" y="711"/>
                </a:moveTo>
                <a:cubicBezTo>
                  <a:pt x="802" y="713"/>
                  <a:pt x="805" y="712"/>
                  <a:pt x="805" y="712"/>
                </a:cubicBezTo>
                <a:cubicBezTo>
                  <a:pt x="805" y="713"/>
                  <a:pt x="805" y="714"/>
                  <a:pt x="806" y="714"/>
                </a:cubicBezTo>
                <a:cubicBezTo>
                  <a:pt x="807" y="712"/>
                  <a:pt x="809" y="715"/>
                  <a:pt x="810" y="714"/>
                </a:cubicBezTo>
                <a:cubicBezTo>
                  <a:pt x="808" y="713"/>
                  <a:pt x="804" y="709"/>
                  <a:pt x="802" y="711"/>
                </a:cubicBezTo>
                <a:close/>
                <a:moveTo>
                  <a:pt x="462" y="702"/>
                </a:moveTo>
                <a:cubicBezTo>
                  <a:pt x="458" y="702"/>
                  <a:pt x="452" y="703"/>
                  <a:pt x="448" y="705"/>
                </a:cubicBezTo>
                <a:cubicBezTo>
                  <a:pt x="450" y="705"/>
                  <a:pt x="451" y="704"/>
                  <a:pt x="452" y="704"/>
                </a:cubicBezTo>
                <a:cubicBezTo>
                  <a:pt x="453" y="705"/>
                  <a:pt x="454" y="705"/>
                  <a:pt x="453" y="706"/>
                </a:cubicBezTo>
                <a:cubicBezTo>
                  <a:pt x="458" y="705"/>
                  <a:pt x="464" y="705"/>
                  <a:pt x="468" y="703"/>
                </a:cubicBezTo>
                <a:cubicBezTo>
                  <a:pt x="466" y="701"/>
                  <a:pt x="462" y="706"/>
                  <a:pt x="459" y="703"/>
                </a:cubicBezTo>
                <a:cubicBezTo>
                  <a:pt x="459" y="702"/>
                  <a:pt x="462" y="704"/>
                  <a:pt x="462" y="702"/>
                </a:cubicBezTo>
                <a:close/>
                <a:moveTo>
                  <a:pt x="771" y="723"/>
                </a:moveTo>
                <a:cubicBezTo>
                  <a:pt x="764" y="719"/>
                  <a:pt x="756" y="721"/>
                  <a:pt x="748" y="723"/>
                </a:cubicBezTo>
                <a:cubicBezTo>
                  <a:pt x="751" y="723"/>
                  <a:pt x="752" y="724"/>
                  <a:pt x="753" y="726"/>
                </a:cubicBezTo>
                <a:cubicBezTo>
                  <a:pt x="754" y="725"/>
                  <a:pt x="758" y="728"/>
                  <a:pt x="759" y="726"/>
                </a:cubicBezTo>
                <a:cubicBezTo>
                  <a:pt x="759" y="726"/>
                  <a:pt x="759" y="726"/>
                  <a:pt x="759" y="727"/>
                </a:cubicBezTo>
                <a:cubicBezTo>
                  <a:pt x="759" y="728"/>
                  <a:pt x="758" y="727"/>
                  <a:pt x="758" y="728"/>
                </a:cubicBezTo>
                <a:cubicBezTo>
                  <a:pt x="760" y="729"/>
                  <a:pt x="762" y="728"/>
                  <a:pt x="763" y="727"/>
                </a:cubicBezTo>
                <a:cubicBezTo>
                  <a:pt x="761" y="727"/>
                  <a:pt x="760" y="728"/>
                  <a:pt x="760" y="726"/>
                </a:cubicBezTo>
                <a:cubicBezTo>
                  <a:pt x="762" y="726"/>
                  <a:pt x="763" y="726"/>
                  <a:pt x="765" y="728"/>
                </a:cubicBezTo>
                <a:cubicBezTo>
                  <a:pt x="764" y="725"/>
                  <a:pt x="768" y="726"/>
                  <a:pt x="770" y="726"/>
                </a:cubicBezTo>
                <a:cubicBezTo>
                  <a:pt x="770" y="725"/>
                  <a:pt x="768" y="725"/>
                  <a:pt x="768" y="724"/>
                </a:cubicBezTo>
                <a:cubicBezTo>
                  <a:pt x="769" y="724"/>
                  <a:pt x="770" y="724"/>
                  <a:pt x="771" y="723"/>
                </a:cubicBezTo>
                <a:close/>
                <a:moveTo>
                  <a:pt x="773" y="759"/>
                </a:moveTo>
                <a:cubicBezTo>
                  <a:pt x="773" y="758"/>
                  <a:pt x="775" y="759"/>
                  <a:pt x="775" y="758"/>
                </a:cubicBezTo>
                <a:cubicBezTo>
                  <a:pt x="769" y="757"/>
                  <a:pt x="768" y="757"/>
                  <a:pt x="762" y="758"/>
                </a:cubicBezTo>
                <a:cubicBezTo>
                  <a:pt x="759" y="753"/>
                  <a:pt x="751" y="755"/>
                  <a:pt x="746" y="757"/>
                </a:cubicBezTo>
                <a:cubicBezTo>
                  <a:pt x="755" y="763"/>
                  <a:pt x="766" y="759"/>
                  <a:pt x="775" y="762"/>
                </a:cubicBezTo>
                <a:cubicBezTo>
                  <a:pt x="774" y="759"/>
                  <a:pt x="776" y="762"/>
                  <a:pt x="777" y="761"/>
                </a:cubicBezTo>
                <a:cubicBezTo>
                  <a:pt x="776" y="759"/>
                  <a:pt x="774" y="761"/>
                  <a:pt x="773" y="759"/>
                </a:cubicBezTo>
                <a:close/>
                <a:moveTo>
                  <a:pt x="769" y="759"/>
                </a:moveTo>
                <a:cubicBezTo>
                  <a:pt x="770" y="759"/>
                  <a:pt x="770" y="759"/>
                  <a:pt x="772" y="759"/>
                </a:cubicBezTo>
                <a:cubicBezTo>
                  <a:pt x="773" y="761"/>
                  <a:pt x="768" y="761"/>
                  <a:pt x="769" y="759"/>
                </a:cubicBezTo>
                <a:close/>
                <a:moveTo>
                  <a:pt x="185" y="778"/>
                </a:moveTo>
                <a:cubicBezTo>
                  <a:pt x="186" y="779"/>
                  <a:pt x="188" y="778"/>
                  <a:pt x="188" y="779"/>
                </a:cubicBezTo>
                <a:cubicBezTo>
                  <a:pt x="183" y="779"/>
                  <a:pt x="184" y="775"/>
                  <a:pt x="180" y="776"/>
                </a:cubicBezTo>
                <a:cubicBezTo>
                  <a:pt x="178" y="774"/>
                  <a:pt x="179" y="774"/>
                  <a:pt x="179" y="772"/>
                </a:cubicBezTo>
                <a:cubicBezTo>
                  <a:pt x="178" y="772"/>
                  <a:pt x="178" y="771"/>
                  <a:pt x="178" y="770"/>
                </a:cubicBezTo>
                <a:cubicBezTo>
                  <a:pt x="177" y="773"/>
                  <a:pt x="180" y="773"/>
                  <a:pt x="177" y="776"/>
                </a:cubicBezTo>
                <a:cubicBezTo>
                  <a:pt x="182" y="778"/>
                  <a:pt x="186" y="783"/>
                  <a:pt x="190" y="780"/>
                </a:cubicBezTo>
                <a:cubicBezTo>
                  <a:pt x="190" y="780"/>
                  <a:pt x="189" y="779"/>
                  <a:pt x="190" y="779"/>
                </a:cubicBezTo>
                <a:cubicBezTo>
                  <a:pt x="190" y="780"/>
                  <a:pt x="191" y="779"/>
                  <a:pt x="191" y="778"/>
                </a:cubicBezTo>
                <a:cubicBezTo>
                  <a:pt x="188" y="778"/>
                  <a:pt x="187" y="777"/>
                  <a:pt x="185" y="778"/>
                </a:cubicBezTo>
                <a:close/>
                <a:moveTo>
                  <a:pt x="181" y="769"/>
                </a:moveTo>
                <a:cubicBezTo>
                  <a:pt x="181" y="770"/>
                  <a:pt x="180" y="768"/>
                  <a:pt x="179" y="768"/>
                </a:cubicBezTo>
                <a:cubicBezTo>
                  <a:pt x="179" y="769"/>
                  <a:pt x="178" y="769"/>
                  <a:pt x="178" y="770"/>
                </a:cubicBezTo>
                <a:cubicBezTo>
                  <a:pt x="179" y="771"/>
                  <a:pt x="180" y="772"/>
                  <a:pt x="182" y="772"/>
                </a:cubicBezTo>
                <a:cubicBezTo>
                  <a:pt x="182" y="770"/>
                  <a:pt x="182" y="770"/>
                  <a:pt x="181" y="769"/>
                </a:cubicBezTo>
                <a:close/>
                <a:moveTo>
                  <a:pt x="270" y="780"/>
                </a:moveTo>
                <a:cubicBezTo>
                  <a:pt x="271" y="783"/>
                  <a:pt x="272" y="785"/>
                  <a:pt x="271" y="785"/>
                </a:cubicBezTo>
                <a:cubicBezTo>
                  <a:pt x="274" y="784"/>
                  <a:pt x="273" y="783"/>
                  <a:pt x="275" y="782"/>
                </a:cubicBezTo>
                <a:cubicBezTo>
                  <a:pt x="275" y="783"/>
                  <a:pt x="275" y="783"/>
                  <a:pt x="276" y="783"/>
                </a:cubicBezTo>
                <a:cubicBezTo>
                  <a:pt x="277" y="782"/>
                  <a:pt x="279" y="781"/>
                  <a:pt x="282" y="781"/>
                </a:cubicBezTo>
                <a:cubicBezTo>
                  <a:pt x="280" y="776"/>
                  <a:pt x="273" y="783"/>
                  <a:pt x="270" y="780"/>
                </a:cubicBezTo>
                <a:close/>
                <a:moveTo>
                  <a:pt x="298" y="811"/>
                </a:moveTo>
                <a:cubicBezTo>
                  <a:pt x="298" y="810"/>
                  <a:pt x="302" y="810"/>
                  <a:pt x="301" y="808"/>
                </a:cubicBezTo>
                <a:cubicBezTo>
                  <a:pt x="299" y="810"/>
                  <a:pt x="295" y="809"/>
                  <a:pt x="293" y="811"/>
                </a:cubicBezTo>
                <a:cubicBezTo>
                  <a:pt x="297" y="812"/>
                  <a:pt x="293" y="815"/>
                  <a:pt x="293" y="816"/>
                </a:cubicBezTo>
                <a:cubicBezTo>
                  <a:pt x="298" y="814"/>
                  <a:pt x="306" y="814"/>
                  <a:pt x="310" y="812"/>
                </a:cubicBezTo>
                <a:cubicBezTo>
                  <a:pt x="305" y="809"/>
                  <a:pt x="301" y="813"/>
                  <a:pt x="298" y="811"/>
                </a:cubicBezTo>
                <a:close/>
                <a:moveTo>
                  <a:pt x="296" y="813"/>
                </a:moveTo>
                <a:cubicBezTo>
                  <a:pt x="294" y="813"/>
                  <a:pt x="297" y="811"/>
                  <a:pt x="295" y="811"/>
                </a:cubicBezTo>
                <a:cubicBezTo>
                  <a:pt x="296" y="811"/>
                  <a:pt x="297" y="811"/>
                  <a:pt x="298" y="810"/>
                </a:cubicBezTo>
                <a:cubicBezTo>
                  <a:pt x="298" y="812"/>
                  <a:pt x="296" y="812"/>
                  <a:pt x="296" y="813"/>
                </a:cubicBezTo>
                <a:close/>
                <a:moveTo>
                  <a:pt x="523" y="43"/>
                </a:moveTo>
                <a:cubicBezTo>
                  <a:pt x="519" y="44"/>
                  <a:pt x="514" y="41"/>
                  <a:pt x="513" y="44"/>
                </a:cubicBezTo>
                <a:cubicBezTo>
                  <a:pt x="514" y="47"/>
                  <a:pt x="520" y="44"/>
                  <a:pt x="522" y="47"/>
                </a:cubicBezTo>
                <a:cubicBezTo>
                  <a:pt x="521" y="49"/>
                  <a:pt x="519" y="49"/>
                  <a:pt x="517" y="51"/>
                </a:cubicBezTo>
                <a:cubicBezTo>
                  <a:pt x="519" y="52"/>
                  <a:pt x="523" y="51"/>
                  <a:pt x="522" y="54"/>
                </a:cubicBezTo>
                <a:cubicBezTo>
                  <a:pt x="518" y="54"/>
                  <a:pt x="513" y="55"/>
                  <a:pt x="515" y="59"/>
                </a:cubicBezTo>
                <a:cubicBezTo>
                  <a:pt x="526" y="62"/>
                  <a:pt x="536" y="61"/>
                  <a:pt x="545" y="62"/>
                </a:cubicBezTo>
                <a:cubicBezTo>
                  <a:pt x="546" y="63"/>
                  <a:pt x="549" y="61"/>
                  <a:pt x="550" y="64"/>
                </a:cubicBezTo>
                <a:cubicBezTo>
                  <a:pt x="545" y="64"/>
                  <a:pt x="541" y="64"/>
                  <a:pt x="538" y="66"/>
                </a:cubicBezTo>
                <a:cubicBezTo>
                  <a:pt x="556" y="63"/>
                  <a:pt x="574" y="70"/>
                  <a:pt x="588" y="62"/>
                </a:cubicBezTo>
                <a:cubicBezTo>
                  <a:pt x="595" y="69"/>
                  <a:pt x="606" y="64"/>
                  <a:pt x="613" y="61"/>
                </a:cubicBezTo>
                <a:cubicBezTo>
                  <a:pt x="612" y="59"/>
                  <a:pt x="614" y="59"/>
                  <a:pt x="615" y="57"/>
                </a:cubicBezTo>
                <a:cubicBezTo>
                  <a:pt x="609" y="57"/>
                  <a:pt x="606" y="58"/>
                  <a:pt x="602" y="56"/>
                </a:cubicBezTo>
                <a:cubicBezTo>
                  <a:pt x="604" y="52"/>
                  <a:pt x="611" y="53"/>
                  <a:pt x="614" y="51"/>
                </a:cubicBezTo>
                <a:cubicBezTo>
                  <a:pt x="607" y="51"/>
                  <a:pt x="597" y="54"/>
                  <a:pt x="594" y="48"/>
                </a:cubicBezTo>
                <a:cubicBezTo>
                  <a:pt x="598" y="46"/>
                  <a:pt x="607" y="47"/>
                  <a:pt x="611" y="44"/>
                </a:cubicBezTo>
                <a:cubicBezTo>
                  <a:pt x="608" y="43"/>
                  <a:pt x="607" y="42"/>
                  <a:pt x="605" y="40"/>
                </a:cubicBezTo>
                <a:cubicBezTo>
                  <a:pt x="599" y="39"/>
                  <a:pt x="586" y="40"/>
                  <a:pt x="580" y="36"/>
                </a:cubicBezTo>
                <a:cubicBezTo>
                  <a:pt x="585" y="33"/>
                  <a:pt x="587" y="29"/>
                  <a:pt x="592" y="25"/>
                </a:cubicBezTo>
                <a:cubicBezTo>
                  <a:pt x="588" y="26"/>
                  <a:pt x="583" y="25"/>
                  <a:pt x="580" y="24"/>
                </a:cubicBezTo>
                <a:cubicBezTo>
                  <a:pt x="583" y="24"/>
                  <a:pt x="586" y="24"/>
                  <a:pt x="586" y="22"/>
                </a:cubicBezTo>
                <a:cubicBezTo>
                  <a:pt x="583" y="22"/>
                  <a:pt x="578" y="23"/>
                  <a:pt x="577" y="20"/>
                </a:cubicBezTo>
                <a:cubicBezTo>
                  <a:pt x="577" y="18"/>
                  <a:pt x="578" y="17"/>
                  <a:pt x="578" y="16"/>
                </a:cubicBezTo>
                <a:cubicBezTo>
                  <a:pt x="574" y="16"/>
                  <a:pt x="571" y="15"/>
                  <a:pt x="568" y="13"/>
                </a:cubicBezTo>
                <a:cubicBezTo>
                  <a:pt x="562" y="15"/>
                  <a:pt x="556" y="7"/>
                  <a:pt x="550" y="12"/>
                </a:cubicBezTo>
                <a:cubicBezTo>
                  <a:pt x="545" y="11"/>
                  <a:pt x="541" y="8"/>
                  <a:pt x="537" y="6"/>
                </a:cubicBezTo>
                <a:cubicBezTo>
                  <a:pt x="537" y="7"/>
                  <a:pt x="536" y="7"/>
                  <a:pt x="535" y="7"/>
                </a:cubicBezTo>
                <a:cubicBezTo>
                  <a:pt x="534" y="8"/>
                  <a:pt x="534" y="11"/>
                  <a:pt x="533" y="13"/>
                </a:cubicBezTo>
                <a:cubicBezTo>
                  <a:pt x="534" y="15"/>
                  <a:pt x="538" y="14"/>
                  <a:pt x="539" y="17"/>
                </a:cubicBezTo>
                <a:cubicBezTo>
                  <a:pt x="536" y="19"/>
                  <a:pt x="533" y="22"/>
                  <a:pt x="527" y="22"/>
                </a:cubicBezTo>
                <a:cubicBezTo>
                  <a:pt x="524" y="26"/>
                  <a:pt x="527" y="26"/>
                  <a:pt x="528" y="30"/>
                </a:cubicBezTo>
                <a:cubicBezTo>
                  <a:pt x="525" y="32"/>
                  <a:pt x="523" y="34"/>
                  <a:pt x="522" y="37"/>
                </a:cubicBezTo>
                <a:cubicBezTo>
                  <a:pt x="520" y="38"/>
                  <a:pt x="513" y="35"/>
                  <a:pt x="512" y="39"/>
                </a:cubicBezTo>
                <a:cubicBezTo>
                  <a:pt x="514" y="42"/>
                  <a:pt x="521" y="40"/>
                  <a:pt x="523" y="43"/>
                </a:cubicBezTo>
                <a:close/>
                <a:moveTo>
                  <a:pt x="599" y="56"/>
                </a:moveTo>
                <a:cubicBezTo>
                  <a:pt x="600" y="58"/>
                  <a:pt x="598" y="57"/>
                  <a:pt x="597" y="57"/>
                </a:cubicBezTo>
                <a:cubicBezTo>
                  <a:pt x="596" y="56"/>
                  <a:pt x="598" y="56"/>
                  <a:pt x="599" y="56"/>
                </a:cubicBezTo>
                <a:close/>
                <a:moveTo>
                  <a:pt x="25" y="341"/>
                </a:moveTo>
                <a:cubicBezTo>
                  <a:pt x="26" y="351"/>
                  <a:pt x="28" y="360"/>
                  <a:pt x="29" y="368"/>
                </a:cubicBezTo>
                <a:cubicBezTo>
                  <a:pt x="27" y="371"/>
                  <a:pt x="26" y="378"/>
                  <a:pt x="28" y="381"/>
                </a:cubicBezTo>
                <a:cubicBezTo>
                  <a:pt x="27" y="381"/>
                  <a:pt x="26" y="381"/>
                  <a:pt x="26" y="382"/>
                </a:cubicBezTo>
                <a:cubicBezTo>
                  <a:pt x="26" y="384"/>
                  <a:pt x="27" y="387"/>
                  <a:pt x="26" y="389"/>
                </a:cubicBezTo>
                <a:cubicBezTo>
                  <a:pt x="27" y="389"/>
                  <a:pt x="28" y="390"/>
                  <a:pt x="28" y="391"/>
                </a:cubicBezTo>
                <a:cubicBezTo>
                  <a:pt x="29" y="399"/>
                  <a:pt x="29" y="412"/>
                  <a:pt x="31" y="421"/>
                </a:cubicBezTo>
                <a:cubicBezTo>
                  <a:pt x="32" y="421"/>
                  <a:pt x="32" y="422"/>
                  <a:pt x="33" y="422"/>
                </a:cubicBezTo>
                <a:cubicBezTo>
                  <a:pt x="34" y="412"/>
                  <a:pt x="32" y="406"/>
                  <a:pt x="33" y="398"/>
                </a:cubicBezTo>
                <a:cubicBezTo>
                  <a:pt x="32" y="395"/>
                  <a:pt x="33" y="386"/>
                  <a:pt x="30" y="381"/>
                </a:cubicBezTo>
                <a:cubicBezTo>
                  <a:pt x="33" y="375"/>
                  <a:pt x="29" y="364"/>
                  <a:pt x="28" y="357"/>
                </a:cubicBezTo>
                <a:cubicBezTo>
                  <a:pt x="29" y="351"/>
                  <a:pt x="28" y="344"/>
                  <a:pt x="25" y="341"/>
                </a:cubicBezTo>
                <a:close/>
                <a:moveTo>
                  <a:pt x="29" y="375"/>
                </a:moveTo>
                <a:cubicBezTo>
                  <a:pt x="30" y="376"/>
                  <a:pt x="30" y="377"/>
                  <a:pt x="30" y="379"/>
                </a:cubicBezTo>
                <a:cubicBezTo>
                  <a:pt x="29" y="378"/>
                  <a:pt x="27" y="377"/>
                  <a:pt x="29" y="375"/>
                </a:cubicBezTo>
                <a:close/>
                <a:moveTo>
                  <a:pt x="46" y="559"/>
                </a:moveTo>
                <a:cubicBezTo>
                  <a:pt x="45" y="559"/>
                  <a:pt x="44" y="559"/>
                  <a:pt x="44" y="557"/>
                </a:cubicBezTo>
                <a:cubicBezTo>
                  <a:pt x="45" y="557"/>
                  <a:pt x="45" y="557"/>
                  <a:pt x="46" y="557"/>
                </a:cubicBezTo>
                <a:cubicBezTo>
                  <a:pt x="43" y="556"/>
                  <a:pt x="47" y="546"/>
                  <a:pt x="42" y="546"/>
                </a:cubicBezTo>
                <a:cubicBezTo>
                  <a:pt x="42" y="544"/>
                  <a:pt x="45" y="545"/>
                  <a:pt x="45" y="543"/>
                </a:cubicBezTo>
                <a:cubicBezTo>
                  <a:pt x="45" y="542"/>
                  <a:pt x="43" y="542"/>
                  <a:pt x="43" y="541"/>
                </a:cubicBezTo>
                <a:cubicBezTo>
                  <a:pt x="43" y="543"/>
                  <a:pt x="41" y="542"/>
                  <a:pt x="40" y="543"/>
                </a:cubicBezTo>
                <a:cubicBezTo>
                  <a:pt x="41" y="545"/>
                  <a:pt x="41" y="550"/>
                  <a:pt x="39" y="549"/>
                </a:cubicBezTo>
                <a:cubicBezTo>
                  <a:pt x="39" y="554"/>
                  <a:pt x="43" y="557"/>
                  <a:pt x="39" y="560"/>
                </a:cubicBezTo>
                <a:cubicBezTo>
                  <a:pt x="43" y="562"/>
                  <a:pt x="41" y="566"/>
                  <a:pt x="43" y="569"/>
                </a:cubicBezTo>
                <a:cubicBezTo>
                  <a:pt x="44" y="569"/>
                  <a:pt x="45" y="568"/>
                  <a:pt x="46" y="569"/>
                </a:cubicBezTo>
                <a:cubicBezTo>
                  <a:pt x="47" y="568"/>
                  <a:pt x="46" y="566"/>
                  <a:pt x="47" y="566"/>
                </a:cubicBezTo>
                <a:cubicBezTo>
                  <a:pt x="47" y="567"/>
                  <a:pt x="47" y="568"/>
                  <a:pt x="48" y="568"/>
                </a:cubicBezTo>
                <a:cubicBezTo>
                  <a:pt x="48" y="564"/>
                  <a:pt x="48" y="564"/>
                  <a:pt x="48" y="564"/>
                </a:cubicBezTo>
                <a:cubicBezTo>
                  <a:pt x="46" y="564"/>
                  <a:pt x="47" y="560"/>
                  <a:pt x="46" y="559"/>
                </a:cubicBezTo>
                <a:close/>
                <a:moveTo>
                  <a:pt x="43" y="563"/>
                </a:moveTo>
                <a:cubicBezTo>
                  <a:pt x="42" y="563"/>
                  <a:pt x="43" y="561"/>
                  <a:pt x="43" y="560"/>
                </a:cubicBezTo>
                <a:cubicBezTo>
                  <a:pt x="44" y="560"/>
                  <a:pt x="44" y="561"/>
                  <a:pt x="44" y="562"/>
                </a:cubicBezTo>
                <a:cubicBezTo>
                  <a:pt x="44" y="562"/>
                  <a:pt x="43" y="563"/>
                  <a:pt x="43" y="563"/>
                </a:cubicBezTo>
                <a:close/>
                <a:moveTo>
                  <a:pt x="727" y="680"/>
                </a:moveTo>
                <a:cubicBezTo>
                  <a:pt x="723" y="680"/>
                  <a:pt x="717" y="680"/>
                  <a:pt x="713" y="680"/>
                </a:cubicBezTo>
                <a:cubicBezTo>
                  <a:pt x="707" y="680"/>
                  <a:pt x="702" y="678"/>
                  <a:pt x="699" y="681"/>
                </a:cubicBezTo>
                <a:cubicBezTo>
                  <a:pt x="701" y="682"/>
                  <a:pt x="703" y="681"/>
                  <a:pt x="703" y="683"/>
                </a:cubicBezTo>
                <a:cubicBezTo>
                  <a:pt x="705" y="684"/>
                  <a:pt x="705" y="681"/>
                  <a:pt x="706" y="682"/>
                </a:cubicBezTo>
                <a:cubicBezTo>
                  <a:pt x="706" y="684"/>
                  <a:pt x="705" y="683"/>
                  <a:pt x="705" y="684"/>
                </a:cubicBezTo>
                <a:cubicBezTo>
                  <a:pt x="709" y="686"/>
                  <a:pt x="711" y="685"/>
                  <a:pt x="715" y="686"/>
                </a:cubicBezTo>
                <a:cubicBezTo>
                  <a:pt x="716" y="684"/>
                  <a:pt x="714" y="686"/>
                  <a:pt x="714" y="685"/>
                </a:cubicBezTo>
                <a:cubicBezTo>
                  <a:pt x="722" y="683"/>
                  <a:pt x="733" y="683"/>
                  <a:pt x="743" y="686"/>
                </a:cubicBezTo>
                <a:cubicBezTo>
                  <a:pt x="743" y="688"/>
                  <a:pt x="743" y="687"/>
                  <a:pt x="744" y="689"/>
                </a:cubicBezTo>
                <a:cubicBezTo>
                  <a:pt x="749" y="690"/>
                  <a:pt x="752" y="688"/>
                  <a:pt x="756" y="688"/>
                </a:cubicBezTo>
                <a:cubicBezTo>
                  <a:pt x="755" y="680"/>
                  <a:pt x="739" y="681"/>
                  <a:pt x="727" y="680"/>
                </a:cubicBezTo>
                <a:close/>
                <a:moveTo>
                  <a:pt x="671" y="697"/>
                </a:moveTo>
                <a:cubicBezTo>
                  <a:pt x="673" y="697"/>
                  <a:pt x="674" y="697"/>
                  <a:pt x="676" y="696"/>
                </a:cubicBezTo>
                <a:cubicBezTo>
                  <a:pt x="673" y="694"/>
                  <a:pt x="669" y="696"/>
                  <a:pt x="665" y="695"/>
                </a:cubicBezTo>
                <a:cubicBezTo>
                  <a:pt x="665" y="697"/>
                  <a:pt x="668" y="697"/>
                  <a:pt x="665" y="697"/>
                </a:cubicBezTo>
                <a:cubicBezTo>
                  <a:pt x="665" y="700"/>
                  <a:pt x="670" y="701"/>
                  <a:pt x="672" y="700"/>
                </a:cubicBezTo>
                <a:cubicBezTo>
                  <a:pt x="673" y="701"/>
                  <a:pt x="678" y="704"/>
                  <a:pt x="678" y="701"/>
                </a:cubicBezTo>
                <a:cubicBezTo>
                  <a:pt x="676" y="699"/>
                  <a:pt x="672" y="700"/>
                  <a:pt x="671" y="697"/>
                </a:cubicBezTo>
                <a:close/>
                <a:moveTo>
                  <a:pt x="288" y="814"/>
                </a:moveTo>
                <a:cubicBezTo>
                  <a:pt x="290" y="815"/>
                  <a:pt x="291" y="813"/>
                  <a:pt x="291" y="811"/>
                </a:cubicBezTo>
                <a:cubicBezTo>
                  <a:pt x="289" y="812"/>
                  <a:pt x="287" y="812"/>
                  <a:pt x="288" y="8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0707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527175" y="1858963"/>
            <a:ext cx="4972050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508125" y="1855788"/>
            <a:ext cx="4999038" cy="3151188"/>
          </a:xfrm>
          <a:custGeom>
            <a:avLst/>
            <a:gdLst>
              <a:gd name="T0" fmla="*/ 376 w 1330"/>
              <a:gd name="T1" fmla="*/ 85 h 837"/>
              <a:gd name="T2" fmla="*/ 709 w 1330"/>
              <a:gd name="T3" fmla="*/ 10 h 837"/>
              <a:gd name="T4" fmla="*/ 870 w 1330"/>
              <a:gd name="T5" fmla="*/ 32 h 837"/>
              <a:gd name="T6" fmla="*/ 903 w 1330"/>
              <a:gd name="T7" fmla="*/ 774 h 837"/>
              <a:gd name="T8" fmla="*/ 965 w 1330"/>
              <a:gd name="T9" fmla="*/ 790 h 837"/>
              <a:gd name="T10" fmla="*/ 1042 w 1330"/>
              <a:gd name="T11" fmla="*/ 665 h 837"/>
              <a:gd name="T12" fmla="*/ 1084 w 1330"/>
              <a:gd name="T13" fmla="*/ 780 h 837"/>
              <a:gd name="T14" fmla="*/ 1132 w 1330"/>
              <a:gd name="T15" fmla="*/ 290 h 837"/>
              <a:gd name="T16" fmla="*/ 1166 w 1330"/>
              <a:gd name="T17" fmla="*/ 590 h 837"/>
              <a:gd name="T18" fmla="*/ 1168 w 1330"/>
              <a:gd name="T19" fmla="*/ 549 h 837"/>
              <a:gd name="T20" fmla="*/ 1179 w 1330"/>
              <a:gd name="T21" fmla="*/ 586 h 837"/>
              <a:gd name="T22" fmla="*/ 1209 w 1330"/>
              <a:gd name="T23" fmla="*/ 333 h 837"/>
              <a:gd name="T24" fmla="*/ 1247 w 1330"/>
              <a:gd name="T25" fmla="*/ 417 h 837"/>
              <a:gd name="T26" fmla="*/ 698 w 1330"/>
              <a:gd name="T27" fmla="*/ 47 h 837"/>
              <a:gd name="T28" fmla="*/ 119 w 1330"/>
              <a:gd name="T29" fmla="*/ 220 h 837"/>
              <a:gd name="T30" fmla="*/ 156 w 1330"/>
              <a:gd name="T31" fmla="*/ 381 h 837"/>
              <a:gd name="T32" fmla="*/ 83 w 1330"/>
              <a:gd name="T33" fmla="*/ 772 h 837"/>
              <a:gd name="T34" fmla="*/ 890 w 1330"/>
              <a:gd name="T35" fmla="*/ 750 h 837"/>
              <a:gd name="T36" fmla="*/ 1018 w 1330"/>
              <a:gd name="T37" fmla="*/ 660 h 837"/>
              <a:gd name="T38" fmla="*/ 813 w 1330"/>
              <a:gd name="T39" fmla="*/ 620 h 837"/>
              <a:gd name="T40" fmla="*/ 1117 w 1330"/>
              <a:gd name="T41" fmla="*/ 517 h 837"/>
              <a:gd name="T42" fmla="*/ 1154 w 1330"/>
              <a:gd name="T43" fmla="*/ 409 h 837"/>
              <a:gd name="T44" fmla="*/ 1156 w 1330"/>
              <a:gd name="T45" fmla="*/ 375 h 837"/>
              <a:gd name="T46" fmla="*/ 1092 w 1330"/>
              <a:gd name="T47" fmla="*/ 343 h 837"/>
              <a:gd name="T48" fmla="*/ 1152 w 1330"/>
              <a:gd name="T49" fmla="*/ 333 h 837"/>
              <a:gd name="T50" fmla="*/ 1047 w 1330"/>
              <a:gd name="T51" fmla="*/ 287 h 837"/>
              <a:gd name="T52" fmla="*/ 981 w 1330"/>
              <a:gd name="T53" fmla="*/ 183 h 837"/>
              <a:gd name="T54" fmla="*/ 818 w 1330"/>
              <a:gd name="T55" fmla="*/ 126 h 837"/>
              <a:gd name="T56" fmla="*/ 708 w 1330"/>
              <a:gd name="T57" fmla="*/ 113 h 837"/>
              <a:gd name="T58" fmla="*/ 335 w 1330"/>
              <a:gd name="T59" fmla="*/ 161 h 837"/>
              <a:gd name="T60" fmla="*/ 630 w 1330"/>
              <a:gd name="T61" fmla="*/ 107 h 837"/>
              <a:gd name="T62" fmla="*/ 708 w 1330"/>
              <a:gd name="T63" fmla="*/ 79 h 837"/>
              <a:gd name="T64" fmla="*/ 909 w 1330"/>
              <a:gd name="T65" fmla="*/ 56 h 837"/>
              <a:gd name="T66" fmla="*/ 451 w 1330"/>
              <a:gd name="T67" fmla="*/ 679 h 837"/>
              <a:gd name="T68" fmla="*/ 844 w 1330"/>
              <a:gd name="T69" fmla="*/ 696 h 837"/>
              <a:gd name="T70" fmla="*/ 881 w 1330"/>
              <a:gd name="T71" fmla="*/ 739 h 837"/>
              <a:gd name="T72" fmla="*/ 981 w 1330"/>
              <a:gd name="T73" fmla="*/ 727 h 837"/>
              <a:gd name="T74" fmla="*/ 451 w 1330"/>
              <a:gd name="T75" fmla="*/ 669 h 837"/>
              <a:gd name="T76" fmla="*/ 761 w 1330"/>
              <a:gd name="T77" fmla="*/ 662 h 837"/>
              <a:gd name="T78" fmla="*/ 628 w 1330"/>
              <a:gd name="T79" fmla="*/ 643 h 837"/>
              <a:gd name="T80" fmla="*/ 811 w 1330"/>
              <a:gd name="T81" fmla="*/ 639 h 837"/>
              <a:gd name="T82" fmla="*/ 943 w 1330"/>
              <a:gd name="T83" fmla="*/ 569 h 837"/>
              <a:gd name="T84" fmla="*/ 987 w 1330"/>
              <a:gd name="T85" fmla="*/ 546 h 837"/>
              <a:gd name="T86" fmla="*/ 1005 w 1330"/>
              <a:gd name="T87" fmla="*/ 472 h 837"/>
              <a:gd name="T88" fmla="*/ 1005 w 1330"/>
              <a:gd name="T89" fmla="*/ 486 h 837"/>
              <a:gd name="T90" fmla="*/ 326 w 1330"/>
              <a:gd name="T91" fmla="*/ 410 h 837"/>
              <a:gd name="T92" fmla="*/ 1172 w 1330"/>
              <a:gd name="T93" fmla="*/ 394 h 837"/>
              <a:gd name="T94" fmla="*/ 1084 w 1330"/>
              <a:gd name="T95" fmla="*/ 375 h 837"/>
              <a:gd name="T96" fmla="*/ 935 w 1330"/>
              <a:gd name="T97" fmla="*/ 207 h 837"/>
              <a:gd name="T98" fmla="*/ 622 w 1330"/>
              <a:gd name="T99" fmla="*/ 140 h 837"/>
              <a:gd name="T100" fmla="*/ 597 w 1330"/>
              <a:gd name="T101" fmla="*/ 139 h 837"/>
              <a:gd name="T102" fmla="*/ 301 w 1330"/>
              <a:gd name="T103" fmla="*/ 134 h 837"/>
              <a:gd name="T104" fmla="*/ 445 w 1330"/>
              <a:gd name="T105" fmla="*/ 104 h 837"/>
              <a:gd name="T106" fmla="*/ 739 w 1330"/>
              <a:gd name="T107" fmla="*/ 55 h 837"/>
              <a:gd name="T108" fmla="*/ 696 w 1330"/>
              <a:gd name="T109" fmla="*/ 39 h 837"/>
              <a:gd name="T110" fmla="*/ 1068 w 1330"/>
              <a:gd name="T111" fmla="*/ 84 h 837"/>
              <a:gd name="T112" fmla="*/ 1094 w 1330"/>
              <a:gd name="T113" fmla="*/ 542 h 837"/>
              <a:gd name="T114" fmla="*/ 1157 w 1330"/>
              <a:gd name="T115" fmla="*/ 443 h 837"/>
              <a:gd name="T116" fmla="*/ 1184 w 1330"/>
              <a:gd name="T117" fmla="*/ 450 h 837"/>
              <a:gd name="T118" fmla="*/ 1283 w 1330"/>
              <a:gd name="T119" fmla="*/ 304 h 837"/>
              <a:gd name="T120" fmla="*/ 1108 w 1330"/>
              <a:gd name="T121" fmla="*/ 468 h 837"/>
              <a:gd name="T122" fmla="*/ 1168 w 1330"/>
              <a:gd name="T123" fmla="*/ 355 h 837"/>
              <a:gd name="T124" fmla="*/ 1278 w 1330"/>
              <a:gd name="T125" fmla="*/ 406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0" h="837">
                <a:moveTo>
                  <a:pt x="60" y="295"/>
                </a:moveTo>
                <a:cubicBezTo>
                  <a:pt x="59" y="293"/>
                  <a:pt x="59" y="285"/>
                  <a:pt x="56" y="287"/>
                </a:cubicBezTo>
                <a:cubicBezTo>
                  <a:pt x="59" y="290"/>
                  <a:pt x="54" y="292"/>
                  <a:pt x="54" y="295"/>
                </a:cubicBezTo>
                <a:cubicBezTo>
                  <a:pt x="57" y="294"/>
                  <a:pt x="59" y="297"/>
                  <a:pt x="60" y="295"/>
                </a:cubicBezTo>
                <a:close/>
                <a:moveTo>
                  <a:pt x="56" y="317"/>
                </a:moveTo>
                <a:cubicBezTo>
                  <a:pt x="56" y="320"/>
                  <a:pt x="56" y="320"/>
                  <a:pt x="56" y="320"/>
                </a:cubicBezTo>
                <a:cubicBezTo>
                  <a:pt x="59" y="320"/>
                  <a:pt x="59" y="320"/>
                  <a:pt x="59" y="320"/>
                </a:cubicBezTo>
                <a:cubicBezTo>
                  <a:pt x="59" y="318"/>
                  <a:pt x="58" y="317"/>
                  <a:pt x="56" y="317"/>
                </a:cubicBezTo>
                <a:close/>
                <a:moveTo>
                  <a:pt x="66" y="405"/>
                </a:moveTo>
                <a:cubicBezTo>
                  <a:pt x="66" y="402"/>
                  <a:pt x="65" y="400"/>
                  <a:pt x="64" y="398"/>
                </a:cubicBezTo>
                <a:cubicBezTo>
                  <a:pt x="63" y="402"/>
                  <a:pt x="63" y="404"/>
                  <a:pt x="66" y="405"/>
                </a:cubicBezTo>
                <a:close/>
                <a:moveTo>
                  <a:pt x="72" y="430"/>
                </a:moveTo>
                <a:cubicBezTo>
                  <a:pt x="70" y="430"/>
                  <a:pt x="70" y="431"/>
                  <a:pt x="68" y="431"/>
                </a:cubicBezTo>
                <a:cubicBezTo>
                  <a:pt x="68" y="432"/>
                  <a:pt x="68" y="434"/>
                  <a:pt x="69" y="435"/>
                </a:cubicBezTo>
                <a:cubicBezTo>
                  <a:pt x="69" y="433"/>
                  <a:pt x="72" y="433"/>
                  <a:pt x="72" y="430"/>
                </a:cubicBezTo>
                <a:close/>
                <a:moveTo>
                  <a:pt x="88" y="377"/>
                </a:moveTo>
                <a:cubicBezTo>
                  <a:pt x="87" y="375"/>
                  <a:pt x="84" y="374"/>
                  <a:pt x="84" y="378"/>
                </a:cubicBezTo>
                <a:cubicBezTo>
                  <a:pt x="85" y="377"/>
                  <a:pt x="88" y="379"/>
                  <a:pt x="88" y="377"/>
                </a:cubicBezTo>
                <a:close/>
                <a:moveTo>
                  <a:pt x="89" y="381"/>
                </a:moveTo>
                <a:cubicBezTo>
                  <a:pt x="89" y="384"/>
                  <a:pt x="87" y="384"/>
                  <a:pt x="87" y="385"/>
                </a:cubicBezTo>
                <a:cubicBezTo>
                  <a:pt x="89" y="385"/>
                  <a:pt x="89" y="388"/>
                  <a:pt x="92" y="387"/>
                </a:cubicBezTo>
                <a:cubicBezTo>
                  <a:pt x="93" y="384"/>
                  <a:pt x="91" y="383"/>
                  <a:pt x="89" y="381"/>
                </a:cubicBezTo>
                <a:close/>
                <a:moveTo>
                  <a:pt x="122" y="276"/>
                </a:moveTo>
                <a:cubicBezTo>
                  <a:pt x="128" y="277"/>
                  <a:pt x="134" y="279"/>
                  <a:pt x="141" y="279"/>
                </a:cubicBezTo>
                <a:cubicBezTo>
                  <a:pt x="138" y="271"/>
                  <a:pt x="124" y="276"/>
                  <a:pt x="122" y="276"/>
                </a:cubicBezTo>
                <a:close/>
                <a:moveTo>
                  <a:pt x="136" y="288"/>
                </a:moveTo>
                <a:cubicBezTo>
                  <a:pt x="137" y="287"/>
                  <a:pt x="137" y="285"/>
                  <a:pt x="138" y="284"/>
                </a:cubicBezTo>
                <a:cubicBezTo>
                  <a:pt x="132" y="284"/>
                  <a:pt x="130" y="285"/>
                  <a:pt x="128" y="287"/>
                </a:cubicBezTo>
                <a:cubicBezTo>
                  <a:pt x="131" y="286"/>
                  <a:pt x="132" y="288"/>
                  <a:pt x="136" y="288"/>
                </a:cubicBezTo>
                <a:close/>
                <a:moveTo>
                  <a:pt x="136" y="334"/>
                </a:moveTo>
                <a:cubicBezTo>
                  <a:pt x="134" y="334"/>
                  <a:pt x="134" y="333"/>
                  <a:pt x="135" y="332"/>
                </a:cubicBezTo>
                <a:cubicBezTo>
                  <a:pt x="133" y="332"/>
                  <a:pt x="129" y="330"/>
                  <a:pt x="128" y="333"/>
                </a:cubicBezTo>
                <a:cubicBezTo>
                  <a:pt x="131" y="332"/>
                  <a:pt x="134" y="336"/>
                  <a:pt x="136" y="334"/>
                </a:cubicBezTo>
                <a:close/>
                <a:moveTo>
                  <a:pt x="157" y="298"/>
                </a:moveTo>
                <a:cubicBezTo>
                  <a:pt x="159" y="299"/>
                  <a:pt x="160" y="297"/>
                  <a:pt x="160" y="294"/>
                </a:cubicBezTo>
                <a:cubicBezTo>
                  <a:pt x="158" y="294"/>
                  <a:pt x="157" y="295"/>
                  <a:pt x="156" y="296"/>
                </a:cubicBezTo>
                <a:cubicBezTo>
                  <a:pt x="158" y="296"/>
                  <a:pt x="158" y="297"/>
                  <a:pt x="157" y="298"/>
                </a:cubicBezTo>
                <a:close/>
                <a:moveTo>
                  <a:pt x="157" y="285"/>
                </a:moveTo>
                <a:cubicBezTo>
                  <a:pt x="161" y="286"/>
                  <a:pt x="163" y="284"/>
                  <a:pt x="164" y="281"/>
                </a:cubicBezTo>
                <a:cubicBezTo>
                  <a:pt x="163" y="282"/>
                  <a:pt x="159" y="280"/>
                  <a:pt x="159" y="282"/>
                </a:cubicBezTo>
                <a:cubicBezTo>
                  <a:pt x="162" y="284"/>
                  <a:pt x="157" y="284"/>
                  <a:pt x="157" y="285"/>
                </a:cubicBezTo>
                <a:close/>
                <a:moveTo>
                  <a:pt x="145" y="813"/>
                </a:moveTo>
                <a:cubicBezTo>
                  <a:pt x="141" y="812"/>
                  <a:pt x="139" y="820"/>
                  <a:pt x="143" y="820"/>
                </a:cubicBezTo>
                <a:cubicBezTo>
                  <a:pt x="142" y="816"/>
                  <a:pt x="146" y="815"/>
                  <a:pt x="145" y="813"/>
                </a:cubicBezTo>
                <a:close/>
                <a:moveTo>
                  <a:pt x="371" y="79"/>
                </a:moveTo>
                <a:cubicBezTo>
                  <a:pt x="368" y="78"/>
                  <a:pt x="366" y="79"/>
                  <a:pt x="366" y="82"/>
                </a:cubicBezTo>
                <a:cubicBezTo>
                  <a:pt x="368" y="84"/>
                  <a:pt x="370" y="83"/>
                  <a:pt x="372" y="84"/>
                </a:cubicBezTo>
                <a:cubicBezTo>
                  <a:pt x="371" y="81"/>
                  <a:pt x="368" y="81"/>
                  <a:pt x="371" y="79"/>
                </a:cubicBezTo>
                <a:close/>
                <a:moveTo>
                  <a:pt x="376" y="85"/>
                </a:moveTo>
                <a:cubicBezTo>
                  <a:pt x="373" y="86"/>
                  <a:pt x="369" y="84"/>
                  <a:pt x="367" y="87"/>
                </a:cubicBezTo>
                <a:cubicBezTo>
                  <a:pt x="369" y="88"/>
                  <a:pt x="369" y="91"/>
                  <a:pt x="372" y="91"/>
                </a:cubicBezTo>
                <a:cubicBezTo>
                  <a:pt x="368" y="86"/>
                  <a:pt x="377" y="90"/>
                  <a:pt x="376" y="85"/>
                </a:cubicBezTo>
                <a:close/>
                <a:moveTo>
                  <a:pt x="392" y="151"/>
                </a:moveTo>
                <a:cubicBezTo>
                  <a:pt x="394" y="152"/>
                  <a:pt x="393" y="154"/>
                  <a:pt x="395" y="153"/>
                </a:cubicBezTo>
                <a:cubicBezTo>
                  <a:pt x="396" y="152"/>
                  <a:pt x="397" y="152"/>
                  <a:pt x="397" y="151"/>
                </a:cubicBezTo>
                <a:cubicBezTo>
                  <a:pt x="396" y="151"/>
                  <a:pt x="392" y="150"/>
                  <a:pt x="392" y="151"/>
                </a:cubicBezTo>
                <a:close/>
                <a:moveTo>
                  <a:pt x="489" y="139"/>
                </a:moveTo>
                <a:cubicBezTo>
                  <a:pt x="487" y="140"/>
                  <a:pt x="480" y="139"/>
                  <a:pt x="481" y="140"/>
                </a:cubicBezTo>
                <a:cubicBezTo>
                  <a:pt x="484" y="140"/>
                  <a:pt x="489" y="143"/>
                  <a:pt x="489" y="139"/>
                </a:cubicBezTo>
                <a:close/>
                <a:moveTo>
                  <a:pt x="484" y="135"/>
                </a:moveTo>
                <a:cubicBezTo>
                  <a:pt x="484" y="136"/>
                  <a:pt x="483" y="136"/>
                  <a:pt x="482" y="137"/>
                </a:cubicBezTo>
                <a:cubicBezTo>
                  <a:pt x="488" y="138"/>
                  <a:pt x="491" y="140"/>
                  <a:pt x="495" y="136"/>
                </a:cubicBezTo>
                <a:cubicBezTo>
                  <a:pt x="490" y="136"/>
                  <a:pt x="489" y="134"/>
                  <a:pt x="484" y="135"/>
                </a:cubicBezTo>
                <a:close/>
                <a:moveTo>
                  <a:pt x="489" y="672"/>
                </a:moveTo>
                <a:cubicBezTo>
                  <a:pt x="491" y="674"/>
                  <a:pt x="495" y="675"/>
                  <a:pt x="496" y="673"/>
                </a:cubicBezTo>
                <a:cubicBezTo>
                  <a:pt x="494" y="673"/>
                  <a:pt x="490" y="668"/>
                  <a:pt x="489" y="672"/>
                </a:cubicBezTo>
                <a:close/>
                <a:moveTo>
                  <a:pt x="549" y="60"/>
                </a:moveTo>
                <a:cubicBezTo>
                  <a:pt x="552" y="57"/>
                  <a:pt x="558" y="59"/>
                  <a:pt x="559" y="54"/>
                </a:cubicBezTo>
                <a:cubicBezTo>
                  <a:pt x="551" y="53"/>
                  <a:pt x="544" y="54"/>
                  <a:pt x="538" y="54"/>
                </a:cubicBezTo>
                <a:cubicBezTo>
                  <a:pt x="539" y="56"/>
                  <a:pt x="537" y="56"/>
                  <a:pt x="537" y="59"/>
                </a:cubicBezTo>
                <a:cubicBezTo>
                  <a:pt x="540" y="58"/>
                  <a:pt x="541" y="60"/>
                  <a:pt x="541" y="62"/>
                </a:cubicBezTo>
                <a:cubicBezTo>
                  <a:pt x="545" y="62"/>
                  <a:pt x="551" y="63"/>
                  <a:pt x="553" y="60"/>
                </a:cubicBezTo>
                <a:cubicBezTo>
                  <a:pt x="551" y="59"/>
                  <a:pt x="550" y="63"/>
                  <a:pt x="549" y="60"/>
                </a:cubicBezTo>
                <a:close/>
                <a:moveTo>
                  <a:pt x="570" y="798"/>
                </a:moveTo>
                <a:cubicBezTo>
                  <a:pt x="568" y="798"/>
                  <a:pt x="567" y="797"/>
                  <a:pt x="566" y="796"/>
                </a:cubicBezTo>
                <a:cubicBezTo>
                  <a:pt x="565" y="797"/>
                  <a:pt x="564" y="797"/>
                  <a:pt x="565" y="799"/>
                </a:cubicBezTo>
                <a:cubicBezTo>
                  <a:pt x="566" y="798"/>
                  <a:pt x="570" y="800"/>
                  <a:pt x="570" y="798"/>
                </a:cubicBezTo>
                <a:close/>
                <a:moveTo>
                  <a:pt x="574" y="654"/>
                </a:moveTo>
                <a:cubicBezTo>
                  <a:pt x="582" y="654"/>
                  <a:pt x="585" y="657"/>
                  <a:pt x="590" y="653"/>
                </a:cubicBezTo>
                <a:cubicBezTo>
                  <a:pt x="585" y="653"/>
                  <a:pt x="577" y="649"/>
                  <a:pt x="574" y="654"/>
                </a:cubicBezTo>
                <a:close/>
                <a:moveTo>
                  <a:pt x="617" y="642"/>
                </a:moveTo>
                <a:cubicBezTo>
                  <a:pt x="616" y="644"/>
                  <a:pt x="620" y="648"/>
                  <a:pt x="622" y="645"/>
                </a:cubicBezTo>
                <a:cubicBezTo>
                  <a:pt x="620" y="644"/>
                  <a:pt x="619" y="642"/>
                  <a:pt x="617" y="642"/>
                </a:cubicBezTo>
                <a:close/>
                <a:moveTo>
                  <a:pt x="649" y="113"/>
                </a:moveTo>
                <a:cubicBezTo>
                  <a:pt x="648" y="113"/>
                  <a:pt x="646" y="113"/>
                  <a:pt x="646" y="115"/>
                </a:cubicBezTo>
                <a:cubicBezTo>
                  <a:pt x="648" y="115"/>
                  <a:pt x="650" y="116"/>
                  <a:pt x="649" y="113"/>
                </a:cubicBezTo>
                <a:close/>
                <a:moveTo>
                  <a:pt x="654" y="78"/>
                </a:moveTo>
                <a:cubicBezTo>
                  <a:pt x="652" y="79"/>
                  <a:pt x="648" y="78"/>
                  <a:pt x="648" y="81"/>
                </a:cubicBezTo>
                <a:cubicBezTo>
                  <a:pt x="654" y="81"/>
                  <a:pt x="654" y="81"/>
                  <a:pt x="654" y="81"/>
                </a:cubicBezTo>
                <a:cubicBezTo>
                  <a:pt x="653" y="79"/>
                  <a:pt x="656" y="78"/>
                  <a:pt x="654" y="78"/>
                </a:cubicBezTo>
                <a:close/>
                <a:moveTo>
                  <a:pt x="670" y="115"/>
                </a:moveTo>
                <a:cubicBezTo>
                  <a:pt x="672" y="116"/>
                  <a:pt x="673" y="116"/>
                  <a:pt x="673" y="117"/>
                </a:cubicBezTo>
                <a:cubicBezTo>
                  <a:pt x="677" y="116"/>
                  <a:pt x="680" y="114"/>
                  <a:pt x="683" y="117"/>
                </a:cubicBezTo>
                <a:cubicBezTo>
                  <a:pt x="682" y="111"/>
                  <a:pt x="672" y="115"/>
                  <a:pt x="670" y="115"/>
                </a:cubicBezTo>
                <a:close/>
                <a:moveTo>
                  <a:pt x="667" y="637"/>
                </a:moveTo>
                <a:cubicBezTo>
                  <a:pt x="665" y="637"/>
                  <a:pt x="662" y="637"/>
                  <a:pt x="662" y="640"/>
                </a:cubicBezTo>
                <a:cubicBezTo>
                  <a:pt x="665" y="640"/>
                  <a:pt x="666" y="639"/>
                  <a:pt x="667" y="637"/>
                </a:cubicBezTo>
                <a:close/>
                <a:moveTo>
                  <a:pt x="709" y="10"/>
                </a:moveTo>
                <a:cubicBezTo>
                  <a:pt x="708" y="11"/>
                  <a:pt x="708" y="13"/>
                  <a:pt x="707" y="14"/>
                </a:cubicBezTo>
                <a:cubicBezTo>
                  <a:pt x="710" y="13"/>
                  <a:pt x="711" y="15"/>
                  <a:pt x="713" y="17"/>
                </a:cubicBezTo>
                <a:cubicBezTo>
                  <a:pt x="718" y="16"/>
                  <a:pt x="719" y="11"/>
                  <a:pt x="723" y="9"/>
                </a:cubicBezTo>
                <a:cubicBezTo>
                  <a:pt x="722" y="4"/>
                  <a:pt x="722" y="1"/>
                  <a:pt x="715" y="0"/>
                </a:cubicBezTo>
                <a:cubicBezTo>
                  <a:pt x="716" y="3"/>
                  <a:pt x="715" y="11"/>
                  <a:pt x="709" y="10"/>
                </a:cubicBezTo>
                <a:close/>
                <a:moveTo>
                  <a:pt x="710" y="92"/>
                </a:moveTo>
                <a:cubicBezTo>
                  <a:pt x="707" y="93"/>
                  <a:pt x="706" y="92"/>
                  <a:pt x="704" y="94"/>
                </a:cubicBezTo>
                <a:cubicBezTo>
                  <a:pt x="706" y="93"/>
                  <a:pt x="710" y="96"/>
                  <a:pt x="710" y="92"/>
                </a:cubicBezTo>
                <a:close/>
                <a:moveTo>
                  <a:pt x="716" y="21"/>
                </a:moveTo>
                <a:cubicBezTo>
                  <a:pt x="708" y="23"/>
                  <a:pt x="712" y="30"/>
                  <a:pt x="717" y="32"/>
                </a:cubicBezTo>
                <a:cubicBezTo>
                  <a:pt x="718" y="27"/>
                  <a:pt x="720" y="24"/>
                  <a:pt x="716" y="21"/>
                </a:cubicBezTo>
                <a:close/>
                <a:moveTo>
                  <a:pt x="712" y="87"/>
                </a:moveTo>
                <a:cubicBezTo>
                  <a:pt x="715" y="88"/>
                  <a:pt x="716" y="89"/>
                  <a:pt x="718" y="86"/>
                </a:cubicBezTo>
                <a:cubicBezTo>
                  <a:pt x="716" y="86"/>
                  <a:pt x="712" y="85"/>
                  <a:pt x="712" y="87"/>
                </a:cubicBezTo>
                <a:close/>
                <a:moveTo>
                  <a:pt x="719" y="27"/>
                </a:moveTo>
                <a:cubicBezTo>
                  <a:pt x="719" y="29"/>
                  <a:pt x="720" y="31"/>
                  <a:pt x="722" y="32"/>
                </a:cubicBezTo>
                <a:cubicBezTo>
                  <a:pt x="722" y="30"/>
                  <a:pt x="724" y="29"/>
                  <a:pt x="726" y="29"/>
                </a:cubicBezTo>
                <a:cubicBezTo>
                  <a:pt x="726" y="26"/>
                  <a:pt x="726" y="24"/>
                  <a:pt x="725" y="23"/>
                </a:cubicBezTo>
                <a:cubicBezTo>
                  <a:pt x="724" y="26"/>
                  <a:pt x="722" y="27"/>
                  <a:pt x="719" y="27"/>
                </a:cubicBezTo>
                <a:close/>
                <a:moveTo>
                  <a:pt x="731" y="12"/>
                </a:moveTo>
                <a:cubicBezTo>
                  <a:pt x="733" y="10"/>
                  <a:pt x="733" y="5"/>
                  <a:pt x="730" y="5"/>
                </a:cubicBezTo>
                <a:cubicBezTo>
                  <a:pt x="730" y="8"/>
                  <a:pt x="730" y="10"/>
                  <a:pt x="731" y="12"/>
                </a:cubicBezTo>
                <a:close/>
                <a:moveTo>
                  <a:pt x="735" y="26"/>
                </a:moveTo>
                <a:cubicBezTo>
                  <a:pt x="733" y="24"/>
                  <a:pt x="734" y="20"/>
                  <a:pt x="733" y="18"/>
                </a:cubicBezTo>
                <a:cubicBezTo>
                  <a:pt x="731" y="20"/>
                  <a:pt x="731" y="26"/>
                  <a:pt x="735" y="26"/>
                </a:cubicBezTo>
                <a:close/>
                <a:moveTo>
                  <a:pt x="754" y="72"/>
                </a:moveTo>
                <a:cubicBezTo>
                  <a:pt x="754" y="70"/>
                  <a:pt x="752" y="70"/>
                  <a:pt x="752" y="69"/>
                </a:cubicBezTo>
                <a:cubicBezTo>
                  <a:pt x="751" y="70"/>
                  <a:pt x="749" y="70"/>
                  <a:pt x="749" y="72"/>
                </a:cubicBezTo>
                <a:cubicBezTo>
                  <a:pt x="752" y="72"/>
                  <a:pt x="752" y="74"/>
                  <a:pt x="754" y="72"/>
                </a:cubicBezTo>
                <a:close/>
                <a:moveTo>
                  <a:pt x="767" y="135"/>
                </a:moveTo>
                <a:cubicBezTo>
                  <a:pt x="767" y="132"/>
                  <a:pt x="761" y="132"/>
                  <a:pt x="760" y="134"/>
                </a:cubicBezTo>
                <a:cubicBezTo>
                  <a:pt x="762" y="134"/>
                  <a:pt x="764" y="135"/>
                  <a:pt x="767" y="135"/>
                </a:cubicBezTo>
                <a:close/>
                <a:moveTo>
                  <a:pt x="770" y="94"/>
                </a:moveTo>
                <a:cubicBezTo>
                  <a:pt x="773" y="95"/>
                  <a:pt x="775" y="96"/>
                  <a:pt x="778" y="95"/>
                </a:cubicBezTo>
                <a:cubicBezTo>
                  <a:pt x="779" y="92"/>
                  <a:pt x="774" y="93"/>
                  <a:pt x="776" y="89"/>
                </a:cubicBezTo>
                <a:cubicBezTo>
                  <a:pt x="772" y="88"/>
                  <a:pt x="771" y="91"/>
                  <a:pt x="770" y="94"/>
                </a:cubicBezTo>
                <a:close/>
                <a:moveTo>
                  <a:pt x="773" y="65"/>
                </a:moveTo>
                <a:cubicBezTo>
                  <a:pt x="776" y="65"/>
                  <a:pt x="777" y="63"/>
                  <a:pt x="780" y="62"/>
                </a:cubicBezTo>
                <a:cubicBezTo>
                  <a:pt x="778" y="63"/>
                  <a:pt x="776" y="62"/>
                  <a:pt x="775" y="61"/>
                </a:cubicBezTo>
                <a:cubicBezTo>
                  <a:pt x="776" y="64"/>
                  <a:pt x="772" y="62"/>
                  <a:pt x="773" y="65"/>
                </a:cubicBezTo>
                <a:close/>
                <a:moveTo>
                  <a:pt x="827" y="629"/>
                </a:moveTo>
                <a:cubicBezTo>
                  <a:pt x="828" y="629"/>
                  <a:pt x="832" y="630"/>
                  <a:pt x="832" y="628"/>
                </a:cubicBezTo>
                <a:cubicBezTo>
                  <a:pt x="831" y="629"/>
                  <a:pt x="827" y="625"/>
                  <a:pt x="827" y="629"/>
                </a:cubicBezTo>
                <a:close/>
                <a:moveTo>
                  <a:pt x="829" y="618"/>
                </a:moveTo>
                <a:cubicBezTo>
                  <a:pt x="830" y="615"/>
                  <a:pt x="834" y="620"/>
                  <a:pt x="834" y="616"/>
                </a:cubicBezTo>
                <a:cubicBezTo>
                  <a:pt x="833" y="614"/>
                  <a:pt x="826" y="616"/>
                  <a:pt x="829" y="618"/>
                </a:cubicBezTo>
                <a:close/>
                <a:moveTo>
                  <a:pt x="870" y="32"/>
                </a:moveTo>
                <a:cubicBezTo>
                  <a:pt x="867" y="30"/>
                  <a:pt x="862" y="30"/>
                  <a:pt x="861" y="32"/>
                </a:cubicBezTo>
                <a:cubicBezTo>
                  <a:pt x="865" y="32"/>
                  <a:pt x="867" y="34"/>
                  <a:pt x="870" y="32"/>
                </a:cubicBezTo>
                <a:close/>
                <a:moveTo>
                  <a:pt x="864" y="107"/>
                </a:moveTo>
                <a:cubicBezTo>
                  <a:pt x="868" y="108"/>
                  <a:pt x="872" y="110"/>
                  <a:pt x="874" y="109"/>
                </a:cubicBezTo>
                <a:cubicBezTo>
                  <a:pt x="873" y="108"/>
                  <a:pt x="873" y="108"/>
                  <a:pt x="873" y="107"/>
                </a:cubicBezTo>
                <a:cubicBezTo>
                  <a:pt x="869" y="109"/>
                  <a:pt x="866" y="104"/>
                  <a:pt x="864" y="107"/>
                </a:cubicBezTo>
                <a:close/>
                <a:moveTo>
                  <a:pt x="848" y="663"/>
                </a:moveTo>
                <a:cubicBezTo>
                  <a:pt x="850" y="660"/>
                  <a:pt x="851" y="663"/>
                  <a:pt x="854" y="663"/>
                </a:cubicBezTo>
                <a:cubicBezTo>
                  <a:pt x="854" y="661"/>
                  <a:pt x="851" y="660"/>
                  <a:pt x="855" y="661"/>
                </a:cubicBezTo>
                <a:cubicBezTo>
                  <a:pt x="855" y="658"/>
                  <a:pt x="853" y="659"/>
                  <a:pt x="853" y="657"/>
                </a:cubicBezTo>
                <a:cubicBezTo>
                  <a:pt x="849" y="659"/>
                  <a:pt x="847" y="655"/>
                  <a:pt x="842" y="655"/>
                </a:cubicBezTo>
                <a:cubicBezTo>
                  <a:pt x="844" y="659"/>
                  <a:pt x="845" y="660"/>
                  <a:pt x="848" y="663"/>
                </a:cubicBezTo>
                <a:close/>
                <a:moveTo>
                  <a:pt x="845" y="652"/>
                </a:moveTo>
                <a:cubicBezTo>
                  <a:pt x="850" y="656"/>
                  <a:pt x="861" y="657"/>
                  <a:pt x="863" y="656"/>
                </a:cubicBezTo>
                <a:cubicBezTo>
                  <a:pt x="859" y="652"/>
                  <a:pt x="852" y="653"/>
                  <a:pt x="845" y="652"/>
                </a:cubicBezTo>
                <a:close/>
                <a:moveTo>
                  <a:pt x="847" y="801"/>
                </a:moveTo>
                <a:cubicBezTo>
                  <a:pt x="845" y="801"/>
                  <a:pt x="841" y="799"/>
                  <a:pt x="841" y="802"/>
                </a:cubicBezTo>
                <a:cubicBezTo>
                  <a:pt x="843" y="802"/>
                  <a:pt x="847" y="804"/>
                  <a:pt x="847" y="801"/>
                </a:cubicBezTo>
                <a:close/>
                <a:moveTo>
                  <a:pt x="879" y="83"/>
                </a:moveTo>
                <a:cubicBezTo>
                  <a:pt x="879" y="84"/>
                  <a:pt x="878" y="86"/>
                  <a:pt x="879" y="86"/>
                </a:cubicBezTo>
                <a:cubicBezTo>
                  <a:pt x="880" y="82"/>
                  <a:pt x="884" y="90"/>
                  <a:pt x="885" y="84"/>
                </a:cubicBezTo>
                <a:cubicBezTo>
                  <a:pt x="882" y="85"/>
                  <a:pt x="881" y="83"/>
                  <a:pt x="879" y="83"/>
                </a:cubicBezTo>
                <a:close/>
                <a:moveTo>
                  <a:pt x="902" y="796"/>
                </a:moveTo>
                <a:cubicBezTo>
                  <a:pt x="904" y="794"/>
                  <a:pt x="903" y="791"/>
                  <a:pt x="906" y="790"/>
                </a:cubicBezTo>
                <a:cubicBezTo>
                  <a:pt x="915" y="791"/>
                  <a:pt x="915" y="791"/>
                  <a:pt x="915" y="791"/>
                </a:cubicBezTo>
                <a:cubicBezTo>
                  <a:pt x="913" y="787"/>
                  <a:pt x="907" y="787"/>
                  <a:pt x="905" y="783"/>
                </a:cubicBezTo>
                <a:cubicBezTo>
                  <a:pt x="901" y="782"/>
                  <a:pt x="897" y="780"/>
                  <a:pt x="894" y="778"/>
                </a:cubicBezTo>
                <a:cubicBezTo>
                  <a:pt x="886" y="779"/>
                  <a:pt x="880" y="776"/>
                  <a:pt x="875" y="777"/>
                </a:cubicBezTo>
                <a:cubicBezTo>
                  <a:pt x="870" y="778"/>
                  <a:pt x="862" y="783"/>
                  <a:pt x="859" y="786"/>
                </a:cubicBezTo>
                <a:cubicBezTo>
                  <a:pt x="854" y="791"/>
                  <a:pt x="860" y="795"/>
                  <a:pt x="860" y="800"/>
                </a:cubicBezTo>
                <a:cubicBezTo>
                  <a:pt x="860" y="803"/>
                  <a:pt x="857" y="807"/>
                  <a:pt x="857" y="811"/>
                </a:cubicBezTo>
                <a:cubicBezTo>
                  <a:pt x="880" y="821"/>
                  <a:pt x="896" y="802"/>
                  <a:pt x="915" y="797"/>
                </a:cubicBezTo>
                <a:cubicBezTo>
                  <a:pt x="911" y="795"/>
                  <a:pt x="907" y="797"/>
                  <a:pt x="902" y="796"/>
                </a:cubicBezTo>
                <a:close/>
                <a:moveTo>
                  <a:pt x="910" y="84"/>
                </a:moveTo>
                <a:cubicBezTo>
                  <a:pt x="911" y="84"/>
                  <a:pt x="911" y="86"/>
                  <a:pt x="911" y="87"/>
                </a:cubicBezTo>
                <a:cubicBezTo>
                  <a:pt x="914" y="87"/>
                  <a:pt x="915" y="85"/>
                  <a:pt x="917" y="84"/>
                </a:cubicBezTo>
                <a:cubicBezTo>
                  <a:pt x="917" y="81"/>
                  <a:pt x="914" y="82"/>
                  <a:pt x="915" y="80"/>
                </a:cubicBezTo>
                <a:cubicBezTo>
                  <a:pt x="912" y="79"/>
                  <a:pt x="912" y="83"/>
                  <a:pt x="910" y="84"/>
                </a:cubicBezTo>
                <a:close/>
                <a:moveTo>
                  <a:pt x="928" y="83"/>
                </a:moveTo>
                <a:cubicBezTo>
                  <a:pt x="926" y="82"/>
                  <a:pt x="925" y="81"/>
                  <a:pt x="924" y="80"/>
                </a:cubicBezTo>
                <a:cubicBezTo>
                  <a:pt x="924" y="81"/>
                  <a:pt x="923" y="81"/>
                  <a:pt x="923" y="83"/>
                </a:cubicBezTo>
                <a:cubicBezTo>
                  <a:pt x="925" y="82"/>
                  <a:pt x="927" y="85"/>
                  <a:pt x="928" y="83"/>
                </a:cubicBezTo>
                <a:close/>
                <a:moveTo>
                  <a:pt x="901" y="773"/>
                </a:moveTo>
                <a:cubicBezTo>
                  <a:pt x="899" y="771"/>
                  <a:pt x="896" y="771"/>
                  <a:pt x="896" y="771"/>
                </a:cubicBezTo>
                <a:cubicBezTo>
                  <a:pt x="897" y="771"/>
                  <a:pt x="899" y="768"/>
                  <a:pt x="897" y="768"/>
                </a:cubicBezTo>
                <a:cubicBezTo>
                  <a:pt x="896" y="770"/>
                  <a:pt x="893" y="770"/>
                  <a:pt x="893" y="773"/>
                </a:cubicBezTo>
                <a:cubicBezTo>
                  <a:pt x="895" y="773"/>
                  <a:pt x="899" y="776"/>
                  <a:pt x="901" y="773"/>
                </a:cubicBezTo>
                <a:close/>
                <a:moveTo>
                  <a:pt x="903" y="774"/>
                </a:moveTo>
                <a:cubicBezTo>
                  <a:pt x="903" y="776"/>
                  <a:pt x="903" y="778"/>
                  <a:pt x="904" y="779"/>
                </a:cubicBezTo>
                <a:cubicBezTo>
                  <a:pt x="913" y="780"/>
                  <a:pt x="931" y="782"/>
                  <a:pt x="939" y="776"/>
                </a:cubicBezTo>
                <a:cubicBezTo>
                  <a:pt x="925" y="777"/>
                  <a:pt x="912" y="781"/>
                  <a:pt x="903" y="774"/>
                </a:cubicBezTo>
                <a:close/>
                <a:moveTo>
                  <a:pt x="912" y="654"/>
                </a:moveTo>
                <a:cubicBezTo>
                  <a:pt x="911" y="658"/>
                  <a:pt x="916" y="657"/>
                  <a:pt x="917" y="655"/>
                </a:cubicBezTo>
                <a:cubicBezTo>
                  <a:pt x="914" y="656"/>
                  <a:pt x="915" y="654"/>
                  <a:pt x="912" y="654"/>
                </a:cubicBezTo>
                <a:close/>
                <a:moveTo>
                  <a:pt x="945" y="93"/>
                </a:moveTo>
                <a:cubicBezTo>
                  <a:pt x="947" y="91"/>
                  <a:pt x="946" y="91"/>
                  <a:pt x="945" y="89"/>
                </a:cubicBezTo>
                <a:cubicBezTo>
                  <a:pt x="948" y="89"/>
                  <a:pt x="949" y="88"/>
                  <a:pt x="950" y="86"/>
                </a:cubicBezTo>
                <a:cubicBezTo>
                  <a:pt x="945" y="86"/>
                  <a:pt x="941" y="86"/>
                  <a:pt x="940" y="90"/>
                </a:cubicBezTo>
                <a:cubicBezTo>
                  <a:pt x="943" y="90"/>
                  <a:pt x="944" y="92"/>
                  <a:pt x="945" y="93"/>
                </a:cubicBezTo>
                <a:close/>
                <a:moveTo>
                  <a:pt x="951" y="95"/>
                </a:moveTo>
                <a:cubicBezTo>
                  <a:pt x="952" y="95"/>
                  <a:pt x="956" y="96"/>
                  <a:pt x="956" y="95"/>
                </a:cubicBezTo>
                <a:cubicBezTo>
                  <a:pt x="954" y="94"/>
                  <a:pt x="955" y="92"/>
                  <a:pt x="955" y="91"/>
                </a:cubicBezTo>
                <a:cubicBezTo>
                  <a:pt x="951" y="91"/>
                  <a:pt x="954" y="94"/>
                  <a:pt x="951" y="95"/>
                </a:cubicBezTo>
                <a:close/>
                <a:moveTo>
                  <a:pt x="940" y="579"/>
                </a:moveTo>
                <a:cubicBezTo>
                  <a:pt x="936" y="576"/>
                  <a:pt x="932" y="578"/>
                  <a:pt x="928" y="576"/>
                </a:cubicBezTo>
                <a:cubicBezTo>
                  <a:pt x="931" y="583"/>
                  <a:pt x="937" y="581"/>
                  <a:pt x="940" y="579"/>
                </a:cubicBezTo>
                <a:close/>
                <a:moveTo>
                  <a:pt x="993" y="33"/>
                </a:moveTo>
                <a:cubicBezTo>
                  <a:pt x="989" y="32"/>
                  <a:pt x="976" y="30"/>
                  <a:pt x="973" y="33"/>
                </a:cubicBezTo>
                <a:cubicBezTo>
                  <a:pt x="980" y="31"/>
                  <a:pt x="988" y="38"/>
                  <a:pt x="993" y="33"/>
                </a:cubicBezTo>
                <a:close/>
                <a:moveTo>
                  <a:pt x="975" y="587"/>
                </a:moveTo>
                <a:cubicBezTo>
                  <a:pt x="974" y="586"/>
                  <a:pt x="973" y="586"/>
                  <a:pt x="973" y="585"/>
                </a:cubicBezTo>
                <a:cubicBezTo>
                  <a:pt x="974" y="586"/>
                  <a:pt x="978" y="585"/>
                  <a:pt x="978" y="583"/>
                </a:cubicBezTo>
                <a:cubicBezTo>
                  <a:pt x="974" y="582"/>
                  <a:pt x="971" y="580"/>
                  <a:pt x="968" y="578"/>
                </a:cubicBezTo>
                <a:cubicBezTo>
                  <a:pt x="969" y="578"/>
                  <a:pt x="970" y="578"/>
                  <a:pt x="969" y="577"/>
                </a:cubicBezTo>
                <a:cubicBezTo>
                  <a:pt x="967" y="575"/>
                  <a:pt x="961" y="572"/>
                  <a:pt x="959" y="576"/>
                </a:cubicBezTo>
                <a:cubicBezTo>
                  <a:pt x="961" y="579"/>
                  <a:pt x="967" y="577"/>
                  <a:pt x="966" y="582"/>
                </a:cubicBezTo>
                <a:cubicBezTo>
                  <a:pt x="963" y="580"/>
                  <a:pt x="956" y="581"/>
                  <a:pt x="953" y="584"/>
                </a:cubicBezTo>
                <a:cubicBezTo>
                  <a:pt x="961" y="579"/>
                  <a:pt x="968" y="590"/>
                  <a:pt x="975" y="587"/>
                </a:cubicBezTo>
                <a:close/>
                <a:moveTo>
                  <a:pt x="977" y="268"/>
                </a:moveTo>
                <a:cubicBezTo>
                  <a:pt x="980" y="268"/>
                  <a:pt x="982" y="269"/>
                  <a:pt x="982" y="266"/>
                </a:cubicBezTo>
                <a:cubicBezTo>
                  <a:pt x="980" y="266"/>
                  <a:pt x="978" y="267"/>
                  <a:pt x="977" y="268"/>
                </a:cubicBezTo>
                <a:close/>
                <a:moveTo>
                  <a:pt x="980" y="265"/>
                </a:moveTo>
                <a:cubicBezTo>
                  <a:pt x="982" y="264"/>
                  <a:pt x="984" y="263"/>
                  <a:pt x="984" y="260"/>
                </a:cubicBezTo>
                <a:cubicBezTo>
                  <a:pt x="984" y="259"/>
                  <a:pt x="977" y="259"/>
                  <a:pt x="977" y="262"/>
                </a:cubicBezTo>
                <a:cubicBezTo>
                  <a:pt x="981" y="261"/>
                  <a:pt x="978" y="265"/>
                  <a:pt x="980" y="265"/>
                </a:cubicBezTo>
                <a:close/>
                <a:moveTo>
                  <a:pt x="979" y="251"/>
                </a:moveTo>
                <a:cubicBezTo>
                  <a:pt x="987" y="254"/>
                  <a:pt x="993" y="253"/>
                  <a:pt x="1000" y="250"/>
                </a:cubicBezTo>
                <a:cubicBezTo>
                  <a:pt x="993" y="250"/>
                  <a:pt x="983" y="245"/>
                  <a:pt x="979" y="251"/>
                </a:cubicBezTo>
                <a:close/>
                <a:moveTo>
                  <a:pt x="960" y="802"/>
                </a:moveTo>
                <a:cubicBezTo>
                  <a:pt x="963" y="804"/>
                  <a:pt x="970" y="805"/>
                  <a:pt x="973" y="805"/>
                </a:cubicBezTo>
                <a:cubicBezTo>
                  <a:pt x="970" y="804"/>
                  <a:pt x="963" y="798"/>
                  <a:pt x="960" y="802"/>
                </a:cubicBezTo>
                <a:close/>
                <a:moveTo>
                  <a:pt x="1014" y="85"/>
                </a:moveTo>
                <a:cubicBezTo>
                  <a:pt x="1014" y="82"/>
                  <a:pt x="1017" y="82"/>
                  <a:pt x="1018" y="80"/>
                </a:cubicBezTo>
                <a:cubicBezTo>
                  <a:pt x="1013" y="82"/>
                  <a:pt x="1013" y="76"/>
                  <a:pt x="1010" y="78"/>
                </a:cubicBezTo>
                <a:cubicBezTo>
                  <a:pt x="1012" y="79"/>
                  <a:pt x="1008" y="81"/>
                  <a:pt x="1006" y="81"/>
                </a:cubicBezTo>
                <a:cubicBezTo>
                  <a:pt x="1004" y="81"/>
                  <a:pt x="1006" y="77"/>
                  <a:pt x="1003" y="78"/>
                </a:cubicBezTo>
                <a:cubicBezTo>
                  <a:pt x="1001" y="80"/>
                  <a:pt x="997" y="79"/>
                  <a:pt x="997" y="84"/>
                </a:cubicBezTo>
                <a:cubicBezTo>
                  <a:pt x="1000" y="83"/>
                  <a:pt x="1000" y="85"/>
                  <a:pt x="1001" y="86"/>
                </a:cubicBezTo>
                <a:cubicBezTo>
                  <a:pt x="1004" y="83"/>
                  <a:pt x="1010" y="83"/>
                  <a:pt x="1014" y="85"/>
                </a:cubicBezTo>
                <a:close/>
                <a:moveTo>
                  <a:pt x="965" y="790"/>
                </a:moveTo>
                <a:cubicBezTo>
                  <a:pt x="971" y="790"/>
                  <a:pt x="976" y="792"/>
                  <a:pt x="981" y="790"/>
                </a:cubicBezTo>
                <a:cubicBezTo>
                  <a:pt x="977" y="786"/>
                  <a:pt x="968" y="785"/>
                  <a:pt x="965" y="790"/>
                </a:cubicBezTo>
                <a:close/>
                <a:moveTo>
                  <a:pt x="991" y="259"/>
                </a:moveTo>
                <a:cubicBezTo>
                  <a:pt x="992" y="261"/>
                  <a:pt x="998" y="263"/>
                  <a:pt x="1000" y="261"/>
                </a:cubicBezTo>
                <a:cubicBezTo>
                  <a:pt x="998" y="260"/>
                  <a:pt x="993" y="258"/>
                  <a:pt x="991" y="259"/>
                </a:cubicBezTo>
                <a:close/>
                <a:moveTo>
                  <a:pt x="976" y="656"/>
                </a:moveTo>
                <a:cubicBezTo>
                  <a:pt x="976" y="659"/>
                  <a:pt x="976" y="659"/>
                  <a:pt x="976" y="659"/>
                </a:cubicBezTo>
                <a:cubicBezTo>
                  <a:pt x="984" y="665"/>
                  <a:pt x="994" y="658"/>
                  <a:pt x="1004" y="660"/>
                </a:cubicBezTo>
                <a:cubicBezTo>
                  <a:pt x="999" y="656"/>
                  <a:pt x="988" y="658"/>
                  <a:pt x="987" y="653"/>
                </a:cubicBezTo>
                <a:cubicBezTo>
                  <a:pt x="983" y="653"/>
                  <a:pt x="982" y="658"/>
                  <a:pt x="976" y="656"/>
                </a:cubicBezTo>
                <a:close/>
                <a:moveTo>
                  <a:pt x="1002" y="194"/>
                </a:moveTo>
                <a:cubicBezTo>
                  <a:pt x="1005" y="194"/>
                  <a:pt x="1010" y="196"/>
                  <a:pt x="1011" y="194"/>
                </a:cubicBezTo>
                <a:cubicBezTo>
                  <a:pt x="1008" y="194"/>
                  <a:pt x="1004" y="191"/>
                  <a:pt x="1002" y="194"/>
                </a:cubicBezTo>
                <a:close/>
                <a:moveTo>
                  <a:pt x="1021" y="35"/>
                </a:moveTo>
                <a:cubicBezTo>
                  <a:pt x="1018" y="35"/>
                  <a:pt x="1014" y="33"/>
                  <a:pt x="1013" y="35"/>
                </a:cubicBezTo>
                <a:cubicBezTo>
                  <a:pt x="1017" y="37"/>
                  <a:pt x="1024" y="36"/>
                  <a:pt x="1026" y="40"/>
                </a:cubicBezTo>
                <a:cubicBezTo>
                  <a:pt x="1024" y="42"/>
                  <a:pt x="1020" y="40"/>
                  <a:pt x="1020" y="43"/>
                </a:cubicBezTo>
                <a:cubicBezTo>
                  <a:pt x="1030" y="45"/>
                  <a:pt x="1046" y="46"/>
                  <a:pt x="1062" y="49"/>
                </a:cubicBezTo>
                <a:cubicBezTo>
                  <a:pt x="1066" y="43"/>
                  <a:pt x="1080" y="52"/>
                  <a:pt x="1086" y="46"/>
                </a:cubicBezTo>
                <a:cubicBezTo>
                  <a:pt x="1078" y="45"/>
                  <a:pt x="1074" y="46"/>
                  <a:pt x="1070" y="42"/>
                </a:cubicBezTo>
                <a:cubicBezTo>
                  <a:pt x="1084" y="37"/>
                  <a:pt x="1101" y="48"/>
                  <a:pt x="1110" y="39"/>
                </a:cubicBezTo>
                <a:cubicBezTo>
                  <a:pt x="1076" y="36"/>
                  <a:pt x="1048" y="29"/>
                  <a:pt x="1019" y="27"/>
                </a:cubicBezTo>
                <a:cubicBezTo>
                  <a:pt x="1017" y="32"/>
                  <a:pt x="1023" y="33"/>
                  <a:pt x="1021" y="35"/>
                </a:cubicBezTo>
                <a:close/>
                <a:moveTo>
                  <a:pt x="997" y="589"/>
                </a:moveTo>
                <a:cubicBezTo>
                  <a:pt x="992" y="589"/>
                  <a:pt x="992" y="589"/>
                  <a:pt x="992" y="589"/>
                </a:cubicBezTo>
                <a:cubicBezTo>
                  <a:pt x="992" y="592"/>
                  <a:pt x="992" y="592"/>
                  <a:pt x="992" y="592"/>
                </a:cubicBezTo>
                <a:cubicBezTo>
                  <a:pt x="995" y="592"/>
                  <a:pt x="996" y="593"/>
                  <a:pt x="997" y="589"/>
                </a:cubicBezTo>
                <a:close/>
                <a:moveTo>
                  <a:pt x="989" y="806"/>
                </a:moveTo>
                <a:cubicBezTo>
                  <a:pt x="992" y="808"/>
                  <a:pt x="995" y="806"/>
                  <a:pt x="1001" y="807"/>
                </a:cubicBezTo>
                <a:cubicBezTo>
                  <a:pt x="999" y="804"/>
                  <a:pt x="991" y="799"/>
                  <a:pt x="989" y="806"/>
                </a:cubicBezTo>
                <a:close/>
                <a:moveTo>
                  <a:pt x="1006" y="614"/>
                </a:moveTo>
                <a:cubicBezTo>
                  <a:pt x="1006" y="617"/>
                  <a:pt x="1006" y="617"/>
                  <a:pt x="1006" y="617"/>
                </a:cubicBezTo>
                <a:cubicBezTo>
                  <a:pt x="1010" y="618"/>
                  <a:pt x="1019" y="617"/>
                  <a:pt x="1015" y="613"/>
                </a:cubicBezTo>
                <a:cubicBezTo>
                  <a:pt x="1014" y="615"/>
                  <a:pt x="1011" y="614"/>
                  <a:pt x="1006" y="614"/>
                </a:cubicBezTo>
                <a:close/>
                <a:moveTo>
                  <a:pt x="1088" y="254"/>
                </a:moveTo>
                <a:cubicBezTo>
                  <a:pt x="1083" y="246"/>
                  <a:pt x="1069" y="245"/>
                  <a:pt x="1061" y="240"/>
                </a:cubicBezTo>
                <a:cubicBezTo>
                  <a:pt x="1053" y="245"/>
                  <a:pt x="1039" y="239"/>
                  <a:pt x="1030" y="244"/>
                </a:cubicBezTo>
                <a:cubicBezTo>
                  <a:pt x="1050" y="251"/>
                  <a:pt x="1070" y="251"/>
                  <a:pt x="1088" y="254"/>
                </a:cubicBezTo>
                <a:close/>
                <a:moveTo>
                  <a:pt x="1038" y="590"/>
                </a:moveTo>
                <a:cubicBezTo>
                  <a:pt x="1034" y="590"/>
                  <a:pt x="1033" y="588"/>
                  <a:pt x="1029" y="588"/>
                </a:cubicBezTo>
                <a:cubicBezTo>
                  <a:pt x="1029" y="589"/>
                  <a:pt x="1028" y="590"/>
                  <a:pt x="1028" y="591"/>
                </a:cubicBezTo>
                <a:cubicBezTo>
                  <a:pt x="1030" y="594"/>
                  <a:pt x="1035" y="591"/>
                  <a:pt x="1038" y="590"/>
                </a:cubicBezTo>
                <a:close/>
                <a:moveTo>
                  <a:pt x="1050" y="254"/>
                </a:moveTo>
                <a:cubicBezTo>
                  <a:pt x="1050" y="257"/>
                  <a:pt x="1050" y="257"/>
                  <a:pt x="1050" y="257"/>
                </a:cubicBezTo>
                <a:cubicBezTo>
                  <a:pt x="1052" y="256"/>
                  <a:pt x="1053" y="258"/>
                  <a:pt x="1055" y="257"/>
                </a:cubicBezTo>
                <a:cubicBezTo>
                  <a:pt x="1052" y="257"/>
                  <a:pt x="1054" y="253"/>
                  <a:pt x="1052" y="253"/>
                </a:cubicBezTo>
                <a:cubicBezTo>
                  <a:pt x="1052" y="254"/>
                  <a:pt x="1051" y="254"/>
                  <a:pt x="1050" y="254"/>
                </a:cubicBezTo>
                <a:close/>
                <a:moveTo>
                  <a:pt x="1043" y="659"/>
                </a:moveTo>
                <a:cubicBezTo>
                  <a:pt x="1043" y="662"/>
                  <a:pt x="1041" y="662"/>
                  <a:pt x="1042" y="665"/>
                </a:cubicBezTo>
                <a:cubicBezTo>
                  <a:pt x="1046" y="664"/>
                  <a:pt x="1046" y="665"/>
                  <a:pt x="1050" y="666"/>
                </a:cubicBezTo>
                <a:cubicBezTo>
                  <a:pt x="1050" y="663"/>
                  <a:pt x="1051" y="661"/>
                  <a:pt x="1052" y="659"/>
                </a:cubicBezTo>
                <a:cubicBezTo>
                  <a:pt x="1049" y="660"/>
                  <a:pt x="1048" y="659"/>
                  <a:pt x="1045" y="657"/>
                </a:cubicBezTo>
                <a:cubicBezTo>
                  <a:pt x="1045" y="661"/>
                  <a:pt x="1044" y="657"/>
                  <a:pt x="1043" y="659"/>
                </a:cubicBezTo>
                <a:close/>
                <a:moveTo>
                  <a:pt x="1067" y="308"/>
                </a:moveTo>
                <a:cubicBezTo>
                  <a:pt x="1067" y="308"/>
                  <a:pt x="1066" y="307"/>
                  <a:pt x="1067" y="306"/>
                </a:cubicBezTo>
                <a:cubicBezTo>
                  <a:pt x="1065" y="306"/>
                  <a:pt x="1063" y="306"/>
                  <a:pt x="1062" y="308"/>
                </a:cubicBezTo>
                <a:cubicBezTo>
                  <a:pt x="1064" y="310"/>
                  <a:pt x="1066" y="310"/>
                  <a:pt x="1067" y="308"/>
                </a:cubicBezTo>
                <a:close/>
                <a:moveTo>
                  <a:pt x="1068" y="290"/>
                </a:moveTo>
                <a:cubicBezTo>
                  <a:pt x="1071" y="290"/>
                  <a:pt x="1074" y="290"/>
                  <a:pt x="1074" y="289"/>
                </a:cubicBezTo>
                <a:cubicBezTo>
                  <a:pt x="1073" y="287"/>
                  <a:pt x="1069" y="288"/>
                  <a:pt x="1068" y="290"/>
                </a:cubicBezTo>
                <a:close/>
                <a:moveTo>
                  <a:pt x="1079" y="96"/>
                </a:moveTo>
                <a:cubicBezTo>
                  <a:pt x="1081" y="95"/>
                  <a:pt x="1084" y="97"/>
                  <a:pt x="1084" y="95"/>
                </a:cubicBezTo>
                <a:cubicBezTo>
                  <a:pt x="1083" y="94"/>
                  <a:pt x="1079" y="93"/>
                  <a:pt x="1079" y="96"/>
                </a:cubicBezTo>
                <a:close/>
                <a:moveTo>
                  <a:pt x="1088" y="269"/>
                </a:moveTo>
                <a:cubicBezTo>
                  <a:pt x="1085" y="266"/>
                  <a:pt x="1076" y="266"/>
                  <a:pt x="1071" y="267"/>
                </a:cubicBezTo>
                <a:cubicBezTo>
                  <a:pt x="1071" y="268"/>
                  <a:pt x="1071" y="269"/>
                  <a:pt x="1072" y="270"/>
                </a:cubicBezTo>
                <a:cubicBezTo>
                  <a:pt x="1075" y="268"/>
                  <a:pt x="1084" y="274"/>
                  <a:pt x="1088" y="269"/>
                </a:cubicBezTo>
                <a:close/>
                <a:moveTo>
                  <a:pt x="1067" y="595"/>
                </a:moveTo>
                <a:cubicBezTo>
                  <a:pt x="1068" y="595"/>
                  <a:pt x="1065" y="591"/>
                  <a:pt x="1069" y="591"/>
                </a:cubicBezTo>
                <a:cubicBezTo>
                  <a:pt x="1074" y="592"/>
                  <a:pt x="1078" y="594"/>
                  <a:pt x="1083" y="595"/>
                </a:cubicBezTo>
                <a:cubicBezTo>
                  <a:pt x="1087" y="589"/>
                  <a:pt x="1095" y="580"/>
                  <a:pt x="1093" y="568"/>
                </a:cubicBezTo>
                <a:cubicBezTo>
                  <a:pt x="1089" y="568"/>
                  <a:pt x="1089" y="568"/>
                  <a:pt x="1089" y="568"/>
                </a:cubicBezTo>
                <a:cubicBezTo>
                  <a:pt x="1087" y="569"/>
                  <a:pt x="1090" y="572"/>
                  <a:pt x="1087" y="572"/>
                </a:cubicBezTo>
                <a:cubicBezTo>
                  <a:pt x="1086" y="571"/>
                  <a:pt x="1084" y="571"/>
                  <a:pt x="1084" y="570"/>
                </a:cubicBezTo>
                <a:cubicBezTo>
                  <a:pt x="1081" y="572"/>
                  <a:pt x="1076" y="572"/>
                  <a:pt x="1072" y="572"/>
                </a:cubicBezTo>
                <a:cubicBezTo>
                  <a:pt x="1072" y="571"/>
                  <a:pt x="1070" y="570"/>
                  <a:pt x="1070" y="568"/>
                </a:cubicBezTo>
                <a:cubicBezTo>
                  <a:pt x="1064" y="568"/>
                  <a:pt x="1064" y="568"/>
                  <a:pt x="1064" y="568"/>
                </a:cubicBezTo>
                <a:cubicBezTo>
                  <a:pt x="1064" y="569"/>
                  <a:pt x="1064" y="571"/>
                  <a:pt x="1064" y="572"/>
                </a:cubicBezTo>
                <a:cubicBezTo>
                  <a:pt x="1071" y="573"/>
                  <a:pt x="1087" y="572"/>
                  <a:pt x="1084" y="583"/>
                </a:cubicBezTo>
                <a:cubicBezTo>
                  <a:pt x="1078" y="582"/>
                  <a:pt x="1071" y="587"/>
                  <a:pt x="1065" y="587"/>
                </a:cubicBezTo>
                <a:cubicBezTo>
                  <a:pt x="1064" y="585"/>
                  <a:pt x="1064" y="583"/>
                  <a:pt x="1062" y="582"/>
                </a:cubicBezTo>
                <a:cubicBezTo>
                  <a:pt x="1061" y="585"/>
                  <a:pt x="1059" y="586"/>
                  <a:pt x="1058" y="589"/>
                </a:cubicBezTo>
                <a:cubicBezTo>
                  <a:pt x="1059" y="590"/>
                  <a:pt x="1062" y="591"/>
                  <a:pt x="1063" y="594"/>
                </a:cubicBezTo>
                <a:cubicBezTo>
                  <a:pt x="1061" y="596"/>
                  <a:pt x="1057" y="600"/>
                  <a:pt x="1059" y="604"/>
                </a:cubicBezTo>
                <a:cubicBezTo>
                  <a:pt x="1063" y="602"/>
                  <a:pt x="1063" y="595"/>
                  <a:pt x="1064" y="593"/>
                </a:cubicBezTo>
                <a:cubicBezTo>
                  <a:pt x="1066" y="593"/>
                  <a:pt x="1065" y="595"/>
                  <a:pt x="1067" y="595"/>
                </a:cubicBezTo>
                <a:close/>
                <a:moveTo>
                  <a:pt x="1070" y="580"/>
                </a:moveTo>
                <a:cubicBezTo>
                  <a:pt x="1066" y="578"/>
                  <a:pt x="1063" y="576"/>
                  <a:pt x="1060" y="580"/>
                </a:cubicBezTo>
                <a:cubicBezTo>
                  <a:pt x="1061" y="581"/>
                  <a:pt x="1063" y="581"/>
                  <a:pt x="1064" y="583"/>
                </a:cubicBezTo>
                <a:cubicBezTo>
                  <a:pt x="1066" y="582"/>
                  <a:pt x="1068" y="581"/>
                  <a:pt x="1070" y="580"/>
                </a:cubicBezTo>
                <a:close/>
                <a:moveTo>
                  <a:pt x="1050" y="800"/>
                </a:moveTo>
                <a:cubicBezTo>
                  <a:pt x="1054" y="804"/>
                  <a:pt x="1061" y="800"/>
                  <a:pt x="1063" y="797"/>
                </a:cubicBezTo>
                <a:cubicBezTo>
                  <a:pt x="1062" y="794"/>
                  <a:pt x="1063" y="789"/>
                  <a:pt x="1060" y="788"/>
                </a:cubicBezTo>
                <a:cubicBezTo>
                  <a:pt x="1054" y="789"/>
                  <a:pt x="1053" y="795"/>
                  <a:pt x="1050" y="800"/>
                </a:cubicBezTo>
                <a:close/>
                <a:moveTo>
                  <a:pt x="1054" y="778"/>
                </a:moveTo>
                <a:cubicBezTo>
                  <a:pt x="1054" y="779"/>
                  <a:pt x="1053" y="779"/>
                  <a:pt x="1053" y="780"/>
                </a:cubicBezTo>
                <a:cubicBezTo>
                  <a:pt x="1057" y="783"/>
                  <a:pt x="1067" y="780"/>
                  <a:pt x="1071" y="785"/>
                </a:cubicBezTo>
                <a:cubicBezTo>
                  <a:pt x="1074" y="781"/>
                  <a:pt x="1081" y="783"/>
                  <a:pt x="1084" y="780"/>
                </a:cubicBezTo>
                <a:cubicBezTo>
                  <a:pt x="1077" y="776"/>
                  <a:pt x="1065" y="780"/>
                  <a:pt x="1054" y="778"/>
                </a:cubicBezTo>
                <a:close/>
                <a:moveTo>
                  <a:pt x="1061" y="681"/>
                </a:moveTo>
                <a:cubicBezTo>
                  <a:pt x="1065" y="680"/>
                  <a:pt x="1064" y="683"/>
                  <a:pt x="1066" y="683"/>
                </a:cubicBezTo>
                <a:cubicBezTo>
                  <a:pt x="1065" y="681"/>
                  <a:pt x="1070" y="683"/>
                  <a:pt x="1070" y="681"/>
                </a:cubicBezTo>
                <a:cubicBezTo>
                  <a:pt x="1069" y="679"/>
                  <a:pt x="1062" y="676"/>
                  <a:pt x="1061" y="681"/>
                </a:cubicBezTo>
                <a:close/>
                <a:moveTo>
                  <a:pt x="1069" y="559"/>
                </a:moveTo>
                <a:cubicBezTo>
                  <a:pt x="1069" y="561"/>
                  <a:pt x="1072" y="560"/>
                  <a:pt x="1072" y="561"/>
                </a:cubicBezTo>
                <a:cubicBezTo>
                  <a:pt x="1070" y="563"/>
                  <a:pt x="1067" y="562"/>
                  <a:pt x="1067" y="565"/>
                </a:cubicBezTo>
                <a:cubicBezTo>
                  <a:pt x="1070" y="565"/>
                  <a:pt x="1074" y="565"/>
                  <a:pt x="1076" y="564"/>
                </a:cubicBezTo>
                <a:cubicBezTo>
                  <a:pt x="1079" y="562"/>
                  <a:pt x="1072" y="552"/>
                  <a:pt x="1069" y="559"/>
                </a:cubicBezTo>
                <a:close/>
                <a:moveTo>
                  <a:pt x="1086" y="263"/>
                </a:moveTo>
                <a:cubicBezTo>
                  <a:pt x="1086" y="265"/>
                  <a:pt x="1092" y="264"/>
                  <a:pt x="1093" y="263"/>
                </a:cubicBezTo>
                <a:cubicBezTo>
                  <a:pt x="1092" y="262"/>
                  <a:pt x="1086" y="260"/>
                  <a:pt x="1086" y="263"/>
                </a:cubicBezTo>
                <a:close/>
                <a:moveTo>
                  <a:pt x="1074" y="717"/>
                </a:moveTo>
                <a:cubicBezTo>
                  <a:pt x="1079" y="719"/>
                  <a:pt x="1083" y="717"/>
                  <a:pt x="1087" y="714"/>
                </a:cubicBezTo>
                <a:cubicBezTo>
                  <a:pt x="1083" y="713"/>
                  <a:pt x="1075" y="714"/>
                  <a:pt x="1074" y="717"/>
                </a:cubicBezTo>
                <a:close/>
                <a:moveTo>
                  <a:pt x="1092" y="531"/>
                </a:moveTo>
                <a:cubicBezTo>
                  <a:pt x="1093" y="529"/>
                  <a:pt x="1099" y="528"/>
                  <a:pt x="1097" y="525"/>
                </a:cubicBezTo>
                <a:cubicBezTo>
                  <a:pt x="1095" y="526"/>
                  <a:pt x="1088" y="524"/>
                  <a:pt x="1086" y="523"/>
                </a:cubicBezTo>
                <a:cubicBezTo>
                  <a:pt x="1088" y="526"/>
                  <a:pt x="1087" y="531"/>
                  <a:pt x="1092" y="531"/>
                </a:cubicBezTo>
                <a:close/>
                <a:moveTo>
                  <a:pt x="1109" y="524"/>
                </a:moveTo>
                <a:cubicBezTo>
                  <a:pt x="1111" y="525"/>
                  <a:pt x="1112" y="527"/>
                  <a:pt x="1115" y="526"/>
                </a:cubicBezTo>
                <a:cubicBezTo>
                  <a:pt x="1115" y="523"/>
                  <a:pt x="1111" y="520"/>
                  <a:pt x="1109" y="524"/>
                </a:cubicBezTo>
                <a:close/>
                <a:moveTo>
                  <a:pt x="1111" y="530"/>
                </a:moveTo>
                <a:cubicBezTo>
                  <a:pt x="1113" y="531"/>
                  <a:pt x="1116" y="529"/>
                  <a:pt x="1117" y="527"/>
                </a:cubicBezTo>
                <a:cubicBezTo>
                  <a:pt x="1114" y="527"/>
                  <a:pt x="1113" y="529"/>
                  <a:pt x="1111" y="530"/>
                </a:cubicBezTo>
                <a:close/>
                <a:moveTo>
                  <a:pt x="1126" y="473"/>
                </a:moveTo>
                <a:cubicBezTo>
                  <a:pt x="1121" y="473"/>
                  <a:pt x="1119" y="475"/>
                  <a:pt x="1115" y="475"/>
                </a:cubicBezTo>
                <a:cubicBezTo>
                  <a:pt x="1115" y="479"/>
                  <a:pt x="1118" y="479"/>
                  <a:pt x="1120" y="481"/>
                </a:cubicBezTo>
                <a:cubicBezTo>
                  <a:pt x="1119" y="475"/>
                  <a:pt x="1123" y="475"/>
                  <a:pt x="1126" y="473"/>
                </a:cubicBezTo>
                <a:close/>
                <a:moveTo>
                  <a:pt x="1126" y="570"/>
                </a:moveTo>
                <a:cubicBezTo>
                  <a:pt x="1130" y="571"/>
                  <a:pt x="1130" y="566"/>
                  <a:pt x="1134" y="567"/>
                </a:cubicBezTo>
                <a:cubicBezTo>
                  <a:pt x="1132" y="558"/>
                  <a:pt x="1117" y="565"/>
                  <a:pt x="1114" y="567"/>
                </a:cubicBezTo>
                <a:cubicBezTo>
                  <a:pt x="1116" y="568"/>
                  <a:pt x="1113" y="570"/>
                  <a:pt x="1113" y="571"/>
                </a:cubicBezTo>
                <a:cubicBezTo>
                  <a:pt x="1115" y="575"/>
                  <a:pt x="1121" y="575"/>
                  <a:pt x="1125" y="574"/>
                </a:cubicBezTo>
                <a:cubicBezTo>
                  <a:pt x="1121" y="574"/>
                  <a:pt x="1119" y="568"/>
                  <a:pt x="1120" y="566"/>
                </a:cubicBezTo>
                <a:cubicBezTo>
                  <a:pt x="1124" y="566"/>
                  <a:pt x="1123" y="569"/>
                  <a:pt x="1126" y="570"/>
                </a:cubicBezTo>
                <a:close/>
                <a:moveTo>
                  <a:pt x="1131" y="304"/>
                </a:moveTo>
                <a:cubicBezTo>
                  <a:pt x="1132" y="304"/>
                  <a:pt x="1136" y="301"/>
                  <a:pt x="1133" y="299"/>
                </a:cubicBezTo>
                <a:cubicBezTo>
                  <a:pt x="1132" y="302"/>
                  <a:pt x="1128" y="299"/>
                  <a:pt x="1126" y="303"/>
                </a:cubicBezTo>
                <a:cubicBezTo>
                  <a:pt x="1129" y="303"/>
                  <a:pt x="1129" y="305"/>
                  <a:pt x="1131" y="304"/>
                </a:cubicBezTo>
                <a:close/>
                <a:moveTo>
                  <a:pt x="1121" y="433"/>
                </a:moveTo>
                <a:cubicBezTo>
                  <a:pt x="1122" y="434"/>
                  <a:pt x="1123" y="436"/>
                  <a:pt x="1121" y="438"/>
                </a:cubicBezTo>
                <a:cubicBezTo>
                  <a:pt x="1128" y="439"/>
                  <a:pt x="1123" y="428"/>
                  <a:pt x="1121" y="433"/>
                </a:cubicBezTo>
                <a:close/>
                <a:moveTo>
                  <a:pt x="1120" y="522"/>
                </a:moveTo>
                <a:cubicBezTo>
                  <a:pt x="1119" y="523"/>
                  <a:pt x="1119" y="526"/>
                  <a:pt x="1119" y="528"/>
                </a:cubicBezTo>
                <a:cubicBezTo>
                  <a:pt x="1128" y="528"/>
                  <a:pt x="1122" y="528"/>
                  <a:pt x="1125" y="523"/>
                </a:cubicBezTo>
                <a:cubicBezTo>
                  <a:pt x="1122" y="524"/>
                  <a:pt x="1123" y="522"/>
                  <a:pt x="1120" y="522"/>
                </a:cubicBezTo>
                <a:close/>
                <a:moveTo>
                  <a:pt x="1132" y="290"/>
                </a:moveTo>
                <a:cubicBezTo>
                  <a:pt x="1135" y="292"/>
                  <a:pt x="1138" y="292"/>
                  <a:pt x="1139" y="288"/>
                </a:cubicBezTo>
                <a:cubicBezTo>
                  <a:pt x="1137" y="289"/>
                  <a:pt x="1136" y="287"/>
                  <a:pt x="1137" y="285"/>
                </a:cubicBezTo>
                <a:cubicBezTo>
                  <a:pt x="1132" y="285"/>
                  <a:pt x="1132" y="285"/>
                  <a:pt x="1132" y="285"/>
                </a:cubicBezTo>
                <a:cubicBezTo>
                  <a:pt x="1133" y="288"/>
                  <a:pt x="1135" y="288"/>
                  <a:pt x="1132" y="290"/>
                </a:cubicBezTo>
                <a:close/>
                <a:moveTo>
                  <a:pt x="1131" y="442"/>
                </a:moveTo>
                <a:cubicBezTo>
                  <a:pt x="1129" y="442"/>
                  <a:pt x="1128" y="444"/>
                  <a:pt x="1127" y="445"/>
                </a:cubicBezTo>
                <a:cubicBezTo>
                  <a:pt x="1130" y="444"/>
                  <a:pt x="1133" y="445"/>
                  <a:pt x="1136" y="446"/>
                </a:cubicBezTo>
                <a:cubicBezTo>
                  <a:pt x="1135" y="443"/>
                  <a:pt x="1133" y="443"/>
                  <a:pt x="1131" y="442"/>
                </a:cubicBezTo>
                <a:close/>
                <a:moveTo>
                  <a:pt x="1131" y="562"/>
                </a:moveTo>
                <a:cubicBezTo>
                  <a:pt x="1130" y="557"/>
                  <a:pt x="1127" y="559"/>
                  <a:pt x="1124" y="557"/>
                </a:cubicBezTo>
                <a:cubicBezTo>
                  <a:pt x="1124" y="558"/>
                  <a:pt x="1123" y="558"/>
                  <a:pt x="1123" y="559"/>
                </a:cubicBezTo>
                <a:cubicBezTo>
                  <a:pt x="1125" y="562"/>
                  <a:pt x="1128" y="560"/>
                  <a:pt x="1131" y="562"/>
                </a:cubicBezTo>
                <a:close/>
                <a:moveTo>
                  <a:pt x="1148" y="284"/>
                </a:moveTo>
                <a:cubicBezTo>
                  <a:pt x="1146" y="282"/>
                  <a:pt x="1142" y="283"/>
                  <a:pt x="1140" y="284"/>
                </a:cubicBezTo>
                <a:cubicBezTo>
                  <a:pt x="1142" y="285"/>
                  <a:pt x="1148" y="286"/>
                  <a:pt x="1148" y="284"/>
                </a:cubicBezTo>
                <a:close/>
                <a:moveTo>
                  <a:pt x="1162" y="297"/>
                </a:moveTo>
                <a:cubicBezTo>
                  <a:pt x="1162" y="290"/>
                  <a:pt x="1160" y="285"/>
                  <a:pt x="1154" y="283"/>
                </a:cubicBezTo>
                <a:cubicBezTo>
                  <a:pt x="1150" y="287"/>
                  <a:pt x="1145" y="288"/>
                  <a:pt x="1147" y="294"/>
                </a:cubicBezTo>
                <a:cubicBezTo>
                  <a:pt x="1150" y="295"/>
                  <a:pt x="1152" y="296"/>
                  <a:pt x="1150" y="299"/>
                </a:cubicBezTo>
                <a:cubicBezTo>
                  <a:pt x="1155" y="298"/>
                  <a:pt x="1159" y="300"/>
                  <a:pt x="1162" y="297"/>
                </a:cubicBezTo>
                <a:close/>
                <a:moveTo>
                  <a:pt x="1140" y="527"/>
                </a:moveTo>
                <a:cubicBezTo>
                  <a:pt x="1140" y="529"/>
                  <a:pt x="1135" y="526"/>
                  <a:pt x="1137" y="529"/>
                </a:cubicBezTo>
                <a:cubicBezTo>
                  <a:pt x="1139" y="530"/>
                  <a:pt x="1143" y="528"/>
                  <a:pt x="1140" y="527"/>
                </a:cubicBezTo>
                <a:close/>
                <a:moveTo>
                  <a:pt x="1138" y="616"/>
                </a:moveTo>
                <a:cubicBezTo>
                  <a:pt x="1140" y="616"/>
                  <a:pt x="1144" y="618"/>
                  <a:pt x="1145" y="616"/>
                </a:cubicBezTo>
                <a:cubicBezTo>
                  <a:pt x="1143" y="615"/>
                  <a:pt x="1140" y="615"/>
                  <a:pt x="1138" y="616"/>
                </a:cubicBezTo>
                <a:close/>
                <a:moveTo>
                  <a:pt x="1143" y="564"/>
                </a:moveTo>
                <a:cubicBezTo>
                  <a:pt x="1144" y="565"/>
                  <a:pt x="1148" y="564"/>
                  <a:pt x="1148" y="567"/>
                </a:cubicBezTo>
                <a:cubicBezTo>
                  <a:pt x="1150" y="567"/>
                  <a:pt x="1152" y="567"/>
                  <a:pt x="1154" y="565"/>
                </a:cubicBezTo>
                <a:cubicBezTo>
                  <a:pt x="1150" y="565"/>
                  <a:pt x="1144" y="561"/>
                  <a:pt x="1143" y="564"/>
                </a:cubicBezTo>
                <a:close/>
                <a:moveTo>
                  <a:pt x="1145" y="518"/>
                </a:moveTo>
                <a:cubicBezTo>
                  <a:pt x="1147" y="520"/>
                  <a:pt x="1155" y="520"/>
                  <a:pt x="1156" y="516"/>
                </a:cubicBezTo>
                <a:cubicBezTo>
                  <a:pt x="1153" y="517"/>
                  <a:pt x="1148" y="517"/>
                  <a:pt x="1145" y="518"/>
                </a:cubicBezTo>
                <a:close/>
                <a:moveTo>
                  <a:pt x="1213" y="479"/>
                </a:moveTo>
                <a:cubicBezTo>
                  <a:pt x="1207" y="477"/>
                  <a:pt x="1196" y="473"/>
                  <a:pt x="1193" y="479"/>
                </a:cubicBezTo>
                <a:cubicBezTo>
                  <a:pt x="1190" y="478"/>
                  <a:pt x="1186" y="474"/>
                  <a:pt x="1186" y="479"/>
                </a:cubicBezTo>
                <a:cubicBezTo>
                  <a:pt x="1183" y="479"/>
                  <a:pt x="1183" y="478"/>
                  <a:pt x="1183" y="476"/>
                </a:cubicBezTo>
                <a:cubicBezTo>
                  <a:pt x="1173" y="480"/>
                  <a:pt x="1168" y="474"/>
                  <a:pt x="1157" y="478"/>
                </a:cubicBezTo>
                <a:cubicBezTo>
                  <a:pt x="1155" y="476"/>
                  <a:pt x="1159" y="474"/>
                  <a:pt x="1156" y="474"/>
                </a:cubicBezTo>
                <a:cubicBezTo>
                  <a:pt x="1154" y="476"/>
                  <a:pt x="1150" y="477"/>
                  <a:pt x="1148" y="479"/>
                </a:cubicBezTo>
                <a:cubicBezTo>
                  <a:pt x="1172" y="478"/>
                  <a:pt x="1194" y="482"/>
                  <a:pt x="1219" y="481"/>
                </a:cubicBezTo>
                <a:cubicBezTo>
                  <a:pt x="1214" y="481"/>
                  <a:pt x="1219" y="475"/>
                  <a:pt x="1213" y="476"/>
                </a:cubicBezTo>
                <a:cubicBezTo>
                  <a:pt x="1211" y="478"/>
                  <a:pt x="1216" y="479"/>
                  <a:pt x="1213" y="479"/>
                </a:cubicBezTo>
                <a:close/>
                <a:moveTo>
                  <a:pt x="1159" y="579"/>
                </a:moveTo>
                <a:cubicBezTo>
                  <a:pt x="1161" y="579"/>
                  <a:pt x="1161" y="581"/>
                  <a:pt x="1162" y="581"/>
                </a:cubicBezTo>
                <a:cubicBezTo>
                  <a:pt x="1159" y="584"/>
                  <a:pt x="1152" y="582"/>
                  <a:pt x="1151" y="587"/>
                </a:cubicBezTo>
                <a:cubicBezTo>
                  <a:pt x="1153" y="589"/>
                  <a:pt x="1160" y="585"/>
                  <a:pt x="1161" y="589"/>
                </a:cubicBezTo>
                <a:cubicBezTo>
                  <a:pt x="1152" y="589"/>
                  <a:pt x="1147" y="589"/>
                  <a:pt x="1143" y="592"/>
                </a:cubicBezTo>
                <a:cubicBezTo>
                  <a:pt x="1152" y="594"/>
                  <a:pt x="1157" y="589"/>
                  <a:pt x="1166" y="590"/>
                </a:cubicBezTo>
                <a:cubicBezTo>
                  <a:pt x="1168" y="587"/>
                  <a:pt x="1162" y="590"/>
                  <a:pt x="1164" y="587"/>
                </a:cubicBezTo>
                <a:cubicBezTo>
                  <a:pt x="1167" y="587"/>
                  <a:pt x="1167" y="587"/>
                  <a:pt x="1167" y="587"/>
                </a:cubicBezTo>
                <a:cubicBezTo>
                  <a:pt x="1168" y="583"/>
                  <a:pt x="1165" y="582"/>
                  <a:pt x="1165" y="578"/>
                </a:cubicBezTo>
                <a:cubicBezTo>
                  <a:pt x="1163" y="578"/>
                  <a:pt x="1160" y="577"/>
                  <a:pt x="1159" y="579"/>
                </a:cubicBezTo>
                <a:close/>
                <a:moveTo>
                  <a:pt x="1161" y="418"/>
                </a:moveTo>
                <a:cubicBezTo>
                  <a:pt x="1159" y="421"/>
                  <a:pt x="1157" y="423"/>
                  <a:pt x="1156" y="427"/>
                </a:cubicBezTo>
                <a:cubicBezTo>
                  <a:pt x="1157" y="428"/>
                  <a:pt x="1157" y="426"/>
                  <a:pt x="1159" y="428"/>
                </a:cubicBezTo>
                <a:cubicBezTo>
                  <a:pt x="1159" y="424"/>
                  <a:pt x="1165" y="421"/>
                  <a:pt x="1161" y="418"/>
                </a:cubicBezTo>
                <a:close/>
                <a:moveTo>
                  <a:pt x="1168" y="307"/>
                </a:moveTo>
                <a:cubicBezTo>
                  <a:pt x="1171" y="307"/>
                  <a:pt x="1174" y="306"/>
                  <a:pt x="1176" y="303"/>
                </a:cubicBezTo>
                <a:cubicBezTo>
                  <a:pt x="1171" y="304"/>
                  <a:pt x="1165" y="302"/>
                  <a:pt x="1170" y="300"/>
                </a:cubicBezTo>
                <a:cubicBezTo>
                  <a:pt x="1168" y="298"/>
                  <a:pt x="1166" y="299"/>
                  <a:pt x="1165" y="301"/>
                </a:cubicBezTo>
                <a:cubicBezTo>
                  <a:pt x="1167" y="302"/>
                  <a:pt x="1167" y="303"/>
                  <a:pt x="1168" y="307"/>
                </a:cubicBezTo>
                <a:close/>
                <a:moveTo>
                  <a:pt x="1175" y="331"/>
                </a:moveTo>
                <a:cubicBezTo>
                  <a:pt x="1173" y="325"/>
                  <a:pt x="1186" y="326"/>
                  <a:pt x="1185" y="318"/>
                </a:cubicBezTo>
                <a:cubicBezTo>
                  <a:pt x="1178" y="320"/>
                  <a:pt x="1172" y="322"/>
                  <a:pt x="1168" y="328"/>
                </a:cubicBezTo>
                <a:cubicBezTo>
                  <a:pt x="1172" y="328"/>
                  <a:pt x="1174" y="331"/>
                  <a:pt x="1171" y="334"/>
                </a:cubicBezTo>
                <a:cubicBezTo>
                  <a:pt x="1175" y="334"/>
                  <a:pt x="1177" y="335"/>
                  <a:pt x="1179" y="339"/>
                </a:cubicBezTo>
                <a:cubicBezTo>
                  <a:pt x="1183" y="339"/>
                  <a:pt x="1185" y="337"/>
                  <a:pt x="1186" y="334"/>
                </a:cubicBezTo>
                <a:cubicBezTo>
                  <a:pt x="1180" y="336"/>
                  <a:pt x="1176" y="333"/>
                  <a:pt x="1175" y="331"/>
                </a:cubicBezTo>
                <a:close/>
                <a:moveTo>
                  <a:pt x="1180" y="285"/>
                </a:moveTo>
                <a:cubicBezTo>
                  <a:pt x="1175" y="284"/>
                  <a:pt x="1181" y="281"/>
                  <a:pt x="1181" y="278"/>
                </a:cubicBezTo>
                <a:cubicBezTo>
                  <a:pt x="1174" y="275"/>
                  <a:pt x="1171" y="285"/>
                  <a:pt x="1170" y="290"/>
                </a:cubicBezTo>
                <a:cubicBezTo>
                  <a:pt x="1174" y="290"/>
                  <a:pt x="1176" y="286"/>
                  <a:pt x="1180" y="285"/>
                </a:cubicBezTo>
                <a:close/>
                <a:moveTo>
                  <a:pt x="1160" y="524"/>
                </a:moveTo>
                <a:cubicBezTo>
                  <a:pt x="1162" y="524"/>
                  <a:pt x="1164" y="525"/>
                  <a:pt x="1164" y="526"/>
                </a:cubicBezTo>
                <a:cubicBezTo>
                  <a:pt x="1163" y="526"/>
                  <a:pt x="1163" y="527"/>
                  <a:pt x="1162" y="527"/>
                </a:cubicBezTo>
                <a:cubicBezTo>
                  <a:pt x="1162" y="529"/>
                  <a:pt x="1163" y="530"/>
                  <a:pt x="1165" y="531"/>
                </a:cubicBezTo>
                <a:cubicBezTo>
                  <a:pt x="1165" y="528"/>
                  <a:pt x="1165" y="524"/>
                  <a:pt x="1166" y="523"/>
                </a:cubicBezTo>
                <a:cubicBezTo>
                  <a:pt x="1164" y="523"/>
                  <a:pt x="1161" y="523"/>
                  <a:pt x="1160" y="524"/>
                </a:cubicBezTo>
                <a:close/>
                <a:moveTo>
                  <a:pt x="1167" y="533"/>
                </a:moveTo>
                <a:cubicBezTo>
                  <a:pt x="1165" y="533"/>
                  <a:pt x="1163" y="533"/>
                  <a:pt x="1162" y="534"/>
                </a:cubicBezTo>
                <a:cubicBezTo>
                  <a:pt x="1162" y="536"/>
                  <a:pt x="1162" y="536"/>
                  <a:pt x="1162" y="536"/>
                </a:cubicBezTo>
                <a:cubicBezTo>
                  <a:pt x="1165" y="536"/>
                  <a:pt x="1167" y="536"/>
                  <a:pt x="1167" y="533"/>
                </a:cubicBezTo>
                <a:close/>
                <a:moveTo>
                  <a:pt x="1163" y="519"/>
                </a:moveTo>
                <a:cubicBezTo>
                  <a:pt x="1165" y="519"/>
                  <a:pt x="1170" y="521"/>
                  <a:pt x="1169" y="518"/>
                </a:cubicBezTo>
                <a:cubicBezTo>
                  <a:pt x="1167" y="518"/>
                  <a:pt x="1163" y="517"/>
                  <a:pt x="1163" y="519"/>
                </a:cubicBezTo>
                <a:close/>
                <a:moveTo>
                  <a:pt x="1187" y="408"/>
                </a:moveTo>
                <a:cubicBezTo>
                  <a:pt x="1180" y="407"/>
                  <a:pt x="1175" y="407"/>
                  <a:pt x="1169" y="407"/>
                </a:cubicBezTo>
                <a:cubicBezTo>
                  <a:pt x="1170" y="411"/>
                  <a:pt x="1175" y="410"/>
                  <a:pt x="1178" y="412"/>
                </a:cubicBezTo>
                <a:cubicBezTo>
                  <a:pt x="1178" y="406"/>
                  <a:pt x="1186" y="414"/>
                  <a:pt x="1187" y="408"/>
                </a:cubicBezTo>
                <a:close/>
                <a:moveTo>
                  <a:pt x="1167" y="568"/>
                </a:moveTo>
                <a:cubicBezTo>
                  <a:pt x="1167" y="563"/>
                  <a:pt x="1167" y="563"/>
                  <a:pt x="1167" y="563"/>
                </a:cubicBezTo>
                <a:cubicBezTo>
                  <a:pt x="1165" y="564"/>
                  <a:pt x="1164" y="565"/>
                  <a:pt x="1163" y="567"/>
                </a:cubicBezTo>
                <a:cubicBezTo>
                  <a:pt x="1165" y="567"/>
                  <a:pt x="1166" y="567"/>
                  <a:pt x="1167" y="568"/>
                </a:cubicBezTo>
                <a:close/>
                <a:moveTo>
                  <a:pt x="1168" y="549"/>
                </a:moveTo>
                <a:cubicBezTo>
                  <a:pt x="1166" y="549"/>
                  <a:pt x="1164" y="548"/>
                  <a:pt x="1164" y="551"/>
                </a:cubicBezTo>
                <a:cubicBezTo>
                  <a:pt x="1166" y="552"/>
                  <a:pt x="1167" y="554"/>
                  <a:pt x="1169" y="552"/>
                </a:cubicBezTo>
                <a:cubicBezTo>
                  <a:pt x="1169" y="551"/>
                  <a:pt x="1168" y="550"/>
                  <a:pt x="1168" y="549"/>
                </a:cubicBezTo>
                <a:close/>
                <a:moveTo>
                  <a:pt x="1173" y="365"/>
                </a:moveTo>
                <a:cubicBezTo>
                  <a:pt x="1176" y="365"/>
                  <a:pt x="1176" y="367"/>
                  <a:pt x="1177" y="368"/>
                </a:cubicBezTo>
                <a:cubicBezTo>
                  <a:pt x="1185" y="363"/>
                  <a:pt x="1200" y="366"/>
                  <a:pt x="1208" y="360"/>
                </a:cubicBezTo>
                <a:cubicBezTo>
                  <a:pt x="1197" y="364"/>
                  <a:pt x="1181" y="357"/>
                  <a:pt x="1173" y="365"/>
                </a:cubicBezTo>
                <a:close/>
                <a:moveTo>
                  <a:pt x="1170" y="506"/>
                </a:moveTo>
                <a:cubicBezTo>
                  <a:pt x="1173" y="507"/>
                  <a:pt x="1180" y="510"/>
                  <a:pt x="1181" y="505"/>
                </a:cubicBezTo>
                <a:cubicBezTo>
                  <a:pt x="1178" y="504"/>
                  <a:pt x="1174" y="506"/>
                  <a:pt x="1171" y="502"/>
                </a:cubicBezTo>
                <a:cubicBezTo>
                  <a:pt x="1170" y="503"/>
                  <a:pt x="1169" y="504"/>
                  <a:pt x="1170" y="506"/>
                </a:cubicBezTo>
                <a:close/>
                <a:moveTo>
                  <a:pt x="1208" y="518"/>
                </a:moveTo>
                <a:cubicBezTo>
                  <a:pt x="1197" y="516"/>
                  <a:pt x="1182" y="515"/>
                  <a:pt x="1170" y="519"/>
                </a:cubicBezTo>
                <a:cubicBezTo>
                  <a:pt x="1173" y="522"/>
                  <a:pt x="1179" y="518"/>
                  <a:pt x="1182" y="520"/>
                </a:cubicBezTo>
                <a:cubicBezTo>
                  <a:pt x="1182" y="522"/>
                  <a:pt x="1178" y="521"/>
                  <a:pt x="1178" y="523"/>
                </a:cubicBezTo>
                <a:cubicBezTo>
                  <a:pt x="1187" y="516"/>
                  <a:pt x="1202" y="522"/>
                  <a:pt x="1213" y="518"/>
                </a:cubicBezTo>
                <a:cubicBezTo>
                  <a:pt x="1211" y="518"/>
                  <a:pt x="1211" y="518"/>
                  <a:pt x="1212" y="517"/>
                </a:cubicBezTo>
                <a:cubicBezTo>
                  <a:pt x="1209" y="516"/>
                  <a:pt x="1204" y="516"/>
                  <a:pt x="1208" y="518"/>
                </a:cubicBezTo>
                <a:close/>
                <a:moveTo>
                  <a:pt x="1177" y="398"/>
                </a:moveTo>
                <a:cubicBezTo>
                  <a:pt x="1177" y="400"/>
                  <a:pt x="1176" y="402"/>
                  <a:pt x="1178" y="403"/>
                </a:cubicBezTo>
                <a:cubicBezTo>
                  <a:pt x="1180" y="401"/>
                  <a:pt x="1180" y="398"/>
                  <a:pt x="1177" y="398"/>
                </a:cubicBezTo>
                <a:close/>
                <a:moveTo>
                  <a:pt x="1184" y="283"/>
                </a:moveTo>
                <a:cubicBezTo>
                  <a:pt x="1185" y="286"/>
                  <a:pt x="1185" y="286"/>
                  <a:pt x="1184" y="288"/>
                </a:cubicBezTo>
                <a:cubicBezTo>
                  <a:pt x="1189" y="291"/>
                  <a:pt x="1199" y="293"/>
                  <a:pt x="1199" y="286"/>
                </a:cubicBezTo>
                <a:cubicBezTo>
                  <a:pt x="1198" y="288"/>
                  <a:pt x="1196" y="288"/>
                  <a:pt x="1194" y="289"/>
                </a:cubicBezTo>
                <a:cubicBezTo>
                  <a:pt x="1193" y="286"/>
                  <a:pt x="1189" y="287"/>
                  <a:pt x="1188" y="284"/>
                </a:cubicBezTo>
                <a:cubicBezTo>
                  <a:pt x="1191" y="283"/>
                  <a:pt x="1192" y="279"/>
                  <a:pt x="1195" y="277"/>
                </a:cubicBezTo>
                <a:cubicBezTo>
                  <a:pt x="1197" y="279"/>
                  <a:pt x="1201" y="279"/>
                  <a:pt x="1204" y="280"/>
                </a:cubicBezTo>
                <a:cubicBezTo>
                  <a:pt x="1203" y="277"/>
                  <a:pt x="1207" y="278"/>
                  <a:pt x="1205" y="275"/>
                </a:cubicBezTo>
                <a:cubicBezTo>
                  <a:pt x="1203" y="275"/>
                  <a:pt x="1202" y="274"/>
                  <a:pt x="1200" y="273"/>
                </a:cubicBezTo>
                <a:cubicBezTo>
                  <a:pt x="1200" y="278"/>
                  <a:pt x="1194" y="277"/>
                  <a:pt x="1190" y="277"/>
                </a:cubicBezTo>
                <a:cubicBezTo>
                  <a:pt x="1188" y="279"/>
                  <a:pt x="1188" y="283"/>
                  <a:pt x="1184" y="283"/>
                </a:cubicBezTo>
                <a:close/>
                <a:moveTo>
                  <a:pt x="1181" y="616"/>
                </a:moveTo>
                <a:cubicBezTo>
                  <a:pt x="1178" y="618"/>
                  <a:pt x="1172" y="614"/>
                  <a:pt x="1170" y="617"/>
                </a:cubicBezTo>
                <a:cubicBezTo>
                  <a:pt x="1174" y="617"/>
                  <a:pt x="1180" y="619"/>
                  <a:pt x="1181" y="616"/>
                </a:cubicBezTo>
                <a:close/>
                <a:moveTo>
                  <a:pt x="1172" y="593"/>
                </a:moveTo>
                <a:cubicBezTo>
                  <a:pt x="1176" y="593"/>
                  <a:pt x="1176" y="593"/>
                  <a:pt x="1176" y="593"/>
                </a:cubicBezTo>
                <a:cubicBezTo>
                  <a:pt x="1176" y="592"/>
                  <a:pt x="1177" y="590"/>
                  <a:pt x="1178" y="588"/>
                </a:cubicBezTo>
                <a:cubicBezTo>
                  <a:pt x="1174" y="588"/>
                  <a:pt x="1174" y="592"/>
                  <a:pt x="1172" y="593"/>
                </a:cubicBezTo>
                <a:close/>
                <a:moveTo>
                  <a:pt x="1186" y="370"/>
                </a:moveTo>
                <a:cubicBezTo>
                  <a:pt x="1186" y="368"/>
                  <a:pt x="1189" y="369"/>
                  <a:pt x="1189" y="368"/>
                </a:cubicBezTo>
                <a:cubicBezTo>
                  <a:pt x="1188" y="367"/>
                  <a:pt x="1183" y="367"/>
                  <a:pt x="1183" y="370"/>
                </a:cubicBezTo>
                <a:cubicBezTo>
                  <a:pt x="1185" y="370"/>
                  <a:pt x="1184" y="373"/>
                  <a:pt x="1186" y="373"/>
                </a:cubicBezTo>
                <a:cubicBezTo>
                  <a:pt x="1187" y="371"/>
                  <a:pt x="1191" y="375"/>
                  <a:pt x="1191" y="370"/>
                </a:cubicBezTo>
                <a:cubicBezTo>
                  <a:pt x="1189" y="369"/>
                  <a:pt x="1187" y="373"/>
                  <a:pt x="1186" y="370"/>
                </a:cubicBezTo>
                <a:close/>
                <a:moveTo>
                  <a:pt x="1183" y="535"/>
                </a:moveTo>
                <a:cubicBezTo>
                  <a:pt x="1181" y="534"/>
                  <a:pt x="1177" y="533"/>
                  <a:pt x="1176" y="535"/>
                </a:cubicBezTo>
                <a:cubicBezTo>
                  <a:pt x="1179" y="537"/>
                  <a:pt x="1181" y="537"/>
                  <a:pt x="1183" y="535"/>
                </a:cubicBezTo>
                <a:close/>
                <a:moveTo>
                  <a:pt x="1193" y="313"/>
                </a:moveTo>
                <a:cubicBezTo>
                  <a:pt x="1193" y="312"/>
                  <a:pt x="1188" y="311"/>
                  <a:pt x="1188" y="313"/>
                </a:cubicBezTo>
                <a:cubicBezTo>
                  <a:pt x="1189" y="313"/>
                  <a:pt x="1193" y="315"/>
                  <a:pt x="1193" y="313"/>
                </a:cubicBezTo>
                <a:close/>
                <a:moveTo>
                  <a:pt x="1179" y="586"/>
                </a:moveTo>
                <a:cubicBezTo>
                  <a:pt x="1184" y="584"/>
                  <a:pt x="1194" y="597"/>
                  <a:pt x="1202" y="589"/>
                </a:cubicBezTo>
                <a:cubicBezTo>
                  <a:pt x="1199" y="587"/>
                  <a:pt x="1196" y="590"/>
                  <a:pt x="1192" y="590"/>
                </a:cubicBezTo>
                <a:cubicBezTo>
                  <a:pt x="1189" y="587"/>
                  <a:pt x="1187" y="587"/>
                  <a:pt x="1189" y="582"/>
                </a:cubicBezTo>
                <a:cubicBezTo>
                  <a:pt x="1187" y="584"/>
                  <a:pt x="1176" y="582"/>
                  <a:pt x="1179" y="586"/>
                </a:cubicBezTo>
                <a:close/>
                <a:moveTo>
                  <a:pt x="1179" y="567"/>
                </a:moveTo>
                <a:cubicBezTo>
                  <a:pt x="1181" y="567"/>
                  <a:pt x="1179" y="571"/>
                  <a:pt x="1182" y="570"/>
                </a:cubicBezTo>
                <a:cubicBezTo>
                  <a:pt x="1182" y="567"/>
                  <a:pt x="1183" y="565"/>
                  <a:pt x="1186" y="564"/>
                </a:cubicBezTo>
                <a:cubicBezTo>
                  <a:pt x="1184" y="564"/>
                  <a:pt x="1182" y="563"/>
                  <a:pt x="1181" y="562"/>
                </a:cubicBezTo>
                <a:cubicBezTo>
                  <a:pt x="1181" y="565"/>
                  <a:pt x="1179" y="564"/>
                  <a:pt x="1179" y="567"/>
                </a:cubicBezTo>
                <a:close/>
                <a:moveTo>
                  <a:pt x="1188" y="425"/>
                </a:moveTo>
                <a:cubicBezTo>
                  <a:pt x="1190" y="427"/>
                  <a:pt x="1192" y="423"/>
                  <a:pt x="1192" y="420"/>
                </a:cubicBezTo>
                <a:cubicBezTo>
                  <a:pt x="1190" y="420"/>
                  <a:pt x="1190" y="420"/>
                  <a:pt x="1190" y="420"/>
                </a:cubicBezTo>
                <a:cubicBezTo>
                  <a:pt x="1191" y="423"/>
                  <a:pt x="1190" y="423"/>
                  <a:pt x="1188" y="425"/>
                </a:cubicBezTo>
                <a:close/>
                <a:moveTo>
                  <a:pt x="1184" y="555"/>
                </a:moveTo>
                <a:cubicBezTo>
                  <a:pt x="1186" y="555"/>
                  <a:pt x="1187" y="553"/>
                  <a:pt x="1187" y="550"/>
                </a:cubicBezTo>
                <a:cubicBezTo>
                  <a:pt x="1185" y="550"/>
                  <a:pt x="1185" y="551"/>
                  <a:pt x="1182" y="550"/>
                </a:cubicBezTo>
                <a:cubicBezTo>
                  <a:pt x="1181" y="554"/>
                  <a:pt x="1184" y="552"/>
                  <a:pt x="1184" y="555"/>
                </a:cubicBezTo>
                <a:close/>
                <a:moveTo>
                  <a:pt x="1189" y="533"/>
                </a:moveTo>
                <a:cubicBezTo>
                  <a:pt x="1188" y="532"/>
                  <a:pt x="1186" y="533"/>
                  <a:pt x="1186" y="532"/>
                </a:cubicBezTo>
                <a:cubicBezTo>
                  <a:pt x="1187" y="532"/>
                  <a:pt x="1189" y="532"/>
                  <a:pt x="1188" y="530"/>
                </a:cubicBezTo>
                <a:cubicBezTo>
                  <a:pt x="1185" y="530"/>
                  <a:pt x="1185" y="532"/>
                  <a:pt x="1183" y="533"/>
                </a:cubicBezTo>
                <a:cubicBezTo>
                  <a:pt x="1185" y="533"/>
                  <a:pt x="1185" y="533"/>
                  <a:pt x="1185" y="533"/>
                </a:cubicBezTo>
                <a:cubicBezTo>
                  <a:pt x="1188" y="534"/>
                  <a:pt x="1185" y="535"/>
                  <a:pt x="1186" y="537"/>
                </a:cubicBezTo>
                <a:cubicBezTo>
                  <a:pt x="1189" y="537"/>
                  <a:pt x="1189" y="535"/>
                  <a:pt x="1189" y="533"/>
                </a:cubicBezTo>
                <a:close/>
                <a:moveTo>
                  <a:pt x="1196" y="617"/>
                </a:moveTo>
                <a:cubicBezTo>
                  <a:pt x="1192" y="615"/>
                  <a:pt x="1185" y="615"/>
                  <a:pt x="1182" y="617"/>
                </a:cubicBezTo>
                <a:cubicBezTo>
                  <a:pt x="1187" y="617"/>
                  <a:pt x="1193" y="620"/>
                  <a:pt x="1196" y="617"/>
                </a:cubicBezTo>
                <a:close/>
                <a:moveTo>
                  <a:pt x="1202" y="414"/>
                </a:moveTo>
                <a:cubicBezTo>
                  <a:pt x="1200" y="416"/>
                  <a:pt x="1196" y="413"/>
                  <a:pt x="1196" y="416"/>
                </a:cubicBezTo>
                <a:cubicBezTo>
                  <a:pt x="1199" y="417"/>
                  <a:pt x="1202" y="417"/>
                  <a:pt x="1202" y="414"/>
                </a:cubicBezTo>
                <a:close/>
                <a:moveTo>
                  <a:pt x="1204" y="287"/>
                </a:moveTo>
                <a:cubicBezTo>
                  <a:pt x="1207" y="287"/>
                  <a:pt x="1209" y="286"/>
                  <a:pt x="1209" y="283"/>
                </a:cubicBezTo>
                <a:cubicBezTo>
                  <a:pt x="1207" y="284"/>
                  <a:pt x="1205" y="285"/>
                  <a:pt x="1204" y="287"/>
                </a:cubicBezTo>
                <a:close/>
                <a:moveTo>
                  <a:pt x="1212" y="419"/>
                </a:moveTo>
                <a:cubicBezTo>
                  <a:pt x="1208" y="422"/>
                  <a:pt x="1201" y="417"/>
                  <a:pt x="1198" y="421"/>
                </a:cubicBezTo>
                <a:cubicBezTo>
                  <a:pt x="1200" y="422"/>
                  <a:pt x="1214" y="423"/>
                  <a:pt x="1212" y="419"/>
                </a:cubicBezTo>
                <a:close/>
                <a:moveTo>
                  <a:pt x="1195" y="521"/>
                </a:moveTo>
                <a:cubicBezTo>
                  <a:pt x="1195" y="524"/>
                  <a:pt x="1195" y="524"/>
                  <a:pt x="1195" y="524"/>
                </a:cubicBezTo>
                <a:cubicBezTo>
                  <a:pt x="1197" y="525"/>
                  <a:pt x="1199" y="525"/>
                  <a:pt x="1199" y="522"/>
                </a:cubicBezTo>
                <a:cubicBezTo>
                  <a:pt x="1197" y="522"/>
                  <a:pt x="1197" y="520"/>
                  <a:pt x="1195" y="521"/>
                </a:cubicBezTo>
                <a:close/>
                <a:moveTo>
                  <a:pt x="1201" y="430"/>
                </a:moveTo>
                <a:cubicBezTo>
                  <a:pt x="1205" y="431"/>
                  <a:pt x="1209" y="432"/>
                  <a:pt x="1206" y="428"/>
                </a:cubicBezTo>
                <a:cubicBezTo>
                  <a:pt x="1210" y="426"/>
                  <a:pt x="1213" y="429"/>
                  <a:pt x="1215" y="426"/>
                </a:cubicBezTo>
                <a:cubicBezTo>
                  <a:pt x="1209" y="425"/>
                  <a:pt x="1211" y="425"/>
                  <a:pt x="1203" y="424"/>
                </a:cubicBezTo>
                <a:cubicBezTo>
                  <a:pt x="1204" y="427"/>
                  <a:pt x="1202" y="428"/>
                  <a:pt x="1201" y="430"/>
                </a:cubicBezTo>
                <a:close/>
                <a:moveTo>
                  <a:pt x="1209" y="333"/>
                </a:moveTo>
                <a:cubicBezTo>
                  <a:pt x="1211" y="333"/>
                  <a:pt x="1214" y="333"/>
                  <a:pt x="1214" y="331"/>
                </a:cubicBezTo>
                <a:cubicBezTo>
                  <a:pt x="1213" y="331"/>
                  <a:pt x="1212" y="330"/>
                  <a:pt x="1211" y="329"/>
                </a:cubicBezTo>
                <a:cubicBezTo>
                  <a:pt x="1211" y="331"/>
                  <a:pt x="1210" y="331"/>
                  <a:pt x="1209" y="333"/>
                </a:cubicBezTo>
                <a:close/>
                <a:moveTo>
                  <a:pt x="1205" y="550"/>
                </a:moveTo>
                <a:cubicBezTo>
                  <a:pt x="1206" y="553"/>
                  <a:pt x="1204" y="552"/>
                  <a:pt x="1203" y="554"/>
                </a:cubicBezTo>
                <a:cubicBezTo>
                  <a:pt x="1204" y="555"/>
                  <a:pt x="1207" y="556"/>
                  <a:pt x="1208" y="557"/>
                </a:cubicBezTo>
                <a:cubicBezTo>
                  <a:pt x="1210" y="555"/>
                  <a:pt x="1211" y="553"/>
                  <a:pt x="1214" y="553"/>
                </a:cubicBezTo>
                <a:cubicBezTo>
                  <a:pt x="1214" y="551"/>
                  <a:pt x="1213" y="551"/>
                  <a:pt x="1213" y="549"/>
                </a:cubicBezTo>
                <a:cubicBezTo>
                  <a:pt x="1209" y="548"/>
                  <a:pt x="1208" y="550"/>
                  <a:pt x="1205" y="550"/>
                </a:cubicBezTo>
                <a:close/>
                <a:moveTo>
                  <a:pt x="1222" y="401"/>
                </a:moveTo>
                <a:cubicBezTo>
                  <a:pt x="1221" y="401"/>
                  <a:pt x="1220" y="400"/>
                  <a:pt x="1219" y="400"/>
                </a:cubicBezTo>
                <a:cubicBezTo>
                  <a:pt x="1217" y="400"/>
                  <a:pt x="1215" y="401"/>
                  <a:pt x="1213" y="402"/>
                </a:cubicBezTo>
                <a:cubicBezTo>
                  <a:pt x="1215" y="402"/>
                  <a:pt x="1214" y="404"/>
                  <a:pt x="1215" y="404"/>
                </a:cubicBezTo>
                <a:cubicBezTo>
                  <a:pt x="1215" y="400"/>
                  <a:pt x="1220" y="403"/>
                  <a:pt x="1222" y="401"/>
                </a:cubicBezTo>
                <a:close/>
                <a:moveTo>
                  <a:pt x="1224" y="341"/>
                </a:moveTo>
                <a:cubicBezTo>
                  <a:pt x="1222" y="341"/>
                  <a:pt x="1223" y="343"/>
                  <a:pt x="1222" y="344"/>
                </a:cubicBezTo>
                <a:cubicBezTo>
                  <a:pt x="1220" y="343"/>
                  <a:pt x="1221" y="341"/>
                  <a:pt x="1219" y="341"/>
                </a:cubicBezTo>
                <a:cubicBezTo>
                  <a:pt x="1220" y="343"/>
                  <a:pt x="1218" y="344"/>
                  <a:pt x="1216" y="343"/>
                </a:cubicBezTo>
                <a:cubicBezTo>
                  <a:pt x="1216" y="346"/>
                  <a:pt x="1216" y="348"/>
                  <a:pt x="1218" y="349"/>
                </a:cubicBezTo>
                <a:cubicBezTo>
                  <a:pt x="1221" y="345"/>
                  <a:pt x="1227" y="345"/>
                  <a:pt x="1232" y="348"/>
                </a:cubicBezTo>
                <a:cubicBezTo>
                  <a:pt x="1232" y="345"/>
                  <a:pt x="1231" y="343"/>
                  <a:pt x="1232" y="341"/>
                </a:cubicBezTo>
                <a:cubicBezTo>
                  <a:pt x="1231" y="338"/>
                  <a:pt x="1230" y="342"/>
                  <a:pt x="1229" y="340"/>
                </a:cubicBezTo>
                <a:cubicBezTo>
                  <a:pt x="1229" y="338"/>
                  <a:pt x="1231" y="339"/>
                  <a:pt x="1232" y="339"/>
                </a:cubicBezTo>
                <a:cubicBezTo>
                  <a:pt x="1232" y="333"/>
                  <a:pt x="1225" y="339"/>
                  <a:pt x="1221" y="338"/>
                </a:cubicBezTo>
                <a:cubicBezTo>
                  <a:pt x="1220" y="341"/>
                  <a:pt x="1224" y="339"/>
                  <a:pt x="1224" y="341"/>
                </a:cubicBezTo>
                <a:close/>
                <a:moveTo>
                  <a:pt x="1228" y="340"/>
                </a:moveTo>
                <a:cubicBezTo>
                  <a:pt x="1228" y="341"/>
                  <a:pt x="1227" y="342"/>
                  <a:pt x="1226" y="343"/>
                </a:cubicBezTo>
                <a:cubicBezTo>
                  <a:pt x="1225" y="342"/>
                  <a:pt x="1224" y="340"/>
                  <a:pt x="1226" y="339"/>
                </a:cubicBezTo>
                <a:cubicBezTo>
                  <a:pt x="1226" y="339"/>
                  <a:pt x="1227" y="340"/>
                  <a:pt x="1228" y="340"/>
                </a:cubicBezTo>
                <a:close/>
                <a:moveTo>
                  <a:pt x="1207" y="592"/>
                </a:moveTo>
                <a:cubicBezTo>
                  <a:pt x="1211" y="591"/>
                  <a:pt x="1216" y="592"/>
                  <a:pt x="1218" y="590"/>
                </a:cubicBezTo>
                <a:cubicBezTo>
                  <a:pt x="1212" y="591"/>
                  <a:pt x="1209" y="588"/>
                  <a:pt x="1207" y="592"/>
                </a:cubicBezTo>
                <a:close/>
                <a:moveTo>
                  <a:pt x="1215" y="585"/>
                </a:moveTo>
                <a:cubicBezTo>
                  <a:pt x="1216" y="586"/>
                  <a:pt x="1220" y="587"/>
                  <a:pt x="1220" y="584"/>
                </a:cubicBezTo>
                <a:cubicBezTo>
                  <a:pt x="1219" y="584"/>
                  <a:pt x="1215" y="581"/>
                  <a:pt x="1215" y="585"/>
                </a:cubicBezTo>
                <a:close/>
                <a:moveTo>
                  <a:pt x="1230" y="378"/>
                </a:moveTo>
                <a:cubicBezTo>
                  <a:pt x="1232" y="381"/>
                  <a:pt x="1235" y="380"/>
                  <a:pt x="1236" y="376"/>
                </a:cubicBezTo>
                <a:cubicBezTo>
                  <a:pt x="1234" y="377"/>
                  <a:pt x="1231" y="376"/>
                  <a:pt x="1230" y="378"/>
                </a:cubicBezTo>
                <a:close/>
                <a:moveTo>
                  <a:pt x="1244" y="471"/>
                </a:moveTo>
                <a:cubicBezTo>
                  <a:pt x="1242" y="471"/>
                  <a:pt x="1238" y="469"/>
                  <a:pt x="1238" y="471"/>
                </a:cubicBezTo>
                <a:cubicBezTo>
                  <a:pt x="1240" y="472"/>
                  <a:pt x="1243" y="473"/>
                  <a:pt x="1244" y="471"/>
                </a:cubicBezTo>
                <a:close/>
                <a:moveTo>
                  <a:pt x="1244" y="376"/>
                </a:moveTo>
                <a:cubicBezTo>
                  <a:pt x="1244" y="377"/>
                  <a:pt x="1244" y="378"/>
                  <a:pt x="1243" y="379"/>
                </a:cubicBezTo>
                <a:cubicBezTo>
                  <a:pt x="1245" y="382"/>
                  <a:pt x="1252" y="382"/>
                  <a:pt x="1252" y="378"/>
                </a:cubicBezTo>
                <a:cubicBezTo>
                  <a:pt x="1251" y="378"/>
                  <a:pt x="1249" y="378"/>
                  <a:pt x="1250" y="376"/>
                </a:cubicBezTo>
                <a:cubicBezTo>
                  <a:pt x="1247" y="375"/>
                  <a:pt x="1246" y="377"/>
                  <a:pt x="1244" y="376"/>
                </a:cubicBezTo>
                <a:close/>
                <a:moveTo>
                  <a:pt x="1249" y="343"/>
                </a:moveTo>
                <a:cubicBezTo>
                  <a:pt x="1248" y="344"/>
                  <a:pt x="1248" y="346"/>
                  <a:pt x="1247" y="347"/>
                </a:cubicBezTo>
                <a:cubicBezTo>
                  <a:pt x="1250" y="348"/>
                  <a:pt x="1252" y="344"/>
                  <a:pt x="1249" y="343"/>
                </a:cubicBezTo>
                <a:close/>
                <a:moveTo>
                  <a:pt x="1244" y="420"/>
                </a:moveTo>
                <a:cubicBezTo>
                  <a:pt x="1246" y="422"/>
                  <a:pt x="1250" y="417"/>
                  <a:pt x="1253" y="420"/>
                </a:cubicBezTo>
                <a:cubicBezTo>
                  <a:pt x="1253" y="418"/>
                  <a:pt x="1250" y="418"/>
                  <a:pt x="1247" y="417"/>
                </a:cubicBezTo>
                <a:cubicBezTo>
                  <a:pt x="1246" y="418"/>
                  <a:pt x="1245" y="419"/>
                  <a:pt x="1244" y="420"/>
                </a:cubicBezTo>
                <a:close/>
                <a:moveTo>
                  <a:pt x="1253" y="401"/>
                </a:moveTo>
                <a:cubicBezTo>
                  <a:pt x="1252" y="399"/>
                  <a:pt x="1252" y="398"/>
                  <a:pt x="1254" y="396"/>
                </a:cubicBezTo>
                <a:cubicBezTo>
                  <a:pt x="1251" y="396"/>
                  <a:pt x="1250" y="396"/>
                  <a:pt x="1248" y="398"/>
                </a:cubicBezTo>
                <a:cubicBezTo>
                  <a:pt x="1251" y="398"/>
                  <a:pt x="1251" y="400"/>
                  <a:pt x="1253" y="401"/>
                </a:cubicBezTo>
                <a:close/>
                <a:moveTo>
                  <a:pt x="1248" y="472"/>
                </a:moveTo>
                <a:cubicBezTo>
                  <a:pt x="1252" y="473"/>
                  <a:pt x="1256" y="471"/>
                  <a:pt x="1262" y="472"/>
                </a:cubicBezTo>
                <a:cubicBezTo>
                  <a:pt x="1259" y="468"/>
                  <a:pt x="1252" y="470"/>
                  <a:pt x="1248" y="472"/>
                </a:cubicBezTo>
                <a:close/>
                <a:moveTo>
                  <a:pt x="1262" y="273"/>
                </a:moveTo>
                <a:cubicBezTo>
                  <a:pt x="1268" y="275"/>
                  <a:pt x="1273" y="274"/>
                  <a:pt x="1278" y="271"/>
                </a:cubicBezTo>
                <a:cubicBezTo>
                  <a:pt x="1274" y="268"/>
                  <a:pt x="1272" y="266"/>
                  <a:pt x="1266" y="269"/>
                </a:cubicBezTo>
                <a:cubicBezTo>
                  <a:pt x="1267" y="270"/>
                  <a:pt x="1268" y="270"/>
                  <a:pt x="1269" y="272"/>
                </a:cubicBezTo>
                <a:cubicBezTo>
                  <a:pt x="1266" y="274"/>
                  <a:pt x="1263" y="270"/>
                  <a:pt x="1262" y="273"/>
                </a:cubicBezTo>
                <a:close/>
                <a:moveTo>
                  <a:pt x="1288" y="469"/>
                </a:moveTo>
                <a:cubicBezTo>
                  <a:pt x="1280" y="469"/>
                  <a:pt x="1274" y="470"/>
                  <a:pt x="1270" y="472"/>
                </a:cubicBezTo>
                <a:cubicBezTo>
                  <a:pt x="1276" y="472"/>
                  <a:pt x="1285" y="474"/>
                  <a:pt x="1288" y="469"/>
                </a:cubicBezTo>
                <a:close/>
                <a:moveTo>
                  <a:pt x="1287" y="269"/>
                </a:moveTo>
                <a:cubicBezTo>
                  <a:pt x="1287" y="270"/>
                  <a:pt x="1292" y="271"/>
                  <a:pt x="1292" y="269"/>
                </a:cubicBezTo>
                <a:cubicBezTo>
                  <a:pt x="1291" y="269"/>
                  <a:pt x="1291" y="268"/>
                  <a:pt x="1290" y="268"/>
                </a:cubicBezTo>
                <a:cubicBezTo>
                  <a:pt x="1289" y="268"/>
                  <a:pt x="1287" y="268"/>
                  <a:pt x="1287" y="269"/>
                </a:cubicBezTo>
                <a:close/>
                <a:moveTo>
                  <a:pt x="1288" y="274"/>
                </a:moveTo>
                <a:cubicBezTo>
                  <a:pt x="1291" y="274"/>
                  <a:pt x="1294" y="275"/>
                  <a:pt x="1294" y="272"/>
                </a:cubicBezTo>
                <a:cubicBezTo>
                  <a:pt x="1292" y="272"/>
                  <a:pt x="1289" y="272"/>
                  <a:pt x="1288" y="274"/>
                </a:cubicBezTo>
                <a:close/>
                <a:moveTo>
                  <a:pt x="1302" y="295"/>
                </a:moveTo>
                <a:cubicBezTo>
                  <a:pt x="1300" y="297"/>
                  <a:pt x="1303" y="297"/>
                  <a:pt x="1303" y="299"/>
                </a:cubicBezTo>
                <a:cubicBezTo>
                  <a:pt x="1299" y="302"/>
                  <a:pt x="1291" y="298"/>
                  <a:pt x="1289" y="305"/>
                </a:cubicBezTo>
                <a:cubicBezTo>
                  <a:pt x="1289" y="305"/>
                  <a:pt x="1291" y="306"/>
                  <a:pt x="1293" y="306"/>
                </a:cubicBezTo>
                <a:cubicBezTo>
                  <a:pt x="1292" y="301"/>
                  <a:pt x="1305" y="305"/>
                  <a:pt x="1306" y="296"/>
                </a:cubicBezTo>
                <a:cubicBezTo>
                  <a:pt x="1304" y="296"/>
                  <a:pt x="1304" y="294"/>
                  <a:pt x="1302" y="295"/>
                </a:cubicBezTo>
                <a:close/>
                <a:moveTo>
                  <a:pt x="1294" y="358"/>
                </a:moveTo>
                <a:cubicBezTo>
                  <a:pt x="1293" y="359"/>
                  <a:pt x="1292" y="358"/>
                  <a:pt x="1292" y="359"/>
                </a:cubicBezTo>
                <a:cubicBezTo>
                  <a:pt x="1293" y="361"/>
                  <a:pt x="1295" y="359"/>
                  <a:pt x="1296" y="358"/>
                </a:cubicBezTo>
                <a:cubicBezTo>
                  <a:pt x="1294" y="358"/>
                  <a:pt x="1295" y="355"/>
                  <a:pt x="1292" y="356"/>
                </a:cubicBezTo>
                <a:cubicBezTo>
                  <a:pt x="1292" y="357"/>
                  <a:pt x="1293" y="358"/>
                  <a:pt x="1294" y="358"/>
                </a:cubicBezTo>
                <a:close/>
                <a:moveTo>
                  <a:pt x="1295" y="299"/>
                </a:moveTo>
                <a:cubicBezTo>
                  <a:pt x="1297" y="299"/>
                  <a:pt x="1299" y="298"/>
                  <a:pt x="1300" y="297"/>
                </a:cubicBezTo>
                <a:cubicBezTo>
                  <a:pt x="1297" y="297"/>
                  <a:pt x="1297" y="295"/>
                  <a:pt x="1298" y="293"/>
                </a:cubicBezTo>
                <a:cubicBezTo>
                  <a:pt x="1301" y="294"/>
                  <a:pt x="1309" y="296"/>
                  <a:pt x="1310" y="292"/>
                </a:cubicBezTo>
                <a:cubicBezTo>
                  <a:pt x="1306" y="288"/>
                  <a:pt x="1299" y="293"/>
                  <a:pt x="1295" y="294"/>
                </a:cubicBezTo>
                <a:cubicBezTo>
                  <a:pt x="1298" y="295"/>
                  <a:pt x="1294" y="297"/>
                  <a:pt x="1295" y="299"/>
                </a:cubicBezTo>
                <a:close/>
                <a:moveTo>
                  <a:pt x="1294" y="451"/>
                </a:moveTo>
                <a:cubicBezTo>
                  <a:pt x="1296" y="452"/>
                  <a:pt x="1299" y="451"/>
                  <a:pt x="1300" y="450"/>
                </a:cubicBezTo>
                <a:cubicBezTo>
                  <a:pt x="1298" y="451"/>
                  <a:pt x="1295" y="449"/>
                  <a:pt x="1294" y="451"/>
                </a:cubicBezTo>
                <a:close/>
                <a:moveTo>
                  <a:pt x="1320" y="317"/>
                </a:moveTo>
                <a:cubicBezTo>
                  <a:pt x="1322" y="317"/>
                  <a:pt x="1330" y="319"/>
                  <a:pt x="1328" y="317"/>
                </a:cubicBezTo>
                <a:cubicBezTo>
                  <a:pt x="1326" y="317"/>
                  <a:pt x="1318" y="316"/>
                  <a:pt x="1320" y="317"/>
                </a:cubicBezTo>
                <a:close/>
                <a:moveTo>
                  <a:pt x="733" y="49"/>
                </a:moveTo>
                <a:cubicBezTo>
                  <a:pt x="724" y="50"/>
                  <a:pt x="702" y="54"/>
                  <a:pt x="697" y="50"/>
                </a:cubicBezTo>
                <a:cubicBezTo>
                  <a:pt x="695" y="47"/>
                  <a:pt x="697" y="49"/>
                  <a:pt x="698" y="47"/>
                </a:cubicBezTo>
                <a:cubicBezTo>
                  <a:pt x="696" y="47"/>
                  <a:pt x="696" y="47"/>
                  <a:pt x="696" y="47"/>
                </a:cubicBezTo>
                <a:cubicBezTo>
                  <a:pt x="696" y="46"/>
                  <a:pt x="695" y="46"/>
                  <a:pt x="694" y="46"/>
                </a:cubicBezTo>
                <a:cubicBezTo>
                  <a:pt x="692" y="48"/>
                  <a:pt x="695" y="48"/>
                  <a:pt x="695" y="50"/>
                </a:cubicBezTo>
                <a:cubicBezTo>
                  <a:pt x="678" y="52"/>
                  <a:pt x="665" y="50"/>
                  <a:pt x="648" y="48"/>
                </a:cubicBezTo>
                <a:cubicBezTo>
                  <a:pt x="650" y="45"/>
                  <a:pt x="655" y="46"/>
                  <a:pt x="657" y="44"/>
                </a:cubicBezTo>
                <a:cubicBezTo>
                  <a:pt x="642" y="42"/>
                  <a:pt x="629" y="40"/>
                  <a:pt x="619" y="46"/>
                </a:cubicBezTo>
                <a:cubicBezTo>
                  <a:pt x="619" y="48"/>
                  <a:pt x="620" y="48"/>
                  <a:pt x="620" y="50"/>
                </a:cubicBezTo>
                <a:cubicBezTo>
                  <a:pt x="604" y="52"/>
                  <a:pt x="584" y="53"/>
                  <a:pt x="574" y="58"/>
                </a:cubicBezTo>
                <a:cubicBezTo>
                  <a:pt x="576" y="58"/>
                  <a:pt x="578" y="58"/>
                  <a:pt x="578" y="59"/>
                </a:cubicBezTo>
                <a:cubicBezTo>
                  <a:pt x="569" y="65"/>
                  <a:pt x="557" y="63"/>
                  <a:pt x="546" y="65"/>
                </a:cubicBezTo>
                <a:cubicBezTo>
                  <a:pt x="541" y="66"/>
                  <a:pt x="536" y="70"/>
                  <a:pt x="531" y="70"/>
                </a:cubicBezTo>
                <a:cubicBezTo>
                  <a:pt x="521" y="71"/>
                  <a:pt x="514" y="69"/>
                  <a:pt x="506" y="73"/>
                </a:cubicBezTo>
                <a:cubicBezTo>
                  <a:pt x="504" y="71"/>
                  <a:pt x="500" y="69"/>
                  <a:pt x="504" y="67"/>
                </a:cubicBezTo>
                <a:cubicBezTo>
                  <a:pt x="478" y="66"/>
                  <a:pt x="459" y="69"/>
                  <a:pt x="439" y="74"/>
                </a:cubicBezTo>
                <a:cubicBezTo>
                  <a:pt x="424" y="80"/>
                  <a:pt x="394" y="68"/>
                  <a:pt x="383" y="79"/>
                </a:cubicBezTo>
                <a:cubicBezTo>
                  <a:pt x="387" y="81"/>
                  <a:pt x="384" y="85"/>
                  <a:pt x="381" y="86"/>
                </a:cubicBezTo>
                <a:cubicBezTo>
                  <a:pt x="382" y="88"/>
                  <a:pt x="387" y="86"/>
                  <a:pt x="386" y="89"/>
                </a:cubicBezTo>
                <a:cubicBezTo>
                  <a:pt x="385" y="90"/>
                  <a:pt x="385" y="92"/>
                  <a:pt x="384" y="93"/>
                </a:cubicBezTo>
                <a:cubicBezTo>
                  <a:pt x="368" y="97"/>
                  <a:pt x="347" y="95"/>
                  <a:pt x="333" y="95"/>
                </a:cubicBezTo>
                <a:cubicBezTo>
                  <a:pt x="333" y="93"/>
                  <a:pt x="334" y="93"/>
                  <a:pt x="333" y="92"/>
                </a:cubicBezTo>
                <a:cubicBezTo>
                  <a:pt x="337" y="92"/>
                  <a:pt x="340" y="91"/>
                  <a:pt x="342" y="89"/>
                </a:cubicBezTo>
                <a:cubicBezTo>
                  <a:pt x="333" y="89"/>
                  <a:pt x="324" y="88"/>
                  <a:pt x="319" y="93"/>
                </a:cubicBezTo>
                <a:cubicBezTo>
                  <a:pt x="323" y="95"/>
                  <a:pt x="324" y="90"/>
                  <a:pt x="326" y="92"/>
                </a:cubicBezTo>
                <a:cubicBezTo>
                  <a:pt x="320" y="95"/>
                  <a:pt x="319" y="95"/>
                  <a:pt x="309" y="96"/>
                </a:cubicBezTo>
                <a:cubicBezTo>
                  <a:pt x="308" y="94"/>
                  <a:pt x="309" y="91"/>
                  <a:pt x="308" y="90"/>
                </a:cubicBezTo>
                <a:cubicBezTo>
                  <a:pt x="306" y="90"/>
                  <a:pt x="306" y="92"/>
                  <a:pt x="304" y="92"/>
                </a:cubicBezTo>
                <a:cubicBezTo>
                  <a:pt x="304" y="94"/>
                  <a:pt x="305" y="94"/>
                  <a:pt x="306" y="94"/>
                </a:cubicBezTo>
                <a:cubicBezTo>
                  <a:pt x="293" y="99"/>
                  <a:pt x="280" y="97"/>
                  <a:pt x="266" y="101"/>
                </a:cubicBezTo>
                <a:cubicBezTo>
                  <a:pt x="252" y="96"/>
                  <a:pt x="240" y="111"/>
                  <a:pt x="226" y="102"/>
                </a:cubicBezTo>
                <a:cubicBezTo>
                  <a:pt x="240" y="99"/>
                  <a:pt x="254" y="98"/>
                  <a:pt x="267" y="93"/>
                </a:cubicBezTo>
                <a:cubicBezTo>
                  <a:pt x="253" y="94"/>
                  <a:pt x="242" y="88"/>
                  <a:pt x="231" y="96"/>
                </a:cubicBezTo>
                <a:cubicBezTo>
                  <a:pt x="227" y="96"/>
                  <a:pt x="226" y="93"/>
                  <a:pt x="221" y="94"/>
                </a:cubicBezTo>
                <a:cubicBezTo>
                  <a:pt x="219" y="95"/>
                  <a:pt x="218" y="97"/>
                  <a:pt x="215" y="97"/>
                </a:cubicBezTo>
                <a:cubicBezTo>
                  <a:pt x="196" y="96"/>
                  <a:pt x="176" y="104"/>
                  <a:pt x="157" y="108"/>
                </a:cubicBezTo>
                <a:cubicBezTo>
                  <a:pt x="143" y="111"/>
                  <a:pt x="131" y="113"/>
                  <a:pt x="118" y="115"/>
                </a:cubicBezTo>
                <a:cubicBezTo>
                  <a:pt x="99" y="118"/>
                  <a:pt x="55" y="110"/>
                  <a:pt x="63" y="135"/>
                </a:cubicBezTo>
                <a:cubicBezTo>
                  <a:pt x="65" y="140"/>
                  <a:pt x="71" y="143"/>
                  <a:pt x="80" y="143"/>
                </a:cubicBezTo>
                <a:cubicBezTo>
                  <a:pt x="76" y="146"/>
                  <a:pt x="79" y="152"/>
                  <a:pt x="80" y="156"/>
                </a:cubicBezTo>
                <a:cubicBezTo>
                  <a:pt x="88" y="156"/>
                  <a:pt x="100" y="152"/>
                  <a:pt x="104" y="158"/>
                </a:cubicBezTo>
                <a:cubicBezTo>
                  <a:pt x="101" y="159"/>
                  <a:pt x="103" y="161"/>
                  <a:pt x="101" y="163"/>
                </a:cubicBezTo>
                <a:cubicBezTo>
                  <a:pt x="96" y="162"/>
                  <a:pt x="90" y="163"/>
                  <a:pt x="92" y="157"/>
                </a:cubicBezTo>
                <a:cubicBezTo>
                  <a:pt x="87" y="157"/>
                  <a:pt x="84" y="160"/>
                  <a:pt x="80" y="159"/>
                </a:cubicBezTo>
                <a:cubicBezTo>
                  <a:pt x="87" y="165"/>
                  <a:pt x="86" y="177"/>
                  <a:pt x="93" y="183"/>
                </a:cubicBezTo>
                <a:cubicBezTo>
                  <a:pt x="93" y="185"/>
                  <a:pt x="89" y="183"/>
                  <a:pt x="90" y="186"/>
                </a:cubicBezTo>
                <a:cubicBezTo>
                  <a:pt x="92" y="191"/>
                  <a:pt x="99" y="192"/>
                  <a:pt x="97" y="201"/>
                </a:cubicBezTo>
                <a:cubicBezTo>
                  <a:pt x="102" y="204"/>
                  <a:pt x="103" y="210"/>
                  <a:pt x="106" y="215"/>
                </a:cubicBezTo>
                <a:cubicBezTo>
                  <a:pt x="109" y="206"/>
                  <a:pt x="129" y="207"/>
                  <a:pt x="132" y="215"/>
                </a:cubicBezTo>
                <a:cubicBezTo>
                  <a:pt x="128" y="214"/>
                  <a:pt x="125" y="217"/>
                  <a:pt x="122" y="215"/>
                </a:cubicBezTo>
                <a:cubicBezTo>
                  <a:pt x="124" y="220"/>
                  <a:pt x="115" y="216"/>
                  <a:pt x="119" y="220"/>
                </a:cubicBezTo>
                <a:cubicBezTo>
                  <a:pt x="116" y="220"/>
                  <a:pt x="113" y="217"/>
                  <a:pt x="109" y="220"/>
                </a:cubicBezTo>
                <a:cubicBezTo>
                  <a:pt x="108" y="217"/>
                  <a:pt x="103" y="217"/>
                  <a:pt x="100" y="216"/>
                </a:cubicBezTo>
                <a:cubicBezTo>
                  <a:pt x="100" y="221"/>
                  <a:pt x="107" y="218"/>
                  <a:pt x="109" y="222"/>
                </a:cubicBezTo>
                <a:cubicBezTo>
                  <a:pt x="105" y="225"/>
                  <a:pt x="102" y="228"/>
                  <a:pt x="98" y="230"/>
                </a:cubicBezTo>
                <a:cubicBezTo>
                  <a:pt x="97" y="232"/>
                  <a:pt x="102" y="232"/>
                  <a:pt x="101" y="237"/>
                </a:cubicBezTo>
                <a:cubicBezTo>
                  <a:pt x="105" y="238"/>
                  <a:pt x="109" y="239"/>
                  <a:pt x="108" y="246"/>
                </a:cubicBezTo>
                <a:cubicBezTo>
                  <a:pt x="117" y="251"/>
                  <a:pt x="128" y="254"/>
                  <a:pt x="140" y="257"/>
                </a:cubicBezTo>
                <a:cubicBezTo>
                  <a:pt x="140" y="266"/>
                  <a:pt x="129" y="263"/>
                  <a:pt x="125" y="268"/>
                </a:cubicBezTo>
                <a:cubicBezTo>
                  <a:pt x="133" y="270"/>
                  <a:pt x="139" y="273"/>
                  <a:pt x="148" y="274"/>
                </a:cubicBezTo>
                <a:cubicBezTo>
                  <a:pt x="153" y="280"/>
                  <a:pt x="167" y="273"/>
                  <a:pt x="171" y="277"/>
                </a:cubicBezTo>
                <a:cubicBezTo>
                  <a:pt x="168" y="278"/>
                  <a:pt x="168" y="282"/>
                  <a:pt x="166" y="284"/>
                </a:cubicBezTo>
                <a:cubicBezTo>
                  <a:pt x="167" y="286"/>
                  <a:pt x="173" y="284"/>
                  <a:pt x="172" y="288"/>
                </a:cubicBezTo>
                <a:cubicBezTo>
                  <a:pt x="169" y="292"/>
                  <a:pt x="161" y="287"/>
                  <a:pt x="158" y="289"/>
                </a:cubicBezTo>
                <a:cubicBezTo>
                  <a:pt x="161" y="295"/>
                  <a:pt x="171" y="293"/>
                  <a:pt x="175" y="298"/>
                </a:cubicBezTo>
                <a:cubicBezTo>
                  <a:pt x="175" y="299"/>
                  <a:pt x="175" y="301"/>
                  <a:pt x="174" y="301"/>
                </a:cubicBezTo>
                <a:cubicBezTo>
                  <a:pt x="171" y="302"/>
                  <a:pt x="171" y="299"/>
                  <a:pt x="170" y="299"/>
                </a:cubicBezTo>
                <a:cubicBezTo>
                  <a:pt x="169" y="309"/>
                  <a:pt x="156" y="311"/>
                  <a:pt x="144" y="311"/>
                </a:cubicBezTo>
                <a:cubicBezTo>
                  <a:pt x="144" y="309"/>
                  <a:pt x="143" y="309"/>
                  <a:pt x="143" y="307"/>
                </a:cubicBezTo>
                <a:cubicBezTo>
                  <a:pt x="134" y="309"/>
                  <a:pt x="129" y="305"/>
                  <a:pt x="118" y="304"/>
                </a:cubicBezTo>
                <a:cubicBezTo>
                  <a:pt x="118" y="308"/>
                  <a:pt x="113" y="307"/>
                  <a:pt x="110" y="310"/>
                </a:cubicBezTo>
                <a:cubicBezTo>
                  <a:pt x="112" y="310"/>
                  <a:pt x="112" y="311"/>
                  <a:pt x="112" y="313"/>
                </a:cubicBezTo>
                <a:cubicBezTo>
                  <a:pt x="115" y="315"/>
                  <a:pt x="119" y="313"/>
                  <a:pt x="119" y="319"/>
                </a:cubicBezTo>
                <a:cubicBezTo>
                  <a:pt x="117" y="318"/>
                  <a:pt x="112" y="319"/>
                  <a:pt x="114" y="320"/>
                </a:cubicBezTo>
                <a:cubicBezTo>
                  <a:pt x="126" y="321"/>
                  <a:pt x="139" y="328"/>
                  <a:pt x="153" y="329"/>
                </a:cubicBezTo>
                <a:cubicBezTo>
                  <a:pt x="152" y="337"/>
                  <a:pt x="164" y="330"/>
                  <a:pt x="165" y="338"/>
                </a:cubicBezTo>
                <a:cubicBezTo>
                  <a:pt x="162" y="339"/>
                  <a:pt x="156" y="339"/>
                  <a:pt x="157" y="342"/>
                </a:cubicBezTo>
                <a:cubicBezTo>
                  <a:pt x="153" y="342"/>
                  <a:pt x="148" y="342"/>
                  <a:pt x="146" y="345"/>
                </a:cubicBezTo>
                <a:cubicBezTo>
                  <a:pt x="150" y="344"/>
                  <a:pt x="149" y="348"/>
                  <a:pt x="153" y="347"/>
                </a:cubicBezTo>
                <a:cubicBezTo>
                  <a:pt x="154" y="346"/>
                  <a:pt x="155" y="344"/>
                  <a:pt x="158" y="345"/>
                </a:cubicBezTo>
                <a:cubicBezTo>
                  <a:pt x="158" y="347"/>
                  <a:pt x="155" y="346"/>
                  <a:pt x="155" y="347"/>
                </a:cubicBezTo>
                <a:cubicBezTo>
                  <a:pt x="159" y="352"/>
                  <a:pt x="162" y="344"/>
                  <a:pt x="167" y="344"/>
                </a:cubicBezTo>
                <a:cubicBezTo>
                  <a:pt x="170" y="345"/>
                  <a:pt x="174" y="343"/>
                  <a:pt x="178" y="342"/>
                </a:cubicBezTo>
                <a:cubicBezTo>
                  <a:pt x="175" y="341"/>
                  <a:pt x="172" y="342"/>
                  <a:pt x="172" y="340"/>
                </a:cubicBezTo>
                <a:cubicBezTo>
                  <a:pt x="175" y="339"/>
                  <a:pt x="176" y="338"/>
                  <a:pt x="173" y="336"/>
                </a:cubicBezTo>
                <a:cubicBezTo>
                  <a:pt x="175" y="336"/>
                  <a:pt x="176" y="334"/>
                  <a:pt x="179" y="335"/>
                </a:cubicBezTo>
                <a:cubicBezTo>
                  <a:pt x="180" y="337"/>
                  <a:pt x="181" y="338"/>
                  <a:pt x="180" y="341"/>
                </a:cubicBezTo>
                <a:cubicBezTo>
                  <a:pt x="186" y="340"/>
                  <a:pt x="186" y="345"/>
                  <a:pt x="188" y="347"/>
                </a:cubicBezTo>
                <a:cubicBezTo>
                  <a:pt x="191" y="348"/>
                  <a:pt x="202" y="345"/>
                  <a:pt x="202" y="352"/>
                </a:cubicBezTo>
                <a:cubicBezTo>
                  <a:pt x="196" y="351"/>
                  <a:pt x="183" y="352"/>
                  <a:pt x="174" y="353"/>
                </a:cubicBezTo>
                <a:cubicBezTo>
                  <a:pt x="173" y="355"/>
                  <a:pt x="172" y="357"/>
                  <a:pt x="170" y="358"/>
                </a:cubicBezTo>
                <a:cubicBezTo>
                  <a:pt x="176" y="357"/>
                  <a:pt x="178" y="361"/>
                  <a:pt x="184" y="359"/>
                </a:cubicBezTo>
                <a:cubicBezTo>
                  <a:pt x="193" y="366"/>
                  <a:pt x="207" y="359"/>
                  <a:pt x="215" y="366"/>
                </a:cubicBezTo>
                <a:cubicBezTo>
                  <a:pt x="211" y="367"/>
                  <a:pt x="207" y="373"/>
                  <a:pt x="204" y="369"/>
                </a:cubicBezTo>
                <a:cubicBezTo>
                  <a:pt x="203" y="372"/>
                  <a:pt x="202" y="374"/>
                  <a:pt x="201" y="377"/>
                </a:cubicBezTo>
                <a:cubicBezTo>
                  <a:pt x="196" y="376"/>
                  <a:pt x="192" y="375"/>
                  <a:pt x="186" y="376"/>
                </a:cubicBezTo>
                <a:cubicBezTo>
                  <a:pt x="186" y="374"/>
                  <a:pt x="184" y="374"/>
                  <a:pt x="185" y="371"/>
                </a:cubicBezTo>
                <a:cubicBezTo>
                  <a:pt x="178" y="369"/>
                  <a:pt x="167" y="370"/>
                  <a:pt x="160" y="369"/>
                </a:cubicBezTo>
                <a:cubicBezTo>
                  <a:pt x="159" y="373"/>
                  <a:pt x="147" y="372"/>
                  <a:pt x="147" y="381"/>
                </a:cubicBezTo>
                <a:cubicBezTo>
                  <a:pt x="151" y="381"/>
                  <a:pt x="153" y="380"/>
                  <a:pt x="156" y="381"/>
                </a:cubicBezTo>
                <a:cubicBezTo>
                  <a:pt x="154" y="383"/>
                  <a:pt x="154" y="387"/>
                  <a:pt x="151" y="389"/>
                </a:cubicBezTo>
                <a:cubicBezTo>
                  <a:pt x="152" y="390"/>
                  <a:pt x="154" y="389"/>
                  <a:pt x="154" y="391"/>
                </a:cubicBezTo>
                <a:cubicBezTo>
                  <a:pt x="151" y="391"/>
                  <a:pt x="152" y="394"/>
                  <a:pt x="150" y="394"/>
                </a:cubicBezTo>
                <a:cubicBezTo>
                  <a:pt x="145" y="391"/>
                  <a:pt x="139" y="393"/>
                  <a:pt x="137" y="397"/>
                </a:cubicBezTo>
                <a:cubicBezTo>
                  <a:pt x="134" y="396"/>
                  <a:pt x="128" y="398"/>
                  <a:pt x="122" y="400"/>
                </a:cubicBezTo>
                <a:cubicBezTo>
                  <a:pt x="127" y="402"/>
                  <a:pt x="122" y="409"/>
                  <a:pt x="123" y="411"/>
                </a:cubicBezTo>
                <a:cubicBezTo>
                  <a:pt x="120" y="411"/>
                  <a:pt x="124" y="409"/>
                  <a:pt x="122" y="408"/>
                </a:cubicBezTo>
                <a:cubicBezTo>
                  <a:pt x="116" y="407"/>
                  <a:pt x="114" y="408"/>
                  <a:pt x="113" y="413"/>
                </a:cubicBezTo>
                <a:cubicBezTo>
                  <a:pt x="106" y="414"/>
                  <a:pt x="97" y="414"/>
                  <a:pt x="95" y="407"/>
                </a:cubicBezTo>
                <a:cubicBezTo>
                  <a:pt x="97" y="406"/>
                  <a:pt x="96" y="403"/>
                  <a:pt x="100" y="404"/>
                </a:cubicBezTo>
                <a:cubicBezTo>
                  <a:pt x="100" y="402"/>
                  <a:pt x="98" y="401"/>
                  <a:pt x="100" y="400"/>
                </a:cubicBezTo>
                <a:cubicBezTo>
                  <a:pt x="97" y="399"/>
                  <a:pt x="96" y="397"/>
                  <a:pt x="94" y="396"/>
                </a:cubicBezTo>
                <a:cubicBezTo>
                  <a:pt x="94" y="400"/>
                  <a:pt x="94" y="399"/>
                  <a:pt x="95" y="402"/>
                </a:cubicBezTo>
                <a:cubicBezTo>
                  <a:pt x="89" y="403"/>
                  <a:pt x="81" y="411"/>
                  <a:pt x="75" y="408"/>
                </a:cubicBezTo>
                <a:cubicBezTo>
                  <a:pt x="75" y="411"/>
                  <a:pt x="77" y="412"/>
                  <a:pt x="76" y="415"/>
                </a:cubicBezTo>
                <a:cubicBezTo>
                  <a:pt x="77" y="417"/>
                  <a:pt x="82" y="416"/>
                  <a:pt x="82" y="420"/>
                </a:cubicBezTo>
                <a:cubicBezTo>
                  <a:pt x="82" y="422"/>
                  <a:pt x="79" y="424"/>
                  <a:pt x="78" y="426"/>
                </a:cubicBezTo>
                <a:cubicBezTo>
                  <a:pt x="81" y="427"/>
                  <a:pt x="80" y="431"/>
                  <a:pt x="77" y="432"/>
                </a:cubicBezTo>
                <a:cubicBezTo>
                  <a:pt x="88" y="435"/>
                  <a:pt x="82" y="445"/>
                  <a:pt x="85" y="454"/>
                </a:cubicBezTo>
                <a:cubicBezTo>
                  <a:pt x="83" y="451"/>
                  <a:pt x="82" y="454"/>
                  <a:pt x="79" y="453"/>
                </a:cubicBezTo>
                <a:cubicBezTo>
                  <a:pt x="79" y="458"/>
                  <a:pt x="81" y="460"/>
                  <a:pt x="83" y="460"/>
                </a:cubicBezTo>
                <a:cubicBezTo>
                  <a:pt x="83" y="462"/>
                  <a:pt x="82" y="462"/>
                  <a:pt x="82" y="464"/>
                </a:cubicBezTo>
                <a:cubicBezTo>
                  <a:pt x="83" y="465"/>
                  <a:pt x="87" y="464"/>
                  <a:pt x="86" y="467"/>
                </a:cubicBezTo>
                <a:cubicBezTo>
                  <a:pt x="80" y="465"/>
                  <a:pt x="77" y="462"/>
                  <a:pt x="74" y="458"/>
                </a:cubicBezTo>
                <a:cubicBezTo>
                  <a:pt x="74" y="455"/>
                  <a:pt x="78" y="457"/>
                  <a:pt x="77" y="454"/>
                </a:cubicBezTo>
                <a:cubicBezTo>
                  <a:pt x="74" y="450"/>
                  <a:pt x="72" y="446"/>
                  <a:pt x="71" y="440"/>
                </a:cubicBezTo>
                <a:cubicBezTo>
                  <a:pt x="68" y="440"/>
                  <a:pt x="68" y="440"/>
                  <a:pt x="68" y="440"/>
                </a:cubicBezTo>
                <a:cubicBezTo>
                  <a:pt x="66" y="442"/>
                  <a:pt x="63" y="448"/>
                  <a:pt x="65" y="453"/>
                </a:cubicBezTo>
                <a:cubicBezTo>
                  <a:pt x="64" y="454"/>
                  <a:pt x="63" y="454"/>
                  <a:pt x="62" y="453"/>
                </a:cubicBezTo>
                <a:cubicBezTo>
                  <a:pt x="62" y="458"/>
                  <a:pt x="59" y="464"/>
                  <a:pt x="62" y="465"/>
                </a:cubicBezTo>
                <a:cubicBezTo>
                  <a:pt x="53" y="480"/>
                  <a:pt x="31" y="465"/>
                  <a:pt x="17" y="466"/>
                </a:cubicBezTo>
                <a:cubicBezTo>
                  <a:pt x="3" y="478"/>
                  <a:pt x="0" y="504"/>
                  <a:pt x="18" y="511"/>
                </a:cubicBezTo>
                <a:cubicBezTo>
                  <a:pt x="21" y="511"/>
                  <a:pt x="24" y="510"/>
                  <a:pt x="27" y="511"/>
                </a:cubicBezTo>
                <a:cubicBezTo>
                  <a:pt x="37" y="513"/>
                  <a:pt x="50" y="519"/>
                  <a:pt x="52" y="527"/>
                </a:cubicBezTo>
                <a:cubicBezTo>
                  <a:pt x="56" y="539"/>
                  <a:pt x="53" y="554"/>
                  <a:pt x="54" y="562"/>
                </a:cubicBezTo>
                <a:cubicBezTo>
                  <a:pt x="55" y="573"/>
                  <a:pt x="60" y="583"/>
                  <a:pt x="60" y="592"/>
                </a:cubicBezTo>
                <a:cubicBezTo>
                  <a:pt x="60" y="602"/>
                  <a:pt x="55" y="615"/>
                  <a:pt x="58" y="625"/>
                </a:cubicBezTo>
                <a:cubicBezTo>
                  <a:pt x="58" y="626"/>
                  <a:pt x="55" y="628"/>
                  <a:pt x="57" y="629"/>
                </a:cubicBezTo>
                <a:cubicBezTo>
                  <a:pt x="58" y="626"/>
                  <a:pt x="61" y="626"/>
                  <a:pt x="64" y="627"/>
                </a:cubicBezTo>
                <a:cubicBezTo>
                  <a:pt x="67" y="641"/>
                  <a:pt x="75" y="654"/>
                  <a:pt x="89" y="653"/>
                </a:cubicBezTo>
                <a:cubicBezTo>
                  <a:pt x="94" y="658"/>
                  <a:pt x="103" y="663"/>
                  <a:pt x="111" y="662"/>
                </a:cubicBezTo>
                <a:cubicBezTo>
                  <a:pt x="114" y="667"/>
                  <a:pt x="119" y="670"/>
                  <a:pt x="122" y="675"/>
                </a:cubicBezTo>
                <a:cubicBezTo>
                  <a:pt x="119" y="679"/>
                  <a:pt x="114" y="681"/>
                  <a:pt x="109" y="683"/>
                </a:cubicBezTo>
                <a:cubicBezTo>
                  <a:pt x="107" y="687"/>
                  <a:pt x="105" y="692"/>
                  <a:pt x="99" y="689"/>
                </a:cubicBezTo>
                <a:cubicBezTo>
                  <a:pt x="95" y="709"/>
                  <a:pt x="84" y="721"/>
                  <a:pt x="75" y="734"/>
                </a:cubicBezTo>
                <a:cubicBezTo>
                  <a:pt x="87" y="738"/>
                  <a:pt x="72" y="758"/>
                  <a:pt x="76" y="767"/>
                </a:cubicBezTo>
                <a:cubicBezTo>
                  <a:pt x="79" y="767"/>
                  <a:pt x="81" y="765"/>
                  <a:pt x="84" y="764"/>
                </a:cubicBezTo>
                <a:cubicBezTo>
                  <a:pt x="84" y="766"/>
                  <a:pt x="86" y="765"/>
                  <a:pt x="86" y="768"/>
                </a:cubicBezTo>
                <a:cubicBezTo>
                  <a:pt x="85" y="770"/>
                  <a:pt x="83" y="769"/>
                  <a:pt x="83" y="772"/>
                </a:cubicBezTo>
                <a:cubicBezTo>
                  <a:pt x="86" y="774"/>
                  <a:pt x="93" y="773"/>
                  <a:pt x="93" y="777"/>
                </a:cubicBezTo>
                <a:cubicBezTo>
                  <a:pt x="88" y="780"/>
                  <a:pt x="87" y="786"/>
                  <a:pt x="85" y="791"/>
                </a:cubicBezTo>
                <a:cubicBezTo>
                  <a:pt x="95" y="786"/>
                  <a:pt x="100" y="777"/>
                  <a:pt x="110" y="773"/>
                </a:cubicBezTo>
                <a:cubicBezTo>
                  <a:pt x="113" y="775"/>
                  <a:pt x="117" y="775"/>
                  <a:pt x="118" y="780"/>
                </a:cubicBezTo>
                <a:cubicBezTo>
                  <a:pt x="115" y="783"/>
                  <a:pt x="111" y="783"/>
                  <a:pt x="110" y="788"/>
                </a:cubicBezTo>
                <a:cubicBezTo>
                  <a:pt x="117" y="795"/>
                  <a:pt x="120" y="812"/>
                  <a:pt x="135" y="806"/>
                </a:cubicBezTo>
                <a:cubicBezTo>
                  <a:pt x="133" y="799"/>
                  <a:pt x="141" y="794"/>
                  <a:pt x="145" y="795"/>
                </a:cubicBezTo>
                <a:cubicBezTo>
                  <a:pt x="145" y="799"/>
                  <a:pt x="144" y="800"/>
                  <a:pt x="145" y="803"/>
                </a:cubicBezTo>
                <a:cubicBezTo>
                  <a:pt x="143" y="803"/>
                  <a:pt x="142" y="804"/>
                  <a:pt x="141" y="807"/>
                </a:cubicBezTo>
                <a:cubicBezTo>
                  <a:pt x="144" y="809"/>
                  <a:pt x="147" y="806"/>
                  <a:pt x="150" y="806"/>
                </a:cubicBezTo>
                <a:cubicBezTo>
                  <a:pt x="152" y="808"/>
                  <a:pt x="150" y="810"/>
                  <a:pt x="151" y="814"/>
                </a:cubicBezTo>
                <a:cubicBezTo>
                  <a:pt x="152" y="815"/>
                  <a:pt x="155" y="813"/>
                  <a:pt x="155" y="815"/>
                </a:cubicBezTo>
                <a:cubicBezTo>
                  <a:pt x="156" y="824"/>
                  <a:pt x="149" y="824"/>
                  <a:pt x="150" y="832"/>
                </a:cubicBezTo>
                <a:cubicBezTo>
                  <a:pt x="160" y="837"/>
                  <a:pt x="166" y="829"/>
                  <a:pt x="176" y="829"/>
                </a:cubicBezTo>
                <a:cubicBezTo>
                  <a:pt x="178" y="822"/>
                  <a:pt x="182" y="817"/>
                  <a:pt x="181" y="811"/>
                </a:cubicBezTo>
                <a:cubicBezTo>
                  <a:pt x="184" y="814"/>
                  <a:pt x="186" y="818"/>
                  <a:pt x="186" y="822"/>
                </a:cubicBezTo>
                <a:cubicBezTo>
                  <a:pt x="192" y="821"/>
                  <a:pt x="187" y="813"/>
                  <a:pt x="188" y="809"/>
                </a:cubicBezTo>
                <a:cubicBezTo>
                  <a:pt x="191" y="803"/>
                  <a:pt x="198" y="803"/>
                  <a:pt x="198" y="797"/>
                </a:cubicBezTo>
                <a:cubicBezTo>
                  <a:pt x="206" y="798"/>
                  <a:pt x="207" y="793"/>
                  <a:pt x="210" y="789"/>
                </a:cubicBezTo>
                <a:cubicBezTo>
                  <a:pt x="221" y="795"/>
                  <a:pt x="236" y="797"/>
                  <a:pt x="245" y="802"/>
                </a:cubicBezTo>
                <a:cubicBezTo>
                  <a:pt x="259" y="809"/>
                  <a:pt x="269" y="814"/>
                  <a:pt x="283" y="816"/>
                </a:cubicBezTo>
                <a:cubicBezTo>
                  <a:pt x="322" y="824"/>
                  <a:pt x="366" y="826"/>
                  <a:pt x="400" y="823"/>
                </a:cubicBezTo>
                <a:cubicBezTo>
                  <a:pt x="417" y="815"/>
                  <a:pt x="436" y="809"/>
                  <a:pt x="452" y="800"/>
                </a:cubicBezTo>
                <a:cubicBezTo>
                  <a:pt x="480" y="791"/>
                  <a:pt x="507" y="781"/>
                  <a:pt x="539" y="778"/>
                </a:cubicBezTo>
                <a:cubicBezTo>
                  <a:pt x="549" y="783"/>
                  <a:pt x="566" y="783"/>
                  <a:pt x="576" y="788"/>
                </a:cubicBezTo>
                <a:cubicBezTo>
                  <a:pt x="576" y="790"/>
                  <a:pt x="570" y="789"/>
                  <a:pt x="572" y="790"/>
                </a:cubicBezTo>
                <a:cubicBezTo>
                  <a:pt x="577" y="790"/>
                  <a:pt x="579" y="793"/>
                  <a:pt x="581" y="796"/>
                </a:cubicBezTo>
                <a:cubicBezTo>
                  <a:pt x="578" y="799"/>
                  <a:pt x="574" y="796"/>
                  <a:pt x="571" y="799"/>
                </a:cubicBezTo>
                <a:cubicBezTo>
                  <a:pt x="576" y="799"/>
                  <a:pt x="577" y="801"/>
                  <a:pt x="582" y="800"/>
                </a:cubicBezTo>
                <a:cubicBezTo>
                  <a:pt x="607" y="816"/>
                  <a:pt x="661" y="830"/>
                  <a:pt x="692" y="814"/>
                </a:cubicBezTo>
                <a:cubicBezTo>
                  <a:pt x="700" y="810"/>
                  <a:pt x="700" y="802"/>
                  <a:pt x="706" y="797"/>
                </a:cubicBezTo>
                <a:cubicBezTo>
                  <a:pt x="709" y="796"/>
                  <a:pt x="716" y="797"/>
                  <a:pt x="719" y="796"/>
                </a:cubicBezTo>
                <a:cubicBezTo>
                  <a:pt x="720" y="798"/>
                  <a:pt x="722" y="801"/>
                  <a:pt x="720" y="802"/>
                </a:cubicBezTo>
                <a:cubicBezTo>
                  <a:pt x="726" y="825"/>
                  <a:pt x="770" y="822"/>
                  <a:pt x="787" y="814"/>
                </a:cubicBezTo>
                <a:cubicBezTo>
                  <a:pt x="792" y="803"/>
                  <a:pt x="806" y="802"/>
                  <a:pt x="817" y="799"/>
                </a:cubicBezTo>
                <a:cubicBezTo>
                  <a:pt x="808" y="796"/>
                  <a:pt x="800" y="804"/>
                  <a:pt x="794" y="799"/>
                </a:cubicBezTo>
                <a:cubicBezTo>
                  <a:pt x="798" y="794"/>
                  <a:pt x="803" y="790"/>
                  <a:pt x="811" y="790"/>
                </a:cubicBezTo>
                <a:cubicBezTo>
                  <a:pt x="820" y="789"/>
                  <a:pt x="809" y="791"/>
                  <a:pt x="806" y="789"/>
                </a:cubicBezTo>
                <a:cubicBezTo>
                  <a:pt x="802" y="788"/>
                  <a:pt x="800" y="785"/>
                  <a:pt x="800" y="782"/>
                </a:cubicBezTo>
                <a:cubicBezTo>
                  <a:pt x="811" y="775"/>
                  <a:pt x="831" y="777"/>
                  <a:pt x="845" y="772"/>
                </a:cubicBezTo>
                <a:cubicBezTo>
                  <a:pt x="843" y="771"/>
                  <a:pt x="840" y="772"/>
                  <a:pt x="839" y="770"/>
                </a:cubicBezTo>
                <a:cubicBezTo>
                  <a:pt x="842" y="764"/>
                  <a:pt x="851" y="769"/>
                  <a:pt x="856" y="769"/>
                </a:cubicBezTo>
                <a:cubicBezTo>
                  <a:pt x="856" y="767"/>
                  <a:pt x="856" y="765"/>
                  <a:pt x="857" y="765"/>
                </a:cubicBezTo>
                <a:cubicBezTo>
                  <a:pt x="858" y="767"/>
                  <a:pt x="858" y="770"/>
                  <a:pt x="861" y="770"/>
                </a:cubicBezTo>
                <a:cubicBezTo>
                  <a:pt x="865" y="768"/>
                  <a:pt x="864" y="763"/>
                  <a:pt x="862" y="761"/>
                </a:cubicBezTo>
                <a:cubicBezTo>
                  <a:pt x="869" y="759"/>
                  <a:pt x="874" y="759"/>
                  <a:pt x="886" y="759"/>
                </a:cubicBezTo>
                <a:cubicBezTo>
                  <a:pt x="887" y="751"/>
                  <a:pt x="898" y="759"/>
                  <a:pt x="900" y="755"/>
                </a:cubicBezTo>
                <a:cubicBezTo>
                  <a:pt x="897" y="753"/>
                  <a:pt x="896" y="754"/>
                  <a:pt x="891" y="753"/>
                </a:cubicBezTo>
                <a:cubicBezTo>
                  <a:pt x="892" y="751"/>
                  <a:pt x="891" y="750"/>
                  <a:pt x="890" y="750"/>
                </a:cubicBezTo>
                <a:cubicBezTo>
                  <a:pt x="886" y="750"/>
                  <a:pt x="875" y="748"/>
                  <a:pt x="874" y="747"/>
                </a:cubicBezTo>
                <a:cubicBezTo>
                  <a:pt x="885" y="743"/>
                  <a:pt x="897" y="749"/>
                  <a:pt x="908" y="744"/>
                </a:cubicBezTo>
                <a:cubicBezTo>
                  <a:pt x="910" y="745"/>
                  <a:pt x="911" y="747"/>
                  <a:pt x="913" y="747"/>
                </a:cubicBezTo>
                <a:cubicBezTo>
                  <a:pt x="920" y="747"/>
                  <a:pt x="926" y="751"/>
                  <a:pt x="933" y="752"/>
                </a:cubicBezTo>
                <a:cubicBezTo>
                  <a:pt x="932" y="754"/>
                  <a:pt x="934" y="755"/>
                  <a:pt x="933" y="757"/>
                </a:cubicBezTo>
                <a:cubicBezTo>
                  <a:pt x="936" y="757"/>
                  <a:pt x="939" y="758"/>
                  <a:pt x="941" y="759"/>
                </a:cubicBezTo>
                <a:cubicBezTo>
                  <a:pt x="939" y="762"/>
                  <a:pt x="931" y="758"/>
                  <a:pt x="928" y="760"/>
                </a:cubicBezTo>
                <a:cubicBezTo>
                  <a:pt x="933" y="761"/>
                  <a:pt x="935" y="765"/>
                  <a:pt x="938" y="762"/>
                </a:cubicBezTo>
                <a:cubicBezTo>
                  <a:pt x="938" y="767"/>
                  <a:pt x="943" y="766"/>
                  <a:pt x="949" y="766"/>
                </a:cubicBezTo>
                <a:cubicBezTo>
                  <a:pt x="950" y="765"/>
                  <a:pt x="950" y="763"/>
                  <a:pt x="951" y="762"/>
                </a:cubicBezTo>
                <a:cubicBezTo>
                  <a:pt x="955" y="763"/>
                  <a:pt x="960" y="764"/>
                  <a:pt x="963" y="761"/>
                </a:cubicBezTo>
                <a:cubicBezTo>
                  <a:pt x="957" y="760"/>
                  <a:pt x="954" y="761"/>
                  <a:pt x="950" y="758"/>
                </a:cubicBezTo>
                <a:cubicBezTo>
                  <a:pt x="955" y="752"/>
                  <a:pt x="965" y="751"/>
                  <a:pt x="974" y="750"/>
                </a:cubicBezTo>
                <a:cubicBezTo>
                  <a:pt x="972" y="754"/>
                  <a:pt x="970" y="756"/>
                  <a:pt x="969" y="760"/>
                </a:cubicBezTo>
                <a:cubicBezTo>
                  <a:pt x="971" y="763"/>
                  <a:pt x="973" y="758"/>
                  <a:pt x="974" y="762"/>
                </a:cubicBezTo>
                <a:cubicBezTo>
                  <a:pt x="972" y="764"/>
                  <a:pt x="966" y="761"/>
                  <a:pt x="962" y="763"/>
                </a:cubicBezTo>
                <a:cubicBezTo>
                  <a:pt x="963" y="766"/>
                  <a:pt x="967" y="765"/>
                  <a:pt x="967" y="768"/>
                </a:cubicBezTo>
                <a:cubicBezTo>
                  <a:pt x="963" y="770"/>
                  <a:pt x="962" y="775"/>
                  <a:pt x="959" y="777"/>
                </a:cubicBezTo>
                <a:cubicBezTo>
                  <a:pt x="961" y="777"/>
                  <a:pt x="961" y="778"/>
                  <a:pt x="962" y="779"/>
                </a:cubicBezTo>
                <a:cubicBezTo>
                  <a:pt x="984" y="780"/>
                  <a:pt x="1001" y="768"/>
                  <a:pt x="1021" y="774"/>
                </a:cubicBezTo>
                <a:cubicBezTo>
                  <a:pt x="1031" y="766"/>
                  <a:pt x="1051" y="776"/>
                  <a:pt x="1059" y="766"/>
                </a:cubicBezTo>
                <a:cubicBezTo>
                  <a:pt x="1059" y="762"/>
                  <a:pt x="1059" y="760"/>
                  <a:pt x="1058" y="758"/>
                </a:cubicBezTo>
                <a:cubicBezTo>
                  <a:pt x="1063" y="757"/>
                  <a:pt x="1064" y="750"/>
                  <a:pt x="1065" y="745"/>
                </a:cubicBezTo>
                <a:cubicBezTo>
                  <a:pt x="1063" y="743"/>
                  <a:pt x="1061" y="740"/>
                  <a:pt x="1060" y="737"/>
                </a:cubicBezTo>
                <a:cubicBezTo>
                  <a:pt x="1066" y="738"/>
                  <a:pt x="1065" y="732"/>
                  <a:pt x="1070" y="733"/>
                </a:cubicBezTo>
                <a:cubicBezTo>
                  <a:pt x="1067" y="732"/>
                  <a:pt x="1067" y="728"/>
                  <a:pt x="1070" y="727"/>
                </a:cubicBezTo>
                <a:cubicBezTo>
                  <a:pt x="1065" y="725"/>
                  <a:pt x="1067" y="722"/>
                  <a:pt x="1066" y="717"/>
                </a:cubicBezTo>
                <a:cubicBezTo>
                  <a:pt x="1063" y="716"/>
                  <a:pt x="1059" y="720"/>
                  <a:pt x="1057" y="717"/>
                </a:cubicBezTo>
                <a:cubicBezTo>
                  <a:pt x="1058" y="712"/>
                  <a:pt x="1063" y="711"/>
                  <a:pt x="1059" y="706"/>
                </a:cubicBezTo>
                <a:cubicBezTo>
                  <a:pt x="1064" y="704"/>
                  <a:pt x="1069" y="704"/>
                  <a:pt x="1073" y="703"/>
                </a:cubicBezTo>
                <a:cubicBezTo>
                  <a:pt x="1073" y="700"/>
                  <a:pt x="1071" y="700"/>
                  <a:pt x="1072" y="698"/>
                </a:cubicBezTo>
                <a:cubicBezTo>
                  <a:pt x="1073" y="697"/>
                  <a:pt x="1075" y="697"/>
                  <a:pt x="1077" y="696"/>
                </a:cubicBezTo>
                <a:cubicBezTo>
                  <a:pt x="1078" y="694"/>
                  <a:pt x="1076" y="694"/>
                  <a:pt x="1077" y="692"/>
                </a:cubicBezTo>
                <a:cubicBezTo>
                  <a:pt x="1079" y="691"/>
                  <a:pt x="1082" y="691"/>
                  <a:pt x="1082" y="687"/>
                </a:cubicBezTo>
                <a:cubicBezTo>
                  <a:pt x="1081" y="686"/>
                  <a:pt x="1077" y="685"/>
                  <a:pt x="1076" y="687"/>
                </a:cubicBezTo>
                <a:cubicBezTo>
                  <a:pt x="1078" y="686"/>
                  <a:pt x="1079" y="691"/>
                  <a:pt x="1077" y="691"/>
                </a:cubicBezTo>
                <a:cubicBezTo>
                  <a:pt x="1078" y="687"/>
                  <a:pt x="1073" y="688"/>
                  <a:pt x="1072" y="685"/>
                </a:cubicBezTo>
                <a:cubicBezTo>
                  <a:pt x="1068" y="692"/>
                  <a:pt x="1059" y="682"/>
                  <a:pt x="1051" y="686"/>
                </a:cubicBezTo>
                <a:cubicBezTo>
                  <a:pt x="1054" y="687"/>
                  <a:pt x="1054" y="689"/>
                  <a:pt x="1056" y="691"/>
                </a:cubicBezTo>
                <a:cubicBezTo>
                  <a:pt x="1054" y="693"/>
                  <a:pt x="1048" y="695"/>
                  <a:pt x="1046" y="691"/>
                </a:cubicBezTo>
                <a:cubicBezTo>
                  <a:pt x="1049" y="691"/>
                  <a:pt x="1051" y="692"/>
                  <a:pt x="1052" y="691"/>
                </a:cubicBezTo>
                <a:cubicBezTo>
                  <a:pt x="1053" y="685"/>
                  <a:pt x="1046" y="686"/>
                  <a:pt x="1044" y="683"/>
                </a:cubicBezTo>
                <a:cubicBezTo>
                  <a:pt x="1048" y="679"/>
                  <a:pt x="1053" y="675"/>
                  <a:pt x="1051" y="668"/>
                </a:cubicBezTo>
                <a:cubicBezTo>
                  <a:pt x="1050" y="668"/>
                  <a:pt x="1049" y="668"/>
                  <a:pt x="1049" y="667"/>
                </a:cubicBezTo>
                <a:cubicBezTo>
                  <a:pt x="1045" y="668"/>
                  <a:pt x="1043" y="670"/>
                  <a:pt x="1038" y="671"/>
                </a:cubicBezTo>
                <a:cubicBezTo>
                  <a:pt x="1039" y="669"/>
                  <a:pt x="1041" y="668"/>
                  <a:pt x="1038" y="667"/>
                </a:cubicBezTo>
                <a:cubicBezTo>
                  <a:pt x="1038" y="668"/>
                  <a:pt x="1037" y="669"/>
                  <a:pt x="1036" y="670"/>
                </a:cubicBezTo>
                <a:cubicBezTo>
                  <a:pt x="1032" y="667"/>
                  <a:pt x="1029" y="663"/>
                  <a:pt x="1025" y="661"/>
                </a:cubicBezTo>
                <a:cubicBezTo>
                  <a:pt x="1023" y="662"/>
                  <a:pt x="1019" y="663"/>
                  <a:pt x="1018" y="660"/>
                </a:cubicBezTo>
                <a:cubicBezTo>
                  <a:pt x="1018" y="659"/>
                  <a:pt x="1023" y="661"/>
                  <a:pt x="1022" y="658"/>
                </a:cubicBezTo>
                <a:cubicBezTo>
                  <a:pt x="1019" y="657"/>
                  <a:pt x="1019" y="658"/>
                  <a:pt x="1015" y="658"/>
                </a:cubicBezTo>
                <a:cubicBezTo>
                  <a:pt x="1010" y="664"/>
                  <a:pt x="1003" y="669"/>
                  <a:pt x="998" y="675"/>
                </a:cubicBezTo>
                <a:cubicBezTo>
                  <a:pt x="1002" y="674"/>
                  <a:pt x="1009" y="665"/>
                  <a:pt x="1015" y="670"/>
                </a:cubicBezTo>
                <a:cubicBezTo>
                  <a:pt x="1015" y="669"/>
                  <a:pt x="1015" y="666"/>
                  <a:pt x="1019" y="666"/>
                </a:cubicBezTo>
                <a:cubicBezTo>
                  <a:pt x="1019" y="668"/>
                  <a:pt x="1017" y="668"/>
                  <a:pt x="1018" y="671"/>
                </a:cubicBezTo>
                <a:cubicBezTo>
                  <a:pt x="1023" y="670"/>
                  <a:pt x="1028" y="669"/>
                  <a:pt x="1031" y="673"/>
                </a:cubicBezTo>
                <a:cubicBezTo>
                  <a:pt x="1029" y="676"/>
                  <a:pt x="1027" y="678"/>
                  <a:pt x="1022" y="677"/>
                </a:cubicBezTo>
                <a:cubicBezTo>
                  <a:pt x="1022" y="681"/>
                  <a:pt x="1033" y="676"/>
                  <a:pt x="1031" y="682"/>
                </a:cubicBezTo>
                <a:cubicBezTo>
                  <a:pt x="1026" y="681"/>
                  <a:pt x="1024" y="685"/>
                  <a:pt x="1020" y="685"/>
                </a:cubicBezTo>
                <a:cubicBezTo>
                  <a:pt x="1017" y="680"/>
                  <a:pt x="1011" y="687"/>
                  <a:pt x="1007" y="685"/>
                </a:cubicBezTo>
                <a:cubicBezTo>
                  <a:pt x="1005" y="690"/>
                  <a:pt x="1008" y="690"/>
                  <a:pt x="1007" y="694"/>
                </a:cubicBezTo>
                <a:cubicBezTo>
                  <a:pt x="1003" y="695"/>
                  <a:pt x="998" y="694"/>
                  <a:pt x="997" y="697"/>
                </a:cubicBezTo>
                <a:cubicBezTo>
                  <a:pt x="987" y="694"/>
                  <a:pt x="979" y="697"/>
                  <a:pt x="970" y="699"/>
                </a:cubicBezTo>
                <a:cubicBezTo>
                  <a:pt x="970" y="698"/>
                  <a:pt x="971" y="698"/>
                  <a:pt x="971" y="697"/>
                </a:cubicBezTo>
                <a:cubicBezTo>
                  <a:pt x="968" y="696"/>
                  <a:pt x="964" y="699"/>
                  <a:pt x="962" y="696"/>
                </a:cubicBezTo>
                <a:cubicBezTo>
                  <a:pt x="962" y="698"/>
                  <a:pt x="958" y="700"/>
                  <a:pt x="958" y="699"/>
                </a:cubicBezTo>
                <a:cubicBezTo>
                  <a:pt x="959" y="699"/>
                  <a:pt x="959" y="698"/>
                  <a:pt x="958" y="697"/>
                </a:cubicBezTo>
                <a:cubicBezTo>
                  <a:pt x="959" y="697"/>
                  <a:pt x="960" y="697"/>
                  <a:pt x="961" y="696"/>
                </a:cubicBezTo>
                <a:cubicBezTo>
                  <a:pt x="957" y="696"/>
                  <a:pt x="951" y="694"/>
                  <a:pt x="948" y="696"/>
                </a:cubicBezTo>
                <a:cubicBezTo>
                  <a:pt x="951" y="695"/>
                  <a:pt x="951" y="697"/>
                  <a:pt x="949" y="698"/>
                </a:cubicBezTo>
                <a:cubicBezTo>
                  <a:pt x="947" y="698"/>
                  <a:pt x="948" y="694"/>
                  <a:pt x="945" y="694"/>
                </a:cubicBezTo>
                <a:cubicBezTo>
                  <a:pt x="939" y="694"/>
                  <a:pt x="920" y="690"/>
                  <a:pt x="916" y="686"/>
                </a:cubicBezTo>
                <a:cubicBezTo>
                  <a:pt x="920" y="687"/>
                  <a:pt x="923" y="686"/>
                  <a:pt x="924" y="684"/>
                </a:cubicBezTo>
                <a:cubicBezTo>
                  <a:pt x="919" y="683"/>
                  <a:pt x="915" y="685"/>
                  <a:pt x="912" y="682"/>
                </a:cubicBezTo>
                <a:cubicBezTo>
                  <a:pt x="916" y="681"/>
                  <a:pt x="926" y="684"/>
                  <a:pt x="928" y="680"/>
                </a:cubicBezTo>
                <a:cubicBezTo>
                  <a:pt x="915" y="678"/>
                  <a:pt x="903" y="678"/>
                  <a:pt x="897" y="672"/>
                </a:cubicBezTo>
                <a:cubicBezTo>
                  <a:pt x="892" y="677"/>
                  <a:pt x="889" y="669"/>
                  <a:pt x="884" y="674"/>
                </a:cubicBezTo>
                <a:cubicBezTo>
                  <a:pt x="881" y="671"/>
                  <a:pt x="881" y="672"/>
                  <a:pt x="879" y="673"/>
                </a:cubicBezTo>
                <a:cubicBezTo>
                  <a:pt x="877" y="673"/>
                  <a:pt x="878" y="670"/>
                  <a:pt x="877" y="670"/>
                </a:cubicBezTo>
                <a:cubicBezTo>
                  <a:pt x="863" y="667"/>
                  <a:pt x="847" y="664"/>
                  <a:pt x="832" y="666"/>
                </a:cubicBezTo>
                <a:cubicBezTo>
                  <a:pt x="834" y="661"/>
                  <a:pt x="829" y="661"/>
                  <a:pt x="829" y="658"/>
                </a:cubicBezTo>
                <a:cubicBezTo>
                  <a:pt x="826" y="658"/>
                  <a:pt x="823" y="659"/>
                  <a:pt x="820" y="660"/>
                </a:cubicBezTo>
                <a:cubicBezTo>
                  <a:pt x="822" y="658"/>
                  <a:pt x="820" y="659"/>
                  <a:pt x="819" y="657"/>
                </a:cubicBezTo>
                <a:cubicBezTo>
                  <a:pt x="821" y="657"/>
                  <a:pt x="822" y="657"/>
                  <a:pt x="823" y="658"/>
                </a:cubicBezTo>
                <a:cubicBezTo>
                  <a:pt x="824" y="653"/>
                  <a:pt x="816" y="656"/>
                  <a:pt x="814" y="653"/>
                </a:cubicBezTo>
                <a:cubicBezTo>
                  <a:pt x="825" y="654"/>
                  <a:pt x="832" y="652"/>
                  <a:pt x="841" y="651"/>
                </a:cubicBezTo>
                <a:cubicBezTo>
                  <a:pt x="834" y="648"/>
                  <a:pt x="826" y="648"/>
                  <a:pt x="828" y="642"/>
                </a:cubicBezTo>
                <a:cubicBezTo>
                  <a:pt x="825" y="643"/>
                  <a:pt x="819" y="641"/>
                  <a:pt x="817" y="637"/>
                </a:cubicBezTo>
                <a:cubicBezTo>
                  <a:pt x="814" y="637"/>
                  <a:pt x="814" y="640"/>
                  <a:pt x="813" y="637"/>
                </a:cubicBezTo>
                <a:cubicBezTo>
                  <a:pt x="814" y="636"/>
                  <a:pt x="816" y="636"/>
                  <a:pt x="816" y="635"/>
                </a:cubicBezTo>
                <a:cubicBezTo>
                  <a:pt x="819" y="636"/>
                  <a:pt x="819" y="636"/>
                  <a:pt x="823" y="636"/>
                </a:cubicBezTo>
                <a:cubicBezTo>
                  <a:pt x="824" y="633"/>
                  <a:pt x="824" y="634"/>
                  <a:pt x="823" y="631"/>
                </a:cubicBezTo>
                <a:cubicBezTo>
                  <a:pt x="821" y="630"/>
                  <a:pt x="819" y="634"/>
                  <a:pt x="818" y="631"/>
                </a:cubicBezTo>
                <a:cubicBezTo>
                  <a:pt x="818" y="629"/>
                  <a:pt x="823" y="632"/>
                  <a:pt x="822" y="629"/>
                </a:cubicBezTo>
                <a:cubicBezTo>
                  <a:pt x="817" y="629"/>
                  <a:pt x="815" y="628"/>
                  <a:pt x="815" y="624"/>
                </a:cubicBezTo>
                <a:cubicBezTo>
                  <a:pt x="817" y="624"/>
                  <a:pt x="817" y="624"/>
                  <a:pt x="818" y="623"/>
                </a:cubicBezTo>
                <a:cubicBezTo>
                  <a:pt x="815" y="622"/>
                  <a:pt x="816" y="624"/>
                  <a:pt x="814" y="624"/>
                </a:cubicBezTo>
                <a:cubicBezTo>
                  <a:pt x="814" y="622"/>
                  <a:pt x="812" y="622"/>
                  <a:pt x="813" y="620"/>
                </a:cubicBezTo>
                <a:cubicBezTo>
                  <a:pt x="816" y="619"/>
                  <a:pt x="815" y="621"/>
                  <a:pt x="820" y="619"/>
                </a:cubicBezTo>
                <a:cubicBezTo>
                  <a:pt x="821" y="616"/>
                  <a:pt x="821" y="614"/>
                  <a:pt x="822" y="613"/>
                </a:cubicBezTo>
                <a:cubicBezTo>
                  <a:pt x="823" y="613"/>
                  <a:pt x="822" y="616"/>
                  <a:pt x="823" y="616"/>
                </a:cubicBezTo>
                <a:cubicBezTo>
                  <a:pt x="825" y="613"/>
                  <a:pt x="825" y="613"/>
                  <a:pt x="824" y="610"/>
                </a:cubicBezTo>
                <a:cubicBezTo>
                  <a:pt x="821" y="610"/>
                  <a:pt x="821" y="611"/>
                  <a:pt x="819" y="610"/>
                </a:cubicBezTo>
                <a:cubicBezTo>
                  <a:pt x="819" y="612"/>
                  <a:pt x="819" y="614"/>
                  <a:pt x="816" y="614"/>
                </a:cubicBezTo>
                <a:cubicBezTo>
                  <a:pt x="818" y="612"/>
                  <a:pt x="816" y="609"/>
                  <a:pt x="814" y="608"/>
                </a:cubicBezTo>
                <a:cubicBezTo>
                  <a:pt x="814" y="609"/>
                  <a:pt x="816" y="611"/>
                  <a:pt x="814" y="612"/>
                </a:cubicBezTo>
                <a:cubicBezTo>
                  <a:pt x="810" y="609"/>
                  <a:pt x="813" y="609"/>
                  <a:pt x="810" y="606"/>
                </a:cubicBezTo>
                <a:cubicBezTo>
                  <a:pt x="822" y="597"/>
                  <a:pt x="841" y="611"/>
                  <a:pt x="852" y="603"/>
                </a:cubicBezTo>
                <a:cubicBezTo>
                  <a:pt x="845" y="601"/>
                  <a:pt x="839" y="604"/>
                  <a:pt x="834" y="600"/>
                </a:cubicBezTo>
                <a:cubicBezTo>
                  <a:pt x="837" y="600"/>
                  <a:pt x="835" y="596"/>
                  <a:pt x="839" y="597"/>
                </a:cubicBezTo>
                <a:cubicBezTo>
                  <a:pt x="839" y="598"/>
                  <a:pt x="837" y="598"/>
                  <a:pt x="837" y="599"/>
                </a:cubicBezTo>
                <a:cubicBezTo>
                  <a:pt x="844" y="598"/>
                  <a:pt x="872" y="594"/>
                  <a:pt x="878" y="598"/>
                </a:cubicBezTo>
                <a:cubicBezTo>
                  <a:pt x="880" y="599"/>
                  <a:pt x="877" y="600"/>
                  <a:pt x="880" y="601"/>
                </a:cubicBezTo>
                <a:cubicBezTo>
                  <a:pt x="886" y="601"/>
                  <a:pt x="893" y="598"/>
                  <a:pt x="898" y="597"/>
                </a:cubicBezTo>
                <a:cubicBezTo>
                  <a:pt x="894" y="598"/>
                  <a:pt x="897" y="592"/>
                  <a:pt x="899" y="594"/>
                </a:cubicBezTo>
                <a:cubicBezTo>
                  <a:pt x="899" y="590"/>
                  <a:pt x="898" y="588"/>
                  <a:pt x="902" y="588"/>
                </a:cubicBezTo>
                <a:cubicBezTo>
                  <a:pt x="903" y="585"/>
                  <a:pt x="898" y="586"/>
                  <a:pt x="899" y="583"/>
                </a:cubicBezTo>
                <a:cubicBezTo>
                  <a:pt x="904" y="581"/>
                  <a:pt x="904" y="582"/>
                  <a:pt x="909" y="584"/>
                </a:cubicBezTo>
                <a:cubicBezTo>
                  <a:pt x="907" y="580"/>
                  <a:pt x="910" y="576"/>
                  <a:pt x="913" y="574"/>
                </a:cubicBezTo>
                <a:cubicBezTo>
                  <a:pt x="927" y="573"/>
                  <a:pt x="952" y="576"/>
                  <a:pt x="965" y="567"/>
                </a:cubicBezTo>
                <a:cubicBezTo>
                  <a:pt x="960" y="568"/>
                  <a:pt x="952" y="566"/>
                  <a:pt x="948" y="564"/>
                </a:cubicBezTo>
                <a:cubicBezTo>
                  <a:pt x="956" y="561"/>
                  <a:pt x="968" y="553"/>
                  <a:pt x="977" y="556"/>
                </a:cubicBezTo>
                <a:cubicBezTo>
                  <a:pt x="974" y="556"/>
                  <a:pt x="979" y="559"/>
                  <a:pt x="976" y="559"/>
                </a:cubicBezTo>
                <a:cubicBezTo>
                  <a:pt x="976" y="558"/>
                  <a:pt x="975" y="559"/>
                  <a:pt x="974" y="560"/>
                </a:cubicBezTo>
                <a:cubicBezTo>
                  <a:pt x="978" y="560"/>
                  <a:pt x="982" y="560"/>
                  <a:pt x="984" y="562"/>
                </a:cubicBezTo>
                <a:cubicBezTo>
                  <a:pt x="984" y="564"/>
                  <a:pt x="983" y="564"/>
                  <a:pt x="983" y="565"/>
                </a:cubicBezTo>
                <a:cubicBezTo>
                  <a:pt x="984" y="566"/>
                  <a:pt x="986" y="566"/>
                  <a:pt x="987" y="567"/>
                </a:cubicBezTo>
                <a:cubicBezTo>
                  <a:pt x="986" y="568"/>
                  <a:pt x="985" y="569"/>
                  <a:pt x="985" y="571"/>
                </a:cubicBezTo>
                <a:cubicBezTo>
                  <a:pt x="992" y="575"/>
                  <a:pt x="1004" y="573"/>
                  <a:pt x="1010" y="578"/>
                </a:cubicBezTo>
                <a:cubicBezTo>
                  <a:pt x="1011" y="576"/>
                  <a:pt x="1009" y="576"/>
                  <a:pt x="1009" y="574"/>
                </a:cubicBezTo>
                <a:cubicBezTo>
                  <a:pt x="1013" y="573"/>
                  <a:pt x="1014" y="574"/>
                  <a:pt x="1018" y="574"/>
                </a:cubicBezTo>
                <a:cubicBezTo>
                  <a:pt x="1024" y="567"/>
                  <a:pt x="1042" y="567"/>
                  <a:pt x="1052" y="571"/>
                </a:cubicBezTo>
                <a:cubicBezTo>
                  <a:pt x="1054" y="570"/>
                  <a:pt x="1051" y="568"/>
                  <a:pt x="1054" y="566"/>
                </a:cubicBezTo>
                <a:cubicBezTo>
                  <a:pt x="1055" y="568"/>
                  <a:pt x="1060" y="570"/>
                  <a:pt x="1062" y="568"/>
                </a:cubicBezTo>
                <a:cubicBezTo>
                  <a:pt x="1059" y="565"/>
                  <a:pt x="1053" y="566"/>
                  <a:pt x="1053" y="562"/>
                </a:cubicBezTo>
                <a:cubicBezTo>
                  <a:pt x="1059" y="562"/>
                  <a:pt x="1059" y="562"/>
                  <a:pt x="1059" y="562"/>
                </a:cubicBezTo>
                <a:cubicBezTo>
                  <a:pt x="1060" y="559"/>
                  <a:pt x="1056" y="560"/>
                  <a:pt x="1056" y="558"/>
                </a:cubicBezTo>
                <a:cubicBezTo>
                  <a:pt x="1059" y="559"/>
                  <a:pt x="1059" y="553"/>
                  <a:pt x="1062" y="556"/>
                </a:cubicBezTo>
                <a:cubicBezTo>
                  <a:pt x="1062" y="548"/>
                  <a:pt x="1050" y="550"/>
                  <a:pt x="1047" y="544"/>
                </a:cubicBezTo>
                <a:cubicBezTo>
                  <a:pt x="1053" y="544"/>
                  <a:pt x="1058" y="541"/>
                  <a:pt x="1065" y="542"/>
                </a:cubicBezTo>
                <a:cubicBezTo>
                  <a:pt x="1065" y="537"/>
                  <a:pt x="1059" y="539"/>
                  <a:pt x="1057" y="535"/>
                </a:cubicBezTo>
                <a:cubicBezTo>
                  <a:pt x="1061" y="534"/>
                  <a:pt x="1066" y="537"/>
                  <a:pt x="1071" y="535"/>
                </a:cubicBezTo>
                <a:cubicBezTo>
                  <a:pt x="1071" y="534"/>
                  <a:pt x="1070" y="533"/>
                  <a:pt x="1069" y="533"/>
                </a:cubicBezTo>
                <a:cubicBezTo>
                  <a:pt x="1074" y="530"/>
                  <a:pt x="1078" y="527"/>
                  <a:pt x="1082" y="522"/>
                </a:cubicBezTo>
                <a:cubicBezTo>
                  <a:pt x="1095" y="521"/>
                  <a:pt x="1103" y="521"/>
                  <a:pt x="1114" y="518"/>
                </a:cubicBezTo>
                <a:cubicBezTo>
                  <a:pt x="1116" y="519"/>
                  <a:pt x="1121" y="521"/>
                  <a:pt x="1122" y="517"/>
                </a:cubicBezTo>
                <a:cubicBezTo>
                  <a:pt x="1120" y="515"/>
                  <a:pt x="1119" y="517"/>
                  <a:pt x="1117" y="517"/>
                </a:cubicBezTo>
                <a:cubicBezTo>
                  <a:pt x="1119" y="513"/>
                  <a:pt x="1116" y="514"/>
                  <a:pt x="1115" y="512"/>
                </a:cubicBezTo>
                <a:cubicBezTo>
                  <a:pt x="1119" y="513"/>
                  <a:pt x="1122" y="515"/>
                  <a:pt x="1126" y="510"/>
                </a:cubicBezTo>
                <a:cubicBezTo>
                  <a:pt x="1122" y="510"/>
                  <a:pt x="1127" y="506"/>
                  <a:pt x="1127" y="504"/>
                </a:cubicBezTo>
                <a:cubicBezTo>
                  <a:pt x="1125" y="502"/>
                  <a:pt x="1122" y="501"/>
                  <a:pt x="1120" y="499"/>
                </a:cubicBezTo>
                <a:cubicBezTo>
                  <a:pt x="1121" y="498"/>
                  <a:pt x="1124" y="499"/>
                  <a:pt x="1124" y="497"/>
                </a:cubicBezTo>
                <a:cubicBezTo>
                  <a:pt x="1122" y="495"/>
                  <a:pt x="1116" y="497"/>
                  <a:pt x="1117" y="492"/>
                </a:cubicBezTo>
                <a:cubicBezTo>
                  <a:pt x="1110" y="492"/>
                  <a:pt x="1106" y="486"/>
                  <a:pt x="1100" y="488"/>
                </a:cubicBezTo>
                <a:cubicBezTo>
                  <a:pt x="1099" y="484"/>
                  <a:pt x="1093" y="485"/>
                  <a:pt x="1091" y="482"/>
                </a:cubicBezTo>
                <a:cubicBezTo>
                  <a:pt x="1094" y="479"/>
                  <a:pt x="1097" y="477"/>
                  <a:pt x="1102" y="476"/>
                </a:cubicBezTo>
                <a:cubicBezTo>
                  <a:pt x="1102" y="474"/>
                  <a:pt x="1102" y="473"/>
                  <a:pt x="1103" y="472"/>
                </a:cubicBezTo>
                <a:cubicBezTo>
                  <a:pt x="1097" y="473"/>
                  <a:pt x="1100" y="467"/>
                  <a:pt x="1095" y="469"/>
                </a:cubicBezTo>
                <a:cubicBezTo>
                  <a:pt x="1095" y="467"/>
                  <a:pt x="1099" y="468"/>
                  <a:pt x="1097" y="466"/>
                </a:cubicBezTo>
                <a:cubicBezTo>
                  <a:pt x="1090" y="465"/>
                  <a:pt x="1093" y="457"/>
                  <a:pt x="1087" y="457"/>
                </a:cubicBezTo>
                <a:cubicBezTo>
                  <a:pt x="1087" y="455"/>
                  <a:pt x="1086" y="452"/>
                  <a:pt x="1088" y="452"/>
                </a:cubicBezTo>
                <a:cubicBezTo>
                  <a:pt x="1090" y="452"/>
                  <a:pt x="1090" y="452"/>
                  <a:pt x="1090" y="452"/>
                </a:cubicBezTo>
                <a:cubicBezTo>
                  <a:pt x="1089" y="455"/>
                  <a:pt x="1092" y="454"/>
                  <a:pt x="1092" y="457"/>
                </a:cubicBezTo>
                <a:cubicBezTo>
                  <a:pt x="1097" y="457"/>
                  <a:pt x="1098" y="452"/>
                  <a:pt x="1102" y="451"/>
                </a:cubicBezTo>
                <a:cubicBezTo>
                  <a:pt x="1098" y="451"/>
                  <a:pt x="1097" y="454"/>
                  <a:pt x="1093" y="451"/>
                </a:cubicBezTo>
                <a:cubicBezTo>
                  <a:pt x="1094" y="449"/>
                  <a:pt x="1097" y="449"/>
                  <a:pt x="1098" y="446"/>
                </a:cubicBezTo>
                <a:cubicBezTo>
                  <a:pt x="1095" y="444"/>
                  <a:pt x="1092" y="446"/>
                  <a:pt x="1095" y="442"/>
                </a:cubicBezTo>
                <a:cubicBezTo>
                  <a:pt x="1084" y="443"/>
                  <a:pt x="1078" y="442"/>
                  <a:pt x="1067" y="444"/>
                </a:cubicBezTo>
                <a:cubicBezTo>
                  <a:pt x="1069" y="442"/>
                  <a:pt x="1064" y="441"/>
                  <a:pt x="1067" y="440"/>
                </a:cubicBezTo>
                <a:cubicBezTo>
                  <a:pt x="1068" y="439"/>
                  <a:pt x="1070" y="443"/>
                  <a:pt x="1070" y="440"/>
                </a:cubicBezTo>
                <a:cubicBezTo>
                  <a:pt x="1070" y="439"/>
                  <a:pt x="1068" y="439"/>
                  <a:pt x="1068" y="437"/>
                </a:cubicBezTo>
                <a:cubicBezTo>
                  <a:pt x="1069" y="436"/>
                  <a:pt x="1069" y="434"/>
                  <a:pt x="1071" y="434"/>
                </a:cubicBezTo>
                <a:cubicBezTo>
                  <a:pt x="1072" y="435"/>
                  <a:pt x="1075" y="439"/>
                  <a:pt x="1076" y="437"/>
                </a:cubicBezTo>
                <a:cubicBezTo>
                  <a:pt x="1072" y="435"/>
                  <a:pt x="1079" y="439"/>
                  <a:pt x="1079" y="436"/>
                </a:cubicBezTo>
                <a:cubicBezTo>
                  <a:pt x="1078" y="435"/>
                  <a:pt x="1077" y="435"/>
                  <a:pt x="1077" y="435"/>
                </a:cubicBezTo>
                <a:cubicBezTo>
                  <a:pt x="1078" y="434"/>
                  <a:pt x="1080" y="434"/>
                  <a:pt x="1082" y="434"/>
                </a:cubicBezTo>
                <a:cubicBezTo>
                  <a:pt x="1083" y="430"/>
                  <a:pt x="1081" y="431"/>
                  <a:pt x="1081" y="427"/>
                </a:cubicBezTo>
                <a:cubicBezTo>
                  <a:pt x="1084" y="427"/>
                  <a:pt x="1084" y="424"/>
                  <a:pt x="1087" y="425"/>
                </a:cubicBezTo>
                <a:cubicBezTo>
                  <a:pt x="1087" y="429"/>
                  <a:pt x="1091" y="428"/>
                  <a:pt x="1090" y="433"/>
                </a:cubicBezTo>
                <a:cubicBezTo>
                  <a:pt x="1093" y="434"/>
                  <a:pt x="1094" y="432"/>
                  <a:pt x="1097" y="432"/>
                </a:cubicBezTo>
                <a:cubicBezTo>
                  <a:pt x="1097" y="434"/>
                  <a:pt x="1095" y="436"/>
                  <a:pt x="1098" y="436"/>
                </a:cubicBezTo>
                <a:cubicBezTo>
                  <a:pt x="1100" y="435"/>
                  <a:pt x="1099" y="431"/>
                  <a:pt x="1102" y="431"/>
                </a:cubicBezTo>
                <a:cubicBezTo>
                  <a:pt x="1102" y="433"/>
                  <a:pt x="1104" y="434"/>
                  <a:pt x="1107" y="434"/>
                </a:cubicBezTo>
                <a:cubicBezTo>
                  <a:pt x="1107" y="431"/>
                  <a:pt x="1104" y="431"/>
                  <a:pt x="1105" y="427"/>
                </a:cubicBezTo>
                <a:cubicBezTo>
                  <a:pt x="1109" y="428"/>
                  <a:pt x="1109" y="425"/>
                  <a:pt x="1111" y="425"/>
                </a:cubicBezTo>
                <a:cubicBezTo>
                  <a:pt x="1111" y="427"/>
                  <a:pt x="1113" y="428"/>
                  <a:pt x="1113" y="430"/>
                </a:cubicBezTo>
                <a:cubicBezTo>
                  <a:pt x="1115" y="429"/>
                  <a:pt x="1121" y="432"/>
                  <a:pt x="1120" y="429"/>
                </a:cubicBezTo>
                <a:cubicBezTo>
                  <a:pt x="1119" y="429"/>
                  <a:pt x="1118" y="430"/>
                  <a:pt x="1117" y="430"/>
                </a:cubicBezTo>
                <a:cubicBezTo>
                  <a:pt x="1119" y="428"/>
                  <a:pt x="1115" y="428"/>
                  <a:pt x="1116" y="425"/>
                </a:cubicBezTo>
                <a:cubicBezTo>
                  <a:pt x="1125" y="422"/>
                  <a:pt x="1133" y="417"/>
                  <a:pt x="1138" y="414"/>
                </a:cubicBezTo>
                <a:cubicBezTo>
                  <a:pt x="1136" y="409"/>
                  <a:pt x="1140" y="411"/>
                  <a:pt x="1141" y="407"/>
                </a:cubicBezTo>
                <a:cubicBezTo>
                  <a:pt x="1135" y="404"/>
                  <a:pt x="1134" y="414"/>
                  <a:pt x="1132" y="416"/>
                </a:cubicBezTo>
                <a:cubicBezTo>
                  <a:pt x="1129" y="414"/>
                  <a:pt x="1125" y="417"/>
                  <a:pt x="1122" y="414"/>
                </a:cubicBezTo>
                <a:cubicBezTo>
                  <a:pt x="1123" y="411"/>
                  <a:pt x="1129" y="410"/>
                  <a:pt x="1133" y="407"/>
                </a:cubicBezTo>
                <a:cubicBezTo>
                  <a:pt x="1131" y="407"/>
                  <a:pt x="1129" y="409"/>
                  <a:pt x="1128" y="406"/>
                </a:cubicBezTo>
                <a:cubicBezTo>
                  <a:pt x="1135" y="397"/>
                  <a:pt x="1144" y="408"/>
                  <a:pt x="1154" y="409"/>
                </a:cubicBezTo>
                <a:cubicBezTo>
                  <a:pt x="1155" y="414"/>
                  <a:pt x="1149" y="410"/>
                  <a:pt x="1150" y="413"/>
                </a:cubicBezTo>
                <a:cubicBezTo>
                  <a:pt x="1152" y="414"/>
                  <a:pt x="1157" y="415"/>
                  <a:pt x="1159" y="414"/>
                </a:cubicBezTo>
                <a:cubicBezTo>
                  <a:pt x="1157" y="409"/>
                  <a:pt x="1160" y="409"/>
                  <a:pt x="1163" y="408"/>
                </a:cubicBezTo>
                <a:cubicBezTo>
                  <a:pt x="1162" y="406"/>
                  <a:pt x="1158" y="408"/>
                  <a:pt x="1158" y="406"/>
                </a:cubicBezTo>
                <a:cubicBezTo>
                  <a:pt x="1160" y="405"/>
                  <a:pt x="1161" y="404"/>
                  <a:pt x="1162" y="403"/>
                </a:cubicBezTo>
                <a:cubicBezTo>
                  <a:pt x="1158" y="403"/>
                  <a:pt x="1161" y="396"/>
                  <a:pt x="1162" y="396"/>
                </a:cubicBezTo>
                <a:cubicBezTo>
                  <a:pt x="1175" y="402"/>
                  <a:pt x="1183" y="389"/>
                  <a:pt x="1193" y="394"/>
                </a:cubicBezTo>
                <a:cubicBezTo>
                  <a:pt x="1198" y="390"/>
                  <a:pt x="1202" y="384"/>
                  <a:pt x="1201" y="380"/>
                </a:cubicBezTo>
                <a:cubicBezTo>
                  <a:pt x="1202" y="380"/>
                  <a:pt x="1203" y="379"/>
                  <a:pt x="1205" y="379"/>
                </a:cubicBezTo>
                <a:cubicBezTo>
                  <a:pt x="1203" y="382"/>
                  <a:pt x="1210" y="381"/>
                  <a:pt x="1207" y="386"/>
                </a:cubicBezTo>
                <a:cubicBezTo>
                  <a:pt x="1208" y="387"/>
                  <a:pt x="1212" y="385"/>
                  <a:pt x="1212" y="387"/>
                </a:cubicBezTo>
                <a:cubicBezTo>
                  <a:pt x="1209" y="388"/>
                  <a:pt x="1205" y="388"/>
                  <a:pt x="1206" y="393"/>
                </a:cubicBezTo>
                <a:cubicBezTo>
                  <a:pt x="1211" y="395"/>
                  <a:pt x="1217" y="389"/>
                  <a:pt x="1222" y="394"/>
                </a:cubicBezTo>
                <a:cubicBezTo>
                  <a:pt x="1224" y="393"/>
                  <a:pt x="1224" y="389"/>
                  <a:pt x="1228" y="390"/>
                </a:cubicBezTo>
                <a:cubicBezTo>
                  <a:pt x="1228" y="386"/>
                  <a:pt x="1224" y="386"/>
                  <a:pt x="1222" y="384"/>
                </a:cubicBezTo>
                <a:cubicBezTo>
                  <a:pt x="1224" y="381"/>
                  <a:pt x="1227" y="381"/>
                  <a:pt x="1228" y="378"/>
                </a:cubicBezTo>
                <a:cubicBezTo>
                  <a:pt x="1221" y="377"/>
                  <a:pt x="1217" y="373"/>
                  <a:pt x="1222" y="370"/>
                </a:cubicBezTo>
                <a:cubicBezTo>
                  <a:pt x="1226" y="372"/>
                  <a:pt x="1235" y="372"/>
                  <a:pt x="1237" y="369"/>
                </a:cubicBezTo>
                <a:cubicBezTo>
                  <a:pt x="1234" y="368"/>
                  <a:pt x="1231" y="371"/>
                  <a:pt x="1231" y="368"/>
                </a:cubicBezTo>
                <a:cubicBezTo>
                  <a:pt x="1236" y="367"/>
                  <a:pt x="1229" y="366"/>
                  <a:pt x="1229" y="365"/>
                </a:cubicBezTo>
                <a:cubicBezTo>
                  <a:pt x="1230" y="361"/>
                  <a:pt x="1235" y="364"/>
                  <a:pt x="1238" y="364"/>
                </a:cubicBezTo>
                <a:cubicBezTo>
                  <a:pt x="1239" y="361"/>
                  <a:pt x="1242" y="360"/>
                  <a:pt x="1244" y="359"/>
                </a:cubicBezTo>
                <a:cubicBezTo>
                  <a:pt x="1248" y="362"/>
                  <a:pt x="1250" y="361"/>
                  <a:pt x="1254" y="364"/>
                </a:cubicBezTo>
                <a:cubicBezTo>
                  <a:pt x="1254" y="363"/>
                  <a:pt x="1253" y="362"/>
                  <a:pt x="1253" y="361"/>
                </a:cubicBezTo>
                <a:cubicBezTo>
                  <a:pt x="1257" y="358"/>
                  <a:pt x="1267" y="358"/>
                  <a:pt x="1266" y="366"/>
                </a:cubicBezTo>
                <a:cubicBezTo>
                  <a:pt x="1268" y="362"/>
                  <a:pt x="1272" y="368"/>
                  <a:pt x="1273" y="366"/>
                </a:cubicBezTo>
                <a:cubicBezTo>
                  <a:pt x="1270" y="364"/>
                  <a:pt x="1274" y="360"/>
                  <a:pt x="1271" y="358"/>
                </a:cubicBezTo>
                <a:cubicBezTo>
                  <a:pt x="1274" y="358"/>
                  <a:pt x="1276" y="358"/>
                  <a:pt x="1276" y="356"/>
                </a:cubicBezTo>
                <a:cubicBezTo>
                  <a:pt x="1254" y="354"/>
                  <a:pt x="1230" y="355"/>
                  <a:pt x="1209" y="360"/>
                </a:cubicBezTo>
                <a:cubicBezTo>
                  <a:pt x="1210" y="364"/>
                  <a:pt x="1215" y="364"/>
                  <a:pt x="1215" y="369"/>
                </a:cubicBezTo>
                <a:cubicBezTo>
                  <a:pt x="1212" y="375"/>
                  <a:pt x="1204" y="370"/>
                  <a:pt x="1201" y="373"/>
                </a:cubicBezTo>
                <a:cubicBezTo>
                  <a:pt x="1205" y="377"/>
                  <a:pt x="1215" y="371"/>
                  <a:pt x="1219" y="374"/>
                </a:cubicBezTo>
                <a:cubicBezTo>
                  <a:pt x="1215" y="381"/>
                  <a:pt x="1205" y="376"/>
                  <a:pt x="1199" y="379"/>
                </a:cubicBezTo>
                <a:cubicBezTo>
                  <a:pt x="1198" y="380"/>
                  <a:pt x="1200" y="380"/>
                  <a:pt x="1200" y="381"/>
                </a:cubicBezTo>
                <a:cubicBezTo>
                  <a:pt x="1195" y="384"/>
                  <a:pt x="1186" y="383"/>
                  <a:pt x="1182" y="388"/>
                </a:cubicBezTo>
                <a:cubicBezTo>
                  <a:pt x="1183" y="389"/>
                  <a:pt x="1185" y="389"/>
                  <a:pt x="1185" y="391"/>
                </a:cubicBezTo>
                <a:cubicBezTo>
                  <a:pt x="1183" y="390"/>
                  <a:pt x="1183" y="392"/>
                  <a:pt x="1181" y="392"/>
                </a:cubicBezTo>
                <a:cubicBezTo>
                  <a:pt x="1181" y="388"/>
                  <a:pt x="1177" y="389"/>
                  <a:pt x="1177" y="386"/>
                </a:cubicBezTo>
                <a:cubicBezTo>
                  <a:pt x="1177" y="385"/>
                  <a:pt x="1180" y="386"/>
                  <a:pt x="1179" y="384"/>
                </a:cubicBezTo>
                <a:cubicBezTo>
                  <a:pt x="1172" y="382"/>
                  <a:pt x="1164" y="386"/>
                  <a:pt x="1161" y="381"/>
                </a:cubicBezTo>
                <a:cubicBezTo>
                  <a:pt x="1164" y="380"/>
                  <a:pt x="1165" y="385"/>
                  <a:pt x="1166" y="382"/>
                </a:cubicBezTo>
                <a:cubicBezTo>
                  <a:pt x="1164" y="381"/>
                  <a:pt x="1165" y="377"/>
                  <a:pt x="1168" y="377"/>
                </a:cubicBezTo>
                <a:cubicBezTo>
                  <a:pt x="1170" y="378"/>
                  <a:pt x="1171" y="380"/>
                  <a:pt x="1173" y="382"/>
                </a:cubicBezTo>
                <a:cubicBezTo>
                  <a:pt x="1175" y="382"/>
                  <a:pt x="1175" y="380"/>
                  <a:pt x="1178" y="381"/>
                </a:cubicBezTo>
                <a:cubicBezTo>
                  <a:pt x="1178" y="376"/>
                  <a:pt x="1178" y="375"/>
                  <a:pt x="1182" y="373"/>
                </a:cubicBezTo>
                <a:cubicBezTo>
                  <a:pt x="1179" y="373"/>
                  <a:pt x="1177" y="368"/>
                  <a:pt x="1176" y="371"/>
                </a:cubicBezTo>
                <a:cubicBezTo>
                  <a:pt x="1177" y="371"/>
                  <a:pt x="1177" y="372"/>
                  <a:pt x="1177" y="372"/>
                </a:cubicBezTo>
                <a:cubicBezTo>
                  <a:pt x="1171" y="374"/>
                  <a:pt x="1166" y="377"/>
                  <a:pt x="1159" y="378"/>
                </a:cubicBezTo>
                <a:cubicBezTo>
                  <a:pt x="1160" y="376"/>
                  <a:pt x="1158" y="376"/>
                  <a:pt x="1156" y="375"/>
                </a:cubicBezTo>
                <a:cubicBezTo>
                  <a:pt x="1151" y="378"/>
                  <a:pt x="1144" y="380"/>
                  <a:pt x="1140" y="383"/>
                </a:cubicBezTo>
                <a:cubicBezTo>
                  <a:pt x="1146" y="387"/>
                  <a:pt x="1152" y="379"/>
                  <a:pt x="1156" y="383"/>
                </a:cubicBezTo>
                <a:cubicBezTo>
                  <a:pt x="1155" y="386"/>
                  <a:pt x="1151" y="386"/>
                  <a:pt x="1149" y="387"/>
                </a:cubicBezTo>
                <a:cubicBezTo>
                  <a:pt x="1150" y="388"/>
                  <a:pt x="1152" y="388"/>
                  <a:pt x="1153" y="389"/>
                </a:cubicBezTo>
                <a:cubicBezTo>
                  <a:pt x="1145" y="395"/>
                  <a:pt x="1137" y="386"/>
                  <a:pt x="1126" y="389"/>
                </a:cubicBezTo>
                <a:cubicBezTo>
                  <a:pt x="1126" y="392"/>
                  <a:pt x="1131" y="392"/>
                  <a:pt x="1133" y="391"/>
                </a:cubicBezTo>
                <a:cubicBezTo>
                  <a:pt x="1131" y="394"/>
                  <a:pt x="1129" y="396"/>
                  <a:pt x="1125" y="397"/>
                </a:cubicBezTo>
                <a:cubicBezTo>
                  <a:pt x="1124" y="394"/>
                  <a:pt x="1118" y="395"/>
                  <a:pt x="1116" y="397"/>
                </a:cubicBezTo>
                <a:cubicBezTo>
                  <a:pt x="1116" y="401"/>
                  <a:pt x="1121" y="400"/>
                  <a:pt x="1120" y="404"/>
                </a:cubicBezTo>
                <a:cubicBezTo>
                  <a:pt x="1118" y="404"/>
                  <a:pt x="1118" y="405"/>
                  <a:pt x="1117" y="405"/>
                </a:cubicBezTo>
                <a:cubicBezTo>
                  <a:pt x="1117" y="402"/>
                  <a:pt x="1118" y="400"/>
                  <a:pt x="1115" y="399"/>
                </a:cubicBezTo>
                <a:cubicBezTo>
                  <a:pt x="1113" y="403"/>
                  <a:pt x="1109" y="404"/>
                  <a:pt x="1105" y="403"/>
                </a:cubicBezTo>
                <a:cubicBezTo>
                  <a:pt x="1106" y="403"/>
                  <a:pt x="1108" y="404"/>
                  <a:pt x="1108" y="403"/>
                </a:cubicBezTo>
                <a:cubicBezTo>
                  <a:pt x="1106" y="399"/>
                  <a:pt x="1102" y="401"/>
                  <a:pt x="1100" y="397"/>
                </a:cubicBezTo>
                <a:cubicBezTo>
                  <a:pt x="1103" y="397"/>
                  <a:pt x="1106" y="396"/>
                  <a:pt x="1107" y="395"/>
                </a:cubicBezTo>
                <a:cubicBezTo>
                  <a:pt x="1099" y="390"/>
                  <a:pt x="1088" y="402"/>
                  <a:pt x="1084" y="394"/>
                </a:cubicBezTo>
                <a:cubicBezTo>
                  <a:pt x="1084" y="391"/>
                  <a:pt x="1088" y="392"/>
                  <a:pt x="1088" y="389"/>
                </a:cubicBezTo>
                <a:cubicBezTo>
                  <a:pt x="1085" y="389"/>
                  <a:pt x="1081" y="391"/>
                  <a:pt x="1078" y="389"/>
                </a:cubicBezTo>
                <a:cubicBezTo>
                  <a:pt x="1077" y="392"/>
                  <a:pt x="1079" y="392"/>
                  <a:pt x="1079" y="395"/>
                </a:cubicBezTo>
                <a:cubicBezTo>
                  <a:pt x="1077" y="397"/>
                  <a:pt x="1074" y="396"/>
                  <a:pt x="1072" y="398"/>
                </a:cubicBezTo>
                <a:cubicBezTo>
                  <a:pt x="1074" y="399"/>
                  <a:pt x="1076" y="399"/>
                  <a:pt x="1077" y="401"/>
                </a:cubicBezTo>
                <a:cubicBezTo>
                  <a:pt x="1070" y="402"/>
                  <a:pt x="1063" y="405"/>
                  <a:pt x="1057" y="402"/>
                </a:cubicBezTo>
                <a:cubicBezTo>
                  <a:pt x="1056" y="405"/>
                  <a:pt x="1054" y="406"/>
                  <a:pt x="1050" y="407"/>
                </a:cubicBezTo>
                <a:cubicBezTo>
                  <a:pt x="1049" y="405"/>
                  <a:pt x="1047" y="406"/>
                  <a:pt x="1047" y="403"/>
                </a:cubicBezTo>
                <a:cubicBezTo>
                  <a:pt x="1054" y="402"/>
                  <a:pt x="1059" y="399"/>
                  <a:pt x="1063" y="395"/>
                </a:cubicBezTo>
                <a:cubicBezTo>
                  <a:pt x="1058" y="394"/>
                  <a:pt x="1062" y="390"/>
                  <a:pt x="1062" y="386"/>
                </a:cubicBezTo>
                <a:cubicBezTo>
                  <a:pt x="1068" y="384"/>
                  <a:pt x="1069" y="386"/>
                  <a:pt x="1074" y="384"/>
                </a:cubicBezTo>
                <a:cubicBezTo>
                  <a:pt x="1074" y="387"/>
                  <a:pt x="1076" y="387"/>
                  <a:pt x="1079" y="388"/>
                </a:cubicBezTo>
                <a:cubicBezTo>
                  <a:pt x="1083" y="382"/>
                  <a:pt x="1092" y="382"/>
                  <a:pt x="1095" y="376"/>
                </a:cubicBezTo>
                <a:cubicBezTo>
                  <a:pt x="1098" y="377"/>
                  <a:pt x="1100" y="374"/>
                  <a:pt x="1101" y="376"/>
                </a:cubicBezTo>
                <a:cubicBezTo>
                  <a:pt x="1100" y="378"/>
                  <a:pt x="1097" y="376"/>
                  <a:pt x="1097" y="380"/>
                </a:cubicBezTo>
                <a:cubicBezTo>
                  <a:pt x="1100" y="380"/>
                  <a:pt x="1100" y="381"/>
                  <a:pt x="1103" y="381"/>
                </a:cubicBezTo>
                <a:cubicBezTo>
                  <a:pt x="1101" y="378"/>
                  <a:pt x="1103" y="378"/>
                  <a:pt x="1104" y="376"/>
                </a:cubicBezTo>
                <a:cubicBezTo>
                  <a:pt x="1103" y="374"/>
                  <a:pt x="1100" y="375"/>
                  <a:pt x="1100" y="374"/>
                </a:cubicBezTo>
                <a:cubicBezTo>
                  <a:pt x="1105" y="372"/>
                  <a:pt x="1097" y="365"/>
                  <a:pt x="1103" y="362"/>
                </a:cubicBezTo>
                <a:cubicBezTo>
                  <a:pt x="1095" y="362"/>
                  <a:pt x="1087" y="368"/>
                  <a:pt x="1082" y="362"/>
                </a:cubicBezTo>
                <a:cubicBezTo>
                  <a:pt x="1082" y="363"/>
                  <a:pt x="1083" y="364"/>
                  <a:pt x="1082" y="364"/>
                </a:cubicBezTo>
                <a:cubicBezTo>
                  <a:pt x="1080" y="364"/>
                  <a:pt x="1080" y="365"/>
                  <a:pt x="1078" y="365"/>
                </a:cubicBezTo>
                <a:cubicBezTo>
                  <a:pt x="1077" y="363"/>
                  <a:pt x="1079" y="362"/>
                  <a:pt x="1079" y="359"/>
                </a:cubicBezTo>
                <a:cubicBezTo>
                  <a:pt x="1075" y="356"/>
                  <a:pt x="1073" y="357"/>
                  <a:pt x="1069" y="357"/>
                </a:cubicBezTo>
                <a:cubicBezTo>
                  <a:pt x="1072" y="355"/>
                  <a:pt x="1075" y="355"/>
                  <a:pt x="1073" y="352"/>
                </a:cubicBezTo>
                <a:cubicBezTo>
                  <a:pt x="1077" y="351"/>
                  <a:pt x="1079" y="347"/>
                  <a:pt x="1084" y="347"/>
                </a:cubicBezTo>
                <a:cubicBezTo>
                  <a:pt x="1082" y="342"/>
                  <a:pt x="1080" y="341"/>
                  <a:pt x="1081" y="335"/>
                </a:cubicBezTo>
                <a:cubicBezTo>
                  <a:pt x="1074" y="332"/>
                  <a:pt x="1072" y="337"/>
                  <a:pt x="1067" y="335"/>
                </a:cubicBezTo>
                <a:cubicBezTo>
                  <a:pt x="1071" y="333"/>
                  <a:pt x="1071" y="332"/>
                  <a:pt x="1072" y="329"/>
                </a:cubicBezTo>
                <a:cubicBezTo>
                  <a:pt x="1076" y="328"/>
                  <a:pt x="1078" y="332"/>
                  <a:pt x="1081" y="328"/>
                </a:cubicBezTo>
                <a:cubicBezTo>
                  <a:pt x="1081" y="331"/>
                  <a:pt x="1085" y="328"/>
                  <a:pt x="1086" y="331"/>
                </a:cubicBezTo>
                <a:cubicBezTo>
                  <a:pt x="1084" y="334"/>
                  <a:pt x="1090" y="336"/>
                  <a:pt x="1087" y="341"/>
                </a:cubicBezTo>
                <a:cubicBezTo>
                  <a:pt x="1090" y="341"/>
                  <a:pt x="1089" y="344"/>
                  <a:pt x="1092" y="343"/>
                </a:cubicBezTo>
                <a:cubicBezTo>
                  <a:pt x="1095" y="340"/>
                  <a:pt x="1095" y="338"/>
                  <a:pt x="1097" y="336"/>
                </a:cubicBezTo>
                <a:cubicBezTo>
                  <a:pt x="1095" y="333"/>
                  <a:pt x="1090" y="333"/>
                  <a:pt x="1087" y="331"/>
                </a:cubicBezTo>
                <a:cubicBezTo>
                  <a:pt x="1089" y="325"/>
                  <a:pt x="1097" y="325"/>
                  <a:pt x="1102" y="329"/>
                </a:cubicBezTo>
                <a:cubicBezTo>
                  <a:pt x="1102" y="335"/>
                  <a:pt x="1104" y="333"/>
                  <a:pt x="1104" y="339"/>
                </a:cubicBezTo>
                <a:cubicBezTo>
                  <a:pt x="1102" y="341"/>
                  <a:pt x="1098" y="340"/>
                  <a:pt x="1098" y="343"/>
                </a:cubicBezTo>
                <a:cubicBezTo>
                  <a:pt x="1099" y="344"/>
                  <a:pt x="1101" y="344"/>
                  <a:pt x="1102" y="345"/>
                </a:cubicBezTo>
                <a:cubicBezTo>
                  <a:pt x="1098" y="352"/>
                  <a:pt x="1086" y="347"/>
                  <a:pt x="1081" y="351"/>
                </a:cubicBezTo>
                <a:cubicBezTo>
                  <a:pt x="1081" y="354"/>
                  <a:pt x="1081" y="354"/>
                  <a:pt x="1081" y="356"/>
                </a:cubicBezTo>
                <a:cubicBezTo>
                  <a:pt x="1085" y="355"/>
                  <a:pt x="1084" y="360"/>
                  <a:pt x="1086" y="361"/>
                </a:cubicBezTo>
                <a:cubicBezTo>
                  <a:pt x="1089" y="359"/>
                  <a:pt x="1088" y="358"/>
                  <a:pt x="1087" y="356"/>
                </a:cubicBezTo>
                <a:cubicBezTo>
                  <a:pt x="1091" y="357"/>
                  <a:pt x="1088" y="352"/>
                  <a:pt x="1089" y="352"/>
                </a:cubicBezTo>
                <a:cubicBezTo>
                  <a:pt x="1093" y="352"/>
                  <a:pt x="1093" y="350"/>
                  <a:pt x="1096" y="350"/>
                </a:cubicBezTo>
                <a:cubicBezTo>
                  <a:pt x="1098" y="351"/>
                  <a:pt x="1098" y="354"/>
                  <a:pt x="1102" y="353"/>
                </a:cubicBezTo>
                <a:cubicBezTo>
                  <a:pt x="1102" y="349"/>
                  <a:pt x="1104" y="349"/>
                  <a:pt x="1106" y="348"/>
                </a:cubicBezTo>
                <a:cubicBezTo>
                  <a:pt x="1107" y="349"/>
                  <a:pt x="1109" y="352"/>
                  <a:pt x="1109" y="350"/>
                </a:cubicBezTo>
                <a:cubicBezTo>
                  <a:pt x="1109" y="348"/>
                  <a:pt x="1108" y="344"/>
                  <a:pt x="1107" y="340"/>
                </a:cubicBezTo>
                <a:cubicBezTo>
                  <a:pt x="1111" y="341"/>
                  <a:pt x="1110" y="336"/>
                  <a:pt x="1113" y="335"/>
                </a:cubicBezTo>
                <a:cubicBezTo>
                  <a:pt x="1117" y="334"/>
                  <a:pt x="1118" y="337"/>
                  <a:pt x="1124" y="337"/>
                </a:cubicBezTo>
                <a:cubicBezTo>
                  <a:pt x="1121" y="340"/>
                  <a:pt x="1122" y="341"/>
                  <a:pt x="1125" y="342"/>
                </a:cubicBezTo>
                <a:cubicBezTo>
                  <a:pt x="1124" y="343"/>
                  <a:pt x="1122" y="347"/>
                  <a:pt x="1120" y="345"/>
                </a:cubicBezTo>
                <a:cubicBezTo>
                  <a:pt x="1119" y="349"/>
                  <a:pt x="1128" y="345"/>
                  <a:pt x="1128" y="348"/>
                </a:cubicBezTo>
                <a:cubicBezTo>
                  <a:pt x="1125" y="348"/>
                  <a:pt x="1122" y="348"/>
                  <a:pt x="1121" y="350"/>
                </a:cubicBezTo>
                <a:cubicBezTo>
                  <a:pt x="1125" y="350"/>
                  <a:pt x="1126" y="348"/>
                  <a:pt x="1130" y="349"/>
                </a:cubicBezTo>
                <a:cubicBezTo>
                  <a:pt x="1127" y="353"/>
                  <a:pt x="1133" y="350"/>
                  <a:pt x="1132" y="354"/>
                </a:cubicBezTo>
                <a:cubicBezTo>
                  <a:pt x="1130" y="355"/>
                  <a:pt x="1126" y="355"/>
                  <a:pt x="1123" y="356"/>
                </a:cubicBezTo>
                <a:cubicBezTo>
                  <a:pt x="1123" y="354"/>
                  <a:pt x="1125" y="353"/>
                  <a:pt x="1122" y="352"/>
                </a:cubicBezTo>
                <a:cubicBezTo>
                  <a:pt x="1120" y="357"/>
                  <a:pt x="1114" y="357"/>
                  <a:pt x="1111" y="360"/>
                </a:cubicBezTo>
                <a:cubicBezTo>
                  <a:pt x="1111" y="364"/>
                  <a:pt x="1110" y="364"/>
                  <a:pt x="1111" y="366"/>
                </a:cubicBezTo>
                <a:cubicBezTo>
                  <a:pt x="1110" y="367"/>
                  <a:pt x="1108" y="366"/>
                  <a:pt x="1108" y="367"/>
                </a:cubicBezTo>
                <a:cubicBezTo>
                  <a:pt x="1109" y="370"/>
                  <a:pt x="1113" y="370"/>
                  <a:pt x="1113" y="373"/>
                </a:cubicBezTo>
                <a:cubicBezTo>
                  <a:pt x="1112" y="374"/>
                  <a:pt x="1109" y="374"/>
                  <a:pt x="1109" y="377"/>
                </a:cubicBezTo>
                <a:cubicBezTo>
                  <a:pt x="1111" y="378"/>
                  <a:pt x="1112" y="380"/>
                  <a:pt x="1115" y="379"/>
                </a:cubicBezTo>
                <a:cubicBezTo>
                  <a:pt x="1116" y="375"/>
                  <a:pt x="1116" y="372"/>
                  <a:pt x="1113" y="369"/>
                </a:cubicBezTo>
                <a:cubicBezTo>
                  <a:pt x="1114" y="368"/>
                  <a:pt x="1118" y="369"/>
                  <a:pt x="1118" y="367"/>
                </a:cubicBezTo>
                <a:cubicBezTo>
                  <a:pt x="1117" y="366"/>
                  <a:pt x="1115" y="365"/>
                  <a:pt x="1116" y="363"/>
                </a:cubicBezTo>
                <a:cubicBezTo>
                  <a:pt x="1119" y="367"/>
                  <a:pt x="1117" y="358"/>
                  <a:pt x="1122" y="360"/>
                </a:cubicBezTo>
                <a:cubicBezTo>
                  <a:pt x="1123" y="365"/>
                  <a:pt x="1118" y="363"/>
                  <a:pt x="1119" y="368"/>
                </a:cubicBezTo>
                <a:cubicBezTo>
                  <a:pt x="1125" y="370"/>
                  <a:pt x="1129" y="365"/>
                  <a:pt x="1135" y="364"/>
                </a:cubicBezTo>
                <a:cubicBezTo>
                  <a:pt x="1135" y="364"/>
                  <a:pt x="1136" y="365"/>
                  <a:pt x="1138" y="365"/>
                </a:cubicBezTo>
                <a:cubicBezTo>
                  <a:pt x="1151" y="365"/>
                  <a:pt x="1150" y="355"/>
                  <a:pt x="1158" y="354"/>
                </a:cubicBezTo>
                <a:cubicBezTo>
                  <a:pt x="1159" y="354"/>
                  <a:pt x="1159" y="356"/>
                  <a:pt x="1161" y="355"/>
                </a:cubicBezTo>
                <a:cubicBezTo>
                  <a:pt x="1161" y="352"/>
                  <a:pt x="1165" y="352"/>
                  <a:pt x="1165" y="348"/>
                </a:cubicBezTo>
                <a:cubicBezTo>
                  <a:pt x="1160" y="348"/>
                  <a:pt x="1156" y="350"/>
                  <a:pt x="1151" y="349"/>
                </a:cubicBezTo>
                <a:cubicBezTo>
                  <a:pt x="1152" y="348"/>
                  <a:pt x="1152" y="346"/>
                  <a:pt x="1154" y="345"/>
                </a:cubicBezTo>
                <a:cubicBezTo>
                  <a:pt x="1152" y="345"/>
                  <a:pt x="1150" y="345"/>
                  <a:pt x="1150" y="344"/>
                </a:cubicBezTo>
                <a:cubicBezTo>
                  <a:pt x="1150" y="342"/>
                  <a:pt x="1155" y="345"/>
                  <a:pt x="1154" y="342"/>
                </a:cubicBezTo>
                <a:cubicBezTo>
                  <a:pt x="1150" y="337"/>
                  <a:pt x="1146" y="339"/>
                  <a:pt x="1143" y="337"/>
                </a:cubicBezTo>
                <a:cubicBezTo>
                  <a:pt x="1146" y="336"/>
                  <a:pt x="1147" y="334"/>
                  <a:pt x="1149" y="331"/>
                </a:cubicBezTo>
                <a:cubicBezTo>
                  <a:pt x="1150" y="332"/>
                  <a:pt x="1151" y="336"/>
                  <a:pt x="1152" y="333"/>
                </a:cubicBezTo>
                <a:cubicBezTo>
                  <a:pt x="1150" y="332"/>
                  <a:pt x="1156" y="331"/>
                  <a:pt x="1156" y="329"/>
                </a:cubicBezTo>
                <a:cubicBezTo>
                  <a:pt x="1153" y="327"/>
                  <a:pt x="1156" y="326"/>
                  <a:pt x="1156" y="322"/>
                </a:cubicBezTo>
                <a:cubicBezTo>
                  <a:pt x="1146" y="322"/>
                  <a:pt x="1134" y="326"/>
                  <a:pt x="1125" y="326"/>
                </a:cubicBezTo>
                <a:cubicBezTo>
                  <a:pt x="1127" y="325"/>
                  <a:pt x="1127" y="324"/>
                  <a:pt x="1128" y="323"/>
                </a:cubicBezTo>
                <a:cubicBezTo>
                  <a:pt x="1120" y="323"/>
                  <a:pt x="1113" y="332"/>
                  <a:pt x="1106" y="327"/>
                </a:cubicBezTo>
                <a:cubicBezTo>
                  <a:pt x="1111" y="323"/>
                  <a:pt x="1113" y="321"/>
                  <a:pt x="1117" y="320"/>
                </a:cubicBezTo>
                <a:cubicBezTo>
                  <a:pt x="1115" y="320"/>
                  <a:pt x="1115" y="317"/>
                  <a:pt x="1115" y="315"/>
                </a:cubicBezTo>
                <a:cubicBezTo>
                  <a:pt x="1118" y="311"/>
                  <a:pt x="1120" y="311"/>
                  <a:pt x="1117" y="306"/>
                </a:cubicBezTo>
                <a:cubicBezTo>
                  <a:pt x="1113" y="308"/>
                  <a:pt x="1113" y="304"/>
                  <a:pt x="1109" y="306"/>
                </a:cubicBezTo>
                <a:cubicBezTo>
                  <a:pt x="1108" y="301"/>
                  <a:pt x="1113" y="300"/>
                  <a:pt x="1110" y="296"/>
                </a:cubicBezTo>
                <a:cubicBezTo>
                  <a:pt x="1112" y="295"/>
                  <a:pt x="1113" y="298"/>
                  <a:pt x="1114" y="296"/>
                </a:cubicBezTo>
                <a:cubicBezTo>
                  <a:pt x="1113" y="292"/>
                  <a:pt x="1105" y="294"/>
                  <a:pt x="1104" y="290"/>
                </a:cubicBezTo>
                <a:cubicBezTo>
                  <a:pt x="1105" y="288"/>
                  <a:pt x="1106" y="289"/>
                  <a:pt x="1105" y="286"/>
                </a:cubicBezTo>
                <a:cubicBezTo>
                  <a:pt x="1103" y="285"/>
                  <a:pt x="1097" y="282"/>
                  <a:pt x="1095" y="285"/>
                </a:cubicBezTo>
                <a:cubicBezTo>
                  <a:pt x="1098" y="286"/>
                  <a:pt x="1102" y="285"/>
                  <a:pt x="1102" y="287"/>
                </a:cubicBezTo>
                <a:cubicBezTo>
                  <a:pt x="1101" y="289"/>
                  <a:pt x="1101" y="293"/>
                  <a:pt x="1103" y="294"/>
                </a:cubicBezTo>
                <a:cubicBezTo>
                  <a:pt x="1095" y="296"/>
                  <a:pt x="1087" y="299"/>
                  <a:pt x="1084" y="306"/>
                </a:cubicBezTo>
                <a:cubicBezTo>
                  <a:pt x="1073" y="306"/>
                  <a:pt x="1073" y="306"/>
                  <a:pt x="1073" y="306"/>
                </a:cubicBezTo>
                <a:cubicBezTo>
                  <a:pt x="1073" y="306"/>
                  <a:pt x="1073" y="308"/>
                  <a:pt x="1072" y="308"/>
                </a:cubicBezTo>
                <a:cubicBezTo>
                  <a:pt x="1070" y="311"/>
                  <a:pt x="1076" y="308"/>
                  <a:pt x="1074" y="311"/>
                </a:cubicBezTo>
                <a:cubicBezTo>
                  <a:pt x="1073" y="311"/>
                  <a:pt x="1073" y="310"/>
                  <a:pt x="1072" y="310"/>
                </a:cubicBezTo>
                <a:cubicBezTo>
                  <a:pt x="1069" y="319"/>
                  <a:pt x="1058" y="317"/>
                  <a:pt x="1051" y="315"/>
                </a:cubicBezTo>
                <a:cubicBezTo>
                  <a:pt x="1051" y="313"/>
                  <a:pt x="1053" y="313"/>
                  <a:pt x="1053" y="310"/>
                </a:cubicBezTo>
                <a:cubicBezTo>
                  <a:pt x="1049" y="310"/>
                  <a:pt x="1052" y="308"/>
                  <a:pt x="1049" y="307"/>
                </a:cubicBezTo>
                <a:cubicBezTo>
                  <a:pt x="1052" y="304"/>
                  <a:pt x="1052" y="301"/>
                  <a:pt x="1057" y="301"/>
                </a:cubicBezTo>
                <a:cubicBezTo>
                  <a:pt x="1058" y="298"/>
                  <a:pt x="1057" y="297"/>
                  <a:pt x="1056" y="295"/>
                </a:cubicBezTo>
                <a:cubicBezTo>
                  <a:pt x="1058" y="294"/>
                  <a:pt x="1063" y="292"/>
                  <a:pt x="1066" y="294"/>
                </a:cubicBezTo>
                <a:cubicBezTo>
                  <a:pt x="1065" y="291"/>
                  <a:pt x="1065" y="292"/>
                  <a:pt x="1068" y="290"/>
                </a:cubicBezTo>
                <a:cubicBezTo>
                  <a:pt x="1063" y="290"/>
                  <a:pt x="1056" y="289"/>
                  <a:pt x="1057" y="286"/>
                </a:cubicBezTo>
                <a:cubicBezTo>
                  <a:pt x="1054" y="285"/>
                  <a:pt x="1052" y="288"/>
                  <a:pt x="1051" y="285"/>
                </a:cubicBezTo>
                <a:cubicBezTo>
                  <a:pt x="1056" y="285"/>
                  <a:pt x="1061" y="284"/>
                  <a:pt x="1070" y="283"/>
                </a:cubicBezTo>
                <a:cubicBezTo>
                  <a:pt x="1061" y="275"/>
                  <a:pt x="1047" y="283"/>
                  <a:pt x="1039" y="283"/>
                </a:cubicBezTo>
                <a:cubicBezTo>
                  <a:pt x="1043" y="279"/>
                  <a:pt x="1050" y="278"/>
                  <a:pt x="1057" y="278"/>
                </a:cubicBezTo>
                <a:cubicBezTo>
                  <a:pt x="1059" y="277"/>
                  <a:pt x="1056" y="276"/>
                  <a:pt x="1059" y="275"/>
                </a:cubicBezTo>
                <a:cubicBezTo>
                  <a:pt x="1061" y="276"/>
                  <a:pt x="1061" y="274"/>
                  <a:pt x="1063" y="274"/>
                </a:cubicBezTo>
                <a:cubicBezTo>
                  <a:pt x="1066" y="275"/>
                  <a:pt x="1065" y="278"/>
                  <a:pt x="1069" y="278"/>
                </a:cubicBezTo>
                <a:cubicBezTo>
                  <a:pt x="1068" y="273"/>
                  <a:pt x="1075" y="279"/>
                  <a:pt x="1075" y="273"/>
                </a:cubicBezTo>
                <a:cubicBezTo>
                  <a:pt x="1070" y="271"/>
                  <a:pt x="1061" y="270"/>
                  <a:pt x="1058" y="271"/>
                </a:cubicBezTo>
                <a:cubicBezTo>
                  <a:pt x="1058" y="270"/>
                  <a:pt x="1060" y="271"/>
                  <a:pt x="1060" y="269"/>
                </a:cubicBezTo>
                <a:cubicBezTo>
                  <a:pt x="1060" y="267"/>
                  <a:pt x="1057" y="268"/>
                  <a:pt x="1058" y="265"/>
                </a:cubicBezTo>
                <a:cubicBezTo>
                  <a:pt x="1052" y="267"/>
                  <a:pt x="1046" y="265"/>
                  <a:pt x="1043" y="262"/>
                </a:cubicBezTo>
                <a:cubicBezTo>
                  <a:pt x="1043" y="264"/>
                  <a:pt x="1044" y="264"/>
                  <a:pt x="1044" y="266"/>
                </a:cubicBezTo>
                <a:cubicBezTo>
                  <a:pt x="1037" y="268"/>
                  <a:pt x="1028" y="277"/>
                  <a:pt x="1017" y="275"/>
                </a:cubicBezTo>
                <a:cubicBezTo>
                  <a:pt x="1015" y="279"/>
                  <a:pt x="1007" y="276"/>
                  <a:pt x="1004" y="279"/>
                </a:cubicBezTo>
                <a:cubicBezTo>
                  <a:pt x="1010" y="288"/>
                  <a:pt x="1021" y="278"/>
                  <a:pt x="1029" y="285"/>
                </a:cubicBezTo>
                <a:cubicBezTo>
                  <a:pt x="1028" y="285"/>
                  <a:pt x="1028" y="286"/>
                  <a:pt x="1027" y="287"/>
                </a:cubicBezTo>
                <a:cubicBezTo>
                  <a:pt x="1032" y="287"/>
                  <a:pt x="1038" y="283"/>
                  <a:pt x="1041" y="288"/>
                </a:cubicBezTo>
                <a:cubicBezTo>
                  <a:pt x="1042" y="286"/>
                  <a:pt x="1044" y="285"/>
                  <a:pt x="1046" y="286"/>
                </a:cubicBezTo>
                <a:cubicBezTo>
                  <a:pt x="1046" y="286"/>
                  <a:pt x="1047" y="287"/>
                  <a:pt x="1047" y="287"/>
                </a:cubicBezTo>
                <a:cubicBezTo>
                  <a:pt x="1047" y="290"/>
                  <a:pt x="1043" y="289"/>
                  <a:pt x="1040" y="289"/>
                </a:cubicBezTo>
                <a:cubicBezTo>
                  <a:pt x="1039" y="291"/>
                  <a:pt x="1040" y="291"/>
                  <a:pt x="1039" y="292"/>
                </a:cubicBezTo>
                <a:cubicBezTo>
                  <a:pt x="1033" y="293"/>
                  <a:pt x="1028" y="293"/>
                  <a:pt x="1022" y="292"/>
                </a:cubicBezTo>
                <a:cubicBezTo>
                  <a:pt x="1022" y="290"/>
                  <a:pt x="1026" y="290"/>
                  <a:pt x="1024" y="288"/>
                </a:cubicBezTo>
                <a:cubicBezTo>
                  <a:pt x="1020" y="287"/>
                  <a:pt x="1020" y="290"/>
                  <a:pt x="1018" y="289"/>
                </a:cubicBezTo>
                <a:cubicBezTo>
                  <a:pt x="1002" y="281"/>
                  <a:pt x="987" y="292"/>
                  <a:pt x="972" y="290"/>
                </a:cubicBezTo>
                <a:cubicBezTo>
                  <a:pt x="973" y="286"/>
                  <a:pt x="975" y="289"/>
                  <a:pt x="974" y="284"/>
                </a:cubicBezTo>
                <a:cubicBezTo>
                  <a:pt x="983" y="283"/>
                  <a:pt x="987" y="287"/>
                  <a:pt x="990" y="279"/>
                </a:cubicBezTo>
                <a:cubicBezTo>
                  <a:pt x="986" y="280"/>
                  <a:pt x="985" y="277"/>
                  <a:pt x="985" y="274"/>
                </a:cubicBezTo>
                <a:cubicBezTo>
                  <a:pt x="986" y="273"/>
                  <a:pt x="989" y="274"/>
                  <a:pt x="989" y="271"/>
                </a:cubicBezTo>
                <a:cubicBezTo>
                  <a:pt x="985" y="270"/>
                  <a:pt x="984" y="274"/>
                  <a:pt x="981" y="275"/>
                </a:cubicBezTo>
                <a:cubicBezTo>
                  <a:pt x="980" y="276"/>
                  <a:pt x="974" y="276"/>
                  <a:pt x="973" y="276"/>
                </a:cubicBezTo>
                <a:cubicBezTo>
                  <a:pt x="973" y="276"/>
                  <a:pt x="973" y="273"/>
                  <a:pt x="973" y="273"/>
                </a:cubicBezTo>
                <a:cubicBezTo>
                  <a:pt x="966" y="270"/>
                  <a:pt x="957" y="272"/>
                  <a:pt x="950" y="268"/>
                </a:cubicBezTo>
                <a:cubicBezTo>
                  <a:pt x="951" y="265"/>
                  <a:pt x="955" y="267"/>
                  <a:pt x="956" y="264"/>
                </a:cubicBezTo>
                <a:cubicBezTo>
                  <a:pt x="953" y="265"/>
                  <a:pt x="951" y="262"/>
                  <a:pt x="949" y="264"/>
                </a:cubicBezTo>
                <a:cubicBezTo>
                  <a:pt x="948" y="260"/>
                  <a:pt x="946" y="258"/>
                  <a:pt x="942" y="257"/>
                </a:cubicBezTo>
                <a:cubicBezTo>
                  <a:pt x="944" y="249"/>
                  <a:pt x="951" y="242"/>
                  <a:pt x="960" y="240"/>
                </a:cubicBezTo>
                <a:cubicBezTo>
                  <a:pt x="957" y="238"/>
                  <a:pt x="950" y="241"/>
                  <a:pt x="948" y="237"/>
                </a:cubicBezTo>
                <a:cubicBezTo>
                  <a:pt x="953" y="237"/>
                  <a:pt x="953" y="236"/>
                  <a:pt x="955" y="236"/>
                </a:cubicBezTo>
                <a:cubicBezTo>
                  <a:pt x="951" y="235"/>
                  <a:pt x="948" y="233"/>
                  <a:pt x="943" y="235"/>
                </a:cubicBezTo>
                <a:cubicBezTo>
                  <a:pt x="942" y="233"/>
                  <a:pt x="942" y="232"/>
                  <a:pt x="942" y="228"/>
                </a:cubicBezTo>
                <a:cubicBezTo>
                  <a:pt x="947" y="229"/>
                  <a:pt x="946" y="226"/>
                  <a:pt x="947" y="224"/>
                </a:cubicBezTo>
                <a:cubicBezTo>
                  <a:pt x="951" y="223"/>
                  <a:pt x="956" y="225"/>
                  <a:pt x="958" y="222"/>
                </a:cubicBezTo>
                <a:cubicBezTo>
                  <a:pt x="953" y="222"/>
                  <a:pt x="949" y="222"/>
                  <a:pt x="948" y="219"/>
                </a:cubicBezTo>
                <a:cubicBezTo>
                  <a:pt x="953" y="220"/>
                  <a:pt x="954" y="217"/>
                  <a:pt x="957" y="215"/>
                </a:cubicBezTo>
                <a:cubicBezTo>
                  <a:pt x="955" y="214"/>
                  <a:pt x="952" y="215"/>
                  <a:pt x="952" y="213"/>
                </a:cubicBezTo>
                <a:cubicBezTo>
                  <a:pt x="967" y="211"/>
                  <a:pt x="978" y="218"/>
                  <a:pt x="991" y="213"/>
                </a:cubicBezTo>
                <a:cubicBezTo>
                  <a:pt x="995" y="219"/>
                  <a:pt x="1005" y="212"/>
                  <a:pt x="1012" y="216"/>
                </a:cubicBezTo>
                <a:cubicBezTo>
                  <a:pt x="1012" y="218"/>
                  <a:pt x="1008" y="215"/>
                  <a:pt x="1008" y="217"/>
                </a:cubicBezTo>
                <a:cubicBezTo>
                  <a:pt x="1014" y="219"/>
                  <a:pt x="1022" y="217"/>
                  <a:pt x="1025" y="215"/>
                </a:cubicBezTo>
                <a:cubicBezTo>
                  <a:pt x="1016" y="214"/>
                  <a:pt x="1015" y="210"/>
                  <a:pt x="1010" y="209"/>
                </a:cubicBezTo>
                <a:cubicBezTo>
                  <a:pt x="1001" y="207"/>
                  <a:pt x="990" y="208"/>
                  <a:pt x="980" y="207"/>
                </a:cubicBezTo>
                <a:cubicBezTo>
                  <a:pt x="980" y="203"/>
                  <a:pt x="973" y="206"/>
                  <a:pt x="975" y="201"/>
                </a:cubicBezTo>
                <a:cubicBezTo>
                  <a:pt x="966" y="199"/>
                  <a:pt x="954" y="198"/>
                  <a:pt x="948" y="195"/>
                </a:cubicBezTo>
                <a:cubicBezTo>
                  <a:pt x="949" y="193"/>
                  <a:pt x="952" y="192"/>
                  <a:pt x="955" y="193"/>
                </a:cubicBezTo>
                <a:cubicBezTo>
                  <a:pt x="955" y="191"/>
                  <a:pt x="954" y="191"/>
                  <a:pt x="954" y="189"/>
                </a:cubicBezTo>
                <a:cubicBezTo>
                  <a:pt x="957" y="187"/>
                  <a:pt x="968" y="186"/>
                  <a:pt x="964" y="191"/>
                </a:cubicBezTo>
                <a:cubicBezTo>
                  <a:pt x="971" y="191"/>
                  <a:pt x="979" y="192"/>
                  <a:pt x="985" y="194"/>
                </a:cubicBezTo>
                <a:cubicBezTo>
                  <a:pt x="985" y="197"/>
                  <a:pt x="984" y="199"/>
                  <a:pt x="981" y="200"/>
                </a:cubicBezTo>
                <a:cubicBezTo>
                  <a:pt x="986" y="200"/>
                  <a:pt x="982" y="202"/>
                  <a:pt x="984" y="204"/>
                </a:cubicBezTo>
                <a:cubicBezTo>
                  <a:pt x="991" y="204"/>
                  <a:pt x="1000" y="206"/>
                  <a:pt x="1005" y="204"/>
                </a:cubicBezTo>
                <a:cubicBezTo>
                  <a:pt x="1001" y="202"/>
                  <a:pt x="997" y="201"/>
                  <a:pt x="996" y="197"/>
                </a:cubicBezTo>
                <a:cubicBezTo>
                  <a:pt x="998" y="197"/>
                  <a:pt x="999" y="196"/>
                  <a:pt x="999" y="194"/>
                </a:cubicBezTo>
                <a:cubicBezTo>
                  <a:pt x="993" y="193"/>
                  <a:pt x="987" y="192"/>
                  <a:pt x="983" y="189"/>
                </a:cubicBezTo>
                <a:cubicBezTo>
                  <a:pt x="985" y="189"/>
                  <a:pt x="987" y="189"/>
                  <a:pt x="988" y="188"/>
                </a:cubicBezTo>
                <a:cubicBezTo>
                  <a:pt x="985" y="188"/>
                  <a:pt x="985" y="186"/>
                  <a:pt x="986" y="184"/>
                </a:cubicBezTo>
                <a:cubicBezTo>
                  <a:pt x="984" y="184"/>
                  <a:pt x="979" y="186"/>
                  <a:pt x="978" y="184"/>
                </a:cubicBezTo>
                <a:cubicBezTo>
                  <a:pt x="979" y="184"/>
                  <a:pt x="980" y="184"/>
                  <a:pt x="981" y="183"/>
                </a:cubicBezTo>
                <a:cubicBezTo>
                  <a:pt x="979" y="179"/>
                  <a:pt x="972" y="181"/>
                  <a:pt x="969" y="182"/>
                </a:cubicBezTo>
                <a:cubicBezTo>
                  <a:pt x="970" y="183"/>
                  <a:pt x="975" y="181"/>
                  <a:pt x="975" y="184"/>
                </a:cubicBezTo>
                <a:cubicBezTo>
                  <a:pt x="972" y="184"/>
                  <a:pt x="970" y="185"/>
                  <a:pt x="968" y="186"/>
                </a:cubicBezTo>
                <a:cubicBezTo>
                  <a:pt x="965" y="185"/>
                  <a:pt x="966" y="182"/>
                  <a:pt x="964" y="181"/>
                </a:cubicBezTo>
                <a:cubicBezTo>
                  <a:pt x="963" y="183"/>
                  <a:pt x="959" y="183"/>
                  <a:pt x="957" y="184"/>
                </a:cubicBezTo>
                <a:cubicBezTo>
                  <a:pt x="956" y="184"/>
                  <a:pt x="955" y="183"/>
                  <a:pt x="955" y="182"/>
                </a:cubicBezTo>
                <a:cubicBezTo>
                  <a:pt x="956" y="180"/>
                  <a:pt x="957" y="178"/>
                  <a:pt x="956" y="176"/>
                </a:cubicBezTo>
                <a:cubicBezTo>
                  <a:pt x="962" y="174"/>
                  <a:pt x="966" y="172"/>
                  <a:pt x="973" y="172"/>
                </a:cubicBezTo>
                <a:cubicBezTo>
                  <a:pt x="971" y="166"/>
                  <a:pt x="957" y="172"/>
                  <a:pt x="955" y="165"/>
                </a:cubicBezTo>
                <a:cubicBezTo>
                  <a:pt x="953" y="166"/>
                  <a:pt x="949" y="167"/>
                  <a:pt x="949" y="164"/>
                </a:cubicBezTo>
                <a:cubicBezTo>
                  <a:pt x="955" y="162"/>
                  <a:pt x="955" y="154"/>
                  <a:pt x="963" y="155"/>
                </a:cubicBezTo>
                <a:cubicBezTo>
                  <a:pt x="963" y="150"/>
                  <a:pt x="959" y="149"/>
                  <a:pt x="964" y="144"/>
                </a:cubicBezTo>
                <a:cubicBezTo>
                  <a:pt x="960" y="140"/>
                  <a:pt x="953" y="142"/>
                  <a:pt x="951" y="138"/>
                </a:cubicBezTo>
                <a:cubicBezTo>
                  <a:pt x="964" y="138"/>
                  <a:pt x="974" y="134"/>
                  <a:pt x="986" y="134"/>
                </a:cubicBezTo>
                <a:cubicBezTo>
                  <a:pt x="984" y="134"/>
                  <a:pt x="986" y="131"/>
                  <a:pt x="987" y="131"/>
                </a:cubicBezTo>
                <a:cubicBezTo>
                  <a:pt x="1003" y="133"/>
                  <a:pt x="1017" y="136"/>
                  <a:pt x="1030" y="135"/>
                </a:cubicBezTo>
                <a:cubicBezTo>
                  <a:pt x="1019" y="131"/>
                  <a:pt x="995" y="131"/>
                  <a:pt x="982" y="128"/>
                </a:cubicBezTo>
                <a:cubicBezTo>
                  <a:pt x="980" y="131"/>
                  <a:pt x="980" y="130"/>
                  <a:pt x="979" y="128"/>
                </a:cubicBezTo>
                <a:cubicBezTo>
                  <a:pt x="978" y="132"/>
                  <a:pt x="977" y="129"/>
                  <a:pt x="979" y="133"/>
                </a:cubicBezTo>
                <a:cubicBezTo>
                  <a:pt x="975" y="133"/>
                  <a:pt x="971" y="130"/>
                  <a:pt x="972" y="128"/>
                </a:cubicBezTo>
                <a:cubicBezTo>
                  <a:pt x="966" y="127"/>
                  <a:pt x="959" y="127"/>
                  <a:pt x="953" y="123"/>
                </a:cubicBezTo>
                <a:cubicBezTo>
                  <a:pt x="953" y="120"/>
                  <a:pt x="956" y="121"/>
                  <a:pt x="955" y="119"/>
                </a:cubicBezTo>
                <a:cubicBezTo>
                  <a:pt x="948" y="117"/>
                  <a:pt x="948" y="120"/>
                  <a:pt x="945" y="122"/>
                </a:cubicBezTo>
                <a:cubicBezTo>
                  <a:pt x="942" y="117"/>
                  <a:pt x="939" y="116"/>
                  <a:pt x="935" y="120"/>
                </a:cubicBezTo>
                <a:cubicBezTo>
                  <a:pt x="936" y="120"/>
                  <a:pt x="937" y="121"/>
                  <a:pt x="938" y="122"/>
                </a:cubicBezTo>
                <a:cubicBezTo>
                  <a:pt x="935" y="121"/>
                  <a:pt x="935" y="123"/>
                  <a:pt x="933" y="123"/>
                </a:cubicBezTo>
                <a:cubicBezTo>
                  <a:pt x="929" y="120"/>
                  <a:pt x="928" y="116"/>
                  <a:pt x="924" y="114"/>
                </a:cubicBezTo>
                <a:cubicBezTo>
                  <a:pt x="932" y="115"/>
                  <a:pt x="937" y="119"/>
                  <a:pt x="941" y="113"/>
                </a:cubicBezTo>
                <a:cubicBezTo>
                  <a:pt x="932" y="106"/>
                  <a:pt x="920" y="116"/>
                  <a:pt x="912" y="110"/>
                </a:cubicBezTo>
                <a:cubicBezTo>
                  <a:pt x="911" y="112"/>
                  <a:pt x="910" y="112"/>
                  <a:pt x="908" y="112"/>
                </a:cubicBezTo>
                <a:cubicBezTo>
                  <a:pt x="908" y="110"/>
                  <a:pt x="905" y="111"/>
                  <a:pt x="906" y="108"/>
                </a:cubicBezTo>
                <a:cubicBezTo>
                  <a:pt x="901" y="111"/>
                  <a:pt x="895" y="110"/>
                  <a:pt x="891" y="111"/>
                </a:cubicBezTo>
                <a:cubicBezTo>
                  <a:pt x="889" y="112"/>
                  <a:pt x="881" y="113"/>
                  <a:pt x="880" y="115"/>
                </a:cubicBezTo>
                <a:cubicBezTo>
                  <a:pt x="883" y="113"/>
                  <a:pt x="887" y="116"/>
                  <a:pt x="887" y="119"/>
                </a:cubicBezTo>
                <a:cubicBezTo>
                  <a:pt x="882" y="120"/>
                  <a:pt x="871" y="117"/>
                  <a:pt x="865" y="124"/>
                </a:cubicBezTo>
                <a:cubicBezTo>
                  <a:pt x="870" y="126"/>
                  <a:pt x="875" y="123"/>
                  <a:pt x="878" y="124"/>
                </a:cubicBezTo>
                <a:cubicBezTo>
                  <a:pt x="875" y="123"/>
                  <a:pt x="879" y="128"/>
                  <a:pt x="876" y="128"/>
                </a:cubicBezTo>
                <a:cubicBezTo>
                  <a:pt x="868" y="125"/>
                  <a:pt x="861" y="128"/>
                  <a:pt x="852" y="129"/>
                </a:cubicBezTo>
                <a:cubicBezTo>
                  <a:pt x="853" y="131"/>
                  <a:pt x="854" y="134"/>
                  <a:pt x="858" y="135"/>
                </a:cubicBezTo>
                <a:cubicBezTo>
                  <a:pt x="852" y="144"/>
                  <a:pt x="836" y="132"/>
                  <a:pt x="828" y="139"/>
                </a:cubicBezTo>
                <a:cubicBezTo>
                  <a:pt x="824" y="136"/>
                  <a:pt x="817" y="142"/>
                  <a:pt x="814" y="135"/>
                </a:cubicBezTo>
                <a:cubicBezTo>
                  <a:pt x="815" y="135"/>
                  <a:pt x="815" y="134"/>
                  <a:pt x="815" y="133"/>
                </a:cubicBezTo>
                <a:cubicBezTo>
                  <a:pt x="817" y="134"/>
                  <a:pt x="818" y="135"/>
                  <a:pt x="821" y="134"/>
                </a:cubicBezTo>
                <a:cubicBezTo>
                  <a:pt x="823" y="133"/>
                  <a:pt x="826" y="134"/>
                  <a:pt x="827" y="132"/>
                </a:cubicBezTo>
                <a:cubicBezTo>
                  <a:pt x="828" y="135"/>
                  <a:pt x="831" y="132"/>
                  <a:pt x="832" y="132"/>
                </a:cubicBezTo>
                <a:cubicBezTo>
                  <a:pt x="833" y="132"/>
                  <a:pt x="835" y="133"/>
                  <a:pt x="836" y="132"/>
                </a:cubicBezTo>
                <a:cubicBezTo>
                  <a:pt x="830" y="131"/>
                  <a:pt x="828" y="133"/>
                  <a:pt x="824" y="130"/>
                </a:cubicBezTo>
                <a:cubicBezTo>
                  <a:pt x="824" y="132"/>
                  <a:pt x="820" y="130"/>
                  <a:pt x="819" y="132"/>
                </a:cubicBezTo>
                <a:cubicBezTo>
                  <a:pt x="818" y="130"/>
                  <a:pt x="820" y="128"/>
                  <a:pt x="818" y="126"/>
                </a:cubicBezTo>
                <a:cubicBezTo>
                  <a:pt x="818" y="129"/>
                  <a:pt x="817" y="129"/>
                  <a:pt x="815" y="129"/>
                </a:cubicBezTo>
                <a:cubicBezTo>
                  <a:pt x="816" y="126"/>
                  <a:pt x="816" y="126"/>
                  <a:pt x="814" y="125"/>
                </a:cubicBezTo>
                <a:cubicBezTo>
                  <a:pt x="813" y="131"/>
                  <a:pt x="810" y="126"/>
                  <a:pt x="808" y="129"/>
                </a:cubicBezTo>
                <a:cubicBezTo>
                  <a:pt x="809" y="130"/>
                  <a:pt x="810" y="131"/>
                  <a:pt x="810" y="132"/>
                </a:cubicBezTo>
                <a:cubicBezTo>
                  <a:pt x="806" y="134"/>
                  <a:pt x="801" y="133"/>
                  <a:pt x="801" y="135"/>
                </a:cubicBezTo>
                <a:cubicBezTo>
                  <a:pt x="797" y="134"/>
                  <a:pt x="795" y="131"/>
                  <a:pt x="792" y="134"/>
                </a:cubicBezTo>
                <a:cubicBezTo>
                  <a:pt x="789" y="128"/>
                  <a:pt x="780" y="131"/>
                  <a:pt x="782" y="125"/>
                </a:cubicBezTo>
                <a:cubicBezTo>
                  <a:pt x="782" y="127"/>
                  <a:pt x="783" y="128"/>
                  <a:pt x="784" y="126"/>
                </a:cubicBezTo>
                <a:cubicBezTo>
                  <a:pt x="783" y="125"/>
                  <a:pt x="782" y="123"/>
                  <a:pt x="783" y="120"/>
                </a:cubicBezTo>
                <a:cubicBezTo>
                  <a:pt x="778" y="121"/>
                  <a:pt x="771" y="121"/>
                  <a:pt x="771" y="118"/>
                </a:cubicBezTo>
                <a:cubicBezTo>
                  <a:pt x="768" y="118"/>
                  <a:pt x="766" y="119"/>
                  <a:pt x="765" y="120"/>
                </a:cubicBezTo>
                <a:cubicBezTo>
                  <a:pt x="769" y="120"/>
                  <a:pt x="769" y="124"/>
                  <a:pt x="769" y="127"/>
                </a:cubicBezTo>
                <a:cubicBezTo>
                  <a:pt x="774" y="124"/>
                  <a:pt x="776" y="130"/>
                  <a:pt x="778" y="125"/>
                </a:cubicBezTo>
                <a:cubicBezTo>
                  <a:pt x="778" y="127"/>
                  <a:pt x="781" y="126"/>
                  <a:pt x="781" y="128"/>
                </a:cubicBezTo>
                <a:cubicBezTo>
                  <a:pt x="779" y="132"/>
                  <a:pt x="775" y="126"/>
                  <a:pt x="774" y="129"/>
                </a:cubicBezTo>
                <a:cubicBezTo>
                  <a:pt x="777" y="135"/>
                  <a:pt x="785" y="136"/>
                  <a:pt x="790" y="140"/>
                </a:cubicBezTo>
                <a:cubicBezTo>
                  <a:pt x="777" y="143"/>
                  <a:pt x="768" y="138"/>
                  <a:pt x="752" y="138"/>
                </a:cubicBezTo>
                <a:cubicBezTo>
                  <a:pt x="753" y="135"/>
                  <a:pt x="751" y="135"/>
                  <a:pt x="753" y="133"/>
                </a:cubicBezTo>
                <a:cubicBezTo>
                  <a:pt x="746" y="134"/>
                  <a:pt x="751" y="133"/>
                  <a:pt x="747" y="131"/>
                </a:cubicBezTo>
                <a:cubicBezTo>
                  <a:pt x="745" y="134"/>
                  <a:pt x="744" y="132"/>
                  <a:pt x="743" y="130"/>
                </a:cubicBezTo>
                <a:cubicBezTo>
                  <a:pt x="738" y="133"/>
                  <a:pt x="735" y="133"/>
                  <a:pt x="730" y="134"/>
                </a:cubicBezTo>
                <a:cubicBezTo>
                  <a:pt x="730" y="133"/>
                  <a:pt x="731" y="132"/>
                  <a:pt x="731" y="132"/>
                </a:cubicBezTo>
                <a:cubicBezTo>
                  <a:pt x="726" y="132"/>
                  <a:pt x="729" y="137"/>
                  <a:pt x="724" y="136"/>
                </a:cubicBezTo>
                <a:cubicBezTo>
                  <a:pt x="724" y="135"/>
                  <a:pt x="726" y="135"/>
                  <a:pt x="726" y="134"/>
                </a:cubicBezTo>
                <a:cubicBezTo>
                  <a:pt x="716" y="133"/>
                  <a:pt x="710" y="132"/>
                  <a:pt x="703" y="134"/>
                </a:cubicBezTo>
                <a:cubicBezTo>
                  <a:pt x="702" y="129"/>
                  <a:pt x="702" y="133"/>
                  <a:pt x="701" y="134"/>
                </a:cubicBezTo>
                <a:cubicBezTo>
                  <a:pt x="699" y="134"/>
                  <a:pt x="697" y="133"/>
                  <a:pt x="697" y="131"/>
                </a:cubicBezTo>
                <a:cubicBezTo>
                  <a:pt x="698" y="134"/>
                  <a:pt x="697" y="134"/>
                  <a:pt x="694" y="135"/>
                </a:cubicBezTo>
                <a:cubicBezTo>
                  <a:pt x="696" y="133"/>
                  <a:pt x="694" y="133"/>
                  <a:pt x="693" y="131"/>
                </a:cubicBezTo>
                <a:cubicBezTo>
                  <a:pt x="696" y="129"/>
                  <a:pt x="697" y="129"/>
                  <a:pt x="703" y="128"/>
                </a:cubicBezTo>
                <a:cubicBezTo>
                  <a:pt x="701" y="130"/>
                  <a:pt x="703" y="129"/>
                  <a:pt x="704" y="131"/>
                </a:cubicBezTo>
                <a:cubicBezTo>
                  <a:pt x="706" y="130"/>
                  <a:pt x="708" y="129"/>
                  <a:pt x="711" y="130"/>
                </a:cubicBezTo>
                <a:cubicBezTo>
                  <a:pt x="718" y="124"/>
                  <a:pt x="727" y="131"/>
                  <a:pt x="735" y="127"/>
                </a:cubicBezTo>
                <a:cubicBezTo>
                  <a:pt x="734" y="125"/>
                  <a:pt x="732" y="125"/>
                  <a:pt x="732" y="123"/>
                </a:cubicBezTo>
                <a:cubicBezTo>
                  <a:pt x="734" y="122"/>
                  <a:pt x="738" y="123"/>
                  <a:pt x="738" y="126"/>
                </a:cubicBezTo>
                <a:cubicBezTo>
                  <a:pt x="738" y="125"/>
                  <a:pt x="734" y="124"/>
                  <a:pt x="734" y="126"/>
                </a:cubicBezTo>
                <a:cubicBezTo>
                  <a:pt x="736" y="126"/>
                  <a:pt x="737" y="127"/>
                  <a:pt x="736" y="128"/>
                </a:cubicBezTo>
                <a:cubicBezTo>
                  <a:pt x="738" y="127"/>
                  <a:pt x="740" y="128"/>
                  <a:pt x="742" y="127"/>
                </a:cubicBezTo>
                <a:cubicBezTo>
                  <a:pt x="740" y="127"/>
                  <a:pt x="740" y="126"/>
                  <a:pt x="740" y="124"/>
                </a:cubicBezTo>
                <a:cubicBezTo>
                  <a:pt x="743" y="124"/>
                  <a:pt x="746" y="125"/>
                  <a:pt x="748" y="122"/>
                </a:cubicBezTo>
                <a:cubicBezTo>
                  <a:pt x="745" y="121"/>
                  <a:pt x="745" y="118"/>
                  <a:pt x="747" y="117"/>
                </a:cubicBezTo>
                <a:cubicBezTo>
                  <a:pt x="745" y="117"/>
                  <a:pt x="744" y="116"/>
                  <a:pt x="743" y="116"/>
                </a:cubicBezTo>
                <a:cubicBezTo>
                  <a:pt x="741" y="117"/>
                  <a:pt x="744" y="118"/>
                  <a:pt x="741" y="118"/>
                </a:cubicBezTo>
                <a:cubicBezTo>
                  <a:pt x="738" y="114"/>
                  <a:pt x="742" y="116"/>
                  <a:pt x="743" y="113"/>
                </a:cubicBezTo>
                <a:cubicBezTo>
                  <a:pt x="735" y="114"/>
                  <a:pt x="728" y="109"/>
                  <a:pt x="725" y="117"/>
                </a:cubicBezTo>
                <a:cubicBezTo>
                  <a:pt x="722" y="118"/>
                  <a:pt x="718" y="118"/>
                  <a:pt x="715" y="119"/>
                </a:cubicBezTo>
                <a:cubicBezTo>
                  <a:pt x="716" y="117"/>
                  <a:pt x="716" y="115"/>
                  <a:pt x="715" y="114"/>
                </a:cubicBezTo>
                <a:cubicBezTo>
                  <a:pt x="711" y="115"/>
                  <a:pt x="712" y="112"/>
                  <a:pt x="710" y="112"/>
                </a:cubicBezTo>
                <a:cubicBezTo>
                  <a:pt x="710" y="113"/>
                  <a:pt x="709" y="113"/>
                  <a:pt x="708" y="113"/>
                </a:cubicBezTo>
                <a:cubicBezTo>
                  <a:pt x="706" y="115"/>
                  <a:pt x="710" y="118"/>
                  <a:pt x="706" y="118"/>
                </a:cubicBezTo>
                <a:cubicBezTo>
                  <a:pt x="704" y="117"/>
                  <a:pt x="699" y="118"/>
                  <a:pt x="701" y="115"/>
                </a:cubicBezTo>
                <a:cubicBezTo>
                  <a:pt x="698" y="115"/>
                  <a:pt x="696" y="115"/>
                  <a:pt x="695" y="118"/>
                </a:cubicBezTo>
                <a:cubicBezTo>
                  <a:pt x="698" y="118"/>
                  <a:pt x="700" y="118"/>
                  <a:pt x="702" y="120"/>
                </a:cubicBezTo>
                <a:cubicBezTo>
                  <a:pt x="698" y="120"/>
                  <a:pt x="695" y="122"/>
                  <a:pt x="691" y="122"/>
                </a:cubicBezTo>
                <a:cubicBezTo>
                  <a:pt x="689" y="119"/>
                  <a:pt x="691" y="117"/>
                  <a:pt x="690" y="115"/>
                </a:cubicBezTo>
                <a:cubicBezTo>
                  <a:pt x="689" y="114"/>
                  <a:pt x="685" y="114"/>
                  <a:pt x="685" y="116"/>
                </a:cubicBezTo>
                <a:cubicBezTo>
                  <a:pt x="686" y="118"/>
                  <a:pt x="689" y="117"/>
                  <a:pt x="689" y="119"/>
                </a:cubicBezTo>
                <a:cubicBezTo>
                  <a:pt x="682" y="123"/>
                  <a:pt x="671" y="118"/>
                  <a:pt x="667" y="121"/>
                </a:cubicBezTo>
                <a:cubicBezTo>
                  <a:pt x="665" y="120"/>
                  <a:pt x="667" y="118"/>
                  <a:pt x="665" y="118"/>
                </a:cubicBezTo>
                <a:cubicBezTo>
                  <a:pt x="663" y="122"/>
                  <a:pt x="657" y="117"/>
                  <a:pt x="655" y="122"/>
                </a:cubicBezTo>
                <a:cubicBezTo>
                  <a:pt x="653" y="120"/>
                  <a:pt x="654" y="120"/>
                  <a:pt x="653" y="118"/>
                </a:cubicBezTo>
                <a:cubicBezTo>
                  <a:pt x="646" y="121"/>
                  <a:pt x="642" y="121"/>
                  <a:pt x="638" y="124"/>
                </a:cubicBezTo>
                <a:cubicBezTo>
                  <a:pt x="635" y="124"/>
                  <a:pt x="633" y="124"/>
                  <a:pt x="631" y="122"/>
                </a:cubicBezTo>
                <a:cubicBezTo>
                  <a:pt x="631" y="127"/>
                  <a:pt x="626" y="125"/>
                  <a:pt x="625" y="124"/>
                </a:cubicBezTo>
                <a:cubicBezTo>
                  <a:pt x="619" y="128"/>
                  <a:pt x="614" y="124"/>
                  <a:pt x="605" y="127"/>
                </a:cubicBezTo>
                <a:cubicBezTo>
                  <a:pt x="604" y="128"/>
                  <a:pt x="606" y="129"/>
                  <a:pt x="604" y="129"/>
                </a:cubicBezTo>
                <a:cubicBezTo>
                  <a:pt x="598" y="127"/>
                  <a:pt x="593" y="131"/>
                  <a:pt x="584" y="131"/>
                </a:cubicBezTo>
                <a:cubicBezTo>
                  <a:pt x="582" y="130"/>
                  <a:pt x="586" y="128"/>
                  <a:pt x="583" y="127"/>
                </a:cubicBezTo>
                <a:cubicBezTo>
                  <a:pt x="584" y="130"/>
                  <a:pt x="579" y="127"/>
                  <a:pt x="579" y="130"/>
                </a:cubicBezTo>
                <a:cubicBezTo>
                  <a:pt x="580" y="130"/>
                  <a:pt x="582" y="130"/>
                  <a:pt x="582" y="131"/>
                </a:cubicBezTo>
                <a:cubicBezTo>
                  <a:pt x="570" y="134"/>
                  <a:pt x="558" y="136"/>
                  <a:pt x="545" y="139"/>
                </a:cubicBezTo>
                <a:cubicBezTo>
                  <a:pt x="545" y="137"/>
                  <a:pt x="546" y="136"/>
                  <a:pt x="545" y="136"/>
                </a:cubicBezTo>
                <a:cubicBezTo>
                  <a:pt x="542" y="139"/>
                  <a:pt x="535" y="140"/>
                  <a:pt x="530" y="140"/>
                </a:cubicBezTo>
                <a:cubicBezTo>
                  <a:pt x="530" y="138"/>
                  <a:pt x="532" y="138"/>
                  <a:pt x="529" y="137"/>
                </a:cubicBezTo>
                <a:cubicBezTo>
                  <a:pt x="528" y="139"/>
                  <a:pt x="525" y="141"/>
                  <a:pt x="522" y="139"/>
                </a:cubicBezTo>
                <a:cubicBezTo>
                  <a:pt x="522" y="141"/>
                  <a:pt x="520" y="141"/>
                  <a:pt x="519" y="142"/>
                </a:cubicBezTo>
                <a:cubicBezTo>
                  <a:pt x="508" y="141"/>
                  <a:pt x="495" y="145"/>
                  <a:pt x="482" y="147"/>
                </a:cubicBezTo>
                <a:cubicBezTo>
                  <a:pt x="487" y="148"/>
                  <a:pt x="488" y="145"/>
                  <a:pt x="493" y="148"/>
                </a:cubicBezTo>
                <a:cubicBezTo>
                  <a:pt x="492" y="149"/>
                  <a:pt x="492" y="150"/>
                  <a:pt x="490" y="151"/>
                </a:cubicBezTo>
                <a:cubicBezTo>
                  <a:pt x="488" y="147"/>
                  <a:pt x="484" y="150"/>
                  <a:pt x="481" y="148"/>
                </a:cubicBezTo>
                <a:cubicBezTo>
                  <a:pt x="482" y="148"/>
                  <a:pt x="483" y="148"/>
                  <a:pt x="483" y="147"/>
                </a:cubicBezTo>
                <a:cubicBezTo>
                  <a:pt x="482" y="147"/>
                  <a:pt x="481" y="147"/>
                  <a:pt x="481" y="146"/>
                </a:cubicBezTo>
                <a:cubicBezTo>
                  <a:pt x="477" y="145"/>
                  <a:pt x="478" y="148"/>
                  <a:pt x="475" y="148"/>
                </a:cubicBezTo>
                <a:cubicBezTo>
                  <a:pt x="472" y="148"/>
                  <a:pt x="472" y="146"/>
                  <a:pt x="469" y="147"/>
                </a:cubicBezTo>
                <a:cubicBezTo>
                  <a:pt x="439" y="157"/>
                  <a:pt x="400" y="150"/>
                  <a:pt x="372" y="165"/>
                </a:cubicBezTo>
                <a:cubicBezTo>
                  <a:pt x="363" y="158"/>
                  <a:pt x="347" y="168"/>
                  <a:pt x="333" y="164"/>
                </a:cubicBezTo>
                <a:cubicBezTo>
                  <a:pt x="333" y="168"/>
                  <a:pt x="328" y="166"/>
                  <a:pt x="327" y="169"/>
                </a:cubicBezTo>
                <a:cubicBezTo>
                  <a:pt x="322" y="167"/>
                  <a:pt x="320" y="169"/>
                  <a:pt x="315" y="167"/>
                </a:cubicBezTo>
                <a:cubicBezTo>
                  <a:pt x="315" y="166"/>
                  <a:pt x="317" y="166"/>
                  <a:pt x="315" y="165"/>
                </a:cubicBezTo>
                <a:cubicBezTo>
                  <a:pt x="311" y="169"/>
                  <a:pt x="300" y="169"/>
                  <a:pt x="295" y="166"/>
                </a:cubicBezTo>
                <a:cubicBezTo>
                  <a:pt x="298" y="159"/>
                  <a:pt x="304" y="152"/>
                  <a:pt x="314" y="155"/>
                </a:cubicBezTo>
                <a:cubicBezTo>
                  <a:pt x="313" y="157"/>
                  <a:pt x="313" y="157"/>
                  <a:pt x="314" y="159"/>
                </a:cubicBezTo>
                <a:cubicBezTo>
                  <a:pt x="311" y="159"/>
                  <a:pt x="308" y="163"/>
                  <a:pt x="306" y="159"/>
                </a:cubicBezTo>
                <a:cubicBezTo>
                  <a:pt x="308" y="164"/>
                  <a:pt x="324" y="163"/>
                  <a:pt x="325" y="158"/>
                </a:cubicBezTo>
                <a:cubicBezTo>
                  <a:pt x="319" y="160"/>
                  <a:pt x="319" y="153"/>
                  <a:pt x="316" y="155"/>
                </a:cubicBezTo>
                <a:cubicBezTo>
                  <a:pt x="322" y="154"/>
                  <a:pt x="327" y="152"/>
                  <a:pt x="334" y="153"/>
                </a:cubicBezTo>
                <a:cubicBezTo>
                  <a:pt x="334" y="156"/>
                  <a:pt x="331" y="157"/>
                  <a:pt x="329" y="160"/>
                </a:cubicBezTo>
                <a:cubicBezTo>
                  <a:pt x="330" y="161"/>
                  <a:pt x="333" y="161"/>
                  <a:pt x="335" y="161"/>
                </a:cubicBezTo>
                <a:cubicBezTo>
                  <a:pt x="335" y="155"/>
                  <a:pt x="344" y="159"/>
                  <a:pt x="346" y="160"/>
                </a:cubicBezTo>
                <a:cubicBezTo>
                  <a:pt x="344" y="160"/>
                  <a:pt x="343" y="160"/>
                  <a:pt x="342" y="162"/>
                </a:cubicBezTo>
                <a:cubicBezTo>
                  <a:pt x="346" y="163"/>
                  <a:pt x="348" y="162"/>
                  <a:pt x="351" y="160"/>
                </a:cubicBezTo>
                <a:cubicBezTo>
                  <a:pt x="350" y="160"/>
                  <a:pt x="348" y="160"/>
                  <a:pt x="348" y="159"/>
                </a:cubicBezTo>
                <a:cubicBezTo>
                  <a:pt x="349" y="155"/>
                  <a:pt x="356" y="157"/>
                  <a:pt x="359" y="155"/>
                </a:cubicBezTo>
                <a:cubicBezTo>
                  <a:pt x="349" y="154"/>
                  <a:pt x="340" y="159"/>
                  <a:pt x="334" y="156"/>
                </a:cubicBezTo>
                <a:cubicBezTo>
                  <a:pt x="334" y="152"/>
                  <a:pt x="339" y="152"/>
                  <a:pt x="342" y="150"/>
                </a:cubicBezTo>
                <a:cubicBezTo>
                  <a:pt x="345" y="154"/>
                  <a:pt x="349" y="152"/>
                  <a:pt x="353" y="150"/>
                </a:cubicBezTo>
                <a:cubicBezTo>
                  <a:pt x="354" y="148"/>
                  <a:pt x="350" y="149"/>
                  <a:pt x="352" y="146"/>
                </a:cubicBezTo>
                <a:cubicBezTo>
                  <a:pt x="355" y="146"/>
                  <a:pt x="359" y="145"/>
                  <a:pt x="362" y="147"/>
                </a:cubicBezTo>
                <a:cubicBezTo>
                  <a:pt x="362" y="148"/>
                  <a:pt x="360" y="147"/>
                  <a:pt x="360" y="148"/>
                </a:cubicBezTo>
                <a:cubicBezTo>
                  <a:pt x="368" y="148"/>
                  <a:pt x="371" y="148"/>
                  <a:pt x="381" y="148"/>
                </a:cubicBezTo>
                <a:cubicBezTo>
                  <a:pt x="384" y="140"/>
                  <a:pt x="393" y="147"/>
                  <a:pt x="399" y="148"/>
                </a:cubicBezTo>
                <a:cubicBezTo>
                  <a:pt x="412" y="149"/>
                  <a:pt x="427" y="144"/>
                  <a:pt x="440" y="145"/>
                </a:cubicBezTo>
                <a:cubicBezTo>
                  <a:pt x="441" y="145"/>
                  <a:pt x="440" y="142"/>
                  <a:pt x="442" y="143"/>
                </a:cubicBezTo>
                <a:cubicBezTo>
                  <a:pt x="449" y="145"/>
                  <a:pt x="455" y="145"/>
                  <a:pt x="462" y="143"/>
                </a:cubicBezTo>
                <a:cubicBezTo>
                  <a:pt x="461" y="140"/>
                  <a:pt x="462" y="141"/>
                  <a:pt x="463" y="138"/>
                </a:cubicBezTo>
                <a:cubicBezTo>
                  <a:pt x="460" y="136"/>
                  <a:pt x="455" y="137"/>
                  <a:pt x="456" y="139"/>
                </a:cubicBezTo>
                <a:cubicBezTo>
                  <a:pt x="450" y="135"/>
                  <a:pt x="440" y="141"/>
                  <a:pt x="432" y="137"/>
                </a:cubicBezTo>
                <a:cubicBezTo>
                  <a:pt x="440" y="133"/>
                  <a:pt x="452" y="135"/>
                  <a:pt x="460" y="131"/>
                </a:cubicBezTo>
                <a:cubicBezTo>
                  <a:pt x="450" y="130"/>
                  <a:pt x="437" y="134"/>
                  <a:pt x="428" y="130"/>
                </a:cubicBezTo>
                <a:cubicBezTo>
                  <a:pt x="428" y="130"/>
                  <a:pt x="429" y="130"/>
                  <a:pt x="429" y="129"/>
                </a:cubicBezTo>
                <a:cubicBezTo>
                  <a:pt x="422" y="129"/>
                  <a:pt x="422" y="129"/>
                  <a:pt x="422" y="129"/>
                </a:cubicBezTo>
                <a:cubicBezTo>
                  <a:pt x="423" y="133"/>
                  <a:pt x="417" y="134"/>
                  <a:pt x="413" y="135"/>
                </a:cubicBezTo>
                <a:cubicBezTo>
                  <a:pt x="414" y="132"/>
                  <a:pt x="410" y="133"/>
                  <a:pt x="410" y="132"/>
                </a:cubicBezTo>
                <a:cubicBezTo>
                  <a:pt x="414" y="130"/>
                  <a:pt x="409" y="130"/>
                  <a:pt x="409" y="129"/>
                </a:cubicBezTo>
                <a:cubicBezTo>
                  <a:pt x="410" y="127"/>
                  <a:pt x="417" y="126"/>
                  <a:pt x="413" y="124"/>
                </a:cubicBezTo>
                <a:cubicBezTo>
                  <a:pt x="427" y="123"/>
                  <a:pt x="446" y="119"/>
                  <a:pt x="464" y="121"/>
                </a:cubicBezTo>
                <a:cubicBezTo>
                  <a:pt x="461" y="123"/>
                  <a:pt x="460" y="124"/>
                  <a:pt x="457" y="124"/>
                </a:cubicBezTo>
                <a:cubicBezTo>
                  <a:pt x="456" y="127"/>
                  <a:pt x="461" y="126"/>
                  <a:pt x="459" y="128"/>
                </a:cubicBezTo>
                <a:cubicBezTo>
                  <a:pt x="470" y="123"/>
                  <a:pt x="481" y="133"/>
                  <a:pt x="489" y="127"/>
                </a:cubicBezTo>
                <a:cubicBezTo>
                  <a:pt x="487" y="127"/>
                  <a:pt x="484" y="127"/>
                  <a:pt x="484" y="125"/>
                </a:cubicBezTo>
                <a:cubicBezTo>
                  <a:pt x="490" y="124"/>
                  <a:pt x="492" y="127"/>
                  <a:pt x="496" y="126"/>
                </a:cubicBezTo>
                <a:cubicBezTo>
                  <a:pt x="495" y="125"/>
                  <a:pt x="495" y="125"/>
                  <a:pt x="495" y="124"/>
                </a:cubicBezTo>
                <a:cubicBezTo>
                  <a:pt x="504" y="124"/>
                  <a:pt x="510" y="121"/>
                  <a:pt x="519" y="122"/>
                </a:cubicBezTo>
                <a:cubicBezTo>
                  <a:pt x="524" y="117"/>
                  <a:pt x="533" y="124"/>
                  <a:pt x="538" y="117"/>
                </a:cubicBezTo>
                <a:cubicBezTo>
                  <a:pt x="545" y="123"/>
                  <a:pt x="559" y="112"/>
                  <a:pt x="565" y="115"/>
                </a:cubicBezTo>
                <a:cubicBezTo>
                  <a:pt x="564" y="115"/>
                  <a:pt x="562" y="115"/>
                  <a:pt x="562" y="116"/>
                </a:cubicBezTo>
                <a:cubicBezTo>
                  <a:pt x="570" y="118"/>
                  <a:pt x="577" y="110"/>
                  <a:pt x="583" y="115"/>
                </a:cubicBezTo>
                <a:cubicBezTo>
                  <a:pt x="579" y="117"/>
                  <a:pt x="575" y="114"/>
                  <a:pt x="574" y="117"/>
                </a:cubicBezTo>
                <a:cubicBezTo>
                  <a:pt x="575" y="117"/>
                  <a:pt x="576" y="117"/>
                  <a:pt x="576" y="118"/>
                </a:cubicBezTo>
                <a:cubicBezTo>
                  <a:pt x="585" y="117"/>
                  <a:pt x="590" y="116"/>
                  <a:pt x="599" y="120"/>
                </a:cubicBezTo>
                <a:cubicBezTo>
                  <a:pt x="601" y="115"/>
                  <a:pt x="603" y="111"/>
                  <a:pt x="606" y="110"/>
                </a:cubicBezTo>
                <a:cubicBezTo>
                  <a:pt x="605" y="115"/>
                  <a:pt x="619" y="120"/>
                  <a:pt x="623" y="117"/>
                </a:cubicBezTo>
                <a:cubicBezTo>
                  <a:pt x="622" y="117"/>
                  <a:pt x="620" y="115"/>
                  <a:pt x="622" y="115"/>
                </a:cubicBezTo>
                <a:cubicBezTo>
                  <a:pt x="624" y="115"/>
                  <a:pt x="630" y="116"/>
                  <a:pt x="628" y="113"/>
                </a:cubicBezTo>
                <a:cubicBezTo>
                  <a:pt x="627" y="114"/>
                  <a:pt x="623" y="115"/>
                  <a:pt x="622" y="112"/>
                </a:cubicBezTo>
                <a:cubicBezTo>
                  <a:pt x="627" y="113"/>
                  <a:pt x="629" y="111"/>
                  <a:pt x="634" y="111"/>
                </a:cubicBezTo>
                <a:cubicBezTo>
                  <a:pt x="635" y="108"/>
                  <a:pt x="628" y="111"/>
                  <a:pt x="630" y="107"/>
                </a:cubicBezTo>
                <a:cubicBezTo>
                  <a:pt x="635" y="107"/>
                  <a:pt x="639" y="107"/>
                  <a:pt x="643" y="105"/>
                </a:cubicBezTo>
                <a:cubicBezTo>
                  <a:pt x="641" y="105"/>
                  <a:pt x="642" y="101"/>
                  <a:pt x="644" y="101"/>
                </a:cubicBezTo>
                <a:cubicBezTo>
                  <a:pt x="651" y="109"/>
                  <a:pt x="667" y="108"/>
                  <a:pt x="673" y="101"/>
                </a:cubicBezTo>
                <a:cubicBezTo>
                  <a:pt x="680" y="103"/>
                  <a:pt x="689" y="103"/>
                  <a:pt x="693" y="104"/>
                </a:cubicBezTo>
                <a:cubicBezTo>
                  <a:pt x="691" y="103"/>
                  <a:pt x="694" y="102"/>
                  <a:pt x="693" y="99"/>
                </a:cubicBezTo>
                <a:cubicBezTo>
                  <a:pt x="706" y="96"/>
                  <a:pt x="715" y="100"/>
                  <a:pt x="724" y="99"/>
                </a:cubicBezTo>
                <a:cubicBezTo>
                  <a:pt x="721" y="94"/>
                  <a:pt x="733" y="96"/>
                  <a:pt x="737" y="95"/>
                </a:cubicBezTo>
                <a:cubicBezTo>
                  <a:pt x="736" y="95"/>
                  <a:pt x="736" y="94"/>
                  <a:pt x="737" y="94"/>
                </a:cubicBezTo>
                <a:cubicBezTo>
                  <a:pt x="739" y="90"/>
                  <a:pt x="734" y="95"/>
                  <a:pt x="734" y="92"/>
                </a:cubicBezTo>
                <a:cubicBezTo>
                  <a:pt x="737" y="91"/>
                  <a:pt x="735" y="89"/>
                  <a:pt x="733" y="88"/>
                </a:cubicBezTo>
                <a:cubicBezTo>
                  <a:pt x="736" y="92"/>
                  <a:pt x="729" y="89"/>
                  <a:pt x="726" y="90"/>
                </a:cubicBezTo>
                <a:cubicBezTo>
                  <a:pt x="724" y="90"/>
                  <a:pt x="723" y="92"/>
                  <a:pt x="721" y="92"/>
                </a:cubicBezTo>
                <a:cubicBezTo>
                  <a:pt x="718" y="92"/>
                  <a:pt x="714" y="90"/>
                  <a:pt x="712" y="93"/>
                </a:cubicBezTo>
                <a:cubicBezTo>
                  <a:pt x="712" y="94"/>
                  <a:pt x="716" y="93"/>
                  <a:pt x="717" y="95"/>
                </a:cubicBezTo>
                <a:cubicBezTo>
                  <a:pt x="717" y="96"/>
                  <a:pt x="717" y="97"/>
                  <a:pt x="716" y="97"/>
                </a:cubicBezTo>
                <a:cubicBezTo>
                  <a:pt x="713" y="92"/>
                  <a:pt x="705" y="98"/>
                  <a:pt x="698" y="96"/>
                </a:cubicBezTo>
                <a:cubicBezTo>
                  <a:pt x="697" y="93"/>
                  <a:pt x="698" y="87"/>
                  <a:pt x="694" y="86"/>
                </a:cubicBezTo>
                <a:cubicBezTo>
                  <a:pt x="693" y="89"/>
                  <a:pt x="695" y="88"/>
                  <a:pt x="695" y="90"/>
                </a:cubicBezTo>
                <a:cubicBezTo>
                  <a:pt x="693" y="91"/>
                  <a:pt x="691" y="92"/>
                  <a:pt x="688" y="92"/>
                </a:cubicBezTo>
                <a:cubicBezTo>
                  <a:pt x="688" y="95"/>
                  <a:pt x="689" y="97"/>
                  <a:pt x="686" y="97"/>
                </a:cubicBezTo>
                <a:cubicBezTo>
                  <a:pt x="682" y="95"/>
                  <a:pt x="678" y="100"/>
                  <a:pt x="673" y="98"/>
                </a:cubicBezTo>
                <a:cubicBezTo>
                  <a:pt x="674" y="94"/>
                  <a:pt x="674" y="94"/>
                  <a:pt x="674" y="94"/>
                </a:cubicBezTo>
                <a:cubicBezTo>
                  <a:pt x="671" y="93"/>
                  <a:pt x="668" y="94"/>
                  <a:pt x="667" y="93"/>
                </a:cubicBezTo>
                <a:cubicBezTo>
                  <a:pt x="667" y="92"/>
                  <a:pt x="668" y="91"/>
                  <a:pt x="669" y="90"/>
                </a:cubicBezTo>
                <a:cubicBezTo>
                  <a:pt x="663" y="92"/>
                  <a:pt x="664" y="82"/>
                  <a:pt x="664" y="88"/>
                </a:cubicBezTo>
                <a:cubicBezTo>
                  <a:pt x="654" y="89"/>
                  <a:pt x="645" y="91"/>
                  <a:pt x="632" y="89"/>
                </a:cubicBezTo>
                <a:cubicBezTo>
                  <a:pt x="632" y="88"/>
                  <a:pt x="630" y="88"/>
                  <a:pt x="630" y="87"/>
                </a:cubicBezTo>
                <a:cubicBezTo>
                  <a:pt x="631" y="87"/>
                  <a:pt x="634" y="88"/>
                  <a:pt x="633" y="85"/>
                </a:cubicBezTo>
                <a:cubicBezTo>
                  <a:pt x="633" y="84"/>
                  <a:pt x="628" y="86"/>
                  <a:pt x="627" y="86"/>
                </a:cubicBezTo>
                <a:cubicBezTo>
                  <a:pt x="626" y="89"/>
                  <a:pt x="630" y="87"/>
                  <a:pt x="631" y="89"/>
                </a:cubicBezTo>
                <a:cubicBezTo>
                  <a:pt x="624" y="92"/>
                  <a:pt x="616" y="93"/>
                  <a:pt x="609" y="89"/>
                </a:cubicBezTo>
                <a:cubicBezTo>
                  <a:pt x="612" y="88"/>
                  <a:pt x="611" y="88"/>
                  <a:pt x="609" y="87"/>
                </a:cubicBezTo>
                <a:cubicBezTo>
                  <a:pt x="611" y="82"/>
                  <a:pt x="619" y="84"/>
                  <a:pt x="622" y="80"/>
                </a:cubicBezTo>
                <a:cubicBezTo>
                  <a:pt x="619" y="79"/>
                  <a:pt x="614" y="79"/>
                  <a:pt x="611" y="77"/>
                </a:cubicBezTo>
                <a:cubicBezTo>
                  <a:pt x="611" y="75"/>
                  <a:pt x="611" y="75"/>
                  <a:pt x="611" y="75"/>
                </a:cubicBezTo>
                <a:cubicBezTo>
                  <a:pt x="613" y="75"/>
                  <a:pt x="616" y="75"/>
                  <a:pt x="617" y="74"/>
                </a:cubicBezTo>
                <a:cubicBezTo>
                  <a:pt x="618" y="72"/>
                  <a:pt x="614" y="71"/>
                  <a:pt x="616" y="70"/>
                </a:cubicBezTo>
                <a:cubicBezTo>
                  <a:pt x="620" y="70"/>
                  <a:pt x="622" y="76"/>
                  <a:pt x="625" y="73"/>
                </a:cubicBezTo>
                <a:cubicBezTo>
                  <a:pt x="625" y="72"/>
                  <a:pt x="624" y="72"/>
                  <a:pt x="624" y="71"/>
                </a:cubicBezTo>
                <a:cubicBezTo>
                  <a:pt x="630" y="68"/>
                  <a:pt x="638" y="71"/>
                  <a:pt x="646" y="70"/>
                </a:cubicBezTo>
                <a:cubicBezTo>
                  <a:pt x="648" y="67"/>
                  <a:pt x="654" y="67"/>
                  <a:pt x="655" y="64"/>
                </a:cubicBezTo>
                <a:cubicBezTo>
                  <a:pt x="667" y="65"/>
                  <a:pt x="692" y="55"/>
                  <a:pt x="694" y="68"/>
                </a:cubicBezTo>
                <a:cubicBezTo>
                  <a:pt x="696" y="69"/>
                  <a:pt x="697" y="66"/>
                  <a:pt x="697" y="69"/>
                </a:cubicBezTo>
                <a:cubicBezTo>
                  <a:pt x="695" y="70"/>
                  <a:pt x="692" y="70"/>
                  <a:pt x="690" y="68"/>
                </a:cubicBezTo>
                <a:cubicBezTo>
                  <a:pt x="686" y="71"/>
                  <a:pt x="687" y="73"/>
                  <a:pt x="690" y="76"/>
                </a:cubicBezTo>
                <a:cubicBezTo>
                  <a:pt x="692" y="74"/>
                  <a:pt x="699" y="78"/>
                  <a:pt x="703" y="75"/>
                </a:cubicBezTo>
                <a:cubicBezTo>
                  <a:pt x="704" y="77"/>
                  <a:pt x="702" y="78"/>
                  <a:pt x="705" y="79"/>
                </a:cubicBezTo>
                <a:cubicBezTo>
                  <a:pt x="706" y="78"/>
                  <a:pt x="703" y="76"/>
                  <a:pt x="706" y="76"/>
                </a:cubicBezTo>
                <a:cubicBezTo>
                  <a:pt x="708" y="76"/>
                  <a:pt x="705" y="80"/>
                  <a:pt x="708" y="79"/>
                </a:cubicBezTo>
                <a:cubicBezTo>
                  <a:pt x="709" y="72"/>
                  <a:pt x="718" y="76"/>
                  <a:pt x="724" y="73"/>
                </a:cubicBezTo>
                <a:cubicBezTo>
                  <a:pt x="721" y="68"/>
                  <a:pt x="710" y="71"/>
                  <a:pt x="706" y="68"/>
                </a:cubicBezTo>
                <a:cubicBezTo>
                  <a:pt x="708" y="67"/>
                  <a:pt x="706" y="65"/>
                  <a:pt x="706" y="63"/>
                </a:cubicBezTo>
                <a:cubicBezTo>
                  <a:pt x="720" y="65"/>
                  <a:pt x="728" y="59"/>
                  <a:pt x="740" y="58"/>
                </a:cubicBezTo>
                <a:cubicBezTo>
                  <a:pt x="743" y="59"/>
                  <a:pt x="744" y="63"/>
                  <a:pt x="748" y="63"/>
                </a:cubicBezTo>
                <a:cubicBezTo>
                  <a:pt x="749" y="62"/>
                  <a:pt x="748" y="61"/>
                  <a:pt x="749" y="61"/>
                </a:cubicBezTo>
                <a:cubicBezTo>
                  <a:pt x="755" y="65"/>
                  <a:pt x="765" y="63"/>
                  <a:pt x="768" y="62"/>
                </a:cubicBezTo>
                <a:cubicBezTo>
                  <a:pt x="766" y="62"/>
                  <a:pt x="767" y="59"/>
                  <a:pt x="765" y="59"/>
                </a:cubicBezTo>
                <a:cubicBezTo>
                  <a:pt x="763" y="61"/>
                  <a:pt x="759" y="61"/>
                  <a:pt x="758" y="60"/>
                </a:cubicBezTo>
                <a:cubicBezTo>
                  <a:pt x="764" y="57"/>
                  <a:pt x="769" y="54"/>
                  <a:pt x="776" y="55"/>
                </a:cubicBezTo>
                <a:cubicBezTo>
                  <a:pt x="776" y="53"/>
                  <a:pt x="774" y="52"/>
                  <a:pt x="777" y="52"/>
                </a:cubicBezTo>
                <a:cubicBezTo>
                  <a:pt x="782" y="53"/>
                  <a:pt x="782" y="56"/>
                  <a:pt x="788" y="55"/>
                </a:cubicBezTo>
                <a:cubicBezTo>
                  <a:pt x="787" y="56"/>
                  <a:pt x="786" y="57"/>
                  <a:pt x="786" y="58"/>
                </a:cubicBezTo>
                <a:cubicBezTo>
                  <a:pt x="789" y="58"/>
                  <a:pt x="789" y="60"/>
                  <a:pt x="791" y="60"/>
                </a:cubicBezTo>
                <a:cubicBezTo>
                  <a:pt x="790" y="57"/>
                  <a:pt x="793" y="57"/>
                  <a:pt x="795" y="56"/>
                </a:cubicBezTo>
                <a:cubicBezTo>
                  <a:pt x="795" y="57"/>
                  <a:pt x="796" y="57"/>
                  <a:pt x="796" y="58"/>
                </a:cubicBezTo>
                <a:cubicBezTo>
                  <a:pt x="796" y="60"/>
                  <a:pt x="794" y="59"/>
                  <a:pt x="793" y="60"/>
                </a:cubicBezTo>
                <a:cubicBezTo>
                  <a:pt x="797" y="61"/>
                  <a:pt x="799" y="63"/>
                  <a:pt x="803" y="61"/>
                </a:cubicBezTo>
                <a:cubicBezTo>
                  <a:pt x="802" y="62"/>
                  <a:pt x="802" y="65"/>
                  <a:pt x="803" y="65"/>
                </a:cubicBezTo>
                <a:cubicBezTo>
                  <a:pt x="805" y="63"/>
                  <a:pt x="803" y="66"/>
                  <a:pt x="804" y="67"/>
                </a:cubicBezTo>
                <a:cubicBezTo>
                  <a:pt x="808" y="67"/>
                  <a:pt x="809" y="65"/>
                  <a:pt x="811" y="63"/>
                </a:cubicBezTo>
                <a:cubicBezTo>
                  <a:pt x="813" y="66"/>
                  <a:pt x="816" y="66"/>
                  <a:pt x="820" y="67"/>
                </a:cubicBezTo>
                <a:cubicBezTo>
                  <a:pt x="820" y="61"/>
                  <a:pt x="828" y="63"/>
                  <a:pt x="830" y="59"/>
                </a:cubicBezTo>
                <a:cubicBezTo>
                  <a:pt x="840" y="61"/>
                  <a:pt x="844" y="55"/>
                  <a:pt x="852" y="55"/>
                </a:cubicBezTo>
                <a:cubicBezTo>
                  <a:pt x="850" y="57"/>
                  <a:pt x="854" y="58"/>
                  <a:pt x="854" y="60"/>
                </a:cubicBezTo>
                <a:cubicBezTo>
                  <a:pt x="859" y="58"/>
                  <a:pt x="864" y="61"/>
                  <a:pt x="866" y="64"/>
                </a:cubicBezTo>
                <a:cubicBezTo>
                  <a:pt x="867" y="62"/>
                  <a:pt x="863" y="61"/>
                  <a:pt x="865" y="61"/>
                </a:cubicBezTo>
                <a:cubicBezTo>
                  <a:pt x="872" y="65"/>
                  <a:pt x="882" y="60"/>
                  <a:pt x="888" y="62"/>
                </a:cubicBezTo>
                <a:cubicBezTo>
                  <a:pt x="888" y="62"/>
                  <a:pt x="887" y="62"/>
                  <a:pt x="887" y="61"/>
                </a:cubicBezTo>
                <a:cubicBezTo>
                  <a:pt x="894" y="60"/>
                  <a:pt x="896" y="63"/>
                  <a:pt x="903" y="61"/>
                </a:cubicBezTo>
                <a:cubicBezTo>
                  <a:pt x="903" y="63"/>
                  <a:pt x="905" y="64"/>
                  <a:pt x="903" y="65"/>
                </a:cubicBezTo>
                <a:cubicBezTo>
                  <a:pt x="907" y="67"/>
                  <a:pt x="908" y="63"/>
                  <a:pt x="911" y="66"/>
                </a:cubicBezTo>
                <a:cubicBezTo>
                  <a:pt x="910" y="61"/>
                  <a:pt x="922" y="57"/>
                  <a:pt x="919" y="62"/>
                </a:cubicBezTo>
                <a:cubicBezTo>
                  <a:pt x="927" y="65"/>
                  <a:pt x="936" y="62"/>
                  <a:pt x="940" y="64"/>
                </a:cubicBezTo>
                <a:cubicBezTo>
                  <a:pt x="940" y="60"/>
                  <a:pt x="936" y="60"/>
                  <a:pt x="939" y="59"/>
                </a:cubicBezTo>
                <a:cubicBezTo>
                  <a:pt x="938" y="58"/>
                  <a:pt x="935" y="58"/>
                  <a:pt x="933" y="58"/>
                </a:cubicBezTo>
                <a:cubicBezTo>
                  <a:pt x="935" y="56"/>
                  <a:pt x="931" y="55"/>
                  <a:pt x="930" y="54"/>
                </a:cubicBezTo>
                <a:cubicBezTo>
                  <a:pt x="930" y="51"/>
                  <a:pt x="934" y="54"/>
                  <a:pt x="934" y="52"/>
                </a:cubicBezTo>
                <a:cubicBezTo>
                  <a:pt x="932" y="49"/>
                  <a:pt x="927" y="50"/>
                  <a:pt x="925" y="52"/>
                </a:cubicBezTo>
                <a:cubicBezTo>
                  <a:pt x="927" y="53"/>
                  <a:pt x="928" y="55"/>
                  <a:pt x="929" y="56"/>
                </a:cubicBezTo>
                <a:cubicBezTo>
                  <a:pt x="927" y="57"/>
                  <a:pt x="926" y="58"/>
                  <a:pt x="924" y="59"/>
                </a:cubicBezTo>
                <a:cubicBezTo>
                  <a:pt x="925" y="60"/>
                  <a:pt x="928" y="59"/>
                  <a:pt x="927" y="61"/>
                </a:cubicBezTo>
                <a:cubicBezTo>
                  <a:pt x="924" y="61"/>
                  <a:pt x="923" y="61"/>
                  <a:pt x="922" y="60"/>
                </a:cubicBezTo>
                <a:cubicBezTo>
                  <a:pt x="921" y="57"/>
                  <a:pt x="925" y="57"/>
                  <a:pt x="925" y="56"/>
                </a:cubicBezTo>
                <a:cubicBezTo>
                  <a:pt x="925" y="56"/>
                  <a:pt x="919" y="55"/>
                  <a:pt x="923" y="51"/>
                </a:cubicBezTo>
                <a:cubicBezTo>
                  <a:pt x="921" y="53"/>
                  <a:pt x="918" y="51"/>
                  <a:pt x="921" y="54"/>
                </a:cubicBezTo>
                <a:cubicBezTo>
                  <a:pt x="919" y="54"/>
                  <a:pt x="914" y="53"/>
                  <a:pt x="914" y="54"/>
                </a:cubicBezTo>
                <a:cubicBezTo>
                  <a:pt x="914" y="56"/>
                  <a:pt x="919" y="54"/>
                  <a:pt x="919" y="56"/>
                </a:cubicBezTo>
                <a:cubicBezTo>
                  <a:pt x="916" y="58"/>
                  <a:pt x="912" y="58"/>
                  <a:pt x="909" y="56"/>
                </a:cubicBezTo>
                <a:cubicBezTo>
                  <a:pt x="908" y="53"/>
                  <a:pt x="911" y="54"/>
                  <a:pt x="911" y="53"/>
                </a:cubicBezTo>
                <a:cubicBezTo>
                  <a:pt x="909" y="52"/>
                  <a:pt x="906" y="52"/>
                  <a:pt x="903" y="53"/>
                </a:cubicBezTo>
                <a:cubicBezTo>
                  <a:pt x="906" y="53"/>
                  <a:pt x="909" y="57"/>
                  <a:pt x="907" y="58"/>
                </a:cubicBezTo>
                <a:cubicBezTo>
                  <a:pt x="903" y="57"/>
                  <a:pt x="904" y="53"/>
                  <a:pt x="901" y="52"/>
                </a:cubicBezTo>
                <a:cubicBezTo>
                  <a:pt x="901" y="54"/>
                  <a:pt x="897" y="53"/>
                  <a:pt x="896" y="55"/>
                </a:cubicBezTo>
                <a:cubicBezTo>
                  <a:pt x="898" y="56"/>
                  <a:pt x="896" y="58"/>
                  <a:pt x="898" y="59"/>
                </a:cubicBezTo>
                <a:cubicBezTo>
                  <a:pt x="883" y="61"/>
                  <a:pt x="874" y="58"/>
                  <a:pt x="862" y="59"/>
                </a:cubicBezTo>
                <a:cubicBezTo>
                  <a:pt x="863" y="57"/>
                  <a:pt x="859" y="55"/>
                  <a:pt x="862" y="54"/>
                </a:cubicBezTo>
                <a:cubicBezTo>
                  <a:pt x="863" y="54"/>
                  <a:pt x="863" y="56"/>
                  <a:pt x="864" y="56"/>
                </a:cubicBezTo>
                <a:cubicBezTo>
                  <a:pt x="865" y="54"/>
                  <a:pt x="863" y="52"/>
                  <a:pt x="866" y="51"/>
                </a:cubicBezTo>
                <a:cubicBezTo>
                  <a:pt x="865" y="51"/>
                  <a:pt x="863" y="51"/>
                  <a:pt x="862" y="49"/>
                </a:cubicBezTo>
                <a:cubicBezTo>
                  <a:pt x="863" y="47"/>
                  <a:pt x="865" y="47"/>
                  <a:pt x="867" y="45"/>
                </a:cubicBezTo>
                <a:cubicBezTo>
                  <a:pt x="866" y="44"/>
                  <a:pt x="862" y="46"/>
                  <a:pt x="862" y="42"/>
                </a:cubicBezTo>
                <a:cubicBezTo>
                  <a:pt x="869" y="43"/>
                  <a:pt x="876" y="45"/>
                  <a:pt x="881" y="41"/>
                </a:cubicBezTo>
                <a:cubicBezTo>
                  <a:pt x="863" y="40"/>
                  <a:pt x="844" y="41"/>
                  <a:pt x="825" y="42"/>
                </a:cubicBezTo>
                <a:cubicBezTo>
                  <a:pt x="795" y="40"/>
                  <a:pt x="763" y="46"/>
                  <a:pt x="733" y="49"/>
                </a:cubicBezTo>
                <a:close/>
                <a:moveTo>
                  <a:pt x="714" y="793"/>
                </a:moveTo>
                <a:cubicBezTo>
                  <a:pt x="713" y="795"/>
                  <a:pt x="710" y="795"/>
                  <a:pt x="707" y="795"/>
                </a:cubicBezTo>
                <a:cubicBezTo>
                  <a:pt x="708" y="793"/>
                  <a:pt x="712" y="791"/>
                  <a:pt x="714" y="793"/>
                </a:cubicBezTo>
                <a:close/>
                <a:moveTo>
                  <a:pt x="713" y="781"/>
                </a:moveTo>
                <a:cubicBezTo>
                  <a:pt x="712" y="783"/>
                  <a:pt x="711" y="784"/>
                  <a:pt x="709" y="784"/>
                </a:cubicBezTo>
                <a:cubicBezTo>
                  <a:pt x="708" y="781"/>
                  <a:pt x="711" y="781"/>
                  <a:pt x="713" y="781"/>
                </a:cubicBezTo>
                <a:close/>
                <a:moveTo>
                  <a:pt x="822" y="761"/>
                </a:moveTo>
                <a:cubicBezTo>
                  <a:pt x="819" y="761"/>
                  <a:pt x="820" y="760"/>
                  <a:pt x="818" y="760"/>
                </a:cubicBezTo>
                <a:cubicBezTo>
                  <a:pt x="817" y="757"/>
                  <a:pt x="824" y="758"/>
                  <a:pt x="822" y="761"/>
                </a:cubicBezTo>
                <a:close/>
                <a:moveTo>
                  <a:pt x="464" y="725"/>
                </a:moveTo>
                <a:cubicBezTo>
                  <a:pt x="464" y="729"/>
                  <a:pt x="460" y="729"/>
                  <a:pt x="460" y="725"/>
                </a:cubicBezTo>
                <a:lnTo>
                  <a:pt x="464" y="725"/>
                </a:lnTo>
                <a:close/>
                <a:moveTo>
                  <a:pt x="949" y="763"/>
                </a:moveTo>
                <a:cubicBezTo>
                  <a:pt x="948" y="767"/>
                  <a:pt x="942" y="762"/>
                  <a:pt x="943" y="765"/>
                </a:cubicBezTo>
                <a:cubicBezTo>
                  <a:pt x="941" y="765"/>
                  <a:pt x="941" y="763"/>
                  <a:pt x="941" y="762"/>
                </a:cubicBezTo>
                <a:cubicBezTo>
                  <a:pt x="945" y="762"/>
                  <a:pt x="946" y="762"/>
                  <a:pt x="949" y="763"/>
                </a:cubicBezTo>
                <a:close/>
                <a:moveTo>
                  <a:pt x="1028" y="764"/>
                </a:moveTo>
                <a:cubicBezTo>
                  <a:pt x="1021" y="768"/>
                  <a:pt x="1004" y="769"/>
                  <a:pt x="993" y="764"/>
                </a:cubicBezTo>
                <a:cubicBezTo>
                  <a:pt x="1006" y="762"/>
                  <a:pt x="1016" y="761"/>
                  <a:pt x="1028" y="764"/>
                </a:cubicBezTo>
                <a:close/>
                <a:moveTo>
                  <a:pt x="1005" y="755"/>
                </a:moveTo>
                <a:cubicBezTo>
                  <a:pt x="1005" y="758"/>
                  <a:pt x="1002" y="757"/>
                  <a:pt x="1000" y="757"/>
                </a:cubicBezTo>
                <a:cubicBezTo>
                  <a:pt x="1000" y="754"/>
                  <a:pt x="1001" y="752"/>
                  <a:pt x="1004" y="753"/>
                </a:cubicBezTo>
                <a:cubicBezTo>
                  <a:pt x="1004" y="754"/>
                  <a:pt x="1004" y="755"/>
                  <a:pt x="1005" y="755"/>
                </a:cubicBezTo>
                <a:close/>
                <a:moveTo>
                  <a:pt x="783" y="619"/>
                </a:moveTo>
                <a:cubicBezTo>
                  <a:pt x="785" y="619"/>
                  <a:pt x="786" y="619"/>
                  <a:pt x="787" y="620"/>
                </a:cubicBezTo>
                <a:cubicBezTo>
                  <a:pt x="786" y="621"/>
                  <a:pt x="785" y="621"/>
                  <a:pt x="783" y="621"/>
                </a:cubicBezTo>
                <a:cubicBezTo>
                  <a:pt x="784" y="624"/>
                  <a:pt x="784" y="626"/>
                  <a:pt x="786" y="629"/>
                </a:cubicBezTo>
                <a:cubicBezTo>
                  <a:pt x="783" y="627"/>
                  <a:pt x="782" y="627"/>
                  <a:pt x="780" y="625"/>
                </a:cubicBezTo>
                <a:cubicBezTo>
                  <a:pt x="781" y="623"/>
                  <a:pt x="783" y="623"/>
                  <a:pt x="783" y="619"/>
                </a:cubicBezTo>
                <a:close/>
                <a:moveTo>
                  <a:pt x="675" y="617"/>
                </a:moveTo>
                <a:cubicBezTo>
                  <a:pt x="674" y="621"/>
                  <a:pt x="672" y="618"/>
                  <a:pt x="669" y="619"/>
                </a:cubicBezTo>
                <a:cubicBezTo>
                  <a:pt x="669" y="616"/>
                  <a:pt x="673" y="618"/>
                  <a:pt x="675" y="617"/>
                </a:cubicBezTo>
                <a:close/>
                <a:moveTo>
                  <a:pt x="451" y="679"/>
                </a:moveTo>
                <a:cubicBezTo>
                  <a:pt x="451" y="682"/>
                  <a:pt x="448" y="681"/>
                  <a:pt x="446" y="681"/>
                </a:cubicBezTo>
                <a:cubicBezTo>
                  <a:pt x="446" y="679"/>
                  <a:pt x="449" y="679"/>
                  <a:pt x="451" y="679"/>
                </a:cubicBezTo>
                <a:close/>
                <a:moveTo>
                  <a:pt x="790" y="703"/>
                </a:moveTo>
                <a:cubicBezTo>
                  <a:pt x="790" y="707"/>
                  <a:pt x="789" y="705"/>
                  <a:pt x="786" y="705"/>
                </a:cubicBezTo>
                <a:cubicBezTo>
                  <a:pt x="785" y="702"/>
                  <a:pt x="789" y="703"/>
                  <a:pt x="790" y="703"/>
                </a:cubicBezTo>
                <a:close/>
                <a:moveTo>
                  <a:pt x="933" y="698"/>
                </a:moveTo>
                <a:cubicBezTo>
                  <a:pt x="936" y="699"/>
                  <a:pt x="932" y="700"/>
                  <a:pt x="933" y="702"/>
                </a:cubicBezTo>
                <a:cubicBezTo>
                  <a:pt x="931" y="702"/>
                  <a:pt x="930" y="699"/>
                  <a:pt x="929" y="702"/>
                </a:cubicBezTo>
                <a:cubicBezTo>
                  <a:pt x="927" y="704"/>
                  <a:pt x="931" y="698"/>
                  <a:pt x="929" y="698"/>
                </a:cubicBezTo>
                <a:cubicBezTo>
                  <a:pt x="931" y="696"/>
                  <a:pt x="931" y="703"/>
                  <a:pt x="933" y="698"/>
                </a:cubicBezTo>
                <a:close/>
                <a:moveTo>
                  <a:pt x="834" y="705"/>
                </a:moveTo>
                <a:cubicBezTo>
                  <a:pt x="834" y="704"/>
                  <a:pt x="834" y="703"/>
                  <a:pt x="834" y="703"/>
                </a:cubicBezTo>
                <a:cubicBezTo>
                  <a:pt x="834" y="702"/>
                  <a:pt x="836" y="701"/>
                  <a:pt x="838" y="701"/>
                </a:cubicBezTo>
                <a:cubicBezTo>
                  <a:pt x="837" y="702"/>
                  <a:pt x="837" y="705"/>
                  <a:pt x="834" y="705"/>
                </a:cubicBezTo>
                <a:close/>
                <a:moveTo>
                  <a:pt x="813" y="702"/>
                </a:moveTo>
                <a:cubicBezTo>
                  <a:pt x="814" y="700"/>
                  <a:pt x="818" y="702"/>
                  <a:pt x="820" y="703"/>
                </a:cubicBezTo>
                <a:cubicBezTo>
                  <a:pt x="818" y="705"/>
                  <a:pt x="814" y="702"/>
                  <a:pt x="813" y="702"/>
                </a:cubicBezTo>
                <a:close/>
                <a:moveTo>
                  <a:pt x="878" y="702"/>
                </a:moveTo>
                <a:cubicBezTo>
                  <a:pt x="879" y="701"/>
                  <a:pt x="880" y="700"/>
                  <a:pt x="880" y="702"/>
                </a:cubicBezTo>
                <a:cubicBezTo>
                  <a:pt x="882" y="702"/>
                  <a:pt x="881" y="699"/>
                  <a:pt x="881" y="697"/>
                </a:cubicBezTo>
                <a:cubicBezTo>
                  <a:pt x="883" y="698"/>
                  <a:pt x="884" y="700"/>
                  <a:pt x="884" y="704"/>
                </a:cubicBezTo>
                <a:cubicBezTo>
                  <a:pt x="881" y="704"/>
                  <a:pt x="881" y="702"/>
                  <a:pt x="878" y="702"/>
                </a:cubicBezTo>
                <a:close/>
                <a:moveTo>
                  <a:pt x="926" y="708"/>
                </a:moveTo>
                <a:cubicBezTo>
                  <a:pt x="926" y="706"/>
                  <a:pt x="926" y="706"/>
                  <a:pt x="926" y="706"/>
                </a:cubicBezTo>
                <a:cubicBezTo>
                  <a:pt x="928" y="706"/>
                  <a:pt x="930" y="706"/>
                  <a:pt x="929" y="709"/>
                </a:cubicBezTo>
                <a:cubicBezTo>
                  <a:pt x="928" y="709"/>
                  <a:pt x="928" y="708"/>
                  <a:pt x="928" y="708"/>
                </a:cubicBezTo>
                <a:cubicBezTo>
                  <a:pt x="927" y="708"/>
                  <a:pt x="927" y="708"/>
                  <a:pt x="926" y="708"/>
                </a:cubicBezTo>
                <a:close/>
                <a:moveTo>
                  <a:pt x="924" y="708"/>
                </a:moveTo>
                <a:cubicBezTo>
                  <a:pt x="922" y="708"/>
                  <a:pt x="922" y="707"/>
                  <a:pt x="923" y="706"/>
                </a:cubicBezTo>
                <a:cubicBezTo>
                  <a:pt x="920" y="705"/>
                  <a:pt x="922" y="708"/>
                  <a:pt x="920" y="709"/>
                </a:cubicBezTo>
                <a:cubicBezTo>
                  <a:pt x="916" y="706"/>
                  <a:pt x="908" y="700"/>
                  <a:pt x="901" y="704"/>
                </a:cubicBezTo>
                <a:cubicBezTo>
                  <a:pt x="899" y="703"/>
                  <a:pt x="898" y="700"/>
                  <a:pt x="899" y="697"/>
                </a:cubicBezTo>
                <a:cubicBezTo>
                  <a:pt x="905" y="697"/>
                  <a:pt x="907" y="702"/>
                  <a:pt x="911" y="700"/>
                </a:cubicBezTo>
                <a:cubicBezTo>
                  <a:pt x="911" y="701"/>
                  <a:pt x="910" y="701"/>
                  <a:pt x="910" y="702"/>
                </a:cubicBezTo>
                <a:cubicBezTo>
                  <a:pt x="912" y="703"/>
                  <a:pt x="912" y="701"/>
                  <a:pt x="915" y="702"/>
                </a:cubicBezTo>
                <a:cubicBezTo>
                  <a:pt x="914" y="701"/>
                  <a:pt x="914" y="700"/>
                  <a:pt x="914" y="699"/>
                </a:cubicBezTo>
                <a:cubicBezTo>
                  <a:pt x="917" y="698"/>
                  <a:pt x="915" y="702"/>
                  <a:pt x="916" y="703"/>
                </a:cubicBezTo>
                <a:cubicBezTo>
                  <a:pt x="917" y="701"/>
                  <a:pt x="921" y="703"/>
                  <a:pt x="921" y="700"/>
                </a:cubicBezTo>
                <a:cubicBezTo>
                  <a:pt x="922" y="702"/>
                  <a:pt x="924" y="703"/>
                  <a:pt x="927" y="704"/>
                </a:cubicBezTo>
                <a:cubicBezTo>
                  <a:pt x="926" y="705"/>
                  <a:pt x="923" y="705"/>
                  <a:pt x="924" y="708"/>
                </a:cubicBezTo>
                <a:close/>
                <a:moveTo>
                  <a:pt x="890" y="700"/>
                </a:moveTo>
                <a:cubicBezTo>
                  <a:pt x="887" y="698"/>
                  <a:pt x="892" y="698"/>
                  <a:pt x="893" y="696"/>
                </a:cubicBezTo>
                <a:cubicBezTo>
                  <a:pt x="895" y="698"/>
                  <a:pt x="889" y="698"/>
                  <a:pt x="890" y="700"/>
                </a:cubicBezTo>
                <a:close/>
                <a:moveTo>
                  <a:pt x="813" y="695"/>
                </a:moveTo>
                <a:cubicBezTo>
                  <a:pt x="813" y="696"/>
                  <a:pt x="812" y="695"/>
                  <a:pt x="812" y="695"/>
                </a:cubicBezTo>
                <a:cubicBezTo>
                  <a:pt x="811" y="695"/>
                  <a:pt x="810" y="697"/>
                  <a:pt x="808" y="696"/>
                </a:cubicBezTo>
                <a:cubicBezTo>
                  <a:pt x="808" y="695"/>
                  <a:pt x="812" y="694"/>
                  <a:pt x="808" y="694"/>
                </a:cubicBezTo>
                <a:cubicBezTo>
                  <a:pt x="809" y="691"/>
                  <a:pt x="812" y="695"/>
                  <a:pt x="813" y="695"/>
                </a:cubicBezTo>
                <a:close/>
                <a:moveTo>
                  <a:pt x="844" y="696"/>
                </a:moveTo>
                <a:cubicBezTo>
                  <a:pt x="845" y="697"/>
                  <a:pt x="845" y="697"/>
                  <a:pt x="844" y="697"/>
                </a:cubicBezTo>
                <a:cubicBezTo>
                  <a:pt x="844" y="699"/>
                  <a:pt x="846" y="698"/>
                  <a:pt x="846" y="701"/>
                </a:cubicBezTo>
                <a:cubicBezTo>
                  <a:pt x="847" y="700"/>
                  <a:pt x="848" y="700"/>
                  <a:pt x="849" y="701"/>
                </a:cubicBezTo>
                <a:cubicBezTo>
                  <a:pt x="848" y="703"/>
                  <a:pt x="844" y="701"/>
                  <a:pt x="844" y="699"/>
                </a:cubicBezTo>
                <a:cubicBezTo>
                  <a:pt x="843" y="699"/>
                  <a:pt x="843" y="700"/>
                  <a:pt x="843" y="702"/>
                </a:cubicBezTo>
                <a:cubicBezTo>
                  <a:pt x="841" y="700"/>
                  <a:pt x="842" y="702"/>
                  <a:pt x="840" y="701"/>
                </a:cubicBezTo>
                <a:cubicBezTo>
                  <a:pt x="840" y="700"/>
                  <a:pt x="840" y="700"/>
                  <a:pt x="841" y="700"/>
                </a:cubicBezTo>
                <a:cubicBezTo>
                  <a:pt x="841" y="699"/>
                  <a:pt x="840" y="699"/>
                  <a:pt x="839" y="699"/>
                </a:cubicBezTo>
                <a:cubicBezTo>
                  <a:pt x="839" y="697"/>
                  <a:pt x="844" y="699"/>
                  <a:pt x="844" y="696"/>
                </a:cubicBezTo>
                <a:close/>
                <a:moveTo>
                  <a:pt x="809" y="702"/>
                </a:moveTo>
                <a:cubicBezTo>
                  <a:pt x="810" y="704"/>
                  <a:pt x="805" y="704"/>
                  <a:pt x="807" y="706"/>
                </a:cubicBezTo>
                <a:cubicBezTo>
                  <a:pt x="806" y="708"/>
                  <a:pt x="804" y="704"/>
                  <a:pt x="801" y="705"/>
                </a:cubicBezTo>
                <a:cubicBezTo>
                  <a:pt x="802" y="702"/>
                  <a:pt x="803" y="699"/>
                  <a:pt x="807" y="699"/>
                </a:cubicBezTo>
                <a:cubicBezTo>
                  <a:pt x="808" y="700"/>
                  <a:pt x="808" y="702"/>
                  <a:pt x="809" y="702"/>
                </a:cubicBezTo>
                <a:close/>
                <a:moveTo>
                  <a:pt x="745" y="708"/>
                </a:moveTo>
                <a:cubicBezTo>
                  <a:pt x="748" y="709"/>
                  <a:pt x="754" y="704"/>
                  <a:pt x="755" y="708"/>
                </a:cubicBezTo>
                <a:cubicBezTo>
                  <a:pt x="756" y="705"/>
                  <a:pt x="764" y="702"/>
                  <a:pt x="765" y="707"/>
                </a:cubicBezTo>
                <a:cubicBezTo>
                  <a:pt x="769" y="701"/>
                  <a:pt x="776" y="703"/>
                  <a:pt x="776" y="708"/>
                </a:cubicBezTo>
                <a:cubicBezTo>
                  <a:pt x="773" y="708"/>
                  <a:pt x="776" y="708"/>
                  <a:pt x="776" y="706"/>
                </a:cubicBezTo>
                <a:cubicBezTo>
                  <a:pt x="773" y="706"/>
                  <a:pt x="772" y="706"/>
                  <a:pt x="772" y="708"/>
                </a:cubicBezTo>
                <a:cubicBezTo>
                  <a:pt x="769" y="709"/>
                  <a:pt x="770" y="706"/>
                  <a:pt x="769" y="706"/>
                </a:cubicBezTo>
                <a:cubicBezTo>
                  <a:pt x="764" y="711"/>
                  <a:pt x="755" y="706"/>
                  <a:pt x="749" y="711"/>
                </a:cubicBezTo>
                <a:cubicBezTo>
                  <a:pt x="747" y="711"/>
                  <a:pt x="745" y="711"/>
                  <a:pt x="745" y="708"/>
                </a:cubicBezTo>
                <a:close/>
                <a:moveTo>
                  <a:pt x="165" y="689"/>
                </a:moveTo>
                <a:cubicBezTo>
                  <a:pt x="165" y="687"/>
                  <a:pt x="167" y="687"/>
                  <a:pt x="167" y="685"/>
                </a:cubicBezTo>
                <a:cubicBezTo>
                  <a:pt x="169" y="685"/>
                  <a:pt x="169" y="687"/>
                  <a:pt x="171" y="687"/>
                </a:cubicBezTo>
                <a:cubicBezTo>
                  <a:pt x="170" y="688"/>
                  <a:pt x="170" y="689"/>
                  <a:pt x="170" y="690"/>
                </a:cubicBezTo>
                <a:cubicBezTo>
                  <a:pt x="168" y="690"/>
                  <a:pt x="166" y="690"/>
                  <a:pt x="165" y="689"/>
                </a:cubicBezTo>
                <a:close/>
                <a:moveTo>
                  <a:pt x="187" y="692"/>
                </a:moveTo>
                <a:cubicBezTo>
                  <a:pt x="187" y="689"/>
                  <a:pt x="187" y="689"/>
                  <a:pt x="187" y="689"/>
                </a:cubicBezTo>
                <a:cubicBezTo>
                  <a:pt x="194" y="689"/>
                  <a:pt x="194" y="689"/>
                  <a:pt x="194" y="689"/>
                </a:cubicBezTo>
                <a:cubicBezTo>
                  <a:pt x="194" y="690"/>
                  <a:pt x="194" y="690"/>
                  <a:pt x="193" y="690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2" y="690"/>
                  <a:pt x="188" y="689"/>
                  <a:pt x="190" y="692"/>
                </a:cubicBezTo>
                <a:cubicBezTo>
                  <a:pt x="190" y="694"/>
                  <a:pt x="189" y="691"/>
                  <a:pt x="187" y="692"/>
                </a:cubicBezTo>
                <a:close/>
                <a:moveTo>
                  <a:pt x="199" y="691"/>
                </a:moveTo>
                <a:cubicBezTo>
                  <a:pt x="200" y="689"/>
                  <a:pt x="201" y="692"/>
                  <a:pt x="202" y="692"/>
                </a:cubicBezTo>
                <a:cubicBezTo>
                  <a:pt x="200" y="693"/>
                  <a:pt x="202" y="694"/>
                  <a:pt x="200" y="696"/>
                </a:cubicBezTo>
                <a:cubicBezTo>
                  <a:pt x="197" y="695"/>
                  <a:pt x="201" y="692"/>
                  <a:pt x="199" y="691"/>
                </a:cubicBezTo>
                <a:close/>
                <a:moveTo>
                  <a:pt x="899" y="739"/>
                </a:moveTo>
                <a:cubicBezTo>
                  <a:pt x="902" y="740"/>
                  <a:pt x="897" y="741"/>
                  <a:pt x="897" y="742"/>
                </a:cubicBezTo>
                <a:cubicBezTo>
                  <a:pt x="895" y="742"/>
                  <a:pt x="895" y="738"/>
                  <a:pt x="892" y="738"/>
                </a:cubicBezTo>
                <a:cubicBezTo>
                  <a:pt x="892" y="736"/>
                  <a:pt x="895" y="737"/>
                  <a:pt x="897" y="736"/>
                </a:cubicBezTo>
                <a:cubicBezTo>
                  <a:pt x="896" y="738"/>
                  <a:pt x="899" y="740"/>
                  <a:pt x="899" y="739"/>
                </a:cubicBezTo>
                <a:close/>
                <a:moveTo>
                  <a:pt x="889" y="737"/>
                </a:moveTo>
                <a:cubicBezTo>
                  <a:pt x="896" y="738"/>
                  <a:pt x="890" y="744"/>
                  <a:pt x="889" y="737"/>
                </a:cubicBezTo>
                <a:close/>
                <a:moveTo>
                  <a:pt x="876" y="736"/>
                </a:moveTo>
                <a:cubicBezTo>
                  <a:pt x="881" y="736"/>
                  <a:pt x="881" y="736"/>
                  <a:pt x="881" y="736"/>
                </a:cubicBezTo>
                <a:cubicBezTo>
                  <a:pt x="882" y="737"/>
                  <a:pt x="881" y="738"/>
                  <a:pt x="881" y="739"/>
                </a:cubicBezTo>
                <a:cubicBezTo>
                  <a:pt x="882" y="739"/>
                  <a:pt x="883" y="738"/>
                  <a:pt x="884" y="737"/>
                </a:cubicBezTo>
                <a:cubicBezTo>
                  <a:pt x="887" y="737"/>
                  <a:pt x="882" y="740"/>
                  <a:pt x="884" y="740"/>
                </a:cubicBezTo>
                <a:cubicBezTo>
                  <a:pt x="885" y="742"/>
                  <a:pt x="881" y="738"/>
                  <a:pt x="881" y="741"/>
                </a:cubicBezTo>
                <a:cubicBezTo>
                  <a:pt x="880" y="738"/>
                  <a:pt x="876" y="739"/>
                  <a:pt x="876" y="736"/>
                </a:cubicBezTo>
                <a:close/>
                <a:moveTo>
                  <a:pt x="834" y="738"/>
                </a:moveTo>
                <a:cubicBezTo>
                  <a:pt x="836" y="739"/>
                  <a:pt x="838" y="738"/>
                  <a:pt x="839" y="738"/>
                </a:cubicBezTo>
                <a:cubicBezTo>
                  <a:pt x="841" y="738"/>
                  <a:pt x="836" y="739"/>
                  <a:pt x="837" y="741"/>
                </a:cubicBezTo>
                <a:cubicBezTo>
                  <a:pt x="836" y="740"/>
                  <a:pt x="834" y="740"/>
                  <a:pt x="834" y="738"/>
                </a:cubicBezTo>
                <a:close/>
                <a:moveTo>
                  <a:pt x="945" y="752"/>
                </a:moveTo>
                <a:cubicBezTo>
                  <a:pt x="945" y="749"/>
                  <a:pt x="950" y="748"/>
                  <a:pt x="949" y="752"/>
                </a:cubicBezTo>
                <a:lnTo>
                  <a:pt x="945" y="752"/>
                </a:lnTo>
                <a:close/>
                <a:moveTo>
                  <a:pt x="1025" y="735"/>
                </a:moveTo>
                <a:cubicBezTo>
                  <a:pt x="1032" y="737"/>
                  <a:pt x="1042" y="737"/>
                  <a:pt x="1044" y="744"/>
                </a:cubicBezTo>
                <a:cubicBezTo>
                  <a:pt x="1043" y="746"/>
                  <a:pt x="1039" y="745"/>
                  <a:pt x="1036" y="747"/>
                </a:cubicBezTo>
                <a:cubicBezTo>
                  <a:pt x="1035" y="747"/>
                  <a:pt x="1035" y="749"/>
                  <a:pt x="1035" y="749"/>
                </a:cubicBezTo>
                <a:cubicBezTo>
                  <a:pt x="1034" y="749"/>
                  <a:pt x="1034" y="747"/>
                  <a:pt x="1033" y="747"/>
                </a:cubicBezTo>
                <a:cubicBezTo>
                  <a:pt x="1029" y="748"/>
                  <a:pt x="1017" y="751"/>
                  <a:pt x="1010" y="750"/>
                </a:cubicBezTo>
                <a:cubicBezTo>
                  <a:pt x="1007" y="750"/>
                  <a:pt x="1005" y="748"/>
                  <a:pt x="1003" y="748"/>
                </a:cubicBezTo>
                <a:cubicBezTo>
                  <a:pt x="999" y="749"/>
                  <a:pt x="994" y="753"/>
                  <a:pt x="990" y="748"/>
                </a:cubicBezTo>
                <a:cubicBezTo>
                  <a:pt x="997" y="740"/>
                  <a:pt x="1010" y="743"/>
                  <a:pt x="1022" y="741"/>
                </a:cubicBezTo>
                <a:cubicBezTo>
                  <a:pt x="1023" y="736"/>
                  <a:pt x="1016" y="739"/>
                  <a:pt x="1016" y="734"/>
                </a:cubicBezTo>
                <a:cubicBezTo>
                  <a:pt x="1021" y="736"/>
                  <a:pt x="1022" y="731"/>
                  <a:pt x="1024" y="735"/>
                </a:cubicBezTo>
                <a:cubicBezTo>
                  <a:pt x="1023" y="732"/>
                  <a:pt x="1025" y="732"/>
                  <a:pt x="1025" y="735"/>
                </a:cubicBezTo>
                <a:close/>
                <a:moveTo>
                  <a:pt x="987" y="735"/>
                </a:moveTo>
                <a:cubicBezTo>
                  <a:pt x="989" y="731"/>
                  <a:pt x="993" y="733"/>
                  <a:pt x="996" y="733"/>
                </a:cubicBezTo>
                <a:cubicBezTo>
                  <a:pt x="995" y="735"/>
                  <a:pt x="993" y="734"/>
                  <a:pt x="993" y="737"/>
                </a:cubicBezTo>
                <a:cubicBezTo>
                  <a:pt x="990" y="737"/>
                  <a:pt x="991" y="734"/>
                  <a:pt x="987" y="735"/>
                </a:cubicBezTo>
                <a:close/>
                <a:moveTo>
                  <a:pt x="1057" y="724"/>
                </a:moveTo>
                <a:cubicBezTo>
                  <a:pt x="1054" y="726"/>
                  <a:pt x="1056" y="727"/>
                  <a:pt x="1058" y="729"/>
                </a:cubicBezTo>
                <a:cubicBezTo>
                  <a:pt x="1056" y="732"/>
                  <a:pt x="1055" y="726"/>
                  <a:pt x="1052" y="727"/>
                </a:cubicBezTo>
                <a:cubicBezTo>
                  <a:pt x="1053" y="728"/>
                  <a:pt x="1054" y="728"/>
                  <a:pt x="1054" y="729"/>
                </a:cubicBezTo>
                <a:cubicBezTo>
                  <a:pt x="1053" y="730"/>
                  <a:pt x="1051" y="730"/>
                  <a:pt x="1050" y="729"/>
                </a:cubicBezTo>
                <a:cubicBezTo>
                  <a:pt x="1049" y="727"/>
                  <a:pt x="1053" y="727"/>
                  <a:pt x="1051" y="726"/>
                </a:cubicBezTo>
                <a:cubicBezTo>
                  <a:pt x="1050" y="724"/>
                  <a:pt x="1055" y="727"/>
                  <a:pt x="1054" y="723"/>
                </a:cubicBezTo>
                <a:cubicBezTo>
                  <a:pt x="1055" y="724"/>
                  <a:pt x="1056" y="724"/>
                  <a:pt x="1057" y="724"/>
                </a:cubicBezTo>
                <a:close/>
                <a:moveTo>
                  <a:pt x="1049" y="727"/>
                </a:moveTo>
                <a:cubicBezTo>
                  <a:pt x="1049" y="729"/>
                  <a:pt x="1049" y="729"/>
                  <a:pt x="1049" y="729"/>
                </a:cubicBezTo>
                <a:cubicBezTo>
                  <a:pt x="1047" y="729"/>
                  <a:pt x="1046" y="728"/>
                  <a:pt x="1045" y="727"/>
                </a:cubicBezTo>
                <a:cubicBezTo>
                  <a:pt x="1046" y="725"/>
                  <a:pt x="1047" y="728"/>
                  <a:pt x="1049" y="727"/>
                </a:cubicBezTo>
                <a:close/>
                <a:moveTo>
                  <a:pt x="1029" y="702"/>
                </a:moveTo>
                <a:cubicBezTo>
                  <a:pt x="1032" y="701"/>
                  <a:pt x="1037" y="701"/>
                  <a:pt x="1042" y="701"/>
                </a:cubicBezTo>
                <a:cubicBezTo>
                  <a:pt x="1041" y="705"/>
                  <a:pt x="1040" y="706"/>
                  <a:pt x="1041" y="709"/>
                </a:cubicBezTo>
                <a:cubicBezTo>
                  <a:pt x="1038" y="709"/>
                  <a:pt x="1035" y="710"/>
                  <a:pt x="1033" y="712"/>
                </a:cubicBezTo>
                <a:cubicBezTo>
                  <a:pt x="1035" y="717"/>
                  <a:pt x="1032" y="718"/>
                  <a:pt x="1030" y="721"/>
                </a:cubicBezTo>
                <a:cubicBezTo>
                  <a:pt x="1031" y="726"/>
                  <a:pt x="1036" y="726"/>
                  <a:pt x="1038" y="729"/>
                </a:cubicBezTo>
                <a:cubicBezTo>
                  <a:pt x="1040" y="728"/>
                  <a:pt x="1041" y="725"/>
                  <a:pt x="1044" y="725"/>
                </a:cubicBezTo>
                <a:cubicBezTo>
                  <a:pt x="1042" y="726"/>
                  <a:pt x="1041" y="728"/>
                  <a:pt x="1044" y="729"/>
                </a:cubicBezTo>
                <a:cubicBezTo>
                  <a:pt x="1038" y="730"/>
                  <a:pt x="1034" y="729"/>
                  <a:pt x="1032" y="733"/>
                </a:cubicBezTo>
                <a:cubicBezTo>
                  <a:pt x="1016" y="728"/>
                  <a:pt x="997" y="733"/>
                  <a:pt x="981" y="727"/>
                </a:cubicBezTo>
                <a:cubicBezTo>
                  <a:pt x="978" y="732"/>
                  <a:pt x="974" y="734"/>
                  <a:pt x="968" y="735"/>
                </a:cubicBezTo>
                <a:cubicBezTo>
                  <a:pt x="968" y="736"/>
                  <a:pt x="972" y="735"/>
                  <a:pt x="972" y="737"/>
                </a:cubicBezTo>
                <a:cubicBezTo>
                  <a:pt x="975" y="738"/>
                  <a:pt x="975" y="732"/>
                  <a:pt x="979" y="735"/>
                </a:cubicBezTo>
                <a:cubicBezTo>
                  <a:pt x="978" y="741"/>
                  <a:pt x="974" y="736"/>
                  <a:pt x="971" y="739"/>
                </a:cubicBezTo>
                <a:cubicBezTo>
                  <a:pt x="970" y="743"/>
                  <a:pt x="973" y="744"/>
                  <a:pt x="972" y="747"/>
                </a:cubicBezTo>
                <a:cubicBezTo>
                  <a:pt x="976" y="747"/>
                  <a:pt x="983" y="744"/>
                  <a:pt x="989" y="747"/>
                </a:cubicBezTo>
                <a:cubicBezTo>
                  <a:pt x="977" y="749"/>
                  <a:pt x="969" y="749"/>
                  <a:pt x="955" y="751"/>
                </a:cubicBezTo>
                <a:cubicBezTo>
                  <a:pt x="956" y="749"/>
                  <a:pt x="955" y="748"/>
                  <a:pt x="955" y="746"/>
                </a:cubicBezTo>
                <a:cubicBezTo>
                  <a:pt x="940" y="743"/>
                  <a:pt x="932" y="743"/>
                  <a:pt x="923" y="739"/>
                </a:cubicBezTo>
                <a:cubicBezTo>
                  <a:pt x="919" y="742"/>
                  <a:pt x="911" y="745"/>
                  <a:pt x="906" y="739"/>
                </a:cubicBezTo>
                <a:cubicBezTo>
                  <a:pt x="904" y="740"/>
                  <a:pt x="905" y="743"/>
                  <a:pt x="901" y="742"/>
                </a:cubicBezTo>
                <a:cubicBezTo>
                  <a:pt x="901" y="739"/>
                  <a:pt x="901" y="739"/>
                  <a:pt x="903" y="737"/>
                </a:cubicBezTo>
                <a:cubicBezTo>
                  <a:pt x="900" y="736"/>
                  <a:pt x="896" y="736"/>
                  <a:pt x="895" y="733"/>
                </a:cubicBezTo>
                <a:cubicBezTo>
                  <a:pt x="894" y="730"/>
                  <a:pt x="899" y="733"/>
                  <a:pt x="898" y="729"/>
                </a:cubicBezTo>
                <a:cubicBezTo>
                  <a:pt x="895" y="729"/>
                  <a:pt x="890" y="728"/>
                  <a:pt x="887" y="726"/>
                </a:cubicBezTo>
                <a:cubicBezTo>
                  <a:pt x="888" y="722"/>
                  <a:pt x="895" y="721"/>
                  <a:pt x="898" y="722"/>
                </a:cubicBezTo>
                <a:cubicBezTo>
                  <a:pt x="903" y="716"/>
                  <a:pt x="913" y="717"/>
                  <a:pt x="923" y="717"/>
                </a:cubicBezTo>
                <a:cubicBezTo>
                  <a:pt x="920" y="721"/>
                  <a:pt x="928" y="719"/>
                  <a:pt x="927" y="724"/>
                </a:cubicBezTo>
                <a:cubicBezTo>
                  <a:pt x="938" y="722"/>
                  <a:pt x="944" y="717"/>
                  <a:pt x="956" y="717"/>
                </a:cubicBezTo>
                <a:cubicBezTo>
                  <a:pt x="959" y="715"/>
                  <a:pt x="954" y="714"/>
                  <a:pt x="956" y="712"/>
                </a:cubicBezTo>
                <a:cubicBezTo>
                  <a:pt x="966" y="718"/>
                  <a:pt x="974" y="712"/>
                  <a:pt x="979" y="706"/>
                </a:cubicBezTo>
                <a:cubicBezTo>
                  <a:pt x="985" y="709"/>
                  <a:pt x="989" y="714"/>
                  <a:pt x="992" y="719"/>
                </a:cubicBezTo>
                <a:cubicBezTo>
                  <a:pt x="1000" y="717"/>
                  <a:pt x="1004" y="711"/>
                  <a:pt x="1010" y="707"/>
                </a:cubicBezTo>
                <a:cubicBezTo>
                  <a:pt x="1017" y="710"/>
                  <a:pt x="1023" y="706"/>
                  <a:pt x="1030" y="706"/>
                </a:cubicBezTo>
                <a:cubicBezTo>
                  <a:pt x="1033" y="705"/>
                  <a:pt x="1027" y="705"/>
                  <a:pt x="1029" y="702"/>
                </a:cubicBezTo>
                <a:close/>
                <a:moveTo>
                  <a:pt x="961" y="707"/>
                </a:moveTo>
                <a:cubicBezTo>
                  <a:pt x="958" y="704"/>
                  <a:pt x="967" y="705"/>
                  <a:pt x="966" y="702"/>
                </a:cubicBezTo>
                <a:cubicBezTo>
                  <a:pt x="969" y="703"/>
                  <a:pt x="966" y="706"/>
                  <a:pt x="965" y="708"/>
                </a:cubicBezTo>
                <a:cubicBezTo>
                  <a:pt x="963" y="709"/>
                  <a:pt x="961" y="706"/>
                  <a:pt x="961" y="707"/>
                </a:cubicBezTo>
                <a:close/>
                <a:moveTo>
                  <a:pt x="943" y="700"/>
                </a:moveTo>
                <a:cubicBezTo>
                  <a:pt x="940" y="700"/>
                  <a:pt x="940" y="700"/>
                  <a:pt x="937" y="701"/>
                </a:cubicBezTo>
                <a:cubicBezTo>
                  <a:pt x="939" y="710"/>
                  <a:pt x="948" y="704"/>
                  <a:pt x="953" y="704"/>
                </a:cubicBezTo>
                <a:cubicBezTo>
                  <a:pt x="955" y="706"/>
                  <a:pt x="950" y="708"/>
                  <a:pt x="949" y="709"/>
                </a:cubicBezTo>
                <a:cubicBezTo>
                  <a:pt x="945" y="705"/>
                  <a:pt x="941" y="710"/>
                  <a:pt x="937" y="710"/>
                </a:cubicBezTo>
                <a:cubicBezTo>
                  <a:pt x="941" y="707"/>
                  <a:pt x="935" y="707"/>
                  <a:pt x="933" y="706"/>
                </a:cubicBezTo>
                <a:cubicBezTo>
                  <a:pt x="933" y="703"/>
                  <a:pt x="936" y="704"/>
                  <a:pt x="937" y="703"/>
                </a:cubicBezTo>
                <a:cubicBezTo>
                  <a:pt x="937" y="702"/>
                  <a:pt x="936" y="702"/>
                  <a:pt x="935" y="702"/>
                </a:cubicBezTo>
                <a:cubicBezTo>
                  <a:pt x="937" y="701"/>
                  <a:pt x="937" y="700"/>
                  <a:pt x="936" y="698"/>
                </a:cubicBezTo>
                <a:cubicBezTo>
                  <a:pt x="940" y="698"/>
                  <a:pt x="943" y="696"/>
                  <a:pt x="943" y="700"/>
                </a:cubicBezTo>
                <a:close/>
                <a:moveTo>
                  <a:pt x="509" y="673"/>
                </a:moveTo>
                <a:cubicBezTo>
                  <a:pt x="510" y="675"/>
                  <a:pt x="513" y="674"/>
                  <a:pt x="515" y="675"/>
                </a:cubicBezTo>
                <a:cubicBezTo>
                  <a:pt x="515" y="677"/>
                  <a:pt x="516" y="677"/>
                  <a:pt x="515" y="679"/>
                </a:cubicBezTo>
                <a:cubicBezTo>
                  <a:pt x="511" y="676"/>
                  <a:pt x="500" y="670"/>
                  <a:pt x="498" y="679"/>
                </a:cubicBezTo>
                <a:cubicBezTo>
                  <a:pt x="484" y="683"/>
                  <a:pt x="470" y="682"/>
                  <a:pt x="458" y="681"/>
                </a:cubicBezTo>
                <a:cubicBezTo>
                  <a:pt x="454" y="680"/>
                  <a:pt x="454" y="683"/>
                  <a:pt x="451" y="683"/>
                </a:cubicBezTo>
                <a:cubicBezTo>
                  <a:pt x="452" y="679"/>
                  <a:pt x="452" y="679"/>
                  <a:pt x="452" y="679"/>
                </a:cubicBezTo>
                <a:cubicBezTo>
                  <a:pt x="455" y="679"/>
                  <a:pt x="456" y="681"/>
                  <a:pt x="460" y="680"/>
                </a:cubicBezTo>
                <a:cubicBezTo>
                  <a:pt x="458" y="678"/>
                  <a:pt x="458" y="674"/>
                  <a:pt x="463" y="675"/>
                </a:cubicBezTo>
                <a:cubicBezTo>
                  <a:pt x="460" y="670"/>
                  <a:pt x="454" y="673"/>
                  <a:pt x="451" y="669"/>
                </a:cubicBezTo>
                <a:cubicBezTo>
                  <a:pt x="448" y="668"/>
                  <a:pt x="448" y="671"/>
                  <a:pt x="444" y="670"/>
                </a:cubicBezTo>
                <a:cubicBezTo>
                  <a:pt x="446" y="672"/>
                  <a:pt x="447" y="674"/>
                  <a:pt x="447" y="676"/>
                </a:cubicBezTo>
                <a:cubicBezTo>
                  <a:pt x="444" y="679"/>
                  <a:pt x="437" y="678"/>
                  <a:pt x="435" y="673"/>
                </a:cubicBezTo>
                <a:cubicBezTo>
                  <a:pt x="432" y="674"/>
                  <a:pt x="429" y="676"/>
                  <a:pt x="425" y="677"/>
                </a:cubicBezTo>
                <a:cubicBezTo>
                  <a:pt x="425" y="674"/>
                  <a:pt x="423" y="675"/>
                  <a:pt x="423" y="672"/>
                </a:cubicBezTo>
                <a:cubicBezTo>
                  <a:pt x="419" y="673"/>
                  <a:pt x="418" y="672"/>
                  <a:pt x="414" y="671"/>
                </a:cubicBezTo>
                <a:cubicBezTo>
                  <a:pt x="414" y="668"/>
                  <a:pt x="417" y="669"/>
                  <a:pt x="417" y="666"/>
                </a:cubicBezTo>
                <a:cubicBezTo>
                  <a:pt x="422" y="667"/>
                  <a:pt x="431" y="667"/>
                  <a:pt x="440" y="666"/>
                </a:cubicBezTo>
                <a:cubicBezTo>
                  <a:pt x="441" y="664"/>
                  <a:pt x="437" y="666"/>
                  <a:pt x="438" y="663"/>
                </a:cubicBezTo>
                <a:cubicBezTo>
                  <a:pt x="440" y="664"/>
                  <a:pt x="440" y="662"/>
                  <a:pt x="442" y="662"/>
                </a:cubicBezTo>
                <a:cubicBezTo>
                  <a:pt x="443" y="664"/>
                  <a:pt x="445" y="665"/>
                  <a:pt x="443" y="667"/>
                </a:cubicBezTo>
                <a:cubicBezTo>
                  <a:pt x="444" y="666"/>
                  <a:pt x="449" y="663"/>
                  <a:pt x="448" y="668"/>
                </a:cubicBezTo>
                <a:cubicBezTo>
                  <a:pt x="451" y="667"/>
                  <a:pt x="448" y="665"/>
                  <a:pt x="448" y="663"/>
                </a:cubicBezTo>
                <a:cubicBezTo>
                  <a:pt x="454" y="662"/>
                  <a:pt x="461" y="661"/>
                  <a:pt x="465" y="662"/>
                </a:cubicBezTo>
                <a:cubicBezTo>
                  <a:pt x="464" y="666"/>
                  <a:pt x="470" y="665"/>
                  <a:pt x="469" y="670"/>
                </a:cubicBezTo>
                <a:cubicBezTo>
                  <a:pt x="474" y="671"/>
                  <a:pt x="480" y="669"/>
                  <a:pt x="485" y="671"/>
                </a:cubicBezTo>
                <a:cubicBezTo>
                  <a:pt x="485" y="668"/>
                  <a:pt x="489" y="667"/>
                  <a:pt x="492" y="666"/>
                </a:cubicBezTo>
                <a:cubicBezTo>
                  <a:pt x="488" y="666"/>
                  <a:pt x="483" y="663"/>
                  <a:pt x="479" y="662"/>
                </a:cubicBezTo>
                <a:cubicBezTo>
                  <a:pt x="488" y="660"/>
                  <a:pt x="495" y="660"/>
                  <a:pt x="503" y="659"/>
                </a:cubicBezTo>
                <a:cubicBezTo>
                  <a:pt x="503" y="661"/>
                  <a:pt x="501" y="661"/>
                  <a:pt x="502" y="663"/>
                </a:cubicBezTo>
                <a:cubicBezTo>
                  <a:pt x="505" y="663"/>
                  <a:pt x="508" y="663"/>
                  <a:pt x="508" y="665"/>
                </a:cubicBezTo>
                <a:cubicBezTo>
                  <a:pt x="509" y="668"/>
                  <a:pt x="506" y="665"/>
                  <a:pt x="504" y="665"/>
                </a:cubicBezTo>
                <a:cubicBezTo>
                  <a:pt x="504" y="668"/>
                  <a:pt x="509" y="667"/>
                  <a:pt x="510" y="669"/>
                </a:cubicBezTo>
                <a:cubicBezTo>
                  <a:pt x="509" y="670"/>
                  <a:pt x="509" y="671"/>
                  <a:pt x="509" y="673"/>
                </a:cubicBezTo>
                <a:close/>
                <a:moveTo>
                  <a:pt x="672" y="679"/>
                </a:moveTo>
                <a:cubicBezTo>
                  <a:pt x="669" y="678"/>
                  <a:pt x="670" y="678"/>
                  <a:pt x="667" y="679"/>
                </a:cubicBezTo>
                <a:cubicBezTo>
                  <a:pt x="667" y="678"/>
                  <a:pt x="666" y="677"/>
                  <a:pt x="667" y="675"/>
                </a:cubicBezTo>
                <a:cubicBezTo>
                  <a:pt x="669" y="676"/>
                  <a:pt x="672" y="676"/>
                  <a:pt x="672" y="679"/>
                </a:cubicBezTo>
                <a:close/>
                <a:moveTo>
                  <a:pt x="757" y="670"/>
                </a:moveTo>
                <a:cubicBezTo>
                  <a:pt x="754" y="671"/>
                  <a:pt x="754" y="669"/>
                  <a:pt x="751" y="668"/>
                </a:cubicBezTo>
                <a:cubicBezTo>
                  <a:pt x="752" y="665"/>
                  <a:pt x="757" y="668"/>
                  <a:pt x="757" y="670"/>
                </a:cubicBezTo>
                <a:close/>
                <a:moveTo>
                  <a:pt x="786" y="669"/>
                </a:moveTo>
                <a:cubicBezTo>
                  <a:pt x="783" y="670"/>
                  <a:pt x="783" y="668"/>
                  <a:pt x="782" y="667"/>
                </a:cubicBezTo>
                <a:cubicBezTo>
                  <a:pt x="783" y="666"/>
                  <a:pt x="785" y="666"/>
                  <a:pt x="786" y="666"/>
                </a:cubicBezTo>
                <a:lnTo>
                  <a:pt x="786" y="669"/>
                </a:lnTo>
                <a:close/>
                <a:moveTo>
                  <a:pt x="792" y="669"/>
                </a:moveTo>
                <a:cubicBezTo>
                  <a:pt x="793" y="665"/>
                  <a:pt x="796" y="667"/>
                  <a:pt x="800" y="667"/>
                </a:cubicBezTo>
                <a:cubicBezTo>
                  <a:pt x="797" y="668"/>
                  <a:pt x="797" y="669"/>
                  <a:pt x="792" y="669"/>
                </a:cubicBezTo>
                <a:close/>
                <a:moveTo>
                  <a:pt x="820" y="666"/>
                </a:moveTo>
                <a:cubicBezTo>
                  <a:pt x="819" y="667"/>
                  <a:pt x="818" y="668"/>
                  <a:pt x="815" y="667"/>
                </a:cubicBezTo>
                <a:cubicBezTo>
                  <a:pt x="816" y="665"/>
                  <a:pt x="818" y="665"/>
                  <a:pt x="820" y="664"/>
                </a:cubicBezTo>
                <a:cubicBezTo>
                  <a:pt x="823" y="665"/>
                  <a:pt x="816" y="665"/>
                  <a:pt x="820" y="666"/>
                </a:cubicBezTo>
                <a:close/>
                <a:moveTo>
                  <a:pt x="785" y="660"/>
                </a:moveTo>
                <a:cubicBezTo>
                  <a:pt x="785" y="662"/>
                  <a:pt x="780" y="659"/>
                  <a:pt x="781" y="662"/>
                </a:cubicBezTo>
                <a:cubicBezTo>
                  <a:pt x="780" y="661"/>
                  <a:pt x="779" y="661"/>
                  <a:pt x="777" y="661"/>
                </a:cubicBezTo>
                <a:cubicBezTo>
                  <a:pt x="777" y="658"/>
                  <a:pt x="777" y="658"/>
                  <a:pt x="777" y="658"/>
                </a:cubicBezTo>
                <a:cubicBezTo>
                  <a:pt x="780" y="661"/>
                  <a:pt x="782" y="658"/>
                  <a:pt x="785" y="660"/>
                </a:cubicBezTo>
                <a:close/>
                <a:moveTo>
                  <a:pt x="764" y="658"/>
                </a:moveTo>
                <a:cubicBezTo>
                  <a:pt x="765" y="661"/>
                  <a:pt x="762" y="660"/>
                  <a:pt x="761" y="662"/>
                </a:cubicBezTo>
                <a:cubicBezTo>
                  <a:pt x="760" y="662"/>
                  <a:pt x="759" y="660"/>
                  <a:pt x="760" y="658"/>
                </a:cubicBezTo>
                <a:cubicBezTo>
                  <a:pt x="762" y="659"/>
                  <a:pt x="762" y="657"/>
                  <a:pt x="764" y="658"/>
                </a:cubicBezTo>
                <a:close/>
                <a:moveTo>
                  <a:pt x="702" y="654"/>
                </a:moveTo>
                <a:cubicBezTo>
                  <a:pt x="701" y="658"/>
                  <a:pt x="697" y="658"/>
                  <a:pt x="698" y="661"/>
                </a:cubicBezTo>
                <a:cubicBezTo>
                  <a:pt x="692" y="659"/>
                  <a:pt x="683" y="662"/>
                  <a:pt x="681" y="656"/>
                </a:cubicBezTo>
                <a:cubicBezTo>
                  <a:pt x="676" y="659"/>
                  <a:pt x="671" y="654"/>
                  <a:pt x="667" y="658"/>
                </a:cubicBezTo>
                <a:cubicBezTo>
                  <a:pt x="665" y="657"/>
                  <a:pt x="664" y="656"/>
                  <a:pt x="662" y="655"/>
                </a:cubicBezTo>
                <a:cubicBezTo>
                  <a:pt x="660" y="655"/>
                  <a:pt x="659" y="658"/>
                  <a:pt x="657" y="659"/>
                </a:cubicBezTo>
                <a:cubicBezTo>
                  <a:pt x="654" y="654"/>
                  <a:pt x="647" y="660"/>
                  <a:pt x="638" y="658"/>
                </a:cubicBezTo>
                <a:cubicBezTo>
                  <a:pt x="638" y="661"/>
                  <a:pt x="638" y="661"/>
                  <a:pt x="638" y="661"/>
                </a:cubicBezTo>
                <a:cubicBezTo>
                  <a:pt x="643" y="664"/>
                  <a:pt x="648" y="666"/>
                  <a:pt x="652" y="669"/>
                </a:cubicBezTo>
                <a:cubicBezTo>
                  <a:pt x="653" y="672"/>
                  <a:pt x="649" y="670"/>
                  <a:pt x="650" y="673"/>
                </a:cubicBezTo>
                <a:cubicBezTo>
                  <a:pt x="651" y="675"/>
                  <a:pt x="658" y="672"/>
                  <a:pt x="656" y="677"/>
                </a:cubicBezTo>
                <a:cubicBezTo>
                  <a:pt x="649" y="676"/>
                  <a:pt x="637" y="680"/>
                  <a:pt x="636" y="672"/>
                </a:cubicBezTo>
                <a:cubicBezTo>
                  <a:pt x="634" y="670"/>
                  <a:pt x="631" y="670"/>
                  <a:pt x="631" y="667"/>
                </a:cubicBezTo>
                <a:cubicBezTo>
                  <a:pt x="625" y="670"/>
                  <a:pt x="620" y="665"/>
                  <a:pt x="614" y="665"/>
                </a:cubicBezTo>
                <a:cubicBezTo>
                  <a:pt x="614" y="663"/>
                  <a:pt x="613" y="663"/>
                  <a:pt x="613" y="661"/>
                </a:cubicBezTo>
                <a:cubicBezTo>
                  <a:pt x="614" y="661"/>
                  <a:pt x="614" y="662"/>
                  <a:pt x="616" y="662"/>
                </a:cubicBezTo>
                <a:cubicBezTo>
                  <a:pt x="614" y="658"/>
                  <a:pt x="608" y="661"/>
                  <a:pt x="609" y="659"/>
                </a:cubicBezTo>
                <a:cubicBezTo>
                  <a:pt x="607" y="660"/>
                  <a:pt x="607" y="661"/>
                  <a:pt x="606" y="662"/>
                </a:cubicBezTo>
                <a:cubicBezTo>
                  <a:pt x="603" y="662"/>
                  <a:pt x="604" y="661"/>
                  <a:pt x="604" y="658"/>
                </a:cubicBezTo>
                <a:cubicBezTo>
                  <a:pt x="601" y="659"/>
                  <a:pt x="603" y="662"/>
                  <a:pt x="602" y="663"/>
                </a:cubicBezTo>
                <a:cubicBezTo>
                  <a:pt x="598" y="662"/>
                  <a:pt x="593" y="664"/>
                  <a:pt x="590" y="659"/>
                </a:cubicBezTo>
                <a:cubicBezTo>
                  <a:pt x="576" y="661"/>
                  <a:pt x="564" y="661"/>
                  <a:pt x="551" y="659"/>
                </a:cubicBezTo>
                <a:cubicBezTo>
                  <a:pt x="549" y="661"/>
                  <a:pt x="550" y="665"/>
                  <a:pt x="546" y="664"/>
                </a:cubicBezTo>
                <a:cubicBezTo>
                  <a:pt x="546" y="660"/>
                  <a:pt x="542" y="663"/>
                  <a:pt x="541" y="659"/>
                </a:cubicBezTo>
                <a:cubicBezTo>
                  <a:pt x="539" y="662"/>
                  <a:pt x="534" y="660"/>
                  <a:pt x="531" y="662"/>
                </a:cubicBezTo>
                <a:cubicBezTo>
                  <a:pt x="530" y="665"/>
                  <a:pt x="536" y="664"/>
                  <a:pt x="534" y="669"/>
                </a:cubicBezTo>
                <a:cubicBezTo>
                  <a:pt x="527" y="668"/>
                  <a:pt x="519" y="672"/>
                  <a:pt x="517" y="665"/>
                </a:cubicBezTo>
                <a:cubicBezTo>
                  <a:pt x="524" y="666"/>
                  <a:pt x="524" y="666"/>
                  <a:pt x="524" y="666"/>
                </a:cubicBezTo>
                <a:cubicBezTo>
                  <a:pt x="523" y="659"/>
                  <a:pt x="517" y="664"/>
                  <a:pt x="511" y="662"/>
                </a:cubicBezTo>
                <a:cubicBezTo>
                  <a:pt x="516" y="659"/>
                  <a:pt x="521" y="656"/>
                  <a:pt x="530" y="656"/>
                </a:cubicBezTo>
                <a:cubicBezTo>
                  <a:pt x="526" y="653"/>
                  <a:pt x="523" y="654"/>
                  <a:pt x="518" y="653"/>
                </a:cubicBezTo>
                <a:cubicBezTo>
                  <a:pt x="523" y="651"/>
                  <a:pt x="539" y="648"/>
                  <a:pt x="543" y="655"/>
                </a:cubicBezTo>
                <a:cubicBezTo>
                  <a:pt x="551" y="655"/>
                  <a:pt x="557" y="659"/>
                  <a:pt x="562" y="654"/>
                </a:cubicBezTo>
                <a:cubicBezTo>
                  <a:pt x="561" y="651"/>
                  <a:pt x="555" y="655"/>
                  <a:pt x="557" y="649"/>
                </a:cubicBezTo>
                <a:cubicBezTo>
                  <a:pt x="565" y="648"/>
                  <a:pt x="573" y="646"/>
                  <a:pt x="582" y="645"/>
                </a:cubicBezTo>
                <a:cubicBezTo>
                  <a:pt x="583" y="643"/>
                  <a:pt x="580" y="644"/>
                  <a:pt x="579" y="643"/>
                </a:cubicBezTo>
                <a:cubicBezTo>
                  <a:pt x="579" y="641"/>
                  <a:pt x="583" y="642"/>
                  <a:pt x="585" y="642"/>
                </a:cubicBezTo>
                <a:cubicBezTo>
                  <a:pt x="588" y="649"/>
                  <a:pt x="609" y="646"/>
                  <a:pt x="619" y="647"/>
                </a:cubicBezTo>
                <a:cubicBezTo>
                  <a:pt x="617" y="642"/>
                  <a:pt x="611" y="646"/>
                  <a:pt x="609" y="645"/>
                </a:cubicBezTo>
                <a:cubicBezTo>
                  <a:pt x="609" y="644"/>
                  <a:pt x="610" y="644"/>
                  <a:pt x="610" y="644"/>
                </a:cubicBezTo>
                <a:cubicBezTo>
                  <a:pt x="602" y="641"/>
                  <a:pt x="593" y="642"/>
                  <a:pt x="581" y="640"/>
                </a:cubicBezTo>
                <a:cubicBezTo>
                  <a:pt x="592" y="635"/>
                  <a:pt x="605" y="639"/>
                  <a:pt x="616" y="637"/>
                </a:cubicBezTo>
                <a:cubicBezTo>
                  <a:pt x="617" y="640"/>
                  <a:pt x="613" y="638"/>
                  <a:pt x="612" y="640"/>
                </a:cubicBezTo>
                <a:cubicBezTo>
                  <a:pt x="613" y="641"/>
                  <a:pt x="614" y="641"/>
                  <a:pt x="614" y="642"/>
                </a:cubicBezTo>
                <a:cubicBezTo>
                  <a:pt x="616" y="641"/>
                  <a:pt x="617" y="639"/>
                  <a:pt x="619" y="639"/>
                </a:cubicBezTo>
                <a:cubicBezTo>
                  <a:pt x="613" y="637"/>
                  <a:pt x="636" y="633"/>
                  <a:pt x="636" y="638"/>
                </a:cubicBezTo>
                <a:cubicBezTo>
                  <a:pt x="631" y="636"/>
                  <a:pt x="628" y="639"/>
                  <a:pt x="628" y="643"/>
                </a:cubicBezTo>
                <a:cubicBezTo>
                  <a:pt x="637" y="644"/>
                  <a:pt x="641" y="649"/>
                  <a:pt x="649" y="649"/>
                </a:cubicBezTo>
                <a:cubicBezTo>
                  <a:pt x="651" y="648"/>
                  <a:pt x="650" y="647"/>
                  <a:pt x="650" y="644"/>
                </a:cubicBezTo>
                <a:cubicBezTo>
                  <a:pt x="649" y="642"/>
                  <a:pt x="644" y="642"/>
                  <a:pt x="641" y="640"/>
                </a:cubicBezTo>
                <a:cubicBezTo>
                  <a:pt x="641" y="637"/>
                  <a:pt x="646" y="639"/>
                  <a:pt x="646" y="635"/>
                </a:cubicBezTo>
                <a:cubicBezTo>
                  <a:pt x="648" y="635"/>
                  <a:pt x="647" y="638"/>
                  <a:pt x="649" y="638"/>
                </a:cubicBezTo>
                <a:cubicBezTo>
                  <a:pt x="650" y="636"/>
                  <a:pt x="653" y="635"/>
                  <a:pt x="657" y="636"/>
                </a:cubicBezTo>
                <a:cubicBezTo>
                  <a:pt x="659" y="635"/>
                  <a:pt x="654" y="635"/>
                  <a:pt x="655" y="632"/>
                </a:cubicBezTo>
                <a:cubicBezTo>
                  <a:pt x="665" y="633"/>
                  <a:pt x="670" y="628"/>
                  <a:pt x="676" y="634"/>
                </a:cubicBezTo>
                <a:cubicBezTo>
                  <a:pt x="675" y="640"/>
                  <a:pt x="673" y="638"/>
                  <a:pt x="671" y="646"/>
                </a:cubicBezTo>
                <a:cubicBezTo>
                  <a:pt x="673" y="648"/>
                  <a:pt x="677" y="648"/>
                  <a:pt x="675" y="652"/>
                </a:cubicBezTo>
                <a:cubicBezTo>
                  <a:pt x="676" y="653"/>
                  <a:pt x="678" y="653"/>
                  <a:pt x="679" y="654"/>
                </a:cubicBezTo>
                <a:cubicBezTo>
                  <a:pt x="681" y="653"/>
                  <a:pt x="680" y="651"/>
                  <a:pt x="681" y="650"/>
                </a:cubicBezTo>
                <a:cubicBezTo>
                  <a:pt x="687" y="653"/>
                  <a:pt x="692" y="655"/>
                  <a:pt x="696" y="656"/>
                </a:cubicBezTo>
                <a:cubicBezTo>
                  <a:pt x="698" y="655"/>
                  <a:pt x="695" y="653"/>
                  <a:pt x="697" y="652"/>
                </a:cubicBezTo>
                <a:cubicBezTo>
                  <a:pt x="700" y="652"/>
                  <a:pt x="700" y="653"/>
                  <a:pt x="702" y="654"/>
                </a:cubicBezTo>
                <a:close/>
                <a:moveTo>
                  <a:pt x="711" y="653"/>
                </a:moveTo>
                <a:cubicBezTo>
                  <a:pt x="700" y="655"/>
                  <a:pt x="700" y="643"/>
                  <a:pt x="691" y="645"/>
                </a:cubicBezTo>
                <a:cubicBezTo>
                  <a:pt x="691" y="641"/>
                  <a:pt x="693" y="640"/>
                  <a:pt x="696" y="640"/>
                </a:cubicBezTo>
                <a:cubicBezTo>
                  <a:pt x="700" y="644"/>
                  <a:pt x="706" y="639"/>
                  <a:pt x="712" y="638"/>
                </a:cubicBezTo>
                <a:cubicBezTo>
                  <a:pt x="713" y="640"/>
                  <a:pt x="715" y="642"/>
                  <a:pt x="718" y="643"/>
                </a:cubicBezTo>
                <a:cubicBezTo>
                  <a:pt x="715" y="644"/>
                  <a:pt x="710" y="646"/>
                  <a:pt x="711" y="653"/>
                </a:cubicBezTo>
                <a:close/>
                <a:moveTo>
                  <a:pt x="807" y="649"/>
                </a:moveTo>
                <a:cubicBezTo>
                  <a:pt x="806" y="647"/>
                  <a:pt x="805" y="645"/>
                  <a:pt x="804" y="643"/>
                </a:cubicBezTo>
                <a:cubicBezTo>
                  <a:pt x="807" y="644"/>
                  <a:pt x="808" y="646"/>
                  <a:pt x="807" y="649"/>
                </a:cubicBezTo>
                <a:close/>
                <a:moveTo>
                  <a:pt x="811" y="644"/>
                </a:moveTo>
                <a:cubicBezTo>
                  <a:pt x="812" y="645"/>
                  <a:pt x="810" y="646"/>
                  <a:pt x="811" y="649"/>
                </a:cubicBezTo>
                <a:cubicBezTo>
                  <a:pt x="807" y="649"/>
                  <a:pt x="810" y="646"/>
                  <a:pt x="811" y="644"/>
                </a:cubicBezTo>
                <a:close/>
                <a:moveTo>
                  <a:pt x="799" y="643"/>
                </a:moveTo>
                <a:cubicBezTo>
                  <a:pt x="800" y="646"/>
                  <a:pt x="798" y="646"/>
                  <a:pt x="796" y="646"/>
                </a:cubicBezTo>
                <a:cubicBezTo>
                  <a:pt x="796" y="643"/>
                  <a:pt x="796" y="643"/>
                  <a:pt x="796" y="643"/>
                </a:cubicBezTo>
                <a:lnTo>
                  <a:pt x="799" y="643"/>
                </a:lnTo>
                <a:close/>
                <a:moveTo>
                  <a:pt x="814" y="654"/>
                </a:moveTo>
                <a:cubicBezTo>
                  <a:pt x="811" y="652"/>
                  <a:pt x="808" y="654"/>
                  <a:pt x="806" y="654"/>
                </a:cubicBezTo>
                <a:cubicBezTo>
                  <a:pt x="806" y="651"/>
                  <a:pt x="806" y="651"/>
                  <a:pt x="806" y="651"/>
                </a:cubicBezTo>
                <a:cubicBezTo>
                  <a:pt x="810" y="653"/>
                  <a:pt x="813" y="650"/>
                  <a:pt x="814" y="654"/>
                </a:cubicBezTo>
                <a:close/>
                <a:moveTo>
                  <a:pt x="761" y="651"/>
                </a:moveTo>
                <a:cubicBezTo>
                  <a:pt x="758" y="650"/>
                  <a:pt x="757" y="652"/>
                  <a:pt x="755" y="650"/>
                </a:cubicBezTo>
                <a:cubicBezTo>
                  <a:pt x="755" y="648"/>
                  <a:pt x="760" y="650"/>
                  <a:pt x="760" y="647"/>
                </a:cubicBezTo>
                <a:cubicBezTo>
                  <a:pt x="762" y="648"/>
                  <a:pt x="761" y="649"/>
                  <a:pt x="761" y="651"/>
                </a:cubicBezTo>
                <a:close/>
                <a:moveTo>
                  <a:pt x="825" y="644"/>
                </a:moveTo>
                <a:cubicBezTo>
                  <a:pt x="824" y="646"/>
                  <a:pt x="821" y="646"/>
                  <a:pt x="821" y="649"/>
                </a:cubicBezTo>
                <a:cubicBezTo>
                  <a:pt x="817" y="650"/>
                  <a:pt x="821" y="643"/>
                  <a:pt x="817" y="644"/>
                </a:cubicBezTo>
                <a:cubicBezTo>
                  <a:pt x="820" y="642"/>
                  <a:pt x="822" y="643"/>
                  <a:pt x="825" y="644"/>
                </a:cubicBezTo>
                <a:close/>
                <a:moveTo>
                  <a:pt x="777" y="642"/>
                </a:moveTo>
                <a:cubicBezTo>
                  <a:pt x="776" y="643"/>
                  <a:pt x="775" y="643"/>
                  <a:pt x="773" y="643"/>
                </a:cubicBezTo>
                <a:cubicBezTo>
                  <a:pt x="773" y="641"/>
                  <a:pt x="771" y="641"/>
                  <a:pt x="772" y="638"/>
                </a:cubicBezTo>
                <a:cubicBezTo>
                  <a:pt x="776" y="640"/>
                  <a:pt x="777" y="635"/>
                  <a:pt x="777" y="642"/>
                </a:cubicBezTo>
                <a:close/>
                <a:moveTo>
                  <a:pt x="812" y="635"/>
                </a:moveTo>
                <a:cubicBezTo>
                  <a:pt x="812" y="637"/>
                  <a:pt x="811" y="637"/>
                  <a:pt x="811" y="639"/>
                </a:cubicBezTo>
                <a:cubicBezTo>
                  <a:pt x="810" y="638"/>
                  <a:pt x="808" y="637"/>
                  <a:pt x="808" y="635"/>
                </a:cubicBezTo>
                <a:lnTo>
                  <a:pt x="812" y="635"/>
                </a:lnTo>
                <a:close/>
                <a:moveTo>
                  <a:pt x="730" y="627"/>
                </a:moveTo>
                <a:cubicBezTo>
                  <a:pt x="728" y="626"/>
                  <a:pt x="731" y="624"/>
                  <a:pt x="732" y="624"/>
                </a:cubicBezTo>
                <a:cubicBezTo>
                  <a:pt x="732" y="622"/>
                  <a:pt x="729" y="622"/>
                  <a:pt x="727" y="621"/>
                </a:cubicBezTo>
                <a:cubicBezTo>
                  <a:pt x="727" y="625"/>
                  <a:pt x="726" y="626"/>
                  <a:pt x="729" y="629"/>
                </a:cubicBezTo>
                <a:cubicBezTo>
                  <a:pt x="735" y="630"/>
                  <a:pt x="744" y="629"/>
                  <a:pt x="752" y="630"/>
                </a:cubicBezTo>
                <a:cubicBezTo>
                  <a:pt x="748" y="632"/>
                  <a:pt x="747" y="635"/>
                  <a:pt x="743" y="636"/>
                </a:cubicBezTo>
                <a:cubicBezTo>
                  <a:pt x="743" y="634"/>
                  <a:pt x="743" y="634"/>
                  <a:pt x="743" y="634"/>
                </a:cubicBezTo>
                <a:cubicBezTo>
                  <a:pt x="737" y="638"/>
                  <a:pt x="731" y="632"/>
                  <a:pt x="722" y="631"/>
                </a:cubicBezTo>
                <a:cubicBezTo>
                  <a:pt x="724" y="632"/>
                  <a:pt x="728" y="632"/>
                  <a:pt x="729" y="634"/>
                </a:cubicBezTo>
                <a:cubicBezTo>
                  <a:pt x="726" y="635"/>
                  <a:pt x="726" y="635"/>
                  <a:pt x="725" y="638"/>
                </a:cubicBezTo>
                <a:cubicBezTo>
                  <a:pt x="720" y="638"/>
                  <a:pt x="718" y="633"/>
                  <a:pt x="721" y="632"/>
                </a:cubicBezTo>
                <a:cubicBezTo>
                  <a:pt x="722" y="627"/>
                  <a:pt x="715" y="629"/>
                  <a:pt x="718" y="624"/>
                </a:cubicBezTo>
                <a:cubicBezTo>
                  <a:pt x="712" y="626"/>
                  <a:pt x="705" y="629"/>
                  <a:pt x="702" y="624"/>
                </a:cubicBezTo>
                <a:cubicBezTo>
                  <a:pt x="703" y="626"/>
                  <a:pt x="702" y="629"/>
                  <a:pt x="701" y="631"/>
                </a:cubicBezTo>
                <a:cubicBezTo>
                  <a:pt x="698" y="631"/>
                  <a:pt x="697" y="630"/>
                  <a:pt x="694" y="629"/>
                </a:cubicBezTo>
                <a:cubicBezTo>
                  <a:pt x="692" y="636"/>
                  <a:pt x="682" y="632"/>
                  <a:pt x="676" y="631"/>
                </a:cubicBezTo>
                <a:cubicBezTo>
                  <a:pt x="677" y="628"/>
                  <a:pt x="683" y="630"/>
                  <a:pt x="686" y="629"/>
                </a:cubicBezTo>
                <a:cubicBezTo>
                  <a:pt x="684" y="619"/>
                  <a:pt x="699" y="630"/>
                  <a:pt x="701" y="626"/>
                </a:cubicBezTo>
                <a:cubicBezTo>
                  <a:pt x="702" y="622"/>
                  <a:pt x="696" y="624"/>
                  <a:pt x="695" y="622"/>
                </a:cubicBezTo>
                <a:cubicBezTo>
                  <a:pt x="696" y="616"/>
                  <a:pt x="696" y="616"/>
                  <a:pt x="696" y="616"/>
                </a:cubicBezTo>
                <a:cubicBezTo>
                  <a:pt x="697" y="618"/>
                  <a:pt x="700" y="617"/>
                  <a:pt x="702" y="618"/>
                </a:cubicBezTo>
                <a:cubicBezTo>
                  <a:pt x="702" y="622"/>
                  <a:pt x="702" y="622"/>
                  <a:pt x="702" y="622"/>
                </a:cubicBezTo>
                <a:cubicBezTo>
                  <a:pt x="711" y="612"/>
                  <a:pt x="728" y="623"/>
                  <a:pt x="738" y="619"/>
                </a:cubicBezTo>
                <a:cubicBezTo>
                  <a:pt x="737" y="623"/>
                  <a:pt x="741" y="622"/>
                  <a:pt x="742" y="623"/>
                </a:cubicBezTo>
                <a:cubicBezTo>
                  <a:pt x="740" y="628"/>
                  <a:pt x="734" y="626"/>
                  <a:pt x="730" y="627"/>
                </a:cubicBezTo>
                <a:close/>
                <a:moveTo>
                  <a:pt x="811" y="621"/>
                </a:moveTo>
                <a:cubicBezTo>
                  <a:pt x="806" y="624"/>
                  <a:pt x="804" y="620"/>
                  <a:pt x="799" y="623"/>
                </a:cubicBezTo>
                <a:cubicBezTo>
                  <a:pt x="800" y="625"/>
                  <a:pt x="804" y="624"/>
                  <a:pt x="803" y="628"/>
                </a:cubicBezTo>
                <a:cubicBezTo>
                  <a:pt x="800" y="629"/>
                  <a:pt x="797" y="629"/>
                  <a:pt x="794" y="629"/>
                </a:cubicBezTo>
                <a:cubicBezTo>
                  <a:pt x="794" y="627"/>
                  <a:pt x="793" y="626"/>
                  <a:pt x="792" y="626"/>
                </a:cubicBezTo>
                <a:cubicBezTo>
                  <a:pt x="792" y="623"/>
                  <a:pt x="794" y="623"/>
                  <a:pt x="795" y="621"/>
                </a:cubicBezTo>
                <a:cubicBezTo>
                  <a:pt x="792" y="618"/>
                  <a:pt x="796" y="620"/>
                  <a:pt x="796" y="615"/>
                </a:cubicBezTo>
                <a:cubicBezTo>
                  <a:pt x="799" y="620"/>
                  <a:pt x="806" y="616"/>
                  <a:pt x="811" y="621"/>
                </a:cubicBezTo>
                <a:close/>
                <a:moveTo>
                  <a:pt x="808" y="611"/>
                </a:moveTo>
                <a:cubicBezTo>
                  <a:pt x="811" y="617"/>
                  <a:pt x="803" y="609"/>
                  <a:pt x="804" y="613"/>
                </a:cubicBezTo>
                <a:cubicBezTo>
                  <a:pt x="803" y="613"/>
                  <a:pt x="803" y="612"/>
                  <a:pt x="803" y="611"/>
                </a:cubicBezTo>
                <a:cubicBezTo>
                  <a:pt x="801" y="611"/>
                  <a:pt x="801" y="614"/>
                  <a:pt x="800" y="615"/>
                </a:cubicBezTo>
                <a:cubicBezTo>
                  <a:pt x="796" y="616"/>
                  <a:pt x="799" y="611"/>
                  <a:pt x="797" y="610"/>
                </a:cubicBezTo>
                <a:cubicBezTo>
                  <a:pt x="801" y="607"/>
                  <a:pt x="806" y="611"/>
                  <a:pt x="808" y="611"/>
                </a:cubicBezTo>
                <a:close/>
                <a:moveTo>
                  <a:pt x="487" y="566"/>
                </a:moveTo>
                <a:cubicBezTo>
                  <a:pt x="484" y="568"/>
                  <a:pt x="482" y="567"/>
                  <a:pt x="478" y="567"/>
                </a:cubicBezTo>
                <a:cubicBezTo>
                  <a:pt x="481" y="563"/>
                  <a:pt x="483" y="567"/>
                  <a:pt x="487" y="566"/>
                </a:cubicBezTo>
                <a:close/>
                <a:moveTo>
                  <a:pt x="171" y="533"/>
                </a:moveTo>
                <a:cubicBezTo>
                  <a:pt x="165" y="532"/>
                  <a:pt x="166" y="532"/>
                  <a:pt x="161" y="531"/>
                </a:cubicBezTo>
                <a:cubicBezTo>
                  <a:pt x="162" y="528"/>
                  <a:pt x="172" y="529"/>
                  <a:pt x="171" y="533"/>
                </a:cubicBezTo>
                <a:close/>
                <a:moveTo>
                  <a:pt x="953" y="569"/>
                </a:moveTo>
                <a:cubicBezTo>
                  <a:pt x="949" y="568"/>
                  <a:pt x="947" y="569"/>
                  <a:pt x="943" y="569"/>
                </a:cubicBezTo>
                <a:cubicBezTo>
                  <a:pt x="944" y="567"/>
                  <a:pt x="946" y="567"/>
                  <a:pt x="947" y="565"/>
                </a:cubicBezTo>
                <a:cubicBezTo>
                  <a:pt x="949" y="567"/>
                  <a:pt x="954" y="565"/>
                  <a:pt x="953" y="569"/>
                </a:cubicBezTo>
                <a:close/>
                <a:moveTo>
                  <a:pt x="138" y="524"/>
                </a:moveTo>
                <a:cubicBezTo>
                  <a:pt x="137" y="524"/>
                  <a:pt x="129" y="523"/>
                  <a:pt x="127" y="520"/>
                </a:cubicBezTo>
                <a:cubicBezTo>
                  <a:pt x="130" y="521"/>
                  <a:pt x="137" y="520"/>
                  <a:pt x="138" y="524"/>
                </a:cubicBezTo>
                <a:close/>
                <a:moveTo>
                  <a:pt x="27" y="496"/>
                </a:moveTo>
                <a:cubicBezTo>
                  <a:pt x="27" y="495"/>
                  <a:pt x="26" y="493"/>
                  <a:pt x="25" y="493"/>
                </a:cubicBezTo>
                <a:cubicBezTo>
                  <a:pt x="26" y="489"/>
                  <a:pt x="29" y="493"/>
                  <a:pt x="29" y="495"/>
                </a:cubicBezTo>
                <a:cubicBezTo>
                  <a:pt x="30" y="492"/>
                  <a:pt x="30" y="493"/>
                  <a:pt x="35" y="493"/>
                </a:cubicBezTo>
                <a:cubicBezTo>
                  <a:pt x="34" y="494"/>
                  <a:pt x="33" y="495"/>
                  <a:pt x="34" y="498"/>
                </a:cubicBezTo>
                <a:cubicBezTo>
                  <a:pt x="30" y="497"/>
                  <a:pt x="31" y="495"/>
                  <a:pt x="27" y="496"/>
                </a:cubicBezTo>
                <a:close/>
                <a:moveTo>
                  <a:pt x="42" y="499"/>
                </a:moveTo>
                <a:cubicBezTo>
                  <a:pt x="43" y="498"/>
                  <a:pt x="43" y="497"/>
                  <a:pt x="43" y="496"/>
                </a:cubicBezTo>
                <a:cubicBezTo>
                  <a:pt x="40" y="496"/>
                  <a:pt x="40" y="499"/>
                  <a:pt x="36" y="498"/>
                </a:cubicBezTo>
                <a:cubicBezTo>
                  <a:pt x="38" y="495"/>
                  <a:pt x="37" y="497"/>
                  <a:pt x="35" y="497"/>
                </a:cubicBezTo>
                <a:cubicBezTo>
                  <a:pt x="35" y="496"/>
                  <a:pt x="36" y="495"/>
                  <a:pt x="36" y="493"/>
                </a:cubicBezTo>
                <a:cubicBezTo>
                  <a:pt x="43" y="495"/>
                  <a:pt x="49" y="494"/>
                  <a:pt x="53" y="498"/>
                </a:cubicBezTo>
                <a:cubicBezTo>
                  <a:pt x="52" y="499"/>
                  <a:pt x="47" y="500"/>
                  <a:pt x="42" y="499"/>
                </a:cubicBezTo>
                <a:close/>
                <a:moveTo>
                  <a:pt x="1027" y="566"/>
                </a:moveTo>
                <a:cubicBezTo>
                  <a:pt x="1019" y="564"/>
                  <a:pt x="1015" y="566"/>
                  <a:pt x="1008" y="564"/>
                </a:cubicBezTo>
                <a:cubicBezTo>
                  <a:pt x="1013" y="561"/>
                  <a:pt x="1024" y="558"/>
                  <a:pt x="1027" y="566"/>
                </a:cubicBezTo>
                <a:close/>
                <a:moveTo>
                  <a:pt x="1045" y="548"/>
                </a:moveTo>
                <a:cubicBezTo>
                  <a:pt x="1043" y="552"/>
                  <a:pt x="1049" y="549"/>
                  <a:pt x="1051" y="552"/>
                </a:cubicBezTo>
                <a:cubicBezTo>
                  <a:pt x="1051" y="557"/>
                  <a:pt x="1051" y="557"/>
                  <a:pt x="1051" y="557"/>
                </a:cubicBezTo>
                <a:cubicBezTo>
                  <a:pt x="1045" y="556"/>
                  <a:pt x="1046" y="551"/>
                  <a:pt x="1041" y="549"/>
                </a:cubicBezTo>
                <a:cubicBezTo>
                  <a:pt x="1041" y="547"/>
                  <a:pt x="1043" y="548"/>
                  <a:pt x="1045" y="548"/>
                </a:cubicBezTo>
                <a:close/>
                <a:moveTo>
                  <a:pt x="1029" y="543"/>
                </a:moveTo>
                <a:cubicBezTo>
                  <a:pt x="1027" y="546"/>
                  <a:pt x="1023" y="547"/>
                  <a:pt x="1022" y="549"/>
                </a:cubicBezTo>
                <a:cubicBezTo>
                  <a:pt x="1017" y="548"/>
                  <a:pt x="1013" y="548"/>
                  <a:pt x="1010" y="549"/>
                </a:cubicBezTo>
                <a:cubicBezTo>
                  <a:pt x="1008" y="546"/>
                  <a:pt x="1009" y="541"/>
                  <a:pt x="1004" y="542"/>
                </a:cubicBezTo>
                <a:cubicBezTo>
                  <a:pt x="1009" y="538"/>
                  <a:pt x="1016" y="539"/>
                  <a:pt x="1025" y="538"/>
                </a:cubicBezTo>
                <a:cubicBezTo>
                  <a:pt x="1025" y="541"/>
                  <a:pt x="1027" y="543"/>
                  <a:pt x="1029" y="543"/>
                </a:cubicBezTo>
                <a:close/>
                <a:moveTo>
                  <a:pt x="991" y="536"/>
                </a:moveTo>
                <a:cubicBezTo>
                  <a:pt x="991" y="538"/>
                  <a:pt x="991" y="540"/>
                  <a:pt x="989" y="541"/>
                </a:cubicBezTo>
                <a:cubicBezTo>
                  <a:pt x="990" y="542"/>
                  <a:pt x="993" y="543"/>
                  <a:pt x="995" y="544"/>
                </a:cubicBezTo>
                <a:cubicBezTo>
                  <a:pt x="997" y="540"/>
                  <a:pt x="1000" y="544"/>
                  <a:pt x="1003" y="542"/>
                </a:cubicBezTo>
                <a:cubicBezTo>
                  <a:pt x="1002" y="543"/>
                  <a:pt x="1002" y="547"/>
                  <a:pt x="999" y="546"/>
                </a:cubicBezTo>
                <a:cubicBezTo>
                  <a:pt x="999" y="548"/>
                  <a:pt x="1000" y="548"/>
                  <a:pt x="1000" y="550"/>
                </a:cubicBezTo>
                <a:cubicBezTo>
                  <a:pt x="1004" y="551"/>
                  <a:pt x="1003" y="548"/>
                  <a:pt x="1006" y="548"/>
                </a:cubicBezTo>
                <a:cubicBezTo>
                  <a:pt x="1006" y="549"/>
                  <a:pt x="1007" y="549"/>
                  <a:pt x="1008" y="549"/>
                </a:cubicBezTo>
                <a:cubicBezTo>
                  <a:pt x="1007" y="555"/>
                  <a:pt x="1012" y="555"/>
                  <a:pt x="1013" y="558"/>
                </a:cubicBezTo>
                <a:cubicBezTo>
                  <a:pt x="1010" y="561"/>
                  <a:pt x="1002" y="560"/>
                  <a:pt x="1001" y="557"/>
                </a:cubicBezTo>
                <a:cubicBezTo>
                  <a:pt x="999" y="557"/>
                  <a:pt x="1000" y="559"/>
                  <a:pt x="999" y="559"/>
                </a:cubicBezTo>
                <a:cubicBezTo>
                  <a:pt x="996" y="559"/>
                  <a:pt x="996" y="558"/>
                  <a:pt x="996" y="556"/>
                </a:cubicBezTo>
                <a:cubicBezTo>
                  <a:pt x="1000" y="555"/>
                  <a:pt x="999" y="555"/>
                  <a:pt x="1002" y="556"/>
                </a:cubicBezTo>
                <a:cubicBezTo>
                  <a:pt x="1004" y="553"/>
                  <a:pt x="1000" y="554"/>
                  <a:pt x="1001" y="552"/>
                </a:cubicBezTo>
                <a:cubicBezTo>
                  <a:pt x="997" y="553"/>
                  <a:pt x="996" y="551"/>
                  <a:pt x="993" y="554"/>
                </a:cubicBezTo>
                <a:cubicBezTo>
                  <a:pt x="992" y="551"/>
                  <a:pt x="994" y="552"/>
                  <a:pt x="994" y="549"/>
                </a:cubicBezTo>
                <a:cubicBezTo>
                  <a:pt x="992" y="546"/>
                  <a:pt x="987" y="551"/>
                  <a:pt x="987" y="546"/>
                </a:cubicBezTo>
                <a:cubicBezTo>
                  <a:pt x="986" y="548"/>
                  <a:pt x="982" y="550"/>
                  <a:pt x="979" y="548"/>
                </a:cubicBezTo>
                <a:cubicBezTo>
                  <a:pt x="980" y="541"/>
                  <a:pt x="984" y="542"/>
                  <a:pt x="988" y="539"/>
                </a:cubicBezTo>
                <a:cubicBezTo>
                  <a:pt x="986" y="539"/>
                  <a:pt x="986" y="537"/>
                  <a:pt x="983" y="537"/>
                </a:cubicBezTo>
                <a:cubicBezTo>
                  <a:pt x="984" y="536"/>
                  <a:pt x="990" y="536"/>
                  <a:pt x="991" y="536"/>
                </a:cubicBezTo>
                <a:close/>
                <a:moveTo>
                  <a:pt x="984" y="534"/>
                </a:moveTo>
                <a:cubicBezTo>
                  <a:pt x="984" y="531"/>
                  <a:pt x="986" y="530"/>
                  <a:pt x="989" y="530"/>
                </a:cubicBezTo>
                <a:cubicBezTo>
                  <a:pt x="989" y="534"/>
                  <a:pt x="986" y="534"/>
                  <a:pt x="984" y="534"/>
                </a:cubicBezTo>
                <a:close/>
                <a:moveTo>
                  <a:pt x="1058" y="529"/>
                </a:moveTo>
                <a:cubicBezTo>
                  <a:pt x="1059" y="528"/>
                  <a:pt x="1060" y="526"/>
                  <a:pt x="1063" y="527"/>
                </a:cubicBezTo>
                <a:cubicBezTo>
                  <a:pt x="1064" y="528"/>
                  <a:pt x="1064" y="530"/>
                  <a:pt x="1066" y="531"/>
                </a:cubicBezTo>
                <a:cubicBezTo>
                  <a:pt x="1063" y="530"/>
                  <a:pt x="1059" y="532"/>
                  <a:pt x="1055" y="530"/>
                </a:cubicBezTo>
                <a:cubicBezTo>
                  <a:pt x="1054" y="528"/>
                  <a:pt x="1057" y="527"/>
                  <a:pt x="1055" y="527"/>
                </a:cubicBezTo>
                <a:cubicBezTo>
                  <a:pt x="1056" y="524"/>
                  <a:pt x="1058" y="528"/>
                  <a:pt x="1058" y="529"/>
                </a:cubicBezTo>
                <a:close/>
                <a:moveTo>
                  <a:pt x="979" y="518"/>
                </a:moveTo>
                <a:cubicBezTo>
                  <a:pt x="980" y="520"/>
                  <a:pt x="984" y="520"/>
                  <a:pt x="986" y="521"/>
                </a:cubicBezTo>
                <a:cubicBezTo>
                  <a:pt x="983" y="523"/>
                  <a:pt x="986" y="526"/>
                  <a:pt x="984" y="528"/>
                </a:cubicBezTo>
                <a:cubicBezTo>
                  <a:pt x="981" y="528"/>
                  <a:pt x="982" y="525"/>
                  <a:pt x="980" y="528"/>
                </a:cubicBezTo>
                <a:cubicBezTo>
                  <a:pt x="980" y="525"/>
                  <a:pt x="976" y="526"/>
                  <a:pt x="972" y="526"/>
                </a:cubicBezTo>
                <a:cubicBezTo>
                  <a:pt x="972" y="522"/>
                  <a:pt x="978" y="525"/>
                  <a:pt x="979" y="522"/>
                </a:cubicBezTo>
                <a:cubicBezTo>
                  <a:pt x="974" y="520"/>
                  <a:pt x="965" y="522"/>
                  <a:pt x="959" y="520"/>
                </a:cubicBezTo>
                <a:cubicBezTo>
                  <a:pt x="961" y="517"/>
                  <a:pt x="965" y="518"/>
                  <a:pt x="967" y="515"/>
                </a:cubicBezTo>
                <a:cubicBezTo>
                  <a:pt x="969" y="517"/>
                  <a:pt x="967" y="516"/>
                  <a:pt x="967" y="519"/>
                </a:cubicBezTo>
                <a:cubicBezTo>
                  <a:pt x="969" y="517"/>
                  <a:pt x="973" y="513"/>
                  <a:pt x="974" y="517"/>
                </a:cubicBezTo>
                <a:cubicBezTo>
                  <a:pt x="978" y="516"/>
                  <a:pt x="980" y="514"/>
                  <a:pt x="984" y="514"/>
                </a:cubicBezTo>
                <a:cubicBezTo>
                  <a:pt x="984" y="517"/>
                  <a:pt x="981" y="517"/>
                  <a:pt x="979" y="518"/>
                </a:cubicBezTo>
                <a:close/>
                <a:moveTo>
                  <a:pt x="735" y="504"/>
                </a:moveTo>
                <a:cubicBezTo>
                  <a:pt x="735" y="502"/>
                  <a:pt x="739" y="504"/>
                  <a:pt x="741" y="504"/>
                </a:cubicBezTo>
                <a:cubicBezTo>
                  <a:pt x="740" y="507"/>
                  <a:pt x="737" y="504"/>
                  <a:pt x="735" y="504"/>
                </a:cubicBezTo>
                <a:close/>
                <a:moveTo>
                  <a:pt x="81" y="476"/>
                </a:moveTo>
                <a:cubicBezTo>
                  <a:pt x="75" y="473"/>
                  <a:pt x="65" y="474"/>
                  <a:pt x="63" y="467"/>
                </a:cubicBezTo>
                <a:cubicBezTo>
                  <a:pt x="67" y="467"/>
                  <a:pt x="69" y="462"/>
                  <a:pt x="73" y="466"/>
                </a:cubicBezTo>
                <a:cubicBezTo>
                  <a:pt x="76" y="465"/>
                  <a:pt x="71" y="465"/>
                  <a:pt x="72" y="463"/>
                </a:cubicBezTo>
                <a:cubicBezTo>
                  <a:pt x="77" y="460"/>
                  <a:pt x="76" y="468"/>
                  <a:pt x="81" y="467"/>
                </a:cubicBezTo>
                <a:cubicBezTo>
                  <a:pt x="80" y="471"/>
                  <a:pt x="82" y="472"/>
                  <a:pt x="81" y="476"/>
                </a:cubicBezTo>
                <a:close/>
                <a:moveTo>
                  <a:pt x="1078" y="511"/>
                </a:moveTo>
                <a:cubicBezTo>
                  <a:pt x="1075" y="513"/>
                  <a:pt x="1073" y="511"/>
                  <a:pt x="1070" y="510"/>
                </a:cubicBezTo>
                <a:cubicBezTo>
                  <a:pt x="1071" y="509"/>
                  <a:pt x="1079" y="507"/>
                  <a:pt x="1078" y="511"/>
                </a:cubicBezTo>
                <a:close/>
                <a:moveTo>
                  <a:pt x="207" y="423"/>
                </a:moveTo>
                <a:cubicBezTo>
                  <a:pt x="208" y="420"/>
                  <a:pt x="212" y="423"/>
                  <a:pt x="212" y="425"/>
                </a:cubicBezTo>
                <a:cubicBezTo>
                  <a:pt x="208" y="426"/>
                  <a:pt x="210" y="423"/>
                  <a:pt x="207" y="423"/>
                </a:cubicBezTo>
                <a:close/>
                <a:moveTo>
                  <a:pt x="193" y="427"/>
                </a:moveTo>
                <a:cubicBezTo>
                  <a:pt x="192" y="428"/>
                  <a:pt x="194" y="428"/>
                  <a:pt x="194" y="428"/>
                </a:cubicBezTo>
                <a:cubicBezTo>
                  <a:pt x="194" y="431"/>
                  <a:pt x="191" y="431"/>
                  <a:pt x="188" y="431"/>
                </a:cubicBezTo>
                <a:cubicBezTo>
                  <a:pt x="190" y="430"/>
                  <a:pt x="189" y="427"/>
                  <a:pt x="193" y="427"/>
                </a:cubicBezTo>
                <a:close/>
                <a:moveTo>
                  <a:pt x="985" y="474"/>
                </a:moveTo>
                <a:cubicBezTo>
                  <a:pt x="985" y="470"/>
                  <a:pt x="985" y="470"/>
                  <a:pt x="985" y="470"/>
                </a:cubicBezTo>
                <a:cubicBezTo>
                  <a:pt x="988" y="469"/>
                  <a:pt x="990" y="471"/>
                  <a:pt x="990" y="473"/>
                </a:cubicBezTo>
                <a:cubicBezTo>
                  <a:pt x="989" y="474"/>
                  <a:pt x="987" y="474"/>
                  <a:pt x="985" y="474"/>
                </a:cubicBezTo>
                <a:close/>
                <a:moveTo>
                  <a:pt x="1005" y="472"/>
                </a:moveTo>
                <a:cubicBezTo>
                  <a:pt x="1008" y="471"/>
                  <a:pt x="1007" y="473"/>
                  <a:pt x="1009" y="473"/>
                </a:cubicBezTo>
                <a:cubicBezTo>
                  <a:pt x="1008" y="475"/>
                  <a:pt x="1006" y="475"/>
                  <a:pt x="1003" y="475"/>
                </a:cubicBezTo>
                <a:cubicBezTo>
                  <a:pt x="1003" y="473"/>
                  <a:pt x="1005" y="474"/>
                  <a:pt x="1005" y="472"/>
                </a:cubicBezTo>
                <a:close/>
                <a:moveTo>
                  <a:pt x="1018" y="478"/>
                </a:moveTo>
                <a:cubicBezTo>
                  <a:pt x="1015" y="475"/>
                  <a:pt x="1026" y="477"/>
                  <a:pt x="1022" y="480"/>
                </a:cubicBezTo>
                <a:cubicBezTo>
                  <a:pt x="1019" y="481"/>
                  <a:pt x="1020" y="475"/>
                  <a:pt x="1018" y="478"/>
                </a:cubicBezTo>
                <a:close/>
                <a:moveTo>
                  <a:pt x="196" y="438"/>
                </a:moveTo>
                <a:cubicBezTo>
                  <a:pt x="196" y="441"/>
                  <a:pt x="194" y="441"/>
                  <a:pt x="191" y="442"/>
                </a:cubicBezTo>
                <a:cubicBezTo>
                  <a:pt x="190" y="440"/>
                  <a:pt x="190" y="438"/>
                  <a:pt x="191" y="436"/>
                </a:cubicBezTo>
                <a:cubicBezTo>
                  <a:pt x="194" y="436"/>
                  <a:pt x="194" y="438"/>
                  <a:pt x="196" y="438"/>
                </a:cubicBezTo>
                <a:close/>
                <a:moveTo>
                  <a:pt x="89" y="431"/>
                </a:moveTo>
                <a:cubicBezTo>
                  <a:pt x="94" y="431"/>
                  <a:pt x="95" y="433"/>
                  <a:pt x="96" y="437"/>
                </a:cubicBezTo>
                <a:cubicBezTo>
                  <a:pt x="92" y="437"/>
                  <a:pt x="88" y="436"/>
                  <a:pt x="89" y="431"/>
                </a:cubicBezTo>
                <a:close/>
                <a:moveTo>
                  <a:pt x="766" y="477"/>
                </a:moveTo>
                <a:cubicBezTo>
                  <a:pt x="766" y="476"/>
                  <a:pt x="765" y="475"/>
                  <a:pt x="765" y="475"/>
                </a:cubicBezTo>
                <a:cubicBezTo>
                  <a:pt x="766" y="472"/>
                  <a:pt x="767" y="475"/>
                  <a:pt x="770" y="474"/>
                </a:cubicBezTo>
                <a:cubicBezTo>
                  <a:pt x="770" y="477"/>
                  <a:pt x="768" y="477"/>
                  <a:pt x="766" y="477"/>
                </a:cubicBezTo>
                <a:close/>
                <a:moveTo>
                  <a:pt x="980" y="488"/>
                </a:moveTo>
                <a:cubicBezTo>
                  <a:pt x="978" y="485"/>
                  <a:pt x="977" y="483"/>
                  <a:pt x="974" y="482"/>
                </a:cubicBezTo>
                <a:cubicBezTo>
                  <a:pt x="975" y="479"/>
                  <a:pt x="977" y="478"/>
                  <a:pt x="975" y="475"/>
                </a:cubicBezTo>
                <a:cubicBezTo>
                  <a:pt x="976" y="474"/>
                  <a:pt x="979" y="475"/>
                  <a:pt x="981" y="475"/>
                </a:cubicBezTo>
                <a:cubicBezTo>
                  <a:pt x="978" y="479"/>
                  <a:pt x="982" y="480"/>
                  <a:pt x="980" y="484"/>
                </a:cubicBezTo>
                <a:cubicBezTo>
                  <a:pt x="983" y="484"/>
                  <a:pt x="984" y="480"/>
                  <a:pt x="987" y="480"/>
                </a:cubicBezTo>
                <a:cubicBezTo>
                  <a:pt x="990" y="480"/>
                  <a:pt x="991" y="483"/>
                  <a:pt x="993" y="484"/>
                </a:cubicBezTo>
                <a:cubicBezTo>
                  <a:pt x="994" y="486"/>
                  <a:pt x="989" y="486"/>
                  <a:pt x="992" y="487"/>
                </a:cubicBezTo>
                <a:cubicBezTo>
                  <a:pt x="990" y="489"/>
                  <a:pt x="986" y="488"/>
                  <a:pt x="984" y="490"/>
                </a:cubicBezTo>
                <a:cubicBezTo>
                  <a:pt x="983" y="490"/>
                  <a:pt x="982" y="489"/>
                  <a:pt x="982" y="487"/>
                </a:cubicBezTo>
                <a:cubicBezTo>
                  <a:pt x="978" y="490"/>
                  <a:pt x="975" y="490"/>
                  <a:pt x="968" y="490"/>
                </a:cubicBezTo>
                <a:cubicBezTo>
                  <a:pt x="968" y="485"/>
                  <a:pt x="977" y="489"/>
                  <a:pt x="980" y="488"/>
                </a:cubicBezTo>
                <a:close/>
                <a:moveTo>
                  <a:pt x="930" y="492"/>
                </a:moveTo>
                <a:cubicBezTo>
                  <a:pt x="931" y="489"/>
                  <a:pt x="935" y="491"/>
                  <a:pt x="937" y="491"/>
                </a:cubicBezTo>
                <a:cubicBezTo>
                  <a:pt x="937" y="496"/>
                  <a:pt x="931" y="494"/>
                  <a:pt x="930" y="492"/>
                </a:cubicBezTo>
                <a:close/>
                <a:moveTo>
                  <a:pt x="1070" y="502"/>
                </a:moveTo>
                <a:cubicBezTo>
                  <a:pt x="1065" y="511"/>
                  <a:pt x="1061" y="503"/>
                  <a:pt x="1054" y="502"/>
                </a:cubicBezTo>
                <a:cubicBezTo>
                  <a:pt x="1056" y="499"/>
                  <a:pt x="1065" y="500"/>
                  <a:pt x="1070" y="502"/>
                </a:cubicBezTo>
                <a:close/>
                <a:moveTo>
                  <a:pt x="1031" y="493"/>
                </a:moveTo>
                <a:cubicBezTo>
                  <a:pt x="1035" y="491"/>
                  <a:pt x="1037" y="489"/>
                  <a:pt x="1041" y="494"/>
                </a:cubicBezTo>
                <a:cubicBezTo>
                  <a:pt x="1041" y="492"/>
                  <a:pt x="1047" y="489"/>
                  <a:pt x="1050" y="490"/>
                </a:cubicBezTo>
                <a:cubicBezTo>
                  <a:pt x="1049" y="494"/>
                  <a:pt x="1049" y="495"/>
                  <a:pt x="1050" y="498"/>
                </a:cubicBezTo>
                <a:cubicBezTo>
                  <a:pt x="1048" y="496"/>
                  <a:pt x="1041" y="500"/>
                  <a:pt x="1041" y="496"/>
                </a:cubicBezTo>
                <a:cubicBezTo>
                  <a:pt x="1038" y="501"/>
                  <a:pt x="1034" y="495"/>
                  <a:pt x="1031" y="496"/>
                </a:cubicBezTo>
                <a:cubicBezTo>
                  <a:pt x="1032" y="497"/>
                  <a:pt x="1033" y="497"/>
                  <a:pt x="1033" y="499"/>
                </a:cubicBezTo>
                <a:cubicBezTo>
                  <a:pt x="1030" y="496"/>
                  <a:pt x="1023" y="492"/>
                  <a:pt x="1018" y="496"/>
                </a:cubicBezTo>
                <a:cubicBezTo>
                  <a:pt x="1019" y="492"/>
                  <a:pt x="1012" y="491"/>
                  <a:pt x="1008" y="491"/>
                </a:cubicBezTo>
                <a:cubicBezTo>
                  <a:pt x="1013" y="487"/>
                  <a:pt x="1021" y="488"/>
                  <a:pt x="1028" y="487"/>
                </a:cubicBezTo>
                <a:cubicBezTo>
                  <a:pt x="1029" y="489"/>
                  <a:pt x="1030" y="491"/>
                  <a:pt x="1031" y="493"/>
                </a:cubicBezTo>
                <a:close/>
                <a:moveTo>
                  <a:pt x="1005" y="486"/>
                </a:moveTo>
                <a:cubicBezTo>
                  <a:pt x="1005" y="488"/>
                  <a:pt x="1004" y="489"/>
                  <a:pt x="1001" y="489"/>
                </a:cubicBezTo>
                <a:cubicBezTo>
                  <a:pt x="1001" y="486"/>
                  <a:pt x="1003" y="486"/>
                  <a:pt x="1005" y="486"/>
                </a:cubicBezTo>
                <a:close/>
                <a:moveTo>
                  <a:pt x="1032" y="464"/>
                </a:moveTo>
                <a:cubicBezTo>
                  <a:pt x="1033" y="465"/>
                  <a:pt x="1034" y="467"/>
                  <a:pt x="1036" y="467"/>
                </a:cubicBezTo>
                <a:cubicBezTo>
                  <a:pt x="1036" y="466"/>
                  <a:pt x="1037" y="464"/>
                  <a:pt x="1041" y="465"/>
                </a:cubicBezTo>
                <a:cubicBezTo>
                  <a:pt x="1041" y="466"/>
                  <a:pt x="1040" y="466"/>
                  <a:pt x="1040" y="467"/>
                </a:cubicBezTo>
                <a:cubicBezTo>
                  <a:pt x="1044" y="467"/>
                  <a:pt x="1045" y="470"/>
                  <a:pt x="1050" y="469"/>
                </a:cubicBezTo>
                <a:cubicBezTo>
                  <a:pt x="1049" y="471"/>
                  <a:pt x="1050" y="472"/>
                  <a:pt x="1050" y="473"/>
                </a:cubicBezTo>
                <a:cubicBezTo>
                  <a:pt x="1059" y="472"/>
                  <a:pt x="1061" y="475"/>
                  <a:pt x="1069" y="476"/>
                </a:cubicBezTo>
                <a:cubicBezTo>
                  <a:pt x="1069" y="481"/>
                  <a:pt x="1061" y="474"/>
                  <a:pt x="1060" y="479"/>
                </a:cubicBezTo>
                <a:cubicBezTo>
                  <a:pt x="1056" y="477"/>
                  <a:pt x="1049" y="480"/>
                  <a:pt x="1044" y="480"/>
                </a:cubicBezTo>
                <a:cubicBezTo>
                  <a:pt x="1044" y="478"/>
                  <a:pt x="1046" y="479"/>
                  <a:pt x="1046" y="478"/>
                </a:cubicBezTo>
                <a:cubicBezTo>
                  <a:pt x="1045" y="476"/>
                  <a:pt x="1040" y="477"/>
                  <a:pt x="1041" y="480"/>
                </a:cubicBezTo>
                <a:cubicBezTo>
                  <a:pt x="1037" y="476"/>
                  <a:pt x="1034" y="481"/>
                  <a:pt x="1036" y="485"/>
                </a:cubicBezTo>
                <a:cubicBezTo>
                  <a:pt x="1033" y="485"/>
                  <a:pt x="1031" y="486"/>
                  <a:pt x="1028" y="487"/>
                </a:cubicBezTo>
                <a:cubicBezTo>
                  <a:pt x="1029" y="481"/>
                  <a:pt x="1023" y="485"/>
                  <a:pt x="1021" y="484"/>
                </a:cubicBezTo>
                <a:cubicBezTo>
                  <a:pt x="1022" y="481"/>
                  <a:pt x="1025" y="483"/>
                  <a:pt x="1028" y="481"/>
                </a:cubicBezTo>
                <a:cubicBezTo>
                  <a:pt x="1029" y="479"/>
                  <a:pt x="1026" y="479"/>
                  <a:pt x="1023" y="479"/>
                </a:cubicBezTo>
                <a:cubicBezTo>
                  <a:pt x="1024" y="477"/>
                  <a:pt x="1028" y="479"/>
                  <a:pt x="1029" y="476"/>
                </a:cubicBezTo>
                <a:cubicBezTo>
                  <a:pt x="1032" y="476"/>
                  <a:pt x="1033" y="478"/>
                  <a:pt x="1036" y="479"/>
                </a:cubicBezTo>
                <a:cubicBezTo>
                  <a:pt x="1037" y="479"/>
                  <a:pt x="1036" y="476"/>
                  <a:pt x="1037" y="475"/>
                </a:cubicBezTo>
                <a:cubicBezTo>
                  <a:pt x="1044" y="475"/>
                  <a:pt x="1044" y="475"/>
                  <a:pt x="1044" y="475"/>
                </a:cubicBezTo>
                <a:cubicBezTo>
                  <a:pt x="1042" y="471"/>
                  <a:pt x="1031" y="475"/>
                  <a:pt x="1028" y="469"/>
                </a:cubicBezTo>
                <a:cubicBezTo>
                  <a:pt x="1022" y="470"/>
                  <a:pt x="1016" y="476"/>
                  <a:pt x="1010" y="474"/>
                </a:cubicBezTo>
                <a:cubicBezTo>
                  <a:pt x="1012" y="471"/>
                  <a:pt x="1017" y="467"/>
                  <a:pt x="1020" y="471"/>
                </a:cubicBezTo>
                <a:cubicBezTo>
                  <a:pt x="1020" y="471"/>
                  <a:pt x="1021" y="470"/>
                  <a:pt x="1021" y="469"/>
                </a:cubicBezTo>
                <a:cubicBezTo>
                  <a:pt x="1021" y="468"/>
                  <a:pt x="1018" y="469"/>
                  <a:pt x="1015" y="468"/>
                </a:cubicBezTo>
                <a:cubicBezTo>
                  <a:pt x="1016" y="467"/>
                  <a:pt x="1016" y="466"/>
                  <a:pt x="1016" y="465"/>
                </a:cubicBezTo>
                <a:cubicBezTo>
                  <a:pt x="1015" y="466"/>
                  <a:pt x="1008" y="467"/>
                  <a:pt x="1005" y="465"/>
                </a:cubicBezTo>
                <a:cubicBezTo>
                  <a:pt x="1003" y="468"/>
                  <a:pt x="999" y="469"/>
                  <a:pt x="996" y="471"/>
                </a:cubicBezTo>
                <a:cubicBezTo>
                  <a:pt x="994" y="471"/>
                  <a:pt x="994" y="469"/>
                  <a:pt x="995" y="467"/>
                </a:cubicBezTo>
                <a:cubicBezTo>
                  <a:pt x="996" y="466"/>
                  <a:pt x="997" y="466"/>
                  <a:pt x="999" y="466"/>
                </a:cubicBezTo>
                <a:cubicBezTo>
                  <a:pt x="1000" y="460"/>
                  <a:pt x="1007" y="459"/>
                  <a:pt x="1012" y="462"/>
                </a:cubicBezTo>
                <a:cubicBezTo>
                  <a:pt x="1020" y="461"/>
                  <a:pt x="1029" y="461"/>
                  <a:pt x="1034" y="461"/>
                </a:cubicBezTo>
                <a:cubicBezTo>
                  <a:pt x="1034" y="463"/>
                  <a:pt x="1032" y="463"/>
                  <a:pt x="1032" y="464"/>
                </a:cubicBezTo>
                <a:close/>
                <a:moveTo>
                  <a:pt x="961" y="424"/>
                </a:moveTo>
                <a:cubicBezTo>
                  <a:pt x="961" y="429"/>
                  <a:pt x="957" y="426"/>
                  <a:pt x="955" y="425"/>
                </a:cubicBezTo>
                <a:cubicBezTo>
                  <a:pt x="956" y="423"/>
                  <a:pt x="960" y="425"/>
                  <a:pt x="961" y="424"/>
                </a:cubicBezTo>
                <a:close/>
                <a:moveTo>
                  <a:pt x="158" y="393"/>
                </a:moveTo>
                <a:cubicBezTo>
                  <a:pt x="158" y="391"/>
                  <a:pt x="162" y="392"/>
                  <a:pt x="164" y="392"/>
                </a:cubicBezTo>
                <a:cubicBezTo>
                  <a:pt x="163" y="394"/>
                  <a:pt x="159" y="395"/>
                  <a:pt x="158" y="393"/>
                </a:cubicBezTo>
                <a:close/>
                <a:moveTo>
                  <a:pt x="166" y="396"/>
                </a:moveTo>
                <a:cubicBezTo>
                  <a:pt x="165" y="394"/>
                  <a:pt x="166" y="394"/>
                  <a:pt x="165" y="393"/>
                </a:cubicBezTo>
                <a:cubicBezTo>
                  <a:pt x="166" y="392"/>
                  <a:pt x="167" y="392"/>
                  <a:pt x="167" y="390"/>
                </a:cubicBezTo>
                <a:cubicBezTo>
                  <a:pt x="169" y="391"/>
                  <a:pt x="171" y="391"/>
                  <a:pt x="173" y="390"/>
                </a:cubicBezTo>
                <a:cubicBezTo>
                  <a:pt x="174" y="392"/>
                  <a:pt x="174" y="394"/>
                  <a:pt x="177" y="394"/>
                </a:cubicBezTo>
                <a:cubicBezTo>
                  <a:pt x="174" y="400"/>
                  <a:pt x="170" y="396"/>
                  <a:pt x="166" y="396"/>
                </a:cubicBezTo>
                <a:close/>
                <a:moveTo>
                  <a:pt x="284" y="407"/>
                </a:moveTo>
                <a:cubicBezTo>
                  <a:pt x="284" y="410"/>
                  <a:pt x="280" y="409"/>
                  <a:pt x="279" y="408"/>
                </a:cubicBezTo>
                <a:cubicBezTo>
                  <a:pt x="279" y="406"/>
                  <a:pt x="283" y="408"/>
                  <a:pt x="284" y="407"/>
                </a:cubicBezTo>
                <a:close/>
                <a:moveTo>
                  <a:pt x="326" y="410"/>
                </a:moveTo>
                <a:cubicBezTo>
                  <a:pt x="328" y="413"/>
                  <a:pt x="326" y="413"/>
                  <a:pt x="327" y="416"/>
                </a:cubicBezTo>
                <a:cubicBezTo>
                  <a:pt x="325" y="417"/>
                  <a:pt x="321" y="414"/>
                  <a:pt x="318" y="414"/>
                </a:cubicBezTo>
                <a:cubicBezTo>
                  <a:pt x="322" y="414"/>
                  <a:pt x="322" y="410"/>
                  <a:pt x="326" y="410"/>
                </a:cubicBezTo>
                <a:close/>
                <a:moveTo>
                  <a:pt x="134" y="414"/>
                </a:moveTo>
                <a:cubicBezTo>
                  <a:pt x="131" y="411"/>
                  <a:pt x="130" y="414"/>
                  <a:pt x="126" y="414"/>
                </a:cubicBezTo>
                <a:cubicBezTo>
                  <a:pt x="125" y="412"/>
                  <a:pt x="129" y="407"/>
                  <a:pt x="126" y="403"/>
                </a:cubicBezTo>
                <a:cubicBezTo>
                  <a:pt x="129" y="400"/>
                  <a:pt x="134" y="401"/>
                  <a:pt x="138" y="403"/>
                </a:cubicBezTo>
                <a:cubicBezTo>
                  <a:pt x="137" y="407"/>
                  <a:pt x="136" y="411"/>
                  <a:pt x="134" y="414"/>
                </a:cubicBezTo>
                <a:close/>
                <a:moveTo>
                  <a:pt x="266" y="413"/>
                </a:moveTo>
                <a:cubicBezTo>
                  <a:pt x="266" y="412"/>
                  <a:pt x="266" y="411"/>
                  <a:pt x="267" y="411"/>
                </a:cubicBezTo>
                <a:cubicBezTo>
                  <a:pt x="274" y="412"/>
                  <a:pt x="282" y="411"/>
                  <a:pt x="292" y="414"/>
                </a:cubicBezTo>
                <a:cubicBezTo>
                  <a:pt x="284" y="416"/>
                  <a:pt x="275" y="415"/>
                  <a:pt x="266" y="413"/>
                </a:cubicBezTo>
                <a:close/>
                <a:moveTo>
                  <a:pt x="398" y="418"/>
                </a:moveTo>
                <a:cubicBezTo>
                  <a:pt x="396" y="419"/>
                  <a:pt x="393" y="420"/>
                  <a:pt x="389" y="420"/>
                </a:cubicBezTo>
                <a:cubicBezTo>
                  <a:pt x="389" y="416"/>
                  <a:pt x="389" y="416"/>
                  <a:pt x="389" y="416"/>
                </a:cubicBezTo>
                <a:cubicBezTo>
                  <a:pt x="393" y="416"/>
                  <a:pt x="391" y="414"/>
                  <a:pt x="393" y="411"/>
                </a:cubicBezTo>
                <a:cubicBezTo>
                  <a:pt x="395" y="411"/>
                  <a:pt x="396" y="413"/>
                  <a:pt x="398" y="413"/>
                </a:cubicBezTo>
                <a:cubicBezTo>
                  <a:pt x="393" y="415"/>
                  <a:pt x="397" y="415"/>
                  <a:pt x="398" y="418"/>
                </a:cubicBezTo>
                <a:close/>
                <a:moveTo>
                  <a:pt x="469" y="417"/>
                </a:moveTo>
                <a:cubicBezTo>
                  <a:pt x="466" y="417"/>
                  <a:pt x="465" y="415"/>
                  <a:pt x="461" y="416"/>
                </a:cubicBezTo>
                <a:cubicBezTo>
                  <a:pt x="462" y="412"/>
                  <a:pt x="469" y="415"/>
                  <a:pt x="469" y="417"/>
                </a:cubicBezTo>
                <a:close/>
                <a:moveTo>
                  <a:pt x="403" y="411"/>
                </a:moveTo>
                <a:cubicBezTo>
                  <a:pt x="401" y="411"/>
                  <a:pt x="399" y="411"/>
                  <a:pt x="398" y="410"/>
                </a:cubicBezTo>
                <a:cubicBezTo>
                  <a:pt x="398" y="408"/>
                  <a:pt x="399" y="408"/>
                  <a:pt x="399" y="407"/>
                </a:cubicBezTo>
                <a:cubicBezTo>
                  <a:pt x="400" y="408"/>
                  <a:pt x="403" y="409"/>
                  <a:pt x="403" y="411"/>
                </a:cubicBezTo>
                <a:close/>
                <a:moveTo>
                  <a:pt x="424" y="409"/>
                </a:moveTo>
                <a:cubicBezTo>
                  <a:pt x="423" y="412"/>
                  <a:pt x="421" y="409"/>
                  <a:pt x="419" y="411"/>
                </a:cubicBezTo>
                <a:cubicBezTo>
                  <a:pt x="417" y="410"/>
                  <a:pt x="419" y="408"/>
                  <a:pt x="417" y="407"/>
                </a:cubicBezTo>
                <a:cubicBezTo>
                  <a:pt x="418" y="402"/>
                  <a:pt x="421" y="411"/>
                  <a:pt x="421" y="407"/>
                </a:cubicBezTo>
                <a:cubicBezTo>
                  <a:pt x="423" y="406"/>
                  <a:pt x="422" y="409"/>
                  <a:pt x="424" y="409"/>
                </a:cubicBezTo>
                <a:close/>
                <a:moveTo>
                  <a:pt x="1064" y="437"/>
                </a:moveTo>
                <a:cubicBezTo>
                  <a:pt x="1064" y="439"/>
                  <a:pt x="1062" y="439"/>
                  <a:pt x="1062" y="440"/>
                </a:cubicBezTo>
                <a:cubicBezTo>
                  <a:pt x="1061" y="440"/>
                  <a:pt x="1061" y="438"/>
                  <a:pt x="1061" y="436"/>
                </a:cubicBezTo>
                <a:lnTo>
                  <a:pt x="1064" y="437"/>
                </a:lnTo>
                <a:close/>
                <a:moveTo>
                  <a:pt x="953" y="430"/>
                </a:moveTo>
                <a:cubicBezTo>
                  <a:pt x="952" y="429"/>
                  <a:pt x="950" y="429"/>
                  <a:pt x="950" y="430"/>
                </a:cubicBezTo>
                <a:cubicBezTo>
                  <a:pt x="948" y="429"/>
                  <a:pt x="950" y="426"/>
                  <a:pt x="952" y="427"/>
                </a:cubicBezTo>
                <a:cubicBezTo>
                  <a:pt x="952" y="428"/>
                  <a:pt x="953" y="428"/>
                  <a:pt x="953" y="430"/>
                </a:cubicBezTo>
                <a:close/>
                <a:moveTo>
                  <a:pt x="1069" y="433"/>
                </a:moveTo>
                <a:cubicBezTo>
                  <a:pt x="1070" y="432"/>
                  <a:pt x="1070" y="431"/>
                  <a:pt x="1069" y="430"/>
                </a:cubicBezTo>
                <a:cubicBezTo>
                  <a:pt x="1070" y="428"/>
                  <a:pt x="1074" y="430"/>
                  <a:pt x="1074" y="427"/>
                </a:cubicBezTo>
                <a:cubicBezTo>
                  <a:pt x="1077" y="429"/>
                  <a:pt x="1072" y="434"/>
                  <a:pt x="1069" y="433"/>
                </a:cubicBezTo>
                <a:close/>
                <a:moveTo>
                  <a:pt x="1218" y="368"/>
                </a:moveTo>
                <a:cubicBezTo>
                  <a:pt x="1218" y="365"/>
                  <a:pt x="1221" y="366"/>
                  <a:pt x="1222" y="365"/>
                </a:cubicBezTo>
                <a:cubicBezTo>
                  <a:pt x="1223" y="362"/>
                  <a:pt x="1220" y="367"/>
                  <a:pt x="1220" y="364"/>
                </a:cubicBezTo>
                <a:cubicBezTo>
                  <a:pt x="1221" y="362"/>
                  <a:pt x="1224" y="363"/>
                  <a:pt x="1227" y="361"/>
                </a:cubicBezTo>
                <a:cubicBezTo>
                  <a:pt x="1226" y="366"/>
                  <a:pt x="1226" y="372"/>
                  <a:pt x="1218" y="368"/>
                </a:cubicBezTo>
                <a:close/>
                <a:moveTo>
                  <a:pt x="1176" y="394"/>
                </a:moveTo>
                <a:cubicBezTo>
                  <a:pt x="1172" y="394"/>
                  <a:pt x="1172" y="394"/>
                  <a:pt x="1172" y="394"/>
                </a:cubicBezTo>
                <a:cubicBezTo>
                  <a:pt x="1172" y="392"/>
                  <a:pt x="1173" y="392"/>
                  <a:pt x="1173" y="391"/>
                </a:cubicBezTo>
                <a:cubicBezTo>
                  <a:pt x="1174" y="392"/>
                  <a:pt x="1177" y="392"/>
                  <a:pt x="1176" y="394"/>
                </a:cubicBezTo>
                <a:close/>
                <a:moveTo>
                  <a:pt x="1162" y="393"/>
                </a:moveTo>
                <a:cubicBezTo>
                  <a:pt x="1163" y="390"/>
                  <a:pt x="1165" y="387"/>
                  <a:pt x="1170" y="388"/>
                </a:cubicBezTo>
                <a:cubicBezTo>
                  <a:pt x="1169" y="389"/>
                  <a:pt x="1163" y="391"/>
                  <a:pt x="1168" y="392"/>
                </a:cubicBezTo>
                <a:cubicBezTo>
                  <a:pt x="1168" y="394"/>
                  <a:pt x="1163" y="395"/>
                  <a:pt x="1162" y="393"/>
                </a:cubicBezTo>
                <a:close/>
                <a:moveTo>
                  <a:pt x="1074" y="419"/>
                </a:moveTo>
                <a:cubicBezTo>
                  <a:pt x="1077" y="418"/>
                  <a:pt x="1081" y="418"/>
                  <a:pt x="1085" y="418"/>
                </a:cubicBezTo>
                <a:cubicBezTo>
                  <a:pt x="1085" y="420"/>
                  <a:pt x="1080" y="422"/>
                  <a:pt x="1082" y="424"/>
                </a:cubicBezTo>
                <a:cubicBezTo>
                  <a:pt x="1080" y="425"/>
                  <a:pt x="1074" y="425"/>
                  <a:pt x="1074" y="419"/>
                </a:cubicBezTo>
                <a:close/>
                <a:moveTo>
                  <a:pt x="1115" y="422"/>
                </a:moveTo>
                <a:cubicBezTo>
                  <a:pt x="1114" y="424"/>
                  <a:pt x="1112" y="425"/>
                  <a:pt x="1109" y="424"/>
                </a:cubicBezTo>
                <a:cubicBezTo>
                  <a:pt x="1111" y="423"/>
                  <a:pt x="1112" y="419"/>
                  <a:pt x="1115" y="422"/>
                </a:cubicBezTo>
                <a:close/>
                <a:moveTo>
                  <a:pt x="1104" y="415"/>
                </a:moveTo>
                <a:cubicBezTo>
                  <a:pt x="1103" y="416"/>
                  <a:pt x="1103" y="417"/>
                  <a:pt x="1105" y="417"/>
                </a:cubicBezTo>
                <a:cubicBezTo>
                  <a:pt x="1103" y="419"/>
                  <a:pt x="1105" y="421"/>
                  <a:pt x="1102" y="423"/>
                </a:cubicBezTo>
                <a:cubicBezTo>
                  <a:pt x="1103" y="425"/>
                  <a:pt x="1105" y="422"/>
                  <a:pt x="1107" y="423"/>
                </a:cubicBezTo>
                <a:cubicBezTo>
                  <a:pt x="1103" y="427"/>
                  <a:pt x="1100" y="423"/>
                  <a:pt x="1097" y="425"/>
                </a:cubicBezTo>
                <a:cubicBezTo>
                  <a:pt x="1095" y="425"/>
                  <a:pt x="1098" y="424"/>
                  <a:pt x="1097" y="422"/>
                </a:cubicBezTo>
                <a:cubicBezTo>
                  <a:pt x="1099" y="424"/>
                  <a:pt x="1099" y="420"/>
                  <a:pt x="1102" y="421"/>
                </a:cubicBezTo>
                <a:cubicBezTo>
                  <a:pt x="1101" y="419"/>
                  <a:pt x="1098" y="419"/>
                  <a:pt x="1098" y="415"/>
                </a:cubicBezTo>
                <a:lnTo>
                  <a:pt x="1104" y="415"/>
                </a:lnTo>
                <a:close/>
                <a:moveTo>
                  <a:pt x="1119" y="412"/>
                </a:moveTo>
                <a:cubicBezTo>
                  <a:pt x="1118" y="413"/>
                  <a:pt x="1117" y="414"/>
                  <a:pt x="1115" y="414"/>
                </a:cubicBezTo>
                <a:cubicBezTo>
                  <a:pt x="1115" y="412"/>
                  <a:pt x="1115" y="412"/>
                  <a:pt x="1115" y="412"/>
                </a:cubicBezTo>
                <a:lnTo>
                  <a:pt x="1119" y="412"/>
                </a:lnTo>
                <a:close/>
                <a:moveTo>
                  <a:pt x="1114" y="405"/>
                </a:moveTo>
                <a:cubicBezTo>
                  <a:pt x="1115" y="407"/>
                  <a:pt x="1117" y="407"/>
                  <a:pt x="1117" y="410"/>
                </a:cubicBezTo>
                <a:cubicBezTo>
                  <a:pt x="1113" y="411"/>
                  <a:pt x="1110" y="410"/>
                  <a:pt x="1106" y="408"/>
                </a:cubicBezTo>
                <a:cubicBezTo>
                  <a:pt x="1107" y="405"/>
                  <a:pt x="1113" y="408"/>
                  <a:pt x="1114" y="405"/>
                </a:cubicBezTo>
                <a:close/>
                <a:moveTo>
                  <a:pt x="1069" y="406"/>
                </a:moveTo>
                <a:cubicBezTo>
                  <a:pt x="1068" y="407"/>
                  <a:pt x="1067" y="407"/>
                  <a:pt x="1067" y="408"/>
                </a:cubicBezTo>
                <a:cubicBezTo>
                  <a:pt x="1073" y="409"/>
                  <a:pt x="1073" y="409"/>
                  <a:pt x="1073" y="409"/>
                </a:cubicBezTo>
                <a:cubicBezTo>
                  <a:pt x="1071" y="415"/>
                  <a:pt x="1063" y="421"/>
                  <a:pt x="1058" y="414"/>
                </a:cubicBezTo>
                <a:cubicBezTo>
                  <a:pt x="1063" y="413"/>
                  <a:pt x="1063" y="407"/>
                  <a:pt x="1069" y="406"/>
                </a:cubicBezTo>
                <a:close/>
                <a:moveTo>
                  <a:pt x="228" y="357"/>
                </a:moveTo>
                <a:cubicBezTo>
                  <a:pt x="228" y="359"/>
                  <a:pt x="227" y="361"/>
                  <a:pt x="226" y="362"/>
                </a:cubicBezTo>
                <a:cubicBezTo>
                  <a:pt x="223" y="362"/>
                  <a:pt x="219" y="361"/>
                  <a:pt x="221" y="359"/>
                </a:cubicBezTo>
                <a:cubicBezTo>
                  <a:pt x="219" y="359"/>
                  <a:pt x="216" y="359"/>
                  <a:pt x="216" y="356"/>
                </a:cubicBezTo>
                <a:cubicBezTo>
                  <a:pt x="219" y="353"/>
                  <a:pt x="223" y="356"/>
                  <a:pt x="228" y="357"/>
                </a:cubicBezTo>
                <a:close/>
                <a:moveTo>
                  <a:pt x="1054" y="388"/>
                </a:moveTo>
                <a:cubicBezTo>
                  <a:pt x="1054" y="389"/>
                  <a:pt x="1053" y="392"/>
                  <a:pt x="1055" y="392"/>
                </a:cubicBezTo>
                <a:cubicBezTo>
                  <a:pt x="1053" y="397"/>
                  <a:pt x="1048" y="393"/>
                  <a:pt x="1046" y="396"/>
                </a:cubicBezTo>
                <a:cubicBezTo>
                  <a:pt x="1044" y="393"/>
                  <a:pt x="1051" y="392"/>
                  <a:pt x="1050" y="387"/>
                </a:cubicBezTo>
                <a:cubicBezTo>
                  <a:pt x="1052" y="386"/>
                  <a:pt x="1051" y="388"/>
                  <a:pt x="1054" y="388"/>
                </a:cubicBezTo>
                <a:close/>
                <a:moveTo>
                  <a:pt x="1090" y="374"/>
                </a:moveTo>
                <a:cubicBezTo>
                  <a:pt x="1090" y="375"/>
                  <a:pt x="1088" y="375"/>
                  <a:pt x="1087" y="375"/>
                </a:cubicBezTo>
                <a:cubicBezTo>
                  <a:pt x="1087" y="376"/>
                  <a:pt x="1088" y="375"/>
                  <a:pt x="1089" y="376"/>
                </a:cubicBezTo>
                <a:cubicBezTo>
                  <a:pt x="1088" y="379"/>
                  <a:pt x="1085" y="376"/>
                  <a:pt x="1084" y="375"/>
                </a:cubicBezTo>
                <a:cubicBezTo>
                  <a:pt x="1084" y="373"/>
                  <a:pt x="1088" y="374"/>
                  <a:pt x="1090" y="374"/>
                </a:cubicBezTo>
                <a:close/>
                <a:moveTo>
                  <a:pt x="1077" y="366"/>
                </a:moveTo>
                <a:cubicBezTo>
                  <a:pt x="1077" y="368"/>
                  <a:pt x="1076" y="370"/>
                  <a:pt x="1074" y="371"/>
                </a:cubicBezTo>
                <a:cubicBezTo>
                  <a:pt x="1074" y="369"/>
                  <a:pt x="1074" y="368"/>
                  <a:pt x="1074" y="366"/>
                </a:cubicBezTo>
                <a:lnTo>
                  <a:pt x="1077" y="366"/>
                </a:lnTo>
                <a:close/>
                <a:moveTo>
                  <a:pt x="137" y="320"/>
                </a:moveTo>
                <a:cubicBezTo>
                  <a:pt x="135" y="323"/>
                  <a:pt x="133" y="321"/>
                  <a:pt x="130" y="320"/>
                </a:cubicBezTo>
                <a:cubicBezTo>
                  <a:pt x="131" y="317"/>
                  <a:pt x="134" y="320"/>
                  <a:pt x="137" y="320"/>
                </a:cubicBezTo>
                <a:close/>
                <a:moveTo>
                  <a:pt x="126" y="321"/>
                </a:moveTo>
                <a:cubicBezTo>
                  <a:pt x="124" y="319"/>
                  <a:pt x="122" y="322"/>
                  <a:pt x="120" y="320"/>
                </a:cubicBezTo>
                <a:cubicBezTo>
                  <a:pt x="120" y="317"/>
                  <a:pt x="120" y="317"/>
                  <a:pt x="120" y="317"/>
                </a:cubicBezTo>
                <a:cubicBezTo>
                  <a:pt x="124" y="317"/>
                  <a:pt x="126" y="318"/>
                  <a:pt x="126" y="321"/>
                </a:cubicBezTo>
                <a:close/>
                <a:moveTo>
                  <a:pt x="174" y="310"/>
                </a:moveTo>
                <a:cubicBezTo>
                  <a:pt x="172" y="311"/>
                  <a:pt x="169" y="312"/>
                  <a:pt x="169" y="315"/>
                </a:cubicBezTo>
                <a:cubicBezTo>
                  <a:pt x="167" y="316"/>
                  <a:pt x="166" y="315"/>
                  <a:pt x="165" y="314"/>
                </a:cubicBezTo>
                <a:cubicBezTo>
                  <a:pt x="166" y="312"/>
                  <a:pt x="166" y="311"/>
                  <a:pt x="167" y="308"/>
                </a:cubicBezTo>
                <a:cubicBezTo>
                  <a:pt x="170" y="308"/>
                  <a:pt x="172" y="307"/>
                  <a:pt x="174" y="310"/>
                </a:cubicBezTo>
                <a:close/>
                <a:moveTo>
                  <a:pt x="1145" y="347"/>
                </a:moveTo>
                <a:cubicBezTo>
                  <a:pt x="1145" y="351"/>
                  <a:pt x="1143" y="350"/>
                  <a:pt x="1140" y="349"/>
                </a:cubicBezTo>
                <a:cubicBezTo>
                  <a:pt x="1140" y="346"/>
                  <a:pt x="1143" y="348"/>
                  <a:pt x="1145" y="347"/>
                </a:cubicBezTo>
                <a:close/>
                <a:moveTo>
                  <a:pt x="1137" y="347"/>
                </a:moveTo>
                <a:cubicBezTo>
                  <a:pt x="1137" y="349"/>
                  <a:pt x="1135" y="351"/>
                  <a:pt x="1133" y="350"/>
                </a:cubicBezTo>
                <a:cubicBezTo>
                  <a:pt x="1133" y="349"/>
                  <a:pt x="1135" y="349"/>
                  <a:pt x="1135" y="346"/>
                </a:cubicBezTo>
                <a:cubicBezTo>
                  <a:pt x="1135" y="347"/>
                  <a:pt x="1136" y="347"/>
                  <a:pt x="1137" y="347"/>
                </a:cubicBezTo>
                <a:close/>
                <a:moveTo>
                  <a:pt x="1131" y="336"/>
                </a:moveTo>
                <a:cubicBezTo>
                  <a:pt x="1130" y="337"/>
                  <a:pt x="1129" y="339"/>
                  <a:pt x="1126" y="339"/>
                </a:cubicBezTo>
                <a:cubicBezTo>
                  <a:pt x="1128" y="337"/>
                  <a:pt x="1125" y="336"/>
                  <a:pt x="1127" y="334"/>
                </a:cubicBezTo>
                <a:cubicBezTo>
                  <a:pt x="1129" y="334"/>
                  <a:pt x="1129" y="336"/>
                  <a:pt x="1131" y="336"/>
                </a:cubicBezTo>
                <a:close/>
                <a:moveTo>
                  <a:pt x="1153" y="325"/>
                </a:moveTo>
                <a:cubicBezTo>
                  <a:pt x="1153" y="329"/>
                  <a:pt x="1152" y="330"/>
                  <a:pt x="1149" y="330"/>
                </a:cubicBezTo>
                <a:cubicBezTo>
                  <a:pt x="1147" y="328"/>
                  <a:pt x="1149" y="324"/>
                  <a:pt x="1153" y="325"/>
                </a:cubicBezTo>
                <a:close/>
                <a:moveTo>
                  <a:pt x="1076" y="312"/>
                </a:moveTo>
                <a:cubicBezTo>
                  <a:pt x="1076" y="311"/>
                  <a:pt x="1077" y="310"/>
                  <a:pt x="1078" y="309"/>
                </a:cubicBezTo>
                <a:cubicBezTo>
                  <a:pt x="1081" y="309"/>
                  <a:pt x="1081" y="311"/>
                  <a:pt x="1084" y="310"/>
                </a:cubicBezTo>
                <a:cubicBezTo>
                  <a:pt x="1085" y="310"/>
                  <a:pt x="1084" y="311"/>
                  <a:pt x="1083" y="311"/>
                </a:cubicBezTo>
                <a:cubicBezTo>
                  <a:pt x="1081" y="311"/>
                  <a:pt x="1081" y="313"/>
                  <a:pt x="1081" y="315"/>
                </a:cubicBezTo>
                <a:cubicBezTo>
                  <a:pt x="1078" y="315"/>
                  <a:pt x="1078" y="312"/>
                  <a:pt x="1076" y="312"/>
                </a:cubicBezTo>
                <a:close/>
                <a:moveTo>
                  <a:pt x="1031" y="319"/>
                </a:moveTo>
                <a:cubicBezTo>
                  <a:pt x="1036" y="317"/>
                  <a:pt x="1038" y="317"/>
                  <a:pt x="1046" y="316"/>
                </a:cubicBezTo>
                <a:cubicBezTo>
                  <a:pt x="1042" y="318"/>
                  <a:pt x="1036" y="322"/>
                  <a:pt x="1031" y="319"/>
                </a:cubicBezTo>
                <a:close/>
                <a:moveTo>
                  <a:pt x="1047" y="295"/>
                </a:moveTo>
                <a:cubicBezTo>
                  <a:pt x="1048" y="299"/>
                  <a:pt x="1045" y="299"/>
                  <a:pt x="1044" y="302"/>
                </a:cubicBezTo>
                <a:cubicBezTo>
                  <a:pt x="1042" y="301"/>
                  <a:pt x="1041" y="300"/>
                  <a:pt x="1038" y="301"/>
                </a:cubicBezTo>
                <a:cubicBezTo>
                  <a:pt x="1038" y="296"/>
                  <a:pt x="1048" y="297"/>
                  <a:pt x="1043" y="294"/>
                </a:cubicBezTo>
                <a:cubicBezTo>
                  <a:pt x="1044" y="292"/>
                  <a:pt x="1047" y="294"/>
                  <a:pt x="1047" y="295"/>
                </a:cubicBezTo>
                <a:close/>
                <a:moveTo>
                  <a:pt x="858" y="232"/>
                </a:moveTo>
                <a:cubicBezTo>
                  <a:pt x="855" y="234"/>
                  <a:pt x="852" y="233"/>
                  <a:pt x="850" y="232"/>
                </a:cubicBezTo>
                <a:cubicBezTo>
                  <a:pt x="851" y="228"/>
                  <a:pt x="858" y="227"/>
                  <a:pt x="858" y="232"/>
                </a:cubicBezTo>
                <a:close/>
                <a:moveTo>
                  <a:pt x="935" y="207"/>
                </a:moveTo>
                <a:cubicBezTo>
                  <a:pt x="934" y="208"/>
                  <a:pt x="929" y="207"/>
                  <a:pt x="927" y="207"/>
                </a:cubicBezTo>
                <a:cubicBezTo>
                  <a:pt x="929" y="206"/>
                  <a:pt x="933" y="205"/>
                  <a:pt x="935" y="207"/>
                </a:cubicBezTo>
                <a:close/>
                <a:moveTo>
                  <a:pt x="997" y="202"/>
                </a:moveTo>
                <a:cubicBezTo>
                  <a:pt x="994" y="201"/>
                  <a:pt x="994" y="202"/>
                  <a:pt x="991" y="202"/>
                </a:cubicBezTo>
                <a:cubicBezTo>
                  <a:pt x="990" y="199"/>
                  <a:pt x="998" y="199"/>
                  <a:pt x="997" y="202"/>
                </a:cubicBezTo>
                <a:close/>
                <a:moveTo>
                  <a:pt x="895" y="116"/>
                </a:moveTo>
                <a:cubicBezTo>
                  <a:pt x="894" y="114"/>
                  <a:pt x="898" y="116"/>
                  <a:pt x="900" y="115"/>
                </a:cubicBezTo>
                <a:cubicBezTo>
                  <a:pt x="900" y="120"/>
                  <a:pt x="898" y="116"/>
                  <a:pt x="895" y="116"/>
                </a:cubicBezTo>
                <a:close/>
                <a:moveTo>
                  <a:pt x="888" y="119"/>
                </a:moveTo>
                <a:cubicBezTo>
                  <a:pt x="888" y="118"/>
                  <a:pt x="888" y="118"/>
                  <a:pt x="889" y="118"/>
                </a:cubicBezTo>
                <a:cubicBezTo>
                  <a:pt x="890" y="118"/>
                  <a:pt x="889" y="117"/>
                  <a:pt x="889" y="117"/>
                </a:cubicBezTo>
                <a:cubicBezTo>
                  <a:pt x="890" y="115"/>
                  <a:pt x="894" y="116"/>
                  <a:pt x="893" y="119"/>
                </a:cubicBezTo>
                <a:cubicBezTo>
                  <a:pt x="891" y="121"/>
                  <a:pt x="891" y="118"/>
                  <a:pt x="888" y="119"/>
                </a:cubicBezTo>
                <a:close/>
                <a:moveTo>
                  <a:pt x="916" y="122"/>
                </a:moveTo>
                <a:cubicBezTo>
                  <a:pt x="915" y="117"/>
                  <a:pt x="920" y="117"/>
                  <a:pt x="922" y="120"/>
                </a:cubicBezTo>
                <a:cubicBezTo>
                  <a:pt x="924" y="119"/>
                  <a:pt x="921" y="118"/>
                  <a:pt x="922" y="116"/>
                </a:cubicBezTo>
                <a:cubicBezTo>
                  <a:pt x="924" y="116"/>
                  <a:pt x="926" y="116"/>
                  <a:pt x="927" y="117"/>
                </a:cubicBezTo>
                <a:cubicBezTo>
                  <a:pt x="927" y="121"/>
                  <a:pt x="927" y="121"/>
                  <a:pt x="927" y="121"/>
                </a:cubicBezTo>
                <a:cubicBezTo>
                  <a:pt x="922" y="123"/>
                  <a:pt x="921" y="124"/>
                  <a:pt x="916" y="122"/>
                </a:cubicBezTo>
                <a:close/>
                <a:moveTo>
                  <a:pt x="883" y="126"/>
                </a:moveTo>
                <a:cubicBezTo>
                  <a:pt x="882" y="127"/>
                  <a:pt x="879" y="125"/>
                  <a:pt x="879" y="127"/>
                </a:cubicBezTo>
                <a:cubicBezTo>
                  <a:pt x="876" y="126"/>
                  <a:pt x="884" y="122"/>
                  <a:pt x="883" y="126"/>
                </a:cubicBezTo>
                <a:close/>
                <a:moveTo>
                  <a:pt x="874" y="130"/>
                </a:moveTo>
                <a:cubicBezTo>
                  <a:pt x="877" y="127"/>
                  <a:pt x="881" y="129"/>
                  <a:pt x="885" y="129"/>
                </a:cubicBezTo>
                <a:cubicBezTo>
                  <a:pt x="884" y="131"/>
                  <a:pt x="880" y="130"/>
                  <a:pt x="879" y="133"/>
                </a:cubicBezTo>
                <a:cubicBezTo>
                  <a:pt x="877" y="132"/>
                  <a:pt x="877" y="129"/>
                  <a:pt x="874" y="130"/>
                </a:cubicBezTo>
                <a:close/>
                <a:moveTo>
                  <a:pt x="916" y="138"/>
                </a:moveTo>
                <a:cubicBezTo>
                  <a:pt x="913" y="140"/>
                  <a:pt x="910" y="140"/>
                  <a:pt x="903" y="140"/>
                </a:cubicBezTo>
                <a:cubicBezTo>
                  <a:pt x="905" y="137"/>
                  <a:pt x="910" y="139"/>
                  <a:pt x="916" y="138"/>
                </a:cubicBezTo>
                <a:close/>
                <a:moveTo>
                  <a:pt x="731" y="116"/>
                </a:moveTo>
                <a:cubicBezTo>
                  <a:pt x="727" y="113"/>
                  <a:pt x="739" y="112"/>
                  <a:pt x="737" y="116"/>
                </a:cubicBezTo>
                <a:cubicBezTo>
                  <a:pt x="734" y="119"/>
                  <a:pt x="733" y="114"/>
                  <a:pt x="731" y="116"/>
                </a:cubicBezTo>
                <a:close/>
                <a:moveTo>
                  <a:pt x="710" y="116"/>
                </a:moveTo>
                <a:cubicBezTo>
                  <a:pt x="710" y="114"/>
                  <a:pt x="714" y="116"/>
                  <a:pt x="715" y="115"/>
                </a:cubicBezTo>
                <a:cubicBezTo>
                  <a:pt x="714" y="117"/>
                  <a:pt x="713" y="118"/>
                  <a:pt x="711" y="118"/>
                </a:cubicBezTo>
                <a:cubicBezTo>
                  <a:pt x="711" y="117"/>
                  <a:pt x="714" y="116"/>
                  <a:pt x="710" y="116"/>
                </a:cubicBezTo>
                <a:close/>
                <a:moveTo>
                  <a:pt x="644" y="123"/>
                </a:moveTo>
                <a:cubicBezTo>
                  <a:pt x="645" y="120"/>
                  <a:pt x="647" y="124"/>
                  <a:pt x="649" y="124"/>
                </a:cubicBezTo>
                <a:cubicBezTo>
                  <a:pt x="648" y="127"/>
                  <a:pt x="644" y="125"/>
                  <a:pt x="644" y="123"/>
                </a:cubicBezTo>
                <a:close/>
                <a:moveTo>
                  <a:pt x="811" y="156"/>
                </a:moveTo>
                <a:cubicBezTo>
                  <a:pt x="808" y="155"/>
                  <a:pt x="809" y="155"/>
                  <a:pt x="806" y="154"/>
                </a:cubicBezTo>
                <a:cubicBezTo>
                  <a:pt x="807" y="151"/>
                  <a:pt x="811" y="153"/>
                  <a:pt x="814" y="152"/>
                </a:cubicBezTo>
                <a:cubicBezTo>
                  <a:pt x="813" y="154"/>
                  <a:pt x="813" y="156"/>
                  <a:pt x="811" y="156"/>
                </a:cubicBezTo>
                <a:close/>
                <a:moveTo>
                  <a:pt x="610" y="143"/>
                </a:moveTo>
                <a:cubicBezTo>
                  <a:pt x="610" y="139"/>
                  <a:pt x="610" y="139"/>
                  <a:pt x="610" y="139"/>
                </a:cubicBezTo>
                <a:cubicBezTo>
                  <a:pt x="613" y="139"/>
                  <a:pt x="613" y="139"/>
                  <a:pt x="613" y="139"/>
                </a:cubicBezTo>
                <a:cubicBezTo>
                  <a:pt x="614" y="142"/>
                  <a:pt x="613" y="143"/>
                  <a:pt x="610" y="143"/>
                </a:cubicBezTo>
                <a:close/>
                <a:moveTo>
                  <a:pt x="619" y="140"/>
                </a:moveTo>
                <a:cubicBezTo>
                  <a:pt x="622" y="140"/>
                  <a:pt x="622" y="140"/>
                  <a:pt x="622" y="140"/>
                </a:cubicBezTo>
                <a:cubicBezTo>
                  <a:pt x="622" y="143"/>
                  <a:pt x="622" y="143"/>
                  <a:pt x="622" y="143"/>
                </a:cubicBezTo>
                <a:cubicBezTo>
                  <a:pt x="621" y="143"/>
                  <a:pt x="621" y="142"/>
                  <a:pt x="619" y="142"/>
                </a:cubicBezTo>
                <a:lnTo>
                  <a:pt x="619" y="140"/>
                </a:lnTo>
                <a:close/>
                <a:moveTo>
                  <a:pt x="629" y="146"/>
                </a:moveTo>
                <a:cubicBezTo>
                  <a:pt x="627" y="146"/>
                  <a:pt x="625" y="146"/>
                  <a:pt x="624" y="145"/>
                </a:cubicBezTo>
                <a:cubicBezTo>
                  <a:pt x="625" y="143"/>
                  <a:pt x="630" y="143"/>
                  <a:pt x="629" y="146"/>
                </a:cubicBezTo>
                <a:close/>
                <a:moveTo>
                  <a:pt x="866" y="153"/>
                </a:moveTo>
                <a:cubicBezTo>
                  <a:pt x="866" y="156"/>
                  <a:pt x="863" y="157"/>
                  <a:pt x="859" y="156"/>
                </a:cubicBezTo>
                <a:cubicBezTo>
                  <a:pt x="859" y="153"/>
                  <a:pt x="859" y="153"/>
                  <a:pt x="859" y="153"/>
                </a:cubicBezTo>
                <a:cubicBezTo>
                  <a:pt x="862" y="154"/>
                  <a:pt x="863" y="152"/>
                  <a:pt x="866" y="153"/>
                </a:cubicBezTo>
                <a:close/>
                <a:moveTo>
                  <a:pt x="956" y="148"/>
                </a:moveTo>
                <a:cubicBezTo>
                  <a:pt x="956" y="151"/>
                  <a:pt x="953" y="149"/>
                  <a:pt x="950" y="149"/>
                </a:cubicBezTo>
                <a:cubicBezTo>
                  <a:pt x="951" y="146"/>
                  <a:pt x="954" y="148"/>
                  <a:pt x="956" y="148"/>
                </a:cubicBezTo>
                <a:close/>
                <a:moveTo>
                  <a:pt x="801" y="139"/>
                </a:moveTo>
                <a:cubicBezTo>
                  <a:pt x="801" y="136"/>
                  <a:pt x="804" y="136"/>
                  <a:pt x="808" y="136"/>
                </a:cubicBezTo>
                <a:cubicBezTo>
                  <a:pt x="809" y="141"/>
                  <a:pt x="804" y="139"/>
                  <a:pt x="804" y="142"/>
                </a:cubicBezTo>
                <a:cubicBezTo>
                  <a:pt x="802" y="142"/>
                  <a:pt x="802" y="140"/>
                  <a:pt x="801" y="139"/>
                </a:cubicBezTo>
                <a:close/>
                <a:moveTo>
                  <a:pt x="818" y="145"/>
                </a:moveTo>
                <a:cubicBezTo>
                  <a:pt x="814" y="147"/>
                  <a:pt x="813" y="143"/>
                  <a:pt x="808" y="144"/>
                </a:cubicBezTo>
                <a:cubicBezTo>
                  <a:pt x="810" y="142"/>
                  <a:pt x="818" y="141"/>
                  <a:pt x="818" y="145"/>
                </a:cubicBezTo>
                <a:close/>
                <a:moveTo>
                  <a:pt x="757" y="143"/>
                </a:moveTo>
                <a:cubicBezTo>
                  <a:pt x="761" y="141"/>
                  <a:pt x="767" y="141"/>
                  <a:pt x="772" y="141"/>
                </a:cubicBezTo>
                <a:cubicBezTo>
                  <a:pt x="770" y="145"/>
                  <a:pt x="761" y="145"/>
                  <a:pt x="757" y="143"/>
                </a:cubicBezTo>
                <a:close/>
                <a:moveTo>
                  <a:pt x="628" y="130"/>
                </a:moveTo>
                <a:cubicBezTo>
                  <a:pt x="628" y="128"/>
                  <a:pt x="631" y="128"/>
                  <a:pt x="633" y="128"/>
                </a:cubicBezTo>
                <a:cubicBezTo>
                  <a:pt x="633" y="130"/>
                  <a:pt x="630" y="130"/>
                  <a:pt x="628" y="130"/>
                </a:cubicBezTo>
                <a:close/>
                <a:moveTo>
                  <a:pt x="681" y="131"/>
                </a:moveTo>
                <a:cubicBezTo>
                  <a:pt x="683" y="134"/>
                  <a:pt x="686" y="131"/>
                  <a:pt x="688" y="133"/>
                </a:cubicBezTo>
                <a:cubicBezTo>
                  <a:pt x="687" y="136"/>
                  <a:pt x="681" y="134"/>
                  <a:pt x="679" y="136"/>
                </a:cubicBezTo>
                <a:cubicBezTo>
                  <a:pt x="677" y="133"/>
                  <a:pt x="680" y="133"/>
                  <a:pt x="681" y="131"/>
                </a:cubicBezTo>
                <a:close/>
                <a:moveTo>
                  <a:pt x="672" y="137"/>
                </a:moveTo>
                <a:cubicBezTo>
                  <a:pt x="670" y="138"/>
                  <a:pt x="670" y="136"/>
                  <a:pt x="668" y="136"/>
                </a:cubicBezTo>
                <a:cubicBezTo>
                  <a:pt x="668" y="134"/>
                  <a:pt x="673" y="134"/>
                  <a:pt x="672" y="137"/>
                </a:cubicBezTo>
                <a:close/>
                <a:moveTo>
                  <a:pt x="662" y="135"/>
                </a:moveTo>
                <a:cubicBezTo>
                  <a:pt x="660" y="137"/>
                  <a:pt x="658" y="138"/>
                  <a:pt x="656" y="136"/>
                </a:cubicBezTo>
                <a:cubicBezTo>
                  <a:pt x="655" y="133"/>
                  <a:pt x="660" y="135"/>
                  <a:pt x="662" y="135"/>
                </a:cubicBezTo>
                <a:close/>
                <a:moveTo>
                  <a:pt x="655" y="135"/>
                </a:moveTo>
                <a:cubicBezTo>
                  <a:pt x="655" y="136"/>
                  <a:pt x="655" y="137"/>
                  <a:pt x="656" y="137"/>
                </a:cubicBezTo>
                <a:cubicBezTo>
                  <a:pt x="652" y="138"/>
                  <a:pt x="649" y="137"/>
                  <a:pt x="644" y="137"/>
                </a:cubicBezTo>
                <a:cubicBezTo>
                  <a:pt x="646" y="135"/>
                  <a:pt x="650" y="135"/>
                  <a:pt x="655" y="135"/>
                </a:cubicBezTo>
                <a:close/>
                <a:moveTo>
                  <a:pt x="718" y="136"/>
                </a:moveTo>
                <a:cubicBezTo>
                  <a:pt x="722" y="137"/>
                  <a:pt x="726" y="138"/>
                  <a:pt x="729" y="139"/>
                </a:cubicBezTo>
                <a:cubicBezTo>
                  <a:pt x="724" y="146"/>
                  <a:pt x="711" y="147"/>
                  <a:pt x="703" y="144"/>
                </a:cubicBezTo>
                <a:cubicBezTo>
                  <a:pt x="701" y="144"/>
                  <a:pt x="704" y="146"/>
                  <a:pt x="701" y="146"/>
                </a:cubicBezTo>
                <a:cubicBezTo>
                  <a:pt x="695" y="143"/>
                  <a:pt x="694" y="140"/>
                  <a:pt x="686" y="140"/>
                </a:cubicBezTo>
                <a:cubicBezTo>
                  <a:pt x="695" y="132"/>
                  <a:pt x="712" y="142"/>
                  <a:pt x="718" y="136"/>
                </a:cubicBezTo>
                <a:close/>
                <a:moveTo>
                  <a:pt x="604" y="140"/>
                </a:moveTo>
                <a:cubicBezTo>
                  <a:pt x="605" y="141"/>
                  <a:pt x="598" y="140"/>
                  <a:pt x="600" y="143"/>
                </a:cubicBezTo>
                <a:cubicBezTo>
                  <a:pt x="599" y="142"/>
                  <a:pt x="597" y="141"/>
                  <a:pt x="597" y="139"/>
                </a:cubicBezTo>
                <a:cubicBezTo>
                  <a:pt x="600" y="140"/>
                  <a:pt x="600" y="140"/>
                  <a:pt x="604" y="140"/>
                </a:cubicBezTo>
                <a:close/>
                <a:moveTo>
                  <a:pt x="554" y="147"/>
                </a:moveTo>
                <a:cubicBezTo>
                  <a:pt x="558" y="142"/>
                  <a:pt x="569" y="142"/>
                  <a:pt x="579" y="141"/>
                </a:cubicBezTo>
                <a:cubicBezTo>
                  <a:pt x="587" y="140"/>
                  <a:pt x="599" y="135"/>
                  <a:pt x="596" y="144"/>
                </a:cubicBezTo>
                <a:cubicBezTo>
                  <a:pt x="595" y="142"/>
                  <a:pt x="596" y="142"/>
                  <a:pt x="596" y="141"/>
                </a:cubicBezTo>
                <a:cubicBezTo>
                  <a:pt x="590" y="142"/>
                  <a:pt x="588" y="146"/>
                  <a:pt x="582" y="146"/>
                </a:cubicBezTo>
                <a:cubicBezTo>
                  <a:pt x="581" y="146"/>
                  <a:pt x="580" y="144"/>
                  <a:pt x="580" y="143"/>
                </a:cubicBezTo>
                <a:cubicBezTo>
                  <a:pt x="577" y="143"/>
                  <a:pt x="575" y="146"/>
                  <a:pt x="573" y="148"/>
                </a:cubicBezTo>
                <a:cubicBezTo>
                  <a:pt x="569" y="142"/>
                  <a:pt x="561" y="149"/>
                  <a:pt x="554" y="147"/>
                </a:cubicBezTo>
                <a:close/>
                <a:moveTo>
                  <a:pt x="514" y="152"/>
                </a:moveTo>
                <a:cubicBezTo>
                  <a:pt x="512" y="155"/>
                  <a:pt x="509" y="155"/>
                  <a:pt x="505" y="155"/>
                </a:cubicBezTo>
                <a:cubicBezTo>
                  <a:pt x="505" y="151"/>
                  <a:pt x="510" y="150"/>
                  <a:pt x="514" y="152"/>
                </a:cubicBezTo>
                <a:close/>
                <a:moveTo>
                  <a:pt x="514" y="158"/>
                </a:moveTo>
                <a:cubicBezTo>
                  <a:pt x="517" y="157"/>
                  <a:pt x="517" y="159"/>
                  <a:pt x="519" y="159"/>
                </a:cubicBezTo>
                <a:cubicBezTo>
                  <a:pt x="519" y="160"/>
                  <a:pt x="517" y="160"/>
                  <a:pt x="517" y="159"/>
                </a:cubicBezTo>
                <a:cubicBezTo>
                  <a:pt x="516" y="159"/>
                  <a:pt x="516" y="160"/>
                  <a:pt x="516" y="160"/>
                </a:cubicBezTo>
                <a:cubicBezTo>
                  <a:pt x="513" y="160"/>
                  <a:pt x="511" y="160"/>
                  <a:pt x="509" y="161"/>
                </a:cubicBezTo>
                <a:cubicBezTo>
                  <a:pt x="509" y="156"/>
                  <a:pt x="514" y="161"/>
                  <a:pt x="514" y="158"/>
                </a:cubicBezTo>
                <a:close/>
                <a:moveTo>
                  <a:pt x="456" y="156"/>
                </a:moveTo>
                <a:cubicBezTo>
                  <a:pt x="457" y="156"/>
                  <a:pt x="457" y="158"/>
                  <a:pt x="459" y="157"/>
                </a:cubicBezTo>
                <a:cubicBezTo>
                  <a:pt x="458" y="158"/>
                  <a:pt x="457" y="160"/>
                  <a:pt x="455" y="160"/>
                </a:cubicBezTo>
                <a:cubicBezTo>
                  <a:pt x="454" y="158"/>
                  <a:pt x="455" y="158"/>
                  <a:pt x="456" y="156"/>
                </a:cubicBezTo>
                <a:close/>
                <a:moveTo>
                  <a:pt x="479" y="169"/>
                </a:moveTo>
                <a:cubicBezTo>
                  <a:pt x="479" y="165"/>
                  <a:pt x="482" y="165"/>
                  <a:pt x="485" y="164"/>
                </a:cubicBezTo>
                <a:cubicBezTo>
                  <a:pt x="486" y="166"/>
                  <a:pt x="486" y="167"/>
                  <a:pt x="485" y="169"/>
                </a:cubicBezTo>
                <a:lnTo>
                  <a:pt x="479" y="169"/>
                </a:lnTo>
                <a:close/>
                <a:moveTo>
                  <a:pt x="142" y="153"/>
                </a:moveTo>
                <a:cubicBezTo>
                  <a:pt x="132" y="157"/>
                  <a:pt x="116" y="158"/>
                  <a:pt x="107" y="154"/>
                </a:cubicBezTo>
                <a:cubicBezTo>
                  <a:pt x="111" y="153"/>
                  <a:pt x="124" y="150"/>
                  <a:pt x="126" y="154"/>
                </a:cubicBezTo>
                <a:cubicBezTo>
                  <a:pt x="131" y="154"/>
                  <a:pt x="136" y="150"/>
                  <a:pt x="142" y="153"/>
                </a:cubicBezTo>
                <a:close/>
                <a:moveTo>
                  <a:pt x="90" y="143"/>
                </a:moveTo>
                <a:cubicBezTo>
                  <a:pt x="95" y="136"/>
                  <a:pt x="106" y="139"/>
                  <a:pt x="114" y="143"/>
                </a:cubicBezTo>
                <a:cubicBezTo>
                  <a:pt x="106" y="146"/>
                  <a:pt x="96" y="147"/>
                  <a:pt x="90" y="143"/>
                </a:cubicBezTo>
                <a:close/>
                <a:moveTo>
                  <a:pt x="134" y="139"/>
                </a:moveTo>
                <a:cubicBezTo>
                  <a:pt x="129" y="141"/>
                  <a:pt x="125" y="144"/>
                  <a:pt x="120" y="142"/>
                </a:cubicBezTo>
                <a:cubicBezTo>
                  <a:pt x="122" y="136"/>
                  <a:pt x="129" y="135"/>
                  <a:pt x="134" y="139"/>
                </a:cubicBezTo>
                <a:close/>
                <a:moveTo>
                  <a:pt x="260" y="142"/>
                </a:moveTo>
                <a:cubicBezTo>
                  <a:pt x="261" y="138"/>
                  <a:pt x="264" y="136"/>
                  <a:pt x="268" y="137"/>
                </a:cubicBezTo>
                <a:cubicBezTo>
                  <a:pt x="264" y="139"/>
                  <a:pt x="270" y="139"/>
                  <a:pt x="273" y="139"/>
                </a:cubicBezTo>
                <a:cubicBezTo>
                  <a:pt x="269" y="141"/>
                  <a:pt x="266" y="143"/>
                  <a:pt x="260" y="142"/>
                </a:cubicBezTo>
                <a:close/>
                <a:moveTo>
                  <a:pt x="303" y="143"/>
                </a:moveTo>
                <a:cubicBezTo>
                  <a:pt x="306" y="139"/>
                  <a:pt x="295" y="141"/>
                  <a:pt x="297" y="135"/>
                </a:cubicBezTo>
                <a:cubicBezTo>
                  <a:pt x="295" y="135"/>
                  <a:pt x="291" y="134"/>
                  <a:pt x="291" y="136"/>
                </a:cubicBezTo>
                <a:cubicBezTo>
                  <a:pt x="291" y="137"/>
                  <a:pt x="292" y="137"/>
                  <a:pt x="293" y="137"/>
                </a:cubicBezTo>
                <a:cubicBezTo>
                  <a:pt x="290" y="140"/>
                  <a:pt x="285" y="137"/>
                  <a:pt x="281" y="136"/>
                </a:cubicBezTo>
                <a:cubicBezTo>
                  <a:pt x="285" y="133"/>
                  <a:pt x="292" y="134"/>
                  <a:pt x="297" y="133"/>
                </a:cubicBezTo>
                <a:cubicBezTo>
                  <a:pt x="297" y="131"/>
                  <a:pt x="294" y="132"/>
                  <a:pt x="294" y="131"/>
                </a:cubicBezTo>
                <a:cubicBezTo>
                  <a:pt x="296" y="129"/>
                  <a:pt x="298" y="130"/>
                  <a:pt x="302" y="131"/>
                </a:cubicBezTo>
                <a:cubicBezTo>
                  <a:pt x="301" y="131"/>
                  <a:pt x="301" y="132"/>
                  <a:pt x="301" y="134"/>
                </a:cubicBezTo>
                <a:cubicBezTo>
                  <a:pt x="304" y="132"/>
                  <a:pt x="306" y="128"/>
                  <a:pt x="312" y="129"/>
                </a:cubicBezTo>
                <a:cubicBezTo>
                  <a:pt x="312" y="130"/>
                  <a:pt x="310" y="131"/>
                  <a:pt x="310" y="132"/>
                </a:cubicBezTo>
                <a:cubicBezTo>
                  <a:pt x="312" y="132"/>
                  <a:pt x="313" y="131"/>
                  <a:pt x="313" y="128"/>
                </a:cubicBezTo>
                <a:cubicBezTo>
                  <a:pt x="316" y="128"/>
                  <a:pt x="315" y="131"/>
                  <a:pt x="316" y="131"/>
                </a:cubicBezTo>
                <a:cubicBezTo>
                  <a:pt x="315" y="133"/>
                  <a:pt x="313" y="134"/>
                  <a:pt x="310" y="134"/>
                </a:cubicBezTo>
                <a:cubicBezTo>
                  <a:pt x="312" y="137"/>
                  <a:pt x="309" y="136"/>
                  <a:pt x="306" y="137"/>
                </a:cubicBezTo>
                <a:cubicBezTo>
                  <a:pt x="312" y="140"/>
                  <a:pt x="327" y="136"/>
                  <a:pt x="335" y="138"/>
                </a:cubicBezTo>
                <a:cubicBezTo>
                  <a:pt x="326" y="143"/>
                  <a:pt x="313" y="142"/>
                  <a:pt x="303" y="143"/>
                </a:cubicBezTo>
                <a:close/>
                <a:moveTo>
                  <a:pt x="344" y="139"/>
                </a:moveTo>
                <a:cubicBezTo>
                  <a:pt x="347" y="132"/>
                  <a:pt x="354" y="141"/>
                  <a:pt x="356" y="134"/>
                </a:cubicBezTo>
                <a:cubicBezTo>
                  <a:pt x="359" y="139"/>
                  <a:pt x="363" y="130"/>
                  <a:pt x="368" y="134"/>
                </a:cubicBezTo>
                <a:cubicBezTo>
                  <a:pt x="362" y="139"/>
                  <a:pt x="352" y="138"/>
                  <a:pt x="344" y="139"/>
                </a:cubicBezTo>
                <a:close/>
                <a:moveTo>
                  <a:pt x="373" y="136"/>
                </a:moveTo>
                <a:cubicBezTo>
                  <a:pt x="373" y="134"/>
                  <a:pt x="374" y="134"/>
                  <a:pt x="374" y="132"/>
                </a:cubicBezTo>
                <a:cubicBezTo>
                  <a:pt x="377" y="132"/>
                  <a:pt x="375" y="136"/>
                  <a:pt x="379" y="135"/>
                </a:cubicBezTo>
                <a:cubicBezTo>
                  <a:pt x="379" y="137"/>
                  <a:pt x="375" y="135"/>
                  <a:pt x="373" y="136"/>
                </a:cubicBezTo>
                <a:close/>
                <a:moveTo>
                  <a:pt x="388" y="135"/>
                </a:moveTo>
                <a:cubicBezTo>
                  <a:pt x="385" y="135"/>
                  <a:pt x="383" y="136"/>
                  <a:pt x="380" y="134"/>
                </a:cubicBezTo>
                <a:cubicBezTo>
                  <a:pt x="380" y="128"/>
                  <a:pt x="385" y="132"/>
                  <a:pt x="390" y="131"/>
                </a:cubicBezTo>
                <a:cubicBezTo>
                  <a:pt x="389" y="132"/>
                  <a:pt x="387" y="132"/>
                  <a:pt x="388" y="135"/>
                </a:cubicBezTo>
                <a:close/>
                <a:moveTo>
                  <a:pt x="346" y="130"/>
                </a:moveTo>
                <a:cubicBezTo>
                  <a:pt x="344" y="126"/>
                  <a:pt x="350" y="125"/>
                  <a:pt x="349" y="123"/>
                </a:cubicBezTo>
                <a:cubicBezTo>
                  <a:pt x="355" y="121"/>
                  <a:pt x="354" y="131"/>
                  <a:pt x="346" y="130"/>
                </a:cubicBezTo>
                <a:close/>
                <a:moveTo>
                  <a:pt x="497" y="89"/>
                </a:moveTo>
                <a:cubicBezTo>
                  <a:pt x="495" y="91"/>
                  <a:pt x="492" y="91"/>
                  <a:pt x="489" y="92"/>
                </a:cubicBezTo>
                <a:cubicBezTo>
                  <a:pt x="489" y="88"/>
                  <a:pt x="495" y="88"/>
                  <a:pt x="497" y="89"/>
                </a:cubicBezTo>
                <a:close/>
                <a:moveTo>
                  <a:pt x="393" y="90"/>
                </a:moveTo>
                <a:cubicBezTo>
                  <a:pt x="394" y="85"/>
                  <a:pt x="403" y="89"/>
                  <a:pt x="407" y="88"/>
                </a:cubicBezTo>
                <a:cubicBezTo>
                  <a:pt x="404" y="89"/>
                  <a:pt x="399" y="94"/>
                  <a:pt x="393" y="90"/>
                </a:cubicBezTo>
                <a:close/>
                <a:moveTo>
                  <a:pt x="428" y="95"/>
                </a:moveTo>
                <a:cubicBezTo>
                  <a:pt x="428" y="98"/>
                  <a:pt x="424" y="97"/>
                  <a:pt x="421" y="98"/>
                </a:cubicBezTo>
                <a:cubicBezTo>
                  <a:pt x="421" y="94"/>
                  <a:pt x="425" y="95"/>
                  <a:pt x="428" y="95"/>
                </a:cubicBezTo>
                <a:close/>
                <a:moveTo>
                  <a:pt x="498" y="98"/>
                </a:moveTo>
                <a:cubicBezTo>
                  <a:pt x="497" y="100"/>
                  <a:pt x="491" y="100"/>
                  <a:pt x="490" y="99"/>
                </a:cubicBezTo>
                <a:cubicBezTo>
                  <a:pt x="488" y="98"/>
                  <a:pt x="495" y="99"/>
                  <a:pt x="498" y="98"/>
                </a:cubicBezTo>
                <a:close/>
                <a:moveTo>
                  <a:pt x="418" y="110"/>
                </a:moveTo>
                <a:cubicBezTo>
                  <a:pt x="424" y="107"/>
                  <a:pt x="429" y="105"/>
                  <a:pt x="437" y="105"/>
                </a:cubicBezTo>
                <a:cubicBezTo>
                  <a:pt x="434" y="107"/>
                  <a:pt x="434" y="111"/>
                  <a:pt x="430" y="111"/>
                </a:cubicBezTo>
                <a:cubicBezTo>
                  <a:pt x="430" y="110"/>
                  <a:pt x="431" y="110"/>
                  <a:pt x="431" y="109"/>
                </a:cubicBezTo>
                <a:cubicBezTo>
                  <a:pt x="427" y="109"/>
                  <a:pt x="424" y="111"/>
                  <a:pt x="418" y="110"/>
                </a:cubicBezTo>
                <a:close/>
                <a:moveTo>
                  <a:pt x="448" y="109"/>
                </a:moveTo>
                <a:cubicBezTo>
                  <a:pt x="447" y="111"/>
                  <a:pt x="444" y="111"/>
                  <a:pt x="441" y="112"/>
                </a:cubicBezTo>
                <a:cubicBezTo>
                  <a:pt x="442" y="109"/>
                  <a:pt x="444" y="108"/>
                  <a:pt x="448" y="109"/>
                </a:cubicBezTo>
                <a:close/>
                <a:moveTo>
                  <a:pt x="472" y="111"/>
                </a:moveTo>
                <a:cubicBezTo>
                  <a:pt x="473" y="112"/>
                  <a:pt x="473" y="115"/>
                  <a:pt x="470" y="114"/>
                </a:cubicBezTo>
                <a:cubicBezTo>
                  <a:pt x="472" y="109"/>
                  <a:pt x="465" y="109"/>
                  <a:pt x="461" y="109"/>
                </a:cubicBezTo>
                <a:cubicBezTo>
                  <a:pt x="464" y="106"/>
                  <a:pt x="474" y="107"/>
                  <a:pt x="479" y="104"/>
                </a:cubicBezTo>
                <a:cubicBezTo>
                  <a:pt x="469" y="102"/>
                  <a:pt x="449" y="107"/>
                  <a:pt x="438" y="107"/>
                </a:cubicBezTo>
                <a:cubicBezTo>
                  <a:pt x="435" y="103"/>
                  <a:pt x="443" y="102"/>
                  <a:pt x="445" y="104"/>
                </a:cubicBezTo>
                <a:cubicBezTo>
                  <a:pt x="459" y="101"/>
                  <a:pt x="474" y="99"/>
                  <a:pt x="487" y="99"/>
                </a:cubicBezTo>
                <a:cubicBezTo>
                  <a:pt x="484" y="100"/>
                  <a:pt x="481" y="99"/>
                  <a:pt x="479" y="102"/>
                </a:cubicBezTo>
                <a:cubicBezTo>
                  <a:pt x="481" y="104"/>
                  <a:pt x="487" y="103"/>
                  <a:pt x="488" y="105"/>
                </a:cubicBezTo>
                <a:cubicBezTo>
                  <a:pt x="485" y="110"/>
                  <a:pt x="475" y="107"/>
                  <a:pt x="472" y="111"/>
                </a:cubicBezTo>
                <a:close/>
                <a:moveTo>
                  <a:pt x="580" y="109"/>
                </a:moveTo>
                <a:cubicBezTo>
                  <a:pt x="581" y="112"/>
                  <a:pt x="578" y="112"/>
                  <a:pt x="575" y="112"/>
                </a:cubicBezTo>
                <a:cubicBezTo>
                  <a:pt x="575" y="108"/>
                  <a:pt x="578" y="109"/>
                  <a:pt x="580" y="109"/>
                </a:cubicBezTo>
                <a:close/>
                <a:moveTo>
                  <a:pt x="505" y="106"/>
                </a:moveTo>
                <a:cubicBezTo>
                  <a:pt x="502" y="106"/>
                  <a:pt x="501" y="105"/>
                  <a:pt x="501" y="103"/>
                </a:cubicBezTo>
                <a:cubicBezTo>
                  <a:pt x="507" y="102"/>
                  <a:pt x="509" y="100"/>
                  <a:pt x="514" y="102"/>
                </a:cubicBezTo>
                <a:cubicBezTo>
                  <a:pt x="513" y="105"/>
                  <a:pt x="507" y="104"/>
                  <a:pt x="505" y="106"/>
                </a:cubicBezTo>
                <a:close/>
                <a:moveTo>
                  <a:pt x="623" y="97"/>
                </a:moveTo>
                <a:cubicBezTo>
                  <a:pt x="623" y="98"/>
                  <a:pt x="621" y="98"/>
                  <a:pt x="619" y="98"/>
                </a:cubicBezTo>
                <a:cubicBezTo>
                  <a:pt x="619" y="96"/>
                  <a:pt x="619" y="96"/>
                  <a:pt x="619" y="96"/>
                </a:cubicBezTo>
                <a:cubicBezTo>
                  <a:pt x="621" y="95"/>
                  <a:pt x="622" y="96"/>
                  <a:pt x="623" y="97"/>
                </a:cubicBezTo>
                <a:close/>
                <a:moveTo>
                  <a:pt x="573" y="95"/>
                </a:moveTo>
                <a:cubicBezTo>
                  <a:pt x="575" y="94"/>
                  <a:pt x="577" y="93"/>
                  <a:pt x="580" y="93"/>
                </a:cubicBezTo>
                <a:cubicBezTo>
                  <a:pt x="579" y="96"/>
                  <a:pt x="576" y="95"/>
                  <a:pt x="573" y="95"/>
                </a:cubicBezTo>
                <a:close/>
                <a:moveTo>
                  <a:pt x="646" y="93"/>
                </a:moveTo>
                <a:cubicBezTo>
                  <a:pt x="645" y="95"/>
                  <a:pt x="643" y="96"/>
                  <a:pt x="641" y="94"/>
                </a:cubicBezTo>
                <a:cubicBezTo>
                  <a:pt x="641" y="92"/>
                  <a:pt x="644" y="91"/>
                  <a:pt x="646" y="93"/>
                </a:cubicBezTo>
                <a:close/>
                <a:moveTo>
                  <a:pt x="640" y="94"/>
                </a:moveTo>
                <a:cubicBezTo>
                  <a:pt x="640" y="96"/>
                  <a:pt x="638" y="96"/>
                  <a:pt x="636" y="96"/>
                </a:cubicBezTo>
                <a:cubicBezTo>
                  <a:pt x="636" y="95"/>
                  <a:pt x="637" y="95"/>
                  <a:pt x="638" y="95"/>
                </a:cubicBezTo>
                <a:cubicBezTo>
                  <a:pt x="638" y="94"/>
                  <a:pt x="637" y="94"/>
                  <a:pt x="636" y="94"/>
                </a:cubicBezTo>
                <a:cubicBezTo>
                  <a:pt x="637" y="91"/>
                  <a:pt x="639" y="93"/>
                  <a:pt x="640" y="94"/>
                </a:cubicBezTo>
                <a:close/>
                <a:moveTo>
                  <a:pt x="601" y="94"/>
                </a:moveTo>
                <a:cubicBezTo>
                  <a:pt x="601" y="92"/>
                  <a:pt x="601" y="90"/>
                  <a:pt x="599" y="90"/>
                </a:cubicBezTo>
                <a:cubicBezTo>
                  <a:pt x="600" y="87"/>
                  <a:pt x="604" y="90"/>
                  <a:pt x="608" y="89"/>
                </a:cubicBezTo>
                <a:cubicBezTo>
                  <a:pt x="607" y="92"/>
                  <a:pt x="606" y="95"/>
                  <a:pt x="601" y="94"/>
                </a:cubicBezTo>
                <a:close/>
                <a:moveTo>
                  <a:pt x="548" y="85"/>
                </a:moveTo>
                <a:cubicBezTo>
                  <a:pt x="547" y="87"/>
                  <a:pt x="546" y="88"/>
                  <a:pt x="544" y="88"/>
                </a:cubicBezTo>
                <a:cubicBezTo>
                  <a:pt x="545" y="90"/>
                  <a:pt x="549" y="92"/>
                  <a:pt x="550" y="90"/>
                </a:cubicBezTo>
                <a:cubicBezTo>
                  <a:pt x="550" y="92"/>
                  <a:pt x="542" y="93"/>
                  <a:pt x="539" y="96"/>
                </a:cubicBezTo>
                <a:cubicBezTo>
                  <a:pt x="542" y="98"/>
                  <a:pt x="543" y="97"/>
                  <a:pt x="547" y="96"/>
                </a:cubicBezTo>
                <a:cubicBezTo>
                  <a:pt x="546" y="97"/>
                  <a:pt x="546" y="98"/>
                  <a:pt x="547" y="98"/>
                </a:cubicBezTo>
                <a:cubicBezTo>
                  <a:pt x="538" y="103"/>
                  <a:pt x="529" y="104"/>
                  <a:pt x="519" y="102"/>
                </a:cubicBezTo>
                <a:cubicBezTo>
                  <a:pt x="518" y="100"/>
                  <a:pt x="520" y="100"/>
                  <a:pt x="521" y="100"/>
                </a:cubicBezTo>
                <a:cubicBezTo>
                  <a:pt x="519" y="99"/>
                  <a:pt x="520" y="95"/>
                  <a:pt x="516" y="96"/>
                </a:cubicBezTo>
                <a:cubicBezTo>
                  <a:pt x="520" y="94"/>
                  <a:pt x="530" y="90"/>
                  <a:pt x="527" y="87"/>
                </a:cubicBezTo>
                <a:cubicBezTo>
                  <a:pt x="529" y="84"/>
                  <a:pt x="532" y="87"/>
                  <a:pt x="531" y="89"/>
                </a:cubicBezTo>
                <a:cubicBezTo>
                  <a:pt x="534" y="88"/>
                  <a:pt x="535" y="88"/>
                  <a:pt x="538" y="88"/>
                </a:cubicBezTo>
                <a:cubicBezTo>
                  <a:pt x="539" y="87"/>
                  <a:pt x="541" y="86"/>
                  <a:pt x="541" y="84"/>
                </a:cubicBezTo>
                <a:cubicBezTo>
                  <a:pt x="544" y="83"/>
                  <a:pt x="545" y="85"/>
                  <a:pt x="548" y="85"/>
                </a:cubicBezTo>
                <a:close/>
                <a:moveTo>
                  <a:pt x="565" y="81"/>
                </a:moveTo>
                <a:cubicBezTo>
                  <a:pt x="563" y="82"/>
                  <a:pt x="562" y="83"/>
                  <a:pt x="560" y="83"/>
                </a:cubicBezTo>
                <a:cubicBezTo>
                  <a:pt x="560" y="82"/>
                  <a:pt x="559" y="82"/>
                  <a:pt x="559" y="82"/>
                </a:cubicBezTo>
                <a:cubicBezTo>
                  <a:pt x="559" y="80"/>
                  <a:pt x="563" y="79"/>
                  <a:pt x="565" y="81"/>
                </a:cubicBezTo>
                <a:close/>
                <a:moveTo>
                  <a:pt x="739" y="55"/>
                </a:moveTo>
                <a:cubicBezTo>
                  <a:pt x="738" y="57"/>
                  <a:pt x="736" y="57"/>
                  <a:pt x="733" y="57"/>
                </a:cubicBezTo>
                <a:cubicBezTo>
                  <a:pt x="733" y="54"/>
                  <a:pt x="737" y="54"/>
                  <a:pt x="739" y="55"/>
                </a:cubicBezTo>
                <a:close/>
                <a:moveTo>
                  <a:pt x="810" y="51"/>
                </a:moveTo>
                <a:cubicBezTo>
                  <a:pt x="810" y="50"/>
                  <a:pt x="808" y="50"/>
                  <a:pt x="807" y="50"/>
                </a:cubicBezTo>
                <a:cubicBezTo>
                  <a:pt x="807" y="47"/>
                  <a:pt x="809" y="46"/>
                  <a:pt x="810" y="44"/>
                </a:cubicBezTo>
                <a:cubicBezTo>
                  <a:pt x="815" y="44"/>
                  <a:pt x="817" y="46"/>
                  <a:pt x="821" y="45"/>
                </a:cubicBezTo>
                <a:cubicBezTo>
                  <a:pt x="819" y="49"/>
                  <a:pt x="812" y="47"/>
                  <a:pt x="810" y="52"/>
                </a:cubicBezTo>
                <a:cubicBezTo>
                  <a:pt x="809" y="52"/>
                  <a:pt x="810" y="51"/>
                  <a:pt x="810" y="51"/>
                </a:cubicBezTo>
                <a:close/>
                <a:moveTo>
                  <a:pt x="860" y="49"/>
                </a:moveTo>
                <a:cubicBezTo>
                  <a:pt x="859" y="51"/>
                  <a:pt x="857" y="51"/>
                  <a:pt x="854" y="51"/>
                </a:cubicBezTo>
                <a:cubicBezTo>
                  <a:pt x="855" y="49"/>
                  <a:pt x="856" y="47"/>
                  <a:pt x="859" y="47"/>
                </a:cubicBezTo>
                <a:cubicBezTo>
                  <a:pt x="859" y="48"/>
                  <a:pt x="859" y="49"/>
                  <a:pt x="860" y="49"/>
                </a:cubicBezTo>
                <a:close/>
                <a:moveTo>
                  <a:pt x="831" y="43"/>
                </a:moveTo>
                <a:cubicBezTo>
                  <a:pt x="829" y="45"/>
                  <a:pt x="830" y="47"/>
                  <a:pt x="831" y="48"/>
                </a:cubicBezTo>
                <a:cubicBezTo>
                  <a:pt x="829" y="51"/>
                  <a:pt x="824" y="50"/>
                  <a:pt x="821" y="51"/>
                </a:cubicBezTo>
                <a:cubicBezTo>
                  <a:pt x="821" y="51"/>
                  <a:pt x="822" y="52"/>
                  <a:pt x="823" y="52"/>
                </a:cubicBezTo>
                <a:cubicBezTo>
                  <a:pt x="823" y="54"/>
                  <a:pt x="820" y="53"/>
                  <a:pt x="819" y="53"/>
                </a:cubicBezTo>
                <a:cubicBezTo>
                  <a:pt x="818" y="50"/>
                  <a:pt x="819" y="51"/>
                  <a:pt x="819" y="47"/>
                </a:cubicBezTo>
                <a:cubicBezTo>
                  <a:pt x="823" y="48"/>
                  <a:pt x="822" y="48"/>
                  <a:pt x="824" y="46"/>
                </a:cubicBezTo>
                <a:cubicBezTo>
                  <a:pt x="824" y="46"/>
                  <a:pt x="822" y="45"/>
                  <a:pt x="823" y="44"/>
                </a:cubicBezTo>
                <a:cubicBezTo>
                  <a:pt x="826" y="45"/>
                  <a:pt x="827" y="43"/>
                  <a:pt x="831" y="43"/>
                </a:cubicBezTo>
                <a:close/>
                <a:moveTo>
                  <a:pt x="110" y="385"/>
                </a:moveTo>
                <a:cubicBezTo>
                  <a:pt x="106" y="385"/>
                  <a:pt x="105" y="383"/>
                  <a:pt x="104" y="386"/>
                </a:cubicBezTo>
                <a:cubicBezTo>
                  <a:pt x="106" y="387"/>
                  <a:pt x="106" y="385"/>
                  <a:pt x="107" y="385"/>
                </a:cubicBezTo>
                <a:cubicBezTo>
                  <a:pt x="106" y="387"/>
                  <a:pt x="106" y="387"/>
                  <a:pt x="106" y="387"/>
                </a:cubicBezTo>
                <a:cubicBezTo>
                  <a:pt x="109" y="388"/>
                  <a:pt x="109" y="386"/>
                  <a:pt x="110" y="385"/>
                </a:cubicBezTo>
                <a:close/>
                <a:moveTo>
                  <a:pt x="703" y="43"/>
                </a:moveTo>
                <a:cubicBezTo>
                  <a:pt x="704" y="41"/>
                  <a:pt x="704" y="39"/>
                  <a:pt x="703" y="36"/>
                </a:cubicBezTo>
                <a:cubicBezTo>
                  <a:pt x="705" y="35"/>
                  <a:pt x="708" y="35"/>
                  <a:pt x="708" y="32"/>
                </a:cubicBezTo>
                <a:cubicBezTo>
                  <a:pt x="704" y="33"/>
                  <a:pt x="706" y="27"/>
                  <a:pt x="699" y="26"/>
                </a:cubicBezTo>
                <a:cubicBezTo>
                  <a:pt x="698" y="28"/>
                  <a:pt x="701" y="30"/>
                  <a:pt x="697" y="31"/>
                </a:cubicBezTo>
                <a:cubicBezTo>
                  <a:pt x="697" y="28"/>
                  <a:pt x="693" y="23"/>
                  <a:pt x="697" y="22"/>
                </a:cubicBezTo>
                <a:cubicBezTo>
                  <a:pt x="697" y="24"/>
                  <a:pt x="699" y="25"/>
                  <a:pt x="699" y="26"/>
                </a:cubicBezTo>
                <a:cubicBezTo>
                  <a:pt x="701" y="22"/>
                  <a:pt x="705" y="26"/>
                  <a:pt x="707" y="22"/>
                </a:cubicBezTo>
                <a:cubicBezTo>
                  <a:pt x="699" y="21"/>
                  <a:pt x="699" y="21"/>
                  <a:pt x="699" y="21"/>
                </a:cubicBezTo>
                <a:cubicBezTo>
                  <a:pt x="700" y="19"/>
                  <a:pt x="697" y="16"/>
                  <a:pt x="696" y="18"/>
                </a:cubicBezTo>
                <a:cubicBezTo>
                  <a:pt x="699" y="18"/>
                  <a:pt x="695" y="20"/>
                  <a:pt x="694" y="20"/>
                </a:cubicBezTo>
                <a:cubicBezTo>
                  <a:pt x="694" y="23"/>
                  <a:pt x="693" y="25"/>
                  <a:pt x="692" y="26"/>
                </a:cubicBezTo>
                <a:cubicBezTo>
                  <a:pt x="691" y="21"/>
                  <a:pt x="691" y="28"/>
                  <a:pt x="689" y="28"/>
                </a:cubicBezTo>
                <a:cubicBezTo>
                  <a:pt x="689" y="26"/>
                  <a:pt x="689" y="25"/>
                  <a:pt x="687" y="25"/>
                </a:cubicBezTo>
                <a:cubicBezTo>
                  <a:pt x="687" y="28"/>
                  <a:pt x="689" y="29"/>
                  <a:pt x="691" y="30"/>
                </a:cubicBezTo>
                <a:cubicBezTo>
                  <a:pt x="690" y="32"/>
                  <a:pt x="688" y="32"/>
                  <a:pt x="687" y="34"/>
                </a:cubicBezTo>
                <a:cubicBezTo>
                  <a:pt x="689" y="35"/>
                  <a:pt x="692" y="39"/>
                  <a:pt x="690" y="41"/>
                </a:cubicBezTo>
                <a:cubicBezTo>
                  <a:pt x="694" y="41"/>
                  <a:pt x="695" y="42"/>
                  <a:pt x="698" y="40"/>
                </a:cubicBezTo>
                <a:cubicBezTo>
                  <a:pt x="698" y="42"/>
                  <a:pt x="699" y="43"/>
                  <a:pt x="700" y="44"/>
                </a:cubicBezTo>
                <a:cubicBezTo>
                  <a:pt x="700" y="40"/>
                  <a:pt x="702" y="41"/>
                  <a:pt x="703" y="43"/>
                </a:cubicBezTo>
                <a:close/>
                <a:moveTo>
                  <a:pt x="692" y="33"/>
                </a:moveTo>
                <a:cubicBezTo>
                  <a:pt x="696" y="33"/>
                  <a:pt x="696" y="33"/>
                  <a:pt x="696" y="33"/>
                </a:cubicBezTo>
                <a:cubicBezTo>
                  <a:pt x="695" y="36"/>
                  <a:pt x="696" y="37"/>
                  <a:pt x="696" y="39"/>
                </a:cubicBezTo>
                <a:cubicBezTo>
                  <a:pt x="694" y="38"/>
                  <a:pt x="692" y="37"/>
                  <a:pt x="692" y="33"/>
                </a:cubicBezTo>
                <a:close/>
                <a:moveTo>
                  <a:pt x="806" y="33"/>
                </a:moveTo>
                <a:cubicBezTo>
                  <a:pt x="798" y="35"/>
                  <a:pt x="786" y="34"/>
                  <a:pt x="779" y="38"/>
                </a:cubicBezTo>
                <a:cubicBezTo>
                  <a:pt x="790" y="37"/>
                  <a:pt x="800" y="37"/>
                  <a:pt x="806" y="33"/>
                </a:cubicBezTo>
                <a:close/>
                <a:moveTo>
                  <a:pt x="877" y="113"/>
                </a:moveTo>
                <a:cubicBezTo>
                  <a:pt x="871" y="112"/>
                  <a:pt x="866" y="109"/>
                  <a:pt x="863" y="114"/>
                </a:cubicBezTo>
                <a:cubicBezTo>
                  <a:pt x="865" y="115"/>
                  <a:pt x="868" y="119"/>
                  <a:pt x="870" y="118"/>
                </a:cubicBezTo>
                <a:cubicBezTo>
                  <a:pt x="868" y="116"/>
                  <a:pt x="871" y="115"/>
                  <a:pt x="871" y="114"/>
                </a:cubicBezTo>
                <a:cubicBezTo>
                  <a:pt x="872" y="116"/>
                  <a:pt x="877" y="115"/>
                  <a:pt x="877" y="113"/>
                </a:cubicBezTo>
                <a:close/>
                <a:moveTo>
                  <a:pt x="873" y="49"/>
                </a:moveTo>
                <a:cubicBezTo>
                  <a:pt x="874" y="49"/>
                  <a:pt x="874" y="50"/>
                  <a:pt x="873" y="51"/>
                </a:cubicBezTo>
                <a:cubicBezTo>
                  <a:pt x="877" y="51"/>
                  <a:pt x="876" y="52"/>
                  <a:pt x="874" y="53"/>
                </a:cubicBezTo>
                <a:cubicBezTo>
                  <a:pt x="875" y="54"/>
                  <a:pt x="875" y="54"/>
                  <a:pt x="876" y="55"/>
                </a:cubicBezTo>
                <a:cubicBezTo>
                  <a:pt x="877" y="55"/>
                  <a:pt x="879" y="55"/>
                  <a:pt x="879" y="53"/>
                </a:cubicBezTo>
                <a:cubicBezTo>
                  <a:pt x="878" y="53"/>
                  <a:pt x="877" y="53"/>
                  <a:pt x="877" y="52"/>
                </a:cubicBezTo>
                <a:cubicBezTo>
                  <a:pt x="879" y="52"/>
                  <a:pt x="879" y="49"/>
                  <a:pt x="881" y="50"/>
                </a:cubicBezTo>
                <a:cubicBezTo>
                  <a:pt x="883" y="51"/>
                  <a:pt x="880" y="54"/>
                  <a:pt x="882" y="55"/>
                </a:cubicBezTo>
                <a:cubicBezTo>
                  <a:pt x="884" y="50"/>
                  <a:pt x="882" y="52"/>
                  <a:pt x="886" y="49"/>
                </a:cubicBezTo>
                <a:cubicBezTo>
                  <a:pt x="881" y="49"/>
                  <a:pt x="876" y="46"/>
                  <a:pt x="873" y="49"/>
                </a:cubicBezTo>
                <a:close/>
                <a:moveTo>
                  <a:pt x="954" y="85"/>
                </a:moveTo>
                <a:cubicBezTo>
                  <a:pt x="955" y="82"/>
                  <a:pt x="959" y="84"/>
                  <a:pt x="960" y="82"/>
                </a:cubicBezTo>
                <a:cubicBezTo>
                  <a:pt x="957" y="80"/>
                  <a:pt x="956" y="77"/>
                  <a:pt x="953" y="75"/>
                </a:cubicBezTo>
                <a:cubicBezTo>
                  <a:pt x="952" y="77"/>
                  <a:pt x="950" y="77"/>
                  <a:pt x="947" y="77"/>
                </a:cubicBezTo>
                <a:cubicBezTo>
                  <a:pt x="946" y="80"/>
                  <a:pt x="950" y="78"/>
                  <a:pt x="949" y="80"/>
                </a:cubicBezTo>
                <a:cubicBezTo>
                  <a:pt x="947" y="82"/>
                  <a:pt x="942" y="78"/>
                  <a:pt x="940" y="81"/>
                </a:cubicBezTo>
                <a:cubicBezTo>
                  <a:pt x="941" y="82"/>
                  <a:pt x="944" y="82"/>
                  <a:pt x="943" y="84"/>
                </a:cubicBezTo>
                <a:cubicBezTo>
                  <a:pt x="946" y="85"/>
                  <a:pt x="945" y="81"/>
                  <a:pt x="949" y="82"/>
                </a:cubicBezTo>
                <a:cubicBezTo>
                  <a:pt x="951" y="84"/>
                  <a:pt x="945" y="85"/>
                  <a:pt x="949" y="86"/>
                </a:cubicBezTo>
                <a:cubicBezTo>
                  <a:pt x="949" y="82"/>
                  <a:pt x="954" y="83"/>
                  <a:pt x="954" y="85"/>
                </a:cubicBezTo>
                <a:close/>
                <a:moveTo>
                  <a:pt x="1027" y="182"/>
                </a:moveTo>
                <a:cubicBezTo>
                  <a:pt x="1020" y="181"/>
                  <a:pt x="1007" y="180"/>
                  <a:pt x="1000" y="183"/>
                </a:cubicBezTo>
                <a:cubicBezTo>
                  <a:pt x="1007" y="185"/>
                  <a:pt x="1021" y="184"/>
                  <a:pt x="1027" y="182"/>
                </a:cubicBezTo>
                <a:close/>
                <a:moveTo>
                  <a:pt x="1012" y="166"/>
                </a:moveTo>
                <a:cubicBezTo>
                  <a:pt x="1013" y="167"/>
                  <a:pt x="1013" y="168"/>
                  <a:pt x="1013" y="169"/>
                </a:cubicBezTo>
                <a:cubicBezTo>
                  <a:pt x="1015" y="169"/>
                  <a:pt x="1016" y="168"/>
                  <a:pt x="1018" y="169"/>
                </a:cubicBezTo>
                <a:cubicBezTo>
                  <a:pt x="1018" y="166"/>
                  <a:pt x="1016" y="168"/>
                  <a:pt x="1013" y="167"/>
                </a:cubicBezTo>
                <a:cubicBezTo>
                  <a:pt x="1013" y="166"/>
                  <a:pt x="1012" y="165"/>
                  <a:pt x="1012" y="166"/>
                </a:cubicBezTo>
                <a:close/>
                <a:moveTo>
                  <a:pt x="1003" y="618"/>
                </a:moveTo>
                <a:cubicBezTo>
                  <a:pt x="1004" y="617"/>
                  <a:pt x="1005" y="617"/>
                  <a:pt x="1004" y="615"/>
                </a:cubicBezTo>
                <a:cubicBezTo>
                  <a:pt x="1000" y="614"/>
                  <a:pt x="997" y="612"/>
                  <a:pt x="994" y="609"/>
                </a:cubicBezTo>
                <a:cubicBezTo>
                  <a:pt x="997" y="613"/>
                  <a:pt x="999" y="615"/>
                  <a:pt x="1000" y="618"/>
                </a:cubicBezTo>
                <a:cubicBezTo>
                  <a:pt x="1003" y="618"/>
                  <a:pt x="998" y="615"/>
                  <a:pt x="1001" y="615"/>
                </a:cubicBezTo>
                <a:cubicBezTo>
                  <a:pt x="1001" y="617"/>
                  <a:pt x="1002" y="618"/>
                  <a:pt x="1003" y="618"/>
                </a:cubicBezTo>
                <a:close/>
                <a:moveTo>
                  <a:pt x="1039" y="79"/>
                </a:moveTo>
                <a:cubicBezTo>
                  <a:pt x="1037" y="75"/>
                  <a:pt x="1029" y="76"/>
                  <a:pt x="1025" y="78"/>
                </a:cubicBezTo>
                <a:cubicBezTo>
                  <a:pt x="1028" y="82"/>
                  <a:pt x="1032" y="81"/>
                  <a:pt x="1037" y="81"/>
                </a:cubicBezTo>
                <a:cubicBezTo>
                  <a:pt x="1045" y="83"/>
                  <a:pt x="1050" y="91"/>
                  <a:pt x="1055" y="83"/>
                </a:cubicBezTo>
                <a:cubicBezTo>
                  <a:pt x="1059" y="85"/>
                  <a:pt x="1063" y="86"/>
                  <a:pt x="1067" y="87"/>
                </a:cubicBezTo>
                <a:cubicBezTo>
                  <a:pt x="1066" y="84"/>
                  <a:pt x="1069" y="87"/>
                  <a:pt x="1068" y="84"/>
                </a:cubicBezTo>
                <a:cubicBezTo>
                  <a:pt x="1061" y="84"/>
                  <a:pt x="1050" y="80"/>
                  <a:pt x="1052" y="77"/>
                </a:cubicBezTo>
                <a:cubicBezTo>
                  <a:pt x="1049" y="77"/>
                  <a:pt x="1045" y="78"/>
                  <a:pt x="1042" y="76"/>
                </a:cubicBezTo>
                <a:cubicBezTo>
                  <a:pt x="1042" y="78"/>
                  <a:pt x="1042" y="79"/>
                  <a:pt x="1039" y="79"/>
                </a:cubicBezTo>
                <a:close/>
                <a:moveTo>
                  <a:pt x="1015" y="645"/>
                </a:moveTo>
                <a:cubicBezTo>
                  <a:pt x="1016" y="650"/>
                  <a:pt x="1017" y="649"/>
                  <a:pt x="1014" y="650"/>
                </a:cubicBezTo>
                <a:cubicBezTo>
                  <a:pt x="1020" y="653"/>
                  <a:pt x="1025" y="649"/>
                  <a:pt x="1027" y="644"/>
                </a:cubicBezTo>
                <a:cubicBezTo>
                  <a:pt x="1028" y="643"/>
                  <a:pt x="1034" y="646"/>
                  <a:pt x="1036" y="642"/>
                </a:cubicBezTo>
                <a:cubicBezTo>
                  <a:pt x="1030" y="641"/>
                  <a:pt x="1026" y="640"/>
                  <a:pt x="1020" y="640"/>
                </a:cubicBezTo>
                <a:cubicBezTo>
                  <a:pt x="1018" y="641"/>
                  <a:pt x="1018" y="645"/>
                  <a:pt x="1015" y="645"/>
                </a:cubicBezTo>
                <a:close/>
                <a:moveTo>
                  <a:pt x="1028" y="650"/>
                </a:moveTo>
                <a:cubicBezTo>
                  <a:pt x="1029" y="651"/>
                  <a:pt x="1029" y="652"/>
                  <a:pt x="1028" y="653"/>
                </a:cubicBezTo>
                <a:cubicBezTo>
                  <a:pt x="1040" y="657"/>
                  <a:pt x="1042" y="657"/>
                  <a:pt x="1049" y="655"/>
                </a:cubicBezTo>
                <a:cubicBezTo>
                  <a:pt x="1045" y="654"/>
                  <a:pt x="1050" y="655"/>
                  <a:pt x="1049" y="652"/>
                </a:cubicBezTo>
                <a:cubicBezTo>
                  <a:pt x="1046" y="652"/>
                  <a:pt x="1044" y="649"/>
                  <a:pt x="1040" y="649"/>
                </a:cubicBezTo>
                <a:cubicBezTo>
                  <a:pt x="1037" y="656"/>
                  <a:pt x="1034" y="648"/>
                  <a:pt x="1028" y="650"/>
                </a:cubicBezTo>
                <a:close/>
                <a:moveTo>
                  <a:pt x="1073" y="94"/>
                </a:moveTo>
                <a:cubicBezTo>
                  <a:pt x="1075" y="95"/>
                  <a:pt x="1075" y="94"/>
                  <a:pt x="1077" y="94"/>
                </a:cubicBezTo>
                <a:cubicBezTo>
                  <a:pt x="1077" y="94"/>
                  <a:pt x="1077" y="95"/>
                  <a:pt x="1077" y="94"/>
                </a:cubicBezTo>
                <a:cubicBezTo>
                  <a:pt x="1075" y="94"/>
                  <a:pt x="1076" y="90"/>
                  <a:pt x="1074" y="90"/>
                </a:cubicBezTo>
                <a:cubicBezTo>
                  <a:pt x="1074" y="92"/>
                  <a:pt x="1072" y="92"/>
                  <a:pt x="1073" y="94"/>
                </a:cubicBezTo>
                <a:close/>
                <a:moveTo>
                  <a:pt x="1081" y="542"/>
                </a:moveTo>
                <a:cubicBezTo>
                  <a:pt x="1080" y="539"/>
                  <a:pt x="1076" y="539"/>
                  <a:pt x="1075" y="542"/>
                </a:cubicBezTo>
                <a:cubicBezTo>
                  <a:pt x="1084" y="545"/>
                  <a:pt x="1101" y="540"/>
                  <a:pt x="1105" y="548"/>
                </a:cubicBezTo>
                <a:cubicBezTo>
                  <a:pt x="1098" y="548"/>
                  <a:pt x="1088" y="544"/>
                  <a:pt x="1080" y="546"/>
                </a:cubicBezTo>
                <a:cubicBezTo>
                  <a:pt x="1077" y="548"/>
                  <a:pt x="1077" y="551"/>
                  <a:pt x="1074" y="552"/>
                </a:cubicBezTo>
                <a:cubicBezTo>
                  <a:pt x="1073" y="552"/>
                  <a:pt x="1072" y="550"/>
                  <a:pt x="1073" y="548"/>
                </a:cubicBezTo>
                <a:cubicBezTo>
                  <a:pt x="1069" y="547"/>
                  <a:pt x="1069" y="550"/>
                  <a:pt x="1067" y="551"/>
                </a:cubicBezTo>
                <a:cubicBezTo>
                  <a:pt x="1068" y="553"/>
                  <a:pt x="1069" y="555"/>
                  <a:pt x="1070" y="556"/>
                </a:cubicBezTo>
                <a:cubicBezTo>
                  <a:pt x="1068" y="551"/>
                  <a:pt x="1079" y="552"/>
                  <a:pt x="1080" y="556"/>
                </a:cubicBezTo>
                <a:cubicBezTo>
                  <a:pt x="1080" y="550"/>
                  <a:pt x="1090" y="550"/>
                  <a:pt x="1092" y="554"/>
                </a:cubicBezTo>
                <a:cubicBezTo>
                  <a:pt x="1093" y="549"/>
                  <a:pt x="1098" y="552"/>
                  <a:pt x="1103" y="551"/>
                </a:cubicBezTo>
                <a:cubicBezTo>
                  <a:pt x="1102" y="553"/>
                  <a:pt x="1104" y="557"/>
                  <a:pt x="1102" y="557"/>
                </a:cubicBezTo>
                <a:cubicBezTo>
                  <a:pt x="1101" y="557"/>
                  <a:pt x="1101" y="556"/>
                  <a:pt x="1100" y="556"/>
                </a:cubicBezTo>
                <a:cubicBezTo>
                  <a:pt x="1099" y="557"/>
                  <a:pt x="1098" y="559"/>
                  <a:pt x="1097" y="561"/>
                </a:cubicBezTo>
                <a:cubicBezTo>
                  <a:pt x="1100" y="561"/>
                  <a:pt x="1101" y="562"/>
                  <a:pt x="1102" y="564"/>
                </a:cubicBezTo>
                <a:cubicBezTo>
                  <a:pt x="1098" y="563"/>
                  <a:pt x="1098" y="563"/>
                  <a:pt x="1098" y="563"/>
                </a:cubicBezTo>
                <a:cubicBezTo>
                  <a:pt x="1095" y="560"/>
                  <a:pt x="1097" y="559"/>
                  <a:pt x="1096" y="556"/>
                </a:cubicBezTo>
                <a:cubicBezTo>
                  <a:pt x="1094" y="561"/>
                  <a:pt x="1086" y="558"/>
                  <a:pt x="1081" y="560"/>
                </a:cubicBezTo>
                <a:cubicBezTo>
                  <a:pt x="1086" y="562"/>
                  <a:pt x="1095" y="558"/>
                  <a:pt x="1094" y="566"/>
                </a:cubicBezTo>
                <a:cubicBezTo>
                  <a:pt x="1099" y="567"/>
                  <a:pt x="1102" y="565"/>
                  <a:pt x="1105" y="565"/>
                </a:cubicBezTo>
                <a:cubicBezTo>
                  <a:pt x="1106" y="562"/>
                  <a:pt x="1104" y="563"/>
                  <a:pt x="1106" y="561"/>
                </a:cubicBezTo>
                <a:cubicBezTo>
                  <a:pt x="1111" y="560"/>
                  <a:pt x="1111" y="562"/>
                  <a:pt x="1116" y="563"/>
                </a:cubicBezTo>
                <a:cubicBezTo>
                  <a:pt x="1116" y="558"/>
                  <a:pt x="1109" y="560"/>
                  <a:pt x="1109" y="554"/>
                </a:cubicBezTo>
                <a:cubicBezTo>
                  <a:pt x="1116" y="557"/>
                  <a:pt x="1116" y="552"/>
                  <a:pt x="1123" y="555"/>
                </a:cubicBezTo>
                <a:cubicBezTo>
                  <a:pt x="1122" y="553"/>
                  <a:pt x="1127" y="553"/>
                  <a:pt x="1124" y="552"/>
                </a:cubicBezTo>
                <a:cubicBezTo>
                  <a:pt x="1123" y="554"/>
                  <a:pt x="1122" y="549"/>
                  <a:pt x="1120" y="549"/>
                </a:cubicBezTo>
                <a:cubicBezTo>
                  <a:pt x="1121" y="549"/>
                  <a:pt x="1121" y="548"/>
                  <a:pt x="1120" y="547"/>
                </a:cubicBezTo>
                <a:cubicBezTo>
                  <a:pt x="1120" y="545"/>
                  <a:pt x="1124" y="547"/>
                  <a:pt x="1124" y="544"/>
                </a:cubicBezTo>
                <a:cubicBezTo>
                  <a:pt x="1113" y="544"/>
                  <a:pt x="1102" y="541"/>
                  <a:pt x="1094" y="542"/>
                </a:cubicBezTo>
                <a:cubicBezTo>
                  <a:pt x="1094" y="541"/>
                  <a:pt x="1096" y="542"/>
                  <a:pt x="1095" y="540"/>
                </a:cubicBezTo>
                <a:cubicBezTo>
                  <a:pt x="1092" y="540"/>
                  <a:pt x="1087" y="537"/>
                  <a:pt x="1090" y="533"/>
                </a:cubicBezTo>
                <a:cubicBezTo>
                  <a:pt x="1083" y="534"/>
                  <a:pt x="1082" y="539"/>
                  <a:pt x="1081" y="542"/>
                </a:cubicBezTo>
                <a:close/>
                <a:moveTo>
                  <a:pt x="1118" y="550"/>
                </a:moveTo>
                <a:cubicBezTo>
                  <a:pt x="1118" y="554"/>
                  <a:pt x="1109" y="554"/>
                  <a:pt x="1106" y="553"/>
                </a:cubicBezTo>
                <a:cubicBezTo>
                  <a:pt x="1106" y="550"/>
                  <a:pt x="1106" y="550"/>
                  <a:pt x="1106" y="550"/>
                </a:cubicBezTo>
                <a:cubicBezTo>
                  <a:pt x="1110" y="550"/>
                  <a:pt x="1114" y="549"/>
                  <a:pt x="1118" y="550"/>
                </a:cubicBezTo>
                <a:close/>
                <a:moveTo>
                  <a:pt x="1092" y="277"/>
                </a:moveTo>
                <a:cubicBezTo>
                  <a:pt x="1093" y="276"/>
                  <a:pt x="1097" y="277"/>
                  <a:pt x="1099" y="274"/>
                </a:cubicBezTo>
                <a:cubicBezTo>
                  <a:pt x="1097" y="275"/>
                  <a:pt x="1090" y="275"/>
                  <a:pt x="1092" y="277"/>
                </a:cubicBezTo>
                <a:close/>
                <a:moveTo>
                  <a:pt x="1102" y="592"/>
                </a:moveTo>
                <a:cubicBezTo>
                  <a:pt x="1105" y="592"/>
                  <a:pt x="1110" y="591"/>
                  <a:pt x="1108" y="590"/>
                </a:cubicBezTo>
                <a:cubicBezTo>
                  <a:pt x="1108" y="592"/>
                  <a:pt x="1101" y="588"/>
                  <a:pt x="1102" y="592"/>
                </a:cubicBezTo>
                <a:close/>
                <a:moveTo>
                  <a:pt x="1121" y="298"/>
                </a:moveTo>
                <a:cubicBezTo>
                  <a:pt x="1128" y="298"/>
                  <a:pt x="1128" y="298"/>
                  <a:pt x="1128" y="298"/>
                </a:cubicBezTo>
                <a:cubicBezTo>
                  <a:pt x="1130" y="295"/>
                  <a:pt x="1127" y="295"/>
                  <a:pt x="1127" y="293"/>
                </a:cubicBezTo>
                <a:cubicBezTo>
                  <a:pt x="1130" y="285"/>
                  <a:pt x="1122" y="294"/>
                  <a:pt x="1121" y="298"/>
                </a:cubicBezTo>
                <a:close/>
                <a:moveTo>
                  <a:pt x="1134" y="436"/>
                </a:moveTo>
                <a:cubicBezTo>
                  <a:pt x="1139" y="436"/>
                  <a:pt x="1142" y="437"/>
                  <a:pt x="1146" y="436"/>
                </a:cubicBezTo>
                <a:cubicBezTo>
                  <a:pt x="1142" y="436"/>
                  <a:pt x="1135" y="433"/>
                  <a:pt x="1134" y="436"/>
                </a:cubicBezTo>
                <a:close/>
                <a:moveTo>
                  <a:pt x="1139" y="370"/>
                </a:moveTo>
                <a:cubicBezTo>
                  <a:pt x="1141" y="374"/>
                  <a:pt x="1142" y="375"/>
                  <a:pt x="1143" y="376"/>
                </a:cubicBezTo>
                <a:cubicBezTo>
                  <a:pt x="1146" y="375"/>
                  <a:pt x="1148" y="371"/>
                  <a:pt x="1148" y="370"/>
                </a:cubicBezTo>
                <a:cubicBezTo>
                  <a:pt x="1156" y="369"/>
                  <a:pt x="1170" y="371"/>
                  <a:pt x="1172" y="363"/>
                </a:cubicBezTo>
                <a:cubicBezTo>
                  <a:pt x="1167" y="363"/>
                  <a:pt x="1159" y="369"/>
                  <a:pt x="1153" y="365"/>
                </a:cubicBezTo>
                <a:cubicBezTo>
                  <a:pt x="1149" y="367"/>
                  <a:pt x="1146" y="371"/>
                  <a:pt x="1139" y="370"/>
                </a:cubicBezTo>
                <a:close/>
                <a:moveTo>
                  <a:pt x="1165" y="436"/>
                </a:moveTo>
                <a:cubicBezTo>
                  <a:pt x="1162" y="436"/>
                  <a:pt x="1165" y="431"/>
                  <a:pt x="1160" y="431"/>
                </a:cubicBezTo>
                <a:cubicBezTo>
                  <a:pt x="1159" y="433"/>
                  <a:pt x="1160" y="434"/>
                  <a:pt x="1160" y="436"/>
                </a:cubicBezTo>
                <a:cubicBezTo>
                  <a:pt x="1153" y="435"/>
                  <a:pt x="1150" y="433"/>
                  <a:pt x="1146" y="437"/>
                </a:cubicBezTo>
                <a:cubicBezTo>
                  <a:pt x="1154" y="434"/>
                  <a:pt x="1157" y="440"/>
                  <a:pt x="1165" y="436"/>
                </a:cubicBezTo>
                <a:close/>
                <a:moveTo>
                  <a:pt x="1227" y="436"/>
                </a:moveTo>
                <a:cubicBezTo>
                  <a:pt x="1227" y="435"/>
                  <a:pt x="1229" y="434"/>
                  <a:pt x="1229" y="432"/>
                </a:cubicBezTo>
                <a:cubicBezTo>
                  <a:pt x="1221" y="432"/>
                  <a:pt x="1221" y="432"/>
                  <a:pt x="1221" y="432"/>
                </a:cubicBezTo>
                <a:cubicBezTo>
                  <a:pt x="1220" y="433"/>
                  <a:pt x="1221" y="437"/>
                  <a:pt x="1216" y="436"/>
                </a:cubicBezTo>
                <a:cubicBezTo>
                  <a:pt x="1216" y="435"/>
                  <a:pt x="1217" y="435"/>
                  <a:pt x="1217" y="434"/>
                </a:cubicBezTo>
                <a:cubicBezTo>
                  <a:pt x="1206" y="429"/>
                  <a:pt x="1197" y="436"/>
                  <a:pt x="1191" y="435"/>
                </a:cubicBezTo>
                <a:cubicBezTo>
                  <a:pt x="1194" y="437"/>
                  <a:pt x="1188" y="435"/>
                  <a:pt x="1189" y="438"/>
                </a:cubicBezTo>
                <a:cubicBezTo>
                  <a:pt x="1190" y="438"/>
                  <a:pt x="1190" y="440"/>
                  <a:pt x="1190" y="441"/>
                </a:cubicBezTo>
                <a:cubicBezTo>
                  <a:pt x="1193" y="443"/>
                  <a:pt x="1196" y="440"/>
                  <a:pt x="1196" y="444"/>
                </a:cubicBezTo>
                <a:cubicBezTo>
                  <a:pt x="1189" y="445"/>
                  <a:pt x="1181" y="448"/>
                  <a:pt x="1172" y="445"/>
                </a:cubicBezTo>
                <a:cubicBezTo>
                  <a:pt x="1176" y="445"/>
                  <a:pt x="1176" y="442"/>
                  <a:pt x="1180" y="442"/>
                </a:cubicBezTo>
                <a:cubicBezTo>
                  <a:pt x="1178" y="439"/>
                  <a:pt x="1175" y="443"/>
                  <a:pt x="1175" y="440"/>
                </a:cubicBezTo>
                <a:cubicBezTo>
                  <a:pt x="1177" y="439"/>
                  <a:pt x="1185" y="439"/>
                  <a:pt x="1182" y="436"/>
                </a:cubicBezTo>
                <a:cubicBezTo>
                  <a:pt x="1176" y="439"/>
                  <a:pt x="1172" y="433"/>
                  <a:pt x="1169" y="438"/>
                </a:cubicBezTo>
                <a:cubicBezTo>
                  <a:pt x="1170" y="438"/>
                  <a:pt x="1172" y="438"/>
                  <a:pt x="1171" y="440"/>
                </a:cubicBezTo>
                <a:cubicBezTo>
                  <a:pt x="1169" y="441"/>
                  <a:pt x="1168" y="442"/>
                  <a:pt x="1165" y="443"/>
                </a:cubicBezTo>
                <a:cubicBezTo>
                  <a:pt x="1165" y="441"/>
                  <a:pt x="1163" y="440"/>
                  <a:pt x="1163" y="439"/>
                </a:cubicBezTo>
                <a:cubicBezTo>
                  <a:pt x="1161" y="440"/>
                  <a:pt x="1158" y="440"/>
                  <a:pt x="1157" y="443"/>
                </a:cubicBezTo>
                <a:cubicBezTo>
                  <a:pt x="1160" y="445"/>
                  <a:pt x="1159" y="445"/>
                  <a:pt x="1162" y="448"/>
                </a:cubicBezTo>
                <a:cubicBezTo>
                  <a:pt x="1159" y="449"/>
                  <a:pt x="1157" y="449"/>
                  <a:pt x="1155" y="451"/>
                </a:cubicBezTo>
                <a:cubicBezTo>
                  <a:pt x="1157" y="451"/>
                  <a:pt x="1159" y="451"/>
                  <a:pt x="1158" y="453"/>
                </a:cubicBezTo>
                <a:cubicBezTo>
                  <a:pt x="1156" y="454"/>
                  <a:pt x="1155" y="456"/>
                  <a:pt x="1153" y="458"/>
                </a:cubicBezTo>
                <a:cubicBezTo>
                  <a:pt x="1155" y="460"/>
                  <a:pt x="1158" y="461"/>
                  <a:pt x="1157" y="465"/>
                </a:cubicBezTo>
                <a:cubicBezTo>
                  <a:pt x="1160" y="464"/>
                  <a:pt x="1163" y="464"/>
                  <a:pt x="1165" y="463"/>
                </a:cubicBezTo>
                <a:cubicBezTo>
                  <a:pt x="1163" y="464"/>
                  <a:pt x="1162" y="460"/>
                  <a:pt x="1164" y="460"/>
                </a:cubicBezTo>
                <a:cubicBezTo>
                  <a:pt x="1168" y="460"/>
                  <a:pt x="1165" y="466"/>
                  <a:pt x="1170" y="465"/>
                </a:cubicBezTo>
                <a:cubicBezTo>
                  <a:pt x="1170" y="462"/>
                  <a:pt x="1170" y="458"/>
                  <a:pt x="1172" y="457"/>
                </a:cubicBezTo>
                <a:cubicBezTo>
                  <a:pt x="1176" y="457"/>
                  <a:pt x="1177" y="454"/>
                  <a:pt x="1182" y="455"/>
                </a:cubicBezTo>
                <a:cubicBezTo>
                  <a:pt x="1180" y="457"/>
                  <a:pt x="1180" y="459"/>
                  <a:pt x="1179" y="460"/>
                </a:cubicBezTo>
                <a:cubicBezTo>
                  <a:pt x="1180" y="461"/>
                  <a:pt x="1182" y="462"/>
                  <a:pt x="1181" y="465"/>
                </a:cubicBezTo>
                <a:cubicBezTo>
                  <a:pt x="1183" y="465"/>
                  <a:pt x="1184" y="465"/>
                  <a:pt x="1185" y="466"/>
                </a:cubicBezTo>
                <a:cubicBezTo>
                  <a:pt x="1189" y="463"/>
                  <a:pt x="1185" y="457"/>
                  <a:pt x="1195" y="459"/>
                </a:cubicBezTo>
                <a:cubicBezTo>
                  <a:pt x="1195" y="455"/>
                  <a:pt x="1195" y="455"/>
                  <a:pt x="1195" y="455"/>
                </a:cubicBezTo>
                <a:cubicBezTo>
                  <a:pt x="1194" y="453"/>
                  <a:pt x="1190" y="454"/>
                  <a:pt x="1188" y="455"/>
                </a:cubicBezTo>
                <a:cubicBezTo>
                  <a:pt x="1185" y="453"/>
                  <a:pt x="1185" y="449"/>
                  <a:pt x="1186" y="447"/>
                </a:cubicBezTo>
                <a:cubicBezTo>
                  <a:pt x="1190" y="447"/>
                  <a:pt x="1191" y="450"/>
                  <a:pt x="1192" y="453"/>
                </a:cubicBezTo>
                <a:cubicBezTo>
                  <a:pt x="1199" y="451"/>
                  <a:pt x="1198" y="456"/>
                  <a:pt x="1200" y="459"/>
                </a:cubicBezTo>
                <a:cubicBezTo>
                  <a:pt x="1206" y="460"/>
                  <a:pt x="1210" y="459"/>
                  <a:pt x="1213" y="460"/>
                </a:cubicBezTo>
                <a:cubicBezTo>
                  <a:pt x="1214" y="463"/>
                  <a:pt x="1212" y="462"/>
                  <a:pt x="1212" y="465"/>
                </a:cubicBezTo>
                <a:cubicBezTo>
                  <a:pt x="1216" y="464"/>
                  <a:pt x="1214" y="467"/>
                  <a:pt x="1216" y="467"/>
                </a:cubicBezTo>
                <a:cubicBezTo>
                  <a:pt x="1216" y="463"/>
                  <a:pt x="1220" y="463"/>
                  <a:pt x="1221" y="461"/>
                </a:cubicBezTo>
                <a:cubicBezTo>
                  <a:pt x="1236" y="459"/>
                  <a:pt x="1256" y="468"/>
                  <a:pt x="1264" y="456"/>
                </a:cubicBezTo>
                <a:cubicBezTo>
                  <a:pt x="1260" y="457"/>
                  <a:pt x="1253" y="458"/>
                  <a:pt x="1252" y="454"/>
                </a:cubicBezTo>
                <a:cubicBezTo>
                  <a:pt x="1253" y="456"/>
                  <a:pt x="1250" y="464"/>
                  <a:pt x="1246" y="459"/>
                </a:cubicBezTo>
                <a:cubicBezTo>
                  <a:pt x="1250" y="459"/>
                  <a:pt x="1246" y="457"/>
                  <a:pt x="1246" y="455"/>
                </a:cubicBezTo>
                <a:cubicBezTo>
                  <a:pt x="1244" y="458"/>
                  <a:pt x="1234" y="458"/>
                  <a:pt x="1236" y="452"/>
                </a:cubicBezTo>
                <a:cubicBezTo>
                  <a:pt x="1233" y="452"/>
                  <a:pt x="1231" y="453"/>
                  <a:pt x="1230" y="455"/>
                </a:cubicBezTo>
                <a:cubicBezTo>
                  <a:pt x="1229" y="453"/>
                  <a:pt x="1226" y="454"/>
                  <a:pt x="1227" y="450"/>
                </a:cubicBezTo>
                <a:cubicBezTo>
                  <a:pt x="1233" y="450"/>
                  <a:pt x="1235" y="450"/>
                  <a:pt x="1239" y="450"/>
                </a:cubicBezTo>
                <a:cubicBezTo>
                  <a:pt x="1240" y="451"/>
                  <a:pt x="1238" y="451"/>
                  <a:pt x="1239" y="454"/>
                </a:cubicBezTo>
                <a:cubicBezTo>
                  <a:pt x="1241" y="453"/>
                  <a:pt x="1243" y="453"/>
                  <a:pt x="1245" y="452"/>
                </a:cubicBezTo>
                <a:cubicBezTo>
                  <a:pt x="1244" y="451"/>
                  <a:pt x="1242" y="451"/>
                  <a:pt x="1242" y="448"/>
                </a:cubicBezTo>
                <a:cubicBezTo>
                  <a:pt x="1244" y="448"/>
                  <a:pt x="1244" y="449"/>
                  <a:pt x="1246" y="449"/>
                </a:cubicBezTo>
                <a:cubicBezTo>
                  <a:pt x="1246" y="448"/>
                  <a:pt x="1246" y="447"/>
                  <a:pt x="1245" y="446"/>
                </a:cubicBezTo>
                <a:cubicBezTo>
                  <a:pt x="1250" y="447"/>
                  <a:pt x="1248" y="441"/>
                  <a:pt x="1253" y="443"/>
                </a:cubicBezTo>
                <a:cubicBezTo>
                  <a:pt x="1253" y="441"/>
                  <a:pt x="1252" y="440"/>
                  <a:pt x="1252" y="438"/>
                </a:cubicBezTo>
                <a:cubicBezTo>
                  <a:pt x="1255" y="436"/>
                  <a:pt x="1262" y="439"/>
                  <a:pt x="1264" y="435"/>
                </a:cubicBezTo>
                <a:cubicBezTo>
                  <a:pt x="1263" y="435"/>
                  <a:pt x="1263" y="434"/>
                  <a:pt x="1263" y="433"/>
                </a:cubicBezTo>
                <a:cubicBezTo>
                  <a:pt x="1257" y="431"/>
                  <a:pt x="1256" y="434"/>
                  <a:pt x="1251" y="434"/>
                </a:cubicBezTo>
                <a:cubicBezTo>
                  <a:pt x="1251" y="433"/>
                  <a:pt x="1250" y="432"/>
                  <a:pt x="1250" y="430"/>
                </a:cubicBezTo>
                <a:cubicBezTo>
                  <a:pt x="1243" y="430"/>
                  <a:pt x="1235" y="441"/>
                  <a:pt x="1227" y="436"/>
                </a:cubicBezTo>
                <a:close/>
                <a:moveTo>
                  <a:pt x="1162" y="460"/>
                </a:moveTo>
                <a:cubicBezTo>
                  <a:pt x="1161" y="463"/>
                  <a:pt x="1159" y="460"/>
                  <a:pt x="1157" y="460"/>
                </a:cubicBezTo>
                <a:cubicBezTo>
                  <a:pt x="1157" y="456"/>
                  <a:pt x="1161" y="460"/>
                  <a:pt x="1162" y="460"/>
                </a:cubicBezTo>
                <a:close/>
                <a:moveTo>
                  <a:pt x="1183" y="455"/>
                </a:moveTo>
                <a:cubicBezTo>
                  <a:pt x="1181" y="454"/>
                  <a:pt x="1177" y="454"/>
                  <a:pt x="1178" y="451"/>
                </a:cubicBezTo>
                <a:cubicBezTo>
                  <a:pt x="1181" y="450"/>
                  <a:pt x="1180" y="451"/>
                  <a:pt x="1184" y="450"/>
                </a:cubicBezTo>
                <a:cubicBezTo>
                  <a:pt x="1184" y="452"/>
                  <a:pt x="1183" y="454"/>
                  <a:pt x="1183" y="455"/>
                </a:cubicBezTo>
                <a:close/>
                <a:moveTo>
                  <a:pt x="1224" y="452"/>
                </a:moveTo>
                <a:cubicBezTo>
                  <a:pt x="1223" y="454"/>
                  <a:pt x="1221" y="455"/>
                  <a:pt x="1220" y="457"/>
                </a:cubicBezTo>
                <a:cubicBezTo>
                  <a:pt x="1218" y="456"/>
                  <a:pt x="1218" y="454"/>
                  <a:pt x="1218" y="451"/>
                </a:cubicBezTo>
                <a:lnTo>
                  <a:pt x="1224" y="452"/>
                </a:lnTo>
                <a:close/>
                <a:moveTo>
                  <a:pt x="1239" y="446"/>
                </a:moveTo>
                <a:cubicBezTo>
                  <a:pt x="1237" y="450"/>
                  <a:pt x="1227" y="452"/>
                  <a:pt x="1228" y="444"/>
                </a:cubicBezTo>
                <a:cubicBezTo>
                  <a:pt x="1232" y="442"/>
                  <a:pt x="1233" y="448"/>
                  <a:pt x="1239" y="446"/>
                </a:cubicBezTo>
                <a:close/>
                <a:moveTo>
                  <a:pt x="1227" y="440"/>
                </a:moveTo>
                <a:cubicBezTo>
                  <a:pt x="1221" y="438"/>
                  <a:pt x="1226" y="450"/>
                  <a:pt x="1216" y="449"/>
                </a:cubicBezTo>
                <a:cubicBezTo>
                  <a:pt x="1216" y="449"/>
                  <a:pt x="1216" y="448"/>
                  <a:pt x="1215" y="448"/>
                </a:cubicBezTo>
                <a:cubicBezTo>
                  <a:pt x="1217" y="446"/>
                  <a:pt x="1219" y="444"/>
                  <a:pt x="1221" y="443"/>
                </a:cubicBezTo>
                <a:cubicBezTo>
                  <a:pt x="1218" y="438"/>
                  <a:pt x="1223" y="441"/>
                  <a:pt x="1225" y="438"/>
                </a:cubicBezTo>
                <a:cubicBezTo>
                  <a:pt x="1226" y="438"/>
                  <a:pt x="1226" y="439"/>
                  <a:pt x="1227" y="440"/>
                </a:cubicBezTo>
                <a:close/>
                <a:moveTo>
                  <a:pt x="1179" y="495"/>
                </a:moveTo>
                <a:cubicBezTo>
                  <a:pt x="1185" y="495"/>
                  <a:pt x="1180" y="498"/>
                  <a:pt x="1183" y="499"/>
                </a:cubicBezTo>
                <a:cubicBezTo>
                  <a:pt x="1185" y="495"/>
                  <a:pt x="1207" y="496"/>
                  <a:pt x="1203" y="499"/>
                </a:cubicBezTo>
                <a:cubicBezTo>
                  <a:pt x="1210" y="497"/>
                  <a:pt x="1214" y="498"/>
                  <a:pt x="1220" y="499"/>
                </a:cubicBezTo>
                <a:cubicBezTo>
                  <a:pt x="1220" y="497"/>
                  <a:pt x="1219" y="495"/>
                  <a:pt x="1219" y="494"/>
                </a:cubicBezTo>
                <a:cubicBezTo>
                  <a:pt x="1214" y="493"/>
                  <a:pt x="1214" y="493"/>
                  <a:pt x="1214" y="493"/>
                </a:cubicBezTo>
                <a:cubicBezTo>
                  <a:pt x="1213" y="494"/>
                  <a:pt x="1214" y="498"/>
                  <a:pt x="1212" y="497"/>
                </a:cubicBezTo>
                <a:cubicBezTo>
                  <a:pt x="1206" y="490"/>
                  <a:pt x="1187" y="493"/>
                  <a:pt x="1179" y="495"/>
                </a:cubicBezTo>
                <a:close/>
                <a:moveTo>
                  <a:pt x="1192" y="508"/>
                </a:moveTo>
                <a:cubicBezTo>
                  <a:pt x="1196" y="508"/>
                  <a:pt x="1199" y="510"/>
                  <a:pt x="1201" y="507"/>
                </a:cubicBezTo>
                <a:cubicBezTo>
                  <a:pt x="1197" y="506"/>
                  <a:pt x="1194" y="508"/>
                  <a:pt x="1195" y="504"/>
                </a:cubicBezTo>
                <a:cubicBezTo>
                  <a:pt x="1194" y="506"/>
                  <a:pt x="1191" y="505"/>
                  <a:pt x="1192" y="508"/>
                </a:cubicBezTo>
                <a:close/>
                <a:moveTo>
                  <a:pt x="1283" y="304"/>
                </a:moveTo>
                <a:cubicBezTo>
                  <a:pt x="1286" y="302"/>
                  <a:pt x="1289" y="301"/>
                  <a:pt x="1291" y="298"/>
                </a:cubicBezTo>
                <a:cubicBezTo>
                  <a:pt x="1289" y="297"/>
                  <a:pt x="1287" y="297"/>
                  <a:pt x="1286" y="295"/>
                </a:cubicBezTo>
                <a:cubicBezTo>
                  <a:pt x="1286" y="294"/>
                  <a:pt x="1287" y="293"/>
                  <a:pt x="1288" y="293"/>
                </a:cubicBezTo>
                <a:cubicBezTo>
                  <a:pt x="1266" y="296"/>
                  <a:pt x="1246" y="300"/>
                  <a:pt x="1223" y="304"/>
                </a:cubicBezTo>
                <a:cubicBezTo>
                  <a:pt x="1225" y="304"/>
                  <a:pt x="1227" y="304"/>
                  <a:pt x="1228" y="306"/>
                </a:cubicBezTo>
                <a:cubicBezTo>
                  <a:pt x="1224" y="306"/>
                  <a:pt x="1225" y="309"/>
                  <a:pt x="1226" y="311"/>
                </a:cubicBezTo>
                <a:cubicBezTo>
                  <a:pt x="1222" y="311"/>
                  <a:pt x="1210" y="322"/>
                  <a:pt x="1210" y="315"/>
                </a:cubicBezTo>
                <a:cubicBezTo>
                  <a:pt x="1210" y="313"/>
                  <a:pt x="1214" y="314"/>
                  <a:pt x="1211" y="311"/>
                </a:cubicBezTo>
                <a:cubicBezTo>
                  <a:pt x="1212" y="308"/>
                  <a:pt x="1219" y="310"/>
                  <a:pt x="1219" y="306"/>
                </a:cubicBezTo>
                <a:cubicBezTo>
                  <a:pt x="1211" y="306"/>
                  <a:pt x="1211" y="306"/>
                  <a:pt x="1211" y="306"/>
                </a:cubicBezTo>
                <a:cubicBezTo>
                  <a:pt x="1210" y="309"/>
                  <a:pt x="1208" y="312"/>
                  <a:pt x="1206" y="314"/>
                </a:cubicBezTo>
                <a:cubicBezTo>
                  <a:pt x="1207" y="315"/>
                  <a:pt x="1209" y="315"/>
                  <a:pt x="1209" y="317"/>
                </a:cubicBezTo>
                <a:cubicBezTo>
                  <a:pt x="1209" y="321"/>
                  <a:pt x="1198" y="321"/>
                  <a:pt x="1203" y="325"/>
                </a:cubicBezTo>
                <a:cubicBezTo>
                  <a:pt x="1203" y="323"/>
                  <a:pt x="1209" y="320"/>
                  <a:pt x="1213" y="323"/>
                </a:cubicBezTo>
                <a:cubicBezTo>
                  <a:pt x="1213" y="318"/>
                  <a:pt x="1220" y="321"/>
                  <a:pt x="1223" y="322"/>
                </a:cubicBezTo>
                <a:cubicBezTo>
                  <a:pt x="1224" y="319"/>
                  <a:pt x="1224" y="319"/>
                  <a:pt x="1227" y="320"/>
                </a:cubicBezTo>
                <a:cubicBezTo>
                  <a:pt x="1226" y="310"/>
                  <a:pt x="1248" y="307"/>
                  <a:pt x="1245" y="318"/>
                </a:cubicBezTo>
                <a:cubicBezTo>
                  <a:pt x="1251" y="317"/>
                  <a:pt x="1260" y="310"/>
                  <a:pt x="1270" y="308"/>
                </a:cubicBezTo>
                <a:cubicBezTo>
                  <a:pt x="1272" y="311"/>
                  <a:pt x="1280" y="317"/>
                  <a:pt x="1282" y="312"/>
                </a:cubicBezTo>
                <a:cubicBezTo>
                  <a:pt x="1281" y="312"/>
                  <a:pt x="1280" y="312"/>
                  <a:pt x="1280" y="311"/>
                </a:cubicBezTo>
                <a:cubicBezTo>
                  <a:pt x="1284" y="312"/>
                  <a:pt x="1284" y="309"/>
                  <a:pt x="1285" y="308"/>
                </a:cubicBezTo>
                <a:cubicBezTo>
                  <a:pt x="1282" y="308"/>
                  <a:pt x="1285" y="306"/>
                  <a:pt x="1283" y="304"/>
                </a:cubicBezTo>
                <a:close/>
                <a:moveTo>
                  <a:pt x="1265" y="306"/>
                </a:moveTo>
                <a:cubicBezTo>
                  <a:pt x="1265" y="303"/>
                  <a:pt x="1265" y="303"/>
                  <a:pt x="1265" y="303"/>
                </a:cubicBezTo>
                <a:cubicBezTo>
                  <a:pt x="1269" y="304"/>
                  <a:pt x="1270" y="302"/>
                  <a:pt x="1273" y="304"/>
                </a:cubicBezTo>
                <a:cubicBezTo>
                  <a:pt x="1271" y="307"/>
                  <a:pt x="1269" y="307"/>
                  <a:pt x="1265" y="306"/>
                </a:cubicBezTo>
                <a:close/>
                <a:moveTo>
                  <a:pt x="1215" y="341"/>
                </a:moveTo>
                <a:cubicBezTo>
                  <a:pt x="1212" y="341"/>
                  <a:pt x="1217" y="340"/>
                  <a:pt x="1217" y="339"/>
                </a:cubicBezTo>
                <a:cubicBezTo>
                  <a:pt x="1214" y="339"/>
                  <a:pt x="1214" y="338"/>
                  <a:pt x="1212" y="339"/>
                </a:cubicBezTo>
                <a:cubicBezTo>
                  <a:pt x="1211" y="341"/>
                  <a:pt x="1215" y="343"/>
                  <a:pt x="1215" y="341"/>
                </a:cubicBezTo>
                <a:close/>
                <a:moveTo>
                  <a:pt x="1242" y="431"/>
                </a:moveTo>
                <a:cubicBezTo>
                  <a:pt x="1242" y="430"/>
                  <a:pt x="1242" y="429"/>
                  <a:pt x="1243" y="428"/>
                </a:cubicBezTo>
                <a:cubicBezTo>
                  <a:pt x="1239" y="429"/>
                  <a:pt x="1238" y="429"/>
                  <a:pt x="1236" y="430"/>
                </a:cubicBezTo>
                <a:cubicBezTo>
                  <a:pt x="1238" y="431"/>
                  <a:pt x="1238" y="430"/>
                  <a:pt x="1242" y="431"/>
                </a:cubicBezTo>
                <a:close/>
                <a:moveTo>
                  <a:pt x="1255" y="449"/>
                </a:moveTo>
                <a:cubicBezTo>
                  <a:pt x="1253" y="449"/>
                  <a:pt x="1249" y="447"/>
                  <a:pt x="1248" y="449"/>
                </a:cubicBezTo>
                <a:cubicBezTo>
                  <a:pt x="1252" y="451"/>
                  <a:pt x="1251" y="453"/>
                  <a:pt x="1254" y="454"/>
                </a:cubicBezTo>
                <a:cubicBezTo>
                  <a:pt x="1251" y="451"/>
                  <a:pt x="1256" y="449"/>
                  <a:pt x="1255" y="449"/>
                </a:cubicBezTo>
                <a:close/>
                <a:moveTo>
                  <a:pt x="1290" y="470"/>
                </a:moveTo>
                <a:cubicBezTo>
                  <a:pt x="1291" y="472"/>
                  <a:pt x="1301" y="474"/>
                  <a:pt x="1302" y="471"/>
                </a:cubicBezTo>
                <a:cubicBezTo>
                  <a:pt x="1298" y="473"/>
                  <a:pt x="1292" y="469"/>
                  <a:pt x="1290" y="470"/>
                </a:cubicBezTo>
                <a:close/>
                <a:moveTo>
                  <a:pt x="522" y="138"/>
                </a:moveTo>
                <a:cubicBezTo>
                  <a:pt x="522" y="135"/>
                  <a:pt x="523" y="134"/>
                  <a:pt x="526" y="132"/>
                </a:cubicBezTo>
                <a:cubicBezTo>
                  <a:pt x="525" y="130"/>
                  <a:pt x="521" y="131"/>
                  <a:pt x="521" y="128"/>
                </a:cubicBezTo>
                <a:cubicBezTo>
                  <a:pt x="518" y="128"/>
                  <a:pt x="510" y="127"/>
                  <a:pt x="506" y="130"/>
                </a:cubicBezTo>
                <a:cubicBezTo>
                  <a:pt x="510" y="131"/>
                  <a:pt x="512" y="129"/>
                  <a:pt x="514" y="131"/>
                </a:cubicBezTo>
                <a:cubicBezTo>
                  <a:pt x="514" y="134"/>
                  <a:pt x="509" y="132"/>
                  <a:pt x="508" y="134"/>
                </a:cubicBezTo>
                <a:cubicBezTo>
                  <a:pt x="510" y="135"/>
                  <a:pt x="508" y="138"/>
                  <a:pt x="507" y="138"/>
                </a:cubicBezTo>
                <a:cubicBezTo>
                  <a:pt x="511" y="138"/>
                  <a:pt x="515" y="139"/>
                  <a:pt x="519" y="136"/>
                </a:cubicBezTo>
                <a:cubicBezTo>
                  <a:pt x="516" y="138"/>
                  <a:pt x="520" y="138"/>
                  <a:pt x="522" y="138"/>
                </a:cubicBezTo>
                <a:close/>
                <a:moveTo>
                  <a:pt x="752" y="37"/>
                </a:moveTo>
                <a:cubicBezTo>
                  <a:pt x="752" y="40"/>
                  <a:pt x="756" y="39"/>
                  <a:pt x="752" y="43"/>
                </a:cubicBezTo>
                <a:cubicBezTo>
                  <a:pt x="761" y="40"/>
                  <a:pt x="770" y="39"/>
                  <a:pt x="774" y="32"/>
                </a:cubicBezTo>
                <a:cubicBezTo>
                  <a:pt x="767" y="25"/>
                  <a:pt x="750" y="30"/>
                  <a:pt x="752" y="37"/>
                </a:cubicBezTo>
                <a:close/>
                <a:moveTo>
                  <a:pt x="869" y="769"/>
                </a:moveTo>
                <a:cubicBezTo>
                  <a:pt x="870" y="768"/>
                  <a:pt x="870" y="765"/>
                  <a:pt x="871" y="764"/>
                </a:cubicBezTo>
                <a:cubicBezTo>
                  <a:pt x="869" y="765"/>
                  <a:pt x="869" y="762"/>
                  <a:pt x="868" y="762"/>
                </a:cubicBezTo>
                <a:cubicBezTo>
                  <a:pt x="867" y="765"/>
                  <a:pt x="865" y="766"/>
                  <a:pt x="864" y="768"/>
                </a:cubicBezTo>
                <a:cubicBezTo>
                  <a:pt x="867" y="768"/>
                  <a:pt x="866" y="770"/>
                  <a:pt x="869" y="769"/>
                </a:cubicBezTo>
                <a:close/>
                <a:moveTo>
                  <a:pt x="1113" y="463"/>
                </a:moveTo>
                <a:cubicBezTo>
                  <a:pt x="1115" y="464"/>
                  <a:pt x="1115" y="465"/>
                  <a:pt x="1118" y="465"/>
                </a:cubicBezTo>
                <a:cubicBezTo>
                  <a:pt x="1119" y="463"/>
                  <a:pt x="1115" y="464"/>
                  <a:pt x="1117" y="461"/>
                </a:cubicBezTo>
                <a:cubicBezTo>
                  <a:pt x="1119" y="463"/>
                  <a:pt x="1121" y="461"/>
                  <a:pt x="1123" y="464"/>
                </a:cubicBezTo>
                <a:cubicBezTo>
                  <a:pt x="1126" y="462"/>
                  <a:pt x="1127" y="460"/>
                  <a:pt x="1127" y="457"/>
                </a:cubicBezTo>
                <a:cubicBezTo>
                  <a:pt x="1135" y="454"/>
                  <a:pt x="1131" y="456"/>
                  <a:pt x="1126" y="454"/>
                </a:cubicBezTo>
                <a:cubicBezTo>
                  <a:pt x="1126" y="450"/>
                  <a:pt x="1131" y="451"/>
                  <a:pt x="1133" y="448"/>
                </a:cubicBezTo>
                <a:cubicBezTo>
                  <a:pt x="1125" y="446"/>
                  <a:pt x="1125" y="449"/>
                  <a:pt x="1119" y="450"/>
                </a:cubicBezTo>
                <a:cubicBezTo>
                  <a:pt x="1118" y="452"/>
                  <a:pt x="1117" y="456"/>
                  <a:pt x="1114" y="456"/>
                </a:cubicBezTo>
                <a:cubicBezTo>
                  <a:pt x="1112" y="456"/>
                  <a:pt x="1112" y="452"/>
                  <a:pt x="1108" y="453"/>
                </a:cubicBezTo>
                <a:cubicBezTo>
                  <a:pt x="1108" y="455"/>
                  <a:pt x="1106" y="458"/>
                  <a:pt x="1108" y="459"/>
                </a:cubicBezTo>
                <a:cubicBezTo>
                  <a:pt x="1102" y="457"/>
                  <a:pt x="1102" y="466"/>
                  <a:pt x="1108" y="468"/>
                </a:cubicBezTo>
                <a:cubicBezTo>
                  <a:pt x="1108" y="465"/>
                  <a:pt x="1113" y="466"/>
                  <a:pt x="1113" y="463"/>
                </a:cubicBezTo>
                <a:close/>
                <a:moveTo>
                  <a:pt x="1143" y="586"/>
                </a:moveTo>
                <a:cubicBezTo>
                  <a:pt x="1141" y="584"/>
                  <a:pt x="1139" y="581"/>
                  <a:pt x="1142" y="579"/>
                </a:cubicBezTo>
                <a:cubicBezTo>
                  <a:pt x="1138" y="578"/>
                  <a:pt x="1132" y="578"/>
                  <a:pt x="1130" y="580"/>
                </a:cubicBezTo>
                <a:cubicBezTo>
                  <a:pt x="1129" y="584"/>
                  <a:pt x="1129" y="584"/>
                  <a:pt x="1129" y="584"/>
                </a:cubicBezTo>
                <a:cubicBezTo>
                  <a:pt x="1127" y="588"/>
                  <a:pt x="1120" y="582"/>
                  <a:pt x="1119" y="586"/>
                </a:cubicBezTo>
                <a:cubicBezTo>
                  <a:pt x="1120" y="588"/>
                  <a:pt x="1124" y="587"/>
                  <a:pt x="1124" y="590"/>
                </a:cubicBezTo>
                <a:cubicBezTo>
                  <a:pt x="1121" y="590"/>
                  <a:pt x="1115" y="589"/>
                  <a:pt x="1114" y="594"/>
                </a:cubicBezTo>
                <a:cubicBezTo>
                  <a:pt x="1116" y="596"/>
                  <a:pt x="1118" y="596"/>
                  <a:pt x="1119" y="597"/>
                </a:cubicBezTo>
                <a:cubicBezTo>
                  <a:pt x="1122" y="589"/>
                  <a:pt x="1129" y="592"/>
                  <a:pt x="1138" y="593"/>
                </a:cubicBezTo>
                <a:cubicBezTo>
                  <a:pt x="1137" y="588"/>
                  <a:pt x="1142" y="588"/>
                  <a:pt x="1143" y="586"/>
                </a:cubicBezTo>
                <a:close/>
                <a:moveTo>
                  <a:pt x="1128" y="588"/>
                </a:moveTo>
                <a:cubicBezTo>
                  <a:pt x="1127" y="585"/>
                  <a:pt x="1132" y="587"/>
                  <a:pt x="1133" y="588"/>
                </a:cubicBezTo>
                <a:cubicBezTo>
                  <a:pt x="1132" y="589"/>
                  <a:pt x="1129" y="590"/>
                  <a:pt x="1128" y="588"/>
                </a:cubicBezTo>
                <a:close/>
                <a:moveTo>
                  <a:pt x="1145" y="475"/>
                </a:moveTo>
                <a:cubicBezTo>
                  <a:pt x="1141" y="474"/>
                  <a:pt x="1140" y="475"/>
                  <a:pt x="1138" y="472"/>
                </a:cubicBezTo>
                <a:cubicBezTo>
                  <a:pt x="1137" y="474"/>
                  <a:pt x="1132" y="473"/>
                  <a:pt x="1132" y="476"/>
                </a:cubicBezTo>
                <a:cubicBezTo>
                  <a:pt x="1134" y="477"/>
                  <a:pt x="1137" y="475"/>
                  <a:pt x="1137" y="477"/>
                </a:cubicBezTo>
                <a:cubicBezTo>
                  <a:pt x="1136" y="478"/>
                  <a:pt x="1135" y="478"/>
                  <a:pt x="1135" y="479"/>
                </a:cubicBezTo>
                <a:cubicBezTo>
                  <a:pt x="1139" y="479"/>
                  <a:pt x="1141" y="480"/>
                  <a:pt x="1144" y="480"/>
                </a:cubicBezTo>
                <a:cubicBezTo>
                  <a:pt x="1145" y="479"/>
                  <a:pt x="1145" y="477"/>
                  <a:pt x="1145" y="475"/>
                </a:cubicBezTo>
                <a:close/>
                <a:moveTo>
                  <a:pt x="1141" y="314"/>
                </a:moveTo>
                <a:cubicBezTo>
                  <a:pt x="1139" y="315"/>
                  <a:pt x="1139" y="318"/>
                  <a:pt x="1137" y="319"/>
                </a:cubicBezTo>
                <a:cubicBezTo>
                  <a:pt x="1139" y="319"/>
                  <a:pt x="1141" y="320"/>
                  <a:pt x="1144" y="321"/>
                </a:cubicBezTo>
                <a:cubicBezTo>
                  <a:pt x="1146" y="319"/>
                  <a:pt x="1148" y="316"/>
                  <a:pt x="1152" y="317"/>
                </a:cubicBezTo>
                <a:cubicBezTo>
                  <a:pt x="1154" y="318"/>
                  <a:pt x="1151" y="319"/>
                  <a:pt x="1154" y="319"/>
                </a:cubicBezTo>
                <a:cubicBezTo>
                  <a:pt x="1160" y="318"/>
                  <a:pt x="1165" y="316"/>
                  <a:pt x="1168" y="312"/>
                </a:cubicBezTo>
                <a:cubicBezTo>
                  <a:pt x="1163" y="312"/>
                  <a:pt x="1157" y="316"/>
                  <a:pt x="1154" y="312"/>
                </a:cubicBezTo>
                <a:cubicBezTo>
                  <a:pt x="1155" y="308"/>
                  <a:pt x="1161" y="309"/>
                  <a:pt x="1162" y="304"/>
                </a:cubicBezTo>
                <a:cubicBezTo>
                  <a:pt x="1159" y="305"/>
                  <a:pt x="1153" y="305"/>
                  <a:pt x="1151" y="304"/>
                </a:cubicBezTo>
                <a:cubicBezTo>
                  <a:pt x="1148" y="310"/>
                  <a:pt x="1131" y="306"/>
                  <a:pt x="1132" y="313"/>
                </a:cubicBezTo>
                <a:cubicBezTo>
                  <a:pt x="1135" y="312"/>
                  <a:pt x="1139" y="311"/>
                  <a:pt x="1141" y="314"/>
                </a:cubicBezTo>
                <a:close/>
                <a:moveTo>
                  <a:pt x="1143" y="311"/>
                </a:moveTo>
                <a:cubicBezTo>
                  <a:pt x="1145" y="312"/>
                  <a:pt x="1148" y="311"/>
                  <a:pt x="1147" y="314"/>
                </a:cubicBezTo>
                <a:cubicBezTo>
                  <a:pt x="1145" y="314"/>
                  <a:pt x="1143" y="314"/>
                  <a:pt x="1143" y="311"/>
                </a:cubicBezTo>
                <a:close/>
                <a:moveTo>
                  <a:pt x="1139" y="464"/>
                </a:moveTo>
                <a:cubicBezTo>
                  <a:pt x="1145" y="467"/>
                  <a:pt x="1147" y="464"/>
                  <a:pt x="1151" y="461"/>
                </a:cubicBezTo>
                <a:cubicBezTo>
                  <a:pt x="1148" y="461"/>
                  <a:pt x="1147" y="460"/>
                  <a:pt x="1147" y="458"/>
                </a:cubicBezTo>
                <a:cubicBezTo>
                  <a:pt x="1150" y="456"/>
                  <a:pt x="1148" y="455"/>
                  <a:pt x="1151" y="452"/>
                </a:cubicBezTo>
                <a:cubicBezTo>
                  <a:pt x="1147" y="453"/>
                  <a:pt x="1150" y="448"/>
                  <a:pt x="1149" y="446"/>
                </a:cubicBezTo>
                <a:cubicBezTo>
                  <a:pt x="1146" y="446"/>
                  <a:pt x="1143" y="446"/>
                  <a:pt x="1141" y="446"/>
                </a:cubicBezTo>
                <a:cubicBezTo>
                  <a:pt x="1136" y="454"/>
                  <a:pt x="1138" y="458"/>
                  <a:pt x="1139" y="464"/>
                </a:cubicBezTo>
                <a:close/>
                <a:moveTo>
                  <a:pt x="1185" y="358"/>
                </a:moveTo>
                <a:cubicBezTo>
                  <a:pt x="1185" y="354"/>
                  <a:pt x="1187" y="353"/>
                  <a:pt x="1188" y="350"/>
                </a:cubicBezTo>
                <a:cubicBezTo>
                  <a:pt x="1196" y="349"/>
                  <a:pt x="1205" y="349"/>
                  <a:pt x="1211" y="345"/>
                </a:cubicBezTo>
                <a:cubicBezTo>
                  <a:pt x="1208" y="342"/>
                  <a:pt x="1202" y="344"/>
                  <a:pt x="1201" y="342"/>
                </a:cubicBezTo>
                <a:cubicBezTo>
                  <a:pt x="1203" y="340"/>
                  <a:pt x="1209" y="342"/>
                  <a:pt x="1210" y="340"/>
                </a:cubicBezTo>
                <a:cubicBezTo>
                  <a:pt x="1196" y="340"/>
                  <a:pt x="1177" y="338"/>
                  <a:pt x="1170" y="349"/>
                </a:cubicBezTo>
                <a:cubicBezTo>
                  <a:pt x="1171" y="352"/>
                  <a:pt x="1170" y="354"/>
                  <a:pt x="1168" y="355"/>
                </a:cubicBezTo>
                <a:cubicBezTo>
                  <a:pt x="1173" y="355"/>
                  <a:pt x="1169" y="359"/>
                  <a:pt x="1171" y="361"/>
                </a:cubicBezTo>
                <a:cubicBezTo>
                  <a:pt x="1173" y="357"/>
                  <a:pt x="1175" y="354"/>
                  <a:pt x="1181" y="354"/>
                </a:cubicBezTo>
                <a:cubicBezTo>
                  <a:pt x="1182" y="355"/>
                  <a:pt x="1182" y="358"/>
                  <a:pt x="1185" y="358"/>
                </a:cubicBezTo>
                <a:close/>
                <a:moveTo>
                  <a:pt x="1194" y="343"/>
                </a:moveTo>
                <a:cubicBezTo>
                  <a:pt x="1197" y="339"/>
                  <a:pt x="1203" y="345"/>
                  <a:pt x="1200" y="348"/>
                </a:cubicBezTo>
                <a:cubicBezTo>
                  <a:pt x="1198" y="346"/>
                  <a:pt x="1196" y="345"/>
                  <a:pt x="1194" y="343"/>
                </a:cubicBezTo>
                <a:close/>
                <a:moveTo>
                  <a:pt x="1195" y="536"/>
                </a:moveTo>
                <a:cubicBezTo>
                  <a:pt x="1204" y="536"/>
                  <a:pt x="1212" y="539"/>
                  <a:pt x="1217" y="532"/>
                </a:cubicBezTo>
                <a:cubicBezTo>
                  <a:pt x="1213" y="530"/>
                  <a:pt x="1209" y="530"/>
                  <a:pt x="1206" y="533"/>
                </a:cubicBezTo>
                <a:cubicBezTo>
                  <a:pt x="1205" y="528"/>
                  <a:pt x="1199" y="531"/>
                  <a:pt x="1196" y="530"/>
                </a:cubicBezTo>
                <a:cubicBezTo>
                  <a:pt x="1199" y="533"/>
                  <a:pt x="1196" y="533"/>
                  <a:pt x="1195" y="536"/>
                </a:cubicBezTo>
                <a:close/>
                <a:moveTo>
                  <a:pt x="1240" y="267"/>
                </a:moveTo>
                <a:cubicBezTo>
                  <a:pt x="1235" y="274"/>
                  <a:pt x="1218" y="267"/>
                  <a:pt x="1208" y="275"/>
                </a:cubicBezTo>
                <a:cubicBezTo>
                  <a:pt x="1216" y="275"/>
                  <a:pt x="1214" y="284"/>
                  <a:pt x="1220" y="286"/>
                </a:cubicBezTo>
                <a:cubicBezTo>
                  <a:pt x="1220" y="287"/>
                  <a:pt x="1218" y="286"/>
                  <a:pt x="1219" y="288"/>
                </a:cubicBezTo>
                <a:cubicBezTo>
                  <a:pt x="1224" y="290"/>
                  <a:pt x="1231" y="289"/>
                  <a:pt x="1233" y="285"/>
                </a:cubicBezTo>
                <a:cubicBezTo>
                  <a:pt x="1228" y="282"/>
                  <a:pt x="1236" y="276"/>
                  <a:pt x="1233" y="272"/>
                </a:cubicBezTo>
                <a:cubicBezTo>
                  <a:pt x="1243" y="271"/>
                  <a:pt x="1247" y="279"/>
                  <a:pt x="1259" y="276"/>
                </a:cubicBezTo>
                <a:cubicBezTo>
                  <a:pt x="1261" y="272"/>
                  <a:pt x="1261" y="269"/>
                  <a:pt x="1259" y="266"/>
                </a:cubicBezTo>
                <a:cubicBezTo>
                  <a:pt x="1251" y="267"/>
                  <a:pt x="1249" y="268"/>
                  <a:pt x="1240" y="267"/>
                </a:cubicBezTo>
                <a:close/>
                <a:moveTo>
                  <a:pt x="1245" y="404"/>
                </a:moveTo>
                <a:cubicBezTo>
                  <a:pt x="1248" y="401"/>
                  <a:pt x="1242" y="401"/>
                  <a:pt x="1242" y="398"/>
                </a:cubicBezTo>
                <a:cubicBezTo>
                  <a:pt x="1243" y="398"/>
                  <a:pt x="1244" y="398"/>
                  <a:pt x="1244" y="397"/>
                </a:cubicBezTo>
                <a:cubicBezTo>
                  <a:pt x="1243" y="398"/>
                  <a:pt x="1239" y="396"/>
                  <a:pt x="1239" y="398"/>
                </a:cubicBezTo>
                <a:cubicBezTo>
                  <a:pt x="1240" y="399"/>
                  <a:pt x="1240" y="400"/>
                  <a:pt x="1240" y="401"/>
                </a:cubicBezTo>
                <a:cubicBezTo>
                  <a:pt x="1237" y="402"/>
                  <a:pt x="1237" y="407"/>
                  <a:pt x="1232" y="406"/>
                </a:cubicBezTo>
                <a:cubicBezTo>
                  <a:pt x="1230" y="406"/>
                  <a:pt x="1232" y="403"/>
                  <a:pt x="1229" y="403"/>
                </a:cubicBezTo>
                <a:cubicBezTo>
                  <a:pt x="1225" y="408"/>
                  <a:pt x="1220" y="405"/>
                  <a:pt x="1216" y="409"/>
                </a:cubicBezTo>
                <a:cubicBezTo>
                  <a:pt x="1215" y="408"/>
                  <a:pt x="1215" y="407"/>
                  <a:pt x="1216" y="405"/>
                </a:cubicBezTo>
                <a:cubicBezTo>
                  <a:pt x="1210" y="408"/>
                  <a:pt x="1204" y="405"/>
                  <a:pt x="1198" y="409"/>
                </a:cubicBezTo>
                <a:cubicBezTo>
                  <a:pt x="1200" y="409"/>
                  <a:pt x="1201" y="412"/>
                  <a:pt x="1202" y="413"/>
                </a:cubicBezTo>
                <a:cubicBezTo>
                  <a:pt x="1202" y="412"/>
                  <a:pt x="1203" y="410"/>
                  <a:pt x="1204" y="409"/>
                </a:cubicBezTo>
                <a:cubicBezTo>
                  <a:pt x="1207" y="413"/>
                  <a:pt x="1214" y="408"/>
                  <a:pt x="1218" y="412"/>
                </a:cubicBezTo>
                <a:cubicBezTo>
                  <a:pt x="1217" y="413"/>
                  <a:pt x="1214" y="412"/>
                  <a:pt x="1215" y="415"/>
                </a:cubicBezTo>
                <a:cubicBezTo>
                  <a:pt x="1216" y="417"/>
                  <a:pt x="1218" y="414"/>
                  <a:pt x="1219" y="417"/>
                </a:cubicBezTo>
                <a:cubicBezTo>
                  <a:pt x="1219" y="419"/>
                  <a:pt x="1217" y="419"/>
                  <a:pt x="1216" y="421"/>
                </a:cubicBezTo>
                <a:cubicBezTo>
                  <a:pt x="1224" y="420"/>
                  <a:pt x="1226" y="424"/>
                  <a:pt x="1230" y="419"/>
                </a:cubicBezTo>
                <a:cubicBezTo>
                  <a:pt x="1227" y="416"/>
                  <a:pt x="1225" y="421"/>
                  <a:pt x="1222" y="419"/>
                </a:cubicBezTo>
                <a:cubicBezTo>
                  <a:pt x="1227" y="414"/>
                  <a:pt x="1229" y="411"/>
                  <a:pt x="1238" y="415"/>
                </a:cubicBezTo>
                <a:cubicBezTo>
                  <a:pt x="1239" y="409"/>
                  <a:pt x="1244" y="410"/>
                  <a:pt x="1244" y="407"/>
                </a:cubicBezTo>
                <a:cubicBezTo>
                  <a:pt x="1246" y="409"/>
                  <a:pt x="1249" y="409"/>
                  <a:pt x="1251" y="410"/>
                </a:cubicBezTo>
                <a:cubicBezTo>
                  <a:pt x="1251" y="412"/>
                  <a:pt x="1248" y="411"/>
                  <a:pt x="1246" y="411"/>
                </a:cubicBezTo>
                <a:cubicBezTo>
                  <a:pt x="1249" y="412"/>
                  <a:pt x="1247" y="417"/>
                  <a:pt x="1251" y="414"/>
                </a:cubicBezTo>
                <a:cubicBezTo>
                  <a:pt x="1250" y="414"/>
                  <a:pt x="1249" y="414"/>
                  <a:pt x="1249" y="413"/>
                </a:cubicBezTo>
                <a:cubicBezTo>
                  <a:pt x="1251" y="411"/>
                  <a:pt x="1255" y="415"/>
                  <a:pt x="1255" y="413"/>
                </a:cubicBezTo>
                <a:cubicBezTo>
                  <a:pt x="1254" y="411"/>
                  <a:pt x="1258" y="408"/>
                  <a:pt x="1260" y="407"/>
                </a:cubicBezTo>
                <a:cubicBezTo>
                  <a:pt x="1258" y="410"/>
                  <a:pt x="1265" y="411"/>
                  <a:pt x="1266" y="414"/>
                </a:cubicBezTo>
                <a:cubicBezTo>
                  <a:pt x="1268" y="411"/>
                  <a:pt x="1272" y="410"/>
                  <a:pt x="1277" y="409"/>
                </a:cubicBezTo>
                <a:cubicBezTo>
                  <a:pt x="1277" y="408"/>
                  <a:pt x="1278" y="407"/>
                  <a:pt x="1278" y="406"/>
                </a:cubicBezTo>
                <a:cubicBezTo>
                  <a:pt x="1274" y="406"/>
                  <a:pt x="1272" y="407"/>
                  <a:pt x="1270" y="404"/>
                </a:cubicBezTo>
                <a:cubicBezTo>
                  <a:pt x="1271" y="404"/>
                  <a:pt x="1271" y="402"/>
                  <a:pt x="1272" y="401"/>
                </a:cubicBezTo>
                <a:cubicBezTo>
                  <a:pt x="1265" y="401"/>
                  <a:pt x="1265" y="401"/>
                  <a:pt x="1265" y="401"/>
                </a:cubicBezTo>
                <a:cubicBezTo>
                  <a:pt x="1263" y="409"/>
                  <a:pt x="1248" y="406"/>
                  <a:pt x="1245" y="404"/>
                </a:cubicBezTo>
                <a:close/>
                <a:moveTo>
                  <a:pt x="1250" y="282"/>
                </a:moveTo>
                <a:cubicBezTo>
                  <a:pt x="1252" y="282"/>
                  <a:pt x="1251" y="285"/>
                  <a:pt x="1250" y="285"/>
                </a:cubicBezTo>
                <a:cubicBezTo>
                  <a:pt x="1246" y="286"/>
                  <a:pt x="1247" y="282"/>
                  <a:pt x="1243" y="282"/>
                </a:cubicBezTo>
                <a:cubicBezTo>
                  <a:pt x="1236" y="288"/>
                  <a:pt x="1256" y="294"/>
                  <a:pt x="1252" y="289"/>
                </a:cubicBezTo>
                <a:cubicBezTo>
                  <a:pt x="1256" y="290"/>
                  <a:pt x="1256" y="288"/>
                  <a:pt x="1259" y="288"/>
                </a:cubicBezTo>
                <a:cubicBezTo>
                  <a:pt x="1260" y="289"/>
                  <a:pt x="1260" y="292"/>
                  <a:pt x="1262" y="291"/>
                </a:cubicBezTo>
                <a:cubicBezTo>
                  <a:pt x="1264" y="291"/>
                  <a:pt x="1263" y="289"/>
                  <a:pt x="1264" y="289"/>
                </a:cubicBezTo>
                <a:cubicBezTo>
                  <a:pt x="1265" y="289"/>
                  <a:pt x="1267" y="289"/>
                  <a:pt x="1267" y="288"/>
                </a:cubicBezTo>
                <a:cubicBezTo>
                  <a:pt x="1265" y="288"/>
                  <a:pt x="1263" y="288"/>
                  <a:pt x="1263" y="285"/>
                </a:cubicBezTo>
                <a:cubicBezTo>
                  <a:pt x="1260" y="285"/>
                  <a:pt x="1259" y="286"/>
                  <a:pt x="1257" y="286"/>
                </a:cubicBezTo>
                <a:cubicBezTo>
                  <a:pt x="1256" y="284"/>
                  <a:pt x="1255" y="282"/>
                  <a:pt x="1254" y="280"/>
                </a:cubicBezTo>
                <a:cubicBezTo>
                  <a:pt x="1252" y="280"/>
                  <a:pt x="1251" y="281"/>
                  <a:pt x="1250" y="2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AutoShape 7"/>
          <p:cNvSpPr>
            <a:spLocks noChangeAspect="1" noChangeArrowheads="1" noTextEdit="1"/>
          </p:cNvSpPr>
          <p:nvPr/>
        </p:nvSpPr>
        <p:spPr bwMode="auto">
          <a:xfrm>
            <a:off x="7158038" y="1893888"/>
            <a:ext cx="4556125" cy="30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7158038" y="1882776"/>
            <a:ext cx="4559300" cy="3089275"/>
          </a:xfrm>
          <a:custGeom>
            <a:avLst/>
            <a:gdLst>
              <a:gd name="T0" fmla="*/ 686 w 1213"/>
              <a:gd name="T1" fmla="*/ 87 h 821"/>
              <a:gd name="T2" fmla="*/ 90 w 1213"/>
              <a:gd name="T3" fmla="*/ 91 h 821"/>
              <a:gd name="T4" fmla="*/ 323 w 1213"/>
              <a:gd name="T5" fmla="*/ 100 h 821"/>
              <a:gd name="T6" fmla="*/ 752 w 1213"/>
              <a:gd name="T7" fmla="*/ 112 h 821"/>
              <a:gd name="T8" fmla="*/ 197 w 1213"/>
              <a:gd name="T9" fmla="*/ 121 h 821"/>
              <a:gd name="T10" fmla="*/ 755 w 1213"/>
              <a:gd name="T11" fmla="*/ 139 h 821"/>
              <a:gd name="T12" fmla="*/ 175 w 1213"/>
              <a:gd name="T13" fmla="*/ 154 h 821"/>
              <a:gd name="T14" fmla="*/ 854 w 1213"/>
              <a:gd name="T15" fmla="*/ 171 h 821"/>
              <a:gd name="T16" fmla="*/ 54 w 1213"/>
              <a:gd name="T17" fmla="*/ 376 h 821"/>
              <a:gd name="T18" fmla="*/ 815 w 1213"/>
              <a:gd name="T19" fmla="*/ 695 h 821"/>
              <a:gd name="T20" fmla="*/ 305 w 1213"/>
              <a:gd name="T21" fmla="*/ 754 h 821"/>
              <a:gd name="T22" fmla="*/ 574 w 1213"/>
              <a:gd name="T23" fmla="*/ 787 h 821"/>
              <a:gd name="T24" fmla="*/ 814 w 1213"/>
              <a:gd name="T25" fmla="*/ 94 h 821"/>
              <a:gd name="T26" fmla="*/ 1140 w 1213"/>
              <a:gd name="T27" fmla="*/ 480 h 821"/>
              <a:gd name="T28" fmla="*/ 1123 w 1213"/>
              <a:gd name="T29" fmla="*/ 214 h 821"/>
              <a:gd name="T30" fmla="*/ 984 w 1213"/>
              <a:gd name="T31" fmla="*/ 71 h 821"/>
              <a:gd name="T32" fmla="*/ 788 w 1213"/>
              <a:gd name="T33" fmla="*/ 136 h 821"/>
              <a:gd name="T34" fmla="*/ 708 w 1213"/>
              <a:gd name="T35" fmla="*/ 168 h 821"/>
              <a:gd name="T36" fmla="*/ 490 w 1213"/>
              <a:gd name="T37" fmla="*/ 159 h 821"/>
              <a:gd name="T38" fmla="*/ 325 w 1213"/>
              <a:gd name="T39" fmla="*/ 152 h 821"/>
              <a:gd name="T40" fmla="*/ 195 w 1213"/>
              <a:gd name="T41" fmla="*/ 192 h 821"/>
              <a:gd name="T42" fmla="*/ 97 w 1213"/>
              <a:gd name="T43" fmla="*/ 194 h 821"/>
              <a:gd name="T44" fmla="*/ 73 w 1213"/>
              <a:gd name="T45" fmla="*/ 349 h 821"/>
              <a:gd name="T46" fmla="*/ 34 w 1213"/>
              <a:gd name="T47" fmla="*/ 528 h 821"/>
              <a:gd name="T48" fmla="*/ 97 w 1213"/>
              <a:gd name="T49" fmla="*/ 663 h 821"/>
              <a:gd name="T50" fmla="*/ 272 w 1213"/>
              <a:gd name="T51" fmla="*/ 753 h 821"/>
              <a:gd name="T52" fmla="*/ 612 w 1213"/>
              <a:gd name="T53" fmla="*/ 761 h 821"/>
              <a:gd name="T54" fmla="*/ 670 w 1213"/>
              <a:gd name="T55" fmla="*/ 715 h 821"/>
              <a:gd name="T56" fmla="*/ 593 w 1213"/>
              <a:gd name="T57" fmla="*/ 680 h 821"/>
              <a:gd name="T58" fmla="*/ 859 w 1213"/>
              <a:gd name="T59" fmla="*/ 686 h 821"/>
              <a:gd name="T60" fmla="*/ 933 w 1213"/>
              <a:gd name="T61" fmla="*/ 699 h 821"/>
              <a:gd name="T62" fmla="*/ 1049 w 1213"/>
              <a:gd name="T63" fmla="*/ 739 h 821"/>
              <a:gd name="T64" fmla="*/ 1152 w 1213"/>
              <a:gd name="T65" fmla="*/ 677 h 821"/>
              <a:gd name="T66" fmla="*/ 1119 w 1213"/>
              <a:gd name="T67" fmla="*/ 643 h 821"/>
              <a:gd name="T68" fmla="*/ 353 w 1213"/>
              <a:gd name="T69" fmla="*/ 141 h 821"/>
              <a:gd name="T70" fmla="*/ 158 w 1213"/>
              <a:gd name="T71" fmla="*/ 728 h 821"/>
              <a:gd name="T72" fmla="*/ 253 w 1213"/>
              <a:gd name="T73" fmla="*/ 620 h 821"/>
              <a:gd name="T74" fmla="*/ 331 w 1213"/>
              <a:gd name="T75" fmla="*/ 628 h 821"/>
              <a:gd name="T76" fmla="*/ 389 w 1213"/>
              <a:gd name="T77" fmla="*/ 154 h 821"/>
              <a:gd name="T78" fmla="*/ 414 w 1213"/>
              <a:gd name="T79" fmla="*/ 720 h 821"/>
              <a:gd name="T80" fmla="*/ 455 w 1213"/>
              <a:gd name="T81" fmla="*/ 633 h 821"/>
              <a:gd name="T82" fmla="*/ 545 w 1213"/>
              <a:gd name="T83" fmla="*/ 633 h 821"/>
              <a:gd name="T84" fmla="*/ 734 w 1213"/>
              <a:gd name="T85" fmla="*/ 674 h 821"/>
              <a:gd name="T86" fmla="*/ 686 w 1213"/>
              <a:gd name="T87" fmla="*/ 634 h 821"/>
              <a:gd name="T88" fmla="*/ 855 w 1213"/>
              <a:gd name="T89" fmla="*/ 120 h 821"/>
              <a:gd name="T90" fmla="*/ 937 w 1213"/>
              <a:gd name="T91" fmla="*/ 691 h 821"/>
              <a:gd name="T92" fmla="*/ 1007 w 1213"/>
              <a:gd name="T93" fmla="*/ 648 h 821"/>
              <a:gd name="T94" fmla="*/ 363 w 1213"/>
              <a:gd name="T95" fmla="*/ 106 h 821"/>
              <a:gd name="T96" fmla="*/ 496 w 1213"/>
              <a:gd name="T97" fmla="*/ 115 h 821"/>
              <a:gd name="T98" fmla="*/ 556 w 1213"/>
              <a:gd name="T99" fmla="*/ 137 h 821"/>
              <a:gd name="T100" fmla="*/ 706 w 1213"/>
              <a:gd name="T101" fmla="*/ 139 h 821"/>
              <a:gd name="T102" fmla="*/ 177 w 1213"/>
              <a:gd name="T103" fmla="*/ 212 h 821"/>
              <a:gd name="T104" fmla="*/ 848 w 1213"/>
              <a:gd name="T105" fmla="*/ 736 h 821"/>
              <a:gd name="T106" fmla="*/ 355 w 1213"/>
              <a:gd name="T107" fmla="*/ 776 h 821"/>
              <a:gd name="T108" fmla="*/ 164 w 1213"/>
              <a:gd name="T109" fmla="*/ 794 h 821"/>
              <a:gd name="T110" fmla="*/ 181 w 1213"/>
              <a:gd name="T111" fmla="*/ 789 h 821"/>
              <a:gd name="T112" fmla="*/ 907 w 1213"/>
              <a:gd name="T113" fmla="*/ 802 h 821"/>
              <a:gd name="T114" fmla="*/ 448 w 1213"/>
              <a:gd name="T115" fmla="*/ 77 h 821"/>
              <a:gd name="T116" fmla="*/ 475 w 1213"/>
              <a:gd name="T117" fmla="*/ 57 h 821"/>
              <a:gd name="T118" fmla="*/ 562 w 1213"/>
              <a:gd name="T119" fmla="*/ 59 h 821"/>
              <a:gd name="T120" fmla="*/ 66 w 1213"/>
              <a:gd name="T121" fmla="*/ 144 h 821"/>
              <a:gd name="T122" fmla="*/ 334 w 1213"/>
              <a:gd name="T123" fmla="*/ 743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3" h="821">
                <a:moveTo>
                  <a:pt x="45" y="3"/>
                </a:moveTo>
                <a:cubicBezTo>
                  <a:pt x="41" y="4"/>
                  <a:pt x="34" y="0"/>
                  <a:pt x="32" y="4"/>
                </a:cubicBezTo>
                <a:cubicBezTo>
                  <a:pt x="36" y="4"/>
                  <a:pt x="43" y="6"/>
                  <a:pt x="45" y="3"/>
                </a:cubicBezTo>
                <a:close/>
                <a:moveTo>
                  <a:pt x="547" y="48"/>
                </a:moveTo>
                <a:cubicBezTo>
                  <a:pt x="547" y="44"/>
                  <a:pt x="547" y="44"/>
                  <a:pt x="547" y="44"/>
                </a:cubicBezTo>
                <a:cubicBezTo>
                  <a:pt x="545" y="43"/>
                  <a:pt x="539" y="44"/>
                  <a:pt x="538" y="46"/>
                </a:cubicBezTo>
                <a:cubicBezTo>
                  <a:pt x="540" y="47"/>
                  <a:pt x="543" y="50"/>
                  <a:pt x="547" y="48"/>
                </a:cubicBezTo>
                <a:close/>
                <a:moveTo>
                  <a:pt x="677" y="54"/>
                </a:moveTo>
                <a:cubicBezTo>
                  <a:pt x="674" y="55"/>
                  <a:pt x="672" y="49"/>
                  <a:pt x="671" y="53"/>
                </a:cubicBezTo>
                <a:cubicBezTo>
                  <a:pt x="672" y="54"/>
                  <a:pt x="676" y="57"/>
                  <a:pt x="677" y="54"/>
                </a:cubicBezTo>
                <a:close/>
                <a:moveTo>
                  <a:pt x="53" y="55"/>
                </a:moveTo>
                <a:cubicBezTo>
                  <a:pt x="50" y="55"/>
                  <a:pt x="48" y="56"/>
                  <a:pt x="46" y="57"/>
                </a:cubicBezTo>
                <a:cubicBezTo>
                  <a:pt x="48" y="58"/>
                  <a:pt x="52" y="58"/>
                  <a:pt x="53" y="55"/>
                </a:cubicBezTo>
                <a:close/>
                <a:moveTo>
                  <a:pt x="55" y="68"/>
                </a:moveTo>
                <a:cubicBezTo>
                  <a:pt x="60" y="69"/>
                  <a:pt x="70" y="66"/>
                  <a:pt x="76" y="66"/>
                </a:cubicBezTo>
                <a:cubicBezTo>
                  <a:pt x="68" y="64"/>
                  <a:pt x="64" y="61"/>
                  <a:pt x="58" y="58"/>
                </a:cubicBezTo>
                <a:cubicBezTo>
                  <a:pt x="57" y="63"/>
                  <a:pt x="45" y="59"/>
                  <a:pt x="39" y="62"/>
                </a:cubicBezTo>
                <a:cubicBezTo>
                  <a:pt x="45" y="64"/>
                  <a:pt x="48" y="68"/>
                  <a:pt x="55" y="68"/>
                </a:cubicBezTo>
                <a:close/>
                <a:moveTo>
                  <a:pt x="671" y="83"/>
                </a:moveTo>
                <a:cubicBezTo>
                  <a:pt x="668" y="84"/>
                  <a:pt x="666" y="80"/>
                  <a:pt x="665" y="83"/>
                </a:cubicBezTo>
                <a:cubicBezTo>
                  <a:pt x="671" y="85"/>
                  <a:pt x="676" y="87"/>
                  <a:pt x="680" y="90"/>
                </a:cubicBezTo>
                <a:cubicBezTo>
                  <a:pt x="680" y="97"/>
                  <a:pt x="678" y="100"/>
                  <a:pt x="674" y="100"/>
                </a:cubicBezTo>
                <a:cubicBezTo>
                  <a:pt x="675" y="101"/>
                  <a:pt x="675" y="104"/>
                  <a:pt x="678" y="103"/>
                </a:cubicBezTo>
                <a:cubicBezTo>
                  <a:pt x="680" y="100"/>
                  <a:pt x="683" y="99"/>
                  <a:pt x="689" y="100"/>
                </a:cubicBezTo>
                <a:cubicBezTo>
                  <a:pt x="690" y="95"/>
                  <a:pt x="687" y="96"/>
                  <a:pt x="686" y="94"/>
                </a:cubicBezTo>
                <a:cubicBezTo>
                  <a:pt x="688" y="92"/>
                  <a:pt x="687" y="89"/>
                  <a:pt x="686" y="87"/>
                </a:cubicBezTo>
                <a:cubicBezTo>
                  <a:pt x="697" y="84"/>
                  <a:pt x="709" y="93"/>
                  <a:pt x="723" y="93"/>
                </a:cubicBezTo>
                <a:cubicBezTo>
                  <a:pt x="725" y="95"/>
                  <a:pt x="725" y="98"/>
                  <a:pt x="727" y="100"/>
                </a:cubicBezTo>
                <a:cubicBezTo>
                  <a:pt x="730" y="99"/>
                  <a:pt x="731" y="97"/>
                  <a:pt x="735" y="98"/>
                </a:cubicBezTo>
                <a:cubicBezTo>
                  <a:pt x="733" y="90"/>
                  <a:pt x="723" y="91"/>
                  <a:pt x="717" y="87"/>
                </a:cubicBezTo>
                <a:cubicBezTo>
                  <a:pt x="722" y="86"/>
                  <a:pt x="717" y="83"/>
                  <a:pt x="717" y="79"/>
                </a:cubicBezTo>
                <a:cubicBezTo>
                  <a:pt x="719" y="79"/>
                  <a:pt x="721" y="77"/>
                  <a:pt x="722" y="76"/>
                </a:cubicBezTo>
                <a:cubicBezTo>
                  <a:pt x="720" y="75"/>
                  <a:pt x="718" y="74"/>
                  <a:pt x="717" y="73"/>
                </a:cubicBezTo>
                <a:cubicBezTo>
                  <a:pt x="715" y="63"/>
                  <a:pt x="707" y="67"/>
                  <a:pt x="700" y="70"/>
                </a:cubicBezTo>
                <a:cubicBezTo>
                  <a:pt x="703" y="74"/>
                  <a:pt x="706" y="72"/>
                  <a:pt x="708" y="77"/>
                </a:cubicBezTo>
                <a:cubicBezTo>
                  <a:pt x="704" y="79"/>
                  <a:pt x="698" y="78"/>
                  <a:pt x="695" y="80"/>
                </a:cubicBezTo>
                <a:cubicBezTo>
                  <a:pt x="694" y="79"/>
                  <a:pt x="694" y="78"/>
                  <a:pt x="695" y="77"/>
                </a:cubicBezTo>
                <a:cubicBezTo>
                  <a:pt x="692" y="77"/>
                  <a:pt x="688" y="75"/>
                  <a:pt x="690" y="73"/>
                </a:cubicBezTo>
                <a:cubicBezTo>
                  <a:pt x="679" y="77"/>
                  <a:pt x="673" y="71"/>
                  <a:pt x="664" y="77"/>
                </a:cubicBezTo>
                <a:cubicBezTo>
                  <a:pt x="666" y="78"/>
                  <a:pt x="665" y="79"/>
                  <a:pt x="664" y="79"/>
                </a:cubicBezTo>
                <a:cubicBezTo>
                  <a:pt x="666" y="83"/>
                  <a:pt x="671" y="78"/>
                  <a:pt x="671" y="83"/>
                </a:cubicBezTo>
                <a:close/>
                <a:moveTo>
                  <a:pt x="753" y="78"/>
                </a:moveTo>
                <a:cubicBezTo>
                  <a:pt x="753" y="76"/>
                  <a:pt x="757" y="78"/>
                  <a:pt x="756" y="76"/>
                </a:cubicBezTo>
                <a:cubicBezTo>
                  <a:pt x="755" y="73"/>
                  <a:pt x="750" y="77"/>
                  <a:pt x="753" y="78"/>
                </a:cubicBezTo>
                <a:close/>
                <a:moveTo>
                  <a:pt x="764" y="84"/>
                </a:moveTo>
                <a:cubicBezTo>
                  <a:pt x="761" y="84"/>
                  <a:pt x="761" y="81"/>
                  <a:pt x="758" y="81"/>
                </a:cubicBezTo>
                <a:cubicBezTo>
                  <a:pt x="757" y="85"/>
                  <a:pt x="762" y="86"/>
                  <a:pt x="764" y="84"/>
                </a:cubicBezTo>
                <a:close/>
                <a:moveTo>
                  <a:pt x="85" y="84"/>
                </a:moveTo>
                <a:cubicBezTo>
                  <a:pt x="83" y="88"/>
                  <a:pt x="93" y="88"/>
                  <a:pt x="92" y="84"/>
                </a:cubicBezTo>
                <a:cubicBezTo>
                  <a:pt x="88" y="85"/>
                  <a:pt x="86" y="82"/>
                  <a:pt x="85" y="84"/>
                </a:cubicBezTo>
                <a:close/>
                <a:moveTo>
                  <a:pt x="85" y="91"/>
                </a:moveTo>
                <a:cubicBezTo>
                  <a:pt x="87" y="91"/>
                  <a:pt x="88" y="91"/>
                  <a:pt x="90" y="91"/>
                </a:cubicBezTo>
                <a:cubicBezTo>
                  <a:pt x="90" y="88"/>
                  <a:pt x="86" y="89"/>
                  <a:pt x="85" y="91"/>
                </a:cubicBezTo>
                <a:close/>
                <a:moveTo>
                  <a:pt x="708" y="94"/>
                </a:moveTo>
                <a:cubicBezTo>
                  <a:pt x="706" y="93"/>
                  <a:pt x="700" y="92"/>
                  <a:pt x="700" y="95"/>
                </a:cubicBezTo>
                <a:cubicBezTo>
                  <a:pt x="701" y="99"/>
                  <a:pt x="707" y="99"/>
                  <a:pt x="708" y="94"/>
                </a:cubicBezTo>
                <a:close/>
                <a:moveTo>
                  <a:pt x="115" y="100"/>
                </a:moveTo>
                <a:cubicBezTo>
                  <a:pt x="116" y="96"/>
                  <a:pt x="106" y="94"/>
                  <a:pt x="107" y="96"/>
                </a:cubicBezTo>
                <a:cubicBezTo>
                  <a:pt x="111" y="95"/>
                  <a:pt x="109" y="101"/>
                  <a:pt x="115" y="100"/>
                </a:cubicBezTo>
                <a:close/>
                <a:moveTo>
                  <a:pt x="755" y="101"/>
                </a:moveTo>
                <a:cubicBezTo>
                  <a:pt x="759" y="103"/>
                  <a:pt x="763" y="100"/>
                  <a:pt x="765" y="102"/>
                </a:cubicBezTo>
                <a:cubicBezTo>
                  <a:pt x="763" y="102"/>
                  <a:pt x="761" y="102"/>
                  <a:pt x="761" y="105"/>
                </a:cubicBezTo>
                <a:cubicBezTo>
                  <a:pt x="762" y="113"/>
                  <a:pt x="770" y="106"/>
                  <a:pt x="776" y="107"/>
                </a:cubicBezTo>
                <a:cubicBezTo>
                  <a:pt x="774" y="99"/>
                  <a:pt x="762" y="93"/>
                  <a:pt x="755" y="101"/>
                </a:cubicBezTo>
                <a:close/>
                <a:moveTo>
                  <a:pt x="186" y="108"/>
                </a:moveTo>
                <a:cubicBezTo>
                  <a:pt x="189" y="109"/>
                  <a:pt x="199" y="109"/>
                  <a:pt x="204" y="109"/>
                </a:cubicBezTo>
                <a:cubicBezTo>
                  <a:pt x="204" y="103"/>
                  <a:pt x="196" y="99"/>
                  <a:pt x="191" y="102"/>
                </a:cubicBezTo>
                <a:cubicBezTo>
                  <a:pt x="191" y="101"/>
                  <a:pt x="191" y="100"/>
                  <a:pt x="190" y="99"/>
                </a:cubicBezTo>
                <a:cubicBezTo>
                  <a:pt x="189" y="99"/>
                  <a:pt x="185" y="98"/>
                  <a:pt x="186" y="100"/>
                </a:cubicBezTo>
                <a:cubicBezTo>
                  <a:pt x="188" y="100"/>
                  <a:pt x="191" y="101"/>
                  <a:pt x="190" y="104"/>
                </a:cubicBezTo>
                <a:cubicBezTo>
                  <a:pt x="189" y="104"/>
                  <a:pt x="189" y="103"/>
                  <a:pt x="187" y="102"/>
                </a:cubicBezTo>
                <a:cubicBezTo>
                  <a:pt x="188" y="106"/>
                  <a:pt x="189" y="107"/>
                  <a:pt x="186" y="108"/>
                </a:cubicBezTo>
                <a:close/>
                <a:moveTo>
                  <a:pt x="334" y="102"/>
                </a:moveTo>
                <a:cubicBezTo>
                  <a:pt x="332" y="106"/>
                  <a:pt x="336" y="110"/>
                  <a:pt x="338" y="113"/>
                </a:cubicBezTo>
                <a:cubicBezTo>
                  <a:pt x="338" y="115"/>
                  <a:pt x="336" y="115"/>
                  <a:pt x="335" y="116"/>
                </a:cubicBezTo>
                <a:cubicBezTo>
                  <a:pt x="337" y="118"/>
                  <a:pt x="338" y="120"/>
                  <a:pt x="342" y="119"/>
                </a:cubicBezTo>
                <a:cubicBezTo>
                  <a:pt x="342" y="115"/>
                  <a:pt x="339" y="114"/>
                  <a:pt x="345" y="114"/>
                </a:cubicBezTo>
                <a:cubicBezTo>
                  <a:pt x="345" y="102"/>
                  <a:pt x="333" y="98"/>
                  <a:pt x="323" y="100"/>
                </a:cubicBezTo>
                <a:cubicBezTo>
                  <a:pt x="326" y="106"/>
                  <a:pt x="327" y="104"/>
                  <a:pt x="334" y="102"/>
                </a:cubicBezTo>
                <a:close/>
                <a:moveTo>
                  <a:pt x="336" y="106"/>
                </a:moveTo>
                <a:cubicBezTo>
                  <a:pt x="339" y="106"/>
                  <a:pt x="342" y="106"/>
                  <a:pt x="341" y="110"/>
                </a:cubicBezTo>
                <a:cubicBezTo>
                  <a:pt x="338" y="110"/>
                  <a:pt x="336" y="110"/>
                  <a:pt x="336" y="106"/>
                </a:cubicBezTo>
                <a:close/>
                <a:moveTo>
                  <a:pt x="695" y="106"/>
                </a:moveTo>
                <a:cubicBezTo>
                  <a:pt x="699" y="107"/>
                  <a:pt x="705" y="108"/>
                  <a:pt x="707" y="112"/>
                </a:cubicBezTo>
                <a:cubicBezTo>
                  <a:pt x="708" y="109"/>
                  <a:pt x="711" y="105"/>
                  <a:pt x="709" y="102"/>
                </a:cubicBezTo>
                <a:cubicBezTo>
                  <a:pt x="705" y="100"/>
                  <a:pt x="699" y="100"/>
                  <a:pt x="695" y="100"/>
                </a:cubicBezTo>
                <a:cubicBezTo>
                  <a:pt x="693" y="103"/>
                  <a:pt x="699" y="100"/>
                  <a:pt x="698" y="102"/>
                </a:cubicBezTo>
                <a:cubicBezTo>
                  <a:pt x="698" y="105"/>
                  <a:pt x="696" y="105"/>
                  <a:pt x="695" y="106"/>
                </a:cubicBezTo>
                <a:close/>
                <a:moveTo>
                  <a:pt x="52" y="108"/>
                </a:moveTo>
                <a:cubicBezTo>
                  <a:pt x="52" y="110"/>
                  <a:pt x="53" y="111"/>
                  <a:pt x="53" y="112"/>
                </a:cubicBezTo>
                <a:cubicBezTo>
                  <a:pt x="57" y="111"/>
                  <a:pt x="60" y="112"/>
                  <a:pt x="63" y="113"/>
                </a:cubicBezTo>
                <a:cubicBezTo>
                  <a:pt x="59" y="109"/>
                  <a:pt x="49" y="102"/>
                  <a:pt x="45" y="107"/>
                </a:cubicBezTo>
                <a:cubicBezTo>
                  <a:pt x="47" y="108"/>
                  <a:pt x="51" y="109"/>
                  <a:pt x="52" y="108"/>
                </a:cubicBezTo>
                <a:close/>
                <a:moveTo>
                  <a:pt x="752" y="112"/>
                </a:moveTo>
                <a:cubicBezTo>
                  <a:pt x="748" y="105"/>
                  <a:pt x="741" y="104"/>
                  <a:pt x="734" y="105"/>
                </a:cubicBezTo>
                <a:cubicBezTo>
                  <a:pt x="732" y="108"/>
                  <a:pt x="737" y="108"/>
                  <a:pt x="736" y="111"/>
                </a:cubicBezTo>
                <a:cubicBezTo>
                  <a:pt x="736" y="115"/>
                  <a:pt x="730" y="114"/>
                  <a:pt x="730" y="118"/>
                </a:cubicBezTo>
                <a:cubicBezTo>
                  <a:pt x="734" y="119"/>
                  <a:pt x="740" y="113"/>
                  <a:pt x="743" y="117"/>
                </a:cubicBezTo>
                <a:cubicBezTo>
                  <a:pt x="737" y="118"/>
                  <a:pt x="744" y="129"/>
                  <a:pt x="737" y="131"/>
                </a:cubicBezTo>
                <a:cubicBezTo>
                  <a:pt x="739" y="136"/>
                  <a:pt x="750" y="133"/>
                  <a:pt x="752" y="130"/>
                </a:cubicBezTo>
                <a:cubicBezTo>
                  <a:pt x="755" y="133"/>
                  <a:pt x="765" y="133"/>
                  <a:pt x="765" y="127"/>
                </a:cubicBezTo>
                <a:cubicBezTo>
                  <a:pt x="761" y="127"/>
                  <a:pt x="758" y="128"/>
                  <a:pt x="754" y="128"/>
                </a:cubicBezTo>
                <a:cubicBezTo>
                  <a:pt x="749" y="126"/>
                  <a:pt x="753" y="120"/>
                  <a:pt x="747" y="118"/>
                </a:cubicBezTo>
                <a:cubicBezTo>
                  <a:pt x="754" y="119"/>
                  <a:pt x="747" y="113"/>
                  <a:pt x="752" y="112"/>
                </a:cubicBezTo>
                <a:close/>
                <a:moveTo>
                  <a:pt x="611" y="113"/>
                </a:moveTo>
                <a:cubicBezTo>
                  <a:pt x="606" y="113"/>
                  <a:pt x="599" y="108"/>
                  <a:pt x="597" y="111"/>
                </a:cubicBezTo>
                <a:cubicBezTo>
                  <a:pt x="600" y="113"/>
                  <a:pt x="609" y="114"/>
                  <a:pt x="611" y="113"/>
                </a:cubicBezTo>
                <a:close/>
                <a:moveTo>
                  <a:pt x="660" y="120"/>
                </a:moveTo>
                <a:cubicBezTo>
                  <a:pt x="663" y="118"/>
                  <a:pt x="660" y="115"/>
                  <a:pt x="662" y="113"/>
                </a:cubicBezTo>
                <a:cubicBezTo>
                  <a:pt x="655" y="113"/>
                  <a:pt x="658" y="109"/>
                  <a:pt x="652" y="110"/>
                </a:cubicBezTo>
                <a:cubicBezTo>
                  <a:pt x="652" y="116"/>
                  <a:pt x="656" y="117"/>
                  <a:pt x="660" y="120"/>
                </a:cubicBezTo>
                <a:close/>
                <a:moveTo>
                  <a:pt x="197" y="111"/>
                </a:moveTo>
                <a:cubicBezTo>
                  <a:pt x="196" y="113"/>
                  <a:pt x="197" y="114"/>
                  <a:pt x="198" y="115"/>
                </a:cubicBezTo>
                <a:cubicBezTo>
                  <a:pt x="202" y="115"/>
                  <a:pt x="205" y="114"/>
                  <a:pt x="207" y="112"/>
                </a:cubicBezTo>
                <a:cubicBezTo>
                  <a:pt x="203" y="112"/>
                  <a:pt x="199" y="112"/>
                  <a:pt x="197" y="111"/>
                </a:cubicBezTo>
                <a:close/>
                <a:moveTo>
                  <a:pt x="627" y="129"/>
                </a:moveTo>
                <a:cubicBezTo>
                  <a:pt x="632" y="130"/>
                  <a:pt x="631" y="132"/>
                  <a:pt x="640" y="132"/>
                </a:cubicBezTo>
                <a:cubicBezTo>
                  <a:pt x="640" y="129"/>
                  <a:pt x="636" y="130"/>
                  <a:pt x="636" y="127"/>
                </a:cubicBezTo>
                <a:cubicBezTo>
                  <a:pt x="639" y="128"/>
                  <a:pt x="641" y="126"/>
                  <a:pt x="642" y="124"/>
                </a:cubicBezTo>
                <a:cubicBezTo>
                  <a:pt x="641" y="120"/>
                  <a:pt x="636" y="120"/>
                  <a:pt x="635" y="116"/>
                </a:cubicBezTo>
                <a:cubicBezTo>
                  <a:pt x="633" y="116"/>
                  <a:pt x="632" y="118"/>
                  <a:pt x="630" y="116"/>
                </a:cubicBezTo>
                <a:cubicBezTo>
                  <a:pt x="630" y="121"/>
                  <a:pt x="625" y="121"/>
                  <a:pt x="621" y="123"/>
                </a:cubicBezTo>
                <a:cubicBezTo>
                  <a:pt x="625" y="123"/>
                  <a:pt x="628" y="124"/>
                  <a:pt x="627" y="129"/>
                </a:cubicBezTo>
                <a:close/>
                <a:moveTo>
                  <a:pt x="649" y="117"/>
                </a:moveTo>
                <a:cubicBezTo>
                  <a:pt x="648" y="116"/>
                  <a:pt x="644" y="116"/>
                  <a:pt x="644" y="118"/>
                </a:cubicBezTo>
                <a:cubicBezTo>
                  <a:pt x="646" y="118"/>
                  <a:pt x="648" y="120"/>
                  <a:pt x="649" y="117"/>
                </a:cubicBezTo>
                <a:close/>
                <a:moveTo>
                  <a:pt x="197" y="121"/>
                </a:moveTo>
                <a:cubicBezTo>
                  <a:pt x="196" y="126"/>
                  <a:pt x="202" y="125"/>
                  <a:pt x="207" y="125"/>
                </a:cubicBezTo>
                <a:cubicBezTo>
                  <a:pt x="207" y="123"/>
                  <a:pt x="208" y="123"/>
                  <a:pt x="208" y="121"/>
                </a:cubicBezTo>
                <a:cubicBezTo>
                  <a:pt x="206" y="116"/>
                  <a:pt x="201" y="120"/>
                  <a:pt x="197" y="121"/>
                </a:cubicBezTo>
                <a:close/>
                <a:moveTo>
                  <a:pt x="493" y="130"/>
                </a:moveTo>
                <a:cubicBezTo>
                  <a:pt x="488" y="130"/>
                  <a:pt x="491" y="127"/>
                  <a:pt x="488" y="125"/>
                </a:cubicBezTo>
                <a:cubicBezTo>
                  <a:pt x="486" y="127"/>
                  <a:pt x="483" y="124"/>
                  <a:pt x="482" y="124"/>
                </a:cubicBezTo>
                <a:cubicBezTo>
                  <a:pt x="481" y="129"/>
                  <a:pt x="490" y="126"/>
                  <a:pt x="489" y="132"/>
                </a:cubicBezTo>
                <a:cubicBezTo>
                  <a:pt x="491" y="132"/>
                  <a:pt x="493" y="132"/>
                  <a:pt x="493" y="130"/>
                </a:cubicBezTo>
                <a:close/>
                <a:moveTo>
                  <a:pt x="524" y="135"/>
                </a:moveTo>
                <a:cubicBezTo>
                  <a:pt x="530" y="135"/>
                  <a:pt x="540" y="139"/>
                  <a:pt x="545" y="135"/>
                </a:cubicBezTo>
                <a:cubicBezTo>
                  <a:pt x="542" y="135"/>
                  <a:pt x="540" y="134"/>
                  <a:pt x="539" y="132"/>
                </a:cubicBezTo>
                <a:cubicBezTo>
                  <a:pt x="541" y="132"/>
                  <a:pt x="543" y="132"/>
                  <a:pt x="542" y="130"/>
                </a:cubicBezTo>
                <a:cubicBezTo>
                  <a:pt x="538" y="128"/>
                  <a:pt x="535" y="130"/>
                  <a:pt x="528" y="127"/>
                </a:cubicBezTo>
                <a:cubicBezTo>
                  <a:pt x="530" y="135"/>
                  <a:pt x="524" y="130"/>
                  <a:pt x="524" y="135"/>
                </a:cubicBezTo>
                <a:close/>
                <a:moveTo>
                  <a:pt x="722" y="133"/>
                </a:moveTo>
                <a:cubicBezTo>
                  <a:pt x="727" y="133"/>
                  <a:pt x="733" y="132"/>
                  <a:pt x="736" y="130"/>
                </a:cubicBezTo>
                <a:cubicBezTo>
                  <a:pt x="731" y="128"/>
                  <a:pt x="725" y="128"/>
                  <a:pt x="722" y="133"/>
                </a:cubicBezTo>
                <a:close/>
                <a:moveTo>
                  <a:pt x="190" y="134"/>
                </a:moveTo>
                <a:cubicBezTo>
                  <a:pt x="194" y="135"/>
                  <a:pt x="199" y="139"/>
                  <a:pt x="203" y="136"/>
                </a:cubicBezTo>
                <a:cubicBezTo>
                  <a:pt x="200" y="135"/>
                  <a:pt x="194" y="131"/>
                  <a:pt x="190" y="134"/>
                </a:cubicBezTo>
                <a:close/>
                <a:moveTo>
                  <a:pt x="293" y="137"/>
                </a:moveTo>
                <a:cubicBezTo>
                  <a:pt x="293" y="138"/>
                  <a:pt x="293" y="140"/>
                  <a:pt x="294" y="140"/>
                </a:cubicBezTo>
                <a:cubicBezTo>
                  <a:pt x="296" y="140"/>
                  <a:pt x="298" y="140"/>
                  <a:pt x="299" y="139"/>
                </a:cubicBezTo>
                <a:cubicBezTo>
                  <a:pt x="297" y="139"/>
                  <a:pt x="296" y="138"/>
                  <a:pt x="297" y="136"/>
                </a:cubicBezTo>
                <a:cubicBezTo>
                  <a:pt x="285" y="136"/>
                  <a:pt x="273" y="134"/>
                  <a:pt x="266" y="136"/>
                </a:cubicBezTo>
                <a:cubicBezTo>
                  <a:pt x="271" y="137"/>
                  <a:pt x="287" y="142"/>
                  <a:pt x="293" y="137"/>
                </a:cubicBezTo>
                <a:close/>
                <a:moveTo>
                  <a:pt x="770" y="138"/>
                </a:moveTo>
                <a:cubicBezTo>
                  <a:pt x="766" y="139"/>
                  <a:pt x="760" y="138"/>
                  <a:pt x="756" y="137"/>
                </a:cubicBezTo>
                <a:cubicBezTo>
                  <a:pt x="756" y="138"/>
                  <a:pt x="756" y="139"/>
                  <a:pt x="755" y="139"/>
                </a:cubicBezTo>
                <a:cubicBezTo>
                  <a:pt x="740" y="140"/>
                  <a:pt x="731" y="139"/>
                  <a:pt x="721" y="146"/>
                </a:cubicBezTo>
                <a:cubicBezTo>
                  <a:pt x="740" y="142"/>
                  <a:pt x="750" y="147"/>
                  <a:pt x="762" y="147"/>
                </a:cubicBezTo>
                <a:cubicBezTo>
                  <a:pt x="763" y="142"/>
                  <a:pt x="768" y="141"/>
                  <a:pt x="770" y="138"/>
                </a:cubicBezTo>
                <a:close/>
                <a:moveTo>
                  <a:pt x="298" y="144"/>
                </a:moveTo>
                <a:cubicBezTo>
                  <a:pt x="301" y="143"/>
                  <a:pt x="304" y="147"/>
                  <a:pt x="303" y="143"/>
                </a:cubicBezTo>
                <a:cubicBezTo>
                  <a:pt x="295" y="140"/>
                  <a:pt x="282" y="141"/>
                  <a:pt x="275" y="143"/>
                </a:cubicBezTo>
                <a:cubicBezTo>
                  <a:pt x="284" y="146"/>
                  <a:pt x="289" y="150"/>
                  <a:pt x="299" y="148"/>
                </a:cubicBezTo>
                <a:cubicBezTo>
                  <a:pt x="300" y="145"/>
                  <a:pt x="295" y="145"/>
                  <a:pt x="298" y="144"/>
                </a:cubicBezTo>
                <a:close/>
                <a:moveTo>
                  <a:pt x="181" y="151"/>
                </a:moveTo>
                <a:cubicBezTo>
                  <a:pt x="178" y="152"/>
                  <a:pt x="174" y="148"/>
                  <a:pt x="172" y="150"/>
                </a:cubicBezTo>
                <a:cubicBezTo>
                  <a:pt x="174" y="150"/>
                  <a:pt x="174" y="151"/>
                  <a:pt x="173" y="152"/>
                </a:cubicBezTo>
                <a:cubicBezTo>
                  <a:pt x="177" y="152"/>
                  <a:pt x="179" y="154"/>
                  <a:pt x="181" y="151"/>
                </a:cubicBezTo>
                <a:close/>
                <a:moveTo>
                  <a:pt x="750" y="155"/>
                </a:moveTo>
                <a:cubicBezTo>
                  <a:pt x="755" y="155"/>
                  <a:pt x="753" y="153"/>
                  <a:pt x="754" y="150"/>
                </a:cubicBezTo>
                <a:cubicBezTo>
                  <a:pt x="750" y="150"/>
                  <a:pt x="750" y="150"/>
                  <a:pt x="750" y="150"/>
                </a:cubicBezTo>
                <a:cubicBezTo>
                  <a:pt x="751" y="153"/>
                  <a:pt x="748" y="154"/>
                  <a:pt x="750" y="155"/>
                </a:cubicBezTo>
                <a:close/>
                <a:moveTo>
                  <a:pt x="1118" y="151"/>
                </a:moveTo>
                <a:cubicBezTo>
                  <a:pt x="1121" y="151"/>
                  <a:pt x="1125" y="152"/>
                  <a:pt x="1125" y="150"/>
                </a:cubicBezTo>
                <a:cubicBezTo>
                  <a:pt x="1122" y="150"/>
                  <a:pt x="1119" y="149"/>
                  <a:pt x="1118" y="151"/>
                </a:cubicBezTo>
                <a:close/>
                <a:moveTo>
                  <a:pt x="732" y="156"/>
                </a:moveTo>
                <a:cubicBezTo>
                  <a:pt x="732" y="155"/>
                  <a:pt x="733" y="153"/>
                  <a:pt x="731" y="152"/>
                </a:cubicBezTo>
                <a:cubicBezTo>
                  <a:pt x="731" y="154"/>
                  <a:pt x="729" y="153"/>
                  <a:pt x="729" y="154"/>
                </a:cubicBezTo>
                <a:cubicBezTo>
                  <a:pt x="731" y="154"/>
                  <a:pt x="730" y="157"/>
                  <a:pt x="732" y="156"/>
                </a:cubicBezTo>
                <a:close/>
                <a:moveTo>
                  <a:pt x="177" y="167"/>
                </a:moveTo>
                <a:cubicBezTo>
                  <a:pt x="180" y="162"/>
                  <a:pt x="182" y="165"/>
                  <a:pt x="183" y="158"/>
                </a:cubicBezTo>
                <a:cubicBezTo>
                  <a:pt x="180" y="161"/>
                  <a:pt x="173" y="158"/>
                  <a:pt x="175" y="154"/>
                </a:cubicBezTo>
                <a:cubicBezTo>
                  <a:pt x="173" y="154"/>
                  <a:pt x="171" y="155"/>
                  <a:pt x="170" y="156"/>
                </a:cubicBezTo>
                <a:cubicBezTo>
                  <a:pt x="171" y="159"/>
                  <a:pt x="171" y="167"/>
                  <a:pt x="177" y="167"/>
                </a:cubicBezTo>
                <a:close/>
                <a:moveTo>
                  <a:pt x="293" y="154"/>
                </a:moveTo>
                <a:cubicBezTo>
                  <a:pt x="293" y="156"/>
                  <a:pt x="293" y="156"/>
                  <a:pt x="292" y="157"/>
                </a:cubicBezTo>
                <a:cubicBezTo>
                  <a:pt x="295" y="160"/>
                  <a:pt x="298" y="156"/>
                  <a:pt x="300" y="155"/>
                </a:cubicBezTo>
                <a:cubicBezTo>
                  <a:pt x="297" y="156"/>
                  <a:pt x="296" y="154"/>
                  <a:pt x="293" y="154"/>
                </a:cubicBezTo>
                <a:close/>
                <a:moveTo>
                  <a:pt x="198" y="160"/>
                </a:moveTo>
                <a:cubicBezTo>
                  <a:pt x="196" y="159"/>
                  <a:pt x="189" y="159"/>
                  <a:pt x="189" y="164"/>
                </a:cubicBezTo>
                <a:cubicBezTo>
                  <a:pt x="194" y="164"/>
                  <a:pt x="196" y="161"/>
                  <a:pt x="198" y="160"/>
                </a:cubicBezTo>
                <a:close/>
                <a:moveTo>
                  <a:pt x="726" y="164"/>
                </a:moveTo>
                <a:cubicBezTo>
                  <a:pt x="728" y="164"/>
                  <a:pt x="731" y="164"/>
                  <a:pt x="732" y="165"/>
                </a:cubicBezTo>
                <a:cubicBezTo>
                  <a:pt x="733" y="163"/>
                  <a:pt x="731" y="163"/>
                  <a:pt x="731" y="161"/>
                </a:cubicBezTo>
                <a:cubicBezTo>
                  <a:pt x="729" y="161"/>
                  <a:pt x="727" y="162"/>
                  <a:pt x="726" y="164"/>
                </a:cubicBezTo>
                <a:close/>
                <a:moveTo>
                  <a:pt x="828" y="165"/>
                </a:moveTo>
                <a:cubicBezTo>
                  <a:pt x="820" y="165"/>
                  <a:pt x="814" y="166"/>
                  <a:pt x="808" y="168"/>
                </a:cubicBezTo>
                <a:cubicBezTo>
                  <a:pt x="816" y="167"/>
                  <a:pt x="819" y="170"/>
                  <a:pt x="824" y="171"/>
                </a:cubicBezTo>
                <a:cubicBezTo>
                  <a:pt x="822" y="167"/>
                  <a:pt x="826" y="167"/>
                  <a:pt x="828" y="165"/>
                </a:cubicBezTo>
                <a:close/>
                <a:moveTo>
                  <a:pt x="798" y="173"/>
                </a:moveTo>
                <a:cubicBezTo>
                  <a:pt x="794" y="173"/>
                  <a:pt x="796" y="166"/>
                  <a:pt x="793" y="165"/>
                </a:cubicBezTo>
                <a:cubicBezTo>
                  <a:pt x="793" y="166"/>
                  <a:pt x="792" y="166"/>
                  <a:pt x="790" y="166"/>
                </a:cubicBezTo>
                <a:cubicBezTo>
                  <a:pt x="790" y="171"/>
                  <a:pt x="795" y="178"/>
                  <a:pt x="798" y="173"/>
                </a:cubicBezTo>
                <a:close/>
                <a:moveTo>
                  <a:pt x="836" y="168"/>
                </a:moveTo>
                <a:cubicBezTo>
                  <a:pt x="834" y="167"/>
                  <a:pt x="829" y="167"/>
                  <a:pt x="832" y="170"/>
                </a:cubicBezTo>
                <a:cubicBezTo>
                  <a:pt x="832" y="169"/>
                  <a:pt x="836" y="171"/>
                  <a:pt x="836" y="168"/>
                </a:cubicBezTo>
                <a:close/>
                <a:moveTo>
                  <a:pt x="864" y="170"/>
                </a:moveTo>
                <a:cubicBezTo>
                  <a:pt x="860" y="170"/>
                  <a:pt x="855" y="167"/>
                  <a:pt x="854" y="171"/>
                </a:cubicBezTo>
                <a:cubicBezTo>
                  <a:pt x="858" y="169"/>
                  <a:pt x="861" y="172"/>
                  <a:pt x="864" y="170"/>
                </a:cubicBezTo>
                <a:close/>
                <a:moveTo>
                  <a:pt x="98" y="172"/>
                </a:moveTo>
                <a:cubicBezTo>
                  <a:pt x="96" y="171"/>
                  <a:pt x="92" y="168"/>
                  <a:pt x="89" y="171"/>
                </a:cubicBezTo>
                <a:cubicBezTo>
                  <a:pt x="92" y="172"/>
                  <a:pt x="96" y="178"/>
                  <a:pt x="98" y="172"/>
                </a:cubicBezTo>
                <a:close/>
                <a:moveTo>
                  <a:pt x="125" y="185"/>
                </a:moveTo>
                <a:cubicBezTo>
                  <a:pt x="125" y="181"/>
                  <a:pt x="128" y="185"/>
                  <a:pt x="130" y="184"/>
                </a:cubicBezTo>
                <a:cubicBezTo>
                  <a:pt x="125" y="179"/>
                  <a:pt x="111" y="179"/>
                  <a:pt x="109" y="173"/>
                </a:cubicBezTo>
                <a:cubicBezTo>
                  <a:pt x="109" y="177"/>
                  <a:pt x="102" y="170"/>
                  <a:pt x="99" y="174"/>
                </a:cubicBezTo>
                <a:cubicBezTo>
                  <a:pt x="103" y="181"/>
                  <a:pt x="116" y="180"/>
                  <a:pt x="121" y="187"/>
                </a:cubicBezTo>
                <a:cubicBezTo>
                  <a:pt x="121" y="183"/>
                  <a:pt x="124" y="182"/>
                  <a:pt x="125" y="185"/>
                </a:cubicBezTo>
                <a:close/>
                <a:moveTo>
                  <a:pt x="151" y="183"/>
                </a:moveTo>
                <a:cubicBezTo>
                  <a:pt x="152" y="183"/>
                  <a:pt x="154" y="183"/>
                  <a:pt x="154" y="182"/>
                </a:cubicBezTo>
                <a:cubicBezTo>
                  <a:pt x="153" y="182"/>
                  <a:pt x="151" y="177"/>
                  <a:pt x="150" y="180"/>
                </a:cubicBezTo>
                <a:cubicBezTo>
                  <a:pt x="151" y="180"/>
                  <a:pt x="151" y="182"/>
                  <a:pt x="151" y="183"/>
                </a:cubicBezTo>
                <a:close/>
                <a:moveTo>
                  <a:pt x="172" y="188"/>
                </a:moveTo>
                <a:cubicBezTo>
                  <a:pt x="174" y="189"/>
                  <a:pt x="174" y="192"/>
                  <a:pt x="176" y="192"/>
                </a:cubicBezTo>
                <a:cubicBezTo>
                  <a:pt x="177" y="190"/>
                  <a:pt x="175" y="190"/>
                  <a:pt x="175" y="188"/>
                </a:cubicBezTo>
                <a:cubicBezTo>
                  <a:pt x="174" y="188"/>
                  <a:pt x="172" y="187"/>
                  <a:pt x="172" y="188"/>
                </a:cubicBezTo>
                <a:close/>
                <a:moveTo>
                  <a:pt x="133" y="213"/>
                </a:moveTo>
                <a:cubicBezTo>
                  <a:pt x="134" y="216"/>
                  <a:pt x="140" y="215"/>
                  <a:pt x="137" y="213"/>
                </a:cubicBezTo>
                <a:cubicBezTo>
                  <a:pt x="137" y="215"/>
                  <a:pt x="133" y="210"/>
                  <a:pt x="133" y="213"/>
                </a:cubicBezTo>
                <a:close/>
                <a:moveTo>
                  <a:pt x="141" y="214"/>
                </a:moveTo>
                <a:cubicBezTo>
                  <a:pt x="143" y="216"/>
                  <a:pt x="147" y="218"/>
                  <a:pt x="148" y="214"/>
                </a:cubicBezTo>
                <a:cubicBezTo>
                  <a:pt x="147" y="214"/>
                  <a:pt x="146" y="214"/>
                  <a:pt x="146" y="213"/>
                </a:cubicBezTo>
                <a:cubicBezTo>
                  <a:pt x="144" y="213"/>
                  <a:pt x="142" y="213"/>
                  <a:pt x="141" y="214"/>
                </a:cubicBezTo>
                <a:close/>
                <a:moveTo>
                  <a:pt x="54" y="376"/>
                </a:moveTo>
                <a:cubicBezTo>
                  <a:pt x="51" y="376"/>
                  <a:pt x="51" y="376"/>
                  <a:pt x="48" y="376"/>
                </a:cubicBezTo>
                <a:cubicBezTo>
                  <a:pt x="48" y="383"/>
                  <a:pt x="40" y="380"/>
                  <a:pt x="39" y="385"/>
                </a:cubicBezTo>
                <a:cubicBezTo>
                  <a:pt x="45" y="386"/>
                  <a:pt x="51" y="381"/>
                  <a:pt x="54" y="376"/>
                </a:cubicBezTo>
                <a:close/>
                <a:moveTo>
                  <a:pt x="1168" y="527"/>
                </a:moveTo>
                <a:cubicBezTo>
                  <a:pt x="1169" y="528"/>
                  <a:pt x="1175" y="529"/>
                  <a:pt x="1176" y="527"/>
                </a:cubicBezTo>
                <a:cubicBezTo>
                  <a:pt x="1174" y="526"/>
                  <a:pt x="1169" y="523"/>
                  <a:pt x="1168" y="527"/>
                </a:cubicBezTo>
                <a:close/>
                <a:moveTo>
                  <a:pt x="36" y="597"/>
                </a:moveTo>
                <a:cubicBezTo>
                  <a:pt x="34" y="597"/>
                  <a:pt x="35" y="595"/>
                  <a:pt x="33" y="595"/>
                </a:cubicBezTo>
                <a:cubicBezTo>
                  <a:pt x="33" y="598"/>
                  <a:pt x="32" y="599"/>
                  <a:pt x="31" y="601"/>
                </a:cubicBezTo>
                <a:cubicBezTo>
                  <a:pt x="34" y="601"/>
                  <a:pt x="36" y="600"/>
                  <a:pt x="36" y="597"/>
                </a:cubicBezTo>
                <a:close/>
                <a:moveTo>
                  <a:pt x="74" y="603"/>
                </a:moveTo>
                <a:cubicBezTo>
                  <a:pt x="75" y="606"/>
                  <a:pt x="80" y="605"/>
                  <a:pt x="85" y="606"/>
                </a:cubicBezTo>
                <a:cubicBezTo>
                  <a:pt x="84" y="601"/>
                  <a:pt x="77" y="602"/>
                  <a:pt x="74" y="603"/>
                </a:cubicBezTo>
                <a:close/>
                <a:moveTo>
                  <a:pt x="348" y="618"/>
                </a:moveTo>
                <a:cubicBezTo>
                  <a:pt x="346" y="616"/>
                  <a:pt x="344" y="616"/>
                  <a:pt x="341" y="617"/>
                </a:cubicBezTo>
                <a:cubicBezTo>
                  <a:pt x="342" y="619"/>
                  <a:pt x="346" y="623"/>
                  <a:pt x="347" y="621"/>
                </a:cubicBezTo>
                <a:cubicBezTo>
                  <a:pt x="345" y="620"/>
                  <a:pt x="348" y="618"/>
                  <a:pt x="348" y="618"/>
                </a:cubicBezTo>
                <a:close/>
                <a:moveTo>
                  <a:pt x="1140" y="642"/>
                </a:moveTo>
                <a:cubicBezTo>
                  <a:pt x="1137" y="642"/>
                  <a:pt x="1132" y="640"/>
                  <a:pt x="1130" y="644"/>
                </a:cubicBezTo>
                <a:cubicBezTo>
                  <a:pt x="1136" y="646"/>
                  <a:pt x="1137" y="643"/>
                  <a:pt x="1140" y="646"/>
                </a:cubicBezTo>
                <a:cubicBezTo>
                  <a:pt x="1139" y="644"/>
                  <a:pt x="1141" y="644"/>
                  <a:pt x="1140" y="642"/>
                </a:cubicBezTo>
                <a:close/>
                <a:moveTo>
                  <a:pt x="1189" y="665"/>
                </a:moveTo>
                <a:cubicBezTo>
                  <a:pt x="1186" y="665"/>
                  <a:pt x="1184" y="666"/>
                  <a:pt x="1184" y="669"/>
                </a:cubicBezTo>
                <a:cubicBezTo>
                  <a:pt x="1188" y="669"/>
                  <a:pt x="1188" y="667"/>
                  <a:pt x="1189" y="665"/>
                </a:cubicBezTo>
                <a:close/>
                <a:moveTo>
                  <a:pt x="806" y="698"/>
                </a:moveTo>
                <a:cubicBezTo>
                  <a:pt x="810" y="699"/>
                  <a:pt x="813" y="698"/>
                  <a:pt x="815" y="695"/>
                </a:cubicBezTo>
                <a:cubicBezTo>
                  <a:pt x="811" y="695"/>
                  <a:pt x="807" y="695"/>
                  <a:pt x="806" y="698"/>
                </a:cubicBezTo>
                <a:close/>
                <a:moveTo>
                  <a:pt x="975" y="712"/>
                </a:moveTo>
                <a:cubicBezTo>
                  <a:pt x="968" y="716"/>
                  <a:pt x="962" y="709"/>
                  <a:pt x="957" y="715"/>
                </a:cubicBezTo>
                <a:cubicBezTo>
                  <a:pt x="963" y="715"/>
                  <a:pt x="965" y="715"/>
                  <a:pt x="970" y="716"/>
                </a:cubicBezTo>
                <a:cubicBezTo>
                  <a:pt x="972" y="715"/>
                  <a:pt x="974" y="713"/>
                  <a:pt x="975" y="712"/>
                </a:cubicBezTo>
                <a:close/>
                <a:moveTo>
                  <a:pt x="1049" y="723"/>
                </a:moveTo>
                <a:cubicBezTo>
                  <a:pt x="1052" y="725"/>
                  <a:pt x="1052" y="723"/>
                  <a:pt x="1055" y="724"/>
                </a:cubicBezTo>
                <a:cubicBezTo>
                  <a:pt x="1055" y="721"/>
                  <a:pt x="1050" y="720"/>
                  <a:pt x="1049" y="723"/>
                </a:cubicBezTo>
                <a:close/>
                <a:moveTo>
                  <a:pt x="272" y="731"/>
                </a:moveTo>
                <a:cubicBezTo>
                  <a:pt x="287" y="733"/>
                  <a:pt x="309" y="734"/>
                  <a:pt x="329" y="734"/>
                </a:cubicBezTo>
                <a:cubicBezTo>
                  <a:pt x="310" y="727"/>
                  <a:pt x="291" y="733"/>
                  <a:pt x="269" y="728"/>
                </a:cubicBezTo>
                <a:cubicBezTo>
                  <a:pt x="268" y="731"/>
                  <a:pt x="272" y="730"/>
                  <a:pt x="272" y="731"/>
                </a:cubicBezTo>
                <a:close/>
                <a:moveTo>
                  <a:pt x="1058" y="734"/>
                </a:moveTo>
                <a:cubicBezTo>
                  <a:pt x="1058" y="736"/>
                  <a:pt x="1055" y="735"/>
                  <a:pt x="1055" y="736"/>
                </a:cubicBezTo>
                <a:cubicBezTo>
                  <a:pt x="1068" y="737"/>
                  <a:pt x="1066" y="735"/>
                  <a:pt x="1058" y="734"/>
                </a:cubicBezTo>
                <a:close/>
                <a:moveTo>
                  <a:pt x="1079" y="735"/>
                </a:moveTo>
                <a:cubicBezTo>
                  <a:pt x="1077" y="734"/>
                  <a:pt x="1071" y="733"/>
                  <a:pt x="1071" y="736"/>
                </a:cubicBezTo>
                <a:cubicBezTo>
                  <a:pt x="1073" y="736"/>
                  <a:pt x="1078" y="737"/>
                  <a:pt x="1079" y="735"/>
                </a:cubicBezTo>
                <a:close/>
                <a:moveTo>
                  <a:pt x="1072" y="749"/>
                </a:moveTo>
                <a:cubicBezTo>
                  <a:pt x="1082" y="752"/>
                  <a:pt x="1093" y="750"/>
                  <a:pt x="1104" y="752"/>
                </a:cubicBezTo>
                <a:cubicBezTo>
                  <a:pt x="1097" y="747"/>
                  <a:pt x="1080" y="746"/>
                  <a:pt x="1072" y="749"/>
                </a:cubicBezTo>
                <a:close/>
                <a:moveTo>
                  <a:pt x="1057" y="749"/>
                </a:moveTo>
                <a:cubicBezTo>
                  <a:pt x="1061" y="751"/>
                  <a:pt x="1065" y="751"/>
                  <a:pt x="1069" y="749"/>
                </a:cubicBezTo>
                <a:cubicBezTo>
                  <a:pt x="1067" y="748"/>
                  <a:pt x="1059" y="747"/>
                  <a:pt x="1057" y="749"/>
                </a:cubicBezTo>
                <a:close/>
                <a:moveTo>
                  <a:pt x="300" y="756"/>
                </a:moveTo>
                <a:cubicBezTo>
                  <a:pt x="302" y="756"/>
                  <a:pt x="304" y="755"/>
                  <a:pt x="305" y="754"/>
                </a:cubicBezTo>
                <a:cubicBezTo>
                  <a:pt x="303" y="753"/>
                  <a:pt x="303" y="751"/>
                  <a:pt x="300" y="752"/>
                </a:cubicBezTo>
                <a:cubicBezTo>
                  <a:pt x="301" y="753"/>
                  <a:pt x="300" y="755"/>
                  <a:pt x="300" y="756"/>
                </a:cubicBezTo>
                <a:close/>
                <a:moveTo>
                  <a:pt x="962" y="761"/>
                </a:moveTo>
                <a:cubicBezTo>
                  <a:pt x="964" y="765"/>
                  <a:pt x="958" y="763"/>
                  <a:pt x="958" y="766"/>
                </a:cubicBezTo>
                <a:cubicBezTo>
                  <a:pt x="964" y="765"/>
                  <a:pt x="966" y="767"/>
                  <a:pt x="970" y="768"/>
                </a:cubicBezTo>
                <a:cubicBezTo>
                  <a:pt x="970" y="767"/>
                  <a:pt x="971" y="767"/>
                  <a:pt x="971" y="767"/>
                </a:cubicBezTo>
                <a:cubicBezTo>
                  <a:pt x="971" y="762"/>
                  <a:pt x="966" y="762"/>
                  <a:pt x="962" y="761"/>
                </a:cubicBezTo>
                <a:close/>
                <a:moveTo>
                  <a:pt x="1102" y="762"/>
                </a:moveTo>
                <a:cubicBezTo>
                  <a:pt x="1071" y="771"/>
                  <a:pt x="1025" y="763"/>
                  <a:pt x="996" y="768"/>
                </a:cubicBezTo>
                <a:cubicBezTo>
                  <a:pt x="996" y="766"/>
                  <a:pt x="997" y="763"/>
                  <a:pt x="995" y="763"/>
                </a:cubicBezTo>
                <a:cubicBezTo>
                  <a:pt x="991" y="764"/>
                  <a:pt x="985" y="764"/>
                  <a:pt x="982" y="767"/>
                </a:cubicBezTo>
                <a:cubicBezTo>
                  <a:pt x="983" y="763"/>
                  <a:pt x="977" y="763"/>
                  <a:pt x="976" y="766"/>
                </a:cubicBezTo>
                <a:cubicBezTo>
                  <a:pt x="980" y="767"/>
                  <a:pt x="985" y="769"/>
                  <a:pt x="991" y="770"/>
                </a:cubicBezTo>
                <a:cubicBezTo>
                  <a:pt x="998" y="771"/>
                  <a:pt x="1005" y="769"/>
                  <a:pt x="1013" y="769"/>
                </a:cubicBezTo>
                <a:cubicBezTo>
                  <a:pt x="1022" y="770"/>
                  <a:pt x="1030" y="774"/>
                  <a:pt x="1039" y="772"/>
                </a:cubicBezTo>
                <a:cubicBezTo>
                  <a:pt x="1043" y="771"/>
                  <a:pt x="1044" y="772"/>
                  <a:pt x="1047" y="772"/>
                </a:cubicBezTo>
                <a:cubicBezTo>
                  <a:pt x="1049" y="772"/>
                  <a:pt x="1052" y="770"/>
                  <a:pt x="1054" y="769"/>
                </a:cubicBezTo>
                <a:cubicBezTo>
                  <a:pt x="1070" y="767"/>
                  <a:pt x="1090" y="770"/>
                  <a:pt x="1102" y="764"/>
                </a:cubicBezTo>
                <a:cubicBezTo>
                  <a:pt x="1103" y="764"/>
                  <a:pt x="1103" y="762"/>
                  <a:pt x="1102" y="762"/>
                </a:cubicBezTo>
                <a:close/>
                <a:moveTo>
                  <a:pt x="515" y="779"/>
                </a:moveTo>
                <a:cubicBezTo>
                  <a:pt x="514" y="783"/>
                  <a:pt x="510" y="778"/>
                  <a:pt x="509" y="782"/>
                </a:cubicBezTo>
                <a:cubicBezTo>
                  <a:pt x="513" y="783"/>
                  <a:pt x="514" y="784"/>
                  <a:pt x="517" y="783"/>
                </a:cubicBezTo>
                <a:cubicBezTo>
                  <a:pt x="518" y="781"/>
                  <a:pt x="517" y="778"/>
                  <a:pt x="515" y="779"/>
                </a:cubicBezTo>
                <a:close/>
                <a:moveTo>
                  <a:pt x="587" y="785"/>
                </a:moveTo>
                <a:cubicBezTo>
                  <a:pt x="584" y="781"/>
                  <a:pt x="570" y="779"/>
                  <a:pt x="566" y="785"/>
                </a:cubicBezTo>
                <a:cubicBezTo>
                  <a:pt x="570" y="785"/>
                  <a:pt x="571" y="787"/>
                  <a:pt x="574" y="787"/>
                </a:cubicBezTo>
                <a:cubicBezTo>
                  <a:pt x="577" y="783"/>
                  <a:pt x="581" y="785"/>
                  <a:pt x="584" y="787"/>
                </a:cubicBezTo>
                <a:cubicBezTo>
                  <a:pt x="584" y="785"/>
                  <a:pt x="585" y="785"/>
                  <a:pt x="587" y="785"/>
                </a:cubicBezTo>
                <a:close/>
                <a:moveTo>
                  <a:pt x="327" y="795"/>
                </a:moveTo>
                <a:cubicBezTo>
                  <a:pt x="324" y="794"/>
                  <a:pt x="315" y="793"/>
                  <a:pt x="315" y="794"/>
                </a:cubicBezTo>
                <a:cubicBezTo>
                  <a:pt x="315" y="796"/>
                  <a:pt x="324" y="797"/>
                  <a:pt x="327" y="795"/>
                </a:cubicBezTo>
                <a:close/>
                <a:moveTo>
                  <a:pt x="264" y="797"/>
                </a:moveTo>
                <a:cubicBezTo>
                  <a:pt x="267" y="796"/>
                  <a:pt x="268" y="799"/>
                  <a:pt x="271" y="798"/>
                </a:cubicBezTo>
                <a:cubicBezTo>
                  <a:pt x="272" y="795"/>
                  <a:pt x="264" y="796"/>
                  <a:pt x="264" y="797"/>
                </a:cubicBezTo>
                <a:close/>
                <a:moveTo>
                  <a:pt x="1021" y="796"/>
                </a:moveTo>
                <a:cubicBezTo>
                  <a:pt x="1001" y="796"/>
                  <a:pt x="1001" y="796"/>
                  <a:pt x="1001" y="796"/>
                </a:cubicBezTo>
                <a:cubicBezTo>
                  <a:pt x="1004" y="801"/>
                  <a:pt x="1018" y="799"/>
                  <a:pt x="1021" y="796"/>
                </a:cubicBezTo>
                <a:close/>
                <a:moveTo>
                  <a:pt x="308" y="798"/>
                </a:moveTo>
                <a:cubicBezTo>
                  <a:pt x="314" y="804"/>
                  <a:pt x="321" y="800"/>
                  <a:pt x="330" y="801"/>
                </a:cubicBezTo>
                <a:cubicBezTo>
                  <a:pt x="326" y="797"/>
                  <a:pt x="315" y="796"/>
                  <a:pt x="308" y="798"/>
                </a:cubicBezTo>
                <a:close/>
                <a:moveTo>
                  <a:pt x="491" y="802"/>
                </a:moveTo>
                <a:cubicBezTo>
                  <a:pt x="494" y="809"/>
                  <a:pt x="513" y="806"/>
                  <a:pt x="520" y="804"/>
                </a:cubicBezTo>
                <a:cubicBezTo>
                  <a:pt x="508" y="802"/>
                  <a:pt x="501" y="800"/>
                  <a:pt x="491" y="802"/>
                </a:cubicBezTo>
                <a:close/>
                <a:moveTo>
                  <a:pt x="82" y="24"/>
                </a:moveTo>
                <a:cubicBezTo>
                  <a:pt x="83" y="20"/>
                  <a:pt x="88" y="26"/>
                  <a:pt x="89" y="23"/>
                </a:cubicBezTo>
                <a:cubicBezTo>
                  <a:pt x="87" y="22"/>
                  <a:pt x="85" y="21"/>
                  <a:pt x="82" y="21"/>
                </a:cubicBezTo>
                <a:cubicBezTo>
                  <a:pt x="82" y="23"/>
                  <a:pt x="80" y="23"/>
                  <a:pt x="82" y="24"/>
                </a:cubicBezTo>
                <a:close/>
                <a:moveTo>
                  <a:pt x="814" y="94"/>
                </a:moveTo>
                <a:cubicBezTo>
                  <a:pt x="813" y="85"/>
                  <a:pt x="799" y="91"/>
                  <a:pt x="799" y="83"/>
                </a:cubicBezTo>
                <a:cubicBezTo>
                  <a:pt x="793" y="82"/>
                  <a:pt x="792" y="86"/>
                  <a:pt x="790" y="90"/>
                </a:cubicBezTo>
                <a:cubicBezTo>
                  <a:pt x="796" y="90"/>
                  <a:pt x="800" y="92"/>
                  <a:pt x="801" y="95"/>
                </a:cubicBezTo>
                <a:cubicBezTo>
                  <a:pt x="809" y="95"/>
                  <a:pt x="810" y="94"/>
                  <a:pt x="814" y="94"/>
                </a:cubicBezTo>
                <a:close/>
                <a:moveTo>
                  <a:pt x="1168" y="623"/>
                </a:moveTo>
                <a:cubicBezTo>
                  <a:pt x="1173" y="620"/>
                  <a:pt x="1183" y="622"/>
                  <a:pt x="1185" y="616"/>
                </a:cubicBezTo>
                <a:cubicBezTo>
                  <a:pt x="1178" y="616"/>
                  <a:pt x="1174" y="613"/>
                  <a:pt x="1172" y="608"/>
                </a:cubicBezTo>
                <a:cubicBezTo>
                  <a:pt x="1167" y="609"/>
                  <a:pt x="1164" y="608"/>
                  <a:pt x="1160" y="608"/>
                </a:cubicBezTo>
                <a:cubicBezTo>
                  <a:pt x="1162" y="602"/>
                  <a:pt x="1156" y="605"/>
                  <a:pt x="1155" y="603"/>
                </a:cubicBezTo>
                <a:cubicBezTo>
                  <a:pt x="1159" y="599"/>
                  <a:pt x="1152" y="598"/>
                  <a:pt x="1157" y="595"/>
                </a:cubicBezTo>
                <a:cubicBezTo>
                  <a:pt x="1151" y="594"/>
                  <a:pt x="1147" y="593"/>
                  <a:pt x="1147" y="587"/>
                </a:cubicBezTo>
                <a:cubicBezTo>
                  <a:pt x="1163" y="585"/>
                  <a:pt x="1177" y="586"/>
                  <a:pt x="1194" y="585"/>
                </a:cubicBezTo>
                <a:cubicBezTo>
                  <a:pt x="1189" y="581"/>
                  <a:pt x="1178" y="582"/>
                  <a:pt x="1174" y="576"/>
                </a:cubicBezTo>
                <a:cubicBezTo>
                  <a:pt x="1177" y="574"/>
                  <a:pt x="1176" y="573"/>
                  <a:pt x="1177" y="571"/>
                </a:cubicBezTo>
                <a:cubicBezTo>
                  <a:pt x="1162" y="563"/>
                  <a:pt x="1133" y="569"/>
                  <a:pt x="1125" y="554"/>
                </a:cubicBezTo>
                <a:cubicBezTo>
                  <a:pt x="1110" y="550"/>
                  <a:pt x="1093" y="548"/>
                  <a:pt x="1081" y="542"/>
                </a:cubicBezTo>
                <a:cubicBezTo>
                  <a:pt x="1078" y="538"/>
                  <a:pt x="1082" y="538"/>
                  <a:pt x="1083" y="535"/>
                </a:cubicBezTo>
                <a:cubicBezTo>
                  <a:pt x="1080" y="532"/>
                  <a:pt x="1078" y="534"/>
                  <a:pt x="1074" y="532"/>
                </a:cubicBezTo>
                <a:cubicBezTo>
                  <a:pt x="1082" y="524"/>
                  <a:pt x="1092" y="521"/>
                  <a:pt x="1107" y="523"/>
                </a:cubicBezTo>
                <a:cubicBezTo>
                  <a:pt x="1108" y="519"/>
                  <a:pt x="1111" y="523"/>
                  <a:pt x="1112" y="520"/>
                </a:cubicBezTo>
                <a:cubicBezTo>
                  <a:pt x="1108" y="515"/>
                  <a:pt x="1093" y="522"/>
                  <a:pt x="1092" y="513"/>
                </a:cubicBezTo>
                <a:cubicBezTo>
                  <a:pt x="1091" y="509"/>
                  <a:pt x="1100" y="514"/>
                  <a:pt x="1100" y="509"/>
                </a:cubicBezTo>
                <a:cubicBezTo>
                  <a:pt x="1093" y="506"/>
                  <a:pt x="1086" y="509"/>
                  <a:pt x="1081" y="509"/>
                </a:cubicBezTo>
                <a:cubicBezTo>
                  <a:pt x="1079" y="508"/>
                  <a:pt x="1079" y="505"/>
                  <a:pt x="1077" y="505"/>
                </a:cubicBezTo>
                <a:cubicBezTo>
                  <a:pt x="1072" y="503"/>
                  <a:pt x="1067" y="506"/>
                  <a:pt x="1061" y="505"/>
                </a:cubicBezTo>
                <a:cubicBezTo>
                  <a:pt x="1061" y="503"/>
                  <a:pt x="1060" y="502"/>
                  <a:pt x="1060" y="501"/>
                </a:cubicBezTo>
                <a:cubicBezTo>
                  <a:pt x="1069" y="489"/>
                  <a:pt x="1089" y="496"/>
                  <a:pt x="1103" y="486"/>
                </a:cubicBezTo>
                <a:cubicBezTo>
                  <a:pt x="1106" y="487"/>
                  <a:pt x="1105" y="491"/>
                  <a:pt x="1108" y="491"/>
                </a:cubicBezTo>
                <a:cubicBezTo>
                  <a:pt x="1108" y="488"/>
                  <a:pt x="1109" y="486"/>
                  <a:pt x="1111" y="485"/>
                </a:cubicBezTo>
                <a:cubicBezTo>
                  <a:pt x="1123" y="486"/>
                  <a:pt x="1133" y="485"/>
                  <a:pt x="1140" y="480"/>
                </a:cubicBezTo>
                <a:cubicBezTo>
                  <a:pt x="1138" y="479"/>
                  <a:pt x="1135" y="479"/>
                  <a:pt x="1135" y="477"/>
                </a:cubicBezTo>
                <a:cubicBezTo>
                  <a:pt x="1141" y="474"/>
                  <a:pt x="1147" y="475"/>
                  <a:pt x="1154" y="472"/>
                </a:cubicBezTo>
                <a:cubicBezTo>
                  <a:pt x="1151" y="470"/>
                  <a:pt x="1147" y="469"/>
                  <a:pt x="1144" y="466"/>
                </a:cubicBezTo>
                <a:cubicBezTo>
                  <a:pt x="1147" y="462"/>
                  <a:pt x="1151" y="457"/>
                  <a:pt x="1157" y="460"/>
                </a:cubicBezTo>
                <a:cubicBezTo>
                  <a:pt x="1158" y="457"/>
                  <a:pt x="1160" y="456"/>
                  <a:pt x="1162" y="454"/>
                </a:cubicBezTo>
                <a:cubicBezTo>
                  <a:pt x="1160" y="454"/>
                  <a:pt x="1158" y="454"/>
                  <a:pt x="1158" y="451"/>
                </a:cubicBezTo>
                <a:cubicBezTo>
                  <a:pt x="1164" y="452"/>
                  <a:pt x="1157" y="445"/>
                  <a:pt x="1162" y="445"/>
                </a:cubicBezTo>
                <a:cubicBezTo>
                  <a:pt x="1157" y="443"/>
                  <a:pt x="1150" y="443"/>
                  <a:pt x="1146" y="439"/>
                </a:cubicBezTo>
                <a:cubicBezTo>
                  <a:pt x="1146" y="436"/>
                  <a:pt x="1154" y="441"/>
                  <a:pt x="1153" y="436"/>
                </a:cubicBezTo>
                <a:cubicBezTo>
                  <a:pt x="1152" y="434"/>
                  <a:pt x="1145" y="436"/>
                  <a:pt x="1144" y="433"/>
                </a:cubicBezTo>
                <a:cubicBezTo>
                  <a:pt x="1147" y="430"/>
                  <a:pt x="1149" y="427"/>
                  <a:pt x="1154" y="427"/>
                </a:cubicBezTo>
                <a:cubicBezTo>
                  <a:pt x="1154" y="424"/>
                  <a:pt x="1155" y="422"/>
                  <a:pt x="1157" y="422"/>
                </a:cubicBezTo>
                <a:cubicBezTo>
                  <a:pt x="1160" y="423"/>
                  <a:pt x="1164" y="420"/>
                  <a:pt x="1169" y="421"/>
                </a:cubicBezTo>
                <a:cubicBezTo>
                  <a:pt x="1172" y="413"/>
                  <a:pt x="1179" y="405"/>
                  <a:pt x="1178" y="397"/>
                </a:cubicBezTo>
                <a:cubicBezTo>
                  <a:pt x="1181" y="397"/>
                  <a:pt x="1182" y="396"/>
                  <a:pt x="1185" y="396"/>
                </a:cubicBezTo>
                <a:cubicBezTo>
                  <a:pt x="1187" y="388"/>
                  <a:pt x="1193" y="384"/>
                  <a:pt x="1193" y="376"/>
                </a:cubicBezTo>
                <a:cubicBezTo>
                  <a:pt x="1192" y="365"/>
                  <a:pt x="1178" y="360"/>
                  <a:pt x="1177" y="349"/>
                </a:cubicBezTo>
                <a:cubicBezTo>
                  <a:pt x="1176" y="329"/>
                  <a:pt x="1175" y="308"/>
                  <a:pt x="1167" y="288"/>
                </a:cubicBezTo>
                <a:cubicBezTo>
                  <a:pt x="1164" y="289"/>
                  <a:pt x="1163" y="287"/>
                  <a:pt x="1162" y="286"/>
                </a:cubicBezTo>
                <a:cubicBezTo>
                  <a:pt x="1161" y="280"/>
                  <a:pt x="1158" y="269"/>
                  <a:pt x="1165" y="264"/>
                </a:cubicBezTo>
                <a:cubicBezTo>
                  <a:pt x="1164" y="264"/>
                  <a:pt x="1163" y="262"/>
                  <a:pt x="1163" y="260"/>
                </a:cubicBezTo>
                <a:cubicBezTo>
                  <a:pt x="1147" y="256"/>
                  <a:pt x="1142" y="244"/>
                  <a:pt x="1138" y="231"/>
                </a:cubicBezTo>
                <a:cubicBezTo>
                  <a:pt x="1135" y="230"/>
                  <a:pt x="1130" y="230"/>
                  <a:pt x="1128" y="227"/>
                </a:cubicBezTo>
                <a:cubicBezTo>
                  <a:pt x="1128" y="225"/>
                  <a:pt x="1132" y="226"/>
                  <a:pt x="1132" y="225"/>
                </a:cubicBezTo>
                <a:cubicBezTo>
                  <a:pt x="1130" y="222"/>
                  <a:pt x="1126" y="222"/>
                  <a:pt x="1124" y="220"/>
                </a:cubicBezTo>
                <a:cubicBezTo>
                  <a:pt x="1126" y="218"/>
                  <a:pt x="1123" y="217"/>
                  <a:pt x="1123" y="214"/>
                </a:cubicBezTo>
                <a:cubicBezTo>
                  <a:pt x="1125" y="213"/>
                  <a:pt x="1127" y="212"/>
                  <a:pt x="1128" y="210"/>
                </a:cubicBezTo>
                <a:cubicBezTo>
                  <a:pt x="1124" y="204"/>
                  <a:pt x="1117" y="201"/>
                  <a:pt x="1111" y="197"/>
                </a:cubicBezTo>
                <a:cubicBezTo>
                  <a:pt x="1116" y="193"/>
                  <a:pt x="1121" y="193"/>
                  <a:pt x="1130" y="193"/>
                </a:cubicBezTo>
                <a:cubicBezTo>
                  <a:pt x="1129" y="188"/>
                  <a:pt x="1122" y="189"/>
                  <a:pt x="1120" y="185"/>
                </a:cubicBezTo>
                <a:cubicBezTo>
                  <a:pt x="1119" y="181"/>
                  <a:pt x="1123" y="183"/>
                  <a:pt x="1124" y="181"/>
                </a:cubicBezTo>
                <a:cubicBezTo>
                  <a:pt x="1122" y="177"/>
                  <a:pt x="1117" y="182"/>
                  <a:pt x="1116" y="178"/>
                </a:cubicBezTo>
                <a:cubicBezTo>
                  <a:pt x="1118" y="175"/>
                  <a:pt x="1125" y="176"/>
                  <a:pt x="1128" y="173"/>
                </a:cubicBezTo>
                <a:cubicBezTo>
                  <a:pt x="1126" y="167"/>
                  <a:pt x="1117" y="169"/>
                  <a:pt x="1117" y="163"/>
                </a:cubicBezTo>
                <a:cubicBezTo>
                  <a:pt x="1111" y="163"/>
                  <a:pt x="1106" y="164"/>
                  <a:pt x="1101" y="161"/>
                </a:cubicBezTo>
                <a:cubicBezTo>
                  <a:pt x="1107" y="157"/>
                  <a:pt x="1111" y="150"/>
                  <a:pt x="1118" y="147"/>
                </a:cubicBezTo>
                <a:cubicBezTo>
                  <a:pt x="1113" y="143"/>
                  <a:pt x="1103" y="146"/>
                  <a:pt x="1097" y="142"/>
                </a:cubicBezTo>
                <a:cubicBezTo>
                  <a:pt x="1099" y="142"/>
                  <a:pt x="1098" y="139"/>
                  <a:pt x="1098" y="138"/>
                </a:cubicBezTo>
                <a:cubicBezTo>
                  <a:pt x="1103" y="136"/>
                  <a:pt x="1106" y="135"/>
                  <a:pt x="1109" y="133"/>
                </a:cubicBezTo>
                <a:cubicBezTo>
                  <a:pt x="1110" y="135"/>
                  <a:pt x="1114" y="135"/>
                  <a:pt x="1115" y="133"/>
                </a:cubicBezTo>
                <a:cubicBezTo>
                  <a:pt x="1125" y="142"/>
                  <a:pt x="1130" y="130"/>
                  <a:pt x="1140" y="130"/>
                </a:cubicBezTo>
                <a:cubicBezTo>
                  <a:pt x="1140" y="128"/>
                  <a:pt x="1138" y="127"/>
                  <a:pt x="1139" y="125"/>
                </a:cubicBezTo>
                <a:cubicBezTo>
                  <a:pt x="1132" y="123"/>
                  <a:pt x="1125" y="127"/>
                  <a:pt x="1120" y="125"/>
                </a:cubicBezTo>
                <a:cubicBezTo>
                  <a:pt x="1122" y="124"/>
                  <a:pt x="1120" y="123"/>
                  <a:pt x="1120" y="122"/>
                </a:cubicBezTo>
                <a:cubicBezTo>
                  <a:pt x="1122" y="120"/>
                  <a:pt x="1126" y="122"/>
                  <a:pt x="1128" y="120"/>
                </a:cubicBezTo>
                <a:cubicBezTo>
                  <a:pt x="1135" y="105"/>
                  <a:pt x="1116" y="105"/>
                  <a:pt x="1113" y="98"/>
                </a:cubicBezTo>
                <a:cubicBezTo>
                  <a:pt x="1120" y="99"/>
                  <a:pt x="1121" y="94"/>
                  <a:pt x="1126" y="92"/>
                </a:cubicBezTo>
                <a:cubicBezTo>
                  <a:pt x="1112" y="86"/>
                  <a:pt x="1090" y="86"/>
                  <a:pt x="1076" y="81"/>
                </a:cubicBezTo>
                <a:cubicBezTo>
                  <a:pt x="1066" y="78"/>
                  <a:pt x="1051" y="77"/>
                  <a:pt x="1039" y="75"/>
                </a:cubicBezTo>
                <a:cubicBezTo>
                  <a:pt x="1032" y="73"/>
                  <a:pt x="1018" y="60"/>
                  <a:pt x="1013" y="71"/>
                </a:cubicBezTo>
                <a:cubicBezTo>
                  <a:pt x="1014" y="73"/>
                  <a:pt x="1018" y="72"/>
                  <a:pt x="1020" y="74"/>
                </a:cubicBezTo>
                <a:cubicBezTo>
                  <a:pt x="1009" y="74"/>
                  <a:pt x="989" y="82"/>
                  <a:pt x="984" y="71"/>
                </a:cubicBezTo>
                <a:cubicBezTo>
                  <a:pt x="981" y="71"/>
                  <a:pt x="979" y="70"/>
                  <a:pt x="976" y="69"/>
                </a:cubicBezTo>
                <a:cubicBezTo>
                  <a:pt x="969" y="85"/>
                  <a:pt x="938" y="78"/>
                  <a:pt x="919" y="81"/>
                </a:cubicBezTo>
                <a:cubicBezTo>
                  <a:pt x="919" y="84"/>
                  <a:pt x="919" y="85"/>
                  <a:pt x="916" y="85"/>
                </a:cubicBezTo>
                <a:cubicBezTo>
                  <a:pt x="912" y="83"/>
                  <a:pt x="908" y="83"/>
                  <a:pt x="904" y="84"/>
                </a:cubicBezTo>
                <a:cubicBezTo>
                  <a:pt x="906" y="78"/>
                  <a:pt x="898" y="76"/>
                  <a:pt x="894" y="78"/>
                </a:cubicBezTo>
                <a:cubicBezTo>
                  <a:pt x="897" y="79"/>
                  <a:pt x="900" y="82"/>
                  <a:pt x="898" y="84"/>
                </a:cubicBezTo>
                <a:cubicBezTo>
                  <a:pt x="886" y="85"/>
                  <a:pt x="869" y="82"/>
                  <a:pt x="860" y="90"/>
                </a:cubicBezTo>
                <a:cubicBezTo>
                  <a:pt x="865" y="94"/>
                  <a:pt x="876" y="92"/>
                  <a:pt x="879" y="98"/>
                </a:cubicBezTo>
                <a:cubicBezTo>
                  <a:pt x="870" y="99"/>
                  <a:pt x="858" y="93"/>
                  <a:pt x="853" y="98"/>
                </a:cubicBezTo>
                <a:cubicBezTo>
                  <a:pt x="848" y="95"/>
                  <a:pt x="846" y="90"/>
                  <a:pt x="845" y="83"/>
                </a:cubicBezTo>
                <a:cubicBezTo>
                  <a:pt x="836" y="82"/>
                  <a:pt x="828" y="83"/>
                  <a:pt x="821" y="85"/>
                </a:cubicBezTo>
                <a:cubicBezTo>
                  <a:pt x="824" y="85"/>
                  <a:pt x="826" y="87"/>
                  <a:pt x="827" y="89"/>
                </a:cubicBezTo>
                <a:cubicBezTo>
                  <a:pt x="819" y="91"/>
                  <a:pt x="816" y="96"/>
                  <a:pt x="811" y="101"/>
                </a:cubicBezTo>
                <a:cubicBezTo>
                  <a:pt x="806" y="101"/>
                  <a:pt x="804" y="98"/>
                  <a:pt x="801" y="95"/>
                </a:cubicBezTo>
                <a:cubicBezTo>
                  <a:pt x="797" y="98"/>
                  <a:pt x="795" y="92"/>
                  <a:pt x="790" y="95"/>
                </a:cubicBezTo>
                <a:cubicBezTo>
                  <a:pt x="789" y="93"/>
                  <a:pt x="789" y="91"/>
                  <a:pt x="788" y="89"/>
                </a:cubicBezTo>
                <a:cubicBezTo>
                  <a:pt x="781" y="89"/>
                  <a:pt x="778" y="93"/>
                  <a:pt x="776" y="98"/>
                </a:cubicBezTo>
                <a:cubicBezTo>
                  <a:pt x="777" y="103"/>
                  <a:pt x="784" y="97"/>
                  <a:pt x="786" y="102"/>
                </a:cubicBezTo>
                <a:cubicBezTo>
                  <a:pt x="782" y="102"/>
                  <a:pt x="782" y="105"/>
                  <a:pt x="782" y="108"/>
                </a:cubicBezTo>
                <a:cubicBezTo>
                  <a:pt x="791" y="109"/>
                  <a:pt x="800" y="110"/>
                  <a:pt x="803" y="116"/>
                </a:cubicBezTo>
                <a:cubicBezTo>
                  <a:pt x="799" y="120"/>
                  <a:pt x="794" y="123"/>
                  <a:pt x="792" y="129"/>
                </a:cubicBezTo>
                <a:cubicBezTo>
                  <a:pt x="788" y="130"/>
                  <a:pt x="787" y="128"/>
                  <a:pt x="788" y="124"/>
                </a:cubicBezTo>
                <a:cubicBezTo>
                  <a:pt x="783" y="121"/>
                  <a:pt x="772" y="119"/>
                  <a:pt x="771" y="127"/>
                </a:cubicBezTo>
                <a:cubicBezTo>
                  <a:pt x="771" y="128"/>
                  <a:pt x="772" y="128"/>
                  <a:pt x="772" y="129"/>
                </a:cubicBezTo>
                <a:cubicBezTo>
                  <a:pt x="776" y="131"/>
                  <a:pt x="781" y="132"/>
                  <a:pt x="786" y="130"/>
                </a:cubicBezTo>
                <a:cubicBezTo>
                  <a:pt x="786" y="133"/>
                  <a:pt x="788" y="133"/>
                  <a:pt x="788" y="136"/>
                </a:cubicBezTo>
                <a:cubicBezTo>
                  <a:pt x="786" y="136"/>
                  <a:pt x="786" y="137"/>
                  <a:pt x="786" y="139"/>
                </a:cubicBezTo>
                <a:cubicBezTo>
                  <a:pt x="791" y="146"/>
                  <a:pt x="811" y="140"/>
                  <a:pt x="821" y="143"/>
                </a:cubicBezTo>
                <a:cubicBezTo>
                  <a:pt x="819" y="145"/>
                  <a:pt x="815" y="144"/>
                  <a:pt x="815" y="147"/>
                </a:cubicBezTo>
                <a:cubicBezTo>
                  <a:pt x="815" y="150"/>
                  <a:pt x="819" y="150"/>
                  <a:pt x="819" y="153"/>
                </a:cubicBezTo>
                <a:cubicBezTo>
                  <a:pt x="805" y="153"/>
                  <a:pt x="792" y="155"/>
                  <a:pt x="782" y="147"/>
                </a:cubicBezTo>
                <a:cubicBezTo>
                  <a:pt x="780" y="150"/>
                  <a:pt x="773" y="150"/>
                  <a:pt x="769" y="154"/>
                </a:cubicBezTo>
                <a:cubicBezTo>
                  <a:pt x="778" y="152"/>
                  <a:pt x="783" y="162"/>
                  <a:pt x="786" y="156"/>
                </a:cubicBezTo>
                <a:cubicBezTo>
                  <a:pt x="794" y="157"/>
                  <a:pt x="802" y="160"/>
                  <a:pt x="808" y="156"/>
                </a:cubicBezTo>
                <a:cubicBezTo>
                  <a:pt x="817" y="165"/>
                  <a:pt x="832" y="154"/>
                  <a:pt x="841" y="165"/>
                </a:cubicBezTo>
                <a:cubicBezTo>
                  <a:pt x="840" y="167"/>
                  <a:pt x="838" y="167"/>
                  <a:pt x="837" y="168"/>
                </a:cubicBezTo>
                <a:cubicBezTo>
                  <a:pt x="839" y="168"/>
                  <a:pt x="843" y="172"/>
                  <a:pt x="840" y="174"/>
                </a:cubicBezTo>
                <a:cubicBezTo>
                  <a:pt x="838" y="170"/>
                  <a:pt x="830" y="170"/>
                  <a:pt x="829" y="173"/>
                </a:cubicBezTo>
                <a:cubicBezTo>
                  <a:pt x="832" y="174"/>
                  <a:pt x="834" y="175"/>
                  <a:pt x="834" y="177"/>
                </a:cubicBezTo>
                <a:cubicBezTo>
                  <a:pt x="828" y="175"/>
                  <a:pt x="820" y="181"/>
                  <a:pt x="818" y="174"/>
                </a:cubicBezTo>
                <a:cubicBezTo>
                  <a:pt x="815" y="174"/>
                  <a:pt x="813" y="176"/>
                  <a:pt x="811" y="175"/>
                </a:cubicBezTo>
                <a:cubicBezTo>
                  <a:pt x="808" y="174"/>
                  <a:pt x="813" y="170"/>
                  <a:pt x="809" y="170"/>
                </a:cubicBezTo>
                <a:cubicBezTo>
                  <a:pt x="806" y="171"/>
                  <a:pt x="811" y="175"/>
                  <a:pt x="809" y="176"/>
                </a:cubicBezTo>
                <a:cubicBezTo>
                  <a:pt x="804" y="174"/>
                  <a:pt x="800" y="177"/>
                  <a:pt x="796" y="178"/>
                </a:cubicBezTo>
                <a:cubicBezTo>
                  <a:pt x="794" y="178"/>
                  <a:pt x="795" y="174"/>
                  <a:pt x="792" y="175"/>
                </a:cubicBezTo>
                <a:cubicBezTo>
                  <a:pt x="789" y="177"/>
                  <a:pt x="784" y="177"/>
                  <a:pt x="779" y="176"/>
                </a:cubicBezTo>
                <a:cubicBezTo>
                  <a:pt x="781" y="175"/>
                  <a:pt x="784" y="175"/>
                  <a:pt x="785" y="174"/>
                </a:cubicBezTo>
                <a:cubicBezTo>
                  <a:pt x="768" y="171"/>
                  <a:pt x="751" y="176"/>
                  <a:pt x="740" y="172"/>
                </a:cubicBezTo>
                <a:cubicBezTo>
                  <a:pt x="740" y="173"/>
                  <a:pt x="740" y="174"/>
                  <a:pt x="739" y="175"/>
                </a:cubicBezTo>
                <a:cubicBezTo>
                  <a:pt x="731" y="174"/>
                  <a:pt x="722" y="177"/>
                  <a:pt x="715" y="175"/>
                </a:cubicBezTo>
                <a:cubicBezTo>
                  <a:pt x="716" y="172"/>
                  <a:pt x="716" y="172"/>
                  <a:pt x="715" y="169"/>
                </a:cubicBezTo>
                <a:cubicBezTo>
                  <a:pt x="713" y="168"/>
                  <a:pt x="711" y="168"/>
                  <a:pt x="708" y="168"/>
                </a:cubicBezTo>
                <a:cubicBezTo>
                  <a:pt x="706" y="170"/>
                  <a:pt x="705" y="173"/>
                  <a:pt x="702" y="173"/>
                </a:cubicBezTo>
                <a:cubicBezTo>
                  <a:pt x="697" y="172"/>
                  <a:pt x="694" y="169"/>
                  <a:pt x="687" y="169"/>
                </a:cubicBezTo>
                <a:cubicBezTo>
                  <a:pt x="685" y="168"/>
                  <a:pt x="690" y="165"/>
                  <a:pt x="686" y="165"/>
                </a:cubicBezTo>
                <a:cubicBezTo>
                  <a:pt x="680" y="164"/>
                  <a:pt x="682" y="172"/>
                  <a:pt x="676" y="171"/>
                </a:cubicBezTo>
                <a:cubicBezTo>
                  <a:pt x="676" y="169"/>
                  <a:pt x="679" y="170"/>
                  <a:pt x="679" y="168"/>
                </a:cubicBezTo>
                <a:cubicBezTo>
                  <a:pt x="671" y="169"/>
                  <a:pt x="655" y="162"/>
                  <a:pt x="644" y="168"/>
                </a:cubicBezTo>
                <a:cubicBezTo>
                  <a:pt x="644" y="164"/>
                  <a:pt x="637" y="165"/>
                  <a:pt x="638" y="160"/>
                </a:cubicBezTo>
                <a:cubicBezTo>
                  <a:pt x="634" y="161"/>
                  <a:pt x="632" y="160"/>
                  <a:pt x="630" y="161"/>
                </a:cubicBezTo>
                <a:cubicBezTo>
                  <a:pt x="629" y="163"/>
                  <a:pt x="633" y="164"/>
                  <a:pt x="630" y="164"/>
                </a:cubicBezTo>
                <a:cubicBezTo>
                  <a:pt x="623" y="167"/>
                  <a:pt x="616" y="163"/>
                  <a:pt x="611" y="161"/>
                </a:cubicBezTo>
                <a:cubicBezTo>
                  <a:pt x="609" y="168"/>
                  <a:pt x="596" y="164"/>
                  <a:pt x="594" y="160"/>
                </a:cubicBezTo>
                <a:cubicBezTo>
                  <a:pt x="591" y="161"/>
                  <a:pt x="590" y="162"/>
                  <a:pt x="586" y="162"/>
                </a:cubicBezTo>
                <a:cubicBezTo>
                  <a:pt x="586" y="157"/>
                  <a:pt x="579" y="159"/>
                  <a:pt x="573" y="162"/>
                </a:cubicBezTo>
                <a:cubicBezTo>
                  <a:pt x="571" y="158"/>
                  <a:pt x="564" y="154"/>
                  <a:pt x="561" y="159"/>
                </a:cubicBezTo>
                <a:cubicBezTo>
                  <a:pt x="561" y="161"/>
                  <a:pt x="565" y="159"/>
                  <a:pt x="564" y="162"/>
                </a:cubicBezTo>
                <a:cubicBezTo>
                  <a:pt x="558" y="163"/>
                  <a:pt x="542" y="162"/>
                  <a:pt x="547" y="155"/>
                </a:cubicBezTo>
                <a:cubicBezTo>
                  <a:pt x="541" y="154"/>
                  <a:pt x="540" y="148"/>
                  <a:pt x="533" y="149"/>
                </a:cubicBezTo>
                <a:cubicBezTo>
                  <a:pt x="534" y="152"/>
                  <a:pt x="531" y="151"/>
                  <a:pt x="532" y="154"/>
                </a:cubicBezTo>
                <a:cubicBezTo>
                  <a:pt x="535" y="156"/>
                  <a:pt x="538" y="158"/>
                  <a:pt x="539" y="161"/>
                </a:cubicBezTo>
                <a:cubicBezTo>
                  <a:pt x="535" y="161"/>
                  <a:pt x="525" y="161"/>
                  <a:pt x="522" y="158"/>
                </a:cubicBezTo>
                <a:cubicBezTo>
                  <a:pt x="523" y="156"/>
                  <a:pt x="526" y="156"/>
                  <a:pt x="526" y="152"/>
                </a:cubicBezTo>
                <a:cubicBezTo>
                  <a:pt x="519" y="153"/>
                  <a:pt x="518" y="150"/>
                  <a:pt x="517" y="146"/>
                </a:cubicBezTo>
                <a:cubicBezTo>
                  <a:pt x="515" y="146"/>
                  <a:pt x="511" y="145"/>
                  <a:pt x="511" y="147"/>
                </a:cubicBezTo>
                <a:cubicBezTo>
                  <a:pt x="515" y="148"/>
                  <a:pt x="513" y="151"/>
                  <a:pt x="516" y="152"/>
                </a:cubicBezTo>
                <a:cubicBezTo>
                  <a:pt x="510" y="154"/>
                  <a:pt x="500" y="150"/>
                  <a:pt x="491" y="151"/>
                </a:cubicBezTo>
                <a:cubicBezTo>
                  <a:pt x="489" y="153"/>
                  <a:pt x="491" y="158"/>
                  <a:pt x="490" y="159"/>
                </a:cubicBezTo>
                <a:cubicBezTo>
                  <a:pt x="483" y="158"/>
                  <a:pt x="489" y="148"/>
                  <a:pt x="482" y="147"/>
                </a:cubicBezTo>
                <a:cubicBezTo>
                  <a:pt x="482" y="154"/>
                  <a:pt x="476" y="146"/>
                  <a:pt x="472" y="150"/>
                </a:cubicBezTo>
                <a:cubicBezTo>
                  <a:pt x="472" y="155"/>
                  <a:pt x="482" y="151"/>
                  <a:pt x="481" y="158"/>
                </a:cubicBezTo>
                <a:cubicBezTo>
                  <a:pt x="475" y="156"/>
                  <a:pt x="474" y="159"/>
                  <a:pt x="469" y="159"/>
                </a:cubicBezTo>
                <a:cubicBezTo>
                  <a:pt x="469" y="151"/>
                  <a:pt x="460" y="147"/>
                  <a:pt x="451" y="149"/>
                </a:cubicBezTo>
                <a:cubicBezTo>
                  <a:pt x="450" y="152"/>
                  <a:pt x="454" y="150"/>
                  <a:pt x="454" y="152"/>
                </a:cubicBezTo>
                <a:cubicBezTo>
                  <a:pt x="450" y="151"/>
                  <a:pt x="451" y="154"/>
                  <a:pt x="448" y="154"/>
                </a:cubicBezTo>
                <a:cubicBezTo>
                  <a:pt x="446" y="144"/>
                  <a:pt x="432" y="148"/>
                  <a:pt x="425" y="145"/>
                </a:cubicBezTo>
                <a:cubicBezTo>
                  <a:pt x="413" y="148"/>
                  <a:pt x="404" y="147"/>
                  <a:pt x="392" y="144"/>
                </a:cubicBezTo>
                <a:cubicBezTo>
                  <a:pt x="395" y="144"/>
                  <a:pt x="398" y="144"/>
                  <a:pt x="400" y="142"/>
                </a:cubicBezTo>
                <a:cubicBezTo>
                  <a:pt x="395" y="143"/>
                  <a:pt x="391" y="142"/>
                  <a:pt x="388" y="141"/>
                </a:cubicBezTo>
                <a:cubicBezTo>
                  <a:pt x="387" y="143"/>
                  <a:pt x="387" y="145"/>
                  <a:pt x="386" y="146"/>
                </a:cubicBezTo>
                <a:cubicBezTo>
                  <a:pt x="381" y="144"/>
                  <a:pt x="378" y="147"/>
                  <a:pt x="374" y="144"/>
                </a:cubicBezTo>
                <a:cubicBezTo>
                  <a:pt x="375" y="142"/>
                  <a:pt x="381" y="144"/>
                  <a:pt x="380" y="139"/>
                </a:cubicBezTo>
                <a:cubicBezTo>
                  <a:pt x="374" y="140"/>
                  <a:pt x="372" y="137"/>
                  <a:pt x="367" y="141"/>
                </a:cubicBezTo>
                <a:cubicBezTo>
                  <a:pt x="365" y="141"/>
                  <a:pt x="365" y="138"/>
                  <a:pt x="363" y="139"/>
                </a:cubicBezTo>
                <a:cubicBezTo>
                  <a:pt x="351" y="141"/>
                  <a:pt x="342" y="133"/>
                  <a:pt x="330" y="139"/>
                </a:cubicBezTo>
                <a:cubicBezTo>
                  <a:pt x="327" y="135"/>
                  <a:pt x="318" y="139"/>
                  <a:pt x="312" y="136"/>
                </a:cubicBezTo>
                <a:cubicBezTo>
                  <a:pt x="313" y="142"/>
                  <a:pt x="312" y="142"/>
                  <a:pt x="310" y="146"/>
                </a:cubicBezTo>
                <a:cubicBezTo>
                  <a:pt x="314" y="148"/>
                  <a:pt x="310" y="151"/>
                  <a:pt x="312" y="152"/>
                </a:cubicBezTo>
                <a:cubicBezTo>
                  <a:pt x="312" y="149"/>
                  <a:pt x="316" y="155"/>
                  <a:pt x="316" y="151"/>
                </a:cubicBezTo>
                <a:cubicBezTo>
                  <a:pt x="314" y="150"/>
                  <a:pt x="318" y="148"/>
                  <a:pt x="320" y="147"/>
                </a:cubicBezTo>
                <a:cubicBezTo>
                  <a:pt x="319" y="145"/>
                  <a:pt x="316" y="145"/>
                  <a:pt x="316" y="142"/>
                </a:cubicBezTo>
                <a:cubicBezTo>
                  <a:pt x="319" y="138"/>
                  <a:pt x="326" y="138"/>
                  <a:pt x="330" y="141"/>
                </a:cubicBezTo>
                <a:cubicBezTo>
                  <a:pt x="329" y="144"/>
                  <a:pt x="326" y="144"/>
                  <a:pt x="324" y="145"/>
                </a:cubicBezTo>
                <a:cubicBezTo>
                  <a:pt x="326" y="148"/>
                  <a:pt x="325" y="148"/>
                  <a:pt x="325" y="152"/>
                </a:cubicBezTo>
                <a:cubicBezTo>
                  <a:pt x="327" y="154"/>
                  <a:pt x="330" y="153"/>
                  <a:pt x="330" y="156"/>
                </a:cubicBezTo>
                <a:cubicBezTo>
                  <a:pt x="318" y="160"/>
                  <a:pt x="303" y="165"/>
                  <a:pt x="289" y="161"/>
                </a:cubicBezTo>
                <a:cubicBezTo>
                  <a:pt x="288" y="168"/>
                  <a:pt x="278" y="160"/>
                  <a:pt x="275" y="164"/>
                </a:cubicBezTo>
                <a:cubicBezTo>
                  <a:pt x="274" y="167"/>
                  <a:pt x="278" y="165"/>
                  <a:pt x="277" y="168"/>
                </a:cubicBezTo>
                <a:cubicBezTo>
                  <a:pt x="259" y="177"/>
                  <a:pt x="241" y="166"/>
                  <a:pt x="221" y="169"/>
                </a:cubicBezTo>
                <a:cubicBezTo>
                  <a:pt x="223" y="169"/>
                  <a:pt x="222" y="171"/>
                  <a:pt x="222" y="172"/>
                </a:cubicBezTo>
                <a:cubicBezTo>
                  <a:pt x="218" y="174"/>
                  <a:pt x="215" y="174"/>
                  <a:pt x="209" y="174"/>
                </a:cubicBezTo>
                <a:cubicBezTo>
                  <a:pt x="208" y="181"/>
                  <a:pt x="202" y="184"/>
                  <a:pt x="196" y="184"/>
                </a:cubicBezTo>
                <a:cubicBezTo>
                  <a:pt x="197" y="185"/>
                  <a:pt x="193" y="189"/>
                  <a:pt x="190" y="189"/>
                </a:cubicBezTo>
                <a:cubicBezTo>
                  <a:pt x="188" y="186"/>
                  <a:pt x="183" y="185"/>
                  <a:pt x="182" y="179"/>
                </a:cubicBezTo>
                <a:cubicBezTo>
                  <a:pt x="184" y="178"/>
                  <a:pt x="186" y="182"/>
                  <a:pt x="186" y="178"/>
                </a:cubicBezTo>
                <a:cubicBezTo>
                  <a:pt x="186" y="176"/>
                  <a:pt x="183" y="175"/>
                  <a:pt x="179" y="175"/>
                </a:cubicBezTo>
                <a:cubicBezTo>
                  <a:pt x="178" y="178"/>
                  <a:pt x="183" y="175"/>
                  <a:pt x="182" y="178"/>
                </a:cubicBezTo>
                <a:cubicBezTo>
                  <a:pt x="179" y="177"/>
                  <a:pt x="178" y="178"/>
                  <a:pt x="176" y="176"/>
                </a:cubicBezTo>
                <a:cubicBezTo>
                  <a:pt x="176" y="175"/>
                  <a:pt x="178" y="176"/>
                  <a:pt x="178" y="175"/>
                </a:cubicBezTo>
                <a:cubicBezTo>
                  <a:pt x="175" y="174"/>
                  <a:pt x="171" y="171"/>
                  <a:pt x="168" y="174"/>
                </a:cubicBezTo>
                <a:cubicBezTo>
                  <a:pt x="172" y="174"/>
                  <a:pt x="173" y="177"/>
                  <a:pt x="174" y="180"/>
                </a:cubicBezTo>
                <a:cubicBezTo>
                  <a:pt x="168" y="183"/>
                  <a:pt x="160" y="177"/>
                  <a:pt x="156" y="183"/>
                </a:cubicBezTo>
                <a:cubicBezTo>
                  <a:pt x="162" y="182"/>
                  <a:pt x="160" y="188"/>
                  <a:pt x="165" y="188"/>
                </a:cubicBezTo>
                <a:cubicBezTo>
                  <a:pt x="165" y="185"/>
                  <a:pt x="165" y="183"/>
                  <a:pt x="167" y="183"/>
                </a:cubicBezTo>
                <a:cubicBezTo>
                  <a:pt x="170" y="182"/>
                  <a:pt x="169" y="185"/>
                  <a:pt x="172" y="185"/>
                </a:cubicBezTo>
                <a:cubicBezTo>
                  <a:pt x="175" y="183"/>
                  <a:pt x="173" y="177"/>
                  <a:pt x="178" y="180"/>
                </a:cubicBezTo>
                <a:cubicBezTo>
                  <a:pt x="178" y="185"/>
                  <a:pt x="175" y="182"/>
                  <a:pt x="175" y="185"/>
                </a:cubicBezTo>
                <a:cubicBezTo>
                  <a:pt x="176" y="187"/>
                  <a:pt x="181" y="185"/>
                  <a:pt x="182" y="187"/>
                </a:cubicBezTo>
                <a:cubicBezTo>
                  <a:pt x="181" y="194"/>
                  <a:pt x="188" y="195"/>
                  <a:pt x="194" y="195"/>
                </a:cubicBezTo>
                <a:cubicBezTo>
                  <a:pt x="194" y="194"/>
                  <a:pt x="194" y="192"/>
                  <a:pt x="195" y="192"/>
                </a:cubicBezTo>
                <a:cubicBezTo>
                  <a:pt x="201" y="196"/>
                  <a:pt x="209" y="191"/>
                  <a:pt x="216" y="197"/>
                </a:cubicBezTo>
                <a:cubicBezTo>
                  <a:pt x="214" y="204"/>
                  <a:pt x="203" y="198"/>
                  <a:pt x="198" y="203"/>
                </a:cubicBezTo>
                <a:cubicBezTo>
                  <a:pt x="194" y="198"/>
                  <a:pt x="186" y="199"/>
                  <a:pt x="180" y="201"/>
                </a:cubicBezTo>
                <a:cubicBezTo>
                  <a:pt x="181" y="202"/>
                  <a:pt x="182" y="202"/>
                  <a:pt x="183" y="203"/>
                </a:cubicBezTo>
                <a:cubicBezTo>
                  <a:pt x="181" y="203"/>
                  <a:pt x="180" y="203"/>
                  <a:pt x="180" y="205"/>
                </a:cubicBezTo>
                <a:cubicBezTo>
                  <a:pt x="179" y="215"/>
                  <a:pt x="194" y="212"/>
                  <a:pt x="198" y="217"/>
                </a:cubicBezTo>
                <a:cubicBezTo>
                  <a:pt x="181" y="221"/>
                  <a:pt x="164" y="216"/>
                  <a:pt x="151" y="212"/>
                </a:cubicBezTo>
                <a:cubicBezTo>
                  <a:pt x="153" y="216"/>
                  <a:pt x="149" y="214"/>
                  <a:pt x="153" y="219"/>
                </a:cubicBezTo>
                <a:cubicBezTo>
                  <a:pt x="151" y="221"/>
                  <a:pt x="150" y="220"/>
                  <a:pt x="149" y="224"/>
                </a:cubicBezTo>
                <a:cubicBezTo>
                  <a:pt x="140" y="222"/>
                  <a:pt x="133" y="218"/>
                  <a:pt x="130" y="212"/>
                </a:cubicBezTo>
                <a:cubicBezTo>
                  <a:pt x="124" y="211"/>
                  <a:pt x="116" y="212"/>
                  <a:pt x="114" y="208"/>
                </a:cubicBezTo>
                <a:cubicBezTo>
                  <a:pt x="117" y="209"/>
                  <a:pt x="117" y="207"/>
                  <a:pt x="120" y="207"/>
                </a:cubicBezTo>
                <a:cubicBezTo>
                  <a:pt x="121" y="205"/>
                  <a:pt x="116" y="203"/>
                  <a:pt x="119" y="201"/>
                </a:cubicBezTo>
                <a:cubicBezTo>
                  <a:pt x="128" y="201"/>
                  <a:pt x="131" y="217"/>
                  <a:pt x="137" y="209"/>
                </a:cubicBezTo>
                <a:cubicBezTo>
                  <a:pt x="136" y="207"/>
                  <a:pt x="131" y="209"/>
                  <a:pt x="130" y="207"/>
                </a:cubicBezTo>
                <a:cubicBezTo>
                  <a:pt x="129" y="203"/>
                  <a:pt x="133" y="203"/>
                  <a:pt x="137" y="203"/>
                </a:cubicBezTo>
                <a:cubicBezTo>
                  <a:pt x="131" y="202"/>
                  <a:pt x="135" y="194"/>
                  <a:pt x="130" y="196"/>
                </a:cubicBezTo>
                <a:cubicBezTo>
                  <a:pt x="131" y="196"/>
                  <a:pt x="132" y="196"/>
                  <a:pt x="131" y="198"/>
                </a:cubicBezTo>
                <a:cubicBezTo>
                  <a:pt x="130" y="199"/>
                  <a:pt x="124" y="200"/>
                  <a:pt x="124" y="197"/>
                </a:cubicBezTo>
                <a:cubicBezTo>
                  <a:pt x="128" y="194"/>
                  <a:pt x="120" y="193"/>
                  <a:pt x="126" y="190"/>
                </a:cubicBezTo>
                <a:cubicBezTo>
                  <a:pt x="124" y="190"/>
                  <a:pt x="123" y="188"/>
                  <a:pt x="121" y="188"/>
                </a:cubicBezTo>
                <a:cubicBezTo>
                  <a:pt x="114" y="198"/>
                  <a:pt x="100" y="186"/>
                  <a:pt x="89" y="187"/>
                </a:cubicBezTo>
                <a:cubicBezTo>
                  <a:pt x="93" y="187"/>
                  <a:pt x="90" y="195"/>
                  <a:pt x="96" y="193"/>
                </a:cubicBezTo>
                <a:cubicBezTo>
                  <a:pt x="99" y="193"/>
                  <a:pt x="92" y="191"/>
                  <a:pt x="96" y="190"/>
                </a:cubicBezTo>
                <a:cubicBezTo>
                  <a:pt x="97" y="191"/>
                  <a:pt x="100" y="191"/>
                  <a:pt x="101" y="192"/>
                </a:cubicBezTo>
                <a:cubicBezTo>
                  <a:pt x="99" y="192"/>
                  <a:pt x="96" y="191"/>
                  <a:pt x="97" y="194"/>
                </a:cubicBezTo>
                <a:cubicBezTo>
                  <a:pt x="101" y="193"/>
                  <a:pt x="104" y="196"/>
                  <a:pt x="102" y="198"/>
                </a:cubicBezTo>
                <a:cubicBezTo>
                  <a:pt x="99" y="198"/>
                  <a:pt x="96" y="194"/>
                  <a:pt x="94" y="197"/>
                </a:cubicBezTo>
                <a:cubicBezTo>
                  <a:pt x="100" y="197"/>
                  <a:pt x="103" y="200"/>
                  <a:pt x="107" y="200"/>
                </a:cubicBezTo>
                <a:cubicBezTo>
                  <a:pt x="107" y="203"/>
                  <a:pt x="109" y="204"/>
                  <a:pt x="110" y="205"/>
                </a:cubicBezTo>
                <a:cubicBezTo>
                  <a:pt x="97" y="207"/>
                  <a:pt x="79" y="194"/>
                  <a:pt x="73" y="208"/>
                </a:cubicBezTo>
                <a:cubicBezTo>
                  <a:pt x="67" y="207"/>
                  <a:pt x="70" y="211"/>
                  <a:pt x="65" y="212"/>
                </a:cubicBezTo>
                <a:cubicBezTo>
                  <a:pt x="69" y="215"/>
                  <a:pt x="78" y="212"/>
                  <a:pt x="80" y="217"/>
                </a:cubicBezTo>
                <a:cubicBezTo>
                  <a:pt x="76" y="219"/>
                  <a:pt x="72" y="216"/>
                  <a:pt x="69" y="219"/>
                </a:cubicBezTo>
                <a:cubicBezTo>
                  <a:pt x="72" y="219"/>
                  <a:pt x="71" y="221"/>
                  <a:pt x="71" y="224"/>
                </a:cubicBezTo>
                <a:cubicBezTo>
                  <a:pt x="69" y="224"/>
                  <a:pt x="69" y="223"/>
                  <a:pt x="67" y="223"/>
                </a:cubicBezTo>
                <a:cubicBezTo>
                  <a:pt x="66" y="226"/>
                  <a:pt x="69" y="226"/>
                  <a:pt x="69" y="228"/>
                </a:cubicBezTo>
                <a:cubicBezTo>
                  <a:pt x="67" y="229"/>
                  <a:pt x="64" y="229"/>
                  <a:pt x="63" y="231"/>
                </a:cubicBezTo>
                <a:cubicBezTo>
                  <a:pt x="67" y="231"/>
                  <a:pt x="65" y="233"/>
                  <a:pt x="65" y="236"/>
                </a:cubicBezTo>
                <a:cubicBezTo>
                  <a:pt x="69" y="237"/>
                  <a:pt x="74" y="239"/>
                  <a:pt x="72" y="244"/>
                </a:cubicBezTo>
                <a:cubicBezTo>
                  <a:pt x="78" y="247"/>
                  <a:pt x="85" y="250"/>
                  <a:pt x="89" y="256"/>
                </a:cubicBezTo>
                <a:cubicBezTo>
                  <a:pt x="86" y="257"/>
                  <a:pt x="84" y="259"/>
                  <a:pt x="81" y="259"/>
                </a:cubicBezTo>
                <a:cubicBezTo>
                  <a:pt x="80" y="262"/>
                  <a:pt x="83" y="262"/>
                  <a:pt x="81" y="264"/>
                </a:cubicBezTo>
                <a:cubicBezTo>
                  <a:pt x="72" y="265"/>
                  <a:pt x="69" y="264"/>
                  <a:pt x="61" y="263"/>
                </a:cubicBezTo>
                <a:cubicBezTo>
                  <a:pt x="61" y="269"/>
                  <a:pt x="62" y="272"/>
                  <a:pt x="59" y="275"/>
                </a:cubicBezTo>
                <a:cubicBezTo>
                  <a:pt x="59" y="279"/>
                  <a:pt x="63" y="278"/>
                  <a:pt x="62" y="282"/>
                </a:cubicBezTo>
                <a:cubicBezTo>
                  <a:pt x="58" y="282"/>
                  <a:pt x="57" y="286"/>
                  <a:pt x="54" y="287"/>
                </a:cubicBezTo>
                <a:cubicBezTo>
                  <a:pt x="60" y="293"/>
                  <a:pt x="52" y="299"/>
                  <a:pt x="57" y="304"/>
                </a:cubicBezTo>
                <a:cubicBezTo>
                  <a:pt x="52" y="306"/>
                  <a:pt x="52" y="312"/>
                  <a:pt x="46" y="313"/>
                </a:cubicBezTo>
                <a:cubicBezTo>
                  <a:pt x="48" y="326"/>
                  <a:pt x="63" y="326"/>
                  <a:pt x="64" y="339"/>
                </a:cubicBezTo>
                <a:cubicBezTo>
                  <a:pt x="62" y="342"/>
                  <a:pt x="60" y="339"/>
                  <a:pt x="58" y="341"/>
                </a:cubicBezTo>
                <a:cubicBezTo>
                  <a:pt x="64" y="343"/>
                  <a:pt x="71" y="343"/>
                  <a:pt x="73" y="349"/>
                </a:cubicBezTo>
                <a:cubicBezTo>
                  <a:pt x="71" y="351"/>
                  <a:pt x="70" y="352"/>
                  <a:pt x="67" y="352"/>
                </a:cubicBezTo>
                <a:cubicBezTo>
                  <a:pt x="65" y="351"/>
                  <a:pt x="63" y="350"/>
                  <a:pt x="63" y="347"/>
                </a:cubicBezTo>
                <a:cubicBezTo>
                  <a:pt x="55" y="346"/>
                  <a:pt x="46" y="345"/>
                  <a:pt x="46" y="336"/>
                </a:cubicBezTo>
                <a:cubicBezTo>
                  <a:pt x="47" y="334"/>
                  <a:pt x="49" y="334"/>
                  <a:pt x="51" y="333"/>
                </a:cubicBezTo>
                <a:cubicBezTo>
                  <a:pt x="51" y="329"/>
                  <a:pt x="48" y="329"/>
                  <a:pt x="49" y="325"/>
                </a:cubicBezTo>
                <a:cubicBezTo>
                  <a:pt x="27" y="323"/>
                  <a:pt x="19" y="339"/>
                  <a:pt x="13" y="349"/>
                </a:cubicBezTo>
                <a:cubicBezTo>
                  <a:pt x="15" y="346"/>
                  <a:pt x="24" y="343"/>
                  <a:pt x="26" y="349"/>
                </a:cubicBezTo>
                <a:cubicBezTo>
                  <a:pt x="20" y="354"/>
                  <a:pt x="16" y="361"/>
                  <a:pt x="17" y="373"/>
                </a:cubicBezTo>
                <a:cubicBezTo>
                  <a:pt x="23" y="377"/>
                  <a:pt x="31" y="375"/>
                  <a:pt x="35" y="381"/>
                </a:cubicBezTo>
                <a:cubicBezTo>
                  <a:pt x="43" y="375"/>
                  <a:pt x="63" y="362"/>
                  <a:pt x="73" y="372"/>
                </a:cubicBezTo>
                <a:cubicBezTo>
                  <a:pt x="70" y="383"/>
                  <a:pt x="68" y="395"/>
                  <a:pt x="57" y="398"/>
                </a:cubicBezTo>
                <a:cubicBezTo>
                  <a:pt x="56" y="402"/>
                  <a:pt x="56" y="403"/>
                  <a:pt x="55" y="407"/>
                </a:cubicBezTo>
                <a:cubicBezTo>
                  <a:pt x="51" y="407"/>
                  <a:pt x="48" y="411"/>
                  <a:pt x="42" y="409"/>
                </a:cubicBezTo>
                <a:cubicBezTo>
                  <a:pt x="41" y="408"/>
                  <a:pt x="41" y="405"/>
                  <a:pt x="39" y="404"/>
                </a:cubicBezTo>
                <a:cubicBezTo>
                  <a:pt x="23" y="397"/>
                  <a:pt x="19" y="412"/>
                  <a:pt x="28" y="420"/>
                </a:cubicBezTo>
                <a:cubicBezTo>
                  <a:pt x="22" y="427"/>
                  <a:pt x="26" y="438"/>
                  <a:pt x="21" y="446"/>
                </a:cubicBezTo>
                <a:cubicBezTo>
                  <a:pt x="14" y="446"/>
                  <a:pt x="14" y="446"/>
                  <a:pt x="14" y="446"/>
                </a:cubicBezTo>
                <a:cubicBezTo>
                  <a:pt x="13" y="456"/>
                  <a:pt x="0" y="459"/>
                  <a:pt x="0" y="468"/>
                </a:cubicBezTo>
                <a:cubicBezTo>
                  <a:pt x="0" y="480"/>
                  <a:pt x="21" y="473"/>
                  <a:pt x="21" y="489"/>
                </a:cubicBezTo>
                <a:cubicBezTo>
                  <a:pt x="29" y="489"/>
                  <a:pt x="31" y="493"/>
                  <a:pt x="30" y="499"/>
                </a:cubicBezTo>
                <a:cubicBezTo>
                  <a:pt x="34" y="500"/>
                  <a:pt x="35" y="498"/>
                  <a:pt x="39" y="498"/>
                </a:cubicBezTo>
                <a:cubicBezTo>
                  <a:pt x="41" y="500"/>
                  <a:pt x="40" y="504"/>
                  <a:pt x="40" y="508"/>
                </a:cubicBezTo>
                <a:cubicBezTo>
                  <a:pt x="42" y="509"/>
                  <a:pt x="44" y="509"/>
                  <a:pt x="45" y="510"/>
                </a:cubicBezTo>
                <a:cubicBezTo>
                  <a:pt x="45" y="514"/>
                  <a:pt x="42" y="514"/>
                  <a:pt x="41" y="517"/>
                </a:cubicBezTo>
                <a:cubicBezTo>
                  <a:pt x="42" y="518"/>
                  <a:pt x="44" y="519"/>
                  <a:pt x="44" y="521"/>
                </a:cubicBezTo>
                <a:cubicBezTo>
                  <a:pt x="40" y="523"/>
                  <a:pt x="36" y="525"/>
                  <a:pt x="34" y="528"/>
                </a:cubicBezTo>
                <a:cubicBezTo>
                  <a:pt x="38" y="530"/>
                  <a:pt x="35" y="539"/>
                  <a:pt x="30" y="538"/>
                </a:cubicBezTo>
                <a:cubicBezTo>
                  <a:pt x="29" y="542"/>
                  <a:pt x="33" y="541"/>
                  <a:pt x="33" y="545"/>
                </a:cubicBezTo>
                <a:cubicBezTo>
                  <a:pt x="36" y="563"/>
                  <a:pt x="38" y="580"/>
                  <a:pt x="54" y="585"/>
                </a:cubicBezTo>
                <a:cubicBezTo>
                  <a:pt x="61" y="587"/>
                  <a:pt x="68" y="585"/>
                  <a:pt x="75" y="586"/>
                </a:cubicBezTo>
                <a:cubicBezTo>
                  <a:pt x="97" y="589"/>
                  <a:pt x="121" y="598"/>
                  <a:pt x="140" y="600"/>
                </a:cubicBezTo>
                <a:cubicBezTo>
                  <a:pt x="132" y="602"/>
                  <a:pt x="124" y="602"/>
                  <a:pt x="117" y="604"/>
                </a:cubicBezTo>
                <a:cubicBezTo>
                  <a:pt x="117" y="599"/>
                  <a:pt x="112" y="600"/>
                  <a:pt x="109" y="599"/>
                </a:cubicBezTo>
                <a:cubicBezTo>
                  <a:pt x="107" y="600"/>
                  <a:pt x="112" y="601"/>
                  <a:pt x="111" y="604"/>
                </a:cubicBezTo>
                <a:cubicBezTo>
                  <a:pt x="101" y="602"/>
                  <a:pt x="99" y="606"/>
                  <a:pt x="89" y="606"/>
                </a:cubicBezTo>
                <a:cubicBezTo>
                  <a:pt x="87" y="612"/>
                  <a:pt x="79" y="614"/>
                  <a:pt x="73" y="618"/>
                </a:cubicBezTo>
                <a:cubicBezTo>
                  <a:pt x="83" y="620"/>
                  <a:pt x="97" y="618"/>
                  <a:pt x="102" y="625"/>
                </a:cubicBezTo>
                <a:cubicBezTo>
                  <a:pt x="100" y="625"/>
                  <a:pt x="100" y="628"/>
                  <a:pt x="99" y="629"/>
                </a:cubicBezTo>
                <a:cubicBezTo>
                  <a:pt x="108" y="629"/>
                  <a:pt x="117" y="624"/>
                  <a:pt x="125" y="632"/>
                </a:cubicBezTo>
                <a:cubicBezTo>
                  <a:pt x="108" y="633"/>
                  <a:pt x="87" y="634"/>
                  <a:pt x="70" y="632"/>
                </a:cubicBezTo>
                <a:cubicBezTo>
                  <a:pt x="68" y="639"/>
                  <a:pt x="54" y="641"/>
                  <a:pt x="49" y="638"/>
                </a:cubicBezTo>
                <a:cubicBezTo>
                  <a:pt x="50" y="636"/>
                  <a:pt x="52" y="635"/>
                  <a:pt x="56" y="635"/>
                </a:cubicBezTo>
                <a:cubicBezTo>
                  <a:pt x="53" y="632"/>
                  <a:pt x="54" y="632"/>
                  <a:pt x="54" y="627"/>
                </a:cubicBezTo>
                <a:cubicBezTo>
                  <a:pt x="48" y="626"/>
                  <a:pt x="43" y="625"/>
                  <a:pt x="36" y="625"/>
                </a:cubicBezTo>
                <a:cubicBezTo>
                  <a:pt x="35" y="623"/>
                  <a:pt x="35" y="621"/>
                  <a:pt x="32" y="620"/>
                </a:cubicBezTo>
                <a:cubicBezTo>
                  <a:pt x="21" y="622"/>
                  <a:pt x="25" y="629"/>
                  <a:pt x="21" y="637"/>
                </a:cubicBezTo>
                <a:cubicBezTo>
                  <a:pt x="28" y="637"/>
                  <a:pt x="32" y="644"/>
                  <a:pt x="39" y="645"/>
                </a:cubicBezTo>
                <a:cubicBezTo>
                  <a:pt x="42" y="646"/>
                  <a:pt x="45" y="645"/>
                  <a:pt x="48" y="645"/>
                </a:cubicBezTo>
                <a:cubicBezTo>
                  <a:pt x="62" y="647"/>
                  <a:pt x="85" y="652"/>
                  <a:pt x="98" y="654"/>
                </a:cubicBezTo>
                <a:cubicBezTo>
                  <a:pt x="104" y="655"/>
                  <a:pt x="112" y="653"/>
                  <a:pt x="116" y="657"/>
                </a:cubicBezTo>
                <a:cubicBezTo>
                  <a:pt x="103" y="658"/>
                  <a:pt x="89" y="655"/>
                  <a:pt x="80" y="660"/>
                </a:cubicBezTo>
                <a:cubicBezTo>
                  <a:pt x="85" y="662"/>
                  <a:pt x="92" y="662"/>
                  <a:pt x="97" y="663"/>
                </a:cubicBezTo>
                <a:cubicBezTo>
                  <a:pt x="97" y="665"/>
                  <a:pt x="98" y="667"/>
                  <a:pt x="98" y="668"/>
                </a:cubicBezTo>
                <a:cubicBezTo>
                  <a:pt x="110" y="669"/>
                  <a:pt x="121" y="670"/>
                  <a:pt x="125" y="679"/>
                </a:cubicBezTo>
                <a:cubicBezTo>
                  <a:pt x="128" y="678"/>
                  <a:pt x="134" y="678"/>
                  <a:pt x="138" y="681"/>
                </a:cubicBezTo>
                <a:cubicBezTo>
                  <a:pt x="129" y="683"/>
                  <a:pt x="119" y="683"/>
                  <a:pt x="112" y="687"/>
                </a:cubicBezTo>
                <a:cubicBezTo>
                  <a:pt x="91" y="686"/>
                  <a:pt x="70" y="685"/>
                  <a:pt x="50" y="682"/>
                </a:cubicBezTo>
                <a:cubicBezTo>
                  <a:pt x="47" y="678"/>
                  <a:pt x="42" y="675"/>
                  <a:pt x="36" y="673"/>
                </a:cubicBezTo>
                <a:cubicBezTo>
                  <a:pt x="31" y="677"/>
                  <a:pt x="26" y="683"/>
                  <a:pt x="27" y="690"/>
                </a:cubicBezTo>
                <a:cubicBezTo>
                  <a:pt x="22" y="692"/>
                  <a:pt x="19" y="695"/>
                  <a:pt x="17" y="699"/>
                </a:cubicBezTo>
                <a:cubicBezTo>
                  <a:pt x="17" y="702"/>
                  <a:pt x="19" y="704"/>
                  <a:pt x="18" y="708"/>
                </a:cubicBezTo>
                <a:cubicBezTo>
                  <a:pt x="24" y="710"/>
                  <a:pt x="26" y="714"/>
                  <a:pt x="31" y="710"/>
                </a:cubicBezTo>
                <a:cubicBezTo>
                  <a:pt x="31" y="712"/>
                  <a:pt x="31" y="714"/>
                  <a:pt x="33" y="714"/>
                </a:cubicBezTo>
                <a:cubicBezTo>
                  <a:pt x="33" y="712"/>
                  <a:pt x="33" y="710"/>
                  <a:pt x="34" y="710"/>
                </a:cubicBezTo>
                <a:cubicBezTo>
                  <a:pt x="44" y="714"/>
                  <a:pt x="50" y="705"/>
                  <a:pt x="58" y="711"/>
                </a:cubicBezTo>
                <a:cubicBezTo>
                  <a:pt x="67" y="707"/>
                  <a:pt x="79" y="707"/>
                  <a:pt x="89" y="709"/>
                </a:cubicBezTo>
                <a:cubicBezTo>
                  <a:pt x="93" y="710"/>
                  <a:pt x="96" y="714"/>
                  <a:pt x="100" y="715"/>
                </a:cubicBezTo>
                <a:cubicBezTo>
                  <a:pt x="117" y="719"/>
                  <a:pt x="137" y="713"/>
                  <a:pt x="153" y="720"/>
                </a:cubicBezTo>
                <a:cubicBezTo>
                  <a:pt x="122" y="722"/>
                  <a:pt x="103" y="721"/>
                  <a:pt x="75" y="720"/>
                </a:cubicBezTo>
                <a:cubicBezTo>
                  <a:pt x="74" y="730"/>
                  <a:pt x="58" y="725"/>
                  <a:pt x="54" y="731"/>
                </a:cubicBezTo>
                <a:cubicBezTo>
                  <a:pt x="45" y="731"/>
                  <a:pt x="33" y="733"/>
                  <a:pt x="26" y="739"/>
                </a:cubicBezTo>
                <a:cubicBezTo>
                  <a:pt x="28" y="741"/>
                  <a:pt x="33" y="740"/>
                  <a:pt x="34" y="744"/>
                </a:cubicBezTo>
                <a:cubicBezTo>
                  <a:pt x="61" y="741"/>
                  <a:pt x="79" y="739"/>
                  <a:pt x="103" y="743"/>
                </a:cubicBezTo>
                <a:cubicBezTo>
                  <a:pt x="103" y="744"/>
                  <a:pt x="102" y="745"/>
                  <a:pt x="102" y="745"/>
                </a:cubicBezTo>
                <a:cubicBezTo>
                  <a:pt x="110" y="744"/>
                  <a:pt x="121" y="745"/>
                  <a:pt x="124" y="751"/>
                </a:cubicBezTo>
                <a:cubicBezTo>
                  <a:pt x="144" y="746"/>
                  <a:pt x="164" y="751"/>
                  <a:pt x="185" y="754"/>
                </a:cubicBezTo>
                <a:cubicBezTo>
                  <a:pt x="197" y="755"/>
                  <a:pt x="210" y="752"/>
                  <a:pt x="222" y="753"/>
                </a:cubicBezTo>
                <a:cubicBezTo>
                  <a:pt x="238" y="754"/>
                  <a:pt x="255" y="757"/>
                  <a:pt x="272" y="753"/>
                </a:cubicBezTo>
                <a:cubicBezTo>
                  <a:pt x="267" y="750"/>
                  <a:pt x="261" y="751"/>
                  <a:pt x="257" y="750"/>
                </a:cubicBezTo>
                <a:cubicBezTo>
                  <a:pt x="258" y="747"/>
                  <a:pt x="261" y="749"/>
                  <a:pt x="263" y="749"/>
                </a:cubicBezTo>
                <a:cubicBezTo>
                  <a:pt x="267" y="740"/>
                  <a:pt x="280" y="745"/>
                  <a:pt x="290" y="742"/>
                </a:cubicBezTo>
                <a:cubicBezTo>
                  <a:pt x="283" y="738"/>
                  <a:pt x="273" y="742"/>
                  <a:pt x="266" y="738"/>
                </a:cubicBezTo>
                <a:cubicBezTo>
                  <a:pt x="268" y="737"/>
                  <a:pt x="269" y="737"/>
                  <a:pt x="269" y="736"/>
                </a:cubicBezTo>
                <a:cubicBezTo>
                  <a:pt x="263" y="735"/>
                  <a:pt x="256" y="735"/>
                  <a:pt x="254" y="731"/>
                </a:cubicBezTo>
                <a:cubicBezTo>
                  <a:pt x="235" y="728"/>
                  <a:pt x="211" y="729"/>
                  <a:pt x="192" y="724"/>
                </a:cubicBezTo>
                <a:cubicBezTo>
                  <a:pt x="196" y="725"/>
                  <a:pt x="202" y="723"/>
                  <a:pt x="206" y="723"/>
                </a:cubicBezTo>
                <a:cubicBezTo>
                  <a:pt x="223" y="724"/>
                  <a:pt x="241" y="728"/>
                  <a:pt x="253" y="722"/>
                </a:cubicBezTo>
                <a:cubicBezTo>
                  <a:pt x="273" y="726"/>
                  <a:pt x="299" y="728"/>
                  <a:pt x="318" y="726"/>
                </a:cubicBezTo>
                <a:cubicBezTo>
                  <a:pt x="322" y="725"/>
                  <a:pt x="322" y="727"/>
                  <a:pt x="325" y="727"/>
                </a:cubicBezTo>
                <a:cubicBezTo>
                  <a:pt x="362" y="725"/>
                  <a:pt x="410" y="727"/>
                  <a:pt x="451" y="732"/>
                </a:cubicBezTo>
                <a:cubicBezTo>
                  <a:pt x="435" y="732"/>
                  <a:pt x="413" y="734"/>
                  <a:pt x="399" y="731"/>
                </a:cubicBezTo>
                <a:cubicBezTo>
                  <a:pt x="384" y="727"/>
                  <a:pt x="358" y="732"/>
                  <a:pt x="346" y="729"/>
                </a:cubicBezTo>
                <a:cubicBezTo>
                  <a:pt x="341" y="732"/>
                  <a:pt x="334" y="731"/>
                  <a:pt x="330" y="734"/>
                </a:cubicBezTo>
                <a:cubicBezTo>
                  <a:pt x="376" y="744"/>
                  <a:pt x="423" y="733"/>
                  <a:pt x="466" y="741"/>
                </a:cubicBezTo>
                <a:cubicBezTo>
                  <a:pt x="459" y="748"/>
                  <a:pt x="447" y="744"/>
                  <a:pt x="432" y="746"/>
                </a:cubicBezTo>
                <a:cubicBezTo>
                  <a:pt x="430" y="746"/>
                  <a:pt x="430" y="743"/>
                  <a:pt x="428" y="742"/>
                </a:cubicBezTo>
                <a:cubicBezTo>
                  <a:pt x="425" y="741"/>
                  <a:pt x="424" y="744"/>
                  <a:pt x="422" y="742"/>
                </a:cubicBezTo>
                <a:cubicBezTo>
                  <a:pt x="423" y="748"/>
                  <a:pt x="432" y="747"/>
                  <a:pt x="435" y="750"/>
                </a:cubicBezTo>
                <a:cubicBezTo>
                  <a:pt x="429" y="751"/>
                  <a:pt x="420" y="749"/>
                  <a:pt x="422" y="755"/>
                </a:cubicBezTo>
                <a:cubicBezTo>
                  <a:pt x="423" y="752"/>
                  <a:pt x="427" y="756"/>
                  <a:pt x="430" y="755"/>
                </a:cubicBezTo>
                <a:cubicBezTo>
                  <a:pt x="431" y="756"/>
                  <a:pt x="431" y="758"/>
                  <a:pt x="430" y="759"/>
                </a:cubicBezTo>
                <a:cubicBezTo>
                  <a:pt x="476" y="759"/>
                  <a:pt x="522" y="763"/>
                  <a:pt x="569" y="760"/>
                </a:cubicBezTo>
                <a:cubicBezTo>
                  <a:pt x="569" y="760"/>
                  <a:pt x="569" y="758"/>
                  <a:pt x="570" y="758"/>
                </a:cubicBezTo>
                <a:cubicBezTo>
                  <a:pt x="581" y="760"/>
                  <a:pt x="596" y="760"/>
                  <a:pt x="612" y="761"/>
                </a:cubicBezTo>
                <a:cubicBezTo>
                  <a:pt x="645" y="762"/>
                  <a:pt x="680" y="758"/>
                  <a:pt x="714" y="759"/>
                </a:cubicBezTo>
                <a:cubicBezTo>
                  <a:pt x="734" y="760"/>
                  <a:pt x="753" y="765"/>
                  <a:pt x="771" y="759"/>
                </a:cubicBezTo>
                <a:cubicBezTo>
                  <a:pt x="768" y="755"/>
                  <a:pt x="761" y="761"/>
                  <a:pt x="757" y="756"/>
                </a:cubicBezTo>
                <a:cubicBezTo>
                  <a:pt x="761" y="753"/>
                  <a:pt x="756" y="752"/>
                  <a:pt x="758" y="748"/>
                </a:cubicBezTo>
                <a:cubicBezTo>
                  <a:pt x="769" y="745"/>
                  <a:pt x="786" y="749"/>
                  <a:pt x="791" y="741"/>
                </a:cubicBezTo>
                <a:cubicBezTo>
                  <a:pt x="770" y="737"/>
                  <a:pt x="755" y="741"/>
                  <a:pt x="733" y="736"/>
                </a:cubicBezTo>
                <a:cubicBezTo>
                  <a:pt x="732" y="738"/>
                  <a:pt x="729" y="737"/>
                  <a:pt x="727" y="739"/>
                </a:cubicBezTo>
                <a:cubicBezTo>
                  <a:pt x="728" y="736"/>
                  <a:pt x="724" y="738"/>
                  <a:pt x="724" y="736"/>
                </a:cubicBezTo>
                <a:cubicBezTo>
                  <a:pt x="671" y="735"/>
                  <a:pt x="617" y="732"/>
                  <a:pt x="573" y="728"/>
                </a:cubicBezTo>
                <a:cubicBezTo>
                  <a:pt x="564" y="732"/>
                  <a:pt x="553" y="726"/>
                  <a:pt x="541" y="730"/>
                </a:cubicBezTo>
                <a:cubicBezTo>
                  <a:pt x="540" y="729"/>
                  <a:pt x="540" y="728"/>
                  <a:pt x="539" y="727"/>
                </a:cubicBezTo>
                <a:cubicBezTo>
                  <a:pt x="529" y="732"/>
                  <a:pt x="516" y="724"/>
                  <a:pt x="506" y="729"/>
                </a:cubicBezTo>
                <a:cubicBezTo>
                  <a:pt x="506" y="726"/>
                  <a:pt x="500" y="728"/>
                  <a:pt x="501" y="724"/>
                </a:cubicBezTo>
                <a:cubicBezTo>
                  <a:pt x="491" y="729"/>
                  <a:pt x="473" y="726"/>
                  <a:pt x="460" y="725"/>
                </a:cubicBezTo>
                <a:cubicBezTo>
                  <a:pt x="465" y="718"/>
                  <a:pt x="475" y="722"/>
                  <a:pt x="482" y="721"/>
                </a:cubicBezTo>
                <a:cubicBezTo>
                  <a:pt x="506" y="719"/>
                  <a:pt x="545" y="718"/>
                  <a:pt x="576" y="720"/>
                </a:cubicBezTo>
                <a:cubicBezTo>
                  <a:pt x="637" y="724"/>
                  <a:pt x="704" y="726"/>
                  <a:pt x="757" y="729"/>
                </a:cubicBezTo>
                <a:cubicBezTo>
                  <a:pt x="758" y="731"/>
                  <a:pt x="750" y="730"/>
                  <a:pt x="753" y="731"/>
                </a:cubicBezTo>
                <a:cubicBezTo>
                  <a:pt x="765" y="733"/>
                  <a:pt x="775" y="733"/>
                  <a:pt x="785" y="733"/>
                </a:cubicBezTo>
                <a:cubicBezTo>
                  <a:pt x="787" y="731"/>
                  <a:pt x="799" y="737"/>
                  <a:pt x="796" y="729"/>
                </a:cubicBezTo>
                <a:cubicBezTo>
                  <a:pt x="805" y="728"/>
                  <a:pt x="811" y="727"/>
                  <a:pt x="816" y="725"/>
                </a:cubicBezTo>
                <a:cubicBezTo>
                  <a:pt x="778" y="720"/>
                  <a:pt x="748" y="715"/>
                  <a:pt x="710" y="714"/>
                </a:cubicBezTo>
                <a:cubicBezTo>
                  <a:pt x="710" y="716"/>
                  <a:pt x="708" y="717"/>
                  <a:pt x="705" y="717"/>
                </a:cubicBezTo>
                <a:cubicBezTo>
                  <a:pt x="703" y="712"/>
                  <a:pt x="699" y="716"/>
                  <a:pt x="696" y="716"/>
                </a:cubicBezTo>
                <a:cubicBezTo>
                  <a:pt x="690" y="716"/>
                  <a:pt x="684" y="711"/>
                  <a:pt x="677" y="713"/>
                </a:cubicBezTo>
                <a:cubicBezTo>
                  <a:pt x="674" y="714"/>
                  <a:pt x="674" y="719"/>
                  <a:pt x="670" y="715"/>
                </a:cubicBezTo>
                <a:cubicBezTo>
                  <a:pt x="670" y="714"/>
                  <a:pt x="672" y="714"/>
                  <a:pt x="672" y="713"/>
                </a:cubicBezTo>
                <a:cubicBezTo>
                  <a:pt x="663" y="713"/>
                  <a:pt x="655" y="705"/>
                  <a:pt x="647" y="709"/>
                </a:cubicBezTo>
                <a:cubicBezTo>
                  <a:pt x="647" y="708"/>
                  <a:pt x="648" y="708"/>
                  <a:pt x="648" y="706"/>
                </a:cubicBezTo>
                <a:cubicBezTo>
                  <a:pt x="632" y="706"/>
                  <a:pt x="632" y="706"/>
                  <a:pt x="632" y="706"/>
                </a:cubicBezTo>
                <a:cubicBezTo>
                  <a:pt x="632" y="709"/>
                  <a:pt x="632" y="710"/>
                  <a:pt x="630" y="710"/>
                </a:cubicBezTo>
                <a:cubicBezTo>
                  <a:pt x="619" y="707"/>
                  <a:pt x="611" y="713"/>
                  <a:pt x="600" y="710"/>
                </a:cubicBezTo>
                <a:cubicBezTo>
                  <a:pt x="598" y="711"/>
                  <a:pt x="598" y="715"/>
                  <a:pt x="595" y="714"/>
                </a:cubicBezTo>
                <a:cubicBezTo>
                  <a:pt x="593" y="711"/>
                  <a:pt x="596" y="712"/>
                  <a:pt x="596" y="710"/>
                </a:cubicBezTo>
                <a:cubicBezTo>
                  <a:pt x="593" y="710"/>
                  <a:pt x="591" y="711"/>
                  <a:pt x="589" y="711"/>
                </a:cubicBezTo>
                <a:cubicBezTo>
                  <a:pt x="589" y="709"/>
                  <a:pt x="590" y="709"/>
                  <a:pt x="590" y="707"/>
                </a:cubicBezTo>
                <a:cubicBezTo>
                  <a:pt x="584" y="709"/>
                  <a:pt x="583" y="706"/>
                  <a:pt x="576" y="706"/>
                </a:cubicBezTo>
                <a:cubicBezTo>
                  <a:pt x="578" y="702"/>
                  <a:pt x="563" y="701"/>
                  <a:pt x="561" y="705"/>
                </a:cubicBezTo>
                <a:cubicBezTo>
                  <a:pt x="553" y="690"/>
                  <a:pt x="524" y="703"/>
                  <a:pt x="519" y="686"/>
                </a:cubicBezTo>
                <a:cubicBezTo>
                  <a:pt x="517" y="688"/>
                  <a:pt x="519" y="689"/>
                  <a:pt x="517" y="691"/>
                </a:cubicBezTo>
                <a:cubicBezTo>
                  <a:pt x="511" y="692"/>
                  <a:pt x="507" y="691"/>
                  <a:pt x="503" y="689"/>
                </a:cubicBezTo>
                <a:cubicBezTo>
                  <a:pt x="506" y="689"/>
                  <a:pt x="508" y="689"/>
                  <a:pt x="509" y="687"/>
                </a:cubicBezTo>
                <a:cubicBezTo>
                  <a:pt x="504" y="684"/>
                  <a:pt x="501" y="688"/>
                  <a:pt x="498" y="690"/>
                </a:cubicBezTo>
                <a:cubicBezTo>
                  <a:pt x="497" y="688"/>
                  <a:pt x="498" y="689"/>
                  <a:pt x="498" y="686"/>
                </a:cubicBezTo>
                <a:cubicBezTo>
                  <a:pt x="495" y="688"/>
                  <a:pt x="492" y="684"/>
                  <a:pt x="491" y="688"/>
                </a:cubicBezTo>
                <a:cubicBezTo>
                  <a:pt x="493" y="688"/>
                  <a:pt x="494" y="688"/>
                  <a:pt x="493" y="690"/>
                </a:cubicBezTo>
                <a:cubicBezTo>
                  <a:pt x="488" y="686"/>
                  <a:pt x="483" y="686"/>
                  <a:pt x="480" y="684"/>
                </a:cubicBezTo>
                <a:cubicBezTo>
                  <a:pt x="497" y="680"/>
                  <a:pt x="517" y="690"/>
                  <a:pt x="527" y="680"/>
                </a:cubicBezTo>
                <a:cubicBezTo>
                  <a:pt x="529" y="680"/>
                  <a:pt x="528" y="682"/>
                  <a:pt x="530" y="682"/>
                </a:cubicBezTo>
                <a:cubicBezTo>
                  <a:pt x="530" y="678"/>
                  <a:pt x="533" y="679"/>
                  <a:pt x="535" y="678"/>
                </a:cubicBezTo>
                <a:cubicBezTo>
                  <a:pt x="553" y="680"/>
                  <a:pt x="570" y="674"/>
                  <a:pt x="590" y="676"/>
                </a:cubicBezTo>
                <a:cubicBezTo>
                  <a:pt x="590" y="678"/>
                  <a:pt x="592" y="678"/>
                  <a:pt x="593" y="680"/>
                </a:cubicBezTo>
                <a:cubicBezTo>
                  <a:pt x="584" y="682"/>
                  <a:pt x="570" y="681"/>
                  <a:pt x="562" y="682"/>
                </a:cubicBezTo>
                <a:cubicBezTo>
                  <a:pt x="575" y="683"/>
                  <a:pt x="585" y="684"/>
                  <a:pt x="599" y="685"/>
                </a:cubicBezTo>
                <a:cubicBezTo>
                  <a:pt x="601" y="684"/>
                  <a:pt x="601" y="682"/>
                  <a:pt x="603" y="682"/>
                </a:cubicBezTo>
                <a:cubicBezTo>
                  <a:pt x="613" y="688"/>
                  <a:pt x="629" y="691"/>
                  <a:pt x="640" y="684"/>
                </a:cubicBezTo>
                <a:cubicBezTo>
                  <a:pt x="635" y="685"/>
                  <a:pt x="639" y="683"/>
                  <a:pt x="638" y="680"/>
                </a:cubicBezTo>
                <a:cubicBezTo>
                  <a:pt x="646" y="680"/>
                  <a:pt x="660" y="676"/>
                  <a:pt x="664" y="683"/>
                </a:cubicBezTo>
                <a:cubicBezTo>
                  <a:pt x="665" y="686"/>
                  <a:pt x="662" y="685"/>
                  <a:pt x="662" y="689"/>
                </a:cubicBezTo>
                <a:cubicBezTo>
                  <a:pt x="663" y="689"/>
                  <a:pt x="665" y="689"/>
                  <a:pt x="666" y="689"/>
                </a:cubicBezTo>
                <a:cubicBezTo>
                  <a:pt x="666" y="686"/>
                  <a:pt x="667" y="685"/>
                  <a:pt x="668" y="683"/>
                </a:cubicBezTo>
                <a:cubicBezTo>
                  <a:pt x="667" y="683"/>
                  <a:pt x="665" y="683"/>
                  <a:pt x="665" y="682"/>
                </a:cubicBezTo>
                <a:cubicBezTo>
                  <a:pt x="673" y="685"/>
                  <a:pt x="679" y="683"/>
                  <a:pt x="690" y="684"/>
                </a:cubicBezTo>
                <a:cubicBezTo>
                  <a:pt x="690" y="682"/>
                  <a:pt x="691" y="680"/>
                  <a:pt x="694" y="679"/>
                </a:cubicBezTo>
                <a:cubicBezTo>
                  <a:pt x="692" y="678"/>
                  <a:pt x="694" y="673"/>
                  <a:pt x="695" y="672"/>
                </a:cubicBezTo>
                <a:cubicBezTo>
                  <a:pt x="698" y="674"/>
                  <a:pt x="705" y="672"/>
                  <a:pt x="707" y="675"/>
                </a:cubicBezTo>
                <a:cubicBezTo>
                  <a:pt x="705" y="678"/>
                  <a:pt x="701" y="678"/>
                  <a:pt x="698" y="680"/>
                </a:cubicBezTo>
                <a:cubicBezTo>
                  <a:pt x="703" y="680"/>
                  <a:pt x="703" y="682"/>
                  <a:pt x="702" y="686"/>
                </a:cubicBezTo>
                <a:cubicBezTo>
                  <a:pt x="709" y="686"/>
                  <a:pt x="709" y="686"/>
                  <a:pt x="709" y="686"/>
                </a:cubicBezTo>
                <a:cubicBezTo>
                  <a:pt x="715" y="697"/>
                  <a:pt x="735" y="682"/>
                  <a:pt x="747" y="687"/>
                </a:cubicBezTo>
                <a:cubicBezTo>
                  <a:pt x="749" y="687"/>
                  <a:pt x="748" y="684"/>
                  <a:pt x="750" y="684"/>
                </a:cubicBezTo>
                <a:cubicBezTo>
                  <a:pt x="748" y="687"/>
                  <a:pt x="753" y="687"/>
                  <a:pt x="749" y="689"/>
                </a:cubicBezTo>
                <a:cubicBezTo>
                  <a:pt x="756" y="695"/>
                  <a:pt x="767" y="690"/>
                  <a:pt x="776" y="690"/>
                </a:cubicBezTo>
                <a:cubicBezTo>
                  <a:pt x="786" y="690"/>
                  <a:pt x="800" y="695"/>
                  <a:pt x="808" y="688"/>
                </a:cubicBezTo>
                <a:cubicBezTo>
                  <a:pt x="808" y="686"/>
                  <a:pt x="806" y="689"/>
                  <a:pt x="806" y="687"/>
                </a:cubicBezTo>
                <a:cubicBezTo>
                  <a:pt x="810" y="684"/>
                  <a:pt x="817" y="687"/>
                  <a:pt x="817" y="683"/>
                </a:cubicBezTo>
                <a:cubicBezTo>
                  <a:pt x="822" y="685"/>
                  <a:pt x="836" y="682"/>
                  <a:pt x="840" y="687"/>
                </a:cubicBezTo>
                <a:cubicBezTo>
                  <a:pt x="844" y="682"/>
                  <a:pt x="853" y="686"/>
                  <a:pt x="859" y="686"/>
                </a:cubicBezTo>
                <a:cubicBezTo>
                  <a:pt x="859" y="686"/>
                  <a:pt x="859" y="684"/>
                  <a:pt x="861" y="684"/>
                </a:cubicBezTo>
                <a:cubicBezTo>
                  <a:pt x="866" y="685"/>
                  <a:pt x="873" y="685"/>
                  <a:pt x="876" y="683"/>
                </a:cubicBezTo>
                <a:cubicBezTo>
                  <a:pt x="878" y="684"/>
                  <a:pt x="880" y="685"/>
                  <a:pt x="881" y="686"/>
                </a:cubicBezTo>
                <a:cubicBezTo>
                  <a:pt x="879" y="686"/>
                  <a:pt x="880" y="690"/>
                  <a:pt x="879" y="690"/>
                </a:cubicBezTo>
                <a:cubicBezTo>
                  <a:pt x="876" y="686"/>
                  <a:pt x="874" y="688"/>
                  <a:pt x="873" y="692"/>
                </a:cubicBezTo>
                <a:cubicBezTo>
                  <a:pt x="873" y="690"/>
                  <a:pt x="868" y="691"/>
                  <a:pt x="868" y="692"/>
                </a:cubicBezTo>
                <a:cubicBezTo>
                  <a:pt x="867" y="690"/>
                  <a:pt x="866" y="690"/>
                  <a:pt x="867" y="688"/>
                </a:cubicBezTo>
                <a:cubicBezTo>
                  <a:pt x="863" y="688"/>
                  <a:pt x="862" y="690"/>
                  <a:pt x="857" y="690"/>
                </a:cubicBezTo>
                <a:cubicBezTo>
                  <a:pt x="857" y="692"/>
                  <a:pt x="859" y="692"/>
                  <a:pt x="858" y="694"/>
                </a:cubicBezTo>
                <a:cubicBezTo>
                  <a:pt x="863" y="695"/>
                  <a:pt x="870" y="694"/>
                  <a:pt x="873" y="695"/>
                </a:cubicBezTo>
                <a:cubicBezTo>
                  <a:pt x="873" y="697"/>
                  <a:pt x="873" y="697"/>
                  <a:pt x="874" y="698"/>
                </a:cubicBezTo>
                <a:cubicBezTo>
                  <a:pt x="872" y="698"/>
                  <a:pt x="869" y="698"/>
                  <a:pt x="869" y="701"/>
                </a:cubicBezTo>
                <a:cubicBezTo>
                  <a:pt x="872" y="700"/>
                  <a:pt x="881" y="704"/>
                  <a:pt x="880" y="700"/>
                </a:cubicBezTo>
                <a:cubicBezTo>
                  <a:pt x="888" y="706"/>
                  <a:pt x="903" y="699"/>
                  <a:pt x="911" y="701"/>
                </a:cubicBezTo>
                <a:cubicBezTo>
                  <a:pt x="912" y="698"/>
                  <a:pt x="907" y="697"/>
                  <a:pt x="910" y="696"/>
                </a:cubicBezTo>
                <a:cubicBezTo>
                  <a:pt x="916" y="695"/>
                  <a:pt x="919" y="693"/>
                  <a:pt x="924" y="696"/>
                </a:cubicBezTo>
                <a:cubicBezTo>
                  <a:pt x="924" y="695"/>
                  <a:pt x="923" y="694"/>
                  <a:pt x="923" y="694"/>
                </a:cubicBezTo>
                <a:cubicBezTo>
                  <a:pt x="925" y="694"/>
                  <a:pt x="925" y="696"/>
                  <a:pt x="926" y="697"/>
                </a:cubicBezTo>
                <a:cubicBezTo>
                  <a:pt x="925" y="693"/>
                  <a:pt x="927" y="693"/>
                  <a:pt x="925" y="689"/>
                </a:cubicBezTo>
                <a:cubicBezTo>
                  <a:pt x="928" y="691"/>
                  <a:pt x="929" y="688"/>
                  <a:pt x="926" y="687"/>
                </a:cubicBezTo>
                <a:cubicBezTo>
                  <a:pt x="930" y="687"/>
                  <a:pt x="931" y="689"/>
                  <a:pt x="935" y="688"/>
                </a:cubicBezTo>
                <a:cubicBezTo>
                  <a:pt x="933" y="691"/>
                  <a:pt x="937" y="690"/>
                  <a:pt x="936" y="693"/>
                </a:cubicBezTo>
                <a:cubicBezTo>
                  <a:pt x="935" y="692"/>
                  <a:pt x="928" y="692"/>
                  <a:pt x="932" y="695"/>
                </a:cubicBezTo>
                <a:cubicBezTo>
                  <a:pt x="932" y="692"/>
                  <a:pt x="938" y="700"/>
                  <a:pt x="941" y="694"/>
                </a:cubicBezTo>
                <a:cubicBezTo>
                  <a:pt x="941" y="696"/>
                  <a:pt x="941" y="696"/>
                  <a:pt x="942" y="697"/>
                </a:cubicBezTo>
                <a:cubicBezTo>
                  <a:pt x="939" y="699"/>
                  <a:pt x="934" y="696"/>
                  <a:pt x="933" y="699"/>
                </a:cubicBezTo>
                <a:cubicBezTo>
                  <a:pt x="939" y="704"/>
                  <a:pt x="956" y="702"/>
                  <a:pt x="966" y="707"/>
                </a:cubicBezTo>
                <a:cubicBezTo>
                  <a:pt x="965" y="708"/>
                  <a:pt x="964" y="707"/>
                  <a:pt x="964" y="708"/>
                </a:cubicBezTo>
                <a:cubicBezTo>
                  <a:pt x="968" y="708"/>
                  <a:pt x="970" y="707"/>
                  <a:pt x="972" y="710"/>
                </a:cubicBezTo>
                <a:cubicBezTo>
                  <a:pt x="976" y="706"/>
                  <a:pt x="985" y="710"/>
                  <a:pt x="982" y="715"/>
                </a:cubicBezTo>
                <a:cubicBezTo>
                  <a:pt x="986" y="715"/>
                  <a:pt x="982" y="711"/>
                  <a:pt x="986" y="710"/>
                </a:cubicBezTo>
                <a:cubicBezTo>
                  <a:pt x="989" y="712"/>
                  <a:pt x="995" y="711"/>
                  <a:pt x="1000" y="711"/>
                </a:cubicBezTo>
                <a:cubicBezTo>
                  <a:pt x="999" y="706"/>
                  <a:pt x="1006" y="704"/>
                  <a:pt x="1010" y="706"/>
                </a:cubicBezTo>
                <a:cubicBezTo>
                  <a:pt x="1006" y="710"/>
                  <a:pt x="1004" y="707"/>
                  <a:pt x="1000" y="712"/>
                </a:cubicBezTo>
                <a:cubicBezTo>
                  <a:pt x="1000" y="714"/>
                  <a:pt x="1004" y="713"/>
                  <a:pt x="1004" y="715"/>
                </a:cubicBezTo>
                <a:cubicBezTo>
                  <a:pt x="1000" y="723"/>
                  <a:pt x="991" y="717"/>
                  <a:pt x="980" y="718"/>
                </a:cubicBezTo>
                <a:cubicBezTo>
                  <a:pt x="975" y="718"/>
                  <a:pt x="973" y="719"/>
                  <a:pt x="970" y="717"/>
                </a:cubicBezTo>
                <a:cubicBezTo>
                  <a:pt x="969" y="717"/>
                  <a:pt x="969" y="720"/>
                  <a:pt x="967" y="719"/>
                </a:cubicBezTo>
                <a:cubicBezTo>
                  <a:pt x="965" y="719"/>
                  <a:pt x="963" y="715"/>
                  <a:pt x="960" y="718"/>
                </a:cubicBezTo>
                <a:cubicBezTo>
                  <a:pt x="967" y="719"/>
                  <a:pt x="958" y="722"/>
                  <a:pt x="960" y="725"/>
                </a:cubicBezTo>
                <a:cubicBezTo>
                  <a:pt x="968" y="728"/>
                  <a:pt x="973" y="725"/>
                  <a:pt x="981" y="729"/>
                </a:cubicBezTo>
                <a:cubicBezTo>
                  <a:pt x="982" y="733"/>
                  <a:pt x="977" y="731"/>
                  <a:pt x="977" y="734"/>
                </a:cubicBezTo>
                <a:cubicBezTo>
                  <a:pt x="981" y="735"/>
                  <a:pt x="987" y="737"/>
                  <a:pt x="989" y="735"/>
                </a:cubicBezTo>
                <a:cubicBezTo>
                  <a:pt x="989" y="738"/>
                  <a:pt x="989" y="737"/>
                  <a:pt x="989" y="740"/>
                </a:cubicBezTo>
                <a:cubicBezTo>
                  <a:pt x="985" y="738"/>
                  <a:pt x="980" y="742"/>
                  <a:pt x="978" y="737"/>
                </a:cubicBezTo>
                <a:cubicBezTo>
                  <a:pt x="978" y="742"/>
                  <a:pt x="974" y="741"/>
                  <a:pt x="970" y="741"/>
                </a:cubicBezTo>
                <a:cubicBezTo>
                  <a:pt x="974" y="747"/>
                  <a:pt x="988" y="743"/>
                  <a:pt x="996" y="746"/>
                </a:cubicBezTo>
                <a:cubicBezTo>
                  <a:pt x="996" y="748"/>
                  <a:pt x="992" y="749"/>
                  <a:pt x="996" y="749"/>
                </a:cubicBezTo>
                <a:cubicBezTo>
                  <a:pt x="1015" y="750"/>
                  <a:pt x="1029" y="750"/>
                  <a:pt x="1046" y="748"/>
                </a:cubicBezTo>
                <a:cubicBezTo>
                  <a:pt x="1041" y="748"/>
                  <a:pt x="1040" y="745"/>
                  <a:pt x="1034" y="744"/>
                </a:cubicBezTo>
                <a:cubicBezTo>
                  <a:pt x="1040" y="743"/>
                  <a:pt x="1052" y="742"/>
                  <a:pt x="1052" y="737"/>
                </a:cubicBezTo>
                <a:cubicBezTo>
                  <a:pt x="1051" y="734"/>
                  <a:pt x="1051" y="740"/>
                  <a:pt x="1049" y="739"/>
                </a:cubicBezTo>
                <a:cubicBezTo>
                  <a:pt x="1049" y="736"/>
                  <a:pt x="1049" y="737"/>
                  <a:pt x="1049" y="734"/>
                </a:cubicBezTo>
                <a:cubicBezTo>
                  <a:pt x="1054" y="734"/>
                  <a:pt x="1056" y="730"/>
                  <a:pt x="1060" y="729"/>
                </a:cubicBezTo>
                <a:cubicBezTo>
                  <a:pt x="1045" y="726"/>
                  <a:pt x="1032" y="730"/>
                  <a:pt x="1019" y="725"/>
                </a:cubicBezTo>
                <a:cubicBezTo>
                  <a:pt x="1019" y="723"/>
                  <a:pt x="1024" y="726"/>
                  <a:pt x="1023" y="722"/>
                </a:cubicBezTo>
                <a:cubicBezTo>
                  <a:pt x="1022" y="719"/>
                  <a:pt x="1020" y="723"/>
                  <a:pt x="1018" y="722"/>
                </a:cubicBezTo>
                <a:cubicBezTo>
                  <a:pt x="1020" y="714"/>
                  <a:pt x="1004" y="720"/>
                  <a:pt x="1005" y="712"/>
                </a:cubicBezTo>
                <a:cubicBezTo>
                  <a:pt x="1009" y="712"/>
                  <a:pt x="1009" y="715"/>
                  <a:pt x="1014" y="714"/>
                </a:cubicBezTo>
                <a:cubicBezTo>
                  <a:pt x="1015" y="713"/>
                  <a:pt x="1014" y="710"/>
                  <a:pt x="1015" y="708"/>
                </a:cubicBezTo>
                <a:cubicBezTo>
                  <a:pt x="1014" y="708"/>
                  <a:pt x="1012" y="708"/>
                  <a:pt x="1012" y="706"/>
                </a:cubicBezTo>
                <a:cubicBezTo>
                  <a:pt x="1016" y="707"/>
                  <a:pt x="1018" y="704"/>
                  <a:pt x="1020" y="707"/>
                </a:cubicBezTo>
                <a:cubicBezTo>
                  <a:pt x="1018" y="707"/>
                  <a:pt x="1018" y="708"/>
                  <a:pt x="1018" y="710"/>
                </a:cubicBezTo>
                <a:cubicBezTo>
                  <a:pt x="1032" y="705"/>
                  <a:pt x="1037" y="708"/>
                  <a:pt x="1051" y="705"/>
                </a:cubicBezTo>
                <a:cubicBezTo>
                  <a:pt x="1047" y="704"/>
                  <a:pt x="1043" y="704"/>
                  <a:pt x="1038" y="702"/>
                </a:cubicBezTo>
                <a:cubicBezTo>
                  <a:pt x="1058" y="695"/>
                  <a:pt x="1092" y="693"/>
                  <a:pt x="1111" y="698"/>
                </a:cubicBezTo>
                <a:cubicBezTo>
                  <a:pt x="1107" y="700"/>
                  <a:pt x="1112" y="706"/>
                  <a:pt x="1110" y="709"/>
                </a:cubicBezTo>
                <a:cubicBezTo>
                  <a:pt x="1118" y="711"/>
                  <a:pt x="1134" y="708"/>
                  <a:pt x="1143" y="709"/>
                </a:cubicBezTo>
                <a:cubicBezTo>
                  <a:pt x="1144" y="705"/>
                  <a:pt x="1139" y="706"/>
                  <a:pt x="1138" y="705"/>
                </a:cubicBezTo>
                <a:cubicBezTo>
                  <a:pt x="1140" y="702"/>
                  <a:pt x="1143" y="700"/>
                  <a:pt x="1148" y="700"/>
                </a:cubicBezTo>
                <a:cubicBezTo>
                  <a:pt x="1155" y="681"/>
                  <a:pt x="1186" y="694"/>
                  <a:pt x="1206" y="686"/>
                </a:cubicBezTo>
                <a:cubicBezTo>
                  <a:pt x="1193" y="680"/>
                  <a:pt x="1183" y="686"/>
                  <a:pt x="1172" y="685"/>
                </a:cubicBezTo>
                <a:cubicBezTo>
                  <a:pt x="1171" y="684"/>
                  <a:pt x="1170" y="683"/>
                  <a:pt x="1171" y="682"/>
                </a:cubicBezTo>
                <a:cubicBezTo>
                  <a:pt x="1168" y="682"/>
                  <a:pt x="1166" y="683"/>
                  <a:pt x="1163" y="681"/>
                </a:cubicBezTo>
                <a:cubicBezTo>
                  <a:pt x="1163" y="679"/>
                  <a:pt x="1165" y="679"/>
                  <a:pt x="1165" y="678"/>
                </a:cubicBezTo>
                <a:cubicBezTo>
                  <a:pt x="1164" y="677"/>
                  <a:pt x="1158" y="674"/>
                  <a:pt x="1156" y="677"/>
                </a:cubicBezTo>
                <a:cubicBezTo>
                  <a:pt x="1166" y="679"/>
                  <a:pt x="1149" y="682"/>
                  <a:pt x="1148" y="676"/>
                </a:cubicBezTo>
                <a:cubicBezTo>
                  <a:pt x="1150" y="676"/>
                  <a:pt x="1151" y="676"/>
                  <a:pt x="1152" y="677"/>
                </a:cubicBezTo>
                <a:cubicBezTo>
                  <a:pt x="1151" y="674"/>
                  <a:pt x="1150" y="667"/>
                  <a:pt x="1153" y="666"/>
                </a:cubicBezTo>
                <a:cubicBezTo>
                  <a:pt x="1156" y="665"/>
                  <a:pt x="1157" y="668"/>
                  <a:pt x="1158" y="666"/>
                </a:cubicBezTo>
                <a:cubicBezTo>
                  <a:pt x="1155" y="663"/>
                  <a:pt x="1148" y="665"/>
                  <a:pt x="1147" y="661"/>
                </a:cubicBezTo>
                <a:cubicBezTo>
                  <a:pt x="1138" y="663"/>
                  <a:pt x="1122" y="658"/>
                  <a:pt x="1111" y="664"/>
                </a:cubicBezTo>
                <a:cubicBezTo>
                  <a:pt x="1119" y="663"/>
                  <a:pt x="1120" y="667"/>
                  <a:pt x="1126" y="667"/>
                </a:cubicBezTo>
                <a:cubicBezTo>
                  <a:pt x="1121" y="668"/>
                  <a:pt x="1129" y="670"/>
                  <a:pt x="1132" y="671"/>
                </a:cubicBezTo>
                <a:cubicBezTo>
                  <a:pt x="1132" y="673"/>
                  <a:pt x="1131" y="674"/>
                  <a:pt x="1130" y="674"/>
                </a:cubicBezTo>
                <a:cubicBezTo>
                  <a:pt x="1127" y="669"/>
                  <a:pt x="1115" y="674"/>
                  <a:pt x="1108" y="674"/>
                </a:cubicBezTo>
                <a:cubicBezTo>
                  <a:pt x="1108" y="673"/>
                  <a:pt x="1107" y="673"/>
                  <a:pt x="1108" y="671"/>
                </a:cubicBezTo>
                <a:cubicBezTo>
                  <a:pt x="1105" y="675"/>
                  <a:pt x="1093" y="675"/>
                  <a:pt x="1087" y="673"/>
                </a:cubicBezTo>
                <a:cubicBezTo>
                  <a:pt x="1087" y="669"/>
                  <a:pt x="1093" y="671"/>
                  <a:pt x="1094" y="668"/>
                </a:cubicBezTo>
                <a:cubicBezTo>
                  <a:pt x="1088" y="669"/>
                  <a:pt x="1087" y="669"/>
                  <a:pt x="1082" y="667"/>
                </a:cubicBezTo>
                <a:cubicBezTo>
                  <a:pt x="1084" y="665"/>
                  <a:pt x="1092" y="668"/>
                  <a:pt x="1093" y="664"/>
                </a:cubicBezTo>
                <a:cubicBezTo>
                  <a:pt x="1080" y="663"/>
                  <a:pt x="1074" y="662"/>
                  <a:pt x="1060" y="662"/>
                </a:cubicBezTo>
                <a:cubicBezTo>
                  <a:pt x="1058" y="660"/>
                  <a:pt x="1060" y="659"/>
                  <a:pt x="1059" y="657"/>
                </a:cubicBezTo>
                <a:cubicBezTo>
                  <a:pt x="1055" y="658"/>
                  <a:pt x="1053" y="661"/>
                  <a:pt x="1050" y="662"/>
                </a:cubicBezTo>
                <a:cubicBezTo>
                  <a:pt x="1044" y="658"/>
                  <a:pt x="1033" y="659"/>
                  <a:pt x="1026" y="656"/>
                </a:cubicBezTo>
                <a:cubicBezTo>
                  <a:pt x="1030" y="652"/>
                  <a:pt x="1023" y="653"/>
                  <a:pt x="1025" y="649"/>
                </a:cubicBezTo>
                <a:cubicBezTo>
                  <a:pt x="1030" y="645"/>
                  <a:pt x="1038" y="641"/>
                  <a:pt x="1045" y="646"/>
                </a:cubicBezTo>
                <a:cubicBezTo>
                  <a:pt x="1055" y="639"/>
                  <a:pt x="1061" y="649"/>
                  <a:pt x="1076" y="645"/>
                </a:cubicBezTo>
                <a:cubicBezTo>
                  <a:pt x="1072" y="639"/>
                  <a:pt x="1079" y="639"/>
                  <a:pt x="1075" y="634"/>
                </a:cubicBezTo>
                <a:cubicBezTo>
                  <a:pt x="1080" y="634"/>
                  <a:pt x="1084" y="635"/>
                  <a:pt x="1087" y="636"/>
                </a:cubicBezTo>
                <a:cubicBezTo>
                  <a:pt x="1087" y="638"/>
                  <a:pt x="1086" y="638"/>
                  <a:pt x="1085" y="639"/>
                </a:cubicBezTo>
                <a:cubicBezTo>
                  <a:pt x="1091" y="641"/>
                  <a:pt x="1089" y="635"/>
                  <a:pt x="1093" y="635"/>
                </a:cubicBezTo>
                <a:cubicBezTo>
                  <a:pt x="1095" y="637"/>
                  <a:pt x="1092" y="639"/>
                  <a:pt x="1095" y="639"/>
                </a:cubicBezTo>
                <a:cubicBezTo>
                  <a:pt x="1105" y="642"/>
                  <a:pt x="1110" y="648"/>
                  <a:pt x="1119" y="643"/>
                </a:cubicBezTo>
                <a:cubicBezTo>
                  <a:pt x="1121" y="643"/>
                  <a:pt x="1126" y="646"/>
                  <a:pt x="1128" y="644"/>
                </a:cubicBezTo>
                <a:cubicBezTo>
                  <a:pt x="1127" y="643"/>
                  <a:pt x="1127" y="641"/>
                  <a:pt x="1127" y="639"/>
                </a:cubicBezTo>
                <a:cubicBezTo>
                  <a:pt x="1135" y="638"/>
                  <a:pt x="1140" y="640"/>
                  <a:pt x="1148" y="640"/>
                </a:cubicBezTo>
                <a:cubicBezTo>
                  <a:pt x="1148" y="642"/>
                  <a:pt x="1145" y="641"/>
                  <a:pt x="1146" y="644"/>
                </a:cubicBezTo>
                <a:cubicBezTo>
                  <a:pt x="1162" y="637"/>
                  <a:pt x="1181" y="642"/>
                  <a:pt x="1196" y="642"/>
                </a:cubicBezTo>
                <a:cubicBezTo>
                  <a:pt x="1195" y="637"/>
                  <a:pt x="1198" y="635"/>
                  <a:pt x="1200" y="636"/>
                </a:cubicBezTo>
                <a:cubicBezTo>
                  <a:pt x="1201" y="639"/>
                  <a:pt x="1194" y="642"/>
                  <a:pt x="1198" y="643"/>
                </a:cubicBezTo>
                <a:cubicBezTo>
                  <a:pt x="1199" y="639"/>
                  <a:pt x="1204" y="641"/>
                  <a:pt x="1204" y="637"/>
                </a:cubicBezTo>
                <a:cubicBezTo>
                  <a:pt x="1207" y="639"/>
                  <a:pt x="1213" y="638"/>
                  <a:pt x="1213" y="634"/>
                </a:cubicBezTo>
                <a:cubicBezTo>
                  <a:pt x="1199" y="630"/>
                  <a:pt x="1182" y="630"/>
                  <a:pt x="1168" y="623"/>
                </a:cubicBezTo>
                <a:close/>
                <a:moveTo>
                  <a:pt x="1126" y="132"/>
                </a:moveTo>
                <a:cubicBezTo>
                  <a:pt x="1126" y="134"/>
                  <a:pt x="1119" y="137"/>
                  <a:pt x="1119" y="133"/>
                </a:cubicBezTo>
                <a:cubicBezTo>
                  <a:pt x="1120" y="132"/>
                  <a:pt x="1123" y="132"/>
                  <a:pt x="1126" y="132"/>
                </a:cubicBezTo>
                <a:close/>
                <a:moveTo>
                  <a:pt x="199" y="729"/>
                </a:moveTo>
                <a:cubicBezTo>
                  <a:pt x="201" y="731"/>
                  <a:pt x="203" y="732"/>
                  <a:pt x="208" y="731"/>
                </a:cubicBezTo>
                <a:cubicBezTo>
                  <a:pt x="208" y="733"/>
                  <a:pt x="208" y="733"/>
                  <a:pt x="209" y="733"/>
                </a:cubicBezTo>
                <a:cubicBezTo>
                  <a:pt x="205" y="737"/>
                  <a:pt x="201" y="733"/>
                  <a:pt x="198" y="737"/>
                </a:cubicBezTo>
                <a:cubicBezTo>
                  <a:pt x="197" y="732"/>
                  <a:pt x="202" y="733"/>
                  <a:pt x="199" y="729"/>
                </a:cubicBezTo>
                <a:close/>
                <a:moveTo>
                  <a:pt x="378" y="156"/>
                </a:moveTo>
                <a:cubicBezTo>
                  <a:pt x="379" y="158"/>
                  <a:pt x="377" y="159"/>
                  <a:pt x="377" y="161"/>
                </a:cubicBezTo>
                <a:cubicBezTo>
                  <a:pt x="372" y="160"/>
                  <a:pt x="366" y="159"/>
                  <a:pt x="363" y="162"/>
                </a:cubicBezTo>
                <a:cubicBezTo>
                  <a:pt x="361" y="160"/>
                  <a:pt x="365" y="156"/>
                  <a:pt x="360" y="156"/>
                </a:cubicBezTo>
                <a:cubicBezTo>
                  <a:pt x="364" y="149"/>
                  <a:pt x="373" y="162"/>
                  <a:pt x="378" y="156"/>
                </a:cubicBezTo>
                <a:close/>
                <a:moveTo>
                  <a:pt x="353" y="141"/>
                </a:moveTo>
                <a:cubicBezTo>
                  <a:pt x="353" y="144"/>
                  <a:pt x="349" y="143"/>
                  <a:pt x="348" y="142"/>
                </a:cubicBezTo>
                <a:cubicBezTo>
                  <a:pt x="348" y="140"/>
                  <a:pt x="352" y="140"/>
                  <a:pt x="353" y="141"/>
                </a:cubicBezTo>
                <a:close/>
                <a:moveTo>
                  <a:pt x="344" y="143"/>
                </a:moveTo>
                <a:cubicBezTo>
                  <a:pt x="341" y="142"/>
                  <a:pt x="333" y="146"/>
                  <a:pt x="333" y="141"/>
                </a:cubicBezTo>
                <a:cubicBezTo>
                  <a:pt x="337" y="142"/>
                  <a:pt x="342" y="138"/>
                  <a:pt x="344" y="143"/>
                </a:cubicBezTo>
                <a:close/>
                <a:moveTo>
                  <a:pt x="250" y="193"/>
                </a:moveTo>
                <a:cubicBezTo>
                  <a:pt x="249" y="197"/>
                  <a:pt x="253" y="198"/>
                  <a:pt x="255" y="201"/>
                </a:cubicBezTo>
                <a:cubicBezTo>
                  <a:pt x="251" y="201"/>
                  <a:pt x="246" y="200"/>
                  <a:pt x="243" y="196"/>
                </a:cubicBezTo>
                <a:cubicBezTo>
                  <a:pt x="243" y="192"/>
                  <a:pt x="248" y="191"/>
                  <a:pt x="250" y="193"/>
                </a:cubicBezTo>
                <a:close/>
                <a:moveTo>
                  <a:pt x="209" y="190"/>
                </a:moveTo>
                <a:cubicBezTo>
                  <a:pt x="206" y="191"/>
                  <a:pt x="207" y="189"/>
                  <a:pt x="204" y="189"/>
                </a:cubicBezTo>
                <a:cubicBezTo>
                  <a:pt x="205" y="187"/>
                  <a:pt x="202" y="187"/>
                  <a:pt x="203" y="184"/>
                </a:cubicBezTo>
                <a:cubicBezTo>
                  <a:pt x="205" y="184"/>
                  <a:pt x="206" y="184"/>
                  <a:pt x="208" y="184"/>
                </a:cubicBezTo>
                <a:cubicBezTo>
                  <a:pt x="207" y="187"/>
                  <a:pt x="209" y="187"/>
                  <a:pt x="209" y="190"/>
                </a:cubicBezTo>
                <a:close/>
                <a:moveTo>
                  <a:pt x="209" y="190"/>
                </a:moveTo>
                <a:cubicBezTo>
                  <a:pt x="210" y="190"/>
                  <a:pt x="210" y="189"/>
                  <a:pt x="210" y="188"/>
                </a:cubicBezTo>
                <a:cubicBezTo>
                  <a:pt x="212" y="186"/>
                  <a:pt x="213" y="188"/>
                  <a:pt x="216" y="188"/>
                </a:cubicBezTo>
                <a:cubicBezTo>
                  <a:pt x="216" y="191"/>
                  <a:pt x="216" y="191"/>
                  <a:pt x="216" y="191"/>
                </a:cubicBezTo>
                <a:cubicBezTo>
                  <a:pt x="213" y="191"/>
                  <a:pt x="211" y="192"/>
                  <a:pt x="209" y="190"/>
                </a:cubicBezTo>
                <a:close/>
                <a:moveTo>
                  <a:pt x="229" y="608"/>
                </a:moveTo>
                <a:cubicBezTo>
                  <a:pt x="224" y="610"/>
                  <a:pt x="209" y="611"/>
                  <a:pt x="206" y="605"/>
                </a:cubicBezTo>
                <a:cubicBezTo>
                  <a:pt x="213" y="606"/>
                  <a:pt x="220" y="605"/>
                  <a:pt x="229" y="608"/>
                </a:cubicBezTo>
                <a:close/>
                <a:moveTo>
                  <a:pt x="178" y="226"/>
                </a:moveTo>
                <a:cubicBezTo>
                  <a:pt x="178" y="230"/>
                  <a:pt x="168" y="228"/>
                  <a:pt x="167" y="226"/>
                </a:cubicBezTo>
                <a:cubicBezTo>
                  <a:pt x="170" y="223"/>
                  <a:pt x="174" y="225"/>
                  <a:pt x="178" y="226"/>
                </a:cubicBezTo>
                <a:close/>
                <a:moveTo>
                  <a:pt x="157" y="731"/>
                </a:moveTo>
                <a:cubicBezTo>
                  <a:pt x="153" y="731"/>
                  <a:pt x="147" y="730"/>
                  <a:pt x="142" y="729"/>
                </a:cubicBezTo>
                <a:cubicBezTo>
                  <a:pt x="144" y="725"/>
                  <a:pt x="155" y="725"/>
                  <a:pt x="158" y="728"/>
                </a:cubicBezTo>
                <a:cubicBezTo>
                  <a:pt x="158" y="728"/>
                  <a:pt x="157" y="729"/>
                  <a:pt x="157" y="731"/>
                </a:cubicBezTo>
                <a:close/>
                <a:moveTo>
                  <a:pt x="155" y="680"/>
                </a:moveTo>
                <a:cubicBezTo>
                  <a:pt x="153" y="678"/>
                  <a:pt x="153" y="676"/>
                  <a:pt x="149" y="676"/>
                </a:cubicBezTo>
                <a:cubicBezTo>
                  <a:pt x="148" y="673"/>
                  <a:pt x="153" y="676"/>
                  <a:pt x="153" y="672"/>
                </a:cubicBezTo>
                <a:cubicBezTo>
                  <a:pt x="151" y="670"/>
                  <a:pt x="142" y="674"/>
                  <a:pt x="142" y="669"/>
                </a:cubicBezTo>
                <a:cubicBezTo>
                  <a:pt x="148" y="666"/>
                  <a:pt x="151" y="672"/>
                  <a:pt x="155" y="669"/>
                </a:cubicBezTo>
                <a:cubicBezTo>
                  <a:pt x="154" y="673"/>
                  <a:pt x="157" y="673"/>
                  <a:pt x="159" y="674"/>
                </a:cubicBezTo>
                <a:cubicBezTo>
                  <a:pt x="157" y="675"/>
                  <a:pt x="155" y="676"/>
                  <a:pt x="155" y="680"/>
                </a:cubicBezTo>
                <a:close/>
                <a:moveTo>
                  <a:pt x="183" y="732"/>
                </a:moveTo>
                <a:cubicBezTo>
                  <a:pt x="178" y="734"/>
                  <a:pt x="176" y="734"/>
                  <a:pt x="171" y="733"/>
                </a:cubicBezTo>
                <a:cubicBezTo>
                  <a:pt x="169" y="728"/>
                  <a:pt x="174" y="731"/>
                  <a:pt x="171" y="726"/>
                </a:cubicBezTo>
                <a:cubicBezTo>
                  <a:pt x="176" y="728"/>
                  <a:pt x="183" y="724"/>
                  <a:pt x="183" y="732"/>
                </a:cubicBezTo>
                <a:close/>
                <a:moveTo>
                  <a:pt x="182" y="723"/>
                </a:moveTo>
                <a:cubicBezTo>
                  <a:pt x="184" y="723"/>
                  <a:pt x="186" y="723"/>
                  <a:pt x="187" y="724"/>
                </a:cubicBezTo>
                <a:cubicBezTo>
                  <a:pt x="187" y="725"/>
                  <a:pt x="181" y="726"/>
                  <a:pt x="182" y="723"/>
                </a:cubicBezTo>
                <a:close/>
                <a:moveTo>
                  <a:pt x="205" y="668"/>
                </a:moveTo>
                <a:cubicBezTo>
                  <a:pt x="190" y="667"/>
                  <a:pt x="172" y="666"/>
                  <a:pt x="164" y="659"/>
                </a:cubicBezTo>
                <a:cubicBezTo>
                  <a:pt x="166" y="658"/>
                  <a:pt x="174" y="658"/>
                  <a:pt x="175" y="657"/>
                </a:cubicBezTo>
                <a:cubicBezTo>
                  <a:pt x="194" y="661"/>
                  <a:pt x="216" y="658"/>
                  <a:pt x="231" y="666"/>
                </a:cubicBezTo>
                <a:cubicBezTo>
                  <a:pt x="223" y="667"/>
                  <a:pt x="214" y="668"/>
                  <a:pt x="205" y="668"/>
                </a:cubicBezTo>
                <a:close/>
                <a:moveTo>
                  <a:pt x="236" y="716"/>
                </a:moveTo>
                <a:cubicBezTo>
                  <a:pt x="230" y="721"/>
                  <a:pt x="221" y="715"/>
                  <a:pt x="214" y="715"/>
                </a:cubicBezTo>
                <a:cubicBezTo>
                  <a:pt x="230" y="710"/>
                  <a:pt x="255" y="714"/>
                  <a:pt x="269" y="717"/>
                </a:cubicBezTo>
                <a:cubicBezTo>
                  <a:pt x="261" y="721"/>
                  <a:pt x="248" y="716"/>
                  <a:pt x="236" y="716"/>
                </a:cubicBezTo>
                <a:close/>
                <a:moveTo>
                  <a:pt x="217" y="619"/>
                </a:moveTo>
                <a:cubicBezTo>
                  <a:pt x="227" y="612"/>
                  <a:pt x="242" y="615"/>
                  <a:pt x="253" y="620"/>
                </a:cubicBezTo>
                <a:cubicBezTo>
                  <a:pt x="254" y="620"/>
                  <a:pt x="253" y="617"/>
                  <a:pt x="255" y="617"/>
                </a:cubicBezTo>
                <a:cubicBezTo>
                  <a:pt x="264" y="618"/>
                  <a:pt x="273" y="624"/>
                  <a:pt x="283" y="623"/>
                </a:cubicBezTo>
                <a:cubicBezTo>
                  <a:pt x="262" y="628"/>
                  <a:pt x="241" y="618"/>
                  <a:pt x="217" y="619"/>
                </a:cubicBezTo>
                <a:close/>
                <a:moveTo>
                  <a:pt x="274" y="719"/>
                </a:moveTo>
                <a:cubicBezTo>
                  <a:pt x="274" y="713"/>
                  <a:pt x="284" y="716"/>
                  <a:pt x="287" y="717"/>
                </a:cubicBezTo>
                <a:cubicBezTo>
                  <a:pt x="285" y="722"/>
                  <a:pt x="279" y="717"/>
                  <a:pt x="274" y="719"/>
                </a:cubicBezTo>
                <a:close/>
                <a:moveTo>
                  <a:pt x="290" y="720"/>
                </a:moveTo>
                <a:cubicBezTo>
                  <a:pt x="290" y="718"/>
                  <a:pt x="294" y="719"/>
                  <a:pt x="292" y="716"/>
                </a:cubicBezTo>
                <a:cubicBezTo>
                  <a:pt x="294" y="716"/>
                  <a:pt x="295" y="716"/>
                  <a:pt x="297" y="716"/>
                </a:cubicBezTo>
                <a:cubicBezTo>
                  <a:pt x="297" y="717"/>
                  <a:pt x="299" y="718"/>
                  <a:pt x="299" y="720"/>
                </a:cubicBezTo>
                <a:lnTo>
                  <a:pt x="290" y="720"/>
                </a:lnTo>
                <a:close/>
                <a:moveTo>
                  <a:pt x="301" y="622"/>
                </a:moveTo>
                <a:cubicBezTo>
                  <a:pt x="302" y="620"/>
                  <a:pt x="303" y="618"/>
                  <a:pt x="307" y="619"/>
                </a:cubicBezTo>
                <a:cubicBezTo>
                  <a:pt x="308" y="621"/>
                  <a:pt x="306" y="622"/>
                  <a:pt x="306" y="624"/>
                </a:cubicBezTo>
                <a:cubicBezTo>
                  <a:pt x="304" y="624"/>
                  <a:pt x="304" y="622"/>
                  <a:pt x="301" y="622"/>
                </a:cubicBezTo>
                <a:close/>
                <a:moveTo>
                  <a:pt x="322" y="721"/>
                </a:moveTo>
                <a:cubicBezTo>
                  <a:pt x="319" y="724"/>
                  <a:pt x="309" y="722"/>
                  <a:pt x="307" y="719"/>
                </a:cubicBezTo>
                <a:cubicBezTo>
                  <a:pt x="308" y="719"/>
                  <a:pt x="312" y="720"/>
                  <a:pt x="310" y="718"/>
                </a:cubicBezTo>
                <a:cubicBezTo>
                  <a:pt x="321" y="715"/>
                  <a:pt x="336" y="716"/>
                  <a:pt x="345" y="721"/>
                </a:cubicBezTo>
                <a:cubicBezTo>
                  <a:pt x="338" y="723"/>
                  <a:pt x="326" y="726"/>
                  <a:pt x="322" y="721"/>
                </a:cubicBezTo>
                <a:close/>
                <a:moveTo>
                  <a:pt x="351" y="631"/>
                </a:moveTo>
                <a:cubicBezTo>
                  <a:pt x="352" y="628"/>
                  <a:pt x="352" y="629"/>
                  <a:pt x="351" y="626"/>
                </a:cubicBezTo>
                <a:cubicBezTo>
                  <a:pt x="348" y="626"/>
                  <a:pt x="348" y="628"/>
                  <a:pt x="345" y="627"/>
                </a:cubicBezTo>
                <a:cubicBezTo>
                  <a:pt x="343" y="627"/>
                  <a:pt x="345" y="628"/>
                  <a:pt x="345" y="630"/>
                </a:cubicBezTo>
                <a:cubicBezTo>
                  <a:pt x="336" y="630"/>
                  <a:pt x="329" y="629"/>
                  <a:pt x="323" y="629"/>
                </a:cubicBezTo>
                <a:cubicBezTo>
                  <a:pt x="324" y="625"/>
                  <a:pt x="327" y="629"/>
                  <a:pt x="331" y="628"/>
                </a:cubicBezTo>
                <a:cubicBezTo>
                  <a:pt x="331" y="625"/>
                  <a:pt x="329" y="625"/>
                  <a:pt x="327" y="625"/>
                </a:cubicBezTo>
                <a:cubicBezTo>
                  <a:pt x="329" y="621"/>
                  <a:pt x="331" y="620"/>
                  <a:pt x="331" y="616"/>
                </a:cubicBezTo>
                <a:cubicBezTo>
                  <a:pt x="306" y="614"/>
                  <a:pt x="281" y="616"/>
                  <a:pt x="255" y="614"/>
                </a:cubicBezTo>
                <a:cubicBezTo>
                  <a:pt x="251" y="614"/>
                  <a:pt x="243" y="614"/>
                  <a:pt x="241" y="610"/>
                </a:cubicBezTo>
                <a:cubicBezTo>
                  <a:pt x="245" y="607"/>
                  <a:pt x="252" y="609"/>
                  <a:pt x="264" y="608"/>
                </a:cubicBezTo>
                <a:cubicBezTo>
                  <a:pt x="268" y="608"/>
                  <a:pt x="269" y="608"/>
                  <a:pt x="274" y="609"/>
                </a:cubicBezTo>
                <a:cubicBezTo>
                  <a:pt x="278" y="610"/>
                  <a:pt x="281" y="608"/>
                  <a:pt x="285" y="608"/>
                </a:cubicBezTo>
                <a:cubicBezTo>
                  <a:pt x="298" y="609"/>
                  <a:pt x="312" y="613"/>
                  <a:pt x="326" y="611"/>
                </a:cubicBezTo>
                <a:cubicBezTo>
                  <a:pt x="328" y="611"/>
                  <a:pt x="327" y="607"/>
                  <a:pt x="327" y="606"/>
                </a:cubicBezTo>
                <a:cubicBezTo>
                  <a:pt x="332" y="607"/>
                  <a:pt x="341" y="615"/>
                  <a:pt x="345" y="608"/>
                </a:cubicBezTo>
                <a:cubicBezTo>
                  <a:pt x="356" y="610"/>
                  <a:pt x="360" y="613"/>
                  <a:pt x="368" y="611"/>
                </a:cubicBezTo>
                <a:cubicBezTo>
                  <a:pt x="372" y="616"/>
                  <a:pt x="376" y="614"/>
                  <a:pt x="383" y="616"/>
                </a:cubicBezTo>
                <a:cubicBezTo>
                  <a:pt x="377" y="622"/>
                  <a:pt x="363" y="613"/>
                  <a:pt x="353" y="618"/>
                </a:cubicBezTo>
                <a:cubicBezTo>
                  <a:pt x="354" y="619"/>
                  <a:pt x="357" y="619"/>
                  <a:pt x="357" y="621"/>
                </a:cubicBezTo>
                <a:cubicBezTo>
                  <a:pt x="357" y="625"/>
                  <a:pt x="354" y="625"/>
                  <a:pt x="353" y="628"/>
                </a:cubicBezTo>
                <a:cubicBezTo>
                  <a:pt x="360" y="629"/>
                  <a:pt x="370" y="629"/>
                  <a:pt x="376" y="626"/>
                </a:cubicBezTo>
                <a:cubicBezTo>
                  <a:pt x="378" y="630"/>
                  <a:pt x="381" y="628"/>
                  <a:pt x="386" y="630"/>
                </a:cubicBezTo>
                <a:cubicBezTo>
                  <a:pt x="376" y="634"/>
                  <a:pt x="365" y="631"/>
                  <a:pt x="351" y="631"/>
                </a:cubicBezTo>
                <a:close/>
                <a:moveTo>
                  <a:pt x="365" y="626"/>
                </a:moveTo>
                <a:cubicBezTo>
                  <a:pt x="365" y="621"/>
                  <a:pt x="372" y="622"/>
                  <a:pt x="376" y="623"/>
                </a:cubicBezTo>
                <a:cubicBezTo>
                  <a:pt x="374" y="626"/>
                  <a:pt x="372" y="626"/>
                  <a:pt x="369" y="628"/>
                </a:cubicBezTo>
                <a:cubicBezTo>
                  <a:pt x="370" y="623"/>
                  <a:pt x="368" y="626"/>
                  <a:pt x="365" y="626"/>
                </a:cubicBezTo>
                <a:close/>
                <a:moveTo>
                  <a:pt x="386" y="160"/>
                </a:moveTo>
                <a:cubicBezTo>
                  <a:pt x="385" y="158"/>
                  <a:pt x="383" y="158"/>
                  <a:pt x="380" y="158"/>
                </a:cubicBezTo>
                <a:cubicBezTo>
                  <a:pt x="379" y="155"/>
                  <a:pt x="383" y="157"/>
                  <a:pt x="381" y="153"/>
                </a:cubicBezTo>
                <a:cubicBezTo>
                  <a:pt x="384" y="155"/>
                  <a:pt x="385" y="155"/>
                  <a:pt x="389" y="154"/>
                </a:cubicBezTo>
                <a:cubicBezTo>
                  <a:pt x="391" y="156"/>
                  <a:pt x="387" y="158"/>
                  <a:pt x="386" y="160"/>
                </a:cubicBezTo>
                <a:close/>
                <a:moveTo>
                  <a:pt x="584" y="744"/>
                </a:moveTo>
                <a:cubicBezTo>
                  <a:pt x="588" y="745"/>
                  <a:pt x="593" y="744"/>
                  <a:pt x="595" y="745"/>
                </a:cubicBezTo>
                <a:cubicBezTo>
                  <a:pt x="596" y="751"/>
                  <a:pt x="589" y="750"/>
                  <a:pt x="584" y="750"/>
                </a:cubicBezTo>
                <a:cubicBezTo>
                  <a:pt x="583" y="747"/>
                  <a:pt x="584" y="748"/>
                  <a:pt x="584" y="744"/>
                </a:cubicBezTo>
                <a:close/>
                <a:moveTo>
                  <a:pt x="567" y="736"/>
                </a:moveTo>
                <a:cubicBezTo>
                  <a:pt x="568" y="731"/>
                  <a:pt x="575" y="734"/>
                  <a:pt x="576" y="738"/>
                </a:cubicBezTo>
                <a:cubicBezTo>
                  <a:pt x="566" y="744"/>
                  <a:pt x="555" y="739"/>
                  <a:pt x="541" y="739"/>
                </a:cubicBezTo>
                <a:cubicBezTo>
                  <a:pt x="544" y="732"/>
                  <a:pt x="560" y="736"/>
                  <a:pt x="567" y="736"/>
                </a:cubicBezTo>
                <a:close/>
                <a:moveTo>
                  <a:pt x="495" y="733"/>
                </a:moveTo>
                <a:cubicBezTo>
                  <a:pt x="493" y="738"/>
                  <a:pt x="484" y="736"/>
                  <a:pt x="479" y="735"/>
                </a:cubicBezTo>
                <a:cubicBezTo>
                  <a:pt x="482" y="730"/>
                  <a:pt x="491" y="731"/>
                  <a:pt x="495" y="733"/>
                </a:cubicBezTo>
                <a:close/>
                <a:moveTo>
                  <a:pt x="790" y="727"/>
                </a:moveTo>
                <a:cubicBezTo>
                  <a:pt x="791" y="729"/>
                  <a:pt x="789" y="730"/>
                  <a:pt x="787" y="730"/>
                </a:cubicBezTo>
                <a:cubicBezTo>
                  <a:pt x="786" y="729"/>
                  <a:pt x="786" y="728"/>
                  <a:pt x="786" y="726"/>
                </a:cubicBezTo>
                <a:cubicBezTo>
                  <a:pt x="788" y="726"/>
                  <a:pt x="789" y="726"/>
                  <a:pt x="790" y="727"/>
                </a:cubicBezTo>
                <a:close/>
                <a:moveTo>
                  <a:pt x="421" y="155"/>
                </a:moveTo>
                <a:cubicBezTo>
                  <a:pt x="423" y="156"/>
                  <a:pt x="424" y="160"/>
                  <a:pt x="423" y="162"/>
                </a:cubicBezTo>
                <a:cubicBezTo>
                  <a:pt x="420" y="161"/>
                  <a:pt x="419" y="157"/>
                  <a:pt x="421" y="155"/>
                </a:cubicBezTo>
                <a:close/>
                <a:moveTo>
                  <a:pt x="414" y="155"/>
                </a:moveTo>
                <a:cubicBezTo>
                  <a:pt x="413" y="158"/>
                  <a:pt x="411" y="163"/>
                  <a:pt x="408" y="160"/>
                </a:cubicBezTo>
                <a:cubicBezTo>
                  <a:pt x="409" y="157"/>
                  <a:pt x="410" y="155"/>
                  <a:pt x="414" y="155"/>
                </a:cubicBezTo>
                <a:close/>
                <a:moveTo>
                  <a:pt x="404" y="723"/>
                </a:moveTo>
                <a:cubicBezTo>
                  <a:pt x="405" y="721"/>
                  <a:pt x="410" y="721"/>
                  <a:pt x="412" y="722"/>
                </a:cubicBezTo>
                <a:cubicBezTo>
                  <a:pt x="411" y="726"/>
                  <a:pt x="408" y="722"/>
                  <a:pt x="404" y="723"/>
                </a:cubicBezTo>
                <a:close/>
                <a:moveTo>
                  <a:pt x="414" y="720"/>
                </a:moveTo>
                <a:cubicBezTo>
                  <a:pt x="418" y="722"/>
                  <a:pt x="420" y="722"/>
                  <a:pt x="425" y="722"/>
                </a:cubicBezTo>
                <a:cubicBezTo>
                  <a:pt x="424" y="725"/>
                  <a:pt x="412" y="726"/>
                  <a:pt x="414" y="720"/>
                </a:cubicBezTo>
                <a:close/>
                <a:moveTo>
                  <a:pt x="434" y="681"/>
                </a:moveTo>
                <a:cubicBezTo>
                  <a:pt x="428" y="680"/>
                  <a:pt x="419" y="682"/>
                  <a:pt x="414" y="678"/>
                </a:cubicBezTo>
                <a:cubicBezTo>
                  <a:pt x="420" y="670"/>
                  <a:pt x="428" y="674"/>
                  <a:pt x="436" y="679"/>
                </a:cubicBezTo>
                <a:cubicBezTo>
                  <a:pt x="439" y="679"/>
                  <a:pt x="441" y="677"/>
                  <a:pt x="444" y="676"/>
                </a:cubicBezTo>
                <a:cubicBezTo>
                  <a:pt x="445" y="679"/>
                  <a:pt x="452" y="680"/>
                  <a:pt x="454" y="685"/>
                </a:cubicBezTo>
                <a:cubicBezTo>
                  <a:pt x="447" y="690"/>
                  <a:pt x="437" y="687"/>
                  <a:pt x="434" y="681"/>
                </a:cubicBezTo>
                <a:close/>
                <a:moveTo>
                  <a:pt x="440" y="723"/>
                </a:moveTo>
                <a:cubicBezTo>
                  <a:pt x="445" y="721"/>
                  <a:pt x="451" y="720"/>
                  <a:pt x="458" y="722"/>
                </a:cubicBezTo>
                <a:cubicBezTo>
                  <a:pt x="454" y="728"/>
                  <a:pt x="444" y="724"/>
                  <a:pt x="440" y="723"/>
                </a:cubicBezTo>
                <a:close/>
                <a:moveTo>
                  <a:pt x="478" y="685"/>
                </a:moveTo>
                <a:cubicBezTo>
                  <a:pt x="474" y="685"/>
                  <a:pt x="474" y="685"/>
                  <a:pt x="474" y="685"/>
                </a:cubicBezTo>
                <a:cubicBezTo>
                  <a:pt x="474" y="684"/>
                  <a:pt x="475" y="683"/>
                  <a:pt x="476" y="683"/>
                </a:cubicBezTo>
                <a:cubicBezTo>
                  <a:pt x="476" y="682"/>
                  <a:pt x="476" y="680"/>
                  <a:pt x="475" y="680"/>
                </a:cubicBezTo>
                <a:cubicBezTo>
                  <a:pt x="479" y="677"/>
                  <a:pt x="479" y="684"/>
                  <a:pt x="478" y="685"/>
                </a:cubicBezTo>
                <a:close/>
                <a:moveTo>
                  <a:pt x="455" y="633"/>
                </a:moveTo>
                <a:cubicBezTo>
                  <a:pt x="448" y="633"/>
                  <a:pt x="446" y="636"/>
                  <a:pt x="443" y="638"/>
                </a:cubicBezTo>
                <a:cubicBezTo>
                  <a:pt x="433" y="638"/>
                  <a:pt x="424" y="628"/>
                  <a:pt x="412" y="634"/>
                </a:cubicBezTo>
                <a:cubicBezTo>
                  <a:pt x="408" y="633"/>
                  <a:pt x="406" y="631"/>
                  <a:pt x="402" y="631"/>
                </a:cubicBezTo>
                <a:cubicBezTo>
                  <a:pt x="407" y="624"/>
                  <a:pt x="421" y="628"/>
                  <a:pt x="434" y="628"/>
                </a:cubicBezTo>
                <a:cubicBezTo>
                  <a:pt x="435" y="628"/>
                  <a:pt x="438" y="626"/>
                  <a:pt x="438" y="626"/>
                </a:cubicBezTo>
                <a:cubicBezTo>
                  <a:pt x="441" y="626"/>
                  <a:pt x="444" y="629"/>
                  <a:pt x="447" y="630"/>
                </a:cubicBezTo>
                <a:cubicBezTo>
                  <a:pt x="452" y="631"/>
                  <a:pt x="455" y="629"/>
                  <a:pt x="461" y="629"/>
                </a:cubicBezTo>
                <a:cubicBezTo>
                  <a:pt x="467" y="628"/>
                  <a:pt x="477" y="628"/>
                  <a:pt x="480" y="634"/>
                </a:cubicBezTo>
                <a:cubicBezTo>
                  <a:pt x="474" y="635"/>
                  <a:pt x="460" y="640"/>
                  <a:pt x="455" y="633"/>
                </a:cubicBezTo>
                <a:close/>
                <a:moveTo>
                  <a:pt x="508" y="155"/>
                </a:moveTo>
                <a:cubicBezTo>
                  <a:pt x="509" y="154"/>
                  <a:pt x="513" y="154"/>
                  <a:pt x="514" y="155"/>
                </a:cubicBezTo>
                <a:cubicBezTo>
                  <a:pt x="513" y="158"/>
                  <a:pt x="512" y="159"/>
                  <a:pt x="509" y="160"/>
                </a:cubicBezTo>
                <a:cubicBezTo>
                  <a:pt x="509" y="158"/>
                  <a:pt x="507" y="158"/>
                  <a:pt x="508" y="155"/>
                </a:cubicBezTo>
                <a:close/>
                <a:moveTo>
                  <a:pt x="482" y="636"/>
                </a:moveTo>
                <a:cubicBezTo>
                  <a:pt x="483" y="635"/>
                  <a:pt x="482" y="635"/>
                  <a:pt x="482" y="634"/>
                </a:cubicBezTo>
                <a:cubicBezTo>
                  <a:pt x="483" y="632"/>
                  <a:pt x="488" y="634"/>
                  <a:pt x="493" y="634"/>
                </a:cubicBezTo>
                <a:cubicBezTo>
                  <a:pt x="491" y="637"/>
                  <a:pt x="486" y="636"/>
                  <a:pt x="482" y="636"/>
                </a:cubicBezTo>
                <a:close/>
                <a:moveTo>
                  <a:pt x="489" y="679"/>
                </a:moveTo>
                <a:cubicBezTo>
                  <a:pt x="489" y="672"/>
                  <a:pt x="498" y="676"/>
                  <a:pt x="508" y="675"/>
                </a:cubicBezTo>
                <a:cubicBezTo>
                  <a:pt x="503" y="680"/>
                  <a:pt x="495" y="678"/>
                  <a:pt x="489" y="679"/>
                </a:cubicBezTo>
                <a:close/>
                <a:moveTo>
                  <a:pt x="508" y="635"/>
                </a:moveTo>
                <a:cubicBezTo>
                  <a:pt x="513" y="636"/>
                  <a:pt x="517" y="635"/>
                  <a:pt x="521" y="636"/>
                </a:cubicBezTo>
                <a:cubicBezTo>
                  <a:pt x="518" y="638"/>
                  <a:pt x="517" y="637"/>
                  <a:pt x="517" y="640"/>
                </a:cubicBezTo>
                <a:cubicBezTo>
                  <a:pt x="512" y="641"/>
                  <a:pt x="513" y="639"/>
                  <a:pt x="508" y="639"/>
                </a:cubicBezTo>
                <a:lnTo>
                  <a:pt x="508" y="635"/>
                </a:lnTo>
                <a:close/>
                <a:moveTo>
                  <a:pt x="511" y="645"/>
                </a:moveTo>
                <a:cubicBezTo>
                  <a:pt x="513" y="640"/>
                  <a:pt x="523" y="646"/>
                  <a:pt x="530" y="645"/>
                </a:cubicBezTo>
                <a:cubicBezTo>
                  <a:pt x="524" y="646"/>
                  <a:pt x="517" y="647"/>
                  <a:pt x="511" y="645"/>
                </a:cubicBezTo>
                <a:close/>
                <a:moveTo>
                  <a:pt x="525" y="639"/>
                </a:moveTo>
                <a:cubicBezTo>
                  <a:pt x="527" y="641"/>
                  <a:pt x="528" y="638"/>
                  <a:pt x="532" y="639"/>
                </a:cubicBezTo>
                <a:cubicBezTo>
                  <a:pt x="533" y="642"/>
                  <a:pt x="524" y="642"/>
                  <a:pt x="525" y="639"/>
                </a:cubicBezTo>
                <a:close/>
                <a:moveTo>
                  <a:pt x="541" y="640"/>
                </a:moveTo>
                <a:cubicBezTo>
                  <a:pt x="538" y="639"/>
                  <a:pt x="538" y="637"/>
                  <a:pt x="536" y="640"/>
                </a:cubicBezTo>
                <a:cubicBezTo>
                  <a:pt x="534" y="639"/>
                  <a:pt x="534" y="636"/>
                  <a:pt x="530" y="635"/>
                </a:cubicBezTo>
                <a:cubicBezTo>
                  <a:pt x="535" y="631"/>
                  <a:pt x="538" y="634"/>
                  <a:pt x="545" y="633"/>
                </a:cubicBezTo>
                <a:cubicBezTo>
                  <a:pt x="545" y="637"/>
                  <a:pt x="543" y="639"/>
                  <a:pt x="541" y="640"/>
                </a:cubicBezTo>
                <a:close/>
                <a:moveTo>
                  <a:pt x="766" y="645"/>
                </a:moveTo>
                <a:cubicBezTo>
                  <a:pt x="768" y="644"/>
                  <a:pt x="771" y="646"/>
                  <a:pt x="773" y="647"/>
                </a:cubicBezTo>
                <a:cubicBezTo>
                  <a:pt x="772" y="649"/>
                  <a:pt x="768" y="648"/>
                  <a:pt x="766" y="648"/>
                </a:cubicBezTo>
                <a:lnTo>
                  <a:pt x="766" y="645"/>
                </a:lnTo>
                <a:close/>
                <a:moveTo>
                  <a:pt x="558" y="673"/>
                </a:moveTo>
                <a:cubicBezTo>
                  <a:pt x="557" y="671"/>
                  <a:pt x="562" y="674"/>
                  <a:pt x="561" y="670"/>
                </a:cubicBezTo>
                <a:cubicBezTo>
                  <a:pt x="563" y="670"/>
                  <a:pt x="563" y="672"/>
                  <a:pt x="566" y="672"/>
                </a:cubicBezTo>
                <a:cubicBezTo>
                  <a:pt x="565" y="676"/>
                  <a:pt x="561" y="673"/>
                  <a:pt x="558" y="673"/>
                </a:cubicBezTo>
                <a:close/>
                <a:moveTo>
                  <a:pt x="659" y="658"/>
                </a:moveTo>
                <a:cubicBezTo>
                  <a:pt x="663" y="654"/>
                  <a:pt x="675" y="654"/>
                  <a:pt x="680" y="659"/>
                </a:cubicBezTo>
                <a:cubicBezTo>
                  <a:pt x="675" y="662"/>
                  <a:pt x="667" y="658"/>
                  <a:pt x="659" y="658"/>
                </a:cubicBezTo>
                <a:close/>
                <a:moveTo>
                  <a:pt x="683" y="682"/>
                </a:moveTo>
                <a:cubicBezTo>
                  <a:pt x="683" y="679"/>
                  <a:pt x="686" y="679"/>
                  <a:pt x="687" y="681"/>
                </a:cubicBezTo>
                <a:cubicBezTo>
                  <a:pt x="687" y="682"/>
                  <a:pt x="684" y="683"/>
                  <a:pt x="683" y="682"/>
                </a:cubicBezTo>
                <a:close/>
                <a:moveTo>
                  <a:pt x="686" y="660"/>
                </a:moveTo>
                <a:cubicBezTo>
                  <a:pt x="687" y="657"/>
                  <a:pt x="689" y="655"/>
                  <a:pt x="690" y="652"/>
                </a:cubicBezTo>
                <a:cubicBezTo>
                  <a:pt x="693" y="652"/>
                  <a:pt x="697" y="655"/>
                  <a:pt x="698" y="652"/>
                </a:cubicBezTo>
                <a:cubicBezTo>
                  <a:pt x="694" y="649"/>
                  <a:pt x="684" y="653"/>
                  <a:pt x="680" y="650"/>
                </a:cubicBezTo>
                <a:cubicBezTo>
                  <a:pt x="679" y="648"/>
                  <a:pt x="679" y="644"/>
                  <a:pt x="680" y="648"/>
                </a:cubicBezTo>
                <a:cubicBezTo>
                  <a:pt x="689" y="649"/>
                  <a:pt x="697" y="648"/>
                  <a:pt x="704" y="649"/>
                </a:cubicBezTo>
                <a:cubicBezTo>
                  <a:pt x="704" y="656"/>
                  <a:pt x="710" y="657"/>
                  <a:pt x="713" y="659"/>
                </a:cubicBezTo>
                <a:cubicBezTo>
                  <a:pt x="706" y="665"/>
                  <a:pt x="694" y="660"/>
                  <a:pt x="686" y="660"/>
                </a:cubicBezTo>
                <a:close/>
                <a:moveTo>
                  <a:pt x="731" y="678"/>
                </a:moveTo>
                <a:cubicBezTo>
                  <a:pt x="730" y="677"/>
                  <a:pt x="730" y="675"/>
                  <a:pt x="730" y="673"/>
                </a:cubicBezTo>
                <a:cubicBezTo>
                  <a:pt x="732" y="673"/>
                  <a:pt x="733" y="673"/>
                  <a:pt x="734" y="674"/>
                </a:cubicBezTo>
                <a:cubicBezTo>
                  <a:pt x="735" y="677"/>
                  <a:pt x="732" y="676"/>
                  <a:pt x="731" y="678"/>
                </a:cubicBezTo>
                <a:close/>
                <a:moveTo>
                  <a:pt x="718" y="659"/>
                </a:moveTo>
                <a:cubicBezTo>
                  <a:pt x="722" y="657"/>
                  <a:pt x="715" y="657"/>
                  <a:pt x="715" y="654"/>
                </a:cubicBezTo>
                <a:cubicBezTo>
                  <a:pt x="720" y="653"/>
                  <a:pt x="720" y="653"/>
                  <a:pt x="723" y="653"/>
                </a:cubicBezTo>
                <a:cubicBezTo>
                  <a:pt x="715" y="642"/>
                  <a:pt x="703" y="650"/>
                  <a:pt x="693" y="643"/>
                </a:cubicBezTo>
                <a:cubicBezTo>
                  <a:pt x="691" y="643"/>
                  <a:pt x="693" y="647"/>
                  <a:pt x="689" y="645"/>
                </a:cubicBezTo>
                <a:cubicBezTo>
                  <a:pt x="689" y="644"/>
                  <a:pt x="690" y="644"/>
                  <a:pt x="691" y="644"/>
                </a:cubicBezTo>
                <a:cubicBezTo>
                  <a:pt x="680" y="636"/>
                  <a:pt x="663" y="645"/>
                  <a:pt x="653" y="641"/>
                </a:cubicBezTo>
                <a:cubicBezTo>
                  <a:pt x="651" y="644"/>
                  <a:pt x="646" y="644"/>
                  <a:pt x="641" y="645"/>
                </a:cubicBezTo>
                <a:cubicBezTo>
                  <a:pt x="641" y="650"/>
                  <a:pt x="632" y="648"/>
                  <a:pt x="623" y="649"/>
                </a:cubicBezTo>
                <a:cubicBezTo>
                  <a:pt x="634" y="652"/>
                  <a:pt x="646" y="653"/>
                  <a:pt x="656" y="656"/>
                </a:cubicBezTo>
                <a:cubicBezTo>
                  <a:pt x="652" y="661"/>
                  <a:pt x="642" y="656"/>
                  <a:pt x="635" y="659"/>
                </a:cubicBezTo>
                <a:cubicBezTo>
                  <a:pt x="619" y="654"/>
                  <a:pt x="593" y="658"/>
                  <a:pt x="578" y="655"/>
                </a:cubicBezTo>
                <a:cubicBezTo>
                  <a:pt x="580" y="651"/>
                  <a:pt x="588" y="654"/>
                  <a:pt x="593" y="653"/>
                </a:cubicBezTo>
                <a:cubicBezTo>
                  <a:pt x="595" y="649"/>
                  <a:pt x="586" y="646"/>
                  <a:pt x="584" y="647"/>
                </a:cubicBezTo>
                <a:cubicBezTo>
                  <a:pt x="591" y="643"/>
                  <a:pt x="598" y="647"/>
                  <a:pt x="610" y="645"/>
                </a:cubicBezTo>
                <a:cubicBezTo>
                  <a:pt x="607" y="641"/>
                  <a:pt x="597" y="645"/>
                  <a:pt x="595" y="641"/>
                </a:cubicBezTo>
                <a:cubicBezTo>
                  <a:pt x="589" y="648"/>
                  <a:pt x="581" y="639"/>
                  <a:pt x="573" y="644"/>
                </a:cubicBezTo>
                <a:cubicBezTo>
                  <a:pt x="573" y="645"/>
                  <a:pt x="575" y="646"/>
                  <a:pt x="574" y="647"/>
                </a:cubicBezTo>
                <a:cubicBezTo>
                  <a:pt x="572" y="647"/>
                  <a:pt x="570" y="647"/>
                  <a:pt x="569" y="646"/>
                </a:cubicBezTo>
                <a:cubicBezTo>
                  <a:pt x="569" y="645"/>
                  <a:pt x="570" y="644"/>
                  <a:pt x="572" y="645"/>
                </a:cubicBezTo>
                <a:cubicBezTo>
                  <a:pt x="565" y="641"/>
                  <a:pt x="556" y="641"/>
                  <a:pt x="547" y="639"/>
                </a:cubicBezTo>
                <a:cubicBezTo>
                  <a:pt x="546" y="630"/>
                  <a:pt x="557" y="637"/>
                  <a:pt x="560" y="632"/>
                </a:cubicBezTo>
                <a:cubicBezTo>
                  <a:pt x="562" y="635"/>
                  <a:pt x="564" y="633"/>
                  <a:pt x="568" y="632"/>
                </a:cubicBezTo>
                <a:cubicBezTo>
                  <a:pt x="583" y="631"/>
                  <a:pt x="599" y="641"/>
                  <a:pt x="613" y="633"/>
                </a:cubicBezTo>
                <a:cubicBezTo>
                  <a:pt x="634" y="635"/>
                  <a:pt x="659" y="634"/>
                  <a:pt x="686" y="634"/>
                </a:cubicBezTo>
                <a:cubicBezTo>
                  <a:pt x="702" y="638"/>
                  <a:pt x="731" y="635"/>
                  <a:pt x="751" y="639"/>
                </a:cubicBezTo>
                <a:cubicBezTo>
                  <a:pt x="751" y="643"/>
                  <a:pt x="744" y="639"/>
                  <a:pt x="743" y="642"/>
                </a:cubicBezTo>
                <a:cubicBezTo>
                  <a:pt x="749" y="645"/>
                  <a:pt x="751" y="641"/>
                  <a:pt x="757" y="645"/>
                </a:cubicBezTo>
                <a:cubicBezTo>
                  <a:pt x="755" y="649"/>
                  <a:pt x="746" y="645"/>
                  <a:pt x="749" y="650"/>
                </a:cubicBezTo>
                <a:cubicBezTo>
                  <a:pt x="747" y="648"/>
                  <a:pt x="744" y="648"/>
                  <a:pt x="743" y="645"/>
                </a:cubicBezTo>
                <a:cubicBezTo>
                  <a:pt x="737" y="650"/>
                  <a:pt x="729" y="648"/>
                  <a:pt x="724" y="652"/>
                </a:cubicBezTo>
                <a:cubicBezTo>
                  <a:pt x="739" y="655"/>
                  <a:pt x="754" y="651"/>
                  <a:pt x="765" y="657"/>
                </a:cubicBezTo>
                <a:cubicBezTo>
                  <a:pt x="749" y="657"/>
                  <a:pt x="738" y="662"/>
                  <a:pt x="718" y="659"/>
                </a:cubicBezTo>
                <a:close/>
                <a:moveTo>
                  <a:pt x="765" y="657"/>
                </a:moveTo>
                <a:cubicBezTo>
                  <a:pt x="767" y="654"/>
                  <a:pt x="772" y="655"/>
                  <a:pt x="775" y="657"/>
                </a:cubicBezTo>
                <a:cubicBezTo>
                  <a:pt x="773" y="659"/>
                  <a:pt x="768" y="657"/>
                  <a:pt x="765" y="657"/>
                </a:cubicBezTo>
                <a:close/>
                <a:moveTo>
                  <a:pt x="767" y="685"/>
                </a:moveTo>
                <a:cubicBezTo>
                  <a:pt x="769" y="683"/>
                  <a:pt x="773" y="686"/>
                  <a:pt x="777" y="685"/>
                </a:cubicBezTo>
                <a:cubicBezTo>
                  <a:pt x="774" y="687"/>
                  <a:pt x="769" y="688"/>
                  <a:pt x="767" y="685"/>
                </a:cubicBezTo>
                <a:close/>
                <a:moveTo>
                  <a:pt x="826" y="147"/>
                </a:moveTo>
                <a:cubicBezTo>
                  <a:pt x="823" y="148"/>
                  <a:pt x="824" y="143"/>
                  <a:pt x="822" y="143"/>
                </a:cubicBezTo>
                <a:cubicBezTo>
                  <a:pt x="822" y="141"/>
                  <a:pt x="828" y="142"/>
                  <a:pt x="829" y="143"/>
                </a:cubicBezTo>
                <a:cubicBezTo>
                  <a:pt x="829" y="145"/>
                  <a:pt x="827" y="146"/>
                  <a:pt x="826" y="147"/>
                </a:cubicBezTo>
                <a:close/>
                <a:moveTo>
                  <a:pt x="822" y="124"/>
                </a:moveTo>
                <a:cubicBezTo>
                  <a:pt x="821" y="122"/>
                  <a:pt x="820" y="121"/>
                  <a:pt x="819" y="121"/>
                </a:cubicBezTo>
                <a:cubicBezTo>
                  <a:pt x="818" y="118"/>
                  <a:pt x="820" y="118"/>
                  <a:pt x="821" y="116"/>
                </a:cubicBezTo>
                <a:cubicBezTo>
                  <a:pt x="819" y="111"/>
                  <a:pt x="814" y="111"/>
                  <a:pt x="809" y="111"/>
                </a:cubicBezTo>
                <a:cubicBezTo>
                  <a:pt x="812" y="108"/>
                  <a:pt x="822" y="105"/>
                  <a:pt x="824" y="110"/>
                </a:cubicBezTo>
                <a:cubicBezTo>
                  <a:pt x="837" y="113"/>
                  <a:pt x="854" y="106"/>
                  <a:pt x="863" y="111"/>
                </a:cubicBezTo>
                <a:cubicBezTo>
                  <a:pt x="857" y="112"/>
                  <a:pt x="854" y="117"/>
                  <a:pt x="845" y="115"/>
                </a:cubicBezTo>
                <a:cubicBezTo>
                  <a:pt x="847" y="118"/>
                  <a:pt x="852" y="118"/>
                  <a:pt x="855" y="120"/>
                </a:cubicBezTo>
                <a:cubicBezTo>
                  <a:pt x="844" y="123"/>
                  <a:pt x="834" y="119"/>
                  <a:pt x="822" y="124"/>
                </a:cubicBezTo>
                <a:close/>
                <a:moveTo>
                  <a:pt x="843" y="175"/>
                </a:moveTo>
                <a:cubicBezTo>
                  <a:pt x="844" y="173"/>
                  <a:pt x="848" y="174"/>
                  <a:pt x="849" y="172"/>
                </a:cubicBezTo>
                <a:cubicBezTo>
                  <a:pt x="851" y="173"/>
                  <a:pt x="852" y="174"/>
                  <a:pt x="852" y="176"/>
                </a:cubicBezTo>
                <a:cubicBezTo>
                  <a:pt x="849" y="176"/>
                  <a:pt x="847" y="174"/>
                  <a:pt x="843" y="175"/>
                </a:cubicBezTo>
                <a:close/>
                <a:moveTo>
                  <a:pt x="856" y="175"/>
                </a:moveTo>
                <a:cubicBezTo>
                  <a:pt x="853" y="169"/>
                  <a:pt x="849" y="169"/>
                  <a:pt x="844" y="167"/>
                </a:cubicBezTo>
                <a:cubicBezTo>
                  <a:pt x="847" y="159"/>
                  <a:pt x="865" y="164"/>
                  <a:pt x="871" y="168"/>
                </a:cubicBezTo>
                <a:cubicBezTo>
                  <a:pt x="870" y="174"/>
                  <a:pt x="861" y="172"/>
                  <a:pt x="856" y="175"/>
                </a:cubicBezTo>
                <a:close/>
                <a:moveTo>
                  <a:pt x="876" y="696"/>
                </a:moveTo>
                <a:cubicBezTo>
                  <a:pt x="877" y="694"/>
                  <a:pt x="882" y="696"/>
                  <a:pt x="884" y="695"/>
                </a:cubicBezTo>
                <a:cubicBezTo>
                  <a:pt x="884" y="699"/>
                  <a:pt x="877" y="697"/>
                  <a:pt x="876" y="696"/>
                </a:cubicBezTo>
                <a:close/>
                <a:moveTo>
                  <a:pt x="885" y="696"/>
                </a:moveTo>
                <a:cubicBezTo>
                  <a:pt x="888" y="697"/>
                  <a:pt x="887" y="696"/>
                  <a:pt x="890" y="696"/>
                </a:cubicBezTo>
                <a:cubicBezTo>
                  <a:pt x="890" y="698"/>
                  <a:pt x="891" y="699"/>
                  <a:pt x="892" y="699"/>
                </a:cubicBezTo>
                <a:cubicBezTo>
                  <a:pt x="890" y="701"/>
                  <a:pt x="886" y="698"/>
                  <a:pt x="885" y="696"/>
                </a:cubicBezTo>
                <a:close/>
                <a:moveTo>
                  <a:pt x="900" y="169"/>
                </a:moveTo>
                <a:cubicBezTo>
                  <a:pt x="894" y="178"/>
                  <a:pt x="881" y="171"/>
                  <a:pt x="872" y="172"/>
                </a:cubicBezTo>
                <a:cubicBezTo>
                  <a:pt x="876" y="165"/>
                  <a:pt x="897" y="164"/>
                  <a:pt x="902" y="170"/>
                </a:cubicBezTo>
                <a:cubicBezTo>
                  <a:pt x="901" y="170"/>
                  <a:pt x="901" y="169"/>
                  <a:pt x="900" y="169"/>
                </a:cubicBezTo>
                <a:close/>
                <a:moveTo>
                  <a:pt x="915" y="94"/>
                </a:moveTo>
                <a:cubicBezTo>
                  <a:pt x="913" y="92"/>
                  <a:pt x="914" y="91"/>
                  <a:pt x="913" y="87"/>
                </a:cubicBezTo>
                <a:cubicBezTo>
                  <a:pt x="918" y="87"/>
                  <a:pt x="918" y="87"/>
                  <a:pt x="918" y="87"/>
                </a:cubicBezTo>
                <a:cubicBezTo>
                  <a:pt x="919" y="91"/>
                  <a:pt x="917" y="92"/>
                  <a:pt x="915" y="94"/>
                </a:cubicBezTo>
                <a:close/>
                <a:moveTo>
                  <a:pt x="945" y="692"/>
                </a:moveTo>
                <a:cubicBezTo>
                  <a:pt x="941" y="692"/>
                  <a:pt x="940" y="692"/>
                  <a:pt x="937" y="691"/>
                </a:cubicBezTo>
                <a:cubicBezTo>
                  <a:pt x="938" y="690"/>
                  <a:pt x="938" y="689"/>
                  <a:pt x="937" y="689"/>
                </a:cubicBezTo>
                <a:cubicBezTo>
                  <a:pt x="938" y="688"/>
                  <a:pt x="943" y="691"/>
                  <a:pt x="941" y="687"/>
                </a:cubicBezTo>
                <a:cubicBezTo>
                  <a:pt x="941" y="686"/>
                  <a:pt x="943" y="686"/>
                  <a:pt x="944" y="686"/>
                </a:cubicBezTo>
                <a:cubicBezTo>
                  <a:pt x="943" y="689"/>
                  <a:pt x="945" y="689"/>
                  <a:pt x="945" y="692"/>
                </a:cubicBezTo>
                <a:close/>
                <a:moveTo>
                  <a:pt x="954" y="688"/>
                </a:moveTo>
                <a:cubicBezTo>
                  <a:pt x="957" y="689"/>
                  <a:pt x="957" y="686"/>
                  <a:pt x="958" y="688"/>
                </a:cubicBezTo>
                <a:cubicBezTo>
                  <a:pt x="955" y="689"/>
                  <a:pt x="955" y="690"/>
                  <a:pt x="955" y="693"/>
                </a:cubicBezTo>
                <a:cubicBezTo>
                  <a:pt x="952" y="692"/>
                  <a:pt x="954" y="690"/>
                  <a:pt x="954" y="688"/>
                </a:cubicBezTo>
                <a:close/>
                <a:moveTo>
                  <a:pt x="958" y="698"/>
                </a:moveTo>
                <a:cubicBezTo>
                  <a:pt x="958" y="699"/>
                  <a:pt x="956" y="699"/>
                  <a:pt x="957" y="701"/>
                </a:cubicBezTo>
                <a:cubicBezTo>
                  <a:pt x="956" y="701"/>
                  <a:pt x="956" y="699"/>
                  <a:pt x="955" y="699"/>
                </a:cubicBezTo>
                <a:cubicBezTo>
                  <a:pt x="956" y="696"/>
                  <a:pt x="958" y="695"/>
                  <a:pt x="958" y="693"/>
                </a:cubicBezTo>
                <a:cubicBezTo>
                  <a:pt x="960" y="692"/>
                  <a:pt x="960" y="694"/>
                  <a:pt x="962" y="694"/>
                </a:cubicBezTo>
                <a:cubicBezTo>
                  <a:pt x="961" y="695"/>
                  <a:pt x="956" y="695"/>
                  <a:pt x="958" y="698"/>
                </a:cubicBezTo>
                <a:close/>
                <a:moveTo>
                  <a:pt x="1020" y="737"/>
                </a:moveTo>
                <a:cubicBezTo>
                  <a:pt x="1019" y="741"/>
                  <a:pt x="1013" y="738"/>
                  <a:pt x="1010" y="738"/>
                </a:cubicBezTo>
                <a:cubicBezTo>
                  <a:pt x="1012" y="735"/>
                  <a:pt x="1018" y="734"/>
                  <a:pt x="1020" y="737"/>
                </a:cubicBezTo>
                <a:close/>
                <a:moveTo>
                  <a:pt x="1009" y="736"/>
                </a:moveTo>
                <a:cubicBezTo>
                  <a:pt x="1009" y="739"/>
                  <a:pt x="1009" y="739"/>
                  <a:pt x="1009" y="739"/>
                </a:cubicBezTo>
                <a:cubicBezTo>
                  <a:pt x="1007" y="739"/>
                  <a:pt x="1007" y="738"/>
                  <a:pt x="1008" y="738"/>
                </a:cubicBezTo>
                <a:cubicBezTo>
                  <a:pt x="1006" y="738"/>
                  <a:pt x="998" y="740"/>
                  <a:pt x="992" y="739"/>
                </a:cubicBezTo>
                <a:cubicBezTo>
                  <a:pt x="997" y="735"/>
                  <a:pt x="1004" y="735"/>
                  <a:pt x="1009" y="736"/>
                </a:cubicBezTo>
                <a:close/>
                <a:moveTo>
                  <a:pt x="1152" y="688"/>
                </a:moveTo>
                <a:cubicBezTo>
                  <a:pt x="1152" y="692"/>
                  <a:pt x="1145" y="693"/>
                  <a:pt x="1144" y="689"/>
                </a:cubicBezTo>
                <a:cubicBezTo>
                  <a:pt x="1149" y="688"/>
                  <a:pt x="1149" y="689"/>
                  <a:pt x="1152" y="688"/>
                </a:cubicBezTo>
                <a:close/>
                <a:moveTo>
                  <a:pt x="1007" y="648"/>
                </a:moveTo>
                <a:cubicBezTo>
                  <a:pt x="1009" y="646"/>
                  <a:pt x="1022" y="647"/>
                  <a:pt x="1022" y="652"/>
                </a:cubicBezTo>
                <a:cubicBezTo>
                  <a:pt x="1016" y="656"/>
                  <a:pt x="1009" y="655"/>
                  <a:pt x="1007" y="648"/>
                </a:cubicBezTo>
                <a:close/>
                <a:moveTo>
                  <a:pt x="1138" y="628"/>
                </a:moveTo>
                <a:cubicBezTo>
                  <a:pt x="1140" y="626"/>
                  <a:pt x="1139" y="628"/>
                  <a:pt x="1141" y="628"/>
                </a:cubicBezTo>
                <a:cubicBezTo>
                  <a:pt x="1142" y="631"/>
                  <a:pt x="1137" y="631"/>
                  <a:pt x="1138" y="628"/>
                </a:cubicBezTo>
                <a:close/>
                <a:moveTo>
                  <a:pt x="1160" y="635"/>
                </a:moveTo>
                <a:cubicBezTo>
                  <a:pt x="1160" y="632"/>
                  <a:pt x="1167" y="634"/>
                  <a:pt x="1166" y="629"/>
                </a:cubicBezTo>
                <a:cubicBezTo>
                  <a:pt x="1170" y="629"/>
                  <a:pt x="1174" y="631"/>
                  <a:pt x="1177" y="629"/>
                </a:cubicBezTo>
                <a:cubicBezTo>
                  <a:pt x="1174" y="633"/>
                  <a:pt x="1178" y="632"/>
                  <a:pt x="1179" y="636"/>
                </a:cubicBezTo>
                <a:cubicBezTo>
                  <a:pt x="1173" y="639"/>
                  <a:pt x="1165" y="638"/>
                  <a:pt x="1160" y="635"/>
                </a:cubicBezTo>
                <a:close/>
                <a:moveTo>
                  <a:pt x="1187" y="638"/>
                </a:moveTo>
                <a:cubicBezTo>
                  <a:pt x="1184" y="638"/>
                  <a:pt x="1184" y="636"/>
                  <a:pt x="1181" y="637"/>
                </a:cubicBezTo>
                <a:cubicBezTo>
                  <a:pt x="1182" y="632"/>
                  <a:pt x="1192" y="633"/>
                  <a:pt x="1194" y="636"/>
                </a:cubicBezTo>
                <a:cubicBezTo>
                  <a:pt x="1189" y="636"/>
                  <a:pt x="1189" y="635"/>
                  <a:pt x="1187" y="638"/>
                </a:cubicBezTo>
                <a:close/>
                <a:moveTo>
                  <a:pt x="64" y="79"/>
                </a:moveTo>
                <a:cubicBezTo>
                  <a:pt x="60" y="74"/>
                  <a:pt x="48" y="80"/>
                  <a:pt x="42" y="78"/>
                </a:cubicBezTo>
                <a:cubicBezTo>
                  <a:pt x="49" y="80"/>
                  <a:pt x="60" y="85"/>
                  <a:pt x="64" y="79"/>
                </a:cubicBezTo>
                <a:close/>
                <a:moveTo>
                  <a:pt x="733" y="88"/>
                </a:moveTo>
                <a:cubicBezTo>
                  <a:pt x="740" y="89"/>
                  <a:pt x="741" y="85"/>
                  <a:pt x="746" y="87"/>
                </a:cubicBezTo>
                <a:cubicBezTo>
                  <a:pt x="746" y="84"/>
                  <a:pt x="749" y="87"/>
                  <a:pt x="750" y="83"/>
                </a:cubicBezTo>
                <a:cubicBezTo>
                  <a:pt x="746" y="80"/>
                  <a:pt x="742" y="76"/>
                  <a:pt x="734" y="77"/>
                </a:cubicBezTo>
                <a:cubicBezTo>
                  <a:pt x="737" y="80"/>
                  <a:pt x="733" y="82"/>
                  <a:pt x="734" y="85"/>
                </a:cubicBezTo>
                <a:cubicBezTo>
                  <a:pt x="732" y="85"/>
                  <a:pt x="733" y="82"/>
                  <a:pt x="731" y="82"/>
                </a:cubicBezTo>
                <a:cubicBezTo>
                  <a:pt x="732" y="85"/>
                  <a:pt x="727" y="81"/>
                  <a:pt x="728" y="84"/>
                </a:cubicBezTo>
                <a:cubicBezTo>
                  <a:pt x="731" y="84"/>
                  <a:pt x="734" y="84"/>
                  <a:pt x="733" y="88"/>
                </a:cubicBezTo>
                <a:close/>
                <a:moveTo>
                  <a:pt x="363" y="106"/>
                </a:moveTo>
                <a:cubicBezTo>
                  <a:pt x="362" y="109"/>
                  <a:pt x="362" y="109"/>
                  <a:pt x="364" y="111"/>
                </a:cubicBezTo>
                <a:cubicBezTo>
                  <a:pt x="369" y="112"/>
                  <a:pt x="366" y="107"/>
                  <a:pt x="370" y="107"/>
                </a:cubicBezTo>
                <a:cubicBezTo>
                  <a:pt x="370" y="111"/>
                  <a:pt x="372" y="113"/>
                  <a:pt x="368" y="114"/>
                </a:cubicBezTo>
                <a:cubicBezTo>
                  <a:pt x="365" y="113"/>
                  <a:pt x="362" y="113"/>
                  <a:pt x="360" y="114"/>
                </a:cubicBezTo>
                <a:cubicBezTo>
                  <a:pt x="365" y="115"/>
                  <a:pt x="363" y="118"/>
                  <a:pt x="361" y="120"/>
                </a:cubicBezTo>
                <a:cubicBezTo>
                  <a:pt x="363" y="122"/>
                  <a:pt x="368" y="120"/>
                  <a:pt x="371" y="121"/>
                </a:cubicBezTo>
                <a:cubicBezTo>
                  <a:pt x="372" y="119"/>
                  <a:pt x="368" y="118"/>
                  <a:pt x="370" y="117"/>
                </a:cubicBezTo>
                <a:cubicBezTo>
                  <a:pt x="374" y="117"/>
                  <a:pt x="374" y="121"/>
                  <a:pt x="376" y="122"/>
                </a:cubicBezTo>
                <a:cubicBezTo>
                  <a:pt x="378" y="122"/>
                  <a:pt x="379" y="120"/>
                  <a:pt x="382" y="121"/>
                </a:cubicBezTo>
                <a:cubicBezTo>
                  <a:pt x="383" y="126"/>
                  <a:pt x="386" y="123"/>
                  <a:pt x="390" y="126"/>
                </a:cubicBezTo>
                <a:cubicBezTo>
                  <a:pt x="390" y="124"/>
                  <a:pt x="390" y="123"/>
                  <a:pt x="391" y="123"/>
                </a:cubicBezTo>
                <a:cubicBezTo>
                  <a:pt x="390" y="124"/>
                  <a:pt x="390" y="127"/>
                  <a:pt x="393" y="127"/>
                </a:cubicBezTo>
                <a:cubicBezTo>
                  <a:pt x="405" y="117"/>
                  <a:pt x="416" y="136"/>
                  <a:pt x="429" y="127"/>
                </a:cubicBezTo>
                <a:cubicBezTo>
                  <a:pt x="434" y="127"/>
                  <a:pt x="438" y="129"/>
                  <a:pt x="443" y="130"/>
                </a:cubicBezTo>
                <a:cubicBezTo>
                  <a:pt x="446" y="129"/>
                  <a:pt x="445" y="125"/>
                  <a:pt x="449" y="126"/>
                </a:cubicBezTo>
                <a:cubicBezTo>
                  <a:pt x="452" y="127"/>
                  <a:pt x="455" y="130"/>
                  <a:pt x="459" y="129"/>
                </a:cubicBezTo>
                <a:cubicBezTo>
                  <a:pt x="462" y="131"/>
                  <a:pt x="458" y="133"/>
                  <a:pt x="460" y="133"/>
                </a:cubicBezTo>
                <a:cubicBezTo>
                  <a:pt x="461" y="132"/>
                  <a:pt x="466" y="134"/>
                  <a:pt x="466" y="130"/>
                </a:cubicBezTo>
                <a:cubicBezTo>
                  <a:pt x="465" y="127"/>
                  <a:pt x="460" y="129"/>
                  <a:pt x="456" y="128"/>
                </a:cubicBezTo>
                <a:cubicBezTo>
                  <a:pt x="451" y="116"/>
                  <a:pt x="429" y="125"/>
                  <a:pt x="420" y="118"/>
                </a:cubicBezTo>
                <a:cubicBezTo>
                  <a:pt x="425" y="108"/>
                  <a:pt x="439" y="123"/>
                  <a:pt x="448" y="117"/>
                </a:cubicBezTo>
                <a:cubicBezTo>
                  <a:pt x="450" y="120"/>
                  <a:pt x="452" y="120"/>
                  <a:pt x="456" y="119"/>
                </a:cubicBezTo>
                <a:cubicBezTo>
                  <a:pt x="458" y="114"/>
                  <a:pt x="463" y="113"/>
                  <a:pt x="469" y="112"/>
                </a:cubicBezTo>
                <a:cubicBezTo>
                  <a:pt x="469" y="116"/>
                  <a:pt x="467" y="116"/>
                  <a:pt x="470" y="118"/>
                </a:cubicBezTo>
                <a:cubicBezTo>
                  <a:pt x="474" y="117"/>
                  <a:pt x="481" y="121"/>
                  <a:pt x="485" y="116"/>
                </a:cubicBezTo>
                <a:cubicBezTo>
                  <a:pt x="488" y="121"/>
                  <a:pt x="494" y="118"/>
                  <a:pt x="496" y="115"/>
                </a:cubicBezTo>
                <a:cubicBezTo>
                  <a:pt x="499" y="115"/>
                  <a:pt x="499" y="121"/>
                  <a:pt x="502" y="118"/>
                </a:cubicBezTo>
                <a:cubicBezTo>
                  <a:pt x="501" y="118"/>
                  <a:pt x="501" y="116"/>
                  <a:pt x="502" y="115"/>
                </a:cubicBezTo>
                <a:cubicBezTo>
                  <a:pt x="511" y="121"/>
                  <a:pt x="512" y="115"/>
                  <a:pt x="523" y="115"/>
                </a:cubicBezTo>
                <a:cubicBezTo>
                  <a:pt x="520" y="111"/>
                  <a:pt x="517" y="107"/>
                  <a:pt x="514" y="104"/>
                </a:cubicBezTo>
                <a:cubicBezTo>
                  <a:pt x="500" y="110"/>
                  <a:pt x="482" y="103"/>
                  <a:pt x="467" y="101"/>
                </a:cubicBezTo>
                <a:cubicBezTo>
                  <a:pt x="465" y="102"/>
                  <a:pt x="466" y="104"/>
                  <a:pt x="463" y="104"/>
                </a:cubicBezTo>
                <a:cubicBezTo>
                  <a:pt x="461" y="104"/>
                  <a:pt x="461" y="102"/>
                  <a:pt x="458" y="102"/>
                </a:cubicBezTo>
                <a:cubicBezTo>
                  <a:pt x="446" y="108"/>
                  <a:pt x="439" y="97"/>
                  <a:pt x="425" y="98"/>
                </a:cubicBezTo>
                <a:cubicBezTo>
                  <a:pt x="425" y="100"/>
                  <a:pt x="425" y="102"/>
                  <a:pt x="423" y="102"/>
                </a:cubicBezTo>
                <a:cubicBezTo>
                  <a:pt x="400" y="105"/>
                  <a:pt x="376" y="99"/>
                  <a:pt x="348" y="102"/>
                </a:cubicBezTo>
                <a:cubicBezTo>
                  <a:pt x="351" y="107"/>
                  <a:pt x="356" y="105"/>
                  <a:pt x="363" y="106"/>
                </a:cubicBezTo>
                <a:close/>
                <a:moveTo>
                  <a:pt x="388" y="115"/>
                </a:moveTo>
                <a:cubicBezTo>
                  <a:pt x="385" y="117"/>
                  <a:pt x="378" y="116"/>
                  <a:pt x="376" y="115"/>
                </a:cubicBezTo>
                <a:cubicBezTo>
                  <a:pt x="380" y="112"/>
                  <a:pt x="382" y="115"/>
                  <a:pt x="388" y="115"/>
                </a:cubicBezTo>
                <a:close/>
                <a:moveTo>
                  <a:pt x="378" y="108"/>
                </a:moveTo>
                <a:cubicBezTo>
                  <a:pt x="378" y="111"/>
                  <a:pt x="375" y="110"/>
                  <a:pt x="375" y="112"/>
                </a:cubicBezTo>
                <a:cubicBezTo>
                  <a:pt x="374" y="111"/>
                  <a:pt x="374" y="109"/>
                  <a:pt x="374" y="108"/>
                </a:cubicBezTo>
                <a:lnTo>
                  <a:pt x="378" y="108"/>
                </a:lnTo>
                <a:close/>
                <a:moveTo>
                  <a:pt x="663" y="130"/>
                </a:moveTo>
                <a:cubicBezTo>
                  <a:pt x="668" y="129"/>
                  <a:pt x="673" y="129"/>
                  <a:pt x="676" y="126"/>
                </a:cubicBezTo>
                <a:cubicBezTo>
                  <a:pt x="673" y="126"/>
                  <a:pt x="670" y="126"/>
                  <a:pt x="668" y="128"/>
                </a:cubicBezTo>
                <a:cubicBezTo>
                  <a:pt x="668" y="127"/>
                  <a:pt x="668" y="126"/>
                  <a:pt x="667" y="126"/>
                </a:cubicBezTo>
                <a:cubicBezTo>
                  <a:pt x="664" y="125"/>
                  <a:pt x="663" y="129"/>
                  <a:pt x="661" y="127"/>
                </a:cubicBezTo>
                <a:cubicBezTo>
                  <a:pt x="660" y="129"/>
                  <a:pt x="663" y="128"/>
                  <a:pt x="663" y="130"/>
                </a:cubicBezTo>
                <a:close/>
                <a:moveTo>
                  <a:pt x="550" y="137"/>
                </a:moveTo>
                <a:cubicBezTo>
                  <a:pt x="553" y="136"/>
                  <a:pt x="554" y="141"/>
                  <a:pt x="556" y="137"/>
                </a:cubicBezTo>
                <a:cubicBezTo>
                  <a:pt x="554" y="137"/>
                  <a:pt x="548" y="134"/>
                  <a:pt x="550" y="137"/>
                </a:cubicBezTo>
                <a:close/>
                <a:moveTo>
                  <a:pt x="158" y="140"/>
                </a:moveTo>
                <a:cubicBezTo>
                  <a:pt x="159" y="141"/>
                  <a:pt x="162" y="141"/>
                  <a:pt x="164" y="142"/>
                </a:cubicBezTo>
                <a:cubicBezTo>
                  <a:pt x="164" y="140"/>
                  <a:pt x="158" y="137"/>
                  <a:pt x="158" y="140"/>
                </a:cubicBezTo>
                <a:close/>
                <a:moveTo>
                  <a:pt x="175" y="144"/>
                </a:moveTo>
                <a:cubicBezTo>
                  <a:pt x="185" y="141"/>
                  <a:pt x="194" y="148"/>
                  <a:pt x="205" y="147"/>
                </a:cubicBezTo>
                <a:cubicBezTo>
                  <a:pt x="211" y="146"/>
                  <a:pt x="217" y="146"/>
                  <a:pt x="222" y="147"/>
                </a:cubicBezTo>
                <a:cubicBezTo>
                  <a:pt x="223" y="144"/>
                  <a:pt x="227" y="144"/>
                  <a:pt x="229" y="141"/>
                </a:cubicBezTo>
                <a:cubicBezTo>
                  <a:pt x="205" y="139"/>
                  <a:pt x="182" y="141"/>
                  <a:pt x="166" y="141"/>
                </a:cubicBezTo>
                <a:cubicBezTo>
                  <a:pt x="168" y="143"/>
                  <a:pt x="173" y="142"/>
                  <a:pt x="175" y="144"/>
                </a:cubicBezTo>
                <a:close/>
                <a:moveTo>
                  <a:pt x="638" y="148"/>
                </a:moveTo>
                <a:cubicBezTo>
                  <a:pt x="639" y="145"/>
                  <a:pt x="635" y="147"/>
                  <a:pt x="636" y="144"/>
                </a:cubicBezTo>
                <a:cubicBezTo>
                  <a:pt x="640" y="146"/>
                  <a:pt x="648" y="144"/>
                  <a:pt x="648" y="150"/>
                </a:cubicBezTo>
                <a:cubicBezTo>
                  <a:pt x="656" y="149"/>
                  <a:pt x="659" y="150"/>
                  <a:pt x="663" y="151"/>
                </a:cubicBezTo>
                <a:cubicBezTo>
                  <a:pt x="659" y="156"/>
                  <a:pt x="653" y="152"/>
                  <a:pt x="651" y="159"/>
                </a:cubicBezTo>
                <a:cubicBezTo>
                  <a:pt x="655" y="160"/>
                  <a:pt x="654" y="156"/>
                  <a:pt x="657" y="156"/>
                </a:cubicBezTo>
                <a:cubicBezTo>
                  <a:pt x="659" y="157"/>
                  <a:pt x="656" y="158"/>
                  <a:pt x="658" y="159"/>
                </a:cubicBezTo>
                <a:cubicBezTo>
                  <a:pt x="664" y="155"/>
                  <a:pt x="676" y="152"/>
                  <a:pt x="682" y="151"/>
                </a:cubicBezTo>
                <a:cubicBezTo>
                  <a:pt x="681" y="151"/>
                  <a:pt x="680" y="151"/>
                  <a:pt x="680" y="151"/>
                </a:cubicBezTo>
                <a:cubicBezTo>
                  <a:pt x="685" y="151"/>
                  <a:pt x="685" y="151"/>
                  <a:pt x="685" y="151"/>
                </a:cubicBezTo>
                <a:cubicBezTo>
                  <a:pt x="685" y="152"/>
                  <a:pt x="686" y="152"/>
                  <a:pt x="686" y="154"/>
                </a:cubicBezTo>
                <a:cubicBezTo>
                  <a:pt x="689" y="155"/>
                  <a:pt x="690" y="155"/>
                  <a:pt x="696" y="155"/>
                </a:cubicBezTo>
                <a:cubicBezTo>
                  <a:pt x="696" y="151"/>
                  <a:pt x="696" y="151"/>
                  <a:pt x="696" y="151"/>
                </a:cubicBezTo>
                <a:cubicBezTo>
                  <a:pt x="704" y="149"/>
                  <a:pt x="715" y="154"/>
                  <a:pt x="723" y="155"/>
                </a:cubicBezTo>
                <a:cubicBezTo>
                  <a:pt x="725" y="154"/>
                  <a:pt x="727" y="153"/>
                  <a:pt x="728" y="151"/>
                </a:cubicBezTo>
                <a:cubicBezTo>
                  <a:pt x="720" y="146"/>
                  <a:pt x="711" y="147"/>
                  <a:pt x="706" y="139"/>
                </a:cubicBezTo>
                <a:cubicBezTo>
                  <a:pt x="704" y="141"/>
                  <a:pt x="700" y="139"/>
                  <a:pt x="698" y="141"/>
                </a:cubicBezTo>
                <a:cubicBezTo>
                  <a:pt x="700" y="141"/>
                  <a:pt x="704" y="144"/>
                  <a:pt x="702" y="145"/>
                </a:cubicBezTo>
                <a:cubicBezTo>
                  <a:pt x="693" y="147"/>
                  <a:pt x="683" y="145"/>
                  <a:pt x="674" y="141"/>
                </a:cubicBezTo>
                <a:cubicBezTo>
                  <a:pt x="673" y="142"/>
                  <a:pt x="673" y="143"/>
                  <a:pt x="672" y="144"/>
                </a:cubicBezTo>
                <a:cubicBezTo>
                  <a:pt x="665" y="144"/>
                  <a:pt x="652" y="140"/>
                  <a:pt x="646" y="144"/>
                </a:cubicBezTo>
                <a:cubicBezTo>
                  <a:pt x="643" y="144"/>
                  <a:pt x="646" y="139"/>
                  <a:pt x="644" y="141"/>
                </a:cubicBezTo>
                <a:cubicBezTo>
                  <a:pt x="640" y="142"/>
                  <a:pt x="632" y="143"/>
                  <a:pt x="628" y="140"/>
                </a:cubicBezTo>
                <a:cubicBezTo>
                  <a:pt x="628" y="143"/>
                  <a:pt x="626" y="144"/>
                  <a:pt x="621" y="144"/>
                </a:cubicBezTo>
                <a:cubicBezTo>
                  <a:pt x="623" y="150"/>
                  <a:pt x="634" y="145"/>
                  <a:pt x="638" y="148"/>
                </a:cubicBezTo>
                <a:close/>
                <a:moveTo>
                  <a:pt x="725" y="153"/>
                </a:moveTo>
                <a:cubicBezTo>
                  <a:pt x="722" y="154"/>
                  <a:pt x="722" y="152"/>
                  <a:pt x="720" y="151"/>
                </a:cubicBezTo>
                <a:cubicBezTo>
                  <a:pt x="721" y="148"/>
                  <a:pt x="726" y="149"/>
                  <a:pt x="725" y="153"/>
                </a:cubicBezTo>
                <a:close/>
                <a:moveTo>
                  <a:pt x="188" y="156"/>
                </a:moveTo>
                <a:cubicBezTo>
                  <a:pt x="189" y="153"/>
                  <a:pt x="190" y="158"/>
                  <a:pt x="191" y="158"/>
                </a:cubicBezTo>
                <a:cubicBezTo>
                  <a:pt x="191" y="157"/>
                  <a:pt x="191" y="157"/>
                  <a:pt x="192" y="157"/>
                </a:cubicBezTo>
                <a:cubicBezTo>
                  <a:pt x="192" y="155"/>
                  <a:pt x="192" y="155"/>
                  <a:pt x="192" y="155"/>
                </a:cubicBezTo>
                <a:cubicBezTo>
                  <a:pt x="186" y="156"/>
                  <a:pt x="193" y="150"/>
                  <a:pt x="188" y="150"/>
                </a:cubicBezTo>
                <a:cubicBezTo>
                  <a:pt x="188" y="151"/>
                  <a:pt x="189" y="152"/>
                  <a:pt x="189" y="152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7" y="154"/>
                  <a:pt x="187" y="155"/>
                  <a:pt x="188" y="156"/>
                </a:cubicBezTo>
                <a:close/>
                <a:moveTo>
                  <a:pt x="150" y="204"/>
                </a:moveTo>
                <a:cubicBezTo>
                  <a:pt x="151" y="206"/>
                  <a:pt x="152" y="208"/>
                  <a:pt x="154" y="208"/>
                </a:cubicBezTo>
                <a:cubicBezTo>
                  <a:pt x="163" y="204"/>
                  <a:pt x="165" y="213"/>
                  <a:pt x="171" y="212"/>
                </a:cubicBezTo>
                <a:cubicBezTo>
                  <a:pt x="172" y="212"/>
                  <a:pt x="171" y="215"/>
                  <a:pt x="173" y="215"/>
                </a:cubicBezTo>
                <a:cubicBezTo>
                  <a:pt x="173" y="213"/>
                  <a:pt x="174" y="212"/>
                  <a:pt x="176" y="212"/>
                </a:cubicBezTo>
                <a:cubicBezTo>
                  <a:pt x="176" y="212"/>
                  <a:pt x="177" y="213"/>
                  <a:pt x="177" y="212"/>
                </a:cubicBezTo>
                <a:cubicBezTo>
                  <a:pt x="173" y="210"/>
                  <a:pt x="177" y="206"/>
                  <a:pt x="176" y="202"/>
                </a:cubicBezTo>
                <a:cubicBezTo>
                  <a:pt x="174" y="202"/>
                  <a:pt x="172" y="201"/>
                  <a:pt x="170" y="201"/>
                </a:cubicBezTo>
                <a:cubicBezTo>
                  <a:pt x="169" y="202"/>
                  <a:pt x="170" y="204"/>
                  <a:pt x="168" y="205"/>
                </a:cubicBezTo>
                <a:cubicBezTo>
                  <a:pt x="160" y="203"/>
                  <a:pt x="147" y="201"/>
                  <a:pt x="141" y="204"/>
                </a:cubicBezTo>
                <a:cubicBezTo>
                  <a:pt x="143" y="205"/>
                  <a:pt x="146" y="207"/>
                  <a:pt x="150" y="204"/>
                </a:cubicBezTo>
                <a:close/>
                <a:moveTo>
                  <a:pt x="37" y="656"/>
                </a:moveTo>
                <a:cubicBezTo>
                  <a:pt x="40" y="659"/>
                  <a:pt x="43" y="664"/>
                  <a:pt x="39" y="669"/>
                </a:cubicBezTo>
                <a:cubicBezTo>
                  <a:pt x="43" y="676"/>
                  <a:pt x="49" y="670"/>
                  <a:pt x="58" y="671"/>
                </a:cubicBezTo>
                <a:cubicBezTo>
                  <a:pt x="57" y="668"/>
                  <a:pt x="59" y="668"/>
                  <a:pt x="60" y="667"/>
                </a:cubicBezTo>
                <a:cubicBezTo>
                  <a:pt x="54" y="667"/>
                  <a:pt x="49" y="667"/>
                  <a:pt x="49" y="662"/>
                </a:cubicBezTo>
                <a:cubicBezTo>
                  <a:pt x="55" y="660"/>
                  <a:pt x="59" y="662"/>
                  <a:pt x="63" y="660"/>
                </a:cubicBezTo>
                <a:cubicBezTo>
                  <a:pt x="59" y="654"/>
                  <a:pt x="42" y="659"/>
                  <a:pt x="37" y="656"/>
                </a:cubicBezTo>
                <a:close/>
                <a:moveTo>
                  <a:pt x="1195" y="668"/>
                </a:moveTo>
                <a:cubicBezTo>
                  <a:pt x="1197" y="668"/>
                  <a:pt x="1193" y="669"/>
                  <a:pt x="1194" y="670"/>
                </a:cubicBezTo>
                <a:cubicBezTo>
                  <a:pt x="1196" y="670"/>
                  <a:pt x="1196" y="670"/>
                  <a:pt x="1196" y="670"/>
                </a:cubicBezTo>
                <a:cubicBezTo>
                  <a:pt x="1196" y="670"/>
                  <a:pt x="1197" y="670"/>
                  <a:pt x="1196" y="669"/>
                </a:cubicBezTo>
                <a:cubicBezTo>
                  <a:pt x="1196" y="668"/>
                  <a:pt x="1201" y="665"/>
                  <a:pt x="1195" y="668"/>
                </a:cubicBezTo>
                <a:close/>
                <a:moveTo>
                  <a:pt x="851" y="735"/>
                </a:moveTo>
                <a:cubicBezTo>
                  <a:pt x="855" y="736"/>
                  <a:pt x="854" y="732"/>
                  <a:pt x="856" y="731"/>
                </a:cubicBezTo>
                <a:cubicBezTo>
                  <a:pt x="858" y="731"/>
                  <a:pt x="857" y="735"/>
                  <a:pt x="858" y="736"/>
                </a:cubicBezTo>
                <a:cubicBezTo>
                  <a:pt x="863" y="736"/>
                  <a:pt x="860" y="732"/>
                  <a:pt x="859" y="731"/>
                </a:cubicBezTo>
                <a:cubicBezTo>
                  <a:pt x="863" y="730"/>
                  <a:pt x="864" y="732"/>
                  <a:pt x="867" y="731"/>
                </a:cubicBezTo>
                <a:cubicBezTo>
                  <a:pt x="862" y="724"/>
                  <a:pt x="853" y="729"/>
                  <a:pt x="849" y="728"/>
                </a:cubicBezTo>
                <a:cubicBezTo>
                  <a:pt x="848" y="730"/>
                  <a:pt x="847" y="731"/>
                  <a:pt x="849" y="732"/>
                </a:cubicBezTo>
                <a:cubicBezTo>
                  <a:pt x="847" y="732"/>
                  <a:pt x="846" y="733"/>
                  <a:pt x="845" y="734"/>
                </a:cubicBezTo>
                <a:cubicBezTo>
                  <a:pt x="847" y="734"/>
                  <a:pt x="846" y="737"/>
                  <a:pt x="848" y="736"/>
                </a:cubicBezTo>
                <a:cubicBezTo>
                  <a:pt x="848" y="736"/>
                  <a:pt x="850" y="731"/>
                  <a:pt x="851" y="735"/>
                </a:cubicBezTo>
                <a:close/>
                <a:moveTo>
                  <a:pt x="1094" y="735"/>
                </a:moveTo>
                <a:cubicBezTo>
                  <a:pt x="1095" y="733"/>
                  <a:pt x="1096" y="736"/>
                  <a:pt x="1097" y="734"/>
                </a:cubicBezTo>
                <a:cubicBezTo>
                  <a:pt x="1097" y="735"/>
                  <a:pt x="1098" y="735"/>
                  <a:pt x="1098" y="734"/>
                </a:cubicBezTo>
                <a:cubicBezTo>
                  <a:pt x="1095" y="733"/>
                  <a:pt x="1101" y="733"/>
                  <a:pt x="1099" y="731"/>
                </a:cubicBezTo>
                <a:cubicBezTo>
                  <a:pt x="1098" y="731"/>
                  <a:pt x="1096" y="730"/>
                  <a:pt x="1095" y="731"/>
                </a:cubicBezTo>
                <a:cubicBezTo>
                  <a:pt x="1098" y="732"/>
                  <a:pt x="1091" y="734"/>
                  <a:pt x="1094" y="735"/>
                </a:cubicBezTo>
                <a:close/>
                <a:moveTo>
                  <a:pt x="1125" y="745"/>
                </a:moveTo>
                <a:cubicBezTo>
                  <a:pt x="1123" y="745"/>
                  <a:pt x="1123" y="744"/>
                  <a:pt x="1122" y="743"/>
                </a:cubicBezTo>
                <a:cubicBezTo>
                  <a:pt x="1123" y="741"/>
                  <a:pt x="1123" y="739"/>
                  <a:pt x="1125" y="738"/>
                </a:cubicBezTo>
                <a:cubicBezTo>
                  <a:pt x="1118" y="739"/>
                  <a:pt x="1114" y="737"/>
                  <a:pt x="1110" y="740"/>
                </a:cubicBezTo>
                <a:cubicBezTo>
                  <a:pt x="1113" y="741"/>
                  <a:pt x="1120" y="739"/>
                  <a:pt x="1122" y="740"/>
                </a:cubicBezTo>
                <a:cubicBezTo>
                  <a:pt x="1123" y="747"/>
                  <a:pt x="1115" y="748"/>
                  <a:pt x="1108" y="750"/>
                </a:cubicBezTo>
                <a:cubicBezTo>
                  <a:pt x="1115" y="752"/>
                  <a:pt x="1121" y="750"/>
                  <a:pt x="1130" y="749"/>
                </a:cubicBezTo>
                <a:cubicBezTo>
                  <a:pt x="1128" y="744"/>
                  <a:pt x="1142" y="748"/>
                  <a:pt x="1142" y="743"/>
                </a:cubicBezTo>
                <a:cubicBezTo>
                  <a:pt x="1139" y="743"/>
                  <a:pt x="1130" y="741"/>
                  <a:pt x="1125" y="745"/>
                </a:cubicBezTo>
                <a:close/>
                <a:moveTo>
                  <a:pt x="518" y="787"/>
                </a:moveTo>
                <a:cubicBezTo>
                  <a:pt x="502" y="780"/>
                  <a:pt x="472" y="790"/>
                  <a:pt x="458" y="780"/>
                </a:cubicBezTo>
                <a:cubicBezTo>
                  <a:pt x="457" y="779"/>
                  <a:pt x="459" y="778"/>
                  <a:pt x="459" y="777"/>
                </a:cubicBezTo>
                <a:cubicBezTo>
                  <a:pt x="443" y="774"/>
                  <a:pt x="427" y="777"/>
                  <a:pt x="414" y="778"/>
                </a:cubicBezTo>
                <a:cubicBezTo>
                  <a:pt x="409" y="778"/>
                  <a:pt x="403" y="776"/>
                  <a:pt x="399" y="778"/>
                </a:cubicBezTo>
                <a:cubicBezTo>
                  <a:pt x="396" y="779"/>
                  <a:pt x="396" y="781"/>
                  <a:pt x="393" y="781"/>
                </a:cubicBezTo>
                <a:cubicBezTo>
                  <a:pt x="390" y="782"/>
                  <a:pt x="387" y="779"/>
                  <a:pt x="384" y="780"/>
                </a:cubicBezTo>
                <a:cubicBezTo>
                  <a:pt x="386" y="780"/>
                  <a:pt x="389" y="783"/>
                  <a:pt x="387" y="784"/>
                </a:cubicBezTo>
                <a:cubicBezTo>
                  <a:pt x="380" y="785"/>
                  <a:pt x="368" y="781"/>
                  <a:pt x="360" y="783"/>
                </a:cubicBezTo>
                <a:cubicBezTo>
                  <a:pt x="363" y="779"/>
                  <a:pt x="354" y="781"/>
                  <a:pt x="355" y="776"/>
                </a:cubicBezTo>
                <a:cubicBezTo>
                  <a:pt x="343" y="775"/>
                  <a:pt x="334" y="773"/>
                  <a:pt x="323" y="775"/>
                </a:cubicBezTo>
                <a:cubicBezTo>
                  <a:pt x="325" y="775"/>
                  <a:pt x="325" y="776"/>
                  <a:pt x="325" y="778"/>
                </a:cubicBezTo>
                <a:cubicBezTo>
                  <a:pt x="314" y="780"/>
                  <a:pt x="305" y="767"/>
                  <a:pt x="291" y="773"/>
                </a:cubicBezTo>
                <a:cubicBezTo>
                  <a:pt x="291" y="777"/>
                  <a:pt x="295" y="776"/>
                  <a:pt x="293" y="780"/>
                </a:cubicBezTo>
                <a:cubicBezTo>
                  <a:pt x="288" y="778"/>
                  <a:pt x="275" y="779"/>
                  <a:pt x="275" y="772"/>
                </a:cubicBezTo>
                <a:cubicBezTo>
                  <a:pt x="266" y="772"/>
                  <a:pt x="257" y="771"/>
                  <a:pt x="245" y="771"/>
                </a:cubicBezTo>
                <a:cubicBezTo>
                  <a:pt x="243" y="781"/>
                  <a:pt x="233" y="772"/>
                  <a:pt x="225" y="776"/>
                </a:cubicBezTo>
                <a:cubicBezTo>
                  <a:pt x="227" y="771"/>
                  <a:pt x="221" y="773"/>
                  <a:pt x="219" y="771"/>
                </a:cubicBezTo>
                <a:cubicBezTo>
                  <a:pt x="219" y="768"/>
                  <a:pt x="219" y="768"/>
                  <a:pt x="219" y="768"/>
                </a:cubicBezTo>
                <a:cubicBezTo>
                  <a:pt x="199" y="764"/>
                  <a:pt x="177" y="762"/>
                  <a:pt x="154" y="762"/>
                </a:cubicBezTo>
                <a:cubicBezTo>
                  <a:pt x="152" y="764"/>
                  <a:pt x="149" y="768"/>
                  <a:pt x="145" y="766"/>
                </a:cubicBezTo>
                <a:cubicBezTo>
                  <a:pt x="145" y="763"/>
                  <a:pt x="147" y="763"/>
                  <a:pt x="145" y="761"/>
                </a:cubicBezTo>
                <a:cubicBezTo>
                  <a:pt x="136" y="759"/>
                  <a:pt x="125" y="757"/>
                  <a:pt x="117" y="756"/>
                </a:cubicBezTo>
                <a:cubicBezTo>
                  <a:pt x="102" y="755"/>
                  <a:pt x="90" y="761"/>
                  <a:pt x="78" y="761"/>
                </a:cubicBezTo>
                <a:cubicBezTo>
                  <a:pt x="77" y="761"/>
                  <a:pt x="74" y="759"/>
                  <a:pt x="73" y="759"/>
                </a:cubicBezTo>
                <a:cubicBezTo>
                  <a:pt x="62" y="758"/>
                  <a:pt x="52" y="765"/>
                  <a:pt x="44" y="768"/>
                </a:cubicBezTo>
                <a:cubicBezTo>
                  <a:pt x="43" y="771"/>
                  <a:pt x="45" y="772"/>
                  <a:pt x="43" y="774"/>
                </a:cubicBezTo>
                <a:cubicBezTo>
                  <a:pt x="37" y="777"/>
                  <a:pt x="25" y="777"/>
                  <a:pt x="19" y="779"/>
                </a:cubicBezTo>
                <a:cubicBezTo>
                  <a:pt x="27" y="781"/>
                  <a:pt x="33" y="780"/>
                  <a:pt x="43" y="780"/>
                </a:cubicBezTo>
                <a:cubicBezTo>
                  <a:pt x="44" y="782"/>
                  <a:pt x="41" y="781"/>
                  <a:pt x="41" y="784"/>
                </a:cubicBezTo>
                <a:cubicBezTo>
                  <a:pt x="55" y="785"/>
                  <a:pt x="76" y="777"/>
                  <a:pt x="88" y="785"/>
                </a:cubicBezTo>
                <a:cubicBezTo>
                  <a:pt x="72" y="787"/>
                  <a:pt x="43" y="789"/>
                  <a:pt x="27" y="796"/>
                </a:cubicBezTo>
                <a:cubicBezTo>
                  <a:pt x="34" y="797"/>
                  <a:pt x="40" y="796"/>
                  <a:pt x="45" y="794"/>
                </a:cubicBezTo>
                <a:cubicBezTo>
                  <a:pt x="45" y="796"/>
                  <a:pt x="46" y="796"/>
                  <a:pt x="46" y="798"/>
                </a:cubicBezTo>
                <a:cubicBezTo>
                  <a:pt x="61" y="795"/>
                  <a:pt x="82" y="798"/>
                  <a:pt x="96" y="793"/>
                </a:cubicBezTo>
                <a:cubicBezTo>
                  <a:pt x="118" y="793"/>
                  <a:pt x="141" y="791"/>
                  <a:pt x="164" y="794"/>
                </a:cubicBezTo>
                <a:cubicBezTo>
                  <a:pt x="174" y="796"/>
                  <a:pt x="183" y="797"/>
                  <a:pt x="194" y="797"/>
                </a:cubicBezTo>
                <a:cubicBezTo>
                  <a:pt x="211" y="797"/>
                  <a:pt x="246" y="806"/>
                  <a:pt x="255" y="797"/>
                </a:cubicBezTo>
                <a:cubicBezTo>
                  <a:pt x="251" y="794"/>
                  <a:pt x="245" y="793"/>
                  <a:pt x="241" y="791"/>
                </a:cubicBezTo>
                <a:cubicBezTo>
                  <a:pt x="261" y="788"/>
                  <a:pt x="281" y="799"/>
                  <a:pt x="303" y="790"/>
                </a:cubicBezTo>
                <a:cubicBezTo>
                  <a:pt x="307" y="790"/>
                  <a:pt x="307" y="793"/>
                  <a:pt x="309" y="793"/>
                </a:cubicBezTo>
                <a:cubicBezTo>
                  <a:pt x="316" y="787"/>
                  <a:pt x="335" y="794"/>
                  <a:pt x="345" y="789"/>
                </a:cubicBezTo>
                <a:cubicBezTo>
                  <a:pt x="344" y="785"/>
                  <a:pt x="338" y="788"/>
                  <a:pt x="339" y="783"/>
                </a:cubicBezTo>
                <a:cubicBezTo>
                  <a:pt x="341" y="783"/>
                  <a:pt x="343" y="782"/>
                  <a:pt x="344" y="780"/>
                </a:cubicBezTo>
                <a:cubicBezTo>
                  <a:pt x="345" y="783"/>
                  <a:pt x="347" y="785"/>
                  <a:pt x="351" y="783"/>
                </a:cubicBezTo>
                <a:cubicBezTo>
                  <a:pt x="353" y="786"/>
                  <a:pt x="353" y="791"/>
                  <a:pt x="356" y="793"/>
                </a:cubicBezTo>
                <a:cubicBezTo>
                  <a:pt x="361" y="794"/>
                  <a:pt x="361" y="794"/>
                  <a:pt x="366" y="794"/>
                </a:cubicBezTo>
                <a:cubicBezTo>
                  <a:pt x="366" y="797"/>
                  <a:pt x="362" y="795"/>
                  <a:pt x="363" y="798"/>
                </a:cubicBezTo>
                <a:cubicBezTo>
                  <a:pt x="376" y="794"/>
                  <a:pt x="389" y="795"/>
                  <a:pt x="404" y="793"/>
                </a:cubicBezTo>
                <a:cubicBezTo>
                  <a:pt x="400" y="789"/>
                  <a:pt x="391" y="794"/>
                  <a:pt x="387" y="788"/>
                </a:cubicBezTo>
                <a:cubicBezTo>
                  <a:pt x="399" y="787"/>
                  <a:pt x="416" y="780"/>
                  <a:pt x="419" y="792"/>
                </a:cubicBezTo>
                <a:cubicBezTo>
                  <a:pt x="419" y="790"/>
                  <a:pt x="417" y="797"/>
                  <a:pt x="417" y="796"/>
                </a:cubicBezTo>
                <a:cubicBezTo>
                  <a:pt x="424" y="809"/>
                  <a:pt x="458" y="807"/>
                  <a:pt x="467" y="802"/>
                </a:cubicBezTo>
                <a:cubicBezTo>
                  <a:pt x="466" y="800"/>
                  <a:pt x="466" y="798"/>
                  <a:pt x="463" y="797"/>
                </a:cubicBezTo>
                <a:cubicBezTo>
                  <a:pt x="484" y="792"/>
                  <a:pt x="515" y="805"/>
                  <a:pt x="534" y="797"/>
                </a:cubicBezTo>
                <a:cubicBezTo>
                  <a:pt x="533" y="792"/>
                  <a:pt x="547" y="796"/>
                  <a:pt x="548" y="790"/>
                </a:cubicBezTo>
                <a:cubicBezTo>
                  <a:pt x="537" y="789"/>
                  <a:pt x="527" y="782"/>
                  <a:pt x="518" y="787"/>
                </a:cubicBezTo>
                <a:close/>
                <a:moveTo>
                  <a:pt x="153" y="789"/>
                </a:moveTo>
                <a:cubicBezTo>
                  <a:pt x="156" y="787"/>
                  <a:pt x="157" y="791"/>
                  <a:pt x="161" y="790"/>
                </a:cubicBezTo>
                <a:cubicBezTo>
                  <a:pt x="161" y="793"/>
                  <a:pt x="152" y="793"/>
                  <a:pt x="153" y="789"/>
                </a:cubicBezTo>
                <a:close/>
                <a:moveTo>
                  <a:pt x="175" y="791"/>
                </a:moveTo>
                <a:cubicBezTo>
                  <a:pt x="175" y="789"/>
                  <a:pt x="179" y="787"/>
                  <a:pt x="181" y="789"/>
                </a:cubicBezTo>
                <a:cubicBezTo>
                  <a:pt x="180" y="790"/>
                  <a:pt x="177" y="791"/>
                  <a:pt x="175" y="791"/>
                </a:cubicBezTo>
                <a:close/>
                <a:moveTo>
                  <a:pt x="286" y="787"/>
                </a:moveTo>
                <a:cubicBezTo>
                  <a:pt x="285" y="786"/>
                  <a:pt x="285" y="784"/>
                  <a:pt x="283" y="783"/>
                </a:cubicBezTo>
                <a:cubicBezTo>
                  <a:pt x="287" y="780"/>
                  <a:pt x="299" y="778"/>
                  <a:pt x="300" y="785"/>
                </a:cubicBezTo>
                <a:cubicBezTo>
                  <a:pt x="295" y="785"/>
                  <a:pt x="291" y="786"/>
                  <a:pt x="286" y="787"/>
                </a:cubicBezTo>
                <a:close/>
                <a:moveTo>
                  <a:pt x="316" y="789"/>
                </a:moveTo>
                <a:cubicBezTo>
                  <a:pt x="313" y="789"/>
                  <a:pt x="312" y="787"/>
                  <a:pt x="309" y="788"/>
                </a:cubicBezTo>
                <a:cubicBezTo>
                  <a:pt x="307" y="787"/>
                  <a:pt x="317" y="784"/>
                  <a:pt x="316" y="789"/>
                </a:cubicBezTo>
                <a:close/>
                <a:moveTo>
                  <a:pt x="961" y="761"/>
                </a:moveTo>
                <a:cubicBezTo>
                  <a:pt x="958" y="761"/>
                  <a:pt x="960" y="755"/>
                  <a:pt x="956" y="756"/>
                </a:cubicBezTo>
                <a:cubicBezTo>
                  <a:pt x="955" y="760"/>
                  <a:pt x="960" y="762"/>
                  <a:pt x="961" y="761"/>
                </a:cubicBezTo>
                <a:close/>
                <a:moveTo>
                  <a:pt x="605" y="793"/>
                </a:moveTo>
                <a:cubicBezTo>
                  <a:pt x="604" y="794"/>
                  <a:pt x="602" y="794"/>
                  <a:pt x="601" y="795"/>
                </a:cubicBezTo>
                <a:cubicBezTo>
                  <a:pt x="599" y="791"/>
                  <a:pt x="595" y="793"/>
                  <a:pt x="589" y="793"/>
                </a:cubicBezTo>
                <a:cubicBezTo>
                  <a:pt x="590" y="796"/>
                  <a:pt x="584" y="792"/>
                  <a:pt x="585" y="796"/>
                </a:cubicBezTo>
                <a:cubicBezTo>
                  <a:pt x="593" y="800"/>
                  <a:pt x="602" y="794"/>
                  <a:pt x="602" y="799"/>
                </a:cubicBezTo>
                <a:cubicBezTo>
                  <a:pt x="607" y="796"/>
                  <a:pt x="612" y="803"/>
                  <a:pt x="615" y="799"/>
                </a:cubicBezTo>
                <a:cubicBezTo>
                  <a:pt x="609" y="800"/>
                  <a:pt x="609" y="794"/>
                  <a:pt x="605" y="793"/>
                </a:cubicBezTo>
                <a:close/>
                <a:moveTo>
                  <a:pt x="933" y="808"/>
                </a:moveTo>
                <a:cubicBezTo>
                  <a:pt x="935" y="808"/>
                  <a:pt x="936" y="808"/>
                  <a:pt x="936" y="806"/>
                </a:cubicBezTo>
                <a:cubicBezTo>
                  <a:pt x="933" y="807"/>
                  <a:pt x="932" y="806"/>
                  <a:pt x="931" y="805"/>
                </a:cubicBezTo>
                <a:cubicBezTo>
                  <a:pt x="930" y="808"/>
                  <a:pt x="926" y="804"/>
                  <a:pt x="924" y="807"/>
                </a:cubicBezTo>
                <a:cubicBezTo>
                  <a:pt x="925" y="804"/>
                  <a:pt x="916" y="804"/>
                  <a:pt x="913" y="806"/>
                </a:cubicBezTo>
                <a:cubicBezTo>
                  <a:pt x="911" y="804"/>
                  <a:pt x="911" y="805"/>
                  <a:pt x="908" y="806"/>
                </a:cubicBezTo>
                <a:cubicBezTo>
                  <a:pt x="908" y="804"/>
                  <a:pt x="911" y="805"/>
                  <a:pt x="909" y="803"/>
                </a:cubicBezTo>
                <a:cubicBezTo>
                  <a:pt x="908" y="802"/>
                  <a:pt x="907" y="803"/>
                  <a:pt x="907" y="802"/>
                </a:cubicBezTo>
                <a:cubicBezTo>
                  <a:pt x="903" y="803"/>
                  <a:pt x="904" y="805"/>
                  <a:pt x="900" y="803"/>
                </a:cubicBezTo>
                <a:cubicBezTo>
                  <a:pt x="900" y="806"/>
                  <a:pt x="897" y="805"/>
                  <a:pt x="896" y="806"/>
                </a:cubicBezTo>
                <a:cubicBezTo>
                  <a:pt x="896" y="802"/>
                  <a:pt x="885" y="806"/>
                  <a:pt x="888" y="802"/>
                </a:cubicBezTo>
                <a:cubicBezTo>
                  <a:pt x="884" y="802"/>
                  <a:pt x="884" y="806"/>
                  <a:pt x="880" y="805"/>
                </a:cubicBezTo>
                <a:cubicBezTo>
                  <a:pt x="880" y="804"/>
                  <a:pt x="881" y="803"/>
                  <a:pt x="881" y="803"/>
                </a:cubicBezTo>
                <a:cubicBezTo>
                  <a:pt x="876" y="802"/>
                  <a:pt x="873" y="805"/>
                  <a:pt x="868" y="802"/>
                </a:cubicBezTo>
                <a:cubicBezTo>
                  <a:pt x="868" y="805"/>
                  <a:pt x="865" y="802"/>
                  <a:pt x="861" y="804"/>
                </a:cubicBezTo>
                <a:cubicBezTo>
                  <a:pt x="861" y="801"/>
                  <a:pt x="858" y="801"/>
                  <a:pt x="856" y="801"/>
                </a:cubicBezTo>
                <a:cubicBezTo>
                  <a:pt x="855" y="805"/>
                  <a:pt x="860" y="799"/>
                  <a:pt x="860" y="804"/>
                </a:cubicBezTo>
                <a:cubicBezTo>
                  <a:pt x="854" y="804"/>
                  <a:pt x="850" y="802"/>
                  <a:pt x="850" y="807"/>
                </a:cubicBezTo>
                <a:cubicBezTo>
                  <a:pt x="862" y="811"/>
                  <a:pt x="873" y="812"/>
                  <a:pt x="885" y="812"/>
                </a:cubicBezTo>
                <a:cubicBezTo>
                  <a:pt x="891" y="804"/>
                  <a:pt x="903" y="812"/>
                  <a:pt x="909" y="817"/>
                </a:cubicBezTo>
                <a:cubicBezTo>
                  <a:pt x="912" y="815"/>
                  <a:pt x="913" y="817"/>
                  <a:pt x="917" y="817"/>
                </a:cubicBezTo>
                <a:cubicBezTo>
                  <a:pt x="916" y="821"/>
                  <a:pt x="924" y="821"/>
                  <a:pt x="926" y="819"/>
                </a:cubicBezTo>
                <a:cubicBezTo>
                  <a:pt x="925" y="819"/>
                  <a:pt x="925" y="817"/>
                  <a:pt x="924" y="817"/>
                </a:cubicBezTo>
                <a:cubicBezTo>
                  <a:pt x="931" y="813"/>
                  <a:pt x="943" y="817"/>
                  <a:pt x="947" y="812"/>
                </a:cubicBezTo>
                <a:cubicBezTo>
                  <a:pt x="942" y="811"/>
                  <a:pt x="935" y="812"/>
                  <a:pt x="933" y="808"/>
                </a:cubicBezTo>
                <a:close/>
                <a:moveTo>
                  <a:pt x="1010" y="805"/>
                </a:moveTo>
                <a:cubicBezTo>
                  <a:pt x="1010" y="804"/>
                  <a:pt x="1011" y="804"/>
                  <a:pt x="1010" y="803"/>
                </a:cubicBezTo>
                <a:cubicBezTo>
                  <a:pt x="999" y="803"/>
                  <a:pt x="981" y="800"/>
                  <a:pt x="974" y="805"/>
                </a:cubicBezTo>
                <a:cubicBezTo>
                  <a:pt x="975" y="806"/>
                  <a:pt x="976" y="808"/>
                  <a:pt x="976" y="810"/>
                </a:cubicBezTo>
                <a:cubicBezTo>
                  <a:pt x="973" y="811"/>
                  <a:pt x="973" y="813"/>
                  <a:pt x="971" y="813"/>
                </a:cubicBezTo>
                <a:cubicBezTo>
                  <a:pt x="973" y="813"/>
                  <a:pt x="971" y="814"/>
                  <a:pt x="971" y="816"/>
                </a:cubicBezTo>
                <a:cubicBezTo>
                  <a:pt x="997" y="820"/>
                  <a:pt x="1029" y="816"/>
                  <a:pt x="1052" y="811"/>
                </a:cubicBezTo>
                <a:cubicBezTo>
                  <a:pt x="1031" y="815"/>
                  <a:pt x="1026" y="800"/>
                  <a:pt x="1010" y="805"/>
                </a:cubicBezTo>
                <a:close/>
                <a:moveTo>
                  <a:pt x="448" y="77"/>
                </a:moveTo>
                <a:cubicBezTo>
                  <a:pt x="445" y="77"/>
                  <a:pt x="443" y="77"/>
                  <a:pt x="443" y="79"/>
                </a:cubicBezTo>
                <a:cubicBezTo>
                  <a:pt x="447" y="81"/>
                  <a:pt x="449" y="88"/>
                  <a:pt x="454" y="86"/>
                </a:cubicBezTo>
                <a:cubicBezTo>
                  <a:pt x="456" y="82"/>
                  <a:pt x="454" y="82"/>
                  <a:pt x="453" y="78"/>
                </a:cubicBezTo>
                <a:cubicBezTo>
                  <a:pt x="455" y="76"/>
                  <a:pt x="458" y="75"/>
                  <a:pt x="459" y="72"/>
                </a:cubicBezTo>
                <a:cubicBezTo>
                  <a:pt x="463" y="73"/>
                  <a:pt x="463" y="74"/>
                  <a:pt x="468" y="73"/>
                </a:cubicBezTo>
                <a:cubicBezTo>
                  <a:pt x="468" y="71"/>
                  <a:pt x="469" y="69"/>
                  <a:pt x="470" y="68"/>
                </a:cubicBezTo>
                <a:cubicBezTo>
                  <a:pt x="472" y="72"/>
                  <a:pt x="481" y="71"/>
                  <a:pt x="479" y="67"/>
                </a:cubicBezTo>
                <a:cubicBezTo>
                  <a:pt x="477" y="64"/>
                  <a:pt x="478" y="70"/>
                  <a:pt x="475" y="69"/>
                </a:cubicBezTo>
                <a:cubicBezTo>
                  <a:pt x="475" y="67"/>
                  <a:pt x="476" y="66"/>
                  <a:pt x="477" y="65"/>
                </a:cubicBezTo>
                <a:cubicBezTo>
                  <a:pt x="481" y="67"/>
                  <a:pt x="486" y="65"/>
                  <a:pt x="490" y="70"/>
                </a:cubicBezTo>
                <a:cubicBezTo>
                  <a:pt x="490" y="82"/>
                  <a:pt x="475" y="74"/>
                  <a:pt x="469" y="79"/>
                </a:cubicBezTo>
                <a:cubicBezTo>
                  <a:pt x="471" y="81"/>
                  <a:pt x="474" y="81"/>
                  <a:pt x="476" y="82"/>
                </a:cubicBezTo>
                <a:cubicBezTo>
                  <a:pt x="475" y="84"/>
                  <a:pt x="475" y="86"/>
                  <a:pt x="478" y="87"/>
                </a:cubicBezTo>
                <a:cubicBezTo>
                  <a:pt x="481" y="86"/>
                  <a:pt x="481" y="82"/>
                  <a:pt x="484" y="81"/>
                </a:cubicBezTo>
                <a:cubicBezTo>
                  <a:pt x="497" y="90"/>
                  <a:pt x="514" y="80"/>
                  <a:pt x="530" y="84"/>
                </a:cubicBezTo>
                <a:cubicBezTo>
                  <a:pt x="532" y="82"/>
                  <a:pt x="531" y="81"/>
                  <a:pt x="532" y="79"/>
                </a:cubicBezTo>
                <a:cubicBezTo>
                  <a:pt x="530" y="75"/>
                  <a:pt x="523" y="74"/>
                  <a:pt x="524" y="69"/>
                </a:cubicBezTo>
                <a:cubicBezTo>
                  <a:pt x="529" y="69"/>
                  <a:pt x="528" y="69"/>
                  <a:pt x="532" y="67"/>
                </a:cubicBezTo>
                <a:cubicBezTo>
                  <a:pt x="534" y="70"/>
                  <a:pt x="533" y="73"/>
                  <a:pt x="535" y="79"/>
                </a:cubicBezTo>
                <a:cubicBezTo>
                  <a:pt x="539" y="80"/>
                  <a:pt x="541" y="81"/>
                  <a:pt x="546" y="78"/>
                </a:cubicBezTo>
                <a:cubicBezTo>
                  <a:pt x="547" y="76"/>
                  <a:pt x="544" y="76"/>
                  <a:pt x="545" y="73"/>
                </a:cubicBezTo>
                <a:cubicBezTo>
                  <a:pt x="542" y="72"/>
                  <a:pt x="539" y="72"/>
                  <a:pt x="538" y="69"/>
                </a:cubicBezTo>
                <a:cubicBezTo>
                  <a:pt x="542" y="69"/>
                  <a:pt x="540" y="65"/>
                  <a:pt x="544" y="65"/>
                </a:cubicBezTo>
                <a:cubicBezTo>
                  <a:pt x="547" y="67"/>
                  <a:pt x="551" y="68"/>
                  <a:pt x="557" y="67"/>
                </a:cubicBezTo>
                <a:cubicBezTo>
                  <a:pt x="554" y="60"/>
                  <a:pt x="544" y="62"/>
                  <a:pt x="535" y="61"/>
                </a:cubicBezTo>
                <a:cubicBezTo>
                  <a:pt x="515" y="59"/>
                  <a:pt x="494" y="57"/>
                  <a:pt x="475" y="57"/>
                </a:cubicBezTo>
                <a:cubicBezTo>
                  <a:pt x="475" y="59"/>
                  <a:pt x="476" y="59"/>
                  <a:pt x="475" y="60"/>
                </a:cubicBezTo>
                <a:cubicBezTo>
                  <a:pt x="467" y="61"/>
                  <a:pt x="459" y="59"/>
                  <a:pt x="457" y="64"/>
                </a:cubicBezTo>
                <a:cubicBezTo>
                  <a:pt x="458" y="61"/>
                  <a:pt x="461" y="65"/>
                  <a:pt x="462" y="65"/>
                </a:cubicBezTo>
                <a:cubicBezTo>
                  <a:pt x="454" y="69"/>
                  <a:pt x="444" y="62"/>
                  <a:pt x="437" y="68"/>
                </a:cubicBezTo>
                <a:cubicBezTo>
                  <a:pt x="439" y="70"/>
                  <a:pt x="442" y="71"/>
                  <a:pt x="446" y="71"/>
                </a:cubicBezTo>
                <a:cubicBezTo>
                  <a:pt x="446" y="73"/>
                  <a:pt x="448" y="75"/>
                  <a:pt x="448" y="77"/>
                </a:cubicBezTo>
                <a:close/>
                <a:moveTo>
                  <a:pt x="488" y="60"/>
                </a:moveTo>
                <a:cubicBezTo>
                  <a:pt x="489" y="60"/>
                  <a:pt x="490" y="61"/>
                  <a:pt x="491" y="61"/>
                </a:cubicBezTo>
                <a:cubicBezTo>
                  <a:pt x="491" y="62"/>
                  <a:pt x="490" y="63"/>
                  <a:pt x="490" y="65"/>
                </a:cubicBezTo>
                <a:cubicBezTo>
                  <a:pt x="487" y="65"/>
                  <a:pt x="486" y="61"/>
                  <a:pt x="488" y="60"/>
                </a:cubicBezTo>
                <a:close/>
                <a:moveTo>
                  <a:pt x="574" y="69"/>
                </a:moveTo>
                <a:cubicBezTo>
                  <a:pt x="577" y="71"/>
                  <a:pt x="583" y="70"/>
                  <a:pt x="584" y="72"/>
                </a:cubicBezTo>
                <a:cubicBezTo>
                  <a:pt x="584" y="73"/>
                  <a:pt x="581" y="77"/>
                  <a:pt x="580" y="74"/>
                </a:cubicBezTo>
                <a:cubicBezTo>
                  <a:pt x="580" y="73"/>
                  <a:pt x="581" y="73"/>
                  <a:pt x="582" y="72"/>
                </a:cubicBezTo>
                <a:cubicBezTo>
                  <a:pt x="578" y="70"/>
                  <a:pt x="579" y="74"/>
                  <a:pt x="576" y="75"/>
                </a:cubicBezTo>
                <a:cubicBezTo>
                  <a:pt x="579" y="76"/>
                  <a:pt x="581" y="78"/>
                  <a:pt x="578" y="81"/>
                </a:cubicBezTo>
                <a:cubicBezTo>
                  <a:pt x="578" y="83"/>
                  <a:pt x="579" y="83"/>
                  <a:pt x="579" y="85"/>
                </a:cubicBezTo>
                <a:cubicBezTo>
                  <a:pt x="583" y="84"/>
                  <a:pt x="587" y="87"/>
                  <a:pt x="590" y="85"/>
                </a:cubicBezTo>
                <a:cubicBezTo>
                  <a:pt x="591" y="79"/>
                  <a:pt x="587" y="78"/>
                  <a:pt x="584" y="76"/>
                </a:cubicBezTo>
                <a:cubicBezTo>
                  <a:pt x="590" y="77"/>
                  <a:pt x="592" y="74"/>
                  <a:pt x="595" y="72"/>
                </a:cubicBezTo>
                <a:cubicBezTo>
                  <a:pt x="595" y="75"/>
                  <a:pt x="596" y="76"/>
                  <a:pt x="599" y="76"/>
                </a:cubicBezTo>
                <a:cubicBezTo>
                  <a:pt x="601" y="69"/>
                  <a:pt x="595" y="72"/>
                  <a:pt x="597" y="68"/>
                </a:cubicBezTo>
                <a:cubicBezTo>
                  <a:pt x="591" y="66"/>
                  <a:pt x="595" y="70"/>
                  <a:pt x="590" y="71"/>
                </a:cubicBezTo>
                <a:cubicBezTo>
                  <a:pt x="589" y="68"/>
                  <a:pt x="592" y="69"/>
                  <a:pt x="592" y="66"/>
                </a:cubicBezTo>
                <a:cubicBezTo>
                  <a:pt x="581" y="67"/>
                  <a:pt x="579" y="63"/>
                  <a:pt x="584" y="55"/>
                </a:cubicBezTo>
                <a:cubicBezTo>
                  <a:pt x="578" y="54"/>
                  <a:pt x="568" y="56"/>
                  <a:pt x="562" y="59"/>
                </a:cubicBezTo>
                <a:cubicBezTo>
                  <a:pt x="570" y="59"/>
                  <a:pt x="577" y="62"/>
                  <a:pt x="574" y="69"/>
                </a:cubicBezTo>
                <a:close/>
                <a:moveTo>
                  <a:pt x="414" y="86"/>
                </a:moveTo>
                <a:cubicBezTo>
                  <a:pt x="414" y="83"/>
                  <a:pt x="416" y="82"/>
                  <a:pt x="417" y="81"/>
                </a:cubicBezTo>
                <a:cubicBezTo>
                  <a:pt x="420" y="85"/>
                  <a:pt x="427" y="83"/>
                  <a:pt x="430" y="86"/>
                </a:cubicBezTo>
                <a:cubicBezTo>
                  <a:pt x="432" y="83"/>
                  <a:pt x="436" y="82"/>
                  <a:pt x="439" y="80"/>
                </a:cubicBezTo>
                <a:cubicBezTo>
                  <a:pt x="436" y="66"/>
                  <a:pt x="429" y="72"/>
                  <a:pt x="419" y="76"/>
                </a:cubicBezTo>
                <a:cubicBezTo>
                  <a:pt x="418" y="79"/>
                  <a:pt x="422" y="76"/>
                  <a:pt x="422" y="78"/>
                </a:cubicBezTo>
                <a:cubicBezTo>
                  <a:pt x="415" y="79"/>
                  <a:pt x="410" y="78"/>
                  <a:pt x="405" y="77"/>
                </a:cubicBezTo>
                <a:cubicBezTo>
                  <a:pt x="404" y="78"/>
                  <a:pt x="406" y="83"/>
                  <a:pt x="407" y="86"/>
                </a:cubicBezTo>
                <a:cubicBezTo>
                  <a:pt x="407" y="85"/>
                  <a:pt x="412" y="84"/>
                  <a:pt x="414" y="86"/>
                </a:cubicBezTo>
                <a:close/>
                <a:moveTo>
                  <a:pt x="304" y="102"/>
                </a:moveTo>
                <a:cubicBezTo>
                  <a:pt x="305" y="103"/>
                  <a:pt x="307" y="103"/>
                  <a:pt x="306" y="106"/>
                </a:cubicBezTo>
                <a:cubicBezTo>
                  <a:pt x="307" y="109"/>
                  <a:pt x="302" y="105"/>
                  <a:pt x="302" y="108"/>
                </a:cubicBezTo>
                <a:cubicBezTo>
                  <a:pt x="306" y="110"/>
                  <a:pt x="319" y="112"/>
                  <a:pt x="318" y="104"/>
                </a:cubicBezTo>
                <a:cubicBezTo>
                  <a:pt x="309" y="97"/>
                  <a:pt x="298" y="98"/>
                  <a:pt x="285" y="99"/>
                </a:cubicBezTo>
                <a:cubicBezTo>
                  <a:pt x="293" y="99"/>
                  <a:pt x="299" y="103"/>
                  <a:pt x="304" y="102"/>
                </a:cubicBezTo>
                <a:close/>
                <a:moveTo>
                  <a:pt x="677" y="125"/>
                </a:moveTo>
                <a:cubicBezTo>
                  <a:pt x="681" y="131"/>
                  <a:pt x="693" y="135"/>
                  <a:pt x="693" y="126"/>
                </a:cubicBezTo>
                <a:cubicBezTo>
                  <a:pt x="687" y="122"/>
                  <a:pt x="682" y="125"/>
                  <a:pt x="677" y="125"/>
                </a:cubicBezTo>
                <a:close/>
                <a:moveTo>
                  <a:pt x="717" y="126"/>
                </a:moveTo>
                <a:cubicBezTo>
                  <a:pt x="715" y="123"/>
                  <a:pt x="711" y="123"/>
                  <a:pt x="707" y="123"/>
                </a:cubicBezTo>
                <a:cubicBezTo>
                  <a:pt x="708" y="128"/>
                  <a:pt x="705" y="128"/>
                  <a:pt x="703" y="130"/>
                </a:cubicBezTo>
                <a:cubicBezTo>
                  <a:pt x="705" y="132"/>
                  <a:pt x="708" y="134"/>
                  <a:pt x="713" y="135"/>
                </a:cubicBezTo>
                <a:cubicBezTo>
                  <a:pt x="713" y="131"/>
                  <a:pt x="714" y="128"/>
                  <a:pt x="717" y="126"/>
                </a:cubicBezTo>
                <a:close/>
                <a:moveTo>
                  <a:pt x="49" y="134"/>
                </a:moveTo>
                <a:cubicBezTo>
                  <a:pt x="51" y="141"/>
                  <a:pt x="63" y="138"/>
                  <a:pt x="66" y="144"/>
                </a:cubicBezTo>
                <a:cubicBezTo>
                  <a:pt x="61" y="145"/>
                  <a:pt x="59" y="148"/>
                  <a:pt x="57" y="151"/>
                </a:cubicBezTo>
                <a:cubicBezTo>
                  <a:pt x="59" y="157"/>
                  <a:pt x="70" y="153"/>
                  <a:pt x="68" y="163"/>
                </a:cubicBezTo>
                <a:cubicBezTo>
                  <a:pt x="71" y="161"/>
                  <a:pt x="70" y="165"/>
                  <a:pt x="73" y="164"/>
                </a:cubicBezTo>
                <a:cubicBezTo>
                  <a:pt x="76" y="162"/>
                  <a:pt x="69" y="160"/>
                  <a:pt x="72" y="159"/>
                </a:cubicBezTo>
                <a:cubicBezTo>
                  <a:pt x="81" y="158"/>
                  <a:pt x="91" y="158"/>
                  <a:pt x="99" y="156"/>
                </a:cubicBezTo>
                <a:cubicBezTo>
                  <a:pt x="97" y="154"/>
                  <a:pt x="93" y="153"/>
                  <a:pt x="92" y="151"/>
                </a:cubicBezTo>
                <a:cubicBezTo>
                  <a:pt x="100" y="148"/>
                  <a:pt x="110" y="148"/>
                  <a:pt x="117" y="154"/>
                </a:cubicBezTo>
                <a:cubicBezTo>
                  <a:pt x="117" y="152"/>
                  <a:pt x="121" y="153"/>
                  <a:pt x="122" y="151"/>
                </a:cubicBezTo>
                <a:cubicBezTo>
                  <a:pt x="110" y="146"/>
                  <a:pt x="97" y="136"/>
                  <a:pt x="80" y="139"/>
                </a:cubicBezTo>
                <a:cubicBezTo>
                  <a:pt x="75" y="135"/>
                  <a:pt x="48" y="121"/>
                  <a:pt x="49" y="134"/>
                </a:cubicBezTo>
                <a:close/>
                <a:moveTo>
                  <a:pt x="85" y="149"/>
                </a:moveTo>
                <a:cubicBezTo>
                  <a:pt x="84" y="151"/>
                  <a:pt x="80" y="149"/>
                  <a:pt x="78" y="148"/>
                </a:cubicBezTo>
                <a:cubicBezTo>
                  <a:pt x="79" y="144"/>
                  <a:pt x="83" y="148"/>
                  <a:pt x="85" y="149"/>
                </a:cubicBezTo>
                <a:close/>
                <a:moveTo>
                  <a:pt x="72" y="610"/>
                </a:moveTo>
                <a:cubicBezTo>
                  <a:pt x="70" y="610"/>
                  <a:pt x="70" y="609"/>
                  <a:pt x="70" y="608"/>
                </a:cubicBezTo>
                <a:cubicBezTo>
                  <a:pt x="59" y="607"/>
                  <a:pt x="52" y="607"/>
                  <a:pt x="48" y="611"/>
                </a:cubicBezTo>
                <a:cubicBezTo>
                  <a:pt x="57" y="613"/>
                  <a:pt x="65" y="613"/>
                  <a:pt x="72" y="610"/>
                </a:cubicBezTo>
                <a:close/>
                <a:moveTo>
                  <a:pt x="323" y="754"/>
                </a:moveTo>
                <a:cubicBezTo>
                  <a:pt x="341" y="759"/>
                  <a:pt x="369" y="758"/>
                  <a:pt x="386" y="757"/>
                </a:cubicBezTo>
                <a:cubicBezTo>
                  <a:pt x="397" y="757"/>
                  <a:pt x="408" y="761"/>
                  <a:pt x="415" y="756"/>
                </a:cubicBezTo>
                <a:cubicBezTo>
                  <a:pt x="410" y="756"/>
                  <a:pt x="401" y="759"/>
                  <a:pt x="405" y="755"/>
                </a:cubicBezTo>
                <a:cubicBezTo>
                  <a:pt x="400" y="753"/>
                  <a:pt x="401" y="755"/>
                  <a:pt x="399" y="753"/>
                </a:cubicBezTo>
                <a:cubicBezTo>
                  <a:pt x="397" y="752"/>
                  <a:pt x="399" y="757"/>
                  <a:pt x="396" y="756"/>
                </a:cubicBezTo>
                <a:cubicBezTo>
                  <a:pt x="391" y="750"/>
                  <a:pt x="376" y="754"/>
                  <a:pt x="371" y="748"/>
                </a:cubicBezTo>
                <a:cubicBezTo>
                  <a:pt x="377" y="747"/>
                  <a:pt x="384" y="748"/>
                  <a:pt x="389" y="746"/>
                </a:cubicBezTo>
                <a:cubicBezTo>
                  <a:pt x="371" y="742"/>
                  <a:pt x="351" y="741"/>
                  <a:pt x="334" y="743"/>
                </a:cubicBezTo>
                <a:cubicBezTo>
                  <a:pt x="334" y="745"/>
                  <a:pt x="338" y="743"/>
                  <a:pt x="338" y="745"/>
                </a:cubicBezTo>
                <a:cubicBezTo>
                  <a:pt x="328" y="744"/>
                  <a:pt x="328" y="751"/>
                  <a:pt x="323" y="754"/>
                </a:cubicBezTo>
                <a:close/>
                <a:moveTo>
                  <a:pt x="985" y="755"/>
                </a:moveTo>
                <a:cubicBezTo>
                  <a:pt x="987" y="759"/>
                  <a:pt x="995" y="756"/>
                  <a:pt x="996" y="761"/>
                </a:cubicBezTo>
                <a:cubicBezTo>
                  <a:pt x="1025" y="760"/>
                  <a:pt x="1048" y="764"/>
                  <a:pt x="1078" y="759"/>
                </a:cubicBezTo>
                <a:cubicBezTo>
                  <a:pt x="1073" y="760"/>
                  <a:pt x="1070" y="758"/>
                  <a:pt x="1067" y="757"/>
                </a:cubicBezTo>
                <a:cubicBezTo>
                  <a:pt x="1067" y="756"/>
                  <a:pt x="1067" y="754"/>
                  <a:pt x="1066" y="754"/>
                </a:cubicBezTo>
                <a:cubicBezTo>
                  <a:pt x="1038" y="751"/>
                  <a:pt x="1014" y="755"/>
                  <a:pt x="985" y="755"/>
                </a:cubicBezTo>
                <a:close/>
                <a:moveTo>
                  <a:pt x="930" y="799"/>
                </a:moveTo>
                <a:cubicBezTo>
                  <a:pt x="935" y="802"/>
                  <a:pt x="940" y="803"/>
                  <a:pt x="947" y="804"/>
                </a:cubicBezTo>
                <a:cubicBezTo>
                  <a:pt x="946" y="805"/>
                  <a:pt x="946" y="807"/>
                  <a:pt x="947" y="808"/>
                </a:cubicBezTo>
                <a:cubicBezTo>
                  <a:pt x="956" y="808"/>
                  <a:pt x="960" y="806"/>
                  <a:pt x="967" y="805"/>
                </a:cubicBezTo>
                <a:cubicBezTo>
                  <a:pt x="965" y="804"/>
                  <a:pt x="962" y="804"/>
                  <a:pt x="961" y="801"/>
                </a:cubicBezTo>
                <a:cubicBezTo>
                  <a:pt x="963" y="799"/>
                  <a:pt x="969" y="801"/>
                  <a:pt x="970" y="797"/>
                </a:cubicBezTo>
                <a:cubicBezTo>
                  <a:pt x="955" y="797"/>
                  <a:pt x="939" y="794"/>
                  <a:pt x="930" y="7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9652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687513" y="1362075"/>
            <a:ext cx="4572000" cy="4695825"/>
          </a:xfrm>
          <a:custGeom>
            <a:avLst/>
            <a:gdLst>
              <a:gd name="T0" fmla="*/ 984 w 1216"/>
              <a:gd name="T1" fmla="*/ 113 h 1249"/>
              <a:gd name="T2" fmla="*/ 1112 w 1216"/>
              <a:gd name="T3" fmla="*/ 259 h 1249"/>
              <a:gd name="T4" fmla="*/ 923 w 1216"/>
              <a:gd name="T5" fmla="*/ 612 h 1249"/>
              <a:gd name="T6" fmla="*/ 98 w 1216"/>
              <a:gd name="T7" fmla="*/ 754 h 1249"/>
              <a:gd name="T8" fmla="*/ 71 w 1216"/>
              <a:gd name="T9" fmla="*/ 785 h 1249"/>
              <a:gd name="T10" fmla="*/ 99 w 1216"/>
              <a:gd name="T11" fmla="*/ 865 h 1249"/>
              <a:gd name="T12" fmla="*/ 132 w 1216"/>
              <a:gd name="T13" fmla="*/ 906 h 1249"/>
              <a:gd name="T14" fmla="*/ 1048 w 1216"/>
              <a:gd name="T15" fmla="*/ 1009 h 1249"/>
              <a:gd name="T16" fmla="*/ 597 w 1216"/>
              <a:gd name="T17" fmla="*/ 1066 h 1249"/>
              <a:gd name="T18" fmla="*/ 630 w 1216"/>
              <a:gd name="T19" fmla="*/ 1124 h 1249"/>
              <a:gd name="T20" fmla="*/ 496 w 1216"/>
              <a:gd name="T21" fmla="*/ 1245 h 1249"/>
              <a:gd name="T22" fmla="*/ 1007 w 1216"/>
              <a:gd name="T23" fmla="*/ 227 h 1249"/>
              <a:gd name="T24" fmla="*/ 742 w 1216"/>
              <a:gd name="T25" fmla="*/ 47 h 1249"/>
              <a:gd name="T26" fmla="*/ 346 w 1216"/>
              <a:gd name="T27" fmla="*/ 133 h 1249"/>
              <a:gd name="T28" fmla="*/ 188 w 1216"/>
              <a:gd name="T29" fmla="*/ 252 h 1249"/>
              <a:gd name="T30" fmla="*/ 265 w 1216"/>
              <a:gd name="T31" fmla="*/ 123 h 1249"/>
              <a:gd name="T32" fmla="*/ 118 w 1216"/>
              <a:gd name="T33" fmla="*/ 258 h 1249"/>
              <a:gd name="T34" fmla="*/ 134 w 1216"/>
              <a:gd name="T35" fmla="*/ 484 h 1249"/>
              <a:gd name="T36" fmla="*/ 278 w 1216"/>
              <a:gd name="T37" fmla="*/ 987 h 1249"/>
              <a:gd name="T38" fmla="*/ 355 w 1216"/>
              <a:gd name="T39" fmla="*/ 1049 h 1249"/>
              <a:gd name="T40" fmla="*/ 662 w 1216"/>
              <a:gd name="T41" fmla="*/ 1017 h 1249"/>
              <a:gd name="T42" fmla="*/ 593 w 1216"/>
              <a:gd name="T43" fmla="*/ 922 h 1249"/>
              <a:gd name="T44" fmla="*/ 518 w 1216"/>
              <a:gd name="T45" fmla="*/ 708 h 1249"/>
              <a:gd name="T46" fmla="*/ 601 w 1216"/>
              <a:gd name="T47" fmla="*/ 844 h 1249"/>
              <a:gd name="T48" fmla="*/ 819 w 1216"/>
              <a:gd name="T49" fmla="*/ 744 h 1249"/>
              <a:gd name="T50" fmla="*/ 977 w 1216"/>
              <a:gd name="T51" fmla="*/ 533 h 1249"/>
              <a:gd name="T52" fmla="*/ 878 w 1216"/>
              <a:gd name="T53" fmla="*/ 830 h 1249"/>
              <a:gd name="T54" fmla="*/ 860 w 1216"/>
              <a:gd name="T55" fmla="*/ 905 h 1249"/>
              <a:gd name="T56" fmla="*/ 856 w 1216"/>
              <a:gd name="T57" fmla="*/ 992 h 1249"/>
              <a:gd name="T58" fmla="*/ 886 w 1216"/>
              <a:gd name="T59" fmla="*/ 1090 h 1249"/>
              <a:gd name="T60" fmla="*/ 1199 w 1216"/>
              <a:gd name="T61" fmla="*/ 650 h 1249"/>
              <a:gd name="T62" fmla="*/ 114 w 1216"/>
              <a:gd name="T63" fmla="*/ 287 h 1249"/>
              <a:gd name="T64" fmla="*/ 151 w 1216"/>
              <a:gd name="T65" fmla="*/ 219 h 1249"/>
              <a:gd name="T66" fmla="*/ 174 w 1216"/>
              <a:gd name="T67" fmla="*/ 256 h 1249"/>
              <a:gd name="T68" fmla="*/ 250 w 1216"/>
              <a:gd name="T69" fmla="*/ 954 h 1249"/>
              <a:gd name="T70" fmla="*/ 457 w 1216"/>
              <a:gd name="T71" fmla="*/ 1075 h 1249"/>
              <a:gd name="T72" fmla="*/ 720 w 1216"/>
              <a:gd name="T73" fmla="*/ 572 h 1249"/>
              <a:gd name="T74" fmla="*/ 658 w 1216"/>
              <a:gd name="T75" fmla="*/ 494 h 1249"/>
              <a:gd name="T76" fmla="*/ 611 w 1216"/>
              <a:gd name="T77" fmla="*/ 550 h 1249"/>
              <a:gd name="T78" fmla="*/ 584 w 1216"/>
              <a:gd name="T79" fmla="*/ 162 h 1249"/>
              <a:gd name="T80" fmla="*/ 490 w 1216"/>
              <a:gd name="T81" fmla="*/ 644 h 1249"/>
              <a:gd name="T82" fmla="*/ 529 w 1216"/>
              <a:gd name="T83" fmla="*/ 437 h 1249"/>
              <a:gd name="T84" fmla="*/ 567 w 1216"/>
              <a:gd name="T85" fmla="*/ 734 h 1249"/>
              <a:gd name="T86" fmla="*/ 731 w 1216"/>
              <a:gd name="T87" fmla="*/ 681 h 1249"/>
              <a:gd name="T88" fmla="*/ 784 w 1216"/>
              <a:gd name="T89" fmla="*/ 762 h 1249"/>
              <a:gd name="T90" fmla="*/ 823 w 1216"/>
              <a:gd name="T91" fmla="*/ 609 h 1249"/>
              <a:gd name="T92" fmla="*/ 880 w 1216"/>
              <a:gd name="T93" fmla="*/ 121 h 1249"/>
              <a:gd name="T94" fmla="*/ 919 w 1216"/>
              <a:gd name="T95" fmla="*/ 205 h 1249"/>
              <a:gd name="T96" fmla="*/ 809 w 1216"/>
              <a:gd name="T97" fmla="*/ 1015 h 1249"/>
              <a:gd name="T98" fmla="*/ 1041 w 1216"/>
              <a:gd name="T99" fmla="*/ 247 h 1249"/>
              <a:gd name="T100" fmla="*/ 1024 w 1216"/>
              <a:gd name="T101" fmla="*/ 152 h 1249"/>
              <a:gd name="T102" fmla="*/ 1051 w 1216"/>
              <a:gd name="T103" fmla="*/ 248 h 1249"/>
              <a:gd name="T104" fmla="*/ 16 w 1216"/>
              <a:gd name="T105" fmla="*/ 554 h 1249"/>
              <a:gd name="T106" fmla="*/ 878 w 1216"/>
              <a:gd name="T107" fmla="*/ 660 h 1249"/>
              <a:gd name="T108" fmla="*/ 60 w 1216"/>
              <a:gd name="T109" fmla="*/ 689 h 1249"/>
              <a:gd name="T110" fmla="*/ 798 w 1216"/>
              <a:gd name="T111" fmla="*/ 805 h 1249"/>
              <a:gd name="T112" fmla="*/ 97 w 1216"/>
              <a:gd name="T113" fmla="*/ 854 h 1249"/>
              <a:gd name="T114" fmla="*/ 747 w 1216"/>
              <a:gd name="T115" fmla="*/ 809 h 1249"/>
              <a:gd name="T116" fmla="*/ 789 w 1216"/>
              <a:gd name="T117" fmla="*/ 863 h 1249"/>
              <a:gd name="T118" fmla="*/ 885 w 1216"/>
              <a:gd name="T119" fmla="*/ 906 h 1249"/>
              <a:gd name="T120" fmla="*/ 670 w 1216"/>
              <a:gd name="T121" fmla="*/ 1041 h 1249"/>
              <a:gd name="T122" fmla="*/ 932 w 1216"/>
              <a:gd name="T123" fmla="*/ 685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6" h="1249">
                <a:moveTo>
                  <a:pt x="575" y="11"/>
                </a:moveTo>
                <a:cubicBezTo>
                  <a:pt x="573" y="12"/>
                  <a:pt x="569" y="12"/>
                  <a:pt x="568" y="14"/>
                </a:cubicBezTo>
                <a:cubicBezTo>
                  <a:pt x="571" y="14"/>
                  <a:pt x="574" y="13"/>
                  <a:pt x="575" y="11"/>
                </a:cubicBezTo>
                <a:close/>
                <a:moveTo>
                  <a:pt x="487" y="32"/>
                </a:moveTo>
                <a:cubicBezTo>
                  <a:pt x="488" y="37"/>
                  <a:pt x="482" y="33"/>
                  <a:pt x="482" y="36"/>
                </a:cubicBezTo>
                <a:cubicBezTo>
                  <a:pt x="488" y="36"/>
                  <a:pt x="498" y="36"/>
                  <a:pt x="505" y="33"/>
                </a:cubicBezTo>
                <a:cubicBezTo>
                  <a:pt x="499" y="30"/>
                  <a:pt x="496" y="33"/>
                  <a:pt x="487" y="32"/>
                </a:cubicBezTo>
                <a:close/>
                <a:moveTo>
                  <a:pt x="440" y="34"/>
                </a:moveTo>
                <a:cubicBezTo>
                  <a:pt x="442" y="34"/>
                  <a:pt x="444" y="33"/>
                  <a:pt x="445" y="32"/>
                </a:cubicBezTo>
                <a:cubicBezTo>
                  <a:pt x="443" y="31"/>
                  <a:pt x="441" y="32"/>
                  <a:pt x="440" y="34"/>
                </a:cubicBezTo>
                <a:close/>
                <a:moveTo>
                  <a:pt x="452" y="43"/>
                </a:moveTo>
                <a:cubicBezTo>
                  <a:pt x="464" y="43"/>
                  <a:pt x="469" y="39"/>
                  <a:pt x="478" y="36"/>
                </a:cubicBezTo>
                <a:cubicBezTo>
                  <a:pt x="469" y="39"/>
                  <a:pt x="457" y="37"/>
                  <a:pt x="452" y="43"/>
                </a:cubicBezTo>
                <a:close/>
                <a:moveTo>
                  <a:pt x="361" y="42"/>
                </a:moveTo>
                <a:cubicBezTo>
                  <a:pt x="362" y="43"/>
                  <a:pt x="365" y="42"/>
                  <a:pt x="366" y="39"/>
                </a:cubicBezTo>
                <a:cubicBezTo>
                  <a:pt x="364" y="40"/>
                  <a:pt x="361" y="40"/>
                  <a:pt x="361" y="42"/>
                </a:cubicBezTo>
                <a:close/>
                <a:moveTo>
                  <a:pt x="440" y="47"/>
                </a:moveTo>
                <a:cubicBezTo>
                  <a:pt x="443" y="48"/>
                  <a:pt x="446" y="47"/>
                  <a:pt x="447" y="44"/>
                </a:cubicBezTo>
                <a:cubicBezTo>
                  <a:pt x="443" y="44"/>
                  <a:pt x="442" y="44"/>
                  <a:pt x="440" y="47"/>
                </a:cubicBezTo>
                <a:close/>
                <a:moveTo>
                  <a:pt x="430" y="52"/>
                </a:moveTo>
                <a:cubicBezTo>
                  <a:pt x="427" y="52"/>
                  <a:pt x="421" y="50"/>
                  <a:pt x="426" y="47"/>
                </a:cubicBezTo>
                <a:cubicBezTo>
                  <a:pt x="425" y="47"/>
                  <a:pt x="424" y="47"/>
                  <a:pt x="423" y="46"/>
                </a:cubicBezTo>
                <a:cubicBezTo>
                  <a:pt x="424" y="51"/>
                  <a:pt x="420" y="49"/>
                  <a:pt x="422" y="54"/>
                </a:cubicBezTo>
                <a:cubicBezTo>
                  <a:pt x="421" y="55"/>
                  <a:pt x="416" y="52"/>
                  <a:pt x="417" y="56"/>
                </a:cubicBezTo>
                <a:cubicBezTo>
                  <a:pt x="422" y="56"/>
                  <a:pt x="427" y="54"/>
                  <a:pt x="430" y="52"/>
                </a:cubicBezTo>
                <a:close/>
                <a:moveTo>
                  <a:pt x="344" y="51"/>
                </a:moveTo>
                <a:cubicBezTo>
                  <a:pt x="347" y="51"/>
                  <a:pt x="350" y="50"/>
                  <a:pt x="351" y="47"/>
                </a:cubicBezTo>
                <a:cubicBezTo>
                  <a:pt x="347" y="47"/>
                  <a:pt x="345" y="49"/>
                  <a:pt x="344" y="51"/>
                </a:cubicBezTo>
                <a:close/>
                <a:moveTo>
                  <a:pt x="349" y="57"/>
                </a:moveTo>
                <a:cubicBezTo>
                  <a:pt x="353" y="58"/>
                  <a:pt x="353" y="56"/>
                  <a:pt x="356" y="56"/>
                </a:cubicBezTo>
                <a:cubicBezTo>
                  <a:pt x="356" y="54"/>
                  <a:pt x="357" y="51"/>
                  <a:pt x="354" y="52"/>
                </a:cubicBezTo>
                <a:cubicBezTo>
                  <a:pt x="353" y="55"/>
                  <a:pt x="349" y="54"/>
                  <a:pt x="349" y="57"/>
                </a:cubicBezTo>
                <a:close/>
                <a:moveTo>
                  <a:pt x="327" y="62"/>
                </a:moveTo>
                <a:cubicBezTo>
                  <a:pt x="332" y="61"/>
                  <a:pt x="338" y="57"/>
                  <a:pt x="337" y="53"/>
                </a:cubicBezTo>
                <a:cubicBezTo>
                  <a:pt x="335" y="57"/>
                  <a:pt x="328" y="56"/>
                  <a:pt x="327" y="62"/>
                </a:cubicBezTo>
                <a:close/>
                <a:moveTo>
                  <a:pt x="340" y="65"/>
                </a:moveTo>
                <a:cubicBezTo>
                  <a:pt x="342" y="63"/>
                  <a:pt x="344" y="61"/>
                  <a:pt x="347" y="60"/>
                </a:cubicBezTo>
                <a:cubicBezTo>
                  <a:pt x="343" y="59"/>
                  <a:pt x="338" y="62"/>
                  <a:pt x="340" y="65"/>
                </a:cubicBezTo>
                <a:close/>
                <a:moveTo>
                  <a:pt x="322" y="65"/>
                </a:moveTo>
                <a:cubicBezTo>
                  <a:pt x="323" y="64"/>
                  <a:pt x="325" y="64"/>
                  <a:pt x="326" y="62"/>
                </a:cubicBezTo>
                <a:cubicBezTo>
                  <a:pt x="323" y="61"/>
                  <a:pt x="320" y="64"/>
                  <a:pt x="322" y="65"/>
                </a:cubicBezTo>
                <a:close/>
                <a:moveTo>
                  <a:pt x="869" y="87"/>
                </a:moveTo>
                <a:cubicBezTo>
                  <a:pt x="869" y="89"/>
                  <a:pt x="868" y="89"/>
                  <a:pt x="867" y="91"/>
                </a:cubicBezTo>
                <a:cubicBezTo>
                  <a:pt x="871" y="92"/>
                  <a:pt x="873" y="94"/>
                  <a:pt x="876" y="96"/>
                </a:cubicBezTo>
                <a:cubicBezTo>
                  <a:pt x="874" y="92"/>
                  <a:pt x="874" y="88"/>
                  <a:pt x="869" y="87"/>
                </a:cubicBezTo>
                <a:close/>
                <a:moveTo>
                  <a:pt x="375" y="103"/>
                </a:moveTo>
                <a:cubicBezTo>
                  <a:pt x="374" y="103"/>
                  <a:pt x="373" y="101"/>
                  <a:pt x="372" y="100"/>
                </a:cubicBezTo>
                <a:cubicBezTo>
                  <a:pt x="371" y="99"/>
                  <a:pt x="370" y="101"/>
                  <a:pt x="369" y="100"/>
                </a:cubicBezTo>
                <a:cubicBezTo>
                  <a:pt x="368" y="104"/>
                  <a:pt x="375" y="106"/>
                  <a:pt x="375" y="103"/>
                </a:cubicBezTo>
                <a:close/>
                <a:moveTo>
                  <a:pt x="373" y="106"/>
                </a:moveTo>
                <a:cubicBezTo>
                  <a:pt x="373" y="107"/>
                  <a:pt x="370" y="109"/>
                  <a:pt x="372" y="110"/>
                </a:cubicBezTo>
                <a:cubicBezTo>
                  <a:pt x="372" y="108"/>
                  <a:pt x="375" y="109"/>
                  <a:pt x="374" y="107"/>
                </a:cubicBezTo>
                <a:cubicBezTo>
                  <a:pt x="373" y="107"/>
                  <a:pt x="374" y="106"/>
                  <a:pt x="373" y="106"/>
                </a:cubicBezTo>
                <a:close/>
                <a:moveTo>
                  <a:pt x="984" y="113"/>
                </a:moveTo>
                <a:cubicBezTo>
                  <a:pt x="983" y="110"/>
                  <a:pt x="979" y="110"/>
                  <a:pt x="977" y="107"/>
                </a:cubicBezTo>
                <a:cubicBezTo>
                  <a:pt x="975" y="111"/>
                  <a:pt x="981" y="111"/>
                  <a:pt x="984" y="113"/>
                </a:cubicBezTo>
                <a:close/>
                <a:moveTo>
                  <a:pt x="902" y="124"/>
                </a:moveTo>
                <a:cubicBezTo>
                  <a:pt x="908" y="121"/>
                  <a:pt x="911" y="128"/>
                  <a:pt x="913" y="133"/>
                </a:cubicBezTo>
                <a:cubicBezTo>
                  <a:pt x="925" y="129"/>
                  <a:pt x="926" y="148"/>
                  <a:pt x="933" y="139"/>
                </a:cubicBezTo>
                <a:cubicBezTo>
                  <a:pt x="930" y="131"/>
                  <a:pt x="918" y="131"/>
                  <a:pt x="914" y="124"/>
                </a:cubicBezTo>
                <a:cubicBezTo>
                  <a:pt x="907" y="126"/>
                  <a:pt x="901" y="115"/>
                  <a:pt x="897" y="119"/>
                </a:cubicBezTo>
                <a:cubicBezTo>
                  <a:pt x="898" y="121"/>
                  <a:pt x="902" y="121"/>
                  <a:pt x="902" y="124"/>
                </a:cubicBezTo>
                <a:close/>
                <a:moveTo>
                  <a:pt x="334" y="125"/>
                </a:moveTo>
                <a:cubicBezTo>
                  <a:pt x="334" y="123"/>
                  <a:pt x="338" y="124"/>
                  <a:pt x="337" y="121"/>
                </a:cubicBezTo>
                <a:cubicBezTo>
                  <a:pt x="335" y="121"/>
                  <a:pt x="333" y="121"/>
                  <a:pt x="334" y="118"/>
                </a:cubicBezTo>
                <a:cubicBezTo>
                  <a:pt x="329" y="117"/>
                  <a:pt x="328" y="122"/>
                  <a:pt x="326" y="124"/>
                </a:cubicBezTo>
                <a:cubicBezTo>
                  <a:pt x="329" y="126"/>
                  <a:pt x="331" y="119"/>
                  <a:pt x="334" y="125"/>
                </a:cubicBezTo>
                <a:close/>
                <a:moveTo>
                  <a:pt x="893" y="134"/>
                </a:moveTo>
                <a:cubicBezTo>
                  <a:pt x="892" y="130"/>
                  <a:pt x="888" y="127"/>
                  <a:pt x="885" y="128"/>
                </a:cubicBezTo>
                <a:cubicBezTo>
                  <a:pt x="886" y="132"/>
                  <a:pt x="890" y="132"/>
                  <a:pt x="893" y="134"/>
                </a:cubicBezTo>
                <a:close/>
                <a:moveTo>
                  <a:pt x="323" y="128"/>
                </a:moveTo>
                <a:cubicBezTo>
                  <a:pt x="320" y="128"/>
                  <a:pt x="319" y="129"/>
                  <a:pt x="318" y="131"/>
                </a:cubicBezTo>
                <a:cubicBezTo>
                  <a:pt x="321" y="131"/>
                  <a:pt x="323" y="131"/>
                  <a:pt x="323" y="128"/>
                </a:cubicBezTo>
                <a:close/>
                <a:moveTo>
                  <a:pt x="364" y="128"/>
                </a:moveTo>
                <a:cubicBezTo>
                  <a:pt x="362" y="129"/>
                  <a:pt x="359" y="130"/>
                  <a:pt x="357" y="131"/>
                </a:cubicBezTo>
                <a:cubicBezTo>
                  <a:pt x="361" y="131"/>
                  <a:pt x="363" y="131"/>
                  <a:pt x="364" y="128"/>
                </a:cubicBezTo>
                <a:close/>
                <a:moveTo>
                  <a:pt x="328" y="138"/>
                </a:moveTo>
                <a:cubicBezTo>
                  <a:pt x="325" y="138"/>
                  <a:pt x="324" y="139"/>
                  <a:pt x="322" y="141"/>
                </a:cubicBezTo>
                <a:cubicBezTo>
                  <a:pt x="326" y="141"/>
                  <a:pt x="327" y="139"/>
                  <a:pt x="328" y="138"/>
                </a:cubicBezTo>
                <a:close/>
                <a:moveTo>
                  <a:pt x="988" y="190"/>
                </a:moveTo>
                <a:cubicBezTo>
                  <a:pt x="981" y="186"/>
                  <a:pt x="984" y="183"/>
                  <a:pt x="976" y="180"/>
                </a:cubicBezTo>
                <a:cubicBezTo>
                  <a:pt x="976" y="183"/>
                  <a:pt x="978" y="182"/>
                  <a:pt x="976" y="184"/>
                </a:cubicBezTo>
                <a:cubicBezTo>
                  <a:pt x="983" y="183"/>
                  <a:pt x="982" y="193"/>
                  <a:pt x="988" y="190"/>
                </a:cubicBezTo>
                <a:close/>
                <a:moveTo>
                  <a:pt x="1004" y="185"/>
                </a:moveTo>
                <a:cubicBezTo>
                  <a:pt x="1003" y="184"/>
                  <a:pt x="1002" y="182"/>
                  <a:pt x="1002" y="180"/>
                </a:cubicBezTo>
                <a:cubicBezTo>
                  <a:pt x="1000" y="181"/>
                  <a:pt x="996" y="179"/>
                  <a:pt x="995" y="181"/>
                </a:cubicBezTo>
                <a:cubicBezTo>
                  <a:pt x="998" y="182"/>
                  <a:pt x="1000" y="188"/>
                  <a:pt x="1004" y="185"/>
                </a:cubicBezTo>
                <a:close/>
                <a:moveTo>
                  <a:pt x="998" y="192"/>
                </a:moveTo>
                <a:cubicBezTo>
                  <a:pt x="998" y="191"/>
                  <a:pt x="999" y="191"/>
                  <a:pt x="999" y="191"/>
                </a:cubicBezTo>
                <a:cubicBezTo>
                  <a:pt x="999" y="185"/>
                  <a:pt x="995" y="185"/>
                  <a:pt x="992" y="187"/>
                </a:cubicBezTo>
                <a:cubicBezTo>
                  <a:pt x="993" y="187"/>
                  <a:pt x="993" y="189"/>
                  <a:pt x="992" y="190"/>
                </a:cubicBezTo>
                <a:cubicBezTo>
                  <a:pt x="995" y="190"/>
                  <a:pt x="995" y="193"/>
                  <a:pt x="998" y="192"/>
                </a:cubicBezTo>
                <a:close/>
                <a:moveTo>
                  <a:pt x="1003" y="194"/>
                </a:moveTo>
                <a:cubicBezTo>
                  <a:pt x="1002" y="194"/>
                  <a:pt x="1001" y="194"/>
                  <a:pt x="1000" y="193"/>
                </a:cubicBezTo>
                <a:cubicBezTo>
                  <a:pt x="1001" y="196"/>
                  <a:pt x="1004" y="197"/>
                  <a:pt x="1006" y="199"/>
                </a:cubicBezTo>
                <a:cubicBezTo>
                  <a:pt x="1007" y="197"/>
                  <a:pt x="1006" y="193"/>
                  <a:pt x="1003" y="192"/>
                </a:cubicBezTo>
                <a:lnTo>
                  <a:pt x="1003" y="194"/>
                </a:lnTo>
                <a:close/>
                <a:moveTo>
                  <a:pt x="1091" y="232"/>
                </a:moveTo>
                <a:cubicBezTo>
                  <a:pt x="1092" y="230"/>
                  <a:pt x="1098" y="234"/>
                  <a:pt x="1099" y="232"/>
                </a:cubicBezTo>
                <a:cubicBezTo>
                  <a:pt x="1095" y="230"/>
                  <a:pt x="1095" y="224"/>
                  <a:pt x="1092" y="222"/>
                </a:cubicBezTo>
                <a:cubicBezTo>
                  <a:pt x="1092" y="225"/>
                  <a:pt x="1090" y="227"/>
                  <a:pt x="1089" y="228"/>
                </a:cubicBezTo>
                <a:cubicBezTo>
                  <a:pt x="1090" y="229"/>
                  <a:pt x="1090" y="232"/>
                  <a:pt x="1091" y="232"/>
                </a:cubicBezTo>
                <a:close/>
                <a:moveTo>
                  <a:pt x="1050" y="236"/>
                </a:moveTo>
                <a:cubicBezTo>
                  <a:pt x="1049" y="237"/>
                  <a:pt x="1049" y="238"/>
                  <a:pt x="1049" y="240"/>
                </a:cubicBezTo>
                <a:cubicBezTo>
                  <a:pt x="1053" y="239"/>
                  <a:pt x="1053" y="242"/>
                  <a:pt x="1056" y="242"/>
                </a:cubicBezTo>
                <a:cubicBezTo>
                  <a:pt x="1056" y="239"/>
                  <a:pt x="1052" y="238"/>
                  <a:pt x="1050" y="236"/>
                </a:cubicBezTo>
                <a:close/>
                <a:moveTo>
                  <a:pt x="1116" y="265"/>
                </a:moveTo>
                <a:cubicBezTo>
                  <a:pt x="1116" y="262"/>
                  <a:pt x="1114" y="261"/>
                  <a:pt x="1112" y="259"/>
                </a:cubicBezTo>
                <a:cubicBezTo>
                  <a:pt x="1110" y="263"/>
                  <a:pt x="1113" y="264"/>
                  <a:pt x="1116" y="265"/>
                </a:cubicBezTo>
                <a:close/>
                <a:moveTo>
                  <a:pt x="1135" y="273"/>
                </a:moveTo>
                <a:cubicBezTo>
                  <a:pt x="1135" y="269"/>
                  <a:pt x="1133" y="268"/>
                  <a:pt x="1130" y="267"/>
                </a:cubicBezTo>
                <a:cubicBezTo>
                  <a:pt x="1130" y="271"/>
                  <a:pt x="1132" y="273"/>
                  <a:pt x="1135" y="273"/>
                </a:cubicBezTo>
                <a:close/>
                <a:moveTo>
                  <a:pt x="1140" y="286"/>
                </a:moveTo>
                <a:cubicBezTo>
                  <a:pt x="1140" y="285"/>
                  <a:pt x="1139" y="284"/>
                  <a:pt x="1139" y="283"/>
                </a:cubicBezTo>
                <a:cubicBezTo>
                  <a:pt x="1137" y="283"/>
                  <a:pt x="1138" y="284"/>
                  <a:pt x="1136" y="283"/>
                </a:cubicBezTo>
                <a:cubicBezTo>
                  <a:pt x="1136" y="285"/>
                  <a:pt x="1138" y="286"/>
                  <a:pt x="1140" y="286"/>
                </a:cubicBezTo>
                <a:close/>
                <a:moveTo>
                  <a:pt x="1153" y="305"/>
                </a:moveTo>
                <a:cubicBezTo>
                  <a:pt x="1153" y="301"/>
                  <a:pt x="1151" y="301"/>
                  <a:pt x="1150" y="299"/>
                </a:cubicBezTo>
                <a:cubicBezTo>
                  <a:pt x="1148" y="302"/>
                  <a:pt x="1151" y="303"/>
                  <a:pt x="1153" y="305"/>
                </a:cubicBezTo>
                <a:close/>
                <a:moveTo>
                  <a:pt x="95" y="499"/>
                </a:moveTo>
                <a:cubicBezTo>
                  <a:pt x="96" y="499"/>
                  <a:pt x="97" y="499"/>
                  <a:pt x="98" y="498"/>
                </a:cubicBezTo>
                <a:cubicBezTo>
                  <a:pt x="98" y="497"/>
                  <a:pt x="98" y="495"/>
                  <a:pt x="95" y="495"/>
                </a:cubicBezTo>
                <a:cubicBezTo>
                  <a:pt x="96" y="497"/>
                  <a:pt x="94" y="497"/>
                  <a:pt x="95" y="499"/>
                </a:cubicBezTo>
                <a:close/>
                <a:moveTo>
                  <a:pt x="92" y="504"/>
                </a:moveTo>
                <a:cubicBezTo>
                  <a:pt x="91" y="507"/>
                  <a:pt x="91" y="511"/>
                  <a:pt x="94" y="512"/>
                </a:cubicBezTo>
                <a:cubicBezTo>
                  <a:pt x="95" y="510"/>
                  <a:pt x="94" y="506"/>
                  <a:pt x="92" y="504"/>
                </a:cubicBezTo>
                <a:close/>
                <a:moveTo>
                  <a:pt x="130" y="521"/>
                </a:moveTo>
                <a:cubicBezTo>
                  <a:pt x="130" y="520"/>
                  <a:pt x="131" y="520"/>
                  <a:pt x="132" y="521"/>
                </a:cubicBezTo>
                <a:cubicBezTo>
                  <a:pt x="132" y="519"/>
                  <a:pt x="132" y="517"/>
                  <a:pt x="130" y="517"/>
                </a:cubicBezTo>
                <a:cubicBezTo>
                  <a:pt x="130" y="518"/>
                  <a:pt x="127" y="520"/>
                  <a:pt x="130" y="521"/>
                </a:cubicBezTo>
                <a:close/>
                <a:moveTo>
                  <a:pt x="61" y="536"/>
                </a:moveTo>
                <a:cubicBezTo>
                  <a:pt x="63" y="534"/>
                  <a:pt x="62" y="530"/>
                  <a:pt x="60" y="528"/>
                </a:cubicBezTo>
                <a:cubicBezTo>
                  <a:pt x="61" y="530"/>
                  <a:pt x="59" y="535"/>
                  <a:pt x="61" y="536"/>
                </a:cubicBezTo>
                <a:close/>
                <a:moveTo>
                  <a:pt x="84" y="583"/>
                </a:moveTo>
                <a:cubicBezTo>
                  <a:pt x="86" y="583"/>
                  <a:pt x="87" y="582"/>
                  <a:pt x="88" y="583"/>
                </a:cubicBezTo>
                <a:cubicBezTo>
                  <a:pt x="93" y="568"/>
                  <a:pt x="93" y="553"/>
                  <a:pt x="98" y="536"/>
                </a:cubicBezTo>
                <a:cubicBezTo>
                  <a:pt x="97" y="535"/>
                  <a:pt x="98" y="533"/>
                  <a:pt x="96" y="532"/>
                </a:cubicBezTo>
                <a:cubicBezTo>
                  <a:pt x="94" y="546"/>
                  <a:pt x="83" y="557"/>
                  <a:pt x="87" y="569"/>
                </a:cubicBezTo>
                <a:cubicBezTo>
                  <a:pt x="84" y="572"/>
                  <a:pt x="83" y="579"/>
                  <a:pt x="84" y="583"/>
                </a:cubicBezTo>
                <a:close/>
                <a:moveTo>
                  <a:pt x="117" y="552"/>
                </a:moveTo>
                <a:cubicBezTo>
                  <a:pt x="117" y="555"/>
                  <a:pt x="116" y="556"/>
                  <a:pt x="117" y="560"/>
                </a:cubicBezTo>
                <a:cubicBezTo>
                  <a:pt x="119" y="560"/>
                  <a:pt x="118" y="552"/>
                  <a:pt x="117" y="552"/>
                </a:cubicBezTo>
                <a:close/>
                <a:moveTo>
                  <a:pt x="963" y="552"/>
                </a:moveTo>
                <a:cubicBezTo>
                  <a:pt x="963" y="558"/>
                  <a:pt x="964" y="562"/>
                  <a:pt x="963" y="566"/>
                </a:cubicBezTo>
                <a:cubicBezTo>
                  <a:pt x="968" y="565"/>
                  <a:pt x="967" y="553"/>
                  <a:pt x="963" y="552"/>
                </a:cubicBezTo>
                <a:close/>
                <a:moveTo>
                  <a:pt x="117" y="573"/>
                </a:moveTo>
                <a:cubicBezTo>
                  <a:pt x="116" y="576"/>
                  <a:pt x="117" y="577"/>
                  <a:pt x="119" y="578"/>
                </a:cubicBezTo>
                <a:cubicBezTo>
                  <a:pt x="119" y="576"/>
                  <a:pt x="120" y="574"/>
                  <a:pt x="121" y="573"/>
                </a:cubicBezTo>
                <a:cubicBezTo>
                  <a:pt x="118" y="572"/>
                  <a:pt x="118" y="574"/>
                  <a:pt x="117" y="573"/>
                </a:cubicBezTo>
                <a:close/>
                <a:moveTo>
                  <a:pt x="926" y="599"/>
                </a:moveTo>
                <a:cubicBezTo>
                  <a:pt x="925" y="599"/>
                  <a:pt x="925" y="597"/>
                  <a:pt x="925" y="596"/>
                </a:cubicBezTo>
                <a:cubicBezTo>
                  <a:pt x="924" y="596"/>
                  <a:pt x="923" y="595"/>
                  <a:pt x="923" y="596"/>
                </a:cubicBezTo>
                <a:cubicBezTo>
                  <a:pt x="924" y="597"/>
                  <a:pt x="923" y="598"/>
                  <a:pt x="923" y="599"/>
                </a:cubicBezTo>
                <a:cubicBezTo>
                  <a:pt x="924" y="598"/>
                  <a:pt x="926" y="602"/>
                  <a:pt x="926" y="599"/>
                </a:cubicBezTo>
                <a:close/>
                <a:moveTo>
                  <a:pt x="107" y="596"/>
                </a:moveTo>
                <a:cubicBezTo>
                  <a:pt x="103" y="603"/>
                  <a:pt x="106" y="621"/>
                  <a:pt x="112" y="617"/>
                </a:cubicBezTo>
                <a:cubicBezTo>
                  <a:pt x="110" y="610"/>
                  <a:pt x="111" y="598"/>
                  <a:pt x="107" y="596"/>
                </a:cubicBezTo>
                <a:close/>
                <a:moveTo>
                  <a:pt x="42" y="612"/>
                </a:moveTo>
                <a:cubicBezTo>
                  <a:pt x="40" y="619"/>
                  <a:pt x="37" y="634"/>
                  <a:pt x="42" y="640"/>
                </a:cubicBezTo>
                <a:cubicBezTo>
                  <a:pt x="43" y="630"/>
                  <a:pt x="43" y="618"/>
                  <a:pt x="42" y="612"/>
                </a:cubicBezTo>
                <a:close/>
                <a:moveTo>
                  <a:pt x="923" y="619"/>
                </a:moveTo>
                <a:cubicBezTo>
                  <a:pt x="922" y="617"/>
                  <a:pt x="925" y="614"/>
                  <a:pt x="923" y="612"/>
                </a:cubicBezTo>
                <a:cubicBezTo>
                  <a:pt x="923" y="615"/>
                  <a:pt x="920" y="618"/>
                  <a:pt x="923" y="619"/>
                </a:cubicBezTo>
                <a:close/>
                <a:moveTo>
                  <a:pt x="927" y="613"/>
                </a:moveTo>
                <a:cubicBezTo>
                  <a:pt x="927" y="616"/>
                  <a:pt x="925" y="618"/>
                  <a:pt x="924" y="621"/>
                </a:cubicBezTo>
                <a:cubicBezTo>
                  <a:pt x="927" y="621"/>
                  <a:pt x="930" y="614"/>
                  <a:pt x="927" y="613"/>
                </a:cubicBezTo>
                <a:close/>
                <a:moveTo>
                  <a:pt x="25" y="624"/>
                </a:moveTo>
                <a:cubicBezTo>
                  <a:pt x="25" y="619"/>
                  <a:pt x="26" y="618"/>
                  <a:pt x="22" y="617"/>
                </a:cubicBezTo>
                <a:cubicBezTo>
                  <a:pt x="21" y="618"/>
                  <a:pt x="20" y="619"/>
                  <a:pt x="17" y="618"/>
                </a:cubicBezTo>
                <a:cubicBezTo>
                  <a:pt x="17" y="623"/>
                  <a:pt x="19" y="624"/>
                  <a:pt x="21" y="626"/>
                </a:cubicBezTo>
                <a:cubicBezTo>
                  <a:pt x="21" y="624"/>
                  <a:pt x="24" y="625"/>
                  <a:pt x="25" y="624"/>
                </a:cubicBezTo>
                <a:close/>
                <a:moveTo>
                  <a:pt x="923" y="625"/>
                </a:moveTo>
                <a:cubicBezTo>
                  <a:pt x="922" y="632"/>
                  <a:pt x="921" y="635"/>
                  <a:pt x="920" y="643"/>
                </a:cubicBezTo>
                <a:cubicBezTo>
                  <a:pt x="923" y="638"/>
                  <a:pt x="927" y="629"/>
                  <a:pt x="923" y="625"/>
                </a:cubicBezTo>
                <a:close/>
                <a:moveTo>
                  <a:pt x="875" y="626"/>
                </a:moveTo>
                <a:cubicBezTo>
                  <a:pt x="875" y="632"/>
                  <a:pt x="872" y="634"/>
                  <a:pt x="872" y="639"/>
                </a:cubicBezTo>
                <a:cubicBezTo>
                  <a:pt x="877" y="639"/>
                  <a:pt x="878" y="628"/>
                  <a:pt x="875" y="626"/>
                </a:cubicBezTo>
                <a:close/>
                <a:moveTo>
                  <a:pt x="52" y="629"/>
                </a:moveTo>
                <a:cubicBezTo>
                  <a:pt x="50" y="630"/>
                  <a:pt x="51" y="636"/>
                  <a:pt x="53" y="636"/>
                </a:cubicBezTo>
                <a:cubicBezTo>
                  <a:pt x="53" y="633"/>
                  <a:pt x="53" y="631"/>
                  <a:pt x="52" y="629"/>
                </a:cubicBezTo>
                <a:close/>
                <a:moveTo>
                  <a:pt x="121" y="632"/>
                </a:moveTo>
                <a:cubicBezTo>
                  <a:pt x="119" y="634"/>
                  <a:pt x="119" y="640"/>
                  <a:pt x="122" y="639"/>
                </a:cubicBezTo>
                <a:cubicBezTo>
                  <a:pt x="122" y="637"/>
                  <a:pt x="123" y="633"/>
                  <a:pt x="121" y="632"/>
                </a:cubicBezTo>
                <a:close/>
                <a:moveTo>
                  <a:pt x="21" y="643"/>
                </a:moveTo>
                <a:cubicBezTo>
                  <a:pt x="20" y="641"/>
                  <a:pt x="21" y="638"/>
                  <a:pt x="18" y="638"/>
                </a:cubicBezTo>
                <a:cubicBezTo>
                  <a:pt x="18" y="640"/>
                  <a:pt x="18" y="643"/>
                  <a:pt x="21" y="643"/>
                </a:cubicBezTo>
                <a:close/>
                <a:moveTo>
                  <a:pt x="65" y="653"/>
                </a:moveTo>
                <a:cubicBezTo>
                  <a:pt x="65" y="652"/>
                  <a:pt x="66" y="646"/>
                  <a:pt x="65" y="646"/>
                </a:cubicBezTo>
                <a:cubicBezTo>
                  <a:pt x="64" y="646"/>
                  <a:pt x="63" y="652"/>
                  <a:pt x="65" y="653"/>
                </a:cubicBezTo>
                <a:close/>
                <a:moveTo>
                  <a:pt x="954" y="647"/>
                </a:moveTo>
                <a:cubicBezTo>
                  <a:pt x="954" y="650"/>
                  <a:pt x="951" y="653"/>
                  <a:pt x="953" y="654"/>
                </a:cubicBezTo>
                <a:cubicBezTo>
                  <a:pt x="953" y="653"/>
                  <a:pt x="956" y="649"/>
                  <a:pt x="954" y="647"/>
                </a:cubicBezTo>
                <a:close/>
                <a:moveTo>
                  <a:pt x="19" y="651"/>
                </a:moveTo>
                <a:cubicBezTo>
                  <a:pt x="19" y="657"/>
                  <a:pt x="18" y="660"/>
                  <a:pt x="21" y="664"/>
                </a:cubicBezTo>
                <a:cubicBezTo>
                  <a:pt x="19" y="659"/>
                  <a:pt x="22" y="654"/>
                  <a:pt x="19" y="651"/>
                </a:cubicBezTo>
                <a:close/>
                <a:moveTo>
                  <a:pt x="121" y="669"/>
                </a:moveTo>
                <a:cubicBezTo>
                  <a:pt x="122" y="672"/>
                  <a:pt x="118" y="677"/>
                  <a:pt x="122" y="677"/>
                </a:cubicBezTo>
                <a:cubicBezTo>
                  <a:pt x="120" y="675"/>
                  <a:pt x="126" y="670"/>
                  <a:pt x="121" y="669"/>
                </a:cubicBezTo>
                <a:close/>
                <a:moveTo>
                  <a:pt x="920" y="687"/>
                </a:moveTo>
                <a:cubicBezTo>
                  <a:pt x="924" y="686"/>
                  <a:pt x="927" y="676"/>
                  <a:pt x="924" y="674"/>
                </a:cubicBezTo>
                <a:cubicBezTo>
                  <a:pt x="922" y="677"/>
                  <a:pt x="919" y="683"/>
                  <a:pt x="920" y="687"/>
                </a:cubicBezTo>
                <a:close/>
                <a:moveTo>
                  <a:pt x="14" y="684"/>
                </a:moveTo>
                <a:cubicBezTo>
                  <a:pt x="10" y="684"/>
                  <a:pt x="13" y="676"/>
                  <a:pt x="9" y="676"/>
                </a:cubicBezTo>
                <a:cubicBezTo>
                  <a:pt x="9" y="679"/>
                  <a:pt x="11" y="680"/>
                  <a:pt x="10" y="683"/>
                </a:cubicBezTo>
                <a:cubicBezTo>
                  <a:pt x="11" y="683"/>
                  <a:pt x="13" y="686"/>
                  <a:pt x="14" y="684"/>
                </a:cubicBezTo>
                <a:close/>
                <a:moveTo>
                  <a:pt x="74" y="699"/>
                </a:moveTo>
                <a:cubicBezTo>
                  <a:pt x="80" y="695"/>
                  <a:pt x="74" y="682"/>
                  <a:pt x="74" y="679"/>
                </a:cubicBezTo>
                <a:cubicBezTo>
                  <a:pt x="73" y="683"/>
                  <a:pt x="72" y="687"/>
                  <a:pt x="72" y="692"/>
                </a:cubicBezTo>
                <a:cubicBezTo>
                  <a:pt x="76" y="691"/>
                  <a:pt x="74" y="696"/>
                  <a:pt x="74" y="699"/>
                </a:cubicBezTo>
                <a:close/>
                <a:moveTo>
                  <a:pt x="889" y="688"/>
                </a:moveTo>
                <a:cubicBezTo>
                  <a:pt x="890" y="686"/>
                  <a:pt x="892" y="682"/>
                  <a:pt x="890" y="681"/>
                </a:cubicBezTo>
                <a:cubicBezTo>
                  <a:pt x="890" y="682"/>
                  <a:pt x="888" y="687"/>
                  <a:pt x="889" y="688"/>
                </a:cubicBezTo>
                <a:close/>
                <a:moveTo>
                  <a:pt x="96" y="720"/>
                </a:moveTo>
                <a:cubicBezTo>
                  <a:pt x="94" y="732"/>
                  <a:pt x="96" y="741"/>
                  <a:pt x="98" y="752"/>
                </a:cubicBezTo>
                <a:cubicBezTo>
                  <a:pt x="98" y="751"/>
                  <a:pt x="100" y="749"/>
                  <a:pt x="100" y="751"/>
                </a:cubicBezTo>
                <a:cubicBezTo>
                  <a:pt x="101" y="755"/>
                  <a:pt x="97" y="751"/>
                  <a:pt x="98" y="754"/>
                </a:cubicBezTo>
                <a:cubicBezTo>
                  <a:pt x="99" y="756"/>
                  <a:pt x="99" y="758"/>
                  <a:pt x="101" y="759"/>
                </a:cubicBezTo>
                <a:cubicBezTo>
                  <a:pt x="104" y="748"/>
                  <a:pt x="99" y="738"/>
                  <a:pt x="102" y="731"/>
                </a:cubicBezTo>
                <a:cubicBezTo>
                  <a:pt x="98" y="730"/>
                  <a:pt x="99" y="723"/>
                  <a:pt x="96" y="720"/>
                </a:cubicBezTo>
                <a:close/>
                <a:moveTo>
                  <a:pt x="856" y="730"/>
                </a:moveTo>
                <a:cubicBezTo>
                  <a:pt x="855" y="733"/>
                  <a:pt x="851" y="734"/>
                  <a:pt x="850" y="738"/>
                </a:cubicBezTo>
                <a:cubicBezTo>
                  <a:pt x="854" y="736"/>
                  <a:pt x="858" y="735"/>
                  <a:pt x="859" y="734"/>
                </a:cubicBezTo>
                <a:cubicBezTo>
                  <a:pt x="858" y="734"/>
                  <a:pt x="859" y="730"/>
                  <a:pt x="856" y="730"/>
                </a:cubicBezTo>
                <a:close/>
                <a:moveTo>
                  <a:pt x="78" y="747"/>
                </a:moveTo>
                <a:cubicBezTo>
                  <a:pt x="78" y="744"/>
                  <a:pt x="76" y="737"/>
                  <a:pt x="73" y="739"/>
                </a:cubicBezTo>
                <a:cubicBezTo>
                  <a:pt x="75" y="741"/>
                  <a:pt x="76" y="743"/>
                  <a:pt x="77" y="745"/>
                </a:cubicBezTo>
                <a:cubicBezTo>
                  <a:pt x="75" y="745"/>
                  <a:pt x="73" y="749"/>
                  <a:pt x="75" y="750"/>
                </a:cubicBezTo>
                <a:cubicBezTo>
                  <a:pt x="74" y="747"/>
                  <a:pt x="78" y="749"/>
                  <a:pt x="78" y="747"/>
                </a:cubicBezTo>
                <a:close/>
                <a:moveTo>
                  <a:pt x="108" y="738"/>
                </a:moveTo>
                <a:cubicBezTo>
                  <a:pt x="108" y="746"/>
                  <a:pt x="110" y="752"/>
                  <a:pt x="113" y="757"/>
                </a:cubicBezTo>
                <a:cubicBezTo>
                  <a:pt x="113" y="751"/>
                  <a:pt x="113" y="749"/>
                  <a:pt x="113" y="743"/>
                </a:cubicBezTo>
                <a:cubicBezTo>
                  <a:pt x="109" y="745"/>
                  <a:pt x="111" y="740"/>
                  <a:pt x="108" y="738"/>
                </a:cubicBezTo>
                <a:close/>
                <a:moveTo>
                  <a:pt x="5" y="752"/>
                </a:moveTo>
                <a:cubicBezTo>
                  <a:pt x="4" y="749"/>
                  <a:pt x="2" y="746"/>
                  <a:pt x="0" y="744"/>
                </a:cubicBezTo>
                <a:cubicBezTo>
                  <a:pt x="0" y="752"/>
                  <a:pt x="0" y="752"/>
                  <a:pt x="0" y="752"/>
                </a:cubicBezTo>
                <a:cubicBezTo>
                  <a:pt x="3" y="751"/>
                  <a:pt x="3" y="753"/>
                  <a:pt x="5" y="752"/>
                </a:cubicBezTo>
                <a:close/>
                <a:moveTo>
                  <a:pt x="87" y="753"/>
                </a:moveTo>
                <a:cubicBezTo>
                  <a:pt x="85" y="750"/>
                  <a:pt x="87" y="748"/>
                  <a:pt x="85" y="746"/>
                </a:cubicBezTo>
                <a:cubicBezTo>
                  <a:pt x="85" y="747"/>
                  <a:pt x="84" y="747"/>
                  <a:pt x="82" y="747"/>
                </a:cubicBezTo>
                <a:cubicBezTo>
                  <a:pt x="83" y="751"/>
                  <a:pt x="81" y="753"/>
                  <a:pt x="82" y="757"/>
                </a:cubicBezTo>
                <a:cubicBezTo>
                  <a:pt x="83" y="757"/>
                  <a:pt x="84" y="758"/>
                  <a:pt x="85" y="759"/>
                </a:cubicBezTo>
                <a:cubicBezTo>
                  <a:pt x="86" y="756"/>
                  <a:pt x="85" y="755"/>
                  <a:pt x="84" y="752"/>
                </a:cubicBezTo>
                <a:cubicBezTo>
                  <a:pt x="86" y="751"/>
                  <a:pt x="86" y="753"/>
                  <a:pt x="87" y="753"/>
                </a:cubicBezTo>
                <a:close/>
                <a:moveTo>
                  <a:pt x="6" y="759"/>
                </a:moveTo>
                <a:cubicBezTo>
                  <a:pt x="10" y="761"/>
                  <a:pt x="7" y="750"/>
                  <a:pt x="6" y="755"/>
                </a:cubicBezTo>
                <a:cubicBezTo>
                  <a:pt x="6" y="754"/>
                  <a:pt x="6" y="753"/>
                  <a:pt x="5" y="753"/>
                </a:cubicBezTo>
                <a:cubicBezTo>
                  <a:pt x="4" y="756"/>
                  <a:pt x="6" y="757"/>
                  <a:pt x="6" y="759"/>
                </a:cubicBezTo>
                <a:close/>
                <a:moveTo>
                  <a:pt x="66" y="754"/>
                </a:moveTo>
                <a:cubicBezTo>
                  <a:pt x="67" y="771"/>
                  <a:pt x="69" y="755"/>
                  <a:pt x="66" y="754"/>
                </a:cubicBezTo>
                <a:close/>
                <a:moveTo>
                  <a:pt x="4" y="765"/>
                </a:moveTo>
                <a:cubicBezTo>
                  <a:pt x="2" y="768"/>
                  <a:pt x="3" y="771"/>
                  <a:pt x="4" y="773"/>
                </a:cubicBezTo>
                <a:cubicBezTo>
                  <a:pt x="5" y="772"/>
                  <a:pt x="5" y="766"/>
                  <a:pt x="4" y="765"/>
                </a:cubicBezTo>
                <a:close/>
                <a:moveTo>
                  <a:pt x="902" y="777"/>
                </a:moveTo>
                <a:cubicBezTo>
                  <a:pt x="904" y="777"/>
                  <a:pt x="903" y="779"/>
                  <a:pt x="904" y="780"/>
                </a:cubicBezTo>
                <a:cubicBezTo>
                  <a:pt x="905" y="775"/>
                  <a:pt x="908" y="774"/>
                  <a:pt x="909" y="769"/>
                </a:cubicBezTo>
                <a:cubicBezTo>
                  <a:pt x="905" y="770"/>
                  <a:pt x="906" y="776"/>
                  <a:pt x="902" y="777"/>
                </a:cubicBezTo>
                <a:close/>
                <a:moveTo>
                  <a:pt x="67" y="779"/>
                </a:moveTo>
                <a:cubicBezTo>
                  <a:pt x="67" y="778"/>
                  <a:pt x="67" y="777"/>
                  <a:pt x="68" y="777"/>
                </a:cubicBezTo>
                <a:cubicBezTo>
                  <a:pt x="68" y="778"/>
                  <a:pt x="68" y="778"/>
                  <a:pt x="69" y="778"/>
                </a:cubicBezTo>
                <a:cubicBezTo>
                  <a:pt x="70" y="775"/>
                  <a:pt x="69" y="770"/>
                  <a:pt x="68" y="772"/>
                </a:cubicBezTo>
                <a:cubicBezTo>
                  <a:pt x="68" y="773"/>
                  <a:pt x="68" y="773"/>
                  <a:pt x="68" y="773"/>
                </a:cubicBezTo>
                <a:cubicBezTo>
                  <a:pt x="67" y="772"/>
                  <a:pt x="66" y="773"/>
                  <a:pt x="65" y="774"/>
                </a:cubicBezTo>
                <a:cubicBezTo>
                  <a:pt x="70" y="774"/>
                  <a:pt x="64" y="778"/>
                  <a:pt x="67" y="779"/>
                </a:cubicBezTo>
                <a:close/>
                <a:moveTo>
                  <a:pt x="81" y="772"/>
                </a:moveTo>
                <a:cubicBezTo>
                  <a:pt x="81" y="775"/>
                  <a:pt x="81" y="779"/>
                  <a:pt x="83" y="780"/>
                </a:cubicBezTo>
                <a:cubicBezTo>
                  <a:pt x="83" y="776"/>
                  <a:pt x="83" y="773"/>
                  <a:pt x="81" y="772"/>
                </a:cubicBezTo>
                <a:close/>
                <a:moveTo>
                  <a:pt x="71" y="785"/>
                </a:moveTo>
                <a:cubicBezTo>
                  <a:pt x="71" y="783"/>
                  <a:pt x="71" y="782"/>
                  <a:pt x="69" y="781"/>
                </a:cubicBezTo>
                <a:cubicBezTo>
                  <a:pt x="70" y="783"/>
                  <a:pt x="67" y="782"/>
                  <a:pt x="67" y="784"/>
                </a:cubicBezTo>
                <a:cubicBezTo>
                  <a:pt x="69" y="784"/>
                  <a:pt x="69" y="786"/>
                  <a:pt x="71" y="785"/>
                </a:cubicBezTo>
                <a:close/>
                <a:moveTo>
                  <a:pt x="137" y="815"/>
                </a:moveTo>
                <a:cubicBezTo>
                  <a:pt x="136" y="802"/>
                  <a:pt x="133" y="793"/>
                  <a:pt x="127" y="787"/>
                </a:cubicBezTo>
                <a:cubicBezTo>
                  <a:pt x="129" y="798"/>
                  <a:pt x="133" y="806"/>
                  <a:pt x="137" y="815"/>
                </a:cubicBezTo>
                <a:close/>
                <a:moveTo>
                  <a:pt x="724" y="810"/>
                </a:moveTo>
                <a:cubicBezTo>
                  <a:pt x="726" y="810"/>
                  <a:pt x="725" y="813"/>
                  <a:pt x="726" y="813"/>
                </a:cubicBezTo>
                <a:cubicBezTo>
                  <a:pt x="730" y="810"/>
                  <a:pt x="736" y="804"/>
                  <a:pt x="735" y="800"/>
                </a:cubicBezTo>
                <a:cubicBezTo>
                  <a:pt x="731" y="803"/>
                  <a:pt x="726" y="805"/>
                  <a:pt x="724" y="810"/>
                </a:cubicBezTo>
                <a:close/>
                <a:moveTo>
                  <a:pt x="157" y="816"/>
                </a:moveTo>
                <a:cubicBezTo>
                  <a:pt x="152" y="816"/>
                  <a:pt x="154" y="809"/>
                  <a:pt x="150" y="808"/>
                </a:cubicBezTo>
                <a:cubicBezTo>
                  <a:pt x="151" y="811"/>
                  <a:pt x="151" y="815"/>
                  <a:pt x="152" y="817"/>
                </a:cubicBezTo>
                <a:cubicBezTo>
                  <a:pt x="152" y="814"/>
                  <a:pt x="156" y="820"/>
                  <a:pt x="157" y="816"/>
                </a:cubicBezTo>
                <a:close/>
                <a:moveTo>
                  <a:pt x="847" y="824"/>
                </a:moveTo>
                <a:cubicBezTo>
                  <a:pt x="851" y="822"/>
                  <a:pt x="857" y="818"/>
                  <a:pt x="856" y="813"/>
                </a:cubicBezTo>
                <a:cubicBezTo>
                  <a:pt x="854" y="816"/>
                  <a:pt x="851" y="818"/>
                  <a:pt x="847" y="819"/>
                </a:cubicBezTo>
                <a:lnTo>
                  <a:pt x="847" y="824"/>
                </a:lnTo>
                <a:close/>
                <a:moveTo>
                  <a:pt x="828" y="823"/>
                </a:moveTo>
                <a:cubicBezTo>
                  <a:pt x="826" y="823"/>
                  <a:pt x="824" y="823"/>
                  <a:pt x="824" y="827"/>
                </a:cubicBezTo>
                <a:cubicBezTo>
                  <a:pt x="826" y="826"/>
                  <a:pt x="827" y="824"/>
                  <a:pt x="828" y="823"/>
                </a:cubicBezTo>
                <a:close/>
                <a:moveTo>
                  <a:pt x="627" y="834"/>
                </a:moveTo>
                <a:cubicBezTo>
                  <a:pt x="628" y="836"/>
                  <a:pt x="627" y="836"/>
                  <a:pt x="627" y="837"/>
                </a:cubicBezTo>
                <a:cubicBezTo>
                  <a:pt x="630" y="840"/>
                  <a:pt x="641" y="838"/>
                  <a:pt x="641" y="831"/>
                </a:cubicBezTo>
                <a:cubicBezTo>
                  <a:pt x="636" y="834"/>
                  <a:pt x="634" y="835"/>
                  <a:pt x="627" y="834"/>
                </a:cubicBezTo>
                <a:close/>
                <a:moveTo>
                  <a:pt x="881" y="850"/>
                </a:moveTo>
                <a:cubicBezTo>
                  <a:pt x="882" y="849"/>
                  <a:pt x="886" y="849"/>
                  <a:pt x="885" y="844"/>
                </a:cubicBezTo>
                <a:cubicBezTo>
                  <a:pt x="883" y="844"/>
                  <a:pt x="883" y="843"/>
                  <a:pt x="880" y="844"/>
                </a:cubicBezTo>
                <a:cubicBezTo>
                  <a:pt x="881" y="845"/>
                  <a:pt x="879" y="849"/>
                  <a:pt x="881" y="850"/>
                </a:cubicBezTo>
                <a:close/>
                <a:moveTo>
                  <a:pt x="868" y="850"/>
                </a:moveTo>
                <a:cubicBezTo>
                  <a:pt x="867" y="847"/>
                  <a:pt x="860" y="848"/>
                  <a:pt x="862" y="855"/>
                </a:cubicBezTo>
                <a:cubicBezTo>
                  <a:pt x="865" y="855"/>
                  <a:pt x="867" y="852"/>
                  <a:pt x="868" y="850"/>
                </a:cubicBezTo>
                <a:close/>
                <a:moveTo>
                  <a:pt x="130" y="849"/>
                </a:moveTo>
                <a:cubicBezTo>
                  <a:pt x="130" y="852"/>
                  <a:pt x="131" y="853"/>
                  <a:pt x="130" y="857"/>
                </a:cubicBezTo>
                <a:cubicBezTo>
                  <a:pt x="134" y="856"/>
                  <a:pt x="132" y="849"/>
                  <a:pt x="130" y="849"/>
                </a:cubicBezTo>
                <a:close/>
                <a:moveTo>
                  <a:pt x="684" y="851"/>
                </a:moveTo>
                <a:cubicBezTo>
                  <a:pt x="683" y="850"/>
                  <a:pt x="683" y="849"/>
                  <a:pt x="682" y="849"/>
                </a:cubicBezTo>
                <a:cubicBezTo>
                  <a:pt x="677" y="851"/>
                  <a:pt x="668" y="852"/>
                  <a:pt x="660" y="853"/>
                </a:cubicBezTo>
                <a:cubicBezTo>
                  <a:pt x="660" y="859"/>
                  <a:pt x="660" y="859"/>
                  <a:pt x="660" y="859"/>
                </a:cubicBezTo>
                <a:cubicBezTo>
                  <a:pt x="667" y="860"/>
                  <a:pt x="679" y="858"/>
                  <a:pt x="684" y="851"/>
                </a:cubicBezTo>
                <a:close/>
                <a:moveTo>
                  <a:pt x="732" y="865"/>
                </a:moveTo>
                <a:cubicBezTo>
                  <a:pt x="735" y="863"/>
                  <a:pt x="748" y="856"/>
                  <a:pt x="747" y="852"/>
                </a:cubicBezTo>
                <a:cubicBezTo>
                  <a:pt x="743" y="857"/>
                  <a:pt x="733" y="860"/>
                  <a:pt x="732" y="865"/>
                </a:cubicBezTo>
                <a:close/>
                <a:moveTo>
                  <a:pt x="169" y="853"/>
                </a:moveTo>
                <a:cubicBezTo>
                  <a:pt x="171" y="856"/>
                  <a:pt x="170" y="860"/>
                  <a:pt x="174" y="861"/>
                </a:cubicBezTo>
                <a:cubicBezTo>
                  <a:pt x="173" y="858"/>
                  <a:pt x="172" y="854"/>
                  <a:pt x="169" y="853"/>
                </a:cubicBezTo>
                <a:close/>
                <a:moveTo>
                  <a:pt x="848" y="853"/>
                </a:moveTo>
                <a:cubicBezTo>
                  <a:pt x="845" y="854"/>
                  <a:pt x="843" y="855"/>
                  <a:pt x="842" y="858"/>
                </a:cubicBezTo>
                <a:cubicBezTo>
                  <a:pt x="845" y="858"/>
                  <a:pt x="848" y="857"/>
                  <a:pt x="848" y="853"/>
                </a:cubicBezTo>
                <a:close/>
                <a:moveTo>
                  <a:pt x="658" y="854"/>
                </a:moveTo>
                <a:cubicBezTo>
                  <a:pt x="655" y="854"/>
                  <a:pt x="652" y="856"/>
                  <a:pt x="653" y="860"/>
                </a:cubicBezTo>
                <a:cubicBezTo>
                  <a:pt x="655" y="860"/>
                  <a:pt x="656" y="859"/>
                  <a:pt x="658" y="858"/>
                </a:cubicBezTo>
                <a:cubicBezTo>
                  <a:pt x="657" y="856"/>
                  <a:pt x="659" y="856"/>
                  <a:pt x="658" y="854"/>
                </a:cubicBezTo>
                <a:close/>
                <a:moveTo>
                  <a:pt x="99" y="865"/>
                </a:moveTo>
                <a:cubicBezTo>
                  <a:pt x="99" y="862"/>
                  <a:pt x="99" y="860"/>
                  <a:pt x="98" y="859"/>
                </a:cubicBezTo>
                <a:cubicBezTo>
                  <a:pt x="95" y="859"/>
                  <a:pt x="95" y="859"/>
                  <a:pt x="95" y="859"/>
                </a:cubicBezTo>
                <a:cubicBezTo>
                  <a:pt x="95" y="863"/>
                  <a:pt x="97" y="863"/>
                  <a:pt x="99" y="865"/>
                </a:cubicBezTo>
                <a:close/>
                <a:moveTo>
                  <a:pt x="841" y="859"/>
                </a:moveTo>
                <a:cubicBezTo>
                  <a:pt x="832" y="869"/>
                  <a:pt x="818" y="878"/>
                  <a:pt x="815" y="892"/>
                </a:cubicBezTo>
                <a:cubicBezTo>
                  <a:pt x="820" y="887"/>
                  <a:pt x="824" y="883"/>
                  <a:pt x="828" y="878"/>
                </a:cubicBezTo>
                <a:cubicBezTo>
                  <a:pt x="837" y="876"/>
                  <a:pt x="840" y="868"/>
                  <a:pt x="843" y="860"/>
                </a:cubicBezTo>
                <a:cubicBezTo>
                  <a:pt x="843" y="860"/>
                  <a:pt x="842" y="859"/>
                  <a:pt x="841" y="859"/>
                </a:cubicBezTo>
                <a:close/>
                <a:moveTo>
                  <a:pt x="65" y="868"/>
                </a:moveTo>
                <a:cubicBezTo>
                  <a:pt x="65" y="873"/>
                  <a:pt x="68" y="875"/>
                  <a:pt x="71" y="878"/>
                </a:cubicBezTo>
                <a:cubicBezTo>
                  <a:pt x="69" y="874"/>
                  <a:pt x="68" y="870"/>
                  <a:pt x="65" y="868"/>
                </a:cubicBezTo>
                <a:close/>
                <a:moveTo>
                  <a:pt x="678" y="875"/>
                </a:moveTo>
                <a:cubicBezTo>
                  <a:pt x="678" y="873"/>
                  <a:pt x="677" y="873"/>
                  <a:pt x="678" y="872"/>
                </a:cubicBezTo>
                <a:cubicBezTo>
                  <a:pt x="673" y="871"/>
                  <a:pt x="674" y="871"/>
                  <a:pt x="670" y="872"/>
                </a:cubicBezTo>
                <a:cubicBezTo>
                  <a:pt x="670" y="876"/>
                  <a:pt x="670" y="876"/>
                  <a:pt x="670" y="876"/>
                </a:cubicBezTo>
                <a:cubicBezTo>
                  <a:pt x="673" y="874"/>
                  <a:pt x="673" y="873"/>
                  <a:pt x="678" y="875"/>
                </a:cubicBezTo>
                <a:close/>
                <a:moveTo>
                  <a:pt x="634" y="881"/>
                </a:moveTo>
                <a:cubicBezTo>
                  <a:pt x="632" y="873"/>
                  <a:pt x="621" y="879"/>
                  <a:pt x="619" y="881"/>
                </a:cubicBezTo>
                <a:cubicBezTo>
                  <a:pt x="622" y="881"/>
                  <a:pt x="626" y="881"/>
                  <a:pt x="628" y="880"/>
                </a:cubicBezTo>
                <a:cubicBezTo>
                  <a:pt x="628" y="882"/>
                  <a:pt x="632" y="883"/>
                  <a:pt x="634" y="881"/>
                </a:cubicBezTo>
                <a:close/>
                <a:moveTo>
                  <a:pt x="109" y="881"/>
                </a:moveTo>
                <a:cubicBezTo>
                  <a:pt x="107" y="881"/>
                  <a:pt x="107" y="878"/>
                  <a:pt x="105" y="878"/>
                </a:cubicBezTo>
                <a:cubicBezTo>
                  <a:pt x="107" y="882"/>
                  <a:pt x="105" y="889"/>
                  <a:pt x="109" y="889"/>
                </a:cubicBezTo>
                <a:cubicBezTo>
                  <a:pt x="109" y="886"/>
                  <a:pt x="105" y="882"/>
                  <a:pt x="109" y="881"/>
                </a:cubicBezTo>
                <a:close/>
                <a:moveTo>
                  <a:pt x="48" y="885"/>
                </a:moveTo>
                <a:cubicBezTo>
                  <a:pt x="48" y="883"/>
                  <a:pt x="49" y="883"/>
                  <a:pt x="49" y="881"/>
                </a:cubicBezTo>
                <a:cubicBezTo>
                  <a:pt x="47" y="882"/>
                  <a:pt x="47" y="880"/>
                  <a:pt x="45" y="880"/>
                </a:cubicBezTo>
                <a:cubicBezTo>
                  <a:pt x="44" y="884"/>
                  <a:pt x="48" y="883"/>
                  <a:pt x="48" y="885"/>
                </a:cubicBezTo>
                <a:close/>
                <a:moveTo>
                  <a:pt x="8" y="892"/>
                </a:moveTo>
                <a:cubicBezTo>
                  <a:pt x="7" y="889"/>
                  <a:pt x="5" y="887"/>
                  <a:pt x="7" y="884"/>
                </a:cubicBezTo>
                <a:cubicBezTo>
                  <a:pt x="5" y="884"/>
                  <a:pt x="5" y="883"/>
                  <a:pt x="4" y="882"/>
                </a:cubicBezTo>
                <a:cubicBezTo>
                  <a:pt x="5" y="885"/>
                  <a:pt x="3" y="884"/>
                  <a:pt x="4" y="887"/>
                </a:cubicBezTo>
                <a:cubicBezTo>
                  <a:pt x="7" y="886"/>
                  <a:pt x="5" y="892"/>
                  <a:pt x="8" y="892"/>
                </a:cubicBezTo>
                <a:close/>
                <a:moveTo>
                  <a:pt x="715" y="897"/>
                </a:moveTo>
                <a:cubicBezTo>
                  <a:pt x="717" y="897"/>
                  <a:pt x="717" y="900"/>
                  <a:pt x="719" y="900"/>
                </a:cubicBezTo>
                <a:cubicBezTo>
                  <a:pt x="722" y="897"/>
                  <a:pt x="728" y="899"/>
                  <a:pt x="728" y="894"/>
                </a:cubicBezTo>
                <a:cubicBezTo>
                  <a:pt x="728" y="892"/>
                  <a:pt x="725" y="892"/>
                  <a:pt x="727" y="890"/>
                </a:cubicBezTo>
                <a:cubicBezTo>
                  <a:pt x="723" y="890"/>
                  <a:pt x="720" y="890"/>
                  <a:pt x="717" y="891"/>
                </a:cubicBezTo>
                <a:cubicBezTo>
                  <a:pt x="717" y="893"/>
                  <a:pt x="716" y="894"/>
                  <a:pt x="715" y="897"/>
                </a:cubicBezTo>
                <a:close/>
                <a:moveTo>
                  <a:pt x="822" y="896"/>
                </a:moveTo>
                <a:cubicBezTo>
                  <a:pt x="823" y="895"/>
                  <a:pt x="824" y="894"/>
                  <a:pt x="824" y="892"/>
                </a:cubicBezTo>
                <a:cubicBezTo>
                  <a:pt x="822" y="891"/>
                  <a:pt x="820" y="895"/>
                  <a:pt x="822" y="896"/>
                </a:cubicBezTo>
                <a:close/>
                <a:moveTo>
                  <a:pt x="898" y="894"/>
                </a:moveTo>
                <a:cubicBezTo>
                  <a:pt x="896" y="895"/>
                  <a:pt x="893" y="895"/>
                  <a:pt x="893" y="897"/>
                </a:cubicBezTo>
                <a:cubicBezTo>
                  <a:pt x="895" y="897"/>
                  <a:pt x="898" y="897"/>
                  <a:pt x="898" y="894"/>
                </a:cubicBezTo>
                <a:close/>
                <a:moveTo>
                  <a:pt x="676" y="910"/>
                </a:moveTo>
                <a:cubicBezTo>
                  <a:pt x="681" y="909"/>
                  <a:pt x="686" y="907"/>
                  <a:pt x="688" y="903"/>
                </a:cubicBezTo>
                <a:cubicBezTo>
                  <a:pt x="683" y="901"/>
                  <a:pt x="677" y="904"/>
                  <a:pt x="673" y="905"/>
                </a:cubicBezTo>
                <a:cubicBezTo>
                  <a:pt x="676" y="905"/>
                  <a:pt x="675" y="908"/>
                  <a:pt x="676" y="910"/>
                </a:cubicBezTo>
                <a:close/>
                <a:moveTo>
                  <a:pt x="196" y="910"/>
                </a:moveTo>
                <a:cubicBezTo>
                  <a:pt x="196" y="907"/>
                  <a:pt x="198" y="906"/>
                  <a:pt x="196" y="903"/>
                </a:cubicBezTo>
                <a:cubicBezTo>
                  <a:pt x="194" y="903"/>
                  <a:pt x="194" y="903"/>
                  <a:pt x="194" y="903"/>
                </a:cubicBezTo>
                <a:cubicBezTo>
                  <a:pt x="194" y="907"/>
                  <a:pt x="191" y="911"/>
                  <a:pt x="196" y="910"/>
                </a:cubicBezTo>
                <a:close/>
                <a:moveTo>
                  <a:pt x="132" y="906"/>
                </a:moveTo>
                <a:cubicBezTo>
                  <a:pt x="131" y="906"/>
                  <a:pt x="131" y="905"/>
                  <a:pt x="131" y="904"/>
                </a:cubicBezTo>
                <a:cubicBezTo>
                  <a:pt x="128" y="904"/>
                  <a:pt x="128" y="904"/>
                  <a:pt x="128" y="904"/>
                </a:cubicBezTo>
                <a:cubicBezTo>
                  <a:pt x="127" y="908"/>
                  <a:pt x="132" y="909"/>
                  <a:pt x="132" y="906"/>
                </a:cubicBezTo>
                <a:close/>
                <a:moveTo>
                  <a:pt x="867" y="905"/>
                </a:moveTo>
                <a:cubicBezTo>
                  <a:pt x="865" y="906"/>
                  <a:pt x="862" y="907"/>
                  <a:pt x="861" y="909"/>
                </a:cubicBezTo>
                <a:cubicBezTo>
                  <a:pt x="864" y="909"/>
                  <a:pt x="866" y="908"/>
                  <a:pt x="867" y="905"/>
                </a:cubicBezTo>
                <a:close/>
                <a:moveTo>
                  <a:pt x="745" y="910"/>
                </a:moveTo>
                <a:cubicBezTo>
                  <a:pt x="749" y="909"/>
                  <a:pt x="747" y="909"/>
                  <a:pt x="747" y="913"/>
                </a:cubicBezTo>
                <a:cubicBezTo>
                  <a:pt x="751" y="912"/>
                  <a:pt x="748" y="909"/>
                  <a:pt x="751" y="908"/>
                </a:cubicBezTo>
                <a:cubicBezTo>
                  <a:pt x="748" y="908"/>
                  <a:pt x="747" y="907"/>
                  <a:pt x="745" y="910"/>
                </a:cubicBezTo>
                <a:close/>
                <a:moveTo>
                  <a:pt x="134" y="912"/>
                </a:moveTo>
                <a:cubicBezTo>
                  <a:pt x="135" y="909"/>
                  <a:pt x="134" y="908"/>
                  <a:pt x="131" y="908"/>
                </a:cubicBezTo>
                <a:cubicBezTo>
                  <a:pt x="131" y="911"/>
                  <a:pt x="133" y="911"/>
                  <a:pt x="134" y="912"/>
                </a:cubicBezTo>
                <a:close/>
                <a:moveTo>
                  <a:pt x="598" y="914"/>
                </a:moveTo>
                <a:cubicBezTo>
                  <a:pt x="597" y="912"/>
                  <a:pt x="595" y="911"/>
                  <a:pt x="593" y="911"/>
                </a:cubicBezTo>
                <a:cubicBezTo>
                  <a:pt x="593" y="913"/>
                  <a:pt x="597" y="916"/>
                  <a:pt x="598" y="914"/>
                </a:cubicBezTo>
                <a:close/>
                <a:moveTo>
                  <a:pt x="105" y="927"/>
                </a:moveTo>
                <a:cubicBezTo>
                  <a:pt x="108" y="927"/>
                  <a:pt x="108" y="927"/>
                  <a:pt x="108" y="927"/>
                </a:cubicBezTo>
                <a:cubicBezTo>
                  <a:pt x="109" y="924"/>
                  <a:pt x="106" y="924"/>
                  <a:pt x="104" y="922"/>
                </a:cubicBezTo>
                <a:cubicBezTo>
                  <a:pt x="103" y="927"/>
                  <a:pt x="109" y="924"/>
                  <a:pt x="105" y="927"/>
                </a:cubicBezTo>
                <a:close/>
                <a:moveTo>
                  <a:pt x="761" y="929"/>
                </a:moveTo>
                <a:cubicBezTo>
                  <a:pt x="761" y="928"/>
                  <a:pt x="765" y="929"/>
                  <a:pt x="764" y="927"/>
                </a:cubicBezTo>
                <a:cubicBezTo>
                  <a:pt x="763" y="927"/>
                  <a:pt x="763" y="925"/>
                  <a:pt x="762" y="925"/>
                </a:cubicBezTo>
                <a:cubicBezTo>
                  <a:pt x="761" y="926"/>
                  <a:pt x="758" y="928"/>
                  <a:pt x="761" y="929"/>
                </a:cubicBezTo>
                <a:close/>
                <a:moveTo>
                  <a:pt x="741" y="931"/>
                </a:moveTo>
                <a:cubicBezTo>
                  <a:pt x="744" y="933"/>
                  <a:pt x="748" y="931"/>
                  <a:pt x="750" y="928"/>
                </a:cubicBezTo>
                <a:cubicBezTo>
                  <a:pt x="747" y="929"/>
                  <a:pt x="741" y="927"/>
                  <a:pt x="741" y="931"/>
                </a:cubicBezTo>
                <a:close/>
                <a:moveTo>
                  <a:pt x="727" y="936"/>
                </a:moveTo>
                <a:cubicBezTo>
                  <a:pt x="729" y="935"/>
                  <a:pt x="728" y="939"/>
                  <a:pt x="731" y="937"/>
                </a:cubicBezTo>
                <a:cubicBezTo>
                  <a:pt x="730" y="935"/>
                  <a:pt x="732" y="934"/>
                  <a:pt x="732" y="932"/>
                </a:cubicBezTo>
                <a:cubicBezTo>
                  <a:pt x="729" y="932"/>
                  <a:pt x="728" y="934"/>
                  <a:pt x="727" y="936"/>
                </a:cubicBezTo>
                <a:close/>
                <a:moveTo>
                  <a:pt x="686" y="946"/>
                </a:moveTo>
                <a:cubicBezTo>
                  <a:pt x="690" y="948"/>
                  <a:pt x="696" y="945"/>
                  <a:pt x="698" y="943"/>
                </a:cubicBezTo>
                <a:cubicBezTo>
                  <a:pt x="695" y="942"/>
                  <a:pt x="687" y="943"/>
                  <a:pt x="686" y="946"/>
                </a:cubicBezTo>
                <a:close/>
                <a:moveTo>
                  <a:pt x="650" y="954"/>
                </a:moveTo>
                <a:cubicBezTo>
                  <a:pt x="646" y="955"/>
                  <a:pt x="642" y="956"/>
                  <a:pt x="640" y="959"/>
                </a:cubicBezTo>
                <a:cubicBezTo>
                  <a:pt x="644" y="959"/>
                  <a:pt x="649" y="958"/>
                  <a:pt x="650" y="954"/>
                </a:cubicBezTo>
                <a:close/>
                <a:moveTo>
                  <a:pt x="1081" y="965"/>
                </a:moveTo>
                <a:cubicBezTo>
                  <a:pt x="1082" y="963"/>
                  <a:pt x="1083" y="962"/>
                  <a:pt x="1083" y="959"/>
                </a:cubicBezTo>
                <a:cubicBezTo>
                  <a:pt x="1080" y="958"/>
                  <a:pt x="1080" y="964"/>
                  <a:pt x="1081" y="965"/>
                </a:cubicBezTo>
                <a:close/>
                <a:moveTo>
                  <a:pt x="632" y="966"/>
                </a:moveTo>
                <a:cubicBezTo>
                  <a:pt x="637" y="965"/>
                  <a:pt x="646" y="967"/>
                  <a:pt x="649" y="963"/>
                </a:cubicBezTo>
                <a:cubicBezTo>
                  <a:pt x="644" y="966"/>
                  <a:pt x="637" y="961"/>
                  <a:pt x="632" y="966"/>
                </a:cubicBezTo>
                <a:close/>
                <a:moveTo>
                  <a:pt x="230" y="979"/>
                </a:moveTo>
                <a:cubicBezTo>
                  <a:pt x="233" y="985"/>
                  <a:pt x="238" y="990"/>
                  <a:pt x="245" y="992"/>
                </a:cubicBezTo>
                <a:cubicBezTo>
                  <a:pt x="245" y="983"/>
                  <a:pt x="233" y="985"/>
                  <a:pt x="230" y="979"/>
                </a:cubicBezTo>
                <a:close/>
                <a:moveTo>
                  <a:pt x="1059" y="991"/>
                </a:moveTo>
                <a:cubicBezTo>
                  <a:pt x="1059" y="989"/>
                  <a:pt x="1059" y="989"/>
                  <a:pt x="1059" y="989"/>
                </a:cubicBezTo>
                <a:cubicBezTo>
                  <a:pt x="1059" y="989"/>
                  <a:pt x="1059" y="988"/>
                  <a:pt x="1058" y="988"/>
                </a:cubicBezTo>
                <a:cubicBezTo>
                  <a:pt x="1058" y="989"/>
                  <a:pt x="1053" y="988"/>
                  <a:pt x="1055" y="991"/>
                </a:cubicBezTo>
                <a:cubicBezTo>
                  <a:pt x="1056" y="989"/>
                  <a:pt x="1057" y="992"/>
                  <a:pt x="1059" y="991"/>
                </a:cubicBezTo>
                <a:close/>
                <a:moveTo>
                  <a:pt x="1054" y="994"/>
                </a:moveTo>
                <a:cubicBezTo>
                  <a:pt x="1054" y="994"/>
                  <a:pt x="1054" y="993"/>
                  <a:pt x="1053" y="993"/>
                </a:cubicBezTo>
                <a:cubicBezTo>
                  <a:pt x="1053" y="997"/>
                  <a:pt x="1053" y="997"/>
                  <a:pt x="1053" y="997"/>
                </a:cubicBezTo>
                <a:cubicBezTo>
                  <a:pt x="1054" y="997"/>
                  <a:pt x="1055" y="996"/>
                  <a:pt x="1055" y="997"/>
                </a:cubicBezTo>
                <a:cubicBezTo>
                  <a:pt x="1053" y="1000"/>
                  <a:pt x="1053" y="1005"/>
                  <a:pt x="1047" y="1004"/>
                </a:cubicBezTo>
                <a:cubicBezTo>
                  <a:pt x="1046" y="1007"/>
                  <a:pt x="1048" y="1006"/>
                  <a:pt x="1048" y="1009"/>
                </a:cubicBezTo>
                <a:cubicBezTo>
                  <a:pt x="1055" y="1007"/>
                  <a:pt x="1058" y="1002"/>
                  <a:pt x="1059" y="994"/>
                </a:cubicBezTo>
                <a:cubicBezTo>
                  <a:pt x="1058" y="992"/>
                  <a:pt x="1055" y="997"/>
                  <a:pt x="1054" y="994"/>
                </a:cubicBezTo>
                <a:close/>
                <a:moveTo>
                  <a:pt x="662" y="996"/>
                </a:moveTo>
                <a:cubicBezTo>
                  <a:pt x="658" y="995"/>
                  <a:pt x="651" y="995"/>
                  <a:pt x="648" y="999"/>
                </a:cubicBezTo>
                <a:cubicBezTo>
                  <a:pt x="653" y="999"/>
                  <a:pt x="658" y="999"/>
                  <a:pt x="662" y="996"/>
                </a:cubicBezTo>
                <a:close/>
                <a:moveTo>
                  <a:pt x="808" y="998"/>
                </a:moveTo>
                <a:cubicBezTo>
                  <a:pt x="808" y="1000"/>
                  <a:pt x="805" y="1001"/>
                  <a:pt x="806" y="1004"/>
                </a:cubicBezTo>
                <a:cubicBezTo>
                  <a:pt x="809" y="1003"/>
                  <a:pt x="812" y="1002"/>
                  <a:pt x="815" y="1000"/>
                </a:cubicBezTo>
                <a:cubicBezTo>
                  <a:pt x="813" y="998"/>
                  <a:pt x="810" y="999"/>
                  <a:pt x="808" y="998"/>
                </a:cubicBezTo>
                <a:close/>
                <a:moveTo>
                  <a:pt x="728" y="1008"/>
                </a:moveTo>
                <a:cubicBezTo>
                  <a:pt x="730" y="1008"/>
                  <a:pt x="733" y="1009"/>
                  <a:pt x="733" y="1007"/>
                </a:cubicBezTo>
                <a:cubicBezTo>
                  <a:pt x="732" y="1007"/>
                  <a:pt x="733" y="1005"/>
                  <a:pt x="732" y="1005"/>
                </a:cubicBezTo>
                <a:cubicBezTo>
                  <a:pt x="731" y="1007"/>
                  <a:pt x="727" y="1005"/>
                  <a:pt x="728" y="1008"/>
                </a:cubicBezTo>
                <a:close/>
                <a:moveTo>
                  <a:pt x="1023" y="1012"/>
                </a:moveTo>
                <a:cubicBezTo>
                  <a:pt x="1026" y="1011"/>
                  <a:pt x="1029" y="1009"/>
                  <a:pt x="1029" y="1005"/>
                </a:cubicBezTo>
                <a:cubicBezTo>
                  <a:pt x="1025" y="1005"/>
                  <a:pt x="1025" y="1005"/>
                  <a:pt x="1025" y="1005"/>
                </a:cubicBezTo>
                <a:cubicBezTo>
                  <a:pt x="1024" y="1007"/>
                  <a:pt x="1025" y="1011"/>
                  <a:pt x="1023" y="1012"/>
                </a:cubicBezTo>
                <a:close/>
                <a:moveTo>
                  <a:pt x="328" y="1014"/>
                </a:moveTo>
                <a:cubicBezTo>
                  <a:pt x="330" y="1016"/>
                  <a:pt x="331" y="1018"/>
                  <a:pt x="334" y="1019"/>
                </a:cubicBezTo>
                <a:cubicBezTo>
                  <a:pt x="334" y="1016"/>
                  <a:pt x="330" y="1013"/>
                  <a:pt x="328" y="1014"/>
                </a:cubicBezTo>
                <a:close/>
                <a:moveTo>
                  <a:pt x="787" y="1015"/>
                </a:moveTo>
                <a:cubicBezTo>
                  <a:pt x="784" y="1015"/>
                  <a:pt x="784" y="1015"/>
                  <a:pt x="784" y="1015"/>
                </a:cubicBezTo>
                <a:cubicBezTo>
                  <a:pt x="784" y="1017"/>
                  <a:pt x="785" y="1019"/>
                  <a:pt x="786" y="1019"/>
                </a:cubicBezTo>
                <a:cubicBezTo>
                  <a:pt x="786" y="1018"/>
                  <a:pt x="787" y="1017"/>
                  <a:pt x="787" y="1015"/>
                </a:cubicBezTo>
                <a:close/>
                <a:moveTo>
                  <a:pt x="676" y="1030"/>
                </a:moveTo>
                <a:cubicBezTo>
                  <a:pt x="683" y="1034"/>
                  <a:pt x="688" y="1034"/>
                  <a:pt x="697" y="1033"/>
                </a:cubicBezTo>
                <a:cubicBezTo>
                  <a:pt x="698" y="1029"/>
                  <a:pt x="695" y="1030"/>
                  <a:pt x="696" y="1027"/>
                </a:cubicBezTo>
                <a:cubicBezTo>
                  <a:pt x="690" y="1027"/>
                  <a:pt x="682" y="1027"/>
                  <a:pt x="676" y="1030"/>
                </a:cubicBezTo>
                <a:close/>
                <a:moveTo>
                  <a:pt x="309" y="1029"/>
                </a:moveTo>
                <a:cubicBezTo>
                  <a:pt x="309" y="1032"/>
                  <a:pt x="312" y="1032"/>
                  <a:pt x="314" y="1033"/>
                </a:cubicBezTo>
                <a:cubicBezTo>
                  <a:pt x="314" y="1030"/>
                  <a:pt x="312" y="1029"/>
                  <a:pt x="309" y="1029"/>
                </a:cubicBezTo>
                <a:close/>
                <a:moveTo>
                  <a:pt x="763" y="1050"/>
                </a:moveTo>
                <a:cubicBezTo>
                  <a:pt x="763" y="1050"/>
                  <a:pt x="763" y="1051"/>
                  <a:pt x="762" y="1050"/>
                </a:cubicBezTo>
                <a:cubicBezTo>
                  <a:pt x="761" y="1048"/>
                  <a:pt x="764" y="1049"/>
                  <a:pt x="764" y="1048"/>
                </a:cubicBezTo>
                <a:cubicBezTo>
                  <a:pt x="760" y="1046"/>
                  <a:pt x="753" y="1050"/>
                  <a:pt x="751" y="1043"/>
                </a:cubicBezTo>
                <a:cubicBezTo>
                  <a:pt x="754" y="1042"/>
                  <a:pt x="757" y="1041"/>
                  <a:pt x="758" y="1036"/>
                </a:cubicBezTo>
                <a:cubicBezTo>
                  <a:pt x="749" y="1033"/>
                  <a:pt x="734" y="1034"/>
                  <a:pt x="733" y="1043"/>
                </a:cubicBezTo>
                <a:cubicBezTo>
                  <a:pt x="732" y="1053"/>
                  <a:pt x="751" y="1052"/>
                  <a:pt x="762" y="1054"/>
                </a:cubicBezTo>
                <a:cubicBezTo>
                  <a:pt x="761" y="1051"/>
                  <a:pt x="766" y="1051"/>
                  <a:pt x="763" y="1050"/>
                </a:cubicBezTo>
                <a:close/>
                <a:moveTo>
                  <a:pt x="653" y="1047"/>
                </a:moveTo>
                <a:cubicBezTo>
                  <a:pt x="655" y="1039"/>
                  <a:pt x="665" y="1047"/>
                  <a:pt x="667" y="1040"/>
                </a:cubicBezTo>
                <a:cubicBezTo>
                  <a:pt x="655" y="1042"/>
                  <a:pt x="645" y="1041"/>
                  <a:pt x="636" y="1038"/>
                </a:cubicBezTo>
                <a:cubicBezTo>
                  <a:pt x="638" y="1041"/>
                  <a:pt x="636" y="1043"/>
                  <a:pt x="635" y="1046"/>
                </a:cubicBezTo>
                <a:cubicBezTo>
                  <a:pt x="642" y="1045"/>
                  <a:pt x="646" y="1047"/>
                  <a:pt x="653" y="1047"/>
                </a:cubicBezTo>
                <a:close/>
                <a:moveTo>
                  <a:pt x="978" y="1044"/>
                </a:moveTo>
                <a:cubicBezTo>
                  <a:pt x="978" y="1046"/>
                  <a:pt x="974" y="1045"/>
                  <a:pt x="975" y="1048"/>
                </a:cubicBezTo>
                <a:cubicBezTo>
                  <a:pt x="977" y="1049"/>
                  <a:pt x="980" y="1045"/>
                  <a:pt x="978" y="1044"/>
                </a:cubicBezTo>
                <a:close/>
                <a:moveTo>
                  <a:pt x="966" y="1050"/>
                </a:moveTo>
                <a:cubicBezTo>
                  <a:pt x="966" y="1055"/>
                  <a:pt x="972" y="1054"/>
                  <a:pt x="972" y="1050"/>
                </a:cubicBezTo>
                <a:cubicBezTo>
                  <a:pt x="968" y="1049"/>
                  <a:pt x="968" y="1051"/>
                  <a:pt x="966" y="1050"/>
                </a:cubicBezTo>
                <a:close/>
                <a:moveTo>
                  <a:pt x="603" y="1063"/>
                </a:moveTo>
                <a:cubicBezTo>
                  <a:pt x="606" y="1061"/>
                  <a:pt x="607" y="1062"/>
                  <a:pt x="610" y="1061"/>
                </a:cubicBezTo>
                <a:cubicBezTo>
                  <a:pt x="608" y="1060"/>
                  <a:pt x="603" y="1059"/>
                  <a:pt x="603" y="1063"/>
                </a:cubicBezTo>
                <a:close/>
                <a:moveTo>
                  <a:pt x="597" y="1066"/>
                </a:moveTo>
                <a:cubicBezTo>
                  <a:pt x="602" y="1064"/>
                  <a:pt x="612" y="1071"/>
                  <a:pt x="615" y="1064"/>
                </a:cubicBezTo>
                <a:cubicBezTo>
                  <a:pt x="608" y="1066"/>
                  <a:pt x="601" y="1061"/>
                  <a:pt x="597" y="1066"/>
                </a:cubicBezTo>
                <a:close/>
                <a:moveTo>
                  <a:pt x="405" y="1070"/>
                </a:moveTo>
                <a:cubicBezTo>
                  <a:pt x="401" y="1068"/>
                  <a:pt x="396" y="1067"/>
                  <a:pt x="392" y="1070"/>
                </a:cubicBezTo>
                <a:cubicBezTo>
                  <a:pt x="392" y="1075"/>
                  <a:pt x="399" y="1074"/>
                  <a:pt x="399" y="1079"/>
                </a:cubicBezTo>
                <a:cubicBezTo>
                  <a:pt x="401" y="1080"/>
                  <a:pt x="401" y="1078"/>
                  <a:pt x="402" y="1078"/>
                </a:cubicBezTo>
                <a:cubicBezTo>
                  <a:pt x="404" y="1080"/>
                  <a:pt x="404" y="1085"/>
                  <a:pt x="409" y="1084"/>
                </a:cubicBezTo>
                <a:cubicBezTo>
                  <a:pt x="409" y="1078"/>
                  <a:pt x="412" y="1084"/>
                  <a:pt x="414" y="1081"/>
                </a:cubicBezTo>
                <a:cubicBezTo>
                  <a:pt x="411" y="1078"/>
                  <a:pt x="405" y="1077"/>
                  <a:pt x="405" y="1070"/>
                </a:cubicBezTo>
                <a:close/>
                <a:moveTo>
                  <a:pt x="785" y="1073"/>
                </a:moveTo>
                <a:cubicBezTo>
                  <a:pt x="788" y="1073"/>
                  <a:pt x="790" y="1075"/>
                  <a:pt x="792" y="1072"/>
                </a:cubicBezTo>
                <a:cubicBezTo>
                  <a:pt x="791" y="1072"/>
                  <a:pt x="791" y="1072"/>
                  <a:pt x="791" y="1071"/>
                </a:cubicBezTo>
                <a:cubicBezTo>
                  <a:pt x="788" y="1070"/>
                  <a:pt x="786" y="1071"/>
                  <a:pt x="785" y="1073"/>
                </a:cubicBezTo>
                <a:close/>
                <a:moveTo>
                  <a:pt x="633" y="1080"/>
                </a:moveTo>
                <a:cubicBezTo>
                  <a:pt x="635" y="1080"/>
                  <a:pt x="641" y="1080"/>
                  <a:pt x="642" y="1076"/>
                </a:cubicBezTo>
                <a:cubicBezTo>
                  <a:pt x="639" y="1074"/>
                  <a:pt x="635" y="1073"/>
                  <a:pt x="630" y="1073"/>
                </a:cubicBezTo>
                <a:cubicBezTo>
                  <a:pt x="630" y="1077"/>
                  <a:pt x="633" y="1078"/>
                  <a:pt x="633" y="1080"/>
                </a:cubicBezTo>
                <a:close/>
                <a:moveTo>
                  <a:pt x="611" y="1083"/>
                </a:moveTo>
                <a:cubicBezTo>
                  <a:pt x="614" y="1084"/>
                  <a:pt x="618" y="1086"/>
                  <a:pt x="619" y="1082"/>
                </a:cubicBezTo>
                <a:cubicBezTo>
                  <a:pt x="617" y="1083"/>
                  <a:pt x="612" y="1081"/>
                  <a:pt x="611" y="1083"/>
                </a:cubicBezTo>
                <a:close/>
                <a:moveTo>
                  <a:pt x="431" y="1085"/>
                </a:moveTo>
                <a:cubicBezTo>
                  <a:pt x="428" y="1086"/>
                  <a:pt x="426" y="1082"/>
                  <a:pt x="424" y="1085"/>
                </a:cubicBezTo>
                <a:cubicBezTo>
                  <a:pt x="427" y="1086"/>
                  <a:pt x="427" y="1090"/>
                  <a:pt x="431" y="1088"/>
                </a:cubicBezTo>
                <a:cubicBezTo>
                  <a:pt x="429" y="1088"/>
                  <a:pt x="432" y="1087"/>
                  <a:pt x="431" y="1085"/>
                </a:cubicBezTo>
                <a:close/>
                <a:moveTo>
                  <a:pt x="299" y="1093"/>
                </a:moveTo>
                <a:cubicBezTo>
                  <a:pt x="306" y="1095"/>
                  <a:pt x="308" y="1106"/>
                  <a:pt x="316" y="1104"/>
                </a:cubicBezTo>
                <a:cubicBezTo>
                  <a:pt x="313" y="1103"/>
                  <a:pt x="317" y="1100"/>
                  <a:pt x="315" y="1099"/>
                </a:cubicBezTo>
                <a:cubicBezTo>
                  <a:pt x="308" y="1100"/>
                  <a:pt x="307" y="1090"/>
                  <a:pt x="299" y="1089"/>
                </a:cubicBezTo>
                <a:lnTo>
                  <a:pt x="299" y="1093"/>
                </a:lnTo>
                <a:close/>
                <a:moveTo>
                  <a:pt x="421" y="1094"/>
                </a:moveTo>
                <a:cubicBezTo>
                  <a:pt x="421" y="1095"/>
                  <a:pt x="420" y="1095"/>
                  <a:pt x="418" y="1095"/>
                </a:cubicBezTo>
                <a:cubicBezTo>
                  <a:pt x="420" y="1100"/>
                  <a:pt x="422" y="1104"/>
                  <a:pt x="429" y="1104"/>
                </a:cubicBezTo>
                <a:cubicBezTo>
                  <a:pt x="429" y="1098"/>
                  <a:pt x="422" y="1099"/>
                  <a:pt x="421" y="1094"/>
                </a:cubicBezTo>
                <a:close/>
                <a:moveTo>
                  <a:pt x="878" y="1103"/>
                </a:moveTo>
                <a:cubicBezTo>
                  <a:pt x="881" y="1101"/>
                  <a:pt x="882" y="1103"/>
                  <a:pt x="883" y="1099"/>
                </a:cubicBezTo>
                <a:cubicBezTo>
                  <a:pt x="881" y="1100"/>
                  <a:pt x="879" y="1101"/>
                  <a:pt x="878" y="1103"/>
                </a:cubicBezTo>
                <a:close/>
                <a:moveTo>
                  <a:pt x="448" y="1111"/>
                </a:moveTo>
                <a:cubicBezTo>
                  <a:pt x="450" y="1111"/>
                  <a:pt x="455" y="1117"/>
                  <a:pt x="456" y="1113"/>
                </a:cubicBezTo>
                <a:cubicBezTo>
                  <a:pt x="454" y="1112"/>
                  <a:pt x="450" y="1109"/>
                  <a:pt x="448" y="1111"/>
                </a:cubicBezTo>
                <a:close/>
                <a:moveTo>
                  <a:pt x="854" y="1114"/>
                </a:moveTo>
                <a:cubicBezTo>
                  <a:pt x="852" y="1113"/>
                  <a:pt x="857" y="1115"/>
                  <a:pt x="857" y="1110"/>
                </a:cubicBezTo>
                <a:cubicBezTo>
                  <a:pt x="855" y="1110"/>
                  <a:pt x="854" y="1112"/>
                  <a:pt x="852" y="1112"/>
                </a:cubicBezTo>
                <a:cubicBezTo>
                  <a:pt x="851" y="1114"/>
                  <a:pt x="853" y="1117"/>
                  <a:pt x="854" y="1114"/>
                </a:cubicBezTo>
                <a:close/>
                <a:moveTo>
                  <a:pt x="463" y="1121"/>
                </a:moveTo>
                <a:cubicBezTo>
                  <a:pt x="462" y="1121"/>
                  <a:pt x="461" y="1121"/>
                  <a:pt x="460" y="1121"/>
                </a:cubicBezTo>
                <a:cubicBezTo>
                  <a:pt x="459" y="1124"/>
                  <a:pt x="459" y="1130"/>
                  <a:pt x="463" y="1128"/>
                </a:cubicBezTo>
                <a:cubicBezTo>
                  <a:pt x="459" y="1126"/>
                  <a:pt x="464" y="1123"/>
                  <a:pt x="463" y="1121"/>
                </a:cubicBezTo>
                <a:close/>
                <a:moveTo>
                  <a:pt x="832" y="1122"/>
                </a:moveTo>
                <a:cubicBezTo>
                  <a:pt x="831" y="1121"/>
                  <a:pt x="827" y="1123"/>
                  <a:pt x="825" y="1124"/>
                </a:cubicBezTo>
                <a:cubicBezTo>
                  <a:pt x="827" y="1123"/>
                  <a:pt x="832" y="1126"/>
                  <a:pt x="832" y="1122"/>
                </a:cubicBezTo>
                <a:close/>
                <a:moveTo>
                  <a:pt x="630" y="1124"/>
                </a:moveTo>
                <a:cubicBezTo>
                  <a:pt x="629" y="1125"/>
                  <a:pt x="629" y="1127"/>
                  <a:pt x="630" y="1128"/>
                </a:cubicBezTo>
                <a:cubicBezTo>
                  <a:pt x="633" y="1128"/>
                  <a:pt x="636" y="1127"/>
                  <a:pt x="638" y="1126"/>
                </a:cubicBezTo>
                <a:cubicBezTo>
                  <a:pt x="634" y="1127"/>
                  <a:pt x="633" y="1124"/>
                  <a:pt x="630" y="1124"/>
                </a:cubicBezTo>
                <a:close/>
                <a:moveTo>
                  <a:pt x="829" y="1129"/>
                </a:moveTo>
                <a:cubicBezTo>
                  <a:pt x="833" y="1128"/>
                  <a:pt x="839" y="1129"/>
                  <a:pt x="840" y="1125"/>
                </a:cubicBezTo>
                <a:cubicBezTo>
                  <a:pt x="836" y="1126"/>
                  <a:pt x="831" y="1126"/>
                  <a:pt x="829" y="1129"/>
                </a:cubicBezTo>
                <a:close/>
                <a:moveTo>
                  <a:pt x="779" y="1129"/>
                </a:moveTo>
                <a:cubicBezTo>
                  <a:pt x="782" y="1129"/>
                  <a:pt x="784" y="1128"/>
                  <a:pt x="785" y="1127"/>
                </a:cubicBezTo>
                <a:cubicBezTo>
                  <a:pt x="782" y="1127"/>
                  <a:pt x="780" y="1127"/>
                  <a:pt x="779" y="1129"/>
                </a:cubicBezTo>
                <a:close/>
                <a:moveTo>
                  <a:pt x="706" y="1138"/>
                </a:moveTo>
                <a:cubicBezTo>
                  <a:pt x="710" y="1139"/>
                  <a:pt x="714" y="1136"/>
                  <a:pt x="712" y="1134"/>
                </a:cubicBezTo>
                <a:cubicBezTo>
                  <a:pt x="711" y="1136"/>
                  <a:pt x="706" y="1134"/>
                  <a:pt x="706" y="1138"/>
                </a:cubicBezTo>
                <a:close/>
                <a:moveTo>
                  <a:pt x="310" y="1139"/>
                </a:moveTo>
                <a:cubicBezTo>
                  <a:pt x="312" y="1140"/>
                  <a:pt x="316" y="1144"/>
                  <a:pt x="318" y="1142"/>
                </a:cubicBezTo>
                <a:cubicBezTo>
                  <a:pt x="316" y="1141"/>
                  <a:pt x="313" y="1137"/>
                  <a:pt x="310" y="1139"/>
                </a:cubicBezTo>
                <a:close/>
                <a:moveTo>
                  <a:pt x="511" y="1144"/>
                </a:moveTo>
                <a:cubicBezTo>
                  <a:pt x="517" y="1140"/>
                  <a:pt x="524" y="1144"/>
                  <a:pt x="528" y="1144"/>
                </a:cubicBezTo>
                <a:cubicBezTo>
                  <a:pt x="526" y="1140"/>
                  <a:pt x="512" y="1136"/>
                  <a:pt x="511" y="1144"/>
                </a:cubicBezTo>
                <a:close/>
                <a:moveTo>
                  <a:pt x="540" y="1142"/>
                </a:moveTo>
                <a:cubicBezTo>
                  <a:pt x="540" y="1144"/>
                  <a:pt x="544" y="1146"/>
                  <a:pt x="546" y="1143"/>
                </a:cubicBezTo>
                <a:cubicBezTo>
                  <a:pt x="544" y="1142"/>
                  <a:pt x="542" y="1138"/>
                  <a:pt x="540" y="1142"/>
                </a:cubicBezTo>
                <a:close/>
                <a:moveTo>
                  <a:pt x="343" y="1149"/>
                </a:moveTo>
                <a:cubicBezTo>
                  <a:pt x="342" y="1150"/>
                  <a:pt x="339" y="1148"/>
                  <a:pt x="339" y="1150"/>
                </a:cubicBezTo>
                <a:cubicBezTo>
                  <a:pt x="342" y="1153"/>
                  <a:pt x="343" y="1155"/>
                  <a:pt x="348" y="1155"/>
                </a:cubicBezTo>
                <a:cubicBezTo>
                  <a:pt x="348" y="1151"/>
                  <a:pt x="343" y="1153"/>
                  <a:pt x="343" y="1149"/>
                </a:cubicBezTo>
                <a:close/>
                <a:moveTo>
                  <a:pt x="589" y="1153"/>
                </a:moveTo>
                <a:cubicBezTo>
                  <a:pt x="592" y="1154"/>
                  <a:pt x="594" y="1158"/>
                  <a:pt x="597" y="1156"/>
                </a:cubicBezTo>
                <a:cubicBezTo>
                  <a:pt x="597" y="1152"/>
                  <a:pt x="591" y="1150"/>
                  <a:pt x="589" y="1153"/>
                </a:cubicBezTo>
                <a:close/>
                <a:moveTo>
                  <a:pt x="535" y="1217"/>
                </a:moveTo>
                <a:cubicBezTo>
                  <a:pt x="539" y="1215"/>
                  <a:pt x="543" y="1221"/>
                  <a:pt x="546" y="1216"/>
                </a:cubicBezTo>
                <a:cubicBezTo>
                  <a:pt x="543" y="1213"/>
                  <a:pt x="535" y="1215"/>
                  <a:pt x="532" y="1212"/>
                </a:cubicBezTo>
                <a:cubicBezTo>
                  <a:pt x="532" y="1215"/>
                  <a:pt x="536" y="1213"/>
                  <a:pt x="535" y="1217"/>
                </a:cubicBezTo>
                <a:close/>
                <a:moveTo>
                  <a:pt x="614" y="1221"/>
                </a:moveTo>
                <a:cubicBezTo>
                  <a:pt x="618" y="1221"/>
                  <a:pt x="619" y="1223"/>
                  <a:pt x="621" y="1220"/>
                </a:cubicBezTo>
                <a:cubicBezTo>
                  <a:pt x="620" y="1219"/>
                  <a:pt x="615" y="1219"/>
                  <a:pt x="614" y="1221"/>
                </a:cubicBezTo>
                <a:close/>
                <a:moveTo>
                  <a:pt x="689" y="1228"/>
                </a:moveTo>
                <a:cubicBezTo>
                  <a:pt x="693" y="1232"/>
                  <a:pt x="699" y="1230"/>
                  <a:pt x="704" y="1228"/>
                </a:cubicBezTo>
                <a:cubicBezTo>
                  <a:pt x="700" y="1225"/>
                  <a:pt x="695" y="1225"/>
                  <a:pt x="689" y="1228"/>
                </a:cubicBezTo>
                <a:close/>
                <a:moveTo>
                  <a:pt x="721" y="1229"/>
                </a:moveTo>
                <a:cubicBezTo>
                  <a:pt x="721" y="1228"/>
                  <a:pt x="720" y="1227"/>
                  <a:pt x="720" y="1226"/>
                </a:cubicBezTo>
                <a:cubicBezTo>
                  <a:pt x="718" y="1226"/>
                  <a:pt x="716" y="1225"/>
                  <a:pt x="715" y="1227"/>
                </a:cubicBezTo>
                <a:cubicBezTo>
                  <a:pt x="715" y="1230"/>
                  <a:pt x="718" y="1231"/>
                  <a:pt x="721" y="1229"/>
                </a:cubicBezTo>
                <a:close/>
                <a:moveTo>
                  <a:pt x="736" y="1227"/>
                </a:moveTo>
                <a:cubicBezTo>
                  <a:pt x="731" y="1230"/>
                  <a:pt x="729" y="1226"/>
                  <a:pt x="723" y="1226"/>
                </a:cubicBezTo>
                <a:cubicBezTo>
                  <a:pt x="725" y="1228"/>
                  <a:pt x="726" y="1230"/>
                  <a:pt x="726" y="1233"/>
                </a:cubicBezTo>
                <a:cubicBezTo>
                  <a:pt x="729" y="1233"/>
                  <a:pt x="733" y="1233"/>
                  <a:pt x="735" y="1234"/>
                </a:cubicBezTo>
                <a:cubicBezTo>
                  <a:pt x="728" y="1238"/>
                  <a:pt x="720" y="1235"/>
                  <a:pt x="714" y="1238"/>
                </a:cubicBezTo>
                <a:cubicBezTo>
                  <a:pt x="722" y="1241"/>
                  <a:pt x="731" y="1238"/>
                  <a:pt x="738" y="1241"/>
                </a:cubicBezTo>
                <a:cubicBezTo>
                  <a:pt x="740" y="1240"/>
                  <a:pt x="736" y="1239"/>
                  <a:pt x="737" y="1236"/>
                </a:cubicBezTo>
                <a:cubicBezTo>
                  <a:pt x="738" y="1236"/>
                  <a:pt x="742" y="1237"/>
                  <a:pt x="741" y="1235"/>
                </a:cubicBezTo>
                <a:cubicBezTo>
                  <a:pt x="738" y="1235"/>
                  <a:pt x="740" y="1229"/>
                  <a:pt x="736" y="1227"/>
                </a:cubicBezTo>
                <a:close/>
                <a:moveTo>
                  <a:pt x="771" y="1235"/>
                </a:moveTo>
                <a:cubicBezTo>
                  <a:pt x="770" y="1238"/>
                  <a:pt x="777" y="1238"/>
                  <a:pt x="776" y="1235"/>
                </a:cubicBezTo>
                <a:cubicBezTo>
                  <a:pt x="773" y="1236"/>
                  <a:pt x="774" y="1236"/>
                  <a:pt x="771" y="1235"/>
                </a:cubicBezTo>
                <a:close/>
                <a:moveTo>
                  <a:pt x="496" y="1245"/>
                </a:moveTo>
                <a:cubicBezTo>
                  <a:pt x="496" y="1247"/>
                  <a:pt x="501" y="1249"/>
                  <a:pt x="501" y="1248"/>
                </a:cubicBezTo>
                <a:cubicBezTo>
                  <a:pt x="500" y="1246"/>
                  <a:pt x="499" y="1244"/>
                  <a:pt x="496" y="1245"/>
                </a:cubicBezTo>
                <a:close/>
                <a:moveTo>
                  <a:pt x="384" y="0"/>
                </a:moveTo>
                <a:cubicBezTo>
                  <a:pt x="380" y="3"/>
                  <a:pt x="372" y="2"/>
                  <a:pt x="370" y="7"/>
                </a:cubicBezTo>
                <a:cubicBezTo>
                  <a:pt x="375" y="5"/>
                  <a:pt x="383" y="3"/>
                  <a:pt x="384" y="0"/>
                </a:cubicBezTo>
                <a:close/>
                <a:moveTo>
                  <a:pt x="363" y="14"/>
                </a:moveTo>
                <a:cubicBezTo>
                  <a:pt x="364" y="12"/>
                  <a:pt x="365" y="8"/>
                  <a:pt x="364" y="8"/>
                </a:cubicBezTo>
                <a:cubicBezTo>
                  <a:pt x="362" y="8"/>
                  <a:pt x="361" y="10"/>
                  <a:pt x="358" y="10"/>
                </a:cubicBezTo>
                <a:cubicBezTo>
                  <a:pt x="358" y="13"/>
                  <a:pt x="360" y="14"/>
                  <a:pt x="363" y="14"/>
                </a:cubicBezTo>
                <a:close/>
                <a:moveTo>
                  <a:pt x="605" y="1080"/>
                </a:moveTo>
                <a:cubicBezTo>
                  <a:pt x="604" y="1080"/>
                  <a:pt x="604" y="1080"/>
                  <a:pt x="603" y="1079"/>
                </a:cubicBezTo>
                <a:cubicBezTo>
                  <a:pt x="603" y="1080"/>
                  <a:pt x="604" y="1080"/>
                  <a:pt x="605" y="1080"/>
                </a:cubicBezTo>
                <a:close/>
                <a:moveTo>
                  <a:pt x="1210" y="547"/>
                </a:moveTo>
                <a:cubicBezTo>
                  <a:pt x="1210" y="546"/>
                  <a:pt x="1211" y="546"/>
                  <a:pt x="1211" y="544"/>
                </a:cubicBezTo>
                <a:cubicBezTo>
                  <a:pt x="1203" y="532"/>
                  <a:pt x="1208" y="514"/>
                  <a:pt x="1202" y="500"/>
                </a:cubicBezTo>
                <a:cubicBezTo>
                  <a:pt x="1201" y="501"/>
                  <a:pt x="1203" y="505"/>
                  <a:pt x="1201" y="504"/>
                </a:cubicBezTo>
                <a:cubicBezTo>
                  <a:pt x="1198" y="500"/>
                  <a:pt x="1196" y="493"/>
                  <a:pt x="1193" y="488"/>
                </a:cubicBezTo>
                <a:cubicBezTo>
                  <a:pt x="1192" y="493"/>
                  <a:pt x="1196" y="498"/>
                  <a:pt x="1194" y="502"/>
                </a:cubicBezTo>
                <a:cubicBezTo>
                  <a:pt x="1188" y="473"/>
                  <a:pt x="1181" y="444"/>
                  <a:pt x="1172" y="419"/>
                </a:cubicBezTo>
                <a:cubicBezTo>
                  <a:pt x="1174" y="431"/>
                  <a:pt x="1182" y="442"/>
                  <a:pt x="1179" y="454"/>
                </a:cubicBezTo>
                <a:cubicBezTo>
                  <a:pt x="1179" y="452"/>
                  <a:pt x="1177" y="453"/>
                  <a:pt x="1177" y="452"/>
                </a:cubicBezTo>
                <a:cubicBezTo>
                  <a:pt x="1174" y="433"/>
                  <a:pt x="1169" y="419"/>
                  <a:pt x="1162" y="404"/>
                </a:cubicBezTo>
                <a:cubicBezTo>
                  <a:pt x="1164" y="416"/>
                  <a:pt x="1172" y="426"/>
                  <a:pt x="1166" y="440"/>
                </a:cubicBezTo>
                <a:cubicBezTo>
                  <a:pt x="1166" y="439"/>
                  <a:pt x="1165" y="439"/>
                  <a:pt x="1164" y="440"/>
                </a:cubicBezTo>
                <a:cubicBezTo>
                  <a:pt x="1161" y="427"/>
                  <a:pt x="1153" y="415"/>
                  <a:pt x="1152" y="399"/>
                </a:cubicBezTo>
                <a:cubicBezTo>
                  <a:pt x="1154" y="399"/>
                  <a:pt x="1153" y="402"/>
                  <a:pt x="1155" y="401"/>
                </a:cubicBezTo>
                <a:cubicBezTo>
                  <a:pt x="1156" y="395"/>
                  <a:pt x="1151" y="392"/>
                  <a:pt x="1154" y="387"/>
                </a:cubicBezTo>
                <a:cubicBezTo>
                  <a:pt x="1155" y="390"/>
                  <a:pt x="1156" y="394"/>
                  <a:pt x="1159" y="396"/>
                </a:cubicBezTo>
                <a:cubicBezTo>
                  <a:pt x="1160" y="392"/>
                  <a:pt x="1158" y="391"/>
                  <a:pt x="1157" y="387"/>
                </a:cubicBezTo>
                <a:cubicBezTo>
                  <a:pt x="1160" y="386"/>
                  <a:pt x="1160" y="390"/>
                  <a:pt x="1161" y="388"/>
                </a:cubicBezTo>
                <a:cubicBezTo>
                  <a:pt x="1152" y="359"/>
                  <a:pt x="1141" y="327"/>
                  <a:pt x="1121" y="306"/>
                </a:cubicBezTo>
                <a:cubicBezTo>
                  <a:pt x="1121" y="304"/>
                  <a:pt x="1120" y="302"/>
                  <a:pt x="1119" y="300"/>
                </a:cubicBezTo>
                <a:cubicBezTo>
                  <a:pt x="1112" y="300"/>
                  <a:pt x="1112" y="291"/>
                  <a:pt x="1107" y="289"/>
                </a:cubicBezTo>
                <a:cubicBezTo>
                  <a:pt x="1093" y="268"/>
                  <a:pt x="1075" y="253"/>
                  <a:pt x="1060" y="234"/>
                </a:cubicBezTo>
                <a:cubicBezTo>
                  <a:pt x="1055" y="234"/>
                  <a:pt x="1055" y="229"/>
                  <a:pt x="1051" y="228"/>
                </a:cubicBezTo>
                <a:cubicBezTo>
                  <a:pt x="1059" y="241"/>
                  <a:pt x="1072" y="248"/>
                  <a:pt x="1080" y="263"/>
                </a:cubicBezTo>
                <a:cubicBezTo>
                  <a:pt x="1092" y="274"/>
                  <a:pt x="1103" y="285"/>
                  <a:pt x="1110" y="301"/>
                </a:cubicBezTo>
                <a:cubicBezTo>
                  <a:pt x="1109" y="301"/>
                  <a:pt x="1108" y="302"/>
                  <a:pt x="1107" y="302"/>
                </a:cubicBezTo>
                <a:cubicBezTo>
                  <a:pt x="1103" y="298"/>
                  <a:pt x="1102" y="291"/>
                  <a:pt x="1099" y="286"/>
                </a:cubicBezTo>
                <a:cubicBezTo>
                  <a:pt x="1096" y="286"/>
                  <a:pt x="1096" y="288"/>
                  <a:pt x="1094" y="286"/>
                </a:cubicBezTo>
                <a:cubicBezTo>
                  <a:pt x="1094" y="281"/>
                  <a:pt x="1094" y="281"/>
                  <a:pt x="1094" y="281"/>
                </a:cubicBezTo>
                <a:cubicBezTo>
                  <a:pt x="1081" y="269"/>
                  <a:pt x="1073" y="252"/>
                  <a:pt x="1057" y="243"/>
                </a:cubicBezTo>
                <a:cubicBezTo>
                  <a:pt x="1059" y="247"/>
                  <a:pt x="1063" y="256"/>
                  <a:pt x="1066" y="252"/>
                </a:cubicBezTo>
                <a:cubicBezTo>
                  <a:pt x="1068" y="260"/>
                  <a:pt x="1065" y="264"/>
                  <a:pt x="1066" y="270"/>
                </a:cubicBezTo>
                <a:cubicBezTo>
                  <a:pt x="1061" y="257"/>
                  <a:pt x="1047" y="253"/>
                  <a:pt x="1041" y="241"/>
                </a:cubicBezTo>
                <a:cubicBezTo>
                  <a:pt x="1043" y="240"/>
                  <a:pt x="1043" y="244"/>
                  <a:pt x="1045" y="242"/>
                </a:cubicBezTo>
                <a:cubicBezTo>
                  <a:pt x="1045" y="238"/>
                  <a:pt x="1042" y="238"/>
                  <a:pt x="1041" y="236"/>
                </a:cubicBezTo>
                <a:cubicBezTo>
                  <a:pt x="1041" y="237"/>
                  <a:pt x="1041" y="238"/>
                  <a:pt x="1039" y="238"/>
                </a:cubicBezTo>
                <a:cubicBezTo>
                  <a:pt x="1041" y="234"/>
                  <a:pt x="1036" y="235"/>
                  <a:pt x="1036" y="232"/>
                </a:cubicBezTo>
                <a:cubicBezTo>
                  <a:pt x="1034" y="232"/>
                  <a:pt x="1031" y="234"/>
                  <a:pt x="1029" y="232"/>
                </a:cubicBezTo>
                <a:cubicBezTo>
                  <a:pt x="1029" y="233"/>
                  <a:pt x="1030" y="234"/>
                  <a:pt x="1029" y="235"/>
                </a:cubicBezTo>
                <a:cubicBezTo>
                  <a:pt x="1026" y="234"/>
                  <a:pt x="1023" y="229"/>
                  <a:pt x="1021" y="233"/>
                </a:cubicBezTo>
                <a:cubicBezTo>
                  <a:pt x="1019" y="231"/>
                  <a:pt x="1017" y="228"/>
                  <a:pt x="1014" y="227"/>
                </a:cubicBezTo>
                <a:cubicBezTo>
                  <a:pt x="1016" y="233"/>
                  <a:pt x="1022" y="234"/>
                  <a:pt x="1024" y="241"/>
                </a:cubicBezTo>
                <a:cubicBezTo>
                  <a:pt x="1020" y="244"/>
                  <a:pt x="1017" y="237"/>
                  <a:pt x="1015" y="235"/>
                </a:cubicBezTo>
                <a:cubicBezTo>
                  <a:pt x="1010" y="230"/>
                  <a:pt x="1003" y="231"/>
                  <a:pt x="1007" y="227"/>
                </a:cubicBezTo>
                <a:cubicBezTo>
                  <a:pt x="1002" y="224"/>
                  <a:pt x="996" y="211"/>
                  <a:pt x="993" y="217"/>
                </a:cubicBezTo>
                <a:cubicBezTo>
                  <a:pt x="992" y="215"/>
                  <a:pt x="991" y="214"/>
                  <a:pt x="992" y="211"/>
                </a:cubicBezTo>
                <a:cubicBezTo>
                  <a:pt x="990" y="209"/>
                  <a:pt x="987" y="209"/>
                  <a:pt x="986" y="206"/>
                </a:cubicBezTo>
                <a:cubicBezTo>
                  <a:pt x="988" y="204"/>
                  <a:pt x="987" y="204"/>
                  <a:pt x="987" y="200"/>
                </a:cubicBezTo>
                <a:cubicBezTo>
                  <a:pt x="989" y="202"/>
                  <a:pt x="989" y="199"/>
                  <a:pt x="990" y="199"/>
                </a:cubicBezTo>
                <a:cubicBezTo>
                  <a:pt x="980" y="195"/>
                  <a:pt x="973" y="183"/>
                  <a:pt x="964" y="181"/>
                </a:cubicBezTo>
                <a:cubicBezTo>
                  <a:pt x="963" y="186"/>
                  <a:pt x="974" y="189"/>
                  <a:pt x="972" y="195"/>
                </a:cubicBezTo>
                <a:cubicBezTo>
                  <a:pt x="974" y="196"/>
                  <a:pt x="978" y="197"/>
                  <a:pt x="977" y="202"/>
                </a:cubicBezTo>
                <a:cubicBezTo>
                  <a:pt x="971" y="202"/>
                  <a:pt x="969" y="200"/>
                  <a:pt x="968" y="192"/>
                </a:cubicBezTo>
                <a:cubicBezTo>
                  <a:pt x="956" y="194"/>
                  <a:pt x="951" y="183"/>
                  <a:pt x="942" y="178"/>
                </a:cubicBezTo>
                <a:cubicBezTo>
                  <a:pt x="945" y="177"/>
                  <a:pt x="942" y="175"/>
                  <a:pt x="942" y="171"/>
                </a:cubicBezTo>
                <a:cubicBezTo>
                  <a:pt x="951" y="171"/>
                  <a:pt x="956" y="180"/>
                  <a:pt x="963" y="181"/>
                </a:cubicBezTo>
                <a:cubicBezTo>
                  <a:pt x="963" y="178"/>
                  <a:pt x="960" y="178"/>
                  <a:pt x="959" y="175"/>
                </a:cubicBezTo>
                <a:cubicBezTo>
                  <a:pt x="951" y="177"/>
                  <a:pt x="954" y="164"/>
                  <a:pt x="946" y="163"/>
                </a:cubicBezTo>
                <a:cubicBezTo>
                  <a:pt x="945" y="169"/>
                  <a:pt x="940" y="161"/>
                  <a:pt x="937" y="159"/>
                </a:cubicBezTo>
                <a:cubicBezTo>
                  <a:pt x="934" y="160"/>
                  <a:pt x="933" y="162"/>
                  <a:pt x="931" y="159"/>
                </a:cubicBezTo>
                <a:cubicBezTo>
                  <a:pt x="932" y="164"/>
                  <a:pt x="937" y="164"/>
                  <a:pt x="939" y="168"/>
                </a:cubicBezTo>
                <a:cubicBezTo>
                  <a:pt x="938" y="168"/>
                  <a:pt x="939" y="170"/>
                  <a:pt x="937" y="171"/>
                </a:cubicBezTo>
                <a:cubicBezTo>
                  <a:pt x="931" y="169"/>
                  <a:pt x="926" y="166"/>
                  <a:pt x="922" y="162"/>
                </a:cubicBezTo>
                <a:cubicBezTo>
                  <a:pt x="923" y="161"/>
                  <a:pt x="922" y="158"/>
                  <a:pt x="924" y="158"/>
                </a:cubicBezTo>
                <a:cubicBezTo>
                  <a:pt x="926" y="157"/>
                  <a:pt x="928" y="159"/>
                  <a:pt x="931" y="159"/>
                </a:cubicBezTo>
                <a:cubicBezTo>
                  <a:pt x="933" y="156"/>
                  <a:pt x="926" y="154"/>
                  <a:pt x="932" y="152"/>
                </a:cubicBezTo>
                <a:cubicBezTo>
                  <a:pt x="927" y="151"/>
                  <a:pt x="925" y="147"/>
                  <a:pt x="920" y="145"/>
                </a:cubicBezTo>
                <a:cubicBezTo>
                  <a:pt x="922" y="144"/>
                  <a:pt x="919" y="142"/>
                  <a:pt x="921" y="142"/>
                </a:cubicBezTo>
                <a:cubicBezTo>
                  <a:pt x="932" y="144"/>
                  <a:pt x="922" y="140"/>
                  <a:pt x="919" y="137"/>
                </a:cubicBezTo>
                <a:cubicBezTo>
                  <a:pt x="919" y="139"/>
                  <a:pt x="918" y="139"/>
                  <a:pt x="917" y="140"/>
                </a:cubicBezTo>
                <a:cubicBezTo>
                  <a:pt x="915" y="139"/>
                  <a:pt x="915" y="136"/>
                  <a:pt x="911" y="135"/>
                </a:cubicBezTo>
                <a:cubicBezTo>
                  <a:pt x="911" y="137"/>
                  <a:pt x="909" y="137"/>
                  <a:pt x="908" y="139"/>
                </a:cubicBezTo>
                <a:cubicBezTo>
                  <a:pt x="907" y="138"/>
                  <a:pt x="904" y="139"/>
                  <a:pt x="903" y="137"/>
                </a:cubicBezTo>
                <a:cubicBezTo>
                  <a:pt x="904" y="134"/>
                  <a:pt x="909" y="138"/>
                  <a:pt x="908" y="135"/>
                </a:cubicBezTo>
                <a:cubicBezTo>
                  <a:pt x="907" y="134"/>
                  <a:pt x="908" y="134"/>
                  <a:pt x="908" y="133"/>
                </a:cubicBezTo>
                <a:cubicBezTo>
                  <a:pt x="906" y="133"/>
                  <a:pt x="904" y="133"/>
                  <a:pt x="903" y="132"/>
                </a:cubicBezTo>
                <a:cubicBezTo>
                  <a:pt x="903" y="136"/>
                  <a:pt x="900" y="137"/>
                  <a:pt x="898" y="139"/>
                </a:cubicBezTo>
                <a:cubicBezTo>
                  <a:pt x="896" y="139"/>
                  <a:pt x="894" y="135"/>
                  <a:pt x="893" y="137"/>
                </a:cubicBezTo>
                <a:cubicBezTo>
                  <a:pt x="894" y="137"/>
                  <a:pt x="895" y="138"/>
                  <a:pt x="895" y="140"/>
                </a:cubicBezTo>
                <a:cubicBezTo>
                  <a:pt x="894" y="140"/>
                  <a:pt x="893" y="140"/>
                  <a:pt x="892" y="139"/>
                </a:cubicBezTo>
                <a:cubicBezTo>
                  <a:pt x="894" y="145"/>
                  <a:pt x="887" y="142"/>
                  <a:pt x="885" y="139"/>
                </a:cubicBezTo>
                <a:cubicBezTo>
                  <a:pt x="886" y="137"/>
                  <a:pt x="888" y="137"/>
                  <a:pt x="887" y="135"/>
                </a:cubicBezTo>
                <a:cubicBezTo>
                  <a:pt x="885" y="132"/>
                  <a:pt x="882" y="130"/>
                  <a:pt x="881" y="127"/>
                </a:cubicBezTo>
                <a:cubicBezTo>
                  <a:pt x="883" y="127"/>
                  <a:pt x="884" y="126"/>
                  <a:pt x="885" y="125"/>
                </a:cubicBezTo>
                <a:cubicBezTo>
                  <a:pt x="881" y="123"/>
                  <a:pt x="884" y="117"/>
                  <a:pt x="880" y="113"/>
                </a:cubicBezTo>
                <a:cubicBezTo>
                  <a:pt x="874" y="113"/>
                  <a:pt x="871" y="111"/>
                  <a:pt x="869" y="107"/>
                </a:cubicBezTo>
                <a:cubicBezTo>
                  <a:pt x="871" y="109"/>
                  <a:pt x="868" y="103"/>
                  <a:pt x="873" y="106"/>
                </a:cubicBezTo>
                <a:cubicBezTo>
                  <a:pt x="870" y="101"/>
                  <a:pt x="863" y="95"/>
                  <a:pt x="859" y="99"/>
                </a:cubicBezTo>
                <a:cubicBezTo>
                  <a:pt x="862" y="99"/>
                  <a:pt x="863" y="103"/>
                  <a:pt x="864" y="106"/>
                </a:cubicBezTo>
                <a:cubicBezTo>
                  <a:pt x="862" y="106"/>
                  <a:pt x="862" y="104"/>
                  <a:pt x="860" y="105"/>
                </a:cubicBezTo>
                <a:cubicBezTo>
                  <a:pt x="860" y="107"/>
                  <a:pt x="862" y="109"/>
                  <a:pt x="859" y="109"/>
                </a:cubicBezTo>
                <a:cubicBezTo>
                  <a:pt x="857" y="108"/>
                  <a:pt x="854" y="106"/>
                  <a:pt x="850" y="107"/>
                </a:cubicBezTo>
                <a:cubicBezTo>
                  <a:pt x="849" y="103"/>
                  <a:pt x="845" y="100"/>
                  <a:pt x="847" y="95"/>
                </a:cubicBezTo>
                <a:cubicBezTo>
                  <a:pt x="842" y="89"/>
                  <a:pt x="835" y="90"/>
                  <a:pt x="826" y="88"/>
                </a:cubicBezTo>
                <a:cubicBezTo>
                  <a:pt x="825" y="91"/>
                  <a:pt x="830" y="92"/>
                  <a:pt x="828" y="93"/>
                </a:cubicBezTo>
                <a:cubicBezTo>
                  <a:pt x="817" y="91"/>
                  <a:pt x="816" y="82"/>
                  <a:pt x="811" y="74"/>
                </a:cubicBezTo>
                <a:cubicBezTo>
                  <a:pt x="804" y="73"/>
                  <a:pt x="802" y="68"/>
                  <a:pt x="795" y="69"/>
                </a:cubicBezTo>
                <a:cubicBezTo>
                  <a:pt x="783" y="56"/>
                  <a:pt x="763" y="50"/>
                  <a:pt x="742" y="47"/>
                </a:cubicBezTo>
                <a:cubicBezTo>
                  <a:pt x="720" y="44"/>
                  <a:pt x="694" y="42"/>
                  <a:pt x="676" y="46"/>
                </a:cubicBezTo>
                <a:cubicBezTo>
                  <a:pt x="691" y="43"/>
                  <a:pt x="691" y="65"/>
                  <a:pt x="677" y="62"/>
                </a:cubicBezTo>
                <a:cubicBezTo>
                  <a:pt x="675" y="61"/>
                  <a:pt x="673" y="60"/>
                  <a:pt x="672" y="56"/>
                </a:cubicBezTo>
                <a:cubicBezTo>
                  <a:pt x="675" y="55"/>
                  <a:pt x="678" y="53"/>
                  <a:pt x="678" y="49"/>
                </a:cubicBezTo>
                <a:cubicBezTo>
                  <a:pt x="673" y="49"/>
                  <a:pt x="670" y="48"/>
                  <a:pt x="671" y="42"/>
                </a:cubicBezTo>
                <a:cubicBezTo>
                  <a:pt x="655" y="34"/>
                  <a:pt x="640" y="43"/>
                  <a:pt x="624" y="45"/>
                </a:cubicBezTo>
                <a:cubicBezTo>
                  <a:pt x="624" y="47"/>
                  <a:pt x="626" y="47"/>
                  <a:pt x="625" y="50"/>
                </a:cubicBezTo>
                <a:cubicBezTo>
                  <a:pt x="619" y="53"/>
                  <a:pt x="610" y="48"/>
                  <a:pt x="606" y="53"/>
                </a:cubicBezTo>
                <a:cubicBezTo>
                  <a:pt x="613" y="54"/>
                  <a:pt x="619" y="54"/>
                  <a:pt x="626" y="57"/>
                </a:cubicBezTo>
                <a:cubicBezTo>
                  <a:pt x="621" y="60"/>
                  <a:pt x="613" y="54"/>
                  <a:pt x="608" y="57"/>
                </a:cubicBezTo>
                <a:cubicBezTo>
                  <a:pt x="611" y="57"/>
                  <a:pt x="613" y="59"/>
                  <a:pt x="616" y="59"/>
                </a:cubicBezTo>
                <a:cubicBezTo>
                  <a:pt x="615" y="63"/>
                  <a:pt x="618" y="62"/>
                  <a:pt x="618" y="65"/>
                </a:cubicBezTo>
                <a:cubicBezTo>
                  <a:pt x="611" y="68"/>
                  <a:pt x="603" y="63"/>
                  <a:pt x="597" y="68"/>
                </a:cubicBezTo>
                <a:cubicBezTo>
                  <a:pt x="597" y="70"/>
                  <a:pt x="603" y="66"/>
                  <a:pt x="604" y="70"/>
                </a:cubicBezTo>
                <a:cubicBezTo>
                  <a:pt x="591" y="73"/>
                  <a:pt x="578" y="70"/>
                  <a:pt x="566" y="73"/>
                </a:cubicBezTo>
                <a:cubicBezTo>
                  <a:pt x="566" y="76"/>
                  <a:pt x="566" y="75"/>
                  <a:pt x="566" y="78"/>
                </a:cubicBezTo>
                <a:cubicBezTo>
                  <a:pt x="572" y="76"/>
                  <a:pt x="582" y="73"/>
                  <a:pt x="589" y="77"/>
                </a:cubicBezTo>
                <a:cubicBezTo>
                  <a:pt x="580" y="82"/>
                  <a:pt x="566" y="82"/>
                  <a:pt x="558" y="87"/>
                </a:cubicBezTo>
                <a:cubicBezTo>
                  <a:pt x="551" y="84"/>
                  <a:pt x="542" y="84"/>
                  <a:pt x="536" y="86"/>
                </a:cubicBezTo>
                <a:cubicBezTo>
                  <a:pt x="536" y="85"/>
                  <a:pt x="537" y="84"/>
                  <a:pt x="536" y="83"/>
                </a:cubicBezTo>
                <a:cubicBezTo>
                  <a:pt x="526" y="83"/>
                  <a:pt x="519" y="88"/>
                  <a:pt x="510" y="86"/>
                </a:cubicBezTo>
                <a:cubicBezTo>
                  <a:pt x="512" y="81"/>
                  <a:pt x="521" y="75"/>
                  <a:pt x="524" y="78"/>
                </a:cubicBezTo>
                <a:cubicBezTo>
                  <a:pt x="525" y="75"/>
                  <a:pt x="526" y="74"/>
                  <a:pt x="529" y="74"/>
                </a:cubicBezTo>
                <a:cubicBezTo>
                  <a:pt x="530" y="74"/>
                  <a:pt x="530" y="76"/>
                  <a:pt x="530" y="77"/>
                </a:cubicBezTo>
                <a:cubicBezTo>
                  <a:pt x="533" y="77"/>
                  <a:pt x="533" y="74"/>
                  <a:pt x="536" y="75"/>
                </a:cubicBezTo>
                <a:cubicBezTo>
                  <a:pt x="536" y="76"/>
                  <a:pt x="535" y="77"/>
                  <a:pt x="536" y="78"/>
                </a:cubicBezTo>
                <a:cubicBezTo>
                  <a:pt x="541" y="75"/>
                  <a:pt x="549" y="82"/>
                  <a:pt x="549" y="72"/>
                </a:cubicBezTo>
                <a:cubicBezTo>
                  <a:pt x="543" y="71"/>
                  <a:pt x="534" y="78"/>
                  <a:pt x="531" y="71"/>
                </a:cubicBezTo>
                <a:cubicBezTo>
                  <a:pt x="528" y="70"/>
                  <a:pt x="525" y="71"/>
                  <a:pt x="522" y="72"/>
                </a:cubicBezTo>
                <a:cubicBezTo>
                  <a:pt x="521" y="70"/>
                  <a:pt x="521" y="69"/>
                  <a:pt x="518" y="67"/>
                </a:cubicBezTo>
                <a:cubicBezTo>
                  <a:pt x="517" y="70"/>
                  <a:pt x="519" y="70"/>
                  <a:pt x="517" y="72"/>
                </a:cubicBezTo>
                <a:cubicBezTo>
                  <a:pt x="514" y="71"/>
                  <a:pt x="512" y="72"/>
                  <a:pt x="510" y="72"/>
                </a:cubicBezTo>
                <a:cubicBezTo>
                  <a:pt x="505" y="63"/>
                  <a:pt x="511" y="64"/>
                  <a:pt x="514" y="57"/>
                </a:cubicBezTo>
                <a:cubicBezTo>
                  <a:pt x="510" y="55"/>
                  <a:pt x="510" y="59"/>
                  <a:pt x="509" y="60"/>
                </a:cubicBezTo>
                <a:cubicBezTo>
                  <a:pt x="501" y="58"/>
                  <a:pt x="490" y="51"/>
                  <a:pt x="483" y="59"/>
                </a:cubicBezTo>
                <a:cubicBezTo>
                  <a:pt x="462" y="65"/>
                  <a:pt x="441" y="73"/>
                  <a:pt x="424" y="85"/>
                </a:cubicBezTo>
                <a:cubicBezTo>
                  <a:pt x="421" y="86"/>
                  <a:pt x="423" y="82"/>
                  <a:pt x="421" y="83"/>
                </a:cubicBezTo>
                <a:cubicBezTo>
                  <a:pt x="420" y="89"/>
                  <a:pt x="411" y="87"/>
                  <a:pt x="405" y="87"/>
                </a:cubicBezTo>
                <a:cubicBezTo>
                  <a:pt x="405" y="93"/>
                  <a:pt x="405" y="93"/>
                  <a:pt x="405" y="93"/>
                </a:cubicBezTo>
                <a:cubicBezTo>
                  <a:pt x="407" y="94"/>
                  <a:pt x="409" y="90"/>
                  <a:pt x="409" y="93"/>
                </a:cubicBezTo>
                <a:cubicBezTo>
                  <a:pt x="409" y="101"/>
                  <a:pt x="399" y="101"/>
                  <a:pt x="394" y="106"/>
                </a:cubicBezTo>
                <a:cubicBezTo>
                  <a:pt x="398" y="106"/>
                  <a:pt x="400" y="101"/>
                  <a:pt x="404" y="104"/>
                </a:cubicBezTo>
                <a:cubicBezTo>
                  <a:pt x="404" y="107"/>
                  <a:pt x="402" y="107"/>
                  <a:pt x="401" y="109"/>
                </a:cubicBezTo>
                <a:cubicBezTo>
                  <a:pt x="397" y="106"/>
                  <a:pt x="393" y="111"/>
                  <a:pt x="388" y="107"/>
                </a:cubicBezTo>
                <a:cubicBezTo>
                  <a:pt x="388" y="110"/>
                  <a:pt x="391" y="112"/>
                  <a:pt x="387" y="114"/>
                </a:cubicBezTo>
                <a:cubicBezTo>
                  <a:pt x="389" y="116"/>
                  <a:pt x="391" y="113"/>
                  <a:pt x="392" y="114"/>
                </a:cubicBezTo>
                <a:cubicBezTo>
                  <a:pt x="388" y="117"/>
                  <a:pt x="387" y="122"/>
                  <a:pt x="380" y="122"/>
                </a:cubicBezTo>
                <a:cubicBezTo>
                  <a:pt x="379" y="128"/>
                  <a:pt x="377" y="132"/>
                  <a:pt x="370" y="132"/>
                </a:cubicBezTo>
                <a:cubicBezTo>
                  <a:pt x="371" y="134"/>
                  <a:pt x="374" y="139"/>
                  <a:pt x="370" y="140"/>
                </a:cubicBezTo>
                <a:cubicBezTo>
                  <a:pt x="367" y="139"/>
                  <a:pt x="366" y="136"/>
                  <a:pt x="363" y="135"/>
                </a:cubicBezTo>
                <a:cubicBezTo>
                  <a:pt x="361" y="136"/>
                  <a:pt x="357" y="140"/>
                  <a:pt x="353" y="137"/>
                </a:cubicBezTo>
                <a:cubicBezTo>
                  <a:pt x="357" y="125"/>
                  <a:pt x="373" y="125"/>
                  <a:pt x="379" y="114"/>
                </a:cubicBezTo>
                <a:cubicBezTo>
                  <a:pt x="370" y="115"/>
                  <a:pt x="363" y="119"/>
                  <a:pt x="357" y="124"/>
                </a:cubicBezTo>
                <a:cubicBezTo>
                  <a:pt x="353" y="126"/>
                  <a:pt x="348" y="127"/>
                  <a:pt x="346" y="133"/>
                </a:cubicBezTo>
                <a:cubicBezTo>
                  <a:pt x="341" y="130"/>
                  <a:pt x="341" y="139"/>
                  <a:pt x="333" y="136"/>
                </a:cubicBezTo>
                <a:cubicBezTo>
                  <a:pt x="330" y="143"/>
                  <a:pt x="323" y="146"/>
                  <a:pt x="318" y="151"/>
                </a:cubicBezTo>
                <a:cubicBezTo>
                  <a:pt x="320" y="154"/>
                  <a:pt x="322" y="148"/>
                  <a:pt x="324" y="151"/>
                </a:cubicBezTo>
                <a:cubicBezTo>
                  <a:pt x="321" y="154"/>
                  <a:pt x="316" y="160"/>
                  <a:pt x="312" y="157"/>
                </a:cubicBezTo>
                <a:cubicBezTo>
                  <a:pt x="311" y="161"/>
                  <a:pt x="310" y="163"/>
                  <a:pt x="308" y="166"/>
                </a:cubicBezTo>
                <a:cubicBezTo>
                  <a:pt x="311" y="166"/>
                  <a:pt x="311" y="166"/>
                  <a:pt x="313" y="169"/>
                </a:cubicBezTo>
                <a:cubicBezTo>
                  <a:pt x="317" y="169"/>
                  <a:pt x="318" y="166"/>
                  <a:pt x="319" y="164"/>
                </a:cubicBezTo>
                <a:cubicBezTo>
                  <a:pt x="320" y="164"/>
                  <a:pt x="321" y="165"/>
                  <a:pt x="322" y="166"/>
                </a:cubicBezTo>
                <a:cubicBezTo>
                  <a:pt x="320" y="168"/>
                  <a:pt x="318" y="169"/>
                  <a:pt x="316" y="171"/>
                </a:cubicBezTo>
                <a:cubicBezTo>
                  <a:pt x="318" y="175"/>
                  <a:pt x="322" y="168"/>
                  <a:pt x="326" y="171"/>
                </a:cubicBezTo>
                <a:cubicBezTo>
                  <a:pt x="326" y="168"/>
                  <a:pt x="326" y="168"/>
                  <a:pt x="326" y="168"/>
                </a:cubicBezTo>
                <a:cubicBezTo>
                  <a:pt x="326" y="166"/>
                  <a:pt x="322" y="169"/>
                  <a:pt x="322" y="166"/>
                </a:cubicBezTo>
                <a:cubicBezTo>
                  <a:pt x="325" y="165"/>
                  <a:pt x="323" y="161"/>
                  <a:pt x="326" y="161"/>
                </a:cubicBezTo>
                <a:cubicBezTo>
                  <a:pt x="326" y="163"/>
                  <a:pt x="326" y="165"/>
                  <a:pt x="327" y="166"/>
                </a:cubicBezTo>
                <a:cubicBezTo>
                  <a:pt x="335" y="162"/>
                  <a:pt x="333" y="150"/>
                  <a:pt x="344" y="154"/>
                </a:cubicBezTo>
                <a:cubicBezTo>
                  <a:pt x="344" y="157"/>
                  <a:pt x="341" y="156"/>
                  <a:pt x="342" y="158"/>
                </a:cubicBezTo>
                <a:cubicBezTo>
                  <a:pt x="346" y="157"/>
                  <a:pt x="349" y="154"/>
                  <a:pt x="353" y="152"/>
                </a:cubicBezTo>
                <a:cubicBezTo>
                  <a:pt x="350" y="153"/>
                  <a:pt x="351" y="150"/>
                  <a:pt x="350" y="150"/>
                </a:cubicBezTo>
                <a:cubicBezTo>
                  <a:pt x="352" y="149"/>
                  <a:pt x="352" y="147"/>
                  <a:pt x="353" y="147"/>
                </a:cubicBezTo>
                <a:cubicBezTo>
                  <a:pt x="356" y="150"/>
                  <a:pt x="358" y="149"/>
                  <a:pt x="361" y="148"/>
                </a:cubicBezTo>
                <a:cubicBezTo>
                  <a:pt x="360" y="151"/>
                  <a:pt x="364" y="148"/>
                  <a:pt x="364" y="150"/>
                </a:cubicBezTo>
                <a:cubicBezTo>
                  <a:pt x="357" y="153"/>
                  <a:pt x="356" y="162"/>
                  <a:pt x="347" y="163"/>
                </a:cubicBezTo>
                <a:cubicBezTo>
                  <a:pt x="347" y="162"/>
                  <a:pt x="349" y="159"/>
                  <a:pt x="346" y="160"/>
                </a:cubicBezTo>
                <a:cubicBezTo>
                  <a:pt x="346" y="163"/>
                  <a:pt x="340" y="165"/>
                  <a:pt x="344" y="167"/>
                </a:cubicBezTo>
                <a:cubicBezTo>
                  <a:pt x="347" y="166"/>
                  <a:pt x="349" y="163"/>
                  <a:pt x="353" y="163"/>
                </a:cubicBezTo>
                <a:cubicBezTo>
                  <a:pt x="353" y="165"/>
                  <a:pt x="353" y="166"/>
                  <a:pt x="354" y="167"/>
                </a:cubicBezTo>
                <a:cubicBezTo>
                  <a:pt x="336" y="178"/>
                  <a:pt x="323" y="191"/>
                  <a:pt x="305" y="201"/>
                </a:cubicBezTo>
                <a:cubicBezTo>
                  <a:pt x="305" y="203"/>
                  <a:pt x="306" y="203"/>
                  <a:pt x="306" y="205"/>
                </a:cubicBezTo>
                <a:cubicBezTo>
                  <a:pt x="304" y="207"/>
                  <a:pt x="300" y="207"/>
                  <a:pt x="298" y="210"/>
                </a:cubicBezTo>
                <a:cubicBezTo>
                  <a:pt x="300" y="212"/>
                  <a:pt x="304" y="205"/>
                  <a:pt x="307" y="209"/>
                </a:cubicBezTo>
                <a:cubicBezTo>
                  <a:pt x="305" y="214"/>
                  <a:pt x="300" y="215"/>
                  <a:pt x="296" y="218"/>
                </a:cubicBezTo>
                <a:cubicBezTo>
                  <a:pt x="292" y="215"/>
                  <a:pt x="286" y="215"/>
                  <a:pt x="283" y="213"/>
                </a:cubicBezTo>
                <a:cubicBezTo>
                  <a:pt x="283" y="212"/>
                  <a:pt x="284" y="212"/>
                  <a:pt x="284" y="211"/>
                </a:cubicBezTo>
                <a:cubicBezTo>
                  <a:pt x="280" y="211"/>
                  <a:pt x="277" y="211"/>
                  <a:pt x="274" y="213"/>
                </a:cubicBezTo>
                <a:cubicBezTo>
                  <a:pt x="273" y="211"/>
                  <a:pt x="272" y="208"/>
                  <a:pt x="270" y="206"/>
                </a:cubicBezTo>
                <a:cubicBezTo>
                  <a:pt x="265" y="210"/>
                  <a:pt x="259" y="209"/>
                  <a:pt x="252" y="215"/>
                </a:cubicBezTo>
                <a:cubicBezTo>
                  <a:pt x="251" y="213"/>
                  <a:pt x="254" y="211"/>
                  <a:pt x="252" y="211"/>
                </a:cubicBezTo>
                <a:cubicBezTo>
                  <a:pt x="251" y="212"/>
                  <a:pt x="249" y="213"/>
                  <a:pt x="248" y="212"/>
                </a:cubicBezTo>
                <a:cubicBezTo>
                  <a:pt x="247" y="206"/>
                  <a:pt x="253" y="205"/>
                  <a:pt x="252" y="202"/>
                </a:cubicBezTo>
                <a:cubicBezTo>
                  <a:pt x="249" y="202"/>
                  <a:pt x="246" y="199"/>
                  <a:pt x="244" y="202"/>
                </a:cubicBezTo>
                <a:cubicBezTo>
                  <a:pt x="247" y="201"/>
                  <a:pt x="247" y="204"/>
                  <a:pt x="248" y="206"/>
                </a:cubicBezTo>
                <a:cubicBezTo>
                  <a:pt x="245" y="208"/>
                  <a:pt x="243" y="211"/>
                  <a:pt x="239" y="213"/>
                </a:cubicBezTo>
                <a:cubicBezTo>
                  <a:pt x="235" y="212"/>
                  <a:pt x="240" y="210"/>
                  <a:pt x="236" y="210"/>
                </a:cubicBezTo>
                <a:cubicBezTo>
                  <a:pt x="235" y="211"/>
                  <a:pt x="233" y="211"/>
                  <a:pt x="233" y="213"/>
                </a:cubicBezTo>
                <a:cubicBezTo>
                  <a:pt x="235" y="213"/>
                  <a:pt x="237" y="214"/>
                  <a:pt x="237" y="216"/>
                </a:cubicBezTo>
                <a:cubicBezTo>
                  <a:pt x="233" y="215"/>
                  <a:pt x="236" y="219"/>
                  <a:pt x="235" y="220"/>
                </a:cubicBezTo>
                <a:cubicBezTo>
                  <a:pt x="231" y="225"/>
                  <a:pt x="223" y="224"/>
                  <a:pt x="217" y="227"/>
                </a:cubicBezTo>
                <a:cubicBezTo>
                  <a:pt x="208" y="230"/>
                  <a:pt x="207" y="237"/>
                  <a:pt x="201" y="241"/>
                </a:cubicBezTo>
                <a:cubicBezTo>
                  <a:pt x="200" y="244"/>
                  <a:pt x="201" y="248"/>
                  <a:pt x="203" y="251"/>
                </a:cubicBezTo>
                <a:cubicBezTo>
                  <a:pt x="204" y="246"/>
                  <a:pt x="206" y="247"/>
                  <a:pt x="210" y="245"/>
                </a:cubicBezTo>
                <a:cubicBezTo>
                  <a:pt x="208" y="247"/>
                  <a:pt x="209" y="249"/>
                  <a:pt x="209" y="252"/>
                </a:cubicBezTo>
                <a:cubicBezTo>
                  <a:pt x="204" y="255"/>
                  <a:pt x="202" y="257"/>
                  <a:pt x="198" y="252"/>
                </a:cubicBezTo>
                <a:cubicBezTo>
                  <a:pt x="195" y="253"/>
                  <a:pt x="197" y="260"/>
                  <a:pt x="193" y="260"/>
                </a:cubicBezTo>
                <a:cubicBezTo>
                  <a:pt x="188" y="259"/>
                  <a:pt x="192" y="253"/>
                  <a:pt x="188" y="252"/>
                </a:cubicBezTo>
                <a:cubicBezTo>
                  <a:pt x="199" y="240"/>
                  <a:pt x="206" y="224"/>
                  <a:pt x="220" y="216"/>
                </a:cubicBezTo>
                <a:cubicBezTo>
                  <a:pt x="220" y="213"/>
                  <a:pt x="220" y="213"/>
                  <a:pt x="220" y="213"/>
                </a:cubicBezTo>
                <a:cubicBezTo>
                  <a:pt x="229" y="212"/>
                  <a:pt x="225" y="195"/>
                  <a:pt x="235" y="199"/>
                </a:cubicBezTo>
                <a:cubicBezTo>
                  <a:pt x="236" y="201"/>
                  <a:pt x="237" y="202"/>
                  <a:pt x="238" y="204"/>
                </a:cubicBezTo>
                <a:cubicBezTo>
                  <a:pt x="237" y="199"/>
                  <a:pt x="244" y="201"/>
                  <a:pt x="244" y="194"/>
                </a:cubicBezTo>
                <a:cubicBezTo>
                  <a:pt x="243" y="194"/>
                  <a:pt x="242" y="194"/>
                  <a:pt x="242" y="193"/>
                </a:cubicBezTo>
                <a:cubicBezTo>
                  <a:pt x="245" y="189"/>
                  <a:pt x="247" y="183"/>
                  <a:pt x="252" y="182"/>
                </a:cubicBezTo>
                <a:cubicBezTo>
                  <a:pt x="252" y="183"/>
                  <a:pt x="252" y="184"/>
                  <a:pt x="252" y="185"/>
                </a:cubicBezTo>
                <a:cubicBezTo>
                  <a:pt x="254" y="185"/>
                  <a:pt x="256" y="184"/>
                  <a:pt x="258" y="184"/>
                </a:cubicBezTo>
                <a:cubicBezTo>
                  <a:pt x="256" y="174"/>
                  <a:pt x="265" y="175"/>
                  <a:pt x="267" y="171"/>
                </a:cubicBezTo>
                <a:cubicBezTo>
                  <a:pt x="266" y="171"/>
                  <a:pt x="265" y="172"/>
                  <a:pt x="265" y="171"/>
                </a:cubicBezTo>
                <a:cubicBezTo>
                  <a:pt x="268" y="167"/>
                  <a:pt x="272" y="164"/>
                  <a:pt x="276" y="160"/>
                </a:cubicBezTo>
                <a:cubicBezTo>
                  <a:pt x="276" y="161"/>
                  <a:pt x="277" y="161"/>
                  <a:pt x="278" y="161"/>
                </a:cubicBezTo>
                <a:cubicBezTo>
                  <a:pt x="278" y="164"/>
                  <a:pt x="275" y="163"/>
                  <a:pt x="277" y="165"/>
                </a:cubicBezTo>
                <a:cubicBezTo>
                  <a:pt x="283" y="173"/>
                  <a:pt x="271" y="176"/>
                  <a:pt x="267" y="181"/>
                </a:cubicBezTo>
                <a:cubicBezTo>
                  <a:pt x="265" y="182"/>
                  <a:pt x="266" y="179"/>
                  <a:pt x="263" y="179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59" y="188"/>
                  <a:pt x="257" y="192"/>
                  <a:pt x="254" y="195"/>
                </a:cubicBezTo>
                <a:cubicBezTo>
                  <a:pt x="266" y="201"/>
                  <a:pt x="269" y="180"/>
                  <a:pt x="278" y="185"/>
                </a:cubicBezTo>
                <a:cubicBezTo>
                  <a:pt x="279" y="186"/>
                  <a:pt x="275" y="187"/>
                  <a:pt x="277" y="188"/>
                </a:cubicBezTo>
                <a:cubicBezTo>
                  <a:pt x="285" y="186"/>
                  <a:pt x="281" y="172"/>
                  <a:pt x="289" y="174"/>
                </a:cubicBezTo>
                <a:cubicBezTo>
                  <a:pt x="290" y="165"/>
                  <a:pt x="297" y="163"/>
                  <a:pt x="301" y="158"/>
                </a:cubicBezTo>
                <a:cubicBezTo>
                  <a:pt x="302" y="156"/>
                  <a:pt x="300" y="156"/>
                  <a:pt x="300" y="154"/>
                </a:cubicBezTo>
                <a:cubicBezTo>
                  <a:pt x="294" y="151"/>
                  <a:pt x="288" y="165"/>
                  <a:pt x="282" y="160"/>
                </a:cubicBezTo>
                <a:cubicBezTo>
                  <a:pt x="286" y="153"/>
                  <a:pt x="298" y="149"/>
                  <a:pt x="300" y="142"/>
                </a:cubicBezTo>
                <a:cubicBezTo>
                  <a:pt x="296" y="144"/>
                  <a:pt x="293" y="146"/>
                  <a:pt x="290" y="150"/>
                </a:cubicBezTo>
                <a:cubicBezTo>
                  <a:pt x="289" y="138"/>
                  <a:pt x="305" y="136"/>
                  <a:pt x="307" y="125"/>
                </a:cubicBezTo>
                <a:cubicBezTo>
                  <a:pt x="304" y="124"/>
                  <a:pt x="303" y="122"/>
                  <a:pt x="299" y="122"/>
                </a:cubicBezTo>
                <a:cubicBezTo>
                  <a:pt x="298" y="128"/>
                  <a:pt x="292" y="128"/>
                  <a:pt x="288" y="130"/>
                </a:cubicBezTo>
                <a:cubicBezTo>
                  <a:pt x="288" y="128"/>
                  <a:pt x="288" y="125"/>
                  <a:pt x="290" y="125"/>
                </a:cubicBezTo>
                <a:cubicBezTo>
                  <a:pt x="291" y="125"/>
                  <a:pt x="292" y="126"/>
                  <a:pt x="293" y="126"/>
                </a:cubicBezTo>
                <a:cubicBezTo>
                  <a:pt x="295" y="124"/>
                  <a:pt x="295" y="121"/>
                  <a:pt x="296" y="119"/>
                </a:cubicBezTo>
                <a:cubicBezTo>
                  <a:pt x="297" y="120"/>
                  <a:pt x="298" y="119"/>
                  <a:pt x="300" y="121"/>
                </a:cubicBezTo>
                <a:cubicBezTo>
                  <a:pt x="303" y="114"/>
                  <a:pt x="310" y="107"/>
                  <a:pt x="318" y="109"/>
                </a:cubicBezTo>
                <a:cubicBezTo>
                  <a:pt x="317" y="115"/>
                  <a:pt x="310" y="118"/>
                  <a:pt x="305" y="119"/>
                </a:cubicBezTo>
                <a:cubicBezTo>
                  <a:pt x="306" y="122"/>
                  <a:pt x="308" y="123"/>
                  <a:pt x="310" y="124"/>
                </a:cubicBezTo>
                <a:cubicBezTo>
                  <a:pt x="329" y="111"/>
                  <a:pt x="346" y="96"/>
                  <a:pt x="365" y="82"/>
                </a:cubicBezTo>
                <a:cubicBezTo>
                  <a:pt x="360" y="83"/>
                  <a:pt x="359" y="88"/>
                  <a:pt x="353" y="88"/>
                </a:cubicBezTo>
                <a:cubicBezTo>
                  <a:pt x="353" y="87"/>
                  <a:pt x="352" y="87"/>
                  <a:pt x="353" y="86"/>
                </a:cubicBezTo>
                <a:cubicBezTo>
                  <a:pt x="356" y="83"/>
                  <a:pt x="358" y="72"/>
                  <a:pt x="365" y="77"/>
                </a:cubicBezTo>
                <a:cubicBezTo>
                  <a:pt x="366" y="66"/>
                  <a:pt x="382" y="69"/>
                  <a:pt x="384" y="59"/>
                </a:cubicBezTo>
                <a:cubicBezTo>
                  <a:pt x="381" y="60"/>
                  <a:pt x="378" y="63"/>
                  <a:pt x="378" y="65"/>
                </a:cubicBezTo>
                <a:cubicBezTo>
                  <a:pt x="367" y="65"/>
                  <a:pt x="359" y="74"/>
                  <a:pt x="348" y="77"/>
                </a:cubicBezTo>
                <a:cubicBezTo>
                  <a:pt x="345" y="75"/>
                  <a:pt x="349" y="72"/>
                  <a:pt x="347" y="72"/>
                </a:cubicBezTo>
                <a:cubicBezTo>
                  <a:pt x="345" y="74"/>
                  <a:pt x="341" y="75"/>
                  <a:pt x="345" y="76"/>
                </a:cubicBezTo>
                <a:cubicBezTo>
                  <a:pt x="337" y="81"/>
                  <a:pt x="332" y="90"/>
                  <a:pt x="322" y="93"/>
                </a:cubicBezTo>
                <a:cubicBezTo>
                  <a:pt x="321" y="91"/>
                  <a:pt x="321" y="91"/>
                  <a:pt x="319" y="91"/>
                </a:cubicBezTo>
                <a:cubicBezTo>
                  <a:pt x="306" y="97"/>
                  <a:pt x="298" y="111"/>
                  <a:pt x="283" y="114"/>
                </a:cubicBezTo>
                <a:cubicBezTo>
                  <a:pt x="286" y="109"/>
                  <a:pt x="293" y="107"/>
                  <a:pt x="296" y="100"/>
                </a:cubicBezTo>
                <a:cubicBezTo>
                  <a:pt x="288" y="101"/>
                  <a:pt x="287" y="111"/>
                  <a:pt x="278" y="113"/>
                </a:cubicBezTo>
                <a:cubicBezTo>
                  <a:pt x="281" y="119"/>
                  <a:pt x="270" y="122"/>
                  <a:pt x="273" y="128"/>
                </a:cubicBezTo>
                <a:cubicBezTo>
                  <a:pt x="268" y="133"/>
                  <a:pt x="262" y="135"/>
                  <a:pt x="257" y="139"/>
                </a:cubicBezTo>
                <a:cubicBezTo>
                  <a:pt x="256" y="136"/>
                  <a:pt x="258" y="136"/>
                  <a:pt x="257" y="133"/>
                </a:cubicBezTo>
                <a:cubicBezTo>
                  <a:pt x="261" y="134"/>
                  <a:pt x="266" y="127"/>
                  <a:pt x="265" y="123"/>
                </a:cubicBezTo>
                <a:cubicBezTo>
                  <a:pt x="267" y="123"/>
                  <a:pt x="268" y="122"/>
                  <a:pt x="270" y="122"/>
                </a:cubicBezTo>
                <a:cubicBezTo>
                  <a:pt x="270" y="121"/>
                  <a:pt x="271" y="120"/>
                  <a:pt x="271" y="119"/>
                </a:cubicBezTo>
                <a:cubicBezTo>
                  <a:pt x="268" y="118"/>
                  <a:pt x="269" y="121"/>
                  <a:pt x="266" y="121"/>
                </a:cubicBezTo>
                <a:cubicBezTo>
                  <a:pt x="268" y="118"/>
                  <a:pt x="269" y="115"/>
                  <a:pt x="271" y="114"/>
                </a:cubicBezTo>
                <a:cubicBezTo>
                  <a:pt x="270" y="113"/>
                  <a:pt x="268" y="114"/>
                  <a:pt x="268" y="113"/>
                </a:cubicBezTo>
                <a:cubicBezTo>
                  <a:pt x="283" y="99"/>
                  <a:pt x="299" y="87"/>
                  <a:pt x="312" y="72"/>
                </a:cubicBezTo>
                <a:cubicBezTo>
                  <a:pt x="310" y="71"/>
                  <a:pt x="307" y="74"/>
                  <a:pt x="307" y="72"/>
                </a:cubicBezTo>
                <a:cubicBezTo>
                  <a:pt x="309" y="70"/>
                  <a:pt x="309" y="66"/>
                  <a:pt x="311" y="64"/>
                </a:cubicBezTo>
                <a:cubicBezTo>
                  <a:pt x="302" y="65"/>
                  <a:pt x="297" y="73"/>
                  <a:pt x="290" y="77"/>
                </a:cubicBezTo>
                <a:cubicBezTo>
                  <a:pt x="288" y="79"/>
                  <a:pt x="289" y="84"/>
                  <a:pt x="285" y="84"/>
                </a:cubicBezTo>
                <a:cubicBezTo>
                  <a:pt x="285" y="83"/>
                  <a:pt x="286" y="83"/>
                  <a:pt x="286" y="81"/>
                </a:cubicBezTo>
                <a:cubicBezTo>
                  <a:pt x="282" y="84"/>
                  <a:pt x="276" y="89"/>
                  <a:pt x="275" y="92"/>
                </a:cubicBezTo>
                <a:cubicBezTo>
                  <a:pt x="275" y="92"/>
                  <a:pt x="278" y="93"/>
                  <a:pt x="278" y="93"/>
                </a:cubicBezTo>
                <a:cubicBezTo>
                  <a:pt x="273" y="103"/>
                  <a:pt x="262" y="107"/>
                  <a:pt x="255" y="114"/>
                </a:cubicBezTo>
                <a:cubicBezTo>
                  <a:pt x="255" y="120"/>
                  <a:pt x="253" y="129"/>
                  <a:pt x="247" y="128"/>
                </a:cubicBezTo>
                <a:cubicBezTo>
                  <a:pt x="247" y="126"/>
                  <a:pt x="248" y="125"/>
                  <a:pt x="248" y="122"/>
                </a:cubicBezTo>
                <a:cubicBezTo>
                  <a:pt x="246" y="121"/>
                  <a:pt x="246" y="123"/>
                  <a:pt x="244" y="121"/>
                </a:cubicBezTo>
                <a:cubicBezTo>
                  <a:pt x="245" y="114"/>
                  <a:pt x="252" y="108"/>
                  <a:pt x="257" y="108"/>
                </a:cubicBezTo>
                <a:cubicBezTo>
                  <a:pt x="258" y="103"/>
                  <a:pt x="262" y="101"/>
                  <a:pt x="262" y="96"/>
                </a:cubicBezTo>
                <a:cubicBezTo>
                  <a:pt x="260" y="96"/>
                  <a:pt x="259" y="94"/>
                  <a:pt x="259" y="92"/>
                </a:cubicBezTo>
                <a:cubicBezTo>
                  <a:pt x="260" y="89"/>
                  <a:pt x="262" y="89"/>
                  <a:pt x="265" y="89"/>
                </a:cubicBezTo>
                <a:cubicBezTo>
                  <a:pt x="268" y="93"/>
                  <a:pt x="263" y="95"/>
                  <a:pt x="264" y="97"/>
                </a:cubicBezTo>
                <a:cubicBezTo>
                  <a:pt x="267" y="92"/>
                  <a:pt x="275" y="88"/>
                  <a:pt x="271" y="82"/>
                </a:cubicBezTo>
                <a:cubicBezTo>
                  <a:pt x="273" y="82"/>
                  <a:pt x="272" y="80"/>
                  <a:pt x="274" y="80"/>
                </a:cubicBezTo>
                <a:cubicBezTo>
                  <a:pt x="277" y="80"/>
                  <a:pt x="276" y="84"/>
                  <a:pt x="278" y="84"/>
                </a:cubicBezTo>
                <a:cubicBezTo>
                  <a:pt x="279" y="78"/>
                  <a:pt x="285" y="76"/>
                  <a:pt x="283" y="71"/>
                </a:cubicBezTo>
                <a:cubicBezTo>
                  <a:pt x="296" y="71"/>
                  <a:pt x="297" y="60"/>
                  <a:pt x="304" y="54"/>
                </a:cubicBezTo>
                <a:cubicBezTo>
                  <a:pt x="318" y="51"/>
                  <a:pt x="325" y="32"/>
                  <a:pt x="341" y="28"/>
                </a:cubicBezTo>
                <a:cubicBezTo>
                  <a:pt x="343" y="27"/>
                  <a:pt x="343" y="29"/>
                  <a:pt x="344" y="29"/>
                </a:cubicBezTo>
                <a:cubicBezTo>
                  <a:pt x="344" y="26"/>
                  <a:pt x="346" y="25"/>
                  <a:pt x="347" y="23"/>
                </a:cubicBezTo>
                <a:cubicBezTo>
                  <a:pt x="344" y="23"/>
                  <a:pt x="342" y="28"/>
                  <a:pt x="340" y="25"/>
                </a:cubicBezTo>
                <a:cubicBezTo>
                  <a:pt x="341" y="20"/>
                  <a:pt x="351" y="23"/>
                  <a:pt x="348" y="15"/>
                </a:cubicBezTo>
                <a:cubicBezTo>
                  <a:pt x="320" y="26"/>
                  <a:pt x="302" y="46"/>
                  <a:pt x="275" y="57"/>
                </a:cubicBezTo>
                <a:cubicBezTo>
                  <a:pt x="270" y="71"/>
                  <a:pt x="256" y="74"/>
                  <a:pt x="248" y="84"/>
                </a:cubicBezTo>
                <a:cubicBezTo>
                  <a:pt x="249" y="84"/>
                  <a:pt x="249" y="85"/>
                  <a:pt x="249" y="86"/>
                </a:cubicBezTo>
                <a:cubicBezTo>
                  <a:pt x="243" y="89"/>
                  <a:pt x="236" y="87"/>
                  <a:pt x="233" y="93"/>
                </a:cubicBezTo>
                <a:cubicBezTo>
                  <a:pt x="234" y="94"/>
                  <a:pt x="235" y="94"/>
                  <a:pt x="235" y="95"/>
                </a:cubicBezTo>
                <a:cubicBezTo>
                  <a:pt x="227" y="106"/>
                  <a:pt x="216" y="110"/>
                  <a:pt x="212" y="123"/>
                </a:cubicBezTo>
                <a:cubicBezTo>
                  <a:pt x="208" y="122"/>
                  <a:pt x="208" y="125"/>
                  <a:pt x="205" y="125"/>
                </a:cubicBezTo>
                <a:cubicBezTo>
                  <a:pt x="193" y="142"/>
                  <a:pt x="178" y="156"/>
                  <a:pt x="166" y="174"/>
                </a:cubicBezTo>
                <a:cubicBezTo>
                  <a:pt x="169" y="179"/>
                  <a:pt x="156" y="179"/>
                  <a:pt x="156" y="187"/>
                </a:cubicBezTo>
                <a:cubicBezTo>
                  <a:pt x="157" y="188"/>
                  <a:pt x="158" y="185"/>
                  <a:pt x="159" y="187"/>
                </a:cubicBezTo>
                <a:cubicBezTo>
                  <a:pt x="157" y="189"/>
                  <a:pt x="158" y="191"/>
                  <a:pt x="157" y="192"/>
                </a:cubicBezTo>
                <a:cubicBezTo>
                  <a:pt x="153" y="190"/>
                  <a:pt x="148" y="194"/>
                  <a:pt x="146" y="199"/>
                </a:cubicBezTo>
                <a:cubicBezTo>
                  <a:pt x="149" y="198"/>
                  <a:pt x="150" y="200"/>
                  <a:pt x="150" y="202"/>
                </a:cubicBezTo>
                <a:cubicBezTo>
                  <a:pt x="144" y="205"/>
                  <a:pt x="141" y="216"/>
                  <a:pt x="136" y="217"/>
                </a:cubicBezTo>
                <a:cubicBezTo>
                  <a:pt x="135" y="212"/>
                  <a:pt x="141" y="210"/>
                  <a:pt x="139" y="206"/>
                </a:cubicBezTo>
                <a:cubicBezTo>
                  <a:pt x="134" y="214"/>
                  <a:pt x="128" y="221"/>
                  <a:pt x="125" y="230"/>
                </a:cubicBezTo>
                <a:cubicBezTo>
                  <a:pt x="130" y="234"/>
                  <a:pt x="119" y="240"/>
                  <a:pt x="123" y="246"/>
                </a:cubicBezTo>
                <a:cubicBezTo>
                  <a:pt x="123" y="245"/>
                  <a:pt x="124" y="244"/>
                  <a:pt x="125" y="245"/>
                </a:cubicBezTo>
                <a:cubicBezTo>
                  <a:pt x="124" y="246"/>
                  <a:pt x="123" y="247"/>
                  <a:pt x="121" y="246"/>
                </a:cubicBezTo>
                <a:cubicBezTo>
                  <a:pt x="120" y="254"/>
                  <a:pt x="110" y="250"/>
                  <a:pt x="110" y="261"/>
                </a:cubicBezTo>
                <a:cubicBezTo>
                  <a:pt x="113" y="263"/>
                  <a:pt x="113" y="256"/>
                  <a:pt x="117" y="256"/>
                </a:cubicBezTo>
                <a:cubicBezTo>
                  <a:pt x="117" y="257"/>
                  <a:pt x="118" y="257"/>
                  <a:pt x="118" y="258"/>
                </a:cubicBezTo>
                <a:cubicBezTo>
                  <a:pt x="116" y="266"/>
                  <a:pt x="112" y="268"/>
                  <a:pt x="108" y="274"/>
                </a:cubicBezTo>
                <a:cubicBezTo>
                  <a:pt x="110" y="275"/>
                  <a:pt x="112" y="274"/>
                  <a:pt x="113" y="277"/>
                </a:cubicBezTo>
                <a:cubicBezTo>
                  <a:pt x="110" y="277"/>
                  <a:pt x="113" y="280"/>
                  <a:pt x="111" y="283"/>
                </a:cubicBezTo>
                <a:cubicBezTo>
                  <a:pt x="113" y="283"/>
                  <a:pt x="113" y="283"/>
                  <a:pt x="113" y="285"/>
                </a:cubicBezTo>
                <a:cubicBezTo>
                  <a:pt x="110" y="296"/>
                  <a:pt x="101" y="302"/>
                  <a:pt x="104" y="315"/>
                </a:cubicBezTo>
                <a:cubicBezTo>
                  <a:pt x="96" y="316"/>
                  <a:pt x="99" y="327"/>
                  <a:pt x="92" y="329"/>
                </a:cubicBezTo>
                <a:cubicBezTo>
                  <a:pt x="94" y="316"/>
                  <a:pt x="104" y="304"/>
                  <a:pt x="107" y="290"/>
                </a:cubicBezTo>
                <a:cubicBezTo>
                  <a:pt x="104" y="288"/>
                  <a:pt x="103" y="286"/>
                  <a:pt x="104" y="282"/>
                </a:cubicBezTo>
                <a:cubicBezTo>
                  <a:pt x="101" y="280"/>
                  <a:pt x="99" y="287"/>
                  <a:pt x="98" y="291"/>
                </a:cubicBezTo>
                <a:cubicBezTo>
                  <a:pt x="99" y="293"/>
                  <a:pt x="101" y="293"/>
                  <a:pt x="102" y="294"/>
                </a:cubicBezTo>
                <a:cubicBezTo>
                  <a:pt x="99" y="296"/>
                  <a:pt x="102" y="297"/>
                  <a:pt x="101" y="300"/>
                </a:cubicBezTo>
                <a:cubicBezTo>
                  <a:pt x="99" y="301"/>
                  <a:pt x="97" y="302"/>
                  <a:pt x="95" y="303"/>
                </a:cubicBezTo>
                <a:cubicBezTo>
                  <a:pt x="94" y="301"/>
                  <a:pt x="93" y="299"/>
                  <a:pt x="91" y="298"/>
                </a:cubicBezTo>
                <a:cubicBezTo>
                  <a:pt x="86" y="299"/>
                  <a:pt x="80" y="307"/>
                  <a:pt x="84" y="313"/>
                </a:cubicBezTo>
                <a:cubicBezTo>
                  <a:pt x="81" y="315"/>
                  <a:pt x="78" y="321"/>
                  <a:pt x="80" y="327"/>
                </a:cubicBezTo>
                <a:cubicBezTo>
                  <a:pt x="79" y="327"/>
                  <a:pt x="79" y="328"/>
                  <a:pt x="78" y="327"/>
                </a:cubicBezTo>
                <a:cubicBezTo>
                  <a:pt x="77" y="336"/>
                  <a:pt x="69" y="337"/>
                  <a:pt x="71" y="349"/>
                </a:cubicBezTo>
                <a:cubicBezTo>
                  <a:pt x="68" y="351"/>
                  <a:pt x="66" y="359"/>
                  <a:pt x="69" y="361"/>
                </a:cubicBezTo>
                <a:cubicBezTo>
                  <a:pt x="70" y="360"/>
                  <a:pt x="70" y="357"/>
                  <a:pt x="72" y="357"/>
                </a:cubicBezTo>
                <a:cubicBezTo>
                  <a:pt x="72" y="358"/>
                  <a:pt x="73" y="358"/>
                  <a:pt x="73" y="359"/>
                </a:cubicBezTo>
                <a:cubicBezTo>
                  <a:pt x="68" y="359"/>
                  <a:pt x="69" y="365"/>
                  <a:pt x="67" y="370"/>
                </a:cubicBezTo>
                <a:cubicBezTo>
                  <a:pt x="76" y="362"/>
                  <a:pt x="78" y="344"/>
                  <a:pt x="85" y="333"/>
                </a:cubicBezTo>
                <a:cubicBezTo>
                  <a:pt x="86" y="339"/>
                  <a:pt x="81" y="345"/>
                  <a:pt x="84" y="354"/>
                </a:cubicBezTo>
                <a:cubicBezTo>
                  <a:pt x="82" y="354"/>
                  <a:pt x="82" y="357"/>
                  <a:pt x="80" y="355"/>
                </a:cubicBezTo>
                <a:cubicBezTo>
                  <a:pt x="75" y="363"/>
                  <a:pt x="72" y="377"/>
                  <a:pt x="64" y="379"/>
                </a:cubicBezTo>
                <a:cubicBezTo>
                  <a:pt x="61" y="387"/>
                  <a:pt x="54" y="396"/>
                  <a:pt x="56" y="404"/>
                </a:cubicBezTo>
                <a:cubicBezTo>
                  <a:pt x="46" y="415"/>
                  <a:pt x="47" y="430"/>
                  <a:pt x="50" y="446"/>
                </a:cubicBezTo>
                <a:cubicBezTo>
                  <a:pt x="61" y="442"/>
                  <a:pt x="58" y="463"/>
                  <a:pt x="50" y="463"/>
                </a:cubicBezTo>
                <a:cubicBezTo>
                  <a:pt x="51" y="470"/>
                  <a:pt x="46" y="480"/>
                  <a:pt x="48" y="487"/>
                </a:cubicBezTo>
                <a:cubicBezTo>
                  <a:pt x="53" y="482"/>
                  <a:pt x="53" y="474"/>
                  <a:pt x="57" y="469"/>
                </a:cubicBezTo>
                <a:cubicBezTo>
                  <a:pt x="58" y="473"/>
                  <a:pt x="65" y="471"/>
                  <a:pt x="65" y="477"/>
                </a:cubicBezTo>
                <a:cubicBezTo>
                  <a:pt x="65" y="471"/>
                  <a:pt x="69" y="476"/>
                  <a:pt x="70" y="475"/>
                </a:cubicBezTo>
                <a:cubicBezTo>
                  <a:pt x="71" y="471"/>
                  <a:pt x="71" y="467"/>
                  <a:pt x="74" y="467"/>
                </a:cubicBezTo>
                <a:cubicBezTo>
                  <a:pt x="76" y="475"/>
                  <a:pt x="78" y="479"/>
                  <a:pt x="76" y="486"/>
                </a:cubicBezTo>
                <a:cubicBezTo>
                  <a:pt x="76" y="485"/>
                  <a:pt x="76" y="484"/>
                  <a:pt x="75" y="483"/>
                </a:cubicBezTo>
                <a:cubicBezTo>
                  <a:pt x="73" y="486"/>
                  <a:pt x="72" y="495"/>
                  <a:pt x="73" y="498"/>
                </a:cubicBezTo>
                <a:cubicBezTo>
                  <a:pt x="73" y="497"/>
                  <a:pt x="73" y="496"/>
                  <a:pt x="74" y="497"/>
                </a:cubicBezTo>
                <a:cubicBezTo>
                  <a:pt x="74" y="501"/>
                  <a:pt x="78" y="500"/>
                  <a:pt x="77" y="506"/>
                </a:cubicBezTo>
                <a:cubicBezTo>
                  <a:pt x="82" y="508"/>
                  <a:pt x="81" y="501"/>
                  <a:pt x="84" y="500"/>
                </a:cubicBezTo>
                <a:cubicBezTo>
                  <a:pt x="89" y="499"/>
                  <a:pt x="90" y="501"/>
                  <a:pt x="94" y="503"/>
                </a:cubicBezTo>
                <a:cubicBezTo>
                  <a:pt x="94" y="501"/>
                  <a:pt x="92" y="499"/>
                  <a:pt x="94" y="497"/>
                </a:cubicBezTo>
                <a:cubicBezTo>
                  <a:pt x="92" y="497"/>
                  <a:pt x="89" y="498"/>
                  <a:pt x="89" y="496"/>
                </a:cubicBezTo>
                <a:cubicBezTo>
                  <a:pt x="89" y="493"/>
                  <a:pt x="89" y="493"/>
                  <a:pt x="89" y="493"/>
                </a:cubicBezTo>
                <a:cubicBezTo>
                  <a:pt x="89" y="491"/>
                  <a:pt x="92" y="492"/>
                  <a:pt x="93" y="490"/>
                </a:cubicBezTo>
                <a:cubicBezTo>
                  <a:pt x="95" y="490"/>
                  <a:pt x="95" y="492"/>
                  <a:pt x="97" y="493"/>
                </a:cubicBezTo>
                <a:cubicBezTo>
                  <a:pt x="99" y="491"/>
                  <a:pt x="97" y="487"/>
                  <a:pt x="101" y="488"/>
                </a:cubicBezTo>
                <a:cubicBezTo>
                  <a:pt x="101" y="483"/>
                  <a:pt x="100" y="477"/>
                  <a:pt x="104" y="476"/>
                </a:cubicBezTo>
                <a:cubicBezTo>
                  <a:pt x="104" y="477"/>
                  <a:pt x="105" y="476"/>
                  <a:pt x="105" y="477"/>
                </a:cubicBezTo>
                <a:cubicBezTo>
                  <a:pt x="100" y="489"/>
                  <a:pt x="107" y="507"/>
                  <a:pt x="102" y="517"/>
                </a:cubicBezTo>
                <a:cubicBezTo>
                  <a:pt x="103" y="515"/>
                  <a:pt x="105" y="515"/>
                  <a:pt x="107" y="515"/>
                </a:cubicBezTo>
                <a:cubicBezTo>
                  <a:pt x="107" y="512"/>
                  <a:pt x="109" y="510"/>
                  <a:pt x="108" y="505"/>
                </a:cubicBezTo>
                <a:cubicBezTo>
                  <a:pt x="110" y="506"/>
                  <a:pt x="113" y="503"/>
                  <a:pt x="113" y="504"/>
                </a:cubicBezTo>
                <a:cubicBezTo>
                  <a:pt x="114" y="512"/>
                  <a:pt x="112" y="523"/>
                  <a:pt x="117" y="525"/>
                </a:cubicBezTo>
                <a:cubicBezTo>
                  <a:pt x="129" y="516"/>
                  <a:pt x="118" y="489"/>
                  <a:pt x="134" y="484"/>
                </a:cubicBezTo>
                <a:cubicBezTo>
                  <a:pt x="131" y="492"/>
                  <a:pt x="134" y="495"/>
                  <a:pt x="134" y="504"/>
                </a:cubicBezTo>
                <a:cubicBezTo>
                  <a:pt x="141" y="503"/>
                  <a:pt x="139" y="511"/>
                  <a:pt x="140" y="515"/>
                </a:cubicBezTo>
                <a:cubicBezTo>
                  <a:pt x="143" y="515"/>
                  <a:pt x="143" y="510"/>
                  <a:pt x="145" y="510"/>
                </a:cubicBezTo>
                <a:cubicBezTo>
                  <a:pt x="151" y="516"/>
                  <a:pt x="146" y="528"/>
                  <a:pt x="142" y="534"/>
                </a:cubicBezTo>
                <a:cubicBezTo>
                  <a:pt x="140" y="532"/>
                  <a:pt x="140" y="526"/>
                  <a:pt x="139" y="524"/>
                </a:cubicBezTo>
                <a:cubicBezTo>
                  <a:pt x="135" y="525"/>
                  <a:pt x="134" y="525"/>
                  <a:pt x="129" y="525"/>
                </a:cubicBezTo>
                <a:cubicBezTo>
                  <a:pt x="129" y="530"/>
                  <a:pt x="126" y="532"/>
                  <a:pt x="126" y="538"/>
                </a:cubicBezTo>
                <a:cubicBezTo>
                  <a:pt x="127" y="538"/>
                  <a:pt x="130" y="539"/>
                  <a:pt x="127" y="542"/>
                </a:cubicBezTo>
                <a:cubicBezTo>
                  <a:pt x="129" y="544"/>
                  <a:pt x="129" y="541"/>
                  <a:pt x="131" y="541"/>
                </a:cubicBezTo>
                <a:cubicBezTo>
                  <a:pt x="131" y="549"/>
                  <a:pt x="134" y="568"/>
                  <a:pt x="124" y="568"/>
                </a:cubicBezTo>
                <a:cubicBezTo>
                  <a:pt x="125" y="572"/>
                  <a:pt x="120" y="574"/>
                  <a:pt x="123" y="577"/>
                </a:cubicBezTo>
                <a:cubicBezTo>
                  <a:pt x="123" y="575"/>
                  <a:pt x="126" y="576"/>
                  <a:pt x="126" y="575"/>
                </a:cubicBezTo>
                <a:cubicBezTo>
                  <a:pt x="125" y="574"/>
                  <a:pt x="126" y="572"/>
                  <a:pt x="126" y="571"/>
                </a:cubicBezTo>
                <a:cubicBezTo>
                  <a:pt x="129" y="572"/>
                  <a:pt x="128" y="569"/>
                  <a:pt x="130" y="568"/>
                </a:cubicBezTo>
                <a:cubicBezTo>
                  <a:pt x="129" y="573"/>
                  <a:pt x="128" y="577"/>
                  <a:pt x="125" y="580"/>
                </a:cubicBezTo>
                <a:cubicBezTo>
                  <a:pt x="134" y="588"/>
                  <a:pt x="128" y="606"/>
                  <a:pt x="130" y="617"/>
                </a:cubicBezTo>
                <a:cubicBezTo>
                  <a:pt x="132" y="624"/>
                  <a:pt x="131" y="636"/>
                  <a:pt x="131" y="644"/>
                </a:cubicBezTo>
                <a:cubicBezTo>
                  <a:pt x="132" y="644"/>
                  <a:pt x="134" y="644"/>
                  <a:pt x="134" y="645"/>
                </a:cubicBezTo>
                <a:cubicBezTo>
                  <a:pt x="135" y="655"/>
                  <a:pt x="135" y="669"/>
                  <a:pt x="137" y="677"/>
                </a:cubicBezTo>
                <a:cubicBezTo>
                  <a:pt x="131" y="689"/>
                  <a:pt x="144" y="701"/>
                  <a:pt x="139" y="712"/>
                </a:cubicBezTo>
                <a:cubicBezTo>
                  <a:pt x="137" y="708"/>
                  <a:pt x="137" y="712"/>
                  <a:pt x="132" y="711"/>
                </a:cubicBezTo>
                <a:cubicBezTo>
                  <a:pt x="130" y="707"/>
                  <a:pt x="133" y="698"/>
                  <a:pt x="129" y="696"/>
                </a:cubicBezTo>
                <a:cubicBezTo>
                  <a:pt x="130" y="704"/>
                  <a:pt x="131" y="720"/>
                  <a:pt x="129" y="725"/>
                </a:cubicBezTo>
                <a:cubicBezTo>
                  <a:pt x="133" y="728"/>
                  <a:pt x="132" y="736"/>
                  <a:pt x="137" y="737"/>
                </a:cubicBezTo>
                <a:cubicBezTo>
                  <a:pt x="137" y="733"/>
                  <a:pt x="137" y="735"/>
                  <a:pt x="139" y="736"/>
                </a:cubicBezTo>
                <a:cubicBezTo>
                  <a:pt x="140" y="732"/>
                  <a:pt x="139" y="728"/>
                  <a:pt x="142" y="726"/>
                </a:cubicBezTo>
                <a:cubicBezTo>
                  <a:pt x="145" y="744"/>
                  <a:pt x="147" y="769"/>
                  <a:pt x="149" y="785"/>
                </a:cubicBezTo>
                <a:cubicBezTo>
                  <a:pt x="149" y="784"/>
                  <a:pt x="148" y="784"/>
                  <a:pt x="147" y="785"/>
                </a:cubicBezTo>
                <a:cubicBezTo>
                  <a:pt x="149" y="795"/>
                  <a:pt x="154" y="803"/>
                  <a:pt x="156" y="814"/>
                </a:cubicBezTo>
                <a:cubicBezTo>
                  <a:pt x="158" y="814"/>
                  <a:pt x="160" y="814"/>
                  <a:pt x="161" y="816"/>
                </a:cubicBezTo>
                <a:cubicBezTo>
                  <a:pt x="160" y="824"/>
                  <a:pt x="168" y="828"/>
                  <a:pt x="165" y="839"/>
                </a:cubicBezTo>
                <a:cubicBezTo>
                  <a:pt x="167" y="842"/>
                  <a:pt x="170" y="845"/>
                  <a:pt x="171" y="848"/>
                </a:cubicBezTo>
                <a:cubicBezTo>
                  <a:pt x="170" y="848"/>
                  <a:pt x="170" y="850"/>
                  <a:pt x="169" y="851"/>
                </a:cubicBezTo>
                <a:cubicBezTo>
                  <a:pt x="172" y="852"/>
                  <a:pt x="173" y="851"/>
                  <a:pt x="175" y="850"/>
                </a:cubicBezTo>
                <a:cubicBezTo>
                  <a:pt x="184" y="861"/>
                  <a:pt x="186" y="881"/>
                  <a:pt x="192" y="893"/>
                </a:cubicBezTo>
                <a:cubicBezTo>
                  <a:pt x="195" y="893"/>
                  <a:pt x="190" y="890"/>
                  <a:pt x="193" y="890"/>
                </a:cubicBezTo>
                <a:cubicBezTo>
                  <a:pt x="196" y="894"/>
                  <a:pt x="195" y="903"/>
                  <a:pt x="200" y="905"/>
                </a:cubicBezTo>
                <a:cubicBezTo>
                  <a:pt x="201" y="904"/>
                  <a:pt x="201" y="902"/>
                  <a:pt x="203" y="902"/>
                </a:cubicBezTo>
                <a:cubicBezTo>
                  <a:pt x="206" y="907"/>
                  <a:pt x="209" y="913"/>
                  <a:pt x="214" y="915"/>
                </a:cubicBezTo>
                <a:cubicBezTo>
                  <a:pt x="214" y="911"/>
                  <a:pt x="208" y="908"/>
                  <a:pt x="212" y="903"/>
                </a:cubicBezTo>
                <a:cubicBezTo>
                  <a:pt x="213" y="904"/>
                  <a:pt x="216" y="903"/>
                  <a:pt x="217" y="905"/>
                </a:cubicBezTo>
                <a:cubicBezTo>
                  <a:pt x="215" y="910"/>
                  <a:pt x="220" y="913"/>
                  <a:pt x="221" y="917"/>
                </a:cubicBezTo>
                <a:cubicBezTo>
                  <a:pt x="221" y="920"/>
                  <a:pt x="219" y="919"/>
                  <a:pt x="218" y="921"/>
                </a:cubicBezTo>
                <a:cubicBezTo>
                  <a:pt x="223" y="933"/>
                  <a:pt x="235" y="942"/>
                  <a:pt x="243" y="949"/>
                </a:cubicBezTo>
                <a:cubicBezTo>
                  <a:pt x="243" y="952"/>
                  <a:pt x="245" y="953"/>
                  <a:pt x="244" y="956"/>
                </a:cubicBezTo>
                <a:cubicBezTo>
                  <a:pt x="247" y="958"/>
                  <a:pt x="250" y="958"/>
                  <a:pt x="252" y="961"/>
                </a:cubicBezTo>
                <a:cubicBezTo>
                  <a:pt x="253" y="962"/>
                  <a:pt x="251" y="963"/>
                  <a:pt x="252" y="964"/>
                </a:cubicBezTo>
                <a:cubicBezTo>
                  <a:pt x="253" y="966"/>
                  <a:pt x="261" y="970"/>
                  <a:pt x="257" y="975"/>
                </a:cubicBezTo>
                <a:cubicBezTo>
                  <a:pt x="254" y="972"/>
                  <a:pt x="249" y="966"/>
                  <a:pt x="245" y="972"/>
                </a:cubicBezTo>
                <a:cubicBezTo>
                  <a:pt x="250" y="979"/>
                  <a:pt x="255" y="986"/>
                  <a:pt x="262" y="991"/>
                </a:cubicBezTo>
                <a:cubicBezTo>
                  <a:pt x="265" y="990"/>
                  <a:pt x="260" y="990"/>
                  <a:pt x="261" y="987"/>
                </a:cubicBezTo>
                <a:cubicBezTo>
                  <a:pt x="265" y="989"/>
                  <a:pt x="265" y="986"/>
                  <a:pt x="268" y="986"/>
                </a:cubicBezTo>
                <a:cubicBezTo>
                  <a:pt x="274" y="989"/>
                  <a:pt x="279" y="994"/>
                  <a:pt x="283" y="999"/>
                </a:cubicBezTo>
                <a:cubicBezTo>
                  <a:pt x="283" y="993"/>
                  <a:pt x="278" y="991"/>
                  <a:pt x="278" y="987"/>
                </a:cubicBezTo>
                <a:cubicBezTo>
                  <a:pt x="276" y="986"/>
                  <a:pt x="274" y="986"/>
                  <a:pt x="272" y="986"/>
                </a:cubicBezTo>
                <a:cubicBezTo>
                  <a:pt x="273" y="983"/>
                  <a:pt x="277" y="983"/>
                  <a:pt x="279" y="982"/>
                </a:cubicBezTo>
                <a:cubicBezTo>
                  <a:pt x="281" y="986"/>
                  <a:pt x="285" y="988"/>
                  <a:pt x="287" y="991"/>
                </a:cubicBezTo>
                <a:cubicBezTo>
                  <a:pt x="293" y="985"/>
                  <a:pt x="298" y="993"/>
                  <a:pt x="303" y="996"/>
                </a:cubicBezTo>
                <a:cubicBezTo>
                  <a:pt x="303" y="993"/>
                  <a:pt x="300" y="992"/>
                  <a:pt x="300" y="989"/>
                </a:cubicBezTo>
                <a:cubicBezTo>
                  <a:pt x="302" y="990"/>
                  <a:pt x="303" y="990"/>
                  <a:pt x="305" y="989"/>
                </a:cubicBezTo>
                <a:cubicBezTo>
                  <a:pt x="311" y="998"/>
                  <a:pt x="321" y="1001"/>
                  <a:pt x="328" y="1005"/>
                </a:cubicBezTo>
                <a:cubicBezTo>
                  <a:pt x="326" y="1000"/>
                  <a:pt x="327" y="1000"/>
                  <a:pt x="326" y="995"/>
                </a:cubicBezTo>
                <a:cubicBezTo>
                  <a:pt x="322" y="994"/>
                  <a:pt x="324" y="990"/>
                  <a:pt x="322" y="986"/>
                </a:cubicBezTo>
                <a:cubicBezTo>
                  <a:pt x="323" y="985"/>
                  <a:pt x="323" y="984"/>
                  <a:pt x="324" y="984"/>
                </a:cubicBezTo>
                <a:cubicBezTo>
                  <a:pt x="326" y="986"/>
                  <a:pt x="327" y="991"/>
                  <a:pt x="326" y="994"/>
                </a:cubicBezTo>
                <a:cubicBezTo>
                  <a:pt x="328" y="996"/>
                  <a:pt x="330" y="998"/>
                  <a:pt x="332" y="1000"/>
                </a:cubicBezTo>
                <a:cubicBezTo>
                  <a:pt x="329" y="1002"/>
                  <a:pt x="331" y="1004"/>
                  <a:pt x="330" y="1007"/>
                </a:cubicBezTo>
                <a:cubicBezTo>
                  <a:pt x="338" y="1010"/>
                  <a:pt x="341" y="1014"/>
                  <a:pt x="348" y="1017"/>
                </a:cubicBezTo>
                <a:cubicBezTo>
                  <a:pt x="350" y="1016"/>
                  <a:pt x="344" y="1014"/>
                  <a:pt x="347" y="1013"/>
                </a:cubicBezTo>
                <a:cubicBezTo>
                  <a:pt x="351" y="1014"/>
                  <a:pt x="353" y="1016"/>
                  <a:pt x="356" y="1016"/>
                </a:cubicBezTo>
                <a:cubicBezTo>
                  <a:pt x="354" y="1012"/>
                  <a:pt x="349" y="1010"/>
                  <a:pt x="345" y="1007"/>
                </a:cubicBezTo>
                <a:cubicBezTo>
                  <a:pt x="345" y="1010"/>
                  <a:pt x="348" y="1011"/>
                  <a:pt x="346" y="1012"/>
                </a:cubicBezTo>
                <a:cubicBezTo>
                  <a:pt x="341" y="1010"/>
                  <a:pt x="345" y="1002"/>
                  <a:pt x="335" y="1002"/>
                </a:cubicBezTo>
                <a:cubicBezTo>
                  <a:pt x="331" y="998"/>
                  <a:pt x="332" y="995"/>
                  <a:pt x="330" y="991"/>
                </a:cubicBezTo>
                <a:cubicBezTo>
                  <a:pt x="335" y="989"/>
                  <a:pt x="339" y="993"/>
                  <a:pt x="343" y="997"/>
                </a:cubicBezTo>
                <a:cubicBezTo>
                  <a:pt x="343" y="999"/>
                  <a:pt x="341" y="999"/>
                  <a:pt x="341" y="1000"/>
                </a:cubicBezTo>
                <a:cubicBezTo>
                  <a:pt x="346" y="1002"/>
                  <a:pt x="348" y="1006"/>
                  <a:pt x="351" y="1009"/>
                </a:cubicBezTo>
                <a:cubicBezTo>
                  <a:pt x="360" y="1007"/>
                  <a:pt x="366" y="1011"/>
                  <a:pt x="368" y="1017"/>
                </a:cubicBezTo>
                <a:cubicBezTo>
                  <a:pt x="368" y="1013"/>
                  <a:pt x="372" y="1016"/>
                  <a:pt x="374" y="1014"/>
                </a:cubicBezTo>
                <a:cubicBezTo>
                  <a:pt x="375" y="1012"/>
                  <a:pt x="372" y="1010"/>
                  <a:pt x="374" y="1009"/>
                </a:cubicBezTo>
                <a:cubicBezTo>
                  <a:pt x="383" y="1017"/>
                  <a:pt x="400" y="1015"/>
                  <a:pt x="406" y="1025"/>
                </a:cubicBezTo>
                <a:cubicBezTo>
                  <a:pt x="404" y="1026"/>
                  <a:pt x="403" y="1022"/>
                  <a:pt x="403" y="1026"/>
                </a:cubicBezTo>
                <a:cubicBezTo>
                  <a:pt x="411" y="1028"/>
                  <a:pt x="414" y="1034"/>
                  <a:pt x="421" y="1037"/>
                </a:cubicBezTo>
                <a:cubicBezTo>
                  <a:pt x="421" y="1037"/>
                  <a:pt x="422" y="1035"/>
                  <a:pt x="423" y="1036"/>
                </a:cubicBezTo>
                <a:cubicBezTo>
                  <a:pt x="429" y="1037"/>
                  <a:pt x="430" y="1047"/>
                  <a:pt x="436" y="1051"/>
                </a:cubicBezTo>
                <a:cubicBezTo>
                  <a:pt x="432" y="1052"/>
                  <a:pt x="425" y="1050"/>
                  <a:pt x="424" y="1044"/>
                </a:cubicBezTo>
                <a:cubicBezTo>
                  <a:pt x="423" y="1044"/>
                  <a:pt x="422" y="1045"/>
                  <a:pt x="421" y="1045"/>
                </a:cubicBezTo>
                <a:cubicBezTo>
                  <a:pt x="420" y="1043"/>
                  <a:pt x="421" y="1042"/>
                  <a:pt x="420" y="1042"/>
                </a:cubicBezTo>
                <a:cubicBezTo>
                  <a:pt x="415" y="1041"/>
                  <a:pt x="409" y="1039"/>
                  <a:pt x="405" y="1036"/>
                </a:cubicBezTo>
                <a:cubicBezTo>
                  <a:pt x="403" y="1038"/>
                  <a:pt x="408" y="1039"/>
                  <a:pt x="405" y="1040"/>
                </a:cubicBezTo>
                <a:cubicBezTo>
                  <a:pt x="398" y="1039"/>
                  <a:pt x="395" y="1033"/>
                  <a:pt x="386" y="1033"/>
                </a:cubicBezTo>
                <a:cubicBezTo>
                  <a:pt x="386" y="1028"/>
                  <a:pt x="383" y="1027"/>
                  <a:pt x="378" y="1027"/>
                </a:cubicBezTo>
                <a:cubicBezTo>
                  <a:pt x="376" y="1029"/>
                  <a:pt x="376" y="1030"/>
                  <a:pt x="375" y="1031"/>
                </a:cubicBezTo>
                <a:cubicBezTo>
                  <a:pt x="369" y="1031"/>
                  <a:pt x="367" y="1028"/>
                  <a:pt x="364" y="1024"/>
                </a:cubicBezTo>
                <a:cubicBezTo>
                  <a:pt x="364" y="1021"/>
                  <a:pt x="367" y="1022"/>
                  <a:pt x="366" y="1019"/>
                </a:cubicBezTo>
                <a:cubicBezTo>
                  <a:pt x="365" y="1017"/>
                  <a:pt x="364" y="1016"/>
                  <a:pt x="361" y="1015"/>
                </a:cubicBezTo>
                <a:cubicBezTo>
                  <a:pt x="363" y="1021"/>
                  <a:pt x="360" y="1016"/>
                  <a:pt x="357" y="1016"/>
                </a:cubicBezTo>
                <a:cubicBezTo>
                  <a:pt x="355" y="1020"/>
                  <a:pt x="358" y="1021"/>
                  <a:pt x="360" y="1023"/>
                </a:cubicBezTo>
                <a:cubicBezTo>
                  <a:pt x="357" y="1022"/>
                  <a:pt x="358" y="1026"/>
                  <a:pt x="357" y="1026"/>
                </a:cubicBezTo>
                <a:cubicBezTo>
                  <a:pt x="354" y="1025"/>
                  <a:pt x="353" y="1026"/>
                  <a:pt x="352" y="1025"/>
                </a:cubicBezTo>
                <a:cubicBezTo>
                  <a:pt x="351" y="1026"/>
                  <a:pt x="352" y="1028"/>
                  <a:pt x="350" y="1029"/>
                </a:cubicBezTo>
                <a:cubicBezTo>
                  <a:pt x="346" y="1025"/>
                  <a:pt x="346" y="1032"/>
                  <a:pt x="345" y="1033"/>
                </a:cubicBezTo>
                <a:cubicBezTo>
                  <a:pt x="345" y="1033"/>
                  <a:pt x="343" y="1033"/>
                  <a:pt x="343" y="1033"/>
                </a:cubicBezTo>
                <a:cubicBezTo>
                  <a:pt x="340" y="1041"/>
                  <a:pt x="350" y="1044"/>
                  <a:pt x="346" y="1047"/>
                </a:cubicBezTo>
                <a:cubicBezTo>
                  <a:pt x="349" y="1047"/>
                  <a:pt x="350" y="1050"/>
                  <a:pt x="349" y="1053"/>
                </a:cubicBezTo>
                <a:cubicBezTo>
                  <a:pt x="352" y="1054"/>
                  <a:pt x="353" y="1055"/>
                  <a:pt x="355" y="1056"/>
                </a:cubicBezTo>
                <a:cubicBezTo>
                  <a:pt x="355" y="1052"/>
                  <a:pt x="355" y="1051"/>
                  <a:pt x="353" y="1048"/>
                </a:cubicBezTo>
                <a:cubicBezTo>
                  <a:pt x="354" y="1048"/>
                  <a:pt x="354" y="1048"/>
                  <a:pt x="355" y="1049"/>
                </a:cubicBezTo>
                <a:cubicBezTo>
                  <a:pt x="356" y="1043"/>
                  <a:pt x="354" y="1040"/>
                  <a:pt x="354" y="1038"/>
                </a:cubicBezTo>
                <a:cubicBezTo>
                  <a:pt x="359" y="1036"/>
                  <a:pt x="362" y="1039"/>
                  <a:pt x="363" y="1044"/>
                </a:cubicBezTo>
                <a:cubicBezTo>
                  <a:pt x="369" y="1046"/>
                  <a:pt x="373" y="1052"/>
                  <a:pt x="379" y="1053"/>
                </a:cubicBezTo>
                <a:cubicBezTo>
                  <a:pt x="380" y="1053"/>
                  <a:pt x="381" y="1051"/>
                  <a:pt x="383" y="1053"/>
                </a:cubicBezTo>
                <a:cubicBezTo>
                  <a:pt x="384" y="1049"/>
                  <a:pt x="378" y="1049"/>
                  <a:pt x="381" y="1047"/>
                </a:cubicBezTo>
                <a:cubicBezTo>
                  <a:pt x="392" y="1050"/>
                  <a:pt x="400" y="1056"/>
                  <a:pt x="409" y="1061"/>
                </a:cubicBezTo>
                <a:cubicBezTo>
                  <a:pt x="414" y="1056"/>
                  <a:pt x="420" y="1067"/>
                  <a:pt x="420" y="1073"/>
                </a:cubicBezTo>
                <a:cubicBezTo>
                  <a:pt x="428" y="1075"/>
                  <a:pt x="435" y="1080"/>
                  <a:pt x="442" y="1082"/>
                </a:cubicBezTo>
                <a:cubicBezTo>
                  <a:pt x="443" y="1082"/>
                  <a:pt x="445" y="1080"/>
                  <a:pt x="448" y="1081"/>
                </a:cubicBezTo>
                <a:cubicBezTo>
                  <a:pt x="449" y="1082"/>
                  <a:pt x="450" y="1084"/>
                  <a:pt x="451" y="1084"/>
                </a:cubicBezTo>
                <a:cubicBezTo>
                  <a:pt x="455" y="1083"/>
                  <a:pt x="455" y="1076"/>
                  <a:pt x="461" y="1080"/>
                </a:cubicBezTo>
                <a:cubicBezTo>
                  <a:pt x="461" y="1076"/>
                  <a:pt x="458" y="1077"/>
                  <a:pt x="458" y="1073"/>
                </a:cubicBezTo>
                <a:cubicBezTo>
                  <a:pt x="459" y="1073"/>
                  <a:pt x="459" y="1074"/>
                  <a:pt x="461" y="1074"/>
                </a:cubicBezTo>
                <a:cubicBezTo>
                  <a:pt x="463" y="1068"/>
                  <a:pt x="459" y="1065"/>
                  <a:pt x="457" y="1058"/>
                </a:cubicBezTo>
                <a:cubicBezTo>
                  <a:pt x="462" y="1059"/>
                  <a:pt x="458" y="1056"/>
                  <a:pt x="460" y="1056"/>
                </a:cubicBezTo>
                <a:cubicBezTo>
                  <a:pt x="465" y="1057"/>
                  <a:pt x="467" y="1056"/>
                  <a:pt x="470" y="1060"/>
                </a:cubicBezTo>
                <a:cubicBezTo>
                  <a:pt x="462" y="1069"/>
                  <a:pt x="479" y="1080"/>
                  <a:pt x="488" y="1080"/>
                </a:cubicBezTo>
                <a:cubicBezTo>
                  <a:pt x="486" y="1080"/>
                  <a:pt x="484" y="1078"/>
                  <a:pt x="482" y="1077"/>
                </a:cubicBezTo>
                <a:cubicBezTo>
                  <a:pt x="486" y="1070"/>
                  <a:pt x="490" y="1080"/>
                  <a:pt x="496" y="1080"/>
                </a:cubicBezTo>
                <a:cubicBezTo>
                  <a:pt x="497" y="1077"/>
                  <a:pt x="496" y="1077"/>
                  <a:pt x="497" y="1075"/>
                </a:cubicBezTo>
                <a:cubicBezTo>
                  <a:pt x="503" y="1075"/>
                  <a:pt x="509" y="1078"/>
                  <a:pt x="514" y="1077"/>
                </a:cubicBezTo>
                <a:cubicBezTo>
                  <a:pt x="509" y="1075"/>
                  <a:pt x="505" y="1074"/>
                  <a:pt x="501" y="1071"/>
                </a:cubicBezTo>
                <a:cubicBezTo>
                  <a:pt x="510" y="1071"/>
                  <a:pt x="518" y="1076"/>
                  <a:pt x="525" y="1074"/>
                </a:cubicBezTo>
                <a:cubicBezTo>
                  <a:pt x="536" y="1082"/>
                  <a:pt x="551" y="1086"/>
                  <a:pt x="564" y="1089"/>
                </a:cubicBezTo>
                <a:cubicBezTo>
                  <a:pt x="569" y="1086"/>
                  <a:pt x="574" y="1089"/>
                  <a:pt x="578" y="1088"/>
                </a:cubicBezTo>
                <a:cubicBezTo>
                  <a:pt x="574" y="1087"/>
                  <a:pt x="568" y="1082"/>
                  <a:pt x="563" y="1085"/>
                </a:cubicBezTo>
                <a:cubicBezTo>
                  <a:pt x="558" y="1090"/>
                  <a:pt x="552" y="1075"/>
                  <a:pt x="544" y="1081"/>
                </a:cubicBezTo>
                <a:cubicBezTo>
                  <a:pt x="542" y="1081"/>
                  <a:pt x="540" y="1080"/>
                  <a:pt x="540" y="1078"/>
                </a:cubicBezTo>
                <a:cubicBezTo>
                  <a:pt x="553" y="1077"/>
                  <a:pt x="568" y="1080"/>
                  <a:pt x="582" y="1084"/>
                </a:cubicBezTo>
                <a:cubicBezTo>
                  <a:pt x="583" y="1081"/>
                  <a:pt x="578" y="1080"/>
                  <a:pt x="581" y="1078"/>
                </a:cubicBezTo>
                <a:cubicBezTo>
                  <a:pt x="589" y="1079"/>
                  <a:pt x="597" y="1076"/>
                  <a:pt x="603" y="1079"/>
                </a:cubicBezTo>
                <a:cubicBezTo>
                  <a:pt x="603" y="1079"/>
                  <a:pt x="603" y="1079"/>
                  <a:pt x="603" y="1078"/>
                </a:cubicBezTo>
                <a:cubicBezTo>
                  <a:pt x="606" y="1077"/>
                  <a:pt x="612" y="1079"/>
                  <a:pt x="614" y="1077"/>
                </a:cubicBezTo>
                <a:cubicBezTo>
                  <a:pt x="602" y="1069"/>
                  <a:pt x="581" y="1075"/>
                  <a:pt x="571" y="1070"/>
                </a:cubicBezTo>
                <a:cubicBezTo>
                  <a:pt x="562" y="1075"/>
                  <a:pt x="550" y="1058"/>
                  <a:pt x="541" y="1066"/>
                </a:cubicBezTo>
                <a:cubicBezTo>
                  <a:pt x="542" y="1069"/>
                  <a:pt x="544" y="1070"/>
                  <a:pt x="545" y="1072"/>
                </a:cubicBezTo>
                <a:cubicBezTo>
                  <a:pt x="541" y="1074"/>
                  <a:pt x="539" y="1068"/>
                  <a:pt x="537" y="1064"/>
                </a:cubicBezTo>
                <a:cubicBezTo>
                  <a:pt x="539" y="1060"/>
                  <a:pt x="545" y="1060"/>
                  <a:pt x="548" y="1057"/>
                </a:cubicBezTo>
                <a:cubicBezTo>
                  <a:pt x="557" y="1065"/>
                  <a:pt x="571" y="1065"/>
                  <a:pt x="584" y="1064"/>
                </a:cubicBezTo>
                <a:cubicBezTo>
                  <a:pt x="584" y="1059"/>
                  <a:pt x="579" y="1058"/>
                  <a:pt x="578" y="1053"/>
                </a:cubicBezTo>
                <a:cubicBezTo>
                  <a:pt x="583" y="1045"/>
                  <a:pt x="593" y="1051"/>
                  <a:pt x="604" y="1050"/>
                </a:cubicBezTo>
                <a:cubicBezTo>
                  <a:pt x="609" y="1056"/>
                  <a:pt x="620" y="1059"/>
                  <a:pt x="627" y="1054"/>
                </a:cubicBezTo>
                <a:cubicBezTo>
                  <a:pt x="622" y="1053"/>
                  <a:pt x="626" y="1050"/>
                  <a:pt x="624" y="1047"/>
                </a:cubicBezTo>
                <a:cubicBezTo>
                  <a:pt x="626" y="1047"/>
                  <a:pt x="627" y="1047"/>
                  <a:pt x="627" y="1046"/>
                </a:cubicBezTo>
                <a:cubicBezTo>
                  <a:pt x="625" y="1041"/>
                  <a:pt x="628" y="1041"/>
                  <a:pt x="627" y="1035"/>
                </a:cubicBezTo>
                <a:cubicBezTo>
                  <a:pt x="623" y="1035"/>
                  <a:pt x="627" y="1032"/>
                  <a:pt x="623" y="1031"/>
                </a:cubicBezTo>
                <a:cubicBezTo>
                  <a:pt x="627" y="1031"/>
                  <a:pt x="629" y="1035"/>
                  <a:pt x="632" y="1031"/>
                </a:cubicBezTo>
                <a:cubicBezTo>
                  <a:pt x="630" y="1031"/>
                  <a:pt x="629" y="1030"/>
                  <a:pt x="629" y="1029"/>
                </a:cubicBezTo>
                <a:cubicBezTo>
                  <a:pt x="635" y="1032"/>
                  <a:pt x="637" y="1030"/>
                  <a:pt x="642" y="1033"/>
                </a:cubicBezTo>
                <a:cubicBezTo>
                  <a:pt x="649" y="1029"/>
                  <a:pt x="656" y="1030"/>
                  <a:pt x="664" y="1028"/>
                </a:cubicBezTo>
                <a:cubicBezTo>
                  <a:pt x="660" y="1028"/>
                  <a:pt x="661" y="1024"/>
                  <a:pt x="658" y="1023"/>
                </a:cubicBezTo>
                <a:cubicBezTo>
                  <a:pt x="653" y="1022"/>
                  <a:pt x="646" y="1028"/>
                  <a:pt x="642" y="1022"/>
                </a:cubicBezTo>
                <a:cubicBezTo>
                  <a:pt x="648" y="1019"/>
                  <a:pt x="652" y="1021"/>
                  <a:pt x="658" y="1022"/>
                </a:cubicBezTo>
                <a:cubicBezTo>
                  <a:pt x="657" y="1018"/>
                  <a:pt x="661" y="1019"/>
                  <a:pt x="662" y="1017"/>
                </a:cubicBezTo>
                <a:cubicBezTo>
                  <a:pt x="656" y="1016"/>
                  <a:pt x="650" y="1022"/>
                  <a:pt x="646" y="1017"/>
                </a:cubicBezTo>
                <a:cubicBezTo>
                  <a:pt x="650" y="1009"/>
                  <a:pt x="659" y="1009"/>
                  <a:pt x="662" y="1005"/>
                </a:cubicBezTo>
                <a:cubicBezTo>
                  <a:pt x="649" y="1006"/>
                  <a:pt x="629" y="1007"/>
                  <a:pt x="623" y="995"/>
                </a:cubicBezTo>
                <a:cubicBezTo>
                  <a:pt x="619" y="997"/>
                  <a:pt x="612" y="995"/>
                  <a:pt x="610" y="998"/>
                </a:cubicBezTo>
                <a:cubicBezTo>
                  <a:pt x="611" y="998"/>
                  <a:pt x="613" y="998"/>
                  <a:pt x="614" y="1000"/>
                </a:cubicBezTo>
                <a:cubicBezTo>
                  <a:pt x="612" y="1000"/>
                  <a:pt x="607" y="1000"/>
                  <a:pt x="606" y="998"/>
                </a:cubicBezTo>
                <a:cubicBezTo>
                  <a:pt x="606" y="997"/>
                  <a:pt x="607" y="997"/>
                  <a:pt x="607" y="995"/>
                </a:cubicBezTo>
                <a:cubicBezTo>
                  <a:pt x="604" y="996"/>
                  <a:pt x="603" y="993"/>
                  <a:pt x="605" y="991"/>
                </a:cubicBezTo>
                <a:cubicBezTo>
                  <a:pt x="601" y="990"/>
                  <a:pt x="601" y="992"/>
                  <a:pt x="597" y="992"/>
                </a:cubicBezTo>
                <a:cubicBezTo>
                  <a:pt x="596" y="995"/>
                  <a:pt x="602" y="994"/>
                  <a:pt x="600" y="996"/>
                </a:cubicBezTo>
                <a:cubicBezTo>
                  <a:pt x="592" y="995"/>
                  <a:pt x="584" y="994"/>
                  <a:pt x="580" y="989"/>
                </a:cubicBezTo>
                <a:cubicBezTo>
                  <a:pt x="574" y="991"/>
                  <a:pt x="566" y="987"/>
                  <a:pt x="562" y="983"/>
                </a:cubicBezTo>
                <a:cubicBezTo>
                  <a:pt x="577" y="981"/>
                  <a:pt x="581" y="993"/>
                  <a:pt x="592" y="991"/>
                </a:cubicBezTo>
                <a:cubicBezTo>
                  <a:pt x="591" y="988"/>
                  <a:pt x="588" y="988"/>
                  <a:pt x="588" y="986"/>
                </a:cubicBezTo>
                <a:cubicBezTo>
                  <a:pt x="591" y="986"/>
                  <a:pt x="589" y="981"/>
                  <a:pt x="593" y="982"/>
                </a:cubicBezTo>
                <a:cubicBezTo>
                  <a:pt x="597" y="989"/>
                  <a:pt x="607" y="988"/>
                  <a:pt x="613" y="986"/>
                </a:cubicBezTo>
                <a:cubicBezTo>
                  <a:pt x="608" y="986"/>
                  <a:pt x="603" y="986"/>
                  <a:pt x="603" y="980"/>
                </a:cubicBezTo>
                <a:cubicBezTo>
                  <a:pt x="587" y="977"/>
                  <a:pt x="568" y="974"/>
                  <a:pt x="557" y="964"/>
                </a:cubicBezTo>
                <a:cubicBezTo>
                  <a:pt x="558" y="963"/>
                  <a:pt x="557" y="963"/>
                  <a:pt x="557" y="961"/>
                </a:cubicBezTo>
                <a:cubicBezTo>
                  <a:pt x="568" y="960"/>
                  <a:pt x="581" y="968"/>
                  <a:pt x="593" y="967"/>
                </a:cubicBezTo>
                <a:cubicBezTo>
                  <a:pt x="594" y="969"/>
                  <a:pt x="592" y="970"/>
                  <a:pt x="593" y="972"/>
                </a:cubicBezTo>
                <a:cubicBezTo>
                  <a:pt x="595" y="971"/>
                  <a:pt x="598" y="974"/>
                  <a:pt x="600" y="972"/>
                </a:cubicBezTo>
                <a:cubicBezTo>
                  <a:pt x="598" y="972"/>
                  <a:pt x="598" y="971"/>
                  <a:pt x="597" y="970"/>
                </a:cubicBezTo>
                <a:cubicBezTo>
                  <a:pt x="599" y="970"/>
                  <a:pt x="599" y="969"/>
                  <a:pt x="601" y="969"/>
                </a:cubicBezTo>
                <a:cubicBezTo>
                  <a:pt x="603" y="970"/>
                  <a:pt x="603" y="974"/>
                  <a:pt x="606" y="974"/>
                </a:cubicBezTo>
                <a:cubicBezTo>
                  <a:pt x="612" y="969"/>
                  <a:pt x="620" y="977"/>
                  <a:pt x="627" y="971"/>
                </a:cubicBezTo>
                <a:cubicBezTo>
                  <a:pt x="629" y="972"/>
                  <a:pt x="632" y="971"/>
                  <a:pt x="634" y="973"/>
                </a:cubicBezTo>
                <a:cubicBezTo>
                  <a:pt x="631" y="974"/>
                  <a:pt x="630" y="975"/>
                  <a:pt x="627" y="975"/>
                </a:cubicBezTo>
                <a:cubicBezTo>
                  <a:pt x="629" y="977"/>
                  <a:pt x="632" y="976"/>
                  <a:pt x="635" y="976"/>
                </a:cubicBezTo>
                <a:cubicBezTo>
                  <a:pt x="635" y="977"/>
                  <a:pt x="634" y="978"/>
                  <a:pt x="634" y="979"/>
                </a:cubicBezTo>
                <a:cubicBezTo>
                  <a:pt x="638" y="978"/>
                  <a:pt x="642" y="978"/>
                  <a:pt x="645" y="977"/>
                </a:cubicBezTo>
                <a:cubicBezTo>
                  <a:pt x="641" y="976"/>
                  <a:pt x="639" y="972"/>
                  <a:pt x="642" y="970"/>
                </a:cubicBezTo>
                <a:cubicBezTo>
                  <a:pt x="635" y="969"/>
                  <a:pt x="625" y="969"/>
                  <a:pt x="623" y="965"/>
                </a:cubicBezTo>
                <a:cubicBezTo>
                  <a:pt x="623" y="963"/>
                  <a:pt x="627" y="968"/>
                  <a:pt x="627" y="965"/>
                </a:cubicBezTo>
                <a:cubicBezTo>
                  <a:pt x="627" y="964"/>
                  <a:pt x="626" y="964"/>
                  <a:pt x="625" y="963"/>
                </a:cubicBezTo>
                <a:cubicBezTo>
                  <a:pt x="626" y="961"/>
                  <a:pt x="630" y="961"/>
                  <a:pt x="630" y="958"/>
                </a:cubicBezTo>
                <a:cubicBezTo>
                  <a:pt x="627" y="958"/>
                  <a:pt x="627" y="956"/>
                  <a:pt x="624" y="956"/>
                </a:cubicBezTo>
                <a:cubicBezTo>
                  <a:pt x="606" y="964"/>
                  <a:pt x="592" y="946"/>
                  <a:pt x="575" y="943"/>
                </a:cubicBezTo>
                <a:cubicBezTo>
                  <a:pt x="573" y="942"/>
                  <a:pt x="576" y="947"/>
                  <a:pt x="573" y="945"/>
                </a:cubicBezTo>
                <a:cubicBezTo>
                  <a:pt x="571" y="945"/>
                  <a:pt x="568" y="940"/>
                  <a:pt x="571" y="939"/>
                </a:cubicBezTo>
                <a:cubicBezTo>
                  <a:pt x="591" y="947"/>
                  <a:pt x="610" y="947"/>
                  <a:pt x="632" y="944"/>
                </a:cubicBezTo>
                <a:cubicBezTo>
                  <a:pt x="631" y="949"/>
                  <a:pt x="640" y="949"/>
                  <a:pt x="646" y="949"/>
                </a:cubicBezTo>
                <a:cubicBezTo>
                  <a:pt x="646" y="943"/>
                  <a:pt x="639" y="949"/>
                  <a:pt x="637" y="945"/>
                </a:cubicBezTo>
                <a:cubicBezTo>
                  <a:pt x="645" y="940"/>
                  <a:pt x="657" y="945"/>
                  <a:pt x="663" y="938"/>
                </a:cubicBezTo>
                <a:cubicBezTo>
                  <a:pt x="668" y="944"/>
                  <a:pt x="678" y="932"/>
                  <a:pt x="682" y="940"/>
                </a:cubicBezTo>
                <a:cubicBezTo>
                  <a:pt x="693" y="941"/>
                  <a:pt x="695" y="933"/>
                  <a:pt x="702" y="929"/>
                </a:cubicBezTo>
                <a:cubicBezTo>
                  <a:pt x="686" y="931"/>
                  <a:pt x="667" y="938"/>
                  <a:pt x="647" y="941"/>
                </a:cubicBezTo>
                <a:cubicBezTo>
                  <a:pt x="637" y="942"/>
                  <a:pt x="604" y="945"/>
                  <a:pt x="607" y="933"/>
                </a:cubicBezTo>
                <a:cubicBezTo>
                  <a:pt x="590" y="931"/>
                  <a:pt x="576" y="928"/>
                  <a:pt x="560" y="923"/>
                </a:cubicBezTo>
                <a:cubicBezTo>
                  <a:pt x="561" y="920"/>
                  <a:pt x="558" y="920"/>
                  <a:pt x="557" y="918"/>
                </a:cubicBezTo>
                <a:cubicBezTo>
                  <a:pt x="566" y="919"/>
                  <a:pt x="573" y="923"/>
                  <a:pt x="582" y="919"/>
                </a:cubicBezTo>
                <a:cubicBezTo>
                  <a:pt x="588" y="922"/>
                  <a:pt x="599" y="926"/>
                  <a:pt x="607" y="923"/>
                </a:cubicBezTo>
                <a:cubicBezTo>
                  <a:pt x="603" y="921"/>
                  <a:pt x="598" y="920"/>
                  <a:pt x="593" y="918"/>
                </a:cubicBezTo>
                <a:cubicBezTo>
                  <a:pt x="593" y="920"/>
                  <a:pt x="596" y="921"/>
                  <a:pt x="593" y="922"/>
                </a:cubicBezTo>
                <a:cubicBezTo>
                  <a:pt x="589" y="923"/>
                  <a:pt x="589" y="914"/>
                  <a:pt x="588" y="919"/>
                </a:cubicBezTo>
                <a:cubicBezTo>
                  <a:pt x="586" y="913"/>
                  <a:pt x="576" y="916"/>
                  <a:pt x="572" y="912"/>
                </a:cubicBezTo>
                <a:cubicBezTo>
                  <a:pt x="562" y="913"/>
                  <a:pt x="549" y="903"/>
                  <a:pt x="541" y="900"/>
                </a:cubicBezTo>
                <a:cubicBezTo>
                  <a:pt x="529" y="895"/>
                  <a:pt x="511" y="886"/>
                  <a:pt x="508" y="881"/>
                </a:cubicBezTo>
                <a:cubicBezTo>
                  <a:pt x="495" y="877"/>
                  <a:pt x="487" y="867"/>
                  <a:pt x="475" y="862"/>
                </a:cubicBezTo>
                <a:cubicBezTo>
                  <a:pt x="474" y="864"/>
                  <a:pt x="477" y="865"/>
                  <a:pt x="475" y="866"/>
                </a:cubicBezTo>
                <a:cubicBezTo>
                  <a:pt x="471" y="854"/>
                  <a:pt x="462" y="848"/>
                  <a:pt x="454" y="840"/>
                </a:cubicBezTo>
                <a:cubicBezTo>
                  <a:pt x="457" y="840"/>
                  <a:pt x="452" y="837"/>
                  <a:pt x="455" y="837"/>
                </a:cubicBezTo>
                <a:cubicBezTo>
                  <a:pt x="463" y="843"/>
                  <a:pt x="468" y="852"/>
                  <a:pt x="479" y="856"/>
                </a:cubicBezTo>
                <a:cubicBezTo>
                  <a:pt x="476" y="851"/>
                  <a:pt x="473" y="845"/>
                  <a:pt x="475" y="840"/>
                </a:cubicBezTo>
                <a:cubicBezTo>
                  <a:pt x="469" y="839"/>
                  <a:pt x="461" y="834"/>
                  <a:pt x="462" y="828"/>
                </a:cubicBezTo>
                <a:cubicBezTo>
                  <a:pt x="469" y="834"/>
                  <a:pt x="482" y="843"/>
                  <a:pt x="487" y="846"/>
                </a:cubicBezTo>
                <a:cubicBezTo>
                  <a:pt x="482" y="840"/>
                  <a:pt x="473" y="832"/>
                  <a:pt x="470" y="827"/>
                </a:cubicBezTo>
                <a:cubicBezTo>
                  <a:pt x="478" y="833"/>
                  <a:pt x="485" y="840"/>
                  <a:pt x="494" y="844"/>
                </a:cubicBezTo>
                <a:cubicBezTo>
                  <a:pt x="493" y="839"/>
                  <a:pt x="499" y="842"/>
                  <a:pt x="500" y="843"/>
                </a:cubicBezTo>
                <a:cubicBezTo>
                  <a:pt x="488" y="834"/>
                  <a:pt x="481" y="821"/>
                  <a:pt x="466" y="816"/>
                </a:cubicBezTo>
                <a:cubicBezTo>
                  <a:pt x="465" y="823"/>
                  <a:pt x="457" y="820"/>
                  <a:pt x="453" y="817"/>
                </a:cubicBezTo>
                <a:cubicBezTo>
                  <a:pt x="453" y="816"/>
                  <a:pt x="456" y="816"/>
                  <a:pt x="455" y="814"/>
                </a:cubicBezTo>
                <a:cubicBezTo>
                  <a:pt x="452" y="812"/>
                  <a:pt x="446" y="809"/>
                  <a:pt x="447" y="805"/>
                </a:cubicBezTo>
                <a:cubicBezTo>
                  <a:pt x="449" y="806"/>
                  <a:pt x="450" y="809"/>
                  <a:pt x="453" y="809"/>
                </a:cubicBezTo>
                <a:cubicBezTo>
                  <a:pt x="453" y="805"/>
                  <a:pt x="453" y="805"/>
                  <a:pt x="453" y="805"/>
                </a:cubicBezTo>
                <a:cubicBezTo>
                  <a:pt x="448" y="803"/>
                  <a:pt x="444" y="801"/>
                  <a:pt x="442" y="795"/>
                </a:cubicBezTo>
                <a:cubicBezTo>
                  <a:pt x="440" y="795"/>
                  <a:pt x="436" y="796"/>
                  <a:pt x="435" y="794"/>
                </a:cubicBezTo>
                <a:cubicBezTo>
                  <a:pt x="440" y="788"/>
                  <a:pt x="430" y="786"/>
                  <a:pt x="431" y="780"/>
                </a:cubicBezTo>
                <a:cubicBezTo>
                  <a:pt x="431" y="780"/>
                  <a:pt x="432" y="780"/>
                  <a:pt x="432" y="780"/>
                </a:cubicBezTo>
                <a:cubicBezTo>
                  <a:pt x="432" y="774"/>
                  <a:pt x="426" y="773"/>
                  <a:pt x="423" y="769"/>
                </a:cubicBezTo>
                <a:cubicBezTo>
                  <a:pt x="419" y="763"/>
                  <a:pt x="419" y="754"/>
                  <a:pt x="414" y="749"/>
                </a:cubicBezTo>
                <a:cubicBezTo>
                  <a:pt x="419" y="746"/>
                  <a:pt x="415" y="740"/>
                  <a:pt x="414" y="736"/>
                </a:cubicBezTo>
                <a:cubicBezTo>
                  <a:pt x="416" y="734"/>
                  <a:pt x="415" y="731"/>
                  <a:pt x="419" y="732"/>
                </a:cubicBezTo>
                <a:cubicBezTo>
                  <a:pt x="419" y="730"/>
                  <a:pt x="419" y="727"/>
                  <a:pt x="421" y="727"/>
                </a:cubicBezTo>
                <a:cubicBezTo>
                  <a:pt x="422" y="729"/>
                  <a:pt x="424" y="731"/>
                  <a:pt x="427" y="730"/>
                </a:cubicBezTo>
                <a:cubicBezTo>
                  <a:pt x="427" y="726"/>
                  <a:pt x="424" y="721"/>
                  <a:pt x="427" y="720"/>
                </a:cubicBezTo>
                <a:cubicBezTo>
                  <a:pt x="431" y="725"/>
                  <a:pt x="432" y="732"/>
                  <a:pt x="436" y="736"/>
                </a:cubicBezTo>
                <a:cubicBezTo>
                  <a:pt x="437" y="735"/>
                  <a:pt x="435" y="731"/>
                  <a:pt x="437" y="731"/>
                </a:cubicBezTo>
                <a:cubicBezTo>
                  <a:pt x="439" y="735"/>
                  <a:pt x="440" y="740"/>
                  <a:pt x="445" y="740"/>
                </a:cubicBezTo>
                <a:cubicBezTo>
                  <a:pt x="447" y="740"/>
                  <a:pt x="446" y="738"/>
                  <a:pt x="447" y="738"/>
                </a:cubicBezTo>
                <a:cubicBezTo>
                  <a:pt x="449" y="737"/>
                  <a:pt x="450" y="743"/>
                  <a:pt x="452" y="739"/>
                </a:cubicBezTo>
                <a:cubicBezTo>
                  <a:pt x="451" y="738"/>
                  <a:pt x="449" y="738"/>
                  <a:pt x="449" y="737"/>
                </a:cubicBezTo>
                <a:cubicBezTo>
                  <a:pt x="453" y="735"/>
                  <a:pt x="449" y="729"/>
                  <a:pt x="453" y="728"/>
                </a:cubicBezTo>
                <a:cubicBezTo>
                  <a:pt x="456" y="733"/>
                  <a:pt x="460" y="733"/>
                  <a:pt x="462" y="734"/>
                </a:cubicBezTo>
                <a:cubicBezTo>
                  <a:pt x="464" y="728"/>
                  <a:pt x="469" y="730"/>
                  <a:pt x="472" y="726"/>
                </a:cubicBezTo>
                <a:cubicBezTo>
                  <a:pt x="474" y="729"/>
                  <a:pt x="473" y="733"/>
                  <a:pt x="479" y="731"/>
                </a:cubicBezTo>
                <a:cubicBezTo>
                  <a:pt x="480" y="732"/>
                  <a:pt x="481" y="738"/>
                  <a:pt x="483" y="737"/>
                </a:cubicBezTo>
                <a:cubicBezTo>
                  <a:pt x="482" y="735"/>
                  <a:pt x="479" y="731"/>
                  <a:pt x="481" y="729"/>
                </a:cubicBezTo>
                <a:cubicBezTo>
                  <a:pt x="485" y="731"/>
                  <a:pt x="488" y="731"/>
                  <a:pt x="492" y="733"/>
                </a:cubicBezTo>
                <a:cubicBezTo>
                  <a:pt x="493" y="731"/>
                  <a:pt x="488" y="724"/>
                  <a:pt x="492" y="720"/>
                </a:cubicBezTo>
                <a:cubicBezTo>
                  <a:pt x="493" y="722"/>
                  <a:pt x="495" y="723"/>
                  <a:pt x="498" y="723"/>
                </a:cubicBezTo>
                <a:cubicBezTo>
                  <a:pt x="497" y="720"/>
                  <a:pt x="499" y="720"/>
                  <a:pt x="500" y="718"/>
                </a:cubicBezTo>
                <a:cubicBezTo>
                  <a:pt x="498" y="719"/>
                  <a:pt x="496" y="714"/>
                  <a:pt x="497" y="714"/>
                </a:cubicBezTo>
                <a:cubicBezTo>
                  <a:pt x="502" y="716"/>
                  <a:pt x="502" y="722"/>
                  <a:pt x="504" y="726"/>
                </a:cubicBezTo>
                <a:cubicBezTo>
                  <a:pt x="504" y="725"/>
                  <a:pt x="506" y="725"/>
                  <a:pt x="507" y="725"/>
                </a:cubicBezTo>
                <a:cubicBezTo>
                  <a:pt x="507" y="719"/>
                  <a:pt x="506" y="718"/>
                  <a:pt x="510" y="714"/>
                </a:cubicBezTo>
                <a:cubicBezTo>
                  <a:pt x="511" y="717"/>
                  <a:pt x="511" y="722"/>
                  <a:pt x="515" y="722"/>
                </a:cubicBezTo>
                <a:cubicBezTo>
                  <a:pt x="517" y="718"/>
                  <a:pt x="514" y="709"/>
                  <a:pt x="518" y="708"/>
                </a:cubicBezTo>
                <a:cubicBezTo>
                  <a:pt x="519" y="711"/>
                  <a:pt x="521" y="708"/>
                  <a:pt x="523" y="709"/>
                </a:cubicBezTo>
                <a:cubicBezTo>
                  <a:pt x="522" y="704"/>
                  <a:pt x="524" y="707"/>
                  <a:pt x="527" y="706"/>
                </a:cubicBezTo>
                <a:cubicBezTo>
                  <a:pt x="527" y="700"/>
                  <a:pt x="527" y="700"/>
                  <a:pt x="527" y="700"/>
                </a:cubicBezTo>
                <a:cubicBezTo>
                  <a:pt x="529" y="698"/>
                  <a:pt x="531" y="701"/>
                  <a:pt x="532" y="699"/>
                </a:cubicBezTo>
                <a:cubicBezTo>
                  <a:pt x="533" y="694"/>
                  <a:pt x="527" y="693"/>
                  <a:pt x="531" y="690"/>
                </a:cubicBezTo>
                <a:cubicBezTo>
                  <a:pt x="532" y="692"/>
                  <a:pt x="534" y="692"/>
                  <a:pt x="536" y="694"/>
                </a:cubicBezTo>
                <a:cubicBezTo>
                  <a:pt x="536" y="692"/>
                  <a:pt x="536" y="689"/>
                  <a:pt x="536" y="685"/>
                </a:cubicBezTo>
                <a:cubicBezTo>
                  <a:pt x="537" y="685"/>
                  <a:pt x="541" y="683"/>
                  <a:pt x="541" y="684"/>
                </a:cubicBezTo>
                <a:cubicBezTo>
                  <a:pt x="542" y="687"/>
                  <a:pt x="540" y="687"/>
                  <a:pt x="540" y="689"/>
                </a:cubicBezTo>
                <a:cubicBezTo>
                  <a:pt x="546" y="689"/>
                  <a:pt x="545" y="697"/>
                  <a:pt x="542" y="699"/>
                </a:cubicBezTo>
                <a:cubicBezTo>
                  <a:pt x="546" y="698"/>
                  <a:pt x="548" y="699"/>
                  <a:pt x="550" y="702"/>
                </a:cubicBezTo>
                <a:cubicBezTo>
                  <a:pt x="550" y="703"/>
                  <a:pt x="549" y="703"/>
                  <a:pt x="549" y="705"/>
                </a:cubicBezTo>
                <a:cubicBezTo>
                  <a:pt x="547" y="703"/>
                  <a:pt x="545" y="706"/>
                  <a:pt x="543" y="707"/>
                </a:cubicBezTo>
                <a:cubicBezTo>
                  <a:pt x="547" y="707"/>
                  <a:pt x="551" y="708"/>
                  <a:pt x="553" y="710"/>
                </a:cubicBezTo>
                <a:cubicBezTo>
                  <a:pt x="549" y="724"/>
                  <a:pt x="554" y="728"/>
                  <a:pt x="556" y="740"/>
                </a:cubicBezTo>
                <a:cubicBezTo>
                  <a:pt x="552" y="740"/>
                  <a:pt x="554" y="737"/>
                  <a:pt x="551" y="740"/>
                </a:cubicBezTo>
                <a:cubicBezTo>
                  <a:pt x="549" y="736"/>
                  <a:pt x="546" y="731"/>
                  <a:pt x="549" y="726"/>
                </a:cubicBezTo>
                <a:cubicBezTo>
                  <a:pt x="548" y="726"/>
                  <a:pt x="547" y="726"/>
                  <a:pt x="547" y="725"/>
                </a:cubicBezTo>
                <a:cubicBezTo>
                  <a:pt x="547" y="724"/>
                  <a:pt x="548" y="723"/>
                  <a:pt x="549" y="724"/>
                </a:cubicBezTo>
                <a:cubicBezTo>
                  <a:pt x="547" y="720"/>
                  <a:pt x="552" y="709"/>
                  <a:pt x="545" y="710"/>
                </a:cubicBezTo>
                <a:cubicBezTo>
                  <a:pt x="544" y="716"/>
                  <a:pt x="547" y="713"/>
                  <a:pt x="548" y="714"/>
                </a:cubicBezTo>
                <a:cubicBezTo>
                  <a:pt x="546" y="716"/>
                  <a:pt x="548" y="719"/>
                  <a:pt x="548" y="721"/>
                </a:cubicBezTo>
                <a:cubicBezTo>
                  <a:pt x="545" y="723"/>
                  <a:pt x="543" y="721"/>
                  <a:pt x="542" y="724"/>
                </a:cubicBezTo>
                <a:cubicBezTo>
                  <a:pt x="543" y="730"/>
                  <a:pt x="545" y="740"/>
                  <a:pt x="541" y="743"/>
                </a:cubicBezTo>
                <a:cubicBezTo>
                  <a:pt x="540" y="737"/>
                  <a:pt x="538" y="743"/>
                  <a:pt x="536" y="738"/>
                </a:cubicBezTo>
                <a:cubicBezTo>
                  <a:pt x="535" y="739"/>
                  <a:pt x="537" y="743"/>
                  <a:pt x="535" y="743"/>
                </a:cubicBezTo>
                <a:cubicBezTo>
                  <a:pt x="532" y="742"/>
                  <a:pt x="531" y="739"/>
                  <a:pt x="529" y="737"/>
                </a:cubicBezTo>
                <a:cubicBezTo>
                  <a:pt x="530" y="754"/>
                  <a:pt x="550" y="758"/>
                  <a:pt x="549" y="772"/>
                </a:cubicBezTo>
                <a:cubicBezTo>
                  <a:pt x="547" y="771"/>
                  <a:pt x="547" y="769"/>
                  <a:pt x="545" y="768"/>
                </a:cubicBezTo>
                <a:cubicBezTo>
                  <a:pt x="547" y="772"/>
                  <a:pt x="547" y="778"/>
                  <a:pt x="551" y="780"/>
                </a:cubicBezTo>
                <a:cubicBezTo>
                  <a:pt x="552" y="776"/>
                  <a:pt x="547" y="775"/>
                  <a:pt x="550" y="773"/>
                </a:cubicBezTo>
                <a:cubicBezTo>
                  <a:pt x="554" y="775"/>
                  <a:pt x="558" y="781"/>
                  <a:pt x="553" y="785"/>
                </a:cubicBezTo>
                <a:cubicBezTo>
                  <a:pt x="556" y="791"/>
                  <a:pt x="557" y="788"/>
                  <a:pt x="561" y="793"/>
                </a:cubicBezTo>
                <a:cubicBezTo>
                  <a:pt x="560" y="793"/>
                  <a:pt x="561" y="796"/>
                  <a:pt x="559" y="796"/>
                </a:cubicBezTo>
                <a:cubicBezTo>
                  <a:pt x="549" y="797"/>
                  <a:pt x="547" y="792"/>
                  <a:pt x="540" y="793"/>
                </a:cubicBezTo>
                <a:cubicBezTo>
                  <a:pt x="539" y="785"/>
                  <a:pt x="531" y="784"/>
                  <a:pt x="529" y="777"/>
                </a:cubicBezTo>
                <a:cubicBezTo>
                  <a:pt x="526" y="790"/>
                  <a:pt x="541" y="801"/>
                  <a:pt x="544" y="809"/>
                </a:cubicBezTo>
                <a:cubicBezTo>
                  <a:pt x="541" y="809"/>
                  <a:pt x="537" y="805"/>
                  <a:pt x="536" y="802"/>
                </a:cubicBezTo>
                <a:cubicBezTo>
                  <a:pt x="525" y="803"/>
                  <a:pt x="530" y="784"/>
                  <a:pt x="518" y="791"/>
                </a:cubicBezTo>
                <a:cubicBezTo>
                  <a:pt x="521" y="791"/>
                  <a:pt x="520" y="795"/>
                  <a:pt x="520" y="797"/>
                </a:cubicBezTo>
                <a:cubicBezTo>
                  <a:pt x="519" y="797"/>
                  <a:pt x="519" y="796"/>
                  <a:pt x="518" y="797"/>
                </a:cubicBezTo>
                <a:cubicBezTo>
                  <a:pt x="520" y="800"/>
                  <a:pt x="519" y="802"/>
                  <a:pt x="518" y="805"/>
                </a:cubicBezTo>
                <a:cubicBezTo>
                  <a:pt x="519" y="808"/>
                  <a:pt x="522" y="810"/>
                  <a:pt x="525" y="811"/>
                </a:cubicBezTo>
                <a:cubicBezTo>
                  <a:pt x="531" y="826"/>
                  <a:pt x="544" y="830"/>
                  <a:pt x="550" y="844"/>
                </a:cubicBezTo>
                <a:cubicBezTo>
                  <a:pt x="550" y="844"/>
                  <a:pt x="549" y="844"/>
                  <a:pt x="549" y="844"/>
                </a:cubicBezTo>
                <a:cubicBezTo>
                  <a:pt x="553" y="848"/>
                  <a:pt x="558" y="853"/>
                  <a:pt x="566" y="853"/>
                </a:cubicBezTo>
                <a:cubicBezTo>
                  <a:pt x="572" y="864"/>
                  <a:pt x="587" y="860"/>
                  <a:pt x="597" y="866"/>
                </a:cubicBezTo>
                <a:cubicBezTo>
                  <a:pt x="598" y="865"/>
                  <a:pt x="599" y="864"/>
                  <a:pt x="601" y="865"/>
                </a:cubicBezTo>
                <a:cubicBezTo>
                  <a:pt x="610" y="871"/>
                  <a:pt x="626" y="866"/>
                  <a:pt x="636" y="859"/>
                </a:cubicBezTo>
                <a:cubicBezTo>
                  <a:pt x="636" y="858"/>
                  <a:pt x="636" y="858"/>
                  <a:pt x="636" y="858"/>
                </a:cubicBezTo>
                <a:cubicBezTo>
                  <a:pt x="634" y="856"/>
                  <a:pt x="627" y="856"/>
                  <a:pt x="626" y="859"/>
                </a:cubicBezTo>
                <a:cubicBezTo>
                  <a:pt x="625" y="858"/>
                  <a:pt x="623" y="858"/>
                  <a:pt x="623" y="855"/>
                </a:cubicBezTo>
                <a:cubicBezTo>
                  <a:pt x="613" y="857"/>
                  <a:pt x="615" y="848"/>
                  <a:pt x="604" y="848"/>
                </a:cubicBezTo>
                <a:cubicBezTo>
                  <a:pt x="605" y="845"/>
                  <a:pt x="601" y="846"/>
                  <a:pt x="601" y="844"/>
                </a:cubicBezTo>
                <a:cubicBezTo>
                  <a:pt x="605" y="844"/>
                  <a:pt x="612" y="845"/>
                  <a:pt x="614" y="844"/>
                </a:cubicBezTo>
                <a:cubicBezTo>
                  <a:pt x="612" y="843"/>
                  <a:pt x="609" y="843"/>
                  <a:pt x="608" y="841"/>
                </a:cubicBezTo>
                <a:cubicBezTo>
                  <a:pt x="611" y="841"/>
                  <a:pt x="615" y="845"/>
                  <a:pt x="618" y="843"/>
                </a:cubicBezTo>
                <a:cubicBezTo>
                  <a:pt x="616" y="841"/>
                  <a:pt x="625" y="840"/>
                  <a:pt x="625" y="837"/>
                </a:cubicBezTo>
                <a:cubicBezTo>
                  <a:pt x="619" y="831"/>
                  <a:pt x="605" y="833"/>
                  <a:pt x="602" y="824"/>
                </a:cubicBezTo>
                <a:cubicBezTo>
                  <a:pt x="608" y="823"/>
                  <a:pt x="612" y="827"/>
                  <a:pt x="616" y="825"/>
                </a:cubicBezTo>
                <a:cubicBezTo>
                  <a:pt x="614" y="825"/>
                  <a:pt x="614" y="825"/>
                  <a:pt x="614" y="825"/>
                </a:cubicBezTo>
                <a:cubicBezTo>
                  <a:pt x="614" y="821"/>
                  <a:pt x="614" y="821"/>
                  <a:pt x="614" y="821"/>
                </a:cubicBezTo>
                <a:cubicBezTo>
                  <a:pt x="608" y="818"/>
                  <a:pt x="604" y="816"/>
                  <a:pt x="602" y="811"/>
                </a:cubicBezTo>
                <a:cubicBezTo>
                  <a:pt x="605" y="811"/>
                  <a:pt x="606" y="813"/>
                  <a:pt x="609" y="811"/>
                </a:cubicBezTo>
                <a:cubicBezTo>
                  <a:pt x="609" y="808"/>
                  <a:pt x="607" y="808"/>
                  <a:pt x="606" y="806"/>
                </a:cubicBezTo>
                <a:cubicBezTo>
                  <a:pt x="609" y="802"/>
                  <a:pt x="611" y="803"/>
                  <a:pt x="614" y="800"/>
                </a:cubicBezTo>
                <a:cubicBezTo>
                  <a:pt x="614" y="803"/>
                  <a:pt x="614" y="803"/>
                  <a:pt x="614" y="803"/>
                </a:cubicBezTo>
                <a:cubicBezTo>
                  <a:pt x="619" y="802"/>
                  <a:pt x="624" y="807"/>
                  <a:pt x="632" y="803"/>
                </a:cubicBezTo>
                <a:cubicBezTo>
                  <a:pt x="632" y="797"/>
                  <a:pt x="637" y="802"/>
                  <a:pt x="641" y="803"/>
                </a:cubicBezTo>
                <a:cubicBezTo>
                  <a:pt x="642" y="800"/>
                  <a:pt x="638" y="801"/>
                  <a:pt x="639" y="798"/>
                </a:cubicBezTo>
                <a:cubicBezTo>
                  <a:pt x="646" y="794"/>
                  <a:pt x="660" y="804"/>
                  <a:pt x="659" y="791"/>
                </a:cubicBezTo>
                <a:cubicBezTo>
                  <a:pt x="665" y="789"/>
                  <a:pt x="666" y="786"/>
                  <a:pt x="671" y="785"/>
                </a:cubicBezTo>
                <a:cubicBezTo>
                  <a:pt x="673" y="787"/>
                  <a:pt x="668" y="788"/>
                  <a:pt x="671" y="790"/>
                </a:cubicBezTo>
                <a:cubicBezTo>
                  <a:pt x="677" y="790"/>
                  <a:pt x="676" y="781"/>
                  <a:pt x="680" y="778"/>
                </a:cubicBezTo>
                <a:cubicBezTo>
                  <a:pt x="684" y="777"/>
                  <a:pt x="686" y="778"/>
                  <a:pt x="688" y="780"/>
                </a:cubicBezTo>
                <a:cubicBezTo>
                  <a:pt x="695" y="776"/>
                  <a:pt x="699" y="766"/>
                  <a:pt x="708" y="767"/>
                </a:cubicBezTo>
                <a:cubicBezTo>
                  <a:pt x="708" y="765"/>
                  <a:pt x="708" y="762"/>
                  <a:pt x="710" y="761"/>
                </a:cubicBezTo>
                <a:cubicBezTo>
                  <a:pt x="708" y="765"/>
                  <a:pt x="713" y="763"/>
                  <a:pt x="714" y="765"/>
                </a:cubicBezTo>
                <a:cubicBezTo>
                  <a:pt x="714" y="762"/>
                  <a:pt x="715" y="760"/>
                  <a:pt x="716" y="758"/>
                </a:cubicBezTo>
                <a:cubicBezTo>
                  <a:pt x="720" y="758"/>
                  <a:pt x="720" y="758"/>
                  <a:pt x="720" y="758"/>
                </a:cubicBezTo>
                <a:cubicBezTo>
                  <a:pt x="726" y="765"/>
                  <a:pt x="718" y="771"/>
                  <a:pt x="718" y="775"/>
                </a:cubicBezTo>
                <a:cubicBezTo>
                  <a:pt x="721" y="774"/>
                  <a:pt x="720" y="769"/>
                  <a:pt x="725" y="769"/>
                </a:cubicBezTo>
                <a:cubicBezTo>
                  <a:pt x="725" y="775"/>
                  <a:pt x="718" y="780"/>
                  <a:pt x="713" y="783"/>
                </a:cubicBezTo>
                <a:cubicBezTo>
                  <a:pt x="718" y="785"/>
                  <a:pt x="720" y="777"/>
                  <a:pt x="725" y="777"/>
                </a:cubicBezTo>
                <a:cubicBezTo>
                  <a:pt x="725" y="779"/>
                  <a:pt x="724" y="780"/>
                  <a:pt x="726" y="781"/>
                </a:cubicBezTo>
                <a:cubicBezTo>
                  <a:pt x="726" y="777"/>
                  <a:pt x="728" y="776"/>
                  <a:pt x="732" y="775"/>
                </a:cubicBezTo>
                <a:cubicBezTo>
                  <a:pt x="740" y="784"/>
                  <a:pt x="740" y="762"/>
                  <a:pt x="744" y="759"/>
                </a:cubicBezTo>
                <a:cubicBezTo>
                  <a:pt x="743" y="762"/>
                  <a:pt x="747" y="760"/>
                  <a:pt x="746" y="763"/>
                </a:cubicBezTo>
                <a:cubicBezTo>
                  <a:pt x="746" y="767"/>
                  <a:pt x="742" y="768"/>
                  <a:pt x="741" y="771"/>
                </a:cubicBezTo>
                <a:cubicBezTo>
                  <a:pt x="744" y="775"/>
                  <a:pt x="745" y="775"/>
                  <a:pt x="745" y="780"/>
                </a:cubicBezTo>
                <a:cubicBezTo>
                  <a:pt x="746" y="780"/>
                  <a:pt x="748" y="776"/>
                  <a:pt x="750" y="778"/>
                </a:cubicBezTo>
                <a:cubicBezTo>
                  <a:pt x="747" y="780"/>
                  <a:pt x="744" y="785"/>
                  <a:pt x="744" y="787"/>
                </a:cubicBezTo>
                <a:cubicBezTo>
                  <a:pt x="744" y="786"/>
                  <a:pt x="746" y="785"/>
                  <a:pt x="746" y="787"/>
                </a:cubicBezTo>
                <a:cubicBezTo>
                  <a:pt x="745" y="790"/>
                  <a:pt x="743" y="790"/>
                  <a:pt x="741" y="788"/>
                </a:cubicBezTo>
                <a:cubicBezTo>
                  <a:pt x="742" y="792"/>
                  <a:pt x="742" y="789"/>
                  <a:pt x="740" y="791"/>
                </a:cubicBezTo>
                <a:cubicBezTo>
                  <a:pt x="741" y="791"/>
                  <a:pt x="740" y="793"/>
                  <a:pt x="741" y="795"/>
                </a:cubicBezTo>
                <a:cubicBezTo>
                  <a:pt x="739" y="795"/>
                  <a:pt x="737" y="796"/>
                  <a:pt x="736" y="798"/>
                </a:cubicBezTo>
                <a:cubicBezTo>
                  <a:pt x="737" y="798"/>
                  <a:pt x="736" y="801"/>
                  <a:pt x="738" y="801"/>
                </a:cubicBezTo>
                <a:cubicBezTo>
                  <a:pt x="741" y="794"/>
                  <a:pt x="747" y="784"/>
                  <a:pt x="753" y="788"/>
                </a:cubicBezTo>
                <a:cubicBezTo>
                  <a:pt x="753" y="785"/>
                  <a:pt x="756" y="785"/>
                  <a:pt x="759" y="785"/>
                </a:cubicBezTo>
                <a:cubicBezTo>
                  <a:pt x="761" y="794"/>
                  <a:pt x="757" y="796"/>
                  <a:pt x="760" y="804"/>
                </a:cubicBezTo>
                <a:cubicBezTo>
                  <a:pt x="764" y="798"/>
                  <a:pt x="772" y="797"/>
                  <a:pt x="774" y="789"/>
                </a:cubicBezTo>
                <a:cubicBezTo>
                  <a:pt x="779" y="790"/>
                  <a:pt x="781" y="783"/>
                  <a:pt x="783" y="784"/>
                </a:cubicBezTo>
                <a:cubicBezTo>
                  <a:pt x="782" y="788"/>
                  <a:pt x="775" y="790"/>
                  <a:pt x="778" y="795"/>
                </a:cubicBezTo>
                <a:cubicBezTo>
                  <a:pt x="782" y="796"/>
                  <a:pt x="782" y="791"/>
                  <a:pt x="784" y="790"/>
                </a:cubicBezTo>
                <a:cubicBezTo>
                  <a:pt x="788" y="791"/>
                  <a:pt x="787" y="788"/>
                  <a:pt x="789" y="788"/>
                </a:cubicBezTo>
                <a:cubicBezTo>
                  <a:pt x="798" y="772"/>
                  <a:pt x="812" y="763"/>
                  <a:pt x="820" y="746"/>
                </a:cubicBezTo>
                <a:cubicBezTo>
                  <a:pt x="819" y="746"/>
                  <a:pt x="819" y="745"/>
                  <a:pt x="819" y="744"/>
                </a:cubicBezTo>
                <a:cubicBezTo>
                  <a:pt x="826" y="737"/>
                  <a:pt x="828" y="726"/>
                  <a:pt x="834" y="719"/>
                </a:cubicBezTo>
                <a:cubicBezTo>
                  <a:pt x="834" y="715"/>
                  <a:pt x="836" y="714"/>
                  <a:pt x="835" y="710"/>
                </a:cubicBezTo>
                <a:cubicBezTo>
                  <a:pt x="844" y="701"/>
                  <a:pt x="843" y="680"/>
                  <a:pt x="853" y="673"/>
                </a:cubicBezTo>
                <a:cubicBezTo>
                  <a:pt x="852" y="669"/>
                  <a:pt x="854" y="668"/>
                  <a:pt x="854" y="665"/>
                </a:cubicBezTo>
                <a:cubicBezTo>
                  <a:pt x="857" y="661"/>
                  <a:pt x="859" y="657"/>
                  <a:pt x="860" y="651"/>
                </a:cubicBezTo>
                <a:cubicBezTo>
                  <a:pt x="861" y="651"/>
                  <a:pt x="862" y="651"/>
                  <a:pt x="863" y="650"/>
                </a:cubicBezTo>
                <a:cubicBezTo>
                  <a:pt x="864" y="642"/>
                  <a:pt x="863" y="622"/>
                  <a:pt x="872" y="618"/>
                </a:cubicBezTo>
                <a:cubicBezTo>
                  <a:pt x="874" y="619"/>
                  <a:pt x="875" y="621"/>
                  <a:pt x="876" y="623"/>
                </a:cubicBezTo>
                <a:cubicBezTo>
                  <a:pt x="879" y="621"/>
                  <a:pt x="876" y="617"/>
                  <a:pt x="879" y="617"/>
                </a:cubicBezTo>
                <a:cubicBezTo>
                  <a:pt x="881" y="618"/>
                  <a:pt x="877" y="623"/>
                  <a:pt x="880" y="625"/>
                </a:cubicBezTo>
                <a:cubicBezTo>
                  <a:pt x="883" y="620"/>
                  <a:pt x="882" y="613"/>
                  <a:pt x="887" y="610"/>
                </a:cubicBezTo>
                <a:cubicBezTo>
                  <a:pt x="887" y="612"/>
                  <a:pt x="888" y="612"/>
                  <a:pt x="890" y="612"/>
                </a:cubicBezTo>
                <a:cubicBezTo>
                  <a:pt x="893" y="608"/>
                  <a:pt x="897" y="605"/>
                  <a:pt x="894" y="597"/>
                </a:cubicBezTo>
                <a:cubicBezTo>
                  <a:pt x="896" y="598"/>
                  <a:pt x="899" y="599"/>
                  <a:pt x="899" y="596"/>
                </a:cubicBezTo>
                <a:cubicBezTo>
                  <a:pt x="897" y="593"/>
                  <a:pt x="894" y="591"/>
                  <a:pt x="891" y="589"/>
                </a:cubicBezTo>
                <a:cubicBezTo>
                  <a:pt x="891" y="582"/>
                  <a:pt x="892" y="577"/>
                  <a:pt x="896" y="575"/>
                </a:cubicBezTo>
                <a:cubicBezTo>
                  <a:pt x="896" y="567"/>
                  <a:pt x="896" y="567"/>
                  <a:pt x="896" y="567"/>
                </a:cubicBezTo>
                <a:cubicBezTo>
                  <a:pt x="904" y="565"/>
                  <a:pt x="897" y="548"/>
                  <a:pt x="906" y="547"/>
                </a:cubicBezTo>
                <a:cubicBezTo>
                  <a:pt x="903" y="547"/>
                  <a:pt x="904" y="541"/>
                  <a:pt x="906" y="540"/>
                </a:cubicBezTo>
                <a:cubicBezTo>
                  <a:pt x="907" y="541"/>
                  <a:pt x="907" y="544"/>
                  <a:pt x="909" y="544"/>
                </a:cubicBezTo>
                <a:cubicBezTo>
                  <a:pt x="911" y="542"/>
                  <a:pt x="907" y="542"/>
                  <a:pt x="907" y="539"/>
                </a:cubicBezTo>
                <a:cubicBezTo>
                  <a:pt x="908" y="539"/>
                  <a:pt x="910" y="538"/>
                  <a:pt x="911" y="539"/>
                </a:cubicBezTo>
                <a:cubicBezTo>
                  <a:pt x="910" y="543"/>
                  <a:pt x="915" y="548"/>
                  <a:pt x="916" y="545"/>
                </a:cubicBezTo>
                <a:cubicBezTo>
                  <a:pt x="910" y="536"/>
                  <a:pt x="903" y="520"/>
                  <a:pt x="905" y="509"/>
                </a:cubicBezTo>
                <a:cubicBezTo>
                  <a:pt x="907" y="511"/>
                  <a:pt x="909" y="512"/>
                  <a:pt x="910" y="515"/>
                </a:cubicBezTo>
                <a:cubicBezTo>
                  <a:pt x="910" y="516"/>
                  <a:pt x="908" y="516"/>
                  <a:pt x="908" y="518"/>
                </a:cubicBezTo>
                <a:cubicBezTo>
                  <a:pt x="916" y="531"/>
                  <a:pt x="919" y="555"/>
                  <a:pt x="924" y="574"/>
                </a:cubicBezTo>
                <a:cubicBezTo>
                  <a:pt x="926" y="568"/>
                  <a:pt x="921" y="561"/>
                  <a:pt x="926" y="559"/>
                </a:cubicBezTo>
                <a:cubicBezTo>
                  <a:pt x="926" y="563"/>
                  <a:pt x="926" y="568"/>
                  <a:pt x="928" y="571"/>
                </a:cubicBezTo>
                <a:cubicBezTo>
                  <a:pt x="932" y="564"/>
                  <a:pt x="923" y="556"/>
                  <a:pt x="929" y="549"/>
                </a:cubicBezTo>
                <a:cubicBezTo>
                  <a:pt x="929" y="546"/>
                  <a:pt x="928" y="544"/>
                  <a:pt x="927" y="541"/>
                </a:cubicBezTo>
                <a:cubicBezTo>
                  <a:pt x="934" y="519"/>
                  <a:pt x="917" y="500"/>
                  <a:pt x="918" y="478"/>
                </a:cubicBezTo>
                <a:cubicBezTo>
                  <a:pt x="920" y="479"/>
                  <a:pt x="922" y="480"/>
                  <a:pt x="924" y="479"/>
                </a:cubicBezTo>
                <a:cubicBezTo>
                  <a:pt x="925" y="484"/>
                  <a:pt x="926" y="484"/>
                  <a:pt x="928" y="487"/>
                </a:cubicBezTo>
                <a:cubicBezTo>
                  <a:pt x="925" y="491"/>
                  <a:pt x="931" y="498"/>
                  <a:pt x="932" y="504"/>
                </a:cubicBezTo>
                <a:cubicBezTo>
                  <a:pt x="932" y="503"/>
                  <a:pt x="933" y="502"/>
                  <a:pt x="933" y="501"/>
                </a:cubicBezTo>
                <a:cubicBezTo>
                  <a:pt x="939" y="506"/>
                  <a:pt x="937" y="519"/>
                  <a:pt x="942" y="525"/>
                </a:cubicBezTo>
                <a:cubicBezTo>
                  <a:pt x="944" y="523"/>
                  <a:pt x="942" y="518"/>
                  <a:pt x="946" y="518"/>
                </a:cubicBezTo>
                <a:cubicBezTo>
                  <a:pt x="949" y="526"/>
                  <a:pt x="946" y="535"/>
                  <a:pt x="950" y="542"/>
                </a:cubicBezTo>
                <a:cubicBezTo>
                  <a:pt x="948" y="542"/>
                  <a:pt x="948" y="542"/>
                  <a:pt x="948" y="542"/>
                </a:cubicBezTo>
                <a:cubicBezTo>
                  <a:pt x="950" y="554"/>
                  <a:pt x="953" y="564"/>
                  <a:pt x="950" y="575"/>
                </a:cubicBezTo>
                <a:cubicBezTo>
                  <a:pt x="952" y="576"/>
                  <a:pt x="954" y="572"/>
                  <a:pt x="955" y="575"/>
                </a:cubicBezTo>
                <a:cubicBezTo>
                  <a:pt x="954" y="587"/>
                  <a:pt x="952" y="595"/>
                  <a:pt x="952" y="607"/>
                </a:cubicBezTo>
                <a:cubicBezTo>
                  <a:pt x="948" y="608"/>
                  <a:pt x="948" y="616"/>
                  <a:pt x="951" y="620"/>
                </a:cubicBezTo>
                <a:cubicBezTo>
                  <a:pt x="954" y="609"/>
                  <a:pt x="956" y="596"/>
                  <a:pt x="956" y="581"/>
                </a:cubicBezTo>
                <a:cubicBezTo>
                  <a:pt x="956" y="561"/>
                  <a:pt x="953" y="541"/>
                  <a:pt x="955" y="524"/>
                </a:cubicBezTo>
                <a:cubicBezTo>
                  <a:pt x="957" y="531"/>
                  <a:pt x="957" y="541"/>
                  <a:pt x="962" y="546"/>
                </a:cubicBezTo>
                <a:cubicBezTo>
                  <a:pt x="967" y="530"/>
                  <a:pt x="961" y="508"/>
                  <a:pt x="957" y="493"/>
                </a:cubicBezTo>
                <a:cubicBezTo>
                  <a:pt x="958" y="492"/>
                  <a:pt x="958" y="490"/>
                  <a:pt x="960" y="490"/>
                </a:cubicBezTo>
                <a:cubicBezTo>
                  <a:pt x="962" y="496"/>
                  <a:pt x="961" y="504"/>
                  <a:pt x="965" y="508"/>
                </a:cubicBezTo>
                <a:cubicBezTo>
                  <a:pt x="968" y="506"/>
                  <a:pt x="963" y="503"/>
                  <a:pt x="966" y="502"/>
                </a:cubicBezTo>
                <a:cubicBezTo>
                  <a:pt x="970" y="507"/>
                  <a:pt x="968" y="515"/>
                  <a:pt x="971" y="520"/>
                </a:cubicBezTo>
                <a:cubicBezTo>
                  <a:pt x="973" y="513"/>
                  <a:pt x="969" y="501"/>
                  <a:pt x="972" y="497"/>
                </a:cubicBezTo>
                <a:cubicBezTo>
                  <a:pt x="978" y="509"/>
                  <a:pt x="980" y="518"/>
                  <a:pt x="977" y="533"/>
                </a:cubicBezTo>
                <a:cubicBezTo>
                  <a:pt x="975" y="535"/>
                  <a:pt x="972" y="534"/>
                  <a:pt x="972" y="536"/>
                </a:cubicBezTo>
                <a:cubicBezTo>
                  <a:pt x="970" y="533"/>
                  <a:pt x="976" y="532"/>
                  <a:pt x="976" y="529"/>
                </a:cubicBezTo>
                <a:cubicBezTo>
                  <a:pt x="973" y="527"/>
                  <a:pt x="971" y="523"/>
                  <a:pt x="967" y="523"/>
                </a:cubicBezTo>
                <a:cubicBezTo>
                  <a:pt x="966" y="529"/>
                  <a:pt x="969" y="534"/>
                  <a:pt x="969" y="539"/>
                </a:cubicBezTo>
                <a:cubicBezTo>
                  <a:pt x="970" y="545"/>
                  <a:pt x="968" y="552"/>
                  <a:pt x="971" y="552"/>
                </a:cubicBezTo>
                <a:cubicBezTo>
                  <a:pt x="972" y="552"/>
                  <a:pt x="971" y="542"/>
                  <a:pt x="973" y="539"/>
                </a:cubicBezTo>
                <a:cubicBezTo>
                  <a:pt x="975" y="543"/>
                  <a:pt x="973" y="547"/>
                  <a:pt x="976" y="548"/>
                </a:cubicBezTo>
                <a:cubicBezTo>
                  <a:pt x="975" y="544"/>
                  <a:pt x="976" y="542"/>
                  <a:pt x="975" y="539"/>
                </a:cubicBezTo>
                <a:cubicBezTo>
                  <a:pt x="977" y="539"/>
                  <a:pt x="977" y="537"/>
                  <a:pt x="979" y="537"/>
                </a:cubicBezTo>
                <a:cubicBezTo>
                  <a:pt x="982" y="538"/>
                  <a:pt x="983" y="541"/>
                  <a:pt x="984" y="544"/>
                </a:cubicBezTo>
                <a:cubicBezTo>
                  <a:pt x="984" y="543"/>
                  <a:pt x="985" y="542"/>
                  <a:pt x="986" y="542"/>
                </a:cubicBezTo>
                <a:cubicBezTo>
                  <a:pt x="990" y="567"/>
                  <a:pt x="996" y="597"/>
                  <a:pt x="985" y="619"/>
                </a:cubicBezTo>
                <a:cubicBezTo>
                  <a:pt x="986" y="618"/>
                  <a:pt x="987" y="618"/>
                  <a:pt x="986" y="616"/>
                </a:cubicBezTo>
                <a:cubicBezTo>
                  <a:pt x="981" y="616"/>
                  <a:pt x="987" y="629"/>
                  <a:pt x="981" y="628"/>
                </a:cubicBezTo>
                <a:cubicBezTo>
                  <a:pt x="979" y="609"/>
                  <a:pt x="985" y="592"/>
                  <a:pt x="982" y="576"/>
                </a:cubicBezTo>
                <a:cubicBezTo>
                  <a:pt x="978" y="576"/>
                  <a:pt x="981" y="568"/>
                  <a:pt x="978" y="567"/>
                </a:cubicBezTo>
                <a:cubicBezTo>
                  <a:pt x="968" y="570"/>
                  <a:pt x="974" y="586"/>
                  <a:pt x="966" y="593"/>
                </a:cubicBezTo>
                <a:cubicBezTo>
                  <a:pt x="963" y="589"/>
                  <a:pt x="966" y="582"/>
                  <a:pt x="968" y="576"/>
                </a:cubicBezTo>
                <a:cubicBezTo>
                  <a:pt x="965" y="575"/>
                  <a:pt x="966" y="571"/>
                  <a:pt x="963" y="569"/>
                </a:cubicBezTo>
                <a:cubicBezTo>
                  <a:pt x="961" y="582"/>
                  <a:pt x="968" y="600"/>
                  <a:pt x="956" y="600"/>
                </a:cubicBezTo>
                <a:cubicBezTo>
                  <a:pt x="959" y="614"/>
                  <a:pt x="958" y="622"/>
                  <a:pt x="958" y="636"/>
                </a:cubicBezTo>
                <a:cubicBezTo>
                  <a:pt x="959" y="634"/>
                  <a:pt x="958" y="633"/>
                  <a:pt x="961" y="634"/>
                </a:cubicBezTo>
                <a:cubicBezTo>
                  <a:pt x="965" y="623"/>
                  <a:pt x="967" y="608"/>
                  <a:pt x="967" y="598"/>
                </a:cubicBezTo>
                <a:cubicBezTo>
                  <a:pt x="970" y="600"/>
                  <a:pt x="976" y="613"/>
                  <a:pt x="968" y="612"/>
                </a:cubicBezTo>
                <a:cubicBezTo>
                  <a:pt x="969" y="618"/>
                  <a:pt x="971" y="622"/>
                  <a:pt x="973" y="625"/>
                </a:cubicBezTo>
                <a:cubicBezTo>
                  <a:pt x="974" y="629"/>
                  <a:pt x="970" y="627"/>
                  <a:pt x="971" y="630"/>
                </a:cubicBezTo>
                <a:cubicBezTo>
                  <a:pt x="969" y="649"/>
                  <a:pt x="963" y="669"/>
                  <a:pt x="960" y="685"/>
                </a:cubicBezTo>
                <a:cubicBezTo>
                  <a:pt x="954" y="687"/>
                  <a:pt x="954" y="696"/>
                  <a:pt x="953" y="703"/>
                </a:cubicBezTo>
                <a:cubicBezTo>
                  <a:pt x="941" y="713"/>
                  <a:pt x="936" y="731"/>
                  <a:pt x="937" y="751"/>
                </a:cubicBezTo>
                <a:cubicBezTo>
                  <a:pt x="933" y="753"/>
                  <a:pt x="932" y="757"/>
                  <a:pt x="928" y="759"/>
                </a:cubicBezTo>
                <a:cubicBezTo>
                  <a:pt x="927" y="757"/>
                  <a:pt x="925" y="760"/>
                  <a:pt x="925" y="759"/>
                </a:cubicBezTo>
                <a:cubicBezTo>
                  <a:pt x="926" y="750"/>
                  <a:pt x="931" y="748"/>
                  <a:pt x="933" y="739"/>
                </a:cubicBezTo>
                <a:cubicBezTo>
                  <a:pt x="931" y="738"/>
                  <a:pt x="930" y="738"/>
                  <a:pt x="928" y="738"/>
                </a:cubicBezTo>
                <a:cubicBezTo>
                  <a:pt x="926" y="746"/>
                  <a:pt x="922" y="753"/>
                  <a:pt x="919" y="760"/>
                </a:cubicBezTo>
                <a:cubicBezTo>
                  <a:pt x="920" y="761"/>
                  <a:pt x="922" y="761"/>
                  <a:pt x="923" y="763"/>
                </a:cubicBezTo>
                <a:cubicBezTo>
                  <a:pt x="921" y="769"/>
                  <a:pt x="918" y="771"/>
                  <a:pt x="918" y="779"/>
                </a:cubicBezTo>
                <a:cubicBezTo>
                  <a:pt x="909" y="780"/>
                  <a:pt x="910" y="796"/>
                  <a:pt x="903" y="796"/>
                </a:cubicBezTo>
                <a:cubicBezTo>
                  <a:pt x="904" y="793"/>
                  <a:pt x="905" y="792"/>
                  <a:pt x="902" y="790"/>
                </a:cubicBezTo>
                <a:cubicBezTo>
                  <a:pt x="903" y="789"/>
                  <a:pt x="903" y="787"/>
                  <a:pt x="903" y="784"/>
                </a:cubicBezTo>
                <a:cubicBezTo>
                  <a:pt x="898" y="784"/>
                  <a:pt x="897" y="789"/>
                  <a:pt x="894" y="792"/>
                </a:cubicBezTo>
                <a:cubicBezTo>
                  <a:pt x="893" y="788"/>
                  <a:pt x="891" y="786"/>
                  <a:pt x="888" y="785"/>
                </a:cubicBezTo>
                <a:cubicBezTo>
                  <a:pt x="883" y="794"/>
                  <a:pt x="878" y="798"/>
                  <a:pt x="872" y="804"/>
                </a:cubicBezTo>
                <a:cubicBezTo>
                  <a:pt x="868" y="803"/>
                  <a:pt x="863" y="809"/>
                  <a:pt x="864" y="814"/>
                </a:cubicBezTo>
                <a:cubicBezTo>
                  <a:pt x="868" y="814"/>
                  <a:pt x="870" y="815"/>
                  <a:pt x="872" y="816"/>
                </a:cubicBezTo>
                <a:cubicBezTo>
                  <a:pt x="873" y="824"/>
                  <a:pt x="867" y="825"/>
                  <a:pt x="863" y="828"/>
                </a:cubicBezTo>
                <a:cubicBezTo>
                  <a:pt x="862" y="823"/>
                  <a:pt x="864" y="820"/>
                  <a:pt x="863" y="817"/>
                </a:cubicBezTo>
                <a:cubicBezTo>
                  <a:pt x="854" y="824"/>
                  <a:pt x="846" y="834"/>
                  <a:pt x="836" y="834"/>
                </a:cubicBezTo>
                <a:cubicBezTo>
                  <a:pt x="834" y="839"/>
                  <a:pt x="837" y="840"/>
                  <a:pt x="836" y="843"/>
                </a:cubicBezTo>
                <a:cubicBezTo>
                  <a:pt x="841" y="841"/>
                  <a:pt x="842" y="835"/>
                  <a:pt x="847" y="833"/>
                </a:cubicBezTo>
                <a:cubicBezTo>
                  <a:pt x="851" y="838"/>
                  <a:pt x="851" y="846"/>
                  <a:pt x="852" y="852"/>
                </a:cubicBezTo>
                <a:cubicBezTo>
                  <a:pt x="858" y="843"/>
                  <a:pt x="864" y="835"/>
                  <a:pt x="874" y="831"/>
                </a:cubicBezTo>
                <a:cubicBezTo>
                  <a:pt x="877" y="835"/>
                  <a:pt x="875" y="840"/>
                  <a:pt x="873" y="844"/>
                </a:cubicBezTo>
                <a:cubicBezTo>
                  <a:pt x="880" y="841"/>
                  <a:pt x="880" y="833"/>
                  <a:pt x="885" y="828"/>
                </a:cubicBezTo>
                <a:cubicBezTo>
                  <a:pt x="881" y="827"/>
                  <a:pt x="880" y="832"/>
                  <a:pt x="878" y="830"/>
                </a:cubicBezTo>
                <a:cubicBezTo>
                  <a:pt x="882" y="826"/>
                  <a:pt x="879" y="816"/>
                  <a:pt x="886" y="817"/>
                </a:cubicBezTo>
                <a:cubicBezTo>
                  <a:pt x="886" y="821"/>
                  <a:pt x="883" y="820"/>
                  <a:pt x="883" y="823"/>
                </a:cubicBezTo>
                <a:cubicBezTo>
                  <a:pt x="886" y="824"/>
                  <a:pt x="885" y="820"/>
                  <a:pt x="888" y="821"/>
                </a:cubicBezTo>
                <a:cubicBezTo>
                  <a:pt x="893" y="826"/>
                  <a:pt x="900" y="813"/>
                  <a:pt x="907" y="816"/>
                </a:cubicBezTo>
                <a:cubicBezTo>
                  <a:pt x="906" y="820"/>
                  <a:pt x="901" y="820"/>
                  <a:pt x="902" y="827"/>
                </a:cubicBezTo>
                <a:cubicBezTo>
                  <a:pt x="899" y="827"/>
                  <a:pt x="899" y="830"/>
                  <a:pt x="898" y="832"/>
                </a:cubicBezTo>
                <a:cubicBezTo>
                  <a:pt x="900" y="833"/>
                  <a:pt x="899" y="838"/>
                  <a:pt x="902" y="839"/>
                </a:cubicBezTo>
                <a:cubicBezTo>
                  <a:pt x="901" y="840"/>
                  <a:pt x="899" y="840"/>
                  <a:pt x="898" y="842"/>
                </a:cubicBezTo>
                <a:cubicBezTo>
                  <a:pt x="903" y="844"/>
                  <a:pt x="906" y="838"/>
                  <a:pt x="909" y="836"/>
                </a:cubicBezTo>
                <a:cubicBezTo>
                  <a:pt x="909" y="837"/>
                  <a:pt x="910" y="837"/>
                  <a:pt x="911" y="837"/>
                </a:cubicBezTo>
                <a:cubicBezTo>
                  <a:pt x="905" y="844"/>
                  <a:pt x="895" y="849"/>
                  <a:pt x="889" y="858"/>
                </a:cubicBezTo>
                <a:cubicBezTo>
                  <a:pt x="888" y="861"/>
                  <a:pt x="891" y="860"/>
                  <a:pt x="890" y="863"/>
                </a:cubicBezTo>
                <a:cubicBezTo>
                  <a:pt x="888" y="864"/>
                  <a:pt x="889" y="868"/>
                  <a:pt x="886" y="867"/>
                </a:cubicBezTo>
                <a:cubicBezTo>
                  <a:pt x="883" y="867"/>
                  <a:pt x="882" y="864"/>
                  <a:pt x="880" y="861"/>
                </a:cubicBezTo>
                <a:cubicBezTo>
                  <a:pt x="869" y="861"/>
                  <a:pt x="873" y="871"/>
                  <a:pt x="863" y="872"/>
                </a:cubicBezTo>
                <a:cubicBezTo>
                  <a:pt x="863" y="876"/>
                  <a:pt x="860" y="877"/>
                  <a:pt x="859" y="880"/>
                </a:cubicBezTo>
                <a:cubicBezTo>
                  <a:pt x="853" y="876"/>
                  <a:pt x="850" y="883"/>
                  <a:pt x="847" y="885"/>
                </a:cubicBezTo>
                <a:cubicBezTo>
                  <a:pt x="847" y="888"/>
                  <a:pt x="847" y="891"/>
                  <a:pt x="848" y="894"/>
                </a:cubicBezTo>
                <a:cubicBezTo>
                  <a:pt x="847" y="895"/>
                  <a:pt x="841" y="895"/>
                  <a:pt x="840" y="894"/>
                </a:cubicBezTo>
                <a:cubicBezTo>
                  <a:pt x="839" y="891"/>
                  <a:pt x="841" y="891"/>
                  <a:pt x="841" y="889"/>
                </a:cubicBezTo>
                <a:cubicBezTo>
                  <a:pt x="835" y="893"/>
                  <a:pt x="831" y="896"/>
                  <a:pt x="826" y="899"/>
                </a:cubicBezTo>
                <a:cubicBezTo>
                  <a:pt x="820" y="902"/>
                  <a:pt x="815" y="907"/>
                  <a:pt x="811" y="908"/>
                </a:cubicBezTo>
                <a:cubicBezTo>
                  <a:pt x="808" y="909"/>
                  <a:pt x="805" y="907"/>
                  <a:pt x="802" y="908"/>
                </a:cubicBezTo>
                <a:cubicBezTo>
                  <a:pt x="796" y="909"/>
                  <a:pt x="793" y="915"/>
                  <a:pt x="786" y="915"/>
                </a:cubicBezTo>
                <a:cubicBezTo>
                  <a:pt x="791" y="911"/>
                  <a:pt x="797" y="907"/>
                  <a:pt x="802" y="904"/>
                </a:cubicBezTo>
                <a:cubicBezTo>
                  <a:pt x="802" y="900"/>
                  <a:pt x="802" y="900"/>
                  <a:pt x="802" y="900"/>
                </a:cubicBezTo>
                <a:cubicBezTo>
                  <a:pt x="792" y="903"/>
                  <a:pt x="791" y="911"/>
                  <a:pt x="778" y="911"/>
                </a:cubicBezTo>
                <a:cubicBezTo>
                  <a:pt x="777" y="917"/>
                  <a:pt x="770" y="916"/>
                  <a:pt x="771" y="924"/>
                </a:cubicBezTo>
                <a:cubicBezTo>
                  <a:pt x="773" y="927"/>
                  <a:pt x="775" y="924"/>
                  <a:pt x="777" y="927"/>
                </a:cubicBezTo>
                <a:cubicBezTo>
                  <a:pt x="775" y="933"/>
                  <a:pt x="768" y="934"/>
                  <a:pt x="763" y="938"/>
                </a:cubicBezTo>
                <a:cubicBezTo>
                  <a:pt x="764" y="938"/>
                  <a:pt x="766" y="938"/>
                  <a:pt x="766" y="939"/>
                </a:cubicBezTo>
                <a:cubicBezTo>
                  <a:pt x="765" y="941"/>
                  <a:pt x="760" y="944"/>
                  <a:pt x="759" y="941"/>
                </a:cubicBezTo>
                <a:cubicBezTo>
                  <a:pt x="759" y="939"/>
                  <a:pt x="762" y="940"/>
                  <a:pt x="762" y="938"/>
                </a:cubicBezTo>
                <a:cubicBezTo>
                  <a:pt x="757" y="938"/>
                  <a:pt x="756" y="942"/>
                  <a:pt x="751" y="942"/>
                </a:cubicBezTo>
                <a:cubicBezTo>
                  <a:pt x="752" y="944"/>
                  <a:pt x="752" y="944"/>
                  <a:pt x="751" y="947"/>
                </a:cubicBezTo>
                <a:cubicBezTo>
                  <a:pt x="755" y="947"/>
                  <a:pt x="757" y="944"/>
                  <a:pt x="758" y="943"/>
                </a:cubicBezTo>
                <a:cubicBezTo>
                  <a:pt x="759" y="944"/>
                  <a:pt x="760" y="941"/>
                  <a:pt x="761" y="944"/>
                </a:cubicBezTo>
                <a:cubicBezTo>
                  <a:pt x="759" y="946"/>
                  <a:pt x="757" y="947"/>
                  <a:pt x="755" y="949"/>
                </a:cubicBezTo>
                <a:cubicBezTo>
                  <a:pt x="760" y="947"/>
                  <a:pt x="763" y="943"/>
                  <a:pt x="769" y="943"/>
                </a:cubicBezTo>
                <a:cubicBezTo>
                  <a:pt x="770" y="945"/>
                  <a:pt x="769" y="947"/>
                  <a:pt x="771" y="949"/>
                </a:cubicBezTo>
                <a:cubicBezTo>
                  <a:pt x="768" y="949"/>
                  <a:pt x="764" y="951"/>
                  <a:pt x="765" y="953"/>
                </a:cubicBezTo>
                <a:cubicBezTo>
                  <a:pt x="761" y="954"/>
                  <a:pt x="766" y="951"/>
                  <a:pt x="763" y="951"/>
                </a:cubicBezTo>
                <a:cubicBezTo>
                  <a:pt x="763" y="952"/>
                  <a:pt x="762" y="953"/>
                  <a:pt x="762" y="954"/>
                </a:cubicBezTo>
                <a:cubicBezTo>
                  <a:pt x="761" y="952"/>
                  <a:pt x="758" y="952"/>
                  <a:pt x="757" y="954"/>
                </a:cubicBezTo>
                <a:cubicBezTo>
                  <a:pt x="760" y="955"/>
                  <a:pt x="756" y="956"/>
                  <a:pt x="756" y="957"/>
                </a:cubicBezTo>
                <a:cubicBezTo>
                  <a:pt x="762" y="958"/>
                  <a:pt x="771" y="955"/>
                  <a:pt x="774" y="951"/>
                </a:cubicBezTo>
                <a:cubicBezTo>
                  <a:pt x="774" y="952"/>
                  <a:pt x="776" y="951"/>
                  <a:pt x="776" y="953"/>
                </a:cubicBezTo>
                <a:cubicBezTo>
                  <a:pt x="784" y="949"/>
                  <a:pt x="789" y="942"/>
                  <a:pt x="798" y="939"/>
                </a:cubicBezTo>
                <a:cubicBezTo>
                  <a:pt x="798" y="941"/>
                  <a:pt x="798" y="943"/>
                  <a:pt x="798" y="944"/>
                </a:cubicBezTo>
                <a:cubicBezTo>
                  <a:pt x="803" y="949"/>
                  <a:pt x="814" y="940"/>
                  <a:pt x="810" y="934"/>
                </a:cubicBezTo>
                <a:cubicBezTo>
                  <a:pt x="813" y="934"/>
                  <a:pt x="811" y="928"/>
                  <a:pt x="816" y="929"/>
                </a:cubicBezTo>
                <a:cubicBezTo>
                  <a:pt x="816" y="932"/>
                  <a:pt x="816" y="933"/>
                  <a:pt x="817" y="934"/>
                </a:cubicBezTo>
                <a:cubicBezTo>
                  <a:pt x="826" y="929"/>
                  <a:pt x="832" y="929"/>
                  <a:pt x="837" y="918"/>
                </a:cubicBezTo>
                <a:cubicBezTo>
                  <a:pt x="845" y="917"/>
                  <a:pt x="852" y="905"/>
                  <a:pt x="860" y="905"/>
                </a:cubicBezTo>
                <a:cubicBezTo>
                  <a:pt x="864" y="905"/>
                  <a:pt x="861" y="906"/>
                  <a:pt x="863" y="904"/>
                </a:cubicBezTo>
                <a:cubicBezTo>
                  <a:pt x="869" y="898"/>
                  <a:pt x="880" y="892"/>
                  <a:pt x="889" y="887"/>
                </a:cubicBezTo>
                <a:cubicBezTo>
                  <a:pt x="889" y="888"/>
                  <a:pt x="887" y="887"/>
                  <a:pt x="887" y="889"/>
                </a:cubicBezTo>
                <a:cubicBezTo>
                  <a:pt x="889" y="891"/>
                  <a:pt x="892" y="891"/>
                  <a:pt x="894" y="890"/>
                </a:cubicBezTo>
                <a:cubicBezTo>
                  <a:pt x="894" y="886"/>
                  <a:pt x="895" y="887"/>
                  <a:pt x="894" y="884"/>
                </a:cubicBezTo>
                <a:cubicBezTo>
                  <a:pt x="896" y="884"/>
                  <a:pt x="896" y="882"/>
                  <a:pt x="898" y="883"/>
                </a:cubicBezTo>
                <a:cubicBezTo>
                  <a:pt x="899" y="878"/>
                  <a:pt x="900" y="875"/>
                  <a:pt x="907" y="875"/>
                </a:cubicBezTo>
                <a:cubicBezTo>
                  <a:pt x="907" y="880"/>
                  <a:pt x="918" y="877"/>
                  <a:pt x="921" y="875"/>
                </a:cubicBezTo>
                <a:cubicBezTo>
                  <a:pt x="920" y="878"/>
                  <a:pt x="922" y="877"/>
                  <a:pt x="922" y="880"/>
                </a:cubicBezTo>
                <a:cubicBezTo>
                  <a:pt x="917" y="882"/>
                  <a:pt x="911" y="884"/>
                  <a:pt x="907" y="887"/>
                </a:cubicBezTo>
                <a:cubicBezTo>
                  <a:pt x="910" y="892"/>
                  <a:pt x="901" y="894"/>
                  <a:pt x="905" y="895"/>
                </a:cubicBezTo>
                <a:cubicBezTo>
                  <a:pt x="908" y="897"/>
                  <a:pt x="912" y="888"/>
                  <a:pt x="915" y="891"/>
                </a:cubicBezTo>
                <a:cubicBezTo>
                  <a:pt x="914" y="892"/>
                  <a:pt x="914" y="895"/>
                  <a:pt x="910" y="894"/>
                </a:cubicBezTo>
                <a:cubicBezTo>
                  <a:pt x="910" y="899"/>
                  <a:pt x="907" y="900"/>
                  <a:pt x="905" y="902"/>
                </a:cubicBezTo>
                <a:cubicBezTo>
                  <a:pt x="890" y="902"/>
                  <a:pt x="885" y="920"/>
                  <a:pt x="867" y="920"/>
                </a:cubicBezTo>
                <a:cubicBezTo>
                  <a:pt x="862" y="931"/>
                  <a:pt x="850" y="930"/>
                  <a:pt x="842" y="938"/>
                </a:cubicBezTo>
                <a:cubicBezTo>
                  <a:pt x="840" y="935"/>
                  <a:pt x="842" y="932"/>
                  <a:pt x="841" y="931"/>
                </a:cubicBezTo>
                <a:cubicBezTo>
                  <a:pt x="839" y="932"/>
                  <a:pt x="836" y="932"/>
                  <a:pt x="834" y="934"/>
                </a:cubicBezTo>
                <a:cubicBezTo>
                  <a:pt x="834" y="932"/>
                  <a:pt x="834" y="931"/>
                  <a:pt x="835" y="930"/>
                </a:cubicBezTo>
                <a:cubicBezTo>
                  <a:pt x="817" y="937"/>
                  <a:pt x="804" y="949"/>
                  <a:pt x="786" y="956"/>
                </a:cubicBezTo>
                <a:cubicBezTo>
                  <a:pt x="784" y="961"/>
                  <a:pt x="780" y="961"/>
                  <a:pt x="780" y="970"/>
                </a:cubicBezTo>
                <a:cubicBezTo>
                  <a:pt x="772" y="973"/>
                  <a:pt x="770" y="981"/>
                  <a:pt x="758" y="980"/>
                </a:cubicBezTo>
                <a:cubicBezTo>
                  <a:pt x="758" y="979"/>
                  <a:pt x="759" y="979"/>
                  <a:pt x="758" y="978"/>
                </a:cubicBezTo>
                <a:cubicBezTo>
                  <a:pt x="752" y="979"/>
                  <a:pt x="747" y="981"/>
                  <a:pt x="745" y="986"/>
                </a:cubicBezTo>
                <a:cubicBezTo>
                  <a:pt x="757" y="988"/>
                  <a:pt x="766" y="979"/>
                  <a:pt x="775" y="982"/>
                </a:cubicBezTo>
                <a:cubicBezTo>
                  <a:pt x="763" y="989"/>
                  <a:pt x="745" y="993"/>
                  <a:pt x="732" y="996"/>
                </a:cubicBezTo>
                <a:cubicBezTo>
                  <a:pt x="733" y="1004"/>
                  <a:pt x="741" y="997"/>
                  <a:pt x="744" y="1003"/>
                </a:cubicBezTo>
                <a:cubicBezTo>
                  <a:pt x="743" y="1006"/>
                  <a:pt x="740" y="1005"/>
                  <a:pt x="740" y="1007"/>
                </a:cubicBezTo>
                <a:cubicBezTo>
                  <a:pt x="749" y="1008"/>
                  <a:pt x="755" y="1006"/>
                  <a:pt x="763" y="1002"/>
                </a:cubicBezTo>
                <a:cubicBezTo>
                  <a:pt x="760" y="1001"/>
                  <a:pt x="753" y="1005"/>
                  <a:pt x="750" y="1004"/>
                </a:cubicBezTo>
                <a:cubicBezTo>
                  <a:pt x="756" y="999"/>
                  <a:pt x="766" y="991"/>
                  <a:pt x="779" y="993"/>
                </a:cubicBezTo>
                <a:cubicBezTo>
                  <a:pt x="775" y="998"/>
                  <a:pt x="768" y="999"/>
                  <a:pt x="763" y="1002"/>
                </a:cubicBezTo>
                <a:cubicBezTo>
                  <a:pt x="772" y="1003"/>
                  <a:pt x="779" y="997"/>
                  <a:pt x="786" y="1000"/>
                </a:cubicBezTo>
                <a:cubicBezTo>
                  <a:pt x="785" y="1001"/>
                  <a:pt x="782" y="1000"/>
                  <a:pt x="783" y="1003"/>
                </a:cubicBezTo>
                <a:cubicBezTo>
                  <a:pt x="788" y="1006"/>
                  <a:pt x="793" y="1003"/>
                  <a:pt x="796" y="1000"/>
                </a:cubicBezTo>
                <a:cubicBezTo>
                  <a:pt x="805" y="1002"/>
                  <a:pt x="811" y="993"/>
                  <a:pt x="819" y="992"/>
                </a:cubicBezTo>
                <a:cubicBezTo>
                  <a:pt x="820" y="993"/>
                  <a:pt x="815" y="995"/>
                  <a:pt x="819" y="995"/>
                </a:cubicBezTo>
                <a:cubicBezTo>
                  <a:pt x="826" y="990"/>
                  <a:pt x="837" y="988"/>
                  <a:pt x="842" y="980"/>
                </a:cubicBezTo>
                <a:cubicBezTo>
                  <a:pt x="850" y="982"/>
                  <a:pt x="856" y="974"/>
                  <a:pt x="865" y="973"/>
                </a:cubicBezTo>
                <a:cubicBezTo>
                  <a:pt x="865" y="968"/>
                  <a:pt x="869" y="966"/>
                  <a:pt x="873" y="968"/>
                </a:cubicBezTo>
                <a:cubicBezTo>
                  <a:pt x="883" y="961"/>
                  <a:pt x="891" y="949"/>
                  <a:pt x="902" y="951"/>
                </a:cubicBezTo>
                <a:cubicBezTo>
                  <a:pt x="903" y="949"/>
                  <a:pt x="901" y="949"/>
                  <a:pt x="902" y="946"/>
                </a:cubicBezTo>
                <a:cubicBezTo>
                  <a:pt x="907" y="945"/>
                  <a:pt x="912" y="942"/>
                  <a:pt x="915" y="937"/>
                </a:cubicBezTo>
                <a:cubicBezTo>
                  <a:pt x="912" y="934"/>
                  <a:pt x="916" y="932"/>
                  <a:pt x="913" y="930"/>
                </a:cubicBezTo>
                <a:cubicBezTo>
                  <a:pt x="916" y="928"/>
                  <a:pt x="921" y="930"/>
                  <a:pt x="924" y="929"/>
                </a:cubicBezTo>
                <a:cubicBezTo>
                  <a:pt x="926" y="926"/>
                  <a:pt x="928" y="926"/>
                  <a:pt x="930" y="928"/>
                </a:cubicBezTo>
                <a:cubicBezTo>
                  <a:pt x="932" y="927"/>
                  <a:pt x="930" y="922"/>
                  <a:pt x="933" y="922"/>
                </a:cubicBezTo>
                <a:cubicBezTo>
                  <a:pt x="937" y="926"/>
                  <a:pt x="945" y="919"/>
                  <a:pt x="950" y="922"/>
                </a:cubicBezTo>
                <a:cubicBezTo>
                  <a:pt x="948" y="924"/>
                  <a:pt x="950" y="925"/>
                  <a:pt x="950" y="928"/>
                </a:cubicBezTo>
                <a:cubicBezTo>
                  <a:pt x="934" y="942"/>
                  <a:pt x="916" y="951"/>
                  <a:pt x="897" y="965"/>
                </a:cubicBezTo>
                <a:cubicBezTo>
                  <a:pt x="897" y="966"/>
                  <a:pt x="897" y="966"/>
                  <a:pt x="897" y="967"/>
                </a:cubicBezTo>
                <a:cubicBezTo>
                  <a:pt x="892" y="974"/>
                  <a:pt x="883" y="986"/>
                  <a:pt x="872" y="989"/>
                </a:cubicBezTo>
                <a:cubicBezTo>
                  <a:pt x="870" y="988"/>
                  <a:pt x="870" y="986"/>
                  <a:pt x="869" y="985"/>
                </a:cubicBezTo>
                <a:cubicBezTo>
                  <a:pt x="864" y="985"/>
                  <a:pt x="860" y="993"/>
                  <a:pt x="856" y="992"/>
                </a:cubicBezTo>
                <a:cubicBezTo>
                  <a:pt x="857" y="989"/>
                  <a:pt x="856" y="988"/>
                  <a:pt x="857" y="986"/>
                </a:cubicBezTo>
                <a:cubicBezTo>
                  <a:pt x="860" y="985"/>
                  <a:pt x="865" y="982"/>
                  <a:pt x="864" y="979"/>
                </a:cubicBezTo>
                <a:cubicBezTo>
                  <a:pt x="859" y="984"/>
                  <a:pt x="851" y="986"/>
                  <a:pt x="848" y="993"/>
                </a:cubicBezTo>
                <a:cubicBezTo>
                  <a:pt x="849" y="993"/>
                  <a:pt x="850" y="993"/>
                  <a:pt x="850" y="994"/>
                </a:cubicBezTo>
                <a:cubicBezTo>
                  <a:pt x="847" y="998"/>
                  <a:pt x="841" y="1002"/>
                  <a:pt x="837" y="998"/>
                </a:cubicBezTo>
                <a:cubicBezTo>
                  <a:pt x="831" y="1003"/>
                  <a:pt x="830" y="1011"/>
                  <a:pt x="820" y="1013"/>
                </a:cubicBezTo>
                <a:cubicBezTo>
                  <a:pt x="822" y="1009"/>
                  <a:pt x="818" y="1008"/>
                  <a:pt x="817" y="1005"/>
                </a:cubicBezTo>
                <a:cubicBezTo>
                  <a:pt x="819" y="1002"/>
                  <a:pt x="822" y="1003"/>
                  <a:pt x="824" y="1000"/>
                </a:cubicBezTo>
                <a:cubicBezTo>
                  <a:pt x="812" y="1004"/>
                  <a:pt x="801" y="1008"/>
                  <a:pt x="792" y="1014"/>
                </a:cubicBezTo>
                <a:cubicBezTo>
                  <a:pt x="792" y="1015"/>
                  <a:pt x="793" y="1014"/>
                  <a:pt x="793" y="1015"/>
                </a:cubicBezTo>
                <a:cubicBezTo>
                  <a:pt x="792" y="1017"/>
                  <a:pt x="790" y="1015"/>
                  <a:pt x="789" y="1017"/>
                </a:cubicBezTo>
                <a:cubicBezTo>
                  <a:pt x="790" y="1019"/>
                  <a:pt x="792" y="1016"/>
                  <a:pt x="792" y="1018"/>
                </a:cubicBezTo>
                <a:cubicBezTo>
                  <a:pt x="783" y="1025"/>
                  <a:pt x="767" y="1026"/>
                  <a:pt x="761" y="1036"/>
                </a:cubicBezTo>
                <a:cubicBezTo>
                  <a:pt x="763" y="1038"/>
                  <a:pt x="769" y="1037"/>
                  <a:pt x="768" y="1042"/>
                </a:cubicBezTo>
                <a:cubicBezTo>
                  <a:pt x="779" y="1041"/>
                  <a:pt x="788" y="1040"/>
                  <a:pt x="794" y="1035"/>
                </a:cubicBezTo>
                <a:cubicBezTo>
                  <a:pt x="798" y="1035"/>
                  <a:pt x="799" y="1037"/>
                  <a:pt x="802" y="1037"/>
                </a:cubicBezTo>
                <a:cubicBezTo>
                  <a:pt x="802" y="1034"/>
                  <a:pt x="804" y="1033"/>
                  <a:pt x="806" y="1032"/>
                </a:cubicBezTo>
                <a:cubicBezTo>
                  <a:pt x="824" y="1025"/>
                  <a:pt x="848" y="1021"/>
                  <a:pt x="863" y="1014"/>
                </a:cubicBezTo>
                <a:cubicBezTo>
                  <a:pt x="860" y="1017"/>
                  <a:pt x="862" y="1026"/>
                  <a:pt x="863" y="1029"/>
                </a:cubicBezTo>
                <a:cubicBezTo>
                  <a:pt x="866" y="1029"/>
                  <a:pt x="869" y="1028"/>
                  <a:pt x="871" y="1030"/>
                </a:cubicBezTo>
                <a:cubicBezTo>
                  <a:pt x="868" y="1041"/>
                  <a:pt x="855" y="1041"/>
                  <a:pt x="850" y="1049"/>
                </a:cubicBezTo>
                <a:cubicBezTo>
                  <a:pt x="845" y="1047"/>
                  <a:pt x="843" y="1048"/>
                  <a:pt x="836" y="1048"/>
                </a:cubicBezTo>
                <a:cubicBezTo>
                  <a:pt x="836" y="1050"/>
                  <a:pt x="834" y="1050"/>
                  <a:pt x="836" y="1052"/>
                </a:cubicBezTo>
                <a:cubicBezTo>
                  <a:pt x="830" y="1054"/>
                  <a:pt x="827" y="1059"/>
                  <a:pt x="823" y="1062"/>
                </a:cubicBezTo>
                <a:cubicBezTo>
                  <a:pt x="822" y="1061"/>
                  <a:pt x="822" y="1060"/>
                  <a:pt x="821" y="1059"/>
                </a:cubicBezTo>
                <a:cubicBezTo>
                  <a:pt x="818" y="1061"/>
                  <a:pt x="814" y="1063"/>
                  <a:pt x="810" y="1064"/>
                </a:cubicBezTo>
                <a:cubicBezTo>
                  <a:pt x="809" y="1063"/>
                  <a:pt x="807" y="1062"/>
                  <a:pt x="807" y="1060"/>
                </a:cubicBezTo>
                <a:cubicBezTo>
                  <a:pt x="805" y="1062"/>
                  <a:pt x="799" y="1060"/>
                  <a:pt x="798" y="1064"/>
                </a:cubicBezTo>
                <a:cubicBezTo>
                  <a:pt x="802" y="1065"/>
                  <a:pt x="806" y="1058"/>
                  <a:pt x="807" y="1064"/>
                </a:cubicBezTo>
                <a:cubicBezTo>
                  <a:pt x="803" y="1066"/>
                  <a:pt x="796" y="1067"/>
                  <a:pt x="798" y="1071"/>
                </a:cubicBezTo>
                <a:cubicBezTo>
                  <a:pt x="819" y="1063"/>
                  <a:pt x="838" y="1060"/>
                  <a:pt x="856" y="1058"/>
                </a:cubicBezTo>
                <a:cubicBezTo>
                  <a:pt x="856" y="1061"/>
                  <a:pt x="852" y="1061"/>
                  <a:pt x="851" y="1063"/>
                </a:cubicBezTo>
                <a:cubicBezTo>
                  <a:pt x="856" y="1062"/>
                  <a:pt x="859" y="1060"/>
                  <a:pt x="862" y="1057"/>
                </a:cubicBezTo>
                <a:cubicBezTo>
                  <a:pt x="867" y="1060"/>
                  <a:pt x="875" y="1055"/>
                  <a:pt x="880" y="1051"/>
                </a:cubicBezTo>
                <a:cubicBezTo>
                  <a:pt x="878" y="1052"/>
                  <a:pt x="877" y="1052"/>
                  <a:pt x="876" y="1050"/>
                </a:cubicBezTo>
                <a:cubicBezTo>
                  <a:pt x="881" y="1049"/>
                  <a:pt x="884" y="1042"/>
                  <a:pt x="890" y="1046"/>
                </a:cubicBezTo>
                <a:cubicBezTo>
                  <a:pt x="888" y="1050"/>
                  <a:pt x="890" y="1049"/>
                  <a:pt x="889" y="1055"/>
                </a:cubicBezTo>
                <a:cubicBezTo>
                  <a:pt x="877" y="1057"/>
                  <a:pt x="865" y="1068"/>
                  <a:pt x="852" y="1068"/>
                </a:cubicBezTo>
                <a:cubicBezTo>
                  <a:pt x="842" y="1068"/>
                  <a:pt x="838" y="1076"/>
                  <a:pt x="831" y="1077"/>
                </a:cubicBezTo>
                <a:cubicBezTo>
                  <a:pt x="831" y="1077"/>
                  <a:pt x="830" y="1074"/>
                  <a:pt x="828" y="1074"/>
                </a:cubicBezTo>
                <a:cubicBezTo>
                  <a:pt x="824" y="1074"/>
                  <a:pt x="822" y="1077"/>
                  <a:pt x="819" y="1076"/>
                </a:cubicBezTo>
                <a:cubicBezTo>
                  <a:pt x="819" y="1079"/>
                  <a:pt x="817" y="1081"/>
                  <a:pt x="815" y="1081"/>
                </a:cubicBezTo>
                <a:cubicBezTo>
                  <a:pt x="814" y="1085"/>
                  <a:pt x="814" y="1085"/>
                  <a:pt x="815" y="1089"/>
                </a:cubicBezTo>
                <a:cubicBezTo>
                  <a:pt x="823" y="1091"/>
                  <a:pt x="832" y="1087"/>
                  <a:pt x="834" y="1079"/>
                </a:cubicBezTo>
                <a:cubicBezTo>
                  <a:pt x="861" y="1083"/>
                  <a:pt x="884" y="1069"/>
                  <a:pt x="907" y="1060"/>
                </a:cubicBezTo>
                <a:cubicBezTo>
                  <a:pt x="928" y="1059"/>
                  <a:pt x="939" y="1037"/>
                  <a:pt x="957" y="1031"/>
                </a:cubicBezTo>
                <a:cubicBezTo>
                  <a:pt x="948" y="1043"/>
                  <a:pt x="933" y="1049"/>
                  <a:pt x="923" y="1060"/>
                </a:cubicBezTo>
                <a:cubicBezTo>
                  <a:pt x="917" y="1059"/>
                  <a:pt x="907" y="1067"/>
                  <a:pt x="907" y="1071"/>
                </a:cubicBezTo>
                <a:cubicBezTo>
                  <a:pt x="907" y="1071"/>
                  <a:pt x="908" y="1070"/>
                  <a:pt x="908" y="1071"/>
                </a:cubicBezTo>
                <a:cubicBezTo>
                  <a:pt x="908" y="1074"/>
                  <a:pt x="907" y="1075"/>
                  <a:pt x="905" y="1075"/>
                </a:cubicBezTo>
                <a:cubicBezTo>
                  <a:pt x="903" y="1074"/>
                  <a:pt x="900" y="1072"/>
                  <a:pt x="898" y="1073"/>
                </a:cubicBezTo>
                <a:cubicBezTo>
                  <a:pt x="897" y="1075"/>
                  <a:pt x="896" y="1077"/>
                  <a:pt x="895" y="1079"/>
                </a:cubicBezTo>
                <a:cubicBezTo>
                  <a:pt x="896" y="1079"/>
                  <a:pt x="897" y="1079"/>
                  <a:pt x="898" y="1080"/>
                </a:cubicBezTo>
                <a:cubicBezTo>
                  <a:pt x="894" y="1083"/>
                  <a:pt x="888" y="1085"/>
                  <a:pt x="886" y="1090"/>
                </a:cubicBezTo>
                <a:cubicBezTo>
                  <a:pt x="896" y="1098"/>
                  <a:pt x="911" y="1088"/>
                  <a:pt x="919" y="1081"/>
                </a:cubicBezTo>
                <a:cubicBezTo>
                  <a:pt x="915" y="1080"/>
                  <a:pt x="912" y="1084"/>
                  <a:pt x="911" y="1081"/>
                </a:cubicBezTo>
                <a:cubicBezTo>
                  <a:pt x="916" y="1069"/>
                  <a:pt x="924" y="1058"/>
                  <a:pt x="938" y="1055"/>
                </a:cubicBezTo>
                <a:cubicBezTo>
                  <a:pt x="938" y="1060"/>
                  <a:pt x="943" y="1058"/>
                  <a:pt x="942" y="1062"/>
                </a:cubicBezTo>
                <a:cubicBezTo>
                  <a:pt x="944" y="1062"/>
                  <a:pt x="945" y="1060"/>
                  <a:pt x="946" y="1059"/>
                </a:cubicBezTo>
                <a:cubicBezTo>
                  <a:pt x="947" y="1062"/>
                  <a:pt x="949" y="1062"/>
                  <a:pt x="952" y="1062"/>
                </a:cubicBezTo>
                <a:cubicBezTo>
                  <a:pt x="953" y="1049"/>
                  <a:pt x="969" y="1052"/>
                  <a:pt x="975" y="1043"/>
                </a:cubicBezTo>
                <a:cubicBezTo>
                  <a:pt x="975" y="1042"/>
                  <a:pt x="974" y="1041"/>
                  <a:pt x="974" y="1040"/>
                </a:cubicBezTo>
                <a:cubicBezTo>
                  <a:pt x="978" y="1037"/>
                  <a:pt x="983" y="1036"/>
                  <a:pt x="986" y="1034"/>
                </a:cubicBezTo>
                <a:cubicBezTo>
                  <a:pt x="983" y="1034"/>
                  <a:pt x="986" y="1031"/>
                  <a:pt x="985" y="1031"/>
                </a:cubicBezTo>
                <a:cubicBezTo>
                  <a:pt x="981" y="1035"/>
                  <a:pt x="976" y="1038"/>
                  <a:pt x="972" y="1041"/>
                </a:cubicBezTo>
                <a:cubicBezTo>
                  <a:pt x="970" y="1041"/>
                  <a:pt x="970" y="1039"/>
                  <a:pt x="970" y="1037"/>
                </a:cubicBezTo>
                <a:cubicBezTo>
                  <a:pt x="980" y="1033"/>
                  <a:pt x="986" y="1021"/>
                  <a:pt x="994" y="1016"/>
                </a:cubicBezTo>
                <a:cubicBezTo>
                  <a:pt x="994" y="1021"/>
                  <a:pt x="993" y="1021"/>
                  <a:pt x="993" y="1024"/>
                </a:cubicBezTo>
                <a:cubicBezTo>
                  <a:pt x="996" y="1026"/>
                  <a:pt x="999" y="1026"/>
                  <a:pt x="1003" y="1024"/>
                </a:cubicBezTo>
                <a:cubicBezTo>
                  <a:pt x="1003" y="1025"/>
                  <a:pt x="1002" y="1027"/>
                  <a:pt x="1003" y="1027"/>
                </a:cubicBezTo>
                <a:cubicBezTo>
                  <a:pt x="1007" y="1024"/>
                  <a:pt x="1010" y="1020"/>
                  <a:pt x="1016" y="1020"/>
                </a:cubicBezTo>
                <a:cubicBezTo>
                  <a:pt x="1016" y="1017"/>
                  <a:pt x="1015" y="1017"/>
                  <a:pt x="1015" y="1014"/>
                </a:cubicBezTo>
                <a:cubicBezTo>
                  <a:pt x="1016" y="1013"/>
                  <a:pt x="1022" y="1015"/>
                  <a:pt x="1020" y="1013"/>
                </a:cubicBezTo>
                <a:cubicBezTo>
                  <a:pt x="1019" y="1013"/>
                  <a:pt x="1019" y="1013"/>
                  <a:pt x="1018" y="1014"/>
                </a:cubicBezTo>
                <a:cubicBezTo>
                  <a:pt x="1018" y="1012"/>
                  <a:pt x="1018" y="1010"/>
                  <a:pt x="1017" y="1009"/>
                </a:cubicBezTo>
                <a:cubicBezTo>
                  <a:pt x="1023" y="1007"/>
                  <a:pt x="1026" y="998"/>
                  <a:pt x="1033" y="1000"/>
                </a:cubicBezTo>
                <a:cubicBezTo>
                  <a:pt x="1038" y="990"/>
                  <a:pt x="1044" y="979"/>
                  <a:pt x="1052" y="972"/>
                </a:cubicBezTo>
                <a:cubicBezTo>
                  <a:pt x="1051" y="979"/>
                  <a:pt x="1048" y="982"/>
                  <a:pt x="1047" y="989"/>
                </a:cubicBezTo>
                <a:cubicBezTo>
                  <a:pt x="1051" y="988"/>
                  <a:pt x="1052" y="985"/>
                  <a:pt x="1052" y="989"/>
                </a:cubicBezTo>
                <a:cubicBezTo>
                  <a:pt x="1053" y="988"/>
                  <a:pt x="1053" y="986"/>
                  <a:pt x="1052" y="985"/>
                </a:cubicBezTo>
                <a:cubicBezTo>
                  <a:pt x="1055" y="984"/>
                  <a:pt x="1055" y="983"/>
                  <a:pt x="1056" y="983"/>
                </a:cubicBezTo>
                <a:cubicBezTo>
                  <a:pt x="1055" y="980"/>
                  <a:pt x="1059" y="975"/>
                  <a:pt x="1060" y="972"/>
                </a:cubicBezTo>
                <a:cubicBezTo>
                  <a:pt x="1061" y="972"/>
                  <a:pt x="1063" y="973"/>
                  <a:pt x="1063" y="975"/>
                </a:cubicBezTo>
                <a:cubicBezTo>
                  <a:pt x="1061" y="975"/>
                  <a:pt x="1062" y="973"/>
                  <a:pt x="1060" y="972"/>
                </a:cubicBezTo>
                <a:cubicBezTo>
                  <a:pt x="1061" y="977"/>
                  <a:pt x="1059" y="979"/>
                  <a:pt x="1059" y="982"/>
                </a:cubicBezTo>
                <a:cubicBezTo>
                  <a:pt x="1059" y="981"/>
                  <a:pt x="1060" y="980"/>
                  <a:pt x="1061" y="979"/>
                </a:cubicBezTo>
                <a:cubicBezTo>
                  <a:pt x="1061" y="981"/>
                  <a:pt x="1063" y="980"/>
                  <a:pt x="1063" y="981"/>
                </a:cubicBezTo>
                <a:cubicBezTo>
                  <a:pt x="1063" y="986"/>
                  <a:pt x="1059" y="985"/>
                  <a:pt x="1059" y="990"/>
                </a:cubicBezTo>
                <a:cubicBezTo>
                  <a:pt x="1063" y="989"/>
                  <a:pt x="1063" y="994"/>
                  <a:pt x="1064" y="990"/>
                </a:cubicBezTo>
                <a:cubicBezTo>
                  <a:pt x="1062" y="990"/>
                  <a:pt x="1066" y="984"/>
                  <a:pt x="1068" y="982"/>
                </a:cubicBezTo>
                <a:cubicBezTo>
                  <a:pt x="1065" y="975"/>
                  <a:pt x="1077" y="965"/>
                  <a:pt x="1070" y="958"/>
                </a:cubicBezTo>
                <a:cubicBezTo>
                  <a:pt x="1073" y="958"/>
                  <a:pt x="1074" y="956"/>
                  <a:pt x="1076" y="955"/>
                </a:cubicBezTo>
                <a:cubicBezTo>
                  <a:pt x="1078" y="958"/>
                  <a:pt x="1073" y="959"/>
                  <a:pt x="1076" y="961"/>
                </a:cubicBezTo>
                <a:cubicBezTo>
                  <a:pt x="1078" y="958"/>
                  <a:pt x="1084" y="947"/>
                  <a:pt x="1078" y="949"/>
                </a:cubicBezTo>
                <a:cubicBezTo>
                  <a:pt x="1083" y="940"/>
                  <a:pt x="1093" y="930"/>
                  <a:pt x="1096" y="919"/>
                </a:cubicBezTo>
                <a:cubicBezTo>
                  <a:pt x="1096" y="917"/>
                  <a:pt x="1093" y="918"/>
                  <a:pt x="1094" y="915"/>
                </a:cubicBezTo>
                <a:cubicBezTo>
                  <a:pt x="1096" y="914"/>
                  <a:pt x="1096" y="915"/>
                  <a:pt x="1098" y="916"/>
                </a:cubicBezTo>
                <a:cubicBezTo>
                  <a:pt x="1103" y="908"/>
                  <a:pt x="1105" y="898"/>
                  <a:pt x="1112" y="890"/>
                </a:cubicBezTo>
                <a:cubicBezTo>
                  <a:pt x="1115" y="886"/>
                  <a:pt x="1120" y="884"/>
                  <a:pt x="1123" y="880"/>
                </a:cubicBezTo>
                <a:cubicBezTo>
                  <a:pt x="1126" y="875"/>
                  <a:pt x="1127" y="869"/>
                  <a:pt x="1130" y="863"/>
                </a:cubicBezTo>
                <a:cubicBezTo>
                  <a:pt x="1130" y="860"/>
                  <a:pt x="1129" y="861"/>
                  <a:pt x="1129" y="857"/>
                </a:cubicBezTo>
                <a:cubicBezTo>
                  <a:pt x="1133" y="851"/>
                  <a:pt x="1132" y="840"/>
                  <a:pt x="1138" y="837"/>
                </a:cubicBezTo>
                <a:cubicBezTo>
                  <a:pt x="1141" y="838"/>
                  <a:pt x="1142" y="839"/>
                  <a:pt x="1145" y="840"/>
                </a:cubicBezTo>
                <a:cubicBezTo>
                  <a:pt x="1149" y="837"/>
                  <a:pt x="1150" y="832"/>
                  <a:pt x="1151" y="825"/>
                </a:cubicBezTo>
                <a:cubicBezTo>
                  <a:pt x="1160" y="821"/>
                  <a:pt x="1164" y="803"/>
                  <a:pt x="1162" y="793"/>
                </a:cubicBezTo>
                <a:cubicBezTo>
                  <a:pt x="1172" y="758"/>
                  <a:pt x="1190" y="721"/>
                  <a:pt x="1198" y="684"/>
                </a:cubicBezTo>
                <a:cubicBezTo>
                  <a:pt x="1198" y="684"/>
                  <a:pt x="1198" y="684"/>
                  <a:pt x="1198" y="684"/>
                </a:cubicBezTo>
                <a:cubicBezTo>
                  <a:pt x="1195" y="673"/>
                  <a:pt x="1199" y="661"/>
                  <a:pt x="1199" y="650"/>
                </a:cubicBezTo>
                <a:cubicBezTo>
                  <a:pt x="1205" y="641"/>
                  <a:pt x="1206" y="626"/>
                  <a:pt x="1207" y="611"/>
                </a:cubicBezTo>
                <a:cubicBezTo>
                  <a:pt x="1208" y="590"/>
                  <a:pt x="1216" y="561"/>
                  <a:pt x="1210" y="547"/>
                </a:cubicBezTo>
                <a:close/>
                <a:moveTo>
                  <a:pt x="333" y="143"/>
                </a:moveTo>
                <a:cubicBezTo>
                  <a:pt x="333" y="140"/>
                  <a:pt x="333" y="139"/>
                  <a:pt x="334" y="138"/>
                </a:cubicBezTo>
                <a:cubicBezTo>
                  <a:pt x="335" y="138"/>
                  <a:pt x="335" y="139"/>
                  <a:pt x="336" y="139"/>
                </a:cubicBezTo>
                <a:cubicBezTo>
                  <a:pt x="336" y="141"/>
                  <a:pt x="336" y="143"/>
                  <a:pt x="333" y="143"/>
                </a:cubicBezTo>
                <a:close/>
                <a:moveTo>
                  <a:pt x="338" y="89"/>
                </a:moveTo>
                <a:cubicBezTo>
                  <a:pt x="336" y="97"/>
                  <a:pt x="326" y="96"/>
                  <a:pt x="324" y="104"/>
                </a:cubicBezTo>
                <a:cubicBezTo>
                  <a:pt x="320" y="105"/>
                  <a:pt x="321" y="100"/>
                  <a:pt x="319" y="99"/>
                </a:cubicBezTo>
                <a:cubicBezTo>
                  <a:pt x="324" y="94"/>
                  <a:pt x="330" y="91"/>
                  <a:pt x="338" y="89"/>
                </a:cubicBezTo>
                <a:close/>
                <a:moveTo>
                  <a:pt x="317" y="100"/>
                </a:moveTo>
                <a:cubicBezTo>
                  <a:pt x="315" y="104"/>
                  <a:pt x="312" y="107"/>
                  <a:pt x="307" y="107"/>
                </a:cubicBezTo>
                <a:cubicBezTo>
                  <a:pt x="307" y="102"/>
                  <a:pt x="313" y="102"/>
                  <a:pt x="317" y="100"/>
                </a:cubicBezTo>
                <a:close/>
                <a:moveTo>
                  <a:pt x="288" y="149"/>
                </a:moveTo>
                <a:cubicBezTo>
                  <a:pt x="287" y="151"/>
                  <a:pt x="286" y="153"/>
                  <a:pt x="284" y="155"/>
                </a:cubicBezTo>
                <a:cubicBezTo>
                  <a:pt x="282" y="152"/>
                  <a:pt x="286" y="149"/>
                  <a:pt x="288" y="149"/>
                </a:cubicBezTo>
                <a:close/>
                <a:moveTo>
                  <a:pt x="283" y="85"/>
                </a:moveTo>
                <a:cubicBezTo>
                  <a:pt x="285" y="85"/>
                  <a:pt x="286" y="85"/>
                  <a:pt x="287" y="86"/>
                </a:cubicBezTo>
                <a:cubicBezTo>
                  <a:pt x="287" y="88"/>
                  <a:pt x="285" y="89"/>
                  <a:pt x="283" y="89"/>
                </a:cubicBezTo>
                <a:cubicBezTo>
                  <a:pt x="281" y="87"/>
                  <a:pt x="283" y="87"/>
                  <a:pt x="283" y="85"/>
                </a:cubicBezTo>
                <a:close/>
                <a:moveTo>
                  <a:pt x="266" y="149"/>
                </a:moveTo>
                <a:cubicBezTo>
                  <a:pt x="261" y="156"/>
                  <a:pt x="256" y="162"/>
                  <a:pt x="248" y="167"/>
                </a:cubicBezTo>
                <a:cubicBezTo>
                  <a:pt x="252" y="159"/>
                  <a:pt x="258" y="148"/>
                  <a:pt x="266" y="149"/>
                </a:cubicBezTo>
                <a:close/>
                <a:moveTo>
                  <a:pt x="239" y="138"/>
                </a:moveTo>
                <a:cubicBezTo>
                  <a:pt x="238" y="139"/>
                  <a:pt x="238" y="141"/>
                  <a:pt x="235" y="142"/>
                </a:cubicBezTo>
                <a:cubicBezTo>
                  <a:pt x="236" y="139"/>
                  <a:pt x="237" y="136"/>
                  <a:pt x="239" y="138"/>
                </a:cubicBezTo>
                <a:close/>
                <a:moveTo>
                  <a:pt x="235" y="142"/>
                </a:moveTo>
                <a:cubicBezTo>
                  <a:pt x="235" y="145"/>
                  <a:pt x="233" y="145"/>
                  <a:pt x="230" y="146"/>
                </a:cubicBezTo>
                <a:cubicBezTo>
                  <a:pt x="231" y="143"/>
                  <a:pt x="232" y="142"/>
                  <a:pt x="235" y="142"/>
                </a:cubicBezTo>
                <a:close/>
                <a:moveTo>
                  <a:pt x="94" y="318"/>
                </a:moveTo>
                <a:cubicBezTo>
                  <a:pt x="92" y="310"/>
                  <a:pt x="97" y="308"/>
                  <a:pt x="94" y="318"/>
                </a:cubicBezTo>
                <a:close/>
                <a:moveTo>
                  <a:pt x="60" y="460"/>
                </a:moveTo>
                <a:cubicBezTo>
                  <a:pt x="57" y="459"/>
                  <a:pt x="58" y="456"/>
                  <a:pt x="59" y="454"/>
                </a:cubicBezTo>
                <a:cubicBezTo>
                  <a:pt x="61" y="454"/>
                  <a:pt x="60" y="458"/>
                  <a:pt x="60" y="460"/>
                </a:cubicBezTo>
                <a:close/>
                <a:moveTo>
                  <a:pt x="83" y="370"/>
                </a:moveTo>
                <a:cubicBezTo>
                  <a:pt x="74" y="366"/>
                  <a:pt x="87" y="358"/>
                  <a:pt x="87" y="352"/>
                </a:cubicBezTo>
                <a:cubicBezTo>
                  <a:pt x="88" y="357"/>
                  <a:pt x="85" y="366"/>
                  <a:pt x="83" y="370"/>
                </a:cubicBezTo>
                <a:close/>
                <a:moveTo>
                  <a:pt x="131" y="236"/>
                </a:moveTo>
                <a:cubicBezTo>
                  <a:pt x="131" y="239"/>
                  <a:pt x="128" y="240"/>
                  <a:pt x="126" y="242"/>
                </a:cubicBezTo>
                <a:cubicBezTo>
                  <a:pt x="124" y="239"/>
                  <a:pt x="128" y="236"/>
                  <a:pt x="131" y="236"/>
                </a:cubicBezTo>
                <a:close/>
                <a:moveTo>
                  <a:pt x="138" y="242"/>
                </a:moveTo>
                <a:cubicBezTo>
                  <a:pt x="140" y="246"/>
                  <a:pt x="134" y="248"/>
                  <a:pt x="134" y="253"/>
                </a:cubicBezTo>
                <a:cubicBezTo>
                  <a:pt x="132" y="252"/>
                  <a:pt x="132" y="254"/>
                  <a:pt x="130" y="254"/>
                </a:cubicBezTo>
                <a:cubicBezTo>
                  <a:pt x="132" y="260"/>
                  <a:pt x="127" y="265"/>
                  <a:pt x="123" y="269"/>
                </a:cubicBezTo>
                <a:cubicBezTo>
                  <a:pt x="124" y="260"/>
                  <a:pt x="126" y="262"/>
                  <a:pt x="126" y="256"/>
                </a:cubicBezTo>
                <a:cubicBezTo>
                  <a:pt x="124" y="255"/>
                  <a:pt x="125" y="258"/>
                  <a:pt x="123" y="258"/>
                </a:cubicBezTo>
                <a:cubicBezTo>
                  <a:pt x="120" y="259"/>
                  <a:pt x="121" y="256"/>
                  <a:pt x="118" y="256"/>
                </a:cubicBezTo>
                <a:cubicBezTo>
                  <a:pt x="121" y="245"/>
                  <a:pt x="130" y="247"/>
                  <a:pt x="138" y="242"/>
                </a:cubicBezTo>
                <a:close/>
                <a:moveTo>
                  <a:pt x="119" y="283"/>
                </a:moveTo>
                <a:cubicBezTo>
                  <a:pt x="118" y="278"/>
                  <a:pt x="125" y="274"/>
                  <a:pt x="127" y="270"/>
                </a:cubicBezTo>
                <a:cubicBezTo>
                  <a:pt x="128" y="274"/>
                  <a:pt x="123" y="281"/>
                  <a:pt x="119" y="283"/>
                </a:cubicBezTo>
                <a:close/>
                <a:moveTo>
                  <a:pt x="114" y="287"/>
                </a:moveTo>
                <a:cubicBezTo>
                  <a:pt x="116" y="288"/>
                  <a:pt x="115" y="293"/>
                  <a:pt x="113" y="291"/>
                </a:cubicBezTo>
                <a:cubicBezTo>
                  <a:pt x="112" y="289"/>
                  <a:pt x="114" y="289"/>
                  <a:pt x="114" y="287"/>
                </a:cubicBezTo>
                <a:close/>
                <a:moveTo>
                  <a:pt x="101" y="389"/>
                </a:moveTo>
                <a:cubicBezTo>
                  <a:pt x="103" y="390"/>
                  <a:pt x="102" y="395"/>
                  <a:pt x="100" y="395"/>
                </a:cubicBezTo>
                <a:cubicBezTo>
                  <a:pt x="99" y="392"/>
                  <a:pt x="100" y="391"/>
                  <a:pt x="101" y="389"/>
                </a:cubicBezTo>
                <a:close/>
                <a:moveTo>
                  <a:pt x="93" y="334"/>
                </a:moveTo>
                <a:cubicBezTo>
                  <a:pt x="94" y="334"/>
                  <a:pt x="94" y="335"/>
                  <a:pt x="95" y="335"/>
                </a:cubicBezTo>
                <a:cubicBezTo>
                  <a:pt x="96" y="338"/>
                  <a:pt x="94" y="337"/>
                  <a:pt x="94" y="339"/>
                </a:cubicBezTo>
                <a:cubicBezTo>
                  <a:pt x="92" y="339"/>
                  <a:pt x="92" y="336"/>
                  <a:pt x="93" y="334"/>
                </a:cubicBezTo>
                <a:close/>
                <a:moveTo>
                  <a:pt x="100" y="417"/>
                </a:moveTo>
                <a:cubicBezTo>
                  <a:pt x="95" y="413"/>
                  <a:pt x="101" y="405"/>
                  <a:pt x="104" y="412"/>
                </a:cubicBezTo>
                <a:cubicBezTo>
                  <a:pt x="104" y="415"/>
                  <a:pt x="101" y="415"/>
                  <a:pt x="100" y="417"/>
                </a:cubicBezTo>
                <a:close/>
                <a:moveTo>
                  <a:pt x="96" y="414"/>
                </a:moveTo>
                <a:cubicBezTo>
                  <a:pt x="93" y="413"/>
                  <a:pt x="96" y="410"/>
                  <a:pt x="95" y="406"/>
                </a:cubicBezTo>
                <a:cubicBezTo>
                  <a:pt x="95" y="403"/>
                  <a:pt x="91" y="408"/>
                  <a:pt x="91" y="403"/>
                </a:cubicBezTo>
                <a:cubicBezTo>
                  <a:pt x="96" y="403"/>
                  <a:pt x="104" y="400"/>
                  <a:pt x="109" y="398"/>
                </a:cubicBezTo>
                <a:cubicBezTo>
                  <a:pt x="109" y="403"/>
                  <a:pt x="106" y="404"/>
                  <a:pt x="105" y="407"/>
                </a:cubicBezTo>
                <a:cubicBezTo>
                  <a:pt x="99" y="405"/>
                  <a:pt x="98" y="410"/>
                  <a:pt x="96" y="414"/>
                </a:cubicBezTo>
                <a:close/>
                <a:moveTo>
                  <a:pt x="112" y="482"/>
                </a:moveTo>
                <a:cubicBezTo>
                  <a:pt x="111" y="478"/>
                  <a:pt x="110" y="473"/>
                  <a:pt x="105" y="473"/>
                </a:cubicBezTo>
                <a:cubicBezTo>
                  <a:pt x="105" y="470"/>
                  <a:pt x="105" y="466"/>
                  <a:pt x="108" y="467"/>
                </a:cubicBezTo>
                <a:cubicBezTo>
                  <a:pt x="108" y="464"/>
                  <a:pt x="108" y="462"/>
                  <a:pt x="108" y="457"/>
                </a:cubicBezTo>
                <a:cubicBezTo>
                  <a:pt x="111" y="458"/>
                  <a:pt x="112" y="456"/>
                  <a:pt x="113" y="454"/>
                </a:cubicBezTo>
                <a:cubicBezTo>
                  <a:pt x="116" y="454"/>
                  <a:pt x="115" y="459"/>
                  <a:pt x="114" y="462"/>
                </a:cubicBezTo>
                <a:cubicBezTo>
                  <a:pt x="122" y="464"/>
                  <a:pt x="117" y="476"/>
                  <a:pt x="116" y="483"/>
                </a:cubicBezTo>
                <a:cubicBezTo>
                  <a:pt x="114" y="481"/>
                  <a:pt x="114" y="481"/>
                  <a:pt x="112" y="482"/>
                </a:cubicBezTo>
                <a:close/>
                <a:moveTo>
                  <a:pt x="117" y="492"/>
                </a:moveTo>
                <a:cubicBezTo>
                  <a:pt x="116" y="491"/>
                  <a:pt x="117" y="486"/>
                  <a:pt x="120" y="487"/>
                </a:cubicBezTo>
                <a:cubicBezTo>
                  <a:pt x="120" y="490"/>
                  <a:pt x="118" y="490"/>
                  <a:pt x="117" y="492"/>
                </a:cubicBezTo>
                <a:close/>
                <a:moveTo>
                  <a:pt x="121" y="484"/>
                </a:moveTo>
                <a:cubicBezTo>
                  <a:pt x="120" y="477"/>
                  <a:pt x="127" y="472"/>
                  <a:pt x="128" y="465"/>
                </a:cubicBezTo>
                <a:cubicBezTo>
                  <a:pt x="132" y="473"/>
                  <a:pt x="124" y="478"/>
                  <a:pt x="121" y="484"/>
                </a:cubicBezTo>
                <a:close/>
                <a:moveTo>
                  <a:pt x="116" y="427"/>
                </a:moveTo>
                <a:cubicBezTo>
                  <a:pt x="108" y="432"/>
                  <a:pt x="111" y="446"/>
                  <a:pt x="104" y="450"/>
                </a:cubicBezTo>
                <a:cubicBezTo>
                  <a:pt x="104" y="434"/>
                  <a:pt x="110" y="421"/>
                  <a:pt x="105" y="409"/>
                </a:cubicBezTo>
                <a:cubicBezTo>
                  <a:pt x="108" y="408"/>
                  <a:pt x="108" y="410"/>
                  <a:pt x="111" y="410"/>
                </a:cubicBezTo>
                <a:cubicBezTo>
                  <a:pt x="111" y="404"/>
                  <a:pt x="112" y="394"/>
                  <a:pt x="118" y="391"/>
                </a:cubicBezTo>
                <a:cubicBezTo>
                  <a:pt x="119" y="390"/>
                  <a:pt x="117" y="401"/>
                  <a:pt x="114" y="403"/>
                </a:cubicBezTo>
                <a:cubicBezTo>
                  <a:pt x="117" y="406"/>
                  <a:pt x="118" y="403"/>
                  <a:pt x="122" y="403"/>
                </a:cubicBezTo>
                <a:cubicBezTo>
                  <a:pt x="124" y="398"/>
                  <a:pt x="125" y="394"/>
                  <a:pt x="126" y="389"/>
                </a:cubicBezTo>
                <a:cubicBezTo>
                  <a:pt x="128" y="389"/>
                  <a:pt x="128" y="388"/>
                  <a:pt x="130" y="388"/>
                </a:cubicBezTo>
                <a:cubicBezTo>
                  <a:pt x="131" y="389"/>
                  <a:pt x="132" y="391"/>
                  <a:pt x="130" y="392"/>
                </a:cubicBezTo>
                <a:cubicBezTo>
                  <a:pt x="133" y="391"/>
                  <a:pt x="134" y="389"/>
                  <a:pt x="134" y="384"/>
                </a:cubicBezTo>
                <a:cubicBezTo>
                  <a:pt x="137" y="384"/>
                  <a:pt x="135" y="388"/>
                  <a:pt x="137" y="390"/>
                </a:cubicBezTo>
                <a:cubicBezTo>
                  <a:pt x="139" y="389"/>
                  <a:pt x="141" y="385"/>
                  <a:pt x="143" y="387"/>
                </a:cubicBezTo>
                <a:cubicBezTo>
                  <a:pt x="136" y="403"/>
                  <a:pt x="127" y="417"/>
                  <a:pt x="116" y="427"/>
                </a:cubicBezTo>
                <a:close/>
                <a:moveTo>
                  <a:pt x="136" y="234"/>
                </a:moveTo>
                <a:cubicBezTo>
                  <a:pt x="137" y="230"/>
                  <a:pt x="140" y="230"/>
                  <a:pt x="143" y="230"/>
                </a:cubicBezTo>
                <a:cubicBezTo>
                  <a:pt x="143" y="233"/>
                  <a:pt x="139" y="236"/>
                  <a:pt x="136" y="234"/>
                </a:cubicBezTo>
                <a:close/>
                <a:moveTo>
                  <a:pt x="134" y="568"/>
                </a:moveTo>
                <a:cubicBezTo>
                  <a:pt x="132" y="568"/>
                  <a:pt x="134" y="563"/>
                  <a:pt x="134" y="561"/>
                </a:cubicBezTo>
                <a:cubicBezTo>
                  <a:pt x="138" y="561"/>
                  <a:pt x="135" y="567"/>
                  <a:pt x="134" y="568"/>
                </a:cubicBezTo>
                <a:close/>
                <a:moveTo>
                  <a:pt x="151" y="219"/>
                </a:moveTo>
                <a:cubicBezTo>
                  <a:pt x="149" y="218"/>
                  <a:pt x="151" y="217"/>
                  <a:pt x="151" y="216"/>
                </a:cubicBezTo>
                <a:cubicBezTo>
                  <a:pt x="149" y="215"/>
                  <a:pt x="149" y="213"/>
                  <a:pt x="148" y="213"/>
                </a:cubicBezTo>
                <a:cubicBezTo>
                  <a:pt x="152" y="207"/>
                  <a:pt x="155" y="214"/>
                  <a:pt x="151" y="219"/>
                </a:cubicBezTo>
                <a:close/>
                <a:moveTo>
                  <a:pt x="144" y="225"/>
                </a:moveTo>
                <a:cubicBezTo>
                  <a:pt x="144" y="222"/>
                  <a:pt x="145" y="219"/>
                  <a:pt x="148" y="220"/>
                </a:cubicBezTo>
                <a:cubicBezTo>
                  <a:pt x="147" y="221"/>
                  <a:pt x="147" y="225"/>
                  <a:pt x="144" y="225"/>
                </a:cubicBezTo>
                <a:close/>
                <a:moveTo>
                  <a:pt x="149" y="482"/>
                </a:moveTo>
                <a:cubicBezTo>
                  <a:pt x="146" y="477"/>
                  <a:pt x="152" y="477"/>
                  <a:pt x="152" y="472"/>
                </a:cubicBezTo>
                <a:cubicBezTo>
                  <a:pt x="153" y="475"/>
                  <a:pt x="155" y="483"/>
                  <a:pt x="149" y="482"/>
                </a:cubicBezTo>
                <a:close/>
                <a:moveTo>
                  <a:pt x="152" y="236"/>
                </a:moveTo>
                <a:cubicBezTo>
                  <a:pt x="149" y="236"/>
                  <a:pt x="151" y="231"/>
                  <a:pt x="154" y="231"/>
                </a:cubicBezTo>
                <a:cubicBezTo>
                  <a:pt x="154" y="234"/>
                  <a:pt x="152" y="234"/>
                  <a:pt x="152" y="236"/>
                </a:cubicBezTo>
                <a:close/>
                <a:moveTo>
                  <a:pt x="192" y="197"/>
                </a:moveTo>
                <a:cubicBezTo>
                  <a:pt x="192" y="194"/>
                  <a:pt x="194" y="195"/>
                  <a:pt x="194" y="192"/>
                </a:cubicBezTo>
                <a:cubicBezTo>
                  <a:pt x="196" y="192"/>
                  <a:pt x="196" y="192"/>
                  <a:pt x="196" y="192"/>
                </a:cubicBezTo>
                <a:cubicBezTo>
                  <a:pt x="195" y="193"/>
                  <a:pt x="196" y="193"/>
                  <a:pt x="196" y="193"/>
                </a:cubicBezTo>
                <a:cubicBezTo>
                  <a:pt x="195" y="195"/>
                  <a:pt x="195" y="198"/>
                  <a:pt x="192" y="197"/>
                </a:cubicBezTo>
                <a:close/>
                <a:moveTo>
                  <a:pt x="192" y="191"/>
                </a:moveTo>
                <a:cubicBezTo>
                  <a:pt x="192" y="189"/>
                  <a:pt x="193" y="189"/>
                  <a:pt x="193" y="187"/>
                </a:cubicBezTo>
                <a:cubicBezTo>
                  <a:pt x="197" y="187"/>
                  <a:pt x="196" y="189"/>
                  <a:pt x="196" y="192"/>
                </a:cubicBezTo>
                <a:cubicBezTo>
                  <a:pt x="195" y="191"/>
                  <a:pt x="194" y="191"/>
                  <a:pt x="192" y="191"/>
                </a:cubicBezTo>
                <a:close/>
                <a:moveTo>
                  <a:pt x="217" y="156"/>
                </a:moveTo>
                <a:cubicBezTo>
                  <a:pt x="219" y="153"/>
                  <a:pt x="221" y="151"/>
                  <a:pt x="223" y="150"/>
                </a:cubicBezTo>
                <a:cubicBezTo>
                  <a:pt x="224" y="153"/>
                  <a:pt x="221" y="157"/>
                  <a:pt x="223" y="160"/>
                </a:cubicBezTo>
                <a:cubicBezTo>
                  <a:pt x="216" y="160"/>
                  <a:pt x="218" y="174"/>
                  <a:pt x="210" y="171"/>
                </a:cubicBezTo>
                <a:cubicBezTo>
                  <a:pt x="212" y="166"/>
                  <a:pt x="216" y="163"/>
                  <a:pt x="219" y="160"/>
                </a:cubicBezTo>
                <a:cubicBezTo>
                  <a:pt x="220" y="157"/>
                  <a:pt x="217" y="158"/>
                  <a:pt x="217" y="156"/>
                </a:cubicBezTo>
                <a:close/>
                <a:moveTo>
                  <a:pt x="214" y="136"/>
                </a:moveTo>
                <a:cubicBezTo>
                  <a:pt x="213" y="139"/>
                  <a:pt x="210" y="142"/>
                  <a:pt x="209" y="141"/>
                </a:cubicBezTo>
                <a:cubicBezTo>
                  <a:pt x="210" y="138"/>
                  <a:pt x="210" y="136"/>
                  <a:pt x="214" y="136"/>
                </a:cubicBezTo>
                <a:close/>
                <a:moveTo>
                  <a:pt x="206" y="179"/>
                </a:moveTo>
                <a:cubicBezTo>
                  <a:pt x="205" y="177"/>
                  <a:pt x="207" y="177"/>
                  <a:pt x="207" y="175"/>
                </a:cubicBezTo>
                <a:cubicBezTo>
                  <a:pt x="210" y="174"/>
                  <a:pt x="209" y="181"/>
                  <a:pt x="206" y="179"/>
                </a:cubicBezTo>
                <a:close/>
                <a:moveTo>
                  <a:pt x="207" y="132"/>
                </a:moveTo>
                <a:cubicBezTo>
                  <a:pt x="209" y="133"/>
                  <a:pt x="205" y="135"/>
                  <a:pt x="205" y="137"/>
                </a:cubicBezTo>
                <a:cubicBezTo>
                  <a:pt x="202" y="136"/>
                  <a:pt x="206" y="133"/>
                  <a:pt x="207" y="132"/>
                </a:cubicBezTo>
                <a:close/>
                <a:moveTo>
                  <a:pt x="208" y="143"/>
                </a:moveTo>
                <a:cubicBezTo>
                  <a:pt x="207" y="145"/>
                  <a:pt x="206" y="147"/>
                  <a:pt x="204" y="148"/>
                </a:cubicBezTo>
                <a:cubicBezTo>
                  <a:pt x="204" y="144"/>
                  <a:pt x="205" y="143"/>
                  <a:pt x="208" y="143"/>
                </a:cubicBezTo>
                <a:close/>
                <a:moveTo>
                  <a:pt x="196" y="156"/>
                </a:moveTo>
                <a:cubicBezTo>
                  <a:pt x="195" y="162"/>
                  <a:pt x="190" y="165"/>
                  <a:pt x="185" y="167"/>
                </a:cubicBezTo>
                <a:cubicBezTo>
                  <a:pt x="184" y="166"/>
                  <a:pt x="184" y="165"/>
                  <a:pt x="183" y="164"/>
                </a:cubicBezTo>
                <a:cubicBezTo>
                  <a:pt x="185" y="163"/>
                  <a:pt x="186" y="162"/>
                  <a:pt x="189" y="162"/>
                </a:cubicBezTo>
                <a:cubicBezTo>
                  <a:pt x="187" y="158"/>
                  <a:pt x="191" y="157"/>
                  <a:pt x="196" y="156"/>
                </a:cubicBezTo>
                <a:close/>
                <a:moveTo>
                  <a:pt x="156" y="225"/>
                </a:moveTo>
                <a:cubicBezTo>
                  <a:pt x="156" y="222"/>
                  <a:pt x="157" y="221"/>
                  <a:pt x="160" y="221"/>
                </a:cubicBezTo>
                <a:cubicBezTo>
                  <a:pt x="160" y="225"/>
                  <a:pt x="158" y="225"/>
                  <a:pt x="156" y="225"/>
                </a:cubicBezTo>
                <a:close/>
                <a:moveTo>
                  <a:pt x="165" y="786"/>
                </a:moveTo>
                <a:cubicBezTo>
                  <a:pt x="162" y="785"/>
                  <a:pt x="160" y="782"/>
                  <a:pt x="162" y="780"/>
                </a:cubicBezTo>
                <a:cubicBezTo>
                  <a:pt x="164" y="780"/>
                  <a:pt x="165" y="782"/>
                  <a:pt x="165" y="786"/>
                </a:cubicBezTo>
                <a:close/>
                <a:moveTo>
                  <a:pt x="165" y="253"/>
                </a:moveTo>
                <a:cubicBezTo>
                  <a:pt x="164" y="251"/>
                  <a:pt x="166" y="251"/>
                  <a:pt x="165" y="249"/>
                </a:cubicBezTo>
                <a:cubicBezTo>
                  <a:pt x="169" y="251"/>
                  <a:pt x="170" y="247"/>
                  <a:pt x="173" y="250"/>
                </a:cubicBezTo>
                <a:cubicBezTo>
                  <a:pt x="173" y="247"/>
                  <a:pt x="169" y="246"/>
                  <a:pt x="171" y="243"/>
                </a:cubicBezTo>
                <a:cubicBezTo>
                  <a:pt x="175" y="245"/>
                  <a:pt x="175" y="246"/>
                  <a:pt x="179" y="247"/>
                </a:cubicBezTo>
                <a:cubicBezTo>
                  <a:pt x="177" y="251"/>
                  <a:pt x="174" y="249"/>
                  <a:pt x="172" y="252"/>
                </a:cubicBezTo>
                <a:cubicBezTo>
                  <a:pt x="172" y="254"/>
                  <a:pt x="174" y="253"/>
                  <a:pt x="174" y="256"/>
                </a:cubicBezTo>
                <a:cubicBezTo>
                  <a:pt x="171" y="257"/>
                  <a:pt x="168" y="253"/>
                  <a:pt x="165" y="253"/>
                </a:cubicBezTo>
                <a:close/>
                <a:moveTo>
                  <a:pt x="168" y="219"/>
                </a:moveTo>
                <a:cubicBezTo>
                  <a:pt x="168" y="222"/>
                  <a:pt x="166" y="222"/>
                  <a:pt x="165" y="222"/>
                </a:cubicBezTo>
                <a:cubicBezTo>
                  <a:pt x="165" y="220"/>
                  <a:pt x="166" y="219"/>
                  <a:pt x="168" y="219"/>
                </a:cubicBezTo>
                <a:close/>
                <a:moveTo>
                  <a:pt x="165" y="209"/>
                </a:moveTo>
                <a:cubicBezTo>
                  <a:pt x="166" y="207"/>
                  <a:pt x="167" y="206"/>
                  <a:pt x="169" y="206"/>
                </a:cubicBezTo>
                <a:cubicBezTo>
                  <a:pt x="169" y="208"/>
                  <a:pt x="168" y="210"/>
                  <a:pt x="165" y="209"/>
                </a:cubicBezTo>
                <a:close/>
                <a:moveTo>
                  <a:pt x="182" y="229"/>
                </a:moveTo>
                <a:cubicBezTo>
                  <a:pt x="183" y="233"/>
                  <a:pt x="182" y="235"/>
                  <a:pt x="180" y="237"/>
                </a:cubicBezTo>
                <a:cubicBezTo>
                  <a:pt x="176" y="236"/>
                  <a:pt x="178" y="229"/>
                  <a:pt x="182" y="229"/>
                </a:cubicBezTo>
                <a:close/>
                <a:moveTo>
                  <a:pt x="168" y="819"/>
                </a:moveTo>
                <a:cubicBezTo>
                  <a:pt x="170" y="822"/>
                  <a:pt x="171" y="827"/>
                  <a:pt x="172" y="831"/>
                </a:cubicBezTo>
                <a:cubicBezTo>
                  <a:pt x="166" y="830"/>
                  <a:pt x="167" y="824"/>
                  <a:pt x="168" y="819"/>
                </a:cubicBezTo>
                <a:close/>
                <a:moveTo>
                  <a:pt x="168" y="286"/>
                </a:moveTo>
                <a:cubicBezTo>
                  <a:pt x="168" y="284"/>
                  <a:pt x="166" y="285"/>
                  <a:pt x="166" y="283"/>
                </a:cubicBezTo>
                <a:cubicBezTo>
                  <a:pt x="172" y="278"/>
                  <a:pt x="174" y="271"/>
                  <a:pt x="179" y="266"/>
                </a:cubicBezTo>
                <a:cubicBezTo>
                  <a:pt x="178" y="263"/>
                  <a:pt x="177" y="263"/>
                  <a:pt x="179" y="261"/>
                </a:cubicBezTo>
                <a:cubicBezTo>
                  <a:pt x="182" y="263"/>
                  <a:pt x="179" y="264"/>
                  <a:pt x="183" y="265"/>
                </a:cubicBezTo>
                <a:cubicBezTo>
                  <a:pt x="175" y="268"/>
                  <a:pt x="180" y="287"/>
                  <a:pt x="168" y="286"/>
                </a:cubicBezTo>
                <a:close/>
                <a:moveTo>
                  <a:pt x="179" y="209"/>
                </a:moveTo>
                <a:cubicBezTo>
                  <a:pt x="180" y="207"/>
                  <a:pt x="179" y="203"/>
                  <a:pt x="178" y="206"/>
                </a:cubicBezTo>
                <a:cubicBezTo>
                  <a:pt x="175" y="204"/>
                  <a:pt x="178" y="200"/>
                  <a:pt x="181" y="201"/>
                </a:cubicBezTo>
                <a:cubicBezTo>
                  <a:pt x="181" y="199"/>
                  <a:pt x="179" y="199"/>
                  <a:pt x="181" y="197"/>
                </a:cubicBezTo>
                <a:cubicBezTo>
                  <a:pt x="175" y="195"/>
                  <a:pt x="172" y="197"/>
                  <a:pt x="167" y="196"/>
                </a:cubicBezTo>
                <a:cubicBezTo>
                  <a:pt x="167" y="192"/>
                  <a:pt x="169" y="192"/>
                  <a:pt x="169" y="188"/>
                </a:cubicBezTo>
                <a:cubicBezTo>
                  <a:pt x="167" y="187"/>
                  <a:pt x="164" y="192"/>
                  <a:pt x="165" y="188"/>
                </a:cubicBezTo>
                <a:cubicBezTo>
                  <a:pt x="162" y="188"/>
                  <a:pt x="163" y="191"/>
                  <a:pt x="160" y="191"/>
                </a:cubicBezTo>
                <a:cubicBezTo>
                  <a:pt x="162" y="184"/>
                  <a:pt x="163" y="179"/>
                  <a:pt x="169" y="178"/>
                </a:cubicBezTo>
                <a:cubicBezTo>
                  <a:pt x="170" y="175"/>
                  <a:pt x="172" y="170"/>
                  <a:pt x="177" y="170"/>
                </a:cubicBezTo>
                <a:cubicBezTo>
                  <a:pt x="177" y="172"/>
                  <a:pt x="178" y="172"/>
                  <a:pt x="178" y="175"/>
                </a:cubicBezTo>
                <a:cubicBezTo>
                  <a:pt x="180" y="175"/>
                  <a:pt x="180" y="173"/>
                  <a:pt x="179" y="176"/>
                </a:cubicBezTo>
                <a:cubicBezTo>
                  <a:pt x="183" y="175"/>
                  <a:pt x="184" y="171"/>
                  <a:pt x="187" y="169"/>
                </a:cubicBezTo>
                <a:cubicBezTo>
                  <a:pt x="186" y="174"/>
                  <a:pt x="180" y="180"/>
                  <a:pt x="178" y="186"/>
                </a:cubicBezTo>
                <a:cubicBezTo>
                  <a:pt x="178" y="188"/>
                  <a:pt x="183" y="190"/>
                  <a:pt x="180" y="192"/>
                </a:cubicBezTo>
                <a:cubicBezTo>
                  <a:pt x="182" y="192"/>
                  <a:pt x="182" y="194"/>
                  <a:pt x="185" y="194"/>
                </a:cubicBezTo>
                <a:cubicBezTo>
                  <a:pt x="185" y="196"/>
                  <a:pt x="184" y="197"/>
                  <a:pt x="182" y="198"/>
                </a:cubicBezTo>
                <a:cubicBezTo>
                  <a:pt x="183" y="199"/>
                  <a:pt x="185" y="199"/>
                  <a:pt x="184" y="201"/>
                </a:cubicBezTo>
                <a:cubicBezTo>
                  <a:pt x="185" y="201"/>
                  <a:pt x="186" y="200"/>
                  <a:pt x="187" y="200"/>
                </a:cubicBezTo>
                <a:cubicBezTo>
                  <a:pt x="187" y="208"/>
                  <a:pt x="184" y="207"/>
                  <a:pt x="179" y="209"/>
                </a:cubicBezTo>
                <a:close/>
                <a:moveTo>
                  <a:pt x="197" y="327"/>
                </a:moveTo>
                <a:cubicBezTo>
                  <a:pt x="192" y="327"/>
                  <a:pt x="193" y="322"/>
                  <a:pt x="190" y="320"/>
                </a:cubicBezTo>
                <a:cubicBezTo>
                  <a:pt x="193" y="312"/>
                  <a:pt x="198" y="306"/>
                  <a:pt x="204" y="300"/>
                </a:cubicBezTo>
                <a:cubicBezTo>
                  <a:pt x="205" y="309"/>
                  <a:pt x="198" y="309"/>
                  <a:pt x="198" y="317"/>
                </a:cubicBezTo>
                <a:cubicBezTo>
                  <a:pt x="198" y="319"/>
                  <a:pt x="199" y="316"/>
                  <a:pt x="200" y="318"/>
                </a:cubicBezTo>
                <a:cubicBezTo>
                  <a:pt x="205" y="317"/>
                  <a:pt x="205" y="310"/>
                  <a:pt x="209" y="309"/>
                </a:cubicBezTo>
                <a:cubicBezTo>
                  <a:pt x="205" y="315"/>
                  <a:pt x="202" y="322"/>
                  <a:pt x="197" y="327"/>
                </a:cubicBezTo>
                <a:close/>
                <a:moveTo>
                  <a:pt x="212" y="255"/>
                </a:moveTo>
                <a:cubicBezTo>
                  <a:pt x="211" y="252"/>
                  <a:pt x="214" y="252"/>
                  <a:pt x="216" y="252"/>
                </a:cubicBezTo>
                <a:cubicBezTo>
                  <a:pt x="216" y="255"/>
                  <a:pt x="214" y="255"/>
                  <a:pt x="212" y="255"/>
                </a:cubicBezTo>
                <a:close/>
                <a:moveTo>
                  <a:pt x="239" y="232"/>
                </a:moveTo>
                <a:cubicBezTo>
                  <a:pt x="237" y="231"/>
                  <a:pt x="237" y="230"/>
                  <a:pt x="237" y="228"/>
                </a:cubicBezTo>
                <a:cubicBezTo>
                  <a:pt x="238" y="228"/>
                  <a:pt x="239" y="226"/>
                  <a:pt x="240" y="227"/>
                </a:cubicBezTo>
                <a:cubicBezTo>
                  <a:pt x="241" y="230"/>
                  <a:pt x="241" y="230"/>
                  <a:pt x="239" y="232"/>
                </a:cubicBezTo>
                <a:close/>
                <a:moveTo>
                  <a:pt x="250" y="954"/>
                </a:moveTo>
                <a:cubicBezTo>
                  <a:pt x="252" y="954"/>
                  <a:pt x="252" y="956"/>
                  <a:pt x="253" y="957"/>
                </a:cubicBezTo>
                <a:cubicBezTo>
                  <a:pt x="252" y="960"/>
                  <a:pt x="248" y="955"/>
                  <a:pt x="250" y="954"/>
                </a:cubicBezTo>
                <a:close/>
                <a:moveTo>
                  <a:pt x="252" y="976"/>
                </a:moveTo>
                <a:cubicBezTo>
                  <a:pt x="254" y="978"/>
                  <a:pt x="257" y="978"/>
                  <a:pt x="257" y="983"/>
                </a:cubicBezTo>
                <a:cubicBezTo>
                  <a:pt x="254" y="981"/>
                  <a:pt x="252" y="980"/>
                  <a:pt x="252" y="976"/>
                </a:cubicBezTo>
                <a:close/>
                <a:moveTo>
                  <a:pt x="278" y="974"/>
                </a:moveTo>
                <a:cubicBezTo>
                  <a:pt x="273" y="968"/>
                  <a:pt x="257" y="974"/>
                  <a:pt x="258" y="960"/>
                </a:cubicBezTo>
                <a:cubicBezTo>
                  <a:pt x="262" y="958"/>
                  <a:pt x="266" y="963"/>
                  <a:pt x="266" y="957"/>
                </a:cubicBezTo>
                <a:cubicBezTo>
                  <a:pt x="269" y="956"/>
                  <a:pt x="270" y="957"/>
                  <a:pt x="272" y="958"/>
                </a:cubicBezTo>
                <a:cubicBezTo>
                  <a:pt x="273" y="966"/>
                  <a:pt x="281" y="962"/>
                  <a:pt x="284" y="968"/>
                </a:cubicBezTo>
                <a:cubicBezTo>
                  <a:pt x="281" y="969"/>
                  <a:pt x="281" y="973"/>
                  <a:pt x="278" y="974"/>
                </a:cubicBezTo>
                <a:close/>
                <a:moveTo>
                  <a:pt x="286" y="985"/>
                </a:moveTo>
                <a:cubicBezTo>
                  <a:pt x="288" y="985"/>
                  <a:pt x="289" y="986"/>
                  <a:pt x="289" y="989"/>
                </a:cubicBezTo>
                <a:cubicBezTo>
                  <a:pt x="287" y="989"/>
                  <a:pt x="286" y="987"/>
                  <a:pt x="286" y="985"/>
                </a:cubicBezTo>
                <a:close/>
                <a:moveTo>
                  <a:pt x="290" y="977"/>
                </a:moveTo>
                <a:cubicBezTo>
                  <a:pt x="288" y="977"/>
                  <a:pt x="286" y="975"/>
                  <a:pt x="287" y="972"/>
                </a:cubicBezTo>
                <a:cubicBezTo>
                  <a:pt x="289" y="973"/>
                  <a:pt x="291" y="975"/>
                  <a:pt x="290" y="977"/>
                </a:cubicBezTo>
                <a:close/>
                <a:moveTo>
                  <a:pt x="345" y="182"/>
                </a:moveTo>
                <a:cubicBezTo>
                  <a:pt x="345" y="184"/>
                  <a:pt x="348" y="183"/>
                  <a:pt x="348" y="185"/>
                </a:cubicBezTo>
                <a:cubicBezTo>
                  <a:pt x="345" y="186"/>
                  <a:pt x="344" y="192"/>
                  <a:pt x="345" y="196"/>
                </a:cubicBezTo>
                <a:cubicBezTo>
                  <a:pt x="344" y="197"/>
                  <a:pt x="343" y="198"/>
                  <a:pt x="341" y="199"/>
                </a:cubicBezTo>
                <a:cubicBezTo>
                  <a:pt x="345" y="208"/>
                  <a:pt x="330" y="212"/>
                  <a:pt x="320" y="213"/>
                </a:cubicBezTo>
                <a:cubicBezTo>
                  <a:pt x="322" y="211"/>
                  <a:pt x="320" y="209"/>
                  <a:pt x="321" y="205"/>
                </a:cubicBezTo>
                <a:cubicBezTo>
                  <a:pt x="325" y="202"/>
                  <a:pt x="327" y="198"/>
                  <a:pt x="330" y="194"/>
                </a:cubicBezTo>
                <a:cubicBezTo>
                  <a:pt x="331" y="195"/>
                  <a:pt x="334" y="193"/>
                  <a:pt x="334" y="195"/>
                </a:cubicBezTo>
                <a:cubicBezTo>
                  <a:pt x="337" y="191"/>
                  <a:pt x="340" y="187"/>
                  <a:pt x="344" y="184"/>
                </a:cubicBezTo>
                <a:cubicBezTo>
                  <a:pt x="340" y="183"/>
                  <a:pt x="341" y="187"/>
                  <a:pt x="339" y="185"/>
                </a:cubicBezTo>
                <a:cubicBezTo>
                  <a:pt x="343" y="182"/>
                  <a:pt x="349" y="172"/>
                  <a:pt x="357" y="173"/>
                </a:cubicBezTo>
                <a:cubicBezTo>
                  <a:pt x="356" y="180"/>
                  <a:pt x="349" y="179"/>
                  <a:pt x="345" y="182"/>
                </a:cubicBezTo>
                <a:close/>
                <a:moveTo>
                  <a:pt x="357" y="996"/>
                </a:moveTo>
                <a:cubicBezTo>
                  <a:pt x="363" y="1001"/>
                  <a:pt x="368" y="1007"/>
                  <a:pt x="373" y="1010"/>
                </a:cubicBezTo>
                <a:cubicBezTo>
                  <a:pt x="368" y="1009"/>
                  <a:pt x="356" y="1004"/>
                  <a:pt x="357" y="996"/>
                </a:cubicBezTo>
                <a:close/>
                <a:moveTo>
                  <a:pt x="414" y="1044"/>
                </a:moveTo>
                <a:cubicBezTo>
                  <a:pt x="416" y="1044"/>
                  <a:pt x="417" y="1045"/>
                  <a:pt x="417" y="1047"/>
                </a:cubicBezTo>
                <a:cubicBezTo>
                  <a:pt x="416" y="1048"/>
                  <a:pt x="413" y="1047"/>
                  <a:pt x="414" y="1044"/>
                </a:cubicBezTo>
                <a:close/>
                <a:moveTo>
                  <a:pt x="614" y="1007"/>
                </a:moveTo>
                <a:cubicBezTo>
                  <a:pt x="618" y="1008"/>
                  <a:pt x="619" y="1006"/>
                  <a:pt x="622" y="1007"/>
                </a:cubicBezTo>
                <a:cubicBezTo>
                  <a:pt x="624" y="1011"/>
                  <a:pt x="614" y="1012"/>
                  <a:pt x="614" y="1007"/>
                </a:cubicBezTo>
                <a:close/>
                <a:moveTo>
                  <a:pt x="617" y="966"/>
                </a:moveTo>
                <a:cubicBezTo>
                  <a:pt x="611" y="969"/>
                  <a:pt x="605" y="969"/>
                  <a:pt x="601" y="966"/>
                </a:cubicBezTo>
                <a:cubicBezTo>
                  <a:pt x="604" y="963"/>
                  <a:pt x="615" y="961"/>
                  <a:pt x="617" y="966"/>
                </a:cubicBezTo>
                <a:close/>
                <a:moveTo>
                  <a:pt x="491" y="881"/>
                </a:moveTo>
                <a:cubicBezTo>
                  <a:pt x="489" y="881"/>
                  <a:pt x="489" y="878"/>
                  <a:pt x="487" y="878"/>
                </a:cubicBezTo>
                <a:cubicBezTo>
                  <a:pt x="489" y="875"/>
                  <a:pt x="491" y="879"/>
                  <a:pt x="491" y="881"/>
                </a:cubicBezTo>
                <a:close/>
                <a:moveTo>
                  <a:pt x="487" y="873"/>
                </a:moveTo>
                <a:cubicBezTo>
                  <a:pt x="485" y="873"/>
                  <a:pt x="483" y="872"/>
                  <a:pt x="483" y="870"/>
                </a:cubicBezTo>
                <a:cubicBezTo>
                  <a:pt x="485" y="868"/>
                  <a:pt x="487" y="870"/>
                  <a:pt x="487" y="873"/>
                </a:cubicBezTo>
                <a:close/>
                <a:moveTo>
                  <a:pt x="480" y="877"/>
                </a:moveTo>
                <a:cubicBezTo>
                  <a:pt x="477" y="876"/>
                  <a:pt x="474" y="874"/>
                  <a:pt x="473" y="871"/>
                </a:cubicBezTo>
                <a:cubicBezTo>
                  <a:pt x="476" y="872"/>
                  <a:pt x="483" y="872"/>
                  <a:pt x="480" y="877"/>
                </a:cubicBezTo>
                <a:close/>
                <a:moveTo>
                  <a:pt x="460" y="828"/>
                </a:moveTo>
                <a:cubicBezTo>
                  <a:pt x="458" y="830"/>
                  <a:pt x="455" y="826"/>
                  <a:pt x="454" y="823"/>
                </a:cubicBezTo>
                <a:cubicBezTo>
                  <a:pt x="456" y="825"/>
                  <a:pt x="458" y="826"/>
                  <a:pt x="460" y="828"/>
                </a:cubicBezTo>
                <a:close/>
                <a:moveTo>
                  <a:pt x="457" y="1075"/>
                </a:moveTo>
                <a:cubicBezTo>
                  <a:pt x="455" y="1074"/>
                  <a:pt x="452" y="1075"/>
                  <a:pt x="453" y="1072"/>
                </a:cubicBezTo>
                <a:cubicBezTo>
                  <a:pt x="455" y="1072"/>
                  <a:pt x="457" y="1072"/>
                  <a:pt x="457" y="1075"/>
                </a:cubicBezTo>
                <a:close/>
                <a:moveTo>
                  <a:pt x="447" y="831"/>
                </a:moveTo>
                <a:cubicBezTo>
                  <a:pt x="449" y="833"/>
                  <a:pt x="452" y="834"/>
                  <a:pt x="452" y="838"/>
                </a:cubicBezTo>
                <a:cubicBezTo>
                  <a:pt x="449" y="837"/>
                  <a:pt x="448" y="836"/>
                  <a:pt x="445" y="836"/>
                </a:cubicBezTo>
                <a:cubicBezTo>
                  <a:pt x="445" y="834"/>
                  <a:pt x="447" y="833"/>
                  <a:pt x="447" y="831"/>
                </a:cubicBezTo>
                <a:close/>
                <a:moveTo>
                  <a:pt x="451" y="1070"/>
                </a:moveTo>
                <a:cubicBezTo>
                  <a:pt x="448" y="1072"/>
                  <a:pt x="443" y="1069"/>
                  <a:pt x="441" y="1066"/>
                </a:cubicBezTo>
                <a:cubicBezTo>
                  <a:pt x="444" y="1065"/>
                  <a:pt x="447" y="1070"/>
                  <a:pt x="451" y="1070"/>
                </a:cubicBezTo>
                <a:close/>
                <a:moveTo>
                  <a:pt x="412" y="92"/>
                </a:moveTo>
                <a:cubicBezTo>
                  <a:pt x="413" y="90"/>
                  <a:pt x="414" y="89"/>
                  <a:pt x="417" y="89"/>
                </a:cubicBezTo>
                <a:cubicBezTo>
                  <a:pt x="416" y="91"/>
                  <a:pt x="414" y="92"/>
                  <a:pt x="412" y="92"/>
                </a:cubicBezTo>
                <a:close/>
                <a:moveTo>
                  <a:pt x="440" y="680"/>
                </a:moveTo>
                <a:cubicBezTo>
                  <a:pt x="436" y="680"/>
                  <a:pt x="437" y="676"/>
                  <a:pt x="439" y="674"/>
                </a:cubicBezTo>
                <a:cubicBezTo>
                  <a:pt x="441" y="676"/>
                  <a:pt x="441" y="677"/>
                  <a:pt x="440" y="680"/>
                </a:cubicBezTo>
                <a:close/>
                <a:moveTo>
                  <a:pt x="440" y="673"/>
                </a:moveTo>
                <a:cubicBezTo>
                  <a:pt x="438" y="671"/>
                  <a:pt x="438" y="667"/>
                  <a:pt x="438" y="664"/>
                </a:cubicBezTo>
                <a:cubicBezTo>
                  <a:pt x="439" y="665"/>
                  <a:pt x="440" y="666"/>
                  <a:pt x="441" y="667"/>
                </a:cubicBezTo>
                <a:cubicBezTo>
                  <a:pt x="441" y="669"/>
                  <a:pt x="440" y="671"/>
                  <a:pt x="440" y="673"/>
                </a:cubicBezTo>
                <a:close/>
                <a:moveTo>
                  <a:pt x="444" y="687"/>
                </a:moveTo>
                <a:cubicBezTo>
                  <a:pt x="441" y="684"/>
                  <a:pt x="442" y="680"/>
                  <a:pt x="443" y="676"/>
                </a:cubicBezTo>
                <a:cubicBezTo>
                  <a:pt x="444" y="676"/>
                  <a:pt x="444" y="676"/>
                  <a:pt x="444" y="676"/>
                </a:cubicBezTo>
                <a:cubicBezTo>
                  <a:pt x="446" y="678"/>
                  <a:pt x="447" y="682"/>
                  <a:pt x="449" y="684"/>
                </a:cubicBezTo>
                <a:cubicBezTo>
                  <a:pt x="448" y="686"/>
                  <a:pt x="447" y="687"/>
                  <a:pt x="444" y="687"/>
                </a:cubicBezTo>
                <a:close/>
                <a:moveTo>
                  <a:pt x="466" y="689"/>
                </a:moveTo>
                <a:cubicBezTo>
                  <a:pt x="466" y="685"/>
                  <a:pt x="466" y="685"/>
                  <a:pt x="466" y="685"/>
                </a:cubicBezTo>
                <a:cubicBezTo>
                  <a:pt x="470" y="685"/>
                  <a:pt x="470" y="685"/>
                  <a:pt x="470" y="685"/>
                </a:cubicBezTo>
                <a:cubicBezTo>
                  <a:pt x="470" y="688"/>
                  <a:pt x="469" y="689"/>
                  <a:pt x="466" y="689"/>
                </a:cubicBezTo>
                <a:close/>
                <a:moveTo>
                  <a:pt x="817" y="538"/>
                </a:moveTo>
                <a:cubicBezTo>
                  <a:pt x="815" y="537"/>
                  <a:pt x="813" y="537"/>
                  <a:pt x="813" y="534"/>
                </a:cubicBezTo>
                <a:cubicBezTo>
                  <a:pt x="815" y="532"/>
                  <a:pt x="818" y="534"/>
                  <a:pt x="817" y="538"/>
                </a:cubicBezTo>
                <a:close/>
                <a:moveTo>
                  <a:pt x="786" y="244"/>
                </a:moveTo>
                <a:cubicBezTo>
                  <a:pt x="788" y="244"/>
                  <a:pt x="791" y="244"/>
                  <a:pt x="790" y="247"/>
                </a:cubicBezTo>
                <a:cubicBezTo>
                  <a:pt x="788" y="247"/>
                  <a:pt x="786" y="247"/>
                  <a:pt x="786" y="244"/>
                </a:cubicBezTo>
                <a:close/>
                <a:moveTo>
                  <a:pt x="788" y="294"/>
                </a:moveTo>
                <a:cubicBezTo>
                  <a:pt x="787" y="295"/>
                  <a:pt x="782" y="294"/>
                  <a:pt x="783" y="291"/>
                </a:cubicBezTo>
                <a:cubicBezTo>
                  <a:pt x="786" y="290"/>
                  <a:pt x="786" y="294"/>
                  <a:pt x="788" y="294"/>
                </a:cubicBezTo>
                <a:close/>
                <a:moveTo>
                  <a:pt x="776" y="252"/>
                </a:moveTo>
                <a:cubicBezTo>
                  <a:pt x="775" y="253"/>
                  <a:pt x="775" y="253"/>
                  <a:pt x="775" y="255"/>
                </a:cubicBezTo>
                <a:cubicBezTo>
                  <a:pt x="772" y="255"/>
                  <a:pt x="772" y="253"/>
                  <a:pt x="771" y="251"/>
                </a:cubicBezTo>
                <a:cubicBezTo>
                  <a:pt x="773" y="251"/>
                  <a:pt x="775" y="251"/>
                  <a:pt x="776" y="252"/>
                </a:cubicBezTo>
                <a:close/>
                <a:moveTo>
                  <a:pt x="736" y="566"/>
                </a:moveTo>
                <a:cubicBezTo>
                  <a:pt x="734" y="568"/>
                  <a:pt x="731" y="564"/>
                  <a:pt x="729" y="562"/>
                </a:cubicBezTo>
                <a:cubicBezTo>
                  <a:pt x="733" y="561"/>
                  <a:pt x="736" y="562"/>
                  <a:pt x="736" y="566"/>
                </a:cubicBezTo>
                <a:close/>
                <a:moveTo>
                  <a:pt x="735" y="623"/>
                </a:moveTo>
                <a:cubicBezTo>
                  <a:pt x="734" y="623"/>
                  <a:pt x="734" y="624"/>
                  <a:pt x="734" y="625"/>
                </a:cubicBezTo>
                <a:cubicBezTo>
                  <a:pt x="731" y="626"/>
                  <a:pt x="731" y="624"/>
                  <a:pt x="728" y="625"/>
                </a:cubicBezTo>
                <a:cubicBezTo>
                  <a:pt x="728" y="621"/>
                  <a:pt x="734" y="622"/>
                  <a:pt x="735" y="623"/>
                </a:cubicBezTo>
                <a:close/>
                <a:moveTo>
                  <a:pt x="725" y="569"/>
                </a:moveTo>
                <a:cubicBezTo>
                  <a:pt x="727" y="572"/>
                  <a:pt x="727" y="576"/>
                  <a:pt x="725" y="580"/>
                </a:cubicBezTo>
                <a:cubicBezTo>
                  <a:pt x="720" y="580"/>
                  <a:pt x="720" y="580"/>
                  <a:pt x="720" y="580"/>
                </a:cubicBezTo>
                <a:cubicBezTo>
                  <a:pt x="721" y="574"/>
                  <a:pt x="718" y="576"/>
                  <a:pt x="715" y="575"/>
                </a:cubicBezTo>
                <a:cubicBezTo>
                  <a:pt x="715" y="573"/>
                  <a:pt x="717" y="572"/>
                  <a:pt x="717" y="570"/>
                </a:cubicBezTo>
                <a:cubicBezTo>
                  <a:pt x="719" y="570"/>
                  <a:pt x="718" y="573"/>
                  <a:pt x="720" y="572"/>
                </a:cubicBezTo>
                <a:cubicBezTo>
                  <a:pt x="718" y="570"/>
                  <a:pt x="723" y="571"/>
                  <a:pt x="725" y="569"/>
                </a:cubicBezTo>
                <a:close/>
                <a:moveTo>
                  <a:pt x="728" y="583"/>
                </a:moveTo>
                <a:cubicBezTo>
                  <a:pt x="726" y="585"/>
                  <a:pt x="718" y="588"/>
                  <a:pt x="718" y="583"/>
                </a:cubicBezTo>
                <a:lnTo>
                  <a:pt x="728" y="583"/>
                </a:lnTo>
                <a:close/>
                <a:moveTo>
                  <a:pt x="731" y="638"/>
                </a:moveTo>
                <a:cubicBezTo>
                  <a:pt x="731" y="640"/>
                  <a:pt x="725" y="642"/>
                  <a:pt x="723" y="646"/>
                </a:cubicBezTo>
                <a:cubicBezTo>
                  <a:pt x="720" y="645"/>
                  <a:pt x="716" y="644"/>
                  <a:pt x="716" y="639"/>
                </a:cubicBezTo>
                <a:cubicBezTo>
                  <a:pt x="723" y="637"/>
                  <a:pt x="725" y="638"/>
                  <a:pt x="731" y="638"/>
                </a:cubicBezTo>
                <a:close/>
                <a:moveTo>
                  <a:pt x="720" y="629"/>
                </a:moveTo>
                <a:cubicBezTo>
                  <a:pt x="723" y="624"/>
                  <a:pt x="730" y="628"/>
                  <a:pt x="732" y="628"/>
                </a:cubicBezTo>
                <a:cubicBezTo>
                  <a:pt x="732" y="629"/>
                  <a:pt x="731" y="632"/>
                  <a:pt x="732" y="632"/>
                </a:cubicBezTo>
                <a:cubicBezTo>
                  <a:pt x="729" y="631"/>
                  <a:pt x="724" y="633"/>
                  <a:pt x="720" y="629"/>
                </a:cubicBezTo>
                <a:close/>
                <a:moveTo>
                  <a:pt x="728" y="616"/>
                </a:moveTo>
                <a:cubicBezTo>
                  <a:pt x="728" y="620"/>
                  <a:pt x="722" y="619"/>
                  <a:pt x="721" y="620"/>
                </a:cubicBezTo>
                <a:cubicBezTo>
                  <a:pt x="719" y="617"/>
                  <a:pt x="723" y="615"/>
                  <a:pt x="723" y="612"/>
                </a:cubicBezTo>
                <a:cubicBezTo>
                  <a:pt x="728" y="612"/>
                  <a:pt x="728" y="612"/>
                  <a:pt x="728" y="612"/>
                </a:cubicBezTo>
                <a:cubicBezTo>
                  <a:pt x="726" y="614"/>
                  <a:pt x="726" y="614"/>
                  <a:pt x="728" y="616"/>
                </a:cubicBezTo>
                <a:close/>
                <a:moveTo>
                  <a:pt x="728" y="563"/>
                </a:moveTo>
                <a:cubicBezTo>
                  <a:pt x="723" y="568"/>
                  <a:pt x="719" y="564"/>
                  <a:pt x="713" y="565"/>
                </a:cubicBezTo>
                <a:cubicBezTo>
                  <a:pt x="714" y="560"/>
                  <a:pt x="725" y="560"/>
                  <a:pt x="728" y="563"/>
                </a:cubicBezTo>
                <a:close/>
                <a:moveTo>
                  <a:pt x="709" y="587"/>
                </a:moveTo>
                <a:cubicBezTo>
                  <a:pt x="706" y="587"/>
                  <a:pt x="707" y="584"/>
                  <a:pt x="704" y="584"/>
                </a:cubicBezTo>
                <a:cubicBezTo>
                  <a:pt x="705" y="581"/>
                  <a:pt x="712" y="583"/>
                  <a:pt x="709" y="587"/>
                </a:cubicBezTo>
                <a:close/>
                <a:moveTo>
                  <a:pt x="696" y="664"/>
                </a:moveTo>
                <a:cubicBezTo>
                  <a:pt x="699" y="664"/>
                  <a:pt x="699" y="664"/>
                  <a:pt x="699" y="664"/>
                </a:cubicBezTo>
                <a:cubicBezTo>
                  <a:pt x="699" y="667"/>
                  <a:pt x="698" y="669"/>
                  <a:pt x="697" y="671"/>
                </a:cubicBezTo>
                <a:cubicBezTo>
                  <a:pt x="695" y="671"/>
                  <a:pt x="696" y="667"/>
                  <a:pt x="696" y="664"/>
                </a:cubicBezTo>
                <a:close/>
                <a:moveTo>
                  <a:pt x="696" y="672"/>
                </a:moveTo>
                <a:cubicBezTo>
                  <a:pt x="697" y="672"/>
                  <a:pt x="698" y="673"/>
                  <a:pt x="699" y="673"/>
                </a:cubicBezTo>
                <a:cubicBezTo>
                  <a:pt x="699" y="678"/>
                  <a:pt x="695" y="678"/>
                  <a:pt x="693" y="682"/>
                </a:cubicBezTo>
                <a:cubicBezTo>
                  <a:pt x="690" y="681"/>
                  <a:pt x="695" y="675"/>
                  <a:pt x="696" y="672"/>
                </a:cubicBezTo>
                <a:close/>
                <a:moveTo>
                  <a:pt x="703" y="679"/>
                </a:moveTo>
                <a:cubicBezTo>
                  <a:pt x="704" y="683"/>
                  <a:pt x="700" y="687"/>
                  <a:pt x="698" y="690"/>
                </a:cubicBezTo>
                <a:cubicBezTo>
                  <a:pt x="694" y="687"/>
                  <a:pt x="698" y="678"/>
                  <a:pt x="703" y="679"/>
                </a:cubicBezTo>
                <a:close/>
                <a:moveTo>
                  <a:pt x="701" y="671"/>
                </a:moveTo>
                <a:cubicBezTo>
                  <a:pt x="702" y="666"/>
                  <a:pt x="700" y="650"/>
                  <a:pt x="710" y="653"/>
                </a:cubicBezTo>
                <a:cubicBezTo>
                  <a:pt x="708" y="661"/>
                  <a:pt x="705" y="664"/>
                  <a:pt x="701" y="671"/>
                </a:cubicBezTo>
                <a:close/>
                <a:moveTo>
                  <a:pt x="695" y="619"/>
                </a:moveTo>
                <a:cubicBezTo>
                  <a:pt x="698" y="618"/>
                  <a:pt x="699" y="619"/>
                  <a:pt x="700" y="615"/>
                </a:cubicBezTo>
                <a:cubicBezTo>
                  <a:pt x="703" y="617"/>
                  <a:pt x="701" y="624"/>
                  <a:pt x="697" y="626"/>
                </a:cubicBezTo>
                <a:cubicBezTo>
                  <a:pt x="695" y="626"/>
                  <a:pt x="695" y="623"/>
                  <a:pt x="695" y="619"/>
                </a:cubicBezTo>
                <a:close/>
                <a:moveTo>
                  <a:pt x="694" y="51"/>
                </a:moveTo>
                <a:cubicBezTo>
                  <a:pt x="694" y="53"/>
                  <a:pt x="692" y="53"/>
                  <a:pt x="690" y="53"/>
                </a:cubicBezTo>
                <a:cubicBezTo>
                  <a:pt x="690" y="50"/>
                  <a:pt x="693" y="50"/>
                  <a:pt x="694" y="51"/>
                </a:cubicBezTo>
                <a:close/>
                <a:moveTo>
                  <a:pt x="672" y="708"/>
                </a:moveTo>
                <a:cubicBezTo>
                  <a:pt x="670" y="708"/>
                  <a:pt x="668" y="707"/>
                  <a:pt x="668" y="704"/>
                </a:cubicBezTo>
                <a:cubicBezTo>
                  <a:pt x="669" y="703"/>
                  <a:pt x="670" y="704"/>
                  <a:pt x="671" y="702"/>
                </a:cubicBezTo>
                <a:cubicBezTo>
                  <a:pt x="672" y="704"/>
                  <a:pt x="672" y="706"/>
                  <a:pt x="672" y="708"/>
                </a:cubicBezTo>
                <a:close/>
                <a:moveTo>
                  <a:pt x="671" y="461"/>
                </a:moveTo>
                <a:cubicBezTo>
                  <a:pt x="669" y="466"/>
                  <a:pt x="666" y="469"/>
                  <a:pt x="664" y="473"/>
                </a:cubicBezTo>
                <a:cubicBezTo>
                  <a:pt x="662" y="470"/>
                  <a:pt x="660" y="471"/>
                  <a:pt x="657" y="472"/>
                </a:cubicBezTo>
                <a:cubicBezTo>
                  <a:pt x="653" y="463"/>
                  <a:pt x="665" y="460"/>
                  <a:pt x="671" y="461"/>
                </a:cubicBezTo>
                <a:close/>
                <a:moveTo>
                  <a:pt x="662" y="504"/>
                </a:moveTo>
                <a:cubicBezTo>
                  <a:pt x="659" y="502"/>
                  <a:pt x="656" y="498"/>
                  <a:pt x="658" y="494"/>
                </a:cubicBezTo>
                <a:cubicBezTo>
                  <a:pt x="661" y="493"/>
                  <a:pt x="657" y="501"/>
                  <a:pt x="662" y="498"/>
                </a:cubicBezTo>
                <a:cubicBezTo>
                  <a:pt x="663" y="501"/>
                  <a:pt x="661" y="501"/>
                  <a:pt x="662" y="504"/>
                </a:cubicBezTo>
                <a:close/>
                <a:moveTo>
                  <a:pt x="651" y="157"/>
                </a:moveTo>
                <a:cubicBezTo>
                  <a:pt x="652" y="157"/>
                  <a:pt x="652" y="157"/>
                  <a:pt x="654" y="157"/>
                </a:cubicBezTo>
                <a:cubicBezTo>
                  <a:pt x="651" y="160"/>
                  <a:pt x="653" y="161"/>
                  <a:pt x="652" y="164"/>
                </a:cubicBezTo>
                <a:cubicBezTo>
                  <a:pt x="650" y="164"/>
                  <a:pt x="650" y="163"/>
                  <a:pt x="649" y="163"/>
                </a:cubicBezTo>
                <a:cubicBezTo>
                  <a:pt x="650" y="161"/>
                  <a:pt x="650" y="158"/>
                  <a:pt x="651" y="157"/>
                </a:cubicBezTo>
                <a:close/>
                <a:moveTo>
                  <a:pt x="617" y="160"/>
                </a:moveTo>
                <a:cubicBezTo>
                  <a:pt x="619" y="159"/>
                  <a:pt x="618" y="158"/>
                  <a:pt x="621" y="159"/>
                </a:cubicBezTo>
                <a:cubicBezTo>
                  <a:pt x="621" y="160"/>
                  <a:pt x="620" y="161"/>
                  <a:pt x="620" y="162"/>
                </a:cubicBezTo>
                <a:cubicBezTo>
                  <a:pt x="621" y="164"/>
                  <a:pt x="622" y="159"/>
                  <a:pt x="623" y="162"/>
                </a:cubicBezTo>
                <a:cubicBezTo>
                  <a:pt x="622" y="159"/>
                  <a:pt x="622" y="158"/>
                  <a:pt x="623" y="156"/>
                </a:cubicBezTo>
                <a:cubicBezTo>
                  <a:pt x="626" y="156"/>
                  <a:pt x="627" y="160"/>
                  <a:pt x="629" y="163"/>
                </a:cubicBezTo>
                <a:cubicBezTo>
                  <a:pt x="627" y="166"/>
                  <a:pt x="623" y="164"/>
                  <a:pt x="618" y="164"/>
                </a:cubicBezTo>
                <a:cubicBezTo>
                  <a:pt x="618" y="162"/>
                  <a:pt x="616" y="163"/>
                  <a:pt x="617" y="160"/>
                </a:cubicBezTo>
                <a:close/>
                <a:moveTo>
                  <a:pt x="625" y="169"/>
                </a:moveTo>
                <a:cubicBezTo>
                  <a:pt x="625" y="171"/>
                  <a:pt x="623" y="170"/>
                  <a:pt x="623" y="171"/>
                </a:cubicBezTo>
                <a:cubicBezTo>
                  <a:pt x="626" y="173"/>
                  <a:pt x="625" y="169"/>
                  <a:pt x="627" y="170"/>
                </a:cubicBezTo>
                <a:cubicBezTo>
                  <a:pt x="627" y="172"/>
                  <a:pt x="627" y="172"/>
                  <a:pt x="627" y="172"/>
                </a:cubicBezTo>
                <a:cubicBezTo>
                  <a:pt x="637" y="172"/>
                  <a:pt x="651" y="171"/>
                  <a:pt x="661" y="171"/>
                </a:cubicBezTo>
                <a:cubicBezTo>
                  <a:pt x="659" y="180"/>
                  <a:pt x="647" y="173"/>
                  <a:pt x="645" y="181"/>
                </a:cubicBezTo>
                <a:cubicBezTo>
                  <a:pt x="639" y="180"/>
                  <a:pt x="627" y="185"/>
                  <a:pt x="623" y="180"/>
                </a:cubicBezTo>
                <a:cubicBezTo>
                  <a:pt x="618" y="185"/>
                  <a:pt x="611" y="181"/>
                  <a:pt x="607" y="178"/>
                </a:cubicBezTo>
                <a:cubicBezTo>
                  <a:pt x="617" y="182"/>
                  <a:pt x="614" y="166"/>
                  <a:pt x="625" y="169"/>
                </a:cubicBezTo>
                <a:close/>
                <a:moveTo>
                  <a:pt x="653" y="506"/>
                </a:moveTo>
                <a:cubicBezTo>
                  <a:pt x="651" y="506"/>
                  <a:pt x="649" y="506"/>
                  <a:pt x="649" y="504"/>
                </a:cubicBezTo>
                <a:cubicBezTo>
                  <a:pt x="650" y="504"/>
                  <a:pt x="650" y="503"/>
                  <a:pt x="650" y="503"/>
                </a:cubicBezTo>
                <a:cubicBezTo>
                  <a:pt x="652" y="502"/>
                  <a:pt x="653" y="504"/>
                  <a:pt x="653" y="506"/>
                </a:cubicBezTo>
                <a:close/>
                <a:moveTo>
                  <a:pt x="634" y="498"/>
                </a:moveTo>
                <a:cubicBezTo>
                  <a:pt x="636" y="497"/>
                  <a:pt x="637" y="502"/>
                  <a:pt x="637" y="499"/>
                </a:cubicBezTo>
                <a:cubicBezTo>
                  <a:pt x="640" y="502"/>
                  <a:pt x="632" y="504"/>
                  <a:pt x="634" y="498"/>
                </a:cubicBezTo>
                <a:close/>
                <a:moveTo>
                  <a:pt x="632" y="490"/>
                </a:moveTo>
                <a:cubicBezTo>
                  <a:pt x="634" y="488"/>
                  <a:pt x="637" y="492"/>
                  <a:pt x="635" y="494"/>
                </a:cubicBezTo>
                <a:cubicBezTo>
                  <a:pt x="633" y="494"/>
                  <a:pt x="632" y="492"/>
                  <a:pt x="632" y="490"/>
                </a:cubicBezTo>
                <a:close/>
                <a:moveTo>
                  <a:pt x="625" y="482"/>
                </a:moveTo>
                <a:cubicBezTo>
                  <a:pt x="625" y="475"/>
                  <a:pt x="634" y="476"/>
                  <a:pt x="636" y="471"/>
                </a:cubicBezTo>
                <a:cubicBezTo>
                  <a:pt x="638" y="471"/>
                  <a:pt x="638" y="471"/>
                  <a:pt x="638" y="471"/>
                </a:cubicBezTo>
                <a:cubicBezTo>
                  <a:pt x="639" y="474"/>
                  <a:pt x="637" y="475"/>
                  <a:pt x="641" y="475"/>
                </a:cubicBezTo>
                <a:cubicBezTo>
                  <a:pt x="638" y="481"/>
                  <a:pt x="634" y="481"/>
                  <a:pt x="625" y="482"/>
                </a:cubicBezTo>
                <a:close/>
                <a:moveTo>
                  <a:pt x="601" y="572"/>
                </a:moveTo>
                <a:cubicBezTo>
                  <a:pt x="601" y="570"/>
                  <a:pt x="604" y="570"/>
                  <a:pt x="606" y="569"/>
                </a:cubicBezTo>
                <a:cubicBezTo>
                  <a:pt x="606" y="571"/>
                  <a:pt x="607" y="571"/>
                  <a:pt x="607" y="572"/>
                </a:cubicBezTo>
                <a:cubicBezTo>
                  <a:pt x="609" y="571"/>
                  <a:pt x="611" y="570"/>
                  <a:pt x="612" y="568"/>
                </a:cubicBezTo>
                <a:cubicBezTo>
                  <a:pt x="615" y="569"/>
                  <a:pt x="616" y="572"/>
                  <a:pt x="614" y="574"/>
                </a:cubicBezTo>
                <a:cubicBezTo>
                  <a:pt x="611" y="573"/>
                  <a:pt x="607" y="572"/>
                  <a:pt x="607" y="576"/>
                </a:cubicBezTo>
                <a:cubicBezTo>
                  <a:pt x="604" y="575"/>
                  <a:pt x="604" y="577"/>
                  <a:pt x="601" y="577"/>
                </a:cubicBezTo>
                <a:cubicBezTo>
                  <a:pt x="598" y="575"/>
                  <a:pt x="603" y="574"/>
                  <a:pt x="601" y="572"/>
                </a:cubicBezTo>
                <a:close/>
                <a:moveTo>
                  <a:pt x="604" y="559"/>
                </a:moveTo>
                <a:cubicBezTo>
                  <a:pt x="601" y="559"/>
                  <a:pt x="602" y="556"/>
                  <a:pt x="600" y="556"/>
                </a:cubicBezTo>
                <a:cubicBezTo>
                  <a:pt x="600" y="554"/>
                  <a:pt x="604" y="553"/>
                  <a:pt x="606" y="554"/>
                </a:cubicBezTo>
                <a:cubicBezTo>
                  <a:pt x="606" y="553"/>
                  <a:pt x="606" y="553"/>
                  <a:pt x="606" y="553"/>
                </a:cubicBezTo>
                <a:cubicBezTo>
                  <a:pt x="606" y="551"/>
                  <a:pt x="603" y="552"/>
                  <a:pt x="601" y="551"/>
                </a:cubicBezTo>
                <a:cubicBezTo>
                  <a:pt x="607" y="548"/>
                  <a:pt x="611" y="538"/>
                  <a:pt x="616" y="542"/>
                </a:cubicBezTo>
                <a:cubicBezTo>
                  <a:pt x="615" y="546"/>
                  <a:pt x="611" y="545"/>
                  <a:pt x="611" y="550"/>
                </a:cubicBezTo>
                <a:cubicBezTo>
                  <a:pt x="615" y="548"/>
                  <a:pt x="622" y="546"/>
                  <a:pt x="627" y="549"/>
                </a:cubicBezTo>
                <a:cubicBezTo>
                  <a:pt x="623" y="558"/>
                  <a:pt x="607" y="550"/>
                  <a:pt x="604" y="559"/>
                </a:cubicBezTo>
                <a:close/>
                <a:moveTo>
                  <a:pt x="614" y="473"/>
                </a:moveTo>
                <a:cubicBezTo>
                  <a:pt x="619" y="475"/>
                  <a:pt x="620" y="474"/>
                  <a:pt x="623" y="472"/>
                </a:cubicBezTo>
                <a:cubicBezTo>
                  <a:pt x="620" y="479"/>
                  <a:pt x="613" y="477"/>
                  <a:pt x="610" y="483"/>
                </a:cubicBezTo>
                <a:cubicBezTo>
                  <a:pt x="608" y="484"/>
                  <a:pt x="609" y="482"/>
                  <a:pt x="608" y="481"/>
                </a:cubicBezTo>
                <a:cubicBezTo>
                  <a:pt x="607" y="483"/>
                  <a:pt x="604" y="482"/>
                  <a:pt x="603" y="484"/>
                </a:cubicBezTo>
                <a:cubicBezTo>
                  <a:pt x="601" y="478"/>
                  <a:pt x="614" y="480"/>
                  <a:pt x="614" y="473"/>
                </a:cubicBezTo>
                <a:close/>
                <a:moveTo>
                  <a:pt x="609" y="445"/>
                </a:moveTo>
                <a:cubicBezTo>
                  <a:pt x="610" y="444"/>
                  <a:pt x="611" y="445"/>
                  <a:pt x="612" y="446"/>
                </a:cubicBezTo>
                <a:cubicBezTo>
                  <a:pt x="610" y="448"/>
                  <a:pt x="612" y="453"/>
                  <a:pt x="608" y="454"/>
                </a:cubicBezTo>
                <a:cubicBezTo>
                  <a:pt x="608" y="449"/>
                  <a:pt x="607" y="448"/>
                  <a:pt x="609" y="445"/>
                </a:cubicBezTo>
                <a:close/>
                <a:moveTo>
                  <a:pt x="606" y="503"/>
                </a:moveTo>
                <a:cubicBezTo>
                  <a:pt x="608" y="507"/>
                  <a:pt x="616" y="502"/>
                  <a:pt x="620" y="505"/>
                </a:cubicBezTo>
                <a:cubicBezTo>
                  <a:pt x="621" y="511"/>
                  <a:pt x="618" y="513"/>
                  <a:pt x="618" y="521"/>
                </a:cubicBezTo>
                <a:cubicBezTo>
                  <a:pt x="615" y="522"/>
                  <a:pt x="614" y="525"/>
                  <a:pt x="610" y="525"/>
                </a:cubicBezTo>
                <a:cubicBezTo>
                  <a:pt x="613" y="522"/>
                  <a:pt x="606" y="521"/>
                  <a:pt x="610" y="519"/>
                </a:cubicBezTo>
                <a:cubicBezTo>
                  <a:pt x="608" y="519"/>
                  <a:pt x="601" y="518"/>
                  <a:pt x="601" y="512"/>
                </a:cubicBezTo>
                <a:cubicBezTo>
                  <a:pt x="602" y="511"/>
                  <a:pt x="604" y="511"/>
                  <a:pt x="605" y="510"/>
                </a:cubicBezTo>
                <a:cubicBezTo>
                  <a:pt x="602" y="506"/>
                  <a:pt x="593" y="511"/>
                  <a:pt x="591" y="504"/>
                </a:cubicBezTo>
                <a:cubicBezTo>
                  <a:pt x="597" y="503"/>
                  <a:pt x="601" y="505"/>
                  <a:pt x="606" y="503"/>
                </a:cubicBezTo>
                <a:close/>
                <a:moveTo>
                  <a:pt x="619" y="567"/>
                </a:moveTo>
                <a:cubicBezTo>
                  <a:pt x="619" y="572"/>
                  <a:pt x="621" y="569"/>
                  <a:pt x="625" y="569"/>
                </a:cubicBezTo>
                <a:cubicBezTo>
                  <a:pt x="625" y="577"/>
                  <a:pt x="612" y="568"/>
                  <a:pt x="619" y="567"/>
                </a:cubicBezTo>
                <a:close/>
                <a:moveTo>
                  <a:pt x="623" y="575"/>
                </a:moveTo>
                <a:cubicBezTo>
                  <a:pt x="624" y="574"/>
                  <a:pt x="626" y="573"/>
                  <a:pt x="627" y="574"/>
                </a:cubicBezTo>
                <a:cubicBezTo>
                  <a:pt x="626" y="575"/>
                  <a:pt x="625" y="577"/>
                  <a:pt x="623" y="577"/>
                </a:cubicBezTo>
                <a:lnTo>
                  <a:pt x="623" y="575"/>
                </a:lnTo>
                <a:close/>
                <a:moveTo>
                  <a:pt x="627" y="548"/>
                </a:moveTo>
                <a:cubicBezTo>
                  <a:pt x="626" y="545"/>
                  <a:pt x="629" y="545"/>
                  <a:pt x="632" y="544"/>
                </a:cubicBezTo>
                <a:cubicBezTo>
                  <a:pt x="632" y="548"/>
                  <a:pt x="628" y="550"/>
                  <a:pt x="627" y="548"/>
                </a:cubicBezTo>
                <a:close/>
                <a:moveTo>
                  <a:pt x="624" y="472"/>
                </a:moveTo>
                <a:cubicBezTo>
                  <a:pt x="626" y="469"/>
                  <a:pt x="629" y="467"/>
                  <a:pt x="633" y="467"/>
                </a:cubicBezTo>
                <a:cubicBezTo>
                  <a:pt x="633" y="471"/>
                  <a:pt x="628" y="476"/>
                  <a:pt x="624" y="472"/>
                </a:cubicBezTo>
                <a:close/>
                <a:moveTo>
                  <a:pt x="639" y="465"/>
                </a:moveTo>
                <a:cubicBezTo>
                  <a:pt x="642" y="464"/>
                  <a:pt x="643" y="463"/>
                  <a:pt x="641" y="459"/>
                </a:cubicBezTo>
                <a:cubicBezTo>
                  <a:pt x="645" y="461"/>
                  <a:pt x="643" y="465"/>
                  <a:pt x="645" y="468"/>
                </a:cubicBezTo>
                <a:cubicBezTo>
                  <a:pt x="643" y="467"/>
                  <a:pt x="642" y="466"/>
                  <a:pt x="642" y="469"/>
                </a:cubicBezTo>
                <a:cubicBezTo>
                  <a:pt x="640" y="470"/>
                  <a:pt x="639" y="467"/>
                  <a:pt x="639" y="465"/>
                </a:cubicBezTo>
                <a:close/>
                <a:moveTo>
                  <a:pt x="602" y="440"/>
                </a:moveTo>
                <a:cubicBezTo>
                  <a:pt x="604" y="443"/>
                  <a:pt x="609" y="438"/>
                  <a:pt x="610" y="440"/>
                </a:cubicBezTo>
                <a:cubicBezTo>
                  <a:pt x="607" y="443"/>
                  <a:pt x="604" y="445"/>
                  <a:pt x="601" y="447"/>
                </a:cubicBezTo>
                <a:cubicBezTo>
                  <a:pt x="601" y="445"/>
                  <a:pt x="600" y="445"/>
                  <a:pt x="600" y="444"/>
                </a:cubicBezTo>
                <a:cubicBezTo>
                  <a:pt x="598" y="444"/>
                  <a:pt x="597" y="446"/>
                  <a:pt x="596" y="447"/>
                </a:cubicBezTo>
                <a:cubicBezTo>
                  <a:pt x="597" y="442"/>
                  <a:pt x="595" y="444"/>
                  <a:pt x="590" y="446"/>
                </a:cubicBezTo>
                <a:cubicBezTo>
                  <a:pt x="587" y="445"/>
                  <a:pt x="586" y="443"/>
                  <a:pt x="586" y="440"/>
                </a:cubicBezTo>
                <a:cubicBezTo>
                  <a:pt x="592" y="437"/>
                  <a:pt x="598" y="438"/>
                  <a:pt x="604" y="436"/>
                </a:cubicBezTo>
                <a:cubicBezTo>
                  <a:pt x="605" y="439"/>
                  <a:pt x="603" y="438"/>
                  <a:pt x="602" y="440"/>
                </a:cubicBezTo>
                <a:close/>
                <a:moveTo>
                  <a:pt x="584" y="484"/>
                </a:moveTo>
                <a:cubicBezTo>
                  <a:pt x="585" y="483"/>
                  <a:pt x="586" y="481"/>
                  <a:pt x="588" y="481"/>
                </a:cubicBezTo>
                <a:cubicBezTo>
                  <a:pt x="589" y="484"/>
                  <a:pt x="589" y="487"/>
                  <a:pt x="586" y="489"/>
                </a:cubicBezTo>
                <a:cubicBezTo>
                  <a:pt x="586" y="486"/>
                  <a:pt x="589" y="484"/>
                  <a:pt x="584" y="484"/>
                </a:cubicBezTo>
                <a:close/>
                <a:moveTo>
                  <a:pt x="584" y="164"/>
                </a:moveTo>
                <a:cubicBezTo>
                  <a:pt x="584" y="162"/>
                  <a:pt x="584" y="162"/>
                  <a:pt x="584" y="162"/>
                </a:cubicBezTo>
                <a:cubicBezTo>
                  <a:pt x="586" y="162"/>
                  <a:pt x="587" y="161"/>
                  <a:pt x="588" y="161"/>
                </a:cubicBezTo>
                <a:cubicBezTo>
                  <a:pt x="589" y="164"/>
                  <a:pt x="585" y="166"/>
                  <a:pt x="584" y="164"/>
                </a:cubicBezTo>
                <a:close/>
                <a:moveTo>
                  <a:pt x="597" y="164"/>
                </a:moveTo>
                <a:cubicBezTo>
                  <a:pt x="597" y="165"/>
                  <a:pt x="594" y="164"/>
                  <a:pt x="593" y="165"/>
                </a:cubicBezTo>
                <a:cubicBezTo>
                  <a:pt x="592" y="162"/>
                  <a:pt x="593" y="160"/>
                  <a:pt x="597" y="161"/>
                </a:cubicBezTo>
                <a:cubicBezTo>
                  <a:pt x="597" y="162"/>
                  <a:pt x="596" y="163"/>
                  <a:pt x="597" y="164"/>
                </a:cubicBezTo>
                <a:close/>
                <a:moveTo>
                  <a:pt x="542" y="103"/>
                </a:moveTo>
                <a:cubicBezTo>
                  <a:pt x="545" y="99"/>
                  <a:pt x="555" y="102"/>
                  <a:pt x="554" y="94"/>
                </a:cubicBezTo>
                <a:cubicBezTo>
                  <a:pt x="567" y="92"/>
                  <a:pt x="581" y="89"/>
                  <a:pt x="589" y="96"/>
                </a:cubicBezTo>
                <a:cubicBezTo>
                  <a:pt x="583" y="102"/>
                  <a:pt x="570" y="97"/>
                  <a:pt x="562" y="101"/>
                </a:cubicBezTo>
                <a:cubicBezTo>
                  <a:pt x="562" y="104"/>
                  <a:pt x="566" y="104"/>
                  <a:pt x="564" y="107"/>
                </a:cubicBezTo>
                <a:cubicBezTo>
                  <a:pt x="560" y="108"/>
                  <a:pt x="557" y="110"/>
                  <a:pt x="553" y="112"/>
                </a:cubicBezTo>
                <a:cubicBezTo>
                  <a:pt x="552" y="106"/>
                  <a:pt x="541" y="107"/>
                  <a:pt x="542" y="103"/>
                </a:cubicBezTo>
                <a:close/>
                <a:moveTo>
                  <a:pt x="579" y="108"/>
                </a:moveTo>
                <a:cubicBezTo>
                  <a:pt x="575" y="108"/>
                  <a:pt x="572" y="108"/>
                  <a:pt x="570" y="107"/>
                </a:cubicBezTo>
                <a:cubicBezTo>
                  <a:pt x="570" y="102"/>
                  <a:pt x="580" y="101"/>
                  <a:pt x="579" y="108"/>
                </a:cubicBezTo>
                <a:close/>
                <a:moveTo>
                  <a:pt x="525" y="86"/>
                </a:moveTo>
                <a:cubicBezTo>
                  <a:pt x="528" y="86"/>
                  <a:pt x="528" y="86"/>
                  <a:pt x="528" y="86"/>
                </a:cubicBezTo>
                <a:cubicBezTo>
                  <a:pt x="528" y="86"/>
                  <a:pt x="527" y="86"/>
                  <a:pt x="527" y="86"/>
                </a:cubicBezTo>
                <a:cubicBezTo>
                  <a:pt x="528" y="88"/>
                  <a:pt x="529" y="89"/>
                  <a:pt x="531" y="89"/>
                </a:cubicBezTo>
                <a:cubicBezTo>
                  <a:pt x="531" y="93"/>
                  <a:pt x="531" y="92"/>
                  <a:pt x="532" y="95"/>
                </a:cubicBezTo>
                <a:cubicBezTo>
                  <a:pt x="528" y="98"/>
                  <a:pt x="523" y="94"/>
                  <a:pt x="519" y="93"/>
                </a:cubicBezTo>
                <a:cubicBezTo>
                  <a:pt x="521" y="90"/>
                  <a:pt x="526" y="89"/>
                  <a:pt x="525" y="86"/>
                </a:cubicBezTo>
                <a:close/>
                <a:moveTo>
                  <a:pt x="537" y="114"/>
                </a:moveTo>
                <a:cubicBezTo>
                  <a:pt x="541" y="118"/>
                  <a:pt x="548" y="114"/>
                  <a:pt x="550" y="117"/>
                </a:cubicBezTo>
                <a:cubicBezTo>
                  <a:pt x="560" y="108"/>
                  <a:pt x="579" y="109"/>
                  <a:pt x="591" y="113"/>
                </a:cubicBezTo>
                <a:cubicBezTo>
                  <a:pt x="584" y="118"/>
                  <a:pt x="574" y="115"/>
                  <a:pt x="566" y="120"/>
                </a:cubicBezTo>
                <a:cubicBezTo>
                  <a:pt x="564" y="116"/>
                  <a:pt x="556" y="120"/>
                  <a:pt x="557" y="123"/>
                </a:cubicBezTo>
                <a:cubicBezTo>
                  <a:pt x="543" y="126"/>
                  <a:pt x="533" y="127"/>
                  <a:pt x="518" y="130"/>
                </a:cubicBezTo>
                <a:cubicBezTo>
                  <a:pt x="515" y="131"/>
                  <a:pt x="516" y="128"/>
                  <a:pt x="514" y="128"/>
                </a:cubicBezTo>
                <a:cubicBezTo>
                  <a:pt x="510" y="129"/>
                  <a:pt x="502" y="133"/>
                  <a:pt x="499" y="128"/>
                </a:cubicBezTo>
                <a:cubicBezTo>
                  <a:pt x="507" y="117"/>
                  <a:pt x="526" y="119"/>
                  <a:pt x="537" y="114"/>
                </a:cubicBezTo>
                <a:close/>
                <a:moveTo>
                  <a:pt x="508" y="134"/>
                </a:moveTo>
                <a:cubicBezTo>
                  <a:pt x="508" y="130"/>
                  <a:pt x="508" y="130"/>
                  <a:pt x="508" y="130"/>
                </a:cubicBezTo>
                <a:cubicBezTo>
                  <a:pt x="510" y="130"/>
                  <a:pt x="510" y="130"/>
                  <a:pt x="510" y="130"/>
                </a:cubicBezTo>
                <a:cubicBezTo>
                  <a:pt x="511" y="133"/>
                  <a:pt x="510" y="134"/>
                  <a:pt x="508" y="134"/>
                </a:cubicBezTo>
                <a:close/>
                <a:moveTo>
                  <a:pt x="483" y="484"/>
                </a:moveTo>
                <a:cubicBezTo>
                  <a:pt x="488" y="483"/>
                  <a:pt x="489" y="486"/>
                  <a:pt x="492" y="483"/>
                </a:cubicBezTo>
                <a:cubicBezTo>
                  <a:pt x="495" y="490"/>
                  <a:pt x="486" y="487"/>
                  <a:pt x="483" y="490"/>
                </a:cubicBezTo>
                <a:cubicBezTo>
                  <a:pt x="481" y="489"/>
                  <a:pt x="485" y="487"/>
                  <a:pt x="483" y="484"/>
                </a:cubicBezTo>
                <a:close/>
                <a:moveTo>
                  <a:pt x="491" y="628"/>
                </a:moveTo>
                <a:cubicBezTo>
                  <a:pt x="495" y="628"/>
                  <a:pt x="494" y="635"/>
                  <a:pt x="493" y="638"/>
                </a:cubicBezTo>
                <a:cubicBezTo>
                  <a:pt x="492" y="636"/>
                  <a:pt x="487" y="638"/>
                  <a:pt x="488" y="634"/>
                </a:cubicBezTo>
                <a:cubicBezTo>
                  <a:pt x="489" y="634"/>
                  <a:pt x="489" y="636"/>
                  <a:pt x="490" y="636"/>
                </a:cubicBezTo>
                <a:cubicBezTo>
                  <a:pt x="492" y="633"/>
                  <a:pt x="492" y="632"/>
                  <a:pt x="491" y="628"/>
                </a:cubicBezTo>
                <a:close/>
                <a:moveTo>
                  <a:pt x="483" y="497"/>
                </a:moveTo>
                <a:cubicBezTo>
                  <a:pt x="482" y="496"/>
                  <a:pt x="482" y="494"/>
                  <a:pt x="482" y="492"/>
                </a:cubicBezTo>
                <a:cubicBezTo>
                  <a:pt x="483" y="492"/>
                  <a:pt x="484" y="492"/>
                  <a:pt x="484" y="491"/>
                </a:cubicBezTo>
                <a:cubicBezTo>
                  <a:pt x="485" y="492"/>
                  <a:pt x="486" y="493"/>
                  <a:pt x="486" y="495"/>
                </a:cubicBezTo>
                <a:cubicBezTo>
                  <a:pt x="484" y="495"/>
                  <a:pt x="485" y="497"/>
                  <a:pt x="483" y="497"/>
                </a:cubicBezTo>
                <a:close/>
                <a:moveTo>
                  <a:pt x="486" y="656"/>
                </a:moveTo>
                <a:cubicBezTo>
                  <a:pt x="485" y="655"/>
                  <a:pt x="485" y="654"/>
                  <a:pt x="483" y="654"/>
                </a:cubicBezTo>
                <a:cubicBezTo>
                  <a:pt x="485" y="652"/>
                  <a:pt x="485" y="647"/>
                  <a:pt x="486" y="644"/>
                </a:cubicBezTo>
                <a:cubicBezTo>
                  <a:pt x="487" y="644"/>
                  <a:pt x="489" y="644"/>
                  <a:pt x="490" y="644"/>
                </a:cubicBezTo>
                <a:cubicBezTo>
                  <a:pt x="488" y="647"/>
                  <a:pt x="488" y="653"/>
                  <a:pt x="486" y="656"/>
                </a:cubicBezTo>
                <a:close/>
                <a:moveTo>
                  <a:pt x="487" y="639"/>
                </a:moveTo>
                <a:cubicBezTo>
                  <a:pt x="487" y="637"/>
                  <a:pt x="489" y="638"/>
                  <a:pt x="491" y="638"/>
                </a:cubicBezTo>
                <a:cubicBezTo>
                  <a:pt x="491" y="641"/>
                  <a:pt x="488" y="641"/>
                  <a:pt x="487" y="639"/>
                </a:cubicBezTo>
                <a:close/>
                <a:moveTo>
                  <a:pt x="491" y="653"/>
                </a:moveTo>
                <a:cubicBezTo>
                  <a:pt x="490" y="649"/>
                  <a:pt x="494" y="646"/>
                  <a:pt x="496" y="647"/>
                </a:cubicBezTo>
                <a:cubicBezTo>
                  <a:pt x="495" y="650"/>
                  <a:pt x="494" y="652"/>
                  <a:pt x="491" y="653"/>
                </a:cubicBezTo>
                <a:close/>
                <a:moveTo>
                  <a:pt x="503" y="671"/>
                </a:moveTo>
                <a:cubicBezTo>
                  <a:pt x="504" y="671"/>
                  <a:pt x="504" y="672"/>
                  <a:pt x="505" y="672"/>
                </a:cubicBezTo>
                <a:cubicBezTo>
                  <a:pt x="506" y="675"/>
                  <a:pt x="504" y="674"/>
                  <a:pt x="505" y="677"/>
                </a:cubicBezTo>
                <a:cubicBezTo>
                  <a:pt x="502" y="677"/>
                  <a:pt x="502" y="672"/>
                  <a:pt x="503" y="671"/>
                </a:cubicBezTo>
                <a:close/>
                <a:moveTo>
                  <a:pt x="510" y="702"/>
                </a:moveTo>
                <a:cubicBezTo>
                  <a:pt x="509" y="701"/>
                  <a:pt x="507" y="699"/>
                  <a:pt x="509" y="697"/>
                </a:cubicBezTo>
                <a:cubicBezTo>
                  <a:pt x="511" y="696"/>
                  <a:pt x="510" y="700"/>
                  <a:pt x="510" y="702"/>
                </a:cubicBezTo>
                <a:close/>
                <a:moveTo>
                  <a:pt x="507" y="688"/>
                </a:moveTo>
                <a:cubicBezTo>
                  <a:pt x="509" y="686"/>
                  <a:pt x="512" y="689"/>
                  <a:pt x="512" y="692"/>
                </a:cubicBezTo>
                <a:cubicBezTo>
                  <a:pt x="509" y="692"/>
                  <a:pt x="508" y="690"/>
                  <a:pt x="507" y="688"/>
                </a:cubicBezTo>
                <a:close/>
                <a:moveTo>
                  <a:pt x="511" y="686"/>
                </a:moveTo>
                <a:cubicBezTo>
                  <a:pt x="508" y="686"/>
                  <a:pt x="508" y="683"/>
                  <a:pt x="504" y="683"/>
                </a:cubicBezTo>
                <a:cubicBezTo>
                  <a:pt x="504" y="681"/>
                  <a:pt x="504" y="680"/>
                  <a:pt x="505" y="679"/>
                </a:cubicBezTo>
                <a:cubicBezTo>
                  <a:pt x="506" y="679"/>
                  <a:pt x="507" y="680"/>
                  <a:pt x="507" y="681"/>
                </a:cubicBezTo>
                <a:cubicBezTo>
                  <a:pt x="507" y="680"/>
                  <a:pt x="506" y="677"/>
                  <a:pt x="508" y="674"/>
                </a:cubicBezTo>
                <a:cubicBezTo>
                  <a:pt x="512" y="675"/>
                  <a:pt x="510" y="671"/>
                  <a:pt x="514" y="671"/>
                </a:cubicBezTo>
                <a:cubicBezTo>
                  <a:pt x="516" y="676"/>
                  <a:pt x="513" y="682"/>
                  <a:pt x="511" y="686"/>
                </a:cubicBezTo>
                <a:close/>
                <a:moveTo>
                  <a:pt x="514" y="667"/>
                </a:moveTo>
                <a:cubicBezTo>
                  <a:pt x="511" y="664"/>
                  <a:pt x="508" y="659"/>
                  <a:pt x="511" y="657"/>
                </a:cubicBezTo>
                <a:cubicBezTo>
                  <a:pt x="513" y="656"/>
                  <a:pt x="513" y="658"/>
                  <a:pt x="515" y="658"/>
                </a:cubicBezTo>
                <a:cubicBezTo>
                  <a:pt x="514" y="661"/>
                  <a:pt x="514" y="664"/>
                  <a:pt x="514" y="667"/>
                </a:cubicBezTo>
                <a:close/>
                <a:moveTo>
                  <a:pt x="519" y="502"/>
                </a:moveTo>
                <a:cubicBezTo>
                  <a:pt x="519" y="499"/>
                  <a:pt x="520" y="498"/>
                  <a:pt x="521" y="497"/>
                </a:cubicBezTo>
                <a:cubicBezTo>
                  <a:pt x="523" y="499"/>
                  <a:pt x="522" y="502"/>
                  <a:pt x="519" y="502"/>
                </a:cubicBezTo>
                <a:close/>
                <a:moveTo>
                  <a:pt x="516" y="469"/>
                </a:moveTo>
                <a:cubicBezTo>
                  <a:pt x="516" y="472"/>
                  <a:pt x="518" y="469"/>
                  <a:pt x="518" y="471"/>
                </a:cubicBezTo>
                <a:cubicBezTo>
                  <a:pt x="519" y="485"/>
                  <a:pt x="502" y="481"/>
                  <a:pt x="496" y="490"/>
                </a:cubicBezTo>
                <a:cubicBezTo>
                  <a:pt x="499" y="480"/>
                  <a:pt x="504" y="471"/>
                  <a:pt x="513" y="469"/>
                </a:cubicBezTo>
                <a:cubicBezTo>
                  <a:pt x="517" y="464"/>
                  <a:pt x="521" y="460"/>
                  <a:pt x="527" y="457"/>
                </a:cubicBezTo>
                <a:cubicBezTo>
                  <a:pt x="525" y="464"/>
                  <a:pt x="519" y="464"/>
                  <a:pt x="516" y="469"/>
                </a:cubicBezTo>
                <a:close/>
                <a:moveTo>
                  <a:pt x="527" y="675"/>
                </a:moveTo>
                <a:cubicBezTo>
                  <a:pt x="528" y="673"/>
                  <a:pt x="529" y="672"/>
                  <a:pt x="531" y="672"/>
                </a:cubicBezTo>
                <a:cubicBezTo>
                  <a:pt x="532" y="676"/>
                  <a:pt x="530" y="678"/>
                  <a:pt x="527" y="675"/>
                </a:cubicBezTo>
                <a:close/>
                <a:moveTo>
                  <a:pt x="523" y="477"/>
                </a:moveTo>
                <a:cubicBezTo>
                  <a:pt x="523" y="471"/>
                  <a:pt x="526" y="467"/>
                  <a:pt x="530" y="464"/>
                </a:cubicBezTo>
                <a:cubicBezTo>
                  <a:pt x="531" y="464"/>
                  <a:pt x="530" y="465"/>
                  <a:pt x="530" y="465"/>
                </a:cubicBezTo>
                <a:cubicBezTo>
                  <a:pt x="531" y="469"/>
                  <a:pt x="535" y="470"/>
                  <a:pt x="535" y="475"/>
                </a:cubicBezTo>
                <a:cubicBezTo>
                  <a:pt x="530" y="476"/>
                  <a:pt x="528" y="480"/>
                  <a:pt x="523" y="477"/>
                </a:cubicBezTo>
                <a:close/>
                <a:moveTo>
                  <a:pt x="532" y="674"/>
                </a:moveTo>
                <a:cubicBezTo>
                  <a:pt x="535" y="672"/>
                  <a:pt x="537" y="676"/>
                  <a:pt x="536" y="679"/>
                </a:cubicBezTo>
                <a:cubicBezTo>
                  <a:pt x="535" y="677"/>
                  <a:pt x="532" y="678"/>
                  <a:pt x="532" y="674"/>
                </a:cubicBezTo>
                <a:close/>
                <a:moveTo>
                  <a:pt x="528" y="457"/>
                </a:moveTo>
                <a:cubicBezTo>
                  <a:pt x="526" y="453"/>
                  <a:pt x="533" y="444"/>
                  <a:pt x="536" y="448"/>
                </a:cubicBezTo>
                <a:cubicBezTo>
                  <a:pt x="534" y="452"/>
                  <a:pt x="530" y="453"/>
                  <a:pt x="528" y="457"/>
                </a:cubicBezTo>
                <a:close/>
                <a:moveTo>
                  <a:pt x="529" y="437"/>
                </a:moveTo>
                <a:cubicBezTo>
                  <a:pt x="530" y="436"/>
                  <a:pt x="531" y="436"/>
                  <a:pt x="533" y="436"/>
                </a:cubicBezTo>
                <a:cubicBezTo>
                  <a:pt x="534" y="439"/>
                  <a:pt x="528" y="440"/>
                  <a:pt x="529" y="437"/>
                </a:cubicBezTo>
                <a:close/>
                <a:moveTo>
                  <a:pt x="538" y="467"/>
                </a:moveTo>
                <a:cubicBezTo>
                  <a:pt x="538" y="464"/>
                  <a:pt x="540" y="464"/>
                  <a:pt x="543" y="464"/>
                </a:cubicBezTo>
                <a:cubicBezTo>
                  <a:pt x="544" y="468"/>
                  <a:pt x="539" y="469"/>
                  <a:pt x="538" y="467"/>
                </a:cubicBezTo>
                <a:close/>
                <a:moveTo>
                  <a:pt x="537" y="462"/>
                </a:moveTo>
                <a:cubicBezTo>
                  <a:pt x="540" y="456"/>
                  <a:pt x="547" y="454"/>
                  <a:pt x="553" y="451"/>
                </a:cubicBezTo>
                <a:cubicBezTo>
                  <a:pt x="550" y="456"/>
                  <a:pt x="544" y="460"/>
                  <a:pt x="537" y="462"/>
                </a:cubicBezTo>
                <a:close/>
                <a:moveTo>
                  <a:pt x="512" y="174"/>
                </a:moveTo>
                <a:cubicBezTo>
                  <a:pt x="511" y="175"/>
                  <a:pt x="511" y="178"/>
                  <a:pt x="510" y="180"/>
                </a:cubicBezTo>
                <a:cubicBezTo>
                  <a:pt x="501" y="184"/>
                  <a:pt x="495" y="193"/>
                  <a:pt x="483" y="188"/>
                </a:cubicBezTo>
                <a:cubicBezTo>
                  <a:pt x="484" y="183"/>
                  <a:pt x="494" y="188"/>
                  <a:pt x="495" y="182"/>
                </a:cubicBezTo>
                <a:cubicBezTo>
                  <a:pt x="494" y="178"/>
                  <a:pt x="491" y="178"/>
                  <a:pt x="487" y="178"/>
                </a:cubicBezTo>
                <a:cubicBezTo>
                  <a:pt x="488" y="177"/>
                  <a:pt x="488" y="174"/>
                  <a:pt x="486" y="173"/>
                </a:cubicBezTo>
                <a:cubicBezTo>
                  <a:pt x="490" y="164"/>
                  <a:pt x="503" y="164"/>
                  <a:pt x="510" y="163"/>
                </a:cubicBezTo>
                <a:cubicBezTo>
                  <a:pt x="512" y="161"/>
                  <a:pt x="510" y="160"/>
                  <a:pt x="512" y="158"/>
                </a:cubicBezTo>
                <a:cubicBezTo>
                  <a:pt x="505" y="157"/>
                  <a:pt x="499" y="164"/>
                  <a:pt x="495" y="158"/>
                </a:cubicBezTo>
                <a:cubicBezTo>
                  <a:pt x="493" y="160"/>
                  <a:pt x="491" y="163"/>
                  <a:pt x="487" y="161"/>
                </a:cubicBezTo>
                <a:cubicBezTo>
                  <a:pt x="487" y="157"/>
                  <a:pt x="491" y="157"/>
                  <a:pt x="492" y="155"/>
                </a:cubicBezTo>
                <a:cubicBezTo>
                  <a:pt x="493" y="161"/>
                  <a:pt x="496" y="151"/>
                  <a:pt x="499" y="156"/>
                </a:cubicBezTo>
                <a:cubicBezTo>
                  <a:pt x="502" y="153"/>
                  <a:pt x="502" y="148"/>
                  <a:pt x="502" y="144"/>
                </a:cubicBezTo>
                <a:cubicBezTo>
                  <a:pt x="507" y="137"/>
                  <a:pt x="523" y="142"/>
                  <a:pt x="523" y="132"/>
                </a:cubicBezTo>
                <a:cubicBezTo>
                  <a:pt x="525" y="131"/>
                  <a:pt x="528" y="133"/>
                  <a:pt x="531" y="131"/>
                </a:cubicBezTo>
                <a:cubicBezTo>
                  <a:pt x="533" y="133"/>
                  <a:pt x="531" y="134"/>
                  <a:pt x="531" y="135"/>
                </a:cubicBezTo>
                <a:cubicBezTo>
                  <a:pt x="542" y="137"/>
                  <a:pt x="544" y="130"/>
                  <a:pt x="554" y="133"/>
                </a:cubicBezTo>
                <a:cubicBezTo>
                  <a:pt x="554" y="135"/>
                  <a:pt x="556" y="135"/>
                  <a:pt x="555" y="137"/>
                </a:cubicBezTo>
                <a:cubicBezTo>
                  <a:pt x="552" y="137"/>
                  <a:pt x="551" y="138"/>
                  <a:pt x="549" y="138"/>
                </a:cubicBezTo>
                <a:cubicBezTo>
                  <a:pt x="566" y="144"/>
                  <a:pt x="571" y="122"/>
                  <a:pt x="588" y="123"/>
                </a:cubicBezTo>
                <a:cubicBezTo>
                  <a:pt x="587" y="122"/>
                  <a:pt x="586" y="122"/>
                  <a:pt x="586" y="121"/>
                </a:cubicBezTo>
                <a:cubicBezTo>
                  <a:pt x="591" y="116"/>
                  <a:pt x="601" y="122"/>
                  <a:pt x="603" y="128"/>
                </a:cubicBezTo>
                <a:cubicBezTo>
                  <a:pt x="598" y="128"/>
                  <a:pt x="597" y="131"/>
                  <a:pt x="595" y="133"/>
                </a:cubicBezTo>
                <a:cubicBezTo>
                  <a:pt x="588" y="129"/>
                  <a:pt x="582" y="135"/>
                  <a:pt x="576" y="134"/>
                </a:cubicBezTo>
                <a:cubicBezTo>
                  <a:pt x="578" y="137"/>
                  <a:pt x="584" y="135"/>
                  <a:pt x="585" y="138"/>
                </a:cubicBezTo>
                <a:cubicBezTo>
                  <a:pt x="586" y="141"/>
                  <a:pt x="581" y="139"/>
                  <a:pt x="581" y="141"/>
                </a:cubicBezTo>
                <a:cubicBezTo>
                  <a:pt x="590" y="142"/>
                  <a:pt x="598" y="132"/>
                  <a:pt x="604" y="141"/>
                </a:cubicBezTo>
                <a:cubicBezTo>
                  <a:pt x="600" y="146"/>
                  <a:pt x="590" y="144"/>
                  <a:pt x="585" y="145"/>
                </a:cubicBezTo>
                <a:cubicBezTo>
                  <a:pt x="591" y="147"/>
                  <a:pt x="598" y="146"/>
                  <a:pt x="604" y="147"/>
                </a:cubicBezTo>
                <a:cubicBezTo>
                  <a:pt x="598" y="151"/>
                  <a:pt x="584" y="150"/>
                  <a:pt x="584" y="157"/>
                </a:cubicBezTo>
                <a:cubicBezTo>
                  <a:pt x="562" y="165"/>
                  <a:pt x="540" y="172"/>
                  <a:pt x="512" y="174"/>
                </a:cubicBezTo>
                <a:close/>
                <a:moveTo>
                  <a:pt x="578" y="166"/>
                </a:moveTo>
                <a:cubicBezTo>
                  <a:pt x="576" y="166"/>
                  <a:pt x="577" y="164"/>
                  <a:pt x="575" y="164"/>
                </a:cubicBezTo>
                <a:cubicBezTo>
                  <a:pt x="576" y="162"/>
                  <a:pt x="578" y="162"/>
                  <a:pt x="580" y="162"/>
                </a:cubicBezTo>
                <a:cubicBezTo>
                  <a:pt x="581" y="165"/>
                  <a:pt x="578" y="164"/>
                  <a:pt x="578" y="166"/>
                </a:cubicBezTo>
                <a:close/>
                <a:moveTo>
                  <a:pt x="568" y="449"/>
                </a:moveTo>
                <a:cubicBezTo>
                  <a:pt x="567" y="452"/>
                  <a:pt x="564" y="453"/>
                  <a:pt x="562" y="454"/>
                </a:cubicBezTo>
                <a:cubicBezTo>
                  <a:pt x="560" y="452"/>
                  <a:pt x="565" y="449"/>
                  <a:pt x="565" y="445"/>
                </a:cubicBezTo>
                <a:cubicBezTo>
                  <a:pt x="566" y="445"/>
                  <a:pt x="568" y="445"/>
                  <a:pt x="569" y="445"/>
                </a:cubicBezTo>
                <a:cubicBezTo>
                  <a:pt x="568" y="448"/>
                  <a:pt x="567" y="445"/>
                  <a:pt x="566" y="447"/>
                </a:cubicBezTo>
                <a:cubicBezTo>
                  <a:pt x="565" y="449"/>
                  <a:pt x="567" y="448"/>
                  <a:pt x="568" y="449"/>
                </a:cubicBezTo>
                <a:close/>
                <a:moveTo>
                  <a:pt x="562" y="514"/>
                </a:moveTo>
                <a:cubicBezTo>
                  <a:pt x="565" y="517"/>
                  <a:pt x="566" y="518"/>
                  <a:pt x="570" y="516"/>
                </a:cubicBezTo>
                <a:cubicBezTo>
                  <a:pt x="571" y="518"/>
                  <a:pt x="571" y="520"/>
                  <a:pt x="571" y="524"/>
                </a:cubicBezTo>
                <a:cubicBezTo>
                  <a:pt x="565" y="525"/>
                  <a:pt x="562" y="529"/>
                  <a:pt x="556" y="525"/>
                </a:cubicBezTo>
                <a:cubicBezTo>
                  <a:pt x="556" y="519"/>
                  <a:pt x="561" y="519"/>
                  <a:pt x="562" y="514"/>
                </a:cubicBezTo>
                <a:close/>
                <a:moveTo>
                  <a:pt x="573" y="739"/>
                </a:moveTo>
                <a:cubicBezTo>
                  <a:pt x="570" y="737"/>
                  <a:pt x="571" y="733"/>
                  <a:pt x="567" y="734"/>
                </a:cubicBezTo>
                <a:cubicBezTo>
                  <a:pt x="567" y="728"/>
                  <a:pt x="567" y="728"/>
                  <a:pt x="567" y="728"/>
                </a:cubicBezTo>
                <a:cubicBezTo>
                  <a:pt x="571" y="728"/>
                  <a:pt x="571" y="728"/>
                  <a:pt x="571" y="728"/>
                </a:cubicBezTo>
                <a:cubicBezTo>
                  <a:pt x="570" y="734"/>
                  <a:pt x="574" y="734"/>
                  <a:pt x="573" y="739"/>
                </a:cubicBezTo>
                <a:close/>
                <a:moveTo>
                  <a:pt x="553" y="764"/>
                </a:moveTo>
                <a:cubicBezTo>
                  <a:pt x="555" y="765"/>
                  <a:pt x="564" y="769"/>
                  <a:pt x="565" y="780"/>
                </a:cubicBezTo>
                <a:cubicBezTo>
                  <a:pt x="559" y="776"/>
                  <a:pt x="554" y="772"/>
                  <a:pt x="553" y="764"/>
                </a:cubicBezTo>
                <a:close/>
                <a:moveTo>
                  <a:pt x="570" y="766"/>
                </a:moveTo>
                <a:cubicBezTo>
                  <a:pt x="569" y="769"/>
                  <a:pt x="571" y="770"/>
                  <a:pt x="571" y="773"/>
                </a:cubicBezTo>
                <a:cubicBezTo>
                  <a:pt x="568" y="772"/>
                  <a:pt x="566" y="772"/>
                  <a:pt x="564" y="773"/>
                </a:cubicBezTo>
                <a:cubicBezTo>
                  <a:pt x="560" y="769"/>
                  <a:pt x="558" y="759"/>
                  <a:pt x="558" y="753"/>
                </a:cubicBezTo>
                <a:cubicBezTo>
                  <a:pt x="560" y="753"/>
                  <a:pt x="560" y="752"/>
                  <a:pt x="562" y="752"/>
                </a:cubicBezTo>
                <a:cubicBezTo>
                  <a:pt x="561" y="754"/>
                  <a:pt x="563" y="754"/>
                  <a:pt x="562" y="756"/>
                </a:cubicBezTo>
                <a:cubicBezTo>
                  <a:pt x="560" y="756"/>
                  <a:pt x="560" y="756"/>
                  <a:pt x="560" y="756"/>
                </a:cubicBezTo>
                <a:cubicBezTo>
                  <a:pt x="560" y="758"/>
                  <a:pt x="564" y="756"/>
                  <a:pt x="562" y="759"/>
                </a:cubicBezTo>
                <a:cubicBezTo>
                  <a:pt x="565" y="755"/>
                  <a:pt x="566" y="764"/>
                  <a:pt x="569" y="765"/>
                </a:cubicBezTo>
                <a:cubicBezTo>
                  <a:pt x="567" y="751"/>
                  <a:pt x="561" y="743"/>
                  <a:pt x="559" y="730"/>
                </a:cubicBezTo>
                <a:cubicBezTo>
                  <a:pt x="559" y="727"/>
                  <a:pt x="562" y="732"/>
                  <a:pt x="562" y="729"/>
                </a:cubicBezTo>
                <a:cubicBezTo>
                  <a:pt x="566" y="737"/>
                  <a:pt x="569" y="751"/>
                  <a:pt x="575" y="765"/>
                </a:cubicBezTo>
                <a:cubicBezTo>
                  <a:pt x="575" y="767"/>
                  <a:pt x="571" y="765"/>
                  <a:pt x="570" y="766"/>
                </a:cubicBezTo>
                <a:close/>
                <a:moveTo>
                  <a:pt x="558" y="178"/>
                </a:moveTo>
                <a:cubicBezTo>
                  <a:pt x="565" y="171"/>
                  <a:pt x="575" y="176"/>
                  <a:pt x="586" y="177"/>
                </a:cubicBezTo>
                <a:cubicBezTo>
                  <a:pt x="580" y="182"/>
                  <a:pt x="566" y="179"/>
                  <a:pt x="558" y="178"/>
                </a:cubicBezTo>
                <a:close/>
                <a:moveTo>
                  <a:pt x="579" y="577"/>
                </a:moveTo>
                <a:cubicBezTo>
                  <a:pt x="580" y="567"/>
                  <a:pt x="589" y="566"/>
                  <a:pt x="593" y="558"/>
                </a:cubicBezTo>
                <a:cubicBezTo>
                  <a:pt x="591" y="554"/>
                  <a:pt x="588" y="561"/>
                  <a:pt x="584" y="560"/>
                </a:cubicBezTo>
                <a:cubicBezTo>
                  <a:pt x="583" y="557"/>
                  <a:pt x="587" y="555"/>
                  <a:pt x="584" y="552"/>
                </a:cubicBezTo>
                <a:cubicBezTo>
                  <a:pt x="590" y="552"/>
                  <a:pt x="590" y="552"/>
                  <a:pt x="595" y="551"/>
                </a:cubicBezTo>
                <a:cubicBezTo>
                  <a:pt x="594" y="554"/>
                  <a:pt x="598" y="552"/>
                  <a:pt x="597" y="554"/>
                </a:cubicBezTo>
                <a:cubicBezTo>
                  <a:pt x="598" y="558"/>
                  <a:pt x="594" y="555"/>
                  <a:pt x="594" y="557"/>
                </a:cubicBezTo>
                <a:cubicBezTo>
                  <a:pt x="596" y="559"/>
                  <a:pt x="597" y="557"/>
                  <a:pt x="600" y="558"/>
                </a:cubicBezTo>
                <a:cubicBezTo>
                  <a:pt x="600" y="568"/>
                  <a:pt x="592" y="568"/>
                  <a:pt x="586" y="571"/>
                </a:cubicBezTo>
                <a:cubicBezTo>
                  <a:pt x="583" y="572"/>
                  <a:pt x="584" y="578"/>
                  <a:pt x="579" y="577"/>
                </a:cubicBezTo>
                <a:close/>
                <a:moveTo>
                  <a:pt x="594" y="577"/>
                </a:moveTo>
                <a:cubicBezTo>
                  <a:pt x="598" y="577"/>
                  <a:pt x="598" y="577"/>
                  <a:pt x="598" y="577"/>
                </a:cubicBezTo>
                <a:cubicBezTo>
                  <a:pt x="598" y="579"/>
                  <a:pt x="594" y="581"/>
                  <a:pt x="594" y="577"/>
                </a:cubicBezTo>
                <a:close/>
                <a:moveTo>
                  <a:pt x="597" y="584"/>
                </a:moveTo>
                <a:cubicBezTo>
                  <a:pt x="599" y="581"/>
                  <a:pt x="605" y="581"/>
                  <a:pt x="606" y="577"/>
                </a:cubicBezTo>
                <a:cubicBezTo>
                  <a:pt x="608" y="577"/>
                  <a:pt x="610" y="578"/>
                  <a:pt x="611" y="579"/>
                </a:cubicBezTo>
                <a:cubicBezTo>
                  <a:pt x="613" y="579"/>
                  <a:pt x="612" y="576"/>
                  <a:pt x="613" y="575"/>
                </a:cubicBezTo>
                <a:cubicBezTo>
                  <a:pt x="614" y="576"/>
                  <a:pt x="614" y="577"/>
                  <a:pt x="614" y="578"/>
                </a:cubicBezTo>
                <a:cubicBezTo>
                  <a:pt x="617" y="577"/>
                  <a:pt x="621" y="577"/>
                  <a:pt x="619" y="574"/>
                </a:cubicBezTo>
                <a:cubicBezTo>
                  <a:pt x="621" y="575"/>
                  <a:pt x="623" y="575"/>
                  <a:pt x="623" y="578"/>
                </a:cubicBezTo>
                <a:cubicBezTo>
                  <a:pt x="614" y="581"/>
                  <a:pt x="607" y="588"/>
                  <a:pt x="597" y="584"/>
                </a:cubicBezTo>
                <a:close/>
                <a:moveTo>
                  <a:pt x="622" y="724"/>
                </a:moveTo>
                <a:cubicBezTo>
                  <a:pt x="623" y="722"/>
                  <a:pt x="625" y="721"/>
                  <a:pt x="626" y="719"/>
                </a:cubicBezTo>
                <a:cubicBezTo>
                  <a:pt x="628" y="721"/>
                  <a:pt x="624" y="724"/>
                  <a:pt x="622" y="724"/>
                </a:cubicBezTo>
                <a:close/>
                <a:moveTo>
                  <a:pt x="658" y="758"/>
                </a:moveTo>
                <a:cubicBezTo>
                  <a:pt x="660" y="751"/>
                  <a:pt x="668" y="745"/>
                  <a:pt x="672" y="750"/>
                </a:cubicBezTo>
                <a:cubicBezTo>
                  <a:pt x="670" y="755"/>
                  <a:pt x="666" y="758"/>
                  <a:pt x="658" y="758"/>
                </a:cubicBezTo>
                <a:close/>
                <a:moveTo>
                  <a:pt x="724" y="767"/>
                </a:moveTo>
                <a:cubicBezTo>
                  <a:pt x="725" y="765"/>
                  <a:pt x="726" y="763"/>
                  <a:pt x="728" y="760"/>
                </a:cubicBezTo>
                <a:cubicBezTo>
                  <a:pt x="729" y="762"/>
                  <a:pt x="728" y="768"/>
                  <a:pt x="724" y="767"/>
                </a:cubicBezTo>
                <a:close/>
                <a:moveTo>
                  <a:pt x="734" y="680"/>
                </a:moveTo>
                <a:cubicBezTo>
                  <a:pt x="733" y="680"/>
                  <a:pt x="732" y="681"/>
                  <a:pt x="731" y="681"/>
                </a:cubicBezTo>
                <a:cubicBezTo>
                  <a:pt x="722" y="703"/>
                  <a:pt x="706" y="717"/>
                  <a:pt x="688" y="731"/>
                </a:cubicBezTo>
                <a:cubicBezTo>
                  <a:pt x="691" y="735"/>
                  <a:pt x="687" y="739"/>
                  <a:pt x="683" y="740"/>
                </a:cubicBezTo>
                <a:cubicBezTo>
                  <a:pt x="684" y="737"/>
                  <a:pt x="679" y="740"/>
                  <a:pt x="680" y="736"/>
                </a:cubicBezTo>
                <a:cubicBezTo>
                  <a:pt x="676" y="743"/>
                  <a:pt x="666" y="740"/>
                  <a:pt x="659" y="745"/>
                </a:cubicBezTo>
                <a:cubicBezTo>
                  <a:pt x="660" y="751"/>
                  <a:pt x="655" y="751"/>
                  <a:pt x="655" y="757"/>
                </a:cubicBezTo>
                <a:cubicBezTo>
                  <a:pt x="653" y="757"/>
                  <a:pt x="650" y="759"/>
                  <a:pt x="649" y="758"/>
                </a:cubicBezTo>
                <a:cubicBezTo>
                  <a:pt x="650" y="752"/>
                  <a:pt x="655" y="751"/>
                  <a:pt x="657" y="746"/>
                </a:cubicBezTo>
                <a:cubicBezTo>
                  <a:pt x="650" y="742"/>
                  <a:pt x="639" y="746"/>
                  <a:pt x="634" y="747"/>
                </a:cubicBezTo>
                <a:cubicBezTo>
                  <a:pt x="632" y="746"/>
                  <a:pt x="631" y="743"/>
                  <a:pt x="630" y="740"/>
                </a:cubicBezTo>
                <a:cubicBezTo>
                  <a:pt x="629" y="741"/>
                  <a:pt x="629" y="742"/>
                  <a:pt x="627" y="742"/>
                </a:cubicBezTo>
                <a:cubicBezTo>
                  <a:pt x="627" y="738"/>
                  <a:pt x="625" y="734"/>
                  <a:pt x="627" y="731"/>
                </a:cubicBezTo>
                <a:cubicBezTo>
                  <a:pt x="631" y="730"/>
                  <a:pt x="630" y="734"/>
                  <a:pt x="635" y="733"/>
                </a:cubicBezTo>
                <a:cubicBezTo>
                  <a:pt x="638" y="733"/>
                  <a:pt x="637" y="727"/>
                  <a:pt x="639" y="726"/>
                </a:cubicBezTo>
                <a:cubicBezTo>
                  <a:pt x="636" y="725"/>
                  <a:pt x="635" y="729"/>
                  <a:pt x="632" y="727"/>
                </a:cubicBezTo>
                <a:cubicBezTo>
                  <a:pt x="635" y="723"/>
                  <a:pt x="639" y="726"/>
                  <a:pt x="641" y="721"/>
                </a:cubicBezTo>
                <a:cubicBezTo>
                  <a:pt x="651" y="725"/>
                  <a:pt x="656" y="717"/>
                  <a:pt x="662" y="716"/>
                </a:cubicBezTo>
                <a:cubicBezTo>
                  <a:pt x="668" y="722"/>
                  <a:pt x="674" y="726"/>
                  <a:pt x="679" y="730"/>
                </a:cubicBezTo>
                <a:cubicBezTo>
                  <a:pt x="680" y="726"/>
                  <a:pt x="680" y="722"/>
                  <a:pt x="680" y="717"/>
                </a:cubicBezTo>
                <a:cubicBezTo>
                  <a:pt x="683" y="718"/>
                  <a:pt x="682" y="721"/>
                  <a:pt x="683" y="723"/>
                </a:cubicBezTo>
                <a:cubicBezTo>
                  <a:pt x="685" y="722"/>
                  <a:pt x="683" y="717"/>
                  <a:pt x="684" y="715"/>
                </a:cubicBezTo>
                <a:cubicBezTo>
                  <a:pt x="693" y="709"/>
                  <a:pt x="699" y="700"/>
                  <a:pt x="707" y="691"/>
                </a:cubicBezTo>
                <a:cubicBezTo>
                  <a:pt x="709" y="694"/>
                  <a:pt x="703" y="701"/>
                  <a:pt x="705" y="705"/>
                </a:cubicBezTo>
                <a:cubicBezTo>
                  <a:pt x="714" y="693"/>
                  <a:pt x="717" y="684"/>
                  <a:pt x="719" y="666"/>
                </a:cubicBezTo>
                <a:cubicBezTo>
                  <a:pt x="714" y="666"/>
                  <a:pt x="718" y="673"/>
                  <a:pt x="714" y="675"/>
                </a:cubicBezTo>
                <a:cubicBezTo>
                  <a:pt x="714" y="682"/>
                  <a:pt x="710" y="685"/>
                  <a:pt x="708" y="689"/>
                </a:cubicBezTo>
                <a:cubicBezTo>
                  <a:pt x="707" y="677"/>
                  <a:pt x="709" y="667"/>
                  <a:pt x="714" y="656"/>
                </a:cubicBezTo>
                <a:cubicBezTo>
                  <a:pt x="716" y="656"/>
                  <a:pt x="715" y="659"/>
                  <a:pt x="716" y="660"/>
                </a:cubicBezTo>
                <a:cubicBezTo>
                  <a:pt x="717" y="660"/>
                  <a:pt x="717" y="660"/>
                  <a:pt x="718" y="660"/>
                </a:cubicBezTo>
                <a:cubicBezTo>
                  <a:pt x="720" y="656"/>
                  <a:pt x="715" y="658"/>
                  <a:pt x="715" y="653"/>
                </a:cubicBezTo>
                <a:cubicBezTo>
                  <a:pt x="722" y="651"/>
                  <a:pt x="735" y="647"/>
                  <a:pt x="741" y="656"/>
                </a:cubicBezTo>
                <a:cubicBezTo>
                  <a:pt x="739" y="664"/>
                  <a:pt x="737" y="672"/>
                  <a:pt x="734" y="680"/>
                </a:cubicBezTo>
                <a:close/>
                <a:moveTo>
                  <a:pt x="738" y="685"/>
                </a:moveTo>
                <a:cubicBezTo>
                  <a:pt x="739" y="678"/>
                  <a:pt x="738" y="652"/>
                  <a:pt x="749" y="659"/>
                </a:cubicBezTo>
                <a:cubicBezTo>
                  <a:pt x="744" y="667"/>
                  <a:pt x="742" y="677"/>
                  <a:pt x="738" y="685"/>
                </a:cubicBezTo>
                <a:close/>
                <a:moveTo>
                  <a:pt x="746" y="189"/>
                </a:moveTo>
                <a:cubicBezTo>
                  <a:pt x="749" y="187"/>
                  <a:pt x="757" y="188"/>
                  <a:pt x="757" y="192"/>
                </a:cubicBezTo>
                <a:cubicBezTo>
                  <a:pt x="755" y="192"/>
                  <a:pt x="748" y="191"/>
                  <a:pt x="746" y="189"/>
                </a:cubicBezTo>
                <a:close/>
                <a:moveTo>
                  <a:pt x="752" y="762"/>
                </a:moveTo>
                <a:cubicBezTo>
                  <a:pt x="753" y="760"/>
                  <a:pt x="752" y="757"/>
                  <a:pt x="754" y="755"/>
                </a:cubicBezTo>
                <a:cubicBezTo>
                  <a:pt x="755" y="757"/>
                  <a:pt x="755" y="754"/>
                  <a:pt x="757" y="756"/>
                </a:cubicBezTo>
                <a:cubicBezTo>
                  <a:pt x="756" y="759"/>
                  <a:pt x="755" y="762"/>
                  <a:pt x="752" y="762"/>
                </a:cubicBezTo>
                <a:close/>
                <a:moveTo>
                  <a:pt x="754" y="258"/>
                </a:moveTo>
                <a:cubicBezTo>
                  <a:pt x="754" y="255"/>
                  <a:pt x="757" y="258"/>
                  <a:pt x="758" y="260"/>
                </a:cubicBezTo>
                <a:cubicBezTo>
                  <a:pt x="760" y="262"/>
                  <a:pt x="755" y="258"/>
                  <a:pt x="754" y="258"/>
                </a:cubicBezTo>
                <a:close/>
                <a:moveTo>
                  <a:pt x="759" y="260"/>
                </a:moveTo>
                <a:cubicBezTo>
                  <a:pt x="763" y="261"/>
                  <a:pt x="766" y="262"/>
                  <a:pt x="770" y="263"/>
                </a:cubicBezTo>
                <a:cubicBezTo>
                  <a:pt x="766" y="258"/>
                  <a:pt x="758" y="253"/>
                  <a:pt x="750" y="249"/>
                </a:cubicBezTo>
                <a:cubicBezTo>
                  <a:pt x="752" y="248"/>
                  <a:pt x="754" y="247"/>
                  <a:pt x="757" y="247"/>
                </a:cubicBezTo>
                <a:cubicBezTo>
                  <a:pt x="758" y="256"/>
                  <a:pt x="779" y="254"/>
                  <a:pt x="779" y="264"/>
                </a:cubicBezTo>
                <a:cubicBezTo>
                  <a:pt x="778" y="266"/>
                  <a:pt x="775" y="266"/>
                  <a:pt x="776" y="270"/>
                </a:cubicBezTo>
                <a:cubicBezTo>
                  <a:pt x="770" y="266"/>
                  <a:pt x="764" y="264"/>
                  <a:pt x="759" y="260"/>
                </a:cubicBezTo>
                <a:close/>
                <a:moveTo>
                  <a:pt x="784" y="762"/>
                </a:moveTo>
                <a:cubicBezTo>
                  <a:pt x="784" y="761"/>
                  <a:pt x="785" y="755"/>
                  <a:pt x="789" y="756"/>
                </a:cubicBezTo>
                <a:cubicBezTo>
                  <a:pt x="788" y="759"/>
                  <a:pt x="785" y="759"/>
                  <a:pt x="784" y="762"/>
                </a:cubicBezTo>
                <a:close/>
                <a:moveTo>
                  <a:pt x="792" y="710"/>
                </a:moveTo>
                <a:cubicBezTo>
                  <a:pt x="791" y="713"/>
                  <a:pt x="793" y="713"/>
                  <a:pt x="793" y="716"/>
                </a:cubicBezTo>
                <a:cubicBezTo>
                  <a:pt x="790" y="717"/>
                  <a:pt x="790" y="720"/>
                  <a:pt x="787" y="721"/>
                </a:cubicBezTo>
                <a:cubicBezTo>
                  <a:pt x="793" y="729"/>
                  <a:pt x="779" y="739"/>
                  <a:pt x="774" y="741"/>
                </a:cubicBezTo>
                <a:cubicBezTo>
                  <a:pt x="777" y="738"/>
                  <a:pt x="772" y="738"/>
                  <a:pt x="770" y="738"/>
                </a:cubicBezTo>
                <a:cubicBezTo>
                  <a:pt x="767" y="739"/>
                  <a:pt x="773" y="739"/>
                  <a:pt x="771" y="741"/>
                </a:cubicBezTo>
                <a:cubicBezTo>
                  <a:pt x="771" y="741"/>
                  <a:pt x="771" y="742"/>
                  <a:pt x="771" y="743"/>
                </a:cubicBezTo>
                <a:cubicBezTo>
                  <a:pt x="761" y="736"/>
                  <a:pt x="769" y="724"/>
                  <a:pt x="770" y="713"/>
                </a:cubicBezTo>
                <a:cubicBezTo>
                  <a:pt x="772" y="713"/>
                  <a:pt x="772" y="710"/>
                  <a:pt x="775" y="710"/>
                </a:cubicBezTo>
                <a:cubicBezTo>
                  <a:pt x="776" y="704"/>
                  <a:pt x="773" y="705"/>
                  <a:pt x="773" y="699"/>
                </a:cubicBezTo>
                <a:cubicBezTo>
                  <a:pt x="774" y="699"/>
                  <a:pt x="775" y="699"/>
                  <a:pt x="775" y="698"/>
                </a:cubicBezTo>
                <a:cubicBezTo>
                  <a:pt x="776" y="699"/>
                  <a:pt x="776" y="700"/>
                  <a:pt x="777" y="700"/>
                </a:cubicBezTo>
                <a:cubicBezTo>
                  <a:pt x="776" y="703"/>
                  <a:pt x="778" y="705"/>
                  <a:pt x="776" y="706"/>
                </a:cubicBezTo>
                <a:cubicBezTo>
                  <a:pt x="776" y="707"/>
                  <a:pt x="778" y="705"/>
                  <a:pt x="777" y="710"/>
                </a:cubicBezTo>
                <a:cubicBezTo>
                  <a:pt x="782" y="705"/>
                  <a:pt x="784" y="696"/>
                  <a:pt x="786" y="688"/>
                </a:cubicBezTo>
                <a:cubicBezTo>
                  <a:pt x="785" y="686"/>
                  <a:pt x="781" y="689"/>
                  <a:pt x="780" y="689"/>
                </a:cubicBezTo>
                <a:cubicBezTo>
                  <a:pt x="779" y="693"/>
                  <a:pt x="783" y="691"/>
                  <a:pt x="782" y="694"/>
                </a:cubicBezTo>
                <a:cubicBezTo>
                  <a:pt x="780" y="696"/>
                  <a:pt x="778" y="692"/>
                  <a:pt x="779" y="697"/>
                </a:cubicBezTo>
                <a:cubicBezTo>
                  <a:pt x="777" y="696"/>
                  <a:pt x="777" y="698"/>
                  <a:pt x="775" y="697"/>
                </a:cubicBezTo>
                <a:cubicBezTo>
                  <a:pt x="775" y="690"/>
                  <a:pt x="779" y="690"/>
                  <a:pt x="777" y="681"/>
                </a:cubicBezTo>
                <a:cubicBezTo>
                  <a:pt x="780" y="679"/>
                  <a:pt x="779" y="676"/>
                  <a:pt x="780" y="674"/>
                </a:cubicBezTo>
                <a:cubicBezTo>
                  <a:pt x="780" y="674"/>
                  <a:pt x="781" y="675"/>
                  <a:pt x="781" y="676"/>
                </a:cubicBezTo>
                <a:cubicBezTo>
                  <a:pt x="783" y="675"/>
                  <a:pt x="783" y="673"/>
                  <a:pt x="784" y="672"/>
                </a:cubicBezTo>
                <a:cubicBezTo>
                  <a:pt x="785" y="671"/>
                  <a:pt x="782" y="679"/>
                  <a:pt x="783" y="682"/>
                </a:cubicBezTo>
                <a:cubicBezTo>
                  <a:pt x="785" y="681"/>
                  <a:pt x="784" y="675"/>
                  <a:pt x="787" y="678"/>
                </a:cubicBezTo>
                <a:cubicBezTo>
                  <a:pt x="786" y="674"/>
                  <a:pt x="787" y="673"/>
                  <a:pt x="786" y="670"/>
                </a:cubicBezTo>
                <a:cubicBezTo>
                  <a:pt x="791" y="666"/>
                  <a:pt x="796" y="669"/>
                  <a:pt x="802" y="667"/>
                </a:cubicBezTo>
                <a:cubicBezTo>
                  <a:pt x="799" y="665"/>
                  <a:pt x="795" y="664"/>
                  <a:pt x="792" y="662"/>
                </a:cubicBezTo>
                <a:cubicBezTo>
                  <a:pt x="791" y="655"/>
                  <a:pt x="794" y="652"/>
                  <a:pt x="794" y="646"/>
                </a:cubicBezTo>
                <a:cubicBezTo>
                  <a:pt x="801" y="645"/>
                  <a:pt x="805" y="644"/>
                  <a:pt x="811" y="646"/>
                </a:cubicBezTo>
                <a:cubicBezTo>
                  <a:pt x="811" y="637"/>
                  <a:pt x="802" y="638"/>
                  <a:pt x="798" y="633"/>
                </a:cubicBezTo>
                <a:cubicBezTo>
                  <a:pt x="805" y="630"/>
                  <a:pt x="816" y="639"/>
                  <a:pt x="821" y="635"/>
                </a:cubicBezTo>
                <a:cubicBezTo>
                  <a:pt x="815" y="631"/>
                  <a:pt x="809" y="627"/>
                  <a:pt x="802" y="626"/>
                </a:cubicBezTo>
                <a:cubicBezTo>
                  <a:pt x="801" y="622"/>
                  <a:pt x="802" y="619"/>
                  <a:pt x="805" y="616"/>
                </a:cubicBezTo>
                <a:cubicBezTo>
                  <a:pt x="810" y="618"/>
                  <a:pt x="814" y="616"/>
                  <a:pt x="818" y="617"/>
                </a:cubicBezTo>
                <a:cubicBezTo>
                  <a:pt x="810" y="609"/>
                  <a:pt x="792" y="615"/>
                  <a:pt x="799" y="597"/>
                </a:cubicBezTo>
                <a:cubicBezTo>
                  <a:pt x="800" y="596"/>
                  <a:pt x="803" y="596"/>
                  <a:pt x="803" y="594"/>
                </a:cubicBezTo>
                <a:cubicBezTo>
                  <a:pt x="805" y="589"/>
                  <a:pt x="801" y="578"/>
                  <a:pt x="807" y="576"/>
                </a:cubicBezTo>
                <a:cubicBezTo>
                  <a:pt x="809" y="580"/>
                  <a:pt x="806" y="583"/>
                  <a:pt x="809" y="586"/>
                </a:cubicBezTo>
                <a:cubicBezTo>
                  <a:pt x="806" y="586"/>
                  <a:pt x="806" y="586"/>
                  <a:pt x="806" y="586"/>
                </a:cubicBezTo>
                <a:cubicBezTo>
                  <a:pt x="807" y="589"/>
                  <a:pt x="809" y="590"/>
                  <a:pt x="808" y="595"/>
                </a:cubicBezTo>
                <a:cubicBezTo>
                  <a:pt x="809" y="596"/>
                  <a:pt x="810" y="596"/>
                  <a:pt x="811" y="596"/>
                </a:cubicBezTo>
                <a:cubicBezTo>
                  <a:pt x="813" y="595"/>
                  <a:pt x="810" y="593"/>
                  <a:pt x="811" y="591"/>
                </a:cubicBezTo>
                <a:cubicBezTo>
                  <a:pt x="813" y="590"/>
                  <a:pt x="818" y="591"/>
                  <a:pt x="818" y="596"/>
                </a:cubicBezTo>
                <a:cubicBezTo>
                  <a:pt x="820" y="592"/>
                  <a:pt x="821" y="586"/>
                  <a:pt x="824" y="582"/>
                </a:cubicBezTo>
                <a:cubicBezTo>
                  <a:pt x="826" y="585"/>
                  <a:pt x="826" y="589"/>
                  <a:pt x="824" y="592"/>
                </a:cubicBezTo>
                <a:cubicBezTo>
                  <a:pt x="828" y="590"/>
                  <a:pt x="826" y="582"/>
                  <a:pt x="829" y="579"/>
                </a:cubicBezTo>
                <a:cubicBezTo>
                  <a:pt x="833" y="580"/>
                  <a:pt x="830" y="586"/>
                  <a:pt x="830" y="589"/>
                </a:cubicBezTo>
                <a:cubicBezTo>
                  <a:pt x="829" y="589"/>
                  <a:pt x="829" y="588"/>
                  <a:pt x="828" y="588"/>
                </a:cubicBezTo>
                <a:cubicBezTo>
                  <a:pt x="828" y="591"/>
                  <a:pt x="828" y="598"/>
                  <a:pt x="826" y="602"/>
                </a:cubicBezTo>
                <a:cubicBezTo>
                  <a:pt x="825" y="601"/>
                  <a:pt x="824" y="600"/>
                  <a:pt x="824" y="598"/>
                </a:cubicBezTo>
                <a:cubicBezTo>
                  <a:pt x="823" y="601"/>
                  <a:pt x="823" y="604"/>
                  <a:pt x="824" y="606"/>
                </a:cubicBezTo>
                <a:cubicBezTo>
                  <a:pt x="824" y="606"/>
                  <a:pt x="824" y="605"/>
                  <a:pt x="823" y="605"/>
                </a:cubicBezTo>
                <a:cubicBezTo>
                  <a:pt x="823" y="609"/>
                  <a:pt x="823" y="609"/>
                  <a:pt x="823" y="609"/>
                </a:cubicBezTo>
                <a:cubicBezTo>
                  <a:pt x="823" y="612"/>
                  <a:pt x="825" y="607"/>
                  <a:pt x="825" y="610"/>
                </a:cubicBezTo>
                <a:cubicBezTo>
                  <a:pt x="825" y="613"/>
                  <a:pt x="825" y="610"/>
                  <a:pt x="823" y="610"/>
                </a:cubicBezTo>
                <a:cubicBezTo>
                  <a:pt x="823" y="613"/>
                  <a:pt x="824" y="613"/>
                  <a:pt x="824" y="616"/>
                </a:cubicBezTo>
                <a:cubicBezTo>
                  <a:pt x="826" y="616"/>
                  <a:pt x="823" y="612"/>
                  <a:pt x="825" y="612"/>
                </a:cubicBezTo>
                <a:cubicBezTo>
                  <a:pt x="833" y="621"/>
                  <a:pt x="831" y="640"/>
                  <a:pt x="824" y="647"/>
                </a:cubicBezTo>
                <a:cubicBezTo>
                  <a:pt x="825" y="649"/>
                  <a:pt x="824" y="652"/>
                  <a:pt x="824" y="654"/>
                </a:cubicBezTo>
                <a:cubicBezTo>
                  <a:pt x="820" y="657"/>
                  <a:pt x="818" y="670"/>
                  <a:pt x="819" y="674"/>
                </a:cubicBezTo>
                <a:cubicBezTo>
                  <a:pt x="814" y="685"/>
                  <a:pt x="804" y="698"/>
                  <a:pt x="797" y="710"/>
                </a:cubicBezTo>
                <a:cubicBezTo>
                  <a:pt x="794" y="711"/>
                  <a:pt x="794" y="709"/>
                  <a:pt x="792" y="710"/>
                </a:cubicBezTo>
                <a:close/>
                <a:moveTo>
                  <a:pt x="796" y="745"/>
                </a:moveTo>
                <a:cubicBezTo>
                  <a:pt x="796" y="742"/>
                  <a:pt x="796" y="741"/>
                  <a:pt x="798" y="741"/>
                </a:cubicBezTo>
                <a:cubicBezTo>
                  <a:pt x="799" y="743"/>
                  <a:pt x="798" y="745"/>
                  <a:pt x="796" y="745"/>
                </a:cubicBezTo>
                <a:close/>
                <a:moveTo>
                  <a:pt x="854" y="600"/>
                </a:moveTo>
                <a:cubicBezTo>
                  <a:pt x="855" y="603"/>
                  <a:pt x="854" y="605"/>
                  <a:pt x="853" y="607"/>
                </a:cubicBezTo>
                <a:cubicBezTo>
                  <a:pt x="857" y="608"/>
                  <a:pt x="853" y="605"/>
                  <a:pt x="856" y="605"/>
                </a:cubicBezTo>
                <a:cubicBezTo>
                  <a:pt x="859" y="613"/>
                  <a:pt x="854" y="631"/>
                  <a:pt x="850" y="639"/>
                </a:cubicBezTo>
                <a:cubicBezTo>
                  <a:pt x="851" y="658"/>
                  <a:pt x="841" y="676"/>
                  <a:pt x="838" y="690"/>
                </a:cubicBezTo>
                <a:cubicBezTo>
                  <a:pt x="836" y="690"/>
                  <a:pt x="836" y="691"/>
                  <a:pt x="835" y="691"/>
                </a:cubicBezTo>
                <a:cubicBezTo>
                  <a:pt x="829" y="708"/>
                  <a:pt x="818" y="716"/>
                  <a:pt x="810" y="728"/>
                </a:cubicBezTo>
                <a:cubicBezTo>
                  <a:pt x="807" y="715"/>
                  <a:pt x="818" y="707"/>
                  <a:pt x="816" y="695"/>
                </a:cubicBezTo>
                <a:cubicBezTo>
                  <a:pt x="818" y="693"/>
                  <a:pt x="819" y="690"/>
                  <a:pt x="823" y="691"/>
                </a:cubicBezTo>
                <a:cubicBezTo>
                  <a:pt x="824" y="688"/>
                  <a:pt x="825" y="685"/>
                  <a:pt x="829" y="685"/>
                </a:cubicBezTo>
                <a:cubicBezTo>
                  <a:pt x="832" y="667"/>
                  <a:pt x="848" y="650"/>
                  <a:pt x="842" y="625"/>
                </a:cubicBezTo>
                <a:cubicBezTo>
                  <a:pt x="846" y="625"/>
                  <a:pt x="846" y="625"/>
                  <a:pt x="846" y="625"/>
                </a:cubicBezTo>
                <a:cubicBezTo>
                  <a:pt x="844" y="623"/>
                  <a:pt x="843" y="621"/>
                  <a:pt x="844" y="617"/>
                </a:cubicBezTo>
                <a:cubicBezTo>
                  <a:pt x="845" y="618"/>
                  <a:pt x="846" y="620"/>
                  <a:pt x="846" y="622"/>
                </a:cubicBezTo>
                <a:cubicBezTo>
                  <a:pt x="849" y="619"/>
                  <a:pt x="847" y="614"/>
                  <a:pt x="847" y="610"/>
                </a:cubicBezTo>
                <a:cubicBezTo>
                  <a:pt x="849" y="611"/>
                  <a:pt x="851" y="612"/>
                  <a:pt x="853" y="613"/>
                </a:cubicBezTo>
                <a:cubicBezTo>
                  <a:pt x="855" y="611"/>
                  <a:pt x="851" y="609"/>
                  <a:pt x="850" y="607"/>
                </a:cubicBezTo>
                <a:cubicBezTo>
                  <a:pt x="850" y="604"/>
                  <a:pt x="851" y="602"/>
                  <a:pt x="849" y="598"/>
                </a:cubicBezTo>
                <a:cubicBezTo>
                  <a:pt x="846" y="595"/>
                  <a:pt x="848" y="590"/>
                  <a:pt x="845" y="585"/>
                </a:cubicBezTo>
                <a:cubicBezTo>
                  <a:pt x="846" y="581"/>
                  <a:pt x="853" y="592"/>
                  <a:pt x="849" y="593"/>
                </a:cubicBezTo>
                <a:cubicBezTo>
                  <a:pt x="850" y="594"/>
                  <a:pt x="852" y="595"/>
                  <a:pt x="854" y="596"/>
                </a:cubicBezTo>
                <a:cubicBezTo>
                  <a:pt x="854" y="596"/>
                  <a:pt x="855" y="595"/>
                  <a:pt x="855" y="594"/>
                </a:cubicBezTo>
                <a:cubicBezTo>
                  <a:pt x="855" y="597"/>
                  <a:pt x="855" y="597"/>
                  <a:pt x="858" y="599"/>
                </a:cubicBezTo>
                <a:cubicBezTo>
                  <a:pt x="855" y="599"/>
                  <a:pt x="857" y="602"/>
                  <a:pt x="854" y="600"/>
                </a:cubicBezTo>
                <a:close/>
                <a:moveTo>
                  <a:pt x="940" y="190"/>
                </a:moveTo>
                <a:cubicBezTo>
                  <a:pt x="941" y="191"/>
                  <a:pt x="943" y="193"/>
                  <a:pt x="942" y="194"/>
                </a:cubicBezTo>
                <a:cubicBezTo>
                  <a:pt x="940" y="194"/>
                  <a:pt x="938" y="192"/>
                  <a:pt x="940" y="190"/>
                </a:cubicBezTo>
                <a:close/>
                <a:moveTo>
                  <a:pt x="922" y="150"/>
                </a:moveTo>
                <a:cubicBezTo>
                  <a:pt x="921" y="149"/>
                  <a:pt x="921" y="150"/>
                  <a:pt x="920" y="150"/>
                </a:cubicBezTo>
                <a:cubicBezTo>
                  <a:pt x="919" y="149"/>
                  <a:pt x="917" y="148"/>
                  <a:pt x="917" y="145"/>
                </a:cubicBezTo>
                <a:cubicBezTo>
                  <a:pt x="920" y="145"/>
                  <a:pt x="921" y="147"/>
                  <a:pt x="922" y="150"/>
                </a:cubicBezTo>
                <a:close/>
                <a:moveTo>
                  <a:pt x="905" y="180"/>
                </a:moveTo>
                <a:cubicBezTo>
                  <a:pt x="906" y="182"/>
                  <a:pt x="910" y="180"/>
                  <a:pt x="909" y="184"/>
                </a:cubicBezTo>
                <a:cubicBezTo>
                  <a:pt x="907" y="185"/>
                  <a:pt x="907" y="183"/>
                  <a:pt x="905" y="184"/>
                </a:cubicBezTo>
                <a:lnTo>
                  <a:pt x="905" y="180"/>
                </a:lnTo>
                <a:close/>
                <a:moveTo>
                  <a:pt x="898" y="427"/>
                </a:moveTo>
                <a:cubicBezTo>
                  <a:pt x="895" y="429"/>
                  <a:pt x="894" y="425"/>
                  <a:pt x="893" y="423"/>
                </a:cubicBezTo>
                <a:cubicBezTo>
                  <a:pt x="895" y="424"/>
                  <a:pt x="897" y="425"/>
                  <a:pt x="898" y="427"/>
                </a:cubicBezTo>
                <a:close/>
                <a:moveTo>
                  <a:pt x="895" y="252"/>
                </a:moveTo>
                <a:cubicBezTo>
                  <a:pt x="887" y="252"/>
                  <a:pt x="880" y="251"/>
                  <a:pt x="880" y="243"/>
                </a:cubicBezTo>
                <a:cubicBezTo>
                  <a:pt x="886" y="247"/>
                  <a:pt x="894" y="243"/>
                  <a:pt x="895" y="252"/>
                </a:cubicBezTo>
                <a:close/>
                <a:moveTo>
                  <a:pt x="880" y="121"/>
                </a:moveTo>
                <a:cubicBezTo>
                  <a:pt x="877" y="119"/>
                  <a:pt x="875" y="119"/>
                  <a:pt x="874" y="116"/>
                </a:cubicBezTo>
                <a:cubicBezTo>
                  <a:pt x="876" y="119"/>
                  <a:pt x="880" y="115"/>
                  <a:pt x="880" y="121"/>
                </a:cubicBezTo>
                <a:close/>
                <a:moveTo>
                  <a:pt x="860" y="272"/>
                </a:moveTo>
                <a:cubicBezTo>
                  <a:pt x="863" y="273"/>
                  <a:pt x="865" y="273"/>
                  <a:pt x="866" y="275"/>
                </a:cubicBezTo>
                <a:cubicBezTo>
                  <a:pt x="865" y="280"/>
                  <a:pt x="859" y="277"/>
                  <a:pt x="860" y="272"/>
                </a:cubicBezTo>
                <a:close/>
                <a:moveTo>
                  <a:pt x="866" y="111"/>
                </a:moveTo>
                <a:cubicBezTo>
                  <a:pt x="868" y="106"/>
                  <a:pt x="872" y="112"/>
                  <a:pt x="872" y="114"/>
                </a:cubicBezTo>
                <a:cubicBezTo>
                  <a:pt x="871" y="116"/>
                  <a:pt x="867" y="112"/>
                  <a:pt x="866" y="111"/>
                </a:cubicBezTo>
                <a:close/>
                <a:moveTo>
                  <a:pt x="870" y="277"/>
                </a:moveTo>
                <a:cubicBezTo>
                  <a:pt x="876" y="278"/>
                  <a:pt x="879" y="282"/>
                  <a:pt x="881" y="288"/>
                </a:cubicBezTo>
                <a:cubicBezTo>
                  <a:pt x="876" y="286"/>
                  <a:pt x="873" y="281"/>
                  <a:pt x="870" y="277"/>
                </a:cubicBezTo>
                <a:close/>
                <a:moveTo>
                  <a:pt x="890" y="266"/>
                </a:moveTo>
                <a:cubicBezTo>
                  <a:pt x="885" y="261"/>
                  <a:pt x="879" y="265"/>
                  <a:pt x="874" y="259"/>
                </a:cubicBezTo>
                <a:cubicBezTo>
                  <a:pt x="875" y="258"/>
                  <a:pt x="878" y="258"/>
                  <a:pt x="876" y="256"/>
                </a:cubicBezTo>
                <a:cubicBezTo>
                  <a:pt x="877" y="256"/>
                  <a:pt x="889" y="259"/>
                  <a:pt x="893" y="263"/>
                </a:cubicBezTo>
                <a:cubicBezTo>
                  <a:pt x="893" y="266"/>
                  <a:pt x="889" y="263"/>
                  <a:pt x="890" y="266"/>
                </a:cubicBezTo>
                <a:close/>
                <a:moveTo>
                  <a:pt x="898" y="438"/>
                </a:moveTo>
                <a:cubicBezTo>
                  <a:pt x="894" y="437"/>
                  <a:pt x="894" y="432"/>
                  <a:pt x="893" y="428"/>
                </a:cubicBezTo>
                <a:cubicBezTo>
                  <a:pt x="896" y="430"/>
                  <a:pt x="900" y="434"/>
                  <a:pt x="898" y="438"/>
                </a:cubicBezTo>
                <a:close/>
                <a:moveTo>
                  <a:pt x="902" y="444"/>
                </a:moveTo>
                <a:cubicBezTo>
                  <a:pt x="903" y="444"/>
                  <a:pt x="904" y="444"/>
                  <a:pt x="904" y="443"/>
                </a:cubicBezTo>
                <a:cubicBezTo>
                  <a:pt x="906" y="444"/>
                  <a:pt x="905" y="448"/>
                  <a:pt x="908" y="447"/>
                </a:cubicBezTo>
                <a:cubicBezTo>
                  <a:pt x="905" y="450"/>
                  <a:pt x="909" y="453"/>
                  <a:pt x="911" y="456"/>
                </a:cubicBezTo>
                <a:cubicBezTo>
                  <a:pt x="906" y="457"/>
                  <a:pt x="904" y="448"/>
                  <a:pt x="902" y="444"/>
                </a:cubicBezTo>
                <a:close/>
                <a:moveTo>
                  <a:pt x="904" y="301"/>
                </a:moveTo>
                <a:cubicBezTo>
                  <a:pt x="906" y="302"/>
                  <a:pt x="907" y="302"/>
                  <a:pt x="908" y="304"/>
                </a:cubicBezTo>
                <a:cubicBezTo>
                  <a:pt x="907" y="306"/>
                  <a:pt x="903" y="304"/>
                  <a:pt x="904" y="301"/>
                </a:cubicBezTo>
                <a:close/>
                <a:moveTo>
                  <a:pt x="917" y="342"/>
                </a:moveTo>
                <a:cubicBezTo>
                  <a:pt x="920" y="340"/>
                  <a:pt x="924" y="345"/>
                  <a:pt x="924" y="340"/>
                </a:cubicBezTo>
                <a:cubicBezTo>
                  <a:pt x="928" y="340"/>
                  <a:pt x="931" y="340"/>
                  <a:pt x="933" y="342"/>
                </a:cubicBezTo>
                <a:cubicBezTo>
                  <a:pt x="931" y="347"/>
                  <a:pt x="935" y="347"/>
                  <a:pt x="935" y="351"/>
                </a:cubicBezTo>
                <a:cubicBezTo>
                  <a:pt x="930" y="347"/>
                  <a:pt x="919" y="349"/>
                  <a:pt x="917" y="342"/>
                </a:cubicBezTo>
                <a:close/>
                <a:moveTo>
                  <a:pt x="921" y="248"/>
                </a:moveTo>
                <a:cubicBezTo>
                  <a:pt x="921" y="246"/>
                  <a:pt x="921" y="246"/>
                  <a:pt x="921" y="246"/>
                </a:cubicBezTo>
                <a:cubicBezTo>
                  <a:pt x="925" y="246"/>
                  <a:pt x="925" y="250"/>
                  <a:pt x="927" y="252"/>
                </a:cubicBezTo>
                <a:cubicBezTo>
                  <a:pt x="924" y="250"/>
                  <a:pt x="924" y="248"/>
                  <a:pt x="921" y="248"/>
                </a:cubicBezTo>
                <a:close/>
                <a:moveTo>
                  <a:pt x="928" y="252"/>
                </a:moveTo>
                <a:cubicBezTo>
                  <a:pt x="931" y="252"/>
                  <a:pt x="932" y="253"/>
                  <a:pt x="932" y="256"/>
                </a:cubicBezTo>
                <a:cubicBezTo>
                  <a:pt x="930" y="255"/>
                  <a:pt x="928" y="255"/>
                  <a:pt x="928" y="252"/>
                </a:cubicBezTo>
                <a:close/>
                <a:moveTo>
                  <a:pt x="936" y="253"/>
                </a:moveTo>
                <a:cubicBezTo>
                  <a:pt x="926" y="239"/>
                  <a:pt x="908" y="238"/>
                  <a:pt x="898" y="224"/>
                </a:cubicBezTo>
                <a:cubicBezTo>
                  <a:pt x="905" y="226"/>
                  <a:pt x="909" y="228"/>
                  <a:pt x="917" y="230"/>
                </a:cubicBezTo>
                <a:cubicBezTo>
                  <a:pt x="916" y="233"/>
                  <a:pt x="923" y="237"/>
                  <a:pt x="925" y="236"/>
                </a:cubicBezTo>
                <a:cubicBezTo>
                  <a:pt x="929" y="247"/>
                  <a:pt x="942" y="246"/>
                  <a:pt x="946" y="256"/>
                </a:cubicBezTo>
                <a:cubicBezTo>
                  <a:pt x="942" y="256"/>
                  <a:pt x="940" y="251"/>
                  <a:pt x="936" y="253"/>
                </a:cubicBezTo>
                <a:close/>
                <a:moveTo>
                  <a:pt x="952" y="227"/>
                </a:moveTo>
                <a:cubicBezTo>
                  <a:pt x="951" y="228"/>
                  <a:pt x="955" y="231"/>
                  <a:pt x="955" y="234"/>
                </a:cubicBezTo>
                <a:cubicBezTo>
                  <a:pt x="951" y="234"/>
                  <a:pt x="949" y="230"/>
                  <a:pt x="946" y="228"/>
                </a:cubicBezTo>
                <a:cubicBezTo>
                  <a:pt x="946" y="230"/>
                  <a:pt x="943" y="232"/>
                  <a:pt x="942" y="230"/>
                </a:cubicBezTo>
                <a:cubicBezTo>
                  <a:pt x="941" y="232"/>
                  <a:pt x="942" y="232"/>
                  <a:pt x="943" y="233"/>
                </a:cubicBezTo>
                <a:cubicBezTo>
                  <a:pt x="941" y="235"/>
                  <a:pt x="939" y="229"/>
                  <a:pt x="937" y="233"/>
                </a:cubicBezTo>
                <a:cubicBezTo>
                  <a:pt x="934" y="225"/>
                  <a:pt x="924" y="220"/>
                  <a:pt x="920" y="211"/>
                </a:cubicBezTo>
                <a:cubicBezTo>
                  <a:pt x="923" y="211"/>
                  <a:pt x="923" y="211"/>
                  <a:pt x="923" y="211"/>
                </a:cubicBezTo>
                <a:cubicBezTo>
                  <a:pt x="922" y="208"/>
                  <a:pt x="919" y="208"/>
                  <a:pt x="919" y="205"/>
                </a:cubicBezTo>
                <a:cubicBezTo>
                  <a:pt x="925" y="209"/>
                  <a:pt x="933" y="210"/>
                  <a:pt x="938" y="214"/>
                </a:cubicBezTo>
                <a:cubicBezTo>
                  <a:pt x="938" y="219"/>
                  <a:pt x="940" y="220"/>
                  <a:pt x="944" y="220"/>
                </a:cubicBezTo>
                <a:cubicBezTo>
                  <a:pt x="943" y="219"/>
                  <a:pt x="940" y="220"/>
                  <a:pt x="941" y="217"/>
                </a:cubicBezTo>
                <a:cubicBezTo>
                  <a:pt x="942" y="217"/>
                  <a:pt x="943" y="217"/>
                  <a:pt x="943" y="216"/>
                </a:cubicBezTo>
                <a:cubicBezTo>
                  <a:pt x="943" y="214"/>
                  <a:pt x="942" y="213"/>
                  <a:pt x="940" y="213"/>
                </a:cubicBezTo>
                <a:cubicBezTo>
                  <a:pt x="953" y="206"/>
                  <a:pt x="955" y="226"/>
                  <a:pt x="963" y="229"/>
                </a:cubicBezTo>
                <a:cubicBezTo>
                  <a:pt x="963" y="232"/>
                  <a:pt x="964" y="232"/>
                  <a:pt x="964" y="235"/>
                </a:cubicBezTo>
                <a:cubicBezTo>
                  <a:pt x="959" y="234"/>
                  <a:pt x="957" y="229"/>
                  <a:pt x="952" y="227"/>
                </a:cubicBezTo>
                <a:close/>
                <a:moveTo>
                  <a:pt x="966" y="256"/>
                </a:moveTo>
                <a:cubicBezTo>
                  <a:pt x="965" y="257"/>
                  <a:pt x="962" y="254"/>
                  <a:pt x="963" y="250"/>
                </a:cubicBezTo>
                <a:cubicBezTo>
                  <a:pt x="965" y="251"/>
                  <a:pt x="966" y="252"/>
                  <a:pt x="967" y="255"/>
                </a:cubicBezTo>
                <a:cubicBezTo>
                  <a:pt x="965" y="254"/>
                  <a:pt x="965" y="256"/>
                  <a:pt x="966" y="256"/>
                </a:cubicBezTo>
                <a:close/>
                <a:moveTo>
                  <a:pt x="966" y="199"/>
                </a:moveTo>
                <a:cubicBezTo>
                  <a:pt x="970" y="199"/>
                  <a:pt x="972" y="202"/>
                  <a:pt x="975" y="204"/>
                </a:cubicBezTo>
                <a:cubicBezTo>
                  <a:pt x="972" y="208"/>
                  <a:pt x="967" y="202"/>
                  <a:pt x="966" y="199"/>
                </a:cubicBezTo>
                <a:close/>
                <a:moveTo>
                  <a:pt x="880" y="807"/>
                </a:moveTo>
                <a:cubicBezTo>
                  <a:pt x="880" y="802"/>
                  <a:pt x="882" y="800"/>
                  <a:pt x="884" y="798"/>
                </a:cubicBezTo>
                <a:cubicBezTo>
                  <a:pt x="886" y="802"/>
                  <a:pt x="883" y="806"/>
                  <a:pt x="880" y="807"/>
                </a:cubicBezTo>
                <a:close/>
                <a:moveTo>
                  <a:pt x="890" y="805"/>
                </a:moveTo>
                <a:cubicBezTo>
                  <a:pt x="891" y="801"/>
                  <a:pt x="892" y="802"/>
                  <a:pt x="896" y="802"/>
                </a:cubicBezTo>
                <a:cubicBezTo>
                  <a:pt x="896" y="805"/>
                  <a:pt x="893" y="807"/>
                  <a:pt x="890" y="805"/>
                </a:cubicBezTo>
                <a:close/>
                <a:moveTo>
                  <a:pt x="854" y="904"/>
                </a:moveTo>
                <a:cubicBezTo>
                  <a:pt x="849" y="906"/>
                  <a:pt x="844" y="912"/>
                  <a:pt x="838" y="910"/>
                </a:cubicBezTo>
                <a:cubicBezTo>
                  <a:pt x="843" y="903"/>
                  <a:pt x="848" y="893"/>
                  <a:pt x="859" y="896"/>
                </a:cubicBezTo>
                <a:cubicBezTo>
                  <a:pt x="857" y="899"/>
                  <a:pt x="855" y="898"/>
                  <a:pt x="854" y="904"/>
                </a:cubicBezTo>
                <a:close/>
                <a:moveTo>
                  <a:pt x="873" y="877"/>
                </a:moveTo>
                <a:cubicBezTo>
                  <a:pt x="870" y="877"/>
                  <a:pt x="870" y="880"/>
                  <a:pt x="866" y="880"/>
                </a:cubicBezTo>
                <a:cubicBezTo>
                  <a:pt x="867" y="875"/>
                  <a:pt x="869" y="872"/>
                  <a:pt x="874" y="872"/>
                </a:cubicBezTo>
                <a:cubicBezTo>
                  <a:pt x="874" y="874"/>
                  <a:pt x="873" y="874"/>
                  <a:pt x="873" y="877"/>
                </a:cubicBezTo>
                <a:close/>
                <a:moveTo>
                  <a:pt x="916" y="832"/>
                </a:moveTo>
                <a:cubicBezTo>
                  <a:pt x="913" y="834"/>
                  <a:pt x="911" y="832"/>
                  <a:pt x="910" y="830"/>
                </a:cubicBezTo>
                <a:cubicBezTo>
                  <a:pt x="911" y="823"/>
                  <a:pt x="920" y="824"/>
                  <a:pt x="916" y="832"/>
                </a:cubicBezTo>
                <a:close/>
                <a:moveTo>
                  <a:pt x="885" y="951"/>
                </a:moveTo>
                <a:cubicBezTo>
                  <a:pt x="888" y="949"/>
                  <a:pt x="889" y="945"/>
                  <a:pt x="893" y="944"/>
                </a:cubicBezTo>
                <a:cubicBezTo>
                  <a:pt x="891" y="947"/>
                  <a:pt x="888" y="952"/>
                  <a:pt x="885" y="951"/>
                </a:cubicBezTo>
                <a:close/>
                <a:moveTo>
                  <a:pt x="892" y="915"/>
                </a:moveTo>
                <a:cubicBezTo>
                  <a:pt x="885" y="920"/>
                  <a:pt x="879" y="926"/>
                  <a:pt x="870" y="928"/>
                </a:cubicBezTo>
                <a:cubicBezTo>
                  <a:pt x="870" y="924"/>
                  <a:pt x="873" y="923"/>
                  <a:pt x="876" y="922"/>
                </a:cubicBezTo>
                <a:cubicBezTo>
                  <a:pt x="884" y="918"/>
                  <a:pt x="890" y="910"/>
                  <a:pt x="900" y="908"/>
                </a:cubicBezTo>
                <a:cubicBezTo>
                  <a:pt x="901" y="912"/>
                  <a:pt x="897" y="917"/>
                  <a:pt x="892" y="915"/>
                </a:cubicBezTo>
                <a:close/>
                <a:moveTo>
                  <a:pt x="899" y="940"/>
                </a:moveTo>
                <a:cubicBezTo>
                  <a:pt x="902" y="928"/>
                  <a:pt x="913" y="924"/>
                  <a:pt x="921" y="917"/>
                </a:cubicBezTo>
                <a:cubicBezTo>
                  <a:pt x="919" y="928"/>
                  <a:pt x="905" y="932"/>
                  <a:pt x="899" y="940"/>
                </a:cubicBezTo>
                <a:close/>
                <a:moveTo>
                  <a:pt x="924" y="887"/>
                </a:moveTo>
                <a:cubicBezTo>
                  <a:pt x="920" y="886"/>
                  <a:pt x="920" y="890"/>
                  <a:pt x="916" y="889"/>
                </a:cubicBezTo>
                <a:cubicBezTo>
                  <a:pt x="918" y="886"/>
                  <a:pt x="920" y="883"/>
                  <a:pt x="924" y="883"/>
                </a:cubicBezTo>
                <a:lnTo>
                  <a:pt x="924" y="887"/>
                </a:lnTo>
                <a:close/>
                <a:moveTo>
                  <a:pt x="944" y="754"/>
                </a:moveTo>
                <a:cubicBezTo>
                  <a:pt x="941" y="752"/>
                  <a:pt x="946" y="750"/>
                  <a:pt x="946" y="748"/>
                </a:cubicBezTo>
                <a:cubicBezTo>
                  <a:pt x="948" y="750"/>
                  <a:pt x="943" y="751"/>
                  <a:pt x="944" y="754"/>
                </a:cubicBezTo>
                <a:close/>
                <a:moveTo>
                  <a:pt x="946" y="747"/>
                </a:moveTo>
                <a:cubicBezTo>
                  <a:pt x="945" y="745"/>
                  <a:pt x="944" y="739"/>
                  <a:pt x="947" y="736"/>
                </a:cubicBezTo>
                <a:cubicBezTo>
                  <a:pt x="949" y="740"/>
                  <a:pt x="950" y="745"/>
                  <a:pt x="946" y="747"/>
                </a:cubicBezTo>
                <a:close/>
                <a:moveTo>
                  <a:pt x="809" y="1015"/>
                </a:moveTo>
                <a:cubicBezTo>
                  <a:pt x="808" y="1011"/>
                  <a:pt x="814" y="1011"/>
                  <a:pt x="814" y="1014"/>
                </a:cubicBezTo>
                <a:cubicBezTo>
                  <a:pt x="812" y="1014"/>
                  <a:pt x="811" y="1016"/>
                  <a:pt x="809" y="1015"/>
                </a:cubicBezTo>
                <a:close/>
                <a:moveTo>
                  <a:pt x="864" y="1003"/>
                </a:moveTo>
                <a:cubicBezTo>
                  <a:pt x="863" y="1000"/>
                  <a:pt x="867" y="995"/>
                  <a:pt x="872" y="995"/>
                </a:cubicBezTo>
                <a:cubicBezTo>
                  <a:pt x="870" y="999"/>
                  <a:pt x="866" y="1000"/>
                  <a:pt x="864" y="1003"/>
                </a:cubicBezTo>
                <a:close/>
                <a:moveTo>
                  <a:pt x="859" y="1053"/>
                </a:moveTo>
                <a:cubicBezTo>
                  <a:pt x="863" y="1048"/>
                  <a:pt x="869" y="1047"/>
                  <a:pt x="875" y="1045"/>
                </a:cubicBezTo>
                <a:cubicBezTo>
                  <a:pt x="873" y="1050"/>
                  <a:pt x="865" y="1053"/>
                  <a:pt x="859" y="1053"/>
                </a:cubicBezTo>
                <a:close/>
                <a:moveTo>
                  <a:pt x="906" y="981"/>
                </a:moveTo>
                <a:cubicBezTo>
                  <a:pt x="903" y="981"/>
                  <a:pt x="904" y="979"/>
                  <a:pt x="902" y="979"/>
                </a:cubicBezTo>
                <a:cubicBezTo>
                  <a:pt x="901" y="976"/>
                  <a:pt x="903" y="976"/>
                  <a:pt x="903" y="973"/>
                </a:cubicBezTo>
                <a:cubicBezTo>
                  <a:pt x="906" y="973"/>
                  <a:pt x="906" y="973"/>
                  <a:pt x="906" y="973"/>
                </a:cubicBezTo>
                <a:cubicBezTo>
                  <a:pt x="905" y="977"/>
                  <a:pt x="907" y="979"/>
                  <a:pt x="906" y="981"/>
                </a:cubicBezTo>
                <a:close/>
                <a:moveTo>
                  <a:pt x="907" y="1053"/>
                </a:moveTo>
                <a:cubicBezTo>
                  <a:pt x="908" y="1050"/>
                  <a:pt x="910" y="1050"/>
                  <a:pt x="913" y="1050"/>
                </a:cubicBezTo>
                <a:cubicBezTo>
                  <a:pt x="913" y="1053"/>
                  <a:pt x="910" y="1053"/>
                  <a:pt x="907" y="1053"/>
                </a:cubicBezTo>
                <a:close/>
                <a:moveTo>
                  <a:pt x="919" y="954"/>
                </a:moveTo>
                <a:cubicBezTo>
                  <a:pt x="920" y="951"/>
                  <a:pt x="923" y="949"/>
                  <a:pt x="927" y="948"/>
                </a:cubicBezTo>
                <a:cubicBezTo>
                  <a:pt x="925" y="952"/>
                  <a:pt x="922" y="954"/>
                  <a:pt x="919" y="954"/>
                </a:cubicBezTo>
                <a:close/>
                <a:moveTo>
                  <a:pt x="961" y="1042"/>
                </a:moveTo>
                <a:cubicBezTo>
                  <a:pt x="961" y="1039"/>
                  <a:pt x="961" y="1039"/>
                  <a:pt x="961" y="1039"/>
                </a:cubicBezTo>
                <a:cubicBezTo>
                  <a:pt x="965" y="1040"/>
                  <a:pt x="964" y="1035"/>
                  <a:pt x="968" y="1036"/>
                </a:cubicBezTo>
                <a:cubicBezTo>
                  <a:pt x="967" y="1040"/>
                  <a:pt x="963" y="1043"/>
                  <a:pt x="961" y="1042"/>
                </a:cubicBezTo>
                <a:close/>
                <a:moveTo>
                  <a:pt x="968" y="1029"/>
                </a:moveTo>
                <a:cubicBezTo>
                  <a:pt x="969" y="1026"/>
                  <a:pt x="971" y="1027"/>
                  <a:pt x="972" y="1025"/>
                </a:cubicBezTo>
                <a:cubicBezTo>
                  <a:pt x="974" y="1026"/>
                  <a:pt x="971" y="1029"/>
                  <a:pt x="968" y="1029"/>
                </a:cubicBezTo>
                <a:close/>
                <a:moveTo>
                  <a:pt x="972" y="1011"/>
                </a:moveTo>
                <a:cubicBezTo>
                  <a:pt x="971" y="1003"/>
                  <a:pt x="977" y="1001"/>
                  <a:pt x="983" y="1000"/>
                </a:cubicBezTo>
                <a:cubicBezTo>
                  <a:pt x="980" y="1005"/>
                  <a:pt x="977" y="1009"/>
                  <a:pt x="972" y="1011"/>
                </a:cubicBezTo>
                <a:close/>
                <a:moveTo>
                  <a:pt x="990" y="1016"/>
                </a:moveTo>
                <a:cubicBezTo>
                  <a:pt x="986" y="1015"/>
                  <a:pt x="982" y="1019"/>
                  <a:pt x="982" y="1013"/>
                </a:cubicBezTo>
                <a:cubicBezTo>
                  <a:pt x="987" y="1014"/>
                  <a:pt x="988" y="1009"/>
                  <a:pt x="992" y="1011"/>
                </a:cubicBezTo>
                <a:cubicBezTo>
                  <a:pt x="992" y="1014"/>
                  <a:pt x="990" y="1014"/>
                  <a:pt x="990" y="1016"/>
                </a:cubicBezTo>
                <a:close/>
                <a:moveTo>
                  <a:pt x="1021" y="515"/>
                </a:moveTo>
                <a:cubicBezTo>
                  <a:pt x="1028" y="517"/>
                  <a:pt x="1023" y="525"/>
                  <a:pt x="1024" y="527"/>
                </a:cubicBezTo>
                <a:cubicBezTo>
                  <a:pt x="1022" y="528"/>
                  <a:pt x="1021" y="533"/>
                  <a:pt x="1018" y="531"/>
                </a:cubicBezTo>
                <a:cubicBezTo>
                  <a:pt x="1016" y="532"/>
                  <a:pt x="1017" y="538"/>
                  <a:pt x="1014" y="539"/>
                </a:cubicBezTo>
                <a:cubicBezTo>
                  <a:pt x="1012" y="529"/>
                  <a:pt x="1014" y="518"/>
                  <a:pt x="1021" y="515"/>
                </a:cubicBezTo>
                <a:close/>
                <a:moveTo>
                  <a:pt x="1008" y="607"/>
                </a:moveTo>
                <a:cubicBezTo>
                  <a:pt x="1007" y="606"/>
                  <a:pt x="1006" y="605"/>
                  <a:pt x="1006" y="603"/>
                </a:cubicBezTo>
                <a:cubicBezTo>
                  <a:pt x="1007" y="602"/>
                  <a:pt x="1009" y="602"/>
                  <a:pt x="1009" y="600"/>
                </a:cubicBezTo>
                <a:cubicBezTo>
                  <a:pt x="1011" y="602"/>
                  <a:pt x="1009" y="605"/>
                  <a:pt x="1008" y="607"/>
                </a:cubicBezTo>
                <a:close/>
                <a:moveTo>
                  <a:pt x="1012" y="965"/>
                </a:moveTo>
                <a:cubicBezTo>
                  <a:pt x="1014" y="964"/>
                  <a:pt x="1015" y="965"/>
                  <a:pt x="1017" y="965"/>
                </a:cubicBezTo>
                <a:cubicBezTo>
                  <a:pt x="1018" y="968"/>
                  <a:pt x="1016" y="968"/>
                  <a:pt x="1016" y="970"/>
                </a:cubicBezTo>
                <a:cubicBezTo>
                  <a:pt x="1014" y="969"/>
                  <a:pt x="1012" y="968"/>
                  <a:pt x="1012" y="965"/>
                </a:cubicBezTo>
                <a:close/>
                <a:moveTo>
                  <a:pt x="1014" y="1005"/>
                </a:moveTo>
                <a:cubicBezTo>
                  <a:pt x="1015" y="1001"/>
                  <a:pt x="1018" y="999"/>
                  <a:pt x="1022" y="998"/>
                </a:cubicBezTo>
                <a:cubicBezTo>
                  <a:pt x="1021" y="1002"/>
                  <a:pt x="1018" y="1004"/>
                  <a:pt x="1014" y="1005"/>
                </a:cubicBezTo>
                <a:close/>
                <a:moveTo>
                  <a:pt x="1022" y="997"/>
                </a:moveTo>
                <a:cubicBezTo>
                  <a:pt x="1022" y="996"/>
                  <a:pt x="1024" y="997"/>
                  <a:pt x="1024" y="995"/>
                </a:cubicBezTo>
                <a:cubicBezTo>
                  <a:pt x="1026" y="996"/>
                  <a:pt x="1026" y="997"/>
                  <a:pt x="1027" y="997"/>
                </a:cubicBezTo>
                <a:cubicBezTo>
                  <a:pt x="1026" y="1000"/>
                  <a:pt x="1023" y="998"/>
                  <a:pt x="1022" y="997"/>
                </a:cubicBezTo>
                <a:close/>
                <a:moveTo>
                  <a:pt x="1041" y="247"/>
                </a:moveTo>
                <a:cubicBezTo>
                  <a:pt x="1043" y="247"/>
                  <a:pt x="1043" y="247"/>
                  <a:pt x="1043" y="247"/>
                </a:cubicBezTo>
                <a:cubicBezTo>
                  <a:pt x="1042" y="254"/>
                  <a:pt x="1048" y="254"/>
                  <a:pt x="1048" y="260"/>
                </a:cubicBezTo>
                <a:cubicBezTo>
                  <a:pt x="1040" y="263"/>
                  <a:pt x="1036" y="254"/>
                  <a:pt x="1041" y="247"/>
                </a:cubicBezTo>
                <a:close/>
                <a:moveTo>
                  <a:pt x="1062" y="978"/>
                </a:moveTo>
                <a:cubicBezTo>
                  <a:pt x="1063" y="978"/>
                  <a:pt x="1063" y="979"/>
                  <a:pt x="1064" y="979"/>
                </a:cubicBezTo>
                <a:cubicBezTo>
                  <a:pt x="1064" y="974"/>
                  <a:pt x="1063" y="973"/>
                  <a:pt x="1064" y="970"/>
                </a:cubicBezTo>
                <a:cubicBezTo>
                  <a:pt x="1070" y="970"/>
                  <a:pt x="1064" y="983"/>
                  <a:pt x="1062" y="978"/>
                </a:cubicBezTo>
                <a:close/>
                <a:moveTo>
                  <a:pt x="1079" y="277"/>
                </a:moveTo>
                <a:cubicBezTo>
                  <a:pt x="1078" y="280"/>
                  <a:pt x="1082" y="283"/>
                  <a:pt x="1080" y="287"/>
                </a:cubicBezTo>
                <a:cubicBezTo>
                  <a:pt x="1077" y="286"/>
                  <a:pt x="1070" y="280"/>
                  <a:pt x="1076" y="279"/>
                </a:cubicBezTo>
                <a:cubicBezTo>
                  <a:pt x="1076" y="277"/>
                  <a:pt x="1072" y="279"/>
                  <a:pt x="1071" y="278"/>
                </a:cubicBezTo>
                <a:cubicBezTo>
                  <a:pt x="1070" y="275"/>
                  <a:pt x="1069" y="274"/>
                  <a:pt x="1067" y="272"/>
                </a:cubicBezTo>
                <a:cubicBezTo>
                  <a:pt x="1067" y="271"/>
                  <a:pt x="1068" y="271"/>
                  <a:pt x="1068" y="270"/>
                </a:cubicBezTo>
                <a:cubicBezTo>
                  <a:pt x="1070" y="270"/>
                  <a:pt x="1072" y="271"/>
                  <a:pt x="1072" y="267"/>
                </a:cubicBezTo>
                <a:cubicBezTo>
                  <a:pt x="1076" y="270"/>
                  <a:pt x="1079" y="273"/>
                  <a:pt x="1082" y="277"/>
                </a:cubicBezTo>
                <a:cubicBezTo>
                  <a:pt x="1083" y="277"/>
                  <a:pt x="1083" y="276"/>
                  <a:pt x="1083" y="275"/>
                </a:cubicBezTo>
                <a:cubicBezTo>
                  <a:pt x="1087" y="276"/>
                  <a:pt x="1085" y="280"/>
                  <a:pt x="1086" y="284"/>
                </a:cubicBezTo>
                <a:cubicBezTo>
                  <a:pt x="1082" y="283"/>
                  <a:pt x="1082" y="279"/>
                  <a:pt x="1079" y="277"/>
                </a:cubicBezTo>
                <a:close/>
                <a:moveTo>
                  <a:pt x="1090" y="289"/>
                </a:moveTo>
                <a:cubicBezTo>
                  <a:pt x="1096" y="290"/>
                  <a:pt x="1098" y="297"/>
                  <a:pt x="1099" y="304"/>
                </a:cubicBezTo>
                <a:cubicBezTo>
                  <a:pt x="1093" y="300"/>
                  <a:pt x="1094" y="294"/>
                  <a:pt x="1090" y="289"/>
                </a:cubicBezTo>
                <a:close/>
                <a:moveTo>
                  <a:pt x="1100" y="904"/>
                </a:moveTo>
                <a:cubicBezTo>
                  <a:pt x="1098" y="904"/>
                  <a:pt x="1098" y="903"/>
                  <a:pt x="1096" y="902"/>
                </a:cubicBezTo>
                <a:cubicBezTo>
                  <a:pt x="1097" y="895"/>
                  <a:pt x="1101" y="892"/>
                  <a:pt x="1105" y="888"/>
                </a:cubicBezTo>
                <a:cubicBezTo>
                  <a:pt x="1106" y="889"/>
                  <a:pt x="1106" y="889"/>
                  <a:pt x="1107" y="890"/>
                </a:cubicBezTo>
                <a:cubicBezTo>
                  <a:pt x="1106" y="896"/>
                  <a:pt x="1101" y="898"/>
                  <a:pt x="1100" y="904"/>
                </a:cubicBezTo>
                <a:close/>
                <a:moveTo>
                  <a:pt x="1172" y="461"/>
                </a:moveTo>
                <a:cubicBezTo>
                  <a:pt x="1169" y="460"/>
                  <a:pt x="1169" y="452"/>
                  <a:pt x="1169" y="449"/>
                </a:cubicBezTo>
                <a:cubicBezTo>
                  <a:pt x="1172" y="452"/>
                  <a:pt x="1172" y="456"/>
                  <a:pt x="1172" y="461"/>
                </a:cubicBezTo>
                <a:close/>
                <a:moveTo>
                  <a:pt x="1198" y="684"/>
                </a:moveTo>
                <a:cubicBezTo>
                  <a:pt x="1198" y="683"/>
                  <a:pt x="1198" y="683"/>
                  <a:pt x="1199" y="682"/>
                </a:cubicBezTo>
                <a:cubicBezTo>
                  <a:pt x="1198" y="683"/>
                  <a:pt x="1198" y="683"/>
                  <a:pt x="1198" y="684"/>
                </a:cubicBezTo>
                <a:close/>
                <a:moveTo>
                  <a:pt x="274" y="93"/>
                </a:moveTo>
                <a:cubicBezTo>
                  <a:pt x="274" y="92"/>
                  <a:pt x="275" y="92"/>
                  <a:pt x="275" y="92"/>
                </a:cubicBezTo>
                <a:cubicBezTo>
                  <a:pt x="274" y="92"/>
                  <a:pt x="274" y="92"/>
                  <a:pt x="274" y="93"/>
                </a:cubicBezTo>
                <a:close/>
                <a:moveTo>
                  <a:pt x="298" y="99"/>
                </a:moveTo>
                <a:cubicBezTo>
                  <a:pt x="301" y="99"/>
                  <a:pt x="305" y="94"/>
                  <a:pt x="306" y="93"/>
                </a:cubicBezTo>
                <a:cubicBezTo>
                  <a:pt x="302" y="94"/>
                  <a:pt x="300" y="96"/>
                  <a:pt x="298" y="99"/>
                </a:cubicBezTo>
                <a:close/>
                <a:moveTo>
                  <a:pt x="306" y="93"/>
                </a:moveTo>
                <a:cubicBezTo>
                  <a:pt x="306" y="93"/>
                  <a:pt x="306" y="93"/>
                  <a:pt x="306" y="93"/>
                </a:cubicBezTo>
                <a:cubicBezTo>
                  <a:pt x="306" y="92"/>
                  <a:pt x="306" y="92"/>
                  <a:pt x="306" y="93"/>
                </a:cubicBezTo>
                <a:close/>
                <a:moveTo>
                  <a:pt x="957" y="97"/>
                </a:moveTo>
                <a:cubicBezTo>
                  <a:pt x="966" y="98"/>
                  <a:pt x="963" y="95"/>
                  <a:pt x="955" y="93"/>
                </a:cubicBezTo>
                <a:cubicBezTo>
                  <a:pt x="953" y="95"/>
                  <a:pt x="957" y="95"/>
                  <a:pt x="957" y="97"/>
                </a:cubicBezTo>
                <a:close/>
                <a:moveTo>
                  <a:pt x="307" y="136"/>
                </a:moveTo>
                <a:cubicBezTo>
                  <a:pt x="310" y="133"/>
                  <a:pt x="315" y="131"/>
                  <a:pt x="318" y="127"/>
                </a:cubicBezTo>
                <a:cubicBezTo>
                  <a:pt x="311" y="127"/>
                  <a:pt x="310" y="132"/>
                  <a:pt x="307" y="136"/>
                </a:cubicBezTo>
                <a:close/>
                <a:moveTo>
                  <a:pt x="1024" y="152"/>
                </a:moveTo>
                <a:cubicBezTo>
                  <a:pt x="1027" y="152"/>
                  <a:pt x="1029" y="151"/>
                  <a:pt x="1030" y="150"/>
                </a:cubicBezTo>
                <a:cubicBezTo>
                  <a:pt x="1030" y="150"/>
                  <a:pt x="1031" y="151"/>
                  <a:pt x="1032" y="150"/>
                </a:cubicBezTo>
                <a:cubicBezTo>
                  <a:pt x="1032" y="146"/>
                  <a:pt x="1029" y="150"/>
                  <a:pt x="1028" y="150"/>
                </a:cubicBezTo>
                <a:cubicBezTo>
                  <a:pt x="1028" y="149"/>
                  <a:pt x="1024" y="146"/>
                  <a:pt x="1022" y="143"/>
                </a:cubicBezTo>
                <a:cubicBezTo>
                  <a:pt x="1022" y="145"/>
                  <a:pt x="1021" y="145"/>
                  <a:pt x="1020" y="146"/>
                </a:cubicBezTo>
                <a:cubicBezTo>
                  <a:pt x="1025" y="146"/>
                  <a:pt x="1024" y="150"/>
                  <a:pt x="1024" y="152"/>
                </a:cubicBezTo>
                <a:close/>
                <a:moveTo>
                  <a:pt x="941" y="152"/>
                </a:moveTo>
                <a:cubicBezTo>
                  <a:pt x="940" y="148"/>
                  <a:pt x="943" y="152"/>
                  <a:pt x="945" y="151"/>
                </a:cubicBezTo>
                <a:cubicBezTo>
                  <a:pt x="945" y="150"/>
                  <a:pt x="944" y="149"/>
                  <a:pt x="945" y="149"/>
                </a:cubicBezTo>
                <a:cubicBezTo>
                  <a:pt x="954" y="148"/>
                  <a:pt x="955" y="162"/>
                  <a:pt x="963" y="160"/>
                </a:cubicBezTo>
                <a:cubicBezTo>
                  <a:pt x="957" y="154"/>
                  <a:pt x="950" y="145"/>
                  <a:pt x="941" y="145"/>
                </a:cubicBezTo>
                <a:cubicBezTo>
                  <a:pt x="939" y="146"/>
                  <a:pt x="942" y="147"/>
                  <a:pt x="940" y="148"/>
                </a:cubicBezTo>
                <a:cubicBezTo>
                  <a:pt x="937" y="149"/>
                  <a:pt x="937" y="143"/>
                  <a:pt x="935" y="145"/>
                </a:cubicBezTo>
                <a:cubicBezTo>
                  <a:pt x="936" y="148"/>
                  <a:pt x="938" y="151"/>
                  <a:pt x="941" y="152"/>
                </a:cubicBezTo>
                <a:close/>
                <a:moveTo>
                  <a:pt x="959" y="161"/>
                </a:moveTo>
                <a:cubicBezTo>
                  <a:pt x="959" y="164"/>
                  <a:pt x="956" y="166"/>
                  <a:pt x="959" y="167"/>
                </a:cubicBezTo>
                <a:cubicBezTo>
                  <a:pt x="959" y="163"/>
                  <a:pt x="966" y="167"/>
                  <a:pt x="965" y="165"/>
                </a:cubicBezTo>
                <a:cubicBezTo>
                  <a:pt x="962" y="164"/>
                  <a:pt x="963" y="160"/>
                  <a:pt x="959" y="161"/>
                </a:cubicBezTo>
                <a:close/>
                <a:moveTo>
                  <a:pt x="313" y="176"/>
                </a:moveTo>
                <a:cubicBezTo>
                  <a:pt x="311" y="174"/>
                  <a:pt x="308" y="175"/>
                  <a:pt x="306" y="174"/>
                </a:cubicBezTo>
                <a:cubicBezTo>
                  <a:pt x="306" y="172"/>
                  <a:pt x="308" y="171"/>
                  <a:pt x="306" y="170"/>
                </a:cubicBezTo>
                <a:cubicBezTo>
                  <a:pt x="304" y="169"/>
                  <a:pt x="304" y="171"/>
                  <a:pt x="301" y="171"/>
                </a:cubicBezTo>
                <a:cubicBezTo>
                  <a:pt x="301" y="169"/>
                  <a:pt x="305" y="168"/>
                  <a:pt x="302" y="167"/>
                </a:cubicBezTo>
                <a:cubicBezTo>
                  <a:pt x="301" y="169"/>
                  <a:pt x="298" y="168"/>
                  <a:pt x="296" y="170"/>
                </a:cubicBezTo>
                <a:cubicBezTo>
                  <a:pt x="300" y="178"/>
                  <a:pt x="289" y="178"/>
                  <a:pt x="292" y="185"/>
                </a:cubicBezTo>
                <a:cubicBezTo>
                  <a:pt x="289" y="184"/>
                  <a:pt x="290" y="188"/>
                  <a:pt x="287" y="187"/>
                </a:cubicBezTo>
                <a:cubicBezTo>
                  <a:pt x="285" y="187"/>
                  <a:pt x="285" y="185"/>
                  <a:pt x="283" y="185"/>
                </a:cubicBezTo>
                <a:cubicBezTo>
                  <a:pt x="282" y="188"/>
                  <a:pt x="281" y="188"/>
                  <a:pt x="282" y="192"/>
                </a:cubicBezTo>
                <a:cubicBezTo>
                  <a:pt x="279" y="191"/>
                  <a:pt x="278" y="193"/>
                  <a:pt x="278" y="194"/>
                </a:cubicBezTo>
                <a:cubicBezTo>
                  <a:pt x="281" y="195"/>
                  <a:pt x="278" y="198"/>
                  <a:pt x="280" y="199"/>
                </a:cubicBezTo>
                <a:cubicBezTo>
                  <a:pt x="279" y="201"/>
                  <a:pt x="276" y="200"/>
                  <a:pt x="277" y="203"/>
                </a:cubicBezTo>
                <a:cubicBezTo>
                  <a:pt x="281" y="204"/>
                  <a:pt x="281" y="200"/>
                  <a:pt x="284" y="200"/>
                </a:cubicBezTo>
                <a:cubicBezTo>
                  <a:pt x="285" y="202"/>
                  <a:pt x="281" y="205"/>
                  <a:pt x="283" y="203"/>
                </a:cubicBezTo>
                <a:cubicBezTo>
                  <a:pt x="284" y="202"/>
                  <a:pt x="287" y="201"/>
                  <a:pt x="287" y="204"/>
                </a:cubicBezTo>
                <a:cubicBezTo>
                  <a:pt x="297" y="201"/>
                  <a:pt x="301" y="191"/>
                  <a:pt x="314" y="191"/>
                </a:cubicBezTo>
                <a:cubicBezTo>
                  <a:pt x="315" y="188"/>
                  <a:pt x="318" y="188"/>
                  <a:pt x="319" y="186"/>
                </a:cubicBezTo>
                <a:cubicBezTo>
                  <a:pt x="320" y="183"/>
                  <a:pt x="317" y="183"/>
                  <a:pt x="318" y="180"/>
                </a:cubicBezTo>
                <a:cubicBezTo>
                  <a:pt x="314" y="179"/>
                  <a:pt x="312" y="183"/>
                  <a:pt x="311" y="179"/>
                </a:cubicBezTo>
                <a:cubicBezTo>
                  <a:pt x="311" y="178"/>
                  <a:pt x="313" y="178"/>
                  <a:pt x="313" y="176"/>
                </a:cubicBezTo>
                <a:close/>
                <a:moveTo>
                  <a:pt x="287" y="201"/>
                </a:moveTo>
                <a:cubicBezTo>
                  <a:pt x="289" y="199"/>
                  <a:pt x="290" y="196"/>
                  <a:pt x="295" y="196"/>
                </a:cubicBezTo>
                <a:cubicBezTo>
                  <a:pt x="292" y="198"/>
                  <a:pt x="291" y="201"/>
                  <a:pt x="287" y="201"/>
                </a:cubicBezTo>
                <a:close/>
                <a:moveTo>
                  <a:pt x="296" y="185"/>
                </a:moveTo>
                <a:cubicBezTo>
                  <a:pt x="297" y="183"/>
                  <a:pt x="298" y="181"/>
                  <a:pt x="301" y="181"/>
                </a:cubicBezTo>
                <a:cubicBezTo>
                  <a:pt x="300" y="183"/>
                  <a:pt x="299" y="185"/>
                  <a:pt x="296" y="185"/>
                </a:cubicBezTo>
                <a:close/>
                <a:moveTo>
                  <a:pt x="995" y="203"/>
                </a:moveTo>
                <a:cubicBezTo>
                  <a:pt x="992" y="205"/>
                  <a:pt x="999" y="209"/>
                  <a:pt x="997" y="207"/>
                </a:cubicBezTo>
                <a:cubicBezTo>
                  <a:pt x="995" y="206"/>
                  <a:pt x="998" y="204"/>
                  <a:pt x="995" y="203"/>
                </a:cubicBezTo>
                <a:close/>
                <a:moveTo>
                  <a:pt x="1047" y="224"/>
                </a:moveTo>
                <a:cubicBezTo>
                  <a:pt x="1043" y="221"/>
                  <a:pt x="1039" y="213"/>
                  <a:pt x="1035" y="213"/>
                </a:cubicBezTo>
                <a:cubicBezTo>
                  <a:pt x="1039" y="216"/>
                  <a:pt x="1044" y="223"/>
                  <a:pt x="1047" y="224"/>
                </a:cubicBezTo>
                <a:close/>
                <a:moveTo>
                  <a:pt x="1039" y="227"/>
                </a:moveTo>
                <a:cubicBezTo>
                  <a:pt x="1041" y="228"/>
                  <a:pt x="1046" y="232"/>
                  <a:pt x="1042" y="235"/>
                </a:cubicBezTo>
                <a:cubicBezTo>
                  <a:pt x="1044" y="236"/>
                  <a:pt x="1047" y="235"/>
                  <a:pt x="1049" y="235"/>
                </a:cubicBezTo>
                <a:cubicBezTo>
                  <a:pt x="1047" y="232"/>
                  <a:pt x="1042" y="227"/>
                  <a:pt x="1039" y="227"/>
                </a:cubicBezTo>
                <a:close/>
                <a:moveTo>
                  <a:pt x="1051" y="248"/>
                </a:moveTo>
                <a:cubicBezTo>
                  <a:pt x="1051" y="245"/>
                  <a:pt x="1049" y="243"/>
                  <a:pt x="1047" y="242"/>
                </a:cubicBezTo>
                <a:cubicBezTo>
                  <a:pt x="1047" y="243"/>
                  <a:pt x="1046" y="242"/>
                  <a:pt x="1046" y="242"/>
                </a:cubicBezTo>
                <a:cubicBezTo>
                  <a:pt x="1045" y="245"/>
                  <a:pt x="1050" y="242"/>
                  <a:pt x="1049" y="247"/>
                </a:cubicBezTo>
                <a:cubicBezTo>
                  <a:pt x="1050" y="247"/>
                  <a:pt x="1051" y="247"/>
                  <a:pt x="1051" y="248"/>
                </a:cubicBezTo>
                <a:close/>
                <a:moveTo>
                  <a:pt x="6" y="590"/>
                </a:moveTo>
                <a:cubicBezTo>
                  <a:pt x="10" y="589"/>
                  <a:pt x="10" y="594"/>
                  <a:pt x="13" y="596"/>
                </a:cubicBezTo>
                <a:cubicBezTo>
                  <a:pt x="13" y="597"/>
                  <a:pt x="12" y="603"/>
                  <a:pt x="13" y="605"/>
                </a:cubicBezTo>
                <a:cubicBezTo>
                  <a:pt x="15" y="604"/>
                  <a:pt x="19" y="609"/>
                  <a:pt x="21" y="605"/>
                </a:cubicBezTo>
                <a:cubicBezTo>
                  <a:pt x="20" y="611"/>
                  <a:pt x="25" y="611"/>
                  <a:pt x="26" y="615"/>
                </a:cubicBezTo>
                <a:cubicBezTo>
                  <a:pt x="26" y="610"/>
                  <a:pt x="30" y="609"/>
                  <a:pt x="35" y="610"/>
                </a:cubicBezTo>
                <a:cubicBezTo>
                  <a:pt x="34" y="603"/>
                  <a:pt x="38" y="604"/>
                  <a:pt x="41" y="602"/>
                </a:cubicBezTo>
                <a:cubicBezTo>
                  <a:pt x="43" y="603"/>
                  <a:pt x="41" y="609"/>
                  <a:pt x="43" y="610"/>
                </a:cubicBezTo>
                <a:cubicBezTo>
                  <a:pt x="44" y="607"/>
                  <a:pt x="42" y="601"/>
                  <a:pt x="45" y="601"/>
                </a:cubicBezTo>
                <a:cubicBezTo>
                  <a:pt x="46" y="603"/>
                  <a:pt x="47" y="607"/>
                  <a:pt x="50" y="607"/>
                </a:cubicBezTo>
                <a:cubicBezTo>
                  <a:pt x="48" y="613"/>
                  <a:pt x="55" y="618"/>
                  <a:pt x="52" y="625"/>
                </a:cubicBezTo>
                <a:cubicBezTo>
                  <a:pt x="56" y="626"/>
                  <a:pt x="55" y="620"/>
                  <a:pt x="58" y="619"/>
                </a:cubicBezTo>
                <a:cubicBezTo>
                  <a:pt x="58" y="625"/>
                  <a:pt x="61" y="628"/>
                  <a:pt x="61" y="632"/>
                </a:cubicBezTo>
                <a:cubicBezTo>
                  <a:pt x="63" y="630"/>
                  <a:pt x="59" y="625"/>
                  <a:pt x="65" y="625"/>
                </a:cubicBezTo>
                <a:cubicBezTo>
                  <a:pt x="65" y="628"/>
                  <a:pt x="69" y="623"/>
                  <a:pt x="68" y="629"/>
                </a:cubicBezTo>
                <a:cubicBezTo>
                  <a:pt x="72" y="629"/>
                  <a:pt x="72" y="629"/>
                  <a:pt x="72" y="629"/>
                </a:cubicBezTo>
                <a:cubicBezTo>
                  <a:pt x="71" y="628"/>
                  <a:pt x="65" y="621"/>
                  <a:pt x="69" y="616"/>
                </a:cubicBezTo>
                <a:cubicBezTo>
                  <a:pt x="72" y="616"/>
                  <a:pt x="71" y="617"/>
                  <a:pt x="73" y="616"/>
                </a:cubicBezTo>
                <a:cubicBezTo>
                  <a:pt x="73" y="613"/>
                  <a:pt x="70" y="609"/>
                  <a:pt x="73" y="607"/>
                </a:cubicBezTo>
                <a:cubicBezTo>
                  <a:pt x="75" y="607"/>
                  <a:pt x="77" y="608"/>
                  <a:pt x="78" y="610"/>
                </a:cubicBezTo>
                <a:cubicBezTo>
                  <a:pt x="74" y="613"/>
                  <a:pt x="82" y="624"/>
                  <a:pt x="74" y="623"/>
                </a:cubicBezTo>
                <a:cubicBezTo>
                  <a:pt x="76" y="628"/>
                  <a:pt x="72" y="635"/>
                  <a:pt x="78" y="637"/>
                </a:cubicBezTo>
                <a:cubicBezTo>
                  <a:pt x="78" y="633"/>
                  <a:pt x="81" y="632"/>
                  <a:pt x="83" y="631"/>
                </a:cubicBezTo>
                <a:cubicBezTo>
                  <a:pt x="86" y="624"/>
                  <a:pt x="77" y="607"/>
                  <a:pt x="87" y="605"/>
                </a:cubicBezTo>
                <a:cubicBezTo>
                  <a:pt x="87" y="612"/>
                  <a:pt x="87" y="615"/>
                  <a:pt x="89" y="621"/>
                </a:cubicBezTo>
                <a:cubicBezTo>
                  <a:pt x="89" y="619"/>
                  <a:pt x="94" y="618"/>
                  <a:pt x="95" y="619"/>
                </a:cubicBezTo>
                <a:cubicBezTo>
                  <a:pt x="93" y="609"/>
                  <a:pt x="95" y="604"/>
                  <a:pt x="92" y="597"/>
                </a:cubicBezTo>
                <a:cubicBezTo>
                  <a:pt x="91" y="599"/>
                  <a:pt x="91" y="605"/>
                  <a:pt x="92" y="607"/>
                </a:cubicBezTo>
                <a:cubicBezTo>
                  <a:pt x="90" y="606"/>
                  <a:pt x="91" y="610"/>
                  <a:pt x="89" y="610"/>
                </a:cubicBezTo>
                <a:cubicBezTo>
                  <a:pt x="88" y="607"/>
                  <a:pt x="90" y="602"/>
                  <a:pt x="89" y="602"/>
                </a:cubicBezTo>
                <a:cubicBezTo>
                  <a:pt x="88" y="603"/>
                  <a:pt x="89" y="605"/>
                  <a:pt x="87" y="604"/>
                </a:cubicBezTo>
                <a:cubicBezTo>
                  <a:pt x="83" y="603"/>
                  <a:pt x="86" y="595"/>
                  <a:pt x="89" y="599"/>
                </a:cubicBezTo>
                <a:cubicBezTo>
                  <a:pt x="88" y="596"/>
                  <a:pt x="90" y="597"/>
                  <a:pt x="90" y="594"/>
                </a:cubicBezTo>
                <a:cubicBezTo>
                  <a:pt x="86" y="592"/>
                  <a:pt x="84" y="591"/>
                  <a:pt x="86" y="585"/>
                </a:cubicBezTo>
                <a:cubicBezTo>
                  <a:pt x="83" y="583"/>
                  <a:pt x="83" y="589"/>
                  <a:pt x="79" y="588"/>
                </a:cubicBezTo>
                <a:cubicBezTo>
                  <a:pt x="80" y="572"/>
                  <a:pt x="85" y="555"/>
                  <a:pt x="86" y="539"/>
                </a:cubicBezTo>
                <a:cubicBezTo>
                  <a:pt x="83" y="533"/>
                  <a:pt x="77" y="531"/>
                  <a:pt x="74" y="526"/>
                </a:cubicBezTo>
                <a:cubicBezTo>
                  <a:pt x="75" y="530"/>
                  <a:pt x="70" y="535"/>
                  <a:pt x="72" y="532"/>
                </a:cubicBezTo>
                <a:cubicBezTo>
                  <a:pt x="68" y="536"/>
                  <a:pt x="68" y="546"/>
                  <a:pt x="64" y="551"/>
                </a:cubicBezTo>
                <a:cubicBezTo>
                  <a:pt x="60" y="549"/>
                  <a:pt x="64" y="544"/>
                  <a:pt x="60" y="542"/>
                </a:cubicBezTo>
                <a:cubicBezTo>
                  <a:pt x="60" y="545"/>
                  <a:pt x="59" y="547"/>
                  <a:pt x="58" y="548"/>
                </a:cubicBezTo>
                <a:cubicBezTo>
                  <a:pt x="49" y="543"/>
                  <a:pt x="54" y="530"/>
                  <a:pt x="54" y="518"/>
                </a:cubicBezTo>
                <a:cubicBezTo>
                  <a:pt x="51" y="518"/>
                  <a:pt x="51" y="515"/>
                  <a:pt x="49" y="516"/>
                </a:cubicBezTo>
                <a:cubicBezTo>
                  <a:pt x="50" y="512"/>
                  <a:pt x="53" y="503"/>
                  <a:pt x="47" y="502"/>
                </a:cubicBezTo>
                <a:cubicBezTo>
                  <a:pt x="46" y="505"/>
                  <a:pt x="49" y="507"/>
                  <a:pt x="45" y="508"/>
                </a:cubicBezTo>
                <a:cubicBezTo>
                  <a:pt x="46" y="505"/>
                  <a:pt x="46" y="501"/>
                  <a:pt x="48" y="498"/>
                </a:cubicBezTo>
                <a:cubicBezTo>
                  <a:pt x="40" y="501"/>
                  <a:pt x="42" y="512"/>
                  <a:pt x="37" y="517"/>
                </a:cubicBezTo>
                <a:cubicBezTo>
                  <a:pt x="38" y="516"/>
                  <a:pt x="38" y="511"/>
                  <a:pt x="36" y="511"/>
                </a:cubicBezTo>
                <a:cubicBezTo>
                  <a:pt x="34" y="525"/>
                  <a:pt x="26" y="529"/>
                  <a:pt x="17" y="539"/>
                </a:cubicBezTo>
                <a:cubicBezTo>
                  <a:pt x="18" y="534"/>
                  <a:pt x="14" y="539"/>
                  <a:pt x="13" y="536"/>
                </a:cubicBezTo>
                <a:cubicBezTo>
                  <a:pt x="17" y="533"/>
                  <a:pt x="16" y="528"/>
                  <a:pt x="15" y="524"/>
                </a:cubicBezTo>
                <a:cubicBezTo>
                  <a:pt x="15" y="531"/>
                  <a:pt x="7" y="534"/>
                  <a:pt x="8" y="539"/>
                </a:cubicBezTo>
                <a:cubicBezTo>
                  <a:pt x="10" y="538"/>
                  <a:pt x="16" y="541"/>
                  <a:pt x="17" y="540"/>
                </a:cubicBezTo>
                <a:cubicBezTo>
                  <a:pt x="15" y="545"/>
                  <a:pt x="14" y="550"/>
                  <a:pt x="16" y="554"/>
                </a:cubicBezTo>
                <a:cubicBezTo>
                  <a:pt x="15" y="554"/>
                  <a:pt x="14" y="555"/>
                  <a:pt x="13" y="555"/>
                </a:cubicBezTo>
                <a:cubicBezTo>
                  <a:pt x="15" y="559"/>
                  <a:pt x="11" y="565"/>
                  <a:pt x="13" y="571"/>
                </a:cubicBezTo>
                <a:cubicBezTo>
                  <a:pt x="16" y="573"/>
                  <a:pt x="17" y="570"/>
                  <a:pt x="18" y="573"/>
                </a:cubicBezTo>
                <a:cubicBezTo>
                  <a:pt x="15" y="576"/>
                  <a:pt x="18" y="581"/>
                  <a:pt x="14" y="582"/>
                </a:cubicBezTo>
                <a:cubicBezTo>
                  <a:pt x="14" y="578"/>
                  <a:pt x="14" y="576"/>
                  <a:pt x="12" y="575"/>
                </a:cubicBezTo>
                <a:cubicBezTo>
                  <a:pt x="11" y="576"/>
                  <a:pt x="11" y="576"/>
                  <a:pt x="10" y="575"/>
                </a:cubicBezTo>
                <a:cubicBezTo>
                  <a:pt x="9" y="577"/>
                  <a:pt x="9" y="580"/>
                  <a:pt x="8" y="581"/>
                </a:cubicBezTo>
                <a:cubicBezTo>
                  <a:pt x="7" y="580"/>
                  <a:pt x="8" y="578"/>
                  <a:pt x="7" y="578"/>
                </a:cubicBezTo>
                <a:cubicBezTo>
                  <a:pt x="4" y="581"/>
                  <a:pt x="8" y="585"/>
                  <a:pt x="6" y="590"/>
                </a:cubicBezTo>
                <a:close/>
                <a:moveTo>
                  <a:pt x="50" y="518"/>
                </a:moveTo>
                <a:cubicBezTo>
                  <a:pt x="52" y="519"/>
                  <a:pt x="54" y="524"/>
                  <a:pt x="50" y="524"/>
                </a:cubicBezTo>
                <a:cubicBezTo>
                  <a:pt x="49" y="521"/>
                  <a:pt x="50" y="522"/>
                  <a:pt x="50" y="518"/>
                </a:cubicBezTo>
                <a:close/>
                <a:moveTo>
                  <a:pt x="47" y="590"/>
                </a:moveTo>
                <a:cubicBezTo>
                  <a:pt x="49" y="592"/>
                  <a:pt x="49" y="592"/>
                  <a:pt x="52" y="591"/>
                </a:cubicBezTo>
                <a:cubicBezTo>
                  <a:pt x="52" y="596"/>
                  <a:pt x="50" y="600"/>
                  <a:pt x="49" y="603"/>
                </a:cubicBezTo>
                <a:cubicBezTo>
                  <a:pt x="47" y="602"/>
                  <a:pt x="47" y="594"/>
                  <a:pt x="47" y="590"/>
                </a:cubicBezTo>
                <a:close/>
                <a:moveTo>
                  <a:pt x="34" y="583"/>
                </a:moveTo>
                <a:cubicBezTo>
                  <a:pt x="37" y="583"/>
                  <a:pt x="37" y="583"/>
                  <a:pt x="37" y="583"/>
                </a:cubicBezTo>
                <a:cubicBezTo>
                  <a:pt x="37" y="586"/>
                  <a:pt x="37" y="588"/>
                  <a:pt x="34" y="588"/>
                </a:cubicBezTo>
                <a:cubicBezTo>
                  <a:pt x="36" y="586"/>
                  <a:pt x="35" y="585"/>
                  <a:pt x="34" y="583"/>
                </a:cubicBezTo>
                <a:close/>
                <a:moveTo>
                  <a:pt x="33" y="595"/>
                </a:moveTo>
                <a:cubicBezTo>
                  <a:pt x="35" y="595"/>
                  <a:pt x="36" y="598"/>
                  <a:pt x="34" y="600"/>
                </a:cubicBezTo>
                <a:cubicBezTo>
                  <a:pt x="32" y="599"/>
                  <a:pt x="32" y="597"/>
                  <a:pt x="33" y="595"/>
                </a:cubicBezTo>
                <a:close/>
                <a:moveTo>
                  <a:pt x="10" y="583"/>
                </a:moveTo>
                <a:cubicBezTo>
                  <a:pt x="11" y="582"/>
                  <a:pt x="14" y="583"/>
                  <a:pt x="15" y="584"/>
                </a:cubicBezTo>
                <a:cubicBezTo>
                  <a:pt x="15" y="587"/>
                  <a:pt x="12" y="586"/>
                  <a:pt x="10" y="587"/>
                </a:cubicBezTo>
                <a:lnTo>
                  <a:pt x="10" y="583"/>
                </a:lnTo>
                <a:close/>
                <a:moveTo>
                  <a:pt x="13" y="522"/>
                </a:moveTo>
                <a:cubicBezTo>
                  <a:pt x="15" y="519"/>
                  <a:pt x="16" y="520"/>
                  <a:pt x="15" y="515"/>
                </a:cubicBezTo>
                <a:cubicBezTo>
                  <a:pt x="16" y="513"/>
                  <a:pt x="16" y="515"/>
                  <a:pt x="19" y="515"/>
                </a:cubicBezTo>
                <a:cubicBezTo>
                  <a:pt x="19" y="512"/>
                  <a:pt x="18" y="510"/>
                  <a:pt x="17" y="510"/>
                </a:cubicBezTo>
                <a:cubicBezTo>
                  <a:pt x="14" y="515"/>
                  <a:pt x="14" y="514"/>
                  <a:pt x="11" y="518"/>
                </a:cubicBezTo>
                <a:cubicBezTo>
                  <a:pt x="17" y="518"/>
                  <a:pt x="11" y="520"/>
                  <a:pt x="13" y="522"/>
                </a:cubicBezTo>
                <a:close/>
                <a:moveTo>
                  <a:pt x="898" y="610"/>
                </a:moveTo>
                <a:cubicBezTo>
                  <a:pt x="898" y="609"/>
                  <a:pt x="899" y="608"/>
                  <a:pt x="899" y="606"/>
                </a:cubicBezTo>
                <a:cubicBezTo>
                  <a:pt x="899" y="605"/>
                  <a:pt x="898" y="602"/>
                  <a:pt x="897" y="604"/>
                </a:cubicBezTo>
                <a:cubicBezTo>
                  <a:pt x="901" y="606"/>
                  <a:pt x="896" y="609"/>
                  <a:pt x="898" y="610"/>
                </a:cubicBezTo>
                <a:close/>
                <a:moveTo>
                  <a:pt x="870" y="710"/>
                </a:moveTo>
                <a:cubicBezTo>
                  <a:pt x="869" y="704"/>
                  <a:pt x="874" y="703"/>
                  <a:pt x="875" y="699"/>
                </a:cubicBezTo>
                <a:cubicBezTo>
                  <a:pt x="875" y="697"/>
                  <a:pt x="874" y="693"/>
                  <a:pt x="875" y="691"/>
                </a:cubicBezTo>
                <a:cubicBezTo>
                  <a:pt x="877" y="685"/>
                  <a:pt x="883" y="681"/>
                  <a:pt x="885" y="676"/>
                </a:cubicBezTo>
                <a:cubicBezTo>
                  <a:pt x="886" y="675"/>
                  <a:pt x="884" y="673"/>
                  <a:pt x="885" y="673"/>
                </a:cubicBezTo>
                <a:cubicBezTo>
                  <a:pt x="885" y="671"/>
                  <a:pt x="887" y="671"/>
                  <a:pt x="887" y="670"/>
                </a:cubicBezTo>
                <a:cubicBezTo>
                  <a:pt x="887" y="668"/>
                  <a:pt x="882" y="666"/>
                  <a:pt x="886" y="663"/>
                </a:cubicBezTo>
                <a:cubicBezTo>
                  <a:pt x="885" y="666"/>
                  <a:pt x="889" y="667"/>
                  <a:pt x="887" y="666"/>
                </a:cubicBezTo>
                <a:cubicBezTo>
                  <a:pt x="888" y="660"/>
                  <a:pt x="886" y="657"/>
                  <a:pt x="888" y="654"/>
                </a:cubicBezTo>
                <a:cubicBezTo>
                  <a:pt x="888" y="655"/>
                  <a:pt x="888" y="656"/>
                  <a:pt x="889" y="656"/>
                </a:cubicBezTo>
                <a:cubicBezTo>
                  <a:pt x="890" y="648"/>
                  <a:pt x="892" y="648"/>
                  <a:pt x="891" y="641"/>
                </a:cubicBezTo>
                <a:cubicBezTo>
                  <a:pt x="889" y="640"/>
                  <a:pt x="887" y="643"/>
                  <a:pt x="889" y="643"/>
                </a:cubicBezTo>
                <a:cubicBezTo>
                  <a:pt x="889" y="641"/>
                  <a:pt x="891" y="643"/>
                  <a:pt x="890" y="645"/>
                </a:cubicBezTo>
                <a:cubicBezTo>
                  <a:pt x="887" y="644"/>
                  <a:pt x="887" y="647"/>
                  <a:pt x="888" y="649"/>
                </a:cubicBezTo>
                <a:cubicBezTo>
                  <a:pt x="882" y="649"/>
                  <a:pt x="887" y="659"/>
                  <a:pt x="880" y="663"/>
                </a:cubicBezTo>
                <a:cubicBezTo>
                  <a:pt x="879" y="660"/>
                  <a:pt x="883" y="659"/>
                  <a:pt x="881" y="658"/>
                </a:cubicBezTo>
                <a:cubicBezTo>
                  <a:pt x="879" y="659"/>
                  <a:pt x="882" y="661"/>
                  <a:pt x="878" y="660"/>
                </a:cubicBezTo>
                <a:cubicBezTo>
                  <a:pt x="878" y="662"/>
                  <a:pt x="879" y="662"/>
                  <a:pt x="879" y="664"/>
                </a:cubicBezTo>
                <a:cubicBezTo>
                  <a:pt x="878" y="664"/>
                  <a:pt x="877" y="663"/>
                  <a:pt x="876" y="664"/>
                </a:cubicBezTo>
                <a:cubicBezTo>
                  <a:pt x="871" y="677"/>
                  <a:pt x="875" y="697"/>
                  <a:pt x="867" y="708"/>
                </a:cubicBezTo>
                <a:cubicBezTo>
                  <a:pt x="870" y="706"/>
                  <a:pt x="868" y="711"/>
                  <a:pt x="870" y="710"/>
                </a:cubicBezTo>
                <a:close/>
                <a:moveTo>
                  <a:pt x="866" y="651"/>
                </a:moveTo>
                <a:cubicBezTo>
                  <a:pt x="867" y="651"/>
                  <a:pt x="867" y="653"/>
                  <a:pt x="867" y="654"/>
                </a:cubicBezTo>
                <a:cubicBezTo>
                  <a:pt x="869" y="655"/>
                  <a:pt x="869" y="652"/>
                  <a:pt x="869" y="651"/>
                </a:cubicBezTo>
                <a:cubicBezTo>
                  <a:pt x="868" y="650"/>
                  <a:pt x="867" y="650"/>
                  <a:pt x="866" y="651"/>
                </a:cubicBezTo>
                <a:close/>
                <a:moveTo>
                  <a:pt x="129" y="651"/>
                </a:moveTo>
                <a:cubicBezTo>
                  <a:pt x="129" y="660"/>
                  <a:pt x="125" y="663"/>
                  <a:pt x="124" y="670"/>
                </a:cubicBezTo>
                <a:cubicBezTo>
                  <a:pt x="127" y="670"/>
                  <a:pt x="125" y="659"/>
                  <a:pt x="129" y="664"/>
                </a:cubicBezTo>
                <a:cubicBezTo>
                  <a:pt x="129" y="661"/>
                  <a:pt x="131" y="655"/>
                  <a:pt x="129" y="651"/>
                </a:cubicBezTo>
                <a:close/>
                <a:moveTo>
                  <a:pt x="35" y="686"/>
                </a:moveTo>
                <a:cubicBezTo>
                  <a:pt x="35" y="688"/>
                  <a:pt x="33" y="692"/>
                  <a:pt x="35" y="694"/>
                </a:cubicBezTo>
                <a:cubicBezTo>
                  <a:pt x="36" y="691"/>
                  <a:pt x="38" y="695"/>
                  <a:pt x="40" y="694"/>
                </a:cubicBezTo>
                <a:cubicBezTo>
                  <a:pt x="42" y="711"/>
                  <a:pt x="41" y="728"/>
                  <a:pt x="47" y="745"/>
                </a:cubicBezTo>
                <a:cubicBezTo>
                  <a:pt x="47" y="744"/>
                  <a:pt x="47" y="742"/>
                  <a:pt x="48" y="743"/>
                </a:cubicBezTo>
                <a:cubicBezTo>
                  <a:pt x="51" y="743"/>
                  <a:pt x="47" y="747"/>
                  <a:pt x="52" y="747"/>
                </a:cubicBezTo>
                <a:cubicBezTo>
                  <a:pt x="50" y="742"/>
                  <a:pt x="51" y="738"/>
                  <a:pt x="52" y="732"/>
                </a:cubicBezTo>
                <a:cubicBezTo>
                  <a:pt x="56" y="733"/>
                  <a:pt x="57" y="730"/>
                  <a:pt x="55" y="728"/>
                </a:cubicBezTo>
                <a:cubicBezTo>
                  <a:pt x="58" y="729"/>
                  <a:pt x="59" y="730"/>
                  <a:pt x="63" y="729"/>
                </a:cubicBezTo>
                <a:cubicBezTo>
                  <a:pt x="66" y="732"/>
                  <a:pt x="61" y="739"/>
                  <a:pt x="65" y="742"/>
                </a:cubicBezTo>
                <a:cubicBezTo>
                  <a:pt x="65" y="740"/>
                  <a:pt x="67" y="740"/>
                  <a:pt x="68" y="738"/>
                </a:cubicBezTo>
                <a:cubicBezTo>
                  <a:pt x="66" y="736"/>
                  <a:pt x="64" y="729"/>
                  <a:pt x="67" y="728"/>
                </a:cubicBezTo>
                <a:cubicBezTo>
                  <a:pt x="69" y="732"/>
                  <a:pt x="73" y="730"/>
                  <a:pt x="74" y="727"/>
                </a:cubicBezTo>
                <a:cubicBezTo>
                  <a:pt x="75" y="729"/>
                  <a:pt x="72" y="731"/>
                  <a:pt x="75" y="731"/>
                </a:cubicBezTo>
                <a:cubicBezTo>
                  <a:pt x="77" y="730"/>
                  <a:pt x="75" y="726"/>
                  <a:pt x="78" y="726"/>
                </a:cubicBezTo>
                <a:cubicBezTo>
                  <a:pt x="88" y="725"/>
                  <a:pt x="79" y="740"/>
                  <a:pt x="84" y="745"/>
                </a:cubicBezTo>
                <a:cubicBezTo>
                  <a:pt x="84" y="736"/>
                  <a:pt x="88" y="728"/>
                  <a:pt x="87" y="722"/>
                </a:cubicBezTo>
                <a:cubicBezTo>
                  <a:pt x="86" y="721"/>
                  <a:pt x="84" y="721"/>
                  <a:pt x="84" y="721"/>
                </a:cubicBezTo>
                <a:cubicBezTo>
                  <a:pt x="82" y="717"/>
                  <a:pt x="83" y="713"/>
                  <a:pt x="82" y="710"/>
                </a:cubicBezTo>
                <a:cubicBezTo>
                  <a:pt x="82" y="711"/>
                  <a:pt x="82" y="712"/>
                  <a:pt x="81" y="713"/>
                </a:cubicBezTo>
                <a:cubicBezTo>
                  <a:pt x="81" y="712"/>
                  <a:pt x="81" y="711"/>
                  <a:pt x="80" y="711"/>
                </a:cubicBezTo>
                <a:cubicBezTo>
                  <a:pt x="80" y="716"/>
                  <a:pt x="79" y="720"/>
                  <a:pt x="78" y="722"/>
                </a:cubicBezTo>
                <a:cubicBezTo>
                  <a:pt x="77" y="721"/>
                  <a:pt x="77" y="719"/>
                  <a:pt x="76" y="717"/>
                </a:cubicBezTo>
                <a:cubicBezTo>
                  <a:pt x="81" y="713"/>
                  <a:pt x="76" y="703"/>
                  <a:pt x="84" y="702"/>
                </a:cubicBezTo>
                <a:cubicBezTo>
                  <a:pt x="84" y="704"/>
                  <a:pt x="83" y="704"/>
                  <a:pt x="85" y="704"/>
                </a:cubicBezTo>
                <a:cubicBezTo>
                  <a:pt x="85" y="703"/>
                  <a:pt x="85" y="701"/>
                  <a:pt x="84" y="701"/>
                </a:cubicBezTo>
                <a:cubicBezTo>
                  <a:pt x="84" y="703"/>
                  <a:pt x="82" y="701"/>
                  <a:pt x="82" y="699"/>
                </a:cubicBezTo>
                <a:cubicBezTo>
                  <a:pt x="81" y="699"/>
                  <a:pt x="79" y="701"/>
                  <a:pt x="78" y="699"/>
                </a:cubicBezTo>
                <a:cubicBezTo>
                  <a:pt x="77" y="701"/>
                  <a:pt x="79" y="701"/>
                  <a:pt x="78" y="703"/>
                </a:cubicBezTo>
                <a:cubicBezTo>
                  <a:pt x="74" y="701"/>
                  <a:pt x="75" y="709"/>
                  <a:pt x="71" y="704"/>
                </a:cubicBezTo>
                <a:cubicBezTo>
                  <a:pt x="72" y="706"/>
                  <a:pt x="73" y="712"/>
                  <a:pt x="69" y="712"/>
                </a:cubicBezTo>
                <a:cubicBezTo>
                  <a:pt x="68" y="706"/>
                  <a:pt x="68" y="698"/>
                  <a:pt x="65" y="693"/>
                </a:cubicBezTo>
                <a:cubicBezTo>
                  <a:pt x="69" y="689"/>
                  <a:pt x="67" y="672"/>
                  <a:pt x="64" y="665"/>
                </a:cubicBezTo>
                <a:cubicBezTo>
                  <a:pt x="63" y="669"/>
                  <a:pt x="60" y="680"/>
                  <a:pt x="63" y="681"/>
                </a:cubicBezTo>
                <a:cubicBezTo>
                  <a:pt x="60" y="683"/>
                  <a:pt x="62" y="692"/>
                  <a:pt x="56" y="692"/>
                </a:cubicBezTo>
                <a:cubicBezTo>
                  <a:pt x="58" y="689"/>
                  <a:pt x="56" y="690"/>
                  <a:pt x="55" y="688"/>
                </a:cubicBezTo>
                <a:cubicBezTo>
                  <a:pt x="57" y="688"/>
                  <a:pt x="57" y="689"/>
                  <a:pt x="58" y="687"/>
                </a:cubicBezTo>
                <a:cubicBezTo>
                  <a:pt x="51" y="684"/>
                  <a:pt x="50" y="674"/>
                  <a:pt x="47" y="667"/>
                </a:cubicBezTo>
                <a:cubicBezTo>
                  <a:pt x="38" y="670"/>
                  <a:pt x="46" y="657"/>
                  <a:pt x="41" y="652"/>
                </a:cubicBezTo>
                <a:cubicBezTo>
                  <a:pt x="41" y="654"/>
                  <a:pt x="41" y="657"/>
                  <a:pt x="39" y="657"/>
                </a:cubicBezTo>
                <a:cubicBezTo>
                  <a:pt x="39" y="669"/>
                  <a:pt x="29" y="674"/>
                  <a:pt x="35" y="686"/>
                </a:cubicBezTo>
                <a:close/>
                <a:moveTo>
                  <a:pt x="60" y="689"/>
                </a:moveTo>
                <a:cubicBezTo>
                  <a:pt x="62" y="689"/>
                  <a:pt x="62" y="688"/>
                  <a:pt x="64" y="688"/>
                </a:cubicBezTo>
                <a:cubicBezTo>
                  <a:pt x="61" y="692"/>
                  <a:pt x="64" y="691"/>
                  <a:pt x="65" y="695"/>
                </a:cubicBezTo>
                <a:cubicBezTo>
                  <a:pt x="64" y="695"/>
                  <a:pt x="63" y="695"/>
                  <a:pt x="63" y="696"/>
                </a:cubicBezTo>
                <a:cubicBezTo>
                  <a:pt x="60" y="696"/>
                  <a:pt x="60" y="693"/>
                  <a:pt x="60" y="689"/>
                </a:cubicBezTo>
                <a:close/>
                <a:moveTo>
                  <a:pt x="60" y="717"/>
                </a:moveTo>
                <a:cubicBezTo>
                  <a:pt x="61" y="722"/>
                  <a:pt x="58" y="723"/>
                  <a:pt x="56" y="726"/>
                </a:cubicBezTo>
                <a:cubicBezTo>
                  <a:pt x="55" y="725"/>
                  <a:pt x="55" y="722"/>
                  <a:pt x="55" y="719"/>
                </a:cubicBezTo>
                <a:cubicBezTo>
                  <a:pt x="57" y="718"/>
                  <a:pt x="58" y="717"/>
                  <a:pt x="60" y="717"/>
                </a:cubicBezTo>
                <a:close/>
                <a:moveTo>
                  <a:pt x="894" y="690"/>
                </a:moveTo>
                <a:cubicBezTo>
                  <a:pt x="894" y="689"/>
                  <a:pt x="897" y="691"/>
                  <a:pt x="898" y="692"/>
                </a:cubicBezTo>
                <a:cubicBezTo>
                  <a:pt x="897" y="698"/>
                  <a:pt x="899" y="701"/>
                  <a:pt x="898" y="706"/>
                </a:cubicBezTo>
                <a:cubicBezTo>
                  <a:pt x="901" y="706"/>
                  <a:pt x="900" y="700"/>
                  <a:pt x="901" y="696"/>
                </a:cubicBezTo>
                <a:cubicBezTo>
                  <a:pt x="903" y="697"/>
                  <a:pt x="904" y="696"/>
                  <a:pt x="905" y="695"/>
                </a:cubicBezTo>
                <a:cubicBezTo>
                  <a:pt x="908" y="697"/>
                  <a:pt x="903" y="703"/>
                  <a:pt x="906" y="705"/>
                </a:cubicBezTo>
                <a:cubicBezTo>
                  <a:pt x="909" y="688"/>
                  <a:pt x="916" y="676"/>
                  <a:pt x="919" y="659"/>
                </a:cubicBezTo>
                <a:cubicBezTo>
                  <a:pt x="916" y="659"/>
                  <a:pt x="915" y="659"/>
                  <a:pt x="913" y="662"/>
                </a:cubicBezTo>
                <a:cubicBezTo>
                  <a:pt x="910" y="662"/>
                  <a:pt x="910" y="657"/>
                  <a:pt x="909" y="656"/>
                </a:cubicBezTo>
                <a:cubicBezTo>
                  <a:pt x="908" y="657"/>
                  <a:pt x="909" y="660"/>
                  <a:pt x="907" y="660"/>
                </a:cubicBezTo>
                <a:cubicBezTo>
                  <a:pt x="905" y="658"/>
                  <a:pt x="906" y="662"/>
                  <a:pt x="903" y="662"/>
                </a:cubicBezTo>
                <a:cubicBezTo>
                  <a:pt x="905" y="659"/>
                  <a:pt x="905" y="659"/>
                  <a:pt x="903" y="659"/>
                </a:cubicBezTo>
                <a:cubicBezTo>
                  <a:pt x="905" y="658"/>
                  <a:pt x="905" y="655"/>
                  <a:pt x="904" y="654"/>
                </a:cubicBezTo>
                <a:cubicBezTo>
                  <a:pt x="903" y="661"/>
                  <a:pt x="896" y="669"/>
                  <a:pt x="899" y="678"/>
                </a:cubicBezTo>
                <a:cubicBezTo>
                  <a:pt x="897" y="678"/>
                  <a:pt x="896" y="681"/>
                  <a:pt x="894" y="681"/>
                </a:cubicBezTo>
                <a:cubicBezTo>
                  <a:pt x="895" y="687"/>
                  <a:pt x="893" y="686"/>
                  <a:pt x="894" y="690"/>
                </a:cubicBezTo>
                <a:close/>
                <a:moveTo>
                  <a:pt x="906" y="675"/>
                </a:moveTo>
                <a:cubicBezTo>
                  <a:pt x="908" y="675"/>
                  <a:pt x="908" y="675"/>
                  <a:pt x="908" y="675"/>
                </a:cubicBezTo>
                <a:cubicBezTo>
                  <a:pt x="907" y="677"/>
                  <a:pt x="909" y="680"/>
                  <a:pt x="907" y="681"/>
                </a:cubicBezTo>
                <a:cubicBezTo>
                  <a:pt x="905" y="681"/>
                  <a:pt x="906" y="677"/>
                  <a:pt x="906" y="675"/>
                </a:cubicBezTo>
                <a:close/>
                <a:moveTo>
                  <a:pt x="677" y="731"/>
                </a:moveTo>
                <a:cubicBezTo>
                  <a:pt x="677" y="732"/>
                  <a:pt x="677" y="732"/>
                  <a:pt x="678" y="733"/>
                </a:cubicBezTo>
                <a:cubicBezTo>
                  <a:pt x="676" y="733"/>
                  <a:pt x="675" y="735"/>
                  <a:pt x="675" y="736"/>
                </a:cubicBezTo>
                <a:cubicBezTo>
                  <a:pt x="675" y="736"/>
                  <a:pt x="678" y="738"/>
                  <a:pt x="678" y="736"/>
                </a:cubicBezTo>
                <a:cubicBezTo>
                  <a:pt x="676" y="735"/>
                  <a:pt x="681" y="731"/>
                  <a:pt x="677" y="731"/>
                </a:cubicBezTo>
                <a:close/>
                <a:moveTo>
                  <a:pt x="793" y="807"/>
                </a:moveTo>
                <a:cubicBezTo>
                  <a:pt x="788" y="816"/>
                  <a:pt x="781" y="824"/>
                  <a:pt x="773" y="831"/>
                </a:cubicBezTo>
                <a:cubicBezTo>
                  <a:pt x="770" y="834"/>
                  <a:pt x="762" y="836"/>
                  <a:pt x="763" y="843"/>
                </a:cubicBezTo>
                <a:cubicBezTo>
                  <a:pt x="775" y="831"/>
                  <a:pt x="787" y="820"/>
                  <a:pt x="798" y="809"/>
                </a:cubicBezTo>
                <a:cubicBezTo>
                  <a:pt x="804" y="807"/>
                  <a:pt x="807" y="804"/>
                  <a:pt x="808" y="798"/>
                </a:cubicBezTo>
                <a:cubicBezTo>
                  <a:pt x="813" y="795"/>
                  <a:pt x="821" y="783"/>
                  <a:pt x="828" y="779"/>
                </a:cubicBezTo>
                <a:cubicBezTo>
                  <a:pt x="831" y="777"/>
                  <a:pt x="837" y="774"/>
                  <a:pt x="837" y="779"/>
                </a:cubicBezTo>
                <a:cubicBezTo>
                  <a:pt x="835" y="782"/>
                  <a:pt x="839" y="781"/>
                  <a:pt x="838" y="785"/>
                </a:cubicBezTo>
                <a:cubicBezTo>
                  <a:pt x="838" y="784"/>
                  <a:pt x="839" y="784"/>
                  <a:pt x="841" y="784"/>
                </a:cubicBezTo>
                <a:cubicBezTo>
                  <a:pt x="839" y="779"/>
                  <a:pt x="844" y="777"/>
                  <a:pt x="845" y="772"/>
                </a:cubicBezTo>
                <a:cubicBezTo>
                  <a:pt x="843" y="772"/>
                  <a:pt x="842" y="771"/>
                  <a:pt x="842" y="769"/>
                </a:cubicBezTo>
                <a:cubicBezTo>
                  <a:pt x="844" y="766"/>
                  <a:pt x="845" y="771"/>
                  <a:pt x="846" y="769"/>
                </a:cubicBezTo>
                <a:cubicBezTo>
                  <a:pt x="845" y="767"/>
                  <a:pt x="848" y="760"/>
                  <a:pt x="845" y="757"/>
                </a:cubicBezTo>
                <a:cubicBezTo>
                  <a:pt x="851" y="757"/>
                  <a:pt x="853" y="753"/>
                  <a:pt x="855" y="750"/>
                </a:cubicBezTo>
                <a:cubicBezTo>
                  <a:pt x="851" y="750"/>
                  <a:pt x="852" y="755"/>
                  <a:pt x="847" y="754"/>
                </a:cubicBezTo>
                <a:cubicBezTo>
                  <a:pt x="845" y="749"/>
                  <a:pt x="850" y="746"/>
                  <a:pt x="853" y="743"/>
                </a:cubicBezTo>
                <a:cubicBezTo>
                  <a:pt x="848" y="742"/>
                  <a:pt x="843" y="737"/>
                  <a:pt x="840" y="741"/>
                </a:cubicBezTo>
                <a:cubicBezTo>
                  <a:pt x="834" y="753"/>
                  <a:pt x="820" y="764"/>
                  <a:pt x="811" y="774"/>
                </a:cubicBezTo>
                <a:cubicBezTo>
                  <a:pt x="812" y="784"/>
                  <a:pt x="800" y="784"/>
                  <a:pt x="802" y="791"/>
                </a:cubicBezTo>
                <a:cubicBezTo>
                  <a:pt x="802" y="790"/>
                  <a:pt x="804" y="787"/>
                  <a:pt x="805" y="789"/>
                </a:cubicBezTo>
                <a:cubicBezTo>
                  <a:pt x="804" y="796"/>
                  <a:pt x="796" y="798"/>
                  <a:pt x="798" y="805"/>
                </a:cubicBezTo>
                <a:cubicBezTo>
                  <a:pt x="796" y="805"/>
                  <a:pt x="795" y="806"/>
                  <a:pt x="793" y="807"/>
                </a:cubicBezTo>
                <a:close/>
                <a:moveTo>
                  <a:pt x="840" y="772"/>
                </a:moveTo>
                <a:cubicBezTo>
                  <a:pt x="843" y="772"/>
                  <a:pt x="843" y="772"/>
                  <a:pt x="843" y="772"/>
                </a:cubicBezTo>
                <a:cubicBezTo>
                  <a:pt x="843" y="774"/>
                  <a:pt x="842" y="775"/>
                  <a:pt x="840" y="775"/>
                </a:cubicBezTo>
                <a:lnTo>
                  <a:pt x="840" y="772"/>
                </a:lnTo>
                <a:close/>
                <a:moveTo>
                  <a:pt x="918" y="766"/>
                </a:moveTo>
                <a:cubicBezTo>
                  <a:pt x="913" y="765"/>
                  <a:pt x="909" y="777"/>
                  <a:pt x="909" y="778"/>
                </a:cubicBezTo>
                <a:cubicBezTo>
                  <a:pt x="912" y="774"/>
                  <a:pt x="916" y="771"/>
                  <a:pt x="918" y="766"/>
                </a:cubicBezTo>
                <a:close/>
                <a:moveTo>
                  <a:pt x="19" y="768"/>
                </a:moveTo>
                <a:cubicBezTo>
                  <a:pt x="19" y="769"/>
                  <a:pt x="19" y="769"/>
                  <a:pt x="18" y="769"/>
                </a:cubicBezTo>
                <a:cubicBezTo>
                  <a:pt x="18" y="769"/>
                  <a:pt x="18" y="768"/>
                  <a:pt x="17" y="768"/>
                </a:cubicBezTo>
                <a:cubicBezTo>
                  <a:pt x="18" y="777"/>
                  <a:pt x="20" y="783"/>
                  <a:pt x="19" y="769"/>
                </a:cubicBezTo>
                <a:cubicBezTo>
                  <a:pt x="19" y="769"/>
                  <a:pt x="20" y="768"/>
                  <a:pt x="19" y="768"/>
                </a:cubicBezTo>
                <a:close/>
                <a:moveTo>
                  <a:pt x="105" y="833"/>
                </a:moveTo>
                <a:cubicBezTo>
                  <a:pt x="105" y="830"/>
                  <a:pt x="105" y="830"/>
                  <a:pt x="105" y="830"/>
                </a:cubicBezTo>
                <a:cubicBezTo>
                  <a:pt x="104" y="829"/>
                  <a:pt x="103" y="831"/>
                  <a:pt x="102" y="830"/>
                </a:cubicBezTo>
                <a:cubicBezTo>
                  <a:pt x="96" y="821"/>
                  <a:pt x="97" y="805"/>
                  <a:pt x="88" y="799"/>
                </a:cubicBezTo>
                <a:cubicBezTo>
                  <a:pt x="87" y="803"/>
                  <a:pt x="91" y="806"/>
                  <a:pt x="88" y="809"/>
                </a:cubicBezTo>
                <a:cubicBezTo>
                  <a:pt x="83" y="805"/>
                  <a:pt x="87" y="799"/>
                  <a:pt x="82" y="795"/>
                </a:cubicBezTo>
                <a:cubicBezTo>
                  <a:pt x="82" y="801"/>
                  <a:pt x="79" y="797"/>
                  <a:pt x="78" y="801"/>
                </a:cubicBezTo>
                <a:cubicBezTo>
                  <a:pt x="77" y="799"/>
                  <a:pt x="73" y="800"/>
                  <a:pt x="73" y="798"/>
                </a:cubicBezTo>
                <a:cubicBezTo>
                  <a:pt x="74" y="798"/>
                  <a:pt x="74" y="797"/>
                  <a:pt x="73" y="795"/>
                </a:cubicBezTo>
                <a:cubicBezTo>
                  <a:pt x="75" y="795"/>
                  <a:pt x="76" y="796"/>
                  <a:pt x="77" y="795"/>
                </a:cubicBezTo>
                <a:cubicBezTo>
                  <a:pt x="74" y="795"/>
                  <a:pt x="74" y="793"/>
                  <a:pt x="71" y="794"/>
                </a:cubicBezTo>
                <a:cubicBezTo>
                  <a:pt x="71" y="797"/>
                  <a:pt x="72" y="801"/>
                  <a:pt x="69" y="802"/>
                </a:cubicBezTo>
                <a:cubicBezTo>
                  <a:pt x="69" y="802"/>
                  <a:pt x="68" y="801"/>
                  <a:pt x="67" y="800"/>
                </a:cubicBezTo>
                <a:cubicBezTo>
                  <a:pt x="66" y="802"/>
                  <a:pt x="69" y="803"/>
                  <a:pt x="67" y="804"/>
                </a:cubicBezTo>
                <a:cubicBezTo>
                  <a:pt x="64" y="796"/>
                  <a:pt x="60" y="786"/>
                  <a:pt x="62" y="780"/>
                </a:cubicBezTo>
                <a:cubicBezTo>
                  <a:pt x="57" y="781"/>
                  <a:pt x="62" y="785"/>
                  <a:pt x="60" y="788"/>
                </a:cubicBezTo>
                <a:cubicBezTo>
                  <a:pt x="56" y="789"/>
                  <a:pt x="58" y="783"/>
                  <a:pt x="54" y="783"/>
                </a:cubicBezTo>
                <a:cubicBezTo>
                  <a:pt x="53" y="785"/>
                  <a:pt x="53" y="790"/>
                  <a:pt x="51" y="787"/>
                </a:cubicBezTo>
                <a:cubicBezTo>
                  <a:pt x="55" y="809"/>
                  <a:pt x="55" y="833"/>
                  <a:pt x="61" y="849"/>
                </a:cubicBezTo>
                <a:cubicBezTo>
                  <a:pt x="62" y="843"/>
                  <a:pt x="65" y="846"/>
                  <a:pt x="68" y="845"/>
                </a:cubicBezTo>
                <a:cubicBezTo>
                  <a:pt x="66" y="838"/>
                  <a:pt x="66" y="826"/>
                  <a:pt x="64" y="814"/>
                </a:cubicBezTo>
                <a:cubicBezTo>
                  <a:pt x="66" y="813"/>
                  <a:pt x="69" y="809"/>
                  <a:pt x="71" y="813"/>
                </a:cubicBezTo>
                <a:cubicBezTo>
                  <a:pt x="71" y="814"/>
                  <a:pt x="70" y="815"/>
                  <a:pt x="70" y="816"/>
                </a:cubicBezTo>
                <a:cubicBezTo>
                  <a:pt x="69" y="816"/>
                  <a:pt x="69" y="814"/>
                  <a:pt x="67" y="815"/>
                </a:cubicBezTo>
                <a:cubicBezTo>
                  <a:pt x="67" y="818"/>
                  <a:pt x="67" y="821"/>
                  <a:pt x="69" y="823"/>
                </a:cubicBezTo>
                <a:cubicBezTo>
                  <a:pt x="68" y="821"/>
                  <a:pt x="69" y="820"/>
                  <a:pt x="71" y="820"/>
                </a:cubicBezTo>
                <a:cubicBezTo>
                  <a:pt x="72" y="822"/>
                  <a:pt x="71" y="826"/>
                  <a:pt x="73" y="826"/>
                </a:cubicBezTo>
                <a:cubicBezTo>
                  <a:pt x="74" y="822"/>
                  <a:pt x="79" y="821"/>
                  <a:pt x="77" y="816"/>
                </a:cubicBezTo>
                <a:cubicBezTo>
                  <a:pt x="79" y="818"/>
                  <a:pt x="80" y="816"/>
                  <a:pt x="82" y="816"/>
                </a:cubicBezTo>
                <a:cubicBezTo>
                  <a:pt x="83" y="823"/>
                  <a:pt x="87" y="826"/>
                  <a:pt x="85" y="832"/>
                </a:cubicBezTo>
                <a:cubicBezTo>
                  <a:pt x="83" y="832"/>
                  <a:pt x="83" y="830"/>
                  <a:pt x="82" y="830"/>
                </a:cubicBezTo>
                <a:cubicBezTo>
                  <a:pt x="80" y="834"/>
                  <a:pt x="79" y="835"/>
                  <a:pt x="77" y="837"/>
                </a:cubicBezTo>
                <a:cubicBezTo>
                  <a:pt x="75" y="838"/>
                  <a:pt x="76" y="834"/>
                  <a:pt x="73" y="835"/>
                </a:cubicBezTo>
                <a:cubicBezTo>
                  <a:pt x="73" y="839"/>
                  <a:pt x="74" y="843"/>
                  <a:pt x="75" y="846"/>
                </a:cubicBezTo>
                <a:cubicBezTo>
                  <a:pt x="75" y="841"/>
                  <a:pt x="77" y="845"/>
                  <a:pt x="78" y="846"/>
                </a:cubicBezTo>
                <a:cubicBezTo>
                  <a:pt x="78" y="844"/>
                  <a:pt x="80" y="843"/>
                  <a:pt x="82" y="841"/>
                </a:cubicBezTo>
                <a:cubicBezTo>
                  <a:pt x="80" y="848"/>
                  <a:pt x="87" y="847"/>
                  <a:pt x="87" y="852"/>
                </a:cubicBezTo>
                <a:cubicBezTo>
                  <a:pt x="87" y="845"/>
                  <a:pt x="89" y="839"/>
                  <a:pt x="86" y="831"/>
                </a:cubicBezTo>
                <a:cubicBezTo>
                  <a:pt x="88" y="831"/>
                  <a:pt x="88" y="830"/>
                  <a:pt x="91" y="830"/>
                </a:cubicBezTo>
                <a:cubicBezTo>
                  <a:pt x="91" y="840"/>
                  <a:pt x="92" y="844"/>
                  <a:pt x="92" y="852"/>
                </a:cubicBezTo>
                <a:cubicBezTo>
                  <a:pt x="94" y="853"/>
                  <a:pt x="95" y="854"/>
                  <a:pt x="97" y="854"/>
                </a:cubicBezTo>
                <a:cubicBezTo>
                  <a:pt x="97" y="852"/>
                  <a:pt x="97" y="850"/>
                  <a:pt x="100" y="851"/>
                </a:cubicBezTo>
                <a:cubicBezTo>
                  <a:pt x="104" y="851"/>
                  <a:pt x="102" y="859"/>
                  <a:pt x="106" y="860"/>
                </a:cubicBezTo>
                <a:cubicBezTo>
                  <a:pt x="103" y="860"/>
                  <a:pt x="102" y="859"/>
                  <a:pt x="101" y="862"/>
                </a:cubicBezTo>
                <a:cubicBezTo>
                  <a:pt x="104" y="862"/>
                  <a:pt x="104" y="869"/>
                  <a:pt x="107" y="866"/>
                </a:cubicBezTo>
                <a:cubicBezTo>
                  <a:pt x="105" y="866"/>
                  <a:pt x="104" y="865"/>
                  <a:pt x="104" y="863"/>
                </a:cubicBezTo>
                <a:cubicBezTo>
                  <a:pt x="107" y="863"/>
                  <a:pt x="108" y="864"/>
                  <a:pt x="110" y="863"/>
                </a:cubicBezTo>
                <a:cubicBezTo>
                  <a:pt x="103" y="858"/>
                  <a:pt x="105" y="846"/>
                  <a:pt x="100" y="841"/>
                </a:cubicBezTo>
                <a:cubicBezTo>
                  <a:pt x="103" y="840"/>
                  <a:pt x="102" y="835"/>
                  <a:pt x="104" y="834"/>
                </a:cubicBezTo>
                <a:cubicBezTo>
                  <a:pt x="102" y="834"/>
                  <a:pt x="101" y="834"/>
                  <a:pt x="102" y="831"/>
                </a:cubicBezTo>
                <a:cubicBezTo>
                  <a:pt x="105" y="830"/>
                  <a:pt x="103" y="834"/>
                  <a:pt x="105" y="833"/>
                </a:cubicBezTo>
                <a:close/>
                <a:moveTo>
                  <a:pt x="58" y="790"/>
                </a:moveTo>
                <a:cubicBezTo>
                  <a:pt x="60" y="787"/>
                  <a:pt x="60" y="794"/>
                  <a:pt x="61" y="795"/>
                </a:cubicBezTo>
                <a:cubicBezTo>
                  <a:pt x="59" y="799"/>
                  <a:pt x="59" y="791"/>
                  <a:pt x="58" y="790"/>
                </a:cubicBezTo>
                <a:close/>
                <a:moveTo>
                  <a:pt x="81" y="809"/>
                </a:moveTo>
                <a:cubicBezTo>
                  <a:pt x="79" y="808"/>
                  <a:pt x="78" y="804"/>
                  <a:pt x="79" y="802"/>
                </a:cubicBezTo>
                <a:cubicBezTo>
                  <a:pt x="80" y="805"/>
                  <a:pt x="82" y="806"/>
                  <a:pt x="81" y="809"/>
                </a:cubicBezTo>
                <a:close/>
                <a:moveTo>
                  <a:pt x="82" y="804"/>
                </a:moveTo>
                <a:cubicBezTo>
                  <a:pt x="82" y="803"/>
                  <a:pt x="82" y="801"/>
                  <a:pt x="81" y="801"/>
                </a:cubicBezTo>
                <a:cubicBezTo>
                  <a:pt x="82" y="798"/>
                  <a:pt x="86" y="805"/>
                  <a:pt x="82" y="804"/>
                </a:cubicBezTo>
                <a:close/>
                <a:moveTo>
                  <a:pt x="83" y="809"/>
                </a:moveTo>
                <a:cubicBezTo>
                  <a:pt x="83" y="806"/>
                  <a:pt x="85" y="810"/>
                  <a:pt x="87" y="809"/>
                </a:cubicBezTo>
                <a:cubicBezTo>
                  <a:pt x="87" y="814"/>
                  <a:pt x="87" y="814"/>
                  <a:pt x="87" y="814"/>
                </a:cubicBezTo>
                <a:cubicBezTo>
                  <a:pt x="83" y="814"/>
                  <a:pt x="84" y="809"/>
                  <a:pt x="83" y="809"/>
                </a:cubicBezTo>
                <a:close/>
                <a:moveTo>
                  <a:pt x="88" y="825"/>
                </a:moveTo>
                <a:cubicBezTo>
                  <a:pt x="87" y="825"/>
                  <a:pt x="87" y="824"/>
                  <a:pt x="87" y="823"/>
                </a:cubicBezTo>
                <a:cubicBezTo>
                  <a:pt x="87" y="822"/>
                  <a:pt x="87" y="823"/>
                  <a:pt x="87" y="823"/>
                </a:cubicBezTo>
                <a:cubicBezTo>
                  <a:pt x="86" y="823"/>
                  <a:pt x="86" y="823"/>
                  <a:pt x="87" y="823"/>
                </a:cubicBezTo>
                <a:cubicBezTo>
                  <a:pt x="84" y="821"/>
                  <a:pt x="86" y="820"/>
                  <a:pt x="88" y="820"/>
                </a:cubicBezTo>
                <a:lnTo>
                  <a:pt x="88" y="825"/>
                </a:lnTo>
                <a:close/>
                <a:moveTo>
                  <a:pt x="115" y="817"/>
                </a:moveTo>
                <a:cubicBezTo>
                  <a:pt x="115" y="818"/>
                  <a:pt x="115" y="819"/>
                  <a:pt x="114" y="819"/>
                </a:cubicBezTo>
                <a:cubicBezTo>
                  <a:pt x="110" y="813"/>
                  <a:pt x="111" y="807"/>
                  <a:pt x="106" y="802"/>
                </a:cubicBezTo>
                <a:cubicBezTo>
                  <a:pt x="108" y="810"/>
                  <a:pt x="105" y="823"/>
                  <a:pt x="112" y="827"/>
                </a:cubicBezTo>
                <a:cubicBezTo>
                  <a:pt x="115" y="824"/>
                  <a:pt x="116" y="829"/>
                  <a:pt x="119" y="830"/>
                </a:cubicBezTo>
                <a:cubicBezTo>
                  <a:pt x="119" y="828"/>
                  <a:pt x="119" y="826"/>
                  <a:pt x="118" y="825"/>
                </a:cubicBezTo>
                <a:cubicBezTo>
                  <a:pt x="122" y="825"/>
                  <a:pt x="120" y="823"/>
                  <a:pt x="122" y="822"/>
                </a:cubicBezTo>
                <a:cubicBezTo>
                  <a:pt x="123" y="824"/>
                  <a:pt x="128" y="826"/>
                  <a:pt x="130" y="823"/>
                </a:cubicBezTo>
                <a:cubicBezTo>
                  <a:pt x="129" y="823"/>
                  <a:pt x="127" y="823"/>
                  <a:pt x="126" y="822"/>
                </a:cubicBezTo>
                <a:cubicBezTo>
                  <a:pt x="128" y="820"/>
                  <a:pt x="128" y="818"/>
                  <a:pt x="129" y="816"/>
                </a:cubicBezTo>
                <a:cubicBezTo>
                  <a:pt x="124" y="811"/>
                  <a:pt x="126" y="799"/>
                  <a:pt x="121" y="793"/>
                </a:cubicBezTo>
                <a:cubicBezTo>
                  <a:pt x="119" y="801"/>
                  <a:pt x="125" y="801"/>
                  <a:pt x="123" y="809"/>
                </a:cubicBezTo>
                <a:cubicBezTo>
                  <a:pt x="119" y="809"/>
                  <a:pt x="120" y="805"/>
                  <a:pt x="117" y="804"/>
                </a:cubicBezTo>
                <a:cubicBezTo>
                  <a:pt x="117" y="813"/>
                  <a:pt x="125" y="818"/>
                  <a:pt x="119" y="823"/>
                </a:cubicBezTo>
                <a:cubicBezTo>
                  <a:pt x="115" y="823"/>
                  <a:pt x="117" y="818"/>
                  <a:pt x="115" y="817"/>
                </a:cubicBezTo>
                <a:close/>
                <a:moveTo>
                  <a:pt x="111" y="854"/>
                </a:moveTo>
                <a:cubicBezTo>
                  <a:pt x="114" y="854"/>
                  <a:pt x="110" y="866"/>
                  <a:pt x="115" y="866"/>
                </a:cubicBezTo>
                <a:cubicBezTo>
                  <a:pt x="113" y="864"/>
                  <a:pt x="115" y="861"/>
                  <a:pt x="115" y="858"/>
                </a:cubicBezTo>
                <a:cubicBezTo>
                  <a:pt x="116" y="859"/>
                  <a:pt x="116" y="860"/>
                  <a:pt x="117" y="859"/>
                </a:cubicBezTo>
                <a:cubicBezTo>
                  <a:pt x="118" y="854"/>
                  <a:pt x="118" y="850"/>
                  <a:pt x="121" y="851"/>
                </a:cubicBezTo>
                <a:cubicBezTo>
                  <a:pt x="120" y="846"/>
                  <a:pt x="125" y="843"/>
                  <a:pt x="121" y="841"/>
                </a:cubicBezTo>
                <a:cubicBezTo>
                  <a:pt x="122" y="844"/>
                  <a:pt x="119" y="842"/>
                  <a:pt x="118" y="844"/>
                </a:cubicBezTo>
                <a:cubicBezTo>
                  <a:pt x="114" y="840"/>
                  <a:pt x="115" y="831"/>
                  <a:pt x="112" y="827"/>
                </a:cubicBezTo>
                <a:cubicBezTo>
                  <a:pt x="110" y="838"/>
                  <a:pt x="123" y="851"/>
                  <a:pt x="111" y="854"/>
                </a:cubicBezTo>
                <a:close/>
                <a:moveTo>
                  <a:pt x="747" y="809"/>
                </a:moveTo>
                <a:cubicBezTo>
                  <a:pt x="745" y="811"/>
                  <a:pt x="744" y="815"/>
                  <a:pt x="741" y="817"/>
                </a:cubicBezTo>
                <a:cubicBezTo>
                  <a:pt x="745" y="816"/>
                  <a:pt x="755" y="809"/>
                  <a:pt x="749" y="806"/>
                </a:cubicBezTo>
                <a:cubicBezTo>
                  <a:pt x="748" y="808"/>
                  <a:pt x="750" y="808"/>
                  <a:pt x="750" y="809"/>
                </a:cubicBezTo>
                <a:cubicBezTo>
                  <a:pt x="749" y="810"/>
                  <a:pt x="748" y="810"/>
                  <a:pt x="747" y="809"/>
                </a:cubicBezTo>
                <a:close/>
                <a:moveTo>
                  <a:pt x="132" y="816"/>
                </a:moveTo>
                <a:cubicBezTo>
                  <a:pt x="133" y="816"/>
                  <a:pt x="132" y="812"/>
                  <a:pt x="130" y="812"/>
                </a:cubicBezTo>
                <a:cubicBezTo>
                  <a:pt x="129" y="814"/>
                  <a:pt x="131" y="813"/>
                  <a:pt x="130" y="816"/>
                </a:cubicBezTo>
                <a:cubicBezTo>
                  <a:pt x="134" y="814"/>
                  <a:pt x="130" y="819"/>
                  <a:pt x="132" y="816"/>
                </a:cubicBezTo>
                <a:close/>
                <a:moveTo>
                  <a:pt x="837" y="826"/>
                </a:moveTo>
                <a:cubicBezTo>
                  <a:pt x="832" y="827"/>
                  <a:pt x="832" y="832"/>
                  <a:pt x="826" y="831"/>
                </a:cubicBezTo>
                <a:cubicBezTo>
                  <a:pt x="827" y="835"/>
                  <a:pt x="821" y="841"/>
                  <a:pt x="824" y="844"/>
                </a:cubicBezTo>
                <a:cubicBezTo>
                  <a:pt x="823" y="845"/>
                  <a:pt x="823" y="843"/>
                  <a:pt x="821" y="844"/>
                </a:cubicBezTo>
                <a:cubicBezTo>
                  <a:pt x="820" y="848"/>
                  <a:pt x="814" y="850"/>
                  <a:pt x="809" y="849"/>
                </a:cubicBezTo>
                <a:cubicBezTo>
                  <a:pt x="796" y="854"/>
                  <a:pt x="793" y="870"/>
                  <a:pt x="784" y="879"/>
                </a:cubicBezTo>
                <a:cubicBezTo>
                  <a:pt x="782" y="879"/>
                  <a:pt x="782" y="877"/>
                  <a:pt x="781" y="879"/>
                </a:cubicBezTo>
                <a:cubicBezTo>
                  <a:pt x="783" y="879"/>
                  <a:pt x="778" y="884"/>
                  <a:pt x="780" y="885"/>
                </a:cubicBezTo>
                <a:cubicBezTo>
                  <a:pt x="790" y="880"/>
                  <a:pt x="798" y="871"/>
                  <a:pt x="806" y="864"/>
                </a:cubicBezTo>
                <a:cubicBezTo>
                  <a:pt x="807" y="860"/>
                  <a:pt x="807" y="861"/>
                  <a:pt x="806" y="858"/>
                </a:cubicBezTo>
                <a:cubicBezTo>
                  <a:pt x="811" y="854"/>
                  <a:pt x="814" y="848"/>
                  <a:pt x="819" y="851"/>
                </a:cubicBezTo>
                <a:cubicBezTo>
                  <a:pt x="819" y="845"/>
                  <a:pt x="830" y="844"/>
                  <a:pt x="833" y="840"/>
                </a:cubicBezTo>
                <a:cubicBezTo>
                  <a:pt x="831" y="840"/>
                  <a:pt x="828" y="843"/>
                  <a:pt x="827" y="840"/>
                </a:cubicBezTo>
                <a:cubicBezTo>
                  <a:pt x="829" y="837"/>
                  <a:pt x="831" y="835"/>
                  <a:pt x="831" y="831"/>
                </a:cubicBezTo>
                <a:cubicBezTo>
                  <a:pt x="833" y="831"/>
                  <a:pt x="833" y="833"/>
                  <a:pt x="835" y="832"/>
                </a:cubicBezTo>
                <a:cubicBezTo>
                  <a:pt x="836" y="831"/>
                  <a:pt x="837" y="829"/>
                  <a:pt x="837" y="826"/>
                </a:cubicBezTo>
                <a:close/>
                <a:moveTo>
                  <a:pt x="529" y="858"/>
                </a:moveTo>
                <a:cubicBezTo>
                  <a:pt x="526" y="858"/>
                  <a:pt x="528" y="856"/>
                  <a:pt x="531" y="855"/>
                </a:cubicBezTo>
                <a:cubicBezTo>
                  <a:pt x="521" y="850"/>
                  <a:pt x="512" y="845"/>
                  <a:pt x="502" y="844"/>
                </a:cubicBezTo>
                <a:cubicBezTo>
                  <a:pt x="505" y="845"/>
                  <a:pt x="503" y="847"/>
                  <a:pt x="502" y="849"/>
                </a:cubicBezTo>
                <a:cubicBezTo>
                  <a:pt x="509" y="854"/>
                  <a:pt x="519" y="865"/>
                  <a:pt x="529" y="858"/>
                </a:cubicBezTo>
                <a:close/>
                <a:moveTo>
                  <a:pt x="754" y="850"/>
                </a:moveTo>
                <a:cubicBezTo>
                  <a:pt x="756" y="846"/>
                  <a:pt x="760" y="846"/>
                  <a:pt x="762" y="843"/>
                </a:cubicBezTo>
                <a:cubicBezTo>
                  <a:pt x="759" y="844"/>
                  <a:pt x="756" y="845"/>
                  <a:pt x="754" y="846"/>
                </a:cubicBezTo>
                <a:cubicBezTo>
                  <a:pt x="756" y="848"/>
                  <a:pt x="752" y="850"/>
                  <a:pt x="754" y="850"/>
                </a:cubicBezTo>
                <a:close/>
                <a:moveTo>
                  <a:pt x="539" y="857"/>
                </a:moveTo>
                <a:cubicBezTo>
                  <a:pt x="541" y="858"/>
                  <a:pt x="544" y="863"/>
                  <a:pt x="546" y="861"/>
                </a:cubicBezTo>
                <a:cubicBezTo>
                  <a:pt x="543" y="861"/>
                  <a:pt x="541" y="855"/>
                  <a:pt x="539" y="857"/>
                </a:cubicBezTo>
                <a:close/>
                <a:moveTo>
                  <a:pt x="627" y="916"/>
                </a:moveTo>
                <a:cubicBezTo>
                  <a:pt x="637" y="908"/>
                  <a:pt x="650" y="920"/>
                  <a:pt x="658" y="909"/>
                </a:cubicBezTo>
                <a:cubicBezTo>
                  <a:pt x="662" y="911"/>
                  <a:pt x="667" y="906"/>
                  <a:pt x="671" y="905"/>
                </a:cubicBezTo>
                <a:cubicBezTo>
                  <a:pt x="663" y="906"/>
                  <a:pt x="657" y="905"/>
                  <a:pt x="651" y="908"/>
                </a:cubicBezTo>
                <a:cubicBezTo>
                  <a:pt x="651" y="907"/>
                  <a:pt x="652" y="907"/>
                  <a:pt x="650" y="907"/>
                </a:cubicBezTo>
                <a:cubicBezTo>
                  <a:pt x="630" y="914"/>
                  <a:pt x="599" y="905"/>
                  <a:pt x="578" y="896"/>
                </a:cubicBezTo>
                <a:cubicBezTo>
                  <a:pt x="571" y="897"/>
                  <a:pt x="558" y="892"/>
                  <a:pt x="553" y="885"/>
                </a:cubicBezTo>
                <a:cubicBezTo>
                  <a:pt x="556" y="887"/>
                  <a:pt x="560" y="888"/>
                  <a:pt x="565" y="886"/>
                </a:cubicBezTo>
                <a:cubicBezTo>
                  <a:pt x="550" y="880"/>
                  <a:pt x="534" y="875"/>
                  <a:pt x="519" y="869"/>
                </a:cubicBezTo>
                <a:cubicBezTo>
                  <a:pt x="509" y="877"/>
                  <a:pt x="497" y="862"/>
                  <a:pt x="489" y="860"/>
                </a:cubicBezTo>
                <a:cubicBezTo>
                  <a:pt x="492" y="862"/>
                  <a:pt x="486" y="859"/>
                  <a:pt x="487" y="861"/>
                </a:cubicBezTo>
                <a:cubicBezTo>
                  <a:pt x="490" y="861"/>
                  <a:pt x="490" y="865"/>
                  <a:pt x="491" y="867"/>
                </a:cubicBezTo>
                <a:cubicBezTo>
                  <a:pt x="496" y="869"/>
                  <a:pt x="501" y="871"/>
                  <a:pt x="504" y="876"/>
                </a:cubicBezTo>
                <a:cubicBezTo>
                  <a:pt x="524" y="879"/>
                  <a:pt x="529" y="891"/>
                  <a:pt x="550" y="891"/>
                </a:cubicBezTo>
                <a:cubicBezTo>
                  <a:pt x="563" y="895"/>
                  <a:pt x="577" y="902"/>
                  <a:pt x="590" y="903"/>
                </a:cubicBezTo>
                <a:cubicBezTo>
                  <a:pt x="600" y="910"/>
                  <a:pt x="614" y="909"/>
                  <a:pt x="624" y="910"/>
                </a:cubicBezTo>
                <a:cubicBezTo>
                  <a:pt x="624" y="913"/>
                  <a:pt x="626" y="915"/>
                  <a:pt x="627" y="916"/>
                </a:cubicBezTo>
                <a:close/>
                <a:moveTo>
                  <a:pt x="789" y="863"/>
                </a:moveTo>
                <a:cubicBezTo>
                  <a:pt x="782" y="864"/>
                  <a:pt x="779" y="873"/>
                  <a:pt x="777" y="877"/>
                </a:cubicBezTo>
                <a:cubicBezTo>
                  <a:pt x="783" y="875"/>
                  <a:pt x="785" y="868"/>
                  <a:pt x="789" y="863"/>
                </a:cubicBezTo>
                <a:close/>
                <a:moveTo>
                  <a:pt x="731" y="865"/>
                </a:moveTo>
                <a:cubicBezTo>
                  <a:pt x="727" y="865"/>
                  <a:pt x="725" y="867"/>
                  <a:pt x="723" y="869"/>
                </a:cubicBezTo>
                <a:cubicBezTo>
                  <a:pt x="725" y="867"/>
                  <a:pt x="729" y="867"/>
                  <a:pt x="731" y="865"/>
                </a:cubicBezTo>
                <a:close/>
                <a:moveTo>
                  <a:pt x="45" y="876"/>
                </a:moveTo>
                <a:cubicBezTo>
                  <a:pt x="46" y="874"/>
                  <a:pt x="41" y="866"/>
                  <a:pt x="39" y="866"/>
                </a:cubicBezTo>
                <a:cubicBezTo>
                  <a:pt x="40" y="867"/>
                  <a:pt x="40" y="870"/>
                  <a:pt x="40" y="873"/>
                </a:cubicBezTo>
                <a:cubicBezTo>
                  <a:pt x="43" y="874"/>
                  <a:pt x="42" y="874"/>
                  <a:pt x="45" y="876"/>
                </a:cubicBezTo>
                <a:close/>
                <a:moveTo>
                  <a:pt x="570" y="871"/>
                </a:moveTo>
                <a:cubicBezTo>
                  <a:pt x="576" y="872"/>
                  <a:pt x="579" y="876"/>
                  <a:pt x="584" y="877"/>
                </a:cubicBezTo>
                <a:cubicBezTo>
                  <a:pt x="581" y="874"/>
                  <a:pt x="575" y="869"/>
                  <a:pt x="570" y="871"/>
                </a:cubicBezTo>
                <a:close/>
                <a:moveTo>
                  <a:pt x="591" y="886"/>
                </a:moveTo>
                <a:cubicBezTo>
                  <a:pt x="591" y="888"/>
                  <a:pt x="592" y="888"/>
                  <a:pt x="593" y="890"/>
                </a:cubicBezTo>
                <a:cubicBezTo>
                  <a:pt x="596" y="891"/>
                  <a:pt x="598" y="889"/>
                  <a:pt x="601" y="889"/>
                </a:cubicBezTo>
                <a:cubicBezTo>
                  <a:pt x="603" y="885"/>
                  <a:pt x="608" y="884"/>
                  <a:pt x="610" y="880"/>
                </a:cubicBezTo>
                <a:cubicBezTo>
                  <a:pt x="605" y="882"/>
                  <a:pt x="600" y="874"/>
                  <a:pt x="601" y="880"/>
                </a:cubicBezTo>
                <a:cubicBezTo>
                  <a:pt x="598" y="882"/>
                  <a:pt x="600" y="878"/>
                  <a:pt x="597" y="879"/>
                </a:cubicBezTo>
                <a:cubicBezTo>
                  <a:pt x="597" y="881"/>
                  <a:pt x="596" y="880"/>
                  <a:pt x="593" y="881"/>
                </a:cubicBezTo>
                <a:cubicBezTo>
                  <a:pt x="594" y="885"/>
                  <a:pt x="594" y="885"/>
                  <a:pt x="591" y="886"/>
                </a:cubicBezTo>
                <a:close/>
                <a:moveTo>
                  <a:pt x="815" y="881"/>
                </a:moveTo>
                <a:cubicBezTo>
                  <a:pt x="814" y="884"/>
                  <a:pt x="809" y="885"/>
                  <a:pt x="811" y="887"/>
                </a:cubicBezTo>
                <a:cubicBezTo>
                  <a:pt x="811" y="885"/>
                  <a:pt x="812" y="886"/>
                  <a:pt x="814" y="886"/>
                </a:cubicBezTo>
                <a:cubicBezTo>
                  <a:pt x="813" y="884"/>
                  <a:pt x="817" y="882"/>
                  <a:pt x="815" y="881"/>
                </a:cubicBezTo>
                <a:close/>
                <a:moveTo>
                  <a:pt x="51" y="895"/>
                </a:moveTo>
                <a:cubicBezTo>
                  <a:pt x="54" y="899"/>
                  <a:pt x="58" y="901"/>
                  <a:pt x="62" y="900"/>
                </a:cubicBezTo>
                <a:cubicBezTo>
                  <a:pt x="61" y="896"/>
                  <a:pt x="59" y="894"/>
                  <a:pt x="57" y="892"/>
                </a:cubicBezTo>
                <a:cubicBezTo>
                  <a:pt x="56" y="895"/>
                  <a:pt x="59" y="894"/>
                  <a:pt x="59" y="897"/>
                </a:cubicBezTo>
                <a:cubicBezTo>
                  <a:pt x="55" y="895"/>
                  <a:pt x="52" y="881"/>
                  <a:pt x="47" y="888"/>
                </a:cubicBezTo>
                <a:cubicBezTo>
                  <a:pt x="47" y="885"/>
                  <a:pt x="47" y="885"/>
                  <a:pt x="47" y="885"/>
                </a:cubicBezTo>
                <a:cubicBezTo>
                  <a:pt x="45" y="883"/>
                  <a:pt x="41" y="886"/>
                  <a:pt x="43" y="887"/>
                </a:cubicBezTo>
                <a:cubicBezTo>
                  <a:pt x="47" y="883"/>
                  <a:pt x="46" y="896"/>
                  <a:pt x="49" y="893"/>
                </a:cubicBezTo>
                <a:cubicBezTo>
                  <a:pt x="49" y="894"/>
                  <a:pt x="50" y="894"/>
                  <a:pt x="50" y="894"/>
                </a:cubicBezTo>
                <a:cubicBezTo>
                  <a:pt x="50" y="896"/>
                  <a:pt x="49" y="896"/>
                  <a:pt x="49" y="898"/>
                </a:cubicBezTo>
                <a:cubicBezTo>
                  <a:pt x="53" y="899"/>
                  <a:pt x="48" y="896"/>
                  <a:pt x="51" y="895"/>
                </a:cubicBezTo>
                <a:close/>
                <a:moveTo>
                  <a:pt x="52" y="893"/>
                </a:moveTo>
                <a:cubicBezTo>
                  <a:pt x="55" y="892"/>
                  <a:pt x="56" y="894"/>
                  <a:pt x="56" y="896"/>
                </a:cubicBezTo>
                <a:cubicBezTo>
                  <a:pt x="55" y="895"/>
                  <a:pt x="52" y="896"/>
                  <a:pt x="52" y="893"/>
                </a:cubicBezTo>
                <a:close/>
                <a:moveTo>
                  <a:pt x="48" y="890"/>
                </a:moveTo>
                <a:cubicBezTo>
                  <a:pt x="49" y="889"/>
                  <a:pt x="50" y="889"/>
                  <a:pt x="52" y="890"/>
                </a:cubicBezTo>
                <a:cubicBezTo>
                  <a:pt x="51" y="893"/>
                  <a:pt x="51" y="892"/>
                  <a:pt x="52" y="894"/>
                </a:cubicBezTo>
                <a:cubicBezTo>
                  <a:pt x="50" y="893"/>
                  <a:pt x="50" y="891"/>
                  <a:pt x="48" y="890"/>
                </a:cubicBezTo>
                <a:close/>
                <a:moveTo>
                  <a:pt x="680" y="901"/>
                </a:moveTo>
                <a:cubicBezTo>
                  <a:pt x="680" y="904"/>
                  <a:pt x="684" y="899"/>
                  <a:pt x="688" y="901"/>
                </a:cubicBezTo>
                <a:cubicBezTo>
                  <a:pt x="687" y="895"/>
                  <a:pt x="683" y="901"/>
                  <a:pt x="680" y="901"/>
                </a:cubicBezTo>
                <a:close/>
                <a:moveTo>
                  <a:pt x="88" y="919"/>
                </a:moveTo>
                <a:cubicBezTo>
                  <a:pt x="89" y="917"/>
                  <a:pt x="91" y="917"/>
                  <a:pt x="92" y="915"/>
                </a:cubicBezTo>
                <a:cubicBezTo>
                  <a:pt x="87" y="911"/>
                  <a:pt x="83" y="903"/>
                  <a:pt x="81" y="899"/>
                </a:cubicBezTo>
                <a:cubicBezTo>
                  <a:pt x="78" y="905"/>
                  <a:pt x="86" y="906"/>
                  <a:pt x="87" y="912"/>
                </a:cubicBezTo>
                <a:cubicBezTo>
                  <a:pt x="83" y="913"/>
                  <a:pt x="85" y="919"/>
                  <a:pt x="88" y="919"/>
                </a:cubicBezTo>
                <a:close/>
                <a:moveTo>
                  <a:pt x="897" y="900"/>
                </a:moveTo>
                <a:cubicBezTo>
                  <a:pt x="894" y="902"/>
                  <a:pt x="889" y="903"/>
                  <a:pt x="887" y="906"/>
                </a:cubicBezTo>
                <a:cubicBezTo>
                  <a:pt x="891" y="905"/>
                  <a:pt x="897" y="902"/>
                  <a:pt x="897" y="900"/>
                </a:cubicBezTo>
                <a:close/>
                <a:moveTo>
                  <a:pt x="885" y="906"/>
                </a:moveTo>
                <a:cubicBezTo>
                  <a:pt x="885" y="909"/>
                  <a:pt x="878" y="909"/>
                  <a:pt x="880" y="912"/>
                </a:cubicBezTo>
                <a:cubicBezTo>
                  <a:pt x="881" y="910"/>
                  <a:pt x="887" y="908"/>
                  <a:pt x="885" y="906"/>
                </a:cubicBezTo>
                <a:close/>
                <a:moveTo>
                  <a:pt x="66" y="947"/>
                </a:moveTo>
                <a:cubicBezTo>
                  <a:pt x="63" y="947"/>
                  <a:pt x="63" y="943"/>
                  <a:pt x="62" y="941"/>
                </a:cubicBezTo>
                <a:cubicBezTo>
                  <a:pt x="64" y="943"/>
                  <a:pt x="67" y="943"/>
                  <a:pt x="66" y="947"/>
                </a:cubicBezTo>
                <a:close/>
                <a:moveTo>
                  <a:pt x="181" y="984"/>
                </a:moveTo>
                <a:cubicBezTo>
                  <a:pt x="184" y="986"/>
                  <a:pt x="188" y="990"/>
                  <a:pt x="187" y="994"/>
                </a:cubicBezTo>
                <a:cubicBezTo>
                  <a:pt x="182" y="993"/>
                  <a:pt x="182" y="988"/>
                  <a:pt x="181" y="984"/>
                </a:cubicBezTo>
                <a:close/>
                <a:moveTo>
                  <a:pt x="202" y="1015"/>
                </a:moveTo>
                <a:cubicBezTo>
                  <a:pt x="199" y="1009"/>
                  <a:pt x="191" y="1004"/>
                  <a:pt x="191" y="998"/>
                </a:cubicBezTo>
                <a:cubicBezTo>
                  <a:pt x="195" y="1001"/>
                  <a:pt x="199" y="1005"/>
                  <a:pt x="204" y="1009"/>
                </a:cubicBezTo>
                <a:cubicBezTo>
                  <a:pt x="203" y="1011"/>
                  <a:pt x="203" y="1014"/>
                  <a:pt x="202" y="1015"/>
                </a:cubicBezTo>
                <a:close/>
                <a:moveTo>
                  <a:pt x="1077" y="966"/>
                </a:moveTo>
                <a:cubicBezTo>
                  <a:pt x="1073" y="968"/>
                  <a:pt x="1075" y="971"/>
                  <a:pt x="1075" y="975"/>
                </a:cubicBezTo>
                <a:cubicBezTo>
                  <a:pt x="1072" y="974"/>
                  <a:pt x="1070" y="984"/>
                  <a:pt x="1069" y="986"/>
                </a:cubicBezTo>
                <a:cubicBezTo>
                  <a:pt x="1071" y="983"/>
                  <a:pt x="1067" y="991"/>
                  <a:pt x="1071" y="991"/>
                </a:cubicBezTo>
                <a:cubicBezTo>
                  <a:pt x="1069" y="990"/>
                  <a:pt x="1068" y="995"/>
                  <a:pt x="1069" y="996"/>
                </a:cubicBezTo>
                <a:cubicBezTo>
                  <a:pt x="1073" y="990"/>
                  <a:pt x="1073" y="982"/>
                  <a:pt x="1073" y="976"/>
                </a:cubicBezTo>
                <a:cubicBezTo>
                  <a:pt x="1076" y="976"/>
                  <a:pt x="1077" y="974"/>
                  <a:pt x="1077" y="972"/>
                </a:cubicBezTo>
                <a:cubicBezTo>
                  <a:pt x="1075" y="970"/>
                  <a:pt x="1076" y="969"/>
                  <a:pt x="1077" y="966"/>
                </a:cubicBezTo>
                <a:close/>
                <a:moveTo>
                  <a:pt x="661" y="973"/>
                </a:moveTo>
                <a:cubicBezTo>
                  <a:pt x="660" y="976"/>
                  <a:pt x="654" y="972"/>
                  <a:pt x="654" y="975"/>
                </a:cubicBezTo>
                <a:cubicBezTo>
                  <a:pt x="655" y="975"/>
                  <a:pt x="655" y="975"/>
                  <a:pt x="655" y="977"/>
                </a:cubicBezTo>
                <a:cubicBezTo>
                  <a:pt x="658" y="977"/>
                  <a:pt x="662" y="975"/>
                  <a:pt x="661" y="973"/>
                </a:cubicBezTo>
                <a:close/>
                <a:moveTo>
                  <a:pt x="1065" y="992"/>
                </a:moveTo>
                <a:cubicBezTo>
                  <a:pt x="1066" y="994"/>
                  <a:pt x="1063" y="997"/>
                  <a:pt x="1065" y="998"/>
                </a:cubicBezTo>
                <a:cubicBezTo>
                  <a:pt x="1065" y="995"/>
                  <a:pt x="1067" y="995"/>
                  <a:pt x="1068" y="993"/>
                </a:cubicBezTo>
                <a:cubicBezTo>
                  <a:pt x="1066" y="993"/>
                  <a:pt x="1067" y="991"/>
                  <a:pt x="1065" y="992"/>
                </a:cubicBezTo>
                <a:close/>
                <a:moveTo>
                  <a:pt x="247" y="1014"/>
                </a:moveTo>
                <a:cubicBezTo>
                  <a:pt x="249" y="1013"/>
                  <a:pt x="249" y="1017"/>
                  <a:pt x="251" y="1014"/>
                </a:cubicBezTo>
                <a:cubicBezTo>
                  <a:pt x="251" y="1012"/>
                  <a:pt x="245" y="1009"/>
                  <a:pt x="248" y="1011"/>
                </a:cubicBezTo>
                <a:cubicBezTo>
                  <a:pt x="248" y="1012"/>
                  <a:pt x="248" y="1012"/>
                  <a:pt x="248" y="1013"/>
                </a:cubicBezTo>
                <a:cubicBezTo>
                  <a:pt x="248" y="1013"/>
                  <a:pt x="247" y="1013"/>
                  <a:pt x="247" y="1014"/>
                </a:cubicBezTo>
                <a:close/>
                <a:moveTo>
                  <a:pt x="325" y="1020"/>
                </a:moveTo>
                <a:cubicBezTo>
                  <a:pt x="322" y="1019"/>
                  <a:pt x="321" y="1021"/>
                  <a:pt x="318" y="1021"/>
                </a:cubicBezTo>
                <a:cubicBezTo>
                  <a:pt x="313" y="1017"/>
                  <a:pt x="311" y="1010"/>
                  <a:pt x="305" y="1008"/>
                </a:cubicBezTo>
                <a:cubicBezTo>
                  <a:pt x="305" y="1011"/>
                  <a:pt x="302" y="1011"/>
                  <a:pt x="300" y="1011"/>
                </a:cubicBezTo>
                <a:cubicBezTo>
                  <a:pt x="301" y="1014"/>
                  <a:pt x="303" y="1016"/>
                  <a:pt x="305" y="1018"/>
                </a:cubicBezTo>
                <a:cubicBezTo>
                  <a:pt x="309" y="1015"/>
                  <a:pt x="309" y="1022"/>
                  <a:pt x="313" y="1022"/>
                </a:cubicBezTo>
                <a:cubicBezTo>
                  <a:pt x="314" y="1021"/>
                  <a:pt x="314" y="1019"/>
                  <a:pt x="315" y="1019"/>
                </a:cubicBezTo>
                <a:cubicBezTo>
                  <a:pt x="317" y="1020"/>
                  <a:pt x="317" y="1023"/>
                  <a:pt x="318" y="1025"/>
                </a:cubicBezTo>
                <a:cubicBezTo>
                  <a:pt x="323" y="1023"/>
                  <a:pt x="332" y="1040"/>
                  <a:pt x="338" y="1032"/>
                </a:cubicBezTo>
                <a:cubicBezTo>
                  <a:pt x="333" y="1028"/>
                  <a:pt x="326" y="1027"/>
                  <a:pt x="325" y="1020"/>
                </a:cubicBezTo>
                <a:close/>
                <a:moveTo>
                  <a:pt x="319" y="1029"/>
                </a:moveTo>
                <a:cubicBezTo>
                  <a:pt x="318" y="1029"/>
                  <a:pt x="313" y="1024"/>
                  <a:pt x="314" y="1027"/>
                </a:cubicBezTo>
                <a:cubicBezTo>
                  <a:pt x="315" y="1028"/>
                  <a:pt x="317" y="1033"/>
                  <a:pt x="319" y="1029"/>
                </a:cubicBezTo>
                <a:close/>
                <a:moveTo>
                  <a:pt x="699" y="1055"/>
                </a:moveTo>
                <a:cubicBezTo>
                  <a:pt x="697" y="1052"/>
                  <a:pt x="703" y="1051"/>
                  <a:pt x="703" y="1048"/>
                </a:cubicBezTo>
                <a:cubicBezTo>
                  <a:pt x="708" y="1046"/>
                  <a:pt x="711" y="1048"/>
                  <a:pt x="714" y="1044"/>
                </a:cubicBezTo>
                <a:cubicBezTo>
                  <a:pt x="704" y="1040"/>
                  <a:pt x="690" y="1052"/>
                  <a:pt x="688" y="1043"/>
                </a:cubicBezTo>
                <a:cubicBezTo>
                  <a:pt x="694" y="1038"/>
                  <a:pt x="702" y="1040"/>
                  <a:pt x="707" y="1036"/>
                </a:cubicBezTo>
                <a:cubicBezTo>
                  <a:pt x="703" y="1036"/>
                  <a:pt x="703" y="1032"/>
                  <a:pt x="698" y="1033"/>
                </a:cubicBezTo>
                <a:cubicBezTo>
                  <a:pt x="696" y="1041"/>
                  <a:pt x="676" y="1034"/>
                  <a:pt x="676" y="1042"/>
                </a:cubicBezTo>
                <a:cubicBezTo>
                  <a:pt x="673" y="1043"/>
                  <a:pt x="672" y="1038"/>
                  <a:pt x="670" y="1041"/>
                </a:cubicBezTo>
                <a:cubicBezTo>
                  <a:pt x="674" y="1041"/>
                  <a:pt x="671" y="1043"/>
                  <a:pt x="670" y="1044"/>
                </a:cubicBezTo>
                <a:cubicBezTo>
                  <a:pt x="673" y="1044"/>
                  <a:pt x="672" y="1047"/>
                  <a:pt x="672" y="1050"/>
                </a:cubicBezTo>
                <a:cubicBezTo>
                  <a:pt x="657" y="1057"/>
                  <a:pt x="641" y="1047"/>
                  <a:pt x="627" y="1050"/>
                </a:cubicBezTo>
                <a:cubicBezTo>
                  <a:pt x="628" y="1052"/>
                  <a:pt x="628" y="1054"/>
                  <a:pt x="628" y="1057"/>
                </a:cubicBezTo>
                <a:cubicBezTo>
                  <a:pt x="631" y="1056"/>
                  <a:pt x="633" y="1055"/>
                  <a:pt x="636" y="1057"/>
                </a:cubicBezTo>
                <a:cubicBezTo>
                  <a:pt x="636" y="1056"/>
                  <a:pt x="635" y="1054"/>
                  <a:pt x="636" y="1054"/>
                </a:cubicBezTo>
                <a:cubicBezTo>
                  <a:pt x="645" y="1054"/>
                  <a:pt x="658" y="1059"/>
                  <a:pt x="662" y="1053"/>
                </a:cubicBezTo>
                <a:cubicBezTo>
                  <a:pt x="664" y="1053"/>
                  <a:pt x="666" y="1055"/>
                  <a:pt x="664" y="1057"/>
                </a:cubicBezTo>
                <a:cubicBezTo>
                  <a:pt x="671" y="1057"/>
                  <a:pt x="677" y="1059"/>
                  <a:pt x="683" y="1061"/>
                </a:cubicBezTo>
                <a:cubicBezTo>
                  <a:pt x="684" y="1059"/>
                  <a:pt x="681" y="1058"/>
                  <a:pt x="683" y="1057"/>
                </a:cubicBezTo>
                <a:cubicBezTo>
                  <a:pt x="683" y="1059"/>
                  <a:pt x="685" y="1058"/>
                  <a:pt x="685" y="1059"/>
                </a:cubicBezTo>
                <a:cubicBezTo>
                  <a:pt x="686" y="1053"/>
                  <a:pt x="697" y="1055"/>
                  <a:pt x="699" y="1055"/>
                </a:cubicBezTo>
                <a:close/>
                <a:moveTo>
                  <a:pt x="489" y="1081"/>
                </a:moveTo>
                <a:cubicBezTo>
                  <a:pt x="490" y="1085"/>
                  <a:pt x="494" y="1086"/>
                  <a:pt x="496" y="1085"/>
                </a:cubicBezTo>
                <a:cubicBezTo>
                  <a:pt x="492" y="1085"/>
                  <a:pt x="494" y="1080"/>
                  <a:pt x="489" y="1081"/>
                </a:cubicBezTo>
                <a:close/>
                <a:moveTo>
                  <a:pt x="517" y="1092"/>
                </a:moveTo>
                <a:cubicBezTo>
                  <a:pt x="510" y="1092"/>
                  <a:pt x="502" y="1087"/>
                  <a:pt x="496" y="1089"/>
                </a:cubicBezTo>
                <a:cubicBezTo>
                  <a:pt x="504" y="1090"/>
                  <a:pt x="509" y="1094"/>
                  <a:pt x="517" y="1092"/>
                </a:cubicBezTo>
                <a:close/>
                <a:moveTo>
                  <a:pt x="823" y="1101"/>
                </a:moveTo>
                <a:cubicBezTo>
                  <a:pt x="823" y="1104"/>
                  <a:pt x="818" y="1101"/>
                  <a:pt x="818" y="1103"/>
                </a:cubicBezTo>
                <a:cubicBezTo>
                  <a:pt x="819" y="1105"/>
                  <a:pt x="825" y="1103"/>
                  <a:pt x="823" y="1101"/>
                </a:cubicBezTo>
                <a:close/>
                <a:moveTo>
                  <a:pt x="593" y="1118"/>
                </a:moveTo>
                <a:cubicBezTo>
                  <a:pt x="597" y="1118"/>
                  <a:pt x="603" y="1124"/>
                  <a:pt x="606" y="1120"/>
                </a:cubicBezTo>
                <a:cubicBezTo>
                  <a:pt x="603" y="1118"/>
                  <a:pt x="592" y="1117"/>
                  <a:pt x="593" y="1118"/>
                </a:cubicBezTo>
                <a:close/>
                <a:moveTo>
                  <a:pt x="818" y="1126"/>
                </a:moveTo>
                <a:cubicBezTo>
                  <a:pt x="814" y="1127"/>
                  <a:pt x="806" y="1126"/>
                  <a:pt x="810" y="1131"/>
                </a:cubicBezTo>
                <a:cubicBezTo>
                  <a:pt x="796" y="1134"/>
                  <a:pt x="784" y="1133"/>
                  <a:pt x="775" y="1139"/>
                </a:cubicBezTo>
                <a:cubicBezTo>
                  <a:pt x="771" y="1134"/>
                  <a:pt x="767" y="1141"/>
                  <a:pt x="764" y="1143"/>
                </a:cubicBezTo>
                <a:cubicBezTo>
                  <a:pt x="781" y="1141"/>
                  <a:pt x="801" y="1137"/>
                  <a:pt x="817" y="1129"/>
                </a:cubicBezTo>
                <a:cubicBezTo>
                  <a:pt x="815" y="1129"/>
                  <a:pt x="814" y="1127"/>
                  <a:pt x="818" y="1126"/>
                </a:cubicBezTo>
                <a:close/>
                <a:moveTo>
                  <a:pt x="916" y="627"/>
                </a:moveTo>
                <a:cubicBezTo>
                  <a:pt x="917" y="623"/>
                  <a:pt x="917" y="618"/>
                  <a:pt x="916" y="616"/>
                </a:cubicBezTo>
                <a:cubicBezTo>
                  <a:pt x="915" y="619"/>
                  <a:pt x="914" y="621"/>
                  <a:pt x="914" y="625"/>
                </a:cubicBezTo>
                <a:cubicBezTo>
                  <a:pt x="917" y="623"/>
                  <a:pt x="914" y="627"/>
                  <a:pt x="916" y="627"/>
                </a:cubicBezTo>
                <a:close/>
                <a:moveTo>
                  <a:pt x="912" y="748"/>
                </a:moveTo>
                <a:cubicBezTo>
                  <a:pt x="920" y="748"/>
                  <a:pt x="918" y="735"/>
                  <a:pt x="924" y="736"/>
                </a:cubicBezTo>
                <a:cubicBezTo>
                  <a:pt x="926" y="732"/>
                  <a:pt x="927" y="727"/>
                  <a:pt x="931" y="725"/>
                </a:cubicBezTo>
                <a:cubicBezTo>
                  <a:pt x="931" y="732"/>
                  <a:pt x="936" y="727"/>
                  <a:pt x="933" y="734"/>
                </a:cubicBezTo>
                <a:cubicBezTo>
                  <a:pt x="938" y="734"/>
                  <a:pt x="936" y="726"/>
                  <a:pt x="937" y="722"/>
                </a:cubicBezTo>
                <a:cubicBezTo>
                  <a:pt x="938" y="721"/>
                  <a:pt x="940" y="721"/>
                  <a:pt x="940" y="720"/>
                </a:cubicBezTo>
                <a:cubicBezTo>
                  <a:pt x="943" y="714"/>
                  <a:pt x="942" y="700"/>
                  <a:pt x="946" y="706"/>
                </a:cubicBezTo>
                <a:cubicBezTo>
                  <a:pt x="946" y="698"/>
                  <a:pt x="953" y="691"/>
                  <a:pt x="949" y="686"/>
                </a:cubicBezTo>
                <a:cubicBezTo>
                  <a:pt x="950" y="685"/>
                  <a:pt x="950" y="683"/>
                  <a:pt x="952" y="684"/>
                </a:cubicBezTo>
                <a:cubicBezTo>
                  <a:pt x="949" y="677"/>
                  <a:pt x="953" y="673"/>
                  <a:pt x="950" y="666"/>
                </a:cubicBezTo>
                <a:cubicBezTo>
                  <a:pt x="942" y="666"/>
                  <a:pt x="938" y="682"/>
                  <a:pt x="933" y="676"/>
                </a:cubicBezTo>
                <a:cubicBezTo>
                  <a:pt x="931" y="685"/>
                  <a:pt x="926" y="690"/>
                  <a:pt x="928" y="702"/>
                </a:cubicBezTo>
                <a:cubicBezTo>
                  <a:pt x="926" y="702"/>
                  <a:pt x="925" y="704"/>
                  <a:pt x="924" y="705"/>
                </a:cubicBezTo>
                <a:cubicBezTo>
                  <a:pt x="924" y="708"/>
                  <a:pt x="926" y="708"/>
                  <a:pt x="926" y="711"/>
                </a:cubicBezTo>
                <a:cubicBezTo>
                  <a:pt x="923" y="709"/>
                  <a:pt x="926" y="715"/>
                  <a:pt x="925" y="718"/>
                </a:cubicBezTo>
                <a:cubicBezTo>
                  <a:pt x="922" y="725"/>
                  <a:pt x="918" y="729"/>
                  <a:pt x="918" y="738"/>
                </a:cubicBezTo>
                <a:cubicBezTo>
                  <a:pt x="916" y="741"/>
                  <a:pt x="912" y="742"/>
                  <a:pt x="912" y="748"/>
                </a:cubicBezTo>
                <a:close/>
                <a:moveTo>
                  <a:pt x="932" y="685"/>
                </a:moveTo>
                <a:cubicBezTo>
                  <a:pt x="935" y="685"/>
                  <a:pt x="932" y="691"/>
                  <a:pt x="930" y="691"/>
                </a:cubicBezTo>
                <a:cubicBezTo>
                  <a:pt x="930" y="688"/>
                  <a:pt x="931" y="687"/>
                  <a:pt x="932" y="685"/>
                </a:cubicBezTo>
                <a:close/>
                <a:moveTo>
                  <a:pt x="125" y="832"/>
                </a:moveTo>
                <a:cubicBezTo>
                  <a:pt x="126" y="837"/>
                  <a:pt x="126" y="836"/>
                  <a:pt x="126" y="842"/>
                </a:cubicBezTo>
                <a:cubicBezTo>
                  <a:pt x="131" y="842"/>
                  <a:pt x="129" y="834"/>
                  <a:pt x="133" y="834"/>
                </a:cubicBezTo>
                <a:cubicBezTo>
                  <a:pt x="132" y="831"/>
                  <a:pt x="133" y="828"/>
                  <a:pt x="132" y="827"/>
                </a:cubicBezTo>
                <a:cubicBezTo>
                  <a:pt x="131" y="830"/>
                  <a:pt x="129" y="823"/>
                  <a:pt x="128" y="827"/>
                </a:cubicBezTo>
                <a:cubicBezTo>
                  <a:pt x="129" y="827"/>
                  <a:pt x="129" y="834"/>
                  <a:pt x="125" y="832"/>
                </a:cubicBezTo>
                <a:close/>
                <a:moveTo>
                  <a:pt x="548" y="863"/>
                </a:moveTo>
                <a:cubicBezTo>
                  <a:pt x="551" y="868"/>
                  <a:pt x="557" y="871"/>
                  <a:pt x="561" y="875"/>
                </a:cubicBezTo>
                <a:cubicBezTo>
                  <a:pt x="559" y="870"/>
                  <a:pt x="565" y="873"/>
                  <a:pt x="565" y="870"/>
                </a:cubicBezTo>
                <a:cubicBezTo>
                  <a:pt x="561" y="864"/>
                  <a:pt x="554" y="860"/>
                  <a:pt x="549" y="855"/>
                </a:cubicBezTo>
                <a:cubicBezTo>
                  <a:pt x="547" y="862"/>
                  <a:pt x="556" y="860"/>
                  <a:pt x="557" y="866"/>
                </a:cubicBezTo>
                <a:cubicBezTo>
                  <a:pt x="552" y="867"/>
                  <a:pt x="551" y="864"/>
                  <a:pt x="548" y="863"/>
                </a:cubicBezTo>
                <a:close/>
                <a:moveTo>
                  <a:pt x="738" y="887"/>
                </a:moveTo>
                <a:cubicBezTo>
                  <a:pt x="739" y="890"/>
                  <a:pt x="739" y="891"/>
                  <a:pt x="738" y="894"/>
                </a:cubicBezTo>
                <a:cubicBezTo>
                  <a:pt x="740" y="894"/>
                  <a:pt x="741" y="893"/>
                  <a:pt x="742" y="893"/>
                </a:cubicBezTo>
                <a:cubicBezTo>
                  <a:pt x="743" y="895"/>
                  <a:pt x="742" y="896"/>
                  <a:pt x="745" y="898"/>
                </a:cubicBezTo>
                <a:cubicBezTo>
                  <a:pt x="748" y="893"/>
                  <a:pt x="754" y="892"/>
                  <a:pt x="758" y="888"/>
                </a:cubicBezTo>
                <a:cubicBezTo>
                  <a:pt x="757" y="885"/>
                  <a:pt x="756" y="882"/>
                  <a:pt x="753" y="881"/>
                </a:cubicBezTo>
                <a:cubicBezTo>
                  <a:pt x="750" y="885"/>
                  <a:pt x="743" y="885"/>
                  <a:pt x="738" y="887"/>
                </a:cubicBezTo>
                <a:close/>
                <a:moveTo>
                  <a:pt x="136" y="922"/>
                </a:moveTo>
                <a:cubicBezTo>
                  <a:pt x="137" y="922"/>
                  <a:pt x="138" y="923"/>
                  <a:pt x="138" y="925"/>
                </a:cubicBezTo>
                <a:cubicBezTo>
                  <a:pt x="134" y="926"/>
                  <a:pt x="131" y="923"/>
                  <a:pt x="129" y="926"/>
                </a:cubicBezTo>
                <a:cubicBezTo>
                  <a:pt x="130" y="928"/>
                  <a:pt x="132" y="929"/>
                  <a:pt x="132" y="932"/>
                </a:cubicBezTo>
                <a:cubicBezTo>
                  <a:pt x="142" y="932"/>
                  <a:pt x="144" y="940"/>
                  <a:pt x="152" y="941"/>
                </a:cubicBezTo>
                <a:cubicBezTo>
                  <a:pt x="151" y="936"/>
                  <a:pt x="150" y="933"/>
                  <a:pt x="148" y="929"/>
                </a:cubicBezTo>
                <a:cubicBezTo>
                  <a:pt x="151" y="928"/>
                  <a:pt x="148" y="924"/>
                  <a:pt x="152" y="924"/>
                </a:cubicBezTo>
                <a:cubicBezTo>
                  <a:pt x="150" y="919"/>
                  <a:pt x="142" y="920"/>
                  <a:pt x="139" y="916"/>
                </a:cubicBezTo>
                <a:cubicBezTo>
                  <a:pt x="138" y="920"/>
                  <a:pt x="141" y="921"/>
                  <a:pt x="139" y="923"/>
                </a:cubicBezTo>
                <a:cubicBezTo>
                  <a:pt x="138" y="923"/>
                  <a:pt x="137" y="919"/>
                  <a:pt x="136" y="922"/>
                </a:cubicBezTo>
                <a:close/>
                <a:moveTo>
                  <a:pt x="638" y="991"/>
                </a:moveTo>
                <a:cubicBezTo>
                  <a:pt x="639" y="988"/>
                  <a:pt x="637" y="988"/>
                  <a:pt x="638" y="986"/>
                </a:cubicBezTo>
                <a:cubicBezTo>
                  <a:pt x="631" y="982"/>
                  <a:pt x="628" y="988"/>
                  <a:pt x="619" y="987"/>
                </a:cubicBezTo>
                <a:cubicBezTo>
                  <a:pt x="620" y="994"/>
                  <a:pt x="631" y="990"/>
                  <a:pt x="634" y="995"/>
                </a:cubicBezTo>
                <a:cubicBezTo>
                  <a:pt x="633" y="992"/>
                  <a:pt x="635" y="991"/>
                  <a:pt x="638" y="991"/>
                </a:cubicBezTo>
                <a:close/>
                <a:moveTo>
                  <a:pt x="675" y="1018"/>
                </a:moveTo>
                <a:cubicBezTo>
                  <a:pt x="677" y="1018"/>
                  <a:pt x="680" y="1017"/>
                  <a:pt x="680" y="1019"/>
                </a:cubicBezTo>
                <a:cubicBezTo>
                  <a:pt x="679" y="1019"/>
                  <a:pt x="676" y="1018"/>
                  <a:pt x="677" y="1021"/>
                </a:cubicBezTo>
                <a:cubicBezTo>
                  <a:pt x="677" y="1024"/>
                  <a:pt x="682" y="1020"/>
                  <a:pt x="684" y="1022"/>
                </a:cubicBezTo>
                <a:cubicBezTo>
                  <a:pt x="685" y="1017"/>
                  <a:pt x="685" y="1016"/>
                  <a:pt x="688" y="1014"/>
                </a:cubicBezTo>
                <a:cubicBezTo>
                  <a:pt x="682" y="1013"/>
                  <a:pt x="677" y="1013"/>
                  <a:pt x="675" y="1018"/>
                </a:cubicBezTo>
                <a:close/>
                <a:moveTo>
                  <a:pt x="847" y="1109"/>
                </a:moveTo>
                <a:cubicBezTo>
                  <a:pt x="841" y="1112"/>
                  <a:pt x="836" y="1115"/>
                  <a:pt x="835" y="1120"/>
                </a:cubicBezTo>
                <a:cubicBezTo>
                  <a:pt x="833" y="1118"/>
                  <a:pt x="837" y="1116"/>
                  <a:pt x="833" y="1116"/>
                </a:cubicBezTo>
                <a:cubicBezTo>
                  <a:pt x="833" y="1121"/>
                  <a:pt x="833" y="1121"/>
                  <a:pt x="833" y="1121"/>
                </a:cubicBezTo>
                <a:cubicBezTo>
                  <a:pt x="840" y="1122"/>
                  <a:pt x="847" y="1119"/>
                  <a:pt x="850" y="1114"/>
                </a:cubicBezTo>
                <a:cubicBezTo>
                  <a:pt x="849" y="1113"/>
                  <a:pt x="847" y="1112"/>
                  <a:pt x="847" y="11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6407150" y="1147763"/>
            <a:ext cx="4995863" cy="4489450"/>
          </a:xfrm>
          <a:custGeom>
            <a:avLst/>
            <a:gdLst>
              <a:gd name="T0" fmla="*/ 604 w 1329"/>
              <a:gd name="T1" fmla="*/ 170 h 1194"/>
              <a:gd name="T2" fmla="*/ 1162 w 1329"/>
              <a:gd name="T3" fmla="*/ 327 h 1194"/>
              <a:gd name="T4" fmla="*/ 1149 w 1329"/>
              <a:gd name="T5" fmla="*/ 421 h 1194"/>
              <a:gd name="T6" fmla="*/ 1156 w 1329"/>
              <a:gd name="T7" fmla="*/ 484 h 1194"/>
              <a:gd name="T8" fmla="*/ 229 w 1329"/>
              <a:gd name="T9" fmla="*/ 618 h 1194"/>
              <a:gd name="T10" fmla="*/ 176 w 1329"/>
              <a:gd name="T11" fmla="*/ 780 h 1194"/>
              <a:gd name="T12" fmla="*/ 970 w 1329"/>
              <a:gd name="T13" fmla="*/ 857 h 1194"/>
              <a:gd name="T14" fmla="*/ 1161 w 1329"/>
              <a:gd name="T15" fmla="*/ 921 h 1194"/>
              <a:gd name="T16" fmla="*/ 1072 w 1329"/>
              <a:gd name="T17" fmla="*/ 944 h 1194"/>
              <a:gd name="T18" fmla="*/ 1190 w 1329"/>
              <a:gd name="T19" fmla="*/ 976 h 1194"/>
              <a:gd name="T20" fmla="*/ 825 w 1329"/>
              <a:gd name="T21" fmla="*/ 1024 h 1194"/>
              <a:gd name="T22" fmla="*/ 718 w 1329"/>
              <a:gd name="T23" fmla="*/ 1059 h 1194"/>
              <a:gd name="T24" fmla="*/ 697 w 1329"/>
              <a:gd name="T25" fmla="*/ 1113 h 1194"/>
              <a:gd name="T26" fmla="*/ 569 w 1329"/>
              <a:gd name="T27" fmla="*/ 1181 h 1194"/>
              <a:gd name="T28" fmla="*/ 1207 w 1329"/>
              <a:gd name="T29" fmla="*/ 61 h 1194"/>
              <a:gd name="T30" fmla="*/ 1238 w 1329"/>
              <a:gd name="T31" fmla="*/ 471 h 1194"/>
              <a:gd name="T32" fmla="*/ 1086 w 1329"/>
              <a:gd name="T33" fmla="*/ 508 h 1194"/>
              <a:gd name="T34" fmla="*/ 1092 w 1329"/>
              <a:gd name="T35" fmla="*/ 407 h 1194"/>
              <a:gd name="T36" fmla="*/ 1102 w 1329"/>
              <a:gd name="T37" fmla="*/ 321 h 1194"/>
              <a:gd name="T38" fmla="*/ 1004 w 1329"/>
              <a:gd name="T39" fmla="*/ 192 h 1194"/>
              <a:gd name="T40" fmla="*/ 814 w 1329"/>
              <a:gd name="T41" fmla="*/ 113 h 1194"/>
              <a:gd name="T42" fmla="*/ 270 w 1329"/>
              <a:gd name="T43" fmla="*/ 179 h 1194"/>
              <a:gd name="T44" fmla="*/ 181 w 1329"/>
              <a:gd name="T45" fmla="*/ 539 h 1194"/>
              <a:gd name="T46" fmla="*/ 191 w 1329"/>
              <a:gd name="T47" fmla="*/ 774 h 1194"/>
              <a:gd name="T48" fmla="*/ 174 w 1329"/>
              <a:gd name="T49" fmla="*/ 943 h 1194"/>
              <a:gd name="T50" fmla="*/ 234 w 1329"/>
              <a:gd name="T51" fmla="*/ 1036 h 1194"/>
              <a:gd name="T52" fmla="*/ 531 w 1329"/>
              <a:gd name="T53" fmla="*/ 1101 h 1194"/>
              <a:gd name="T54" fmla="*/ 736 w 1329"/>
              <a:gd name="T55" fmla="*/ 1035 h 1194"/>
              <a:gd name="T56" fmla="*/ 1027 w 1329"/>
              <a:gd name="T57" fmla="*/ 896 h 1194"/>
              <a:gd name="T58" fmla="*/ 1140 w 1329"/>
              <a:gd name="T59" fmla="*/ 840 h 1194"/>
              <a:gd name="T60" fmla="*/ 1222 w 1329"/>
              <a:gd name="T61" fmla="*/ 812 h 1194"/>
              <a:gd name="T62" fmla="*/ 1200 w 1329"/>
              <a:gd name="T63" fmla="*/ 772 h 1194"/>
              <a:gd name="T64" fmla="*/ 1135 w 1329"/>
              <a:gd name="T65" fmla="*/ 676 h 1194"/>
              <a:gd name="T66" fmla="*/ 1181 w 1329"/>
              <a:gd name="T67" fmla="*/ 550 h 1194"/>
              <a:gd name="T68" fmla="*/ 168 w 1329"/>
              <a:gd name="T69" fmla="*/ 817 h 1194"/>
              <a:gd name="T70" fmla="*/ 270 w 1329"/>
              <a:gd name="T71" fmla="*/ 942 h 1194"/>
              <a:gd name="T72" fmla="*/ 583 w 1329"/>
              <a:gd name="T73" fmla="*/ 198 h 1194"/>
              <a:gd name="T74" fmla="*/ 736 w 1329"/>
              <a:gd name="T75" fmla="*/ 965 h 1194"/>
              <a:gd name="T76" fmla="*/ 1192 w 1329"/>
              <a:gd name="T77" fmla="*/ 759 h 1194"/>
              <a:gd name="T78" fmla="*/ 1000 w 1329"/>
              <a:gd name="T79" fmla="*/ 751 h 1194"/>
              <a:gd name="T80" fmla="*/ 949 w 1329"/>
              <a:gd name="T81" fmla="*/ 732 h 1194"/>
              <a:gd name="T82" fmla="*/ 915 w 1329"/>
              <a:gd name="T83" fmla="*/ 739 h 1194"/>
              <a:gd name="T84" fmla="*/ 868 w 1329"/>
              <a:gd name="T85" fmla="*/ 781 h 1194"/>
              <a:gd name="T86" fmla="*/ 1033 w 1329"/>
              <a:gd name="T87" fmla="*/ 827 h 1194"/>
              <a:gd name="T88" fmla="*/ 968 w 1329"/>
              <a:gd name="T89" fmla="*/ 836 h 1194"/>
              <a:gd name="T90" fmla="*/ 1026 w 1329"/>
              <a:gd name="T91" fmla="*/ 784 h 1194"/>
              <a:gd name="T92" fmla="*/ 1111 w 1329"/>
              <a:gd name="T93" fmla="*/ 821 h 1194"/>
              <a:gd name="T94" fmla="*/ 1113 w 1329"/>
              <a:gd name="T95" fmla="*/ 772 h 1194"/>
              <a:gd name="T96" fmla="*/ 1031 w 1329"/>
              <a:gd name="T97" fmla="*/ 716 h 1194"/>
              <a:gd name="T98" fmla="*/ 1175 w 1329"/>
              <a:gd name="T99" fmla="*/ 552 h 1194"/>
              <a:gd name="T100" fmla="*/ 1255 w 1329"/>
              <a:gd name="T101" fmla="*/ 404 h 1194"/>
              <a:gd name="T102" fmla="*/ 1125 w 1329"/>
              <a:gd name="T103" fmla="*/ 462 h 1194"/>
              <a:gd name="T104" fmla="*/ 1117 w 1329"/>
              <a:gd name="T105" fmla="*/ 846 h 1194"/>
              <a:gd name="T106" fmla="*/ 1097 w 1329"/>
              <a:gd name="T107" fmla="*/ 857 h 1194"/>
              <a:gd name="T108" fmla="*/ 1108 w 1329"/>
              <a:gd name="T109" fmla="*/ 916 h 1194"/>
              <a:gd name="T110" fmla="*/ 900 w 1329"/>
              <a:gd name="T111" fmla="*/ 1028 h 1194"/>
              <a:gd name="T112" fmla="*/ 885 w 1329"/>
              <a:gd name="T113" fmla="*/ 1008 h 1194"/>
              <a:gd name="T114" fmla="*/ 736 w 1329"/>
              <a:gd name="T115" fmla="*/ 1122 h 1194"/>
              <a:gd name="T116" fmla="*/ 837 w 1329"/>
              <a:gd name="T117" fmla="*/ 1067 h 1194"/>
              <a:gd name="T118" fmla="*/ 1076 w 1329"/>
              <a:gd name="T119" fmla="*/ 959 h 1194"/>
              <a:gd name="T120" fmla="*/ 940 w 1329"/>
              <a:gd name="T121" fmla="*/ 1053 h 1194"/>
              <a:gd name="T122" fmla="*/ 812 w 1329"/>
              <a:gd name="T123" fmla="*/ 1117 h 1194"/>
              <a:gd name="T124" fmla="*/ 813 w 1329"/>
              <a:gd name="T125" fmla="*/ 1168 h 1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9" h="1194">
                <a:moveTo>
                  <a:pt x="1270" y="436"/>
                </a:moveTo>
                <a:cubicBezTo>
                  <a:pt x="1273" y="435"/>
                  <a:pt x="1279" y="433"/>
                  <a:pt x="1278" y="430"/>
                </a:cubicBezTo>
                <a:cubicBezTo>
                  <a:pt x="1275" y="432"/>
                  <a:pt x="1271" y="433"/>
                  <a:pt x="1270" y="436"/>
                </a:cubicBezTo>
                <a:close/>
                <a:moveTo>
                  <a:pt x="1304" y="441"/>
                </a:moveTo>
                <a:cubicBezTo>
                  <a:pt x="1304" y="439"/>
                  <a:pt x="1303" y="438"/>
                  <a:pt x="1302" y="438"/>
                </a:cubicBezTo>
                <a:cubicBezTo>
                  <a:pt x="1302" y="439"/>
                  <a:pt x="1300" y="440"/>
                  <a:pt x="1299" y="440"/>
                </a:cubicBezTo>
                <a:cubicBezTo>
                  <a:pt x="1298" y="444"/>
                  <a:pt x="1302" y="442"/>
                  <a:pt x="1304" y="441"/>
                </a:cubicBezTo>
                <a:close/>
                <a:moveTo>
                  <a:pt x="1283" y="495"/>
                </a:moveTo>
                <a:cubicBezTo>
                  <a:pt x="1283" y="498"/>
                  <a:pt x="1276" y="498"/>
                  <a:pt x="1279" y="501"/>
                </a:cubicBezTo>
                <a:cubicBezTo>
                  <a:pt x="1280" y="499"/>
                  <a:pt x="1286" y="498"/>
                  <a:pt x="1283" y="495"/>
                </a:cubicBezTo>
                <a:close/>
                <a:moveTo>
                  <a:pt x="1286" y="505"/>
                </a:moveTo>
                <a:cubicBezTo>
                  <a:pt x="1291" y="500"/>
                  <a:pt x="1293" y="502"/>
                  <a:pt x="1301" y="503"/>
                </a:cubicBezTo>
                <a:cubicBezTo>
                  <a:pt x="1302" y="501"/>
                  <a:pt x="1305" y="501"/>
                  <a:pt x="1304" y="498"/>
                </a:cubicBezTo>
                <a:cubicBezTo>
                  <a:pt x="1296" y="495"/>
                  <a:pt x="1288" y="498"/>
                  <a:pt x="1286" y="505"/>
                </a:cubicBezTo>
                <a:close/>
                <a:moveTo>
                  <a:pt x="1327" y="419"/>
                </a:moveTo>
                <a:cubicBezTo>
                  <a:pt x="1326" y="420"/>
                  <a:pt x="1322" y="423"/>
                  <a:pt x="1325" y="425"/>
                </a:cubicBezTo>
                <a:cubicBezTo>
                  <a:pt x="1325" y="423"/>
                  <a:pt x="1329" y="420"/>
                  <a:pt x="1327" y="419"/>
                </a:cubicBezTo>
                <a:close/>
                <a:moveTo>
                  <a:pt x="1216" y="25"/>
                </a:moveTo>
                <a:cubicBezTo>
                  <a:pt x="1211" y="25"/>
                  <a:pt x="1209" y="27"/>
                  <a:pt x="1208" y="30"/>
                </a:cubicBezTo>
                <a:cubicBezTo>
                  <a:pt x="1212" y="30"/>
                  <a:pt x="1217" y="30"/>
                  <a:pt x="1216" y="25"/>
                </a:cubicBezTo>
                <a:close/>
                <a:moveTo>
                  <a:pt x="982" y="81"/>
                </a:moveTo>
                <a:cubicBezTo>
                  <a:pt x="976" y="80"/>
                  <a:pt x="972" y="85"/>
                  <a:pt x="973" y="89"/>
                </a:cubicBezTo>
                <a:cubicBezTo>
                  <a:pt x="976" y="86"/>
                  <a:pt x="980" y="84"/>
                  <a:pt x="982" y="81"/>
                </a:cubicBezTo>
                <a:close/>
                <a:moveTo>
                  <a:pt x="731" y="93"/>
                </a:moveTo>
                <a:cubicBezTo>
                  <a:pt x="728" y="93"/>
                  <a:pt x="726" y="93"/>
                  <a:pt x="726" y="95"/>
                </a:cubicBezTo>
                <a:cubicBezTo>
                  <a:pt x="727" y="97"/>
                  <a:pt x="731" y="96"/>
                  <a:pt x="731" y="93"/>
                </a:cubicBezTo>
                <a:close/>
                <a:moveTo>
                  <a:pt x="827" y="111"/>
                </a:moveTo>
                <a:cubicBezTo>
                  <a:pt x="826" y="112"/>
                  <a:pt x="823" y="112"/>
                  <a:pt x="823" y="114"/>
                </a:cubicBezTo>
                <a:cubicBezTo>
                  <a:pt x="827" y="113"/>
                  <a:pt x="829" y="110"/>
                  <a:pt x="830" y="107"/>
                </a:cubicBezTo>
                <a:cubicBezTo>
                  <a:pt x="827" y="108"/>
                  <a:pt x="821" y="107"/>
                  <a:pt x="820" y="111"/>
                </a:cubicBezTo>
                <a:cubicBezTo>
                  <a:pt x="822" y="111"/>
                  <a:pt x="826" y="108"/>
                  <a:pt x="827" y="111"/>
                </a:cubicBezTo>
                <a:close/>
                <a:moveTo>
                  <a:pt x="1020" y="108"/>
                </a:moveTo>
                <a:cubicBezTo>
                  <a:pt x="1017" y="108"/>
                  <a:pt x="1017" y="110"/>
                  <a:pt x="1016" y="112"/>
                </a:cubicBezTo>
                <a:cubicBezTo>
                  <a:pt x="1019" y="113"/>
                  <a:pt x="1019" y="110"/>
                  <a:pt x="1020" y="108"/>
                </a:cubicBezTo>
                <a:close/>
                <a:moveTo>
                  <a:pt x="552" y="137"/>
                </a:moveTo>
                <a:cubicBezTo>
                  <a:pt x="553" y="133"/>
                  <a:pt x="559" y="133"/>
                  <a:pt x="558" y="127"/>
                </a:cubicBezTo>
                <a:cubicBezTo>
                  <a:pt x="553" y="122"/>
                  <a:pt x="545" y="134"/>
                  <a:pt x="552" y="137"/>
                </a:cubicBezTo>
                <a:close/>
                <a:moveTo>
                  <a:pt x="343" y="134"/>
                </a:moveTo>
                <a:cubicBezTo>
                  <a:pt x="338" y="134"/>
                  <a:pt x="336" y="136"/>
                  <a:pt x="335" y="139"/>
                </a:cubicBezTo>
                <a:cubicBezTo>
                  <a:pt x="340" y="140"/>
                  <a:pt x="342" y="137"/>
                  <a:pt x="343" y="134"/>
                </a:cubicBezTo>
                <a:close/>
                <a:moveTo>
                  <a:pt x="1239" y="143"/>
                </a:moveTo>
                <a:cubicBezTo>
                  <a:pt x="1235" y="146"/>
                  <a:pt x="1230" y="147"/>
                  <a:pt x="1227" y="151"/>
                </a:cubicBezTo>
                <a:cubicBezTo>
                  <a:pt x="1233" y="150"/>
                  <a:pt x="1232" y="148"/>
                  <a:pt x="1238" y="147"/>
                </a:cubicBezTo>
                <a:cubicBezTo>
                  <a:pt x="1238" y="145"/>
                  <a:pt x="1239" y="145"/>
                  <a:pt x="1239" y="143"/>
                </a:cubicBezTo>
                <a:close/>
                <a:moveTo>
                  <a:pt x="1168" y="160"/>
                </a:moveTo>
                <a:cubicBezTo>
                  <a:pt x="1165" y="157"/>
                  <a:pt x="1158" y="159"/>
                  <a:pt x="1158" y="163"/>
                </a:cubicBezTo>
                <a:cubicBezTo>
                  <a:pt x="1160" y="166"/>
                  <a:pt x="1166" y="163"/>
                  <a:pt x="1168" y="160"/>
                </a:cubicBezTo>
                <a:close/>
                <a:moveTo>
                  <a:pt x="1005" y="166"/>
                </a:moveTo>
                <a:cubicBezTo>
                  <a:pt x="1009" y="167"/>
                  <a:pt x="1012" y="164"/>
                  <a:pt x="1014" y="162"/>
                </a:cubicBezTo>
                <a:cubicBezTo>
                  <a:pt x="1011" y="160"/>
                  <a:pt x="1006" y="162"/>
                  <a:pt x="1005" y="166"/>
                </a:cubicBezTo>
                <a:close/>
                <a:moveTo>
                  <a:pt x="611" y="163"/>
                </a:moveTo>
                <a:cubicBezTo>
                  <a:pt x="608" y="164"/>
                  <a:pt x="605" y="163"/>
                  <a:pt x="603" y="165"/>
                </a:cubicBezTo>
                <a:cubicBezTo>
                  <a:pt x="603" y="167"/>
                  <a:pt x="603" y="169"/>
                  <a:pt x="604" y="170"/>
                </a:cubicBezTo>
                <a:cubicBezTo>
                  <a:pt x="607" y="169"/>
                  <a:pt x="610" y="167"/>
                  <a:pt x="611" y="163"/>
                </a:cubicBezTo>
                <a:close/>
                <a:moveTo>
                  <a:pt x="1165" y="179"/>
                </a:moveTo>
                <a:cubicBezTo>
                  <a:pt x="1168" y="177"/>
                  <a:pt x="1168" y="173"/>
                  <a:pt x="1171" y="171"/>
                </a:cubicBezTo>
                <a:cubicBezTo>
                  <a:pt x="1165" y="170"/>
                  <a:pt x="1171" y="167"/>
                  <a:pt x="1170" y="163"/>
                </a:cubicBezTo>
                <a:cubicBezTo>
                  <a:pt x="1163" y="165"/>
                  <a:pt x="1159" y="170"/>
                  <a:pt x="1157" y="177"/>
                </a:cubicBezTo>
                <a:cubicBezTo>
                  <a:pt x="1160" y="176"/>
                  <a:pt x="1160" y="180"/>
                  <a:pt x="1165" y="179"/>
                </a:cubicBezTo>
                <a:close/>
                <a:moveTo>
                  <a:pt x="1070" y="192"/>
                </a:moveTo>
                <a:cubicBezTo>
                  <a:pt x="1075" y="192"/>
                  <a:pt x="1078" y="189"/>
                  <a:pt x="1085" y="188"/>
                </a:cubicBezTo>
                <a:cubicBezTo>
                  <a:pt x="1086" y="186"/>
                  <a:pt x="1088" y="185"/>
                  <a:pt x="1087" y="181"/>
                </a:cubicBezTo>
                <a:cubicBezTo>
                  <a:pt x="1083" y="181"/>
                  <a:pt x="1080" y="184"/>
                  <a:pt x="1079" y="181"/>
                </a:cubicBezTo>
                <a:cubicBezTo>
                  <a:pt x="1079" y="179"/>
                  <a:pt x="1080" y="178"/>
                  <a:pt x="1081" y="177"/>
                </a:cubicBezTo>
                <a:cubicBezTo>
                  <a:pt x="1072" y="167"/>
                  <a:pt x="1059" y="185"/>
                  <a:pt x="1070" y="192"/>
                </a:cubicBezTo>
                <a:close/>
                <a:moveTo>
                  <a:pt x="262" y="175"/>
                </a:moveTo>
                <a:cubicBezTo>
                  <a:pt x="259" y="175"/>
                  <a:pt x="259" y="179"/>
                  <a:pt x="257" y="181"/>
                </a:cubicBezTo>
                <a:cubicBezTo>
                  <a:pt x="260" y="180"/>
                  <a:pt x="263" y="179"/>
                  <a:pt x="262" y="175"/>
                </a:cubicBezTo>
                <a:close/>
                <a:moveTo>
                  <a:pt x="1056" y="194"/>
                </a:moveTo>
                <a:cubicBezTo>
                  <a:pt x="1056" y="191"/>
                  <a:pt x="1054" y="191"/>
                  <a:pt x="1053" y="190"/>
                </a:cubicBezTo>
                <a:cubicBezTo>
                  <a:pt x="1051" y="193"/>
                  <a:pt x="1044" y="192"/>
                  <a:pt x="1043" y="196"/>
                </a:cubicBezTo>
                <a:cubicBezTo>
                  <a:pt x="1049" y="197"/>
                  <a:pt x="1051" y="194"/>
                  <a:pt x="1056" y="194"/>
                </a:cubicBezTo>
                <a:close/>
                <a:moveTo>
                  <a:pt x="1041" y="196"/>
                </a:moveTo>
                <a:cubicBezTo>
                  <a:pt x="1036" y="197"/>
                  <a:pt x="1038" y="200"/>
                  <a:pt x="1037" y="203"/>
                </a:cubicBezTo>
                <a:cubicBezTo>
                  <a:pt x="1041" y="202"/>
                  <a:pt x="1040" y="199"/>
                  <a:pt x="1041" y="196"/>
                </a:cubicBezTo>
                <a:close/>
                <a:moveTo>
                  <a:pt x="1106" y="201"/>
                </a:moveTo>
                <a:cubicBezTo>
                  <a:pt x="1106" y="204"/>
                  <a:pt x="1106" y="206"/>
                  <a:pt x="1109" y="206"/>
                </a:cubicBezTo>
                <a:cubicBezTo>
                  <a:pt x="1109" y="203"/>
                  <a:pt x="1113" y="201"/>
                  <a:pt x="1109" y="200"/>
                </a:cubicBezTo>
                <a:cubicBezTo>
                  <a:pt x="1109" y="201"/>
                  <a:pt x="1108" y="201"/>
                  <a:pt x="1106" y="201"/>
                </a:cubicBezTo>
                <a:close/>
                <a:moveTo>
                  <a:pt x="1023" y="204"/>
                </a:moveTo>
                <a:cubicBezTo>
                  <a:pt x="1021" y="206"/>
                  <a:pt x="1018" y="206"/>
                  <a:pt x="1018" y="209"/>
                </a:cubicBezTo>
                <a:cubicBezTo>
                  <a:pt x="1020" y="209"/>
                  <a:pt x="1020" y="210"/>
                  <a:pt x="1021" y="210"/>
                </a:cubicBezTo>
                <a:cubicBezTo>
                  <a:pt x="1020" y="207"/>
                  <a:pt x="1026" y="207"/>
                  <a:pt x="1023" y="204"/>
                </a:cubicBezTo>
                <a:close/>
                <a:moveTo>
                  <a:pt x="1001" y="222"/>
                </a:moveTo>
                <a:cubicBezTo>
                  <a:pt x="1004" y="223"/>
                  <a:pt x="1011" y="220"/>
                  <a:pt x="1013" y="216"/>
                </a:cubicBezTo>
                <a:cubicBezTo>
                  <a:pt x="1008" y="217"/>
                  <a:pt x="1002" y="217"/>
                  <a:pt x="1001" y="222"/>
                </a:cubicBezTo>
                <a:close/>
                <a:moveTo>
                  <a:pt x="985" y="221"/>
                </a:moveTo>
                <a:cubicBezTo>
                  <a:pt x="981" y="221"/>
                  <a:pt x="979" y="223"/>
                  <a:pt x="977" y="225"/>
                </a:cubicBezTo>
                <a:cubicBezTo>
                  <a:pt x="980" y="224"/>
                  <a:pt x="985" y="226"/>
                  <a:pt x="985" y="221"/>
                </a:cubicBezTo>
                <a:close/>
                <a:moveTo>
                  <a:pt x="1122" y="240"/>
                </a:moveTo>
                <a:cubicBezTo>
                  <a:pt x="1124" y="240"/>
                  <a:pt x="1124" y="243"/>
                  <a:pt x="1126" y="244"/>
                </a:cubicBezTo>
                <a:cubicBezTo>
                  <a:pt x="1127" y="243"/>
                  <a:pt x="1128" y="243"/>
                  <a:pt x="1129" y="243"/>
                </a:cubicBezTo>
                <a:cubicBezTo>
                  <a:pt x="1129" y="241"/>
                  <a:pt x="1129" y="239"/>
                  <a:pt x="1128" y="239"/>
                </a:cubicBezTo>
                <a:cubicBezTo>
                  <a:pt x="1128" y="241"/>
                  <a:pt x="1126" y="237"/>
                  <a:pt x="1126" y="236"/>
                </a:cubicBezTo>
                <a:cubicBezTo>
                  <a:pt x="1128" y="237"/>
                  <a:pt x="1129" y="235"/>
                  <a:pt x="1127" y="234"/>
                </a:cubicBezTo>
                <a:cubicBezTo>
                  <a:pt x="1126" y="236"/>
                  <a:pt x="1124" y="236"/>
                  <a:pt x="1124" y="238"/>
                </a:cubicBezTo>
                <a:cubicBezTo>
                  <a:pt x="1127" y="241"/>
                  <a:pt x="1122" y="238"/>
                  <a:pt x="1122" y="240"/>
                </a:cubicBezTo>
                <a:close/>
                <a:moveTo>
                  <a:pt x="1145" y="258"/>
                </a:moveTo>
                <a:cubicBezTo>
                  <a:pt x="1141" y="259"/>
                  <a:pt x="1141" y="256"/>
                  <a:pt x="1138" y="256"/>
                </a:cubicBezTo>
                <a:cubicBezTo>
                  <a:pt x="1138" y="257"/>
                  <a:pt x="1138" y="259"/>
                  <a:pt x="1137" y="259"/>
                </a:cubicBezTo>
                <a:cubicBezTo>
                  <a:pt x="1141" y="260"/>
                  <a:pt x="1143" y="259"/>
                  <a:pt x="1145" y="258"/>
                </a:cubicBezTo>
                <a:close/>
                <a:moveTo>
                  <a:pt x="1140" y="326"/>
                </a:moveTo>
                <a:cubicBezTo>
                  <a:pt x="1136" y="328"/>
                  <a:pt x="1140" y="321"/>
                  <a:pt x="1136" y="323"/>
                </a:cubicBezTo>
                <a:cubicBezTo>
                  <a:pt x="1136" y="326"/>
                  <a:pt x="1139" y="330"/>
                  <a:pt x="1140" y="326"/>
                </a:cubicBezTo>
                <a:close/>
                <a:moveTo>
                  <a:pt x="1151" y="341"/>
                </a:moveTo>
                <a:cubicBezTo>
                  <a:pt x="1158" y="341"/>
                  <a:pt x="1164" y="334"/>
                  <a:pt x="1162" y="327"/>
                </a:cubicBezTo>
                <a:cubicBezTo>
                  <a:pt x="1153" y="326"/>
                  <a:pt x="1148" y="336"/>
                  <a:pt x="1151" y="341"/>
                </a:cubicBezTo>
                <a:close/>
                <a:moveTo>
                  <a:pt x="119" y="329"/>
                </a:moveTo>
                <a:cubicBezTo>
                  <a:pt x="115" y="329"/>
                  <a:pt x="113" y="330"/>
                  <a:pt x="111" y="333"/>
                </a:cubicBezTo>
                <a:cubicBezTo>
                  <a:pt x="116" y="334"/>
                  <a:pt x="116" y="331"/>
                  <a:pt x="119" y="329"/>
                </a:cubicBezTo>
                <a:close/>
                <a:moveTo>
                  <a:pt x="1131" y="342"/>
                </a:moveTo>
                <a:cubicBezTo>
                  <a:pt x="1132" y="338"/>
                  <a:pt x="1134" y="336"/>
                  <a:pt x="1136" y="334"/>
                </a:cubicBezTo>
                <a:cubicBezTo>
                  <a:pt x="1131" y="335"/>
                  <a:pt x="1129" y="335"/>
                  <a:pt x="1127" y="337"/>
                </a:cubicBezTo>
                <a:cubicBezTo>
                  <a:pt x="1131" y="336"/>
                  <a:pt x="1126" y="342"/>
                  <a:pt x="1131" y="342"/>
                </a:cubicBezTo>
                <a:close/>
                <a:moveTo>
                  <a:pt x="1136" y="343"/>
                </a:moveTo>
                <a:cubicBezTo>
                  <a:pt x="1132" y="343"/>
                  <a:pt x="1128" y="341"/>
                  <a:pt x="1128" y="347"/>
                </a:cubicBezTo>
                <a:cubicBezTo>
                  <a:pt x="1131" y="349"/>
                  <a:pt x="1136" y="346"/>
                  <a:pt x="1136" y="343"/>
                </a:cubicBezTo>
                <a:close/>
                <a:moveTo>
                  <a:pt x="1208" y="347"/>
                </a:moveTo>
                <a:cubicBezTo>
                  <a:pt x="1208" y="345"/>
                  <a:pt x="1208" y="344"/>
                  <a:pt x="1209" y="343"/>
                </a:cubicBezTo>
                <a:cubicBezTo>
                  <a:pt x="1202" y="345"/>
                  <a:pt x="1195" y="346"/>
                  <a:pt x="1192" y="351"/>
                </a:cubicBezTo>
                <a:cubicBezTo>
                  <a:pt x="1199" y="351"/>
                  <a:pt x="1202" y="345"/>
                  <a:pt x="1208" y="347"/>
                </a:cubicBezTo>
                <a:close/>
                <a:moveTo>
                  <a:pt x="1191" y="376"/>
                </a:moveTo>
                <a:cubicBezTo>
                  <a:pt x="1204" y="374"/>
                  <a:pt x="1208" y="366"/>
                  <a:pt x="1215" y="359"/>
                </a:cubicBezTo>
                <a:cubicBezTo>
                  <a:pt x="1204" y="358"/>
                  <a:pt x="1200" y="365"/>
                  <a:pt x="1191" y="367"/>
                </a:cubicBezTo>
                <a:cubicBezTo>
                  <a:pt x="1192" y="371"/>
                  <a:pt x="1193" y="374"/>
                  <a:pt x="1191" y="376"/>
                </a:cubicBezTo>
                <a:close/>
                <a:moveTo>
                  <a:pt x="1212" y="393"/>
                </a:moveTo>
                <a:cubicBezTo>
                  <a:pt x="1211" y="399"/>
                  <a:pt x="1207" y="394"/>
                  <a:pt x="1203" y="400"/>
                </a:cubicBezTo>
                <a:cubicBezTo>
                  <a:pt x="1208" y="400"/>
                  <a:pt x="1209" y="398"/>
                  <a:pt x="1212" y="398"/>
                </a:cubicBezTo>
                <a:cubicBezTo>
                  <a:pt x="1213" y="399"/>
                  <a:pt x="1212" y="400"/>
                  <a:pt x="1212" y="401"/>
                </a:cubicBezTo>
                <a:cubicBezTo>
                  <a:pt x="1218" y="401"/>
                  <a:pt x="1216" y="395"/>
                  <a:pt x="1212" y="393"/>
                </a:cubicBezTo>
                <a:close/>
                <a:moveTo>
                  <a:pt x="1108" y="408"/>
                </a:moveTo>
                <a:cubicBezTo>
                  <a:pt x="1110" y="408"/>
                  <a:pt x="1110" y="408"/>
                  <a:pt x="1110" y="408"/>
                </a:cubicBezTo>
                <a:cubicBezTo>
                  <a:pt x="1110" y="409"/>
                  <a:pt x="1109" y="413"/>
                  <a:pt x="1111" y="413"/>
                </a:cubicBezTo>
                <a:cubicBezTo>
                  <a:pt x="1113" y="411"/>
                  <a:pt x="1110" y="410"/>
                  <a:pt x="1111" y="407"/>
                </a:cubicBezTo>
                <a:cubicBezTo>
                  <a:pt x="1110" y="407"/>
                  <a:pt x="1108" y="407"/>
                  <a:pt x="1108" y="408"/>
                </a:cubicBezTo>
                <a:close/>
                <a:moveTo>
                  <a:pt x="1147" y="417"/>
                </a:moveTo>
                <a:cubicBezTo>
                  <a:pt x="1150" y="416"/>
                  <a:pt x="1152" y="414"/>
                  <a:pt x="1155" y="414"/>
                </a:cubicBezTo>
                <a:cubicBezTo>
                  <a:pt x="1156" y="410"/>
                  <a:pt x="1152" y="413"/>
                  <a:pt x="1152" y="411"/>
                </a:cubicBezTo>
                <a:cubicBezTo>
                  <a:pt x="1153" y="411"/>
                  <a:pt x="1154" y="411"/>
                  <a:pt x="1154" y="410"/>
                </a:cubicBezTo>
                <a:cubicBezTo>
                  <a:pt x="1150" y="409"/>
                  <a:pt x="1149" y="411"/>
                  <a:pt x="1147" y="412"/>
                </a:cubicBezTo>
                <a:cubicBezTo>
                  <a:pt x="1147" y="413"/>
                  <a:pt x="1145" y="417"/>
                  <a:pt x="1147" y="417"/>
                </a:cubicBezTo>
                <a:close/>
                <a:moveTo>
                  <a:pt x="1179" y="431"/>
                </a:moveTo>
                <a:cubicBezTo>
                  <a:pt x="1183" y="429"/>
                  <a:pt x="1188" y="427"/>
                  <a:pt x="1193" y="425"/>
                </a:cubicBezTo>
                <a:cubicBezTo>
                  <a:pt x="1195" y="426"/>
                  <a:pt x="1192" y="428"/>
                  <a:pt x="1194" y="429"/>
                </a:cubicBezTo>
                <a:cubicBezTo>
                  <a:pt x="1200" y="429"/>
                  <a:pt x="1200" y="429"/>
                  <a:pt x="1200" y="429"/>
                </a:cubicBezTo>
                <a:cubicBezTo>
                  <a:pt x="1202" y="426"/>
                  <a:pt x="1204" y="421"/>
                  <a:pt x="1209" y="419"/>
                </a:cubicBezTo>
                <a:cubicBezTo>
                  <a:pt x="1210" y="418"/>
                  <a:pt x="1206" y="416"/>
                  <a:pt x="1209" y="416"/>
                </a:cubicBezTo>
                <a:cubicBezTo>
                  <a:pt x="1210" y="411"/>
                  <a:pt x="1197" y="413"/>
                  <a:pt x="1191" y="416"/>
                </a:cubicBezTo>
                <a:cubicBezTo>
                  <a:pt x="1191" y="421"/>
                  <a:pt x="1179" y="427"/>
                  <a:pt x="1179" y="431"/>
                </a:cubicBezTo>
                <a:close/>
                <a:moveTo>
                  <a:pt x="1073" y="425"/>
                </a:moveTo>
                <a:cubicBezTo>
                  <a:pt x="1075" y="425"/>
                  <a:pt x="1075" y="426"/>
                  <a:pt x="1077" y="426"/>
                </a:cubicBezTo>
                <a:cubicBezTo>
                  <a:pt x="1076" y="420"/>
                  <a:pt x="1083" y="422"/>
                  <a:pt x="1082" y="416"/>
                </a:cubicBezTo>
                <a:cubicBezTo>
                  <a:pt x="1079" y="416"/>
                  <a:pt x="1079" y="416"/>
                  <a:pt x="1079" y="416"/>
                </a:cubicBezTo>
                <a:cubicBezTo>
                  <a:pt x="1080" y="420"/>
                  <a:pt x="1075" y="418"/>
                  <a:pt x="1074" y="420"/>
                </a:cubicBezTo>
                <a:cubicBezTo>
                  <a:pt x="1077" y="422"/>
                  <a:pt x="1072" y="422"/>
                  <a:pt x="1073" y="425"/>
                </a:cubicBezTo>
                <a:close/>
                <a:moveTo>
                  <a:pt x="1152" y="425"/>
                </a:moveTo>
                <a:cubicBezTo>
                  <a:pt x="1154" y="425"/>
                  <a:pt x="1157" y="425"/>
                  <a:pt x="1158" y="424"/>
                </a:cubicBezTo>
                <a:cubicBezTo>
                  <a:pt x="1160" y="417"/>
                  <a:pt x="1152" y="422"/>
                  <a:pt x="1157" y="417"/>
                </a:cubicBezTo>
                <a:cubicBezTo>
                  <a:pt x="1154" y="418"/>
                  <a:pt x="1150" y="418"/>
                  <a:pt x="1149" y="421"/>
                </a:cubicBezTo>
                <a:cubicBezTo>
                  <a:pt x="1152" y="422"/>
                  <a:pt x="1154" y="419"/>
                  <a:pt x="1154" y="421"/>
                </a:cubicBezTo>
                <a:cubicBezTo>
                  <a:pt x="1152" y="421"/>
                  <a:pt x="1152" y="423"/>
                  <a:pt x="1152" y="425"/>
                </a:cubicBezTo>
                <a:close/>
                <a:moveTo>
                  <a:pt x="1104" y="424"/>
                </a:moveTo>
                <a:cubicBezTo>
                  <a:pt x="1107" y="423"/>
                  <a:pt x="1110" y="420"/>
                  <a:pt x="1109" y="418"/>
                </a:cubicBezTo>
                <a:cubicBezTo>
                  <a:pt x="1108" y="420"/>
                  <a:pt x="1104" y="420"/>
                  <a:pt x="1104" y="424"/>
                </a:cubicBezTo>
                <a:close/>
                <a:moveTo>
                  <a:pt x="68" y="432"/>
                </a:moveTo>
                <a:cubicBezTo>
                  <a:pt x="68" y="429"/>
                  <a:pt x="68" y="429"/>
                  <a:pt x="68" y="429"/>
                </a:cubicBezTo>
                <a:cubicBezTo>
                  <a:pt x="67" y="429"/>
                  <a:pt x="65" y="428"/>
                  <a:pt x="65" y="429"/>
                </a:cubicBezTo>
                <a:cubicBezTo>
                  <a:pt x="66" y="430"/>
                  <a:pt x="65" y="433"/>
                  <a:pt x="68" y="432"/>
                </a:cubicBezTo>
                <a:close/>
                <a:moveTo>
                  <a:pt x="1185" y="436"/>
                </a:moveTo>
                <a:cubicBezTo>
                  <a:pt x="1190" y="436"/>
                  <a:pt x="1193" y="434"/>
                  <a:pt x="1195" y="431"/>
                </a:cubicBezTo>
                <a:cubicBezTo>
                  <a:pt x="1192" y="430"/>
                  <a:pt x="1187" y="434"/>
                  <a:pt x="1185" y="436"/>
                </a:cubicBezTo>
                <a:close/>
                <a:moveTo>
                  <a:pt x="1159" y="432"/>
                </a:moveTo>
                <a:cubicBezTo>
                  <a:pt x="1158" y="436"/>
                  <a:pt x="1154" y="437"/>
                  <a:pt x="1153" y="441"/>
                </a:cubicBezTo>
                <a:cubicBezTo>
                  <a:pt x="1158" y="440"/>
                  <a:pt x="1161" y="438"/>
                  <a:pt x="1164" y="435"/>
                </a:cubicBezTo>
                <a:cubicBezTo>
                  <a:pt x="1161" y="435"/>
                  <a:pt x="1162" y="432"/>
                  <a:pt x="1159" y="432"/>
                </a:cubicBezTo>
                <a:close/>
                <a:moveTo>
                  <a:pt x="1201" y="437"/>
                </a:moveTo>
                <a:cubicBezTo>
                  <a:pt x="1199" y="437"/>
                  <a:pt x="1199" y="437"/>
                  <a:pt x="1199" y="437"/>
                </a:cubicBezTo>
                <a:cubicBezTo>
                  <a:pt x="1198" y="442"/>
                  <a:pt x="1192" y="441"/>
                  <a:pt x="1191" y="445"/>
                </a:cubicBezTo>
                <a:cubicBezTo>
                  <a:pt x="1194" y="442"/>
                  <a:pt x="1201" y="443"/>
                  <a:pt x="1201" y="437"/>
                </a:cubicBezTo>
                <a:close/>
                <a:moveTo>
                  <a:pt x="1240" y="443"/>
                </a:moveTo>
                <a:cubicBezTo>
                  <a:pt x="1239" y="440"/>
                  <a:pt x="1241" y="439"/>
                  <a:pt x="1241" y="437"/>
                </a:cubicBezTo>
                <a:cubicBezTo>
                  <a:pt x="1234" y="438"/>
                  <a:pt x="1228" y="441"/>
                  <a:pt x="1226" y="447"/>
                </a:cubicBezTo>
                <a:cubicBezTo>
                  <a:pt x="1233" y="448"/>
                  <a:pt x="1234" y="443"/>
                  <a:pt x="1240" y="443"/>
                </a:cubicBezTo>
                <a:close/>
                <a:moveTo>
                  <a:pt x="1059" y="439"/>
                </a:moveTo>
                <a:cubicBezTo>
                  <a:pt x="1051" y="438"/>
                  <a:pt x="1048" y="443"/>
                  <a:pt x="1048" y="450"/>
                </a:cubicBezTo>
                <a:cubicBezTo>
                  <a:pt x="1043" y="453"/>
                  <a:pt x="1037" y="456"/>
                  <a:pt x="1032" y="459"/>
                </a:cubicBezTo>
                <a:cubicBezTo>
                  <a:pt x="1031" y="463"/>
                  <a:pt x="1033" y="464"/>
                  <a:pt x="1035" y="466"/>
                </a:cubicBezTo>
                <a:cubicBezTo>
                  <a:pt x="1039" y="464"/>
                  <a:pt x="1042" y="461"/>
                  <a:pt x="1048" y="461"/>
                </a:cubicBezTo>
                <a:cubicBezTo>
                  <a:pt x="1049" y="458"/>
                  <a:pt x="1045" y="460"/>
                  <a:pt x="1046" y="457"/>
                </a:cubicBezTo>
                <a:cubicBezTo>
                  <a:pt x="1051" y="456"/>
                  <a:pt x="1055" y="454"/>
                  <a:pt x="1058" y="451"/>
                </a:cubicBezTo>
                <a:cubicBezTo>
                  <a:pt x="1055" y="450"/>
                  <a:pt x="1054" y="452"/>
                  <a:pt x="1052" y="452"/>
                </a:cubicBezTo>
                <a:cubicBezTo>
                  <a:pt x="1055" y="449"/>
                  <a:pt x="1050" y="450"/>
                  <a:pt x="1050" y="449"/>
                </a:cubicBezTo>
                <a:cubicBezTo>
                  <a:pt x="1051" y="444"/>
                  <a:pt x="1057" y="444"/>
                  <a:pt x="1059" y="439"/>
                </a:cubicBezTo>
                <a:close/>
                <a:moveTo>
                  <a:pt x="1030" y="451"/>
                </a:moveTo>
                <a:cubicBezTo>
                  <a:pt x="1032" y="453"/>
                  <a:pt x="1034" y="451"/>
                  <a:pt x="1037" y="451"/>
                </a:cubicBezTo>
                <a:cubicBezTo>
                  <a:pt x="1037" y="448"/>
                  <a:pt x="1035" y="448"/>
                  <a:pt x="1036" y="446"/>
                </a:cubicBezTo>
                <a:cubicBezTo>
                  <a:pt x="1032" y="446"/>
                  <a:pt x="1031" y="448"/>
                  <a:pt x="1030" y="451"/>
                </a:cubicBezTo>
                <a:close/>
                <a:moveTo>
                  <a:pt x="1194" y="448"/>
                </a:moveTo>
                <a:cubicBezTo>
                  <a:pt x="1193" y="449"/>
                  <a:pt x="1193" y="451"/>
                  <a:pt x="1193" y="453"/>
                </a:cubicBezTo>
                <a:cubicBezTo>
                  <a:pt x="1196" y="452"/>
                  <a:pt x="1198" y="451"/>
                  <a:pt x="1199" y="449"/>
                </a:cubicBezTo>
                <a:cubicBezTo>
                  <a:pt x="1197" y="449"/>
                  <a:pt x="1197" y="447"/>
                  <a:pt x="1194" y="448"/>
                </a:cubicBezTo>
                <a:close/>
                <a:moveTo>
                  <a:pt x="1245" y="449"/>
                </a:moveTo>
                <a:cubicBezTo>
                  <a:pt x="1243" y="449"/>
                  <a:pt x="1243" y="450"/>
                  <a:pt x="1241" y="450"/>
                </a:cubicBezTo>
                <a:cubicBezTo>
                  <a:pt x="1241" y="449"/>
                  <a:pt x="1240" y="448"/>
                  <a:pt x="1239" y="448"/>
                </a:cubicBezTo>
                <a:cubicBezTo>
                  <a:pt x="1239" y="450"/>
                  <a:pt x="1237" y="452"/>
                  <a:pt x="1238" y="455"/>
                </a:cubicBezTo>
                <a:cubicBezTo>
                  <a:pt x="1241" y="454"/>
                  <a:pt x="1242" y="451"/>
                  <a:pt x="1245" y="449"/>
                </a:cubicBezTo>
                <a:close/>
                <a:moveTo>
                  <a:pt x="1212" y="456"/>
                </a:moveTo>
                <a:cubicBezTo>
                  <a:pt x="1213" y="457"/>
                  <a:pt x="1211" y="452"/>
                  <a:pt x="1209" y="452"/>
                </a:cubicBezTo>
                <a:cubicBezTo>
                  <a:pt x="1207" y="455"/>
                  <a:pt x="1205" y="452"/>
                  <a:pt x="1203" y="453"/>
                </a:cubicBezTo>
                <a:cubicBezTo>
                  <a:pt x="1195" y="454"/>
                  <a:pt x="1192" y="462"/>
                  <a:pt x="1185" y="466"/>
                </a:cubicBezTo>
                <a:cubicBezTo>
                  <a:pt x="1177" y="470"/>
                  <a:pt x="1168" y="473"/>
                  <a:pt x="1159" y="477"/>
                </a:cubicBezTo>
                <a:cubicBezTo>
                  <a:pt x="1159" y="480"/>
                  <a:pt x="1156" y="481"/>
                  <a:pt x="1156" y="484"/>
                </a:cubicBezTo>
                <a:cubicBezTo>
                  <a:pt x="1168" y="484"/>
                  <a:pt x="1178" y="470"/>
                  <a:pt x="1195" y="468"/>
                </a:cubicBezTo>
                <a:cubicBezTo>
                  <a:pt x="1200" y="463"/>
                  <a:pt x="1207" y="460"/>
                  <a:pt x="1212" y="456"/>
                </a:cubicBezTo>
                <a:close/>
                <a:moveTo>
                  <a:pt x="1055" y="455"/>
                </a:moveTo>
                <a:cubicBezTo>
                  <a:pt x="1055" y="457"/>
                  <a:pt x="1051" y="456"/>
                  <a:pt x="1051" y="458"/>
                </a:cubicBezTo>
                <a:cubicBezTo>
                  <a:pt x="1053" y="458"/>
                  <a:pt x="1052" y="461"/>
                  <a:pt x="1054" y="461"/>
                </a:cubicBezTo>
                <a:cubicBezTo>
                  <a:pt x="1053" y="459"/>
                  <a:pt x="1058" y="457"/>
                  <a:pt x="1055" y="455"/>
                </a:cubicBezTo>
                <a:close/>
                <a:moveTo>
                  <a:pt x="128" y="500"/>
                </a:moveTo>
                <a:cubicBezTo>
                  <a:pt x="131" y="500"/>
                  <a:pt x="133" y="499"/>
                  <a:pt x="134" y="497"/>
                </a:cubicBezTo>
                <a:cubicBezTo>
                  <a:pt x="132" y="495"/>
                  <a:pt x="129" y="498"/>
                  <a:pt x="128" y="500"/>
                </a:cubicBezTo>
                <a:close/>
                <a:moveTo>
                  <a:pt x="123" y="531"/>
                </a:moveTo>
                <a:cubicBezTo>
                  <a:pt x="127" y="529"/>
                  <a:pt x="131" y="527"/>
                  <a:pt x="137" y="528"/>
                </a:cubicBezTo>
                <a:cubicBezTo>
                  <a:pt x="141" y="524"/>
                  <a:pt x="139" y="514"/>
                  <a:pt x="144" y="511"/>
                </a:cubicBezTo>
                <a:cubicBezTo>
                  <a:pt x="141" y="507"/>
                  <a:pt x="134" y="509"/>
                  <a:pt x="130" y="512"/>
                </a:cubicBezTo>
                <a:cubicBezTo>
                  <a:pt x="134" y="516"/>
                  <a:pt x="131" y="519"/>
                  <a:pt x="133" y="521"/>
                </a:cubicBezTo>
                <a:cubicBezTo>
                  <a:pt x="131" y="526"/>
                  <a:pt x="126" y="527"/>
                  <a:pt x="123" y="531"/>
                </a:cubicBezTo>
                <a:close/>
                <a:moveTo>
                  <a:pt x="1252" y="521"/>
                </a:moveTo>
                <a:cubicBezTo>
                  <a:pt x="1255" y="520"/>
                  <a:pt x="1259" y="520"/>
                  <a:pt x="1260" y="517"/>
                </a:cubicBezTo>
                <a:cubicBezTo>
                  <a:pt x="1256" y="517"/>
                  <a:pt x="1253" y="518"/>
                  <a:pt x="1252" y="521"/>
                </a:cubicBezTo>
                <a:close/>
                <a:moveTo>
                  <a:pt x="163" y="524"/>
                </a:moveTo>
                <a:cubicBezTo>
                  <a:pt x="162" y="528"/>
                  <a:pt x="157" y="529"/>
                  <a:pt x="154" y="533"/>
                </a:cubicBezTo>
                <a:cubicBezTo>
                  <a:pt x="160" y="533"/>
                  <a:pt x="160" y="533"/>
                  <a:pt x="160" y="533"/>
                </a:cubicBezTo>
                <a:cubicBezTo>
                  <a:pt x="160" y="530"/>
                  <a:pt x="166" y="527"/>
                  <a:pt x="163" y="524"/>
                </a:cubicBezTo>
                <a:close/>
                <a:moveTo>
                  <a:pt x="143" y="551"/>
                </a:moveTo>
                <a:cubicBezTo>
                  <a:pt x="142" y="551"/>
                  <a:pt x="143" y="548"/>
                  <a:pt x="141" y="548"/>
                </a:cubicBezTo>
                <a:cubicBezTo>
                  <a:pt x="140" y="549"/>
                  <a:pt x="139" y="549"/>
                  <a:pt x="138" y="549"/>
                </a:cubicBezTo>
                <a:cubicBezTo>
                  <a:pt x="136" y="554"/>
                  <a:pt x="143" y="554"/>
                  <a:pt x="143" y="551"/>
                </a:cubicBezTo>
                <a:close/>
                <a:moveTo>
                  <a:pt x="133" y="576"/>
                </a:moveTo>
                <a:cubicBezTo>
                  <a:pt x="130" y="576"/>
                  <a:pt x="126" y="580"/>
                  <a:pt x="128" y="582"/>
                </a:cubicBezTo>
                <a:cubicBezTo>
                  <a:pt x="129" y="580"/>
                  <a:pt x="132" y="579"/>
                  <a:pt x="133" y="576"/>
                </a:cubicBezTo>
                <a:close/>
                <a:moveTo>
                  <a:pt x="139" y="587"/>
                </a:moveTo>
                <a:cubicBezTo>
                  <a:pt x="145" y="585"/>
                  <a:pt x="152" y="583"/>
                  <a:pt x="153" y="576"/>
                </a:cubicBezTo>
                <a:cubicBezTo>
                  <a:pt x="145" y="576"/>
                  <a:pt x="145" y="585"/>
                  <a:pt x="139" y="587"/>
                </a:cubicBezTo>
                <a:close/>
                <a:moveTo>
                  <a:pt x="129" y="597"/>
                </a:moveTo>
                <a:cubicBezTo>
                  <a:pt x="128" y="600"/>
                  <a:pt x="135" y="597"/>
                  <a:pt x="136" y="597"/>
                </a:cubicBezTo>
                <a:cubicBezTo>
                  <a:pt x="134" y="595"/>
                  <a:pt x="131" y="596"/>
                  <a:pt x="129" y="597"/>
                </a:cubicBezTo>
                <a:close/>
                <a:moveTo>
                  <a:pt x="1159" y="601"/>
                </a:moveTo>
                <a:cubicBezTo>
                  <a:pt x="1154" y="604"/>
                  <a:pt x="1147" y="604"/>
                  <a:pt x="1147" y="611"/>
                </a:cubicBezTo>
                <a:cubicBezTo>
                  <a:pt x="1152" y="610"/>
                  <a:pt x="1163" y="605"/>
                  <a:pt x="1159" y="601"/>
                </a:cubicBezTo>
                <a:close/>
                <a:moveTo>
                  <a:pt x="95" y="617"/>
                </a:moveTo>
                <a:cubicBezTo>
                  <a:pt x="100" y="616"/>
                  <a:pt x="103" y="611"/>
                  <a:pt x="105" y="607"/>
                </a:cubicBezTo>
                <a:cubicBezTo>
                  <a:pt x="99" y="607"/>
                  <a:pt x="96" y="612"/>
                  <a:pt x="95" y="617"/>
                </a:cubicBezTo>
                <a:close/>
                <a:moveTo>
                  <a:pt x="1184" y="609"/>
                </a:moveTo>
                <a:cubicBezTo>
                  <a:pt x="1182" y="610"/>
                  <a:pt x="1179" y="611"/>
                  <a:pt x="1177" y="612"/>
                </a:cubicBezTo>
                <a:cubicBezTo>
                  <a:pt x="1176" y="614"/>
                  <a:pt x="1177" y="617"/>
                  <a:pt x="1179" y="619"/>
                </a:cubicBezTo>
                <a:cubicBezTo>
                  <a:pt x="1181" y="616"/>
                  <a:pt x="1184" y="613"/>
                  <a:pt x="1184" y="609"/>
                </a:cubicBezTo>
                <a:close/>
                <a:moveTo>
                  <a:pt x="1170" y="621"/>
                </a:moveTo>
                <a:cubicBezTo>
                  <a:pt x="1172" y="623"/>
                  <a:pt x="1173" y="620"/>
                  <a:pt x="1175" y="620"/>
                </a:cubicBezTo>
                <a:cubicBezTo>
                  <a:pt x="1175" y="618"/>
                  <a:pt x="1175" y="616"/>
                  <a:pt x="1172" y="616"/>
                </a:cubicBezTo>
                <a:cubicBezTo>
                  <a:pt x="1172" y="618"/>
                  <a:pt x="1171" y="619"/>
                  <a:pt x="1170" y="621"/>
                </a:cubicBezTo>
                <a:close/>
                <a:moveTo>
                  <a:pt x="229" y="618"/>
                </a:moveTo>
                <a:cubicBezTo>
                  <a:pt x="222" y="620"/>
                  <a:pt x="218" y="616"/>
                  <a:pt x="208" y="617"/>
                </a:cubicBezTo>
                <a:cubicBezTo>
                  <a:pt x="209" y="621"/>
                  <a:pt x="212" y="624"/>
                  <a:pt x="215" y="626"/>
                </a:cubicBezTo>
                <a:cubicBezTo>
                  <a:pt x="223" y="627"/>
                  <a:pt x="227" y="623"/>
                  <a:pt x="229" y="618"/>
                </a:cubicBezTo>
                <a:close/>
                <a:moveTo>
                  <a:pt x="131" y="618"/>
                </a:moveTo>
                <a:cubicBezTo>
                  <a:pt x="131" y="620"/>
                  <a:pt x="129" y="620"/>
                  <a:pt x="129" y="622"/>
                </a:cubicBezTo>
                <a:cubicBezTo>
                  <a:pt x="131" y="622"/>
                  <a:pt x="135" y="623"/>
                  <a:pt x="135" y="620"/>
                </a:cubicBezTo>
                <a:cubicBezTo>
                  <a:pt x="132" y="621"/>
                  <a:pt x="134" y="617"/>
                  <a:pt x="131" y="618"/>
                </a:cubicBezTo>
                <a:close/>
                <a:moveTo>
                  <a:pt x="119" y="637"/>
                </a:moveTo>
                <a:cubicBezTo>
                  <a:pt x="114" y="634"/>
                  <a:pt x="123" y="630"/>
                  <a:pt x="118" y="626"/>
                </a:cubicBezTo>
                <a:cubicBezTo>
                  <a:pt x="116" y="630"/>
                  <a:pt x="113" y="622"/>
                  <a:pt x="111" y="625"/>
                </a:cubicBezTo>
                <a:cubicBezTo>
                  <a:pt x="113" y="626"/>
                  <a:pt x="114" y="627"/>
                  <a:pt x="114" y="629"/>
                </a:cubicBezTo>
                <a:cubicBezTo>
                  <a:pt x="113" y="631"/>
                  <a:pt x="109" y="630"/>
                  <a:pt x="109" y="633"/>
                </a:cubicBezTo>
                <a:cubicBezTo>
                  <a:pt x="110" y="636"/>
                  <a:pt x="106" y="641"/>
                  <a:pt x="105" y="645"/>
                </a:cubicBezTo>
                <a:cubicBezTo>
                  <a:pt x="109" y="642"/>
                  <a:pt x="116" y="641"/>
                  <a:pt x="119" y="637"/>
                </a:cubicBezTo>
                <a:close/>
                <a:moveTo>
                  <a:pt x="126" y="633"/>
                </a:moveTo>
                <a:cubicBezTo>
                  <a:pt x="127" y="632"/>
                  <a:pt x="128" y="631"/>
                  <a:pt x="128" y="629"/>
                </a:cubicBezTo>
                <a:cubicBezTo>
                  <a:pt x="125" y="628"/>
                  <a:pt x="123" y="628"/>
                  <a:pt x="121" y="630"/>
                </a:cubicBezTo>
                <a:cubicBezTo>
                  <a:pt x="124" y="630"/>
                  <a:pt x="123" y="633"/>
                  <a:pt x="126" y="633"/>
                </a:cubicBezTo>
                <a:close/>
                <a:moveTo>
                  <a:pt x="85" y="656"/>
                </a:moveTo>
                <a:cubicBezTo>
                  <a:pt x="90" y="653"/>
                  <a:pt x="99" y="656"/>
                  <a:pt x="101" y="646"/>
                </a:cubicBezTo>
                <a:cubicBezTo>
                  <a:pt x="98" y="647"/>
                  <a:pt x="96" y="645"/>
                  <a:pt x="95" y="644"/>
                </a:cubicBezTo>
                <a:cubicBezTo>
                  <a:pt x="94" y="646"/>
                  <a:pt x="92" y="648"/>
                  <a:pt x="93" y="651"/>
                </a:cubicBezTo>
                <a:cubicBezTo>
                  <a:pt x="90" y="653"/>
                  <a:pt x="86" y="653"/>
                  <a:pt x="85" y="656"/>
                </a:cubicBezTo>
                <a:close/>
                <a:moveTo>
                  <a:pt x="1150" y="651"/>
                </a:moveTo>
                <a:cubicBezTo>
                  <a:pt x="1149" y="649"/>
                  <a:pt x="1145" y="650"/>
                  <a:pt x="1145" y="651"/>
                </a:cubicBezTo>
                <a:cubicBezTo>
                  <a:pt x="1146" y="652"/>
                  <a:pt x="1145" y="655"/>
                  <a:pt x="1148" y="654"/>
                </a:cubicBezTo>
                <a:cubicBezTo>
                  <a:pt x="1148" y="652"/>
                  <a:pt x="1150" y="652"/>
                  <a:pt x="1150" y="651"/>
                </a:cubicBezTo>
                <a:close/>
                <a:moveTo>
                  <a:pt x="1164" y="657"/>
                </a:moveTo>
                <a:cubicBezTo>
                  <a:pt x="1165" y="654"/>
                  <a:pt x="1165" y="652"/>
                  <a:pt x="1162" y="651"/>
                </a:cubicBezTo>
                <a:cubicBezTo>
                  <a:pt x="1160" y="653"/>
                  <a:pt x="1162" y="656"/>
                  <a:pt x="1164" y="657"/>
                </a:cubicBezTo>
                <a:close/>
                <a:moveTo>
                  <a:pt x="1195" y="662"/>
                </a:moveTo>
                <a:cubicBezTo>
                  <a:pt x="1195" y="659"/>
                  <a:pt x="1193" y="658"/>
                  <a:pt x="1192" y="657"/>
                </a:cubicBezTo>
                <a:cubicBezTo>
                  <a:pt x="1191" y="659"/>
                  <a:pt x="1189" y="660"/>
                  <a:pt x="1187" y="661"/>
                </a:cubicBezTo>
                <a:cubicBezTo>
                  <a:pt x="1186" y="664"/>
                  <a:pt x="1188" y="665"/>
                  <a:pt x="1188" y="668"/>
                </a:cubicBezTo>
                <a:cubicBezTo>
                  <a:pt x="1193" y="669"/>
                  <a:pt x="1190" y="661"/>
                  <a:pt x="1195" y="662"/>
                </a:cubicBezTo>
                <a:close/>
                <a:moveTo>
                  <a:pt x="1196" y="671"/>
                </a:moveTo>
                <a:cubicBezTo>
                  <a:pt x="1196" y="672"/>
                  <a:pt x="1195" y="672"/>
                  <a:pt x="1194" y="671"/>
                </a:cubicBezTo>
                <a:cubicBezTo>
                  <a:pt x="1194" y="674"/>
                  <a:pt x="1191" y="675"/>
                  <a:pt x="1188" y="675"/>
                </a:cubicBezTo>
                <a:cubicBezTo>
                  <a:pt x="1188" y="676"/>
                  <a:pt x="1187" y="677"/>
                  <a:pt x="1187" y="678"/>
                </a:cubicBezTo>
                <a:cubicBezTo>
                  <a:pt x="1192" y="680"/>
                  <a:pt x="1192" y="675"/>
                  <a:pt x="1196" y="676"/>
                </a:cubicBezTo>
                <a:cubicBezTo>
                  <a:pt x="1195" y="673"/>
                  <a:pt x="1199" y="672"/>
                  <a:pt x="1196" y="671"/>
                </a:cubicBezTo>
                <a:close/>
                <a:moveTo>
                  <a:pt x="1161" y="690"/>
                </a:moveTo>
                <a:cubicBezTo>
                  <a:pt x="1171" y="690"/>
                  <a:pt x="1166" y="685"/>
                  <a:pt x="1161" y="690"/>
                </a:cubicBezTo>
                <a:close/>
                <a:moveTo>
                  <a:pt x="1213" y="728"/>
                </a:moveTo>
                <a:cubicBezTo>
                  <a:pt x="1210" y="728"/>
                  <a:pt x="1208" y="730"/>
                  <a:pt x="1207" y="733"/>
                </a:cubicBezTo>
                <a:cubicBezTo>
                  <a:pt x="1208" y="735"/>
                  <a:pt x="1209" y="736"/>
                  <a:pt x="1211" y="737"/>
                </a:cubicBezTo>
                <a:cubicBezTo>
                  <a:pt x="1210" y="735"/>
                  <a:pt x="1213" y="736"/>
                  <a:pt x="1213" y="734"/>
                </a:cubicBezTo>
                <a:cubicBezTo>
                  <a:pt x="1211" y="733"/>
                  <a:pt x="1214" y="730"/>
                  <a:pt x="1213" y="728"/>
                </a:cubicBezTo>
                <a:close/>
                <a:moveTo>
                  <a:pt x="1152" y="730"/>
                </a:moveTo>
                <a:cubicBezTo>
                  <a:pt x="1149" y="731"/>
                  <a:pt x="1145" y="734"/>
                  <a:pt x="1149" y="735"/>
                </a:cubicBezTo>
                <a:cubicBezTo>
                  <a:pt x="1149" y="732"/>
                  <a:pt x="1152" y="733"/>
                  <a:pt x="1152" y="730"/>
                </a:cubicBezTo>
                <a:close/>
                <a:moveTo>
                  <a:pt x="1090" y="772"/>
                </a:moveTo>
                <a:cubicBezTo>
                  <a:pt x="1090" y="770"/>
                  <a:pt x="1094" y="771"/>
                  <a:pt x="1093" y="768"/>
                </a:cubicBezTo>
                <a:cubicBezTo>
                  <a:pt x="1092" y="768"/>
                  <a:pt x="1092" y="766"/>
                  <a:pt x="1091" y="767"/>
                </a:cubicBezTo>
                <a:cubicBezTo>
                  <a:pt x="1090" y="768"/>
                  <a:pt x="1087" y="771"/>
                  <a:pt x="1090" y="772"/>
                </a:cubicBezTo>
                <a:close/>
                <a:moveTo>
                  <a:pt x="176" y="780"/>
                </a:moveTo>
                <a:cubicBezTo>
                  <a:pt x="173" y="779"/>
                  <a:pt x="167" y="778"/>
                  <a:pt x="165" y="782"/>
                </a:cubicBezTo>
                <a:cubicBezTo>
                  <a:pt x="170" y="783"/>
                  <a:pt x="175" y="783"/>
                  <a:pt x="176" y="780"/>
                </a:cubicBezTo>
                <a:close/>
                <a:moveTo>
                  <a:pt x="1020" y="798"/>
                </a:moveTo>
                <a:cubicBezTo>
                  <a:pt x="1020" y="795"/>
                  <a:pt x="1022" y="794"/>
                  <a:pt x="1023" y="792"/>
                </a:cubicBezTo>
                <a:cubicBezTo>
                  <a:pt x="1021" y="792"/>
                  <a:pt x="1022" y="789"/>
                  <a:pt x="1019" y="790"/>
                </a:cubicBezTo>
                <a:cubicBezTo>
                  <a:pt x="1022" y="794"/>
                  <a:pt x="1016" y="796"/>
                  <a:pt x="1020" y="798"/>
                </a:cubicBezTo>
                <a:close/>
                <a:moveTo>
                  <a:pt x="1191" y="812"/>
                </a:moveTo>
                <a:cubicBezTo>
                  <a:pt x="1191" y="811"/>
                  <a:pt x="1191" y="810"/>
                  <a:pt x="1191" y="810"/>
                </a:cubicBezTo>
                <a:cubicBezTo>
                  <a:pt x="1191" y="814"/>
                  <a:pt x="1190" y="815"/>
                  <a:pt x="1192" y="817"/>
                </a:cubicBezTo>
                <a:cubicBezTo>
                  <a:pt x="1193" y="815"/>
                  <a:pt x="1198" y="811"/>
                  <a:pt x="1200" y="813"/>
                </a:cubicBezTo>
                <a:cubicBezTo>
                  <a:pt x="1200" y="817"/>
                  <a:pt x="1197" y="812"/>
                  <a:pt x="1198" y="816"/>
                </a:cubicBezTo>
                <a:cubicBezTo>
                  <a:pt x="1199" y="816"/>
                  <a:pt x="1200" y="816"/>
                  <a:pt x="1201" y="817"/>
                </a:cubicBezTo>
                <a:cubicBezTo>
                  <a:pt x="1201" y="813"/>
                  <a:pt x="1205" y="811"/>
                  <a:pt x="1204" y="809"/>
                </a:cubicBezTo>
                <a:cubicBezTo>
                  <a:pt x="1207" y="809"/>
                  <a:pt x="1207" y="812"/>
                  <a:pt x="1208" y="813"/>
                </a:cubicBezTo>
                <a:cubicBezTo>
                  <a:pt x="1212" y="812"/>
                  <a:pt x="1213" y="808"/>
                  <a:pt x="1218" y="808"/>
                </a:cubicBezTo>
                <a:cubicBezTo>
                  <a:pt x="1217" y="803"/>
                  <a:pt x="1218" y="802"/>
                  <a:pt x="1220" y="798"/>
                </a:cubicBezTo>
                <a:cubicBezTo>
                  <a:pt x="1208" y="801"/>
                  <a:pt x="1205" y="811"/>
                  <a:pt x="1191" y="812"/>
                </a:cubicBezTo>
                <a:close/>
                <a:moveTo>
                  <a:pt x="1157" y="815"/>
                </a:moveTo>
                <a:cubicBezTo>
                  <a:pt x="1158" y="815"/>
                  <a:pt x="1159" y="816"/>
                  <a:pt x="1160" y="816"/>
                </a:cubicBezTo>
                <a:cubicBezTo>
                  <a:pt x="1161" y="813"/>
                  <a:pt x="1164" y="813"/>
                  <a:pt x="1164" y="810"/>
                </a:cubicBezTo>
                <a:cubicBezTo>
                  <a:pt x="1163" y="810"/>
                  <a:pt x="1162" y="810"/>
                  <a:pt x="1161" y="809"/>
                </a:cubicBezTo>
                <a:cubicBezTo>
                  <a:pt x="1160" y="812"/>
                  <a:pt x="1157" y="812"/>
                  <a:pt x="1157" y="815"/>
                </a:cubicBezTo>
                <a:close/>
                <a:moveTo>
                  <a:pt x="963" y="823"/>
                </a:moveTo>
                <a:cubicBezTo>
                  <a:pt x="963" y="825"/>
                  <a:pt x="961" y="824"/>
                  <a:pt x="961" y="825"/>
                </a:cubicBezTo>
                <a:cubicBezTo>
                  <a:pt x="961" y="827"/>
                  <a:pt x="961" y="830"/>
                  <a:pt x="962" y="831"/>
                </a:cubicBezTo>
                <a:cubicBezTo>
                  <a:pt x="963" y="829"/>
                  <a:pt x="966" y="829"/>
                  <a:pt x="967" y="828"/>
                </a:cubicBezTo>
                <a:cubicBezTo>
                  <a:pt x="966" y="826"/>
                  <a:pt x="966" y="824"/>
                  <a:pt x="963" y="823"/>
                </a:cubicBezTo>
                <a:close/>
                <a:moveTo>
                  <a:pt x="928" y="831"/>
                </a:moveTo>
                <a:cubicBezTo>
                  <a:pt x="928" y="834"/>
                  <a:pt x="922" y="838"/>
                  <a:pt x="927" y="840"/>
                </a:cubicBezTo>
                <a:cubicBezTo>
                  <a:pt x="927" y="838"/>
                  <a:pt x="931" y="833"/>
                  <a:pt x="928" y="831"/>
                </a:cubicBezTo>
                <a:close/>
                <a:moveTo>
                  <a:pt x="991" y="831"/>
                </a:moveTo>
                <a:cubicBezTo>
                  <a:pt x="991" y="833"/>
                  <a:pt x="988" y="832"/>
                  <a:pt x="989" y="834"/>
                </a:cubicBezTo>
                <a:cubicBezTo>
                  <a:pt x="991" y="834"/>
                  <a:pt x="991" y="836"/>
                  <a:pt x="992" y="836"/>
                </a:cubicBezTo>
                <a:cubicBezTo>
                  <a:pt x="991" y="835"/>
                  <a:pt x="993" y="831"/>
                  <a:pt x="991" y="831"/>
                </a:cubicBezTo>
                <a:close/>
                <a:moveTo>
                  <a:pt x="1016" y="833"/>
                </a:moveTo>
                <a:cubicBezTo>
                  <a:pt x="1013" y="830"/>
                  <a:pt x="1010" y="834"/>
                  <a:pt x="1010" y="837"/>
                </a:cubicBezTo>
                <a:cubicBezTo>
                  <a:pt x="1013" y="837"/>
                  <a:pt x="1016" y="837"/>
                  <a:pt x="1016" y="833"/>
                </a:cubicBezTo>
                <a:close/>
                <a:moveTo>
                  <a:pt x="1096" y="833"/>
                </a:moveTo>
                <a:cubicBezTo>
                  <a:pt x="1096" y="834"/>
                  <a:pt x="1096" y="834"/>
                  <a:pt x="1096" y="834"/>
                </a:cubicBezTo>
                <a:cubicBezTo>
                  <a:pt x="1095" y="835"/>
                  <a:pt x="1093" y="834"/>
                  <a:pt x="1092" y="835"/>
                </a:cubicBezTo>
                <a:cubicBezTo>
                  <a:pt x="1094" y="836"/>
                  <a:pt x="1094" y="837"/>
                  <a:pt x="1096" y="836"/>
                </a:cubicBezTo>
                <a:cubicBezTo>
                  <a:pt x="1096" y="836"/>
                  <a:pt x="1098" y="833"/>
                  <a:pt x="1096" y="833"/>
                </a:cubicBezTo>
                <a:close/>
                <a:moveTo>
                  <a:pt x="1012" y="845"/>
                </a:moveTo>
                <a:cubicBezTo>
                  <a:pt x="1012" y="840"/>
                  <a:pt x="1017" y="846"/>
                  <a:pt x="1019" y="840"/>
                </a:cubicBezTo>
                <a:cubicBezTo>
                  <a:pt x="1015" y="841"/>
                  <a:pt x="1019" y="838"/>
                  <a:pt x="1019" y="836"/>
                </a:cubicBezTo>
                <a:cubicBezTo>
                  <a:pt x="1016" y="838"/>
                  <a:pt x="1009" y="840"/>
                  <a:pt x="1012" y="845"/>
                </a:cubicBezTo>
                <a:close/>
                <a:moveTo>
                  <a:pt x="111" y="855"/>
                </a:moveTo>
                <a:cubicBezTo>
                  <a:pt x="108" y="856"/>
                  <a:pt x="107" y="858"/>
                  <a:pt x="105" y="860"/>
                </a:cubicBezTo>
                <a:cubicBezTo>
                  <a:pt x="108" y="861"/>
                  <a:pt x="113" y="857"/>
                  <a:pt x="111" y="855"/>
                </a:cubicBezTo>
                <a:close/>
                <a:moveTo>
                  <a:pt x="967" y="855"/>
                </a:moveTo>
                <a:cubicBezTo>
                  <a:pt x="968" y="860"/>
                  <a:pt x="965" y="856"/>
                  <a:pt x="962" y="857"/>
                </a:cubicBezTo>
                <a:cubicBezTo>
                  <a:pt x="962" y="859"/>
                  <a:pt x="963" y="861"/>
                  <a:pt x="964" y="861"/>
                </a:cubicBezTo>
                <a:cubicBezTo>
                  <a:pt x="965" y="859"/>
                  <a:pt x="969" y="860"/>
                  <a:pt x="970" y="857"/>
                </a:cubicBezTo>
                <a:cubicBezTo>
                  <a:pt x="968" y="857"/>
                  <a:pt x="969" y="854"/>
                  <a:pt x="967" y="855"/>
                </a:cubicBezTo>
                <a:close/>
                <a:moveTo>
                  <a:pt x="100" y="870"/>
                </a:moveTo>
                <a:cubicBezTo>
                  <a:pt x="102" y="869"/>
                  <a:pt x="105" y="869"/>
                  <a:pt x="105" y="866"/>
                </a:cubicBezTo>
                <a:cubicBezTo>
                  <a:pt x="102" y="866"/>
                  <a:pt x="102" y="866"/>
                  <a:pt x="102" y="866"/>
                </a:cubicBezTo>
                <a:cubicBezTo>
                  <a:pt x="103" y="869"/>
                  <a:pt x="100" y="868"/>
                  <a:pt x="100" y="870"/>
                </a:cubicBezTo>
                <a:close/>
                <a:moveTo>
                  <a:pt x="177" y="879"/>
                </a:moveTo>
                <a:cubicBezTo>
                  <a:pt x="172" y="873"/>
                  <a:pt x="164" y="880"/>
                  <a:pt x="161" y="885"/>
                </a:cubicBezTo>
                <a:cubicBezTo>
                  <a:pt x="166" y="888"/>
                  <a:pt x="174" y="884"/>
                  <a:pt x="177" y="879"/>
                </a:cubicBezTo>
                <a:close/>
                <a:moveTo>
                  <a:pt x="1111" y="885"/>
                </a:moveTo>
                <a:cubicBezTo>
                  <a:pt x="1109" y="888"/>
                  <a:pt x="1105" y="888"/>
                  <a:pt x="1104" y="892"/>
                </a:cubicBezTo>
                <a:cubicBezTo>
                  <a:pt x="1112" y="898"/>
                  <a:pt x="1111" y="900"/>
                  <a:pt x="1112" y="909"/>
                </a:cubicBezTo>
                <a:cubicBezTo>
                  <a:pt x="1116" y="907"/>
                  <a:pt x="1118" y="904"/>
                  <a:pt x="1120" y="899"/>
                </a:cubicBezTo>
                <a:cubicBezTo>
                  <a:pt x="1114" y="899"/>
                  <a:pt x="1113" y="889"/>
                  <a:pt x="1111" y="885"/>
                </a:cubicBezTo>
                <a:close/>
                <a:moveTo>
                  <a:pt x="146" y="887"/>
                </a:moveTo>
                <a:cubicBezTo>
                  <a:pt x="139" y="888"/>
                  <a:pt x="134" y="892"/>
                  <a:pt x="132" y="898"/>
                </a:cubicBezTo>
                <a:cubicBezTo>
                  <a:pt x="137" y="895"/>
                  <a:pt x="152" y="890"/>
                  <a:pt x="145" y="887"/>
                </a:cubicBezTo>
                <a:cubicBezTo>
                  <a:pt x="146" y="887"/>
                  <a:pt x="146" y="887"/>
                  <a:pt x="146" y="887"/>
                </a:cubicBezTo>
                <a:close/>
                <a:moveTo>
                  <a:pt x="152" y="894"/>
                </a:moveTo>
                <a:cubicBezTo>
                  <a:pt x="155" y="894"/>
                  <a:pt x="155" y="894"/>
                  <a:pt x="155" y="894"/>
                </a:cubicBezTo>
                <a:cubicBezTo>
                  <a:pt x="156" y="891"/>
                  <a:pt x="154" y="891"/>
                  <a:pt x="152" y="890"/>
                </a:cubicBezTo>
                <a:cubicBezTo>
                  <a:pt x="152" y="891"/>
                  <a:pt x="151" y="892"/>
                  <a:pt x="152" y="894"/>
                </a:cubicBezTo>
                <a:close/>
                <a:moveTo>
                  <a:pt x="1199" y="891"/>
                </a:moveTo>
                <a:cubicBezTo>
                  <a:pt x="1195" y="894"/>
                  <a:pt x="1193" y="894"/>
                  <a:pt x="1192" y="900"/>
                </a:cubicBezTo>
                <a:cubicBezTo>
                  <a:pt x="1195" y="898"/>
                  <a:pt x="1199" y="899"/>
                  <a:pt x="1201" y="896"/>
                </a:cubicBezTo>
                <a:cubicBezTo>
                  <a:pt x="1198" y="895"/>
                  <a:pt x="1203" y="891"/>
                  <a:pt x="1199" y="891"/>
                </a:cubicBezTo>
                <a:close/>
                <a:moveTo>
                  <a:pt x="1133" y="913"/>
                </a:moveTo>
                <a:cubicBezTo>
                  <a:pt x="1134" y="916"/>
                  <a:pt x="1142" y="909"/>
                  <a:pt x="1141" y="915"/>
                </a:cubicBezTo>
                <a:cubicBezTo>
                  <a:pt x="1149" y="915"/>
                  <a:pt x="1144" y="910"/>
                  <a:pt x="1147" y="906"/>
                </a:cubicBezTo>
                <a:cubicBezTo>
                  <a:pt x="1141" y="905"/>
                  <a:pt x="1136" y="909"/>
                  <a:pt x="1133" y="913"/>
                </a:cubicBezTo>
                <a:close/>
                <a:moveTo>
                  <a:pt x="118" y="907"/>
                </a:moveTo>
                <a:cubicBezTo>
                  <a:pt x="117" y="911"/>
                  <a:pt x="113" y="910"/>
                  <a:pt x="111" y="913"/>
                </a:cubicBezTo>
                <a:cubicBezTo>
                  <a:pt x="116" y="915"/>
                  <a:pt x="116" y="912"/>
                  <a:pt x="120" y="913"/>
                </a:cubicBezTo>
                <a:cubicBezTo>
                  <a:pt x="120" y="910"/>
                  <a:pt x="121" y="906"/>
                  <a:pt x="118" y="907"/>
                </a:cubicBezTo>
                <a:close/>
                <a:moveTo>
                  <a:pt x="1122" y="910"/>
                </a:moveTo>
                <a:cubicBezTo>
                  <a:pt x="1121" y="910"/>
                  <a:pt x="1121" y="908"/>
                  <a:pt x="1121" y="907"/>
                </a:cubicBezTo>
                <a:cubicBezTo>
                  <a:pt x="1118" y="907"/>
                  <a:pt x="1118" y="907"/>
                  <a:pt x="1118" y="907"/>
                </a:cubicBezTo>
                <a:cubicBezTo>
                  <a:pt x="1118" y="909"/>
                  <a:pt x="1117" y="909"/>
                  <a:pt x="1117" y="911"/>
                </a:cubicBezTo>
                <a:cubicBezTo>
                  <a:pt x="1119" y="910"/>
                  <a:pt x="1122" y="912"/>
                  <a:pt x="1122" y="910"/>
                </a:cubicBezTo>
                <a:close/>
                <a:moveTo>
                  <a:pt x="47" y="910"/>
                </a:moveTo>
                <a:cubicBezTo>
                  <a:pt x="44" y="907"/>
                  <a:pt x="38" y="912"/>
                  <a:pt x="41" y="914"/>
                </a:cubicBezTo>
                <a:cubicBezTo>
                  <a:pt x="42" y="912"/>
                  <a:pt x="46" y="913"/>
                  <a:pt x="47" y="910"/>
                </a:cubicBezTo>
                <a:close/>
                <a:moveTo>
                  <a:pt x="1167" y="913"/>
                </a:moveTo>
                <a:cubicBezTo>
                  <a:pt x="1168" y="914"/>
                  <a:pt x="1168" y="915"/>
                  <a:pt x="1170" y="914"/>
                </a:cubicBezTo>
                <a:cubicBezTo>
                  <a:pt x="1170" y="912"/>
                  <a:pt x="1171" y="911"/>
                  <a:pt x="1171" y="909"/>
                </a:cubicBezTo>
                <a:cubicBezTo>
                  <a:pt x="1169" y="909"/>
                  <a:pt x="1167" y="911"/>
                  <a:pt x="1167" y="913"/>
                </a:cubicBezTo>
                <a:close/>
                <a:moveTo>
                  <a:pt x="1158" y="911"/>
                </a:moveTo>
                <a:cubicBezTo>
                  <a:pt x="1157" y="914"/>
                  <a:pt x="1153" y="913"/>
                  <a:pt x="1151" y="913"/>
                </a:cubicBezTo>
                <a:cubicBezTo>
                  <a:pt x="1151" y="915"/>
                  <a:pt x="1148" y="916"/>
                  <a:pt x="1146" y="917"/>
                </a:cubicBezTo>
                <a:cubicBezTo>
                  <a:pt x="1145" y="922"/>
                  <a:pt x="1145" y="922"/>
                  <a:pt x="1146" y="926"/>
                </a:cubicBezTo>
                <a:cubicBezTo>
                  <a:pt x="1149" y="926"/>
                  <a:pt x="1152" y="923"/>
                  <a:pt x="1155" y="925"/>
                </a:cubicBezTo>
                <a:cubicBezTo>
                  <a:pt x="1154" y="926"/>
                  <a:pt x="1153" y="927"/>
                  <a:pt x="1153" y="928"/>
                </a:cubicBezTo>
                <a:cubicBezTo>
                  <a:pt x="1157" y="926"/>
                  <a:pt x="1161" y="925"/>
                  <a:pt x="1158" y="921"/>
                </a:cubicBezTo>
                <a:cubicBezTo>
                  <a:pt x="1161" y="921"/>
                  <a:pt x="1161" y="921"/>
                  <a:pt x="1161" y="921"/>
                </a:cubicBezTo>
                <a:cubicBezTo>
                  <a:pt x="1161" y="923"/>
                  <a:pt x="1160" y="924"/>
                  <a:pt x="1162" y="926"/>
                </a:cubicBezTo>
                <a:cubicBezTo>
                  <a:pt x="1163" y="921"/>
                  <a:pt x="1166" y="919"/>
                  <a:pt x="1165" y="914"/>
                </a:cubicBezTo>
                <a:cubicBezTo>
                  <a:pt x="1159" y="916"/>
                  <a:pt x="1160" y="911"/>
                  <a:pt x="1158" y="911"/>
                </a:cubicBezTo>
                <a:close/>
                <a:moveTo>
                  <a:pt x="1147" y="923"/>
                </a:moveTo>
                <a:cubicBezTo>
                  <a:pt x="1146" y="920"/>
                  <a:pt x="1149" y="921"/>
                  <a:pt x="1148" y="917"/>
                </a:cubicBezTo>
                <a:cubicBezTo>
                  <a:pt x="1149" y="918"/>
                  <a:pt x="1150" y="918"/>
                  <a:pt x="1151" y="918"/>
                </a:cubicBezTo>
                <a:cubicBezTo>
                  <a:pt x="1151" y="921"/>
                  <a:pt x="1150" y="923"/>
                  <a:pt x="1147" y="923"/>
                </a:cubicBezTo>
                <a:close/>
                <a:moveTo>
                  <a:pt x="88" y="926"/>
                </a:moveTo>
                <a:cubicBezTo>
                  <a:pt x="92" y="922"/>
                  <a:pt x="97" y="920"/>
                  <a:pt x="101" y="916"/>
                </a:cubicBezTo>
                <a:cubicBezTo>
                  <a:pt x="95" y="911"/>
                  <a:pt x="91" y="920"/>
                  <a:pt x="87" y="923"/>
                </a:cubicBezTo>
                <a:cubicBezTo>
                  <a:pt x="88" y="923"/>
                  <a:pt x="87" y="925"/>
                  <a:pt x="88" y="926"/>
                </a:cubicBezTo>
                <a:close/>
                <a:moveTo>
                  <a:pt x="994" y="937"/>
                </a:moveTo>
                <a:cubicBezTo>
                  <a:pt x="1001" y="937"/>
                  <a:pt x="1006" y="930"/>
                  <a:pt x="1012" y="931"/>
                </a:cubicBezTo>
                <a:cubicBezTo>
                  <a:pt x="1013" y="927"/>
                  <a:pt x="1012" y="927"/>
                  <a:pt x="1012" y="922"/>
                </a:cubicBezTo>
                <a:cubicBezTo>
                  <a:pt x="1002" y="920"/>
                  <a:pt x="1004" y="933"/>
                  <a:pt x="996" y="931"/>
                </a:cubicBezTo>
                <a:cubicBezTo>
                  <a:pt x="998" y="927"/>
                  <a:pt x="1001" y="926"/>
                  <a:pt x="1005" y="924"/>
                </a:cubicBezTo>
                <a:cubicBezTo>
                  <a:pt x="1001" y="923"/>
                  <a:pt x="997" y="922"/>
                  <a:pt x="994" y="925"/>
                </a:cubicBezTo>
                <a:cubicBezTo>
                  <a:pt x="997" y="930"/>
                  <a:pt x="993" y="931"/>
                  <a:pt x="994" y="937"/>
                </a:cubicBezTo>
                <a:close/>
                <a:moveTo>
                  <a:pt x="178" y="931"/>
                </a:moveTo>
                <a:cubicBezTo>
                  <a:pt x="175" y="931"/>
                  <a:pt x="176" y="933"/>
                  <a:pt x="174" y="935"/>
                </a:cubicBezTo>
                <a:cubicBezTo>
                  <a:pt x="178" y="935"/>
                  <a:pt x="178" y="933"/>
                  <a:pt x="178" y="931"/>
                </a:cubicBezTo>
                <a:close/>
                <a:moveTo>
                  <a:pt x="1184" y="948"/>
                </a:moveTo>
                <a:cubicBezTo>
                  <a:pt x="1186" y="945"/>
                  <a:pt x="1188" y="942"/>
                  <a:pt x="1189" y="939"/>
                </a:cubicBezTo>
                <a:cubicBezTo>
                  <a:pt x="1184" y="941"/>
                  <a:pt x="1188" y="934"/>
                  <a:pt x="1184" y="935"/>
                </a:cubicBezTo>
                <a:cubicBezTo>
                  <a:pt x="1177" y="945"/>
                  <a:pt x="1160" y="942"/>
                  <a:pt x="1160" y="956"/>
                </a:cubicBezTo>
                <a:cubicBezTo>
                  <a:pt x="1159" y="954"/>
                  <a:pt x="1158" y="957"/>
                  <a:pt x="1158" y="955"/>
                </a:cubicBezTo>
                <a:cubicBezTo>
                  <a:pt x="1158" y="954"/>
                  <a:pt x="1159" y="953"/>
                  <a:pt x="1158" y="952"/>
                </a:cubicBezTo>
                <a:cubicBezTo>
                  <a:pt x="1156" y="954"/>
                  <a:pt x="1155" y="956"/>
                  <a:pt x="1154" y="958"/>
                </a:cubicBezTo>
                <a:cubicBezTo>
                  <a:pt x="1149" y="959"/>
                  <a:pt x="1153" y="956"/>
                  <a:pt x="1149" y="955"/>
                </a:cubicBezTo>
                <a:cubicBezTo>
                  <a:pt x="1150" y="963"/>
                  <a:pt x="1143" y="964"/>
                  <a:pt x="1135" y="964"/>
                </a:cubicBezTo>
                <a:cubicBezTo>
                  <a:pt x="1132" y="973"/>
                  <a:pt x="1125" y="977"/>
                  <a:pt x="1117" y="980"/>
                </a:cubicBezTo>
                <a:cubicBezTo>
                  <a:pt x="1114" y="975"/>
                  <a:pt x="1120" y="972"/>
                  <a:pt x="1122" y="969"/>
                </a:cubicBezTo>
                <a:cubicBezTo>
                  <a:pt x="1117" y="969"/>
                  <a:pt x="1126" y="967"/>
                  <a:pt x="1122" y="965"/>
                </a:cubicBezTo>
                <a:cubicBezTo>
                  <a:pt x="1121" y="968"/>
                  <a:pt x="1119" y="965"/>
                  <a:pt x="1118" y="965"/>
                </a:cubicBezTo>
                <a:cubicBezTo>
                  <a:pt x="1116" y="966"/>
                  <a:pt x="1115" y="969"/>
                  <a:pt x="1114" y="972"/>
                </a:cubicBezTo>
                <a:cubicBezTo>
                  <a:pt x="1109" y="971"/>
                  <a:pt x="1108" y="974"/>
                  <a:pt x="1106" y="977"/>
                </a:cubicBezTo>
                <a:cubicBezTo>
                  <a:pt x="1110" y="976"/>
                  <a:pt x="1110" y="973"/>
                  <a:pt x="1114" y="974"/>
                </a:cubicBezTo>
                <a:cubicBezTo>
                  <a:pt x="1118" y="982"/>
                  <a:pt x="1110" y="982"/>
                  <a:pt x="1107" y="987"/>
                </a:cubicBezTo>
                <a:cubicBezTo>
                  <a:pt x="1115" y="986"/>
                  <a:pt x="1119" y="980"/>
                  <a:pt x="1127" y="978"/>
                </a:cubicBezTo>
                <a:cubicBezTo>
                  <a:pt x="1128" y="981"/>
                  <a:pt x="1129" y="983"/>
                  <a:pt x="1130" y="984"/>
                </a:cubicBezTo>
                <a:cubicBezTo>
                  <a:pt x="1134" y="981"/>
                  <a:pt x="1140" y="978"/>
                  <a:pt x="1143" y="973"/>
                </a:cubicBezTo>
                <a:cubicBezTo>
                  <a:pt x="1153" y="977"/>
                  <a:pt x="1151" y="960"/>
                  <a:pt x="1158" y="958"/>
                </a:cubicBezTo>
                <a:cubicBezTo>
                  <a:pt x="1161" y="958"/>
                  <a:pt x="1161" y="961"/>
                  <a:pt x="1164" y="960"/>
                </a:cubicBezTo>
                <a:cubicBezTo>
                  <a:pt x="1171" y="957"/>
                  <a:pt x="1174" y="946"/>
                  <a:pt x="1184" y="948"/>
                </a:cubicBezTo>
                <a:close/>
                <a:moveTo>
                  <a:pt x="215" y="940"/>
                </a:moveTo>
                <a:cubicBezTo>
                  <a:pt x="216" y="940"/>
                  <a:pt x="218" y="940"/>
                  <a:pt x="218" y="942"/>
                </a:cubicBezTo>
                <a:cubicBezTo>
                  <a:pt x="219" y="942"/>
                  <a:pt x="221" y="942"/>
                  <a:pt x="221" y="940"/>
                </a:cubicBezTo>
                <a:cubicBezTo>
                  <a:pt x="220" y="940"/>
                  <a:pt x="220" y="940"/>
                  <a:pt x="220" y="939"/>
                </a:cubicBezTo>
                <a:cubicBezTo>
                  <a:pt x="218" y="939"/>
                  <a:pt x="215" y="938"/>
                  <a:pt x="215" y="940"/>
                </a:cubicBezTo>
                <a:close/>
                <a:moveTo>
                  <a:pt x="1064" y="943"/>
                </a:moveTo>
                <a:cubicBezTo>
                  <a:pt x="1065" y="946"/>
                  <a:pt x="1063" y="946"/>
                  <a:pt x="1062" y="948"/>
                </a:cubicBezTo>
                <a:cubicBezTo>
                  <a:pt x="1066" y="947"/>
                  <a:pt x="1065" y="950"/>
                  <a:pt x="1068" y="950"/>
                </a:cubicBezTo>
                <a:cubicBezTo>
                  <a:pt x="1069" y="948"/>
                  <a:pt x="1073" y="948"/>
                  <a:pt x="1072" y="944"/>
                </a:cubicBezTo>
                <a:cubicBezTo>
                  <a:pt x="1070" y="943"/>
                  <a:pt x="1069" y="948"/>
                  <a:pt x="1069" y="945"/>
                </a:cubicBezTo>
                <a:cubicBezTo>
                  <a:pt x="1069" y="944"/>
                  <a:pt x="1070" y="943"/>
                  <a:pt x="1070" y="942"/>
                </a:cubicBezTo>
                <a:cubicBezTo>
                  <a:pt x="1068" y="942"/>
                  <a:pt x="1067" y="940"/>
                  <a:pt x="1064" y="939"/>
                </a:cubicBezTo>
                <a:cubicBezTo>
                  <a:pt x="1063" y="944"/>
                  <a:pt x="1057" y="942"/>
                  <a:pt x="1058" y="948"/>
                </a:cubicBezTo>
                <a:cubicBezTo>
                  <a:pt x="1063" y="949"/>
                  <a:pt x="1061" y="944"/>
                  <a:pt x="1064" y="943"/>
                </a:cubicBezTo>
                <a:close/>
                <a:moveTo>
                  <a:pt x="942" y="948"/>
                </a:moveTo>
                <a:cubicBezTo>
                  <a:pt x="942" y="944"/>
                  <a:pt x="942" y="944"/>
                  <a:pt x="942" y="944"/>
                </a:cubicBezTo>
                <a:cubicBezTo>
                  <a:pt x="939" y="943"/>
                  <a:pt x="939" y="949"/>
                  <a:pt x="942" y="948"/>
                </a:cubicBezTo>
                <a:close/>
                <a:moveTo>
                  <a:pt x="1171" y="961"/>
                </a:moveTo>
                <a:cubicBezTo>
                  <a:pt x="1171" y="966"/>
                  <a:pt x="1164" y="965"/>
                  <a:pt x="1164" y="970"/>
                </a:cubicBezTo>
                <a:cubicBezTo>
                  <a:pt x="1176" y="963"/>
                  <a:pt x="1186" y="960"/>
                  <a:pt x="1195" y="950"/>
                </a:cubicBezTo>
                <a:cubicBezTo>
                  <a:pt x="1185" y="945"/>
                  <a:pt x="1181" y="960"/>
                  <a:pt x="1171" y="961"/>
                </a:cubicBezTo>
                <a:close/>
                <a:moveTo>
                  <a:pt x="199" y="950"/>
                </a:moveTo>
                <a:cubicBezTo>
                  <a:pt x="197" y="950"/>
                  <a:pt x="194" y="950"/>
                  <a:pt x="195" y="952"/>
                </a:cubicBezTo>
                <a:cubicBezTo>
                  <a:pt x="197" y="952"/>
                  <a:pt x="199" y="952"/>
                  <a:pt x="199" y="950"/>
                </a:cubicBezTo>
                <a:close/>
                <a:moveTo>
                  <a:pt x="72" y="952"/>
                </a:moveTo>
                <a:cubicBezTo>
                  <a:pt x="70" y="949"/>
                  <a:pt x="65" y="951"/>
                  <a:pt x="64" y="954"/>
                </a:cubicBezTo>
                <a:cubicBezTo>
                  <a:pt x="67" y="954"/>
                  <a:pt x="71" y="955"/>
                  <a:pt x="72" y="952"/>
                </a:cubicBezTo>
                <a:close/>
                <a:moveTo>
                  <a:pt x="1136" y="954"/>
                </a:moveTo>
                <a:cubicBezTo>
                  <a:pt x="1139" y="955"/>
                  <a:pt x="1141" y="954"/>
                  <a:pt x="1140" y="951"/>
                </a:cubicBezTo>
                <a:cubicBezTo>
                  <a:pt x="1137" y="951"/>
                  <a:pt x="1137" y="951"/>
                  <a:pt x="1137" y="951"/>
                </a:cubicBezTo>
                <a:cubicBezTo>
                  <a:pt x="1138" y="952"/>
                  <a:pt x="1136" y="953"/>
                  <a:pt x="1136" y="954"/>
                </a:cubicBezTo>
                <a:close/>
                <a:moveTo>
                  <a:pt x="90" y="958"/>
                </a:moveTo>
                <a:cubicBezTo>
                  <a:pt x="89" y="960"/>
                  <a:pt x="87" y="960"/>
                  <a:pt x="87" y="962"/>
                </a:cubicBezTo>
                <a:cubicBezTo>
                  <a:pt x="91" y="962"/>
                  <a:pt x="91" y="962"/>
                  <a:pt x="91" y="962"/>
                </a:cubicBezTo>
                <a:cubicBezTo>
                  <a:pt x="91" y="960"/>
                  <a:pt x="91" y="958"/>
                  <a:pt x="90" y="958"/>
                </a:cubicBezTo>
                <a:close/>
                <a:moveTo>
                  <a:pt x="130" y="964"/>
                </a:moveTo>
                <a:cubicBezTo>
                  <a:pt x="134" y="965"/>
                  <a:pt x="135" y="959"/>
                  <a:pt x="133" y="958"/>
                </a:cubicBezTo>
                <a:cubicBezTo>
                  <a:pt x="132" y="959"/>
                  <a:pt x="128" y="961"/>
                  <a:pt x="130" y="964"/>
                </a:cubicBezTo>
                <a:close/>
                <a:moveTo>
                  <a:pt x="236" y="965"/>
                </a:moveTo>
                <a:cubicBezTo>
                  <a:pt x="236" y="967"/>
                  <a:pt x="236" y="968"/>
                  <a:pt x="237" y="969"/>
                </a:cubicBezTo>
                <a:cubicBezTo>
                  <a:pt x="243" y="967"/>
                  <a:pt x="247" y="971"/>
                  <a:pt x="248" y="975"/>
                </a:cubicBezTo>
                <a:cubicBezTo>
                  <a:pt x="248" y="967"/>
                  <a:pt x="247" y="967"/>
                  <a:pt x="247" y="960"/>
                </a:cubicBezTo>
                <a:cubicBezTo>
                  <a:pt x="242" y="960"/>
                  <a:pt x="240" y="963"/>
                  <a:pt x="236" y="965"/>
                </a:cubicBezTo>
                <a:close/>
                <a:moveTo>
                  <a:pt x="171" y="965"/>
                </a:moveTo>
                <a:cubicBezTo>
                  <a:pt x="167" y="965"/>
                  <a:pt x="167" y="968"/>
                  <a:pt x="164" y="969"/>
                </a:cubicBezTo>
                <a:cubicBezTo>
                  <a:pt x="168" y="969"/>
                  <a:pt x="170" y="968"/>
                  <a:pt x="171" y="965"/>
                </a:cubicBezTo>
                <a:close/>
                <a:moveTo>
                  <a:pt x="1060" y="970"/>
                </a:moveTo>
                <a:cubicBezTo>
                  <a:pt x="1064" y="970"/>
                  <a:pt x="1066" y="969"/>
                  <a:pt x="1067" y="966"/>
                </a:cubicBezTo>
                <a:cubicBezTo>
                  <a:pt x="1064" y="967"/>
                  <a:pt x="1061" y="967"/>
                  <a:pt x="1060" y="970"/>
                </a:cubicBezTo>
                <a:close/>
                <a:moveTo>
                  <a:pt x="187" y="977"/>
                </a:moveTo>
                <a:cubicBezTo>
                  <a:pt x="187" y="978"/>
                  <a:pt x="188" y="981"/>
                  <a:pt x="186" y="981"/>
                </a:cubicBezTo>
                <a:cubicBezTo>
                  <a:pt x="182" y="981"/>
                  <a:pt x="178" y="982"/>
                  <a:pt x="176" y="985"/>
                </a:cubicBezTo>
                <a:cubicBezTo>
                  <a:pt x="173" y="986"/>
                  <a:pt x="175" y="982"/>
                  <a:pt x="172" y="983"/>
                </a:cubicBezTo>
                <a:cubicBezTo>
                  <a:pt x="166" y="985"/>
                  <a:pt x="164" y="989"/>
                  <a:pt x="161" y="992"/>
                </a:cubicBezTo>
                <a:cubicBezTo>
                  <a:pt x="156" y="997"/>
                  <a:pt x="149" y="999"/>
                  <a:pt x="145" y="1001"/>
                </a:cubicBezTo>
                <a:cubicBezTo>
                  <a:pt x="159" y="1005"/>
                  <a:pt x="173" y="992"/>
                  <a:pt x="179" y="985"/>
                </a:cubicBezTo>
                <a:cubicBezTo>
                  <a:pt x="191" y="984"/>
                  <a:pt x="196" y="977"/>
                  <a:pt x="204" y="972"/>
                </a:cubicBezTo>
                <a:cubicBezTo>
                  <a:pt x="196" y="971"/>
                  <a:pt x="193" y="975"/>
                  <a:pt x="187" y="977"/>
                </a:cubicBezTo>
                <a:close/>
                <a:moveTo>
                  <a:pt x="1174" y="972"/>
                </a:moveTo>
                <a:cubicBezTo>
                  <a:pt x="1175" y="975"/>
                  <a:pt x="1171" y="974"/>
                  <a:pt x="1172" y="977"/>
                </a:cubicBezTo>
                <a:cubicBezTo>
                  <a:pt x="1175" y="977"/>
                  <a:pt x="1177" y="973"/>
                  <a:pt x="1174" y="972"/>
                </a:cubicBezTo>
                <a:close/>
                <a:moveTo>
                  <a:pt x="1190" y="976"/>
                </a:moveTo>
                <a:cubicBezTo>
                  <a:pt x="1185" y="977"/>
                  <a:pt x="1178" y="975"/>
                  <a:pt x="1177" y="980"/>
                </a:cubicBezTo>
                <a:cubicBezTo>
                  <a:pt x="1183" y="977"/>
                  <a:pt x="1187" y="984"/>
                  <a:pt x="1190" y="980"/>
                </a:cubicBezTo>
                <a:cubicBezTo>
                  <a:pt x="1185" y="980"/>
                  <a:pt x="1188" y="977"/>
                  <a:pt x="1190" y="976"/>
                </a:cubicBezTo>
                <a:close/>
                <a:moveTo>
                  <a:pt x="989" y="985"/>
                </a:moveTo>
                <a:cubicBezTo>
                  <a:pt x="991" y="985"/>
                  <a:pt x="991" y="986"/>
                  <a:pt x="991" y="988"/>
                </a:cubicBezTo>
                <a:cubicBezTo>
                  <a:pt x="995" y="986"/>
                  <a:pt x="997" y="983"/>
                  <a:pt x="999" y="979"/>
                </a:cubicBezTo>
                <a:cubicBezTo>
                  <a:pt x="994" y="980"/>
                  <a:pt x="991" y="982"/>
                  <a:pt x="989" y="985"/>
                </a:cubicBezTo>
                <a:close/>
                <a:moveTo>
                  <a:pt x="207" y="982"/>
                </a:moveTo>
                <a:cubicBezTo>
                  <a:pt x="210" y="985"/>
                  <a:pt x="216" y="983"/>
                  <a:pt x="219" y="982"/>
                </a:cubicBezTo>
                <a:cubicBezTo>
                  <a:pt x="217" y="981"/>
                  <a:pt x="211" y="979"/>
                  <a:pt x="207" y="982"/>
                </a:cubicBezTo>
                <a:close/>
                <a:moveTo>
                  <a:pt x="4" y="982"/>
                </a:moveTo>
                <a:cubicBezTo>
                  <a:pt x="2" y="983"/>
                  <a:pt x="1" y="985"/>
                  <a:pt x="0" y="988"/>
                </a:cubicBezTo>
                <a:cubicBezTo>
                  <a:pt x="4" y="987"/>
                  <a:pt x="6" y="990"/>
                  <a:pt x="9" y="991"/>
                </a:cubicBezTo>
                <a:cubicBezTo>
                  <a:pt x="9" y="987"/>
                  <a:pt x="15" y="989"/>
                  <a:pt x="14" y="985"/>
                </a:cubicBezTo>
                <a:cubicBezTo>
                  <a:pt x="9" y="987"/>
                  <a:pt x="8" y="984"/>
                  <a:pt x="4" y="982"/>
                </a:cubicBezTo>
                <a:close/>
                <a:moveTo>
                  <a:pt x="1088" y="991"/>
                </a:moveTo>
                <a:cubicBezTo>
                  <a:pt x="1090" y="987"/>
                  <a:pt x="1095" y="986"/>
                  <a:pt x="1099" y="986"/>
                </a:cubicBezTo>
                <a:cubicBezTo>
                  <a:pt x="1098" y="977"/>
                  <a:pt x="1086" y="988"/>
                  <a:pt x="1088" y="991"/>
                </a:cubicBezTo>
                <a:close/>
                <a:moveTo>
                  <a:pt x="1136" y="986"/>
                </a:moveTo>
                <a:cubicBezTo>
                  <a:pt x="1138" y="986"/>
                  <a:pt x="1138" y="987"/>
                  <a:pt x="1139" y="988"/>
                </a:cubicBezTo>
                <a:cubicBezTo>
                  <a:pt x="1138" y="985"/>
                  <a:pt x="1142" y="987"/>
                  <a:pt x="1141" y="984"/>
                </a:cubicBezTo>
                <a:cubicBezTo>
                  <a:pt x="1139" y="984"/>
                  <a:pt x="1137" y="985"/>
                  <a:pt x="1136" y="986"/>
                </a:cubicBezTo>
                <a:close/>
                <a:moveTo>
                  <a:pt x="1151" y="990"/>
                </a:moveTo>
                <a:cubicBezTo>
                  <a:pt x="1152" y="990"/>
                  <a:pt x="1153" y="991"/>
                  <a:pt x="1154" y="991"/>
                </a:cubicBezTo>
                <a:cubicBezTo>
                  <a:pt x="1153" y="998"/>
                  <a:pt x="1147" y="992"/>
                  <a:pt x="1146" y="995"/>
                </a:cubicBezTo>
                <a:cubicBezTo>
                  <a:pt x="1150" y="996"/>
                  <a:pt x="1151" y="999"/>
                  <a:pt x="1154" y="1000"/>
                </a:cubicBezTo>
                <a:cubicBezTo>
                  <a:pt x="1152" y="997"/>
                  <a:pt x="1153" y="993"/>
                  <a:pt x="1157" y="992"/>
                </a:cubicBezTo>
                <a:cubicBezTo>
                  <a:pt x="1156" y="991"/>
                  <a:pt x="1156" y="989"/>
                  <a:pt x="1155" y="988"/>
                </a:cubicBezTo>
                <a:cubicBezTo>
                  <a:pt x="1155" y="990"/>
                  <a:pt x="1150" y="987"/>
                  <a:pt x="1151" y="990"/>
                </a:cubicBezTo>
                <a:close/>
                <a:moveTo>
                  <a:pt x="845" y="991"/>
                </a:moveTo>
                <a:cubicBezTo>
                  <a:pt x="842" y="993"/>
                  <a:pt x="834" y="994"/>
                  <a:pt x="836" y="998"/>
                </a:cubicBezTo>
                <a:cubicBezTo>
                  <a:pt x="839" y="996"/>
                  <a:pt x="843" y="995"/>
                  <a:pt x="845" y="991"/>
                </a:cubicBezTo>
                <a:close/>
                <a:moveTo>
                  <a:pt x="996" y="992"/>
                </a:moveTo>
                <a:cubicBezTo>
                  <a:pt x="994" y="993"/>
                  <a:pt x="992" y="994"/>
                  <a:pt x="991" y="995"/>
                </a:cubicBezTo>
                <a:cubicBezTo>
                  <a:pt x="994" y="995"/>
                  <a:pt x="996" y="995"/>
                  <a:pt x="996" y="992"/>
                </a:cubicBezTo>
                <a:close/>
                <a:moveTo>
                  <a:pt x="1031" y="997"/>
                </a:moveTo>
                <a:cubicBezTo>
                  <a:pt x="1031" y="995"/>
                  <a:pt x="1034" y="996"/>
                  <a:pt x="1035" y="994"/>
                </a:cubicBezTo>
                <a:cubicBezTo>
                  <a:pt x="1033" y="992"/>
                  <a:pt x="1028" y="996"/>
                  <a:pt x="1031" y="997"/>
                </a:cubicBezTo>
                <a:close/>
                <a:moveTo>
                  <a:pt x="856" y="1002"/>
                </a:moveTo>
                <a:cubicBezTo>
                  <a:pt x="861" y="1004"/>
                  <a:pt x="865" y="997"/>
                  <a:pt x="869" y="995"/>
                </a:cubicBezTo>
                <a:cubicBezTo>
                  <a:pt x="865" y="998"/>
                  <a:pt x="858" y="994"/>
                  <a:pt x="854" y="1000"/>
                </a:cubicBezTo>
                <a:cubicBezTo>
                  <a:pt x="856" y="1001"/>
                  <a:pt x="858" y="997"/>
                  <a:pt x="859" y="999"/>
                </a:cubicBezTo>
                <a:cubicBezTo>
                  <a:pt x="858" y="999"/>
                  <a:pt x="857" y="1000"/>
                  <a:pt x="856" y="1002"/>
                </a:cubicBezTo>
                <a:close/>
                <a:moveTo>
                  <a:pt x="882" y="994"/>
                </a:moveTo>
                <a:cubicBezTo>
                  <a:pt x="880" y="996"/>
                  <a:pt x="873" y="997"/>
                  <a:pt x="876" y="1001"/>
                </a:cubicBezTo>
                <a:cubicBezTo>
                  <a:pt x="880" y="1001"/>
                  <a:pt x="884" y="997"/>
                  <a:pt x="882" y="994"/>
                </a:cubicBezTo>
                <a:close/>
                <a:moveTo>
                  <a:pt x="327" y="1005"/>
                </a:moveTo>
                <a:cubicBezTo>
                  <a:pt x="328" y="1004"/>
                  <a:pt x="332" y="1005"/>
                  <a:pt x="331" y="1002"/>
                </a:cubicBezTo>
                <a:cubicBezTo>
                  <a:pt x="329" y="1002"/>
                  <a:pt x="325" y="1004"/>
                  <a:pt x="327" y="1005"/>
                </a:cubicBezTo>
                <a:close/>
                <a:moveTo>
                  <a:pt x="126" y="1017"/>
                </a:moveTo>
                <a:cubicBezTo>
                  <a:pt x="133" y="1015"/>
                  <a:pt x="141" y="1013"/>
                  <a:pt x="143" y="1006"/>
                </a:cubicBezTo>
                <a:cubicBezTo>
                  <a:pt x="136" y="1000"/>
                  <a:pt x="127" y="1008"/>
                  <a:pt x="126" y="1017"/>
                </a:cubicBezTo>
                <a:close/>
                <a:moveTo>
                  <a:pt x="825" y="1024"/>
                </a:moveTo>
                <a:cubicBezTo>
                  <a:pt x="837" y="1021"/>
                  <a:pt x="845" y="1013"/>
                  <a:pt x="852" y="1005"/>
                </a:cubicBezTo>
                <a:cubicBezTo>
                  <a:pt x="840" y="1006"/>
                  <a:pt x="834" y="1017"/>
                  <a:pt x="825" y="1018"/>
                </a:cubicBezTo>
                <a:cubicBezTo>
                  <a:pt x="827" y="1021"/>
                  <a:pt x="822" y="1022"/>
                  <a:pt x="825" y="1024"/>
                </a:cubicBezTo>
                <a:close/>
                <a:moveTo>
                  <a:pt x="834" y="1010"/>
                </a:moveTo>
                <a:cubicBezTo>
                  <a:pt x="836" y="1007"/>
                  <a:pt x="840" y="1009"/>
                  <a:pt x="840" y="1006"/>
                </a:cubicBezTo>
                <a:cubicBezTo>
                  <a:pt x="838" y="1004"/>
                  <a:pt x="830" y="1007"/>
                  <a:pt x="834" y="1010"/>
                </a:cubicBezTo>
                <a:close/>
                <a:moveTo>
                  <a:pt x="828" y="1006"/>
                </a:moveTo>
                <a:cubicBezTo>
                  <a:pt x="828" y="1009"/>
                  <a:pt x="824" y="1008"/>
                  <a:pt x="824" y="1011"/>
                </a:cubicBezTo>
                <a:cubicBezTo>
                  <a:pt x="827" y="1012"/>
                  <a:pt x="830" y="1012"/>
                  <a:pt x="832" y="1011"/>
                </a:cubicBezTo>
                <a:cubicBezTo>
                  <a:pt x="831" y="1009"/>
                  <a:pt x="830" y="1007"/>
                  <a:pt x="828" y="1006"/>
                </a:cubicBezTo>
                <a:close/>
                <a:moveTo>
                  <a:pt x="985" y="1009"/>
                </a:moveTo>
                <a:cubicBezTo>
                  <a:pt x="977" y="1010"/>
                  <a:pt x="972" y="1015"/>
                  <a:pt x="967" y="1019"/>
                </a:cubicBezTo>
                <a:cubicBezTo>
                  <a:pt x="976" y="1019"/>
                  <a:pt x="982" y="1015"/>
                  <a:pt x="985" y="1009"/>
                </a:cubicBezTo>
                <a:close/>
                <a:moveTo>
                  <a:pt x="1131" y="1012"/>
                </a:moveTo>
                <a:cubicBezTo>
                  <a:pt x="1133" y="1012"/>
                  <a:pt x="1135" y="1011"/>
                  <a:pt x="1136" y="1009"/>
                </a:cubicBezTo>
                <a:cubicBezTo>
                  <a:pt x="1133" y="1009"/>
                  <a:pt x="1131" y="1009"/>
                  <a:pt x="1131" y="1012"/>
                </a:cubicBezTo>
                <a:close/>
                <a:moveTo>
                  <a:pt x="816" y="1013"/>
                </a:moveTo>
                <a:cubicBezTo>
                  <a:pt x="813" y="1013"/>
                  <a:pt x="810" y="1014"/>
                  <a:pt x="808" y="1016"/>
                </a:cubicBezTo>
                <a:cubicBezTo>
                  <a:pt x="811" y="1015"/>
                  <a:pt x="815" y="1015"/>
                  <a:pt x="816" y="1013"/>
                </a:cubicBezTo>
                <a:close/>
                <a:moveTo>
                  <a:pt x="937" y="1026"/>
                </a:moveTo>
                <a:cubicBezTo>
                  <a:pt x="942" y="1026"/>
                  <a:pt x="945" y="1024"/>
                  <a:pt x="948" y="1021"/>
                </a:cubicBezTo>
                <a:cubicBezTo>
                  <a:pt x="947" y="1020"/>
                  <a:pt x="947" y="1017"/>
                  <a:pt x="946" y="1017"/>
                </a:cubicBezTo>
                <a:cubicBezTo>
                  <a:pt x="945" y="1018"/>
                  <a:pt x="942" y="1019"/>
                  <a:pt x="943" y="1016"/>
                </a:cubicBezTo>
                <a:cubicBezTo>
                  <a:pt x="938" y="1018"/>
                  <a:pt x="940" y="1022"/>
                  <a:pt x="937" y="1026"/>
                </a:cubicBezTo>
                <a:close/>
                <a:moveTo>
                  <a:pt x="239" y="1024"/>
                </a:moveTo>
                <a:cubicBezTo>
                  <a:pt x="239" y="1023"/>
                  <a:pt x="244" y="1021"/>
                  <a:pt x="241" y="1019"/>
                </a:cubicBezTo>
                <a:cubicBezTo>
                  <a:pt x="241" y="1021"/>
                  <a:pt x="235" y="1022"/>
                  <a:pt x="239" y="1024"/>
                </a:cubicBezTo>
                <a:close/>
                <a:moveTo>
                  <a:pt x="976" y="1035"/>
                </a:moveTo>
                <a:cubicBezTo>
                  <a:pt x="977" y="1036"/>
                  <a:pt x="983" y="1034"/>
                  <a:pt x="983" y="1030"/>
                </a:cubicBezTo>
                <a:cubicBezTo>
                  <a:pt x="976" y="1034"/>
                  <a:pt x="962" y="1038"/>
                  <a:pt x="956" y="1044"/>
                </a:cubicBezTo>
                <a:cubicBezTo>
                  <a:pt x="965" y="1044"/>
                  <a:pt x="970" y="1039"/>
                  <a:pt x="976" y="1035"/>
                </a:cubicBezTo>
                <a:close/>
                <a:moveTo>
                  <a:pt x="978" y="1043"/>
                </a:moveTo>
                <a:cubicBezTo>
                  <a:pt x="975" y="1043"/>
                  <a:pt x="973" y="1045"/>
                  <a:pt x="972" y="1046"/>
                </a:cubicBezTo>
                <a:cubicBezTo>
                  <a:pt x="974" y="1046"/>
                  <a:pt x="978" y="1046"/>
                  <a:pt x="978" y="1043"/>
                </a:cubicBezTo>
                <a:close/>
                <a:moveTo>
                  <a:pt x="245" y="1049"/>
                </a:moveTo>
                <a:cubicBezTo>
                  <a:pt x="243" y="1053"/>
                  <a:pt x="242" y="1059"/>
                  <a:pt x="240" y="1062"/>
                </a:cubicBezTo>
                <a:cubicBezTo>
                  <a:pt x="248" y="1060"/>
                  <a:pt x="255" y="1056"/>
                  <a:pt x="258" y="1048"/>
                </a:cubicBezTo>
                <a:cubicBezTo>
                  <a:pt x="254" y="1051"/>
                  <a:pt x="250" y="1050"/>
                  <a:pt x="245" y="1049"/>
                </a:cubicBezTo>
                <a:close/>
                <a:moveTo>
                  <a:pt x="921" y="1054"/>
                </a:moveTo>
                <a:cubicBezTo>
                  <a:pt x="923" y="1053"/>
                  <a:pt x="932" y="1052"/>
                  <a:pt x="933" y="1048"/>
                </a:cubicBezTo>
                <a:cubicBezTo>
                  <a:pt x="930" y="1050"/>
                  <a:pt x="923" y="1050"/>
                  <a:pt x="921" y="1054"/>
                </a:cubicBezTo>
                <a:close/>
                <a:moveTo>
                  <a:pt x="926" y="1062"/>
                </a:moveTo>
                <a:cubicBezTo>
                  <a:pt x="928" y="1057"/>
                  <a:pt x="934" y="1057"/>
                  <a:pt x="938" y="1054"/>
                </a:cubicBezTo>
                <a:cubicBezTo>
                  <a:pt x="931" y="1054"/>
                  <a:pt x="925" y="1057"/>
                  <a:pt x="921" y="1060"/>
                </a:cubicBezTo>
                <a:cubicBezTo>
                  <a:pt x="922" y="1061"/>
                  <a:pt x="925" y="1061"/>
                  <a:pt x="926" y="1062"/>
                </a:cubicBezTo>
                <a:close/>
                <a:moveTo>
                  <a:pt x="768" y="1057"/>
                </a:moveTo>
                <a:cubicBezTo>
                  <a:pt x="762" y="1054"/>
                  <a:pt x="760" y="1062"/>
                  <a:pt x="755" y="1060"/>
                </a:cubicBezTo>
                <a:cubicBezTo>
                  <a:pt x="755" y="1063"/>
                  <a:pt x="757" y="1063"/>
                  <a:pt x="758" y="1064"/>
                </a:cubicBezTo>
                <a:cubicBezTo>
                  <a:pt x="761" y="1060"/>
                  <a:pt x="766" y="1061"/>
                  <a:pt x="768" y="1057"/>
                </a:cubicBezTo>
                <a:close/>
                <a:moveTo>
                  <a:pt x="718" y="1059"/>
                </a:moveTo>
                <a:cubicBezTo>
                  <a:pt x="715" y="1059"/>
                  <a:pt x="713" y="1060"/>
                  <a:pt x="712" y="1062"/>
                </a:cubicBezTo>
                <a:cubicBezTo>
                  <a:pt x="713" y="1062"/>
                  <a:pt x="713" y="1063"/>
                  <a:pt x="712" y="1064"/>
                </a:cubicBezTo>
                <a:cubicBezTo>
                  <a:pt x="715" y="1063"/>
                  <a:pt x="718" y="1062"/>
                  <a:pt x="718" y="1059"/>
                </a:cubicBezTo>
                <a:close/>
                <a:moveTo>
                  <a:pt x="906" y="1070"/>
                </a:moveTo>
                <a:cubicBezTo>
                  <a:pt x="911" y="1069"/>
                  <a:pt x="915" y="1067"/>
                  <a:pt x="919" y="1064"/>
                </a:cubicBezTo>
                <a:cubicBezTo>
                  <a:pt x="919" y="1064"/>
                  <a:pt x="918" y="1063"/>
                  <a:pt x="918" y="1062"/>
                </a:cubicBezTo>
                <a:cubicBezTo>
                  <a:pt x="914" y="1065"/>
                  <a:pt x="906" y="1064"/>
                  <a:pt x="906" y="1070"/>
                </a:cubicBezTo>
                <a:close/>
                <a:moveTo>
                  <a:pt x="524" y="1069"/>
                </a:moveTo>
                <a:cubicBezTo>
                  <a:pt x="524" y="1066"/>
                  <a:pt x="526" y="1066"/>
                  <a:pt x="526" y="1063"/>
                </a:cubicBezTo>
                <a:cubicBezTo>
                  <a:pt x="523" y="1062"/>
                  <a:pt x="523" y="1065"/>
                  <a:pt x="522" y="1063"/>
                </a:cubicBezTo>
                <a:cubicBezTo>
                  <a:pt x="522" y="1069"/>
                  <a:pt x="515" y="1064"/>
                  <a:pt x="515" y="1068"/>
                </a:cubicBezTo>
                <a:cubicBezTo>
                  <a:pt x="516" y="1070"/>
                  <a:pt x="521" y="1068"/>
                  <a:pt x="524" y="1069"/>
                </a:cubicBezTo>
                <a:close/>
                <a:moveTo>
                  <a:pt x="678" y="1074"/>
                </a:moveTo>
                <a:cubicBezTo>
                  <a:pt x="691" y="1077"/>
                  <a:pt x="702" y="1069"/>
                  <a:pt x="710" y="1063"/>
                </a:cubicBezTo>
                <a:cubicBezTo>
                  <a:pt x="699" y="1065"/>
                  <a:pt x="688" y="1067"/>
                  <a:pt x="682" y="1073"/>
                </a:cubicBezTo>
                <a:cubicBezTo>
                  <a:pt x="682" y="1072"/>
                  <a:pt x="682" y="1071"/>
                  <a:pt x="681" y="1070"/>
                </a:cubicBezTo>
                <a:cubicBezTo>
                  <a:pt x="682" y="1074"/>
                  <a:pt x="677" y="1071"/>
                  <a:pt x="678" y="1074"/>
                </a:cubicBezTo>
                <a:close/>
                <a:moveTo>
                  <a:pt x="747" y="1066"/>
                </a:moveTo>
                <a:cubicBezTo>
                  <a:pt x="736" y="1067"/>
                  <a:pt x="724" y="1073"/>
                  <a:pt x="716" y="1078"/>
                </a:cubicBezTo>
                <a:cubicBezTo>
                  <a:pt x="727" y="1080"/>
                  <a:pt x="733" y="1070"/>
                  <a:pt x="744" y="1070"/>
                </a:cubicBezTo>
                <a:cubicBezTo>
                  <a:pt x="743" y="1067"/>
                  <a:pt x="746" y="1067"/>
                  <a:pt x="747" y="1066"/>
                </a:cubicBezTo>
                <a:close/>
                <a:moveTo>
                  <a:pt x="1029" y="1088"/>
                </a:moveTo>
                <a:cubicBezTo>
                  <a:pt x="1035" y="1088"/>
                  <a:pt x="1051" y="1081"/>
                  <a:pt x="1048" y="1075"/>
                </a:cubicBezTo>
                <a:cubicBezTo>
                  <a:pt x="1043" y="1080"/>
                  <a:pt x="1034" y="1083"/>
                  <a:pt x="1029" y="1088"/>
                </a:cubicBezTo>
                <a:close/>
                <a:moveTo>
                  <a:pt x="402" y="1084"/>
                </a:moveTo>
                <a:cubicBezTo>
                  <a:pt x="402" y="1086"/>
                  <a:pt x="399" y="1085"/>
                  <a:pt x="399" y="1086"/>
                </a:cubicBezTo>
                <a:cubicBezTo>
                  <a:pt x="402" y="1085"/>
                  <a:pt x="399" y="1089"/>
                  <a:pt x="402" y="1089"/>
                </a:cubicBezTo>
                <a:cubicBezTo>
                  <a:pt x="403" y="1088"/>
                  <a:pt x="405" y="1085"/>
                  <a:pt x="402" y="1084"/>
                </a:cubicBezTo>
                <a:close/>
                <a:moveTo>
                  <a:pt x="710" y="1088"/>
                </a:moveTo>
                <a:cubicBezTo>
                  <a:pt x="708" y="1090"/>
                  <a:pt x="702" y="1089"/>
                  <a:pt x="702" y="1093"/>
                </a:cubicBezTo>
                <a:cubicBezTo>
                  <a:pt x="704" y="1094"/>
                  <a:pt x="707" y="1094"/>
                  <a:pt x="711" y="1094"/>
                </a:cubicBezTo>
                <a:cubicBezTo>
                  <a:pt x="712" y="1092"/>
                  <a:pt x="713" y="1089"/>
                  <a:pt x="710" y="1088"/>
                </a:cubicBezTo>
                <a:close/>
                <a:moveTo>
                  <a:pt x="710" y="1097"/>
                </a:moveTo>
                <a:cubicBezTo>
                  <a:pt x="712" y="1098"/>
                  <a:pt x="715" y="1096"/>
                  <a:pt x="714" y="1099"/>
                </a:cubicBezTo>
                <a:cubicBezTo>
                  <a:pt x="709" y="1100"/>
                  <a:pt x="709" y="1101"/>
                  <a:pt x="709" y="1105"/>
                </a:cubicBezTo>
                <a:cubicBezTo>
                  <a:pt x="711" y="1105"/>
                  <a:pt x="713" y="1105"/>
                  <a:pt x="714" y="1107"/>
                </a:cubicBezTo>
                <a:cubicBezTo>
                  <a:pt x="711" y="1108"/>
                  <a:pt x="710" y="1107"/>
                  <a:pt x="710" y="1109"/>
                </a:cubicBezTo>
                <a:cubicBezTo>
                  <a:pt x="715" y="1109"/>
                  <a:pt x="718" y="1106"/>
                  <a:pt x="721" y="1104"/>
                </a:cubicBezTo>
                <a:cubicBezTo>
                  <a:pt x="718" y="1103"/>
                  <a:pt x="716" y="1107"/>
                  <a:pt x="714" y="1104"/>
                </a:cubicBezTo>
                <a:cubicBezTo>
                  <a:pt x="717" y="1103"/>
                  <a:pt x="722" y="1099"/>
                  <a:pt x="725" y="1101"/>
                </a:cubicBezTo>
                <a:cubicBezTo>
                  <a:pt x="725" y="1103"/>
                  <a:pt x="722" y="1102"/>
                  <a:pt x="722" y="1104"/>
                </a:cubicBezTo>
                <a:cubicBezTo>
                  <a:pt x="725" y="1106"/>
                  <a:pt x="729" y="1104"/>
                  <a:pt x="731" y="1102"/>
                </a:cubicBezTo>
                <a:cubicBezTo>
                  <a:pt x="728" y="1102"/>
                  <a:pt x="726" y="1099"/>
                  <a:pt x="728" y="1097"/>
                </a:cubicBezTo>
                <a:cubicBezTo>
                  <a:pt x="726" y="1097"/>
                  <a:pt x="724" y="1098"/>
                  <a:pt x="724" y="1096"/>
                </a:cubicBezTo>
                <a:cubicBezTo>
                  <a:pt x="724" y="1094"/>
                  <a:pt x="727" y="1095"/>
                  <a:pt x="727" y="1094"/>
                </a:cubicBezTo>
                <a:cubicBezTo>
                  <a:pt x="725" y="1092"/>
                  <a:pt x="723" y="1090"/>
                  <a:pt x="721" y="1089"/>
                </a:cubicBezTo>
                <a:cubicBezTo>
                  <a:pt x="720" y="1095"/>
                  <a:pt x="712" y="1092"/>
                  <a:pt x="710" y="1097"/>
                </a:cubicBezTo>
                <a:close/>
                <a:moveTo>
                  <a:pt x="939" y="1102"/>
                </a:moveTo>
                <a:cubicBezTo>
                  <a:pt x="932" y="1106"/>
                  <a:pt x="924" y="1109"/>
                  <a:pt x="917" y="1113"/>
                </a:cubicBezTo>
                <a:cubicBezTo>
                  <a:pt x="928" y="1113"/>
                  <a:pt x="933" y="1105"/>
                  <a:pt x="940" y="1105"/>
                </a:cubicBezTo>
                <a:cubicBezTo>
                  <a:pt x="940" y="1104"/>
                  <a:pt x="941" y="1102"/>
                  <a:pt x="939" y="1102"/>
                </a:cubicBezTo>
                <a:close/>
                <a:moveTo>
                  <a:pt x="625" y="1108"/>
                </a:moveTo>
                <a:cubicBezTo>
                  <a:pt x="629" y="1107"/>
                  <a:pt x="634" y="1107"/>
                  <a:pt x="635" y="1104"/>
                </a:cubicBezTo>
                <a:cubicBezTo>
                  <a:pt x="631" y="1105"/>
                  <a:pt x="628" y="1105"/>
                  <a:pt x="625" y="1108"/>
                </a:cubicBezTo>
                <a:close/>
                <a:moveTo>
                  <a:pt x="682" y="1117"/>
                </a:moveTo>
                <a:cubicBezTo>
                  <a:pt x="685" y="1117"/>
                  <a:pt x="695" y="1117"/>
                  <a:pt x="697" y="1113"/>
                </a:cubicBezTo>
                <a:cubicBezTo>
                  <a:pt x="693" y="1112"/>
                  <a:pt x="692" y="1113"/>
                  <a:pt x="688" y="1113"/>
                </a:cubicBezTo>
                <a:cubicBezTo>
                  <a:pt x="684" y="1110"/>
                  <a:pt x="689" y="1110"/>
                  <a:pt x="689" y="1108"/>
                </a:cubicBezTo>
                <a:cubicBezTo>
                  <a:pt x="682" y="1108"/>
                  <a:pt x="687" y="1111"/>
                  <a:pt x="682" y="1113"/>
                </a:cubicBezTo>
                <a:cubicBezTo>
                  <a:pt x="686" y="1115"/>
                  <a:pt x="683" y="1115"/>
                  <a:pt x="682" y="1117"/>
                </a:cubicBezTo>
                <a:close/>
                <a:moveTo>
                  <a:pt x="561" y="1110"/>
                </a:moveTo>
                <a:cubicBezTo>
                  <a:pt x="558" y="1112"/>
                  <a:pt x="550" y="1108"/>
                  <a:pt x="547" y="1112"/>
                </a:cubicBezTo>
                <a:cubicBezTo>
                  <a:pt x="551" y="1114"/>
                  <a:pt x="560" y="1114"/>
                  <a:pt x="561" y="1110"/>
                </a:cubicBezTo>
                <a:close/>
                <a:moveTo>
                  <a:pt x="870" y="1113"/>
                </a:moveTo>
                <a:cubicBezTo>
                  <a:pt x="867" y="1113"/>
                  <a:pt x="866" y="1115"/>
                  <a:pt x="863" y="1115"/>
                </a:cubicBezTo>
                <a:cubicBezTo>
                  <a:pt x="865" y="1119"/>
                  <a:pt x="863" y="1120"/>
                  <a:pt x="862" y="1122"/>
                </a:cubicBezTo>
                <a:cubicBezTo>
                  <a:pt x="871" y="1122"/>
                  <a:pt x="869" y="1120"/>
                  <a:pt x="870" y="1113"/>
                </a:cubicBezTo>
                <a:close/>
                <a:moveTo>
                  <a:pt x="809" y="1121"/>
                </a:moveTo>
                <a:cubicBezTo>
                  <a:pt x="806" y="1121"/>
                  <a:pt x="802" y="1120"/>
                  <a:pt x="801" y="1123"/>
                </a:cubicBezTo>
                <a:cubicBezTo>
                  <a:pt x="804" y="1123"/>
                  <a:pt x="807" y="1122"/>
                  <a:pt x="809" y="1121"/>
                </a:cubicBezTo>
                <a:close/>
                <a:moveTo>
                  <a:pt x="742" y="1145"/>
                </a:moveTo>
                <a:cubicBezTo>
                  <a:pt x="746" y="1144"/>
                  <a:pt x="748" y="1141"/>
                  <a:pt x="749" y="1137"/>
                </a:cubicBezTo>
                <a:cubicBezTo>
                  <a:pt x="745" y="1140"/>
                  <a:pt x="743" y="1140"/>
                  <a:pt x="742" y="1145"/>
                </a:cubicBezTo>
                <a:close/>
                <a:moveTo>
                  <a:pt x="571" y="1138"/>
                </a:moveTo>
                <a:cubicBezTo>
                  <a:pt x="568" y="1141"/>
                  <a:pt x="562" y="1142"/>
                  <a:pt x="559" y="1145"/>
                </a:cubicBezTo>
                <a:cubicBezTo>
                  <a:pt x="564" y="1147"/>
                  <a:pt x="569" y="1142"/>
                  <a:pt x="571" y="1138"/>
                </a:cubicBezTo>
                <a:close/>
                <a:moveTo>
                  <a:pt x="611" y="1147"/>
                </a:moveTo>
                <a:cubicBezTo>
                  <a:pt x="609" y="1143"/>
                  <a:pt x="603" y="1146"/>
                  <a:pt x="602" y="1148"/>
                </a:cubicBezTo>
                <a:cubicBezTo>
                  <a:pt x="606" y="1148"/>
                  <a:pt x="610" y="1149"/>
                  <a:pt x="611" y="1147"/>
                </a:cubicBezTo>
                <a:close/>
                <a:moveTo>
                  <a:pt x="634" y="1152"/>
                </a:moveTo>
                <a:cubicBezTo>
                  <a:pt x="638" y="1153"/>
                  <a:pt x="644" y="1149"/>
                  <a:pt x="649" y="1148"/>
                </a:cubicBezTo>
                <a:cubicBezTo>
                  <a:pt x="644" y="1148"/>
                  <a:pt x="637" y="1148"/>
                  <a:pt x="634" y="1152"/>
                </a:cubicBezTo>
                <a:close/>
                <a:moveTo>
                  <a:pt x="695" y="1156"/>
                </a:moveTo>
                <a:cubicBezTo>
                  <a:pt x="689" y="1154"/>
                  <a:pt x="686" y="1160"/>
                  <a:pt x="681" y="1161"/>
                </a:cubicBezTo>
                <a:cubicBezTo>
                  <a:pt x="681" y="1161"/>
                  <a:pt x="680" y="1159"/>
                  <a:pt x="678" y="1160"/>
                </a:cubicBezTo>
                <a:cubicBezTo>
                  <a:pt x="674" y="1160"/>
                  <a:pt x="669" y="1166"/>
                  <a:pt x="662" y="1165"/>
                </a:cubicBezTo>
                <a:cubicBezTo>
                  <a:pt x="667" y="1171"/>
                  <a:pt x="677" y="1165"/>
                  <a:pt x="686" y="1162"/>
                </a:cubicBezTo>
                <a:cubicBezTo>
                  <a:pt x="693" y="1160"/>
                  <a:pt x="701" y="1159"/>
                  <a:pt x="708" y="1157"/>
                </a:cubicBezTo>
                <a:cubicBezTo>
                  <a:pt x="706" y="1151"/>
                  <a:pt x="697" y="1151"/>
                  <a:pt x="695" y="1156"/>
                </a:cubicBezTo>
                <a:close/>
                <a:moveTo>
                  <a:pt x="557" y="1166"/>
                </a:moveTo>
                <a:cubicBezTo>
                  <a:pt x="557" y="1170"/>
                  <a:pt x="558" y="1171"/>
                  <a:pt x="559" y="1174"/>
                </a:cubicBezTo>
                <a:cubicBezTo>
                  <a:pt x="571" y="1173"/>
                  <a:pt x="577" y="1170"/>
                  <a:pt x="582" y="1160"/>
                </a:cubicBezTo>
                <a:cubicBezTo>
                  <a:pt x="572" y="1156"/>
                  <a:pt x="566" y="1165"/>
                  <a:pt x="557" y="1166"/>
                </a:cubicBezTo>
                <a:close/>
                <a:moveTo>
                  <a:pt x="605" y="1161"/>
                </a:moveTo>
                <a:cubicBezTo>
                  <a:pt x="607" y="1163"/>
                  <a:pt x="614" y="1162"/>
                  <a:pt x="615" y="1160"/>
                </a:cubicBezTo>
                <a:cubicBezTo>
                  <a:pt x="612" y="1161"/>
                  <a:pt x="605" y="1158"/>
                  <a:pt x="605" y="1161"/>
                </a:cubicBezTo>
                <a:close/>
                <a:moveTo>
                  <a:pt x="606" y="1170"/>
                </a:moveTo>
                <a:cubicBezTo>
                  <a:pt x="606" y="1168"/>
                  <a:pt x="604" y="1167"/>
                  <a:pt x="605" y="1164"/>
                </a:cubicBezTo>
                <a:cubicBezTo>
                  <a:pt x="601" y="1165"/>
                  <a:pt x="602" y="1162"/>
                  <a:pt x="599" y="1162"/>
                </a:cubicBezTo>
                <a:cubicBezTo>
                  <a:pt x="599" y="1164"/>
                  <a:pt x="599" y="1164"/>
                  <a:pt x="599" y="1164"/>
                </a:cubicBezTo>
                <a:cubicBezTo>
                  <a:pt x="598" y="1164"/>
                  <a:pt x="598" y="1164"/>
                  <a:pt x="598" y="1165"/>
                </a:cubicBezTo>
                <a:cubicBezTo>
                  <a:pt x="601" y="1165"/>
                  <a:pt x="604" y="1165"/>
                  <a:pt x="604" y="1168"/>
                </a:cubicBezTo>
                <a:cubicBezTo>
                  <a:pt x="601" y="1168"/>
                  <a:pt x="598" y="1169"/>
                  <a:pt x="595" y="1171"/>
                </a:cubicBezTo>
                <a:cubicBezTo>
                  <a:pt x="599" y="1174"/>
                  <a:pt x="602" y="1170"/>
                  <a:pt x="606" y="1170"/>
                </a:cubicBezTo>
                <a:close/>
                <a:moveTo>
                  <a:pt x="811" y="1194"/>
                </a:moveTo>
                <a:cubicBezTo>
                  <a:pt x="821" y="1191"/>
                  <a:pt x="837" y="1185"/>
                  <a:pt x="847" y="1179"/>
                </a:cubicBezTo>
                <a:cubicBezTo>
                  <a:pt x="838" y="1180"/>
                  <a:pt x="830" y="1185"/>
                  <a:pt x="822" y="1188"/>
                </a:cubicBezTo>
                <a:cubicBezTo>
                  <a:pt x="819" y="1189"/>
                  <a:pt x="811" y="1188"/>
                  <a:pt x="811" y="1194"/>
                </a:cubicBezTo>
                <a:close/>
                <a:moveTo>
                  <a:pt x="569" y="1181"/>
                </a:moveTo>
                <a:cubicBezTo>
                  <a:pt x="567" y="1182"/>
                  <a:pt x="563" y="1182"/>
                  <a:pt x="563" y="1185"/>
                </a:cubicBezTo>
                <a:cubicBezTo>
                  <a:pt x="566" y="1184"/>
                  <a:pt x="574" y="1187"/>
                  <a:pt x="577" y="1184"/>
                </a:cubicBezTo>
                <a:cubicBezTo>
                  <a:pt x="574" y="1183"/>
                  <a:pt x="568" y="1186"/>
                  <a:pt x="569" y="1181"/>
                </a:cubicBezTo>
                <a:close/>
                <a:moveTo>
                  <a:pt x="596" y="1188"/>
                </a:moveTo>
                <a:cubicBezTo>
                  <a:pt x="598" y="1188"/>
                  <a:pt x="599" y="1189"/>
                  <a:pt x="599" y="1191"/>
                </a:cubicBezTo>
                <a:cubicBezTo>
                  <a:pt x="604" y="1191"/>
                  <a:pt x="609" y="1191"/>
                  <a:pt x="612" y="1188"/>
                </a:cubicBezTo>
                <a:cubicBezTo>
                  <a:pt x="606" y="1188"/>
                  <a:pt x="602" y="1187"/>
                  <a:pt x="596" y="1188"/>
                </a:cubicBezTo>
                <a:close/>
                <a:moveTo>
                  <a:pt x="1057" y="131"/>
                </a:moveTo>
                <a:cubicBezTo>
                  <a:pt x="1067" y="127"/>
                  <a:pt x="1072" y="123"/>
                  <a:pt x="1082" y="118"/>
                </a:cubicBezTo>
                <a:cubicBezTo>
                  <a:pt x="1083" y="123"/>
                  <a:pt x="1077" y="128"/>
                  <a:pt x="1081" y="129"/>
                </a:cubicBezTo>
                <a:cubicBezTo>
                  <a:pt x="1086" y="124"/>
                  <a:pt x="1095" y="123"/>
                  <a:pt x="1102" y="116"/>
                </a:cubicBezTo>
                <a:cubicBezTo>
                  <a:pt x="1102" y="118"/>
                  <a:pt x="1103" y="117"/>
                  <a:pt x="1103" y="118"/>
                </a:cubicBezTo>
                <a:cubicBezTo>
                  <a:pt x="1104" y="130"/>
                  <a:pt x="1088" y="126"/>
                  <a:pt x="1085" y="135"/>
                </a:cubicBezTo>
                <a:cubicBezTo>
                  <a:pt x="1086" y="136"/>
                  <a:pt x="1089" y="136"/>
                  <a:pt x="1089" y="139"/>
                </a:cubicBezTo>
                <a:cubicBezTo>
                  <a:pt x="1103" y="136"/>
                  <a:pt x="1112" y="135"/>
                  <a:pt x="1125" y="131"/>
                </a:cubicBezTo>
                <a:cubicBezTo>
                  <a:pt x="1135" y="149"/>
                  <a:pt x="1100" y="141"/>
                  <a:pt x="1105" y="156"/>
                </a:cubicBezTo>
                <a:cubicBezTo>
                  <a:pt x="1108" y="158"/>
                  <a:pt x="1109" y="155"/>
                  <a:pt x="1111" y="157"/>
                </a:cubicBezTo>
                <a:cubicBezTo>
                  <a:pt x="1106" y="157"/>
                  <a:pt x="1109" y="161"/>
                  <a:pt x="1111" y="162"/>
                </a:cubicBezTo>
                <a:cubicBezTo>
                  <a:pt x="1108" y="165"/>
                  <a:pt x="1099" y="166"/>
                  <a:pt x="1100" y="169"/>
                </a:cubicBezTo>
                <a:cubicBezTo>
                  <a:pt x="1104" y="167"/>
                  <a:pt x="1110" y="164"/>
                  <a:pt x="1115" y="165"/>
                </a:cubicBezTo>
                <a:cubicBezTo>
                  <a:pt x="1115" y="161"/>
                  <a:pt x="1118" y="161"/>
                  <a:pt x="1118" y="158"/>
                </a:cubicBezTo>
                <a:cubicBezTo>
                  <a:pt x="1116" y="158"/>
                  <a:pt x="1115" y="157"/>
                  <a:pt x="1115" y="154"/>
                </a:cubicBezTo>
                <a:cubicBezTo>
                  <a:pt x="1118" y="152"/>
                  <a:pt x="1119" y="148"/>
                  <a:pt x="1123" y="146"/>
                </a:cubicBezTo>
                <a:cubicBezTo>
                  <a:pt x="1127" y="146"/>
                  <a:pt x="1129" y="150"/>
                  <a:pt x="1129" y="154"/>
                </a:cubicBezTo>
                <a:cubicBezTo>
                  <a:pt x="1143" y="157"/>
                  <a:pt x="1173" y="157"/>
                  <a:pt x="1180" y="143"/>
                </a:cubicBezTo>
                <a:cubicBezTo>
                  <a:pt x="1182" y="144"/>
                  <a:pt x="1184" y="144"/>
                  <a:pt x="1184" y="146"/>
                </a:cubicBezTo>
                <a:cubicBezTo>
                  <a:pt x="1184" y="154"/>
                  <a:pt x="1178" y="159"/>
                  <a:pt x="1185" y="163"/>
                </a:cubicBezTo>
                <a:cubicBezTo>
                  <a:pt x="1184" y="166"/>
                  <a:pt x="1181" y="166"/>
                  <a:pt x="1179" y="167"/>
                </a:cubicBezTo>
                <a:cubicBezTo>
                  <a:pt x="1189" y="181"/>
                  <a:pt x="1172" y="189"/>
                  <a:pt x="1167" y="197"/>
                </a:cubicBezTo>
                <a:cubicBezTo>
                  <a:pt x="1178" y="197"/>
                  <a:pt x="1189" y="194"/>
                  <a:pt x="1195" y="190"/>
                </a:cubicBezTo>
                <a:cubicBezTo>
                  <a:pt x="1191" y="185"/>
                  <a:pt x="1196" y="177"/>
                  <a:pt x="1201" y="176"/>
                </a:cubicBezTo>
                <a:cubicBezTo>
                  <a:pt x="1201" y="177"/>
                  <a:pt x="1202" y="178"/>
                  <a:pt x="1201" y="180"/>
                </a:cubicBezTo>
                <a:cubicBezTo>
                  <a:pt x="1205" y="178"/>
                  <a:pt x="1208" y="175"/>
                  <a:pt x="1213" y="175"/>
                </a:cubicBezTo>
                <a:cubicBezTo>
                  <a:pt x="1213" y="173"/>
                  <a:pt x="1212" y="172"/>
                  <a:pt x="1214" y="170"/>
                </a:cubicBezTo>
                <a:cubicBezTo>
                  <a:pt x="1217" y="170"/>
                  <a:pt x="1214" y="175"/>
                  <a:pt x="1216" y="174"/>
                </a:cubicBezTo>
                <a:cubicBezTo>
                  <a:pt x="1218" y="172"/>
                  <a:pt x="1221" y="172"/>
                  <a:pt x="1221" y="168"/>
                </a:cubicBezTo>
                <a:cubicBezTo>
                  <a:pt x="1216" y="171"/>
                  <a:pt x="1214" y="167"/>
                  <a:pt x="1212" y="164"/>
                </a:cubicBezTo>
                <a:cubicBezTo>
                  <a:pt x="1214" y="162"/>
                  <a:pt x="1218" y="163"/>
                  <a:pt x="1220" y="161"/>
                </a:cubicBezTo>
                <a:cubicBezTo>
                  <a:pt x="1217" y="153"/>
                  <a:pt x="1223" y="145"/>
                  <a:pt x="1223" y="138"/>
                </a:cubicBezTo>
                <a:cubicBezTo>
                  <a:pt x="1229" y="135"/>
                  <a:pt x="1233" y="128"/>
                  <a:pt x="1236" y="122"/>
                </a:cubicBezTo>
                <a:cubicBezTo>
                  <a:pt x="1228" y="125"/>
                  <a:pt x="1216" y="140"/>
                  <a:pt x="1208" y="128"/>
                </a:cubicBezTo>
                <a:cubicBezTo>
                  <a:pt x="1211" y="116"/>
                  <a:pt x="1226" y="108"/>
                  <a:pt x="1230" y="97"/>
                </a:cubicBezTo>
                <a:cubicBezTo>
                  <a:pt x="1225" y="99"/>
                  <a:pt x="1221" y="103"/>
                  <a:pt x="1214" y="102"/>
                </a:cubicBezTo>
                <a:cubicBezTo>
                  <a:pt x="1215" y="98"/>
                  <a:pt x="1211" y="94"/>
                  <a:pt x="1210" y="89"/>
                </a:cubicBezTo>
                <a:cubicBezTo>
                  <a:pt x="1211" y="84"/>
                  <a:pt x="1215" y="81"/>
                  <a:pt x="1219" y="78"/>
                </a:cubicBezTo>
                <a:cubicBezTo>
                  <a:pt x="1206" y="82"/>
                  <a:pt x="1196" y="91"/>
                  <a:pt x="1182" y="89"/>
                </a:cubicBezTo>
                <a:cubicBezTo>
                  <a:pt x="1182" y="86"/>
                  <a:pt x="1184" y="85"/>
                  <a:pt x="1186" y="85"/>
                </a:cubicBezTo>
                <a:cubicBezTo>
                  <a:pt x="1187" y="85"/>
                  <a:pt x="1187" y="88"/>
                  <a:pt x="1190" y="87"/>
                </a:cubicBezTo>
                <a:cubicBezTo>
                  <a:pt x="1192" y="86"/>
                  <a:pt x="1191" y="83"/>
                  <a:pt x="1193" y="82"/>
                </a:cubicBezTo>
                <a:cubicBezTo>
                  <a:pt x="1197" y="82"/>
                  <a:pt x="1199" y="79"/>
                  <a:pt x="1202" y="76"/>
                </a:cubicBezTo>
                <a:cubicBezTo>
                  <a:pt x="1208" y="74"/>
                  <a:pt x="1214" y="73"/>
                  <a:pt x="1213" y="65"/>
                </a:cubicBezTo>
                <a:cubicBezTo>
                  <a:pt x="1211" y="63"/>
                  <a:pt x="1211" y="66"/>
                  <a:pt x="1208" y="65"/>
                </a:cubicBezTo>
                <a:cubicBezTo>
                  <a:pt x="1209" y="63"/>
                  <a:pt x="1207" y="63"/>
                  <a:pt x="1207" y="61"/>
                </a:cubicBezTo>
                <a:cubicBezTo>
                  <a:pt x="1211" y="57"/>
                  <a:pt x="1216" y="53"/>
                  <a:pt x="1220" y="49"/>
                </a:cubicBezTo>
                <a:cubicBezTo>
                  <a:pt x="1211" y="49"/>
                  <a:pt x="1207" y="54"/>
                  <a:pt x="1197" y="53"/>
                </a:cubicBezTo>
                <a:cubicBezTo>
                  <a:pt x="1201" y="47"/>
                  <a:pt x="1207" y="43"/>
                  <a:pt x="1211" y="37"/>
                </a:cubicBezTo>
                <a:cubicBezTo>
                  <a:pt x="1204" y="37"/>
                  <a:pt x="1197" y="45"/>
                  <a:pt x="1191" y="40"/>
                </a:cubicBezTo>
                <a:cubicBezTo>
                  <a:pt x="1187" y="33"/>
                  <a:pt x="1196" y="30"/>
                  <a:pt x="1195" y="27"/>
                </a:cubicBezTo>
                <a:cubicBezTo>
                  <a:pt x="1195" y="29"/>
                  <a:pt x="1190" y="29"/>
                  <a:pt x="1191" y="27"/>
                </a:cubicBezTo>
                <a:cubicBezTo>
                  <a:pt x="1191" y="24"/>
                  <a:pt x="1191" y="24"/>
                  <a:pt x="1193" y="21"/>
                </a:cubicBezTo>
                <a:cubicBezTo>
                  <a:pt x="1188" y="22"/>
                  <a:pt x="1187" y="19"/>
                  <a:pt x="1185" y="17"/>
                </a:cubicBezTo>
                <a:cubicBezTo>
                  <a:pt x="1186" y="13"/>
                  <a:pt x="1192" y="14"/>
                  <a:pt x="1191" y="9"/>
                </a:cubicBezTo>
                <a:cubicBezTo>
                  <a:pt x="1169" y="0"/>
                  <a:pt x="1158" y="26"/>
                  <a:pt x="1138" y="26"/>
                </a:cubicBezTo>
                <a:cubicBezTo>
                  <a:pt x="1138" y="30"/>
                  <a:pt x="1137" y="33"/>
                  <a:pt x="1135" y="37"/>
                </a:cubicBezTo>
                <a:cubicBezTo>
                  <a:pt x="1139" y="37"/>
                  <a:pt x="1144" y="31"/>
                  <a:pt x="1146" y="36"/>
                </a:cubicBezTo>
                <a:cubicBezTo>
                  <a:pt x="1134" y="51"/>
                  <a:pt x="1109" y="51"/>
                  <a:pt x="1093" y="63"/>
                </a:cubicBezTo>
                <a:cubicBezTo>
                  <a:pt x="1096" y="62"/>
                  <a:pt x="1095" y="64"/>
                  <a:pt x="1094" y="65"/>
                </a:cubicBezTo>
                <a:cubicBezTo>
                  <a:pt x="1098" y="66"/>
                  <a:pt x="1101" y="68"/>
                  <a:pt x="1103" y="70"/>
                </a:cubicBezTo>
                <a:cubicBezTo>
                  <a:pt x="1104" y="74"/>
                  <a:pt x="1100" y="74"/>
                  <a:pt x="1101" y="78"/>
                </a:cubicBezTo>
                <a:cubicBezTo>
                  <a:pt x="1108" y="90"/>
                  <a:pt x="1107" y="106"/>
                  <a:pt x="1094" y="112"/>
                </a:cubicBezTo>
                <a:cubicBezTo>
                  <a:pt x="1090" y="108"/>
                  <a:pt x="1082" y="112"/>
                  <a:pt x="1079" y="109"/>
                </a:cubicBezTo>
                <a:cubicBezTo>
                  <a:pt x="1080" y="106"/>
                  <a:pt x="1082" y="105"/>
                  <a:pt x="1084" y="104"/>
                </a:cubicBezTo>
                <a:cubicBezTo>
                  <a:pt x="1085" y="106"/>
                  <a:pt x="1086" y="106"/>
                  <a:pt x="1085" y="108"/>
                </a:cubicBezTo>
                <a:cubicBezTo>
                  <a:pt x="1094" y="106"/>
                  <a:pt x="1099" y="95"/>
                  <a:pt x="1098" y="86"/>
                </a:cubicBezTo>
                <a:cubicBezTo>
                  <a:pt x="1096" y="85"/>
                  <a:pt x="1094" y="88"/>
                  <a:pt x="1093" y="86"/>
                </a:cubicBezTo>
                <a:cubicBezTo>
                  <a:pt x="1095" y="83"/>
                  <a:pt x="1094" y="83"/>
                  <a:pt x="1093" y="79"/>
                </a:cubicBezTo>
                <a:cubicBezTo>
                  <a:pt x="1083" y="79"/>
                  <a:pt x="1080" y="86"/>
                  <a:pt x="1074" y="90"/>
                </a:cubicBezTo>
                <a:cubicBezTo>
                  <a:pt x="1076" y="96"/>
                  <a:pt x="1078" y="103"/>
                  <a:pt x="1074" y="108"/>
                </a:cubicBezTo>
                <a:cubicBezTo>
                  <a:pt x="1065" y="111"/>
                  <a:pt x="1061" y="120"/>
                  <a:pt x="1055" y="127"/>
                </a:cubicBezTo>
                <a:cubicBezTo>
                  <a:pt x="1057" y="127"/>
                  <a:pt x="1055" y="131"/>
                  <a:pt x="1057" y="131"/>
                </a:cubicBezTo>
                <a:close/>
                <a:moveTo>
                  <a:pt x="1218" y="20"/>
                </a:moveTo>
                <a:cubicBezTo>
                  <a:pt x="1212" y="21"/>
                  <a:pt x="1203" y="24"/>
                  <a:pt x="1201" y="26"/>
                </a:cubicBezTo>
                <a:cubicBezTo>
                  <a:pt x="1208" y="25"/>
                  <a:pt x="1214" y="25"/>
                  <a:pt x="1218" y="20"/>
                </a:cubicBezTo>
                <a:close/>
                <a:moveTo>
                  <a:pt x="1239" y="43"/>
                </a:moveTo>
                <a:cubicBezTo>
                  <a:pt x="1239" y="44"/>
                  <a:pt x="1237" y="44"/>
                  <a:pt x="1236" y="43"/>
                </a:cubicBezTo>
                <a:cubicBezTo>
                  <a:pt x="1236" y="41"/>
                  <a:pt x="1239" y="42"/>
                  <a:pt x="1239" y="40"/>
                </a:cubicBezTo>
                <a:cubicBezTo>
                  <a:pt x="1237" y="41"/>
                  <a:pt x="1237" y="38"/>
                  <a:pt x="1236" y="37"/>
                </a:cubicBezTo>
                <a:cubicBezTo>
                  <a:pt x="1238" y="36"/>
                  <a:pt x="1238" y="33"/>
                  <a:pt x="1240" y="32"/>
                </a:cubicBezTo>
                <a:cubicBezTo>
                  <a:pt x="1237" y="32"/>
                  <a:pt x="1236" y="35"/>
                  <a:pt x="1234" y="37"/>
                </a:cubicBezTo>
                <a:cubicBezTo>
                  <a:pt x="1238" y="42"/>
                  <a:pt x="1223" y="44"/>
                  <a:pt x="1221" y="50"/>
                </a:cubicBezTo>
                <a:cubicBezTo>
                  <a:pt x="1228" y="50"/>
                  <a:pt x="1239" y="48"/>
                  <a:pt x="1239" y="43"/>
                </a:cubicBezTo>
                <a:close/>
                <a:moveTo>
                  <a:pt x="1204" y="47"/>
                </a:moveTo>
                <a:cubicBezTo>
                  <a:pt x="1210" y="48"/>
                  <a:pt x="1212" y="45"/>
                  <a:pt x="1214" y="43"/>
                </a:cubicBezTo>
                <a:cubicBezTo>
                  <a:pt x="1211" y="45"/>
                  <a:pt x="1206" y="42"/>
                  <a:pt x="1204" y="47"/>
                </a:cubicBezTo>
                <a:close/>
                <a:moveTo>
                  <a:pt x="1117" y="481"/>
                </a:moveTo>
                <a:cubicBezTo>
                  <a:pt x="1118" y="481"/>
                  <a:pt x="1118" y="481"/>
                  <a:pt x="1119" y="481"/>
                </a:cubicBezTo>
                <a:cubicBezTo>
                  <a:pt x="1118" y="481"/>
                  <a:pt x="1118" y="481"/>
                  <a:pt x="1117" y="481"/>
                </a:cubicBezTo>
                <a:close/>
                <a:moveTo>
                  <a:pt x="1284" y="478"/>
                </a:moveTo>
                <a:cubicBezTo>
                  <a:pt x="1280" y="478"/>
                  <a:pt x="1276" y="483"/>
                  <a:pt x="1274" y="481"/>
                </a:cubicBezTo>
                <a:cubicBezTo>
                  <a:pt x="1274" y="479"/>
                  <a:pt x="1277" y="479"/>
                  <a:pt x="1277" y="476"/>
                </a:cubicBezTo>
                <a:cubicBezTo>
                  <a:pt x="1263" y="476"/>
                  <a:pt x="1257" y="490"/>
                  <a:pt x="1237" y="485"/>
                </a:cubicBezTo>
                <a:cubicBezTo>
                  <a:pt x="1236" y="486"/>
                  <a:pt x="1232" y="490"/>
                  <a:pt x="1229" y="487"/>
                </a:cubicBezTo>
                <a:cubicBezTo>
                  <a:pt x="1233" y="485"/>
                  <a:pt x="1236" y="483"/>
                  <a:pt x="1239" y="480"/>
                </a:cubicBezTo>
                <a:cubicBezTo>
                  <a:pt x="1236" y="480"/>
                  <a:pt x="1232" y="485"/>
                  <a:pt x="1230" y="483"/>
                </a:cubicBezTo>
                <a:cubicBezTo>
                  <a:pt x="1233" y="480"/>
                  <a:pt x="1237" y="479"/>
                  <a:pt x="1240" y="475"/>
                </a:cubicBezTo>
                <a:cubicBezTo>
                  <a:pt x="1239" y="474"/>
                  <a:pt x="1238" y="473"/>
                  <a:pt x="1238" y="471"/>
                </a:cubicBezTo>
                <a:cubicBezTo>
                  <a:pt x="1239" y="471"/>
                  <a:pt x="1240" y="470"/>
                  <a:pt x="1242" y="469"/>
                </a:cubicBezTo>
                <a:cubicBezTo>
                  <a:pt x="1250" y="479"/>
                  <a:pt x="1256" y="465"/>
                  <a:pt x="1266" y="463"/>
                </a:cubicBezTo>
                <a:cubicBezTo>
                  <a:pt x="1266" y="467"/>
                  <a:pt x="1266" y="467"/>
                  <a:pt x="1266" y="467"/>
                </a:cubicBezTo>
                <a:cubicBezTo>
                  <a:pt x="1269" y="468"/>
                  <a:pt x="1272" y="463"/>
                  <a:pt x="1270" y="462"/>
                </a:cubicBezTo>
                <a:cubicBezTo>
                  <a:pt x="1270" y="463"/>
                  <a:pt x="1268" y="463"/>
                  <a:pt x="1267" y="462"/>
                </a:cubicBezTo>
                <a:cubicBezTo>
                  <a:pt x="1270" y="457"/>
                  <a:pt x="1282" y="456"/>
                  <a:pt x="1281" y="451"/>
                </a:cubicBezTo>
                <a:cubicBezTo>
                  <a:pt x="1277" y="456"/>
                  <a:pt x="1269" y="456"/>
                  <a:pt x="1263" y="457"/>
                </a:cubicBezTo>
                <a:cubicBezTo>
                  <a:pt x="1265" y="462"/>
                  <a:pt x="1259" y="464"/>
                  <a:pt x="1256" y="465"/>
                </a:cubicBezTo>
                <a:cubicBezTo>
                  <a:pt x="1253" y="461"/>
                  <a:pt x="1247" y="466"/>
                  <a:pt x="1244" y="465"/>
                </a:cubicBezTo>
                <a:cubicBezTo>
                  <a:pt x="1244" y="467"/>
                  <a:pt x="1243" y="468"/>
                  <a:pt x="1242" y="468"/>
                </a:cubicBezTo>
                <a:cubicBezTo>
                  <a:pt x="1230" y="469"/>
                  <a:pt x="1219" y="479"/>
                  <a:pt x="1209" y="485"/>
                </a:cubicBezTo>
                <a:cubicBezTo>
                  <a:pt x="1212" y="487"/>
                  <a:pt x="1210" y="494"/>
                  <a:pt x="1208" y="496"/>
                </a:cubicBezTo>
                <a:cubicBezTo>
                  <a:pt x="1205" y="497"/>
                  <a:pt x="1202" y="498"/>
                  <a:pt x="1200" y="499"/>
                </a:cubicBezTo>
                <a:cubicBezTo>
                  <a:pt x="1200" y="504"/>
                  <a:pt x="1204" y="505"/>
                  <a:pt x="1203" y="510"/>
                </a:cubicBezTo>
                <a:cubicBezTo>
                  <a:pt x="1199" y="511"/>
                  <a:pt x="1195" y="513"/>
                  <a:pt x="1192" y="508"/>
                </a:cubicBezTo>
                <a:cubicBezTo>
                  <a:pt x="1188" y="507"/>
                  <a:pt x="1188" y="510"/>
                  <a:pt x="1184" y="510"/>
                </a:cubicBezTo>
                <a:cubicBezTo>
                  <a:pt x="1184" y="504"/>
                  <a:pt x="1184" y="504"/>
                  <a:pt x="1184" y="504"/>
                </a:cubicBezTo>
                <a:cubicBezTo>
                  <a:pt x="1192" y="501"/>
                  <a:pt x="1199" y="497"/>
                  <a:pt x="1204" y="491"/>
                </a:cubicBezTo>
                <a:cubicBezTo>
                  <a:pt x="1200" y="491"/>
                  <a:pt x="1199" y="495"/>
                  <a:pt x="1194" y="494"/>
                </a:cubicBezTo>
                <a:cubicBezTo>
                  <a:pt x="1194" y="493"/>
                  <a:pt x="1194" y="492"/>
                  <a:pt x="1193" y="492"/>
                </a:cubicBezTo>
                <a:cubicBezTo>
                  <a:pt x="1191" y="493"/>
                  <a:pt x="1189" y="495"/>
                  <a:pt x="1186" y="495"/>
                </a:cubicBezTo>
                <a:cubicBezTo>
                  <a:pt x="1184" y="494"/>
                  <a:pt x="1185" y="491"/>
                  <a:pt x="1182" y="490"/>
                </a:cubicBezTo>
                <a:cubicBezTo>
                  <a:pt x="1181" y="492"/>
                  <a:pt x="1181" y="496"/>
                  <a:pt x="1178" y="496"/>
                </a:cubicBezTo>
                <a:cubicBezTo>
                  <a:pt x="1180" y="496"/>
                  <a:pt x="1180" y="499"/>
                  <a:pt x="1179" y="501"/>
                </a:cubicBezTo>
                <a:cubicBezTo>
                  <a:pt x="1179" y="504"/>
                  <a:pt x="1172" y="505"/>
                  <a:pt x="1173" y="508"/>
                </a:cubicBezTo>
                <a:cubicBezTo>
                  <a:pt x="1177" y="507"/>
                  <a:pt x="1179" y="501"/>
                  <a:pt x="1183" y="504"/>
                </a:cubicBezTo>
                <a:cubicBezTo>
                  <a:pt x="1179" y="506"/>
                  <a:pt x="1175" y="509"/>
                  <a:pt x="1173" y="514"/>
                </a:cubicBezTo>
                <a:cubicBezTo>
                  <a:pt x="1170" y="513"/>
                  <a:pt x="1170" y="516"/>
                  <a:pt x="1168" y="516"/>
                </a:cubicBezTo>
                <a:cubicBezTo>
                  <a:pt x="1166" y="512"/>
                  <a:pt x="1166" y="512"/>
                  <a:pt x="1167" y="508"/>
                </a:cubicBezTo>
                <a:cubicBezTo>
                  <a:pt x="1159" y="508"/>
                  <a:pt x="1160" y="498"/>
                  <a:pt x="1156" y="494"/>
                </a:cubicBezTo>
                <a:cubicBezTo>
                  <a:pt x="1152" y="493"/>
                  <a:pt x="1153" y="496"/>
                  <a:pt x="1150" y="495"/>
                </a:cubicBezTo>
                <a:cubicBezTo>
                  <a:pt x="1150" y="493"/>
                  <a:pt x="1147" y="493"/>
                  <a:pt x="1147" y="492"/>
                </a:cubicBezTo>
                <a:cubicBezTo>
                  <a:pt x="1147" y="490"/>
                  <a:pt x="1149" y="486"/>
                  <a:pt x="1147" y="485"/>
                </a:cubicBezTo>
                <a:cubicBezTo>
                  <a:pt x="1146" y="487"/>
                  <a:pt x="1141" y="485"/>
                  <a:pt x="1140" y="484"/>
                </a:cubicBezTo>
                <a:cubicBezTo>
                  <a:pt x="1140" y="481"/>
                  <a:pt x="1140" y="478"/>
                  <a:pt x="1144" y="476"/>
                </a:cubicBezTo>
                <a:cubicBezTo>
                  <a:pt x="1139" y="475"/>
                  <a:pt x="1138" y="476"/>
                  <a:pt x="1134" y="477"/>
                </a:cubicBezTo>
                <a:cubicBezTo>
                  <a:pt x="1133" y="470"/>
                  <a:pt x="1145" y="471"/>
                  <a:pt x="1145" y="467"/>
                </a:cubicBezTo>
                <a:cubicBezTo>
                  <a:pt x="1135" y="466"/>
                  <a:pt x="1132" y="477"/>
                  <a:pt x="1127" y="481"/>
                </a:cubicBezTo>
                <a:cubicBezTo>
                  <a:pt x="1127" y="477"/>
                  <a:pt x="1127" y="477"/>
                  <a:pt x="1127" y="477"/>
                </a:cubicBezTo>
                <a:cubicBezTo>
                  <a:pt x="1123" y="478"/>
                  <a:pt x="1122" y="480"/>
                  <a:pt x="1119" y="481"/>
                </a:cubicBezTo>
                <a:cubicBezTo>
                  <a:pt x="1120" y="481"/>
                  <a:pt x="1118" y="482"/>
                  <a:pt x="1118" y="483"/>
                </a:cubicBezTo>
                <a:cubicBezTo>
                  <a:pt x="1120" y="484"/>
                  <a:pt x="1121" y="479"/>
                  <a:pt x="1123" y="482"/>
                </a:cubicBezTo>
                <a:cubicBezTo>
                  <a:pt x="1122" y="483"/>
                  <a:pt x="1121" y="485"/>
                  <a:pt x="1122" y="487"/>
                </a:cubicBezTo>
                <a:cubicBezTo>
                  <a:pt x="1123" y="489"/>
                  <a:pt x="1126" y="488"/>
                  <a:pt x="1127" y="490"/>
                </a:cubicBezTo>
                <a:cubicBezTo>
                  <a:pt x="1126" y="492"/>
                  <a:pt x="1125" y="494"/>
                  <a:pt x="1122" y="494"/>
                </a:cubicBezTo>
                <a:cubicBezTo>
                  <a:pt x="1122" y="493"/>
                  <a:pt x="1123" y="492"/>
                  <a:pt x="1122" y="492"/>
                </a:cubicBezTo>
                <a:cubicBezTo>
                  <a:pt x="1121" y="496"/>
                  <a:pt x="1117" y="492"/>
                  <a:pt x="1114" y="495"/>
                </a:cubicBezTo>
                <a:cubicBezTo>
                  <a:pt x="1115" y="494"/>
                  <a:pt x="1116" y="493"/>
                  <a:pt x="1116" y="492"/>
                </a:cubicBezTo>
                <a:cubicBezTo>
                  <a:pt x="1113" y="491"/>
                  <a:pt x="1112" y="493"/>
                  <a:pt x="1108" y="493"/>
                </a:cubicBezTo>
                <a:cubicBezTo>
                  <a:pt x="1107" y="497"/>
                  <a:pt x="1110" y="498"/>
                  <a:pt x="1112" y="499"/>
                </a:cubicBezTo>
                <a:cubicBezTo>
                  <a:pt x="1106" y="505"/>
                  <a:pt x="1101" y="501"/>
                  <a:pt x="1094" y="505"/>
                </a:cubicBezTo>
                <a:cubicBezTo>
                  <a:pt x="1094" y="504"/>
                  <a:pt x="1094" y="502"/>
                  <a:pt x="1093" y="502"/>
                </a:cubicBezTo>
                <a:cubicBezTo>
                  <a:pt x="1092" y="505"/>
                  <a:pt x="1090" y="508"/>
                  <a:pt x="1086" y="508"/>
                </a:cubicBezTo>
                <a:cubicBezTo>
                  <a:pt x="1086" y="508"/>
                  <a:pt x="1085" y="507"/>
                  <a:pt x="1085" y="507"/>
                </a:cubicBezTo>
                <a:cubicBezTo>
                  <a:pt x="1089" y="500"/>
                  <a:pt x="1096" y="497"/>
                  <a:pt x="1104" y="494"/>
                </a:cubicBezTo>
                <a:cubicBezTo>
                  <a:pt x="1104" y="490"/>
                  <a:pt x="1109" y="491"/>
                  <a:pt x="1111" y="488"/>
                </a:cubicBezTo>
                <a:cubicBezTo>
                  <a:pt x="1100" y="492"/>
                  <a:pt x="1093" y="498"/>
                  <a:pt x="1083" y="499"/>
                </a:cubicBezTo>
                <a:cubicBezTo>
                  <a:pt x="1083" y="498"/>
                  <a:pt x="1082" y="496"/>
                  <a:pt x="1080" y="496"/>
                </a:cubicBezTo>
                <a:cubicBezTo>
                  <a:pt x="1080" y="500"/>
                  <a:pt x="1077" y="501"/>
                  <a:pt x="1075" y="498"/>
                </a:cubicBezTo>
                <a:cubicBezTo>
                  <a:pt x="1075" y="502"/>
                  <a:pt x="1070" y="500"/>
                  <a:pt x="1070" y="504"/>
                </a:cubicBezTo>
                <a:cubicBezTo>
                  <a:pt x="1071" y="504"/>
                  <a:pt x="1072" y="505"/>
                  <a:pt x="1072" y="506"/>
                </a:cubicBezTo>
                <a:cubicBezTo>
                  <a:pt x="1068" y="506"/>
                  <a:pt x="1068" y="510"/>
                  <a:pt x="1066" y="511"/>
                </a:cubicBezTo>
                <a:cubicBezTo>
                  <a:pt x="1054" y="509"/>
                  <a:pt x="1047" y="530"/>
                  <a:pt x="1036" y="521"/>
                </a:cubicBezTo>
                <a:cubicBezTo>
                  <a:pt x="1048" y="505"/>
                  <a:pt x="1064" y="499"/>
                  <a:pt x="1084" y="493"/>
                </a:cubicBezTo>
                <a:cubicBezTo>
                  <a:pt x="1088" y="495"/>
                  <a:pt x="1101" y="492"/>
                  <a:pt x="1103" y="487"/>
                </a:cubicBezTo>
                <a:cubicBezTo>
                  <a:pt x="1101" y="484"/>
                  <a:pt x="1097" y="487"/>
                  <a:pt x="1095" y="485"/>
                </a:cubicBezTo>
                <a:cubicBezTo>
                  <a:pt x="1098" y="482"/>
                  <a:pt x="1097" y="480"/>
                  <a:pt x="1096" y="477"/>
                </a:cubicBezTo>
                <a:cubicBezTo>
                  <a:pt x="1096" y="479"/>
                  <a:pt x="1090" y="480"/>
                  <a:pt x="1089" y="479"/>
                </a:cubicBezTo>
                <a:cubicBezTo>
                  <a:pt x="1093" y="475"/>
                  <a:pt x="1099" y="467"/>
                  <a:pt x="1101" y="463"/>
                </a:cubicBezTo>
                <a:cubicBezTo>
                  <a:pt x="1094" y="466"/>
                  <a:pt x="1087" y="474"/>
                  <a:pt x="1081" y="469"/>
                </a:cubicBezTo>
                <a:cubicBezTo>
                  <a:pt x="1082" y="477"/>
                  <a:pt x="1084" y="475"/>
                  <a:pt x="1083" y="483"/>
                </a:cubicBezTo>
                <a:cubicBezTo>
                  <a:pt x="1078" y="485"/>
                  <a:pt x="1073" y="492"/>
                  <a:pt x="1066" y="489"/>
                </a:cubicBezTo>
                <a:cubicBezTo>
                  <a:pt x="1074" y="487"/>
                  <a:pt x="1061" y="482"/>
                  <a:pt x="1067" y="480"/>
                </a:cubicBezTo>
                <a:cubicBezTo>
                  <a:pt x="1058" y="477"/>
                  <a:pt x="1056" y="487"/>
                  <a:pt x="1049" y="489"/>
                </a:cubicBezTo>
                <a:cubicBezTo>
                  <a:pt x="1044" y="477"/>
                  <a:pt x="1060" y="474"/>
                  <a:pt x="1067" y="467"/>
                </a:cubicBezTo>
                <a:cubicBezTo>
                  <a:pt x="1061" y="466"/>
                  <a:pt x="1059" y="471"/>
                  <a:pt x="1053" y="471"/>
                </a:cubicBezTo>
                <a:cubicBezTo>
                  <a:pt x="1053" y="469"/>
                  <a:pt x="1059" y="468"/>
                  <a:pt x="1057" y="467"/>
                </a:cubicBezTo>
                <a:cubicBezTo>
                  <a:pt x="1053" y="469"/>
                  <a:pt x="1047" y="472"/>
                  <a:pt x="1042" y="471"/>
                </a:cubicBezTo>
                <a:cubicBezTo>
                  <a:pt x="1040" y="468"/>
                  <a:pt x="1047" y="468"/>
                  <a:pt x="1044" y="466"/>
                </a:cubicBezTo>
                <a:cubicBezTo>
                  <a:pt x="1042" y="469"/>
                  <a:pt x="1039" y="470"/>
                  <a:pt x="1036" y="471"/>
                </a:cubicBezTo>
                <a:cubicBezTo>
                  <a:pt x="1035" y="474"/>
                  <a:pt x="1036" y="473"/>
                  <a:pt x="1036" y="477"/>
                </a:cubicBezTo>
                <a:cubicBezTo>
                  <a:pt x="1031" y="479"/>
                  <a:pt x="1028" y="483"/>
                  <a:pt x="1022" y="483"/>
                </a:cubicBezTo>
                <a:cubicBezTo>
                  <a:pt x="1012" y="476"/>
                  <a:pt x="1004" y="492"/>
                  <a:pt x="995" y="493"/>
                </a:cubicBezTo>
                <a:cubicBezTo>
                  <a:pt x="995" y="493"/>
                  <a:pt x="995" y="494"/>
                  <a:pt x="993" y="493"/>
                </a:cubicBezTo>
                <a:cubicBezTo>
                  <a:pt x="993" y="493"/>
                  <a:pt x="994" y="493"/>
                  <a:pt x="995" y="493"/>
                </a:cubicBezTo>
                <a:cubicBezTo>
                  <a:pt x="994" y="492"/>
                  <a:pt x="993" y="490"/>
                  <a:pt x="994" y="490"/>
                </a:cubicBezTo>
                <a:cubicBezTo>
                  <a:pt x="996" y="486"/>
                  <a:pt x="1004" y="483"/>
                  <a:pt x="999" y="478"/>
                </a:cubicBezTo>
                <a:cubicBezTo>
                  <a:pt x="995" y="481"/>
                  <a:pt x="990" y="480"/>
                  <a:pt x="986" y="483"/>
                </a:cubicBezTo>
                <a:cubicBezTo>
                  <a:pt x="986" y="490"/>
                  <a:pt x="982" y="493"/>
                  <a:pt x="977" y="494"/>
                </a:cubicBezTo>
                <a:cubicBezTo>
                  <a:pt x="977" y="498"/>
                  <a:pt x="980" y="498"/>
                  <a:pt x="980" y="502"/>
                </a:cubicBezTo>
                <a:cubicBezTo>
                  <a:pt x="977" y="504"/>
                  <a:pt x="971" y="509"/>
                  <a:pt x="968" y="505"/>
                </a:cubicBezTo>
                <a:cubicBezTo>
                  <a:pt x="975" y="501"/>
                  <a:pt x="976" y="488"/>
                  <a:pt x="979" y="482"/>
                </a:cubicBezTo>
                <a:cubicBezTo>
                  <a:pt x="980" y="482"/>
                  <a:pt x="981" y="483"/>
                  <a:pt x="982" y="483"/>
                </a:cubicBezTo>
                <a:cubicBezTo>
                  <a:pt x="987" y="475"/>
                  <a:pt x="1000" y="476"/>
                  <a:pt x="1005" y="467"/>
                </a:cubicBezTo>
                <a:cubicBezTo>
                  <a:pt x="1000" y="465"/>
                  <a:pt x="999" y="471"/>
                  <a:pt x="996" y="468"/>
                </a:cubicBezTo>
                <a:cubicBezTo>
                  <a:pt x="998" y="466"/>
                  <a:pt x="998" y="464"/>
                  <a:pt x="997" y="463"/>
                </a:cubicBezTo>
                <a:cubicBezTo>
                  <a:pt x="993" y="468"/>
                  <a:pt x="992" y="476"/>
                  <a:pt x="985" y="476"/>
                </a:cubicBezTo>
                <a:cubicBezTo>
                  <a:pt x="982" y="476"/>
                  <a:pt x="983" y="472"/>
                  <a:pt x="980" y="474"/>
                </a:cubicBezTo>
                <a:cubicBezTo>
                  <a:pt x="980" y="470"/>
                  <a:pt x="980" y="470"/>
                  <a:pt x="980" y="470"/>
                </a:cubicBezTo>
                <a:cubicBezTo>
                  <a:pt x="978" y="470"/>
                  <a:pt x="976" y="473"/>
                  <a:pt x="975" y="470"/>
                </a:cubicBezTo>
                <a:cubicBezTo>
                  <a:pt x="980" y="468"/>
                  <a:pt x="982" y="453"/>
                  <a:pt x="988" y="457"/>
                </a:cubicBezTo>
                <a:cubicBezTo>
                  <a:pt x="988" y="455"/>
                  <a:pt x="990" y="453"/>
                  <a:pt x="993" y="451"/>
                </a:cubicBezTo>
                <a:cubicBezTo>
                  <a:pt x="1007" y="446"/>
                  <a:pt x="1018" y="439"/>
                  <a:pt x="1033" y="433"/>
                </a:cubicBezTo>
                <a:cubicBezTo>
                  <a:pt x="1035" y="435"/>
                  <a:pt x="1033" y="435"/>
                  <a:pt x="1032" y="437"/>
                </a:cubicBezTo>
                <a:cubicBezTo>
                  <a:pt x="1043" y="428"/>
                  <a:pt x="1057" y="419"/>
                  <a:pt x="1073" y="417"/>
                </a:cubicBezTo>
                <a:cubicBezTo>
                  <a:pt x="1079" y="415"/>
                  <a:pt x="1084" y="406"/>
                  <a:pt x="1092" y="407"/>
                </a:cubicBezTo>
                <a:cubicBezTo>
                  <a:pt x="1094" y="401"/>
                  <a:pt x="1100" y="400"/>
                  <a:pt x="1106" y="398"/>
                </a:cubicBezTo>
                <a:cubicBezTo>
                  <a:pt x="1105" y="404"/>
                  <a:pt x="1099" y="401"/>
                  <a:pt x="1095" y="406"/>
                </a:cubicBezTo>
                <a:cubicBezTo>
                  <a:pt x="1097" y="407"/>
                  <a:pt x="1096" y="410"/>
                  <a:pt x="1098" y="411"/>
                </a:cubicBezTo>
                <a:cubicBezTo>
                  <a:pt x="1103" y="409"/>
                  <a:pt x="1105" y="404"/>
                  <a:pt x="1109" y="402"/>
                </a:cubicBezTo>
                <a:cubicBezTo>
                  <a:pt x="1110" y="403"/>
                  <a:pt x="1111" y="404"/>
                  <a:pt x="1110" y="405"/>
                </a:cubicBezTo>
                <a:cubicBezTo>
                  <a:pt x="1113" y="405"/>
                  <a:pt x="1114" y="404"/>
                  <a:pt x="1118" y="404"/>
                </a:cubicBezTo>
                <a:cubicBezTo>
                  <a:pt x="1117" y="397"/>
                  <a:pt x="1121" y="395"/>
                  <a:pt x="1125" y="392"/>
                </a:cubicBezTo>
                <a:cubicBezTo>
                  <a:pt x="1122" y="392"/>
                  <a:pt x="1120" y="394"/>
                  <a:pt x="1117" y="394"/>
                </a:cubicBezTo>
                <a:cubicBezTo>
                  <a:pt x="1117" y="393"/>
                  <a:pt x="1116" y="393"/>
                  <a:pt x="1116" y="392"/>
                </a:cubicBezTo>
                <a:cubicBezTo>
                  <a:pt x="1121" y="387"/>
                  <a:pt x="1128" y="383"/>
                  <a:pt x="1136" y="382"/>
                </a:cubicBezTo>
                <a:cubicBezTo>
                  <a:pt x="1134" y="384"/>
                  <a:pt x="1142" y="385"/>
                  <a:pt x="1137" y="389"/>
                </a:cubicBezTo>
                <a:cubicBezTo>
                  <a:pt x="1138" y="386"/>
                  <a:pt x="1134" y="386"/>
                  <a:pt x="1136" y="389"/>
                </a:cubicBezTo>
                <a:cubicBezTo>
                  <a:pt x="1133" y="390"/>
                  <a:pt x="1138" y="387"/>
                  <a:pt x="1137" y="390"/>
                </a:cubicBezTo>
                <a:cubicBezTo>
                  <a:pt x="1136" y="394"/>
                  <a:pt x="1131" y="397"/>
                  <a:pt x="1132" y="400"/>
                </a:cubicBezTo>
                <a:cubicBezTo>
                  <a:pt x="1132" y="397"/>
                  <a:pt x="1135" y="398"/>
                  <a:pt x="1136" y="400"/>
                </a:cubicBezTo>
                <a:cubicBezTo>
                  <a:pt x="1135" y="402"/>
                  <a:pt x="1131" y="402"/>
                  <a:pt x="1132" y="405"/>
                </a:cubicBezTo>
                <a:cubicBezTo>
                  <a:pt x="1135" y="407"/>
                  <a:pt x="1136" y="402"/>
                  <a:pt x="1136" y="404"/>
                </a:cubicBezTo>
                <a:cubicBezTo>
                  <a:pt x="1137" y="407"/>
                  <a:pt x="1134" y="407"/>
                  <a:pt x="1135" y="410"/>
                </a:cubicBezTo>
                <a:cubicBezTo>
                  <a:pt x="1138" y="411"/>
                  <a:pt x="1143" y="405"/>
                  <a:pt x="1146" y="403"/>
                </a:cubicBezTo>
                <a:cubicBezTo>
                  <a:pt x="1144" y="400"/>
                  <a:pt x="1139" y="405"/>
                  <a:pt x="1137" y="403"/>
                </a:cubicBezTo>
                <a:cubicBezTo>
                  <a:pt x="1147" y="401"/>
                  <a:pt x="1150" y="392"/>
                  <a:pt x="1158" y="387"/>
                </a:cubicBezTo>
                <a:cubicBezTo>
                  <a:pt x="1156" y="387"/>
                  <a:pt x="1154" y="387"/>
                  <a:pt x="1154" y="386"/>
                </a:cubicBezTo>
                <a:cubicBezTo>
                  <a:pt x="1160" y="382"/>
                  <a:pt x="1155" y="378"/>
                  <a:pt x="1162" y="374"/>
                </a:cubicBezTo>
                <a:cubicBezTo>
                  <a:pt x="1159" y="373"/>
                  <a:pt x="1157" y="376"/>
                  <a:pt x="1157" y="373"/>
                </a:cubicBezTo>
                <a:cubicBezTo>
                  <a:pt x="1159" y="370"/>
                  <a:pt x="1166" y="366"/>
                  <a:pt x="1165" y="364"/>
                </a:cubicBezTo>
                <a:cubicBezTo>
                  <a:pt x="1164" y="363"/>
                  <a:pt x="1155" y="366"/>
                  <a:pt x="1153" y="370"/>
                </a:cubicBezTo>
                <a:cubicBezTo>
                  <a:pt x="1152" y="370"/>
                  <a:pt x="1151" y="369"/>
                  <a:pt x="1149" y="368"/>
                </a:cubicBezTo>
                <a:cubicBezTo>
                  <a:pt x="1146" y="370"/>
                  <a:pt x="1145" y="373"/>
                  <a:pt x="1140" y="373"/>
                </a:cubicBezTo>
                <a:cubicBezTo>
                  <a:pt x="1140" y="371"/>
                  <a:pt x="1141" y="367"/>
                  <a:pt x="1139" y="366"/>
                </a:cubicBezTo>
                <a:cubicBezTo>
                  <a:pt x="1129" y="369"/>
                  <a:pt x="1120" y="381"/>
                  <a:pt x="1111" y="377"/>
                </a:cubicBezTo>
                <a:cubicBezTo>
                  <a:pt x="1104" y="387"/>
                  <a:pt x="1093" y="386"/>
                  <a:pt x="1083" y="390"/>
                </a:cubicBezTo>
                <a:cubicBezTo>
                  <a:pt x="1083" y="400"/>
                  <a:pt x="1069" y="397"/>
                  <a:pt x="1063" y="403"/>
                </a:cubicBezTo>
                <a:cubicBezTo>
                  <a:pt x="1061" y="400"/>
                  <a:pt x="1065" y="398"/>
                  <a:pt x="1061" y="397"/>
                </a:cubicBezTo>
                <a:cubicBezTo>
                  <a:pt x="1069" y="390"/>
                  <a:pt x="1076" y="376"/>
                  <a:pt x="1091" y="383"/>
                </a:cubicBezTo>
                <a:cubicBezTo>
                  <a:pt x="1093" y="381"/>
                  <a:pt x="1094" y="379"/>
                  <a:pt x="1098" y="378"/>
                </a:cubicBezTo>
                <a:cubicBezTo>
                  <a:pt x="1099" y="375"/>
                  <a:pt x="1097" y="376"/>
                  <a:pt x="1096" y="375"/>
                </a:cubicBezTo>
                <a:cubicBezTo>
                  <a:pt x="1099" y="373"/>
                  <a:pt x="1099" y="373"/>
                  <a:pt x="1098" y="370"/>
                </a:cubicBezTo>
                <a:cubicBezTo>
                  <a:pt x="1102" y="369"/>
                  <a:pt x="1104" y="366"/>
                  <a:pt x="1109" y="365"/>
                </a:cubicBezTo>
                <a:cubicBezTo>
                  <a:pt x="1112" y="365"/>
                  <a:pt x="1111" y="369"/>
                  <a:pt x="1114" y="369"/>
                </a:cubicBezTo>
                <a:cubicBezTo>
                  <a:pt x="1120" y="367"/>
                  <a:pt x="1124" y="363"/>
                  <a:pt x="1126" y="357"/>
                </a:cubicBezTo>
                <a:cubicBezTo>
                  <a:pt x="1121" y="356"/>
                  <a:pt x="1122" y="353"/>
                  <a:pt x="1122" y="350"/>
                </a:cubicBezTo>
                <a:cubicBezTo>
                  <a:pt x="1117" y="349"/>
                  <a:pt x="1117" y="344"/>
                  <a:pt x="1111" y="345"/>
                </a:cubicBezTo>
                <a:cubicBezTo>
                  <a:pt x="1111" y="342"/>
                  <a:pt x="1109" y="342"/>
                  <a:pt x="1110" y="339"/>
                </a:cubicBezTo>
                <a:cubicBezTo>
                  <a:pt x="1115" y="336"/>
                  <a:pt x="1120" y="333"/>
                  <a:pt x="1126" y="330"/>
                </a:cubicBezTo>
                <a:cubicBezTo>
                  <a:pt x="1125" y="323"/>
                  <a:pt x="1139" y="315"/>
                  <a:pt x="1144" y="318"/>
                </a:cubicBezTo>
                <a:cubicBezTo>
                  <a:pt x="1143" y="320"/>
                  <a:pt x="1139" y="320"/>
                  <a:pt x="1138" y="322"/>
                </a:cubicBezTo>
                <a:cubicBezTo>
                  <a:pt x="1147" y="322"/>
                  <a:pt x="1152" y="319"/>
                  <a:pt x="1158" y="315"/>
                </a:cubicBezTo>
                <a:cubicBezTo>
                  <a:pt x="1156" y="304"/>
                  <a:pt x="1167" y="311"/>
                  <a:pt x="1167" y="304"/>
                </a:cubicBezTo>
                <a:cubicBezTo>
                  <a:pt x="1159" y="307"/>
                  <a:pt x="1154" y="304"/>
                  <a:pt x="1147" y="308"/>
                </a:cubicBezTo>
                <a:cubicBezTo>
                  <a:pt x="1144" y="309"/>
                  <a:pt x="1142" y="315"/>
                  <a:pt x="1139" y="316"/>
                </a:cubicBezTo>
                <a:cubicBezTo>
                  <a:pt x="1139" y="316"/>
                  <a:pt x="1118" y="311"/>
                  <a:pt x="1116" y="311"/>
                </a:cubicBezTo>
                <a:cubicBezTo>
                  <a:pt x="1115" y="312"/>
                  <a:pt x="1112" y="316"/>
                  <a:pt x="1110" y="316"/>
                </a:cubicBezTo>
                <a:cubicBezTo>
                  <a:pt x="1107" y="317"/>
                  <a:pt x="1104" y="317"/>
                  <a:pt x="1102" y="321"/>
                </a:cubicBezTo>
                <a:cubicBezTo>
                  <a:pt x="1095" y="314"/>
                  <a:pt x="1088" y="326"/>
                  <a:pt x="1081" y="327"/>
                </a:cubicBezTo>
                <a:cubicBezTo>
                  <a:pt x="1076" y="326"/>
                  <a:pt x="1073" y="326"/>
                  <a:pt x="1070" y="324"/>
                </a:cubicBezTo>
                <a:cubicBezTo>
                  <a:pt x="1073" y="318"/>
                  <a:pt x="1078" y="314"/>
                  <a:pt x="1085" y="311"/>
                </a:cubicBezTo>
                <a:cubicBezTo>
                  <a:pt x="1087" y="312"/>
                  <a:pt x="1087" y="314"/>
                  <a:pt x="1089" y="315"/>
                </a:cubicBezTo>
                <a:cubicBezTo>
                  <a:pt x="1089" y="311"/>
                  <a:pt x="1089" y="312"/>
                  <a:pt x="1090" y="309"/>
                </a:cubicBezTo>
                <a:cubicBezTo>
                  <a:pt x="1098" y="307"/>
                  <a:pt x="1102" y="300"/>
                  <a:pt x="1108" y="295"/>
                </a:cubicBezTo>
                <a:cubicBezTo>
                  <a:pt x="1104" y="295"/>
                  <a:pt x="1104" y="297"/>
                  <a:pt x="1102" y="295"/>
                </a:cubicBezTo>
                <a:cubicBezTo>
                  <a:pt x="1107" y="291"/>
                  <a:pt x="1113" y="287"/>
                  <a:pt x="1121" y="285"/>
                </a:cubicBezTo>
                <a:cubicBezTo>
                  <a:pt x="1121" y="289"/>
                  <a:pt x="1124" y="288"/>
                  <a:pt x="1126" y="287"/>
                </a:cubicBezTo>
                <a:cubicBezTo>
                  <a:pt x="1126" y="286"/>
                  <a:pt x="1126" y="283"/>
                  <a:pt x="1125" y="282"/>
                </a:cubicBezTo>
                <a:cubicBezTo>
                  <a:pt x="1125" y="283"/>
                  <a:pt x="1120" y="283"/>
                  <a:pt x="1121" y="282"/>
                </a:cubicBezTo>
                <a:cubicBezTo>
                  <a:pt x="1121" y="281"/>
                  <a:pt x="1120" y="281"/>
                  <a:pt x="1120" y="280"/>
                </a:cubicBezTo>
                <a:cubicBezTo>
                  <a:pt x="1126" y="276"/>
                  <a:pt x="1130" y="273"/>
                  <a:pt x="1130" y="267"/>
                </a:cubicBezTo>
                <a:cubicBezTo>
                  <a:pt x="1126" y="267"/>
                  <a:pt x="1126" y="262"/>
                  <a:pt x="1122" y="262"/>
                </a:cubicBezTo>
                <a:cubicBezTo>
                  <a:pt x="1125" y="256"/>
                  <a:pt x="1132" y="253"/>
                  <a:pt x="1135" y="246"/>
                </a:cubicBezTo>
                <a:cubicBezTo>
                  <a:pt x="1123" y="249"/>
                  <a:pt x="1107" y="239"/>
                  <a:pt x="1098" y="249"/>
                </a:cubicBezTo>
                <a:cubicBezTo>
                  <a:pt x="1100" y="249"/>
                  <a:pt x="1099" y="253"/>
                  <a:pt x="1101" y="254"/>
                </a:cubicBezTo>
                <a:cubicBezTo>
                  <a:pt x="1096" y="256"/>
                  <a:pt x="1087" y="262"/>
                  <a:pt x="1082" y="259"/>
                </a:cubicBezTo>
                <a:cubicBezTo>
                  <a:pt x="1082" y="253"/>
                  <a:pt x="1083" y="249"/>
                  <a:pt x="1088" y="248"/>
                </a:cubicBezTo>
                <a:cubicBezTo>
                  <a:pt x="1093" y="241"/>
                  <a:pt x="1097" y="232"/>
                  <a:pt x="1099" y="224"/>
                </a:cubicBezTo>
                <a:cubicBezTo>
                  <a:pt x="1094" y="223"/>
                  <a:pt x="1092" y="222"/>
                  <a:pt x="1086" y="223"/>
                </a:cubicBezTo>
                <a:cubicBezTo>
                  <a:pt x="1085" y="221"/>
                  <a:pt x="1084" y="219"/>
                  <a:pt x="1083" y="216"/>
                </a:cubicBezTo>
                <a:cubicBezTo>
                  <a:pt x="1085" y="215"/>
                  <a:pt x="1087" y="214"/>
                  <a:pt x="1088" y="212"/>
                </a:cubicBezTo>
                <a:cubicBezTo>
                  <a:pt x="1077" y="213"/>
                  <a:pt x="1065" y="213"/>
                  <a:pt x="1061" y="223"/>
                </a:cubicBezTo>
                <a:cubicBezTo>
                  <a:pt x="1063" y="227"/>
                  <a:pt x="1066" y="228"/>
                  <a:pt x="1067" y="233"/>
                </a:cubicBezTo>
                <a:cubicBezTo>
                  <a:pt x="1062" y="235"/>
                  <a:pt x="1053" y="238"/>
                  <a:pt x="1047" y="235"/>
                </a:cubicBezTo>
                <a:cubicBezTo>
                  <a:pt x="1048" y="233"/>
                  <a:pt x="1050" y="230"/>
                  <a:pt x="1052" y="228"/>
                </a:cubicBezTo>
                <a:cubicBezTo>
                  <a:pt x="1049" y="228"/>
                  <a:pt x="1049" y="232"/>
                  <a:pt x="1046" y="233"/>
                </a:cubicBezTo>
                <a:cubicBezTo>
                  <a:pt x="1046" y="230"/>
                  <a:pt x="1043" y="230"/>
                  <a:pt x="1042" y="229"/>
                </a:cubicBezTo>
                <a:cubicBezTo>
                  <a:pt x="1047" y="219"/>
                  <a:pt x="1049" y="222"/>
                  <a:pt x="1051" y="211"/>
                </a:cubicBezTo>
                <a:cubicBezTo>
                  <a:pt x="1047" y="209"/>
                  <a:pt x="1038" y="216"/>
                  <a:pt x="1035" y="211"/>
                </a:cubicBezTo>
                <a:cubicBezTo>
                  <a:pt x="1035" y="210"/>
                  <a:pt x="1036" y="210"/>
                  <a:pt x="1037" y="208"/>
                </a:cubicBezTo>
                <a:cubicBezTo>
                  <a:pt x="1027" y="209"/>
                  <a:pt x="1025" y="218"/>
                  <a:pt x="1019" y="222"/>
                </a:cubicBezTo>
                <a:cubicBezTo>
                  <a:pt x="1014" y="227"/>
                  <a:pt x="1006" y="228"/>
                  <a:pt x="997" y="229"/>
                </a:cubicBezTo>
                <a:cubicBezTo>
                  <a:pt x="997" y="227"/>
                  <a:pt x="999" y="226"/>
                  <a:pt x="997" y="224"/>
                </a:cubicBezTo>
                <a:cubicBezTo>
                  <a:pt x="988" y="224"/>
                  <a:pt x="984" y="232"/>
                  <a:pt x="973" y="233"/>
                </a:cubicBezTo>
                <a:cubicBezTo>
                  <a:pt x="973" y="229"/>
                  <a:pt x="975" y="229"/>
                  <a:pt x="973" y="226"/>
                </a:cubicBezTo>
                <a:cubicBezTo>
                  <a:pt x="969" y="225"/>
                  <a:pt x="970" y="230"/>
                  <a:pt x="965" y="229"/>
                </a:cubicBezTo>
                <a:cubicBezTo>
                  <a:pt x="965" y="228"/>
                  <a:pt x="964" y="228"/>
                  <a:pt x="964" y="227"/>
                </a:cubicBezTo>
                <a:cubicBezTo>
                  <a:pt x="967" y="224"/>
                  <a:pt x="968" y="220"/>
                  <a:pt x="972" y="220"/>
                </a:cubicBezTo>
                <a:cubicBezTo>
                  <a:pt x="972" y="217"/>
                  <a:pt x="971" y="215"/>
                  <a:pt x="970" y="214"/>
                </a:cubicBezTo>
                <a:cubicBezTo>
                  <a:pt x="972" y="210"/>
                  <a:pt x="976" y="208"/>
                  <a:pt x="981" y="210"/>
                </a:cubicBezTo>
                <a:cubicBezTo>
                  <a:pt x="982" y="203"/>
                  <a:pt x="991" y="205"/>
                  <a:pt x="994" y="200"/>
                </a:cubicBezTo>
                <a:cubicBezTo>
                  <a:pt x="996" y="202"/>
                  <a:pt x="993" y="203"/>
                  <a:pt x="995" y="205"/>
                </a:cubicBezTo>
                <a:cubicBezTo>
                  <a:pt x="1000" y="205"/>
                  <a:pt x="1003" y="198"/>
                  <a:pt x="1007" y="202"/>
                </a:cubicBezTo>
                <a:cubicBezTo>
                  <a:pt x="1006" y="203"/>
                  <a:pt x="1007" y="206"/>
                  <a:pt x="1005" y="207"/>
                </a:cubicBezTo>
                <a:cubicBezTo>
                  <a:pt x="1008" y="208"/>
                  <a:pt x="1008" y="211"/>
                  <a:pt x="1012" y="210"/>
                </a:cubicBezTo>
                <a:cubicBezTo>
                  <a:pt x="1012" y="207"/>
                  <a:pt x="1012" y="207"/>
                  <a:pt x="1012" y="207"/>
                </a:cubicBezTo>
                <a:cubicBezTo>
                  <a:pt x="1012" y="205"/>
                  <a:pt x="1009" y="206"/>
                  <a:pt x="1009" y="205"/>
                </a:cubicBezTo>
                <a:cubicBezTo>
                  <a:pt x="1010" y="202"/>
                  <a:pt x="1011" y="203"/>
                  <a:pt x="1010" y="200"/>
                </a:cubicBezTo>
                <a:cubicBezTo>
                  <a:pt x="1022" y="195"/>
                  <a:pt x="1030" y="186"/>
                  <a:pt x="1037" y="176"/>
                </a:cubicBezTo>
                <a:cubicBezTo>
                  <a:pt x="1021" y="180"/>
                  <a:pt x="1012" y="194"/>
                  <a:pt x="998" y="197"/>
                </a:cubicBezTo>
                <a:cubicBezTo>
                  <a:pt x="1000" y="195"/>
                  <a:pt x="1002" y="194"/>
                  <a:pt x="1004" y="192"/>
                </a:cubicBezTo>
                <a:cubicBezTo>
                  <a:pt x="992" y="198"/>
                  <a:pt x="975" y="200"/>
                  <a:pt x="965" y="209"/>
                </a:cubicBezTo>
                <a:cubicBezTo>
                  <a:pt x="959" y="208"/>
                  <a:pt x="956" y="205"/>
                  <a:pt x="954" y="200"/>
                </a:cubicBezTo>
                <a:cubicBezTo>
                  <a:pt x="956" y="192"/>
                  <a:pt x="966" y="192"/>
                  <a:pt x="969" y="185"/>
                </a:cubicBezTo>
                <a:cubicBezTo>
                  <a:pt x="961" y="190"/>
                  <a:pt x="951" y="197"/>
                  <a:pt x="940" y="196"/>
                </a:cubicBezTo>
                <a:cubicBezTo>
                  <a:pt x="940" y="190"/>
                  <a:pt x="946" y="191"/>
                  <a:pt x="949" y="188"/>
                </a:cubicBezTo>
                <a:cubicBezTo>
                  <a:pt x="945" y="187"/>
                  <a:pt x="941" y="190"/>
                  <a:pt x="939" y="188"/>
                </a:cubicBezTo>
                <a:cubicBezTo>
                  <a:pt x="955" y="185"/>
                  <a:pt x="955" y="167"/>
                  <a:pt x="972" y="168"/>
                </a:cubicBezTo>
                <a:cubicBezTo>
                  <a:pt x="973" y="161"/>
                  <a:pt x="983" y="156"/>
                  <a:pt x="990" y="162"/>
                </a:cubicBezTo>
                <a:cubicBezTo>
                  <a:pt x="1000" y="158"/>
                  <a:pt x="993" y="135"/>
                  <a:pt x="1009" y="139"/>
                </a:cubicBezTo>
                <a:cubicBezTo>
                  <a:pt x="1006" y="143"/>
                  <a:pt x="1004" y="147"/>
                  <a:pt x="1002" y="152"/>
                </a:cubicBezTo>
                <a:cubicBezTo>
                  <a:pt x="1002" y="155"/>
                  <a:pt x="1007" y="157"/>
                  <a:pt x="1004" y="160"/>
                </a:cubicBezTo>
                <a:cubicBezTo>
                  <a:pt x="1010" y="160"/>
                  <a:pt x="1014" y="152"/>
                  <a:pt x="1021" y="155"/>
                </a:cubicBezTo>
                <a:cubicBezTo>
                  <a:pt x="1021" y="158"/>
                  <a:pt x="1018" y="156"/>
                  <a:pt x="1017" y="158"/>
                </a:cubicBezTo>
                <a:cubicBezTo>
                  <a:pt x="1029" y="158"/>
                  <a:pt x="1033" y="150"/>
                  <a:pt x="1038" y="143"/>
                </a:cubicBezTo>
                <a:cubicBezTo>
                  <a:pt x="1034" y="137"/>
                  <a:pt x="1039" y="133"/>
                  <a:pt x="1041" y="130"/>
                </a:cubicBezTo>
                <a:cubicBezTo>
                  <a:pt x="1034" y="132"/>
                  <a:pt x="1025" y="134"/>
                  <a:pt x="1022" y="128"/>
                </a:cubicBezTo>
                <a:cubicBezTo>
                  <a:pt x="1024" y="126"/>
                  <a:pt x="1025" y="125"/>
                  <a:pt x="1027" y="124"/>
                </a:cubicBezTo>
                <a:cubicBezTo>
                  <a:pt x="1024" y="123"/>
                  <a:pt x="1021" y="121"/>
                  <a:pt x="1016" y="122"/>
                </a:cubicBezTo>
                <a:cubicBezTo>
                  <a:pt x="1016" y="121"/>
                  <a:pt x="1017" y="120"/>
                  <a:pt x="1017" y="119"/>
                </a:cubicBezTo>
                <a:cubicBezTo>
                  <a:pt x="1014" y="118"/>
                  <a:pt x="1010" y="119"/>
                  <a:pt x="1007" y="121"/>
                </a:cubicBezTo>
                <a:cubicBezTo>
                  <a:pt x="1011" y="128"/>
                  <a:pt x="1002" y="129"/>
                  <a:pt x="997" y="131"/>
                </a:cubicBezTo>
                <a:cubicBezTo>
                  <a:pt x="997" y="128"/>
                  <a:pt x="1000" y="129"/>
                  <a:pt x="1000" y="127"/>
                </a:cubicBezTo>
                <a:cubicBezTo>
                  <a:pt x="997" y="126"/>
                  <a:pt x="993" y="128"/>
                  <a:pt x="992" y="126"/>
                </a:cubicBezTo>
                <a:cubicBezTo>
                  <a:pt x="990" y="124"/>
                  <a:pt x="993" y="121"/>
                  <a:pt x="991" y="119"/>
                </a:cubicBezTo>
                <a:cubicBezTo>
                  <a:pt x="979" y="119"/>
                  <a:pt x="971" y="128"/>
                  <a:pt x="960" y="125"/>
                </a:cubicBezTo>
                <a:cubicBezTo>
                  <a:pt x="962" y="117"/>
                  <a:pt x="978" y="122"/>
                  <a:pt x="980" y="113"/>
                </a:cubicBezTo>
                <a:cubicBezTo>
                  <a:pt x="976" y="111"/>
                  <a:pt x="976" y="112"/>
                  <a:pt x="978" y="109"/>
                </a:cubicBezTo>
                <a:cubicBezTo>
                  <a:pt x="976" y="107"/>
                  <a:pt x="967" y="113"/>
                  <a:pt x="964" y="108"/>
                </a:cubicBezTo>
                <a:cubicBezTo>
                  <a:pt x="966" y="107"/>
                  <a:pt x="973" y="102"/>
                  <a:pt x="971" y="103"/>
                </a:cubicBezTo>
                <a:cubicBezTo>
                  <a:pt x="963" y="105"/>
                  <a:pt x="956" y="107"/>
                  <a:pt x="949" y="108"/>
                </a:cubicBezTo>
                <a:cubicBezTo>
                  <a:pt x="946" y="106"/>
                  <a:pt x="944" y="104"/>
                  <a:pt x="942" y="101"/>
                </a:cubicBezTo>
                <a:cubicBezTo>
                  <a:pt x="943" y="98"/>
                  <a:pt x="946" y="97"/>
                  <a:pt x="950" y="97"/>
                </a:cubicBezTo>
                <a:cubicBezTo>
                  <a:pt x="949" y="98"/>
                  <a:pt x="948" y="98"/>
                  <a:pt x="949" y="100"/>
                </a:cubicBezTo>
                <a:cubicBezTo>
                  <a:pt x="951" y="99"/>
                  <a:pt x="954" y="99"/>
                  <a:pt x="954" y="97"/>
                </a:cubicBezTo>
                <a:cubicBezTo>
                  <a:pt x="952" y="95"/>
                  <a:pt x="949" y="93"/>
                  <a:pt x="947" y="91"/>
                </a:cubicBezTo>
                <a:cubicBezTo>
                  <a:pt x="937" y="94"/>
                  <a:pt x="931" y="100"/>
                  <a:pt x="928" y="109"/>
                </a:cubicBezTo>
                <a:cubicBezTo>
                  <a:pt x="925" y="108"/>
                  <a:pt x="923" y="106"/>
                  <a:pt x="920" y="105"/>
                </a:cubicBezTo>
                <a:cubicBezTo>
                  <a:pt x="924" y="104"/>
                  <a:pt x="923" y="98"/>
                  <a:pt x="922" y="96"/>
                </a:cubicBezTo>
                <a:cubicBezTo>
                  <a:pt x="921" y="97"/>
                  <a:pt x="922" y="100"/>
                  <a:pt x="920" y="100"/>
                </a:cubicBezTo>
                <a:cubicBezTo>
                  <a:pt x="919" y="100"/>
                  <a:pt x="917" y="100"/>
                  <a:pt x="917" y="101"/>
                </a:cubicBezTo>
                <a:cubicBezTo>
                  <a:pt x="919" y="98"/>
                  <a:pt x="914" y="97"/>
                  <a:pt x="913" y="95"/>
                </a:cubicBezTo>
                <a:cubicBezTo>
                  <a:pt x="902" y="97"/>
                  <a:pt x="897" y="105"/>
                  <a:pt x="885" y="103"/>
                </a:cubicBezTo>
                <a:cubicBezTo>
                  <a:pt x="883" y="100"/>
                  <a:pt x="889" y="98"/>
                  <a:pt x="889" y="95"/>
                </a:cubicBezTo>
                <a:cubicBezTo>
                  <a:pt x="886" y="94"/>
                  <a:pt x="885" y="89"/>
                  <a:pt x="882" y="88"/>
                </a:cubicBezTo>
                <a:cubicBezTo>
                  <a:pt x="882" y="87"/>
                  <a:pt x="888" y="86"/>
                  <a:pt x="885" y="85"/>
                </a:cubicBezTo>
                <a:cubicBezTo>
                  <a:pt x="881" y="88"/>
                  <a:pt x="880" y="82"/>
                  <a:pt x="876" y="85"/>
                </a:cubicBezTo>
                <a:cubicBezTo>
                  <a:pt x="864" y="96"/>
                  <a:pt x="859" y="114"/>
                  <a:pt x="848" y="126"/>
                </a:cubicBezTo>
                <a:cubicBezTo>
                  <a:pt x="848" y="132"/>
                  <a:pt x="848" y="132"/>
                  <a:pt x="848" y="132"/>
                </a:cubicBezTo>
                <a:cubicBezTo>
                  <a:pt x="843" y="134"/>
                  <a:pt x="831" y="140"/>
                  <a:pt x="830" y="129"/>
                </a:cubicBezTo>
                <a:cubicBezTo>
                  <a:pt x="827" y="131"/>
                  <a:pt x="824" y="128"/>
                  <a:pt x="819" y="128"/>
                </a:cubicBezTo>
                <a:cubicBezTo>
                  <a:pt x="817" y="127"/>
                  <a:pt x="820" y="124"/>
                  <a:pt x="819" y="123"/>
                </a:cubicBezTo>
                <a:cubicBezTo>
                  <a:pt x="816" y="123"/>
                  <a:pt x="815" y="125"/>
                  <a:pt x="814" y="122"/>
                </a:cubicBezTo>
                <a:cubicBezTo>
                  <a:pt x="816" y="117"/>
                  <a:pt x="813" y="115"/>
                  <a:pt x="814" y="113"/>
                </a:cubicBezTo>
                <a:cubicBezTo>
                  <a:pt x="803" y="117"/>
                  <a:pt x="788" y="117"/>
                  <a:pt x="783" y="128"/>
                </a:cubicBezTo>
                <a:cubicBezTo>
                  <a:pt x="780" y="127"/>
                  <a:pt x="776" y="129"/>
                  <a:pt x="778" y="130"/>
                </a:cubicBezTo>
                <a:cubicBezTo>
                  <a:pt x="787" y="126"/>
                  <a:pt x="797" y="127"/>
                  <a:pt x="805" y="121"/>
                </a:cubicBezTo>
                <a:cubicBezTo>
                  <a:pt x="806" y="122"/>
                  <a:pt x="809" y="123"/>
                  <a:pt x="809" y="125"/>
                </a:cubicBezTo>
                <a:cubicBezTo>
                  <a:pt x="807" y="125"/>
                  <a:pt x="806" y="127"/>
                  <a:pt x="806" y="128"/>
                </a:cubicBezTo>
                <a:cubicBezTo>
                  <a:pt x="808" y="130"/>
                  <a:pt x="811" y="127"/>
                  <a:pt x="811" y="128"/>
                </a:cubicBezTo>
                <a:cubicBezTo>
                  <a:pt x="808" y="130"/>
                  <a:pt x="807" y="133"/>
                  <a:pt x="808" y="137"/>
                </a:cubicBezTo>
                <a:cubicBezTo>
                  <a:pt x="804" y="138"/>
                  <a:pt x="798" y="138"/>
                  <a:pt x="794" y="137"/>
                </a:cubicBezTo>
                <a:cubicBezTo>
                  <a:pt x="792" y="137"/>
                  <a:pt x="794" y="141"/>
                  <a:pt x="792" y="141"/>
                </a:cubicBezTo>
                <a:cubicBezTo>
                  <a:pt x="781" y="142"/>
                  <a:pt x="775" y="147"/>
                  <a:pt x="769" y="153"/>
                </a:cubicBezTo>
                <a:cubicBezTo>
                  <a:pt x="761" y="150"/>
                  <a:pt x="756" y="155"/>
                  <a:pt x="750" y="157"/>
                </a:cubicBezTo>
                <a:cubicBezTo>
                  <a:pt x="750" y="161"/>
                  <a:pt x="753" y="161"/>
                  <a:pt x="753" y="165"/>
                </a:cubicBezTo>
                <a:cubicBezTo>
                  <a:pt x="757" y="164"/>
                  <a:pt x="759" y="160"/>
                  <a:pt x="762" y="158"/>
                </a:cubicBezTo>
                <a:cubicBezTo>
                  <a:pt x="764" y="160"/>
                  <a:pt x="768" y="160"/>
                  <a:pt x="770" y="162"/>
                </a:cubicBezTo>
                <a:cubicBezTo>
                  <a:pt x="759" y="170"/>
                  <a:pt x="749" y="184"/>
                  <a:pt x="731" y="179"/>
                </a:cubicBezTo>
                <a:cubicBezTo>
                  <a:pt x="727" y="172"/>
                  <a:pt x="723" y="166"/>
                  <a:pt x="722" y="156"/>
                </a:cubicBezTo>
                <a:cubicBezTo>
                  <a:pt x="714" y="156"/>
                  <a:pt x="714" y="142"/>
                  <a:pt x="716" y="138"/>
                </a:cubicBezTo>
                <a:cubicBezTo>
                  <a:pt x="719" y="129"/>
                  <a:pt x="741" y="128"/>
                  <a:pt x="735" y="115"/>
                </a:cubicBezTo>
                <a:cubicBezTo>
                  <a:pt x="734" y="114"/>
                  <a:pt x="731" y="115"/>
                  <a:pt x="729" y="115"/>
                </a:cubicBezTo>
                <a:cubicBezTo>
                  <a:pt x="723" y="109"/>
                  <a:pt x="723" y="96"/>
                  <a:pt x="715" y="94"/>
                </a:cubicBezTo>
                <a:cubicBezTo>
                  <a:pt x="712" y="93"/>
                  <a:pt x="709" y="98"/>
                  <a:pt x="707" y="93"/>
                </a:cubicBezTo>
                <a:cubicBezTo>
                  <a:pt x="714" y="88"/>
                  <a:pt x="716" y="77"/>
                  <a:pt x="721" y="70"/>
                </a:cubicBezTo>
                <a:cubicBezTo>
                  <a:pt x="708" y="72"/>
                  <a:pt x="691" y="71"/>
                  <a:pt x="678" y="76"/>
                </a:cubicBezTo>
                <a:cubicBezTo>
                  <a:pt x="679" y="74"/>
                  <a:pt x="682" y="74"/>
                  <a:pt x="682" y="72"/>
                </a:cubicBezTo>
                <a:cubicBezTo>
                  <a:pt x="678" y="74"/>
                  <a:pt x="676" y="74"/>
                  <a:pt x="672" y="75"/>
                </a:cubicBezTo>
                <a:cubicBezTo>
                  <a:pt x="672" y="77"/>
                  <a:pt x="672" y="79"/>
                  <a:pt x="673" y="80"/>
                </a:cubicBezTo>
                <a:cubicBezTo>
                  <a:pt x="668" y="83"/>
                  <a:pt x="661" y="91"/>
                  <a:pt x="655" y="87"/>
                </a:cubicBezTo>
                <a:cubicBezTo>
                  <a:pt x="648" y="89"/>
                  <a:pt x="648" y="97"/>
                  <a:pt x="640" y="98"/>
                </a:cubicBezTo>
                <a:cubicBezTo>
                  <a:pt x="638" y="96"/>
                  <a:pt x="641" y="96"/>
                  <a:pt x="639" y="95"/>
                </a:cubicBezTo>
                <a:cubicBezTo>
                  <a:pt x="634" y="108"/>
                  <a:pt x="620" y="113"/>
                  <a:pt x="611" y="123"/>
                </a:cubicBezTo>
                <a:cubicBezTo>
                  <a:pt x="615" y="123"/>
                  <a:pt x="609" y="127"/>
                  <a:pt x="612" y="128"/>
                </a:cubicBezTo>
                <a:cubicBezTo>
                  <a:pt x="613" y="125"/>
                  <a:pt x="616" y="127"/>
                  <a:pt x="616" y="128"/>
                </a:cubicBezTo>
                <a:cubicBezTo>
                  <a:pt x="612" y="133"/>
                  <a:pt x="604" y="133"/>
                  <a:pt x="598" y="136"/>
                </a:cubicBezTo>
                <a:cubicBezTo>
                  <a:pt x="591" y="128"/>
                  <a:pt x="572" y="131"/>
                  <a:pt x="566" y="137"/>
                </a:cubicBezTo>
                <a:cubicBezTo>
                  <a:pt x="537" y="144"/>
                  <a:pt x="518" y="160"/>
                  <a:pt x="491" y="170"/>
                </a:cubicBezTo>
                <a:cubicBezTo>
                  <a:pt x="489" y="168"/>
                  <a:pt x="486" y="167"/>
                  <a:pt x="484" y="166"/>
                </a:cubicBezTo>
                <a:cubicBezTo>
                  <a:pt x="486" y="164"/>
                  <a:pt x="486" y="158"/>
                  <a:pt x="484" y="156"/>
                </a:cubicBezTo>
                <a:cubicBezTo>
                  <a:pt x="480" y="156"/>
                  <a:pt x="480" y="159"/>
                  <a:pt x="477" y="159"/>
                </a:cubicBezTo>
                <a:cubicBezTo>
                  <a:pt x="477" y="155"/>
                  <a:pt x="480" y="153"/>
                  <a:pt x="480" y="150"/>
                </a:cubicBezTo>
                <a:cubicBezTo>
                  <a:pt x="454" y="144"/>
                  <a:pt x="433" y="163"/>
                  <a:pt x="415" y="167"/>
                </a:cubicBezTo>
                <a:cubicBezTo>
                  <a:pt x="424" y="161"/>
                  <a:pt x="430" y="153"/>
                  <a:pt x="438" y="148"/>
                </a:cubicBezTo>
                <a:cubicBezTo>
                  <a:pt x="439" y="145"/>
                  <a:pt x="437" y="146"/>
                  <a:pt x="437" y="143"/>
                </a:cubicBezTo>
                <a:cubicBezTo>
                  <a:pt x="438" y="143"/>
                  <a:pt x="440" y="142"/>
                  <a:pt x="442" y="142"/>
                </a:cubicBezTo>
                <a:cubicBezTo>
                  <a:pt x="442" y="130"/>
                  <a:pt x="459" y="133"/>
                  <a:pt x="461" y="123"/>
                </a:cubicBezTo>
                <a:cubicBezTo>
                  <a:pt x="461" y="120"/>
                  <a:pt x="456" y="121"/>
                  <a:pt x="455" y="118"/>
                </a:cubicBezTo>
                <a:cubicBezTo>
                  <a:pt x="454" y="114"/>
                  <a:pt x="456" y="112"/>
                  <a:pt x="456" y="108"/>
                </a:cubicBezTo>
                <a:cubicBezTo>
                  <a:pt x="451" y="103"/>
                  <a:pt x="446" y="105"/>
                  <a:pt x="441" y="106"/>
                </a:cubicBezTo>
                <a:cubicBezTo>
                  <a:pt x="426" y="109"/>
                  <a:pt x="417" y="110"/>
                  <a:pt x="406" y="115"/>
                </a:cubicBezTo>
                <a:cubicBezTo>
                  <a:pt x="401" y="117"/>
                  <a:pt x="397" y="121"/>
                  <a:pt x="391" y="123"/>
                </a:cubicBezTo>
                <a:cubicBezTo>
                  <a:pt x="387" y="124"/>
                  <a:pt x="383" y="124"/>
                  <a:pt x="380" y="125"/>
                </a:cubicBezTo>
                <a:cubicBezTo>
                  <a:pt x="340" y="136"/>
                  <a:pt x="304" y="163"/>
                  <a:pt x="273" y="177"/>
                </a:cubicBezTo>
                <a:cubicBezTo>
                  <a:pt x="273" y="176"/>
                  <a:pt x="273" y="175"/>
                  <a:pt x="272" y="175"/>
                </a:cubicBezTo>
                <a:cubicBezTo>
                  <a:pt x="271" y="177"/>
                  <a:pt x="271" y="178"/>
                  <a:pt x="270" y="179"/>
                </a:cubicBezTo>
                <a:cubicBezTo>
                  <a:pt x="252" y="188"/>
                  <a:pt x="234" y="197"/>
                  <a:pt x="220" y="210"/>
                </a:cubicBezTo>
                <a:cubicBezTo>
                  <a:pt x="225" y="224"/>
                  <a:pt x="199" y="227"/>
                  <a:pt x="196" y="237"/>
                </a:cubicBezTo>
                <a:cubicBezTo>
                  <a:pt x="198" y="237"/>
                  <a:pt x="201" y="236"/>
                  <a:pt x="203" y="237"/>
                </a:cubicBezTo>
                <a:cubicBezTo>
                  <a:pt x="197" y="239"/>
                  <a:pt x="194" y="243"/>
                  <a:pt x="190" y="246"/>
                </a:cubicBezTo>
                <a:cubicBezTo>
                  <a:pt x="202" y="242"/>
                  <a:pt x="216" y="236"/>
                  <a:pt x="226" y="241"/>
                </a:cubicBezTo>
                <a:cubicBezTo>
                  <a:pt x="224" y="244"/>
                  <a:pt x="219" y="244"/>
                  <a:pt x="219" y="249"/>
                </a:cubicBezTo>
                <a:cubicBezTo>
                  <a:pt x="227" y="247"/>
                  <a:pt x="229" y="247"/>
                  <a:pt x="238" y="246"/>
                </a:cubicBezTo>
                <a:cubicBezTo>
                  <a:pt x="238" y="244"/>
                  <a:pt x="237" y="242"/>
                  <a:pt x="239" y="242"/>
                </a:cubicBezTo>
                <a:cubicBezTo>
                  <a:pt x="247" y="246"/>
                  <a:pt x="251" y="236"/>
                  <a:pt x="258" y="235"/>
                </a:cubicBezTo>
                <a:cubicBezTo>
                  <a:pt x="261" y="240"/>
                  <a:pt x="269" y="242"/>
                  <a:pt x="267" y="249"/>
                </a:cubicBezTo>
                <a:cubicBezTo>
                  <a:pt x="272" y="253"/>
                  <a:pt x="282" y="242"/>
                  <a:pt x="282" y="252"/>
                </a:cubicBezTo>
                <a:cubicBezTo>
                  <a:pt x="289" y="251"/>
                  <a:pt x="293" y="255"/>
                  <a:pt x="298" y="257"/>
                </a:cubicBezTo>
                <a:cubicBezTo>
                  <a:pt x="298" y="258"/>
                  <a:pt x="297" y="259"/>
                  <a:pt x="297" y="260"/>
                </a:cubicBezTo>
                <a:cubicBezTo>
                  <a:pt x="300" y="260"/>
                  <a:pt x="308" y="256"/>
                  <a:pt x="308" y="261"/>
                </a:cubicBezTo>
                <a:cubicBezTo>
                  <a:pt x="278" y="290"/>
                  <a:pt x="235" y="307"/>
                  <a:pt x="198" y="329"/>
                </a:cubicBezTo>
                <a:cubicBezTo>
                  <a:pt x="198" y="326"/>
                  <a:pt x="195" y="328"/>
                  <a:pt x="193" y="328"/>
                </a:cubicBezTo>
                <a:cubicBezTo>
                  <a:pt x="193" y="333"/>
                  <a:pt x="193" y="333"/>
                  <a:pt x="193" y="333"/>
                </a:cubicBezTo>
                <a:cubicBezTo>
                  <a:pt x="183" y="339"/>
                  <a:pt x="172" y="344"/>
                  <a:pt x="160" y="343"/>
                </a:cubicBezTo>
                <a:cubicBezTo>
                  <a:pt x="159" y="346"/>
                  <a:pt x="160" y="345"/>
                  <a:pt x="160" y="349"/>
                </a:cubicBezTo>
                <a:cubicBezTo>
                  <a:pt x="157" y="350"/>
                  <a:pt x="155" y="353"/>
                  <a:pt x="152" y="354"/>
                </a:cubicBezTo>
                <a:cubicBezTo>
                  <a:pt x="143" y="348"/>
                  <a:pt x="138" y="361"/>
                  <a:pt x="130" y="358"/>
                </a:cubicBezTo>
                <a:cubicBezTo>
                  <a:pt x="127" y="373"/>
                  <a:pt x="112" y="371"/>
                  <a:pt x="104" y="380"/>
                </a:cubicBezTo>
                <a:cubicBezTo>
                  <a:pt x="100" y="377"/>
                  <a:pt x="95" y="382"/>
                  <a:pt x="97" y="388"/>
                </a:cubicBezTo>
                <a:cubicBezTo>
                  <a:pt x="90" y="391"/>
                  <a:pt x="86" y="391"/>
                  <a:pt x="79" y="389"/>
                </a:cubicBezTo>
                <a:cubicBezTo>
                  <a:pt x="76" y="393"/>
                  <a:pt x="72" y="396"/>
                  <a:pt x="65" y="394"/>
                </a:cubicBezTo>
                <a:cubicBezTo>
                  <a:pt x="64" y="397"/>
                  <a:pt x="61" y="400"/>
                  <a:pt x="63" y="404"/>
                </a:cubicBezTo>
                <a:cubicBezTo>
                  <a:pt x="62" y="402"/>
                  <a:pt x="64" y="401"/>
                  <a:pt x="66" y="402"/>
                </a:cubicBezTo>
                <a:cubicBezTo>
                  <a:pt x="63" y="411"/>
                  <a:pt x="51" y="417"/>
                  <a:pt x="48" y="424"/>
                </a:cubicBezTo>
                <a:cubicBezTo>
                  <a:pt x="52" y="424"/>
                  <a:pt x="57" y="420"/>
                  <a:pt x="60" y="422"/>
                </a:cubicBezTo>
                <a:cubicBezTo>
                  <a:pt x="60" y="425"/>
                  <a:pt x="56" y="424"/>
                  <a:pt x="56" y="427"/>
                </a:cubicBezTo>
                <a:cubicBezTo>
                  <a:pt x="62" y="428"/>
                  <a:pt x="74" y="422"/>
                  <a:pt x="78" y="429"/>
                </a:cubicBezTo>
                <a:cubicBezTo>
                  <a:pt x="77" y="430"/>
                  <a:pt x="76" y="432"/>
                  <a:pt x="76" y="435"/>
                </a:cubicBezTo>
                <a:cubicBezTo>
                  <a:pt x="81" y="441"/>
                  <a:pt x="92" y="436"/>
                  <a:pt x="97" y="434"/>
                </a:cubicBezTo>
                <a:cubicBezTo>
                  <a:pt x="97" y="435"/>
                  <a:pt x="97" y="435"/>
                  <a:pt x="98" y="436"/>
                </a:cubicBezTo>
                <a:cubicBezTo>
                  <a:pt x="99" y="440"/>
                  <a:pt x="96" y="440"/>
                  <a:pt x="96" y="442"/>
                </a:cubicBezTo>
                <a:cubicBezTo>
                  <a:pt x="104" y="446"/>
                  <a:pt x="118" y="444"/>
                  <a:pt x="118" y="456"/>
                </a:cubicBezTo>
                <a:cubicBezTo>
                  <a:pt x="141" y="448"/>
                  <a:pt x="161" y="432"/>
                  <a:pt x="185" y="422"/>
                </a:cubicBezTo>
                <a:cubicBezTo>
                  <a:pt x="185" y="430"/>
                  <a:pt x="181" y="436"/>
                  <a:pt x="176" y="440"/>
                </a:cubicBezTo>
                <a:cubicBezTo>
                  <a:pt x="178" y="440"/>
                  <a:pt x="181" y="439"/>
                  <a:pt x="181" y="441"/>
                </a:cubicBezTo>
                <a:cubicBezTo>
                  <a:pt x="178" y="445"/>
                  <a:pt x="175" y="449"/>
                  <a:pt x="170" y="451"/>
                </a:cubicBezTo>
                <a:cubicBezTo>
                  <a:pt x="169" y="456"/>
                  <a:pt x="164" y="461"/>
                  <a:pt x="159" y="459"/>
                </a:cubicBezTo>
                <a:cubicBezTo>
                  <a:pt x="153" y="466"/>
                  <a:pt x="156" y="482"/>
                  <a:pt x="146" y="488"/>
                </a:cubicBezTo>
                <a:cubicBezTo>
                  <a:pt x="143" y="486"/>
                  <a:pt x="143" y="491"/>
                  <a:pt x="141" y="492"/>
                </a:cubicBezTo>
                <a:cubicBezTo>
                  <a:pt x="145" y="493"/>
                  <a:pt x="153" y="487"/>
                  <a:pt x="156" y="494"/>
                </a:cubicBezTo>
                <a:cubicBezTo>
                  <a:pt x="157" y="498"/>
                  <a:pt x="152" y="496"/>
                  <a:pt x="152" y="500"/>
                </a:cubicBezTo>
                <a:cubicBezTo>
                  <a:pt x="158" y="500"/>
                  <a:pt x="166" y="497"/>
                  <a:pt x="167" y="503"/>
                </a:cubicBezTo>
                <a:cubicBezTo>
                  <a:pt x="163" y="508"/>
                  <a:pt x="154" y="509"/>
                  <a:pt x="150" y="514"/>
                </a:cubicBezTo>
                <a:cubicBezTo>
                  <a:pt x="158" y="511"/>
                  <a:pt x="180" y="494"/>
                  <a:pt x="177" y="515"/>
                </a:cubicBezTo>
                <a:cubicBezTo>
                  <a:pt x="184" y="519"/>
                  <a:pt x="191" y="507"/>
                  <a:pt x="196" y="512"/>
                </a:cubicBezTo>
                <a:cubicBezTo>
                  <a:pt x="196" y="514"/>
                  <a:pt x="194" y="513"/>
                  <a:pt x="195" y="516"/>
                </a:cubicBezTo>
                <a:cubicBezTo>
                  <a:pt x="197" y="516"/>
                  <a:pt x="198" y="518"/>
                  <a:pt x="199" y="519"/>
                </a:cubicBezTo>
                <a:cubicBezTo>
                  <a:pt x="202" y="531"/>
                  <a:pt x="200" y="545"/>
                  <a:pt x="185" y="547"/>
                </a:cubicBezTo>
                <a:cubicBezTo>
                  <a:pt x="183" y="545"/>
                  <a:pt x="180" y="544"/>
                  <a:pt x="181" y="539"/>
                </a:cubicBezTo>
                <a:cubicBezTo>
                  <a:pt x="180" y="539"/>
                  <a:pt x="176" y="540"/>
                  <a:pt x="176" y="538"/>
                </a:cubicBezTo>
                <a:cubicBezTo>
                  <a:pt x="174" y="534"/>
                  <a:pt x="179" y="533"/>
                  <a:pt x="183" y="534"/>
                </a:cubicBezTo>
                <a:cubicBezTo>
                  <a:pt x="182" y="531"/>
                  <a:pt x="183" y="530"/>
                  <a:pt x="184" y="528"/>
                </a:cubicBezTo>
                <a:cubicBezTo>
                  <a:pt x="170" y="529"/>
                  <a:pt x="162" y="535"/>
                  <a:pt x="152" y="540"/>
                </a:cubicBezTo>
                <a:cubicBezTo>
                  <a:pt x="157" y="544"/>
                  <a:pt x="155" y="556"/>
                  <a:pt x="154" y="561"/>
                </a:cubicBezTo>
                <a:cubicBezTo>
                  <a:pt x="159" y="559"/>
                  <a:pt x="166" y="561"/>
                  <a:pt x="173" y="560"/>
                </a:cubicBezTo>
                <a:cubicBezTo>
                  <a:pt x="172" y="564"/>
                  <a:pt x="168" y="564"/>
                  <a:pt x="168" y="569"/>
                </a:cubicBezTo>
                <a:cubicBezTo>
                  <a:pt x="173" y="570"/>
                  <a:pt x="183" y="570"/>
                  <a:pt x="184" y="563"/>
                </a:cubicBezTo>
                <a:cubicBezTo>
                  <a:pt x="181" y="563"/>
                  <a:pt x="175" y="566"/>
                  <a:pt x="174" y="562"/>
                </a:cubicBezTo>
                <a:cubicBezTo>
                  <a:pt x="178" y="558"/>
                  <a:pt x="181" y="560"/>
                  <a:pt x="187" y="559"/>
                </a:cubicBezTo>
                <a:cubicBezTo>
                  <a:pt x="188" y="546"/>
                  <a:pt x="202" y="543"/>
                  <a:pt x="209" y="540"/>
                </a:cubicBezTo>
                <a:cubicBezTo>
                  <a:pt x="209" y="542"/>
                  <a:pt x="207" y="542"/>
                  <a:pt x="207" y="544"/>
                </a:cubicBezTo>
                <a:cubicBezTo>
                  <a:pt x="208" y="544"/>
                  <a:pt x="209" y="544"/>
                  <a:pt x="209" y="546"/>
                </a:cubicBezTo>
                <a:cubicBezTo>
                  <a:pt x="208" y="547"/>
                  <a:pt x="207" y="549"/>
                  <a:pt x="206" y="550"/>
                </a:cubicBezTo>
                <a:cubicBezTo>
                  <a:pt x="212" y="550"/>
                  <a:pt x="215" y="547"/>
                  <a:pt x="219" y="545"/>
                </a:cubicBezTo>
                <a:cubicBezTo>
                  <a:pt x="221" y="547"/>
                  <a:pt x="223" y="545"/>
                  <a:pt x="225" y="547"/>
                </a:cubicBezTo>
                <a:cubicBezTo>
                  <a:pt x="226" y="540"/>
                  <a:pt x="228" y="536"/>
                  <a:pt x="235" y="535"/>
                </a:cubicBezTo>
                <a:cubicBezTo>
                  <a:pt x="235" y="532"/>
                  <a:pt x="238" y="530"/>
                  <a:pt x="243" y="529"/>
                </a:cubicBezTo>
                <a:cubicBezTo>
                  <a:pt x="243" y="530"/>
                  <a:pt x="242" y="531"/>
                  <a:pt x="243" y="532"/>
                </a:cubicBezTo>
                <a:cubicBezTo>
                  <a:pt x="247" y="532"/>
                  <a:pt x="257" y="528"/>
                  <a:pt x="262" y="533"/>
                </a:cubicBezTo>
                <a:cubicBezTo>
                  <a:pt x="263" y="537"/>
                  <a:pt x="261" y="539"/>
                  <a:pt x="259" y="542"/>
                </a:cubicBezTo>
                <a:cubicBezTo>
                  <a:pt x="262" y="541"/>
                  <a:pt x="262" y="545"/>
                  <a:pt x="262" y="547"/>
                </a:cubicBezTo>
                <a:cubicBezTo>
                  <a:pt x="261" y="549"/>
                  <a:pt x="260" y="552"/>
                  <a:pt x="258" y="553"/>
                </a:cubicBezTo>
                <a:cubicBezTo>
                  <a:pt x="244" y="550"/>
                  <a:pt x="243" y="562"/>
                  <a:pt x="237" y="566"/>
                </a:cubicBezTo>
                <a:cubicBezTo>
                  <a:pt x="233" y="568"/>
                  <a:pt x="230" y="568"/>
                  <a:pt x="229" y="573"/>
                </a:cubicBezTo>
                <a:cubicBezTo>
                  <a:pt x="230" y="573"/>
                  <a:pt x="232" y="572"/>
                  <a:pt x="231" y="574"/>
                </a:cubicBezTo>
                <a:cubicBezTo>
                  <a:pt x="227" y="580"/>
                  <a:pt x="221" y="583"/>
                  <a:pt x="221" y="592"/>
                </a:cubicBezTo>
                <a:cubicBezTo>
                  <a:pt x="225" y="596"/>
                  <a:pt x="220" y="604"/>
                  <a:pt x="215" y="603"/>
                </a:cubicBezTo>
                <a:cubicBezTo>
                  <a:pt x="217" y="607"/>
                  <a:pt x="215" y="608"/>
                  <a:pt x="214" y="611"/>
                </a:cubicBezTo>
                <a:cubicBezTo>
                  <a:pt x="221" y="612"/>
                  <a:pt x="227" y="616"/>
                  <a:pt x="233" y="617"/>
                </a:cubicBezTo>
                <a:cubicBezTo>
                  <a:pt x="241" y="619"/>
                  <a:pt x="252" y="615"/>
                  <a:pt x="259" y="615"/>
                </a:cubicBezTo>
                <a:cubicBezTo>
                  <a:pt x="265" y="615"/>
                  <a:pt x="273" y="622"/>
                  <a:pt x="281" y="619"/>
                </a:cubicBezTo>
                <a:cubicBezTo>
                  <a:pt x="269" y="621"/>
                  <a:pt x="263" y="628"/>
                  <a:pt x="255" y="634"/>
                </a:cubicBezTo>
                <a:cubicBezTo>
                  <a:pt x="232" y="636"/>
                  <a:pt x="212" y="624"/>
                  <a:pt x="196" y="630"/>
                </a:cubicBezTo>
                <a:cubicBezTo>
                  <a:pt x="192" y="641"/>
                  <a:pt x="209" y="638"/>
                  <a:pt x="204" y="645"/>
                </a:cubicBezTo>
                <a:cubicBezTo>
                  <a:pt x="208" y="642"/>
                  <a:pt x="217" y="644"/>
                  <a:pt x="218" y="650"/>
                </a:cubicBezTo>
                <a:cubicBezTo>
                  <a:pt x="210" y="649"/>
                  <a:pt x="209" y="655"/>
                  <a:pt x="206" y="658"/>
                </a:cubicBezTo>
                <a:cubicBezTo>
                  <a:pt x="211" y="655"/>
                  <a:pt x="218" y="655"/>
                  <a:pt x="219" y="648"/>
                </a:cubicBezTo>
                <a:cubicBezTo>
                  <a:pt x="223" y="649"/>
                  <a:pt x="221" y="651"/>
                  <a:pt x="222" y="652"/>
                </a:cubicBezTo>
                <a:cubicBezTo>
                  <a:pt x="222" y="651"/>
                  <a:pt x="224" y="651"/>
                  <a:pt x="225" y="651"/>
                </a:cubicBezTo>
                <a:cubicBezTo>
                  <a:pt x="234" y="657"/>
                  <a:pt x="249" y="651"/>
                  <a:pt x="256" y="658"/>
                </a:cubicBezTo>
                <a:cubicBezTo>
                  <a:pt x="252" y="671"/>
                  <a:pt x="237" y="674"/>
                  <a:pt x="234" y="689"/>
                </a:cubicBezTo>
                <a:cubicBezTo>
                  <a:pt x="231" y="688"/>
                  <a:pt x="231" y="690"/>
                  <a:pt x="229" y="691"/>
                </a:cubicBezTo>
                <a:cubicBezTo>
                  <a:pt x="230" y="694"/>
                  <a:pt x="231" y="697"/>
                  <a:pt x="230" y="701"/>
                </a:cubicBezTo>
                <a:cubicBezTo>
                  <a:pt x="218" y="704"/>
                  <a:pt x="215" y="717"/>
                  <a:pt x="201" y="719"/>
                </a:cubicBezTo>
                <a:cubicBezTo>
                  <a:pt x="198" y="725"/>
                  <a:pt x="196" y="728"/>
                  <a:pt x="196" y="735"/>
                </a:cubicBezTo>
                <a:cubicBezTo>
                  <a:pt x="186" y="742"/>
                  <a:pt x="177" y="752"/>
                  <a:pt x="177" y="765"/>
                </a:cubicBezTo>
                <a:cubicBezTo>
                  <a:pt x="178" y="767"/>
                  <a:pt x="183" y="764"/>
                  <a:pt x="183" y="766"/>
                </a:cubicBezTo>
                <a:cubicBezTo>
                  <a:pt x="181" y="766"/>
                  <a:pt x="182" y="768"/>
                  <a:pt x="183" y="769"/>
                </a:cubicBezTo>
                <a:cubicBezTo>
                  <a:pt x="180" y="769"/>
                  <a:pt x="179" y="770"/>
                  <a:pt x="177" y="771"/>
                </a:cubicBezTo>
                <a:cubicBezTo>
                  <a:pt x="180" y="773"/>
                  <a:pt x="184" y="772"/>
                  <a:pt x="186" y="774"/>
                </a:cubicBezTo>
                <a:cubicBezTo>
                  <a:pt x="185" y="776"/>
                  <a:pt x="180" y="776"/>
                  <a:pt x="179" y="779"/>
                </a:cubicBezTo>
                <a:cubicBezTo>
                  <a:pt x="185" y="779"/>
                  <a:pt x="190" y="779"/>
                  <a:pt x="191" y="774"/>
                </a:cubicBezTo>
                <a:cubicBezTo>
                  <a:pt x="194" y="775"/>
                  <a:pt x="195" y="776"/>
                  <a:pt x="197" y="778"/>
                </a:cubicBezTo>
                <a:cubicBezTo>
                  <a:pt x="197" y="780"/>
                  <a:pt x="195" y="781"/>
                  <a:pt x="194" y="783"/>
                </a:cubicBezTo>
                <a:cubicBezTo>
                  <a:pt x="199" y="780"/>
                  <a:pt x="205" y="777"/>
                  <a:pt x="210" y="781"/>
                </a:cubicBezTo>
                <a:cubicBezTo>
                  <a:pt x="203" y="785"/>
                  <a:pt x="199" y="793"/>
                  <a:pt x="192" y="798"/>
                </a:cubicBezTo>
                <a:cubicBezTo>
                  <a:pt x="188" y="797"/>
                  <a:pt x="187" y="800"/>
                  <a:pt x="184" y="800"/>
                </a:cubicBezTo>
                <a:cubicBezTo>
                  <a:pt x="178" y="811"/>
                  <a:pt x="164" y="813"/>
                  <a:pt x="157" y="821"/>
                </a:cubicBezTo>
                <a:cubicBezTo>
                  <a:pt x="159" y="822"/>
                  <a:pt x="161" y="819"/>
                  <a:pt x="162" y="821"/>
                </a:cubicBezTo>
                <a:cubicBezTo>
                  <a:pt x="162" y="824"/>
                  <a:pt x="161" y="825"/>
                  <a:pt x="161" y="827"/>
                </a:cubicBezTo>
                <a:cubicBezTo>
                  <a:pt x="163" y="827"/>
                  <a:pt x="165" y="828"/>
                  <a:pt x="166" y="829"/>
                </a:cubicBezTo>
                <a:cubicBezTo>
                  <a:pt x="166" y="831"/>
                  <a:pt x="165" y="834"/>
                  <a:pt x="164" y="835"/>
                </a:cubicBezTo>
                <a:cubicBezTo>
                  <a:pt x="167" y="836"/>
                  <a:pt x="167" y="834"/>
                  <a:pt x="170" y="834"/>
                </a:cubicBezTo>
                <a:cubicBezTo>
                  <a:pt x="173" y="836"/>
                  <a:pt x="168" y="839"/>
                  <a:pt x="171" y="840"/>
                </a:cubicBezTo>
                <a:cubicBezTo>
                  <a:pt x="172" y="839"/>
                  <a:pt x="174" y="837"/>
                  <a:pt x="177" y="837"/>
                </a:cubicBezTo>
                <a:cubicBezTo>
                  <a:pt x="174" y="843"/>
                  <a:pt x="166" y="842"/>
                  <a:pt x="165" y="849"/>
                </a:cubicBezTo>
                <a:cubicBezTo>
                  <a:pt x="171" y="853"/>
                  <a:pt x="177" y="848"/>
                  <a:pt x="181" y="844"/>
                </a:cubicBezTo>
                <a:cubicBezTo>
                  <a:pt x="188" y="844"/>
                  <a:pt x="190" y="839"/>
                  <a:pt x="195" y="836"/>
                </a:cubicBezTo>
                <a:cubicBezTo>
                  <a:pt x="194" y="834"/>
                  <a:pt x="192" y="829"/>
                  <a:pt x="195" y="828"/>
                </a:cubicBezTo>
                <a:cubicBezTo>
                  <a:pt x="198" y="829"/>
                  <a:pt x="198" y="828"/>
                  <a:pt x="201" y="828"/>
                </a:cubicBezTo>
                <a:cubicBezTo>
                  <a:pt x="201" y="829"/>
                  <a:pt x="201" y="831"/>
                  <a:pt x="202" y="832"/>
                </a:cubicBezTo>
                <a:cubicBezTo>
                  <a:pt x="204" y="829"/>
                  <a:pt x="209" y="829"/>
                  <a:pt x="212" y="827"/>
                </a:cubicBezTo>
                <a:cubicBezTo>
                  <a:pt x="212" y="828"/>
                  <a:pt x="214" y="828"/>
                  <a:pt x="214" y="829"/>
                </a:cubicBezTo>
                <a:cubicBezTo>
                  <a:pt x="214" y="834"/>
                  <a:pt x="214" y="834"/>
                  <a:pt x="214" y="834"/>
                </a:cubicBezTo>
                <a:cubicBezTo>
                  <a:pt x="207" y="834"/>
                  <a:pt x="206" y="841"/>
                  <a:pt x="201" y="844"/>
                </a:cubicBezTo>
                <a:cubicBezTo>
                  <a:pt x="207" y="841"/>
                  <a:pt x="209" y="842"/>
                  <a:pt x="217" y="843"/>
                </a:cubicBezTo>
                <a:cubicBezTo>
                  <a:pt x="216" y="845"/>
                  <a:pt x="214" y="845"/>
                  <a:pt x="214" y="847"/>
                </a:cubicBezTo>
                <a:cubicBezTo>
                  <a:pt x="215" y="848"/>
                  <a:pt x="217" y="848"/>
                  <a:pt x="218" y="849"/>
                </a:cubicBezTo>
                <a:cubicBezTo>
                  <a:pt x="216" y="853"/>
                  <a:pt x="213" y="860"/>
                  <a:pt x="208" y="860"/>
                </a:cubicBezTo>
                <a:cubicBezTo>
                  <a:pt x="208" y="863"/>
                  <a:pt x="211" y="862"/>
                  <a:pt x="210" y="865"/>
                </a:cubicBezTo>
                <a:cubicBezTo>
                  <a:pt x="197" y="876"/>
                  <a:pt x="185" y="889"/>
                  <a:pt x="169" y="898"/>
                </a:cubicBezTo>
                <a:cubicBezTo>
                  <a:pt x="169" y="897"/>
                  <a:pt x="168" y="897"/>
                  <a:pt x="168" y="896"/>
                </a:cubicBezTo>
                <a:cubicBezTo>
                  <a:pt x="167" y="892"/>
                  <a:pt x="173" y="890"/>
                  <a:pt x="172" y="888"/>
                </a:cubicBezTo>
                <a:cubicBezTo>
                  <a:pt x="165" y="891"/>
                  <a:pt x="162" y="898"/>
                  <a:pt x="154" y="900"/>
                </a:cubicBezTo>
                <a:cubicBezTo>
                  <a:pt x="153" y="903"/>
                  <a:pt x="156" y="906"/>
                  <a:pt x="152" y="908"/>
                </a:cubicBezTo>
                <a:cubicBezTo>
                  <a:pt x="149" y="908"/>
                  <a:pt x="147" y="908"/>
                  <a:pt x="144" y="909"/>
                </a:cubicBezTo>
                <a:cubicBezTo>
                  <a:pt x="141" y="921"/>
                  <a:pt x="124" y="923"/>
                  <a:pt x="119" y="931"/>
                </a:cubicBezTo>
                <a:cubicBezTo>
                  <a:pt x="117" y="931"/>
                  <a:pt x="107" y="936"/>
                  <a:pt x="108" y="939"/>
                </a:cubicBezTo>
                <a:cubicBezTo>
                  <a:pt x="114" y="935"/>
                  <a:pt x="117" y="932"/>
                  <a:pt x="125" y="930"/>
                </a:cubicBezTo>
                <a:cubicBezTo>
                  <a:pt x="124" y="930"/>
                  <a:pt x="123" y="929"/>
                  <a:pt x="123" y="927"/>
                </a:cubicBezTo>
                <a:cubicBezTo>
                  <a:pt x="139" y="919"/>
                  <a:pt x="157" y="910"/>
                  <a:pt x="170" y="901"/>
                </a:cubicBezTo>
                <a:cubicBezTo>
                  <a:pt x="170" y="903"/>
                  <a:pt x="170" y="904"/>
                  <a:pt x="172" y="903"/>
                </a:cubicBezTo>
                <a:cubicBezTo>
                  <a:pt x="174" y="897"/>
                  <a:pt x="179" y="894"/>
                  <a:pt x="185" y="892"/>
                </a:cubicBezTo>
                <a:cubicBezTo>
                  <a:pt x="187" y="891"/>
                  <a:pt x="184" y="888"/>
                  <a:pt x="187" y="887"/>
                </a:cubicBezTo>
                <a:cubicBezTo>
                  <a:pt x="189" y="890"/>
                  <a:pt x="192" y="886"/>
                  <a:pt x="193" y="888"/>
                </a:cubicBezTo>
                <a:cubicBezTo>
                  <a:pt x="193" y="892"/>
                  <a:pt x="190" y="895"/>
                  <a:pt x="187" y="893"/>
                </a:cubicBezTo>
                <a:cubicBezTo>
                  <a:pt x="183" y="898"/>
                  <a:pt x="180" y="903"/>
                  <a:pt x="176" y="908"/>
                </a:cubicBezTo>
                <a:cubicBezTo>
                  <a:pt x="178" y="908"/>
                  <a:pt x="181" y="905"/>
                  <a:pt x="182" y="907"/>
                </a:cubicBezTo>
                <a:cubicBezTo>
                  <a:pt x="183" y="919"/>
                  <a:pt x="166" y="918"/>
                  <a:pt x="164" y="925"/>
                </a:cubicBezTo>
                <a:cubicBezTo>
                  <a:pt x="175" y="921"/>
                  <a:pt x="188" y="915"/>
                  <a:pt x="199" y="914"/>
                </a:cubicBezTo>
                <a:cubicBezTo>
                  <a:pt x="200" y="912"/>
                  <a:pt x="201" y="911"/>
                  <a:pt x="204" y="911"/>
                </a:cubicBezTo>
                <a:cubicBezTo>
                  <a:pt x="204" y="914"/>
                  <a:pt x="201" y="914"/>
                  <a:pt x="199" y="915"/>
                </a:cubicBezTo>
                <a:cubicBezTo>
                  <a:pt x="202" y="915"/>
                  <a:pt x="203" y="916"/>
                  <a:pt x="203" y="918"/>
                </a:cubicBezTo>
                <a:cubicBezTo>
                  <a:pt x="196" y="933"/>
                  <a:pt x="176" y="935"/>
                  <a:pt x="165" y="947"/>
                </a:cubicBezTo>
                <a:cubicBezTo>
                  <a:pt x="170" y="948"/>
                  <a:pt x="172" y="945"/>
                  <a:pt x="174" y="943"/>
                </a:cubicBezTo>
                <a:cubicBezTo>
                  <a:pt x="185" y="944"/>
                  <a:pt x="191" y="934"/>
                  <a:pt x="199" y="929"/>
                </a:cubicBezTo>
                <a:cubicBezTo>
                  <a:pt x="209" y="924"/>
                  <a:pt x="222" y="921"/>
                  <a:pt x="231" y="915"/>
                </a:cubicBezTo>
                <a:cubicBezTo>
                  <a:pt x="232" y="917"/>
                  <a:pt x="234" y="917"/>
                  <a:pt x="236" y="917"/>
                </a:cubicBezTo>
                <a:cubicBezTo>
                  <a:pt x="238" y="916"/>
                  <a:pt x="239" y="915"/>
                  <a:pt x="242" y="915"/>
                </a:cubicBezTo>
                <a:cubicBezTo>
                  <a:pt x="242" y="918"/>
                  <a:pt x="238" y="918"/>
                  <a:pt x="238" y="920"/>
                </a:cubicBezTo>
                <a:cubicBezTo>
                  <a:pt x="240" y="923"/>
                  <a:pt x="245" y="920"/>
                  <a:pt x="247" y="921"/>
                </a:cubicBezTo>
                <a:cubicBezTo>
                  <a:pt x="241" y="923"/>
                  <a:pt x="242" y="927"/>
                  <a:pt x="238" y="930"/>
                </a:cubicBezTo>
                <a:cubicBezTo>
                  <a:pt x="237" y="928"/>
                  <a:pt x="234" y="928"/>
                  <a:pt x="232" y="927"/>
                </a:cubicBezTo>
                <a:cubicBezTo>
                  <a:pt x="231" y="930"/>
                  <a:pt x="228" y="931"/>
                  <a:pt x="225" y="932"/>
                </a:cubicBezTo>
                <a:cubicBezTo>
                  <a:pt x="225" y="934"/>
                  <a:pt x="224" y="938"/>
                  <a:pt x="226" y="939"/>
                </a:cubicBezTo>
                <a:cubicBezTo>
                  <a:pt x="233" y="932"/>
                  <a:pt x="239" y="930"/>
                  <a:pt x="251" y="929"/>
                </a:cubicBezTo>
                <a:cubicBezTo>
                  <a:pt x="250" y="932"/>
                  <a:pt x="252" y="933"/>
                  <a:pt x="251" y="936"/>
                </a:cubicBezTo>
                <a:cubicBezTo>
                  <a:pt x="251" y="936"/>
                  <a:pt x="250" y="937"/>
                  <a:pt x="250" y="937"/>
                </a:cubicBezTo>
                <a:cubicBezTo>
                  <a:pt x="247" y="936"/>
                  <a:pt x="243" y="936"/>
                  <a:pt x="240" y="936"/>
                </a:cubicBezTo>
                <a:cubicBezTo>
                  <a:pt x="234" y="943"/>
                  <a:pt x="227" y="949"/>
                  <a:pt x="221" y="956"/>
                </a:cubicBezTo>
                <a:cubicBezTo>
                  <a:pt x="214" y="957"/>
                  <a:pt x="211" y="962"/>
                  <a:pt x="207" y="966"/>
                </a:cubicBezTo>
                <a:cubicBezTo>
                  <a:pt x="206" y="966"/>
                  <a:pt x="202" y="967"/>
                  <a:pt x="205" y="967"/>
                </a:cubicBezTo>
                <a:cubicBezTo>
                  <a:pt x="212" y="968"/>
                  <a:pt x="212" y="961"/>
                  <a:pt x="220" y="964"/>
                </a:cubicBezTo>
                <a:cubicBezTo>
                  <a:pt x="221" y="958"/>
                  <a:pt x="229" y="960"/>
                  <a:pt x="231" y="956"/>
                </a:cubicBezTo>
                <a:cubicBezTo>
                  <a:pt x="234" y="958"/>
                  <a:pt x="233" y="959"/>
                  <a:pt x="234" y="961"/>
                </a:cubicBezTo>
                <a:cubicBezTo>
                  <a:pt x="234" y="958"/>
                  <a:pt x="238" y="963"/>
                  <a:pt x="237" y="959"/>
                </a:cubicBezTo>
                <a:cubicBezTo>
                  <a:pt x="236" y="958"/>
                  <a:pt x="233" y="960"/>
                  <a:pt x="234" y="955"/>
                </a:cubicBezTo>
                <a:cubicBezTo>
                  <a:pt x="236" y="954"/>
                  <a:pt x="238" y="950"/>
                  <a:pt x="240" y="952"/>
                </a:cubicBezTo>
                <a:cubicBezTo>
                  <a:pt x="241" y="956"/>
                  <a:pt x="235" y="954"/>
                  <a:pt x="238" y="957"/>
                </a:cubicBezTo>
                <a:cubicBezTo>
                  <a:pt x="240" y="956"/>
                  <a:pt x="243" y="956"/>
                  <a:pt x="246" y="955"/>
                </a:cubicBezTo>
                <a:cubicBezTo>
                  <a:pt x="242" y="950"/>
                  <a:pt x="251" y="954"/>
                  <a:pt x="252" y="952"/>
                </a:cubicBezTo>
                <a:cubicBezTo>
                  <a:pt x="248" y="950"/>
                  <a:pt x="253" y="948"/>
                  <a:pt x="253" y="946"/>
                </a:cubicBezTo>
                <a:cubicBezTo>
                  <a:pt x="249" y="944"/>
                  <a:pt x="250" y="949"/>
                  <a:pt x="248" y="947"/>
                </a:cubicBezTo>
                <a:cubicBezTo>
                  <a:pt x="248" y="946"/>
                  <a:pt x="249" y="945"/>
                  <a:pt x="251" y="944"/>
                </a:cubicBezTo>
                <a:cubicBezTo>
                  <a:pt x="258" y="946"/>
                  <a:pt x="261" y="934"/>
                  <a:pt x="266" y="936"/>
                </a:cubicBezTo>
                <a:cubicBezTo>
                  <a:pt x="263" y="938"/>
                  <a:pt x="265" y="939"/>
                  <a:pt x="264" y="942"/>
                </a:cubicBezTo>
                <a:cubicBezTo>
                  <a:pt x="261" y="940"/>
                  <a:pt x="260" y="947"/>
                  <a:pt x="256" y="948"/>
                </a:cubicBezTo>
                <a:cubicBezTo>
                  <a:pt x="258" y="949"/>
                  <a:pt x="257" y="955"/>
                  <a:pt x="254" y="957"/>
                </a:cubicBezTo>
                <a:cubicBezTo>
                  <a:pt x="262" y="956"/>
                  <a:pt x="271" y="953"/>
                  <a:pt x="272" y="963"/>
                </a:cubicBezTo>
                <a:cubicBezTo>
                  <a:pt x="269" y="966"/>
                  <a:pt x="259" y="967"/>
                  <a:pt x="262" y="972"/>
                </a:cubicBezTo>
                <a:cubicBezTo>
                  <a:pt x="266" y="967"/>
                  <a:pt x="273" y="964"/>
                  <a:pt x="278" y="960"/>
                </a:cubicBezTo>
                <a:cubicBezTo>
                  <a:pt x="277" y="959"/>
                  <a:pt x="273" y="961"/>
                  <a:pt x="273" y="959"/>
                </a:cubicBezTo>
                <a:cubicBezTo>
                  <a:pt x="276" y="959"/>
                  <a:pt x="278" y="957"/>
                  <a:pt x="276" y="955"/>
                </a:cubicBezTo>
                <a:cubicBezTo>
                  <a:pt x="276" y="953"/>
                  <a:pt x="272" y="955"/>
                  <a:pt x="272" y="952"/>
                </a:cubicBezTo>
                <a:cubicBezTo>
                  <a:pt x="277" y="948"/>
                  <a:pt x="283" y="945"/>
                  <a:pt x="289" y="941"/>
                </a:cubicBezTo>
                <a:cubicBezTo>
                  <a:pt x="292" y="944"/>
                  <a:pt x="286" y="947"/>
                  <a:pt x="290" y="949"/>
                </a:cubicBezTo>
                <a:cubicBezTo>
                  <a:pt x="287" y="953"/>
                  <a:pt x="283" y="956"/>
                  <a:pt x="280" y="960"/>
                </a:cubicBezTo>
                <a:cubicBezTo>
                  <a:pt x="283" y="959"/>
                  <a:pt x="281" y="963"/>
                  <a:pt x="282" y="965"/>
                </a:cubicBezTo>
                <a:cubicBezTo>
                  <a:pt x="275" y="968"/>
                  <a:pt x="273" y="977"/>
                  <a:pt x="263" y="978"/>
                </a:cubicBezTo>
                <a:cubicBezTo>
                  <a:pt x="266" y="983"/>
                  <a:pt x="257" y="979"/>
                  <a:pt x="257" y="983"/>
                </a:cubicBezTo>
                <a:cubicBezTo>
                  <a:pt x="271" y="983"/>
                  <a:pt x="278" y="967"/>
                  <a:pt x="296" y="968"/>
                </a:cubicBezTo>
                <a:cubicBezTo>
                  <a:pt x="298" y="973"/>
                  <a:pt x="297" y="975"/>
                  <a:pt x="300" y="978"/>
                </a:cubicBezTo>
                <a:cubicBezTo>
                  <a:pt x="297" y="992"/>
                  <a:pt x="280" y="991"/>
                  <a:pt x="273" y="1001"/>
                </a:cubicBezTo>
                <a:cubicBezTo>
                  <a:pt x="276" y="1001"/>
                  <a:pt x="278" y="998"/>
                  <a:pt x="279" y="1002"/>
                </a:cubicBezTo>
                <a:cubicBezTo>
                  <a:pt x="279" y="1006"/>
                  <a:pt x="275" y="1007"/>
                  <a:pt x="274" y="1011"/>
                </a:cubicBezTo>
                <a:cubicBezTo>
                  <a:pt x="277" y="1011"/>
                  <a:pt x="280" y="1010"/>
                  <a:pt x="280" y="1013"/>
                </a:cubicBezTo>
                <a:cubicBezTo>
                  <a:pt x="278" y="1017"/>
                  <a:pt x="269" y="1020"/>
                  <a:pt x="265" y="1015"/>
                </a:cubicBezTo>
                <a:cubicBezTo>
                  <a:pt x="256" y="1023"/>
                  <a:pt x="242" y="1026"/>
                  <a:pt x="234" y="1036"/>
                </a:cubicBezTo>
                <a:cubicBezTo>
                  <a:pt x="240" y="1036"/>
                  <a:pt x="237" y="1041"/>
                  <a:pt x="240" y="1043"/>
                </a:cubicBezTo>
                <a:cubicBezTo>
                  <a:pt x="243" y="1041"/>
                  <a:pt x="246" y="1040"/>
                  <a:pt x="251" y="1039"/>
                </a:cubicBezTo>
                <a:cubicBezTo>
                  <a:pt x="251" y="1042"/>
                  <a:pt x="247" y="1041"/>
                  <a:pt x="248" y="1044"/>
                </a:cubicBezTo>
                <a:cubicBezTo>
                  <a:pt x="258" y="1041"/>
                  <a:pt x="273" y="1045"/>
                  <a:pt x="280" y="1034"/>
                </a:cubicBezTo>
                <a:cubicBezTo>
                  <a:pt x="277" y="1034"/>
                  <a:pt x="276" y="1034"/>
                  <a:pt x="276" y="1031"/>
                </a:cubicBezTo>
                <a:cubicBezTo>
                  <a:pt x="278" y="1023"/>
                  <a:pt x="285" y="1020"/>
                  <a:pt x="290" y="1015"/>
                </a:cubicBezTo>
                <a:cubicBezTo>
                  <a:pt x="296" y="1015"/>
                  <a:pt x="304" y="1015"/>
                  <a:pt x="311" y="1015"/>
                </a:cubicBezTo>
                <a:cubicBezTo>
                  <a:pt x="314" y="1006"/>
                  <a:pt x="323" y="1003"/>
                  <a:pt x="327" y="995"/>
                </a:cubicBezTo>
                <a:cubicBezTo>
                  <a:pt x="326" y="991"/>
                  <a:pt x="327" y="989"/>
                  <a:pt x="328" y="986"/>
                </a:cubicBezTo>
                <a:cubicBezTo>
                  <a:pt x="326" y="985"/>
                  <a:pt x="326" y="982"/>
                  <a:pt x="325" y="980"/>
                </a:cubicBezTo>
                <a:cubicBezTo>
                  <a:pt x="328" y="973"/>
                  <a:pt x="341" y="971"/>
                  <a:pt x="338" y="985"/>
                </a:cubicBezTo>
                <a:cubicBezTo>
                  <a:pt x="342" y="986"/>
                  <a:pt x="345" y="990"/>
                  <a:pt x="349" y="992"/>
                </a:cubicBezTo>
                <a:cubicBezTo>
                  <a:pt x="350" y="996"/>
                  <a:pt x="347" y="996"/>
                  <a:pt x="347" y="999"/>
                </a:cubicBezTo>
                <a:cubicBezTo>
                  <a:pt x="349" y="999"/>
                  <a:pt x="351" y="1003"/>
                  <a:pt x="349" y="1005"/>
                </a:cubicBezTo>
                <a:cubicBezTo>
                  <a:pt x="356" y="1006"/>
                  <a:pt x="363" y="1007"/>
                  <a:pt x="364" y="1011"/>
                </a:cubicBezTo>
                <a:cubicBezTo>
                  <a:pt x="369" y="1008"/>
                  <a:pt x="375" y="1011"/>
                  <a:pt x="378" y="1015"/>
                </a:cubicBezTo>
                <a:cubicBezTo>
                  <a:pt x="378" y="1017"/>
                  <a:pt x="375" y="1016"/>
                  <a:pt x="376" y="1018"/>
                </a:cubicBezTo>
                <a:cubicBezTo>
                  <a:pt x="379" y="1019"/>
                  <a:pt x="380" y="1016"/>
                  <a:pt x="381" y="1019"/>
                </a:cubicBezTo>
                <a:cubicBezTo>
                  <a:pt x="381" y="1021"/>
                  <a:pt x="378" y="1020"/>
                  <a:pt x="378" y="1022"/>
                </a:cubicBezTo>
                <a:cubicBezTo>
                  <a:pt x="382" y="1022"/>
                  <a:pt x="383" y="1020"/>
                  <a:pt x="387" y="1020"/>
                </a:cubicBezTo>
                <a:cubicBezTo>
                  <a:pt x="389" y="1023"/>
                  <a:pt x="388" y="1024"/>
                  <a:pt x="390" y="1027"/>
                </a:cubicBezTo>
                <a:cubicBezTo>
                  <a:pt x="394" y="1025"/>
                  <a:pt x="396" y="1030"/>
                  <a:pt x="398" y="1033"/>
                </a:cubicBezTo>
                <a:cubicBezTo>
                  <a:pt x="385" y="1041"/>
                  <a:pt x="383" y="1053"/>
                  <a:pt x="378" y="1067"/>
                </a:cubicBezTo>
                <a:cubicBezTo>
                  <a:pt x="387" y="1070"/>
                  <a:pt x="401" y="1068"/>
                  <a:pt x="402" y="1080"/>
                </a:cubicBezTo>
                <a:cubicBezTo>
                  <a:pt x="407" y="1084"/>
                  <a:pt x="411" y="1089"/>
                  <a:pt x="417" y="1092"/>
                </a:cubicBezTo>
                <a:cubicBezTo>
                  <a:pt x="415" y="1096"/>
                  <a:pt x="418" y="1100"/>
                  <a:pt x="416" y="1103"/>
                </a:cubicBezTo>
                <a:cubicBezTo>
                  <a:pt x="420" y="1104"/>
                  <a:pt x="424" y="1105"/>
                  <a:pt x="428" y="1106"/>
                </a:cubicBezTo>
                <a:cubicBezTo>
                  <a:pt x="433" y="1104"/>
                  <a:pt x="435" y="1099"/>
                  <a:pt x="440" y="1096"/>
                </a:cubicBezTo>
                <a:cubicBezTo>
                  <a:pt x="451" y="1082"/>
                  <a:pt x="471" y="1076"/>
                  <a:pt x="486" y="1066"/>
                </a:cubicBezTo>
                <a:cubicBezTo>
                  <a:pt x="493" y="1070"/>
                  <a:pt x="499" y="1058"/>
                  <a:pt x="504" y="1054"/>
                </a:cubicBezTo>
                <a:cubicBezTo>
                  <a:pt x="507" y="1054"/>
                  <a:pt x="508" y="1057"/>
                  <a:pt x="512" y="1056"/>
                </a:cubicBezTo>
                <a:cubicBezTo>
                  <a:pt x="512" y="1049"/>
                  <a:pt x="522" y="1050"/>
                  <a:pt x="524" y="1051"/>
                </a:cubicBezTo>
                <a:cubicBezTo>
                  <a:pt x="520" y="1049"/>
                  <a:pt x="527" y="1043"/>
                  <a:pt x="530" y="1042"/>
                </a:cubicBezTo>
                <a:cubicBezTo>
                  <a:pt x="530" y="1048"/>
                  <a:pt x="540" y="1051"/>
                  <a:pt x="541" y="1059"/>
                </a:cubicBezTo>
                <a:cubicBezTo>
                  <a:pt x="538" y="1058"/>
                  <a:pt x="537" y="1062"/>
                  <a:pt x="533" y="1059"/>
                </a:cubicBezTo>
                <a:cubicBezTo>
                  <a:pt x="532" y="1065"/>
                  <a:pt x="533" y="1067"/>
                  <a:pt x="533" y="1073"/>
                </a:cubicBezTo>
                <a:cubicBezTo>
                  <a:pt x="537" y="1073"/>
                  <a:pt x="537" y="1078"/>
                  <a:pt x="541" y="1078"/>
                </a:cubicBezTo>
                <a:cubicBezTo>
                  <a:pt x="542" y="1074"/>
                  <a:pt x="540" y="1072"/>
                  <a:pt x="545" y="1072"/>
                </a:cubicBezTo>
                <a:cubicBezTo>
                  <a:pt x="545" y="1075"/>
                  <a:pt x="540" y="1077"/>
                  <a:pt x="545" y="1077"/>
                </a:cubicBezTo>
                <a:cubicBezTo>
                  <a:pt x="547" y="1078"/>
                  <a:pt x="544" y="1073"/>
                  <a:pt x="546" y="1073"/>
                </a:cubicBezTo>
                <a:cubicBezTo>
                  <a:pt x="549" y="1074"/>
                  <a:pt x="553" y="1074"/>
                  <a:pt x="553" y="1078"/>
                </a:cubicBezTo>
                <a:cubicBezTo>
                  <a:pt x="551" y="1078"/>
                  <a:pt x="551" y="1076"/>
                  <a:pt x="548" y="1077"/>
                </a:cubicBezTo>
                <a:cubicBezTo>
                  <a:pt x="548" y="1081"/>
                  <a:pt x="548" y="1085"/>
                  <a:pt x="545" y="1085"/>
                </a:cubicBezTo>
                <a:cubicBezTo>
                  <a:pt x="546" y="1080"/>
                  <a:pt x="541" y="1086"/>
                  <a:pt x="541" y="1082"/>
                </a:cubicBezTo>
                <a:cubicBezTo>
                  <a:pt x="542" y="1080"/>
                  <a:pt x="544" y="1079"/>
                  <a:pt x="541" y="1078"/>
                </a:cubicBezTo>
                <a:cubicBezTo>
                  <a:pt x="539" y="1079"/>
                  <a:pt x="541" y="1082"/>
                  <a:pt x="538" y="1082"/>
                </a:cubicBezTo>
                <a:cubicBezTo>
                  <a:pt x="541" y="1079"/>
                  <a:pt x="533" y="1082"/>
                  <a:pt x="532" y="1078"/>
                </a:cubicBezTo>
                <a:cubicBezTo>
                  <a:pt x="531" y="1080"/>
                  <a:pt x="530" y="1082"/>
                  <a:pt x="529" y="1085"/>
                </a:cubicBezTo>
                <a:cubicBezTo>
                  <a:pt x="533" y="1085"/>
                  <a:pt x="536" y="1088"/>
                  <a:pt x="533" y="1090"/>
                </a:cubicBezTo>
                <a:cubicBezTo>
                  <a:pt x="534" y="1091"/>
                  <a:pt x="538" y="1089"/>
                  <a:pt x="538" y="1091"/>
                </a:cubicBezTo>
                <a:cubicBezTo>
                  <a:pt x="529" y="1095"/>
                  <a:pt x="513" y="1093"/>
                  <a:pt x="508" y="1101"/>
                </a:cubicBezTo>
                <a:cubicBezTo>
                  <a:pt x="518" y="1101"/>
                  <a:pt x="530" y="1093"/>
                  <a:pt x="539" y="1097"/>
                </a:cubicBezTo>
                <a:cubicBezTo>
                  <a:pt x="538" y="1103"/>
                  <a:pt x="532" y="1097"/>
                  <a:pt x="531" y="1101"/>
                </a:cubicBezTo>
                <a:cubicBezTo>
                  <a:pt x="533" y="1104"/>
                  <a:pt x="541" y="1101"/>
                  <a:pt x="541" y="1106"/>
                </a:cubicBezTo>
                <a:cubicBezTo>
                  <a:pt x="541" y="1108"/>
                  <a:pt x="537" y="1107"/>
                  <a:pt x="537" y="1110"/>
                </a:cubicBezTo>
                <a:cubicBezTo>
                  <a:pt x="544" y="1109"/>
                  <a:pt x="552" y="1104"/>
                  <a:pt x="552" y="1098"/>
                </a:cubicBezTo>
                <a:cubicBezTo>
                  <a:pt x="570" y="1092"/>
                  <a:pt x="580" y="1083"/>
                  <a:pt x="601" y="1083"/>
                </a:cubicBezTo>
                <a:cubicBezTo>
                  <a:pt x="608" y="1079"/>
                  <a:pt x="621" y="1083"/>
                  <a:pt x="627" y="1088"/>
                </a:cubicBezTo>
                <a:cubicBezTo>
                  <a:pt x="639" y="1088"/>
                  <a:pt x="638" y="1074"/>
                  <a:pt x="651" y="1074"/>
                </a:cubicBezTo>
                <a:cubicBezTo>
                  <a:pt x="652" y="1077"/>
                  <a:pt x="650" y="1077"/>
                  <a:pt x="650" y="1079"/>
                </a:cubicBezTo>
                <a:cubicBezTo>
                  <a:pt x="665" y="1076"/>
                  <a:pt x="677" y="1070"/>
                  <a:pt x="688" y="1064"/>
                </a:cubicBezTo>
                <a:cubicBezTo>
                  <a:pt x="694" y="1064"/>
                  <a:pt x="699" y="1063"/>
                  <a:pt x="701" y="1059"/>
                </a:cubicBezTo>
                <a:cubicBezTo>
                  <a:pt x="693" y="1057"/>
                  <a:pt x="682" y="1067"/>
                  <a:pt x="672" y="1060"/>
                </a:cubicBezTo>
                <a:cubicBezTo>
                  <a:pt x="683" y="1053"/>
                  <a:pt x="695" y="1048"/>
                  <a:pt x="710" y="1044"/>
                </a:cubicBezTo>
                <a:cubicBezTo>
                  <a:pt x="712" y="1042"/>
                  <a:pt x="712" y="1039"/>
                  <a:pt x="714" y="1038"/>
                </a:cubicBezTo>
                <a:cubicBezTo>
                  <a:pt x="722" y="1040"/>
                  <a:pt x="729" y="1035"/>
                  <a:pt x="735" y="1031"/>
                </a:cubicBezTo>
                <a:cubicBezTo>
                  <a:pt x="736" y="1035"/>
                  <a:pt x="733" y="1036"/>
                  <a:pt x="735" y="1038"/>
                </a:cubicBezTo>
                <a:cubicBezTo>
                  <a:pt x="737" y="1040"/>
                  <a:pt x="739" y="1038"/>
                  <a:pt x="742" y="1038"/>
                </a:cubicBezTo>
                <a:cubicBezTo>
                  <a:pt x="742" y="1040"/>
                  <a:pt x="740" y="1040"/>
                  <a:pt x="742" y="1041"/>
                </a:cubicBezTo>
                <a:cubicBezTo>
                  <a:pt x="755" y="1034"/>
                  <a:pt x="772" y="1031"/>
                  <a:pt x="783" y="1021"/>
                </a:cubicBezTo>
                <a:cubicBezTo>
                  <a:pt x="788" y="1020"/>
                  <a:pt x="793" y="1023"/>
                  <a:pt x="797" y="1020"/>
                </a:cubicBezTo>
                <a:cubicBezTo>
                  <a:pt x="796" y="1024"/>
                  <a:pt x="800" y="1023"/>
                  <a:pt x="800" y="1025"/>
                </a:cubicBezTo>
                <a:cubicBezTo>
                  <a:pt x="793" y="1032"/>
                  <a:pt x="780" y="1028"/>
                  <a:pt x="777" y="1040"/>
                </a:cubicBezTo>
                <a:cubicBezTo>
                  <a:pt x="753" y="1052"/>
                  <a:pt x="724" y="1060"/>
                  <a:pt x="702" y="1074"/>
                </a:cubicBezTo>
                <a:cubicBezTo>
                  <a:pt x="700" y="1074"/>
                  <a:pt x="700" y="1073"/>
                  <a:pt x="699" y="1073"/>
                </a:cubicBezTo>
                <a:cubicBezTo>
                  <a:pt x="680" y="1080"/>
                  <a:pt x="661" y="1085"/>
                  <a:pt x="645" y="1094"/>
                </a:cubicBezTo>
                <a:cubicBezTo>
                  <a:pt x="656" y="1092"/>
                  <a:pt x="665" y="1087"/>
                  <a:pt x="673" y="1087"/>
                </a:cubicBezTo>
                <a:cubicBezTo>
                  <a:pt x="671" y="1094"/>
                  <a:pt x="663" y="1097"/>
                  <a:pt x="657" y="1095"/>
                </a:cubicBezTo>
                <a:cubicBezTo>
                  <a:pt x="657" y="1096"/>
                  <a:pt x="659" y="1096"/>
                  <a:pt x="659" y="1097"/>
                </a:cubicBezTo>
                <a:cubicBezTo>
                  <a:pt x="653" y="1100"/>
                  <a:pt x="646" y="1101"/>
                  <a:pt x="641" y="1104"/>
                </a:cubicBezTo>
                <a:cubicBezTo>
                  <a:pt x="659" y="1107"/>
                  <a:pt x="666" y="1090"/>
                  <a:pt x="680" y="1097"/>
                </a:cubicBezTo>
                <a:cubicBezTo>
                  <a:pt x="680" y="1098"/>
                  <a:pt x="678" y="1101"/>
                  <a:pt x="680" y="1101"/>
                </a:cubicBezTo>
                <a:cubicBezTo>
                  <a:pt x="681" y="1099"/>
                  <a:pt x="684" y="1101"/>
                  <a:pt x="686" y="1101"/>
                </a:cubicBezTo>
                <a:cubicBezTo>
                  <a:pt x="687" y="1099"/>
                  <a:pt x="688" y="1097"/>
                  <a:pt x="688" y="1094"/>
                </a:cubicBezTo>
                <a:cubicBezTo>
                  <a:pt x="694" y="1094"/>
                  <a:pt x="695" y="1086"/>
                  <a:pt x="701" y="1088"/>
                </a:cubicBezTo>
                <a:cubicBezTo>
                  <a:pt x="701" y="1087"/>
                  <a:pt x="701" y="1086"/>
                  <a:pt x="702" y="1086"/>
                </a:cubicBezTo>
                <a:cubicBezTo>
                  <a:pt x="702" y="1086"/>
                  <a:pt x="701" y="1086"/>
                  <a:pt x="701" y="1086"/>
                </a:cubicBezTo>
                <a:cubicBezTo>
                  <a:pt x="699" y="1086"/>
                  <a:pt x="698" y="1085"/>
                  <a:pt x="698" y="1083"/>
                </a:cubicBezTo>
                <a:cubicBezTo>
                  <a:pt x="701" y="1079"/>
                  <a:pt x="706" y="1077"/>
                  <a:pt x="709" y="1072"/>
                </a:cubicBezTo>
                <a:cubicBezTo>
                  <a:pt x="736" y="1068"/>
                  <a:pt x="755" y="1051"/>
                  <a:pt x="781" y="1048"/>
                </a:cubicBezTo>
                <a:cubicBezTo>
                  <a:pt x="779" y="1054"/>
                  <a:pt x="778" y="1059"/>
                  <a:pt x="779" y="1063"/>
                </a:cubicBezTo>
                <a:cubicBezTo>
                  <a:pt x="783" y="1064"/>
                  <a:pt x="785" y="1063"/>
                  <a:pt x="788" y="1062"/>
                </a:cubicBezTo>
                <a:cubicBezTo>
                  <a:pt x="792" y="1053"/>
                  <a:pt x="802" y="1054"/>
                  <a:pt x="808" y="1050"/>
                </a:cubicBezTo>
                <a:cubicBezTo>
                  <a:pt x="806" y="1040"/>
                  <a:pt x="812" y="1048"/>
                  <a:pt x="819" y="1045"/>
                </a:cubicBezTo>
                <a:cubicBezTo>
                  <a:pt x="817" y="1036"/>
                  <a:pt x="806" y="1046"/>
                  <a:pt x="802" y="1043"/>
                </a:cubicBezTo>
                <a:cubicBezTo>
                  <a:pt x="803" y="1040"/>
                  <a:pt x="805" y="1037"/>
                  <a:pt x="802" y="1036"/>
                </a:cubicBezTo>
                <a:cubicBezTo>
                  <a:pt x="807" y="1034"/>
                  <a:pt x="811" y="1031"/>
                  <a:pt x="814" y="1027"/>
                </a:cubicBezTo>
                <a:cubicBezTo>
                  <a:pt x="813" y="1026"/>
                  <a:pt x="812" y="1026"/>
                  <a:pt x="812" y="1024"/>
                </a:cubicBezTo>
                <a:cubicBezTo>
                  <a:pt x="808" y="1025"/>
                  <a:pt x="804" y="1026"/>
                  <a:pt x="802" y="1029"/>
                </a:cubicBezTo>
                <a:cubicBezTo>
                  <a:pt x="802" y="1022"/>
                  <a:pt x="798" y="1020"/>
                  <a:pt x="797" y="1015"/>
                </a:cubicBezTo>
                <a:cubicBezTo>
                  <a:pt x="807" y="1013"/>
                  <a:pt x="818" y="1011"/>
                  <a:pt x="821" y="1002"/>
                </a:cubicBezTo>
                <a:cubicBezTo>
                  <a:pt x="815" y="1004"/>
                  <a:pt x="810" y="1007"/>
                  <a:pt x="804" y="1010"/>
                </a:cubicBezTo>
                <a:cubicBezTo>
                  <a:pt x="803" y="1010"/>
                  <a:pt x="802" y="1009"/>
                  <a:pt x="800" y="1008"/>
                </a:cubicBezTo>
                <a:cubicBezTo>
                  <a:pt x="782" y="1016"/>
                  <a:pt x="765" y="1024"/>
                  <a:pt x="748" y="1032"/>
                </a:cubicBezTo>
                <a:cubicBezTo>
                  <a:pt x="746" y="1032"/>
                  <a:pt x="745" y="1031"/>
                  <a:pt x="742" y="1030"/>
                </a:cubicBezTo>
                <a:cubicBezTo>
                  <a:pt x="743" y="1034"/>
                  <a:pt x="740" y="1035"/>
                  <a:pt x="736" y="1035"/>
                </a:cubicBezTo>
                <a:cubicBezTo>
                  <a:pt x="736" y="1031"/>
                  <a:pt x="736" y="1031"/>
                  <a:pt x="736" y="1031"/>
                </a:cubicBezTo>
                <a:cubicBezTo>
                  <a:pt x="744" y="1030"/>
                  <a:pt x="749" y="1025"/>
                  <a:pt x="756" y="1022"/>
                </a:cubicBezTo>
                <a:cubicBezTo>
                  <a:pt x="754" y="1022"/>
                  <a:pt x="757" y="1021"/>
                  <a:pt x="756" y="1018"/>
                </a:cubicBezTo>
                <a:cubicBezTo>
                  <a:pt x="752" y="1020"/>
                  <a:pt x="745" y="1022"/>
                  <a:pt x="745" y="1025"/>
                </a:cubicBezTo>
                <a:cubicBezTo>
                  <a:pt x="743" y="1019"/>
                  <a:pt x="738" y="1027"/>
                  <a:pt x="735" y="1022"/>
                </a:cubicBezTo>
                <a:cubicBezTo>
                  <a:pt x="744" y="1019"/>
                  <a:pt x="752" y="1013"/>
                  <a:pt x="762" y="1010"/>
                </a:cubicBezTo>
                <a:cubicBezTo>
                  <a:pt x="763" y="1016"/>
                  <a:pt x="773" y="1011"/>
                  <a:pt x="775" y="1015"/>
                </a:cubicBezTo>
                <a:cubicBezTo>
                  <a:pt x="780" y="1012"/>
                  <a:pt x="780" y="1006"/>
                  <a:pt x="786" y="1005"/>
                </a:cubicBezTo>
                <a:cubicBezTo>
                  <a:pt x="787" y="1007"/>
                  <a:pt x="782" y="1009"/>
                  <a:pt x="785" y="1010"/>
                </a:cubicBezTo>
                <a:cubicBezTo>
                  <a:pt x="789" y="1005"/>
                  <a:pt x="793" y="1000"/>
                  <a:pt x="801" y="999"/>
                </a:cubicBezTo>
                <a:cubicBezTo>
                  <a:pt x="800" y="1005"/>
                  <a:pt x="809" y="1000"/>
                  <a:pt x="804" y="1005"/>
                </a:cubicBezTo>
                <a:cubicBezTo>
                  <a:pt x="812" y="1004"/>
                  <a:pt x="819" y="1002"/>
                  <a:pt x="820" y="998"/>
                </a:cubicBezTo>
                <a:cubicBezTo>
                  <a:pt x="817" y="999"/>
                  <a:pt x="814" y="1000"/>
                  <a:pt x="811" y="1002"/>
                </a:cubicBezTo>
                <a:cubicBezTo>
                  <a:pt x="811" y="999"/>
                  <a:pt x="811" y="995"/>
                  <a:pt x="812" y="993"/>
                </a:cubicBezTo>
                <a:cubicBezTo>
                  <a:pt x="821" y="995"/>
                  <a:pt x="837" y="988"/>
                  <a:pt x="841" y="979"/>
                </a:cubicBezTo>
                <a:cubicBezTo>
                  <a:pt x="843" y="979"/>
                  <a:pt x="844" y="978"/>
                  <a:pt x="846" y="978"/>
                </a:cubicBezTo>
                <a:cubicBezTo>
                  <a:pt x="844" y="973"/>
                  <a:pt x="852" y="974"/>
                  <a:pt x="859" y="974"/>
                </a:cubicBezTo>
                <a:cubicBezTo>
                  <a:pt x="859" y="969"/>
                  <a:pt x="865" y="967"/>
                  <a:pt x="868" y="968"/>
                </a:cubicBezTo>
                <a:cubicBezTo>
                  <a:pt x="868" y="972"/>
                  <a:pt x="865" y="967"/>
                  <a:pt x="865" y="971"/>
                </a:cubicBezTo>
                <a:cubicBezTo>
                  <a:pt x="872" y="971"/>
                  <a:pt x="886" y="969"/>
                  <a:pt x="886" y="961"/>
                </a:cubicBezTo>
                <a:cubicBezTo>
                  <a:pt x="889" y="960"/>
                  <a:pt x="889" y="963"/>
                  <a:pt x="889" y="965"/>
                </a:cubicBezTo>
                <a:cubicBezTo>
                  <a:pt x="895" y="963"/>
                  <a:pt x="897" y="957"/>
                  <a:pt x="905" y="956"/>
                </a:cubicBezTo>
                <a:cubicBezTo>
                  <a:pt x="906" y="954"/>
                  <a:pt x="902" y="953"/>
                  <a:pt x="905" y="952"/>
                </a:cubicBezTo>
                <a:cubicBezTo>
                  <a:pt x="907" y="950"/>
                  <a:pt x="909" y="954"/>
                  <a:pt x="911" y="954"/>
                </a:cubicBezTo>
                <a:cubicBezTo>
                  <a:pt x="910" y="955"/>
                  <a:pt x="906" y="956"/>
                  <a:pt x="909" y="957"/>
                </a:cubicBezTo>
                <a:cubicBezTo>
                  <a:pt x="909" y="956"/>
                  <a:pt x="911" y="956"/>
                  <a:pt x="912" y="956"/>
                </a:cubicBezTo>
                <a:cubicBezTo>
                  <a:pt x="912" y="952"/>
                  <a:pt x="912" y="948"/>
                  <a:pt x="915" y="947"/>
                </a:cubicBezTo>
                <a:cubicBezTo>
                  <a:pt x="918" y="946"/>
                  <a:pt x="918" y="948"/>
                  <a:pt x="919" y="950"/>
                </a:cubicBezTo>
                <a:cubicBezTo>
                  <a:pt x="919" y="952"/>
                  <a:pt x="917" y="951"/>
                  <a:pt x="917" y="953"/>
                </a:cubicBezTo>
                <a:cubicBezTo>
                  <a:pt x="923" y="956"/>
                  <a:pt x="925" y="949"/>
                  <a:pt x="928" y="946"/>
                </a:cubicBezTo>
                <a:cubicBezTo>
                  <a:pt x="935" y="945"/>
                  <a:pt x="939" y="939"/>
                  <a:pt x="944" y="935"/>
                </a:cubicBezTo>
                <a:cubicBezTo>
                  <a:pt x="949" y="936"/>
                  <a:pt x="952" y="933"/>
                  <a:pt x="957" y="937"/>
                </a:cubicBezTo>
                <a:cubicBezTo>
                  <a:pt x="958" y="934"/>
                  <a:pt x="955" y="934"/>
                  <a:pt x="956" y="931"/>
                </a:cubicBezTo>
                <a:cubicBezTo>
                  <a:pt x="960" y="930"/>
                  <a:pt x="961" y="927"/>
                  <a:pt x="965" y="926"/>
                </a:cubicBezTo>
                <a:cubicBezTo>
                  <a:pt x="968" y="925"/>
                  <a:pt x="969" y="931"/>
                  <a:pt x="972" y="927"/>
                </a:cubicBezTo>
                <a:cubicBezTo>
                  <a:pt x="967" y="917"/>
                  <a:pt x="982" y="912"/>
                  <a:pt x="983" y="902"/>
                </a:cubicBezTo>
                <a:cubicBezTo>
                  <a:pt x="987" y="901"/>
                  <a:pt x="988" y="905"/>
                  <a:pt x="990" y="906"/>
                </a:cubicBezTo>
                <a:cubicBezTo>
                  <a:pt x="990" y="907"/>
                  <a:pt x="988" y="908"/>
                  <a:pt x="988" y="909"/>
                </a:cubicBezTo>
                <a:cubicBezTo>
                  <a:pt x="992" y="911"/>
                  <a:pt x="996" y="911"/>
                  <a:pt x="1000" y="909"/>
                </a:cubicBezTo>
                <a:cubicBezTo>
                  <a:pt x="1000" y="911"/>
                  <a:pt x="997" y="910"/>
                  <a:pt x="996" y="912"/>
                </a:cubicBezTo>
                <a:cubicBezTo>
                  <a:pt x="998" y="912"/>
                  <a:pt x="1000" y="912"/>
                  <a:pt x="1001" y="913"/>
                </a:cubicBezTo>
                <a:cubicBezTo>
                  <a:pt x="1001" y="917"/>
                  <a:pt x="997" y="918"/>
                  <a:pt x="999" y="920"/>
                </a:cubicBezTo>
                <a:cubicBezTo>
                  <a:pt x="1005" y="919"/>
                  <a:pt x="1009" y="915"/>
                  <a:pt x="1008" y="910"/>
                </a:cubicBezTo>
                <a:cubicBezTo>
                  <a:pt x="1004" y="911"/>
                  <a:pt x="1001" y="910"/>
                  <a:pt x="1000" y="906"/>
                </a:cubicBezTo>
                <a:cubicBezTo>
                  <a:pt x="1004" y="905"/>
                  <a:pt x="1004" y="900"/>
                  <a:pt x="1010" y="900"/>
                </a:cubicBezTo>
                <a:cubicBezTo>
                  <a:pt x="1009" y="897"/>
                  <a:pt x="1012" y="897"/>
                  <a:pt x="1012" y="894"/>
                </a:cubicBezTo>
                <a:cubicBezTo>
                  <a:pt x="1009" y="892"/>
                  <a:pt x="1010" y="888"/>
                  <a:pt x="1010" y="884"/>
                </a:cubicBezTo>
                <a:cubicBezTo>
                  <a:pt x="1019" y="883"/>
                  <a:pt x="1022" y="866"/>
                  <a:pt x="1034" y="868"/>
                </a:cubicBezTo>
                <a:cubicBezTo>
                  <a:pt x="1035" y="874"/>
                  <a:pt x="1029" y="874"/>
                  <a:pt x="1027" y="877"/>
                </a:cubicBezTo>
                <a:cubicBezTo>
                  <a:pt x="1027" y="881"/>
                  <a:pt x="1031" y="881"/>
                  <a:pt x="1030" y="885"/>
                </a:cubicBezTo>
                <a:cubicBezTo>
                  <a:pt x="1029" y="885"/>
                  <a:pt x="1026" y="884"/>
                  <a:pt x="1027" y="887"/>
                </a:cubicBezTo>
                <a:cubicBezTo>
                  <a:pt x="1031" y="887"/>
                  <a:pt x="1028" y="890"/>
                  <a:pt x="1031" y="893"/>
                </a:cubicBezTo>
                <a:cubicBezTo>
                  <a:pt x="1028" y="892"/>
                  <a:pt x="1027" y="894"/>
                  <a:pt x="1027" y="896"/>
                </a:cubicBezTo>
                <a:cubicBezTo>
                  <a:pt x="1032" y="895"/>
                  <a:pt x="1034" y="900"/>
                  <a:pt x="1034" y="901"/>
                </a:cubicBezTo>
                <a:cubicBezTo>
                  <a:pt x="1034" y="899"/>
                  <a:pt x="1037" y="899"/>
                  <a:pt x="1039" y="899"/>
                </a:cubicBezTo>
                <a:cubicBezTo>
                  <a:pt x="1040" y="902"/>
                  <a:pt x="1037" y="904"/>
                  <a:pt x="1039" y="906"/>
                </a:cubicBezTo>
                <a:cubicBezTo>
                  <a:pt x="1040" y="904"/>
                  <a:pt x="1040" y="902"/>
                  <a:pt x="1041" y="901"/>
                </a:cubicBezTo>
                <a:cubicBezTo>
                  <a:pt x="1041" y="903"/>
                  <a:pt x="1044" y="902"/>
                  <a:pt x="1044" y="903"/>
                </a:cubicBezTo>
                <a:cubicBezTo>
                  <a:pt x="1042" y="908"/>
                  <a:pt x="1042" y="904"/>
                  <a:pt x="1041" y="909"/>
                </a:cubicBezTo>
                <a:cubicBezTo>
                  <a:pt x="1044" y="909"/>
                  <a:pt x="1047" y="912"/>
                  <a:pt x="1050" y="910"/>
                </a:cubicBezTo>
                <a:cubicBezTo>
                  <a:pt x="1049" y="909"/>
                  <a:pt x="1049" y="908"/>
                  <a:pt x="1048" y="906"/>
                </a:cubicBezTo>
                <a:cubicBezTo>
                  <a:pt x="1051" y="903"/>
                  <a:pt x="1052" y="903"/>
                  <a:pt x="1056" y="905"/>
                </a:cubicBezTo>
                <a:cubicBezTo>
                  <a:pt x="1056" y="903"/>
                  <a:pt x="1054" y="902"/>
                  <a:pt x="1055" y="900"/>
                </a:cubicBezTo>
                <a:cubicBezTo>
                  <a:pt x="1050" y="897"/>
                  <a:pt x="1049" y="903"/>
                  <a:pt x="1046" y="904"/>
                </a:cubicBezTo>
                <a:cubicBezTo>
                  <a:pt x="1045" y="900"/>
                  <a:pt x="1044" y="897"/>
                  <a:pt x="1044" y="894"/>
                </a:cubicBezTo>
                <a:cubicBezTo>
                  <a:pt x="1044" y="896"/>
                  <a:pt x="1040" y="895"/>
                  <a:pt x="1040" y="893"/>
                </a:cubicBezTo>
                <a:cubicBezTo>
                  <a:pt x="1046" y="891"/>
                  <a:pt x="1047" y="887"/>
                  <a:pt x="1047" y="881"/>
                </a:cubicBezTo>
                <a:cubicBezTo>
                  <a:pt x="1041" y="883"/>
                  <a:pt x="1042" y="892"/>
                  <a:pt x="1035" y="893"/>
                </a:cubicBezTo>
                <a:cubicBezTo>
                  <a:pt x="1033" y="887"/>
                  <a:pt x="1030" y="884"/>
                  <a:pt x="1034" y="880"/>
                </a:cubicBezTo>
                <a:cubicBezTo>
                  <a:pt x="1035" y="880"/>
                  <a:pt x="1036" y="880"/>
                  <a:pt x="1037" y="879"/>
                </a:cubicBezTo>
                <a:cubicBezTo>
                  <a:pt x="1037" y="881"/>
                  <a:pt x="1037" y="883"/>
                  <a:pt x="1038" y="884"/>
                </a:cubicBezTo>
                <a:cubicBezTo>
                  <a:pt x="1039" y="881"/>
                  <a:pt x="1039" y="879"/>
                  <a:pt x="1038" y="876"/>
                </a:cubicBezTo>
                <a:cubicBezTo>
                  <a:pt x="1041" y="879"/>
                  <a:pt x="1042" y="872"/>
                  <a:pt x="1047" y="873"/>
                </a:cubicBezTo>
                <a:cubicBezTo>
                  <a:pt x="1047" y="871"/>
                  <a:pt x="1046" y="871"/>
                  <a:pt x="1046" y="869"/>
                </a:cubicBezTo>
                <a:cubicBezTo>
                  <a:pt x="1055" y="861"/>
                  <a:pt x="1064" y="856"/>
                  <a:pt x="1076" y="855"/>
                </a:cubicBezTo>
                <a:cubicBezTo>
                  <a:pt x="1072" y="852"/>
                  <a:pt x="1078" y="849"/>
                  <a:pt x="1077" y="848"/>
                </a:cubicBezTo>
                <a:cubicBezTo>
                  <a:pt x="1076" y="851"/>
                  <a:pt x="1071" y="846"/>
                  <a:pt x="1071" y="848"/>
                </a:cubicBezTo>
                <a:cubicBezTo>
                  <a:pt x="1074" y="851"/>
                  <a:pt x="1067" y="856"/>
                  <a:pt x="1065" y="855"/>
                </a:cubicBezTo>
                <a:cubicBezTo>
                  <a:pt x="1066" y="849"/>
                  <a:pt x="1073" y="845"/>
                  <a:pt x="1072" y="841"/>
                </a:cubicBezTo>
                <a:cubicBezTo>
                  <a:pt x="1071" y="840"/>
                  <a:pt x="1067" y="842"/>
                  <a:pt x="1066" y="838"/>
                </a:cubicBezTo>
                <a:cubicBezTo>
                  <a:pt x="1065" y="840"/>
                  <a:pt x="1065" y="842"/>
                  <a:pt x="1062" y="842"/>
                </a:cubicBezTo>
                <a:cubicBezTo>
                  <a:pt x="1062" y="839"/>
                  <a:pt x="1060" y="838"/>
                  <a:pt x="1059" y="835"/>
                </a:cubicBezTo>
                <a:cubicBezTo>
                  <a:pt x="1064" y="833"/>
                  <a:pt x="1074" y="826"/>
                  <a:pt x="1077" y="832"/>
                </a:cubicBezTo>
                <a:cubicBezTo>
                  <a:pt x="1077" y="834"/>
                  <a:pt x="1073" y="837"/>
                  <a:pt x="1076" y="839"/>
                </a:cubicBezTo>
                <a:cubicBezTo>
                  <a:pt x="1076" y="838"/>
                  <a:pt x="1077" y="837"/>
                  <a:pt x="1078" y="836"/>
                </a:cubicBezTo>
                <a:cubicBezTo>
                  <a:pt x="1081" y="838"/>
                  <a:pt x="1076" y="840"/>
                  <a:pt x="1078" y="841"/>
                </a:cubicBezTo>
                <a:cubicBezTo>
                  <a:pt x="1081" y="839"/>
                  <a:pt x="1081" y="833"/>
                  <a:pt x="1085" y="832"/>
                </a:cubicBezTo>
                <a:cubicBezTo>
                  <a:pt x="1083" y="827"/>
                  <a:pt x="1086" y="824"/>
                  <a:pt x="1091" y="824"/>
                </a:cubicBezTo>
                <a:cubicBezTo>
                  <a:pt x="1091" y="825"/>
                  <a:pt x="1091" y="825"/>
                  <a:pt x="1092" y="826"/>
                </a:cubicBezTo>
                <a:cubicBezTo>
                  <a:pt x="1092" y="829"/>
                  <a:pt x="1089" y="828"/>
                  <a:pt x="1090" y="831"/>
                </a:cubicBezTo>
                <a:cubicBezTo>
                  <a:pt x="1092" y="832"/>
                  <a:pt x="1092" y="830"/>
                  <a:pt x="1093" y="833"/>
                </a:cubicBezTo>
                <a:cubicBezTo>
                  <a:pt x="1097" y="831"/>
                  <a:pt x="1092" y="828"/>
                  <a:pt x="1096" y="827"/>
                </a:cubicBezTo>
                <a:cubicBezTo>
                  <a:pt x="1097" y="830"/>
                  <a:pt x="1101" y="832"/>
                  <a:pt x="1103" y="835"/>
                </a:cubicBezTo>
                <a:cubicBezTo>
                  <a:pt x="1106" y="830"/>
                  <a:pt x="1118" y="829"/>
                  <a:pt x="1116" y="823"/>
                </a:cubicBezTo>
                <a:cubicBezTo>
                  <a:pt x="1113" y="826"/>
                  <a:pt x="1111" y="819"/>
                  <a:pt x="1108" y="818"/>
                </a:cubicBezTo>
                <a:cubicBezTo>
                  <a:pt x="1111" y="815"/>
                  <a:pt x="1112" y="820"/>
                  <a:pt x="1114" y="821"/>
                </a:cubicBezTo>
                <a:cubicBezTo>
                  <a:pt x="1116" y="816"/>
                  <a:pt x="1119" y="811"/>
                  <a:pt x="1126" y="809"/>
                </a:cubicBezTo>
                <a:cubicBezTo>
                  <a:pt x="1128" y="815"/>
                  <a:pt x="1129" y="817"/>
                  <a:pt x="1133" y="816"/>
                </a:cubicBezTo>
                <a:cubicBezTo>
                  <a:pt x="1132" y="818"/>
                  <a:pt x="1128" y="820"/>
                  <a:pt x="1130" y="822"/>
                </a:cubicBezTo>
                <a:cubicBezTo>
                  <a:pt x="1134" y="820"/>
                  <a:pt x="1137" y="818"/>
                  <a:pt x="1142" y="820"/>
                </a:cubicBezTo>
                <a:cubicBezTo>
                  <a:pt x="1142" y="821"/>
                  <a:pt x="1140" y="822"/>
                  <a:pt x="1140" y="824"/>
                </a:cubicBezTo>
                <a:cubicBezTo>
                  <a:pt x="1144" y="824"/>
                  <a:pt x="1145" y="821"/>
                  <a:pt x="1148" y="821"/>
                </a:cubicBezTo>
                <a:cubicBezTo>
                  <a:pt x="1149" y="825"/>
                  <a:pt x="1145" y="824"/>
                  <a:pt x="1146" y="828"/>
                </a:cubicBezTo>
                <a:cubicBezTo>
                  <a:pt x="1147" y="831"/>
                  <a:pt x="1150" y="831"/>
                  <a:pt x="1150" y="835"/>
                </a:cubicBezTo>
                <a:cubicBezTo>
                  <a:pt x="1146" y="835"/>
                  <a:pt x="1148" y="837"/>
                  <a:pt x="1147" y="840"/>
                </a:cubicBezTo>
                <a:cubicBezTo>
                  <a:pt x="1145" y="836"/>
                  <a:pt x="1143" y="843"/>
                  <a:pt x="1140" y="840"/>
                </a:cubicBezTo>
                <a:cubicBezTo>
                  <a:pt x="1140" y="844"/>
                  <a:pt x="1139" y="847"/>
                  <a:pt x="1136" y="848"/>
                </a:cubicBezTo>
                <a:cubicBezTo>
                  <a:pt x="1137" y="843"/>
                  <a:pt x="1132" y="849"/>
                  <a:pt x="1135" y="847"/>
                </a:cubicBezTo>
                <a:cubicBezTo>
                  <a:pt x="1138" y="851"/>
                  <a:pt x="1128" y="850"/>
                  <a:pt x="1127" y="850"/>
                </a:cubicBezTo>
                <a:cubicBezTo>
                  <a:pt x="1128" y="853"/>
                  <a:pt x="1133" y="853"/>
                  <a:pt x="1134" y="853"/>
                </a:cubicBezTo>
                <a:cubicBezTo>
                  <a:pt x="1136" y="859"/>
                  <a:pt x="1129" y="859"/>
                  <a:pt x="1130" y="860"/>
                </a:cubicBezTo>
                <a:cubicBezTo>
                  <a:pt x="1133" y="860"/>
                  <a:pt x="1134" y="859"/>
                  <a:pt x="1135" y="858"/>
                </a:cubicBezTo>
                <a:cubicBezTo>
                  <a:pt x="1135" y="859"/>
                  <a:pt x="1137" y="863"/>
                  <a:pt x="1137" y="860"/>
                </a:cubicBezTo>
                <a:cubicBezTo>
                  <a:pt x="1140" y="856"/>
                  <a:pt x="1147" y="849"/>
                  <a:pt x="1154" y="846"/>
                </a:cubicBezTo>
                <a:cubicBezTo>
                  <a:pt x="1154" y="851"/>
                  <a:pt x="1154" y="851"/>
                  <a:pt x="1154" y="851"/>
                </a:cubicBezTo>
                <a:cubicBezTo>
                  <a:pt x="1150" y="851"/>
                  <a:pt x="1151" y="855"/>
                  <a:pt x="1148" y="856"/>
                </a:cubicBezTo>
                <a:cubicBezTo>
                  <a:pt x="1149" y="859"/>
                  <a:pt x="1152" y="859"/>
                  <a:pt x="1151" y="864"/>
                </a:cubicBezTo>
                <a:cubicBezTo>
                  <a:pt x="1149" y="864"/>
                  <a:pt x="1149" y="866"/>
                  <a:pt x="1147" y="865"/>
                </a:cubicBezTo>
                <a:cubicBezTo>
                  <a:pt x="1147" y="863"/>
                  <a:pt x="1146" y="862"/>
                  <a:pt x="1145" y="861"/>
                </a:cubicBezTo>
                <a:cubicBezTo>
                  <a:pt x="1143" y="866"/>
                  <a:pt x="1145" y="867"/>
                  <a:pt x="1145" y="872"/>
                </a:cubicBezTo>
                <a:cubicBezTo>
                  <a:pt x="1139" y="876"/>
                  <a:pt x="1131" y="878"/>
                  <a:pt x="1127" y="885"/>
                </a:cubicBezTo>
                <a:cubicBezTo>
                  <a:pt x="1129" y="885"/>
                  <a:pt x="1133" y="884"/>
                  <a:pt x="1134" y="888"/>
                </a:cubicBezTo>
                <a:cubicBezTo>
                  <a:pt x="1132" y="891"/>
                  <a:pt x="1128" y="892"/>
                  <a:pt x="1130" y="896"/>
                </a:cubicBezTo>
                <a:cubicBezTo>
                  <a:pt x="1135" y="892"/>
                  <a:pt x="1143" y="891"/>
                  <a:pt x="1139" y="881"/>
                </a:cubicBezTo>
                <a:cubicBezTo>
                  <a:pt x="1142" y="876"/>
                  <a:pt x="1151" y="870"/>
                  <a:pt x="1155" y="875"/>
                </a:cubicBezTo>
                <a:cubicBezTo>
                  <a:pt x="1153" y="877"/>
                  <a:pt x="1149" y="877"/>
                  <a:pt x="1149" y="881"/>
                </a:cubicBezTo>
                <a:cubicBezTo>
                  <a:pt x="1153" y="881"/>
                  <a:pt x="1155" y="878"/>
                  <a:pt x="1158" y="880"/>
                </a:cubicBezTo>
                <a:cubicBezTo>
                  <a:pt x="1161" y="874"/>
                  <a:pt x="1169" y="873"/>
                  <a:pt x="1172" y="868"/>
                </a:cubicBezTo>
                <a:cubicBezTo>
                  <a:pt x="1175" y="869"/>
                  <a:pt x="1176" y="867"/>
                  <a:pt x="1178" y="867"/>
                </a:cubicBezTo>
                <a:cubicBezTo>
                  <a:pt x="1177" y="862"/>
                  <a:pt x="1182" y="863"/>
                  <a:pt x="1185" y="862"/>
                </a:cubicBezTo>
                <a:cubicBezTo>
                  <a:pt x="1185" y="864"/>
                  <a:pt x="1185" y="865"/>
                  <a:pt x="1186" y="866"/>
                </a:cubicBezTo>
                <a:cubicBezTo>
                  <a:pt x="1192" y="864"/>
                  <a:pt x="1192" y="856"/>
                  <a:pt x="1199" y="854"/>
                </a:cubicBezTo>
                <a:cubicBezTo>
                  <a:pt x="1201" y="855"/>
                  <a:pt x="1198" y="857"/>
                  <a:pt x="1200" y="858"/>
                </a:cubicBezTo>
                <a:cubicBezTo>
                  <a:pt x="1200" y="856"/>
                  <a:pt x="1201" y="856"/>
                  <a:pt x="1203" y="856"/>
                </a:cubicBezTo>
                <a:cubicBezTo>
                  <a:pt x="1204" y="859"/>
                  <a:pt x="1203" y="860"/>
                  <a:pt x="1202" y="862"/>
                </a:cubicBezTo>
                <a:cubicBezTo>
                  <a:pt x="1203" y="864"/>
                  <a:pt x="1208" y="862"/>
                  <a:pt x="1209" y="864"/>
                </a:cubicBezTo>
                <a:cubicBezTo>
                  <a:pt x="1204" y="874"/>
                  <a:pt x="1195" y="881"/>
                  <a:pt x="1190" y="890"/>
                </a:cubicBezTo>
                <a:cubicBezTo>
                  <a:pt x="1198" y="890"/>
                  <a:pt x="1205" y="877"/>
                  <a:pt x="1211" y="884"/>
                </a:cubicBezTo>
                <a:cubicBezTo>
                  <a:pt x="1211" y="880"/>
                  <a:pt x="1214" y="882"/>
                  <a:pt x="1215" y="881"/>
                </a:cubicBezTo>
                <a:cubicBezTo>
                  <a:pt x="1221" y="876"/>
                  <a:pt x="1223" y="865"/>
                  <a:pt x="1234" y="865"/>
                </a:cubicBezTo>
                <a:cubicBezTo>
                  <a:pt x="1234" y="868"/>
                  <a:pt x="1234" y="868"/>
                  <a:pt x="1234" y="868"/>
                </a:cubicBezTo>
                <a:cubicBezTo>
                  <a:pt x="1238" y="867"/>
                  <a:pt x="1242" y="860"/>
                  <a:pt x="1240" y="857"/>
                </a:cubicBezTo>
                <a:cubicBezTo>
                  <a:pt x="1230" y="856"/>
                  <a:pt x="1225" y="861"/>
                  <a:pt x="1218" y="865"/>
                </a:cubicBezTo>
                <a:cubicBezTo>
                  <a:pt x="1216" y="865"/>
                  <a:pt x="1217" y="862"/>
                  <a:pt x="1215" y="862"/>
                </a:cubicBezTo>
                <a:cubicBezTo>
                  <a:pt x="1214" y="865"/>
                  <a:pt x="1212" y="864"/>
                  <a:pt x="1210" y="863"/>
                </a:cubicBezTo>
                <a:cubicBezTo>
                  <a:pt x="1212" y="856"/>
                  <a:pt x="1224" y="854"/>
                  <a:pt x="1225" y="848"/>
                </a:cubicBezTo>
                <a:cubicBezTo>
                  <a:pt x="1220" y="851"/>
                  <a:pt x="1211" y="853"/>
                  <a:pt x="1204" y="857"/>
                </a:cubicBezTo>
                <a:cubicBezTo>
                  <a:pt x="1204" y="851"/>
                  <a:pt x="1209" y="850"/>
                  <a:pt x="1210" y="846"/>
                </a:cubicBezTo>
                <a:cubicBezTo>
                  <a:pt x="1207" y="845"/>
                  <a:pt x="1206" y="847"/>
                  <a:pt x="1204" y="847"/>
                </a:cubicBezTo>
                <a:cubicBezTo>
                  <a:pt x="1208" y="841"/>
                  <a:pt x="1215" y="842"/>
                  <a:pt x="1220" y="836"/>
                </a:cubicBezTo>
                <a:cubicBezTo>
                  <a:pt x="1217" y="833"/>
                  <a:pt x="1223" y="831"/>
                  <a:pt x="1224" y="829"/>
                </a:cubicBezTo>
                <a:cubicBezTo>
                  <a:pt x="1225" y="826"/>
                  <a:pt x="1223" y="825"/>
                  <a:pt x="1223" y="823"/>
                </a:cubicBezTo>
                <a:cubicBezTo>
                  <a:pt x="1225" y="822"/>
                  <a:pt x="1228" y="820"/>
                  <a:pt x="1231" y="819"/>
                </a:cubicBezTo>
                <a:cubicBezTo>
                  <a:pt x="1231" y="816"/>
                  <a:pt x="1230" y="812"/>
                  <a:pt x="1233" y="812"/>
                </a:cubicBezTo>
                <a:cubicBezTo>
                  <a:pt x="1235" y="812"/>
                  <a:pt x="1235" y="814"/>
                  <a:pt x="1238" y="813"/>
                </a:cubicBezTo>
                <a:cubicBezTo>
                  <a:pt x="1238" y="809"/>
                  <a:pt x="1245" y="808"/>
                  <a:pt x="1244" y="806"/>
                </a:cubicBezTo>
                <a:cubicBezTo>
                  <a:pt x="1241" y="808"/>
                  <a:pt x="1236" y="805"/>
                  <a:pt x="1240" y="803"/>
                </a:cubicBezTo>
                <a:cubicBezTo>
                  <a:pt x="1232" y="805"/>
                  <a:pt x="1232" y="816"/>
                  <a:pt x="1221" y="815"/>
                </a:cubicBezTo>
                <a:cubicBezTo>
                  <a:pt x="1221" y="814"/>
                  <a:pt x="1222" y="814"/>
                  <a:pt x="1222" y="812"/>
                </a:cubicBezTo>
                <a:cubicBezTo>
                  <a:pt x="1217" y="815"/>
                  <a:pt x="1211" y="816"/>
                  <a:pt x="1206" y="816"/>
                </a:cubicBezTo>
                <a:cubicBezTo>
                  <a:pt x="1205" y="819"/>
                  <a:pt x="1207" y="819"/>
                  <a:pt x="1208" y="821"/>
                </a:cubicBezTo>
                <a:cubicBezTo>
                  <a:pt x="1204" y="820"/>
                  <a:pt x="1204" y="824"/>
                  <a:pt x="1201" y="824"/>
                </a:cubicBezTo>
                <a:cubicBezTo>
                  <a:pt x="1201" y="827"/>
                  <a:pt x="1201" y="830"/>
                  <a:pt x="1200" y="831"/>
                </a:cubicBezTo>
                <a:cubicBezTo>
                  <a:pt x="1201" y="831"/>
                  <a:pt x="1202" y="829"/>
                  <a:pt x="1202" y="831"/>
                </a:cubicBezTo>
                <a:cubicBezTo>
                  <a:pt x="1202" y="832"/>
                  <a:pt x="1201" y="833"/>
                  <a:pt x="1201" y="834"/>
                </a:cubicBezTo>
                <a:cubicBezTo>
                  <a:pt x="1202" y="836"/>
                  <a:pt x="1205" y="836"/>
                  <a:pt x="1204" y="839"/>
                </a:cubicBezTo>
                <a:cubicBezTo>
                  <a:pt x="1189" y="842"/>
                  <a:pt x="1183" y="854"/>
                  <a:pt x="1172" y="860"/>
                </a:cubicBezTo>
                <a:cubicBezTo>
                  <a:pt x="1169" y="858"/>
                  <a:pt x="1170" y="856"/>
                  <a:pt x="1167" y="855"/>
                </a:cubicBezTo>
                <a:cubicBezTo>
                  <a:pt x="1167" y="853"/>
                  <a:pt x="1168" y="851"/>
                  <a:pt x="1170" y="851"/>
                </a:cubicBezTo>
                <a:cubicBezTo>
                  <a:pt x="1173" y="850"/>
                  <a:pt x="1173" y="853"/>
                  <a:pt x="1175" y="853"/>
                </a:cubicBezTo>
                <a:cubicBezTo>
                  <a:pt x="1177" y="850"/>
                  <a:pt x="1185" y="848"/>
                  <a:pt x="1182" y="844"/>
                </a:cubicBezTo>
                <a:cubicBezTo>
                  <a:pt x="1182" y="846"/>
                  <a:pt x="1178" y="849"/>
                  <a:pt x="1177" y="848"/>
                </a:cubicBezTo>
                <a:cubicBezTo>
                  <a:pt x="1180" y="843"/>
                  <a:pt x="1185" y="835"/>
                  <a:pt x="1191" y="836"/>
                </a:cubicBezTo>
                <a:cubicBezTo>
                  <a:pt x="1187" y="838"/>
                  <a:pt x="1185" y="840"/>
                  <a:pt x="1184" y="845"/>
                </a:cubicBezTo>
                <a:cubicBezTo>
                  <a:pt x="1190" y="844"/>
                  <a:pt x="1192" y="841"/>
                  <a:pt x="1196" y="838"/>
                </a:cubicBezTo>
                <a:cubicBezTo>
                  <a:pt x="1193" y="837"/>
                  <a:pt x="1192" y="839"/>
                  <a:pt x="1191" y="837"/>
                </a:cubicBezTo>
                <a:cubicBezTo>
                  <a:pt x="1193" y="837"/>
                  <a:pt x="1191" y="833"/>
                  <a:pt x="1191" y="832"/>
                </a:cubicBezTo>
                <a:cubicBezTo>
                  <a:pt x="1183" y="831"/>
                  <a:pt x="1181" y="840"/>
                  <a:pt x="1175" y="835"/>
                </a:cubicBezTo>
                <a:cubicBezTo>
                  <a:pt x="1172" y="844"/>
                  <a:pt x="1163" y="841"/>
                  <a:pt x="1159" y="846"/>
                </a:cubicBezTo>
                <a:cubicBezTo>
                  <a:pt x="1158" y="844"/>
                  <a:pt x="1157" y="842"/>
                  <a:pt x="1155" y="841"/>
                </a:cubicBezTo>
                <a:cubicBezTo>
                  <a:pt x="1157" y="841"/>
                  <a:pt x="1157" y="840"/>
                  <a:pt x="1158" y="839"/>
                </a:cubicBezTo>
                <a:cubicBezTo>
                  <a:pt x="1159" y="839"/>
                  <a:pt x="1159" y="842"/>
                  <a:pt x="1161" y="841"/>
                </a:cubicBezTo>
                <a:cubicBezTo>
                  <a:pt x="1161" y="837"/>
                  <a:pt x="1164" y="837"/>
                  <a:pt x="1167" y="835"/>
                </a:cubicBezTo>
                <a:cubicBezTo>
                  <a:pt x="1166" y="832"/>
                  <a:pt x="1168" y="832"/>
                  <a:pt x="1167" y="829"/>
                </a:cubicBezTo>
                <a:cubicBezTo>
                  <a:pt x="1169" y="826"/>
                  <a:pt x="1173" y="826"/>
                  <a:pt x="1175" y="823"/>
                </a:cubicBezTo>
                <a:cubicBezTo>
                  <a:pt x="1171" y="823"/>
                  <a:pt x="1166" y="831"/>
                  <a:pt x="1158" y="830"/>
                </a:cubicBezTo>
                <a:cubicBezTo>
                  <a:pt x="1160" y="824"/>
                  <a:pt x="1158" y="828"/>
                  <a:pt x="1156" y="826"/>
                </a:cubicBezTo>
                <a:cubicBezTo>
                  <a:pt x="1157" y="824"/>
                  <a:pt x="1156" y="824"/>
                  <a:pt x="1157" y="821"/>
                </a:cubicBezTo>
                <a:cubicBezTo>
                  <a:pt x="1154" y="822"/>
                  <a:pt x="1152" y="822"/>
                  <a:pt x="1152" y="820"/>
                </a:cubicBezTo>
                <a:cubicBezTo>
                  <a:pt x="1154" y="819"/>
                  <a:pt x="1154" y="817"/>
                  <a:pt x="1154" y="815"/>
                </a:cubicBezTo>
                <a:cubicBezTo>
                  <a:pt x="1151" y="816"/>
                  <a:pt x="1148" y="818"/>
                  <a:pt x="1145" y="820"/>
                </a:cubicBezTo>
                <a:cubicBezTo>
                  <a:pt x="1142" y="817"/>
                  <a:pt x="1137" y="816"/>
                  <a:pt x="1141" y="812"/>
                </a:cubicBezTo>
                <a:cubicBezTo>
                  <a:pt x="1143" y="812"/>
                  <a:pt x="1142" y="815"/>
                  <a:pt x="1144" y="815"/>
                </a:cubicBezTo>
                <a:cubicBezTo>
                  <a:pt x="1144" y="812"/>
                  <a:pt x="1145" y="810"/>
                  <a:pt x="1147" y="809"/>
                </a:cubicBezTo>
                <a:cubicBezTo>
                  <a:pt x="1149" y="809"/>
                  <a:pt x="1148" y="812"/>
                  <a:pt x="1151" y="811"/>
                </a:cubicBezTo>
                <a:cubicBezTo>
                  <a:pt x="1152" y="805"/>
                  <a:pt x="1159" y="806"/>
                  <a:pt x="1164" y="805"/>
                </a:cubicBezTo>
                <a:cubicBezTo>
                  <a:pt x="1157" y="799"/>
                  <a:pt x="1167" y="796"/>
                  <a:pt x="1170" y="792"/>
                </a:cubicBezTo>
                <a:cubicBezTo>
                  <a:pt x="1168" y="792"/>
                  <a:pt x="1168" y="790"/>
                  <a:pt x="1168" y="788"/>
                </a:cubicBezTo>
                <a:cubicBezTo>
                  <a:pt x="1173" y="786"/>
                  <a:pt x="1171" y="785"/>
                  <a:pt x="1171" y="781"/>
                </a:cubicBezTo>
                <a:cubicBezTo>
                  <a:pt x="1174" y="781"/>
                  <a:pt x="1174" y="779"/>
                  <a:pt x="1176" y="779"/>
                </a:cubicBezTo>
                <a:cubicBezTo>
                  <a:pt x="1177" y="780"/>
                  <a:pt x="1177" y="783"/>
                  <a:pt x="1179" y="783"/>
                </a:cubicBezTo>
                <a:cubicBezTo>
                  <a:pt x="1178" y="785"/>
                  <a:pt x="1176" y="786"/>
                  <a:pt x="1176" y="788"/>
                </a:cubicBezTo>
                <a:cubicBezTo>
                  <a:pt x="1179" y="788"/>
                  <a:pt x="1179" y="790"/>
                  <a:pt x="1181" y="793"/>
                </a:cubicBezTo>
                <a:cubicBezTo>
                  <a:pt x="1193" y="792"/>
                  <a:pt x="1199" y="782"/>
                  <a:pt x="1208" y="776"/>
                </a:cubicBezTo>
                <a:cubicBezTo>
                  <a:pt x="1214" y="772"/>
                  <a:pt x="1225" y="772"/>
                  <a:pt x="1227" y="764"/>
                </a:cubicBezTo>
                <a:cubicBezTo>
                  <a:pt x="1224" y="767"/>
                  <a:pt x="1217" y="768"/>
                  <a:pt x="1213" y="769"/>
                </a:cubicBezTo>
                <a:cubicBezTo>
                  <a:pt x="1214" y="767"/>
                  <a:pt x="1217" y="767"/>
                  <a:pt x="1218" y="766"/>
                </a:cubicBezTo>
                <a:cubicBezTo>
                  <a:pt x="1217" y="763"/>
                  <a:pt x="1218" y="763"/>
                  <a:pt x="1217" y="761"/>
                </a:cubicBezTo>
                <a:cubicBezTo>
                  <a:pt x="1221" y="759"/>
                  <a:pt x="1224" y="757"/>
                  <a:pt x="1225" y="754"/>
                </a:cubicBezTo>
                <a:cubicBezTo>
                  <a:pt x="1218" y="753"/>
                  <a:pt x="1220" y="764"/>
                  <a:pt x="1212" y="760"/>
                </a:cubicBezTo>
                <a:cubicBezTo>
                  <a:pt x="1212" y="761"/>
                  <a:pt x="1211" y="763"/>
                  <a:pt x="1210" y="764"/>
                </a:cubicBezTo>
                <a:cubicBezTo>
                  <a:pt x="1214" y="771"/>
                  <a:pt x="1209" y="776"/>
                  <a:pt x="1200" y="772"/>
                </a:cubicBezTo>
                <a:cubicBezTo>
                  <a:pt x="1203" y="769"/>
                  <a:pt x="1199" y="769"/>
                  <a:pt x="1197" y="767"/>
                </a:cubicBezTo>
                <a:cubicBezTo>
                  <a:pt x="1201" y="765"/>
                  <a:pt x="1202" y="758"/>
                  <a:pt x="1208" y="761"/>
                </a:cubicBezTo>
                <a:cubicBezTo>
                  <a:pt x="1211" y="760"/>
                  <a:pt x="1209" y="754"/>
                  <a:pt x="1211" y="753"/>
                </a:cubicBezTo>
                <a:cubicBezTo>
                  <a:pt x="1215" y="752"/>
                  <a:pt x="1215" y="756"/>
                  <a:pt x="1219" y="756"/>
                </a:cubicBezTo>
                <a:cubicBezTo>
                  <a:pt x="1220" y="752"/>
                  <a:pt x="1220" y="751"/>
                  <a:pt x="1221" y="747"/>
                </a:cubicBezTo>
                <a:cubicBezTo>
                  <a:pt x="1211" y="750"/>
                  <a:pt x="1202" y="755"/>
                  <a:pt x="1193" y="759"/>
                </a:cubicBezTo>
                <a:cubicBezTo>
                  <a:pt x="1196" y="756"/>
                  <a:pt x="1198" y="752"/>
                  <a:pt x="1204" y="752"/>
                </a:cubicBezTo>
                <a:cubicBezTo>
                  <a:pt x="1210" y="742"/>
                  <a:pt x="1224" y="739"/>
                  <a:pt x="1232" y="731"/>
                </a:cubicBezTo>
                <a:cubicBezTo>
                  <a:pt x="1220" y="735"/>
                  <a:pt x="1209" y="743"/>
                  <a:pt x="1197" y="748"/>
                </a:cubicBezTo>
                <a:cubicBezTo>
                  <a:pt x="1197" y="746"/>
                  <a:pt x="1194" y="747"/>
                  <a:pt x="1194" y="745"/>
                </a:cubicBezTo>
                <a:cubicBezTo>
                  <a:pt x="1195" y="744"/>
                  <a:pt x="1195" y="742"/>
                  <a:pt x="1196" y="741"/>
                </a:cubicBezTo>
                <a:cubicBezTo>
                  <a:pt x="1191" y="741"/>
                  <a:pt x="1190" y="746"/>
                  <a:pt x="1185" y="743"/>
                </a:cubicBezTo>
                <a:cubicBezTo>
                  <a:pt x="1187" y="738"/>
                  <a:pt x="1181" y="741"/>
                  <a:pt x="1180" y="740"/>
                </a:cubicBezTo>
                <a:cubicBezTo>
                  <a:pt x="1181" y="735"/>
                  <a:pt x="1187" y="737"/>
                  <a:pt x="1187" y="731"/>
                </a:cubicBezTo>
                <a:cubicBezTo>
                  <a:pt x="1184" y="732"/>
                  <a:pt x="1181" y="734"/>
                  <a:pt x="1179" y="732"/>
                </a:cubicBezTo>
                <a:cubicBezTo>
                  <a:pt x="1180" y="731"/>
                  <a:pt x="1180" y="729"/>
                  <a:pt x="1181" y="728"/>
                </a:cubicBezTo>
                <a:cubicBezTo>
                  <a:pt x="1179" y="728"/>
                  <a:pt x="1178" y="727"/>
                  <a:pt x="1178" y="726"/>
                </a:cubicBezTo>
                <a:cubicBezTo>
                  <a:pt x="1180" y="723"/>
                  <a:pt x="1181" y="718"/>
                  <a:pt x="1182" y="714"/>
                </a:cubicBezTo>
                <a:cubicBezTo>
                  <a:pt x="1179" y="714"/>
                  <a:pt x="1177" y="716"/>
                  <a:pt x="1177" y="712"/>
                </a:cubicBezTo>
                <a:cubicBezTo>
                  <a:pt x="1180" y="709"/>
                  <a:pt x="1182" y="706"/>
                  <a:pt x="1183" y="702"/>
                </a:cubicBezTo>
                <a:cubicBezTo>
                  <a:pt x="1178" y="704"/>
                  <a:pt x="1170" y="708"/>
                  <a:pt x="1174" y="714"/>
                </a:cubicBezTo>
                <a:cubicBezTo>
                  <a:pt x="1172" y="716"/>
                  <a:pt x="1171" y="713"/>
                  <a:pt x="1169" y="715"/>
                </a:cubicBezTo>
                <a:cubicBezTo>
                  <a:pt x="1171" y="719"/>
                  <a:pt x="1169" y="727"/>
                  <a:pt x="1169" y="731"/>
                </a:cubicBezTo>
                <a:cubicBezTo>
                  <a:pt x="1172" y="730"/>
                  <a:pt x="1175" y="729"/>
                  <a:pt x="1179" y="729"/>
                </a:cubicBezTo>
                <a:cubicBezTo>
                  <a:pt x="1177" y="738"/>
                  <a:pt x="1168" y="743"/>
                  <a:pt x="1160" y="743"/>
                </a:cubicBezTo>
                <a:cubicBezTo>
                  <a:pt x="1159" y="749"/>
                  <a:pt x="1147" y="754"/>
                  <a:pt x="1147" y="747"/>
                </a:cubicBezTo>
                <a:cubicBezTo>
                  <a:pt x="1147" y="748"/>
                  <a:pt x="1144" y="750"/>
                  <a:pt x="1144" y="748"/>
                </a:cubicBezTo>
                <a:cubicBezTo>
                  <a:pt x="1151" y="738"/>
                  <a:pt x="1144" y="748"/>
                  <a:pt x="1139" y="744"/>
                </a:cubicBezTo>
                <a:cubicBezTo>
                  <a:pt x="1139" y="744"/>
                  <a:pt x="1138" y="739"/>
                  <a:pt x="1138" y="738"/>
                </a:cubicBezTo>
                <a:cubicBezTo>
                  <a:pt x="1139" y="737"/>
                  <a:pt x="1143" y="739"/>
                  <a:pt x="1142" y="736"/>
                </a:cubicBezTo>
                <a:cubicBezTo>
                  <a:pt x="1138" y="735"/>
                  <a:pt x="1138" y="738"/>
                  <a:pt x="1136" y="738"/>
                </a:cubicBezTo>
                <a:cubicBezTo>
                  <a:pt x="1136" y="733"/>
                  <a:pt x="1135" y="731"/>
                  <a:pt x="1133" y="731"/>
                </a:cubicBezTo>
                <a:cubicBezTo>
                  <a:pt x="1133" y="719"/>
                  <a:pt x="1153" y="722"/>
                  <a:pt x="1152" y="711"/>
                </a:cubicBezTo>
                <a:cubicBezTo>
                  <a:pt x="1143" y="717"/>
                  <a:pt x="1134" y="723"/>
                  <a:pt x="1124" y="727"/>
                </a:cubicBezTo>
                <a:cubicBezTo>
                  <a:pt x="1123" y="725"/>
                  <a:pt x="1122" y="725"/>
                  <a:pt x="1122" y="724"/>
                </a:cubicBezTo>
                <a:cubicBezTo>
                  <a:pt x="1125" y="718"/>
                  <a:pt x="1134" y="716"/>
                  <a:pt x="1140" y="713"/>
                </a:cubicBezTo>
                <a:cubicBezTo>
                  <a:pt x="1138" y="705"/>
                  <a:pt x="1143" y="704"/>
                  <a:pt x="1147" y="704"/>
                </a:cubicBezTo>
                <a:cubicBezTo>
                  <a:pt x="1149" y="700"/>
                  <a:pt x="1145" y="701"/>
                  <a:pt x="1146" y="698"/>
                </a:cubicBezTo>
                <a:cubicBezTo>
                  <a:pt x="1150" y="691"/>
                  <a:pt x="1156" y="684"/>
                  <a:pt x="1161" y="681"/>
                </a:cubicBezTo>
                <a:cubicBezTo>
                  <a:pt x="1159" y="678"/>
                  <a:pt x="1161" y="673"/>
                  <a:pt x="1156" y="672"/>
                </a:cubicBezTo>
                <a:cubicBezTo>
                  <a:pt x="1156" y="668"/>
                  <a:pt x="1158" y="666"/>
                  <a:pt x="1162" y="666"/>
                </a:cubicBezTo>
                <a:cubicBezTo>
                  <a:pt x="1162" y="656"/>
                  <a:pt x="1183" y="664"/>
                  <a:pt x="1176" y="652"/>
                </a:cubicBezTo>
                <a:cubicBezTo>
                  <a:pt x="1169" y="655"/>
                  <a:pt x="1164" y="660"/>
                  <a:pt x="1159" y="664"/>
                </a:cubicBezTo>
                <a:cubicBezTo>
                  <a:pt x="1156" y="664"/>
                  <a:pt x="1157" y="660"/>
                  <a:pt x="1155" y="658"/>
                </a:cubicBezTo>
                <a:cubicBezTo>
                  <a:pt x="1152" y="662"/>
                  <a:pt x="1155" y="664"/>
                  <a:pt x="1156" y="667"/>
                </a:cubicBezTo>
                <a:cubicBezTo>
                  <a:pt x="1150" y="672"/>
                  <a:pt x="1147" y="665"/>
                  <a:pt x="1145" y="661"/>
                </a:cubicBezTo>
                <a:cubicBezTo>
                  <a:pt x="1145" y="660"/>
                  <a:pt x="1149" y="657"/>
                  <a:pt x="1147" y="656"/>
                </a:cubicBezTo>
                <a:cubicBezTo>
                  <a:pt x="1146" y="659"/>
                  <a:pt x="1144" y="661"/>
                  <a:pt x="1142" y="662"/>
                </a:cubicBezTo>
                <a:cubicBezTo>
                  <a:pt x="1141" y="659"/>
                  <a:pt x="1144" y="660"/>
                  <a:pt x="1144" y="657"/>
                </a:cubicBezTo>
                <a:cubicBezTo>
                  <a:pt x="1140" y="658"/>
                  <a:pt x="1139" y="662"/>
                  <a:pt x="1136" y="664"/>
                </a:cubicBezTo>
                <a:cubicBezTo>
                  <a:pt x="1138" y="667"/>
                  <a:pt x="1140" y="660"/>
                  <a:pt x="1141" y="663"/>
                </a:cubicBezTo>
                <a:cubicBezTo>
                  <a:pt x="1138" y="669"/>
                  <a:pt x="1130" y="671"/>
                  <a:pt x="1128" y="678"/>
                </a:cubicBezTo>
                <a:cubicBezTo>
                  <a:pt x="1131" y="678"/>
                  <a:pt x="1131" y="676"/>
                  <a:pt x="1135" y="676"/>
                </a:cubicBezTo>
                <a:cubicBezTo>
                  <a:pt x="1135" y="677"/>
                  <a:pt x="1136" y="677"/>
                  <a:pt x="1136" y="678"/>
                </a:cubicBezTo>
                <a:cubicBezTo>
                  <a:pt x="1133" y="680"/>
                  <a:pt x="1132" y="682"/>
                  <a:pt x="1129" y="680"/>
                </a:cubicBezTo>
                <a:cubicBezTo>
                  <a:pt x="1127" y="685"/>
                  <a:pt x="1118" y="690"/>
                  <a:pt x="1112" y="690"/>
                </a:cubicBezTo>
                <a:cubicBezTo>
                  <a:pt x="1114" y="687"/>
                  <a:pt x="1116" y="684"/>
                  <a:pt x="1118" y="681"/>
                </a:cubicBezTo>
                <a:cubicBezTo>
                  <a:pt x="1116" y="677"/>
                  <a:pt x="1114" y="673"/>
                  <a:pt x="1115" y="670"/>
                </a:cubicBezTo>
                <a:cubicBezTo>
                  <a:pt x="1114" y="676"/>
                  <a:pt x="1110" y="669"/>
                  <a:pt x="1108" y="673"/>
                </a:cubicBezTo>
                <a:cubicBezTo>
                  <a:pt x="1107" y="676"/>
                  <a:pt x="1109" y="676"/>
                  <a:pt x="1110" y="678"/>
                </a:cubicBezTo>
                <a:cubicBezTo>
                  <a:pt x="1106" y="679"/>
                  <a:pt x="1106" y="681"/>
                  <a:pt x="1107" y="686"/>
                </a:cubicBezTo>
                <a:cubicBezTo>
                  <a:pt x="1100" y="689"/>
                  <a:pt x="1098" y="686"/>
                  <a:pt x="1092" y="688"/>
                </a:cubicBezTo>
                <a:cubicBezTo>
                  <a:pt x="1104" y="698"/>
                  <a:pt x="1091" y="712"/>
                  <a:pt x="1080" y="715"/>
                </a:cubicBezTo>
                <a:cubicBezTo>
                  <a:pt x="1081" y="712"/>
                  <a:pt x="1077" y="714"/>
                  <a:pt x="1078" y="711"/>
                </a:cubicBezTo>
                <a:cubicBezTo>
                  <a:pt x="1080" y="710"/>
                  <a:pt x="1082" y="709"/>
                  <a:pt x="1083" y="712"/>
                </a:cubicBezTo>
                <a:cubicBezTo>
                  <a:pt x="1084" y="708"/>
                  <a:pt x="1088" y="708"/>
                  <a:pt x="1088" y="704"/>
                </a:cubicBezTo>
                <a:cubicBezTo>
                  <a:pt x="1079" y="699"/>
                  <a:pt x="1075" y="720"/>
                  <a:pt x="1067" y="710"/>
                </a:cubicBezTo>
                <a:cubicBezTo>
                  <a:pt x="1069" y="707"/>
                  <a:pt x="1072" y="703"/>
                  <a:pt x="1072" y="698"/>
                </a:cubicBezTo>
                <a:cubicBezTo>
                  <a:pt x="1068" y="699"/>
                  <a:pt x="1068" y="705"/>
                  <a:pt x="1063" y="705"/>
                </a:cubicBezTo>
                <a:cubicBezTo>
                  <a:pt x="1062" y="702"/>
                  <a:pt x="1066" y="704"/>
                  <a:pt x="1065" y="701"/>
                </a:cubicBezTo>
                <a:cubicBezTo>
                  <a:pt x="1060" y="705"/>
                  <a:pt x="1057" y="703"/>
                  <a:pt x="1051" y="704"/>
                </a:cubicBezTo>
                <a:cubicBezTo>
                  <a:pt x="1053" y="701"/>
                  <a:pt x="1055" y="699"/>
                  <a:pt x="1057" y="697"/>
                </a:cubicBezTo>
                <a:cubicBezTo>
                  <a:pt x="1055" y="694"/>
                  <a:pt x="1053" y="699"/>
                  <a:pt x="1052" y="697"/>
                </a:cubicBezTo>
                <a:cubicBezTo>
                  <a:pt x="1054" y="693"/>
                  <a:pt x="1053" y="688"/>
                  <a:pt x="1059" y="688"/>
                </a:cubicBezTo>
                <a:cubicBezTo>
                  <a:pt x="1061" y="689"/>
                  <a:pt x="1060" y="693"/>
                  <a:pt x="1063" y="692"/>
                </a:cubicBezTo>
                <a:cubicBezTo>
                  <a:pt x="1066" y="689"/>
                  <a:pt x="1068" y="687"/>
                  <a:pt x="1072" y="688"/>
                </a:cubicBezTo>
                <a:cubicBezTo>
                  <a:pt x="1072" y="682"/>
                  <a:pt x="1078" y="682"/>
                  <a:pt x="1079" y="678"/>
                </a:cubicBezTo>
                <a:cubicBezTo>
                  <a:pt x="1076" y="677"/>
                  <a:pt x="1077" y="680"/>
                  <a:pt x="1074" y="679"/>
                </a:cubicBezTo>
                <a:cubicBezTo>
                  <a:pt x="1074" y="677"/>
                  <a:pt x="1072" y="675"/>
                  <a:pt x="1071" y="673"/>
                </a:cubicBezTo>
                <a:cubicBezTo>
                  <a:pt x="1076" y="670"/>
                  <a:pt x="1076" y="665"/>
                  <a:pt x="1083" y="663"/>
                </a:cubicBezTo>
                <a:cubicBezTo>
                  <a:pt x="1083" y="668"/>
                  <a:pt x="1083" y="674"/>
                  <a:pt x="1087" y="676"/>
                </a:cubicBezTo>
                <a:cubicBezTo>
                  <a:pt x="1087" y="673"/>
                  <a:pt x="1091" y="675"/>
                  <a:pt x="1092" y="676"/>
                </a:cubicBezTo>
                <a:cubicBezTo>
                  <a:pt x="1093" y="673"/>
                  <a:pt x="1095" y="670"/>
                  <a:pt x="1096" y="667"/>
                </a:cubicBezTo>
                <a:cubicBezTo>
                  <a:pt x="1103" y="667"/>
                  <a:pt x="1105" y="663"/>
                  <a:pt x="1107" y="661"/>
                </a:cubicBezTo>
                <a:cubicBezTo>
                  <a:pt x="1102" y="659"/>
                  <a:pt x="1109" y="658"/>
                  <a:pt x="1110" y="653"/>
                </a:cubicBezTo>
                <a:cubicBezTo>
                  <a:pt x="1108" y="652"/>
                  <a:pt x="1106" y="655"/>
                  <a:pt x="1105" y="651"/>
                </a:cubicBezTo>
                <a:cubicBezTo>
                  <a:pt x="1106" y="647"/>
                  <a:pt x="1109" y="645"/>
                  <a:pt x="1114" y="644"/>
                </a:cubicBezTo>
                <a:cubicBezTo>
                  <a:pt x="1115" y="643"/>
                  <a:pt x="1112" y="640"/>
                  <a:pt x="1114" y="638"/>
                </a:cubicBezTo>
                <a:cubicBezTo>
                  <a:pt x="1117" y="640"/>
                  <a:pt x="1125" y="639"/>
                  <a:pt x="1122" y="645"/>
                </a:cubicBezTo>
                <a:cubicBezTo>
                  <a:pt x="1131" y="641"/>
                  <a:pt x="1137" y="634"/>
                  <a:pt x="1145" y="629"/>
                </a:cubicBezTo>
                <a:cubicBezTo>
                  <a:pt x="1144" y="625"/>
                  <a:pt x="1144" y="624"/>
                  <a:pt x="1145" y="620"/>
                </a:cubicBezTo>
                <a:cubicBezTo>
                  <a:pt x="1141" y="620"/>
                  <a:pt x="1140" y="624"/>
                  <a:pt x="1136" y="624"/>
                </a:cubicBezTo>
                <a:cubicBezTo>
                  <a:pt x="1135" y="622"/>
                  <a:pt x="1134" y="622"/>
                  <a:pt x="1135" y="621"/>
                </a:cubicBezTo>
                <a:cubicBezTo>
                  <a:pt x="1135" y="618"/>
                  <a:pt x="1142" y="618"/>
                  <a:pt x="1139" y="615"/>
                </a:cubicBezTo>
                <a:cubicBezTo>
                  <a:pt x="1139" y="619"/>
                  <a:pt x="1133" y="616"/>
                  <a:pt x="1132" y="615"/>
                </a:cubicBezTo>
                <a:cubicBezTo>
                  <a:pt x="1130" y="612"/>
                  <a:pt x="1135" y="610"/>
                  <a:pt x="1134" y="604"/>
                </a:cubicBezTo>
                <a:cubicBezTo>
                  <a:pt x="1136" y="602"/>
                  <a:pt x="1137" y="605"/>
                  <a:pt x="1138" y="603"/>
                </a:cubicBezTo>
                <a:cubicBezTo>
                  <a:pt x="1140" y="599"/>
                  <a:pt x="1142" y="591"/>
                  <a:pt x="1148" y="594"/>
                </a:cubicBezTo>
                <a:cubicBezTo>
                  <a:pt x="1150" y="589"/>
                  <a:pt x="1157" y="584"/>
                  <a:pt x="1162" y="583"/>
                </a:cubicBezTo>
                <a:cubicBezTo>
                  <a:pt x="1172" y="580"/>
                  <a:pt x="1182" y="571"/>
                  <a:pt x="1183" y="576"/>
                </a:cubicBezTo>
                <a:cubicBezTo>
                  <a:pt x="1187" y="569"/>
                  <a:pt x="1196" y="567"/>
                  <a:pt x="1201" y="560"/>
                </a:cubicBezTo>
                <a:cubicBezTo>
                  <a:pt x="1194" y="559"/>
                  <a:pt x="1196" y="565"/>
                  <a:pt x="1190" y="564"/>
                </a:cubicBezTo>
                <a:cubicBezTo>
                  <a:pt x="1188" y="560"/>
                  <a:pt x="1192" y="561"/>
                  <a:pt x="1191" y="559"/>
                </a:cubicBezTo>
                <a:cubicBezTo>
                  <a:pt x="1189" y="560"/>
                  <a:pt x="1186" y="557"/>
                  <a:pt x="1183" y="554"/>
                </a:cubicBezTo>
                <a:cubicBezTo>
                  <a:pt x="1184" y="551"/>
                  <a:pt x="1188" y="551"/>
                  <a:pt x="1188" y="547"/>
                </a:cubicBezTo>
                <a:cubicBezTo>
                  <a:pt x="1185" y="547"/>
                  <a:pt x="1185" y="550"/>
                  <a:pt x="1181" y="550"/>
                </a:cubicBezTo>
                <a:cubicBezTo>
                  <a:pt x="1182" y="546"/>
                  <a:pt x="1177" y="549"/>
                  <a:pt x="1176" y="547"/>
                </a:cubicBezTo>
                <a:cubicBezTo>
                  <a:pt x="1176" y="542"/>
                  <a:pt x="1179" y="538"/>
                  <a:pt x="1175" y="534"/>
                </a:cubicBezTo>
                <a:cubicBezTo>
                  <a:pt x="1176" y="527"/>
                  <a:pt x="1192" y="533"/>
                  <a:pt x="1191" y="535"/>
                </a:cubicBezTo>
                <a:cubicBezTo>
                  <a:pt x="1200" y="534"/>
                  <a:pt x="1201" y="524"/>
                  <a:pt x="1210" y="521"/>
                </a:cubicBezTo>
                <a:cubicBezTo>
                  <a:pt x="1211" y="525"/>
                  <a:pt x="1213" y="521"/>
                  <a:pt x="1215" y="521"/>
                </a:cubicBezTo>
                <a:cubicBezTo>
                  <a:pt x="1214" y="514"/>
                  <a:pt x="1226" y="510"/>
                  <a:pt x="1233" y="511"/>
                </a:cubicBezTo>
                <a:cubicBezTo>
                  <a:pt x="1233" y="508"/>
                  <a:pt x="1234" y="507"/>
                  <a:pt x="1237" y="508"/>
                </a:cubicBezTo>
                <a:cubicBezTo>
                  <a:pt x="1244" y="502"/>
                  <a:pt x="1253" y="494"/>
                  <a:pt x="1264" y="495"/>
                </a:cubicBezTo>
                <a:cubicBezTo>
                  <a:pt x="1266" y="494"/>
                  <a:pt x="1266" y="491"/>
                  <a:pt x="1270" y="492"/>
                </a:cubicBezTo>
                <a:cubicBezTo>
                  <a:pt x="1270" y="482"/>
                  <a:pt x="1282" y="485"/>
                  <a:pt x="1284" y="478"/>
                </a:cubicBezTo>
                <a:close/>
                <a:moveTo>
                  <a:pt x="1047" y="497"/>
                </a:moveTo>
                <a:cubicBezTo>
                  <a:pt x="1049" y="495"/>
                  <a:pt x="1050" y="498"/>
                  <a:pt x="1053" y="497"/>
                </a:cubicBezTo>
                <a:cubicBezTo>
                  <a:pt x="1053" y="500"/>
                  <a:pt x="1051" y="500"/>
                  <a:pt x="1048" y="501"/>
                </a:cubicBezTo>
                <a:cubicBezTo>
                  <a:pt x="1048" y="499"/>
                  <a:pt x="1046" y="500"/>
                  <a:pt x="1047" y="497"/>
                </a:cubicBezTo>
                <a:close/>
                <a:moveTo>
                  <a:pt x="1147" y="374"/>
                </a:moveTo>
                <a:cubicBezTo>
                  <a:pt x="1147" y="376"/>
                  <a:pt x="1146" y="378"/>
                  <a:pt x="1143" y="377"/>
                </a:cubicBezTo>
                <a:cubicBezTo>
                  <a:pt x="1143" y="375"/>
                  <a:pt x="1144" y="373"/>
                  <a:pt x="1147" y="374"/>
                </a:cubicBezTo>
                <a:close/>
                <a:moveTo>
                  <a:pt x="1067" y="324"/>
                </a:moveTo>
                <a:cubicBezTo>
                  <a:pt x="1070" y="326"/>
                  <a:pt x="1066" y="329"/>
                  <a:pt x="1064" y="328"/>
                </a:cubicBezTo>
                <a:cubicBezTo>
                  <a:pt x="1063" y="325"/>
                  <a:pt x="1066" y="326"/>
                  <a:pt x="1067" y="324"/>
                </a:cubicBezTo>
                <a:close/>
                <a:moveTo>
                  <a:pt x="1061" y="238"/>
                </a:moveTo>
                <a:cubicBezTo>
                  <a:pt x="1065" y="239"/>
                  <a:pt x="1062" y="244"/>
                  <a:pt x="1059" y="241"/>
                </a:cubicBezTo>
                <a:cubicBezTo>
                  <a:pt x="1060" y="240"/>
                  <a:pt x="1061" y="239"/>
                  <a:pt x="1061" y="238"/>
                </a:cubicBezTo>
                <a:close/>
                <a:moveTo>
                  <a:pt x="1054" y="394"/>
                </a:moveTo>
                <a:cubicBezTo>
                  <a:pt x="1054" y="398"/>
                  <a:pt x="1048" y="399"/>
                  <a:pt x="1048" y="395"/>
                </a:cubicBezTo>
                <a:cubicBezTo>
                  <a:pt x="1051" y="396"/>
                  <a:pt x="1051" y="394"/>
                  <a:pt x="1054" y="394"/>
                </a:cubicBezTo>
                <a:close/>
                <a:moveTo>
                  <a:pt x="1029" y="341"/>
                </a:moveTo>
                <a:cubicBezTo>
                  <a:pt x="1026" y="347"/>
                  <a:pt x="1019" y="344"/>
                  <a:pt x="1013" y="347"/>
                </a:cubicBezTo>
                <a:cubicBezTo>
                  <a:pt x="1014" y="341"/>
                  <a:pt x="1023" y="337"/>
                  <a:pt x="1029" y="341"/>
                </a:cubicBezTo>
                <a:close/>
                <a:moveTo>
                  <a:pt x="205" y="236"/>
                </a:moveTo>
                <a:cubicBezTo>
                  <a:pt x="204" y="235"/>
                  <a:pt x="209" y="232"/>
                  <a:pt x="212" y="231"/>
                </a:cubicBezTo>
                <a:cubicBezTo>
                  <a:pt x="211" y="234"/>
                  <a:pt x="207" y="234"/>
                  <a:pt x="205" y="236"/>
                </a:cubicBezTo>
                <a:close/>
                <a:moveTo>
                  <a:pt x="155" y="482"/>
                </a:moveTo>
                <a:cubicBezTo>
                  <a:pt x="154" y="473"/>
                  <a:pt x="158" y="470"/>
                  <a:pt x="159" y="462"/>
                </a:cubicBezTo>
                <a:cubicBezTo>
                  <a:pt x="162" y="460"/>
                  <a:pt x="162" y="463"/>
                  <a:pt x="166" y="463"/>
                </a:cubicBezTo>
                <a:cubicBezTo>
                  <a:pt x="165" y="471"/>
                  <a:pt x="161" y="478"/>
                  <a:pt x="155" y="482"/>
                </a:cubicBezTo>
                <a:close/>
                <a:moveTo>
                  <a:pt x="230" y="515"/>
                </a:moveTo>
                <a:cubicBezTo>
                  <a:pt x="227" y="515"/>
                  <a:pt x="227" y="512"/>
                  <a:pt x="224" y="511"/>
                </a:cubicBezTo>
                <a:cubicBezTo>
                  <a:pt x="221" y="498"/>
                  <a:pt x="230" y="496"/>
                  <a:pt x="241" y="494"/>
                </a:cubicBezTo>
                <a:cubicBezTo>
                  <a:pt x="242" y="502"/>
                  <a:pt x="238" y="513"/>
                  <a:pt x="230" y="515"/>
                </a:cubicBezTo>
                <a:close/>
                <a:moveTo>
                  <a:pt x="241" y="525"/>
                </a:moveTo>
                <a:cubicBezTo>
                  <a:pt x="241" y="523"/>
                  <a:pt x="243" y="522"/>
                  <a:pt x="245" y="522"/>
                </a:cubicBezTo>
                <a:cubicBezTo>
                  <a:pt x="245" y="525"/>
                  <a:pt x="244" y="525"/>
                  <a:pt x="241" y="525"/>
                </a:cubicBezTo>
                <a:close/>
                <a:moveTo>
                  <a:pt x="247" y="520"/>
                </a:moveTo>
                <a:cubicBezTo>
                  <a:pt x="247" y="518"/>
                  <a:pt x="246" y="518"/>
                  <a:pt x="246" y="516"/>
                </a:cubicBezTo>
                <a:cubicBezTo>
                  <a:pt x="249" y="517"/>
                  <a:pt x="249" y="515"/>
                  <a:pt x="251" y="515"/>
                </a:cubicBezTo>
                <a:cubicBezTo>
                  <a:pt x="252" y="518"/>
                  <a:pt x="249" y="519"/>
                  <a:pt x="247" y="520"/>
                </a:cubicBezTo>
                <a:close/>
                <a:moveTo>
                  <a:pt x="190" y="767"/>
                </a:moveTo>
                <a:cubicBezTo>
                  <a:pt x="190" y="763"/>
                  <a:pt x="193" y="763"/>
                  <a:pt x="196" y="762"/>
                </a:cubicBezTo>
                <a:cubicBezTo>
                  <a:pt x="196" y="766"/>
                  <a:pt x="193" y="766"/>
                  <a:pt x="190" y="767"/>
                </a:cubicBezTo>
                <a:close/>
                <a:moveTo>
                  <a:pt x="171" y="813"/>
                </a:moveTo>
                <a:cubicBezTo>
                  <a:pt x="173" y="813"/>
                  <a:pt x="171" y="817"/>
                  <a:pt x="171" y="818"/>
                </a:cubicBezTo>
                <a:cubicBezTo>
                  <a:pt x="169" y="818"/>
                  <a:pt x="169" y="817"/>
                  <a:pt x="168" y="817"/>
                </a:cubicBezTo>
                <a:cubicBezTo>
                  <a:pt x="168" y="815"/>
                  <a:pt x="170" y="814"/>
                  <a:pt x="171" y="813"/>
                </a:cubicBezTo>
                <a:close/>
                <a:moveTo>
                  <a:pt x="169" y="827"/>
                </a:moveTo>
                <a:cubicBezTo>
                  <a:pt x="168" y="825"/>
                  <a:pt x="170" y="824"/>
                  <a:pt x="168" y="821"/>
                </a:cubicBezTo>
                <a:cubicBezTo>
                  <a:pt x="173" y="817"/>
                  <a:pt x="180" y="812"/>
                  <a:pt x="188" y="815"/>
                </a:cubicBezTo>
                <a:cubicBezTo>
                  <a:pt x="181" y="818"/>
                  <a:pt x="174" y="821"/>
                  <a:pt x="169" y="827"/>
                </a:cubicBezTo>
                <a:close/>
                <a:moveTo>
                  <a:pt x="196" y="826"/>
                </a:moveTo>
                <a:cubicBezTo>
                  <a:pt x="195" y="824"/>
                  <a:pt x="192" y="825"/>
                  <a:pt x="193" y="821"/>
                </a:cubicBezTo>
                <a:cubicBezTo>
                  <a:pt x="191" y="821"/>
                  <a:pt x="191" y="821"/>
                  <a:pt x="191" y="821"/>
                </a:cubicBezTo>
                <a:cubicBezTo>
                  <a:pt x="195" y="814"/>
                  <a:pt x="196" y="826"/>
                  <a:pt x="200" y="822"/>
                </a:cubicBezTo>
                <a:cubicBezTo>
                  <a:pt x="199" y="824"/>
                  <a:pt x="198" y="826"/>
                  <a:pt x="196" y="826"/>
                </a:cubicBezTo>
                <a:close/>
                <a:moveTo>
                  <a:pt x="242" y="829"/>
                </a:moveTo>
                <a:cubicBezTo>
                  <a:pt x="241" y="836"/>
                  <a:pt x="235" y="844"/>
                  <a:pt x="229" y="841"/>
                </a:cubicBezTo>
                <a:cubicBezTo>
                  <a:pt x="236" y="840"/>
                  <a:pt x="236" y="831"/>
                  <a:pt x="242" y="829"/>
                </a:cubicBezTo>
                <a:close/>
                <a:moveTo>
                  <a:pt x="192" y="885"/>
                </a:moveTo>
                <a:cubicBezTo>
                  <a:pt x="190" y="883"/>
                  <a:pt x="195" y="880"/>
                  <a:pt x="197" y="879"/>
                </a:cubicBezTo>
                <a:cubicBezTo>
                  <a:pt x="196" y="882"/>
                  <a:pt x="194" y="883"/>
                  <a:pt x="192" y="885"/>
                </a:cubicBezTo>
                <a:close/>
                <a:moveTo>
                  <a:pt x="191" y="900"/>
                </a:moveTo>
                <a:cubicBezTo>
                  <a:pt x="191" y="897"/>
                  <a:pt x="195" y="898"/>
                  <a:pt x="197" y="897"/>
                </a:cubicBezTo>
                <a:cubicBezTo>
                  <a:pt x="197" y="900"/>
                  <a:pt x="194" y="900"/>
                  <a:pt x="191" y="900"/>
                </a:cubicBezTo>
                <a:close/>
                <a:moveTo>
                  <a:pt x="197" y="887"/>
                </a:moveTo>
                <a:cubicBezTo>
                  <a:pt x="196" y="887"/>
                  <a:pt x="197" y="886"/>
                  <a:pt x="196" y="886"/>
                </a:cubicBezTo>
                <a:cubicBezTo>
                  <a:pt x="200" y="883"/>
                  <a:pt x="203" y="881"/>
                  <a:pt x="208" y="878"/>
                </a:cubicBezTo>
                <a:cubicBezTo>
                  <a:pt x="206" y="883"/>
                  <a:pt x="201" y="884"/>
                  <a:pt x="197" y="887"/>
                </a:cubicBezTo>
                <a:close/>
                <a:moveTo>
                  <a:pt x="209" y="913"/>
                </a:moveTo>
                <a:cubicBezTo>
                  <a:pt x="209" y="911"/>
                  <a:pt x="212" y="910"/>
                  <a:pt x="214" y="910"/>
                </a:cubicBezTo>
                <a:cubicBezTo>
                  <a:pt x="214" y="912"/>
                  <a:pt x="212" y="914"/>
                  <a:pt x="209" y="913"/>
                </a:cubicBezTo>
                <a:close/>
                <a:moveTo>
                  <a:pt x="201" y="899"/>
                </a:moveTo>
                <a:cubicBezTo>
                  <a:pt x="200" y="898"/>
                  <a:pt x="200" y="896"/>
                  <a:pt x="199" y="896"/>
                </a:cubicBezTo>
                <a:cubicBezTo>
                  <a:pt x="201" y="891"/>
                  <a:pt x="206" y="889"/>
                  <a:pt x="210" y="887"/>
                </a:cubicBezTo>
                <a:cubicBezTo>
                  <a:pt x="204" y="887"/>
                  <a:pt x="216" y="881"/>
                  <a:pt x="219" y="883"/>
                </a:cubicBezTo>
                <a:cubicBezTo>
                  <a:pt x="213" y="888"/>
                  <a:pt x="211" y="897"/>
                  <a:pt x="201" y="899"/>
                </a:cubicBezTo>
                <a:close/>
                <a:moveTo>
                  <a:pt x="215" y="874"/>
                </a:moveTo>
                <a:cubicBezTo>
                  <a:pt x="215" y="877"/>
                  <a:pt x="214" y="878"/>
                  <a:pt x="211" y="878"/>
                </a:cubicBezTo>
                <a:cubicBezTo>
                  <a:pt x="209" y="876"/>
                  <a:pt x="212" y="873"/>
                  <a:pt x="215" y="874"/>
                </a:cubicBezTo>
                <a:close/>
                <a:moveTo>
                  <a:pt x="201" y="876"/>
                </a:moveTo>
                <a:cubicBezTo>
                  <a:pt x="207" y="872"/>
                  <a:pt x="210" y="864"/>
                  <a:pt x="219" y="862"/>
                </a:cubicBezTo>
                <a:cubicBezTo>
                  <a:pt x="216" y="869"/>
                  <a:pt x="208" y="872"/>
                  <a:pt x="201" y="876"/>
                </a:cubicBezTo>
                <a:close/>
                <a:moveTo>
                  <a:pt x="223" y="831"/>
                </a:moveTo>
                <a:cubicBezTo>
                  <a:pt x="227" y="828"/>
                  <a:pt x="234" y="825"/>
                  <a:pt x="239" y="827"/>
                </a:cubicBezTo>
                <a:cubicBezTo>
                  <a:pt x="240" y="831"/>
                  <a:pt x="230" y="833"/>
                  <a:pt x="226" y="834"/>
                </a:cubicBezTo>
                <a:cubicBezTo>
                  <a:pt x="226" y="832"/>
                  <a:pt x="222" y="834"/>
                  <a:pt x="223" y="831"/>
                </a:cubicBezTo>
                <a:close/>
                <a:moveTo>
                  <a:pt x="238" y="852"/>
                </a:moveTo>
                <a:cubicBezTo>
                  <a:pt x="235" y="853"/>
                  <a:pt x="231" y="856"/>
                  <a:pt x="228" y="853"/>
                </a:cubicBezTo>
                <a:cubicBezTo>
                  <a:pt x="232" y="848"/>
                  <a:pt x="234" y="842"/>
                  <a:pt x="244" y="843"/>
                </a:cubicBezTo>
                <a:cubicBezTo>
                  <a:pt x="242" y="846"/>
                  <a:pt x="237" y="847"/>
                  <a:pt x="238" y="852"/>
                </a:cubicBezTo>
                <a:close/>
                <a:moveTo>
                  <a:pt x="243" y="950"/>
                </a:moveTo>
                <a:cubicBezTo>
                  <a:pt x="244" y="948"/>
                  <a:pt x="245" y="948"/>
                  <a:pt x="245" y="947"/>
                </a:cubicBezTo>
                <a:cubicBezTo>
                  <a:pt x="247" y="947"/>
                  <a:pt x="247" y="949"/>
                  <a:pt x="248" y="951"/>
                </a:cubicBezTo>
                <a:cubicBezTo>
                  <a:pt x="245" y="951"/>
                  <a:pt x="245" y="949"/>
                  <a:pt x="243" y="950"/>
                </a:cubicBezTo>
                <a:close/>
                <a:moveTo>
                  <a:pt x="270" y="942"/>
                </a:moveTo>
                <a:cubicBezTo>
                  <a:pt x="270" y="941"/>
                  <a:pt x="269" y="940"/>
                  <a:pt x="268" y="939"/>
                </a:cubicBezTo>
                <a:cubicBezTo>
                  <a:pt x="269" y="939"/>
                  <a:pt x="272" y="939"/>
                  <a:pt x="274" y="939"/>
                </a:cubicBezTo>
                <a:cubicBezTo>
                  <a:pt x="275" y="942"/>
                  <a:pt x="272" y="941"/>
                  <a:pt x="270" y="942"/>
                </a:cubicBezTo>
                <a:close/>
                <a:moveTo>
                  <a:pt x="286" y="932"/>
                </a:moveTo>
                <a:cubicBezTo>
                  <a:pt x="285" y="935"/>
                  <a:pt x="283" y="932"/>
                  <a:pt x="283" y="929"/>
                </a:cubicBezTo>
                <a:cubicBezTo>
                  <a:pt x="285" y="929"/>
                  <a:pt x="285" y="930"/>
                  <a:pt x="287" y="930"/>
                </a:cubicBezTo>
                <a:cubicBezTo>
                  <a:pt x="287" y="931"/>
                  <a:pt x="285" y="932"/>
                  <a:pt x="286" y="932"/>
                </a:cubicBezTo>
                <a:close/>
                <a:moveTo>
                  <a:pt x="259" y="1031"/>
                </a:moveTo>
                <a:cubicBezTo>
                  <a:pt x="258" y="1031"/>
                  <a:pt x="258" y="1029"/>
                  <a:pt x="257" y="1029"/>
                </a:cubicBezTo>
                <a:cubicBezTo>
                  <a:pt x="258" y="1027"/>
                  <a:pt x="260" y="1025"/>
                  <a:pt x="262" y="1025"/>
                </a:cubicBezTo>
                <a:cubicBezTo>
                  <a:pt x="264" y="1028"/>
                  <a:pt x="263" y="1031"/>
                  <a:pt x="259" y="1031"/>
                </a:cubicBezTo>
                <a:close/>
                <a:moveTo>
                  <a:pt x="328" y="904"/>
                </a:moveTo>
                <a:cubicBezTo>
                  <a:pt x="327" y="906"/>
                  <a:pt x="323" y="906"/>
                  <a:pt x="322" y="908"/>
                </a:cubicBezTo>
                <a:cubicBezTo>
                  <a:pt x="320" y="908"/>
                  <a:pt x="321" y="905"/>
                  <a:pt x="319" y="905"/>
                </a:cubicBezTo>
                <a:cubicBezTo>
                  <a:pt x="321" y="904"/>
                  <a:pt x="326" y="902"/>
                  <a:pt x="328" y="904"/>
                </a:cubicBezTo>
                <a:close/>
                <a:moveTo>
                  <a:pt x="296" y="923"/>
                </a:moveTo>
                <a:cubicBezTo>
                  <a:pt x="293" y="923"/>
                  <a:pt x="296" y="925"/>
                  <a:pt x="294" y="927"/>
                </a:cubicBezTo>
                <a:cubicBezTo>
                  <a:pt x="291" y="927"/>
                  <a:pt x="291" y="927"/>
                  <a:pt x="289" y="926"/>
                </a:cubicBezTo>
                <a:cubicBezTo>
                  <a:pt x="289" y="922"/>
                  <a:pt x="294" y="920"/>
                  <a:pt x="297" y="923"/>
                </a:cubicBezTo>
                <a:cubicBezTo>
                  <a:pt x="297" y="924"/>
                  <a:pt x="296" y="923"/>
                  <a:pt x="296" y="923"/>
                </a:cubicBezTo>
                <a:close/>
                <a:moveTo>
                  <a:pt x="305" y="921"/>
                </a:moveTo>
                <a:cubicBezTo>
                  <a:pt x="301" y="921"/>
                  <a:pt x="301" y="921"/>
                  <a:pt x="301" y="921"/>
                </a:cubicBezTo>
                <a:cubicBezTo>
                  <a:pt x="302" y="915"/>
                  <a:pt x="297" y="917"/>
                  <a:pt x="296" y="913"/>
                </a:cubicBezTo>
                <a:cubicBezTo>
                  <a:pt x="298" y="914"/>
                  <a:pt x="301" y="915"/>
                  <a:pt x="301" y="912"/>
                </a:cubicBezTo>
                <a:cubicBezTo>
                  <a:pt x="302" y="911"/>
                  <a:pt x="302" y="912"/>
                  <a:pt x="302" y="913"/>
                </a:cubicBezTo>
                <a:cubicBezTo>
                  <a:pt x="302" y="915"/>
                  <a:pt x="307" y="912"/>
                  <a:pt x="308" y="914"/>
                </a:cubicBezTo>
                <a:cubicBezTo>
                  <a:pt x="308" y="918"/>
                  <a:pt x="306" y="918"/>
                  <a:pt x="305" y="921"/>
                </a:cubicBezTo>
                <a:close/>
                <a:moveTo>
                  <a:pt x="309" y="908"/>
                </a:moveTo>
                <a:cubicBezTo>
                  <a:pt x="308" y="908"/>
                  <a:pt x="308" y="909"/>
                  <a:pt x="308" y="910"/>
                </a:cubicBezTo>
                <a:cubicBezTo>
                  <a:pt x="307" y="909"/>
                  <a:pt x="308" y="908"/>
                  <a:pt x="308" y="907"/>
                </a:cubicBezTo>
                <a:cubicBezTo>
                  <a:pt x="312" y="907"/>
                  <a:pt x="314" y="910"/>
                  <a:pt x="316" y="913"/>
                </a:cubicBezTo>
                <a:cubicBezTo>
                  <a:pt x="315" y="914"/>
                  <a:pt x="313" y="912"/>
                  <a:pt x="312" y="915"/>
                </a:cubicBezTo>
                <a:cubicBezTo>
                  <a:pt x="312" y="912"/>
                  <a:pt x="309" y="912"/>
                  <a:pt x="309" y="908"/>
                </a:cubicBezTo>
                <a:close/>
                <a:moveTo>
                  <a:pt x="317" y="967"/>
                </a:moveTo>
                <a:cubicBezTo>
                  <a:pt x="315" y="967"/>
                  <a:pt x="318" y="964"/>
                  <a:pt x="317" y="963"/>
                </a:cubicBezTo>
                <a:cubicBezTo>
                  <a:pt x="317" y="961"/>
                  <a:pt x="314" y="964"/>
                  <a:pt x="313" y="962"/>
                </a:cubicBezTo>
                <a:cubicBezTo>
                  <a:pt x="311" y="951"/>
                  <a:pt x="326" y="950"/>
                  <a:pt x="325" y="959"/>
                </a:cubicBezTo>
                <a:cubicBezTo>
                  <a:pt x="329" y="959"/>
                  <a:pt x="329" y="959"/>
                  <a:pt x="329" y="959"/>
                </a:cubicBezTo>
                <a:cubicBezTo>
                  <a:pt x="330" y="961"/>
                  <a:pt x="327" y="962"/>
                  <a:pt x="330" y="962"/>
                </a:cubicBezTo>
                <a:cubicBezTo>
                  <a:pt x="327" y="965"/>
                  <a:pt x="322" y="967"/>
                  <a:pt x="317" y="967"/>
                </a:cubicBezTo>
                <a:close/>
                <a:moveTo>
                  <a:pt x="478" y="165"/>
                </a:moveTo>
                <a:cubicBezTo>
                  <a:pt x="476" y="165"/>
                  <a:pt x="474" y="165"/>
                  <a:pt x="473" y="164"/>
                </a:cubicBezTo>
                <a:cubicBezTo>
                  <a:pt x="473" y="159"/>
                  <a:pt x="479" y="159"/>
                  <a:pt x="478" y="165"/>
                </a:cubicBezTo>
                <a:close/>
                <a:moveTo>
                  <a:pt x="470" y="1060"/>
                </a:moveTo>
                <a:cubicBezTo>
                  <a:pt x="482" y="1051"/>
                  <a:pt x="496" y="1045"/>
                  <a:pt x="508" y="1036"/>
                </a:cubicBezTo>
                <a:cubicBezTo>
                  <a:pt x="509" y="1036"/>
                  <a:pt x="510" y="1037"/>
                  <a:pt x="511" y="1037"/>
                </a:cubicBezTo>
                <a:cubicBezTo>
                  <a:pt x="500" y="1048"/>
                  <a:pt x="486" y="1053"/>
                  <a:pt x="470" y="1060"/>
                </a:cubicBezTo>
                <a:close/>
                <a:moveTo>
                  <a:pt x="513" y="981"/>
                </a:moveTo>
                <a:cubicBezTo>
                  <a:pt x="513" y="978"/>
                  <a:pt x="513" y="978"/>
                  <a:pt x="513" y="978"/>
                </a:cubicBezTo>
                <a:cubicBezTo>
                  <a:pt x="515" y="977"/>
                  <a:pt x="518" y="978"/>
                  <a:pt x="519" y="979"/>
                </a:cubicBezTo>
                <a:cubicBezTo>
                  <a:pt x="519" y="984"/>
                  <a:pt x="516" y="981"/>
                  <a:pt x="513" y="981"/>
                </a:cubicBezTo>
                <a:close/>
                <a:moveTo>
                  <a:pt x="539" y="208"/>
                </a:moveTo>
                <a:cubicBezTo>
                  <a:pt x="547" y="189"/>
                  <a:pt x="577" y="181"/>
                  <a:pt x="594" y="167"/>
                </a:cubicBezTo>
                <a:cubicBezTo>
                  <a:pt x="602" y="161"/>
                  <a:pt x="606" y="151"/>
                  <a:pt x="618" y="156"/>
                </a:cubicBezTo>
                <a:cubicBezTo>
                  <a:pt x="618" y="159"/>
                  <a:pt x="619" y="161"/>
                  <a:pt x="622" y="162"/>
                </a:cubicBezTo>
                <a:cubicBezTo>
                  <a:pt x="610" y="176"/>
                  <a:pt x="599" y="190"/>
                  <a:pt x="583" y="198"/>
                </a:cubicBezTo>
                <a:cubicBezTo>
                  <a:pt x="569" y="203"/>
                  <a:pt x="553" y="206"/>
                  <a:pt x="539" y="208"/>
                </a:cubicBezTo>
                <a:close/>
                <a:moveTo>
                  <a:pt x="557" y="1047"/>
                </a:moveTo>
                <a:cubicBezTo>
                  <a:pt x="556" y="1044"/>
                  <a:pt x="563" y="1041"/>
                  <a:pt x="563" y="1046"/>
                </a:cubicBezTo>
                <a:cubicBezTo>
                  <a:pt x="561" y="1047"/>
                  <a:pt x="558" y="1049"/>
                  <a:pt x="557" y="1047"/>
                </a:cubicBezTo>
                <a:close/>
                <a:moveTo>
                  <a:pt x="666" y="996"/>
                </a:moveTo>
                <a:cubicBezTo>
                  <a:pt x="667" y="998"/>
                  <a:pt x="668" y="999"/>
                  <a:pt x="666" y="1001"/>
                </a:cubicBezTo>
                <a:cubicBezTo>
                  <a:pt x="653" y="1002"/>
                  <a:pt x="645" y="1000"/>
                  <a:pt x="637" y="1009"/>
                </a:cubicBezTo>
                <a:cubicBezTo>
                  <a:pt x="638" y="1005"/>
                  <a:pt x="634" y="1007"/>
                  <a:pt x="634" y="1005"/>
                </a:cubicBezTo>
                <a:cubicBezTo>
                  <a:pt x="629" y="1007"/>
                  <a:pt x="624" y="1009"/>
                  <a:pt x="617" y="1010"/>
                </a:cubicBezTo>
                <a:cubicBezTo>
                  <a:pt x="620" y="1014"/>
                  <a:pt x="617" y="1012"/>
                  <a:pt x="615" y="1016"/>
                </a:cubicBezTo>
                <a:cubicBezTo>
                  <a:pt x="618" y="1016"/>
                  <a:pt x="618" y="1014"/>
                  <a:pt x="621" y="1015"/>
                </a:cubicBezTo>
                <a:cubicBezTo>
                  <a:pt x="621" y="1017"/>
                  <a:pt x="618" y="1016"/>
                  <a:pt x="618" y="1017"/>
                </a:cubicBezTo>
                <a:cubicBezTo>
                  <a:pt x="623" y="1020"/>
                  <a:pt x="634" y="1014"/>
                  <a:pt x="642" y="1013"/>
                </a:cubicBezTo>
                <a:cubicBezTo>
                  <a:pt x="642" y="1015"/>
                  <a:pt x="641" y="1015"/>
                  <a:pt x="641" y="1017"/>
                </a:cubicBezTo>
                <a:cubicBezTo>
                  <a:pt x="634" y="1014"/>
                  <a:pt x="625" y="1022"/>
                  <a:pt x="617" y="1025"/>
                </a:cubicBezTo>
                <a:cubicBezTo>
                  <a:pt x="605" y="1019"/>
                  <a:pt x="593" y="1032"/>
                  <a:pt x="582" y="1029"/>
                </a:cubicBezTo>
                <a:cubicBezTo>
                  <a:pt x="582" y="1030"/>
                  <a:pt x="584" y="1029"/>
                  <a:pt x="586" y="1030"/>
                </a:cubicBezTo>
                <a:cubicBezTo>
                  <a:pt x="583" y="1036"/>
                  <a:pt x="570" y="1033"/>
                  <a:pt x="568" y="1038"/>
                </a:cubicBezTo>
                <a:cubicBezTo>
                  <a:pt x="567" y="1033"/>
                  <a:pt x="570" y="1031"/>
                  <a:pt x="573" y="1029"/>
                </a:cubicBezTo>
                <a:cubicBezTo>
                  <a:pt x="572" y="1027"/>
                  <a:pt x="570" y="1027"/>
                  <a:pt x="568" y="1027"/>
                </a:cubicBezTo>
                <a:cubicBezTo>
                  <a:pt x="572" y="1022"/>
                  <a:pt x="579" y="1022"/>
                  <a:pt x="589" y="1023"/>
                </a:cubicBezTo>
                <a:cubicBezTo>
                  <a:pt x="593" y="1018"/>
                  <a:pt x="606" y="1018"/>
                  <a:pt x="611" y="1017"/>
                </a:cubicBezTo>
                <a:cubicBezTo>
                  <a:pt x="610" y="1016"/>
                  <a:pt x="609" y="1015"/>
                  <a:pt x="610" y="1013"/>
                </a:cubicBezTo>
                <a:cubicBezTo>
                  <a:pt x="599" y="1016"/>
                  <a:pt x="590" y="1019"/>
                  <a:pt x="580" y="1020"/>
                </a:cubicBezTo>
                <a:cubicBezTo>
                  <a:pt x="591" y="1013"/>
                  <a:pt x="603" y="1008"/>
                  <a:pt x="621" y="1007"/>
                </a:cubicBezTo>
                <a:cubicBezTo>
                  <a:pt x="620" y="1006"/>
                  <a:pt x="619" y="1006"/>
                  <a:pt x="619" y="1005"/>
                </a:cubicBezTo>
                <a:cubicBezTo>
                  <a:pt x="615" y="1004"/>
                  <a:pt x="614" y="1007"/>
                  <a:pt x="611" y="1007"/>
                </a:cubicBezTo>
                <a:cubicBezTo>
                  <a:pt x="627" y="999"/>
                  <a:pt x="642" y="992"/>
                  <a:pt x="657" y="984"/>
                </a:cubicBezTo>
                <a:cubicBezTo>
                  <a:pt x="667" y="989"/>
                  <a:pt x="678" y="977"/>
                  <a:pt x="687" y="978"/>
                </a:cubicBezTo>
                <a:cubicBezTo>
                  <a:pt x="688" y="973"/>
                  <a:pt x="691" y="970"/>
                  <a:pt x="698" y="970"/>
                </a:cubicBezTo>
                <a:cubicBezTo>
                  <a:pt x="696" y="975"/>
                  <a:pt x="698" y="978"/>
                  <a:pt x="694" y="979"/>
                </a:cubicBezTo>
                <a:cubicBezTo>
                  <a:pt x="698" y="983"/>
                  <a:pt x="706" y="976"/>
                  <a:pt x="713" y="977"/>
                </a:cubicBezTo>
                <a:cubicBezTo>
                  <a:pt x="698" y="988"/>
                  <a:pt x="679" y="991"/>
                  <a:pt x="666" y="996"/>
                </a:cubicBezTo>
                <a:close/>
                <a:moveTo>
                  <a:pt x="683" y="1085"/>
                </a:moveTo>
                <a:cubicBezTo>
                  <a:pt x="682" y="1084"/>
                  <a:pt x="687" y="1080"/>
                  <a:pt x="691" y="1082"/>
                </a:cubicBezTo>
                <a:cubicBezTo>
                  <a:pt x="690" y="1087"/>
                  <a:pt x="685" y="1085"/>
                  <a:pt x="683" y="1085"/>
                </a:cubicBezTo>
                <a:close/>
                <a:moveTo>
                  <a:pt x="725" y="940"/>
                </a:moveTo>
                <a:cubicBezTo>
                  <a:pt x="728" y="940"/>
                  <a:pt x="729" y="939"/>
                  <a:pt x="732" y="940"/>
                </a:cubicBezTo>
                <a:cubicBezTo>
                  <a:pt x="732" y="944"/>
                  <a:pt x="732" y="944"/>
                  <a:pt x="732" y="944"/>
                </a:cubicBezTo>
                <a:cubicBezTo>
                  <a:pt x="730" y="947"/>
                  <a:pt x="726" y="942"/>
                  <a:pt x="726" y="947"/>
                </a:cubicBezTo>
                <a:cubicBezTo>
                  <a:pt x="724" y="947"/>
                  <a:pt x="726" y="942"/>
                  <a:pt x="725" y="940"/>
                </a:cubicBezTo>
                <a:close/>
                <a:moveTo>
                  <a:pt x="736" y="947"/>
                </a:moveTo>
                <a:cubicBezTo>
                  <a:pt x="737" y="952"/>
                  <a:pt x="730" y="950"/>
                  <a:pt x="727" y="952"/>
                </a:cubicBezTo>
                <a:cubicBezTo>
                  <a:pt x="728" y="949"/>
                  <a:pt x="731" y="947"/>
                  <a:pt x="736" y="947"/>
                </a:cubicBezTo>
                <a:close/>
                <a:moveTo>
                  <a:pt x="727" y="1030"/>
                </a:moveTo>
                <a:cubicBezTo>
                  <a:pt x="724" y="1027"/>
                  <a:pt x="724" y="1032"/>
                  <a:pt x="720" y="1031"/>
                </a:cubicBezTo>
                <a:cubicBezTo>
                  <a:pt x="722" y="1029"/>
                  <a:pt x="724" y="1027"/>
                  <a:pt x="728" y="1027"/>
                </a:cubicBezTo>
                <a:cubicBezTo>
                  <a:pt x="727" y="1028"/>
                  <a:pt x="727" y="1028"/>
                  <a:pt x="727" y="1030"/>
                </a:cubicBezTo>
                <a:close/>
                <a:moveTo>
                  <a:pt x="759" y="955"/>
                </a:moveTo>
                <a:cubicBezTo>
                  <a:pt x="756" y="955"/>
                  <a:pt x="756" y="957"/>
                  <a:pt x="754" y="955"/>
                </a:cubicBezTo>
                <a:cubicBezTo>
                  <a:pt x="753" y="957"/>
                  <a:pt x="755" y="957"/>
                  <a:pt x="754" y="960"/>
                </a:cubicBezTo>
                <a:cubicBezTo>
                  <a:pt x="747" y="960"/>
                  <a:pt x="739" y="965"/>
                  <a:pt x="737" y="960"/>
                </a:cubicBezTo>
                <a:cubicBezTo>
                  <a:pt x="734" y="961"/>
                  <a:pt x="737" y="962"/>
                  <a:pt x="736" y="965"/>
                </a:cubicBezTo>
                <a:cubicBezTo>
                  <a:pt x="730" y="971"/>
                  <a:pt x="724" y="967"/>
                  <a:pt x="719" y="965"/>
                </a:cubicBezTo>
                <a:cubicBezTo>
                  <a:pt x="720" y="961"/>
                  <a:pt x="727" y="962"/>
                  <a:pt x="726" y="956"/>
                </a:cubicBezTo>
                <a:cubicBezTo>
                  <a:pt x="729" y="956"/>
                  <a:pt x="731" y="954"/>
                  <a:pt x="734" y="953"/>
                </a:cubicBezTo>
                <a:cubicBezTo>
                  <a:pt x="732" y="957"/>
                  <a:pt x="736" y="955"/>
                  <a:pt x="736" y="958"/>
                </a:cubicBezTo>
                <a:cubicBezTo>
                  <a:pt x="743" y="954"/>
                  <a:pt x="749" y="950"/>
                  <a:pt x="761" y="951"/>
                </a:cubicBezTo>
                <a:cubicBezTo>
                  <a:pt x="760" y="952"/>
                  <a:pt x="758" y="952"/>
                  <a:pt x="759" y="955"/>
                </a:cubicBezTo>
                <a:close/>
                <a:moveTo>
                  <a:pt x="764" y="952"/>
                </a:moveTo>
                <a:cubicBezTo>
                  <a:pt x="765" y="950"/>
                  <a:pt x="765" y="947"/>
                  <a:pt x="769" y="948"/>
                </a:cubicBezTo>
                <a:cubicBezTo>
                  <a:pt x="769" y="951"/>
                  <a:pt x="767" y="952"/>
                  <a:pt x="764" y="952"/>
                </a:cubicBezTo>
                <a:close/>
                <a:moveTo>
                  <a:pt x="770" y="948"/>
                </a:moveTo>
                <a:cubicBezTo>
                  <a:pt x="770" y="942"/>
                  <a:pt x="779" y="947"/>
                  <a:pt x="778" y="943"/>
                </a:cubicBezTo>
                <a:cubicBezTo>
                  <a:pt x="782" y="945"/>
                  <a:pt x="774" y="948"/>
                  <a:pt x="770" y="948"/>
                </a:cubicBezTo>
                <a:close/>
                <a:moveTo>
                  <a:pt x="792" y="158"/>
                </a:moveTo>
                <a:cubicBezTo>
                  <a:pt x="787" y="161"/>
                  <a:pt x="782" y="156"/>
                  <a:pt x="777" y="158"/>
                </a:cubicBezTo>
                <a:cubicBezTo>
                  <a:pt x="781" y="157"/>
                  <a:pt x="784" y="147"/>
                  <a:pt x="792" y="147"/>
                </a:cubicBezTo>
                <a:cubicBezTo>
                  <a:pt x="795" y="149"/>
                  <a:pt x="793" y="155"/>
                  <a:pt x="792" y="158"/>
                </a:cubicBezTo>
                <a:close/>
                <a:moveTo>
                  <a:pt x="807" y="821"/>
                </a:moveTo>
                <a:cubicBezTo>
                  <a:pt x="803" y="821"/>
                  <a:pt x="802" y="820"/>
                  <a:pt x="800" y="819"/>
                </a:cubicBezTo>
                <a:cubicBezTo>
                  <a:pt x="800" y="818"/>
                  <a:pt x="801" y="818"/>
                  <a:pt x="801" y="819"/>
                </a:cubicBezTo>
                <a:cubicBezTo>
                  <a:pt x="804" y="819"/>
                  <a:pt x="803" y="816"/>
                  <a:pt x="806" y="816"/>
                </a:cubicBezTo>
                <a:cubicBezTo>
                  <a:pt x="806" y="813"/>
                  <a:pt x="805" y="813"/>
                  <a:pt x="805" y="810"/>
                </a:cubicBezTo>
                <a:cubicBezTo>
                  <a:pt x="808" y="809"/>
                  <a:pt x="811" y="808"/>
                  <a:pt x="809" y="804"/>
                </a:cubicBezTo>
                <a:cubicBezTo>
                  <a:pt x="812" y="802"/>
                  <a:pt x="815" y="802"/>
                  <a:pt x="817" y="800"/>
                </a:cubicBezTo>
                <a:cubicBezTo>
                  <a:pt x="816" y="799"/>
                  <a:pt x="815" y="798"/>
                  <a:pt x="816" y="795"/>
                </a:cubicBezTo>
                <a:cubicBezTo>
                  <a:pt x="818" y="795"/>
                  <a:pt x="819" y="796"/>
                  <a:pt x="819" y="798"/>
                </a:cubicBezTo>
                <a:cubicBezTo>
                  <a:pt x="820" y="798"/>
                  <a:pt x="820" y="796"/>
                  <a:pt x="822" y="796"/>
                </a:cubicBezTo>
                <a:cubicBezTo>
                  <a:pt x="821" y="794"/>
                  <a:pt x="820" y="792"/>
                  <a:pt x="821" y="789"/>
                </a:cubicBezTo>
                <a:cubicBezTo>
                  <a:pt x="827" y="789"/>
                  <a:pt x="828" y="788"/>
                  <a:pt x="831" y="791"/>
                </a:cubicBezTo>
                <a:cubicBezTo>
                  <a:pt x="830" y="795"/>
                  <a:pt x="827" y="797"/>
                  <a:pt x="825" y="800"/>
                </a:cubicBezTo>
                <a:cubicBezTo>
                  <a:pt x="825" y="802"/>
                  <a:pt x="828" y="801"/>
                  <a:pt x="827" y="804"/>
                </a:cubicBezTo>
                <a:cubicBezTo>
                  <a:pt x="830" y="803"/>
                  <a:pt x="830" y="798"/>
                  <a:pt x="834" y="798"/>
                </a:cubicBezTo>
                <a:cubicBezTo>
                  <a:pt x="828" y="809"/>
                  <a:pt x="815" y="812"/>
                  <a:pt x="807" y="821"/>
                </a:cubicBezTo>
                <a:close/>
                <a:moveTo>
                  <a:pt x="833" y="931"/>
                </a:moveTo>
                <a:cubicBezTo>
                  <a:pt x="834" y="930"/>
                  <a:pt x="836" y="929"/>
                  <a:pt x="836" y="927"/>
                </a:cubicBezTo>
                <a:cubicBezTo>
                  <a:pt x="837" y="927"/>
                  <a:pt x="838" y="928"/>
                  <a:pt x="839" y="928"/>
                </a:cubicBezTo>
                <a:cubicBezTo>
                  <a:pt x="839" y="931"/>
                  <a:pt x="835" y="933"/>
                  <a:pt x="833" y="931"/>
                </a:cubicBezTo>
                <a:close/>
                <a:moveTo>
                  <a:pt x="825" y="917"/>
                </a:moveTo>
                <a:cubicBezTo>
                  <a:pt x="827" y="913"/>
                  <a:pt x="831" y="911"/>
                  <a:pt x="839" y="912"/>
                </a:cubicBezTo>
                <a:cubicBezTo>
                  <a:pt x="837" y="918"/>
                  <a:pt x="830" y="918"/>
                  <a:pt x="825" y="917"/>
                </a:cubicBezTo>
                <a:close/>
                <a:moveTo>
                  <a:pt x="842" y="927"/>
                </a:moveTo>
                <a:cubicBezTo>
                  <a:pt x="842" y="925"/>
                  <a:pt x="843" y="924"/>
                  <a:pt x="843" y="923"/>
                </a:cubicBezTo>
                <a:cubicBezTo>
                  <a:pt x="847" y="923"/>
                  <a:pt x="846" y="928"/>
                  <a:pt x="842" y="927"/>
                </a:cubicBezTo>
                <a:close/>
                <a:moveTo>
                  <a:pt x="1212" y="837"/>
                </a:moveTo>
                <a:cubicBezTo>
                  <a:pt x="1209" y="840"/>
                  <a:pt x="1207" y="844"/>
                  <a:pt x="1202" y="844"/>
                </a:cubicBezTo>
                <a:cubicBezTo>
                  <a:pt x="1206" y="842"/>
                  <a:pt x="1207" y="838"/>
                  <a:pt x="1212" y="837"/>
                </a:cubicBezTo>
                <a:close/>
                <a:moveTo>
                  <a:pt x="1168" y="859"/>
                </a:moveTo>
                <a:cubicBezTo>
                  <a:pt x="1168" y="863"/>
                  <a:pt x="1163" y="862"/>
                  <a:pt x="1160" y="863"/>
                </a:cubicBezTo>
                <a:cubicBezTo>
                  <a:pt x="1162" y="861"/>
                  <a:pt x="1164" y="859"/>
                  <a:pt x="1168" y="859"/>
                </a:cubicBezTo>
                <a:close/>
                <a:moveTo>
                  <a:pt x="1156" y="828"/>
                </a:moveTo>
                <a:cubicBezTo>
                  <a:pt x="1158" y="828"/>
                  <a:pt x="1158" y="831"/>
                  <a:pt x="1157" y="833"/>
                </a:cubicBezTo>
                <a:cubicBezTo>
                  <a:pt x="1154" y="833"/>
                  <a:pt x="1154" y="829"/>
                  <a:pt x="1156" y="828"/>
                </a:cubicBezTo>
                <a:close/>
                <a:moveTo>
                  <a:pt x="1189" y="759"/>
                </a:moveTo>
                <a:cubicBezTo>
                  <a:pt x="1192" y="759"/>
                  <a:pt x="1192" y="759"/>
                  <a:pt x="1192" y="759"/>
                </a:cubicBezTo>
                <a:cubicBezTo>
                  <a:pt x="1193" y="764"/>
                  <a:pt x="1187" y="764"/>
                  <a:pt x="1189" y="759"/>
                </a:cubicBezTo>
                <a:close/>
                <a:moveTo>
                  <a:pt x="1193" y="775"/>
                </a:moveTo>
                <a:cubicBezTo>
                  <a:pt x="1193" y="776"/>
                  <a:pt x="1192" y="777"/>
                  <a:pt x="1192" y="779"/>
                </a:cubicBezTo>
                <a:cubicBezTo>
                  <a:pt x="1189" y="778"/>
                  <a:pt x="1189" y="781"/>
                  <a:pt x="1187" y="779"/>
                </a:cubicBezTo>
                <a:cubicBezTo>
                  <a:pt x="1186" y="775"/>
                  <a:pt x="1191" y="776"/>
                  <a:pt x="1193" y="775"/>
                </a:cubicBezTo>
                <a:close/>
                <a:moveTo>
                  <a:pt x="1155" y="784"/>
                </a:moveTo>
                <a:cubicBezTo>
                  <a:pt x="1153" y="780"/>
                  <a:pt x="1156" y="773"/>
                  <a:pt x="1162" y="773"/>
                </a:cubicBezTo>
                <a:cubicBezTo>
                  <a:pt x="1159" y="777"/>
                  <a:pt x="1159" y="783"/>
                  <a:pt x="1155" y="784"/>
                </a:cubicBezTo>
                <a:close/>
                <a:moveTo>
                  <a:pt x="1165" y="754"/>
                </a:moveTo>
                <a:cubicBezTo>
                  <a:pt x="1167" y="752"/>
                  <a:pt x="1171" y="750"/>
                  <a:pt x="1175" y="750"/>
                </a:cubicBezTo>
                <a:cubicBezTo>
                  <a:pt x="1175" y="751"/>
                  <a:pt x="1175" y="753"/>
                  <a:pt x="1176" y="753"/>
                </a:cubicBezTo>
                <a:cubicBezTo>
                  <a:pt x="1172" y="757"/>
                  <a:pt x="1167" y="760"/>
                  <a:pt x="1161" y="762"/>
                </a:cubicBezTo>
                <a:cubicBezTo>
                  <a:pt x="1161" y="764"/>
                  <a:pt x="1162" y="764"/>
                  <a:pt x="1162" y="766"/>
                </a:cubicBezTo>
                <a:cubicBezTo>
                  <a:pt x="1158" y="768"/>
                  <a:pt x="1154" y="772"/>
                  <a:pt x="1147" y="772"/>
                </a:cubicBezTo>
                <a:cubicBezTo>
                  <a:pt x="1146" y="767"/>
                  <a:pt x="1146" y="765"/>
                  <a:pt x="1145" y="761"/>
                </a:cubicBezTo>
                <a:cubicBezTo>
                  <a:pt x="1148" y="756"/>
                  <a:pt x="1160" y="741"/>
                  <a:pt x="1165" y="754"/>
                </a:cubicBezTo>
                <a:close/>
                <a:moveTo>
                  <a:pt x="1145" y="668"/>
                </a:moveTo>
                <a:cubicBezTo>
                  <a:pt x="1145" y="669"/>
                  <a:pt x="1144" y="676"/>
                  <a:pt x="1140" y="677"/>
                </a:cubicBezTo>
                <a:cubicBezTo>
                  <a:pt x="1141" y="674"/>
                  <a:pt x="1139" y="672"/>
                  <a:pt x="1139" y="670"/>
                </a:cubicBezTo>
                <a:cubicBezTo>
                  <a:pt x="1141" y="668"/>
                  <a:pt x="1143" y="670"/>
                  <a:pt x="1145" y="668"/>
                </a:cubicBezTo>
                <a:close/>
                <a:moveTo>
                  <a:pt x="1036" y="490"/>
                </a:moveTo>
                <a:cubicBezTo>
                  <a:pt x="1038" y="489"/>
                  <a:pt x="1037" y="493"/>
                  <a:pt x="1040" y="492"/>
                </a:cubicBezTo>
                <a:cubicBezTo>
                  <a:pt x="1040" y="495"/>
                  <a:pt x="1038" y="495"/>
                  <a:pt x="1035" y="495"/>
                </a:cubicBezTo>
                <a:cubicBezTo>
                  <a:pt x="1035" y="493"/>
                  <a:pt x="1035" y="491"/>
                  <a:pt x="1036" y="490"/>
                </a:cubicBezTo>
                <a:close/>
                <a:moveTo>
                  <a:pt x="1022" y="489"/>
                </a:moveTo>
                <a:cubicBezTo>
                  <a:pt x="1026" y="489"/>
                  <a:pt x="1027" y="493"/>
                  <a:pt x="1031" y="493"/>
                </a:cubicBezTo>
                <a:cubicBezTo>
                  <a:pt x="1028" y="497"/>
                  <a:pt x="1032" y="497"/>
                  <a:pt x="1029" y="501"/>
                </a:cubicBezTo>
                <a:cubicBezTo>
                  <a:pt x="1026" y="501"/>
                  <a:pt x="1022" y="502"/>
                  <a:pt x="1022" y="499"/>
                </a:cubicBezTo>
                <a:cubicBezTo>
                  <a:pt x="1022" y="501"/>
                  <a:pt x="1018" y="504"/>
                  <a:pt x="1015" y="505"/>
                </a:cubicBezTo>
                <a:cubicBezTo>
                  <a:pt x="1015" y="503"/>
                  <a:pt x="1017" y="501"/>
                  <a:pt x="1014" y="500"/>
                </a:cubicBezTo>
                <a:cubicBezTo>
                  <a:pt x="1015" y="495"/>
                  <a:pt x="1021" y="495"/>
                  <a:pt x="1022" y="489"/>
                </a:cubicBezTo>
                <a:close/>
                <a:moveTo>
                  <a:pt x="1019" y="562"/>
                </a:moveTo>
                <a:cubicBezTo>
                  <a:pt x="1020" y="566"/>
                  <a:pt x="1011" y="565"/>
                  <a:pt x="1014" y="567"/>
                </a:cubicBezTo>
                <a:cubicBezTo>
                  <a:pt x="1013" y="568"/>
                  <a:pt x="1010" y="568"/>
                  <a:pt x="1008" y="569"/>
                </a:cubicBezTo>
                <a:cubicBezTo>
                  <a:pt x="1010" y="564"/>
                  <a:pt x="1016" y="565"/>
                  <a:pt x="1019" y="562"/>
                </a:cubicBezTo>
                <a:close/>
                <a:moveTo>
                  <a:pt x="1011" y="730"/>
                </a:moveTo>
                <a:cubicBezTo>
                  <a:pt x="1017" y="732"/>
                  <a:pt x="1019" y="728"/>
                  <a:pt x="1023" y="728"/>
                </a:cubicBezTo>
                <a:cubicBezTo>
                  <a:pt x="1023" y="733"/>
                  <a:pt x="1023" y="733"/>
                  <a:pt x="1023" y="733"/>
                </a:cubicBezTo>
                <a:cubicBezTo>
                  <a:pt x="1019" y="736"/>
                  <a:pt x="1016" y="738"/>
                  <a:pt x="1012" y="740"/>
                </a:cubicBezTo>
                <a:cubicBezTo>
                  <a:pt x="1010" y="739"/>
                  <a:pt x="1012" y="739"/>
                  <a:pt x="1014" y="739"/>
                </a:cubicBezTo>
                <a:cubicBezTo>
                  <a:pt x="1011" y="736"/>
                  <a:pt x="1011" y="735"/>
                  <a:pt x="1011" y="730"/>
                </a:cubicBezTo>
                <a:close/>
                <a:moveTo>
                  <a:pt x="997" y="716"/>
                </a:moveTo>
                <a:cubicBezTo>
                  <a:pt x="1001" y="716"/>
                  <a:pt x="1002" y="713"/>
                  <a:pt x="1005" y="714"/>
                </a:cubicBezTo>
                <a:cubicBezTo>
                  <a:pt x="1005" y="719"/>
                  <a:pt x="1010" y="718"/>
                  <a:pt x="1013" y="720"/>
                </a:cubicBezTo>
                <a:cubicBezTo>
                  <a:pt x="1013" y="724"/>
                  <a:pt x="1010" y="723"/>
                  <a:pt x="1008" y="725"/>
                </a:cubicBezTo>
                <a:cubicBezTo>
                  <a:pt x="1007" y="725"/>
                  <a:pt x="1006" y="723"/>
                  <a:pt x="1006" y="721"/>
                </a:cubicBezTo>
                <a:cubicBezTo>
                  <a:pt x="1003" y="723"/>
                  <a:pt x="1002" y="726"/>
                  <a:pt x="998" y="727"/>
                </a:cubicBezTo>
                <a:cubicBezTo>
                  <a:pt x="998" y="724"/>
                  <a:pt x="1003" y="723"/>
                  <a:pt x="1001" y="720"/>
                </a:cubicBezTo>
                <a:cubicBezTo>
                  <a:pt x="1000" y="720"/>
                  <a:pt x="1000" y="722"/>
                  <a:pt x="1000" y="723"/>
                </a:cubicBezTo>
                <a:cubicBezTo>
                  <a:pt x="995" y="722"/>
                  <a:pt x="997" y="720"/>
                  <a:pt x="997" y="716"/>
                </a:cubicBezTo>
                <a:close/>
                <a:moveTo>
                  <a:pt x="1000" y="751"/>
                </a:moveTo>
                <a:cubicBezTo>
                  <a:pt x="998" y="750"/>
                  <a:pt x="998" y="747"/>
                  <a:pt x="996" y="745"/>
                </a:cubicBezTo>
                <a:cubicBezTo>
                  <a:pt x="999" y="743"/>
                  <a:pt x="1003" y="748"/>
                  <a:pt x="1000" y="751"/>
                </a:cubicBezTo>
                <a:close/>
                <a:moveTo>
                  <a:pt x="997" y="800"/>
                </a:moveTo>
                <a:cubicBezTo>
                  <a:pt x="997" y="802"/>
                  <a:pt x="997" y="802"/>
                  <a:pt x="997" y="802"/>
                </a:cubicBezTo>
                <a:cubicBezTo>
                  <a:pt x="995" y="802"/>
                  <a:pt x="995" y="804"/>
                  <a:pt x="994" y="802"/>
                </a:cubicBezTo>
                <a:cubicBezTo>
                  <a:pt x="994" y="800"/>
                  <a:pt x="994" y="800"/>
                  <a:pt x="994" y="800"/>
                </a:cubicBezTo>
                <a:cubicBezTo>
                  <a:pt x="995" y="799"/>
                  <a:pt x="995" y="800"/>
                  <a:pt x="997" y="800"/>
                </a:cubicBezTo>
                <a:close/>
                <a:moveTo>
                  <a:pt x="994" y="743"/>
                </a:moveTo>
                <a:cubicBezTo>
                  <a:pt x="994" y="747"/>
                  <a:pt x="990" y="747"/>
                  <a:pt x="987" y="748"/>
                </a:cubicBezTo>
                <a:cubicBezTo>
                  <a:pt x="988" y="743"/>
                  <a:pt x="991" y="744"/>
                  <a:pt x="994" y="743"/>
                </a:cubicBezTo>
                <a:close/>
                <a:moveTo>
                  <a:pt x="991" y="494"/>
                </a:moveTo>
                <a:cubicBezTo>
                  <a:pt x="989" y="496"/>
                  <a:pt x="989" y="499"/>
                  <a:pt x="985" y="498"/>
                </a:cubicBezTo>
                <a:cubicBezTo>
                  <a:pt x="987" y="496"/>
                  <a:pt x="987" y="494"/>
                  <a:pt x="991" y="494"/>
                </a:cubicBezTo>
                <a:close/>
                <a:moveTo>
                  <a:pt x="990" y="534"/>
                </a:moveTo>
                <a:cubicBezTo>
                  <a:pt x="989" y="538"/>
                  <a:pt x="986" y="539"/>
                  <a:pt x="983" y="540"/>
                </a:cubicBezTo>
                <a:cubicBezTo>
                  <a:pt x="983" y="539"/>
                  <a:pt x="982" y="538"/>
                  <a:pt x="981" y="538"/>
                </a:cubicBezTo>
                <a:cubicBezTo>
                  <a:pt x="982" y="536"/>
                  <a:pt x="987" y="533"/>
                  <a:pt x="990" y="534"/>
                </a:cubicBezTo>
                <a:close/>
                <a:moveTo>
                  <a:pt x="971" y="775"/>
                </a:moveTo>
                <a:cubicBezTo>
                  <a:pt x="970" y="778"/>
                  <a:pt x="968" y="777"/>
                  <a:pt x="966" y="777"/>
                </a:cubicBezTo>
                <a:cubicBezTo>
                  <a:pt x="966" y="775"/>
                  <a:pt x="968" y="775"/>
                  <a:pt x="971" y="775"/>
                </a:cubicBezTo>
                <a:close/>
                <a:moveTo>
                  <a:pt x="969" y="724"/>
                </a:moveTo>
                <a:cubicBezTo>
                  <a:pt x="967" y="727"/>
                  <a:pt x="963" y="731"/>
                  <a:pt x="965" y="735"/>
                </a:cubicBezTo>
                <a:cubicBezTo>
                  <a:pt x="963" y="735"/>
                  <a:pt x="960" y="741"/>
                  <a:pt x="955" y="741"/>
                </a:cubicBezTo>
                <a:cubicBezTo>
                  <a:pt x="955" y="739"/>
                  <a:pt x="956" y="735"/>
                  <a:pt x="960" y="733"/>
                </a:cubicBezTo>
                <a:cubicBezTo>
                  <a:pt x="960" y="731"/>
                  <a:pt x="958" y="731"/>
                  <a:pt x="956" y="730"/>
                </a:cubicBezTo>
                <a:cubicBezTo>
                  <a:pt x="957" y="723"/>
                  <a:pt x="964" y="724"/>
                  <a:pt x="969" y="724"/>
                </a:cubicBezTo>
                <a:close/>
                <a:moveTo>
                  <a:pt x="961" y="751"/>
                </a:moveTo>
                <a:cubicBezTo>
                  <a:pt x="959" y="751"/>
                  <a:pt x="959" y="749"/>
                  <a:pt x="956" y="750"/>
                </a:cubicBezTo>
                <a:cubicBezTo>
                  <a:pt x="957" y="747"/>
                  <a:pt x="961" y="746"/>
                  <a:pt x="964" y="745"/>
                </a:cubicBezTo>
                <a:cubicBezTo>
                  <a:pt x="965" y="749"/>
                  <a:pt x="962" y="749"/>
                  <a:pt x="961" y="751"/>
                </a:cubicBezTo>
                <a:close/>
                <a:moveTo>
                  <a:pt x="932" y="784"/>
                </a:moveTo>
                <a:cubicBezTo>
                  <a:pt x="933" y="782"/>
                  <a:pt x="934" y="776"/>
                  <a:pt x="931" y="775"/>
                </a:cubicBezTo>
                <a:cubicBezTo>
                  <a:pt x="933" y="773"/>
                  <a:pt x="934" y="771"/>
                  <a:pt x="938" y="770"/>
                </a:cubicBezTo>
                <a:cubicBezTo>
                  <a:pt x="938" y="773"/>
                  <a:pt x="937" y="774"/>
                  <a:pt x="936" y="774"/>
                </a:cubicBezTo>
                <a:cubicBezTo>
                  <a:pt x="938" y="777"/>
                  <a:pt x="943" y="778"/>
                  <a:pt x="944" y="782"/>
                </a:cubicBezTo>
                <a:cubicBezTo>
                  <a:pt x="946" y="780"/>
                  <a:pt x="950" y="777"/>
                  <a:pt x="953" y="780"/>
                </a:cubicBezTo>
                <a:cubicBezTo>
                  <a:pt x="952" y="788"/>
                  <a:pt x="943" y="787"/>
                  <a:pt x="939" y="791"/>
                </a:cubicBezTo>
                <a:cubicBezTo>
                  <a:pt x="936" y="791"/>
                  <a:pt x="934" y="790"/>
                  <a:pt x="933" y="789"/>
                </a:cubicBezTo>
                <a:cubicBezTo>
                  <a:pt x="933" y="786"/>
                  <a:pt x="938" y="787"/>
                  <a:pt x="938" y="784"/>
                </a:cubicBezTo>
                <a:cubicBezTo>
                  <a:pt x="937" y="782"/>
                  <a:pt x="935" y="786"/>
                  <a:pt x="932" y="784"/>
                </a:cubicBezTo>
                <a:close/>
                <a:moveTo>
                  <a:pt x="932" y="742"/>
                </a:moveTo>
                <a:cubicBezTo>
                  <a:pt x="936" y="741"/>
                  <a:pt x="934" y="747"/>
                  <a:pt x="933" y="747"/>
                </a:cubicBezTo>
                <a:cubicBezTo>
                  <a:pt x="931" y="747"/>
                  <a:pt x="933" y="743"/>
                  <a:pt x="932" y="742"/>
                </a:cubicBezTo>
                <a:close/>
                <a:moveTo>
                  <a:pt x="950" y="519"/>
                </a:moveTo>
                <a:cubicBezTo>
                  <a:pt x="948" y="519"/>
                  <a:pt x="948" y="519"/>
                  <a:pt x="948" y="519"/>
                </a:cubicBezTo>
                <a:cubicBezTo>
                  <a:pt x="948" y="519"/>
                  <a:pt x="948" y="520"/>
                  <a:pt x="949" y="520"/>
                </a:cubicBezTo>
                <a:cubicBezTo>
                  <a:pt x="948" y="522"/>
                  <a:pt x="945" y="518"/>
                  <a:pt x="945" y="517"/>
                </a:cubicBezTo>
                <a:cubicBezTo>
                  <a:pt x="946" y="515"/>
                  <a:pt x="951" y="515"/>
                  <a:pt x="950" y="519"/>
                </a:cubicBezTo>
                <a:close/>
                <a:moveTo>
                  <a:pt x="952" y="550"/>
                </a:moveTo>
                <a:cubicBezTo>
                  <a:pt x="954" y="553"/>
                  <a:pt x="946" y="553"/>
                  <a:pt x="948" y="550"/>
                </a:cubicBezTo>
                <a:cubicBezTo>
                  <a:pt x="948" y="550"/>
                  <a:pt x="952" y="548"/>
                  <a:pt x="952" y="550"/>
                </a:cubicBezTo>
                <a:close/>
                <a:moveTo>
                  <a:pt x="949" y="732"/>
                </a:moveTo>
                <a:cubicBezTo>
                  <a:pt x="949" y="731"/>
                  <a:pt x="950" y="730"/>
                  <a:pt x="950" y="729"/>
                </a:cubicBezTo>
                <a:cubicBezTo>
                  <a:pt x="953" y="728"/>
                  <a:pt x="953" y="730"/>
                  <a:pt x="953" y="732"/>
                </a:cubicBezTo>
                <a:lnTo>
                  <a:pt x="949" y="732"/>
                </a:lnTo>
                <a:close/>
                <a:moveTo>
                  <a:pt x="949" y="709"/>
                </a:moveTo>
                <a:cubicBezTo>
                  <a:pt x="949" y="707"/>
                  <a:pt x="948" y="706"/>
                  <a:pt x="948" y="707"/>
                </a:cubicBezTo>
                <a:cubicBezTo>
                  <a:pt x="946" y="703"/>
                  <a:pt x="957" y="702"/>
                  <a:pt x="960" y="704"/>
                </a:cubicBezTo>
                <a:cubicBezTo>
                  <a:pt x="957" y="707"/>
                  <a:pt x="954" y="709"/>
                  <a:pt x="949" y="709"/>
                </a:cubicBezTo>
                <a:close/>
                <a:moveTo>
                  <a:pt x="946" y="472"/>
                </a:moveTo>
                <a:cubicBezTo>
                  <a:pt x="951" y="469"/>
                  <a:pt x="956" y="466"/>
                  <a:pt x="961" y="464"/>
                </a:cubicBezTo>
                <a:cubicBezTo>
                  <a:pt x="962" y="466"/>
                  <a:pt x="964" y="469"/>
                  <a:pt x="966" y="469"/>
                </a:cubicBezTo>
                <a:cubicBezTo>
                  <a:pt x="966" y="472"/>
                  <a:pt x="963" y="473"/>
                  <a:pt x="961" y="475"/>
                </a:cubicBezTo>
                <a:cubicBezTo>
                  <a:pt x="962" y="477"/>
                  <a:pt x="967" y="473"/>
                  <a:pt x="966" y="478"/>
                </a:cubicBezTo>
                <a:cubicBezTo>
                  <a:pt x="970" y="477"/>
                  <a:pt x="969" y="476"/>
                  <a:pt x="972" y="476"/>
                </a:cubicBezTo>
                <a:cubicBezTo>
                  <a:pt x="972" y="477"/>
                  <a:pt x="973" y="478"/>
                  <a:pt x="973" y="478"/>
                </a:cubicBezTo>
                <a:cubicBezTo>
                  <a:pt x="970" y="481"/>
                  <a:pt x="965" y="483"/>
                  <a:pt x="964" y="489"/>
                </a:cubicBezTo>
                <a:cubicBezTo>
                  <a:pt x="955" y="488"/>
                  <a:pt x="958" y="500"/>
                  <a:pt x="951" y="502"/>
                </a:cubicBezTo>
                <a:cubicBezTo>
                  <a:pt x="952" y="503"/>
                  <a:pt x="952" y="504"/>
                  <a:pt x="952" y="506"/>
                </a:cubicBezTo>
                <a:cubicBezTo>
                  <a:pt x="958" y="504"/>
                  <a:pt x="964" y="497"/>
                  <a:pt x="970" y="498"/>
                </a:cubicBezTo>
                <a:cubicBezTo>
                  <a:pt x="970" y="505"/>
                  <a:pt x="965" y="501"/>
                  <a:pt x="965" y="507"/>
                </a:cubicBezTo>
                <a:cubicBezTo>
                  <a:pt x="964" y="506"/>
                  <a:pt x="965" y="505"/>
                  <a:pt x="963" y="505"/>
                </a:cubicBezTo>
                <a:cubicBezTo>
                  <a:pt x="959" y="507"/>
                  <a:pt x="963" y="516"/>
                  <a:pt x="955" y="516"/>
                </a:cubicBezTo>
                <a:cubicBezTo>
                  <a:pt x="955" y="510"/>
                  <a:pt x="954" y="514"/>
                  <a:pt x="952" y="509"/>
                </a:cubicBezTo>
                <a:cubicBezTo>
                  <a:pt x="950" y="509"/>
                  <a:pt x="951" y="512"/>
                  <a:pt x="949" y="511"/>
                </a:cubicBezTo>
                <a:cubicBezTo>
                  <a:pt x="948" y="507"/>
                  <a:pt x="953" y="506"/>
                  <a:pt x="950" y="504"/>
                </a:cubicBezTo>
                <a:cubicBezTo>
                  <a:pt x="948" y="503"/>
                  <a:pt x="937" y="502"/>
                  <a:pt x="941" y="494"/>
                </a:cubicBezTo>
                <a:cubicBezTo>
                  <a:pt x="943" y="493"/>
                  <a:pt x="944" y="496"/>
                  <a:pt x="946" y="494"/>
                </a:cubicBezTo>
                <a:cubicBezTo>
                  <a:pt x="946" y="492"/>
                  <a:pt x="944" y="492"/>
                  <a:pt x="941" y="492"/>
                </a:cubicBezTo>
                <a:cubicBezTo>
                  <a:pt x="943" y="488"/>
                  <a:pt x="944" y="485"/>
                  <a:pt x="939" y="484"/>
                </a:cubicBezTo>
                <a:cubicBezTo>
                  <a:pt x="940" y="478"/>
                  <a:pt x="945" y="478"/>
                  <a:pt x="946" y="472"/>
                </a:cubicBezTo>
                <a:close/>
                <a:moveTo>
                  <a:pt x="933" y="152"/>
                </a:moveTo>
                <a:cubicBezTo>
                  <a:pt x="941" y="148"/>
                  <a:pt x="947" y="142"/>
                  <a:pt x="959" y="145"/>
                </a:cubicBezTo>
                <a:cubicBezTo>
                  <a:pt x="958" y="148"/>
                  <a:pt x="960" y="149"/>
                  <a:pt x="960" y="151"/>
                </a:cubicBezTo>
                <a:cubicBezTo>
                  <a:pt x="951" y="156"/>
                  <a:pt x="940" y="153"/>
                  <a:pt x="932" y="159"/>
                </a:cubicBezTo>
                <a:cubicBezTo>
                  <a:pt x="933" y="155"/>
                  <a:pt x="936" y="156"/>
                  <a:pt x="933" y="152"/>
                </a:cubicBezTo>
                <a:close/>
                <a:moveTo>
                  <a:pt x="938" y="189"/>
                </a:moveTo>
                <a:cubicBezTo>
                  <a:pt x="929" y="190"/>
                  <a:pt x="924" y="197"/>
                  <a:pt x="915" y="200"/>
                </a:cubicBezTo>
                <a:cubicBezTo>
                  <a:pt x="920" y="194"/>
                  <a:pt x="928" y="187"/>
                  <a:pt x="938" y="189"/>
                </a:cubicBezTo>
                <a:close/>
                <a:moveTo>
                  <a:pt x="911" y="762"/>
                </a:moveTo>
                <a:cubicBezTo>
                  <a:pt x="911" y="755"/>
                  <a:pt x="917" y="760"/>
                  <a:pt x="917" y="753"/>
                </a:cubicBezTo>
                <a:cubicBezTo>
                  <a:pt x="920" y="756"/>
                  <a:pt x="922" y="749"/>
                  <a:pt x="927" y="753"/>
                </a:cubicBezTo>
                <a:cubicBezTo>
                  <a:pt x="926" y="759"/>
                  <a:pt x="920" y="763"/>
                  <a:pt x="914" y="761"/>
                </a:cubicBezTo>
                <a:cubicBezTo>
                  <a:pt x="917" y="763"/>
                  <a:pt x="913" y="765"/>
                  <a:pt x="911" y="762"/>
                </a:cubicBezTo>
                <a:close/>
                <a:moveTo>
                  <a:pt x="928" y="765"/>
                </a:moveTo>
                <a:cubicBezTo>
                  <a:pt x="924" y="765"/>
                  <a:pt x="924" y="765"/>
                  <a:pt x="924" y="765"/>
                </a:cubicBezTo>
                <a:cubicBezTo>
                  <a:pt x="923" y="762"/>
                  <a:pt x="926" y="763"/>
                  <a:pt x="927" y="761"/>
                </a:cubicBezTo>
                <a:cubicBezTo>
                  <a:pt x="928" y="761"/>
                  <a:pt x="927" y="763"/>
                  <a:pt x="928" y="765"/>
                </a:cubicBezTo>
                <a:close/>
                <a:moveTo>
                  <a:pt x="931" y="791"/>
                </a:moveTo>
                <a:cubicBezTo>
                  <a:pt x="930" y="795"/>
                  <a:pt x="926" y="796"/>
                  <a:pt x="921" y="796"/>
                </a:cubicBezTo>
                <a:cubicBezTo>
                  <a:pt x="922" y="792"/>
                  <a:pt x="927" y="792"/>
                  <a:pt x="931" y="791"/>
                </a:cubicBezTo>
                <a:close/>
                <a:moveTo>
                  <a:pt x="915" y="730"/>
                </a:moveTo>
                <a:cubicBezTo>
                  <a:pt x="916" y="733"/>
                  <a:pt x="913" y="733"/>
                  <a:pt x="913" y="735"/>
                </a:cubicBezTo>
                <a:cubicBezTo>
                  <a:pt x="912" y="734"/>
                  <a:pt x="911" y="733"/>
                  <a:pt x="911" y="731"/>
                </a:cubicBezTo>
                <a:cubicBezTo>
                  <a:pt x="912" y="731"/>
                  <a:pt x="913" y="730"/>
                  <a:pt x="915" y="730"/>
                </a:cubicBezTo>
                <a:close/>
                <a:moveTo>
                  <a:pt x="908" y="746"/>
                </a:moveTo>
                <a:cubicBezTo>
                  <a:pt x="909" y="743"/>
                  <a:pt x="912" y="743"/>
                  <a:pt x="912" y="740"/>
                </a:cubicBezTo>
                <a:cubicBezTo>
                  <a:pt x="913" y="740"/>
                  <a:pt x="915" y="740"/>
                  <a:pt x="915" y="739"/>
                </a:cubicBezTo>
                <a:cubicBezTo>
                  <a:pt x="917" y="741"/>
                  <a:pt x="912" y="743"/>
                  <a:pt x="911" y="744"/>
                </a:cubicBezTo>
                <a:cubicBezTo>
                  <a:pt x="913" y="748"/>
                  <a:pt x="913" y="749"/>
                  <a:pt x="911" y="753"/>
                </a:cubicBezTo>
                <a:cubicBezTo>
                  <a:pt x="908" y="753"/>
                  <a:pt x="906" y="753"/>
                  <a:pt x="906" y="755"/>
                </a:cubicBezTo>
                <a:cubicBezTo>
                  <a:pt x="904" y="753"/>
                  <a:pt x="902" y="750"/>
                  <a:pt x="899" y="749"/>
                </a:cubicBezTo>
                <a:cubicBezTo>
                  <a:pt x="899" y="745"/>
                  <a:pt x="905" y="744"/>
                  <a:pt x="908" y="746"/>
                </a:cubicBezTo>
                <a:close/>
                <a:moveTo>
                  <a:pt x="898" y="860"/>
                </a:moveTo>
                <a:cubicBezTo>
                  <a:pt x="902" y="860"/>
                  <a:pt x="902" y="865"/>
                  <a:pt x="898" y="865"/>
                </a:cubicBezTo>
                <a:cubicBezTo>
                  <a:pt x="899" y="862"/>
                  <a:pt x="899" y="863"/>
                  <a:pt x="898" y="860"/>
                </a:cubicBezTo>
                <a:close/>
                <a:moveTo>
                  <a:pt x="900" y="872"/>
                </a:moveTo>
                <a:cubicBezTo>
                  <a:pt x="901" y="872"/>
                  <a:pt x="901" y="875"/>
                  <a:pt x="902" y="876"/>
                </a:cubicBezTo>
                <a:cubicBezTo>
                  <a:pt x="899" y="879"/>
                  <a:pt x="896" y="883"/>
                  <a:pt x="892" y="884"/>
                </a:cubicBezTo>
                <a:cubicBezTo>
                  <a:pt x="892" y="883"/>
                  <a:pt x="891" y="883"/>
                  <a:pt x="890" y="883"/>
                </a:cubicBezTo>
                <a:cubicBezTo>
                  <a:pt x="892" y="879"/>
                  <a:pt x="894" y="877"/>
                  <a:pt x="895" y="874"/>
                </a:cubicBezTo>
                <a:cubicBezTo>
                  <a:pt x="898" y="874"/>
                  <a:pt x="900" y="874"/>
                  <a:pt x="900" y="872"/>
                </a:cubicBezTo>
                <a:close/>
                <a:moveTo>
                  <a:pt x="901" y="841"/>
                </a:moveTo>
                <a:cubicBezTo>
                  <a:pt x="901" y="840"/>
                  <a:pt x="902" y="839"/>
                  <a:pt x="902" y="838"/>
                </a:cubicBezTo>
                <a:cubicBezTo>
                  <a:pt x="906" y="838"/>
                  <a:pt x="906" y="838"/>
                  <a:pt x="906" y="838"/>
                </a:cubicBezTo>
                <a:cubicBezTo>
                  <a:pt x="906" y="841"/>
                  <a:pt x="904" y="841"/>
                  <a:pt x="901" y="841"/>
                </a:cubicBezTo>
                <a:close/>
                <a:moveTo>
                  <a:pt x="898" y="109"/>
                </a:moveTo>
                <a:cubicBezTo>
                  <a:pt x="894" y="111"/>
                  <a:pt x="889" y="112"/>
                  <a:pt x="885" y="114"/>
                </a:cubicBezTo>
                <a:cubicBezTo>
                  <a:pt x="886" y="109"/>
                  <a:pt x="893" y="107"/>
                  <a:pt x="898" y="109"/>
                </a:cubicBezTo>
                <a:close/>
                <a:moveTo>
                  <a:pt x="895" y="782"/>
                </a:moveTo>
                <a:cubicBezTo>
                  <a:pt x="893" y="782"/>
                  <a:pt x="893" y="780"/>
                  <a:pt x="893" y="778"/>
                </a:cubicBezTo>
                <a:cubicBezTo>
                  <a:pt x="894" y="778"/>
                  <a:pt x="896" y="778"/>
                  <a:pt x="896" y="777"/>
                </a:cubicBezTo>
                <a:cubicBezTo>
                  <a:pt x="899" y="778"/>
                  <a:pt x="895" y="779"/>
                  <a:pt x="895" y="782"/>
                </a:cubicBezTo>
                <a:close/>
                <a:moveTo>
                  <a:pt x="892" y="784"/>
                </a:moveTo>
                <a:cubicBezTo>
                  <a:pt x="892" y="787"/>
                  <a:pt x="891" y="788"/>
                  <a:pt x="889" y="788"/>
                </a:cubicBezTo>
                <a:cubicBezTo>
                  <a:pt x="887" y="786"/>
                  <a:pt x="889" y="784"/>
                  <a:pt x="892" y="784"/>
                </a:cubicBezTo>
                <a:close/>
                <a:moveTo>
                  <a:pt x="885" y="784"/>
                </a:moveTo>
                <a:cubicBezTo>
                  <a:pt x="885" y="781"/>
                  <a:pt x="888" y="781"/>
                  <a:pt x="890" y="781"/>
                </a:cubicBezTo>
                <a:cubicBezTo>
                  <a:pt x="889" y="783"/>
                  <a:pt x="888" y="784"/>
                  <a:pt x="885" y="784"/>
                </a:cubicBezTo>
                <a:close/>
                <a:moveTo>
                  <a:pt x="880" y="901"/>
                </a:moveTo>
                <a:cubicBezTo>
                  <a:pt x="878" y="902"/>
                  <a:pt x="877" y="900"/>
                  <a:pt x="875" y="900"/>
                </a:cubicBezTo>
                <a:cubicBezTo>
                  <a:pt x="876" y="902"/>
                  <a:pt x="878" y="903"/>
                  <a:pt x="877" y="907"/>
                </a:cubicBezTo>
                <a:cubicBezTo>
                  <a:pt x="872" y="910"/>
                  <a:pt x="867" y="917"/>
                  <a:pt x="861" y="915"/>
                </a:cubicBezTo>
                <a:cubicBezTo>
                  <a:pt x="861" y="913"/>
                  <a:pt x="863" y="912"/>
                  <a:pt x="865" y="912"/>
                </a:cubicBezTo>
                <a:cubicBezTo>
                  <a:pt x="865" y="911"/>
                  <a:pt x="864" y="909"/>
                  <a:pt x="864" y="908"/>
                </a:cubicBezTo>
                <a:cubicBezTo>
                  <a:pt x="863" y="908"/>
                  <a:pt x="861" y="908"/>
                  <a:pt x="861" y="910"/>
                </a:cubicBezTo>
                <a:cubicBezTo>
                  <a:pt x="858" y="910"/>
                  <a:pt x="861" y="904"/>
                  <a:pt x="859" y="904"/>
                </a:cubicBezTo>
                <a:cubicBezTo>
                  <a:pt x="861" y="903"/>
                  <a:pt x="863" y="902"/>
                  <a:pt x="864" y="900"/>
                </a:cubicBezTo>
                <a:cubicBezTo>
                  <a:pt x="864" y="899"/>
                  <a:pt x="862" y="899"/>
                  <a:pt x="861" y="898"/>
                </a:cubicBezTo>
                <a:cubicBezTo>
                  <a:pt x="861" y="895"/>
                  <a:pt x="864" y="895"/>
                  <a:pt x="868" y="895"/>
                </a:cubicBezTo>
                <a:cubicBezTo>
                  <a:pt x="868" y="897"/>
                  <a:pt x="868" y="899"/>
                  <a:pt x="870" y="900"/>
                </a:cubicBezTo>
                <a:cubicBezTo>
                  <a:pt x="873" y="895"/>
                  <a:pt x="877" y="898"/>
                  <a:pt x="880" y="893"/>
                </a:cubicBezTo>
                <a:cubicBezTo>
                  <a:pt x="884" y="894"/>
                  <a:pt x="879" y="898"/>
                  <a:pt x="880" y="901"/>
                </a:cubicBezTo>
                <a:close/>
                <a:moveTo>
                  <a:pt x="865" y="868"/>
                </a:moveTo>
                <a:cubicBezTo>
                  <a:pt x="867" y="866"/>
                  <a:pt x="868" y="863"/>
                  <a:pt x="873" y="863"/>
                </a:cubicBezTo>
                <a:cubicBezTo>
                  <a:pt x="872" y="866"/>
                  <a:pt x="869" y="870"/>
                  <a:pt x="865" y="868"/>
                </a:cubicBezTo>
                <a:close/>
                <a:moveTo>
                  <a:pt x="869" y="789"/>
                </a:moveTo>
                <a:cubicBezTo>
                  <a:pt x="867" y="787"/>
                  <a:pt x="869" y="785"/>
                  <a:pt x="870" y="782"/>
                </a:cubicBezTo>
                <a:cubicBezTo>
                  <a:pt x="867" y="782"/>
                  <a:pt x="867" y="785"/>
                  <a:pt x="864" y="784"/>
                </a:cubicBezTo>
                <a:cubicBezTo>
                  <a:pt x="863" y="782"/>
                  <a:pt x="859" y="780"/>
                  <a:pt x="862" y="776"/>
                </a:cubicBezTo>
                <a:cubicBezTo>
                  <a:pt x="865" y="776"/>
                  <a:pt x="865" y="780"/>
                  <a:pt x="868" y="781"/>
                </a:cubicBezTo>
                <a:cubicBezTo>
                  <a:pt x="872" y="779"/>
                  <a:pt x="866" y="776"/>
                  <a:pt x="867" y="771"/>
                </a:cubicBezTo>
                <a:cubicBezTo>
                  <a:pt x="870" y="763"/>
                  <a:pt x="885" y="754"/>
                  <a:pt x="890" y="767"/>
                </a:cubicBezTo>
                <a:cubicBezTo>
                  <a:pt x="890" y="769"/>
                  <a:pt x="884" y="770"/>
                  <a:pt x="888" y="771"/>
                </a:cubicBezTo>
                <a:cubicBezTo>
                  <a:pt x="882" y="777"/>
                  <a:pt x="877" y="784"/>
                  <a:pt x="869" y="789"/>
                </a:cubicBezTo>
                <a:close/>
                <a:moveTo>
                  <a:pt x="885" y="860"/>
                </a:moveTo>
                <a:cubicBezTo>
                  <a:pt x="890" y="859"/>
                  <a:pt x="884" y="855"/>
                  <a:pt x="886" y="853"/>
                </a:cubicBezTo>
                <a:cubicBezTo>
                  <a:pt x="890" y="853"/>
                  <a:pt x="887" y="854"/>
                  <a:pt x="887" y="856"/>
                </a:cubicBezTo>
                <a:cubicBezTo>
                  <a:pt x="889" y="854"/>
                  <a:pt x="891" y="852"/>
                  <a:pt x="894" y="852"/>
                </a:cubicBezTo>
                <a:cubicBezTo>
                  <a:pt x="893" y="849"/>
                  <a:pt x="895" y="848"/>
                  <a:pt x="895" y="844"/>
                </a:cubicBezTo>
                <a:cubicBezTo>
                  <a:pt x="897" y="845"/>
                  <a:pt x="897" y="842"/>
                  <a:pt x="899" y="843"/>
                </a:cubicBezTo>
                <a:cubicBezTo>
                  <a:pt x="898" y="847"/>
                  <a:pt x="899" y="848"/>
                  <a:pt x="899" y="853"/>
                </a:cubicBezTo>
                <a:cubicBezTo>
                  <a:pt x="897" y="858"/>
                  <a:pt x="889" y="857"/>
                  <a:pt x="888" y="863"/>
                </a:cubicBezTo>
                <a:cubicBezTo>
                  <a:pt x="886" y="863"/>
                  <a:pt x="887" y="860"/>
                  <a:pt x="885" y="860"/>
                </a:cubicBezTo>
                <a:close/>
                <a:moveTo>
                  <a:pt x="975" y="902"/>
                </a:moveTo>
                <a:cubicBezTo>
                  <a:pt x="975" y="894"/>
                  <a:pt x="985" y="896"/>
                  <a:pt x="986" y="888"/>
                </a:cubicBezTo>
                <a:cubicBezTo>
                  <a:pt x="989" y="888"/>
                  <a:pt x="989" y="890"/>
                  <a:pt x="991" y="890"/>
                </a:cubicBezTo>
                <a:cubicBezTo>
                  <a:pt x="988" y="897"/>
                  <a:pt x="983" y="901"/>
                  <a:pt x="975" y="902"/>
                </a:cubicBezTo>
                <a:close/>
                <a:moveTo>
                  <a:pt x="1022" y="871"/>
                </a:moveTo>
                <a:cubicBezTo>
                  <a:pt x="1020" y="870"/>
                  <a:pt x="1019" y="868"/>
                  <a:pt x="1018" y="865"/>
                </a:cubicBezTo>
                <a:cubicBezTo>
                  <a:pt x="1022" y="866"/>
                  <a:pt x="1020" y="862"/>
                  <a:pt x="1024" y="863"/>
                </a:cubicBezTo>
                <a:cubicBezTo>
                  <a:pt x="1024" y="867"/>
                  <a:pt x="1023" y="869"/>
                  <a:pt x="1022" y="871"/>
                </a:cubicBezTo>
                <a:close/>
                <a:moveTo>
                  <a:pt x="1038" y="828"/>
                </a:moveTo>
                <a:cubicBezTo>
                  <a:pt x="1039" y="828"/>
                  <a:pt x="1039" y="829"/>
                  <a:pt x="1040" y="829"/>
                </a:cubicBezTo>
                <a:cubicBezTo>
                  <a:pt x="1041" y="831"/>
                  <a:pt x="1038" y="831"/>
                  <a:pt x="1038" y="833"/>
                </a:cubicBezTo>
                <a:cubicBezTo>
                  <a:pt x="1036" y="833"/>
                  <a:pt x="1038" y="829"/>
                  <a:pt x="1038" y="828"/>
                </a:cubicBezTo>
                <a:close/>
                <a:moveTo>
                  <a:pt x="1034" y="826"/>
                </a:moveTo>
                <a:cubicBezTo>
                  <a:pt x="1034" y="821"/>
                  <a:pt x="1040" y="818"/>
                  <a:pt x="1044" y="821"/>
                </a:cubicBezTo>
                <a:cubicBezTo>
                  <a:pt x="1042" y="824"/>
                  <a:pt x="1040" y="827"/>
                  <a:pt x="1034" y="826"/>
                </a:cubicBezTo>
                <a:close/>
                <a:moveTo>
                  <a:pt x="1042" y="862"/>
                </a:moveTo>
                <a:cubicBezTo>
                  <a:pt x="1044" y="858"/>
                  <a:pt x="1044" y="857"/>
                  <a:pt x="1047" y="853"/>
                </a:cubicBezTo>
                <a:cubicBezTo>
                  <a:pt x="1048" y="855"/>
                  <a:pt x="1048" y="859"/>
                  <a:pt x="1049" y="864"/>
                </a:cubicBezTo>
                <a:cubicBezTo>
                  <a:pt x="1046" y="864"/>
                  <a:pt x="1046" y="862"/>
                  <a:pt x="1042" y="862"/>
                </a:cubicBezTo>
                <a:close/>
                <a:moveTo>
                  <a:pt x="1057" y="850"/>
                </a:moveTo>
                <a:cubicBezTo>
                  <a:pt x="1053" y="848"/>
                  <a:pt x="1059" y="848"/>
                  <a:pt x="1059" y="846"/>
                </a:cubicBezTo>
                <a:cubicBezTo>
                  <a:pt x="1063" y="846"/>
                  <a:pt x="1058" y="850"/>
                  <a:pt x="1057" y="850"/>
                </a:cubicBezTo>
                <a:close/>
                <a:moveTo>
                  <a:pt x="1041" y="795"/>
                </a:moveTo>
                <a:cubicBezTo>
                  <a:pt x="1040" y="797"/>
                  <a:pt x="1040" y="801"/>
                  <a:pt x="1038" y="803"/>
                </a:cubicBezTo>
                <a:cubicBezTo>
                  <a:pt x="1028" y="803"/>
                  <a:pt x="1024" y="810"/>
                  <a:pt x="1015" y="811"/>
                </a:cubicBezTo>
                <a:cubicBezTo>
                  <a:pt x="1017" y="808"/>
                  <a:pt x="1016" y="808"/>
                  <a:pt x="1016" y="804"/>
                </a:cubicBezTo>
                <a:cubicBezTo>
                  <a:pt x="1011" y="805"/>
                  <a:pt x="1015" y="809"/>
                  <a:pt x="1013" y="812"/>
                </a:cubicBezTo>
                <a:cubicBezTo>
                  <a:pt x="1010" y="812"/>
                  <a:pt x="1008" y="809"/>
                  <a:pt x="1010" y="808"/>
                </a:cubicBezTo>
                <a:cubicBezTo>
                  <a:pt x="1006" y="808"/>
                  <a:pt x="1006" y="811"/>
                  <a:pt x="1002" y="811"/>
                </a:cubicBezTo>
                <a:cubicBezTo>
                  <a:pt x="1004" y="817"/>
                  <a:pt x="997" y="818"/>
                  <a:pt x="995" y="822"/>
                </a:cubicBezTo>
                <a:cubicBezTo>
                  <a:pt x="997" y="823"/>
                  <a:pt x="998" y="825"/>
                  <a:pt x="996" y="827"/>
                </a:cubicBezTo>
                <a:cubicBezTo>
                  <a:pt x="1000" y="828"/>
                  <a:pt x="1001" y="829"/>
                  <a:pt x="1004" y="833"/>
                </a:cubicBezTo>
                <a:cubicBezTo>
                  <a:pt x="1009" y="828"/>
                  <a:pt x="1014" y="825"/>
                  <a:pt x="1016" y="818"/>
                </a:cubicBezTo>
                <a:cubicBezTo>
                  <a:pt x="1029" y="815"/>
                  <a:pt x="1036" y="806"/>
                  <a:pt x="1047" y="802"/>
                </a:cubicBezTo>
                <a:cubicBezTo>
                  <a:pt x="1052" y="803"/>
                  <a:pt x="1051" y="812"/>
                  <a:pt x="1058" y="812"/>
                </a:cubicBezTo>
                <a:cubicBezTo>
                  <a:pt x="1054" y="815"/>
                  <a:pt x="1054" y="821"/>
                  <a:pt x="1049" y="822"/>
                </a:cubicBezTo>
                <a:cubicBezTo>
                  <a:pt x="1050" y="819"/>
                  <a:pt x="1047" y="820"/>
                  <a:pt x="1047" y="821"/>
                </a:cubicBezTo>
                <a:cubicBezTo>
                  <a:pt x="1044" y="821"/>
                  <a:pt x="1045" y="818"/>
                  <a:pt x="1044" y="817"/>
                </a:cubicBezTo>
                <a:cubicBezTo>
                  <a:pt x="1037" y="818"/>
                  <a:pt x="1031" y="820"/>
                  <a:pt x="1027" y="824"/>
                </a:cubicBezTo>
                <a:cubicBezTo>
                  <a:pt x="1029" y="825"/>
                  <a:pt x="1031" y="827"/>
                  <a:pt x="1033" y="827"/>
                </a:cubicBezTo>
                <a:cubicBezTo>
                  <a:pt x="1031" y="830"/>
                  <a:pt x="1033" y="831"/>
                  <a:pt x="1033" y="834"/>
                </a:cubicBezTo>
                <a:cubicBezTo>
                  <a:pt x="1037" y="834"/>
                  <a:pt x="1037" y="834"/>
                  <a:pt x="1040" y="835"/>
                </a:cubicBezTo>
                <a:cubicBezTo>
                  <a:pt x="1041" y="836"/>
                  <a:pt x="1041" y="835"/>
                  <a:pt x="1041" y="835"/>
                </a:cubicBezTo>
                <a:cubicBezTo>
                  <a:pt x="1040" y="838"/>
                  <a:pt x="1035" y="842"/>
                  <a:pt x="1031" y="842"/>
                </a:cubicBezTo>
                <a:cubicBezTo>
                  <a:pt x="1029" y="839"/>
                  <a:pt x="1030" y="838"/>
                  <a:pt x="1028" y="834"/>
                </a:cubicBezTo>
                <a:cubicBezTo>
                  <a:pt x="1024" y="834"/>
                  <a:pt x="1027" y="839"/>
                  <a:pt x="1026" y="840"/>
                </a:cubicBezTo>
                <a:cubicBezTo>
                  <a:pt x="1026" y="842"/>
                  <a:pt x="1028" y="842"/>
                  <a:pt x="1030" y="842"/>
                </a:cubicBezTo>
                <a:cubicBezTo>
                  <a:pt x="1029" y="845"/>
                  <a:pt x="1026" y="847"/>
                  <a:pt x="1026" y="850"/>
                </a:cubicBezTo>
                <a:cubicBezTo>
                  <a:pt x="1023" y="849"/>
                  <a:pt x="1020" y="849"/>
                  <a:pt x="1019" y="847"/>
                </a:cubicBezTo>
                <a:cubicBezTo>
                  <a:pt x="1017" y="848"/>
                  <a:pt x="1019" y="853"/>
                  <a:pt x="1018" y="856"/>
                </a:cubicBezTo>
                <a:cubicBezTo>
                  <a:pt x="1021" y="855"/>
                  <a:pt x="1021" y="851"/>
                  <a:pt x="1027" y="852"/>
                </a:cubicBezTo>
                <a:cubicBezTo>
                  <a:pt x="1023" y="855"/>
                  <a:pt x="1022" y="860"/>
                  <a:pt x="1021" y="863"/>
                </a:cubicBezTo>
                <a:cubicBezTo>
                  <a:pt x="1010" y="862"/>
                  <a:pt x="1020" y="881"/>
                  <a:pt x="1008" y="884"/>
                </a:cubicBezTo>
                <a:cubicBezTo>
                  <a:pt x="1007" y="879"/>
                  <a:pt x="1004" y="872"/>
                  <a:pt x="1012" y="873"/>
                </a:cubicBezTo>
                <a:cubicBezTo>
                  <a:pt x="1012" y="870"/>
                  <a:pt x="1012" y="869"/>
                  <a:pt x="1013" y="868"/>
                </a:cubicBezTo>
                <a:cubicBezTo>
                  <a:pt x="1010" y="867"/>
                  <a:pt x="1011" y="871"/>
                  <a:pt x="1007" y="870"/>
                </a:cubicBezTo>
                <a:cubicBezTo>
                  <a:pt x="1006" y="868"/>
                  <a:pt x="1004" y="866"/>
                  <a:pt x="1005" y="862"/>
                </a:cubicBezTo>
                <a:cubicBezTo>
                  <a:pt x="1007" y="862"/>
                  <a:pt x="1008" y="864"/>
                  <a:pt x="1011" y="863"/>
                </a:cubicBezTo>
                <a:cubicBezTo>
                  <a:pt x="1013" y="862"/>
                  <a:pt x="1012" y="860"/>
                  <a:pt x="1015" y="860"/>
                </a:cubicBezTo>
                <a:cubicBezTo>
                  <a:pt x="1015" y="857"/>
                  <a:pt x="1011" y="857"/>
                  <a:pt x="1014" y="855"/>
                </a:cubicBezTo>
                <a:cubicBezTo>
                  <a:pt x="1005" y="851"/>
                  <a:pt x="999" y="865"/>
                  <a:pt x="990" y="867"/>
                </a:cubicBezTo>
                <a:cubicBezTo>
                  <a:pt x="989" y="866"/>
                  <a:pt x="989" y="865"/>
                  <a:pt x="989" y="862"/>
                </a:cubicBezTo>
                <a:cubicBezTo>
                  <a:pt x="986" y="863"/>
                  <a:pt x="986" y="867"/>
                  <a:pt x="982" y="866"/>
                </a:cubicBezTo>
                <a:cubicBezTo>
                  <a:pt x="982" y="863"/>
                  <a:pt x="980" y="864"/>
                  <a:pt x="981" y="861"/>
                </a:cubicBezTo>
                <a:cubicBezTo>
                  <a:pt x="980" y="858"/>
                  <a:pt x="983" y="860"/>
                  <a:pt x="983" y="858"/>
                </a:cubicBezTo>
                <a:cubicBezTo>
                  <a:pt x="979" y="858"/>
                  <a:pt x="974" y="864"/>
                  <a:pt x="968" y="866"/>
                </a:cubicBezTo>
                <a:cubicBezTo>
                  <a:pt x="968" y="862"/>
                  <a:pt x="968" y="862"/>
                  <a:pt x="968" y="862"/>
                </a:cubicBezTo>
                <a:cubicBezTo>
                  <a:pt x="964" y="861"/>
                  <a:pt x="965" y="866"/>
                  <a:pt x="961" y="865"/>
                </a:cubicBezTo>
                <a:cubicBezTo>
                  <a:pt x="961" y="864"/>
                  <a:pt x="961" y="863"/>
                  <a:pt x="960" y="862"/>
                </a:cubicBezTo>
                <a:cubicBezTo>
                  <a:pt x="958" y="863"/>
                  <a:pt x="958" y="864"/>
                  <a:pt x="958" y="866"/>
                </a:cubicBezTo>
                <a:cubicBezTo>
                  <a:pt x="957" y="862"/>
                  <a:pt x="951" y="866"/>
                  <a:pt x="953" y="861"/>
                </a:cubicBezTo>
                <a:cubicBezTo>
                  <a:pt x="950" y="861"/>
                  <a:pt x="952" y="867"/>
                  <a:pt x="948" y="865"/>
                </a:cubicBezTo>
                <a:cubicBezTo>
                  <a:pt x="950" y="867"/>
                  <a:pt x="951" y="870"/>
                  <a:pt x="950" y="875"/>
                </a:cubicBezTo>
                <a:cubicBezTo>
                  <a:pt x="949" y="878"/>
                  <a:pt x="943" y="877"/>
                  <a:pt x="944" y="882"/>
                </a:cubicBezTo>
                <a:cubicBezTo>
                  <a:pt x="940" y="882"/>
                  <a:pt x="939" y="883"/>
                  <a:pt x="935" y="882"/>
                </a:cubicBezTo>
                <a:cubicBezTo>
                  <a:pt x="936" y="878"/>
                  <a:pt x="938" y="874"/>
                  <a:pt x="940" y="871"/>
                </a:cubicBezTo>
                <a:cubicBezTo>
                  <a:pt x="943" y="871"/>
                  <a:pt x="942" y="869"/>
                  <a:pt x="944" y="871"/>
                </a:cubicBezTo>
                <a:cubicBezTo>
                  <a:pt x="946" y="870"/>
                  <a:pt x="947" y="866"/>
                  <a:pt x="946" y="865"/>
                </a:cubicBezTo>
                <a:cubicBezTo>
                  <a:pt x="936" y="864"/>
                  <a:pt x="934" y="872"/>
                  <a:pt x="929" y="879"/>
                </a:cubicBezTo>
                <a:cubicBezTo>
                  <a:pt x="927" y="878"/>
                  <a:pt x="927" y="876"/>
                  <a:pt x="927" y="874"/>
                </a:cubicBezTo>
                <a:cubicBezTo>
                  <a:pt x="917" y="877"/>
                  <a:pt x="924" y="885"/>
                  <a:pt x="919" y="891"/>
                </a:cubicBezTo>
                <a:cubicBezTo>
                  <a:pt x="915" y="892"/>
                  <a:pt x="916" y="891"/>
                  <a:pt x="912" y="890"/>
                </a:cubicBezTo>
                <a:cubicBezTo>
                  <a:pt x="909" y="896"/>
                  <a:pt x="908" y="903"/>
                  <a:pt x="902" y="905"/>
                </a:cubicBezTo>
                <a:cubicBezTo>
                  <a:pt x="896" y="903"/>
                  <a:pt x="890" y="905"/>
                  <a:pt x="887" y="899"/>
                </a:cubicBezTo>
                <a:cubicBezTo>
                  <a:pt x="889" y="884"/>
                  <a:pt x="908" y="887"/>
                  <a:pt x="914" y="876"/>
                </a:cubicBezTo>
                <a:cubicBezTo>
                  <a:pt x="917" y="876"/>
                  <a:pt x="914" y="878"/>
                  <a:pt x="916" y="879"/>
                </a:cubicBezTo>
                <a:cubicBezTo>
                  <a:pt x="923" y="869"/>
                  <a:pt x="939" y="868"/>
                  <a:pt x="942" y="854"/>
                </a:cubicBezTo>
                <a:cubicBezTo>
                  <a:pt x="952" y="854"/>
                  <a:pt x="952" y="854"/>
                  <a:pt x="952" y="854"/>
                </a:cubicBezTo>
                <a:cubicBezTo>
                  <a:pt x="954" y="851"/>
                  <a:pt x="955" y="848"/>
                  <a:pt x="957" y="846"/>
                </a:cubicBezTo>
                <a:cubicBezTo>
                  <a:pt x="959" y="845"/>
                  <a:pt x="958" y="847"/>
                  <a:pt x="960" y="848"/>
                </a:cubicBezTo>
                <a:cubicBezTo>
                  <a:pt x="962" y="847"/>
                  <a:pt x="960" y="843"/>
                  <a:pt x="961" y="843"/>
                </a:cubicBezTo>
                <a:cubicBezTo>
                  <a:pt x="966" y="845"/>
                  <a:pt x="969" y="839"/>
                  <a:pt x="971" y="835"/>
                </a:cubicBezTo>
                <a:cubicBezTo>
                  <a:pt x="970" y="832"/>
                  <a:pt x="970" y="838"/>
                  <a:pt x="968" y="836"/>
                </a:cubicBezTo>
                <a:cubicBezTo>
                  <a:pt x="969" y="834"/>
                  <a:pt x="968" y="833"/>
                  <a:pt x="968" y="832"/>
                </a:cubicBezTo>
                <a:cubicBezTo>
                  <a:pt x="966" y="835"/>
                  <a:pt x="956" y="846"/>
                  <a:pt x="950" y="844"/>
                </a:cubicBezTo>
                <a:cubicBezTo>
                  <a:pt x="950" y="843"/>
                  <a:pt x="952" y="841"/>
                  <a:pt x="951" y="841"/>
                </a:cubicBezTo>
                <a:cubicBezTo>
                  <a:pt x="948" y="842"/>
                  <a:pt x="948" y="846"/>
                  <a:pt x="945" y="848"/>
                </a:cubicBezTo>
                <a:cubicBezTo>
                  <a:pt x="942" y="848"/>
                  <a:pt x="941" y="847"/>
                  <a:pt x="940" y="845"/>
                </a:cubicBezTo>
                <a:cubicBezTo>
                  <a:pt x="937" y="846"/>
                  <a:pt x="938" y="852"/>
                  <a:pt x="932" y="852"/>
                </a:cubicBezTo>
                <a:cubicBezTo>
                  <a:pt x="937" y="850"/>
                  <a:pt x="933" y="844"/>
                  <a:pt x="932" y="840"/>
                </a:cubicBezTo>
                <a:cubicBezTo>
                  <a:pt x="929" y="842"/>
                  <a:pt x="928" y="846"/>
                  <a:pt x="923" y="846"/>
                </a:cubicBezTo>
                <a:cubicBezTo>
                  <a:pt x="922" y="844"/>
                  <a:pt x="922" y="842"/>
                  <a:pt x="922" y="839"/>
                </a:cubicBezTo>
                <a:cubicBezTo>
                  <a:pt x="917" y="839"/>
                  <a:pt x="917" y="844"/>
                  <a:pt x="916" y="848"/>
                </a:cubicBezTo>
                <a:cubicBezTo>
                  <a:pt x="914" y="848"/>
                  <a:pt x="913" y="847"/>
                  <a:pt x="912" y="847"/>
                </a:cubicBezTo>
                <a:cubicBezTo>
                  <a:pt x="910" y="847"/>
                  <a:pt x="911" y="850"/>
                  <a:pt x="909" y="849"/>
                </a:cubicBezTo>
                <a:cubicBezTo>
                  <a:pt x="910" y="851"/>
                  <a:pt x="913" y="848"/>
                  <a:pt x="916" y="850"/>
                </a:cubicBezTo>
                <a:cubicBezTo>
                  <a:pt x="915" y="853"/>
                  <a:pt x="914" y="856"/>
                  <a:pt x="910" y="856"/>
                </a:cubicBezTo>
                <a:cubicBezTo>
                  <a:pt x="912" y="860"/>
                  <a:pt x="912" y="861"/>
                  <a:pt x="909" y="863"/>
                </a:cubicBezTo>
                <a:cubicBezTo>
                  <a:pt x="906" y="863"/>
                  <a:pt x="908" y="858"/>
                  <a:pt x="907" y="855"/>
                </a:cubicBezTo>
                <a:cubicBezTo>
                  <a:pt x="906" y="855"/>
                  <a:pt x="905" y="856"/>
                  <a:pt x="905" y="857"/>
                </a:cubicBezTo>
                <a:cubicBezTo>
                  <a:pt x="903" y="853"/>
                  <a:pt x="908" y="852"/>
                  <a:pt x="906" y="847"/>
                </a:cubicBezTo>
                <a:cubicBezTo>
                  <a:pt x="911" y="845"/>
                  <a:pt x="912" y="840"/>
                  <a:pt x="917" y="838"/>
                </a:cubicBezTo>
                <a:cubicBezTo>
                  <a:pt x="919" y="839"/>
                  <a:pt x="915" y="840"/>
                  <a:pt x="916" y="841"/>
                </a:cubicBezTo>
                <a:cubicBezTo>
                  <a:pt x="917" y="842"/>
                  <a:pt x="921" y="837"/>
                  <a:pt x="922" y="834"/>
                </a:cubicBezTo>
                <a:cubicBezTo>
                  <a:pt x="922" y="833"/>
                  <a:pt x="920" y="834"/>
                  <a:pt x="919" y="834"/>
                </a:cubicBezTo>
                <a:cubicBezTo>
                  <a:pt x="926" y="827"/>
                  <a:pt x="934" y="822"/>
                  <a:pt x="943" y="819"/>
                </a:cubicBezTo>
                <a:cubicBezTo>
                  <a:pt x="942" y="822"/>
                  <a:pt x="946" y="820"/>
                  <a:pt x="945" y="823"/>
                </a:cubicBezTo>
                <a:cubicBezTo>
                  <a:pt x="948" y="822"/>
                  <a:pt x="945" y="817"/>
                  <a:pt x="949" y="815"/>
                </a:cubicBezTo>
                <a:cubicBezTo>
                  <a:pt x="960" y="820"/>
                  <a:pt x="946" y="829"/>
                  <a:pt x="942" y="834"/>
                </a:cubicBezTo>
                <a:cubicBezTo>
                  <a:pt x="946" y="836"/>
                  <a:pt x="947" y="837"/>
                  <a:pt x="947" y="842"/>
                </a:cubicBezTo>
                <a:cubicBezTo>
                  <a:pt x="949" y="840"/>
                  <a:pt x="948" y="839"/>
                  <a:pt x="948" y="835"/>
                </a:cubicBezTo>
                <a:cubicBezTo>
                  <a:pt x="953" y="833"/>
                  <a:pt x="954" y="826"/>
                  <a:pt x="959" y="823"/>
                </a:cubicBezTo>
                <a:cubicBezTo>
                  <a:pt x="957" y="822"/>
                  <a:pt x="955" y="820"/>
                  <a:pt x="955" y="817"/>
                </a:cubicBezTo>
                <a:cubicBezTo>
                  <a:pt x="960" y="817"/>
                  <a:pt x="969" y="816"/>
                  <a:pt x="967" y="808"/>
                </a:cubicBezTo>
                <a:cubicBezTo>
                  <a:pt x="969" y="807"/>
                  <a:pt x="971" y="807"/>
                  <a:pt x="972" y="805"/>
                </a:cubicBezTo>
                <a:cubicBezTo>
                  <a:pt x="974" y="806"/>
                  <a:pt x="970" y="807"/>
                  <a:pt x="971" y="808"/>
                </a:cubicBezTo>
                <a:cubicBezTo>
                  <a:pt x="973" y="807"/>
                  <a:pt x="975" y="810"/>
                  <a:pt x="974" y="806"/>
                </a:cubicBezTo>
                <a:cubicBezTo>
                  <a:pt x="977" y="808"/>
                  <a:pt x="978" y="805"/>
                  <a:pt x="981" y="805"/>
                </a:cubicBezTo>
                <a:cubicBezTo>
                  <a:pt x="982" y="807"/>
                  <a:pt x="978" y="811"/>
                  <a:pt x="977" y="814"/>
                </a:cubicBezTo>
                <a:cubicBezTo>
                  <a:pt x="976" y="814"/>
                  <a:pt x="976" y="812"/>
                  <a:pt x="975" y="812"/>
                </a:cubicBezTo>
                <a:cubicBezTo>
                  <a:pt x="976" y="815"/>
                  <a:pt x="969" y="822"/>
                  <a:pt x="975" y="823"/>
                </a:cubicBezTo>
                <a:cubicBezTo>
                  <a:pt x="975" y="826"/>
                  <a:pt x="974" y="827"/>
                  <a:pt x="973" y="830"/>
                </a:cubicBezTo>
                <a:cubicBezTo>
                  <a:pt x="974" y="831"/>
                  <a:pt x="978" y="829"/>
                  <a:pt x="980" y="829"/>
                </a:cubicBezTo>
                <a:cubicBezTo>
                  <a:pt x="979" y="826"/>
                  <a:pt x="979" y="825"/>
                  <a:pt x="976" y="826"/>
                </a:cubicBezTo>
                <a:cubicBezTo>
                  <a:pt x="976" y="823"/>
                  <a:pt x="978" y="821"/>
                  <a:pt x="977" y="818"/>
                </a:cubicBezTo>
                <a:cubicBezTo>
                  <a:pt x="980" y="817"/>
                  <a:pt x="980" y="818"/>
                  <a:pt x="983" y="819"/>
                </a:cubicBezTo>
                <a:cubicBezTo>
                  <a:pt x="986" y="818"/>
                  <a:pt x="988" y="809"/>
                  <a:pt x="993" y="814"/>
                </a:cubicBezTo>
                <a:cubicBezTo>
                  <a:pt x="998" y="810"/>
                  <a:pt x="997" y="801"/>
                  <a:pt x="1005" y="799"/>
                </a:cubicBezTo>
                <a:cubicBezTo>
                  <a:pt x="1004" y="797"/>
                  <a:pt x="1003" y="795"/>
                  <a:pt x="1004" y="792"/>
                </a:cubicBezTo>
                <a:cubicBezTo>
                  <a:pt x="1006" y="791"/>
                  <a:pt x="1007" y="789"/>
                  <a:pt x="1010" y="790"/>
                </a:cubicBezTo>
                <a:cubicBezTo>
                  <a:pt x="1010" y="793"/>
                  <a:pt x="1010" y="793"/>
                  <a:pt x="1010" y="793"/>
                </a:cubicBezTo>
                <a:cubicBezTo>
                  <a:pt x="1014" y="792"/>
                  <a:pt x="1015" y="788"/>
                  <a:pt x="1016" y="784"/>
                </a:cubicBezTo>
                <a:cubicBezTo>
                  <a:pt x="1022" y="786"/>
                  <a:pt x="1021" y="779"/>
                  <a:pt x="1025" y="777"/>
                </a:cubicBezTo>
                <a:cubicBezTo>
                  <a:pt x="1026" y="778"/>
                  <a:pt x="1028" y="778"/>
                  <a:pt x="1030" y="778"/>
                </a:cubicBezTo>
                <a:cubicBezTo>
                  <a:pt x="1030" y="782"/>
                  <a:pt x="1029" y="781"/>
                  <a:pt x="1030" y="785"/>
                </a:cubicBezTo>
                <a:cubicBezTo>
                  <a:pt x="1028" y="786"/>
                  <a:pt x="1028" y="784"/>
                  <a:pt x="1026" y="784"/>
                </a:cubicBezTo>
                <a:cubicBezTo>
                  <a:pt x="1032" y="792"/>
                  <a:pt x="1025" y="800"/>
                  <a:pt x="1017" y="802"/>
                </a:cubicBezTo>
                <a:cubicBezTo>
                  <a:pt x="1018" y="803"/>
                  <a:pt x="1020" y="804"/>
                  <a:pt x="1019" y="807"/>
                </a:cubicBezTo>
                <a:cubicBezTo>
                  <a:pt x="1023" y="807"/>
                  <a:pt x="1023" y="807"/>
                  <a:pt x="1023" y="807"/>
                </a:cubicBezTo>
                <a:cubicBezTo>
                  <a:pt x="1026" y="806"/>
                  <a:pt x="1021" y="805"/>
                  <a:pt x="1022" y="803"/>
                </a:cubicBezTo>
                <a:cubicBezTo>
                  <a:pt x="1025" y="801"/>
                  <a:pt x="1029" y="802"/>
                  <a:pt x="1032" y="800"/>
                </a:cubicBezTo>
                <a:cubicBezTo>
                  <a:pt x="1032" y="798"/>
                  <a:pt x="1030" y="796"/>
                  <a:pt x="1034" y="796"/>
                </a:cubicBezTo>
                <a:cubicBezTo>
                  <a:pt x="1031" y="794"/>
                  <a:pt x="1032" y="789"/>
                  <a:pt x="1031" y="785"/>
                </a:cubicBezTo>
                <a:cubicBezTo>
                  <a:pt x="1040" y="778"/>
                  <a:pt x="1050" y="771"/>
                  <a:pt x="1060" y="766"/>
                </a:cubicBezTo>
                <a:cubicBezTo>
                  <a:pt x="1060" y="768"/>
                  <a:pt x="1062" y="768"/>
                  <a:pt x="1061" y="770"/>
                </a:cubicBezTo>
                <a:cubicBezTo>
                  <a:pt x="1056" y="771"/>
                  <a:pt x="1055" y="778"/>
                  <a:pt x="1051" y="781"/>
                </a:cubicBezTo>
                <a:cubicBezTo>
                  <a:pt x="1053" y="785"/>
                  <a:pt x="1060" y="777"/>
                  <a:pt x="1063" y="780"/>
                </a:cubicBezTo>
                <a:cubicBezTo>
                  <a:pt x="1063" y="781"/>
                  <a:pt x="1062" y="781"/>
                  <a:pt x="1063" y="782"/>
                </a:cubicBezTo>
                <a:cubicBezTo>
                  <a:pt x="1054" y="786"/>
                  <a:pt x="1053" y="801"/>
                  <a:pt x="1041" y="795"/>
                </a:cubicBezTo>
                <a:close/>
                <a:moveTo>
                  <a:pt x="929" y="862"/>
                </a:moveTo>
                <a:cubicBezTo>
                  <a:pt x="930" y="866"/>
                  <a:pt x="928" y="867"/>
                  <a:pt x="924" y="867"/>
                </a:cubicBezTo>
                <a:cubicBezTo>
                  <a:pt x="921" y="863"/>
                  <a:pt x="923" y="859"/>
                  <a:pt x="928" y="858"/>
                </a:cubicBezTo>
                <a:cubicBezTo>
                  <a:pt x="930" y="861"/>
                  <a:pt x="924" y="863"/>
                  <a:pt x="929" y="862"/>
                </a:cubicBezTo>
                <a:close/>
                <a:moveTo>
                  <a:pt x="1047" y="751"/>
                </a:moveTo>
                <a:cubicBezTo>
                  <a:pt x="1044" y="757"/>
                  <a:pt x="1034" y="753"/>
                  <a:pt x="1038" y="744"/>
                </a:cubicBezTo>
                <a:cubicBezTo>
                  <a:pt x="1039" y="743"/>
                  <a:pt x="1042" y="746"/>
                  <a:pt x="1043" y="743"/>
                </a:cubicBezTo>
                <a:cubicBezTo>
                  <a:pt x="1045" y="743"/>
                  <a:pt x="1043" y="746"/>
                  <a:pt x="1042" y="746"/>
                </a:cubicBezTo>
                <a:cubicBezTo>
                  <a:pt x="1045" y="745"/>
                  <a:pt x="1044" y="749"/>
                  <a:pt x="1047" y="751"/>
                </a:cubicBezTo>
                <a:close/>
                <a:moveTo>
                  <a:pt x="1038" y="768"/>
                </a:moveTo>
                <a:cubicBezTo>
                  <a:pt x="1038" y="767"/>
                  <a:pt x="1041" y="762"/>
                  <a:pt x="1045" y="763"/>
                </a:cubicBezTo>
                <a:cubicBezTo>
                  <a:pt x="1045" y="766"/>
                  <a:pt x="1043" y="769"/>
                  <a:pt x="1038" y="769"/>
                </a:cubicBezTo>
                <a:cubicBezTo>
                  <a:pt x="1037" y="769"/>
                  <a:pt x="1038" y="768"/>
                  <a:pt x="1039" y="769"/>
                </a:cubicBezTo>
                <a:cubicBezTo>
                  <a:pt x="1040" y="767"/>
                  <a:pt x="1038" y="767"/>
                  <a:pt x="1038" y="768"/>
                </a:cubicBezTo>
                <a:close/>
                <a:moveTo>
                  <a:pt x="1040" y="718"/>
                </a:moveTo>
                <a:cubicBezTo>
                  <a:pt x="1037" y="718"/>
                  <a:pt x="1037" y="716"/>
                  <a:pt x="1034" y="717"/>
                </a:cubicBezTo>
                <a:cubicBezTo>
                  <a:pt x="1037" y="713"/>
                  <a:pt x="1043" y="711"/>
                  <a:pt x="1045" y="704"/>
                </a:cubicBezTo>
                <a:cubicBezTo>
                  <a:pt x="1048" y="704"/>
                  <a:pt x="1046" y="709"/>
                  <a:pt x="1050" y="707"/>
                </a:cubicBezTo>
                <a:cubicBezTo>
                  <a:pt x="1049" y="713"/>
                  <a:pt x="1042" y="713"/>
                  <a:pt x="1040" y="718"/>
                </a:cubicBezTo>
                <a:close/>
                <a:moveTo>
                  <a:pt x="1042" y="720"/>
                </a:moveTo>
                <a:cubicBezTo>
                  <a:pt x="1041" y="724"/>
                  <a:pt x="1042" y="723"/>
                  <a:pt x="1041" y="726"/>
                </a:cubicBezTo>
                <a:cubicBezTo>
                  <a:pt x="1037" y="725"/>
                  <a:pt x="1036" y="730"/>
                  <a:pt x="1033" y="728"/>
                </a:cubicBezTo>
                <a:cubicBezTo>
                  <a:pt x="1036" y="725"/>
                  <a:pt x="1036" y="720"/>
                  <a:pt x="1042" y="720"/>
                </a:cubicBezTo>
                <a:close/>
                <a:moveTo>
                  <a:pt x="1051" y="760"/>
                </a:moveTo>
                <a:cubicBezTo>
                  <a:pt x="1050" y="757"/>
                  <a:pt x="1053" y="757"/>
                  <a:pt x="1054" y="755"/>
                </a:cubicBezTo>
                <a:cubicBezTo>
                  <a:pt x="1058" y="758"/>
                  <a:pt x="1062" y="748"/>
                  <a:pt x="1070" y="750"/>
                </a:cubicBezTo>
                <a:cubicBezTo>
                  <a:pt x="1064" y="756"/>
                  <a:pt x="1059" y="759"/>
                  <a:pt x="1051" y="760"/>
                </a:cubicBezTo>
                <a:close/>
                <a:moveTo>
                  <a:pt x="1065" y="765"/>
                </a:moveTo>
                <a:cubicBezTo>
                  <a:pt x="1065" y="766"/>
                  <a:pt x="1064" y="767"/>
                  <a:pt x="1064" y="769"/>
                </a:cubicBezTo>
                <a:cubicBezTo>
                  <a:pt x="1061" y="769"/>
                  <a:pt x="1061" y="765"/>
                  <a:pt x="1062" y="764"/>
                </a:cubicBezTo>
                <a:cubicBezTo>
                  <a:pt x="1064" y="764"/>
                  <a:pt x="1064" y="765"/>
                  <a:pt x="1065" y="765"/>
                </a:cubicBezTo>
                <a:close/>
                <a:moveTo>
                  <a:pt x="1066" y="831"/>
                </a:moveTo>
                <a:cubicBezTo>
                  <a:pt x="1065" y="830"/>
                  <a:pt x="1064" y="830"/>
                  <a:pt x="1063" y="830"/>
                </a:cubicBezTo>
                <a:cubicBezTo>
                  <a:pt x="1064" y="828"/>
                  <a:pt x="1065" y="827"/>
                  <a:pt x="1067" y="827"/>
                </a:cubicBezTo>
                <a:cubicBezTo>
                  <a:pt x="1067" y="829"/>
                  <a:pt x="1066" y="830"/>
                  <a:pt x="1066" y="831"/>
                </a:cubicBezTo>
                <a:close/>
                <a:moveTo>
                  <a:pt x="1064" y="777"/>
                </a:moveTo>
                <a:cubicBezTo>
                  <a:pt x="1064" y="773"/>
                  <a:pt x="1064" y="773"/>
                  <a:pt x="1064" y="773"/>
                </a:cubicBezTo>
                <a:cubicBezTo>
                  <a:pt x="1066" y="773"/>
                  <a:pt x="1068" y="774"/>
                  <a:pt x="1068" y="776"/>
                </a:cubicBezTo>
                <a:cubicBezTo>
                  <a:pt x="1067" y="777"/>
                  <a:pt x="1066" y="777"/>
                  <a:pt x="1064" y="777"/>
                </a:cubicBezTo>
                <a:close/>
                <a:moveTo>
                  <a:pt x="1111" y="821"/>
                </a:moveTo>
                <a:cubicBezTo>
                  <a:pt x="1111" y="824"/>
                  <a:pt x="1107" y="823"/>
                  <a:pt x="1107" y="827"/>
                </a:cubicBezTo>
                <a:cubicBezTo>
                  <a:pt x="1105" y="827"/>
                  <a:pt x="1105" y="824"/>
                  <a:pt x="1102" y="825"/>
                </a:cubicBezTo>
                <a:cubicBezTo>
                  <a:pt x="1105" y="824"/>
                  <a:pt x="1106" y="821"/>
                  <a:pt x="1111" y="821"/>
                </a:cubicBezTo>
                <a:close/>
                <a:moveTo>
                  <a:pt x="1120" y="787"/>
                </a:moveTo>
                <a:cubicBezTo>
                  <a:pt x="1120" y="784"/>
                  <a:pt x="1123" y="784"/>
                  <a:pt x="1125" y="784"/>
                </a:cubicBezTo>
                <a:cubicBezTo>
                  <a:pt x="1125" y="786"/>
                  <a:pt x="1123" y="787"/>
                  <a:pt x="1120" y="787"/>
                </a:cubicBezTo>
                <a:close/>
                <a:moveTo>
                  <a:pt x="1125" y="761"/>
                </a:moveTo>
                <a:cubicBezTo>
                  <a:pt x="1124" y="764"/>
                  <a:pt x="1125" y="767"/>
                  <a:pt x="1121" y="767"/>
                </a:cubicBezTo>
                <a:cubicBezTo>
                  <a:pt x="1119" y="764"/>
                  <a:pt x="1122" y="761"/>
                  <a:pt x="1125" y="761"/>
                </a:cubicBezTo>
                <a:close/>
                <a:moveTo>
                  <a:pt x="1122" y="773"/>
                </a:moveTo>
                <a:cubicBezTo>
                  <a:pt x="1123" y="771"/>
                  <a:pt x="1120" y="771"/>
                  <a:pt x="1121" y="769"/>
                </a:cubicBezTo>
                <a:cubicBezTo>
                  <a:pt x="1126" y="769"/>
                  <a:pt x="1131" y="763"/>
                  <a:pt x="1131" y="771"/>
                </a:cubicBezTo>
                <a:cubicBezTo>
                  <a:pt x="1128" y="771"/>
                  <a:pt x="1127" y="772"/>
                  <a:pt x="1122" y="773"/>
                </a:cubicBezTo>
                <a:close/>
                <a:moveTo>
                  <a:pt x="1135" y="808"/>
                </a:moveTo>
                <a:cubicBezTo>
                  <a:pt x="1135" y="810"/>
                  <a:pt x="1134" y="811"/>
                  <a:pt x="1132" y="810"/>
                </a:cubicBezTo>
                <a:cubicBezTo>
                  <a:pt x="1132" y="811"/>
                  <a:pt x="1133" y="812"/>
                  <a:pt x="1133" y="813"/>
                </a:cubicBezTo>
                <a:cubicBezTo>
                  <a:pt x="1130" y="813"/>
                  <a:pt x="1130" y="813"/>
                  <a:pt x="1130" y="813"/>
                </a:cubicBezTo>
                <a:cubicBezTo>
                  <a:pt x="1130" y="812"/>
                  <a:pt x="1130" y="810"/>
                  <a:pt x="1129" y="810"/>
                </a:cubicBezTo>
                <a:cubicBezTo>
                  <a:pt x="1129" y="809"/>
                  <a:pt x="1130" y="810"/>
                  <a:pt x="1130" y="810"/>
                </a:cubicBezTo>
                <a:cubicBezTo>
                  <a:pt x="1131" y="810"/>
                  <a:pt x="1131" y="809"/>
                  <a:pt x="1131" y="808"/>
                </a:cubicBezTo>
                <a:lnTo>
                  <a:pt x="1135" y="808"/>
                </a:lnTo>
                <a:close/>
                <a:moveTo>
                  <a:pt x="1128" y="750"/>
                </a:moveTo>
                <a:cubicBezTo>
                  <a:pt x="1131" y="749"/>
                  <a:pt x="1131" y="754"/>
                  <a:pt x="1131" y="750"/>
                </a:cubicBezTo>
                <a:cubicBezTo>
                  <a:pt x="1132" y="750"/>
                  <a:pt x="1132" y="752"/>
                  <a:pt x="1132" y="753"/>
                </a:cubicBezTo>
                <a:cubicBezTo>
                  <a:pt x="1131" y="753"/>
                  <a:pt x="1130" y="753"/>
                  <a:pt x="1130" y="754"/>
                </a:cubicBezTo>
                <a:cubicBezTo>
                  <a:pt x="1129" y="754"/>
                  <a:pt x="1129" y="753"/>
                  <a:pt x="1129" y="752"/>
                </a:cubicBezTo>
                <a:cubicBezTo>
                  <a:pt x="1128" y="752"/>
                  <a:pt x="1128" y="752"/>
                  <a:pt x="1128" y="753"/>
                </a:cubicBezTo>
                <a:cubicBezTo>
                  <a:pt x="1127" y="753"/>
                  <a:pt x="1127" y="752"/>
                  <a:pt x="1127" y="751"/>
                </a:cubicBezTo>
                <a:cubicBezTo>
                  <a:pt x="1128" y="751"/>
                  <a:pt x="1128" y="751"/>
                  <a:pt x="1128" y="750"/>
                </a:cubicBezTo>
                <a:close/>
                <a:moveTo>
                  <a:pt x="1126" y="756"/>
                </a:moveTo>
                <a:cubicBezTo>
                  <a:pt x="1125" y="759"/>
                  <a:pt x="1122" y="761"/>
                  <a:pt x="1118" y="762"/>
                </a:cubicBezTo>
                <a:cubicBezTo>
                  <a:pt x="1120" y="758"/>
                  <a:pt x="1115" y="759"/>
                  <a:pt x="1115" y="755"/>
                </a:cubicBezTo>
                <a:cubicBezTo>
                  <a:pt x="1117" y="755"/>
                  <a:pt x="1119" y="755"/>
                  <a:pt x="1119" y="754"/>
                </a:cubicBezTo>
                <a:cubicBezTo>
                  <a:pt x="1122" y="754"/>
                  <a:pt x="1121" y="758"/>
                  <a:pt x="1126" y="756"/>
                </a:cubicBezTo>
                <a:close/>
                <a:moveTo>
                  <a:pt x="1121" y="731"/>
                </a:moveTo>
                <a:cubicBezTo>
                  <a:pt x="1120" y="733"/>
                  <a:pt x="1120" y="734"/>
                  <a:pt x="1119" y="735"/>
                </a:cubicBezTo>
                <a:cubicBezTo>
                  <a:pt x="1116" y="735"/>
                  <a:pt x="1117" y="730"/>
                  <a:pt x="1121" y="731"/>
                </a:cubicBezTo>
                <a:close/>
                <a:moveTo>
                  <a:pt x="1103" y="692"/>
                </a:moveTo>
                <a:cubicBezTo>
                  <a:pt x="1104" y="693"/>
                  <a:pt x="1104" y="694"/>
                  <a:pt x="1105" y="694"/>
                </a:cubicBezTo>
                <a:cubicBezTo>
                  <a:pt x="1105" y="697"/>
                  <a:pt x="1103" y="699"/>
                  <a:pt x="1100" y="700"/>
                </a:cubicBezTo>
                <a:cubicBezTo>
                  <a:pt x="1098" y="698"/>
                  <a:pt x="1101" y="694"/>
                  <a:pt x="1103" y="692"/>
                </a:cubicBezTo>
                <a:close/>
                <a:moveTo>
                  <a:pt x="1091" y="752"/>
                </a:moveTo>
                <a:cubicBezTo>
                  <a:pt x="1093" y="751"/>
                  <a:pt x="1093" y="752"/>
                  <a:pt x="1094" y="753"/>
                </a:cubicBezTo>
                <a:cubicBezTo>
                  <a:pt x="1100" y="744"/>
                  <a:pt x="1113" y="742"/>
                  <a:pt x="1122" y="736"/>
                </a:cubicBezTo>
                <a:cubicBezTo>
                  <a:pt x="1121" y="739"/>
                  <a:pt x="1120" y="741"/>
                  <a:pt x="1119" y="743"/>
                </a:cubicBezTo>
                <a:cubicBezTo>
                  <a:pt x="1116" y="744"/>
                  <a:pt x="1117" y="742"/>
                  <a:pt x="1114" y="743"/>
                </a:cubicBezTo>
                <a:cubicBezTo>
                  <a:pt x="1114" y="745"/>
                  <a:pt x="1115" y="746"/>
                  <a:pt x="1116" y="746"/>
                </a:cubicBezTo>
                <a:cubicBezTo>
                  <a:pt x="1120" y="747"/>
                  <a:pt x="1119" y="742"/>
                  <a:pt x="1123" y="743"/>
                </a:cubicBezTo>
                <a:cubicBezTo>
                  <a:pt x="1122" y="750"/>
                  <a:pt x="1119" y="753"/>
                  <a:pt x="1113" y="754"/>
                </a:cubicBezTo>
                <a:cubicBezTo>
                  <a:pt x="1112" y="755"/>
                  <a:pt x="1111" y="756"/>
                  <a:pt x="1110" y="757"/>
                </a:cubicBezTo>
                <a:cubicBezTo>
                  <a:pt x="1110" y="759"/>
                  <a:pt x="1111" y="757"/>
                  <a:pt x="1113" y="757"/>
                </a:cubicBezTo>
                <a:cubicBezTo>
                  <a:pt x="1111" y="761"/>
                  <a:pt x="1112" y="765"/>
                  <a:pt x="1115" y="766"/>
                </a:cubicBezTo>
                <a:cubicBezTo>
                  <a:pt x="1116" y="769"/>
                  <a:pt x="1114" y="770"/>
                  <a:pt x="1113" y="772"/>
                </a:cubicBezTo>
                <a:cubicBezTo>
                  <a:pt x="1110" y="771"/>
                  <a:pt x="1108" y="767"/>
                  <a:pt x="1111" y="765"/>
                </a:cubicBezTo>
                <a:cubicBezTo>
                  <a:pt x="1105" y="767"/>
                  <a:pt x="1102" y="772"/>
                  <a:pt x="1096" y="773"/>
                </a:cubicBezTo>
                <a:cubicBezTo>
                  <a:pt x="1095" y="773"/>
                  <a:pt x="1096" y="772"/>
                  <a:pt x="1096" y="771"/>
                </a:cubicBezTo>
                <a:cubicBezTo>
                  <a:pt x="1091" y="773"/>
                  <a:pt x="1088" y="775"/>
                  <a:pt x="1084" y="778"/>
                </a:cubicBezTo>
                <a:cubicBezTo>
                  <a:pt x="1081" y="776"/>
                  <a:pt x="1086" y="774"/>
                  <a:pt x="1087" y="773"/>
                </a:cubicBezTo>
                <a:cubicBezTo>
                  <a:pt x="1083" y="769"/>
                  <a:pt x="1090" y="765"/>
                  <a:pt x="1086" y="759"/>
                </a:cubicBezTo>
                <a:cubicBezTo>
                  <a:pt x="1086" y="758"/>
                  <a:pt x="1082" y="761"/>
                  <a:pt x="1082" y="756"/>
                </a:cubicBezTo>
                <a:cubicBezTo>
                  <a:pt x="1086" y="758"/>
                  <a:pt x="1091" y="757"/>
                  <a:pt x="1091" y="752"/>
                </a:cubicBezTo>
                <a:close/>
                <a:moveTo>
                  <a:pt x="1083" y="748"/>
                </a:moveTo>
                <a:cubicBezTo>
                  <a:pt x="1081" y="750"/>
                  <a:pt x="1078" y="748"/>
                  <a:pt x="1076" y="749"/>
                </a:cubicBezTo>
                <a:cubicBezTo>
                  <a:pt x="1076" y="747"/>
                  <a:pt x="1083" y="743"/>
                  <a:pt x="1083" y="748"/>
                </a:cubicBezTo>
                <a:close/>
                <a:moveTo>
                  <a:pt x="1076" y="807"/>
                </a:moveTo>
                <a:cubicBezTo>
                  <a:pt x="1076" y="803"/>
                  <a:pt x="1072" y="803"/>
                  <a:pt x="1073" y="798"/>
                </a:cubicBezTo>
                <a:cubicBezTo>
                  <a:pt x="1074" y="796"/>
                  <a:pt x="1079" y="795"/>
                  <a:pt x="1081" y="797"/>
                </a:cubicBezTo>
                <a:cubicBezTo>
                  <a:pt x="1084" y="797"/>
                  <a:pt x="1080" y="795"/>
                  <a:pt x="1081" y="793"/>
                </a:cubicBezTo>
                <a:cubicBezTo>
                  <a:pt x="1086" y="793"/>
                  <a:pt x="1087" y="790"/>
                  <a:pt x="1091" y="789"/>
                </a:cubicBezTo>
                <a:cubicBezTo>
                  <a:pt x="1092" y="786"/>
                  <a:pt x="1088" y="788"/>
                  <a:pt x="1089" y="785"/>
                </a:cubicBezTo>
                <a:cubicBezTo>
                  <a:pt x="1090" y="783"/>
                  <a:pt x="1093" y="782"/>
                  <a:pt x="1096" y="782"/>
                </a:cubicBezTo>
                <a:cubicBezTo>
                  <a:pt x="1095" y="779"/>
                  <a:pt x="1095" y="777"/>
                  <a:pt x="1096" y="774"/>
                </a:cubicBezTo>
                <a:cubicBezTo>
                  <a:pt x="1099" y="774"/>
                  <a:pt x="1099" y="774"/>
                  <a:pt x="1099" y="774"/>
                </a:cubicBezTo>
                <a:cubicBezTo>
                  <a:pt x="1099" y="777"/>
                  <a:pt x="1101" y="779"/>
                  <a:pt x="1099" y="781"/>
                </a:cubicBezTo>
                <a:cubicBezTo>
                  <a:pt x="1103" y="781"/>
                  <a:pt x="1103" y="777"/>
                  <a:pt x="1103" y="774"/>
                </a:cubicBezTo>
                <a:cubicBezTo>
                  <a:pt x="1108" y="776"/>
                  <a:pt x="1106" y="775"/>
                  <a:pt x="1112" y="774"/>
                </a:cubicBezTo>
                <a:cubicBezTo>
                  <a:pt x="1112" y="777"/>
                  <a:pt x="1114" y="779"/>
                  <a:pt x="1113" y="782"/>
                </a:cubicBezTo>
                <a:cubicBezTo>
                  <a:pt x="1103" y="786"/>
                  <a:pt x="1102" y="797"/>
                  <a:pt x="1092" y="800"/>
                </a:cubicBezTo>
                <a:cubicBezTo>
                  <a:pt x="1090" y="800"/>
                  <a:pt x="1090" y="798"/>
                  <a:pt x="1088" y="797"/>
                </a:cubicBezTo>
                <a:cubicBezTo>
                  <a:pt x="1084" y="805"/>
                  <a:pt x="1081" y="815"/>
                  <a:pt x="1070" y="816"/>
                </a:cubicBezTo>
                <a:cubicBezTo>
                  <a:pt x="1071" y="812"/>
                  <a:pt x="1076" y="812"/>
                  <a:pt x="1076" y="807"/>
                </a:cubicBezTo>
                <a:close/>
                <a:moveTo>
                  <a:pt x="1066" y="712"/>
                </a:moveTo>
                <a:cubicBezTo>
                  <a:pt x="1069" y="714"/>
                  <a:pt x="1066" y="717"/>
                  <a:pt x="1069" y="719"/>
                </a:cubicBezTo>
                <a:cubicBezTo>
                  <a:pt x="1067" y="723"/>
                  <a:pt x="1063" y="724"/>
                  <a:pt x="1059" y="724"/>
                </a:cubicBezTo>
                <a:cubicBezTo>
                  <a:pt x="1060" y="720"/>
                  <a:pt x="1057" y="720"/>
                  <a:pt x="1055" y="719"/>
                </a:cubicBezTo>
                <a:cubicBezTo>
                  <a:pt x="1056" y="715"/>
                  <a:pt x="1060" y="712"/>
                  <a:pt x="1066" y="712"/>
                </a:cubicBezTo>
                <a:close/>
                <a:moveTo>
                  <a:pt x="1054" y="736"/>
                </a:moveTo>
                <a:cubicBezTo>
                  <a:pt x="1054" y="737"/>
                  <a:pt x="1056" y="740"/>
                  <a:pt x="1054" y="740"/>
                </a:cubicBezTo>
                <a:cubicBezTo>
                  <a:pt x="1054" y="742"/>
                  <a:pt x="1056" y="739"/>
                  <a:pt x="1059" y="740"/>
                </a:cubicBezTo>
                <a:cubicBezTo>
                  <a:pt x="1059" y="737"/>
                  <a:pt x="1057" y="737"/>
                  <a:pt x="1057" y="734"/>
                </a:cubicBezTo>
                <a:cubicBezTo>
                  <a:pt x="1059" y="732"/>
                  <a:pt x="1063" y="731"/>
                  <a:pt x="1063" y="726"/>
                </a:cubicBezTo>
                <a:cubicBezTo>
                  <a:pt x="1067" y="726"/>
                  <a:pt x="1067" y="725"/>
                  <a:pt x="1070" y="726"/>
                </a:cubicBezTo>
                <a:cubicBezTo>
                  <a:pt x="1070" y="731"/>
                  <a:pt x="1068" y="731"/>
                  <a:pt x="1068" y="734"/>
                </a:cubicBezTo>
                <a:cubicBezTo>
                  <a:pt x="1066" y="734"/>
                  <a:pt x="1065" y="733"/>
                  <a:pt x="1062" y="733"/>
                </a:cubicBezTo>
                <a:cubicBezTo>
                  <a:pt x="1062" y="736"/>
                  <a:pt x="1063" y="737"/>
                  <a:pt x="1065" y="737"/>
                </a:cubicBezTo>
                <a:cubicBezTo>
                  <a:pt x="1065" y="740"/>
                  <a:pt x="1063" y="740"/>
                  <a:pt x="1062" y="742"/>
                </a:cubicBezTo>
                <a:cubicBezTo>
                  <a:pt x="1061" y="741"/>
                  <a:pt x="1061" y="740"/>
                  <a:pt x="1061" y="739"/>
                </a:cubicBezTo>
                <a:cubicBezTo>
                  <a:pt x="1058" y="740"/>
                  <a:pt x="1059" y="742"/>
                  <a:pt x="1059" y="745"/>
                </a:cubicBezTo>
                <a:cubicBezTo>
                  <a:pt x="1056" y="747"/>
                  <a:pt x="1056" y="753"/>
                  <a:pt x="1050" y="750"/>
                </a:cubicBezTo>
                <a:cubicBezTo>
                  <a:pt x="1051" y="749"/>
                  <a:pt x="1052" y="748"/>
                  <a:pt x="1052" y="746"/>
                </a:cubicBezTo>
                <a:cubicBezTo>
                  <a:pt x="1050" y="744"/>
                  <a:pt x="1049" y="747"/>
                  <a:pt x="1047" y="747"/>
                </a:cubicBezTo>
                <a:cubicBezTo>
                  <a:pt x="1042" y="742"/>
                  <a:pt x="1049" y="737"/>
                  <a:pt x="1054" y="736"/>
                </a:cubicBezTo>
                <a:close/>
                <a:moveTo>
                  <a:pt x="1050" y="704"/>
                </a:moveTo>
                <a:cubicBezTo>
                  <a:pt x="1047" y="705"/>
                  <a:pt x="1047" y="703"/>
                  <a:pt x="1044" y="704"/>
                </a:cubicBezTo>
                <a:cubicBezTo>
                  <a:pt x="1043" y="700"/>
                  <a:pt x="1047" y="701"/>
                  <a:pt x="1047" y="698"/>
                </a:cubicBezTo>
                <a:cubicBezTo>
                  <a:pt x="1039" y="702"/>
                  <a:pt x="1040" y="714"/>
                  <a:pt x="1031" y="716"/>
                </a:cubicBezTo>
                <a:cubicBezTo>
                  <a:pt x="1028" y="714"/>
                  <a:pt x="1033" y="711"/>
                  <a:pt x="1030" y="710"/>
                </a:cubicBezTo>
                <a:cubicBezTo>
                  <a:pt x="1022" y="710"/>
                  <a:pt x="1024" y="721"/>
                  <a:pt x="1016" y="721"/>
                </a:cubicBezTo>
                <a:cubicBezTo>
                  <a:pt x="1015" y="717"/>
                  <a:pt x="1020" y="715"/>
                  <a:pt x="1015" y="717"/>
                </a:cubicBezTo>
                <a:cubicBezTo>
                  <a:pt x="1014" y="711"/>
                  <a:pt x="1018" y="712"/>
                  <a:pt x="1020" y="710"/>
                </a:cubicBezTo>
                <a:cubicBezTo>
                  <a:pt x="1019" y="707"/>
                  <a:pt x="1018" y="711"/>
                  <a:pt x="1016" y="710"/>
                </a:cubicBezTo>
                <a:cubicBezTo>
                  <a:pt x="1017" y="705"/>
                  <a:pt x="1024" y="704"/>
                  <a:pt x="1019" y="697"/>
                </a:cubicBezTo>
                <a:cubicBezTo>
                  <a:pt x="1021" y="697"/>
                  <a:pt x="1023" y="697"/>
                  <a:pt x="1023" y="696"/>
                </a:cubicBezTo>
                <a:cubicBezTo>
                  <a:pt x="1026" y="697"/>
                  <a:pt x="1023" y="699"/>
                  <a:pt x="1023" y="701"/>
                </a:cubicBezTo>
                <a:cubicBezTo>
                  <a:pt x="1026" y="703"/>
                  <a:pt x="1026" y="700"/>
                  <a:pt x="1030" y="700"/>
                </a:cubicBezTo>
                <a:cubicBezTo>
                  <a:pt x="1038" y="705"/>
                  <a:pt x="1043" y="693"/>
                  <a:pt x="1051" y="692"/>
                </a:cubicBezTo>
                <a:cubicBezTo>
                  <a:pt x="1048" y="697"/>
                  <a:pt x="1053" y="699"/>
                  <a:pt x="1050" y="704"/>
                </a:cubicBezTo>
                <a:close/>
                <a:moveTo>
                  <a:pt x="1067" y="678"/>
                </a:moveTo>
                <a:cubicBezTo>
                  <a:pt x="1065" y="679"/>
                  <a:pt x="1065" y="678"/>
                  <a:pt x="1064" y="678"/>
                </a:cubicBezTo>
                <a:cubicBezTo>
                  <a:pt x="1064" y="675"/>
                  <a:pt x="1065" y="674"/>
                  <a:pt x="1068" y="675"/>
                </a:cubicBezTo>
                <a:cubicBezTo>
                  <a:pt x="1068" y="677"/>
                  <a:pt x="1067" y="677"/>
                  <a:pt x="1067" y="678"/>
                </a:cubicBezTo>
                <a:close/>
                <a:moveTo>
                  <a:pt x="1067" y="520"/>
                </a:moveTo>
                <a:cubicBezTo>
                  <a:pt x="1068" y="518"/>
                  <a:pt x="1069" y="516"/>
                  <a:pt x="1072" y="517"/>
                </a:cubicBezTo>
                <a:cubicBezTo>
                  <a:pt x="1072" y="519"/>
                  <a:pt x="1068" y="521"/>
                  <a:pt x="1067" y="520"/>
                </a:cubicBezTo>
                <a:close/>
                <a:moveTo>
                  <a:pt x="1100" y="574"/>
                </a:moveTo>
                <a:cubicBezTo>
                  <a:pt x="1100" y="577"/>
                  <a:pt x="1098" y="578"/>
                  <a:pt x="1095" y="578"/>
                </a:cubicBezTo>
                <a:cubicBezTo>
                  <a:pt x="1096" y="577"/>
                  <a:pt x="1097" y="574"/>
                  <a:pt x="1100" y="574"/>
                </a:cubicBezTo>
                <a:close/>
                <a:moveTo>
                  <a:pt x="1098" y="659"/>
                </a:moveTo>
                <a:cubicBezTo>
                  <a:pt x="1098" y="656"/>
                  <a:pt x="1098" y="654"/>
                  <a:pt x="1099" y="652"/>
                </a:cubicBezTo>
                <a:cubicBezTo>
                  <a:pt x="1102" y="652"/>
                  <a:pt x="1102" y="654"/>
                  <a:pt x="1104" y="653"/>
                </a:cubicBezTo>
                <a:cubicBezTo>
                  <a:pt x="1104" y="657"/>
                  <a:pt x="1101" y="658"/>
                  <a:pt x="1098" y="659"/>
                </a:cubicBezTo>
                <a:close/>
                <a:moveTo>
                  <a:pt x="1090" y="597"/>
                </a:moveTo>
                <a:cubicBezTo>
                  <a:pt x="1090" y="588"/>
                  <a:pt x="1099" y="584"/>
                  <a:pt x="1106" y="585"/>
                </a:cubicBezTo>
                <a:cubicBezTo>
                  <a:pt x="1103" y="591"/>
                  <a:pt x="1097" y="595"/>
                  <a:pt x="1090" y="597"/>
                </a:cubicBezTo>
                <a:close/>
                <a:moveTo>
                  <a:pt x="1125" y="506"/>
                </a:moveTo>
                <a:cubicBezTo>
                  <a:pt x="1125" y="509"/>
                  <a:pt x="1124" y="513"/>
                  <a:pt x="1120" y="513"/>
                </a:cubicBezTo>
                <a:cubicBezTo>
                  <a:pt x="1119" y="508"/>
                  <a:pt x="1121" y="505"/>
                  <a:pt x="1125" y="506"/>
                </a:cubicBezTo>
                <a:close/>
                <a:moveTo>
                  <a:pt x="1127" y="527"/>
                </a:moveTo>
                <a:cubicBezTo>
                  <a:pt x="1127" y="534"/>
                  <a:pt x="1121" y="535"/>
                  <a:pt x="1117" y="538"/>
                </a:cubicBezTo>
                <a:cubicBezTo>
                  <a:pt x="1116" y="536"/>
                  <a:pt x="1115" y="534"/>
                  <a:pt x="1115" y="531"/>
                </a:cubicBezTo>
                <a:cubicBezTo>
                  <a:pt x="1122" y="532"/>
                  <a:pt x="1122" y="524"/>
                  <a:pt x="1127" y="527"/>
                </a:cubicBezTo>
                <a:close/>
                <a:moveTo>
                  <a:pt x="1151" y="586"/>
                </a:moveTo>
                <a:cubicBezTo>
                  <a:pt x="1148" y="585"/>
                  <a:pt x="1151" y="579"/>
                  <a:pt x="1155" y="580"/>
                </a:cubicBezTo>
                <a:cubicBezTo>
                  <a:pt x="1155" y="583"/>
                  <a:pt x="1152" y="584"/>
                  <a:pt x="1151" y="586"/>
                </a:cubicBezTo>
                <a:close/>
                <a:moveTo>
                  <a:pt x="1151" y="561"/>
                </a:moveTo>
                <a:cubicBezTo>
                  <a:pt x="1151" y="579"/>
                  <a:pt x="1132" y="583"/>
                  <a:pt x="1119" y="585"/>
                </a:cubicBezTo>
                <a:cubicBezTo>
                  <a:pt x="1119" y="582"/>
                  <a:pt x="1117" y="580"/>
                  <a:pt x="1119" y="578"/>
                </a:cubicBezTo>
                <a:cubicBezTo>
                  <a:pt x="1116" y="578"/>
                  <a:pt x="1114" y="583"/>
                  <a:pt x="1111" y="580"/>
                </a:cubicBezTo>
                <a:cubicBezTo>
                  <a:pt x="1115" y="576"/>
                  <a:pt x="1120" y="574"/>
                  <a:pt x="1121" y="567"/>
                </a:cubicBezTo>
                <a:cubicBezTo>
                  <a:pt x="1126" y="568"/>
                  <a:pt x="1125" y="563"/>
                  <a:pt x="1129" y="562"/>
                </a:cubicBezTo>
                <a:cubicBezTo>
                  <a:pt x="1132" y="561"/>
                  <a:pt x="1130" y="565"/>
                  <a:pt x="1133" y="565"/>
                </a:cubicBezTo>
                <a:cubicBezTo>
                  <a:pt x="1139" y="558"/>
                  <a:pt x="1149" y="551"/>
                  <a:pt x="1157" y="556"/>
                </a:cubicBezTo>
                <a:cubicBezTo>
                  <a:pt x="1155" y="557"/>
                  <a:pt x="1154" y="561"/>
                  <a:pt x="1151" y="561"/>
                </a:cubicBezTo>
                <a:close/>
                <a:moveTo>
                  <a:pt x="1158" y="556"/>
                </a:moveTo>
                <a:cubicBezTo>
                  <a:pt x="1157" y="551"/>
                  <a:pt x="1163" y="553"/>
                  <a:pt x="1161" y="547"/>
                </a:cubicBezTo>
                <a:cubicBezTo>
                  <a:pt x="1165" y="547"/>
                  <a:pt x="1165" y="547"/>
                  <a:pt x="1165" y="547"/>
                </a:cubicBezTo>
                <a:cubicBezTo>
                  <a:pt x="1165" y="552"/>
                  <a:pt x="1161" y="554"/>
                  <a:pt x="1158" y="556"/>
                </a:cubicBezTo>
                <a:close/>
                <a:moveTo>
                  <a:pt x="1179" y="548"/>
                </a:moveTo>
                <a:cubicBezTo>
                  <a:pt x="1178" y="551"/>
                  <a:pt x="1177" y="552"/>
                  <a:pt x="1175" y="552"/>
                </a:cubicBezTo>
                <a:cubicBezTo>
                  <a:pt x="1175" y="550"/>
                  <a:pt x="1176" y="548"/>
                  <a:pt x="1179" y="548"/>
                </a:cubicBezTo>
                <a:close/>
                <a:moveTo>
                  <a:pt x="1177" y="514"/>
                </a:moveTo>
                <a:cubicBezTo>
                  <a:pt x="1176" y="512"/>
                  <a:pt x="1177" y="510"/>
                  <a:pt x="1178" y="509"/>
                </a:cubicBezTo>
                <a:cubicBezTo>
                  <a:pt x="1180" y="509"/>
                  <a:pt x="1180" y="511"/>
                  <a:pt x="1182" y="510"/>
                </a:cubicBezTo>
                <a:cubicBezTo>
                  <a:pt x="1182" y="513"/>
                  <a:pt x="1180" y="514"/>
                  <a:pt x="1177" y="514"/>
                </a:cubicBezTo>
                <a:close/>
                <a:moveTo>
                  <a:pt x="1112" y="747"/>
                </a:moveTo>
                <a:cubicBezTo>
                  <a:pt x="1108" y="748"/>
                  <a:pt x="1111" y="752"/>
                  <a:pt x="1113" y="754"/>
                </a:cubicBezTo>
                <a:cubicBezTo>
                  <a:pt x="1113" y="752"/>
                  <a:pt x="1114" y="752"/>
                  <a:pt x="1114" y="750"/>
                </a:cubicBezTo>
                <a:cubicBezTo>
                  <a:pt x="1113" y="749"/>
                  <a:pt x="1112" y="749"/>
                  <a:pt x="1112" y="747"/>
                </a:cubicBezTo>
                <a:close/>
                <a:moveTo>
                  <a:pt x="700" y="1082"/>
                </a:moveTo>
                <a:cubicBezTo>
                  <a:pt x="699" y="1085"/>
                  <a:pt x="702" y="1084"/>
                  <a:pt x="702" y="1085"/>
                </a:cubicBezTo>
                <a:cubicBezTo>
                  <a:pt x="704" y="1082"/>
                  <a:pt x="712" y="1083"/>
                  <a:pt x="715" y="1081"/>
                </a:cubicBezTo>
                <a:cubicBezTo>
                  <a:pt x="710" y="1075"/>
                  <a:pt x="707" y="1081"/>
                  <a:pt x="700" y="1082"/>
                </a:cubicBezTo>
                <a:close/>
                <a:moveTo>
                  <a:pt x="927" y="95"/>
                </a:moveTo>
                <a:cubicBezTo>
                  <a:pt x="937" y="94"/>
                  <a:pt x="932" y="90"/>
                  <a:pt x="927" y="95"/>
                </a:cubicBezTo>
                <a:close/>
                <a:moveTo>
                  <a:pt x="1147" y="166"/>
                </a:moveTo>
                <a:cubicBezTo>
                  <a:pt x="1143" y="165"/>
                  <a:pt x="1136" y="171"/>
                  <a:pt x="1141" y="174"/>
                </a:cubicBezTo>
                <a:cubicBezTo>
                  <a:pt x="1143" y="172"/>
                  <a:pt x="1142" y="167"/>
                  <a:pt x="1147" y="167"/>
                </a:cubicBezTo>
                <a:cubicBezTo>
                  <a:pt x="1147" y="167"/>
                  <a:pt x="1148" y="166"/>
                  <a:pt x="1147" y="166"/>
                </a:cubicBezTo>
                <a:close/>
                <a:moveTo>
                  <a:pt x="959" y="188"/>
                </a:moveTo>
                <a:cubicBezTo>
                  <a:pt x="961" y="182"/>
                  <a:pt x="971" y="177"/>
                  <a:pt x="976" y="181"/>
                </a:cubicBezTo>
                <a:cubicBezTo>
                  <a:pt x="981" y="176"/>
                  <a:pt x="993" y="173"/>
                  <a:pt x="994" y="167"/>
                </a:cubicBezTo>
                <a:cubicBezTo>
                  <a:pt x="979" y="168"/>
                  <a:pt x="971" y="179"/>
                  <a:pt x="957" y="183"/>
                </a:cubicBezTo>
                <a:cubicBezTo>
                  <a:pt x="957" y="185"/>
                  <a:pt x="957" y="187"/>
                  <a:pt x="959" y="188"/>
                </a:cubicBezTo>
                <a:close/>
                <a:moveTo>
                  <a:pt x="1152" y="259"/>
                </a:moveTo>
                <a:cubicBezTo>
                  <a:pt x="1152" y="256"/>
                  <a:pt x="1155" y="255"/>
                  <a:pt x="1157" y="253"/>
                </a:cubicBezTo>
                <a:cubicBezTo>
                  <a:pt x="1154" y="251"/>
                  <a:pt x="1151" y="249"/>
                  <a:pt x="1147" y="249"/>
                </a:cubicBezTo>
                <a:cubicBezTo>
                  <a:pt x="1148" y="254"/>
                  <a:pt x="1151" y="256"/>
                  <a:pt x="1153" y="255"/>
                </a:cubicBezTo>
                <a:cubicBezTo>
                  <a:pt x="1152" y="257"/>
                  <a:pt x="1148" y="258"/>
                  <a:pt x="1152" y="259"/>
                </a:cubicBezTo>
                <a:close/>
                <a:moveTo>
                  <a:pt x="1192" y="338"/>
                </a:moveTo>
                <a:cubicBezTo>
                  <a:pt x="1197" y="336"/>
                  <a:pt x="1200" y="334"/>
                  <a:pt x="1203" y="331"/>
                </a:cubicBezTo>
                <a:cubicBezTo>
                  <a:pt x="1200" y="333"/>
                  <a:pt x="1191" y="334"/>
                  <a:pt x="1192" y="338"/>
                </a:cubicBezTo>
                <a:close/>
                <a:moveTo>
                  <a:pt x="1219" y="382"/>
                </a:moveTo>
                <a:cubicBezTo>
                  <a:pt x="1223" y="382"/>
                  <a:pt x="1228" y="384"/>
                  <a:pt x="1231" y="378"/>
                </a:cubicBezTo>
                <a:cubicBezTo>
                  <a:pt x="1228" y="377"/>
                  <a:pt x="1226" y="381"/>
                  <a:pt x="1225" y="378"/>
                </a:cubicBezTo>
                <a:cubicBezTo>
                  <a:pt x="1228" y="377"/>
                  <a:pt x="1230" y="375"/>
                  <a:pt x="1232" y="374"/>
                </a:cubicBezTo>
                <a:cubicBezTo>
                  <a:pt x="1229" y="375"/>
                  <a:pt x="1226" y="375"/>
                  <a:pt x="1223" y="373"/>
                </a:cubicBezTo>
                <a:cubicBezTo>
                  <a:pt x="1223" y="377"/>
                  <a:pt x="1219" y="378"/>
                  <a:pt x="1219" y="382"/>
                </a:cubicBezTo>
                <a:close/>
                <a:moveTo>
                  <a:pt x="1162" y="385"/>
                </a:moveTo>
                <a:cubicBezTo>
                  <a:pt x="1170" y="385"/>
                  <a:pt x="1172" y="376"/>
                  <a:pt x="1179" y="378"/>
                </a:cubicBezTo>
                <a:cubicBezTo>
                  <a:pt x="1175" y="373"/>
                  <a:pt x="1166" y="382"/>
                  <a:pt x="1162" y="385"/>
                </a:cubicBezTo>
                <a:close/>
                <a:moveTo>
                  <a:pt x="1215" y="381"/>
                </a:moveTo>
                <a:cubicBezTo>
                  <a:pt x="1213" y="381"/>
                  <a:pt x="1202" y="379"/>
                  <a:pt x="1201" y="387"/>
                </a:cubicBezTo>
                <a:cubicBezTo>
                  <a:pt x="1204" y="387"/>
                  <a:pt x="1207" y="387"/>
                  <a:pt x="1208" y="390"/>
                </a:cubicBezTo>
                <a:cubicBezTo>
                  <a:pt x="1204" y="391"/>
                  <a:pt x="1203" y="394"/>
                  <a:pt x="1199" y="394"/>
                </a:cubicBezTo>
                <a:cubicBezTo>
                  <a:pt x="1201" y="396"/>
                  <a:pt x="1205" y="392"/>
                  <a:pt x="1208" y="390"/>
                </a:cubicBezTo>
                <a:cubicBezTo>
                  <a:pt x="1211" y="390"/>
                  <a:pt x="1213" y="390"/>
                  <a:pt x="1213" y="388"/>
                </a:cubicBezTo>
                <a:cubicBezTo>
                  <a:pt x="1212" y="387"/>
                  <a:pt x="1209" y="389"/>
                  <a:pt x="1209" y="387"/>
                </a:cubicBezTo>
                <a:cubicBezTo>
                  <a:pt x="1209" y="383"/>
                  <a:pt x="1214" y="384"/>
                  <a:pt x="1215" y="381"/>
                </a:cubicBezTo>
                <a:close/>
                <a:moveTo>
                  <a:pt x="1267" y="409"/>
                </a:moveTo>
                <a:cubicBezTo>
                  <a:pt x="1269" y="403"/>
                  <a:pt x="1274" y="398"/>
                  <a:pt x="1282" y="398"/>
                </a:cubicBezTo>
                <a:cubicBezTo>
                  <a:pt x="1285" y="394"/>
                  <a:pt x="1291" y="392"/>
                  <a:pt x="1287" y="393"/>
                </a:cubicBezTo>
                <a:cubicBezTo>
                  <a:pt x="1282" y="394"/>
                  <a:pt x="1262" y="406"/>
                  <a:pt x="1255" y="404"/>
                </a:cubicBezTo>
                <a:cubicBezTo>
                  <a:pt x="1255" y="405"/>
                  <a:pt x="1258" y="405"/>
                  <a:pt x="1257" y="407"/>
                </a:cubicBezTo>
                <a:cubicBezTo>
                  <a:pt x="1253" y="407"/>
                  <a:pt x="1253" y="410"/>
                  <a:pt x="1251" y="412"/>
                </a:cubicBezTo>
                <a:cubicBezTo>
                  <a:pt x="1256" y="414"/>
                  <a:pt x="1259" y="407"/>
                  <a:pt x="1267" y="409"/>
                </a:cubicBezTo>
                <a:close/>
                <a:moveTo>
                  <a:pt x="1230" y="407"/>
                </a:moveTo>
                <a:cubicBezTo>
                  <a:pt x="1229" y="408"/>
                  <a:pt x="1226" y="408"/>
                  <a:pt x="1226" y="406"/>
                </a:cubicBezTo>
                <a:cubicBezTo>
                  <a:pt x="1226" y="404"/>
                  <a:pt x="1230" y="405"/>
                  <a:pt x="1230" y="403"/>
                </a:cubicBezTo>
                <a:cubicBezTo>
                  <a:pt x="1229" y="403"/>
                  <a:pt x="1229" y="401"/>
                  <a:pt x="1229" y="400"/>
                </a:cubicBezTo>
                <a:cubicBezTo>
                  <a:pt x="1226" y="401"/>
                  <a:pt x="1224" y="401"/>
                  <a:pt x="1223" y="399"/>
                </a:cubicBezTo>
                <a:cubicBezTo>
                  <a:pt x="1220" y="402"/>
                  <a:pt x="1210" y="404"/>
                  <a:pt x="1218" y="404"/>
                </a:cubicBezTo>
                <a:cubicBezTo>
                  <a:pt x="1216" y="405"/>
                  <a:pt x="1214" y="405"/>
                  <a:pt x="1214" y="408"/>
                </a:cubicBezTo>
                <a:cubicBezTo>
                  <a:pt x="1216" y="408"/>
                  <a:pt x="1217" y="407"/>
                  <a:pt x="1217" y="408"/>
                </a:cubicBezTo>
                <a:cubicBezTo>
                  <a:pt x="1217" y="411"/>
                  <a:pt x="1214" y="412"/>
                  <a:pt x="1214" y="415"/>
                </a:cubicBezTo>
                <a:cubicBezTo>
                  <a:pt x="1219" y="416"/>
                  <a:pt x="1229" y="415"/>
                  <a:pt x="1230" y="407"/>
                </a:cubicBezTo>
                <a:close/>
                <a:moveTo>
                  <a:pt x="1230" y="406"/>
                </a:moveTo>
                <a:cubicBezTo>
                  <a:pt x="1230" y="406"/>
                  <a:pt x="1230" y="407"/>
                  <a:pt x="1230" y="407"/>
                </a:cubicBezTo>
                <a:cubicBezTo>
                  <a:pt x="1230" y="407"/>
                  <a:pt x="1230" y="406"/>
                  <a:pt x="1230" y="406"/>
                </a:cubicBezTo>
                <a:close/>
                <a:moveTo>
                  <a:pt x="1245" y="418"/>
                </a:moveTo>
                <a:cubicBezTo>
                  <a:pt x="1244" y="416"/>
                  <a:pt x="1245" y="414"/>
                  <a:pt x="1246" y="414"/>
                </a:cubicBezTo>
                <a:cubicBezTo>
                  <a:pt x="1249" y="415"/>
                  <a:pt x="1250" y="410"/>
                  <a:pt x="1248" y="413"/>
                </a:cubicBezTo>
                <a:cubicBezTo>
                  <a:pt x="1243" y="414"/>
                  <a:pt x="1239" y="417"/>
                  <a:pt x="1234" y="419"/>
                </a:cubicBezTo>
                <a:cubicBezTo>
                  <a:pt x="1238" y="422"/>
                  <a:pt x="1241" y="415"/>
                  <a:pt x="1245" y="418"/>
                </a:cubicBezTo>
                <a:close/>
                <a:moveTo>
                  <a:pt x="1167" y="425"/>
                </a:moveTo>
                <a:cubicBezTo>
                  <a:pt x="1171" y="423"/>
                  <a:pt x="1175" y="421"/>
                  <a:pt x="1178" y="418"/>
                </a:cubicBezTo>
                <a:cubicBezTo>
                  <a:pt x="1174" y="420"/>
                  <a:pt x="1169" y="421"/>
                  <a:pt x="1167" y="425"/>
                </a:cubicBezTo>
                <a:close/>
                <a:moveTo>
                  <a:pt x="1136" y="429"/>
                </a:moveTo>
                <a:cubicBezTo>
                  <a:pt x="1130" y="428"/>
                  <a:pt x="1127" y="435"/>
                  <a:pt x="1123" y="432"/>
                </a:cubicBezTo>
                <a:cubicBezTo>
                  <a:pt x="1123" y="429"/>
                  <a:pt x="1128" y="430"/>
                  <a:pt x="1128" y="427"/>
                </a:cubicBezTo>
                <a:cubicBezTo>
                  <a:pt x="1123" y="425"/>
                  <a:pt x="1110" y="427"/>
                  <a:pt x="1108" y="434"/>
                </a:cubicBezTo>
                <a:cubicBezTo>
                  <a:pt x="1111" y="435"/>
                  <a:pt x="1116" y="438"/>
                  <a:pt x="1114" y="441"/>
                </a:cubicBezTo>
                <a:cubicBezTo>
                  <a:pt x="1117" y="442"/>
                  <a:pt x="1120" y="438"/>
                  <a:pt x="1121" y="440"/>
                </a:cubicBezTo>
                <a:cubicBezTo>
                  <a:pt x="1120" y="441"/>
                  <a:pt x="1119" y="442"/>
                  <a:pt x="1118" y="443"/>
                </a:cubicBezTo>
                <a:cubicBezTo>
                  <a:pt x="1114" y="440"/>
                  <a:pt x="1108" y="449"/>
                  <a:pt x="1104" y="452"/>
                </a:cubicBezTo>
                <a:cubicBezTo>
                  <a:pt x="1107" y="452"/>
                  <a:pt x="1110" y="451"/>
                  <a:pt x="1109" y="455"/>
                </a:cubicBezTo>
                <a:cubicBezTo>
                  <a:pt x="1106" y="455"/>
                  <a:pt x="1105" y="452"/>
                  <a:pt x="1103" y="455"/>
                </a:cubicBezTo>
                <a:cubicBezTo>
                  <a:pt x="1103" y="458"/>
                  <a:pt x="1103" y="460"/>
                  <a:pt x="1105" y="462"/>
                </a:cubicBezTo>
                <a:cubicBezTo>
                  <a:pt x="1110" y="457"/>
                  <a:pt x="1118" y="457"/>
                  <a:pt x="1120" y="450"/>
                </a:cubicBezTo>
                <a:cubicBezTo>
                  <a:pt x="1123" y="450"/>
                  <a:pt x="1127" y="446"/>
                  <a:pt x="1124" y="445"/>
                </a:cubicBezTo>
                <a:cubicBezTo>
                  <a:pt x="1122" y="447"/>
                  <a:pt x="1120" y="449"/>
                  <a:pt x="1117" y="450"/>
                </a:cubicBezTo>
                <a:cubicBezTo>
                  <a:pt x="1117" y="449"/>
                  <a:pt x="1116" y="449"/>
                  <a:pt x="1116" y="448"/>
                </a:cubicBezTo>
                <a:cubicBezTo>
                  <a:pt x="1117" y="447"/>
                  <a:pt x="1117" y="446"/>
                  <a:pt x="1118" y="445"/>
                </a:cubicBezTo>
                <a:cubicBezTo>
                  <a:pt x="1119" y="448"/>
                  <a:pt x="1121" y="444"/>
                  <a:pt x="1124" y="445"/>
                </a:cubicBezTo>
                <a:cubicBezTo>
                  <a:pt x="1124" y="442"/>
                  <a:pt x="1124" y="442"/>
                  <a:pt x="1126" y="439"/>
                </a:cubicBezTo>
                <a:cubicBezTo>
                  <a:pt x="1124" y="437"/>
                  <a:pt x="1122" y="439"/>
                  <a:pt x="1122" y="438"/>
                </a:cubicBezTo>
                <a:cubicBezTo>
                  <a:pt x="1125" y="433"/>
                  <a:pt x="1132" y="433"/>
                  <a:pt x="1136" y="429"/>
                </a:cubicBezTo>
                <a:close/>
                <a:moveTo>
                  <a:pt x="1094" y="442"/>
                </a:moveTo>
                <a:cubicBezTo>
                  <a:pt x="1090" y="444"/>
                  <a:pt x="1079" y="444"/>
                  <a:pt x="1080" y="448"/>
                </a:cubicBezTo>
                <a:cubicBezTo>
                  <a:pt x="1085" y="447"/>
                  <a:pt x="1095" y="442"/>
                  <a:pt x="1094" y="442"/>
                </a:cubicBezTo>
                <a:close/>
                <a:moveTo>
                  <a:pt x="1002" y="455"/>
                </a:moveTo>
                <a:cubicBezTo>
                  <a:pt x="999" y="456"/>
                  <a:pt x="995" y="456"/>
                  <a:pt x="995" y="460"/>
                </a:cubicBezTo>
                <a:cubicBezTo>
                  <a:pt x="999" y="460"/>
                  <a:pt x="999" y="456"/>
                  <a:pt x="1002" y="455"/>
                </a:cubicBezTo>
                <a:close/>
                <a:moveTo>
                  <a:pt x="1126" y="464"/>
                </a:moveTo>
                <a:cubicBezTo>
                  <a:pt x="1127" y="462"/>
                  <a:pt x="1129" y="462"/>
                  <a:pt x="1131" y="462"/>
                </a:cubicBezTo>
                <a:cubicBezTo>
                  <a:pt x="1131" y="457"/>
                  <a:pt x="1126" y="460"/>
                  <a:pt x="1125" y="462"/>
                </a:cubicBezTo>
                <a:cubicBezTo>
                  <a:pt x="1127" y="462"/>
                  <a:pt x="1125" y="464"/>
                  <a:pt x="1126" y="464"/>
                </a:cubicBezTo>
                <a:close/>
                <a:moveTo>
                  <a:pt x="1234" y="521"/>
                </a:moveTo>
                <a:cubicBezTo>
                  <a:pt x="1230" y="525"/>
                  <a:pt x="1219" y="527"/>
                  <a:pt x="1218" y="531"/>
                </a:cubicBezTo>
                <a:cubicBezTo>
                  <a:pt x="1216" y="534"/>
                  <a:pt x="1197" y="535"/>
                  <a:pt x="1192" y="546"/>
                </a:cubicBezTo>
                <a:cubicBezTo>
                  <a:pt x="1199" y="545"/>
                  <a:pt x="1205" y="540"/>
                  <a:pt x="1212" y="536"/>
                </a:cubicBezTo>
                <a:cubicBezTo>
                  <a:pt x="1220" y="532"/>
                  <a:pt x="1232" y="529"/>
                  <a:pt x="1234" y="521"/>
                </a:cubicBezTo>
                <a:close/>
                <a:moveTo>
                  <a:pt x="162" y="592"/>
                </a:moveTo>
                <a:cubicBezTo>
                  <a:pt x="153" y="594"/>
                  <a:pt x="146" y="599"/>
                  <a:pt x="141" y="605"/>
                </a:cubicBezTo>
                <a:cubicBezTo>
                  <a:pt x="144" y="605"/>
                  <a:pt x="145" y="604"/>
                  <a:pt x="147" y="607"/>
                </a:cubicBezTo>
                <a:cubicBezTo>
                  <a:pt x="147" y="609"/>
                  <a:pt x="143" y="611"/>
                  <a:pt x="145" y="612"/>
                </a:cubicBezTo>
                <a:cubicBezTo>
                  <a:pt x="146" y="609"/>
                  <a:pt x="150" y="609"/>
                  <a:pt x="152" y="608"/>
                </a:cubicBezTo>
                <a:cubicBezTo>
                  <a:pt x="152" y="605"/>
                  <a:pt x="150" y="603"/>
                  <a:pt x="151" y="599"/>
                </a:cubicBezTo>
                <a:cubicBezTo>
                  <a:pt x="152" y="599"/>
                  <a:pt x="152" y="598"/>
                  <a:pt x="153" y="598"/>
                </a:cubicBezTo>
                <a:cubicBezTo>
                  <a:pt x="157" y="600"/>
                  <a:pt x="162" y="596"/>
                  <a:pt x="162" y="592"/>
                </a:cubicBezTo>
                <a:close/>
                <a:moveTo>
                  <a:pt x="202" y="660"/>
                </a:moveTo>
                <a:cubicBezTo>
                  <a:pt x="200" y="659"/>
                  <a:pt x="200" y="657"/>
                  <a:pt x="197" y="658"/>
                </a:cubicBezTo>
                <a:cubicBezTo>
                  <a:pt x="197" y="659"/>
                  <a:pt x="195" y="663"/>
                  <a:pt x="196" y="663"/>
                </a:cubicBezTo>
                <a:cubicBezTo>
                  <a:pt x="196" y="659"/>
                  <a:pt x="201" y="662"/>
                  <a:pt x="202" y="660"/>
                </a:cubicBezTo>
                <a:close/>
                <a:moveTo>
                  <a:pt x="1186" y="672"/>
                </a:moveTo>
                <a:cubicBezTo>
                  <a:pt x="1184" y="675"/>
                  <a:pt x="1182" y="676"/>
                  <a:pt x="1178" y="677"/>
                </a:cubicBezTo>
                <a:cubicBezTo>
                  <a:pt x="1178" y="676"/>
                  <a:pt x="1177" y="675"/>
                  <a:pt x="1177" y="675"/>
                </a:cubicBezTo>
                <a:cubicBezTo>
                  <a:pt x="1178" y="672"/>
                  <a:pt x="1178" y="670"/>
                  <a:pt x="1178" y="666"/>
                </a:cubicBezTo>
                <a:cubicBezTo>
                  <a:pt x="1172" y="668"/>
                  <a:pt x="1168" y="672"/>
                  <a:pt x="1164" y="676"/>
                </a:cubicBezTo>
                <a:cubicBezTo>
                  <a:pt x="1165" y="679"/>
                  <a:pt x="1171" y="677"/>
                  <a:pt x="1173" y="678"/>
                </a:cubicBezTo>
                <a:cubicBezTo>
                  <a:pt x="1173" y="683"/>
                  <a:pt x="1173" y="683"/>
                  <a:pt x="1173" y="683"/>
                </a:cubicBezTo>
                <a:cubicBezTo>
                  <a:pt x="1179" y="681"/>
                  <a:pt x="1186" y="676"/>
                  <a:pt x="1186" y="672"/>
                </a:cubicBezTo>
                <a:close/>
                <a:moveTo>
                  <a:pt x="1169" y="675"/>
                </a:moveTo>
                <a:cubicBezTo>
                  <a:pt x="1169" y="671"/>
                  <a:pt x="1173" y="671"/>
                  <a:pt x="1176" y="670"/>
                </a:cubicBezTo>
                <a:cubicBezTo>
                  <a:pt x="1176" y="673"/>
                  <a:pt x="1175" y="673"/>
                  <a:pt x="1175" y="676"/>
                </a:cubicBezTo>
                <a:cubicBezTo>
                  <a:pt x="1173" y="676"/>
                  <a:pt x="1171" y="676"/>
                  <a:pt x="1169" y="675"/>
                </a:cubicBezTo>
                <a:close/>
                <a:moveTo>
                  <a:pt x="1045" y="783"/>
                </a:moveTo>
                <a:cubicBezTo>
                  <a:pt x="1045" y="786"/>
                  <a:pt x="1040" y="792"/>
                  <a:pt x="1038" y="787"/>
                </a:cubicBezTo>
                <a:cubicBezTo>
                  <a:pt x="1035" y="787"/>
                  <a:pt x="1035" y="790"/>
                  <a:pt x="1034" y="792"/>
                </a:cubicBezTo>
                <a:cubicBezTo>
                  <a:pt x="1037" y="790"/>
                  <a:pt x="1034" y="795"/>
                  <a:pt x="1037" y="795"/>
                </a:cubicBezTo>
                <a:cubicBezTo>
                  <a:pt x="1037" y="792"/>
                  <a:pt x="1040" y="793"/>
                  <a:pt x="1042" y="793"/>
                </a:cubicBezTo>
                <a:cubicBezTo>
                  <a:pt x="1040" y="788"/>
                  <a:pt x="1043" y="786"/>
                  <a:pt x="1048" y="786"/>
                </a:cubicBezTo>
                <a:cubicBezTo>
                  <a:pt x="1048" y="785"/>
                  <a:pt x="1049" y="784"/>
                  <a:pt x="1049" y="783"/>
                </a:cubicBezTo>
                <a:cubicBezTo>
                  <a:pt x="1047" y="784"/>
                  <a:pt x="1048" y="784"/>
                  <a:pt x="1045" y="783"/>
                </a:cubicBezTo>
                <a:close/>
                <a:moveTo>
                  <a:pt x="1192" y="801"/>
                </a:moveTo>
                <a:cubicBezTo>
                  <a:pt x="1193" y="799"/>
                  <a:pt x="1191" y="795"/>
                  <a:pt x="1196" y="794"/>
                </a:cubicBezTo>
                <a:cubicBezTo>
                  <a:pt x="1194" y="792"/>
                  <a:pt x="1191" y="795"/>
                  <a:pt x="1190" y="796"/>
                </a:cubicBezTo>
                <a:cubicBezTo>
                  <a:pt x="1191" y="797"/>
                  <a:pt x="1189" y="798"/>
                  <a:pt x="1190" y="799"/>
                </a:cubicBezTo>
                <a:cubicBezTo>
                  <a:pt x="1191" y="800"/>
                  <a:pt x="1192" y="800"/>
                  <a:pt x="1192" y="801"/>
                </a:cubicBezTo>
                <a:close/>
                <a:moveTo>
                  <a:pt x="1191" y="802"/>
                </a:moveTo>
                <a:cubicBezTo>
                  <a:pt x="1192" y="802"/>
                  <a:pt x="1192" y="801"/>
                  <a:pt x="1192" y="801"/>
                </a:cubicBezTo>
                <a:cubicBezTo>
                  <a:pt x="1192" y="801"/>
                  <a:pt x="1191" y="801"/>
                  <a:pt x="1191" y="802"/>
                </a:cubicBezTo>
                <a:close/>
                <a:moveTo>
                  <a:pt x="1192" y="801"/>
                </a:moveTo>
                <a:cubicBezTo>
                  <a:pt x="1192" y="801"/>
                  <a:pt x="1192" y="801"/>
                  <a:pt x="1192" y="801"/>
                </a:cubicBezTo>
                <a:cubicBezTo>
                  <a:pt x="1192" y="801"/>
                  <a:pt x="1192" y="801"/>
                  <a:pt x="1192" y="801"/>
                </a:cubicBezTo>
                <a:cubicBezTo>
                  <a:pt x="1192" y="801"/>
                  <a:pt x="1192" y="801"/>
                  <a:pt x="1192" y="801"/>
                </a:cubicBezTo>
                <a:close/>
                <a:moveTo>
                  <a:pt x="1117" y="848"/>
                </a:moveTo>
                <a:cubicBezTo>
                  <a:pt x="1117" y="847"/>
                  <a:pt x="1117" y="846"/>
                  <a:pt x="1118" y="846"/>
                </a:cubicBezTo>
                <a:cubicBezTo>
                  <a:pt x="1117" y="846"/>
                  <a:pt x="1117" y="846"/>
                  <a:pt x="1117" y="846"/>
                </a:cubicBezTo>
                <a:lnTo>
                  <a:pt x="1117" y="848"/>
                </a:lnTo>
                <a:close/>
                <a:moveTo>
                  <a:pt x="1138" y="833"/>
                </a:moveTo>
                <a:cubicBezTo>
                  <a:pt x="1136" y="833"/>
                  <a:pt x="1136" y="831"/>
                  <a:pt x="1136" y="831"/>
                </a:cubicBezTo>
                <a:cubicBezTo>
                  <a:pt x="1133" y="838"/>
                  <a:pt x="1121" y="840"/>
                  <a:pt x="1118" y="846"/>
                </a:cubicBezTo>
                <a:cubicBezTo>
                  <a:pt x="1124" y="846"/>
                  <a:pt x="1124" y="846"/>
                  <a:pt x="1124" y="846"/>
                </a:cubicBezTo>
                <a:cubicBezTo>
                  <a:pt x="1127" y="843"/>
                  <a:pt x="1131" y="834"/>
                  <a:pt x="1136" y="838"/>
                </a:cubicBezTo>
                <a:cubicBezTo>
                  <a:pt x="1135" y="835"/>
                  <a:pt x="1139" y="836"/>
                  <a:pt x="1138" y="833"/>
                </a:cubicBezTo>
                <a:close/>
                <a:moveTo>
                  <a:pt x="117" y="847"/>
                </a:moveTo>
                <a:cubicBezTo>
                  <a:pt x="113" y="845"/>
                  <a:pt x="109" y="848"/>
                  <a:pt x="108" y="851"/>
                </a:cubicBezTo>
                <a:cubicBezTo>
                  <a:pt x="113" y="849"/>
                  <a:pt x="117" y="847"/>
                  <a:pt x="121" y="846"/>
                </a:cubicBezTo>
                <a:cubicBezTo>
                  <a:pt x="130" y="844"/>
                  <a:pt x="129" y="845"/>
                  <a:pt x="134" y="836"/>
                </a:cubicBezTo>
                <a:cubicBezTo>
                  <a:pt x="134" y="836"/>
                  <a:pt x="136" y="837"/>
                  <a:pt x="136" y="835"/>
                </a:cubicBezTo>
                <a:cubicBezTo>
                  <a:pt x="133" y="837"/>
                  <a:pt x="134" y="833"/>
                  <a:pt x="131" y="834"/>
                </a:cubicBezTo>
                <a:cubicBezTo>
                  <a:pt x="126" y="837"/>
                  <a:pt x="121" y="841"/>
                  <a:pt x="117" y="847"/>
                </a:cubicBezTo>
                <a:close/>
                <a:moveTo>
                  <a:pt x="167" y="840"/>
                </a:moveTo>
                <a:cubicBezTo>
                  <a:pt x="167" y="844"/>
                  <a:pt x="160" y="841"/>
                  <a:pt x="160" y="845"/>
                </a:cubicBezTo>
                <a:cubicBezTo>
                  <a:pt x="163" y="845"/>
                  <a:pt x="163" y="843"/>
                  <a:pt x="165" y="845"/>
                </a:cubicBezTo>
                <a:cubicBezTo>
                  <a:pt x="164" y="842"/>
                  <a:pt x="170" y="842"/>
                  <a:pt x="167" y="840"/>
                </a:cubicBezTo>
                <a:close/>
                <a:moveTo>
                  <a:pt x="149" y="845"/>
                </a:moveTo>
                <a:cubicBezTo>
                  <a:pt x="142" y="845"/>
                  <a:pt x="132" y="851"/>
                  <a:pt x="129" y="858"/>
                </a:cubicBezTo>
                <a:cubicBezTo>
                  <a:pt x="126" y="858"/>
                  <a:pt x="125" y="857"/>
                  <a:pt x="123" y="857"/>
                </a:cubicBezTo>
                <a:cubicBezTo>
                  <a:pt x="114" y="866"/>
                  <a:pt x="103" y="873"/>
                  <a:pt x="93" y="882"/>
                </a:cubicBezTo>
                <a:cubicBezTo>
                  <a:pt x="105" y="872"/>
                  <a:pt x="122" y="871"/>
                  <a:pt x="133" y="860"/>
                </a:cubicBezTo>
                <a:cubicBezTo>
                  <a:pt x="132" y="860"/>
                  <a:pt x="130" y="860"/>
                  <a:pt x="130" y="858"/>
                </a:cubicBezTo>
                <a:cubicBezTo>
                  <a:pt x="135" y="852"/>
                  <a:pt x="145" y="851"/>
                  <a:pt x="149" y="845"/>
                </a:cubicBezTo>
                <a:close/>
                <a:moveTo>
                  <a:pt x="1051" y="939"/>
                </a:moveTo>
                <a:cubicBezTo>
                  <a:pt x="1054" y="938"/>
                  <a:pt x="1056" y="936"/>
                  <a:pt x="1058" y="934"/>
                </a:cubicBezTo>
                <a:cubicBezTo>
                  <a:pt x="1062" y="934"/>
                  <a:pt x="1062" y="937"/>
                  <a:pt x="1062" y="939"/>
                </a:cubicBezTo>
                <a:cubicBezTo>
                  <a:pt x="1063" y="936"/>
                  <a:pt x="1066" y="938"/>
                  <a:pt x="1068" y="939"/>
                </a:cubicBezTo>
                <a:cubicBezTo>
                  <a:pt x="1068" y="936"/>
                  <a:pt x="1070" y="935"/>
                  <a:pt x="1070" y="932"/>
                </a:cubicBezTo>
                <a:cubicBezTo>
                  <a:pt x="1066" y="927"/>
                  <a:pt x="1075" y="910"/>
                  <a:pt x="1082" y="916"/>
                </a:cubicBezTo>
                <a:cubicBezTo>
                  <a:pt x="1082" y="922"/>
                  <a:pt x="1072" y="926"/>
                  <a:pt x="1076" y="930"/>
                </a:cubicBezTo>
                <a:cubicBezTo>
                  <a:pt x="1081" y="925"/>
                  <a:pt x="1097" y="922"/>
                  <a:pt x="1097" y="913"/>
                </a:cubicBezTo>
                <a:cubicBezTo>
                  <a:pt x="1095" y="914"/>
                  <a:pt x="1097" y="910"/>
                  <a:pt x="1094" y="910"/>
                </a:cubicBezTo>
                <a:cubicBezTo>
                  <a:pt x="1096" y="907"/>
                  <a:pt x="1093" y="906"/>
                  <a:pt x="1097" y="905"/>
                </a:cubicBezTo>
                <a:cubicBezTo>
                  <a:pt x="1097" y="903"/>
                  <a:pt x="1095" y="902"/>
                  <a:pt x="1096" y="900"/>
                </a:cubicBezTo>
                <a:cubicBezTo>
                  <a:pt x="1093" y="901"/>
                  <a:pt x="1094" y="897"/>
                  <a:pt x="1092" y="897"/>
                </a:cubicBezTo>
                <a:cubicBezTo>
                  <a:pt x="1091" y="902"/>
                  <a:pt x="1088" y="905"/>
                  <a:pt x="1084" y="910"/>
                </a:cubicBezTo>
                <a:cubicBezTo>
                  <a:pt x="1082" y="907"/>
                  <a:pt x="1081" y="912"/>
                  <a:pt x="1078" y="912"/>
                </a:cubicBezTo>
                <a:cubicBezTo>
                  <a:pt x="1078" y="909"/>
                  <a:pt x="1078" y="908"/>
                  <a:pt x="1077" y="907"/>
                </a:cubicBezTo>
                <a:cubicBezTo>
                  <a:pt x="1094" y="892"/>
                  <a:pt x="1113" y="879"/>
                  <a:pt x="1135" y="870"/>
                </a:cubicBezTo>
                <a:cubicBezTo>
                  <a:pt x="1133" y="867"/>
                  <a:pt x="1137" y="866"/>
                  <a:pt x="1135" y="865"/>
                </a:cubicBezTo>
                <a:cubicBezTo>
                  <a:pt x="1135" y="867"/>
                  <a:pt x="1130" y="867"/>
                  <a:pt x="1132" y="864"/>
                </a:cubicBezTo>
                <a:cubicBezTo>
                  <a:pt x="1129" y="865"/>
                  <a:pt x="1125" y="870"/>
                  <a:pt x="1121" y="867"/>
                </a:cubicBezTo>
                <a:cubicBezTo>
                  <a:pt x="1120" y="864"/>
                  <a:pt x="1122" y="865"/>
                  <a:pt x="1123" y="863"/>
                </a:cubicBezTo>
                <a:cubicBezTo>
                  <a:pt x="1119" y="863"/>
                  <a:pt x="1115" y="868"/>
                  <a:pt x="1114" y="861"/>
                </a:cubicBezTo>
                <a:cubicBezTo>
                  <a:pt x="1116" y="862"/>
                  <a:pt x="1115" y="864"/>
                  <a:pt x="1118" y="863"/>
                </a:cubicBezTo>
                <a:cubicBezTo>
                  <a:pt x="1118" y="862"/>
                  <a:pt x="1117" y="861"/>
                  <a:pt x="1117" y="860"/>
                </a:cubicBezTo>
                <a:cubicBezTo>
                  <a:pt x="1115" y="859"/>
                  <a:pt x="1113" y="859"/>
                  <a:pt x="1112" y="860"/>
                </a:cubicBezTo>
                <a:cubicBezTo>
                  <a:pt x="1111" y="858"/>
                  <a:pt x="1109" y="857"/>
                  <a:pt x="1109" y="855"/>
                </a:cubicBezTo>
                <a:cubicBezTo>
                  <a:pt x="1111" y="853"/>
                  <a:pt x="1111" y="849"/>
                  <a:pt x="1114" y="848"/>
                </a:cubicBezTo>
                <a:cubicBezTo>
                  <a:pt x="1107" y="845"/>
                  <a:pt x="1101" y="858"/>
                  <a:pt x="1096" y="851"/>
                </a:cubicBezTo>
                <a:cubicBezTo>
                  <a:pt x="1095" y="854"/>
                  <a:pt x="1098" y="854"/>
                  <a:pt x="1097" y="857"/>
                </a:cubicBezTo>
                <a:cubicBezTo>
                  <a:pt x="1093" y="860"/>
                  <a:pt x="1086" y="858"/>
                  <a:pt x="1084" y="866"/>
                </a:cubicBezTo>
                <a:cubicBezTo>
                  <a:pt x="1088" y="864"/>
                  <a:pt x="1087" y="868"/>
                  <a:pt x="1087" y="872"/>
                </a:cubicBezTo>
                <a:cubicBezTo>
                  <a:pt x="1092" y="870"/>
                  <a:pt x="1091" y="872"/>
                  <a:pt x="1092" y="874"/>
                </a:cubicBezTo>
                <a:cubicBezTo>
                  <a:pt x="1093" y="871"/>
                  <a:pt x="1095" y="874"/>
                  <a:pt x="1095" y="876"/>
                </a:cubicBezTo>
                <a:cubicBezTo>
                  <a:pt x="1092" y="880"/>
                  <a:pt x="1089" y="883"/>
                  <a:pt x="1084" y="883"/>
                </a:cubicBezTo>
                <a:cubicBezTo>
                  <a:pt x="1085" y="879"/>
                  <a:pt x="1084" y="876"/>
                  <a:pt x="1081" y="874"/>
                </a:cubicBezTo>
                <a:cubicBezTo>
                  <a:pt x="1081" y="876"/>
                  <a:pt x="1079" y="875"/>
                  <a:pt x="1079" y="876"/>
                </a:cubicBezTo>
                <a:cubicBezTo>
                  <a:pt x="1082" y="882"/>
                  <a:pt x="1075" y="894"/>
                  <a:pt x="1067" y="894"/>
                </a:cubicBezTo>
                <a:cubicBezTo>
                  <a:pt x="1067" y="891"/>
                  <a:pt x="1066" y="889"/>
                  <a:pt x="1065" y="887"/>
                </a:cubicBezTo>
                <a:cubicBezTo>
                  <a:pt x="1063" y="891"/>
                  <a:pt x="1067" y="891"/>
                  <a:pt x="1066" y="896"/>
                </a:cubicBezTo>
                <a:cubicBezTo>
                  <a:pt x="1063" y="898"/>
                  <a:pt x="1058" y="898"/>
                  <a:pt x="1058" y="902"/>
                </a:cubicBezTo>
                <a:cubicBezTo>
                  <a:pt x="1058" y="904"/>
                  <a:pt x="1061" y="902"/>
                  <a:pt x="1061" y="904"/>
                </a:cubicBezTo>
                <a:cubicBezTo>
                  <a:pt x="1058" y="906"/>
                  <a:pt x="1058" y="910"/>
                  <a:pt x="1056" y="913"/>
                </a:cubicBezTo>
                <a:cubicBezTo>
                  <a:pt x="1061" y="913"/>
                  <a:pt x="1063" y="917"/>
                  <a:pt x="1064" y="921"/>
                </a:cubicBezTo>
                <a:cubicBezTo>
                  <a:pt x="1059" y="928"/>
                  <a:pt x="1049" y="929"/>
                  <a:pt x="1051" y="939"/>
                </a:cubicBezTo>
                <a:close/>
                <a:moveTo>
                  <a:pt x="1103" y="880"/>
                </a:moveTo>
                <a:cubicBezTo>
                  <a:pt x="1103" y="876"/>
                  <a:pt x="1106" y="876"/>
                  <a:pt x="1108" y="874"/>
                </a:cubicBezTo>
                <a:cubicBezTo>
                  <a:pt x="1111" y="877"/>
                  <a:pt x="1106" y="880"/>
                  <a:pt x="1103" y="880"/>
                </a:cubicBezTo>
                <a:close/>
                <a:moveTo>
                  <a:pt x="1092" y="868"/>
                </a:moveTo>
                <a:cubicBezTo>
                  <a:pt x="1092" y="865"/>
                  <a:pt x="1090" y="866"/>
                  <a:pt x="1091" y="863"/>
                </a:cubicBezTo>
                <a:cubicBezTo>
                  <a:pt x="1093" y="866"/>
                  <a:pt x="1096" y="861"/>
                  <a:pt x="1096" y="865"/>
                </a:cubicBezTo>
                <a:cubicBezTo>
                  <a:pt x="1099" y="865"/>
                  <a:pt x="1100" y="863"/>
                  <a:pt x="1101" y="860"/>
                </a:cubicBezTo>
                <a:cubicBezTo>
                  <a:pt x="1100" y="861"/>
                  <a:pt x="1099" y="862"/>
                  <a:pt x="1098" y="863"/>
                </a:cubicBezTo>
                <a:cubicBezTo>
                  <a:pt x="1095" y="862"/>
                  <a:pt x="1102" y="856"/>
                  <a:pt x="1102" y="860"/>
                </a:cubicBezTo>
                <a:cubicBezTo>
                  <a:pt x="1104" y="858"/>
                  <a:pt x="1103" y="856"/>
                  <a:pt x="1107" y="854"/>
                </a:cubicBezTo>
                <a:cubicBezTo>
                  <a:pt x="1110" y="857"/>
                  <a:pt x="1105" y="858"/>
                  <a:pt x="1103" y="860"/>
                </a:cubicBezTo>
                <a:cubicBezTo>
                  <a:pt x="1104" y="863"/>
                  <a:pt x="1108" y="860"/>
                  <a:pt x="1111" y="860"/>
                </a:cubicBezTo>
                <a:cubicBezTo>
                  <a:pt x="1110" y="863"/>
                  <a:pt x="1112" y="864"/>
                  <a:pt x="1112" y="867"/>
                </a:cubicBezTo>
                <a:cubicBezTo>
                  <a:pt x="1105" y="872"/>
                  <a:pt x="1103" y="871"/>
                  <a:pt x="1098" y="874"/>
                </a:cubicBezTo>
                <a:cubicBezTo>
                  <a:pt x="1100" y="869"/>
                  <a:pt x="1096" y="869"/>
                  <a:pt x="1092" y="868"/>
                </a:cubicBezTo>
                <a:close/>
                <a:moveTo>
                  <a:pt x="1102" y="878"/>
                </a:moveTo>
                <a:cubicBezTo>
                  <a:pt x="1102" y="881"/>
                  <a:pt x="1100" y="882"/>
                  <a:pt x="1099" y="884"/>
                </a:cubicBezTo>
                <a:cubicBezTo>
                  <a:pt x="1095" y="883"/>
                  <a:pt x="1096" y="883"/>
                  <a:pt x="1092" y="884"/>
                </a:cubicBezTo>
                <a:cubicBezTo>
                  <a:pt x="1094" y="889"/>
                  <a:pt x="1088" y="892"/>
                  <a:pt x="1083" y="893"/>
                </a:cubicBezTo>
                <a:cubicBezTo>
                  <a:pt x="1084" y="883"/>
                  <a:pt x="1093" y="880"/>
                  <a:pt x="1102" y="878"/>
                </a:cubicBezTo>
                <a:close/>
                <a:moveTo>
                  <a:pt x="1070" y="897"/>
                </a:moveTo>
                <a:cubicBezTo>
                  <a:pt x="1070" y="900"/>
                  <a:pt x="1069" y="902"/>
                  <a:pt x="1066" y="902"/>
                </a:cubicBezTo>
                <a:cubicBezTo>
                  <a:pt x="1065" y="898"/>
                  <a:pt x="1068" y="897"/>
                  <a:pt x="1070" y="897"/>
                </a:cubicBezTo>
                <a:close/>
                <a:moveTo>
                  <a:pt x="178" y="865"/>
                </a:moveTo>
                <a:cubicBezTo>
                  <a:pt x="183" y="865"/>
                  <a:pt x="185" y="864"/>
                  <a:pt x="190" y="862"/>
                </a:cubicBezTo>
                <a:cubicBezTo>
                  <a:pt x="188" y="859"/>
                  <a:pt x="184" y="855"/>
                  <a:pt x="179" y="858"/>
                </a:cubicBezTo>
                <a:cubicBezTo>
                  <a:pt x="180" y="861"/>
                  <a:pt x="177" y="867"/>
                  <a:pt x="178" y="865"/>
                </a:cubicBezTo>
                <a:close/>
                <a:moveTo>
                  <a:pt x="1114" y="952"/>
                </a:moveTo>
                <a:cubicBezTo>
                  <a:pt x="1115" y="948"/>
                  <a:pt x="1119" y="947"/>
                  <a:pt x="1118" y="941"/>
                </a:cubicBezTo>
                <a:cubicBezTo>
                  <a:pt x="1121" y="942"/>
                  <a:pt x="1120" y="940"/>
                  <a:pt x="1122" y="939"/>
                </a:cubicBezTo>
                <a:cubicBezTo>
                  <a:pt x="1127" y="942"/>
                  <a:pt x="1129" y="936"/>
                  <a:pt x="1133" y="934"/>
                </a:cubicBezTo>
                <a:cubicBezTo>
                  <a:pt x="1130" y="928"/>
                  <a:pt x="1146" y="928"/>
                  <a:pt x="1142" y="921"/>
                </a:cubicBezTo>
                <a:cubicBezTo>
                  <a:pt x="1136" y="923"/>
                  <a:pt x="1134" y="928"/>
                  <a:pt x="1129" y="926"/>
                </a:cubicBezTo>
                <a:cubicBezTo>
                  <a:pt x="1127" y="933"/>
                  <a:pt x="1121" y="935"/>
                  <a:pt x="1115" y="938"/>
                </a:cubicBezTo>
                <a:cubicBezTo>
                  <a:pt x="1115" y="937"/>
                  <a:pt x="1115" y="937"/>
                  <a:pt x="1114" y="936"/>
                </a:cubicBezTo>
                <a:cubicBezTo>
                  <a:pt x="1117" y="933"/>
                  <a:pt x="1116" y="929"/>
                  <a:pt x="1115" y="925"/>
                </a:cubicBezTo>
                <a:cubicBezTo>
                  <a:pt x="1114" y="924"/>
                  <a:pt x="1111" y="926"/>
                  <a:pt x="1111" y="924"/>
                </a:cubicBezTo>
                <a:cubicBezTo>
                  <a:pt x="1114" y="919"/>
                  <a:pt x="1107" y="921"/>
                  <a:pt x="1108" y="916"/>
                </a:cubicBezTo>
                <a:cubicBezTo>
                  <a:pt x="1110" y="919"/>
                  <a:pt x="1113" y="916"/>
                  <a:pt x="1114" y="913"/>
                </a:cubicBezTo>
                <a:cubicBezTo>
                  <a:pt x="1109" y="914"/>
                  <a:pt x="1104" y="917"/>
                  <a:pt x="1104" y="922"/>
                </a:cubicBezTo>
                <a:cubicBezTo>
                  <a:pt x="1110" y="919"/>
                  <a:pt x="1106" y="927"/>
                  <a:pt x="1110" y="926"/>
                </a:cubicBezTo>
                <a:cubicBezTo>
                  <a:pt x="1107" y="930"/>
                  <a:pt x="1107" y="933"/>
                  <a:pt x="1105" y="939"/>
                </a:cubicBezTo>
                <a:cubicBezTo>
                  <a:pt x="1107" y="940"/>
                  <a:pt x="1108" y="938"/>
                  <a:pt x="1108" y="939"/>
                </a:cubicBezTo>
                <a:cubicBezTo>
                  <a:pt x="1105" y="942"/>
                  <a:pt x="1109" y="950"/>
                  <a:pt x="1111" y="950"/>
                </a:cubicBezTo>
                <a:cubicBezTo>
                  <a:pt x="1111" y="952"/>
                  <a:pt x="1111" y="952"/>
                  <a:pt x="1111" y="952"/>
                </a:cubicBezTo>
                <a:cubicBezTo>
                  <a:pt x="1105" y="949"/>
                  <a:pt x="1107" y="954"/>
                  <a:pt x="1103" y="955"/>
                </a:cubicBezTo>
                <a:cubicBezTo>
                  <a:pt x="1103" y="953"/>
                  <a:pt x="1104" y="950"/>
                  <a:pt x="1102" y="950"/>
                </a:cubicBezTo>
                <a:cubicBezTo>
                  <a:pt x="1100" y="952"/>
                  <a:pt x="1096" y="952"/>
                  <a:pt x="1095" y="956"/>
                </a:cubicBezTo>
                <a:cubicBezTo>
                  <a:pt x="1099" y="956"/>
                  <a:pt x="1099" y="953"/>
                  <a:pt x="1103" y="953"/>
                </a:cubicBezTo>
                <a:cubicBezTo>
                  <a:pt x="1103" y="956"/>
                  <a:pt x="1101" y="956"/>
                  <a:pt x="1102" y="958"/>
                </a:cubicBezTo>
                <a:cubicBezTo>
                  <a:pt x="1103" y="960"/>
                  <a:pt x="1103" y="958"/>
                  <a:pt x="1106" y="958"/>
                </a:cubicBezTo>
                <a:cubicBezTo>
                  <a:pt x="1106" y="953"/>
                  <a:pt x="1111" y="952"/>
                  <a:pt x="1114" y="952"/>
                </a:cubicBezTo>
                <a:close/>
                <a:moveTo>
                  <a:pt x="1019" y="927"/>
                </a:moveTo>
                <a:cubicBezTo>
                  <a:pt x="1022" y="924"/>
                  <a:pt x="1025" y="921"/>
                  <a:pt x="1031" y="921"/>
                </a:cubicBezTo>
                <a:cubicBezTo>
                  <a:pt x="1032" y="917"/>
                  <a:pt x="1029" y="919"/>
                  <a:pt x="1029" y="916"/>
                </a:cubicBezTo>
                <a:cubicBezTo>
                  <a:pt x="1025" y="918"/>
                  <a:pt x="1019" y="924"/>
                  <a:pt x="1019" y="927"/>
                </a:cubicBezTo>
                <a:close/>
                <a:moveTo>
                  <a:pt x="157" y="919"/>
                </a:moveTo>
                <a:cubicBezTo>
                  <a:pt x="149" y="918"/>
                  <a:pt x="147" y="925"/>
                  <a:pt x="143" y="928"/>
                </a:cubicBezTo>
                <a:cubicBezTo>
                  <a:pt x="149" y="926"/>
                  <a:pt x="154" y="924"/>
                  <a:pt x="157" y="919"/>
                </a:cubicBezTo>
                <a:close/>
                <a:moveTo>
                  <a:pt x="986" y="921"/>
                </a:moveTo>
                <a:cubicBezTo>
                  <a:pt x="985" y="923"/>
                  <a:pt x="982" y="919"/>
                  <a:pt x="982" y="923"/>
                </a:cubicBezTo>
                <a:cubicBezTo>
                  <a:pt x="984" y="922"/>
                  <a:pt x="984" y="924"/>
                  <a:pt x="986" y="924"/>
                </a:cubicBezTo>
                <a:cubicBezTo>
                  <a:pt x="986" y="922"/>
                  <a:pt x="988" y="921"/>
                  <a:pt x="986" y="921"/>
                </a:cubicBezTo>
                <a:close/>
                <a:moveTo>
                  <a:pt x="786" y="1120"/>
                </a:moveTo>
                <a:cubicBezTo>
                  <a:pt x="787" y="1118"/>
                  <a:pt x="785" y="1117"/>
                  <a:pt x="786" y="1117"/>
                </a:cubicBezTo>
                <a:cubicBezTo>
                  <a:pt x="796" y="1115"/>
                  <a:pt x="807" y="1109"/>
                  <a:pt x="817" y="1109"/>
                </a:cubicBezTo>
                <a:cubicBezTo>
                  <a:pt x="821" y="1103"/>
                  <a:pt x="831" y="1106"/>
                  <a:pt x="834" y="1098"/>
                </a:cubicBezTo>
                <a:cubicBezTo>
                  <a:pt x="835" y="1096"/>
                  <a:pt x="831" y="1094"/>
                  <a:pt x="833" y="1090"/>
                </a:cubicBezTo>
                <a:cubicBezTo>
                  <a:pt x="839" y="1086"/>
                  <a:pt x="848" y="1084"/>
                  <a:pt x="853" y="1083"/>
                </a:cubicBezTo>
                <a:cubicBezTo>
                  <a:pt x="852" y="1085"/>
                  <a:pt x="852" y="1087"/>
                  <a:pt x="852" y="1089"/>
                </a:cubicBezTo>
                <a:cubicBezTo>
                  <a:pt x="856" y="1089"/>
                  <a:pt x="858" y="1090"/>
                  <a:pt x="859" y="1092"/>
                </a:cubicBezTo>
                <a:cubicBezTo>
                  <a:pt x="854" y="1096"/>
                  <a:pt x="847" y="1099"/>
                  <a:pt x="842" y="1104"/>
                </a:cubicBezTo>
                <a:cubicBezTo>
                  <a:pt x="836" y="1100"/>
                  <a:pt x="826" y="1109"/>
                  <a:pt x="822" y="1114"/>
                </a:cubicBezTo>
                <a:cubicBezTo>
                  <a:pt x="835" y="1111"/>
                  <a:pt x="846" y="1106"/>
                  <a:pt x="858" y="1102"/>
                </a:cubicBezTo>
                <a:cubicBezTo>
                  <a:pt x="857" y="1094"/>
                  <a:pt x="862" y="1089"/>
                  <a:pt x="867" y="1084"/>
                </a:cubicBezTo>
                <a:cubicBezTo>
                  <a:pt x="865" y="1084"/>
                  <a:pt x="862" y="1087"/>
                  <a:pt x="861" y="1084"/>
                </a:cubicBezTo>
                <a:cubicBezTo>
                  <a:pt x="870" y="1074"/>
                  <a:pt x="889" y="1072"/>
                  <a:pt x="900" y="1063"/>
                </a:cubicBezTo>
                <a:cubicBezTo>
                  <a:pt x="898" y="1061"/>
                  <a:pt x="893" y="1064"/>
                  <a:pt x="891" y="1061"/>
                </a:cubicBezTo>
                <a:cubicBezTo>
                  <a:pt x="895" y="1052"/>
                  <a:pt x="908" y="1051"/>
                  <a:pt x="917" y="1046"/>
                </a:cubicBezTo>
                <a:cubicBezTo>
                  <a:pt x="915" y="1044"/>
                  <a:pt x="916" y="1042"/>
                  <a:pt x="917" y="1040"/>
                </a:cubicBezTo>
                <a:cubicBezTo>
                  <a:pt x="912" y="1041"/>
                  <a:pt x="908" y="1044"/>
                  <a:pt x="903" y="1045"/>
                </a:cubicBezTo>
                <a:cubicBezTo>
                  <a:pt x="906" y="1038"/>
                  <a:pt x="917" y="1038"/>
                  <a:pt x="922" y="1032"/>
                </a:cubicBezTo>
                <a:cubicBezTo>
                  <a:pt x="919" y="1032"/>
                  <a:pt x="923" y="1029"/>
                  <a:pt x="922" y="1028"/>
                </a:cubicBezTo>
                <a:cubicBezTo>
                  <a:pt x="916" y="1028"/>
                  <a:pt x="918" y="1036"/>
                  <a:pt x="911" y="1036"/>
                </a:cubicBezTo>
                <a:cubicBezTo>
                  <a:pt x="911" y="1032"/>
                  <a:pt x="911" y="1032"/>
                  <a:pt x="911" y="1032"/>
                </a:cubicBezTo>
                <a:cubicBezTo>
                  <a:pt x="904" y="1034"/>
                  <a:pt x="903" y="1042"/>
                  <a:pt x="895" y="1044"/>
                </a:cubicBezTo>
                <a:cubicBezTo>
                  <a:pt x="896" y="1041"/>
                  <a:pt x="897" y="1040"/>
                  <a:pt x="895" y="1038"/>
                </a:cubicBezTo>
                <a:cubicBezTo>
                  <a:pt x="891" y="1039"/>
                  <a:pt x="888" y="1042"/>
                  <a:pt x="885" y="1045"/>
                </a:cubicBezTo>
                <a:cubicBezTo>
                  <a:pt x="882" y="1041"/>
                  <a:pt x="878" y="1047"/>
                  <a:pt x="875" y="1044"/>
                </a:cubicBezTo>
                <a:cubicBezTo>
                  <a:pt x="888" y="1031"/>
                  <a:pt x="913" y="1030"/>
                  <a:pt x="924" y="1015"/>
                </a:cubicBezTo>
                <a:cubicBezTo>
                  <a:pt x="915" y="1018"/>
                  <a:pt x="909" y="1024"/>
                  <a:pt x="900" y="1028"/>
                </a:cubicBezTo>
                <a:cubicBezTo>
                  <a:pt x="900" y="1026"/>
                  <a:pt x="897" y="1027"/>
                  <a:pt x="897" y="1025"/>
                </a:cubicBezTo>
                <a:cubicBezTo>
                  <a:pt x="917" y="1012"/>
                  <a:pt x="940" y="1004"/>
                  <a:pt x="958" y="990"/>
                </a:cubicBezTo>
                <a:cubicBezTo>
                  <a:pt x="956" y="989"/>
                  <a:pt x="954" y="990"/>
                  <a:pt x="954" y="989"/>
                </a:cubicBezTo>
                <a:cubicBezTo>
                  <a:pt x="954" y="982"/>
                  <a:pt x="958" y="980"/>
                  <a:pt x="963" y="979"/>
                </a:cubicBezTo>
                <a:cubicBezTo>
                  <a:pt x="962" y="981"/>
                  <a:pt x="962" y="982"/>
                  <a:pt x="963" y="983"/>
                </a:cubicBezTo>
                <a:cubicBezTo>
                  <a:pt x="976" y="982"/>
                  <a:pt x="994" y="976"/>
                  <a:pt x="995" y="969"/>
                </a:cubicBezTo>
                <a:cubicBezTo>
                  <a:pt x="1005" y="970"/>
                  <a:pt x="1010" y="961"/>
                  <a:pt x="1017" y="960"/>
                </a:cubicBezTo>
                <a:cubicBezTo>
                  <a:pt x="1017" y="963"/>
                  <a:pt x="1019" y="963"/>
                  <a:pt x="1020" y="964"/>
                </a:cubicBezTo>
                <a:cubicBezTo>
                  <a:pt x="1021" y="963"/>
                  <a:pt x="1021" y="962"/>
                  <a:pt x="1022" y="961"/>
                </a:cubicBezTo>
                <a:cubicBezTo>
                  <a:pt x="1028" y="962"/>
                  <a:pt x="1039" y="953"/>
                  <a:pt x="1043" y="946"/>
                </a:cubicBezTo>
                <a:cubicBezTo>
                  <a:pt x="1041" y="946"/>
                  <a:pt x="1040" y="945"/>
                  <a:pt x="1040" y="943"/>
                </a:cubicBezTo>
                <a:cubicBezTo>
                  <a:pt x="1043" y="942"/>
                  <a:pt x="1044" y="944"/>
                  <a:pt x="1048" y="942"/>
                </a:cubicBezTo>
                <a:cubicBezTo>
                  <a:pt x="1048" y="940"/>
                  <a:pt x="1050" y="938"/>
                  <a:pt x="1047" y="938"/>
                </a:cubicBezTo>
                <a:cubicBezTo>
                  <a:pt x="1048" y="940"/>
                  <a:pt x="1043" y="942"/>
                  <a:pt x="1042" y="939"/>
                </a:cubicBezTo>
                <a:cubicBezTo>
                  <a:pt x="1041" y="936"/>
                  <a:pt x="1047" y="939"/>
                  <a:pt x="1047" y="935"/>
                </a:cubicBezTo>
                <a:cubicBezTo>
                  <a:pt x="1041" y="932"/>
                  <a:pt x="1035" y="943"/>
                  <a:pt x="1028" y="944"/>
                </a:cubicBezTo>
                <a:cubicBezTo>
                  <a:pt x="1026" y="935"/>
                  <a:pt x="1036" y="930"/>
                  <a:pt x="1040" y="923"/>
                </a:cubicBezTo>
                <a:cubicBezTo>
                  <a:pt x="1031" y="925"/>
                  <a:pt x="1016" y="930"/>
                  <a:pt x="1021" y="940"/>
                </a:cubicBezTo>
                <a:cubicBezTo>
                  <a:pt x="1015" y="941"/>
                  <a:pt x="1013" y="946"/>
                  <a:pt x="1008" y="948"/>
                </a:cubicBezTo>
                <a:cubicBezTo>
                  <a:pt x="1007" y="946"/>
                  <a:pt x="1010" y="943"/>
                  <a:pt x="1005" y="943"/>
                </a:cubicBezTo>
                <a:cubicBezTo>
                  <a:pt x="1006" y="950"/>
                  <a:pt x="1003" y="951"/>
                  <a:pt x="999" y="952"/>
                </a:cubicBezTo>
                <a:cubicBezTo>
                  <a:pt x="998" y="949"/>
                  <a:pt x="1000" y="949"/>
                  <a:pt x="1001" y="947"/>
                </a:cubicBezTo>
                <a:cubicBezTo>
                  <a:pt x="993" y="949"/>
                  <a:pt x="994" y="956"/>
                  <a:pt x="985" y="954"/>
                </a:cubicBezTo>
                <a:cubicBezTo>
                  <a:pt x="979" y="959"/>
                  <a:pt x="974" y="965"/>
                  <a:pt x="968" y="969"/>
                </a:cubicBezTo>
                <a:cubicBezTo>
                  <a:pt x="967" y="968"/>
                  <a:pt x="967" y="967"/>
                  <a:pt x="967" y="965"/>
                </a:cubicBezTo>
                <a:cubicBezTo>
                  <a:pt x="962" y="967"/>
                  <a:pt x="955" y="973"/>
                  <a:pt x="949" y="971"/>
                </a:cubicBezTo>
                <a:cubicBezTo>
                  <a:pt x="952" y="967"/>
                  <a:pt x="956" y="963"/>
                  <a:pt x="961" y="960"/>
                </a:cubicBezTo>
                <a:cubicBezTo>
                  <a:pt x="959" y="957"/>
                  <a:pt x="958" y="955"/>
                  <a:pt x="956" y="953"/>
                </a:cubicBezTo>
                <a:cubicBezTo>
                  <a:pt x="959" y="954"/>
                  <a:pt x="958" y="951"/>
                  <a:pt x="961" y="952"/>
                </a:cubicBezTo>
                <a:cubicBezTo>
                  <a:pt x="960" y="953"/>
                  <a:pt x="959" y="953"/>
                  <a:pt x="960" y="955"/>
                </a:cubicBezTo>
                <a:cubicBezTo>
                  <a:pt x="977" y="960"/>
                  <a:pt x="979" y="944"/>
                  <a:pt x="991" y="940"/>
                </a:cubicBezTo>
                <a:cubicBezTo>
                  <a:pt x="991" y="937"/>
                  <a:pt x="988" y="936"/>
                  <a:pt x="989" y="931"/>
                </a:cubicBezTo>
                <a:cubicBezTo>
                  <a:pt x="986" y="932"/>
                  <a:pt x="985" y="934"/>
                  <a:pt x="985" y="938"/>
                </a:cubicBezTo>
                <a:cubicBezTo>
                  <a:pt x="990" y="941"/>
                  <a:pt x="980" y="946"/>
                  <a:pt x="977" y="944"/>
                </a:cubicBezTo>
                <a:cubicBezTo>
                  <a:pt x="977" y="942"/>
                  <a:pt x="980" y="943"/>
                  <a:pt x="980" y="941"/>
                </a:cubicBezTo>
                <a:cubicBezTo>
                  <a:pt x="978" y="941"/>
                  <a:pt x="975" y="942"/>
                  <a:pt x="975" y="940"/>
                </a:cubicBezTo>
                <a:cubicBezTo>
                  <a:pt x="976" y="939"/>
                  <a:pt x="977" y="938"/>
                  <a:pt x="980" y="939"/>
                </a:cubicBezTo>
                <a:cubicBezTo>
                  <a:pt x="979" y="935"/>
                  <a:pt x="978" y="934"/>
                  <a:pt x="979" y="930"/>
                </a:cubicBezTo>
                <a:cubicBezTo>
                  <a:pt x="975" y="931"/>
                  <a:pt x="973" y="933"/>
                  <a:pt x="971" y="930"/>
                </a:cubicBezTo>
                <a:cubicBezTo>
                  <a:pt x="962" y="942"/>
                  <a:pt x="947" y="948"/>
                  <a:pt x="935" y="956"/>
                </a:cubicBezTo>
                <a:cubicBezTo>
                  <a:pt x="933" y="956"/>
                  <a:pt x="931" y="955"/>
                  <a:pt x="928" y="955"/>
                </a:cubicBezTo>
                <a:cubicBezTo>
                  <a:pt x="926" y="957"/>
                  <a:pt x="924" y="958"/>
                  <a:pt x="924" y="962"/>
                </a:cubicBezTo>
                <a:cubicBezTo>
                  <a:pt x="926" y="962"/>
                  <a:pt x="928" y="962"/>
                  <a:pt x="928" y="964"/>
                </a:cubicBezTo>
                <a:cubicBezTo>
                  <a:pt x="921" y="972"/>
                  <a:pt x="911" y="979"/>
                  <a:pt x="897" y="972"/>
                </a:cubicBezTo>
                <a:cubicBezTo>
                  <a:pt x="896" y="975"/>
                  <a:pt x="891" y="976"/>
                  <a:pt x="889" y="978"/>
                </a:cubicBezTo>
                <a:cubicBezTo>
                  <a:pt x="893" y="979"/>
                  <a:pt x="894" y="978"/>
                  <a:pt x="897" y="978"/>
                </a:cubicBezTo>
                <a:cubicBezTo>
                  <a:pt x="894" y="983"/>
                  <a:pt x="900" y="979"/>
                  <a:pt x="901" y="983"/>
                </a:cubicBezTo>
                <a:cubicBezTo>
                  <a:pt x="897" y="984"/>
                  <a:pt x="892" y="988"/>
                  <a:pt x="894" y="991"/>
                </a:cubicBezTo>
                <a:cubicBezTo>
                  <a:pt x="895" y="987"/>
                  <a:pt x="899" y="991"/>
                  <a:pt x="900" y="988"/>
                </a:cubicBezTo>
                <a:cubicBezTo>
                  <a:pt x="900" y="989"/>
                  <a:pt x="902" y="989"/>
                  <a:pt x="902" y="991"/>
                </a:cubicBezTo>
                <a:cubicBezTo>
                  <a:pt x="899" y="993"/>
                  <a:pt x="900" y="993"/>
                  <a:pt x="901" y="996"/>
                </a:cubicBezTo>
                <a:cubicBezTo>
                  <a:pt x="895" y="998"/>
                  <a:pt x="894" y="1005"/>
                  <a:pt x="890" y="1009"/>
                </a:cubicBezTo>
                <a:cubicBezTo>
                  <a:pt x="887" y="1010"/>
                  <a:pt x="887" y="1008"/>
                  <a:pt x="885" y="1008"/>
                </a:cubicBezTo>
                <a:cubicBezTo>
                  <a:pt x="879" y="1011"/>
                  <a:pt x="877" y="1015"/>
                  <a:pt x="873" y="1017"/>
                </a:cubicBezTo>
                <a:cubicBezTo>
                  <a:pt x="865" y="1023"/>
                  <a:pt x="855" y="1022"/>
                  <a:pt x="850" y="1030"/>
                </a:cubicBezTo>
                <a:cubicBezTo>
                  <a:pt x="858" y="1032"/>
                  <a:pt x="859" y="1028"/>
                  <a:pt x="864" y="1024"/>
                </a:cubicBezTo>
                <a:cubicBezTo>
                  <a:pt x="873" y="1018"/>
                  <a:pt x="888" y="1014"/>
                  <a:pt x="895" y="1011"/>
                </a:cubicBezTo>
                <a:cubicBezTo>
                  <a:pt x="892" y="1017"/>
                  <a:pt x="886" y="1020"/>
                  <a:pt x="880" y="1024"/>
                </a:cubicBezTo>
                <a:cubicBezTo>
                  <a:pt x="879" y="1023"/>
                  <a:pt x="880" y="1020"/>
                  <a:pt x="878" y="1020"/>
                </a:cubicBezTo>
                <a:cubicBezTo>
                  <a:pt x="872" y="1029"/>
                  <a:pt x="860" y="1033"/>
                  <a:pt x="849" y="1039"/>
                </a:cubicBezTo>
                <a:cubicBezTo>
                  <a:pt x="838" y="1044"/>
                  <a:pt x="822" y="1053"/>
                  <a:pt x="813" y="1052"/>
                </a:cubicBezTo>
                <a:cubicBezTo>
                  <a:pt x="813" y="1053"/>
                  <a:pt x="813" y="1055"/>
                  <a:pt x="812" y="1056"/>
                </a:cubicBezTo>
                <a:cubicBezTo>
                  <a:pt x="804" y="1054"/>
                  <a:pt x="800" y="1059"/>
                  <a:pt x="792" y="1061"/>
                </a:cubicBezTo>
                <a:cubicBezTo>
                  <a:pt x="792" y="1064"/>
                  <a:pt x="794" y="1064"/>
                  <a:pt x="795" y="1066"/>
                </a:cubicBezTo>
                <a:cubicBezTo>
                  <a:pt x="792" y="1066"/>
                  <a:pt x="790" y="1069"/>
                  <a:pt x="791" y="1070"/>
                </a:cubicBezTo>
                <a:cubicBezTo>
                  <a:pt x="803" y="1066"/>
                  <a:pt x="820" y="1061"/>
                  <a:pt x="836" y="1053"/>
                </a:cubicBezTo>
                <a:cubicBezTo>
                  <a:pt x="838" y="1044"/>
                  <a:pt x="849" y="1046"/>
                  <a:pt x="855" y="1043"/>
                </a:cubicBezTo>
                <a:cubicBezTo>
                  <a:pt x="856" y="1045"/>
                  <a:pt x="853" y="1044"/>
                  <a:pt x="853" y="1047"/>
                </a:cubicBezTo>
                <a:cubicBezTo>
                  <a:pt x="856" y="1047"/>
                  <a:pt x="858" y="1049"/>
                  <a:pt x="856" y="1051"/>
                </a:cubicBezTo>
                <a:cubicBezTo>
                  <a:pt x="863" y="1052"/>
                  <a:pt x="870" y="1040"/>
                  <a:pt x="874" y="1047"/>
                </a:cubicBezTo>
                <a:cubicBezTo>
                  <a:pt x="867" y="1048"/>
                  <a:pt x="858" y="1052"/>
                  <a:pt x="853" y="1058"/>
                </a:cubicBezTo>
                <a:cubicBezTo>
                  <a:pt x="857" y="1057"/>
                  <a:pt x="860" y="1058"/>
                  <a:pt x="861" y="1061"/>
                </a:cubicBezTo>
                <a:cubicBezTo>
                  <a:pt x="859" y="1061"/>
                  <a:pt x="859" y="1063"/>
                  <a:pt x="858" y="1063"/>
                </a:cubicBezTo>
                <a:cubicBezTo>
                  <a:pt x="854" y="1058"/>
                  <a:pt x="847" y="1064"/>
                  <a:pt x="844" y="1063"/>
                </a:cubicBezTo>
                <a:cubicBezTo>
                  <a:pt x="843" y="1059"/>
                  <a:pt x="849" y="1063"/>
                  <a:pt x="849" y="1059"/>
                </a:cubicBezTo>
                <a:cubicBezTo>
                  <a:pt x="846" y="1056"/>
                  <a:pt x="845" y="1061"/>
                  <a:pt x="841" y="1060"/>
                </a:cubicBezTo>
                <a:cubicBezTo>
                  <a:pt x="842" y="1058"/>
                  <a:pt x="842" y="1056"/>
                  <a:pt x="840" y="1056"/>
                </a:cubicBezTo>
                <a:cubicBezTo>
                  <a:pt x="830" y="1061"/>
                  <a:pt x="823" y="1069"/>
                  <a:pt x="811" y="1070"/>
                </a:cubicBezTo>
                <a:cubicBezTo>
                  <a:pt x="811" y="1071"/>
                  <a:pt x="812" y="1072"/>
                  <a:pt x="812" y="1073"/>
                </a:cubicBezTo>
                <a:cubicBezTo>
                  <a:pt x="810" y="1074"/>
                  <a:pt x="808" y="1076"/>
                  <a:pt x="805" y="1076"/>
                </a:cubicBezTo>
                <a:cubicBezTo>
                  <a:pt x="805" y="1075"/>
                  <a:pt x="806" y="1074"/>
                  <a:pt x="807" y="1073"/>
                </a:cubicBezTo>
                <a:cubicBezTo>
                  <a:pt x="803" y="1073"/>
                  <a:pt x="799" y="1074"/>
                  <a:pt x="797" y="1077"/>
                </a:cubicBezTo>
                <a:cubicBezTo>
                  <a:pt x="800" y="1078"/>
                  <a:pt x="802" y="1074"/>
                  <a:pt x="804" y="1077"/>
                </a:cubicBezTo>
                <a:cubicBezTo>
                  <a:pt x="798" y="1079"/>
                  <a:pt x="787" y="1088"/>
                  <a:pt x="782" y="1082"/>
                </a:cubicBezTo>
                <a:cubicBezTo>
                  <a:pt x="777" y="1083"/>
                  <a:pt x="772" y="1085"/>
                  <a:pt x="768" y="1088"/>
                </a:cubicBezTo>
                <a:cubicBezTo>
                  <a:pt x="771" y="1088"/>
                  <a:pt x="773" y="1088"/>
                  <a:pt x="774" y="1090"/>
                </a:cubicBezTo>
                <a:cubicBezTo>
                  <a:pt x="767" y="1091"/>
                  <a:pt x="761" y="1092"/>
                  <a:pt x="758" y="1096"/>
                </a:cubicBezTo>
                <a:cubicBezTo>
                  <a:pt x="757" y="1095"/>
                  <a:pt x="755" y="1094"/>
                  <a:pt x="753" y="1095"/>
                </a:cubicBezTo>
                <a:cubicBezTo>
                  <a:pt x="751" y="1098"/>
                  <a:pt x="747" y="1098"/>
                  <a:pt x="746" y="1101"/>
                </a:cubicBezTo>
                <a:cubicBezTo>
                  <a:pt x="749" y="1100"/>
                  <a:pt x="747" y="1104"/>
                  <a:pt x="749" y="1104"/>
                </a:cubicBezTo>
                <a:cubicBezTo>
                  <a:pt x="749" y="1103"/>
                  <a:pt x="751" y="1103"/>
                  <a:pt x="752" y="1102"/>
                </a:cubicBezTo>
                <a:cubicBezTo>
                  <a:pt x="751" y="1105"/>
                  <a:pt x="755" y="1104"/>
                  <a:pt x="754" y="1108"/>
                </a:cubicBezTo>
                <a:cubicBezTo>
                  <a:pt x="750" y="1106"/>
                  <a:pt x="752" y="1112"/>
                  <a:pt x="750" y="1112"/>
                </a:cubicBezTo>
                <a:cubicBezTo>
                  <a:pt x="745" y="1115"/>
                  <a:pt x="743" y="1109"/>
                  <a:pt x="738" y="1109"/>
                </a:cubicBezTo>
                <a:cubicBezTo>
                  <a:pt x="737" y="1113"/>
                  <a:pt x="732" y="1117"/>
                  <a:pt x="728" y="1115"/>
                </a:cubicBezTo>
                <a:cubicBezTo>
                  <a:pt x="728" y="1114"/>
                  <a:pt x="730" y="1114"/>
                  <a:pt x="730" y="1112"/>
                </a:cubicBezTo>
                <a:cubicBezTo>
                  <a:pt x="711" y="1113"/>
                  <a:pt x="700" y="1127"/>
                  <a:pt x="684" y="1122"/>
                </a:cubicBezTo>
                <a:cubicBezTo>
                  <a:pt x="681" y="1133"/>
                  <a:pt x="662" y="1127"/>
                  <a:pt x="657" y="1136"/>
                </a:cubicBezTo>
                <a:cubicBezTo>
                  <a:pt x="660" y="1138"/>
                  <a:pt x="664" y="1137"/>
                  <a:pt x="666" y="1138"/>
                </a:cubicBezTo>
                <a:cubicBezTo>
                  <a:pt x="666" y="1141"/>
                  <a:pt x="663" y="1140"/>
                  <a:pt x="664" y="1144"/>
                </a:cubicBezTo>
                <a:cubicBezTo>
                  <a:pt x="667" y="1145"/>
                  <a:pt x="665" y="1141"/>
                  <a:pt x="667" y="1140"/>
                </a:cubicBezTo>
                <a:cubicBezTo>
                  <a:pt x="683" y="1140"/>
                  <a:pt x="694" y="1136"/>
                  <a:pt x="706" y="1133"/>
                </a:cubicBezTo>
                <a:cubicBezTo>
                  <a:pt x="714" y="1130"/>
                  <a:pt x="726" y="1131"/>
                  <a:pt x="727" y="1122"/>
                </a:cubicBezTo>
                <a:cubicBezTo>
                  <a:pt x="726" y="1122"/>
                  <a:pt x="724" y="1123"/>
                  <a:pt x="724" y="1122"/>
                </a:cubicBezTo>
                <a:cubicBezTo>
                  <a:pt x="727" y="1120"/>
                  <a:pt x="731" y="1119"/>
                  <a:pt x="736" y="1120"/>
                </a:cubicBezTo>
                <a:cubicBezTo>
                  <a:pt x="736" y="1122"/>
                  <a:pt x="736" y="1122"/>
                  <a:pt x="736" y="1122"/>
                </a:cubicBezTo>
                <a:cubicBezTo>
                  <a:pt x="752" y="1118"/>
                  <a:pt x="767" y="1111"/>
                  <a:pt x="783" y="1109"/>
                </a:cubicBezTo>
                <a:cubicBezTo>
                  <a:pt x="775" y="1110"/>
                  <a:pt x="774" y="1116"/>
                  <a:pt x="768" y="1118"/>
                </a:cubicBezTo>
                <a:cubicBezTo>
                  <a:pt x="761" y="1120"/>
                  <a:pt x="760" y="1128"/>
                  <a:pt x="753" y="1125"/>
                </a:cubicBezTo>
                <a:cubicBezTo>
                  <a:pt x="747" y="1132"/>
                  <a:pt x="733" y="1131"/>
                  <a:pt x="728" y="1139"/>
                </a:cubicBezTo>
                <a:cubicBezTo>
                  <a:pt x="725" y="1136"/>
                  <a:pt x="722" y="1138"/>
                  <a:pt x="719" y="1139"/>
                </a:cubicBezTo>
                <a:cubicBezTo>
                  <a:pt x="717" y="1141"/>
                  <a:pt x="719" y="1141"/>
                  <a:pt x="720" y="1143"/>
                </a:cubicBezTo>
                <a:cubicBezTo>
                  <a:pt x="717" y="1143"/>
                  <a:pt x="715" y="1144"/>
                  <a:pt x="715" y="1147"/>
                </a:cubicBezTo>
                <a:cubicBezTo>
                  <a:pt x="731" y="1148"/>
                  <a:pt x="734" y="1136"/>
                  <a:pt x="749" y="1136"/>
                </a:cubicBezTo>
                <a:cubicBezTo>
                  <a:pt x="751" y="1135"/>
                  <a:pt x="749" y="1135"/>
                  <a:pt x="751" y="1134"/>
                </a:cubicBezTo>
                <a:cubicBezTo>
                  <a:pt x="752" y="1135"/>
                  <a:pt x="752" y="1133"/>
                  <a:pt x="755" y="1134"/>
                </a:cubicBezTo>
                <a:cubicBezTo>
                  <a:pt x="755" y="1135"/>
                  <a:pt x="755" y="1136"/>
                  <a:pt x="754" y="1136"/>
                </a:cubicBezTo>
                <a:cubicBezTo>
                  <a:pt x="769" y="1135"/>
                  <a:pt x="774" y="1124"/>
                  <a:pt x="786" y="1120"/>
                </a:cubicBezTo>
                <a:close/>
                <a:moveTo>
                  <a:pt x="1029" y="945"/>
                </a:moveTo>
                <a:cubicBezTo>
                  <a:pt x="1032" y="946"/>
                  <a:pt x="1032" y="943"/>
                  <a:pt x="1035" y="944"/>
                </a:cubicBezTo>
                <a:cubicBezTo>
                  <a:pt x="1034" y="946"/>
                  <a:pt x="1036" y="946"/>
                  <a:pt x="1036" y="945"/>
                </a:cubicBezTo>
                <a:cubicBezTo>
                  <a:pt x="1037" y="944"/>
                  <a:pt x="1034" y="954"/>
                  <a:pt x="1030" y="954"/>
                </a:cubicBezTo>
                <a:cubicBezTo>
                  <a:pt x="1030" y="951"/>
                  <a:pt x="1029" y="949"/>
                  <a:pt x="1029" y="945"/>
                </a:cubicBezTo>
                <a:close/>
                <a:moveTo>
                  <a:pt x="971" y="944"/>
                </a:moveTo>
                <a:cubicBezTo>
                  <a:pt x="969" y="946"/>
                  <a:pt x="967" y="952"/>
                  <a:pt x="963" y="950"/>
                </a:cubicBezTo>
                <a:cubicBezTo>
                  <a:pt x="966" y="948"/>
                  <a:pt x="967" y="945"/>
                  <a:pt x="971" y="944"/>
                </a:cubicBezTo>
                <a:close/>
                <a:moveTo>
                  <a:pt x="930" y="993"/>
                </a:moveTo>
                <a:cubicBezTo>
                  <a:pt x="932" y="991"/>
                  <a:pt x="928" y="991"/>
                  <a:pt x="930" y="988"/>
                </a:cubicBezTo>
                <a:cubicBezTo>
                  <a:pt x="938" y="987"/>
                  <a:pt x="942" y="984"/>
                  <a:pt x="949" y="983"/>
                </a:cubicBezTo>
                <a:cubicBezTo>
                  <a:pt x="944" y="988"/>
                  <a:pt x="939" y="993"/>
                  <a:pt x="930" y="993"/>
                </a:cubicBezTo>
                <a:close/>
                <a:moveTo>
                  <a:pt x="945" y="957"/>
                </a:moveTo>
                <a:cubicBezTo>
                  <a:pt x="949" y="959"/>
                  <a:pt x="945" y="964"/>
                  <a:pt x="941" y="964"/>
                </a:cubicBezTo>
                <a:cubicBezTo>
                  <a:pt x="944" y="961"/>
                  <a:pt x="944" y="961"/>
                  <a:pt x="945" y="957"/>
                </a:cubicBezTo>
                <a:close/>
                <a:moveTo>
                  <a:pt x="925" y="971"/>
                </a:moveTo>
                <a:cubicBezTo>
                  <a:pt x="926" y="971"/>
                  <a:pt x="926" y="973"/>
                  <a:pt x="926" y="974"/>
                </a:cubicBezTo>
                <a:cubicBezTo>
                  <a:pt x="926" y="973"/>
                  <a:pt x="927" y="973"/>
                  <a:pt x="928" y="973"/>
                </a:cubicBezTo>
                <a:cubicBezTo>
                  <a:pt x="926" y="966"/>
                  <a:pt x="937" y="965"/>
                  <a:pt x="939" y="962"/>
                </a:cubicBezTo>
                <a:cubicBezTo>
                  <a:pt x="942" y="963"/>
                  <a:pt x="935" y="969"/>
                  <a:pt x="932" y="969"/>
                </a:cubicBezTo>
                <a:cubicBezTo>
                  <a:pt x="934" y="972"/>
                  <a:pt x="936" y="966"/>
                  <a:pt x="938" y="969"/>
                </a:cubicBezTo>
                <a:cubicBezTo>
                  <a:pt x="937" y="971"/>
                  <a:pt x="936" y="973"/>
                  <a:pt x="934" y="975"/>
                </a:cubicBezTo>
                <a:cubicBezTo>
                  <a:pt x="931" y="971"/>
                  <a:pt x="929" y="975"/>
                  <a:pt x="925" y="976"/>
                </a:cubicBezTo>
                <a:cubicBezTo>
                  <a:pt x="925" y="973"/>
                  <a:pt x="923" y="973"/>
                  <a:pt x="925" y="971"/>
                </a:cubicBezTo>
                <a:close/>
                <a:moveTo>
                  <a:pt x="913" y="1004"/>
                </a:moveTo>
                <a:cubicBezTo>
                  <a:pt x="911" y="999"/>
                  <a:pt x="918" y="996"/>
                  <a:pt x="924" y="996"/>
                </a:cubicBezTo>
                <a:cubicBezTo>
                  <a:pt x="922" y="1001"/>
                  <a:pt x="916" y="1000"/>
                  <a:pt x="913" y="1004"/>
                </a:cubicBezTo>
                <a:close/>
                <a:moveTo>
                  <a:pt x="918" y="976"/>
                </a:moveTo>
                <a:cubicBezTo>
                  <a:pt x="922" y="981"/>
                  <a:pt x="911" y="983"/>
                  <a:pt x="906" y="987"/>
                </a:cubicBezTo>
                <a:cubicBezTo>
                  <a:pt x="908" y="979"/>
                  <a:pt x="916" y="981"/>
                  <a:pt x="918" y="976"/>
                </a:cubicBezTo>
                <a:close/>
                <a:moveTo>
                  <a:pt x="914" y="986"/>
                </a:moveTo>
                <a:cubicBezTo>
                  <a:pt x="918" y="989"/>
                  <a:pt x="909" y="993"/>
                  <a:pt x="904" y="992"/>
                </a:cubicBezTo>
                <a:cubicBezTo>
                  <a:pt x="906" y="989"/>
                  <a:pt x="911" y="989"/>
                  <a:pt x="914" y="986"/>
                </a:cubicBezTo>
                <a:close/>
                <a:moveTo>
                  <a:pt x="885" y="1027"/>
                </a:moveTo>
                <a:cubicBezTo>
                  <a:pt x="888" y="1030"/>
                  <a:pt x="891" y="1028"/>
                  <a:pt x="895" y="1027"/>
                </a:cubicBezTo>
                <a:cubicBezTo>
                  <a:pt x="893" y="1033"/>
                  <a:pt x="887" y="1035"/>
                  <a:pt x="881" y="1036"/>
                </a:cubicBezTo>
                <a:cubicBezTo>
                  <a:pt x="882" y="1032"/>
                  <a:pt x="886" y="1032"/>
                  <a:pt x="885" y="1027"/>
                </a:cubicBezTo>
                <a:close/>
                <a:moveTo>
                  <a:pt x="865" y="1045"/>
                </a:moveTo>
                <a:cubicBezTo>
                  <a:pt x="864" y="1048"/>
                  <a:pt x="867" y="1040"/>
                  <a:pt x="870" y="1041"/>
                </a:cubicBezTo>
                <a:cubicBezTo>
                  <a:pt x="871" y="1045"/>
                  <a:pt x="867" y="1044"/>
                  <a:pt x="865" y="1045"/>
                </a:cubicBezTo>
                <a:close/>
                <a:moveTo>
                  <a:pt x="837" y="1067"/>
                </a:moveTo>
                <a:cubicBezTo>
                  <a:pt x="837" y="1070"/>
                  <a:pt x="834" y="1071"/>
                  <a:pt x="831" y="1071"/>
                </a:cubicBezTo>
                <a:cubicBezTo>
                  <a:pt x="830" y="1069"/>
                  <a:pt x="832" y="1066"/>
                  <a:pt x="837" y="1067"/>
                </a:cubicBezTo>
                <a:close/>
                <a:moveTo>
                  <a:pt x="821" y="1093"/>
                </a:moveTo>
                <a:cubicBezTo>
                  <a:pt x="822" y="1092"/>
                  <a:pt x="825" y="1092"/>
                  <a:pt x="827" y="1092"/>
                </a:cubicBezTo>
                <a:cubicBezTo>
                  <a:pt x="826" y="1094"/>
                  <a:pt x="825" y="1095"/>
                  <a:pt x="823" y="1096"/>
                </a:cubicBezTo>
                <a:cubicBezTo>
                  <a:pt x="821" y="1096"/>
                  <a:pt x="821" y="1095"/>
                  <a:pt x="821" y="1093"/>
                </a:cubicBezTo>
                <a:close/>
                <a:moveTo>
                  <a:pt x="785" y="1113"/>
                </a:moveTo>
                <a:cubicBezTo>
                  <a:pt x="786" y="1110"/>
                  <a:pt x="794" y="1108"/>
                  <a:pt x="798" y="1109"/>
                </a:cubicBezTo>
                <a:cubicBezTo>
                  <a:pt x="795" y="1111"/>
                  <a:pt x="790" y="1112"/>
                  <a:pt x="785" y="1113"/>
                </a:cubicBezTo>
                <a:close/>
                <a:moveTo>
                  <a:pt x="815" y="1075"/>
                </a:moveTo>
                <a:cubicBezTo>
                  <a:pt x="815" y="1079"/>
                  <a:pt x="815" y="1079"/>
                  <a:pt x="815" y="1079"/>
                </a:cubicBezTo>
                <a:cubicBezTo>
                  <a:pt x="810" y="1081"/>
                  <a:pt x="806" y="1077"/>
                  <a:pt x="805" y="1082"/>
                </a:cubicBezTo>
                <a:cubicBezTo>
                  <a:pt x="802" y="1077"/>
                  <a:pt x="810" y="1075"/>
                  <a:pt x="815" y="1075"/>
                </a:cubicBezTo>
                <a:close/>
                <a:moveTo>
                  <a:pt x="800" y="1089"/>
                </a:moveTo>
                <a:cubicBezTo>
                  <a:pt x="800" y="1080"/>
                  <a:pt x="809" y="1084"/>
                  <a:pt x="814" y="1083"/>
                </a:cubicBezTo>
                <a:cubicBezTo>
                  <a:pt x="810" y="1092"/>
                  <a:pt x="790" y="1102"/>
                  <a:pt x="784" y="1094"/>
                </a:cubicBezTo>
                <a:cubicBezTo>
                  <a:pt x="786" y="1089"/>
                  <a:pt x="795" y="1091"/>
                  <a:pt x="800" y="1089"/>
                </a:cubicBezTo>
                <a:close/>
                <a:moveTo>
                  <a:pt x="40" y="932"/>
                </a:moveTo>
                <a:cubicBezTo>
                  <a:pt x="40" y="932"/>
                  <a:pt x="40" y="932"/>
                  <a:pt x="41" y="932"/>
                </a:cubicBezTo>
                <a:cubicBezTo>
                  <a:pt x="42" y="932"/>
                  <a:pt x="41" y="935"/>
                  <a:pt x="43" y="935"/>
                </a:cubicBezTo>
                <a:cubicBezTo>
                  <a:pt x="44" y="930"/>
                  <a:pt x="51" y="930"/>
                  <a:pt x="51" y="925"/>
                </a:cubicBezTo>
                <a:cubicBezTo>
                  <a:pt x="48" y="928"/>
                  <a:pt x="41" y="930"/>
                  <a:pt x="40" y="932"/>
                </a:cubicBezTo>
                <a:close/>
                <a:moveTo>
                  <a:pt x="227" y="928"/>
                </a:moveTo>
                <a:cubicBezTo>
                  <a:pt x="228" y="926"/>
                  <a:pt x="229" y="927"/>
                  <a:pt x="231" y="927"/>
                </a:cubicBezTo>
                <a:cubicBezTo>
                  <a:pt x="231" y="925"/>
                  <a:pt x="231" y="925"/>
                  <a:pt x="231" y="925"/>
                </a:cubicBezTo>
                <a:cubicBezTo>
                  <a:pt x="229" y="924"/>
                  <a:pt x="229" y="926"/>
                  <a:pt x="227" y="926"/>
                </a:cubicBezTo>
                <a:cubicBezTo>
                  <a:pt x="227" y="927"/>
                  <a:pt x="225" y="928"/>
                  <a:pt x="227" y="928"/>
                </a:cubicBezTo>
                <a:close/>
                <a:moveTo>
                  <a:pt x="1158" y="939"/>
                </a:moveTo>
                <a:cubicBezTo>
                  <a:pt x="1155" y="941"/>
                  <a:pt x="1154" y="938"/>
                  <a:pt x="1152" y="938"/>
                </a:cubicBezTo>
                <a:cubicBezTo>
                  <a:pt x="1155" y="941"/>
                  <a:pt x="1150" y="945"/>
                  <a:pt x="1153" y="947"/>
                </a:cubicBezTo>
                <a:cubicBezTo>
                  <a:pt x="1162" y="947"/>
                  <a:pt x="1170" y="939"/>
                  <a:pt x="1176" y="933"/>
                </a:cubicBezTo>
                <a:cubicBezTo>
                  <a:pt x="1172" y="932"/>
                  <a:pt x="1168" y="933"/>
                  <a:pt x="1168" y="929"/>
                </a:cubicBezTo>
                <a:cubicBezTo>
                  <a:pt x="1166" y="927"/>
                  <a:pt x="1172" y="927"/>
                  <a:pt x="1169" y="926"/>
                </a:cubicBezTo>
                <a:cubicBezTo>
                  <a:pt x="1162" y="927"/>
                  <a:pt x="1162" y="935"/>
                  <a:pt x="1158" y="939"/>
                </a:cubicBezTo>
                <a:close/>
                <a:moveTo>
                  <a:pt x="214" y="934"/>
                </a:moveTo>
                <a:cubicBezTo>
                  <a:pt x="212" y="935"/>
                  <a:pt x="205" y="937"/>
                  <a:pt x="207" y="939"/>
                </a:cubicBezTo>
                <a:cubicBezTo>
                  <a:pt x="209" y="938"/>
                  <a:pt x="216" y="936"/>
                  <a:pt x="214" y="934"/>
                </a:cubicBezTo>
                <a:close/>
                <a:moveTo>
                  <a:pt x="130" y="938"/>
                </a:moveTo>
                <a:cubicBezTo>
                  <a:pt x="133" y="938"/>
                  <a:pt x="134" y="936"/>
                  <a:pt x="134" y="934"/>
                </a:cubicBezTo>
                <a:cubicBezTo>
                  <a:pt x="123" y="930"/>
                  <a:pt x="117" y="944"/>
                  <a:pt x="109" y="949"/>
                </a:cubicBezTo>
                <a:cubicBezTo>
                  <a:pt x="114" y="946"/>
                  <a:pt x="119" y="944"/>
                  <a:pt x="125" y="942"/>
                </a:cubicBezTo>
                <a:cubicBezTo>
                  <a:pt x="125" y="944"/>
                  <a:pt x="125" y="946"/>
                  <a:pt x="126" y="946"/>
                </a:cubicBezTo>
                <a:cubicBezTo>
                  <a:pt x="129" y="946"/>
                  <a:pt x="134" y="941"/>
                  <a:pt x="130" y="938"/>
                </a:cubicBezTo>
                <a:close/>
                <a:moveTo>
                  <a:pt x="1092" y="954"/>
                </a:moveTo>
                <a:cubicBezTo>
                  <a:pt x="1089" y="958"/>
                  <a:pt x="1088" y="956"/>
                  <a:pt x="1086" y="958"/>
                </a:cubicBezTo>
                <a:cubicBezTo>
                  <a:pt x="1090" y="958"/>
                  <a:pt x="1085" y="962"/>
                  <a:pt x="1089" y="962"/>
                </a:cubicBezTo>
                <a:cubicBezTo>
                  <a:pt x="1091" y="959"/>
                  <a:pt x="1091" y="957"/>
                  <a:pt x="1092" y="954"/>
                </a:cubicBezTo>
                <a:close/>
                <a:moveTo>
                  <a:pt x="972" y="962"/>
                </a:moveTo>
                <a:cubicBezTo>
                  <a:pt x="972" y="959"/>
                  <a:pt x="974" y="963"/>
                  <a:pt x="975" y="961"/>
                </a:cubicBezTo>
                <a:cubicBezTo>
                  <a:pt x="975" y="958"/>
                  <a:pt x="975" y="958"/>
                  <a:pt x="975" y="958"/>
                </a:cubicBezTo>
                <a:cubicBezTo>
                  <a:pt x="973" y="958"/>
                  <a:pt x="970" y="961"/>
                  <a:pt x="972" y="962"/>
                </a:cubicBezTo>
                <a:close/>
                <a:moveTo>
                  <a:pt x="1072" y="960"/>
                </a:moveTo>
                <a:cubicBezTo>
                  <a:pt x="1076" y="961"/>
                  <a:pt x="1077" y="966"/>
                  <a:pt x="1076" y="959"/>
                </a:cubicBezTo>
                <a:cubicBezTo>
                  <a:pt x="1076" y="959"/>
                  <a:pt x="1077" y="958"/>
                  <a:pt x="1076" y="958"/>
                </a:cubicBezTo>
                <a:cubicBezTo>
                  <a:pt x="1077" y="961"/>
                  <a:pt x="1072" y="957"/>
                  <a:pt x="1072" y="960"/>
                </a:cubicBezTo>
                <a:close/>
                <a:moveTo>
                  <a:pt x="1114" y="963"/>
                </a:moveTo>
                <a:cubicBezTo>
                  <a:pt x="1112" y="961"/>
                  <a:pt x="1108" y="963"/>
                  <a:pt x="1107" y="963"/>
                </a:cubicBezTo>
                <a:cubicBezTo>
                  <a:pt x="1108" y="963"/>
                  <a:pt x="1108" y="964"/>
                  <a:pt x="1107" y="965"/>
                </a:cubicBezTo>
                <a:cubicBezTo>
                  <a:pt x="1110" y="962"/>
                  <a:pt x="1113" y="966"/>
                  <a:pt x="1114" y="963"/>
                </a:cubicBezTo>
                <a:close/>
                <a:moveTo>
                  <a:pt x="26" y="975"/>
                </a:moveTo>
                <a:cubicBezTo>
                  <a:pt x="28" y="971"/>
                  <a:pt x="29" y="976"/>
                  <a:pt x="34" y="975"/>
                </a:cubicBezTo>
                <a:cubicBezTo>
                  <a:pt x="37" y="971"/>
                  <a:pt x="36" y="968"/>
                  <a:pt x="38" y="964"/>
                </a:cubicBezTo>
                <a:cubicBezTo>
                  <a:pt x="32" y="965"/>
                  <a:pt x="27" y="972"/>
                  <a:pt x="26" y="975"/>
                </a:cubicBezTo>
                <a:close/>
                <a:moveTo>
                  <a:pt x="1040" y="979"/>
                </a:moveTo>
                <a:cubicBezTo>
                  <a:pt x="1039" y="979"/>
                  <a:pt x="1038" y="978"/>
                  <a:pt x="1038" y="978"/>
                </a:cubicBezTo>
                <a:cubicBezTo>
                  <a:pt x="1028" y="984"/>
                  <a:pt x="1017" y="989"/>
                  <a:pt x="1009" y="997"/>
                </a:cubicBezTo>
                <a:cubicBezTo>
                  <a:pt x="1000" y="995"/>
                  <a:pt x="992" y="1002"/>
                  <a:pt x="987" y="1007"/>
                </a:cubicBezTo>
                <a:cubicBezTo>
                  <a:pt x="989" y="1007"/>
                  <a:pt x="989" y="1008"/>
                  <a:pt x="988" y="1009"/>
                </a:cubicBezTo>
                <a:cubicBezTo>
                  <a:pt x="1000" y="1009"/>
                  <a:pt x="1004" y="997"/>
                  <a:pt x="1014" y="998"/>
                </a:cubicBezTo>
                <a:cubicBezTo>
                  <a:pt x="1018" y="994"/>
                  <a:pt x="1024" y="991"/>
                  <a:pt x="1027" y="986"/>
                </a:cubicBezTo>
                <a:cubicBezTo>
                  <a:pt x="1033" y="986"/>
                  <a:pt x="1033" y="986"/>
                  <a:pt x="1033" y="986"/>
                </a:cubicBezTo>
                <a:cubicBezTo>
                  <a:pt x="1031" y="978"/>
                  <a:pt x="1039" y="983"/>
                  <a:pt x="1040" y="979"/>
                </a:cubicBezTo>
                <a:close/>
                <a:moveTo>
                  <a:pt x="928" y="1013"/>
                </a:moveTo>
                <a:cubicBezTo>
                  <a:pt x="930" y="1010"/>
                  <a:pt x="933" y="1014"/>
                  <a:pt x="935" y="1014"/>
                </a:cubicBezTo>
                <a:cubicBezTo>
                  <a:pt x="938" y="1007"/>
                  <a:pt x="947" y="1006"/>
                  <a:pt x="950" y="999"/>
                </a:cubicBezTo>
                <a:cubicBezTo>
                  <a:pt x="942" y="1003"/>
                  <a:pt x="932" y="1008"/>
                  <a:pt x="928" y="1013"/>
                </a:cubicBezTo>
                <a:close/>
                <a:moveTo>
                  <a:pt x="233" y="1024"/>
                </a:moveTo>
                <a:cubicBezTo>
                  <a:pt x="231" y="1027"/>
                  <a:pt x="227" y="1027"/>
                  <a:pt x="225" y="1030"/>
                </a:cubicBezTo>
                <a:cubicBezTo>
                  <a:pt x="229" y="1030"/>
                  <a:pt x="234" y="1026"/>
                  <a:pt x="233" y="1024"/>
                </a:cubicBezTo>
                <a:close/>
                <a:moveTo>
                  <a:pt x="89" y="1041"/>
                </a:moveTo>
                <a:cubicBezTo>
                  <a:pt x="86" y="1044"/>
                  <a:pt x="85" y="1040"/>
                  <a:pt x="84" y="1040"/>
                </a:cubicBezTo>
                <a:cubicBezTo>
                  <a:pt x="76" y="1046"/>
                  <a:pt x="66" y="1047"/>
                  <a:pt x="58" y="1055"/>
                </a:cubicBezTo>
                <a:cubicBezTo>
                  <a:pt x="59" y="1056"/>
                  <a:pt x="61" y="1056"/>
                  <a:pt x="63" y="1057"/>
                </a:cubicBezTo>
                <a:cubicBezTo>
                  <a:pt x="66" y="1047"/>
                  <a:pt x="79" y="1051"/>
                  <a:pt x="84" y="1044"/>
                </a:cubicBezTo>
                <a:cubicBezTo>
                  <a:pt x="86" y="1044"/>
                  <a:pt x="87" y="1045"/>
                  <a:pt x="88" y="1045"/>
                </a:cubicBezTo>
                <a:cubicBezTo>
                  <a:pt x="87" y="1042"/>
                  <a:pt x="92" y="1042"/>
                  <a:pt x="89" y="1041"/>
                </a:cubicBezTo>
                <a:close/>
                <a:moveTo>
                  <a:pt x="224" y="1053"/>
                </a:moveTo>
                <a:cubicBezTo>
                  <a:pt x="225" y="1048"/>
                  <a:pt x="222" y="1048"/>
                  <a:pt x="221" y="1045"/>
                </a:cubicBezTo>
                <a:cubicBezTo>
                  <a:pt x="222" y="1043"/>
                  <a:pt x="225" y="1043"/>
                  <a:pt x="224" y="1040"/>
                </a:cubicBezTo>
                <a:cubicBezTo>
                  <a:pt x="218" y="1039"/>
                  <a:pt x="223" y="1047"/>
                  <a:pt x="215" y="1045"/>
                </a:cubicBezTo>
                <a:cubicBezTo>
                  <a:pt x="214" y="1051"/>
                  <a:pt x="206" y="1050"/>
                  <a:pt x="205" y="1056"/>
                </a:cubicBezTo>
                <a:cubicBezTo>
                  <a:pt x="206" y="1056"/>
                  <a:pt x="209" y="1056"/>
                  <a:pt x="210" y="1057"/>
                </a:cubicBezTo>
                <a:cubicBezTo>
                  <a:pt x="218" y="1074"/>
                  <a:pt x="194" y="1065"/>
                  <a:pt x="192" y="1077"/>
                </a:cubicBezTo>
                <a:cubicBezTo>
                  <a:pt x="195" y="1078"/>
                  <a:pt x="192" y="1074"/>
                  <a:pt x="195" y="1074"/>
                </a:cubicBezTo>
                <a:cubicBezTo>
                  <a:pt x="195" y="1077"/>
                  <a:pt x="199" y="1076"/>
                  <a:pt x="200" y="1079"/>
                </a:cubicBezTo>
                <a:cubicBezTo>
                  <a:pt x="196" y="1087"/>
                  <a:pt x="206" y="1075"/>
                  <a:pt x="208" y="1073"/>
                </a:cubicBezTo>
                <a:cubicBezTo>
                  <a:pt x="210" y="1074"/>
                  <a:pt x="210" y="1074"/>
                  <a:pt x="210" y="1076"/>
                </a:cubicBezTo>
                <a:cubicBezTo>
                  <a:pt x="209" y="1080"/>
                  <a:pt x="205" y="1081"/>
                  <a:pt x="207" y="1084"/>
                </a:cubicBezTo>
                <a:cubicBezTo>
                  <a:pt x="209" y="1081"/>
                  <a:pt x="214" y="1082"/>
                  <a:pt x="213" y="1077"/>
                </a:cubicBezTo>
                <a:cubicBezTo>
                  <a:pt x="217" y="1077"/>
                  <a:pt x="220" y="1077"/>
                  <a:pt x="220" y="1073"/>
                </a:cubicBezTo>
                <a:cubicBezTo>
                  <a:pt x="220" y="1071"/>
                  <a:pt x="216" y="1073"/>
                  <a:pt x="217" y="1070"/>
                </a:cubicBezTo>
                <a:cubicBezTo>
                  <a:pt x="220" y="1059"/>
                  <a:pt x="230" y="1064"/>
                  <a:pt x="237" y="1062"/>
                </a:cubicBezTo>
                <a:cubicBezTo>
                  <a:pt x="235" y="1059"/>
                  <a:pt x="233" y="1057"/>
                  <a:pt x="232" y="1052"/>
                </a:cubicBezTo>
                <a:cubicBezTo>
                  <a:pt x="230" y="1053"/>
                  <a:pt x="227" y="1053"/>
                  <a:pt x="224" y="1053"/>
                </a:cubicBezTo>
                <a:close/>
                <a:moveTo>
                  <a:pt x="949" y="1049"/>
                </a:moveTo>
                <a:cubicBezTo>
                  <a:pt x="947" y="1051"/>
                  <a:pt x="940" y="1048"/>
                  <a:pt x="940" y="1053"/>
                </a:cubicBezTo>
                <a:cubicBezTo>
                  <a:pt x="943" y="1052"/>
                  <a:pt x="951" y="1049"/>
                  <a:pt x="949" y="1049"/>
                </a:cubicBezTo>
                <a:close/>
                <a:moveTo>
                  <a:pt x="103" y="1058"/>
                </a:moveTo>
                <a:cubicBezTo>
                  <a:pt x="104" y="1062"/>
                  <a:pt x="99" y="1060"/>
                  <a:pt x="99" y="1063"/>
                </a:cubicBezTo>
                <a:cubicBezTo>
                  <a:pt x="103" y="1063"/>
                  <a:pt x="103" y="1063"/>
                  <a:pt x="103" y="1063"/>
                </a:cubicBezTo>
                <a:cubicBezTo>
                  <a:pt x="101" y="1060"/>
                  <a:pt x="107" y="1059"/>
                  <a:pt x="103" y="1058"/>
                </a:cubicBezTo>
                <a:close/>
                <a:moveTo>
                  <a:pt x="1003" y="1090"/>
                </a:moveTo>
                <a:cubicBezTo>
                  <a:pt x="1009" y="1089"/>
                  <a:pt x="1011" y="1085"/>
                  <a:pt x="1018" y="1085"/>
                </a:cubicBezTo>
                <a:cubicBezTo>
                  <a:pt x="1017" y="1090"/>
                  <a:pt x="1011" y="1088"/>
                  <a:pt x="1009" y="1092"/>
                </a:cubicBezTo>
                <a:cubicBezTo>
                  <a:pt x="1021" y="1091"/>
                  <a:pt x="1020" y="1078"/>
                  <a:pt x="1034" y="1079"/>
                </a:cubicBezTo>
                <a:cubicBezTo>
                  <a:pt x="1036" y="1077"/>
                  <a:pt x="1033" y="1077"/>
                  <a:pt x="1035" y="1076"/>
                </a:cubicBezTo>
                <a:cubicBezTo>
                  <a:pt x="1045" y="1073"/>
                  <a:pt x="1060" y="1066"/>
                  <a:pt x="1059" y="1060"/>
                </a:cubicBezTo>
                <a:cubicBezTo>
                  <a:pt x="1042" y="1070"/>
                  <a:pt x="1018" y="1077"/>
                  <a:pt x="1003" y="1090"/>
                </a:cubicBezTo>
                <a:close/>
                <a:moveTo>
                  <a:pt x="938" y="1063"/>
                </a:moveTo>
                <a:cubicBezTo>
                  <a:pt x="933" y="1062"/>
                  <a:pt x="925" y="1068"/>
                  <a:pt x="924" y="1070"/>
                </a:cubicBezTo>
                <a:cubicBezTo>
                  <a:pt x="927" y="1066"/>
                  <a:pt x="935" y="1067"/>
                  <a:pt x="938" y="1063"/>
                </a:cubicBezTo>
                <a:close/>
                <a:moveTo>
                  <a:pt x="912" y="1070"/>
                </a:moveTo>
                <a:cubicBezTo>
                  <a:pt x="907" y="1075"/>
                  <a:pt x="901" y="1075"/>
                  <a:pt x="895" y="1070"/>
                </a:cubicBezTo>
                <a:cubicBezTo>
                  <a:pt x="888" y="1078"/>
                  <a:pt x="875" y="1077"/>
                  <a:pt x="870" y="1086"/>
                </a:cubicBezTo>
                <a:cubicBezTo>
                  <a:pt x="871" y="1089"/>
                  <a:pt x="872" y="1088"/>
                  <a:pt x="871" y="1092"/>
                </a:cubicBezTo>
                <a:cubicBezTo>
                  <a:pt x="880" y="1093"/>
                  <a:pt x="881" y="1087"/>
                  <a:pt x="886" y="1084"/>
                </a:cubicBezTo>
                <a:cubicBezTo>
                  <a:pt x="883" y="1084"/>
                  <a:pt x="880" y="1087"/>
                  <a:pt x="878" y="1085"/>
                </a:cubicBezTo>
                <a:cubicBezTo>
                  <a:pt x="885" y="1085"/>
                  <a:pt x="885" y="1078"/>
                  <a:pt x="893" y="1079"/>
                </a:cubicBezTo>
                <a:cubicBezTo>
                  <a:pt x="893" y="1081"/>
                  <a:pt x="892" y="1081"/>
                  <a:pt x="892" y="1083"/>
                </a:cubicBezTo>
                <a:cubicBezTo>
                  <a:pt x="901" y="1081"/>
                  <a:pt x="911" y="1078"/>
                  <a:pt x="917" y="1072"/>
                </a:cubicBezTo>
                <a:cubicBezTo>
                  <a:pt x="914" y="1072"/>
                  <a:pt x="909" y="1073"/>
                  <a:pt x="912" y="1070"/>
                </a:cubicBezTo>
                <a:close/>
                <a:moveTo>
                  <a:pt x="720" y="1088"/>
                </a:moveTo>
                <a:cubicBezTo>
                  <a:pt x="720" y="1088"/>
                  <a:pt x="726" y="1085"/>
                  <a:pt x="725" y="1084"/>
                </a:cubicBezTo>
                <a:cubicBezTo>
                  <a:pt x="723" y="1085"/>
                  <a:pt x="717" y="1086"/>
                  <a:pt x="720" y="1088"/>
                </a:cubicBezTo>
                <a:close/>
                <a:moveTo>
                  <a:pt x="960" y="1100"/>
                </a:moveTo>
                <a:cubicBezTo>
                  <a:pt x="964" y="1100"/>
                  <a:pt x="967" y="1098"/>
                  <a:pt x="971" y="1096"/>
                </a:cubicBezTo>
                <a:cubicBezTo>
                  <a:pt x="971" y="1094"/>
                  <a:pt x="969" y="1094"/>
                  <a:pt x="971" y="1092"/>
                </a:cubicBezTo>
                <a:cubicBezTo>
                  <a:pt x="968" y="1094"/>
                  <a:pt x="966" y="1090"/>
                  <a:pt x="966" y="1094"/>
                </a:cubicBezTo>
                <a:cubicBezTo>
                  <a:pt x="965" y="1096"/>
                  <a:pt x="970" y="1093"/>
                  <a:pt x="970" y="1096"/>
                </a:cubicBezTo>
                <a:cubicBezTo>
                  <a:pt x="966" y="1097"/>
                  <a:pt x="963" y="1098"/>
                  <a:pt x="960" y="1100"/>
                </a:cubicBezTo>
                <a:close/>
                <a:moveTo>
                  <a:pt x="915" y="1103"/>
                </a:moveTo>
                <a:cubicBezTo>
                  <a:pt x="922" y="1100"/>
                  <a:pt x="929" y="1098"/>
                  <a:pt x="935" y="1094"/>
                </a:cubicBezTo>
                <a:cubicBezTo>
                  <a:pt x="927" y="1095"/>
                  <a:pt x="918" y="1100"/>
                  <a:pt x="915" y="1103"/>
                </a:cubicBezTo>
                <a:close/>
                <a:moveTo>
                  <a:pt x="903" y="1095"/>
                </a:moveTo>
                <a:cubicBezTo>
                  <a:pt x="900" y="1094"/>
                  <a:pt x="899" y="1096"/>
                  <a:pt x="897" y="1095"/>
                </a:cubicBezTo>
                <a:cubicBezTo>
                  <a:pt x="897" y="1099"/>
                  <a:pt x="891" y="1096"/>
                  <a:pt x="893" y="1099"/>
                </a:cubicBezTo>
                <a:cubicBezTo>
                  <a:pt x="895" y="1097"/>
                  <a:pt x="901" y="1098"/>
                  <a:pt x="903" y="1095"/>
                </a:cubicBezTo>
                <a:close/>
                <a:moveTo>
                  <a:pt x="974" y="1099"/>
                </a:moveTo>
                <a:cubicBezTo>
                  <a:pt x="970" y="1100"/>
                  <a:pt x="967" y="1102"/>
                  <a:pt x="964" y="1104"/>
                </a:cubicBezTo>
                <a:cubicBezTo>
                  <a:pt x="969" y="1104"/>
                  <a:pt x="972" y="1101"/>
                  <a:pt x="974" y="1099"/>
                </a:cubicBezTo>
                <a:close/>
                <a:moveTo>
                  <a:pt x="878" y="1116"/>
                </a:moveTo>
                <a:cubicBezTo>
                  <a:pt x="887" y="1110"/>
                  <a:pt x="906" y="1109"/>
                  <a:pt x="911" y="1103"/>
                </a:cubicBezTo>
                <a:cubicBezTo>
                  <a:pt x="910" y="1104"/>
                  <a:pt x="903" y="1105"/>
                  <a:pt x="903" y="1104"/>
                </a:cubicBezTo>
                <a:cubicBezTo>
                  <a:pt x="904" y="1103"/>
                  <a:pt x="907" y="1101"/>
                  <a:pt x="904" y="1100"/>
                </a:cubicBezTo>
                <a:cubicBezTo>
                  <a:pt x="893" y="1105"/>
                  <a:pt x="883" y="1108"/>
                  <a:pt x="873" y="1113"/>
                </a:cubicBezTo>
                <a:cubicBezTo>
                  <a:pt x="876" y="1113"/>
                  <a:pt x="875" y="1116"/>
                  <a:pt x="878" y="1116"/>
                </a:cubicBezTo>
                <a:close/>
                <a:moveTo>
                  <a:pt x="812" y="1117"/>
                </a:moveTo>
                <a:cubicBezTo>
                  <a:pt x="814" y="1114"/>
                  <a:pt x="820" y="1121"/>
                  <a:pt x="820" y="1116"/>
                </a:cubicBezTo>
                <a:cubicBezTo>
                  <a:pt x="819" y="1114"/>
                  <a:pt x="810" y="1115"/>
                  <a:pt x="812" y="1117"/>
                </a:cubicBezTo>
                <a:close/>
                <a:moveTo>
                  <a:pt x="925" y="1142"/>
                </a:moveTo>
                <a:cubicBezTo>
                  <a:pt x="920" y="1144"/>
                  <a:pt x="916" y="1147"/>
                  <a:pt x="911" y="1149"/>
                </a:cubicBezTo>
                <a:cubicBezTo>
                  <a:pt x="917" y="1148"/>
                  <a:pt x="921" y="1146"/>
                  <a:pt x="925" y="1142"/>
                </a:cubicBezTo>
                <a:close/>
                <a:moveTo>
                  <a:pt x="713" y="1155"/>
                </a:moveTo>
                <a:cubicBezTo>
                  <a:pt x="717" y="1153"/>
                  <a:pt x="721" y="1152"/>
                  <a:pt x="724" y="1149"/>
                </a:cubicBezTo>
                <a:cubicBezTo>
                  <a:pt x="721" y="1151"/>
                  <a:pt x="712" y="1152"/>
                  <a:pt x="713" y="1155"/>
                </a:cubicBezTo>
                <a:close/>
                <a:moveTo>
                  <a:pt x="872" y="1168"/>
                </a:moveTo>
                <a:cubicBezTo>
                  <a:pt x="880" y="1167"/>
                  <a:pt x="885" y="1163"/>
                  <a:pt x="890" y="1159"/>
                </a:cubicBezTo>
                <a:cubicBezTo>
                  <a:pt x="897" y="1157"/>
                  <a:pt x="908" y="1154"/>
                  <a:pt x="909" y="1149"/>
                </a:cubicBezTo>
                <a:cubicBezTo>
                  <a:pt x="902" y="1152"/>
                  <a:pt x="893" y="1157"/>
                  <a:pt x="885" y="1158"/>
                </a:cubicBezTo>
                <a:cubicBezTo>
                  <a:pt x="886" y="1163"/>
                  <a:pt x="874" y="1163"/>
                  <a:pt x="872" y="1168"/>
                </a:cubicBezTo>
                <a:close/>
                <a:moveTo>
                  <a:pt x="1138" y="208"/>
                </a:moveTo>
                <a:cubicBezTo>
                  <a:pt x="1129" y="210"/>
                  <a:pt x="1123" y="214"/>
                  <a:pt x="1123" y="223"/>
                </a:cubicBezTo>
                <a:cubicBezTo>
                  <a:pt x="1124" y="224"/>
                  <a:pt x="1126" y="226"/>
                  <a:pt x="1129" y="225"/>
                </a:cubicBezTo>
                <a:cubicBezTo>
                  <a:pt x="1131" y="223"/>
                  <a:pt x="1128" y="220"/>
                  <a:pt x="1132" y="219"/>
                </a:cubicBezTo>
                <a:cubicBezTo>
                  <a:pt x="1132" y="221"/>
                  <a:pt x="1132" y="221"/>
                  <a:pt x="1132" y="221"/>
                </a:cubicBezTo>
                <a:cubicBezTo>
                  <a:pt x="1136" y="219"/>
                  <a:pt x="1139" y="213"/>
                  <a:pt x="1138" y="208"/>
                </a:cubicBezTo>
                <a:close/>
                <a:moveTo>
                  <a:pt x="1097" y="931"/>
                </a:moveTo>
                <a:cubicBezTo>
                  <a:pt x="1098" y="929"/>
                  <a:pt x="1096" y="925"/>
                  <a:pt x="1099" y="923"/>
                </a:cubicBezTo>
                <a:cubicBezTo>
                  <a:pt x="1097" y="922"/>
                  <a:pt x="1096" y="921"/>
                  <a:pt x="1095" y="920"/>
                </a:cubicBezTo>
                <a:cubicBezTo>
                  <a:pt x="1093" y="926"/>
                  <a:pt x="1082" y="928"/>
                  <a:pt x="1085" y="936"/>
                </a:cubicBezTo>
                <a:cubicBezTo>
                  <a:pt x="1087" y="931"/>
                  <a:pt x="1091" y="928"/>
                  <a:pt x="1097" y="931"/>
                </a:cubicBezTo>
                <a:close/>
                <a:moveTo>
                  <a:pt x="1152" y="971"/>
                </a:moveTo>
                <a:cubicBezTo>
                  <a:pt x="1156" y="976"/>
                  <a:pt x="1150" y="978"/>
                  <a:pt x="1151" y="981"/>
                </a:cubicBezTo>
                <a:cubicBezTo>
                  <a:pt x="1154" y="978"/>
                  <a:pt x="1161" y="979"/>
                  <a:pt x="1160" y="972"/>
                </a:cubicBezTo>
                <a:cubicBezTo>
                  <a:pt x="1157" y="971"/>
                  <a:pt x="1154" y="971"/>
                  <a:pt x="1152" y="971"/>
                </a:cubicBezTo>
                <a:close/>
                <a:moveTo>
                  <a:pt x="1069" y="974"/>
                </a:moveTo>
                <a:cubicBezTo>
                  <a:pt x="1067" y="975"/>
                  <a:pt x="1066" y="977"/>
                  <a:pt x="1065" y="979"/>
                </a:cubicBezTo>
                <a:cubicBezTo>
                  <a:pt x="1064" y="978"/>
                  <a:pt x="1063" y="977"/>
                  <a:pt x="1060" y="977"/>
                </a:cubicBezTo>
                <a:cubicBezTo>
                  <a:pt x="1062" y="985"/>
                  <a:pt x="1073" y="982"/>
                  <a:pt x="1077" y="977"/>
                </a:cubicBezTo>
                <a:cubicBezTo>
                  <a:pt x="1073" y="979"/>
                  <a:pt x="1073" y="974"/>
                  <a:pt x="1069" y="974"/>
                </a:cubicBezTo>
                <a:close/>
                <a:moveTo>
                  <a:pt x="1015" y="1019"/>
                </a:moveTo>
                <a:cubicBezTo>
                  <a:pt x="1015" y="1021"/>
                  <a:pt x="1010" y="1023"/>
                  <a:pt x="1013" y="1024"/>
                </a:cubicBezTo>
                <a:cubicBezTo>
                  <a:pt x="1014" y="1021"/>
                  <a:pt x="1019" y="1022"/>
                  <a:pt x="1021" y="1020"/>
                </a:cubicBezTo>
                <a:cubicBezTo>
                  <a:pt x="1022" y="1016"/>
                  <a:pt x="1015" y="1018"/>
                  <a:pt x="1016" y="1014"/>
                </a:cubicBezTo>
                <a:cubicBezTo>
                  <a:pt x="1023" y="1013"/>
                  <a:pt x="1021" y="1005"/>
                  <a:pt x="1027" y="1005"/>
                </a:cubicBezTo>
                <a:cubicBezTo>
                  <a:pt x="1028" y="1001"/>
                  <a:pt x="1026" y="1000"/>
                  <a:pt x="1024" y="999"/>
                </a:cubicBezTo>
                <a:cubicBezTo>
                  <a:pt x="1020" y="1003"/>
                  <a:pt x="1016" y="1007"/>
                  <a:pt x="1012" y="1012"/>
                </a:cubicBezTo>
                <a:cubicBezTo>
                  <a:pt x="1010" y="1012"/>
                  <a:pt x="1011" y="1008"/>
                  <a:pt x="1009" y="1008"/>
                </a:cubicBezTo>
                <a:cubicBezTo>
                  <a:pt x="1004" y="1017"/>
                  <a:pt x="990" y="1020"/>
                  <a:pt x="984" y="1030"/>
                </a:cubicBezTo>
                <a:cubicBezTo>
                  <a:pt x="988" y="1032"/>
                  <a:pt x="987" y="1027"/>
                  <a:pt x="989" y="1027"/>
                </a:cubicBezTo>
                <a:cubicBezTo>
                  <a:pt x="998" y="1028"/>
                  <a:pt x="1005" y="1014"/>
                  <a:pt x="1015" y="1019"/>
                </a:cubicBezTo>
                <a:close/>
                <a:moveTo>
                  <a:pt x="910" y="1114"/>
                </a:moveTo>
                <a:cubicBezTo>
                  <a:pt x="897" y="1124"/>
                  <a:pt x="876" y="1122"/>
                  <a:pt x="863" y="1132"/>
                </a:cubicBezTo>
                <a:cubicBezTo>
                  <a:pt x="857" y="1129"/>
                  <a:pt x="843" y="1133"/>
                  <a:pt x="841" y="1139"/>
                </a:cubicBezTo>
                <a:cubicBezTo>
                  <a:pt x="839" y="1138"/>
                  <a:pt x="836" y="1137"/>
                  <a:pt x="836" y="1134"/>
                </a:cubicBezTo>
                <a:cubicBezTo>
                  <a:pt x="838" y="1129"/>
                  <a:pt x="849" y="1134"/>
                  <a:pt x="848" y="1126"/>
                </a:cubicBezTo>
                <a:cubicBezTo>
                  <a:pt x="841" y="1128"/>
                  <a:pt x="829" y="1131"/>
                  <a:pt x="831" y="1137"/>
                </a:cubicBezTo>
                <a:cubicBezTo>
                  <a:pt x="829" y="1137"/>
                  <a:pt x="829" y="1139"/>
                  <a:pt x="827" y="1138"/>
                </a:cubicBezTo>
                <a:cubicBezTo>
                  <a:pt x="827" y="1142"/>
                  <a:pt x="831" y="1141"/>
                  <a:pt x="830" y="1145"/>
                </a:cubicBezTo>
                <a:cubicBezTo>
                  <a:pt x="828" y="1146"/>
                  <a:pt x="825" y="1147"/>
                  <a:pt x="822" y="1148"/>
                </a:cubicBezTo>
                <a:cubicBezTo>
                  <a:pt x="821" y="1152"/>
                  <a:pt x="827" y="1149"/>
                  <a:pt x="828" y="1151"/>
                </a:cubicBezTo>
                <a:cubicBezTo>
                  <a:pt x="824" y="1157"/>
                  <a:pt x="822" y="1166"/>
                  <a:pt x="813" y="1168"/>
                </a:cubicBezTo>
                <a:cubicBezTo>
                  <a:pt x="815" y="1171"/>
                  <a:pt x="819" y="1167"/>
                  <a:pt x="819" y="1169"/>
                </a:cubicBezTo>
                <a:cubicBezTo>
                  <a:pt x="814" y="1172"/>
                  <a:pt x="807" y="1182"/>
                  <a:pt x="798" y="1176"/>
                </a:cubicBezTo>
                <a:cubicBezTo>
                  <a:pt x="800" y="1170"/>
                  <a:pt x="804" y="1165"/>
                  <a:pt x="810" y="1162"/>
                </a:cubicBezTo>
                <a:cubicBezTo>
                  <a:pt x="807" y="1160"/>
                  <a:pt x="811" y="1156"/>
                  <a:pt x="809" y="1153"/>
                </a:cubicBezTo>
                <a:cubicBezTo>
                  <a:pt x="802" y="1152"/>
                  <a:pt x="790" y="1156"/>
                  <a:pt x="784" y="1161"/>
                </a:cubicBezTo>
                <a:cubicBezTo>
                  <a:pt x="770" y="1155"/>
                  <a:pt x="771" y="1176"/>
                  <a:pt x="773" y="1184"/>
                </a:cubicBezTo>
                <a:cubicBezTo>
                  <a:pt x="778" y="1178"/>
                  <a:pt x="783" y="1191"/>
                  <a:pt x="788" y="1194"/>
                </a:cubicBezTo>
                <a:cubicBezTo>
                  <a:pt x="797" y="1185"/>
                  <a:pt x="809" y="1181"/>
                  <a:pt x="821" y="1176"/>
                </a:cubicBezTo>
                <a:cubicBezTo>
                  <a:pt x="823" y="1167"/>
                  <a:pt x="835" y="1169"/>
                  <a:pt x="835" y="1159"/>
                </a:cubicBezTo>
                <a:cubicBezTo>
                  <a:pt x="846" y="1154"/>
                  <a:pt x="857" y="1150"/>
                  <a:pt x="866" y="1143"/>
                </a:cubicBezTo>
                <a:cubicBezTo>
                  <a:pt x="866" y="1141"/>
                  <a:pt x="861" y="1143"/>
                  <a:pt x="862" y="1139"/>
                </a:cubicBezTo>
                <a:cubicBezTo>
                  <a:pt x="869" y="1135"/>
                  <a:pt x="879" y="1137"/>
                  <a:pt x="886" y="1135"/>
                </a:cubicBezTo>
                <a:cubicBezTo>
                  <a:pt x="899" y="1126"/>
                  <a:pt x="914" y="1127"/>
                  <a:pt x="930" y="1121"/>
                </a:cubicBezTo>
                <a:cubicBezTo>
                  <a:pt x="930" y="1118"/>
                  <a:pt x="932" y="1118"/>
                  <a:pt x="932" y="1116"/>
                </a:cubicBezTo>
                <a:cubicBezTo>
                  <a:pt x="925" y="1119"/>
                  <a:pt x="920" y="1120"/>
                  <a:pt x="910" y="1122"/>
                </a:cubicBezTo>
                <a:cubicBezTo>
                  <a:pt x="911" y="1120"/>
                  <a:pt x="913" y="1115"/>
                  <a:pt x="910" y="1114"/>
                </a:cubicBezTo>
                <a:close/>
                <a:moveTo>
                  <a:pt x="856" y="1146"/>
                </a:moveTo>
                <a:cubicBezTo>
                  <a:pt x="851" y="1147"/>
                  <a:pt x="846" y="1149"/>
                  <a:pt x="840" y="1148"/>
                </a:cubicBezTo>
                <a:cubicBezTo>
                  <a:pt x="845" y="1146"/>
                  <a:pt x="851" y="1140"/>
                  <a:pt x="857" y="1141"/>
                </a:cubicBezTo>
                <a:cubicBezTo>
                  <a:pt x="857" y="1143"/>
                  <a:pt x="855" y="1143"/>
                  <a:pt x="856" y="1146"/>
                </a:cubicBezTo>
                <a:close/>
                <a:moveTo>
                  <a:pt x="645" y="1128"/>
                </a:moveTo>
                <a:cubicBezTo>
                  <a:pt x="633" y="1130"/>
                  <a:pt x="623" y="1134"/>
                  <a:pt x="613" y="1138"/>
                </a:cubicBezTo>
                <a:cubicBezTo>
                  <a:pt x="617" y="1140"/>
                  <a:pt x="619" y="1140"/>
                  <a:pt x="616" y="1143"/>
                </a:cubicBezTo>
                <a:cubicBezTo>
                  <a:pt x="616" y="1144"/>
                  <a:pt x="618" y="1144"/>
                  <a:pt x="618" y="1146"/>
                </a:cubicBezTo>
                <a:cubicBezTo>
                  <a:pt x="627" y="1143"/>
                  <a:pt x="633" y="1139"/>
                  <a:pt x="641" y="1136"/>
                </a:cubicBezTo>
                <a:cubicBezTo>
                  <a:pt x="641" y="1133"/>
                  <a:pt x="642" y="1130"/>
                  <a:pt x="645" y="1128"/>
                </a:cubicBezTo>
                <a:close/>
                <a:moveTo>
                  <a:pt x="619" y="1141"/>
                </a:moveTo>
                <a:cubicBezTo>
                  <a:pt x="619" y="1137"/>
                  <a:pt x="625" y="1139"/>
                  <a:pt x="627" y="1137"/>
                </a:cubicBezTo>
                <a:cubicBezTo>
                  <a:pt x="626" y="1141"/>
                  <a:pt x="622" y="1140"/>
                  <a:pt x="619" y="1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072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0" y="4203700"/>
            <a:ext cx="1173321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0" y="4184650"/>
            <a:ext cx="11733213" cy="2670175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AutoShape 7"/>
          <p:cNvSpPr>
            <a:spLocks noChangeAspect="1" noChangeArrowheads="1" noTextEdit="1"/>
          </p:cNvSpPr>
          <p:nvPr/>
        </p:nvSpPr>
        <p:spPr bwMode="auto">
          <a:xfrm>
            <a:off x="3067050" y="1039813"/>
            <a:ext cx="6502400" cy="343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3063875" y="976313"/>
            <a:ext cx="6502400" cy="3503613"/>
          </a:xfrm>
          <a:custGeom>
            <a:avLst/>
            <a:gdLst>
              <a:gd name="T0" fmla="*/ 191 w 1731"/>
              <a:gd name="T1" fmla="*/ 599 h 931"/>
              <a:gd name="T2" fmla="*/ 272 w 1731"/>
              <a:gd name="T3" fmla="*/ 643 h 931"/>
              <a:gd name="T4" fmla="*/ 595 w 1731"/>
              <a:gd name="T5" fmla="*/ 822 h 931"/>
              <a:gd name="T6" fmla="*/ 764 w 1731"/>
              <a:gd name="T7" fmla="*/ 441 h 931"/>
              <a:gd name="T8" fmla="*/ 933 w 1731"/>
              <a:gd name="T9" fmla="*/ 408 h 931"/>
              <a:gd name="T10" fmla="*/ 1011 w 1731"/>
              <a:gd name="T11" fmla="*/ 382 h 931"/>
              <a:gd name="T12" fmla="*/ 1072 w 1731"/>
              <a:gd name="T13" fmla="*/ 491 h 931"/>
              <a:gd name="T14" fmla="*/ 1101 w 1731"/>
              <a:gd name="T15" fmla="*/ 495 h 931"/>
              <a:gd name="T16" fmla="*/ 1161 w 1731"/>
              <a:gd name="T17" fmla="*/ 824 h 931"/>
              <a:gd name="T18" fmla="*/ 1280 w 1731"/>
              <a:gd name="T19" fmla="*/ 716 h 931"/>
              <a:gd name="T20" fmla="*/ 1452 w 1731"/>
              <a:gd name="T21" fmla="*/ 708 h 931"/>
              <a:gd name="T22" fmla="*/ 1531 w 1731"/>
              <a:gd name="T23" fmla="*/ 521 h 931"/>
              <a:gd name="T24" fmla="*/ 1614 w 1731"/>
              <a:gd name="T25" fmla="*/ 550 h 931"/>
              <a:gd name="T26" fmla="*/ 866 w 1731"/>
              <a:gd name="T27" fmla="*/ 769 h 931"/>
              <a:gd name="T28" fmla="*/ 1211 w 1731"/>
              <a:gd name="T29" fmla="*/ 681 h 931"/>
              <a:gd name="T30" fmla="*/ 1317 w 1731"/>
              <a:gd name="T31" fmla="*/ 717 h 931"/>
              <a:gd name="T32" fmla="*/ 1442 w 1731"/>
              <a:gd name="T33" fmla="*/ 647 h 931"/>
              <a:gd name="T34" fmla="*/ 1458 w 1731"/>
              <a:gd name="T35" fmla="*/ 528 h 931"/>
              <a:gd name="T36" fmla="*/ 1091 w 1731"/>
              <a:gd name="T37" fmla="*/ 512 h 931"/>
              <a:gd name="T38" fmla="*/ 719 w 1731"/>
              <a:gd name="T39" fmla="*/ 491 h 931"/>
              <a:gd name="T40" fmla="*/ 795 w 1731"/>
              <a:gd name="T41" fmla="*/ 402 h 931"/>
              <a:gd name="T42" fmla="*/ 1013 w 1731"/>
              <a:gd name="T43" fmla="*/ 363 h 931"/>
              <a:gd name="T44" fmla="*/ 1288 w 1731"/>
              <a:gd name="T45" fmla="*/ 309 h 931"/>
              <a:gd name="T46" fmla="*/ 1252 w 1731"/>
              <a:gd name="T47" fmla="*/ 189 h 931"/>
              <a:gd name="T48" fmla="*/ 786 w 1731"/>
              <a:gd name="T49" fmla="*/ 32 h 931"/>
              <a:gd name="T50" fmla="*/ 107 w 1731"/>
              <a:gd name="T51" fmla="*/ 145 h 931"/>
              <a:gd name="T52" fmla="*/ 103 w 1731"/>
              <a:gd name="T53" fmla="*/ 335 h 931"/>
              <a:gd name="T54" fmla="*/ 211 w 1731"/>
              <a:gd name="T55" fmla="*/ 507 h 931"/>
              <a:gd name="T56" fmla="*/ 278 w 1731"/>
              <a:gd name="T57" fmla="*/ 671 h 931"/>
              <a:gd name="T58" fmla="*/ 405 w 1731"/>
              <a:gd name="T59" fmla="*/ 772 h 931"/>
              <a:gd name="T60" fmla="*/ 764 w 1731"/>
              <a:gd name="T61" fmla="*/ 782 h 931"/>
              <a:gd name="T62" fmla="*/ 1100 w 1731"/>
              <a:gd name="T63" fmla="*/ 83 h 931"/>
              <a:gd name="T64" fmla="*/ 823 w 1731"/>
              <a:gd name="T65" fmla="*/ 96 h 931"/>
              <a:gd name="T66" fmla="*/ 942 w 1731"/>
              <a:gd name="T67" fmla="*/ 195 h 931"/>
              <a:gd name="T68" fmla="*/ 1049 w 1731"/>
              <a:gd name="T69" fmla="*/ 219 h 931"/>
              <a:gd name="T70" fmla="*/ 325 w 1731"/>
              <a:gd name="T71" fmla="*/ 251 h 931"/>
              <a:gd name="T72" fmla="*/ 1061 w 1731"/>
              <a:gd name="T73" fmla="*/ 296 h 931"/>
              <a:gd name="T74" fmla="*/ 1129 w 1731"/>
              <a:gd name="T75" fmla="*/ 266 h 931"/>
              <a:gd name="T76" fmla="*/ 638 w 1731"/>
              <a:gd name="T77" fmla="*/ 379 h 931"/>
              <a:gd name="T78" fmla="*/ 756 w 1731"/>
              <a:gd name="T79" fmla="*/ 408 h 931"/>
              <a:gd name="T80" fmla="*/ 679 w 1731"/>
              <a:gd name="T81" fmla="*/ 499 h 931"/>
              <a:gd name="T82" fmla="*/ 220 w 1731"/>
              <a:gd name="T83" fmla="*/ 521 h 931"/>
              <a:gd name="T84" fmla="*/ 1348 w 1731"/>
              <a:gd name="T85" fmla="*/ 714 h 931"/>
              <a:gd name="T86" fmla="*/ 1284 w 1731"/>
              <a:gd name="T87" fmla="*/ 673 h 931"/>
              <a:gd name="T88" fmla="*/ 650 w 1731"/>
              <a:gd name="T89" fmla="*/ 707 h 931"/>
              <a:gd name="T90" fmla="*/ 1066 w 1731"/>
              <a:gd name="T91" fmla="*/ 611 h 931"/>
              <a:gd name="T92" fmla="*/ 1246 w 1731"/>
              <a:gd name="T93" fmla="*/ 582 h 931"/>
              <a:gd name="T94" fmla="*/ 1262 w 1731"/>
              <a:gd name="T95" fmla="*/ 617 h 931"/>
              <a:gd name="T96" fmla="*/ 1110 w 1731"/>
              <a:gd name="T97" fmla="*/ 624 h 931"/>
              <a:gd name="T98" fmla="*/ 641 w 1731"/>
              <a:gd name="T99" fmla="*/ 672 h 931"/>
              <a:gd name="T100" fmla="*/ 629 w 1731"/>
              <a:gd name="T101" fmla="*/ 669 h 931"/>
              <a:gd name="T102" fmla="*/ 955 w 1731"/>
              <a:gd name="T103" fmla="*/ 729 h 931"/>
              <a:gd name="T104" fmla="*/ 870 w 1731"/>
              <a:gd name="T105" fmla="*/ 800 h 931"/>
              <a:gd name="T106" fmla="*/ 702 w 1731"/>
              <a:gd name="T107" fmla="*/ 814 h 931"/>
              <a:gd name="T108" fmla="*/ 944 w 1731"/>
              <a:gd name="T109" fmla="*/ 820 h 931"/>
              <a:gd name="T110" fmla="*/ 1050 w 1731"/>
              <a:gd name="T111" fmla="*/ 730 h 931"/>
              <a:gd name="T112" fmla="*/ 1165 w 1731"/>
              <a:gd name="T113" fmla="*/ 466 h 931"/>
              <a:gd name="T114" fmla="*/ 1142 w 1731"/>
              <a:gd name="T115" fmla="*/ 486 h 931"/>
              <a:gd name="T116" fmla="*/ 1548 w 1731"/>
              <a:gd name="T117" fmla="*/ 659 h 931"/>
              <a:gd name="T118" fmla="*/ 1564 w 1731"/>
              <a:gd name="T119" fmla="*/ 597 h 931"/>
              <a:gd name="T120" fmla="*/ 743 w 1731"/>
              <a:gd name="T121" fmla="*/ 851 h 931"/>
              <a:gd name="T122" fmla="*/ 1209 w 1731"/>
              <a:gd name="T123" fmla="*/ 724 h 931"/>
              <a:gd name="T124" fmla="*/ 1657 w 1731"/>
              <a:gd name="T125" fmla="*/ 615 h 9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31" h="931">
                <a:moveTo>
                  <a:pt x="11" y="354"/>
                </a:moveTo>
                <a:cubicBezTo>
                  <a:pt x="8" y="352"/>
                  <a:pt x="5" y="351"/>
                  <a:pt x="1" y="353"/>
                </a:cubicBezTo>
                <a:cubicBezTo>
                  <a:pt x="0" y="357"/>
                  <a:pt x="2" y="358"/>
                  <a:pt x="2" y="361"/>
                </a:cubicBezTo>
                <a:cubicBezTo>
                  <a:pt x="10" y="361"/>
                  <a:pt x="10" y="361"/>
                  <a:pt x="10" y="361"/>
                </a:cubicBezTo>
                <a:cubicBezTo>
                  <a:pt x="9" y="357"/>
                  <a:pt x="12" y="358"/>
                  <a:pt x="11" y="354"/>
                </a:cubicBezTo>
                <a:close/>
                <a:moveTo>
                  <a:pt x="30" y="520"/>
                </a:moveTo>
                <a:cubicBezTo>
                  <a:pt x="33" y="516"/>
                  <a:pt x="36" y="521"/>
                  <a:pt x="39" y="518"/>
                </a:cubicBezTo>
                <a:cubicBezTo>
                  <a:pt x="39" y="514"/>
                  <a:pt x="28" y="514"/>
                  <a:pt x="30" y="520"/>
                </a:cubicBezTo>
                <a:close/>
                <a:moveTo>
                  <a:pt x="49" y="446"/>
                </a:moveTo>
                <a:cubicBezTo>
                  <a:pt x="52" y="444"/>
                  <a:pt x="52" y="439"/>
                  <a:pt x="58" y="440"/>
                </a:cubicBezTo>
                <a:cubicBezTo>
                  <a:pt x="55" y="436"/>
                  <a:pt x="44" y="441"/>
                  <a:pt x="49" y="446"/>
                </a:cubicBezTo>
                <a:close/>
                <a:moveTo>
                  <a:pt x="61" y="331"/>
                </a:moveTo>
                <a:cubicBezTo>
                  <a:pt x="57" y="332"/>
                  <a:pt x="56" y="335"/>
                  <a:pt x="52" y="335"/>
                </a:cubicBezTo>
                <a:cubicBezTo>
                  <a:pt x="52" y="338"/>
                  <a:pt x="55" y="338"/>
                  <a:pt x="59" y="338"/>
                </a:cubicBezTo>
                <a:cubicBezTo>
                  <a:pt x="58" y="334"/>
                  <a:pt x="61" y="334"/>
                  <a:pt x="61" y="331"/>
                </a:cubicBezTo>
                <a:close/>
                <a:moveTo>
                  <a:pt x="58" y="292"/>
                </a:moveTo>
                <a:cubicBezTo>
                  <a:pt x="62" y="291"/>
                  <a:pt x="60" y="296"/>
                  <a:pt x="65" y="295"/>
                </a:cubicBezTo>
                <a:cubicBezTo>
                  <a:pt x="65" y="291"/>
                  <a:pt x="64" y="286"/>
                  <a:pt x="68" y="286"/>
                </a:cubicBezTo>
                <a:cubicBezTo>
                  <a:pt x="65" y="279"/>
                  <a:pt x="55" y="282"/>
                  <a:pt x="58" y="292"/>
                </a:cubicBezTo>
                <a:close/>
                <a:moveTo>
                  <a:pt x="62" y="414"/>
                </a:moveTo>
                <a:cubicBezTo>
                  <a:pt x="65" y="419"/>
                  <a:pt x="70" y="423"/>
                  <a:pt x="79" y="422"/>
                </a:cubicBezTo>
                <a:cubicBezTo>
                  <a:pt x="76" y="420"/>
                  <a:pt x="76" y="414"/>
                  <a:pt x="74" y="411"/>
                </a:cubicBezTo>
                <a:cubicBezTo>
                  <a:pt x="69" y="411"/>
                  <a:pt x="67" y="414"/>
                  <a:pt x="62" y="414"/>
                </a:cubicBezTo>
                <a:close/>
                <a:moveTo>
                  <a:pt x="81" y="264"/>
                </a:moveTo>
                <a:cubicBezTo>
                  <a:pt x="82" y="267"/>
                  <a:pt x="90" y="266"/>
                  <a:pt x="91" y="264"/>
                </a:cubicBezTo>
                <a:cubicBezTo>
                  <a:pt x="89" y="258"/>
                  <a:pt x="86" y="266"/>
                  <a:pt x="81" y="264"/>
                </a:cubicBezTo>
                <a:close/>
                <a:moveTo>
                  <a:pt x="123" y="218"/>
                </a:moveTo>
                <a:cubicBezTo>
                  <a:pt x="120" y="219"/>
                  <a:pt x="118" y="220"/>
                  <a:pt x="114" y="221"/>
                </a:cubicBezTo>
                <a:cubicBezTo>
                  <a:pt x="113" y="228"/>
                  <a:pt x="116" y="230"/>
                  <a:pt x="116" y="237"/>
                </a:cubicBezTo>
                <a:cubicBezTo>
                  <a:pt x="120" y="236"/>
                  <a:pt x="120" y="239"/>
                  <a:pt x="124" y="238"/>
                </a:cubicBezTo>
                <a:cubicBezTo>
                  <a:pt x="128" y="234"/>
                  <a:pt x="134" y="232"/>
                  <a:pt x="137" y="228"/>
                </a:cubicBezTo>
                <a:cubicBezTo>
                  <a:pt x="134" y="223"/>
                  <a:pt x="127" y="222"/>
                  <a:pt x="123" y="218"/>
                </a:cubicBezTo>
                <a:close/>
                <a:moveTo>
                  <a:pt x="146" y="720"/>
                </a:moveTo>
                <a:cubicBezTo>
                  <a:pt x="156" y="727"/>
                  <a:pt x="168" y="722"/>
                  <a:pt x="178" y="723"/>
                </a:cubicBezTo>
                <a:cubicBezTo>
                  <a:pt x="174" y="712"/>
                  <a:pt x="156" y="720"/>
                  <a:pt x="146" y="720"/>
                </a:cubicBezTo>
                <a:close/>
                <a:moveTo>
                  <a:pt x="191" y="599"/>
                </a:moveTo>
                <a:cubicBezTo>
                  <a:pt x="190" y="605"/>
                  <a:pt x="185" y="607"/>
                  <a:pt x="181" y="610"/>
                </a:cubicBezTo>
                <a:cubicBezTo>
                  <a:pt x="181" y="611"/>
                  <a:pt x="184" y="611"/>
                  <a:pt x="184" y="613"/>
                </a:cubicBezTo>
                <a:cubicBezTo>
                  <a:pt x="199" y="604"/>
                  <a:pt x="212" y="618"/>
                  <a:pt x="225" y="615"/>
                </a:cubicBezTo>
                <a:cubicBezTo>
                  <a:pt x="222" y="610"/>
                  <a:pt x="225" y="609"/>
                  <a:pt x="232" y="610"/>
                </a:cubicBezTo>
                <a:cubicBezTo>
                  <a:pt x="232" y="608"/>
                  <a:pt x="230" y="609"/>
                  <a:pt x="229" y="608"/>
                </a:cubicBezTo>
                <a:cubicBezTo>
                  <a:pt x="229" y="606"/>
                  <a:pt x="232" y="607"/>
                  <a:pt x="233" y="607"/>
                </a:cubicBezTo>
                <a:cubicBezTo>
                  <a:pt x="218" y="603"/>
                  <a:pt x="204" y="610"/>
                  <a:pt x="191" y="599"/>
                </a:cubicBezTo>
                <a:close/>
                <a:moveTo>
                  <a:pt x="220" y="684"/>
                </a:moveTo>
                <a:cubicBezTo>
                  <a:pt x="214" y="691"/>
                  <a:pt x="195" y="685"/>
                  <a:pt x="185" y="689"/>
                </a:cubicBezTo>
                <a:cubicBezTo>
                  <a:pt x="196" y="693"/>
                  <a:pt x="207" y="697"/>
                  <a:pt x="220" y="695"/>
                </a:cubicBezTo>
                <a:cubicBezTo>
                  <a:pt x="219" y="689"/>
                  <a:pt x="222" y="688"/>
                  <a:pt x="220" y="684"/>
                </a:cubicBezTo>
                <a:close/>
                <a:moveTo>
                  <a:pt x="197" y="888"/>
                </a:moveTo>
                <a:cubicBezTo>
                  <a:pt x="206" y="893"/>
                  <a:pt x="216" y="896"/>
                  <a:pt x="223" y="903"/>
                </a:cubicBezTo>
                <a:cubicBezTo>
                  <a:pt x="238" y="897"/>
                  <a:pt x="260" y="901"/>
                  <a:pt x="270" y="893"/>
                </a:cubicBezTo>
                <a:cubicBezTo>
                  <a:pt x="270" y="888"/>
                  <a:pt x="265" y="889"/>
                  <a:pt x="267" y="884"/>
                </a:cubicBezTo>
                <a:cubicBezTo>
                  <a:pt x="263" y="884"/>
                  <a:pt x="262" y="886"/>
                  <a:pt x="259" y="887"/>
                </a:cubicBezTo>
                <a:cubicBezTo>
                  <a:pt x="256" y="884"/>
                  <a:pt x="252" y="883"/>
                  <a:pt x="245" y="884"/>
                </a:cubicBezTo>
                <a:cubicBezTo>
                  <a:pt x="232" y="871"/>
                  <a:pt x="213" y="880"/>
                  <a:pt x="197" y="888"/>
                </a:cubicBezTo>
                <a:close/>
                <a:moveTo>
                  <a:pt x="216" y="930"/>
                </a:moveTo>
                <a:cubicBezTo>
                  <a:pt x="216" y="927"/>
                  <a:pt x="217" y="926"/>
                  <a:pt x="220" y="926"/>
                </a:cubicBezTo>
                <a:cubicBezTo>
                  <a:pt x="220" y="921"/>
                  <a:pt x="218" y="920"/>
                  <a:pt x="219" y="914"/>
                </a:cubicBezTo>
                <a:cubicBezTo>
                  <a:pt x="213" y="911"/>
                  <a:pt x="208" y="914"/>
                  <a:pt x="201" y="914"/>
                </a:cubicBezTo>
                <a:cubicBezTo>
                  <a:pt x="199" y="917"/>
                  <a:pt x="200" y="922"/>
                  <a:pt x="197" y="923"/>
                </a:cubicBezTo>
                <a:cubicBezTo>
                  <a:pt x="199" y="927"/>
                  <a:pt x="206" y="931"/>
                  <a:pt x="216" y="930"/>
                </a:cubicBezTo>
                <a:close/>
                <a:moveTo>
                  <a:pt x="200" y="509"/>
                </a:moveTo>
                <a:cubicBezTo>
                  <a:pt x="203" y="509"/>
                  <a:pt x="201" y="504"/>
                  <a:pt x="204" y="504"/>
                </a:cubicBezTo>
                <a:cubicBezTo>
                  <a:pt x="202" y="500"/>
                  <a:pt x="196" y="507"/>
                  <a:pt x="200" y="509"/>
                </a:cubicBezTo>
                <a:close/>
                <a:moveTo>
                  <a:pt x="230" y="614"/>
                </a:moveTo>
                <a:cubicBezTo>
                  <a:pt x="231" y="619"/>
                  <a:pt x="235" y="616"/>
                  <a:pt x="238" y="614"/>
                </a:cubicBezTo>
                <a:cubicBezTo>
                  <a:pt x="237" y="611"/>
                  <a:pt x="231" y="613"/>
                  <a:pt x="230" y="614"/>
                </a:cubicBezTo>
                <a:close/>
                <a:moveTo>
                  <a:pt x="240" y="682"/>
                </a:moveTo>
                <a:cubicBezTo>
                  <a:pt x="240" y="688"/>
                  <a:pt x="251" y="685"/>
                  <a:pt x="252" y="684"/>
                </a:cubicBezTo>
                <a:cubicBezTo>
                  <a:pt x="251" y="680"/>
                  <a:pt x="244" y="683"/>
                  <a:pt x="240" y="682"/>
                </a:cubicBezTo>
                <a:close/>
                <a:moveTo>
                  <a:pt x="259" y="621"/>
                </a:moveTo>
                <a:cubicBezTo>
                  <a:pt x="265" y="622"/>
                  <a:pt x="262" y="615"/>
                  <a:pt x="270" y="617"/>
                </a:cubicBezTo>
                <a:cubicBezTo>
                  <a:pt x="263" y="613"/>
                  <a:pt x="249" y="613"/>
                  <a:pt x="245" y="611"/>
                </a:cubicBezTo>
                <a:cubicBezTo>
                  <a:pt x="243" y="616"/>
                  <a:pt x="257" y="617"/>
                  <a:pt x="259" y="621"/>
                </a:cubicBezTo>
                <a:close/>
                <a:moveTo>
                  <a:pt x="268" y="623"/>
                </a:moveTo>
                <a:cubicBezTo>
                  <a:pt x="265" y="625"/>
                  <a:pt x="269" y="628"/>
                  <a:pt x="267" y="631"/>
                </a:cubicBezTo>
                <a:cubicBezTo>
                  <a:pt x="275" y="631"/>
                  <a:pt x="275" y="631"/>
                  <a:pt x="283" y="631"/>
                </a:cubicBezTo>
                <a:cubicBezTo>
                  <a:pt x="285" y="637"/>
                  <a:pt x="278" y="632"/>
                  <a:pt x="278" y="636"/>
                </a:cubicBezTo>
                <a:cubicBezTo>
                  <a:pt x="261" y="640"/>
                  <a:pt x="297" y="634"/>
                  <a:pt x="294" y="627"/>
                </a:cubicBezTo>
                <a:cubicBezTo>
                  <a:pt x="290" y="616"/>
                  <a:pt x="275" y="626"/>
                  <a:pt x="268" y="623"/>
                </a:cubicBezTo>
                <a:close/>
                <a:moveTo>
                  <a:pt x="271" y="652"/>
                </a:moveTo>
                <a:cubicBezTo>
                  <a:pt x="269" y="657"/>
                  <a:pt x="282" y="655"/>
                  <a:pt x="283" y="653"/>
                </a:cubicBezTo>
                <a:cubicBezTo>
                  <a:pt x="283" y="647"/>
                  <a:pt x="276" y="654"/>
                  <a:pt x="271" y="652"/>
                </a:cubicBezTo>
                <a:close/>
                <a:moveTo>
                  <a:pt x="272" y="643"/>
                </a:moveTo>
                <a:cubicBezTo>
                  <a:pt x="276" y="645"/>
                  <a:pt x="282" y="645"/>
                  <a:pt x="285" y="647"/>
                </a:cubicBezTo>
                <a:cubicBezTo>
                  <a:pt x="286" y="644"/>
                  <a:pt x="289" y="644"/>
                  <a:pt x="291" y="643"/>
                </a:cubicBezTo>
                <a:cubicBezTo>
                  <a:pt x="287" y="637"/>
                  <a:pt x="279" y="643"/>
                  <a:pt x="272" y="643"/>
                </a:cubicBezTo>
                <a:close/>
                <a:moveTo>
                  <a:pt x="294" y="174"/>
                </a:moveTo>
                <a:cubicBezTo>
                  <a:pt x="293" y="170"/>
                  <a:pt x="288" y="175"/>
                  <a:pt x="285" y="174"/>
                </a:cubicBezTo>
                <a:cubicBezTo>
                  <a:pt x="285" y="181"/>
                  <a:pt x="292" y="175"/>
                  <a:pt x="294" y="174"/>
                </a:cubicBezTo>
                <a:close/>
                <a:moveTo>
                  <a:pt x="357" y="22"/>
                </a:moveTo>
                <a:cubicBezTo>
                  <a:pt x="353" y="22"/>
                  <a:pt x="350" y="22"/>
                  <a:pt x="348" y="23"/>
                </a:cubicBezTo>
                <a:cubicBezTo>
                  <a:pt x="348" y="25"/>
                  <a:pt x="359" y="26"/>
                  <a:pt x="357" y="22"/>
                </a:cubicBezTo>
                <a:close/>
                <a:moveTo>
                  <a:pt x="384" y="810"/>
                </a:moveTo>
                <a:cubicBezTo>
                  <a:pt x="389" y="817"/>
                  <a:pt x="399" y="813"/>
                  <a:pt x="407" y="811"/>
                </a:cubicBezTo>
                <a:cubicBezTo>
                  <a:pt x="403" y="806"/>
                  <a:pt x="394" y="813"/>
                  <a:pt x="384" y="810"/>
                </a:cubicBezTo>
                <a:close/>
                <a:moveTo>
                  <a:pt x="435" y="761"/>
                </a:moveTo>
                <a:cubicBezTo>
                  <a:pt x="434" y="758"/>
                  <a:pt x="435" y="756"/>
                  <a:pt x="438" y="756"/>
                </a:cubicBezTo>
                <a:cubicBezTo>
                  <a:pt x="436" y="751"/>
                  <a:pt x="428" y="759"/>
                  <a:pt x="428" y="755"/>
                </a:cubicBezTo>
                <a:cubicBezTo>
                  <a:pt x="426" y="755"/>
                  <a:pt x="427" y="758"/>
                  <a:pt x="426" y="761"/>
                </a:cubicBezTo>
                <a:lnTo>
                  <a:pt x="435" y="761"/>
                </a:lnTo>
                <a:close/>
                <a:moveTo>
                  <a:pt x="450" y="759"/>
                </a:moveTo>
                <a:cubicBezTo>
                  <a:pt x="447" y="757"/>
                  <a:pt x="441" y="755"/>
                  <a:pt x="438" y="758"/>
                </a:cubicBezTo>
                <a:cubicBezTo>
                  <a:pt x="439" y="761"/>
                  <a:pt x="446" y="758"/>
                  <a:pt x="450" y="759"/>
                </a:cubicBezTo>
                <a:close/>
                <a:moveTo>
                  <a:pt x="439" y="804"/>
                </a:moveTo>
                <a:cubicBezTo>
                  <a:pt x="444" y="810"/>
                  <a:pt x="458" y="808"/>
                  <a:pt x="464" y="804"/>
                </a:cubicBezTo>
                <a:cubicBezTo>
                  <a:pt x="455" y="801"/>
                  <a:pt x="446" y="806"/>
                  <a:pt x="439" y="804"/>
                </a:cubicBezTo>
                <a:close/>
                <a:moveTo>
                  <a:pt x="477" y="843"/>
                </a:moveTo>
                <a:cubicBezTo>
                  <a:pt x="477" y="847"/>
                  <a:pt x="483" y="846"/>
                  <a:pt x="487" y="846"/>
                </a:cubicBezTo>
                <a:cubicBezTo>
                  <a:pt x="488" y="841"/>
                  <a:pt x="480" y="844"/>
                  <a:pt x="477" y="843"/>
                </a:cubicBezTo>
                <a:close/>
                <a:moveTo>
                  <a:pt x="494" y="771"/>
                </a:moveTo>
                <a:cubicBezTo>
                  <a:pt x="492" y="769"/>
                  <a:pt x="488" y="768"/>
                  <a:pt x="483" y="768"/>
                </a:cubicBezTo>
                <a:cubicBezTo>
                  <a:pt x="482" y="774"/>
                  <a:pt x="491" y="770"/>
                  <a:pt x="494" y="771"/>
                </a:cubicBezTo>
                <a:close/>
                <a:moveTo>
                  <a:pt x="500" y="840"/>
                </a:moveTo>
                <a:cubicBezTo>
                  <a:pt x="502" y="847"/>
                  <a:pt x="507" y="840"/>
                  <a:pt x="512" y="843"/>
                </a:cubicBezTo>
                <a:cubicBezTo>
                  <a:pt x="510" y="840"/>
                  <a:pt x="505" y="840"/>
                  <a:pt x="500" y="840"/>
                </a:cubicBezTo>
                <a:close/>
                <a:moveTo>
                  <a:pt x="555" y="800"/>
                </a:moveTo>
                <a:cubicBezTo>
                  <a:pt x="565" y="805"/>
                  <a:pt x="578" y="812"/>
                  <a:pt x="586" y="803"/>
                </a:cubicBezTo>
                <a:cubicBezTo>
                  <a:pt x="575" y="800"/>
                  <a:pt x="563" y="791"/>
                  <a:pt x="555" y="800"/>
                </a:cubicBezTo>
                <a:close/>
                <a:moveTo>
                  <a:pt x="576" y="849"/>
                </a:moveTo>
                <a:cubicBezTo>
                  <a:pt x="576" y="851"/>
                  <a:pt x="576" y="852"/>
                  <a:pt x="577" y="852"/>
                </a:cubicBezTo>
                <a:cubicBezTo>
                  <a:pt x="585" y="852"/>
                  <a:pt x="590" y="849"/>
                  <a:pt x="595" y="846"/>
                </a:cubicBezTo>
                <a:cubicBezTo>
                  <a:pt x="595" y="840"/>
                  <a:pt x="585" y="845"/>
                  <a:pt x="580" y="843"/>
                </a:cubicBezTo>
                <a:cubicBezTo>
                  <a:pt x="581" y="848"/>
                  <a:pt x="578" y="848"/>
                  <a:pt x="576" y="849"/>
                </a:cubicBezTo>
                <a:close/>
                <a:moveTo>
                  <a:pt x="579" y="836"/>
                </a:moveTo>
                <a:cubicBezTo>
                  <a:pt x="593" y="840"/>
                  <a:pt x="612" y="829"/>
                  <a:pt x="624" y="839"/>
                </a:cubicBezTo>
                <a:cubicBezTo>
                  <a:pt x="621" y="845"/>
                  <a:pt x="616" y="839"/>
                  <a:pt x="611" y="842"/>
                </a:cubicBezTo>
                <a:cubicBezTo>
                  <a:pt x="613" y="845"/>
                  <a:pt x="621" y="842"/>
                  <a:pt x="625" y="843"/>
                </a:cubicBezTo>
                <a:cubicBezTo>
                  <a:pt x="628" y="830"/>
                  <a:pt x="644" y="837"/>
                  <a:pt x="653" y="829"/>
                </a:cubicBezTo>
                <a:cubicBezTo>
                  <a:pt x="632" y="818"/>
                  <a:pt x="616" y="818"/>
                  <a:pt x="595" y="822"/>
                </a:cubicBezTo>
                <a:cubicBezTo>
                  <a:pt x="595" y="824"/>
                  <a:pt x="611" y="823"/>
                  <a:pt x="616" y="824"/>
                </a:cubicBezTo>
                <a:cubicBezTo>
                  <a:pt x="615" y="831"/>
                  <a:pt x="622" y="828"/>
                  <a:pt x="624" y="832"/>
                </a:cubicBezTo>
                <a:cubicBezTo>
                  <a:pt x="621" y="835"/>
                  <a:pt x="616" y="829"/>
                  <a:pt x="614" y="827"/>
                </a:cubicBezTo>
                <a:cubicBezTo>
                  <a:pt x="608" y="836"/>
                  <a:pt x="588" y="831"/>
                  <a:pt x="579" y="836"/>
                </a:cubicBezTo>
                <a:close/>
                <a:moveTo>
                  <a:pt x="627" y="827"/>
                </a:moveTo>
                <a:cubicBezTo>
                  <a:pt x="627" y="823"/>
                  <a:pt x="627" y="823"/>
                  <a:pt x="627" y="823"/>
                </a:cubicBezTo>
                <a:cubicBezTo>
                  <a:pt x="630" y="824"/>
                  <a:pt x="635" y="823"/>
                  <a:pt x="635" y="827"/>
                </a:cubicBezTo>
                <a:lnTo>
                  <a:pt x="627" y="827"/>
                </a:lnTo>
                <a:close/>
                <a:moveTo>
                  <a:pt x="621" y="874"/>
                </a:moveTo>
                <a:cubicBezTo>
                  <a:pt x="627" y="874"/>
                  <a:pt x="644" y="878"/>
                  <a:pt x="645" y="867"/>
                </a:cubicBezTo>
                <a:cubicBezTo>
                  <a:pt x="639" y="869"/>
                  <a:pt x="640" y="863"/>
                  <a:pt x="637" y="862"/>
                </a:cubicBezTo>
                <a:cubicBezTo>
                  <a:pt x="631" y="864"/>
                  <a:pt x="630" y="870"/>
                  <a:pt x="622" y="869"/>
                </a:cubicBezTo>
                <a:cubicBezTo>
                  <a:pt x="622" y="872"/>
                  <a:pt x="622" y="874"/>
                  <a:pt x="621" y="874"/>
                </a:cubicBezTo>
                <a:close/>
                <a:moveTo>
                  <a:pt x="659" y="840"/>
                </a:moveTo>
                <a:cubicBezTo>
                  <a:pt x="657" y="837"/>
                  <a:pt x="651" y="836"/>
                  <a:pt x="648" y="839"/>
                </a:cubicBezTo>
                <a:cubicBezTo>
                  <a:pt x="649" y="842"/>
                  <a:pt x="655" y="840"/>
                  <a:pt x="659" y="840"/>
                </a:cubicBezTo>
                <a:close/>
                <a:moveTo>
                  <a:pt x="659" y="823"/>
                </a:moveTo>
                <a:cubicBezTo>
                  <a:pt x="664" y="819"/>
                  <a:pt x="653" y="818"/>
                  <a:pt x="650" y="817"/>
                </a:cubicBezTo>
                <a:cubicBezTo>
                  <a:pt x="648" y="824"/>
                  <a:pt x="661" y="816"/>
                  <a:pt x="659" y="823"/>
                </a:cubicBezTo>
                <a:close/>
                <a:moveTo>
                  <a:pt x="690" y="861"/>
                </a:moveTo>
                <a:cubicBezTo>
                  <a:pt x="706" y="864"/>
                  <a:pt x="716" y="862"/>
                  <a:pt x="733" y="859"/>
                </a:cubicBezTo>
                <a:cubicBezTo>
                  <a:pt x="704" y="845"/>
                  <a:pt x="681" y="860"/>
                  <a:pt x="661" y="865"/>
                </a:cubicBezTo>
                <a:cubicBezTo>
                  <a:pt x="670" y="870"/>
                  <a:pt x="682" y="865"/>
                  <a:pt x="690" y="861"/>
                </a:cubicBezTo>
                <a:close/>
                <a:moveTo>
                  <a:pt x="680" y="785"/>
                </a:moveTo>
                <a:cubicBezTo>
                  <a:pt x="671" y="785"/>
                  <a:pt x="668" y="786"/>
                  <a:pt x="663" y="787"/>
                </a:cubicBezTo>
                <a:cubicBezTo>
                  <a:pt x="665" y="788"/>
                  <a:pt x="680" y="791"/>
                  <a:pt x="680" y="785"/>
                </a:cubicBezTo>
                <a:close/>
                <a:moveTo>
                  <a:pt x="673" y="386"/>
                </a:moveTo>
                <a:cubicBezTo>
                  <a:pt x="681" y="392"/>
                  <a:pt x="703" y="393"/>
                  <a:pt x="709" y="389"/>
                </a:cubicBezTo>
                <a:cubicBezTo>
                  <a:pt x="706" y="380"/>
                  <a:pt x="684" y="386"/>
                  <a:pt x="673" y="386"/>
                </a:cubicBezTo>
                <a:close/>
                <a:moveTo>
                  <a:pt x="731" y="475"/>
                </a:moveTo>
                <a:cubicBezTo>
                  <a:pt x="718" y="475"/>
                  <a:pt x="718" y="475"/>
                  <a:pt x="718" y="475"/>
                </a:cubicBezTo>
                <a:cubicBezTo>
                  <a:pt x="719" y="478"/>
                  <a:pt x="721" y="479"/>
                  <a:pt x="722" y="482"/>
                </a:cubicBezTo>
                <a:cubicBezTo>
                  <a:pt x="725" y="479"/>
                  <a:pt x="731" y="480"/>
                  <a:pt x="731" y="475"/>
                </a:cubicBezTo>
                <a:close/>
                <a:moveTo>
                  <a:pt x="731" y="32"/>
                </a:moveTo>
                <a:cubicBezTo>
                  <a:pt x="729" y="29"/>
                  <a:pt x="725" y="27"/>
                  <a:pt x="722" y="25"/>
                </a:cubicBezTo>
                <a:cubicBezTo>
                  <a:pt x="716" y="26"/>
                  <a:pt x="726" y="38"/>
                  <a:pt x="731" y="32"/>
                </a:cubicBezTo>
                <a:close/>
                <a:moveTo>
                  <a:pt x="728" y="462"/>
                </a:moveTo>
                <a:cubicBezTo>
                  <a:pt x="724" y="460"/>
                  <a:pt x="724" y="464"/>
                  <a:pt x="721" y="464"/>
                </a:cubicBezTo>
                <a:cubicBezTo>
                  <a:pt x="721" y="469"/>
                  <a:pt x="730" y="467"/>
                  <a:pt x="728" y="462"/>
                </a:cubicBezTo>
                <a:close/>
                <a:moveTo>
                  <a:pt x="764" y="441"/>
                </a:moveTo>
                <a:cubicBezTo>
                  <a:pt x="764" y="438"/>
                  <a:pt x="762" y="436"/>
                  <a:pt x="759" y="435"/>
                </a:cubicBezTo>
                <a:cubicBezTo>
                  <a:pt x="759" y="439"/>
                  <a:pt x="758" y="441"/>
                  <a:pt x="756" y="441"/>
                </a:cubicBezTo>
                <a:cubicBezTo>
                  <a:pt x="757" y="445"/>
                  <a:pt x="762" y="441"/>
                  <a:pt x="764" y="441"/>
                </a:cubicBezTo>
                <a:close/>
                <a:moveTo>
                  <a:pt x="766" y="810"/>
                </a:moveTo>
                <a:cubicBezTo>
                  <a:pt x="761" y="810"/>
                  <a:pt x="762" y="814"/>
                  <a:pt x="757" y="811"/>
                </a:cubicBezTo>
                <a:cubicBezTo>
                  <a:pt x="756" y="816"/>
                  <a:pt x="769" y="816"/>
                  <a:pt x="766" y="810"/>
                </a:cubicBezTo>
                <a:close/>
                <a:moveTo>
                  <a:pt x="785" y="807"/>
                </a:moveTo>
                <a:cubicBezTo>
                  <a:pt x="784" y="806"/>
                  <a:pt x="783" y="805"/>
                  <a:pt x="783" y="803"/>
                </a:cubicBezTo>
                <a:cubicBezTo>
                  <a:pt x="776" y="803"/>
                  <a:pt x="771" y="806"/>
                  <a:pt x="764" y="807"/>
                </a:cubicBezTo>
                <a:cubicBezTo>
                  <a:pt x="768" y="813"/>
                  <a:pt x="779" y="805"/>
                  <a:pt x="785" y="807"/>
                </a:cubicBezTo>
                <a:close/>
                <a:moveTo>
                  <a:pt x="795" y="475"/>
                </a:moveTo>
                <a:cubicBezTo>
                  <a:pt x="790" y="476"/>
                  <a:pt x="792" y="486"/>
                  <a:pt x="799" y="483"/>
                </a:cubicBezTo>
                <a:cubicBezTo>
                  <a:pt x="800" y="478"/>
                  <a:pt x="797" y="477"/>
                  <a:pt x="795" y="475"/>
                </a:cubicBezTo>
                <a:close/>
                <a:moveTo>
                  <a:pt x="809" y="35"/>
                </a:moveTo>
                <a:cubicBezTo>
                  <a:pt x="809" y="29"/>
                  <a:pt x="806" y="23"/>
                  <a:pt x="801" y="26"/>
                </a:cubicBezTo>
                <a:cubicBezTo>
                  <a:pt x="802" y="30"/>
                  <a:pt x="803" y="35"/>
                  <a:pt x="809" y="35"/>
                </a:cubicBezTo>
                <a:close/>
                <a:moveTo>
                  <a:pt x="808" y="473"/>
                </a:moveTo>
                <a:cubicBezTo>
                  <a:pt x="810" y="476"/>
                  <a:pt x="817" y="472"/>
                  <a:pt x="823" y="473"/>
                </a:cubicBezTo>
                <a:cubicBezTo>
                  <a:pt x="821" y="465"/>
                  <a:pt x="811" y="470"/>
                  <a:pt x="808" y="473"/>
                </a:cubicBezTo>
                <a:close/>
                <a:moveTo>
                  <a:pt x="815" y="443"/>
                </a:moveTo>
                <a:cubicBezTo>
                  <a:pt x="814" y="446"/>
                  <a:pt x="822" y="448"/>
                  <a:pt x="815" y="449"/>
                </a:cubicBezTo>
                <a:cubicBezTo>
                  <a:pt x="818" y="453"/>
                  <a:pt x="824" y="452"/>
                  <a:pt x="830" y="451"/>
                </a:cubicBezTo>
                <a:cubicBezTo>
                  <a:pt x="828" y="444"/>
                  <a:pt x="832" y="444"/>
                  <a:pt x="827" y="437"/>
                </a:cubicBezTo>
                <a:cubicBezTo>
                  <a:pt x="825" y="441"/>
                  <a:pt x="823" y="442"/>
                  <a:pt x="815" y="443"/>
                </a:cubicBezTo>
                <a:close/>
                <a:moveTo>
                  <a:pt x="830" y="29"/>
                </a:moveTo>
                <a:cubicBezTo>
                  <a:pt x="836" y="38"/>
                  <a:pt x="842" y="21"/>
                  <a:pt x="830" y="29"/>
                </a:cubicBezTo>
                <a:close/>
                <a:moveTo>
                  <a:pt x="838" y="479"/>
                </a:moveTo>
                <a:cubicBezTo>
                  <a:pt x="841" y="480"/>
                  <a:pt x="846" y="480"/>
                  <a:pt x="853" y="480"/>
                </a:cubicBezTo>
                <a:cubicBezTo>
                  <a:pt x="852" y="477"/>
                  <a:pt x="842" y="477"/>
                  <a:pt x="838" y="479"/>
                </a:cubicBezTo>
                <a:close/>
                <a:moveTo>
                  <a:pt x="894" y="819"/>
                </a:moveTo>
                <a:cubicBezTo>
                  <a:pt x="901" y="816"/>
                  <a:pt x="897" y="825"/>
                  <a:pt x="902" y="824"/>
                </a:cubicBezTo>
                <a:cubicBezTo>
                  <a:pt x="896" y="818"/>
                  <a:pt x="910" y="821"/>
                  <a:pt x="910" y="816"/>
                </a:cubicBezTo>
                <a:cubicBezTo>
                  <a:pt x="900" y="818"/>
                  <a:pt x="880" y="815"/>
                  <a:pt x="895" y="826"/>
                </a:cubicBezTo>
                <a:cubicBezTo>
                  <a:pt x="896" y="822"/>
                  <a:pt x="892" y="823"/>
                  <a:pt x="894" y="819"/>
                </a:cubicBezTo>
                <a:close/>
                <a:moveTo>
                  <a:pt x="914" y="485"/>
                </a:moveTo>
                <a:cubicBezTo>
                  <a:pt x="919" y="485"/>
                  <a:pt x="922" y="489"/>
                  <a:pt x="928" y="488"/>
                </a:cubicBezTo>
                <a:cubicBezTo>
                  <a:pt x="925" y="479"/>
                  <a:pt x="936" y="485"/>
                  <a:pt x="936" y="479"/>
                </a:cubicBezTo>
                <a:cubicBezTo>
                  <a:pt x="931" y="479"/>
                  <a:pt x="926" y="479"/>
                  <a:pt x="926" y="483"/>
                </a:cubicBezTo>
                <a:cubicBezTo>
                  <a:pt x="920" y="479"/>
                  <a:pt x="911" y="486"/>
                  <a:pt x="910" y="476"/>
                </a:cubicBezTo>
                <a:cubicBezTo>
                  <a:pt x="907" y="475"/>
                  <a:pt x="906" y="477"/>
                  <a:pt x="904" y="478"/>
                </a:cubicBezTo>
                <a:cubicBezTo>
                  <a:pt x="903" y="481"/>
                  <a:pt x="911" y="484"/>
                  <a:pt x="904" y="485"/>
                </a:cubicBezTo>
                <a:cubicBezTo>
                  <a:pt x="906" y="486"/>
                  <a:pt x="919" y="490"/>
                  <a:pt x="914" y="485"/>
                </a:cubicBezTo>
                <a:close/>
                <a:moveTo>
                  <a:pt x="921" y="414"/>
                </a:moveTo>
                <a:cubicBezTo>
                  <a:pt x="926" y="417"/>
                  <a:pt x="929" y="424"/>
                  <a:pt x="939" y="421"/>
                </a:cubicBezTo>
                <a:cubicBezTo>
                  <a:pt x="936" y="416"/>
                  <a:pt x="945" y="412"/>
                  <a:pt x="952" y="412"/>
                </a:cubicBezTo>
                <a:cubicBezTo>
                  <a:pt x="949" y="405"/>
                  <a:pt x="941" y="411"/>
                  <a:pt x="933" y="408"/>
                </a:cubicBezTo>
                <a:cubicBezTo>
                  <a:pt x="933" y="406"/>
                  <a:pt x="937" y="407"/>
                  <a:pt x="936" y="402"/>
                </a:cubicBezTo>
                <a:cubicBezTo>
                  <a:pt x="931" y="401"/>
                  <a:pt x="930" y="404"/>
                  <a:pt x="927" y="404"/>
                </a:cubicBezTo>
                <a:cubicBezTo>
                  <a:pt x="931" y="410"/>
                  <a:pt x="917" y="408"/>
                  <a:pt x="913" y="411"/>
                </a:cubicBezTo>
                <a:cubicBezTo>
                  <a:pt x="913" y="414"/>
                  <a:pt x="915" y="416"/>
                  <a:pt x="918" y="417"/>
                </a:cubicBezTo>
                <a:cubicBezTo>
                  <a:pt x="921" y="417"/>
                  <a:pt x="921" y="415"/>
                  <a:pt x="921" y="414"/>
                </a:cubicBezTo>
                <a:close/>
                <a:moveTo>
                  <a:pt x="920" y="813"/>
                </a:moveTo>
                <a:cubicBezTo>
                  <a:pt x="921" y="811"/>
                  <a:pt x="924" y="809"/>
                  <a:pt x="924" y="806"/>
                </a:cubicBezTo>
                <a:cubicBezTo>
                  <a:pt x="922" y="803"/>
                  <a:pt x="918" y="806"/>
                  <a:pt x="915" y="807"/>
                </a:cubicBezTo>
                <a:cubicBezTo>
                  <a:pt x="914" y="812"/>
                  <a:pt x="919" y="810"/>
                  <a:pt x="920" y="813"/>
                </a:cubicBezTo>
                <a:close/>
                <a:moveTo>
                  <a:pt x="928" y="444"/>
                </a:moveTo>
                <a:cubicBezTo>
                  <a:pt x="933" y="439"/>
                  <a:pt x="927" y="438"/>
                  <a:pt x="921" y="440"/>
                </a:cubicBezTo>
                <a:cubicBezTo>
                  <a:pt x="922" y="443"/>
                  <a:pt x="928" y="441"/>
                  <a:pt x="928" y="444"/>
                </a:cubicBezTo>
                <a:close/>
                <a:moveTo>
                  <a:pt x="924" y="787"/>
                </a:moveTo>
                <a:cubicBezTo>
                  <a:pt x="922" y="787"/>
                  <a:pt x="923" y="789"/>
                  <a:pt x="923" y="791"/>
                </a:cubicBezTo>
                <a:cubicBezTo>
                  <a:pt x="930" y="793"/>
                  <a:pt x="932" y="792"/>
                  <a:pt x="940" y="793"/>
                </a:cubicBezTo>
                <a:cubicBezTo>
                  <a:pt x="937" y="785"/>
                  <a:pt x="926" y="791"/>
                  <a:pt x="924" y="787"/>
                </a:cubicBezTo>
                <a:close/>
                <a:moveTo>
                  <a:pt x="937" y="451"/>
                </a:moveTo>
                <a:cubicBezTo>
                  <a:pt x="937" y="448"/>
                  <a:pt x="933" y="448"/>
                  <a:pt x="931" y="446"/>
                </a:cubicBezTo>
                <a:cubicBezTo>
                  <a:pt x="928" y="447"/>
                  <a:pt x="933" y="453"/>
                  <a:pt x="937" y="451"/>
                </a:cubicBezTo>
                <a:close/>
                <a:moveTo>
                  <a:pt x="944" y="32"/>
                </a:moveTo>
                <a:cubicBezTo>
                  <a:pt x="954" y="41"/>
                  <a:pt x="960" y="29"/>
                  <a:pt x="975" y="33"/>
                </a:cubicBezTo>
                <a:cubicBezTo>
                  <a:pt x="972" y="26"/>
                  <a:pt x="959" y="29"/>
                  <a:pt x="953" y="25"/>
                </a:cubicBezTo>
                <a:cubicBezTo>
                  <a:pt x="948" y="27"/>
                  <a:pt x="954" y="33"/>
                  <a:pt x="944" y="32"/>
                </a:cubicBezTo>
                <a:close/>
                <a:moveTo>
                  <a:pt x="962" y="782"/>
                </a:moveTo>
                <a:cubicBezTo>
                  <a:pt x="960" y="786"/>
                  <a:pt x="960" y="791"/>
                  <a:pt x="953" y="790"/>
                </a:cubicBezTo>
                <a:cubicBezTo>
                  <a:pt x="950" y="792"/>
                  <a:pt x="964" y="791"/>
                  <a:pt x="968" y="791"/>
                </a:cubicBezTo>
                <a:cubicBezTo>
                  <a:pt x="967" y="787"/>
                  <a:pt x="963" y="786"/>
                  <a:pt x="962" y="782"/>
                </a:cubicBezTo>
                <a:close/>
                <a:moveTo>
                  <a:pt x="953" y="804"/>
                </a:moveTo>
                <a:cubicBezTo>
                  <a:pt x="951" y="809"/>
                  <a:pt x="963" y="809"/>
                  <a:pt x="960" y="804"/>
                </a:cubicBezTo>
                <a:lnTo>
                  <a:pt x="953" y="804"/>
                </a:lnTo>
                <a:close/>
                <a:moveTo>
                  <a:pt x="975" y="287"/>
                </a:moveTo>
                <a:cubicBezTo>
                  <a:pt x="972" y="285"/>
                  <a:pt x="967" y="285"/>
                  <a:pt x="963" y="285"/>
                </a:cubicBezTo>
                <a:cubicBezTo>
                  <a:pt x="964" y="291"/>
                  <a:pt x="971" y="291"/>
                  <a:pt x="975" y="287"/>
                </a:cubicBezTo>
                <a:close/>
                <a:moveTo>
                  <a:pt x="994" y="794"/>
                </a:moveTo>
                <a:cubicBezTo>
                  <a:pt x="996" y="785"/>
                  <a:pt x="1008" y="791"/>
                  <a:pt x="1013" y="790"/>
                </a:cubicBezTo>
                <a:cubicBezTo>
                  <a:pt x="1009" y="783"/>
                  <a:pt x="999" y="790"/>
                  <a:pt x="995" y="782"/>
                </a:cubicBezTo>
                <a:cubicBezTo>
                  <a:pt x="991" y="785"/>
                  <a:pt x="989" y="791"/>
                  <a:pt x="994" y="794"/>
                </a:cubicBezTo>
                <a:close/>
                <a:moveTo>
                  <a:pt x="1002" y="467"/>
                </a:moveTo>
                <a:cubicBezTo>
                  <a:pt x="1008" y="467"/>
                  <a:pt x="1006" y="473"/>
                  <a:pt x="1011" y="472"/>
                </a:cubicBezTo>
                <a:cubicBezTo>
                  <a:pt x="1014" y="468"/>
                  <a:pt x="1009" y="461"/>
                  <a:pt x="1004" y="460"/>
                </a:cubicBezTo>
                <a:cubicBezTo>
                  <a:pt x="1005" y="464"/>
                  <a:pt x="1001" y="463"/>
                  <a:pt x="1002" y="467"/>
                </a:cubicBezTo>
                <a:close/>
                <a:moveTo>
                  <a:pt x="1024" y="386"/>
                </a:moveTo>
                <a:cubicBezTo>
                  <a:pt x="1021" y="383"/>
                  <a:pt x="1017" y="378"/>
                  <a:pt x="1011" y="382"/>
                </a:cubicBezTo>
                <a:cubicBezTo>
                  <a:pt x="1014" y="386"/>
                  <a:pt x="1020" y="388"/>
                  <a:pt x="1024" y="386"/>
                </a:cubicBezTo>
                <a:close/>
                <a:moveTo>
                  <a:pt x="1021" y="427"/>
                </a:moveTo>
                <a:cubicBezTo>
                  <a:pt x="1021" y="424"/>
                  <a:pt x="1019" y="423"/>
                  <a:pt x="1016" y="424"/>
                </a:cubicBezTo>
                <a:cubicBezTo>
                  <a:pt x="1016" y="428"/>
                  <a:pt x="1016" y="428"/>
                  <a:pt x="1016" y="428"/>
                </a:cubicBezTo>
                <a:cubicBezTo>
                  <a:pt x="1019" y="429"/>
                  <a:pt x="1019" y="427"/>
                  <a:pt x="1021" y="427"/>
                </a:cubicBezTo>
                <a:close/>
                <a:moveTo>
                  <a:pt x="1020" y="35"/>
                </a:moveTo>
                <a:cubicBezTo>
                  <a:pt x="1025" y="36"/>
                  <a:pt x="1022" y="29"/>
                  <a:pt x="1027" y="31"/>
                </a:cubicBezTo>
                <a:cubicBezTo>
                  <a:pt x="1027" y="27"/>
                  <a:pt x="1021" y="30"/>
                  <a:pt x="1020" y="31"/>
                </a:cubicBezTo>
                <a:lnTo>
                  <a:pt x="1020" y="35"/>
                </a:lnTo>
                <a:close/>
                <a:moveTo>
                  <a:pt x="1032" y="447"/>
                </a:moveTo>
                <a:cubicBezTo>
                  <a:pt x="1024" y="448"/>
                  <a:pt x="1028" y="446"/>
                  <a:pt x="1026" y="443"/>
                </a:cubicBezTo>
                <a:cubicBezTo>
                  <a:pt x="1024" y="444"/>
                  <a:pt x="1024" y="447"/>
                  <a:pt x="1023" y="450"/>
                </a:cubicBezTo>
                <a:cubicBezTo>
                  <a:pt x="1027" y="449"/>
                  <a:pt x="1028" y="453"/>
                  <a:pt x="1033" y="451"/>
                </a:cubicBezTo>
                <a:cubicBezTo>
                  <a:pt x="1032" y="450"/>
                  <a:pt x="1031" y="449"/>
                  <a:pt x="1032" y="447"/>
                </a:cubicBezTo>
                <a:close/>
                <a:moveTo>
                  <a:pt x="1032" y="781"/>
                </a:moveTo>
                <a:cubicBezTo>
                  <a:pt x="1028" y="783"/>
                  <a:pt x="1029" y="786"/>
                  <a:pt x="1030" y="790"/>
                </a:cubicBezTo>
                <a:cubicBezTo>
                  <a:pt x="1034" y="792"/>
                  <a:pt x="1036" y="785"/>
                  <a:pt x="1037" y="790"/>
                </a:cubicBezTo>
                <a:cubicBezTo>
                  <a:pt x="1043" y="785"/>
                  <a:pt x="1033" y="783"/>
                  <a:pt x="1032" y="781"/>
                </a:cubicBezTo>
                <a:close/>
                <a:moveTo>
                  <a:pt x="1039" y="798"/>
                </a:moveTo>
                <a:cubicBezTo>
                  <a:pt x="1036" y="800"/>
                  <a:pt x="1035" y="803"/>
                  <a:pt x="1034" y="807"/>
                </a:cubicBezTo>
                <a:cubicBezTo>
                  <a:pt x="1039" y="806"/>
                  <a:pt x="1042" y="803"/>
                  <a:pt x="1046" y="801"/>
                </a:cubicBezTo>
                <a:cubicBezTo>
                  <a:pt x="1045" y="797"/>
                  <a:pt x="1039" y="804"/>
                  <a:pt x="1039" y="798"/>
                </a:cubicBezTo>
                <a:close/>
                <a:moveTo>
                  <a:pt x="1047" y="749"/>
                </a:moveTo>
                <a:cubicBezTo>
                  <a:pt x="1047" y="745"/>
                  <a:pt x="1041" y="743"/>
                  <a:pt x="1037" y="746"/>
                </a:cubicBezTo>
                <a:cubicBezTo>
                  <a:pt x="1039" y="752"/>
                  <a:pt x="1043" y="749"/>
                  <a:pt x="1047" y="749"/>
                </a:cubicBezTo>
                <a:close/>
                <a:moveTo>
                  <a:pt x="1045" y="771"/>
                </a:moveTo>
                <a:cubicBezTo>
                  <a:pt x="1042" y="769"/>
                  <a:pt x="1044" y="762"/>
                  <a:pt x="1039" y="763"/>
                </a:cubicBezTo>
                <a:cubicBezTo>
                  <a:pt x="1040" y="767"/>
                  <a:pt x="1041" y="770"/>
                  <a:pt x="1045" y="771"/>
                </a:cubicBezTo>
                <a:close/>
                <a:moveTo>
                  <a:pt x="1055" y="698"/>
                </a:moveTo>
                <a:cubicBezTo>
                  <a:pt x="1054" y="691"/>
                  <a:pt x="1048" y="698"/>
                  <a:pt x="1047" y="692"/>
                </a:cubicBezTo>
                <a:cubicBezTo>
                  <a:pt x="1041" y="694"/>
                  <a:pt x="1039" y="702"/>
                  <a:pt x="1042" y="705"/>
                </a:cubicBezTo>
                <a:cubicBezTo>
                  <a:pt x="1050" y="706"/>
                  <a:pt x="1045" y="696"/>
                  <a:pt x="1055" y="698"/>
                </a:cubicBezTo>
                <a:close/>
                <a:moveTo>
                  <a:pt x="1042" y="279"/>
                </a:moveTo>
                <a:cubicBezTo>
                  <a:pt x="1043" y="281"/>
                  <a:pt x="1045" y="283"/>
                  <a:pt x="1046" y="286"/>
                </a:cubicBezTo>
                <a:cubicBezTo>
                  <a:pt x="1049" y="285"/>
                  <a:pt x="1052" y="283"/>
                  <a:pt x="1056" y="283"/>
                </a:cubicBezTo>
                <a:cubicBezTo>
                  <a:pt x="1055" y="278"/>
                  <a:pt x="1048" y="278"/>
                  <a:pt x="1042" y="279"/>
                </a:cubicBezTo>
                <a:close/>
                <a:moveTo>
                  <a:pt x="1056" y="390"/>
                </a:moveTo>
                <a:cubicBezTo>
                  <a:pt x="1050" y="392"/>
                  <a:pt x="1049" y="391"/>
                  <a:pt x="1042" y="392"/>
                </a:cubicBezTo>
                <a:cubicBezTo>
                  <a:pt x="1043" y="397"/>
                  <a:pt x="1050" y="394"/>
                  <a:pt x="1058" y="395"/>
                </a:cubicBezTo>
                <a:cubicBezTo>
                  <a:pt x="1058" y="394"/>
                  <a:pt x="1057" y="393"/>
                  <a:pt x="1056" y="393"/>
                </a:cubicBezTo>
                <a:lnTo>
                  <a:pt x="1056" y="390"/>
                </a:lnTo>
                <a:close/>
                <a:moveTo>
                  <a:pt x="1055" y="485"/>
                </a:moveTo>
                <a:cubicBezTo>
                  <a:pt x="1058" y="489"/>
                  <a:pt x="1067" y="485"/>
                  <a:pt x="1072" y="491"/>
                </a:cubicBezTo>
                <a:cubicBezTo>
                  <a:pt x="1077" y="482"/>
                  <a:pt x="1061" y="481"/>
                  <a:pt x="1055" y="485"/>
                </a:cubicBezTo>
                <a:close/>
                <a:moveTo>
                  <a:pt x="1061" y="295"/>
                </a:moveTo>
                <a:cubicBezTo>
                  <a:pt x="1066" y="294"/>
                  <a:pt x="1068" y="289"/>
                  <a:pt x="1075" y="289"/>
                </a:cubicBezTo>
                <a:cubicBezTo>
                  <a:pt x="1068" y="289"/>
                  <a:pt x="1063" y="279"/>
                  <a:pt x="1058" y="282"/>
                </a:cubicBezTo>
                <a:cubicBezTo>
                  <a:pt x="1061" y="284"/>
                  <a:pt x="1065" y="290"/>
                  <a:pt x="1056" y="289"/>
                </a:cubicBezTo>
                <a:cubicBezTo>
                  <a:pt x="1056" y="293"/>
                  <a:pt x="1062" y="290"/>
                  <a:pt x="1061" y="295"/>
                </a:cubicBezTo>
                <a:close/>
                <a:moveTo>
                  <a:pt x="1059" y="450"/>
                </a:moveTo>
                <a:cubicBezTo>
                  <a:pt x="1061" y="452"/>
                  <a:pt x="1062" y="456"/>
                  <a:pt x="1066" y="456"/>
                </a:cubicBezTo>
                <a:cubicBezTo>
                  <a:pt x="1068" y="454"/>
                  <a:pt x="1069" y="453"/>
                  <a:pt x="1071" y="451"/>
                </a:cubicBezTo>
                <a:cubicBezTo>
                  <a:pt x="1069" y="446"/>
                  <a:pt x="1064" y="448"/>
                  <a:pt x="1059" y="450"/>
                </a:cubicBezTo>
                <a:close/>
                <a:moveTo>
                  <a:pt x="1082" y="427"/>
                </a:moveTo>
                <a:cubicBezTo>
                  <a:pt x="1079" y="429"/>
                  <a:pt x="1080" y="427"/>
                  <a:pt x="1077" y="427"/>
                </a:cubicBezTo>
                <a:cubicBezTo>
                  <a:pt x="1085" y="425"/>
                  <a:pt x="1076" y="421"/>
                  <a:pt x="1072" y="424"/>
                </a:cubicBezTo>
                <a:cubicBezTo>
                  <a:pt x="1071" y="426"/>
                  <a:pt x="1078" y="427"/>
                  <a:pt x="1074" y="428"/>
                </a:cubicBezTo>
                <a:cubicBezTo>
                  <a:pt x="1075" y="431"/>
                  <a:pt x="1079" y="431"/>
                  <a:pt x="1084" y="431"/>
                </a:cubicBezTo>
                <a:cubicBezTo>
                  <a:pt x="1083" y="430"/>
                  <a:pt x="1082" y="429"/>
                  <a:pt x="1082" y="427"/>
                </a:cubicBezTo>
                <a:close/>
                <a:moveTo>
                  <a:pt x="1075" y="761"/>
                </a:moveTo>
                <a:cubicBezTo>
                  <a:pt x="1076" y="764"/>
                  <a:pt x="1078" y="770"/>
                  <a:pt x="1072" y="769"/>
                </a:cubicBezTo>
                <a:cubicBezTo>
                  <a:pt x="1075" y="774"/>
                  <a:pt x="1087" y="768"/>
                  <a:pt x="1092" y="774"/>
                </a:cubicBezTo>
                <a:cubicBezTo>
                  <a:pt x="1087" y="769"/>
                  <a:pt x="1084" y="762"/>
                  <a:pt x="1075" y="761"/>
                </a:cubicBezTo>
                <a:close/>
                <a:moveTo>
                  <a:pt x="1072" y="803"/>
                </a:moveTo>
                <a:cubicBezTo>
                  <a:pt x="1076" y="803"/>
                  <a:pt x="1078" y="802"/>
                  <a:pt x="1079" y="801"/>
                </a:cubicBezTo>
                <a:cubicBezTo>
                  <a:pt x="1079" y="797"/>
                  <a:pt x="1071" y="797"/>
                  <a:pt x="1072" y="803"/>
                </a:cubicBezTo>
                <a:close/>
                <a:moveTo>
                  <a:pt x="1094" y="682"/>
                </a:moveTo>
                <a:cubicBezTo>
                  <a:pt x="1092" y="675"/>
                  <a:pt x="1083" y="677"/>
                  <a:pt x="1077" y="678"/>
                </a:cubicBezTo>
                <a:cubicBezTo>
                  <a:pt x="1081" y="684"/>
                  <a:pt x="1087" y="683"/>
                  <a:pt x="1094" y="682"/>
                </a:cubicBezTo>
                <a:close/>
                <a:moveTo>
                  <a:pt x="1090" y="311"/>
                </a:moveTo>
                <a:cubicBezTo>
                  <a:pt x="1088" y="306"/>
                  <a:pt x="1084" y="303"/>
                  <a:pt x="1078" y="302"/>
                </a:cubicBezTo>
                <a:cubicBezTo>
                  <a:pt x="1079" y="307"/>
                  <a:pt x="1083" y="310"/>
                  <a:pt x="1090" y="311"/>
                </a:cubicBezTo>
                <a:close/>
                <a:moveTo>
                  <a:pt x="1092" y="289"/>
                </a:moveTo>
                <a:cubicBezTo>
                  <a:pt x="1090" y="288"/>
                  <a:pt x="1093" y="282"/>
                  <a:pt x="1088" y="283"/>
                </a:cubicBezTo>
                <a:cubicBezTo>
                  <a:pt x="1085" y="286"/>
                  <a:pt x="1087" y="290"/>
                  <a:pt x="1092" y="289"/>
                </a:cubicBezTo>
                <a:close/>
                <a:moveTo>
                  <a:pt x="1091" y="797"/>
                </a:moveTo>
                <a:cubicBezTo>
                  <a:pt x="1091" y="800"/>
                  <a:pt x="1095" y="800"/>
                  <a:pt x="1098" y="800"/>
                </a:cubicBezTo>
                <a:cubicBezTo>
                  <a:pt x="1098" y="797"/>
                  <a:pt x="1094" y="797"/>
                  <a:pt x="1094" y="794"/>
                </a:cubicBezTo>
                <a:cubicBezTo>
                  <a:pt x="1092" y="794"/>
                  <a:pt x="1093" y="797"/>
                  <a:pt x="1091" y="797"/>
                </a:cubicBezTo>
                <a:close/>
                <a:moveTo>
                  <a:pt x="1101" y="495"/>
                </a:moveTo>
                <a:cubicBezTo>
                  <a:pt x="1103" y="493"/>
                  <a:pt x="1105" y="489"/>
                  <a:pt x="1103" y="486"/>
                </a:cubicBezTo>
                <a:cubicBezTo>
                  <a:pt x="1104" y="483"/>
                  <a:pt x="1109" y="482"/>
                  <a:pt x="1113" y="480"/>
                </a:cubicBezTo>
                <a:cubicBezTo>
                  <a:pt x="1111" y="474"/>
                  <a:pt x="1107" y="482"/>
                  <a:pt x="1101" y="480"/>
                </a:cubicBezTo>
                <a:cubicBezTo>
                  <a:pt x="1098" y="484"/>
                  <a:pt x="1099" y="491"/>
                  <a:pt x="1094" y="492"/>
                </a:cubicBezTo>
                <a:cubicBezTo>
                  <a:pt x="1097" y="495"/>
                  <a:pt x="1092" y="496"/>
                  <a:pt x="1095" y="499"/>
                </a:cubicBezTo>
                <a:cubicBezTo>
                  <a:pt x="1101" y="502"/>
                  <a:pt x="1099" y="491"/>
                  <a:pt x="1101" y="495"/>
                </a:cubicBezTo>
                <a:close/>
                <a:moveTo>
                  <a:pt x="1107" y="676"/>
                </a:moveTo>
                <a:cubicBezTo>
                  <a:pt x="1104" y="674"/>
                  <a:pt x="1103" y="676"/>
                  <a:pt x="1100" y="676"/>
                </a:cubicBezTo>
                <a:cubicBezTo>
                  <a:pt x="1098" y="682"/>
                  <a:pt x="1108" y="682"/>
                  <a:pt x="1107" y="676"/>
                </a:cubicBezTo>
                <a:close/>
                <a:moveTo>
                  <a:pt x="1117" y="739"/>
                </a:moveTo>
                <a:cubicBezTo>
                  <a:pt x="1117" y="744"/>
                  <a:pt x="1122" y="748"/>
                  <a:pt x="1124" y="755"/>
                </a:cubicBezTo>
                <a:cubicBezTo>
                  <a:pt x="1123" y="758"/>
                  <a:pt x="1118" y="757"/>
                  <a:pt x="1116" y="759"/>
                </a:cubicBezTo>
                <a:cubicBezTo>
                  <a:pt x="1116" y="766"/>
                  <a:pt x="1124" y="763"/>
                  <a:pt x="1119" y="769"/>
                </a:cubicBezTo>
                <a:cubicBezTo>
                  <a:pt x="1123" y="769"/>
                  <a:pt x="1126" y="776"/>
                  <a:pt x="1130" y="772"/>
                </a:cubicBezTo>
                <a:cubicBezTo>
                  <a:pt x="1131" y="768"/>
                  <a:pt x="1127" y="768"/>
                  <a:pt x="1124" y="768"/>
                </a:cubicBezTo>
                <a:cubicBezTo>
                  <a:pt x="1122" y="762"/>
                  <a:pt x="1135" y="758"/>
                  <a:pt x="1127" y="756"/>
                </a:cubicBezTo>
                <a:cubicBezTo>
                  <a:pt x="1130" y="753"/>
                  <a:pt x="1137" y="756"/>
                  <a:pt x="1137" y="753"/>
                </a:cubicBezTo>
                <a:cubicBezTo>
                  <a:pt x="1138" y="747"/>
                  <a:pt x="1135" y="754"/>
                  <a:pt x="1132" y="752"/>
                </a:cubicBezTo>
                <a:cubicBezTo>
                  <a:pt x="1134" y="748"/>
                  <a:pt x="1135" y="744"/>
                  <a:pt x="1142" y="745"/>
                </a:cubicBezTo>
                <a:cubicBezTo>
                  <a:pt x="1142" y="740"/>
                  <a:pt x="1137" y="740"/>
                  <a:pt x="1136" y="736"/>
                </a:cubicBezTo>
                <a:cubicBezTo>
                  <a:pt x="1137" y="730"/>
                  <a:pt x="1141" y="736"/>
                  <a:pt x="1143" y="733"/>
                </a:cubicBezTo>
                <a:cubicBezTo>
                  <a:pt x="1138" y="729"/>
                  <a:pt x="1141" y="726"/>
                  <a:pt x="1139" y="720"/>
                </a:cubicBezTo>
                <a:cubicBezTo>
                  <a:pt x="1133" y="723"/>
                  <a:pt x="1119" y="721"/>
                  <a:pt x="1114" y="723"/>
                </a:cubicBezTo>
                <a:cubicBezTo>
                  <a:pt x="1109" y="729"/>
                  <a:pt x="1119" y="732"/>
                  <a:pt x="1123" y="733"/>
                </a:cubicBezTo>
                <a:cubicBezTo>
                  <a:pt x="1123" y="737"/>
                  <a:pt x="1121" y="739"/>
                  <a:pt x="1117" y="739"/>
                </a:cubicBezTo>
                <a:close/>
                <a:moveTo>
                  <a:pt x="1129" y="761"/>
                </a:moveTo>
                <a:cubicBezTo>
                  <a:pt x="1130" y="764"/>
                  <a:pt x="1132" y="766"/>
                  <a:pt x="1137" y="765"/>
                </a:cubicBezTo>
                <a:cubicBezTo>
                  <a:pt x="1137" y="764"/>
                  <a:pt x="1136" y="762"/>
                  <a:pt x="1137" y="762"/>
                </a:cubicBezTo>
                <a:cubicBezTo>
                  <a:pt x="1134" y="759"/>
                  <a:pt x="1132" y="759"/>
                  <a:pt x="1129" y="761"/>
                </a:cubicBezTo>
                <a:close/>
                <a:moveTo>
                  <a:pt x="1130" y="795"/>
                </a:moveTo>
                <a:cubicBezTo>
                  <a:pt x="1138" y="798"/>
                  <a:pt x="1143" y="795"/>
                  <a:pt x="1149" y="800"/>
                </a:cubicBezTo>
                <a:cubicBezTo>
                  <a:pt x="1148" y="795"/>
                  <a:pt x="1143" y="796"/>
                  <a:pt x="1142" y="791"/>
                </a:cubicBezTo>
                <a:cubicBezTo>
                  <a:pt x="1139" y="795"/>
                  <a:pt x="1135" y="792"/>
                  <a:pt x="1130" y="795"/>
                </a:cubicBezTo>
                <a:close/>
                <a:moveTo>
                  <a:pt x="1148" y="710"/>
                </a:moveTo>
                <a:cubicBezTo>
                  <a:pt x="1149" y="700"/>
                  <a:pt x="1152" y="699"/>
                  <a:pt x="1155" y="691"/>
                </a:cubicBezTo>
                <a:cubicBezTo>
                  <a:pt x="1151" y="689"/>
                  <a:pt x="1143" y="688"/>
                  <a:pt x="1137" y="689"/>
                </a:cubicBezTo>
                <a:cubicBezTo>
                  <a:pt x="1137" y="691"/>
                  <a:pt x="1138" y="691"/>
                  <a:pt x="1139" y="691"/>
                </a:cubicBezTo>
                <a:cubicBezTo>
                  <a:pt x="1138" y="693"/>
                  <a:pt x="1137" y="711"/>
                  <a:pt x="1148" y="710"/>
                </a:cubicBezTo>
                <a:close/>
                <a:moveTo>
                  <a:pt x="1177" y="678"/>
                </a:moveTo>
                <a:cubicBezTo>
                  <a:pt x="1172" y="668"/>
                  <a:pt x="1163" y="672"/>
                  <a:pt x="1152" y="673"/>
                </a:cubicBezTo>
                <a:cubicBezTo>
                  <a:pt x="1155" y="680"/>
                  <a:pt x="1164" y="673"/>
                  <a:pt x="1168" y="681"/>
                </a:cubicBezTo>
                <a:cubicBezTo>
                  <a:pt x="1173" y="682"/>
                  <a:pt x="1172" y="677"/>
                  <a:pt x="1177" y="678"/>
                </a:cubicBezTo>
                <a:close/>
                <a:moveTo>
                  <a:pt x="1159" y="682"/>
                </a:moveTo>
                <a:cubicBezTo>
                  <a:pt x="1161" y="686"/>
                  <a:pt x="1162" y="689"/>
                  <a:pt x="1162" y="694"/>
                </a:cubicBezTo>
                <a:cubicBezTo>
                  <a:pt x="1164" y="692"/>
                  <a:pt x="1168" y="691"/>
                  <a:pt x="1171" y="689"/>
                </a:cubicBezTo>
                <a:cubicBezTo>
                  <a:pt x="1171" y="687"/>
                  <a:pt x="1171" y="685"/>
                  <a:pt x="1172" y="685"/>
                </a:cubicBezTo>
                <a:cubicBezTo>
                  <a:pt x="1170" y="681"/>
                  <a:pt x="1165" y="684"/>
                  <a:pt x="1159" y="682"/>
                </a:cubicBezTo>
                <a:close/>
                <a:moveTo>
                  <a:pt x="1161" y="820"/>
                </a:moveTo>
                <a:cubicBezTo>
                  <a:pt x="1161" y="824"/>
                  <a:pt x="1161" y="824"/>
                  <a:pt x="1161" y="824"/>
                </a:cubicBezTo>
                <a:cubicBezTo>
                  <a:pt x="1164" y="824"/>
                  <a:pt x="1166" y="822"/>
                  <a:pt x="1166" y="819"/>
                </a:cubicBezTo>
                <a:cubicBezTo>
                  <a:pt x="1165" y="820"/>
                  <a:pt x="1163" y="820"/>
                  <a:pt x="1161" y="820"/>
                </a:cubicBezTo>
                <a:close/>
                <a:moveTo>
                  <a:pt x="1175" y="396"/>
                </a:moveTo>
                <a:cubicBezTo>
                  <a:pt x="1176" y="402"/>
                  <a:pt x="1188" y="402"/>
                  <a:pt x="1188" y="396"/>
                </a:cubicBezTo>
                <a:lnTo>
                  <a:pt x="1175" y="396"/>
                </a:lnTo>
                <a:close/>
                <a:moveTo>
                  <a:pt x="1191" y="290"/>
                </a:moveTo>
                <a:cubicBezTo>
                  <a:pt x="1186" y="294"/>
                  <a:pt x="1180" y="284"/>
                  <a:pt x="1177" y="290"/>
                </a:cubicBezTo>
                <a:cubicBezTo>
                  <a:pt x="1178" y="292"/>
                  <a:pt x="1181" y="293"/>
                  <a:pt x="1181" y="296"/>
                </a:cubicBezTo>
                <a:cubicBezTo>
                  <a:pt x="1183" y="293"/>
                  <a:pt x="1193" y="297"/>
                  <a:pt x="1191" y="290"/>
                </a:cubicBezTo>
                <a:close/>
                <a:moveTo>
                  <a:pt x="1216" y="512"/>
                </a:moveTo>
                <a:cubicBezTo>
                  <a:pt x="1217" y="517"/>
                  <a:pt x="1214" y="519"/>
                  <a:pt x="1211" y="520"/>
                </a:cubicBezTo>
                <a:cubicBezTo>
                  <a:pt x="1212" y="523"/>
                  <a:pt x="1218" y="520"/>
                  <a:pt x="1220" y="521"/>
                </a:cubicBezTo>
                <a:cubicBezTo>
                  <a:pt x="1222" y="515"/>
                  <a:pt x="1220" y="515"/>
                  <a:pt x="1220" y="508"/>
                </a:cubicBezTo>
                <a:cubicBezTo>
                  <a:pt x="1217" y="505"/>
                  <a:pt x="1213" y="504"/>
                  <a:pt x="1210" y="508"/>
                </a:cubicBezTo>
                <a:cubicBezTo>
                  <a:pt x="1211" y="511"/>
                  <a:pt x="1213" y="515"/>
                  <a:pt x="1216" y="512"/>
                </a:cubicBezTo>
                <a:close/>
                <a:moveTo>
                  <a:pt x="1216" y="724"/>
                </a:moveTo>
                <a:cubicBezTo>
                  <a:pt x="1215" y="728"/>
                  <a:pt x="1210" y="734"/>
                  <a:pt x="1213" y="737"/>
                </a:cubicBezTo>
                <a:cubicBezTo>
                  <a:pt x="1217" y="736"/>
                  <a:pt x="1220" y="733"/>
                  <a:pt x="1220" y="727"/>
                </a:cubicBezTo>
                <a:cubicBezTo>
                  <a:pt x="1219" y="726"/>
                  <a:pt x="1216" y="726"/>
                  <a:pt x="1216" y="724"/>
                </a:cubicBezTo>
                <a:close/>
                <a:moveTo>
                  <a:pt x="1213" y="774"/>
                </a:moveTo>
                <a:cubicBezTo>
                  <a:pt x="1213" y="778"/>
                  <a:pt x="1213" y="778"/>
                  <a:pt x="1213" y="778"/>
                </a:cubicBezTo>
                <a:cubicBezTo>
                  <a:pt x="1228" y="778"/>
                  <a:pt x="1236" y="772"/>
                  <a:pt x="1252" y="774"/>
                </a:cubicBezTo>
                <a:cubicBezTo>
                  <a:pt x="1236" y="769"/>
                  <a:pt x="1226" y="769"/>
                  <a:pt x="1213" y="774"/>
                </a:cubicBezTo>
                <a:close/>
                <a:moveTo>
                  <a:pt x="1217" y="414"/>
                </a:moveTo>
                <a:cubicBezTo>
                  <a:pt x="1222" y="415"/>
                  <a:pt x="1224" y="418"/>
                  <a:pt x="1229" y="419"/>
                </a:cubicBezTo>
                <a:cubicBezTo>
                  <a:pt x="1231" y="417"/>
                  <a:pt x="1231" y="412"/>
                  <a:pt x="1236" y="414"/>
                </a:cubicBezTo>
                <a:cubicBezTo>
                  <a:pt x="1236" y="412"/>
                  <a:pt x="1228" y="409"/>
                  <a:pt x="1235" y="409"/>
                </a:cubicBezTo>
                <a:cubicBezTo>
                  <a:pt x="1228" y="405"/>
                  <a:pt x="1220" y="410"/>
                  <a:pt x="1217" y="414"/>
                </a:cubicBezTo>
                <a:close/>
                <a:moveTo>
                  <a:pt x="1233" y="739"/>
                </a:moveTo>
                <a:cubicBezTo>
                  <a:pt x="1229" y="735"/>
                  <a:pt x="1226" y="738"/>
                  <a:pt x="1220" y="734"/>
                </a:cubicBezTo>
                <a:cubicBezTo>
                  <a:pt x="1220" y="739"/>
                  <a:pt x="1226" y="738"/>
                  <a:pt x="1226" y="742"/>
                </a:cubicBezTo>
                <a:cubicBezTo>
                  <a:pt x="1229" y="741"/>
                  <a:pt x="1230" y="739"/>
                  <a:pt x="1233" y="739"/>
                </a:cubicBezTo>
                <a:close/>
                <a:moveTo>
                  <a:pt x="1236" y="524"/>
                </a:moveTo>
                <a:cubicBezTo>
                  <a:pt x="1237" y="521"/>
                  <a:pt x="1240" y="521"/>
                  <a:pt x="1242" y="520"/>
                </a:cubicBezTo>
                <a:cubicBezTo>
                  <a:pt x="1237" y="517"/>
                  <a:pt x="1230" y="516"/>
                  <a:pt x="1226" y="512"/>
                </a:cubicBezTo>
                <a:cubicBezTo>
                  <a:pt x="1226" y="515"/>
                  <a:pt x="1227" y="518"/>
                  <a:pt x="1225" y="518"/>
                </a:cubicBezTo>
                <a:cubicBezTo>
                  <a:pt x="1227" y="522"/>
                  <a:pt x="1233" y="522"/>
                  <a:pt x="1236" y="524"/>
                </a:cubicBezTo>
                <a:close/>
                <a:moveTo>
                  <a:pt x="1236" y="795"/>
                </a:moveTo>
                <a:cubicBezTo>
                  <a:pt x="1241" y="794"/>
                  <a:pt x="1247" y="794"/>
                  <a:pt x="1248" y="788"/>
                </a:cubicBezTo>
                <a:cubicBezTo>
                  <a:pt x="1240" y="789"/>
                  <a:pt x="1239" y="784"/>
                  <a:pt x="1232" y="784"/>
                </a:cubicBezTo>
                <a:cubicBezTo>
                  <a:pt x="1235" y="787"/>
                  <a:pt x="1232" y="787"/>
                  <a:pt x="1232" y="791"/>
                </a:cubicBezTo>
                <a:cubicBezTo>
                  <a:pt x="1235" y="791"/>
                  <a:pt x="1236" y="792"/>
                  <a:pt x="1236" y="795"/>
                </a:cubicBezTo>
                <a:close/>
                <a:moveTo>
                  <a:pt x="1280" y="716"/>
                </a:moveTo>
                <a:cubicBezTo>
                  <a:pt x="1280" y="713"/>
                  <a:pt x="1281" y="713"/>
                  <a:pt x="1281" y="710"/>
                </a:cubicBezTo>
                <a:cubicBezTo>
                  <a:pt x="1273" y="705"/>
                  <a:pt x="1270" y="712"/>
                  <a:pt x="1264" y="713"/>
                </a:cubicBezTo>
                <a:cubicBezTo>
                  <a:pt x="1265" y="716"/>
                  <a:pt x="1267" y="720"/>
                  <a:pt x="1270" y="723"/>
                </a:cubicBezTo>
                <a:cubicBezTo>
                  <a:pt x="1274" y="721"/>
                  <a:pt x="1272" y="717"/>
                  <a:pt x="1270" y="714"/>
                </a:cubicBezTo>
                <a:cubicBezTo>
                  <a:pt x="1271" y="711"/>
                  <a:pt x="1275" y="717"/>
                  <a:pt x="1280" y="716"/>
                </a:cubicBezTo>
                <a:close/>
                <a:moveTo>
                  <a:pt x="1319" y="759"/>
                </a:moveTo>
                <a:cubicBezTo>
                  <a:pt x="1314" y="754"/>
                  <a:pt x="1303" y="750"/>
                  <a:pt x="1294" y="753"/>
                </a:cubicBezTo>
                <a:cubicBezTo>
                  <a:pt x="1295" y="754"/>
                  <a:pt x="1296" y="756"/>
                  <a:pt x="1296" y="758"/>
                </a:cubicBezTo>
                <a:cubicBezTo>
                  <a:pt x="1290" y="758"/>
                  <a:pt x="1296" y="755"/>
                  <a:pt x="1293" y="753"/>
                </a:cubicBezTo>
                <a:cubicBezTo>
                  <a:pt x="1289" y="756"/>
                  <a:pt x="1288" y="753"/>
                  <a:pt x="1284" y="755"/>
                </a:cubicBezTo>
                <a:cubicBezTo>
                  <a:pt x="1288" y="764"/>
                  <a:pt x="1308" y="757"/>
                  <a:pt x="1319" y="759"/>
                </a:cubicBezTo>
                <a:close/>
                <a:moveTo>
                  <a:pt x="1313" y="459"/>
                </a:moveTo>
                <a:cubicBezTo>
                  <a:pt x="1319" y="465"/>
                  <a:pt x="1329" y="467"/>
                  <a:pt x="1342" y="466"/>
                </a:cubicBezTo>
                <a:cubicBezTo>
                  <a:pt x="1342" y="461"/>
                  <a:pt x="1334" y="464"/>
                  <a:pt x="1329" y="463"/>
                </a:cubicBezTo>
                <a:cubicBezTo>
                  <a:pt x="1327" y="457"/>
                  <a:pt x="1334" y="458"/>
                  <a:pt x="1330" y="454"/>
                </a:cubicBezTo>
                <a:cubicBezTo>
                  <a:pt x="1326" y="453"/>
                  <a:pt x="1310" y="459"/>
                  <a:pt x="1306" y="453"/>
                </a:cubicBezTo>
                <a:cubicBezTo>
                  <a:pt x="1297" y="458"/>
                  <a:pt x="1301" y="469"/>
                  <a:pt x="1312" y="464"/>
                </a:cubicBezTo>
                <a:cubicBezTo>
                  <a:pt x="1308" y="461"/>
                  <a:pt x="1314" y="463"/>
                  <a:pt x="1313" y="459"/>
                </a:cubicBezTo>
                <a:close/>
                <a:moveTo>
                  <a:pt x="1344" y="804"/>
                </a:moveTo>
                <a:cubicBezTo>
                  <a:pt x="1340" y="800"/>
                  <a:pt x="1338" y="803"/>
                  <a:pt x="1333" y="804"/>
                </a:cubicBezTo>
                <a:cubicBezTo>
                  <a:pt x="1334" y="807"/>
                  <a:pt x="1342" y="805"/>
                  <a:pt x="1344" y="804"/>
                </a:cubicBezTo>
                <a:close/>
                <a:moveTo>
                  <a:pt x="1352" y="763"/>
                </a:moveTo>
                <a:cubicBezTo>
                  <a:pt x="1352" y="766"/>
                  <a:pt x="1354" y="766"/>
                  <a:pt x="1354" y="768"/>
                </a:cubicBezTo>
                <a:cubicBezTo>
                  <a:pt x="1357" y="767"/>
                  <a:pt x="1358" y="765"/>
                  <a:pt x="1361" y="763"/>
                </a:cubicBezTo>
                <a:cubicBezTo>
                  <a:pt x="1360" y="760"/>
                  <a:pt x="1353" y="762"/>
                  <a:pt x="1352" y="763"/>
                </a:cubicBezTo>
                <a:close/>
                <a:moveTo>
                  <a:pt x="1418" y="797"/>
                </a:moveTo>
                <a:cubicBezTo>
                  <a:pt x="1414" y="796"/>
                  <a:pt x="1409" y="795"/>
                  <a:pt x="1405" y="798"/>
                </a:cubicBezTo>
                <a:cubicBezTo>
                  <a:pt x="1406" y="802"/>
                  <a:pt x="1418" y="803"/>
                  <a:pt x="1418" y="797"/>
                </a:cubicBezTo>
                <a:close/>
                <a:moveTo>
                  <a:pt x="1438" y="813"/>
                </a:moveTo>
                <a:cubicBezTo>
                  <a:pt x="1438" y="808"/>
                  <a:pt x="1433" y="809"/>
                  <a:pt x="1428" y="808"/>
                </a:cubicBezTo>
                <a:cubicBezTo>
                  <a:pt x="1426" y="816"/>
                  <a:pt x="1434" y="814"/>
                  <a:pt x="1438" y="813"/>
                </a:cubicBezTo>
                <a:close/>
                <a:moveTo>
                  <a:pt x="1444" y="718"/>
                </a:moveTo>
                <a:cubicBezTo>
                  <a:pt x="1439" y="719"/>
                  <a:pt x="1437" y="718"/>
                  <a:pt x="1434" y="717"/>
                </a:cubicBezTo>
                <a:cubicBezTo>
                  <a:pt x="1438" y="721"/>
                  <a:pt x="1436" y="723"/>
                  <a:pt x="1439" y="726"/>
                </a:cubicBezTo>
                <a:cubicBezTo>
                  <a:pt x="1445" y="727"/>
                  <a:pt x="1446" y="723"/>
                  <a:pt x="1451" y="724"/>
                </a:cubicBezTo>
                <a:cubicBezTo>
                  <a:pt x="1453" y="727"/>
                  <a:pt x="1451" y="731"/>
                  <a:pt x="1458" y="730"/>
                </a:cubicBezTo>
                <a:cubicBezTo>
                  <a:pt x="1458" y="721"/>
                  <a:pt x="1472" y="725"/>
                  <a:pt x="1481" y="723"/>
                </a:cubicBezTo>
                <a:cubicBezTo>
                  <a:pt x="1479" y="720"/>
                  <a:pt x="1481" y="719"/>
                  <a:pt x="1481" y="716"/>
                </a:cubicBezTo>
                <a:cubicBezTo>
                  <a:pt x="1474" y="717"/>
                  <a:pt x="1470" y="715"/>
                  <a:pt x="1465" y="713"/>
                </a:cubicBezTo>
                <a:cubicBezTo>
                  <a:pt x="1465" y="718"/>
                  <a:pt x="1465" y="718"/>
                  <a:pt x="1465" y="718"/>
                </a:cubicBezTo>
                <a:cubicBezTo>
                  <a:pt x="1461" y="717"/>
                  <a:pt x="1461" y="711"/>
                  <a:pt x="1455" y="714"/>
                </a:cubicBezTo>
                <a:cubicBezTo>
                  <a:pt x="1456" y="712"/>
                  <a:pt x="1457" y="711"/>
                  <a:pt x="1460" y="711"/>
                </a:cubicBezTo>
                <a:cubicBezTo>
                  <a:pt x="1459" y="708"/>
                  <a:pt x="1456" y="708"/>
                  <a:pt x="1452" y="708"/>
                </a:cubicBezTo>
                <a:cubicBezTo>
                  <a:pt x="1454" y="716"/>
                  <a:pt x="1443" y="712"/>
                  <a:pt x="1444" y="718"/>
                </a:cubicBezTo>
                <a:close/>
                <a:moveTo>
                  <a:pt x="1444" y="581"/>
                </a:moveTo>
                <a:cubicBezTo>
                  <a:pt x="1445" y="576"/>
                  <a:pt x="1442" y="577"/>
                  <a:pt x="1442" y="573"/>
                </a:cubicBezTo>
                <a:cubicBezTo>
                  <a:pt x="1435" y="573"/>
                  <a:pt x="1435" y="582"/>
                  <a:pt x="1444" y="581"/>
                </a:cubicBezTo>
                <a:close/>
                <a:moveTo>
                  <a:pt x="1444" y="598"/>
                </a:moveTo>
                <a:cubicBezTo>
                  <a:pt x="1449" y="598"/>
                  <a:pt x="1446" y="590"/>
                  <a:pt x="1447" y="585"/>
                </a:cubicBezTo>
                <a:cubicBezTo>
                  <a:pt x="1443" y="585"/>
                  <a:pt x="1440" y="585"/>
                  <a:pt x="1438" y="586"/>
                </a:cubicBezTo>
                <a:cubicBezTo>
                  <a:pt x="1444" y="588"/>
                  <a:pt x="1445" y="590"/>
                  <a:pt x="1441" y="595"/>
                </a:cubicBezTo>
                <a:cubicBezTo>
                  <a:pt x="1442" y="596"/>
                  <a:pt x="1443" y="596"/>
                  <a:pt x="1444" y="598"/>
                </a:cubicBezTo>
                <a:close/>
                <a:moveTo>
                  <a:pt x="1442" y="758"/>
                </a:moveTo>
                <a:cubicBezTo>
                  <a:pt x="1448" y="757"/>
                  <a:pt x="1447" y="757"/>
                  <a:pt x="1454" y="756"/>
                </a:cubicBezTo>
                <a:cubicBezTo>
                  <a:pt x="1453" y="751"/>
                  <a:pt x="1441" y="750"/>
                  <a:pt x="1442" y="758"/>
                </a:cubicBezTo>
                <a:close/>
                <a:moveTo>
                  <a:pt x="1454" y="663"/>
                </a:moveTo>
                <a:cubicBezTo>
                  <a:pt x="1453" y="669"/>
                  <a:pt x="1457" y="669"/>
                  <a:pt x="1461" y="669"/>
                </a:cubicBezTo>
                <a:cubicBezTo>
                  <a:pt x="1462" y="664"/>
                  <a:pt x="1459" y="663"/>
                  <a:pt x="1454" y="663"/>
                </a:cubicBezTo>
                <a:close/>
                <a:moveTo>
                  <a:pt x="1473" y="756"/>
                </a:moveTo>
                <a:cubicBezTo>
                  <a:pt x="1473" y="750"/>
                  <a:pt x="1466" y="750"/>
                  <a:pt x="1461" y="752"/>
                </a:cubicBezTo>
                <a:cubicBezTo>
                  <a:pt x="1460" y="758"/>
                  <a:pt x="1468" y="756"/>
                  <a:pt x="1473" y="756"/>
                </a:cubicBezTo>
                <a:close/>
                <a:moveTo>
                  <a:pt x="1496" y="621"/>
                </a:moveTo>
                <a:cubicBezTo>
                  <a:pt x="1495" y="616"/>
                  <a:pt x="1491" y="617"/>
                  <a:pt x="1489" y="620"/>
                </a:cubicBezTo>
                <a:cubicBezTo>
                  <a:pt x="1488" y="623"/>
                  <a:pt x="1494" y="620"/>
                  <a:pt x="1496" y="621"/>
                </a:cubicBezTo>
                <a:close/>
                <a:moveTo>
                  <a:pt x="1497" y="808"/>
                </a:moveTo>
                <a:cubicBezTo>
                  <a:pt x="1502" y="808"/>
                  <a:pt x="1505" y="806"/>
                  <a:pt x="1510" y="807"/>
                </a:cubicBezTo>
                <a:cubicBezTo>
                  <a:pt x="1506" y="803"/>
                  <a:pt x="1503" y="805"/>
                  <a:pt x="1496" y="803"/>
                </a:cubicBezTo>
                <a:cubicBezTo>
                  <a:pt x="1495" y="806"/>
                  <a:pt x="1497" y="807"/>
                  <a:pt x="1497" y="808"/>
                </a:cubicBezTo>
                <a:close/>
                <a:moveTo>
                  <a:pt x="1509" y="597"/>
                </a:moveTo>
                <a:cubicBezTo>
                  <a:pt x="1511" y="605"/>
                  <a:pt x="1506" y="606"/>
                  <a:pt x="1500" y="607"/>
                </a:cubicBezTo>
                <a:cubicBezTo>
                  <a:pt x="1502" y="612"/>
                  <a:pt x="1511" y="610"/>
                  <a:pt x="1515" y="613"/>
                </a:cubicBezTo>
                <a:cubicBezTo>
                  <a:pt x="1515" y="607"/>
                  <a:pt x="1521" y="606"/>
                  <a:pt x="1525" y="604"/>
                </a:cubicBezTo>
                <a:cubicBezTo>
                  <a:pt x="1520" y="601"/>
                  <a:pt x="1519" y="594"/>
                  <a:pt x="1509" y="597"/>
                </a:cubicBezTo>
                <a:close/>
                <a:moveTo>
                  <a:pt x="1505" y="659"/>
                </a:moveTo>
                <a:cubicBezTo>
                  <a:pt x="1503" y="660"/>
                  <a:pt x="1504" y="663"/>
                  <a:pt x="1502" y="663"/>
                </a:cubicBezTo>
                <a:cubicBezTo>
                  <a:pt x="1501" y="668"/>
                  <a:pt x="1511" y="662"/>
                  <a:pt x="1515" y="662"/>
                </a:cubicBezTo>
                <a:cubicBezTo>
                  <a:pt x="1516" y="656"/>
                  <a:pt x="1508" y="660"/>
                  <a:pt x="1505" y="659"/>
                </a:cubicBezTo>
                <a:close/>
                <a:moveTo>
                  <a:pt x="1516" y="687"/>
                </a:moveTo>
                <a:cubicBezTo>
                  <a:pt x="1517" y="680"/>
                  <a:pt x="1509" y="685"/>
                  <a:pt x="1506" y="685"/>
                </a:cubicBezTo>
                <a:cubicBezTo>
                  <a:pt x="1508" y="687"/>
                  <a:pt x="1515" y="690"/>
                  <a:pt x="1516" y="687"/>
                </a:cubicBezTo>
                <a:close/>
                <a:moveTo>
                  <a:pt x="1506" y="713"/>
                </a:moveTo>
                <a:cubicBezTo>
                  <a:pt x="1509" y="716"/>
                  <a:pt x="1520" y="714"/>
                  <a:pt x="1524" y="713"/>
                </a:cubicBezTo>
                <a:cubicBezTo>
                  <a:pt x="1518" y="710"/>
                  <a:pt x="1512" y="711"/>
                  <a:pt x="1506" y="713"/>
                </a:cubicBezTo>
                <a:close/>
                <a:moveTo>
                  <a:pt x="1535" y="525"/>
                </a:moveTo>
                <a:cubicBezTo>
                  <a:pt x="1531" y="524"/>
                  <a:pt x="1536" y="520"/>
                  <a:pt x="1529" y="520"/>
                </a:cubicBezTo>
                <a:cubicBezTo>
                  <a:pt x="1529" y="521"/>
                  <a:pt x="1530" y="521"/>
                  <a:pt x="1531" y="521"/>
                </a:cubicBezTo>
                <a:cubicBezTo>
                  <a:pt x="1530" y="523"/>
                  <a:pt x="1529" y="524"/>
                  <a:pt x="1526" y="524"/>
                </a:cubicBezTo>
                <a:cubicBezTo>
                  <a:pt x="1525" y="529"/>
                  <a:pt x="1534" y="527"/>
                  <a:pt x="1535" y="525"/>
                </a:cubicBezTo>
                <a:close/>
                <a:moveTo>
                  <a:pt x="1553" y="581"/>
                </a:moveTo>
                <a:cubicBezTo>
                  <a:pt x="1554" y="576"/>
                  <a:pt x="1547" y="575"/>
                  <a:pt x="1545" y="578"/>
                </a:cubicBezTo>
                <a:cubicBezTo>
                  <a:pt x="1544" y="583"/>
                  <a:pt x="1550" y="580"/>
                  <a:pt x="1553" y="581"/>
                </a:cubicBezTo>
                <a:close/>
                <a:moveTo>
                  <a:pt x="1587" y="729"/>
                </a:moveTo>
                <a:cubicBezTo>
                  <a:pt x="1590" y="735"/>
                  <a:pt x="1595" y="733"/>
                  <a:pt x="1600" y="730"/>
                </a:cubicBezTo>
                <a:cubicBezTo>
                  <a:pt x="1600" y="726"/>
                  <a:pt x="1590" y="727"/>
                  <a:pt x="1587" y="729"/>
                </a:cubicBezTo>
                <a:close/>
                <a:moveTo>
                  <a:pt x="1592" y="576"/>
                </a:moveTo>
                <a:cubicBezTo>
                  <a:pt x="1593" y="581"/>
                  <a:pt x="1597" y="581"/>
                  <a:pt x="1602" y="582"/>
                </a:cubicBezTo>
                <a:cubicBezTo>
                  <a:pt x="1599" y="580"/>
                  <a:pt x="1597" y="577"/>
                  <a:pt x="1592" y="576"/>
                </a:cubicBezTo>
                <a:close/>
                <a:moveTo>
                  <a:pt x="1606" y="568"/>
                </a:moveTo>
                <a:cubicBezTo>
                  <a:pt x="1606" y="563"/>
                  <a:pt x="1602" y="560"/>
                  <a:pt x="1600" y="556"/>
                </a:cubicBezTo>
                <a:cubicBezTo>
                  <a:pt x="1595" y="556"/>
                  <a:pt x="1598" y="564"/>
                  <a:pt x="1596" y="568"/>
                </a:cubicBezTo>
                <a:cubicBezTo>
                  <a:pt x="1601" y="569"/>
                  <a:pt x="1600" y="567"/>
                  <a:pt x="1606" y="568"/>
                </a:cubicBezTo>
                <a:close/>
                <a:moveTo>
                  <a:pt x="1609" y="617"/>
                </a:moveTo>
                <a:cubicBezTo>
                  <a:pt x="1617" y="615"/>
                  <a:pt x="1623" y="612"/>
                  <a:pt x="1627" y="607"/>
                </a:cubicBezTo>
                <a:cubicBezTo>
                  <a:pt x="1625" y="605"/>
                  <a:pt x="1620" y="601"/>
                  <a:pt x="1624" y="599"/>
                </a:cubicBezTo>
                <a:cubicBezTo>
                  <a:pt x="1618" y="596"/>
                  <a:pt x="1606" y="599"/>
                  <a:pt x="1609" y="586"/>
                </a:cubicBezTo>
                <a:cubicBezTo>
                  <a:pt x="1605" y="588"/>
                  <a:pt x="1599" y="584"/>
                  <a:pt x="1599" y="586"/>
                </a:cubicBezTo>
                <a:cubicBezTo>
                  <a:pt x="1596" y="590"/>
                  <a:pt x="1600" y="591"/>
                  <a:pt x="1598" y="595"/>
                </a:cubicBezTo>
                <a:cubicBezTo>
                  <a:pt x="1609" y="595"/>
                  <a:pt x="1609" y="595"/>
                  <a:pt x="1609" y="595"/>
                </a:cubicBezTo>
                <a:cubicBezTo>
                  <a:pt x="1606" y="599"/>
                  <a:pt x="1601" y="603"/>
                  <a:pt x="1603" y="613"/>
                </a:cubicBezTo>
                <a:cubicBezTo>
                  <a:pt x="1607" y="612"/>
                  <a:pt x="1608" y="615"/>
                  <a:pt x="1609" y="617"/>
                </a:cubicBezTo>
                <a:close/>
                <a:moveTo>
                  <a:pt x="1602" y="550"/>
                </a:moveTo>
                <a:cubicBezTo>
                  <a:pt x="1603" y="555"/>
                  <a:pt x="1609" y="552"/>
                  <a:pt x="1612" y="552"/>
                </a:cubicBezTo>
                <a:cubicBezTo>
                  <a:pt x="1611" y="548"/>
                  <a:pt x="1605" y="551"/>
                  <a:pt x="1602" y="550"/>
                </a:cubicBezTo>
                <a:close/>
                <a:moveTo>
                  <a:pt x="1627" y="720"/>
                </a:moveTo>
                <a:cubicBezTo>
                  <a:pt x="1624" y="714"/>
                  <a:pt x="1617" y="719"/>
                  <a:pt x="1615" y="714"/>
                </a:cubicBezTo>
                <a:cubicBezTo>
                  <a:pt x="1610" y="716"/>
                  <a:pt x="1607" y="716"/>
                  <a:pt x="1603" y="717"/>
                </a:cubicBezTo>
                <a:cubicBezTo>
                  <a:pt x="1607" y="722"/>
                  <a:pt x="1619" y="719"/>
                  <a:pt x="1627" y="720"/>
                </a:cubicBezTo>
                <a:close/>
                <a:moveTo>
                  <a:pt x="1609" y="514"/>
                </a:moveTo>
                <a:cubicBezTo>
                  <a:pt x="1612" y="518"/>
                  <a:pt x="1618" y="513"/>
                  <a:pt x="1622" y="514"/>
                </a:cubicBezTo>
                <a:cubicBezTo>
                  <a:pt x="1618" y="510"/>
                  <a:pt x="1621" y="508"/>
                  <a:pt x="1619" y="504"/>
                </a:cubicBezTo>
                <a:cubicBezTo>
                  <a:pt x="1614" y="505"/>
                  <a:pt x="1610" y="508"/>
                  <a:pt x="1605" y="505"/>
                </a:cubicBezTo>
                <a:cubicBezTo>
                  <a:pt x="1607" y="508"/>
                  <a:pt x="1605" y="507"/>
                  <a:pt x="1605" y="511"/>
                </a:cubicBezTo>
                <a:cubicBezTo>
                  <a:pt x="1607" y="511"/>
                  <a:pt x="1613" y="513"/>
                  <a:pt x="1609" y="514"/>
                </a:cubicBezTo>
                <a:close/>
                <a:moveTo>
                  <a:pt x="1635" y="486"/>
                </a:moveTo>
                <a:cubicBezTo>
                  <a:pt x="1626" y="485"/>
                  <a:pt x="1623" y="491"/>
                  <a:pt x="1614" y="489"/>
                </a:cubicBezTo>
                <a:cubicBezTo>
                  <a:pt x="1613" y="491"/>
                  <a:pt x="1635" y="492"/>
                  <a:pt x="1635" y="486"/>
                </a:cubicBezTo>
                <a:close/>
                <a:moveTo>
                  <a:pt x="1614" y="550"/>
                </a:moveTo>
                <a:cubicBezTo>
                  <a:pt x="1617" y="554"/>
                  <a:pt x="1619" y="552"/>
                  <a:pt x="1624" y="552"/>
                </a:cubicBezTo>
                <a:cubicBezTo>
                  <a:pt x="1622" y="548"/>
                  <a:pt x="1617" y="549"/>
                  <a:pt x="1614" y="550"/>
                </a:cubicBezTo>
                <a:close/>
                <a:moveTo>
                  <a:pt x="1647" y="556"/>
                </a:moveTo>
                <a:cubicBezTo>
                  <a:pt x="1659" y="557"/>
                  <a:pt x="1665" y="561"/>
                  <a:pt x="1683" y="559"/>
                </a:cubicBezTo>
                <a:cubicBezTo>
                  <a:pt x="1680" y="557"/>
                  <a:pt x="1673" y="550"/>
                  <a:pt x="1683" y="550"/>
                </a:cubicBezTo>
                <a:cubicBezTo>
                  <a:pt x="1684" y="546"/>
                  <a:pt x="1675" y="551"/>
                  <a:pt x="1676" y="547"/>
                </a:cubicBezTo>
                <a:cubicBezTo>
                  <a:pt x="1676" y="544"/>
                  <a:pt x="1682" y="547"/>
                  <a:pt x="1685" y="546"/>
                </a:cubicBezTo>
                <a:cubicBezTo>
                  <a:pt x="1675" y="536"/>
                  <a:pt x="1653" y="541"/>
                  <a:pt x="1640" y="543"/>
                </a:cubicBezTo>
                <a:cubicBezTo>
                  <a:pt x="1640" y="549"/>
                  <a:pt x="1647" y="549"/>
                  <a:pt x="1647" y="556"/>
                </a:cubicBezTo>
                <a:close/>
                <a:moveTo>
                  <a:pt x="1656" y="553"/>
                </a:moveTo>
                <a:cubicBezTo>
                  <a:pt x="1655" y="551"/>
                  <a:pt x="1653" y="549"/>
                  <a:pt x="1653" y="547"/>
                </a:cubicBezTo>
                <a:cubicBezTo>
                  <a:pt x="1659" y="546"/>
                  <a:pt x="1672" y="541"/>
                  <a:pt x="1674" y="549"/>
                </a:cubicBezTo>
                <a:cubicBezTo>
                  <a:pt x="1666" y="548"/>
                  <a:pt x="1661" y="550"/>
                  <a:pt x="1656" y="553"/>
                </a:cubicBezTo>
                <a:close/>
                <a:moveTo>
                  <a:pt x="1686" y="736"/>
                </a:moveTo>
                <a:cubicBezTo>
                  <a:pt x="1690" y="737"/>
                  <a:pt x="1699" y="742"/>
                  <a:pt x="1704" y="734"/>
                </a:cubicBezTo>
                <a:cubicBezTo>
                  <a:pt x="1698" y="735"/>
                  <a:pt x="1690" y="733"/>
                  <a:pt x="1686" y="736"/>
                </a:cubicBezTo>
                <a:close/>
                <a:moveTo>
                  <a:pt x="1715" y="772"/>
                </a:moveTo>
                <a:cubicBezTo>
                  <a:pt x="1714" y="768"/>
                  <a:pt x="1711" y="770"/>
                  <a:pt x="1708" y="771"/>
                </a:cubicBezTo>
                <a:cubicBezTo>
                  <a:pt x="1706" y="776"/>
                  <a:pt x="1714" y="773"/>
                  <a:pt x="1715" y="772"/>
                </a:cubicBezTo>
                <a:close/>
                <a:moveTo>
                  <a:pt x="1731" y="822"/>
                </a:moveTo>
                <a:cubicBezTo>
                  <a:pt x="1728" y="818"/>
                  <a:pt x="1723" y="819"/>
                  <a:pt x="1718" y="820"/>
                </a:cubicBezTo>
                <a:cubicBezTo>
                  <a:pt x="1720" y="823"/>
                  <a:pt x="1727" y="821"/>
                  <a:pt x="1731" y="822"/>
                </a:cubicBezTo>
                <a:close/>
                <a:moveTo>
                  <a:pt x="850" y="418"/>
                </a:moveTo>
                <a:cubicBezTo>
                  <a:pt x="850" y="417"/>
                  <a:pt x="849" y="416"/>
                  <a:pt x="849" y="416"/>
                </a:cubicBezTo>
                <a:cubicBezTo>
                  <a:pt x="848" y="417"/>
                  <a:pt x="846" y="419"/>
                  <a:pt x="850" y="418"/>
                </a:cubicBezTo>
                <a:close/>
                <a:moveTo>
                  <a:pt x="847" y="414"/>
                </a:moveTo>
                <a:cubicBezTo>
                  <a:pt x="847" y="414"/>
                  <a:pt x="847" y="414"/>
                  <a:pt x="846" y="414"/>
                </a:cubicBezTo>
                <a:cubicBezTo>
                  <a:pt x="847" y="415"/>
                  <a:pt x="848" y="415"/>
                  <a:pt x="849" y="416"/>
                </a:cubicBezTo>
                <a:cubicBezTo>
                  <a:pt x="849" y="415"/>
                  <a:pt x="849" y="414"/>
                  <a:pt x="847" y="414"/>
                </a:cubicBezTo>
                <a:close/>
                <a:moveTo>
                  <a:pt x="860" y="835"/>
                </a:moveTo>
                <a:cubicBezTo>
                  <a:pt x="863" y="832"/>
                  <a:pt x="866" y="829"/>
                  <a:pt x="862" y="827"/>
                </a:cubicBezTo>
                <a:cubicBezTo>
                  <a:pt x="864" y="827"/>
                  <a:pt x="872" y="821"/>
                  <a:pt x="870" y="826"/>
                </a:cubicBezTo>
                <a:cubicBezTo>
                  <a:pt x="874" y="821"/>
                  <a:pt x="870" y="818"/>
                  <a:pt x="870" y="813"/>
                </a:cubicBezTo>
                <a:cubicBezTo>
                  <a:pt x="876" y="814"/>
                  <a:pt x="871" y="818"/>
                  <a:pt x="876" y="820"/>
                </a:cubicBezTo>
                <a:cubicBezTo>
                  <a:pt x="878" y="825"/>
                  <a:pt x="872" y="821"/>
                  <a:pt x="873" y="826"/>
                </a:cubicBezTo>
                <a:cubicBezTo>
                  <a:pt x="876" y="827"/>
                  <a:pt x="877" y="829"/>
                  <a:pt x="881" y="829"/>
                </a:cubicBezTo>
                <a:cubicBezTo>
                  <a:pt x="883" y="828"/>
                  <a:pt x="881" y="823"/>
                  <a:pt x="883" y="823"/>
                </a:cubicBezTo>
                <a:cubicBezTo>
                  <a:pt x="883" y="821"/>
                  <a:pt x="882" y="824"/>
                  <a:pt x="879" y="823"/>
                </a:cubicBezTo>
                <a:cubicBezTo>
                  <a:pt x="887" y="820"/>
                  <a:pt x="884" y="811"/>
                  <a:pt x="891" y="810"/>
                </a:cubicBezTo>
                <a:cubicBezTo>
                  <a:pt x="890" y="806"/>
                  <a:pt x="893" y="799"/>
                  <a:pt x="886" y="801"/>
                </a:cubicBezTo>
                <a:cubicBezTo>
                  <a:pt x="888" y="799"/>
                  <a:pt x="890" y="798"/>
                  <a:pt x="889" y="793"/>
                </a:cubicBezTo>
                <a:cubicBezTo>
                  <a:pt x="882" y="799"/>
                  <a:pt x="876" y="791"/>
                  <a:pt x="873" y="798"/>
                </a:cubicBezTo>
                <a:cubicBezTo>
                  <a:pt x="870" y="799"/>
                  <a:pt x="873" y="793"/>
                  <a:pt x="872" y="791"/>
                </a:cubicBezTo>
                <a:cubicBezTo>
                  <a:pt x="868" y="789"/>
                  <a:pt x="864" y="792"/>
                  <a:pt x="857" y="791"/>
                </a:cubicBezTo>
                <a:cubicBezTo>
                  <a:pt x="850" y="784"/>
                  <a:pt x="861" y="774"/>
                  <a:pt x="866" y="769"/>
                </a:cubicBezTo>
                <a:cubicBezTo>
                  <a:pt x="871" y="768"/>
                  <a:pt x="869" y="773"/>
                  <a:pt x="873" y="772"/>
                </a:cubicBezTo>
                <a:cubicBezTo>
                  <a:pt x="871" y="770"/>
                  <a:pt x="869" y="769"/>
                  <a:pt x="868" y="766"/>
                </a:cubicBezTo>
                <a:cubicBezTo>
                  <a:pt x="863" y="765"/>
                  <a:pt x="864" y="770"/>
                  <a:pt x="862" y="771"/>
                </a:cubicBezTo>
                <a:cubicBezTo>
                  <a:pt x="855" y="766"/>
                  <a:pt x="865" y="766"/>
                  <a:pt x="863" y="758"/>
                </a:cubicBezTo>
                <a:cubicBezTo>
                  <a:pt x="861" y="757"/>
                  <a:pt x="860" y="759"/>
                  <a:pt x="857" y="759"/>
                </a:cubicBezTo>
                <a:cubicBezTo>
                  <a:pt x="857" y="754"/>
                  <a:pt x="864" y="757"/>
                  <a:pt x="866" y="755"/>
                </a:cubicBezTo>
                <a:cubicBezTo>
                  <a:pt x="861" y="751"/>
                  <a:pt x="863" y="748"/>
                  <a:pt x="857" y="743"/>
                </a:cubicBezTo>
                <a:cubicBezTo>
                  <a:pt x="879" y="742"/>
                  <a:pt x="897" y="736"/>
                  <a:pt x="907" y="749"/>
                </a:cubicBezTo>
                <a:cubicBezTo>
                  <a:pt x="907" y="754"/>
                  <a:pt x="900" y="752"/>
                  <a:pt x="898" y="755"/>
                </a:cubicBezTo>
                <a:cubicBezTo>
                  <a:pt x="900" y="758"/>
                  <a:pt x="900" y="762"/>
                  <a:pt x="904" y="763"/>
                </a:cubicBezTo>
                <a:cubicBezTo>
                  <a:pt x="910" y="763"/>
                  <a:pt x="905" y="758"/>
                  <a:pt x="913" y="758"/>
                </a:cubicBezTo>
                <a:cubicBezTo>
                  <a:pt x="909" y="754"/>
                  <a:pt x="912" y="749"/>
                  <a:pt x="917" y="752"/>
                </a:cubicBezTo>
                <a:cubicBezTo>
                  <a:pt x="911" y="749"/>
                  <a:pt x="919" y="741"/>
                  <a:pt x="914" y="736"/>
                </a:cubicBezTo>
                <a:cubicBezTo>
                  <a:pt x="914" y="734"/>
                  <a:pt x="917" y="735"/>
                  <a:pt x="917" y="733"/>
                </a:cubicBezTo>
                <a:cubicBezTo>
                  <a:pt x="926" y="741"/>
                  <a:pt x="939" y="742"/>
                  <a:pt x="950" y="740"/>
                </a:cubicBezTo>
                <a:cubicBezTo>
                  <a:pt x="950" y="734"/>
                  <a:pt x="950" y="734"/>
                  <a:pt x="950" y="734"/>
                </a:cubicBezTo>
                <a:cubicBezTo>
                  <a:pt x="957" y="734"/>
                  <a:pt x="957" y="737"/>
                  <a:pt x="960" y="733"/>
                </a:cubicBezTo>
                <a:cubicBezTo>
                  <a:pt x="967" y="741"/>
                  <a:pt x="982" y="734"/>
                  <a:pt x="987" y="743"/>
                </a:cubicBezTo>
                <a:cubicBezTo>
                  <a:pt x="991" y="739"/>
                  <a:pt x="999" y="738"/>
                  <a:pt x="1004" y="742"/>
                </a:cubicBezTo>
                <a:cubicBezTo>
                  <a:pt x="1006" y="740"/>
                  <a:pt x="1010" y="732"/>
                  <a:pt x="1013" y="736"/>
                </a:cubicBezTo>
                <a:cubicBezTo>
                  <a:pt x="1013" y="734"/>
                  <a:pt x="1014" y="731"/>
                  <a:pt x="1016" y="727"/>
                </a:cubicBezTo>
                <a:cubicBezTo>
                  <a:pt x="1010" y="726"/>
                  <a:pt x="1009" y="713"/>
                  <a:pt x="1017" y="714"/>
                </a:cubicBezTo>
                <a:cubicBezTo>
                  <a:pt x="1013" y="713"/>
                  <a:pt x="1013" y="708"/>
                  <a:pt x="1010" y="707"/>
                </a:cubicBezTo>
                <a:cubicBezTo>
                  <a:pt x="1009" y="703"/>
                  <a:pt x="1022" y="700"/>
                  <a:pt x="1013" y="700"/>
                </a:cubicBezTo>
                <a:cubicBezTo>
                  <a:pt x="1021" y="696"/>
                  <a:pt x="1026" y="709"/>
                  <a:pt x="1036" y="708"/>
                </a:cubicBezTo>
                <a:cubicBezTo>
                  <a:pt x="1034" y="705"/>
                  <a:pt x="1031" y="699"/>
                  <a:pt x="1037" y="698"/>
                </a:cubicBezTo>
                <a:cubicBezTo>
                  <a:pt x="1033" y="696"/>
                  <a:pt x="1037" y="693"/>
                  <a:pt x="1034" y="691"/>
                </a:cubicBezTo>
                <a:cubicBezTo>
                  <a:pt x="1041" y="688"/>
                  <a:pt x="1050" y="681"/>
                  <a:pt x="1052" y="692"/>
                </a:cubicBezTo>
                <a:cubicBezTo>
                  <a:pt x="1055" y="692"/>
                  <a:pt x="1052" y="687"/>
                  <a:pt x="1052" y="687"/>
                </a:cubicBezTo>
                <a:cubicBezTo>
                  <a:pt x="1060" y="685"/>
                  <a:pt x="1070" y="691"/>
                  <a:pt x="1072" y="679"/>
                </a:cubicBezTo>
                <a:cubicBezTo>
                  <a:pt x="1063" y="679"/>
                  <a:pt x="1060" y="670"/>
                  <a:pt x="1065" y="663"/>
                </a:cubicBezTo>
                <a:cubicBezTo>
                  <a:pt x="1082" y="665"/>
                  <a:pt x="1102" y="665"/>
                  <a:pt x="1119" y="666"/>
                </a:cubicBezTo>
                <a:cubicBezTo>
                  <a:pt x="1116" y="671"/>
                  <a:pt x="1117" y="671"/>
                  <a:pt x="1116" y="678"/>
                </a:cubicBezTo>
                <a:cubicBezTo>
                  <a:pt x="1126" y="683"/>
                  <a:pt x="1136" y="676"/>
                  <a:pt x="1142" y="685"/>
                </a:cubicBezTo>
                <a:cubicBezTo>
                  <a:pt x="1144" y="682"/>
                  <a:pt x="1147" y="682"/>
                  <a:pt x="1149" y="679"/>
                </a:cubicBezTo>
                <a:cubicBezTo>
                  <a:pt x="1146" y="676"/>
                  <a:pt x="1142" y="668"/>
                  <a:pt x="1137" y="671"/>
                </a:cubicBezTo>
                <a:cubicBezTo>
                  <a:pt x="1135" y="661"/>
                  <a:pt x="1149" y="669"/>
                  <a:pt x="1148" y="660"/>
                </a:cubicBezTo>
                <a:cubicBezTo>
                  <a:pt x="1162" y="662"/>
                  <a:pt x="1170" y="668"/>
                  <a:pt x="1181" y="659"/>
                </a:cubicBezTo>
                <a:cubicBezTo>
                  <a:pt x="1188" y="664"/>
                  <a:pt x="1196" y="660"/>
                  <a:pt x="1203" y="665"/>
                </a:cubicBezTo>
                <a:cubicBezTo>
                  <a:pt x="1204" y="670"/>
                  <a:pt x="1197" y="667"/>
                  <a:pt x="1197" y="671"/>
                </a:cubicBezTo>
                <a:cubicBezTo>
                  <a:pt x="1198" y="676"/>
                  <a:pt x="1203" y="673"/>
                  <a:pt x="1200" y="679"/>
                </a:cubicBezTo>
                <a:cubicBezTo>
                  <a:pt x="1199" y="680"/>
                  <a:pt x="1191" y="682"/>
                  <a:pt x="1194" y="687"/>
                </a:cubicBezTo>
                <a:cubicBezTo>
                  <a:pt x="1199" y="684"/>
                  <a:pt x="1205" y="682"/>
                  <a:pt x="1211" y="681"/>
                </a:cubicBezTo>
                <a:cubicBezTo>
                  <a:pt x="1211" y="679"/>
                  <a:pt x="1209" y="678"/>
                  <a:pt x="1209" y="676"/>
                </a:cubicBezTo>
                <a:cubicBezTo>
                  <a:pt x="1213" y="676"/>
                  <a:pt x="1213" y="676"/>
                  <a:pt x="1213" y="676"/>
                </a:cubicBezTo>
                <a:cubicBezTo>
                  <a:pt x="1216" y="676"/>
                  <a:pt x="1214" y="682"/>
                  <a:pt x="1214" y="684"/>
                </a:cubicBezTo>
                <a:cubicBezTo>
                  <a:pt x="1215" y="679"/>
                  <a:pt x="1222" y="685"/>
                  <a:pt x="1226" y="681"/>
                </a:cubicBezTo>
                <a:cubicBezTo>
                  <a:pt x="1227" y="675"/>
                  <a:pt x="1223" y="674"/>
                  <a:pt x="1225" y="668"/>
                </a:cubicBezTo>
                <a:cubicBezTo>
                  <a:pt x="1220" y="664"/>
                  <a:pt x="1216" y="670"/>
                  <a:pt x="1211" y="666"/>
                </a:cubicBezTo>
                <a:cubicBezTo>
                  <a:pt x="1213" y="664"/>
                  <a:pt x="1217" y="663"/>
                  <a:pt x="1219" y="660"/>
                </a:cubicBezTo>
                <a:cubicBezTo>
                  <a:pt x="1217" y="658"/>
                  <a:pt x="1200" y="642"/>
                  <a:pt x="1216" y="644"/>
                </a:cubicBezTo>
                <a:cubicBezTo>
                  <a:pt x="1220" y="648"/>
                  <a:pt x="1219" y="652"/>
                  <a:pt x="1220" y="655"/>
                </a:cubicBezTo>
                <a:cubicBezTo>
                  <a:pt x="1226" y="654"/>
                  <a:pt x="1236" y="663"/>
                  <a:pt x="1238" y="653"/>
                </a:cubicBezTo>
                <a:cubicBezTo>
                  <a:pt x="1236" y="654"/>
                  <a:pt x="1234" y="655"/>
                  <a:pt x="1230" y="655"/>
                </a:cubicBezTo>
                <a:cubicBezTo>
                  <a:pt x="1233" y="647"/>
                  <a:pt x="1226" y="622"/>
                  <a:pt x="1243" y="624"/>
                </a:cubicBezTo>
                <a:cubicBezTo>
                  <a:pt x="1243" y="627"/>
                  <a:pt x="1240" y="627"/>
                  <a:pt x="1238" y="628"/>
                </a:cubicBezTo>
                <a:cubicBezTo>
                  <a:pt x="1240" y="633"/>
                  <a:pt x="1243" y="629"/>
                  <a:pt x="1245" y="633"/>
                </a:cubicBezTo>
                <a:cubicBezTo>
                  <a:pt x="1243" y="637"/>
                  <a:pt x="1242" y="641"/>
                  <a:pt x="1239" y="644"/>
                </a:cubicBezTo>
                <a:cubicBezTo>
                  <a:pt x="1239" y="652"/>
                  <a:pt x="1249" y="652"/>
                  <a:pt x="1243" y="660"/>
                </a:cubicBezTo>
                <a:cubicBezTo>
                  <a:pt x="1246" y="660"/>
                  <a:pt x="1251" y="662"/>
                  <a:pt x="1249" y="658"/>
                </a:cubicBezTo>
                <a:cubicBezTo>
                  <a:pt x="1251" y="659"/>
                  <a:pt x="1252" y="661"/>
                  <a:pt x="1254" y="663"/>
                </a:cubicBezTo>
                <a:cubicBezTo>
                  <a:pt x="1254" y="668"/>
                  <a:pt x="1246" y="664"/>
                  <a:pt x="1248" y="669"/>
                </a:cubicBezTo>
                <a:cubicBezTo>
                  <a:pt x="1258" y="671"/>
                  <a:pt x="1256" y="660"/>
                  <a:pt x="1265" y="660"/>
                </a:cubicBezTo>
                <a:cubicBezTo>
                  <a:pt x="1262" y="657"/>
                  <a:pt x="1262" y="655"/>
                  <a:pt x="1265" y="652"/>
                </a:cubicBezTo>
                <a:cubicBezTo>
                  <a:pt x="1268" y="655"/>
                  <a:pt x="1273" y="657"/>
                  <a:pt x="1278" y="658"/>
                </a:cubicBezTo>
                <a:cubicBezTo>
                  <a:pt x="1279" y="653"/>
                  <a:pt x="1282" y="650"/>
                  <a:pt x="1284" y="647"/>
                </a:cubicBezTo>
                <a:cubicBezTo>
                  <a:pt x="1287" y="654"/>
                  <a:pt x="1294" y="655"/>
                  <a:pt x="1300" y="655"/>
                </a:cubicBezTo>
                <a:cubicBezTo>
                  <a:pt x="1301" y="660"/>
                  <a:pt x="1291" y="659"/>
                  <a:pt x="1296" y="663"/>
                </a:cubicBezTo>
                <a:cubicBezTo>
                  <a:pt x="1290" y="661"/>
                  <a:pt x="1282" y="662"/>
                  <a:pt x="1280" y="658"/>
                </a:cubicBezTo>
                <a:cubicBezTo>
                  <a:pt x="1278" y="660"/>
                  <a:pt x="1276" y="662"/>
                  <a:pt x="1274" y="663"/>
                </a:cubicBezTo>
                <a:cubicBezTo>
                  <a:pt x="1274" y="670"/>
                  <a:pt x="1279" y="672"/>
                  <a:pt x="1283" y="675"/>
                </a:cubicBezTo>
                <a:cubicBezTo>
                  <a:pt x="1278" y="678"/>
                  <a:pt x="1280" y="686"/>
                  <a:pt x="1286" y="685"/>
                </a:cubicBezTo>
                <a:cubicBezTo>
                  <a:pt x="1285" y="691"/>
                  <a:pt x="1277" y="685"/>
                  <a:pt x="1275" y="688"/>
                </a:cubicBezTo>
                <a:cubicBezTo>
                  <a:pt x="1273" y="692"/>
                  <a:pt x="1280" y="700"/>
                  <a:pt x="1270" y="697"/>
                </a:cubicBezTo>
                <a:cubicBezTo>
                  <a:pt x="1276" y="704"/>
                  <a:pt x="1283" y="702"/>
                  <a:pt x="1290" y="708"/>
                </a:cubicBezTo>
                <a:cubicBezTo>
                  <a:pt x="1288" y="705"/>
                  <a:pt x="1286" y="700"/>
                  <a:pt x="1290" y="705"/>
                </a:cubicBezTo>
                <a:cubicBezTo>
                  <a:pt x="1294" y="702"/>
                  <a:pt x="1289" y="697"/>
                  <a:pt x="1287" y="695"/>
                </a:cubicBezTo>
                <a:cubicBezTo>
                  <a:pt x="1296" y="690"/>
                  <a:pt x="1304" y="695"/>
                  <a:pt x="1317" y="691"/>
                </a:cubicBezTo>
                <a:cubicBezTo>
                  <a:pt x="1314" y="695"/>
                  <a:pt x="1316" y="697"/>
                  <a:pt x="1319" y="701"/>
                </a:cubicBezTo>
                <a:cubicBezTo>
                  <a:pt x="1307" y="707"/>
                  <a:pt x="1308" y="697"/>
                  <a:pt x="1299" y="695"/>
                </a:cubicBezTo>
                <a:cubicBezTo>
                  <a:pt x="1302" y="699"/>
                  <a:pt x="1300" y="702"/>
                  <a:pt x="1301" y="705"/>
                </a:cubicBezTo>
                <a:cubicBezTo>
                  <a:pt x="1309" y="704"/>
                  <a:pt x="1313" y="706"/>
                  <a:pt x="1323" y="705"/>
                </a:cubicBezTo>
                <a:cubicBezTo>
                  <a:pt x="1318" y="712"/>
                  <a:pt x="1313" y="709"/>
                  <a:pt x="1304" y="710"/>
                </a:cubicBezTo>
                <a:cubicBezTo>
                  <a:pt x="1306" y="714"/>
                  <a:pt x="1302" y="717"/>
                  <a:pt x="1307" y="720"/>
                </a:cubicBezTo>
                <a:cubicBezTo>
                  <a:pt x="1310" y="719"/>
                  <a:pt x="1310" y="718"/>
                  <a:pt x="1309" y="716"/>
                </a:cubicBezTo>
                <a:cubicBezTo>
                  <a:pt x="1313" y="717"/>
                  <a:pt x="1313" y="719"/>
                  <a:pt x="1317" y="717"/>
                </a:cubicBezTo>
                <a:cubicBezTo>
                  <a:pt x="1317" y="724"/>
                  <a:pt x="1317" y="724"/>
                  <a:pt x="1317" y="724"/>
                </a:cubicBezTo>
                <a:cubicBezTo>
                  <a:pt x="1314" y="725"/>
                  <a:pt x="1314" y="729"/>
                  <a:pt x="1309" y="729"/>
                </a:cubicBezTo>
                <a:cubicBezTo>
                  <a:pt x="1313" y="732"/>
                  <a:pt x="1326" y="734"/>
                  <a:pt x="1335" y="733"/>
                </a:cubicBezTo>
                <a:cubicBezTo>
                  <a:pt x="1338" y="733"/>
                  <a:pt x="1336" y="738"/>
                  <a:pt x="1336" y="740"/>
                </a:cubicBezTo>
                <a:cubicBezTo>
                  <a:pt x="1341" y="742"/>
                  <a:pt x="1340" y="740"/>
                  <a:pt x="1345" y="742"/>
                </a:cubicBezTo>
                <a:cubicBezTo>
                  <a:pt x="1342" y="748"/>
                  <a:pt x="1328" y="737"/>
                  <a:pt x="1323" y="745"/>
                </a:cubicBezTo>
                <a:cubicBezTo>
                  <a:pt x="1323" y="753"/>
                  <a:pt x="1340" y="748"/>
                  <a:pt x="1335" y="756"/>
                </a:cubicBezTo>
                <a:cubicBezTo>
                  <a:pt x="1357" y="756"/>
                  <a:pt x="1381" y="754"/>
                  <a:pt x="1394" y="750"/>
                </a:cubicBezTo>
                <a:cubicBezTo>
                  <a:pt x="1393" y="746"/>
                  <a:pt x="1386" y="746"/>
                  <a:pt x="1387" y="739"/>
                </a:cubicBezTo>
                <a:cubicBezTo>
                  <a:pt x="1383" y="739"/>
                  <a:pt x="1383" y="743"/>
                  <a:pt x="1378" y="743"/>
                </a:cubicBezTo>
                <a:cubicBezTo>
                  <a:pt x="1375" y="740"/>
                  <a:pt x="1371" y="733"/>
                  <a:pt x="1367" y="736"/>
                </a:cubicBezTo>
                <a:cubicBezTo>
                  <a:pt x="1367" y="739"/>
                  <a:pt x="1369" y="739"/>
                  <a:pt x="1368" y="742"/>
                </a:cubicBezTo>
                <a:cubicBezTo>
                  <a:pt x="1368" y="746"/>
                  <a:pt x="1361" y="744"/>
                  <a:pt x="1357" y="745"/>
                </a:cubicBezTo>
                <a:cubicBezTo>
                  <a:pt x="1358" y="741"/>
                  <a:pt x="1366" y="745"/>
                  <a:pt x="1365" y="739"/>
                </a:cubicBezTo>
                <a:cubicBezTo>
                  <a:pt x="1355" y="737"/>
                  <a:pt x="1354" y="739"/>
                  <a:pt x="1341" y="739"/>
                </a:cubicBezTo>
                <a:cubicBezTo>
                  <a:pt x="1341" y="733"/>
                  <a:pt x="1341" y="733"/>
                  <a:pt x="1341" y="733"/>
                </a:cubicBezTo>
                <a:cubicBezTo>
                  <a:pt x="1351" y="737"/>
                  <a:pt x="1367" y="729"/>
                  <a:pt x="1375" y="734"/>
                </a:cubicBezTo>
                <a:cubicBezTo>
                  <a:pt x="1397" y="726"/>
                  <a:pt x="1413" y="733"/>
                  <a:pt x="1431" y="724"/>
                </a:cubicBezTo>
                <a:cubicBezTo>
                  <a:pt x="1428" y="719"/>
                  <a:pt x="1417" y="716"/>
                  <a:pt x="1413" y="720"/>
                </a:cubicBezTo>
                <a:cubicBezTo>
                  <a:pt x="1411" y="720"/>
                  <a:pt x="1410" y="717"/>
                  <a:pt x="1410" y="714"/>
                </a:cubicBezTo>
                <a:cubicBezTo>
                  <a:pt x="1405" y="714"/>
                  <a:pt x="1411" y="716"/>
                  <a:pt x="1407" y="718"/>
                </a:cubicBezTo>
                <a:cubicBezTo>
                  <a:pt x="1405" y="717"/>
                  <a:pt x="1405" y="713"/>
                  <a:pt x="1405" y="710"/>
                </a:cubicBezTo>
                <a:cubicBezTo>
                  <a:pt x="1416" y="704"/>
                  <a:pt x="1422" y="706"/>
                  <a:pt x="1435" y="708"/>
                </a:cubicBezTo>
                <a:cubicBezTo>
                  <a:pt x="1434" y="707"/>
                  <a:pt x="1433" y="705"/>
                  <a:pt x="1431" y="705"/>
                </a:cubicBezTo>
                <a:cubicBezTo>
                  <a:pt x="1438" y="699"/>
                  <a:pt x="1450" y="704"/>
                  <a:pt x="1454" y="695"/>
                </a:cubicBezTo>
                <a:cubicBezTo>
                  <a:pt x="1458" y="696"/>
                  <a:pt x="1466" y="701"/>
                  <a:pt x="1467" y="694"/>
                </a:cubicBezTo>
                <a:cubicBezTo>
                  <a:pt x="1472" y="698"/>
                  <a:pt x="1476" y="695"/>
                  <a:pt x="1481" y="697"/>
                </a:cubicBezTo>
                <a:cubicBezTo>
                  <a:pt x="1482" y="692"/>
                  <a:pt x="1487" y="692"/>
                  <a:pt x="1490" y="691"/>
                </a:cubicBezTo>
                <a:cubicBezTo>
                  <a:pt x="1492" y="691"/>
                  <a:pt x="1490" y="693"/>
                  <a:pt x="1489" y="694"/>
                </a:cubicBezTo>
                <a:cubicBezTo>
                  <a:pt x="1491" y="695"/>
                  <a:pt x="1497" y="689"/>
                  <a:pt x="1502" y="688"/>
                </a:cubicBezTo>
                <a:cubicBezTo>
                  <a:pt x="1487" y="687"/>
                  <a:pt x="1462" y="684"/>
                  <a:pt x="1451" y="695"/>
                </a:cubicBezTo>
                <a:cubicBezTo>
                  <a:pt x="1444" y="687"/>
                  <a:pt x="1436" y="693"/>
                  <a:pt x="1429" y="689"/>
                </a:cubicBezTo>
                <a:cubicBezTo>
                  <a:pt x="1429" y="686"/>
                  <a:pt x="1432" y="686"/>
                  <a:pt x="1431" y="682"/>
                </a:cubicBezTo>
                <a:cubicBezTo>
                  <a:pt x="1437" y="683"/>
                  <a:pt x="1439" y="680"/>
                  <a:pt x="1445" y="681"/>
                </a:cubicBezTo>
                <a:cubicBezTo>
                  <a:pt x="1442" y="673"/>
                  <a:pt x="1433" y="679"/>
                  <a:pt x="1425" y="676"/>
                </a:cubicBezTo>
                <a:cubicBezTo>
                  <a:pt x="1428" y="667"/>
                  <a:pt x="1446" y="679"/>
                  <a:pt x="1450" y="665"/>
                </a:cubicBezTo>
                <a:cubicBezTo>
                  <a:pt x="1444" y="665"/>
                  <a:pt x="1444" y="665"/>
                  <a:pt x="1444" y="665"/>
                </a:cubicBezTo>
                <a:cubicBezTo>
                  <a:pt x="1443" y="660"/>
                  <a:pt x="1446" y="659"/>
                  <a:pt x="1445" y="655"/>
                </a:cubicBezTo>
                <a:cubicBezTo>
                  <a:pt x="1448" y="661"/>
                  <a:pt x="1449" y="651"/>
                  <a:pt x="1457" y="653"/>
                </a:cubicBezTo>
                <a:cubicBezTo>
                  <a:pt x="1456" y="657"/>
                  <a:pt x="1460" y="660"/>
                  <a:pt x="1465" y="656"/>
                </a:cubicBezTo>
                <a:cubicBezTo>
                  <a:pt x="1460" y="654"/>
                  <a:pt x="1465" y="651"/>
                  <a:pt x="1457" y="652"/>
                </a:cubicBezTo>
                <a:cubicBezTo>
                  <a:pt x="1461" y="639"/>
                  <a:pt x="1442" y="639"/>
                  <a:pt x="1435" y="633"/>
                </a:cubicBezTo>
                <a:cubicBezTo>
                  <a:pt x="1437" y="639"/>
                  <a:pt x="1437" y="642"/>
                  <a:pt x="1442" y="647"/>
                </a:cubicBezTo>
                <a:cubicBezTo>
                  <a:pt x="1441" y="651"/>
                  <a:pt x="1434" y="649"/>
                  <a:pt x="1435" y="655"/>
                </a:cubicBezTo>
                <a:cubicBezTo>
                  <a:pt x="1438" y="657"/>
                  <a:pt x="1436" y="657"/>
                  <a:pt x="1441" y="656"/>
                </a:cubicBezTo>
                <a:cubicBezTo>
                  <a:pt x="1438" y="662"/>
                  <a:pt x="1431" y="660"/>
                  <a:pt x="1426" y="658"/>
                </a:cubicBezTo>
                <a:cubicBezTo>
                  <a:pt x="1430" y="651"/>
                  <a:pt x="1422" y="652"/>
                  <a:pt x="1421" y="647"/>
                </a:cubicBezTo>
                <a:cubicBezTo>
                  <a:pt x="1422" y="643"/>
                  <a:pt x="1423" y="644"/>
                  <a:pt x="1423" y="642"/>
                </a:cubicBezTo>
                <a:cubicBezTo>
                  <a:pt x="1419" y="643"/>
                  <a:pt x="1417" y="636"/>
                  <a:pt x="1416" y="630"/>
                </a:cubicBezTo>
                <a:cubicBezTo>
                  <a:pt x="1418" y="626"/>
                  <a:pt x="1424" y="630"/>
                  <a:pt x="1423" y="633"/>
                </a:cubicBezTo>
                <a:cubicBezTo>
                  <a:pt x="1423" y="628"/>
                  <a:pt x="1432" y="626"/>
                  <a:pt x="1432" y="618"/>
                </a:cubicBezTo>
                <a:cubicBezTo>
                  <a:pt x="1434" y="619"/>
                  <a:pt x="1436" y="621"/>
                  <a:pt x="1436" y="623"/>
                </a:cubicBezTo>
                <a:cubicBezTo>
                  <a:pt x="1438" y="622"/>
                  <a:pt x="1437" y="613"/>
                  <a:pt x="1435" y="611"/>
                </a:cubicBezTo>
                <a:cubicBezTo>
                  <a:pt x="1435" y="608"/>
                  <a:pt x="1439" y="608"/>
                  <a:pt x="1441" y="607"/>
                </a:cubicBezTo>
                <a:cubicBezTo>
                  <a:pt x="1443" y="608"/>
                  <a:pt x="1444" y="610"/>
                  <a:pt x="1444" y="613"/>
                </a:cubicBezTo>
                <a:cubicBezTo>
                  <a:pt x="1446" y="611"/>
                  <a:pt x="1446" y="608"/>
                  <a:pt x="1447" y="605"/>
                </a:cubicBezTo>
                <a:cubicBezTo>
                  <a:pt x="1449" y="605"/>
                  <a:pt x="1451" y="606"/>
                  <a:pt x="1451" y="604"/>
                </a:cubicBezTo>
                <a:cubicBezTo>
                  <a:pt x="1455" y="606"/>
                  <a:pt x="1457" y="603"/>
                  <a:pt x="1464" y="604"/>
                </a:cubicBezTo>
                <a:cubicBezTo>
                  <a:pt x="1462" y="600"/>
                  <a:pt x="1449" y="605"/>
                  <a:pt x="1447" y="601"/>
                </a:cubicBezTo>
                <a:cubicBezTo>
                  <a:pt x="1444" y="601"/>
                  <a:pt x="1442" y="602"/>
                  <a:pt x="1441" y="604"/>
                </a:cubicBezTo>
                <a:cubicBezTo>
                  <a:pt x="1433" y="602"/>
                  <a:pt x="1432" y="595"/>
                  <a:pt x="1429" y="588"/>
                </a:cubicBezTo>
                <a:cubicBezTo>
                  <a:pt x="1424" y="590"/>
                  <a:pt x="1417" y="588"/>
                  <a:pt x="1415" y="595"/>
                </a:cubicBezTo>
                <a:cubicBezTo>
                  <a:pt x="1413" y="591"/>
                  <a:pt x="1409" y="592"/>
                  <a:pt x="1407" y="585"/>
                </a:cubicBezTo>
                <a:cubicBezTo>
                  <a:pt x="1410" y="583"/>
                  <a:pt x="1414" y="582"/>
                  <a:pt x="1419" y="582"/>
                </a:cubicBezTo>
                <a:cubicBezTo>
                  <a:pt x="1414" y="575"/>
                  <a:pt x="1425" y="572"/>
                  <a:pt x="1421" y="565"/>
                </a:cubicBezTo>
                <a:cubicBezTo>
                  <a:pt x="1425" y="568"/>
                  <a:pt x="1440" y="563"/>
                  <a:pt x="1441" y="569"/>
                </a:cubicBezTo>
                <a:cubicBezTo>
                  <a:pt x="1443" y="572"/>
                  <a:pt x="1446" y="563"/>
                  <a:pt x="1448" y="562"/>
                </a:cubicBezTo>
                <a:cubicBezTo>
                  <a:pt x="1452" y="567"/>
                  <a:pt x="1457" y="562"/>
                  <a:pt x="1463" y="562"/>
                </a:cubicBezTo>
                <a:cubicBezTo>
                  <a:pt x="1463" y="559"/>
                  <a:pt x="1459" y="560"/>
                  <a:pt x="1460" y="556"/>
                </a:cubicBezTo>
                <a:cubicBezTo>
                  <a:pt x="1462" y="554"/>
                  <a:pt x="1464" y="556"/>
                  <a:pt x="1470" y="554"/>
                </a:cubicBezTo>
                <a:cubicBezTo>
                  <a:pt x="1471" y="560"/>
                  <a:pt x="1464" y="557"/>
                  <a:pt x="1465" y="562"/>
                </a:cubicBezTo>
                <a:cubicBezTo>
                  <a:pt x="1471" y="565"/>
                  <a:pt x="1470" y="557"/>
                  <a:pt x="1477" y="559"/>
                </a:cubicBezTo>
                <a:cubicBezTo>
                  <a:pt x="1468" y="558"/>
                  <a:pt x="1475" y="548"/>
                  <a:pt x="1470" y="543"/>
                </a:cubicBezTo>
                <a:cubicBezTo>
                  <a:pt x="1472" y="541"/>
                  <a:pt x="1474" y="546"/>
                  <a:pt x="1477" y="541"/>
                </a:cubicBezTo>
                <a:cubicBezTo>
                  <a:pt x="1483" y="544"/>
                  <a:pt x="1480" y="545"/>
                  <a:pt x="1480" y="552"/>
                </a:cubicBezTo>
                <a:cubicBezTo>
                  <a:pt x="1485" y="550"/>
                  <a:pt x="1483" y="551"/>
                  <a:pt x="1489" y="552"/>
                </a:cubicBezTo>
                <a:cubicBezTo>
                  <a:pt x="1484" y="547"/>
                  <a:pt x="1491" y="541"/>
                  <a:pt x="1486" y="536"/>
                </a:cubicBezTo>
                <a:cubicBezTo>
                  <a:pt x="1485" y="542"/>
                  <a:pt x="1482" y="533"/>
                  <a:pt x="1477" y="534"/>
                </a:cubicBezTo>
                <a:cubicBezTo>
                  <a:pt x="1479" y="532"/>
                  <a:pt x="1479" y="530"/>
                  <a:pt x="1477" y="528"/>
                </a:cubicBezTo>
                <a:cubicBezTo>
                  <a:pt x="1472" y="530"/>
                  <a:pt x="1477" y="532"/>
                  <a:pt x="1473" y="534"/>
                </a:cubicBezTo>
                <a:cubicBezTo>
                  <a:pt x="1466" y="535"/>
                  <a:pt x="1469" y="526"/>
                  <a:pt x="1463" y="527"/>
                </a:cubicBezTo>
                <a:cubicBezTo>
                  <a:pt x="1463" y="528"/>
                  <a:pt x="1464" y="529"/>
                  <a:pt x="1464" y="531"/>
                </a:cubicBezTo>
                <a:cubicBezTo>
                  <a:pt x="1463" y="530"/>
                  <a:pt x="1461" y="530"/>
                  <a:pt x="1458" y="530"/>
                </a:cubicBezTo>
                <a:cubicBezTo>
                  <a:pt x="1460" y="527"/>
                  <a:pt x="1461" y="522"/>
                  <a:pt x="1464" y="520"/>
                </a:cubicBezTo>
                <a:cubicBezTo>
                  <a:pt x="1463" y="518"/>
                  <a:pt x="1461" y="517"/>
                  <a:pt x="1458" y="517"/>
                </a:cubicBezTo>
                <a:cubicBezTo>
                  <a:pt x="1463" y="522"/>
                  <a:pt x="1459" y="522"/>
                  <a:pt x="1458" y="528"/>
                </a:cubicBezTo>
                <a:cubicBezTo>
                  <a:pt x="1455" y="529"/>
                  <a:pt x="1453" y="521"/>
                  <a:pt x="1452" y="528"/>
                </a:cubicBezTo>
                <a:cubicBezTo>
                  <a:pt x="1449" y="528"/>
                  <a:pt x="1450" y="523"/>
                  <a:pt x="1445" y="524"/>
                </a:cubicBezTo>
                <a:cubicBezTo>
                  <a:pt x="1443" y="531"/>
                  <a:pt x="1434" y="527"/>
                  <a:pt x="1429" y="524"/>
                </a:cubicBezTo>
                <a:cubicBezTo>
                  <a:pt x="1427" y="525"/>
                  <a:pt x="1417" y="529"/>
                  <a:pt x="1407" y="527"/>
                </a:cubicBezTo>
                <a:cubicBezTo>
                  <a:pt x="1411" y="521"/>
                  <a:pt x="1405" y="514"/>
                  <a:pt x="1413" y="511"/>
                </a:cubicBezTo>
                <a:cubicBezTo>
                  <a:pt x="1411" y="507"/>
                  <a:pt x="1405" y="512"/>
                  <a:pt x="1403" y="512"/>
                </a:cubicBezTo>
                <a:cubicBezTo>
                  <a:pt x="1403" y="511"/>
                  <a:pt x="1403" y="510"/>
                  <a:pt x="1405" y="509"/>
                </a:cubicBezTo>
                <a:cubicBezTo>
                  <a:pt x="1386" y="494"/>
                  <a:pt x="1383" y="524"/>
                  <a:pt x="1368" y="520"/>
                </a:cubicBezTo>
                <a:cubicBezTo>
                  <a:pt x="1367" y="522"/>
                  <a:pt x="1366" y="523"/>
                  <a:pt x="1364" y="524"/>
                </a:cubicBezTo>
                <a:cubicBezTo>
                  <a:pt x="1359" y="520"/>
                  <a:pt x="1356" y="512"/>
                  <a:pt x="1348" y="511"/>
                </a:cubicBezTo>
                <a:cubicBezTo>
                  <a:pt x="1349" y="507"/>
                  <a:pt x="1361" y="512"/>
                  <a:pt x="1362" y="508"/>
                </a:cubicBezTo>
                <a:cubicBezTo>
                  <a:pt x="1367" y="508"/>
                  <a:pt x="1366" y="514"/>
                  <a:pt x="1371" y="514"/>
                </a:cubicBezTo>
                <a:cubicBezTo>
                  <a:pt x="1377" y="508"/>
                  <a:pt x="1360" y="509"/>
                  <a:pt x="1364" y="505"/>
                </a:cubicBezTo>
                <a:cubicBezTo>
                  <a:pt x="1361" y="503"/>
                  <a:pt x="1358" y="505"/>
                  <a:pt x="1352" y="505"/>
                </a:cubicBezTo>
                <a:cubicBezTo>
                  <a:pt x="1356" y="497"/>
                  <a:pt x="1351" y="494"/>
                  <a:pt x="1357" y="489"/>
                </a:cubicBezTo>
                <a:cubicBezTo>
                  <a:pt x="1353" y="487"/>
                  <a:pt x="1348" y="487"/>
                  <a:pt x="1345" y="488"/>
                </a:cubicBezTo>
                <a:cubicBezTo>
                  <a:pt x="1345" y="503"/>
                  <a:pt x="1329" y="501"/>
                  <a:pt x="1320" y="504"/>
                </a:cubicBezTo>
                <a:cubicBezTo>
                  <a:pt x="1312" y="495"/>
                  <a:pt x="1302" y="487"/>
                  <a:pt x="1290" y="482"/>
                </a:cubicBezTo>
                <a:cubicBezTo>
                  <a:pt x="1286" y="486"/>
                  <a:pt x="1285" y="493"/>
                  <a:pt x="1278" y="495"/>
                </a:cubicBezTo>
                <a:cubicBezTo>
                  <a:pt x="1274" y="492"/>
                  <a:pt x="1270" y="487"/>
                  <a:pt x="1267" y="483"/>
                </a:cubicBezTo>
                <a:cubicBezTo>
                  <a:pt x="1268" y="481"/>
                  <a:pt x="1271" y="480"/>
                  <a:pt x="1272" y="479"/>
                </a:cubicBezTo>
                <a:cubicBezTo>
                  <a:pt x="1269" y="477"/>
                  <a:pt x="1267" y="475"/>
                  <a:pt x="1270" y="470"/>
                </a:cubicBezTo>
                <a:cubicBezTo>
                  <a:pt x="1255" y="472"/>
                  <a:pt x="1248" y="477"/>
                  <a:pt x="1236" y="478"/>
                </a:cubicBezTo>
                <a:cubicBezTo>
                  <a:pt x="1240" y="483"/>
                  <a:pt x="1251" y="484"/>
                  <a:pt x="1256" y="485"/>
                </a:cubicBezTo>
                <a:cubicBezTo>
                  <a:pt x="1255" y="487"/>
                  <a:pt x="1251" y="487"/>
                  <a:pt x="1249" y="489"/>
                </a:cubicBezTo>
                <a:cubicBezTo>
                  <a:pt x="1250" y="492"/>
                  <a:pt x="1256" y="490"/>
                  <a:pt x="1255" y="494"/>
                </a:cubicBezTo>
                <a:cubicBezTo>
                  <a:pt x="1248" y="492"/>
                  <a:pt x="1239" y="501"/>
                  <a:pt x="1233" y="495"/>
                </a:cubicBezTo>
                <a:cubicBezTo>
                  <a:pt x="1231" y="507"/>
                  <a:pt x="1256" y="495"/>
                  <a:pt x="1261" y="505"/>
                </a:cubicBezTo>
                <a:cubicBezTo>
                  <a:pt x="1257" y="509"/>
                  <a:pt x="1253" y="507"/>
                  <a:pt x="1252" y="515"/>
                </a:cubicBezTo>
                <a:cubicBezTo>
                  <a:pt x="1249" y="516"/>
                  <a:pt x="1248" y="514"/>
                  <a:pt x="1248" y="511"/>
                </a:cubicBezTo>
                <a:cubicBezTo>
                  <a:pt x="1245" y="512"/>
                  <a:pt x="1244" y="515"/>
                  <a:pt x="1243" y="518"/>
                </a:cubicBezTo>
                <a:cubicBezTo>
                  <a:pt x="1246" y="520"/>
                  <a:pt x="1247" y="520"/>
                  <a:pt x="1249" y="518"/>
                </a:cubicBezTo>
                <a:cubicBezTo>
                  <a:pt x="1249" y="521"/>
                  <a:pt x="1250" y="524"/>
                  <a:pt x="1252" y="524"/>
                </a:cubicBezTo>
                <a:cubicBezTo>
                  <a:pt x="1245" y="525"/>
                  <a:pt x="1252" y="531"/>
                  <a:pt x="1246" y="533"/>
                </a:cubicBezTo>
                <a:cubicBezTo>
                  <a:pt x="1241" y="534"/>
                  <a:pt x="1243" y="528"/>
                  <a:pt x="1241" y="525"/>
                </a:cubicBezTo>
                <a:cubicBezTo>
                  <a:pt x="1236" y="532"/>
                  <a:pt x="1227" y="533"/>
                  <a:pt x="1227" y="544"/>
                </a:cubicBezTo>
                <a:cubicBezTo>
                  <a:pt x="1223" y="539"/>
                  <a:pt x="1225" y="532"/>
                  <a:pt x="1225" y="525"/>
                </a:cubicBezTo>
                <a:cubicBezTo>
                  <a:pt x="1224" y="529"/>
                  <a:pt x="1218" y="528"/>
                  <a:pt x="1217" y="531"/>
                </a:cubicBezTo>
                <a:cubicBezTo>
                  <a:pt x="1211" y="529"/>
                  <a:pt x="1205" y="522"/>
                  <a:pt x="1209" y="515"/>
                </a:cubicBezTo>
                <a:cubicBezTo>
                  <a:pt x="1197" y="515"/>
                  <a:pt x="1197" y="515"/>
                  <a:pt x="1197" y="515"/>
                </a:cubicBezTo>
                <a:cubicBezTo>
                  <a:pt x="1193" y="513"/>
                  <a:pt x="1194" y="510"/>
                  <a:pt x="1196" y="507"/>
                </a:cubicBezTo>
                <a:cubicBezTo>
                  <a:pt x="1176" y="507"/>
                  <a:pt x="1148" y="527"/>
                  <a:pt x="1130" y="511"/>
                </a:cubicBezTo>
                <a:cubicBezTo>
                  <a:pt x="1119" y="510"/>
                  <a:pt x="1105" y="502"/>
                  <a:pt x="1091" y="512"/>
                </a:cubicBezTo>
                <a:cubicBezTo>
                  <a:pt x="1089" y="511"/>
                  <a:pt x="1088" y="509"/>
                  <a:pt x="1088" y="507"/>
                </a:cubicBezTo>
                <a:cubicBezTo>
                  <a:pt x="1082" y="508"/>
                  <a:pt x="1077" y="510"/>
                  <a:pt x="1072" y="507"/>
                </a:cubicBezTo>
                <a:cubicBezTo>
                  <a:pt x="1070" y="514"/>
                  <a:pt x="1064" y="509"/>
                  <a:pt x="1058" y="511"/>
                </a:cubicBezTo>
                <a:cubicBezTo>
                  <a:pt x="1057" y="507"/>
                  <a:pt x="1061" y="508"/>
                  <a:pt x="1062" y="507"/>
                </a:cubicBezTo>
                <a:cubicBezTo>
                  <a:pt x="1055" y="509"/>
                  <a:pt x="1042" y="504"/>
                  <a:pt x="1036" y="504"/>
                </a:cubicBezTo>
                <a:cubicBezTo>
                  <a:pt x="1037" y="511"/>
                  <a:pt x="1039" y="517"/>
                  <a:pt x="1029" y="515"/>
                </a:cubicBezTo>
                <a:cubicBezTo>
                  <a:pt x="1029" y="517"/>
                  <a:pt x="1031" y="518"/>
                  <a:pt x="1032" y="520"/>
                </a:cubicBezTo>
                <a:cubicBezTo>
                  <a:pt x="1030" y="524"/>
                  <a:pt x="1027" y="524"/>
                  <a:pt x="1023" y="523"/>
                </a:cubicBezTo>
                <a:cubicBezTo>
                  <a:pt x="1023" y="517"/>
                  <a:pt x="1023" y="517"/>
                  <a:pt x="1023" y="517"/>
                </a:cubicBezTo>
                <a:cubicBezTo>
                  <a:pt x="1022" y="513"/>
                  <a:pt x="1029" y="518"/>
                  <a:pt x="1027" y="512"/>
                </a:cubicBezTo>
                <a:cubicBezTo>
                  <a:pt x="1018" y="517"/>
                  <a:pt x="1014" y="505"/>
                  <a:pt x="1004" y="511"/>
                </a:cubicBezTo>
                <a:cubicBezTo>
                  <a:pt x="1002" y="509"/>
                  <a:pt x="1002" y="505"/>
                  <a:pt x="1000" y="504"/>
                </a:cubicBezTo>
                <a:cubicBezTo>
                  <a:pt x="971" y="513"/>
                  <a:pt x="947" y="502"/>
                  <a:pt x="924" y="505"/>
                </a:cubicBezTo>
                <a:cubicBezTo>
                  <a:pt x="922" y="504"/>
                  <a:pt x="921" y="501"/>
                  <a:pt x="920" y="499"/>
                </a:cubicBezTo>
                <a:cubicBezTo>
                  <a:pt x="916" y="501"/>
                  <a:pt x="915" y="503"/>
                  <a:pt x="911" y="501"/>
                </a:cubicBezTo>
                <a:cubicBezTo>
                  <a:pt x="909" y="497"/>
                  <a:pt x="908" y="493"/>
                  <a:pt x="904" y="492"/>
                </a:cubicBezTo>
                <a:cubicBezTo>
                  <a:pt x="900" y="494"/>
                  <a:pt x="905" y="498"/>
                  <a:pt x="908" y="498"/>
                </a:cubicBezTo>
                <a:cubicBezTo>
                  <a:pt x="895" y="500"/>
                  <a:pt x="862" y="500"/>
                  <a:pt x="850" y="491"/>
                </a:cubicBezTo>
                <a:cubicBezTo>
                  <a:pt x="842" y="493"/>
                  <a:pt x="830" y="488"/>
                  <a:pt x="820" y="486"/>
                </a:cubicBezTo>
                <a:cubicBezTo>
                  <a:pt x="818" y="488"/>
                  <a:pt x="815" y="490"/>
                  <a:pt x="815" y="494"/>
                </a:cubicBezTo>
                <a:cubicBezTo>
                  <a:pt x="826" y="491"/>
                  <a:pt x="839" y="487"/>
                  <a:pt x="843" y="498"/>
                </a:cubicBezTo>
                <a:cubicBezTo>
                  <a:pt x="834" y="500"/>
                  <a:pt x="811" y="501"/>
                  <a:pt x="812" y="489"/>
                </a:cubicBezTo>
                <a:cubicBezTo>
                  <a:pt x="805" y="491"/>
                  <a:pt x="800" y="497"/>
                  <a:pt x="791" y="492"/>
                </a:cubicBezTo>
                <a:cubicBezTo>
                  <a:pt x="792" y="495"/>
                  <a:pt x="792" y="499"/>
                  <a:pt x="796" y="499"/>
                </a:cubicBezTo>
                <a:cubicBezTo>
                  <a:pt x="792" y="505"/>
                  <a:pt x="788" y="499"/>
                  <a:pt x="785" y="499"/>
                </a:cubicBezTo>
                <a:cubicBezTo>
                  <a:pt x="783" y="496"/>
                  <a:pt x="791" y="495"/>
                  <a:pt x="786" y="494"/>
                </a:cubicBezTo>
                <a:cubicBezTo>
                  <a:pt x="782" y="493"/>
                  <a:pt x="781" y="496"/>
                  <a:pt x="783" y="498"/>
                </a:cubicBezTo>
                <a:cubicBezTo>
                  <a:pt x="777" y="499"/>
                  <a:pt x="779" y="491"/>
                  <a:pt x="780" y="488"/>
                </a:cubicBezTo>
                <a:cubicBezTo>
                  <a:pt x="777" y="484"/>
                  <a:pt x="777" y="490"/>
                  <a:pt x="773" y="491"/>
                </a:cubicBezTo>
                <a:cubicBezTo>
                  <a:pt x="773" y="487"/>
                  <a:pt x="766" y="489"/>
                  <a:pt x="759" y="488"/>
                </a:cubicBezTo>
                <a:cubicBezTo>
                  <a:pt x="760" y="493"/>
                  <a:pt x="770" y="489"/>
                  <a:pt x="770" y="495"/>
                </a:cubicBezTo>
                <a:cubicBezTo>
                  <a:pt x="767" y="498"/>
                  <a:pt x="767" y="506"/>
                  <a:pt x="762" y="507"/>
                </a:cubicBezTo>
                <a:cubicBezTo>
                  <a:pt x="758" y="506"/>
                  <a:pt x="761" y="502"/>
                  <a:pt x="763" y="502"/>
                </a:cubicBezTo>
                <a:cubicBezTo>
                  <a:pt x="758" y="497"/>
                  <a:pt x="744" y="501"/>
                  <a:pt x="748" y="508"/>
                </a:cubicBezTo>
                <a:cubicBezTo>
                  <a:pt x="739" y="511"/>
                  <a:pt x="732" y="508"/>
                  <a:pt x="719" y="509"/>
                </a:cubicBezTo>
                <a:cubicBezTo>
                  <a:pt x="717" y="503"/>
                  <a:pt x="712" y="501"/>
                  <a:pt x="706" y="505"/>
                </a:cubicBezTo>
                <a:cubicBezTo>
                  <a:pt x="707" y="508"/>
                  <a:pt x="711" y="506"/>
                  <a:pt x="712" y="508"/>
                </a:cubicBezTo>
                <a:cubicBezTo>
                  <a:pt x="706" y="520"/>
                  <a:pt x="689" y="519"/>
                  <a:pt x="685" y="507"/>
                </a:cubicBezTo>
                <a:cubicBezTo>
                  <a:pt x="680" y="507"/>
                  <a:pt x="675" y="510"/>
                  <a:pt x="673" y="505"/>
                </a:cubicBezTo>
                <a:cubicBezTo>
                  <a:pt x="673" y="503"/>
                  <a:pt x="683" y="503"/>
                  <a:pt x="683" y="505"/>
                </a:cubicBezTo>
                <a:cubicBezTo>
                  <a:pt x="686" y="505"/>
                  <a:pt x="684" y="498"/>
                  <a:pt x="685" y="495"/>
                </a:cubicBezTo>
                <a:cubicBezTo>
                  <a:pt x="684" y="493"/>
                  <a:pt x="679" y="495"/>
                  <a:pt x="679" y="492"/>
                </a:cubicBezTo>
                <a:cubicBezTo>
                  <a:pt x="689" y="488"/>
                  <a:pt x="710" y="500"/>
                  <a:pt x="719" y="491"/>
                </a:cubicBezTo>
                <a:cubicBezTo>
                  <a:pt x="723" y="491"/>
                  <a:pt x="726" y="493"/>
                  <a:pt x="731" y="492"/>
                </a:cubicBezTo>
                <a:cubicBezTo>
                  <a:pt x="732" y="488"/>
                  <a:pt x="729" y="488"/>
                  <a:pt x="730" y="483"/>
                </a:cubicBezTo>
                <a:cubicBezTo>
                  <a:pt x="724" y="486"/>
                  <a:pt x="723" y="483"/>
                  <a:pt x="715" y="483"/>
                </a:cubicBezTo>
                <a:cubicBezTo>
                  <a:pt x="712" y="482"/>
                  <a:pt x="712" y="477"/>
                  <a:pt x="709" y="475"/>
                </a:cubicBezTo>
                <a:cubicBezTo>
                  <a:pt x="703" y="474"/>
                  <a:pt x="710" y="480"/>
                  <a:pt x="711" y="482"/>
                </a:cubicBezTo>
                <a:cubicBezTo>
                  <a:pt x="706" y="486"/>
                  <a:pt x="699" y="485"/>
                  <a:pt x="688" y="485"/>
                </a:cubicBezTo>
                <a:cubicBezTo>
                  <a:pt x="686" y="484"/>
                  <a:pt x="685" y="482"/>
                  <a:pt x="685" y="480"/>
                </a:cubicBezTo>
                <a:cubicBezTo>
                  <a:pt x="684" y="476"/>
                  <a:pt x="688" y="478"/>
                  <a:pt x="688" y="475"/>
                </a:cubicBezTo>
                <a:cubicBezTo>
                  <a:pt x="693" y="476"/>
                  <a:pt x="695" y="478"/>
                  <a:pt x="701" y="476"/>
                </a:cubicBezTo>
                <a:cubicBezTo>
                  <a:pt x="698" y="470"/>
                  <a:pt x="692" y="474"/>
                  <a:pt x="686" y="470"/>
                </a:cubicBezTo>
                <a:cubicBezTo>
                  <a:pt x="686" y="463"/>
                  <a:pt x="686" y="463"/>
                  <a:pt x="686" y="463"/>
                </a:cubicBezTo>
                <a:cubicBezTo>
                  <a:pt x="674" y="465"/>
                  <a:pt x="671" y="457"/>
                  <a:pt x="663" y="454"/>
                </a:cubicBezTo>
                <a:cubicBezTo>
                  <a:pt x="669" y="452"/>
                  <a:pt x="677" y="451"/>
                  <a:pt x="686" y="451"/>
                </a:cubicBezTo>
                <a:cubicBezTo>
                  <a:pt x="685" y="453"/>
                  <a:pt x="683" y="453"/>
                  <a:pt x="683" y="456"/>
                </a:cubicBezTo>
                <a:cubicBezTo>
                  <a:pt x="684" y="458"/>
                  <a:pt x="690" y="455"/>
                  <a:pt x="689" y="460"/>
                </a:cubicBezTo>
                <a:cubicBezTo>
                  <a:pt x="691" y="458"/>
                  <a:pt x="687" y="452"/>
                  <a:pt x="692" y="450"/>
                </a:cubicBezTo>
                <a:cubicBezTo>
                  <a:pt x="698" y="452"/>
                  <a:pt x="708" y="451"/>
                  <a:pt x="714" y="454"/>
                </a:cubicBezTo>
                <a:cubicBezTo>
                  <a:pt x="719" y="445"/>
                  <a:pt x="730" y="455"/>
                  <a:pt x="735" y="453"/>
                </a:cubicBezTo>
                <a:cubicBezTo>
                  <a:pt x="738" y="450"/>
                  <a:pt x="735" y="450"/>
                  <a:pt x="734" y="447"/>
                </a:cubicBezTo>
                <a:cubicBezTo>
                  <a:pt x="738" y="446"/>
                  <a:pt x="742" y="444"/>
                  <a:pt x="747" y="444"/>
                </a:cubicBezTo>
                <a:cubicBezTo>
                  <a:pt x="740" y="440"/>
                  <a:pt x="725" y="440"/>
                  <a:pt x="718" y="440"/>
                </a:cubicBezTo>
                <a:cubicBezTo>
                  <a:pt x="715" y="440"/>
                  <a:pt x="720" y="436"/>
                  <a:pt x="718" y="433"/>
                </a:cubicBezTo>
                <a:cubicBezTo>
                  <a:pt x="714" y="433"/>
                  <a:pt x="711" y="433"/>
                  <a:pt x="709" y="431"/>
                </a:cubicBezTo>
                <a:cubicBezTo>
                  <a:pt x="712" y="422"/>
                  <a:pt x="706" y="420"/>
                  <a:pt x="721" y="419"/>
                </a:cubicBezTo>
                <a:cubicBezTo>
                  <a:pt x="721" y="418"/>
                  <a:pt x="720" y="418"/>
                  <a:pt x="719" y="418"/>
                </a:cubicBezTo>
                <a:cubicBezTo>
                  <a:pt x="719" y="415"/>
                  <a:pt x="719" y="415"/>
                  <a:pt x="719" y="415"/>
                </a:cubicBezTo>
                <a:cubicBezTo>
                  <a:pt x="715" y="414"/>
                  <a:pt x="714" y="417"/>
                  <a:pt x="711" y="418"/>
                </a:cubicBezTo>
                <a:cubicBezTo>
                  <a:pt x="707" y="418"/>
                  <a:pt x="706" y="416"/>
                  <a:pt x="705" y="414"/>
                </a:cubicBezTo>
                <a:cubicBezTo>
                  <a:pt x="706" y="413"/>
                  <a:pt x="706" y="411"/>
                  <a:pt x="706" y="409"/>
                </a:cubicBezTo>
                <a:cubicBezTo>
                  <a:pt x="722" y="420"/>
                  <a:pt x="751" y="405"/>
                  <a:pt x="763" y="417"/>
                </a:cubicBezTo>
                <a:cubicBezTo>
                  <a:pt x="763" y="421"/>
                  <a:pt x="755" y="418"/>
                  <a:pt x="753" y="421"/>
                </a:cubicBezTo>
                <a:cubicBezTo>
                  <a:pt x="753" y="430"/>
                  <a:pt x="753" y="430"/>
                  <a:pt x="753" y="430"/>
                </a:cubicBezTo>
                <a:cubicBezTo>
                  <a:pt x="748" y="430"/>
                  <a:pt x="748" y="430"/>
                  <a:pt x="748" y="430"/>
                </a:cubicBezTo>
                <a:cubicBezTo>
                  <a:pt x="755" y="431"/>
                  <a:pt x="762" y="426"/>
                  <a:pt x="767" y="434"/>
                </a:cubicBezTo>
                <a:cubicBezTo>
                  <a:pt x="769" y="429"/>
                  <a:pt x="773" y="428"/>
                  <a:pt x="776" y="425"/>
                </a:cubicBezTo>
                <a:cubicBezTo>
                  <a:pt x="776" y="420"/>
                  <a:pt x="768" y="422"/>
                  <a:pt x="767" y="418"/>
                </a:cubicBezTo>
                <a:cubicBezTo>
                  <a:pt x="769" y="408"/>
                  <a:pt x="783" y="419"/>
                  <a:pt x="789" y="414"/>
                </a:cubicBezTo>
                <a:cubicBezTo>
                  <a:pt x="787" y="409"/>
                  <a:pt x="781" y="413"/>
                  <a:pt x="775" y="411"/>
                </a:cubicBezTo>
                <a:cubicBezTo>
                  <a:pt x="774" y="405"/>
                  <a:pt x="777" y="403"/>
                  <a:pt x="779" y="399"/>
                </a:cubicBezTo>
                <a:cubicBezTo>
                  <a:pt x="782" y="398"/>
                  <a:pt x="782" y="401"/>
                  <a:pt x="782" y="404"/>
                </a:cubicBezTo>
                <a:cubicBezTo>
                  <a:pt x="785" y="398"/>
                  <a:pt x="789" y="401"/>
                  <a:pt x="795" y="399"/>
                </a:cubicBezTo>
                <a:cubicBezTo>
                  <a:pt x="794" y="402"/>
                  <a:pt x="792" y="404"/>
                  <a:pt x="789" y="405"/>
                </a:cubicBezTo>
                <a:cubicBezTo>
                  <a:pt x="789" y="407"/>
                  <a:pt x="799" y="407"/>
                  <a:pt x="795" y="402"/>
                </a:cubicBezTo>
                <a:cubicBezTo>
                  <a:pt x="800" y="401"/>
                  <a:pt x="798" y="409"/>
                  <a:pt x="802" y="405"/>
                </a:cubicBezTo>
                <a:cubicBezTo>
                  <a:pt x="806" y="408"/>
                  <a:pt x="805" y="417"/>
                  <a:pt x="811" y="418"/>
                </a:cubicBezTo>
                <a:cubicBezTo>
                  <a:pt x="807" y="421"/>
                  <a:pt x="810" y="422"/>
                  <a:pt x="805" y="425"/>
                </a:cubicBezTo>
                <a:cubicBezTo>
                  <a:pt x="806" y="431"/>
                  <a:pt x="806" y="429"/>
                  <a:pt x="808" y="434"/>
                </a:cubicBezTo>
                <a:cubicBezTo>
                  <a:pt x="805" y="436"/>
                  <a:pt x="801" y="436"/>
                  <a:pt x="801" y="440"/>
                </a:cubicBezTo>
                <a:cubicBezTo>
                  <a:pt x="806" y="447"/>
                  <a:pt x="810" y="433"/>
                  <a:pt x="814" y="438"/>
                </a:cubicBezTo>
                <a:cubicBezTo>
                  <a:pt x="817" y="436"/>
                  <a:pt x="812" y="434"/>
                  <a:pt x="812" y="433"/>
                </a:cubicBezTo>
                <a:cubicBezTo>
                  <a:pt x="817" y="431"/>
                  <a:pt x="821" y="428"/>
                  <a:pt x="827" y="428"/>
                </a:cubicBezTo>
                <a:cubicBezTo>
                  <a:pt x="824" y="422"/>
                  <a:pt x="836" y="421"/>
                  <a:pt x="833" y="415"/>
                </a:cubicBezTo>
                <a:cubicBezTo>
                  <a:pt x="839" y="415"/>
                  <a:pt x="839" y="420"/>
                  <a:pt x="846" y="418"/>
                </a:cubicBezTo>
                <a:cubicBezTo>
                  <a:pt x="842" y="416"/>
                  <a:pt x="843" y="415"/>
                  <a:pt x="846" y="414"/>
                </a:cubicBezTo>
                <a:cubicBezTo>
                  <a:pt x="839" y="410"/>
                  <a:pt x="822" y="411"/>
                  <a:pt x="811" y="412"/>
                </a:cubicBezTo>
                <a:cubicBezTo>
                  <a:pt x="807" y="411"/>
                  <a:pt x="811" y="406"/>
                  <a:pt x="811" y="404"/>
                </a:cubicBezTo>
                <a:cubicBezTo>
                  <a:pt x="828" y="407"/>
                  <a:pt x="846" y="400"/>
                  <a:pt x="859" y="402"/>
                </a:cubicBezTo>
                <a:cubicBezTo>
                  <a:pt x="850" y="395"/>
                  <a:pt x="834" y="403"/>
                  <a:pt x="833" y="388"/>
                </a:cubicBezTo>
                <a:cubicBezTo>
                  <a:pt x="840" y="386"/>
                  <a:pt x="849" y="388"/>
                  <a:pt x="856" y="383"/>
                </a:cubicBezTo>
                <a:cubicBezTo>
                  <a:pt x="836" y="376"/>
                  <a:pt x="821" y="398"/>
                  <a:pt x="801" y="390"/>
                </a:cubicBezTo>
                <a:cubicBezTo>
                  <a:pt x="793" y="400"/>
                  <a:pt x="780" y="395"/>
                  <a:pt x="772" y="390"/>
                </a:cubicBezTo>
                <a:cubicBezTo>
                  <a:pt x="767" y="391"/>
                  <a:pt x="765" y="395"/>
                  <a:pt x="760" y="395"/>
                </a:cubicBezTo>
                <a:cubicBezTo>
                  <a:pt x="758" y="394"/>
                  <a:pt x="758" y="392"/>
                  <a:pt x="756" y="392"/>
                </a:cubicBezTo>
                <a:cubicBezTo>
                  <a:pt x="764" y="388"/>
                  <a:pt x="755" y="383"/>
                  <a:pt x="759" y="376"/>
                </a:cubicBezTo>
                <a:cubicBezTo>
                  <a:pt x="765" y="378"/>
                  <a:pt x="767" y="379"/>
                  <a:pt x="776" y="380"/>
                </a:cubicBezTo>
                <a:cubicBezTo>
                  <a:pt x="778" y="374"/>
                  <a:pt x="769" y="380"/>
                  <a:pt x="769" y="376"/>
                </a:cubicBezTo>
                <a:cubicBezTo>
                  <a:pt x="773" y="371"/>
                  <a:pt x="782" y="379"/>
                  <a:pt x="786" y="374"/>
                </a:cubicBezTo>
                <a:cubicBezTo>
                  <a:pt x="787" y="371"/>
                  <a:pt x="786" y="369"/>
                  <a:pt x="783" y="369"/>
                </a:cubicBezTo>
                <a:cubicBezTo>
                  <a:pt x="789" y="363"/>
                  <a:pt x="801" y="362"/>
                  <a:pt x="809" y="366"/>
                </a:cubicBezTo>
                <a:cubicBezTo>
                  <a:pt x="815" y="357"/>
                  <a:pt x="830" y="356"/>
                  <a:pt x="834" y="366"/>
                </a:cubicBezTo>
                <a:cubicBezTo>
                  <a:pt x="840" y="362"/>
                  <a:pt x="845" y="366"/>
                  <a:pt x="849" y="369"/>
                </a:cubicBezTo>
                <a:cubicBezTo>
                  <a:pt x="844" y="364"/>
                  <a:pt x="853" y="367"/>
                  <a:pt x="854" y="364"/>
                </a:cubicBezTo>
                <a:cubicBezTo>
                  <a:pt x="855" y="360"/>
                  <a:pt x="845" y="366"/>
                  <a:pt x="847" y="360"/>
                </a:cubicBezTo>
                <a:cubicBezTo>
                  <a:pt x="859" y="356"/>
                  <a:pt x="874" y="371"/>
                  <a:pt x="881" y="357"/>
                </a:cubicBezTo>
                <a:cubicBezTo>
                  <a:pt x="885" y="359"/>
                  <a:pt x="890" y="360"/>
                  <a:pt x="894" y="363"/>
                </a:cubicBezTo>
                <a:cubicBezTo>
                  <a:pt x="895" y="362"/>
                  <a:pt x="897" y="361"/>
                  <a:pt x="897" y="359"/>
                </a:cubicBezTo>
                <a:cubicBezTo>
                  <a:pt x="901" y="360"/>
                  <a:pt x="906" y="362"/>
                  <a:pt x="911" y="363"/>
                </a:cubicBezTo>
                <a:cubicBezTo>
                  <a:pt x="914" y="360"/>
                  <a:pt x="909" y="359"/>
                  <a:pt x="913" y="356"/>
                </a:cubicBezTo>
                <a:cubicBezTo>
                  <a:pt x="921" y="355"/>
                  <a:pt x="921" y="359"/>
                  <a:pt x="921" y="363"/>
                </a:cubicBezTo>
                <a:cubicBezTo>
                  <a:pt x="929" y="357"/>
                  <a:pt x="937" y="369"/>
                  <a:pt x="940" y="360"/>
                </a:cubicBezTo>
                <a:cubicBezTo>
                  <a:pt x="943" y="360"/>
                  <a:pt x="948" y="367"/>
                  <a:pt x="950" y="363"/>
                </a:cubicBezTo>
                <a:cubicBezTo>
                  <a:pt x="951" y="357"/>
                  <a:pt x="954" y="358"/>
                  <a:pt x="962" y="364"/>
                </a:cubicBezTo>
                <a:cubicBezTo>
                  <a:pt x="969" y="360"/>
                  <a:pt x="976" y="364"/>
                  <a:pt x="982" y="366"/>
                </a:cubicBezTo>
                <a:cubicBezTo>
                  <a:pt x="984" y="359"/>
                  <a:pt x="982" y="361"/>
                  <a:pt x="981" y="356"/>
                </a:cubicBezTo>
                <a:cubicBezTo>
                  <a:pt x="987" y="354"/>
                  <a:pt x="985" y="360"/>
                  <a:pt x="988" y="361"/>
                </a:cubicBezTo>
                <a:cubicBezTo>
                  <a:pt x="993" y="354"/>
                  <a:pt x="1009" y="354"/>
                  <a:pt x="1013" y="363"/>
                </a:cubicBezTo>
                <a:cubicBezTo>
                  <a:pt x="1017" y="361"/>
                  <a:pt x="1011" y="359"/>
                  <a:pt x="1014" y="357"/>
                </a:cubicBezTo>
                <a:cubicBezTo>
                  <a:pt x="1021" y="361"/>
                  <a:pt x="1024" y="359"/>
                  <a:pt x="1030" y="364"/>
                </a:cubicBezTo>
                <a:cubicBezTo>
                  <a:pt x="1030" y="368"/>
                  <a:pt x="1023" y="365"/>
                  <a:pt x="1024" y="370"/>
                </a:cubicBezTo>
                <a:cubicBezTo>
                  <a:pt x="1028" y="369"/>
                  <a:pt x="1031" y="372"/>
                  <a:pt x="1026" y="372"/>
                </a:cubicBezTo>
                <a:cubicBezTo>
                  <a:pt x="1032" y="376"/>
                  <a:pt x="1042" y="373"/>
                  <a:pt x="1047" y="372"/>
                </a:cubicBezTo>
                <a:cubicBezTo>
                  <a:pt x="1045" y="369"/>
                  <a:pt x="1038" y="370"/>
                  <a:pt x="1036" y="367"/>
                </a:cubicBezTo>
                <a:cubicBezTo>
                  <a:pt x="1036" y="365"/>
                  <a:pt x="1038" y="365"/>
                  <a:pt x="1039" y="363"/>
                </a:cubicBezTo>
                <a:cubicBezTo>
                  <a:pt x="1043" y="363"/>
                  <a:pt x="1047" y="364"/>
                  <a:pt x="1049" y="366"/>
                </a:cubicBezTo>
                <a:cubicBezTo>
                  <a:pt x="1053" y="366"/>
                  <a:pt x="1051" y="360"/>
                  <a:pt x="1055" y="360"/>
                </a:cubicBezTo>
                <a:cubicBezTo>
                  <a:pt x="1061" y="363"/>
                  <a:pt x="1067" y="365"/>
                  <a:pt x="1075" y="366"/>
                </a:cubicBezTo>
                <a:cubicBezTo>
                  <a:pt x="1075" y="369"/>
                  <a:pt x="1071" y="368"/>
                  <a:pt x="1072" y="372"/>
                </a:cubicBezTo>
                <a:cubicBezTo>
                  <a:pt x="1084" y="373"/>
                  <a:pt x="1096" y="376"/>
                  <a:pt x="1104" y="377"/>
                </a:cubicBezTo>
                <a:cubicBezTo>
                  <a:pt x="1101" y="383"/>
                  <a:pt x="1099" y="389"/>
                  <a:pt x="1092" y="390"/>
                </a:cubicBezTo>
                <a:cubicBezTo>
                  <a:pt x="1106" y="394"/>
                  <a:pt x="1111" y="391"/>
                  <a:pt x="1127" y="395"/>
                </a:cubicBezTo>
                <a:cubicBezTo>
                  <a:pt x="1127" y="398"/>
                  <a:pt x="1132" y="403"/>
                  <a:pt x="1137" y="399"/>
                </a:cubicBezTo>
                <a:cubicBezTo>
                  <a:pt x="1135" y="406"/>
                  <a:pt x="1159" y="410"/>
                  <a:pt x="1164" y="405"/>
                </a:cubicBezTo>
                <a:cubicBezTo>
                  <a:pt x="1159" y="399"/>
                  <a:pt x="1149" y="394"/>
                  <a:pt x="1143" y="402"/>
                </a:cubicBezTo>
                <a:cubicBezTo>
                  <a:pt x="1139" y="401"/>
                  <a:pt x="1145" y="397"/>
                  <a:pt x="1145" y="395"/>
                </a:cubicBezTo>
                <a:cubicBezTo>
                  <a:pt x="1162" y="398"/>
                  <a:pt x="1183" y="390"/>
                  <a:pt x="1193" y="389"/>
                </a:cubicBezTo>
                <a:cubicBezTo>
                  <a:pt x="1193" y="383"/>
                  <a:pt x="1183" y="391"/>
                  <a:pt x="1180" y="386"/>
                </a:cubicBezTo>
                <a:cubicBezTo>
                  <a:pt x="1179" y="381"/>
                  <a:pt x="1196" y="381"/>
                  <a:pt x="1196" y="386"/>
                </a:cubicBezTo>
                <a:cubicBezTo>
                  <a:pt x="1201" y="385"/>
                  <a:pt x="1206" y="384"/>
                  <a:pt x="1210" y="382"/>
                </a:cubicBezTo>
                <a:cubicBezTo>
                  <a:pt x="1214" y="381"/>
                  <a:pt x="1213" y="385"/>
                  <a:pt x="1216" y="385"/>
                </a:cubicBezTo>
                <a:cubicBezTo>
                  <a:pt x="1210" y="387"/>
                  <a:pt x="1205" y="389"/>
                  <a:pt x="1206" y="398"/>
                </a:cubicBezTo>
                <a:cubicBezTo>
                  <a:pt x="1220" y="399"/>
                  <a:pt x="1231" y="398"/>
                  <a:pt x="1227" y="386"/>
                </a:cubicBezTo>
                <a:cubicBezTo>
                  <a:pt x="1226" y="386"/>
                  <a:pt x="1226" y="389"/>
                  <a:pt x="1225" y="389"/>
                </a:cubicBezTo>
                <a:cubicBezTo>
                  <a:pt x="1221" y="389"/>
                  <a:pt x="1224" y="384"/>
                  <a:pt x="1223" y="382"/>
                </a:cubicBezTo>
                <a:cubicBezTo>
                  <a:pt x="1234" y="381"/>
                  <a:pt x="1244" y="382"/>
                  <a:pt x="1248" y="389"/>
                </a:cubicBezTo>
                <a:cubicBezTo>
                  <a:pt x="1258" y="381"/>
                  <a:pt x="1271" y="383"/>
                  <a:pt x="1288" y="380"/>
                </a:cubicBezTo>
                <a:cubicBezTo>
                  <a:pt x="1290" y="376"/>
                  <a:pt x="1286" y="377"/>
                  <a:pt x="1287" y="373"/>
                </a:cubicBezTo>
                <a:cubicBezTo>
                  <a:pt x="1290" y="373"/>
                  <a:pt x="1291" y="376"/>
                  <a:pt x="1296" y="374"/>
                </a:cubicBezTo>
                <a:cubicBezTo>
                  <a:pt x="1292" y="366"/>
                  <a:pt x="1303" y="371"/>
                  <a:pt x="1307" y="369"/>
                </a:cubicBezTo>
                <a:cubicBezTo>
                  <a:pt x="1305" y="365"/>
                  <a:pt x="1301" y="365"/>
                  <a:pt x="1304" y="360"/>
                </a:cubicBezTo>
                <a:cubicBezTo>
                  <a:pt x="1291" y="355"/>
                  <a:pt x="1281" y="355"/>
                  <a:pt x="1267" y="353"/>
                </a:cubicBezTo>
                <a:cubicBezTo>
                  <a:pt x="1271" y="346"/>
                  <a:pt x="1266" y="348"/>
                  <a:pt x="1262" y="344"/>
                </a:cubicBezTo>
                <a:cubicBezTo>
                  <a:pt x="1264" y="339"/>
                  <a:pt x="1271" y="340"/>
                  <a:pt x="1278" y="340"/>
                </a:cubicBezTo>
                <a:cubicBezTo>
                  <a:pt x="1277" y="336"/>
                  <a:pt x="1277" y="335"/>
                  <a:pt x="1275" y="331"/>
                </a:cubicBezTo>
                <a:cubicBezTo>
                  <a:pt x="1285" y="323"/>
                  <a:pt x="1286" y="336"/>
                  <a:pt x="1287" y="343"/>
                </a:cubicBezTo>
                <a:cubicBezTo>
                  <a:pt x="1294" y="343"/>
                  <a:pt x="1300" y="345"/>
                  <a:pt x="1306" y="344"/>
                </a:cubicBezTo>
                <a:cubicBezTo>
                  <a:pt x="1297" y="340"/>
                  <a:pt x="1306" y="337"/>
                  <a:pt x="1297" y="332"/>
                </a:cubicBezTo>
                <a:cubicBezTo>
                  <a:pt x="1297" y="328"/>
                  <a:pt x="1305" y="332"/>
                  <a:pt x="1304" y="327"/>
                </a:cubicBezTo>
                <a:cubicBezTo>
                  <a:pt x="1298" y="327"/>
                  <a:pt x="1291" y="322"/>
                  <a:pt x="1283" y="319"/>
                </a:cubicBezTo>
                <a:cubicBezTo>
                  <a:pt x="1283" y="314"/>
                  <a:pt x="1284" y="310"/>
                  <a:pt x="1288" y="309"/>
                </a:cubicBezTo>
                <a:cubicBezTo>
                  <a:pt x="1282" y="308"/>
                  <a:pt x="1269" y="299"/>
                  <a:pt x="1268" y="302"/>
                </a:cubicBezTo>
                <a:cubicBezTo>
                  <a:pt x="1263" y="297"/>
                  <a:pt x="1272" y="296"/>
                  <a:pt x="1268" y="292"/>
                </a:cubicBezTo>
                <a:cubicBezTo>
                  <a:pt x="1263" y="291"/>
                  <a:pt x="1261" y="293"/>
                  <a:pt x="1259" y="296"/>
                </a:cubicBezTo>
                <a:cubicBezTo>
                  <a:pt x="1259" y="299"/>
                  <a:pt x="1261" y="299"/>
                  <a:pt x="1264" y="299"/>
                </a:cubicBezTo>
                <a:cubicBezTo>
                  <a:pt x="1258" y="300"/>
                  <a:pt x="1243" y="306"/>
                  <a:pt x="1238" y="298"/>
                </a:cubicBezTo>
                <a:cubicBezTo>
                  <a:pt x="1237" y="307"/>
                  <a:pt x="1258" y="306"/>
                  <a:pt x="1261" y="316"/>
                </a:cubicBezTo>
                <a:cubicBezTo>
                  <a:pt x="1258" y="318"/>
                  <a:pt x="1253" y="316"/>
                  <a:pt x="1249" y="319"/>
                </a:cubicBezTo>
                <a:cubicBezTo>
                  <a:pt x="1245" y="314"/>
                  <a:pt x="1237" y="317"/>
                  <a:pt x="1235" y="308"/>
                </a:cubicBezTo>
                <a:cubicBezTo>
                  <a:pt x="1231" y="308"/>
                  <a:pt x="1229" y="310"/>
                  <a:pt x="1225" y="309"/>
                </a:cubicBezTo>
                <a:cubicBezTo>
                  <a:pt x="1219" y="308"/>
                  <a:pt x="1232" y="311"/>
                  <a:pt x="1232" y="314"/>
                </a:cubicBezTo>
                <a:cubicBezTo>
                  <a:pt x="1227" y="326"/>
                  <a:pt x="1222" y="310"/>
                  <a:pt x="1213" y="312"/>
                </a:cubicBezTo>
                <a:cubicBezTo>
                  <a:pt x="1216" y="306"/>
                  <a:pt x="1209" y="310"/>
                  <a:pt x="1206" y="305"/>
                </a:cubicBezTo>
                <a:cubicBezTo>
                  <a:pt x="1207" y="300"/>
                  <a:pt x="1210" y="305"/>
                  <a:pt x="1216" y="303"/>
                </a:cubicBezTo>
                <a:cubicBezTo>
                  <a:pt x="1213" y="298"/>
                  <a:pt x="1192" y="301"/>
                  <a:pt x="1184" y="300"/>
                </a:cubicBezTo>
                <a:cubicBezTo>
                  <a:pt x="1182" y="301"/>
                  <a:pt x="1183" y="303"/>
                  <a:pt x="1182" y="305"/>
                </a:cubicBezTo>
                <a:cubicBezTo>
                  <a:pt x="1175" y="304"/>
                  <a:pt x="1176" y="304"/>
                  <a:pt x="1171" y="306"/>
                </a:cubicBezTo>
                <a:cubicBezTo>
                  <a:pt x="1168" y="303"/>
                  <a:pt x="1168" y="303"/>
                  <a:pt x="1165" y="299"/>
                </a:cubicBezTo>
                <a:cubicBezTo>
                  <a:pt x="1167" y="298"/>
                  <a:pt x="1172" y="296"/>
                  <a:pt x="1174" y="300"/>
                </a:cubicBezTo>
                <a:cubicBezTo>
                  <a:pt x="1175" y="295"/>
                  <a:pt x="1161" y="293"/>
                  <a:pt x="1159" y="286"/>
                </a:cubicBezTo>
                <a:cubicBezTo>
                  <a:pt x="1158" y="283"/>
                  <a:pt x="1165" y="285"/>
                  <a:pt x="1165" y="285"/>
                </a:cubicBezTo>
                <a:cubicBezTo>
                  <a:pt x="1166" y="283"/>
                  <a:pt x="1161" y="283"/>
                  <a:pt x="1161" y="283"/>
                </a:cubicBezTo>
                <a:cubicBezTo>
                  <a:pt x="1165" y="272"/>
                  <a:pt x="1186" y="287"/>
                  <a:pt x="1188" y="274"/>
                </a:cubicBezTo>
                <a:cubicBezTo>
                  <a:pt x="1196" y="277"/>
                  <a:pt x="1204" y="277"/>
                  <a:pt x="1209" y="283"/>
                </a:cubicBezTo>
                <a:cubicBezTo>
                  <a:pt x="1214" y="281"/>
                  <a:pt x="1222" y="280"/>
                  <a:pt x="1226" y="276"/>
                </a:cubicBezTo>
                <a:cubicBezTo>
                  <a:pt x="1225" y="272"/>
                  <a:pt x="1223" y="280"/>
                  <a:pt x="1219" y="277"/>
                </a:cubicBezTo>
                <a:cubicBezTo>
                  <a:pt x="1217" y="272"/>
                  <a:pt x="1221" y="271"/>
                  <a:pt x="1223" y="269"/>
                </a:cubicBezTo>
                <a:cubicBezTo>
                  <a:pt x="1228" y="273"/>
                  <a:pt x="1232" y="278"/>
                  <a:pt x="1236" y="283"/>
                </a:cubicBezTo>
                <a:cubicBezTo>
                  <a:pt x="1240" y="282"/>
                  <a:pt x="1241" y="280"/>
                  <a:pt x="1243" y="277"/>
                </a:cubicBezTo>
                <a:cubicBezTo>
                  <a:pt x="1245" y="279"/>
                  <a:pt x="1247" y="281"/>
                  <a:pt x="1249" y="283"/>
                </a:cubicBezTo>
                <a:cubicBezTo>
                  <a:pt x="1251" y="281"/>
                  <a:pt x="1257" y="283"/>
                  <a:pt x="1255" y="277"/>
                </a:cubicBezTo>
                <a:cubicBezTo>
                  <a:pt x="1265" y="290"/>
                  <a:pt x="1280" y="281"/>
                  <a:pt x="1294" y="287"/>
                </a:cubicBezTo>
                <a:cubicBezTo>
                  <a:pt x="1290" y="279"/>
                  <a:pt x="1286" y="270"/>
                  <a:pt x="1301" y="269"/>
                </a:cubicBezTo>
                <a:cubicBezTo>
                  <a:pt x="1300" y="262"/>
                  <a:pt x="1288" y="265"/>
                  <a:pt x="1286" y="260"/>
                </a:cubicBezTo>
                <a:cubicBezTo>
                  <a:pt x="1291" y="251"/>
                  <a:pt x="1315" y="257"/>
                  <a:pt x="1323" y="255"/>
                </a:cubicBezTo>
                <a:cubicBezTo>
                  <a:pt x="1315" y="250"/>
                  <a:pt x="1302" y="241"/>
                  <a:pt x="1288" y="245"/>
                </a:cubicBezTo>
                <a:cubicBezTo>
                  <a:pt x="1281" y="238"/>
                  <a:pt x="1277" y="242"/>
                  <a:pt x="1265" y="237"/>
                </a:cubicBezTo>
                <a:cubicBezTo>
                  <a:pt x="1263" y="231"/>
                  <a:pt x="1272" y="236"/>
                  <a:pt x="1270" y="231"/>
                </a:cubicBezTo>
                <a:cubicBezTo>
                  <a:pt x="1261" y="226"/>
                  <a:pt x="1249" y="225"/>
                  <a:pt x="1243" y="218"/>
                </a:cubicBezTo>
                <a:cubicBezTo>
                  <a:pt x="1249" y="210"/>
                  <a:pt x="1259" y="225"/>
                  <a:pt x="1268" y="218"/>
                </a:cubicBezTo>
                <a:cubicBezTo>
                  <a:pt x="1263" y="213"/>
                  <a:pt x="1265" y="214"/>
                  <a:pt x="1268" y="209"/>
                </a:cubicBezTo>
                <a:cubicBezTo>
                  <a:pt x="1263" y="210"/>
                  <a:pt x="1262" y="207"/>
                  <a:pt x="1256" y="208"/>
                </a:cubicBezTo>
                <a:cubicBezTo>
                  <a:pt x="1258" y="204"/>
                  <a:pt x="1259" y="201"/>
                  <a:pt x="1259" y="199"/>
                </a:cubicBezTo>
                <a:cubicBezTo>
                  <a:pt x="1256" y="197"/>
                  <a:pt x="1251" y="195"/>
                  <a:pt x="1252" y="189"/>
                </a:cubicBezTo>
                <a:cubicBezTo>
                  <a:pt x="1254" y="186"/>
                  <a:pt x="1258" y="187"/>
                  <a:pt x="1261" y="186"/>
                </a:cubicBezTo>
                <a:cubicBezTo>
                  <a:pt x="1256" y="180"/>
                  <a:pt x="1245" y="181"/>
                  <a:pt x="1239" y="176"/>
                </a:cubicBezTo>
                <a:cubicBezTo>
                  <a:pt x="1236" y="170"/>
                  <a:pt x="1239" y="160"/>
                  <a:pt x="1233" y="158"/>
                </a:cubicBezTo>
                <a:cubicBezTo>
                  <a:pt x="1233" y="157"/>
                  <a:pt x="1236" y="157"/>
                  <a:pt x="1238" y="157"/>
                </a:cubicBezTo>
                <a:cubicBezTo>
                  <a:pt x="1228" y="148"/>
                  <a:pt x="1217" y="140"/>
                  <a:pt x="1204" y="135"/>
                </a:cubicBezTo>
                <a:cubicBezTo>
                  <a:pt x="1213" y="135"/>
                  <a:pt x="1219" y="128"/>
                  <a:pt x="1226" y="131"/>
                </a:cubicBezTo>
                <a:cubicBezTo>
                  <a:pt x="1222" y="126"/>
                  <a:pt x="1227" y="124"/>
                  <a:pt x="1233" y="125"/>
                </a:cubicBezTo>
                <a:cubicBezTo>
                  <a:pt x="1226" y="120"/>
                  <a:pt x="1218" y="117"/>
                  <a:pt x="1209" y="115"/>
                </a:cubicBezTo>
                <a:cubicBezTo>
                  <a:pt x="1200" y="100"/>
                  <a:pt x="1186" y="85"/>
                  <a:pt x="1162" y="90"/>
                </a:cubicBezTo>
                <a:cubicBezTo>
                  <a:pt x="1164" y="84"/>
                  <a:pt x="1175" y="87"/>
                  <a:pt x="1177" y="77"/>
                </a:cubicBezTo>
                <a:cubicBezTo>
                  <a:pt x="1170" y="76"/>
                  <a:pt x="1166" y="72"/>
                  <a:pt x="1164" y="67"/>
                </a:cubicBezTo>
                <a:cubicBezTo>
                  <a:pt x="1156" y="69"/>
                  <a:pt x="1152" y="68"/>
                  <a:pt x="1146" y="64"/>
                </a:cubicBezTo>
                <a:cubicBezTo>
                  <a:pt x="1142" y="65"/>
                  <a:pt x="1148" y="68"/>
                  <a:pt x="1145" y="70"/>
                </a:cubicBezTo>
                <a:cubicBezTo>
                  <a:pt x="1133" y="71"/>
                  <a:pt x="1141" y="64"/>
                  <a:pt x="1139" y="61"/>
                </a:cubicBezTo>
                <a:cubicBezTo>
                  <a:pt x="1114" y="71"/>
                  <a:pt x="1094" y="42"/>
                  <a:pt x="1069" y="60"/>
                </a:cubicBezTo>
                <a:cubicBezTo>
                  <a:pt x="1063" y="58"/>
                  <a:pt x="1061" y="53"/>
                  <a:pt x="1061" y="49"/>
                </a:cubicBezTo>
                <a:cubicBezTo>
                  <a:pt x="1048" y="48"/>
                  <a:pt x="1042" y="41"/>
                  <a:pt x="1032" y="41"/>
                </a:cubicBezTo>
                <a:cubicBezTo>
                  <a:pt x="1024" y="40"/>
                  <a:pt x="1019" y="45"/>
                  <a:pt x="1011" y="44"/>
                </a:cubicBezTo>
                <a:cubicBezTo>
                  <a:pt x="1006" y="44"/>
                  <a:pt x="1007" y="37"/>
                  <a:pt x="1000" y="39"/>
                </a:cubicBezTo>
                <a:cubicBezTo>
                  <a:pt x="995" y="46"/>
                  <a:pt x="1001" y="54"/>
                  <a:pt x="994" y="57"/>
                </a:cubicBezTo>
                <a:cubicBezTo>
                  <a:pt x="996" y="59"/>
                  <a:pt x="1002" y="58"/>
                  <a:pt x="1004" y="61"/>
                </a:cubicBezTo>
                <a:cubicBezTo>
                  <a:pt x="1001" y="68"/>
                  <a:pt x="996" y="72"/>
                  <a:pt x="987" y="73"/>
                </a:cubicBezTo>
                <a:cubicBezTo>
                  <a:pt x="989" y="77"/>
                  <a:pt x="986" y="78"/>
                  <a:pt x="987" y="84"/>
                </a:cubicBezTo>
                <a:cubicBezTo>
                  <a:pt x="975" y="84"/>
                  <a:pt x="978" y="70"/>
                  <a:pt x="969" y="68"/>
                </a:cubicBezTo>
                <a:cubicBezTo>
                  <a:pt x="969" y="66"/>
                  <a:pt x="970" y="66"/>
                  <a:pt x="972" y="65"/>
                </a:cubicBezTo>
                <a:cubicBezTo>
                  <a:pt x="964" y="56"/>
                  <a:pt x="951" y="44"/>
                  <a:pt x="939" y="44"/>
                </a:cubicBezTo>
                <a:cubicBezTo>
                  <a:pt x="936" y="39"/>
                  <a:pt x="939" y="36"/>
                  <a:pt x="943" y="33"/>
                </a:cubicBezTo>
                <a:cubicBezTo>
                  <a:pt x="933" y="26"/>
                  <a:pt x="911" y="30"/>
                  <a:pt x="905" y="17"/>
                </a:cubicBezTo>
                <a:cubicBezTo>
                  <a:pt x="901" y="18"/>
                  <a:pt x="899" y="21"/>
                  <a:pt x="899" y="26"/>
                </a:cubicBezTo>
                <a:cubicBezTo>
                  <a:pt x="903" y="26"/>
                  <a:pt x="906" y="27"/>
                  <a:pt x="905" y="31"/>
                </a:cubicBezTo>
                <a:cubicBezTo>
                  <a:pt x="901" y="32"/>
                  <a:pt x="896" y="30"/>
                  <a:pt x="891" y="33"/>
                </a:cubicBezTo>
                <a:cubicBezTo>
                  <a:pt x="890" y="37"/>
                  <a:pt x="890" y="42"/>
                  <a:pt x="888" y="45"/>
                </a:cubicBezTo>
                <a:cubicBezTo>
                  <a:pt x="901" y="49"/>
                  <a:pt x="909" y="58"/>
                  <a:pt x="904" y="77"/>
                </a:cubicBezTo>
                <a:cubicBezTo>
                  <a:pt x="911" y="80"/>
                  <a:pt x="914" y="87"/>
                  <a:pt x="918" y="93"/>
                </a:cubicBezTo>
                <a:cubicBezTo>
                  <a:pt x="919" y="95"/>
                  <a:pt x="917" y="95"/>
                  <a:pt x="917" y="97"/>
                </a:cubicBezTo>
                <a:cubicBezTo>
                  <a:pt x="906" y="98"/>
                  <a:pt x="899" y="95"/>
                  <a:pt x="894" y="90"/>
                </a:cubicBezTo>
                <a:cubicBezTo>
                  <a:pt x="894" y="85"/>
                  <a:pt x="896" y="84"/>
                  <a:pt x="894" y="80"/>
                </a:cubicBezTo>
                <a:cubicBezTo>
                  <a:pt x="887" y="83"/>
                  <a:pt x="883" y="73"/>
                  <a:pt x="876" y="71"/>
                </a:cubicBezTo>
                <a:cubicBezTo>
                  <a:pt x="876" y="67"/>
                  <a:pt x="876" y="62"/>
                  <a:pt x="879" y="61"/>
                </a:cubicBezTo>
                <a:cubicBezTo>
                  <a:pt x="864" y="43"/>
                  <a:pt x="845" y="29"/>
                  <a:pt x="815" y="42"/>
                </a:cubicBezTo>
                <a:cubicBezTo>
                  <a:pt x="815" y="49"/>
                  <a:pt x="819" y="51"/>
                  <a:pt x="817" y="58"/>
                </a:cubicBezTo>
                <a:cubicBezTo>
                  <a:pt x="799" y="71"/>
                  <a:pt x="797" y="46"/>
                  <a:pt x="780" y="45"/>
                </a:cubicBezTo>
                <a:cubicBezTo>
                  <a:pt x="778" y="37"/>
                  <a:pt x="785" y="37"/>
                  <a:pt x="786" y="32"/>
                </a:cubicBezTo>
                <a:cubicBezTo>
                  <a:pt x="783" y="32"/>
                  <a:pt x="781" y="32"/>
                  <a:pt x="779" y="31"/>
                </a:cubicBezTo>
                <a:cubicBezTo>
                  <a:pt x="781" y="29"/>
                  <a:pt x="781" y="25"/>
                  <a:pt x="780" y="22"/>
                </a:cubicBezTo>
                <a:cubicBezTo>
                  <a:pt x="776" y="21"/>
                  <a:pt x="772" y="19"/>
                  <a:pt x="766" y="20"/>
                </a:cubicBezTo>
                <a:cubicBezTo>
                  <a:pt x="766" y="24"/>
                  <a:pt x="765" y="25"/>
                  <a:pt x="762" y="25"/>
                </a:cubicBezTo>
                <a:cubicBezTo>
                  <a:pt x="760" y="29"/>
                  <a:pt x="766" y="28"/>
                  <a:pt x="764" y="32"/>
                </a:cubicBezTo>
                <a:cubicBezTo>
                  <a:pt x="759" y="35"/>
                  <a:pt x="756" y="42"/>
                  <a:pt x="754" y="49"/>
                </a:cubicBezTo>
                <a:cubicBezTo>
                  <a:pt x="739" y="40"/>
                  <a:pt x="717" y="55"/>
                  <a:pt x="712" y="38"/>
                </a:cubicBezTo>
                <a:cubicBezTo>
                  <a:pt x="710" y="37"/>
                  <a:pt x="705" y="39"/>
                  <a:pt x="705" y="36"/>
                </a:cubicBezTo>
                <a:cubicBezTo>
                  <a:pt x="704" y="32"/>
                  <a:pt x="710" y="34"/>
                  <a:pt x="711" y="31"/>
                </a:cubicBezTo>
                <a:cubicBezTo>
                  <a:pt x="698" y="0"/>
                  <a:pt x="676" y="46"/>
                  <a:pt x="663" y="20"/>
                </a:cubicBezTo>
                <a:cubicBezTo>
                  <a:pt x="655" y="28"/>
                  <a:pt x="634" y="15"/>
                  <a:pt x="632" y="29"/>
                </a:cubicBezTo>
                <a:cubicBezTo>
                  <a:pt x="624" y="29"/>
                  <a:pt x="617" y="32"/>
                  <a:pt x="609" y="32"/>
                </a:cubicBezTo>
                <a:cubicBezTo>
                  <a:pt x="607" y="31"/>
                  <a:pt x="607" y="29"/>
                  <a:pt x="605" y="29"/>
                </a:cubicBezTo>
                <a:cubicBezTo>
                  <a:pt x="604" y="25"/>
                  <a:pt x="607" y="25"/>
                  <a:pt x="606" y="22"/>
                </a:cubicBezTo>
                <a:cubicBezTo>
                  <a:pt x="603" y="22"/>
                  <a:pt x="602" y="20"/>
                  <a:pt x="600" y="17"/>
                </a:cubicBezTo>
                <a:cubicBezTo>
                  <a:pt x="595" y="20"/>
                  <a:pt x="590" y="22"/>
                  <a:pt x="583" y="23"/>
                </a:cubicBezTo>
                <a:cubicBezTo>
                  <a:pt x="583" y="30"/>
                  <a:pt x="589" y="31"/>
                  <a:pt x="593" y="33"/>
                </a:cubicBezTo>
                <a:cubicBezTo>
                  <a:pt x="594" y="38"/>
                  <a:pt x="589" y="36"/>
                  <a:pt x="590" y="41"/>
                </a:cubicBezTo>
                <a:cubicBezTo>
                  <a:pt x="583" y="38"/>
                  <a:pt x="579" y="42"/>
                  <a:pt x="574" y="38"/>
                </a:cubicBezTo>
                <a:cubicBezTo>
                  <a:pt x="581" y="31"/>
                  <a:pt x="570" y="29"/>
                  <a:pt x="567" y="23"/>
                </a:cubicBezTo>
                <a:cubicBezTo>
                  <a:pt x="564" y="25"/>
                  <a:pt x="569" y="30"/>
                  <a:pt x="567" y="35"/>
                </a:cubicBezTo>
                <a:cubicBezTo>
                  <a:pt x="573" y="35"/>
                  <a:pt x="573" y="35"/>
                  <a:pt x="573" y="35"/>
                </a:cubicBezTo>
                <a:cubicBezTo>
                  <a:pt x="573" y="37"/>
                  <a:pt x="573" y="39"/>
                  <a:pt x="574" y="39"/>
                </a:cubicBezTo>
                <a:cubicBezTo>
                  <a:pt x="569" y="44"/>
                  <a:pt x="556" y="50"/>
                  <a:pt x="548" y="44"/>
                </a:cubicBezTo>
                <a:cubicBezTo>
                  <a:pt x="550" y="38"/>
                  <a:pt x="550" y="31"/>
                  <a:pt x="550" y="23"/>
                </a:cubicBezTo>
                <a:cubicBezTo>
                  <a:pt x="537" y="21"/>
                  <a:pt x="507" y="14"/>
                  <a:pt x="506" y="35"/>
                </a:cubicBezTo>
                <a:cubicBezTo>
                  <a:pt x="501" y="37"/>
                  <a:pt x="495" y="38"/>
                  <a:pt x="494" y="44"/>
                </a:cubicBezTo>
                <a:cubicBezTo>
                  <a:pt x="490" y="41"/>
                  <a:pt x="486" y="36"/>
                  <a:pt x="480" y="35"/>
                </a:cubicBezTo>
                <a:cubicBezTo>
                  <a:pt x="480" y="30"/>
                  <a:pt x="485" y="30"/>
                  <a:pt x="484" y="25"/>
                </a:cubicBezTo>
                <a:cubicBezTo>
                  <a:pt x="477" y="23"/>
                  <a:pt x="469" y="24"/>
                  <a:pt x="461" y="22"/>
                </a:cubicBezTo>
                <a:cubicBezTo>
                  <a:pt x="442" y="34"/>
                  <a:pt x="419" y="24"/>
                  <a:pt x="394" y="22"/>
                </a:cubicBezTo>
                <a:cubicBezTo>
                  <a:pt x="393" y="33"/>
                  <a:pt x="378" y="28"/>
                  <a:pt x="370" y="28"/>
                </a:cubicBezTo>
                <a:cubicBezTo>
                  <a:pt x="334" y="28"/>
                  <a:pt x="292" y="36"/>
                  <a:pt x="256" y="42"/>
                </a:cubicBezTo>
                <a:cubicBezTo>
                  <a:pt x="251" y="48"/>
                  <a:pt x="240" y="51"/>
                  <a:pt x="230" y="48"/>
                </a:cubicBezTo>
                <a:cubicBezTo>
                  <a:pt x="226" y="47"/>
                  <a:pt x="226" y="52"/>
                  <a:pt x="223" y="52"/>
                </a:cubicBezTo>
                <a:cubicBezTo>
                  <a:pt x="215" y="47"/>
                  <a:pt x="221" y="36"/>
                  <a:pt x="225" y="31"/>
                </a:cubicBezTo>
                <a:cubicBezTo>
                  <a:pt x="207" y="31"/>
                  <a:pt x="188" y="32"/>
                  <a:pt x="171" y="33"/>
                </a:cubicBezTo>
                <a:cubicBezTo>
                  <a:pt x="170" y="36"/>
                  <a:pt x="169" y="40"/>
                  <a:pt x="166" y="42"/>
                </a:cubicBezTo>
                <a:cubicBezTo>
                  <a:pt x="137" y="47"/>
                  <a:pt x="122" y="66"/>
                  <a:pt x="110" y="87"/>
                </a:cubicBezTo>
                <a:cubicBezTo>
                  <a:pt x="105" y="87"/>
                  <a:pt x="99" y="86"/>
                  <a:pt x="97" y="89"/>
                </a:cubicBezTo>
                <a:cubicBezTo>
                  <a:pt x="97" y="91"/>
                  <a:pt x="99" y="92"/>
                  <a:pt x="103" y="91"/>
                </a:cubicBezTo>
                <a:cubicBezTo>
                  <a:pt x="104" y="100"/>
                  <a:pt x="99" y="103"/>
                  <a:pt x="95" y="107"/>
                </a:cubicBezTo>
                <a:cubicBezTo>
                  <a:pt x="92" y="127"/>
                  <a:pt x="106" y="130"/>
                  <a:pt x="107" y="145"/>
                </a:cubicBezTo>
                <a:cubicBezTo>
                  <a:pt x="112" y="147"/>
                  <a:pt x="116" y="150"/>
                  <a:pt x="120" y="152"/>
                </a:cubicBezTo>
                <a:cubicBezTo>
                  <a:pt x="120" y="154"/>
                  <a:pt x="119" y="154"/>
                  <a:pt x="119" y="155"/>
                </a:cubicBezTo>
                <a:cubicBezTo>
                  <a:pt x="119" y="158"/>
                  <a:pt x="113" y="156"/>
                  <a:pt x="111" y="157"/>
                </a:cubicBezTo>
                <a:cubicBezTo>
                  <a:pt x="115" y="166"/>
                  <a:pt x="123" y="175"/>
                  <a:pt x="133" y="173"/>
                </a:cubicBezTo>
                <a:cubicBezTo>
                  <a:pt x="136" y="173"/>
                  <a:pt x="131" y="176"/>
                  <a:pt x="133" y="180"/>
                </a:cubicBezTo>
                <a:cubicBezTo>
                  <a:pt x="139" y="177"/>
                  <a:pt x="143" y="182"/>
                  <a:pt x="146" y="186"/>
                </a:cubicBezTo>
                <a:cubicBezTo>
                  <a:pt x="145" y="187"/>
                  <a:pt x="143" y="189"/>
                  <a:pt x="142" y="190"/>
                </a:cubicBezTo>
                <a:cubicBezTo>
                  <a:pt x="145" y="194"/>
                  <a:pt x="154" y="193"/>
                  <a:pt x="155" y="200"/>
                </a:cubicBezTo>
                <a:cubicBezTo>
                  <a:pt x="151" y="206"/>
                  <a:pt x="140" y="217"/>
                  <a:pt x="151" y="224"/>
                </a:cubicBezTo>
                <a:cubicBezTo>
                  <a:pt x="149" y="227"/>
                  <a:pt x="144" y="226"/>
                  <a:pt x="142" y="228"/>
                </a:cubicBezTo>
                <a:cubicBezTo>
                  <a:pt x="143" y="234"/>
                  <a:pt x="139" y="236"/>
                  <a:pt x="140" y="242"/>
                </a:cubicBezTo>
                <a:cubicBezTo>
                  <a:pt x="137" y="253"/>
                  <a:pt x="119" y="239"/>
                  <a:pt x="119" y="251"/>
                </a:cubicBezTo>
                <a:cubicBezTo>
                  <a:pt x="110" y="250"/>
                  <a:pt x="109" y="252"/>
                  <a:pt x="103" y="250"/>
                </a:cubicBezTo>
                <a:cubicBezTo>
                  <a:pt x="102" y="245"/>
                  <a:pt x="107" y="246"/>
                  <a:pt x="106" y="240"/>
                </a:cubicBezTo>
                <a:cubicBezTo>
                  <a:pt x="94" y="240"/>
                  <a:pt x="78" y="238"/>
                  <a:pt x="65" y="240"/>
                </a:cubicBezTo>
                <a:cubicBezTo>
                  <a:pt x="72" y="262"/>
                  <a:pt x="100" y="259"/>
                  <a:pt x="120" y="257"/>
                </a:cubicBezTo>
                <a:cubicBezTo>
                  <a:pt x="123" y="260"/>
                  <a:pt x="114" y="262"/>
                  <a:pt x="111" y="264"/>
                </a:cubicBezTo>
                <a:cubicBezTo>
                  <a:pt x="120" y="271"/>
                  <a:pt x="130" y="273"/>
                  <a:pt x="140" y="276"/>
                </a:cubicBezTo>
                <a:cubicBezTo>
                  <a:pt x="136" y="271"/>
                  <a:pt x="141" y="270"/>
                  <a:pt x="143" y="274"/>
                </a:cubicBezTo>
                <a:cubicBezTo>
                  <a:pt x="148" y="272"/>
                  <a:pt x="142" y="269"/>
                  <a:pt x="137" y="270"/>
                </a:cubicBezTo>
                <a:cubicBezTo>
                  <a:pt x="138" y="261"/>
                  <a:pt x="151" y="267"/>
                  <a:pt x="151" y="273"/>
                </a:cubicBezTo>
                <a:cubicBezTo>
                  <a:pt x="151" y="276"/>
                  <a:pt x="144" y="272"/>
                  <a:pt x="146" y="277"/>
                </a:cubicBezTo>
                <a:cubicBezTo>
                  <a:pt x="154" y="279"/>
                  <a:pt x="156" y="274"/>
                  <a:pt x="162" y="274"/>
                </a:cubicBezTo>
                <a:cubicBezTo>
                  <a:pt x="164" y="275"/>
                  <a:pt x="163" y="277"/>
                  <a:pt x="164" y="279"/>
                </a:cubicBezTo>
                <a:cubicBezTo>
                  <a:pt x="159" y="282"/>
                  <a:pt x="153" y="283"/>
                  <a:pt x="146" y="285"/>
                </a:cubicBezTo>
                <a:cubicBezTo>
                  <a:pt x="146" y="287"/>
                  <a:pt x="147" y="287"/>
                  <a:pt x="149" y="287"/>
                </a:cubicBezTo>
                <a:cubicBezTo>
                  <a:pt x="149" y="289"/>
                  <a:pt x="148" y="289"/>
                  <a:pt x="148" y="290"/>
                </a:cubicBezTo>
                <a:cubicBezTo>
                  <a:pt x="142" y="291"/>
                  <a:pt x="148" y="288"/>
                  <a:pt x="145" y="286"/>
                </a:cubicBezTo>
                <a:cubicBezTo>
                  <a:pt x="129" y="290"/>
                  <a:pt x="118" y="289"/>
                  <a:pt x="103" y="290"/>
                </a:cubicBezTo>
                <a:cubicBezTo>
                  <a:pt x="103" y="301"/>
                  <a:pt x="113" y="293"/>
                  <a:pt x="120" y="293"/>
                </a:cubicBezTo>
                <a:cubicBezTo>
                  <a:pt x="133" y="293"/>
                  <a:pt x="149" y="298"/>
                  <a:pt x="158" y="300"/>
                </a:cubicBezTo>
                <a:cubicBezTo>
                  <a:pt x="157" y="302"/>
                  <a:pt x="156" y="303"/>
                  <a:pt x="155" y="303"/>
                </a:cubicBezTo>
                <a:cubicBezTo>
                  <a:pt x="155" y="308"/>
                  <a:pt x="164" y="304"/>
                  <a:pt x="164" y="309"/>
                </a:cubicBezTo>
                <a:cubicBezTo>
                  <a:pt x="168" y="308"/>
                  <a:pt x="173" y="307"/>
                  <a:pt x="177" y="305"/>
                </a:cubicBezTo>
                <a:cubicBezTo>
                  <a:pt x="181" y="304"/>
                  <a:pt x="180" y="308"/>
                  <a:pt x="182" y="308"/>
                </a:cubicBezTo>
                <a:cubicBezTo>
                  <a:pt x="161" y="311"/>
                  <a:pt x="145" y="317"/>
                  <a:pt x="119" y="318"/>
                </a:cubicBezTo>
                <a:cubicBezTo>
                  <a:pt x="125" y="313"/>
                  <a:pt x="132" y="310"/>
                  <a:pt x="140" y="308"/>
                </a:cubicBezTo>
                <a:cubicBezTo>
                  <a:pt x="135" y="297"/>
                  <a:pt x="120" y="308"/>
                  <a:pt x="108" y="306"/>
                </a:cubicBezTo>
                <a:cubicBezTo>
                  <a:pt x="115" y="320"/>
                  <a:pt x="83" y="315"/>
                  <a:pt x="74" y="316"/>
                </a:cubicBezTo>
                <a:cubicBezTo>
                  <a:pt x="70" y="319"/>
                  <a:pt x="68" y="323"/>
                  <a:pt x="71" y="328"/>
                </a:cubicBezTo>
                <a:cubicBezTo>
                  <a:pt x="75" y="327"/>
                  <a:pt x="80" y="326"/>
                  <a:pt x="84" y="325"/>
                </a:cubicBezTo>
                <a:cubicBezTo>
                  <a:pt x="84" y="331"/>
                  <a:pt x="78" y="329"/>
                  <a:pt x="79" y="335"/>
                </a:cubicBezTo>
                <a:cubicBezTo>
                  <a:pt x="91" y="334"/>
                  <a:pt x="95" y="336"/>
                  <a:pt x="103" y="335"/>
                </a:cubicBezTo>
                <a:cubicBezTo>
                  <a:pt x="80" y="352"/>
                  <a:pt x="35" y="347"/>
                  <a:pt x="36" y="388"/>
                </a:cubicBezTo>
                <a:cubicBezTo>
                  <a:pt x="40" y="390"/>
                  <a:pt x="44" y="391"/>
                  <a:pt x="45" y="396"/>
                </a:cubicBezTo>
                <a:cubicBezTo>
                  <a:pt x="40" y="401"/>
                  <a:pt x="31" y="401"/>
                  <a:pt x="33" y="412"/>
                </a:cubicBezTo>
                <a:cubicBezTo>
                  <a:pt x="37" y="413"/>
                  <a:pt x="37" y="417"/>
                  <a:pt x="42" y="417"/>
                </a:cubicBezTo>
                <a:cubicBezTo>
                  <a:pt x="50" y="410"/>
                  <a:pt x="63" y="408"/>
                  <a:pt x="75" y="405"/>
                </a:cubicBezTo>
                <a:cubicBezTo>
                  <a:pt x="73" y="403"/>
                  <a:pt x="72" y="399"/>
                  <a:pt x="71" y="396"/>
                </a:cubicBezTo>
                <a:cubicBezTo>
                  <a:pt x="64" y="395"/>
                  <a:pt x="58" y="400"/>
                  <a:pt x="55" y="395"/>
                </a:cubicBezTo>
                <a:cubicBezTo>
                  <a:pt x="64" y="392"/>
                  <a:pt x="71" y="386"/>
                  <a:pt x="79" y="383"/>
                </a:cubicBezTo>
                <a:cubicBezTo>
                  <a:pt x="81" y="383"/>
                  <a:pt x="81" y="385"/>
                  <a:pt x="82" y="385"/>
                </a:cubicBezTo>
                <a:cubicBezTo>
                  <a:pt x="84" y="389"/>
                  <a:pt x="78" y="386"/>
                  <a:pt x="79" y="390"/>
                </a:cubicBezTo>
                <a:cubicBezTo>
                  <a:pt x="81" y="391"/>
                  <a:pt x="81" y="392"/>
                  <a:pt x="81" y="393"/>
                </a:cubicBezTo>
                <a:cubicBezTo>
                  <a:pt x="98" y="386"/>
                  <a:pt x="102" y="402"/>
                  <a:pt x="116" y="404"/>
                </a:cubicBezTo>
                <a:cubicBezTo>
                  <a:pt x="119" y="408"/>
                  <a:pt x="120" y="410"/>
                  <a:pt x="117" y="415"/>
                </a:cubicBezTo>
                <a:cubicBezTo>
                  <a:pt x="158" y="420"/>
                  <a:pt x="206" y="411"/>
                  <a:pt x="239" y="405"/>
                </a:cubicBezTo>
                <a:cubicBezTo>
                  <a:pt x="237" y="400"/>
                  <a:pt x="239" y="402"/>
                  <a:pt x="239" y="396"/>
                </a:cubicBezTo>
                <a:cubicBezTo>
                  <a:pt x="246" y="396"/>
                  <a:pt x="264" y="389"/>
                  <a:pt x="268" y="401"/>
                </a:cubicBezTo>
                <a:cubicBezTo>
                  <a:pt x="262" y="401"/>
                  <a:pt x="251" y="400"/>
                  <a:pt x="243" y="404"/>
                </a:cubicBezTo>
                <a:cubicBezTo>
                  <a:pt x="248" y="406"/>
                  <a:pt x="244" y="407"/>
                  <a:pt x="242" y="409"/>
                </a:cubicBezTo>
                <a:cubicBezTo>
                  <a:pt x="220" y="409"/>
                  <a:pt x="206" y="424"/>
                  <a:pt x="182" y="425"/>
                </a:cubicBezTo>
                <a:cubicBezTo>
                  <a:pt x="153" y="427"/>
                  <a:pt x="115" y="427"/>
                  <a:pt x="94" y="430"/>
                </a:cubicBezTo>
                <a:cubicBezTo>
                  <a:pt x="95" y="435"/>
                  <a:pt x="119" y="431"/>
                  <a:pt x="124" y="437"/>
                </a:cubicBezTo>
                <a:cubicBezTo>
                  <a:pt x="124" y="441"/>
                  <a:pt x="122" y="441"/>
                  <a:pt x="126" y="443"/>
                </a:cubicBezTo>
                <a:cubicBezTo>
                  <a:pt x="125" y="445"/>
                  <a:pt x="121" y="445"/>
                  <a:pt x="119" y="447"/>
                </a:cubicBezTo>
                <a:cubicBezTo>
                  <a:pt x="123" y="453"/>
                  <a:pt x="124" y="458"/>
                  <a:pt x="123" y="463"/>
                </a:cubicBezTo>
                <a:cubicBezTo>
                  <a:pt x="135" y="463"/>
                  <a:pt x="143" y="460"/>
                  <a:pt x="149" y="467"/>
                </a:cubicBezTo>
                <a:cubicBezTo>
                  <a:pt x="138" y="471"/>
                  <a:pt x="118" y="472"/>
                  <a:pt x="103" y="475"/>
                </a:cubicBezTo>
                <a:cubicBezTo>
                  <a:pt x="128" y="481"/>
                  <a:pt x="153" y="476"/>
                  <a:pt x="181" y="479"/>
                </a:cubicBezTo>
                <a:cubicBezTo>
                  <a:pt x="175" y="488"/>
                  <a:pt x="153" y="481"/>
                  <a:pt x="142" y="485"/>
                </a:cubicBezTo>
                <a:cubicBezTo>
                  <a:pt x="141" y="489"/>
                  <a:pt x="145" y="488"/>
                  <a:pt x="145" y="491"/>
                </a:cubicBezTo>
                <a:cubicBezTo>
                  <a:pt x="140" y="495"/>
                  <a:pt x="123" y="487"/>
                  <a:pt x="126" y="499"/>
                </a:cubicBezTo>
                <a:cubicBezTo>
                  <a:pt x="146" y="503"/>
                  <a:pt x="162" y="499"/>
                  <a:pt x="180" y="501"/>
                </a:cubicBezTo>
                <a:cubicBezTo>
                  <a:pt x="183" y="502"/>
                  <a:pt x="175" y="504"/>
                  <a:pt x="180" y="507"/>
                </a:cubicBezTo>
                <a:cubicBezTo>
                  <a:pt x="182" y="506"/>
                  <a:pt x="183" y="508"/>
                  <a:pt x="185" y="508"/>
                </a:cubicBezTo>
                <a:cubicBezTo>
                  <a:pt x="180" y="494"/>
                  <a:pt x="209" y="497"/>
                  <a:pt x="217" y="501"/>
                </a:cubicBezTo>
                <a:cubicBezTo>
                  <a:pt x="228" y="495"/>
                  <a:pt x="250" y="511"/>
                  <a:pt x="261" y="498"/>
                </a:cubicBezTo>
                <a:cubicBezTo>
                  <a:pt x="266" y="497"/>
                  <a:pt x="264" y="503"/>
                  <a:pt x="267" y="505"/>
                </a:cubicBezTo>
                <a:cubicBezTo>
                  <a:pt x="264" y="495"/>
                  <a:pt x="282" y="500"/>
                  <a:pt x="293" y="501"/>
                </a:cubicBezTo>
                <a:cubicBezTo>
                  <a:pt x="288" y="508"/>
                  <a:pt x="287" y="511"/>
                  <a:pt x="270" y="509"/>
                </a:cubicBezTo>
                <a:cubicBezTo>
                  <a:pt x="273" y="513"/>
                  <a:pt x="268" y="513"/>
                  <a:pt x="267" y="515"/>
                </a:cubicBezTo>
                <a:cubicBezTo>
                  <a:pt x="264" y="515"/>
                  <a:pt x="263" y="513"/>
                  <a:pt x="264" y="509"/>
                </a:cubicBezTo>
                <a:cubicBezTo>
                  <a:pt x="250" y="511"/>
                  <a:pt x="240" y="507"/>
                  <a:pt x="226" y="511"/>
                </a:cubicBezTo>
                <a:cubicBezTo>
                  <a:pt x="223" y="509"/>
                  <a:pt x="221" y="507"/>
                  <a:pt x="220" y="502"/>
                </a:cubicBezTo>
                <a:cubicBezTo>
                  <a:pt x="216" y="502"/>
                  <a:pt x="217" y="507"/>
                  <a:pt x="211" y="507"/>
                </a:cubicBezTo>
                <a:cubicBezTo>
                  <a:pt x="212" y="510"/>
                  <a:pt x="217" y="508"/>
                  <a:pt x="217" y="511"/>
                </a:cubicBezTo>
                <a:cubicBezTo>
                  <a:pt x="217" y="514"/>
                  <a:pt x="212" y="512"/>
                  <a:pt x="211" y="514"/>
                </a:cubicBezTo>
                <a:cubicBezTo>
                  <a:pt x="215" y="516"/>
                  <a:pt x="216" y="521"/>
                  <a:pt x="217" y="525"/>
                </a:cubicBezTo>
                <a:cubicBezTo>
                  <a:pt x="214" y="521"/>
                  <a:pt x="193" y="532"/>
                  <a:pt x="195" y="518"/>
                </a:cubicBezTo>
                <a:cubicBezTo>
                  <a:pt x="188" y="515"/>
                  <a:pt x="178" y="515"/>
                  <a:pt x="166" y="517"/>
                </a:cubicBezTo>
                <a:cubicBezTo>
                  <a:pt x="170" y="522"/>
                  <a:pt x="170" y="523"/>
                  <a:pt x="171" y="528"/>
                </a:cubicBezTo>
                <a:cubicBezTo>
                  <a:pt x="164" y="534"/>
                  <a:pt x="159" y="527"/>
                  <a:pt x="152" y="530"/>
                </a:cubicBezTo>
                <a:cubicBezTo>
                  <a:pt x="156" y="525"/>
                  <a:pt x="153" y="521"/>
                  <a:pt x="145" y="521"/>
                </a:cubicBezTo>
                <a:cubicBezTo>
                  <a:pt x="144" y="515"/>
                  <a:pt x="151" y="517"/>
                  <a:pt x="156" y="517"/>
                </a:cubicBezTo>
                <a:cubicBezTo>
                  <a:pt x="156" y="511"/>
                  <a:pt x="144" y="515"/>
                  <a:pt x="139" y="514"/>
                </a:cubicBezTo>
                <a:cubicBezTo>
                  <a:pt x="138" y="519"/>
                  <a:pt x="145" y="518"/>
                  <a:pt x="142" y="524"/>
                </a:cubicBezTo>
                <a:cubicBezTo>
                  <a:pt x="147" y="521"/>
                  <a:pt x="147" y="526"/>
                  <a:pt x="151" y="528"/>
                </a:cubicBezTo>
                <a:cubicBezTo>
                  <a:pt x="151" y="531"/>
                  <a:pt x="145" y="529"/>
                  <a:pt x="143" y="530"/>
                </a:cubicBezTo>
                <a:cubicBezTo>
                  <a:pt x="147" y="539"/>
                  <a:pt x="167" y="534"/>
                  <a:pt x="174" y="537"/>
                </a:cubicBezTo>
                <a:cubicBezTo>
                  <a:pt x="169" y="541"/>
                  <a:pt x="161" y="541"/>
                  <a:pt x="155" y="543"/>
                </a:cubicBezTo>
                <a:cubicBezTo>
                  <a:pt x="165" y="550"/>
                  <a:pt x="180" y="555"/>
                  <a:pt x="194" y="556"/>
                </a:cubicBezTo>
                <a:cubicBezTo>
                  <a:pt x="195" y="553"/>
                  <a:pt x="191" y="554"/>
                  <a:pt x="191" y="552"/>
                </a:cubicBezTo>
                <a:cubicBezTo>
                  <a:pt x="206" y="558"/>
                  <a:pt x="227" y="556"/>
                  <a:pt x="248" y="559"/>
                </a:cubicBezTo>
                <a:cubicBezTo>
                  <a:pt x="243" y="565"/>
                  <a:pt x="238" y="563"/>
                  <a:pt x="238" y="572"/>
                </a:cubicBezTo>
                <a:cubicBezTo>
                  <a:pt x="241" y="575"/>
                  <a:pt x="242" y="572"/>
                  <a:pt x="245" y="570"/>
                </a:cubicBezTo>
                <a:cubicBezTo>
                  <a:pt x="253" y="572"/>
                  <a:pt x="244" y="581"/>
                  <a:pt x="251" y="585"/>
                </a:cubicBezTo>
                <a:cubicBezTo>
                  <a:pt x="243" y="592"/>
                  <a:pt x="220" y="585"/>
                  <a:pt x="216" y="595"/>
                </a:cubicBezTo>
                <a:cubicBezTo>
                  <a:pt x="213" y="596"/>
                  <a:pt x="213" y="593"/>
                  <a:pt x="213" y="591"/>
                </a:cubicBezTo>
                <a:cubicBezTo>
                  <a:pt x="209" y="591"/>
                  <a:pt x="212" y="596"/>
                  <a:pt x="213" y="597"/>
                </a:cubicBezTo>
                <a:cubicBezTo>
                  <a:pt x="222" y="592"/>
                  <a:pt x="238" y="595"/>
                  <a:pt x="245" y="601"/>
                </a:cubicBezTo>
                <a:cubicBezTo>
                  <a:pt x="256" y="595"/>
                  <a:pt x="263" y="603"/>
                  <a:pt x="271" y="608"/>
                </a:cubicBezTo>
                <a:cubicBezTo>
                  <a:pt x="274" y="600"/>
                  <a:pt x="285" y="593"/>
                  <a:pt x="277" y="585"/>
                </a:cubicBezTo>
                <a:cubicBezTo>
                  <a:pt x="288" y="576"/>
                  <a:pt x="289" y="601"/>
                  <a:pt x="280" y="604"/>
                </a:cubicBezTo>
                <a:cubicBezTo>
                  <a:pt x="282" y="608"/>
                  <a:pt x="290" y="604"/>
                  <a:pt x="293" y="611"/>
                </a:cubicBezTo>
                <a:cubicBezTo>
                  <a:pt x="296" y="611"/>
                  <a:pt x="293" y="606"/>
                  <a:pt x="294" y="604"/>
                </a:cubicBezTo>
                <a:cubicBezTo>
                  <a:pt x="300" y="604"/>
                  <a:pt x="300" y="604"/>
                  <a:pt x="300" y="604"/>
                </a:cubicBezTo>
                <a:cubicBezTo>
                  <a:pt x="299" y="612"/>
                  <a:pt x="294" y="611"/>
                  <a:pt x="297" y="620"/>
                </a:cubicBezTo>
                <a:cubicBezTo>
                  <a:pt x="311" y="615"/>
                  <a:pt x="312" y="627"/>
                  <a:pt x="323" y="628"/>
                </a:cubicBezTo>
                <a:cubicBezTo>
                  <a:pt x="322" y="632"/>
                  <a:pt x="313" y="628"/>
                  <a:pt x="312" y="631"/>
                </a:cubicBezTo>
                <a:cubicBezTo>
                  <a:pt x="313" y="633"/>
                  <a:pt x="314" y="634"/>
                  <a:pt x="316" y="634"/>
                </a:cubicBezTo>
                <a:cubicBezTo>
                  <a:pt x="315" y="636"/>
                  <a:pt x="312" y="636"/>
                  <a:pt x="315" y="637"/>
                </a:cubicBezTo>
                <a:cubicBezTo>
                  <a:pt x="306" y="640"/>
                  <a:pt x="299" y="644"/>
                  <a:pt x="297" y="653"/>
                </a:cubicBezTo>
                <a:cubicBezTo>
                  <a:pt x="288" y="654"/>
                  <a:pt x="283" y="658"/>
                  <a:pt x="272" y="658"/>
                </a:cubicBezTo>
                <a:cubicBezTo>
                  <a:pt x="271" y="659"/>
                  <a:pt x="272" y="662"/>
                  <a:pt x="274" y="663"/>
                </a:cubicBezTo>
                <a:cubicBezTo>
                  <a:pt x="253" y="672"/>
                  <a:pt x="226" y="661"/>
                  <a:pt x="200" y="669"/>
                </a:cubicBezTo>
                <a:cubicBezTo>
                  <a:pt x="203" y="676"/>
                  <a:pt x="210" y="678"/>
                  <a:pt x="220" y="678"/>
                </a:cubicBezTo>
                <a:cubicBezTo>
                  <a:pt x="222" y="674"/>
                  <a:pt x="223" y="675"/>
                  <a:pt x="222" y="671"/>
                </a:cubicBezTo>
                <a:cubicBezTo>
                  <a:pt x="248" y="670"/>
                  <a:pt x="257" y="669"/>
                  <a:pt x="278" y="671"/>
                </a:cubicBezTo>
                <a:cubicBezTo>
                  <a:pt x="282" y="667"/>
                  <a:pt x="275" y="667"/>
                  <a:pt x="277" y="660"/>
                </a:cubicBezTo>
                <a:cubicBezTo>
                  <a:pt x="280" y="658"/>
                  <a:pt x="286" y="657"/>
                  <a:pt x="290" y="659"/>
                </a:cubicBezTo>
                <a:cubicBezTo>
                  <a:pt x="287" y="668"/>
                  <a:pt x="282" y="669"/>
                  <a:pt x="281" y="678"/>
                </a:cubicBezTo>
                <a:cubicBezTo>
                  <a:pt x="280" y="682"/>
                  <a:pt x="284" y="681"/>
                  <a:pt x="284" y="684"/>
                </a:cubicBezTo>
                <a:cubicBezTo>
                  <a:pt x="275" y="697"/>
                  <a:pt x="291" y="712"/>
                  <a:pt x="283" y="718"/>
                </a:cubicBezTo>
                <a:cubicBezTo>
                  <a:pt x="283" y="720"/>
                  <a:pt x="286" y="720"/>
                  <a:pt x="288" y="720"/>
                </a:cubicBezTo>
                <a:cubicBezTo>
                  <a:pt x="289" y="730"/>
                  <a:pt x="272" y="724"/>
                  <a:pt x="270" y="724"/>
                </a:cubicBezTo>
                <a:cubicBezTo>
                  <a:pt x="269" y="720"/>
                  <a:pt x="273" y="721"/>
                  <a:pt x="274" y="720"/>
                </a:cubicBezTo>
                <a:cubicBezTo>
                  <a:pt x="271" y="716"/>
                  <a:pt x="266" y="721"/>
                  <a:pt x="262" y="720"/>
                </a:cubicBezTo>
                <a:cubicBezTo>
                  <a:pt x="258" y="714"/>
                  <a:pt x="255" y="709"/>
                  <a:pt x="245" y="713"/>
                </a:cubicBezTo>
                <a:cubicBezTo>
                  <a:pt x="245" y="716"/>
                  <a:pt x="249" y="721"/>
                  <a:pt x="242" y="720"/>
                </a:cubicBezTo>
                <a:cubicBezTo>
                  <a:pt x="241" y="723"/>
                  <a:pt x="245" y="722"/>
                  <a:pt x="245" y="724"/>
                </a:cubicBezTo>
                <a:cubicBezTo>
                  <a:pt x="240" y="732"/>
                  <a:pt x="225" y="725"/>
                  <a:pt x="214" y="726"/>
                </a:cubicBezTo>
                <a:cubicBezTo>
                  <a:pt x="214" y="731"/>
                  <a:pt x="219" y="730"/>
                  <a:pt x="220" y="733"/>
                </a:cubicBezTo>
                <a:cubicBezTo>
                  <a:pt x="219" y="736"/>
                  <a:pt x="217" y="738"/>
                  <a:pt x="214" y="739"/>
                </a:cubicBezTo>
                <a:cubicBezTo>
                  <a:pt x="216" y="742"/>
                  <a:pt x="218" y="745"/>
                  <a:pt x="219" y="749"/>
                </a:cubicBezTo>
                <a:cubicBezTo>
                  <a:pt x="215" y="755"/>
                  <a:pt x="192" y="748"/>
                  <a:pt x="200" y="761"/>
                </a:cubicBezTo>
                <a:cubicBezTo>
                  <a:pt x="184" y="765"/>
                  <a:pt x="161" y="760"/>
                  <a:pt x="149" y="771"/>
                </a:cubicBezTo>
                <a:cubicBezTo>
                  <a:pt x="162" y="772"/>
                  <a:pt x="172" y="767"/>
                  <a:pt x="180" y="774"/>
                </a:cubicBezTo>
                <a:cubicBezTo>
                  <a:pt x="178" y="776"/>
                  <a:pt x="176" y="777"/>
                  <a:pt x="172" y="777"/>
                </a:cubicBezTo>
                <a:cubicBezTo>
                  <a:pt x="171" y="782"/>
                  <a:pt x="178" y="779"/>
                  <a:pt x="180" y="782"/>
                </a:cubicBezTo>
                <a:cubicBezTo>
                  <a:pt x="171" y="784"/>
                  <a:pt x="171" y="794"/>
                  <a:pt x="161" y="794"/>
                </a:cubicBezTo>
                <a:cubicBezTo>
                  <a:pt x="166" y="803"/>
                  <a:pt x="177" y="798"/>
                  <a:pt x="181" y="807"/>
                </a:cubicBezTo>
                <a:cubicBezTo>
                  <a:pt x="182" y="809"/>
                  <a:pt x="176" y="814"/>
                  <a:pt x="184" y="813"/>
                </a:cubicBezTo>
                <a:cubicBezTo>
                  <a:pt x="184" y="817"/>
                  <a:pt x="178" y="815"/>
                  <a:pt x="174" y="816"/>
                </a:cubicBezTo>
                <a:cubicBezTo>
                  <a:pt x="179" y="822"/>
                  <a:pt x="175" y="827"/>
                  <a:pt x="171" y="832"/>
                </a:cubicBezTo>
                <a:cubicBezTo>
                  <a:pt x="192" y="829"/>
                  <a:pt x="213" y="839"/>
                  <a:pt x="236" y="829"/>
                </a:cubicBezTo>
                <a:cubicBezTo>
                  <a:pt x="234" y="826"/>
                  <a:pt x="237" y="826"/>
                  <a:pt x="235" y="823"/>
                </a:cubicBezTo>
                <a:cubicBezTo>
                  <a:pt x="247" y="821"/>
                  <a:pt x="258" y="818"/>
                  <a:pt x="272" y="819"/>
                </a:cubicBezTo>
                <a:cubicBezTo>
                  <a:pt x="272" y="817"/>
                  <a:pt x="271" y="816"/>
                  <a:pt x="271" y="814"/>
                </a:cubicBezTo>
                <a:cubicBezTo>
                  <a:pt x="285" y="808"/>
                  <a:pt x="303" y="807"/>
                  <a:pt x="325" y="811"/>
                </a:cubicBezTo>
                <a:cubicBezTo>
                  <a:pt x="325" y="806"/>
                  <a:pt x="325" y="806"/>
                  <a:pt x="325" y="806"/>
                </a:cubicBezTo>
                <a:cubicBezTo>
                  <a:pt x="329" y="806"/>
                  <a:pt x="329" y="806"/>
                  <a:pt x="329" y="806"/>
                </a:cubicBezTo>
                <a:cubicBezTo>
                  <a:pt x="334" y="806"/>
                  <a:pt x="326" y="812"/>
                  <a:pt x="330" y="811"/>
                </a:cubicBezTo>
                <a:cubicBezTo>
                  <a:pt x="335" y="813"/>
                  <a:pt x="333" y="807"/>
                  <a:pt x="335" y="806"/>
                </a:cubicBezTo>
                <a:cubicBezTo>
                  <a:pt x="351" y="809"/>
                  <a:pt x="370" y="805"/>
                  <a:pt x="390" y="801"/>
                </a:cubicBezTo>
                <a:cubicBezTo>
                  <a:pt x="387" y="796"/>
                  <a:pt x="393" y="795"/>
                  <a:pt x="399" y="797"/>
                </a:cubicBezTo>
                <a:cubicBezTo>
                  <a:pt x="397" y="788"/>
                  <a:pt x="404" y="788"/>
                  <a:pt x="409" y="787"/>
                </a:cubicBezTo>
                <a:cubicBezTo>
                  <a:pt x="407" y="781"/>
                  <a:pt x="412" y="781"/>
                  <a:pt x="412" y="777"/>
                </a:cubicBezTo>
                <a:cubicBezTo>
                  <a:pt x="409" y="776"/>
                  <a:pt x="406" y="777"/>
                  <a:pt x="406" y="775"/>
                </a:cubicBezTo>
                <a:cubicBezTo>
                  <a:pt x="418" y="775"/>
                  <a:pt x="433" y="777"/>
                  <a:pt x="450" y="775"/>
                </a:cubicBezTo>
                <a:cubicBezTo>
                  <a:pt x="452" y="769"/>
                  <a:pt x="445" y="771"/>
                  <a:pt x="445" y="766"/>
                </a:cubicBezTo>
                <a:cubicBezTo>
                  <a:pt x="431" y="772"/>
                  <a:pt x="419" y="767"/>
                  <a:pt x="405" y="772"/>
                </a:cubicBezTo>
                <a:cubicBezTo>
                  <a:pt x="399" y="773"/>
                  <a:pt x="401" y="767"/>
                  <a:pt x="396" y="768"/>
                </a:cubicBezTo>
                <a:cubicBezTo>
                  <a:pt x="399" y="764"/>
                  <a:pt x="393" y="759"/>
                  <a:pt x="399" y="759"/>
                </a:cubicBezTo>
                <a:cubicBezTo>
                  <a:pt x="396" y="756"/>
                  <a:pt x="392" y="761"/>
                  <a:pt x="389" y="758"/>
                </a:cubicBezTo>
                <a:cubicBezTo>
                  <a:pt x="391" y="753"/>
                  <a:pt x="398" y="758"/>
                  <a:pt x="399" y="749"/>
                </a:cubicBezTo>
                <a:cubicBezTo>
                  <a:pt x="406" y="749"/>
                  <a:pt x="406" y="749"/>
                  <a:pt x="406" y="749"/>
                </a:cubicBezTo>
                <a:cubicBezTo>
                  <a:pt x="411" y="751"/>
                  <a:pt x="407" y="757"/>
                  <a:pt x="409" y="759"/>
                </a:cubicBezTo>
                <a:cubicBezTo>
                  <a:pt x="409" y="762"/>
                  <a:pt x="404" y="760"/>
                  <a:pt x="402" y="761"/>
                </a:cubicBezTo>
                <a:cubicBezTo>
                  <a:pt x="402" y="769"/>
                  <a:pt x="414" y="764"/>
                  <a:pt x="418" y="762"/>
                </a:cubicBezTo>
                <a:cubicBezTo>
                  <a:pt x="414" y="760"/>
                  <a:pt x="413" y="756"/>
                  <a:pt x="410" y="753"/>
                </a:cubicBezTo>
                <a:cubicBezTo>
                  <a:pt x="413" y="748"/>
                  <a:pt x="418" y="745"/>
                  <a:pt x="422" y="740"/>
                </a:cubicBezTo>
                <a:cubicBezTo>
                  <a:pt x="426" y="745"/>
                  <a:pt x="441" y="740"/>
                  <a:pt x="442" y="748"/>
                </a:cubicBezTo>
                <a:cubicBezTo>
                  <a:pt x="453" y="739"/>
                  <a:pt x="455" y="751"/>
                  <a:pt x="470" y="748"/>
                </a:cubicBezTo>
                <a:cubicBezTo>
                  <a:pt x="465" y="745"/>
                  <a:pt x="470" y="742"/>
                  <a:pt x="465" y="739"/>
                </a:cubicBezTo>
                <a:cubicBezTo>
                  <a:pt x="473" y="738"/>
                  <a:pt x="489" y="736"/>
                  <a:pt x="494" y="745"/>
                </a:cubicBezTo>
                <a:cubicBezTo>
                  <a:pt x="496" y="742"/>
                  <a:pt x="502" y="745"/>
                  <a:pt x="500" y="740"/>
                </a:cubicBezTo>
                <a:cubicBezTo>
                  <a:pt x="507" y="744"/>
                  <a:pt x="522" y="744"/>
                  <a:pt x="519" y="752"/>
                </a:cubicBezTo>
                <a:cubicBezTo>
                  <a:pt x="532" y="753"/>
                  <a:pt x="536" y="749"/>
                  <a:pt x="547" y="752"/>
                </a:cubicBezTo>
                <a:cubicBezTo>
                  <a:pt x="549" y="751"/>
                  <a:pt x="551" y="750"/>
                  <a:pt x="551" y="746"/>
                </a:cubicBezTo>
                <a:cubicBezTo>
                  <a:pt x="563" y="748"/>
                  <a:pt x="578" y="747"/>
                  <a:pt x="590" y="749"/>
                </a:cubicBezTo>
                <a:cubicBezTo>
                  <a:pt x="590" y="756"/>
                  <a:pt x="575" y="747"/>
                  <a:pt x="579" y="758"/>
                </a:cubicBezTo>
                <a:cubicBezTo>
                  <a:pt x="570" y="760"/>
                  <a:pt x="570" y="754"/>
                  <a:pt x="563" y="755"/>
                </a:cubicBezTo>
                <a:cubicBezTo>
                  <a:pt x="564" y="757"/>
                  <a:pt x="564" y="758"/>
                  <a:pt x="563" y="761"/>
                </a:cubicBezTo>
                <a:cubicBezTo>
                  <a:pt x="558" y="762"/>
                  <a:pt x="557" y="759"/>
                  <a:pt x="554" y="759"/>
                </a:cubicBezTo>
                <a:cubicBezTo>
                  <a:pt x="555" y="758"/>
                  <a:pt x="555" y="757"/>
                  <a:pt x="557" y="756"/>
                </a:cubicBezTo>
                <a:cubicBezTo>
                  <a:pt x="551" y="752"/>
                  <a:pt x="546" y="761"/>
                  <a:pt x="538" y="761"/>
                </a:cubicBezTo>
                <a:cubicBezTo>
                  <a:pt x="538" y="764"/>
                  <a:pt x="541" y="766"/>
                  <a:pt x="542" y="768"/>
                </a:cubicBezTo>
                <a:cubicBezTo>
                  <a:pt x="567" y="759"/>
                  <a:pt x="604" y="768"/>
                  <a:pt x="622" y="761"/>
                </a:cubicBezTo>
                <a:cubicBezTo>
                  <a:pt x="620" y="756"/>
                  <a:pt x="621" y="753"/>
                  <a:pt x="622" y="750"/>
                </a:cubicBezTo>
                <a:cubicBezTo>
                  <a:pt x="645" y="749"/>
                  <a:pt x="666" y="762"/>
                  <a:pt x="685" y="749"/>
                </a:cubicBezTo>
                <a:cubicBezTo>
                  <a:pt x="695" y="752"/>
                  <a:pt x="697" y="749"/>
                  <a:pt x="703" y="758"/>
                </a:cubicBezTo>
                <a:cubicBezTo>
                  <a:pt x="699" y="761"/>
                  <a:pt x="699" y="760"/>
                  <a:pt x="702" y="765"/>
                </a:cubicBezTo>
                <a:cubicBezTo>
                  <a:pt x="692" y="771"/>
                  <a:pt x="698" y="756"/>
                  <a:pt x="692" y="762"/>
                </a:cubicBezTo>
                <a:cubicBezTo>
                  <a:pt x="690" y="755"/>
                  <a:pt x="696" y="761"/>
                  <a:pt x="696" y="758"/>
                </a:cubicBezTo>
                <a:cubicBezTo>
                  <a:pt x="693" y="753"/>
                  <a:pt x="681" y="757"/>
                  <a:pt x="676" y="762"/>
                </a:cubicBezTo>
                <a:cubicBezTo>
                  <a:pt x="689" y="759"/>
                  <a:pt x="688" y="764"/>
                  <a:pt x="695" y="765"/>
                </a:cubicBezTo>
                <a:cubicBezTo>
                  <a:pt x="685" y="773"/>
                  <a:pt x="655" y="765"/>
                  <a:pt x="643" y="769"/>
                </a:cubicBezTo>
                <a:cubicBezTo>
                  <a:pt x="644" y="774"/>
                  <a:pt x="653" y="771"/>
                  <a:pt x="648" y="778"/>
                </a:cubicBezTo>
                <a:cubicBezTo>
                  <a:pt x="677" y="782"/>
                  <a:pt x="704" y="781"/>
                  <a:pt x="725" y="778"/>
                </a:cubicBezTo>
                <a:cubicBezTo>
                  <a:pt x="724" y="776"/>
                  <a:pt x="724" y="773"/>
                  <a:pt x="722" y="771"/>
                </a:cubicBezTo>
                <a:cubicBezTo>
                  <a:pt x="729" y="769"/>
                  <a:pt x="744" y="770"/>
                  <a:pt x="750" y="766"/>
                </a:cubicBezTo>
                <a:cubicBezTo>
                  <a:pt x="755" y="767"/>
                  <a:pt x="751" y="775"/>
                  <a:pt x="757" y="774"/>
                </a:cubicBezTo>
                <a:cubicBezTo>
                  <a:pt x="756" y="775"/>
                  <a:pt x="752" y="775"/>
                  <a:pt x="750" y="774"/>
                </a:cubicBezTo>
                <a:cubicBezTo>
                  <a:pt x="745" y="781"/>
                  <a:pt x="758" y="786"/>
                  <a:pt x="764" y="782"/>
                </a:cubicBezTo>
                <a:cubicBezTo>
                  <a:pt x="761" y="778"/>
                  <a:pt x="762" y="774"/>
                  <a:pt x="766" y="769"/>
                </a:cubicBezTo>
                <a:cubicBezTo>
                  <a:pt x="784" y="782"/>
                  <a:pt x="827" y="767"/>
                  <a:pt x="831" y="790"/>
                </a:cubicBezTo>
                <a:cubicBezTo>
                  <a:pt x="835" y="786"/>
                  <a:pt x="831" y="778"/>
                  <a:pt x="843" y="779"/>
                </a:cubicBezTo>
                <a:cubicBezTo>
                  <a:pt x="846" y="781"/>
                  <a:pt x="844" y="791"/>
                  <a:pt x="843" y="793"/>
                </a:cubicBezTo>
                <a:cubicBezTo>
                  <a:pt x="838" y="788"/>
                  <a:pt x="837" y="792"/>
                  <a:pt x="830" y="793"/>
                </a:cubicBezTo>
                <a:cubicBezTo>
                  <a:pt x="824" y="791"/>
                  <a:pt x="811" y="780"/>
                  <a:pt x="809" y="793"/>
                </a:cubicBezTo>
                <a:cubicBezTo>
                  <a:pt x="808" y="792"/>
                  <a:pt x="804" y="787"/>
                  <a:pt x="802" y="791"/>
                </a:cubicBezTo>
                <a:cubicBezTo>
                  <a:pt x="797" y="794"/>
                  <a:pt x="813" y="798"/>
                  <a:pt x="804" y="800"/>
                </a:cubicBezTo>
                <a:cubicBezTo>
                  <a:pt x="807" y="801"/>
                  <a:pt x="806" y="809"/>
                  <a:pt x="809" y="806"/>
                </a:cubicBezTo>
                <a:cubicBezTo>
                  <a:pt x="811" y="811"/>
                  <a:pt x="806" y="810"/>
                  <a:pt x="807" y="814"/>
                </a:cubicBezTo>
                <a:cubicBezTo>
                  <a:pt x="808" y="813"/>
                  <a:pt x="810" y="814"/>
                  <a:pt x="808" y="814"/>
                </a:cubicBezTo>
                <a:cubicBezTo>
                  <a:pt x="809" y="817"/>
                  <a:pt x="817" y="816"/>
                  <a:pt x="818" y="814"/>
                </a:cubicBezTo>
                <a:cubicBezTo>
                  <a:pt x="822" y="815"/>
                  <a:pt x="819" y="821"/>
                  <a:pt x="818" y="822"/>
                </a:cubicBezTo>
                <a:cubicBezTo>
                  <a:pt x="813" y="815"/>
                  <a:pt x="809" y="822"/>
                  <a:pt x="802" y="819"/>
                </a:cubicBezTo>
                <a:cubicBezTo>
                  <a:pt x="804" y="823"/>
                  <a:pt x="802" y="822"/>
                  <a:pt x="802" y="827"/>
                </a:cubicBezTo>
                <a:cubicBezTo>
                  <a:pt x="805" y="823"/>
                  <a:pt x="810" y="822"/>
                  <a:pt x="815" y="820"/>
                </a:cubicBezTo>
                <a:cubicBezTo>
                  <a:pt x="813" y="825"/>
                  <a:pt x="814" y="824"/>
                  <a:pt x="812" y="830"/>
                </a:cubicBezTo>
                <a:cubicBezTo>
                  <a:pt x="816" y="831"/>
                  <a:pt x="817" y="829"/>
                  <a:pt x="817" y="826"/>
                </a:cubicBezTo>
                <a:cubicBezTo>
                  <a:pt x="830" y="838"/>
                  <a:pt x="843" y="828"/>
                  <a:pt x="860" y="835"/>
                </a:cubicBezTo>
                <a:close/>
                <a:moveTo>
                  <a:pt x="288" y="797"/>
                </a:moveTo>
                <a:cubicBezTo>
                  <a:pt x="283" y="802"/>
                  <a:pt x="274" y="802"/>
                  <a:pt x="272" y="794"/>
                </a:cubicBezTo>
                <a:cubicBezTo>
                  <a:pt x="278" y="790"/>
                  <a:pt x="283" y="796"/>
                  <a:pt x="288" y="797"/>
                </a:cubicBezTo>
                <a:close/>
                <a:moveTo>
                  <a:pt x="272" y="785"/>
                </a:moveTo>
                <a:cubicBezTo>
                  <a:pt x="268" y="785"/>
                  <a:pt x="262" y="787"/>
                  <a:pt x="262" y="782"/>
                </a:cubicBezTo>
                <a:cubicBezTo>
                  <a:pt x="265" y="779"/>
                  <a:pt x="271" y="782"/>
                  <a:pt x="272" y="785"/>
                </a:cubicBezTo>
                <a:close/>
                <a:moveTo>
                  <a:pt x="233" y="772"/>
                </a:moveTo>
                <a:cubicBezTo>
                  <a:pt x="235" y="777"/>
                  <a:pt x="221" y="777"/>
                  <a:pt x="223" y="772"/>
                </a:cubicBezTo>
                <a:lnTo>
                  <a:pt x="233" y="772"/>
                </a:lnTo>
                <a:close/>
                <a:moveTo>
                  <a:pt x="631" y="41"/>
                </a:moveTo>
                <a:cubicBezTo>
                  <a:pt x="644" y="37"/>
                  <a:pt x="659" y="20"/>
                  <a:pt x="672" y="33"/>
                </a:cubicBezTo>
                <a:cubicBezTo>
                  <a:pt x="666" y="48"/>
                  <a:pt x="640" y="56"/>
                  <a:pt x="631" y="41"/>
                </a:cubicBezTo>
                <a:close/>
                <a:moveTo>
                  <a:pt x="624" y="70"/>
                </a:moveTo>
                <a:cubicBezTo>
                  <a:pt x="625" y="76"/>
                  <a:pt x="630" y="77"/>
                  <a:pt x="629" y="84"/>
                </a:cubicBezTo>
                <a:cubicBezTo>
                  <a:pt x="602" y="85"/>
                  <a:pt x="621" y="47"/>
                  <a:pt x="637" y="64"/>
                </a:cubicBezTo>
                <a:cubicBezTo>
                  <a:pt x="631" y="65"/>
                  <a:pt x="626" y="66"/>
                  <a:pt x="624" y="70"/>
                </a:cubicBezTo>
                <a:close/>
                <a:moveTo>
                  <a:pt x="778" y="77"/>
                </a:moveTo>
                <a:cubicBezTo>
                  <a:pt x="784" y="76"/>
                  <a:pt x="790" y="68"/>
                  <a:pt x="796" y="71"/>
                </a:cubicBezTo>
                <a:cubicBezTo>
                  <a:pt x="799" y="77"/>
                  <a:pt x="790" y="84"/>
                  <a:pt x="791" y="89"/>
                </a:cubicBezTo>
                <a:cubicBezTo>
                  <a:pt x="781" y="90"/>
                  <a:pt x="779" y="84"/>
                  <a:pt x="778" y="77"/>
                </a:cubicBezTo>
                <a:close/>
                <a:moveTo>
                  <a:pt x="1117" y="68"/>
                </a:moveTo>
                <a:cubicBezTo>
                  <a:pt x="1121" y="69"/>
                  <a:pt x="1129" y="66"/>
                  <a:pt x="1130" y="70"/>
                </a:cubicBezTo>
                <a:cubicBezTo>
                  <a:pt x="1128" y="72"/>
                  <a:pt x="1117" y="73"/>
                  <a:pt x="1117" y="68"/>
                </a:cubicBezTo>
                <a:close/>
                <a:moveTo>
                  <a:pt x="1100" y="83"/>
                </a:moveTo>
                <a:cubicBezTo>
                  <a:pt x="1107" y="81"/>
                  <a:pt x="1109" y="70"/>
                  <a:pt x="1117" y="74"/>
                </a:cubicBezTo>
                <a:cubicBezTo>
                  <a:pt x="1117" y="79"/>
                  <a:pt x="1111" y="78"/>
                  <a:pt x="1113" y="86"/>
                </a:cubicBezTo>
                <a:cubicBezTo>
                  <a:pt x="1107" y="86"/>
                  <a:pt x="1102" y="86"/>
                  <a:pt x="1100" y="83"/>
                </a:cubicBezTo>
                <a:close/>
                <a:moveTo>
                  <a:pt x="719" y="138"/>
                </a:moveTo>
                <a:cubicBezTo>
                  <a:pt x="717" y="138"/>
                  <a:pt x="716" y="139"/>
                  <a:pt x="715" y="141"/>
                </a:cubicBezTo>
                <a:cubicBezTo>
                  <a:pt x="717" y="142"/>
                  <a:pt x="719" y="143"/>
                  <a:pt x="721" y="144"/>
                </a:cubicBezTo>
                <a:cubicBezTo>
                  <a:pt x="721" y="140"/>
                  <a:pt x="726" y="141"/>
                  <a:pt x="725" y="136"/>
                </a:cubicBezTo>
                <a:cubicBezTo>
                  <a:pt x="733" y="137"/>
                  <a:pt x="737" y="134"/>
                  <a:pt x="746" y="135"/>
                </a:cubicBezTo>
                <a:cubicBezTo>
                  <a:pt x="743" y="144"/>
                  <a:pt x="724" y="142"/>
                  <a:pt x="731" y="148"/>
                </a:cubicBezTo>
                <a:cubicBezTo>
                  <a:pt x="726" y="151"/>
                  <a:pt x="718" y="152"/>
                  <a:pt x="709" y="151"/>
                </a:cubicBezTo>
                <a:cubicBezTo>
                  <a:pt x="705" y="147"/>
                  <a:pt x="709" y="142"/>
                  <a:pt x="708" y="134"/>
                </a:cubicBezTo>
                <a:cubicBezTo>
                  <a:pt x="713" y="131"/>
                  <a:pt x="716" y="135"/>
                  <a:pt x="719" y="138"/>
                </a:cubicBezTo>
                <a:close/>
                <a:moveTo>
                  <a:pt x="828" y="131"/>
                </a:moveTo>
                <a:cubicBezTo>
                  <a:pt x="823" y="123"/>
                  <a:pt x="816" y="128"/>
                  <a:pt x="809" y="125"/>
                </a:cubicBezTo>
                <a:cubicBezTo>
                  <a:pt x="822" y="122"/>
                  <a:pt x="826" y="121"/>
                  <a:pt x="837" y="116"/>
                </a:cubicBezTo>
                <a:cubicBezTo>
                  <a:pt x="837" y="123"/>
                  <a:pt x="840" y="127"/>
                  <a:pt x="843" y="131"/>
                </a:cubicBezTo>
                <a:cubicBezTo>
                  <a:pt x="848" y="127"/>
                  <a:pt x="850" y="136"/>
                  <a:pt x="856" y="136"/>
                </a:cubicBezTo>
                <a:cubicBezTo>
                  <a:pt x="873" y="131"/>
                  <a:pt x="879" y="150"/>
                  <a:pt x="885" y="160"/>
                </a:cubicBezTo>
                <a:cubicBezTo>
                  <a:pt x="876" y="166"/>
                  <a:pt x="872" y="156"/>
                  <a:pt x="860" y="160"/>
                </a:cubicBezTo>
                <a:cubicBezTo>
                  <a:pt x="860" y="154"/>
                  <a:pt x="855" y="148"/>
                  <a:pt x="859" y="141"/>
                </a:cubicBezTo>
                <a:cubicBezTo>
                  <a:pt x="856" y="139"/>
                  <a:pt x="843" y="141"/>
                  <a:pt x="850" y="136"/>
                </a:cubicBezTo>
                <a:cubicBezTo>
                  <a:pt x="836" y="143"/>
                  <a:pt x="820" y="140"/>
                  <a:pt x="809" y="151"/>
                </a:cubicBezTo>
                <a:cubicBezTo>
                  <a:pt x="802" y="149"/>
                  <a:pt x="806" y="141"/>
                  <a:pt x="807" y="135"/>
                </a:cubicBezTo>
                <a:cubicBezTo>
                  <a:pt x="813" y="133"/>
                  <a:pt x="823" y="135"/>
                  <a:pt x="828" y="131"/>
                </a:cubicBezTo>
                <a:close/>
                <a:moveTo>
                  <a:pt x="695" y="125"/>
                </a:moveTo>
                <a:cubicBezTo>
                  <a:pt x="690" y="127"/>
                  <a:pt x="687" y="121"/>
                  <a:pt x="690" y="119"/>
                </a:cubicBezTo>
                <a:cubicBezTo>
                  <a:pt x="690" y="123"/>
                  <a:pt x="696" y="120"/>
                  <a:pt x="695" y="125"/>
                </a:cubicBezTo>
                <a:close/>
                <a:moveTo>
                  <a:pt x="701" y="128"/>
                </a:moveTo>
                <a:cubicBezTo>
                  <a:pt x="701" y="123"/>
                  <a:pt x="701" y="123"/>
                  <a:pt x="701" y="123"/>
                </a:cubicBezTo>
                <a:cubicBezTo>
                  <a:pt x="708" y="125"/>
                  <a:pt x="714" y="121"/>
                  <a:pt x="715" y="129"/>
                </a:cubicBezTo>
                <a:cubicBezTo>
                  <a:pt x="711" y="128"/>
                  <a:pt x="706" y="127"/>
                  <a:pt x="701" y="128"/>
                </a:cubicBezTo>
                <a:close/>
                <a:moveTo>
                  <a:pt x="674" y="105"/>
                </a:moveTo>
                <a:cubicBezTo>
                  <a:pt x="678" y="115"/>
                  <a:pt x="669" y="114"/>
                  <a:pt x="663" y="119"/>
                </a:cubicBezTo>
                <a:cubicBezTo>
                  <a:pt x="669" y="121"/>
                  <a:pt x="676" y="122"/>
                  <a:pt x="680" y="119"/>
                </a:cubicBezTo>
                <a:cubicBezTo>
                  <a:pt x="680" y="125"/>
                  <a:pt x="674" y="120"/>
                  <a:pt x="677" y="126"/>
                </a:cubicBezTo>
                <a:cubicBezTo>
                  <a:pt x="670" y="127"/>
                  <a:pt x="669" y="123"/>
                  <a:pt x="661" y="123"/>
                </a:cubicBezTo>
                <a:cubicBezTo>
                  <a:pt x="661" y="120"/>
                  <a:pt x="660" y="116"/>
                  <a:pt x="661" y="110"/>
                </a:cubicBezTo>
                <a:cubicBezTo>
                  <a:pt x="666" y="109"/>
                  <a:pt x="666" y="113"/>
                  <a:pt x="670" y="112"/>
                </a:cubicBezTo>
                <a:cubicBezTo>
                  <a:pt x="670" y="110"/>
                  <a:pt x="668" y="109"/>
                  <a:pt x="669" y="106"/>
                </a:cubicBezTo>
                <a:cubicBezTo>
                  <a:pt x="671" y="106"/>
                  <a:pt x="672" y="104"/>
                  <a:pt x="674" y="105"/>
                </a:cubicBezTo>
                <a:close/>
                <a:moveTo>
                  <a:pt x="823" y="96"/>
                </a:moveTo>
                <a:cubicBezTo>
                  <a:pt x="831" y="97"/>
                  <a:pt x="838" y="89"/>
                  <a:pt x="841" y="97"/>
                </a:cubicBezTo>
                <a:cubicBezTo>
                  <a:pt x="839" y="103"/>
                  <a:pt x="827" y="97"/>
                  <a:pt x="823" y="96"/>
                </a:cubicBezTo>
                <a:close/>
                <a:moveTo>
                  <a:pt x="1029" y="96"/>
                </a:moveTo>
                <a:cubicBezTo>
                  <a:pt x="1021" y="100"/>
                  <a:pt x="997" y="103"/>
                  <a:pt x="992" y="91"/>
                </a:cubicBezTo>
                <a:cubicBezTo>
                  <a:pt x="1000" y="90"/>
                  <a:pt x="1006" y="96"/>
                  <a:pt x="1008" y="89"/>
                </a:cubicBezTo>
                <a:cubicBezTo>
                  <a:pt x="1014" y="92"/>
                  <a:pt x="1025" y="90"/>
                  <a:pt x="1029" y="96"/>
                </a:cubicBezTo>
                <a:close/>
                <a:moveTo>
                  <a:pt x="1069" y="96"/>
                </a:moveTo>
                <a:cubicBezTo>
                  <a:pt x="1068" y="98"/>
                  <a:pt x="1065" y="98"/>
                  <a:pt x="1062" y="99"/>
                </a:cubicBezTo>
                <a:cubicBezTo>
                  <a:pt x="1060" y="97"/>
                  <a:pt x="1056" y="96"/>
                  <a:pt x="1056" y="91"/>
                </a:cubicBezTo>
                <a:cubicBezTo>
                  <a:pt x="1060" y="94"/>
                  <a:pt x="1069" y="91"/>
                  <a:pt x="1069" y="96"/>
                </a:cubicBezTo>
                <a:close/>
                <a:moveTo>
                  <a:pt x="1148" y="102"/>
                </a:moveTo>
                <a:cubicBezTo>
                  <a:pt x="1150" y="101"/>
                  <a:pt x="1149" y="98"/>
                  <a:pt x="1151" y="97"/>
                </a:cubicBezTo>
                <a:cubicBezTo>
                  <a:pt x="1155" y="99"/>
                  <a:pt x="1162" y="98"/>
                  <a:pt x="1162" y="105"/>
                </a:cubicBezTo>
                <a:cubicBezTo>
                  <a:pt x="1157" y="104"/>
                  <a:pt x="1148" y="107"/>
                  <a:pt x="1148" y="102"/>
                </a:cubicBezTo>
                <a:close/>
                <a:moveTo>
                  <a:pt x="1011" y="131"/>
                </a:moveTo>
                <a:cubicBezTo>
                  <a:pt x="1012" y="121"/>
                  <a:pt x="1032" y="129"/>
                  <a:pt x="1036" y="122"/>
                </a:cubicBezTo>
                <a:cubicBezTo>
                  <a:pt x="1024" y="119"/>
                  <a:pt x="1004" y="118"/>
                  <a:pt x="995" y="107"/>
                </a:cubicBezTo>
                <a:cubicBezTo>
                  <a:pt x="1002" y="93"/>
                  <a:pt x="1031" y="109"/>
                  <a:pt x="1033" y="118"/>
                </a:cubicBezTo>
                <a:cubicBezTo>
                  <a:pt x="1039" y="121"/>
                  <a:pt x="1040" y="113"/>
                  <a:pt x="1047" y="113"/>
                </a:cubicBezTo>
                <a:cubicBezTo>
                  <a:pt x="1051" y="119"/>
                  <a:pt x="1047" y="121"/>
                  <a:pt x="1045" y="125"/>
                </a:cubicBezTo>
                <a:cubicBezTo>
                  <a:pt x="1047" y="127"/>
                  <a:pt x="1051" y="126"/>
                  <a:pt x="1050" y="131"/>
                </a:cubicBezTo>
                <a:cubicBezTo>
                  <a:pt x="1041" y="137"/>
                  <a:pt x="1027" y="131"/>
                  <a:pt x="1011" y="131"/>
                </a:cubicBezTo>
                <a:close/>
                <a:moveTo>
                  <a:pt x="994" y="164"/>
                </a:moveTo>
                <a:cubicBezTo>
                  <a:pt x="987" y="164"/>
                  <a:pt x="975" y="171"/>
                  <a:pt x="971" y="164"/>
                </a:cubicBezTo>
                <a:cubicBezTo>
                  <a:pt x="971" y="162"/>
                  <a:pt x="976" y="164"/>
                  <a:pt x="976" y="161"/>
                </a:cubicBezTo>
                <a:cubicBezTo>
                  <a:pt x="968" y="159"/>
                  <a:pt x="961" y="162"/>
                  <a:pt x="953" y="158"/>
                </a:cubicBezTo>
                <a:cubicBezTo>
                  <a:pt x="952" y="151"/>
                  <a:pt x="962" y="156"/>
                  <a:pt x="962" y="151"/>
                </a:cubicBezTo>
                <a:cubicBezTo>
                  <a:pt x="954" y="150"/>
                  <a:pt x="949" y="152"/>
                  <a:pt x="943" y="152"/>
                </a:cubicBezTo>
                <a:cubicBezTo>
                  <a:pt x="944" y="145"/>
                  <a:pt x="938" y="143"/>
                  <a:pt x="936" y="135"/>
                </a:cubicBezTo>
                <a:cubicBezTo>
                  <a:pt x="943" y="134"/>
                  <a:pt x="948" y="138"/>
                  <a:pt x="955" y="135"/>
                </a:cubicBezTo>
                <a:cubicBezTo>
                  <a:pt x="954" y="141"/>
                  <a:pt x="961" y="139"/>
                  <a:pt x="966" y="139"/>
                </a:cubicBezTo>
                <a:cubicBezTo>
                  <a:pt x="966" y="150"/>
                  <a:pt x="981" y="148"/>
                  <a:pt x="984" y="152"/>
                </a:cubicBezTo>
                <a:cubicBezTo>
                  <a:pt x="980" y="152"/>
                  <a:pt x="978" y="153"/>
                  <a:pt x="979" y="157"/>
                </a:cubicBezTo>
                <a:cubicBezTo>
                  <a:pt x="988" y="158"/>
                  <a:pt x="992" y="160"/>
                  <a:pt x="994" y="164"/>
                </a:cubicBezTo>
                <a:close/>
                <a:moveTo>
                  <a:pt x="997" y="167"/>
                </a:moveTo>
                <a:cubicBezTo>
                  <a:pt x="997" y="163"/>
                  <a:pt x="997" y="163"/>
                  <a:pt x="997" y="163"/>
                </a:cubicBezTo>
                <a:cubicBezTo>
                  <a:pt x="1002" y="162"/>
                  <a:pt x="1007" y="163"/>
                  <a:pt x="1010" y="165"/>
                </a:cubicBezTo>
                <a:cubicBezTo>
                  <a:pt x="1005" y="166"/>
                  <a:pt x="1001" y="171"/>
                  <a:pt x="997" y="167"/>
                </a:cubicBezTo>
                <a:close/>
                <a:moveTo>
                  <a:pt x="341" y="180"/>
                </a:moveTo>
                <a:cubicBezTo>
                  <a:pt x="327" y="202"/>
                  <a:pt x="297" y="192"/>
                  <a:pt x="275" y="183"/>
                </a:cubicBezTo>
                <a:cubicBezTo>
                  <a:pt x="268" y="169"/>
                  <a:pt x="279" y="162"/>
                  <a:pt x="278" y="151"/>
                </a:cubicBezTo>
                <a:cubicBezTo>
                  <a:pt x="294" y="150"/>
                  <a:pt x="321" y="151"/>
                  <a:pt x="335" y="152"/>
                </a:cubicBezTo>
                <a:cubicBezTo>
                  <a:pt x="329" y="163"/>
                  <a:pt x="334" y="174"/>
                  <a:pt x="341" y="180"/>
                </a:cubicBezTo>
                <a:close/>
                <a:moveTo>
                  <a:pt x="959" y="187"/>
                </a:moveTo>
                <a:cubicBezTo>
                  <a:pt x="953" y="190"/>
                  <a:pt x="951" y="196"/>
                  <a:pt x="942" y="195"/>
                </a:cubicBezTo>
                <a:cubicBezTo>
                  <a:pt x="942" y="189"/>
                  <a:pt x="946" y="191"/>
                  <a:pt x="943" y="186"/>
                </a:cubicBezTo>
                <a:cubicBezTo>
                  <a:pt x="948" y="186"/>
                  <a:pt x="957" y="181"/>
                  <a:pt x="959" y="187"/>
                </a:cubicBezTo>
                <a:close/>
                <a:moveTo>
                  <a:pt x="1249" y="196"/>
                </a:moveTo>
                <a:cubicBezTo>
                  <a:pt x="1245" y="196"/>
                  <a:pt x="1241" y="194"/>
                  <a:pt x="1241" y="190"/>
                </a:cubicBezTo>
                <a:cubicBezTo>
                  <a:pt x="1244" y="191"/>
                  <a:pt x="1244" y="188"/>
                  <a:pt x="1248" y="189"/>
                </a:cubicBezTo>
                <a:cubicBezTo>
                  <a:pt x="1249" y="190"/>
                  <a:pt x="1250" y="193"/>
                  <a:pt x="1249" y="196"/>
                </a:cubicBezTo>
                <a:close/>
                <a:moveTo>
                  <a:pt x="975" y="311"/>
                </a:moveTo>
                <a:cubicBezTo>
                  <a:pt x="981" y="311"/>
                  <a:pt x="981" y="306"/>
                  <a:pt x="988" y="308"/>
                </a:cubicBezTo>
                <a:cubicBezTo>
                  <a:pt x="987" y="312"/>
                  <a:pt x="990" y="312"/>
                  <a:pt x="991" y="315"/>
                </a:cubicBezTo>
                <a:cubicBezTo>
                  <a:pt x="987" y="317"/>
                  <a:pt x="985" y="319"/>
                  <a:pt x="981" y="316"/>
                </a:cubicBezTo>
                <a:cubicBezTo>
                  <a:pt x="980" y="323"/>
                  <a:pt x="979" y="323"/>
                  <a:pt x="978" y="327"/>
                </a:cubicBezTo>
                <a:cubicBezTo>
                  <a:pt x="972" y="321"/>
                  <a:pt x="979" y="314"/>
                  <a:pt x="975" y="311"/>
                </a:cubicBezTo>
                <a:close/>
                <a:moveTo>
                  <a:pt x="1000" y="314"/>
                </a:moveTo>
                <a:cubicBezTo>
                  <a:pt x="999" y="310"/>
                  <a:pt x="1002" y="309"/>
                  <a:pt x="1005" y="309"/>
                </a:cubicBezTo>
                <a:cubicBezTo>
                  <a:pt x="1006" y="313"/>
                  <a:pt x="1003" y="314"/>
                  <a:pt x="1000" y="314"/>
                </a:cubicBezTo>
                <a:close/>
                <a:moveTo>
                  <a:pt x="913" y="318"/>
                </a:moveTo>
                <a:cubicBezTo>
                  <a:pt x="909" y="319"/>
                  <a:pt x="906" y="320"/>
                  <a:pt x="901" y="319"/>
                </a:cubicBezTo>
                <a:cubicBezTo>
                  <a:pt x="900" y="315"/>
                  <a:pt x="903" y="315"/>
                  <a:pt x="902" y="311"/>
                </a:cubicBezTo>
                <a:cubicBezTo>
                  <a:pt x="910" y="311"/>
                  <a:pt x="907" y="307"/>
                  <a:pt x="905" y="303"/>
                </a:cubicBezTo>
                <a:cubicBezTo>
                  <a:pt x="916" y="301"/>
                  <a:pt x="909" y="309"/>
                  <a:pt x="913" y="318"/>
                </a:cubicBezTo>
                <a:close/>
                <a:moveTo>
                  <a:pt x="830" y="285"/>
                </a:moveTo>
                <a:cubicBezTo>
                  <a:pt x="836" y="285"/>
                  <a:pt x="839" y="288"/>
                  <a:pt x="843" y="290"/>
                </a:cubicBezTo>
                <a:cubicBezTo>
                  <a:pt x="839" y="292"/>
                  <a:pt x="836" y="287"/>
                  <a:pt x="836" y="290"/>
                </a:cubicBezTo>
                <a:cubicBezTo>
                  <a:pt x="836" y="293"/>
                  <a:pt x="840" y="291"/>
                  <a:pt x="840" y="293"/>
                </a:cubicBezTo>
                <a:cubicBezTo>
                  <a:pt x="834" y="291"/>
                  <a:pt x="829" y="297"/>
                  <a:pt x="828" y="292"/>
                </a:cubicBezTo>
                <a:cubicBezTo>
                  <a:pt x="837" y="292"/>
                  <a:pt x="832" y="288"/>
                  <a:pt x="830" y="285"/>
                </a:cubicBezTo>
                <a:close/>
                <a:moveTo>
                  <a:pt x="246" y="274"/>
                </a:moveTo>
                <a:cubicBezTo>
                  <a:pt x="250" y="277"/>
                  <a:pt x="253" y="272"/>
                  <a:pt x="255" y="277"/>
                </a:cubicBezTo>
                <a:cubicBezTo>
                  <a:pt x="251" y="278"/>
                  <a:pt x="251" y="282"/>
                  <a:pt x="246" y="282"/>
                </a:cubicBezTo>
                <a:cubicBezTo>
                  <a:pt x="247" y="277"/>
                  <a:pt x="244" y="277"/>
                  <a:pt x="246" y="274"/>
                </a:cubicBezTo>
                <a:close/>
                <a:moveTo>
                  <a:pt x="239" y="250"/>
                </a:moveTo>
                <a:cubicBezTo>
                  <a:pt x="237" y="250"/>
                  <a:pt x="237" y="251"/>
                  <a:pt x="236" y="253"/>
                </a:cubicBezTo>
                <a:cubicBezTo>
                  <a:pt x="233" y="252"/>
                  <a:pt x="231" y="252"/>
                  <a:pt x="230" y="250"/>
                </a:cubicBezTo>
                <a:cubicBezTo>
                  <a:pt x="231" y="246"/>
                  <a:pt x="239" y="245"/>
                  <a:pt x="239" y="250"/>
                </a:cubicBezTo>
                <a:close/>
                <a:moveTo>
                  <a:pt x="312" y="210"/>
                </a:moveTo>
                <a:cubicBezTo>
                  <a:pt x="316" y="222"/>
                  <a:pt x="334" y="210"/>
                  <a:pt x="341" y="219"/>
                </a:cubicBezTo>
                <a:cubicBezTo>
                  <a:pt x="332" y="237"/>
                  <a:pt x="303" y="224"/>
                  <a:pt x="283" y="232"/>
                </a:cubicBezTo>
                <a:cubicBezTo>
                  <a:pt x="279" y="236"/>
                  <a:pt x="274" y="239"/>
                  <a:pt x="270" y="242"/>
                </a:cubicBezTo>
                <a:cubicBezTo>
                  <a:pt x="261" y="238"/>
                  <a:pt x="258" y="245"/>
                  <a:pt x="251" y="247"/>
                </a:cubicBezTo>
                <a:cubicBezTo>
                  <a:pt x="250" y="239"/>
                  <a:pt x="243" y="247"/>
                  <a:pt x="240" y="241"/>
                </a:cubicBezTo>
                <a:cubicBezTo>
                  <a:pt x="242" y="241"/>
                  <a:pt x="242" y="240"/>
                  <a:pt x="242" y="238"/>
                </a:cubicBezTo>
                <a:cubicBezTo>
                  <a:pt x="264" y="228"/>
                  <a:pt x="302" y="235"/>
                  <a:pt x="312" y="210"/>
                </a:cubicBezTo>
                <a:close/>
                <a:moveTo>
                  <a:pt x="1049" y="219"/>
                </a:moveTo>
                <a:cubicBezTo>
                  <a:pt x="1049" y="223"/>
                  <a:pt x="1052" y="225"/>
                  <a:pt x="1047" y="226"/>
                </a:cubicBezTo>
                <a:cubicBezTo>
                  <a:pt x="1044" y="223"/>
                  <a:pt x="1051" y="217"/>
                  <a:pt x="1042" y="219"/>
                </a:cubicBezTo>
                <a:cubicBezTo>
                  <a:pt x="1042" y="217"/>
                  <a:pt x="1041" y="215"/>
                  <a:pt x="1043" y="215"/>
                </a:cubicBezTo>
                <a:cubicBezTo>
                  <a:pt x="1045" y="220"/>
                  <a:pt x="1047" y="212"/>
                  <a:pt x="1050" y="213"/>
                </a:cubicBezTo>
                <a:cubicBezTo>
                  <a:pt x="1053" y="215"/>
                  <a:pt x="1055" y="217"/>
                  <a:pt x="1058" y="219"/>
                </a:cubicBezTo>
                <a:cubicBezTo>
                  <a:pt x="1068" y="213"/>
                  <a:pt x="1081" y="217"/>
                  <a:pt x="1090" y="221"/>
                </a:cubicBezTo>
                <a:cubicBezTo>
                  <a:pt x="1090" y="225"/>
                  <a:pt x="1085" y="224"/>
                  <a:pt x="1087" y="229"/>
                </a:cubicBezTo>
                <a:cubicBezTo>
                  <a:pt x="1073" y="231"/>
                  <a:pt x="1054" y="231"/>
                  <a:pt x="1049" y="219"/>
                </a:cubicBezTo>
                <a:close/>
                <a:moveTo>
                  <a:pt x="1097" y="222"/>
                </a:moveTo>
                <a:cubicBezTo>
                  <a:pt x="1097" y="219"/>
                  <a:pt x="1093" y="220"/>
                  <a:pt x="1094" y="216"/>
                </a:cubicBezTo>
                <a:cubicBezTo>
                  <a:pt x="1100" y="215"/>
                  <a:pt x="1110" y="213"/>
                  <a:pt x="1111" y="221"/>
                </a:cubicBezTo>
                <a:cubicBezTo>
                  <a:pt x="1106" y="221"/>
                  <a:pt x="1103" y="223"/>
                  <a:pt x="1097" y="222"/>
                </a:cubicBezTo>
                <a:close/>
                <a:moveTo>
                  <a:pt x="1027" y="224"/>
                </a:moveTo>
                <a:cubicBezTo>
                  <a:pt x="1028" y="219"/>
                  <a:pt x="1025" y="218"/>
                  <a:pt x="1024" y="215"/>
                </a:cubicBezTo>
                <a:cubicBezTo>
                  <a:pt x="1029" y="214"/>
                  <a:pt x="1031" y="216"/>
                  <a:pt x="1034" y="216"/>
                </a:cubicBezTo>
                <a:cubicBezTo>
                  <a:pt x="1034" y="220"/>
                  <a:pt x="1031" y="223"/>
                  <a:pt x="1027" y="224"/>
                </a:cubicBezTo>
                <a:close/>
                <a:moveTo>
                  <a:pt x="878" y="225"/>
                </a:moveTo>
                <a:cubicBezTo>
                  <a:pt x="878" y="219"/>
                  <a:pt x="878" y="219"/>
                  <a:pt x="878" y="219"/>
                </a:cubicBezTo>
                <a:cubicBezTo>
                  <a:pt x="885" y="217"/>
                  <a:pt x="886" y="223"/>
                  <a:pt x="888" y="226"/>
                </a:cubicBezTo>
                <a:cubicBezTo>
                  <a:pt x="883" y="227"/>
                  <a:pt x="881" y="225"/>
                  <a:pt x="878" y="225"/>
                </a:cubicBezTo>
                <a:close/>
                <a:moveTo>
                  <a:pt x="1184" y="221"/>
                </a:moveTo>
                <a:cubicBezTo>
                  <a:pt x="1178" y="222"/>
                  <a:pt x="1169" y="222"/>
                  <a:pt x="1166" y="222"/>
                </a:cubicBezTo>
                <a:cubicBezTo>
                  <a:pt x="1168" y="222"/>
                  <a:pt x="1169" y="224"/>
                  <a:pt x="1171" y="224"/>
                </a:cubicBezTo>
                <a:cubicBezTo>
                  <a:pt x="1169" y="230"/>
                  <a:pt x="1161" y="230"/>
                  <a:pt x="1156" y="226"/>
                </a:cubicBezTo>
                <a:cubicBezTo>
                  <a:pt x="1162" y="219"/>
                  <a:pt x="1155" y="221"/>
                  <a:pt x="1153" y="215"/>
                </a:cubicBezTo>
                <a:cubicBezTo>
                  <a:pt x="1166" y="213"/>
                  <a:pt x="1178" y="209"/>
                  <a:pt x="1184" y="221"/>
                </a:cubicBezTo>
                <a:close/>
                <a:moveTo>
                  <a:pt x="1225" y="225"/>
                </a:moveTo>
                <a:cubicBezTo>
                  <a:pt x="1229" y="224"/>
                  <a:pt x="1232" y="221"/>
                  <a:pt x="1238" y="221"/>
                </a:cubicBezTo>
                <a:cubicBezTo>
                  <a:pt x="1239" y="225"/>
                  <a:pt x="1250" y="229"/>
                  <a:pt x="1248" y="232"/>
                </a:cubicBezTo>
                <a:cubicBezTo>
                  <a:pt x="1242" y="231"/>
                  <a:pt x="1228" y="238"/>
                  <a:pt x="1225" y="225"/>
                </a:cubicBezTo>
                <a:close/>
                <a:moveTo>
                  <a:pt x="969" y="232"/>
                </a:moveTo>
                <a:cubicBezTo>
                  <a:pt x="974" y="230"/>
                  <a:pt x="983" y="231"/>
                  <a:pt x="987" y="228"/>
                </a:cubicBezTo>
                <a:cubicBezTo>
                  <a:pt x="984" y="227"/>
                  <a:pt x="979" y="230"/>
                  <a:pt x="979" y="226"/>
                </a:cubicBezTo>
                <a:cubicBezTo>
                  <a:pt x="984" y="227"/>
                  <a:pt x="985" y="225"/>
                  <a:pt x="987" y="222"/>
                </a:cubicBezTo>
                <a:cubicBezTo>
                  <a:pt x="984" y="221"/>
                  <a:pt x="980" y="221"/>
                  <a:pt x="979" y="219"/>
                </a:cubicBezTo>
                <a:cubicBezTo>
                  <a:pt x="990" y="221"/>
                  <a:pt x="996" y="218"/>
                  <a:pt x="1001" y="224"/>
                </a:cubicBezTo>
                <a:cubicBezTo>
                  <a:pt x="999" y="229"/>
                  <a:pt x="990" y="228"/>
                  <a:pt x="989" y="235"/>
                </a:cubicBezTo>
                <a:cubicBezTo>
                  <a:pt x="981" y="236"/>
                  <a:pt x="974" y="238"/>
                  <a:pt x="969" y="232"/>
                </a:cubicBezTo>
                <a:close/>
                <a:moveTo>
                  <a:pt x="908" y="241"/>
                </a:moveTo>
                <a:cubicBezTo>
                  <a:pt x="905" y="238"/>
                  <a:pt x="897" y="240"/>
                  <a:pt x="897" y="234"/>
                </a:cubicBezTo>
                <a:cubicBezTo>
                  <a:pt x="902" y="229"/>
                  <a:pt x="912" y="236"/>
                  <a:pt x="908" y="241"/>
                </a:cubicBezTo>
                <a:close/>
                <a:moveTo>
                  <a:pt x="326" y="242"/>
                </a:moveTo>
                <a:cubicBezTo>
                  <a:pt x="330" y="246"/>
                  <a:pt x="323" y="246"/>
                  <a:pt x="325" y="251"/>
                </a:cubicBezTo>
                <a:cubicBezTo>
                  <a:pt x="335" y="251"/>
                  <a:pt x="343" y="253"/>
                  <a:pt x="352" y="254"/>
                </a:cubicBezTo>
                <a:cubicBezTo>
                  <a:pt x="344" y="262"/>
                  <a:pt x="323" y="258"/>
                  <a:pt x="315" y="255"/>
                </a:cubicBezTo>
                <a:cubicBezTo>
                  <a:pt x="299" y="258"/>
                  <a:pt x="279" y="257"/>
                  <a:pt x="267" y="260"/>
                </a:cubicBezTo>
                <a:cubicBezTo>
                  <a:pt x="267" y="262"/>
                  <a:pt x="267" y="263"/>
                  <a:pt x="268" y="264"/>
                </a:cubicBezTo>
                <a:cubicBezTo>
                  <a:pt x="259" y="265"/>
                  <a:pt x="249" y="276"/>
                  <a:pt x="243" y="264"/>
                </a:cubicBezTo>
                <a:cubicBezTo>
                  <a:pt x="251" y="260"/>
                  <a:pt x="253" y="251"/>
                  <a:pt x="265" y="251"/>
                </a:cubicBezTo>
                <a:cubicBezTo>
                  <a:pt x="268" y="257"/>
                  <a:pt x="258" y="257"/>
                  <a:pt x="262" y="258"/>
                </a:cubicBezTo>
                <a:cubicBezTo>
                  <a:pt x="271" y="252"/>
                  <a:pt x="281" y="250"/>
                  <a:pt x="296" y="251"/>
                </a:cubicBezTo>
                <a:cubicBezTo>
                  <a:pt x="301" y="251"/>
                  <a:pt x="308" y="252"/>
                  <a:pt x="313" y="251"/>
                </a:cubicBezTo>
                <a:cubicBezTo>
                  <a:pt x="313" y="248"/>
                  <a:pt x="311" y="248"/>
                  <a:pt x="312" y="245"/>
                </a:cubicBezTo>
                <a:cubicBezTo>
                  <a:pt x="317" y="244"/>
                  <a:pt x="320" y="239"/>
                  <a:pt x="326" y="242"/>
                </a:cubicBezTo>
                <a:close/>
                <a:moveTo>
                  <a:pt x="850" y="251"/>
                </a:moveTo>
                <a:cubicBezTo>
                  <a:pt x="858" y="242"/>
                  <a:pt x="870" y="247"/>
                  <a:pt x="881" y="244"/>
                </a:cubicBezTo>
                <a:cubicBezTo>
                  <a:pt x="881" y="249"/>
                  <a:pt x="885" y="250"/>
                  <a:pt x="888" y="251"/>
                </a:cubicBezTo>
                <a:cubicBezTo>
                  <a:pt x="880" y="250"/>
                  <a:pt x="858" y="255"/>
                  <a:pt x="850" y="251"/>
                </a:cubicBezTo>
                <a:close/>
                <a:moveTo>
                  <a:pt x="902" y="248"/>
                </a:moveTo>
                <a:cubicBezTo>
                  <a:pt x="898" y="248"/>
                  <a:pt x="893" y="249"/>
                  <a:pt x="894" y="244"/>
                </a:cubicBezTo>
                <a:cubicBezTo>
                  <a:pt x="897" y="242"/>
                  <a:pt x="903" y="242"/>
                  <a:pt x="902" y="248"/>
                </a:cubicBezTo>
                <a:close/>
                <a:moveTo>
                  <a:pt x="1135" y="260"/>
                </a:moveTo>
                <a:cubicBezTo>
                  <a:pt x="1134" y="255"/>
                  <a:pt x="1137" y="254"/>
                  <a:pt x="1137" y="251"/>
                </a:cubicBezTo>
                <a:cubicBezTo>
                  <a:pt x="1148" y="251"/>
                  <a:pt x="1148" y="251"/>
                  <a:pt x="1148" y="251"/>
                </a:cubicBezTo>
                <a:cubicBezTo>
                  <a:pt x="1148" y="255"/>
                  <a:pt x="1149" y="258"/>
                  <a:pt x="1152" y="260"/>
                </a:cubicBezTo>
                <a:cubicBezTo>
                  <a:pt x="1148" y="263"/>
                  <a:pt x="1140" y="260"/>
                  <a:pt x="1135" y="260"/>
                </a:cubicBezTo>
                <a:close/>
                <a:moveTo>
                  <a:pt x="1238" y="266"/>
                </a:moveTo>
                <a:cubicBezTo>
                  <a:pt x="1243" y="265"/>
                  <a:pt x="1249" y="264"/>
                  <a:pt x="1252" y="269"/>
                </a:cubicBezTo>
                <a:cubicBezTo>
                  <a:pt x="1247" y="268"/>
                  <a:pt x="1239" y="270"/>
                  <a:pt x="1238" y="266"/>
                </a:cubicBezTo>
                <a:close/>
                <a:moveTo>
                  <a:pt x="1174" y="274"/>
                </a:moveTo>
                <a:cubicBezTo>
                  <a:pt x="1174" y="270"/>
                  <a:pt x="1174" y="270"/>
                  <a:pt x="1174" y="270"/>
                </a:cubicBezTo>
                <a:cubicBezTo>
                  <a:pt x="1181" y="270"/>
                  <a:pt x="1181" y="270"/>
                  <a:pt x="1181" y="270"/>
                </a:cubicBezTo>
                <a:cubicBezTo>
                  <a:pt x="1182" y="275"/>
                  <a:pt x="1178" y="275"/>
                  <a:pt x="1174" y="274"/>
                </a:cubicBezTo>
                <a:close/>
                <a:moveTo>
                  <a:pt x="1121" y="300"/>
                </a:moveTo>
                <a:cubicBezTo>
                  <a:pt x="1123" y="299"/>
                  <a:pt x="1127" y="299"/>
                  <a:pt x="1130" y="299"/>
                </a:cubicBezTo>
                <a:cubicBezTo>
                  <a:pt x="1132" y="304"/>
                  <a:pt x="1122" y="303"/>
                  <a:pt x="1121" y="300"/>
                </a:cubicBezTo>
                <a:close/>
                <a:moveTo>
                  <a:pt x="1106" y="325"/>
                </a:moveTo>
                <a:cubicBezTo>
                  <a:pt x="1097" y="320"/>
                  <a:pt x="1088" y="323"/>
                  <a:pt x="1081" y="315"/>
                </a:cubicBezTo>
                <a:cubicBezTo>
                  <a:pt x="1077" y="327"/>
                  <a:pt x="1069" y="320"/>
                  <a:pt x="1061" y="324"/>
                </a:cubicBezTo>
                <a:cubicBezTo>
                  <a:pt x="1060" y="321"/>
                  <a:pt x="1062" y="320"/>
                  <a:pt x="1062" y="318"/>
                </a:cubicBezTo>
                <a:cubicBezTo>
                  <a:pt x="1055" y="320"/>
                  <a:pt x="1057" y="313"/>
                  <a:pt x="1050" y="315"/>
                </a:cubicBezTo>
                <a:cubicBezTo>
                  <a:pt x="1051" y="312"/>
                  <a:pt x="1052" y="309"/>
                  <a:pt x="1053" y="306"/>
                </a:cubicBezTo>
                <a:cubicBezTo>
                  <a:pt x="1059" y="308"/>
                  <a:pt x="1069" y="306"/>
                  <a:pt x="1071" y="312"/>
                </a:cubicBezTo>
                <a:cubicBezTo>
                  <a:pt x="1072" y="307"/>
                  <a:pt x="1080" y="303"/>
                  <a:pt x="1074" y="299"/>
                </a:cubicBezTo>
                <a:cubicBezTo>
                  <a:pt x="1071" y="302"/>
                  <a:pt x="1066" y="305"/>
                  <a:pt x="1061" y="302"/>
                </a:cubicBezTo>
                <a:cubicBezTo>
                  <a:pt x="1059" y="299"/>
                  <a:pt x="1064" y="296"/>
                  <a:pt x="1061" y="296"/>
                </a:cubicBezTo>
                <a:cubicBezTo>
                  <a:pt x="1054" y="297"/>
                  <a:pt x="1037" y="297"/>
                  <a:pt x="1039" y="314"/>
                </a:cubicBezTo>
                <a:cubicBezTo>
                  <a:pt x="1034" y="315"/>
                  <a:pt x="1031" y="317"/>
                  <a:pt x="1029" y="321"/>
                </a:cubicBezTo>
                <a:cubicBezTo>
                  <a:pt x="1028" y="317"/>
                  <a:pt x="1032" y="307"/>
                  <a:pt x="1034" y="302"/>
                </a:cubicBezTo>
                <a:cubicBezTo>
                  <a:pt x="1032" y="302"/>
                  <a:pt x="1026" y="297"/>
                  <a:pt x="1024" y="300"/>
                </a:cubicBezTo>
                <a:cubicBezTo>
                  <a:pt x="1031" y="308"/>
                  <a:pt x="1016" y="309"/>
                  <a:pt x="1021" y="315"/>
                </a:cubicBezTo>
                <a:cubicBezTo>
                  <a:pt x="1015" y="313"/>
                  <a:pt x="1015" y="315"/>
                  <a:pt x="1010" y="316"/>
                </a:cubicBezTo>
                <a:cubicBezTo>
                  <a:pt x="1008" y="311"/>
                  <a:pt x="1008" y="306"/>
                  <a:pt x="1011" y="302"/>
                </a:cubicBezTo>
                <a:cubicBezTo>
                  <a:pt x="1011" y="298"/>
                  <a:pt x="1009" y="297"/>
                  <a:pt x="1007" y="296"/>
                </a:cubicBezTo>
                <a:cubicBezTo>
                  <a:pt x="994" y="300"/>
                  <a:pt x="976" y="301"/>
                  <a:pt x="966" y="292"/>
                </a:cubicBezTo>
                <a:cubicBezTo>
                  <a:pt x="961" y="296"/>
                  <a:pt x="954" y="298"/>
                  <a:pt x="947" y="302"/>
                </a:cubicBezTo>
                <a:cubicBezTo>
                  <a:pt x="944" y="300"/>
                  <a:pt x="942" y="297"/>
                  <a:pt x="939" y="295"/>
                </a:cubicBezTo>
                <a:cubicBezTo>
                  <a:pt x="914" y="297"/>
                  <a:pt x="894" y="299"/>
                  <a:pt x="876" y="292"/>
                </a:cubicBezTo>
                <a:cubicBezTo>
                  <a:pt x="863" y="297"/>
                  <a:pt x="850" y="295"/>
                  <a:pt x="844" y="283"/>
                </a:cubicBezTo>
                <a:cubicBezTo>
                  <a:pt x="849" y="281"/>
                  <a:pt x="857" y="288"/>
                  <a:pt x="860" y="280"/>
                </a:cubicBezTo>
                <a:cubicBezTo>
                  <a:pt x="859" y="277"/>
                  <a:pt x="856" y="276"/>
                  <a:pt x="853" y="274"/>
                </a:cubicBezTo>
                <a:cubicBezTo>
                  <a:pt x="857" y="275"/>
                  <a:pt x="860" y="275"/>
                  <a:pt x="859" y="270"/>
                </a:cubicBezTo>
                <a:cubicBezTo>
                  <a:pt x="849" y="270"/>
                  <a:pt x="849" y="270"/>
                  <a:pt x="849" y="270"/>
                </a:cubicBezTo>
                <a:cubicBezTo>
                  <a:pt x="851" y="264"/>
                  <a:pt x="856" y="266"/>
                  <a:pt x="853" y="257"/>
                </a:cubicBezTo>
                <a:cubicBezTo>
                  <a:pt x="866" y="256"/>
                  <a:pt x="874" y="261"/>
                  <a:pt x="878" y="273"/>
                </a:cubicBezTo>
                <a:cubicBezTo>
                  <a:pt x="877" y="262"/>
                  <a:pt x="886" y="269"/>
                  <a:pt x="889" y="263"/>
                </a:cubicBezTo>
                <a:cubicBezTo>
                  <a:pt x="893" y="262"/>
                  <a:pt x="898" y="269"/>
                  <a:pt x="901" y="264"/>
                </a:cubicBezTo>
                <a:cubicBezTo>
                  <a:pt x="896" y="261"/>
                  <a:pt x="898" y="252"/>
                  <a:pt x="899" y="250"/>
                </a:cubicBezTo>
                <a:cubicBezTo>
                  <a:pt x="916" y="244"/>
                  <a:pt x="914" y="259"/>
                  <a:pt x="930" y="257"/>
                </a:cubicBezTo>
                <a:cubicBezTo>
                  <a:pt x="928" y="262"/>
                  <a:pt x="931" y="264"/>
                  <a:pt x="928" y="269"/>
                </a:cubicBezTo>
                <a:cubicBezTo>
                  <a:pt x="935" y="268"/>
                  <a:pt x="937" y="279"/>
                  <a:pt x="943" y="274"/>
                </a:cubicBezTo>
                <a:cubicBezTo>
                  <a:pt x="937" y="275"/>
                  <a:pt x="943" y="269"/>
                  <a:pt x="943" y="267"/>
                </a:cubicBezTo>
                <a:cubicBezTo>
                  <a:pt x="956" y="268"/>
                  <a:pt x="979" y="268"/>
                  <a:pt x="987" y="260"/>
                </a:cubicBezTo>
                <a:cubicBezTo>
                  <a:pt x="990" y="266"/>
                  <a:pt x="995" y="264"/>
                  <a:pt x="1002" y="263"/>
                </a:cubicBezTo>
                <a:cubicBezTo>
                  <a:pt x="1006" y="265"/>
                  <a:pt x="1004" y="269"/>
                  <a:pt x="1005" y="270"/>
                </a:cubicBezTo>
                <a:cubicBezTo>
                  <a:pt x="1008" y="269"/>
                  <a:pt x="1011" y="271"/>
                  <a:pt x="1014" y="273"/>
                </a:cubicBezTo>
                <a:cubicBezTo>
                  <a:pt x="1014" y="271"/>
                  <a:pt x="1014" y="268"/>
                  <a:pt x="1017" y="269"/>
                </a:cubicBezTo>
                <a:cubicBezTo>
                  <a:pt x="1020" y="280"/>
                  <a:pt x="1030" y="281"/>
                  <a:pt x="1037" y="276"/>
                </a:cubicBezTo>
                <a:cubicBezTo>
                  <a:pt x="1036" y="276"/>
                  <a:pt x="1034" y="275"/>
                  <a:pt x="1034" y="273"/>
                </a:cubicBezTo>
                <a:cubicBezTo>
                  <a:pt x="1044" y="266"/>
                  <a:pt x="1066" y="275"/>
                  <a:pt x="1079" y="270"/>
                </a:cubicBezTo>
                <a:cubicBezTo>
                  <a:pt x="1079" y="266"/>
                  <a:pt x="1079" y="266"/>
                  <a:pt x="1079" y="266"/>
                </a:cubicBezTo>
                <a:cubicBezTo>
                  <a:pt x="1074" y="267"/>
                  <a:pt x="1072" y="258"/>
                  <a:pt x="1068" y="255"/>
                </a:cubicBezTo>
                <a:cubicBezTo>
                  <a:pt x="1079" y="257"/>
                  <a:pt x="1078" y="243"/>
                  <a:pt x="1095" y="247"/>
                </a:cubicBezTo>
                <a:cubicBezTo>
                  <a:pt x="1096" y="250"/>
                  <a:pt x="1097" y="254"/>
                  <a:pt x="1095" y="260"/>
                </a:cubicBezTo>
                <a:cubicBezTo>
                  <a:pt x="1098" y="261"/>
                  <a:pt x="1100" y="263"/>
                  <a:pt x="1103" y="264"/>
                </a:cubicBezTo>
                <a:cubicBezTo>
                  <a:pt x="1103" y="268"/>
                  <a:pt x="1100" y="267"/>
                  <a:pt x="1101" y="271"/>
                </a:cubicBezTo>
                <a:cubicBezTo>
                  <a:pt x="1108" y="270"/>
                  <a:pt x="1105" y="274"/>
                  <a:pt x="1103" y="276"/>
                </a:cubicBezTo>
                <a:cubicBezTo>
                  <a:pt x="1113" y="276"/>
                  <a:pt x="1115" y="280"/>
                  <a:pt x="1123" y="280"/>
                </a:cubicBezTo>
                <a:cubicBezTo>
                  <a:pt x="1118" y="270"/>
                  <a:pt x="1133" y="277"/>
                  <a:pt x="1129" y="266"/>
                </a:cubicBezTo>
                <a:cubicBezTo>
                  <a:pt x="1135" y="265"/>
                  <a:pt x="1135" y="270"/>
                  <a:pt x="1140" y="270"/>
                </a:cubicBezTo>
                <a:cubicBezTo>
                  <a:pt x="1141" y="273"/>
                  <a:pt x="1139" y="273"/>
                  <a:pt x="1139" y="276"/>
                </a:cubicBezTo>
                <a:cubicBezTo>
                  <a:pt x="1144" y="278"/>
                  <a:pt x="1150" y="272"/>
                  <a:pt x="1149" y="277"/>
                </a:cubicBezTo>
                <a:cubicBezTo>
                  <a:pt x="1150" y="278"/>
                  <a:pt x="1145" y="283"/>
                  <a:pt x="1145" y="287"/>
                </a:cubicBezTo>
                <a:cubicBezTo>
                  <a:pt x="1136" y="289"/>
                  <a:pt x="1128" y="278"/>
                  <a:pt x="1120" y="286"/>
                </a:cubicBezTo>
                <a:cubicBezTo>
                  <a:pt x="1125" y="293"/>
                  <a:pt x="1139" y="290"/>
                  <a:pt x="1145" y="296"/>
                </a:cubicBezTo>
                <a:cubicBezTo>
                  <a:pt x="1140" y="298"/>
                  <a:pt x="1138" y="294"/>
                  <a:pt x="1133" y="299"/>
                </a:cubicBezTo>
                <a:cubicBezTo>
                  <a:pt x="1128" y="295"/>
                  <a:pt x="1125" y="295"/>
                  <a:pt x="1117" y="296"/>
                </a:cubicBezTo>
                <a:cubicBezTo>
                  <a:pt x="1123" y="301"/>
                  <a:pt x="1116" y="303"/>
                  <a:pt x="1117" y="311"/>
                </a:cubicBezTo>
                <a:cubicBezTo>
                  <a:pt x="1108" y="310"/>
                  <a:pt x="1109" y="320"/>
                  <a:pt x="1106" y="325"/>
                </a:cubicBezTo>
                <a:close/>
                <a:moveTo>
                  <a:pt x="1084" y="330"/>
                </a:moveTo>
                <a:cubicBezTo>
                  <a:pt x="1086" y="324"/>
                  <a:pt x="1094" y="322"/>
                  <a:pt x="1095" y="330"/>
                </a:cubicBezTo>
                <a:cubicBezTo>
                  <a:pt x="1091" y="332"/>
                  <a:pt x="1090" y="329"/>
                  <a:pt x="1084" y="330"/>
                </a:cubicBezTo>
                <a:close/>
                <a:moveTo>
                  <a:pt x="1155" y="374"/>
                </a:moveTo>
                <a:cubicBezTo>
                  <a:pt x="1158" y="375"/>
                  <a:pt x="1161" y="376"/>
                  <a:pt x="1162" y="379"/>
                </a:cubicBezTo>
                <a:cubicBezTo>
                  <a:pt x="1155" y="379"/>
                  <a:pt x="1155" y="379"/>
                  <a:pt x="1155" y="379"/>
                </a:cubicBezTo>
                <a:lnTo>
                  <a:pt x="1155" y="374"/>
                </a:lnTo>
                <a:close/>
                <a:moveTo>
                  <a:pt x="1287" y="367"/>
                </a:moveTo>
                <a:cubicBezTo>
                  <a:pt x="1289" y="365"/>
                  <a:pt x="1296" y="365"/>
                  <a:pt x="1296" y="369"/>
                </a:cubicBezTo>
                <a:cubicBezTo>
                  <a:pt x="1293" y="368"/>
                  <a:pt x="1287" y="370"/>
                  <a:pt x="1287" y="367"/>
                </a:cubicBezTo>
                <a:close/>
                <a:moveTo>
                  <a:pt x="1156" y="361"/>
                </a:moveTo>
                <a:cubicBezTo>
                  <a:pt x="1156" y="366"/>
                  <a:pt x="1162" y="365"/>
                  <a:pt x="1161" y="370"/>
                </a:cubicBezTo>
                <a:cubicBezTo>
                  <a:pt x="1157" y="365"/>
                  <a:pt x="1147" y="372"/>
                  <a:pt x="1148" y="361"/>
                </a:cubicBezTo>
                <a:lnTo>
                  <a:pt x="1156" y="361"/>
                </a:lnTo>
                <a:close/>
                <a:moveTo>
                  <a:pt x="1265" y="335"/>
                </a:moveTo>
                <a:cubicBezTo>
                  <a:pt x="1268" y="335"/>
                  <a:pt x="1273" y="332"/>
                  <a:pt x="1274" y="337"/>
                </a:cubicBezTo>
                <a:cubicBezTo>
                  <a:pt x="1270" y="338"/>
                  <a:pt x="1267" y="339"/>
                  <a:pt x="1265" y="335"/>
                </a:cubicBezTo>
                <a:close/>
                <a:moveTo>
                  <a:pt x="1251" y="351"/>
                </a:moveTo>
                <a:cubicBezTo>
                  <a:pt x="1258" y="347"/>
                  <a:pt x="1239" y="350"/>
                  <a:pt x="1245" y="347"/>
                </a:cubicBezTo>
                <a:cubicBezTo>
                  <a:pt x="1248" y="347"/>
                  <a:pt x="1250" y="347"/>
                  <a:pt x="1251" y="344"/>
                </a:cubicBezTo>
                <a:cubicBezTo>
                  <a:pt x="1241" y="344"/>
                  <a:pt x="1239" y="336"/>
                  <a:pt x="1235" y="331"/>
                </a:cubicBezTo>
                <a:cubicBezTo>
                  <a:pt x="1252" y="334"/>
                  <a:pt x="1257" y="340"/>
                  <a:pt x="1259" y="353"/>
                </a:cubicBezTo>
                <a:cubicBezTo>
                  <a:pt x="1257" y="352"/>
                  <a:pt x="1251" y="354"/>
                  <a:pt x="1251" y="351"/>
                </a:cubicBezTo>
                <a:close/>
                <a:moveTo>
                  <a:pt x="290" y="392"/>
                </a:moveTo>
                <a:cubicBezTo>
                  <a:pt x="285" y="392"/>
                  <a:pt x="282" y="398"/>
                  <a:pt x="285" y="402"/>
                </a:cubicBezTo>
                <a:cubicBezTo>
                  <a:pt x="280" y="403"/>
                  <a:pt x="268" y="409"/>
                  <a:pt x="265" y="404"/>
                </a:cubicBezTo>
                <a:cubicBezTo>
                  <a:pt x="274" y="401"/>
                  <a:pt x="281" y="385"/>
                  <a:pt x="290" y="392"/>
                </a:cubicBezTo>
                <a:close/>
                <a:moveTo>
                  <a:pt x="666" y="405"/>
                </a:moveTo>
                <a:cubicBezTo>
                  <a:pt x="662" y="397"/>
                  <a:pt x="670" y="393"/>
                  <a:pt x="679" y="393"/>
                </a:cubicBezTo>
                <a:cubicBezTo>
                  <a:pt x="677" y="402"/>
                  <a:pt x="691" y="394"/>
                  <a:pt x="688" y="404"/>
                </a:cubicBezTo>
                <a:cubicBezTo>
                  <a:pt x="680" y="404"/>
                  <a:pt x="671" y="402"/>
                  <a:pt x="666" y="405"/>
                </a:cubicBezTo>
                <a:close/>
                <a:moveTo>
                  <a:pt x="637" y="389"/>
                </a:moveTo>
                <a:cubicBezTo>
                  <a:pt x="639" y="384"/>
                  <a:pt x="635" y="382"/>
                  <a:pt x="638" y="379"/>
                </a:cubicBezTo>
                <a:cubicBezTo>
                  <a:pt x="640" y="382"/>
                  <a:pt x="643" y="384"/>
                  <a:pt x="647" y="386"/>
                </a:cubicBezTo>
                <a:cubicBezTo>
                  <a:pt x="643" y="387"/>
                  <a:pt x="649" y="391"/>
                  <a:pt x="645" y="393"/>
                </a:cubicBezTo>
                <a:cubicBezTo>
                  <a:pt x="641" y="393"/>
                  <a:pt x="642" y="388"/>
                  <a:pt x="637" y="389"/>
                </a:cubicBezTo>
                <a:close/>
                <a:moveTo>
                  <a:pt x="632" y="386"/>
                </a:moveTo>
                <a:cubicBezTo>
                  <a:pt x="629" y="384"/>
                  <a:pt x="622" y="385"/>
                  <a:pt x="621" y="380"/>
                </a:cubicBezTo>
                <a:cubicBezTo>
                  <a:pt x="624" y="378"/>
                  <a:pt x="627" y="376"/>
                  <a:pt x="631" y="376"/>
                </a:cubicBezTo>
                <a:cubicBezTo>
                  <a:pt x="630" y="381"/>
                  <a:pt x="632" y="383"/>
                  <a:pt x="632" y="386"/>
                </a:cubicBezTo>
                <a:close/>
                <a:moveTo>
                  <a:pt x="624" y="376"/>
                </a:moveTo>
                <a:cubicBezTo>
                  <a:pt x="612" y="379"/>
                  <a:pt x="605" y="378"/>
                  <a:pt x="600" y="388"/>
                </a:cubicBezTo>
                <a:cubicBezTo>
                  <a:pt x="597" y="386"/>
                  <a:pt x="594" y="384"/>
                  <a:pt x="590" y="383"/>
                </a:cubicBezTo>
                <a:cubicBezTo>
                  <a:pt x="589" y="392"/>
                  <a:pt x="575" y="389"/>
                  <a:pt x="573" y="383"/>
                </a:cubicBezTo>
                <a:cubicBezTo>
                  <a:pt x="566" y="383"/>
                  <a:pt x="562" y="387"/>
                  <a:pt x="560" y="380"/>
                </a:cubicBezTo>
                <a:cubicBezTo>
                  <a:pt x="576" y="368"/>
                  <a:pt x="606" y="374"/>
                  <a:pt x="624" y="376"/>
                </a:cubicBezTo>
                <a:close/>
                <a:moveTo>
                  <a:pt x="751" y="373"/>
                </a:moveTo>
                <a:cubicBezTo>
                  <a:pt x="748" y="360"/>
                  <a:pt x="768" y="371"/>
                  <a:pt x="764" y="359"/>
                </a:cubicBezTo>
                <a:cubicBezTo>
                  <a:pt x="774" y="357"/>
                  <a:pt x="773" y="366"/>
                  <a:pt x="779" y="369"/>
                </a:cubicBezTo>
                <a:cubicBezTo>
                  <a:pt x="772" y="375"/>
                  <a:pt x="763" y="371"/>
                  <a:pt x="751" y="373"/>
                </a:cubicBezTo>
                <a:close/>
                <a:moveTo>
                  <a:pt x="747" y="393"/>
                </a:moveTo>
                <a:cubicBezTo>
                  <a:pt x="740" y="391"/>
                  <a:pt x="743" y="388"/>
                  <a:pt x="744" y="382"/>
                </a:cubicBezTo>
                <a:cubicBezTo>
                  <a:pt x="749" y="383"/>
                  <a:pt x="751" y="388"/>
                  <a:pt x="754" y="390"/>
                </a:cubicBezTo>
                <a:cubicBezTo>
                  <a:pt x="750" y="389"/>
                  <a:pt x="752" y="394"/>
                  <a:pt x="747" y="393"/>
                </a:cubicBezTo>
                <a:close/>
                <a:moveTo>
                  <a:pt x="721" y="399"/>
                </a:moveTo>
                <a:cubicBezTo>
                  <a:pt x="723" y="400"/>
                  <a:pt x="726" y="401"/>
                  <a:pt x="725" y="405"/>
                </a:cubicBezTo>
                <a:cubicBezTo>
                  <a:pt x="717" y="405"/>
                  <a:pt x="717" y="405"/>
                  <a:pt x="717" y="405"/>
                </a:cubicBezTo>
                <a:cubicBezTo>
                  <a:pt x="715" y="400"/>
                  <a:pt x="718" y="399"/>
                  <a:pt x="719" y="398"/>
                </a:cubicBezTo>
                <a:cubicBezTo>
                  <a:pt x="717" y="398"/>
                  <a:pt x="716" y="396"/>
                  <a:pt x="714" y="396"/>
                </a:cubicBezTo>
                <a:cubicBezTo>
                  <a:pt x="713" y="401"/>
                  <a:pt x="713" y="399"/>
                  <a:pt x="714" y="404"/>
                </a:cubicBezTo>
                <a:cubicBezTo>
                  <a:pt x="709" y="408"/>
                  <a:pt x="703" y="409"/>
                  <a:pt x="702" y="401"/>
                </a:cubicBezTo>
                <a:cubicBezTo>
                  <a:pt x="706" y="401"/>
                  <a:pt x="707" y="400"/>
                  <a:pt x="706" y="396"/>
                </a:cubicBezTo>
                <a:cubicBezTo>
                  <a:pt x="702" y="397"/>
                  <a:pt x="698" y="405"/>
                  <a:pt x="693" y="401"/>
                </a:cubicBezTo>
                <a:cubicBezTo>
                  <a:pt x="697" y="403"/>
                  <a:pt x="698" y="396"/>
                  <a:pt x="695" y="396"/>
                </a:cubicBezTo>
                <a:cubicBezTo>
                  <a:pt x="686" y="401"/>
                  <a:pt x="683" y="389"/>
                  <a:pt x="672" y="392"/>
                </a:cubicBezTo>
                <a:cubicBezTo>
                  <a:pt x="673" y="386"/>
                  <a:pt x="667" y="387"/>
                  <a:pt x="663" y="386"/>
                </a:cubicBezTo>
                <a:cubicBezTo>
                  <a:pt x="661" y="379"/>
                  <a:pt x="666" y="380"/>
                  <a:pt x="669" y="377"/>
                </a:cubicBezTo>
                <a:cubicBezTo>
                  <a:pt x="663" y="374"/>
                  <a:pt x="659" y="382"/>
                  <a:pt x="654" y="377"/>
                </a:cubicBezTo>
                <a:cubicBezTo>
                  <a:pt x="659" y="376"/>
                  <a:pt x="650" y="377"/>
                  <a:pt x="653" y="373"/>
                </a:cubicBezTo>
                <a:cubicBezTo>
                  <a:pt x="673" y="367"/>
                  <a:pt x="696" y="380"/>
                  <a:pt x="717" y="377"/>
                </a:cubicBezTo>
                <a:cubicBezTo>
                  <a:pt x="715" y="378"/>
                  <a:pt x="714" y="377"/>
                  <a:pt x="714" y="379"/>
                </a:cubicBezTo>
                <a:cubicBezTo>
                  <a:pt x="721" y="381"/>
                  <a:pt x="722" y="376"/>
                  <a:pt x="725" y="373"/>
                </a:cubicBezTo>
                <a:cubicBezTo>
                  <a:pt x="719" y="375"/>
                  <a:pt x="715" y="373"/>
                  <a:pt x="711" y="369"/>
                </a:cubicBezTo>
                <a:cubicBezTo>
                  <a:pt x="723" y="369"/>
                  <a:pt x="734" y="371"/>
                  <a:pt x="741" y="376"/>
                </a:cubicBezTo>
                <a:cubicBezTo>
                  <a:pt x="729" y="381"/>
                  <a:pt x="728" y="392"/>
                  <a:pt x="721" y="399"/>
                </a:cubicBezTo>
                <a:close/>
                <a:moveTo>
                  <a:pt x="756" y="408"/>
                </a:moveTo>
                <a:cubicBezTo>
                  <a:pt x="751" y="406"/>
                  <a:pt x="745" y="405"/>
                  <a:pt x="741" y="402"/>
                </a:cubicBezTo>
                <a:cubicBezTo>
                  <a:pt x="747" y="403"/>
                  <a:pt x="751" y="402"/>
                  <a:pt x="754" y="401"/>
                </a:cubicBezTo>
                <a:cubicBezTo>
                  <a:pt x="754" y="404"/>
                  <a:pt x="757" y="404"/>
                  <a:pt x="756" y="408"/>
                </a:cubicBezTo>
                <a:close/>
                <a:moveTo>
                  <a:pt x="667" y="418"/>
                </a:moveTo>
                <a:cubicBezTo>
                  <a:pt x="672" y="414"/>
                  <a:pt x="676" y="418"/>
                  <a:pt x="680" y="419"/>
                </a:cubicBezTo>
                <a:cubicBezTo>
                  <a:pt x="683" y="410"/>
                  <a:pt x="670" y="416"/>
                  <a:pt x="669" y="411"/>
                </a:cubicBezTo>
                <a:cubicBezTo>
                  <a:pt x="682" y="411"/>
                  <a:pt x="682" y="411"/>
                  <a:pt x="682" y="411"/>
                </a:cubicBezTo>
                <a:cubicBezTo>
                  <a:pt x="682" y="416"/>
                  <a:pt x="693" y="418"/>
                  <a:pt x="689" y="422"/>
                </a:cubicBezTo>
                <a:cubicBezTo>
                  <a:pt x="686" y="421"/>
                  <a:pt x="671" y="428"/>
                  <a:pt x="667" y="418"/>
                </a:cubicBezTo>
                <a:close/>
                <a:moveTo>
                  <a:pt x="706" y="433"/>
                </a:moveTo>
                <a:cubicBezTo>
                  <a:pt x="705" y="429"/>
                  <a:pt x="697" y="432"/>
                  <a:pt x="699" y="425"/>
                </a:cubicBezTo>
                <a:cubicBezTo>
                  <a:pt x="702" y="426"/>
                  <a:pt x="702" y="424"/>
                  <a:pt x="705" y="424"/>
                </a:cubicBezTo>
                <a:cubicBezTo>
                  <a:pt x="705" y="426"/>
                  <a:pt x="710" y="431"/>
                  <a:pt x="706" y="433"/>
                </a:cubicBezTo>
                <a:close/>
                <a:moveTo>
                  <a:pt x="187" y="433"/>
                </a:moveTo>
                <a:cubicBezTo>
                  <a:pt x="187" y="430"/>
                  <a:pt x="186" y="427"/>
                  <a:pt x="188" y="427"/>
                </a:cubicBezTo>
                <a:cubicBezTo>
                  <a:pt x="190" y="431"/>
                  <a:pt x="194" y="426"/>
                  <a:pt x="197" y="427"/>
                </a:cubicBezTo>
                <a:cubicBezTo>
                  <a:pt x="196" y="431"/>
                  <a:pt x="192" y="432"/>
                  <a:pt x="187" y="433"/>
                </a:cubicBezTo>
                <a:close/>
                <a:moveTo>
                  <a:pt x="300" y="488"/>
                </a:moveTo>
                <a:cubicBezTo>
                  <a:pt x="301" y="485"/>
                  <a:pt x="307" y="487"/>
                  <a:pt x="307" y="483"/>
                </a:cubicBezTo>
                <a:cubicBezTo>
                  <a:pt x="301" y="485"/>
                  <a:pt x="302" y="479"/>
                  <a:pt x="296" y="480"/>
                </a:cubicBezTo>
                <a:cubicBezTo>
                  <a:pt x="295" y="484"/>
                  <a:pt x="295" y="488"/>
                  <a:pt x="291" y="489"/>
                </a:cubicBezTo>
                <a:cubicBezTo>
                  <a:pt x="289" y="485"/>
                  <a:pt x="286" y="482"/>
                  <a:pt x="287" y="479"/>
                </a:cubicBezTo>
                <a:cubicBezTo>
                  <a:pt x="278" y="479"/>
                  <a:pt x="278" y="479"/>
                  <a:pt x="278" y="479"/>
                </a:cubicBezTo>
                <a:cubicBezTo>
                  <a:pt x="281" y="482"/>
                  <a:pt x="278" y="483"/>
                  <a:pt x="278" y="486"/>
                </a:cubicBezTo>
                <a:cubicBezTo>
                  <a:pt x="247" y="488"/>
                  <a:pt x="217" y="486"/>
                  <a:pt x="185" y="483"/>
                </a:cubicBezTo>
                <a:cubicBezTo>
                  <a:pt x="186" y="481"/>
                  <a:pt x="183" y="480"/>
                  <a:pt x="182" y="479"/>
                </a:cubicBezTo>
                <a:cubicBezTo>
                  <a:pt x="196" y="479"/>
                  <a:pt x="212" y="481"/>
                  <a:pt x="222" y="476"/>
                </a:cubicBezTo>
                <a:cubicBezTo>
                  <a:pt x="223" y="479"/>
                  <a:pt x="217" y="481"/>
                  <a:pt x="222" y="482"/>
                </a:cubicBezTo>
                <a:cubicBezTo>
                  <a:pt x="230" y="482"/>
                  <a:pt x="230" y="482"/>
                  <a:pt x="230" y="482"/>
                </a:cubicBezTo>
                <a:cubicBezTo>
                  <a:pt x="231" y="475"/>
                  <a:pt x="231" y="475"/>
                  <a:pt x="233" y="469"/>
                </a:cubicBezTo>
                <a:cubicBezTo>
                  <a:pt x="232" y="469"/>
                  <a:pt x="232" y="468"/>
                  <a:pt x="230" y="467"/>
                </a:cubicBezTo>
                <a:cubicBezTo>
                  <a:pt x="225" y="467"/>
                  <a:pt x="224" y="471"/>
                  <a:pt x="220" y="472"/>
                </a:cubicBezTo>
                <a:cubicBezTo>
                  <a:pt x="218" y="467"/>
                  <a:pt x="211" y="465"/>
                  <a:pt x="207" y="462"/>
                </a:cubicBezTo>
                <a:cubicBezTo>
                  <a:pt x="212" y="461"/>
                  <a:pt x="215" y="458"/>
                  <a:pt x="222" y="459"/>
                </a:cubicBezTo>
                <a:cubicBezTo>
                  <a:pt x="220" y="470"/>
                  <a:pt x="241" y="462"/>
                  <a:pt x="245" y="467"/>
                </a:cubicBezTo>
                <a:cubicBezTo>
                  <a:pt x="245" y="475"/>
                  <a:pt x="259" y="466"/>
                  <a:pt x="265" y="473"/>
                </a:cubicBezTo>
                <a:cubicBezTo>
                  <a:pt x="283" y="470"/>
                  <a:pt x="311" y="468"/>
                  <a:pt x="323" y="480"/>
                </a:cubicBezTo>
                <a:cubicBezTo>
                  <a:pt x="319" y="481"/>
                  <a:pt x="312" y="479"/>
                  <a:pt x="312" y="483"/>
                </a:cubicBezTo>
                <a:cubicBezTo>
                  <a:pt x="313" y="487"/>
                  <a:pt x="320" y="487"/>
                  <a:pt x="322" y="491"/>
                </a:cubicBezTo>
                <a:cubicBezTo>
                  <a:pt x="323" y="487"/>
                  <a:pt x="325" y="484"/>
                  <a:pt x="329" y="483"/>
                </a:cubicBezTo>
                <a:cubicBezTo>
                  <a:pt x="333" y="487"/>
                  <a:pt x="343" y="486"/>
                  <a:pt x="346" y="491"/>
                </a:cubicBezTo>
                <a:cubicBezTo>
                  <a:pt x="332" y="492"/>
                  <a:pt x="310" y="494"/>
                  <a:pt x="300" y="488"/>
                </a:cubicBezTo>
                <a:close/>
                <a:moveTo>
                  <a:pt x="679" y="499"/>
                </a:moveTo>
                <a:cubicBezTo>
                  <a:pt x="670" y="497"/>
                  <a:pt x="661" y="501"/>
                  <a:pt x="657" y="496"/>
                </a:cubicBezTo>
                <a:cubicBezTo>
                  <a:pt x="659" y="496"/>
                  <a:pt x="658" y="494"/>
                  <a:pt x="660" y="494"/>
                </a:cubicBezTo>
                <a:cubicBezTo>
                  <a:pt x="663" y="502"/>
                  <a:pt x="668" y="489"/>
                  <a:pt x="667" y="492"/>
                </a:cubicBezTo>
                <a:cubicBezTo>
                  <a:pt x="671" y="493"/>
                  <a:pt x="677" y="494"/>
                  <a:pt x="679" y="499"/>
                </a:cubicBezTo>
                <a:close/>
                <a:moveTo>
                  <a:pt x="349" y="507"/>
                </a:moveTo>
                <a:cubicBezTo>
                  <a:pt x="354" y="507"/>
                  <a:pt x="361" y="502"/>
                  <a:pt x="364" y="505"/>
                </a:cubicBezTo>
                <a:cubicBezTo>
                  <a:pt x="359" y="506"/>
                  <a:pt x="351" y="511"/>
                  <a:pt x="349" y="507"/>
                </a:cubicBezTo>
                <a:close/>
                <a:moveTo>
                  <a:pt x="1262" y="491"/>
                </a:moveTo>
                <a:cubicBezTo>
                  <a:pt x="1266" y="488"/>
                  <a:pt x="1271" y="487"/>
                  <a:pt x="1271" y="494"/>
                </a:cubicBezTo>
                <a:cubicBezTo>
                  <a:pt x="1267" y="493"/>
                  <a:pt x="1262" y="494"/>
                  <a:pt x="1262" y="491"/>
                </a:cubicBezTo>
                <a:close/>
                <a:moveTo>
                  <a:pt x="1299" y="496"/>
                </a:moveTo>
                <a:cubicBezTo>
                  <a:pt x="1303" y="496"/>
                  <a:pt x="1305" y="498"/>
                  <a:pt x="1306" y="501"/>
                </a:cubicBezTo>
                <a:cubicBezTo>
                  <a:pt x="1302" y="501"/>
                  <a:pt x="1298" y="501"/>
                  <a:pt x="1299" y="496"/>
                </a:cubicBezTo>
                <a:close/>
                <a:moveTo>
                  <a:pt x="1328" y="511"/>
                </a:moveTo>
                <a:cubicBezTo>
                  <a:pt x="1328" y="509"/>
                  <a:pt x="1327" y="507"/>
                  <a:pt x="1329" y="507"/>
                </a:cubicBezTo>
                <a:cubicBezTo>
                  <a:pt x="1331" y="511"/>
                  <a:pt x="1342" y="500"/>
                  <a:pt x="1344" y="512"/>
                </a:cubicBezTo>
                <a:cubicBezTo>
                  <a:pt x="1337" y="515"/>
                  <a:pt x="1335" y="511"/>
                  <a:pt x="1328" y="511"/>
                </a:cubicBezTo>
                <a:close/>
                <a:moveTo>
                  <a:pt x="1264" y="527"/>
                </a:moveTo>
                <a:cubicBezTo>
                  <a:pt x="1261" y="521"/>
                  <a:pt x="1266" y="522"/>
                  <a:pt x="1267" y="517"/>
                </a:cubicBezTo>
                <a:cubicBezTo>
                  <a:pt x="1272" y="517"/>
                  <a:pt x="1275" y="516"/>
                  <a:pt x="1274" y="511"/>
                </a:cubicBezTo>
                <a:cubicBezTo>
                  <a:pt x="1266" y="512"/>
                  <a:pt x="1270" y="503"/>
                  <a:pt x="1274" y="504"/>
                </a:cubicBezTo>
                <a:cubicBezTo>
                  <a:pt x="1269" y="505"/>
                  <a:pt x="1272" y="499"/>
                  <a:pt x="1267" y="501"/>
                </a:cubicBezTo>
                <a:cubicBezTo>
                  <a:pt x="1277" y="490"/>
                  <a:pt x="1288" y="511"/>
                  <a:pt x="1307" y="504"/>
                </a:cubicBezTo>
                <a:cubicBezTo>
                  <a:pt x="1303" y="509"/>
                  <a:pt x="1316" y="513"/>
                  <a:pt x="1307" y="517"/>
                </a:cubicBezTo>
                <a:cubicBezTo>
                  <a:pt x="1307" y="512"/>
                  <a:pt x="1304" y="510"/>
                  <a:pt x="1303" y="507"/>
                </a:cubicBezTo>
                <a:cubicBezTo>
                  <a:pt x="1295" y="505"/>
                  <a:pt x="1293" y="510"/>
                  <a:pt x="1287" y="509"/>
                </a:cubicBezTo>
                <a:cubicBezTo>
                  <a:pt x="1288" y="518"/>
                  <a:pt x="1273" y="515"/>
                  <a:pt x="1271" y="521"/>
                </a:cubicBezTo>
                <a:cubicBezTo>
                  <a:pt x="1284" y="524"/>
                  <a:pt x="1281" y="525"/>
                  <a:pt x="1290" y="531"/>
                </a:cubicBezTo>
                <a:cubicBezTo>
                  <a:pt x="1278" y="534"/>
                  <a:pt x="1275" y="528"/>
                  <a:pt x="1264" y="527"/>
                </a:cubicBezTo>
                <a:close/>
                <a:moveTo>
                  <a:pt x="1467" y="540"/>
                </a:moveTo>
                <a:cubicBezTo>
                  <a:pt x="1466" y="538"/>
                  <a:pt x="1465" y="536"/>
                  <a:pt x="1464" y="534"/>
                </a:cubicBezTo>
                <a:cubicBezTo>
                  <a:pt x="1466" y="534"/>
                  <a:pt x="1466" y="532"/>
                  <a:pt x="1468" y="533"/>
                </a:cubicBezTo>
                <a:cubicBezTo>
                  <a:pt x="1468" y="535"/>
                  <a:pt x="1470" y="540"/>
                  <a:pt x="1467" y="540"/>
                </a:cubicBezTo>
                <a:close/>
                <a:moveTo>
                  <a:pt x="249" y="536"/>
                </a:moveTo>
                <a:cubicBezTo>
                  <a:pt x="242" y="537"/>
                  <a:pt x="236" y="539"/>
                  <a:pt x="230" y="536"/>
                </a:cubicBezTo>
                <a:cubicBezTo>
                  <a:pt x="230" y="531"/>
                  <a:pt x="230" y="531"/>
                  <a:pt x="230" y="531"/>
                </a:cubicBezTo>
                <a:cubicBezTo>
                  <a:pt x="234" y="527"/>
                  <a:pt x="245" y="532"/>
                  <a:pt x="249" y="536"/>
                </a:cubicBezTo>
                <a:close/>
                <a:moveTo>
                  <a:pt x="280" y="528"/>
                </a:moveTo>
                <a:cubicBezTo>
                  <a:pt x="279" y="525"/>
                  <a:pt x="280" y="523"/>
                  <a:pt x="283" y="523"/>
                </a:cubicBezTo>
                <a:cubicBezTo>
                  <a:pt x="283" y="525"/>
                  <a:pt x="286" y="524"/>
                  <a:pt x="288" y="524"/>
                </a:cubicBezTo>
                <a:cubicBezTo>
                  <a:pt x="289" y="532"/>
                  <a:pt x="283" y="524"/>
                  <a:pt x="280" y="528"/>
                </a:cubicBezTo>
                <a:close/>
                <a:moveTo>
                  <a:pt x="262" y="524"/>
                </a:moveTo>
                <a:cubicBezTo>
                  <a:pt x="251" y="524"/>
                  <a:pt x="228" y="531"/>
                  <a:pt x="220" y="521"/>
                </a:cubicBezTo>
                <a:cubicBezTo>
                  <a:pt x="225" y="522"/>
                  <a:pt x="226" y="518"/>
                  <a:pt x="226" y="514"/>
                </a:cubicBezTo>
                <a:cubicBezTo>
                  <a:pt x="236" y="522"/>
                  <a:pt x="251" y="521"/>
                  <a:pt x="262" y="524"/>
                </a:cubicBezTo>
                <a:close/>
                <a:moveTo>
                  <a:pt x="354" y="521"/>
                </a:moveTo>
                <a:cubicBezTo>
                  <a:pt x="350" y="521"/>
                  <a:pt x="345" y="522"/>
                  <a:pt x="345" y="518"/>
                </a:cubicBezTo>
                <a:cubicBezTo>
                  <a:pt x="348" y="518"/>
                  <a:pt x="354" y="515"/>
                  <a:pt x="354" y="521"/>
                </a:cubicBezTo>
                <a:close/>
                <a:moveTo>
                  <a:pt x="1017" y="524"/>
                </a:moveTo>
                <a:cubicBezTo>
                  <a:pt x="1017" y="520"/>
                  <a:pt x="1015" y="521"/>
                  <a:pt x="1017" y="518"/>
                </a:cubicBezTo>
                <a:cubicBezTo>
                  <a:pt x="1023" y="517"/>
                  <a:pt x="1023" y="525"/>
                  <a:pt x="1017" y="524"/>
                </a:cubicBezTo>
                <a:close/>
                <a:moveTo>
                  <a:pt x="1113" y="523"/>
                </a:moveTo>
                <a:cubicBezTo>
                  <a:pt x="1114" y="532"/>
                  <a:pt x="1101" y="527"/>
                  <a:pt x="1101" y="536"/>
                </a:cubicBezTo>
                <a:cubicBezTo>
                  <a:pt x="1096" y="533"/>
                  <a:pt x="1099" y="530"/>
                  <a:pt x="1095" y="525"/>
                </a:cubicBezTo>
                <a:cubicBezTo>
                  <a:pt x="1104" y="527"/>
                  <a:pt x="1106" y="517"/>
                  <a:pt x="1113" y="523"/>
                </a:cubicBezTo>
                <a:close/>
                <a:moveTo>
                  <a:pt x="1191" y="524"/>
                </a:moveTo>
                <a:cubicBezTo>
                  <a:pt x="1191" y="526"/>
                  <a:pt x="1191" y="528"/>
                  <a:pt x="1190" y="528"/>
                </a:cubicBezTo>
                <a:cubicBezTo>
                  <a:pt x="1189" y="522"/>
                  <a:pt x="1182" y="530"/>
                  <a:pt x="1182" y="523"/>
                </a:cubicBezTo>
                <a:cubicBezTo>
                  <a:pt x="1191" y="523"/>
                  <a:pt x="1194" y="520"/>
                  <a:pt x="1201" y="523"/>
                </a:cubicBezTo>
                <a:cubicBezTo>
                  <a:pt x="1201" y="525"/>
                  <a:pt x="1201" y="527"/>
                  <a:pt x="1200" y="528"/>
                </a:cubicBezTo>
                <a:cubicBezTo>
                  <a:pt x="1194" y="530"/>
                  <a:pt x="1195" y="525"/>
                  <a:pt x="1191" y="524"/>
                </a:cubicBezTo>
                <a:close/>
                <a:moveTo>
                  <a:pt x="1146" y="536"/>
                </a:moveTo>
                <a:cubicBezTo>
                  <a:pt x="1142" y="530"/>
                  <a:pt x="1132" y="530"/>
                  <a:pt x="1127" y="524"/>
                </a:cubicBezTo>
                <a:cubicBezTo>
                  <a:pt x="1138" y="524"/>
                  <a:pt x="1143" y="518"/>
                  <a:pt x="1149" y="521"/>
                </a:cubicBezTo>
                <a:cubicBezTo>
                  <a:pt x="1149" y="520"/>
                  <a:pt x="1150" y="519"/>
                  <a:pt x="1151" y="521"/>
                </a:cubicBezTo>
                <a:cubicBezTo>
                  <a:pt x="1147" y="524"/>
                  <a:pt x="1148" y="531"/>
                  <a:pt x="1146" y="536"/>
                </a:cubicBezTo>
                <a:close/>
                <a:moveTo>
                  <a:pt x="1110" y="541"/>
                </a:moveTo>
                <a:cubicBezTo>
                  <a:pt x="1109" y="536"/>
                  <a:pt x="1111" y="534"/>
                  <a:pt x="1114" y="533"/>
                </a:cubicBezTo>
                <a:cubicBezTo>
                  <a:pt x="1114" y="537"/>
                  <a:pt x="1113" y="540"/>
                  <a:pt x="1110" y="541"/>
                </a:cubicBezTo>
                <a:close/>
                <a:moveTo>
                  <a:pt x="175" y="537"/>
                </a:moveTo>
                <a:cubicBezTo>
                  <a:pt x="194" y="536"/>
                  <a:pt x="207" y="531"/>
                  <a:pt x="225" y="534"/>
                </a:cubicBezTo>
                <a:cubicBezTo>
                  <a:pt x="223" y="538"/>
                  <a:pt x="227" y="538"/>
                  <a:pt x="226" y="541"/>
                </a:cubicBezTo>
                <a:cubicBezTo>
                  <a:pt x="213" y="544"/>
                  <a:pt x="191" y="550"/>
                  <a:pt x="175" y="537"/>
                </a:cubicBezTo>
                <a:close/>
                <a:moveTo>
                  <a:pt x="1378" y="752"/>
                </a:moveTo>
                <a:cubicBezTo>
                  <a:pt x="1375" y="752"/>
                  <a:pt x="1370" y="753"/>
                  <a:pt x="1370" y="749"/>
                </a:cubicBezTo>
                <a:cubicBezTo>
                  <a:pt x="1373" y="746"/>
                  <a:pt x="1378" y="748"/>
                  <a:pt x="1378" y="752"/>
                </a:cubicBezTo>
                <a:close/>
                <a:moveTo>
                  <a:pt x="1329" y="717"/>
                </a:moveTo>
                <a:cubicBezTo>
                  <a:pt x="1329" y="721"/>
                  <a:pt x="1329" y="721"/>
                  <a:pt x="1329" y="721"/>
                </a:cubicBezTo>
                <a:cubicBezTo>
                  <a:pt x="1325" y="719"/>
                  <a:pt x="1324" y="723"/>
                  <a:pt x="1322" y="720"/>
                </a:cubicBezTo>
                <a:cubicBezTo>
                  <a:pt x="1324" y="718"/>
                  <a:pt x="1324" y="716"/>
                  <a:pt x="1329" y="717"/>
                </a:cubicBezTo>
                <a:close/>
                <a:moveTo>
                  <a:pt x="1341" y="718"/>
                </a:moveTo>
                <a:cubicBezTo>
                  <a:pt x="1339" y="716"/>
                  <a:pt x="1344" y="712"/>
                  <a:pt x="1345" y="716"/>
                </a:cubicBezTo>
                <a:cubicBezTo>
                  <a:pt x="1343" y="716"/>
                  <a:pt x="1343" y="719"/>
                  <a:pt x="1342" y="720"/>
                </a:cubicBezTo>
                <a:cubicBezTo>
                  <a:pt x="1338" y="721"/>
                  <a:pt x="1336" y="718"/>
                  <a:pt x="1335" y="716"/>
                </a:cubicBezTo>
                <a:cubicBezTo>
                  <a:pt x="1339" y="714"/>
                  <a:pt x="1338" y="718"/>
                  <a:pt x="1341" y="718"/>
                </a:cubicBezTo>
                <a:close/>
                <a:moveTo>
                  <a:pt x="1348" y="714"/>
                </a:moveTo>
                <a:cubicBezTo>
                  <a:pt x="1355" y="715"/>
                  <a:pt x="1357" y="713"/>
                  <a:pt x="1362" y="717"/>
                </a:cubicBezTo>
                <a:cubicBezTo>
                  <a:pt x="1356" y="721"/>
                  <a:pt x="1352" y="719"/>
                  <a:pt x="1348" y="714"/>
                </a:cubicBezTo>
                <a:close/>
                <a:moveTo>
                  <a:pt x="1396" y="711"/>
                </a:moveTo>
                <a:cubicBezTo>
                  <a:pt x="1392" y="712"/>
                  <a:pt x="1394" y="718"/>
                  <a:pt x="1391" y="718"/>
                </a:cubicBezTo>
                <a:cubicBezTo>
                  <a:pt x="1392" y="710"/>
                  <a:pt x="1383" y="722"/>
                  <a:pt x="1384" y="714"/>
                </a:cubicBezTo>
                <a:cubicBezTo>
                  <a:pt x="1389" y="715"/>
                  <a:pt x="1391" y="706"/>
                  <a:pt x="1396" y="711"/>
                </a:cubicBezTo>
                <a:close/>
                <a:moveTo>
                  <a:pt x="1383" y="697"/>
                </a:moveTo>
                <a:cubicBezTo>
                  <a:pt x="1383" y="693"/>
                  <a:pt x="1388" y="687"/>
                  <a:pt x="1390" y="691"/>
                </a:cubicBezTo>
                <a:cubicBezTo>
                  <a:pt x="1386" y="691"/>
                  <a:pt x="1388" y="698"/>
                  <a:pt x="1383" y="697"/>
                </a:cubicBezTo>
                <a:close/>
                <a:moveTo>
                  <a:pt x="1360" y="698"/>
                </a:moveTo>
                <a:cubicBezTo>
                  <a:pt x="1361" y="694"/>
                  <a:pt x="1360" y="694"/>
                  <a:pt x="1358" y="691"/>
                </a:cubicBezTo>
                <a:cubicBezTo>
                  <a:pt x="1360" y="691"/>
                  <a:pt x="1361" y="690"/>
                  <a:pt x="1362" y="689"/>
                </a:cubicBezTo>
                <a:cubicBezTo>
                  <a:pt x="1362" y="692"/>
                  <a:pt x="1366" y="697"/>
                  <a:pt x="1368" y="692"/>
                </a:cubicBezTo>
                <a:cubicBezTo>
                  <a:pt x="1367" y="692"/>
                  <a:pt x="1367" y="692"/>
                  <a:pt x="1367" y="691"/>
                </a:cubicBezTo>
                <a:cubicBezTo>
                  <a:pt x="1371" y="689"/>
                  <a:pt x="1369" y="694"/>
                  <a:pt x="1370" y="697"/>
                </a:cubicBezTo>
                <a:cubicBezTo>
                  <a:pt x="1367" y="698"/>
                  <a:pt x="1365" y="693"/>
                  <a:pt x="1365" y="698"/>
                </a:cubicBezTo>
                <a:lnTo>
                  <a:pt x="1360" y="698"/>
                </a:lnTo>
                <a:close/>
                <a:moveTo>
                  <a:pt x="1286" y="697"/>
                </a:moveTo>
                <a:cubicBezTo>
                  <a:pt x="1282" y="696"/>
                  <a:pt x="1280" y="697"/>
                  <a:pt x="1278" y="698"/>
                </a:cubicBezTo>
                <a:cubicBezTo>
                  <a:pt x="1278" y="691"/>
                  <a:pt x="1278" y="691"/>
                  <a:pt x="1278" y="691"/>
                </a:cubicBezTo>
                <a:cubicBezTo>
                  <a:pt x="1284" y="690"/>
                  <a:pt x="1285" y="693"/>
                  <a:pt x="1286" y="697"/>
                </a:cubicBezTo>
                <a:close/>
                <a:moveTo>
                  <a:pt x="1349" y="691"/>
                </a:moveTo>
                <a:cubicBezTo>
                  <a:pt x="1347" y="691"/>
                  <a:pt x="1345" y="692"/>
                  <a:pt x="1344" y="694"/>
                </a:cubicBezTo>
                <a:cubicBezTo>
                  <a:pt x="1349" y="695"/>
                  <a:pt x="1350" y="691"/>
                  <a:pt x="1355" y="692"/>
                </a:cubicBezTo>
                <a:cubicBezTo>
                  <a:pt x="1355" y="698"/>
                  <a:pt x="1361" y="696"/>
                  <a:pt x="1360" y="703"/>
                </a:cubicBezTo>
                <a:cubicBezTo>
                  <a:pt x="1353" y="701"/>
                  <a:pt x="1345" y="702"/>
                  <a:pt x="1345" y="701"/>
                </a:cubicBezTo>
                <a:cubicBezTo>
                  <a:pt x="1346" y="699"/>
                  <a:pt x="1353" y="697"/>
                  <a:pt x="1349" y="695"/>
                </a:cubicBezTo>
                <a:cubicBezTo>
                  <a:pt x="1346" y="700"/>
                  <a:pt x="1329" y="690"/>
                  <a:pt x="1320" y="698"/>
                </a:cubicBezTo>
                <a:cubicBezTo>
                  <a:pt x="1321" y="695"/>
                  <a:pt x="1318" y="695"/>
                  <a:pt x="1319" y="691"/>
                </a:cubicBezTo>
                <a:cubicBezTo>
                  <a:pt x="1326" y="691"/>
                  <a:pt x="1334" y="690"/>
                  <a:pt x="1336" y="694"/>
                </a:cubicBezTo>
                <a:cubicBezTo>
                  <a:pt x="1337" y="690"/>
                  <a:pt x="1346" y="687"/>
                  <a:pt x="1349" y="691"/>
                </a:cubicBezTo>
                <a:close/>
                <a:moveTo>
                  <a:pt x="1428" y="684"/>
                </a:moveTo>
                <a:cubicBezTo>
                  <a:pt x="1429" y="690"/>
                  <a:pt x="1422" y="688"/>
                  <a:pt x="1421" y="692"/>
                </a:cubicBezTo>
                <a:cubicBezTo>
                  <a:pt x="1416" y="693"/>
                  <a:pt x="1416" y="687"/>
                  <a:pt x="1412" y="691"/>
                </a:cubicBezTo>
                <a:cubicBezTo>
                  <a:pt x="1411" y="681"/>
                  <a:pt x="1425" y="697"/>
                  <a:pt x="1423" y="684"/>
                </a:cubicBezTo>
                <a:lnTo>
                  <a:pt x="1428" y="684"/>
                </a:lnTo>
                <a:close/>
                <a:moveTo>
                  <a:pt x="1409" y="672"/>
                </a:moveTo>
                <a:cubicBezTo>
                  <a:pt x="1414" y="672"/>
                  <a:pt x="1418" y="674"/>
                  <a:pt x="1421" y="676"/>
                </a:cubicBezTo>
                <a:cubicBezTo>
                  <a:pt x="1416" y="679"/>
                  <a:pt x="1410" y="677"/>
                  <a:pt x="1409" y="672"/>
                </a:cubicBezTo>
                <a:close/>
                <a:moveTo>
                  <a:pt x="1299" y="672"/>
                </a:moveTo>
                <a:cubicBezTo>
                  <a:pt x="1298" y="677"/>
                  <a:pt x="1288" y="683"/>
                  <a:pt x="1287" y="678"/>
                </a:cubicBezTo>
                <a:cubicBezTo>
                  <a:pt x="1288" y="676"/>
                  <a:pt x="1293" y="678"/>
                  <a:pt x="1293" y="675"/>
                </a:cubicBezTo>
                <a:cubicBezTo>
                  <a:pt x="1288" y="674"/>
                  <a:pt x="1285" y="679"/>
                  <a:pt x="1284" y="673"/>
                </a:cubicBezTo>
                <a:cubicBezTo>
                  <a:pt x="1289" y="673"/>
                  <a:pt x="1294" y="670"/>
                  <a:pt x="1299" y="672"/>
                </a:cubicBezTo>
                <a:close/>
                <a:moveTo>
                  <a:pt x="1304" y="666"/>
                </a:moveTo>
                <a:cubicBezTo>
                  <a:pt x="1305" y="668"/>
                  <a:pt x="1306" y="668"/>
                  <a:pt x="1307" y="669"/>
                </a:cubicBezTo>
                <a:cubicBezTo>
                  <a:pt x="1308" y="673"/>
                  <a:pt x="1305" y="674"/>
                  <a:pt x="1303" y="675"/>
                </a:cubicBezTo>
                <a:cubicBezTo>
                  <a:pt x="1303" y="670"/>
                  <a:pt x="1303" y="667"/>
                  <a:pt x="1304" y="666"/>
                </a:cubicBezTo>
                <a:close/>
                <a:moveTo>
                  <a:pt x="1317" y="652"/>
                </a:moveTo>
                <a:cubicBezTo>
                  <a:pt x="1321" y="653"/>
                  <a:pt x="1325" y="653"/>
                  <a:pt x="1328" y="655"/>
                </a:cubicBezTo>
                <a:cubicBezTo>
                  <a:pt x="1325" y="663"/>
                  <a:pt x="1323" y="660"/>
                  <a:pt x="1326" y="669"/>
                </a:cubicBezTo>
                <a:cubicBezTo>
                  <a:pt x="1320" y="671"/>
                  <a:pt x="1307" y="663"/>
                  <a:pt x="1316" y="666"/>
                </a:cubicBezTo>
                <a:cubicBezTo>
                  <a:pt x="1316" y="664"/>
                  <a:pt x="1317" y="663"/>
                  <a:pt x="1317" y="662"/>
                </a:cubicBezTo>
                <a:cubicBezTo>
                  <a:pt x="1313" y="662"/>
                  <a:pt x="1308" y="663"/>
                  <a:pt x="1309" y="658"/>
                </a:cubicBezTo>
                <a:cubicBezTo>
                  <a:pt x="1314" y="660"/>
                  <a:pt x="1315" y="656"/>
                  <a:pt x="1317" y="652"/>
                </a:cubicBezTo>
                <a:close/>
                <a:moveTo>
                  <a:pt x="1320" y="628"/>
                </a:moveTo>
                <a:cubicBezTo>
                  <a:pt x="1321" y="630"/>
                  <a:pt x="1323" y="630"/>
                  <a:pt x="1325" y="630"/>
                </a:cubicBezTo>
                <a:cubicBezTo>
                  <a:pt x="1325" y="638"/>
                  <a:pt x="1312" y="632"/>
                  <a:pt x="1320" y="628"/>
                </a:cubicBezTo>
                <a:close/>
                <a:moveTo>
                  <a:pt x="731" y="750"/>
                </a:moveTo>
                <a:cubicBezTo>
                  <a:pt x="732" y="754"/>
                  <a:pt x="737" y="752"/>
                  <a:pt x="738" y="755"/>
                </a:cubicBezTo>
                <a:cubicBezTo>
                  <a:pt x="731" y="754"/>
                  <a:pt x="730" y="760"/>
                  <a:pt x="722" y="762"/>
                </a:cubicBezTo>
                <a:cubicBezTo>
                  <a:pt x="721" y="754"/>
                  <a:pt x="715" y="760"/>
                  <a:pt x="706" y="759"/>
                </a:cubicBezTo>
                <a:cubicBezTo>
                  <a:pt x="706" y="755"/>
                  <a:pt x="706" y="755"/>
                  <a:pt x="706" y="755"/>
                </a:cubicBezTo>
                <a:cubicBezTo>
                  <a:pt x="714" y="753"/>
                  <a:pt x="724" y="753"/>
                  <a:pt x="731" y="750"/>
                </a:cubicBezTo>
                <a:close/>
                <a:moveTo>
                  <a:pt x="531" y="730"/>
                </a:moveTo>
                <a:cubicBezTo>
                  <a:pt x="540" y="734"/>
                  <a:pt x="558" y="730"/>
                  <a:pt x="566" y="736"/>
                </a:cubicBezTo>
                <a:cubicBezTo>
                  <a:pt x="552" y="738"/>
                  <a:pt x="539" y="736"/>
                  <a:pt x="529" y="737"/>
                </a:cubicBezTo>
                <a:cubicBezTo>
                  <a:pt x="529" y="734"/>
                  <a:pt x="530" y="732"/>
                  <a:pt x="531" y="730"/>
                </a:cubicBezTo>
                <a:close/>
                <a:moveTo>
                  <a:pt x="603" y="730"/>
                </a:moveTo>
                <a:cubicBezTo>
                  <a:pt x="606" y="732"/>
                  <a:pt x="606" y="737"/>
                  <a:pt x="611" y="736"/>
                </a:cubicBezTo>
                <a:cubicBezTo>
                  <a:pt x="613" y="743"/>
                  <a:pt x="601" y="743"/>
                  <a:pt x="599" y="740"/>
                </a:cubicBezTo>
                <a:cubicBezTo>
                  <a:pt x="602" y="740"/>
                  <a:pt x="598" y="739"/>
                  <a:pt x="598" y="737"/>
                </a:cubicBezTo>
                <a:cubicBezTo>
                  <a:pt x="604" y="736"/>
                  <a:pt x="595" y="730"/>
                  <a:pt x="603" y="730"/>
                </a:cubicBezTo>
                <a:close/>
                <a:moveTo>
                  <a:pt x="614" y="726"/>
                </a:moveTo>
                <a:cubicBezTo>
                  <a:pt x="620" y="727"/>
                  <a:pt x="623" y="724"/>
                  <a:pt x="629" y="724"/>
                </a:cubicBezTo>
                <a:cubicBezTo>
                  <a:pt x="625" y="733"/>
                  <a:pt x="639" y="731"/>
                  <a:pt x="643" y="736"/>
                </a:cubicBezTo>
                <a:cubicBezTo>
                  <a:pt x="641" y="736"/>
                  <a:pt x="641" y="737"/>
                  <a:pt x="641" y="739"/>
                </a:cubicBezTo>
                <a:cubicBezTo>
                  <a:pt x="631" y="739"/>
                  <a:pt x="631" y="739"/>
                  <a:pt x="631" y="739"/>
                </a:cubicBezTo>
                <a:cubicBezTo>
                  <a:pt x="632" y="730"/>
                  <a:pt x="622" y="734"/>
                  <a:pt x="625" y="733"/>
                </a:cubicBezTo>
                <a:cubicBezTo>
                  <a:pt x="626" y="730"/>
                  <a:pt x="627" y="729"/>
                  <a:pt x="625" y="727"/>
                </a:cubicBezTo>
                <a:cubicBezTo>
                  <a:pt x="622" y="729"/>
                  <a:pt x="620" y="726"/>
                  <a:pt x="618" y="730"/>
                </a:cubicBezTo>
                <a:cubicBezTo>
                  <a:pt x="618" y="727"/>
                  <a:pt x="611" y="731"/>
                  <a:pt x="614" y="726"/>
                </a:cubicBezTo>
                <a:close/>
                <a:moveTo>
                  <a:pt x="656" y="720"/>
                </a:moveTo>
                <a:cubicBezTo>
                  <a:pt x="652" y="721"/>
                  <a:pt x="642" y="720"/>
                  <a:pt x="641" y="714"/>
                </a:cubicBezTo>
                <a:cubicBezTo>
                  <a:pt x="645" y="713"/>
                  <a:pt x="651" y="714"/>
                  <a:pt x="654" y="711"/>
                </a:cubicBezTo>
                <a:cubicBezTo>
                  <a:pt x="651" y="711"/>
                  <a:pt x="650" y="710"/>
                  <a:pt x="650" y="707"/>
                </a:cubicBezTo>
                <a:cubicBezTo>
                  <a:pt x="656" y="706"/>
                  <a:pt x="656" y="704"/>
                  <a:pt x="653" y="701"/>
                </a:cubicBezTo>
                <a:cubicBezTo>
                  <a:pt x="660" y="700"/>
                  <a:pt x="665" y="703"/>
                  <a:pt x="670" y="704"/>
                </a:cubicBezTo>
                <a:cubicBezTo>
                  <a:pt x="669" y="713"/>
                  <a:pt x="676" y="713"/>
                  <a:pt x="683" y="714"/>
                </a:cubicBezTo>
                <a:cubicBezTo>
                  <a:pt x="680" y="721"/>
                  <a:pt x="668" y="718"/>
                  <a:pt x="669" y="729"/>
                </a:cubicBezTo>
                <a:cubicBezTo>
                  <a:pt x="659" y="733"/>
                  <a:pt x="653" y="726"/>
                  <a:pt x="648" y="724"/>
                </a:cubicBezTo>
                <a:cubicBezTo>
                  <a:pt x="652" y="725"/>
                  <a:pt x="656" y="724"/>
                  <a:pt x="656" y="720"/>
                </a:cubicBezTo>
                <a:close/>
                <a:moveTo>
                  <a:pt x="602" y="633"/>
                </a:moveTo>
                <a:cubicBezTo>
                  <a:pt x="599" y="633"/>
                  <a:pt x="598" y="636"/>
                  <a:pt x="595" y="636"/>
                </a:cubicBezTo>
                <a:cubicBezTo>
                  <a:pt x="593" y="631"/>
                  <a:pt x="601" y="630"/>
                  <a:pt x="602" y="633"/>
                </a:cubicBezTo>
                <a:close/>
                <a:moveTo>
                  <a:pt x="550" y="637"/>
                </a:moveTo>
                <a:cubicBezTo>
                  <a:pt x="546" y="642"/>
                  <a:pt x="534" y="645"/>
                  <a:pt x="531" y="639"/>
                </a:cubicBezTo>
                <a:cubicBezTo>
                  <a:pt x="535" y="635"/>
                  <a:pt x="547" y="629"/>
                  <a:pt x="550" y="637"/>
                </a:cubicBezTo>
                <a:close/>
                <a:moveTo>
                  <a:pt x="1020" y="624"/>
                </a:moveTo>
                <a:cubicBezTo>
                  <a:pt x="1024" y="621"/>
                  <a:pt x="1032" y="617"/>
                  <a:pt x="1026" y="611"/>
                </a:cubicBezTo>
                <a:cubicBezTo>
                  <a:pt x="1036" y="608"/>
                  <a:pt x="1030" y="620"/>
                  <a:pt x="1037" y="620"/>
                </a:cubicBezTo>
                <a:cubicBezTo>
                  <a:pt x="1036" y="626"/>
                  <a:pt x="1030" y="628"/>
                  <a:pt x="1024" y="630"/>
                </a:cubicBezTo>
                <a:cubicBezTo>
                  <a:pt x="1024" y="627"/>
                  <a:pt x="1020" y="627"/>
                  <a:pt x="1020" y="624"/>
                </a:cubicBezTo>
                <a:close/>
                <a:moveTo>
                  <a:pt x="1082" y="624"/>
                </a:moveTo>
                <a:cubicBezTo>
                  <a:pt x="1078" y="624"/>
                  <a:pt x="1077" y="620"/>
                  <a:pt x="1077" y="617"/>
                </a:cubicBezTo>
                <a:cubicBezTo>
                  <a:pt x="1079" y="614"/>
                  <a:pt x="1084" y="615"/>
                  <a:pt x="1087" y="613"/>
                </a:cubicBezTo>
                <a:cubicBezTo>
                  <a:pt x="1081" y="612"/>
                  <a:pt x="1077" y="611"/>
                  <a:pt x="1075" y="607"/>
                </a:cubicBezTo>
                <a:cubicBezTo>
                  <a:pt x="1079" y="607"/>
                  <a:pt x="1076" y="599"/>
                  <a:pt x="1081" y="599"/>
                </a:cubicBezTo>
                <a:cubicBezTo>
                  <a:pt x="1083" y="602"/>
                  <a:pt x="1091" y="600"/>
                  <a:pt x="1094" y="602"/>
                </a:cubicBezTo>
                <a:cubicBezTo>
                  <a:pt x="1095" y="611"/>
                  <a:pt x="1092" y="616"/>
                  <a:pt x="1091" y="623"/>
                </a:cubicBezTo>
                <a:cubicBezTo>
                  <a:pt x="1085" y="624"/>
                  <a:pt x="1080" y="617"/>
                  <a:pt x="1082" y="624"/>
                </a:cubicBezTo>
                <a:close/>
                <a:moveTo>
                  <a:pt x="1162" y="607"/>
                </a:moveTo>
                <a:cubicBezTo>
                  <a:pt x="1160" y="607"/>
                  <a:pt x="1158" y="608"/>
                  <a:pt x="1158" y="610"/>
                </a:cubicBezTo>
                <a:cubicBezTo>
                  <a:pt x="1165" y="613"/>
                  <a:pt x="1154" y="617"/>
                  <a:pt x="1149" y="618"/>
                </a:cubicBezTo>
                <a:cubicBezTo>
                  <a:pt x="1149" y="610"/>
                  <a:pt x="1152" y="603"/>
                  <a:pt x="1161" y="601"/>
                </a:cubicBezTo>
                <a:cubicBezTo>
                  <a:pt x="1172" y="605"/>
                  <a:pt x="1164" y="614"/>
                  <a:pt x="1168" y="620"/>
                </a:cubicBezTo>
                <a:cubicBezTo>
                  <a:pt x="1166" y="620"/>
                  <a:pt x="1165" y="622"/>
                  <a:pt x="1162" y="621"/>
                </a:cubicBezTo>
                <a:cubicBezTo>
                  <a:pt x="1159" y="614"/>
                  <a:pt x="1166" y="612"/>
                  <a:pt x="1162" y="607"/>
                </a:cubicBezTo>
                <a:close/>
                <a:moveTo>
                  <a:pt x="1225" y="598"/>
                </a:moveTo>
                <a:cubicBezTo>
                  <a:pt x="1228" y="599"/>
                  <a:pt x="1231" y="600"/>
                  <a:pt x="1232" y="602"/>
                </a:cubicBezTo>
                <a:cubicBezTo>
                  <a:pt x="1229" y="604"/>
                  <a:pt x="1230" y="609"/>
                  <a:pt x="1225" y="608"/>
                </a:cubicBezTo>
                <a:cubicBezTo>
                  <a:pt x="1222" y="607"/>
                  <a:pt x="1220" y="605"/>
                  <a:pt x="1219" y="602"/>
                </a:cubicBezTo>
                <a:cubicBezTo>
                  <a:pt x="1223" y="604"/>
                  <a:pt x="1223" y="600"/>
                  <a:pt x="1225" y="598"/>
                </a:cubicBezTo>
                <a:close/>
                <a:moveTo>
                  <a:pt x="614" y="601"/>
                </a:moveTo>
                <a:cubicBezTo>
                  <a:pt x="617" y="599"/>
                  <a:pt x="619" y="597"/>
                  <a:pt x="622" y="595"/>
                </a:cubicBezTo>
                <a:cubicBezTo>
                  <a:pt x="625" y="602"/>
                  <a:pt x="617" y="605"/>
                  <a:pt x="614" y="601"/>
                </a:cubicBezTo>
                <a:close/>
                <a:moveTo>
                  <a:pt x="1074" y="610"/>
                </a:moveTo>
                <a:cubicBezTo>
                  <a:pt x="1073" y="613"/>
                  <a:pt x="1073" y="617"/>
                  <a:pt x="1069" y="617"/>
                </a:cubicBezTo>
                <a:cubicBezTo>
                  <a:pt x="1070" y="613"/>
                  <a:pt x="1066" y="614"/>
                  <a:pt x="1066" y="611"/>
                </a:cubicBezTo>
                <a:cubicBezTo>
                  <a:pt x="1070" y="612"/>
                  <a:pt x="1069" y="608"/>
                  <a:pt x="1074" y="610"/>
                </a:cubicBezTo>
                <a:close/>
                <a:moveTo>
                  <a:pt x="1071" y="618"/>
                </a:moveTo>
                <a:cubicBezTo>
                  <a:pt x="1071" y="620"/>
                  <a:pt x="1070" y="622"/>
                  <a:pt x="1069" y="623"/>
                </a:cubicBezTo>
                <a:cubicBezTo>
                  <a:pt x="1066" y="623"/>
                  <a:pt x="1062" y="622"/>
                  <a:pt x="1061" y="620"/>
                </a:cubicBezTo>
                <a:cubicBezTo>
                  <a:pt x="1065" y="620"/>
                  <a:pt x="1067" y="615"/>
                  <a:pt x="1071" y="618"/>
                </a:cubicBezTo>
                <a:close/>
                <a:moveTo>
                  <a:pt x="554" y="617"/>
                </a:moveTo>
                <a:cubicBezTo>
                  <a:pt x="557" y="620"/>
                  <a:pt x="556" y="622"/>
                  <a:pt x="555" y="626"/>
                </a:cubicBezTo>
                <a:cubicBezTo>
                  <a:pt x="552" y="625"/>
                  <a:pt x="545" y="628"/>
                  <a:pt x="547" y="623"/>
                </a:cubicBezTo>
                <a:cubicBezTo>
                  <a:pt x="552" y="623"/>
                  <a:pt x="549" y="617"/>
                  <a:pt x="554" y="617"/>
                </a:cubicBezTo>
                <a:close/>
                <a:moveTo>
                  <a:pt x="979" y="620"/>
                </a:moveTo>
                <a:cubicBezTo>
                  <a:pt x="976" y="621"/>
                  <a:pt x="976" y="625"/>
                  <a:pt x="971" y="624"/>
                </a:cubicBezTo>
                <a:cubicBezTo>
                  <a:pt x="970" y="621"/>
                  <a:pt x="971" y="619"/>
                  <a:pt x="972" y="617"/>
                </a:cubicBezTo>
                <a:cubicBezTo>
                  <a:pt x="976" y="617"/>
                  <a:pt x="979" y="617"/>
                  <a:pt x="979" y="620"/>
                </a:cubicBezTo>
                <a:close/>
                <a:moveTo>
                  <a:pt x="329" y="595"/>
                </a:moveTo>
                <a:cubicBezTo>
                  <a:pt x="327" y="602"/>
                  <a:pt x="329" y="600"/>
                  <a:pt x="332" y="604"/>
                </a:cubicBezTo>
                <a:cubicBezTo>
                  <a:pt x="328" y="605"/>
                  <a:pt x="324" y="606"/>
                  <a:pt x="326" y="613"/>
                </a:cubicBezTo>
                <a:cubicBezTo>
                  <a:pt x="324" y="613"/>
                  <a:pt x="318" y="618"/>
                  <a:pt x="316" y="614"/>
                </a:cubicBezTo>
                <a:cubicBezTo>
                  <a:pt x="319" y="613"/>
                  <a:pt x="320" y="610"/>
                  <a:pt x="320" y="605"/>
                </a:cubicBezTo>
                <a:cubicBezTo>
                  <a:pt x="316" y="606"/>
                  <a:pt x="315" y="603"/>
                  <a:pt x="310" y="604"/>
                </a:cubicBezTo>
                <a:cubicBezTo>
                  <a:pt x="309" y="599"/>
                  <a:pt x="312" y="598"/>
                  <a:pt x="313" y="595"/>
                </a:cubicBezTo>
                <a:cubicBezTo>
                  <a:pt x="324" y="593"/>
                  <a:pt x="319" y="593"/>
                  <a:pt x="329" y="595"/>
                </a:cubicBezTo>
                <a:close/>
                <a:moveTo>
                  <a:pt x="323" y="588"/>
                </a:moveTo>
                <a:cubicBezTo>
                  <a:pt x="325" y="592"/>
                  <a:pt x="314" y="592"/>
                  <a:pt x="316" y="588"/>
                </a:cubicBezTo>
                <a:lnTo>
                  <a:pt x="323" y="588"/>
                </a:lnTo>
                <a:close/>
                <a:moveTo>
                  <a:pt x="557" y="582"/>
                </a:moveTo>
                <a:cubicBezTo>
                  <a:pt x="557" y="588"/>
                  <a:pt x="557" y="588"/>
                  <a:pt x="557" y="588"/>
                </a:cubicBezTo>
                <a:cubicBezTo>
                  <a:pt x="551" y="588"/>
                  <a:pt x="547" y="586"/>
                  <a:pt x="547" y="581"/>
                </a:cubicBezTo>
                <a:cubicBezTo>
                  <a:pt x="551" y="580"/>
                  <a:pt x="552" y="583"/>
                  <a:pt x="557" y="582"/>
                </a:cubicBezTo>
                <a:close/>
                <a:moveTo>
                  <a:pt x="522" y="589"/>
                </a:moveTo>
                <a:cubicBezTo>
                  <a:pt x="522" y="585"/>
                  <a:pt x="519" y="586"/>
                  <a:pt x="518" y="581"/>
                </a:cubicBezTo>
                <a:cubicBezTo>
                  <a:pt x="525" y="578"/>
                  <a:pt x="532" y="581"/>
                  <a:pt x="538" y="585"/>
                </a:cubicBezTo>
                <a:cubicBezTo>
                  <a:pt x="529" y="584"/>
                  <a:pt x="532" y="589"/>
                  <a:pt x="522" y="589"/>
                </a:cubicBezTo>
                <a:close/>
                <a:moveTo>
                  <a:pt x="616" y="586"/>
                </a:moveTo>
                <a:cubicBezTo>
                  <a:pt x="610" y="585"/>
                  <a:pt x="602" y="592"/>
                  <a:pt x="599" y="585"/>
                </a:cubicBezTo>
                <a:cubicBezTo>
                  <a:pt x="602" y="583"/>
                  <a:pt x="615" y="581"/>
                  <a:pt x="616" y="586"/>
                </a:cubicBezTo>
                <a:close/>
                <a:moveTo>
                  <a:pt x="1227" y="589"/>
                </a:moveTo>
                <a:cubicBezTo>
                  <a:pt x="1226" y="590"/>
                  <a:pt x="1225" y="589"/>
                  <a:pt x="1225" y="591"/>
                </a:cubicBezTo>
                <a:cubicBezTo>
                  <a:pt x="1223" y="588"/>
                  <a:pt x="1212" y="586"/>
                  <a:pt x="1216" y="584"/>
                </a:cubicBezTo>
                <a:cubicBezTo>
                  <a:pt x="1220" y="587"/>
                  <a:pt x="1228" y="580"/>
                  <a:pt x="1227" y="589"/>
                </a:cubicBezTo>
                <a:close/>
                <a:moveTo>
                  <a:pt x="1246" y="582"/>
                </a:moveTo>
                <a:cubicBezTo>
                  <a:pt x="1251" y="582"/>
                  <a:pt x="1251" y="586"/>
                  <a:pt x="1255" y="586"/>
                </a:cubicBezTo>
                <a:cubicBezTo>
                  <a:pt x="1255" y="592"/>
                  <a:pt x="1250" y="593"/>
                  <a:pt x="1248" y="597"/>
                </a:cubicBezTo>
                <a:cubicBezTo>
                  <a:pt x="1245" y="593"/>
                  <a:pt x="1250" y="587"/>
                  <a:pt x="1246" y="582"/>
                </a:cubicBezTo>
                <a:close/>
                <a:moveTo>
                  <a:pt x="332" y="581"/>
                </a:moveTo>
                <a:cubicBezTo>
                  <a:pt x="338" y="580"/>
                  <a:pt x="343" y="581"/>
                  <a:pt x="345" y="585"/>
                </a:cubicBezTo>
                <a:cubicBezTo>
                  <a:pt x="341" y="588"/>
                  <a:pt x="336" y="585"/>
                  <a:pt x="332" y="585"/>
                </a:cubicBezTo>
                <a:lnTo>
                  <a:pt x="332" y="581"/>
                </a:lnTo>
                <a:close/>
                <a:moveTo>
                  <a:pt x="320" y="584"/>
                </a:moveTo>
                <a:cubicBezTo>
                  <a:pt x="315" y="583"/>
                  <a:pt x="307" y="586"/>
                  <a:pt x="306" y="581"/>
                </a:cubicBezTo>
                <a:cubicBezTo>
                  <a:pt x="311" y="580"/>
                  <a:pt x="316" y="580"/>
                  <a:pt x="320" y="584"/>
                </a:cubicBezTo>
                <a:close/>
                <a:moveTo>
                  <a:pt x="505" y="589"/>
                </a:moveTo>
                <a:cubicBezTo>
                  <a:pt x="502" y="587"/>
                  <a:pt x="506" y="584"/>
                  <a:pt x="505" y="579"/>
                </a:cubicBezTo>
                <a:cubicBezTo>
                  <a:pt x="513" y="577"/>
                  <a:pt x="512" y="591"/>
                  <a:pt x="505" y="589"/>
                </a:cubicBezTo>
                <a:close/>
                <a:moveTo>
                  <a:pt x="576" y="581"/>
                </a:moveTo>
                <a:cubicBezTo>
                  <a:pt x="570" y="578"/>
                  <a:pt x="562" y="586"/>
                  <a:pt x="561" y="579"/>
                </a:cubicBezTo>
                <a:cubicBezTo>
                  <a:pt x="563" y="575"/>
                  <a:pt x="576" y="575"/>
                  <a:pt x="576" y="581"/>
                </a:cubicBezTo>
                <a:close/>
                <a:moveTo>
                  <a:pt x="274" y="566"/>
                </a:moveTo>
                <a:cubicBezTo>
                  <a:pt x="273" y="567"/>
                  <a:pt x="265" y="569"/>
                  <a:pt x="264" y="566"/>
                </a:cubicBezTo>
                <a:cubicBezTo>
                  <a:pt x="265" y="565"/>
                  <a:pt x="273" y="563"/>
                  <a:pt x="274" y="566"/>
                </a:cubicBezTo>
                <a:close/>
                <a:moveTo>
                  <a:pt x="1390" y="581"/>
                </a:moveTo>
                <a:cubicBezTo>
                  <a:pt x="1388" y="577"/>
                  <a:pt x="1381" y="573"/>
                  <a:pt x="1386" y="568"/>
                </a:cubicBezTo>
                <a:cubicBezTo>
                  <a:pt x="1392" y="569"/>
                  <a:pt x="1397" y="573"/>
                  <a:pt x="1400" y="578"/>
                </a:cubicBezTo>
                <a:cubicBezTo>
                  <a:pt x="1396" y="578"/>
                  <a:pt x="1394" y="580"/>
                  <a:pt x="1390" y="581"/>
                </a:cubicBezTo>
                <a:close/>
                <a:moveTo>
                  <a:pt x="1383" y="610"/>
                </a:moveTo>
                <a:cubicBezTo>
                  <a:pt x="1382" y="607"/>
                  <a:pt x="1376" y="609"/>
                  <a:pt x="1375" y="607"/>
                </a:cubicBezTo>
                <a:cubicBezTo>
                  <a:pt x="1378" y="602"/>
                  <a:pt x="1374" y="589"/>
                  <a:pt x="1368" y="589"/>
                </a:cubicBezTo>
                <a:cubicBezTo>
                  <a:pt x="1373" y="591"/>
                  <a:pt x="1370" y="585"/>
                  <a:pt x="1374" y="585"/>
                </a:cubicBezTo>
                <a:cubicBezTo>
                  <a:pt x="1381" y="589"/>
                  <a:pt x="1383" y="598"/>
                  <a:pt x="1387" y="605"/>
                </a:cubicBezTo>
                <a:cubicBezTo>
                  <a:pt x="1386" y="607"/>
                  <a:pt x="1384" y="608"/>
                  <a:pt x="1383" y="610"/>
                </a:cubicBezTo>
                <a:close/>
                <a:moveTo>
                  <a:pt x="1307" y="621"/>
                </a:moveTo>
                <a:cubicBezTo>
                  <a:pt x="1304" y="620"/>
                  <a:pt x="1308" y="613"/>
                  <a:pt x="1304" y="613"/>
                </a:cubicBezTo>
                <a:cubicBezTo>
                  <a:pt x="1287" y="625"/>
                  <a:pt x="1310" y="600"/>
                  <a:pt x="1320" y="607"/>
                </a:cubicBezTo>
                <a:cubicBezTo>
                  <a:pt x="1316" y="612"/>
                  <a:pt x="1314" y="619"/>
                  <a:pt x="1307" y="621"/>
                </a:cubicBezTo>
                <a:close/>
                <a:moveTo>
                  <a:pt x="1413" y="623"/>
                </a:moveTo>
                <a:cubicBezTo>
                  <a:pt x="1421" y="623"/>
                  <a:pt x="1421" y="623"/>
                  <a:pt x="1421" y="623"/>
                </a:cubicBezTo>
                <a:cubicBezTo>
                  <a:pt x="1421" y="629"/>
                  <a:pt x="1414" y="626"/>
                  <a:pt x="1413" y="623"/>
                </a:cubicBezTo>
                <a:close/>
                <a:moveTo>
                  <a:pt x="1256" y="615"/>
                </a:moveTo>
                <a:cubicBezTo>
                  <a:pt x="1248" y="615"/>
                  <a:pt x="1248" y="615"/>
                  <a:pt x="1248" y="615"/>
                </a:cubicBezTo>
                <a:cubicBezTo>
                  <a:pt x="1248" y="619"/>
                  <a:pt x="1247" y="620"/>
                  <a:pt x="1243" y="620"/>
                </a:cubicBezTo>
                <a:cubicBezTo>
                  <a:pt x="1239" y="618"/>
                  <a:pt x="1236" y="615"/>
                  <a:pt x="1235" y="610"/>
                </a:cubicBezTo>
                <a:cubicBezTo>
                  <a:pt x="1238" y="610"/>
                  <a:pt x="1240" y="609"/>
                  <a:pt x="1241" y="607"/>
                </a:cubicBezTo>
                <a:cubicBezTo>
                  <a:pt x="1234" y="603"/>
                  <a:pt x="1241" y="594"/>
                  <a:pt x="1232" y="592"/>
                </a:cubicBezTo>
                <a:cubicBezTo>
                  <a:pt x="1232" y="588"/>
                  <a:pt x="1234" y="586"/>
                  <a:pt x="1239" y="586"/>
                </a:cubicBezTo>
                <a:cubicBezTo>
                  <a:pt x="1242" y="593"/>
                  <a:pt x="1244" y="599"/>
                  <a:pt x="1246" y="605"/>
                </a:cubicBezTo>
                <a:cubicBezTo>
                  <a:pt x="1251" y="605"/>
                  <a:pt x="1251" y="608"/>
                  <a:pt x="1256" y="607"/>
                </a:cubicBezTo>
                <a:cubicBezTo>
                  <a:pt x="1259" y="610"/>
                  <a:pt x="1258" y="616"/>
                  <a:pt x="1262" y="617"/>
                </a:cubicBezTo>
                <a:cubicBezTo>
                  <a:pt x="1265" y="615"/>
                  <a:pt x="1266" y="611"/>
                  <a:pt x="1265" y="605"/>
                </a:cubicBezTo>
                <a:cubicBezTo>
                  <a:pt x="1269" y="603"/>
                  <a:pt x="1271" y="609"/>
                  <a:pt x="1271" y="605"/>
                </a:cubicBezTo>
                <a:cubicBezTo>
                  <a:pt x="1266" y="600"/>
                  <a:pt x="1275" y="601"/>
                  <a:pt x="1275" y="597"/>
                </a:cubicBezTo>
                <a:cubicBezTo>
                  <a:pt x="1268" y="595"/>
                  <a:pt x="1260" y="585"/>
                  <a:pt x="1252" y="581"/>
                </a:cubicBezTo>
                <a:cubicBezTo>
                  <a:pt x="1259" y="583"/>
                  <a:pt x="1255" y="580"/>
                  <a:pt x="1254" y="576"/>
                </a:cubicBezTo>
                <a:cubicBezTo>
                  <a:pt x="1261" y="572"/>
                  <a:pt x="1269" y="571"/>
                  <a:pt x="1272" y="579"/>
                </a:cubicBezTo>
                <a:cubicBezTo>
                  <a:pt x="1277" y="578"/>
                  <a:pt x="1279" y="580"/>
                  <a:pt x="1283" y="581"/>
                </a:cubicBezTo>
                <a:cubicBezTo>
                  <a:pt x="1283" y="579"/>
                  <a:pt x="1284" y="579"/>
                  <a:pt x="1284" y="576"/>
                </a:cubicBezTo>
                <a:cubicBezTo>
                  <a:pt x="1289" y="575"/>
                  <a:pt x="1290" y="579"/>
                  <a:pt x="1293" y="576"/>
                </a:cubicBezTo>
                <a:cubicBezTo>
                  <a:pt x="1290" y="581"/>
                  <a:pt x="1291" y="580"/>
                  <a:pt x="1288" y="584"/>
                </a:cubicBezTo>
                <a:cubicBezTo>
                  <a:pt x="1293" y="584"/>
                  <a:pt x="1294" y="581"/>
                  <a:pt x="1299" y="582"/>
                </a:cubicBezTo>
                <a:cubicBezTo>
                  <a:pt x="1300" y="588"/>
                  <a:pt x="1303" y="585"/>
                  <a:pt x="1306" y="586"/>
                </a:cubicBezTo>
                <a:cubicBezTo>
                  <a:pt x="1306" y="595"/>
                  <a:pt x="1307" y="593"/>
                  <a:pt x="1309" y="599"/>
                </a:cubicBezTo>
                <a:cubicBezTo>
                  <a:pt x="1299" y="602"/>
                  <a:pt x="1306" y="588"/>
                  <a:pt x="1297" y="589"/>
                </a:cubicBezTo>
                <a:cubicBezTo>
                  <a:pt x="1297" y="595"/>
                  <a:pt x="1295" y="596"/>
                  <a:pt x="1293" y="597"/>
                </a:cubicBezTo>
                <a:cubicBezTo>
                  <a:pt x="1297" y="596"/>
                  <a:pt x="1292" y="603"/>
                  <a:pt x="1296" y="602"/>
                </a:cubicBezTo>
                <a:cubicBezTo>
                  <a:pt x="1298" y="600"/>
                  <a:pt x="1302" y="601"/>
                  <a:pt x="1306" y="601"/>
                </a:cubicBezTo>
                <a:cubicBezTo>
                  <a:pt x="1302" y="607"/>
                  <a:pt x="1286" y="609"/>
                  <a:pt x="1281" y="602"/>
                </a:cubicBezTo>
                <a:cubicBezTo>
                  <a:pt x="1284" y="596"/>
                  <a:pt x="1288" y="589"/>
                  <a:pt x="1283" y="584"/>
                </a:cubicBezTo>
                <a:cubicBezTo>
                  <a:pt x="1277" y="593"/>
                  <a:pt x="1281" y="598"/>
                  <a:pt x="1275" y="604"/>
                </a:cubicBezTo>
                <a:cubicBezTo>
                  <a:pt x="1277" y="607"/>
                  <a:pt x="1279" y="610"/>
                  <a:pt x="1278" y="615"/>
                </a:cubicBezTo>
                <a:cubicBezTo>
                  <a:pt x="1275" y="616"/>
                  <a:pt x="1271" y="616"/>
                  <a:pt x="1272" y="621"/>
                </a:cubicBezTo>
                <a:cubicBezTo>
                  <a:pt x="1265" y="618"/>
                  <a:pt x="1258" y="617"/>
                  <a:pt x="1254" y="624"/>
                </a:cubicBezTo>
                <a:cubicBezTo>
                  <a:pt x="1253" y="620"/>
                  <a:pt x="1257" y="620"/>
                  <a:pt x="1256" y="615"/>
                </a:cubicBezTo>
                <a:close/>
                <a:moveTo>
                  <a:pt x="1223" y="634"/>
                </a:moveTo>
                <a:cubicBezTo>
                  <a:pt x="1228" y="634"/>
                  <a:pt x="1230" y="636"/>
                  <a:pt x="1229" y="640"/>
                </a:cubicBezTo>
                <a:cubicBezTo>
                  <a:pt x="1224" y="641"/>
                  <a:pt x="1225" y="636"/>
                  <a:pt x="1223" y="634"/>
                </a:cubicBezTo>
                <a:close/>
                <a:moveTo>
                  <a:pt x="1214" y="643"/>
                </a:moveTo>
                <a:cubicBezTo>
                  <a:pt x="1213" y="641"/>
                  <a:pt x="1212" y="639"/>
                  <a:pt x="1213" y="636"/>
                </a:cubicBezTo>
                <a:cubicBezTo>
                  <a:pt x="1218" y="635"/>
                  <a:pt x="1219" y="639"/>
                  <a:pt x="1220" y="642"/>
                </a:cubicBezTo>
                <a:cubicBezTo>
                  <a:pt x="1218" y="641"/>
                  <a:pt x="1216" y="642"/>
                  <a:pt x="1214" y="643"/>
                </a:cubicBezTo>
                <a:close/>
                <a:moveTo>
                  <a:pt x="1110" y="647"/>
                </a:moveTo>
                <a:cubicBezTo>
                  <a:pt x="1108" y="642"/>
                  <a:pt x="1115" y="646"/>
                  <a:pt x="1114" y="643"/>
                </a:cubicBezTo>
                <a:cubicBezTo>
                  <a:pt x="1105" y="645"/>
                  <a:pt x="1112" y="640"/>
                  <a:pt x="1107" y="637"/>
                </a:cubicBezTo>
                <a:cubicBezTo>
                  <a:pt x="1108" y="643"/>
                  <a:pt x="1102" y="643"/>
                  <a:pt x="1101" y="647"/>
                </a:cubicBezTo>
                <a:cubicBezTo>
                  <a:pt x="1098" y="647"/>
                  <a:pt x="1095" y="646"/>
                  <a:pt x="1094" y="643"/>
                </a:cubicBezTo>
                <a:cubicBezTo>
                  <a:pt x="1096" y="643"/>
                  <a:pt x="1096" y="640"/>
                  <a:pt x="1097" y="639"/>
                </a:cubicBezTo>
                <a:cubicBezTo>
                  <a:pt x="1095" y="639"/>
                  <a:pt x="1089" y="637"/>
                  <a:pt x="1090" y="640"/>
                </a:cubicBezTo>
                <a:cubicBezTo>
                  <a:pt x="1092" y="648"/>
                  <a:pt x="1085" y="646"/>
                  <a:pt x="1079" y="650"/>
                </a:cubicBezTo>
                <a:cubicBezTo>
                  <a:pt x="1079" y="644"/>
                  <a:pt x="1087" y="645"/>
                  <a:pt x="1081" y="642"/>
                </a:cubicBezTo>
                <a:cubicBezTo>
                  <a:pt x="1088" y="643"/>
                  <a:pt x="1084" y="637"/>
                  <a:pt x="1084" y="634"/>
                </a:cubicBezTo>
                <a:cubicBezTo>
                  <a:pt x="1092" y="635"/>
                  <a:pt x="1094" y="626"/>
                  <a:pt x="1107" y="628"/>
                </a:cubicBezTo>
                <a:cubicBezTo>
                  <a:pt x="1107" y="626"/>
                  <a:pt x="1109" y="626"/>
                  <a:pt x="1110" y="624"/>
                </a:cubicBezTo>
                <a:cubicBezTo>
                  <a:pt x="1103" y="624"/>
                  <a:pt x="1103" y="624"/>
                  <a:pt x="1103" y="624"/>
                </a:cubicBezTo>
                <a:cubicBezTo>
                  <a:pt x="1102" y="621"/>
                  <a:pt x="1104" y="621"/>
                  <a:pt x="1104" y="618"/>
                </a:cubicBezTo>
                <a:cubicBezTo>
                  <a:pt x="1109" y="617"/>
                  <a:pt x="1109" y="621"/>
                  <a:pt x="1111" y="623"/>
                </a:cubicBezTo>
                <a:cubicBezTo>
                  <a:pt x="1112" y="620"/>
                  <a:pt x="1115" y="620"/>
                  <a:pt x="1116" y="617"/>
                </a:cubicBezTo>
                <a:cubicBezTo>
                  <a:pt x="1109" y="617"/>
                  <a:pt x="1101" y="618"/>
                  <a:pt x="1100" y="613"/>
                </a:cubicBezTo>
                <a:cubicBezTo>
                  <a:pt x="1104" y="607"/>
                  <a:pt x="1098" y="602"/>
                  <a:pt x="1101" y="598"/>
                </a:cubicBezTo>
                <a:cubicBezTo>
                  <a:pt x="1105" y="600"/>
                  <a:pt x="1108" y="600"/>
                  <a:pt x="1110" y="601"/>
                </a:cubicBezTo>
                <a:cubicBezTo>
                  <a:pt x="1108" y="601"/>
                  <a:pt x="1113" y="606"/>
                  <a:pt x="1114" y="608"/>
                </a:cubicBezTo>
                <a:cubicBezTo>
                  <a:pt x="1120" y="603"/>
                  <a:pt x="1126" y="608"/>
                  <a:pt x="1135" y="608"/>
                </a:cubicBezTo>
                <a:cubicBezTo>
                  <a:pt x="1128" y="612"/>
                  <a:pt x="1133" y="619"/>
                  <a:pt x="1130" y="626"/>
                </a:cubicBezTo>
                <a:cubicBezTo>
                  <a:pt x="1123" y="627"/>
                  <a:pt x="1126" y="618"/>
                  <a:pt x="1123" y="615"/>
                </a:cubicBezTo>
                <a:cubicBezTo>
                  <a:pt x="1117" y="623"/>
                  <a:pt x="1126" y="628"/>
                  <a:pt x="1127" y="633"/>
                </a:cubicBezTo>
                <a:cubicBezTo>
                  <a:pt x="1123" y="635"/>
                  <a:pt x="1121" y="639"/>
                  <a:pt x="1117" y="642"/>
                </a:cubicBezTo>
                <a:cubicBezTo>
                  <a:pt x="1119" y="643"/>
                  <a:pt x="1120" y="645"/>
                  <a:pt x="1120" y="649"/>
                </a:cubicBezTo>
                <a:cubicBezTo>
                  <a:pt x="1117" y="652"/>
                  <a:pt x="1114" y="647"/>
                  <a:pt x="1110" y="647"/>
                </a:cubicBezTo>
                <a:close/>
                <a:moveTo>
                  <a:pt x="1094" y="653"/>
                </a:moveTo>
                <a:cubicBezTo>
                  <a:pt x="1095" y="650"/>
                  <a:pt x="1091" y="650"/>
                  <a:pt x="1092" y="646"/>
                </a:cubicBezTo>
                <a:cubicBezTo>
                  <a:pt x="1095" y="646"/>
                  <a:pt x="1096" y="648"/>
                  <a:pt x="1098" y="647"/>
                </a:cubicBezTo>
                <a:cubicBezTo>
                  <a:pt x="1099" y="651"/>
                  <a:pt x="1096" y="652"/>
                  <a:pt x="1094" y="653"/>
                </a:cubicBezTo>
                <a:close/>
                <a:moveTo>
                  <a:pt x="577" y="650"/>
                </a:moveTo>
                <a:cubicBezTo>
                  <a:pt x="580" y="651"/>
                  <a:pt x="580" y="649"/>
                  <a:pt x="583" y="649"/>
                </a:cubicBezTo>
                <a:cubicBezTo>
                  <a:pt x="583" y="656"/>
                  <a:pt x="583" y="656"/>
                  <a:pt x="583" y="656"/>
                </a:cubicBezTo>
                <a:cubicBezTo>
                  <a:pt x="578" y="657"/>
                  <a:pt x="577" y="655"/>
                  <a:pt x="577" y="650"/>
                </a:cubicBezTo>
                <a:close/>
                <a:moveTo>
                  <a:pt x="490" y="660"/>
                </a:moveTo>
                <a:cubicBezTo>
                  <a:pt x="484" y="662"/>
                  <a:pt x="479" y="659"/>
                  <a:pt x="473" y="658"/>
                </a:cubicBezTo>
                <a:cubicBezTo>
                  <a:pt x="474" y="657"/>
                  <a:pt x="474" y="656"/>
                  <a:pt x="474" y="655"/>
                </a:cubicBezTo>
                <a:cubicBezTo>
                  <a:pt x="477" y="654"/>
                  <a:pt x="477" y="656"/>
                  <a:pt x="480" y="656"/>
                </a:cubicBezTo>
                <a:cubicBezTo>
                  <a:pt x="480" y="653"/>
                  <a:pt x="482" y="653"/>
                  <a:pt x="481" y="650"/>
                </a:cubicBezTo>
                <a:cubicBezTo>
                  <a:pt x="480" y="650"/>
                  <a:pt x="477" y="651"/>
                  <a:pt x="477" y="649"/>
                </a:cubicBezTo>
                <a:cubicBezTo>
                  <a:pt x="484" y="641"/>
                  <a:pt x="495" y="635"/>
                  <a:pt x="508" y="637"/>
                </a:cubicBezTo>
                <a:cubicBezTo>
                  <a:pt x="508" y="635"/>
                  <a:pt x="507" y="634"/>
                  <a:pt x="506" y="633"/>
                </a:cubicBezTo>
                <a:cubicBezTo>
                  <a:pt x="509" y="632"/>
                  <a:pt x="518" y="629"/>
                  <a:pt x="519" y="634"/>
                </a:cubicBezTo>
                <a:cubicBezTo>
                  <a:pt x="514" y="637"/>
                  <a:pt x="512" y="648"/>
                  <a:pt x="503" y="644"/>
                </a:cubicBezTo>
                <a:cubicBezTo>
                  <a:pt x="501" y="652"/>
                  <a:pt x="492" y="652"/>
                  <a:pt x="490" y="660"/>
                </a:cubicBezTo>
                <a:close/>
                <a:moveTo>
                  <a:pt x="1123" y="662"/>
                </a:moveTo>
                <a:cubicBezTo>
                  <a:pt x="1128" y="660"/>
                  <a:pt x="1127" y="665"/>
                  <a:pt x="1132" y="665"/>
                </a:cubicBezTo>
                <a:cubicBezTo>
                  <a:pt x="1132" y="670"/>
                  <a:pt x="1129" y="673"/>
                  <a:pt x="1124" y="673"/>
                </a:cubicBezTo>
                <a:cubicBezTo>
                  <a:pt x="1121" y="669"/>
                  <a:pt x="1126" y="666"/>
                  <a:pt x="1123" y="662"/>
                </a:cubicBezTo>
                <a:close/>
                <a:moveTo>
                  <a:pt x="500" y="666"/>
                </a:moveTo>
                <a:cubicBezTo>
                  <a:pt x="498" y="664"/>
                  <a:pt x="498" y="661"/>
                  <a:pt x="500" y="659"/>
                </a:cubicBezTo>
                <a:cubicBezTo>
                  <a:pt x="505" y="659"/>
                  <a:pt x="508" y="661"/>
                  <a:pt x="513" y="660"/>
                </a:cubicBezTo>
                <a:cubicBezTo>
                  <a:pt x="513" y="666"/>
                  <a:pt x="505" y="665"/>
                  <a:pt x="500" y="666"/>
                </a:cubicBezTo>
                <a:close/>
                <a:moveTo>
                  <a:pt x="641" y="672"/>
                </a:moveTo>
                <a:cubicBezTo>
                  <a:pt x="639" y="673"/>
                  <a:pt x="635" y="673"/>
                  <a:pt x="634" y="675"/>
                </a:cubicBezTo>
                <a:cubicBezTo>
                  <a:pt x="637" y="675"/>
                  <a:pt x="637" y="677"/>
                  <a:pt x="638" y="678"/>
                </a:cubicBezTo>
                <a:cubicBezTo>
                  <a:pt x="637" y="673"/>
                  <a:pt x="643" y="675"/>
                  <a:pt x="644" y="676"/>
                </a:cubicBezTo>
                <a:cubicBezTo>
                  <a:pt x="643" y="673"/>
                  <a:pt x="647" y="673"/>
                  <a:pt x="645" y="669"/>
                </a:cubicBezTo>
                <a:cubicBezTo>
                  <a:pt x="653" y="670"/>
                  <a:pt x="661" y="671"/>
                  <a:pt x="661" y="679"/>
                </a:cubicBezTo>
                <a:cubicBezTo>
                  <a:pt x="657" y="676"/>
                  <a:pt x="659" y="686"/>
                  <a:pt x="661" y="684"/>
                </a:cubicBezTo>
                <a:cubicBezTo>
                  <a:pt x="658" y="687"/>
                  <a:pt x="651" y="683"/>
                  <a:pt x="648" y="691"/>
                </a:cubicBezTo>
                <a:cubicBezTo>
                  <a:pt x="643" y="689"/>
                  <a:pt x="640" y="685"/>
                  <a:pt x="637" y="681"/>
                </a:cubicBezTo>
                <a:cubicBezTo>
                  <a:pt x="628" y="686"/>
                  <a:pt x="611" y="681"/>
                  <a:pt x="612" y="692"/>
                </a:cubicBezTo>
                <a:cubicBezTo>
                  <a:pt x="601" y="695"/>
                  <a:pt x="582" y="693"/>
                  <a:pt x="582" y="700"/>
                </a:cubicBezTo>
                <a:cubicBezTo>
                  <a:pt x="569" y="700"/>
                  <a:pt x="556" y="697"/>
                  <a:pt x="542" y="701"/>
                </a:cubicBezTo>
                <a:cubicBezTo>
                  <a:pt x="542" y="704"/>
                  <a:pt x="543" y="706"/>
                  <a:pt x="544" y="707"/>
                </a:cubicBezTo>
                <a:cubicBezTo>
                  <a:pt x="546" y="705"/>
                  <a:pt x="551" y="706"/>
                  <a:pt x="555" y="705"/>
                </a:cubicBezTo>
                <a:cubicBezTo>
                  <a:pt x="557" y="710"/>
                  <a:pt x="548" y="711"/>
                  <a:pt x="553" y="713"/>
                </a:cubicBezTo>
                <a:cubicBezTo>
                  <a:pt x="569" y="706"/>
                  <a:pt x="603" y="709"/>
                  <a:pt x="612" y="720"/>
                </a:cubicBezTo>
                <a:cubicBezTo>
                  <a:pt x="610" y="723"/>
                  <a:pt x="602" y="720"/>
                  <a:pt x="598" y="721"/>
                </a:cubicBezTo>
                <a:cubicBezTo>
                  <a:pt x="596" y="708"/>
                  <a:pt x="573" y="723"/>
                  <a:pt x="567" y="716"/>
                </a:cubicBezTo>
                <a:cubicBezTo>
                  <a:pt x="562" y="722"/>
                  <a:pt x="546" y="724"/>
                  <a:pt x="537" y="721"/>
                </a:cubicBezTo>
                <a:cubicBezTo>
                  <a:pt x="535" y="728"/>
                  <a:pt x="510" y="726"/>
                  <a:pt x="503" y="724"/>
                </a:cubicBezTo>
                <a:cubicBezTo>
                  <a:pt x="510" y="721"/>
                  <a:pt x="521" y="722"/>
                  <a:pt x="525" y="716"/>
                </a:cubicBezTo>
                <a:cubicBezTo>
                  <a:pt x="525" y="713"/>
                  <a:pt x="521" y="714"/>
                  <a:pt x="522" y="710"/>
                </a:cubicBezTo>
                <a:cubicBezTo>
                  <a:pt x="532" y="707"/>
                  <a:pt x="541" y="717"/>
                  <a:pt x="548" y="710"/>
                </a:cubicBezTo>
                <a:cubicBezTo>
                  <a:pt x="544" y="710"/>
                  <a:pt x="543" y="707"/>
                  <a:pt x="541" y="705"/>
                </a:cubicBezTo>
                <a:cubicBezTo>
                  <a:pt x="537" y="705"/>
                  <a:pt x="538" y="708"/>
                  <a:pt x="534" y="707"/>
                </a:cubicBezTo>
                <a:cubicBezTo>
                  <a:pt x="530" y="704"/>
                  <a:pt x="536" y="701"/>
                  <a:pt x="531" y="700"/>
                </a:cubicBezTo>
                <a:cubicBezTo>
                  <a:pt x="524" y="701"/>
                  <a:pt x="515" y="701"/>
                  <a:pt x="510" y="707"/>
                </a:cubicBezTo>
                <a:cubicBezTo>
                  <a:pt x="515" y="709"/>
                  <a:pt x="511" y="712"/>
                  <a:pt x="515" y="716"/>
                </a:cubicBezTo>
                <a:cubicBezTo>
                  <a:pt x="507" y="718"/>
                  <a:pt x="495" y="714"/>
                  <a:pt x="489" y="721"/>
                </a:cubicBezTo>
                <a:cubicBezTo>
                  <a:pt x="482" y="719"/>
                  <a:pt x="478" y="715"/>
                  <a:pt x="470" y="714"/>
                </a:cubicBezTo>
                <a:cubicBezTo>
                  <a:pt x="472" y="703"/>
                  <a:pt x="490" y="706"/>
                  <a:pt x="496" y="698"/>
                </a:cubicBezTo>
                <a:cubicBezTo>
                  <a:pt x="488" y="699"/>
                  <a:pt x="481" y="701"/>
                  <a:pt x="473" y="703"/>
                </a:cubicBezTo>
                <a:cubicBezTo>
                  <a:pt x="475" y="694"/>
                  <a:pt x="484" y="693"/>
                  <a:pt x="479" y="681"/>
                </a:cubicBezTo>
                <a:cubicBezTo>
                  <a:pt x="485" y="681"/>
                  <a:pt x="481" y="679"/>
                  <a:pt x="481" y="675"/>
                </a:cubicBezTo>
                <a:cubicBezTo>
                  <a:pt x="483" y="673"/>
                  <a:pt x="489" y="669"/>
                  <a:pt x="492" y="673"/>
                </a:cubicBezTo>
                <a:cubicBezTo>
                  <a:pt x="487" y="674"/>
                  <a:pt x="485" y="676"/>
                  <a:pt x="484" y="679"/>
                </a:cubicBezTo>
                <a:cubicBezTo>
                  <a:pt x="486" y="679"/>
                  <a:pt x="488" y="680"/>
                  <a:pt x="489" y="681"/>
                </a:cubicBezTo>
                <a:cubicBezTo>
                  <a:pt x="493" y="674"/>
                  <a:pt x="504" y="683"/>
                  <a:pt x="510" y="679"/>
                </a:cubicBezTo>
                <a:cubicBezTo>
                  <a:pt x="512" y="681"/>
                  <a:pt x="512" y="685"/>
                  <a:pt x="515" y="687"/>
                </a:cubicBezTo>
                <a:cubicBezTo>
                  <a:pt x="532" y="689"/>
                  <a:pt x="551" y="678"/>
                  <a:pt x="561" y="687"/>
                </a:cubicBezTo>
                <a:cubicBezTo>
                  <a:pt x="559" y="686"/>
                  <a:pt x="556" y="691"/>
                  <a:pt x="560" y="691"/>
                </a:cubicBezTo>
                <a:cubicBezTo>
                  <a:pt x="572" y="685"/>
                  <a:pt x="585" y="687"/>
                  <a:pt x="592" y="673"/>
                </a:cubicBezTo>
                <a:cubicBezTo>
                  <a:pt x="607" y="674"/>
                  <a:pt x="616" y="673"/>
                  <a:pt x="628" y="675"/>
                </a:cubicBezTo>
                <a:cubicBezTo>
                  <a:pt x="628" y="672"/>
                  <a:pt x="628" y="670"/>
                  <a:pt x="629" y="669"/>
                </a:cubicBezTo>
                <a:cubicBezTo>
                  <a:pt x="634" y="670"/>
                  <a:pt x="641" y="668"/>
                  <a:pt x="641" y="672"/>
                </a:cubicBezTo>
                <a:close/>
                <a:moveTo>
                  <a:pt x="955" y="697"/>
                </a:moveTo>
                <a:cubicBezTo>
                  <a:pt x="957" y="696"/>
                  <a:pt x="957" y="695"/>
                  <a:pt x="960" y="695"/>
                </a:cubicBezTo>
                <a:cubicBezTo>
                  <a:pt x="960" y="701"/>
                  <a:pt x="960" y="701"/>
                  <a:pt x="960" y="701"/>
                </a:cubicBezTo>
                <a:cubicBezTo>
                  <a:pt x="957" y="701"/>
                  <a:pt x="957" y="698"/>
                  <a:pt x="955" y="697"/>
                </a:cubicBezTo>
                <a:close/>
                <a:moveTo>
                  <a:pt x="972" y="682"/>
                </a:moveTo>
                <a:cubicBezTo>
                  <a:pt x="975" y="675"/>
                  <a:pt x="992" y="677"/>
                  <a:pt x="995" y="678"/>
                </a:cubicBezTo>
                <a:cubicBezTo>
                  <a:pt x="991" y="686"/>
                  <a:pt x="982" y="680"/>
                  <a:pt x="972" y="682"/>
                </a:cubicBezTo>
                <a:close/>
                <a:moveTo>
                  <a:pt x="680" y="681"/>
                </a:moveTo>
                <a:cubicBezTo>
                  <a:pt x="682" y="681"/>
                  <a:pt x="682" y="683"/>
                  <a:pt x="682" y="685"/>
                </a:cubicBezTo>
                <a:cubicBezTo>
                  <a:pt x="679" y="683"/>
                  <a:pt x="672" y="684"/>
                  <a:pt x="672" y="679"/>
                </a:cubicBezTo>
                <a:cubicBezTo>
                  <a:pt x="683" y="680"/>
                  <a:pt x="682" y="676"/>
                  <a:pt x="683" y="669"/>
                </a:cubicBezTo>
                <a:cubicBezTo>
                  <a:pt x="687" y="669"/>
                  <a:pt x="686" y="672"/>
                  <a:pt x="690" y="671"/>
                </a:cubicBezTo>
                <a:cubicBezTo>
                  <a:pt x="690" y="674"/>
                  <a:pt x="688" y="675"/>
                  <a:pt x="692" y="676"/>
                </a:cubicBezTo>
                <a:cubicBezTo>
                  <a:pt x="701" y="678"/>
                  <a:pt x="708" y="676"/>
                  <a:pt x="714" y="678"/>
                </a:cubicBezTo>
                <a:cubicBezTo>
                  <a:pt x="703" y="681"/>
                  <a:pt x="686" y="685"/>
                  <a:pt x="680" y="681"/>
                </a:cubicBezTo>
                <a:close/>
                <a:moveTo>
                  <a:pt x="1021" y="691"/>
                </a:moveTo>
                <a:cubicBezTo>
                  <a:pt x="1022" y="689"/>
                  <a:pt x="1021" y="686"/>
                  <a:pt x="1023" y="685"/>
                </a:cubicBezTo>
                <a:cubicBezTo>
                  <a:pt x="1024" y="689"/>
                  <a:pt x="1030" y="689"/>
                  <a:pt x="1029" y="695"/>
                </a:cubicBezTo>
                <a:cubicBezTo>
                  <a:pt x="1023" y="697"/>
                  <a:pt x="1028" y="688"/>
                  <a:pt x="1021" y="691"/>
                </a:cubicBezTo>
                <a:close/>
                <a:moveTo>
                  <a:pt x="987" y="708"/>
                </a:moveTo>
                <a:cubicBezTo>
                  <a:pt x="985" y="702"/>
                  <a:pt x="989" y="701"/>
                  <a:pt x="988" y="695"/>
                </a:cubicBezTo>
                <a:cubicBezTo>
                  <a:pt x="985" y="696"/>
                  <a:pt x="985" y="699"/>
                  <a:pt x="981" y="698"/>
                </a:cubicBezTo>
                <a:cubicBezTo>
                  <a:pt x="981" y="693"/>
                  <a:pt x="975" y="696"/>
                  <a:pt x="975" y="691"/>
                </a:cubicBezTo>
                <a:cubicBezTo>
                  <a:pt x="984" y="688"/>
                  <a:pt x="993" y="688"/>
                  <a:pt x="1000" y="692"/>
                </a:cubicBezTo>
                <a:cubicBezTo>
                  <a:pt x="992" y="694"/>
                  <a:pt x="1002" y="700"/>
                  <a:pt x="1002" y="703"/>
                </a:cubicBezTo>
                <a:cubicBezTo>
                  <a:pt x="996" y="704"/>
                  <a:pt x="996" y="710"/>
                  <a:pt x="987" y="708"/>
                </a:cubicBezTo>
                <a:close/>
                <a:moveTo>
                  <a:pt x="862" y="704"/>
                </a:moveTo>
                <a:cubicBezTo>
                  <a:pt x="856" y="705"/>
                  <a:pt x="858" y="705"/>
                  <a:pt x="852" y="705"/>
                </a:cubicBezTo>
                <a:cubicBezTo>
                  <a:pt x="851" y="699"/>
                  <a:pt x="859" y="702"/>
                  <a:pt x="862" y="704"/>
                </a:cubicBezTo>
                <a:close/>
                <a:moveTo>
                  <a:pt x="722" y="710"/>
                </a:moveTo>
                <a:cubicBezTo>
                  <a:pt x="735" y="712"/>
                  <a:pt x="739" y="700"/>
                  <a:pt x="746" y="701"/>
                </a:cubicBezTo>
                <a:cubicBezTo>
                  <a:pt x="741" y="709"/>
                  <a:pt x="730" y="717"/>
                  <a:pt x="722" y="710"/>
                </a:cubicBezTo>
                <a:close/>
                <a:moveTo>
                  <a:pt x="718" y="717"/>
                </a:moveTo>
                <a:cubicBezTo>
                  <a:pt x="713" y="716"/>
                  <a:pt x="701" y="723"/>
                  <a:pt x="696" y="716"/>
                </a:cubicBezTo>
                <a:cubicBezTo>
                  <a:pt x="701" y="711"/>
                  <a:pt x="715" y="710"/>
                  <a:pt x="718" y="717"/>
                </a:cubicBezTo>
                <a:close/>
                <a:moveTo>
                  <a:pt x="901" y="727"/>
                </a:moveTo>
                <a:cubicBezTo>
                  <a:pt x="893" y="730"/>
                  <a:pt x="876" y="729"/>
                  <a:pt x="866" y="723"/>
                </a:cubicBezTo>
                <a:cubicBezTo>
                  <a:pt x="874" y="718"/>
                  <a:pt x="878" y="726"/>
                  <a:pt x="888" y="724"/>
                </a:cubicBezTo>
                <a:cubicBezTo>
                  <a:pt x="887" y="723"/>
                  <a:pt x="884" y="717"/>
                  <a:pt x="888" y="717"/>
                </a:cubicBezTo>
                <a:cubicBezTo>
                  <a:pt x="893" y="723"/>
                  <a:pt x="896" y="722"/>
                  <a:pt x="901" y="727"/>
                </a:cubicBezTo>
                <a:close/>
                <a:moveTo>
                  <a:pt x="957" y="730"/>
                </a:moveTo>
                <a:cubicBezTo>
                  <a:pt x="957" y="729"/>
                  <a:pt x="956" y="728"/>
                  <a:pt x="955" y="729"/>
                </a:cubicBezTo>
                <a:cubicBezTo>
                  <a:pt x="955" y="724"/>
                  <a:pt x="955" y="724"/>
                  <a:pt x="955" y="724"/>
                </a:cubicBezTo>
                <a:cubicBezTo>
                  <a:pt x="957" y="724"/>
                  <a:pt x="959" y="725"/>
                  <a:pt x="960" y="727"/>
                </a:cubicBezTo>
                <a:cubicBezTo>
                  <a:pt x="958" y="727"/>
                  <a:pt x="959" y="730"/>
                  <a:pt x="957" y="730"/>
                </a:cubicBezTo>
                <a:close/>
                <a:moveTo>
                  <a:pt x="836" y="730"/>
                </a:moveTo>
                <a:cubicBezTo>
                  <a:pt x="836" y="725"/>
                  <a:pt x="837" y="726"/>
                  <a:pt x="836" y="721"/>
                </a:cubicBezTo>
                <a:cubicBezTo>
                  <a:pt x="840" y="719"/>
                  <a:pt x="840" y="732"/>
                  <a:pt x="836" y="730"/>
                </a:cubicBezTo>
                <a:close/>
                <a:moveTo>
                  <a:pt x="632" y="743"/>
                </a:moveTo>
                <a:cubicBezTo>
                  <a:pt x="638" y="743"/>
                  <a:pt x="643" y="742"/>
                  <a:pt x="644" y="736"/>
                </a:cubicBezTo>
                <a:cubicBezTo>
                  <a:pt x="654" y="738"/>
                  <a:pt x="662" y="733"/>
                  <a:pt x="669" y="739"/>
                </a:cubicBezTo>
                <a:cubicBezTo>
                  <a:pt x="671" y="728"/>
                  <a:pt x="689" y="734"/>
                  <a:pt x="695" y="737"/>
                </a:cubicBezTo>
                <a:cubicBezTo>
                  <a:pt x="680" y="741"/>
                  <a:pt x="645" y="747"/>
                  <a:pt x="632" y="743"/>
                </a:cubicBezTo>
                <a:close/>
                <a:moveTo>
                  <a:pt x="747" y="745"/>
                </a:moveTo>
                <a:cubicBezTo>
                  <a:pt x="745" y="747"/>
                  <a:pt x="739" y="747"/>
                  <a:pt x="740" y="742"/>
                </a:cubicBezTo>
                <a:cubicBezTo>
                  <a:pt x="742" y="739"/>
                  <a:pt x="748" y="740"/>
                  <a:pt x="747" y="745"/>
                </a:cubicBezTo>
                <a:close/>
                <a:moveTo>
                  <a:pt x="792" y="755"/>
                </a:moveTo>
                <a:cubicBezTo>
                  <a:pt x="791" y="752"/>
                  <a:pt x="789" y="751"/>
                  <a:pt x="789" y="748"/>
                </a:cubicBezTo>
                <a:cubicBezTo>
                  <a:pt x="794" y="745"/>
                  <a:pt x="800" y="743"/>
                  <a:pt x="808" y="743"/>
                </a:cubicBezTo>
                <a:cubicBezTo>
                  <a:pt x="804" y="752"/>
                  <a:pt x="813" y="747"/>
                  <a:pt x="815" y="752"/>
                </a:cubicBezTo>
                <a:cubicBezTo>
                  <a:pt x="807" y="753"/>
                  <a:pt x="803" y="751"/>
                  <a:pt x="792" y="755"/>
                </a:cubicBezTo>
                <a:close/>
                <a:moveTo>
                  <a:pt x="772" y="755"/>
                </a:moveTo>
                <a:cubicBezTo>
                  <a:pt x="776" y="753"/>
                  <a:pt x="776" y="755"/>
                  <a:pt x="782" y="755"/>
                </a:cubicBezTo>
                <a:cubicBezTo>
                  <a:pt x="782" y="761"/>
                  <a:pt x="772" y="759"/>
                  <a:pt x="772" y="755"/>
                </a:cubicBezTo>
                <a:close/>
                <a:moveTo>
                  <a:pt x="828" y="766"/>
                </a:moveTo>
                <a:cubicBezTo>
                  <a:pt x="833" y="765"/>
                  <a:pt x="826" y="761"/>
                  <a:pt x="830" y="759"/>
                </a:cubicBezTo>
                <a:cubicBezTo>
                  <a:pt x="832" y="759"/>
                  <a:pt x="833" y="758"/>
                  <a:pt x="834" y="758"/>
                </a:cubicBezTo>
                <a:cubicBezTo>
                  <a:pt x="836" y="766"/>
                  <a:pt x="848" y="764"/>
                  <a:pt x="849" y="774"/>
                </a:cubicBezTo>
                <a:cubicBezTo>
                  <a:pt x="840" y="778"/>
                  <a:pt x="837" y="763"/>
                  <a:pt x="828" y="766"/>
                </a:cubicBezTo>
                <a:close/>
                <a:moveTo>
                  <a:pt x="820" y="775"/>
                </a:moveTo>
                <a:cubicBezTo>
                  <a:pt x="813" y="776"/>
                  <a:pt x="807" y="769"/>
                  <a:pt x="811" y="765"/>
                </a:cubicBezTo>
                <a:cubicBezTo>
                  <a:pt x="811" y="767"/>
                  <a:pt x="813" y="766"/>
                  <a:pt x="814" y="765"/>
                </a:cubicBezTo>
                <a:cubicBezTo>
                  <a:pt x="814" y="770"/>
                  <a:pt x="821" y="769"/>
                  <a:pt x="820" y="775"/>
                </a:cubicBezTo>
                <a:close/>
                <a:moveTo>
                  <a:pt x="815" y="800"/>
                </a:moveTo>
                <a:cubicBezTo>
                  <a:pt x="813" y="800"/>
                  <a:pt x="812" y="801"/>
                  <a:pt x="812" y="804"/>
                </a:cubicBezTo>
                <a:cubicBezTo>
                  <a:pt x="806" y="804"/>
                  <a:pt x="807" y="797"/>
                  <a:pt x="808" y="794"/>
                </a:cubicBezTo>
                <a:cubicBezTo>
                  <a:pt x="809" y="795"/>
                  <a:pt x="816" y="793"/>
                  <a:pt x="815" y="800"/>
                </a:cubicBezTo>
                <a:close/>
                <a:moveTo>
                  <a:pt x="866" y="803"/>
                </a:moveTo>
                <a:cubicBezTo>
                  <a:pt x="864" y="803"/>
                  <a:pt x="864" y="805"/>
                  <a:pt x="862" y="806"/>
                </a:cubicBezTo>
                <a:cubicBezTo>
                  <a:pt x="861" y="803"/>
                  <a:pt x="859" y="803"/>
                  <a:pt x="859" y="801"/>
                </a:cubicBezTo>
                <a:cubicBezTo>
                  <a:pt x="860" y="801"/>
                  <a:pt x="862" y="801"/>
                  <a:pt x="862" y="800"/>
                </a:cubicBezTo>
                <a:cubicBezTo>
                  <a:pt x="861" y="800"/>
                  <a:pt x="860" y="800"/>
                  <a:pt x="860" y="798"/>
                </a:cubicBezTo>
                <a:cubicBezTo>
                  <a:pt x="864" y="798"/>
                  <a:pt x="865" y="801"/>
                  <a:pt x="866" y="803"/>
                </a:cubicBezTo>
                <a:close/>
                <a:moveTo>
                  <a:pt x="873" y="806"/>
                </a:moveTo>
                <a:cubicBezTo>
                  <a:pt x="875" y="801"/>
                  <a:pt x="869" y="804"/>
                  <a:pt x="870" y="800"/>
                </a:cubicBezTo>
                <a:cubicBezTo>
                  <a:pt x="874" y="800"/>
                  <a:pt x="873" y="802"/>
                  <a:pt x="876" y="800"/>
                </a:cubicBezTo>
                <a:cubicBezTo>
                  <a:pt x="876" y="801"/>
                  <a:pt x="876" y="804"/>
                  <a:pt x="878" y="804"/>
                </a:cubicBezTo>
                <a:cubicBezTo>
                  <a:pt x="878" y="803"/>
                  <a:pt x="878" y="801"/>
                  <a:pt x="879" y="801"/>
                </a:cubicBezTo>
                <a:cubicBezTo>
                  <a:pt x="880" y="805"/>
                  <a:pt x="877" y="806"/>
                  <a:pt x="873" y="806"/>
                </a:cubicBezTo>
                <a:close/>
                <a:moveTo>
                  <a:pt x="840" y="807"/>
                </a:moveTo>
                <a:cubicBezTo>
                  <a:pt x="840" y="803"/>
                  <a:pt x="834" y="806"/>
                  <a:pt x="836" y="801"/>
                </a:cubicBezTo>
                <a:cubicBezTo>
                  <a:pt x="839" y="801"/>
                  <a:pt x="842" y="802"/>
                  <a:pt x="844" y="804"/>
                </a:cubicBezTo>
                <a:cubicBezTo>
                  <a:pt x="841" y="804"/>
                  <a:pt x="841" y="806"/>
                  <a:pt x="840" y="807"/>
                </a:cubicBezTo>
                <a:close/>
                <a:moveTo>
                  <a:pt x="811" y="811"/>
                </a:moveTo>
                <a:cubicBezTo>
                  <a:pt x="810" y="808"/>
                  <a:pt x="811" y="806"/>
                  <a:pt x="814" y="806"/>
                </a:cubicBezTo>
                <a:cubicBezTo>
                  <a:pt x="814" y="808"/>
                  <a:pt x="819" y="807"/>
                  <a:pt x="818" y="810"/>
                </a:cubicBezTo>
                <a:cubicBezTo>
                  <a:pt x="815" y="809"/>
                  <a:pt x="815" y="813"/>
                  <a:pt x="811" y="811"/>
                </a:cubicBezTo>
                <a:close/>
                <a:moveTo>
                  <a:pt x="849" y="829"/>
                </a:moveTo>
                <a:cubicBezTo>
                  <a:pt x="850" y="823"/>
                  <a:pt x="839" y="820"/>
                  <a:pt x="843" y="817"/>
                </a:cubicBezTo>
                <a:cubicBezTo>
                  <a:pt x="848" y="820"/>
                  <a:pt x="854" y="819"/>
                  <a:pt x="859" y="819"/>
                </a:cubicBezTo>
                <a:cubicBezTo>
                  <a:pt x="857" y="823"/>
                  <a:pt x="855" y="828"/>
                  <a:pt x="849" y="829"/>
                </a:cubicBezTo>
                <a:close/>
                <a:moveTo>
                  <a:pt x="833" y="826"/>
                </a:moveTo>
                <a:cubicBezTo>
                  <a:pt x="838" y="826"/>
                  <a:pt x="830" y="819"/>
                  <a:pt x="834" y="820"/>
                </a:cubicBezTo>
                <a:cubicBezTo>
                  <a:pt x="838" y="825"/>
                  <a:pt x="835" y="816"/>
                  <a:pt x="837" y="817"/>
                </a:cubicBezTo>
                <a:cubicBezTo>
                  <a:pt x="837" y="819"/>
                  <a:pt x="840" y="819"/>
                  <a:pt x="840" y="820"/>
                </a:cubicBezTo>
                <a:cubicBezTo>
                  <a:pt x="837" y="820"/>
                  <a:pt x="842" y="824"/>
                  <a:pt x="840" y="827"/>
                </a:cubicBezTo>
                <a:cubicBezTo>
                  <a:pt x="841" y="828"/>
                  <a:pt x="843" y="827"/>
                  <a:pt x="843" y="829"/>
                </a:cubicBezTo>
                <a:cubicBezTo>
                  <a:pt x="838" y="829"/>
                  <a:pt x="834" y="829"/>
                  <a:pt x="833" y="826"/>
                </a:cubicBezTo>
                <a:close/>
                <a:moveTo>
                  <a:pt x="219" y="705"/>
                </a:moveTo>
                <a:cubicBezTo>
                  <a:pt x="203" y="710"/>
                  <a:pt x="203" y="711"/>
                  <a:pt x="219" y="714"/>
                </a:cubicBezTo>
                <a:cubicBezTo>
                  <a:pt x="206" y="720"/>
                  <a:pt x="191" y="719"/>
                  <a:pt x="180" y="723"/>
                </a:cubicBezTo>
                <a:cubicBezTo>
                  <a:pt x="185" y="729"/>
                  <a:pt x="198" y="727"/>
                  <a:pt x="209" y="727"/>
                </a:cubicBezTo>
                <a:cubicBezTo>
                  <a:pt x="208" y="725"/>
                  <a:pt x="210" y="724"/>
                  <a:pt x="210" y="721"/>
                </a:cubicBezTo>
                <a:cubicBezTo>
                  <a:pt x="220" y="721"/>
                  <a:pt x="226" y="719"/>
                  <a:pt x="232" y="718"/>
                </a:cubicBezTo>
                <a:cubicBezTo>
                  <a:pt x="235" y="715"/>
                  <a:pt x="227" y="714"/>
                  <a:pt x="227" y="708"/>
                </a:cubicBezTo>
                <a:cubicBezTo>
                  <a:pt x="224" y="713"/>
                  <a:pt x="221" y="710"/>
                  <a:pt x="219" y="705"/>
                </a:cubicBezTo>
                <a:close/>
                <a:moveTo>
                  <a:pt x="666" y="845"/>
                </a:moveTo>
                <a:cubicBezTo>
                  <a:pt x="661" y="850"/>
                  <a:pt x="648" y="847"/>
                  <a:pt x="647" y="855"/>
                </a:cubicBezTo>
                <a:cubicBezTo>
                  <a:pt x="670" y="845"/>
                  <a:pt x="692" y="844"/>
                  <a:pt x="722" y="842"/>
                </a:cubicBezTo>
                <a:cubicBezTo>
                  <a:pt x="724" y="838"/>
                  <a:pt x="721" y="837"/>
                  <a:pt x="721" y="833"/>
                </a:cubicBezTo>
                <a:cubicBezTo>
                  <a:pt x="708" y="830"/>
                  <a:pt x="699" y="837"/>
                  <a:pt x="682" y="838"/>
                </a:cubicBezTo>
                <a:cubicBezTo>
                  <a:pt x="678" y="839"/>
                  <a:pt x="683" y="831"/>
                  <a:pt x="679" y="832"/>
                </a:cubicBezTo>
                <a:cubicBezTo>
                  <a:pt x="690" y="828"/>
                  <a:pt x="718" y="829"/>
                  <a:pt x="730" y="829"/>
                </a:cubicBezTo>
                <a:cubicBezTo>
                  <a:pt x="724" y="827"/>
                  <a:pt x="729" y="822"/>
                  <a:pt x="722" y="822"/>
                </a:cubicBezTo>
                <a:cubicBezTo>
                  <a:pt x="717" y="821"/>
                  <a:pt x="722" y="823"/>
                  <a:pt x="721" y="826"/>
                </a:cubicBezTo>
                <a:cubicBezTo>
                  <a:pt x="715" y="826"/>
                  <a:pt x="715" y="826"/>
                  <a:pt x="715" y="826"/>
                </a:cubicBezTo>
                <a:cubicBezTo>
                  <a:pt x="721" y="819"/>
                  <a:pt x="702" y="830"/>
                  <a:pt x="701" y="823"/>
                </a:cubicBezTo>
                <a:cubicBezTo>
                  <a:pt x="706" y="823"/>
                  <a:pt x="705" y="819"/>
                  <a:pt x="702" y="814"/>
                </a:cubicBezTo>
                <a:cubicBezTo>
                  <a:pt x="697" y="814"/>
                  <a:pt x="697" y="819"/>
                  <a:pt x="695" y="822"/>
                </a:cubicBezTo>
                <a:cubicBezTo>
                  <a:pt x="691" y="821"/>
                  <a:pt x="689" y="820"/>
                  <a:pt x="688" y="817"/>
                </a:cubicBezTo>
                <a:cubicBezTo>
                  <a:pt x="684" y="817"/>
                  <a:pt x="684" y="823"/>
                  <a:pt x="686" y="824"/>
                </a:cubicBezTo>
                <a:cubicBezTo>
                  <a:pt x="680" y="826"/>
                  <a:pt x="682" y="820"/>
                  <a:pt x="680" y="819"/>
                </a:cubicBezTo>
                <a:cubicBezTo>
                  <a:pt x="675" y="821"/>
                  <a:pt x="671" y="817"/>
                  <a:pt x="666" y="820"/>
                </a:cubicBezTo>
                <a:cubicBezTo>
                  <a:pt x="667" y="823"/>
                  <a:pt x="676" y="819"/>
                  <a:pt x="680" y="823"/>
                </a:cubicBezTo>
                <a:cubicBezTo>
                  <a:pt x="678" y="827"/>
                  <a:pt x="674" y="821"/>
                  <a:pt x="669" y="823"/>
                </a:cubicBezTo>
                <a:cubicBezTo>
                  <a:pt x="672" y="826"/>
                  <a:pt x="668" y="826"/>
                  <a:pt x="664" y="826"/>
                </a:cubicBezTo>
                <a:cubicBezTo>
                  <a:pt x="666" y="830"/>
                  <a:pt x="676" y="825"/>
                  <a:pt x="677" y="829"/>
                </a:cubicBezTo>
                <a:cubicBezTo>
                  <a:pt x="675" y="833"/>
                  <a:pt x="667" y="833"/>
                  <a:pt x="660" y="833"/>
                </a:cubicBezTo>
                <a:cubicBezTo>
                  <a:pt x="656" y="831"/>
                  <a:pt x="664" y="837"/>
                  <a:pt x="667" y="836"/>
                </a:cubicBezTo>
                <a:cubicBezTo>
                  <a:pt x="667" y="838"/>
                  <a:pt x="664" y="837"/>
                  <a:pt x="661" y="838"/>
                </a:cubicBezTo>
                <a:cubicBezTo>
                  <a:pt x="664" y="841"/>
                  <a:pt x="665" y="843"/>
                  <a:pt x="666" y="845"/>
                </a:cubicBezTo>
                <a:close/>
                <a:moveTo>
                  <a:pt x="751" y="473"/>
                </a:moveTo>
                <a:cubicBezTo>
                  <a:pt x="755" y="477"/>
                  <a:pt x="760" y="480"/>
                  <a:pt x="764" y="483"/>
                </a:cubicBezTo>
                <a:cubicBezTo>
                  <a:pt x="772" y="477"/>
                  <a:pt x="756" y="476"/>
                  <a:pt x="751" y="473"/>
                </a:cubicBezTo>
                <a:close/>
                <a:moveTo>
                  <a:pt x="834" y="453"/>
                </a:moveTo>
                <a:cubicBezTo>
                  <a:pt x="830" y="456"/>
                  <a:pt x="840" y="457"/>
                  <a:pt x="838" y="463"/>
                </a:cubicBezTo>
                <a:cubicBezTo>
                  <a:pt x="847" y="463"/>
                  <a:pt x="847" y="463"/>
                  <a:pt x="847" y="463"/>
                </a:cubicBezTo>
                <a:cubicBezTo>
                  <a:pt x="846" y="460"/>
                  <a:pt x="842" y="458"/>
                  <a:pt x="841" y="454"/>
                </a:cubicBezTo>
                <a:cubicBezTo>
                  <a:pt x="842" y="453"/>
                  <a:pt x="845" y="453"/>
                  <a:pt x="844" y="450"/>
                </a:cubicBezTo>
                <a:cubicBezTo>
                  <a:pt x="854" y="450"/>
                  <a:pt x="854" y="450"/>
                  <a:pt x="854" y="450"/>
                </a:cubicBezTo>
                <a:cubicBezTo>
                  <a:pt x="854" y="446"/>
                  <a:pt x="856" y="445"/>
                  <a:pt x="860" y="446"/>
                </a:cubicBezTo>
                <a:cubicBezTo>
                  <a:pt x="860" y="442"/>
                  <a:pt x="855" y="444"/>
                  <a:pt x="854" y="440"/>
                </a:cubicBezTo>
                <a:cubicBezTo>
                  <a:pt x="861" y="426"/>
                  <a:pt x="840" y="455"/>
                  <a:pt x="834" y="453"/>
                </a:cubicBezTo>
                <a:close/>
                <a:moveTo>
                  <a:pt x="886" y="478"/>
                </a:moveTo>
                <a:cubicBezTo>
                  <a:pt x="880" y="479"/>
                  <a:pt x="881" y="480"/>
                  <a:pt x="883" y="488"/>
                </a:cubicBezTo>
                <a:cubicBezTo>
                  <a:pt x="889" y="486"/>
                  <a:pt x="887" y="477"/>
                  <a:pt x="897" y="479"/>
                </a:cubicBezTo>
                <a:cubicBezTo>
                  <a:pt x="898" y="470"/>
                  <a:pt x="888" y="472"/>
                  <a:pt x="883" y="469"/>
                </a:cubicBezTo>
                <a:cubicBezTo>
                  <a:pt x="880" y="466"/>
                  <a:pt x="886" y="475"/>
                  <a:pt x="886" y="478"/>
                </a:cubicBezTo>
                <a:close/>
                <a:moveTo>
                  <a:pt x="888" y="395"/>
                </a:moveTo>
                <a:cubicBezTo>
                  <a:pt x="892" y="405"/>
                  <a:pt x="915" y="401"/>
                  <a:pt x="921" y="393"/>
                </a:cubicBezTo>
                <a:cubicBezTo>
                  <a:pt x="920" y="392"/>
                  <a:pt x="918" y="393"/>
                  <a:pt x="915" y="390"/>
                </a:cubicBezTo>
                <a:cubicBezTo>
                  <a:pt x="910" y="392"/>
                  <a:pt x="904" y="393"/>
                  <a:pt x="899" y="395"/>
                </a:cubicBezTo>
                <a:cubicBezTo>
                  <a:pt x="899" y="392"/>
                  <a:pt x="902" y="392"/>
                  <a:pt x="904" y="392"/>
                </a:cubicBezTo>
                <a:cubicBezTo>
                  <a:pt x="903" y="391"/>
                  <a:pt x="902" y="388"/>
                  <a:pt x="904" y="388"/>
                </a:cubicBezTo>
                <a:cubicBezTo>
                  <a:pt x="895" y="383"/>
                  <a:pt x="899" y="396"/>
                  <a:pt x="888" y="395"/>
                </a:cubicBezTo>
                <a:close/>
                <a:moveTo>
                  <a:pt x="957" y="833"/>
                </a:moveTo>
                <a:cubicBezTo>
                  <a:pt x="962" y="831"/>
                  <a:pt x="956" y="826"/>
                  <a:pt x="965" y="827"/>
                </a:cubicBezTo>
                <a:cubicBezTo>
                  <a:pt x="962" y="823"/>
                  <a:pt x="959" y="818"/>
                  <a:pt x="960" y="813"/>
                </a:cubicBezTo>
                <a:cubicBezTo>
                  <a:pt x="958" y="808"/>
                  <a:pt x="957" y="816"/>
                  <a:pt x="955" y="816"/>
                </a:cubicBezTo>
                <a:cubicBezTo>
                  <a:pt x="956" y="818"/>
                  <a:pt x="957" y="816"/>
                  <a:pt x="959" y="816"/>
                </a:cubicBezTo>
                <a:cubicBezTo>
                  <a:pt x="959" y="822"/>
                  <a:pt x="950" y="820"/>
                  <a:pt x="944" y="820"/>
                </a:cubicBezTo>
                <a:cubicBezTo>
                  <a:pt x="944" y="826"/>
                  <a:pt x="954" y="820"/>
                  <a:pt x="953" y="826"/>
                </a:cubicBezTo>
                <a:cubicBezTo>
                  <a:pt x="956" y="827"/>
                  <a:pt x="955" y="823"/>
                  <a:pt x="957" y="823"/>
                </a:cubicBezTo>
                <a:cubicBezTo>
                  <a:pt x="961" y="824"/>
                  <a:pt x="955" y="829"/>
                  <a:pt x="957" y="833"/>
                </a:cubicBezTo>
                <a:close/>
                <a:moveTo>
                  <a:pt x="973" y="774"/>
                </a:moveTo>
                <a:cubicBezTo>
                  <a:pt x="971" y="771"/>
                  <a:pt x="965" y="768"/>
                  <a:pt x="971" y="765"/>
                </a:cubicBezTo>
                <a:cubicBezTo>
                  <a:pt x="970" y="764"/>
                  <a:pt x="962" y="767"/>
                  <a:pt x="959" y="768"/>
                </a:cubicBezTo>
                <a:cubicBezTo>
                  <a:pt x="958" y="773"/>
                  <a:pt x="961" y="774"/>
                  <a:pt x="962" y="777"/>
                </a:cubicBezTo>
                <a:cubicBezTo>
                  <a:pt x="968" y="778"/>
                  <a:pt x="968" y="773"/>
                  <a:pt x="973" y="774"/>
                </a:cubicBezTo>
                <a:close/>
                <a:moveTo>
                  <a:pt x="979" y="482"/>
                </a:moveTo>
                <a:cubicBezTo>
                  <a:pt x="979" y="476"/>
                  <a:pt x="979" y="476"/>
                  <a:pt x="979" y="476"/>
                </a:cubicBezTo>
                <a:cubicBezTo>
                  <a:pt x="983" y="477"/>
                  <a:pt x="985" y="478"/>
                  <a:pt x="989" y="478"/>
                </a:cubicBezTo>
                <a:cubicBezTo>
                  <a:pt x="986" y="476"/>
                  <a:pt x="984" y="473"/>
                  <a:pt x="979" y="473"/>
                </a:cubicBezTo>
                <a:cubicBezTo>
                  <a:pt x="979" y="477"/>
                  <a:pt x="971" y="481"/>
                  <a:pt x="979" y="482"/>
                </a:cubicBezTo>
                <a:close/>
                <a:moveTo>
                  <a:pt x="991" y="765"/>
                </a:moveTo>
                <a:cubicBezTo>
                  <a:pt x="989" y="763"/>
                  <a:pt x="987" y="760"/>
                  <a:pt x="985" y="758"/>
                </a:cubicBezTo>
                <a:cubicBezTo>
                  <a:pt x="984" y="765"/>
                  <a:pt x="988" y="764"/>
                  <a:pt x="988" y="775"/>
                </a:cubicBezTo>
                <a:cubicBezTo>
                  <a:pt x="995" y="777"/>
                  <a:pt x="1007" y="778"/>
                  <a:pt x="1013" y="774"/>
                </a:cubicBezTo>
                <a:cubicBezTo>
                  <a:pt x="1010" y="769"/>
                  <a:pt x="1007" y="759"/>
                  <a:pt x="1001" y="762"/>
                </a:cubicBezTo>
                <a:cubicBezTo>
                  <a:pt x="1001" y="758"/>
                  <a:pt x="1003" y="759"/>
                  <a:pt x="1001" y="756"/>
                </a:cubicBezTo>
                <a:cubicBezTo>
                  <a:pt x="1000" y="757"/>
                  <a:pt x="999" y="758"/>
                  <a:pt x="997" y="758"/>
                </a:cubicBezTo>
                <a:cubicBezTo>
                  <a:pt x="999" y="762"/>
                  <a:pt x="996" y="765"/>
                  <a:pt x="991" y="765"/>
                </a:cubicBezTo>
                <a:close/>
                <a:moveTo>
                  <a:pt x="1039" y="402"/>
                </a:moveTo>
                <a:cubicBezTo>
                  <a:pt x="1038" y="395"/>
                  <a:pt x="1032" y="386"/>
                  <a:pt x="1045" y="385"/>
                </a:cubicBezTo>
                <a:cubicBezTo>
                  <a:pt x="1042" y="381"/>
                  <a:pt x="1035" y="379"/>
                  <a:pt x="1030" y="382"/>
                </a:cubicBezTo>
                <a:cubicBezTo>
                  <a:pt x="1033" y="388"/>
                  <a:pt x="1026" y="388"/>
                  <a:pt x="1021" y="390"/>
                </a:cubicBezTo>
                <a:cubicBezTo>
                  <a:pt x="1020" y="395"/>
                  <a:pt x="1025" y="393"/>
                  <a:pt x="1026" y="396"/>
                </a:cubicBezTo>
                <a:cubicBezTo>
                  <a:pt x="1019" y="399"/>
                  <a:pt x="1014" y="393"/>
                  <a:pt x="1008" y="396"/>
                </a:cubicBezTo>
                <a:cubicBezTo>
                  <a:pt x="1015" y="397"/>
                  <a:pt x="1020" y="403"/>
                  <a:pt x="1029" y="406"/>
                </a:cubicBezTo>
                <a:cubicBezTo>
                  <a:pt x="1022" y="422"/>
                  <a:pt x="999" y="397"/>
                  <a:pt x="994" y="415"/>
                </a:cubicBezTo>
                <a:cubicBezTo>
                  <a:pt x="1003" y="414"/>
                  <a:pt x="1015" y="423"/>
                  <a:pt x="1026" y="419"/>
                </a:cubicBezTo>
                <a:cubicBezTo>
                  <a:pt x="1027" y="420"/>
                  <a:pt x="1029" y="427"/>
                  <a:pt x="1027" y="427"/>
                </a:cubicBezTo>
                <a:cubicBezTo>
                  <a:pt x="1035" y="433"/>
                  <a:pt x="1031" y="416"/>
                  <a:pt x="1042" y="419"/>
                </a:cubicBezTo>
                <a:cubicBezTo>
                  <a:pt x="1044" y="411"/>
                  <a:pt x="1033" y="410"/>
                  <a:pt x="1032" y="411"/>
                </a:cubicBezTo>
                <a:cubicBezTo>
                  <a:pt x="1028" y="410"/>
                  <a:pt x="1036" y="406"/>
                  <a:pt x="1032" y="404"/>
                </a:cubicBezTo>
                <a:cubicBezTo>
                  <a:pt x="1034" y="400"/>
                  <a:pt x="1035" y="401"/>
                  <a:pt x="1039" y="402"/>
                </a:cubicBezTo>
                <a:close/>
                <a:moveTo>
                  <a:pt x="1026" y="404"/>
                </a:moveTo>
                <a:cubicBezTo>
                  <a:pt x="1025" y="399"/>
                  <a:pt x="1032" y="395"/>
                  <a:pt x="1033" y="401"/>
                </a:cubicBezTo>
                <a:cubicBezTo>
                  <a:pt x="1030" y="401"/>
                  <a:pt x="1029" y="404"/>
                  <a:pt x="1026" y="404"/>
                </a:cubicBezTo>
                <a:close/>
                <a:moveTo>
                  <a:pt x="1053" y="718"/>
                </a:moveTo>
                <a:cubicBezTo>
                  <a:pt x="1057" y="717"/>
                  <a:pt x="1057" y="721"/>
                  <a:pt x="1061" y="720"/>
                </a:cubicBezTo>
                <a:cubicBezTo>
                  <a:pt x="1059" y="725"/>
                  <a:pt x="1057" y="723"/>
                  <a:pt x="1053" y="729"/>
                </a:cubicBezTo>
                <a:cubicBezTo>
                  <a:pt x="1051" y="728"/>
                  <a:pt x="1054" y="727"/>
                  <a:pt x="1053" y="724"/>
                </a:cubicBezTo>
                <a:cubicBezTo>
                  <a:pt x="1051" y="725"/>
                  <a:pt x="1050" y="727"/>
                  <a:pt x="1050" y="730"/>
                </a:cubicBezTo>
                <a:cubicBezTo>
                  <a:pt x="1047" y="725"/>
                  <a:pt x="1048" y="731"/>
                  <a:pt x="1042" y="730"/>
                </a:cubicBezTo>
                <a:cubicBezTo>
                  <a:pt x="1040" y="730"/>
                  <a:pt x="1040" y="727"/>
                  <a:pt x="1040" y="726"/>
                </a:cubicBezTo>
                <a:cubicBezTo>
                  <a:pt x="1035" y="727"/>
                  <a:pt x="1036" y="725"/>
                  <a:pt x="1033" y="729"/>
                </a:cubicBezTo>
                <a:cubicBezTo>
                  <a:pt x="1034" y="725"/>
                  <a:pt x="1030" y="721"/>
                  <a:pt x="1026" y="718"/>
                </a:cubicBezTo>
                <a:cubicBezTo>
                  <a:pt x="1021" y="719"/>
                  <a:pt x="1024" y="727"/>
                  <a:pt x="1017" y="726"/>
                </a:cubicBezTo>
                <a:cubicBezTo>
                  <a:pt x="1022" y="738"/>
                  <a:pt x="1037" y="731"/>
                  <a:pt x="1047" y="733"/>
                </a:cubicBezTo>
                <a:cubicBezTo>
                  <a:pt x="1045" y="738"/>
                  <a:pt x="1041" y="734"/>
                  <a:pt x="1036" y="737"/>
                </a:cubicBezTo>
                <a:cubicBezTo>
                  <a:pt x="1037" y="739"/>
                  <a:pt x="1037" y="740"/>
                  <a:pt x="1037" y="742"/>
                </a:cubicBezTo>
                <a:cubicBezTo>
                  <a:pt x="1042" y="740"/>
                  <a:pt x="1041" y="742"/>
                  <a:pt x="1047" y="742"/>
                </a:cubicBezTo>
                <a:cubicBezTo>
                  <a:pt x="1046" y="739"/>
                  <a:pt x="1043" y="737"/>
                  <a:pt x="1047" y="736"/>
                </a:cubicBezTo>
                <a:cubicBezTo>
                  <a:pt x="1050" y="736"/>
                  <a:pt x="1048" y="741"/>
                  <a:pt x="1050" y="742"/>
                </a:cubicBezTo>
                <a:cubicBezTo>
                  <a:pt x="1054" y="741"/>
                  <a:pt x="1051" y="737"/>
                  <a:pt x="1050" y="736"/>
                </a:cubicBezTo>
                <a:cubicBezTo>
                  <a:pt x="1053" y="739"/>
                  <a:pt x="1053" y="735"/>
                  <a:pt x="1058" y="736"/>
                </a:cubicBezTo>
                <a:cubicBezTo>
                  <a:pt x="1060" y="739"/>
                  <a:pt x="1060" y="745"/>
                  <a:pt x="1066" y="743"/>
                </a:cubicBezTo>
                <a:cubicBezTo>
                  <a:pt x="1058" y="736"/>
                  <a:pt x="1072" y="737"/>
                  <a:pt x="1069" y="727"/>
                </a:cubicBezTo>
                <a:cubicBezTo>
                  <a:pt x="1073" y="730"/>
                  <a:pt x="1080" y="729"/>
                  <a:pt x="1084" y="732"/>
                </a:cubicBezTo>
                <a:cubicBezTo>
                  <a:pt x="1090" y="726"/>
                  <a:pt x="1077" y="728"/>
                  <a:pt x="1078" y="723"/>
                </a:cubicBezTo>
                <a:cubicBezTo>
                  <a:pt x="1069" y="721"/>
                  <a:pt x="1066" y="722"/>
                  <a:pt x="1062" y="711"/>
                </a:cubicBezTo>
                <a:cubicBezTo>
                  <a:pt x="1058" y="713"/>
                  <a:pt x="1052" y="712"/>
                  <a:pt x="1053" y="718"/>
                </a:cubicBezTo>
                <a:close/>
                <a:moveTo>
                  <a:pt x="1088" y="424"/>
                </a:moveTo>
                <a:cubicBezTo>
                  <a:pt x="1082" y="419"/>
                  <a:pt x="1090" y="423"/>
                  <a:pt x="1092" y="421"/>
                </a:cubicBezTo>
                <a:cubicBezTo>
                  <a:pt x="1088" y="416"/>
                  <a:pt x="1086" y="418"/>
                  <a:pt x="1078" y="418"/>
                </a:cubicBezTo>
                <a:cubicBezTo>
                  <a:pt x="1079" y="420"/>
                  <a:pt x="1086" y="422"/>
                  <a:pt x="1082" y="424"/>
                </a:cubicBezTo>
                <a:cubicBezTo>
                  <a:pt x="1083" y="428"/>
                  <a:pt x="1085" y="422"/>
                  <a:pt x="1088" y="424"/>
                </a:cubicBezTo>
                <a:close/>
                <a:moveTo>
                  <a:pt x="1087" y="688"/>
                </a:moveTo>
                <a:cubicBezTo>
                  <a:pt x="1083" y="690"/>
                  <a:pt x="1093" y="691"/>
                  <a:pt x="1092" y="695"/>
                </a:cubicBezTo>
                <a:cubicBezTo>
                  <a:pt x="1097" y="694"/>
                  <a:pt x="1092" y="691"/>
                  <a:pt x="1092" y="688"/>
                </a:cubicBezTo>
                <a:cubicBezTo>
                  <a:pt x="1089" y="686"/>
                  <a:pt x="1087" y="692"/>
                  <a:pt x="1087" y="688"/>
                </a:cubicBezTo>
                <a:close/>
                <a:moveTo>
                  <a:pt x="1117" y="434"/>
                </a:moveTo>
                <a:cubicBezTo>
                  <a:pt x="1106" y="433"/>
                  <a:pt x="1106" y="442"/>
                  <a:pt x="1098" y="444"/>
                </a:cubicBezTo>
                <a:cubicBezTo>
                  <a:pt x="1110" y="458"/>
                  <a:pt x="1133" y="458"/>
                  <a:pt x="1146" y="466"/>
                </a:cubicBezTo>
                <a:cubicBezTo>
                  <a:pt x="1147" y="471"/>
                  <a:pt x="1143" y="472"/>
                  <a:pt x="1146" y="475"/>
                </a:cubicBezTo>
                <a:cubicBezTo>
                  <a:pt x="1144" y="478"/>
                  <a:pt x="1139" y="477"/>
                  <a:pt x="1140" y="483"/>
                </a:cubicBezTo>
                <a:cubicBezTo>
                  <a:pt x="1150" y="481"/>
                  <a:pt x="1173" y="478"/>
                  <a:pt x="1180" y="491"/>
                </a:cubicBezTo>
                <a:cubicBezTo>
                  <a:pt x="1188" y="491"/>
                  <a:pt x="1197" y="493"/>
                  <a:pt x="1211" y="494"/>
                </a:cubicBezTo>
                <a:cubicBezTo>
                  <a:pt x="1211" y="489"/>
                  <a:pt x="1208" y="489"/>
                  <a:pt x="1207" y="485"/>
                </a:cubicBezTo>
                <a:cubicBezTo>
                  <a:pt x="1208" y="482"/>
                  <a:pt x="1212" y="482"/>
                  <a:pt x="1216" y="482"/>
                </a:cubicBezTo>
                <a:cubicBezTo>
                  <a:pt x="1214" y="478"/>
                  <a:pt x="1206" y="480"/>
                  <a:pt x="1204" y="476"/>
                </a:cubicBezTo>
                <a:cubicBezTo>
                  <a:pt x="1201" y="478"/>
                  <a:pt x="1181" y="482"/>
                  <a:pt x="1177" y="473"/>
                </a:cubicBezTo>
                <a:cubicBezTo>
                  <a:pt x="1173" y="473"/>
                  <a:pt x="1172" y="474"/>
                  <a:pt x="1172" y="478"/>
                </a:cubicBezTo>
                <a:cubicBezTo>
                  <a:pt x="1166" y="470"/>
                  <a:pt x="1158" y="480"/>
                  <a:pt x="1148" y="478"/>
                </a:cubicBezTo>
                <a:cubicBezTo>
                  <a:pt x="1151" y="470"/>
                  <a:pt x="1158" y="478"/>
                  <a:pt x="1152" y="469"/>
                </a:cubicBezTo>
                <a:cubicBezTo>
                  <a:pt x="1154" y="466"/>
                  <a:pt x="1159" y="466"/>
                  <a:pt x="1165" y="466"/>
                </a:cubicBezTo>
                <a:cubicBezTo>
                  <a:pt x="1164" y="461"/>
                  <a:pt x="1166" y="457"/>
                  <a:pt x="1165" y="454"/>
                </a:cubicBezTo>
                <a:cubicBezTo>
                  <a:pt x="1162" y="452"/>
                  <a:pt x="1156" y="453"/>
                  <a:pt x="1156" y="447"/>
                </a:cubicBezTo>
                <a:cubicBezTo>
                  <a:pt x="1150" y="448"/>
                  <a:pt x="1142" y="448"/>
                  <a:pt x="1139" y="444"/>
                </a:cubicBezTo>
                <a:cubicBezTo>
                  <a:pt x="1136" y="446"/>
                  <a:pt x="1133" y="448"/>
                  <a:pt x="1130" y="450"/>
                </a:cubicBezTo>
                <a:cubicBezTo>
                  <a:pt x="1126" y="449"/>
                  <a:pt x="1127" y="442"/>
                  <a:pt x="1120" y="444"/>
                </a:cubicBezTo>
                <a:cubicBezTo>
                  <a:pt x="1120" y="442"/>
                  <a:pt x="1122" y="441"/>
                  <a:pt x="1121" y="438"/>
                </a:cubicBezTo>
                <a:cubicBezTo>
                  <a:pt x="1118" y="439"/>
                  <a:pt x="1119" y="435"/>
                  <a:pt x="1117" y="434"/>
                </a:cubicBezTo>
                <a:close/>
                <a:moveTo>
                  <a:pt x="1226" y="473"/>
                </a:moveTo>
                <a:cubicBezTo>
                  <a:pt x="1221" y="471"/>
                  <a:pt x="1217" y="471"/>
                  <a:pt x="1216" y="464"/>
                </a:cubicBezTo>
                <a:cubicBezTo>
                  <a:pt x="1211" y="462"/>
                  <a:pt x="1215" y="469"/>
                  <a:pt x="1211" y="469"/>
                </a:cubicBezTo>
                <a:cubicBezTo>
                  <a:pt x="1210" y="467"/>
                  <a:pt x="1212" y="461"/>
                  <a:pt x="1206" y="464"/>
                </a:cubicBezTo>
                <a:cubicBezTo>
                  <a:pt x="1208" y="460"/>
                  <a:pt x="1217" y="462"/>
                  <a:pt x="1214" y="453"/>
                </a:cubicBezTo>
                <a:cubicBezTo>
                  <a:pt x="1199" y="454"/>
                  <a:pt x="1184" y="448"/>
                  <a:pt x="1169" y="454"/>
                </a:cubicBezTo>
                <a:cubicBezTo>
                  <a:pt x="1179" y="464"/>
                  <a:pt x="1187" y="464"/>
                  <a:pt x="1188" y="473"/>
                </a:cubicBezTo>
                <a:cubicBezTo>
                  <a:pt x="1190" y="472"/>
                  <a:pt x="1192" y="472"/>
                  <a:pt x="1194" y="472"/>
                </a:cubicBezTo>
                <a:cubicBezTo>
                  <a:pt x="1195" y="468"/>
                  <a:pt x="1191" y="469"/>
                  <a:pt x="1193" y="464"/>
                </a:cubicBezTo>
                <a:cubicBezTo>
                  <a:pt x="1188" y="464"/>
                  <a:pt x="1183" y="463"/>
                  <a:pt x="1180" y="462"/>
                </a:cubicBezTo>
                <a:cubicBezTo>
                  <a:pt x="1184" y="451"/>
                  <a:pt x="1194" y="459"/>
                  <a:pt x="1204" y="456"/>
                </a:cubicBezTo>
                <a:cubicBezTo>
                  <a:pt x="1206" y="456"/>
                  <a:pt x="1207" y="457"/>
                  <a:pt x="1207" y="459"/>
                </a:cubicBezTo>
                <a:cubicBezTo>
                  <a:pt x="1203" y="460"/>
                  <a:pt x="1198" y="466"/>
                  <a:pt x="1206" y="467"/>
                </a:cubicBezTo>
                <a:cubicBezTo>
                  <a:pt x="1205" y="471"/>
                  <a:pt x="1199" y="468"/>
                  <a:pt x="1196" y="469"/>
                </a:cubicBezTo>
                <a:cubicBezTo>
                  <a:pt x="1201" y="477"/>
                  <a:pt x="1209" y="477"/>
                  <a:pt x="1219" y="473"/>
                </a:cubicBezTo>
                <a:cubicBezTo>
                  <a:pt x="1221" y="475"/>
                  <a:pt x="1217" y="482"/>
                  <a:pt x="1225" y="482"/>
                </a:cubicBezTo>
                <a:cubicBezTo>
                  <a:pt x="1228" y="479"/>
                  <a:pt x="1219" y="475"/>
                  <a:pt x="1226" y="473"/>
                </a:cubicBezTo>
                <a:close/>
                <a:moveTo>
                  <a:pt x="1171" y="769"/>
                </a:moveTo>
                <a:cubicBezTo>
                  <a:pt x="1172" y="762"/>
                  <a:pt x="1168" y="758"/>
                  <a:pt x="1172" y="755"/>
                </a:cubicBezTo>
                <a:cubicBezTo>
                  <a:pt x="1174" y="758"/>
                  <a:pt x="1175" y="762"/>
                  <a:pt x="1181" y="762"/>
                </a:cubicBezTo>
                <a:cubicBezTo>
                  <a:pt x="1180" y="754"/>
                  <a:pt x="1176" y="750"/>
                  <a:pt x="1169" y="750"/>
                </a:cubicBezTo>
                <a:cubicBezTo>
                  <a:pt x="1170" y="746"/>
                  <a:pt x="1171" y="747"/>
                  <a:pt x="1172" y="742"/>
                </a:cubicBezTo>
                <a:cubicBezTo>
                  <a:pt x="1167" y="740"/>
                  <a:pt x="1160" y="736"/>
                  <a:pt x="1158" y="745"/>
                </a:cubicBezTo>
                <a:cubicBezTo>
                  <a:pt x="1160" y="747"/>
                  <a:pt x="1167" y="745"/>
                  <a:pt x="1169" y="748"/>
                </a:cubicBezTo>
                <a:cubicBezTo>
                  <a:pt x="1168" y="752"/>
                  <a:pt x="1166" y="749"/>
                  <a:pt x="1162" y="749"/>
                </a:cubicBezTo>
                <a:cubicBezTo>
                  <a:pt x="1170" y="758"/>
                  <a:pt x="1152" y="753"/>
                  <a:pt x="1146" y="756"/>
                </a:cubicBezTo>
                <a:cubicBezTo>
                  <a:pt x="1144" y="754"/>
                  <a:pt x="1144" y="750"/>
                  <a:pt x="1142" y="748"/>
                </a:cubicBezTo>
                <a:cubicBezTo>
                  <a:pt x="1140" y="754"/>
                  <a:pt x="1141" y="760"/>
                  <a:pt x="1139" y="763"/>
                </a:cubicBezTo>
                <a:cubicBezTo>
                  <a:pt x="1142" y="766"/>
                  <a:pt x="1145" y="767"/>
                  <a:pt x="1149" y="768"/>
                </a:cubicBezTo>
                <a:cubicBezTo>
                  <a:pt x="1150" y="767"/>
                  <a:pt x="1151" y="765"/>
                  <a:pt x="1151" y="763"/>
                </a:cubicBezTo>
                <a:cubicBezTo>
                  <a:pt x="1156" y="765"/>
                  <a:pt x="1162" y="766"/>
                  <a:pt x="1164" y="771"/>
                </a:cubicBezTo>
                <a:cubicBezTo>
                  <a:pt x="1167" y="771"/>
                  <a:pt x="1167" y="768"/>
                  <a:pt x="1171" y="769"/>
                </a:cubicBezTo>
                <a:close/>
                <a:moveTo>
                  <a:pt x="1142" y="486"/>
                </a:moveTo>
                <a:cubicBezTo>
                  <a:pt x="1146" y="490"/>
                  <a:pt x="1155" y="498"/>
                  <a:pt x="1161" y="492"/>
                </a:cubicBezTo>
                <a:cubicBezTo>
                  <a:pt x="1161" y="489"/>
                  <a:pt x="1150" y="489"/>
                  <a:pt x="1156" y="485"/>
                </a:cubicBezTo>
                <a:cubicBezTo>
                  <a:pt x="1159" y="484"/>
                  <a:pt x="1144" y="482"/>
                  <a:pt x="1142" y="486"/>
                </a:cubicBezTo>
                <a:close/>
                <a:moveTo>
                  <a:pt x="1222" y="440"/>
                </a:moveTo>
                <a:cubicBezTo>
                  <a:pt x="1206" y="424"/>
                  <a:pt x="1167" y="445"/>
                  <a:pt x="1177" y="418"/>
                </a:cubicBezTo>
                <a:cubicBezTo>
                  <a:pt x="1186" y="417"/>
                  <a:pt x="1189" y="421"/>
                  <a:pt x="1196" y="419"/>
                </a:cubicBezTo>
                <a:cubicBezTo>
                  <a:pt x="1187" y="416"/>
                  <a:pt x="1178" y="409"/>
                  <a:pt x="1164" y="409"/>
                </a:cubicBezTo>
                <a:cubicBezTo>
                  <a:pt x="1164" y="415"/>
                  <a:pt x="1160" y="415"/>
                  <a:pt x="1156" y="417"/>
                </a:cubicBezTo>
                <a:cubicBezTo>
                  <a:pt x="1159" y="419"/>
                  <a:pt x="1161" y="422"/>
                  <a:pt x="1164" y="425"/>
                </a:cubicBezTo>
                <a:cubicBezTo>
                  <a:pt x="1161" y="428"/>
                  <a:pt x="1150" y="431"/>
                  <a:pt x="1148" y="430"/>
                </a:cubicBezTo>
                <a:cubicBezTo>
                  <a:pt x="1145" y="432"/>
                  <a:pt x="1158" y="442"/>
                  <a:pt x="1161" y="434"/>
                </a:cubicBezTo>
                <a:cubicBezTo>
                  <a:pt x="1167" y="439"/>
                  <a:pt x="1184" y="447"/>
                  <a:pt x="1190" y="435"/>
                </a:cubicBezTo>
                <a:cubicBezTo>
                  <a:pt x="1192" y="434"/>
                  <a:pt x="1192" y="442"/>
                  <a:pt x="1190" y="441"/>
                </a:cubicBezTo>
                <a:cubicBezTo>
                  <a:pt x="1207" y="447"/>
                  <a:pt x="1205" y="446"/>
                  <a:pt x="1222" y="440"/>
                </a:cubicBezTo>
                <a:close/>
                <a:moveTo>
                  <a:pt x="1272" y="675"/>
                </a:moveTo>
                <a:cubicBezTo>
                  <a:pt x="1268" y="677"/>
                  <a:pt x="1271" y="670"/>
                  <a:pt x="1267" y="672"/>
                </a:cubicBezTo>
                <a:cubicBezTo>
                  <a:pt x="1265" y="677"/>
                  <a:pt x="1272" y="674"/>
                  <a:pt x="1271" y="679"/>
                </a:cubicBezTo>
                <a:cubicBezTo>
                  <a:pt x="1276" y="679"/>
                  <a:pt x="1271" y="675"/>
                  <a:pt x="1274" y="675"/>
                </a:cubicBezTo>
                <a:cubicBezTo>
                  <a:pt x="1274" y="673"/>
                  <a:pt x="1272" y="674"/>
                  <a:pt x="1272" y="675"/>
                </a:cubicBezTo>
                <a:close/>
                <a:moveTo>
                  <a:pt x="1614" y="740"/>
                </a:moveTo>
                <a:cubicBezTo>
                  <a:pt x="1637" y="740"/>
                  <a:pt x="1658" y="742"/>
                  <a:pt x="1679" y="736"/>
                </a:cubicBezTo>
                <a:cubicBezTo>
                  <a:pt x="1678" y="734"/>
                  <a:pt x="1676" y="734"/>
                  <a:pt x="1676" y="732"/>
                </a:cubicBezTo>
                <a:cubicBezTo>
                  <a:pt x="1677" y="728"/>
                  <a:pt x="1684" y="731"/>
                  <a:pt x="1688" y="730"/>
                </a:cubicBezTo>
                <a:cubicBezTo>
                  <a:pt x="1682" y="727"/>
                  <a:pt x="1677" y="720"/>
                  <a:pt x="1680" y="711"/>
                </a:cubicBezTo>
                <a:cubicBezTo>
                  <a:pt x="1674" y="714"/>
                  <a:pt x="1668" y="709"/>
                  <a:pt x="1663" y="710"/>
                </a:cubicBezTo>
                <a:cubicBezTo>
                  <a:pt x="1663" y="698"/>
                  <a:pt x="1673" y="703"/>
                  <a:pt x="1680" y="704"/>
                </a:cubicBezTo>
                <a:cubicBezTo>
                  <a:pt x="1680" y="702"/>
                  <a:pt x="1680" y="699"/>
                  <a:pt x="1680" y="697"/>
                </a:cubicBezTo>
                <a:cubicBezTo>
                  <a:pt x="1685" y="699"/>
                  <a:pt x="1693" y="698"/>
                  <a:pt x="1692" y="691"/>
                </a:cubicBezTo>
                <a:cubicBezTo>
                  <a:pt x="1683" y="693"/>
                  <a:pt x="1682" y="688"/>
                  <a:pt x="1674" y="688"/>
                </a:cubicBezTo>
                <a:cubicBezTo>
                  <a:pt x="1675" y="685"/>
                  <a:pt x="1681" y="687"/>
                  <a:pt x="1680" y="682"/>
                </a:cubicBezTo>
                <a:cubicBezTo>
                  <a:pt x="1669" y="683"/>
                  <a:pt x="1670" y="670"/>
                  <a:pt x="1660" y="669"/>
                </a:cubicBezTo>
                <a:cubicBezTo>
                  <a:pt x="1659" y="665"/>
                  <a:pt x="1663" y="666"/>
                  <a:pt x="1664" y="665"/>
                </a:cubicBezTo>
                <a:cubicBezTo>
                  <a:pt x="1664" y="662"/>
                  <a:pt x="1658" y="665"/>
                  <a:pt x="1660" y="659"/>
                </a:cubicBezTo>
                <a:cubicBezTo>
                  <a:pt x="1655" y="658"/>
                  <a:pt x="1654" y="662"/>
                  <a:pt x="1651" y="659"/>
                </a:cubicBezTo>
                <a:cubicBezTo>
                  <a:pt x="1653" y="655"/>
                  <a:pt x="1657" y="653"/>
                  <a:pt x="1663" y="652"/>
                </a:cubicBezTo>
                <a:cubicBezTo>
                  <a:pt x="1660" y="646"/>
                  <a:pt x="1667" y="644"/>
                  <a:pt x="1667" y="637"/>
                </a:cubicBezTo>
                <a:cubicBezTo>
                  <a:pt x="1676" y="640"/>
                  <a:pt x="1684" y="637"/>
                  <a:pt x="1693" y="637"/>
                </a:cubicBezTo>
                <a:cubicBezTo>
                  <a:pt x="1675" y="627"/>
                  <a:pt x="1648" y="631"/>
                  <a:pt x="1621" y="631"/>
                </a:cubicBezTo>
                <a:cubicBezTo>
                  <a:pt x="1622" y="630"/>
                  <a:pt x="1622" y="629"/>
                  <a:pt x="1622" y="627"/>
                </a:cubicBezTo>
                <a:cubicBezTo>
                  <a:pt x="1618" y="626"/>
                  <a:pt x="1620" y="632"/>
                  <a:pt x="1618" y="633"/>
                </a:cubicBezTo>
                <a:cubicBezTo>
                  <a:pt x="1591" y="636"/>
                  <a:pt x="1569" y="634"/>
                  <a:pt x="1547" y="639"/>
                </a:cubicBezTo>
                <a:cubicBezTo>
                  <a:pt x="1556" y="645"/>
                  <a:pt x="1570" y="636"/>
                  <a:pt x="1579" y="643"/>
                </a:cubicBezTo>
                <a:cubicBezTo>
                  <a:pt x="1574" y="649"/>
                  <a:pt x="1567" y="649"/>
                  <a:pt x="1569" y="658"/>
                </a:cubicBezTo>
                <a:cubicBezTo>
                  <a:pt x="1562" y="658"/>
                  <a:pt x="1557" y="656"/>
                  <a:pt x="1560" y="650"/>
                </a:cubicBezTo>
                <a:cubicBezTo>
                  <a:pt x="1555" y="649"/>
                  <a:pt x="1557" y="650"/>
                  <a:pt x="1551" y="650"/>
                </a:cubicBezTo>
                <a:cubicBezTo>
                  <a:pt x="1549" y="652"/>
                  <a:pt x="1550" y="657"/>
                  <a:pt x="1548" y="659"/>
                </a:cubicBezTo>
                <a:cubicBezTo>
                  <a:pt x="1542" y="657"/>
                  <a:pt x="1543" y="659"/>
                  <a:pt x="1537" y="658"/>
                </a:cubicBezTo>
                <a:cubicBezTo>
                  <a:pt x="1538" y="652"/>
                  <a:pt x="1541" y="649"/>
                  <a:pt x="1545" y="646"/>
                </a:cubicBezTo>
                <a:cubicBezTo>
                  <a:pt x="1543" y="642"/>
                  <a:pt x="1540" y="651"/>
                  <a:pt x="1534" y="649"/>
                </a:cubicBezTo>
                <a:cubicBezTo>
                  <a:pt x="1531" y="646"/>
                  <a:pt x="1529" y="643"/>
                  <a:pt x="1528" y="639"/>
                </a:cubicBezTo>
                <a:cubicBezTo>
                  <a:pt x="1523" y="639"/>
                  <a:pt x="1518" y="639"/>
                  <a:pt x="1518" y="644"/>
                </a:cubicBezTo>
                <a:cubicBezTo>
                  <a:pt x="1527" y="644"/>
                  <a:pt x="1522" y="649"/>
                  <a:pt x="1521" y="653"/>
                </a:cubicBezTo>
                <a:cubicBezTo>
                  <a:pt x="1525" y="653"/>
                  <a:pt x="1529" y="653"/>
                  <a:pt x="1531" y="655"/>
                </a:cubicBezTo>
                <a:cubicBezTo>
                  <a:pt x="1530" y="657"/>
                  <a:pt x="1530" y="661"/>
                  <a:pt x="1526" y="660"/>
                </a:cubicBezTo>
                <a:cubicBezTo>
                  <a:pt x="1536" y="663"/>
                  <a:pt x="1556" y="664"/>
                  <a:pt x="1567" y="659"/>
                </a:cubicBezTo>
                <a:cubicBezTo>
                  <a:pt x="1572" y="659"/>
                  <a:pt x="1571" y="663"/>
                  <a:pt x="1574" y="665"/>
                </a:cubicBezTo>
                <a:cubicBezTo>
                  <a:pt x="1588" y="660"/>
                  <a:pt x="1595" y="664"/>
                  <a:pt x="1606" y="668"/>
                </a:cubicBezTo>
                <a:cubicBezTo>
                  <a:pt x="1604" y="672"/>
                  <a:pt x="1597" y="671"/>
                  <a:pt x="1595" y="675"/>
                </a:cubicBezTo>
                <a:cubicBezTo>
                  <a:pt x="1584" y="671"/>
                  <a:pt x="1575" y="678"/>
                  <a:pt x="1566" y="679"/>
                </a:cubicBezTo>
                <a:cubicBezTo>
                  <a:pt x="1556" y="673"/>
                  <a:pt x="1538" y="677"/>
                  <a:pt x="1537" y="688"/>
                </a:cubicBezTo>
                <a:cubicBezTo>
                  <a:pt x="1531" y="688"/>
                  <a:pt x="1531" y="688"/>
                  <a:pt x="1531" y="688"/>
                </a:cubicBezTo>
                <a:cubicBezTo>
                  <a:pt x="1538" y="691"/>
                  <a:pt x="1547" y="692"/>
                  <a:pt x="1555" y="694"/>
                </a:cubicBezTo>
                <a:cubicBezTo>
                  <a:pt x="1559" y="690"/>
                  <a:pt x="1558" y="680"/>
                  <a:pt x="1566" y="681"/>
                </a:cubicBezTo>
                <a:cubicBezTo>
                  <a:pt x="1567" y="684"/>
                  <a:pt x="1566" y="686"/>
                  <a:pt x="1571" y="688"/>
                </a:cubicBezTo>
                <a:cubicBezTo>
                  <a:pt x="1571" y="689"/>
                  <a:pt x="1567" y="690"/>
                  <a:pt x="1570" y="691"/>
                </a:cubicBezTo>
                <a:cubicBezTo>
                  <a:pt x="1575" y="699"/>
                  <a:pt x="1593" y="690"/>
                  <a:pt x="1605" y="694"/>
                </a:cubicBezTo>
                <a:cubicBezTo>
                  <a:pt x="1592" y="698"/>
                  <a:pt x="1580" y="698"/>
                  <a:pt x="1566" y="701"/>
                </a:cubicBezTo>
                <a:cubicBezTo>
                  <a:pt x="1569" y="706"/>
                  <a:pt x="1578" y="705"/>
                  <a:pt x="1583" y="708"/>
                </a:cubicBezTo>
                <a:cubicBezTo>
                  <a:pt x="1586" y="707"/>
                  <a:pt x="1589" y="705"/>
                  <a:pt x="1592" y="703"/>
                </a:cubicBezTo>
                <a:cubicBezTo>
                  <a:pt x="1605" y="711"/>
                  <a:pt x="1618" y="701"/>
                  <a:pt x="1632" y="710"/>
                </a:cubicBezTo>
                <a:cubicBezTo>
                  <a:pt x="1632" y="719"/>
                  <a:pt x="1633" y="725"/>
                  <a:pt x="1641" y="729"/>
                </a:cubicBezTo>
                <a:cubicBezTo>
                  <a:pt x="1626" y="737"/>
                  <a:pt x="1624" y="719"/>
                  <a:pt x="1608" y="724"/>
                </a:cubicBezTo>
                <a:cubicBezTo>
                  <a:pt x="1611" y="731"/>
                  <a:pt x="1611" y="733"/>
                  <a:pt x="1614" y="740"/>
                </a:cubicBezTo>
                <a:close/>
                <a:moveTo>
                  <a:pt x="1586" y="647"/>
                </a:moveTo>
                <a:cubicBezTo>
                  <a:pt x="1586" y="646"/>
                  <a:pt x="1584" y="645"/>
                  <a:pt x="1584" y="643"/>
                </a:cubicBezTo>
                <a:cubicBezTo>
                  <a:pt x="1590" y="643"/>
                  <a:pt x="1591" y="639"/>
                  <a:pt x="1595" y="637"/>
                </a:cubicBezTo>
                <a:cubicBezTo>
                  <a:pt x="1596" y="643"/>
                  <a:pt x="1610" y="636"/>
                  <a:pt x="1609" y="644"/>
                </a:cubicBezTo>
                <a:cubicBezTo>
                  <a:pt x="1604" y="650"/>
                  <a:pt x="1594" y="644"/>
                  <a:pt x="1586" y="647"/>
                </a:cubicBezTo>
                <a:close/>
                <a:moveTo>
                  <a:pt x="1632" y="668"/>
                </a:moveTo>
                <a:cubicBezTo>
                  <a:pt x="1637" y="663"/>
                  <a:pt x="1656" y="659"/>
                  <a:pt x="1659" y="666"/>
                </a:cubicBezTo>
                <a:cubicBezTo>
                  <a:pt x="1649" y="670"/>
                  <a:pt x="1640" y="674"/>
                  <a:pt x="1632" y="668"/>
                </a:cubicBezTo>
                <a:close/>
                <a:moveTo>
                  <a:pt x="1618" y="732"/>
                </a:moveTo>
                <a:cubicBezTo>
                  <a:pt x="1623" y="732"/>
                  <a:pt x="1628" y="732"/>
                  <a:pt x="1629" y="736"/>
                </a:cubicBezTo>
                <a:cubicBezTo>
                  <a:pt x="1625" y="735"/>
                  <a:pt x="1617" y="738"/>
                  <a:pt x="1618" y="732"/>
                </a:cubicBezTo>
                <a:close/>
                <a:moveTo>
                  <a:pt x="1521" y="586"/>
                </a:moveTo>
                <a:cubicBezTo>
                  <a:pt x="1522" y="590"/>
                  <a:pt x="1528" y="589"/>
                  <a:pt x="1534" y="589"/>
                </a:cubicBezTo>
                <a:cubicBezTo>
                  <a:pt x="1543" y="592"/>
                  <a:pt x="1544" y="610"/>
                  <a:pt x="1557" y="605"/>
                </a:cubicBezTo>
                <a:cubicBezTo>
                  <a:pt x="1556" y="604"/>
                  <a:pt x="1556" y="601"/>
                  <a:pt x="1554" y="601"/>
                </a:cubicBezTo>
                <a:cubicBezTo>
                  <a:pt x="1555" y="597"/>
                  <a:pt x="1559" y="596"/>
                  <a:pt x="1564" y="597"/>
                </a:cubicBezTo>
                <a:cubicBezTo>
                  <a:pt x="1565" y="601"/>
                  <a:pt x="1560" y="599"/>
                  <a:pt x="1561" y="604"/>
                </a:cubicBezTo>
                <a:cubicBezTo>
                  <a:pt x="1570" y="603"/>
                  <a:pt x="1572" y="610"/>
                  <a:pt x="1577" y="614"/>
                </a:cubicBezTo>
                <a:cubicBezTo>
                  <a:pt x="1581" y="614"/>
                  <a:pt x="1590" y="610"/>
                  <a:pt x="1592" y="613"/>
                </a:cubicBezTo>
                <a:cubicBezTo>
                  <a:pt x="1593" y="608"/>
                  <a:pt x="1581" y="603"/>
                  <a:pt x="1576" y="599"/>
                </a:cubicBezTo>
                <a:cubicBezTo>
                  <a:pt x="1575" y="596"/>
                  <a:pt x="1579" y="597"/>
                  <a:pt x="1580" y="595"/>
                </a:cubicBezTo>
                <a:cubicBezTo>
                  <a:pt x="1559" y="585"/>
                  <a:pt x="1542" y="586"/>
                  <a:pt x="1529" y="584"/>
                </a:cubicBezTo>
                <a:cubicBezTo>
                  <a:pt x="1528" y="580"/>
                  <a:pt x="1525" y="588"/>
                  <a:pt x="1521" y="586"/>
                </a:cubicBezTo>
                <a:close/>
                <a:moveTo>
                  <a:pt x="1576" y="559"/>
                </a:moveTo>
                <a:cubicBezTo>
                  <a:pt x="1582" y="554"/>
                  <a:pt x="1588" y="552"/>
                  <a:pt x="1596" y="553"/>
                </a:cubicBezTo>
                <a:cubicBezTo>
                  <a:pt x="1589" y="549"/>
                  <a:pt x="1578" y="547"/>
                  <a:pt x="1571" y="554"/>
                </a:cubicBezTo>
                <a:cubicBezTo>
                  <a:pt x="1570" y="558"/>
                  <a:pt x="1574" y="557"/>
                  <a:pt x="1576" y="559"/>
                </a:cubicBezTo>
                <a:close/>
                <a:moveTo>
                  <a:pt x="1580" y="569"/>
                </a:moveTo>
                <a:cubicBezTo>
                  <a:pt x="1585" y="569"/>
                  <a:pt x="1584" y="562"/>
                  <a:pt x="1589" y="562"/>
                </a:cubicBezTo>
                <a:cubicBezTo>
                  <a:pt x="1585" y="559"/>
                  <a:pt x="1580" y="557"/>
                  <a:pt x="1576" y="559"/>
                </a:cubicBezTo>
                <a:cubicBezTo>
                  <a:pt x="1574" y="561"/>
                  <a:pt x="1570" y="561"/>
                  <a:pt x="1569" y="563"/>
                </a:cubicBezTo>
                <a:cubicBezTo>
                  <a:pt x="1571" y="567"/>
                  <a:pt x="1581" y="559"/>
                  <a:pt x="1580" y="569"/>
                </a:cubicBezTo>
                <a:close/>
                <a:moveTo>
                  <a:pt x="29" y="530"/>
                </a:moveTo>
                <a:cubicBezTo>
                  <a:pt x="28" y="534"/>
                  <a:pt x="32" y="534"/>
                  <a:pt x="34" y="534"/>
                </a:cubicBezTo>
                <a:cubicBezTo>
                  <a:pt x="33" y="539"/>
                  <a:pt x="26" y="539"/>
                  <a:pt x="27" y="546"/>
                </a:cubicBezTo>
                <a:cubicBezTo>
                  <a:pt x="45" y="553"/>
                  <a:pt x="60" y="568"/>
                  <a:pt x="76" y="560"/>
                </a:cubicBezTo>
                <a:cubicBezTo>
                  <a:pt x="77" y="557"/>
                  <a:pt x="75" y="556"/>
                  <a:pt x="75" y="554"/>
                </a:cubicBezTo>
                <a:cubicBezTo>
                  <a:pt x="81" y="554"/>
                  <a:pt x="79" y="560"/>
                  <a:pt x="84" y="560"/>
                </a:cubicBezTo>
                <a:cubicBezTo>
                  <a:pt x="88" y="557"/>
                  <a:pt x="82" y="553"/>
                  <a:pt x="78" y="553"/>
                </a:cubicBezTo>
                <a:cubicBezTo>
                  <a:pt x="67" y="541"/>
                  <a:pt x="49" y="528"/>
                  <a:pt x="29" y="530"/>
                </a:cubicBezTo>
                <a:close/>
                <a:moveTo>
                  <a:pt x="647" y="806"/>
                </a:moveTo>
                <a:cubicBezTo>
                  <a:pt x="633" y="799"/>
                  <a:pt x="607" y="812"/>
                  <a:pt x="598" y="798"/>
                </a:cubicBezTo>
                <a:cubicBezTo>
                  <a:pt x="600" y="793"/>
                  <a:pt x="605" y="790"/>
                  <a:pt x="614" y="791"/>
                </a:cubicBezTo>
                <a:cubicBezTo>
                  <a:pt x="610" y="785"/>
                  <a:pt x="598" y="784"/>
                  <a:pt x="592" y="788"/>
                </a:cubicBezTo>
                <a:cubicBezTo>
                  <a:pt x="591" y="791"/>
                  <a:pt x="593" y="792"/>
                  <a:pt x="593" y="794"/>
                </a:cubicBezTo>
                <a:cubicBezTo>
                  <a:pt x="590" y="796"/>
                  <a:pt x="587" y="793"/>
                  <a:pt x="583" y="795"/>
                </a:cubicBezTo>
                <a:cubicBezTo>
                  <a:pt x="587" y="798"/>
                  <a:pt x="592" y="799"/>
                  <a:pt x="595" y="795"/>
                </a:cubicBezTo>
                <a:cubicBezTo>
                  <a:pt x="594" y="798"/>
                  <a:pt x="596" y="799"/>
                  <a:pt x="596" y="801"/>
                </a:cubicBezTo>
                <a:cubicBezTo>
                  <a:pt x="596" y="803"/>
                  <a:pt x="592" y="802"/>
                  <a:pt x="590" y="803"/>
                </a:cubicBezTo>
                <a:cubicBezTo>
                  <a:pt x="595" y="812"/>
                  <a:pt x="626" y="803"/>
                  <a:pt x="627" y="808"/>
                </a:cubicBezTo>
                <a:cubicBezTo>
                  <a:pt x="632" y="809"/>
                  <a:pt x="648" y="816"/>
                  <a:pt x="647" y="806"/>
                </a:cubicBezTo>
                <a:close/>
                <a:moveTo>
                  <a:pt x="743" y="851"/>
                </a:moveTo>
                <a:cubicBezTo>
                  <a:pt x="758" y="854"/>
                  <a:pt x="770" y="854"/>
                  <a:pt x="779" y="843"/>
                </a:cubicBezTo>
                <a:cubicBezTo>
                  <a:pt x="782" y="844"/>
                  <a:pt x="790" y="850"/>
                  <a:pt x="791" y="842"/>
                </a:cubicBezTo>
                <a:cubicBezTo>
                  <a:pt x="784" y="838"/>
                  <a:pt x="764" y="844"/>
                  <a:pt x="766" y="836"/>
                </a:cubicBezTo>
                <a:cubicBezTo>
                  <a:pt x="762" y="839"/>
                  <a:pt x="761" y="845"/>
                  <a:pt x="757" y="848"/>
                </a:cubicBezTo>
                <a:cubicBezTo>
                  <a:pt x="753" y="846"/>
                  <a:pt x="758" y="842"/>
                  <a:pt x="757" y="839"/>
                </a:cubicBezTo>
                <a:cubicBezTo>
                  <a:pt x="750" y="839"/>
                  <a:pt x="750" y="849"/>
                  <a:pt x="743" y="845"/>
                </a:cubicBezTo>
                <a:lnTo>
                  <a:pt x="743" y="851"/>
                </a:lnTo>
                <a:close/>
                <a:moveTo>
                  <a:pt x="914" y="784"/>
                </a:moveTo>
                <a:cubicBezTo>
                  <a:pt x="918" y="781"/>
                  <a:pt x="916" y="777"/>
                  <a:pt x="914" y="774"/>
                </a:cubicBezTo>
                <a:cubicBezTo>
                  <a:pt x="916" y="769"/>
                  <a:pt x="920" y="776"/>
                  <a:pt x="924" y="774"/>
                </a:cubicBezTo>
                <a:cubicBezTo>
                  <a:pt x="922" y="768"/>
                  <a:pt x="917" y="764"/>
                  <a:pt x="913" y="761"/>
                </a:cubicBezTo>
                <a:cubicBezTo>
                  <a:pt x="916" y="771"/>
                  <a:pt x="906" y="766"/>
                  <a:pt x="898" y="768"/>
                </a:cubicBezTo>
                <a:cubicBezTo>
                  <a:pt x="898" y="770"/>
                  <a:pt x="898" y="772"/>
                  <a:pt x="897" y="772"/>
                </a:cubicBezTo>
                <a:cubicBezTo>
                  <a:pt x="900" y="778"/>
                  <a:pt x="912" y="776"/>
                  <a:pt x="914" y="784"/>
                </a:cubicBezTo>
                <a:close/>
                <a:moveTo>
                  <a:pt x="933" y="401"/>
                </a:moveTo>
                <a:cubicBezTo>
                  <a:pt x="935" y="394"/>
                  <a:pt x="950" y="396"/>
                  <a:pt x="962" y="396"/>
                </a:cubicBezTo>
                <a:cubicBezTo>
                  <a:pt x="961" y="393"/>
                  <a:pt x="962" y="392"/>
                  <a:pt x="965" y="392"/>
                </a:cubicBezTo>
                <a:cubicBezTo>
                  <a:pt x="964" y="390"/>
                  <a:pt x="961" y="390"/>
                  <a:pt x="962" y="388"/>
                </a:cubicBezTo>
                <a:cubicBezTo>
                  <a:pt x="956" y="387"/>
                  <a:pt x="946" y="400"/>
                  <a:pt x="942" y="388"/>
                </a:cubicBezTo>
                <a:cubicBezTo>
                  <a:pt x="947" y="386"/>
                  <a:pt x="951" y="382"/>
                  <a:pt x="953" y="377"/>
                </a:cubicBezTo>
                <a:cubicBezTo>
                  <a:pt x="935" y="378"/>
                  <a:pt x="907" y="363"/>
                  <a:pt x="879" y="367"/>
                </a:cubicBezTo>
                <a:cubicBezTo>
                  <a:pt x="898" y="372"/>
                  <a:pt x="915" y="372"/>
                  <a:pt x="933" y="377"/>
                </a:cubicBezTo>
                <a:cubicBezTo>
                  <a:pt x="926" y="382"/>
                  <a:pt x="925" y="396"/>
                  <a:pt x="933" y="401"/>
                </a:cubicBezTo>
                <a:close/>
                <a:moveTo>
                  <a:pt x="1087" y="499"/>
                </a:moveTo>
                <a:cubicBezTo>
                  <a:pt x="1089" y="496"/>
                  <a:pt x="1081" y="495"/>
                  <a:pt x="1085" y="494"/>
                </a:cubicBezTo>
                <a:cubicBezTo>
                  <a:pt x="1084" y="491"/>
                  <a:pt x="1081" y="491"/>
                  <a:pt x="1078" y="491"/>
                </a:cubicBezTo>
                <a:cubicBezTo>
                  <a:pt x="1078" y="493"/>
                  <a:pt x="1077" y="493"/>
                  <a:pt x="1075" y="494"/>
                </a:cubicBezTo>
                <a:cubicBezTo>
                  <a:pt x="1077" y="497"/>
                  <a:pt x="1081" y="499"/>
                  <a:pt x="1087" y="499"/>
                </a:cubicBezTo>
                <a:close/>
                <a:moveTo>
                  <a:pt x="1097" y="763"/>
                </a:moveTo>
                <a:cubicBezTo>
                  <a:pt x="1103" y="759"/>
                  <a:pt x="1101" y="770"/>
                  <a:pt x="1108" y="768"/>
                </a:cubicBezTo>
                <a:cubicBezTo>
                  <a:pt x="1101" y="761"/>
                  <a:pt x="1107" y="753"/>
                  <a:pt x="1094" y="749"/>
                </a:cubicBezTo>
                <a:cubicBezTo>
                  <a:pt x="1093" y="757"/>
                  <a:pt x="1101" y="757"/>
                  <a:pt x="1097" y="763"/>
                </a:cubicBezTo>
                <a:close/>
                <a:moveTo>
                  <a:pt x="1151" y="412"/>
                </a:moveTo>
                <a:cubicBezTo>
                  <a:pt x="1145" y="412"/>
                  <a:pt x="1139" y="413"/>
                  <a:pt x="1139" y="408"/>
                </a:cubicBezTo>
                <a:cubicBezTo>
                  <a:pt x="1130" y="414"/>
                  <a:pt x="1116" y="408"/>
                  <a:pt x="1108" y="409"/>
                </a:cubicBezTo>
                <a:cubicBezTo>
                  <a:pt x="1108" y="415"/>
                  <a:pt x="1108" y="415"/>
                  <a:pt x="1108" y="415"/>
                </a:cubicBezTo>
                <a:cubicBezTo>
                  <a:pt x="1112" y="416"/>
                  <a:pt x="1122" y="416"/>
                  <a:pt x="1129" y="418"/>
                </a:cubicBezTo>
                <a:cubicBezTo>
                  <a:pt x="1128" y="421"/>
                  <a:pt x="1122" y="419"/>
                  <a:pt x="1119" y="419"/>
                </a:cubicBezTo>
                <a:cubicBezTo>
                  <a:pt x="1130" y="423"/>
                  <a:pt x="1144" y="424"/>
                  <a:pt x="1153" y="418"/>
                </a:cubicBezTo>
                <a:cubicBezTo>
                  <a:pt x="1153" y="416"/>
                  <a:pt x="1149" y="417"/>
                  <a:pt x="1151" y="412"/>
                </a:cubicBezTo>
                <a:close/>
                <a:moveTo>
                  <a:pt x="1209" y="724"/>
                </a:moveTo>
                <a:cubicBezTo>
                  <a:pt x="1201" y="722"/>
                  <a:pt x="1198" y="705"/>
                  <a:pt x="1190" y="713"/>
                </a:cubicBezTo>
                <a:cubicBezTo>
                  <a:pt x="1187" y="712"/>
                  <a:pt x="1186" y="710"/>
                  <a:pt x="1187" y="707"/>
                </a:cubicBezTo>
                <a:cubicBezTo>
                  <a:pt x="1184" y="706"/>
                  <a:pt x="1179" y="711"/>
                  <a:pt x="1182" y="711"/>
                </a:cubicBezTo>
                <a:cubicBezTo>
                  <a:pt x="1179" y="715"/>
                  <a:pt x="1178" y="703"/>
                  <a:pt x="1172" y="704"/>
                </a:cubicBezTo>
                <a:cubicBezTo>
                  <a:pt x="1166" y="707"/>
                  <a:pt x="1174" y="719"/>
                  <a:pt x="1166" y="718"/>
                </a:cubicBezTo>
                <a:cubicBezTo>
                  <a:pt x="1170" y="720"/>
                  <a:pt x="1173" y="722"/>
                  <a:pt x="1177" y="723"/>
                </a:cubicBezTo>
                <a:cubicBezTo>
                  <a:pt x="1175" y="715"/>
                  <a:pt x="1185" y="720"/>
                  <a:pt x="1190" y="718"/>
                </a:cubicBezTo>
                <a:cubicBezTo>
                  <a:pt x="1191" y="725"/>
                  <a:pt x="1201" y="727"/>
                  <a:pt x="1201" y="737"/>
                </a:cubicBezTo>
                <a:cubicBezTo>
                  <a:pt x="1204" y="734"/>
                  <a:pt x="1201" y="723"/>
                  <a:pt x="1209" y="724"/>
                </a:cubicBezTo>
                <a:close/>
                <a:moveTo>
                  <a:pt x="1209" y="768"/>
                </a:moveTo>
                <a:cubicBezTo>
                  <a:pt x="1214" y="758"/>
                  <a:pt x="1228" y="765"/>
                  <a:pt x="1239" y="762"/>
                </a:cubicBezTo>
                <a:cubicBezTo>
                  <a:pt x="1237" y="758"/>
                  <a:pt x="1234" y="756"/>
                  <a:pt x="1229" y="752"/>
                </a:cubicBezTo>
                <a:cubicBezTo>
                  <a:pt x="1219" y="752"/>
                  <a:pt x="1214" y="762"/>
                  <a:pt x="1204" y="758"/>
                </a:cubicBezTo>
                <a:cubicBezTo>
                  <a:pt x="1204" y="765"/>
                  <a:pt x="1204" y="765"/>
                  <a:pt x="1204" y="765"/>
                </a:cubicBezTo>
                <a:cubicBezTo>
                  <a:pt x="1207" y="765"/>
                  <a:pt x="1208" y="766"/>
                  <a:pt x="1209" y="768"/>
                </a:cubicBezTo>
                <a:close/>
                <a:moveTo>
                  <a:pt x="1226" y="463"/>
                </a:moveTo>
                <a:cubicBezTo>
                  <a:pt x="1247" y="468"/>
                  <a:pt x="1269" y="467"/>
                  <a:pt x="1293" y="464"/>
                </a:cubicBezTo>
                <a:cubicBezTo>
                  <a:pt x="1287" y="460"/>
                  <a:pt x="1281" y="455"/>
                  <a:pt x="1275" y="451"/>
                </a:cubicBezTo>
                <a:cubicBezTo>
                  <a:pt x="1288" y="444"/>
                  <a:pt x="1299" y="453"/>
                  <a:pt x="1312" y="450"/>
                </a:cubicBezTo>
                <a:cubicBezTo>
                  <a:pt x="1301" y="441"/>
                  <a:pt x="1287" y="449"/>
                  <a:pt x="1272" y="446"/>
                </a:cubicBezTo>
                <a:cubicBezTo>
                  <a:pt x="1271" y="450"/>
                  <a:pt x="1274" y="449"/>
                  <a:pt x="1274" y="453"/>
                </a:cubicBezTo>
                <a:cubicBezTo>
                  <a:pt x="1254" y="455"/>
                  <a:pt x="1247" y="445"/>
                  <a:pt x="1229" y="443"/>
                </a:cubicBezTo>
                <a:cubicBezTo>
                  <a:pt x="1228" y="449"/>
                  <a:pt x="1225" y="452"/>
                  <a:pt x="1220" y="454"/>
                </a:cubicBezTo>
                <a:cubicBezTo>
                  <a:pt x="1225" y="457"/>
                  <a:pt x="1234" y="451"/>
                  <a:pt x="1241" y="450"/>
                </a:cubicBezTo>
                <a:cubicBezTo>
                  <a:pt x="1245" y="452"/>
                  <a:pt x="1237" y="454"/>
                  <a:pt x="1239" y="457"/>
                </a:cubicBezTo>
                <a:cubicBezTo>
                  <a:pt x="1236" y="458"/>
                  <a:pt x="1236" y="455"/>
                  <a:pt x="1232" y="456"/>
                </a:cubicBezTo>
                <a:cubicBezTo>
                  <a:pt x="1233" y="461"/>
                  <a:pt x="1228" y="461"/>
                  <a:pt x="1226" y="463"/>
                </a:cubicBezTo>
                <a:close/>
                <a:moveTo>
                  <a:pt x="1663" y="610"/>
                </a:moveTo>
                <a:cubicBezTo>
                  <a:pt x="1670" y="609"/>
                  <a:pt x="1670" y="616"/>
                  <a:pt x="1679" y="614"/>
                </a:cubicBezTo>
                <a:cubicBezTo>
                  <a:pt x="1677" y="606"/>
                  <a:pt x="1684" y="608"/>
                  <a:pt x="1688" y="607"/>
                </a:cubicBezTo>
                <a:cubicBezTo>
                  <a:pt x="1686" y="605"/>
                  <a:pt x="1683" y="605"/>
                  <a:pt x="1680" y="604"/>
                </a:cubicBezTo>
                <a:cubicBezTo>
                  <a:pt x="1680" y="599"/>
                  <a:pt x="1684" y="597"/>
                  <a:pt x="1677" y="598"/>
                </a:cubicBezTo>
                <a:cubicBezTo>
                  <a:pt x="1677" y="594"/>
                  <a:pt x="1679" y="593"/>
                  <a:pt x="1683" y="594"/>
                </a:cubicBezTo>
                <a:cubicBezTo>
                  <a:pt x="1681" y="591"/>
                  <a:pt x="1677" y="589"/>
                  <a:pt x="1677" y="584"/>
                </a:cubicBezTo>
                <a:cubicBezTo>
                  <a:pt x="1675" y="587"/>
                  <a:pt x="1662" y="589"/>
                  <a:pt x="1664" y="581"/>
                </a:cubicBezTo>
                <a:cubicBezTo>
                  <a:pt x="1647" y="579"/>
                  <a:pt x="1647" y="574"/>
                  <a:pt x="1629" y="578"/>
                </a:cubicBezTo>
                <a:cubicBezTo>
                  <a:pt x="1629" y="572"/>
                  <a:pt x="1629" y="572"/>
                  <a:pt x="1629" y="572"/>
                </a:cubicBezTo>
                <a:cubicBezTo>
                  <a:pt x="1631" y="568"/>
                  <a:pt x="1637" y="569"/>
                  <a:pt x="1643" y="569"/>
                </a:cubicBezTo>
                <a:cubicBezTo>
                  <a:pt x="1642" y="561"/>
                  <a:pt x="1634" y="570"/>
                  <a:pt x="1634" y="560"/>
                </a:cubicBezTo>
                <a:cubicBezTo>
                  <a:pt x="1629" y="560"/>
                  <a:pt x="1622" y="561"/>
                  <a:pt x="1621" y="557"/>
                </a:cubicBezTo>
                <a:cubicBezTo>
                  <a:pt x="1618" y="560"/>
                  <a:pt x="1614" y="561"/>
                  <a:pt x="1614" y="566"/>
                </a:cubicBezTo>
                <a:cubicBezTo>
                  <a:pt x="1615" y="568"/>
                  <a:pt x="1619" y="568"/>
                  <a:pt x="1621" y="569"/>
                </a:cubicBezTo>
                <a:cubicBezTo>
                  <a:pt x="1620" y="570"/>
                  <a:pt x="1620" y="573"/>
                  <a:pt x="1618" y="573"/>
                </a:cubicBezTo>
                <a:cubicBezTo>
                  <a:pt x="1620" y="576"/>
                  <a:pt x="1624" y="576"/>
                  <a:pt x="1628" y="576"/>
                </a:cubicBezTo>
                <a:cubicBezTo>
                  <a:pt x="1628" y="578"/>
                  <a:pt x="1625" y="579"/>
                  <a:pt x="1625" y="581"/>
                </a:cubicBezTo>
                <a:cubicBezTo>
                  <a:pt x="1620" y="581"/>
                  <a:pt x="1615" y="581"/>
                  <a:pt x="1612" y="578"/>
                </a:cubicBezTo>
                <a:cubicBezTo>
                  <a:pt x="1610" y="578"/>
                  <a:pt x="1611" y="580"/>
                  <a:pt x="1611" y="582"/>
                </a:cubicBezTo>
                <a:cubicBezTo>
                  <a:pt x="1614" y="583"/>
                  <a:pt x="1617" y="584"/>
                  <a:pt x="1619" y="585"/>
                </a:cubicBezTo>
                <a:cubicBezTo>
                  <a:pt x="1617" y="591"/>
                  <a:pt x="1617" y="583"/>
                  <a:pt x="1614" y="586"/>
                </a:cubicBezTo>
                <a:cubicBezTo>
                  <a:pt x="1625" y="590"/>
                  <a:pt x="1627" y="598"/>
                  <a:pt x="1637" y="601"/>
                </a:cubicBezTo>
                <a:cubicBezTo>
                  <a:pt x="1636" y="606"/>
                  <a:pt x="1639" y="608"/>
                  <a:pt x="1640" y="613"/>
                </a:cubicBezTo>
                <a:cubicBezTo>
                  <a:pt x="1649" y="608"/>
                  <a:pt x="1650" y="611"/>
                  <a:pt x="1657" y="615"/>
                </a:cubicBezTo>
                <a:cubicBezTo>
                  <a:pt x="1659" y="614"/>
                  <a:pt x="1661" y="612"/>
                  <a:pt x="1663" y="610"/>
                </a:cubicBezTo>
                <a:close/>
                <a:moveTo>
                  <a:pt x="1648" y="594"/>
                </a:moveTo>
                <a:cubicBezTo>
                  <a:pt x="1647" y="592"/>
                  <a:pt x="1647" y="589"/>
                  <a:pt x="1647" y="585"/>
                </a:cubicBezTo>
                <a:cubicBezTo>
                  <a:pt x="1657" y="584"/>
                  <a:pt x="1660" y="588"/>
                  <a:pt x="1664" y="592"/>
                </a:cubicBezTo>
                <a:cubicBezTo>
                  <a:pt x="1661" y="593"/>
                  <a:pt x="1654" y="591"/>
                  <a:pt x="1648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835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527050" y="874713"/>
            <a:ext cx="10906125" cy="5241925"/>
          </a:xfrm>
          <a:custGeom>
            <a:avLst/>
            <a:gdLst>
              <a:gd name="T0" fmla="*/ 61 w 332"/>
              <a:gd name="T1" fmla="*/ 55 h 158"/>
              <a:gd name="T2" fmla="*/ 95 w 332"/>
              <a:gd name="T3" fmla="*/ 44 h 158"/>
              <a:gd name="T4" fmla="*/ 82 w 332"/>
              <a:gd name="T5" fmla="*/ 50 h 158"/>
              <a:gd name="T6" fmla="*/ 117 w 332"/>
              <a:gd name="T7" fmla="*/ 37 h 158"/>
              <a:gd name="T8" fmla="*/ 104 w 332"/>
              <a:gd name="T9" fmla="*/ 44 h 158"/>
              <a:gd name="T10" fmla="*/ 130 w 332"/>
              <a:gd name="T11" fmla="*/ 35 h 158"/>
              <a:gd name="T12" fmla="*/ 125 w 332"/>
              <a:gd name="T13" fmla="*/ 38 h 158"/>
              <a:gd name="T14" fmla="*/ 134 w 332"/>
              <a:gd name="T15" fmla="*/ 39 h 158"/>
              <a:gd name="T16" fmla="*/ 151 w 332"/>
              <a:gd name="T17" fmla="*/ 43 h 158"/>
              <a:gd name="T18" fmla="*/ 203 w 332"/>
              <a:gd name="T19" fmla="*/ 33 h 158"/>
              <a:gd name="T20" fmla="*/ 226 w 332"/>
              <a:gd name="T21" fmla="*/ 11 h 158"/>
              <a:gd name="T22" fmla="*/ 240 w 332"/>
              <a:gd name="T23" fmla="*/ 24 h 158"/>
              <a:gd name="T24" fmla="*/ 250 w 332"/>
              <a:gd name="T25" fmla="*/ 21 h 158"/>
              <a:gd name="T26" fmla="*/ 240 w 332"/>
              <a:gd name="T27" fmla="*/ 19 h 158"/>
              <a:gd name="T28" fmla="*/ 249 w 332"/>
              <a:gd name="T29" fmla="*/ 13 h 158"/>
              <a:gd name="T30" fmla="*/ 283 w 332"/>
              <a:gd name="T31" fmla="*/ 5 h 158"/>
              <a:gd name="T32" fmla="*/ 332 w 332"/>
              <a:gd name="T33" fmla="*/ 0 h 158"/>
              <a:gd name="T34" fmla="*/ 275 w 332"/>
              <a:gd name="T35" fmla="*/ 17 h 158"/>
              <a:gd name="T36" fmla="*/ 271 w 332"/>
              <a:gd name="T37" fmla="*/ 30 h 158"/>
              <a:gd name="T38" fmla="*/ 290 w 332"/>
              <a:gd name="T39" fmla="*/ 33 h 158"/>
              <a:gd name="T40" fmla="*/ 285 w 332"/>
              <a:gd name="T41" fmla="*/ 38 h 158"/>
              <a:gd name="T42" fmla="*/ 241 w 332"/>
              <a:gd name="T43" fmla="*/ 53 h 158"/>
              <a:gd name="T44" fmla="*/ 275 w 332"/>
              <a:gd name="T45" fmla="*/ 48 h 158"/>
              <a:gd name="T46" fmla="*/ 270 w 332"/>
              <a:gd name="T47" fmla="*/ 53 h 158"/>
              <a:gd name="T48" fmla="*/ 281 w 332"/>
              <a:gd name="T49" fmla="*/ 52 h 158"/>
              <a:gd name="T50" fmla="*/ 243 w 332"/>
              <a:gd name="T51" fmla="*/ 65 h 158"/>
              <a:gd name="T52" fmla="*/ 226 w 332"/>
              <a:gd name="T53" fmla="*/ 76 h 158"/>
              <a:gd name="T54" fmla="*/ 238 w 332"/>
              <a:gd name="T55" fmla="*/ 74 h 158"/>
              <a:gd name="T56" fmla="*/ 210 w 332"/>
              <a:gd name="T57" fmla="*/ 87 h 158"/>
              <a:gd name="T58" fmla="*/ 208 w 332"/>
              <a:gd name="T59" fmla="*/ 89 h 158"/>
              <a:gd name="T60" fmla="*/ 238 w 332"/>
              <a:gd name="T61" fmla="*/ 83 h 158"/>
              <a:gd name="T62" fmla="*/ 74 w 332"/>
              <a:gd name="T63" fmla="*/ 155 h 158"/>
              <a:gd name="T64" fmla="*/ 7 w 332"/>
              <a:gd name="T65" fmla="*/ 6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2" h="158">
                <a:moveTo>
                  <a:pt x="7" y="67"/>
                </a:moveTo>
                <a:cubicBezTo>
                  <a:pt x="17" y="74"/>
                  <a:pt x="61" y="48"/>
                  <a:pt x="61" y="55"/>
                </a:cubicBezTo>
                <a:cubicBezTo>
                  <a:pt x="59" y="58"/>
                  <a:pt x="60" y="60"/>
                  <a:pt x="63" y="59"/>
                </a:cubicBezTo>
                <a:cubicBezTo>
                  <a:pt x="61" y="59"/>
                  <a:pt x="85" y="46"/>
                  <a:pt x="95" y="44"/>
                </a:cubicBezTo>
                <a:cubicBezTo>
                  <a:pt x="94" y="42"/>
                  <a:pt x="94" y="45"/>
                  <a:pt x="97" y="44"/>
                </a:cubicBezTo>
                <a:cubicBezTo>
                  <a:pt x="97" y="47"/>
                  <a:pt x="82" y="45"/>
                  <a:pt x="82" y="50"/>
                </a:cubicBezTo>
                <a:cubicBezTo>
                  <a:pt x="147" y="42"/>
                  <a:pt x="99" y="45"/>
                  <a:pt x="97" y="45"/>
                </a:cubicBezTo>
                <a:cubicBezTo>
                  <a:pt x="99" y="44"/>
                  <a:pt x="116" y="38"/>
                  <a:pt x="117" y="37"/>
                </a:cubicBezTo>
                <a:cubicBezTo>
                  <a:pt x="117" y="38"/>
                  <a:pt x="117" y="39"/>
                  <a:pt x="118" y="38"/>
                </a:cubicBezTo>
                <a:cubicBezTo>
                  <a:pt x="114" y="40"/>
                  <a:pt x="107" y="42"/>
                  <a:pt x="104" y="44"/>
                </a:cubicBezTo>
                <a:cubicBezTo>
                  <a:pt x="129" y="43"/>
                  <a:pt x="117" y="40"/>
                  <a:pt x="127" y="35"/>
                </a:cubicBezTo>
                <a:cubicBezTo>
                  <a:pt x="128" y="36"/>
                  <a:pt x="129" y="36"/>
                  <a:pt x="130" y="35"/>
                </a:cubicBezTo>
                <a:cubicBezTo>
                  <a:pt x="128" y="35"/>
                  <a:pt x="128" y="36"/>
                  <a:pt x="129" y="36"/>
                </a:cubicBezTo>
                <a:cubicBezTo>
                  <a:pt x="129" y="36"/>
                  <a:pt x="125" y="37"/>
                  <a:pt x="125" y="38"/>
                </a:cubicBezTo>
                <a:cubicBezTo>
                  <a:pt x="126" y="40"/>
                  <a:pt x="142" y="34"/>
                  <a:pt x="143" y="34"/>
                </a:cubicBezTo>
                <a:cubicBezTo>
                  <a:pt x="140" y="36"/>
                  <a:pt x="137" y="38"/>
                  <a:pt x="134" y="39"/>
                </a:cubicBezTo>
                <a:cubicBezTo>
                  <a:pt x="137" y="39"/>
                  <a:pt x="140" y="39"/>
                  <a:pt x="144" y="38"/>
                </a:cubicBezTo>
                <a:cubicBezTo>
                  <a:pt x="146" y="47"/>
                  <a:pt x="142" y="40"/>
                  <a:pt x="151" y="43"/>
                </a:cubicBezTo>
                <a:cubicBezTo>
                  <a:pt x="147" y="53"/>
                  <a:pt x="148" y="46"/>
                  <a:pt x="146" y="48"/>
                </a:cubicBezTo>
                <a:cubicBezTo>
                  <a:pt x="149" y="52"/>
                  <a:pt x="196" y="38"/>
                  <a:pt x="203" y="33"/>
                </a:cubicBezTo>
                <a:cubicBezTo>
                  <a:pt x="220" y="24"/>
                  <a:pt x="236" y="28"/>
                  <a:pt x="231" y="12"/>
                </a:cubicBezTo>
                <a:cubicBezTo>
                  <a:pt x="224" y="8"/>
                  <a:pt x="234" y="10"/>
                  <a:pt x="226" y="11"/>
                </a:cubicBezTo>
                <a:cubicBezTo>
                  <a:pt x="236" y="4"/>
                  <a:pt x="238" y="15"/>
                  <a:pt x="233" y="21"/>
                </a:cubicBezTo>
                <a:cubicBezTo>
                  <a:pt x="235" y="21"/>
                  <a:pt x="239" y="25"/>
                  <a:pt x="240" y="24"/>
                </a:cubicBezTo>
                <a:cubicBezTo>
                  <a:pt x="239" y="22"/>
                  <a:pt x="241" y="22"/>
                  <a:pt x="243" y="21"/>
                </a:cubicBezTo>
                <a:cubicBezTo>
                  <a:pt x="238" y="25"/>
                  <a:pt x="240" y="24"/>
                  <a:pt x="250" y="21"/>
                </a:cubicBezTo>
                <a:cubicBezTo>
                  <a:pt x="246" y="19"/>
                  <a:pt x="247" y="19"/>
                  <a:pt x="253" y="18"/>
                </a:cubicBezTo>
                <a:cubicBezTo>
                  <a:pt x="253" y="18"/>
                  <a:pt x="242" y="18"/>
                  <a:pt x="240" y="19"/>
                </a:cubicBezTo>
                <a:cubicBezTo>
                  <a:pt x="243" y="17"/>
                  <a:pt x="249" y="18"/>
                  <a:pt x="253" y="14"/>
                </a:cubicBezTo>
                <a:cubicBezTo>
                  <a:pt x="253" y="15"/>
                  <a:pt x="248" y="13"/>
                  <a:pt x="249" y="13"/>
                </a:cubicBezTo>
                <a:cubicBezTo>
                  <a:pt x="259" y="11"/>
                  <a:pt x="260" y="6"/>
                  <a:pt x="275" y="5"/>
                </a:cubicBezTo>
                <a:cubicBezTo>
                  <a:pt x="254" y="13"/>
                  <a:pt x="277" y="7"/>
                  <a:pt x="283" y="5"/>
                </a:cubicBezTo>
                <a:cubicBezTo>
                  <a:pt x="277" y="6"/>
                  <a:pt x="275" y="7"/>
                  <a:pt x="276" y="11"/>
                </a:cubicBezTo>
                <a:cubicBezTo>
                  <a:pt x="283" y="5"/>
                  <a:pt x="322" y="2"/>
                  <a:pt x="332" y="0"/>
                </a:cubicBezTo>
                <a:cubicBezTo>
                  <a:pt x="329" y="0"/>
                  <a:pt x="328" y="1"/>
                  <a:pt x="329" y="2"/>
                </a:cubicBezTo>
                <a:cubicBezTo>
                  <a:pt x="329" y="3"/>
                  <a:pt x="278" y="16"/>
                  <a:pt x="275" y="17"/>
                </a:cubicBezTo>
                <a:cubicBezTo>
                  <a:pt x="278" y="19"/>
                  <a:pt x="288" y="18"/>
                  <a:pt x="288" y="18"/>
                </a:cubicBezTo>
                <a:cubicBezTo>
                  <a:pt x="250" y="26"/>
                  <a:pt x="282" y="23"/>
                  <a:pt x="271" y="30"/>
                </a:cubicBezTo>
                <a:cubicBezTo>
                  <a:pt x="274" y="35"/>
                  <a:pt x="297" y="29"/>
                  <a:pt x="299" y="28"/>
                </a:cubicBezTo>
                <a:cubicBezTo>
                  <a:pt x="289" y="28"/>
                  <a:pt x="283" y="34"/>
                  <a:pt x="290" y="33"/>
                </a:cubicBezTo>
                <a:cubicBezTo>
                  <a:pt x="288" y="38"/>
                  <a:pt x="271" y="36"/>
                  <a:pt x="292" y="35"/>
                </a:cubicBezTo>
                <a:cubicBezTo>
                  <a:pt x="284" y="36"/>
                  <a:pt x="282" y="37"/>
                  <a:pt x="285" y="38"/>
                </a:cubicBezTo>
                <a:cubicBezTo>
                  <a:pt x="270" y="45"/>
                  <a:pt x="256" y="52"/>
                  <a:pt x="239" y="55"/>
                </a:cubicBezTo>
                <a:cubicBezTo>
                  <a:pt x="238" y="55"/>
                  <a:pt x="240" y="53"/>
                  <a:pt x="241" y="53"/>
                </a:cubicBezTo>
                <a:cubicBezTo>
                  <a:pt x="239" y="50"/>
                  <a:pt x="235" y="56"/>
                  <a:pt x="233" y="57"/>
                </a:cubicBezTo>
                <a:cubicBezTo>
                  <a:pt x="247" y="56"/>
                  <a:pt x="262" y="51"/>
                  <a:pt x="275" y="48"/>
                </a:cubicBezTo>
                <a:cubicBezTo>
                  <a:pt x="276" y="50"/>
                  <a:pt x="264" y="52"/>
                  <a:pt x="264" y="51"/>
                </a:cubicBezTo>
                <a:cubicBezTo>
                  <a:pt x="264" y="52"/>
                  <a:pt x="232" y="64"/>
                  <a:pt x="270" y="53"/>
                </a:cubicBezTo>
                <a:cubicBezTo>
                  <a:pt x="270" y="61"/>
                  <a:pt x="262" y="63"/>
                  <a:pt x="245" y="60"/>
                </a:cubicBezTo>
                <a:cubicBezTo>
                  <a:pt x="257" y="60"/>
                  <a:pt x="270" y="55"/>
                  <a:pt x="281" y="52"/>
                </a:cubicBezTo>
                <a:cubicBezTo>
                  <a:pt x="271" y="56"/>
                  <a:pt x="253" y="62"/>
                  <a:pt x="246" y="62"/>
                </a:cubicBezTo>
                <a:cubicBezTo>
                  <a:pt x="247" y="63"/>
                  <a:pt x="247" y="64"/>
                  <a:pt x="243" y="65"/>
                </a:cubicBezTo>
                <a:cubicBezTo>
                  <a:pt x="244" y="62"/>
                  <a:pt x="231" y="72"/>
                  <a:pt x="222" y="76"/>
                </a:cubicBezTo>
                <a:cubicBezTo>
                  <a:pt x="225" y="74"/>
                  <a:pt x="227" y="74"/>
                  <a:pt x="226" y="76"/>
                </a:cubicBezTo>
                <a:cubicBezTo>
                  <a:pt x="226" y="76"/>
                  <a:pt x="238" y="73"/>
                  <a:pt x="239" y="72"/>
                </a:cubicBezTo>
                <a:cubicBezTo>
                  <a:pt x="239" y="75"/>
                  <a:pt x="239" y="75"/>
                  <a:pt x="238" y="74"/>
                </a:cubicBezTo>
                <a:cubicBezTo>
                  <a:pt x="236" y="76"/>
                  <a:pt x="217" y="82"/>
                  <a:pt x="225" y="79"/>
                </a:cubicBezTo>
                <a:cubicBezTo>
                  <a:pt x="224" y="82"/>
                  <a:pt x="208" y="86"/>
                  <a:pt x="210" y="87"/>
                </a:cubicBezTo>
                <a:cubicBezTo>
                  <a:pt x="211" y="86"/>
                  <a:pt x="211" y="86"/>
                  <a:pt x="210" y="86"/>
                </a:cubicBezTo>
                <a:cubicBezTo>
                  <a:pt x="210" y="87"/>
                  <a:pt x="209" y="88"/>
                  <a:pt x="208" y="89"/>
                </a:cubicBezTo>
                <a:cubicBezTo>
                  <a:pt x="211" y="90"/>
                  <a:pt x="234" y="83"/>
                  <a:pt x="235" y="82"/>
                </a:cubicBezTo>
                <a:cubicBezTo>
                  <a:pt x="235" y="83"/>
                  <a:pt x="236" y="83"/>
                  <a:pt x="238" y="83"/>
                </a:cubicBezTo>
                <a:cubicBezTo>
                  <a:pt x="213" y="94"/>
                  <a:pt x="181" y="111"/>
                  <a:pt x="148" y="123"/>
                </a:cubicBezTo>
                <a:cubicBezTo>
                  <a:pt x="126" y="130"/>
                  <a:pt x="97" y="158"/>
                  <a:pt x="74" y="155"/>
                </a:cubicBezTo>
                <a:cubicBezTo>
                  <a:pt x="70" y="155"/>
                  <a:pt x="42" y="143"/>
                  <a:pt x="44" y="137"/>
                </a:cubicBezTo>
                <a:cubicBezTo>
                  <a:pt x="41" y="135"/>
                  <a:pt x="0" y="70"/>
                  <a:pt x="7" y="67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8882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组合 260"/>
          <p:cNvGrpSpPr/>
          <p:nvPr/>
        </p:nvGrpSpPr>
        <p:grpSpPr>
          <a:xfrm>
            <a:off x="0" y="1044575"/>
            <a:ext cx="12004676" cy="4667250"/>
            <a:chOff x="80963" y="1108075"/>
            <a:chExt cx="12004676" cy="4667250"/>
          </a:xfrm>
          <a:solidFill>
            <a:schemeClr val="tx1"/>
          </a:solidFill>
        </p:grpSpPr>
        <p:sp>
          <p:nvSpPr>
            <p:cNvPr id="61" name="Rectangle 5"/>
            <p:cNvSpPr>
              <a:spLocks noChangeArrowheads="1"/>
            </p:cNvSpPr>
            <p:nvPr/>
          </p:nvSpPr>
          <p:spPr bwMode="auto">
            <a:xfrm>
              <a:off x="11963401" y="1792288"/>
              <a:ext cx="12223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11866563" y="1841500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11722101" y="1498600"/>
              <a:ext cx="47625" cy="0"/>
            </a:xfrm>
            <a:custGeom>
              <a:avLst/>
              <a:gdLst>
                <a:gd name="T0" fmla="*/ 15 w 30"/>
                <a:gd name="T1" fmla="*/ 30 w 30"/>
                <a:gd name="T2" fmla="*/ 0 w 30"/>
                <a:gd name="T3" fmla="*/ 15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15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11649076" y="1841500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9"/>
            <p:cNvSpPr>
              <a:spLocks noChangeArrowheads="1"/>
            </p:cNvSpPr>
            <p:nvPr/>
          </p:nvSpPr>
          <p:spPr bwMode="auto">
            <a:xfrm>
              <a:off x="11552238" y="2109788"/>
              <a:ext cx="16986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61988" y="4333875"/>
              <a:ext cx="23813" cy="2381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685801" y="3551238"/>
              <a:ext cx="49213" cy="2540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5889626" y="1524000"/>
              <a:ext cx="23813" cy="2381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7172326" y="144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5235576" y="1254125"/>
              <a:ext cx="49213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5284788" y="1254125"/>
              <a:ext cx="4762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2646363" y="5091113"/>
              <a:ext cx="73025" cy="2540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2646363" y="5140325"/>
              <a:ext cx="146050" cy="49213"/>
            </a:xfrm>
            <a:custGeom>
              <a:avLst/>
              <a:gdLst>
                <a:gd name="T0" fmla="*/ 0 w 6"/>
                <a:gd name="T1" fmla="*/ 1 h 2"/>
                <a:gd name="T2" fmla="*/ 6 w 6"/>
                <a:gd name="T3" fmla="*/ 0 h 2"/>
                <a:gd name="T4" fmla="*/ 4 w 6"/>
                <a:gd name="T5" fmla="*/ 0 h 2"/>
                <a:gd name="T6" fmla="*/ 0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1"/>
                    <a:pt x="3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2792413" y="5140325"/>
              <a:ext cx="4762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2308226" y="5018088"/>
              <a:ext cx="47625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2355851" y="4822825"/>
              <a:ext cx="23813" cy="238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2355851" y="4822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11504613" y="5018088"/>
              <a:ext cx="193675" cy="23813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1 h 1"/>
                <a:gd name="T4" fmla="*/ 8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10656888" y="4675188"/>
              <a:ext cx="49213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9180513" y="4016375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8624888" y="1743075"/>
              <a:ext cx="4762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8866188" y="1938338"/>
              <a:ext cx="238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8842376" y="1938338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9713913" y="3014663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9737726" y="3014663"/>
              <a:ext cx="238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8308976" y="2378075"/>
              <a:ext cx="73025" cy="2540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1"/>
            <p:cNvSpPr>
              <a:spLocks/>
            </p:cNvSpPr>
            <p:nvPr/>
          </p:nvSpPr>
          <p:spPr bwMode="auto">
            <a:xfrm>
              <a:off x="10028238" y="2135188"/>
              <a:ext cx="4762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2"/>
            <p:cNvSpPr>
              <a:spLocks/>
            </p:cNvSpPr>
            <p:nvPr/>
          </p:nvSpPr>
          <p:spPr bwMode="auto">
            <a:xfrm>
              <a:off x="10028238" y="2135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3"/>
            <p:cNvSpPr>
              <a:spLocks/>
            </p:cNvSpPr>
            <p:nvPr/>
          </p:nvSpPr>
          <p:spPr bwMode="auto">
            <a:xfrm>
              <a:off x="735013" y="5360988"/>
              <a:ext cx="0" cy="2381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4"/>
            <p:cNvSpPr>
              <a:spLocks/>
            </p:cNvSpPr>
            <p:nvPr/>
          </p:nvSpPr>
          <p:spPr bwMode="auto">
            <a:xfrm>
              <a:off x="735013" y="5384800"/>
              <a:ext cx="2381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5"/>
            <p:cNvSpPr>
              <a:spLocks/>
            </p:cNvSpPr>
            <p:nvPr/>
          </p:nvSpPr>
          <p:spPr bwMode="auto">
            <a:xfrm>
              <a:off x="735013" y="5360988"/>
              <a:ext cx="2381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6"/>
            <p:cNvSpPr>
              <a:spLocks/>
            </p:cNvSpPr>
            <p:nvPr/>
          </p:nvSpPr>
          <p:spPr bwMode="auto">
            <a:xfrm>
              <a:off x="758826" y="5360988"/>
              <a:ext cx="238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7"/>
            <p:cNvSpPr>
              <a:spLocks/>
            </p:cNvSpPr>
            <p:nvPr/>
          </p:nvSpPr>
          <p:spPr bwMode="auto">
            <a:xfrm>
              <a:off x="2984501" y="5580063"/>
              <a:ext cx="49213" cy="2381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782638" y="5140325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9"/>
            <p:cNvSpPr>
              <a:spLocks noEditPoints="1"/>
            </p:cNvSpPr>
            <p:nvPr/>
          </p:nvSpPr>
          <p:spPr bwMode="auto">
            <a:xfrm>
              <a:off x="80963" y="1108075"/>
              <a:ext cx="11423650" cy="4667250"/>
            </a:xfrm>
            <a:custGeom>
              <a:avLst/>
              <a:gdLst>
                <a:gd name="T0" fmla="*/ 217 w 472"/>
                <a:gd name="T1" fmla="*/ 183 h 191"/>
                <a:gd name="T2" fmla="*/ 353 w 472"/>
                <a:gd name="T3" fmla="*/ 181 h 191"/>
                <a:gd name="T4" fmla="*/ 342 w 472"/>
                <a:gd name="T5" fmla="*/ 171 h 191"/>
                <a:gd name="T6" fmla="*/ 443 w 472"/>
                <a:gd name="T7" fmla="*/ 162 h 191"/>
                <a:gd name="T8" fmla="*/ 421 w 472"/>
                <a:gd name="T9" fmla="*/ 152 h 191"/>
                <a:gd name="T10" fmla="*/ 342 w 472"/>
                <a:gd name="T11" fmla="*/ 144 h 191"/>
                <a:gd name="T12" fmla="*/ 405 w 472"/>
                <a:gd name="T13" fmla="*/ 130 h 191"/>
                <a:gd name="T14" fmla="*/ 360 w 472"/>
                <a:gd name="T15" fmla="*/ 119 h 191"/>
                <a:gd name="T16" fmla="*/ 406 w 472"/>
                <a:gd name="T17" fmla="*/ 107 h 191"/>
                <a:gd name="T18" fmla="*/ 371 w 472"/>
                <a:gd name="T19" fmla="*/ 100 h 191"/>
                <a:gd name="T20" fmla="*/ 325 w 472"/>
                <a:gd name="T21" fmla="*/ 85 h 191"/>
                <a:gd name="T22" fmla="*/ 395 w 472"/>
                <a:gd name="T23" fmla="*/ 79 h 191"/>
                <a:gd name="T24" fmla="*/ 412 w 472"/>
                <a:gd name="T25" fmla="*/ 73 h 191"/>
                <a:gd name="T26" fmla="*/ 402 w 472"/>
                <a:gd name="T27" fmla="*/ 62 h 191"/>
                <a:gd name="T28" fmla="*/ 322 w 472"/>
                <a:gd name="T29" fmla="*/ 50 h 191"/>
                <a:gd name="T30" fmla="*/ 385 w 472"/>
                <a:gd name="T31" fmla="*/ 40 h 191"/>
                <a:gd name="T32" fmla="*/ 354 w 472"/>
                <a:gd name="T33" fmla="*/ 30 h 191"/>
                <a:gd name="T34" fmla="*/ 263 w 472"/>
                <a:gd name="T35" fmla="*/ 19 h 191"/>
                <a:gd name="T36" fmla="*/ 320 w 472"/>
                <a:gd name="T37" fmla="*/ 11 h 191"/>
                <a:gd name="T38" fmla="*/ 14 w 472"/>
                <a:gd name="T39" fmla="*/ 17 h 191"/>
                <a:gd name="T40" fmla="*/ 8 w 472"/>
                <a:gd name="T41" fmla="*/ 54 h 191"/>
                <a:gd name="T42" fmla="*/ 29 w 472"/>
                <a:gd name="T43" fmla="*/ 84 h 191"/>
                <a:gd name="T44" fmla="*/ 26 w 472"/>
                <a:gd name="T45" fmla="*/ 110 h 191"/>
                <a:gd name="T46" fmla="*/ 25 w 472"/>
                <a:gd name="T47" fmla="*/ 135 h 191"/>
                <a:gd name="T48" fmla="*/ 34 w 472"/>
                <a:gd name="T49" fmla="*/ 151 h 191"/>
                <a:gd name="T50" fmla="*/ 101 w 472"/>
                <a:gd name="T51" fmla="*/ 158 h 191"/>
                <a:gd name="T52" fmla="*/ 122 w 472"/>
                <a:gd name="T53" fmla="*/ 169 h 191"/>
                <a:gd name="T54" fmla="*/ 53 w 472"/>
                <a:gd name="T55" fmla="*/ 161 h 191"/>
                <a:gd name="T56" fmla="*/ 34 w 472"/>
                <a:gd name="T57" fmla="*/ 171 h 191"/>
                <a:gd name="T58" fmla="*/ 105 w 472"/>
                <a:gd name="T59" fmla="*/ 183 h 191"/>
                <a:gd name="T60" fmla="*/ 283 w 472"/>
                <a:gd name="T61" fmla="*/ 186 h 191"/>
                <a:gd name="T62" fmla="*/ 227 w 472"/>
                <a:gd name="T63" fmla="*/ 179 h 191"/>
                <a:gd name="T64" fmla="*/ 337 w 472"/>
                <a:gd name="T65" fmla="*/ 17 h 191"/>
                <a:gd name="T66" fmla="*/ 246 w 472"/>
                <a:gd name="T67" fmla="*/ 16 h 191"/>
                <a:gd name="T68" fmla="*/ 267 w 472"/>
                <a:gd name="T69" fmla="*/ 22 h 191"/>
                <a:gd name="T70" fmla="*/ 169 w 472"/>
                <a:gd name="T71" fmla="*/ 22 h 191"/>
                <a:gd name="T72" fmla="*/ 188 w 472"/>
                <a:gd name="T73" fmla="*/ 24 h 191"/>
                <a:gd name="T74" fmla="*/ 348 w 472"/>
                <a:gd name="T75" fmla="*/ 30 h 191"/>
                <a:gd name="T76" fmla="*/ 365 w 472"/>
                <a:gd name="T77" fmla="*/ 41 h 191"/>
                <a:gd name="T78" fmla="*/ 308 w 472"/>
                <a:gd name="T79" fmla="*/ 49 h 191"/>
                <a:gd name="T80" fmla="*/ 316 w 472"/>
                <a:gd name="T81" fmla="*/ 66 h 191"/>
                <a:gd name="T82" fmla="*/ 288 w 472"/>
                <a:gd name="T83" fmla="*/ 81 h 191"/>
                <a:gd name="T84" fmla="*/ 396 w 472"/>
                <a:gd name="T85" fmla="*/ 89 h 191"/>
                <a:gd name="T86" fmla="*/ 315 w 472"/>
                <a:gd name="T87" fmla="*/ 103 h 191"/>
                <a:gd name="T88" fmla="*/ 332 w 472"/>
                <a:gd name="T89" fmla="*/ 109 h 191"/>
                <a:gd name="T90" fmla="*/ 337 w 472"/>
                <a:gd name="T91" fmla="*/ 118 h 191"/>
                <a:gd name="T92" fmla="*/ 354 w 472"/>
                <a:gd name="T93" fmla="*/ 122 h 191"/>
                <a:gd name="T94" fmla="*/ 343 w 472"/>
                <a:gd name="T95" fmla="*/ 126 h 191"/>
                <a:gd name="T96" fmla="*/ 352 w 472"/>
                <a:gd name="T97" fmla="*/ 132 h 191"/>
                <a:gd name="T98" fmla="*/ 314 w 472"/>
                <a:gd name="T99" fmla="*/ 134 h 191"/>
                <a:gd name="T100" fmla="*/ 46 w 472"/>
                <a:gd name="T101" fmla="*/ 150 h 191"/>
                <a:gd name="T102" fmla="*/ 284 w 472"/>
                <a:gd name="T103" fmla="*/ 158 h 191"/>
                <a:gd name="T104" fmla="*/ 338 w 472"/>
                <a:gd name="T105" fmla="*/ 157 h 191"/>
                <a:gd name="T106" fmla="*/ 234 w 472"/>
                <a:gd name="T107" fmla="*/ 159 h 191"/>
                <a:gd name="T108" fmla="*/ 411 w 472"/>
                <a:gd name="T109" fmla="*/ 162 h 191"/>
                <a:gd name="T110" fmla="*/ 413 w 472"/>
                <a:gd name="T111" fmla="*/ 167 h 191"/>
                <a:gd name="T112" fmla="*/ 195 w 472"/>
                <a:gd name="T113" fmla="*/ 172 h 191"/>
                <a:gd name="T114" fmla="*/ 66 w 472"/>
                <a:gd name="T115" fmla="*/ 184 h 191"/>
                <a:gd name="T116" fmla="*/ 225 w 472"/>
                <a:gd name="T117" fmla="*/ 177 h 191"/>
                <a:gd name="T118" fmla="*/ 246 w 472"/>
                <a:gd name="T119" fmla="*/ 174 h 191"/>
                <a:gd name="T120" fmla="*/ 100 w 472"/>
                <a:gd name="T121" fmla="*/ 175 h 191"/>
                <a:gd name="T122" fmla="*/ 78 w 472"/>
                <a:gd name="T123" fmla="*/ 18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2" h="191">
                  <a:moveTo>
                    <a:pt x="172" y="186"/>
                  </a:moveTo>
                  <a:cubicBezTo>
                    <a:pt x="172" y="185"/>
                    <a:pt x="172" y="185"/>
                    <a:pt x="172" y="185"/>
                  </a:cubicBezTo>
                  <a:cubicBezTo>
                    <a:pt x="179" y="185"/>
                    <a:pt x="186" y="185"/>
                    <a:pt x="193" y="185"/>
                  </a:cubicBezTo>
                  <a:cubicBezTo>
                    <a:pt x="184" y="185"/>
                    <a:pt x="175" y="185"/>
                    <a:pt x="167" y="184"/>
                  </a:cubicBezTo>
                  <a:cubicBezTo>
                    <a:pt x="171" y="184"/>
                    <a:pt x="172" y="182"/>
                    <a:pt x="176" y="183"/>
                  </a:cubicBezTo>
                  <a:cubicBezTo>
                    <a:pt x="176" y="182"/>
                    <a:pt x="176" y="182"/>
                    <a:pt x="176" y="182"/>
                  </a:cubicBezTo>
                  <a:cubicBezTo>
                    <a:pt x="173" y="183"/>
                    <a:pt x="170" y="183"/>
                    <a:pt x="167" y="182"/>
                  </a:cubicBezTo>
                  <a:cubicBezTo>
                    <a:pt x="169" y="183"/>
                    <a:pt x="170" y="181"/>
                    <a:pt x="171" y="182"/>
                  </a:cubicBezTo>
                  <a:cubicBezTo>
                    <a:pt x="172" y="182"/>
                    <a:pt x="172" y="182"/>
                    <a:pt x="172" y="182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1" y="181"/>
                    <a:pt x="171" y="181"/>
                    <a:pt x="171" y="181"/>
                  </a:cubicBezTo>
                  <a:cubicBezTo>
                    <a:pt x="171" y="181"/>
                    <a:pt x="171" y="182"/>
                    <a:pt x="171" y="182"/>
                  </a:cubicBezTo>
                  <a:cubicBezTo>
                    <a:pt x="170" y="181"/>
                    <a:pt x="168" y="181"/>
                    <a:pt x="167" y="181"/>
                  </a:cubicBezTo>
                  <a:cubicBezTo>
                    <a:pt x="168" y="181"/>
                    <a:pt x="168" y="180"/>
                    <a:pt x="168" y="180"/>
                  </a:cubicBezTo>
                  <a:cubicBezTo>
                    <a:pt x="167" y="180"/>
                    <a:pt x="165" y="180"/>
                    <a:pt x="165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79"/>
                    <a:pt x="170" y="179"/>
                  </a:cubicBezTo>
                  <a:cubicBezTo>
                    <a:pt x="177" y="178"/>
                    <a:pt x="190" y="179"/>
                    <a:pt x="199" y="178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200" y="179"/>
                    <a:pt x="200" y="179"/>
                    <a:pt x="200" y="179"/>
                  </a:cubicBezTo>
                  <a:cubicBezTo>
                    <a:pt x="200" y="179"/>
                    <a:pt x="200" y="179"/>
                    <a:pt x="200" y="179"/>
                  </a:cubicBezTo>
                  <a:cubicBezTo>
                    <a:pt x="203" y="178"/>
                    <a:pt x="205" y="177"/>
                    <a:pt x="207" y="179"/>
                  </a:cubicBezTo>
                  <a:cubicBezTo>
                    <a:pt x="208" y="178"/>
                    <a:pt x="208" y="178"/>
                    <a:pt x="208" y="178"/>
                  </a:cubicBezTo>
                  <a:cubicBezTo>
                    <a:pt x="208" y="178"/>
                    <a:pt x="209" y="178"/>
                    <a:pt x="210" y="178"/>
                  </a:cubicBezTo>
                  <a:cubicBezTo>
                    <a:pt x="209" y="178"/>
                    <a:pt x="209" y="179"/>
                    <a:pt x="209" y="179"/>
                  </a:cubicBezTo>
                  <a:cubicBezTo>
                    <a:pt x="215" y="179"/>
                    <a:pt x="219" y="179"/>
                    <a:pt x="224" y="179"/>
                  </a:cubicBezTo>
                  <a:cubicBezTo>
                    <a:pt x="221" y="180"/>
                    <a:pt x="216" y="180"/>
                    <a:pt x="212" y="180"/>
                  </a:cubicBezTo>
                  <a:cubicBezTo>
                    <a:pt x="214" y="180"/>
                    <a:pt x="214" y="180"/>
                    <a:pt x="214" y="180"/>
                  </a:cubicBezTo>
                  <a:cubicBezTo>
                    <a:pt x="221" y="181"/>
                    <a:pt x="229" y="180"/>
                    <a:pt x="236" y="181"/>
                  </a:cubicBezTo>
                  <a:cubicBezTo>
                    <a:pt x="236" y="181"/>
                    <a:pt x="236" y="181"/>
                    <a:pt x="236" y="181"/>
                  </a:cubicBezTo>
                  <a:cubicBezTo>
                    <a:pt x="213" y="181"/>
                    <a:pt x="213" y="181"/>
                    <a:pt x="213" y="181"/>
                  </a:cubicBezTo>
                  <a:cubicBezTo>
                    <a:pt x="212" y="182"/>
                    <a:pt x="212" y="182"/>
                    <a:pt x="212" y="182"/>
                  </a:cubicBezTo>
                  <a:cubicBezTo>
                    <a:pt x="204" y="182"/>
                    <a:pt x="199" y="182"/>
                    <a:pt x="194" y="182"/>
                  </a:cubicBezTo>
                  <a:cubicBezTo>
                    <a:pt x="205" y="182"/>
                    <a:pt x="213" y="182"/>
                    <a:pt x="223" y="183"/>
                  </a:cubicBezTo>
                  <a:cubicBezTo>
                    <a:pt x="220" y="183"/>
                    <a:pt x="214" y="183"/>
                    <a:pt x="211" y="183"/>
                  </a:cubicBezTo>
                  <a:cubicBezTo>
                    <a:pt x="213" y="183"/>
                    <a:pt x="215" y="183"/>
                    <a:pt x="217" y="183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4" y="183"/>
                    <a:pt x="210" y="185"/>
                    <a:pt x="209" y="183"/>
                  </a:cubicBezTo>
                  <a:cubicBezTo>
                    <a:pt x="207" y="183"/>
                    <a:pt x="207" y="183"/>
                    <a:pt x="205" y="184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2" y="184"/>
                    <a:pt x="203" y="184"/>
                    <a:pt x="204" y="184"/>
                  </a:cubicBezTo>
                  <a:cubicBezTo>
                    <a:pt x="202" y="186"/>
                    <a:pt x="199" y="184"/>
                    <a:pt x="198" y="185"/>
                  </a:cubicBezTo>
                  <a:cubicBezTo>
                    <a:pt x="211" y="186"/>
                    <a:pt x="226" y="186"/>
                    <a:pt x="241" y="186"/>
                  </a:cubicBezTo>
                  <a:cubicBezTo>
                    <a:pt x="242" y="186"/>
                    <a:pt x="245" y="186"/>
                    <a:pt x="247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8" y="187"/>
                    <a:pt x="273" y="187"/>
                    <a:pt x="277" y="186"/>
                  </a:cubicBezTo>
                  <a:cubicBezTo>
                    <a:pt x="277" y="186"/>
                    <a:pt x="278" y="186"/>
                    <a:pt x="277" y="187"/>
                  </a:cubicBezTo>
                  <a:cubicBezTo>
                    <a:pt x="282" y="186"/>
                    <a:pt x="288" y="187"/>
                    <a:pt x="292" y="186"/>
                  </a:cubicBezTo>
                  <a:cubicBezTo>
                    <a:pt x="291" y="187"/>
                    <a:pt x="291" y="187"/>
                    <a:pt x="291" y="187"/>
                  </a:cubicBezTo>
                  <a:cubicBezTo>
                    <a:pt x="293" y="187"/>
                    <a:pt x="293" y="187"/>
                    <a:pt x="293" y="187"/>
                  </a:cubicBezTo>
                  <a:cubicBezTo>
                    <a:pt x="293" y="187"/>
                    <a:pt x="293" y="187"/>
                    <a:pt x="2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9" y="186"/>
                    <a:pt x="305" y="185"/>
                    <a:pt x="308" y="185"/>
                  </a:cubicBezTo>
                  <a:cubicBezTo>
                    <a:pt x="308" y="185"/>
                    <a:pt x="308" y="186"/>
                    <a:pt x="308" y="186"/>
                  </a:cubicBezTo>
                  <a:cubicBezTo>
                    <a:pt x="348" y="186"/>
                    <a:pt x="348" y="186"/>
                    <a:pt x="348" y="186"/>
                  </a:cubicBezTo>
                  <a:cubicBezTo>
                    <a:pt x="328" y="185"/>
                    <a:pt x="328" y="185"/>
                    <a:pt x="328" y="185"/>
                  </a:cubicBezTo>
                  <a:cubicBezTo>
                    <a:pt x="336" y="185"/>
                    <a:pt x="346" y="185"/>
                    <a:pt x="353" y="185"/>
                  </a:cubicBezTo>
                  <a:cubicBezTo>
                    <a:pt x="351" y="184"/>
                    <a:pt x="347" y="185"/>
                    <a:pt x="346" y="184"/>
                  </a:cubicBezTo>
                  <a:cubicBezTo>
                    <a:pt x="346" y="184"/>
                    <a:pt x="346" y="184"/>
                    <a:pt x="345" y="185"/>
                  </a:cubicBezTo>
                  <a:cubicBezTo>
                    <a:pt x="345" y="184"/>
                    <a:pt x="345" y="184"/>
                    <a:pt x="345" y="184"/>
                  </a:cubicBezTo>
                  <a:cubicBezTo>
                    <a:pt x="344" y="184"/>
                    <a:pt x="343" y="184"/>
                    <a:pt x="342" y="184"/>
                  </a:cubicBezTo>
                  <a:cubicBezTo>
                    <a:pt x="343" y="183"/>
                    <a:pt x="343" y="183"/>
                    <a:pt x="344" y="183"/>
                  </a:cubicBezTo>
                  <a:cubicBezTo>
                    <a:pt x="342" y="183"/>
                    <a:pt x="341" y="184"/>
                    <a:pt x="339" y="183"/>
                  </a:cubicBezTo>
                  <a:cubicBezTo>
                    <a:pt x="340" y="182"/>
                    <a:pt x="342" y="183"/>
                    <a:pt x="343" y="182"/>
                  </a:cubicBezTo>
                  <a:cubicBezTo>
                    <a:pt x="345" y="181"/>
                    <a:pt x="348" y="183"/>
                    <a:pt x="348" y="181"/>
                  </a:cubicBezTo>
                  <a:cubicBezTo>
                    <a:pt x="348" y="183"/>
                    <a:pt x="352" y="182"/>
                    <a:pt x="353" y="182"/>
                  </a:cubicBezTo>
                  <a:cubicBezTo>
                    <a:pt x="353" y="182"/>
                    <a:pt x="352" y="182"/>
                    <a:pt x="352" y="181"/>
                  </a:cubicBezTo>
                  <a:cubicBezTo>
                    <a:pt x="353" y="181"/>
                    <a:pt x="353" y="181"/>
                    <a:pt x="353" y="181"/>
                  </a:cubicBezTo>
                  <a:cubicBezTo>
                    <a:pt x="355" y="181"/>
                    <a:pt x="357" y="180"/>
                    <a:pt x="359" y="181"/>
                  </a:cubicBezTo>
                  <a:cubicBezTo>
                    <a:pt x="355" y="182"/>
                    <a:pt x="355" y="182"/>
                    <a:pt x="355" y="182"/>
                  </a:cubicBezTo>
                  <a:cubicBezTo>
                    <a:pt x="357" y="182"/>
                    <a:pt x="359" y="182"/>
                    <a:pt x="359" y="181"/>
                  </a:cubicBezTo>
                  <a:cubicBezTo>
                    <a:pt x="359" y="183"/>
                    <a:pt x="363" y="181"/>
                    <a:pt x="365" y="181"/>
                  </a:cubicBezTo>
                  <a:cubicBezTo>
                    <a:pt x="368" y="182"/>
                    <a:pt x="368" y="180"/>
                    <a:pt x="372" y="181"/>
                  </a:cubicBezTo>
                  <a:cubicBezTo>
                    <a:pt x="371" y="179"/>
                    <a:pt x="366" y="182"/>
                    <a:pt x="364" y="180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354" y="181"/>
                    <a:pt x="343" y="180"/>
                    <a:pt x="333" y="181"/>
                  </a:cubicBezTo>
                  <a:cubicBezTo>
                    <a:pt x="331" y="179"/>
                    <a:pt x="326" y="181"/>
                    <a:pt x="323" y="180"/>
                  </a:cubicBezTo>
                  <a:cubicBezTo>
                    <a:pt x="358" y="179"/>
                    <a:pt x="358" y="179"/>
                    <a:pt x="358" y="179"/>
                  </a:cubicBezTo>
                  <a:cubicBezTo>
                    <a:pt x="300" y="178"/>
                    <a:pt x="300" y="178"/>
                    <a:pt x="300" y="178"/>
                  </a:cubicBezTo>
                  <a:cubicBezTo>
                    <a:pt x="304" y="178"/>
                    <a:pt x="309" y="179"/>
                    <a:pt x="313" y="177"/>
                  </a:cubicBezTo>
                  <a:cubicBezTo>
                    <a:pt x="315" y="179"/>
                    <a:pt x="317" y="177"/>
                    <a:pt x="319" y="178"/>
                  </a:cubicBezTo>
                  <a:cubicBezTo>
                    <a:pt x="321" y="178"/>
                    <a:pt x="324" y="177"/>
                    <a:pt x="327" y="177"/>
                  </a:cubicBezTo>
                  <a:cubicBezTo>
                    <a:pt x="328" y="176"/>
                    <a:pt x="331" y="178"/>
                    <a:pt x="332" y="177"/>
                  </a:cubicBezTo>
                  <a:cubicBezTo>
                    <a:pt x="336" y="178"/>
                    <a:pt x="339" y="176"/>
                    <a:pt x="343" y="177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47" y="178"/>
                    <a:pt x="347" y="178"/>
                    <a:pt x="347" y="178"/>
                  </a:cubicBezTo>
                  <a:cubicBezTo>
                    <a:pt x="348" y="176"/>
                    <a:pt x="353" y="178"/>
                    <a:pt x="353" y="176"/>
                  </a:cubicBezTo>
                  <a:cubicBezTo>
                    <a:pt x="355" y="177"/>
                    <a:pt x="355" y="177"/>
                    <a:pt x="355" y="177"/>
                  </a:cubicBezTo>
                  <a:cubicBezTo>
                    <a:pt x="355" y="177"/>
                    <a:pt x="355" y="177"/>
                    <a:pt x="355" y="177"/>
                  </a:cubicBezTo>
                  <a:cubicBezTo>
                    <a:pt x="354" y="177"/>
                    <a:pt x="354" y="177"/>
                    <a:pt x="354" y="176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37" y="175"/>
                    <a:pt x="317" y="177"/>
                    <a:pt x="296" y="176"/>
                  </a:cubicBezTo>
                  <a:cubicBezTo>
                    <a:pt x="317" y="175"/>
                    <a:pt x="331" y="175"/>
                    <a:pt x="352" y="175"/>
                  </a:cubicBezTo>
                  <a:cubicBezTo>
                    <a:pt x="352" y="174"/>
                    <a:pt x="352" y="174"/>
                    <a:pt x="352" y="174"/>
                  </a:cubicBezTo>
                  <a:cubicBezTo>
                    <a:pt x="349" y="174"/>
                    <a:pt x="347" y="174"/>
                    <a:pt x="345" y="174"/>
                  </a:cubicBezTo>
                  <a:cubicBezTo>
                    <a:pt x="341" y="174"/>
                    <a:pt x="336" y="173"/>
                    <a:pt x="332" y="175"/>
                  </a:cubicBezTo>
                  <a:cubicBezTo>
                    <a:pt x="329" y="174"/>
                    <a:pt x="324" y="174"/>
                    <a:pt x="320" y="175"/>
                  </a:cubicBezTo>
                  <a:cubicBezTo>
                    <a:pt x="315" y="173"/>
                    <a:pt x="308" y="175"/>
                    <a:pt x="303" y="174"/>
                  </a:cubicBezTo>
                  <a:cubicBezTo>
                    <a:pt x="306" y="173"/>
                    <a:pt x="312" y="174"/>
                    <a:pt x="315" y="173"/>
                  </a:cubicBezTo>
                  <a:cubicBezTo>
                    <a:pt x="281" y="173"/>
                    <a:pt x="281" y="173"/>
                    <a:pt x="281" y="173"/>
                  </a:cubicBezTo>
                  <a:cubicBezTo>
                    <a:pt x="302" y="172"/>
                    <a:pt x="321" y="172"/>
                    <a:pt x="339" y="171"/>
                  </a:cubicBezTo>
                  <a:cubicBezTo>
                    <a:pt x="338" y="171"/>
                    <a:pt x="338" y="171"/>
                    <a:pt x="338" y="171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9" y="171"/>
                    <a:pt x="340" y="170"/>
                    <a:pt x="342" y="171"/>
                  </a:cubicBezTo>
                  <a:cubicBezTo>
                    <a:pt x="341" y="172"/>
                    <a:pt x="341" y="172"/>
                    <a:pt x="341" y="172"/>
                  </a:cubicBezTo>
                  <a:cubicBezTo>
                    <a:pt x="347" y="171"/>
                    <a:pt x="358" y="172"/>
                    <a:pt x="364" y="171"/>
                  </a:cubicBezTo>
                  <a:cubicBezTo>
                    <a:pt x="363" y="171"/>
                    <a:pt x="363" y="171"/>
                    <a:pt x="363" y="171"/>
                  </a:cubicBezTo>
                  <a:cubicBezTo>
                    <a:pt x="364" y="170"/>
                    <a:pt x="367" y="169"/>
                    <a:pt x="369" y="170"/>
                  </a:cubicBezTo>
                  <a:cubicBezTo>
                    <a:pt x="368" y="170"/>
                    <a:pt x="368" y="170"/>
                    <a:pt x="368" y="171"/>
                  </a:cubicBezTo>
                  <a:cubicBezTo>
                    <a:pt x="371" y="171"/>
                    <a:pt x="374" y="170"/>
                    <a:pt x="377" y="171"/>
                  </a:cubicBezTo>
                  <a:cubicBezTo>
                    <a:pt x="377" y="171"/>
                    <a:pt x="377" y="171"/>
                    <a:pt x="377" y="171"/>
                  </a:cubicBezTo>
                  <a:cubicBezTo>
                    <a:pt x="400" y="171"/>
                    <a:pt x="400" y="171"/>
                    <a:pt x="400" y="171"/>
                  </a:cubicBezTo>
                  <a:cubicBezTo>
                    <a:pt x="402" y="171"/>
                    <a:pt x="402" y="171"/>
                    <a:pt x="402" y="171"/>
                  </a:cubicBezTo>
                  <a:cubicBezTo>
                    <a:pt x="402" y="171"/>
                    <a:pt x="403" y="171"/>
                    <a:pt x="403" y="171"/>
                  </a:cubicBezTo>
                  <a:cubicBezTo>
                    <a:pt x="416" y="170"/>
                    <a:pt x="426" y="171"/>
                    <a:pt x="439" y="171"/>
                  </a:cubicBezTo>
                  <a:cubicBezTo>
                    <a:pt x="441" y="170"/>
                    <a:pt x="441" y="170"/>
                    <a:pt x="441" y="170"/>
                  </a:cubicBezTo>
                  <a:cubicBezTo>
                    <a:pt x="444" y="172"/>
                    <a:pt x="447" y="169"/>
                    <a:pt x="450" y="170"/>
                  </a:cubicBezTo>
                  <a:cubicBezTo>
                    <a:pt x="450" y="170"/>
                    <a:pt x="450" y="170"/>
                    <a:pt x="450" y="170"/>
                  </a:cubicBezTo>
                  <a:cubicBezTo>
                    <a:pt x="429" y="170"/>
                    <a:pt x="409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405" y="169"/>
                    <a:pt x="418" y="168"/>
                    <a:pt x="433" y="168"/>
                  </a:cubicBezTo>
                  <a:cubicBezTo>
                    <a:pt x="428" y="168"/>
                    <a:pt x="420" y="168"/>
                    <a:pt x="415" y="168"/>
                  </a:cubicBezTo>
                  <a:cubicBezTo>
                    <a:pt x="421" y="167"/>
                    <a:pt x="430" y="168"/>
                    <a:pt x="436" y="167"/>
                  </a:cubicBezTo>
                  <a:cubicBezTo>
                    <a:pt x="434" y="167"/>
                    <a:pt x="432" y="167"/>
                    <a:pt x="431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9" y="166"/>
                    <a:pt x="446" y="166"/>
                    <a:pt x="454" y="166"/>
                  </a:cubicBezTo>
                  <a:cubicBezTo>
                    <a:pt x="448" y="165"/>
                    <a:pt x="440" y="166"/>
                    <a:pt x="433" y="166"/>
                  </a:cubicBezTo>
                  <a:cubicBezTo>
                    <a:pt x="432" y="166"/>
                    <a:pt x="430" y="164"/>
                    <a:pt x="429" y="166"/>
                  </a:cubicBezTo>
                  <a:cubicBezTo>
                    <a:pt x="417" y="165"/>
                    <a:pt x="405" y="165"/>
                    <a:pt x="392" y="165"/>
                  </a:cubicBezTo>
                  <a:cubicBezTo>
                    <a:pt x="398" y="164"/>
                    <a:pt x="406" y="165"/>
                    <a:pt x="412" y="164"/>
                  </a:cubicBezTo>
                  <a:cubicBezTo>
                    <a:pt x="414" y="163"/>
                    <a:pt x="419" y="164"/>
                    <a:pt x="421" y="163"/>
                  </a:cubicBezTo>
                  <a:cubicBezTo>
                    <a:pt x="420" y="165"/>
                    <a:pt x="416" y="164"/>
                    <a:pt x="415" y="164"/>
                  </a:cubicBezTo>
                  <a:cubicBezTo>
                    <a:pt x="416" y="165"/>
                    <a:pt x="420" y="165"/>
                    <a:pt x="421" y="164"/>
                  </a:cubicBezTo>
                  <a:cubicBezTo>
                    <a:pt x="421" y="164"/>
                    <a:pt x="421" y="164"/>
                    <a:pt x="421" y="165"/>
                  </a:cubicBezTo>
                  <a:cubicBezTo>
                    <a:pt x="424" y="165"/>
                    <a:pt x="426" y="164"/>
                    <a:pt x="427" y="164"/>
                  </a:cubicBezTo>
                  <a:cubicBezTo>
                    <a:pt x="422" y="164"/>
                    <a:pt x="422" y="164"/>
                    <a:pt x="422" y="164"/>
                  </a:cubicBezTo>
                  <a:cubicBezTo>
                    <a:pt x="422" y="163"/>
                    <a:pt x="422" y="163"/>
                    <a:pt x="422" y="163"/>
                  </a:cubicBezTo>
                  <a:cubicBezTo>
                    <a:pt x="433" y="163"/>
                    <a:pt x="441" y="163"/>
                    <a:pt x="450" y="163"/>
                  </a:cubicBezTo>
                  <a:cubicBezTo>
                    <a:pt x="447" y="163"/>
                    <a:pt x="444" y="163"/>
                    <a:pt x="442" y="162"/>
                  </a:cubicBezTo>
                  <a:cubicBezTo>
                    <a:pt x="443" y="162"/>
                    <a:pt x="443" y="162"/>
                    <a:pt x="443" y="162"/>
                  </a:cubicBezTo>
                  <a:cubicBezTo>
                    <a:pt x="466" y="162"/>
                    <a:pt x="466" y="162"/>
                    <a:pt x="466" y="162"/>
                  </a:cubicBezTo>
                  <a:cubicBezTo>
                    <a:pt x="442" y="161"/>
                    <a:pt x="442" y="161"/>
                    <a:pt x="442" y="161"/>
                  </a:cubicBezTo>
                  <a:cubicBezTo>
                    <a:pt x="442" y="161"/>
                    <a:pt x="442" y="161"/>
                    <a:pt x="442" y="161"/>
                  </a:cubicBezTo>
                  <a:cubicBezTo>
                    <a:pt x="472" y="161"/>
                    <a:pt x="472" y="161"/>
                    <a:pt x="472" y="161"/>
                  </a:cubicBezTo>
                  <a:cubicBezTo>
                    <a:pt x="465" y="160"/>
                    <a:pt x="458" y="160"/>
                    <a:pt x="450" y="160"/>
                  </a:cubicBezTo>
                  <a:cubicBezTo>
                    <a:pt x="451" y="158"/>
                    <a:pt x="451" y="158"/>
                    <a:pt x="451" y="158"/>
                  </a:cubicBezTo>
                  <a:cubicBezTo>
                    <a:pt x="449" y="158"/>
                    <a:pt x="449" y="158"/>
                    <a:pt x="449" y="158"/>
                  </a:cubicBezTo>
                  <a:cubicBezTo>
                    <a:pt x="450" y="158"/>
                    <a:pt x="450" y="158"/>
                    <a:pt x="450" y="159"/>
                  </a:cubicBezTo>
                  <a:cubicBezTo>
                    <a:pt x="446" y="160"/>
                    <a:pt x="438" y="158"/>
                    <a:pt x="434" y="160"/>
                  </a:cubicBezTo>
                  <a:cubicBezTo>
                    <a:pt x="434" y="160"/>
                    <a:pt x="433" y="160"/>
                    <a:pt x="433" y="159"/>
                  </a:cubicBezTo>
                  <a:cubicBezTo>
                    <a:pt x="423" y="159"/>
                    <a:pt x="410" y="160"/>
                    <a:pt x="401" y="159"/>
                  </a:cubicBezTo>
                  <a:cubicBezTo>
                    <a:pt x="401" y="159"/>
                    <a:pt x="401" y="159"/>
                    <a:pt x="401" y="159"/>
                  </a:cubicBezTo>
                  <a:cubicBezTo>
                    <a:pt x="395" y="160"/>
                    <a:pt x="385" y="160"/>
                    <a:pt x="378" y="159"/>
                  </a:cubicBezTo>
                  <a:cubicBezTo>
                    <a:pt x="387" y="157"/>
                    <a:pt x="397" y="160"/>
                    <a:pt x="405" y="158"/>
                  </a:cubicBezTo>
                  <a:cubicBezTo>
                    <a:pt x="400" y="158"/>
                    <a:pt x="392" y="158"/>
                    <a:pt x="386" y="158"/>
                  </a:cubicBezTo>
                  <a:cubicBezTo>
                    <a:pt x="393" y="157"/>
                    <a:pt x="403" y="157"/>
                    <a:pt x="410" y="157"/>
                  </a:cubicBezTo>
                  <a:cubicBezTo>
                    <a:pt x="399" y="157"/>
                    <a:pt x="392" y="156"/>
                    <a:pt x="382" y="156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90" y="155"/>
                    <a:pt x="397" y="155"/>
                    <a:pt x="403" y="155"/>
                  </a:cubicBezTo>
                  <a:cubicBezTo>
                    <a:pt x="403" y="156"/>
                    <a:pt x="403" y="156"/>
                    <a:pt x="403" y="156"/>
                  </a:cubicBezTo>
                  <a:cubicBezTo>
                    <a:pt x="406" y="156"/>
                    <a:pt x="409" y="155"/>
                    <a:pt x="412" y="155"/>
                  </a:cubicBezTo>
                  <a:cubicBezTo>
                    <a:pt x="412" y="155"/>
                    <a:pt x="412" y="155"/>
                    <a:pt x="412" y="155"/>
                  </a:cubicBezTo>
                  <a:cubicBezTo>
                    <a:pt x="413" y="154"/>
                    <a:pt x="415" y="156"/>
                    <a:pt x="415" y="155"/>
                  </a:cubicBezTo>
                  <a:cubicBezTo>
                    <a:pt x="417" y="154"/>
                    <a:pt x="417" y="155"/>
                    <a:pt x="417" y="155"/>
                  </a:cubicBezTo>
                  <a:cubicBezTo>
                    <a:pt x="417" y="155"/>
                    <a:pt x="417" y="155"/>
                    <a:pt x="417" y="155"/>
                  </a:cubicBezTo>
                  <a:cubicBezTo>
                    <a:pt x="426" y="155"/>
                    <a:pt x="426" y="155"/>
                    <a:pt x="426" y="155"/>
                  </a:cubicBezTo>
                  <a:cubicBezTo>
                    <a:pt x="403" y="154"/>
                    <a:pt x="403" y="154"/>
                    <a:pt x="403" y="154"/>
                  </a:cubicBezTo>
                  <a:cubicBezTo>
                    <a:pt x="414" y="153"/>
                    <a:pt x="427" y="154"/>
                    <a:pt x="439" y="154"/>
                  </a:cubicBezTo>
                  <a:cubicBezTo>
                    <a:pt x="439" y="153"/>
                    <a:pt x="439" y="153"/>
                    <a:pt x="439" y="153"/>
                  </a:cubicBezTo>
                  <a:cubicBezTo>
                    <a:pt x="437" y="153"/>
                    <a:pt x="437" y="153"/>
                    <a:pt x="437" y="153"/>
                  </a:cubicBezTo>
                  <a:cubicBezTo>
                    <a:pt x="436" y="153"/>
                    <a:pt x="433" y="153"/>
                    <a:pt x="431" y="153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29" y="152"/>
                    <a:pt x="429" y="152"/>
                    <a:pt x="429" y="152"/>
                  </a:cubicBezTo>
                  <a:cubicBezTo>
                    <a:pt x="428" y="152"/>
                    <a:pt x="428" y="153"/>
                    <a:pt x="427" y="153"/>
                  </a:cubicBezTo>
                  <a:cubicBezTo>
                    <a:pt x="423" y="154"/>
                    <a:pt x="425" y="152"/>
                    <a:pt x="422" y="153"/>
                  </a:cubicBezTo>
                  <a:cubicBezTo>
                    <a:pt x="421" y="153"/>
                    <a:pt x="421" y="153"/>
                    <a:pt x="421" y="152"/>
                  </a:cubicBezTo>
                  <a:cubicBezTo>
                    <a:pt x="417" y="153"/>
                    <a:pt x="412" y="152"/>
                    <a:pt x="411" y="153"/>
                  </a:cubicBezTo>
                  <a:cubicBezTo>
                    <a:pt x="409" y="152"/>
                    <a:pt x="406" y="153"/>
                    <a:pt x="405" y="152"/>
                  </a:cubicBezTo>
                  <a:cubicBezTo>
                    <a:pt x="411" y="151"/>
                    <a:pt x="419" y="152"/>
                    <a:pt x="425" y="152"/>
                  </a:cubicBezTo>
                  <a:cubicBezTo>
                    <a:pt x="431" y="150"/>
                    <a:pt x="435" y="152"/>
                    <a:pt x="440" y="151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9" y="149"/>
                    <a:pt x="448" y="150"/>
                    <a:pt x="454" y="150"/>
                  </a:cubicBezTo>
                  <a:cubicBezTo>
                    <a:pt x="448" y="150"/>
                    <a:pt x="442" y="147"/>
                    <a:pt x="440" y="147"/>
                  </a:cubicBezTo>
                  <a:cubicBezTo>
                    <a:pt x="440" y="148"/>
                    <a:pt x="440" y="148"/>
                    <a:pt x="440" y="148"/>
                  </a:cubicBezTo>
                  <a:cubicBezTo>
                    <a:pt x="440" y="148"/>
                    <a:pt x="438" y="148"/>
                    <a:pt x="437" y="148"/>
                  </a:cubicBezTo>
                  <a:cubicBezTo>
                    <a:pt x="437" y="148"/>
                    <a:pt x="436" y="148"/>
                    <a:pt x="436" y="147"/>
                  </a:cubicBezTo>
                  <a:cubicBezTo>
                    <a:pt x="436" y="148"/>
                    <a:pt x="437" y="148"/>
                    <a:pt x="436" y="148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34" y="147"/>
                    <a:pt x="434" y="147"/>
                    <a:pt x="434" y="147"/>
                  </a:cubicBezTo>
                  <a:cubicBezTo>
                    <a:pt x="422" y="148"/>
                    <a:pt x="411" y="148"/>
                    <a:pt x="398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405" y="147"/>
                    <a:pt x="410" y="148"/>
                    <a:pt x="415" y="146"/>
                  </a:cubicBezTo>
                  <a:cubicBezTo>
                    <a:pt x="415" y="146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9" y="146"/>
                    <a:pt x="422" y="146"/>
                    <a:pt x="423" y="147"/>
                  </a:cubicBezTo>
                  <a:cubicBezTo>
                    <a:pt x="423" y="147"/>
                    <a:pt x="423" y="147"/>
                    <a:pt x="423" y="147"/>
                  </a:cubicBezTo>
                  <a:cubicBezTo>
                    <a:pt x="424" y="147"/>
                    <a:pt x="424" y="146"/>
                    <a:pt x="425" y="147"/>
                  </a:cubicBezTo>
                  <a:cubicBezTo>
                    <a:pt x="425" y="147"/>
                    <a:pt x="425" y="147"/>
                    <a:pt x="425" y="147"/>
                  </a:cubicBezTo>
                  <a:cubicBezTo>
                    <a:pt x="426" y="147"/>
                    <a:pt x="427" y="147"/>
                    <a:pt x="427" y="147"/>
                  </a:cubicBezTo>
                  <a:cubicBezTo>
                    <a:pt x="427" y="147"/>
                    <a:pt x="427" y="147"/>
                    <a:pt x="427" y="147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6" y="146"/>
                    <a:pt x="436" y="146"/>
                    <a:pt x="435" y="146"/>
                  </a:cubicBezTo>
                  <a:cubicBezTo>
                    <a:pt x="436" y="145"/>
                    <a:pt x="436" y="145"/>
                    <a:pt x="436" y="145"/>
                  </a:cubicBezTo>
                  <a:cubicBezTo>
                    <a:pt x="427" y="146"/>
                    <a:pt x="419" y="146"/>
                    <a:pt x="411" y="145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09" y="146"/>
                    <a:pt x="409" y="146"/>
                    <a:pt x="409" y="146"/>
                  </a:cubicBezTo>
                  <a:cubicBezTo>
                    <a:pt x="409" y="145"/>
                    <a:pt x="408" y="145"/>
                    <a:pt x="409" y="145"/>
                  </a:cubicBezTo>
                  <a:cubicBezTo>
                    <a:pt x="408" y="145"/>
                    <a:pt x="407" y="145"/>
                    <a:pt x="406" y="145"/>
                  </a:cubicBezTo>
                  <a:cubicBezTo>
                    <a:pt x="386" y="143"/>
                    <a:pt x="361" y="145"/>
                    <a:pt x="337" y="144"/>
                  </a:cubicBezTo>
                  <a:cubicBezTo>
                    <a:pt x="338" y="143"/>
                    <a:pt x="340" y="144"/>
                    <a:pt x="342" y="143"/>
                  </a:cubicBezTo>
                  <a:cubicBezTo>
                    <a:pt x="342" y="143"/>
                    <a:pt x="342" y="143"/>
                    <a:pt x="342" y="144"/>
                  </a:cubicBezTo>
                  <a:cubicBezTo>
                    <a:pt x="345" y="143"/>
                    <a:pt x="351" y="143"/>
                    <a:pt x="354" y="143"/>
                  </a:cubicBezTo>
                  <a:cubicBezTo>
                    <a:pt x="365" y="143"/>
                    <a:pt x="376" y="143"/>
                    <a:pt x="390" y="143"/>
                  </a:cubicBezTo>
                  <a:cubicBezTo>
                    <a:pt x="390" y="143"/>
                    <a:pt x="390" y="143"/>
                    <a:pt x="390" y="143"/>
                  </a:cubicBezTo>
                  <a:cubicBezTo>
                    <a:pt x="394" y="142"/>
                    <a:pt x="397" y="143"/>
                    <a:pt x="399" y="143"/>
                  </a:cubicBezTo>
                  <a:cubicBezTo>
                    <a:pt x="411" y="142"/>
                    <a:pt x="426" y="142"/>
                    <a:pt x="439" y="143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26" y="142"/>
                    <a:pt x="411" y="141"/>
                    <a:pt x="400" y="140"/>
                  </a:cubicBezTo>
                  <a:cubicBezTo>
                    <a:pt x="409" y="140"/>
                    <a:pt x="409" y="140"/>
                    <a:pt x="409" y="140"/>
                  </a:cubicBezTo>
                  <a:cubicBezTo>
                    <a:pt x="394" y="138"/>
                    <a:pt x="378" y="139"/>
                    <a:pt x="363" y="139"/>
                  </a:cubicBezTo>
                  <a:cubicBezTo>
                    <a:pt x="361" y="141"/>
                    <a:pt x="360" y="138"/>
                    <a:pt x="359" y="138"/>
                  </a:cubicBezTo>
                  <a:cubicBezTo>
                    <a:pt x="377" y="138"/>
                    <a:pt x="397" y="138"/>
                    <a:pt x="416" y="138"/>
                  </a:cubicBezTo>
                  <a:cubicBezTo>
                    <a:pt x="415" y="137"/>
                    <a:pt x="415" y="137"/>
                    <a:pt x="415" y="137"/>
                  </a:cubicBezTo>
                  <a:cubicBezTo>
                    <a:pt x="417" y="136"/>
                    <a:pt x="420" y="137"/>
                    <a:pt x="423" y="136"/>
                  </a:cubicBezTo>
                  <a:cubicBezTo>
                    <a:pt x="415" y="135"/>
                    <a:pt x="406" y="136"/>
                    <a:pt x="398" y="135"/>
                  </a:cubicBezTo>
                  <a:cubicBezTo>
                    <a:pt x="399" y="134"/>
                    <a:pt x="402" y="135"/>
                    <a:pt x="401" y="134"/>
                  </a:cubicBezTo>
                  <a:cubicBezTo>
                    <a:pt x="403" y="134"/>
                    <a:pt x="404" y="134"/>
                    <a:pt x="405" y="134"/>
                  </a:cubicBezTo>
                  <a:cubicBezTo>
                    <a:pt x="410" y="134"/>
                    <a:pt x="410" y="134"/>
                    <a:pt x="410" y="134"/>
                  </a:cubicBezTo>
                  <a:cubicBezTo>
                    <a:pt x="398" y="134"/>
                    <a:pt x="398" y="134"/>
                    <a:pt x="398" y="134"/>
                  </a:cubicBezTo>
                  <a:cubicBezTo>
                    <a:pt x="398" y="134"/>
                    <a:pt x="398" y="134"/>
                    <a:pt x="398" y="134"/>
                  </a:cubicBezTo>
                  <a:cubicBezTo>
                    <a:pt x="398" y="134"/>
                    <a:pt x="398" y="134"/>
                    <a:pt x="398" y="134"/>
                  </a:cubicBezTo>
                  <a:cubicBezTo>
                    <a:pt x="397" y="134"/>
                    <a:pt x="395" y="135"/>
                    <a:pt x="394" y="134"/>
                  </a:cubicBezTo>
                  <a:cubicBezTo>
                    <a:pt x="394" y="134"/>
                    <a:pt x="395" y="134"/>
                    <a:pt x="395" y="134"/>
                  </a:cubicBezTo>
                  <a:cubicBezTo>
                    <a:pt x="394" y="134"/>
                    <a:pt x="393" y="134"/>
                    <a:pt x="393" y="134"/>
                  </a:cubicBezTo>
                  <a:cubicBezTo>
                    <a:pt x="393" y="135"/>
                    <a:pt x="392" y="134"/>
                    <a:pt x="391" y="135"/>
                  </a:cubicBezTo>
                  <a:cubicBezTo>
                    <a:pt x="391" y="134"/>
                    <a:pt x="390" y="134"/>
                    <a:pt x="390" y="134"/>
                  </a:cubicBezTo>
                  <a:cubicBezTo>
                    <a:pt x="348" y="134"/>
                    <a:pt x="348" y="134"/>
                    <a:pt x="348" y="134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56" y="135"/>
                    <a:pt x="349" y="135"/>
                    <a:pt x="343" y="135"/>
                  </a:cubicBezTo>
                  <a:cubicBezTo>
                    <a:pt x="346" y="134"/>
                    <a:pt x="347" y="134"/>
                    <a:pt x="349" y="133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71" y="132"/>
                    <a:pt x="371" y="132"/>
                    <a:pt x="371" y="132"/>
                  </a:cubicBezTo>
                  <a:cubicBezTo>
                    <a:pt x="375" y="131"/>
                    <a:pt x="383" y="133"/>
                    <a:pt x="384" y="131"/>
                  </a:cubicBezTo>
                  <a:cubicBezTo>
                    <a:pt x="405" y="130"/>
                    <a:pt x="405" y="130"/>
                    <a:pt x="405" y="130"/>
                  </a:cubicBezTo>
                  <a:cubicBezTo>
                    <a:pt x="405" y="130"/>
                    <a:pt x="405" y="130"/>
                    <a:pt x="405" y="130"/>
                  </a:cubicBezTo>
                  <a:cubicBezTo>
                    <a:pt x="395" y="130"/>
                    <a:pt x="386" y="130"/>
                    <a:pt x="377" y="130"/>
                  </a:cubicBezTo>
                  <a:cubicBezTo>
                    <a:pt x="385" y="129"/>
                    <a:pt x="395" y="130"/>
                    <a:pt x="404" y="130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1" y="128"/>
                    <a:pt x="381" y="128"/>
                    <a:pt x="381" y="128"/>
                  </a:cubicBezTo>
                  <a:cubicBezTo>
                    <a:pt x="336" y="128"/>
                    <a:pt x="336" y="128"/>
                    <a:pt x="336" y="128"/>
                  </a:cubicBezTo>
                  <a:cubicBezTo>
                    <a:pt x="341" y="126"/>
                    <a:pt x="347" y="127"/>
                    <a:pt x="354" y="127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5" y="128"/>
                    <a:pt x="356" y="128"/>
                    <a:pt x="356" y="127"/>
                  </a:cubicBezTo>
                  <a:cubicBezTo>
                    <a:pt x="357" y="128"/>
                    <a:pt x="357" y="128"/>
                    <a:pt x="357" y="128"/>
                  </a:cubicBezTo>
                  <a:cubicBezTo>
                    <a:pt x="357" y="127"/>
                    <a:pt x="357" y="127"/>
                    <a:pt x="357" y="127"/>
                  </a:cubicBezTo>
                  <a:cubicBezTo>
                    <a:pt x="378" y="128"/>
                    <a:pt x="403" y="127"/>
                    <a:pt x="421" y="127"/>
                  </a:cubicBezTo>
                  <a:cubicBezTo>
                    <a:pt x="415" y="127"/>
                    <a:pt x="411" y="126"/>
                    <a:pt x="406" y="127"/>
                  </a:cubicBezTo>
                  <a:cubicBezTo>
                    <a:pt x="405" y="126"/>
                    <a:pt x="405" y="126"/>
                    <a:pt x="405" y="126"/>
                  </a:cubicBezTo>
                  <a:cubicBezTo>
                    <a:pt x="404" y="126"/>
                    <a:pt x="403" y="126"/>
                    <a:pt x="403" y="126"/>
                  </a:cubicBezTo>
                  <a:cubicBezTo>
                    <a:pt x="402" y="126"/>
                    <a:pt x="402" y="126"/>
                    <a:pt x="402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399" y="126"/>
                    <a:pt x="396" y="124"/>
                    <a:pt x="398" y="126"/>
                  </a:cubicBezTo>
                  <a:cubicBezTo>
                    <a:pt x="396" y="126"/>
                    <a:pt x="397" y="125"/>
                    <a:pt x="396" y="125"/>
                  </a:cubicBezTo>
                  <a:cubicBezTo>
                    <a:pt x="404" y="124"/>
                    <a:pt x="404" y="124"/>
                    <a:pt x="404" y="124"/>
                  </a:cubicBezTo>
                  <a:cubicBezTo>
                    <a:pt x="396" y="124"/>
                    <a:pt x="389" y="124"/>
                    <a:pt x="382" y="124"/>
                  </a:cubicBezTo>
                  <a:cubicBezTo>
                    <a:pt x="389" y="123"/>
                    <a:pt x="397" y="124"/>
                    <a:pt x="402" y="123"/>
                  </a:cubicBezTo>
                  <a:cubicBezTo>
                    <a:pt x="401" y="122"/>
                    <a:pt x="398" y="123"/>
                    <a:pt x="398" y="121"/>
                  </a:cubicBezTo>
                  <a:cubicBezTo>
                    <a:pt x="398" y="121"/>
                    <a:pt x="400" y="121"/>
                    <a:pt x="400" y="121"/>
                  </a:cubicBezTo>
                  <a:cubicBezTo>
                    <a:pt x="398" y="120"/>
                    <a:pt x="393" y="122"/>
                    <a:pt x="391" y="120"/>
                  </a:cubicBezTo>
                  <a:cubicBezTo>
                    <a:pt x="389" y="120"/>
                    <a:pt x="389" y="121"/>
                    <a:pt x="387" y="121"/>
                  </a:cubicBezTo>
                  <a:cubicBezTo>
                    <a:pt x="386" y="120"/>
                    <a:pt x="386" y="120"/>
                    <a:pt x="386" y="120"/>
                  </a:cubicBezTo>
                  <a:cubicBezTo>
                    <a:pt x="384" y="121"/>
                    <a:pt x="384" y="121"/>
                    <a:pt x="384" y="121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2" y="120"/>
                    <a:pt x="381" y="120"/>
                    <a:pt x="380" y="121"/>
                  </a:cubicBezTo>
                  <a:cubicBezTo>
                    <a:pt x="380" y="120"/>
                    <a:pt x="379" y="120"/>
                    <a:pt x="379" y="120"/>
                  </a:cubicBezTo>
                  <a:cubicBezTo>
                    <a:pt x="377" y="120"/>
                    <a:pt x="374" y="119"/>
                    <a:pt x="373" y="121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1" y="121"/>
                    <a:pt x="368" y="119"/>
                    <a:pt x="367" y="121"/>
                  </a:cubicBezTo>
                  <a:cubicBezTo>
                    <a:pt x="365" y="119"/>
                    <a:pt x="361" y="120"/>
                    <a:pt x="359" y="120"/>
                  </a:cubicBezTo>
                  <a:cubicBezTo>
                    <a:pt x="358" y="119"/>
                    <a:pt x="360" y="119"/>
                    <a:pt x="360" y="119"/>
                  </a:cubicBezTo>
                  <a:cubicBezTo>
                    <a:pt x="365" y="119"/>
                    <a:pt x="370" y="119"/>
                    <a:pt x="376" y="119"/>
                  </a:cubicBezTo>
                  <a:cubicBezTo>
                    <a:pt x="375" y="119"/>
                    <a:pt x="375" y="118"/>
                    <a:pt x="374" y="118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411" y="117"/>
                    <a:pt x="411" y="117"/>
                    <a:pt x="411" y="117"/>
                  </a:cubicBezTo>
                  <a:cubicBezTo>
                    <a:pt x="331" y="117"/>
                    <a:pt x="331" y="117"/>
                    <a:pt x="331" y="117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4" y="115"/>
                    <a:pt x="318" y="116"/>
                    <a:pt x="320" y="115"/>
                  </a:cubicBezTo>
                  <a:cubicBezTo>
                    <a:pt x="316" y="115"/>
                    <a:pt x="313" y="116"/>
                    <a:pt x="309" y="114"/>
                  </a:cubicBezTo>
                  <a:cubicBezTo>
                    <a:pt x="318" y="113"/>
                    <a:pt x="331" y="114"/>
                    <a:pt x="341" y="113"/>
                  </a:cubicBezTo>
                  <a:cubicBezTo>
                    <a:pt x="340" y="113"/>
                    <a:pt x="340" y="113"/>
                    <a:pt x="339" y="113"/>
                  </a:cubicBezTo>
                  <a:cubicBezTo>
                    <a:pt x="341" y="111"/>
                    <a:pt x="343" y="114"/>
                    <a:pt x="345" y="112"/>
                  </a:cubicBezTo>
                  <a:cubicBezTo>
                    <a:pt x="345" y="112"/>
                    <a:pt x="345" y="112"/>
                    <a:pt x="345" y="113"/>
                  </a:cubicBezTo>
                  <a:cubicBezTo>
                    <a:pt x="346" y="113"/>
                    <a:pt x="348" y="113"/>
                    <a:pt x="348" y="113"/>
                  </a:cubicBezTo>
                  <a:cubicBezTo>
                    <a:pt x="348" y="113"/>
                    <a:pt x="348" y="113"/>
                    <a:pt x="348" y="113"/>
                  </a:cubicBezTo>
                  <a:cubicBezTo>
                    <a:pt x="349" y="114"/>
                    <a:pt x="352" y="113"/>
                    <a:pt x="353" y="114"/>
                  </a:cubicBezTo>
                  <a:cubicBezTo>
                    <a:pt x="353" y="114"/>
                    <a:pt x="353" y="114"/>
                    <a:pt x="353" y="114"/>
                  </a:cubicBezTo>
                  <a:cubicBezTo>
                    <a:pt x="359" y="113"/>
                    <a:pt x="365" y="114"/>
                    <a:pt x="371" y="113"/>
                  </a:cubicBezTo>
                  <a:cubicBezTo>
                    <a:pt x="372" y="113"/>
                    <a:pt x="372" y="113"/>
                    <a:pt x="372" y="113"/>
                  </a:cubicBezTo>
                  <a:cubicBezTo>
                    <a:pt x="373" y="113"/>
                    <a:pt x="373" y="113"/>
                    <a:pt x="373" y="113"/>
                  </a:cubicBezTo>
                  <a:cubicBezTo>
                    <a:pt x="375" y="113"/>
                    <a:pt x="379" y="113"/>
                    <a:pt x="382" y="112"/>
                  </a:cubicBezTo>
                  <a:cubicBezTo>
                    <a:pt x="382" y="112"/>
                    <a:pt x="383" y="113"/>
                    <a:pt x="383" y="113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0" y="113"/>
                    <a:pt x="389" y="113"/>
                    <a:pt x="388" y="112"/>
                  </a:cubicBezTo>
                  <a:cubicBezTo>
                    <a:pt x="396" y="112"/>
                    <a:pt x="404" y="112"/>
                    <a:pt x="411" y="112"/>
                  </a:cubicBezTo>
                  <a:cubicBezTo>
                    <a:pt x="413" y="112"/>
                    <a:pt x="414" y="111"/>
                    <a:pt x="416" y="111"/>
                  </a:cubicBezTo>
                  <a:cubicBezTo>
                    <a:pt x="416" y="111"/>
                    <a:pt x="414" y="110"/>
                    <a:pt x="416" y="110"/>
                  </a:cubicBezTo>
                  <a:cubicBezTo>
                    <a:pt x="418" y="110"/>
                    <a:pt x="418" y="111"/>
                    <a:pt x="418" y="111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445" y="110"/>
                    <a:pt x="445" y="110"/>
                    <a:pt x="445" y="110"/>
                  </a:cubicBezTo>
                  <a:cubicBezTo>
                    <a:pt x="400" y="110"/>
                    <a:pt x="400" y="110"/>
                    <a:pt x="400" y="110"/>
                  </a:cubicBezTo>
                  <a:cubicBezTo>
                    <a:pt x="399" y="109"/>
                    <a:pt x="399" y="109"/>
                    <a:pt x="39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7" y="108"/>
                    <a:pt x="377" y="108"/>
                    <a:pt x="377" y="108"/>
                  </a:cubicBezTo>
                  <a:cubicBezTo>
                    <a:pt x="386" y="108"/>
                    <a:pt x="396" y="108"/>
                    <a:pt x="404" y="108"/>
                  </a:cubicBezTo>
                  <a:cubicBezTo>
                    <a:pt x="403" y="108"/>
                    <a:pt x="402" y="108"/>
                    <a:pt x="401" y="107"/>
                  </a:cubicBezTo>
                  <a:cubicBezTo>
                    <a:pt x="406" y="107"/>
                    <a:pt x="406" y="107"/>
                    <a:pt x="406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3" y="107"/>
                    <a:pt x="398" y="106"/>
                    <a:pt x="399" y="107"/>
                  </a:cubicBezTo>
                  <a:cubicBezTo>
                    <a:pt x="399" y="107"/>
                    <a:pt x="399" y="107"/>
                    <a:pt x="400" y="107"/>
                  </a:cubicBezTo>
                  <a:cubicBezTo>
                    <a:pt x="396" y="109"/>
                    <a:pt x="395" y="105"/>
                    <a:pt x="392" y="106"/>
                  </a:cubicBezTo>
                  <a:cubicBezTo>
                    <a:pt x="389" y="106"/>
                    <a:pt x="385" y="106"/>
                    <a:pt x="382" y="106"/>
                  </a:cubicBezTo>
                  <a:cubicBezTo>
                    <a:pt x="381" y="106"/>
                    <a:pt x="380" y="106"/>
                    <a:pt x="379" y="106"/>
                  </a:cubicBezTo>
                  <a:cubicBezTo>
                    <a:pt x="379" y="106"/>
                    <a:pt x="378" y="106"/>
                    <a:pt x="378" y="106"/>
                  </a:cubicBezTo>
                  <a:cubicBezTo>
                    <a:pt x="368" y="106"/>
                    <a:pt x="368" y="106"/>
                    <a:pt x="368" y="106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78" y="104"/>
                    <a:pt x="378" y="104"/>
                    <a:pt x="378" y="104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74" y="103"/>
                    <a:pt x="382" y="103"/>
                    <a:pt x="389" y="104"/>
                  </a:cubicBezTo>
                  <a:cubicBezTo>
                    <a:pt x="388" y="104"/>
                    <a:pt x="388" y="104"/>
                    <a:pt x="388" y="104"/>
                  </a:cubicBezTo>
                  <a:cubicBezTo>
                    <a:pt x="389" y="104"/>
                    <a:pt x="389" y="104"/>
                    <a:pt x="389" y="104"/>
                  </a:cubicBezTo>
                  <a:cubicBezTo>
                    <a:pt x="389" y="104"/>
                    <a:pt x="389" y="104"/>
                    <a:pt x="389" y="104"/>
                  </a:cubicBezTo>
                  <a:cubicBezTo>
                    <a:pt x="390" y="104"/>
                    <a:pt x="391" y="103"/>
                    <a:pt x="393" y="104"/>
                  </a:cubicBezTo>
                  <a:cubicBezTo>
                    <a:pt x="393" y="104"/>
                    <a:pt x="393" y="104"/>
                    <a:pt x="393" y="104"/>
                  </a:cubicBezTo>
                  <a:cubicBezTo>
                    <a:pt x="397" y="103"/>
                    <a:pt x="404" y="104"/>
                    <a:pt x="408" y="103"/>
                  </a:cubicBezTo>
                  <a:cubicBezTo>
                    <a:pt x="405" y="103"/>
                    <a:pt x="402" y="103"/>
                    <a:pt x="399" y="103"/>
                  </a:cubicBezTo>
                  <a:cubicBezTo>
                    <a:pt x="398" y="103"/>
                    <a:pt x="395" y="103"/>
                    <a:pt x="395" y="102"/>
                  </a:cubicBezTo>
                  <a:cubicBezTo>
                    <a:pt x="394" y="102"/>
                    <a:pt x="394" y="102"/>
                    <a:pt x="393" y="103"/>
                  </a:cubicBezTo>
                  <a:cubicBezTo>
                    <a:pt x="379" y="103"/>
                    <a:pt x="362" y="101"/>
                    <a:pt x="348" y="103"/>
                  </a:cubicBezTo>
                  <a:cubicBezTo>
                    <a:pt x="350" y="103"/>
                    <a:pt x="352" y="103"/>
                    <a:pt x="353" y="103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9" y="105"/>
                    <a:pt x="345" y="103"/>
                    <a:pt x="344" y="103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34" y="102"/>
                    <a:pt x="334" y="102"/>
                    <a:pt x="334" y="102"/>
                  </a:cubicBezTo>
                  <a:cubicBezTo>
                    <a:pt x="337" y="101"/>
                    <a:pt x="341" y="101"/>
                    <a:pt x="344" y="101"/>
                  </a:cubicBezTo>
                  <a:cubicBezTo>
                    <a:pt x="343" y="101"/>
                    <a:pt x="343" y="101"/>
                    <a:pt x="343" y="101"/>
                  </a:cubicBezTo>
                  <a:cubicBezTo>
                    <a:pt x="353" y="100"/>
                    <a:pt x="363" y="101"/>
                    <a:pt x="373" y="101"/>
                  </a:cubicBezTo>
                  <a:cubicBezTo>
                    <a:pt x="375" y="100"/>
                    <a:pt x="377" y="100"/>
                    <a:pt x="379" y="101"/>
                  </a:cubicBezTo>
                  <a:cubicBezTo>
                    <a:pt x="379" y="101"/>
                    <a:pt x="379" y="101"/>
                    <a:pt x="379" y="101"/>
                  </a:cubicBezTo>
                  <a:cubicBezTo>
                    <a:pt x="380" y="100"/>
                    <a:pt x="381" y="101"/>
                    <a:pt x="382" y="101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3" y="100"/>
                    <a:pt x="383" y="100"/>
                    <a:pt x="384" y="100"/>
                  </a:cubicBezTo>
                  <a:cubicBezTo>
                    <a:pt x="380" y="99"/>
                    <a:pt x="376" y="100"/>
                    <a:pt x="371" y="100"/>
                  </a:cubicBezTo>
                  <a:cubicBezTo>
                    <a:pt x="369" y="101"/>
                    <a:pt x="365" y="101"/>
                    <a:pt x="362" y="100"/>
                  </a:cubicBezTo>
                  <a:cubicBezTo>
                    <a:pt x="362" y="100"/>
                    <a:pt x="362" y="100"/>
                    <a:pt x="363" y="100"/>
                  </a:cubicBezTo>
                  <a:cubicBezTo>
                    <a:pt x="348" y="100"/>
                    <a:pt x="336" y="99"/>
                    <a:pt x="323" y="100"/>
                  </a:cubicBezTo>
                  <a:cubicBezTo>
                    <a:pt x="321" y="99"/>
                    <a:pt x="318" y="99"/>
                    <a:pt x="316" y="99"/>
                  </a:cubicBezTo>
                  <a:cubicBezTo>
                    <a:pt x="349" y="98"/>
                    <a:pt x="376" y="98"/>
                    <a:pt x="408" y="97"/>
                  </a:cubicBezTo>
                  <a:cubicBezTo>
                    <a:pt x="411" y="97"/>
                    <a:pt x="411" y="97"/>
                    <a:pt x="411" y="97"/>
                  </a:cubicBezTo>
                  <a:cubicBezTo>
                    <a:pt x="408" y="96"/>
                    <a:pt x="403" y="98"/>
                    <a:pt x="402" y="96"/>
                  </a:cubicBezTo>
                  <a:cubicBezTo>
                    <a:pt x="401" y="97"/>
                    <a:pt x="401" y="97"/>
                    <a:pt x="401" y="97"/>
                  </a:cubicBezTo>
                  <a:cubicBezTo>
                    <a:pt x="397" y="96"/>
                    <a:pt x="392" y="97"/>
                    <a:pt x="390" y="95"/>
                  </a:cubicBezTo>
                  <a:cubicBezTo>
                    <a:pt x="389" y="96"/>
                    <a:pt x="389" y="96"/>
                    <a:pt x="389" y="96"/>
                  </a:cubicBezTo>
                  <a:cubicBezTo>
                    <a:pt x="386" y="96"/>
                    <a:pt x="388" y="95"/>
                    <a:pt x="388" y="95"/>
                  </a:cubicBezTo>
                  <a:cubicBezTo>
                    <a:pt x="386" y="96"/>
                    <a:pt x="386" y="96"/>
                    <a:pt x="386" y="96"/>
                  </a:cubicBezTo>
                  <a:cubicBezTo>
                    <a:pt x="373" y="95"/>
                    <a:pt x="353" y="96"/>
                    <a:pt x="339" y="94"/>
                  </a:cubicBezTo>
                  <a:cubicBezTo>
                    <a:pt x="361" y="94"/>
                    <a:pt x="385" y="94"/>
                    <a:pt x="406" y="94"/>
                  </a:cubicBezTo>
                  <a:cubicBezTo>
                    <a:pt x="378" y="93"/>
                    <a:pt x="378" y="93"/>
                    <a:pt x="378" y="93"/>
                  </a:cubicBezTo>
                  <a:cubicBezTo>
                    <a:pt x="389" y="93"/>
                    <a:pt x="401" y="94"/>
                    <a:pt x="411" y="93"/>
                  </a:cubicBezTo>
                  <a:cubicBezTo>
                    <a:pt x="410" y="93"/>
                    <a:pt x="409" y="93"/>
                    <a:pt x="408" y="93"/>
                  </a:cubicBezTo>
                  <a:cubicBezTo>
                    <a:pt x="410" y="92"/>
                    <a:pt x="413" y="92"/>
                    <a:pt x="415" y="93"/>
                  </a:cubicBezTo>
                  <a:cubicBezTo>
                    <a:pt x="413" y="93"/>
                    <a:pt x="413" y="93"/>
                    <a:pt x="413" y="93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6" y="93"/>
                    <a:pt x="416" y="93"/>
                    <a:pt x="415" y="93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17" y="91"/>
                    <a:pt x="410" y="91"/>
                    <a:pt x="401" y="91"/>
                  </a:cubicBezTo>
                  <a:cubicBezTo>
                    <a:pt x="400" y="91"/>
                    <a:pt x="400" y="91"/>
                    <a:pt x="400" y="91"/>
                  </a:cubicBezTo>
                  <a:cubicBezTo>
                    <a:pt x="406" y="90"/>
                    <a:pt x="413" y="91"/>
                    <a:pt x="419" y="90"/>
                  </a:cubicBezTo>
                  <a:cubicBezTo>
                    <a:pt x="415" y="90"/>
                    <a:pt x="411" y="89"/>
                    <a:pt x="406" y="89"/>
                  </a:cubicBezTo>
                  <a:cubicBezTo>
                    <a:pt x="406" y="89"/>
                    <a:pt x="406" y="89"/>
                    <a:pt x="406" y="89"/>
                  </a:cubicBezTo>
                  <a:cubicBezTo>
                    <a:pt x="413" y="88"/>
                    <a:pt x="413" y="88"/>
                    <a:pt x="413" y="88"/>
                  </a:cubicBezTo>
                  <a:cubicBezTo>
                    <a:pt x="387" y="88"/>
                    <a:pt x="387" y="88"/>
                    <a:pt x="387" y="88"/>
                  </a:cubicBezTo>
                  <a:cubicBezTo>
                    <a:pt x="394" y="87"/>
                    <a:pt x="401" y="88"/>
                    <a:pt x="408" y="88"/>
                  </a:cubicBezTo>
                  <a:cubicBezTo>
                    <a:pt x="412" y="85"/>
                    <a:pt x="417" y="87"/>
                    <a:pt x="422" y="86"/>
                  </a:cubicBezTo>
                  <a:cubicBezTo>
                    <a:pt x="402" y="85"/>
                    <a:pt x="402" y="85"/>
                    <a:pt x="402" y="85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0" y="86"/>
                    <a:pt x="398" y="84"/>
                    <a:pt x="395" y="85"/>
                  </a:cubicBezTo>
                  <a:cubicBezTo>
                    <a:pt x="325" y="85"/>
                    <a:pt x="325" y="85"/>
                    <a:pt x="325" y="85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23" y="84"/>
                    <a:pt x="322" y="84"/>
                    <a:pt x="321" y="84"/>
                  </a:cubicBezTo>
                  <a:cubicBezTo>
                    <a:pt x="321" y="83"/>
                    <a:pt x="323" y="84"/>
                    <a:pt x="324" y="84"/>
                  </a:cubicBezTo>
                  <a:cubicBezTo>
                    <a:pt x="320" y="83"/>
                    <a:pt x="316" y="84"/>
                    <a:pt x="312" y="83"/>
                  </a:cubicBezTo>
                  <a:cubicBezTo>
                    <a:pt x="311" y="84"/>
                    <a:pt x="311" y="84"/>
                    <a:pt x="311" y="84"/>
                  </a:cubicBezTo>
                  <a:cubicBezTo>
                    <a:pt x="312" y="84"/>
                    <a:pt x="312" y="84"/>
                    <a:pt x="312" y="84"/>
                  </a:cubicBezTo>
                  <a:cubicBezTo>
                    <a:pt x="309" y="85"/>
                    <a:pt x="305" y="85"/>
                    <a:pt x="302" y="84"/>
                  </a:cubicBezTo>
                  <a:cubicBezTo>
                    <a:pt x="304" y="82"/>
                    <a:pt x="310" y="86"/>
                    <a:pt x="309" y="83"/>
                  </a:cubicBezTo>
                  <a:cubicBezTo>
                    <a:pt x="306" y="82"/>
                    <a:pt x="302" y="84"/>
                    <a:pt x="299" y="84"/>
                  </a:cubicBezTo>
                  <a:cubicBezTo>
                    <a:pt x="299" y="84"/>
                    <a:pt x="299" y="84"/>
                    <a:pt x="299" y="84"/>
                  </a:cubicBezTo>
                  <a:cubicBezTo>
                    <a:pt x="298" y="85"/>
                    <a:pt x="298" y="85"/>
                    <a:pt x="298" y="85"/>
                  </a:cubicBezTo>
                  <a:cubicBezTo>
                    <a:pt x="298" y="84"/>
                    <a:pt x="297" y="84"/>
                    <a:pt x="297" y="84"/>
                  </a:cubicBezTo>
                  <a:cubicBezTo>
                    <a:pt x="277" y="84"/>
                    <a:pt x="277" y="84"/>
                    <a:pt x="277" y="84"/>
                  </a:cubicBezTo>
                  <a:cubicBezTo>
                    <a:pt x="275" y="84"/>
                    <a:pt x="277" y="85"/>
                    <a:pt x="275" y="85"/>
                  </a:cubicBezTo>
                  <a:cubicBezTo>
                    <a:pt x="275" y="84"/>
                    <a:pt x="275" y="84"/>
                    <a:pt x="275" y="84"/>
                  </a:cubicBezTo>
                  <a:cubicBezTo>
                    <a:pt x="273" y="84"/>
                    <a:pt x="271" y="84"/>
                    <a:pt x="270" y="83"/>
                  </a:cubicBezTo>
                  <a:cubicBezTo>
                    <a:pt x="272" y="81"/>
                    <a:pt x="278" y="83"/>
                    <a:pt x="280" y="81"/>
                  </a:cubicBezTo>
                  <a:cubicBezTo>
                    <a:pt x="290" y="82"/>
                    <a:pt x="306" y="81"/>
                    <a:pt x="318" y="82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2" y="81"/>
                    <a:pt x="321" y="81"/>
                    <a:pt x="322" y="81"/>
                  </a:cubicBezTo>
                  <a:cubicBezTo>
                    <a:pt x="322" y="80"/>
                    <a:pt x="323" y="80"/>
                    <a:pt x="324" y="80"/>
                  </a:cubicBezTo>
                  <a:cubicBezTo>
                    <a:pt x="300" y="80"/>
                    <a:pt x="300" y="80"/>
                    <a:pt x="300" y="80"/>
                  </a:cubicBezTo>
                  <a:cubicBezTo>
                    <a:pt x="305" y="79"/>
                    <a:pt x="307" y="78"/>
                    <a:pt x="312" y="79"/>
                  </a:cubicBezTo>
                  <a:cubicBezTo>
                    <a:pt x="313" y="79"/>
                    <a:pt x="316" y="78"/>
                    <a:pt x="317" y="79"/>
                  </a:cubicBezTo>
                  <a:cubicBezTo>
                    <a:pt x="320" y="79"/>
                    <a:pt x="326" y="79"/>
                    <a:pt x="329" y="79"/>
                  </a:cubicBezTo>
                  <a:cubicBezTo>
                    <a:pt x="332" y="78"/>
                    <a:pt x="341" y="80"/>
                    <a:pt x="341" y="77"/>
                  </a:cubicBezTo>
                  <a:cubicBezTo>
                    <a:pt x="343" y="78"/>
                    <a:pt x="344" y="77"/>
                    <a:pt x="345" y="78"/>
                  </a:cubicBezTo>
                  <a:cubicBezTo>
                    <a:pt x="345" y="78"/>
                    <a:pt x="344" y="78"/>
                    <a:pt x="342" y="78"/>
                  </a:cubicBezTo>
                  <a:cubicBezTo>
                    <a:pt x="346" y="79"/>
                    <a:pt x="346" y="79"/>
                    <a:pt x="346" y="79"/>
                  </a:cubicBezTo>
                  <a:cubicBezTo>
                    <a:pt x="355" y="78"/>
                    <a:pt x="362" y="78"/>
                    <a:pt x="369" y="79"/>
                  </a:cubicBezTo>
                  <a:cubicBezTo>
                    <a:pt x="372" y="78"/>
                    <a:pt x="378" y="78"/>
                    <a:pt x="382" y="79"/>
                  </a:cubicBezTo>
                  <a:cubicBezTo>
                    <a:pt x="382" y="79"/>
                    <a:pt x="382" y="79"/>
                    <a:pt x="382" y="79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413" y="80"/>
                    <a:pt x="413" y="80"/>
                    <a:pt x="413" y="80"/>
                  </a:cubicBezTo>
                  <a:cubicBezTo>
                    <a:pt x="409" y="79"/>
                    <a:pt x="401" y="80"/>
                    <a:pt x="395" y="79"/>
                  </a:cubicBezTo>
                  <a:cubicBezTo>
                    <a:pt x="395" y="79"/>
                    <a:pt x="395" y="79"/>
                    <a:pt x="395" y="79"/>
                  </a:cubicBezTo>
                  <a:cubicBezTo>
                    <a:pt x="392" y="79"/>
                    <a:pt x="389" y="80"/>
                    <a:pt x="385" y="79"/>
                  </a:cubicBezTo>
                  <a:cubicBezTo>
                    <a:pt x="386" y="78"/>
                    <a:pt x="389" y="79"/>
                    <a:pt x="390" y="78"/>
                  </a:cubicBezTo>
                  <a:cubicBezTo>
                    <a:pt x="392" y="79"/>
                    <a:pt x="395" y="78"/>
                    <a:pt x="398" y="78"/>
                  </a:cubicBezTo>
                  <a:cubicBezTo>
                    <a:pt x="397" y="78"/>
                    <a:pt x="394" y="79"/>
                    <a:pt x="394" y="77"/>
                  </a:cubicBezTo>
                  <a:cubicBezTo>
                    <a:pt x="401" y="77"/>
                    <a:pt x="409" y="77"/>
                    <a:pt x="418" y="77"/>
                  </a:cubicBezTo>
                  <a:cubicBezTo>
                    <a:pt x="419" y="76"/>
                    <a:pt x="419" y="76"/>
                    <a:pt x="419" y="76"/>
                  </a:cubicBezTo>
                  <a:cubicBezTo>
                    <a:pt x="420" y="76"/>
                    <a:pt x="420" y="76"/>
                    <a:pt x="420" y="77"/>
                  </a:cubicBezTo>
                  <a:cubicBezTo>
                    <a:pt x="420" y="76"/>
                    <a:pt x="422" y="76"/>
                    <a:pt x="423" y="76"/>
                  </a:cubicBezTo>
                  <a:cubicBezTo>
                    <a:pt x="422" y="77"/>
                    <a:pt x="422" y="77"/>
                    <a:pt x="422" y="77"/>
                  </a:cubicBezTo>
                  <a:cubicBezTo>
                    <a:pt x="424" y="77"/>
                    <a:pt x="424" y="77"/>
                    <a:pt x="424" y="77"/>
                  </a:cubicBezTo>
                  <a:cubicBezTo>
                    <a:pt x="424" y="76"/>
                    <a:pt x="424" y="76"/>
                    <a:pt x="424" y="76"/>
                  </a:cubicBezTo>
                  <a:cubicBezTo>
                    <a:pt x="425" y="76"/>
                    <a:pt x="425" y="76"/>
                    <a:pt x="425" y="76"/>
                  </a:cubicBezTo>
                  <a:cubicBezTo>
                    <a:pt x="394" y="75"/>
                    <a:pt x="394" y="75"/>
                    <a:pt x="394" y="75"/>
                  </a:cubicBezTo>
                  <a:cubicBezTo>
                    <a:pt x="394" y="75"/>
                    <a:pt x="394" y="75"/>
                    <a:pt x="394" y="75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3" y="74"/>
                    <a:pt x="360" y="75"/>
                    <a:pt x="360" y="74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9" y="75"/>
                    <a:pt x="361" y="75"/>
                    <a:pt x="362" y="75"/>
                  </a:cubicBezTo>
                  <a:cubicBezTo>
                    <a:pt x="359" y="77"/>
                    <a:pt x="354" y="76"/>
                    <a:pt x="350" y="76"/>
                  </a:cubicBezTo>
                  <a:cubicBezTo>
                    <a:pt x="351" y="75"/>
                    <a:pt x="354" y="76"/>
                    <a:pt x="355" y="75"/>
                  </a:cubicBezTo>
                  <a:cubicBezTo>
                    <a:pt x="349" y="75"/>
                    <a:pt x="342" y="75"/>
                    <a:pt x="335" y="75"/>
                  </a:cubicBezTo>
                  <a:cubicBezTo>
                    <a:pt x="340" y="74"/>
                    <a:pt x="344" y="73"/>
                    <a:pt x="349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410" y="74"/>
                    <a:pt x="410" y="74"/>
                    <a:pt x="410" y="74"/>
                  </a:cubicBezTo>
                  <a:cubicBezTo>
                    <a:pt x="413" y="74"/>
                    <a:pt x="424" y="74"/>
                    <a:pt x="428" y="74"/>
                  </a:cubicBezTo>
                  <a:cubicBezTo>
                    <a:pt x="425" y="74"/>
                    <a:pt x="422" y="73"/>
                    <a:pt x="419" y="73"/>
                  </a:cubicBezTo>
                  <a:cubicBezTo>
                    <a:pt x="420" y="73"/>
                    <a:pt x="420" y="73"/>
                    <a:pt x="420" y="73"/>
                  </a:cubicBezTo>
                  <a:cubicBezTo>
                    <a:pt x="419" y="73"/>
                    <a:pt x="419" y="73"/>
                    <a:pt x="419" y="73"/>
                  </a:cubicBezTo>
                  <a:cubicBezTo>
                    <a:pt x="419" y="73"/>
                    <a:pt x="419" y="73"/>
                    <a:pt x="419" y="73"/>
                  </a:cubicBezTo>
                  <a:cubicBezTo>
                    <a:pt x="418" y="74"/>
                    <a:pt x="417" y="73"/>
                    <a:pt x="417" y="73"/>
                  </a:cubicBezTo>
                  <a:cubicBezTo>
                    <a:pt x="416" y="73"/>
                    <a:pt x="416" y="73"/>
                    <a:pt x="416" y="73"/>
                  </a:cubicBezTo>
                  <a:cubicBezTo>
                    <a:pt x="415" y="74"/>
                    <a:pt x="414" y="73"/>
                    <a:pt x="414" y="73"/>
                  </a:cubicBezTo>
                  <a:cubicBezTo>
                    <a:pt x="414" y="73"/>
                    <a:pt x="414" y="73"/>
                    <a:pt x="413" y="73"/>
                  </a:cubicBezTo>
                  <a:cubicBezTo>
                    <a:pt x="413" y="73"/>
                    <a:pt x="412" y="74"/>
                    <a:pt x="411" y="73"/>
                  </a:cubicBezTo>
                  <a:cubicBezTo>
                    <a:pt x="412" y="73"/>
                    <a:pt x="412" y="73"/>
                    <a:pt x="412" y="73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1" y="73"/>
                    <a:pt x="346" y="72"/>
                    <a:pt x="340" y="72"/>
                  </a:cubicBezTo>
                  <a:cubicBezTo>
                    <a:pt x="349" y="71"/>
                    <a:pt x="349" y="71"/>
                    <a:pt x="349" y="71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46" y="72"/>
                    <a:pt x="344" y="71"/>
                    <a:pt x="345" y="71"/>
                  </a:cubicBezTo>
                  <a:cubicBezTo>
                    <a:pt x="343" y="71"/>
                    <a:pt x="343" y="71"/>
                    <a:pt x="343" y="71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3" y="72"/>
                    <a:pt x="340" y="72"/>
                    <a:pt x="338" y="71"/>
                  </a:cubicBezTo>
                  <a:cubicBezTo>
                    <a:pt x="339" y="71"/>
                    <a:pt x="342" y="71"/>
                    <a:pt x="342" y="70"/>
                  </a:cubicBezTo>
                  <a:cubicBezTo>
                    <a:pt x="344" y="70"/>
                    <a:pt x="347" y="70"/>
                    <a:pt x="349" y="71"/>
                  </a:cubicBezTo>
                  <a:cubicBezTo>
                    <a:pt x="349" y="71"/>
                    <a:pt x="349" y="71"/>
                    <a:pt x="349" y="71"/>
                  </a:cubicBezTo>
                  <a:cubicBezTo>
                    <a:pt x="349" y="70"/>
                    <a:pt x="348" y="70"/>
                    <a:pt x="348" y="70"/>
                  </a:cubicBezTo>
                  <a:cubicBezTo>
                    <a:pt x="347" y="70"/>
                    <a:pt x="345" y="70"/>
                    <a:pt x="345" y="69"/>
                  </a:cubicBezTo>
                  <a:cubicBezTo>
                    <a:pt x="350" y="69"/>
                    <a:pt x="350" y="69"/>
                    <a:pt x="350" y="69"/>
                  </a:cubicBezTo>
                  <a:cubicBezTo>
                    <a:pt x="345" y="68"/>
                    <a:pt x="340" y="69"/>
                    <a:pt x="336" y="68"/>
                  </a:cubicBezTo>
                  <a:cubicBezTo>
                    <a:pt x="345" y="67"/>
                    <a:pt x="345" y="67"/>
                    <a:pt x="345" y="67"/>
                  </a:cubicBezTo>
                  <a:cubicBezTo>
                    <a:pt x="342" y="67"/>
                    <a:pt x="340" y="68"/>
                    <a:pt x="337" y="67"/>
                  </a:cubicBezTo>
                  <a:cubicBezTo>
                    <a:pt x="341" y="66"/>
                    <a:pt x="341" y="66"/>
                    <a:pt x="341" y="66"/>
                  </a:cubicBezTo>
                  <a:cubicBezTo>
                    <a:pt x="336" y="65"/>
                    <a:pt x="329" y="66"/>
                    <a:pt x="323" y="65"/>
                  </a:cubicBezTo>
                  <a:cubicBezTo>
                    <a:pt x="336" y="64"/>
                    <a:pt x="348" y="64"/>
                    <a:pt x="359" y="64"/>
                  </a:cubicBezTo>
                  <a:cubicBezTo>
                    <a:pt x="359" y="64"/>
                    <a:pt x="359" y="64"/>
                    <a:pt x="359" y="64"/>
                  </a:cubicBezTo>
                  <a:cubicBezTo>
                    <a:pt x="358" y="64"/>
                    <a:pt x="355" y="64"/>
                    <a:pt x="354" y="64"/>
                  </a:cubicBezTo>
                  <a:cubicBezTo>
                    <a:pt x="363" y="61"/>
                    <a:pt x="370" y="65"/>
                    <a:pt x="379" y="63"/>
                  </a:cubicBezTo>
                  <a:cubicBezTo>
                    <a:pt x="379" y="65"/>
                    <a:pt x="386" y="64"/>
                    <a:pt x="389" y="64"/>
                  </a:cubicBezTo>
                  <a:cubicBezTo>
                    <a:pt x="388" y="64"/>
                    <a:pt x="387" y="64"/>
                    <a:pt x="386" y="63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9" y="63"/>
                    <a:pt x="392" y="62"/>
                    <a:pt x="392" y="64"/>
                  </a:cubicBezTo>
                  <a:cubicBezTo>
                    <a:pt x="394" y="64"/>
                    <a:pt x="394" y="64"/>
                    <a:pt x="394" y="64"/>
                  </a:cubicBezTo>
                  <a:cubicBezTo>
                    <a:pt x="394" y="64"/>
                    <a:pt x="394" y="64"/>
                    <a:pt x="394" y="64"/>
                  </a:cubicBezTo>
                  <a:cubicBezTo>
                    <a:pt x="397" y="63"/>
                    <a:pt x="402" y="63"/>
                    <a:pt x="406" y="64"/>
                  </a:cubicBezTo>
                  <a:cubicBezTo>
                    <a:pt x="407" y="64"/>
                    <a:pt x="407" y="64"/>
                    <a:pt x="407" y="64"/>
                  </a:cubicBezTo>
                  <a:cubicBezTo>
                    <a:pt x="418" y="64"/>
                    <a:pt x="418" y="64"/>
                    <a:pt x="418" y="64"/>
                  </a:cubicBezTo>
                  <a:cubicBezTo>
                    <a:pt x="417" y="64"/>
                    <a:pt x="415" y="64"/>
                    <a:pt x="414" y="63"/>
                  </a:cubicBezTo>
                  <a:cubicBezTo>
                    <a:pt x="418" y="62"/>
                    <a:pt x="425" y="63"/>
                    <a:pt x="429" y="62"/>
                  </a:cubicBezTo>
                  <a:cubicBezTo>
                    <a:pt x="405" y="62"/>
                    <a:pt x="405" y="62"/>
                    <a:pt x="405" y="62"/>
                  </a:cubicBezTo>
                  <a:cubicBezTo>
                    <a:pt x="403" y="62"/>
                    <a:pt x="403" y="61"/>
                    <a:pt x="402" y="62"/>
                  </a:cubicBezTo>
                  <a:cubicBezTo>
                    <a:pt x="398" y="61"/>
                    <a:pt x="394" y="62"/>
                    <a:pt x="390" y="61"/>
                  </a:cubicBezTo>
                  <a:cubicBezTo>
                    <a:pt x="389" y="61"/>
                    <a:pt x="387" y="61"/>
                    <a:pt x="386" y="62"/>
                  </a:cubicBezTo>
                  <a:cubicBezTo>
                    <a:pt x="384" y="61"/>
                    <a:pt x="381" y="62"/>
                    <a:pt x="380" y="61"/>
                  </a:cubicBezTo>
                  <a:cubicBezTo>
                    <a:pt x="380" y="61"/>
                    <a:pt x="380" y="61"/>
                    <a:pt x="380" y="61"/>
                  </a:cubicBezTo>
                  <a:cubicBezTo>
                    <a:pt x="380" y="62"/>
                    <a:pt x="376" y="61"/>
                    <a:pt x="375" y="62"/>
                  </a:cubicBezTo>
                  <a:cubicBezTo>
                    <a:pt x="375" y="61"/>
                    <a:pt x="371" y="62"/>
                    <a:pt x="372" y="61"/>
                  </a:cubicBezTo>
                  <a:cubicBezTo>
                    <a:pt x="363" y="61"/>
                    <a:pt x="363" y="61"/>
                    <a:pt x="363" y="61"/>
                  </a:cubicBezTo>
                  <a:cubicBezTo>
                    <a:pt x="363" y="61"/>
                    <a:pt x="363" y="61"/>
                    <a:pt x="363" y="61"/>
                  </a:cubicBezTo>
                  <a:cubicBezTo>
                    <a:pt x="362" y="62"/>
                    <a:pt x="362" y="62"/>
                    <a:pt x="362" y="62"/>
                  </a:cubicBezTo>
                  <a:cubicBezTo>
                    <a:pt x="360" y="61"/>
                    <a:pt x="357" y="61"/>
                    <a:pt x="355" y="60"/>
                  </a:cubicBezTo>
                  <a:cubicBezTo>
                    <a:pt x="360" y="59"/>
                    <a:pt x="369" y="60"/>
                    <a:pt x="375" y="59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89" y="59"/>
                    <a:pt x="408" y="60"/>
                    <a:pt x="423" y="59"/>
                  </a:cubicBezTo>
                  <a:cubicBezTo>
                    <a:pt x="396" y="58"/>
                    <a:pt x="367" y="59"/>
                    <a:pt x="340" y="58"/>
                  </a:cubicBezTo>
                  <a:cubicBezTo>
                    <a:pt x="337" y="58"/>
                    <a:pt x="337" y="58"/>
                    <a:pt x="337" y="58"/>
                  </a:cubicBezTo>
                  <a:cubicBezTo>
                    <a:pt x="339" y="57"/>
                    <a:pt x="341" y="57"/>
                    <a:pt x="342" y="57"/>
                  </a:cubicBezTo>
                  <a:cubicBezTo>
                    <a:pt x="342" y="57"/>
                    <a:pt x="342" y="57"/>
                    <a:pt x="342" y="56"/>
                  </a:cubicBezTo>
                  <a:cubicBezTo>
                    <a:pt x="341" y="56"/>
                    <a:pt x="341" y="56"/>
                    <a:pt x="341" y="56"/>
                  </a:cubicBezTo>
                  <a:cubicBezTo>
                    <a:pt x="341" y="57"/>
                    <a:pt x="341" y="57"/>
                    <a:pt x="341" y="57"/>
                  </a:cubicBezTo>
                  <a:cubicBezTo>
                    <a:pt x="341" y="56"/>
                    <a:pt x="342" y="57"/>
                    <a:pt x="342" y="57"/>
                  </a:cubicBezTo>
                  <a:cubicBezTo>
                    <a:pt x="339" y="57"/>
                    <a:pt x="334" y="57"/>
                    <a:pt x="331" y="57"/>
                  </a:cubicBezTo>
                  <a:cubicBezTo>
                    <a:pt x="330" y="57"/>
                    <a:pt x="330" y="56"/>
                    <a:pt x="330" y="55"/>
                  </a:cubicBezTo>
                  <a:cubicBezTo>
                    <a:pt x="336" y="55"/>
                    <a:pt x="344" y="55"/>
                    <a:pt x="350" y="56"/>
                  </a:cubicBezTo>
                  <a:cubicBezTo>
                    <a:pt x="349" y="55"/>
                    <a:pt x="350" y="55"/>
                    <a:pt x="351" y="55"/>
                  </a:cubicBezTo>
                  <a:cubicBezTo>
                    <a:pt x="351" y="55"/>
                    <a:pt x="352" y="54"/>
                    <a:pt x="353" y="55"/>
                  </a:cubicBezTo>
                  <a:cubicBezTo>
                    <a:pt x="352" y="55"/>
                    <a:pt x="351" y="56"/>
                    <a:pt x="352" y="55"/>
                  </a:cubicBezTo>
                  <a:cubicBezTo>
                    <a:pt x="356" y="55"/>
                    <a:pt x="356" y="55"/>
                    <a:pt x="356" y="55"/>
                  </a:cubicBezTo>
                  <a:cubicBezTo>
                    <a:pt x="312" y="54"/>
                    <a:pt x="312" y="54"/>
                    <a:pt x="312" y="54"/>
                  </a:cubicBezTo>
                  <a:cubicBezTo>
                    <a:pt x="324" y="53"/>
                    <a:pt x="337" y="54"/>
                    <a:pt x="347" y="53"/>
                  </a:cubicBezTo>
                  <a:cubicBezTo>
                    <a:pt x="341" y="53"/>
                    <a:pt x="336" y="54"/>
                    <a:pt x="330" y="53"/>
                  </a:cubicBezTo>
                  <a:cubicBezTo>
                    <a:pt x="333" y="52"/>
                    <a:pt x="337" y="53"/>
                    <a:pt x="340" y="52"/>
                  </a:cubicBezTo>
                  <a:cubicBezTo>
                    <a:pt x="338" y="52"/>
                    <a:pt x="337" y="52"/>
                    <a:pt x="335" y="52"/>
                  </a:cubicBezTo>
                  <a:cubicBezTo>
                    <a:pt x="341" y="51"/>
                    <a:pt x="348" y="52"/>
                    <a:pt x="353" y="51"/>
                  </a:cubicBezTo>
                  <a:cubicBezTo>
                    <a:pt x="348" y="51"/>
                    <a:pt x="343" y="51"/>
                    <a:pt x="338" y="51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335" y="50"/>
                    <a:pt x="327" y="50"/>
                    <a:pt x="322" y="50"/>
                  </a:cubicBezTo>
                  <a:cubicBezTo>
                    <a:pt x="323" y="49"/>
                    <a:pt x="323" y="49"/>
                    <a:pt x="323" y="49"/>
                  </a:cubicBezTo>
                  <a:cubicBezTo>
                    <a:pt x="322" y="49"/>
                    <a:pt x="321" y="50"/>
                    <a:pt x="321" y="49"/>
                  </a:cubicBezTo>
                  <a:cubicBezTo>
                    <a:pt x="323" y="48"/>
                    <a:pt x="325" y="49"/>
                    <a:pt x="326" y="48"/>
                  </a:cubicBezTo>
                  <a:cubicBezTo>
                    <a:pt x="327" y="48"/>
                    <a:pt x="328" y="48"/>
                    <a:pt x="328" y="49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59" y="48"/>
                    <a:pt x="359" y="48"/>
                    <a:pt x="359" y="48"/>
                  </a:cubicBezTo>
                  <a:cubicBezTo>
                    <a:pt x="362" y="49"/>
                    <a:pt x="367" y="49"/>
                    <a:pt x="370" y="49"/>
                  </a:cubicBezTo>
                  <a:cubicBezTo>
                    <a:pt x="358" y="48"/>
                    <a:pt x="358" y="48"/>
                    <a:pt x="358" y="48"/>
                  </a:cubicBezTo>
                  <a:cubicBezTo>
                    <a:pt x="359" y="48"/>
                    <a:pt x="361" y="48"/>
                    <a:pt x="362" y="48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6" y="47"/>
                    <a:pt x="356" y="47"/>
                    <a:pt x="356" y="47"/>
                  </a:cubicBezTo>
                  <a:cubicBezTo>
                    <a:pt x="386" y="48"/>
                    <a:pt x="414" y="45"/>
                    <a:pt x="445" y="46"/>
                  </a:cubicBezTo>
                  <a:cubicBezTo>
                    <a:pt x="435" y="45"/>
                    <a:pt x="435" y="45"/>
                    <a:pt x="435" y="45"/>
                  </a:cubicBezTo>
                  <a:cubicBezTo>
                    <a:pt x="421" y="45"/>
                    <a:pt x="407" y="44"/>
                    <a:pt x="392" y="44"/>
                  </a:cubicBezTo>
                  <a:cubicBezTo>
                    <a:pt x="399" y="43"/>
                    <a:pt x="405" y="44"/>
                    <a:pt x="413" y="43"/>
                  </a:cubicBezTo>
                  <a:cubicBezTo>
                    <a:pt x="412" y="42"/>
                    <a:pt x="410" y="44"/>
                    <a:pt x="410" y="43"/>
                  </a:cubicBezTo>
                  <a:cubicBezTo>
                    <a:pt x="408" y="45"/>
                    <a:pt x="406" y="42"/>
                    <a:pt x="404" y="42"/>
                  </a:cubicBezTo>
                  <a:cubicBezTo>
                    <a:pt x="405" y="42"/>
                    <a:pt x="407" y="42"/>
                    <a:pt x="409" y="42"/>
                  </a:cubicBezTo>
                  <a:cubicBezTo>
                    <a:pt x="409" y="42"/>
                    <a:pt x="408" y="41"/>
                    <a:pt x="409" y="41"/>
                  </a:cubicBezTo>
                  <a:cubicBezTo>
                    <a:pt x="410" y="41"/>
                    <a:pt x="410" y="41"/>
                    <a:pt x="411" y="42"/>
                  </a:cubicBezTo>
                  <a:cubicBezTo>
                    <a:pt x="412" y="41"/>
                    <a:pt x="412" y="41"/>
                    <a:pt x="412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5" y="42"/>
                    <a:pt x="405" y="42"/>
                    <a:pt x="404" y="42"/>
                  </a:cubicBezTo>
                  <a:cubicBezTo>
                    <a:pt x="403" y="42"/>
                    <a:pt x="404" y="41"/>
                    <a:pt x="404" y="41"/>
                  </a:cubicBezTo>
                  <a:cubicBezTo>
                    <a:pt x="402" y="40"/>
                    <a:pt x="395" y="40"/>
                    <a:pt x="395" y="41"/>
                  </a:cubicBezTo>
                  <a:cubicBezTo>
                    <a:pt x="393" y="42"/>
                    <a:pt x="394" y="40"/>
                    <a:pt x="394" y="40"/>
                  </a:cubicBezTo>
                  <a:cubicBezTo>
                    <a:pt x="388" y="40"/>
                    <a:pt x="388" y="40"/>
                    <a:pt x="388" y="40"/>
                  </a:cubicBezTo>
                  <a:cubicBezTo>
                    <a:pt x="388" y="41"/>
                    <a:pt x="388" y="41"/>
                    <a:pt x="388" y="41"/>
                  </a:cubicBezTo>
                  <a:cubicBezTo>
                    <a:pt x="389" y="41"/>
                    <a:pt x="391" y="40"/>
                    <a:pt x="392" y="4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2"/>
                    <a:pt x="385" y="42"/>
                    <a:pt x="385" y="42"/>
                  </a:cubicBezTo>
                  <a:cubicBezTo>
                    <a:pt x="383" y="42"/>
                    <a:pt x="383" y="41"/>
                    <a:pt x="382" y="41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77" y="40"/>
                    <a:pt x="377" y="40"/>
                    <a:pt x="377" y="40"/>
                  </a:cubicBezTo>
                  <a:cubicBezTo>
                    <a:pt x="375" y="40"/>
                    <a:pt x="373" y="42"/>
                    <a:pt x="372" y="40"/>
                  </a:cubicBezTo>
                  <a:cubicBezTo>
                    <a:pt x="371" y="41"/>
                    <a:pt x="371" y="41"/>
                    <a:pt x="371" y="41"/>
                  </a:cubicBezTo>
                  <a:cubicBezTo>
                    <a:pt x="360" y="39"/>
                    <a:pt x="345" y="41"/>
                    <a:pt x="335" y="39"/>
                  </a:cubicBezTo>
                  <a:cubicBezTo>
                    <a:pt x="339" y="39"/>
                    <a:pt x="339" y="39"/>
                    <a:pt x="339" y="39"/>
                  </a:cubicBezTo>
                  <a:cubicBezTo>
                    <a:pt x="337" y="39"/>
                    <a:pt x="335" y="39"/>
                    <a:pt x="334" y="39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61" y="39"/>
                    <a:pt x="361" y="39"/>
                    <a:pt x="361" y="39"/>
                  </a:cubicBezTo>
                  <a:cubicBezTo>
                    <a:pt x="358" y="38"/>
                    <a:pt x="354" y="38"/>
                    <a:pt x="351" y="38"/>
                  </a:cubicBezTo>
                  <a:cubicBezTo>
                    <a:pt x="351" y="38"/>
                    <a:pt x="351" y="37"/>
                    <a:pt x="351" y="37"/>
                  </a:cubicBezTo>
                  <a:cubicBezTo>
                    <a:pt x="346" y="37"/>
                    <a:pt x="341" y="35"/>
                    <a:pt x="336" y="37"/>
                  </a:cubicBezTo>
                  <a:cubicBezTo>
                    <a:pt x="333" y="36"/>
                    <a:pt x="327" y="36"/>
                    <a:pt x="324" y="37"/>
                  </a:cubicBezTo>
                  <a:cubicBezTo>
                    <a:pt x="322" y="36"/>
                    <a:pt x="316" y="37"/>
                    <a:pt x="313" y="36"/>
                  </a:cubicBezTo>
                  <a:cubicBezTo>
                    <a:pt x="313" y="36"/>
                    <a:pt x="314" y="36"/>
                    <a:pt x="315" y="36"/>
                  </a:cubicBezTo>
                  <a:cubicBezTo>
                    <a:pt x="310" y="35"/>
                    <a:pt x="300" y="36"/>
                    <a:pt x="293" y="35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7" y="34"/>
                    <a:pt x="295" y="35"/>
                    <a:pt x="294" y="34"/>
                  </a:cubicBezTo>
                  <a:cubicBezTo>
                    <a:pt x="297" y="33"/>
                    <a:pt x="300" y="34"/>
                    <a:pt x="303" y="34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7" y="35"/>
                    <a:pt x="307" y="35"/>
                    <a:pt x="307" y="35"/>
                  </a:cubicBezTo>
                  <a:cubicBezTo>
                    <a:pt x="307" y="32"/>
                    <a:pt x="315" y="33"/>
                    <a:pt x="319" y="34"/>
                  </a:cubicBezTo>
                  <a:cubicBezTo>
                    <a:pt x="318" y="34"/>
                    <a:pt x="318" y="34"/>
                    <a:pt x="318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19" y="34"/>
                    <a:pt x="320" y="33"/>
                  </a:cubicBezTo>
                  <a:cubicBezTo>
                    <a:pt x="328" y="33"/>
                    <a:pt x="340" y="34"/>
                    <a:pt x="345" y="34"/>
                  </a:cubicBezTo>
                  <a:cubicBezTo>
                    <a:pt x="345" y="33"/>
                    <a:pt x="345" y="33"/>
                    <a:pt x="345" y="33"/>
                  </a:cubicBezTo>
                  <a:cubicBezTo>
                    <a:pt x="347" y="33"/>
                    <a:pt x="351" y="33"/>
                    <a:pt x="353" y="33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5" y="33"/>
                    <a:pt x="358" y="34"/>
                    <a:pt x="362" y="34"/>
                  </a:cubicBezTo>
                  <a:cubicBezTo>
                    <a:pt x="362" y="34"/>
                    <a:pt x="362" y="34"/>
                    <a:pt x="362" y="34"/>
                  </a:cubicBezTo>
                  <a:cubicBezTo>
                    <a:pt x="354" y="33"/>
                    <a:pt x="354" y="33"/>
                    <a:pt x="354" y="33"/>
                  </a:cubicBezTo>
                  <a:cubicBezTo>
                    <a:pt x="355" y="32"/>
                    <a:pt x="358" y="32"/>
                    <a:pt x="360" y="31"/>
                  </a:cubicBezTo>
                  <a:cubicBezTo>
                    <a:pt x="359" y="31"/>
                    <a:pt x="357" y="32"/>
                    <a:pt x="357" y="31"/>
                  </a:cubicBezTo>
                  <a:cubicBezTo>
                    <a:pt x="357" y="31"/>
                    <a:pt x="358" y="31"/>
                    <a:pt x="358" y="31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356" y="28"/>
                    <a:pt x="356" y="28"/>
                    <a:pt x="356" y="28"/>
                  </a:cubicBezTo>
                  <a:cubicBezTo>
                    <a:pt x="363" y="27"/>
                    <a:pt x="371" y="29"/>
                    <a:pt x="378" y="28"/>
                  </a:cubicBezTo>
                  <a:cubicBezTo>
                    <a:pt x="366" y="27"/>
                    <a:pt x="358" y="28"/>
                    <a:pt x="347" y="27"/>
                  </a:cubicBezTo>
                  <a:cubicBezTo>
                    <a:pt x="348" y="26"/>
                    <a:pt x="349" y="26"/>
                    <a:pt x="350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6"/>
                    <a:pt x="345" y="26"/>
                    <a:pt x="346" y="26"/>
                  </a:cubicBezTo>
                  <a:cubicBezTo>
                    <a:pt x="345" y="27"/>
                    <a:pt x="344" y="27"/>
                    <a:pt x="343" y="27"/>
                  </a:cubicBezTo>
                  <a:cubicBezTo>
                    <a:pt x="342" y="27"/>
                    <a:pt x="341" y="26"/>
                    <a:pt x="342" y="26"/>
                  </a:cubicBezTo>
                  <a:cubicBezTo>
                    <a:pt x="341" y="26"/>
                    <a:pt x="340" y="27"/>
                    <a:pt x="339" y="27"/>
                  </a:cubicBezTo>
                  <a:cubicBezTo>
                    <a:pt x="325" y="26"/>
                    <a:pt x="308" y="26"/>
                    <a:pt x="294" y="26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10" y="24"/>
                    <a:pt x="210" y="24"/>
                    <a:pt x="210" y="24"/>
                  </a:cubicBezTo>
                  <a:cubicBezTo>
                    <a:pt x="214" y="23"/>
                    <a:pt x="221" y="24"/>
                    <a:pt x="225" y="23"/>
                  </a:cubicBezTo>
                  <a:cubicBezTo>
                    <a:pt x="225" y="23"/>
                    <a:pt x="225" y="23"/>
                    <a:pt x="225" y="24"/>
                  </a:cubicBezTo>
                  <a:cubicBezTo>
                    <a:pt x="231" y="23"/>
                    <a:pt x="231" y="23"/>
                    <a:pt x="231" y="23"/>
                  </a:cubicBezTo>
                  <a:cubicBezTo>
                    <a:pt x="232" y="23"/>
                    <a:pt x="233" y="23"/>
                    <a:pt x="234" y="23"/>
                  </a:cubicBezTo>
                  <a:cubicBezTo>
                    <a:pt x="236" y="23"/>
                    <a:pt x="238" y="23"/>
                    <a:pt x="240" y="23"/>
                  </a:cubicBezTo>
                  <a:cubicBezTo>
                    <a:pt x="238" y="24"/>
                    <a:pt x="237" y="24"/>
                    <a:pt x="235" y="24"/>
                  </a:cubicBezTo>
                  <a:cubicBezTo>
                    <a:pt x="237" y="24"/>
                    <a:pt x="240" y="24"/>
                    <a:pt x="241" y="23"/>
                  </a:cubicBezTo>
                  <a:cubicBezTo>
                    <a:pt x="231" y="23"/>
                    <a:pt x="231" y="23"/>
                    <a:pt x="231" y="23"/>
                  </a:cubicBezTo>
                  <a:cubicBezTo>
                    <a:pt x="230" y="21"/>
                    <a:pt x="230" y="23"/>
                    <a:pt x="228" y="23"/>
                  </a:cubicBezTo>
                  <a:cubicBezTo>
                    <a:pt x="228" y="23"/>
                    <a:pt x="227" y="23"/>
                    <a:pt x="227" y="22"/>
                  </a:cubicBezTo>
                  <a:cubicBezTo>
                    <a:pt x="245" y="21"/>
                    <a:pt x="265" y="22"/>
                    <a:pt x="284" y="22"/>
                  </a:cubicBezTo>
                  <a:cubicBezTo>
                    <a:pt x="285" y="22"/>
                    <a:pt x="285" y="22"/>
                    <a:pt x="285" y="22"/>
                  </a:cubicBezTo>
                  <a:cubicBezTo>
                    <a:pt x="307" y="21"/>
                    <a:pt x="307" y="21"/>
                    <a:pt x="307" y="21"/>
                  </a:cubicBezTo>
                  <a:cubicBezTo>
                    <a:pt x="307" y="21"/>
                    <a:pt x="306" y="21"/>
                    <a:pt x="306" y="21"/>
                  </a:cubicBezTo>
                  <a:cubicBezTo>
                    <a:pt x="311" y="20"/>
                    <a:pt x="315" y="22"/>
                    <a:pt x="319" y="21"/>
                  </a:cubicBezTo>
                  <a:cubicBezTo>
                    <a:pt x="314" y="20"/>
                    <a:pt x="308" y="21"/>
                    <a:pt x="303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298" y="20"/>
                    <a:pt x="293" y="21"/>
                    <a:pt x="291" y="19"/>
                  </a:cubicBezTo>
                  <a:cubicBezTo>
                    <a:pt x="285" y="21"/>
                    <a:pt x="272" y="19"/>
                    <a:pt x="263" y="19"/>
                  </a:cubicBezTo>
                  <a:cubicBezTo>
                    <a:pt x="263" y="19"/>
                    <a:pt x="263" y="19"/>
                    <a:pt x="263" y="19"/>
                  </a:cubicBezTo>
                  <a:cubicBezTo>
                    <a:pt x="263" y="19"/>
                    <a:pt x="262" y="18"/>
                    <a:pt x="262" y="18"/>
                  </a:cubicBezTo>
                  <a:cubicBezTo>
                    <a:pt x="243" y="18"/>
                    <a:pt x="243" y="18"/>
                    <a:pt x="243" y="18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40" y="18"/>
                    <a:pt x="238" y="18"/>
                    <a:pt x="238" y="1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8" y="18"/>
                    <a:pt x="237" y="18"/>
                    <a:pt x="237" y="18"/>
                  </a:cubicBezTo>
                  <a:cubicBezTo>
                    <a:pt x="236" y="18"/>
                    <a:pt x="235" y="18"/>
                    <a:pt x="235" y="18"/>
                  </a:cubicBezTo>
                  <a:cubicBezTo>
                    <a:pt x="234" y="18"/>
                    <a:pt x="235" y="17"/>
                    <a:pt x="235" y="17"/>
                  </a:cubicBezTo>
                  <a:cubicBezTo>
                    <a:pt x="235" y="17"/>
                    <a:pt x="234" y="17"/>
                    <a:pt x="234" y="17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4" y="17"/>
                    <a:pt x="255" y="16"/>
                    <a:pt x="265" y="17"/>
                  </a:cubicBezTo>
                  <a:cubicBezTo>
                    <a:pt x="284" y="16"/>
                    <a:pt x="305" y="18"/>
                    <a:pt x="321" y="17"/>
                  </a:cubicBezTo>
                  <a:cubicBezTo>
                    <a:pt x="316" y="17"/>
                    <a:pt x="314" y="17"/>
                    <a:pt x="310" y="16"/>
                  </a:cubicBezTo>
                  <a:cubicBezTo>
                    <a:pt x="316" y="15"/>
                    <a:pt x="321" y="17"/>
                    <a:pt x="326" y="16"/>
                  </a:cubicBezTo>
                  <a:cubicBezTo>
                    <a:pt x="330" y="18"/>
                    <a:pt x="337" y="18"/>
                    <a:pt x="341" y="18"/>
                  </a:cubicBezTo>
                  <a:cubicBezTo>
                    <a:pt x="342" y="17"/>
                    <a:pt x="342" y="17"/>
                    <a:pt x="342" y="17"/>
                  </a:cubicBezTo>
                  <a:cubicBezTo>
                    <a:pt x="357" y="17"/>
                    <a:pt x="373" y="18"/>
                    <a:pt x="387" y="17"/>
                  </a:cubicBezTo>
                  <a:cubicBezTo>
                    <a:pt x="354" y="17"/>
                    <a:pt x="326" y="16"/>
                    <a:pt x="293" y="15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2" y="15"/>
                    <a:pt x="290" y="15"/>
                    <a:pt x="291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7" y="15"/>
                    <a:pt x="283" y="14"/>
                    <a:pt x="280" y="14"/>
                  </a:cubicBezTo>
                  <a:cubicBezTo>
                    <a:pt x="281" y="14"/>
                    <a:pt x="281" y="14"/>
                    <a:pt x="281" y="14"/>
                  </a:cubicBezTo>
                  <a:cubicBezTo>
                    <a:pt x="274" y="13"/>
                    <a:pt x="264" y="14"/>
                    <a:pt x="255" y="13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301" y="13"/>
                    <a:pt x="345" y="15"/>
                    <a:pt x="386" y="15"/>
                  </a:cubicBezTo>
                  <a:cubicBezTo>
                    <a:pt x="334" y="13"/>
                    <a:pt x="282" y="12"/>
                    <a:pt x="229" y="11"/>
                  </a:cubicBezTo>
                  <a:cubicBezTo>
                    <a:pt x="248" y="11"/>
                    <a:pt x="269" y="11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9" y="10"/>
                    <a:pt x="293" y="10"/>
                    <a:pt x="296" y="11"/>
                  </a:cubicBezTo>
                  <a:cubicBezTo>
                    <a:pt x="297" y="10"/>
                    <a:pt x="297" y="10"/>
                    <a:pt x="297" y="1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2" y="12"/>
                    <a:pt x="321" y="11"/>
                    <a:pt x="324" y="11"/>
                  </a:cubicBezTo>
                  <a:cubicBezTo>
                    <a:pt x="344" y="11"/>
                    <a:pt x="366" y="12"/>
                    <a:pt x="386" y="12"/>
                  </a:cubicBezTo>
                  <a:cubicBezTo>
                    <a:pt x="363" y="11"/>
                    <a:pt x="338" y="11"/>
                    <a:pt x="315" y="10"/>
                  </a:cubicBezTo>
                  <a:cubicBezTo>
                    <a:pt x="315" y="9"/>
                    <a:pt x="315" y="9"/>
                    <a:pt x="315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16" y="9"/>
                    <a:pt x="307" y="8"/>
                    <a:pt x="301" y="8"/>
                  </a:cubicBezTo>
                  <a:cubicBezTo>
                    <a:pt x="297" y="8"/>
                    <a:pt x="297" y="8"/>
                    <a:pt x="297" y="8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53" y="7"/>
                    <a:pt x="245" y="7"/>
                    <a:pt x="238" y="7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8" y="6"/>
                    <a:pt x="238" y="6"/>
                    <a:pt x="238" y="6"/>
                  </a:cubicBezTo>
                  <a:cubicBezTo>
                    <a:pt x="238" y="6"/>
                    <a:pt x="238" y="6"/>
                    <a:pt x="238" y="6"/>
                  </a:cubicBezTo>
                  <a:cubicBezTo>
                    <a:pt x="233" y="7"/>
                    <a:pt x="226" y="7"/>
                    <a:pt x="220" y="7"/>
                  </a:cubicBezTo>
                  <a:cubicBezTo>
                    <a:pt x="219" y="6"/>
                    <a:pt x="218" y="7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3" y="6"/>
                    <a:pt x="208" y="7"/>
                    <a:pt x="204" y="6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99" y="6"/>
                    <a:pt x="202" y="5"/>
                    <a:pt x="203" y="6"/>
                  </a:cubicBezTo>
                  <a:cubicBezTo>
                    <a:pt x="202" y="7"/>
                    <a:pt x="199" y="7"/>
                    <a:pt x="197" y="6"/>
                  </a:cubicBezTo>
                  <a:cubicBezTo>
                    <a:pt x="197" y="6"/>
                    <a:pt x="197" y="6"/>
                    <a:pt x="198" y="5"/>
                  </a:cubicBezTo>
                  <a:cubicBezTo>
                    <a:pt x="196" y="5"/>
                    <a:pt x="191" y="4"/>
                    <a:pt x="192" y="6"/>
                  </a:cubicBezTo>
                  <a:cubicBezTo>
                    <a:pt x="191" y="6"/>
                    <a:pt x="190" y="5"/>
                    <a:pt x="190" y="5"/>
                  </a:cubicBezTo>
                  <a:cubicBezTo>
                    <a:pt x="189" y="6"/>
                    <a:pt x="188" y="7"/>
                    <a:pt x="187" y="6"/>
                  </a:cubicBezTo>
                  <a:cubicBezTo>
                    <a:pt x="188" y="6"/>
                    <a:pt x="188" y="5"/>
                    <a:pt x="188" y="5"/>
                  </a:cubicBezTo>
                  <a:cubicBezTo>
                    <a:pt x="147" y="4"/>
                    <a:pt x="103" y="1"/>
                    <a:pt x="60" y="1"/>
                  </a:cubicBezTo>
                  <a:cubicBezTo>
                    <a:pt x="51" y="1"/>
                    <a:pt x="42" y="0"/>
                    <a:pt x="34" y="2"/>
                  </a:cubicBezTo>
                  <a:cubicBezTo>
                    <a:pt x="24" y="2"/>
                    <a:pt x="16" y="5"/>
                    <a:pt x="8" y="8"/>
                  </a:cubicBezTo>
                  <a:cubicBezTo>
                    <a:pt x="10" y="8"/>
                    <a:pt x="12" y="8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2"/>
                    <a:pt x="20" y="12"/>
                    <a:pt x="21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4"/>
                    <a:pt x="21" y="15"/>
                    <a:pt x="2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8"/>
                    <a:pt x="17" y="18"/>
                    <a:pt x="16" y="19"/>
                  </a:cubicBezTo>
                  <a:cubicBezTo>
                    <a:pt x="18" y="19"/>
                    <a:pt x="20" y="19"/>
                    <a:pt x="20" y="20"/>
                  </a:cubicBezTo>
                  <a:cubicBezTo>
                    <a:pt x="19" y="20"/>
                    <a:pt x="18" y="22"/>
                    <a:pt x="16" y="21"/>
                  </a:cubicBezTo>
                  <a:cubicBezTo>
                    <a:pt x="16" y="22"/>
                    <a:pt x="14" y="22"/>
                    <a:pt x="13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5" y="26"/>
                    <a:pt x="15" y="27"/>
                  </a:cubicBezTo>
                  <a:cubicBezTo>
                    <a:pt x="18" y="28"/>
                    <a:pt x="22" y="28"/>
                    <a:pt x="24" y="29"/>
                  </a:cubicBezTo>
                  <a:cubicBezTo>
                    <a:pt x="20" y="29"/>
                    <a:pt x="17" y="29"/>
                    <a:pt x="14" y="31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3" y="34"/>
                    <a:pt x="17" y="33"/>
                    <a:pt x="19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9"/>
                    <a:pt x="18" y="39"/>
                    <a:pt x="16" y="39"/>
                  </a:cubicBezTo>
                  <a:cubicBezTo>
                    <a:pt x="17" y="40"/>
                    <a:pt x="20" y="39"/>
                    <a:pt x="20" y="41"/>
                  </a:cubicBezTo>
                  <a:cubicBezTo>
                    <a:pt x="20" y="42"/>
                    <a:pt x="15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3" y="43"/>
                    <a:pt x="6" y="44"/>
                    <a:pt x="0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1" y="46"/>
                    <a:pt x="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9" y="48"/>
                    <a:pt x="10" y="48"/>
                    <a:pt x="10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2" y="49"/>
                    <a:pt x="20" y="50"/>
                    <a:pt x="18" y="50"/>
                  </a:cubicBezTo>
                  <a:cubicBezTo>
                    <a:pt x="19" y="51"/>
                    <a:pt x="20" y="50"/>
                    <a:pt x="20" y="51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8" y="52"/>
                    <a:pt x="19" y="53"/>
                  </a:cubicBezTo>
                  <a:cubicBezTo>
                    <a:pt x="16" y="54"/>
                    <a:pt x="12" y="53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0" y="54"/>
                    <a:pt x="10" y="56"/>
                    <a:pt x="13" y="55"/>
                  </a:cubicBezTo>
                  <a:cubicBezTo>
                    <a:pt x="14" y="55"/>
                    <a:pt x="15" y="56"/>
                    <a:pt x="14" y="56"/>
                  </a:cubicBezTo>
                  <a:cubicBezTo>
                    <a:pt x="14" y="55"/>
                    <a:pt x="18" y="55"/>
                    <a:pt x="20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2" y="57"/>
                    <a:pt x="9" y="57"/>
                  </a:cubicBezTo>
                  <a:cubicBezTo>
                    <a:pt x="15" y="58"/>
                    <a:pt x="20" y="56"/>
                    <a:pt x="25" y="58"/>
                  </a:cubicBezTo>
                  <a:cubicBezTo>
                    <a:pt x="21" y="58"/>
                    <a:pt x="16" y="58"/>
                    <a:pt x="12" y="59"/>
                  </a:cubicBezTo>
                  <a:cubicBezTo>
                    <a:pt x="16" y="59"/>
                    <a:pt x="20" y="59"/>
                    <a:pt x="24" y="59"/>
                  </a:cubicBezTo>
                  <a:cubicBezTo>
                    <a:pt x="20" y="61"/>
                    <a:pt x="13" y="60"/>
                    <a:pt x="8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3"/>
                    <a:pt x="18" y="62"/>
                    <a:pt x="16" y="63"/>
                  </a:cubicBezTo>
                  <a:cubicBezTo>
                    <a:pt x="16" y="64"/>
                    <a:pt x="10" y="64"/>
                    <a:pt x="7" y="64"/>
                  </a:cubicBezTo>
                  <a:cubicBezTo>
                    <a:pt x="10" y="65"/>
                    <a:pt x="18" y="64"/>
                    <a:pt x="23" y="65"/>
                  </a:cubicBezTo>
                  <a:cubicBezTo>
                    <a:pt x="23" y="67"/>
                    <a:pt x="17" y="65"/>
                    <a:pt x="18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1" y="67"/>
                    <a:pt x="15" y="68"/>
                    <a:pt x="9" y="68"/>
                  </a:cubicBezTo>
                  <a:cubicBezTo>
                    <a:pt x="10" y="69"/>
                    <a:pt x="12" y="68"/>
                    <a:pt x="1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0"/>
                    <a:pt x="19" y="71"/>
                    <a:pt x="18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8" y="71"/>
                    <a:pt x="30" y="72"/>
                  </a:cubicBezTo>
                  <a:cubicBezTo>
                    <a:pt x="24" y="72"/>
                    <a:pt x="17" y="72"/>
                    <a:pt x="12" y="73"/>
                  </a:cubicBezTo>
                  <a:cubicBezTo>
                    <a:pt x="16" y="73"/>
                    <a:pt x="21" y="73"/>
                    <a:pt x="25" y="73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5" y="74"/>
                    <a:pt x="15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8" y="76"/>
                    <a:pt x="25" y="75"/>
                    <a:pt x="29" y="76"/>
                  </a:cubicBezTo>
                  <a:cubicBezTo>
                    <a:pt x="24" y="77"/>
                    <a:pt x="18" y="77"/>
                    <a:pt x="13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7" y="79"/>
                    <a:pt x="16" y="79"/>
                    <a:pt x="15" y="79"/>
                  </a:cubicBezTo>
                  <a:cubicBezTo>
                    <a:pt x="21" y="79"/>
                    <a:pt x="27" y="79"/>
                    <a:pt x="33" y="80"/>
                  </a:cubicBezTo>
                  <a:cubicBezTo>
                    <a:pt x="30" y="82"/>
                    <a:pt x="26" y="81"/>
                    <a:pt x="23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30" y="84"/>
                    <a:pt x="30" y="85"/>
                    <a:pt x="32" y="85"/>
                  </a:cubicBezTo>
                  <a:cubicBezTo>
                    <a:pt x="27" y="86"/>
                    <a:pt x="22" y="87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20" y="87"/>
                    <a:pt x="24" y="87"/>
                    <a:pt x="26" y="87"/>
                  </a:cubicBezTo>
                  <a:cubicBezTo>
                    <a:pt x="25" y="88"/>
                    <a:pt x="21" y="87"/>
                    <a:pt x="21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0" y="89"/>
                    <a:pt x="16" y="89"/>
                    <a:pt x="14" y="90"/>
                  </a:cubicBezTo>
                  <a:cubicBezTo>
                    <a:pt x="15" y="90"/>
                    <a:pt x="16" y="89"/>
                    <a:pt x="17" y="90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4" y="90"/>
                    <a:pt x="18" y="91"/>
                    <a:pt x="20" y="91"/>
                  </a:cubicBezTo>
                  <a:cubicBezTo>
                    <a:pt x="21" y="92"/>
                    <a:pt x="22" y="91"/>
                    <a:pt x="22" y="92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3" y="93"/>
                    <a:pt x="14" y="93"/>
                    <a:pt x="14" y="93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6" y="95"/>
                    <a:pt x="20" y="95"/>
                    <a:pt x="16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4" y="97"/>
                    <a:pt x="20" y="96"/>
                    <a:pt x="18" y="97"/>
                  </a:cubicBezTo>
                  <a:cubicBezTo>
                    <a:pt x="19" y="97"/>
                    <a:pt x="20" y="96"/>
                    <a:pt x="21" y="97"/>
                  </a:cubicBezTo>
                  <a:cubicBezTo>
                    <a:pt x="20" y="97"/>
                    <a:pt x="19" y="98"/>
                    <a:pt x="17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28" y="99"/>
                    <a:pt x="21" y="99"/>
                    <a:pt x="16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8" y="100"/>
                    <a:pt x="29" y="101"/>
                    <a:pt x="30" y="101"/>
                  </a:cubicBezTo>
                  <a:cubicBezTo>
                    <a:pt x="27" y="103"/>
                    <a:pt x="22" y="101"/>
                    <a:pt x="19" y="102"/>
                  </a:cubicBezTo>
                  <a:cubicBezTo>
                    <a:pt x="22" y="102"/>
                    <a:pt x="24" y="102"/>
                    <a:pt x="26" y="103"/>
                  </a:cubicBezTo>
                  <a:cubicBezTo>
                    <a:pt x="25" y="104"/>
                    <a:pt x="21" y="103"/>
                    <a:pt x="19" y="104"/>
                  </a:cubicBezTo>
                  <a:cubicBezTo>
                    <a:pt x="22" y="104"/>
                    <a:pt x="25" y="104"/>
                    <a:pt x="27" y="105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24" y="107"/>
                    <a:pt x="24" y="108"/>
                    <a:pt x="23" y="108"/>
                  </a:cubicBezTo>
                  <a:cubicBezTo>
                    <a:pt x="22" y="109"/>
                    <a:pt x="26" y="108"/>
                    <a:pt x="27" y="109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7" y="110"/>
                    <a:pt x="29" y="110"/>
                    <a:pt x="29" y="111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2" y="115"/>
                    <a:pt x="18" y="114"/>
                    <a:pt x="14" y="115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30" y="115"/>
                    <a:pt x="27" y="116"/>
                    <a:pt x="27" y="117"/>
                  </a:cubicBezTo>
                  <a:cubicBezTo>
                    <a:pt x="28" y="117"/>
                    <a:pt x="28" y="117"/>
                    <a:pt x="29" y="117"/>
                  </a:cubicBezTo>
                  <a:cubicBezTo>
                    <a:pt x="28" y="117"/>
                    <a:pt x="26" y="117"/>
                    <a:pt x="24" y="117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7" y="119"/>
                    <a:pt x="28" y="119"/>
                    <a:pt x="29" y="119"/>
                  </a:cubicBezTo>
                  <a:cubicBezTo>
                    <a:pt x="27" y="120"/>
                    <a:pt x="26" y="122"/>
                    <a:pt x="23" y="122"/>
                  </a:cubicBezTo>
                  <a:cubicBezTo>
                    <a:pt x="25" y="122"/>
                    <a:pt x="27" y="122"/>
                    <a:pt x="28" y="123"/>
                  </a:cubicBezTo>
                  <a:cubicBezTo>
                    <a:pt x="27" y="124"/>
                    <a:pt x="25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6" y="124"/>
                    <a:pt x="26" y="124"/>
                    <a:pt x="27" y="124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7" y="125"/>
                    <a:pt x="28" y="125"/>
                    <a:pt x="29" y="125"/>
                  </a:cubicBezTo>
                  <a:cubicBezTo>
                    <a:pt x="29" y="126"/>
                    <a:pt x="28" y="126"/>
                    <a:pt x="27" y="126"/>
                  </a:cubicBezTo>
                  <a:cubicBezTo>
                    <a:pt x="28" y="128"/>
                    <a:pt x="23" y="127"/>
                    <a:pt x="22" y="128"/>
                  </a:cubicBezTo>
                  <a:cubicBezTo>
                    <a:pt x="22" y="128"/>
                    <a:pt x="23" y="127"/>
                    <a:pt x="23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3" y="129"/>
                    <a:pt x="24" y="128"/>
                    <a:pt x="26" y="129"/>
                  </a:cubicBezTo>
                  <a:cubicBezTo>
                    <a:pt x="26" y="129"/>
                    <a:pt x="25" y="129"/>
                    <a:pt x="25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8" y="131"/>
                    <a:pt x="29" y="131"/>
                    <a:pt x="29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3"/>
                    <a:pt x="26" y="133"/>
                    <a:pt x="25" y="133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7" y="135"/>
                    <a:pt x="29" y="135"/>
                    <a:pt x="30" y="136"/>
                  </a:cubicBezTo>
                  <a:cubicBezTo>
                    <a:pt x="30" y="136"/>
                    <a:pt x="29" y="136"/>
                    <a:pt x="29" y="136"/>
                  </a:cubicBezTo>
                  <a:cubicBezTo>
                    <a:pt x="30" y="136"/>
                    <a:pt x="31" y="136"/>
                    <a:pt x="32" y="136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40"/>
                    <a:pt x="30" y="140"/>
                  </a:cubicBezTo>
                  <a:cubicBezTo>
                    <a:pt x="31" y="140"/>
                    <a:pt x="32" y="140"/>
                    <a:pt x="32" y="140"/>
                  </a:cubicBezTo>
                  <a:cubicBezTo>
                    <a:pt x="30" y="141"/>
                    <a:pt x="28" y="141"/>
                    <a:pt x="26" y="14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28" y="142"/>
                    <a:pt x="25" y="143"/>
                    <a:pt x="22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5" y="143"/>
                    <a:pt x="24" y="144"/>
                    <a:pt x="24" y="144"/>
                  </a:cubicBezTo>
                  <a:cubicBezTo>
                    <a:pt x="28" y="143"/>
                    <a:pt x="31" y="144"/>
                    <a:pt x="34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2" y="146"/>
                    <a:pt x="31" y="146"/>
                    <a:pt x="30" y="146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4" y="147"/>
                    <a:pt x="31" y="147"/>
                    <a:pt x="28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4" y="149"/>
                    <a:pt x="31" y="148"/>
                    <a:pt x="29" y="149"/>
                  </a:cubicBezTo>
                  <a:cubicBezTo>
                    <a:pt x="30" y="149"/>
                    <a:pt x="31" y="149"/>
                    <a:pt x="31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6" y="149"/>
                    <a:pt x="36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1"/>
                    <a:pt x="41" y="151"/>
                    <a:pt x="42" y="151"/>
                  </a:cubicBezTo>
                  <a:cubicBezTo>
                    <a:pt x="41" y="152"/>
                    <a:pt x="40" y="152"/>
                    <a:pt x="39" y="152"/>
                  </a:cubicBezTo>
                  <a:cubicBezTo>
                    <a:pt x="37" y="152"/>
                    <a:pt x="35" y="151"/>
                    <a:pt x="34" y="150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1"/>
                    <a:pt x="35" y="151"/>
                    <a:pt x="35" y="152"/>
                  </a:cubicBezTo>
                  <a:cubicBezTo>
                    <a:pt x="35" y="152"/>
                    <a:pt x="33" y="152"/>
                    <a:pt x="32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8" y="153"/>
                    <a:pt x="39" y="153"/>
                    <a:pt x="39" y="154"/>
                  </a:cubicBezTo>
                  <a:cubicBezTo>
                    <a:pt x="35" y="154"/>
                    <a:pt x="31" y="154"/>
                    <a:pt x="28" y="155"/>
                  </a:cubicBezTo>
                  <a:cubicBezTo>
                    <a:pt x="39" y="154"/>
                    <a:pt x="50" y="154"/>
                    <a:pt x="6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2" y="152"/>
                    <a:pt x="45" y="153"/>
                    <a:pt x="46" y="152"/>
                  </a:cubicBezTo>
                  <a:cubicBezTo>
                    <a:pt x="45" y="152"/>
                    <a:pt x="44" y="153"/>
                    <a:pt x="43" y="152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8" y="151"/>
                    <a:pt x="46" y="152"/>
                    <a:pt x="45" y="151"/>
                  </a:cubicBezTo>
                  <a:cubicBezTo>
                    <a:pt x="47" y="151"/>
                    <a:pt x="48" y="149"/>
                    <a:pt x="49" y="151"/>
                  </a:cubicBezTo>
                  <a:cubicBezTo>
                    <a:pt x="51" y="151"/>
                    <a:pt x="54" y="151"/>
                    <a:pt x="55" y="150"/>
                  </a:cubicBezTo>
                  <a:cubicBezTo>
                    <a:pt x="62" y="152"/>
                    <a:pt x="71" y="150"/>
                    <a:pt x="78" y="151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1" y="150"/>
                    <a:pt x="88" y="152"/>
                    <a:pt x="93" y="152"/>
                  </a:cubicBezTo>
                  <a:cubicBezTo>
                    <a:pt x="93" y="152"/>
                    <a:pt x="94" y="152"/>
                    <a:pt x="94" y="152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100" y="153"/>
                    <a:pt x="110" y="152"/>
                    <a:pt x="115" y="153"/>
                  </a:cubicBezTo>
                  <a:cubicBezTo>
                    <a:pt x="113" y="153"/>
                    <a:pt x="111" y="154"/>
                    <a:pt x="109" y="154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20" y="155"/>
                    <a:pt x="123" y="153"/>
                    <a:pt x="127" y="154"/>
                  </a:cubicBezTo>
                  <a:cubicBezTo>
                    <a:pt x="124" y="155"/>
                    <a:pt x="121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7"/>
                    <a:pt x="117" y="156"/>
                    <a:pt x="116" y="157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4" y="156"/>
                    <a:pt x="112" y="156"/>
                    <a:pt x="111" y="157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3" y="159"/>
                    <a:pt x="97" y="158"/>
                    <a:pt x="101" y="159"/>
                  </a:cubicBezTo>
                  <a:cubicBezTo>
                    <a:pt x="99" y="159"/>
                    <a:pt x="96" y="160"/>
                    <a:pt x="94" y="160"/>
                  </a:cubicBezTo>
                  <a:cubicBezTo>
                    <a:pt x="97" y="161"/>
                    <a:pt x="99" y="159"/>
                    <a:pt x="101" y="160"/>
                  </a:cubicBezTo>
                  <a:cubicBezTo>
                    <a:pt x="102" y="159"/>
                    <a:pt x="103" y="159"/>
                    <a:pt x="103" y="159"/>
                  </a:cubicBezTo>
                  <a:cubicBezTo>
                    <a:pt x="102" y="159"/>
                    <a:pt x="101" y="159"/>
                    <a:pt x="101" y="158"/>
                  </a:cubicBezTo>
                  <a:cubicBezTo>
                    <a:pt x="101" y="158"/>
                    <a:pt x="103" y="158"/>
                    <a:pt x="104" y="158"/>
                  </a:cubicBezTo>
                  <a:cubicBezTo>
                    <a:pt x="108" y="159"/>
                    <a:pt x="101" y="159"/>
                    <a:pt x="103" y="161"/>
                  </a:cubicBezTo>
                  <a:cubicBezTo>
                    <a:pt x="101" y="161"/>
                    <a:pt x="96" y="160"/>
                    <a:pt x="93" y="161"/>
                  </a:cubicBezTo>
                  <a:cubicBezTo>
                    <a:pt x="96" y="161"/>
                    <a:pt x="98" y="160"/>
                    <a:pt x="100" y="161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101" y="162"/>
                    <a:pt x="105" y="161"/>
                    <a:pt x="108" y="162"/>
                  </a:cubicBezTo>
                  <a:cubicBezTo>
                    <a:pt x="104" y="163"/>
                    <a:pt x="98" y="162"/>
                    <a:pt x="94" y="163"/>
                  </a:cubicBezTo>
                  <a:cubicBezTo>
                    <a:pt x="98" y="163"/>
                    <a:pt x="101" y="162"/>
                    <a:pt x="105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103" y="163"/>
                    <a:pt x="104" y="164"/>
                    <a:pt x="104" y="164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4" y="163"/>
                    <a:pt x="105" y="163"/>
                    <a:pt x="106" y="163"/>
                  </a:cubicBezTo>
                  <a:cubicBezTo>
                    <a:pt x="106" y="163"/>
                    <a:pt x="106" y="163"/>
                    <a:pt x="107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9" y="163"/>
                    <a:pt x="110" y="163"/>
                    <a:pt x="111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62"/>
                    <a:pt x="115" y="161"/>
                    <a:pt x="115" y="162"/>
                  </a:cubicBezTo>
                  <a:cubicBezTo>
                    <a:pt x="115" y="162"/>
                    <a:pt x="115" y="162"/>
                    <a:pt x="114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8" y="163"/>
                    <a:pt x="119" y="163"/>
                    <a:pt x="120" y="163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17" y="164"/>
                    <a:pt x="115" y="165"/>
                    <a:pt x="114" y="165"/>
                  </a:cubicBezTo>
                  <a:cubicBezTo>
                    <a:pt x="115" y="165"/>
                    <a:pt x="117" y="165"/>
                    <a:pt x="118" y="165"/>
                  </a:cubicBezTo>
                  <a:cubicBezTo>
                    <a:pt x="111" y="168"/>
                    <a:pt x="104" y="166"/>
                    <a:pt x="96" y="168"/>
                  </a:cubicBezTo>
                  <a:cubicBezTo>
                    <a:pt x="105" y="169"/>
                    <a:pt x="114" y="166"/>
                    <a:pt x="124" y="16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14" y="170"/>
                    <a:pt x="105" y="171"/>
                    <a:pt x="98" y="172"/>
                  </a:cubicBezTo>
                  <a:cubicBezTo>
                    <a:pt x="104" y="172"/>
                    <a:pt x="110" y="170"/>
                    <a:pt x="116" y="171"/>
                  </a:cubicBezTo>
                  <a:cubicBezTo>
                    <a:pt x="104" y="172"/>
                    <a:pt x="92" y="173"/>
                    <a:pt x="78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81" y="174"/>
                    <a:pt x="85" y="174"/>
                    <a:pt x="88" y="173"/>
                  </a:cubicBezTo>
                  <a:cubicBezTo>
                    <a:pt x="89" y="174"/>
                    <a:pt x="90" y="174"/>
                    <a:pt x="90" y="175"/>
                  </a:cubicBezTo>
                  <a:cubicBezTo>
                    <a:pt x="82" y="175"/>
                    <a:pt x="75" y="176"/>
                    <a:pt x="67" y="176"/>
                  </a:cubicBezTo>
                  <a:cubicBezTo>
                    <a:pt x="70" y="175"/>
                    <a:pt x="74" y="176"/>
                    <a:pt x="77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67" y="174"/>
                    <a:pt x="62" y="175"/>
                    <a:pt x="57" y="174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58" y="172"/>
                    <a:pt x="52" y="173"/>
                    <a:pt x="44" y="172"/>
                  </a:cubicBezTo>
                  <a:cubicBezTo>
                    <a:pt x="48" y="172"/>
                    <a:pt x="53" y="172"/>
                    <a:pt x="56" y="171"/>
                  </a:cubicBezTo>
                  <a:cubicBezTo>
                    <a:pt x="56" y="171"/>
                    <a:pt x="56" y="171"/>
                    <a:pt x="55" y="171"/>
                  </a:cubicBezTo>
                  <a:cubicBezTo>
                    <a:pt x="56" y="170"/>
                    <a:pt x="57" y="171"/>
                    <a:pt x="59" y="171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0"/>
                    <a:pt x="46" y="170"/>
                    <a:pt x="45" y="170"/>
                  </a:cubicBezTo>
                  <a:cubicBezTo>
                    <a:pt x="50" y="170"/>
                    <a:pt x="54" y="169"/>
                    <a:pt x="58" y="169"/>
                  </a:cubicBezTo>
                  <a:cubicBezTo>
                    <a:pt x="57" y="169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3" y="167"/>
                    <a:pt x="51" y="167"/>
                    <a:pt x="50" y="167"/>
                  </a:cubicBezTo>
                  <a:cubicBezTo>
                    <a:pt x="54" y="165"/>
                    <a:pt x="59" y="166"/>
                    <a:pt x="63" y="165"/>
                  </a:cubicBezTo>
                  <a:cubicBezTo>
                    <a:pt x="57" y="165"/>
                    <a:pt x="51" y="166"/>
                    <a:pt x="45" y="165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1" y="165"/>
                    <a:pt x="51" y="165"/>
                    <a:pt x="50" y="164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3" y="164"/>
                    <a:pt x="55" y="164"/>
                    <a:pt x="56" y="165"/>
                  </a:cubicBezTo>
                  <a:cubicBezTo>
                    <a:pt x="57" y="165"/>
                    <a:pt x="58" y="165"/>
                    <a:pt x="58" y="164"/>
                  </a:cubicBezTo>
                  <a:cubicBezTo>
                    <a:pt x="57" y="164"/>
                    <a:pt x="57" y="165"/>
                    <a:pt x="56" y="164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6" y="163"/>
                    <a:pt x="50" y="164"/>
                    <a:pt x="46" y="163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3" y="161"/>
                    <a:pt x="53" y="161"/>
                    <a:pt x="53" y="161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5" y="160"/>
                    <a:pt x="43" y="160"/>
                    <a:pt x="43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4" y="158"/>
                    <a:pt x="48" y="159"/>
                    <a:pt x="50" y="158"/>
                  </a:cubicBezTo>
                  <a:cubicBezTo>
                    <a:pt x="49" y="158"/>
                    <a:pt x="47" y="158"/>
                    <a:pt x="46" y="158"/>
                  </a:cubicBezTo>
                  <a:cubicBezTo>
                    <a:pt x="51" y="156"/>
                    <a:pt x="57" y="157"/>
                    <a:pt x="62" y="157"/>
                  </a:cubicBezTo>
                  <a:cubicBezTo>
                    <a:pt x="57" y="157"/>
                    <a:pt x="46" y="157"/>
                    <a:pt x="40" y="157"/>
                  </a:cubicBezTo>
                  <a:cubicBezTo>
                    <a:pt x="42" y="156"/>
                    <a:pt x="47" y="156"/>
                    <a:pt x="49" y="155"/>
                  </a:cubicBezTo>
                  <a:cubicBezTo>
                    <a:pt x="45" y="156"/>
                    <a:pt x="41" y="154"/>
                    <a:pt x="37" y="155"/>
                  </a:cubicBezTo>
                  <a:cubicBezTo>
                    <a:pt x="35" y="156"/>
                    <a:pt x="36" y="157"/>
                    <a:pt x="38" y="157"/>
                  </a:cubicBezTo>
                  <a:cubicBezTo>
                    <a:pt x="33" y="157"/>
                    <a:pt x="27" y="157"/>
                    <a:pt x="23" y="158"/>
                  </a:cubicBezTo>
                  <a:cubicBezTo>
                    <a:pt x="28" y="158"/>
                    <a:pt x="31" y="159"/>
                    <a:pt x="35" y="158"/>
                  </a:cubicBezTo>
                  <a:cubicBezTo>
                    <a:pt x="37" y="158"/>
                    <a:pt x="37" y="159"/>
                    <a:pt x="36" y="159"/>
                  </a:cubicBezTo>
                  <a:cubicBezTo>
                    <a:pt x="37" y="159"/>
                    <a:pt x="38" y="160"/>
                    <a:pt x="39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5" y="161"/>
                    <a:pt x="36" y="160"/>
                    <a:pt x="37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1" y="162"/>
                    <a:pt x="31" y="162"/>
                    <a:pt x="32" y="162"/>
                  </a:cubicBezTo>
                  <a:cubicBezTo>
                    <a:pt x="31" y="162"/>
                    <a:pt x="30" y="164"/>
                    <a:pt x="28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1" y="164"/>
                    <a:pt x="31" y="165"/>
                    <a:pt x="30" y="165"/>
                  </a:cubicBezTo>
                  <a:cubicBezTo>
                    <a:pt x="31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3" y="167"/>
                    <a:pt x="34" y="168"/>
                    <a:pt x="36" y="168"/>
                  </a:cubicBezTo>
                  <a:cubicBezTo>
                    <a:pt x="34" y="169"/>
                    <a:pt x="32" y="169"/>
                    <a:pt x="31" y="169"/>
                  </a:cubicBezTo>
                  <a:cubicBezTo>
                    <a:pt x="31" y="170"/>
                    <a:pt x="28" y="169"/>
                    <a:pt x="28" y="170"/>
                  </a:cubicBezTo>
                  <a:cubicBezTo>
                    <a:pt x="30" y="171"/>
                    <a:pt x="33" y="169"/>
                    <a:pt x="34" y="171"/>
                  </a:cubicBezTo>
                  <a:cubicBezTo>
                    <a:pt x="33" y="171"/>
                    <a:pt x="32" y="172"/>
                    <a:pt x="31" y="172"/>
                  </a:cubicBezTo>
                  <a:cubicBezTo>
                    <a:pt x="37" y="173"/>
                    <a:pt x="37" y="173"/>
                    <a:pt x="37" y="173"/>
                  </a:cubicBezTo>
                  <a:cubicBezTo>
                    <a:pt x="34" y="173"/>
                    <a:pt x="32" y="173"/>
                    <a:pt x="29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4"/>
                    <a:pt x="30" y="174"/>
                    <a:pt x="29" y="174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6"/>
                    <a:pt x="30" y="175"/>
                    <a:pt x="29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78"/>
                    <a:pt x="25" y="178"/>
                    <a:pt x="26" y="178"/>
                  </a:cubicBezTo>
                  <a:cubicBezTo>
                    <a:pt x="26" y="179"/>
                    <a:pt x="25" y="179"/>
                    <a:pt x="24" y="179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6" y="180"/>
                    <a:pt x="27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8" y="181"/>
                    <a:pt x="28" y="181"/>
                    <a:pt x="28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9" y="182"/>
                    <a:pt x="31" y="182"/>
                    <a:pt x="32" y="182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1" y="184"/>
                    <a:pt x="26" y="184"/>
                    <a:pt x="25" y="185"/>
                  </a:cubicBezTo>
                  <a:cubicBezTo>
                    <a:pt x="26" y="185"/>
                    <a:pt x="28" y="185"/>
                    <a:pt x="29" y="186"/>
                  </a:cubicBezTo>
                  <a:cubicBezTo>
                    <a:pt x="33" y="186"/>
                    <a:pt x="38" y="185"/>
                    <a:pt x="41" y="187"/>
                  </a:cubicBezTo>
                  <a:cubicBezTo>
                    <a:pt x="52" y="187"/>
                    <a:pt x="63" y="187"/>
                    <a:pt x="72" y="185"/>
                  </a:cubicBezTo>
                  <a:cubicBezTo>
                    <a:pt x="71" y="185"/>
                    <a:pt x="70" y="185"/>
                    <a:pt x="69" y="185"/>
                  </a:cubicBezTo>
                  <a:cubicBezTo>
                    <a:pt x="71" y="185"/>
                    <a:pt x="74" y="184"/>
                    <a:pt x="77" y="184"/>
                  </a:cubicBezTo>
                  <a:cubicBezTo>
                    <a:pt x="80" y="183"/>
                    <a:pt x="87" y="184"/>
                    <a:pt x="90" y="183"/>
                  </a:cubicBezTo>
                  <a:cubicBezTo>
                    <a:pt x="95" y="184"/>
                    <a:pt x="102" y="182"/>
                    <a:pt x="106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06" y="183"/>
                    <a:pt x="106" y="183"/>
                    <a:pt x="105" y="183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8" y="183"/>
                    <a:pt x="111" y="182"/>
                    <a:pt x="111" y="183"/>
                  </a:cubicBezTo>
                  <a:cubicBezTo>
                    <a:pt x="112" y="183"/>
                    <a:pt x="111" y="182"/>
                    <a:pt x="114" y="182"/>
                  </a:cubicBezTo>
                  <a:cubicBezTo>
                    <a:pt x="114" y="182"/>
                    <a:pt x="114" y="182"/>
                    <a:pt x="114" y="183"/>
                  </a:cubicBezTo>
                  <a:cubicBezTo>
                    <a:pt x="116" y="183"/>
                    <a:pt x="116" y="182"/>
                    <a:pt x="116" y="182"/>
                  </a:cubicBezTo>
                  <a:cubicBezTo>
                    <a:pt x="118" y="181"/>
                    <a:pt x="117" y="182"/>
                    <a:pt x="118" y="183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20" y="182"/>
                    <a:pt x="122" y="182"/>
                    <a:pt x="123" y="183"/>
                  </a:cubicBezTo>
                  <a:cubicBezTo>
                    <a:pt x="123" y="184"/>
                    <a:pt x="122" y="184"/>
                    <a:pt x="122" y="184"/>
                  </a:cubicBezTo>
                  <a:cubicBezTo>
                    <a:pt x="121" y="184"/>
                    <a:pt x="119" y="184"/>
                    <a:pt x="118" y="184"/>
                  </a:cubicBezTo>
                  <a:cubicBezTo>
                    <a:pt x="122" y="185"/>
                    <a:pt x="122" y="185"/>
                    <a:pt x="122" y="185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7"/>
                    <a:pt x="118" y="186"/>
                    <a:pt x="119" y="187"/>
                  </a:cubicBezTo>
                  <a:cubicBezTo>
                    <a:pt x="118" y="187"/>
                    <a:pt x="118" y="187"/>
                    <a:pt x="117" y="187"/>
                  </a:cubicBezTo>
                  <a:cubicBezTo>
                    <a:pt x="135" y="191"/>
                    <a:pt x="154" y="185"/>
                    <a:pt x="172" y="186"/>
                  </a:cubicBezTo>
                  <a:close/>
                  <a:moveTo>
                    <a:pt x="327" y="185"/>
                  </a:moveTo>
                  <a:cubicBezTo>
                    <a:pt x="327" y="186"/>
                    <a:pt x="327" y="186"/>
                    <a:pt x="327" y="186"/>
                  </a:cubicBezTo>
                  <a:cubicBezTo>
                    <a:pt x="317" y="186"/>
                    <a:pt x="317" y="186"/>
                    <a:pt x="317" y="186"/>
                  </a:cubicBezTo>
                  <a:cubicBezTo>
                    <a:pt x="317" y="185"/>
                    <a:pt x="317" y="185"/>
                    <a:pt x="317" y="185"/>
                  </a:cubicBezTo>
                  <a:lnTo>
                    <a:pt x="327" y="185"/>
                  </a:lnTo>
                  <a:close/>
                  <a:moveTo>
                    <a:pt x="316" y="185"/>
                  </a:moveTo>
                  <a:cubicBezTo>
                    <a:pt x="316" y="186"/>
                    <a:pt x="316" y="186"/>
                    <a:pt x="316" y="186"/>
                  </a:cubicBezTo>
                  <a:cubicBezTo>
                    <a:pt x="314" y="186"/>
                    <a:pt x="314" y="186"/>
                    <a:pt x="314" y="186"/>
                  </a:cubicBezTo>
                  <a:cubicBezTo>
                    <a:pt x="314" y="185"/>
                    <a:pt x="314" y="185"/>
                    <a:pt x="314" y="185"/>
                  </a:cubicBezTo>
                  <a:lnTo>
                    <a:pt x="316" y="185"/>
                  </a:lnTo>
                  <a:close/>
                  <a:moveTo>
                    <a:pt x="236" y="185"/>
                  </a:moveTo>
                  <a:cubicBezTo>
                    <a:pt x="236" y="185"/>
                    <a:pt x="236" y="185"/>
                    <a:pt x="236" y="185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1" y="185"/>
                    <a:pt x="241" y="185"/>
                    <a:pt x="241" y="185"/>
                  </a:cubicBezTo>
                  <a:lnTo>
                    <a:pt x="236" y="185"/>
                  </a:lnTo>
                  <a:close/>
                  <a:moveTo>
                    <a:pt x="303" y="186"/>
                  </a:moveTo>
                  <a:cubicBezTo>
                    <a:pt x="303" y="186"/>
                    <a:pt x="303" y="186"/>
                    <a:pt x="303" y="186"/>
                  </a:cubicBezTo>
                  <a:cubicBezTo>
                    <a:pt x="299" y="186"/>
                    <a:pt x="299" y="186"/>
                    <a:pt x="299" y="186"/>
                  </a:cubicBezTo>
                  <a:cubicBezTo>
                    <a:pt x="299" y="186"/>
                    <a:pt x="299" y="186"/>
                    <a:pt x="299" y="186"/>
                  </a:cubicBezTo>
                  <a:lnTo>
                    <a:pt x="303" y="186"/>
                  </a:lnTo>
                  <a:close/>
                  <a:moveTo>
                    <a:pt x="283" y="186"/>
                  </a:moveTo>
                  <a:cubicBezTo>
                    <a:pt x="259" y="186"/>
                    <a:pt x="259" y="186"/>
                    <a:pt x="259" y="186"/>
                  </a:cubicBezTo>
                  <a:cubicBezTo>
                    <a:pt x="259" y="185"/>
                    <a:pt x="259" y="185"/>
                    <a:pt x="259" y="185"/>
                  </a:cubicBezTo>
                  <a:cubicBezTo>
                    <a:pt x="283" y="185"/>
                    <a:pt x="283" y="185"/>
                    <a:pt x="283" y="185"/>
                  </a:cubicBezTo>
                  <a:lnTo>
                    <a:pt x="283" y="186"/>
                  </a:lnTo>
                  <a:close/>
                  <a:moveTo>
                    <a:pt x="293" y="185"/>
                  </a:moveTo>
                  <a:cubicBezTo>
                    <a:pt x="293" y="185"/>
                    <a:pt x="293" y="185"/>
                    <a:pt x="293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8" y="185"/>
                    <a:pt x="298" y="185"/>
                    <a:pt x="298" y="185"/>
                  </a:cubicBezTo>
                  <a:lnTo>
                    <a:pt x="293" y="185"/>
                  </a:lnTo>
                  <a:close/>
                  <a:moveTo>
                    <a:pt x="314" y="185"/>
                  </a:moveTo>
                  <a:cubicBezTo>
                    <a:pt x="314" y="185"/>
                    <a:pt x="314" y="185"/>
                    <a:pt x="314" y="185"/>
                  </a:cubicBezTo>
                  <a:cubicBezTo>
                    <a:pt x="304" y="185"/>
                    <a:pt x="304" y="185"/>
                    <a:pt x="304" y="185"/>
                  </a:cubicBezTo>
                  <a:cubicBezTo>
                    <a:pt x="304" y="185"/>
                    <a:pt x="304" y="185"/>
                    <a:pt x="304" y="185"/>
                  </a:cubicBezTo>
                  <a:lnTo>
                    <a:pt x="314" y="185"/>
                  </a:lnTo>
                  <a:close/>
                  <a:moveTo>
                    <a:pt x="234" y="185"/>
                  </a:moveTo>
                  <a:cubicBezTo>
                    <a:pt x="231" y="184"/>
                    <a:pt x="228" y="186"/>
                    <a:pt x="225" y="185"/>
                  </a:cubicBezTo>
                  <a:cubicBezTo>
                    <a:pt x="229" y="185"/>
                    <a:pt x="231" y="184"/>
                    <a:pt x="234" y="185"/>
                  </a:cubicBezTo>
                  <a:close/>
                  <a:moveTo>
                    <a:pt x="215" y="185"/>
                  </a:moveTo>
                  <a:cubicBezTo>
                    <a:pt x="220" y="185"/>
                    <a:pt x="220" y="185"/>
                    <a:pt x="220" y="185"/>
                  </a:cubicBezTo>
                  <a:cubicBezTo>
                    <a:pt x="218" y="185"/>
                    <a:pt x="217" y="185"/>
                    <a:pt x="215" y="185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7" y="184"/>
                    <a:pt x="211" y="185"/>
                    <a:pt x="215" y="185"/>
                  </a:cubicBezTo>
                  <a:close/>
                  <a:moveTo>
                    <a:pt x="314" y="184"/>
                  </a:moveTo>
                  <a:cubicBezTo>
                    <a:pt x="314" y="184"/>
                    <a:pt x="314" y="184"/>
                    <a:pt x="314" y="184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1" y="184"/>
                    <a:pt x="311" y="184"/>
                    <a:pt x="311" y="184"/>
                  </a:cubicBezTo>
                  <a:lnTo>
                    <a:pt x="314" y="184"/>
                  </a:lnTo>
                  <a:close/>
                  <a:moveTo>
                    <a:pt x="251" y="183"/>
                  </a:moveTo>
                  <a:cubicBezTo>
                    <a:pt x="251" y="184"/>
                    <a:pt x="251" y="184"/>
                    <a:pt x="251" y="184"/>
                  </a:cubicBezTo>
                  <a:cubicBezTo>
                    <a:pt x="247" y="184"/>
                    <a:pt x="247" y="184"/>
                    <a:pt x="247" y="184"/>
                  </a:cubicBezTo>
                  <a:cubicBezTo>
                    <a:pt x="247" y="183"/>
                    <a:pt x="247" y="183"/>
                    <a:pt x="247" y="183"/>
                  </a:cubicBezTo>
                  <a:lnTo>
                    <a:pt x="251" y="183"/>
                  </a:lnTo>
                  <a:close/>
                  <a:moveTo>
                    <a:pt x="230" y="179"/>
                  </a:moveTo>
                  <a:cubicBezTo>
                    <a:pt x="230" y="180"/>
                    <a:pt x="230" y="180"/>
                    <a:pt x="230" y="180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7" y="179"/>
                    <a:pt x="227" y="179"/>
                    <a:pt x="227" y="179"/>
                  </a:cubicBezTo>
                  <a:lnTo>
                    <a:pt x="230" y="179"/>
                  </a:lnTo>
                  <a:close/>
                  <a:moveTo>
                    <a:pt x="294" y="179"/>
                  </a:moveTo>
                  <a:cubicBezTo>
                    <a:pt x="294" y="179"/>
                    <a:pt x="294" y="179"/>
                    <a:pt x="294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lnTo>
                    <a:pt x="294" y="179"/>
                  </a:lnTo>
                  <a:close/>
                  <a:moveTo>
                    <a:pt x="343" y="171"/>
                  </a:moveTo>
                  <a:cubicBezTo>
                    <a:pt x="351" y="171"/>
                    <a:pt x="351" y="171"/>
                    <a:pt x="351" y="171"/>
                  </a:cubicBezTo>
                  <a:cubicBezTo>
                    <a:pt x="348" y="171"/>
                    <a:pt x="346" y="171"/>
                    <a:pt x="343" y="171"/>
                  </a:cubicBezTo>
                  <a:close/>
                  <a:moveTo>
                    <a:pt x="389" y="171"/>
                  </a:moveTo>
                  <a:cubicBezTo>
                    <a:pt x="389" y="171"/>
                    <a:pt x="389" y="171"/>
                    <a:pt x="389" y="171"/>
                  </a:cubicBezTo>
                  <a:cubicBezTo>
                    <a:pt x="387" y="171"/>
                    <a:pt x="387" y="171"/>
                    <a:pt x="387" y="171"/>
                  </a:cubicBezTo>
                  <a:cubicBezTo>
                    <a:pt x="387" y="171"/>
                    <a:pt x="387" y="171"/>
                    <a:pt x="387" y="171"/>
                  </a:cubicBezTo>
                  <a:lnTo>
                    <a:pt x="389" y="171"/>
                  </a:lnTo>
                  <a:close/>
                  <a:moveTo>
                    <a:pt x="380" y="171"/>
                  </a:moveTo>
                  <a:cubicBezTo>
                    <a:pt x="380" y="171"/>
                    <a:pt x="380" y="171"/>
                    <a:pt x="380" y="171"/>
                  </a:cubicBezTo>
                  <a:cubicBezTo>
                    <a:pt x="378" y="171"/>
                    <a:pt x="378" y="171"/>
                    <a:pt x="378" y="171"/>
                  </a:cubicBezTo>
                  <a:cubicBezTo>
                    <a:pt x="378" y="171"/>
                    <a:pt x="378" y="171"/>
                    <a:pt x="378" y="171"/>
                  </a:cubicBezTo>
                  <a:lnTo>
                    <a:pt x="380" y="171"/>
                  </a:lnTo>
                  <a:close/>
                  <a:moveTo>
                    <a:pt x="413" y="170"/>
                  </a:moveTo>
                  <a:cubicBezTo>
                    <a:pt x="413" y="171"/>
                    <a:pt x="413" y="171"/>
                    <a:pt x="413" y="171"/>
                  </a:cubicBezTo>
                  <a:cubicBezTo>
                    <a:pt x="409" y="171"/>
                    <a:pt x="409" y="171"/>
                    <a:pt x="409" y="171"/>
                  </a:cubicBezTo>
                  <a:cubicBezTo>
                    <a:pt x="409" y="170"/>
                    <a:pt x="409" y="170"/>
                    <a:pt x="409" y="170"/>
                  </a:cubicBezTo>
                  <a:lnTo>
                    <a:pt x="413" y="170"/>
                  </a:lnTo>
                  <a:close/>
                  <a:moveTo>
                    <a:pt x="383" y="135"/>
                  </a:moveTo>
                  <a:cubicBezTo>
                    <a:pt x="383" y="134"/>
                    <a:pt x="383" y="134"/>
                    <a:pt x="383" y="134"/>
                  </a:cubicBezTo>
                  <a:cubicBezTo>
                    <a:pt x="385" y="134"/>
                    <a:pt x="385" y="134"/>
                    <a:pt x="385" y="134"/>
                  </a:cubicBezTo>
                  <a:cubicBezTo>
                    <a:pt x="385" y="135"/>
                    <a:pt x="385" y="135"/>
                    <a:pt x="385" y="135"/>
                  </a:cubicBezTo>
                  <a:lnTo>
                    <a:pt x="383" y="135"/>
                  </a:lnTo>
                  <a:close/>
                  <a:moveTo>
                    <a:pt x="384" y="63"/>
                  </a:moveTo>
                  <a:cubicBezTo>
                    <a:pt x="384" y="64"/>
                    <a:pt x="384" y="64"/>
                    <a:pt x="384" y="64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3"/>
                    <a:pt x="381" y="63"/>
                    <a:pt x="381" y="63"/>
                  </a:cubicBezTo>
                  <a:lnTo>
                    <a:pt x="384" y="63"/>
                  </a:lnTo>
                  <a:close/>
                  <a:moveTo>
                    <a:pt x="337" y="17"/>
                  </a:moveTo>
                  <a:cubicBezTo>
                    <a:pt x="337" y="17"/>
                    <a:pt x="337" y="17"/>
                    <a:pt x="337" y="17"/>
                  </a:cubicBezTo>
                  <a:cubicBezTo>
                    <a:pt x="331" y="17"/>
                    <a:pt x="331" y="17"/>
                    <a:pt x="331" y="17"/>
                  </a:cubicBezTo>
                  <a:cubicBezTo>
                    <a:pt x="331" y="17"/>
                    <a:pt x="331" y="17"/>
                    <a:pt x="331" y="17"/>
                  </a:cubicBezTo>
                  <a:lnTo>
                    <a:pt x="337" y="17"/>
                  </a:ln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1" y="5"/>
                  </a:lnTo>
                  <a:close/>
                  <a:moveTo>
                    <a:pt x="291" y="9"/>
                  </a:moveTo>
                  <a:cubicBezTo>
                    <a:pt x="291" y="9"/>
                    <a:pt x="291" y="9"/>
                    <a:pt x="291" y="9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296" y="9"/>
                    <a:pt x="296" y="9"/>
                    <a:pt x="296" y="9"/>
                  </a:cubicBezTo>
                  <a:lnTo>
                    <a:pt x="291" y="9"/>
                  </a:lnTo>
                  <a:close/>
                  <a:moveTo>
                    <a:pt x="305" y="9"/>
                  </a:moveTo>
                  <a:cubicBezTo>
                    <a:pt x="304" y="9"/>
                    <a:pt x="304" y="9"/>
                    <a:pt x="304" y="9"/>
                  </a:cubicBezTo>
                  <a:cubicBezTo>
                    <a:pt x="314" y="9"/>
                    <a:pt x="314" y="9"/>
                    <a:pt x="314" y="9"/>
                  </a:cubicBezTo>
                  <a:lnTo>
                    <a:pt x="305" y="9"/>
                  </a:lnTo>
                  <a:close/>
                  <a:moveTo>
                    <a:pt x="212" y="11"/>
                  </a:moveTo>
                  <a:cubicBezTo>
                    <a:pt x="212" y="11"/>
                    <a:pt x="212" y="11"/>
                    <a:pt x="212" y="11"/>
                  </a:cubicBezTo>
                  <a:cubicBezTo>
                    <a:pt x="220" y="11"/>
                    <a:pt x="220" y="11"/>
                    <a:pt x="220" y="11"/>
                  </a:cubicBezTo>
                  <a:cubicBezTo>
                    <a:pt x="220" y="11"/>
                    <a:pt x="220" y="11"/>
                    <a:pt x="220" y="11"/>
                  </a:cubicBezTo>
                  <a:lnTo>
                    <a:pt x="212" y="11"/>
                  </a:lnTo>
                  <a:close/>
                  <a:moveTo>
                    <a:pt x="237" y="13"/>
                  </a:moveTo>
                  <a:cubicBezTo>
                    <a:pt x="237" y="13"/>
                    <a:pt x="237" y="13"/>
                    <a:pt x="237" y="13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3"/>
                    <a:pt x="253" y="13"/>
                    <a:pt x="253" y="13"/>
                  </a:cubicBezTo>
                  <a:lnTo>
                    <a:pt x="237" y="13"/>
                  </a:lnTo>
                  <a:close/>
                  <a:moveTo>
                    <a:pt x="308" y="16"/>
                  </a:moveTo>
                  <a:cubicBezTo>
                    <a:pt x="308" y="17"/>
                    <a:pt x="308" y="17"/>
                    <a:pt x="308" y="17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301" y="16"/>
                    <a:pt x="301" y="16"/>
                    <a:pt x="301" y="16"/>
                  </a:cubicBezTo>
                  <a:lnTo>
                    <a:pt x="308" y="16"/>
                  </a:lnTo>
                  <a:close/>
                  <a:moveTo>
                    <a:pt x="241" y="16"/>
                  </a:moveTo>
                  <a:cubicBezTo>
                    <a:pt x="241" y="15"/>
                    <a:pt x="241" y="15"/>
                    <a:pt x="241" y="15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6" y="16"/>
                    <a:pt x="246" y="16"/>
                    <a:pt x="246" y="16"/>
                  </a:cubicBezTo>
                  <a:lnTo>
                    <a:pt x="241" y="16"/>
                  </a:lnTo>
                  <a:close/>
                  <a:moveTo>
                    <a:pt x="262" y="16"/>
                  </a:moveTo>
                  <a:cubicBezTo>
                    <a:pt x="262" y="15"/>
                    <a:pt x="262" y="15"/>
                    <a:pt x="262" y="15"/>
                  </a:cubicBezTo>
                  <a:cubicBezTo>
                    <a:pt x="266" y="15"/>
                    <a:pt x="266" y="15"/>
                    <a:pt x="266" y="15"/>
                  </a:cubicBezTo>
                  <a:cubicBezTo>
                    <a:pt x="266" y="16"/>
                    <a:pt x="266" y="16"/>
                    <a:pt x="266" y="16"/>
                  </a:cubicBezTo>
                  <a:lnTo>
                    <a:pt x="262" y="16"/>
                  </a:lnTo>
                  <a:close/>
                  <a:moveTo>
                    <a:pt x="273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81" y="16"/>
                    <a:pt x="281" y="16"/>
                    <a:pt x="281" y="16"/>
                  </a:cubicBezTo>
                  <a:cubicBezTo>
                    <a:pt x="281" y="16"/>
                    <a:pt x="281" y="16"/>
                    <a:pt x="281" y="16"/>
                  </a:cubicBezTo>
                  <a:lnTo>
                    <a:pt x="273" y="16"/>
                  </a:lnTo>
                  <a:close/>
                  <a:moveTo>
                    <a:pt x="291" y="16"/>
                  </a:moveTo>
                  <a:cubicBezTo>
                    <a:pt x="293" y="16"/>
                    <a:pt x="293" y="16"/>
                    <a:pt x="293" y="16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1" y="16"/>
                    <a:pt x="291" y="16"/>
                    <a:pt x="291" y="16"/>
                  </a:cubicBezTo>
                  <a:close/>
                  <a:moveTo>
                    <a:pt x="196" y="17"/>
                  </a:moveTo>
                  <a:cubicBezTo>
                    <a:pt x="195" y="16"/>
                    <a:pt x="195" y="16"/>
                    <a:pt x="195" y="16"/>
                  </a:cubicBezTo>
                  <a:cubicBezTo>
                    <a:pt x="216" y="17"/>
                    <a:pt x="216" y="17"/>
                    <a:pt x="216" y="17"/>
                  </a:cubicBezTo>
                  <a:lnTo>
                    <a:pt x="196" y="17"/>
                  </a:lnTo>
                  <a:close/>
                  <a:moveTo>
                    <a:pt x="228" y="17"/>
                  </a:moveTo>
                  <a:cubicBezTo>
                    <a:pt x="228" y="17"/>
                    <a:pt x="228" y="17"/>
                    <a:pt x="228" y="17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30" y="17"/>
                    <a:pt x="230" y="17"/>
                    <a:pt x="230" y="17"/>
                  </a:cubicBezTo>
                  <a:lnTo>
                    <a:pt x="228" y="17"/>
                  </a:lnTo>
                  <a:close/>
                  <a:moveTo>
                    <a:pt x="242" y="19"/>
                  </a:moveTo>
                  <a:cubicBezTo>
                    <a:pt x="242" y="19"/>
                    <a:pt x="242" y="19"/>
                    <a:pt x="242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lnTo>
                    <a:pt x="242" y="19"/>
                  </a:lnTo>
                  <a:close/>
                  <a:moveTo>
                    <a:pt x="281" y="22"/>
                  </a:moveTo>
                  <a:cubicBezTo>
                    <a:pt x="281" y="22"/>
                    <a:pt x="281" y="22"/>
                    <a:pt x="281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lnTo>
                    <a:pt x="281" y="22"/>
                  </a:lnTo>
                  <a:close/>
                  <a:moveTo>
                    <a:pt x="269" y="22"/>
                  </a:moveTo>
                  <a:cubicBezTo>
                    <a:pt x="267" y="22"/>
                    <a:pt x="267" y="22"/>
                    <a:pt x="267" y="22"/>
                  </a:cubicBezTo>
                  <a:cubicBezTo>
                    <a:pt x="267" y="21"/>
                    <a:pt x="267" y="21"/>
                    <a:pt x="267" y="21"/>
                  </a:cubicBezTo>
                  <a:cubicBezTo>
                    <a:pt x="269" y="21"/>
                    <a:pt x="269" y="21"/>
                    <a:pt x="269" y="21"/>
                  </a:cubicBezTo>
                  <a:lnTo>
                    <a:pt x="269" y="22"/>
                  </a:lnTo>
                  <a:close/>
                  <a:moveTo>
                    <a:pt x="264" y="22"/>
                  </a:moveTo>
                  <a:cubicBezTo>
                    <a:pt x="260" y="22"/>
                    <a:pt x="260" y="22"/>
                    <a:pt x="260" y="22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21"/>
                    <a:pt x="264" y="21"/>
                    <a:pt x="264" y="21"/>
                  </a:cubicBezTo>
                  <a:lnTo>
                    <a:pt x="264" y="22"/>
                  </a:lnTo>
                  <a:close/>
                  <a:moveTo>
                    <a:pt x="302" y="21"/>
                  </a:moveTo>
                  <a:cubicBezTo>
                    <a:pt x="304" y="21"/>
                    <a:pt x="304" y="21"/>
                    <a:pt x="304" y="21"/>
                  </a:cubicBezTo>
                  <a:cubicBezTo>
                    <a:pt x="301" y="21"/>
                    <a:pt x="301" y="21"/>
                    <a:pt x="301" y="21"/>
                  </a:cubicBezTo>
                  <a:lnTo>
                    <a:pt x="302" y="21"/>
                  </a:lnTo>
                  <a:close/>
                  <a:moveTo>
                    <a:pt x="289" y="21"/>
                  </a:moveTo>
                  <a:cubicBezTo>
                    <a:pt x="287" y="21"/>
                    <a:pt x="287" y="21"/>
                    <a:pt x="287" y="21"/>
                  </a:cubicBezTo>
                  <a:cubicBezTo>
                    <a:pt x="289" y="21"/>
                    <a:pt x="289" y="21"/>
                    <a:pt x="289" y="21"/>
                  </a:cubicBezTo>
                  <a:close/>
                  <a:moveTo>
                    <a:pt x="285" y="21"/>
                  </a:moveTo>
                  <a:cubicBezTo>
                    <a:pt x="285" y="21"/>
                    <a:pt x="285" y="21"/>
                    <a:pt x="285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21"/>
                    <a:pt x="282" y="21"/>
                    <a:pt x="282" y="21"/>
                  </a:cubicBezTo>
                  <a:lnTo>
                    <a:pt x="285" y="21"/>
                  </a:lnTo>
                  <a:close/>
                  <a:moveTo>
                    <a:pt x="145" y="21"/>
                  </a:moveTo>
                  <a:cubicBezTo>
                    <a:pt x="141" y="21"/>
                    <a:pt x="137" y="21"/>
                    <a:pt x="132" y="20"/>
                  </a:cubicBezTo>
                  <a:cubicBezTo>
                    <a:pt x="137" y="19"/>
                    <a:pt x="141" y="20"/>
                    <a:pt x="145" y="21"/>
                  </a:cubicBezTo>
                  <a:cubicBezTo>
                    <a:pt x="147" y="21"/>
                    <a:pt x="149" y="21"/>
                    <a:pt x="151" y="21"/>
                  </a:cubicBezTo>
                  <a:cubicBezTo>
                    <a:pt x="149" y="22"/>
                    <a:pt x="147" y="21"/>
                    <a:pt x="145" y="21"/>
                  </a:cubicBezTo>
                  <a:close/>
                  <a:moveTo>
                    <a:pt x="165" y="22"/>
                  </a:moveTo>
                  <a:cubicBezTo>
                    <a:pt x="165" y="22"/>
                    <a:pt x="165" y="22"/>
                    <a:pt x="165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2"/>
                    <a:pt x="162" y="22"/>
                    <a:pt x="162" y="22"/>
                  </a:cubicBezTo>
                  <a:lnTo>
                    <a:pt x="165" y="22"/>
                  </a:lnTo>
                  <a:close/>
                  <a:moveTo>
                    <a:pt x="131" y="22"/>
                  </a:moveTo>
                  <a:cubicBezTo>
                    <a:pt x="131" y="22"/>
                    <a:pt x="131" y="22"/>
                    <a:pt x="131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4" y="22"/>
                    <a:pt x="134" y="22"/>
                    <a:pt x="134" y="22"/>
                  </a:cubicBezTo>
                  <a:lnTo>
                    <a:pt x="131" y="22"/>
                  </a:lnTo>
                  <a:close/>
                  <a:moveTo>
                    <a:pt x="169" y="22"/>
                  </a:moveTo>
                  <a:cubicBezTo>
                    <a:pt x="169" y="22"/>
                    <a:pt x="169" y="22"/>
                    <a:pt x="169" y="22"/>
                  </a:cubicBezTo>
                  <a:cubicBezTo>
                    <a:pt x="175" y="22"/>
                    <a:pt x="175" y="22"/>
                    <a:pt x="175" y="22"/>
                  </a:cubicBezTo>
                  <a:cubicBezTo>
                    <a:pt x="175" y="22"/>
                    <a:pt x="175" y="22"/>
                    <a:pt x="175" y="22"/>
                  </a:cubicBezTo>
                  <a:lnTo>
                    <a:pt x="169" y="22"/>
                  </a:lnTo>
                  <a:close/>
                  <a:moveTo>
                    <a:pt x="179" y="22"/>
                  </a:moveTo>
                  <a:cubicBezTo>
                    <a:pt x="179" y="22"/>
                    <a:pt x="179" y="22"/>
                    <a:pt x="179" y="22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2" y="22"/>
                    <a:pt x="182" y="22"/>
                    <a:pt x="182" y="22"/>
                  </a:cubicBezTo>
                  <a:lnTo>
                    <a:pt x="179" y="22"/>
                  </a:lnTo>
                  <a:close/>
                  <a:moveTo>
                    <a:pt x="186" y="22"/>
                  </a:moveTo>
                  <a:cubicBezTo>
                    <a:pt x="186" y="22"/>
                    <a:pt x="185" y="22"/>
                    <a:pt x="185" y="22"/>
                  </a:cubicBezTo>
                  <a:cubicBezTo>
                    <a:pt x="224" y="22"/>
                    <a:pt x="224" y="22"/>
                    <a:pt x="224" y="22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23"/>
                    <a:pt x="221" y="23"/>
                    <a:pt x="220" y="23"/>
                  </a:cubicBezTo>
                  <a:cubicBezTo>
                    <a:pt x="217" y="23"/>
                    <a:pt x="210" y="24"/>
                    <a:pt x="207" y="22"/>
                  </a:cubicBezTo>
                  <a:cubicBezTo>
                    <a:pt x="205" y="22"/>
                    <a:pt x="204" y="23"/>
                    <a:pt x="204" y="23"/>
                  </a:cubicBezTo>
                  <a:cubicBezTo>
                    <a:pt x="201" y="22"/>
                    <a:pt x="197" y="22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3" y="22"/>
                    <a:pt x="192" y="22"/>
                  </a:cubicBezTo>
                  <a:cubicBezTo>
                    <a:pt x="192" y="23"/>
                    <a:pt x="190" y="23"/>
                    <a:pt x="189" y="23"/>
                  </a:cubicBezTo>
                  <a:cubicBezTo>
                    <a:pt x="188" y="23"/>
                    <a:pt x="188" y="23"/>
                    <a:pt x="188" y="23"/>
                  </a:cubicBezTo>
                  <a:cubicBezTo>
                    <a:pt x="188" y="23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4" y="23"/>
                    <a:pt x="184" y="23"/>
                    <a:pt x="184" y="23"/>
                  </a:cubicBezTo>
                  <a:lnTo>
                    <a:pt x="186" y="22"/>
                  </a:lnTo>
                  <a:close/>
                  <a:moveTo>
                    <a:pt x="173" y="23"/>
                  </a:moveTo>
                  <a:cubicBezTo>
                    <a:pt x="175" y="23"/>
                    <a:pt x="177" y="23"/>
                    <a:pt x="179" y="24"/>
                  </a:cubicBezTo>
                  <a:cubicBezTo>
                    <a:pt x="176" y="23"/>
                    <a:pt x="174" y="23"/>
                    <a:pt x="173" y="23"/>
                  </a:cubicBezTo>
                  <a:close/>
                  <a:moveTo>
                    <a:pt x="188" y="24"/>
                  </a:moveTo>
                  <a:cubicBezTo>
                    <a:pt x="188" y="24"/>
                    <a:pt x="188" y="24"/>
                    <a:pt x="188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lnTo>
                    <a:pt x="188" y="24"/>
                  </a:lnTo>
                  <a:close/>
                  <a:moveTo>
                    <a:pt x="203" y="24"/>
                  </a:moveTo>
                  <a:cubicBezTo>
                    <a:pt x="203" y="24"/>
                    <a:pt x="203" y="24"/>
                    <a:pt x="203" y="24"/>
                  </a:cubicBezTo>
                  <a:cubicBezTo>
                    <a:pt x="206" y="24"/>
                    <a:pt x="206" y="24"/>
                    <a:pt x="206" y="24"/>
                  </a:cubicBezTo>
                  <a:cubicBezTo>
                    <a:pt x="206" y="24"/>
                    <a:pt x="206" y="24"/>
                    <a:pt x="206" y="24"/>
                  </a:cubicBezTo>
                  <a:lnTo>
                    <a:pt x="203" y="24"/>
                  </a:lnTo>
                  <a:close/>
                  <a:moveTo>
                    <a:pt x="265" y="26"/>
                  </a:moveTo>
                  <a:cubicBezTo>
                    <a:pt x="265" y="26"/>
                    <a:pt x="265" y="26"/>
                    <a:pt x="265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lnTo>
                    <a:pt x="265" y="26"/>
                  </a:lnTo>
                  <a:close/>
                  <a:moveTo>
                    <a:pt x="339" y="29"/>
                  </a:moveTo>
                  <a:cubicBezTo>
                    <a:pt x="336" y="29"/>
                    <a:pt x="332" y="29"/>
                    <a:pt x="329" y="29"/>
                  </a:cubicBezTo>
                  <a:cubicBezTo>
                    <a:pt x="327" y="29"/>
                    <a:pt x="325" y="29"/>
                    <a:pt x="324" y="29"/>
                  </a:cubicBezTo>
                  <a:cubicBezTo>
                    <a:pt x="325" y="29"/>
                    <a:pt x="327" y="29"/>
                    <a:pt x="329" y="29"/>
                  </a:cubicBezTo>
                  <a:cubicBezTo>
                    <a:pt x="332" y="29"/>
                    <a:pt x="335" y="28"/>
                    <a:pt x="339" y="29"/>
                  </a:cubicBezTo>
                  <a:close/>
                  <a:moveTo>
                    <a:pt x="312" y="29"/>
                  </a:moveTo>
                  <a:cubicBezTo>
                    <a:pt x="312" y="29"/>
                    <a:pt x="312" y="29"/>
                    <a:pt x="312" y="29"/>
                  </a:cubicBezTo>
                  <a:cubicBezTo>
                    <a:pt x="314" y="29"/>
                    <a:pt x="316" y="29"/>
                    <a:pt x="317" y="28"/>
                  </a:cubicBezTo>
                  <a:cubicBezTo>
                    <a:pt x="318" y="28"/>
                    <a:pt x="318" y="28"/>
                    <a:pt x="318" y="28"/>
                  </a:cubicBezTo>
                  <a:cubicBezTo>
                    <a:pt x="318" y="28"/>
                    <a:pt x="318" y="28"/>
                    <a:pt x="317" y="28"/>
                  </a:cubicBezTo>
                  <a:cubicBezTo>
                    <a:pt x="317" y="29"/>
                    <a:pt x="317" y="29"/>
                    <a:pt x="317" y="29"/>
                  </a:cubicBezTo>
                  <a:cubicBezTo>
                    <a:pt x="318" y="29"/>
                    <a:pt x="318" y="29"/>
                    <a:pt x="318" y="29"/>
                  </a:cubicBezTo>
                  <a:cubicBezTo>
                    <a:pt x="318" y="29"/>
                    <a:pt x="318" y="29"/>
                    <a:pt x="318" y="29"/>
                  </a:cubicBezTo>
                  <a:lnTo>
                    <a:pt x="312" y="29"/>
                  </a:lnTo>
                  <a:close/>
                  <a:moveTo>
                    <a:pt x="340" y="29"/>
                  </a:moveTo>
                  <a:cubicBezTo>
                    <a:pt x="340" y="29"/>
                    <a:pt x="340" y="29"/>
                    <a:pt x="340" y="29"/>
                  </a:cubicBezTo>
                  <a:cubicBezTo>
                    <a:pt x="342" y="29"/>
                    <a:pt x="342" y="29"/>
                    <a:pt x="342" y="29"/>
                  </a:cubicBezTo>
                  <a:cubicBezTo>
                    <a:pt x="342" y="29"/>
                    <a:pt x="342" y="29"/>
                    <a:pt x="342" y="29"/>
                  </a:cubicBezTo>
                  <a:lnTo>
                    <a:pt x="340" y="29"/>
                  </a:lnTo>
                  <a:close/>
                  <a:moveTo>
                    <a:pt x="335" y="31"/>
                  </a:moveTo>
                  <a:cubicBezTo>
                    <a:pt x="335" y="30"/>
                    <a:pt x="335" y="30"/>
                    <a:pt x="335" y="30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7" y="31"/>
                    <a:pt x="337" y="31"/>
                    <a:pt x="337" y="31"/>
                  </a:cubicBezTo>
                  <a:lnTo>
                    <a:pt x="335" y="31"/>
                  </a:lnTo>
                  <a:close/>
                  <a:moveTo>
                    <a:pt x="348" y="31"/>
                  </a:moveTo>
                  <a:cubicBezTo>
                    <a:pt x="348" y="30"/>
                    <a:pt x="348" y="30"/>
                    <a:pt x="348" y="30"/>
                  </a:cubicBezTo>
                  <a:cubicBezTo>
                    <a:pt x="351" y="30"/>
                    <a:pt x="351" y="30"/>
                    <a:pt x="351" y="30"/>
                  </a:cubicBezTo>
                  <a:cubicBezTo>
                    <a:pt x="351" y="31"/>
                    <a:pt x="351" y="31"/>
                    <a:pt x="351" y="31"/>
                  </a:cubicBezTo>
                  <a:lnTo>
                    <a:pt x="348" y="31"/>
                  </a:lnTo>
                  <a:close/>
                  <a:moveTo>
                    <a:pt x="329" y="32"/>
                  </a:moveTo>
                  <a:cubicBezTo>
                    <a:pt x="329" y="31"/>
                    <a:pt x="329" y="31"/>
                    <a:pt x="329" y="31"/>
                  </a:cubicBezTo>
                  <a:cubicBezTo>
                    <a:pt x="332" y="31"/>
                    <a:pt x="332" y="31"/>
                    <a:pt x="332" y="31"/>
                  </a:cubicBezTo>
                  <a:cubicBezTo>
                    <a:pt x="332" y="32"/>
                    <a:pt x="332" y="32"/>
                    <a:pt x="332" y="32"/>
                  </a:cubicBezTo>
                  <a:lnTo>
                    <a:pt x="329" y="32"/>
                  </a:lnTo>
                  <a:close/>
                  <a:moveTo>
                    <a:pt x="344" y="32"/>
                  </a:moveTo>
                  <a:cubicBezTo>
                    <a:pt x="344" y="32"/>
                    <a:pt x="344" y="32"/>
                    <a:pt x="344" y="32"/>
                  </a:cubicBezTo>
                  <a:cubicBezTo>
                    <a:pt x="351" y="32"/>
                    <a:pt x="351" y="32"/>
                    <a:pt x="351" y="32"/>
                  </a:cubicBezTo>
                  <a:cubicBezTo>
                    <a:pt x="351" y="32"/>
                    <a:pt x="351" y="32"/>
                    <a:pt x="351" y="32"/>
                  </a:cubicBezTo>
                  <a:lnTo>
                    <a:pt x="344" y="32"/>
                  </a:lnTo>
                  <a:close/>
                  <a:moveTo>
                    <a:pt x="321" y="38"/>
                  </a:moveTo>
                  <a:cubicBezTo>
                    <a:pt x="321" y="38"/>
                    <a:pt x="321" y="38"/>
                    <a:pt x="321" y="38"/>
                  </a:cubicBezTo>
                  <a:cubicBezTo>
                    <a:pt x="325" y="38"/>
                    <a:pt x="325" y="38"/>
                    <a:pt x="325" y="38"/>
                  </a:cubicBezTo>
                  <a:cubicBezTo>
                    <a:pt x="325" y="38"/>
                    <a:pt x="325" y="38"/>
                    <a:pt x="325" y="38"/>
                  </a:cubicBezTo>
                  <a:lnTo>
                    <a:pt x="321" y="38"/>
                  </a:lnTo>
                  <a:close/>
                  <a:moveTo>
                    <a:pt x="329" y="39"/>
                  </a:moveTo>
                  <a:cubicBezTo>
                    <a:pt x="329" y="38"/>
                    <a:pt x="329" y="38"/>
                    <a:pt x="329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9"/>
                    <a:pt x="331" y="39"/>
                    <a:pt x="331" y="39"/>
                  </a:cubicBezTo>
                  <a:lnTo>
                    <a:pt x="329" y="39"/>
                  </a:lnTo>
                  <a:close/>
                  <a:moveTo>
                    <a:pt x="301" y="39"/>
                  </a:moveTo>
                  <a:cubicBezTo>
                    <a:pt x="301" y="39"/>
                    <a:pt x="301" y="39"/>
                    <a:pt x="301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lnTo>
                    <a:pt x="301" y="39"/>
                  </a:lnTo>
                  <a:close/>
                  <a:moveTo>
                    <a:pt x="314" y="39"/>
                  </a:moveTo>
                  <a:cubicBezTo>
                    <a:pt x="314" y="39"/>
                    <a:pt x="314" y="39"/>
                    <a:pt x="314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9" y="39"/>
                    <a:pt x="319" y="39"/>
                    <a:pt x="319" y="39"/>
                  </a:cubicBezTo>
                  <a:lnTo>
                    <a:pt x="314" y="39"/>
                  </a:lnTo>
                  <a:close/>
                  <a:moveTo>
                    <a:pt x="362" y="41"/>
                  </a:moveTo>
                  <a:cubicBezTo>
                    <a:pt x="362" y="41"/>
                    <a:pt x="362" y="41"/>
                    <a:pt x="362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lnTo>
                    <a:pt x="362" y="41"/>
                  </a:lnTo>
                  <a:close/>
                  <a:moveTo>
                    <a:pt x="370" y="42"/>
                  </a:moveTo>
                  <a:cubicBezTo>
                    <a:pt x="370" y="41"/>
                    <a:pt x="370" y="41"/>
                    <a:pt x="370" y="41"/>
                  </a:cubicBezTo>
                  <a:cubicBezTo>
                    <a:pt x="373" y="41"/>
                    <a:pt x="373" y="41"/>
                    <a:pt x="373" y="41"/>
                  </a:cubicBezTo>
                  <a:cubicBezTo>
                    <a:pt x="373" y="42"/>
                    <a:pt x="373" y="42"/>
                    <a:pt x="373" y="42"/>
                  </a:cubicBezTo>
                  <a:lnTo>
                    <a:pt x="370" y="42"/>
                  </a:lnTo>
                  <a:close/>
                  <a:moveTo>
                    <a:pt x="369" y="43"/>
                  </a:moveTo>
                  <a:cubicBezTo>
                    <a:pt x="369" y="43"/>
                    <a:pt x="369" y="43"/>
                    <a:pt x="369" y="4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4" y="43"/>
                    <a:pt x="374" y="43"/>
                    <a:pt x="374" y="43"/>
                  </a:cubicBezTo>
                  <a:lnTo>
                    <a:pt x="369" y="43"/>
                  </a:lnTo>
                  <a:close/>
                  <a:moveTo>
                    <a:pt x="379" y="43"/>
                  </a:moveTo>
                  <a:cubicBezTo>
                    <a:pt x="389" y="43"/>
                    <a:pt x="389" y="43"/>
                    <a:pt x="389" y="43"/>
                  </a:cubicBezTo>
                  <a:cubicBezTo>
                    <a:pt x="389" y="43"/>
                    <a:pt x="389" y="43"/>
                    <a:pt x="389" y="43"/>
                  </a:cubicBezTo>
                  <a:cubicBezTo>
                    <a:pt x="386" y="43"/>
                    <a:pt x="382" y="43"/>
                    <a:pt x="379" y="43"/>
                  </a:cubicBezTo>
                  <a:close/>
                  <a:moveTo>
                    <a:pt x="392" y="43"/>
                  </a:moveTo>
                  <a:cubicBezTo>
                    <a:pt x="395" y="43"/>
                    <a:pt x="394" y="43"/>
                    <a:pt x="396" y="43"/>
                  </a:cubicBezTo>
                  <a:lnTo>
                    <a:pt x="392" y="43"/>
                  </a:lnTo>
                  <a:close/>
                  <a:moveTo>
                    <a:pt x="381" y="44"/>
                  </a:moveTo>
                  <a:cubicBezTo>
                    <a:pt x="381" y="44"/>
                    <a:pt x="381" y="44"/>
                    <a:pt x="381" y="44"/>
                  </a:cubicBezTo>
                  <a:cubicBezTo>
                    <a:pt x="387" y="44"/>
                    <a:pt x="387" y="44"/>
                    <a:pt x="387" y="44"/>
                  </a:cubicBezTo>
                  <a:cubicBezTo>
                    <a:pt x="387" y="44"/>
                    <a:pt x="387" y="44"/>
                    <a:pt x="387" y="44"/>
                  </a:cubicBezTo>
                  <a:lnTo>
                    <a:pt x="381" y="44"/>
                  </a:lnTo>
                  <a:close/>
                  <a:moveTo>
                    <a:pt x="351" y="48"/>
                  </a:moveTo>
                  <a:cubicBezTo>
                    <a:pt x="351" y="47"/>
                    <a:pt x="351" y="47"/>
                    <a:pt x="351" y="47"/>
                  </a:cubicBezTo>
                  <a:cubicBezTo>
                    <a:pt x="354" y="47"/>
                    <a:pt x="354" y="47"/>
                    <a:pt x="354" y="47"/>
                  </a:cubicBezTo>
                  <a:cubicBezTo>
                    <a:pt x="354" y="48"/>
                    <a:pt x="354" y="48"/>
                    <a:pt x="354" y="48"/>
                  </a:cubicBezTo>
                  <a:lnTo>
                    <a:pt x="351" y="48"/>
                  </a:lnTo>
                  <a:close/>
                  <a:moveTo>
                    <a:pt x="278" y="49"/>
                  </a:moveTo>
                  <a:cubicBezTo>
                    <a:pt x="278" y="49"/>
                    <a:pt x="278" y="49"/>
                    <a:pt x="278" y="49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5" y="49"/>
                    <a:pt x="285" y="49"/>
                    <a:pt x="285" y="49"/>
                  </a:cubicBezTo>
                  <a:lnTo>
                    <a:pt x="278" y="49"/>
                  </a:lnTo>
                  <a:close/>
                  <a:moveTo>
                    <a:pt x="308" y="49"/>
                  </a:moveTo>
                  <a:cubicBezTo>
                    <a:pt x="308" y="49"/>
                    <a:pt x="308" y="49"/>
                    <a:pt x="308" y="49"/>
                  </a:cubicBezTo>
                  <a:cubicBezTo>
                    <a:pt x="314" y="49"/>
                    <a:pt x="314" y="49"/>
                    <a:pt x="314" y="49"/>
                  </a:cubicBezTo>
                  <a:cubicBezTo>
                    <a:pt x="314" y="49"/>
                    <a:pt x="314" y="49"/>
                    <a:pt x="314" y="49"/>
                  </a:cubicBezTo>
                  <a:lnTo>
                    <a:pt x="308" y="49"/>
                  </a:lnTo>
                  <a:close/>
                  <a:moveTo>
                    <a:pt x="307" y="50"/>
                  </a:moveTo>
                  <a:cubicBezTo>
                    <a:pt x="307" y="50"/>
                    <a:pt x="307" y="50"/>
                    <a:pt x="307" y="50"/>
                  </a:cubicBezTo>
                  <a:cubicBezTo>
                    <a:pt x="312" y="50"/>
                    <a:pt x="312" y="50"/>
                    <a:pt x="312" y="50"/>
                  </a:cubicBezTo>
                  <a:cubicBezTo>
                    <a:pt x="312" y="50"/>
                    <a:pt x="312" y="50"/>
                    <a:pt x="312" y="50"/>
                  </a:cubicBezTo>
                  <a:lnTo>
                    <a:pt x="307" y="50"/>
                  </a:lnTo>
                  <a:close/>
                  <a:moveTo>
                    <a:pt x="319" y="50"/>
                  </a:moveTo>
                  <a:cubicBezTo>
                    <a:pt x="319" y="50"/>
                    <a:pt x="319" y="50"/>
                    <a:pt x="319" y="50"/>
                  </a:cubicBezTo>
                  <a:cubicBezTo>
                    <a:pt x="322" y="50"/>
                    <a:pt x="322" y="50"/>
                    <a:pt x="322" y="50"/>
                  </a:cubicBezTo>
                  <a:cubicBezTo>
                    <a:pt x="322" y="50"/>
                    <a:pt x="322" y="50"/>
                    <a:pt x="322" y="50"/>
                  </a:cubicBezTo>
                  <a:lnTo>
                    <a:pt x="319" y="50"/>
                  </a:lnTo>
                  <a:close/>
                  <a:moveTo>
                    <a:pt x="321" y="52"/>
                  </a:moveTo>
                  <a:cubicBezTo>
                    <a:pt x="323" y="52"/>
                    <a:pt x="323" y="52"/>
                    <a:pt x="323" y="52"/>
                  </a:cubicBezTo>
                  <a:cubicBezTo>
                    <a:pt x="326" y="52"/>
                    <a:pt x="326" y="52"/>
                    <a:pt x="326" y="52"/>
                  </a:cubicBezTo>
                  <a:lnTo>
                    <a:pt x="321" y="52"/>
                  </a:lnTo>
                  <a:close/>
                  <a:moveTo>
                    <a:pt x="329" y="52"/>
                  </a:moveTo>
                  <a:cubicBezTo>
                    <a:pt x="329" y="52"/>
                    <a:pt x="329" y="52"/>
                    <a:pt x="329" y="52"/>
                  </a:cubicBezTo>
                  <a:cubicBezTo>
                    <a:pt x="332" y="52"/>
                    <a:pt x="332" y="52"/>
                    <a:pt x="332" y="52"/>
                  </a:cubicBezTo>
                  <a:cubicBezTo>
                    <a:pt x="332" y="52"/>
                    <a:pt x="332" y="52"/>
                    <a:pt x="332" y="52"/>
                  </a:cubicBezTo>
                  <a:lnTo>
                    <a:pt x="329" y="52"/>
                  </a:lnTo>
                  <a:close/>
                  <a:moveTo>
                    <a:pt x="24" y="54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4"/>
                    <a:pt x="21" y="54"/>
                    <a:pt x="21" y="54"/>
                  </a:cubicBezTo>
                  <a:lnTo>
                    <a:pt x="24" y="54"/>
                  </a:lnTo>
                  <a:close/>
                  <a:moveTo>
                    <a:pt x="13" y="55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lnTo>
                    <a:pt x="13" y="55"/>
                  </a:lnTo>
                  <a:close/>
                  <a:moveTo>
                    <a:pt x="336" y="64"/>
                  </a:moveTo>
                  <a:cubicBezTo>
                    <a:pt x="341" y="63"/>
                    <a:pt x="348" y="63"/>
                    <a:pt x="352" y="63"/>
                  </a:cubicBezTo>
                  <a:cubicBezTo>
                    <a:pt x="347" y="64"/>
                    <a:pt x="341" y="64"/>
                    <a:pt x="336" y="64"/>
                  </a:cubicBezTo>
                  <a:close/>
                  <a:moveTo>
                    <a:pt x="316" y="66"/>
                  </a:moveTo>
                  <a:cubicBezTo>
                    <a:pt x="316" y="65"/>
                    <a:pt x="316" y="65"/>
                    <a:pt x="316" y="65"/>
                  </a:cubicBezTo>
                  <a:cubicBezTo>
                    <a:pt x="323" y="65"/>
                    <a:pt x="323" y="65"/>
                    <a:pt x="323" y="65"/>
                  </a:cubicBezTo>
                  <a:cubicBezTo>
                    <a:pt x="323" y="66"/>
                    <a:pt x="323" y="66"/>
                    <a:pt x="323" y="66"/>
                  </a:cubicBezTo>
                  <a:lnTo>
                    <a:pt x="316" y="66"/>
                  </a:lnTo>
                  <a:close/>
                  <a:moveTo>
                    <a:pt x="19" y="68"/>
                  </a:move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19" y="68"/>
                    <a:pt x="19" y="68"/>
                    <a:pt x="19" y="68"/>
                  </a:cubicBezTo>
                  <a:close/>
                  <a:moveTo>
                    <a:pt x="14" y="69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9"/>
                    <a:pt x="17" y="69"/>
                  </a:cubicBezTo>
                  <a:lnTo>
                    <a:pt x="14" y="69"/>
                  </a:lnTo>
                  <a:close/>
                  <a:moveTo>
                    <a:pt x="331" y="72"/>
                  </a:moveTo>
                  <a:cubicBezTo>
                    <a:pt x="331" y="72"/>
                    <a:pt x="331" y="72"/>
                    <a:pt x="331" y="72"/>
                  </a:cubicBezTo>
                  <a:cubicBezTo>
                    <a:pt x="336" y="72"/>
                    <a:pt x="336" y="72"/>
                    <a:pt x="336" y="72"/>
                  </a:cubicBezTo>
                  <a:cubicBezTo>
                    <a:pt x="336" y="72"/>
                    <a:pt x="336" y="72"/>
                    <a:pt x="336" y="72"/>
                  </a:cubicBezTo>
                  <a:lnTo>
                    <a:pt x="331" y="72"/>
                  </a:lnTo>
                  <a:close/>
                  <a:moveTo>
                    <a:pt x="393" y="78"/>
                  </a:moveTo>
                  <a:cubicBezTo>
                    <a:pt x="392" y="78"/>
                    <a:pt x="392" y="78"/>
                    <a:pt x="392" y="78"/>
                  </a:cubicBezTo>
                  <a:cubicBezTo>
                    <a:pt x="394" y="77"/>
                    <a:pt x="394" y="77"/>
                    <a:pt x="394" y="77"/>
                  </a:cubicBezTo>
                  <a:cubicBezTo>
                    <a:pt x="393" y="77"/>
                    <a:pt x="393" y="77"/>
                    <a:pt x="393" y="78"/>
                  </a:cubicBezTo>
                  <a:close/>
                  <a:moveTo>
                    <a:pt x="360" y="77"/>
                  </a:moveTo>
                  <a:cubicBezTo>
                    <a:pt x="358" y="78"/>
                    <a:pt x="355" y="77"/>
                    <a:pt x="352" y="78"/>
                  </a:cubicBezTo>
                  <a:cubicBezTo>
                    <a:pt x="352" y="77"/>
                    <a:pt x="352" y="77"/>
                    <a:pt x="352" y="77"/>
                  </a:cubicBezTo>
                  <a:lnTo>
                    <a:pt x="360" y="77"/>
                  </a:lnTo>
                  <a:close/>
                  <a:moveTo>
                    <a:pt x="296" y="80"/>
                  </a:moveTo>
                  <a:cubicBezTo>
                    <a:pt x="294" y="80"/>
                    <a:pt x="294" y="80"/>
                    <a:pt x="294" y="80"/>
                  </a:cubicBezTo>
                  <a:cubicBezTo>
                    <a:pt x="294" y="80"/>
                    <a:pt x="295" y="79"/>
                    <a:pt x="296" y="80"/>
                  </a:cubicBezTo>
                  <a:close/>
                  <a:moveTo>
                    <a:pt x="317" y="81"/>
                  </a:moveTo>
                  <a:cubicBezTo>
                    <a:pt x="317" y="81"/>
                    <a:pt x="318" y="81"/>
                    <a:pt x="318" y="81"/>
                  </a:cubicBezTo>
                  <a:cubicBezTo>
                    <a:pt x="315" y="81"/>
                    <a:pt x="315" y="81"/>
                    <a:pt x="315" y="81"/>
                  </a:cubicBezTo>
                  <a:cubicBezTo>
                    <a:pt x="315" y="81"/>
                    <a:pt x="316" y="81"/>
                    <a:pt x="316" y="81"/>
                  </a:cubicBezTo>
                  <a:lnTo>
                    <a:pt x="317" y="81"/>
                  </a:lnTo>
                  <a:close/>
                  <a:moveTo>
                    <a:pt x="297" y="81"/>
                  </a:moveTo>
                  <a:cubicBezTo>
                    <a:pt x="294" y="81"/>
                    <a:pt x="290" y="81"/>
                    <a:pt x="288" y="81"/>
                  </a:cubicBezTo>
                  <a:cubicBezTo>
                    <a:pt x="291" y="81"/>
                    <a:pt x="294" y="81"/>
                    <a:pt x="297" y="81"/>
                  </a:cubicBezTo>
                  <a:cubicBezTo>
                    <a:pt x="303" y="81"/>
                    <a:pt x="309" y="81"/>
                    <a:pt x="314" y="81"/>
                  </a:cubicBezTo>
                  <a:cubicBezTo>
                    <a:pt x="309" y="82"/>
                    <a:pt x="303" y="81"/>
                    <a:pt x="297" y="81"/>
                  </a:cubicBezTo>
                  <a:close/>
                  <a:moveTo>
                    <a:pt x="255" y="83"/>
                  </a:moveTo>
                  <a:cubicBezTo>
                    <a:pt x="255" y="83"/>
                    <a:pt x="255" y="83"/>
                    <a:pt x="255" y="83"/>
                  </a:cubicBezTo>
                  <a:cubicBezTo>
                    <a:pt x="260" y="83"/>
                    <a:pt x="260" y="83"/>
                    <a:pt x="260" y="83"/>
                  </a:cubicBezTo>
                  <a:cubicBezTo>
                    <a:pt x="260" y="83"/>
                    <a:pt x="260" y="83"/>
                    <a:pt x="260" y="83"/>
                  </a:cubicBezTo>
                  <a:lnTo>
                    <a:pt x="255" y="83"/>
                  </a:lnTo>
                  <a:close/>
                  <a:moveTo>
                    <a:pt x="353" y="87"/>
                  </a:moveTo>
                  <a:cubicBezTo>
                    <a:pt x="353" y="86"/>
                    <a:pt x="353" y="86"/>
                    <a:pt x="353" y="86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7"/>
                    <a:pt x="357" y="87"/>
                    <a:pt x="357" y="87"/>
                  </a:cubicBezTo>
                  <a:lnTo>
                    <a:pt x="353" y="87"/>
                  </a:lnTo>
                  <a:close/>
                  <a:moveTo>
                    <a:pt x="378" y="88"/>
                  </a:moveTo>
                  <a:cubicBezTo>
                    <a:pt x="378" y="88"/>
                    <a:pt x="378" y="88"/>
                    <a:pt x="378" y="88"/>
                  </a:cubicBezTo>
                  <a:cubicBezTo>
                    <a:pt x="373" y="88"/>
                    <a:pt x="373" y="88"/>
                    <a:pt x="373" y="88"/>
                  </a:cubicBezTo>
                  <a:cubicBezTo>
                    <a:pt x="373" y="88"/>
                    <a:pt x="373" y="88"/>
                    <a:pt x="373" y="88"/>
                  </a:cubicBezTo>
                  <a:lnTo>
                    <a:pt x="378" y="88"/>
                  </a:lnTo>
                  <a:close/>
                  <a:moveTo>
                    <a:pt x="372" y="88"/>
                  </a:moveTo>
                  <a:cubicBezTo>
                    <a:pt x="372" y="88"/>
                    <a:pt x="372" y="88"/>
                    <a:pt x="372" y="88"/>
                  </a:cubicBezTo>
                  <a:cubicBezTo>
                    <a:pt x="367" y="88"/>
                    <a:pt x="367" y="88"/>
                    <a:pt x="367" y="88"/>
                  </a:cubicBezTo>
                  <a:cubicBezTo>
                    <a:pt x="367" y="88"/>
                    <a:pt x="367" y="88"/>
                    <a:pt x="367" y="88"/>
                  </a:cubicBezTo>
                  <a:lnTo>
                    <a:pt x="372" y="88"/>
                  </a:lnTo>
                  <a:close/>
                  <a:moveTo>
                    <a:pt x="22" y="89"/>
                  </a:moveTo>
                  <a:cubicBezTo>
                    <a:pt x="22" y="88"/>
                    <a:pt x="22" y="88"/>
                    <a:pt x="22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9"/>
                    <a:pt x="25" y="89"/>
                    <a:pt x="25" y="89"/>
                  </a:cubicBezTo>
                  <a:lnTo>
                    <a:pt x="22" y="89"/>
                  </a:lnTo>
                  <a:close/>
                  <a:moveTo>
                    <a:pt x="348" y="89"/>
                  </a:moveTo>
                  <a:cubicBezTo>
                    <a:pt x="351" y="88"/>
                    <a:pt x="354" y="88"/>
                    <a:pt x="357" y="88"/>
                  </a:cubicBezTo>
                  <a:cubicBezTo>
                    <a:pt x="357" y="88"/>
                    <a:pt x="357" y="88"/>
                    <a:pt x="357" y="89"/>
                  </a:cubicBezTo>
                  <a:lnTo>
                    <a:pt x="348" y="89"/>
                  </a:lnTo>
                  <a:close/>
                  <a:moveTo>
                    <a:pt x="393" y="89"/>
                  </a:moveTo>
                  <a:cubicBezTo>
                    <a:pt x="393" y="89"/>
                    <a:pt x="393" y="89"/>
                    <a:pt x="393" y="89"/>
                  </a:cubicBezTo>
                  <a:cubicBezTo>
                    <a:pt x="396" y="89"/>
                    <a:pt x="396" y="89"/>
                    <a:pt x="396" y="89"/>
                  </a:cubicBezTo>
                  <a:cubicBezTo>
                    <a:pt x="396" y="89"/>
                    <a:pt x="396" y="89"/>
                    <a:pt x="396" y="89"/>
                  </a:cubicBezTo>
                  <a:lnTo>
                    <a:pt x="393" y="89"/>
                  </a:lnTo>
                  <a:close/>
                  <a:moveTo>
                    <a:pt x="22" y="91"/>
                  </a:moveTo>
                  <a:cubicBezTo>
                    <a:pt x="22" y="91"/>
                    <a:pt x="22" y="91"/>
                    <a:pt x="22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5" y="91"/>
                  </a:cubicBezTo>
                  <a:lnTo>
                    <a:pt x="22" y="91"/>
                  </a:lnTo>
                  <a:close/>
                  <a:moveTo>
                    <a:pt x="362" y="93"/>
                  </a:moveTo>
                  <a:cubicBezTo>
                    <a:pt x="362" y="92"/>
                    <a:pt x="362" y="92"/>
                    <a:pt x="362" y="92"/>
                  </a:cubicBezTo>
                  <a:cubicBezTo>
                    <a:pt x="364" y="92"/>
                    <a:pt x="364" y="92"/>
                    <a:pt x="364" y="92"/>
                  </a:cubicBezTo>
                  <a:cubicBezTo>
                    <a:pt x="364" y="93"/>
                    <a:pt x="364" y="93"/>
                    <a:pt x="364" y="93"/>
                  </a:cubicBezTo>
                  <a:lnTo>
                    <a:pt x="362" y="93"/>
                  </a:lnTo>
                  <a:close/>
                  <a:moveTo>
                    <a:pt x="347" y="94"/>
                  </a:moveTo>
                  <a:cubicBezTo>
                    <a:pt x="347" y="94"/>
                    <a:pt x="347" y="94"/>
                    <a:pt x="347" y="94"/>
                  </a:cubicBezTo>
                  <a:cubicBezTo>
                    <a:pt x="354" y="94"/>
                    <a:pt x="354" y="94"/>
                    <a:pt x="354" y="94"/>
                  </a:cubicBezTo>
                  <a:cubicBezTo>
                    <a:pt x="354" y="94"/>
                    <a:pt x="354" y="94"/>
                    <a:pt x="354" y="94"/>
                  </a:cubicBezTo>
                  <a:lnTo>
                    <a:pt x="347" y="94"/>
                  </a:lnTo>
                  <a:close/>
                  <a:moveTo>
                    <a:pt x="357" y="94"/>
                  </a:moveTo>
                  <a:cubicBezTo>
                    <a:pt x="357" y="94"/>
                    <a:pt x="357" y="94"/>
                    <a:pt x="357" y="94"/>
                  </a:cubicBezTo>
                  <a:cubicBezTo>
                    <a:pt x="365" y="94"/>
                    <a:pt x="365" y="94"/>
                    <a:pt x="365" y="94"/>
                  </a:cubicBezTo>
                  <a:cubicBezTo>
                    <a:pt x="365" y="94"/>
                    <a:pt x="365" y="94"/>
                    <a:pt x="365" y="94"/>
                  </a:cubicBezTo>
                  <a:lnTo>
                    <a:pt x="357" y="94"/>
                  </a:lnTo>
                  <a:close/>
                  <a:moveTo>
                    <a:pt x="367" y="94"/>
                  </a:moveTo>
                  <a:cubicBezTo>
                    <a:pt x="367" y="94"/>
                    <a:pt x="367" y="94"/>
                    <a:pt x="367" y="94"/>
                  </a:cubicBezTo>
                  <a:cubicBezTo>
                    <a:pt x="377" y="93"/>
                    <a:pt x="377" y="93"/>
                    <a:pt x="377" y="93"/>
                  </a:cubicBezTo>
                  <a:cubicBezTo>
                    <a:pt x="377" y="94"/>
                    <a:pt x="377" y="94"/>
                    <a:pt x="377" y="94"/>
                  </a:cubicBezTo>
                  <a:lnTo>
                    <a:pt x="367" y="94"/>
                  </a:lnTo>
                  <a:close/>
                  <a:moveTo>
                    <a:pt x="349" y="97"/>
                  </a:moveTo>
                  <a:cubicBezTo>
                    <a:pt x="349" y="96"/>
                    <a:pt x="349" y="96"/>
                    <a:pt x="349" y="96"/>
                  </a:cubicBezTo>
                  <a:cubicBezTo>
                    <a:pt x="363" y="96"/>
                    <a:pt x="363" y="96"/>
                    <a:pt x="363" y="96"/>
                  </a:cubicBezTo>
                  <a:cubicBezTo>
                    <a:pt x="363" y="97"/>
                    <a:pt x="363" y="97"/>
                    <a:pt x="363" y="97"/>
                  </a:cubicBezTo>
                  <a:lnTo>
                    <a:pt x="349" y="97"/>
                  </a:lnTo>
                  <a:close/>
                  <a:moveTo>
                    <a:pt x="313" y="102"/>
                  </a:moveTo>
                  <a:cubicBezTo>
                    <a:pt x="304" y="102"/>
                    <a:pt x="304" y="102"/>
                    <a:pt x="304" y="102"/>
                  </a:cubicBezTo>
                  <a:cubicBezTo>
                    <a:pt x="304" y="102"/>
                    <a:pt x="304" y="102"/>
                    <a:pt x="304" y="102"/>
                  </a:cubicBezTo>
                  <a:cubicBezTo>
                    <a:pt x="315" y="102"/>
                    <a:pt x="323" y="102"/>
                    <a:pt x="333" y="102"/>
                  </a:cubicBezTo>
                  <a:cubicBezTo>
                    <a:pt x="327" y="103"/>
                    <a:pt x="321" y="102"/>
                    <a:pt x="315" y="103"/>
                  </a:cubicBezTo>
                  <a:cubicBezTo>
                    <a:pt x="313" y="102"/>
                    <a:pt x="313" y="102"/>
                    <a:pt x="313" y="102"/>
                  </a:cubicBezTo>
                  <a:close/>
                  <a:moveTo>
                    <a:pt x="323" y="104"/>
                  </a:moveTo>
                  <a:cubicBezTo>
                    <a:pt x="328" y="104"/>
                    <a:pt x="328" y="104"/>
                    <a:pt x="328" y="104"/>
                  </a:cubicBezTo>
                  <a:cubicBezTo>
                    <a:pt x="327" y="105"/>
                    <a:pt x="325" y="104"/>
                    <a:pt x="323" y="104"/>
                  </a:cubicBezTo>
                  <a:close/>
                  <a:moveTo>
                    <a:pt x="329" y="104"/>
                  </a:moveTo>
                  <a:cubicBezTo>
                    <a:pt x="329" y="104"/>
                    <a:pt x="329" y="104"/>
                    <a:pt x="329" y="104"/>
                  </a:cubicBezTo>
                  <a:cubicBezTo>
                    <a:pt x="333" y="104"/>
                    <a:pt x="333" y="104"/>
                    <a:pt x="333" y="104"/>
                  </a:cubicBezTo>
                  <a:cubicBezTo>
                    <a:pt x="333" y="104"/>
                    <a:pt x="333" y="104"/>
                    <a:pt x="333" y="104"/>
                  </a:cubicBezTo>
                  <a:lnTo>
                    <a:pt x="329" y="104"/>
                  </a:lnTo>
                  <a:close/>
                  <a:moveTo>
                    <a:pt x="373" y="106"/>
                  </a:moveTo>
                  <a:cubicBezTo>
                    <a:pt x="373" y="106"/>
                    <a:pt x="373" y="106"/>
                    <a:pt x="373" y="106"/>
                  </a:cubicBezTo>
                  <a:cubicBezTo>
                    <a:pt x="370" y="106"/>
                    <a:pt x="370" y="106"/>
                    <a:pt x="370" y="106"/>
                  </a:cubicBezTo>
                  <a:cubicBezTo>
                    <a:pt x="370" y="106"/>
                    <a:pt x="370" y="106"/>
                    <a:pt x="370" y="106"/>
                  </a:cubicBezTo>
                  <a:lnTo>
                    <a:pt x="373" y="106"/>
                  </a:lnTo>
                  <a:close/>
                  <a:moveTo>
                    <a:pt x="341" y="105"/>
                  </a:moveTo>
                  <a:cubicBezTo>
                    <a:pt x="341" y="105"/>
                    <a:pt x="341" y="105"/>
                    <a:pt x="341" y="105"/>
                  </a:cubicBezTo>
                  <a:cubicBezTo>
                    <a:pt x="344" y="105"/>
                    <a:pt x="344" y="105"/>
                    <a:pt x="344" y="105"/>
                  </a:cubicBezTo>
                  <a:cubicBezTo>
                    <a:pt x="344" y="105"/>
                    <a:pt x="344" y="105"/>
                    <a:pt x="344" y="105"/>
                  </a:cubicBezTo>
                  <a:lnTo>
                    <a:pt x="341" y="105"/>
                  </a:lnTo>
                  <a:close/>
                  <a:moveTo>
                    <a:pt x="348" y="107"/>
                  </a:moveTo>
                  <a:cubicBezTo>
                    <a:pt x="348" y="107"/>
                    <a:pt x="349" y="106"/>
                    <a:pt x="349" y="106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54" y="105"/>
                    <a:pt x="354" y="105"/>
                    <a:pt x="354" y="105"/>
                  </a:cubicBezTo>
                  <a:cubicBezTo>
                    <a:pt x="354" y="105"/>
                    <a:pt x="354" y="105"/>
                    <a:pt x="354" y="105"/>
                  </a:cubicBezTo>
                  <a:cubicBezTo>
                    <a:pt x="349" y="105"/>
                    <a:pt x="351" y="107"/>
                    <a:pt x="348" y="107"/>
                  </a:cubicBezTo>
                  <a:close/>
                  <a:moveTo>
                    <a:pt x="375" y="108"/>
                  </a:moveTo>
                  <a:cubicBezTo>
                    <a:pt x="377" y="108"/>
                    <a:pt x="377" y="108"/>
                    <a:pt x="377" y="108"/>
                  </a:cubicBezTo>
                  <a:cubicBezTo>
                    <a:pt x="377" y="109"/>
                    <a:pt x="377" y="109"/>
                    <a:pt x="377" y="109"/>
                  </a:cubicBezTo>
                  <a:cubicBezTo>
                    <a:pt x="375" y="109"/>
                    <a:pt x="375" y="109"/>
                    <a:pt x="375" y="109"/>
                  </a:cubicBezTo>
                  <a:lnTo>
                    <a:pt x="375" y="108"/>
                  </a:lnTo>
                  <a:close/>
                  <a:moveTo>
                    <a:pt x="332" y="109"/>
                  </a:moveTo>
                  <a:cubicBezTo>
                    <a:pt x="332" y="109"/>
                    <a:pt x="332" y="109"/>
                    <a:pt x="332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lnTo>
                    <a:pt x="332" y="109"/>
                  </a:lnTo>
                  <a:close/>
                  <a:moveTo>
                    <a:pt x="262" y="115"/>
                  </a:moveTo>
                  <a:cubicBezTo>
                    <a:pt x="262" y="115"/>
                    <a:pt x="262" y="115"/>
                    <a:pt x="262" y="115"/>
                  </a:cubicBezTo>
                  <a:cubicBezTo>
                    <a:pt x="265" y="115"/>
                    <a:pt x="265" y="115"/>
                    <a:pt x="265" y="115"/>
                  </a:cubicBezTo>
                  <a:cubicBezTo>
                    <a:pt x="265" y="115"/>
                    <a:pt x="265" y="115"/>
                    <a:pt x="265" y="115"/>
                  </a:cubicBezTo>
                  <a:lnTo>
                    <a:pt x="262" y="115"/>
                  </a:lnTo>
                  <a:close/>
                  <a:moveTo>
                    <a:pt x="266" y="115"/>
                  </a:moveTo>
                  <a:cubicBezTo>
                    <a:pt x="266" y="115"/>
                    <a:pt x="266" y="115"/>
                    <a:pt x="266" y="115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9" y="115"/>
                    <a:pt x="269" y="115"/>
                    <a:pt x="269" y="115"/>
                  </a:cubicBezTo>
                  <a:lnTo>
                    <a:pt x="266" y="115"/>
                  </a:lnTo>
                  <a:close/>
                  <a:moveTo>
                    <a:pt x="285" y="115"/>
                  </a:moveTo>
                  <a:cubicBezTo>
                    <a:pt x="285" y="115"/>
                    <a:pt x="285" y="115"/>
                    <a:pt x="285" y="115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3" y="115"/>
                    <a:pt x="293" y="115"/>
                    <a:pt x="293" y="115"/>
                  </a:cubicBezTo>
                  <a:lnTo>
                    <a:pt x="285" y="115"/>
                  </a:lnTo>
                  <a:close/>
                  <a:moveTo>
                    <a:pt x="296" y="116"/>
                  </a:moveTo>
                  <a:cubicBezTo>
                    <a:pt x="296" y="115"/>
                    <a:pt x="296" y="115"/>
                    <a:pt x="296" y="115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303" y="116"/>
                    <a:pt x="303" y="116"/>
                    <a:pt x="303" y="116"/>
                  </a:cubicBezTo>
                  <a:lnTo>
                    <a:pt x="296" y="116"/>
                  </a:lnTo>
                  <a:close/>
                  <a:moveTo>
                    <a:pt x="305" y="116"/>
                  </a:moveTo>
                  <a:cubicBezTo>
                    <a:pt x="305" y="115"/>
                    <a:pt x="305" y="115"/>
                    <a:pt x="305" y="115"/>
                  </a:cubicBezTo>
                  <a:cubicBezTo>
                    <a:pt x="309" y="115"/>
                    <a:pt x="309" y="115"/>
                    <a:pt x="309" y="115"/>
                  </a:cubicBezTo>
                  <a:cubicBezTo>
                    <a:pt x="309" y="116"/>
                    <a:pt x="309" y="116"/>
                    <a:pt x="309" y="116"/>
                  </a:cubicBezTo>
                  <a:lnTo>
                    <a:pt x="305" y="116"/>
                  </a:lnTo>
                  <a:close/>
                  <a:moveTo>
                    <a:pt x="367" y="118"/>
                  </a:moveTo>
                  <a:cubicBezTo>
                    <a:pt x="365" y="118"/>
                    <a:pt x="365" y="118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18"/>
                    <a:pt x="367" y="118"/>
                    <a:pt x="367" y="118"/>
                  </a:cubicBezTo>
                  <a:close/>
                  <a:moveTo>
                    <a:pt x="372" y="118"/>
                  </a:moveTo>
                  <a:cubicBezTo>
                    <a:pt x="370" y="118"/>
                    <a:pt x="370" y="118"/>
                    <a:pt x="370" y="118"/>
                  </a:cubicBezTo>
                  <a:cubicBezTo>
                    <a:pt x="373" y="117"/>
                    <a:pt x="373" y="117"/>
                    <a:pt x="373" y="117"/>
                  </a:cubicBezTo>
                  <a:lnTo>
                    <a:pt x="372" y="118"/>
                  </a:lnTo>
                  <a:close/>
                  <a:moveTo>
                    <a:pt x="316" y="118"/>
                  </a:moveTo>
                  <a:cubicBezTo>
                    <a:pt x="316" y="118"/>
                    <a:pt x="316" y="118"/>
                    <a:pt x="316" y="118"/>
                  </a:cubicBezTo>
                  <a:cubicBezTo>
                    <a:pt x="337" y="118"/>
                    <a:pt x="337" y="118"/>
                    <a:pt x="337" y="118"/>
                  </a:cubicBezTo>
                  <a:cubicBezTo>
                    <a:pt x="337" y="118"/>
                    <a:pt x="337" y="118"/>
                    <a:pt x="337" y="118"/>
                  </a:cubicBezTo>
                  <a:lnTo>
                    <a:pt x="316" y="118"/>
                  </a:lnTo>
                  <a:close/>
                  <a:moveTo>
                    <a:pt x="321" y="120"/>
                  </a:moveTo>
                  <a:cubicBezTo>
                    <a:pt x="321" y="120"/>
                    <a:pt x="321" y="120"/>
                    <a:pt x="321" y="120"/>
                  </a:cubicBezTo>
                  <a:cubicBezTo>
                    <a:pt x="329" y="120"/>
                    <a:pt x="329" y="120"/>
                    <a:pt x="329" y="120"/>
                  </a:cubicBezTo>
                  <a:cubicBezTo>
                    <a:pt x="329" y="120"/>
                    <a:pt x="329" y="120"/>
                    <a:pt x="329" y="120"/>
                  </a:cubicBezTo>
                  <a:lnTo>
                    <a:pt x="321" y="120"/>
                  </a:lnTo>
                  <a:close/>
                  <a:moveTo>
                    <a:pt x="341" y="121"/>
                  </a:moveTo>
                  <a:cubicBezTo>
                    <a:pt x="337" y="121"/>
                    <a:pt x="337" y="121"/>
                    <a:pt x="337" y="121"/>
                  </a:cubicBezTo>
                  <a:cubicBezTo>
                    <a:pt x="337" y="120"/>
                    <a:pt x="337" y="120"/>
                    <a:pt x="337" y="120"/>
                  </a:cubicBezTo>
                  <a:cubicBezTo>
                    <a:pt x="336" y="120"/>
                    <a:pt x="334" y="120"/>
                    <a:pt x="332" y="120"/>
                  </a:cubicBezTo>
                  <a:cubicBezTo>
                    <a:pt x="332" y="120"/>
                    <a:pt x="332" y="120"/>
                    <a:pt x="333" y="120"/>
                  </a:cubicBezTo>
                  <a:cubicBezTo>
                    <a:pt x="333" y="119"/>
                    <a:pt x="333" y="119"/>
                    <a:pt x="333" y="119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3" y="120"/>
                    <a:pt x="333" y="120"/>
                    <a:pt x="333" y="120"/>
                  </a:cubicBezTo>
                  <a:cubicBezTo>
                    <a:pt x="336" y="119"/>
                    <a:pt x="338" y="120"/>
                    <a:pt x="341" y="121"/>
                  </a:cubicBezTo>
                  <a:cubicBezTo>
                    <a:pt x="343" y="121"/>
                    <a:pt x="343" y="121"/>
                    <a:pt x="343" y="121"/>
                  </a:cubicBezTo>
                  <a:cubicBezTo>
                    <a:pt x="343" y="120"/>
                    <a:pt x="344" y="120"/>
                    <a:pt x="344" y="120"/>
                  </a:cubicBezTo>
                  <a:cubicBezTo>
                    <a:pt x="344" y="119"/>
                    <a:pt x="342" y="120"/>
                    <a:pt x="341" y="120"/>
                  </a:cubicBezTo>
                  <a:cubicBezTo>
                    <a:pt x="341" y="119"/>
                    <a:pt x="341" y="119"/>
                    <a:pt x="340" y="119"/>
                  </a:cubicBezTo>
                  <a:cubicBezTo>
                    <a:pt x="342" y="119"/>
                    <a:pt x="347" y="119"/>
                    <a:pt x="349" y="118"/>
                  </a:cubicBezTo>
                  <a:cubicBezTo>
                    <a:pt x="341" y="118"/>
                    <a:pt x="341" y="118"/>
                    <a:pt x="341" y="118"/>
                  </a:cubicBezTo>
                  <a:cubicBezTo>
                    <a:pt x="352" y="118"/>
                    <a:pt x="352" y="118"/>
                    <a:pt x="352" y="118"/>
                  </a:cubicBezTo>
                  <a:cubicBezTo>
                    <a:pt x="351" y="118"/>
                    <a:pt x="351" y="118"/>
                    <a:pt x="350" y="118"/>
                  </a:cubicBezTo>
                  <a:cubicBezTo>
                    <a:pt x="351" y="119"/>
                    <a:pt x="353" y="119"/>
                    <a:pt x="355" y="119"/>
                  </a:cubicBezTo>
                  <a:cubicBezTo>
                    <a:pt x="356" y="119"/>
                    <a:pt x="357" y="119"/>
                    <a:pt x="358" y="120"/>
                  </a:cubicBezTo>
                  <a:cubicBezTo>
                    <a:pt x="357" y="119"/>
                    <a:pt x="356" y="119"/>
                    <a:pt x="355" y="119"/>
                  </a:cubicBezTo>
                  <a:cubicBezTo>
                    <a:pt x="354" y="119"/>
                    <a:pt x="353" y="119"/>
                    <a:pt x="351" y="119"/>
                  </a:cubicBezTo>
                  <a:cubicBezTo>
                    <a:pt x="353" y="120"/>
                    <a:pt x="348" y="119"/>
                    <a:pt x="349" y="120"/>
                  </a:cubicBezTo>
                  <a:cubicBezTo>
                    <a:pt x="349" y="120"/>
                    <a:pt x="350" y="121"/>
                    <a:pt x="350" y="121"/>
                  </a:cubicBezTo>
                  <a:cubicBezTo>
                    <a:pt x="343" y="121"/>
                    <a:pt x="343" y="121"/>
                    <a:pt x="343" y="121"/>
                  </a:cubicBezTo>
                  <a:cubicBezTo>
                    <a:pt x="342" y="121"/>
                    <a:pt x="341" y="121"/>
                    <a:pt x="341" y="121"/>
                  </a:cubicBezTo>
                  <a:close/>
                  <a:moveTo>
                    <a:pt x="350" y="122"/>
                  </a:moveTo>
                  <a:cubicBezTo>
                    <a:pt x="350" y="122"/>
                    <a:pt x="350" y="122"/>
                    <a:pt x="350" y="122"/>
                  </a:cubicBezTo>
                  <a:cubicBezTo>
                    <a:pt x="354" y="122"/>
                    <a:pt x="354" y="122"/>
                    <a:pt x="354" y="122"/>
                  </a:cubicBezTo>
                  <a:cubicBezTo>
                    <a:pt x="354" y="122"/>
                    <a:pt x="354" y="122"/>
                    <a:pt x="354" y="122"/>
                  </a:cubicBezTo>
                  <a:lnTo>
                    <a:pt x="350" y="122"/>
                  </a:lnTo>
                  <a:close/>
                  <a:moveTo>
                    <a:pt x="376" y="124"/>
                  </a:moveTo>
                  <a:cubicBezTo>
                    <a:pt x="376" y="124"/>
                    <a:pt x="376" y="124"/>
                    <a:pt x="376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124"/>
                    <a:pt x="372" y="124"/>
                    <a:pt x="372" y="124"/>
                  </a:cubicBezTo>
                  <a:lnTo>
                    <a:pt x="376" y="124"/>
                  </a:lnTo>
                  <a:close/>
                  <a:moveTo>
                    <a:pt x="370" y="124"/>
                  </a:moveTo>
                  <a:cubicBezTo>
                    <a:pt x="370" y="124"/>
                    <a:pt x="370" y="124"/>
                    <a:pt x="370" y="124"/>
                  </a:cubicBezTo>
                  <a:cubicBezTo>
                    <a:pt x="349" y="124"/>
                    <a:pt x="349" y="124"/>
                    <a:pt x="349" y="124"/>
                  </a:cubicBezTo>
                  <a:cubicBezTo>
                    <a:pt x="349" y="124"/>
                    <a:pt x="349" y="124"/>
                    <a:pt x="349" y="124"/>
                  </a:cubicBezTo>
                  <a:lnTo>
                    <a:pt x="370" y="124"/>
                  </a:lnTo>
                  <a:close/>
                  <a:moveTo>
                    <a:pt x="344" y="124"/>
                  </a:moveTo>
                  <a:cubicBezTo>
                    <a:pt x="348" y="124"/>
                    <a:pt x="348" y="124"/>
                    <a:pt x="348" y="124"/>
                  </a:cubicBezTo>
                  <a:cubicBezTo>
                    <a:pt x="348" y="124"/>
                    <a:pt x="348" y="124"/>
                    <a:pt x="348" y="124"/>
                  </a:cubicBezTo>
                  <a:cubicBezTo>
                    <a:pt x="344" y="124"/>
                    <a:pt x="344" y="124"/>
                    <a:pt x="344" y="124"/>
                  </a:cubicBezTo>
                  <a:close/>
                  <a:moveTo>
                    <a:pt x="327" y="124"/>
                  </a:moveTo>
                  <a:cubicBezTo>
                    <a:pt x="327" y="124"/>
                    <a:pt x="327" y="124"/>
                    <a:pt x="327" y="124"/>
                  </a:cubicBezTo>
                  <a:cubicBezTo>
                    <a:pt x="331" y="124"/>
                    <a:pt x="331" y="124"/>
                    <a:pt x="331" y="124"/>
                  </a:cubicBezTo>
                  <a:cubicBezTo>
                    <a:pt x="331" y="124"/>
                    <a:pt x="331" y="124"/>
                    <a:pt x="331" y="124"/>
                  </a:cubicBezTo>
                  <a:lnTo>
                    <a:pt x="327" y="124"/>
                  </a:lnTo>
                  <a:close/>
                  <a:moveTo>
                    <a:pt x="392" y="125"/>
                  </a:moveTo>
                  <a:cubicBezTo>
                    <a:pt x="395" y="125"/>
                    <a:pt x="395" y="125"/>
                    <a:pt x="395" y="125"/>
                  </a:cubicBezTo>
                  <a:cubicBezTo>
                    <a:pt x="395" y="125"/>
                    <a:pt x="395" y="125"/>
                    <a:pt x="395" y="125"/>
                  </a:cubicBezTo>
                  <a:cubicBezTo>
                    <a:pt x="392" y="125"/>
                    <a:pt x="392" y="125"/>
                    <a:pt x="392" y="125"/>
                  </a:cubicBezTo>
                  <a:close/>
                  <a:moveTo>
                    <a:pt x="346" y="125"/>
                  </a:moveTo>
                  <a:cubicBezTo>
                    <a:pt x="346" y="125"/>
                    <a:pt x="346" y="125"/>
                    <a:pt x="346" y="125"/>
                  </a:cubicBezTo>
                  <a:cubicBezTo>
                    <a:pt x="349" y="125"/>
                    <a:pt x="349" y="125"/>
                    <a:pt x="349" y="125"/>
                  </a:cubicBezTo>
                  <a:cubicBezTo>
                    <a:pt x="349" y="125"/>
                    <a:pt x="349" y="125"/>
                    <a:pt x="349" y="125"/>
                  </a:cubicBezTo>
                  <a:lnTo>
                    <a:pt x="346" y="125"/>
                  </a:lnTo>
                  <a:close/>
                  <a:moveTo>
                    <a:pt x="360" y="126"/>
                  </a:moveTo>
                  <a:cubicBezTo>
                    <a:pt x="360" y="126"/>
                    <a:pt x="360" y="126"/>
                    <a:pt x="360" y="126"/>
                  </a:cubicBezTo>
                  <a:cubicBezTo>
                    <a:pt x="350" y="126"/>
                    <a:pt x="350" y="126"/>
                    <a:pt x="350" y="126"/>
                  </a:cubicBezTo>
                  <a:cubicBezTo>
                    <a:pt x="350" y="126"/>
                    <a:pt x="350" y="126"/>
                    <a:pt x="350" y="126"/>
                  </a:cubicBezTo>
                  <a:lnTo>
                    <a:pt x="360" y="126"/>
                  </a:lnTo>
                  <a:close/>
                  <a:moveTo>
                    <a:pt x="342" y="126"/>
                  </a:move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2" y="126"/>
                  </a:cubicBezTo>
                  <a:cubicBezTo>
                    <a:pt x="342" y="126"/>
                    <a:pt x="342" y="126"/>
                    <a:pt x="342" y="126"/>
                  </a:cubicBezTo>
                  <a:cubicBezTo>
                    <a:pt x="340" y="127"/>
                    <a:pt x="341" y="126"/>
                    <a:pt x="342" y="126"/>
                  </a:cubicBezTo>
                  <a:close/>
                  <a:moveTo>
                    <a:pt x="324" y="129"/>
                  </a:moveTo>
                  <a:cubicBezTo>
                    <a:pt x="324" y="128"/>
                    <a:pt x="324" y="128"/>
                    <a:pt x="324" y="128"/>
                  </a:cubicBezTo>
                  <a:cubicBezTo>
                    <a:pt x="332" y="128"/>
                    <a:pt x="332" y="128"/>
                    <a:pt x="332" y="128"/>
                  </a:cubicBezTo>
                  <a:cubicBezTo>
                    <a:pt x="332" y="129"/>
                    <a:pt x="332" y="129"/>
                    <a:pt x="332" y="129"/>
                  </a:cubicBezTo>
                  <a:lnTo>
                    <a:pt x="324" y="129"/>
                  </a:lnTo>
                  <a:close/>
                  <a:moveTo>
                    <a:pt x="366" y="130"/>
                  </a:moveTo>
                  <a:cubicBezTo>
                    <a:pt x="366" y="130"/>
                    <a:pt x="366" y="130"/>
                    <a:pt x="366" y="130"/>
                  </a:cubicBezTo>
                  <a:cubicBezTo>
                    <a:pt x="358" y="130"/>
                    <a:pt x="358" y="130"/>
                    <a:pt x="358" y="130"/>
                  </a:cubicBezTo>
                  <a:cubicBezTo>
                    <a:pt x="358" y="130"/>
                    <a:pt x="358" y="130"/>
                    <a:pt x="358" y="130"/>
                  </a:cubicBezTo>
                  <a:lnTo>
                    <a:pt x="366" y="130"/>
                  </a:lnTo>
                  <a:close/>
                  <a:moveTo>
                    <a:pt x="334" y="130"/>
                  </a:moveTo>
                  <a:cubicBezTo>
                    <a:pt x="354" y="130"/>
                    <a:pt x="354" y="130"/>
                    <a:pt x="354" y="130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34" y="131"/>
                    <a:pt x="334" y="131"/>
                    <a:pt x="334" y="131"/>
                  </a:cubicBezTo>
                  <a:lnTo>
                    <a:pt x="334" y="130"/>
                  </a:lnTo>
                  <a:close/>
                  <a:moveTo>
                    <a:pt x="316" y="131"/>
                  </a:moveTo>
                  <a:cubicBezTo>
                    <a:pt x="316" y="131"/>
                    <a:pt x="316" y="131"/>
                    <a:pt x="316" y="131"/>
                  </a:cubicBezTo>
                  <a:cubicBezTo>
                    <a:pt x="319" y="131"/>
                    <a:pt x="319" y="131"/>
                    <a:pt x="319" y="131"/>
                  </a:cubicBezTo>
                  <a:cubicBezTo>
                    <a:pt x="319" y="131"/>
                    <a:pt x="319" y="131"/>
                    <a:pt x="319" y="131"/>
                  </a:cubicBezTo>
                  <a:lnTo>
                    <a:pt x="316" y="131"/>
                  </a:lnTo>
                  <a:close/>
                  <a:moveTo>
                    <a:pt x="382" y="131"/>
                  </a:moveTo>
                  <a:cubicBezTo>
                    <a:pt x="382" y="131"/>
                    <a:pt x="382" y="131"/>
                    <a:pt x="382" y="131"/>
                  </a:cubicBezTo>
                  <a:cubicBezTo>
                    <a:pt x="374" y="131"/>
                    <a:pt x="374" y="131"/>
                    <a:pt x="374" y="131"/>
                  </a:cubicBezTo>
                  <a:cubicBezTo>
                    <a:pt x="374" y="131"/>
                    <a:pt x="374" y="131"/>
                    <a:pt x="374" y="131"/>
                  </a:cubicBezTo>
                  <a:lnTo>
                    <a:pt x="382" y="131"/>
                  </a:lnTo>
                  <a:close/>
                  <a:moveTo>
                    <a:pt x="354" y="131"/>
                  </a:moveTo>
                  <a:cubicBezTo>
                    <a:pt x="354" y="131"/>
                    <a:pt x="354" y="131"/>
                    <a:pt x="354" y="131"/>
                  </a:cubicBezTo>
                  <a:cubicBezTo>
                    <a:pt x="354" y="131"/>
                    <a:pt x="353" y="132"/>
                    <a:pt x="353" y="132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3" y="132"/>
                    <a:pt x="352" y="132"/>
                  </a:cubicBezTo>
                  <a:cubicBezTo>
                    <a:pt x="352" y="132"/>
                    <a:pt x="352" y="132"/>
                    <a:pt x="352" y="132"/>
                  </a:cubicBezTo>
                  <a:cubicBezTo>
                    <a:pt x="352" y="132"/>
                    <a:pt x="352" y="132"/>
                    <a:pt x="352" y="132"/>
                  </a:cubicBezTo>
                  <a:cubicBezTo>
                    <a:pt x="352" y="132"/>
                    <a:pt x="352" y="132"/>
                    <a:pt x="352" y="132"/>
                  </a:cubicBezTo>
                  <a:cubicBezTo>
                    <a:pt x="352" y="132"/>
                    <a:pt x="353" y="132"/>
                    <a:pt x="353" y="131"/>
                  </a:cubicBezTo>
                  <a:cubicBezTo>
                    <a:pt x="353" y="131"/>
                    <a:pt x="353" y="131"/>
                    <a:pt x="353" y="131"/>
                  </a:cubicBezTo>
                  <a:lnTo>
                    <a:pt x="354" y="131"/>
                  </a:lnTo>
                  <a:close/>
                  <a:moveTo>
                    <a:pt x="329" y="132"/>
                  </a:moveTo>
                  <a:cubicBezTo>
                    <a:pt x="347" y="131"/>
                    <a:pt x="347" y="131"/>
                    <a:pt x="347" y="131"/>
                  </a:cubicBezTo>
                  <a:cubicBezTo>
                    <a:pt x="347" y="132"/>
                    <a:pt x="347" y="132"/>
                    <a:pt x="348" y="132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8" y="132"/>
                    <a:pt x="348" y="131"/>
                    <a:pt x="349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51" y="131"/>
                    <a:pt x="351" y="131"/>
                    <a:pt x="351" y="131"/>
                  </a:cubicBezTo>
                  <a:cubicBezTo>
                    <a:pt x="351" y="131"/>
                    <a:pt x="351" y="131"/>
                    <a:pt x="351" y="131"/>
                  </a:cubicBezTo>
                  <a:cubicBezTo>
                    <a:pt x="350" y="131"/>
                    <a:pt x="350" y="131"/>
                    <a:pt x="349" y="132"/>
                  </a:cubicBezTo>
                  <a:cubicBezTo>
                    <a:pt x="349" y="132"/>
                    <a:pt x="350" y="132"/>
                    <a:pt x="350" y="132"/>
                  </a:cubicBezTo>
                  <a:cubicBezTo>
                    <a:pt x="350" y="132"/>
                    <a:pt x="351" y="132"/>
                    <a:pt x="351" y="132"/>
                  </a:cubicBezTo>
                  <a:cubicBezTo>
                    <a:pt x="351" y="132"/>
                    <a:pt x="350" y="132"/>
                    <a:pt x="350" y="132"/>
                  </a:cubicBezTo>
                  <a:cubicBezTo>
                    <a:pt x="349" y="132"/>
                    <a:pt x="348" y="132"/>
                    <a:pt x="348" y="132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1" y="132"/>
                    <a:pt x="335" y="132"/>
                    <a:pt x="329" y="132"/>
                  </a:cubicBezTo>
                  <a:close/>
                  <a:moveTo>
                    <a:pt x="357" y="132"/>
                  </a:moveTo>
                  <a:cubicBezTo>
                    <a:pt x="358" y="132"/>
                    <a:pt x="358" y="132"/>
                    <a:pt x="358" y="132"/>
                  </a:cubicBezTo>
                  <a:cubicBezTo>
                    <a:pt x="357" y="131"/>
                    <a:pt x="357" y="131"/>
                    <a:pt x="357" y="131"/>
                  </a:cubicBezTo>
                  <a:cubicBezTo>
                    <a:pt x="366" y="131"/>
                    <a:pt x="366" y="131"/>
                    <a:pt x="366" y="131"/>
                  </a:cubicBezTo>
                  <a:cubicBezTo>
                    <a:pt x="366" y="132"/>
                    <a:pt x="366" y="132"/>
                    <a:pt x="366" y="132"/>
                  </a:cubicBezTo>
                  <a:cubicBezTo>
                    <a:pt x="364" y="132"/>
                    <a:pt x="360" y="132"/>
                    <a:pt x="357" y="132"/>
                  </a:cubicBezTo>
                  <a:close/>
                  <a:moveTo>
                    <a:pt x="346" y="134"/>
                  </a:moveTo>
                  <a:cubicBezTo>
                    <a:pt x="346" y="134"/>
                    <a:pt x="346" y="134"/>
                    <a:pt x="346" y="134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43" y="134"/>
                    <a:pt x="343" y="134"/>
                  </a:cubicBezTo>
                  <a:lnTo>
                    <a:pt x="346" y="134"/>
                  </a:lnTo>
                  <a:close/>
                  <a:moveTo>
                    <a:pt x="314" y="134"/>
                  </a:moveTo>
                  <a:cubicBezTo>
                    <a:pt x="316" y="134"/>
                    <a:pt x="318" y="134"/>
                    <a:pt x="321" y="134"/>
                  </a:cubicBezTo>
                  <a:cubicBezTo>
                    <a:pt x="327" y="134"/>
                    <a:pt x="334" y="133"/>
                    <a:pt x="341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1" y="134"/>
                    <a:pt x="326" y="134"/>
                    <a:pt x="321" y="134"/>
                  </a:cubicBezTo>
                  <a:cubicBezTo>
                    <a:pt x="318" y="134"/>
                    <a:pt x="316" y="134"/>
                    <a:pt x="314" y="134"/>
                  </a:cubicBezTo>
                  <a:close/>
                  <a:moveTo>
                    <a:pt x="295" y="134"/>
                  </a:moveTo>
                  <a:cubicBezTo>
                    <a:pt x="295" y="134"/>
                    <a:pt x="295" y="134"/>
                    <a:pt x="295" y="134"/>
                  </a:cubicBezTo>
                  <a:cubicBezTo>
                    <a:pt x="297" y="134"/>
                    <a:pt x="297" y="134"/>
                    <a:pt x="297" y="134"/>
                  </a:cubicBezTo>
                  <a:cubicBezTo>
                    <a:pt x="297" y="134"/>
                    <a:pt x="297" y="134"/>
                    <a:pt x="297" y="134"/>
                  </a:cubicBezTo>
                  <a:cubicBezTo>
                    <a:pt x="296" y="134"/>
                    <a:pt x="296" y="134"/>
                    <a:pt x="295" y="135"/>
                  </a:cubicBezTo>
                  <a:lnTo>
                    <a:pt x="295" y="134"/>
                  </a:lnTo>
                  <a:close/>
                  <a:moveTo>
                    <a:pt x="339" y="135"/>
                  </a:moveTo>
                  <a:cubicBezTo>
                    <a:pt x="339" y="135"/>
                    <a:pt x="339" y="135"/>
                    <a:pt x="339" y="135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43" y="135"/>
                    <a:pt x="343" y="135"/>
                    <a:pt x="343" y="135"/>
                  </a:cubicBezTo>
                  <a:lnTo>
                    <a:pt x="339" y="135"/>
                  </a:lnTo>
                  <a:close/>
                  <a:moveTo>
                    <a:pt x="390" y="137"/>
                  </a:moveTo>
                  <a:cubicBezTo>
                    <a:pt x="390" y="137"/>
                    <a:pt x="390" y="137"/>
                    <a:pt x="390" y="137"/>
                  </a:cubicBezTo>
                  <a:cubicBezTo>
                    <a:pt x="402" y="137"/>
                    <a:pt x="402" y="137"/>
                    <a:pt x="402" y="137"/>
                  </a:cubicBezTo>
                  <a:cubicBezTo>
                    <a:pt x="402" y="137"/>
                    <a:pt x="402" y="137"/>
                    <a:pt x="402" y="137"/>
                  </a:cubicBezTo>
                  <a:lnTo>
                    <a:pt x="390" y="137"/>
                  </a:lnTo>
                  <a:close/>
                  <a:moveTo>
                    <a:pt x="407" y="138"/>
                  </a:moveTo>
                  <a:cubicBezTo>
                    <a:pt x="407" y="137"/>
                    <a:pt x="407" y="137"/>
                    <a:pt x="407" y="137"/>
                  </a:cubicBezTo>
                  <a:cubicBezTo>
                    <a:pt x="411" y="137"/>
                    <a:pt x="411" y="137"/>
                    <a:pt x="411" y="137"/>
                  </a:cubicBezTo>
                  <a:cubicBezTo>
                    <a:pt x="411" y="138"/>
                    <a:pt x="411" y="138"/>
                    <a:pt x="411" y="138"/>
                  </a:cubicBezTo>
                  <a:lnTo>
                    <a:pt x="407" y="138"/>
                  </a:lnTo>
                  <a:close/>
                  <a:moveTo>
                    <a:pt x="355" y="139"/>
                  </a:moveTo>
                  <a:cubicBezTo>
                    <a:pt x="358" y="138"/>
                    <a:pt x="358" y="138"/>
                    <a:pt x="358" y="138"/>
                  </a:cubicBezTo>
                  <a:cubicBezTo>
                    <a:pt x="357" y="139"/>
                    <a:pt x="357" y="139"/>
                    <a:pt x="357" y="139"/>
                  </a:cubicBezTo>
                  <a:lnTo>
                    <a:pt x="355" y="139"/>
                  </a:lnTo>
                  <a:close/>
                  <a:moveTo>
                    <a:pt x="397" y="141"/>
                  </a:moveTo>
                  <a:cubicBezTo>
                    <a:pt x="397" y="140"/>
                    <a:pt x="397" y="140"/>
                    <a:pt x="397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1"/>
                    <a:pt x="399" y="141"/>
                    <a:pt x="399" y="141"/>
                  </a:cubicBezTo>
                  <a:lnTo>
                    <a:pt x="397" y="141"/>
                  </a:lnTo>
                  <a:close/>
                  <a:moveTo>
                    <a:pt x="394" y="145"/>
                  </a:moveTo>
                  <a:cubicBezTo>
                    <a:pt x="394" y="145"/>
                    <a:pt x="394" y="145"/>
                    <a:pt x="394" y="145"/>
                  </a:cubicBezTo>
                  <a:cubicBezTo>
                    <a:pt x="398" y="145"/>
                    <a:pt x="398" y="145"/>
                    <a:pt x="398" y="145"/>
                  </a:cubicBezTo>
                  <a:cubicBezTo>
                    <a:pt x="398" y="145"/>
                    <a:pt x="398" y="145"/>
                    <a:pt x="398" y="145"/>
                  </a:cubicBezTo>
                  <a:lnTo>
                    <a:pt x="394" y="145"/>
                  </a:lnTo>
                  <a:close/>
                  <a:moveTo>
                    <a:pt x="46" y="150"/>
                  </a:moveTo>
                  <a:cubicBezTo>
                    <a:pt x="46" y="151"/>
                    <a:pt x="46" y="151"/>
                    <a:pt x="46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1" y="150"/>
                    <a:pt x="41" y="150"/>
                    <a:pt x="41" y="150"/>
                  </a:cubicBezTo>
                  <a:lnTo>
                    <a:pt x="46" y="150"/>
                  </a:lnTo>
                  <a:close/>
                  <a:moveTo>
                    <a:pt x="43" y="150"/>
                  </a:move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3" y="150"/>
                    <a:pt x="43" y="150"/>
                    <a:pt x="43" y="150"/>
                  </a:cubicBezTo>
                  <a:close/>
                  <a:moveTo>
                    <a:pt x="54" y="150"/>
                  </a:moveTo>
                  <a:cubicBezTo>
                    <a:pt x="49" y="150"/>
                    <a:pt x="49" y="150"/>
                    <a:pt x="49" y="150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4" y="150"/>
                    <a:pt x="54" y="150"/>
                    <a:pt x="54" y="150"/>
                  </a:cubicBezTo>
                  <a:close/>
                  <a:moveTo>
                    <a:pt x="407" y="150"/>
                  </a:moveTo>
                  <a:cubicBezTo>
                    <a:pt x="432" y="150"/>
                    <a:pt x="432" y="150"/>
                    <a:pt x="432" y="150"/>
                  </a:cubicBezTo>
                  <a:cubicBezTo>
                    <a:pt x="404" y="151"/>
                    <a:pt x="404" y="151"/>
                    <a:pt x="404" y="151"/>
                  </a:cubicBezTo>
                  <a:lnTo>
                    <a:pt x="407" y="150"/>
                  </a:lnTo>
                  <a:close/>
                  <a:moveTo>
                    <a:pt x="378" y="155"/>
                  </a:moveTo>
                  <a:cubicBezTo>
                    <a:pt x="380" y="155"/>
                    <a:pt x="380" y="155"/>
                    <a:pt x="380" y="155"/>
                  </a:cubicBezTo>
                  <a:cubicBezTo>
                    <a:pt x="380" y="156"/>
                    <a:pt x="380" y="156"/>
                    <a:pt x="380" y="156"/>
                  </a:cubicBezTo>
                  <a:cubicBezTo>
                    <a:pt x="378" y="156"/>
                    <a:pt x="378" y="156"/>
                    <a:pt x="378" y="156"/>
                  </a:cubicBezTo>
                  <a:lnTo>
                    <a:pt x="378" y="155"/>
                  </a:lnTo>
                  <a:close/>
                  <a:moveTo>
                    <a:pt x="347" y="156"/>
                  </a:moveTo>
                  <a:cubicBezTo>
                    <a:pt x="345" y="156"/>
                    <a:pt x="345" y="156"/>
                    <a:pt x="345" y="156"/>
                  </a:cubicBezTo>
                  <a:cubicBezTo>
                    <a:pt x="343" y="156"/>
                    <a:pt x="343" y="156"/>
                    <a:pt x="343" y="156"/>
                  </a:cubicBezTo>
                  <a:lnTo>
                    <a:pt x="347" y="156"/>
                  </a:lnTo>
                  <a:close/>
                  <a:moveTo>
                    <a:pt x="119" y="157"/>
                  </a:moveTo>
                  <a:cubicBezTo>
                    <a:pt x="119" y="156"/>
                    <a:pt x="119" y="156"/>
                    <a:pt x="119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0" y="156"/>
                    <a:pt x="120" y="157"/>
                    <a:pt x="120" y="157"/>
                  </a:cubicBezTo>
                  <a:lnTo>
                    <a:pt x="119" y="157"/>
                  </a:lnTo>
                  <a:close/>
                  <a:moveTo>
                    <a:pt x="348" y="156"/>
                  </a:moveTo>
                  <a:cubicBezTo>
                    <a:pt x="356" y="156"/>
                    <a:pt x="356" y="156"/>
                    <a:pt x="356" y="156"/>
                  </a:cubicBezTo>
                  <a:cubicBezTo>
                    <a:pt x="356" y="157"/>
                    <a:pt x="356" y="157"/>
                    <a:pt x="356" y="157"/>
                  </a:cubicBezTo>
                  <a:cubicBezTo>
                    <a:pt x="355" y="155"/>
                    <a:pt x="351" y="156"/>
                    <a:pt x="348" y="156"/>
                  </a:cubicBezTo>
                  <a:close/>
                  <a:moveTo>
                    <a:pt x="286" y="158"/>
                  </a:moveTo>
                  <a:cubicBezTo>
                    <a:pt x="285" y="158"/>
                    <a:pt x="284" y="158"/>
                    <a:pt x="284" y="158"/>
                  </a:cubicBezTo>
                  <a:cubicBezTo>
                    <a:pt x="284" y="158"/>
                    <a:pt x="285" y="158"/>
                    <a:pt x="286" y="158"/>
                  </a:cubicBezTo>
                  <a:cubicBezTo>
                    <a:pt x="286" y="158"/>
                    <a:pt x="287" y="158"/>
                    <a:pt x="287" y="158"/>
                  </a:cubicBezTo>
                  <a:cubicBezTo>
                    <a:pt x="289" y="158"/>
                    <a:pt x="292" y="157"/>
                    <a:pt x="293" y="158"/>
                  </a:cubicBezTo>
                  <a:cubicBezTo>
                    <a:pt x="297" y="158"/>
                    <a:pt x="297" y="158"/>
                    <a:pt x="297" y="158"/>
                  </a:cubicBezTo>
                  <a:cubicBezTo>
                    <a:pt x="293" y="158"/>
                    <a:pt x="290" y="158"/>
                    <a:pt x="286" y="158"/>
                  </a:cubicBezTo>
                  <a:close/>
                  <a:moveTo>
                    <a:pt x="276" y="158"/>
                  </a:moveTo>
                  <a:cubicBezTo>
                    <a:pt x="276" y="158"/>
                    <a:pt x="276" y="158"/>
                    <a:pt x="277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7" y="158"/>
                  </a:cubicBezTo>
                  <a:cubicBezTo>
                    <a:pt x="277" y="158"/>
                    <a:pt x="276" y="158"/>
                    <a:pt x="276" y="158"/>
                  </a:cubicBezTo>
                  <a:close/>
                  <a:moveTo>
                    <a:pt x="273" y="158"/>
                  </a:moveTo>
                  <a:cubicBezTo>
                    <a:pt x="266" y="158"/>
                    <a:pt x="266" y="158"/>
                    <a:pt x="266" y="158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73" y="157"/>
                    <a:pt x="273" y="157"/>
                    <a:pt x="273" y="157"/>
                  </a:cubicBezTo>
                  <a:lnTo>
                    <a:pt x="273" y="158"/>
                  </a:lnTo>
                  <a:close/>
                  <a:moveTo>
                    <a:pt x="309" y="158"/>
                  </a:moveTo>
                  <a:cubicBezTo>
                    <a:pt x="303" y="158"/>
                    <a:pt x="303" y="158"/>
                    <a:pt x="303" y="158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9" y="158"/>
                    <a:pt x="309" y="158"/>
                    <a:pt x="309" y="158"/>
                  </a:cubicBezTo>
                  <a:close/>
                  <a:moveTo>
                    <a:pt x="318" y="158"/>
                  </a:moveTo>
                  <a:cubicBezTo>
                    <a:pt x="318" y="157"/>
                    <a:pt x="318" y="157"/>
                    <a:pt x="318" y="157"/>
                  </a:cubicBezTo>
                  <a:cubicBezTo>
                    <a:pt x="320" y="157"/>
                    <a:pt x="320" y="157"/>
                    <a:pt x="320" y="157"/>
                  </a:cubicBezTo>
                  <a:cubicBezTo>
                    <a:pt x="320" y="158"/>
                    <a:pt x="320" y="158"/>
                    <a:pt x="320" y="158"/>
                  </a:cubicBezTo>
                  <a:lnTo>
                    <a:pt x="318" y="158"/>
                  </a:lnTo>
                  <a:close/>
                  <a:moveTo>
                    <a:pt x="353" y="157"/>
                  </a:moveTo>
                  <a:cubicBezTo>
                    <a:pt x="353" y="157"/>
                    <a:pt x="353" y="157"/>
                    <a:pt x="353" y="157"/>
                  </a:cubicBezTo>
                  <a:cubicBezTo>
                    <a:pt x="349" y="157"/>
                    <a:pt x="349" y="157"/>
                    <a:pt x="349" y="157"/>
                  </a:cubicBezTo>
                  <a:cubicBezTo>
                    <a:pt x="349" y="157"/>
                    <a:pt x="349" y="157"/>
                    <a:pt x="349" y="157"/>
                  </a:cubicBezTo>
                  <a:lnTo>
                    <a:pt x="353" y="157"/>
                  </a:lnTo>
                  <a:close/>
                  <a:moveTo>
                    <a:pt x="347" y="157"/>
                  </a:moveTo>
                  <a:cubicBezTo>
                    <a:pt x="347" y="157"/>
                    <a:pt x="347" y="157"/>
                    <a:pt x="347" y="157"/>
                  </a:cubicBezTo>
                  <a:cubicBezTo>
                    <a:pt x="344" y="157"/>
                    <a:pt x="344" y="157"/>
                    <a:pt x="344" y="157"/>
                  </a:cubicBezTo>
                  <a:cubicBezTo>
                    <a:pt x="344" y="157"/>
                    <a:pt x="344" y="157"/>
                    <a:pt x="344" y="157"/>
                  </a:cubicBezTo>
                  <a:lnTo>
                    <a:pt x="347" y="157"/>
                  </a:lnTo>
                  <a:close/>
                  <a:moveTo>
                    <a:pt x="338" y="157"/>
                  </a:moveTo>
                  <a:cubicBezTo>
                    <a:pt x="338" y="157"/>
                    <a:pt x="338" y="157"/>
                    <a:pt x="338" y="157"/>
                  </a:cubicBezTo>
                  <a:cubicBezTo>
                    <a:pt x="334" y="157"/>
                    <a:pt x="334" y="157"/>
                    <a:pt x="334" y="157"/>
                  </a:cubicBezTo>
                  <a:cubicBezTo>
                    <a:pt x="334" y="157"/>
                    <a:pt x="334" y="157"/>
                    <a:pt x="334" y="157"/>
                  </a:cubicBezTo>
                  <a:lnTo>
                    <a:pt x="338" y="157"/>
                  </a:lnTo>
                  <a:close/>
                  <a:moveTo>
                    <a:pt x="327" y="157"/>
                  </a:moveTo>
                  <a:cubicBezTo>
                    <a:pt x="327" y="157"/>
                    <a:pt x="327" y="157"/>
                    <a:pt x="327" y="157"/>
                  </a:cubicBezTo>
                  <a:cubicBezTo>
                    <a:pt x="330" y="157"/>
                    <a:pt x="330" y="157"/>
                    <a:pt x="330" y="157"/>
                  </a:cubicBezTo>
                  <a:lnTo>
                    <a:pt x="327" y="157"/>
                  </a:lnTo>
                  <a:close/>
                  <a:moveTo>
                    <a:pt x="199" y="157"/>
                  </a:moveTo>
                  <a:cubicBezTo>
                    <a:pt x="200" y="157"/>
                    <a:pt x="201" y="157"/>
                    <a:pt x="201" y="158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99" y="158"/>
                    <a:pt x="198" y="158"/>
                    <a:pt x="198" y="158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191" y="158"/>
                    <a:pt x="191" y="158"/>
                    <a:pt x="191" y="158"/>
                  </a:cubicBezTo>
                  <a:cubicBezTo>
                    <a:pt x="190" y="158"/>
                    <a:pt x="189" y="158"/>
                    <a:pt x="188" y="158"/>
                  </a:cubicBezTo>
                  <a:cubicBezTo>
                    <a:pt x="191" y="158"/>
                    <a:pt x="191" y="158"/>
                    <a:pt x="191" y="158"/>
                  </a:cubicBezTo>
                  <a:cubicBezTo>
                    <a:pt x="194" y="157"/>
                    <a:pt x="197" y="157"/>
                    <a:pt x="198" y="158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99" y="158"/>
                    <a:pt x="199" y="157"/>
                    <a:pt x="199" y="157"/>
                  </a:cubicBezTo>
                  <a:close/>
                  <a:moveTo>
                    <a:pt x="184" y="158"/>
                  </a:moveTo>
                  <a:cubicBezTo>
                    <a:pt x="187" y="157"/>
                    <a:pt x="187" y="157"/>
                    <a:pt x="187" y="157"/>
                  </a:cubicBezTo>
                  <a:cubicBezTo>
                    <a:pt x="187" y="158"/>
                    <a:pt x="186" y="158"/>
                    <a:pt x="185" y="158"/>
                  </a:cubicBezTo>
                  <a:lnTo>
                    <a:pt x="184" y="158"/>
                  </a:lnTo>
                  <a:close/>
                  <a:moveTo>
                    <a:pt x="116" y="158"/>
                  </a:moveTo>
                  <a:cubicBezTo>
                    <a:pt x="116" y="158"/>
                    <a:pt x="116" y="158"/>
                    <a:pt x="116" y="158"/>
                  </a:cubicBezTo>
                  <a:cubicBezTo>
                    <a:pt x="118" y="158"/>
                    <a:pt x="118" y="158"/>
                    <a:pt x="118" y="158"/>
                  </a:cubicBezTo>
                  <a:cubicBezTo>
                    <a:pt x="118" y="158"/>
                    <a:pt x="118" y="158"/>
                    <a:pt x="118" y="158"/>
                  </a:cubicBezTo>
                  <a:lnTo>
                    <a:pt x="116" y="158"/>
                  </a:lnTo>
                  <a:close/>
                  <a:moveTo>
                    <a:pt x="210" y="158"/>
                  </a:moveTo>
                  <a:cubicBezTo>
                    <a:pt x="207" y="159"/>
                    <a:pt x="207" y="159"/>
                    <a:pt x="207" y="159"/>
                  </a:cubicBezTo>
                  <a:cubicBezTo>
                    <a:pt x="206" y="159"/>
                    <a:pt x="208" y="158"/>
                    <a:pt x="210" y="158"/>
                  </a:cubicBezTo>
                  <a:close/>
                  <a:moveTo>
                    <a:pt x="207" y="160"/>
                  </a:moveTo>
                  <a:cubicBezTo>
                    <a:pt x="216" y="159"/>
                    <a:pt x="225" y="159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8" y="159"/>
                    <a:pt x="243" y="159"/>
                    <a:pt x="247" y="159"/>
                  </a:cubicBezTo>
                  <a:cubicBezTo>
                    <a:pt x="234" y="159"/>
                    <a:pt x="234" y="159"/>
                    <a:pt x="234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2" y="159"/>
                    <a:pt x="232" y="159"/>
                    <a:pt x="232" y="159"/>
                  </a:cubicBezTo>
                  <a:cubicBezTo>
                    <a:pt x="225" y="158"/>
                    <a:pt x="217" y="160"/>
                    <a:pt x="209" y="160"/>
                  </a:cubicBezTo>
                  <a:cubicBezTo>
                    <a:pt x="209" y="160"/>
                    <a:pt x="209" y="160"/>
                    <a:pt x="209" y="160"/>
                  </a:cubicBezTo>
                  <a:lnTo>
                    <a:pt x="207" y="160"/>
                  </a:lnTo>
                  <a:close/>
                  <a:moveTo>
                    <a:pt x="120" y="161"/>
                  </a:moveTo>
                  <a:cubicBezTo>
                    <a:pt x="120" y="160"/>
                    <a:pt x="120" y="160"/>
                    <a:pt x="120" y="160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61"/>
                    <a:pt x="122" y="161"/>
                    <a:pt x="122" y="161"/>
                  </a:cubicBezTo>
                  <a:lnTo>
                    <a:pt x="120" y="161"/>
                  </a:lnTo>
                  <a:close/>
                  <a:moveTo>
                    <a:pt x="416" y="161"/>
                  </a:moveTo>
                  <a:cubicBezTo>
                    <a:pt x="416" y="161"/>
                    <a:pt x="416" y="161"/>
                    <a:pt x="416" y="161"/>
                  </a:cubicBezTo>
                  <a:cubicBezTo>
                    <a:pt x="433" y="161"/>
                    <a:pt x="433" y="161"/>
                    <a:pt x="433" y="161"/>
                  </a:cubicBezTo>
                  <a:cubicBezTo>
                    <a:pt x="433" y="161"/>
                    <a:pt x="433" y="161"/>
                    <a:pt x="433" y="161"/>
                  </a:cubicBezTo>
                  <a:lnTo>
                    <a:pt x="416" y="161"/>
                  </a:lnTo>
                  <a:close/>
                  <a:moveTo>
                    <a:pt x="437" y="161"/>
                  </a:moveTo>
                  <a:cubicBezTo>
                    <a:pt x="437" y="161"/>
                    <a:pt x="437" y="161"/>
                    <a:pt x="437" y="161"/>
                  </a:cubicBezTo>
                  <a:cubicBezTo>
                    <a:pt x="439" y="161"/>
                    <a:pt x="439" y="161"/>
                    <a:pt x="439" y="161"/>
                  </a:cubicBezTo>
                  <a:cubicBezTo>
                    <a:pt x="439" y="161"/>
                    <a:pt x="439" y="161"/>
                    <a:pt x="439" y="161"/>
                  </a:cubicBezTo>
                  <a:lnTo>
                    <a:pt x="437" y="161"/>
                  </a:lnTo>
                  <a:close/>
                  <a:moveTo>
                    <a:pt x="118" y="162"/>
                  </a:moveTo>
                  <a:cubicBezTo>
                    <a:pt x="118" y="162"/>
                    <a:pt x="118" y="162"/>
                    <a:pt x="118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62"/>
                    <a:pt x="120" y="162"/>
                    <a:pt x="120" y="162"/>
                  </a:cubicBezTo>
                  <a:lnTo>
                    <a:pt x="118" y="162"/>
                  </a:lnTo>
                  <a:close/>
                  <a:moveTo>
                    <a:pt x="402" y="162"/>
                  </a:moveTo>
                  <a:cubicBezTo>
                    <a:pt x="402" y="162"/>
                    <a:pt x="402" y="162"/>
                    <a:pt x="402" y="162"/>
                  </a:cubicBezTo>
                  <a:cubicBezTo>
                    <a:pt x="405" y="162"/>
                    <a:pt x="405" y="162"/>
                    <a:pt x="405" y="162"/>
                  </a:cubicBezTo>
                  <a:cubicBezTo>
                    <a:pt x="405" y="162"/>
                    <a:pt x="405" y="162"/>
                    <a:pt x="405" y="162"/>
                  </a:cubicBezTo>
                  <a:lnTo>
                    <a:pt x="402" y="162"/>
                  </a:lnTo>
                  <a:close/>
                  <a:moveTo>
                    <a:pt x="411" y="162"/>
                  </a:moveTo>
                  <a:cubicBezTo>
                    <a:pt x="411" y="162"/>
                    <a:pt x="411" y="162"/>
                    <a:pt x="411" y="162"/>
                  </a:cubicBezTo>
                  <a:cubicBezTo>
                    <a:pt x="415" y="162"/>
                    <a:pt x="415" y="162"/>
                    <a:pt x="415" y="162"/>
                  </a:cubicBezTo>
                  <a:cubicBezTo>
                    <a:pt x="415" y="162"/>
                    <a:pt x="415" y="162"/>
                    <a:pt x="415" y="162"/>
                  </a:cubicBezTo>
                  <a:lnTo>
                    <a:pt x="411" y="162"/>
                  </a:lnTo>
                  <a:close/>
                  <a:moveTo>
                    <a:pt x="424" y="162"/>
                  </a:moveTo>
                  <a:cubicBezTo>
                    <a:pt x="424" y="162"/>
                    <a:pt x="424" y="162"/>
                    <a:pt x="424" y="162"/>
                  </a:cubicBezTo>
                  <a:cubicBezTo>
                    <a:pt x="441" y="162"/>
                    <a:pt x="441" y="162"/>
                    <a:pt x="441" y="162"/>
                  </a:cubicBezTo>
                  <a:cubicBezTo>
                    <a:pt x="441" y="162"/>
                    <a:pt x="441" y="162"/>
                    <a:pt x="441" y="162"/>
                  </a:cubicBezTo>
                  <a:lnTo>
                    <a:pt x="424" y="162"/>
                  </a:lnTo>
                  <a:close/>
                  <a:moveTo>
                    <a:pt x="352" y="165"/>
                  </a:moveTo>
                  <a:cubicBezTo>
                    <a:pt x="351" y="165"/>
                    <a:pt x="351" y="165"/>
                    <a:pt x="351" y="165"/>
                  </a:cubicBezTo>
                  <a:cubicBezTo>
                    <a:pt x="354" y="165"/>
                    <a:pt x="354" y="165"/>
                    <a:pt x="354" y="165"/>
                  </a:cubicBezTo>
                  <a:cubicBezTo>
                    <a:pt x="354" y="165"/>
                    <a:pt x="354" y="165"/>
                    <a:pt x="354" y="165"/>
                  </a:cubicBezTo>
                  <a:lnTo>
                    <a:pt x="352" y="165"/>
                  </a:lnTo>
                  <a:close/>
                  <a:moveTo>
                    <a:pt x="371" y="165"/>
                  </a:moveTo>
                  <a:cubicBezTo>
                    <a:pt x="371" y="165"/>
                    <a:pt x="371" y="165"/>
                    <a:pt x="371" y="165"/>
                  </a:cubicBezTo>
                  <a:cubicBezTo>
                    <a:pt x="375" y="165"/>
                    <a:pt x="375" y="165"/>
                    <a:pt x="375" y="165"/>
                  </a:cubicBezTo>
                  <a:cubicBezTo>
                    <a:pt x="375" y="165"/>
                    <a:pt x="375" y="165"/>
                    <a:pt x="375" y="165"/>
                  </a:cubicBezTo>
                  <a:lnTo>
                    <a:pt x="371" y="165"/>
                  </a:lnTo>
                  <a:close/>
                  <a:moveTo>
                    <a:pt x="308" y="168"/>
                  </a:moveTo>
                  <a:cubicBezTo>
                    <a:pt x="308" y="167"/>
                    <a:pt x="308" y="167"/>
                    <a:pt x="308" y="167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10" y="168"/>
                    <a:pt x="310" y="168"/>
                    <a:pt x="310" y="168"/>
                  </a:cubicBezTo>
                  <a:lnTo>
                    <a:pt x="308" y="168"/>
                  </a:lnTo>
                  <a:close/>
                  <a:moveTo>
                    <a:pt x="353" y="168"/>
                  </a:moveTo>
                  <a:cubicBezTo>
                    <a:pt x="353" y="167"/>
                    <a:pt x="353" y="167"/>
                    <a:pt x="353" y="167"/>
                  </a:cubicBezTo>
                  <a:cubicBezTo>
                    <a:pt x="361" y="167"/>
                    <a:pt x="361" y="167"/>
                    <a:pt x="361" y="167"/>
                  </a:cubicBezTo>
                  <a:cubicBezTo>
                    <a:pt x="361" y="168"/>
                    <a:pt x="361" y="168"/>
                    <a:pt x="361" y="168"/>
                  </a:cubicBezTo>
                  <a:lnTo>
                    <a:pt x="353" y="168"/>
                  </a:lnTo>
                  <a:close/>
                  <a:moveTo>
                    <a:pt x="381" y="168"/>
                  </a:moveTo>
                  <a:cubicBezTo>
                    <a:pt x="381" y="167"/>
                    <a:pt x="381" y="167"/>
                    <a:pt x="381" y="167"/>
                  </a:cubicBezTo>
                  <a:cubicBezTo>
                    <a:pt x="393" y="167"/>
                    <a:pt x="393" y="167"/>
                    <a:pt x="393" y="167"/>
                  </a:cubicBezTo>
                  <a:cubicBezTo>
                    <a:pt x="393" y="168"/>
                    <a:pt x="393" y="168"/>
                    <a:pt x="393" y="168"/>
                  </a:cubicBezTo>
                  <a:lnTo>
                    <a:pt x="381" y="168"/>
                  </a:lnTo>
                  <a:close/>
                  <a:moveTo>
                    <a:pt x="405" y="168"/>
                  </a:moveTo>
                  <a:cubicBezTo>
                    <a:pt x="405" y="168"/>
                    <a:pt x="405" y="168"/>
                    <a:pt x="405" y="168"/>
                  </a:cubicBezTo>
                  <a:cubicBezTo>
                    <a:pt x="408" y="167"/>
                    <a:pt x="411" y="168"/>
                    <a:pt x="412" y="166"/>
                  </a:cubicBezTo>
                  <a:cubicBezTo>
                    <a:pt x="413" y="167"/>
                    <a:pt x="413" y="167"/>
                    <a:pt x="413" y="167"/>
                  </a:cubicBezTo>
                  <a:cubicBezTo>
                    <a:pt x="413" y="166"/>
                    <a:pt x="413" y="166"/>
                    <a:pt x="413" y="166"/>
                  </a:cubicBezTo>
                  <a:cubicBezTo>
                    <a:pt x="413" y="167"/>
                    <a:pt x="413" y="167"/>
                    <a:pt x="413" y="167"/>
                  </a:cubicBezTo>
                  <a:cubicBezTo>
                    <a:pt x="416" y="167"/>
                    <a:pt x="416" y="167"/>
                    <a:pt x="416" y="167"/>
                  </a:cubicBezTo>
                  <a:cubicBezTo>
                    <a:pt x="415" y="167"/>
                    <a:pt x="414" y="167"/>
                    <a:pt x="413" y="167"/>
                  </a:cubicBezTo>
                  <a:cubicBezTo>
                    <a:pt x="413" y="167"/>
                    <a:pt x="413" y="167"/>
                    <a:pt x="413" y="167"/>
                  </a:cubicBezTo>
                  <a:cubicBezTo>
                    <a:pt x="412" y="167"/>
                    <a:pt x="412" y="167"/>
                    <a:pt x="412" y="167"/>
                  </a:cubicBezTo>
                  <a:cubicBezTo>
                    <a:pt x="414" y="168"/>
                    <a:pt x="414" y="168"/>
                    <a:pt x="414" y="168"/>
                  </a:cubicBezTo>
                  <a:cubicBezTo>
                    <a:pt x="414" y="168"/>
                    <a:pt x="414" y="168"/>
                    <a:pt x="414" y="168"/>
                  </a:cubicBezTo>
                  <a:lnTo>
                    <a:pt x="405" y="168"/>
                  </a:lnTo>
                  <a:close/>
                  <a:moveTo>
                    <a:pt x="363" y="169"/>
                  </a:moveTo>
                  <a:cubicBezTo>
                    <a:pt x="363" y="169"/>
                    <a:pt x="363" y="169"/>
                    <a:pt x="363" y="169"/>
                  </a:cubicBezTo>
                  <a:cubicBezTo>
                    <a:pt x="373" y="169"/>
                    <a:pt x="373" y="169"/>
                    <a:pt x="373" y="169"/>
                  </a:cubicBezTo>
                  <a:cubicBezTo>
                    <a:pt x="373" y="169"/>
                    <a:pt x="373" y="169"/>
                    <a:pt x="373" y="169"/>
                  </a:cubicBezTo>
                  <a:lnTo>
                    <a:pt x="363" y="169"/>
                  </a:lnTo>
                  <a:close/>
                  <a:moveTo>
                    <a:pt x="382" y="169"/>
                  </a:moveTo>
                  <a:cubicBezTo>
                    <a:pt x="382" y="169"/>
                    <a:pt x="382" y="169"/>
                    <a:pt x="382" y="169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88" y="169"/>
                    <a:pt x="388" y="169"/>
                    <a:pt x="388" y="169"/>
                  </a:cubicBezTo>
                  <a:lnTo>
                    <a:pt x="382" y="169"/>
                  </a:lnTo>
                  <a:close/>
                  <a:moveTo>
                    <a:pt x="334" y="171"/>
                  </a:moveTo>
                  <a:cubicBezTo>
                    <a:pt x="334" y="171"/>
                    <a:pt x="334" y="171"/>
                    <a:pt x="334" y="171"/>
                  </a:cubicBezTo>
                  <a:cubicBezTo>
                    <a:pt x="332" y="171"/>
                    <a:pt x="332" y="171"/>
                    <a:pt x="332" y="171"/>
                  </a:cubicBezTo>
                  <a:cubicBezTo>
                    <a:pt x="332" y="171"/>
                    <a:pt x="332" y="171"/>
                    <a:pt x="332" y="171"/>
                  </a:cubicBezTo>
                  <a:lnTo>
                    <a:pt x="334" y="171"/>
                  </a:lnTo>
                  <a:close/>
                  <a:moveTo>
                    <a:pt x="330" y="171"/>
                  </a:moveTo>
                  <a:cubicBezTo>
                    <a:pt x="325" y="171"/>
                    <a:pt x="325" y="171"/>
                    <a:pt x="325" y="171"/>
                  </a:cubicBezTo>
                  <a:cubicBezTo>
                    <a:pt x="298" y="171"/>
                    <a:pt x="298" y="171"/>
                    <a:pt x="298" y="171"/>
                  </a:cubicBezTo>
                  <a:lnTo>
                    <a:pt x="330" y="171"/>
                  </a:lnTo>
                  <a:close/>
                  <a:moveTo>
                    <a:pt x="291" y="171"/>
                  </a:moveTo>
                  <a:cubicBezTo>
                    <a:pt x="291" y="172"/>
                    <a:pt x="291" y="172"/>
                    <a:pt x="291" y="172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83" y="171"/>
                    <a:pt x="283" y="171"/>
                    <a:pt x="283" y="171"/>
                  </a:cubicBezTo>
                  <a:lnTo>
                    <a:pt x="291" y="171"/>
                  </a:lnTo>
                  <a:close/>
                  <a:moveTo>
                    <a:pt x="195" y="172"/>
                  </a:moveTo>
                  <a:cubicBezTo>
                    <a:pt x="195" y="172"/>
                    <a:pt x="195" y="172"/>
                    <a:pt x="195" y="172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199" y="172"/>
                    <a:pt x="199" y="172"/>
                    <a:pt x="199" y="172"/>
                  </a:cubicBezTo>
                  <a:lnTo>
                    <a:pt x="195" y="172"/>
                  </a:lnTo>
                  <a:close/>
                  <a:moveTo>
                    <a:pt x="209" y="172"/>
                  </a:moveTo>
                  <a:cubicBezTo>
                    <a:pt x="209" y="172"/>
                    <a:pt x="209" y="172"/>
                    <a:pt x="209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1" y="172"/>
                    <a:pt x="211" y="172"/>
                    <a:pt x="211" y="172"/>
                  </a:cubicBezTo>
                  <a:lnTo>
                    <a:pt x="209" y="172"/>
                  </a:lnTo>
                  <a:close/>
                  <a:moveTo>
                    <a:pt x="230" y="172"/>
                  </a:moveTo>
                  <a:cubicBezTo>
                    <a:pt x="230" y="172"/>
                    <a:pt x="230" y="172"/>
                    <a:pt x="230" y="172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6" y="172"/>
                    <a:pt x="236" y="172"/>
                    <a:pt x="236" y="172"/>
                  </a:cubicBezTo>
                  <a:lnTo>
                    <a:pt x="230" y="172"/>
                  </a:lnTo>
                  <a:close/>
                  <a:moveTo>
                    <a:pt x="38" y="158"/>
                  </a:moveTo>
                  <a:cubicBezTo>
                    <a:pt x="38" y="158"/>
                    <a:pt x="38" y="158"/>
                    <a:pt x="38" y="158"/>
                  </a:cubicBezTo>
                  <a:cubicBezTo>
                    <a:pt x="42" y="158"/>
                    <a:pt x="42" y="158"/>
                    <a:pt x="42" y="158"/>
                  </a:cubicBezTo>
                  <a:cubicBezTo>
                    <a:pt x="42" y="158"/>
                    <a:pt x="42" y="158"/>
                    <a:pt x="42" y="158"/>
                  </a:cubicBezTo>
                  <a:lnTo>
                    <a:pt x="38" y="158"/>
                  </a:lnTo>
                  <a:close/>
                  <a:moveTo>
                    <a:pt x="50" y="169"/>
                  </a:moveTo>
                  <a:cubicBezTo>
                    <a:pt x="50" y="168"/>
                    <a:pt x="50" y="168"/>
                    <a:pt x="50" y="168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9"/>
                    <a:pt x="54" y="169"/>
                    <a:pt x="54" y="169"/>
                  </a:cubicBezTo>
                  <a:lnTo>
                    <a:pt x="50" y="169"/>
                  </a:ln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lnTo>
                    <a:pt x="57" y="175"/>
                  </a:lnTo>
                  <a:close/>
                  <a:moveTo>
                    <a:pt x="67" y="185"/>
                  </a:moveTo>
                  <a:cubicBezTo>
                    <a:pt x="67" y="186"/>
                    <a:pt x="67" y="186"/>
                    <a:pt x="67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5"/>
                    <a:pt x="65" y="185"/>
                    <a:pt x="65" y="185"/>
                  </a:cubicBezTo>
                  <a:lnTo>
                    <a:pt x="67" y="185"/>
                  </a:lnTo>
                  <a:close/>
                  <a:moveTo>
                    <a:pt x="40" y="185"/>
                  </a:moveTo>
                  <a:cubicBezTo>
                    <a:pt x="40" y="185"/>
                    <a:pt x="40" y="185"/>
                    <a:pt x="40" y="185"/>
                  </a:cubicBezTo>
                  <a:cubicBezTo>
                    <a:pt x="38" y="185"/>
                    <a:pt x="38" y="185"/>
                    <a:pt x="38" y="185"/>
                  </a:cubicBezTo>
                  <a:cubicBezTo>
                    <a:pt x="38" y="185"/>
                    <a:pt x="38" y="185"/>
                    <a:pt x="38" y="185"/>
                  </a:cubicBezTo>
                  <a:lnTo>
                    <a:pt x="40" y="185"/>
                  </a:lnTo>
                  <a:close/>
                  <a:moveTo>
                    <a:pt x="66" y="184"/>
                  </a:moveTo>
                  <a:cubicBezTo>
                    <a:pt x="66" y="184"/>
                    <a:pt x="66" y="184"/>
                    <a:pt x="66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4" y="184"/>
                    <a:pt x="64" y="184"/>
                  </a:cubicBezTo>
                  <a:lnTo>
                    <a:pt x="66" y="184"/>
                  </a:lnTo>
                  <a:close/>
                  <a:moveTo>
                    <a:pt x="117" y="178"/>
                  </a:moveTo>
                  <a:cubicBezTo>
                    <a:pt x="116" y="178"/>
                    <a:pt x="116" y="178"/>
                    <a:pt x="115" y="178"/>
                  </a:cubicBezTo>
                  <a:cubicBezTo>
                    <a:pt x="115" y="179"/>
                    <a:pt x="115" y="179"/>
                    <a:pt x="115" y="179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1" y="179"/>
                    <a:pt x="110" y="179"/>
                    <a:pt x="110" y="179"/>
                  </a:cubicBezTo>
                  <a:cubicBezTo>
                    <a:pt x="106" y="180"/>
                    <a:pt x="106" y="180"/>
                    <a:pt x="106" y="180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8" y="179"/>
                    <a:pt x="108" y="179"/>
                    <a:pt x="110" y="179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2" y="178"/>
                    <a:pt x="114" y="178"/>
                    <a:pt x="115" y="178"/>
                  </a:cubicBezTo>
                  <a:cubicBezTo>
                    <a:pt x="116" y="178"/>
                    <a:pt x="116" y="178"/>
                    <a:pt x="117" y="178"/>
                  </a:cubicBezTo>
                  <a:close/>
                  <a:moveTo>
                    <a:pt x="90" y="178"/>
                  </a:moveTo>
                  <a:cubicBezTo>
                    <a:pt x="90" y="179"/>
                    <a:pt x="90" y="179"/>
                    <a:pt x="90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8" y="178"/>
                    <a:pt x="88" y="178"/>
                    <a:pt x="88" y="178"/>
                  </a:cubicBezTo>
                  <a:lnTo>
                    <a:pt x="90" y="178"/>
                  </a:lnTo>
                  <a:close/>
                  <a:moveTo>
                    <a:pt x="93" y="178"/>
                  </a:moveTo>
                  <a:cubicBezTo>
                    <a:pt x="95" y="178"/>
                    <a:pt x="95" y="178"/>
                    <a:pt x="95" y="178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3" y="178"/>
                    <a:pt x="93" y="178"/>
                    <a:pt x="93" y="178"/>
                  </a:cubicBezTo>
                  <a:close/>
                  <a:moveTo>
                    <a:pt x="225" y="177"/>
                  </a:moveTo>
                  <a:cubicBezTo>
                    <a:pt x="220" y="177"/>
                    <a:pt x="215" y="177"/>
                    <a:pt x="211" y="177"/>
                  </a:cubicBezTo>
                  <a:cubicBezTo>
                    <a:pt x="211" y="177"/>
                    <a:pt x="211" y="177"/>
                    <a:pt x="210" y="176"/>
                  </a:cubicBezTo>
                  <a:cubicBezTo>
                    <a:pt x="210" y="177"/>
                    <a:pt x="210" y="177"/>
                    <a:pt x="210" y="177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08" y="178"/>
                    <a:pt x="205" y="177"/>
                    <a:pt x="202" y="177"/>
                  </a:cubicBezTo>
                  <a:cubicBezTo>
                    <a:pt x="201" y="177"/>
                    <a:pt x="200" y="177"/>
                    <a:pt x="199" y="177"/>
                  </a:cubicBezTo>
                  <a:cubicBezTo>
                    <a:pt x="200" y="177"/>
                    <a:pt x="201" y="177"/>
                    <a:pt x="202" y="177"/>
                  </a:cubicBezTo>
                  <a:cubicBezTo>
                    <a:pt x="202" y="177"/>
                    <a:pt x="202" y="177"/>
                    <a:pt x="203" y="177"/>
                  </a:cubicBezTo>
                  <a:cubicBezTo>
                    <a:pt x="200" y="176"/>
                    <a:pt x="200" y="176"/>
                    <a:pt x="200" y="176"/>
                  </a:cubicBezTo>
                  <a:lnTo>
                    <a:pt x="225" y="177"/>
                  </a:lnTo>
                  <a:close/>
                  <a:moveTo>
                    <a:pt x="198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8" y="177"/>
                    <a:pt x="198" y="177"/>
                    <a:pt x="198" y="177"/>
                  </a:cubicBezTo>
                  <a:close/>
                  <a:moveTo>
                    <a:pt x="115" y="177"/>
                  </a:moveTo>
                  <a:cubicBezTo>
                    <a:pt x="112" y="177"/>
                    <a:pt x="112" y="177"/>
                    <a:pt x="112" y="177"/>
                  </a:cubicBezTo>
                  <a:cubicBezTo>
                    <a:pt x="112" y="176"/>
                    <a:pt x="112" y="176"/>
                    <a:pt x="112" y="176"/>
                  </a:cubicBezTo>
                  <a:cubicBezTo>
                    <a:pt x="115" y="176"/>
                    <a:pt x="115" y="176"/>
                    <a:pt x="115" y="176"/>
                  </a:cubicBezTo>
                  <a:lnTo>
                    <a:pt x="115" y="177"/>
                  </a:lnTo>
                  <a:close/>
                  <a:moveTo>
                    <a:pt x="210" y="175"/>
                  </a:moveTo>
                  <a:cubicBezTo>
                    <a:pt x="210" y="175"/>
                    <a:pt x="210" y="175"/>
                    <a:pt x="210" y="175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7" y="175"/>
                    <a:pt x="207" y="175"/>
                    <a:pt x="207" y="175"/>
                  </a:cubicBezTo>
                  <a:lnTo>
                    <a:pt x="210" y="175"/>
                  </a:lnTo>
                  <a:close/>
                  <a:moveTo>
                    <a:pt x="253" y="174"/>
                  </a:moveTo>
                  <a:cubicBezTo>
                    <a:pt x="255" y="175"/>
                    <a:pt x="255" y="175"/>
                    <a:pt x="255" y="175"/>
                  </a:cubicBezTo>
                  <a:cubicBezTo>
                    <a:pt x="256" y="174"/>
                    <a:pt x="258" y="174"/>
                    <a:pt x="259" y="175"/>
                  </a:cubicBezTo>
                  <a:cubicBezTo>
                    <a:pt x="255" y="175"/>
                    <a:pt x="255" y="175"/>
                    <a:pt x="255" y="175"/>
                  </a:cubicBezTo>
                  <a:cubicBezTo>
                    <a:pt x="254" y="175"/>
                    <a:pt x="254" y="175"/>
                    <a:pt x="253" y="174"/>
                  </a:cubicBezTo>
                  <a:close/>
                  <a:moveTo>
                    <a:pt x="252" y="175"/>
                  </a:moveTo>
                  <a:cubicBezTo>
                    <a:pt x="248" y="175"/>
                    <a:pt x="248" y="175"/>
                    <a:pt x="248" y="175"/>
                  </a:cubicBezTo>
                  <a:cubicBezTo>
                    <a:pt x="248" y="174"/>
                    <a:pt x="248" y="174"/>
                    <a:pt x="248" y="174"/>
                  </a:cubicBezTo>
                  <a:cubicBezTo>
                    <a:pt x="252" y="174"/>
                    <a:pt x="252" y="174"/>
                    <a:pt x="252" y="174"/>
                  </a:cubicBezTo>
                  <a:lnTo>
                    <a:pt x="252" y="175"/>
                  </a:lnTo>
                  <a:close/>
                  <a:moveTo>
                    <a:pt x="277" y="174"/>
                  </a:moveTo>
                  <a:cubicBezTo>
                    <a:pt x="280" y="174"/>
                    <a:pt x="280" y="174"/>
                    <a:pt x="280" y="174"/>
                  </a:cubicBezTo>
                  <a:cubicBezTo>
                    <a:pt x="280" y="175"/>
                    <a:pt x="280" y="175"/>
                    <a:pt x="280" y="175"/>
                  </a:cubicBezTo>
                  <a:cubicBezTo>
                    <a:pt x="277" y="175"/>
                    <a:pt x="277" y="175"/>
                    <a:pt x="277" y="175"/>
                  </a:cubicBezTo>
                  <a:lnTo>
                    <a:pt x="277" y="174"/>
                  </a:lnTo>
                  <a:close/>
                  <a:moveTo>
                    <a:pt x="299" y="174"/>
                  </a:moveTo>
                  <a:cubicBezTo>
                    <a:pt x="299" y="174"/>
                    <a:pt x="299" y="174"/>
                    <a:pt x="299" y="174"/>
                  </a:cubicBezTo>
                  <a:cubicBezTo>
                    <a:pt x="292" y="174"/>
                    <a:pt x="292" y="174"/>
                    <a:pt x="292" y="174"/>
                  </a:cubicBezTo>
                  <a:cubicBezTo>
                    <a:pt x="292" y="174"/>
                    <a:pt x="292" y="174"/>
                    <a:pt x="292" y="174"/>
                  </a:cubicBezTo>
                  <a:lnTo>
                    <a:pt x="299" y="174"/>
                  </a:lnTo>
                  <a:close/>
                  <a:moveTo>
                    <a:pt x="230" y="174"/>
                  </a:moveTo>
                  <a:cubicBezTo>
                    <a:pt x="234" y="175"/>
                    <a:pt x="241" y="173"/>
                    <a:pt x="246" y="174"/>
                  </a:cubicBezTo>
                  <a:cubicBezTo>
                    <a:pt x="235" y="174"/>
                    <a:pt x="223" y="175"/>
                    <a:pt x="214" y="175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31" y="174"/>
                    <a:pt x="231" y="174"/>
                    <a:pt x="232" y="174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30" y="174"/>
                    <a:pt x="230" y="174"/>
                    <a:pt x="230" y="174"/>
                  </a:cubicBezTo>
                  <a:close/>
                  <a:moveTo>
                    <a:pt x="205" y="174"/>
                  </a:moveTo>
                  <a:cubicBezTo>
                    <a:pt x="202" y="174"/>
                    <a:pt x="202" y="174"/>
                    <a:pt x="202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5" y="174"/>
                    <a:pt x="205" y="174"/>
                    <a:pt x="205" y="174"/>
                  </a:cubicBezTo>
                  <a:close/>
                  <a:moveTo>
                    <a:pt x="280" y="173"/>
                  </a:moveTo>
                  <a:cubicBezTo>
                    <a:pt x="280" y="173"/>
                    <a:pt x="280" y="173"/>
                    <a:pt x="280" y="173"/>
                  </a:cubicBezTo>
                  <a:cubicBezTo>
                    <a:pt x="266" y="174"/>
                    <a:pt x="266" y="174"/>
                    <a:pt x="266" y="174"/>
                  </a:cubicBezTo>
                  <a:cubicBezTo>
                    <a:pt x="266" y="173"/>
                    <a:pt x="266" y="173"/>
                    <a:pt x="266" y="173"/>
                  </a:cubicBezTo>
                  <a:lnTo>
                    <a:pt x="280" y="173"/>
                  </a:lnTo>
                  <a:close/>
                  <a:moveTo>
                    <a:pt x="262" y="173"/>
                  </a:moveTo>
                  <a:cubicBezTo>
                    <a:pt x="262" y="174"/>
                    <a:pt x="262" y="174"/>
                    <a:pt x="262" y="174"/>
                  </a:cubicBezTo>
                  <a:cubicBezTo>
                    <a:pt x="260" y="174"/>
                    <a:pt x="260" y="174"/>
                    <a:pt x="260" y="174"/>
                  </a:cubicBezTo>
                  <a:cubicBezTo>
                    <a:pt x="260" y="173"/>
                    <a:pt x="260" y="173"/>
                    <a:pt x="260" y="173"/>
                  </a:cubicBezTo>
                  <a:lnTo>
                    <a:pt x="262" y="173"/>
                  </a:lnTo>
                  <a:close/>
                  <a:moveTo>
                    <a:pt x="259" y="173"/>
                  </a:moveTo>
                  <a:cubicBezTo>
                    <a:pt x="259" y="174"/>
                    <a:pt x="259" y="174"/>
                    <a:pt x="259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55" y="173"/>
                    <a:pt x="255" y="173"/>
                    <a:pt x="255" y="173"/>
                  </a:cubicBezTo>
                  <a:lnTo>
                    <a:pt x="259" y="173"/>
                  </a:lnTo>
                  <a:close/>
                  <a:moveTo>
                    <a:pt x="249" y="173"/>
                  </a:moveTo>
                  <a:cubicBezTo>
                    <a:pt x="253" y="173"/>
                    <a:pt x="253" y="173"/>
                    <a:pt x="253" y="17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49" y="174"/>
                    <a:pt x="249" y="174"/>
                    <a:pt x="249" y="174"/>
                  </a:cubicBezTo>
                  <a:lnTo>
                    <a:pt x="249" y="173"/>
                  </a:lnTo>
                  <a:close/>
                  <a:moveTo>
                    <a:pt x="90" y="174"/>
                  </a:moveTo>
                  <a:cubicBezTo>
                    <a:pt x="91" y="174"/>
                    <a:pt x="91" y="174"/>
                    <a:pt x="92" y="174"/>
                  </a:cubicBezTo>
                  <a:cubicBezTo>
                    <a:pt x="93" y="174"/>
                    <a:pt x="95" y="174"/>
                    <a:pt x="97" y="174"/>
                  </a:cubicBezTo>
                  <a:cubicBezTo>
                    <a:pt x="95" y="174"/>
                    <a:pt x="94" y="174"/>
                    <a:pt x="92" y="174"/>
                  </a:cubicBezTo>
                  <a:cubicBezTo>
                    <a:pt x="91" y="174"/>
                    <a:pt x="91" y="174"/>
                    <a:pt x="90" y="174"/>
                  </a:cubicBezTo>
                  <a:close/>
                  <a:moveTo>
                    <a:pt x="98" y="175"/>
                  </a:moveTo>
                  <a:cubicBezTo>
                    <a:pt x="98" y="175"/>
                    <a:pt x="99" y="175"/>
                    <a:pt x="100" y="175"/>
                  </a:cubicBezTo>
                  <a:cubicBezTo>
                    <a:pt x="99" y="175"/>
                    <a:pt x="99" y="175"/>
                    <a:pt x="98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104" y="176"/>
                    <a:pt x="111" y="175"/>
                    <a:pt x="118" y="174"/>
                  </a:cubicBezTo>
                  <a:cubicBezTo>
                    <a:pt x="109" y="176"/>
                    <a:pt x="99" y="176"/>
                    <a:pt x="89" y="177"/>
                  </a:cubicBezTo>
                  <a:cubicBezTo>
                    <a:pt x="92" y="176"/>
                    <a:pt x="95" y="176"/>
                    <a:pt x="98" y="175"/>
                  </a:cubicBezTo>
                  <a:close/>
                  <a:moveTo>
                    <a:pt x="78" y="178"/>
                  </a:moveTo>
                  <a:cubicBezTo>
                    <a:pt x="78" y="178"/>
                    <a:pt x="78" y="178"/>
                    <a:pt x="78" y="178"/>
                  </a:cubicBezTo>
                  <a:cubicBezTo>
                    <a:pt x="73" y="178"/>
                    <a:pt x="68" y="179"/>
                    <a:pt x="62" y="179"/>
                  </a:cubicBezTo>
                  <a:cubicBezTo>
                    <a:pt x="64" y="178"/>
                    <a:pt x="66" y="178"/>
                    <a:pt x="68" y="177"/>
                  </a:cubicBezTo>
                  <a:cubicBezTo>
                    <a:pt x="70" y="179"/>
                    <a:pt x="73" y="178"/>
                    <a:pt x="76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79" y="177"/>
                    <a:pt x="83" y="177"/>
                    <a:pt x="86" y="177"/>
                  </a:cubicBezTo>
                  <a:cubicBezTo>
                    <a:pt x="83" y="177"/>
                    <a:pt x="81" y="177"/>
                    <a:pt x="79" y="178"/>
                  </a:cubicBezTo>
                  <a:cubicBezTo>
                    <a:pt x="81" y="179"/>
                    <a:pt x="86" y="178"/>
                    <a:pt x="86" y="179"/>
                  </a:cubicBezTo>
                  <a:cubicBezTo>
                    <a:pt x="61" y="180"/>
                    <a:pt x="61" y="180"/>
                    <a:pt x="61" y="180"/>
                  </a:cubicBezTo>
                  <a:lnTo>
                    <a:pt x="78" y="178"/>
                  </a:lnTo>
                  <a:close/>
                  <a:moveTo>
                    <a:pt x="102" y="179"/>
                  </a:moveTo>
                  <a:cubicBezTo>
                    <a:pt x="102" y="180"/>
                    <a:pt x="102" y="180"/>
                    <a:pt x="103" y="180"/>
                  </a:cubicBezTo>
                  <a:cubicBezTo>
                    <a:pt x="103" y="180"/>
                    <a:pt x="103" y="180"/>
                    <a:pt x="104" y="180"/>
                  </a:cubicBezTo>
                  <a:cubicBezTo>
                    <a:pt x="104" y="180"/>
                    <a:pt x="104" y="179"/>
                    <a:pt x="105" y="180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80"/>
                    <a:pt x="103" y="180"/>
                    <a:pt x="103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1" y="180"/>
                    <a:pt x="99" y="180"/>
                    <a:pt x="98" y="180"/>
                  </a:cubicBezTo>
                  <a:cubicBezTo>
                    <a:pt x="96" y="179"/>
                    <a:pt x="95" y="181"/>
                    <a:pt x="93" y="181"/>
                  </a:cubicBezTo>
                  <a:cubicBezTo>
                    <a:pt x="94" y="179"/>
                    <a:pt x="99" y="180"/>
                    <a:pt x="102" y="179"/>
                  </a:cubicBezTo>
                  <a:close/>
                  <a:moveTo>
                    <a:pt x="114" y="181"/>
                  </a:moveTo>
                  <a:cubicBezTo>
                    <a:pt x="105" y="181"/>
                    <a:pt x="105" y="181"/>
                    <a:pt x="105" y="181"/>
                  </a:cubicBezTo>
                  <a:cubicBezTo>
                    <a:pt x="104" y="181"/>
                    <a:pt x="104" y="181"/>
                    <a:pt x="104" y="181"/>
                  </a:cubicBezTo>
                  <a:lnTo>
                    <a:pt x="114" y="181"/>
                  </a:lnTo>
                  <a:close/>
                  <a:moveTo>
                    <a:pt x="66" y="182"/>
                  </a:moveTo>
                  <a:cubicBezTo>
                    <a:pt x="76" y="181"/>
                    <a:pt x="76" y="181"/>
                    <a:pt x="76" y="181"/>
                  </a:cubicBezTo>
                  <a:cubicBezTo>
                    <a:pt x="77" y="181"/>
                    <a:pt x="77" y="181"/>
                    <a:pt x="78" y="181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181"/>
                    <a:pt x="76" y="182"/>
                    <a:pt x="75" y="182"/>
                  </a:cubicBezTo>
                  <a:lnTo>
                    <a:pt x="66" y="182"/>
                  </a:lnTo>
                  <a:close/>
                  <a:moveTo>
                    <a:pt x="67" y="183"/>
                  </a:moveTo>
                  <a:cubicBezTo>
                    <a:pt x="73" y="184"/>
                    <a:pt x="78" y="182"/>
                    <a:pt x="84" y="183"/>
                  </a:cubicBezTo>
                  <a:cubicBezTo>
                    <a:pt x="78" y="183"/>
                    <a:pt x="73" y="184"/>
                    <a:pt x="67" y="183"/>
                  </a:cubicBezTo>
                  <a:close/>
                  <a:moveTo>
                    <a:pt x="88" y="183"/>
                  </a:moveTo>
                  <a:cubicBezTo>
                    <a:pt x="86" y="183"/>
                    <a:pt x="86" y="183"/>
                    <a:pt x="86" y="18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8" y="182"/>
                    <a:pt x="88" y="182"/>
                    <a:pt x="88" y="182"/>
                  </a:cubicBezTo>
                  <a:lnTo>
                    <a:pt x="88" y="183"/>
                  </a:lnTo>
                  <a:close/>
                  <a:moveTo>
                    <a:pt x="93" y="182"/>
                  </a:moveTo>
                  <a:cubicBezTo>
                    <a:pt x="90" y="182"/>
                    <a:pt x="90" y="182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3" y="182"/>
                    <a:pt x="93" y="182"/>
                    <a:pt x="93" y="182"/>
                  </a:cubicBezTo>
                  <a:close/>
                  <a:moveTo>
                    <a:pt x="98" y="182"/>
                  </a:moveTo>
                  <a:cubicBezTo>
                    <a:pt x="94" y="182"/>
                    <a:pt x="94" y="182"/>
                    <a:pt x="94" y="182"/>
                  </a:cubicBezTo>
                  <a:cubicBezTo>
                    <a:pt x="94" y="182"/>
                    <a:pt x="94" y="182"/>
                    <a:pt x="94" y="182"/>
                  </a:cubicBezTo>
                  <a:cubicBezTo>
                    <a:pt x="98" y="182"/>
                    <a:pt x="98" y="182"/>
                    <a:pt x="98" y="182"/>
                  </a:cubicBezTo>
                  <a:close/>
                  <a:moveTo>
                    <a:pt x="103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3" y="181"/>
                    <a:pt x="103" y="181"/>
                    <a:pt x="103" y="181"/>
                  </a:cubicBezTo>
                  <a:lnTo>
                    <a:pt x="103" y="182"/>
                  </a:lnTo>
                  <a:close/>
                  <a:moveTo>
                    <a:pt x="130" y="186"/>
                  </a:moveTo>
                  <a:cubicBezTo>
                    <a:pt x="132" y="186"/>
                    <a:pt x="132" y="186"/>
                    <a:pt x="132" y="186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0" y="186"/>
                    <a:pt x="130" y="186"/>
                    <a:pt x="130" y="186"/>
                  </a:cubicBezTo>
                  <a:close/>
                  <a:moveTo>
                    <a:pt x="126" y="187"/>
                  </a:moveTo>
                  <a:cubicBezTo>
                    <a:pt x="126" y="186"/>
                    <a:pt x="126" y="186"/>
                    <a:pt x="126" y="186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8" y="187"/>
                    <a:pt x="128" y="187"/>
                    <a:pt x="128" y="187"/>
                  </a:cubicBezTo>
                  <a:lnTo>
                    <a:pt x="126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40"/>
            <p:cNvSpPr>
              <a:spLocks noChangeArrowheads="1"/>
            </p:cNvSpPr>
            <p:nvPr/>
          </p:nvSpPr>
          <p:spPr bwMode="auto">
            <a:xfrm>
              <a:off x="11455401" y="1792288"/>
              <a:ext cx="2174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1"/>
            <p:cNvSpPr>
              <a:spLocks/>
            </p:cNvSpPr>
            <p:nvPr/>
          </p:nvSpPr>
          <p:spPr bwMode="auto">
            <a:xfrm>
              <a:off x="11577638" y="1841500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2"/>
            <p:cNvSpPr>
              <a:spLocks noEditPoints="1"/>
            </p:cNvSpPr>
            <p:nvPr/>
          </p:nvSpPr>
          <p:spPr bwMode="auto">
            <a:xfrm>
              <a:off x="9277351" y="1743075"/>
              <a:ext cx="2227263" cy="122238"/>
            </a:xfrm>
            <a:custGeom>
              <a:avLst/>
              <a:gdLst>
                <a:gd name="T0" fmla="*/ 11 w 92"/>
                <a:gd name="T1" fmla="*/ 0 h 5"/>
                <a:gd name="T2" fmla="*/ 9 w 92"/>
                <a:gd name="T3" fmla="*/ 2 h 5"/>
                <a:gd name="T4" fmla="*/ 21 w 92"/>
                <a:gd name="T5" fmla="*/ 2 h 5"/>
                <a:gd name="T6" fmla="*/ 13 w 92"/>
                <a:gd name="T7" fmla="*/ 3 h 5"/>
                <a:gd name="T8" fmla="*/ 17 w 92"/>
                <a:gd name="T9" fmla="*/ 3 h 5"/>
                <a:gd name="T10" fmla="*/ 0 w 92"/>
                <a:gd name="T11" fmla="*/ 3 h 5"/>
                <a:gd name="T12" fmla="*/ 92 w 92"/>
                <a:gd name="T13" fmla="*/ 4 h 5"/>
                <a:gd name="T14" fmla="*/ 41 w 92"/>
                <a:gd name="T15" fmla="*/ 3 h 5"/>
                <a:gd name="T16" fmla="*/ 40 w 92"/>
                <a:gd name="T17" fmla="*/ 3 h 5"/>
                <a:gd name="T18" fmla="*/ 54 w 92"/>
                <a:gd name="T19" fmla="*/ 2 h 5"/>
                <a:gd name="T20" fmla="*/ 62 w 92"/>
                <a:gd name="T21" fmla="*/ 3 h 5"/>
                <a:gd name="T22" fmla="*/ 66 w 92"/>
                <a:gd name="T23" fmla="*/ 2 h 5"/>
                <a:gd name="T24" fmla="*/ 81 w 92"/>
                <a:gd name="T25" fmla="*/ 2 h 5"/>
                <a:gd name="T26" fmla="*/ 70 w 92"/>
                <a:gd name="T27" fmla="*/ 2 h 5"/>
                <a:gd name="T28" fmla="*/ 26 w 92"/>
                <a:gd name="T29" fmla="*/ 0 h 5"/>
                <a:gd name="T30" fmla="*/ 26 w 92"/>
                <a:gd name="T31" fmla="*/ 0 h 5"/>
                <a:gd name="T32" fmla="*/ 24 w 92"/>
                <a:gd name="T33" fmla="*/ 0 h 5"/>
                <a:gd name="T34" fmla="*/ 13 w 92"/>
                <a:gd name="T35" fmla="*/ 1 h 5"/>
                <a:gd name="T36" fmla="*/ 11 w 92"/>
                <a:gd name="T37" fmla="*/ 0 h 5"/>
                <a:gd name="T38" fmla="*/ 18 w 92"/>
                <a:gd name="T39" fmla="*/ 3 h 5"/>
                <a:gd name="T40" fmla="*/ 18 w 92"/>
                <a:gd name="T41" fmla="*/ 3 h 5"/>
                <a:gd name="T42" fmla="*/ 20 w 92"/>
                <a:gd name="T43" fmla="*/ 3 h 5"/>
                <a:gd name="T44" fmla="*/ 20 w 92"/>
                <a:gd name="T45" fmla="*/ 3 h 5"/>
                <a:gd name="T46" fmla="*/ 18 w 92"/>
                <a:gd name="T47" fmla="*/ 3 h 5"/>
                <a:gd name="T48" fmla="*/ 38 w 92"/>
                <a:gd name="T49" fmla="*/ 2 h 5"/>
                <a:gd name="T50" fmla="*/ 40 w 92"/>
                <a:gd name="T51" fmla="*/ 2 h 5"/>
                <a:gd name="T52" fmla="*/ 27 w 92"/>
                <a:gd name="T53" fmla="*/ 3 h 5"/>
                <a:gd name="T54" fmla="*/ 38 w 92"/>
                <a:gd name="T5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" h="5">
                  <a:moveTo>
                    <a:pt x="11" y="0"/>
                  </a:moveTo>
                  <a:cubicBezTo>
                    <a:pt x="11" y="1"/>
                    <a:pt x="9" y="1"/>
                    <a:pt x="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6" y="2"/>
                    <a:pt x="17" y="3"/>
                  </a:cubicBezTo>
                  <a:cubicBezTo>
                    <a:pt x="12" y="4"/>
                    <a:pt x="5" y="3"/>
                    <a:pt x="0" y="3"/>
                  </a:cubicBezTo>
                  <a:cubicBezTo>
                    <a:pt x="32" y="4"/>
                    <a:pt x="62" y="5"/>
                    <a:pt x="92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5" y="2"/>
                    <a:pt x="49" y="2"/>
                    <a:pt x="54" y="2"/>
                  </a:cubicBezTo>
                  <a:cubicBezTo>
                    <a:pt x="57" y="2"/>
                    <a:pt x="60" y="2"/>
                    <a:pt x="62" y="3"/>
                  </a:cubicBezTo>
                  <a:cubicBezTo>
                    <a:pt x="63" y="2"/>
                    <a:pt x="66" y="3"/>
                    <a:pt x="66" y="2"/>
                  </a:cubicBezTo>
                  <a:cubicBezTo>
                    <a:pt x="70" y="2"/>
                    <a:pt x="76" y="2"/>
                    <a:pt x="81" y="2"/>
                  </a:cubicBezTo>
                  <a:cubicBezTo>
                    <a:pt x="76" y="2"/>
                    <a:pt x="75" y="2"/>
                    <a:pt x="70" y="2"/>
                  </a:cubicBezTo>
                  <a:cubicBezTo>
                    <a:pt x="56" y="1"/>
                    <a:pt x="38" y="2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1"/>
                    <a:pt x="15" y="0"/>
                    <a:pt x="13" y="1"/>
                  </a:cubicBezTo>
                  <a:cubicBezTo>
                    <a:pt x="11" y="1"/>
                    <a:pt x="12" y="0"/>
                    <a:pt x="11" y="0"/>
                  </a:cubicBezTo>
                  <a:close/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lnTo>
                    <a:pt x="18" y="3"/>
                  </a:lnTo>
                  <a:close/>
                  <a:moveTo>
                    <a:pt x="38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36" y="2"/>
                    <a:pt x="31" y="4"/>
                    <a:pt x="27" y="3"/>
                  </a:cubicBezTo>
                  <a:cubicBezTo>
                    <a:pt x="30" y="1"/>
                    <a:pt x="35" y="2"/>
                    <a:pt x="3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43"/>
            <p:cNvSpPr>
              <a:spLocks noChangeArrowheads="1"/>
            </p:cNvSpPr>
            <p:nvPr/>
          </p:nvSpPr>
          <p:spPr bwMode="auto">
            <a:xfrm>
              <a:off x="11334751" y="4773613"/>
              <a:ext cx="12065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"/>
            <p:cNvSpPr>
              <a:spLocks/>
            </p:cNvSpPr>
            <p:nvPr/>
          </p:nvSpPr>
          <p:spPr bwMode="auto">
            <a:xfrm>
              <a:off x="11358563" y="179228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5"/>
            <p:cNvSpPr>
              <a:spLocks/>
            </p:cNvSpPr>
            <p:nvPr/>
          </p:nvSpPr>
          <p:spPr bwMode="auto">
            <a:xfrm>
              <a:off x="11261726" y="2330450"/>
              <a:ext cx="96838" cy="23813"/>
            </a:xfrm>
            <a:custGeom>
              <a:avLst/>
              <a:gdLst>
                <a:gd name="T0" fmla="*/ 31 w 61"/>
                <a:gd name="T1" fmla="*/ 15 h 15"/>
                <a:gd name="T2" fmla="*/ 61 w 61"/>
                <a:gd name="T3" fmla="*/ 0 h 15"/>
                <a:gd name="T4" fmla="*/ 0 w 61"/>
                <a:gd name="T5" fmla="*/ 15 h 15"/>
                <a:gd name="T6" fmla="*/ 31 w 6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15">
                  <a:moveTo>
                    <a:pt x="31" y="15"/>
                  </a:moveTo>
                  <a:lnTo>
                    <a:pt x="61" y="0"/>
                  </a:lnTo>
                  <a:lnTo>
                    <a:pt x="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6"/>
            <p:cNvSpPr>
              <a:spLocks/>
            </p:cNvSpPr>
            <p:nvPr/>
          </p:nvSpPr>
          <p:spPr bwMode="auto">
            <a:xfrm>
              <a:off x="11261726" y="2159000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7"/>
            <p:cNvSpPr>
              <a:spLocks/>
            </p:cNvSpPr>
            <p:nvPr/>
          </p:nvSpPr>
          <p:spPr bwMode="auto">
            <a:xfrm>
              <a:off x="11093451" y="5140325"/>
              <a:ext cx="217488" cy="4921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9 w 9"/>
                <a:gd name="T5" fmla="*/ 1 h 2"/>
                <a:gd name="T6" fmla="*/ 4 w 9"/>
                <a:gd name="T7" fmla="*/ 0 h 2"/>
                <a:gd name="T8" fmla="*/ 4 w 9"/>
                <a:gd name="T9" fmla="*/ 1 h 2"/>
                <a:gd name="T10" fmla="*/ 1 w 9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4" y="2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8"/>
            <p:cNvSpPr>
              <a:spLocks/>
            </p:cNvSpPr>
            <p:nvPr/>
          </p:nvSpPr>
          <p:spPr bwMode="auto">
            <a:xfrm>
              <a:off x="11237913" y="2109788"/>
              <a:ext cx="49213" cy="2540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9"/>
            <p:cNvSpPr>
              <a:spLocks/>
            </p:cNvSpPr>
            <p:nvPr/>
          </p:nvSpPr>
          <p:spPr bwMode="auto">
            <a:xfrm>
              <a:off x="11237913" y="4872038"/>
              <a:ext cx="49213" cy="0"/>
            </a:xfrm>
            <a:custGeom>
              <a:avLst/>
              <a:gdLst>
                <a:gd name="T0" fmla="*/ 15 w 31"/>
                <a:gd name="T1" fmla="*/ 31 w 31"/>
                <a:gd name="T2" fmla="*/ 0 w 31"/>
                <a:gd name="T3" fmla="*/ 15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15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50"/>
            <p:cNvSpPr>
              <a:spLocks noChangeArrowheads="1"/>
            </p:cNvSpPr>
            <p:nvPr/>
          </p:nvSpPr>
          <p:spPr bwMode="auto">
            <a:xfrm>
              <a:off x="11044238" y="4994275"/>
              <a:ext cx="1206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1"/>
            <p:cNvSpPr>
              <a:spLocks/>
            </p:cNvSpPr>
            <p:nvPr/>
          </p:nvSpPr>
          <p:spPr bwMode="auto">
            <a:xfrm>
              <a:off x="11117263" y="5262563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52"/>
            <p:cNvSpPr>
              <a:spLocks noChangeArrowheads="1"/>
            </p:cNvSpPr>
            <p:nvPr/>
          </p:nvSpPr>
          <p:spPr bwMode="auto">
            <a:xfrm>
              <a:off x="11044238" y="4945063"/>
              <a:ext cx="1206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53"/>
            <p:cNvSpPr>
              <a:spLocks noChangeArrowheads="1"/>
            </p:cNvSpPr>
            <p:nvPr/>
          </p:nvSpPr>
          <p:spPr bwMode="auto">
            <a:xfrm>
              <a:off x="10777538" y="4797425"/>
              <a:ext cx="36353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4"/>
            <p:cNvSpPr>
              <a:spLocks/>
            </p:cNvSpPr>
            <p:nvPr/>
          </p:nvSpPr>
          <p:spPr bwMode="auto">
            <a:xfrm>
              <a:off x="11020426" y="2085975"/>
              <a:ext cx="47625" cy="4921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2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5"/>
            <p:cNvSpPr>
              <a:spLocks/>
            </p:cNvSpPr>
            <p:nvPr/>
          </p:nvSpPr>
          <p:spPr bwMode="auto">
            <a:xfrm>
              <a:off x="10947401" y="4846638"/>
              <a:ext cx="120650" cy="25400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2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6"/>
            <p:cNvSpPr>
              <a:spLocks/>
            </p:cNvSpPr>
            <p:nvPr/>
          </p:nvSpPr>
          <p:spPr bwMode="auto">
            <a:xfrm>
              <a:off x="11020426" y="5213350"/>
              <a:ext cx="23813" cy="25400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7"/>
            <p:cNvSpPr>
              <a:spLocks/>
            </p:cNvSpPr>
            <p:nvPr/>
          </p:nvSpPr>
          <p:spPr bwMode="auto">
            <a:xfrm>
              <a:off x="10294938" y="2159000"/>
              <a:ext cx="725488" cy="23813"/>
            </a:xfrm>
            <a:custGeom>
              <a:avLst/>
              <a:gdLst>
                <a:gd name="T0" fmla="*/ 30 w 30"/>
                <a:gd name="T1" fmla="*/ 0 h 1"/>
                <a:gd name="T2" fmla="*/ 0 w 30"/>
                <a:gd name="T3" fmla="*/ 0 h 1"/>
                <a:gd name="T4" fmla="*/ 30 w 3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">
                  <a:moveTo>
                    <a:pt x="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1"/>
                    <a:pt x="18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8"/>
            <p:cNvSpPr>
              <a:spLocks/>
            </p:cNvSpPr>
            <p:nvPr/>
          </p:nvSpPr>
          <p:spPr bwMode="auto">
            <a:xfrm>
              <a:off x="10826751" y="2109788"/>
              <a:ext cx="169863" cy="25400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1 w 7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9"/>
            <p:cNvSpPr>
              <a:spLocks/>
            </p:cNvSpPr>
            <p:nvPr/>
          </p:nvSpPr>
          <p:spPr bwMode="auto">
            <a:xfrm>
              <a:off x="10923588" y="5116513"/>
              <a:ext cx="73025" cy="23813"/>
            </a:xfrm>
            <a:custGeom>
              <a:avLst/>
              <a:gdLst>
                <a:gd name="T0" fmla="*/ 46 w 46"/>
                <a:gd name="T1" fmla="*/ 15 h 15"/>
                <a:gd name="T2" fmla="*/ 46 w 46"/>
                <a:gd name="T3" fmla="*/ 0 h 15"/>
                <a:gd name="T4" fmla="*/ 0 w 46"/>
                <a:gd name="T5" fmla="*/ 15 h 15"/>
                <a:gd name="T6" fmla="*/ 46 w 4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5">
                  <a:moveTo>
                    <a:pt x="46" y="15"/>
                  </a:moveTo>
                  <a:lnTo>
                    <a:pt x="46" y="0"/>
                  </a:lnTo>
                  <a:lnTo>
                    <a:pt x="0" y="15"/>
                  </a:lnTo>
                  <a:lnTo>
                    <a:pt x="4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60"/>
            <p:cNvSpPr>
              <a:spLocks noChangeArrowheads="1"/>
            </p:cNvSpPr>
            <p:nvPr/>
          </p:nvSpPr>
          <p:spPr bwMode="auto">
            <a:xfrm>
              <a:off x="10583863" y="5213350"/>
              <a:ext cx="38735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1"/>
            <p:cNvSpPr>
              <a:spLocks/>
            </p:cNvSpPr>
            <p:nvPr/>
          </p:nvSpPr>
          <p:spPr bwMode="auto">
            <a:xfrm>
              <a:off x="10899776" y="1449388"/>
              <a:ext cx="47625" cy="0"/>
            </a:xfrm>
            <a:custGeom>
              <a:avLst/>
              <a:gdLst>
                <a:gd name="T0" fmla="*/ 15 w 30"/>
                <a:gd name="T1" fmla="*/ 30 w 30"/>
                <a:gd name="T2" fmla="*/ 0 w 30"/>
                <a:gd name="T3" fmla="*/ 15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15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2"/>
            <p:cNvSpPr>
              <a:spLocks/>
            </p:cNvSpPr>
            <p:nvPr/>
          </p:nvSpPr>
          <p:spPr bwMode="auto">
            <a:xfrm>
              <a:off x="10802938" y="4872038"/>
              <a:ext cx="96838" cy="0"/>
            </a:xfrm>
            <a:custGeom>
              <a:avLst/>
              <a:gdLst>
                <a:gd name="T0" fmla="*/ 30 w 61"/>
                <a:gd name="T1" fmla="*/ 61 w 61"/>
                <a:gd name="T2" fmla="*/ 0 w 61"/>
                <a:gd name="T3" fmla="*/ 30 w 6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1">
                  <a:moveTo>
                    <a:pt x="30" y="0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63"/>
            <p:cNvSpPr>
              <a:spLocks/>
            </p:cNvSpPr>
            <p:nvPr/>
          </p:nvSpPr>
          <p:spPr bwMode="auto">
            <a:xfrm>
              <a:off x="10802938" y="5116513"/>
              <a:ext cx="96838" cy="2381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4"/>
            <p:cNvSpPr>
              <a:spLocks/>
            </p:cNvSpPr>
            <p:nvPr/>
          </p:nvSpPr>
          <p:spPr bwMode="auto">
            <a:xfrm>
              <a:off x="10729913" y="4651375"/>
              <a:ext cx="120650" cy="23813"/>
            </a:xfrm>
            <a:custGeom>
              <a:avLst/>
              <a:gdLst>
                <a:gd name="T0" fmla="*/ 46 w 76"/>
                <a:gd name="T1" fmla="*/ 15 h 15"/>
                <a:gd name="T2" fmla="*/ 76 w 76"/>
                <a:gd name="T3" fmla="*/ 0 h 15"/>
                <a:gd name="T4" fmla="*/ 0 w 76"/>
                <a:gd name="T5" fmla="*/ 0 h 15"/>
                <a:gd name="T6" fmla="*/ 46 w 7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5">
                  <a:moveTo>
                    <a:pt x="46" y="15"/>
                  </a:moveTo>
                  <a:lnTo>
                    <a:pt x="76" y="0"/>
                  </a:lnTo>
                  <a:lnTo>
                    <a:pt x="0" y="0"/>
                  </a:lnTo>
                  <a:lnTo>
                    <a:pt x="4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5"/>
            <p:cNvSpPr>
              <a:spLocks/>
            </p:cNvSpPr>
            <p:nvPr/>
          </p:nvSpPr>
          <p:spPr bwMode="auto">
            <a:xfrm>
              <a:off x="10706101" y="1743075"/>
              <a:ext cx="120650" cy="25400"/>
            </a:xfrm>
            <a:custGeom>
              <a:avLst/>
              <a:gdLst>
                <a:gd name="T0" fmla="*/ 1 w 5"/>
                <a:gd name="T1" fmla="*/ 1 h 1"/>
                <a:gd name="T2" fmla="*/ 5 w 5"/>
                <a:gd name="T3" fmla="*/ 1 h 1"/>
                <a:gd name="T4" fmla="*/ 5 w 5"/>
                <a:gd name="T5" fmla="*/ 0 h 1"/>
                <a:gd name="T6" fmla="*/ 0 w 5"/>
                <a:gd name="T7" fmla="*/ 0 h 1"/>
                <a:gd name="T8" fmla="*/ 0 w 5"/>
                <a:gd name="T9" fmla="*/ 1 h 1"/>
                <a:gd name="T10" fmla="*/ 1 w 5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66"/>
            <p:cNvSpPr>
              <a:spLocks/>
            </p:cNvSpPr>
            <p:nvPr/>
          </p:nvSpPr>
          <p:spPr bwMode="auto">
            <a:xfrm>
              <a:off x="10583863" y="4945063"/>
              <a:ext cx="219075" cy="49213"/>
            </a:xfrm>
            <a:custGeom>
              <a:avLst/>
              <a:gdLst>
                <a:gd name="T0" fmla="*/ 7 w 9"/>
                <a:gd name="T1" fmla="*/ 1 h 2"/>
                <a:gd name="T2" fmla="*/ 7 w 9"/>
                <a:gd name="T3" fmla="*/ 1 h 2"/>
                <a:gd name="T4" fmla="*/ 9 w 9"/>
                <a:gd name="T5" fmla="*/ 0 h 2"/>
                <a:gd name="T6" fmla="*/ 0 w 9"/>
                <a:gd name="T7" fmla="*/ 0 h 2"/>
                <a:gd name="T8" fmla="*/ 7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5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67"/>
            <p:cNvSpPr>
              <a:spLocks/>
            </p:cNvSpPr>
            <p:nvPr/>
          </p:nvSpPr>
          <p:spPr bwMode="auto">
            <a:xfrm>
              <a:off x="10753726" y="4968875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68"/>
            <p:cNvSpPr>
              <a:spLocks noChangeArrowheads="1"/>
            </p:cNvSpPr>
            <p:nvPr/>
          </p:nvSpPr>
          <p:spPr bwMode="auto">
            <a:xfrm>
              <a:off x="10680701" y="1449388"/>
              <a:ext cx="9683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9"/>
            <p:cNvSpPr>
              <a:spLocks/>
            </p:cNvSpPr>
            <p:nvPr/>
          </p:nvSpPr>
          <p:spPr bwMode="auto">
            <a:xfrm>
              <a:off x="10439401" y="5116513"/>
              <a:ext cx="338138" cy="23813"/>
            </a:xfrm>
            <a:custGeom>
              <a:avLst/>
              <a:gdLst>
                <a:gd name="T0" fmla="*/ 14 w 14"/>
                <a:gd name="T1" fmla="*/ 0 h 1"/>
                <a:gd name="T2" fmla="*/ 0 w 14"/>
                <a:gd name="T3" fmla="*/ 0 h 1"/>
                <a:gd name="T4" fmla="*/ 0 w 14"/>
                <a:gd name="T5" fmla="*/ 0 h 1"/>
                <a:gd name="T6" fmla="*/ 14 w 1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14" y="0"/>
                  </a:moveTo>
                  <a:cubicBezTo>
                    <a:pt x="8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70"/>
            <p:cNvSpPr>
              <a:spLocks noChangeArrowheads="1"/>
            </p:cNvSpPr>
            <p:nvPr/>
          </p:nvSpPr>
          <p:spPr bwMode="auto">
            <a:xfrm>
              <a:off x="10342563" y="1743075"/>
              <a:ext cx="338138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1"/>
            <p:cNvSpPr>
              <a:spLocks/>
            </p:cNvSpPr>
            <p:nvPr/>
          </p:nvSpPr>
          <p:spPr bwMode="auto">
            <a:xfrm>
              <a:off x="10609263" y="1498600"/>
              <a:ext cx="47625" cy="25400"/>
            </a:xfrm>
            <a:custGeom>
              <a:avLst/>
              <a:gdLst>
                <a:gd name="T0" fmla="*/ 30 w 30"/>
                <a:gd name="T1" fmla="*/ 16 h 16"/>
                <a:gd name="T2" fmla="*/ 30 w 30"/>
                <a:gd name="T3" fmla="*/ 0 h 16"/>
                <a:gd name="T4" fmla="*/ 0 w 30"/>
                <a:gd name="T5" fmla="*/ 16 h 16"/>
                <a:gd name="T6" fmla="*/ 30 w 3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6">
                  <a:moveTo>
                    <a:pt x="30" y="16"/>
                  </a:moveTo>
                  <a:lnTo>
                    <a:pt x="30" y="0"/>
                  </a:lnTo>
                  <a:lnTo>
                    <a:pt x="0" y="16"/>
                  </a:lnTo>
                  <a:lnTo>
                    <a:pt x="3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"/>
            <p:cNvSpPr>
              <a:spLocks/>
            </p:cNvSpPr>
            <p:nvPr/>
          </p:nvSpPr>
          <p:spPr bwMode="auto">
            <a:xfrm>
              <a:off x="10583863" y="1914525"/>
              <a:ext cx="73025" cy="0"/>
            </a:xfrm>
            <a:custGeom>
              <a:avLst/>
              <a:gdLst>
                <a:gd name="T0" fmla="*/ 16 w 46"/>
                <a:gd name="T1" fmla="*/ 46 w 46"/>
                <a:gd name="T2" fmla="*/ 0 w 46"/>
                <a:gd name="T3" fmla="*/ 1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16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3"/>
            <p:cNvSpPr>
              <a:spLocks/>
            </p:cNvSpPr>
            <p:nvPr/>
          </p:nvSpPr>
          <p:spPr bwMode="auto">
            <a:xfrm>
              <a:off x="10318751" y="4456113"/>
              <a:ext cx="338138" cy="49213"/>
            </a:xfrm>
            <a:custGeom>
              <a:avLst/>
              <a:gdLst>
                <a:gd name="T0" fmla="*/ 0 w 14"/>
                <a:gd name="T1" fmla="*/ 1 h 2"/>
                <a:gd name="T2" fmla="*/ 14 w 14"/>
                <a:gd name="T3" fmla="*/ 1 h 2"/>
                <a:gd name="T4" fmla="*/ 0 w 1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">
                  <a:moveTo>
                    <a:pt x="0" y="1"/>
                  </a:moveTo>
                  <a:cubicBezTo>
                    <a:pt x="5" y="1"/>
                    <a:pt x="10" y="2"/>
                    <a:pt x="14" y="1"/>
                  </a:cubicBezTo>
                  <a:cubicBezTo>
                    <a:pt x="9" y="1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4"/>
            <p:cNvSpPr>
              <a:spLocks/>
            </p:cNvSpPr>
            <p:nvPr/>
          </p:nvSpPr>
          <p:spPr bwMode="auto">
            <a:xfrm>
              <a:off x="10583863" y="3306763"/>
              <a:ext cx="49213" cy="0"/>
            </a:xfrm>
            <a:custGeom>
              <a:avLst/>
              <a:gdLst>
                <a:gd name="T0" fmla="*/ 16 w 31"/>
                <a:gd name="T1" fmla="*/ 31 w 31"/>
                <a:gd name="T2" fmla="*/ 0 w 31"/>
                <a:gd name="T3" fmla="*/ 16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16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5"/>
            <p:cNvSpPr>
              <a:spLocks/>
            </p:cNvSpPr>
            <p:nvPr/>
          </p:nvSpPr>
          <p:spPr bwMode="auto">
            <a:xfrm>
              <a:off x="10560051" y="2085975"/>
              <a:ext cx="49213" cy="0"/>
            </a:xfrm>
            <a:custGeom>
              <a:avLst/>
              <a:gdLst>
                <a:gd name="T0" fmla="*/ 15 w 31"/>
                <a:gd name="T1" fmla="*/ 31 w 31"/>
                <a:gd name="T2" fmla="*/ 0 w 31"/>
                <a:gd name="T3" fmla="*/ 15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15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6"/>
            <p:cNvSpPr>
              <a:spLocks/>
            </p:cNvSpPr>
            <p:nvPr/>
          </p:nvSpPr>
          <p:spPr bwMode="auto">
            <a:xfrm>
              <a:off x="10366376" y="2085975"/>
              <a:ext cx="120650" cy="23813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0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7"/>
            <p:cNvSpPr>
              <a:spLocks/>
            </p:cNvSpPr>
            <p:nvPr/>
          </p:nvSpPr>
          <p:spPr bwMode="auto">
            <a:xfrm>
              <a:off x="10318751" y="2109788"/>
              <a:ext cx="265113" cy="25400"/>
            </a:xfrm>
            <a:custGeom>
              <a:avLst/>
              <a:gdLst>
                <a:gd name="T0" fmla="*/ 11 w 11"/>
                <a:gd name="T1" fmla="*/ 0 h 1"/>
                <a:gd name="T2" fmla="*/ 4 w 11"/>
                <a:gd name="T3" fmla="*/ 0 h 1"/>
                <a:gd name="T4" fmla="*/ 0 w 11"/>
                <a:gd name="T5" fmla="*/ 1 h 1"/>
                <a:gd name="T6" fmla="*/ 11 w 1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7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78"/>
            <p:cNvSpPr>
              <a:spLocks/>
            </p:cNvSpPr>
            <p:nvPr/>
          </p:nvSpPr>
          <p:spPr bwMode="auto">
            <a:xfrm>
              <a:off x="10245726" y="1987550"/>
              <a:ext cx="241300" cy="25400"/>
            </a:xfrm>
            <a:custGeom>
              <a:avLst/>
              <a:gdLst>
                <a:gd name="T0" fmla="*/ 0 w 10"/>
                <a:gd name="T1" fmla="*/ 1 h 1"/>
                <a:gd name="T2" fmla="*/ 10 w 10"/>
                <a:gd name="T3" fmla="*/ 1 h 1"/>
                <a:gd name="T4" fmla="*/ 0 w 10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6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9"/>
            <p:cNvSpPr>
              <a:spLocks/>
            </p:cNvSpPr>
            <p:nvPr/>
          </p:nvSpPr>
          <p:spPr bwMode="auto">
            <a:xfrm>
              <a:off x="10487026" y="2012950"/>
              <a:ext cx="73025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0"/>
            <p:cNvSpPr>
              <a:spLocks/>
            </p:cNvSpPr>
            <p:nvPr/>
          </p:nvSpPr>
          <p:spPr bwMode="auto">
            <a:xfrm>
              <a:off x="10487026" y="3821113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81"/>
            <p:cNvSpPr>
              <a:spLocks/>
            </p:cNvSpPr>
            <p:nvPr/>
          </p:nvSpPr>
          <p:spPr bwMode="auto">
            <a:xfrm>
              <a:off x="10487026" y="5360988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Rectangle 82"/>
            <p:cNvSpPr>
              <a:spLocks noChangeArrowheads="1"/>
            </p:cNvSpPr>
            <p:nvPr/>
          </p:nvSpPr>
          <p:spPr bwMode="auto">
            <a:xfrm>
              <a:off x="10439401" y="3306763"/>
              <a:ext cx="9683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83"/>
            <p:cNvSpPr>
              <a:spLocks/>
            </p:cNvSpPr>
            <p:nvPr/>
          </p:nvSpPr>
          <p:spPr bwMode="auto">
            <a:xfrm>
              <a:off x="10366376" y="4432300"/>
              <a:ext cx="146050" cy="23813"/>
            </a:xfrm>
            <a:custGeom>
              <a:avLst/>
              <a:gdLst>
                <a:gd name="T0" fmla="*/ 1 w 6"/>
                <a:gd name="T1" fmla="*/ 0 h 1"/>
                <a:gd name="T2" fmla="*/ 6 w 6"/>
                <a:gd name="T3" fmla="*/ 0 h 1"/>
                <a:gd name="T4" fmla="*/ 4 w 6"/>
                <a:gd name="T5" fmla="*/ 0 h 1"/>
                <a:gd name="T6" fmla="*/ 1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84"/>
            <p:cNvSpPr>
              <a:spLocks/>
            </p:cNvSpPr>
            <p:nvPr/>
          </p:nvSpPr>
          <p:spPr bwMode="auto">
            <a:xfrm>
              <a:off x="10512426" y="4432300"/>
              <a:ext cx="238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85"/>
            <p:cNvSpPr>
              <a:spLocks/>
            </p:cNvSpPr>
            <p:nvPr/>
          </p:nvSpPr>
          <p:spPr bwMode="auto">
            <a:xfrm>
              <a:off x="10439401" y="4872038"/>
              <a:ext cx="47625" cy="23813"/>
            </a:xfrm>
            <a:custGeom>
              <a:avLst/>
              <a:gdLst>
                <a:gd name="T0" fmla="*/ 30 w 30"/>
                <a:gd name="T1" fmla="*/ 15 h 15"/>
                <a:gd name="T2" fmla="*/ 30 w 30"/>
                <a:gd name="T3" fmla="*/ 0 h 15"/>
                <a:gd name="T4" fmla="*/ 0 w 30"/>
                <a:gd name="T5" fmla="*/ 15 h 15"/>
                <a:gd name="T6" fmla="*/ 30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30" y="15"/>
                  </a:moveTo>
                  <a:lnTo>
                    <a:pt x="30" y="0"/>
                  </a:lnTo>
                  <a:lnTo>
                    <a:pt x="0" y="15"/>
                  </a:lnTo>
                  <a:lnTo>
                    <a:pt x="3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86"/>
            <p:cNvSpPr>
              <a:spLocks/>
            </p:cNvSpPr>
            <p:nvPr/>
          </p:nvSpPr>
          <p:spPr bwMode="auto">
            <a:xfrm>
              <a:off x="10269538" y="1865313"/>
              <a:ext cx="193675" cy="49213"/>
            </a:xfrm>
            <a:custGeom>
              <a:avLst/>
              <a:gdLst>
                <a:gd name="T0" fmla="*/ 1 w 8"/>
                <a:gd name="T1" fmla="*/ 2 h 2"/>
                <a:gd name="T2" fmla="*/ 2 w 8"/>
                <a:gd name="T3" fmla="*/ 1 h 2"/>
                <a:gd name="T4" fmla="*/ 3 w 8"/>
                <a:gd name="T5" fmla="*/ 2 h 2"/>
                <a:gd name="T6" fmla="*/ 8 w 8"/>
                <a:gd name="T7" fmla="*/ 2 h 2"/>
                <a:gd name="T8" fmla="*/ 8 w 8"/>
                <a:gd name="T9" fmla="*/ 1 h 2"/>
                <a:gd name="T10" fmla="*/ 0 w 8"/>
                <a:gd name="T11" fmla="*/ 1 h 2"/>
                <a:gd name="T12" fmla="*/ 1 w 8"/>
                <a:gd name="T13" fmla="*/ 1 h 2"/>
                <a:gd name="T14" fmla="*/ 1 w 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0"/>
                    <a:pt x="7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87"/>
            <p:cNvSpPr>
              <a:spLocks noChangeArrowheads="1"/>
            </p:cNvSpPr>
            <p:nvPr/>
          </p:nvSpPr>
          <p:spPr bwMode="auto">
            <a:xfrm>
              <a:off x="9567863" y="2500313"/>
              <a:ext cx="89535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Rectangle 88"/>
            <p:cNvSpPr>
              <a:spLocks noChangeArrowheads="1"/>
            </p:cNvSpPr>
            <p:nvPr/>
          </p:nvSpPr>
          <p:spPr bwMode="auto">
            <a:xfrm>
              <a:off x="10390188" y="3355975"/>
              <a:ext cx="49213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89"/>
            <p:cNvSpPr>
              <a:spLocks/>
            </p:cNvSpPr>
            <p:nvPr/>
          </p:nvSpPr>
          <p:spPr bwMode="auto">
            <a:xfrm>
              <a:off x="10415588" y="4945063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0"/>
            <p:cNvSpPr>
              <a:spLocks/>
            </p:cNvSpPr>
            <p:nvPr/>
          </p:nvSpPr>
          <p:spPr bwMode="auto">
            <a:xfrm>
              <a:off x="10390188" y="536098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1"/>
            <p:cNvSpPr>
              <a:spLocks/>
            </p:cNvSpPr>
            <p:nvPr/>
          </p:nvSpPr>
          <p:spPr bwMode="auto">
            <a:xfrm>
              <a:off x="10342563" y="2330450"/>
              <a:ext cx="73025" cy="2381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2"/>
            <p:cNvSpPr>
              <a:spLocks/>
            </p:cNvSpPr>
            <p:nvPr/>
          </p:nvSpPr>
          <p:spPr bwMode="auto">
            <a:xfrm>
              <a:off x="10366376" y="2549525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3"/>
            <p:cNvSpPr>
              <a:spLocks/>
            </p:cNvSpPr>
            <p:nvPr/>
          </p:nvSpPr>
          <p:spPr bwMode="auto">
            <a:xfrm>
              <a:off x="10269538" y="323373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4"/>
            <p:cNvSpPr>
              <a:spLocks/>
            </p:cNvSpPr>
            <p:nvPr/>
          </p:nvSpPr>
          <p:spPr bwMode="auto">
            <a:xfrm>
              <a:off x="10269538" y="3259138"/>
              <a:ext cx="49213" cy="23813"/>
            </a:xfrm>
            <a:custGeom>
              <a:avLst/>
              <a:gdLst>
                <a:gd name="T0" fmla="*/ 31 w 31"/>
                <a:gd name="T1" fmla="*/ 15 h 15"/>
                <a:gd name="T2" fmla="*/ 31 w 31"/>
                <a:gd name="T3" fmla="*/ 0 h 15"/>
                <a:gd name="T4" fmla="*/ 0 w 31"/>
                <a:gd name="T5" fmla="*/ 15 h 15"/>
                <a:gd name="T6" fmla="*/ 31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lnTo>
                    <a:pt x="31" y="0"/>
                  </a:lnTo>
                  <a:lnTo>
                    <a:pt x="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5"/>
            <p:cNvSpPr>
              <a:spLocks/>
            </p:cNvSpPr>
            <p:nvPr/>
          </p:nvSpPr>
          <p:spPr bwMode="auto">
            <a:xfrm>
              <a:off x="10245726" y="2109788"/>
              <a:ext cx="49213" cy="25400"/>
            </a:xfrm>
            <a:custGeom>
              <a:avLst/>
              <a:gdLst>
                <a:gd name="T0" fmla="*/ 0 w 31"/>
                <a:gd name="T1" fmla="*/ 0 h 16"/>
                <a:gd name="T2" fmla="*/ 0 w 31"/>
                <a:gd name="T3" fmla="*/ 16 h 16"/>
                <a:gd name="T4" fmla="*/ 31 w 31"/>
                <a:gd name="T5" fmla="*/ 16 h 16"/>
                <a:gd name="T6" fmla="*/ 0 w 3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lnTo>
                    <a:pt x="0" y="16"/>
                  </a:lnTo>
                  <a:lnTo>
                    <a:pt x="31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6"/>
            <p:cNvSpPr>
              <a:spLocks/>
            </p:cNvSpPr>
            <p:nvPr/>
          </p:nvSpPr>
          <p:spPr bwMode="auto">
            <a:xfrm>
              <a:off x="10221913" y="3722688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7"/>
            <p:cNvSpPr>
              <a:spLocks/>
            </p:cNvSpPr>
            <p:nvPr/>
          </p:nvSpPr>
          <p:spPr bwMode="auto">
            <a:xfrm>
              <a:off x="9713913" y="1401763"/>
              <a:ext cx="531813" cy="23813"/>
            </a:xfrm>
            <a:custGeom>
              <a:avLst/>
              <a:gdLst>
                <a:gd name="T0" fmla="*/ 22 w 22"/>
                <a:gd name="T1" fmla="*/ 1 h 1"/>
                <a:gd name="T2" fmla="*/ 0 w 22"/>
                <a:gd name="T3" fmla="*/ 1 h 1"/>
                <a:gd name="T4" fmla="*/ 22 w 2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">
                  <a:moveTo>
                    <a:pt x="22" y="1"/>
                  </a:moveTo>
                  <a:cubicBezTo>
                    <a:pt x="15" y="1"/>
                    <a:pt x="6" y="0"/>
                    <a:pt x="0" y="1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8"/>
            <p:cNvSpPr>
              <a:spLocks/>
            </p:cNvSpPr>
            <p:nvPr/>
          </p:nvSpPr>
          <p:spPr bwMode="auto">
            <a:xfrm>
              <a:off x="10028238" y="4945063"/>
              <a:ext cx="241300" cy="23813"/>
            </a:xfrm>
            <a:custGeom>
              <a:avLst/>
              <a:gdLst>
                <a:gd name="T0" fmla="*/ 5 w 10"/>
                <a:gd name="T1" fmla="*/ 1 h 1"/>
                <a:gd name="T2" fmla="*/ 10 w 10"/>
                <a:gd name="T3" fmla="*/ 0 h 1"/>
                <a:gd name="T4" fmla="*/ 0 w 10"/>
                <a:gd name="T5" fmla="*/ 0 h 1"/>
                <a:gd name="T6" fmla="*/ 5 w 10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5" y="1"/>
                  </a:moveTo>
                  <a:cubicBezTo>
                    <a:pt x="6" y="0"/>
                    <a:pt x="9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9"/>
            <p:cNvSpPr>
              <a:spLocks/>
            </p:cNvSpPr>
            <p:nvPr/>
          </p:nvSpPr>
          <p:spPr bwMode="auto">
            <a:xfrm>
              <a:off x="9591676" y="1841500"/>
              <a:ext cx="654050" cy="73025"/>
            </a:xfrm>
            <a:custGeom>
              <a:avLst/>
              <a:gdLst>
                <a:gd name="T0" fmla="*/ 13 w 27"/>
                <a:gd name="T1" fmla="*/ 1 h 3"/>
                <a:gd name="T2" fmla="*/ 12 w 27"/>
                <a:gd name="T3" fmla="*/ 1 h 3"/>
                <a:gd name="T4" fmla="*/ 10 w 27"/>
                <a:gd name="T5" fmla="*/ 1 h 3"/>
                <a:gd name="T6" fmla="*/ 4 w 27"/>
                <a:gd name="T7" fmla="*/ 1 h 3"/>
                <a:gd name="T8" fmla="*/ 5 w 27"/>
                <a:gd name="T9" fmla="*/ 1 h 3"/>
                <a:gd name="T10" fmla="*/ 4 w 27"/>
                <a:gd name="T11" fmla="*/ 1 h 3"/>
                <a:gd name="T12" fmla="*/ 0 w 27"/>
                <a:gd name="T13" fmla="*/ 3 h 3"/>
                <a:gd name="T14" fmla="*/ 11 w 27"/>
                <a:gd name="T15" fmla="*/ 3 h 3"/>
                <a:gd name="T16" fmla="*/ 10 w 27"/>
                <a:gd name="T17" fmla="*/ 2 h 3"/>
                <a:gd name="T18" fmla="*/ 12 w 27"/>
                <a:gd name="T19" fmla="*/ 2 h 3"/>
                <a:gd name="T20" fmla="*/ 13 w 27"/>
                <a:gd name="T21" fmla="*/ 3 h 3"/>
                <a:gd name="T22" fmla="*/ 15 w 27"/>
                <a:gd name="T23" fmla="*/ 3 h 3"/>
                <a:gd name="T24" fmla="*/ 18 w 27"/>
                <a:gd name="T25" fmla="*/ 2 h 3"/>
                <a:gd name="T26" fmla="*/ 19 w 27"/>
                <a:gd name="T27" fmla="*/ 2 h 3"/>
                <a:gd name="T28" fmla="*/ 22 w 27"/>
                <a:gd name="T29" fmla="*/ 2 h 3"/>
                <a:gd name="T30" fmla="*/ 27 w 27"/>
                <a:gd name="T31" fmla="*/ 2 h 3"/>
                <a:gd name="T32" fmla="*/ 14 w 27"/>
                <a:gd name="T33" fmla="*/ 1 h 3"/>
                <a:gd name="T34" fmla="*/ 15 w 27"/>
                <a:gd name="T35" fmla="*/ 1 h 3"/>
                <a:gd name="T36" fmla="*/ 13 w 27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3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1" y="2"/>
                    <a:pt x="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5" y="2"/>
                    <a:pt x="15" y="3"/>
                  </a:cubicBezTo>
                  <a:cubicBezTo>
                    <a:pt x="16" y="2"/>
                    <a:pt x="18" y="3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3"/>
                    <a:pt x="22" y="2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3" y="2"/>
                    <a:pt x="18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4" y="2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00"/>
            <p:cNvSpPr>
              <a:spLocks/>
            </p:cNvSpPr>
            <p:nvPr/>
          </p:nvSpPr>
          <p:spPr bwMode="auto">
            <a:xfrm>
              <a:off x="10172701" y="323373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01"/>
            <p:cNvSpPr>
              <a:spLocks/>
            </p:cNvSpPr>
            <p:nvPr/>
          </p:nvSpPr>
          <p:spPr bwMode="auto">
            <a:xfrm>
              <a:off x="10198101" y="4260850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02"/>
            <p:cNvSpPr>
              <a:spLocks/>
            </p:cNvSpPr>
            <p:nvPr/>
          </p:nvSpPr>
          <p:spPr bwMode="auto">
            <a:xfrm>
              <a:off x="10172701" y="2012950"/>
              <a:ext cx="4921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03"/>
            <p:cNvSpPr>
              <a:spLocks/>
            </p:cNvSpPr>
            <p:nvPr/>
          </p:nvSpPr>
          <p:spPr bwMode="auto">
            <a:xfrm>
              <a:off x="10148888" y="2109788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4"/>
            <p:cNvSpPr>
              <a:spLocks/>
            </p:cNvSpPr>
            <p:nvPr/>
          </p:nvSpPr>
          <p:spPr bwMode="auto">
            <a:xfrm>
              <a:off x="10052051" y="5360988"/>
              <a:ext cx="146050" cy="0"/>
            </a:xfrm>
            <a:custGeom>
              <a:avLst/>
              <a:gdLst>
                <a:gd name="T0" fmla="*/ 0 w 6"/>
                <a:gd name="T1" fmla="*/ 6 w 6"/>
                <a:gd name="T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05"/>
            <p:cNvSpPr>
              <a:spLocks/>
            </p:cNvSpPr>
            <p:nvPr/>
          </p:nvSpPr>
          <p:spPr bwMode="auto">
            <a:xfrm>
              <a:off x="10148888" y="4089400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06"/>
            <p:cNvSpPr>
              <a:spLocks/>
            </p:cNvSpPr>
            <p:nvPr/>
          </p:nvSpPr>
          <p:spPr bwMode="auto">
            <a:xfrm>
              <a:off x="9012238" y="3111500"/>
              <a:ext cx="1185863" cy="73025"/>
            </a:xfrm>
            <a:custGeom>
              <a:avLst/>
              <a:gdLst>
                <a:gd name="T0" fmla="*/ 1 w 49"/>
                <a:gd name="T1" fmla="*/ 0 h 3"/>
                <a:gd name="T2" fmla="*/ 0 w 49"/>
                <a:gd name="T3" fmla="*/ 1 h 3"/>
                <a:gd name="T4" fmla="*/ 13 w 49"/>
                <a:gd name="T5" fmla="*/ 1 h 3"/>
                <a:gd name="T6" fmla="*/ 49 w 49"/>
                <a:gd name="T7" fmla="*/ 1 h 3"/>
                <a:gd name="T8" fmla="*/ 3 w 49"/>
                <a:gd name="T9" fmla="*/ 0 h 3"/>
                <a:gd name="T10" fmla="*/ 3 w 49"/>
                <a:gd name="T11" fmla="*/ 1 h 3"/>
                <a:gd name="T12" fmla="*/ 1 w 4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5" y="1"/>
                    <a:pt x="9" y="3"/>
                    <a:pt x="13" y="1"/>
                  </a:cubicBezTo>
                  <a:cubicBezTo>
                    <a:pt x="26" y="1"/>
                    <a:pt x="36" y="2"/>
                    <a:pt x="49" y="1"/>
                  </a:cubicBezTo>
                  <a:cubicBezTo>
                    <a:pt x="33" y="0"/>
                    <a:pt x="19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07"/>
            <p:cNvSpPr>
              <a:spLocks/>
            </p:cNvSpPr>
            <p:nvPr/>
          </p:nvSpPr>
          <p:spPr bwMode="auto">
            <a:xfrm>
              <a:off x="10148888" y="452913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08"/>
            <p:cNvSpPr>
              <a:spLocks/>
            </p:cNvSpPr>
            <p:nvPr/>
          </p:nvSpPr>
          <p:spPr bwMode="auto">
            <a:xfrm>
              <a:off x="10101263" y="5629275"/>
              <a:ext cx="96838" cy="0"/>
            </a:xfrm>
            <a:custGeom>
              <a:avLst/>
              <a:gdLst>
                <a:gd name="T0" fmla="*/ 0 w 61"/>
                <a:gd name="T1" fmla="*/ 61 w 61"/>
                <a:gd name="T2" fmla="*/ 0 w 61"/>
                <a:gd name="T3" fmla="*/ 0 w 6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1">
                  <a:moveTo>
                    <a:pt x="0" y="0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09"/>
            <p:cNvSpPr>
              <a:spLocks/>
            </p:cNvSpPr>
            <p:nvPr/>
          </p:nvSpPr>
          <p:spPr bwMode="auto">
            <a:xfrm>
              <a:off x="10125076" y="4284663"/>
              <a:ext cx="47625" cy="0"/>
            </a:xfrm>
            <a:custGeom>
              <a:avLst/>
              <a:gdLst>
                <a:gd name="T0" fmla="*/ 15 w 30"/>
                <a:gd name="T1" fmla="*/ 30 w 30"/>
                <a:gd name="T2" fmla="*/ 0 w 30"/>
                <a:gd name="T3" fmla="*/ 15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15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110"/>
            <p:cNvSpPr>
              <a:spLocks noChangeArrowheads="1"/>
            </p:cNvSpPr>
            <p:nvPr/>
          </p:nvSpPr>
          <p:spPr bwMode="auto">
            <a:xfrm>
              <a:off x="10052051" y="4627563"/>
              <a:ext cx="730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1"/>
            <p:cNvSpPr>
              <a:spLocks/>
            </p:cNvSpPr>
            <p:nvPr/>
          </p:nvSpPr>
          <p:spPr bwMode="auto">
            <a:xfrm>
              <a:off x="9907588" y="3625850"/>
              <a:ext cx="217488" cy="47625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0 w 9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1"/>
                    <a:pt x="8" y="2"/>
                    <a:pt x="9" y="0"/>
                  </a:cubicBezTo>
                  <a:cubicBezTo>
                    <a:pt x="7" y="2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2"/>
            <p:cNvSpPr>
              <a:spLocks/>
            </p:cNvSpPr>
            <p:nvPr/>
          </p:nvSpPr>
          <p:spPr bwMode="auto">
            <a:xfrm>
              <a:off x="9761538" y="2012950"/>
              <a:ext cx="314325" cy="0"/>
            </a:xfrm>
            <a:custGeom>
              <a:avLst/>
              <a:gdLst>
                <a:gd name="T0" fmla="*/ 0 w 198"/>
                <a:gd name="T1" fmla="*/ 198 w 198"/>
                <a:gd name="T2" fmla="*/ 0 w 198"/>
                <a:gd name="T3" fmla="*/ 0 w 1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98">
                  <a:moveTo>
                    <a:pt x="0" y="0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3"/>
            <p:cNvSpPr>
              <a:spLocks/>
            </p:cNvSpPr>
            <p:nvPr/>
          </p:nvSpPr>
          <p:spPr bwMode="auto">
            <a:xfrm>
              <a:off x="8963026" y="2819400"/>
              <a:ext cx="23813" cy="238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4"/>
            <p:cNvSpPr>
              <a:spLocks/>
            </p:cNvSpPr>
            <p:nvPr/>
          </p:nvSpPr>
          <p:spPr bwMode="auto">
            <a:xfrm>
              <a:off x="8818563" y="2843213"/>
              <a:ext cx="71438" cy="2381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5"/>
            <p:cNvSpPr>
              <a:spLocks/>
            </p:cNvSpPr>
            <p:nvPr/>
          </p:nvSpPr>
          <p:spPr bwMode="auto">
            <a:xfrm>
              <a:off x="8963026" y="2843213"/>
              <a:ext cx="0" cy="2381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6"/>
            <p:cNvSpPr>
              <a:spLocks/>
            </p:cNvSpPr>
            <p:nvPr/>
          </p:nvSpPr>
          <p:spPr bwMode="auto">
            <a:xfrm>
              <a:off x="8721726" y="2794000"/>
              <a:ext cx="1354138" cy="73025"/>
            </a:xfrm>
            <a:custGeom>
              <a:avLst/>
              <a:gdLst>
                <a:gd name="T0" fmla="*/ 6 w 56"/>
                <a:gd name="T1" fmla="*/ 0 h 3"/>
                <a:gd name="T2" fmla="*/ 0 w 56"/>
                <a:gd name="T3" fmla="*/ 1 h 3"/>
                <a:gd name="T4" fmla="*/ 3 w 56"/>
                <a:gd name="T5" fmla="*/ 2 h 3"/>
                <a:gd name="T6" fmla="*/ 1 w 56"/>
                <a:gd name="T7" fmla="*/ 2 h 3"/>
                <a:gd name="T8" fmla="*/ 4 w 56"/>
                <a:gd name="T9" fmla="*/ 2 h 3"/>
                <a:gd name="T10" fmla="*/ 11 w 56"/>
                <a:gd name="T11" fmla="*/ 1 h 3"/>
                <a:gd name="T12" fmla="*/ 14 w 56"/>
                <a:gd name="T13" fmla="*/ 2 h 3"/>
                <a:gd name="T14" fmla="*/ 14 w 56"/>
                <a:gd name="T15" fmla="*/ 2 h 3"/>
                <a:gd name="T16" fmla="*/ 16 w 56"/>
                <a:gd name="T17" fmla="*/ 1 h 3"/>
                <a:gd name="T18" fmla="*/ 18 w 56"/>
                <a:gd name="T19" fmla="*/ 2 h 3"/>
                <a:gd name="T20" fmla="*/ 20 w 56"/>
                <a:gd name="T21" fmla="*/ 1 h 3"/>
                <a:gd name="T22" fmla="*/ 28 w 56"/>
                <a:gd name="T23" fmla="*/ 1 h 3"/>
                <a:gd name="T24" fmla="*/ 26 w 56"/>
                <a:gd name="T25" fmla="*/ 0 h 3"/>
                <a:gd name="T26" fmla="*/ 38 w 56"/>
                <a:gd name="T27" fmla="*/ 0 h 3"/>
                <a:gd name="T28" fmla="*/ 36 w 56"/>
                <a:gd name="T29" fmla="*/ 1 h 3"/>
                <a:gd name="T30" fmla="*/ 47 w 56"/>
                <a:gd name="T31" fmla="*/ 1 h 3"/>
                <a:gd name="T32" fmla="*/ 45 w 56"/>
                <a:gd name="T33" fmla="*/ 1 h 3"/>
                <a:gd name="T34" fmla="*/ 56 w 56"/>
                <a:gd name="T35" fmla="*/ 0 h 3"/>
                <a:gd name="T36" fmla="*/ 6 w 56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3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2" y="2"/>
                    <a:pt x="4" y="2"/>
                  </a:cubicBezTo>
                  <a:cubicBezTo>
                    <a:pt x="5" y="1"/>
                    <a:pt x="9" y="1"/>
                    <a:pt x="11" y="1"/>
                  </a:cubicBezTo>
                  <a:cubicBezTo>
                    <a:pt x="11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4" y="2"/>
                    <a:pt x="26" y="1"/>
                    <a:pt x="28" y="1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31" y="0"/>
                    <a:pt x="35" y="0"/>
                    <a:pt x="38" y="0"/>
                  </a:cubicBezTo>
                  <a:cubicBezTo>
                    <a:pt x="39" y="1"/>
                    <a:pt x="36" y="0"/>
                    <a:pt x="36" y="1"/>
                  </a:cubicBezTo>
                  <a:cubicBezTo>
                    <a:pt x="40" y="1"/>
                    <a:pt x="44" y="2"/>
                    <a:pt x="47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9" y="0"/>
                    <a:pt x="53" y="1"/>
                    <a:pt x="5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7"/>
            <p:cNvSpPr>
              <a:spLocks/>
            </p:cNvSpPr>
            <p:nvPr/>
          </p:nvSpPr>
          <p:spPr bwMode="auto">
            <a:xfrm>
              <a:off x="8696326" y="2819400"/>
              <a:ext cx="2540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8"/>
            <p:cNvSpPr>
              <a:spLocks/>
            </p:cNvSpPr>
            <p:nvPr/>
          </p:nvSpPr>
          <p:spPr bwMode="auto">
            <a:xfrm>
              <a:off x="9931401" y="4284663"/>
              <a:ext cx="169863" cy="25400"/>
            </a:xfrm>
            <a:custGeom>
              <a:avLst/>
              <a:gdLst>
                <a:gd name="T0" fmla="*/ 2 w 7"/>
                <a:gd name="T1" fmla="*/ 0 h 1"/>
                <a:gd name="T2" fmla="*/ 3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6" y="0"/>
                    <a:pt x="1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9"/>
            <p:cNvSpPr>
              <a:spLocks/>
            </p:cNvSpPr>
            <p:nvPr/>
          </p:nvSpPr>
          <p:spPr bwMode="auto">
            <a:xfrm>
              <a:off x="9494838" y="1474788"/>
              <a:ext cx="581025" cy="23813"/>
            </a:xfrm>
            <a:custGeom>
              <a:avLst/>
              <a:gdLst>
                <a:gd name="T0" fmla="*/ 24 w 24"/>
                <a:gd name="T1" fmla="*/ 1 h 1"/>
                <a:gd name="T2" fmla="*/ 0 w 24"/>
                <a:gd name="T3" fmla="*/ 0 h 1"/>
                <a:gd name="T4" fmla="*/ 24 w 2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">
                  <a:moveTo>
                    <a:pt x="24" y="1"/>
                  </a:moveTo>
                  <a:cubicBezTo>
                    <a:pt x="16" y="1"/>
                    <a:pt x="7" y="0"/>
                    <a:pt x="0" y="0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20"/>
            <p:cNvSpPr>
              <a:spLocks/>
            </p:cNvSpPr>
            <p:nvPr/>
          </p:nvSpPr>
          <p:spPr bwMode="auto">
            <a:xfrm>
              <a:off x="9955213" y="4235450"/>
              <a:ext cx="96838" cy="49213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0 w 4"/>
                <a:gd name="T5" fmla="*/ 1 h 2"/>
                <a:gd name="T6" fmla="*/ 1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0"/>
                    <a:pt x="4" y="2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21"/>
            <p:cNvSpPr>
              <a:spLocks/>
            </p:cNvSpPr>
            <p:nvPr/>
          </p:nvSpPr>
          <p:spPr bwMode="auto">
            <a:xfrm>
              <a:off x="9979026" y="1865313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Rectangle 122"/>
            <p:cNvSpPr>
              <a:spLocks noChangeArrowheads="1"/>
            </p:cNvSpPr>
            <p:nvPr/>
          </p:nvSpPr>
          <p:spPr bwMode="auto">
            <a:xfrm>
              <a:off x="9955213" y="4627563"/>
              <a:ext cx="730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Rectangle 123"/>
            <p:cNvSpPr>
              <a:spLocks noChangeArrowheads="1"/>
            </p:cNvSpPr>
            <p:nvPr/>
          </p:nvSpPr>
          <p:spPr bwMode="auto">
            <a:xfrm>
              <a:off x="9931401" y="5629275"/>
              <a:ext cx="9683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Rectangle 124"/>
            <p:cNvSpPr>
              <a:spLocks noChangeArrowheads="1"/>
            </p:cNvSpPr>
            <p:nvPr/>
          </p:nvSpPr>
          <p:spPr bwMode="auto">
            <a:xfrm>
              <a:off x="9955213" y="1743075"/>
              <a:ext cx="492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5"/>
            <p:cNvSpPr>
              <a:spLocks/>
            </p:cNvSpPr>
            <p:nvPr/>
          </p:nvSpPr>
          <p:spPr bwMode="auto">
            <a:xfrm>
              <a:off x="9931401" y="3503613"/>
              <a:ext cx="73025" cy="0"/>
            </a:xfrm>
            <a:custGeom>
              <a:avLst/>
              <a:gdLst>
                <a:gd name="T0" fmla="*/ 30 w 46"/>
                <a:gd name="T1" fmla="*/ 46 w 46"/>
                <a:gd name="T2" fmla="*/ 0 w 46"/>
                <a:gd name="T3" fmla="*/ 30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0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6"/>
            <p:cNvSpPr>
              <a:spLocks/>
            </p:cNvSpPr>
            <p:nvPr/>
          </p:nvSpPr>
          <p:spPr bwMode="auto">
            <a:xfrm>
              <a:off x="9737726" y="3087688"/>
              <a:ext cx="217488" cy="23813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0 h 1"/>
                <a:gd name="T4" fmla="*/ 9 w 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27"/>
            <p:cNvSpPr>
              <a:spLocks/>
            </p:cNvSpPr>
            <p:nvPr/>
          </p:nvSpPr>
          <p:spPr bwMode="auto">
            <a:xfrm>
              <a:off x="9761538" y="4333875"/>
              <a:ext cx="193675" cy="23813"/>
            </a:xfrm>
            <a:custGeom>
              <a:avLst/>
              <a:gdLst>
                <a:gd name="T0" fmla="*/ 31 w 122"/>
                <a:gd name="T1" fmla="*/ 15 h 15"/>
                <a:gd name="T2" fmla="*/ 122 w 122"/>
                <a:gd name="T3" fmla="*/ 0 h 15"/>
                <a:gd name="T4" fmla="*/ 0 w 122"/>
                <a:gd name="T5" fmla="*/ 15 h 15"/>
                <a:gd name="T6" fmla="*/ 31 w 12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5">
                  <a:moveTo>
                    <a:pt x="31" y="15"/>
                  </a:moveTo>
                  <a:lnTo>
                    <a:pt x="122" y="0"/>
                  </a:lnTo>
                  <a:lnTo>
                    <a:pt x="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28"/>
            <p:cNvSpPr>
              <a:spLocks/>
            </p:cNvSpPr>
            <p:nvPr/>
          </p:nvSpPr>
          <p:spPr bwMode="auto">
            <a:xfrm>
              <a:off x="9858376" y="4089400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Rectangle 129"/>
            <p:cNvSpPr>
              <a:spLocks noChangeArrowheads="1"/>
            </p:cNvSpPr>
            <p:nvPr/>
          </p:nvSpPr>
          <p:spPr bwMode="auto">
            <a:xfrm>
              <a:off x="9301163" y="2403475"/>
              <a:ext cx="6064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30"/>
            <p:cNvSpPr>
              <a:spLocks/>
            </p:cNvSpPr>
            <p:nvPr/>
          </p:nvSpPr>
          <p:spPr bwMode="auto">
            <a:xfrm>
              <a:off x="9834563" y="2744788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1"/>
            <p:cNvSpPr>
              <a:spLocks/>
            </p:cNvSpPr>
            <p:nvPr/>
          </p:nvSpPr>
          <p:spPr bwMode="auto">
            <a:xfrm>
              <a:off x="9180513" y="2427288"/>
              <a:ext cx="581025" cy="49213"/>
            </a:xfrm>
            <a:custGeom>
              <a:avLst/>
              <a:gdLst>
                <a:gd name="T0" fmla="*/ 15 w 24"/>
                <a:gd name="T1" fmla="*/ 2 h 2"/>
                <a:gd name="T2" fmla="*/ 20 w 24"/>
                <a:gd name="T3" fmla="*/ 2 h 2"/>
                <a:gd name="T4" fmla="*/ 24 w 24"/>
                <a:gd name="T5" fmla="*/ 1 h 2"/>
                <a:gd name="T6" fmla="*/ 0 w 24"/>
                <a:gd name="T7" fmla="*/ 1 h 2"/>
                <a:gd name="T8" fmla="*/ 15 w 24"/>
                <a:gd name="T9" fmla="*/ 1 h 2"/>
                <a:gd name="T10" fmla="*/ 15 w 2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">
                  <a:moveTo>
                    <a:pt x="15" y="2"/>
                  </a:moveTo>
                  <a:cubicBezTo>
                    <a:pt x="17" y="2"/>
                    <a:pt x="20" y="1"/>
                    <a:pt x="20" y="2"/>
                  </a:cubicBezTo>
                  <a:cubicBezTo>
                    <a:pt x="19" y="0"/>
                    <a:pt x="23" y="1"/>
                    <a:pt x="2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10" y="1"/>
                    <a:pt x="15" y="1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32"/>
            <p:cNvSpPr>
              <a:spLocks/>
            </p:cNvSpPr>
            <p:nvPr/>
          </p:nvSpPr>
          <p:spPr bwMode="auto">
            <a:xfrm>
              <a:off x="9688513" y="2744788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33"/>
            <p:cNvSpPr>
              <a:spLocks/>
            </p:cNvSpPr>
            <p:nvPr/>
          </p:nvSpPr>
          <p:spPr bwMode="auto">
            <a:xfrm>
              <a:off x="9688513" y="2255838"/>
              <a:ext cx="49213" cy="25400"/>
            </a:xfrm>
            <a:custGeom>
              <a:avLst/>
              <a:gdLst>
                <a:gd name="T0" fmla="*/ 31 w 31"/>
                <a:gd name="T1" fmla="*/ 16 h 16"/>
                <a:gd name="T2" fmla="*/ 31 w 31"/>
                <a:gd name="T3" fmla="*/ 0 h 16"/>
                <a:gd name="T4" fmla="*/ 0 w 31"/>
                <a:gd name="T5" fmla="*/ 16 h 16"/>
                <a:gd name="T6" fmla="*/ 31 w 3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31" y="16"/>
                  </a:moveTo>
                  <a:lnTo>
                    <a:pt x="31" y="0"/>
                  </a:lnTo>
                  <a:lnTo>
                    <a:pt x="0" y="16"/>
                  </a:lnTo>
                  <a:lnTo>
                    <a:pt x="3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Rectangle 134"/>
            <p:cNvSpPr>
              <a:spLocks noChangeArrowheads="1"/>
            </p:cNvSpPr>
            <p:nvPr/>
          </p:nvSpPr>
          <p:spPr bwMode="auto">
            <a:xfrm>
              <a:off x="9544051" y="2305050"/>
              <a:ext cx="16986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35"/>
            <p:cNvSpPr>
              <a:spLocks/>
            </p:cNvSpPr>
            <p:nvPr/>
          </p:nvSpPr>
          <p:spPr bwMode="auto">
            <a:xfrm>
              <a:off x="9326563" y="5335588"/>
              <a:ext cx="387350" cy="49213"/>
            </a:xfrm>
            <a:custGeom>
              <a:avLst/>
              <a:gdLst>
                <a:gd name="T0" fmla="*/ 16 w 16"/>
                <a:gd name="T1" fmla="*/ 1 h 2"/>
                <a:gd name="T2" fmla="*/ 0 w 16"/>
                <a:gd name="T3" fmla="*/ 1 h 2"/>
                <a:gd name="T4" fmla="*/ 0 w 16"/>
                <a:gd name="T5" fmla="*/ 2 h 2"/>
                <a:gd name="T6" fmla="*/ 16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6" y="1"/>
                  </a:moveTo>
                  <a:cubicBezTo>
                    <a:pt x="10" y="2"/>
                    <a:pt x="5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"/>
                    <a:pt x="12" y="2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36"/>
            <p:cNvSpPr>
              <a:spLocks/>
            </p:cNvSpPr>
            <p:nvPr/>
          </p:nvSpPr>
          <p:spPr bwMode="auto">
            <a:xfrm>
              <a:off x="9617076" y="3990975"/>
              <a:ext cx="71438" cy="25400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3 w 3"/>
                <a:gd name="T5" fmla="*/ 0 h 1"/>
                <a:gd name="T6" fmla="*/ 0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7"/>
            <p:cNvSpPr>
              <a:spLocks/>
            </p:cNvSpPr>
            <p:nvPr/>
          </p:nvSpPr>
          <p:spPr bwMode="auto">
            <a:xfrm>
              <a:off x="9617076" y="2330450"/>
              <a:ext cx="47625" cy="0"/>
            </a:xfrm>
            <a:custGeom>
              <a:avLst/>
              <a:gdLst>
                <a:gd name="T0" fmla="*/ 15 w 30"/>
                <a:gd name="T1" fmla="*/ 30 w 30"/>
                <a:gd name="T2" fmla="*/ 0 w 30"/>
                <a:gd name="T3" fmla="*/ 15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15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38"/>
            <p:cNvSpPr>
              <a:spLocks/>
            </p:cNvSpPr>
            <p:nvPr/>
          </p:nvSpPr>
          <p:spPr bwMode="auto">
            <a:xfrm>
              <a:off x="9350376" y="3062288"/>
              <a:ext cx="290513" cy="49213"/>
            </a:xfrm>
            <a:custGeom>
              <a:avLst/>
              <a:gdLst>
                <a:gd name="T0" fmla="*/ 0 w 12"/>
                <a:gd name="T1" fmla="*/ 1 h 2"/>
                <a:gd name="T2" fmla="*/ 12 w 12"/>
                <a:gd name="T3" fmla="*/ 2 h 2"/>
                <a:gd name="T4" fmla="*/ 12 w 12"/>
                <a:gd name="T5" fmla="*/ 1 h 2"/>
                <a:gd name="T6" fmla="*/ 0 w 1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3" y="1"/>
                    <a:pt x="9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2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Rectangle 139"/>
            <p:cNvSpPr>
              <a:spLocks noChangeArrowheads="1"/>
            </p:cNvSpPr>
            <p:nvPr/>
          </p:nvSpPr>
          <p:spPr bwMode="auto">
            <a:xfrm>
              <a:off x="9494838" y="1547813"/>
              <a:ext cx="1460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40"/>
            <p:cNvSpPr>
              <a:spLocks/>
            </p:cNvSpPr>
            <p:nvPr/>
          </p:nvSpPr>
          <p:spPr bwMode="auto">
            <a:xfrm>
              <a:off x="9544051" y="2255838"/>
              <a:ext cx="73025" cy="25400"/>
            </a:xfrm>
            <a:custGeom>
              <a:avLst/>
              <a:gdLst>
                <a:gd name="T0" fmla="*/ 15 w 46"/>
                <a:gd name="T1" fmla="*/ 16 h 16"/>
                <a:gd name="T2" fmla="*/ 46 w 46"/>
                <a:gd name="T3" fmla="*/ 0 h 16"/>
                <a:gd name="T4" fmla="*/ 0 w 46"/>
                <a:gd name="T5" fmla="*/ 16 h 16"/>
                <a:gd name="T6" fmla="*/ 15 w 4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6">
                  <a:moveTo>
                    <a:pt x="15" y="16"/>
                  </a:moveTo>
                  <a:lnTo>
                    <a:pt x="46" y="0"/>
                  </a:lnTo>
                  <a:lnTo>
                    <a:pt x="0" y="16"/>
                  </a:ln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41"/>
            <p:cNvSpPr>
              <a:spLocks/>
            </p:cNvSpPr>
            <p:nvPr/>
          </p:nvSpPr>
          <p:spPr bwMode="auto">
            <a:xfrm>
              <a:off x="9180513" y="3990975"/>
              <a:ext cx="339725" cy="25400"/>
            </a:xfrm>
            <a:custGeom>
              <a:avLst/>
              <a:gdLst>
                <a:gd name="T0" fmla="*/ 7 w 14"/>
                <a:gd name="T1" fmla="*/ 1 h 1"/>
                <a:gd name="T2" fmla="*/ 14 w 14"/>
                <a:gd name="T3" fmla="*/ 0 h 1"/>
                <a:gd name="T4" fmla="*/ 0 w 14"/>
                <a:gd name="T5" fmla="*/ 0 h 1"/>
                <a:gd name="T6" fmla="*/ 8 w 14"/>
                <a:gd name="T7" fmla="*/ 1 h 1"/>
                <a:gd name="T8" fmla="*/ 7 w 1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7" y="1"/>
                  </a:moveTo>
                  <a:cubicBezTo>
                    <a:pt x="9" y="1"/>
                    <a:pt x="12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42"/>
            <p:cNvSpPr>
              <a:spLocks/>
            </p:cNvSpPr>
            <p:nvPr/>
          </p:nvSpPr>
          <p:spPr bwMode="auto">
            <a:xfrm>
              <a:off x="9083676" y="2697163"/>
              <a:ext cx="217488" cy="73025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2 h 3"/>
                <a:gd name="T4" fmla="*/ 8 w 9"/>
                <a:gd name="T5" fmla="*/ 2 h 3"/>
                <a:gd name="T6" fmla="*/ 0 w 9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3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Rectangle 143"/>
            <p:cNvSpPr>
              <a:spLocks noChangeArrowheads="1"/>
            </p:cNvSpPr>
            <p:nvPr/>
          </p:nvSpPr>
          <p:spPr bwMode="auto">
            <a:xfrm>
              <a:off x="9301163" y="2744788"/>
              <a:ext cx="2428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44"/>
            <p:cNvSpPr>
              <a:spLocks/>
            </p:cNvSpPr>
            <p:nvPr/>
          </p:nvSpPr>
          <p:spPr bwMode="auto">
            <a:xfrm>
              <a:off x="9494838" y="4310063"/>
              <a:ext cx="49213" cy="23813"/>
            </a:xfrm>
            <a:custGeom>
              <a:avLst/>
              <a:gdLst>
                <a:gd name="T0" fmla="*/ 31 w 31"/>
                <a:gd name="T1" fmla="*/ 15 h 15"/>
                <a:gd name="T2" fmla="*/ 31 w 31"/>
                <a:gd name="T3" fmla="*/ 0 h 15"/>
                <a:gd name="T4" fmla="*/ 0 w 31"/>
                <a:gd name="T5" fmla="*/ 15 h 15"/>
                <a:gd name="T6" fmla="*/ 31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lnTo>
                    <a:pt x="31" y="0"/>
                  </a:lnTo>
                  <a:lnTo>
                    <a:pt x="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45"/>
            <p:cNvSpPr>
              <a:spLocks/>
            </p:cNvSpPr>
            <p:nvPr/>
          </p:nvSpPr>
          <p:spPr bwMode="auto">
            <a:xfrm>
              <a:off x="9471026" y="5481638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46"/>
            <p:cNvSpPr>
              <a:spLocks/>
            </p:cNvSpPr>
            <p:nvPr/>
          </p:nvSpPr>
          <p:spPr bwMode="auto">
            <a:xfrm>
              <a:off x="9229726" y="5603875"/>
              <a:ext cx="314325" cy="25400"/>
            </a:xfrm>
            <a:custGeom>
              <a:avLst/>
              <a:gdLst>
                <a:gd name="T0" fmla="*/ 0 w 13"/>
                <a:gd name="T1" fmla="*/ 1 h 1"/>
                <a:gd name="T2" fmla="*/ 13 w 13"/>
                <a:gd name="T3" fmla="*/ 1 h 1"/>
                <a:gd name="T4" fmla="*/ 1 w 13"/>
                <a:gd name="T5" fmla="*/ 0 h 1"/>
                <a:gd name="T6" fmla="*/ 0 w 1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47"/>
            <p:cNvSpPr>
              <a:spLocks/>
            </p:cNvSpPr>
            <p:nvPr/>
          </p:nvSpPr>
          <p:spPr bwMode="auto">
            <a:xfrm>
              <a:off x="9447213" y="2476500"/>
              <a:ext cx="73025" cy="492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3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48"/>
            <p:cNvSpPr>
              <a:spLocks/>
            </p:cNvSpPr>
            <p:nvPr/>
          </p:nvSpPr>
          <p:spPr bwMode="auto">
            <a:xfrm>
              <a:off x="9447213" y="1401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49"/>
            <p:cNvSpPr>
              <a:spLocks/>
            </p:cNvSpPr>
            <p:nvPr/>
          </p:nvSpPr>
          <p:spPr bwMode="auto">
            <a:xfrm>
              <a:off x="9447213" y="1401763"/>
              <a:ext cx="73025" cy="2381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Rectangle 150"/>
            <p:cNvSpPr>
              <a:spLocks noChangeArrowheads="1"/>
            </p:cNvSpPr>
            <p:nvPr/>
          </p:nvSpPr>
          <p:spPr bwMode="auto">
            <a:xfrm>
              <a:off x="9447213" y="1401763"/>
              <a:ext cx="158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51"/>
            <p:cNvSpPr>
              <a:spLocks/>
            </p:cNvSpPr>
            <p:nvPr/>
          </p:nvSpPr>
          <p:spPr bwMode="auto">
            <a:xfrm>
              <a:off x="9350376" y="3503613"/>
              <a:ext cx="144463" cy="23813"/>
            </a:xfrm>
            <a:custGeom>
              <a:avLst/>
              <a:gdLst>
                <a:gd name="T0" fmla="*/ 91 w 91"/>
                <a:gd name="T1" fmla="*/ 0 h 15"/>
                <a:gd name="T2" fmla="*/ 0 w 91"/>
                <a:gd name="T3" fmla="*/ 0 h 15"/>
                <a:gd name="T4" fmla="*/ 61 w 91"/>
                <a:gd name="T5" fmla="*/ 15 h 15"/>
                <a:gd name="T6" fmla="*/ 91 w 9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5">
                  <a:moveTo>
                    <a:pt x="91" y="0"/>
                  </a:moveTo>
                  <a:lnTo>
                    <a:pt x="0" y="0"/>
                  </a:lnTo>
                  <a:lnTo>
                    <a:pt x="61" y="15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Rectangle 152"/>
            <p:cNvSpPr>
              <a:spLocks noChangeArrowheads="1"/>
            </p:cNvSpPr>
            <p:nvPr/>
          </p:nvSpPr>
          <p:spPr bwMode="auto">
            <a:xfrm>
              <a:off x="9471026" y="5434013"/>
              <a:ext cx="238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53"/>
            <p:cNvSpPr>
              <a:spLocks/>
            </p:cNvSpPr>
            <p:nvPr/>
          </p:nvSpPr>
          <p:spPr bwMode="auto">
            <a:xfrm>
              <a:off x="9423401" y="1743075"/>
              <a:ext cx="71438" cy="0"/>
            </a:xfrm>
            <a:custGeom>
              <a:avLst/>
              <a:gdLst>
                <a:gd name="T0" fmla="*/ 15 w 45"/>
                <a:gd name="T1" fmla="*/ 45 w 45"/>
                <a:gd name="T2" fmla="*/ 0 w 45"/>
                <a:gd name="T3" fmla="*/ 15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15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54"/>
            <p:cNvSpPr>
              <a:spLocks/>
            </p:cNvSpPr>
            <p:nvPr/>
          </p:nvSpPr>
          <p:spPr bwMode="auto">
            <a:xfrm>
              <a:off x="9253538" y="1768475"/>
              <a:ext cx="193675" cy="23813"/>
            </a:xfrm>
            <a:custGeom>
              <a:avLst/>
              <a:gdLst>
                <a:gd name="T0" fmla="*/ 0 w 122"/>
                <a:gd name="T1" fmla="*/ 15 h 15"/>
                <a:gd name="T2" fmla="*/ 91 w 122"/>
                <a:gd name="T3" fmla="*/ 15 h 15"/>
                <a:gd name="T4" fmla="*/ 122 w 122"/>
                <a:gd name="T5" fmla="*/ 0 h 15"/>
                <a:gd name="T6" fmla="*/ 0 w 12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5">
                  <a:moveTo>
                    <a:pt x="0" y="15"/>
                  </a:moveTo>
                  <a:lnTo>
                    <a:pt x="91" y="15"/>
                  </a:lnTo>
                  <a:lnTo>
                    <a:pt x="122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55"/>
            <p:cNvSpPr>
              <a:spLocks/>
            </p:cNvSpPr>
            <p:nvPr/>
          </p:nvSpPr>
          <p:spPr bwMode="auto">
            <a:xfrm>
              <a:off x="9423401" y="4310063"/>
              <a:ext cx="47625" cy="23813"/>
            </a:xfrm>
            <a:custGeom>
              <a:avLst/>
              <a:gdLst>
                <a:gd name="T0" fmla="*/ 30 w 30"/>
                <a:gd name="T1" fmla="*/ 15 h 15"/>
                <a:gd name="T2" fmla="*/ 30 w 30"/>
                <a:gd name="T3" fmla="*/ 0 h 15"/>
                <a:gd name="T4" fmla="*/ 0 w 30"/>
                <a:gd name="T5" fmla="*/ 15 h 15"/>
                <a:gd name="T6" fmla="*/ 30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30" y="15"/>
                  </a:moveTo>
                  <a:lnTo>
                    <a:pt x="30" y="0"/>
                  </a:lnTo>
                  <a:lnTo>
                    <a:pt x="0" y="15"/>
                  </a:lnTo>
                  <a:lnTo>
                    <a:pt x="3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Rectangle 156"/>
            <p:cNvSpPr>
              <a:spLocks noChangeArrowheads="1"/>
            </p:cNvSpPr>
            <p:nvPr/>
          </p:nvSpPr>
          <p:spPr bwMode="auto">
            <a:xfrm>
              <a:off x="9229726" y="3917950"/>
              <a:ext cx="19367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57"/>
            <p:cNvSpPr>
              <a:spLocks/>
            </p:cNvSpPr>
            <p:nvPr/>
          </p:nvSpPr>
          <p:spPr bwMode="auto">
            <a:xfrm>
              <a:off x="9350376" y="5580063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Rectangle 158"/>
            <p:cNvSpPr>
              <a:spLocks noChangeArrowheads="1"/>
            </p:cNvSpPr>
            <p:nvPr/>
          </p:nvSpPr>
          <p:spPr bwMode="auto">
            <a:xfrm>
              <a:off x="9180513" y="5434013"/>
              <a:ext cx="2174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59"/>
            <p:cNvSpPr>
              <a:spLocks/>
            </p:cNvSpPr>
            <p:nvPr/>
          </p:nvSpPr>
          <p:spPr bwMode="auto">
            <a:xfrm>
              <a:off x="9229726" y="5507038"/>
              <a:ext cx="47625" cy="238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60"/>
            <p:cNvSpPr>
              <a:spLocks/>
            </p:cNvSpPr>
            <p:nvPr/>
          </p:nvSpPr>
          <p:spPr bwMode="auto">
            <a:xfrm>
              <a:off x="9277351" y="5507038"/>
              <a:ext cx="120650" cy="23813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Rectangle 161"/>
            <p:cNvSpPr>
              <a:spLocks noChangeArrowheads="1"/>
            </p:cNvSpPr>
            <p:nvPr/>
          </p:nvSpPr>
          <p:spPr bwMode="auto">
            <a:xfrm>
              <a:off x="8793163" y="1865313"/>
              <a:ext cx="5572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62"/>
            <p:cNvSpPr>
              <a:spLocks/>
            </p:cNvSpPr>
            <p:nvPr/>
          </p:nvSpPr>
          <p:spPr bwMode="auto">
            <a:xfrm>
              <a:off x="9277351" y="2330450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63"/>
            <p:cNvSpPr>
              <a:spLocks/>
            </p:cNvSpPr>
            <p:nvPr/>
          </p:nvSpPr>
          <p:spPr bwMode="auto">
            <a:xfrm>
              <a:off x="9301163" y="3649663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64"/>
            <p:cNvSpPr>
              <a:spLocks/>
            </p:cNvSpPr>
            <p:nvPr/>
          </p:nvSpPr>
          <p:spPr bwMode="auto">
            <a:xfrm>
              <a:off x="9277351" y="2500313"/>
              <a:ext cx="23813" cy="0"/>
            </a:xfrm>
            <a:custGeom>
              <a:avLst/>
              <a:gdLst>
                <a:gd name="T0" fmla="*/ 15 w 15"/>
                <a:gd name="T1" fmla="*/ 0 w 15"/>
                <a:gd name="T2" fmla="*/ 15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65"/>
            <p:cNvSpPr>
              <a:spLocks/>
            </p:cNvSpPr>
            <p:nvPr/>
          </p:nvSpPr>
          <p:spPr bwMode="auto">
            <a:xfrm>
              <a:off x="8915401" y="3087688"/>
              <a:ext cx="411163" cy="23813"/>
            </a:xfrm>
            <a:custGeom>
              <a:avLst/>
              <a:gdLst>
                <a:gd name="T0" fmla="*/ 14 w 17"/>
                <a:gd name="T1" fmla="*/ 1 h 1"/>
                <a:gd name="T2" fmla="*/ 17 w 17"/>
                <a:gd name="T3" fmla="*/ 0 h 1"/>
                <a:gd name="T4" fmla="*/ 0 w 17"/>
                <a:gd name="T5" fmla="*/ 0 h 1"/>
                <a:gd name="T6" fmla="*/ 14 w 1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14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4" y="0"/>
                    <a:pt x="10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Rectangle 166"/>
            <p:cNvSpPr>
              <a:spLocks noChangeArrowheads="1"/>
            </p:cNvSpPr>
            <p:nvPr/>
          </p:nvSpPr>
          <p:spPr bwMode="auto">
            <a:xfrm>
              <a:off x="9253538" y="4016375"/>
              <a:ext cx="730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67"/>
            <p:cNvSpPr>
              <a:spLocks/>
            </p:cNvSpPr>
            <p:nvPr/>
          </p:nvSpPr>
          <p:spPr bwMode="auto">
            <a:xfrm>
              <a:off x="9156701" y="5335588"/>
              <a:ext cx="144463" cy="25400"/>
            </a:xfrm>
            <a:custGeom>
              <a:avLst/>
              <a:gdLst>
                <a:gd name="T0" fmla="*/ 6 w 6"/>
                <a:gd name="T1" fmla="*/ 1 h 1"/>
                <a:gd name="T2" fmla="*/ 0 w 6"/>
                <a:gd name="T3" fmla="*/ 1 h 1"/>
                <a:gd name="T4" fmla="*/ 6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4" y="1"/>
                    <a:pt x="1" y="0"/>
                    <a:pt x="0" y="1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68"/>
            <p:cNvSpPr>
              <a:spLocks/>
            </p:cNvSpPr>
            <p:nvPr/>
          </p:nvSpPr>
          <p:spPr bwMode="auto">
            <a:xfrm>
              <a:off x="9229726" y="2403475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9"/>
            <p:cNvSpPr>
              <a:spLocks/>
            </p:cNvSpPr>
            <p:nvPr/>
          </p:nvSpPr>
          <p:spPr bwMode="auto">
            <a:xfrm>
              <a:off x="9180513" y="1816100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70"/>
            <p:cNvSpPr>
              <a:spLocks/>
            </p:cNvSpPr>
            <p:nvPr/>
          </p:nvSpPr>
          <p:spPr bwMode="auto">
            <a:xfrm>
              <a:off x="9180513" y="5629275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Rectangle 171"/>
            <p:cNvSpPr>
              <a:spLocks noChangeArrowheads="1"/>
            </p:cNvSpPr>
            <p:nvPr/>
          </p:nvSpPr>
          <p:spPr bwMode="auto">
            <a:xfrm>
              <a:off x="8866188" y="1890713"/>
              <a:ext cx="3143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2"/>
            <p:cNvSpPr>
              <a:spLocks/>
            </p:cNvSpPr>
            <p:nvPr/>
          </p:nvSpPr>
          <p:spPr bwMode="auto">
            <a:xfrm>
              <a:off x="9132888" y="2330450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173"/>
            <p:cNvSpPr>
              <a:spLocks noChangeArrowheads="1"/>
            </p:cNvSpPr>
            <p:nvPr/>
          </p:nvSpPr>
          <p:spPr bwMode="auto">
            <a:xfrm>
              <a:off x="9059863" y="3917950"/>
              <a:ext cx="1206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74"/>
            <p:cNvSpPr>
              <a:spLocks/>
            </p:cNvSpPr>
            <p:nvPr/>
          </p:nvSpPr>
          <p:spPr bwMode="auto">
            <a:xfrm>
              <a:off x="9012238" y="1816100"/>
              <a:ext cx="144463" cy="25400"/>
            </a:xfrm>
            <a:custGeom>
              <a:avLst/>
              <a:gdLst>
                <a:gd name="T0" fmla="*/ 4 w 6"/>
                <a:gd name="T1" fmla="*/ 0 h 1"/>
                <a:gd name="T2" fmla="*/ 0 w 6"/>
                <a:gd name="T3" fmla="*/ 0 h 1"/>
                <a:gd name="T4" fmla="*/ 4 w 6"/>
                <a:gd name="T5" fmla="*/ 0 h 1"/>
                <a:gd name="T6" fmla="*/ 3 w 6"/>
                <a:gd name="T7" fmla="*/ 1 h 1"/>
                <a:gd name="T8" fmla="*/ 6 w 6"/>
                <a:gd name="T9" fmla="*/ 0 h 1"/>
                <a:gd name="T10" fmla="*/ 5 w 6"/>
                <a:gd name="T11" fmla="*/ 0 h 1"/>
                <a:gd name="T12" fmla="*/ 4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75"/>
            <p:cNvSpPr>
              <a:spLocks/>
            </p:cNvSpPr>
            <p:nvPr/>
          </p:nvSpPr>
          <p:spPr bwMode="auto">
            <a:xfrm>
              <a:off x="9059863" y="1646238"/>
              <a:ext cx="49213" cy="0"/>
            </a:xfrm>
            <a:custGeom>
              <a:avLst/>
              <a:gdLst>
                <a:gd name="T0" fmla="*/ 31 w 31"/>
                <a:gd name="T1" fmla="*/ 31 w 31"/>
                <a:gd name="T2" fmla="*/ 0 w 31"/>
                <a:gd name="T3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176"/>
            <p:cNvSpPr>
              <a:spLocks noChangeArrowheads="1"/>
            </p:cNvSpPr>
            <p:nvPr/>
          </p:nvSpPr>
          <p:spPr bwMode="auto">
            <a:xfrm>
              <a:off x="9036051" y="5360988"/>
              <a:ext cx="730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77"/>
            <p:cNvSpPr>
              <a:spLocks/>
            </p:cNvSpPr>
            <p:nvPr/>
          </p:nvSpPr>
          <p:spPr bwMode="auto">
            <a:xfrm>
              <a:off x="8915401" y="1792288"/>
              <a:ext cx="144463" cy="23813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1 h 1"/>
                <a:gd name="T4" fmla="*/ 3 w 6"/>
                <a:gd name="T5" fmla="*/ 1 h 1"/>
                <a:gd name="T6" fmla="*/ 3 w 6"/>
                <a:gd name="T7" fmla="*/ 1 h 1"/>
                <a:gd name="T8" fmla="*/ 0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78"/>
            <p:cNvSpPr>
              <a:spLocks/>
            </p:cNvSpPr>
            <p:nvPr/>
          </p:nvSpPr>
          <p:spPr bwMode="auto">
            <a:xfrm>
              <a:off x="8986838" y="2403475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Rectangle 179"/>
            <p:cNvSpPr>
              <a:spLocks noChangeArrowheads="1"/>
            </p:cNvSpPr>
            <p:nvPr/>
          </p:nvSpPr>
          <p:spPr bwMode="auto">
            <a:xfrm>
              <a:off x="8963026" y="2671763"/>
              <a:ext cx="9683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80"/>
            <p:cNvSpPr>
              <a:spLocks/>
            </p:cNvSpPr>
            <p:nvPr/>
          </p:nvSpPr>
          <p:spPr bwMode="auto">
            <a:xfrm>
              <a:off x="8575676" y="2720975"/>
              <a:ext cx="460375" cy="49213"/>
            </a:xfrm>
            <a:custGeom>
              <a:avLst/>
              <a:gdLst>
                <a:gd name="T0" fmla="*/ 0 w 19"/>
                <a:gd name="T1" fmla="*/ 1 h 2"/>
                <a:gd name="T2" fmla="*/ 5 w 19"/>
                <a:gd name="T3" fmla="*/ 2 h 2"/>
                <a:gd name="T4" fmla="*/ 19 w 19"/>
                <a:gd name="T5" fmla="*/ 1 h 2"/>
                <a:gd name="T6" fmla="*/ 0 w 19"/>
                <a:gd name="T7" fmla="*/ 0 h 2"/>
                <a:gd name="T8" fmla="*/ 0 w 1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0" y="1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4" y="0"/>
                    <a:pt x="6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Rectangle 181"/>
            <p:cNvSpPr>
              <a:spLocks noChangeArrowheads="1"/>
            </p:cNvSpPr>
            <p:nvPr/>
          </p:nvSpPr>
          <p:spPr bwMode="auto">
            <a:xfrm>
              <a:off x="8939213" y="3917950"/>
              <a:ext cx="730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82"/>
            <p:cNvSpPr>
              <a:spLocks/>
            </p:cNvSpPr>
            <p:nvPr/>
          </p:nvSpPr>
          <p:spPr bwMode="auto">
            <a:xfrm>
              <a:off x="8721726" y="3111500"/>
              <a:ext cx="265113" cy="25400"/>
            </a:xfrm>
            <a:custGeom>
              <a:avLst/>
              <a:gdLst>
                <a:gd name="T0" fmla="*/ 152 w 167"/>
                <a:gd name="T1" fmla="*/ 0 h 16"/>
                <a:gd name="T2" fmla="*/ 152 w 167"/>
                <a:gd name="T3" fmla="*/ 16 h 16"/>
                <a:gd name="T4" fmla="*/ 0 w 167"/>
                <a:gd name="T5" fmla="*/ 16 h 16"/>
                <a:gd name="T6" fmla="*/ 167 w 167"/>
                <a:gd name="T7" fmla="*/ 16 h 16"/>
                <a:gd name="T8" fmla="*/ 152 w 16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6">
                  <a:moveTo>
                    <a:pt x="152" y="0"/>
                  </a:moveTo>
                  <a:lnTo>
                    <a:pt x="152" y="16"/>
                  </a:lnTo>
                  <a:lnTo>
                    <a:pt x="0" y="16"/>
                  </a:lnTo>
                  <a:lnTo>
                    <a:pt x="167" y="16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83"/>
            <p:cNvSpPr>
              <a:spLocks/>
            </p:cNvSpPr>
            <p:nvPr/>
          </p:nvSpPr>
          <p:spPr bwMode="auto">
            <a:xfrm>
              <a:off x="8624888" y="3111500"/>
              <a:ext cx="96838" cy="2540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84"/>
            <p:cNvSpPr>
              <a:spLocks/>
            </p:cNvSpPr>
            <p:nvPr/>
          </p:nvSpPr>
          <p:spPr bwMode="auto">
            <a:xfrm>
              <a:off x="8818563" y="2671763"/>
              <a:ext cx="120650" cy="0"/>
            </a:xfrm>
            <a:custGeom>
              <a:avLst/>
              <a:gdLst>
                <a:gd name="T0" fmla="*/ 0 w 76"/>
                <a:gd name="T1" fmla="*/ 0 w 76"/>
                <a:gd name="T2" fmla="*/ 76 w 76"/>
                <a:gd name="T3" fmla="*/ 0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6">
                  <a:moveTo>
                    <a:pt x="0" y="0"/>
                  </a:moveTo>
                  <a:lnTo>
                    <a:pt x="0" y="0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85"/>
            <p:cNvSpPr>
              <a:spLocks/>
            </p:cNvSpPr>
            <p:nvPr/>
          </p:nvSpPr>
          <p:spPr bwMode="auto">
            <a:xfrm>
              <a:off x="8866188" y="2452688"/>
              <a:ext cx="49213" cy="23813"/>
            </a:xfrm>
            <a:custGeom>
              <a:avLst/>
              <a:gdLst>
                <a:gd name="T0" fmla="*/ 0 w 31"/>
                <a:gd name="T1" fmla="*/ 0 h 15"/>
                <a:gd name="T2" fmla="*/ 15 w 31"/>
                <a:gd name="T3" fmla="*/ 15 h 15"/>
                <a:gd name="T4" fmla="*/ 31 w 31"/>
                <a:gd name="T5" fmla="*/ 0 h 15"/>
                <a:gd name="T6" fmla="*/ 0 w 3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0" y="0"/>
                  </a:moveTo>
                  <a:lnTo>
                    <a:pt x="15" y="15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86"/>
            <p:cNvSpPr>
              <a:spLocks/>
            </p:cNvSpPr>
            <p:nvPr/>
          </p:nvSpPr>
          <p:spPr bwMode="auto">
            <a:xfrm>
              <a:off x="8793163" y="5481638"/>
              <a:ext cx="122238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87"/>
            <p:cNvSpPr>
              <a:spLocks/>
            </p:cNvSpPr>
            <p:nvPr/>
          </p:nvSpPr>
          <p:spPr bwMode="auto">
            <a:xfrm>
              <a:off x="8745538" y="1792288"/>
              <a:ext cx="144463" cy="49213"/>
            </a:xfrm>
            <a:custGeom>
              <a:avLst/>
              <a:gdLst>
                <a:gd name="T0" fmla="*/ 0 w 6"/>
                <a:gd name="T1" fmla="*/ 1 h 2"/>
                <a:gd name="T2" fmla="*/ 6 w 6"/>
                <a:gd name="T3" fmla="*/ 1 h 2"/>
                <a:gd name="T4" fmla="*/ 2 w 6"/>
                <a:gd name="T5" fmla="*/ 1 h 2"/>
                <a:gd name="T6" fmla="*/ 4 w 6"/>
                <a:gd name="T7" fmla="*/ 0 h 2"/>
                <a:gd name="T8" fmla="*/ 0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2"/>
                    <a:pt x="5" y="2"/>
                    <a:pt x="6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88"/>
            <p:cNvSpPr>
              <a:spLocks/>
            </p:cNvSpPr>
            <p:nvPr/>
          </p:nvSpPr>
          <p:spPr bwMode="auto">
            <a:xfrm>
              <a:off x="8818563" y="3062288"/>
              <a:ext cx="71438" cy="0"/>
            </a:xfrm>
            <a:custGeom>
              <a:avLst/>
              <a:gdLst>
                <a:gd name="T0" fmla="*/ 30 w 45"/>
                <a:gd name="T1" fmla="*/ 45 w 45"/>
                <a:gd name="T2" fmla="*/ 0 w 45"/>
                <a:gd name="T3" fmla="*/ 30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30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9"/>
            <p:cNvSpPr>
              <a:spLocks/>
            </p:cNvSpPr>
            <p:nvPr/>
          </p:nvSpPr>
          <p:spPr bwMode="auto">
            <a:xfrm>
              <a:off x="8745538" y="2697163"/>
              <a:ext cx="120650" cy="23813"/>
            </a:xfrm>
            <a:custGeom>
              <a:avLst/>
              <a:gdLst>
                <a:gd name="T0" fmla="*/ 0 w 76"/>
                <a:gd name="T1" fmla="*/ 15 h 15"/>
                <a:gd name="T2" fmla="*/ 76 w 76"/>
                <a:gd name="T3" fmla="*/ 0 h 15"/>
                <a:gd name="T4" fmla="*/ 0 w 76"/>
                <a:gd name="T5" fmla="*/ 15 h 15"/>
                <a:gd name="T6" fmla="*/ 0 w 7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5">
                  <a:moveTo>
                    <a:pt x="0" y="15"/>
                  </a:moveTo>
                  <a:lnTo>
                    <a:pt x="76" y="0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90"/>
            <p:cNvSpPr>
              <a:spLocks/>
            </p:cNvSpPr>
            <p:nvPr/>
          </p:nvSpPr>
          <p:spPr bwMode="auto">
            <a:xfrm>
              <a:off x="8624888" y="5360988"/>
              <a:ext cx="265113" cy="23813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0 w 11"/>
                <a:gd name="T5" fmla="*/ 1 h 1"/>
                <a:gd name="T6" fmla="*/ 11 w 1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7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91"/>
            <p:cNvSpPr>
              <a:spLocks/>
            </p:cNvSpPr>
            <p:nvPr/>
          </p:nvSpPr>
          <p:spPr bwMode="auto">
            <a:xfrm>
              <a:off x="7994651" y="3087688"/>
              <a:ext cx="871538" cy="23813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0 h 1"/>
                <a:gd name="T4" fmla="*/ 0 w 36"/>
                <a:gd name="T5" fmla="*/ 0 h 1"/>
                <a:gd name="T6" fmla="*/ 0 w 36"/>
                <a:gd name="T7" fmla="*/ 0 h 1"/>
                <a:gd name="T8" fmla="*/ 17 w 36"/>
                <a:gd name="T9" fmla="*/ 1 h 1"/>
                <a:gd name="T10" fmla="*/ 17 w 36"/>
                <a:gd name="T11" fmla="*/ 1 h 1"/>
                <a:gd name="T12" fmla="*/ 36 w 3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24" y="0"/>
                    <a:pt x="1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12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3" y="0"/>
                    <a:pt x="29" y="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92"/>
            <p:cNvSpPr>
              <a:spLocks/>
            </p:cNvSpPr>
            <p:nvPr/>
          </p:nvSpPr>
          <p:spPr bwMode="auto">
            <a:xfrm>
              <a:off x="7947026" y="3087688"/>
              <a:ext cx="4762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Rectangle 193"/>
            <p:cNvSpPr>
              <a:spLocks noChangeArrowheads="1"/>
            </p:cNvSpPr>
            <p:nvPr/>
          </p:nvSpPr>
          <p:spPr bwMode="auto">
            <a:xfrm>
              <a:off x="8721726" y="2452688"/>
              <a:ext cx="1206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94"/>
            <p:cNvSpPr>
              <a:spLocks/>
            </p:cNvSpPr>
            <p:nvPr/>
          </p:nvSpPr>
          <p:spPr bwMode="auto">
            <a:xfrm>
              <a:off x="8769351" y="1352550"/>
              <a:ext cx="49213" cy="0"/>
            </a:xfrm>
            <a:custGeom>
              <a:avLst/>
              <a:gdLst>
                <a:gd name="T0" fmla="*/ 15 w 31"/>
                <a:gd name="T1" fmla="*/ 31 w 31"/>
                <a:gd name="T2" fmla="*/ 0 w 31"/>
                <a:gd name="T3" fmla="*/ 15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15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95"/>
            <p:cNvSpPr>
              <a:spLocks/>
            </p:cNvSpPr>
            <p:nvPr/>
          </p:nvSpPr>
          <p:spPr bwMode="auto">
            <a:xfrm>
              <a:off x="8721726" y="5434013"/>
              <a:ext cx="96838" cy="0"/>
            </a:xfrm>
            <a:custGeom>
              <a:avLst/>
              <a:gdLst>
                <a:gd name="T0" fmla="*/ 15 w 61"/>
                <a:gd name="T1" fmla="*/ 61 w 61"/>
                <a:gd name="T2" fmla="*/ 0 w 61"/>
                <a:gd name="T3" fmla="*/ 15 w 6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1">
                  <a:moveTo>
                    <a:pt x="15" y="0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Rectangle 196"/>
            <p:cNvSpPr>
              <a:spLocks noChangeArrowheads="1"/>
            </p:cNvSpPr>
            <p:nvPr/>
          </p:nvSpPr>
          <p:spPr bwMode="auto">
            <a:xfrm>
              <a:off x="8721726" y="1425575"/>
              <a:ext cx="476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7"/>
            <p:cNvSpPr>
              <a:spLocks/>
            </p:cNvSpPr>
            <p:nvPr/>
          </p:nvSpPr>
          <p:spPr bwMode="auto">
            <a:xfrm>
              <a:off x="8721726" y="2378075"/>
              <a:ext cx="47625" cy="0"/>
            </a:xfrm>
            <a:custGeom>
              <a:avLst/>
              <a:gdLst>
                <a:gd name="T0" fmla="*/ 15 w 30"/>
                <a:gd name="T1" fmla="*/ 30 w 30"/>
                <a:gd name="T2" fmla="*/ 0 w 30"/>
                <a:gd name="T3" fmla="*/ 15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15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98"/>
            <p:cNvSpPr>
              <a:spLocks/>
            </p:cNvSpPr>
            <p:nvPr/>
          </p:nvSpPr>
          <p:spPr bwMode="auto">
            <a:xfrm>
              <a:off x="8745538" y="2500313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9"/>
            <p:cNvSpPr>
              <a:spLocks/>
            </p:cNvSpPr>
            <p:nvPr/>
          </p:nvSpPr>
          <p:spPr bwMode="auto">
            <a:xfrm>
              <a:off x="8721726" y="2403475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Rectangle 200"/>
            <p:cNvSpPr>
              <a:spLocks noChangeArrowheads="1"/>
            </p:cNvSpPr>
            <p:nvPr/>
          </p:nvSpPr>
          <p:spPr bwMode="auto">
            <a:xfrm>
              <a:off x="8624888" y="2012950"/>
              <a:ext cx="7143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01"/>
            <p:cNvSpPr>
              <a:spLocks/>
            </p:cNvSpPr>
            <p:nvPr/>
          </p:nvSpPr>
          <p:spPr bwMode="auto">
            <a:xfrm>
              <a:off x="8599488" y="2403475"/>
              <a:ext cx="73025" cy="0"/>
            </a:xfrm>
            <a:custGeom>
              <a:avLst/>
              <a:gdLst>
                <a:gd name="T0" fmla="*/ 31 w 46"/>
                <a:gd name="T1" fmla="*/ 46 w 46"/>
                <a:gd name="T2" fmla="*/ 0 w 46"/>
                <a:gd name="T3" fmla="*/ 31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02"/>
            <p:cNvSpPr>
              <a:spLocks/>
            </p:cNvSpPr>
            <p:nvPr/>
          </p:nvSpPr>
          <p:spPr bwMode="auto">
            <a:xfrm>
              <a:off x="8502651" y="1425575"/>
              <a:ext cx="122238" cy="0"/>
            </a:xfrm>
            <a:custGeom>
              <a:avLst/>
              <a:gdLst>
                <a:gd name="T0" fmla="*/ 0 w 77"/>
                <a:gd name="T1" fmla="*/ 16 w 77"/>
                <a:gd name="T2" fmla="*/ 77 w 77"/>
                <a:gd name="T3" fmla="*/ 0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7">
                  <a:moveTo>
                    <a:pt x="0" y="0"/>
                  </a:moveTo>
                  <a:lnTo>
                    <a:pt x="16" y="0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03"/>
            <p:cNvSpPr>
              <a:spLocks/>
            </p:cNvSpPr>
            <p:nvPr/>
          </p:nvSpPr>
          <p:spPr bwMode="auto">
            <a:xfrm>
              <a:off x="8455026" y="2500313"/>
              <a:ext cx="169863" cy="25400"/>
            </a:xfrm>
            <a:custGeom>
              <a:avLst/>
              <a:gdLst>
                <a:gd name="T0" fmla="*/ 7 w 7"/>
                <a:gd name="T1" fmla="*/ 1 h 1"/>
                <a:gd name="T2" fmla="*/ 7 w 7"/>
                <a:gd name="T3" fmla="*/ 0 h 1"/>
                <a:gd name="T4" fmla="*/ 0 w 7"/>
                <a:gd name="T5" fmla="*/ 0 h 1"/>
                <a:gd name="T6" fmla="*/ 7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04"/>
            <p:cNvSpPr>
              <a:spLocks/>
            </p:cNvSpPr>
            <p:nvPr/>
          </p:nvSpPr>
          <p:spPr bwMode="auto">
            <a:xfrm>
              <a:off x="8502651" y="2378075"/>
              <a:ext cx="96838" cy="25400"/>
            </a:xfrm>
            <a:custGeom>
              <a:avLst/>
              <a:gdLst>
                <a:gd name="T0" fmla="*/ 31 w 61"/>
                <a:gd name="T1" fmla="*/ 16 h 16"/>
                <a:gd name="T2" fmla="*/ 61 w 61"/>
                <a:gd name="T3" fmla="*/ 0 h 16"/>
                <a:gd name="T4" fmla="*/ 0 w 61"/>
                <a:gd name="T5" fmla="*/ 16 h 16"/>
                <a:gd name="T6" fmla="*/ 31 w 6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16">
                  <a:moveTo>
                    <a:pt x="31" y="16"/>
                  </a:moveTo>
                  <a:lnTo>
                    <a:pt x="61" y="0"/>
                  </a:lnTo>
                  <a:lnTo>
                    <a:pt x="0" y="16"/>
                  </a:lnTo>
                  <a:lnTo>
                    <a:pt x="3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8308976" y="1620838"/>
              <a:ext cx="266700" cy="25400"/>
            </a:xfrm>
            <a:custGeom>
              <a:avLst/>
              <a:gdLst>
                <a:gd name="T0" fmla="*/ 168 w 168"/>
                <a:gd name="T1" fmla="*/ 16 h 16"/>
                <a:gd name="T2" fmla="*/ 0 w 168"/>
                <a:gd name="T3" fmla="*/ 0 h 16"/>
                <a:gd name="T4" fmla="*/ 16 w 168"/>
                <a:gd name="T5" fmla="*/ 16 h 16"/>
                <a:gd name="T6" fmla="*/ 168 w 16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6">
                  <a:moveTo>
                    <a:pt x="168" y="16"/>
                  </a:moveTo>
                  <a:lnTo>
                    <a:pt x="0" y="0"/>
                  </a:lnTo>
                  <a:lnTo>
                    <a:pt x="16" y="16"/>
                  </a:lnTo>
                  <a:lnTo>
                    <a:pt x="16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207"/>
            <p:cNvSpPr>
              <a:spLocks noChangeArrowheads="1"/>
            </p:cNvSpPr>
            <p:nvPr/>
          </p:nvSpPr>
          <p:spPr bwMode="auto">
            <a:xfrm>
              <a:off x="8478838" y="5580063"/>
              <a:ext cx="730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8431213" y="4040188"/>
              <a:ext cx="71438" cy="0"/>
            </a:xfrm>
            <a:custGeom>
              <a:avLst/>
              <a:gdLst>
                <a:gd name="T0" fmla="*/ 0 w 45"/>
                <a:gd name="T1" fmla="*/ 15 w 45"/>
                <a:gd name="T2" fmla="*/ 45 w 45"/>
                <a:gd name="T3" fmla="*/ 0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0" y="0"/>
                  </a:moveTo>
                  <a:lnTo>
                    <a:pt x="15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209"/>
            <p:cNvSpPr>
              <a:spLocks noChangeArrowheads="1"/>
            </p:cNvSpPr>
            <p:nvPr/>
          </p:nvSpPr>
          <p:spPr bwMode="auto">
            <a:xfrm>
              <a:off x="8140701" y="5311775"/>
              <a:ext cx="2651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8164513" y="3136900"/>
              <a:ext cx="241300" cy="23813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0 h 1"/>
                <a:gd name="T4" fmla="*/ 8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6" y="0"/>
                    <a:pt x="8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8308976" y="1963738"/>
              <a:ext cx="49213" cy="0"/>
            </a:xfrm>
            <a:custGeom>
              <a:avLst/>
              <a:gdLst>
                <a:gd name="T0" fmla="*/ 16 w 31"/>
                <a:gd name="T1" fmla="*/ 31 w 31"/>
                <a:gd name="T2" fmla="*/ 0 w 31"/>
                <a:gd name="T3" fmla="*/ 16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16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8261351" y="1328738"/>
              <a:ext cx="73025" cy="2381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213"/>
            <p:cNvSpPr>
              <a:spLocks noChangeArrowheads="1"/>
            </p:cNvSpPr>
            <p:nvPr/>
          </p:nvSpPr>
          <p:spPr bwMode="auto">
            <a:xfrm>
              <a:off x="8115301" y="1620838"/>
              <a:ext cx="169863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8140701" y="1938338"/>
              <a:ext cx="71438" cy="25400"/>
            </a:xfrm>
            <a:custGeom>
              <a:avLst/>
              <a:gdLst>
                <a:gd name="T0" fmla="*/ 0 w 45"/>
                <a:gd name="T1" fmla="*/ 16 h 16"/>
                <a:gd name="T2" fmla="*/ 30 w 45"/>
                <a:gd name="T3" fmla="*/ 16 h 16"/>
                <a:gd name="T4" fmla="*/ 45 w 45"/>
                <a:gd name="T5" fmla="*/ 0 h 16"/>
                <a:gd name="T6" fmla="*/ 0 w 4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30" y="16"/>
                  </a:lnTo>
                  <a:lnTo>
                    <a:pt x="45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215"/>
            <p:cNvSpPr>
              <a:spLocks noChangeArrowheads="1"/>
            </p:cNvSpPr>
            <p:nvPr/>
          </p:nvSpPr>
          <p:spPr bwMode="auto">
            <a:xfrm>
              <a:off x="8140701" y="1328738"/>
              <a:ext cx="476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216"/>
            <p:cNvSpPr>
              <a:spLocks noChangeArrowheads="1"/>
            </p:cNvSpPr>
            <p:nvPr/>
          </p:nvSpPr>
          <p:spPr bwMode="auto">
            <a:xfrm>
              <a:off x="7874001" y="3917950"/>
              <a:ext cx="2667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8043863" y="3136900"/>
              <a:ext cx="71438" cy="0"/>
            </a:xfrm>
            <a:custGeom>
              <a:avLst/>
              <a:gdLst>
                <a:gd name="T0" fmla="*/ 45 w 45"/>
                <a:gd name="T1" fmla="*/ 45 w 45"/>
                <a:gd name="T2" fmla="*/ 0 w 45"/>
                <a:gd name="T3" fmla="*/ 45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45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8018463" y="3111500"/>
              <a:ext cx="73025" cy="0"/>
            </a:xfrm>
            <a:custGeom>
              <a:avLst/>
              <a:gdLst>
                <a:gd name="T0" fmla="*/ 0 w 46"/>
                <a:gd name="T1" fmla="*/ 31 w 46"/>
                <a:gd name="T2" fmla="*/ 46 w 46"/>
                <a:gd name="T3" fmla="*/ 0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0" y="0"/>
                  </a:moveTo>
                  <a:lnTo>
                    <a:pt x="31" y="0"/>
                  </a:ln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219"/>
            <p:cNvSpPr>
              <a:spLocks noChangeArrowheads="1"/>
            </p:cNvSpPr>
            <p:nvPr/>
          </p:nvSpPr>
          <p:spPr bwMode="auto">
            <a:xfrm>
              <a:off x="7947026" y="3136900"/>
              <a:ext cx="7143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7897813" y="1303338"/>
              <a:ext cx="73025" cy="49213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2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221"/>
            <p:cNvSpPr>
              <a:spLocks noChangeArrowheads="1"/>
            </p:cNvSpPr>
            <p:nvPr/>
          </p:nvSpPr>
          <p:spPr bwMode="auto">
            <a:xfrm>
              <a:off x="7897813" y="1620838"/>
              <a:ext cx="730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7486651" y="1646238"/>
              <a:ext cx="23813" cy="23813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15 h 15"/>
                <a:gd name="T4" fmla="*/ 15 w 15"/>
                <a:gd name="T5" fmla="*/ 0 h 15"/>
                <a:gd name="T6" fmla="*/ 0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5" y="15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6543676" y="1670050"/>
              <a:ext cx="192088" cy="49213"/>
            </a:xfrm>
            <a:custGeom>
              <a:avLst/>
              <a:gdLst>
                <a:gd name="T0" fmla="*/ 4 w 8"/>
                <a:gd name="T1" fmla="*/ 1 h 2"/>
                <a:gd name="T2" fmla="*/ 0 w 8"/>
                <a:gd name="T3" fmla="*/ 1 h 2"/>
                <a:gd name="T4" fmla="*/ 8 w 8"/>
                <a:gd name="T5" fmla="*/ 0 h 2"/>
                <a:gd name="T6" fmla="*/ 4 w 8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1"/>
                  </a:moveTo>
                  <a:cubicBezTo>
                    <a:pt x="4" y="1"/>
                    <a:pt x="0" y="1"/>
                    <a:pt x="0" y="1"/>
                  </a:cubicBezTo>
                  <a:cubicBezTo>
                    <a:pt x="2" y="1"/>
                    <a:pt x="7" y="2"/>
                    <a:pt x="8" y="0"/>
                  </a:cubicBezTo>
                  <a:cubicBezTo>
                    <a:pt x="5" y="0"/>
                    <a:pt x="6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6470651" y="1547813"/>
              <a:ext cx="217488" cy="23813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6300788" y="1670050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6083301" y="1646238"/>
              <a:ext cx="169863" cy="73025"/>
            </a:xfrm>
            <a:custGeom>
              <a:avLst/>
              <a:gdLst>
                <a:gd name="T0" fmla="*/ 0 w 7"/>
                <a:gd name="T1" fmla="*/ 1 h 3"/>
                <a:gd name="T2" fmla="*/ 1 w 7"/>
                <a:gd name="T3" fmla="*/ 2 h 3"/>
                <a:gd name="T4" fmla="*/ 7 w 7"/>
                <a:gd name="T5" fmla="*/ 1 h 3"/>
                <a:gd name="T6" fmla="*/ 0 w 7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7" y="3"/>
                    <a:pt x="7" y="1"/>
                  </a:cubicBezTo>
                  <a:cubicBezTo>
                    <a:pt x="4" y="0"/>
                    <a:pt x="3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27"/>
            <p:cNvSpPr>
              <a:spLocks noChangeArrowheads="1"/>
            </p:cNvSpPr>
            <p:nvPr/>
          </p:nvSpPr>
          <p:spPr bwMode="auto">
            <a:xfrm>
              <a:off x="5429251" y="1254125"/>
              <a:ext cx="120650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067301" y="5507038"/>
              <a:ext cx="71438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4630738" y="1670050"/>
              <a:ext cx="4921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1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4437063" y="5653088"/>
              <a:ext cx="23813" cy="0"/>
            </a:xfrm>
            <a:custGeom>
              <a:avLst/>
              <a:gdLst>
                <a:gd name="T0" fmla="*/ 15 w 15"/>
                <a:gd name="T1" fmla="*/ 15 w 15"/>
                <a:gd name="T2" fmla="*/ 0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2792413" y="5213350"/>
              <a:ext cx="47625" cy="0"/>
            </a:xfrm>
            <a:custGeom>
              <a:avLst/>
              <a:gdLst>
                <a:gd name="T0" fmla="*/ 30 w 30"/>
                <a:gd name="T1" fmla="*/ 0 w 30"/>
                <a:gd name="T2" fmla="*/ 3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2670176" y="5091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2573338" y="4872038"/>
              <a:ext cx="25400" cy="23813"/>
            </a:xfrm>
            <a:custGeom>
              <a:avLst/>
              <a:gdLst>
                <a:gd name="T0" fmla="*/ 16 w 16"/>
                <a:gd name="T1" fmla="*/ 0 h 15"/>
                <a:gd name="T2" fmla="*/ 0 w 16"/>
                <a:gd name="T3" fmla="*/ 15 h 15"/>
                <a:gd name="T4" fmla="*/ 16 w 16"/>
                <a:gd name="T5" fmla="*/ 15 h 15"/>
                <a:gd name="T6" fmla="*/ 16 w 1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lnTo>
                    <a:pt x="0" y="15"/>
                  </a:lnTo>
                  <a:lnTo>
                    <a:pt x="16" y="15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2211388" y="5238750"/>
              <a:ext cx="387350" cy="47625"/>
            </a:xfrm>
            <a:custGeom>
              <a:avLst/>
              <a:gdLst>
                <a:gd name="T0" fmla="*/ 16 w 16"/>
                <a:gd name="T1" fmla="*/ 0 h 2"/>
                <a:gd name="T2" fmla="*/ 6 w 16"/>
                <a:gd name="T3" fmla="*/ 1 h 2"/>
                <a:gd name="T4" fmla="*/ 6 w 16"/>
                <a:gd name="T5" fmla="*/ 1 h 2"/>
                <a:gd name="T6" fmla="*/ 0 w 16"/>
                <a:gd name="T7" fmla="*/ 2 h 2"/>
                <a:gd name="T8" fmla="*/ 1 w 16"/>
                <a:gd name="T9" fmla="*/ 2 h 2"/>
                <a:gd name="T10" fmla="*/ 2 w 16"/>
                <a:gd name="T11" fmla="*/ 2 h 2"/>
                <a:gd name="T12" fmla="*/ 16 w 1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cubicBezTo>
                    <a:pt x="12" y="0"/>
                    <a:pt x="9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1"/>
                    <a:pt x="12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428876" y="5164138"/>
              <a:ext cx="144463" cy="25400"/>
            </a:xfrm>
            <a:custGeom>
              <a:avLst/>
              <a:gdLst>
                <a:gd name="T0" fmla="*/ 91 w 91"/>
                <a:gd name="T1" fmla="*/ 0 h 16"/>
                <a:gd name="T2" fmla="*/ 0 w 91"/>
                <a:gd name="T3" fmla="*/ 16 h 16"/>
                <a:gd name="T4" fmla="*/ 61 w 91"/>
                <a:gd name="T5" fmla="*/ 16 h 16"/>
                <a:gd name="T6" fmla="*/ 91 w 9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6">
                  <a:moveTo>
                    <a:pt x="91" y="0"/>
                  </a:moveTo>
                  <a:lnTo>
                    <a:pt x="0" y="16"/>
                  </a:lnTo>
                  <a:lnTo>
                    <a:pt x="61" y="16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236"/>
            <p:cNvSpPr>
              <a:spLocks noChangeArrowheads="1"/>
            </p:cNvSpPr>
            <p:nvPr/>
          </p:nvSpPr>
          <p:spPr bwMode="auto">
            <a:xfrm>
              <a:off x="2235201" y="5311775"/>
              <a:ext cx="476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2211388" y="5018088"/>
              <a:ext cx="47625" cy="0"/>
            </a:xfrm>
            <a:custGeom>
              <a:avLst/>
              <a:gdLst>
                <a:gd name="T0" fmla="*/ 0 w 30"/>
                <a:gd name="T1" fmla="*/ 15 w 30"/>
                <a:gd name="T2" fmla="*/ 30 w 30"/>
                <a:gd name="T3" fmla="*/ 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0" y="0"/>
                  </a:moveTo>
                  <a:lnTo>
                    <a:pt x="15" y="0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238"/>
            <p:cNvSpPr>
              <a:spLocks noChangeArrowheads="1"/>
            </p:cNvSpPr>
            <p:nvPr/>
          </p:nvSpPr>
          <p:spPr bwMode="auto">
            <a:xfrm>
              <a:off x="2162176" y="4994275"/>
              <a:ext cx="492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2065338" y="4994275"/>
              <a:ext cx="49213" cy="23813"/>
            </a:xfrm>
            <a:custGeom>
              <a:avLst/>
              <a:gdLst>
                <a:gd name="T0" fmla="*/ 0 w 31"/>
                <a:gd name="T1" fmla="*/ 15 h 15"/>
                <a:gd name="T2" fmla="*/ 15 w 31"/>
                <a:gd name="T3" fmla="*/ 15 h 15"/>
                <a:gd name="T4" fmla="*/ 31 w 31"/>
                <a:gd name="T5" fmla="*/ 0 h 15"/>
                <a:gd name="T6" fmla="*/ 0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lnTo>
                    <a:pt x="15" y="15"/>
                  </a:lnTo>
                  <a:lnTo>
                    <a:pt x="31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1920876" y="528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1847851" y="5286375"/>
              <a:ext cx="23813" cy="2540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1871663" y="5286375"/>
              <a:ext cx="49213" cy="25400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1920876" y="5286375"/>
              <a:ext cx="168275" cy="25400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0 h 1"/>
                <a:gd name="T4" fmla="*/ 7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2" y="1"/>
                    <a:pt x="5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1944688" y="5311775"/>
              <a:ext cx="120650" cy="23813"/>
            </a:xfrm>
            <a:custGeom>
              <a:avLst/>
              <a:gdLst>
                <a:gd name="T0" fmla="*/ 76 w 76"/>
                <a:gd name="T1" fmla="*/ 0 h 15"/>
                <a:gd name="T2" fmla="*/ 0 w 76"/>
                <a:gd name="T3" fmla="*/ 15 h 15"/>
                <a:gd name="T4" fmla="*/ 61 w 76"/>
                <a:gd name="T5" fmla="*/ 15 h 15"/>
                <a:gd name="T6" fmla="*/ 76 w 7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5">
                  <a:moveTo>
                    <a:pt x="76" y="0"/>
                  </a:moveTo>
                  <a:lnTo>
                    <a:pt x="0" y="15"/>
                  </a:lnTo>
                  <a:lnTo>
                    <a:pt x="61" y="15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1920876" y="5018088"/>
              <a:ext cx="71438" cy="0"/>
            </a:xfrm>
            <a:custGeom>
              <a:avLst/>
              <a:gdLst>
                <a:gd name="T0" fmla="*/ 0 w 45"/>
                <a:gd name="T1" fmla="*/ 30 w 45"/>
                <a:gd name="T2" fmla="*/ 45 w 45"/>
                <a:gd name="T3" fmla="*/ 0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0" y="0"/>
                  </a:moveTo>
                  <a:lnTo>
                    <a:pt x="30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1895476" y="5238750"/>
              <a:ext cx="96838" cy="23813"/>
            </a:xfrm>
            <a:custGeom>
              <a:avLst/>
              <a:gdLst>
                <a:gd name="T0" fmla="*/ 31 w 61"/>
                <a:gd name="T1" fmla="*/ 15 h 15"/>
                <a:gd name="T2" fmla="*/ 61 w 61"/>
                <a:gd name="T3" fmla="*/ 0 h 15"/>
                <a:gd name="T4" fmla="*/ 0 w 61"/>
                <a:gd name="T5" fmla="*/ 15 h 15"/>
                <a:gd name="T6" fmla="*/ 31 w 6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15">
                  <a:moveTo>
                    <a:pt x="31" y="15"/>
                  </a:moveTo>
                  <a:lnTo>
                    <a:pt x="61" y="0"/>
                  </a:lnTo>
                  <a:lnTo>
                    <a:pt x="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247"/>
            <p:cNvSpPr>
              <a:spLocks noChangeArrowheads="1"/>
            </p:cNvSpPr>
            <p:nvPr/>
          </p:nvSpPr>
          <p:spPr bwMode="auto">
            <a:xfrm>
              <a:off x="1847851" y="5018088"/>
              <a:ext cx="47625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248"/>
            <p:cNvSpPr>
              <a:spLocks noChangeArrowheads="1"/>
            </p:cNvSpPr>
            <p:nvPr/>
          </p:nvSpPr>
          <p:spPr bwMode="auto">
            <a:xfrm>
              <a:off x="1774826" y="4846638"/>
              <a:ext cx="492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1677988" y="5311775"/>
              <a:ext cx="96838" cy="2381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1701801" y="5018088"/>
              <a:ext cx="49213" cy="23813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15 h 15"/>
                <a:gd name="T4" fmla="*/ 31 w 31"/>
                <a:gd name="T5" fmla="*/ 0 h 15"/>
                <a:gd name="T6" fmla="*/ 0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lnTo>
                    <a:pt x="31" y="15"/>
                  </a:lnTo>
                  <a:lnTo>
                    <a:pt x="31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1581151" y="4846638"/>
              <a:ext cx="120650" cy="0"/>
            </a:xfrm>
            <a:custGeom>
              <a:avLst/>
              <a:gdLst>
                <a:gd name="T0" fmla="*/ 31 w 76"/>
                <a:gd name="T1" fmla="*/ 76 w 76"/>
                <a:gd name="T2" fmla="*/ 0 w 76"/>
                <a:gd name="T3" fmla="*/ 31 w 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6">
                  <a:moveTo>
                    <a:pt x="31" y="0"/>
                  </a:moveTo>
                  <a:lnTo>
                    <a:pt x="76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1557338" y="5067300"/>
              <a:ext cx="73025" cy="0"/>
            </a:xfrm>
            <a:custGeom>
              <a:avLst/>
              <a:gdLst>
                <a:gd name="T0" fmla="*/ 30 w 46"/>
                <a:gd name="T1" fmla="*/ 46 w 46"/>
                <a:gd name="T2" fmla="*/ 0 w 46"/>
                <a:gd name="T3" fmla="*/ 30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6">
                  <a:moveTo>
                    <a:pt x="30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1533526" y="5091113"/>
              <a:ext cx="47625" cy="0"/>
            </a:xfrm>
            <a:custGeom>
              <a:avLst/>
              <a:gdLst>
                <a:gd name="T0" fmla="*/ 30 w 30"/>
                <a:gd name="T1" fmla="*/ 30 w 30"/>
                <a:gd name="T2" fmla="*/ 0 w 30"/>
                <a:gd name="T3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1557338" y="5213350"/>
              <a:ext cx="23813" cy="0"/>
            </a:xfrm>
            <a:custGeom>
              <a:avLst/>
              <a:gdLst>
                <a:gd name="T0" fmla="*/ 15 w 15"/>
                <a:gd name="T1" fmla="*/ 0 w 15"/>
                <a:gd name="T2" fmla="*/ 15 w 15"/>
                <a:gd name="T3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1387476" y="5018088"/>
              <a:ext cx="122238" cy="49213"/>
            </a:xfrm>
            <a:custGeom>
              <a:avLst/>
              <a:gdLst>
                <a:gd name="T0" fmla="*/ 1 w 5"/>
                <a:gd name="T1" fmla="*/ 1 h 2"/>
                <a:gd name="T2" fmla="*/ 5 w 5"/>
                <a:gd name="T3" fmla="*/ 1 h 2"/>
                <a:gd name="T4" fmla="*/ 0 w 5"/>
                <a:gd name="T5" fmla="*/ 0 h 2"/>
                <a:gd name="T6" fmla="*/ 1 w 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4" y="2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1316038" y="4895850"/>
              <a:ext cx="71438" cy="0"/>
            </a:xfrm>
            <a:custGeom>
              <a:avLst/>
              <a:gdLst>
                <a:gd name="T0" fmla="*/ 45 w 45"/>
                <a:gd name="T1" fmla="*/ 0 w 45"/>
                <a:gd name="T2" fmla="*/ 30 w 45"/>
                <a:gd name="T3" fmla="*/ 45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45" y="0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612776" y="4357688"/>
              <a:ext cx="49213" cy="0"/>
            </a:xfrm>
            <a:custGeom>
              <a:avLst/>
              <a:gdLst>
                <a:gd name="T0" fmla="*/ 0 w 31"/>
                <a:gd name="T1" fmla="*/ 16 w 31"/>
                <a:gd name="T2" fmla="*/ 31 w 31"/>
                <a:gd name="T3" fmla="*/ 0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1">
                  <a:moveTo>
                    <a:pt x="0" y="0"/>
                  </a:moveTo>
                  <a:lnTo>
                    <a:pt x="16" y="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419101" y="3259138"/>
              <a:ext cx="122238" cy="0"/>
            </a:xfrm>
            <a:custGeom>
              <a:avLst/>
              <a:gdLst>
                <a:gd name="T0" fmla="*/ 0 w 77"/>
                <a:gd name="T1" fmla="*/ 0 w 77"/>
                <a:gd name="T2" fmla="*/ 77 w 77"/>
                <a:gd name="T3" fmla="*/ 0 w 7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7">
                  <a:moveTo>
                    <a:pt x="0" y="0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259"/>
            <p:cNvSpPr>
              <a:spLocks noChangeArrowheads="1"/>
            </p:cNvSpPr>
            <p:nvPr/>
          </p:nvSpPr>
          <p:spPr bwMode="auto">
            <a:xfrm>
              <a:off x="395288" y="3233738"/>
              <a:ext cx="492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201613" y="2281238"/>
              <a:ext cx="49213" cy="23813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15 h 15"/>
                <a:gd name="T4" fmla="*/ 31 w 31"/>
                <a:gd name="T5" fmla="*/ 0 h 15"/>
                <a:gd name="T6" fmla="*/ 0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lnTo>
                    <a:pt x="31" y="15"/>
                  </a:lnTo>
                  <a:lnTo>
                    <a:pt x="31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829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05"/>
          <p:cNvGrpSpPr>
            <a:grpSpLocks/>
          </p:cNvGrpSpPr>
          <p:nvPr/>
        </p:nvGrpSpPr>
        <p:grpSpPr bwMode="auto">
          <a:xfrm>
            <a:off x="571500" y="1200150"/>
            <a:ext cx="11047413" cy="4459288"/>
            <a:chOff x="360" y="756"/>
            <a:chExt cx="6959" cy="2809"/>
          </a:xfrm>
          <a:solidFill>
            <a:schemeClr val="tx1"/>
          </a:solidFill>
        </p:grpSpPr>
        <p:sp>
          <p:nvSpPr>
            <p:cNvPr id="158" name="Freeform 5"/>
            <p:cNvSpPr>
              <a:spLocks/>
            </p:cNvSpPr>
            <p:nvPr/>
          </p:nvSpPr>
          <p:spPr bwMode="auto">
            <a:xfrm>
              <a:off x="7304" y="1094"/>
              <a:ext cx="15" cy="1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6"/>
            <p:cNvSpPr>
              <a:spLocks/>
            </p:cNvSpPr>
            <p:nvPr/>
          </p:nvSpPr>
          <p:spPr bwMode="auto">
            <a:xfrm>
              <a:off x="6483" y="1063"/>
              <a:ext cx="821" cy="92"/>
            </a:xfrm>
            <a:custGeom>
              <a:avLst/>
              <a:gdLst>
                <a:gd name="T0" fmla="*/ 52 w 54"/>
                <a:gd name="T1" fmla="*/ 5 h 6"/>
                <a:gd name="T2" fmla="*/ 48 w 54"/>
                <a:gd name="T3" fmla="*/ 5 h 6"/>
                <a:gd name="T4" fmla="*/ 46 w 54"/>
                <a:gd name="T5" fmla="*/ 5 h 6"/>
                <a:gd name="T6" fmla="*/ 46 w 54"/>
                <a:gd name="T7" fmla="*/ 5 h 6"/>
                <a:gd name="T8" fmla="*/ 44 w 54"/>
                <a:gd name="T9" fmla="*/ 5 h 6"/>
                <a:gd name="T10" fmla="*/ 37 w 54"/>
                <a:gd name="T11" fmla="*/ 4 h 6"/>
                <a:gd name="T12" fmla="*/ 37 w 54"/>
                <a:gd name="T13" fmla="*/ 4 h 6"/>
                <a:gd name="T14" fmla="*/ 31 w 54"/>
                <a:gd name="T15" fmla="*/ 4 h 6"/>
                <a:gd name="T16" fmla="*/ 25 w 54"/>
                <a:gd name="T17" fmla="*/ 3 h 6"/>
                <a:gd name="T18" fmla="*/ 22 w 54"/>
                <a:gd name="T19" fmla="*/ 3 h 6"/>
                <a:gd name="T20" fmla="*/ 22 w 54"/>
                <a:gd name="T21" fmla="*/ 2 h 6"/>
                <a:gd name="T22" fmla="*/ 18 w 54"/>
                <a:gd name="T23" fmla="*/ 2 h 6"/>
                <a:gd name="T24" fmla="*/ 18 w 54"/>
                <a:gd name="T25" fmla="*/ 3 h 6"/>
                <a:gd name="T26" fmla="*/ 11 w 54"/>
                <a:gd name="T27" fmla="*/ 2 h 6"/>
                <a:gd name="T28" fmla="*/ 0 w 54"/>
                <a:gd name="T29" fmla="*/ 2 h 6"/>
                <a:gd name="T30" fmla="*/ 4 w 54"/>
                <a:gd name="T31" fmla="*/ 0 h 6"/>
                <a:gd name="T32" fmla="*/ 6 w 54"/>
                <a:gd name="T33" fmla="*/ 2 h 6"/>
                <a:gd name="T34" fmla="*/ 25 w 54"/>
                <a:gd name="T35" fmla="*/ 1 h 6"/>
                <a:gd name="T36" fmla="*/ 25 w 54"/>
                <a:gd name="T37" fmla="*/ 1 h 6"/>
                <a:gd name="T38" fmla="*/ 24 w 54"/>
                <a:gd name="T39" fmla="*/ 0 h 6"/>
                <a:gd name="T40" fmla="*/ 24 w 54"/>
                <a:gd name="T41" fmla="*/ 0 h 6"/>
                <a:gd name="T42" fmla="*/ 26 w 54"/>
                <a:gd name="T43" fmla="*/ 0 h 6"/>
                <a:gd name="T44" fmla="*/ 26 w 54"/>
                <a:gd name="T45" fmla="*/ 0 h 6"/>
                <a:gd name="T46" fmla="*/ 25 w 54"/>
                <a:gd name="T47" fmla="*/ 1 h 6"/>
                <a:gd name="T48" fmla="*/ 26 w 54"/>
                <a:gd name="T49" fmla="*/ 1 h 6"/>
                <a:gd name="T50" fmla="*/ 34 w 54"/>
                <a:gd name="T51" fmla="*/ 2 h 6"/>
                <a:gd name="T52" fmla="*/ 37 w 54"/>
                <a:gd name="T53" fmla="*/ 2 h 6"/>
                <a:gd name="T54" fmla="*/ 36 w 54"/>
                <a:gd name="T55" fmla="*/ 0 h 6"/>
                <a:gd name="T56" fmla="*/ 38 w 54"/>
                <a:gd name="T57" fmla="*/ 1 h 6"/>
                <a:gd name="T58" fmla="*/ 38 w 54"/>
                <a:gd name="T59" fmla="*/ 1 h 6"/>
                <a:gd name="T60" fmla="*/ 45 w 54"/>
                <a:gd name="T61" fmla="*/ 3 h 6"/>
                <a:gd name="T62" fmla="*/ 46 w 54"/>
                <a:gd name="T63" fmla="*/ 2 h 6"/>
                <a:gd name="T64" fmla="*/ 53 w 54"/>
                <a:gd name="T65" fmla="*/ 4 h 6"/>
                <a:gd name="T66" fmla="*/ 54 w 54"/>
                <a:gd name="T67" fmla="*/ 3 h 6"/>
                <a:gd name="T68" fmla="*/ 52 w 54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6">
                  <a:moveTo>
                    <a:pt x="52" y="5"/>
                  </a:moveTo>
                  <a:cubicBezTo>
                    <a:pt x="52" y="3"/>
                    <a:pt x="50" y="4"/>
                    <a:pt x="48" y="5"/>
                  </a:cubicBezTo>
                  <a:cubicBezTo>
                    <a:pt x="48" y="5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5" y="2"/>
                    <a:pt x="33" y="6"/>
                    <a:pt x="31" y="4"/>
                  </a:cubicBezTo>
                  <a:cubicBezTo>
                    <a:pt x="29" y="4"/>
                    <a:pt x="27" y="5"/>
                    <a:pt x="25" y="3"/>
                  </a:cubicBezTo>
                  <a:cubicBezTo>
                    <a:pt x="24" y="3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19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7" y="2"/>
                    <a:pt x="12" y="2"/>
                    <a:pt x="11" y="2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12" y="0"/>
                    <a:pt x="18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8" y="4"/>
                    <a:pt x="32" y="1"/>
                    <a:pt x="34" y="2"/>
                  </a:cubicBezTo>
                  <a:cubicBezTo>
                    <a:pt x="35" y="2"/>
                    <a:pt x="36" y="3"/>
                    <a:pt x="37" y="2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7" y="0"/>
                    <a:pt x="37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0" y="1"/>
                    <a:pt x="43" y="2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5"/>
                    <a:pt x="51" y="1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lnTo>
                    <a:pt x="5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4523" y="1079"/>
              <a:ext cx="2416" cy="168"/>
            </a:xfrm>
            <a:custGeom>
              <a:avLst/>
              <a:gdLst>
                <a:gd name="T0" fmla="*/ 154 w 159"/>
                <a:gd name="T1" fmla="*/ 5 h 11"/>
                <a:gd name="T2" fmla="*/ 155 w 159"/>
                <a:gd name="T3" fmla="*/ 5 h 11"/>
                <a:gd name="T4" fmla="*/ 147 w 159"/>
                <a:gd name="T5" fmla="*/ 6 h 11"/>
                <a:gd name="T6" fmla="*/ 134 w 159"/>
                <a:gd name="T7" fmla="*/ 7 h 11"/>
                <a:gd name="T8" fmla="*/ 125 w 159"/>
                <a:gd name="T9" fmla="*/ 7 h 11"/>
                <a:gd name="T10" fmla="*/ 106 w 159"/>
                <a:gd name="T11" fmla="*/ 9 h 11"/>
                <a:gd name="T12" fmla="*/ 101 w 159"/>
                <a:gd name="T13" fmla="*/ 8 h 11"/>
                <a:gd name="T14" fmla="*/ 84 w 159"/>
                <a:gd name="T15" fmla="*/ 9 h 11"/>
                <a:gd name="T16" fmla="*/ 86 w 159"/>
                <a:gd name="T17" fmla="*/ 8 h 11"/>
                <a:gd name="T18" fmla="*/ 100 w 159"/>
                <a:gd name="T19" fmla="*/ 7 h 11"/>
                <a:gd name="T20" fmla="*/ 113 w 159"/>
                <a:gd name="T21" fmla="*/ 5 h 11"/>
                <a:gd name="T22" fmla="*/ 91 w 159"/>
                <a:gd name="T23" fmla="*/ 7 h 11"/>
                <a:gd name="T24" fmla="*/ 70 w 159"/>
                <a:gd name="T25" fmla="*/ 8 h 11"/>
                <a:gd name="T26" fmla="*/ 66 w 159"/>
                <a:gd name="T27" fmla="*/ 10 h 11"/>
                <a:gd name="T28" fmla="*/ 61 w 159"/>
                <a:gd name="T29" fmla="*/ 9 h 11"/>
                <a:gd name="T30" fmla="*/ 61 w 159"/>
                <a:gd name="T31" fmla="*/ 8 h 11"/>
                <a:gd name="T32" fmla="*/ 58 w 159"/>
                <a:gd name="T33" fmla="*/ 9 h 11"/>
                <a:gd name="T34" fmla="*/ 59 w 159"/>
                <a:gd name="T35" fmla="*/ 11 h 11"/>
                <a:gd name="T36" fmla="*/ 56 w 159"/>
                <a:gd name="T37" fmla="*/ 10 h 11"/>
                <a:gd name="T38" fmla="*/ 56 w 159"/>
                <a:gd name="T39" fmla="*/ 9 h 11"/>
                <a:gd name="T40" fmla="*/ 50 w 159"/>
                <a:gd name="T41" fmla="*/ 8 h 11"/>
                <a:gd name="T42" fmla="*/ 41 w 159"/>
                <a:gd name="T43" fmla="*/ 10 h 11"/>
                <a:gd name="T44" fmla="*/ 34 w 159"/>
                <a:gd name="T45" fmla="*/ 9 h 11"/>
                <a:gd name="T46" fmla="*/ 31 w 159"/>
                <a:gd name="T47" fmla="*/ 9 h 11"/>
                <a:gd name="T48" fmla="*/ 5 w 159"/>
                <a:gd name="T49" fmla="*/ 9 h 11"/>
                <a:gd name="T50" fmla="*/ 4 w 159"/>
                <a:gd name="T51" fmla="*/ 9 h 11"/>
                <a:gd name="T52" fmla="*/ 6 w 159"/>
                <a:gd name="T53" fmla="*/ 8 h 11"/>
                <a:gd name="T54" fmla="*/ 10 w 159"/>
                <a:gd name="T55" fmla="*/ 8 h 11"/>
                <a:gd name="T56" fmla="*/ 12 w 159"/>
                <a:gd name="T57" fmla="*/ 8 h 11"/>
                <a:gd name="T58" fmla="*/ 19 w 159"/>
                <a:gd name="T59" fmla="*/ 7 h 11"/>
                <a:gd name="T60" fmla="*/ 20 w 159"/>
                <a:gd name="T61" fmla="*/ 8 h 11"/>
                <a:gd name="T62" fmla="*/ 23 w 159"/>
                <a:gd name="T63" fmla="*/ 7 h 11"/>
                <a:gd name="T64" fmla="*/ 24 w 159"/>
                <a:gd name="T65" fmla="*/ 8 h 11"/>
                <a:gd name="T66" fmla="*/ 27 w 159"/>
                <a:gd name="T67" fmla="*/ 8 h 11"/>
                <a:gd name="T68" fmla="*/ 28 w 159"/>
                <a:gd name="T69" fmla="*/ 8 h 11"/>
                <a:gd name="T70" fmla="*/ 29 w 159"/>
                <a:gd name="T71" fmla="*/ 6 h 11"/>
                <a:gd name="T72" fmla="*/ 38 w 159"/>
                <a:gd name="T73" fmla="*/ 7 h 11"/>
                <a:gd name="T74" fmla="*/ 39 w 159"/>
                <a:gd name="T75" fmla="*/ 8 h 11"/>
                <a:gd name="T76" fmla="*/ 47 w 159"/>
                <a:gd name="T77" fmla="*/ 6 h 11"/>
                <a:gd name="T78" fmla="*/ 47 w 159"/>
                <a:gd name="T79" fmla="*/ 7 h 11"/>
                <a:gd name="T80" fmla="*/ 48 w 159"/>
                <a:gd name="T81" fmla="*/ 7 h 11"/>
                <a:gd name="T82" fmla="*/ 49 w 159"/>
                <a:gd name="T83" fmla="*/ 6 h 11"/>
                <a:gd name="T84" fmla="*/ 51 w 159"/>
                <a:gd name="T85" fmla="*/ 6 h 11"/>
                <a:gd name="T86" fmla="*/ 57 w 159"/>
                <a:gd name="T87" fmla="*/ 5 h 11"/>
                <a:gd name="T88" fmla="*/ 54 w 159"/>
                <a:gd name="T89" fmla="*/ 6 h 11"/>
                <a:gd name="T90" fmla="*/ 65 w 159"/>
                <a:gd name="T91" fmla="*/ 6 h 11"/>
                <a:gd name="T92" fmla="*/ 65 w 159"/>
                <a:gd name="T93" fmla="*/ 5 h 11"/>
                <a:gd name="T94" fmla="*/ 73 w 159"/>
                <a:gd name="T95" fmla="*/ 5 h 11"/>
                <a:gd name="T96" fmla="*/ 113 w 159"/>
                <a:gd name="T97" fmla="*/ 2 h 11"/>
                <a:gd name="T98" fmla="*/ 120 w 159"/>
                <a:gd name="T99" fmla="*/ 1 h 11"/>
                <a:gd name="T100" fmla="*/ 121 w 159"/>
                <a:gd name="T101" fmla="*/ 0 h 11"/>
                <a:gd name="T102" fmla="*/ 124 w 159"/>
                <a:gd name="T103" fmla="*/ 1 h 11"/>
                <a:gd name="T104" fmla="*/ 129 w 159"/>
                <a:gd name="T105" fmla="*/ 3 h 11"/>
                <a:gd name="T106" fmla="*/ 137 w 159"/>
                <a:gd name="T107" fmla="*/ 3 h 11"/>
                <a:gd name="T108" fmla="*/ 149 w 159"/>
                <a:gd name="T109" fmla="*/ 4 h 11"/>
                <a:gd name="T110" fmla="*/ 151 w 159"/>
                <a:gd name="T111" fmla="*/ 4 h 11"/>
                <a:gd name="T112" fmla="*/ 151 w 159"/>
                <a:gd name="T113" fmla="*/ 4 h 11"/>
                <a:gd name="T114" fmla="*/ 159 w 159"/>
                <a:gd name="T1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9" h="11">
                  <a:moveTo>
                    <a:pt x="155" y="6"/>
                  </a:moveTo>
                  <a:cubicBezTo>
                    <a:pt x="154" y="5"/>
                    <a:pt x="154" y="5"/>
                    <a:pt x="154" y="5"/>
                  </a:cubicBezTo>
                  <a:cubicBezTo>
                    <a:pt x="154" y="5"/>
                    <a:pt x="154" y="6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4"/>
                    <a:pt x="154" y="4"/>
                    <a:pt x="153" y="4"/>
                  </a:cubicBezTo>
                  <a:cubicBezTo>
                    <a:pt x="152" y="7"/>
                    <a:pt x="149" y="4"/>
                    <a:pt x="147" y="6"/>
                  </a:cubicBezTo>
                  <a:cubicBezTo>
                    <a:pt x="147" y="5"/>
                    <a:pt x="146" y="5"/>
                    <a:pt x="145" y="5"/>
                  </a:cubicBezTo>
                  <a:cubicBezTo>
                    <a:pt x="142" y="7"/>
                    <a:pt x="138" y="6"/>
                    <a:pt x="134" y="7"/>
                  </a:cubicBezTo>
                  <a:cubicBezTo>
                    <a:pt x="131" y="7"/>
                    <a:pt x="128" y="6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18" y="7"/>
                    <a:pt x="113" y="7"/>
                    <a:pt x="106" y="7"/>
                  </a:cubicBezTo>
                  <a:cubicBezTo>
                    <a:pt x="105" y="8"/>
                    <a:pt x="105" y="9"/>
                    <a:pt x="106" y="9"/>
                  </a:cubicBezTo>
                  <a:cubicBezTo>
                    <a:pt x="106" y="6"/>
                    <a:pt x="103" y="8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4" y="9"/>
                    <a:pt x="89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5" y="9"/>
                    <a:pt x="86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0" y="10"/>
                    <a:pt x="97" y="6"/>
                    <a:pt x="100" y="7"/>
                  </a:cubicBezTo>
                  <a:cubicBezTo>
                    <a:pt x="104" y="7"/>
                    <a:pt x="109" y="5"/>
                    <a:pt x="113" y="6"/>
                  </a:cubicBezTo>
                  <a:cubicBezTo>
                    <a:pt x="113" y="6"/>
                    <a:pt x="114" y="6"/>
                    <a:pt x="113" y="5"/>
                  </a:cubicBezTo>
                  <a:cubicBezTo>
                    <a:pt x="106" y="4"/>
                    <a:pt x="98" y="4"/>
                    <a:pt x="90" y="7"/>
                  </a:cubicBezTo>
                  <a:cubicBezTo>
                    <a:pt x="90" y="8"/>
                    <a:pt x="90" y="7"/>
                    <a:pt x="91" y="7"/>
                  </a:cubicBezTo>
                  <a:cubicBezTo>
                    <a:pt x="87" y="5"/>
                    <a:pt x="82" y="6"/>
                    <a:pt x="78" y="6"/>
                  </a:cubicBezTo>
                  <a:cubicBezTo>
                    <a:pt x="76" y="8"/>
                    <a:pt x="72" y="5"/>
                    <a:pt x="70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69" y="8"/>
                    <a:pt x="68" y="11"/>
                    <a:pt x="66" y="1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5" y="8"/>
                    <a:pt x="63" y="8"/>
                    <a:pt x="61" y="9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0" y="8"/>
                    <a:pt x="61" y="9"/>
                    <a:pt x="61" y="8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57" y="8"/>
                    <a:pt x="58" y="9"/>
                    <a:pt x="58" y="9"/>
                  </a:cubicBezTo>
                  <a:cubicBezTo>
                    <a:pt x="58" y="9"/>
                    <a:pt x="57" y="9"/>
                    <a:pt x="57" y="9"/>
                  </a:cubicBezTo>
                  <a:cubicBezTo>
                    <a:pt x="57" y="11"/>
                    <a:pt x="58" y="10"/>
                    <a:pt x="59" y="11"/>
                  </a:cubicBezTo>
                  <a:cubicBezTo>
                    <a:pt x="59" y="11"/>
                    <a:pt x="58" y="11"/>
                    <a:pt x="57" y="11"/>
                  </a:cubicBezTo>
                  <a:cubicBezTo>
                    <a:pt x="57" y="11"/>
                    <a:pt x="57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1"/>
                    <a:pt x="55" y="9"/>
                    <a:pt x="56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8"/>
                    <a:pt x="50" y="8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6" y="7"/>
                    <a:pt x="44" y="10"/>
                    <a:pt x="41" y="10"/>
                  </a:cubicBezTo>
                  <a:cubicBezTo>
                    <a:pt x="41" y="9"/>
                    <a:pt x="44" y="10"/>
                    <a:pt x="43" y="8"/>
                  </a:cubicBezTo>
                  <a:cubicBezTo>
                    <a:pt x="39" y="8"/>
                    <a:pt x="38" y="11"/>
                    <a:pt x="34" y="9"/>
                  </a:cubicBezTo>
                  <a:cubicBezTo>
                    <a:pt x="34" y="10"/>
                    <a:pt x="31" y="10"/>
                    <a:pt x="30" y="10"/>
                  </a:cubicBezTo>
                  <a:cubicBezTo>
                    <a:pt x="29" y="10"/>
                    <a:pt x="31" y="9"/>
                    <a:pt x="31" y="9"/>
                  </a:cubicBezTo>
                  <a:cubicBezTo>
                    <a:pt x="24" y="10"/>
                    <a:pt x="14" y="8"/>
                    <a:pt x="6" y="10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9"/>
                    <a:pt x="3" y="7"/>
                    <a:pt x="6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7"/>
                    <a:pt x="12" y="8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4" y="8"/>
                    <a:pt x="14" y="9"/>
                  </a:cubicBezTo>
                  <a:cubicBezTo>
                    <a:pt x="13" y="7"/>
                    <a:pt x="17" y="8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2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8"/>
                    <a:pt x="35" y="8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1" y="8"/>
                    <a:pt x="40" y="6"/>
                  </a:cubicBezTo>
                  <a:cubicBezTo>
                    <a:pt x="43" y="6"/>
                    <a:pt x="45" y="4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1" y="7"/>
                    <a:pt x="51" y="4"/>
                    <a:pt x="53" y="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7"/>
                    <a:pt x="53" y="6"/>
                    <a:pt x="54" y="6"/>
                  </a:cubicBezTo>
                  <a:cubicBezTo>
                    <a:pt x="53" y="5"/>
                    <a:pt x="56" y="4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7" y="7"/>
                    <a:pt x="59" y="6"/>
                    <a:pt x="62" y="6"/>
                  </a:cubicBezTo>
                  <a:cubicBezTo>
                    <a:pt x="62" y="7"/>
                    <a:pt x="64" y="6"/>
                    <a:pt x="65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70" y="5"/>
                    <a:pt x="72" y="4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80" y="6"/>
                    <a:pt x="87" y="3"/>
                    <a:pt x="93" y="5"/>
                  </a:cubicBezTo>
                  <a:cubicBezTo>
                    <a:pt x="98" y="4"/>
                    <a:pt x="107" y="3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1"/>
                    <a:pt x="122" y="1"/>
                    <a:pt x="122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4" y="3"/>
                    <a:pt x="127" y="2"/>
                    <a:pt x="129" y="3"/>
                  </a:cubicBezTo>
                  <a:cubicBezTo>
                    <a:pt x="131" y="3"/>
                    <a:pt x="134" y="4"/>
                    <a:pt x="136" y="2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0" y="2"/>
                    <a:pt x="145" y="3"/>
                    <a:pt x="148" y="3"/>
                  </a:cubicBezTo>
                  <a:cubicBezTo>
                    <a:pt x="148" y="3"/>
                    <a:pt x="149" y="3"/>
                    <a:pt x="149" y="4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0" y="4"/>
                    <a:pt x="151" y="4"/>
                    <a:pt x="151" y="4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4" y="5"/>
                    <a:pt x="156" y="3"/>
                    <a:pt x="158" y="5"/>
                  </a:cubicBezTo>
                  <a:cubicBezTo>
                    <a:pt x="158" y="5"/>
                    <a:pt x="158" y="5"/>
                    <a:pt x="159" y="5"/>
                  </a:cubicBezTo>
                  <a:cubicBezTo>
                    <a:pt x="158" y="7"/>
                    <a:pt x="156" y="6"/>
                    <a:pt x="15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7030" y="2153"/>
              <a:ext cx="31" cy="0"/>
            </a:xfrm>
            <a:custGeom>
              <a:avLst/>
              <a:gdLst>
                <a:gd name="T0" fmla="*/ 31 w 31"/>
                <a:gd name="T1" fmla="*/ 31 w 31"/>
                <a:gd name="T2" fmla="*/ 15 w 31"/>
                <a:gd name="T3" fmla="*/ 0 w 31"/>
                <a:gd name="T4" fmla="*/ 31 w 3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1">
                  <a:moveTo>
                    <a:pt x="31" y="0"/>
                  </a:moveTo>
                  <a:lnTo>
                    <a:pt x="3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6893" y="1155"/>
              <a:ext cx="16" cy="1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6985" y="2076"/>
              <a:ext cx="15" cy="0"/>
            </a:xfrm>
            <a:custGeom>
              <a:avLst/>
              <a:gdLst>
                <a:gd name="T0" fmla="*/ 0 w 15"/>
                <a:gd name="T1" fmla="*/ 15 w 15"/>
                <a:gd name="T2" fmla="*/ 0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6711" y="1048"/>
              <a:ext cx="122" cy="31"/>
            </a:xfrm>
            <a:custGeom>
              <a:avLst/>
              <a:gdLst>
                <a:gd name="T0" fmla="*/ 8 w 8"/>
                <a:gd name="T1" fmla="*/ 1 h 2"/>
                <a:gd name="T2" fmla="*/ 4 w 8"/>
                <a:gd name="T3" fmla="*/ 1 h 2"/>
                <a:gd name="T4" fmla="*/ 4 w 8"/>
                <a:gd name="T5" fmla="*/ 1 h 2"/>
                <a:gd name="T6" fmla="*/ 0 w 8"/>
                <a:gd name="T7" fmla="*/ 0 h 2"/>
                <a:gd name="T8" fmla="*/ 1 w 8"/>
                <a:gd name="T9" fmla="*/ 0 h 2"/>
                <a:gd name="T10" fmla="*/ 8 w 8"/>
                <a:gd name="T11" fmla="*/ 0 h 2"/>
                <a:gd name="T12" fmla="*/ 8 w 8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7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6726" y="1125"/>
              <a:ext cx="15" cy="15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15 h 15"/>
                <a:gd name="T4" fmla="*/ 0 w 15"/>
                <a:gd name="T5" fmla="*/ 15 h 15"/>
                <a:gd name="T6" fmla="*/ 0 w 15"/>
                <a:gd name="T7" fmla="*/ 15 h 15"/>
                <a:gd name="T8" fmla="*/ 15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lnTo>
                    <a:pt x="15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6696" y="1324"/>
              <a:ext cx="30" cy="16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360" y="756"/>
              <a:ext cx="6427" cy="2809"/>
            </a:xfrm>
            <a:custGeom>
              <a:avLst/>
              <a:gdLst>
                <a:gd name="T0" fmla="*/ 354 w 423"/>
                <a:gd name="T1" fmla="*/ 77 h 183"/>
                <a:gd name="T2" fmla="*/ 334 w 423"/>
                <a:gd name="T3" fmla="*/ 81 h 183"/>
                <a:gd name="T4" fmla="*/ 347 w 423"/>
                <a:gd name="T5" fmla="*/ 84 h 183"/>
                <a:gd name="T6" fmla="*/ 359 w 423"/>
                <a:gd name="T7" fmla="*/ 88 h 183"/>
                <a:gd name="T8" fmla="*/ 385 w 423"/>
                <a:gd name="T9" fmla="*/ 86 h 183"/>
                <a:gd name="T10" fmla="*/ 331 w 423"/>
                <a:gd name="T11" fmla="*/ 109 h 183"/>
                <a:gd name="T12" fmla="*/ 308 w 423"/>
                <a:gd name="T13" fmla="*/ 118 h 183"/>
                <a:gd name="T14" fmla="*/ 315 w 423"/>
                <a:gd name="T15" fmla="*/ 123 h 183"/>
                <a:gd name="T16" fmla="*/ 312 w 423"/>
                <a:gd name="T17" fmla="*/ 129 h 183"/>
                <a:gd name="T18" fmla="*/ 273 w 423"/>
                <a:gd name="T19" fmla="*/ 138 h 183"/>
                <a:gd name="T20" fmla="*/ 282 w 423"/>
                <a:gd name="T21" fmla="*/ 139 h 183"/>
                <a:gd name="T22" fmla="*/ 284 w 423"/>
                <a:gd name="T23" fmla="*/ 143 h 183"/>
                <a:gd name="T24" fmla="*/ 266 w 423"/>
                <a:gd name="T25" fmla="*/ 153 h 183"/>
                <a:gd name="T26" fmla="*/ 250 w 423"/>
                <a:gd name="T27" fmla="*/ 161 h 183"/>
                <a:gd name="T28" fmla="*/ 244 w 423"/>
                <a:gd name="T29" fmla="*/ 171 h 183"/>
                <a:gd name="T30" fmla="*/ 212 w 423"/>
                <a:gd name="T31" fmla="*/ 176 h 183"/>
                <a:gd name="T32" fmla="*/ 196 w 423"/>
                <a:gd name="T33" fmla="*/ 178 h 183"/>
                <a:gd name="T34" fmla="*/ 117 w 423"/>
                <a:gd name="T35" fmla="*/ 177 h 183"/>
                <a:gd name="T36" fmla="*/ 50 w 423"/>
                <a:gd name="T37" fmla="*/ 181 h 183"/>
                <a:gd name="T38" fmla="*/ 13 w 423"/>
                <a:gd name="T39" fmla="*/ 151 h 183"/>
                <a:gd name="T40" fmla="*/ 14 w 423"/>
                <a:gd name="T41" fmla="*/ 125 h 183"/>
                <a:gd name="T42" fmla="*/ 40 w 423"/>
                <a:gd name="T43" fmla="*/ 51 h 183"/>
                <a:gd name="T44" fmla="*/ 99 w 423"/>
                <a:gd name="T45" fmla="*/ 9 h 183"/>
                <a:gd name="T46" fmla="*/ 163 w 423"/>
                <a:gd name="T47" fmla="*/ 41 h 183"/>
                <a:gd name="T48" fmla="*/ 181 w 423"/>
                <a:gd name="T49" fmla="*/ 34 h 183"/>
                <a:gd name="T50" fmla="*/ 195 w 423"/>
                <a:gd name="T51" fmla="*/ 38 h 183"/>
                <a:gd name="T52" fmla="*/ 204 w 423"/>
                <a:gd name="T53" fmla="*/ 36 h 183"/>
                <a:gd name="T54" fmla="*/ 197 w 423"/>
                <a:gd name="T55" fmla="*/ 42 h 183"/>
                <a:gd name="T56" fmla="*/ 185 w 423"/>
                <a:gd name="T57" fmla="*/ 47 h 183"/>
                <a:gd name="T58" fmla="*/ 227 w 423"/>
                <a:gd name="T59" fmla="*/ 43 h 183"/>
                <a:gd name="T60" fmla="*/ 243 w 423"/>
                <a:gd name="T61" fmla="*/ 40 h 183"/>
                <a:gd name="T62" fmla="*/ 234 w 423"/>
                <a:gd name="T63" fmla="*/ 43 h 183"/>
                <a:gd name="T64" fmla="*/ 228 w 423"/>
                <a:gd name="T65" fmla="*/ 48 h 183"/>
                <a:gd name="T66" fmla="*/ 240 w 423"/>
                <a:gd name="T67" fmla="*/ 49 h 183"/>
                <a:gd name="T68" fmla="*/ 249 w 423"/>
                <a:gd name="T69" fmla="*/ 47 h 183"/>
                <a:gd name="T70" fmla="*/ 216 w 423"/>
                <a:gd name="T71" fmla="*/ 62 h 183"/>
                <a:gd name="T72" fmla="*/ 273 w 423"/>
                <a:gd name="T73" fmla="*/ 60 h 183"/>
                <a:gd name="T74" fmla="*/ 275 w 423"/>
                <a:gd name="T75" fmla="*/ 48 h 183"/>
                <a:gd name="T76" fmla="*/ 271 w 423"/>
                <a:gd name="T77" fmla="*/ 46 h 183"/>
                <a:gd name="T78" fmla="*/ 297 w 423"/>
                <a:gd name="T79" fmla="*/ 40 h 183"/>
                <a:gd name="T80" fmla="*/ 374 w 423"/>
                <a:gd name="T81" fmla="*/ 38 h 183"/>
                <a:gd name="T82" fmla="*/ 409 w 423"/>
                <a:gd name="T83" fmla="*/ 38 h 183"/>
                <a:gd name="T84" fmla="*/ 402 w 423"/>
                <a:gd name="T85" fmla="*/ 47 h 183"/>
                <a:gd name="T86" fmla="*/ 391 w 423"/>
                <a:gd name="T87" fmla="*/ 47 h 183"/>
                <a:gd name="T88" fmla="*/ 347 w 423"/>
                <a:gd name="T89" fmla="*/ 55 h 183"/>
                <a:gd name="T90" fmla="*/ 362 w 423"/>
                <a:gd name="T91" fmla="*/ 50 h 183"/>
                <a:gd name="T92" fmla="*/ 369 w 423"/>
                <a:gd name="T93" fmla="*/ 45 h 183"/>
                <a:gd name="T94" fmla="*/ 332 w 423"/>
                <a:gd name="T95" fmla="*/ 52 h 183"/>
                <a:gd name="T96" fmla="*/ 325 w 423"/>
                <a:gd name="T97" fmla="*/ 52 h 183"/>
                <a:gd name="T98" fmla="*/ 343 w 423"/>
                <a:gd name="T99" fmla="*/ 48 h 183"/>
                <a:gd name="T100" fmla="*/ 365 w 423"/>
                <a:gd name="T101" fmla="*/ 45 h 183"/>
                <a:gd name="T102" fmla="*/ 390 w 423"/>
                <a:gd name="T103" fmla="*/ 38 h 183"/>
                <a:gd name="T104" fmla="*/ 336 w 423"/>
                <a:gd name="T105" fmla="*/ 41 h 183"/>
                <a:gd name="T106" fmla="*/ 314 w 423"/>
                <a:gd name="T107" fmla="*/ 42 h 183"/>
                <a:gd name="T108" fmla="*/ 301 w 423"/>
                <a:gd name="T109" fmla="*/ 46 h 183"/>
                <a:gd name="T110" fmla="*/ 287 w 423"/>
                <a:gd name="T111" fmla="*/ 51 h 183"/>
                <a:gd name="T112" fmla="*/ 291 w 423"/>
                <a:gd name="T113" fmla="*/ 55 h 183"/>
                <a:gd name="T114" fmla="*/ 294 w 423"/>
                <a:gd name="T115" fmla="*/ 60 h 183"/>
                <a:gd name="T116" fmla="*/ 283 w 423"/>
                <a:gd name="T117" fmla="*/ 69 h 183"/>
                <a:gd name="T118" fmla="*/ 339 w 423"/>
                <a:gd name="T119" fmla="*/ 70 h 183"/>
                <a:gd name="T120" fmla="*/ 393 w 423"/>
                <a:gd name="T121" fmla="*/ 8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3" h="183">
                  <a:moveTo>
                    <a:pt x="411" y="85"/>
                  </a:moveTo>
                  <a:cubicBezTo>
                    <a:pt x="412" y="85"/>
                    <a:pt x="412" y="85"/>
                    <a:pt x="412" y="85"/>
                  </a:cubicBezTo>
                  <a:cubicBezTo>
                    <a:pt x="412" y="86"/>
                    <a:pt x="410" y="86"/>
                    <a:pt x="409" y="86"/>
                  </a:cubicBezTo>
                  <a:cubicBezTo>
                    <a:pt x="406" y="84"/>
                    <a:pt x="402" y="84"/>
                    <a:pt x="399" y="83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8" y="82"/>
                    <a:pt x="395" y="83"/>
                    <a:pt x="394" y="82"/>
                  </a:cubicBezTo>
                  <a:cubicBezTo>
                    <a:pt x="392" y="82"/>
                    <a:pt x="391" y="82"/>
                    <a:pt x="390" y="81"/>
                  </a:cubicBezTo>
                  <a:cubicBezTo>
                    <a:pt x="384" y="82"/>
                    <a:pt x="380" y="78"/>
                    <a:pt x="374" y="79"/>
                  </a:cubicBezTo>
                  <a:cubicBezTo>
                    <a:pt x="372" y="78"/>
                    <a:pt x="369" y="78"/>
                    <a:pt x="366" y="77"/>
                  </a:cubicBezTo>
                  <a:cubicBezTo>
                    <a:pt x="365" y="79"/>
                    <a:pt x="364" y="77"/>
                    <a:pt x="363" y="77"/>
                  </a:cubicBezTo>
                  <a:cubicBezTo>
                    <a:pt x="363" y="77"/>
                    <a:pt x="363" y="77"/>
                    <a:pt x="363" y="77"/>
                  </a:cubicBezTo>
                  <a:cubicBezTo>
                    <a:pt x="360" y="76"/>
                    <a:pt x="357" y="77"/>
                    <a:pt x="354" y="76"/>
                  </a:cubicBezTo>
                  <a:cubicBezTo>
                    <a:pt x="354" y="76"/>
                    <a:pt x="354" y="76"/>
                    <a:pt x="354" y="77"/>
                  </a:cubicBezTo>
                  <a:cubicBezTo>
                    <a:pt x="353" y="76"/>
                    <a:pt x="353" y="76"/>
                    <a:pt x="353" y="76"/>
                  </a:cubicBezTo>
                  <a:cubicBezTo>
                    <a:pt x="353" y="76"/>
                    <a:pt x="352" y="76"/>
                    <a:pt x="353" y="76"/>
                  </a:cubicBezTo>
                  <a:cubicBezTo>
                    <a:pt x="350" y="75"/>
                    <a:pt x="347" y="77"/>
                    <a:pt x="345" y="76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6"/>
                    <a:pt x="345" y="75"/>
                    <a:pt x="344" y="75"/>
                  </a:cubicBezTo>
                  <a:cubicBezTo>
                    <a:pt x="343" y="76"/>
                    <a:pt x="343" y="77"/>
                    <a:pt x="341" y="78"/>
                  </a:cubicBezTo>
                  <a:cubicBezTo>
                    <a:pt x="343" y="79"/>
                    <a:pt x="343" y="79"/>
                    <a:pt x="343" y="79"/>
                  </a:cubicBezTo>
                  <a:cubicBezTo>
                    <a:pt x="342" y="79"/>
                    <a:pt x="339" y="80"/>
                    <a:pt x="339" y="78"/>
                  </a:cubicBezTo>
                  <a:cubicBezTo>
                    <a:pt x="338" y="79"/>
                    <a:pt x="338" y="79"/>
                    <a:pt x="338" y="79"/>
                  </a:cubicBezTo>
                  <a:cubicBezTo>
                    <a:pt x="335" y="78"/>
                    <a:pt x="334" y="79"/>
                    <a:pt x="331" y="80"/>
                  </a:cubicBezTo>
                  <a:cubicBezTo>
                    <a:pt x="333" y="80"/>
                    <a:pt x="333" y="80"/>
                    <a:pt x="333" y="80"/>
                  </a:cubicBezTo>
                  <a:cubicBezTo>
                    <a:pt x="333" y="80"/>
                    <a:pt x="332" y="81"/>
                    <a:pt x="332" y="81"/>
                  </a:cubicBezTo>
                  <a:cubicBezTo>
                    <a:pt x="333" y="82"/>
                    <a:pt x="333" y="81"/>
                    <a:pt x="334" y="81"/>
                  </a:cubicBezTo>
                  <a:cubicBezTo>
                    <a:pt x="334" y="82"/>
                    <a:pt x="334" y="82"/>
                    <a:pt x="334" y="82"/>
                  </a:cubicBezTo>
                  <a:cubicBezTo>
                    <a:pt x="335" y="82"/>
                    <a:pt x="337" y="83"/>
                    <a:pt x="338" y="82"/>
                  </a:cubicBezTo>
                  <a:cubicBezTo>
                    <a:pt x="338" y="83"/>
                    <a:pt x="338" y="83"/>
                    <a:pt x="338" y="83"/>
                  </a:cubicBezTo>
                  <a:cubicBezTo>
                    <a:pt x="337" y="83"/>
                    <a:pt x="337" y="84"/>
                    <a:pt x="336" y="83"/>
                  </a:cubicBezTo>
                  <a:cubicBezTo>
                    <a:pt x="336" y="84"/>
                    <a:pt x="336" y="86"/>
                    <a:pt x="335" y="86"/>
                  </a:cubicBezTo>
                  <a:cubicBezTo>
                    <a:pt x="335" y="87"/>
                    <a:pt x="336" y="88"/>
                    <a:pt x="337" y="87"/>
                  </a:cubicBezTo>
                  <a:cubicBezTo>
                    <a:pt x="337" y="87"/>
                    <a:pt x="337" y="86"/>
                    <a:pt x="337" y="86"/>
                  </a:cubicBezTo>
                  <a:cubicBezTo>
                    <a:pt x="340" y="85"/>
                    <a:pt x="342" y="86"/>
                    <a:pt x="345" y="85"/>
                  </a:cubicBezTo>
                  <a:cubicBezTo>
                    <a:pt x="346" y="84"/>
                    <a:pt x="345" y="84"/>
                    <a:pt x="345" y="83"/>
                  </a:cubicBezTo>
                  <a:cubicBezTo>
                    <a:pt x="347" y="83"/>
                    <a:pt x="347" y="83"/>
                    <a:pt x="347" y="83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50" y="84"/>
                    <a:pt x="350" y="84"/>
                    <a:pt x="350" y="84"/>
                  </a:cubicBezTo>
                  <a:cubicBezTo>
                    <a:pt x="349" y="84"/>
                    <a:pt x="348" y="85"/>
                    <a:pt x="347" y="84"/>
                  </a:cubicBezTo>
                  <a:cubicBezTo>
                    <a:pt x="347" y="84"/>
                    <a:pt x="346" y="84"/>
                    <a:pt x="346" y="84"/>
                  </a:cubicBezTo>
                  <a:cubicBezTo>
                    <a:pt x="345" y="84"/>
                    <a:pt x="346" y="85"/>
                    <a:pt x="346" y="86"/>
                  </a:cubicBezTo>
                  <a:cubicBezTo>
                    <a:pt x="345" y="84"/>
                    <a:pt x="340" y="86"/>
                    <a:pt x="338" y="87"/>
                  </a:cubicBezTo>
                  <a:cubicBezTo>
                    <a:pt x="337" y="87"/>
                    <a:pt x="337" y="87"/>
                    <a:pt x="337" y="87"/>
                  </a:cubicBezTo>
                  <a:cubicBezTo>
                    <a:pt x="339" y="88"/>
                    <a:pt x="342" y="87"/>
                    <a:pt x="344" y="87"/>
                  </a:cubicBezTo>
                  <a:cubicBezTo>
                    <a:pt x="346" y="89"/>
                    <a:pt x="350" y="84"/>
                    <a:pt x="350" y="87"/>
                  </a:cubicBezTo>
                  <a:cubicBezTo>
                    <a:pt x="351" y="88"/>
                    <a:pt x="352" y="88"/>
                    <a:pt x="353" y="88"/>
                  </a:cubicBezTo>
                  <a:cubicBezTo>
                    <a:pt x="353" y="87"/>
                    <a:pt x="354" y="86"/>
                    <a:pt x="355" y="86"/>
                  </a:cubicBezTo>
                  <a:cubicBezTo>
                    <a:pt x="356" y="87"/>
                    <a:pt x="356" y="87"/>
                    <a:pt x="356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7" y="87"/>
                  </a:cubicBezTo>
                  <a:cubicBezTo>
                    <a:pt x="357" y="87"/>
                    <a:pt x="358" y="87"/>
                    <a:pt x="359" y="87"/>
                  </a:cubicBezTo>
                  <a:cubicBezTo>
                    <a:pt x="359" y="88"/>
                    <a:pt x="359" y="88"/>
                    <a:pt x="359" y="88"/>
                  </a:cubicBezTo>
                  <a:cubicBezTo>
                    <a:pt x="358" y="88"/>
                    <a:pt x="358" y="88"/>
                    <a:pt x="358" y="88"/>
                  </a:cubicBezTo>
                  <a:cubicBezTo>
                    <a:pt x="360" y="89"/>
                    <a:pt x="363" y="87"/>
                    <a:pt x="365" y="87"/>
                  </a:cubicBezTo>
                  <a:cubicBezTo>
                    <a:pt x="364" y="86"/>
                    <a:pt x="363" y="87"/>
                    <a:pt x="363" y="86"/>
                  </a:cubicBezTo>
                  <a:cubicBezTo>
                    <a:pt x="363" y="85"/>
                    <a:pt x="364" y="87"/>
                    <a:pt x="365" y="86"/>
                  </a:cubicBezTo>
                  <a:cubicBezTo>
                    <a:pt x="366" y="86"/>
                    <a:pt x="366" y="86"/>
                    <a:pt x="366" y="86"/>
                  </a:cubicBezTo>
                  <a:cubicBezTo>
                    <a:pt x="364" y="85"/>
                    <a:pt x="364" y="85"/>
                    <a:pt x="364" y="85"/>
                  </a:cubicBezTo>
                  <a:cubicBezTo>
                    <a:pt x="364" y="84"/>
                    <a:pt x="367" y="86"/>
                    <a:pt x="367" y="84"/>
                  </a:cubicBezTo>
                  <a:cubicBezTo>
                    <a:pt x="367" y="84"/>
                    <a:pt x="367" y="84"/>
                    <a:pt x="367" y="84"/>
                  </a:cubicBezTo>
                  <a:cubicBezTo>
                    <a:pt x="367" y="85"/>
                    <a:pt x="367" y="85"/>
                    <a:pt x="367" y="85"/>
                  </a:cubicBezTo>
                  <a:cubicBezTo>
                    <a:pt x="368" y="87"/>
                    <a:pt x="370" y="86"/>
                    <a:pt x="371" y="85"/>
                  </a:cubicBezTo>
                  <a:cubicBezTo>
                    <a:pt x="378" y="85"/>
                    <a:pt x="378" y="85"/>
                    <a:pt x="378" y="85"/>
                  </a:cubicBezTo>
                  <a:cubicBezTo>
                    <a:pt x="378" y="86"/>
                    <a:pt x="378" y="86"/>
                    <a:pt x="378" y="86"/>
                  </a:cubicBezTo>
                  <a:cubicBezTo>
                    <a:pt x="380" y="85"/>
                    <a:pt x="383" y="85"/>
                    <a:pt x="385" y="86"/>
                  </a:cubicBezTo>
                  <a:cubicBezTo>
                    <a:pt x="385" y="86"/>
                    <a:pt x="384" y="86"/>
                    <a:pt x="384" y="86"/>
                  </a:cubicBezTo>
                  <a:cubicBezTo>
                    <a:pt x="383" y="85"/>
                    <a:pt x="383" y="85"/>
                    <a:pt x="383" y="85"/>
                  </a:cubicBezTo>
                  <a:cubicBezTo>
                    <a:pt x="382" y="85"/>
                    <a:pt x="380" y="88"/>
                    <a:pt x="379" y="86"/>
                  </a:cubicBezTo>
                  <a:cubicBezTo>
                    <a:pt x="378" y="88"/>
                    <a:pt x="377" y="87"/>
                    <a:pt x="377" y="87"/>
                  </a:cubicBezTo>
                  <a:cubicBezTo>
                    <a:pt x="376" y="88"/>
                    <a:pt x="374" y="86"/>
                    <a:pt x="373" y="88"/>
                  </a:cubicBezTo>
                  <a:cubicBezTo>
                    <a:pt x="375" y="88"/>
                    <a:pt x="376" y="88"/>
                    <a:pt x="378" y="88"/>
                  </a:cubicBezTo>
                  <a:cubicBezTo>
                    <a:pt x="377" y="90"/>
                    <a:pt x="376" y="87"/>
                    <a:pt x="376" y="89"/>
                  </a:cubicBezTo>
                  <a:cubicBezTo>
                    <a:pt x="382" y="90"/>
                    <a:pt x="382" y="90"/>
                    <a:pt x="382" y="90"/>
                  </a:cubicBezTo>
                  <a:cubicBezTo>
                    <a:pt x="382" y="90"/>
                    <a:pt x="381" y="91"/>
                    <a:pt x="381" y="91"/>
                  </a:cubicBezTo>
                  <a:cubicBezTo>
                    <a:pt x="379" y="91"/>
                    <a:pt x="377" y="92"/>
                    <a:pt x="376" y="93"/>
                  </a:cubicBezTo>
                  <a:cubicBezTo>
                    <a:pt x="375" y="93"/>
                    <a:pt x="374" y="95"/>
                    <a:pt x="373" y="95"/>
                  </a:cubicBezTo>
                  <a:cubicBezTo>
                    <a:pt x="359" y="99"/>
                    <a:pt x="344" y="104"/>
                    <a:pt x="331" y="109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29" y="110"/>
                    <a:pt x="326" y="109"/>
                    <a:pt x="324" y="111"/>
                  </a:cubicBezTo>
                  <a:cubicBezTo>
                    <a:pt x="325" y="112"/>
                    <a:pt x="325" y="112"/>
                    <a:pt x="325" y="112"/>
                  </a:cubicBezTo>
                  <a:cubicBezTo>
                    <a:pt x="323" y="112"/>
                    <a:pt x="323" y="112"/>
                    <a:pt x="323" y="112"/>
                  </a:cubicBezTo>
                  <a:cubicBezTo>
                    <a:pt x="323" y="111"/>
                    <a:pt x="323" y="111"/>
                    <a:pt x="323" y="111"/>
                  </a:cubicBezTo>
                  <a:cubicBezTo>
                    <a:pt x="322" y="111"/>
                    <a:pt x="321" y="112"/>
                    <a:pt x="321" y="112"/>
                  </a:cubicBezTo>
                  <a:cubicBezTo>
                    <a:pt x="321" y="113"/>
                    <a:pt x="321" y="113"/>
                    <a:pt x="321" y="113"/>
                  </a:cubicBezTo>
                  <a:cubicBezTo>
                    <a:pt x="320" y="112"/>
                    <a:pt x="317" y="113"/>
                    <a:pt x="316" y="114"/>
                  </a:cubicBezTo>
                  <a:cubicBezTo>
                    <a:pt x="317" y="114"/>
                    <a:pt x="317" y="114"/>
                    <a:pt x="317" y="114"/>
                  </a:cubicBezTo>
                  <a:cubicBezTo>
                    <a:pt x="316" y="115"/>
                    <a:pt x="314" y="114"/>
                    <a:pt x="313" y="116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17" y="117"/>
                    <a:pt x="313" y="116"/>
                    <a:pt x="311" y="118"/>
                  </a:cubicBezTo>
                  <a:cubicBezTo>
                    <a:pt x="310" y="117"/>
                    <a:pt x="309" y="118"/>
                    <a:pt x="308" y="117"/>
                  </a:cubicBezTo>
                  <a:cubicBezTo>
                    <a:pt x="308" y="117"/>
                    <a:pt x="308" y="118"/>
                    <a:pt x="308" y="118"/>
                  </a:cubicBezTo>
                  <a:cubicBezTo>
                    <a:pt x="308" y="118"/>
                    <a:pt x="309" y="119"/>
                    <a:pt x="309" y="119"/>
                  </a:cubicBezTo>
                  <a:cubicBezTo>
                    <a:pt x="308" y="120"/>
                    <a:pt x="307" y="119"/>
                    <a:pt x="305" y="119"/>
                  </a:cubicBezTo>
                  <a:cubicBezTo>
                    <a:pt x="305" y="119"/>
                    <a:pt x="305" y="119"/>
                    <a:pt x="305" y="120"/>
                  </a:cubicBezTo>
                  <a:cubicBezTo>
                    <a:pt x="305" y="120"/>
                    <a:pt x="307" y="119"/>
                    <a:pt x="306" y="121"/>
                  </a:cubicBezTo>
                  <a:cubicBezTo>
                    <a:pt x="310" y="122"/>
                    <a:pt x="313" y="120"/>
                    <a:pt x="317" y="119"/>
                  </a:cubicBezTo>
                  <a:cubicBezTo>
                    <a:pt x="316" y="119"/>
                    <a:pt x="316" y="119"/>
                    <a:pt x="316" y="119"/>
                  </a:cubicBezTo>
                  <a:cubicBezTo>
                    <a:pt x="317" y="118"/>
                    <a:pt x="317" y="118"/>
                    <a:pt x="317" y="118"/>
                  </a:cubicBezTo>
                  <a:cubicBezTo>
                    <a:pt x="317" y="119"/>
                    <a:pt x="317" y="119"/>
                    <a:pt x="318" y="119"/>
                  </a:cubicBezTo>
                  <a:cubicBezTo>
                    <a:pt x="318" y="118"/>
                    <a:pt x="319" y="118"/>
                    <a:pt x="319" y="117"/>
                  </a:cubicBezTo>
                  <a:cubicBezTo>
                    <a:pt x="320" y="118"/>
                    <a:pt x="320" y="118"/>
                    <a:pt x="320" y="118"/>
                  </a:cubicBezTo>
                  <a:cubicBezTo>
                    <a:pt x="318" y="119"/>
                    <a:pt x="318" y="121"/>
                    <a:pt x="316" y="121"/>
                  </a:cubicBezTo>
                  <a:cubicBezTo>
                    <a:pt x="316" y="122"/>
                    <a:pt x="316" y="121"/>
                    <a:pt x="316" y="121"/>
                  </a:cubicBezTo>
                  <a:cubicBezTo>
                    <a:pt x="317" y="122"/>
                    <a:pt x="316" y="123"/>
                    <a:pt x="315" y="123"/>
                  </a:cubicBezTo>
                  <a:cubicBezTo>
                    <a:pt x="316" y="121"/>
                    <a:pt x="316" y="121"/>
                    <a:pt x="316" y="121"/>
                  </a:cubicBezTo>
                  <a:cubicBezTo>
                    <a:pt x="315" y="121"/>
                    <a:pt x="315" y="121"/>
                    <a:pt x="315" y="121"/>
                  </a:cubicBezTo>
                  <a:cubicBezTo>
                    <a:pt x="310" y="122"/>
                    <a:pt x="305" y="122"/>
                    <a:pt x="301" y="124"/>
                  </a:cubicBezTo>
                  <a:cubicBezTo>
                    <a:pt x="305" y="126"/>
                    <a:pt x="305" y="126"/>
                    <a:pt x="305" y="126"/>
                  </a:cubicBezTo>
                  <a:cubicBezTo>
                    <a:pt x="303" y="126"/>
                    <a:pt x="303" y="126"/>
                    <a:pt x="303" y="126"/>
                  </a:cubicBezTo>
                  <a:cubicBezTo>
                    <a:pt x="303" y="126"/>
                    <a:pt x="303" y="126"/>
                    <a:pt x="303" y="126"/>
                  </a:cubicBezTo>
                  <a:cubicBezTo>
                    <a:pt x="300" y="125"/>
                    <a:pt x="298" y="127"/>
                    <a:pt x="296" y="128"/>
                  </a:cubicBezTo>
                  <a:cubicBezTo>
                    <a:pt x="297" y="128"/>
                    <a:pt x="300" y="129"/>
                    <a:pt x="300" y="128"/>
                  </a:cubicBezTo>
                  <a:cubicBezTo>
                    <a:pt x="301" y="126"/>
                    <a:pt x="300" y="129"/>
                    <a:pt x="302" y="128"/>
                  </a:cubicBezTo>
                  <a:cubicBezTo>
                    <a:pt x="304" y="128"/>
                    <a:pt x="304" y="128"/>
                    <a:pt x="304" y="128"/>
                  </a:cubicBezTo>
                  <a:cubicBezTo>
                    <a:pt x="305" y="129"/>
                    <a:pt x="307" y="128"/>
                    <a:pt x="308" y="129"/>
                  </a:cubicBezTo>
                  <a:cubicBezTo>
                    <a:pt x="309" y="127"/>
                    <a:pt x="311" y="129"/>
                    <a:pt x="312" y="128"/>
                  </a:cubicBezTo>
                  <a:cubicBezTo>
                    <a:pt x="312" y="128"/>
                    <a:pt x="311" y="128"/>
                    <a:pt x="312" y="129"/>
                  </a:cubicBezTo>
                  <a:cubicBezTo>
                    <a:pt x="312" y="129"/>
                    <a:pt x="312" y="129"/>
                    <a:pt x="312" y="129"/>
                  </a:cubicBezTo>
                  <a:cubicBezTo>
                    <a:pt x="310" y="130"/>
                    <a:pt x="305" y="128"/>
                    <a:pt x="304" y="131"/>
                  </a:cubicBezTo>
                  <a:cubicBezTo>
                    <a:pt x="303" y="132"/>
                    <a:pt x="302" y="133"/>
                    <a:pt x="301" y="133"/>
                  </a:cubicBezTo>
                  <a:cubicBezTo>
                    <a:pt x="301" y="133"/>
                    <a:pt x="301" y="134"/>
                    <a:pt x="300" y="134"/>
                  </a:cubicBezTo>
                  <a:cubicBezTo>
                    <a:pt x="300" y="134"/>
                    <a:pt x="300" y="134"/>
                    <a:pt x="300" y="134"/>
                  </a:cubicBezTo>
                  <a:cubicBezTo>
                    <a:pt x="299" y="137"/>
                    <a:pt x="297" y="136"/>
                    <a:pt x="295" y="137"/>
                  </a:cubicBezTo>
                  <a:cubicBezTo>
                    <a:pt x="294" y="136"/>
                    <a:pt x="293" y="138"/>
                    <a:pt x="291" y="136"/>
                  </a:cubicBezTo>
                  <a:cubicBezTo>
                    <a:pt x="290" y="139"/>
                    <a:pt x="287" y="137"/>
                    <a:pt x="285" y="137"/>
                  </a:cubicBezTo>
                  <a:cubicBezTo>
                    <a:pt x="284" y="137"/>
                    <a:pt x="283" y="136"/>
                    <a:pt x="282" y="137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0" y="135"/>
                    <a:pt x="278" y="136"/>
                    <a:pt x="275" y="137"/>
                  </a:cubicBezTo>
                  <a:cubicBezTo>
                    <a:pt x="275" y="137"/>
                    <a:pt x="275" y="137"/>
                    <a:pt x="275" y="137"/>
                  </a:cubicBezTo>
                  <a:cubicBezTo>
                    <a:pt x="274" y="138"/>
                    <a:pt x="273" y="136"/>
                    <a:pt x="273" y="138"/>
                  </a:cubicBezTo>
                  <a:cubicBezTo>
                    <a:pt x="274" y="140"/>
                    <a:pt x="276" y="138"/>
                    <a:pt x="278" y="138"/>
                  </a:cubicBezTo>
                  <a:cubicBezTo>
                    <a:pt x="278" y="138"/>
                    <a:pt x="278" y="138"/>
                    <a:pt x="278" y="138"/>
                  </a:cubicBezTo>
                  <a:cubicBezTo>
                    <a:pt x="279" y="138"/>
                    <a:pt x="279" y="138"/>
                    <a:pt x="279" y="138"/>
                  </a:cubicBezTo>
                  <a:cubicBezTo>
                    <a:pt x="279" y="138"/>
                    <a:pt x="282" y="139"/>
                    <a:pt x="280" y="140"/>
                  </a:cubicBezTo>
                  <a:cubicBezTo>
                    <a:pt x="281" y="141"/>
                    <a:pt x="282" y="139"/>
                    <a:pt x="282" y="138"/>
                  </a:cubicBezTo>
                  <a:cubicBezTo>
                    <a:pt x="283" y="138"/>
                    <a:pt x="283" y="138"/>
                    <a:pt x="283" y="138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4" y="140"/>
                    <a:pt x="284" y="140"/>
                    <a:pt x="284" y="140"/>
                  </a:cubicBezTo>
                  <a:cubicBezTo>
                    <a:pt x="284" y="140"/>
                    <a:pt x="284" y="139"/>
                    <a:pt x="284" y="139"/>
                  </a:cubicBezTo>
                  <a:cubicBezTo>
                    <a:pt x="284" y="139"/>
                    <a:pt x="284" y="139"/>
                    <a:pt x="284" y="139"/>
                  </a:cubicBezTo>
                  <a:cubicBezTo>
                    <a:pt x="284" y="140"/>
                    <a:pt x="284" y="140"/>
                    <a:pt x="284" y="140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3" y="140"/>
                    <a:pt x="282" y="139"/>
                    <a:pt x="282" y="139"/>
                  </a:cubicBezTo>
                  <a:cubicBezTo>
                    <a:pt x="282" y="141"/>
                    <a:pt x="282" y="142"/>
                    <a:pt x="281" y="143"/>
                  </a:cubicBezTo>
                  <a:cubicBezTo>
                    <a:pt x="282" y="144"/>
                    <a:pt x="282" y="144"/>
                    <a:pt x="282" y="144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3" y="143"/>
                    <a:pt x="286" y="144"/>
                    <a:pt x="287" y="143"/>
                  </a:cubicBezTo>
                  <a:cubicBezTo>
                    <a:pt x="287" y="143"/>
                    <a:pt x="287" y="143"/>
                    <a:pt x="287" y="143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145"/>
                    <a:pt x="284" y="144"/>
                    <a:pt x="286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7" y="146"/>
                    <a:pt x="286" y="146"/>
                    <a:pt x="285" y="146"/>
                  </a:cubicBezTo>
                  <a:cubicBezTo>
                    <a:pt x="285" y="146"/>
                    <a:pt x="285" y="146"/>
                    <a:pt x="284" y="146"/>
                  </a:cubicBezTo>
                  <a:cubicBezTo>
                    <a:pt x="284" y="147"/>
                    <a:pt x="282" y="147"/>
                    <a:pt x="281" y="147"/>
                  </a:cubicBezTo>
                  <a:cubicBezTo>
                    <a:pt x="282" y="146"/>
                    <a:pt x="285" y="147"/>
                    <a:pt x="285" y="144"/>
                  </a:cubicBezTo>
                  <a:cubicBezTo>
                    <a:pt x="284" y="143"/>
                    <a:pt x="284" y="143"/>
                    <a:pt x="284" y="143"/>
                  </a:cubicBezTo>
                  <a:cubicBezTo>
                    <a:pt x="284" y="145"/>
                    <a:pt x="281" y="143"/>
                    <a:pt x="279" y="144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79" y="144"/>
                    <a:pt x="277" y="147"/>
                    <a:pt x="276" y="146"/>
                  </a:cubicBezTo>
                  <a:cubicBezTo>
                    <a:pt x="277" y="147"/>
                    <a:pt x="278" y="147"/>
                    <a:pt x="279" y="147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75" y="148"/>
                    <a:pt x="275" y="147"/>
                    <a:pt x="275" y="148"/>
                  </a:cubicBezTo>
                  <a:cubicBezTo>
                    <a:pt x="274" y="148"/>
                    <a:pt x="274" y="148"/>
                    <a:pt x="274" y="149"/>
                  </a:cubicBezTo>
                  <a:cubicBezTo>
                    <a:pt x="275" y="150"/>
                    <a:pt x="276" y="149"/>
                    <a:pt x="277" y="149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1"/>
                    <a:pt x="275" y="150"/>
                    <a:pt x="276" y="150"/>
                  </a:cubicBezTo>
                  <a:cubicBezTo>
                    <a:pt x="274" y="151"/>
                    <a:pt x="271" y="151"/>
                    <a:pt x="268" y="151"/>
                  </a:cubicBezTo>
                  <a:cubicBezTo>
                    <a:pt x="267" y="152"/>
                    <a:pt x="264" y="149"/>
                    <a:pt x="263" y="152"/>
                  </a:cubicBezTo>
                  <a:cubicBezTo>
                    <a:pt x="266" y="153"/>
                    <a:pt x="266" y="153"/>
                    <a:pt x="266" y="153"/>
                  </a:cubicBezTo>
                  <a:cubicBezTo>
                    <a:pt x="265" y="153"/>
                    <a:pt x="264" y="153"/>
                    <a:pt x="264" y="152"/>
                  </a:cubicBezTo>
                  <a:cubicBezTo>
                    <a:pt x="263" y="152"/>
                    <a:pt x="262" y="153"/>
                    <a:pt x="261" y="153"/>
                  </a:cubicBezTo>
                  <a:cubicBezTo>
                    <a:pt x="262" y="154"/>
                    <a:pt x="262" y="154"/>
                    <a:pt x="262" y="154"/>
                  </a:cubicBezTo>
                  <a:cubicBezTo>
                    <a:pt x="261" y="155"/>
                    <a:pt x="261" y="153"/>
                    <a:pt x="259" y="154"/>
                  </a:cubicBezTo>
                  <a:cubicBezTo>
                    <a:pt x="259" y="154"/>
                    <a:pt x="259" y="154"/>
                    <a:pt x="259" y="154"/>
                  </a:cubicBezTo>
                  <a:cubicBezTo>
                    <a:pt x="259" y="154"/>
                    <a:pt x="257" y="154"/>
                    <a:pt x="256" y="154"/>
                  </a:cubicBezTo>
                  <a:cubicBezTo>
                    <a:pt x="257" y="155"/>
                    <a:pt x="257" y="155"/>
                    <a:pt x="257" y="155"/>
                  </a:cubicBezTo>
                  <a:cubicBezTo>
                    <a:pt x="255" y="156"/>
                    <a:pt x="252" y="156"/>
                    <a:pt x="251" y="156"/>
                  </a:cubicBezTo>
                  <a:cubicBezTo>
                    <a:pt x="250" y="158"/>
                    <a:pt x="251" y="157"/>
                    <a:pt x="252" y="158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4" y="158"/>
                    <a:pt x="256" y="156"/>
                    <a:pt x="258" y="158"/>
                  </a:cubicBezTo>
                  <a:cubicBezTo>
                    <a:pt x="257" y="159"/>
                    <a:pt x="253" y="158"/>
                    <a:pt x="254" y="160"/>
                  </a:cubicBezTo>
                  <a:cubicBezTo>
                    <a:pt x="250" y="161"/>
                    <a:pt x="250" y="161"/>
                    <a:pt x="250" y="161"/>
                  </a:cubicBezTo>
                  <a:cubicBezTo>
                    <a:pt x="252" y="160"/>
                    <a:pt x="252" y="163"/>
                    <a:pt x="255" y="162"/>
                  </a:cubicBezTo>
                  <a:cubicBezTo>
                    <a:pt x="256" y="163"/>
                    <a:pt x="256" y="163"/>
                    <a:pt x="256" y="163"/>
                  </a:cubicBezTo>
                  <a:cubicBezTo>
                    <a:pt x="254" y="162"/>
                    <a:pt x="252" y="163"/>
                    <a:pt x="250" y="163"/>
                  </a:cubicBezTo>
                  <a:cubicBezTo>
                    <a:pt x="252" y="165"/>
                    <a:pt x="252" y="165"/>
                    <a:pt x="252" y="165"/>
                  </a:cubicBezTo>
                  <a:cubicBezTo>
                    <a:pt x="252" y="164"/>
                    <a:pt x="252" y="165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3" y="167"/>
                    <a:pt x="253" y="167"/>
                    <a:pt x="253" y="167"/>
                  </a:cubicBezTo>
                  <a:cubicBezTo>
                    <a:pt x="259" y="167"/>
                    <a:pt x="264" y="167"/>
                    <a:pt x="270" y="167"/>
                  </a:cubicBezTo>
                  <a:cubicBezTo>
                    <a:pt x="263" y="168"/>
                    <a:pt x="256" y="166"/>
                    <a:pt x="250" y="169"/>
                  </a:cubicBezTo>
                  <a:cubicBezTo>
                    <a:pt x="251" y="170"/>
                    <a:pt x="251" y="170"/>
                    <a:pt x="251" y="170"/>
                  </a:cubicBezTo>
                  <a:cubicBezTo>
                    <a:pt x="251" y="170"/>
                    <a:pt x="250" y="170"/>
                    <a:pt x="250" y="170"/>
                  </a:cubicBezTo>
                  <a:cubicBezTo>
                    <a:pt x="250" y="171"/>
                    <a:pt x="250" y="171"/>
                    <a:pt x="250" y="171"/>
                  </a:cubicBezTo>
                  <a:cubicBezTo>
                    <a:pt x="248" y="171"/>
                    <a:pt x="248" y="172"/>
                    <a:pt x="244" y="171"/>
                  </a:cubicBezTo>
                  <a:cubicBezTo>
                    <a:pt x="242" y="171"/>
                    <a:pt x="241" y="173"/>
                    <a:pt x="241" y="174"/>
                  </a:cubicBezTo>
                  <a:cubicBezTo>
                    <a:pt x="239" y="172"/>
                    <a:pt x="235" y="173"/>
                    <a:pt x="232" y="173"/>
                  </a:cubicBezTo>
                  <a:cubicBezTo>
                    <a:pt x="231" y="173"/>
                    <a:pt x="231" y="173"/>
                    <a:pt x="231" y="173"/>
                  </a:cubicBezTo>
                  <a:cubicBezTo>
                    <a:pt x="229" y="173"/>
                    <a:pt x="231" y="174"/>
                    <a:pt x="231" y="173"/>
                  </a:cubicBezTo>
                  <a:cubicBezTo>
                    <a:pt x="229" y="172"/>
                    <a:pt x="226" y="173"/>
                    <a:pt x="224" y="172"/>
                  </a:cubicBezTo>
                  <a:cubicBezTo>
                    <a:pt x="223" y="175"/>
                    <a:pt x="219" y="173"/>
                    <a:pt x="219" y="175"/>
                  </a:cubicBezTo>
                  <a:cubicBezTo>
                    <a:pt x="216" y="174"/>
                    <a:pt x="216" y="174"/>
                    <a:pt x="216" y="174"/>
                  </a:cubicBezTo>
                  <a:cubicBezTo>
                    <a:pt x="217" y="174"/>
                    <a:pt x="218" y="175"/>
                    <a:pt x="218" y="174"/>
                  </a:cubicBezTo>
                  <a:cubicBezTo>
                    <a:pt x="218" y="172"/>
                    <a:pt x="216" y="173"/>
                    <a:pt x="216" y="172"/>
                  </a:cubicBezTo>
                  <a:cubicBezTo>
                    <a:pt x="214" y="174"/>
                    <a:pt x="214" y="174"/>
                    <a:pt x="214" y="174"/>
                  </a:cubicBezTo>
                  <a:cubicBezTo>
                    <a:pt x="214" y="174"/>
                    <a:pt x="215" y="175"/>
                    <a:pt x="215" y="174"/>
                  </a:cubicBezTo>
                  <a:cubicBezTo>
                    <a:pt x="214" y="175"/>
                    <a:pt x="215" y="176"/>
                    <a:pt x="215" y="177"/>
                  </a:cubicBezTo>
                  <a:cubicBezTo>
                    <a:pt x="214" y="178"/>
                    <a:pt x="212" y="177"/>
                    <a:pt x="212" y="176"/>
                  </a:cubicBezTo>
                  <a:cubicBezTo>
                    <a:pt x="213" y="175"/>
                    <a:pt x="213" y="175"/>
                    <a:pt x="213" y="175"/>
                  </a:cubicBezTo>
                  <a:cubicBezTo>
                    <a:pt x="213" y="174"/>
                    <a:pt x="212" y="174"/>
                    <a:pt x="212" y="174"/>
                  </a:cubicBezTo>
                  <a:cubicBezTo>
                    <a:pt x="211" y="176"/>
                    <a:pt x="212" y="176"/>
                    <a:pt x="211" y="177"/>
                  </a:cubicBezTo>
                  <a:cubicBezTo>
                    <a:pt x="211" y="177"/>
                    <a:pt x="211" y="177"/>
                    <a:pt x="211" y="177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10" y="176"/>
                    <a:pt x="210" y="174"/>
                    <a:pt x="209" y="175"/>
                  </a:cubicBezTo>
                  <a:cubicBezTo>
                    <a:pt x="207" y="177"/>
                    <a:pt x="207" y="177"/>
                    <a:pt x="207" y="177"/>
                  </a:cubicBezTo>
                  <a:cubicBezTo>
                    <a:pt x="208" y="177"/>
                    <a:pt x="208" y="177"/>
                    <a:pt x="208" y="177"/>
                  </a:cubicBezTo>
                  <a:cubicBezTo>
                    <a:pt x="207" y="177"/>
                    <a:pt x="206" y="176"/>
                    <a:pt x="205" y="176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203" y="177"/>
                    <a:pt x="201" y="176"/>
                    <a:pt x="199" y="178"/>
                  </a:cubicBezTo>
                  <a:cubicBezTo>
                    <a:pt x="200" y="178"/>
                    <a:pt x="200" y="178"/>
                    <a:pt x="200" y="178"/>
                  </a:cubicBezTo>
                  <a:cubicBezTo>
                    <a:pt x="200" y="178"/>
                    <a:pt x="198" y="179"/>
                    <a:pt x="196" y="178"/>
                  </a:cubicBezTo>
                  <a:cubicBezTo>
                    <a:pt x="195" y="179"/>
                    <a:pt x="196" y="180"/>
                    <a:pt x="194" y="179"/>
                  </a:cubicBezTo>
                  <a:cubicBezTo>
                    <a:pt x="195" y="179"/>
                    <a:pt x="195" y="179"/>
                    <a:pt x="195" y="178"/>
                  </a:cubicBezTo>
                  <a:cubicBezTo>
                    <a:pt x="193" y="178"/>
                    <a:pt x="192" y="177"/>
                    <a:pt x="190" y="178"/>
                  </a:cubicBezTo>
                  <a:cubicBezTo>
                    <a:pt x="171" y="176"/>
                    <a:pt x="150" y="176"/>
                    <a:pt x="131" y="175"/>
                  </a:cubicBezTo>
                  <a:cubicBezTo>
                    <a:pt x="130" y="176"/>
                    <a:pt x="130" y="176"/>
                    <a:pt x="130" y="176"/>
                  </a:cubicBezTo>
                  <a:cubicBezTo>
                    <a:pt x="129" y="175"/>
                    <a:pt x="126" y="175"/>
                    <a:pt x="125" y="175"/>
                  </a:cubicBezTo>
                  <a:cubicBezTo>
                    <a:pt x="123" y="176"/>
                    <a:pt x="122" y="176"/>
                    <a:pt x="120" y="177"/>
                  </a:cubicBezTo>
                  <a:cubicBezTo>
                    <a:pt x="120" y="178"/>
                    <a:pt x="118" y="179"/>
                    <a:pt x="117" y="178"/>
                  </a:cubicBezTo>
                  <a:cubicBezTo>
                    <a:pt x="117" y="177"/>
                    <a:pt x="119" y="177"/>
                    <a:pt x="120" y="176"/>
                  </a:cubicBezTo>
                  <a:cubicBezTo>
                    <a:pt x="119" y="176"/>
                    <a:pt x="119" y="175"/>
                    <a:pt x="118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17" y="177"/>
                    <a:pt x="117" y="177"/>
                    <a:pt x="117" y="177"/>
                  </a:cubicBezTo>
                  <a:cubicBezTo>
                    <a:pt x="117" y="174"/>
                    <a:pt x="114" y="176"/>
                    <a:pt x="113" y="175"/>
                  </a:cubicBezTo>
                  <a:cubicBezTo>
                    <a:pt x="112" y="177"/>
                    <a:pt x="108" y="174"/>
                    <a:pt x="110" y="177"/>
                  </a:cubicBezTo>
                  <a:cubicBezTo>
                    <a:pt x="109" y="177"/>
                    <a:pt x="106" y="174"/>
                    <a:pt x="105" y="177"/>
                  </a:cubicBezTo>
                  <a:cubicBezTo>
                    <a:pt x="103" y="178"/>
                    <a:pt x="100" y="175"/>
                    <a:pt x="97" y="176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5" y="176"/>
                    <a:pt x="94" y="177"/>
                    <a:pt x="92" y="177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1" y="177"/>
                    <a:pt x="90" y="177"/>
                    <a:pt x="90" y="177"/>
                  </a:cubicBezTo>
                  <a:cubicBezTo>
                    <a:pt x="88" y="178"/>
                    <a:pt x="84" y="177"/>
                    <a:pt x="81" y="178"/>
                  </a:cubicBezTo>
                  <a:cubicBezTo>
                    <a:pt x="77" y="180"/>
                    <a:pt x="71" y="178"/>
                    <a:pt x="67" y="180"/>
                  </a:cubicBezTo>
                  <a:cubicBezTo>
                    <a:pt x="61" y="182"/>
                    <a:pt x="55" y="180"/>
                    <a:pt x="50" y="181"/>
                  </a:cubicBezTo>
                  <a:cubicBezTo>
                    <a:pt x="52" y="182"/>
                    <a:pt x="54" y="182"/>
                    <a:pt x="56" y="182"/>
                  </a:cubicBezTo>
                  <a:cubicBezTo>
                    <a:pt x="56" y="183"/>
                    <a:pt x="57" y="182"/>
                    <a:pt x="58" y="182"/>
                  </a:cubicBezTo>
                  <a:cubicBezTo>
                    <a:pt x="53" y="183"/>
                    <a:pt x="47" y="181"/>
                    <a:pt x="42" y="182"/>
                  </a:cubicBezTo>
                  <a:cubicBezTo>
                    <a:pt x="39" y="176"/>
                    <a:pt x="32" y="180"/>
                    <a:pt x="29" y="175"/>
                  </a:cubicBezTo>
                  <a:cubicBezTo>
                    <a:pt x="26" y="172"/>
                    <a:pt x="24" y="168"/>
                    <a:pt x="24" y="163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4"/>
                    <a:pt x="20" y="162"/>
                    <a:pt x="19" y="162"/>
                  </a:cubicBezTo>
                  <a:cubicBezTo>
                    <a:pt x="20" y="161"/>
                    <a:pt x="20" y="159"/>
                    <a:pt x="20" y="158"/>
                  </a:cubicBezTo>
                  <a:cubicBezTo>
                    <a:pt x="19" y="156"/>
                    <a:pt x="17" y="161"/>
                    <a:pt x="17" y="158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7" y="156"/>
                    <a:pt x="15" y="154"/>
                    <a:pt x="16" y="153"/>
                  </a:cubicBezTo>
                  <a:cubicBezTo>
                    <a:pt x="17" y="151"/>
                    <a:pt x="13" y="151"/>
                    <a:pt x="13" y="151"/>
                  </a:cubicBezTo>
                  <a:cubicBezTo>
                    <a:pt x="15" y="151"/>
                    <a:pt x="15" y="149"/>
                    <a:pt x="16" y="14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3" y="146"/>
                    <a:pt x="12" y="147"/>
                    <a:pt x="11" y="147"/>
                  </a:cubicBezTo>
                  <a:cubicBezTo>
                    <a:pt x="13" y="144"/>
                    <a:pt x="11" y="142"/>
                    <a:pt x="14" y="140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4" y="138"/>
                    <a:pt x="15" y="138"/>
                    <a:pt x="15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0" y="135"/>
                    <a:pt x="18" y="130"/>
                    <a:pt x="12" y="131"/>
                  </a:cubicBezTo>
                  <a:cubicBezTo>
                    <a:pt x="12" y="130"/>
                    <a:pt x="14" y="129"/>
                    <a:pt x="12" y="128"/>
                  </a:cubicBezTo>
                  <a:cubicBezTo>
                    <a:pt x="12" y="128"/>
                    <a:pt x="12" y="129"/>
                    <a:pt x="11" y="129"/>
                  </a:cubicBezTo>
                  <a:cubicBezTo>
                    <a:pt x="12" y="128"/>
                    <a:pt x="12" y="126"/>
                    <a:pt x="13" y="125"/>
                  </a:cubicBezTo>
                  <a:cubicBezTo>
                    <a:pt x="9" y="125"/>
                    <a:pt x="4" y="124"/>
                    <a:pt x="0" y="125"/>
                  </a:cubicBezTo>
                  <a:cubicBezTo>
                    <a:pt x="4" y="124"/>
                    <a:pt x="9" y="124"/>
                    <a:pt x="14" y="125"/>
                  </a:cubicBezTo>
                  <a:cubicBezTo>
                    <a:pt x="14" y="123"/>
                    <a:pt x="14" y="121"/>
                    <a:pt x="16" y="120"/>
                  </a:cubicBezTo>
                  <a:cubicBezTo>
                    <a:pt x="16" y="120"/>
                    <a:pt x="17" y="120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7"/>
                    <a:pt x="18" y="116"/>
                    <a:pt x="18" y="114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0"/>
                    <a:pt x="20" y="107"/>
                    <a:pt x="21" y="104"/>
                  </a:cubicBezTo>
                  <a:cubicBezTo>
                    <a:pt x="19" y="102"/>
                    <a:pt x="23" y="100"/>
                    <a:pt x="21" y="97"/>
                  </a:cubicBezTo>
                  <a:cubicBezTo>
                    <a:pt x="18" y="97"/>
                    <a:pt x="15" y="96"/>
                    <a:pt x="12" y="97"/>
                  </a:cubicBezTo>
                  <a:cubicBezTo>
                    <a:pt x="14" y="96"/>
                    <a:pt x="18" y="96"/>
                    <a:pt x="21" y="96"/>
                  </a:cubicBezTo>
                  <a:cubicBezTo>
                    <a:pt x="24" y="88"/>
                    <a:pt x="20" y="79"/>
                    <a:pt x="27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9" y="66"/>
                    <a:pt x="35" y="60"/>
                    <a:pt x="39" y="53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0"/>
                    <a:pt x="39" y="50"/>
                    <a:pt x="38" y="49"/>
                  </a:cubicBezTo>
                  <a:cubicBezTo>
                    <a:pt x="34" y="54"/>
                    <a:pt x="31" y="60"/>
                    <a:pt x="29" y="66"/>
                  </a:cubicBezTo>
                  <a:cubicBezTo>
                    <a:pt x="30" y="61"/>
                    <a:pt x="33" y="56"/>
                    <a:pt x="36" y="50"/>
                  </a:cubicBezTo>
                  <a:cubicBezTo>
                    <a:pt x="43" y="41"/>
                    <a:pt x="54" y="33"/>
                    <a:pt x="60" y="22"/>
                  </a:cubicBezTo>
                  <a:cubicBezTo>
                    <a:pt x="62" y="20"/>
                    <a:pt x="66" y="18"/>
                    <a:pt x="64" y="14"/>
                  </a:cubicBezTo>
                  <a:cubicBezTo>
                    <a:pt x="68" y="12"/>
                    <a:pt x="69" y="8"/>
                    <a:pt x="71" y="5"/>
                  </a:cubicBezTo>
                  <a:cubicBezTo>
                    <a:pt x="75" y="4"/>
                    <a:pt x="77" y="0"/>
                    <a:pt x="81" y="2"/>
                  </a:cubicBezTo>
                  <a:cubicBezTo>
                    <a:pt x="82" y="1"/>
                    <a:pt x="83" y="4"/>
                    <a:pt x="84" y="4"/>
                  </a:cubicBezTo>
                  <a:cubicBezTo>
                    <a:pt x="87" y="2"/>
                    <a:pt x="89" y="5"/>
                    <a:pt x="91" y="4"/>
                  </a:cubicBezTo>
                  <a:cubicBezTo>
                    <a:pt x="95" y="7"/>
                    <a:pt x="101" y="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3" y="11"/>
                    <a:pt x="101" y="7"/>
                    <a:pt x="99" y="9"/>
                  </a:cubicBezTo>
                  <a:cubicBezTo>
                    <a:pt x="100" y="10"/>
                    <a:pt x="103" y="9"/>
                    <a:pt x="102" y="12"/>
                  </a:cubicBezTo>
                  <a:cubicBezTo>
                    <a:pt x="109" y="17"/>
                    <a:pt x="116" y="19"/>
                    <a:pt x="121" y="26"/>
                  </a:cubicBezTo>
                  <a:cubicBezTo>
                    <a:pt x="124" y="27"/>
                    <a:pt x="127" y="29"/>
                    <a:pt x="127" y="32"/>
                  </a:cubicBezTo>
                  <a:cubicBezTo>
                    <a:pt x="128" y="33"/>
                    <a:pt x="129" y="34"/>
                    <a:pt x="131" y="35"/>
                  </a:cubicBezTo>
                  <a:cubicBezTo>
                    <a:pt x="131" y="35"/>
                    <a:pt x="131" y="35"/>
                    <a:pt x="131" y="34"/>
                  </a:cubicBezTo>
                  <a:cubicBezTo>
                    <a:pt x="131" y="36"/>
                    <a:pt x="134" y="37"/>
                    <a:pt x="136" y="39"/>
                  </a:cubicBezTo>
                  <a:cubicBezTo>
                    <a:pt x="136" y="39"/>
                    <a:pt x="137" y="38"/>
                    <a:pt x="138" y="39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9" y="41"/>
                    <a:pt x="141" y="39"/>
                    <a:pt x="143" y="41"/>
                  </a:cubicBezTo>
                  <a:cubicBezTo>
                    <a:pt x="143" y="41"/>
                    <a:pt x="142" y="41"/>
                    <a:pt x="142" y="41"/>
                  </a:cubicBezTo>
                  <a:cubicBezTo>
                    <a:pt x="146" y="42"/>
                    <a:pt x="150" y="43"/>
                    <a:pt x="155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8" y="42"/>
                    <a:pt x="161" y="41"/>
                    <a:pt x="163" y="41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2"/>
                    <a:pt x="168" y="40"/>
                    <a:pt x="169" y="40"/>
                  </a:cubicBezTo>
                  <a:cubicBezTo>
                    <a:pt x="170" y="41"/>
                    <a:pt x="170" y="42"/>
                    <a:pt x="169" y="42"/>
                  </a:cubicBezTo>
                  <a:cubicBezTo>
                    <a:pt x="167" y="41"/>
                    <a:pt x="165" y="41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5" y="44"/>
                    <a:pt x="169" y="43"/>
                    <a:pt x="171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2" y="39"/>
                    <a:pt x="174" y="42"/>
                    <a:pt x="174" y="40"/>
                  </a:cubicBezTo>
                  <a:cubicBezTo>
                    <a:pt x="176" y="40"/>
                    <a:pt x="177" y="38"/>
                    <a:pt x="178" y="36"/>
                  </a:cubicBezTo>
                  <a:cubicBezTo>
                    <a:pt x="179" y="32"/>
                    <a:pt x="183" y="29"/>
                    <a:pt x="184" y="24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5" y="28"/>
                    <a:pt x="182" y="30"/>
                    <a:pt x="181" y="34"/>
                  </a:cubicBezTo>
                  <a:cubicBezTo>
                    <a:pt x="180" y="35"/>
                    <a:pt x="182" y="36"/>
                    <a:pt x="181" y="37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79" y="37"/>
                    <a:pt x="178" y="38"/>
                    <a:pt x="178" y="40"/>
                  </a:cubicBezTo>
                  <a:cubicBezTo>
                    <a:pt x="179" y="39"/>
                    <a:pt x="181" y="40"/>
                    <a:pt x="181" y="39"/>
                  </a:cubicBezTo>
                  <a:cubicBezTo>
                    <a:pt x="181" y="38"/>
                    <a:pt x="180" y="39"/>
                    <a:pt x="179" y="39"/>
                  </a:cubicBezTo>
                  <a:cubicBezTo>
                    <a:pt x="179" y="38"/>
                    <a:pt x="180" y="38"/>
                    <a:pt x="181" y="38"/>
                  </a:cubicBezTo>
                  <a:cubicBezTo>
                    <a:pt x="181" y="39"/>
                    <a:pt x="182" y="39"/>
                    <a:pt x="182" y="40"/>
                  </a:cubicBezTo>
                  <a:cubicBezTo>
                    <a:pt x="180" y="40"/>
                    <a:pt x="178" y="41"/>
                    <a:pt x="176" y="41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1" y="37"/>
                    <a:pt x="200" y="38"/>
                    <a:pt x="200" y="38"/>
                  </a:cubicBezTo>
                  <a:cubicBezTo>
                    <a:pt x="198" y="38"/>
                    <a:pt x="196" y="39"/>
                    <a:pt x="195" y="38"/>
                  </a:cubicBezTo>
                  <a:cubicBezTo>
                    <a:pt x="197" y="37"/>
                    <a:pt x="199" y="38"/>
                    <a:pt x="201" y="38"/>
                  </a:cubicBezTo>
                  <a:cubicBezTo>
                    <a:pt x="201" y="38"/>
                    <a:pt x="202" y="38"/>
                    <a:pt x="203" y="38"/>
                  </a:cubicBezTo>
                  <a:cubicBezTo>
                    <a:pt x="203" y="37"/>
                    <a:pt x="203" y="37"/>
                    <a:pt x="203" y="36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2" y="36"/>
                    <a:pt x="204" y="34"/>
                    <a:pt x="202" y="34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201" y="36"/>
                    <a:pt x="199" y="34"/>
                    <a:pt x="198" y="35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4" y="34"/>
                    <a:pt x="203" y="33"/>
                    <a:pt x="203" y="34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4" y="37"/>
                    <a:pt x="204" y="37"/>
                    <a:pt x="204" y="37"/>
                  </a:cubicBezTo>
                  <a:cubicBezTo>
                    <a:pt x="206" y="36"/>
                    <a:pt x="207" y="38"/>
                    <a:pt x="209" y="36"/>
                  </a:cubicBezTo>
                  <a:cubicBezTo>
                    <a:pt x="210" y="37"/>
                    <a:pt x="212" y="35"/>
                    <a:pt x="214" y="35"/>
                  </a:cubicBezTo>
                  <a:cubicBezTo>
                    <a:pt x="214" y="36"/>
                    <a:pt x="214" y="36"/>
                    <a:pt x="214" y="36"/>
                  </a:cubicBezTo>
                  <a:cubicBezTo>
                    <a:pt x="210" y="37"/>
                    <a:pt x="207" y="37"/>
                    <a:pt x="204" y="39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82" y="44"/>
                    <a:pt x="185" y="43"/>
                    <a:pt x="188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9" y="45"/>
                    <a:pt x="190" y="42"/>
                    <a:pt x="192" y="42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3"/>
                    <a:pt x="197" y="43"/>
                    <a:pt x="197" y="42"/>
                  </a:cubicBezTo>
                  <a:cubicBezTo>
                    <a:pt x="199" y="43"/>
                    <a:pt x="203" y="42"/>
                    <a:pt x="206" y="41"/>
                  </a:cubicBezTo>
                  <a:cubicBezTo>
                    <a:pt x="206" y="41"/>
                    <a:pt x="206" y="41"/>
                    <a:pt x="205" y="42"/>
                  </a:cubicBezTo>
                  <a:cubicBezTo>
                    <a:pt x="207" y="43"/>
                    <a:pt x="207" y="43"/>
                    <a:pt x="207" y="43"/>
                  </a:cubicBezTo>
                  <a:cubicBezTo>
                    <a:pt x="207" y="42"/>
                    <a:pt x="207" y="42"/>
                    <a:pt x="207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7" y="41"/>
                    <a:pt x="204" y="45"/>
                    <a:pt x="201" y="43"/>
                  </a:cubicBezTo>
                  <a:cubicBezTo>
                    <a:pt x="199" y="42"/>
                    <a:pt x="198" y="46"/>
                    <a:pt x="196" y="44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3" y="44"/>
                    <a:pt x="192" y="44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89" y="46"/>
                    <a:pt x="186" y="45"/>
                    <a:pt x="185" y="47"/>
                  </a:cubicBezTo>
                  <a:cubicBezTo>
                    <a:pt x="185" y="46"/>
                    <a:pt x="185" y="46"/>
                    <a:pt x="184" y="46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92" y="47"/>
                    <a:pt x="200" y="45"/>
                    <a:pt x="207" y="45"/>
                  </a:cubicBezTo>
                  <a:cubicBezTo>
                    <a:pt x="207" y="43"/>
                    <a:pt x="207" y="43"/>
                    <a:pt x="207" y="43"/>
                  </a:cubicBezTo>
                  <a:cubicBezTo>
                    <a:pt x="209" y="44"/>
                    <a:pt x="213" y="44"/>
                    <a:pt x="215" y="42"/>
                  </a:cubicBezTo>
                  <a:cubicBezTo>
                    <a:pt x="215" y="42"/>
                    <a:pt x="215" y="42"/>
                    <a:pt x="215" y="42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6" y="42"/>
                    <a:pt x="216" y="42"/>
                    <a:pt x="217" y="42"/>
                  </a:cubicBezTo>
                  <a:cubicBezTo>
                    <a:pt x="218" y="42"/>
                    <a:pt x="218" y="42"/>
                    <a:pt x="218" y="42"/>
                  </a:cubicBezTo>
                  <a:cubicBezTo>
                    <a:pt x="218" y="43"/>
                    <a:pt x="220" y="42"/>
                    <a:pt x="221" y="43"/>
                  </a:cubicBezTo>
                  <a:cubicBezTo>
                    <a:pt x="223" y="43"/>
                    <a:pt x="227" y="41"/>
                    <a:pt x="227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9" y="42"/>
                    <a:pt x="230" y="43"/>
                    <a:pt x="230" y="41"/>
                  </a:cubicBezTo>
                  <a:cubicBezTo>
                    <a:pt x="230" y="41"/>
                    <a:pt x="230" y="42"/>
                    <a:pt x="231" y="42"/>
                  </a:cubicBezTo>
                  <a:cubicBezTo>
                    <a:pt x="231" y="42"/>
                    <a:pt x="231" y="41"/>
                    <a:pt x="231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2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3" y="41"/>
                    <a:pt x="234" y="42"/>
                    <a:pt x="235" y="41"/>
                  </a:cubicBezTo>
                  <a:cubicBezTo>
                    <a:pt x="235" y="41"/>
                    <a:pt x="235" y="41"/>
                    <a:pt x="235" y="40"/>
                  </a:cubicBezTo>
                  <a:cubicBezTo>
                    <a:pt x="238" y="43"/>
                    <a:pt x="240" y="39"/>
                    <a:pt x="241" y="40"/>
                  </a:cubicBezTo>
                  <a:cubicBezTo>
                    <a:pt x="241" y="42"/>
                    <a:pt x="240" y="40"/>
                    <a:pt x="239" y="42"/>
                  </a:cubicBezTo>
                  <a:cubicBezTo>
                    <a:pt x="240" y="43"/>
                    <a:pt x="242" y="41"/>
                    <a:pt x="243" y="41"/>
                  </a:cubicBezTo>
                  <a:cubicBezTo>
                    <a:pt x="243" y="40"/>
                    <a:pt x="243" y="40"/>
                    <a:pt x="243" y="40"/>
                  </a:cubicBezTo>
                  <a:cubicBezTo>
                    <a:pt x="243" y="40"/>
                    <a:pt x="243" y="40"/>
                    <a:pt x="243" y="40"/>
                  </a:cubicBezTo>
                  <a:cubicBezTo>
                    <a:pt x="243" y="41"/>
                    <a:pt x="243" y="41"/>
                    <a:pt x="243" y="41"/>
                  </a:cubicBezTo>
                  <a:cubicBezTo>
                    <a:pt x="244" y="41"/>
                    <a:pt x="245" y="41"/>
                    <a:pt x="245" y="41"/>
                  </a:cubicBezTo>
                  <a:cubicBezTo>
                    <a:pt x="246" y="41"/>
                    <a:pt x="246" y="41"/>
                    <a:pt x="246" y="41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6" y="43"/>
                    <a:pt x="246" y="43"/>
                    <a:pt x="246" y="43"/>
                  </a:cubicBezTo>
                  <a:cubicBezTo>
                    <a:pt x="245" y="44"/>
                    <a:pt x="245" y="44"/>
                    <a:pt x="245" y="44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3" y="43"/>
                    <a:pt x="244" y="44"/>
                    <a:pt x="244" y="44"/>
                  </a:cubicBezTo>
                  <a:cubicBezTo>
                    <a:pt x="244" y="45"/>
                    <a:pt x="242" y="44"/>
                    <a:pt x="243" y="43"/>
                  </a:cubicBezTo>
                  <a:cubicBezTo>
                    <a:pt x="237" y="43"/>
                    <a:pt x="237" y="43"/>
                    <a:pt x="237" y="43"/>
                  </a:cubicBezTo>
                  <a:cubicBezTo>
                    <a:pt x="238" y="43"/>
                    <a:pt x="238" y="42"/>
                    <a:pt x="238" y="42"/>
                  </a:cubicBezTo>
                  <a:cubicBezTo>
                    <a:pt x="237" y="41"/>
                    <a:pt x="236" y="45"/>
                    <a:pt x="234" y="43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33" y="43"/>
                    <a:pt x="232" y="43"/>
                    <a:pt x="232" y="43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1" y="43"/>
                    <a:pt x="228" y="45"/>
                    <a:pt x="225" y="45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4" y="45"/>
                    <a:pt x="220" y="44"/>
                    <a:pt x="219" y="46"/>
                  </a:cubicBezTo>
                  <a:cubicBezTo>
                    <a:pt x="215" y="47"/>
                    <a:pt x="210" y="48"/>
                    <a:pt x="205" y="48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13" y="48"/>
                    <a:pt x="222" y="49"/>
                    <a:pt x="230" y="46"/>
                  </a:cubicBezTo>
                  <a:cubicBezTo>
                    <a:pt x="231" y="47"/>
                    <a:pt x="232" y="46"/>
                    <a:pt x="232" y="46"/>
                  </a:cubicBezTo>
                  <a:cubicBezTo>
                    <a:pt x="233" y="47"/>
                    <a:pt x="232" y="47"/>
                    <a:pt x="231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0" y="49"/>
                    <a:pt x="229" y="47"/>
                    <a:pt x="228" y="48"/>
                  </a:cubicBezTo>
                  <a:cubicBezTo>
                    <a:pt x="226" y="48"/>
                    <a:pt x="224" y="49"/>
                    <a:pt x="222" y="50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0" y="49"/>
                    <a:pt x="229" y="51"/>
                    <a:pt x="229" y="49"/>
                  </a:cubicBezTo>
                  <a:cubicBezTo>
                    <a:pt x="224" y="51"/>
                    <a:pt x="221" y="50"/>
                    <a:pt x="217" y="53"/>
                  </a:cubicBezTo>
                  <a:cubicBezTo>
                    <a:pt x="220" y="54"/>
                    <a:pt x="223" y="53"/>
                    <a:pt x="225" y="54"/>
                  </a:cubicBezTo>
                  <a:cubicBezTo>
                    <a:pt x="226" y="53"/>
                    <a:pt x="226" y="53"/>
                    <a:pt x="226" y="53"/>
                  </a:cubicBezTo>
                  <a:cubicBezTo>
                    <a:pt x="226" y="53"/>
                    <a:pt x="226" y="53"/>
                    <a:pt x="227" y="53"/>
                  </a:cubicBezTo>
                  <a:cubicBezTo>
                    <a:pt x="230" y="54"/>
                    <a:pt x="226" y="51"/>
                    <a:pt x="229" y="5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33" y="53"/>
                    <a:pt x="238" y="51"/>
                    <a:pt x="243" y="51"/>
                  </a:cubicBezTo>
                  <a:cubicBezTo>
                    <a:pt x="240" y="49"/>
                    <a:pt x="239" y="51"/>
                    <a:pt x="237" y="49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9"/>
                    <a:pt x="240" y="49"/>
                    <a:pt x="240" y="49"/>
                  </a:cubicBezTo>
                  <a:cubicBezTo>
                    <a:pt x="241" y="49"/>
                    <a:pt x="242" y="50"/>
                    <a:pt x="243" y="50"/>
                  </a:cubicBezTo>
                  <a:cubicBezTo>
                    <a:pt x="243" y="50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4" y="51"/>
                    <a:pt x="244" y="51"/>
                    <a:pt x="245" y="50"/>
                  </a:cubicBezTo>
                  <a:cubicBezTo>
                    <a:pt x="246" y="50"/>
                    <a:pt x="245" y="49"/>
                    <a:pt x="245" y="49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6" y="49"/>
                    <a:pt x="246" y="50"/>
                    <a:pt x="247" y="49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49" y="48"/>
                    <a:pt x="248" y="48"/>
                    <a:pt x="248" y="48"/>
                  </a:cubicBezTo>
                  <a:cubicBezTo>
                    <a:pt x="249" y="47"/>
                    <a:pt x="249" y="47"/>
                    <a:pt x="249" y="47"/>
                  </a:cubicBezTo>
                  <a:cubicBezTo>
                    <a:pt x="250" y="47"/>
                    <a:pt x="250" y="48"/>
                    <a:pt x="250" y="48"/>
                  </a:cubicBezTo>
                  <a:cubicBezTo>
                    <a:pt x="249" y="48"/>
                    <a:pt x="249" y="48"/>
                    <a:pt x="249" y="49"/>
                  </a:cubicBezTo>
                  <a:cubicBezTo>
                    <a:pt x="251" y="47"/>
                    <a:pt x="254" y="51"/>
                    <a:pt x="256" y="49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46" y="50"/>
                    <a:pt x="235" y="54"/>
                    <a:pt x="224" y="55"/>
                  </a:cubicBezTo>
                  <a:cubicBezTo>
                    <a:pt x="223" y="56"/>
                    <a:pt x="223" y="56"/>
                    <a:pt x="223" y="57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2" y="59"/>
                    <a:pt x="222" y="56"/>
                    <a:pt x="219" y="57"/>
                  </a:cubicBezTo>
                  <a:cubicBezTo>
                    <a:pt x="217" y="58"/>
                    <a:pt x="214" y="59"/>
                    <a:pt x="212" y="60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216" y="61"/>
                    <a:pt x="219" y="59"/>
                    <a:pt x="223" y="60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5" y="64"/>
                    <a:pt x="219" y="63"/>
                    <a:pt x="219" y="63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5"/>
                    <a:pt x="221" y="64"/>
                    <a:pt x="222" y="64"/>
                  </a:cubicBezTo>
                  <a:cubicBezTo>
                    <a:pt x="223" y="65"/>
                    <a:pt x="225" y="65"/>
                    <a:pt x="227" y="65"/>
                  </a:cubicBezTo>
                  <a:cubicBezTo>
                    <a:pt x="237" y="65"/>
                    <a:pt x="248" y="63"/>
                    <a:pt x="258" y="62"/>
                  </a:cubicBezTo>
                  <a:cubicBezTo>
                    <a:pt x="257" y="63"/>
                    <a:pt x="257" y="63"/>
                    <a:pt x="257" y="63"/>
                  </a:cubicBezTo>
                  <a:cubicBezTo>
                    <a:pt x="252" y="65"/>
                    <a:pt x="246" y="65"/>
                    <a:pt x="242" y="66"/>
                  </a:cubicBezTo>
                  <a:cubicBezTo>
                    <a:pt x="245" y="66"/>
                    <a:pt x="249" y="67"/>
                    <a:pt x="252" y="67"/>
                  </a:cubicBezTo>
                  <a:cubicBezTo>
                    <a:pt x="254" y="68"/>
                    <a:pt x="260" y="66"/>
                    <a:pt x="263" y="67"/>
                  </a:cubicBezTo>
                  <a:cubicBezTo>
                    <a:pt x="264" y="64"/>
                    <a:pt x="268" y="65"/>
                    <a:pt x="270" y="63"/>
                  </a:cubicBezTo>
                  <a:cubicBezTo>
                    <a:pt x="271" y="64"/>
                    <a:pt x="272" y="62"/>
                    <a:pt x="272" y="62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2" y="60"/>
                    <a:pt x="273" y="58"/>
                    <a:pt x="271" y="58"/>
                  </a:cubicBezTo>
                  <a:cubicBezTo>
                    <a:pt x="271" y="58"/>
                    <a:pt x="271" y="58"/>
                    <a:pt x="271" y="59"/>
                  </a:cubicBezTo>
                  <a:cubicBezTo>
                    <a:pt x="270" y="59"/>
                    <a:pt x="270" y="59"/>
                    <a:pt x="270" y="59"/>
                  </a:cubicBezTo>
                  <a:cubicBezTo>
                    <a:pt x="271" y="58"/>
                    <a:pt x="271" y="57"/>
                    <a:pt x="272" y="57"/>
                  </a:cubicBezTo>
                  <a:cubicBezTo>
                    <a:pt x="273" y="57"/>
                    <a:pt x="273" y="57"/>
                    <a:pt x="273" y="57"/>
                  </a:cubicBezTo>
                  <a:cubicBezTo>
                    <a:pt x="273" y="56"/>
                    <a:pt x="272" y="56"/>
                    <a:pt x="271" y="56"/>
                  </a:cubicBezTo>
                  <a:cubicBezTo>
                    <a:pt x="271" y="56"/>
                    <a:pt x="271" y="56"/>
                    <a:pt x="271" y="56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71" y="53"/>
                    <a:pt x="274" y="57"/>
                    <a:pt x="275" y="54"/>
                  </a:cubicBezTo>
                  <a:cubicBezTo>
                    <a:pt x="275" y="54"/>
                    <a:pt x="275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5" y="52"/>
                    <a:pt x="274" y="51"/>
                    <a:pt x="271" y="52"/>
                  </a:cubicBezTo>
                  <a:cubicBezTo>
                    <a:pt x="272" y="50"/>
                    <a:pt x="276" y="51"/>
                    <a:pt x="275" y="48"/>
                  </a:cubicBezTo>
                  <a:cubicBezTo>
                    <a:pt x="275" y="50"/>
                    <a:pt x="272" y="48"/>
                    <a:pt x="271" y="50"/>
                  </a:cubicBezTo>
                  <a:cubicBezTo>
                    <a:pt x="271" y="48"/>
                    <a:pt x="270" y="51"/>
                    <a:pt x="269" y="49"/>
                  </a:cubicBezTo>
                  <a:cubicBezTo>
                    <a:pt x="270" y="49"/>
                    <a:pt x="270" y="49"/>
                    <a:pt x="270" y="48"/>
                  </a:cubicBezTo>
                  <a:cubicBezTo>
                    <a:pt x="270" y="48"/>
                    <a:pt x="269" y="48"/>
                    <a:pt x="269" y="48"/>
                  </a:cubicBezTo>
                  <a:cubicBezTo>
                    <a:pt x="269" y="50"/>
                    <a:pt x="267" y="48"/>
                    <a:pt x="266" y="50"/>
                  </a:cubicBezTo>
                  <a:cubicBezTo>
                    <a:pt x="266" y="50"/>
                    <a:pt x="264" y="50"/>
                    <a:pt x="263" y="50"/>
                  </a:cubicBezTo>
                  <a:cubicBezTo>
                    <a:pt x="263" y="49"/>
                    <a:pt x="265" y="49"/>
                    <a:pt x="265" y="47"/>
                  </a:cubicBezTo>
                  <a:cubicBezTo>
                    <a:pt x="264" y="48"/>
                    <a:pt x="264" y="48"/>
                    <a:pt x="264" y="48"/>
                  </a:cubicBezTo>
                  <a:cubicBezTo>
                    <a:pt x="265" y="45"/>
                    <a:pt x="267" y="48"/>
                    <a:pt x="269" y="46"/>
                  </a:cubicBezTo>
                  <a:cubicBezTo>
                    <a:pt x="268" y="45"/>
                    <a:pt x="267" y="46"/>
                    <a:pt x="266" y="46"/>
                  </a:cubicBezTo>
                  <a:cubicBezTo>
                    <a:pt x="267" y="45"/>
                    <a:pt x="268" y="45"/>
                    <a:pt x="269" y="45"/>
                  </a:cubicBezTo>
                  <a:cubicBezTo>
                    <a:pt x="269" y="46"/>
                    <a:pt x="269" y="46"/>
                    <a:pt x="269" y="46"/>
                  </a:cubicBezTo>
                  <a:cubicBezTo>
                    <a:pt x="270" y="47"/>
                    <a:pt x="270" y="46"/>
                    <a:pt x="271" y="46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3" y="44"/>
                    <a:pt x="272" y="46"/>
                    <a:pt x="273" y="47"/>
                  </a:cubicBezTo>
                  <a:cubicBezTo>
                    <a:pt x="273" y="45"/>
                    <a:pt x="275" y="46"/>
                    <a:pt x="275" y="44"/>
                  </a:cubicBezTo>
                  <a:cubicBezTo>
                    <a:pt x="274" y="43"/>
                    <a:pt x="273" y="44"/>
                    <a:pt x="273" y="44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8" y="42"/>
                    <a:pt x="283" y="43"/>
                    <a:pt x="288" y="41"/>
                  </a:cubicBezTo>
                  <a:cubicBezTo>
                    <a:pt x="288" y="40"/>
                    <a:pt x="288" y="40"/>
                    <a:pt x="288" y="40"/>
                  </a:cubicBezTo>
                  <a:cubicBezTo>
                    <a:pt x="290" y="42"/>
                    <a:pt x="293" y="40"/>
                    <a:pt x="294" y="41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6" y="42"/>
                    <a:pt x="297" y="42"/>
                  </a:cubicBezTo>
                  <a:cubicBezTo>
                    <a:pt x="297" y="41"/>
                    <a:pt x="297" y="41"/>
                    <a:pt x="297" y="40"/>
                  </a:cubicBezTo>
                  <a:cubicBezTo>
                    <a:pt x="296" y="39"/>
                    <a:pt x="296" y="41"/>
                    <a:pt x="295" y="41"/>
                  </a:cubicBezTo>
                  <a:cubicBezTo>
                    <a:pt x="296" y="41"/>
                    <a:pt x="296" y="39"/>
                    <a:pt x="297" y="40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8" y="40"/>
                    <a:pt x="298" y="41"/>
                    <a:pt x="299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19" y="40"/>
                    <a:pt x="329" y="40"/>
                    <a:pt x="339" y="38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49" y="37"/>
                    <a:pt x="361" y="38"/>
                    <a:pt x="371" y="35"/>
                  </a:cubicBezTo>
                  <a:cubicBezTo>
                    <a:pt x="370" y="34"/>
                    <a:pt x="370" y="34"/>
                    <a:pt x="370" y="34"/>
                  </a:cubicBezTo>
                  <a:cubicBezTo>
                    <a:pt x="371" y="34"/>
                    <a:pt x="371" y="34"/>
                    <a:pt x="371" y="34"/>
                  </a:cubicBezTo>
                  <a:cubicBezTo>
                    <a:pt x="371" y="35"/>
                    <a:pt x="372" y="35"/>
                    <a:pt x="373" y="35"/>
                  </a:cubicBezTo>
                  <a:cubicBezTo>
                    <a:pt x="373" y="36"/>
                    <a:pt x="371" y="35"/>
                    <a:pt x="370" y="37"/>
                  </a:cubicBezTo>
                  <a:cubicBezTo>
                    <a:pt x="371" y="38"/>
                    <a:pt x="373" y="38"/>
                    <a:pt x="374" y="37"/>
                  </a:cubicBezTo>
                  <a:cubicBezTo>
                    <a:pt x="375" y="37"/>
                    <a:pt x="374" y="38"/>
                    <a:pt x="374" y="38"/>
                  </a:cubicBezTo>
                  <a:cubicBezTo>
                    <a:pt x="376" y="38"/>
                    <a:pt x="378" y="38"/>
                    <a:pt x="380" y="37"/>
                  </a:cubicBezTo>
                  <a:cubicBezTo>
                    <a:pt x="380" y="38"/>
                    <a:pt x="380" y="38"/>
                    <a:pt x="380" y="38"/>
                  </a:cubicBezTo>
                  <a:cubicBezTo>
                    <a:pt x="385" y="38"/>
                    <a:pt x="390" y="35"/>
                    <a:pt x="394" y="37"/>
                  </a:cubicBezTo>
                  <a:cubicBezTo>
                    <a:pt x="395" y="34"/>
                    <a:pt x="396" y="38"/>
                    <a:pt x="397" y="36"/>
                  </a:cubicBezTo>
                  <a:cubicBezTo>
                    <a:pt x="397" y="35"/>
                    <a:pt x="398" y="36"/>
                    <a:pt x="398" y="36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400" y="35"/>
                    <a:pt x="401" y="34"/>
                  </a:cubicBezTo>
                  <a:cubicBezTo>
                    <a:pt x="403" y="35"/>
                    <a:pt x="404" y="33"/>
                    <a:pt x="407" y="33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4"/>
                    <a:pt x="406" y="34"/>
                    <a:pt x="406" y="34"/>
                  </a:cubicBezTo>
                  <a:cubicBezTo>
                    <a:pt x="406" y="36"/>
                    <a:pt x="404" y="37"/>
                    <a:pt x="406" y="39"/>
                  </a:cubicBezTo>
                  <a:cubicBezTo>
                    <a:pt x="408" y="39"/>
                    <a:pt x="406" y="36"/>
                    <a:pt x="408" y="36"/>
                  </a:cubicBezTo>
                  <a:cubicBezTo>
                    <a:pt x="408" y="37"/>
                    <a:pt x="408" y="38"/>
                    <a:pt x="409" y="38"/>
                  </a:cubicBezTo>
                  <a:cubicBezTo>
                    <a:pt x="410" y="38"/>
                    <a:pt x="409" y="37"/>
                    <a:pt x="410" y="37"/>
                  </a:cubicBezTo>
                  <a:cubicBezTo>
                    <a:pt x="410" y="36"/>
                    <a:pt x="409" y="37"/>
                    <a:pt x="409" y="37"/>
                  </a:cubicBezTo>
                  <a:cubicBezTo>
                    <a:pt x="411" y="36"/>
                    <a:pt x="411" y="36"/>
                    <a:pt x="411" y="36"/>
                  </a:cubicBezTo>
                  <a:cubicBezTo>
                    <a:pt x="410" y="37"/>
                    <a:pt x="410" y="37"/>
                    <a:pt x="410" y="37"/>
                  </a:cubicBezTo>
                  <a:cubicBezTo>
                    <a:pt x="411" y="38"/>
                    <a:pt x="413" y="38"/>
                    <a:pt x="414" y="37"/>
                  </a:cubicBezTo>
                  <a:cubicBezTo>
                    <a:pt x="415" y="37"/>
                    <a:pt x="413" y="38"/>
                    <a:pt x="412" y="38"/>
                  </a:cubicBezTo>
                  <a:cubicBezTo>
                    <a:pt x="409" y="40"/>
                    <a:pt x="406" y="37"/>
                    <a:pt x="404" y="41"/>
                  </a:cubicBezTo>
                  <a:cubicBezTo>
                    <a:pt x="406" y="42"/>
                    <a:pt x="411" y="40"/>
                    <a:pt x="412" y="42"/>
                  </a:cubicBezTo>
                  <a:cubicBezTo>
                    <a:pt x="411" y="43"/>
                    <a:pt x="408" y="43"/>
                    <a:pt x="408" y="44"/>
                  </a:cubicBezTo>
                  <a:cubicBezTo>
                    <a:pt x="408" y="44"/>
                    <a:pt x="408" y="43"/>
                    <a:pt x="407" y="43"/>
                  </a:cubicBezTo>
                  <a:cubicBezTo>
                    <a:pt x="405" y="43"/>
                    <a:pt x="406" y="45"/>
                    <a:pt x="405" y="45"/>
                  </a:cubicBezTo>
                  <a:cubicBezTo>
                    <a:pt x="404" y="45"/>
                    <a:pt x="404" y="45"/>
                    <a:pt x="404" y="45"/>
                  </a:cubicBezTo>
                  <a:cubicBezTo>
                    <a:pt x="405" y="47"/>
                    <a:pt x="402" y="46"/>
                    <a:pt x="402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399" y="48"/>
                    <a:pt x="395" y="48"/>
                    <a:pt x="393" y="49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394" y="50"/>
                    <a:pt x="388" y="50"/>
                    <a:pt x="383" y="53"/>
                  </a:cubicBezTo>
                  <a:cubicBezTo>
                    <a:pt x="385" y="51"/>
                    <a:pt x="385" y="51"/>
                    <a:pt x="385" y="51"/>
                  </a:cubicBezTo>
                  <a:cubicBezTo>
                    <a:pt x="383" y="52"/>
                    <a:pt x="379" y="51"/>
                    <a:pt x="377" y="53"/>
                  </a:cubicBezTo>
                  <a:cubicBezTo>
                    <a:pt x="378" y="53"/>
                    <a:pt x="380" y="50"/>
                    <a:pt x="381" y="51"/>
                  </a:cubicBezTo>
                  <a:cubicBezTo>
                    <a:pt x="384" y="52"/>
                    <a:pt x="385" y="47"/>
                    <a:pt x="387" y="49"/>
                  </a:cubicBezTo>
                  <a:cubicBezTo>
                    <a:pt x="391" y="47"/>
                    <a:pt x="395" y="48"/>
                    <a:pt x="398" y="45"/>
                  </a:cubicBezTo>
                  <a:cubicBezTo>
                    <a:pt x="390" y="46"/>
                    <a:pt x="390" y="46"/>
                    <a:pt x="390" y="46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389" y="45"/>
                    <a:pt x="387" y="45"/>
                    <a:pt x="386" y="46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90" y="48"/>
                    <a:pt x="389" y="47"/>
                    <a:pt x="388" y="48"/>
                  </a:cubicBezTo>
                  <a:cubicBezTo>
                    <a:pt x="388" y="47"/>
                    <a:pt x="387" y="47"/>
                    <a:pt x="387" y="47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85" y="49"/>
                    <a:pt x="382" y="48"/>
                    <a:pt x="381" y="49"/>
                  </a:cubicBezTo>
                  <a:cubicBezTo>
                    <a:pt x="380" y="50"/>
                    <a:pt x="377" y="47"/>
                    <a:pt x="377" y="50"/>
                  </a:cubicBezTo>
                  <a:cubicBezTo>
                    <a:pt x="376" y="51"/>
                    <a:pt x="376" y="51"/>
                    <a:pt x="376" y="51"/>
                  </a:cubicBezTo>
                  <a:cubicBezTo>
                    <a:pt x="375" y="49"/>
                    <a:pt x="375" y="49"/>
                    <a:pt x="375" y="49"/>
                  </a:cubicBezTo>
                  <a:cubicBezTo>
                    <a:pt x="365" y="51"/>
                    <a:pt x="365" y="51"/>
                    <a:pt x="365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0" y="51"/>
                    <a:pt x="357" y="53"/>
                    <a:pt x="351" y="55"/>
                  </a:cubicBezTo>
                  <a:cubicBezTo>
                    <a:pt x="350" y="55"/>
                    <a:pt x="349" y="54"/>
                    <a:pt x="348" y="54"/>
                  </a:cubicBezTo>
                  <a:cubicBezTo>
                    <a:pt x="347" y="55"/>
                    <a:pt x="347" y="55"/>
                    <a:pt x="347" y="55"/>
                  </a:cubicBezTo>
                  <a:cubicBezTo>
                    <a:pt x="343" y="55"/>
                    <a:pt x="341" y="55"/>
                    <a:pt x="335" y="55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2" y="53"/>
                    <a:pt x="342" y="53"/>
                    <a:pt x="342" y="53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42" y="55"/>
                    <a:pt x="343" y="55"/>
                    <a:pt x="343" y="55"/>
                  </a:cubicBezTo>
                  <a:cubicBezTo>
                    <a:pt x="344" y="55"/>
                    <a:pt x="344" y="54"/>
                    <a:pt x="344" y="54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4"/>
                    <a:pt x="345" y="53"/>
                    <a:pt x="347" y="53"/>
                  </a:cubicBezTo>
                  <a:cubicBezTo>
                    <a:pt x="347" y="53"/>
                    <a:pt x="347" y="53"/>
                    <a:pt x="346" y="54"/>
                  </a:cubicBezTo>
                  <a:cubicBezTo>
                    <a:pt x="347" y="54"/>
                    <a:pt x="347" y="54"/>
                    <a:pt x="347" y="54"/>
                  </a:cubicBezTo>
                  <a:cubicBezTo>
                    <a:pt x="349" y="53"/>
                    <a:pt x="352" y="54"/>
                    <a:pt x="355" y="52"/>
                  </a:cubicBezTo>
                  <a:cubicBezTo>
                    <a:pt x="362" y="50"/>
                    <a:pt x="362" y="50"/>
                    <a:pt x="362" y="50"/>
                  </a:cubicBezTo>
                  <a:cubicBezTo>
                    <a:pt x="362" y="49"/>
                    <a:pt x="363" y="49"/>
                    <a:pt x="364" y="49"/>
                  </a:cubicBezTo>
                  <a:cubicBezTo>
                    <a:pt x="364" y="49"/>
                    <a:pt x="364" y="49"/>
                    <a:pt x="364" y="49"/>
                  </a:cubicBezTo>
                  <a:cubicBezTo>
                    <a:pt x="369" y="48"/>
                    <a:pt x="375" y="47"/>
                    <a:pt x="380" y="46"/>
                  </a:cubicBezTo>
                  <a:cubicBezTo>
                    <a:pt x="380" y="46"/>
                    <a:pt x="380" y="46"/>
                    <a:pt x="380" y="46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5"/>
                    <a:pt x="378" y="45"/>
                    <a:pt x="378" y="45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77" y="42"/>
                    <a:pt x="375" y="44"/>
                    <a:pt x="375" y="46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3" y="44"/>
                    <a:pt x="372" y="45"/>
                    <a:pt x="371" y="46"/>
                  </a:cubicBezTo>
                  <a:cubicBezTo>
                    <a:pt x="371" y="47"/>
                    <a:pt x="371" y="47"/>
                    <a:pt x="371" y="47"/>
                  </a:cubicBezTo>
                  <a:cubicBezTo>
                    <a:pt x="370" y="46"/>
                    <a:pt x="370" y="46"/>
                    <a:pt x="369" y="45"/>
                  </a:cubicBezTo>
                  <a:cubicBezTo>
                    <a:pt x="362" y="47"/>
                    <a:pt x="362" y="47"/>
                    <a:pt x="362" y="47"/>
                  </a:cubicBezTo>
                  <a:cubicBezTo>
                    <a:pt x="362" y="47"/>
                    <a:pt x="362" y="47"/>
                    <a:pt x="362" y="47"/>
                  </a:cubicBezTo>
                  <a:cubicBezTo>
                    <a:pt x="362" y="46"/>
                    <a:pt x="361" y="47"/>
                    <a:pt x="361" y="46"/>
                  </a:cubicBezTo>
                  <a:cubicBezTo>
                    <a:pt x="361" y="47"/>
                    <a:pt x="360" y="48"/>
                    <a:pt x="359" y="48"/>
                  </a:cubicBezTo>
                  <a:cubicBezTo>
                    <a:pt x="359" y="47"/>
                    <a:pt x="359" y="47"/>
                    <a:pt x="359" y="47"/>
                  </a:cubicBezTo>
                  <a:cubicBezTo>
                    <a:pt x="358" y="47"/>
                    <a:pt x="358" y="49"/>
                    <a:pt x="356" y="49"/>
                  </a:cubicBezTo>
                  <a:cubicBezTo>
                    <a:pt x="357" y="48"/>
                    <a:pt x="357" y="48"/>
                    <a:pt x="357" y="48"/>
                  </a:cubicBezTo>
                  <a:cubicBezTo>
                    <a:pt x="356" y="47"/>
                    <a:pt x="353" y="47"/>
                    <a:pt x="352" y="48"/>
                  </a:cubicBezTo>
                  <a:cubicBezTo>
                    <a:pt x="352" y="49"/>
                    <a:pt x="352" y="49"/>
                    <a:pt x="352" y="49"/>
                  </a:cubicBezTo>
                  <a:cubicBezTo>
                    <a:pt x="352" y="48"/>
                    <a:pt x="351" y="48"/>
                    <a:pt x="351" y="48"/>
                  </a:cubicBezTo>
                  <a:cubicBezTo>
                    <a:pt x="347" y="49"/>
                    <a:pt x="342" y="49"/>
                    <a:pt x="338" y="50"/>
                  </a:cubicBezTo>
                  <a:cubicBezTo>
                    <a:pt x="336" y="50"/>
                    <a:pt x="333" y="50"/>
                    <a:pt x="331" y="51"/>
                  </a:cubicBezTo>
                  <a:cubicBezTo>
                    <a:pt x="332" y="52"/>
                    <a:pt x="332" y="52"/>
                    <a:pt x="332" y="52"/>
                  </a:cubicBezTo>
                  <a:cubicBezTo>
                    <a:pt x="331" y="51"/>
                    <a:pt x="331" y="51"/>
                    <a:pt x="331" y="51"/>
                  </a:cubicBezTo>
                  <a:cubicBezTo>
                    <a:pt x="330" y="52"/>
                    <a:pt x="330" y="53"/>
                    <a:pt x="331" y="53"/>
                  </a:cubicBezTo>
                  <a:cubicBezTo>
                    <a:pt x="331" y="54"/>
                    <a:pt x="332" y="53"/>
                    <a:pt x="333" y="53"/>
                  </a:cubicBezTo>
                  <a:cubicBezTo>
                    <a:pt x="333" y="54"/>
                    <a:pt x="331" y="54"/>
                    <a:pt x="331" y="55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6"/>
                    <a:pt x="327" y="55"/>
                    <a:pt x="328" y="57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7" y="56"/>
                    <a:pt x="328" y="56"/>
                    <a:pt x="328" y="56"/>
                  </a:cubicBezTo>
                  <a:cubicBezTo>
                    <a:pt x="328" y="55"/>
                    <a:pt x="327" y="55"/>
                    <a:pt x="326" y="55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328" y="55"/>
                    <a:pt x="329" y="53"/>
                    <a:pt x="330" y="52"/>
                  </a:cubicBezTo>
                  <a:cubicBezTo>
                    <a:pt x="330" y="52"/>
                    <a:pt x="327" y="53"/>
                    <a:pt x="326" y="51"/>
                  </a:cubicBezTo>
                  <a:cubicBezTo>
                    <a:pt x="325" y="52"/>
                    <a:pt x="325" y="52"/>
                    <a:pt x="325" y="52"/>
                  </a:cubicBezTo>
                  <a:cubicBezTo>
                    <a:pt x="326" y="53"/>
                    <a:pt x="326" y="53"/>
                    <a:pt x="327" y="53"/>
                  </a:cubicBezTo>
                  <a:cubicBezTo>
                    <a:pt x="327" y="53"/>
                    <a:pt x="327" y="53"/>
                    <a:pt x="327" y="53"/>
                  </a:cubicBezTo>
                  <a:cubicBezTo>
                    <a:pt x="326" y="53"/>
                    <a:pt x="325" y="52"/>
                    <a:pt x="324" y="52"/>
                  </a:cubicBezTo>
                  <a:cubicBezTo>
                    <a:pt x="323" y="54"/>
                    <a:pt x="322" y="52"/>
                    <a:pt x="320" y="53"/>
                  </a:cubicBezTo>
                  <a:cubicBezTo>
                    <a:pt x="321" y="51"/>
                    <a:pt x="324" y="53"/>
                    <a:pt x="325" y="51"/>
                  </a:cubicBezTo>
                  <a:cubicBezTo>
                    <a:pt x="322" y="51"/>
                    <a:pt x="318" y="52"/>
                    <a:pt x="314" y="52"/>
                  </a:cubicBezTo>
                  <a:cubicBezTo>
                    <a:pt x="314" y="52"/>
                    <a:pt x="313" y="53"/>
                    <a:pt x="313" y="53"/>
                  </a:cubicBezTo>
                  <a:cubicBezTo>
                    <a:pt x="312" y="51"/>
                    <a:pt x="311" y="53"/>
                    <a:pt x="311" y="52"/>
                  </a:cubicBezTo>
                  <a:cubicBezTo>
                    <a:pt x="311" y="52"/>
                    <a:pt x="311" y="52"/>
                    <a:pt x="311" y="52"/>
                  </a:cubicBezTo>
                  <a:cubicBezTo>
                    <a:pt x="312" y="52"/>
                    <a:pt x="313" y="50"/>
                    <a:pt x="314" y="52"/>
                  </a:cubicBezTo>
                  <a:cubicBezTo>
                    <a:pt x="318" y="49"/>
                    <a:pt x="328" y="52"/>
                    <a:pt x="333" y="48"/>
                  </a:cubicBezTo>
                  <a:cubicBezTo>
                    <a:pt x="332" y="49"/>
                    <a:pt x="333" y="49"/>
                    <a:pt x="333" y="49"/>
                  </a:cubicBezTo>
                  <a:cubicBezTo>
                    <a:pt x="343" y="48"/>
                    <a:pt x="343" y="48"/>
                    <a:pt x="343" y="48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4" y="47"/>
                    <a:pt x="344" y="47"/>
                    <a:pt x="344" y="47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6" y="47"/>
                    <a:pt x="350" y="48"/>
                    <a:pt x="352" y="47"/>
                  </a:cubicBezTo>
                  <a:cubicBezTo>
                    <a:pt x="352" y="46"/>
                    <a:pt x="352" y="46"/>
                    <a:pt x="352" y="46"/>
                  </a:cubicBezTo>
                  <a:cubicBezTo>
                    <a:pt x="352" y="46"/>
                    <a:pt x="352" y="46"/>
                    <a:pt x="352" y="46"/>
                  </a:cubicBezTo>
                  <a:cubicBezTo>
                    <a:pt x="352" y="46"/>
                    <a:pt x="352" y="46"/>
                    <a:pt x="352" y="46"/>
                  </a:cubicBezTo>
                  <a:cubicBezTo>
                    <a:pt x="355" y="47"/>
                    <a:pt x="358" y="46"/>
                    <a:pt x="360" y="46"/>
                  </a:cubicBezTo>
                  <a:cubicBezTo>
                    <a:pt x="360" y="45"/>
                    <a:pt x="360" y="45"/>
                    <a:pt x="361" y="45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62" y="45"/>
                    <a:pt x="361" y="45"/>
                    <a:pt x="361" y="46"/>
                  </a:cubicBezTo>
                  <a:cubicBezTo>
                    <a:pt x="362" y="46"/>
                    <a:pt x="364" y="45"/>
                    <a:pt x="365" y="45"/>
                  </a:cubicBezTo>
                  <a:cubicBezTo>
                    <a:pt x="365" y="45"/>
                    <a:pt x="365" y="45"/>
                    <a:pt x="365" y="45"/>
                  </a:cubicBezTo>
                  <a:cubicBezTo>
                    <a:pt x="370" y="45"/>
                    <a:pt x="375" y="42"/>
                    <a:pt x="380" y="43"/>
                  </a:cubicBezTo>
                  <a:cubicBezTo>
                    <a:pt x="380" y="43"/>
                    <a:pt x="379" y="43"/>
                    <a:pt x="379" y="44"/>
                  </a:cubicBezTo>
                  <a:cubicBezTo>
                    <a:pt x="381" y="45"/>
                    <a:pt x="380" y="43"/>
                    <a:pt x="381" y="43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0" y="42"/>
                    <a:pt x="384" y="42"/>
                    <a:pt x="384" y="41"/>
                  </a:cubicBezTo>
                  <a:cubicBezTo>
                    <a:pt x="383" y="40"/>
                    <a:pt x="383" y="40"/>
                    <a:pt x="383" y="40"/>
                  </a:cubicBezTo>
                  <a:cubicBezTo>
                    <a:pt x="384" y="41"/>
                    <a:pt x="385" y="38"/>
                    <a:pt x="386" y="40"/>
                  </a:cubicBezTo>
                  <a:cubicBezTo>
                    <a:pt x="387" y="41"/>
                    <a:pt x="387" y="39"/>
                    <a:pt x="387" y="39"/>
                  </a:cubicBezTo>
                  <a:cubicBezTo>
                    <a:pt x="387" y="40"/>
                    <a:pt x="389" y="40"/>
                    <a:pt x="390" y="40"/>
                  </a:cubicBezTo>
                  <a:cubicBezTo>
                    <a:pt x="391" y="39"/>
                    <a:pt x="391" y="39"/>
                    <a:pt x="391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0" y="39"/>
                    <a:pt x="390" y="39"/>
                    <a:pt x="389" y="39"/>
                  </a:cubicBezTo>
                  <a:cubicBezTo>
                    <a:pt x="390" y="38"/>
                    <a:pt x="390" y="38"/>
                    <a:pt x="390" y="38"/>
                  </a:cubicBezTo>
                  <a:cubicBezTo>
                    <a:pt x="387" y="39"/>
                    <a:pt x="386" y="37"/>
                    <a:pt x="383" y="39"/>
                  </a:cubicBezTo>
                  <a:cubicBezTo>
                    <a:pt x="382" y="38"/>
                    <a:pt x="382" y="38"/>
                    <a:pt x="382" y="38"/>
                  </a:cubicBezTo>
                  <a:cubicBezTo>
                    <a:pt x="378" y="39"/>
                    <a:pt x="375" y="39"/>
                    <a:pt x="372" y="40"/>
                  </a:cubicBezTo>
                  <a:cubicBezTo>
                    <a:pt x="371" y="40"/>
                    <a:pt x="371" y="40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62" y="41"/>
                    <a:pt x="350" y="42"/>
                    <a:pt x="341" y="43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3" y="41"/>
                    <a:pt x="345" y="42"/>
                    <a:pt x="346" y="40"/>
                  </a:cubicBezTo>
                  <a:cubicBezTo>
                    <a:pt x="345" y="42"/>
                    <a:pt x="342" y="38"/>
                    <a:pt x="341" y="41"/>
                  </a:cubicBezTo>
                  <a:cubicBezTo>
                    <a:pt x="340" y="41"/>
                    <a:pt x="340" y="41"/>
                    <a:pt x="340" y="41"/>
                  </a:cubicBezTo>
                  <a:cubicBezTo>
                    <a:pt x="340" y="41"/>
                    <a:pt x="340" y="41"/>
                    <a:pt x="340" y="41"/>
                  </a:cubicBezTo>
                  <a:cubicBezTo>
                    <a:pt x="339" y="41"/>
                    <a:pt x="338" y="41"/>
                    <a:pt x="336" y="4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42"/>
                    <a:pt x="338" y="41"/>
                    <a:pt x="339" y="40"/>
                  </a:cubicBezTo>
                  <a:cubicBezTo>
                    <a:pt x="338" y="40"/>
                    <a:pt x="337" y="40"/>
                    <a:pt x="336" y="40"/>
                  </a:cubicBezTo>
                  <a:cubicBezTo>
                    <a:pt x="336" y="41"/>
                    <a:pt x="335" y="41"/>
                    <a:pt x="335" y="42"/>
                  </a:cubicBezTo>
                  <a:cubicBezTo>
                    <a:pt x="335" y="40"/>
                    <a:pt x="334" y="42"/>
                    <a:pt x="333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1" y="42"/>
                    <a:pt x="330" y="41"/>
                    <a:pt x="331" y="42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28" y="43"/>
                    <a:pt x="328" y="43"/>
                    <a:pt x="328" y="43"/>
                  </a:cubicBezTo>
                  <a:cubicBezTo>
                    <a:pt x="328" y="42"/>
                    <a:pt x="331" y="43"/>
                    <a:pt x="330" y="42"/>
                  </a:cubicBezTo>
                  <a:cubicBezTo>
                    <a:pt x="325" y="43"/>
                    <a:pt x="323" y="42"/>
                    <a:pt x="319" y="44"/>
                  </a:cubicBezTo>
                  <a:cubicBezTo>
                    <a:pt x="317" y="42"/>
                    <a:pt x="314" y="44"/>
                    <a:pt x="314" y="44"/>
                  </a:cubicBezTo>
                  <a:cubicBezTo>
                    <a:pt x="314" y="43"/>
                    <a:pt x="316" y="43"/>
                    <a:pt x="316" y="42"/>
                  </a:cubicBezTo>
                  <a:cubicBezTo>
                    <a:pt x="315" y="41"/>
                    <a:pt x="314" y="42"/>
                    <a:pt x="314" y="42"/>
                  </a:cubicBezTo>
                  <a:cubicBezTo>
                    <a:pt x="313" y="42"/>
                    <a:pt x="312" y="43"/>
                    <a:pt x="311" y="44"/>
                  </a:cubicBezTo>
                  <a:cubicBezTo>
                    <a:pt x="311" y="45"/>
                    <a:pt x="311" y="45"/>
                    <a:pt x="311" y="45"/>
                  </a:cubicBezTo>
                  <a:cubicBezTo>
                    <a:pt x="309" y="44"/>
                    <a:pt x="309" y="46"/>
                    <a:pt x="308" y="46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9" y="45"/>
                    <a:pt x="308" y="44"/>
                    <a:pt x="308" y="43"/>
                  </a:cubicBezTo>
                  <a:cubicBezTo>
                    <a:pt x="307" y="44"/>
                    <a:pt x="307" y="44"/>
                    <a:pt x="306" y="45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5" y="44"/>
                    <a:pt x="305" y="45"/>
                  </a:cubicBezTo>
                  <a:cubicBezTo>
                    <a:pt x="305" y="45"/>
                    <a:pt x="305" y="45"/>
                    <a:pt x="306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6"/>
                    <a:pt x="304" y="46"/>
                    <a:pt x="303" y="46"/>
                  </a:cubicBezTo>
                  <a:cubicBezTo>
                    <a:pt x="303" y="44"/>
                    <a:pt x="302" y="46"/>
                    <a:pt x="301" y="46"/>
                  </a:cubicBezTo>
                  <a:cubicBezTo>
                    <a:pt x="301" y="46"/>
                    <a:pt x="301" y="46"/>
                    <a:pt x="301" y="46"/>
                  </a:cubicBezTo>
                  <a:cubicBezTo>
                    <a:pt x="299" y="46"/>
                    <a:pt x="296" y="46"/>
                    <a:pt x="295" y="47"/>
                  </a:cubicBezTo>
                  <a:cubicBezTo>
                    <a:pt x="296" y="48"/>
                    <a:pt x="297" y="47"/>
                    <a:pt x="298" y="47"/>
                  </a:cubicBezTo>
                  <a:cubicBezTo>
                    <a:pt x="294" y="48"/>
                    <a:pt x="294" y="48"/>
                    <a:pt x="294" y="48"/>
                  </a:cubicBezTo>
                  <a:cubicBezTo>
                    <a:pt x="294" y="48"/>
                    <a:pt x="294" y="48"/>
                    <a:pt x="294" y="48"/>
                  </a:cubicBezTo>
                  <a:cubicBezTo>
                    <a:pt x="292" y="48"/>
                    <a:pt x="289" y="47"/>
                    <a:pt x="288" y="49"/>
                  </a:cubicBezTo>
                  <a:cubicBezTo>
                    <a:pt x="290" y="49"/>
                    <a:pt x="290" y="49"/>
                    <a:pt x="290" y="49"/>
                  </a:cubicBezTo>
                  <a:cubicBezTo>
                    <a:pt x="289" y="49"/>
                    <a:pt x="289" y="49"/>
                    <a:pt x="289" y="49"/>
                  </a:cubicBezTo>
                  <a:cubicBezTo>
                    <a:pt x="290" y="50"/>
                    <a:pt x="290" y="49"/>
                    <a:pt x="291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2" y="48"/>
                    <a:pt x="292" y="48"/>
                    <a:pt x="292" y="48"/>
                  </a:cubicBezTo>
                  <a:cubicBezTo>
                    <a:pt x="292" y="49"/>
                    <a:pt x="292" y="49"/>
                    <a:pt x="293" y="49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2" y="51"/>
                    <a:pt x="289" y="50"/>
                    <a:pt x="287" y="51"/>
                  </a:cubicBezTo>
                  <a:cubicBezTo>
                    <a:pt x="288" y="50"/>
                    <a:pt x="287" y="50"/>
                    <a:pt x="286" y="50"/>
                  </a:cubicBezTo>
                  <a:cubicBezTo>
                    <a:pt x="286" y="51"/>
                    <a:pt x="285" y="50"/>
                    <a:pt x="285" y="51"/>
                  </a:cubicBezTo>
                  <a:cubicBezTo>
                    <a:pt x="285" y="52"/>
                    <a:pt x="286" y="52"/>
                    <a:pt x="286" y="52"/>
                  </a:cubicBezTo>
                  <a:cubicBezTo>
                    <a:pt x="285" y="52"/>
                    <a:pt x="285" y="52"/>
                    <a:pt x="285" y="52"/>
                  </a:cubicBezTo>
                  <a:cubicBezTo>
                    <a:pt x="285" y="52"/>
                    <a:pt x="284" y="51"/>
                    <a:pt x="284" y="51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3" y="51"/>
                    <a:pt x="282" y="51"/>
                    <a:pt x="282" y="51"/>
                  </a:cubicBezTo>
                  <a:cubicBezTo>
                    <a:pt x="281" y="53"/>
                    <a:pt x="278" y="51"/>
                    <a:pt x="277" y="53"/>
                  </a:cubicBezTo>
                  <a:cubicBezTo>
                    <a:pt x="277" y="54"/>
                    <a:pt x="278" y="53"/>
                    <a:pt x="279" y="53"/>
                  </a:cubicBezTo>
                  <a:cubicBezTo>
                    <a:pt x="279" y="54"/>
                    <a:pt x="279" y="54"/>
                    <a:pt x="279" y="54"/>
                  </a:cubicBezTo>
                  <a:cubicBezTo>
                    <a:pt x="282" y="54"/>
                    <a:pt x="287" y="54"/>
                    <a:pt x="291" y="54"/>
                  </a:cubicBezTo>
                  <a:cubicBezTo>
                    <a:pt x="288" y="57"/>
                    <a:pt x="285" y="53"/>
                    <a:pt x="282" y="55"/>
                  </a:cubicBezTo>
                  <a:cubicBezTo>
                    <a:pt x="284" y="57"/>
                    <a:pt x="289" y="55"/>
                    <a:pt x="291" y="55"/>
                  </a:cubicBezTo>
                  <a:cubicBezTo>
                    <a:pt x="292" y="56"/>
                    <a:pt x="292" y="56"/>
                    <a:pt x="292" y="56"/>
                  </a:cubicBezTo>
                  <a:cubicBezTo>
                    <a:pt x="290" y="57"/>
                    <a:pt x="287" y="56"/>
                    <a:pt x="286" y="57"/>
                  </a:cubicBezTo>
                  <a:cubicBezTo>
                    <a:pt x="289" y="58"/>
                    <a:pt x="292" y="57"/>
                    <a:pt x="294" y="55"/>
                  </a:cubicBezTo>
                  <a:cubicBezTo>
                    <a:pt x="295" y="55"/>
                    <a:pt x="296" y="56"/>
                    <a:pt x="296" y="55"/>
                  </a:cubicBezTo>
                  <a:cubicBezTo>
                    <a:pt x="296" y="57"/>
                    <a:pt x="295" y="57"/>
                    <a:pt x="294" y="58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0" y="59"/>
                    <a:pt x="285" y="56"/>
                    <a:pt x="283" y="59"/>
                  </a:cubicBezTo>
                  <a:cubicBezTo>
                    <a:pt x="282" y="58"/>
                    <a:pt x="281" y="60"/>
                    <a:pt x="280" y="60"/>
                  </a:cubicBezTo>
                  <a:cubicBezTo>
                    <a:pt x="281" y="61"/>
                    <a:pt x="281" y="60"/>
                    <a:pt x="282" y="60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6" y="60"/>
                    <a:pt x="293" y="59"/>
                    <a:pt x="299" y="57"/>
                  </a:cubicBezTo>
                  <a:cubicBezTo>
                    <a:pt x="298" y="59"/>
                    <a:pt x="295" y="59"/>
                    <a:pt x="293" y="60"/>
                  </a:cubicBezTo>
                  <a:cubicBezTo>
                    <a:pt x="294" y="60"/>
                    <a:pt x="294" y="60"/>
                    <a:pt x="294" y="60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1" y="62"/>
                    <a:pt x="291" y="62"/>
                    <a:pt x="291" y="62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1" y="64"/>
                    <a:pt x="287" y="63"/>
                    <a:pt x="285" y="64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5" y="64"/>
                    <a:pt x="285" y="64"/>
                    <a:pt x="285" y="64"/>
                  </a:cubicBezTo>
                  <a:cubicBezTo>
                    <a:pt x="283" y="64"/>
                    <a:pt x="281" y="64"/>
                    <a:pt x="279" y="65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79" y="67"/>
                    <a:pt x="274" y="66"/>
                    <a:pt x="273" y="68"/>
                  </a:cubicBezTo>
                  <a:cubicBezTo>
                    <a:pt x="276" y="70"/>
                    <a:pt x="278" y="66"/>
                    <a:pt x="282" y="67"/>
                  </a:cubicBezTo>
                  <a:cubicBezTo>
                    <a:pt x="282" y="67"/>
                    <a:pt x="282" y="67"/>
                    <a:pt x="281" y="67"/>
                  </a:cubicBezTo>
                  <a:cubicBezTo>
                    <a:pt x="282" y="68"/>
                    <a:pt x="282" y="69"/>
                    <a:pt x="283" y="6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83" y="69"/>
                    <a:pt x="283" y="69"/>
                    <a:pt x="283" y="69"/>
                  </a:cubicBezTo>
                  <a:cubicBezTo>
                    <a:pt x="284" y="70"/>
                    <a:pt x="285" y="70"/>
                    <a:pt x="286" y="70"/>
                  </a:cubicBezTo>
                  <a:cubicBezTo>
                    <a:pt x="287" y="71"/>
                    <a:pt x="291" y="69"/>
                    <a:pt x="292" y="71"/>
                  </a:cubicBezTo>
                  <a:cubicBezTo>
                    <a:pt x="293" y="71"/>
                    <a:pt x="296" y="69"/>
                    <a:pt x="297" y="71"/>
                  </a:cubicBezTo>
                  <a:cubicBezTo>
                    <a:pt x="302" y="70"/>
                    <a:pt x="307" y="70"/>
                    <a:pt x="311" y="72"/>
                  </a:cubicBezTo>
                  <a:cubicBezTo>
                    <a:pt x="316" y="73"/>
                    <a:pt x="322" y="71"/>
                    <a:pt x="328" y="72"/>
                  </a:cubicBezTo>
                  <a:cubicBezTo>
                    <a:pt x="330" y="72"/>
                    <a:pt x="329" y="71"/>
                    <a:pt x="329" y="70"/>
                  </a:cubicBezTo>
                  <a:cubicBezTo>
                    <a:pt x="330" y="71"/>
                    <a:pt x="330" y="71"/>
                    <a:pt x="330" y="71"/>
                  </a:cubicBezTo>
                  <a:cubicBezTo>
                    <a:pt x="329" y="72"/>
                    <a:pt x="329" y="72"/>
                    <a:pt x="329" y="72"/>
                  </a:cubicBezTo>
                  <a:cubicBezTo>
                    <a:pt x="330" y="72"/>
                    <a:pt x="331" y="72"/>
                    <a:pt x="332" y="72"/>
                  </a:cubicBezTo>
                  <a:cubicBezTo>
                    <a:pt x="332" y="72"/>
                    <a:pt x="332" y="71"/>
                    <a:pt x="332" y="71"/>
                  </a:cubicBezTo>
                  <a:cubicBezTo>
                    <a:pt x="334" y="72"/>
                    <a:pt x="337" y="71"/>
                    <a:pt x="339" y="70"/>
                  </a:cubicBezTo>
                  <a:cubicBezTo>
                    <a:pt x="335" y="70"/>
                    <a:pt x="335" y="70"/>
                    <a:pt x="335" y="70"/>
                  </a:cubicBezTo>
                  <a:cubicBezTo>
                    <a:pt x="338" y="68"/>
                    <a:pt x="343" y="67"/>
                    <a:pt x="347" y="67"/>
                  </a:cubicBezTo>
                  <a:cubicBezTo>
                    <a:pt x="345" y="69"/>
                    <a:pt x="341" y="66"/>
                    <a:pt x="341" y="70"/>
                  </a:cubicBezTo>
                  <a:cubicBezTo>
                    <a:pt x="339" y="70"/>
                    <a:pt x="338" y="71"/>
                    <a:pt x="337" y="72"/>
                  </a:cubicBezTo>
                  <a:cubicBezTo>
                    <a:pt x="339" y="75"/>
                    <a:pt x="343" y="72"/>
                    <a:pt x="345" y="72"/>
                  </a:cubicBezTo>
                  <a:cubicBezTo>
                    <a:pt x="345" y="72"/>
                    <a:pt x="345" y="73"/>
                    <a:pt x="345" y="74"/>
                  </a:cubicBezTo>
                  <a:cubicBezTo>
                    <a:pt x="346" y="74"/>
                    <a:pt x="347" y="75"/>
                    <a:pt x="348" y="74"/>
                  </a:cubicBezTo>
                  <a:cubicBezTo>
                    <a:pt x="352" y="75"/>
                    <a:pt x="358" y="75"/>
                    <a:pt x="363" y="76"/>
                  </a:cubicBezTo>
                  <a:cubicBezTo>
                    <a:pt x="367" y="77"/>
                    <a:pt x="371" y="77"/>
                    <a:pt x="374" y="77"/>
                  </a:cubicBezTo>
                  <a:cubicBezTo>
                    <a:pt x="376" y="78"/>
                    <a:pt x="376" y="78"/>
                    <a:pt x="378" y="79"/>
                  </a:cubicBezTo>
                  <a:cubicBezTo>
                    <a:pt x="383" y="79"/>
                    <a:pt x="388" y="80"/>
                    <a:pt x="394" y="81"/>
                  </a:cubicBezTo>
                  <a:cubicBezTo>
                    <a:pt x="394" y="81"/>
                    <a:pt x="394" y="81"/>
                    <a:pt x="394" y="81"/>
                  </a:cubicBezTo>
                  <a:cubicBezTo>
                    <a:pt x="394" y="80"/>
                    <a:pt x="393" y="80"/>
                    <a:pt x="393" y="80"/>
                  </a:cubicBezTo>
                  <a:cubicBezTo>
                    <a:pt x="396" y="80"/>
                    <a:pt x="401" y="82"/>
                    <a:pt x="405" y="82"/>
                  </a:cubicBezTo>
                  <a:cubicBezTo>
                    <a:pt x="405" y="82"/>
                    <a:pt x="405" y="81"/>
                    <a:pt x="406" y="81"/>
                  </a:cubicBezTo>
                  <a:cubicBezTo>
                    <a:pt x="406" y="81"/>
                    <a:pt x="406" y="81"/>
                    <a:pt x="406" y="81"/>
                  </a:cubicBezTo>
                  <a:cubicBezTo>
                    <a:pt x="406" y="82"/>
                    <a:pt x="406" y="82"/>
                    <a:pt x="406" y="82"/>
                  </a:cubicBezTo>
                  <a:cubicBezTo>
                    <a:pt x="412" y="84"/>
                    <a:pt x="412" y="84"/>
                    <a:pt x="412" y="84"/>
                  </a:cubicBezTo>
                  <a:cubicBezTo>
                    <a:pt x="412" y="83"/>
                    <a:pt x="412" y="83"/>
                    <a:pt x="412" y="83"/>
                  </a:cubicBezTo>
                  <a:cubicBezTo>
                    <a:pt x="412" y="83"/>
                    <a:pt x="413" y="83"/>
                    <a:pt x="413" y="83"/>
                  </a:cubicBezTo>
                  <a:cubicBezTo>
                    <a:pt x="412" y="84"/>
                    <a:pt x="412" y="84"/>
                    <a:pt x="412" y="84"/>
                  </a:cubicBezTo>
                  <a:cubicBezTo>
                    <a:pt x="414" y="85"/>
                    <a:pt x="416" y="84"/>
                    <a:pt x="417" y="85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18" y="86"/>
                    <a:pt x="421" y="86"/>
                    <a:pt x="423" y="87"/>
                  </a:cubicBezTo>
                  <a:cubicBezTo>
                    <a:pt x="420" y="86"/>
                    <a:pt x="415" y="85"/>
                    <a:pt x="411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Rectangle 15"/>
            <p:cNvSpPr>
              <a:spLocks noChangeArrowheads="1"/>
            </p:cNvSpPr>
            <p:nvPr/>
          </p:nvSpPr>
          <p:spPr bwMode="auto">
            <a:xfrm>
              <a:off x="6650" y="1171"/>
              <a:ext cx="16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6635" y="1263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15 h 15"/>
                <a:gd name="T6" fmla="*/ 0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6605" y="1370"/>
              <a:ext cx="45" cy="0"/>
            </a:xfrm>
            <a:custGeom>
              <a:avLst/>
              <a:gdLst>
                <a:gd name="T0" fmla="*/ 0 w 45"/>
                <a:gd name="T1" fmla="*/ 45 w 45"/>
                <a:gd name="T2" fmla="*/ 15 w 45"/>
                <a:gd name="T3" fmla="*/ 0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5">
                  <a:moveTo>
                    <a:pt x="0" y="0"/>
                  </a:moveTo>
                  <a:lnTo>
                    <a:pt x="4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6696" y="2076"/>
              <a:ext cx="30" cy="31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2" y="1"/>
                    <a:pt x="2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6559" y="1263"/>
              <a:ext cx="61" cy="46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1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2" y="2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6590" y="1247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0 h 16"/>
                <a:gd name="T8" fmla="*/ 15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6650" y="2061"/>
              <a:ext cx="16" cy="3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6544" y="1247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15 w 15"/>
                <a:gd name="T5" fmla="*/ 0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Rectangle 23"/>
            <p:cNvSpPr>
              <a:spLocks noChangeArrowheads="1"/>
            </p:cNvSpPr>
            <p:nvPr/>
          </p:nvSpPr>
          <p:spPr bwMode="auto">
            <a:xfrm>
              <a:off x="6544" y="1370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6468" y="1048"/>
              <a:ext cx="30" cy="1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6483" y="1278"/>
              <a:ext cx="31" cy="31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2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6377" y="1386"/>
              <a:ext cx="121" cy="46"/>
            </a:xfrm>
            <a:custGeom>
              <a:avLst/>
              <a:gdLst>
                <a:gd name="T0" fmla="*/ 0 w 8"/>
                <a:gd name="T1" fmla="*/ 3 h 3"/>
                <a:gd name="T2" fmla="*/ 2 w 8"/>
                <a:gd name="T3" fmla="*/ 1 h 3"/>
                <a:gd name="T4" fmla="*/ 4 w 8"/>
                <a:gd name="T5" fmla="*/ 2 h 3"/>
                <a:gd name="T6" fmla="*/ 7 w 8"/>
                <a:gd name="T7" fmla="*/ 0 h 3"/>
                <a:gd name="T8" fmla="*/ 5 w 8"/>
                <a:gd name="T9" fmla="*/ 2 h 3"/>
                <a:gd name="T10" fmla="*/ 8 w 8"/>
                <a:gd name="T11" fmla="*/ 2 h 3"/>
                <a:gd name="T12" fmla="*/ 0 w 8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1"/>
                    <a:pt x="6" y="1"/>
                    <a:pt x="7" y="0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6514" y="2045"/>
              <a:ext cx="60" cy="0"/>
            </a:xfrm>
            <a:custGeom>
              <a:avLst/>
              <a:gdLst>
                <a:gd name="T0" fmla="*/ 60 w 60"/>
                <a:gd name="T1" fmla="*/ 0 w 60"/>
                <a:gd name="T2" fmla="*/ 60 w 6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0">
                  <a:moveTo>
                    <a:pt x="60" y="0"/>
                  </a:move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6346" y="1278"/>
              <a:ext cx="122" cy="77"/>
            </a:xfrm>
            <a:custGeom>
              <a:avLst/>
              <a:gdLst>
                <a:gd name="T0" fmla="*/ 8 w 8"/>
                <a:gd name="T1" fmla="*/ 2 h 5"/>
                <a:gd name="T2" fmla="*/ 8 w 8"/>
                <a:gd name="T3" fmla="*/ 3 h 5"/>
                <a:gd name="T4" fmla="*/ 8 w 8"/>
                <a:gd name="T5" fmla="*/ 2 h 5"/>
                <a:gd name="T6" fmla="*/ 5 w 8"/>
                <a:gd name="T7" fmla="*/ 3 h 5"/>
                <a:gd name="T8" fmla="*/ 7 w 8"/>
                <a:gd name="T9" fmla="*/ 4 h 5"/>
                <a:gd name="T10" fmla="*/ 4 w 8"/>
                <a:gd name="T11" fmla="*/ 5 h 5"/>
                <a:gd name="T12" fmla="*/ 4 w 8"/>
                <a:gd name="T13" fmla="*/ 4 h 5"/>
                <a:gd name="T14" fmla="*/ 0 w 8"/>
                <a:gd name="T15" fmla="*/ 5 h 5"/>
                <a:gd name="T16" fmla="*/ 2 w 8"/>
                <a:gd name="T17" fmla="*/ 3 h 5"/>
                <a:gd name="T18" fmla="*/ 3 w 8"/>
                <a:gd name="T19" fmla="*/ 5 h 5"/>
                <a:gd name="T20" fmla="*/ 5 w 8"/>
                <a:gd name="T21" fmla="*/ 2 h 5"/>
                <a:gd name="T22" fmla="*/ 5 w 8"/>
                <a:gd name="T23" fmla="*/ 3 h 5"/>
                <a:gd name="T24" fmla="*/ 8 w 8"/>
                <a:gd name="T25" fmla="*/ 2 h 5"/>
                <a:gd name="T26" fmla="*/ 8 w 8"/>
                <a:gd name="T27" fmla="*/ 3 h 5"/>
                <a:gd name="T28" fmla="*/ 8 w 8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3"/>
                    <a:pt x="5" y="3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4"/>
                    <a:pt x="0" y="5"/>
                  </a:cubicBezTo>
                  <a:cubicBezTo>
                    <a:pt x="1" y="3"/>
                    <a:pt x="2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0"/>
                    <a:pt x="7" y="3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6407" y="1094"/>
              <a:ext cx="31" cy="15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0 h 15"/>
                <a:gd name="T4" fmla="*/ 31 w 31"/>
                <a:gd name="T5" fmla="*/ 15 h 15"/>
                <a:gd name="T6" fmla="*/ 0 w 3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lnTo>
                    <a:pt x="31" y="0"/>
                  </a:lnTo>
                  <a:lnTo>
                    <a:pt x="31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6407" y="1063"/>
              <a:ext cx="15" cy="1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6377" y="1616"/>
              <a:ext cx="91" cy="30"/>
            </a:xfrm>
            <a:custGeom>
              <a:avLst/>
              <a:gdLst>
                <a:gd name="T0" fmla="*/ 1 w 6"/>
                <a:gd name="T1" fmla="*/ 2 h 2"/>
                <a:gd name="T2" fmla="*/ 0 w 6"/>
                <a:gd name="T3" fmla="*/ 1 h 2"/>
                <a:gd name="T4" fmla="*/ 6 w 6"/>
                <a:gd name="T5" fmla="*/ 0 h 2"/>
                <a:gd name="T6" fmla="*/ 1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2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6407" y="1263"/>
              <a:ext cx="15" cy="15"/>
            </a:xfrm>
            <a:custGeom>
              <a:avLst/>
              <a:gdLst>
                <a:gd name="T0" fmla="*/ 0 w 15"/>
                <a:gd name="T1" fmla="*/ 0 h 15"/>
                <a:gd name="T2" fmla="*/ 15 w 15"/>
                <a:gd name="T3" fmla="*/ 15 h 15"/>
                <a:gd name="T4" fmla="*/ 0 w 15"/>
                <a:gd name="T5" fmla="*/ 15 h 15"/>
                <a:gd name="T6" fmla="*/ 0 w 15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lnTo>
                    <a:pt x="15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6468" y="2030"/>
              <a:ext cx="30" cy="0"/>
            </a:xfrm>
            <a:custGeom>
              <a:avLst/>
              <a:gdLst>
                <a:gd name="T0" fmla="*/ 3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6301" y="1109"/>
              <a:ext cx="61" cy="16"/>
            </a:xfrm>
            <a:custGeom>
              <a:avLst/>
              <a:gdLst>
                <a:gd name="T0" fmla="*/ 61 w 61"/>
                <a:gd name="T1" fmla="*/ 0 h 16"/>
                <a:gd name="T2" fmla="*/ 61 w 61"/>
                <a:gd name="T3" fmla="*/ 0 h 16"/>
                <a:gd name="T4" fmla="*/ 0 w 61"/>
                <a:gd name="T5" fmla="*/ 16 h 16"/>
                <a:gd name="T6" fmla="*/ 0 w 61"/>
                <a:gd name="T7" fmla="*/ 16 h 16"/>
                <a:gd name="T8" fmla="*/ 61 w 6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6">
                  <a:moveTo>
                    <a:pt x="61" y="0"/>
                  </a:moveTo>
                  <a:lnTo>
                    <a:pt x="61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6179" y="1247"/>
              <a:ext cx="167" cy="46"/>
            </a:xfrm>
            <a:custGeom>
              <a:avLst/>
              <a:gdLst>
                <a:gd name="T0" fmla="*/ 5 w 11"/>
                <a:gd name="T1" fmla="*/ 3 h 3"/>
                <a:gd name="T2" fmla="*/ 0 w 11"/>
                <a:gd name="T3" fmla="*/ 3 h 3"/>
                <a:gd name="T4" fmla="*/ 3 w 11"/>
                <a:gd name="T5" fmla="*/ 1 h 3"/>
                <a:gd name="T6" fmla="*/ 2 w 11"/>
                <a:gd name="T7" fmla="*/ 2 h 3"/>
                <a:gd name="T8" fmla="*/ 5 w 11"/>
                <a:gd name="T9" fmla="*/ 2 h 3"/>
                <a:gd name="T10" fmla="*/ 7 w 11"/>
                <a:gd name="T11" fmla="*/ 1 h 3"/>
                <a:gd name="T12" fmla="*/ 11 w 11"/>
                <a:gd name="T13" fmla="*/ 1 h 3"/>
                <a:gd name="T14" fmla="*/ 5 w 11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3">
                  <a:moveTo>
                    <a:pt x="5" y="3"/>
                  </a:moveTo>
                  <a:cubicBezTo>
                    <a:pt x="4" y="1"/>
                    <a:pt x="2" y="3"/>
                    <a:pt x="0" y="3"/>
                  </a:cubicBezTo>
                  <a:cubicBezTo>
                    <a:pt x="2" y="3"/>
                    <a:pt x="1" y="0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1"/>
                    <a:pt x="7" y="3"/>
                    <a:pt x="7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6301" y="1324"/>
              <a:ext cx="45" cy="31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3 w 3"/>
                <a:gd name="T5" fmla="*/ 1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3" y="1"/>
                  </a:cubicBezTo>
                  <a:cubicBezTo>
                    <a:pt x="3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6392" y="2015"/>
              <a:ext cx="30" cy="0"/>
            </a:xfrm>
            <a:custGeom>
              <a:avLst/>
              <a:gdLst>
                <a:gd name="T0" fmla="*/ 3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Rectangle 38"/>
            <p:cNvSpPr>
              <a:spLocks noChangeArrowheads="1"/>
            </p:cNvSpPr>
            <p:nvPr/>
          </p:nvSpPr>
          <p:spPr bwMode="auto">
            <a:xfrm>
              <a:off x="6331" y="1432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9"/>
            <p:cNvSpPr>
              <a:spLocks/>
            </p:cNvSpPr>
            <p:nvPr/>
          </p:nvSpPr>
          <p:spPr bwMode="auto">
            <a:xfrm>
              <a:off x="6240" y="1109"/>
              <a:ext cx="30" cy="16"/>
            </a:xfrm>
            <a:custGeom>
              <a:avLst/>
              <a:gdLst>
                <a:gd name="T0" fmla="*/ 30 w 30"/>
                <a:gd name="T1" fmla="*/ 0 h 16"/>
                <a:gd name="T2" fmla="*/ 30 w 30"/>
                <a:gd name="T3" fmla="*/ 16 h 16"/>
                <a:gd name="T4" fmla="*/ 0 w 30"/>
                <a:gd name="T5" fmla="*/ 16 h 16"/>
                <a:gd name="T6" fmla="*/ 0 w 30"/>
                <a:gd name="T7" fmla="*/ 16 h 16"/>
                <a:gd name="T8" fmla="*/ 30 w 3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lnTo>
                    <a:pt x="3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Rectangle 40"/>
            <p:cNvSpPr>
              <a:spLocks noChangeArrowheads="1"/>
            </p:cNvSpPr>
            <p:nvPr/>
          </p:nvSpPr>
          <p:spPr bwMode="auto">
            <a:xfrm>
              <a:off x="6270" y="1524"/>
              <a:ext cx="3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1"/>
            <p:cNvSpPr>
              <a:spLocks/>
            </p:cNvSpPr>
            <p:nvPr/>
          </p:nvSpPr>
          <p:spPr bwMode="auto">
            <a:xfrm>
              <a:off x="6210" y="1524"/>
              <a:ext cx="45" cy="15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0 h 1"/>
                <a:gd name="T4" fmla="*/ 3 w 3"/>
                <a:gd name="T5" fmla="*/ 0 h 1"/>
                <a:gd name="T6" fmla="*/ 3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2"/>
            <p:cNvSpPr>
              <a:spLocks/>
            </p:cNvSpPr>
            <p:nvPr/>
          </p:nvSpPr>
          <p:spPr bwMode="auto">
            <a:xfrm>
              <a:off x="6286" y="2122"/>
              <a:ext cx="30" cy="16"/>
            </a:xfrm>
            <a:custGeom>
              <a:avLst/>
              <a:gdLst>
                <a:gd name="T0" fmla="*/ 30 w 30"/>
                <a:gd name="T1" fmla="*/ 0 h 16"/>
                <a:gd name="T2" fmla="*/ 0 w 30"/>
                <a:gd name="T3" fmla="*/ 16 h 16"/>
                <a:gd name="T4" fmla="*/ 30 w 3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lnTo>
                    <a:pt x="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3"/>
            <p:cNvSpPr>
              <a:spLocks/>
            </p:cNvSpPr>
            <p:nvPr/>
          </p:nvSpPr>
          <p:spPr bwMode="auto">
            <a:xfrm>
              <a:off x="6286" y="2061"/>
              <a:ext cx="30" cy="1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1"/>
                    <a:pt x="2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Rectangle 44"/>
            <p:cNvSpPr>
              <a:spLocks noChangeArrowheads="1"/>
            </p:cNvSpPr>
            <p:nvPr/>
          </p:nvSpPr>
          <p:spPr bwMode="auto">
            <a:xfrm>
              <a:off x="6195" y="1462"/>
              <a:ext cx="30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45"/>
            <p:cNvSpPr>
              <a:spLocks/>
            </p:cNvSpPr>
            <p:nvPr/>
          </p:nvSpPr>
          <p:spPr bwMode="auto">
            <a:xfrm>
              <a:off x="6270" y="2091"/>
              <a:ext cx="16" cy="1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6"/>
            <p:cNvSpPr>
              <a:spLocks/>
            </p:cNvSpPr>
            <p:nvPr/>
          </p:nvSpPr>
          <p:spPr bwMode="auto">
            <a:xfrm>
              <a:off x="6179" y="2138"/>
              <a:ext cx="107" cy="30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1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5" y="2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7"/>
            <p:cNvSpPr>
              <a:spLocks/>
            </p:cNvSpPr>
            <p:nvPr/>
          </p:nvSpPr>
          <p:spPr bwMode="auto">
            <a:xfrm>
              <a:off x="6119" y="1278"/>
              <a:ext cx="45" cy="1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8"/>
            <p:cNvSpPr>
              <a:spLocks/>
            </p:cNvSpPr>
            <p:nvPr/>
          </p:nvSpPr>
          <p:spPr bwMode="auto">
            <a:xfrm>
              <a:off x="6088" y="1109"/>
              <a:ext cx="31" cy="16"/>
            </a:xfrm>
            <a:custGeom>
              <a:avLst/>
              <a:gdLst>
                <a:gd name="T0" fmla="*/ 0 w 31"/>
                <a:gd name="T1" fmla="*/ 16 h 16"/>
                <a:gd name="T2" fmla="*/ 31 w 31"/>
                <a:gd name="T3" fmla="*/ 0 h 16"/>
                <a:gd name="T4" fmla="*/ 15 w 31"/>
                <a:gd name="T5" fmla="*/ 16 h 16"/>
                <a:gd name="T6" fmla="*/ 0 w 3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lnTo>
                    <a:pt x="31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9"/>
            <p:cNvSpPr>
              <a:spLocks/>
            </p:cNvSpPr>
            <p:nvPr/>
          </p:nvSpPr>
          <p:spPr bwMode="auto">
            <a:xfrm>
              <a:off x="6119" y="1370"/>
              <a:ext cx="30" cy="31"/>
            </a:xfrm>
            <a:custGeom>
              <a:avLst/>
              <a:gdLst>
                <a:gd name="T0" fmla="*/ 0 w 30"/>
                <a:gd name="T1" fmla="*/ 16 h 31"/>
                <a:gd name="T2" fmla="*/ 30 w 30"/>
                <a:gd name="T3" fmla="*/ 0 h 31"/>
                <a:gd name="T4" fmla="*/ 0 w 30"/>
                <a:gd name="T5" fmla="*/ 31 h 31"/>
                <a:gd name="T6" fmla="*/ 0 w 30"/>
                <a:gd name="T7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0" y="16"/>
                  </a:moveTo>
                  <a:lnTo>
                    <a:pt x="30" y="0"/>
                  </a:lnTo>
                  <a:lnTo>
                    <a:pt x="0" y="31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0"/>
            <p:cNvSpPr>
              <a:spLocks/>
            </p:cNvSpPr>
            <p:nvPr/>
          </p:nvSpPr>
          <p:spPr bwMode="auto">
            <a:xfrm>
              <a:off x="6134" y="1478"/>
              <a:ext cx="30" cy="15"/>
            </a:xfrm>
            <a:custGeom>
              <a:avLst/>
              <a:gdLst>
                <a:gd name="T0" fmla="*/ 30 w 30"/>
                <a:gd name="T1" fmla="*/ 0 h 15"/>
                <a:gd name="T2" fmla="*/ 30 w 30"/>
                <a:gd name="T3" fmla="*/ 0 h 15"/>
                <a:gd name="T4" fmla="*/ 0 w 30"/>
                <a:gd name="T5" fmla="*/ 15 h 15"/>
                <a:gd name="T6" fmla="*/ 0 w 30"/>
                <a:gd name="T7" fmla="*/ 0 h 15"/>
                <a:gd name="T8" fmla="*/ 30 w 3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30" y="0"/>
                  </a:moveTo>
                  <a:lnTo>
                    <a:pt x="30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1"/>
            <p:cNvSpPr>
              <a:spLocks/>
            </p:cNvSpPr>
            <p:nvPr/>
          </p:nvSpPr>
          <p:spPr bwMode="auto">
            <a:xfrm>
              <a:off x="6119" y="1631"/>
              <a:ext cx="60" cy="3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2"/>
            <p:cNvSpPr>
              <a:spLocks/>
            </p:cNvSpPr>
            <p:nvPr/>
          </p:nvSpPr>
          <p:spPr bwMode="auto">
            <a:xfrm>
              <a:off x="6179" y="2076"/>
              <a:ext cx="46" cy="31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3"/>
            <p:cNvSpPr>
              <a:spLocks/>
            </p:cNvSpPr>
            <p:nvPr/>
          </p:nvSpPr>
          <p:spPr bwMode="auto">
            <a:xfrm>
              <a:off x="6043" y="1109"/>
              <a:ext cx="45" cy="16"/>
            </a:xfrm>
            <a:custGeom>
              <a:avLst/>
              <a:gdLst>
                <a:gd name="T0" fmla="*/ 0 w 45"/>
                <a:gd name="T1" fmla="*/ 16 h 16"/>
                <a:gd name="T2" fmla="*/ 45 w 45"/>
                <a:gd name="T3" fmla="*/ 0 h 16"/>
                <a:gd name="T4" fmla="*/ 15 w 45"/>
                <a:gd name="T5" fmla="*/ 16 h 16"/>
                <a:gd name="T6" fmla="*/ 0 w 4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45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4"/>
            <p:cNvSpPr>
              <a:spLocks/>
            </p:cNvSpPr>
            <p:nvPr/>
          </p:nvSpPr>
          <p:spPr bwMode="auto">
            <a:xfrm>
              <a:off x="6103" y="1600"/>
              <a:ext cx="46" cy="16"/>
            </a:xfrm>
            <a:custGeom>
              <a:avLst/>
              <a:gdLst>
                <a:gd name="T0" fmla="*/ 31 w 46"/>
                <a:gd name="T1" fmla="*/ 0 h 16"/>
                <a:gd name="T2" fmla="*/ 46 w 46"/>
                <a:gd name="T3" fmla="*/ 16 h 16"/>
                <a:gd name="T4" fmla="*/ 0 w 46"/>
                <a:gd name="T5" fmla="*/ 16 h 16"/>
                <a:gd name="T6" fmla="*/ 0 w 46"/>
                <a:gd name="T7" fmla="*/ 16 h 16"/>
                <a:gd name="T8" fmla="*/ 31 w 4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6">
                  <a:moveTo>
                    <a:pt x="31" y="0"/>
                  </a:moveTo>
                  <a:lnTo>
                    <a:pt x="46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"/>
            <p:cNvSpPr>
              <a:spLocks/>
            </p:cNvSpPr>
            <p:nvPr/>
          </p:nvSpPr>
          <p:spPr bwMode="auto">
            <a:xfrm>
              <a:off x="6103" y="1923"/>
              <a:ext cx="61" cy="1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6"/>
            <p:cNvSpPr>
              <a:spLocks/>
            </p:cNvSpPr>
            <p:nvPr/>
          </p:nvSpPr>
          <p:spPr bwMode="auto">
            <a:xfrm>
              <a:off x="6058" y="1493"/>
              <a:ext cx="30" cy="0"/>
            </a:xfrm>
            <a:custGeom>
              <a:avLst/>
              <a:gdLst>
                <a:gd name="T0" fmla="*/ 3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7"/>
            <p:cNvSpPr>
              <a:spLocks/>
            </p:cNvSpPr>
            <p:nvPr/>
          </p:nvSpPr>
          <p:spPr bwMode="auto">
            <a:xfrm>
              <a:off x="6043" y="1401"/>
              <a:ext cx="1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8"/>
            <p:cNvSpPr>
              <a:spLocks/>
            </p:cNvSpPr>
            <p:nvPr/>
          </p:nvSpPr>
          <p:spPr bwMode="auto">
            <a:xfrm>
              <a:off x="6027" y="1631"/>
              <a:ext cx="61" cy="31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9"/>
            <p:cNvSpPr>
              <a:spLocks/>
            </p:cNvSpPr>
            <p:nvPr/>
          </p:nvSpPr>
          <p:spPr bwMode="auto">
            <a:xfrm>
              <a:off x="5769" y="1554"/>
              <a:ext cx="304" cy="123"/>
            </a:xfrm>
            <a:custGeom>
              <a:avLst/>
              <a:gdLst>
                <a:gd name="T0" fmla="*/ 19 w 20"/>
                <a:gd name="T1" fmla="*/ 1 h 8"/>
                <a:gd name="T2" fmla="*/ 20 w 20"/>
                <a:gd name="T3" fmla="*/ 2 h 8"/>
                <a:gd name="T4" fmla="*/ 14 w 20"/>
                <a:gd name="T5" fmla="*/ 4 h 8"/>
                <a:gd name="T6" fmla="*/ 7 w 20"/>
                <a:gd name="T7" fmla="*/ 5 h 8"/>
                <a:gd name="T8" fmla="*/ 0 w 20"/>
                <a:gd name="T9" fmla="*/ 8 h 8"/>
                <a:gd name="T10" fmla="*/ 18 w 20"/>
                <a:gd name="T11" fmla="*/ 2 h 8"/>
                <a:gd name="T12" fmla="*/ 20 w 20"/>
                <a:gd name="T13" fmla="*/ 0 h 8"/>
                <a:gd name="T14" fmla="*/ 19 w 20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19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8" y="1"/>
                    <a:pt x="17" y="6"/>
                    <a:pt x="14" y="4"/>
                  </a:cubicBezTo>
                  <a:cubicBezTo>
                    <a:pt x="12" y="5"/>
                    <a:pt x="10" y="4"/>
                    <a:pt x="7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2" y="5"/>
                    <a:pt x="18" y="2"/>
                  </a:cubicBezTo>
                  <a:cubicBezTo>
                    <a:pt x="18" y="0"/>
                    <a:pt x="20" y="1"/>
                    <a:pt x="20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Rectangle 60"/>
            <p:cNvSpPr>
              <a:spLocks noChangeArrowheads="1"/>
            </p:cNvSpPr>
            <p:nvPr/>
          </p:nvSpPr>
          <p:spPr bwMode="auto">
            <a:xfrm>
              <a:off x="6058" y="1723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61"/>
            <p:cNvSpPr>
              <a:spLocks/>
            </p:cNvSpPr>
            <p:nvPr/>
          </p:nvSpPr>
          <p:spPr bwMode="auto">
            <a:xfrm>
              <a:off x="6027" y="1554"/>
              <a:ext cx="16" cy="3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62"/>
            <p:cNvSpPr>
              <a:spLocks/>
            </p:cNvSpPr>
            <p:nvPr/>
          </p:nvSpPr>
          <p:spPr bwMode="auto">
            <a:xfrm>
              <a:off x="5982" y="1508"/>
              <a:ext cx="30" cy="16"/>
            </a:xfrm>
            <a:custGeom>
              <a:avLst/>
              <a:gdLst>
                <a:gd name="T0" fmla="*/ 30 w 30"/>
                <a:gd name="T1" fmla="*/ 0 h 16"/>
                <a:gd name="T2" fmla="*/ 30 w 30"/>
                <a:gd name="T3" fmla="*/ 0 h 16"/>
                <a:gd name="T4" fmla="*/ 15 w 30"/>
                <a:gd name="T5" fmla="*/ 16 h 16"/>
                <a:gd name="T6" fmla="*/ 0 w 30"/>
                <a:gd name="T7" fmla="*/ 0 h 16"/>
                <a:gd name="T8" fmla="*/ 30 w 3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lnTo>
                    <a:pt x="30" y="0"/>
                  </a:lnTo>
                  <a:lnTo>
                    <a:pt x="15" y="16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63"/>
            <p:cNvSpPr>
              <a:spLocks/>
            </p:cNvSpPr>
            <p:nvPr/>
          </p:nvSpPr>
          <p:spPr bwMode="auto">
            <a:xfrm>
              <a:off x="5982" y="1723"/>
              <a:ext cx="61" cy="16"/>
            </a:xfrm>
            <a:custGeom>
              <a:avLst/>
              <a:gdLst>
                <a:gd name="T0" fmla="*/ 0 w 61"/>
                <a:gd name="T1" fmla="*/ 16 h 16"/>
                <a:gd name="T2" fmla="*/ 61 w 61"/>
                <a:gd name="T3" fmla="*/ 0 h 16"/>
                <a:gd name="T4" fmla="*/ 45 w 61"/>
                <a:gd name="T5" fmla="*/ 16 h 16"/>
                <a:gd name="T6" fmla="*/ 0 w 6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16">
                  <a:moveTo>
                    <a:pt x="0" y="16"/>
                  </a:moveTo>
                  <a:lnTo>
                    <a:pt x="61" y="0"/>
                  </a:lnTo>
                  <a:lnTo>
                    <a:pt x="4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4"/>
            <p:cNvSpPr>
              <a:spLocks/>
            </p:cNvSpPr>
            <p:nvPr/>
          </p:nvSpPr>
          <p:spPr bwMode="auto">
            <a:xfrm>
              <a:off x="5997" y="1662"/>
              <a:ext cx="30" cy="15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0 h 15"/>
                <a:gd name="T4" fmla="*/ 30 w 30"/>
                <a:gd name="T5" fmla="*/ 15 h 15"/>
                <a:gd name="T6" fmla="*/ 0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lnTo>
                    <a:pt x="30" y="0"/>
                  </a:lnTo>
                  <a:lnTo>
                    <a:pt x="3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65"/>
            <p:cNvSpPr>
              <a:spLocks/>
            </p:cNvSpPr>
            <p:nvPr/>
          </p:nvSpPr>
          <p:spPr bwMode="auto">
            <a:xfrm>
              <a:off x="5951" y="1969"/>
              <a:ext cx="122" cy="30"/>
            </a:xfrm>
            <a:custGeom>
              <a:avLst/>
              <a:gdLst>
                <a:gd name="T0" fmla="*/ 6 w 8"/>
                <a:gd name="T1" fmla="*/ 2 h 2"/>
                <a:gd name="T2" fmla="*/ 0 w 8"/>
                <a:gd name="T3" fmla="*/ 1 h 2"/>
                <a:gd name="T4" fmla="*/ 6 w 8"/>
                <a:gd name="T5" fmla="*/ 1 h 2"/>
                <a:gd name="T6" fmla="*/ 5 w 8"/>
                <a:gd name="T7" fmla="*/ 2 h 2"/>
                <a:gd name="T8" fmla="*/ 8 w 8"/>
                <a:gd name="T9" fmla="*/ 2 h 2"/>
                <a:gd name="T10" fmla="*/ 6 w 8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6" y="2"/>
                  </a:moveTo>
                  <a:cubicBezTo>
                    <a:pt x="5" y="2"/>
                    <a:pt x="2" y="1"/>
                    <a:pt x="0" y="1"/>
                  </a:cubicBezTo>
                  <a:cubicBezTo>
                    <a:pt x="2" y="0"/>
                    <a:pt x="5" y="2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6"/>
            <p:cNvSpPr>
              <a:spLocks/>
            </p:cNvSpPr>
            <p:nvPr/>
          </p:nvSpPr>
          <p:spPr bwMode="auto">
            <a:xfrm>
              <a:off x="6027" y="2138"/>
              <a:ext cx="46" cy="0"/>
            </a:xfrm>
            <a:custGeom>
              <a:avLst/>
              <a:gdLst>
                <a:gd name="T0" fmla="*/ 46 w 46"/>
                <a:gd name="T1" fmla="*/ 0 w 46"/>
                <a:gd name="T2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Rectangle 67"/>
            <p:cNvSpPr>
              <a:spLocks noChangeArrowheads="1"/>
            </p:cNvSpPr>
            <p:nvPr/>
          </p:nvSpPr>
          <p:spPr bwMode="auto">
            <a:xfrm>
              <a:off x="6119" y="2675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8"/>
            <p:cNvSpPr>
              <a:spLocks/>
            </p:cNvSpPr>
            <p:nvPr/>
          </p:nvSpPr>
          <p:spPr bwMode="auto">
            <a:xfrm>
              <a:off x="6027" y="2030"/>
              <a:ext cx="31" cy="15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9"/>
            <p:cNvSpPr>
              <a:spLocks/>
            </p:cNvSpPr>
            <p:nvPr/>
          </p:nvSpPr>
          <p:spPr bwMode="auto">
            <a:xfrm>
              <a:off x="5921" y="1324"/>
              <a:ext cx="30" cy="16"/>
            </a:xfrm>
            <a:custGeom>
              <a:avLst/>
              <a:gdLst>
                <a:gd name="T0" fmla="*/ 30 w 30"/>
                <a:gd name="T1" fmla="*/ 0 h 16"/>
                <a:gd name="T2" fmla="*/ 0 w 30"/>
                <a:gd name="T3" fmla="*/ 16 h 16"/>
                <a:gd name="T4" fmla="*/ 30 w 3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lnTo>
                    <a:pt x="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70"/>
            <p:cNvSpPr>
              <a:spLocks/>
            </p:cNvSpPr>
            <p:nvPr/>
          </p:nvSpPr>
          <p:spPr bwMode="auto">
            <a:xfrm>
              <a:off x="5936" y="1677"/>
              <a:ext cx="61" cy="31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3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71"/>
            <p:cNvSpPr>
              <a:spLocks/>
            </p:cNvSpPr>
            <p:nvPr/>
          </p:nvSpPr>
          <p:spPr bwMode="auto">
            <a:xfrm>
              <a:off x="5982" y="2184"/>
              <a:ext cx="61" cy="15"/>
            </a:xfrm>
            <a:custGeom>
              <a:avLst/>
              <a:gdLst>
                <a:gd name="T0" fmla="*/ 61 w 61"/>
                <a:gd name="T1" fmla="*/ 0 h 15"/>
                <a:gd name="T2" fmla="*/ 61 w 61"/>
                <a:gd name="T3" fmla="*/ 0 h 15"/>
                <a:gd name="T4" fmla="*/ 0 w 61"/>
                <a:gd name="T5" fmla="*/ 15 h 15"/>
                <a:gd name="T6" fmla="*/ 0 w 61"/>
                <a:gd name="T7" fmla="*/ 15 h 15"/>
                <a:gd name="T8" fmla="*/ 61 w 6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lnTo>
                    <a:pt x="61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72"/>
            <p:cNvSpPr>
              <a:spLocks/>
            </p:cNvSpPr>
            <p:nvPr/>
          </p:nvSpPr>
          <p:spPr bwMode="auto">
            <a:xfrm>
              <a:off x="6073" y="2659"/>
              <a:ext cx="30" cy="16"/>
            </a:xfrm>
            <a:custGeom>
              <a:avLst/>
              <a:gdLst>
                <a:gd name="T0" fmla="*/ 0 w 30"/>
                <a:gd name="T1" fmla="*/ 0 h 16"/>
                <a:gd name="T2" fmla="*/ 30 w 30"/>
                <a:gd name="T3" fmla="*/ 16 h 16"/>
                <a:gd name="T4" fmla="*/ 0 w 30"/>
                <a:gd name="T5" fmla="*/ 16 h 16"/>
                <a:gd name="T6" fmla="*/ 0 w 3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6">
                  <a:moveTo>
                    <a:pt x="0" y="0"/>
                  </a:moveTo>
                  <a:lnTo>
                    <a:pt x="30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73"/>
            <p:cNvSpPr>
              <a:spLocks/>
            </p:cNvSpPr>
            <p:nvPr/>
          </p:nvSpPr>
          <p:spPr bwMode="auto">
            <a:xfrm>
              <a:off x="5875" y="1708"/>
              <a:ext cx="107" cy="61"/>
            </a:xfrm>
            <a:custGeom>
              <a:avLst/>
              <a:gdLst>
                <a:gd name="T0" fmla="*/ 3 w 7"/>
                <a:gd name="T1" fmla="*/ 3 h 4"/>
                <a:gd name="T2" fmla="*/ 0 w 7"/>
                <a:gd name="T3" fmla="*/ 4 h 4"/>
                <a:gd name="T4" fmla="*/ 3 w 7"/>
                <a:gd name="T5" fmla="*/ 3 h 4"/>
                <a:gd name="T6" fmla="*/ 2 w 7"/>
                <a:gd name="T7" fmla="*/ 3 h 4"/>
                <a:gd name="T8" fmla="*/ 2 w 7"/>
                <a:gd name="T9" fmla="*/ 2 h 4"/>
                <a:gd name="T10" fmla="*/ 1 w 7"/>
                <a:gd name="T11" fmla="*/ 2 h 4"/>
                <a:gd name="T12" fmla="*/ 7 w 7"/>
                <a:gd name="T13" fmla="*/ 2 h 4"/>
                <a:gd name="T14" fmla="*/ 4 w 7"/>
                <a:gd name="T15" fmla="*/ 4 h 4"/>
                <a:gd name="T16" fmla="*/ 3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2" y="0"/>
                    <a:pt x="4" y="2"/>
                    <a:pt x="7" y="2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74"/>
            <p:cNvSpPr>
              <a:spLocks/>
            </p:cNvSpPr>
            <p:nvPr/>
          </p:nvSpPr>
          <p:spPr bwMode="auto">
            <a:xfrm>
              <a:off x="5906" y="1386"/>
              <a:ext cx="30" cy="3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75"/>
            <p:cNvSpPr>
              <a:spLocks/>
            </p:cNvSpPr>
            <p:nvPr/>
          </p:nvSpPr>
          <p:spPr bwMode="auto">
            <a:xfrm>
              <a:off x="5891" y="1585"/>
              <a:ext cx="60" cy="15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0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76"/>
            <p:cNvSpPr>
              <a:spLocks/>
            </p:cNvSpPr>
            <p:nvPr/>
          </p:nvSpPr>
          <p:spPr bwMode="auto">
            <a:xfrm>
              <a:off x="5921" y="1478"/>
              <a:ext cx="15" cy="1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77"/>
            <p:cNvSpPr>
              <a:spLocks/>
            </p:cNvSpPr>
            <p:nvPr/>
          </p:nvSpPr>
          <p:spPr bwMode="auto">
            <a:xfrm>
              <a:off x="5921" y="1554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8"/>
            <p:cNvSpPr>
              <a:spLocks/>
            </p:cNvSpPr>
            <p:nvPr/>
          </p:nvSpPr>
          <p:spPr bwMode="auto">
            <a:xfrm>
              <a:off x="5967" y="2153"/>
              <a:ext cx="30" cy="0"/>
            </a:xfrm>
            <a:custGeom>
              <a:avLst/>
              <a:gdLst>
                <a:gd name="T0" fmla="*/ 30 w 30"/>
                <a:gd name="T1" fmla="*/ 0 w 30"/>
                <a:gd name="T2" fmla="*/ 30 w 3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">
                  <a:moveTo>
                    <a:pt x="30" y="0"/>
                  </a:move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79"/>
            <p:cNvSpPr>
              <a:spLocks/>
            </p:cNvSpPr>
            <p:nvPr/>
          </p:nvSpPr>
          <p:spPr bwMode="auto">
            <a:xfrm>
              <a:off x="5875" y="1646"/>
              <a:ext cx="46" cy="16"/>
            </a:xfrm>
            <a:custGeom>
              <a:avLst/>
              <a:gdLst>
                <a:gd name="T0" fmla="*/ 0 w 46"/>
                <a:gd name="T1" fmla="*/ 16 h 16"/>
                <a:gd name="T2" fmla="*/ 46 w 46"/>
                <a:gd name="T3" fmla="*/ 0 h 16"/>
                <a:gd name="T4" fmla="*/ 31 w 46"/>
                <a:gd name="T5" fmla="*/ 16 h 16"/>
                <a:gd name="T6" fmla="*/ 0 w 4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6">
                  <a:moveTo>
                    <a:pt x="0" y="16"/>
                  </a:moveTo>
                  <a:lnTo>
                    <a:pt x="46" y="0"/>
                  </a:lnTo>
                  <a:lnTo>
                    <a:pt x="31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80"/>
            <p:cNvSpPr>
              <a:spLocks/>
            </p:cNvSpPr>
            <p:nvPr/>
          </p:nvSpPr>
          <p:spPr bwMode="auto">
            <a:xfrm>
              <a:off x="5739" y="2184"/>
              <a:ext cx="228" cy="76"/>
            </a:xfrm>
            <a:custGeom>
              <a:avLst/>
              <a:gdLst>
                <a:gd name="T0" fmla="*/ 6 w 15"/>
                <a:gd name="T1" fmla="*/ 3 h 5"/>
                <a:gd name="T2" fmla="*/ 4 w 15"/>
                <a:gd name="T3" fmla="*/ 4 h 5"/>
                <a:gd name="T4" fmla="*/ 4 w 15"/>
                <a:gd name="T5" fmla="*/ 2 h 5"/>
                <a:gd name="T6" fmla="*/ 1 w 15"/>
                <a:gd name="T7" fmla="*/ 3 h 5"/>
                <a:gd name="T8" fmla="*/ 0 w 15"/>
                <a:gd name="T9" fmla="*/ 2 h 5"/>
                <a:gd name="T10" fmla="*/ 1 w 15"/>
                <a:gd name="T11" fmla="*/ 2 h 5"/>
                <a:gd name="T12" fmla="*/ 2 w 15"/>
                <a:gd name="T13" fmla="*/ 3 h 5"/>
                <a:gd name="T14" fmla="*/ 10 w 15"/>
                <a:gd name="T15" fmla="*/ 2 h 5"/>
                <a:gd name="T16" fmla="*/ 15 w 15"/>
                <a:gd name="T17" fmla="*/ 2 h 5"/>
                <a:gd name="T18" fmla="*/ 6 w 15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">
                  <a:moveTo>
                    <a:pt x="6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3" y="0"/>
                    <a:pt x="7" y="2"/>
                    <a:pt x="10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3"/>
                    <a:pt x="9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81"/>
            <p:cNvSpPr>
              <a:spLocks/>
            </p:cNvSpPr>
            <p:nvPr/>
          </p:nvSpPr>
          <p:spPr bwMode="auto">
            <a:xfrm>
              <a:off x="5845" y="1984"/>
              <a:ext cx="76" cy="31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4 w 5"/>
                <a:gd name="T5" fmla="*/ 0 h 2"/>
                <a:gd name="T6" fmla="*/ 3 w 5"/>
                <a:gd name="T7" fmla="*/ 0 h 2"/>
                <a:gd name="T8" fmla="*/ 5 w 5"/>
                <a:gd name="T9" fmla="*/ 0 h 2"/>
                <a:gd name="T10" fmla="*/ 4 w 5"/>
                <a:gd name="T11" fmla="*/ 1 h 2"/>
                <a:gd name="T12" fmla="*/ 5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1" y="0"/>
                    <a:pt x="3" y="2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82"/>
            <p:cNvSpPr>
              <a:spLocks/>
            </p:cNvSpPr>
            <p:nvPr/>
          </p:nvSpPr>
          <p:spPr bwMode="auto">
            <a:xfrm>
              <a:off x="5891" y="2122"/>
              <a:ext cx="60" cy="92"/>
            </a:xfrm>
            <a:custGeom>
              <a:avLst/>
              <a:gdLst>
                <a:gd name="T0" fmla="*/ 4 w 4"/>
                <a:gd name="T1" fmla="*/ 3 h 6"/>
                <a:gd name="T2" fmla="*/ 2 w 4"/>
                <a:gd name="T3" fmla="*/ 4 h 6"/>
                <a:gd name="T4" fmla="*/ 0 w 4"/>
                <a:gd name="T5" fmla="*/ 4 h 6"/>
                <a:gd name="T6" fmla="*/ 4 w 4"/>
                <a:gd name="T7" fmla="*/ 2 h 6"/>
                <a:gd name="T8" fmla="*/ 4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3" y="3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1" y="0"/>
                    <a:pt x="4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Rectangle 83"/>
            <p:cNvSpPr>
              <a:spLocks noChangeArrowheads="1"/>
            </p:cNvSpPr>
            <p:nvPr/>
          </p:nvSpPr>
          <p:spPr bwMode="auto">
            <a:xfrm>
              <a:off x="5784" y="1125"/>
              <a:ext cx="31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84"/>
            <p:cNvSpPr>
              <a:spLocks/>
            </p:cNvSpPr>
            <p:nvPr/>
          </p:nvSpPr>
          <p:spPr bwMode="auto">
            <a:xfrm>
              <a:off x="5693" y="1570"/>
              <a:ext cx="182" cy="76"/>
            </a:xfrm>
            <a:custGeom>
              <a:avLst/>
              <a:gdLst>
                <a:gd name="T0" fmla="*/ 11 w 12"/>
                <a:gd name="T1" fmla="*/ 0 h 5"/>
                <a:gd name="T2" fmla="*/ 10 w 12"/>
                <a:gd name="T3" fmla="*/ 2 h 5"/>
                <a:gd name="T4" fmla="*/ 11 w 12"/>
                <a:gd name="T5" fmla="*/ 2 h 5"/>
                <a:gd name="T6" fmla="*/ 2 w 12"/>
                <a:gd name="T7" fmla="*/ 3 h 5"/>
                <a:gd name="T8" fmla="*/ 2 w 12"/>
                <a:gd name="T9" fmla="*/ 4 h 5"/>
                <a:gd name="T10" fmla="*/ 3 w 12"/>
                <a:gd name="T11" fmla="*/ 4 h 5"/>
                <a:gd name="T12" fmla="*/ 3 w 12"/>
                <a:gd name="T13" fmla="*/ 5 h 5"/>
                <a:gd name="T14" fmla="*/ 0 w 12"/>
                <a:gd name="T15" fmla="*/ 4 h 5"/>
                <a:gd name="T16" fmla="*/ 8 w 12"/>
                <a:gd name="T17" fmla="*/ 2 h 5"/>
                <a:gd name="T18" fmla="*/ 9 w 12"/>
                <a:gd name="T19" fmla="*/ 1 h 5"/>
                <a:gd name="T20" fmla="*/ 8 w 12"/>
                <a:gd name="T21" fmla="*/ 2 h 5"/>
                <a:gd name="T22" fmla="*/ 9 w 12"/>
                <a:gd name="T23" fmla="*/ 3 h 5"/>
                <a:gd name="T24" fmla="*/ 10 w 12"/>
                <a:gd name="T25" fmla="*/ 0 h 5"/>
                <a:gd name="T26" fmla="*/ 12 w 12"/>
                <a:gd name="T27" fmla="*/ 1 h 5"/>
                <a:gd name="T28" fmla="*/ 11 w 1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3"/>
                    <a:pt x="5" y="5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2" y="2"/>
                    <a:pt x="7" y="4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0" y="2"/>
                    <a:pt x="9" y="1"/>
                    <a:pt x="10" y="0"/>
                  </a:cubicBezTo>
                  <a:cubicBezTo>
                    <a:pt x="11" y="0"/>
                    <a:pt x="11" y="1"/>
                    <a:pt x="12" y="1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85"/>
            <p:cNvSpPr>
              <a:spLocks/>
            </p:cNvSpPr>
            <p:nvPr/>
          </p:nvSpPr>
          <p:spPr bwMode="auto">
            <a:xfrm>
              <a:off x="5800" y="1708"/>
              <a:ext cx="75" cy="31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86"/>
            <p:cNvSpPr>
              <a:spLocks/>
            </p:cNvSpPr>
            <p:nvPr/>
          </p:nvSpPr>
          <p:spPr bwMode="auto">
            <a:xfrm>
              <a:off x="5754" y="1370"/>
              <a:ext cx="61" cy="0"/>
            </a:xfrm>
            <a:custGeom>
              <a:avLst/>
              <a:gdLst>
                <a:gd name="T0" fmla="*/ 61 w 61"/>
                <a:gd name="T1" fmla="*/ 61 w 61"/>
                <a:gd name="T2" fmla="*/ 15 w 61"/>
                <a:gd name="T3" fmla="*/ 0 w 61"/>
                <a:gd name="T4" fmla="*/ 61 w 6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1">
                  <a:moveTo>
                    <a:pt x="61" y="0"/>
                  </a:moveTo>
                  <a:lnTo>
                    <a:pt x="6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87"/>
            <p:cNvSpPr>
              <a:spLocks/>
            </p:cNvSpPr>
            <p:nvPr/>
          </p:nvSpPr>
          <p:spPr bwMode="auto">
            <a:xfrm>
              <a:off x="5556" y="1739"/>
              <a:ext cx="304" cy="92"/>
            </a:xfrm>
            <a:custGeom>
              <a:avLst/>
              <a:gdLst>
                <a:gd name="T0" fmla="*/ 20 w 20"/>
                <a:gd name="T1" fmla="*/ 3 h 6"/>
                <a:gd name="T2" fmla="*/ 17 w 20"/>
                <a:gd name="T3" fmla="*/ 3 h 6"/>
                <a:gd name="T4" fmla="*/ 17 w 20"/>
                <a:gd name="T5" fmla="*/ 4 h 6"/>
                <a:gd name="T6" fmla="*/ 16 w 20"/>
                <a:gd name="T7" fmla="*/ 3 h 6"/>
                <a:gd name="T8" fmla="*/ 12 w 20"/>
                <a:gd name="T9" fmla="*/ 4 h 6"/>
                <a:gd name="T10" fmla="*/ 12 w 20"/>
                <a:gd name="T11" fmla="*/ 3 h 6"/>
                <a:gd name="T12" fmla="*/ 7 w 20"/>
                <a:gd name="T13" fmla="*/ 5 h 6"/>
                <a:gd name="T14" fmla="*/ 6 w 20"/>
                <a:gd name="T15" fmla="*/ 4 h 6"/>
                <a:gd name="T16" fmla="*/ 0 w 20"/>
                <a:gd name="T17" fmla="*/ 5 h 6"/>
                <a:gd name="T18" fmla="*/ 10 w 20"/>
                <a:gd name="T19" fmla="*/ 2 h 6"/>
                <a:gd name="T20" fmla="*/ 6 w 20"/>
                <a:gd name="T21" fmla="*/ 2 h 6"/>
                <a:gd name="T22" fmla="*/ 13 w 20"/>
                <a:gd name="T23" fmla="*/ 0 h 6"/>
                <a:gd name="T24" fmla="*/ 14 w 20"/>
                <a:gd name="T25" fmla="*/ 0 h 6"/>
                <a:gd name="T26" fmla="*/ 12 w 20"/>
                <a:gd name="T27" fmla="*/ 3 h 6"/>
                <a:gd name="T28" fmla="*/ 17 w 20"/>
                <a:gd name="T29" fmla="*/ 2 h 6"/>
                <a:gd name="T30" fmla="*/ 19 w 20"/>
                <a:gd name="T31" fmla="*/ 3 h 6"/>
                <a:gd name="T32" fmla="*/ 20 w 20"/>
                <a:gd name="T33" fmla="*/ 2 h 6"/>
                <a:gd name="T34" fmla="*/ 20 w 20"/>
                <a:gd name="T3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6">
                  <a:moveTo>
                    <a:pt x="20" y="3"/>
                  </a:moveTo>
                  <a:cubicBezTo>
                    <a:pt x="19" y="3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6"/>
                    <a:pt x="14" y="2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9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1" y="5"/>
                    <a:pt x="0" y="5"/>
                  </a:cubicBezTo>
                  <a:cubicBezTo>
                    <a:pt x="4" y="4"/>
                    <a:pt x="7" y="4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8" y="1"/>
                    <a:pt x="10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0" y="2"/>
                    <a:pt x="12" y="3"/>
                  </a:cubicBezTo>
                  <a:cubicBezTo>
                    <a:pt x="14" y="3"/>
                    <a:pt x="15" y="2"/>
                    <a:pt x="17" y="2"/>
                  </a:cubicBezTo>
                  <a:cubicBezTo>
                    <a:pt x="17" y="3"/>
                    <a:pt x="19" y="2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2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8"/>
            <p:cNvSpPr>
              <a:spLocks/>
            </p:cNvSpPr>
            <p:nvPr/>
          </p:nvSpPr>
          <p:spPr bwMode="auto">
            <a:xfrm>
              <a:off x="5663" y="1201"/>
              <a:ext cx="121" cy="46"/>
            </a:xfrm>
            <a:custGeom>
              <a:avLst/>
              <a:gdLst>
                <a:gd name="T0" fmla="*/ 0 w 8"/>
                <a:gd name="T1" fmla="*/ 2 h 3"/>
                <a:gd name="T2" fmla="*/ 6 w 8"/>
                <a:gd name="T3" fmla="*/ 0 h 3"/>
                <a:gd name="T4" fmla="*/ 8 w 8"/>
                <a:gd name="T5" fmla="*/ 1 h 3"/>
                <a:gd name="T6" fmla="*/ 0 w 8"/>
                <a:gd name="T7" fmla="*/ 3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1"/>
                    <a:pt x="5" y="2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9"/>
            <p:cNvSpPr>
              <a:spLocks/>
            </p:cNvSpPr>
            <p:nvPr/>
          </p:nvSpPr>
          <p:spPr bwMode="auto">
            <a:xfrm>
              <a:off x="5739" y="1831"/>
              <a:ext cx="106" cy="30"/>
            </a:xfrm>
            <a:custGeom>
              <a:avLst/>
              <a:gdLst>
                <a:gd name="T0" fmla="*/ 3 w 7"/>
                <a:gd name="T1" fmla="*/ 1 h 2"/>
                <a:gd name="T2" fmla="*/ 2 w 7"/>
                <a:gd name="T3" fmla="*/ 2 h 2"/>
                <a:gd name="T4" fmla="*/ 0 w 7"/>
                <a:gd name="T5" fmla="*/ 1 h 2"/>
                <a:gd name="T6" fmla="*/ 7 w 7"/>
                <a:gd name="T7" fmla="*/ 0 h 2"/>
                <a:gd name="T8" fmla="*/ 3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90"/>
            <p:cNvSpPr>
              <a:spLocks/>
            </p:cNvSpPr>
            <p:nvPr/>
          </p:nvSpPr>
          <p:spPr bwMode="auto">
            <a:xfrm>
              <a:off x="5587" y="1953"/>
              <a:ext cx="258" cy="46"/>
            </a:xfrm>
            <a:custGeom>
              <a:avLst/>
              <a:gdLst>
                <a:gd name="T0" fmla="*/ 17 w 17"/>
                <a:gd name="T1" fmla="*/ 2 h 3"/>
                <a:gd name="T2" fmla="*/ 15 w 17"/>
                <a:gd name="T3" fmla="*/ 2 h 3"/>
                <a:gd name="T4" fmla="*/ 16 w 17"/>
                <a:gd name="T5" fmla="*/ 2 h 3"/>
                <a:gd name="T6" fmla="*/ 7 w 17"/>
                <a:gd name="T7" fmla="*/ 2 h 3"/>
                <a:gd name="T8" fmla="*/ 4 w 17"/>
                <a:gd name="T9" fmla="*/ 2 h 3"/>
                <a:gd name="T10" fmla="*/ 1 w 17"/>
                <a:gd name="T11" fmla="*/ 1 h 3"/>
                <a:gd name="T12" fmla="*/ 8 w 17"/>
                <a:gd name="T13" fmla="*/ 0 h 3"/>
                <a:gd name="T14" fmla="*/ 9 w 17"/>
                <a:gd name="T15" fmla="*/ 1 h 3"/>
                <a:gd name="T16" fmla="*/ 9 w 17"/>
                <a:gd name="T17" fmla="*/ 0 h 3"/>
                <a:gd name="T18" fmla="*/ 12 w 17"/>
                <a:gd name="T19" fmla="*/ 2 h 3"/>
                <a:gd name="T20" fmla="*/ 17 w 17"/>
                <a:gd name="T21" fmla="*/ 1 h 3"/>
                <a:gd name="T22" fmla="*/ 17 w 17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3">
                  <a:moveTo>
                    <a:pt x="17" y="2"/>
                  </a:moveTo>
                  <a:cubicBezTo>
                    <a:pt x="17" y="2"/>
                    <a:pt x="15" y="1"/>
                    <a:pt x="15" y="2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14" y="2"/>
                    <a:pt x="10" y="3"/>
                    <a:pt x="7" y="2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3" y="1"/>
                    <a:pt x="0" y="1"/>
                    <a:pt x="1" y="1"/>
                  </a:cubicBezTo>
                  <a:cubicBezTo>
                    <a:pt x="4" y="1"/>
                    <a:pt x="5" y="1"/>
                    <a:pt x="8" y="0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3" y="0"/>
                    <a:pt x="16" y="1"/>
                    <a:pt x="17" y="1"/>
                  </a:cubicBez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1"/>
            <p:cNvSpPr>
              <a:spLocks/>
            </p:cNvSpPr>
            <p:nvPr/>
          </p:nvSpPr>
          <p:spPr bwMode="auto">
            <a:xfrm>
              <a:off x="5830" y="2122"/>
              <a:ext cx="45" cy="16"/>
            </a:xfrm>
            <a:custGeom>
              <a:avLst/>
              <a:gdLst>
                <a:gd name="T0" fmla="*/ 45 w 45"/>
                <a:gd name="T1" fmla="*/ 0 h 16"/>
                <a:gd name="T2" fmla="*/ 0 w 45"/>
                <a:gd name="T3" fmla="*/ 16 h 16"/>
                <a:gd name="T4" fmla="*/ 45 w 4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6">
                  <a:moveTo>
                    <a:pt x="45" y="0"/>
                  </a:moveTo>
                  <a:lnTo>
                    <a:pt x="0" y="16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Rectangle 92"/>
            <p:cNvSpPr>
              <a:spLocks noChangeArrowheads="1"/>
            </p:cNvSpPr>
            <p:nvPr/>
          </p:nvSpPr>
          <p:spPr bwMode="auto">
            <a:xfrm>
              <a:off x="5860" y="2184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93"/>
            <p:cNvSpPr>
              <a:spLocks/>
            </p:cNvSpPr>
            <p:nvPr/>
          </p:nvSpPr>
          <p:spPr bwMode="auto">
            <a:xfrm>
              <a:off x="5800" y="2030"/>
              <a:ext cx="30" cy="46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2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1" y="0"/>
                    <a:pt x="1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4"/>
            <p:cNvSpPr>
              <a:spLocks/>
            </p:cNvSpPr>
            <p:nvPr/>
          </p:nvSpPr>
          <p:spPr bwMode="auto">
            <a:xfrm>
              <a:off x="5632" y="1370"/>
              <a:ext cx="107" cy="16"/>
            </a:xfrm>
            <a:custGeom>
              <a:avLst/>
              <a:gdLst>
                <a:gd name="T0" fmla="*/ 107 w 107"/>
                <a:gd name="T1" fmla="*/ 0 h 16"/>
                <a:gd name="T2" fmla="*/ 107 w 107"/>
                <a:gd name="T3" fmla="*/ 0 h 16"/>
                <a:gd name="T4" fmla="*/ 0 w 107"/>
                <a:gd name="T5" fmla="*/ 16 h 16"/>
                <a:gd name="T6" fmla="*/ 0 w 107"/>
                <a:gd name="T7" fmla="*/ 16 h 16"/>
                <a:gd name="T8" fmla="*/ 107 w 10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6">
                  <a:moveTo>
                    <a:pt x="107" y="0"/>
                  </a:moveTo>
                  <a:lnTo>
                    <a:pt x="107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95"/>
            <p:cNvSpPr>
              <a:spLocks/>
            </p:cNvSpPr>
            <p:nvPr/>
          </p:nvSpPr>
          <p:spPr bwMode="auto">
            <a:xfrm>
              <a:off x="5632" y="2245"/>
              <a:ext cx="198" cy="61"/>
            </a:xfrm>
            <a:custGeom>
              <a:avLst/>
              <a:gdLst>
                <a:gd name="T0" fmla="*/ 6 w 13"/>
                <a:gd name="T1" fmla="*/ 2 h 4"/>
                <a:gd name="T2" fmla="*/ 3 w 13"/>
                <a:gd name="T3" fmla="*/ 1 h 4"/>
                <a:gd name="T4" fmla="*/ 0 w 13"/>
                <a:gd name="T5" fmla="*/ 1 h 4"/>
                <a:gd name="T6" fmla="*/ 4 w 13"/>
                <a:gd name="T7" fmla="*/ 1 h 4"/>
                <a:gd name="T8" fmla="*/ 4 w 13"/>
                <a:gd name="T9" fmla="*/ 2 h 4"/>
                <a:gd name="T10" fmla="*/ 13 w 13"/>
                <a:gd name="T11" fmla="*/ 1 h 4"/>
                <a:gd name="T12" fmla="*/ 6 w 1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">
                  <a:moveTo>
                    <a:pt x="6" y="2"/>
                  </a:moveTo>
                  <a:cubicBezTo>
                    <a:pt x="5" y="2"/>
                    <a:pt x="3" y="2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6" y="0"/>
                    <a:pt x="10" y="1"/>
                    <a:pt x="13" y="1"/>
                  </a:cubicBezTo>
                  <a:cubicBezTo>
                    <a:pt x="10" y="1"/>
                    <a:pt x="7" y="4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96"/>
            <p:cNvSpPr>
              <a:spLocks/>
            </p:cNvSpPr>
            <p:nvPr/>
          </p:nvSpPr>
          <p:spPr bwMode="auto">
            <a:xfrm>
              <a:off x="5708" y="2138"/>
              <a:ext cx="92" cy="76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2 h 5"/>
                <a:gd name="T4" fmla="*/ 0 w 6"/>
                <a:gd name="T5" fmla="*/ 2 h 5"/>
                <a:gd name="T6" fmla="*/ 4 w 6"/>
                <a:gd name="T7" fmla="*/ 2 h 5"/>
                <a:gd name="T8" fmla="*/ 5 w 6"/>
                <a:gd name="T9" fmla="*/ 1 h 5"/>
                <a:gd name="T10" fmla="*/ 6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1"/>
                    <a:pt x="4" y="5"/>
                    <a:pt x="2" y="2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2" y="3"/>
                    <a:pt x="3" y="0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7"/>
            <p:cNvSpPr>
              <a:spLocks/>
            </p:cNvSpPr>
            <p:nvPr/>
          </p:nvSpPr>
          <p:spPr bwMode="auto">
            <a:xfrm>
              <a:off x="5754" y="2045"/>
              <a:ext cx="30" cy="16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8"/>
            <p:cNvSpPr>
              <a:spLocks/>
            </p:cNvSpPr>
            <p:nvPr/>
          </p:nvSpPr>
          <p:spPr bwMode="auto">
            <a:xfrm>
              <a:off x="5769" y="2107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15 h 15"/>
                <a:gd name="T6" fmla="*/ 0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9"/>
            <p:cNvSpPr>
              <a:spLocks/>
            </p:cNvSpPr>
            <p:nvPr/>
          </p:nvSpPr>
          <p:spPr bwMode="auto">
            <a:xfrm>
              <a:off x="5632" y="1201"/>
              <a:ext cx="46" cy="46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2 h 3"/>
                <a:gd name="T4" fmla="*/ 1 w 3"/>
                <a:gd name="T5" fmla="*/ 3 h 3"/>
                <a:gd name="T6" fmla="*/ 0 w 3"/>
                <a:gd name="T7" fmla="*/ 3 h 3"/>
                <a:gd name="T8" fmla="*/ 0 w 3"/>
                <a:gd name="T9" fmla="*/ 0 h 3"/>
                <a:gd name="T10" fmla="*/ 3 w 3"/>
                <a:gd name="T11" fmla="*/ 0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Rectangle 100"/>
            <p:cNvSpPr>
              <a:spLocks noChangeArrowheads="1"/>
            </p:cNvSpPr>
            <p:nvPr/>
          </p:nvSpPr>
          <p:spPr bwMode="auto">
            <a:xfrm>
              <a:off x="5693" y="1692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01"/>
            <p:cNvSpPr>
              <a:spLocks/>
            </p:cNvSpPr>
            <p:nvPr/>
          </p:nvSpPr>
          <p:spPr bwMode="auto">
            <a:xfrm>
              <a:off x="5739" y="2122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15 w 15"/>
                <a:gd name="T5" fmla="*/ 16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02"/>
            <p:cNvSpPr>
              <a:spLocks/>
            </p:cNvSpPr>
            <p:nvPr/>
          </p:nvSpPr>
          <p:spPr bwMode="auto">
            <a:xfrm>
              <a:off x="5632" y="1616"/>
              <a:ext cx="61" cy="30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4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03"/>
            <p:cNvSpPr>
              <a:spLocks/>
            </p:cNvSpPr>
            <p:nvPr/>
          </p:nvSpPr>
          <p:spPr bwMode="auto">
            <a:xfrm>
              <a:off x="5572" y="1155"/>
              <a:ext cx="45" cy="16"/>
            </a:xfrm>
            <a:custGeom>
              <a:avLst/>
              <a:gdLst>
                <a:gd name="T0" fmla="*/ 45 w 45"/>
                <a:gd name="T1" fmla="*/ 0 h 16"/>
                <a:gd name="T2" fmla="*/ 45 w 45"/>
                <a:gd name="T3" fmla="*/ 16 h 16"/>
                <a:gd name="T4" fmla="*/ 15 w 45"/>
                <a:gd name="T5" fmla="*/ 16 h 16"/>
                <a:gd name="T6" fmla="*/ 0 w 45"/>
                <a:gd name="T7" fmla="*/ 0 h 16"/>
                <a:gd name="T8" fmla="*/ 45 w 4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6">
                  <a:moveTo>
                    <a:pt x="45" y="0"/>
                  </a:moveTo>
                  <a:lnTo>
                    <a:pt x="45" y="16"/>
                  </a:lnTo>
                  <a:lnTo>
                    <a:pt x="15" y="16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04"/>
            <p:cNvSpPr>
              <a:spLocks/>
            </p:cNvSpPr>
            <p:nvPr/>
          </p:nvSpPr>
          <p:spPr bwMode="auto">
            <a:xfrm>
              <a:off x="5526" y="1232"/>
              <a:ext cx="91" cy="31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1 h 2"/>
                <a:gd name="T4" fmla="*/ 6 w 6"/>
                <a:gd name="T5" fmla="*/ 0 h 2"/>
                <a:gd name="T6" fmla="*/ 6 w 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0"/>
                    <a:pt x="0" y="1"/>
                  </a:cubicBezTo>
                  <a:cubicBezTo>
                    <a:pt x="2" y="1"/>
                    <a:pt x="3" y="1"/>
                    <a:pt x="6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05"/>
            <p:cNvSpPr>
              <a:spLocks/>
            </p:cNvSpPr>
            <p:nvPr/>
          </p:nvSpPr>
          <p:spPr bwMode="auto">
            <a:xfrm>
              <a:off x="5617" y="1861"/>
              <a:ext cx="61" cy="16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06"/>
            <p:cNvSpPr>
              <a:spLocks/>
            </p:cNvSpPr>
            <p:nvPr/>
          </p:nvSpPr>
          <p:spPr bwMode="auto">
            <a:xfrm>
              <a:off x="5663" y="2122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0 h 16"/>
                <a:gd name="T8" fmla="*/ 15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07"/>
            <p:cNvSpPr>
              <a:spLocks/>
            </p:cNvSpPr>
            <p:nvPr/>
          </p:nvSpPr>
          <p:spPr bwMode="auto">
            <a:xfrm>
              <a:off x="5146" y="2276"/>
              <a:ext cx="547" cy="184"/>
            </a:xfrm>
            <a:custGeom>
              <a:avLst/>
              <a:gdLst>
                <a:gd name="T0" fmla="*/ 11 w 36"/>
                <a:gd name="T1" fmla="*/ 9 h 12"/>
                <a:gd name="T2" fmla="*/ 7 w 36"/>
                <a:gd name="T3" fmla="*/ 10 h 12"/>
                <a:gd name="T4" fmla="*/ 2 w 36"/>
                <a:gd name="T5" fmla="*/ 9 h 12"/>
                <a:gd name="T6" fmla="*/ 1 w 36"/>
                <a:gd name="T7" fmla="*/ 10 h 12"/>
                <a:gd name="T8" fmla="*/ 2 w 36"/>
                <a:gd name="T9" fmla="*/ 11 h 12"/>
                <a:gd name="T10" fmla="*/ 2 w 36"/>
                <a:gd name="T11" fmla="*/ 10 h 12"/>
                <a:gd name="T12" fmla="*/ 3 w 36"/>
                <a:gd name="T13" fmla="*/ 10 h 12"/>
                <a:gd name="T14" fmla="*/ 3 w 36"/>
                <a:gd name="T15" fmla="*/ 11 h 12"/>
                <a:gd name="T16" fmla="*/ 0 w 36"/>
                <a:gd name="T17" fmla="*/ 10 h 12"/>
                <a:gd name="T18" fmla="*/ 1 w 36"/>
                <a:gd name="T19" fmla="*/ 9 h 12"/>
                <a:gd name="T20" fmla="*/ 2 w 36"/>
                <a:gd name="T21" fmla="*/ 9 h 12"/>
                <a:gd name="T22" fmla="*/ 2 w 36"/>
                <a:gd name="T23" fmla="*/ 9 h 12"/>
                <a:gd name="T24" fmla="*/ 6 w 36"/>
                <a:gd name="T25" fmla="*/ 8 h 12"/>
                <a:gd name="T26" fmla="*/ 7 w 36"/>
                <a:gd name="T27" fmla="*/ 7 h 12"/>
                <a:gd name="T28" fmla="*/ 6 w 36"/>
                <a:gd name="T29" fmla="*/ 8 h 12"/>
                <a:gd name="T30" fmla="*/ 9 w 36"/>
                <a:gd name="T31" fmla="*/ 8 h 12"/>
                <a:gd name="T32" fmla="*/ 8 w 36"/>
                <a:gd name="T33" fmla="*/ 7 h 12"/>
                <a:gd name="T34" fmla="*/ 10 w 36"/>
                <a:gd name="T35" fmla="*/ 6 h 12"/>
                <a:gd name="T36" fmla="*/ 19 w 36"/>
                <a:gd name="T37" fmla="*/ 2 h 12"/>
                <a:gd name="T38" fmla="*/ 19 w 36"/>
                <a:gd name="T39" fmla="*/ 2 h 12"/>
                <a:gd name="T40" fmla="*/ 23 w 36"/>
                <a:gd name="T41" fmla="*/ 0 h 12"/>
                <a:gd name="T42" fmla="*/ 34 w 36"/>
                <a:gd name="T43" fmla="*/ 1 h 12"/>
                <a:gd name="T44" fmla="*/ 36 w 36"/>
                <a:gd name="T45" fmla="*/ 2 h 12"/>
                <a:gd name="T46" fmla="*/ 11 w 36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2">
                  <a:moveTo>
                    <a:pt x="11" y="9"/>
                  </a:moveTo>
                  <a:cubicBezTo>
                    <a:pt x="10" y="11"/>
                    <a:pt x="9" y="11"/>
                    <a:pt x="7" y="10"/>
                  </a:cubicBezTo>
                  <a:cubicBezTo>
                    <a:pt x="6" y="9"/>
                    <a:pt x="4" y="10"/>
                    <a:pt x="2" y="9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0" y="12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8"/>
                    <a:pt x="6" y="8"/>
                  </a:cubicBezTo>
                  <a:cubicBezTo>
                    <a:pt x="6" y="7"/>
                    <a:pt x="5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12" y="9"/>
                    <a:pt x="10" y="6"/>
                  </a:cubicBezTo>
                  <a:cubicBezTo>
                    <a:pt x="14" y="5"/>
                    <a:pt x="15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1" y="0"/>
                    <a:pt x="23" y="0"/>
                  </a:cubicBezTo>
                  <a:cubicBezTo>
                    <a:pt x="27" y="1"/>
                    <a:pt x="30" y="2"/>
                    <a:pt x="34" y="1"/>
                  </a:cubicBezTo>
                  <a:cubicBezTo>
                    <a:pt x="34" y="2"/>
                    <a:pt x="35" y="1"/>
                    <a:pt x="36" y="2"/>
                  </a:cubicBezTo>
                  <a:cubicBezTo>
                    <a:pt x="28" y="4"/>
                    <a:pt x="19" y="7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08"/>
            <p:cNvSpPr>
              <a:spLocks/>
            </p:cNvSpPr>
            <p:nvPr/>
          </p:nvSpPr>
          <p:spPr bwMode="auto">
            <a:xfrm>
              <a:off x="5617" y="2444"/>
              <a:ext cx="76" cy="16"/>
            </a:xfrm>
            <a:custGeom>
              <a:avLst/>
              <a:gdLst>
                <a:gd name="T0" fmla="*/ 0 w 76"/>
                <a:gd name="T1" fmla="*/ 16 h 16"/>
                <a:gd name="T2" fmla="*/ 76 w 76"/>
                <a:gd name="T3" fmla="*/ 0 h 16"/>
                <a:gd name="T4" fmla="*/ 61 w 76"/>
                <a:gd name="T5" fmla="*/ 16 h 16"/>
                <a:gd name="T6" fmla="*/ 0 w 7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6">
                  <a:moveTo>
                    <a:pt x="0" y="16"/>
                  </a:moveTo>
                  <a:lnTo>
                    <a:pt x="76" y="0"/>
                  </a:lnTo>
                  <a:lnTo>
                    <a:pt x="61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09"/>
            <p:cNvSpPr>
              <a:spLocks/>
            </p:cNvSpPr>
            <p:nvPr/>
          </p:nvSpPr>
          <p:spPr bwMode="auto">
            <a:xfrm>
              <a:off x="5617" y="2122"/>
              <a:ext cx="15" cy="16"/>
            </a:xfrm>
            <a:custGeom>
              <a:avLst/>
              <a:gdLst>
                <a:gd name="T0" fmla="*/ 0 w 15"/>
                <a:gd name="T1" fmla="*/ 0 h 16"/>
                <a:gd name="T2" fmla="*/ 15 w 15"/>
                <a:gd name="T3" fmla="*/ 0 h 16"/>
                <a:gd name="T4" fmla="*/ 15 w 15"/>
                <a:gd name="T5" fmla="*/ 16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lnTo>
                    <a:pt x="15" y="0"/>
                  </a:lnTo>
                  <a:lnTo>
                    <a:pt x="15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10"/>
            <p:cNvSpPr>
              <a:spLocks/>
            </p:cNvSpPr>
            <p:nvPr/>
          </p:nvSpPr>
          <p:spPr bwMode="auto">
            <a:xfrm>
              <a:off x="5496" y="2107"/>
              <a:ext cx="121" cy="46"/>
            </a:xfrm>
            <a:custGeom>
              <a:avLst/>
              <a:gdLst>
                <a:gd name="T0" fmla="*/ 7 w 8"/>
                <a:gd name="T1" fmla="*/ 2 h 3"/>
                <a:gd name="T2" fmla="*/ 7 w 8"/>
                <a:gd name="T3" fmla="*/ 2 h 3"/>
                <a:gd name="T4" fmla="*/ 5 w 8"/>
                <a:gd name="T5" fmla="*/ 1 h 3"/>
                <a:gd name="T6" fmla="*/ 4 w 8"/>
                <a:gd name="T7" fmla="*/ 2 h 3"/>
                <a:gd name="T8" fmla="*/ 5 w 8"/>
                <a:gd name="T9" fmla="*/ 2 h 3"/>
                <a:gd name="T10" fmla="*/ 2 w 8"/>
                <a:gd name="T11" fmla="*/ 3 h 3"/>
                <a:gd name="T12" fmla="*/ 2 w 8"/>
                <a:gd name="T13" fmla="*/ 1 h 3"/>
                <a:gd name="T14" fmla="*/ 0 w 8"/>
                <a:gd name="T15" fmla="*/ 2 h 3"/>
                <a:gd name="T16" fmla="*/ 1 w 8"/>
                <a:gd name="T17" fmla="*/ 3 h 3"/>
                <a:gd name="T18" fmla="*/ 0 w 8"/>
                <a:gd name="T19" fmla="*/ 2 h 3"/>
                <a:gd name="T20" fmla="*/ 0 w 8"/>
                <a:gd name="T21" fmla="*/ 1 h 3"/>
                <a:gd name="T22" fmla="*/ 2 w 8"/>
                <a:gd name="T23" fmla="*/ 1 h 3"/>
                <a:gd name="T24" fmla="*/ 2 w 8"/>
                <a:gd name="T25" fmla="*/ 1 h 3"/>
                <a:gd name="T26" fmla="*/ 7 w 8"/>
                <a:gd name="T27" fmla="*/ 1 h 3"/>
                <a:gd name="T28" fmla="*/ 8 w 8"/>
                <a:gd name="T29" fmla="*/ 2 h 3"/>
                <a:gd name="T30" fmla="*/ 7 w 8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"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3" y="0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11"/>
            <p:cNvSpPr>
              <a:spLocks/>
            </p:cNvSpPr>
            <p:nvPr/>
          </p:nvSpPr>
          <p:spPr bwMode="auto">
            <a:xfrm>
              <a:off x="5480" y="1616"/>
              <a:ext cx="61" cy="61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4 w 4"/>
                <a:gd name="T7" fmla="*/ 1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4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12"/>
            <p:cNvSpPr>
              <a:spLocks/>
            </p:cNvSpPr>
            <p:nvPr/>
          </p:nvSpPr>
          <p:spPr bwMode="auto">
            <a:xfrm>
              <a:off x="5511" y="2015"/>
              <a:ext cx="61" cy="30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0"/>
                    <a:pt x="4" y="1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13"/>
            <p:cNvSpPr>
              <a:spLocks/>
            </p:cNvSpPr>
            <p:nvPr/>
          </p:nvSpPr>
          <p:spPr bwMode="auto">
            <a:xfrm>
              <a:off x="5435" y="1263"/>
              <a:ext cx="30" cy="1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14"/>
            <p:cNvSpPr>
              <a:spLocks/>
            </p:cNvSpPr>
            <p:nvPr/>
          </p:nvSpPr>
          <p:spPr bwMode="auto">
            <a:xfrm>
              <a:off x="5572" y="2260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0 h 16"/>
                <a:gd name="T8" fmla="*/ 15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15"/>
            <p:cNvSpPr>
              <a:spLocks/>
            </p:cNvSpPr>
            <p:nvPr/>
          </p:nvSpPr>
          <p:spPr bwMode="auto">
            <a:xfrm>
              <a:off x="5587" y="2414"/>
              <a:ext cx="30" cy="15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0 h 15"/>
                <a:gd name="T4" fmla="*/ 15 w 30"/>
                <a:gd name="T5" fmla="*/ 0 h 15"/>
                <a:gd name="T6" fmla="*/ 0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lnTo>
                    <a:pt x="30" y="0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16"/>
            <p:cNvSpPr>
              <a:spLocks/>
            </p:cNvSpPr>
            <p:nvPr/>
          </p:nvSpPr>
          <p:spPr bwMode="auto">
            <a:xfrm>
              <a:off x="5556" y="2444"/>
              <a:ext cx="46" cy="16"/>
            </a:xfrm>
            <a:custGeom>
              <a:avLst/>
              <a:gdLst>
                <a:gd name="T0" fmla="*/ 46 w 46"/>
                <a:gd name="T1" fmla="*/ 0 h 16"/>
                <a:gd name="T2" fmla="*/ 46 w 46"/>
                <a:gd name="T3" fmla="*/ 0 h 16"/>
                <a:gd name="T4" fmla="*/ 0 w 46"/>
                <a:gd name="T5" fmla="*/ 16 h 16"/>
                <a:gd name="T6" fmla="*/ 0 w 46"/>
                <a:gd name="T7" fmla="*/ 0 h 16"/>
                <a:gd name="T8" fmla="*/ 46 w 4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6">
                  <a:moveTo>
                    <a:pt x="46" y="0"/>
                  </a:moveTo>
                  <a:lnTo>
                    <a:pt x="46" y="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17"/>
            <p:cNvSpPr>
              <a:spLocks/>
            </p:cNvSpPr>
            <p:nvPr/>
          </p:nvSpPr>
          <p:spPr bwMode="auto">
            <a:xfrm>
              <a:off x="5389" y="1892"/>
              <a:ext cx="183" cy="46"/>
            </a:xfrm>
            <a:custGeom>
              <a:avLst/>
              <a:gdLst>
                <a:gd name="T0" fmla="*/ 5 w 12"/>
                <a:gd name="T1" fmla="*/ 3 h 3"/>
                <a:gd name="T2" fmla="*/ 0 w 12"/>
                <a:gd name="T3" fmla="*/ 3 h 3"/>
                <a:gd name="T4" fmla="*/ 0 w 12"/>
                <a:gd name="T5" fmla="*/ 0 h 3"/>
                <a:gd name="T6" fmla="*/ 5 w 12"/>
                <a:gd name="T7" fmla="*/ 2 h 3"/>
                <a:gd name="T8" fmla="*/ 6 w 12"/>
                <a:gd name="T9" fmla="*/ 1 h 3"/>
                <a:gd name="T10" fmla="*/ 6 w 12"/>
                <a:gd name="T11" fmla="*/ 2 h 3"/>
                <a:gd name="T12" fmla="*/ 7 w 12"/>
                <a:gd name="T13" fmla="*/ 0 h 3"/>
                <a:gd name="T14" fmla="*/ 5 w 1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3"/>
                    <a:pt x="4" y="0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12" y="2"/>
                    <a:pt x="6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18"/>
            <p:cNvSpPr>
              <a:spLocks/>
            </p:cNvSpPr>
            <p:nvPr/>
          </p:nvSpPr>
          <p:spPr bwMode="auto">
            <a:xfrm>
              <a:off x="5404" y="1140"/>
              <a:ext cx="16" cy="15"/>
            </a:xfrm>
            <a:custGeom>
              <a:avLst/>
              <a:gdLst>
                <a:gd name="T0" fmla="*/ 0 w 16"/>
                <a:gd name="T1" fmla="*/ 15 h 15"/>
                <a:gd name="T2" fmla="*/ 16 w 16"/>
                <a:gd name="T3" fmla="*/ 0 h 15"/>
                <a:gd name="T4" fmla="*/ 16 w 16"/>
                <a:gd name="T5" fmla="*/ 15 h 15"/>
                <a:gd name="T6" fmla="*/ 0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lnTo>
                    <a:pt x="16" y="0"/>
                  </a:lnTo>
                  <a:lnTo>
                    <a:pt x="16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19"/>
            <p:cNvSpPr>
              <a:spLocks/>
            </p:cNvSpPr>
            <p:nvPr/>
          </p:nvSpPr>
          <p:spPr bwMode="auto">
            <a:xfrm>
              <a:off x="5404" y="1462"/>
              <a:ext cx="61" cy="16"/>
            </a:xfrm>
            <a:custGeom>
              <a:avLst/>
              <a:gdLst>
                <a:gd name="T0" fmla="*/ 1 w 4"/>
                <a:gd name="T1" fmla="*/ 1 h 1"/>
                <a:gd name="T2" fmla="*/ 0 w 4"/>
                <a:gd name="T3" fmla="*/ 0 h 1"/>
                <a:gd name="T4" fmla="*/ 4 w 4"/>
                <a:gd name="T5" fmla="*/ 0 h 1"/>
                <a:gd name="T6" fmla="*/ 1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0"/>
            <p:cNvSpPr>
              <a:spLocks/>
            </p:cNvSpPr>
            <p:nvPr/>
          </p:nvSpPr>
          <p:spPr bwMode="auto">
            <a:xfrm>
              <a:off x="5511" y="2414"/>
              <a:ext cx="61" cy="15"/>
            </a:xfrm>
            <a:custGeom>
              <a:avLst/>
              <a:gdLst>
                <a:gd name="T0" fmla="*/ 61 w 61"/>
                <a:gd name="T1" fmla="*/ 0 h 15"/>
                <a:gd name="T2" fmla="*/ 0 w 61"/>
                <a:gd name="T3" fmla="*/ 15 h 15"/>
                <a:gd name="T4" fmla="*/ 61 w 6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lnTo>
                    <a:pt x="0" y="15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21"/>
            <p:cNvSpPr>
              <a:spLocks/>
            </p:cNvSpPr>
            <p:nvPr/>
          </p:nvSpPr>
          <p:spPr bwMode="auto">
            <a:xfrm>
              <a:off x="5374" y="1631"/>
              <a:ext cx="91" cy="46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1"/>
                    <a:pt x="5" y="1"/>
                    <a:pt x="6" y="0"/>
                  </a:cubicBezTo>
                  <a:cubicBezTo>
                    <a:pt x="5" y="1"/>
                    <a:pt x="3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2"/>
            <p:cNvSpPr>
              <a:spLocks/>
            </p:cNvSpPr>
            <p:nvPr/>
          </p:nvSpPr>
          <p:spPr bwMode="auto">
            <a:xfrm>
              <a:off x="5329" y="1247"/>
              <a:ext cx="60" cy="46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0 h 3"/>
                <a:gd name="T6" fmla="*/ 4 w 4"/>
                <a:gd name="T7" fmla="*/ 1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3"/>
                    <a:pt x="4" y="1"/>
                  </a:cubicBezTo>
                  <a:cubicBezTo>
                    <a:pt x="3" y="1"/>
                    <a:pt x="1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3"/>
            <p:cNvSpPr>
              <a:spLocks/>
            </p:cNvSpPr>
            <p:nvPr/>
          </p:nvSpPr>
          <p:spPr bwMode="auto">
            <a:xfrm>
              <a:off x="5161" y="2091"/>
              <a:ext cx="319" cy="93"/>
            </a:xfrm>
            <a:custGeom>
              <a:avLst/>
              <a:gdLst>
                <a:gd name="T0" fmla="*/ 18 w 21"/>
                <a:gd name="T1" fmla="*/ 2 h 6"/>
                <a:gd name="T2" fmla="*/ 20 w 21"/>
                <a:gd name="T3" fmla="*/ 3 h 6"/>
                <a:gd name="T4" fmla="*/ 16 w 21"/>
                <a:gd name="T5" fmla="*/ 4 h 6"/>
                <a:gd name="T6" fmla="*/ 14 w 21"/>
                <a:gd name="T7" fmla="*/ 3 h 6"/>
                <a:gd name="T8" fmla="*/ 13 w 21"/>
                <a:gd name="T9" fmla="*/ 5 h 6"/>
                <a:gd name="T10" fmla="*/ 5 w 21"/>
                <a:gd name="T11" fmla="*/ 5 h 6"/>
                <a:gd name="T12" fmla="*/ 5 w 21"/>
                <a:gd name="T13" fmla="*/ 6 h 6"/>
                <a:gd name="T14" fmla="*/ 0 w 21"/>
                <a:gd name="T15" fmla="*/ 6 h 6"/>
                <a:gd name="T16" fmla="*/ 1 w 21"/>
                <a:gd name="T17" fmla="*/ 6 h 6"/>
                <a:gd name="T18" fmla="*/ 3 w 21"/>
                <a:gd name="T19" fmla="*/ 5 h 6"/>
                <a:gd name="T20" fmla="*/ 3 w 21"/>
                <a:gd name="T21" fmla="*/ 4 h 6"/>
                <a:gd name="T22" fmla="*/ 7 w 21"/>
                <a:gd name="T23" fmla="*/ 3 h 6"/>
                <a:gd name="T24" fmla="*/ 8 w 21"/>
                <a:gd name="T25" fmla="*/ 2 h 6"/>
                <a:gd name="T26" fmla="*/ 6 w 21"/>
                <a:gd name="T27" fmla="*/ 1 h 6"/>
                <a:gd name="T28" fmla="*/ 5 w 21"/>
                <a:gd name="T29" fmla="*/ 2 h 6"/>
                <a:gd name="T30" fmla="*/ 4 w 21"/>
                <a:gd name="T31" fmla="*/ 2 h 6"/>
                <a:gd name="T32" fmla="*/ 14 w 21"/>
                <a:gd name="T33" fmla="*/ 1 h 6"/>
                <a:gd name="T34" fmla="*/ 14 w 21"/>
                <a:gd name="T35" fmla="*/ 2 h 6"/>
                <a:gd name="T36" fmla="*/ 13 w 21"/>
                <a:gd name="T37" fmla="*/ 2 h 6"/>
                <a:gd name="T38" fmla="*/ 14 w 21"/>
                <a:gd name="T39" fmla="*/ 3 h 6"/>
                <a:gd name="T40" fmla="*/ 17 w 21"/>
                <a:gd name="T41" fmla="*/ 2 h 6"/>
                <a:gd name="T42" fmla="*/ 15 w 21"/>
                <a:gd name="T43" fmla="*/ 1 h 6"/>
                <a:gd name="T44" fmla="*/ 21 w 21"/>
                <a:gd name="T45" fmla="*/ 1 h 6"/>
                <a:gd name="T46" fmla="*/ 18 w 21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6">
                  <a:moveTo>
                    <a:pt x="18" y="2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5"/>
                    <a:pt x="18" y="4"/>
                    <a:pt x="16" y="4"/>
                  </a:cubicBezTo>
                  <a:cubicBezTo>
                    <a:pt x="16" y="2"/>
                    <a:pt x="14" y="5"/>
                    <a:pt x="14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3"/>
                    <a:pt x="8" y="6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1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4" y="4"/>
                    <a:pt x="8" y="4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6" y="2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4" y="1"/>
                    <a:pt x="4" y="2"/>
                  </a:cubicBezTo>
                  <a:cubicBezTo>
                    <a:pt x="5" y="0"/>
                    <a:pt x="11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3"/>
                    <a:pt x="16" y="3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0"/>
                    <a:pt x="19" y="1"/>
                    <a:pt x="21" y="1"/>
                  </a:cubicBezTo>
                  <a:cubicBezTo>
                    <a:pt x="20" y="2"/>
                    <a:pt x="19" y="0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4"/>
            <p:cNvSpPr>
              <a:spLocks/>
            </p:cNvSpPr>
            <p:nvPr/>
          </p:nvSpPr>
          <p:spPr bwMode="auto">
            <a:xfrm>
              <a:off x="5450" y="2429"/>
              <a:ext cx="46" cy="1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5"/>
            <p:cNvSpPr>
              <a:spLocks/>
            </p:cNvSpPr>
            <p:nvPr/>
          </p:nvSpPr>
          <p:spPr bwMode="auto">
            <a:xfrm>
              <a:off x="5313" y="1125"/>
              <a:ext cx="16" cy="15"/>
            </a:xfrm>
            <a:custGeom>
              <a:avLst/>
              <a:gdLst>
                <a:gd name="T0" fmla="*/ 0 w 16"/>
                <a:gd name="T1" fmla="*/ 15 h 15"/>
                <a:gd name="T2" fmla="*/ 16 w 16"/>
                <a:gd name="T3" fmla="*/ 0 h 15"/>
                <a:gd name="T4" fmla="*/ 16 w 16"/>
                <a:gd name="T5" fmla="*/ 15 h 15"/>
                <a:gd name="T6" fmla="*/ 0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lnTo>
                    <a:pt x="16" y="0"/>
                  </a:lnTo>
                  <a:lnTo>
                    <a:pt x="16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Rectangle 126"/>
            <p:cNvSpPr>
              <a:spLocks noChangeArrowheads="1"/>
            </p:cNvSpPr>
            <p:nvPr/>
          </p:nvSpPr>
          <p:spPr bwMode="auto">
            <a:xfrm>
              <a:off x="5404" y="1923"/>
              <a:ext cx="16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7"/>
            <p:cNvSpPr>
              <a:spLocks/>
            </p:cNvSpPr>
            <p:nvPr/>
          </p:nvSpPr>
          <p:spPr bwMode="auto">
            <a:xfrm>
              <a:off x="5404" y="2030"/>
              <a:ext cx="31" cy="1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"/>
            <p:cNvSpPr>
              <a:spLocks/>
            </p:cNvSpPr>
            <p:nvPr/>
          </p:nvSpPr>
          <p:spPr bwMode="auto">
            <a:xfrm>
              <a:off x="5420" y="2168"/>
              <a:ext cx="15" cy="1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9"/>
            <p:cNvSpPr>
              <a:spLocks/>
            </p:cNvSpPr>
            <p:nvPr/>
          </p:nvSpPr>
          <p:spPr bwMode="auto">
            <a:xfrm>
              <a:off x="5268" y="1646"/>
              <a:ext cx="91" cy="46"/>
            </a:xfrm>
            <a:custGeom>
              <a:avLst/>
              <a:gdLst>
                <a:gd name="T0" fmla="*/ 4 w 6"/>
                <a:gd name="T1" fmla="*/ 3 h 3"/>
                <a:gd name="T2" fmla="*/ 4 w 6"/>
                <a:gd name="T3" fmla="*/ 2 h 3"/>
                <a:gd name="T4" fmla="*/ 1 w 6"/>
                <a:gd name="T5" fmla="*/ 2 h 3"/>
                <a:gd name="T6" fmla="*/ 3 w 6"/>
                <a:gd name="T7" fmla="*/ 0 h 3"/>
                <a:gd name="T8" fmla="*/ 4 w 6"/>
                <a:gd name="T9" fmla="*/ 2 h 3"/>
                <a:gd name="T10" fmla="*/ 6 w 6"/>
                <a:gd name="T11" fmla="*/ 2 h 3"/>
                <a:gd name="T12" fmla="*/ 4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0" y="0"/>
                    <a:pt x="2" y="1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1"/>
                    <a:pt x="5" y="1"/>
                    <a:pt x="6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30"/>
            <p:cNvSpPr>
              <a:spLocks/>
            </p:cNvSpPr>
            <p:nvPr/>
          </p:nvSpPr>
          <p:spPr bwMode="auto">
            <a:xfrm>
              <a:off x="5374" y="2061"/>
              <a:ext cx="15" cy="3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1"/>
            <p:cNvSpPr>
              <a:spLocks/>
            </p:cNvSpPr>
            <p:nvPr/>
          </p:nvSpPr>
          <p:spPr bwMode="auto">
            <a:xfrm>
              <a:off x="5313" y="2444"/>
              <a:ext cx="137" cy="31"/>
            </a:xfrm>
            <a:custGeom>
              <a:avLst/>
              <a:gdLst>
                <a:gd name="T0" fmla="*/ 8 w 9"/>
                <a:gd name="T1" fmla="*/ 2 h 2"/>
                <a:gd name="T2" fmla="*/ 0 w 9"/>
                <a:gd name="T3" fmla="*/ 2 h 2"/>
                <a:gd name="T4" fmla="*/ 1 w 9"/>
                <a:gd name="T5" fmla="*/ 1 h 2"/>
                <a:gd name="T6" fmla="*/ 2 w 9"/>
                <a:gd name="T7" fmla="*/ 1 h 2"/>
                <a:gd name="T8" fmla="*/ 9 w 9"/>
                <a:gd name="T9" fmla="*/ 1 h 2"/>
                <a:gd name="T10" fmla="*/ 8 w 9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32"/>
            <p:cNvSpPr>
              <a:spLocks/>
            </p:cNvSpPr>
            <p:nvPr/>
          </p:nvSpPr>
          <p:spPr bwMode="auto">
            <a:xfrm>
              <a:off x="5283" y="1892"/>
              <a:ext cx="91" cy="46"/>
            </a:xfrm>
            <a:custGeom>
              <a:avLst/>
              <a:gdLst>
                <a:gd name="T0" fmla="*/ 5 w 6"/>
                <a:gd name="T1" fmla="*/ 3 h 3"/>
                <a:gd name="T2" fmla="*/ 5 w 6"/>
                <a:gd name="T3" fmla="*/ 3 h 3"/>
                <a:gd name="T4" fmla="*/ 4 w 6"/>
                <a:gd name="T5" fmla="*/ 3 h 3"/>
                <a:gd name="T6" fmla="*/ 1 w 6"/>
                <a:gd name="T7" fmla="*/ 3 h 3"/>
                <a:gd name="T8" fmla="*/ 2 w 6"/>
                <a:gd name="T9" fmla="*/ 3 h 3"/>
                <a:gd name="T10" fmla="*/ 1 w 6"/>
                <a:gd name="T11" fmla="*/ 2 h 3"/>
                <a:gd name="T12" fmla="*/ 2 w 6"/>
                <a:gd name="T13" fmla="*/ 1 h 3"/>
                <a:gd name="T14" fmla="*/ 2 w 6"/>
                <a:gd name="T15" fmla="*/ 2 h 3"/>
                <a:gd name="T16" fmla="*/ 4 w 6"/>
                <a:gd name="T17" fmla="*/ 0 h 3"/>
                <a:gd name="T18" fmla="*/ 3 w 6"/>
                <a:gd name="T19" fmla="*/ 2 h 3"/>
                <a:gd name="T20" fmla="*/ 4 w 6"/>
                <a:gd name="T21" fmla="*/ 2 h 3"/>
                <a:gd name="T22" fmla="*/ 5 w 6"/>
                <a:gd name="T23" fmla="*/ 1 h 3"/>
                <a:gd name="T24" fmla="*/ 5 w 6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5" y="3"/>
                    <a:pt x="6" y="3"/>
                    <a:pt x="5" y="3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4" y="1"/>
                    <a:pt x="4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33"/>
            <p:cNvSpPr>
              <a:spLocks/>
            </p:cNvSpPr>
            <p:nvPr/>
          </p:nvSpPr>
          <p:spPr bwMode="auto">
            <a:xfrm>
              <a:off x="5329" y="1984"/>
              <a:ext cx="45" cy="0"/>
            </a:xfrm>
            <a:custGeom>
              <a:avLst/>
              <a:gdLst>
                <a:gd name="T0" fmla="*/ 45 w 45"/>
                <a:gd name="T1" fmla="*/ 0 w 45"/>
                <a:gd name="T2" fmla="*/ 45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5">
                  <a:moveTo>
                    <a:pt x="45" y="0"/>
                  </a:move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4"/>
            <p:cNvSpPr>
              <a:spLocks/>
            </p:cNvSpPr>
            <p:nvPr/>
          </p:nvSpPr>
          <p:spPr bwMode="auto">
            <a:xfrm>
              <a:off x="5268" y="1247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0 w 15"/>
                <a:gd name="T3" fmla="*/ 0 h 16"/>
                <a:gd name="T4" fmla="*/ 15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35"/>
            <p:cNvSpPr>
              <a:spLocks/>
            </p:cNvSpPr>
            <p:nvPr/>
          </p:nvSpPr>
          <p:spPr bwMode="auto">
            <a:xfrm>
              <a:off x="5344" y="2030"/>
              <a:ext cx="30" cy="31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36"/>
            <p:cNvSpPr>
              <a:spLocks/>
            </p:cNvSpPr>
            <p:nvPr/>
          </p:nvSpPr>
          <p:spPr bwMode="auto">
            <a:xfrm>
              <a:off x="5329" y="1877"/>
              <a:ext cx="15" cy="0"/>
            </a:xfrm>
            <a:custGeom>
              <a:avLst/>
              <a:gdLst>
                <a:gd name="T0" fmla="*/ 15 w 15"/>
                <a:gd name="T1" fmla="*/ 0 w 15"/>
                <a:gd name="T2" fmla="*/ 15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5">
                  <a:moveTo>
                    <a:pt x="15" y="0"/>
                  </a:move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37"/>
            <p:cNvSpPr>
              <a:spLocks/>
            </p:cNvSpPr>
            <p:nvPr/>
          </p:nvSpPr>
          <p:spPr bwMode="auto">
            <a:xfrm>
              <a:off x="5237" y="1263"/>
              <a:ext cx="16" cy="15"/>
            </a:xfrm>
            <a:custGeom>
              <a:avLst/>
              <a:gdLst>
                <a:gd name="T0" fmla="*/ 0 w 16"/>
                <a:gd name="T1" fmla="*/ 0 h 15"/>
                <a:gd name="T2" fmla="*/ 16 w 16"/>
                <a:gd name="T3" fmla="*/ 0 h 15"/>
                <a:gd name="T4" fmla="*/ 16 w 16"/>
                <a:gd name="T5" fmla="*/ 15 h 15"/>
                <a:gd name="T6" fmla="*/ 0 w 1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lnTo>
                    <a:pt x="16" y="0"/>
                  </a:lnTo>
                  <a:lnTo>
                    <a:pt x="1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8"/>
            <p:cNvSpPr>
              <a:spLocks/>
            </p:cNvSpPr>
            <p:nvPr/>
          </p:nvSpPr>
          <p:spPr bwMode="auto">
            <a:xfrm>
              <a:off x="5237" y="3104"/>
              <a:ext cx="259" cy="108"/>
            </a:xfrm>
            <a:custGeom>
              <a:avLst/>
              <a:gdLst>
                <a:gd name="T0" fmla="*/ 4 w 17"/>
                <a:gd name="T1" fmla="*/ 2 h 7"/>
                <a:gd name="T2" fmla="*/ 0 w 17"/>
                <a:gd name="T3" fmla="*/ 0 h 7"/>
                <a:gd name="T4" fmla="*/ 17 w 17"/>
                <a:gd name="T5" fmla="*/ 5 h 7"/>
                <a:gd name="T6" fmla="*/ 4 w 1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4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11" y="4"/>
                    <a:pt x="17" y="5"/>
                  </a:cubicBezTo>
                  <a:cubicBezTo>
                    <a:pt x="12" y="7"/>
                    <a:pt x="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9"/>
            <p:cNvSpPr>
              <a:spLocks/>
            </p:cNvSpPr>
            <p:nvPr/>
          </p:nvSpPr>
          <p:spPr bwMode="auto">
            <a:xfrm>
              <a:off x="5359" y="2475"/>
              <a:ext cx="30" cy="4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2" y="0"/>
                    <a:pt x="2" y="2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40"/>
            <p:cNvSpPr>
              <a:spLocks/>
            </p:cNvSpPr>
            <p:nvPr/>
          </p:nvSpPr>
          <p:spPr bwMode="auto">
            <a:xfrm>
              <a:off x="5192" y="1278"/>
              <a:ext cx="30" cy="46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2 w 2"/>
                <a:gd name="T5" fmla="*/ 3 h 3"/>
                <a:gd name="T6" fmla="*/ 2 w 2"/>
                <a:gd name="T7" fmla="*/ 2 h 3"/>
                <a:gd name="T8" fmla="*/ 0 w 2"/>
                <a:gd name="T9" fmla="*/ 0 h 3"/>
                <a:gd name="T10" fmla="*/ 2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41"/>
            <p:cNvSpPr>
              <a:spLocks/>
            </p:cNvSpPr>
            <p:nvPr/>
          </p:nvSpPr>
          <p:spPr bwMode="auto">
            <a:xfrm>
              <a:off x="5253" y="2015"/>
              <a:ext cx="76" cy="46"/>
            </a:xfrm>
            <a:custGeom>
              <a:avLst/>
              <a:gdLst>
                <a:gd name="T0" fmla="*/ 2 w 5"/>
                <a:gd name="T1" fmla="*/ 2 h 3"/>
                <a:gd name="T2" fmla="*/ 1 w 5"/>
                <a:gd name="T3" fmla="*/ 2 h 3"/>
                <a:gd name="T4" fmla="*/ 0 w 5"/>
                <a:gd name="T5" fmla="*/ 2 h 3"/>
                <a:gd name="T6" fmla="*/ 2 w 5"/>
                <a:gd name="T7" fmla="*/ 0 h 3"/>
                <a:gd name="T8" fmla="*/ 3 w 5"/>
                <a:gd name="T9" fmla="*/ 1 h 3"/>
                <a:gd name="T10" fmla="*/ 5 w 5"/>
                <a:gd name="T11" fmla="*/ 2 h 3"/>
                <a:gd name="T12" fmla="*/ 2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1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42"/>
            <p:cNvSpPr>
              <a:spLocks/>
            </p:cNvSpPr>
            <p:nvPr/>
          </p:nvSpPr>
          <p:spPr bwMode="auto">
            <a:xfrm>
              <a:off x="5146" y="1585"/>
              <a:ext cx="122" cy="31"/>
            </a:xfrm>
            <a:custGeom>
              <a:avLst/>
              <a:gdLst>
                <a:gd name="T0" fmla="*/ 0 w 8"/>
                <a:gd name="T1" fmla="*/ 1 h 2"/>
                <a:gd name="T2" fmla="*/ 8 w 8"/>
                <a:gd name="T3" fmla="*/ 0 h 2"/>
                <a:gd name="T4" fmla="*/ 0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43"/>
            <p:cNvSpPr>
              <a:spLocks/>
            </p:cNvSpPr>
            <p:nvPr/>
          </p:nvSpPr>
          <p:spPr bwMode="auto">
            <a:xfrm>
              <a:off x="5374" y="2721"/>
              <a:ext cx="30" cy="15"/>
            </a:xfrm>
            <a:custGeom>
              <a:avLst/>
              <a:gdLst>
                <a:gd name="T0" fmla="*/ 0 w 30"/>
                <a:gd name="T1" fmla="*/ 0 h 15"/>
                <a:gd name="T2" fmla="*/ 30 w 30"/>
                <a:gd name="T3" fmla="*/ 15 h 15"/>
                <a:gd name="T4" fmla="*/ 0 w 30"/>
                <a:gd name="T5" fmla="*/ 15 h 15"/>
                <a:gd name="T6" fmla="*/ 0 w 3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0" y="0"/>
                  </a:moveTo>
                  <a:lnTo>
                    <a:pt x="30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44"/>
            <p:cNvSpPr>
              <a:spLocks/>
            </p:cNvSpPr>
            <p:nvPr/>
          </p:nvSpPr>
          <p:spPr bwMode="auto">
            <a:xfrm>
              <a:off x="5177" y="1646"/>
              <a:ext cx="91" cy="46"/>
            </a:xfrm>
            <a:custGeom>
              <a:avLst/>
              <a:gdLst>
                <a:gd name="T0" fmla="*/ 6 w 6"/>
                <a:gd name="T1" fmla="*/ 2 h 3"/>
                <a:gd name="T2" fmla="*/ 2 w 6"/>
                <a:gd name="T3" fmla="*/ 2 h 3"/>
                <a:gd name="T4" fmla="*/ 0 w 6"/>
                <a:gd name="T5" fmla="*/ 3 h 3"/>
                <a:gd name="T6" fmla="*/ 0 w 6"/>
                <a:gd name="T7" fmla="*/ 2 h 3"/>
                <a:gd name="T8" fmla="*/ 6 w 6"/>
                <a:gd name="T9" fmla="*/ 0 h 3"/>
                <a:gd name="T10" fmla="*/ 5 w 6"/>
                <a:gd name="T11" fmla="*/ 2 h 3"/>
                <a:gd name="T12" fmla="*/ 6 w 6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3"/>
                    <a:pt x="3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4" y="1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45"/>
            <p:cNvSpPr>
              <a:spLocks/>
            </p:cNvSpPr>
            <p:nvPr/>
          </p:nvSpPr>
          <p:spPr bwMode="auto">
            <a:xfrm>
              <a:off x="5268" y="1953"/>
              <a:ext cx="30" cy="1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46"/>
            <p:cNvSpPr>
              <a:spLocks/>
            </p:cNvSpPr>
            <p:nvPr/>
          </p:nvSpPr>
          <p:spPr bwMode="auto">
            <a:xfrm>
              <a:off x="5237" y="1984"/>
              <a:ext cx="61" cy="15"/>
            </a:xfrm>
            <a:custGeom>
              <a:avLst/>
              <a:gdLst>
                <a:gd name="T0" fmla="*/ 61 w 61"/>
                <a:gd name="T1" fmla="*/ 0 h 15"/>
                <a:gd name="T2" fmla="*/ 61 w 61"/>
                <a:gd name="T3" fmla="*/ 0 h 15"/>
                <a:gd name="T4" fmla="*/ 0 w 61"/>
                <a:gd name="T5" fmla="*/ 15 h 15"/>
                <a:gd name="T6" fmla="*/ 0 w 61"/>
                <a:gd name="T7" fmla="*/ 0 h 15"/>
                <a:gd name="T8" fmla="*/ 61 w 6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lnTo>
                    <a:pt x="61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47"/>
            <p:cNvSpPr>
              <a:spLocks/>
            </p:cNvSpPr>
            <p:nvPr/>
          </p:nvSpPr>
          <p:spPr bwMode="auto">
            <a:xfrm>
              <a:off x="5070" y="1861"/>
              <a:ext cx="213" cy="92"/>
            </a:xfrm>
            <a:custGeom>
              <a:avLst/>
              <a:gdLst>
                <a:gd name="T0" fmla="*/ 13 w 14"/>
                <a:gd name="T1" fmla="*/ 4 h 6"/>
                <a:gd name="T2" fmla="*/ 7 w 14"/>
                <a:gd name="T3" fmla="*/ 4 h 6"/>
                <a:gd name="T4" fmla="*/ 9 w 14"/>
                <a:gd name="T5" fmla="*/ 3 h 6"/>
                <a:gd name="T6" fmla="*/ 6 w 14"/>
                <a:gd name="T7" fmla="*/ 5 h 6"/>
                <a:gd name="T8" fmla="*/ 3 w 14"/>
                <a:gd name="T9" fmla="*/ 5 h 6"/>
                <a:gd name="T10" fmla="*/ 3 w 14"/>
                <a:gd name="T11" fmla="*/ 3 h 6"/>
                <a:gd name="T12" fmla="*/ 1 w 14"/>
                <a:gd name="T13" fmla="*/ 5 h 6"/>
                <a:gd name="T14" fmla="*/ 1 w 14"/>
                <a:gd name="T15" fmla="*/ 5 h 6"/>
                <a:gd name="T16" fmla="*/ 1 w 14"/>
                <a:gd name="T17" fmla="*/ 3 h 6"/>
                <a:gd name="T18" fmla="*/ 0 w 14"/>
                <a:gd name="T19" fmla="*/ 3 h 6"/>
                <a:gd name="T20" fmla="*/ 6 w 14"/>
                <a:gd name="T21" fmla="*/ 2 h 6"/>
                <a:gd name="T22" fmla="*/ 4 w 14"/>
                <a:gd name="T23" fmla="*/ 1 h 6"/>
                <a:gd name="T24" fmla="*/ 9 w 14"/>
                <a:gd name="T25" fmla="*/ 1 h 6"/>
                <a:gd name="T26" fmla="*/ 7 w 14"/>
                <a:gd name="T27" fmla="*/ 2 h 6"/>
                <a:gd name="T28" fmla="*/ 10 w 14"/>
                <a:gd name="T29" fmla="*/ 3 h 6"/>
                <a:gd name="T30" fmla="*/ 14 w 14"/>
                <a:gd name="T31" fmla="*/ 2 h 6"/>
                <a:gd name="T32" fmla="*/ 13 w 14"/>
                <a:gd name="T33" fmla="*/ 2 h 6"/>
                <a:gd name="T34" fmla="*/ 13 w 14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6">
                  <a:moveTo>
                    <a:pt x="13" y="4"/>
                  </a:moveTo>
                  <a:cubicBezTo>
                    <a:pt x="11" y="5"/>
                    <a:pt x="9" y="5"/>
                    <a:pt x="7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7" y="2"/>
                    <a:pt x="6" y="4"/>
                    <a:pt x="6" y="5"/>
                  </a:cubicBezTo>
                  <a:cubicBezTo>
                    <a:pt x="5" y="5"/>
                    <a:pt x="4" y="3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1"/>
                    <a:pt x="7" y="2"/>
                  </a:cubicBezTo>
                  <a:cubicBezTo>
                    <a:pt x="7" y="4"/>
                    <a:pt x="9" y="2"/>
                    <a:pt x="10" y="3"/>
                  </a:cubicBezTo>
                  <a:cubicBezTo>
                    <a:pt x="9" y="0"/>
                    <a:pt x="13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48"/>
            <p:cNvSpPr>
              <a:spLocks/>
            </p:cNvSpPr>
            <p:nvPr/>
          </p:nvSpPr>
          <p:spPr bwMode="auto">
            <a:xfrm>
              <a:off x="5146" y="2690"/>
              <a:ext cx="243" cy="77"/>
            </a:xfrm>
            <a:custGeom>
              <a:avLst/>
              <a:gdLst>
                <a:gd name="T0" fmla="*/ 0 w 16"/>
                <a:gd name="T1" fmla="*/ 5 h 5"/>
                <a:gd name="T2" fmla="*/ 16 w 16"/>
                <a:gd name="T3" fmla="*/ 0 h 5"/>
                <a:gd name="T4" fmla="*/ 0 w 1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0" y="0"/>
                    <a:pt x="16" y="0"/>
                  </a:cubicBezTo>
                  <a:cubicBezTo>
                    <a:pt x="10" y="1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49"/>
            <p:cNvSpPr>
              <a:spLocks/>
            </p:cNvSpPr>
            <p:nvPr/>
          </p:nvSpPr>
          <p:spPr bwMode="auto">
            <a:xfrm>
              <a:off x="5344" y="2506"/>
              <a:ext cx="15" cy="1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50"/>
            <p:cNvSpPr>
              <a:spLocks/>
            </p:cNvSpPr>
            <p:nvPr/>
          </p:nvSpPr>
          <p:spPr bwMode="auto">
            <a:xfrm>
              <a:off x="5192" y="1401"/>
              <a:ext cx="30" cy="15"/>
            </a:xfrm>
            <a:custGeom>
              <a:avLst/>
              <a:gdLst>
                <a:gd name="T0" fmla="*/ 15 w 30"/>
                <a:gd name="T1" fmla="*/ 0 h 15"/>
                <a:gd name="T2" fmla="*/ 30 w 30"/>
                <a:gd name="T3" fmla="*/ 0 h 15"/>
                <a:gd name="T4" fmla="*/ 0 w 30"/>
                <a:gd name="T5" fmla="*/ 15 h 15"/>
                <a:gd name="T6" fmla="*/ 0 w 30"/>
                <a:gd name="T7" fmla="*/ 0 h 15"/>
                <a:gd name="T8" fmla="*/ 15 w 3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15" y="0"/>
                  </a:moveTo>
                  <a:lnTo>
                    <a:pt x="30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51"/>
            <p:cNvSpPr>
              <a:spLocks/>
            </p:cNvSpPr>
            <p:nvPr/>
          </p:nvSpPr>
          <p:spPr bwMode="auto">
            <a:xfrm>
              <a:off x="5146" y="1293"/>
              <a:ext cx="31" cy="16"/>
            </a:xfrm>
            <a:custGeom>
              <a:avLst/>
              <a:gdLst>
                <a:gd name="T0" fmla="*/ 0 w 31"/>
                <a:gd name="T1" fmla="*/ 16 h 16"/>
                <a:gd name="T2" fmla="*/ 31 w 31"/>
                <a:gd name="T3" fmla="*/ 0 h 16"/>
                <a:gd name="T4" fmla="*/ 15 w 31"/>
                <a:gd name="T5" fmla="*/ 0 h 16"/>
                <a:gd name="T6" fmla="*/ 0 w 3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lnTo>
                    <a:pt x="31" y="0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52"/>
            <p:cNvSpPr>
              <a:spLocks/>
            </p:cNvSpPr>
            <p:nvPr/>
          </p:nvSpPr>
          <p:spPr bwMode="auto">
            <a:xfrm>
              <a:off x="5283" y="2322"/>
              <a:ext cx="15" cy="3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53"/>
            <p:cNvSpPr>
              <a:spLocks/>
            </p:cNvSpPr>
            <p:nvPr/>
          </p:nvSpPr>
          <p:spPr bwMode="auto">
            <a:xfrm>
              <a:off x="5222" y="2506"/>
              <a:ext cx="107" cy="31"/>
            </a:xfrm>
            <a:custGeom>
              <a:avLst/>
              <a:gdLst>
                <a:gd name="T0" fmla="*/ 7 w 7"/>
                <a:gd name="T1" fmla="*/ 2 h 2"/>
                <a:gd name="T2" fmla="*/ 3 w 7"/>
                <a:gd name="T3" fmla="*/ 1 h 2"/>
                <a:gd name="T4" fmla="*/ 3 w 7"/>
                <a:gd name="T5" fmla="*/ 2 h 2"/>
                <a:gd name="T6" fmla="*/ 0 w 7"/>
                <a:gd name="T7" fmla="*/ 1 h 2"/>
                <a:gd name="T8" fmla="*/ 1 w 7"/>
                <a:gd name="T9" fmla="*/ 1 h 2"/>
                <a:gd name="T10" fmla="*/ 2 w 7"/>
                <a:gd name="T11" fmla="*/ 2 h 2"/>
                <a:gd name="T12" fmla="*/ 4 w 7"/>
                <a:gd name="T13" fmla="*/ 1 h 2"/>
                <a:gd name="T14" fmla="*/ 7 w 7"/>
                <a:gd name="T15" fmla="*/ 1 h 2"/>
                <a:gd name="T16" fmla="*/ 7 w 7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6" y="1"/>
                    <a:pt x="4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54"/>
            <p:cNvSpPr>
              <a:spLocks/>
            </p:cNvSpPr>
            <p:nvPr/>
          </p:nvSpPr>
          <p:spPr bwMode="auto">
            <a:xfrm>
              <a:off x="5131" y="1447"/>
              <a:ext cx="46" cy="31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0"/>
                    <a:pt x="3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55"/>
            <p:cNvSpPr>
              <a:spLocks/>
            </p:cNvSpPr>
            <p:nvPr/>
          </p:nvSpPr>
          <p:spPr bwMode="auto">
            <a:xfrm>
              <a:off x="5177" y="1938"/>
              <a:ext cx="45" cy="61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1 h 4"/>
                <a:gd name="T4" fmla="*/ 0 w 3"/>
                <a:gd name="T5" fmla="*/ 1 h 4"/>
                <a:gd name="T6" fmla="*/ 3 w 3"/>
                <a:gd name="T7" fmla="*/ 1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1" y="1"/>
                    <a:pt x="3" y="0"/>
                    <a:pt x="3" y="1"/>
                  </a:cubicBezTo>
                  <a:cubicBezTo>
                    <a:pt x="3" y="4"/>
                    <a:pt x="1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56"/>
            <p:cNvSpPr>
              <a:spLocks/>
            </p:cNvSpPr>
            <p:nvPr/>
          </p:nvSpPr>
          <p:spPr bwMode="auto">
            <a:xfrm>
              <a:off x="5192" y="2199"/>
              <a:ext cx="45" cy="31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0"/>
                    <a:pt x="2" y="2"/>
                    <a:pt x="3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57"/>
            <p:cNvSpPr>
              <a:spLocks/>
            </p:cNvSpPr>
            <p:nvPr/>
          </p:nvSpPr>
          <p:spPr bwMode="auto">
            <a:xfrm>
              <a:off x="5313" y="3043"/>
              <a:ext cx="31" cy="1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58"/>
            <p:cNvSpPr>
              <a:spLocks/>
            </p:cNvSpPr>
            <p:nvPr/>
          </p:nvSpPr>
          <p:spPr bwMode="auto">
            <a:xfrm>
              <a:off x="5070" y="1217"/>
              <a:ext cx="31" cy="15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0 h 15"/>
                <a:gd name="T4" fmla="*/ 0 w 31"/>
                <a:gd name="T5" fmla="*/ 15 h 15"/>
                <a:gd name="T6" fmla="*/ 0 w 31"/>
                <a:gd name="T7" fmla="*/ 0 h 15"/>
                <a:gd name="T8" fmla="*/ 31 w 3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Rectangle 159"/>
            <p:cNvSpPr>
              <a:spLocks noChangeArrowheads="1"/>
            </p:cNvSpPr>
            <p:nvPr/>
          </p:nvSpPr>
          <p:spPr bwMode="auto">
            <a:xfrm>
              <a:off x="5070" y="1171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60"/>
            <p:cNvSpPr>
              <a:spLocks/>
            </p:cNvSpPr>
            <p:nvPr/>
          </p:nvSpPr>
          <p:spPr bwMode="auto">
            <a:xfrm>
              <a:off x="5161" y="1677"/>
              <a:ext cx="0" cy="31"/>
            </a:xfrm>
            <a:custGeom>
              <a:avLst/>
              <a:gdLst>
                <a:gd name="T0" fmla="*/ 0 h 31"/>
                <a:gd name="T1" fmla="*/ 31 h 31"/>
                <a:gd name="T2" fmla="*/ 0 h 3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1">
                  <a:moveTo>
                    <a:pt x="0" y="0"/>
                  </a:moveTo>
                  <a:lnTo>
                    <a:pt x="0" y="3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61"/>
            <p:cNvSpPr>
              <a:spLocks/>
            </p:cNvSpPr>
            <p:nvPr/>
          </p:nvSpPr>
          <p:spPr bwMode="auto">
            <a:xfrm>
              <a:off x="3566" y="1831"/>
              <a:ext cx="1641" cy="445"/>
            </a:xfrm>
            <a:custGeom>
              <a:avLst/>
              <a:gdLst>
                <a:gd name="T0" fmla="*/ 106 w 108"/>
                <a:gd name="T1" fmla="*/ 18 h 29"/>
                <a:gd name="T2" fmla="*/ 100 w 108"/>
                <a:gd name="T3" fmla="*/ 21 h 29"/>
                <a:gd name="T4" fmla="*/ 99 w 108"/>
                <a:gd name="T5" fmla="*/ 21 h 29"/>
                <a:gd name="T6" fmla="*/ 89 w 108"/>
                <a:gd name="T7" fmla="*/ 21 h 29"/>
                <a:gd name="T8" fmla="*/ 88 w 108"/>
                <a:gd name="T9" fmla="*/ 21 h 29"/>
                <a:gd name="T10" fmla="*/ 87 w 108"/>
                <a:gd name="T11" fmla="*/ 19 h 29"/>
                <a:gd name="T12" fmla="*/ 74 w 108"/>
                <a:gd name="T13" fmla="*/ 21 h 29"/>
                <a:gd name="T14" fmla="*/ 73 w 108"/>
                <a:gd name="T15" fmla="*/ 21 h 29"/>
                <a:gd name="T16" fmla="*/ 65 w 108"/>
                <a:gd name="T17" fmla="*/ 23 h 29"/>
                <a:gd name="T18" fmla="*/ 58 w 108"/>
                <a:gd name="T19" fmla="*/ 28 h 29"/>
                <a:gd name="T20" fmla="*/ 48 w 108"/>
                <a:gd name="T21" fmla="*/ 28 h 29"/>
                <a:gd name="T22" fmla="*/ 50 w 108"/>
                <a:gd name="T23" fmla="*/ 26 h 29"/>
                <a:gd name="T24" fmla="*/ 47 w 108"/>
                <a:gd name="T25" fmla="*/ 24 h 29"/>
                <a:gd name="T26" fmla="*/ 40 w 108"/>
                <a:gd name="T27" fmla="*/ 22 h 29"/>
                <a:gd name="T28" fmla="*/ 26 w 108"/>
                <a:gd name="T29" fmla="*/ 19 h 29"/>
                <a:gd name="T30" fmla="*/ 31 w 108"/>
                <a:gd name="T31" fmla="*/ 20 h 29"/>
                <a:gd name="T32" fmla="*/ 43 w 108"/>
                <a:gd name="T33" fmla="*/ 16 h 29"/>
                <a:gd name="T34" fmla="*/ 53 w 108"/>
                <a:gd name="T35" fmla="*/ 14 h 29"/>
                <a:gd name="T36" fmla="*/ 50 w 108"/>
                <a:gd name="T37" fmla="*/ 12 h 29"/>
                <a:gd name="T38" fmla="*/ 39 w 108"/>
                <a:gd name="T39" fmla="*/ 16 h 29"/>
                <a:gd name="T40" fmla="*/ 23 w 108"/>
                <a:gd name="T41" fmla="*/ 16 h 29"/>
                <a:gd name="T42" fmla="*/ 18 w 108"/>
                <a:gd name="T43" fmla="*/ 16 h 29"/>
                <a:gd name="T44" fmla="*/ 12 w 108"/>
                <a:gd name="T45" fmla="*/ 21 h 29"/>
                <a:gd name="T46" fmla="*/ 11 w 108"/>
                <a:gd name="T47" fmla="*/ 22 h 29"/>
                <a:gd name="T48" fmla="*/ 9 w 108"/>
                <a:gd name="T49" fmla="*/ 24 h 29"/>
                <a:gd name="T50" fmla="*/ 5 w 108"/>
                <a:gd name="T51" fmla="*/ 23 h 29"/>
                <a:gd name="T52" fmla="*/ 7 w 108"/>
                <a:gd name="T53" fmla="*/ 22 h 29"/>
                <a:gd name="T54" fmla="*/ 4 w 108"/>
                <a:gd name="T55" fmla="*/ 19 h 29"/>
                <a:gd name="T56" fmla="*/ 3 w 108"/>
                <a:gd name="T57" fmla="*/ 18 h 29"/>
                <a:gd name="T58" fmla="*/ 2 w 108"/>
                <a:gd name="T59" fmla="*/ 10 h 29"/>
                <a:gd name="T60" fmla="*/ 27 w 108"/>
                <a:gd name="T61" fmla="*/ 8 h 29"/>
                <a:gd name="T62" fmla="*/ 36 w 108"/>
                <a:gd name="T63" fmla="*/ 11 h 29"/>
                <a:gd name="T64" fmla="*/ 31 w 108"/>
                <a:gd name="T65" fmla="*/ 11 h 29"/>
                <a:gd name="T66" fmla="*/ 27 w 108"/>
                <a:gd name="T67" fmla="*/ 12 h 29"/>
                <a:gd name="T68" fmla="*/ 42 w 108"/>
                <a:gd name="T69" fmla="*/ 12 h 29"/>
                <a:gd name="T70" fmla="*/ 43 w 108"/>
                <a:gd name="T71" fmla="*/ 12 h 29"/>
                <a:gd name="T72" fmla="*/ 71 w 108"/>
                <a:gd name="T73" fmla="*/ 10 h 29"/>
                <a:gd name="T74" fmla="*/ 79 w 108"/>
                <a:gd name="T75" fmla="*/ 9 h 29"/>
                <a:gd name="T76" fmla="*/ 72 w 108"/>
                <a:gd name="T77" fmla="*/ 7 h 29"/>
                <a:gd name="T78" fmla="*/ 57 w 108"/>
                <a:gd name="T79" fmla="*/ 6 h 29"/>
                <a:gd name="T80" fmla="*/ 53 w 108"/>
                <a:gd name="T81" fmla="*/ 5 h 29"/>
                <a:gd name="T82" fmla="*/ 47 w 108"/>
                <a:gd name="T83" fmla="*/ 5 h 29"/>
                <a:gd name="T84" fmla="*/ 54 w 108"/>
                <a:gd name="T85" fmla="*/ 3 h 29"/>
                <a:gd name="T86" fmla="*/ 56 w 108"/>
                <a:gd name="T87" fmla="*/ 3 h 29"/>
                <a:gd name="T88" fmla="*/ 59 w 108"/>
                <a:gd name="T89" fmla="*/ 2 h 29"/>
                <a:gd name="T90" fmla="*/ 75 w 108"/>
                <a:gd name="T91" fmla="*/ 2 h 29"/>
                <a:gd name="T92" fmla="*/ 85 w 108"/>
                <a:gd name="T93" fmla="*/ 3 h 29"/>
                <a:gd name="T94" fmla="*/ 96 w 108"/>
                <a:gd name="T95" fmla="*/ 6 h 29"/>
                <a:gd name="T96" fmla="*/ 85 w 108"/>
                <a:gd name="T97" fmla="*/ 8 h 29"/>
                <a:gd name="T98" fmla="*/ 82 w 108"/>
                <a:gd name="T99" fmla="*/ 9 h 29"/>
                <a:gd name="T100" fmla="*/ 84 w 108"/>
                <a:gd name="T101" fmla="*/ 11 h 29"/>
                <a:gd name="T102" fmla="*/ 90 w 108"/>
                <a:gd name="T103" fmla="*/ 12 h 29"/>
                <a:gd name="T104" fmla="*/ 88 w 108"/>
                <a:gd name="T105" fmla="*/ 16 h 29"/>
                <a:gd name="T106" fmla="*/ 92 w 108"/>
                <a:gd name="T107" fmla="*/ 17 h 29"/>
                <a:gd name="T108" fmla="*/ 96 w 108"/>
                <a:gd name="T109" fmla="*/ 18 h 29"/>
                <a:gd name="T110" fmla="*/ 105 w 108"/>
                <a:gd name="T11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" h="29">
                  <a:moveTo>
                    <a:pt x="108" y="20"/>
                  </a:moveTo>
                  <a:cubicBezTo>
                    <a:pt x="107" y="20"/>
                    <a:pt x="107" y="20"/>
                    <a:pt x="107" y="20"/>
                  </a:cubicBezTo>
                  <a:cubicBezTo>
                    <a:pt x="107" y="19"/>
                    <a:pt x="107" y="19"/>
                    <a:pt x="108" y="18"/>
                  </a:cubicBezTo>
                  <a:cubicBezTo>
                    <a:pt x="107" y="18"/>
                    <a:pt x="107" y="18"/>
                    <a:pt x="106" y="18"/>
                  </a:cubicBezTo>
                  <a:cubicBezTo>
                    <a:pt x="107" y="21"/>
                    <a:pt x="103" y="19"/>
                    <a:pt x="103" y="20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1" y="20"/>
                    <a:pt x="100" y="21"/>
                    <a:pt x="100" y="21"/>
                  </a:cubicBezTo>
                  <a:cubicBezTo>
                    <a:pt x="101" y="21"/>
                    <a:pt x="101" y="20"/>
                    <a:pt x="102" y="20"/>
                  </a:cubicBezTo>
                  <a:cubicBezTo>
                    <a:pt x="101" y="19"/>
                    <a:pt x="99" y="19"/>
                    <a:pt x="98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7" y="21"/>
                    <a:pt x="93" y="20"/>
                    <a:pt x="91" y="21"/>
                  </a:cubicBezTo>
                  <a:cubicBezTo>
                    <a:pt x="92" y="21"/>
                    <a:pt x="94" y="21"/>
                    <a:pt x="94" y="20"/>
                  </a:cubicBezTo>
                  <a:cubicBezTo>
                    <a:pt x="92" y="17"/>
                    <a:pt x="91" y="20"/>
                    <a:pt x="89" y="20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6" y="21"/>
                    <a:pt x="87" y="21"/>
                    <a:pt x="88" y="21"/>
                  </a:cubicBezTo>
                  <a:cubicBezTo>
                    <a:pt x="87" y="19"/>
                    <a:pt x="86" y="20"/>
                    <a:pt x="85" y="20"/>
                  </a:cubicBezTo>
                  <a:cubicBezTo>
                    <a:pt x="84" y="22"/>
                    <a:pt x="83" y="21"/>
                    <a:pt x="82" y="21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3" y="19"/>
                    <a:pt x="86" y="21"/>
                    <a:pt x="87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2" y="20"/>
                    <a:pt x="78" y="17"/>
                    <a:pt x="76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2"/>
                    <a:pt x="73" y="22"/>
                    <a:pt x="72" y="22"/>
                  </a:cubicBezTo>
                  <a:cubicBezTo>
                    <a:pt x="72" y="22"/>
                    <a:pt x="73" y="23"/>
                    <a:pt x="73" y="22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2" y="20"/>
                    <a:pt x="71" y="23"/>
                    <a:pt x="70" y="22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2"/>
                    <a:pt x="69" y="22"/>
                    <a:pt x="68" y="22"/>
                  </a:cubicBezTo>
                  <a:cubicBezTo>
                    <a:pt x="67" y="21"/>
                    <a:pt x="66" y="24"/>
                    <a:pt x="65" y="23"/>
                  </a:cubicBezTo>
                  <a:cubicBezTo>
                    <a:pt x="66" y="26"/>
                    <a:pt x="62" y="25"/>
                    <a:pt x="62" y="26"/>
                  </a:cubicBezTo>
                  <a:cubicBezTo>
                    <a:pt x="62" y="25"/>
                    <a:pt x="60" y="29"/>
                    <a:pt x="58" y="26"/>
                  </a:cubicBezTo>
                  <a:cubicBezTo>
                    <a:pt x="56" y="27"/>
                    <a:pt x="54" y="25"/>
                    <a:pt x="53" y="27"/>
                  </a:cubicBezTo>
                  <a:cubicBezTo>
                    <a:pt x="54" y="29"/>
                    <a:pt x="57" y="27"/>
                    <a:pt x="58" y="28"/>
                  </a:cubicBezTo>
                  <a:cubicBezTo>
                    <a:pt x="56" y="29"/>
                    <a:pt x="55" y="29"/>
                    <a:pt x="54" y="29"/>
                  </a:cubicBezTo>
                  <a:cubicBezTo>
                    <a:pt x="52" y="29"/>
                    <a:pt x="49" y="29"/>
                    <a:pt x="46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45" y="27"/>
                    <a:pt x="40" y="28"/>
                    <a:pt x="36" y="28"/>
                  </a:cubicBezTo>
                  <a:cubicBezTo>
                    <a:pt x="36" y="28"/>
                    <a:pt x="40" y="29"/>
                    <a:pt x="39" y="27"/>
                  </a:cubicBezTo>
                  <a:cubicBezTo>
                    <a:pt x="42" y="26"/>
                    <a:pt x="47" y="27"/>
                    <a:pt x="50" y="25"/>
                  </a:cubicBezTo>
                  <a:cubicBezTo>
                    <a:pt x="50" y="25"/>
                    <a:pt x="50" y="26"/>
                    <a:pt x="50" y="26"/>
                  </a:cubicBezTo>
                  <a:cubicBezTo>
                    <a:pt x="51" y="26"/>
                    <a:pt x="53" y="27"/>
                    <a:pt x="54" y="25"/>
                  </a:cubicBezTo>
                  <a:cubicBezTo>
                    <a:pt x="53" y="25"/>
                    <a:pt x="55" y="26"/>
                    <a:pt x="55" y="24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3" y="22"/>
                    <a:pt x="49" y="24"/>
                    <a:pt x="47" y="24"/>
                  </a:cubicBezTo>
                  <a:cubicBezTo>
                    <a:pt x="46" y="24"/>
                    <a:pt x="44" y="24"/>
                    <a:pt x="43" y="24"/>
                  </a:cubicBezTo>
                  <a:cubicBezTo>
                    <a:pt x="43" y="24"/>
                    <a:pt x="46" y="22"/>
                    <a:pt x="47" y="24"/>
                  </a:cubicBezTo>
                  <a:cubicBezTo>
                    <a:pt x="48" y="23"/>
                    <a:pt x="47" y="23"/>
                    <a:pt x="48" y="23"/>
                  </a:cubicBezTo>
                  <a:cubicBezTo>
                    <a:pt x="45" y="20"/>
                    <a:pt x="42" y="23"/>
                    <a:pt x="40" y="22"/>
                  </a:cubicBezTo>
                  <a:cubicBezTo>
                    <a:pt x="41" y="22"/>
                    <a:pt x="43" y="21"/>
                    <a:pt x="43" y="20"/>
                  </a:cubicBezTo>
                  <a:cubicBezTo>
                    <a:pt x="42" y="20"/>
                    <a:pt x="41" y="20"/>
                    <a:pt x="39" y="19"/>
                  </a:cubicBezTo>
                  <a:cubicBezTo>
                    <a:pt x="35" y="21"/>
                    <a:pt x="31" y="20"/>
                    <a:pt x="27" y="21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0" y="20"/>
                    <a:pt x="31" y="20"/>
                  </a:cubicBezTo>
                  <a:cubicBezTo>
                    <a:pt x="32" y="20"/>
                    <a:pt x="33" y="19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5" y="18"/>
                    <a:pt x="36" y="18"/>
                    <a:pt x="37" y="18"/>
                  </a:cubicBezTo>
                  <a:cubicBezTo>
                    <a:pt x="40" y="19"/>
                    <a:pt x="41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48" y="16"/>
                    <a:pt x="51" y="15"/>
                  </a:cubicBezTo>
                  <a:cubicBezTo>
                    <a:pt x="52" y="15"/>
                    <a:pt x="52" y="16"/>
                    <a:pt x="53" y="16"/>
                  </a:cubicBezTo>
                  <a:cubicBezTo>
                    <a:pt x="55" y="15"/>
                    <a:pt x="53" y="14"/>
                    <a:pt x="53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3"/>
                    <a:pt x="52" y="13"/>
                    <a:pt x="51" y="13"/>
                  </a:cubicBezTo>
                  <a:cubicBezTo>
                    <a:pt x="54" y="12"/>
                    <a:pt x="57" y="15"/>
                    <a:pt x="58" y="12"/>
                  </a:cubicBezTo>
                  <a:cubicBezTo>
                    <a:pt x="55" y="11"/>
                    <a:pt x="52" y="11"/>
                    <a:pt x="50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8" y="14"/>
                    <a:pt x="45" y="12"/>
                    <a:pt x="44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3" y="16"/>
                    <a:pt x="40" y="11"/>
                    <a:pt x="39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4" y="13"/>
                    <a:pt x="32" y="17"/>
                    <a:pt x="26" y="16"/>
                  </a:cubicBezTo>
                  <a:cubicBezTo>
                    <a:pt x="28" y="14"/>
                    <a:pt x="29" y="16"/>
                    <a:pt x="30" y="14"/>
                  </a:cubicBezTo>
                  <a:cubicBezTo>
                    <a:pt x="26" y="11"/>
                    <a:pt x="27" y="18"/>
                    <a:pt x="23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0" y="14"/>
                    <a:pt x="21" y="15"/>
                    <a:pt x="20" y="17"/>
                  </a:cubicBezTo>
                  <a:cubicBezTo>
                    <a:pt x="19" y="16"/>
                    <a:pt x="19" y="15"/>
                    <a:pt x="18" y="16"/>
                  </a:cubicBezTo>
                  <a:cubicBezTo>
                    <a:pt x="18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8"/>
                    <a:pt x="16" y="17"/>
                    <a:pt x="17" y="18"/>
                  </a:cubicBezTo>
                  <a:cubicBezTo>
                    <a:pt x="16" y="18"/>
                    <a:pt x="14" y="21"/>
                    <a:pt x="12" y="21"/>
                  </a:cubicBezTo>
                  <a:cubicBezTo>
                    <a:pt x="13" y="23"/>
                    <a:pt x="15" y="22"/>
                    <a:pt x="17" y="22"/>
                  </a:cubicBezTo>
                  <a:cubicBezTo>
                    <a:pt x="17" y="23"/>
                    <a:pt x="13" y="21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1" y="22"/>
                    <a:pt x="10" y="22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3"/>
                    <a:pt x="9" y="22"/>
                    <a:pt x="8" y="22"/>
                  </a:cubicBezTo>
                  <a:cubicBezTo>
                    <a:pt x="8" y="22"/>
                    <a:pt x="8" y="24"/>
                    <a:pt x="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3"/>
                    <a:pt x="6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7" y="23"/>
                    <a:pt x="7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3" y="17"/>
                    <a:pt x="12" y="17"/>
                    <a:pt x="11" y="18"/>
                  </a:cubicBezTo>
                  <a:cubicBezTo>
                    <a:pt x="10" y="19"/>
                    <a:pt x="9" y="18"/>
                    <a:pt x="9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3" y="19"/>
                    <a:pt x="3" y="18"/>
                  </a:cubicBezTo>
                  <a:cubicBezTo>
                    <a:pt x="7" y="18"/>
                    <a:pt x="10" y="15"/>
                    <a:pt x="13" y="15"/>
                  </a:cubicBezTo>
                  <a:cubicBezTo>
                    <a:pt x="9" y="14"/>
                    <a:pt x="4" y="16"/>
                    <a:pt x="0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8" y="10"/>
                    <a:pt x="13" y="8"/>
                    <a:pt x="19" y="6"/>
                  </a:cubicBezTo>
                  <a:cubicBezTo>
                    <a:pt x="18" y="7"/>
                    <a:pt x="18" y="6"/>
                    <a:pt x="18" y="7"/>
                  </a:cubicBezTo>
                  <a:cubicBezTo>
                    <a:pt x="19" y="10"/>
                    <a:pt x="22" y="5"/>
                    <a:pt x="23" y="8"/>
                  </a:cubicBezTo>
                  <a:cubicBezTo>
                    <a:pt x="24" y="7"/>
                    <a:pt x="26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0" y="9"/>
                    <a:pt x="33" y="8"/>
                    <a:pt x="35" y="10"/>
                  </a:cubicBezTo>
                  <a:cubicBezTo>
                    <a:pt x="36" y="9"/>
                    <a:pt x="36" y="8"/>
                    <a:pt x="37" y="9"/>
                  </a:cubicBezTo>
                  <a:cubicBezTo>
                    <a:pt x="37" y="9"/>
                    <a:pt x="36" y="10"/>
                    <a:pt x="36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9"/>
                    <a:pt x="32" y="9"/>
                    <a:pt x="31" y="10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29" y="10"/>
                    <a:pt x="28" y="12"/>
                    <a:pt x="27" y="12"/>
                  </a:cubicBezTo>
                  <a:cubicBezTo>
                    <a:pt x="26" y="14"/>
                    <a:pt x="23" y="10"/>
                    <a:pt x="23" y="14"/>
                  </a:cubicBezTo>
                  <a:cubicBezTo>
                    <a:pt x="25" y="14"/>
                    <a:pt x="27" y="12"/>
                    <a:pt x="30" y="14"/>
                  </a:cubicBezTo>
                  <a:cubicBezTo>
                    <a:pt x="32" y="11"/>
                    <a:pt x="34" y="15"/>
                    <a:pt x="36" y="12"/>
                  </a:cubicBezTo>
                  <a:cubicBezTo>
                    <a:pt x="37" y="14"/>
                    <a:pt x="40" y="12"/>
                    <a:pt x="42" y="12"/>
                  </a:cubicBezTo>
                  <a:cubicBezTo>
                    <a:pt x="42" y="13"/>
                    <a:pt x="41" y="13"/>
                    <a:pt x="41" y="13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9" y="10"/>
                    <a:pt x="58" y="10"/>
                  </a:cubicBezTo>
                  <a:cubicBezTo>
                    <a:pt x="61" y="8"/>
                    <a:pt x="70" y="12"/>
                    <a:pt x="72" y="9"/>
                  </a:cubicBezTo>
                  <a:cubicBezTo>
                    <a:pt x="71" y="9"/>
                    <a:pt x="71" y="10"/>
                    <a:pt x="71" y="10"/>
                  </a:cubicBezTo>
                  <a:cubicBezTo>
                    <a:pt x="73" y="11"/>
                    <a:pt x="77" y="11"/>
                    <a:pt x="79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9" y="9"/>
                    <a:pt x="78" y="9"/>
                    <a:pt x="78" y="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9" y="9"/>
                    <a:pt x="80" y="11"/>
                    <a:pt x="81" y="10"/>
                  </a:cubicBezTo>
                  <a:cubicBezTo>
                    <a:pt x="80" y="7"/>
                    <a:pt x="85" y="9"/>
                    <a:pt x="83" y="6"/>
                  </a:cubicBezTo>
                  <a:cubicBezTo>
                    <a:pt x="80" y="7"/>
                    <a:pt x="75" y="7"/>
                    <a:pt x="72" y="7"/>
                  </a:cubicBezTo>
                  <a:cubicBezTo>
                    <a:pt x="71" y="8"/>
                    <a:pt x="70" y="8"/>
                    <a:pt x="69" y="7"/>
                  </a:cubicBezTo>
                  <a:cubicBezTo>
                    <a:pt x="69" y="6"/>
                    <a:pt x="67" y="7"/>
                    <a:pt x="66" y="7"/>
                  </a:cubicBezTo>
                  <a:cubicBezTo>
                    <a:pt x="64" y="8"/>
                    <a:pt x="63" y="7"/>
                    <a:pt x="61" y="8"/>
                  </a:cubicBezTo>
                  <a:cubicBezTo>
                    <a:pt x="60" y="6"/>
                    <a:pt x="58" y="7"/>
                    <a:pt x="57" y="6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5"/>
                    <a:pt x="55" y="7"/>
                    <a:pt x="53" y="7"/>
                  </a:cubicBezTo>
                  <a:cubicBezTo>
                    <a:pt x="53" y="6"/>
                    <a:pt x="53" y="6"/>
                    <a:pt x="52" y="5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3" y="5"/>
                    <a:pt x="53" y="5"/>
                    <a:pt x="53" y="4"/>
                  </a:cubicBezTo>
                  <a:cubicBezTo>
                    <a:pt x="52" y="4"/>
                    <a:pt x="52" y="5"/>
                    <a:pt x="51" y="6"/>
                  </a:cubicBezTo>
                  <a:cubicBezTo>
                    <a:pt x="50" y="5"/>
                    <a:pt x="46" y="6"/>
                    <a:pt x="45" y="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9" y="6"/>
                    <a:pt x="48" y="5"/>
                    <a:pt x="49" y="5"/>
                  </a:cubicBezTo>
                  <a:cubicBezTo>
                    <a:pt x="50" y="6"/>
                    <a:pt x="50" y="3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3" y="4"/>
                    <a:pt x="54" y="5"/>
                  </a:cubicBezTo>
                  <a:cubicBezTo>
                    <a:pt x="55" y="6"/>
                    <a:pt x="56" y="5"/>
                    <a:pt x="57" y="5"/>
                  </a:cubicBezTo>
                  <a:cubicBezTo>
                    <a:pt x="58" y="5"/>
                    <a:pt x="57" y="4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4"/>
                    <a:pt x="60" y="2"/>
                    <a:pt x="61" y="3"/>
                  </a:cubicBezTo>
                  <a:cubicBezTo>
                    <a:pt x="62" y="2"/>
                    <a:pt x="64" y="3"/>
                    <a:pt x="65" y="1"/>
                  </a:cubicBezTo>
                  <a:cubicBezTo>
                    <a:pt x="65" y="1"/>
                    <a:pt x="66" y="2"/>
                    <a:pt x="66" y="2"/>
                  </a:cubicBezTo>
                  <a:cubicBezTo>
                    <a:pt x="69" y="0"/>
                    <a:pt x="72" y="2"/>
                    <a:pt x="75" y="2"/>
                  </a:cubicBezTo>
                  <a:cubicBezTo>
                    <a:pt x="76" y="2"/>
                    <a:pt x="76" y="1"/>
                    <a:pt x="76" y="1"/>
                  </a:cubicBezTo>
                  <a:cubicBezTo>
                    <a:pt x="77" y="3"/>
                    <a:pt x="80" y="2"/>
                    <a:pt x="81" y="2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3" y="4"/>
                    <a:pt x="84" y="1"/>
                    <a:pt x="85" y="3"/>
                  </a:cubicBezTo>
                  <a:cubicBezTo>
                    <a:pt x="89" y="1"/>
                    <a:pt x="93" y="4"/>
                    <a:pt x="98" y="3"/>
                  </a:cubicBezTo>
                  <a:cubicBezTo>
                    <a:pt x="95" y="3"/>
                    <a:pt x="91" y="2"/>
                    <a:pt x="88" y="4"/>
                  </a:cubicBezTo>
                  <a:cubicBezTo>
                    <a:pt x="91" y="5"/>
                    <a:pt x="94" y="4"/>
                    <a:pt x="98" y="4"/>
                  </a:cubicBezTo>
                  <a:cubicBezTo>
                    <a:pt x="99" y="5"/>
                    <a:pt x="97" y="5"/>
                    <a:pt x="96" y="6"/>
                  </a:cubicBezTo>
                  <a:cubicBezTo>
                    <a:pt x="95" y="6"/>
                    <a:pt x="94" y="5"/>
                    <a:pt x="94" y="4"/>
                  </a:cubicBezTo>
                  <a:cubicBezTo>
                    <a:pt x="92" y="6"/>
                    <a:pt x="88" y="5"/>
                    <a:pt x="86" y="5"/>
                  </a:cubicBezTo>
                  <a:cubicBezTo>
                    <a:pt x="86" y="8"/>
                    <a:pt x="88" y="6"/>
                    <a:pt x="89" y="7"/>
                  </a:cubicBezTo>
                  <a:cubicBezTo>
                    <a:pt x="88" y="6"/>
                    <a:pt x="86" y="7"/>
                    <a:pt x="85" y="8"/>
                  </a:cubicBezTo>
                  <a:cubicBezTo>
                    <a:pt x="86" y="9"/>
                    <a:pt x="88" y="8"/>
                    <a:pt x="88" y="9"/>
                  </a:cubicBezTo>
                  <a:cubicBezTo>
                    <a:pt x="87" y="8"/>
                    <a:pt x="85" y="9"/>
                    <a:pt x="85" y="10"/>
                  </a:cubicBezTo>
                  <a:cubicBezTo>
                    <a:pt x="84" y="10"/>
                    <a:pt x="87" y="9"/>
                    <a:pt x="85" y="8"/>
                  </a:cubicBezTo>
                  <a:cubicBezTo>
                    <a:pt x="84" y="9"/>
                    <a:pt x="82" y="8"/>
                    <a:pt x="82" y="9"/>
                  </a:cubicBezTo>
                  <a:cubicBezTo>
                    <a:pt x="82" y="11"/>
                    <a:pt x="84" y="9"/>
                    <a:pt x="83" y="10"/>
                  </a:cubicBezTo>
                  <a:cubicBezTo>
                    <a:pt x="83" y="10"/>
                    <a:pt x="82" y="10"/>
                    <a:pt x="82" y="11"/>
                  </a:cubicBezTo>
                  <a:cubicBezTo>
                    <a:pt x="82" y="11"/>
                    <a:pt x="84" y="11"/>
                    <a:pt x="84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6" y="12"/>
                    <a:pt x="86" y="11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8" y="13"/>
                    <a:pt x="89" y="10"/>
                    <a:pt x="90" y="12"/>
                  </a:cubicBezTo>
                  <a:cubicBezTo>
                    <a:pt x="90" y="13"/>
                    <a:pt x="87" y="13"/>
                    <a:pt x="88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8" y="15"/>
                    <a:pt x="90" y="17"/>
                    <a:pt x="91" y="17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8"/>
                    <a:pt x="93" y="18"/>
                    <a:pt x="93" y="19"/>
                  </a:cubicBezTo>
                  <a:cubicBezTo>
                    <a:pt x="93" y="19"/>
                    <a:pt x="94" y="19"/>
                    <a:pt x="94" y="18"/>
                  </a:cubicBezTo>
                  <a:cubicBezTo>
                    <a:pt x="94" y="18"/>
                    <a:pt x="94" y="19"/>
                    <a:pt x="94" y="19"/>
                  </a:cubicBezTo>
                  <a:cubicBezTo>
                    <a:pt x="95" y="20"/>
                    <a:pt x="95" y="18"/>
                    <a:pt x="96" y="18"/>
                  </a:cubicBezTo>
                  <a:cubicBezTo>
                    <a:pt x="98" y="18"/>
                    <a:pt x="100" y="18"/>
                    <a:pt x="102" y="16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8"/>
                    <a:pt x="99" y="17"/>
                    <a:pt x="99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8" y="19"/>
                    <a:pt x="10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Rectangle 162"/>
            <p:cNvSpPr>
              <a:spLocks noChangeArrowheads="1"/>
            </p:cNvSpPr>
            <p:nvPr/>
          </p:nvSpPr>
          <p:spPr bwMode="auto">
            <a:xfrm>
              <a:off x="5207" y="2368"/>
              <a:ext cx="30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63"/>
            <p:cNvSpPr>
              <a:spLocks/>
            </p:cNvSpPr>
            <p:nvPr/>
          </p:nvSpPr>
          <p:spPr bwMode="auto">
            <a:xfrm>
              <a:off x="5192" y="2444"/>
              <a:ext cx="45" cy="16"/>
            </a:xfrm>
            <a:custGeom>
              <a:avLst/>
              <a:gdLst>
                <a:gd name="T0" fmla="*/ 0 w 45"/>
                <a:gd name="T1" fmla="*/ 16 h 16"/>
                <a:gd name="T2" fmla="*/ 45 w 45"/>
                <a:gd name="T3" fmla="*/ 0 h 16"/>
                <a:gd name="T4" fmla="*/ 15 w 45"/>
                <a:gd name="T5" fmla="*/ 16 h 16"/>
                <a:gd name="T6" fmla="*/ 0 w 4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6">
                  <a:moveTo>
                    <a:pt x="0" y="16"/>
                  </a:moveTo>
                  <a:lnTo>
                    <a:pt x="45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64"/>
            <p:cNvSpPr>
              <a:spLocks/>
            </p:cNvSpPr>
            <p:nvPr/>
          </p:nvSpPr>
          <p:spPr bwMode="auto">
            <a:xfrm>
              <a:off x="5237" y="2490"/>
              <a:ext cx="16" cy="16"/>
            </a:xfrm>
            <a:custGeom>
              <a:avLst/>
              <a:gdLst>
                <a:gd name="T0" fmla="*/ 0 w 16"/>
                <a:gd name="T1" fmla="*/ 16 h 16"/>
                <a:gd name="T2" fmla="*/ 16 w 16"/>
                <a:gd name="T3" fmla="*/ 0 h 16"/>
                <a:gd name="T4" fmla="*/ 16 w 16"/>
                <a:gd name="T5" fmla="*/ 16 h 16"/>
                <a:gd name="T6" fmla="*/ 0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65"/>
            <p:cNvSpPr>
              <a:spLocks/>
            </p:cNvSpPr>
            <p:nvPr/>
          </p:nvSpPr>
          <p:spPr bwMode="auto">
            <a:xfrm>
              <a:off x="5116" y="1600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15 w 15"/>
                <a:gd name="T5" fmla="*/ 16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66"/>
            <p:cNvSpPr>
              <a:spLocks/>
            </p:cNvSpPr>
            <p:nvPr/>
          </p:nvSpPr>
          <p:spPr bwMode="auto">
            <a:xfrm>
              <a:off x="5222" y="3058"/>
              <a:ext cx="91" cy="31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67"/>
            <p:cNvSpPr>
              <a:spLocks/>
            </p:cNvSpPr>
            <p:nvPr/>
          </p:nvSpPr>
          <p:spPr bwMode="auto">
            <a:xfrm>
              <a:off x="5116" y="1692"/>
              <a:ext cx="15" cy="31"/>
            </a:xfrm>
            <a:custGeom>
              <a:avLst/>
              <a:gdLst>
                <a:gd name="T0" fmla="*/ 0 w 15"/>
                <a:gd name="T1" fmla="*/ 16 h 31"/>
                <a:gd name="T2" fmla="*/ 0 w 15"/>
                <a:gd name="T3" fmla="*/ 31 h 31"/>
                <a:gd name="T4" fmla="*/ 0 w 15"/>
                <a:gd name="T5" fmla="*/ 16 h 31"/>
                <a:gd name="T6" fmla="*/ 15 w 15"/>
                <a:gd name="T7" fmla="*/ 16 h 31"/>
                <a:gd name="T8" fmla="*/ 15 w 15"/>
                <a:gd name="T9" fmla="*/ 0 h 31"/>
                <a:gd name="T10" fmla="*/ 15 w 15"/>
                <a:gd name="T11" fmla="*/ 31 h 31"/>
                <a:gd name="T12" fmla="*/ 0 w 15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0" y="16"/>
                  </a:moveTo>
                  <a:lnTo>
                    <a:pt x="0" y="31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15" y="0"/>
                  </a:lnTo>
                  <a:lnTo>
                    <a:pt x="15" y="31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68"/>
            <p:cNvSpPr>
              <a:spLocks/>
            </p:cNvSpPr>
            <p:nvPr/>
          </p:nvSpPr>
          <p:spPr bwMode="auto">
            <a:xfrm>
              <a:off x="5146" y="1907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15 w 15"/>
                <a:gd name="T5" fmla="*/ 0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69"/>
            <p:cNvSpPr>
              <a:spLocks/>
            </p:cNvSpPr>
            <p:nvPr/>
          </p:nvSpPr>
          <p:spPr bwMode="auto">
            <a:xfrm>
              <a:off x="5116" y="1969"/>
              <a:ext cx="45" cy="15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1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0"/>
                    <a:pt x="2" y="0"/>
                    <a:pt x="3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Rectangle 170"/>
            <p:cNvSpPr>
              <a:spLocks noChangeArrowheads="1"/>
            </p:cNvSpPr>
            <p:nvPr/>
          </p:nvSpPr>
          <p:spPr bwMode="auto">
            <a:xfrm>
              <a:off x="5040" y="1171"/>
              <a:ext cx="15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171"/>
            <p:cNvSpPr>
              <a:spLocks noChangeArrowheads="1"/>
            </p:cNvSpPr>
            <p:nvPr/>
          </p:nvSpPr>
          <p:spPr bwMode="auto">
            <a:xfrm>
              <a:off x="5040" y="1309"/>
              <a:ext cx="30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72"/>
            <p:cNvSpPr>
              <a:spLocks/>
            </p:cNvSpPr>
            <p:nvPr/>
          </p:nvSpPr>
          <p:spPr bwMode="auto">
            <a:xfrm>
              <a:off x="5146" y="2214"/>
              <a:ext cx="31" cy="16"/>
            </a:xfrm>
            <a:custGeom>
              <a:avLst/>
              <a:gdLst>
                <a:gd name="T0" fmla="*/ 0 w 31"/>
                <a:gd name="T1" fmla="*/ 16 h 16"/>
                <a:gd name="T2" fmla="*/ 31 w 31"/>
                <a:gd name="T3" fmla="*/ 0 h 16"/>
                <a:gd name="T4" fmla="*/ 15 w 31"/>
                <a:gd name="T5" fmla="*/ 16 h 16"/>
                <a:gd name="T6" fmla="*/ 0 w 3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lnTo>
                    <a:pt x="31" y="0"/>
                  </a:lnTo>
                  <a:lnTo>
                    <a:pt x="15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73"/>
            <p:cNvSpPr>
              <a:spLocks/>
            </p:cNvSpPr>
            <p:nvPr/>
          </p:nvSpPr>
          <p:spPr bwMode="auto">
            <a:xfrm>
              <a:off x="5040" y="1585"/>
              <a:ext cx="45" cy="31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74"/>
            <p:cNvSpPr>
              <a:spLocks/>
            </p:cNvSpPr>
            <p:nvPr/>
          </p:nvSpPr>
          <p:spPr bwMode="auto">
            <a:xfrm>
              <a:off x="5101" y="2168"/>
              <a:ext cx="60" cy="46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0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75"/>
            <p:cNvSpPr>
              <a:spLocks/>
            </p:cNvSpPr>
            <p:nvPr/>
          </p:nvSpPr>
          <p:spPr bwMode="auto">
            <a:xfrm>
              <a:off x="5161" y="2368"/>
              <a:ext cx="16" cy="15"/>
            </a:xfrm>
            <a:custGeom>
              <a:avLst/>
              <a:gdLst>
                <a:gd name="T0" fmla="*/ 0 w 16"/>
                <a:gd name="T1" fmla="*/ 15 h 15"/>
                <a:gd name="T2" fmla="*/ 16 w 16"/>
                <a:gd name="T3" fmla="*/ 0 h 15"/>
                <a:gd name="T4" fmla="*/ 16 w 16"/>
                <a:gd name="T5" fmla="*/ 15 h 15"/>
                <a:gd name="T6" fmla="*/ 0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lnTo>
                    <a:pt x="16" y="0"/>
                  </a:lnTo>
                  <a:lnTo>
                    <a:pt x="16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76"/>
            <p:cNvSpPr>
              <a:spLocks noChangeArrowheads="1"/>
            </p:cNvSpPr>
            <p:nvPr/>
          </p:nvSpPr>
          <p:spPr bwMode="auto">
            <a:xfrm>
              <a:off x="4994" y="1217"/>
              <a:ext cx="46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77"/>
            <p:cNvSpPr>
              <a:spLocks/>
            </p:cNvSpPr>
            <p:nvPr/>
          </p:nvSpPr>
          <p:spPr bwMode="auto">
            <a:xfrm>
              <a:off x="4994" y="1539"/>
              <a:ext cx="61" cy="46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1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78"/>
            <p:cNvSpPr>
              <a:spLocks/>
            </p:cNvSpPr>
            <p:nvPr/>
          </p:nvSpPr>
          <p:spPr bwMode="auto">
            <a:xfrm>
              <a:off x="4994" y="1171"/>
              <a:ext cx="15" cy="1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79"/>
            <p:cNvSpPr>
              <a:spLocks/>
            </p:cNvSpPr>
            <p:nvPr/>
          </p:nvSpPr>
          <p:spPr bwMode="auto">
            <a:xfrm>
              <a:off x="5025" y="1631"/>
              <a:ext cx="30" cy="4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2" y="3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80"/>
            <p:cNvSpPr>
              <a:spLocks/>
            </p:cNvSpPr>
            <p:nvPr/>
          </p:nvSpPr>
          <p:spPr bwMode="auto">
            <a:xfrm>
              <a:off x="4903" y="1309"/>
              <a:ext cx="106" cy="31"/>
            </a:xfrm>
            <a:custGeom>
              <a:avLst/>
              <a:gdLst>
                <a:gd name="T0" fmla="*/ 5 w 7"/>
                <a:gd name="T1" fmla="*/ 1 h 2"/>
                <a:gd name="T2" fmla="*/ 4 w 7"/>
                <a:gd name="T3" fmla="*/ 1 h 2"/>
                <a:gd name="T4" fmla="*/ 2 w 7"/>
                <a:gd name="T5" fmla="*/ 2 h 2"/>
                <a:gd name="T6" fmla="*/ 1 w 7"/>
                <a:gd name="T7" fmla="*/ 1 h 2"/>
                <a:gd name="T8" fmla="*/ 4 w 7"/>
                <a:gd name="T9" fmla="*/ 0 h 2"/>
                <a:gd name="T10" fmla="*/ 5 w 7"/>
                <a:gd name="T11" fmla="*/ 0 h 2"/>
                <a:gd name="T12" fmla="*/ 5 w 7"/>
                <a:gd name="T13" fmla="*/ 0 h 2"/>
                <a:gd name="T14" fmla="*/ 7 w 7"/>
                <a:gd name="T15" fmla="*/ 1 h 2"/>
                <a:gd name="T16" fmla="*/ 5 w 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0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81"/>
            <p:cNvSpPr>
              <a:spLocks/>
            </p:cNvSpPr>
            <p:nvPr/>
          </p:nvSpPr>
          <p:spPr bwMode="auto">
            <a:xfrm>
              <a:off x="4949" y="1999"/>
              <a:ext cx="136" cy="62"/>
            </a:xfrm>
            <a:custGeom>
              <a:avLst/>
              <a:gdLst>
                <a:gd name="T0" fmla="*/ 7 w 9"/>
                <a:gd name="T1" fmla="*/ 2 h 4"/>
                <a:gd name="T2" fmla="*/ 6 w 9"/>
                <a:gd name="T3" fmla="*/ 3 h 4"/>
                <a:gd name="T4" fmla="*/ 6 w 9"/>
                <a:gd name="T5" fmla="*/ 2 h 4"/>
                <a:gd name="T6" fmla="*/ 1 w 9"/>
                <a:gd name="T7" fmla="*/ 2 h 4"/>
                <a:gd name="T8" fmla="*/ 0 w 9"/>
                <a:gd name="T9" fmla="*/ 2 h 4"/>
                <a:gd name="T10" fmla="*/ 1 w 9"/>
                <a:gd name="T11" fmla="*/ 1 h 4"/>
                <a:gd name="T12" fmla="*/ 3 w 9"/>
                <a:gd name="T13" fmla="*/ 0 h 4"/>
                <a:gd name="T14" fmla="*/ 9 w 9"/>
                <a:gd name="T15" fmla="*/ 2 h 4"/>
                <a:gd name="T16" fmla="*/ 7 w 9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7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3"/>
                    <a:pt x="2" y="0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0"/>
                    <a:pt x="3" y="0"/>
                  </a:cubicBezTo>
                  <a:cubicBezTo>
                    <a:pt x="5" y="0"/>
                    <a:pt x="7" y="1"/>
                    <a:pt x="9" y="2"/>
                  </a:cubicBezTo>
                  <a:cubicBezTo>
                    <a:pt x="9" y="2"/>
                    <a:pt x="8" y="4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82"/>
            <p:cNvSpPr>
              <a:spLocks/>
            </p:cNvSpPr>
            <p:nvPr/>
          </p:nvSpPr>
          <p:spPr bwMode="auto">
            <a:xfrm>
              <a:off x="5070" y="2414"/>
              <a:ext cx="76" cy="46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3 h 3"/>
                <a:gd name="T4" fmla="*/ 1 w 5"/>
                <a:gd name="T5" fmla="*/ 3 h 3"/>
                <a:gd name="T6" fmla="*/ 2 w 5"/>
                <a:gd name="T7" fmla="*/ 2 h 3"/>
                <a:gd name="T8" fmla="*/ 1 w 5"/>
                <a:gd name="T9" fmla="*/ 1 h 3"/>
                <a:gd name="T10" fmla="*/ 4 w 5"/>
                <a:gd name="T11" fmla="*/ 0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3"/>
                    <a:pt x="2" y="1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3" y="1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83"/>
            <p:cNvSpPr>
              <a:spLocks/>
            </p:cNvSpPr>
            <p:nvPr/>
          </p:nvSpPr>
          <p:spPr bwMode="auto">
            <a:xfrm>
              <a:off x="4979" y="1677"/>
              <a:ext cx="61" cy="31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84"/>
            <p:cNvSpPr>
              <a:spLocks/>
            </p:cNvSpPr>
            <p:nvPr/>
          </p:nvSpPr>
          <p:spPr bwMode="auto">
            <a:xfrm>
              <a:off x="5101" y="2552"/>
              <a:ext cx="45" cy="31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1 h 2"/>
                <a:gd name="T6" fmla="*/ 3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2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85"/>
            <p:cNvSpPr>
              <a:spLocks/>
            </p:cNvSpPr>
            <p:nvPr/>
          </p:nvSpPr>
          <p:spPr bwMode="auto">
            <a:xfrm>
              <a:off x="5055" y="1969"/>
              <a:ext cx="15" cy="15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0 w 15"/>
                <a:gd name="T5" fmla="*/ 15 h 15"/>
                <a:gd name="T6" fmla="*/ 0 w 15"/>
                <a:gd name="T7" fmla="*/ 0 h 15"/>
                <a:gd name="T8" fmla="*/ 15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lnTo>
                    <a:pt x="15" y="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86"/>
            <p:cNvSpPr>
              <a:spLocks/>
            </p:cNvSpPr>
            <p:nvPr/>
          </p:nvSpPr>
          <p:spPr bwMode="auto">
            <a:xfrm>
              <a:off x="5161" y="3074"/>
              <a:ext cx="46" cy="15"/>
            </a:xfrm>
            <a:custGeom>
              <a:avLst/>
              <a:gdLst>
                <a:gd name="T0" fmla="*/ 0 w 46"/>
                <a:gd name="T1" fmla="*/ 15 h 15"/>
                <a:gd name="T2" fmla="*/ 46 w 46"/>
                <a:gd name="T3" fmla="*/ 0 h 15"/>
                <a:gd name="T4" fmla="*/ 16 w 46"/>
                <a:gd name="T5" fmla="*/ 15 h 15"/>
                <a:gd name="T6" fmla="*/ 0 w 4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5">
                  <a:moveTo>
                    <a:pt x="0" y="15"/>
                  </a:moveTo>
                  <a:lnTo>
                    <a:pt x="46" y="0"/>
                  </a:lnTo>
                  <a:lnTo>
                    <a:pt x="16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87"/>
            <p:cNvSpPr>
              <a:spLocks/>
            </p:cNvSpPr>
            <p:nvPr/>
          </p:nvSpPr>
          <p:spPr bwMode="auto">
            <a:xfrm>
              <a:off x="4797" y="1646"/>
              <a:ext cx="212" cy="123"/>
            </a:xfrm>
            <a:custGeom>
              <a:avLst/>
              <a:gdLst>
                <a:gd name="T0" fmla="*/ 8 w 14"/>
                <a:gd name="T1" fmla="*/ 3 h 8"/>
                <a:gd name="T2" fmla="*/ 7 w 14"/>
                <a:gd name="T3" fmla="*/ 2 h 8"/>
                <a:gd name="T4" fmla="*/ 7 w 14"/>
                <a:gd name="T5" fmla="*/ 3 h 8"/>
                <a:gd name="T6" fmla="*/ 8 w 14"/>
                <a:gd name="T7" fmla="*/ 4 h 8"/>
                <a:gd name="T8" fmla="*/ 4 w 14"/>
                <a:gd name="T9" fmla="*/ 7 h 8"/>
                <a:gd name="T10" fmla="*/ 3 w 14"/>
                <a:gd name="T11" fmla="*/ 5 h 8"/>
                <a:gd name="T12" fmla="*/ 3 w 14"/>
                <a:gd name="T13" fmla="*/ 7 h 8"/>
                <a:gd name="T14" fmla="*/ 2 w 14"/>
                <a:gd name="T15" fmla="*/ 8 h 8"/>
                <a:gd name="T16" fmla="*/ 3 w 14"/>
                <a:gd name="T17" fmla="*/ 7 h 8"/>
                <a:gd name="T18" fmla="*/ 1 w 14"/>
                <a:gd name="T19" fmla="*/ 6 h 8"/>
                <a:gd name="T20" fmla="*/ 3 w 14"/>
                <a:gd name="T21" fmla="*/ 5 h 8"/>
                <a:gd name="T22" fmla="*/ 0 w 14"/>
                <a:gd name="T23" fmla="*/ 5 h 8"/>
                <a:gd name="T24" fmla="*/ 3 w 14"/>
                <a:gd name="T25" fmla="*/ 3 h 8"/>
                <a:gd name="T26" fmla="*/ 3 w 14"/>
                <a:gd name="T27" fmla="*/ 5 h 8"/>
                <a:gd name="T28" fmla="*/ 3 w 14"/>
                <a:gd name="T29" fmla="*/ 5 h 8"/>
                <a:gd name="T30" fmla="*/ 7 w 14"/>
                <a:gd name="T31" fmla="*/ 3 h 8"/>
                <a:gd name="T32" fmla="*/ 5 w 14"/>
                <a:gd name="T33" fmla="*/ 2 h 8"/>
                <a:gd name="T34" fmla="*/ 5 w 14"/>
                <a:gd name="T35" fmla="*/ 2 h 8"/>
                <a:gd name="T36" fmla="*/ 14 w 14"/>
                <a:gd name="T37" fmla="*/ 0 h 8"/>
                <a:gd name="T38" fmla="*/ 8 w 14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8">
                  <a:moveTo>
                    <a:pt x="8" y="3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1" y="4"/>
                    <a:pt x="3" y="2"/>
                    <a:pt x="3" y="3"/>
                  </a:cubicBezTo>
                  <a:cubicBezTo>
                    <a:pt x="3" y="4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1"/>
                    <a:pt x="11" y="2"/>
                    <a:pt x="14" y="0"/>
                  </a:cubicBezTo>
                  <a:cubicBezTo>
                    <a:pt x="12" y="3"/>
                    <a:pt x="9" y="1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88"/>
            <p:cNvSpPr>
              <a:spLocks/>
            </p:cNvSpPr>
            <p:nvPr/>
          </p:nvSpPr>
          <p:spPr bwMode="auto">
            <a:xfrm>
              <a:off x="4599" y="2153"/>
              <a:ext cx="471" cy="107"/>
            </a:xfrm>
            <a:custGeom>
              <a:avLst/>
              <a:gdLst>
                <a:gd name="T0" fmla="*/ 30 w 31"/>
                <a:gd name="T1" fmla="*/ 3 h 7"/>
                <a:gd name="T2" fmla="*/ 29 w 31"/>
                <a:gd name="T3" fmla="*/ 3 h 7"/>
                <a:gd name="T4" fmla="*/ 20 w 31"/>
                <a:gd name="T5" fmla="*/ 4 h 7"/>
                <a:gd name="T6" fmla="*/ 14 w 31"/>
                <a:gd name="T7" fmla="*/ 5 h 7"/>
                <a:gd name="T8" fmla="*/ 11 w 31"/>
                <a:gd name="T9" fmla="*/ 4 h 7"/>
                <a:gd name="T10" fmla="*/ 8 w 31"/>
                <a:gd name="T11" fmla="*/ 6 h 7"/>
                <a:gd name="T12" fmla="*/ 5 w 31"/>
                <a:gd name="T13" fmla="*/ 5 h 7"/>
                <a:gd name="T14" fmla="*/ 6 w 31"/>
                <a:gd name="T15" fmla="*/ 5 h 7"/>
                <a:gd name="T16" fmla="*/ 6 w 31"/>
                <a:gd name="T17" fmla="*/ 4 h 7"/>
                <a:gd name="T18" fmla="*/ 1 w 31"/>
                <a:gd name="T19" fmla="*/ 4 h 7"/>
                <a:gd name="T20" fmla="*/ 0 w 31"/>
                <a:gd name="T21" fmla="*/ 3 h 7"/>
                <a:gd name="T22" fmla="*/ 0 w 31"/>
                <a:gd name="T23" fmla="*/ 2 h 7"/>
                <a:gd name="T24" fmla="*/ 1 w 31"/>
                <a:gd name="T25" fmla="*/ 3 h 7"/>
                <a:gd name="T26" fmla="*/ 13 w 31"/>
                <a:gd name="T27" fmla="*/ 2 h 7"/>
                <a:gd name="T28" fmla="*/ 14 w 31"/>
                <a:gd name="T29" fmla="*/ 3 h 7"/>
                <a:gd name="T30" fmla="*/ 14 w 31"/>
                <a:gd name="T31" fmla="*/ 2 h 7"/>
                <a:gd name="T32" fmla="*/ 21 w 31"/>
                <a:gd name="T33" fmla="*/ 1 h 7"/>
                <a:gd name="T34" fmla="*/ 27 w 31"/>
                <a:gd name="T35" fmla="*/ 1 h 7"/>
                <a:gd name="T36" fmla="*/ 26 w 31"/>
                <a:gd name="T37" fmla="*/ 2 h 7"/>
                <a:gd name="T38" fmla="*/ 27 w 31"/>
                <a:gd name="T39" fmla="*/ 3 h 7"/>
                <a:gd name="T40" fmla="*/ 29 w 31"/>
                <a:gd name="T41" fmla="*/ 2 h 7"/>
                <a:gd name="T42" fmla="*/ 31 w 31"/>
                <a:gd name="T43" fmla="*/ 3 h 7"/>
                <a:gd name="T44" fmla="*/ 30 w 31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7">
                  <a:moveTo>
                    <a:pt x="30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6" y="2"/>
                    <a:pt x="22" y="5"/>
                    <a:pt x="20" y="4"/>
                  </a:cubicBezTo>
                  <a:cubicBezTo>
                    <a:pt x="18" y="4"/>
                    <a:pt x="16" y="6"/>
                    <a:pt x="14" y="5"/>
                  </a:cubicBezTo>
                  <a:cubicBezTo>
                    <a:pt x="14" y="4"/>
                    <a:pt x="12" y="5"/>
                    <a:pt x="11" y="4"/>
                  </a:cubicBezTo>
                  <a:cubicBezTo>
                    <a:pt x="10" y="7"/>
                    <a:pt x="8" y="2"/>
                    <a:pt x="8" y="6"/>
                  </a:cubicBezTo>
                  <a:cubicBezTo>
                    <a:pt x="6" y="7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5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7" y="1"/>
                    <a:pt x="20" y="4"/>
                    <a:pt x="21" y="1"/>
                  </a:cubicBezTo>
                  <a:cubicBezTo>
                    <a:pt x="23" y="3"/>
                    <a:pt x="26" y="0"/>
                    <a:pt x="27" y="1"/>
                  </a:cubicBezTo>
                  <a:cubicBezTo>
                    <a:pt x="27" y="1"/>
                    <a:pt x="26" y="1"/>
                    <a:pt x="26" y="2"/>
                  </a:cubicBezTo>
                  <a:cubicBezTo>
                    <a:pt x="26" y="2"/>
                    <a:pt x="26" y="3"/>
                    <a:pt x="27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31" y="3"/>
                    <a:pt x="31" y="3"/>
                  </a:cubicBezTo>
                  <a:cubicBezTo>
                    <a:pt x="31" y="4"/>
                    <a:pt x="30" y="3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89"/>
            <p:cNvSpPr>
              <a:spLocks/>
            </p:cNvSpPr>
            <p:nvPr/>
          </p:nvSpPr>
          <p:spPr bwMode="auto">
            <a:xfrm>
              <a:off x="4979" y="2460"/>
              <a:ext cx="137" cy="30"/>
            </a:xfrm>
            <a:custGeom>
              <a:avLst/>
              <a:gdLst>
                <a:gd name="T0" fmla="*/ 6 w 9"/>
                <a:gd name="T1" fmla="*/ 2 h 2"/>
                <a:gd name="T2" fmla="*/ 2 w 9"/>
                <a:gd name="T3" fmla="*/ 1 h 2"/>
                <a:gd name="T4" fmla="*/ 1 w 9"/>
                <a:gd name="T5" fmla="*/ 2 h 2"/>
                <a:gd name="T6" fmla="*/ 9 w 9"/>
                <a:gd name="T7" fmla="*/ 1 h 2"/>
                <a:gd name="T8" fmla="*/ 6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6" y="2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3" y="2"/>
                    <a:pt x="0" y="2"/>
                    <a:pt x="1" y="2"/>
                  </a:cubicBezTo>
                  <a:cubicBezTo>
                    <a:pt x="3" y="1"/>
                    <a:pt x="7" y="0"/>
                    <a:pt x="9" y="1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90"/>
            <p:cNvSpPr>
              <a:spLocks/>
            </p:cNvSpPr>
            <p:nvPr/>
          </p:nvSpPr>
          <p:spPr bwMode="auto">
            <a:xfrm>
              <a:off x="4934" y="1232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15 h 15"/>
                <a:gd name="T6" fmla="*/ 0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91"/>
            <p:cNvSpPr>
              <a:spLocks/>
            </p:cNvSpPr>
            <p:nvPr/>
          </p:nvSpPr>
          <p:spPr bwMode="auto">
            <a:xfrm>
              <a:off x="5116" y="2644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0 w 15"/>
                <a:gd name="T5" fmla="*/ 15 h 15"/>
                <a:gd name="T6" fmla="*/ 0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15" y="0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92"/>
            <p:cNvSpPr>
              <a:spLocks/>
            </p:cNvSpPr>
            <p:nvPr/>
          </p:nvSpPr>
          <p:spPr bwMode="auto">
            <a:xfrm>
              <a:off x="4918" y="1953"/>
              <a:ext cx="107" cy="62"/>
            </a:xfrm>
            <a:custGeom>
              <a:avLst/>
              <a:gdLst>
                <a:gd name="T0" fmla="*/ 5 w 7"/>
                <a:gd name="T1" fmla="*/ 2 h 4"/>
                <a:gd name="T2" fmla="*/ 0 w 7"/>
                <a:gd name="T3" fmla="*/ 2 h 4"/>
                <a:gd name="T4" fmla="*/ 2 w 7"/>
                <a:gd name="T5" fmla="*/ 1 h 4"/>
                <a:gd name="T6" fmla="*/ 2 w 7"/>
                <a:gd name="T7" fmla="*/ 1 h 4"/>
                <a:gd name="T8" fmla="*/ 1 w 7"/>
                <a:gd name="T9" fmla="*/ 1 h 4"/>
                <a:gd name="T10" fmla="*/ 7 w 7"/>
                <a:gd name="T11" fmla="*/ 1 h 4"/>
                <a:gd name="T12" fmla="*/ 5 w 7"/>
                <a:gd name="T13" fmla="*/ 1 h 4"/>
                <a:gd name="T14" fmla="*/ 5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3" y="0"/>
                    <a:pt x="2" y="4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93"/>
            <p:cNvSpPr>
              <a:spLocks/>
            </p:cNvSpPr>
            <p:nvPr/>
          </p:nvSpPr>
          <p:spPr bwMode="auto">
            <a:xfrm>
              <a:off x="4842" y="1554"/>
              <a:ext cx="137" cy="31"/>
            </a:xfrm>
            <a:custGeom>
              <a:avLst/>
              <a:gdLst>
                <a:gd name="T0" fmla="*/ 0 w 137"/>
                <a:gd name="T1" fmla="*/ 31 h 31"/>
                <a:gd name="T2" fmla="*/ 137 w 137"/>
                <a:gd name="T3" fmla="*/ 0 h 31"/>
                <a:gd name="T4" fmla="*/ 137 w 137"/>
                <a:gd name="T5" fmla="*/ 16 h 31"/>
                <a:gd name="T6" fmla="*/ 0 w 137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31">
                  <a:moveTo>
                    <a:pt x="0" y="31"/>
                  </a:moveTo>
                  <a:lnTo>
                    <a:pt x="137" y="0"/>
                  </a:lnTo>
                  <a:lnTo>
                    <a:pt x="137" y="16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94"/>
            <p:cNvSpPr>
              <a:spLocks/>
            </p:cNvSpPr>
            <p:nvPr/>
          </p:nvSpPr>
          <p:spPr bwMode="auto">
            <a:xfrm>
              <a:off x="4979" y="1723"/>
              <a:ext cx="15" cy="1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95"/>
            <p:cNvSpPr>
              <a:spLocks/>
            </p:cNvSpPr>
            <p:nvPr/>
          </p:nvSpPr>
          <p:spPr bwMode="auto">
            <a:xfrm>
              <a:off x="4994" y="2122"/>
              <a:ext cx="46" cy="16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196"/>
            <p:cNvSpPr>
              <a:spLocks noChangeArrowheads="1"/>
            </p:cNvSpPr>
            <p:nvPr/>
          </p:nvSpPr>
          <p:spPr bwMode="auto">
            <a:xfrm>
              <a:off x="4918" y="1447"/>
              <a:ext cx="3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97"/>
            <p:cNvSpPr>
              <a:spLocks/>
            </p:cNvSpPr>
            <p:nvPr/>
          </p:nvSpPr>
          <p:spPr bwMode="auto">
            <a:xfrm>
              <a:off x="4918" y="1692"/>
              <a:ext cx="46" cy="31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98"/>
            <p:cNvSpPr>
              <a:spLocks/>
            </p:cNvSpPr>
            <p:nvPr/>
          </p:nvSpPr>
          <p:spPr bwMode="auto">
            <a:xfrm>
              <a:off x="5055" y="2644"/>
              <a:ext cx="30" cy="15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0 h 15"/>
                <a:gd name="T4" fmla="*/ 15 w 30"/>
                <a:gd name="T5" fmla="*/ 15 h 15"/>
                <a:gd name="T6" fmla="*/ 0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lnTo>
                    <a:pt x="30" y="0"/>
                  </a:lnTo>
                  <a:lnTo>
                    <a:pt x="15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99"/>
            <p:cNvSpPr>
              <a:spLocks/>
            </p:cNvSpPr>
            <p:nvPr/>
          </p:nvSpPr>
          <p:spPr bwMode="auto">
            <a:xfrm>
              <a:off x="5131" y="3288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Rectangle 200"/>
            <p:cNvSpPr>
              <a:spLocks noChangeArrowheads="1"/>
            </p:cNvSpPr>
            <p:nvPr/>
          </p:nvSpPr>
          <p:spPr bwMode="auto">
            <a:xfrm>
              <a:off x="4949" y="1938"/>
              <a:ext cx="30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01"/>
            <p:cNvSpPr>
              <a:spLocks/>
            </p:cNvSpPr>
            <p:nvPr/>
          </p:nvSpPr>
          <p:spPr bwMode="auto">
            <a:xfrm>
              <a:off x="4751" y="1232"/>
              <a:ext cx="122" cy="15"/>
            </a:xfrm>
            <a:custGeom>
              <a:avLst/>
              <a:gdLst>
                <a:gd name="T0" fmla="*/ 122 w 122"/>
                <a:gd name="T1" fmla="*/ 0 h 15"/>
                <a:gd name="T2" fmla="*/ 0 w 122"/>
                <a:gd name="T3" fmla="*/ 15 h 15"/>
                <a:gd name="T4" fmla="*/ 122 w 1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15">
                  <a:moveTo>
                    <a:pt x="122" y="0"/>
                  </a:moveTo>
                  <a:lnTo>
                    <a:pt x="0" y="15"/>
                  </a:lnTo>
                  <a:lnTo>
                    <a:pt x="1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02"/>
            <p:cNvSpPr>
              <a:spLocks/>
            </p:cNvSpPr>
            <p:nvPr/>
          </p:nvSpPr>
          <p:spPr bwMode="auto">
            <a:xfrm>
              <a:off x="4949" y="2184"/>
              <a:ext cx="45" cy="15"/>
            </a:xfrm>
            <a:custGeom>
              <a:avLst/>
              <a:gdLst>
                <a:gd name="T0" fmla="*/ 0 w 45"/>
                <a:gd name="T1" fmla="*/ 15 h 15"/>
                <a:gd name="T2" fmla="*/ 45 w 45"/>
                <a:gd name="T3" fmla="*/ 0 h 15"/>
                <a:gd name="T4" fmla="*/ 30 w 45"/>
                <a:gd name="T5" fmla="*/ 15 h 15"/>
                <a:gd name="T6" fmla="*/ 0 w 4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lnTo>
                    <a:pt x="45" y="0"/>
                  </a:lnTo>
                  <a:lnTo>
                    <a:pt x="3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Rectangle 203"/>
            <p:cNvSpPr>
              <a:spLocks noChangeArrowheads="1"/>
            </p:cNvSpPr>
            <p:nvPr/>
          </p:nvSpPr>
          <p:spPr bwMode="auto">
            <a:xfrm>
              <a:off x="5025" y="2659"/>
              <a:ext cx="15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04"/>
            <p:cNvSpPr>
              <a:spLocks/>
            </p:cNvSpPr>
            <p:nvPr/>
          </p:nvSpPr>
          <p:spPr bwMode="auto">
            <a:xfrm>
              <a:off x="4994" y="2675"/>
              <a:ext cx="46" cy="15"/>
            </a:xfrm>
            <a:custGeom>
              <a:avLst/>
              <a:gdLst>
                <a:gd name="T0" fmla="*/ 0 w 46"/>
                <a:gd name="T1" fmla="*/ 0 h 15"/>
                <a:gd name="T2" fmla="*/ 46 w 46"/>
                <a:gd name="T3" fmla="*/ 15 h 15"/>
                <a:gd name="T4" fmla="*/ 15 w 46"/>
                <a:gd name="T5" fmla="*/ 15 h 15"/>
                <a:gd name="T6" fmla="*/ 0 w 4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5">
                  <a:moveTo>
                    <a:pt x="0" y="0"/>
                  </a:moveTo>
                  <a:lnTo>
                    <a:pt x="46" y="15"/>
                  </a:lnTo>
                  <a:lnTo>
                    <a:pt x="15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" name="Freeform 206"/>
          <p:cNvSpPr>
            <a:spLocks/>
          </p:cNvSpPr>
          <p:nvPr/>
        </p:nvSpPr>
        <p:spPr bwMode="auto">
          <a:xfrm>
            <a:off x="8048625" y="5219700"/>
            <a:ext cx="49213" cy="0"/>
          </a:xfrm>
          <a:custGeom>
            <a:avLst/>
            <a:gdLst>
              <a:gd name="T0" fmla="*/ 0 w 31"/>
              <a:gd name="T1" fmla="*/ 31 w 31"/>
              <a:gd name="T2" fmla="*/ 15 w 31"/>
              <a:gd name="T3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1">
                <a:moveTo>
                  <a:pt x="0" y="0"/>
                </a:moveTo>
                <a:lnTo>
                  <a:pt x="31" y="0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Rectangle 207"/>
          <p:cNvSpPr>
            <a:spLocks noChangeArrowheads="1"/>
          </p:cNvSpPr>
          <p:nvPr/>
        </p:nvSpPr>
        <p:spPr bwMode="auto">
          <a:xfrm>
            <a:off x="7807325" y="3344863"/>
            <a:ext cx="492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7856538" y="4148138"/>
            <a:ext cx="95250" cy="25400"/>
          </a:xfrm>
          <a:custGeom>
            <a:avLst/>
            <a:gdLst>
              <a:gd name="T0" fmla="*/ 0 w 4"/>
              <a:gd name="T1" fmla="*/ 1 h 1"/>
              <a:gd name="T2" fmla="*/ 4 w 4"/>
              <a:gd name="T3" fmla="*/ 0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0"/>
                  <a:pt x="3" y="1"/>
                  <a:pt x="4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7783513" y="3613150"/>
            <a:ext cx="73025" cy="0"/>
          </a:xfrm>
          <a:custGeom>
            <a:avLst/>
            <a:gdLst>
              <a:gd name="T0" fmla="*/ 46 w 46"/>
              <a:gd name="T1" fmla="*/ 46 w 46"/>
              <a:gd name="T2" fmla="*/ 15 w 46"/>
              <a:gd name="T3" fmla="*/ 0 w 46"/>
              <a:gd name="T4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15" y="0"/>
                </a:lnTo>
                <a:lnTo>
                  <a:pt x="0" y="0"/>
                </a:lnTo>
                <a:lnTo>
                  <a:pt x="4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7735888" y="2979738"/>
            <a:ext cx="23813" cy="23813"/>
          </a:xfrm>
          <a:custGeom>
            <a:avLst/>
            <a:gdLst>
              <a:gd name="T0" fmla="*/ 0 w 15"/>
              <a:gd name="T1" fmla="*/ 15 h 15"/>
              <a:gd name="T2" fmla="*/ 15 w 15"/>
              <a:gd name="T3" fmla="*/ 0 h 15"/>
              <a:gd name="T4" fmla="*/ 15 w 15"/>
              <a:gd name="T5" fmla="*/ 15 h 15"/>
              <a:gd name="T6" fmla="*/ 0 w 15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5" y="0"/>
                </a:lnTo>
                <a:lnTo>
                  <a:pt x="15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7951788" y="4830763"/>
            <a:ext cx="49213" cy="23813"/>
          </a:xfrm>
          <a:custGeom>
            <a:avLst/>
            <a:gdLst>
              <a:gd name="T0" fmla="*/ 0 w 31"/>
              <a:gd name="T1" fmla="*/ 15 h 15"/>
              <a:gd name="T2" fmla="*/ 16 w 31"/>
              <a:gd name="T3" fmla="*/ 0 h 15"/>
              <a:gd name="T4" fmla="*/ 31 w 31"/>
              <a:gd name="T5" fmla="*/ 15 h 15"/>
              <a:gd name="T6" fmla="*/ 0 w 31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16" y="0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7639050" y="2297113"/>
            <a:ext cx="47625" cy="23813"/>
          </a:xfrm>
          <a:custGeom>
            <a:avLst/>
            <a:gdLst>
              <a:gd name="T0" fmla="*/ 15 w 30"/>
              <a:gd name="T1" fmla="*/ 0 h 15"/>
              <a:gd name="T2" fmla="*/ 30 w 30"/>
              <a:gd name="T3" fmla="*/ 15 h 15"/>
              <a:gd name="T4" fmla="*/ 0 w 30"/>
              <a:gd name="T5" fmla="*/ 15 h 15"/>
              <a:gd name="T6" fmla="*/ 0 w 30"/>
              <a:gd name="T7" fmla="*/ 15 h 15"/>
              <a:gd name="T8" fmla="*/ 15 w 3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15" y="0"/>
                </a:moveTo>
                <a:lnTo>
                  <a:pt x="30" y="15"/>
                </a:lnTo>
                <a:lnTo>
                  <a:pt x="0" y="15"/>
                </a:lnTo>
                <a:lnTo>
                  <a:pt x="0" y="15"/>
                </a:lnTo>
                <a:lnTo>
                  <a:pt x="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7615238" y="4319588"/>
            <a:ext cx="312738" cy="193675"/>
          </a:xfrm>
          <a:custGeom>
            <a:avLst/>
            <a:gdLst>
              <a:gd name="T0" fmla="*/ 12 w 13"/>
              <a:gd name="T1" fmla="*/ 3 h 8"/>
              <a:gd name="T2" fmla="*/ 11 w 13"/>
              <a:gd name="T3" fmla="*/ 3 h 8"/>
              <a:gd name="T4" fmla="*/ 6 w 13"/>
              <a:gd name="T5" fmla="*/ 5 h 8"/>
              <a:gd name="T6" fmla="*/ 9 w 13"/>
              <a:gd name="T7" fmla="*/ 5 h 8"/>
              <a:gd name="T8" fmla="*/ 8 w 13"/>
              <a:gd name="T9" fmla="*/ 5 h 8"/>
              <a:gd name="T10" fmla="*/ 7 w 13"/>
              <a:gd name="T11" fmla="*/ 5 h 8"/>
              <a:gd name="T12" fmla="*/ 5 w 13"/>
              <a:gd name="T13" fmla="*/ 6 h 8"/>
              <a:gd name="T14" fmla="*/ 7 w 13"/>
              <a:gd name="T15" fmla="*/ 7 h 8"/>
              <a:gd name="T16" fmla="*/ 7 w 13"/>
              <a:gd name="T17" fmla="*/ 7 h 8"/>
              <a:gd name="T18" fmla="*/ 5 w 13"/>
              <a:gd name="T19" fmla="*/ 6 h 8"/>
              <a:gd name="T20" fmla="*/ 6 w 13"/>
              <a:gd name="T21" fmla="*/ 6 h 8"/>
              <a:gd name="T22" fmla="*/ 3 w 13"/>
              <a:gd name="T23" fmla="*/ 5 h 8"/>
              <a:gd name="T24" fmla="*/ 3 w 13"/>
              <a:gd name="T25" fmla="*/ 7 h 8"/>
              <a:gd name="T26" fmla="*/ 2 w 13"/>
              <a:gd name="T27" fmla="*/ 7 h 8"/>
              <a:gd name="T28" fmla="*/ 2 w 13"/>
              <a:gd name="T29" fmla="*/ 7 h 8"/>
              <a:gd name="T30" fmla="*/ 2 w 13"/>
              <a:gd name="T31" fmla="*/ 8 h 8"/>
              <a:gd name="T32" fmla="*/ 1 w 13"/>
              <a:gd name="T33" fmla="*/ 8 h 8"/>
              <a:gd name="T34" fmla="*/ 1 w 13"/>
              <a:gd name="T35" fmla="*/ 6 h 8"/>
              <a:gd name="T36" fmla="*/ 3 w 13"/>
              <a:gd name="T37" fmla="*/ 6 h 8"/>
              <a:gd name="T38" fmla="*/ 2 w 13"/>
              <a:gd name="T39" fmla="*/ 5 h 8"/>
              <a:gd name="T40" fmla="*/ 7 w 13"/>
              <a:gd name="T41" fmla="*/ 4 h 8"/>
              <a:gd name="T42" fmla="*/ 0 w 13"/>
              <a:gd name="T43" fmla="*/ 4 h 8"/>
              <a:gd name="T44" fmla="*/ 2 w 13"/>
              <a:gd name="T45" fmla="*/ 2 h 8"/>
              <a:gd name="T46" fmla="*/ 3 w 13"/>
              <a:gd name="T47" fmla="*/ 3 h 8"/>
              <a:gd name="T48" fmla="*/ 6 w 13"/>
              <a:gd name="T49" fmla="*/ 2 h 8"/>
              <a:gd name="T50" fmla="*/ 11 w 13"/>
              <a:gd name="T51" fmla="*/ 3 h 8"/>
              <a:gd name="T52" fmla="*/ 13 w 13"/>
              <a:gd name="T53" fmla="*/ 1 h 8"/>
              <a:gd name="T54" fmla="*/ 12 w 13"/>
              <a:gd name="T55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8">
                <a:moveTo>
                  <a:pt x="12" y="3"/>
                </a:moveTo>
                <a:cubicBezTo>
                  <a:pt x="12" y="3"/>
                  <a:pt x="12" y="3"/>
                  <a:pt x="11" y="3"/>
                </a:cubicBezTo>
                <a:cubicBezTo>
                  <a:pt x="10" y="2"/>
                  <a:pt x="9" y="4"/>
                  <a:pt x="6" y="5"/>
                </a:cubicBezTo>
                <a:cubicBezTo>
                  <a:pt x="7" y="5"/>
                  <a:pt x="8" y="5"/>
                  <a:pt x="9" y="5"/>
                </a:cubicBezTo>
                <a:cubicBezTo>
                  <a:pt x="9" y="5"/>
                  <a:pt x="8" y="5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6" y="5"/>
                  <a:pt x="5" y="5"/>
                  <a:pt x="5" y="6"/>
                </a:cubicBezTo>
                <a:cubicBezTo>
                  <a:pt x="6" y="7"/>
                  <a:pt x="6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5" y="6"/>
                  <a:pt x="6" y="6"/>
                </a:cubicBezTo>
                <a:cubicBezTo>
                  <a:pt x="5" y="4"/>
                  <a:pt x="4" y="7"/>
                  <a:pt x="3" y="5"/>
                </a:cubicBezTo>
                <a:cubicBezTo>
                  <a:pt x="3" y="6"/>
                  <a:pt x="4" y="7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1" y="8"/>
                  <a:pt x="1" y="8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3" y="7"/>
                  <a:pt x="3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5" y="6"/>
                  <a:pt x="7" y="4"/>
                </a:cubicBezTo>
                <a:cubicBezTo>
                  <a:pt x="4" y="3"/>
                  <a:pt x="2" y="3"/>
                  <a:pt x="0" y="4"/>
                </a:cubicBezTo>
                <a:cubicBezTo>
                  <a:pt x="1" y="3"/>
                  <a:pt x="0" y="2"/>
                  <a:pt x="2" y="2"/>
                </a:cubicBezTo>
                <a:cubicBezTo>
                  <a:pt x="2" y="2"/>
                  <a:pt x="2" y="3"/>
                  <a:pt x="3" y="3"/>
                </a:cubicBezTo>
                <a:cubicBezTo>
                  <a:pt x="4" y="2"/>
                  <a:pt x="5" y="1"/>
                  <a:pt x="6" y="2"/>
                </a:cubicBezTo>
                <a:cubicBezTo>
                  <a:pt x="8" y="4"/>
                  <a:pt x="9" y="0"/>
                  <a:pt x="11" y="3"/>
                </a:cubicBezTo>
                <a:cubicBezTo>
                  <a:pt x="11" y="2"/>
                  <a:pt x="12" y="0"/>
                  <a:pt x="13" y="1"/>
                </a:cubicBezTo>
                <a:cubicBezTo>
                  <a:pt x="11" y="2"/>
                  <a:pt x="13" y="3"/>
                  <a:pt x="1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/>
          </p:cNvSpPr>
          <p:nvPr/>
        </p:nvSpPr>
        <p:spPr bwMode="auto">
          <a:xfrm>
            <a:off x="7542213" y="1906588"/>
            <a:ext cx="73025" cy="0"/>
          </a:xfrm>
          <a:custGeom>
            <a:avLst/>
            <a:gdLst>
              <a:gd name="T0" fmla="*/ 0 w 46"/>
              <a:gd name="T1" fmla="*/ 46 w 46"/>
              <a:gd name="T2" fmla="*/ 31 w 46"/>
              <a:gd name="T3" fmla="*/ 0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46" y="0"/>
                </a:ln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7807325" y="4124325"/>
            <a:ext cx="49213" cy="23813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2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0"/>
                  <a:pt x="2" y="0"/>
                </a:cubicBezTo>
                <a:cubicBezTo>
                  <a:pt x="2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7639050" y="2492375"/>
            <a:ext cx="23813" cy="47625"/>
          </a:xfrm>
          <a:custGeom>
            <a:avLst/>
            <a:gdLst>
              <a:gd name="T0" fmla="*/ 0 w 15"/>
              <a:gd name="T1" fmla="*/ 0 h 30"/>
              <a:gd name="T2" fmla="*/ 15 w 15"/>
              <a:gd name="T3" fmla="*/ 0 h 30"/>
              <a:gd name="T4" fmla="*/ 0 w 15"/>
              <a:gd name="T5" fmla="*/ 30 h 30"/>
              <a:gd name="T6" fmla="*/ 0 w 15"/>
              <a:gd name="T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0">
                <a:moveTo>
                  <a:pt x="0" y="0"/>
                </a:moveTo>
                <a:lnTo>
                  <a:pt x="15" y="0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/>
          </p:cNvSpPr>
          <p:nvPr/>
        </p:nvSpPr>
        <p:spPr bwMode="auto">
          <a:xfrm>
            <a:off x="7662863" y="2979738"/>
            <a:ext cx="49213" cy="23813"/>
          </a:xfrm>
          <a:custGeom>
            <a:avLst/>
            <a:gdLst>
              <a:gd name="T0" fmla="*/ 0 w 2"/>
              <a:gd name="T1" fmla="*/ 1 h 1"/>
              <a:gd name="T2" fmla="*/ 1 w 2"/>
              <a:gd name="T3" fmla="*/ 0 h 1"/>
              <a:gd name="T4" fmla="*/ 2 w 2"/>
              <a:gd name="T5" fmla="*/ 1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7615238" y="3198813"/>
            <a:ext cx="96838" cy="47625"/>
          </a:xfrm>
          <a:custGeom>
            <a:avLst/>
            <a:gdLst>
              <a:gd name="T0" fmla="*/ 4 w 4"/>
              <a:gd name="T1" fmla="*/ 2 h 2"/>
              <a:gd name="T2" fmla="*/ 0 w 4"/>
              <a:gd name="T3" fmla="*/ 2 h 2"/>
              <a:gd name="T4" fmla="*/ 1 w 4"/>
              <a:gd name="T5" fmla="*/ 1 h 2"/>
              <a:gd name="T6" fmla="*/ 0 w 4"/>
              <a:gd name="T7" fmla="*/ 1 h 2"/>
              <a:gd name="T8" fmla="*/ 2 w 4"/>
              <a:gd name="T9" fmla="*/ 1 h 2"/>
              <a:gd name="T10" fmla="*/ 3 w 4"/>
              <a:gd name="T11" fmla="*/ 1 h 2"/>
              <a:gd name="T12" fmla="*/ 4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3" y="2"/>
                  <a:pt x="1" y="0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4" y="0"/>
                  <a:pt x="3" y="1"/>
                  <a:pt x="4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7735888" y="3271838"/>
            <a:ext cx="0" cy="23813"/>
          </a:xfrm>
          <a:custGeom>
            <a:avLst/>
            <a:gdLst>
              <a:gd name="T0" fmla="*/ 0 h 15"/>
              <a:gd name="T1" fmla="*/ 15 h 15"/>
              <a:gd name="T2" fmla="*/ 0 h 1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5">
                <a:moveTo>
                  <a:pt x="0" y="0"/>
                </a:move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7712075" y="3490913"/>
            <a:ext cx="47625" cy="23813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0 w 2"/>
              <a:gd name="T7" fmla="*/ 1 h 1"/>
              <a:gd name="T8" fmla="*/ 0 w 2"/>
              <a:gd name="T9" fmla="*/ 0 h 1"/>
              <a:gd name="T10" fmla="*/ 2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/>
          </p:cNvSpPr>
          <p:nvPr/>
        </p:nvSpPr>
        <p:spPr bwMode="auto">
          <a:xfrm>
            <a:off x="7494588" y="2247900"/>
            <a:ext cx="96838" cy="25400"/>
          </a:xfrm>
          <a:custGeom>
            <a:avLst/>
            <a:gdLst>
              <a:gd name="T0" fmla="*/ 61 w 61"/>
              <a:gd name="T1" fmla="*/ 0 h 16"/>
              <a:gd name="T2" fmla="*/ 61 w 61"/>
              <a:gd name="T3" fmla="*/ 0 h 16"/>
              <a:gd name="T4" fmla="*/ 0 w 61"/>
              <a:gd name="T5" fmla="*/ 16 h 16"/>
              <a:gd name="T6" fmla="*/ 0 w 61"/>
              <a:gd name="T7" fmla="*/ 0 h 16"/>
              <a:gd name="T8" fmla="*/ 61 w 61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16">
                <a:moveTo>
                  <a:pt x="61" y="0"/>
                </a:moveTo>
                <a:lnTo>
                  <a:pt x="61" y="0"/>
                </a:lnTo>
                <a:lnTo>
                  <a:pt x="0" y="16"/>
                </a:lnTo>
                <a:lnTo>
                  <a:pt x="0" y="0"/>
                </a:lnTo>
                <a:lnTo>
                  <a:pt x="6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7373938" y="2760663"/>
            <a:ext cx="265113" cy="96838"/>
          </a:xfrm>
          <a:custGeom>
            <a:avLst/>
            <a:gdLst>
              <a:gd name="T0" fmla="*/ 9 w 11"/>
              <a:gd name="T1" fmla="*/ 0 h 4"/>
              <a:gd name="T2" fmla="*/ 2 w 11"/>
              <a:gd name="T3" fmla="*/ 3 h 4"/>
              <a:gd name="T4" fmla="*/ 0 w 11"/>
              <a:gd name="T5" fmla="*/ 1 h 4"/>
              <a:gd name="T6" fmla="*/ 0 w 11"/>
              <a:gd name="T7" fmla="*/ 1 h 4"/>
              <a:gd name="T8" fmla="*/ 2 w 11"/>
              <a:gd name="T9" fmla="*/ 0 h 4"/>
              <a:gd name="T10" fmla="*/ 2 w 11"/>
              <a:gd name="T11" fmla="*/ 1 h 4"/>
              <a:gd name="T12" fmla="*/ 1 w 11"/>
              <a:gd name="T13" fmla="*/ 1 h 4"/>
              <a:gd name="T14" fmla="*/ 10 w 11"/>
              <a:gd name="T15" fmla="*/ 0 h 4"/>
              <a:gd name="T16" fmla="*/ 9 w 11"/>
              <a:gd name="T17" fmla="*/ 1 h 4"/>
              <a:gd name="T18" fmla="*/ 11 w 11"/>
              <a:gd name="T19" fmla="*/ 1 h 4"/>
              <a:gd name="T20" fmla="*/ 11 w 11"/>
              <a:gd name="T21" fmla="*/ 2 h 4"/>
              <a:gd name="T22" fmla="*/ 9 w 11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4">
                <a:moveTo>
                  <a:pt x="9" y="0"/>
                </a:moveTo>
                <a:cubicBezTo>
                  <a:pt x="8" y="4"/>
                  <a:pt x="4" y="2"/>
                  <a:pt x="2" y="3"/>
                </a:cubicBezTo>
                <a:cubicBezTo>
                  <a:pt x="1" y="3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4" y="2"/>
                  <a:pt x="7" y="2"/>
                  <a:pt x="10" y="0"/>
                </a:cubicBezTo>
                <a:cubicBezTo>
                  <a:pt x="10" y="0"/>
                  <a:pt x="10" y="0"/>
                  <a:pt x="9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"/>
                  <a:pt x="11" y="2"/>
                  <a:pt x="11" y="2"/>
                </a:cubicBez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7591425" y="3003550"/>
            <a:ext cx="71438" cy="23813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0"/>
                  <a:pt x="2" y="1"/>
                  <a:pt x="3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7566025" y="3271838"/>
            <a:ext cx="96838" cy="47625"/>
          </a:xfrm>
          <a:custGeom>
            <a:avLst/>
            <a:gdLst>
              <a:gd name="T0" fmla="*/ 2 w 4"/>
              <a:gd name="T1" fmla="*/ 2 h 2"/>
              <a:gd name="T2" fmla="*/ 3 w 4"/>
              <a:gd name="T3" fmla="*/ 1 h 2"/>
              <a:gd name="T4" fmla="*/ 1 w 4"/>
              <a:gd name="T5" fmla="*/ 2 h 2"/>
              <a:gd name="T6" fmla="*/ 0 w 4"/>
              <a:gd name="T7" fmla="*/ 1 h 2"/>
              <a:gd name="T8" fmla="*/ 4 w 4"/>
              <a:gd name="T9" fmla="*/ 1 h 2"/>
              <a:gd name="T10" fmla="*/ 2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2" y="2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1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2" y="1"/>
                  <a:pt x="4" y="0"/>
                  <a:pt x="4" y="1"/>
                </a:cubicBezTo>
                <a:cubicBezTo>
                  <a:pt x="4" y="2"/>
                  <a:pt x="3" y="2"/>
                  <a:pt x="2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225"/>
          <p:cNvSpPr>
            <a:spLocks noChangeArrowheads="1"/>
          </p:cNvSpPr>
          <p:nvPr/>
        </p:nvSpPr>
        <p:spPr bwMode="auto">
          <a:xfrm>
            <a:off x="7735888" y="4124325"/>
            <a:ext cx="47625" cy="23813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7470775" y="1979613"/>
            <a:ext cx="23813" cy="25400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7566025" y="2857500"/>
            <a:ext cx="25400" cy="23813"/>
          </a:xfrm>
          <a:custGeom>
            <a:avLst/>
            <a:gdLst>
              <a:gd name="T0" fmla="*/ 0 w 16"/>
              <a:gd name="T1" fmla="*/ 15 h 15"/>
              <a:gd name="T2" fmla="*/ 16 w 16"/>
              <a:gd name="T3" fmla="*/ 0 h 15"/>
              <a:gd name="T4" fmla="*/ 0 w 16"/>
              <a:gd name="T5" fmla="*/ 15 h 15"/>
              <a:gd name="T6" fmla="*/ 0 w 16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5">
                <a:moveTo>
                  <a:pt x="0" y="15"/>
                </a:moveTo>
                <a:lnTo>
                  <a:pt x="16" y="0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Rectangle 228"/>
          <p:cNvSpPr>
            <a:spLocks noChangeArrowheads="1"/>
          </p:cNvSpPr>
          <p:nvPr/>
        </p:nvSpPr>
        <p:spPr bwMode="auto">
          <a:xfrm>
            <a:off x="7712075" y="4246563"/>
            <a:ext cx="476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7712075" y="4367213"/>
            <a:ext cx="47625" cy="25400"/>
          </a:xfrm>
          <a:custGeom>
            <a:avLst/>
            <a:gdLst>
              <a:gd name="T0" fmla="*/ 2 w 2"/>
              <a:gd name="T1" fmla="*/ 1 h 1"/>
              <a:gd name="T2" fmla="*/ 1 w 2"/>
              <a:gd name="T3" fmla="*/ 1 h 1"/>
              <a:gd name="T4" fmla="*/ 1 w 2"/>
              <a:gd name="T5" fmla="*/ 1 h 1"/>
              <a:gd name="T6" fmla="*/ 0 w 2"/>
              <a:gd name="T7" fmla="*/ 1 h 1"/>
              <a:gd name="T8" fmla="*/ 2 w 2"/>
              <a:gd name="T9" fmla="*/ 0 h 1"/>
              <a:gd name="T10" fmla="*/ 2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lnTo>
                  <a:pt x="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/>
          </p:cNvSpPr>
          <p:nvPr/>
        </p:nvSpPr>
        <p:spPr bwMode="auto">
          <a:xfrm>
            <a:off x="7156450" y="3173413"/>
            <a:ext cx="434975" cy="122238"/>
          </a:xfrm>
          <a:custGeom>
            <a:avLst/>
            <a:gdLst>
              <a:gd name="T0" fmla="*/ 12 w 18"/>
              <a:gd name="T1" fmla="*/ 3 h 5"/>
              <a:gd name="T2" fmla="*/ 5 w 18"/>
              <a:gd name="T3" fmla="*/ 4 h 5"/>
              <a:gd name="T4" fmla="*/ 4 w 18"/>
              <a:gd name="T5" fmla="*/ 5 h 5"/>
              <a:gd name="T6" fmla="*/ 4 w 18"/>
              <a:gd name="T7" fmla="*/ 4 h 5"/>
              <a:gd name="T8" fmla="*/ 4 w 18"/>
              <a:gd name="T9" fmla="*/ 5 h 5"/>
              <a:gd name="T10" fmla="*/ 3 w 18"/>
              <a:gd name="T11" fmla="*/ 5 h 5"/>
              <a:gd name="T12" fmla="*/ 2 w 18"/>
              <a:gd name="T13" fmla="*/ 3 h 5"/>
              <a:gd name="T14" fmla="*/ 0 w 18"/>
              <a:gd name="T15" fmla="*/ 4 h 5"/>
              <a:gd name="T16" fmla="*/ 0 w 18"/>
              <a:gd name="T17" fmla="*/ 3 h 5"/>
              <a:gd name="T18" fmla="*/ 4 w 18"/>
              <a:gd name="T19" fmla="*/ 2 h 5"/>
              <a:gd name="T20" fmla="*/ 4 w 18"/>
              <a:gd name="T21" fmla="*/ 4 h 5"/>
              <a:gd name="T22" fmla="*/ 12 w 18"/>
              <a:gd name="T23" fmla="*/ 2 h 5"/>
              <a:gd name="T24" fmla="*/ 12 w 18"/>
              <a:gd name="T25" fmla="*/ 1 h 5"/>
              <a:gd name="T26" fmla="*/ 18 w 18"/>
              <a:gd name="T27" fmla="*/ 2 h 5"/>
              <a:gd name="T28" fmla="*/ 12 w 18"/>
              <a:gd name="T2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5">
                <a:moveTo>
                  <a:pt x="12" y="3"/>
                </a:moveTo>
                <a:cubicBezTo>
                  <a:pt x="9" y="3"/>
                  <a:pt x="7" y="3"/>
                  <a:pt x="5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3" y="3"/>
                  <a:pt x="4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1"/>
                  <a:pt x="10" y="3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6" y="1"/>
                  <a:pt x="18" y="2"/>
                </a:cubicBezTo>
                <a:cubicBezTo>
                  <a:pt x="16" y="4"/>
                  <a:pt x="14" y="0"/>
                  <a:pt x="1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/>
          </p:cNvSpPr>
          <p:nvPr/>
        </p:nvSpPr>
        <p:spPr bwMode="auto">
          <a:xfrm>
            <a:off x="7445375" y="3003550"/>
            <a:ext cx="120650" cy="49213"/>
          </a:xfrm>
          <a:custGeom>
            <a:avLst/>
            <a:gdLst>
              <a:gd name="T0" fmla="*/ 5 w 5"/>
              <a:gd name="T1" fmla="*/ 2 h 2"/>
              <a:gd name="T2" fmla="*/ 0 w 5"/>
              <a:gd name="T3" fmla="*/ 1 h 2"/>
              <a:gd name="T4" fmla="*/ 4 w 5"/>
              <a:gd name="T5" fmla="*/ 0 h 2"/>
              <a:gd name="T6" fmla="*/ 4 w 5"/>
              <a:gd name="T7" fmla="*/ 1 h 2"/>
              <a:gd name="T8" fmla="*/ 5 w 5"/>
              <a:gd name="T9" fmla="*/ 1 h 2"/>
              <a:gd name="T10" fmla="*/ 5 w 5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">
                <a:moveTo>
                  <a:pt x="5" y="2"/>
                </a:moveTo>
                <a:cubicBezTo>
                  <a:pt x="4" y="0"/>
                  <a:pt x="1" y="1"/>
                  <a:pt x="0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2"/>
                  <a:pt x="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7397750" y="2297113"/>
            <a:ext cx="73025" cy="73025"/>
          </a:xfrm>
          <a:custGeom>
            <a:avLst/>
            <a:gdLst>
              <a:gd name="T0" fmla="*/ 0 w 3"/>
              <a:gd name="T1" fmla="*/ 2 h 3"/>
              <a:gd name="T2" fmla="*/ 3 w 3"/>
              <a:gd name="T3" fmla="*/ 1 h 3"/>
              <a:gd name="T4" fmla="*/ 0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2" y="3"/>
                  <a:pt x="1" y="0"/>
                  <a:pt x="3" y="1"/>
                </a:cubicBezTo>
                <a:cubicBezTo>
                  <a:pt x="3" y="2"/>
                  <a:pt x="1" y="2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33"/>
          <p:cNvSpPr>
            <a:spLocks noChangeArrowheads="1"/>
          </p:cNvSpPr>
          <p:nvPr/>
        </p:nvSpPr>
        <p:spPr bwMode="auto">
          <a:xfrm>
            <a:off x="7518400" y="2979738"/>
            <a:ext cx="238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7518400" y="3394075"/>
            <a:ext cx="96838" cy="23813"/>
          </a:xfrm>
          <a:custGeom>
            <a:avLst/>
            <a:gdLst>
              <a:gd name="T0" fmla="*/ 0 w 4"/>
              <a:gd name="T1" fmla="*/ 1 h 1"/>
              <a:gd name="T2" fmla="*/ 4 w 4"/>
              <a:gd name="T3" fmla="*/ 1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0"/>
                  <a:pt x="2" y="1"/>
                  <a:pt x="4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235"/>
          <p:cNvSpPr>
            <a:spLocks noChangeArrowheads="1"/>
          </p:cNvSpPr>
          <p:nvPr/>
        </p:nvSpPr>
        <p:spPr bwMode="auto">
          <a:xfrm>
            <a:off x="7397750" y="2200275"/>
            <a:ext cx="476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/>
          </p:cNvSpPr>
          <p:nvPr/>
        </p:nvSpPr>
        <p:spPr bwMode="auto">
          <a:xfrm>
            <a:off x="7542213" y="3490913"/>
            <a:ext cx="49213" cy="23813"/>
          </a:xfrm>
          <a:custGeom>
            <a:avLst/>
            <a:gdLst>
              <a:gd name="T0" fmla="*/ 0 w 31"/>
              <a:gd name="T1" fmla="*/ 0 h 15"/>
              <a:gd name="T2" fmla="*/ 31 w 31"/>
              <a:gd name="T3" fmla="*/ 0 h 15"/>
              <a:gd name="T4" fmla="*/ 15 w 31"/>
              <a:gd name="T5" fmla="*/ 15 h 15"/>
              <a:gd name="T6" fmla="*/ 0 w 31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5">
                <a:moveTo>
                  <a:pt x="0" y="0"/>
                </a:moveTo>
                <a:lnTo>
                  <a:pt x="31" y="0"/>
                </a:lnTo>
                <a:lnTo>
                  <a:pt x="15" y="1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/>
          </p:cNvSpPr>
          <p:nvPr/>
        </p:nvSpPr>
        <p:spPr bwMode="auto">
          <a:xfrm>
            <a:off x="7277100" y="2297113"/>
            <a:ext cx="144463" cy="23813"/>
          </a:xfrm>
          <a:custGeom>
            <a:avLst/>
            <a:gdLst>
              <a:gd name="T0" fmla="*/ 91 w 91"/>
              <a:gd name="T1" fmla="*/ 0 h 15"/>
              <a:gd name="T2" fmla="*/ 91 w 91"/>
              <a:gd name="T3" fmla="*/ 0 h 15"/>
              <a:gd name="T4" fmla="*/ 0 w 91"/>
              <a:gd name="T5" fmla="*/ 15 h 15"/>
              <a:gd name="T6" fmla="*/ 0 w 91"/>
              <a:gd name="T7" fmla="*/ 15 h 15"/>
              <a:gd name="T8" fmla="*/ 91 w 91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5">
                <a:moveTo>
                  <a:pt x="91" y="0"/>
                </a:moveTo>
                <a:lnTo>
                  <a:pt x="91" y="0"/>
                </a:lnTo>
                <a:lnTo>
                  <a:pt x="0" y="15"/>
                </a:lnTo>
                <a:lnTo>
                  <a:pt x="0" y="15"/>
                </a:lnTo>
                <a:lnTo>
                  <a:pt x="9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8"/>
          <p:cNvSpPr>
            <a:spLocks/>
          </p:cNvSpPr>
          <p:nvPr/>
        </p:nvSpPr>
        <p:spPr bwMode="auto">
          <a:xfrm>
            <a:off x="7470775" y="3246438"/>
            <a:ext cx="71438" cy="73025"/>
          </a:xfrm>
          <a:custGeom>
            <a:avLst/>
            <a:gdLst>
              <a:gd name="T0" fmla="*/ 3 w 3"/>
              <a:gd name="T1" fmla="*/ 3 h 3"/>
              <a:gd name="T2" fmla="*/ 1 w 3"/>
              <a:gd name="T3" fmla="*/ 1 h 3"/>
              <a:gd name="T4" fmla="*/ 1 w 3"/>
              <a:gd name="T5" fmla="*/ 1 h 3"/>
              <a:gd name="T6" fmla="*/ 1 w 3"/>
              <a:gd name="T7" fmla="*/ 0 h 3"/>
              <a:gd name="T8" fmla="*/ 3 w 3"/>
              <a:gd name="T9" fmla="*/ 1 h 3"/>
              <a:gd name="T10" fmla="*/ 3 w 3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2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3"/>
                  <a:pt x="1" y="1"/>
                  <a:pt x="1" y="0"/>
                </a:cubicBezTo>
                <a:cubicBezTo>
                  <a:pt x="3" y="1"/>
                  <a:pt x="3" y="1"/>
                  <a:pt x="3" y="1"/>
                </a:cubicBezTo>
                <a:lnTo>
                  <a:pt x="3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/>
          </p:cNvSpPr>
          <p:nvPr/>
        </p:nvSpPr>
        <p:spPr bwMode="auto">
          <a:xfrm>
            <a:off x="6529388" y="2101850"/>
            <a:ext cx="844550" cy="171450"/>
          </a:xfrm>
          <a:custGeom>
            <a:avLst/>
            <a:gdLst>
              <a:gd name="T0" fmla="*/ 35 w 35"/>
              <a:gd name="T1" fmla="*/ 2 h 7"/>
              <a:gd name="T2" fmla="*/ 15 w 35"/>
              <a:gd name="T3" fmla="*/ 5 h 7"/>
              <a:gd name="T4" fmla="*/ 14 w 35"/>
              <a:gd name="T5" fmla="*/ 4 h 7"/>
              <a:gd name="T6" fmla="*/ 14 w 35"/>
              <a:gd name="T7" fmla="*/ 5 h 7"/>
              <a:gd name="T8" fmla="*/ 8 w 35"/>
              <a:gd name="T9" fmla="*/ 5 h 7"/>
              <a:gd name="T10" fmla="*/ 7 w 35"/>
              <a:gd name="T11" fmla="*/ 4 h 7"/>
              <a:gd name="T12" fmla="*/ 7 w 35"/>
              <a:gd name="T13" fmla="*/ 5 h 7"/>
              <a:gd name="T14" fmla="*/ 6 w 35"/>
              <a:gd name="T15" fmla="*/ 6 h 7"/>
              <a:gd name="T16" fmla="*/ 7 w 35"/>
              <a:gd name="T17" fmla="*/ 5 h 7"/>
              <a:gd name="T18" fmla="*/ 5 w 35"/>
              <a:gd name="T19" fmla="*/ 5 h 7"/>
              <a:gd name="T20" fmla="*/ 5 w 35"/>
              <a:gd name="T21" fmla="*/ 4 h 7"/>
              <a:gd name="T22" fmla="*/ 0 w 35"/>
              <a:gd name="T23" fmla="*/ 5 h 7"/>
              <a:gd name="T24" fmla="*/ 0 w 35"/>
              <a:gd name="T25" fmla="*/ 2 h 7"/>
              <a:gd name="T26" fmla="*/ 1 w 35"/>
              <a:gd name="T27" fmla="*/ 2 h 7"/>
              <a:gd name="T28" fmla="*/ 1 w 35"/>
              <a:gd name="T29" fmla="*/ 3 h 7"/>
              <a:gd name="T30" fmla="*/ 2 w 35"/>
              <a:gd name="T31" fmla="*/ 2 h 7"/>
              <a:gd name="T32" fmla="*/ 6 w 35"/>
              <a:gd name="T33" fmla="*/ 3 h 7"/>
              <a:gd name="T34" fmla="*/ 6 w 35"/>
              <a:gd name="T35" fmla="*/ 3 h 7"/>
              <a:gd name="T36" fmla="*/ 4 w 35"/>
              <a:gd name="T37" fmla="*/ 3 h 7"/>
              <a:gd name="T38" fmla="*/ 6 w 35"/>
              <a:gd name="T39" fmla="*/ 2 h 7"/>
              <a:gd name="T40" fmla="*/ 6 w 35"/>
              <a:gd name="T41" fmla="*/ 3 h 7"/>
              <a:gd name="T42" fmla="*/ 8 w 35"/>
              <a:gd name="T43" fmla="*/ 1 h 7"/>
              <a:gd name="T44" fmla="*/ 7 w 35"/>
              <a:gd name="T45" fmla="*/ 2 h 7"/>
              <a:gd name="T46" fmla="*/ 8 w 35"/>
              <a:gd name="T47" fmla="*/ 3 h 7"/>
              <a:gd name="T48" fmla="*/ 8 w 35"/>
              <a:gd name="T49" fmla="*/ 3 h 7"/>
              <a:gd name="T50" fmla="*/ 11 w 35"/>
              <a:gd name="T51" fmla="*/ 2 h 7"/>
              <a:gd name="T52" fmla="*/ 11 w 35"/>
              <a:gd name="T53" fmla="*/ 1 h 7"/>
              <a:gd name="T54" fmla="*/ 14 w 35"/>
              <a:gd name="T55" fmla="*/ 2 h 7"/>
              <a:gd name="T56" fmla="*/ 14 w 35"/>
              <a:gd name="T57" fmla="*/ 3 h 7"/>
              <a:gd name="T58" fmla="*/ 17 w 35"/>
              <a:gd name="T59" fmla="*/ 1 h 7"/>
              <a:gd name="T60" fmla="*/ 16 w 35"/>
              <a:gd name="T61" fmla="*/ 0 h 7"/>
              <a:gd name="T62" fmla="*/ 20 w 35"/>
              <a:gd name="T63" fmla="*/ 1 h 7"/>
              <a:gd name="T64" fmla="*/ 23 w 35"/>
              <a:gd name="T65" fmla="*/ 2 h 7"/>
              <a:gd name="T66" fmla="*/ 14 w 35"/>
              <a:gd name="T67" fmla="*/ 3 h 7"/>
              <a:gd name="T68" fmla="*/ 35 w 35"/>
              <a:gd name="T69" fmla="*/ 1 h 7"/>
              <a:gd name="T70" fmla="*/ 35 w 35"/>
              <a:gd name="T71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" h="7">
                <a:moveTo>
                  <a:pt x="35" y="2"/>
                </a:moveTo>
                <a:cubicBezTo>
                  <a:pt x="27" y="2"/>
                  <a:pt x="22" y="3"/>
                  <a:pt x="15" y="5"/>
                </a:cubicBezTo>
                <a:cubicBezTo>
                  <a:pt x="15" y="4"/>
                  <a:pt x="15" y="4"/>
                  <a:pt x="14" y="4"/>
                </a:cubicBezTo>
                <a:cubicBezTo>
                  <a:pt x="14" y="4"/>
                  <a:pt x="14" y="5"/>
                  <a:pt x="14" y="5"/>
                </a:cubicBezTo>
                <a:cubicBezTo>
                  <a:pt x="11" y="2"/>
                  <a:pt x="11" y="7"/>
                  <a:pt x="8" y="5"/>
                </a:cubicBezTo>
                <a:cubicBezTo>
                  <a:pt x="8" y="5"/>
                  <a:pt x="8" y="4"/>
                  <a:pt x="7" y="4"/>
                </a:cubicBezTo>
                <a:cubicBezTo>
                  <a:pt x="7" y="5"/>
                  <a:pt x="7" y="5"/>
                  <a:pt x="7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7" y="5"/>
                </a:cubicBezTo>
                <a:cubicBezTo>
                  <a:pt x="6" y="4"/>
                  <a:pt x="6" y="5"/>
                  <a:pt x="5" y="5"/>
                </a:cubicBezTo>
                <a:cubicBezTo>
                  <a:pt x="5" y="4"/>
                  <a:pt x="5" y="4"/>
                  <a:pt x="5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4"/>
                  <a:pt x="0" y="3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3"/>
                  <a:pt x="4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3"/>
                  <a:pt x="4" y="3"/>
                </a:cubicBezTo>
                <a:cubicBezTo>
                  <a:pt x="4" y="2"/>
                  <a:pt x="5" y="2"/>
                  <a:pt x="6" y="2"/>
                </a:cubicBezTo>
                <a:cubicBezTo>
                  <a:pt x="6" y="2"/>
                  <a:pt x="6" y="3"/>
                  <a:pt x="6" y="3"/>
                </a:cubicBezTo>
                <a:cubicBezTo>
                  <a:pt x="6" y="2"/>
                  <a:pt x="8" y="2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10" y="3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4"/>
                  <a:pt x="14" y="2"/>
                </a:cubicBezTo>
                <a:cubicBezTo>
                  <a:pt x="14" y="2"/>
                  <a:pt x="14" y="2"/>
                  <a:pt x="14" y="3"/>
                </a:cubicBezTo>
                <a:cubicBezTo>
                  <a:pt x="15" y="1"/>
                  <a:pt x="17" y="3"/>
                  <a:pt x="17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1"/>
                  <a:pt x="19" y="2"/>
                  <a:pt x="20" y="1"/>
                </a:cubicBezTo>
                <a:cubicBezTo>
                  <a:pt x="21" y="1"/>
                  <a:pt x="22" y="1"/>
                  <a:pt x="23" y="2"/>
                </a:cubicBezTo>
                <a:cubicBezTo>
                  <a:pt x="20" y="2"/>
                  <a:pt x="17" y="1"/>
                  <a:pt x="14" y="3"/>
                </a:cubicBezTo>
                <a:cubicBezTo>
                  <a:pt x="35" y="1"/>
                  <a:pt x="35" y="1"/>
                  <a:pt x="35" y="1"/>
                </a:cubicBezTo>
                <a:cubicBezTo>
                  <a:pt x="34" y="2"/>
                  <a:pt x="35" y="2"/>
                  <a:pt x="3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7324725" y="2078038"/>
            <a:ext cx="25400" cy="23813"/>
          </a:xfrm>
          <a:custGeom>
            <a:avLst/>
            <a:gdLst>
              <a:gd name="T0" fmla="*/ 0 w 16"/>
              <a:gd name="T1" fmla="*/ 15 h 15"/>
              <a:gd name="T2" fmla="*/ 16 w 16"/>
              <a:gd name="T3" fmla="*/ 0 h 15"/>
              <a:gd name="T4" fmla="*/ 16 w 16"/>
              <a:gd name="T5" fmla="*/ 0 h 15"/>
              <a:gd name="T6" fmla="*/ 0 w 16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5">
                <a:moveTo>
                  <a:pt x="0" y="15"/>
                </a:moveTo>
                <a:lnTo>
                  <a:pt x="16" y="0"/>
                </a:lnTo>
                <a:lnTo>
                  <a:pt x="16" y="0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41"/>
          <p:cNvSpPr>
            <a:spLocks/>
          </p:cNvSpPr>
          <p:nvPr/>
        </p:nvSpPr>
        <p:spPr bwMode="auto">
          <a:xfrm>
            <a:off x="7421563" y="3295650"/>
            <a:ext cx="73025" cy="98425"/>
          </a:xfrm>
          <a:custGeom>
            <a:avLst/>
            <a:gdLst>
              <a:gd name="T0" fmla="*/ 2 w 3"/>
              <a:gd name="T1" fmla="*/ 1 h 4"/>
              <a:gd name="T2" fmla="*/ 3 w 3"/>
              <a:gd name="T3" fmla="*/ 2 h 4"/>
              <a:gd name="T4" fmla="*/ 0 w 3"/>
              <a:gd name="T5" fmla="*/ 2 h 4"/>
              <a:gd name="T6" fmla="*/ 1 w 3"/>
              <a:gd name="T7" fmla="*/ 1 h 4"/>
              <a:gd name="T8" fmla="*/ 0 w 3"/>
              <a:gd name="T9" fmla="*/ 1 h 4"/>
              <a:gd name="T10" fmla="*/ 1 w 3"/>
              <a:gd name="T11" fmla="*/ 1 h 4"/>
              <a:gd name="T12" fmla="*/ 3 w 3"/>
              <a:gd name="T13" fmla="*/ 0 h 4"/>
              <a:gd name="T14" fmla="*/ 2 w 3"/>
              <a:gd name="T1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4">
                <a:moveTo>
                  <a:pt x="2" y="1"/>
                </a:moveTo>
                <a:cubicBezTo>
                  <a:pt x="2" y="2"/>
                  <a:pt x="2" y="2"/>
                  <a:pt x="3" y="2"/>
                </a:cubicBezTo>
                <a:cubicBezTo>
                  <a:pt x="2" y="2"/>
                  <a:pt x="1" y="4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2" y="3"/>
                  <a:pt x="2" y="0"/>
                  <a:pt x="3" y="0"/>
                </a:cubicBezTo>
                <a:lnTo>
                  <a:pt x="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2"/>
          <p:cNvSpPr>
            <a:spLocks/>
          </p:cNvSpPr>
          <p:nvPr/>
        </p:nvSpPr>
        <p:spPr bwMode="auto">
          <a:xfrm>
            <a:off x="7277100" y="2857500"/>
            <a:ext cx="144463" cy="73025"/>
          </a:xfrm>
          <a:custGeom>
            <a:avLst/>
            <a:gdLst>
              <a:gd name="T0" fmla="*/ 0 w 6"/>
              <a:gd name="T1" fmla="*/ 1 h 3"/>
              <a:gd name="T2" fmla="*/ 6 w 6"/>
              <a:gd name="T3" fmla="*/ 2 h 3"/>
              <a:gd name="T4" fmla="*/ 0 w 6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1"/>
                </a:moveTo>
                <a:cubicBezTo>
                  <a:pt x="2" y="3"/>
                  <a:pt x="4" y="0"/>
                  <a:pt x="6" y="2"/>
                </a:cubicBezTo>
                <a:cubicBezTo>
                  <a:pt x="4" y="2"/>
                  <a:pt x="2" y="2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7421563" y="4416425"/>
            <a:ext cx="169863" cy="96838"/>
          </a:xfrm>
          <a:custGeom>
            <a:avLst/>
            <a:gdLst>
              <a:gd name="T0" fmla="*/ 7 w 7"/>
              <a:gd name="T1" fmla="*/ 3 h 4"/>
              <a:gd name="T2" fmla="*/ 7 w 7"/>
              <a:gd name="T3" fmla="*/ 1 h 4"/>
              <a:gd name="T4" fmla="*/ 4 w 7"/>
              <a:gd name="T5" fmla="*/ 1 h 4"/>
              <a:gd name="T6" fmla="*/ 5 w 7"/>
              <a:gd name="T7" fmla="*/ 2 h 4"/>
              <a:gd name="T8" fmla="*/ 0 w 7"/>
              <a:gd name="T9" fmla="*/ 2 h 4"/>
              <a:gd name="T10" fmla="*/ 0 w 7"/>
              <a:gd name="T11" fmla="*/ 1 h 4"/>
              <a:gd name="T12" fmla="*/ 1 w 7"/>
              <a:gd name="T13" fmla="*/ 1 h 4"/>
              <a:gd name="T14" fmla="*/ 1 w 7"/>
              <a:gd name="T15" fmla="*/ 1 h 4"/>
              <a:gd name="T16" fmla="*/ 2 w 7"/>
              <a:gd name="T17" fmla="*/ 2 h 4"/>
              <a:gd name="T18" fmla="*/ 7 w 7"/>
              <a:gd name="T19" fmla="*/ 1 h 4"/>
              <a:gd name="T20" fmla="*/ 7 w 7"/>
              <a:gd name="T2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4">
                <a:moveTo>
                  <a:pt x="7" y="3"/>
                </a:moveTo>
                <a:cubicBezTo>
                  <a:pt x="7" y="3"/>
                  <a:pt x="7" y="2"/>
                  <a:pt x="7" y="1"/>
                </a:cubicBezTo>
                <a:cubicBezTo>
                  <a:pt x="6" y="0"/>
                  <a:pt x="5" y="1"/>
                  <a:pt x="4" y="1"/>
                </a:cubicBezTo>
                <a:cubicBezTo>
                  <a:pt x="3" y="2"/>
                  <a:pt x="5" y="2"/>
                  <a:pt x="5" y="2"/>
                </a:cubicBezTo>
                <a:cubicBezTo>
                  <a:pt x="4" y="4"/>
                  <a:pt x="2" y="2"/>
                  <a:pt x="0" y="2"/>
                </a:cubicBezTo>
                <a:cubicBezTo>
                  <a:pt x="1" y="2"/>
                  <a:pt x="0" y="2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0"/>
                  <a:pt x="6" y="1"/>
                  <a:pt x="7" y="1"/>
                </a:cubicBezTo>
                <a:cubicBezTo>
                  <a:pt x="7" y="2"/>
                  <a:pt x="7" y="3"/>
                  <a:pt x="7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4"/>
          <p:cNvSpPr>
            <a:spLocks/>
          </p:cNvSpPr>
          <p:nvPr/>
        </p:nvSpPr>
        <p:spPr bwMode="auto">
          <a:xfrm>
            <a:off x="7350125" y="2613025"/>
            <a:ext cx="23813" cy="25400"/>
          </a:xfrm>
          <a:custGeom>
            <a:avLst/>
            <a:gdLst>
              <a:gd name="T0" fmla="*/ 0 w 15"/>
              <a:gd name="T1" fmla="*/ 16 h 16"/>
              <a:gd name="T2" fmla="*/ 15 w 15"/>
              <a:gd name="T3" fmla="*/ 0 h 16"/>
              <a:gd name="T4" fmla="*/ 15 w 15"/>
              <a:gd name="T5" fmla="*/ 0 h 16"/>
              <a:gd name="T6" fmla="*/ 0 w 15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6">
                <a:moveTo>
                  <a:pt x="0" y="16"/>
                </a:moveTo>
                <a:lnTo>
                  <a:pt x="15" y="0"/>
                </a:lnTo>
                <a:lnTo>
                  <a:pt x="1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5"/>
          <p:cNvSpPr>
            <a:spLocks/>
          </p:cNvSpPr>
          <p:nvPr/>
        </p:nvSpPr>
        <p:spPr bwMode="auto">
          <a:xfrm>
            <a:off x="7373938" y="3027363"/>
            <a:ext cx="23813" cy="25400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Rectangle 246"/>
          <p:cNvSpPr>
            <a:spLocks noChangeArrowheads="1"/>
          </p:cNvSpPr>
          <p:nvPr/>
        </p:nvSpPr>
        <p:spPr bwMode="auto">
          <a:xfrm>
            <a:off x="7518400" y="4538663"/>
            <a:ext cx="476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7"/>
          <p:cNvSpPr>
            <a:spLocks/>
          </p:cNvSpPr>
          <p:nvPr/>
        </p:nvSpPr>
        <p:spPr bwMode="auto">
          <a:xfrm>
            <a:off x="7204075" y="2273300"/>
            <a:ext cx="73025" cy="0"/>
          </a:xfrm>
          <a:custGeom>
            <a:avLst/>
            <a:gdLst>
              <a:gd name="T0" fmla="*/ 46 w 46"/>
              <a:gd name="T1" fmla="*/ 0 w 46"/>
              <a:gd name="T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4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8"/>
          <p:cNvSpPr>
            <a:spLocks/>
          </p:cNvSpPr>
          <p:nvPr/>
        </p:nvSpPr>
        <p:spPr bwMode="auto">
          <a:xfrm>
            <a:off x="7373938" y="3344863"/>
            <a:ext cx="47625" cy="23813"/>
          </a:xfrm>
          <a:custGeom>
            <a:avLst/>
            <a:gdLst>
              <a:gd name="T0" fmla="*/ 0 w 2"/>
              <a:gd name="T1" fmla="*/ 1 h 1"/>
              <a:gd name="T2" fmla="*/ 0 w 2"/>
              <a:gd name="T3" fmla="*/ 0 h 1"/>
              <a:gd name="T4" fmla="*/ 2 w 2"/>
              <a:gd name="T5" fmla="*/ 1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0"/>
                  <a:pt x="2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49"/>
          <p:cNvSpPr>
            <a:spLocks/>
          </p:cNvSpPr>
          <p:nvPr/>
        </p:nvSpPr>
        <p:spPr bwMode="auto">
          <a:xfrm>
            <a:off x="7204075" y="2078038"/>
            <a:ext cx="49213" cy="49213"/>
          </a:xfrm>
          <a:custGeom>
            <a:avLst/>
            <a:gdLst>
              <a:gd name="T0" fmla="*/ 0 w 2"/>
              <a:gd name="T1" fmla="*/ 1 h 2"/>
              <a:gd name="T2" fmla="*/ 2 w 2"/>
              <a:gd name="T3" fmla="*/ 1 h 2"/>
              <a:gd name="T4" fmla="*/ 2 w 2"/>
              <a:gd name="T5" fmla="*/ 2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1" y="1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50"/>
          <p:cNvSpPr>
            <a:spLocks/>
          </p:cNvSpPr>
          <p:nvPr/>
        </p:nvSpPr>
        <p:spPr bwMode="auto">
          <a:xfrm>
            <a:off x="7229475" y="2565400"/>
            <a:ext cx="71438" cy="0"/>
          </a:xfrm>
          <a:custGeom>
            <a:avLst/>
            <a:gdLst>
              <a:gd name="T0" fmla="*/ 45 w 45"/>
              <a:gd name="T1" fmla="*/ 45 w 45"/>
              <a:gd name="T2" fmla="*/ 15 w 45"/>
              <a:gd name="T3" fmla="*/ 0 w 45"/>
              <a:gd name="T4" fmla="*/ 45 w 4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">
                <a:moveTo>
                  <a:pt x="45" y="0"/>
                </a:moveTo>
                <a:lnTo>
                  <a:pt x="45" y="0"/>
                </a:lnTo>
                <a:lnTo>
                  <a:pt x="15" y="0"/>
                </a:lnTo>
                <a:lnTo>
                  <a:pt x="0" y="0"/>
                </a:lnTo>
                <a:lnTo>
                  <a:pt x="4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51"/>
          <p:cNvSpPr>
            <a:spLocks/>
          </p:cNvSpPr>
          <p:nvPr/>
        </p:nvSpPr>
        <p:spPr bwMode="auto">
          <a:xfrm>
            <a:off x="7229475" y="2979738"/>
            <a:ext cx="95250" cy="96838"/>
          </a:xfrm>
          <a:custGeom>
            <a:avLst/>
            <a:gdLst>
              <a:gd name="T0" fmla="*/ 0 w 4"/>
              <a:gd name="T1" fmla="*/ 3 h 4"/>
              <a:gd name="T2" fmla="*/ 1 w 4"/>
              <a:gd name="T3" fmla="*/ 2 h 4"/>
              <a:gd name="T4" fmla="*/ 0 w 4"/>
              <a:gd name="T5" fmla="*/ 2 h 4"/>
              <a:gd name="T6" fmla="*/ 2 w 4"/>
              <a:gd name="T7" fmla="*/ 1 h 4"/>
              <a:gd name="T8" fmla="*/ 4 w 4"/>
              <a:gd name="T9" fmla="*/ 2 h 4"/>
              <a:gd name="T10" fmla="*/ 0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1" y="2"/>
                  <a:pt x="1" y="0"/>
                  <a:pt x="2" y="1"/>
                </a:cubicBezTo>
                <a:cubicBezTo>
                  <a:pt x="4" y="2"/>
                  <a:pt x="4" y="2"/>
                  <a:pt x="4" y="2"/>
                </a:cubicBezTo>
                <a:cubicBezTo>
                  <a:pt x="3" y="4"/>
                  <a:pt x="1" y="1"/>
                  <a:pt x="0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2"/>
          <p:cNvSpPr>
            <a:spLocks/>
          </p:cNvSpPr>
          <p:nvPr/>
        </p:nvSpPr>
        <p:spPr bwMode="auto">
          <a:xfrm>
            <a:off x="7156450" y="1906588"/>
            <a:ext cx="23813" cy="25400"/>
          </a:xfrm>
          <a:custGeom>
            <a:avLst/>
            <a:gdLst>
              <a:gd name="T0" fmla="*/ 0 w 15"/>
              <a:gd name="T1" fmla="*/ 16 h 16"/>
              <a:gd name="T2" fmla="*/ 15 w 15"/>
              <a:gd name="T3" fmla="*/ 0 h 16"/>
              <a:gd name="T4" fmla="*/ 15 w 15"/>
              <a:gd name="T5" fmla="*/ 16 h 16"/>
              <a:gd name="T6" fmla="*/ 0 w 15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6">
                <a:moveTo>
                  <a:pt x="0" y="16"/>
                </a:moveTo>
                <a:lnTo>
                  <a:pt x="15" y="0"/>
                </a:lnTo>
                <a:lnTo>
                  <a:pt x="15" y="16"/>
                </a:lnTo>
                <a:lnTo>
                  <a:pt x="0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3"/>
          <p:cNvSpPr>
            <a:spLocks/>
          </p:cNvSpPr>
          <p:nvPr/>
        </p:nvSpPr>
        <p:spPr bwMode="auto">
          <a:xfrm>
            <a:off x="7085013" y="1955800"/>
            <a:ext cx="95250" cy="23813"/>
          </a:xfrm>
          <a:custGeom>
            <a:avLst/>
            <a:gdLst>
              <a:gd name="T0" fmla="*/ 60 w 60"/>
              <a:gd name="T1" fmla="*/ 0 h 15"/>
              <a:gd name="T2" fmla="*/ 60 w 60"/>
              <a:gd name="T3" fmla="*/ 0 h 15"/>
              <a:gd name="T4" fmla="*/ 0 w 60"/>
              <a:gd name="T5" fmla="*/ 15 h 15"/>
              <a:gd name="T6" fmla="*/ 0 w 60"/>
              <a:gd name="T7" fmla="*/ 0 h 15"/>
              <a:gd name="T8" fmla="*/ 60 w 6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5">
                <a:moveTo>
                  <a:pt x="60" y="0"/>
                </a:moveTo>
                <a:lnTo>
                  <a:pt x="60" y="0"/>
                </a:lnTo>
                <a:lnTo>
                  <a:pt x="0" y="15"/>
                </a:lnTo>
                <a:lnTo>
                  <a:pt x="0" y="0"/>
                </a:lnTo>
                <a:lnTo>
                  <a:pt x="6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54"/>
          <p:cNvSpPr>
            <a:spLocks/>
          </p:cNvSpPr>
          <p:nvPr/>
        </p:nvSpPr>
        <p:spPr bwMode="auto">
          <a:xfrm>
            <a:off x="7277100" y="3394075"/>
            <a:ext cx="73025" cy="47625"/>
          </a:xfrm>
          <a:custGeom>
            <a:avLst/>
            <a:gdLst>
              <a:gd name="T0" fmla="*/ 0 w 3"/>
              <a:gd name="T1" fmla="*/ 1 h 2"/>
              <a:gd name="T2" fmla="*/ 1 w 3"/>
              <a:gd name="T3" fmla="*/ 0 h 2"/>
              <a:gd name="T4" fmla="*/ 3 w 3"/>
              <a:gd name="T5" fmla="*/ 1 h 2"/>
              <a:gd name="T6" fmla="*/ 0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3" y="1"/>
                </a:cubicBezTo>
                <a:cubicBezTo>
                  <a:pt x="3" y="2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55"/>
          <p:cNvSpPr>
            <a:spLocks/>
          </p:cNvSpPr>
          <p:nvPr/>
        </p:nvSpPr>
        <p:spPr bwMode="auto">
          <a:xfrm>
            <a:off x="7277100" y="3319463"/>
            <a:ext cx="47625" cy="49213"/>
          </a:xfrm>
          <a:custGeom>
            <a:avLst/>
            <a:gdLst>
              <a:gd name="T0" fmla="*/ 1 w 2"/>
              <a:gd name="T1" fmla="*/ 2 h 2"/>
              <a:gd name="T2" fmla="*/ 2 w 2"/>
              <a:gd name="T3" fmla="*/ 1 h 2"/>
              <a:gd name="T4" fmla="*/ 0 w 2"/>
              <a:gd name="T5" fmla="*/ 0 h 2"/>
              <a:gd name="T6" fmla="*/ 2 w 2"/>
              <a:gd name="T7" fmla="*/ 1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56"/>
          <p:cNvSpPr>
            <a:spLocks/>
          </p:cNvSpPr>
          <p:nvPr/>
        </p:nvSpPr>
        <p:spPr bwMode="auto">
          <a:xfrm>
            <a:off x="7470775" y="4611688"/>
            <a:ext cx="23813" cy="23813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257"/>
          <p:cNvSpPr>
            <a:spLocks noChangeArrowheads="1"/>
          </p:cNvSpPr>
          <p:nvPr/>
        </p:nvSpPr>
        <p:spPr bwMode="auto">
          <a:xfrm>
            <a:off x="7085013" y="1931988"/>
            <a:ext cx="476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7108825" y="2078038"/>
            <a:ext cx="47625" cy="23813"/>
          </a:xfrm>
          <a:custGeom>
            <a:avLst/>
            <a:gdLst>
              <a:gd name="T0" fmla="*/ 0 w 30"/>
              <a:gd name="T1" fmla="*/ 0 h 15"/>
              <a:gd name="T2" fmla="*/ 30 w 30"/>
              <a:gd name="T3" fmla="*/ 15 h 15"/>
              <a:gd name="T4" fmla="*/ 30 w 30"/>
              <a:gd name="T5" fmla="*/ 15 h 15"/>
              <a:gd name="T6" fmla="*/ 0 w 30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15">
                <a:moveTo>
                  <a:pt x="0" y="0"/>
                </a:moveTo>
                <a:lnTo>
                  <a:pt x="30" y="15"/>
                </a:lnTo>
                <a:lnTo>
                  <a:pt x="30" y="1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59"/>
          <p:cNvSpPr>
            <a:spLocks/>
          </p:cNvSpPr>
          <p:nvPr/>
        </p:nvSpPr>
        <p:spPr bwMode="auto">
          <a:xfrm>
            <a:off x="7229475" y="3319463"/>
            <a:ext cx="47625" cy="49213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0"/>
                  <a:pt x="1" y="2"/>
                  <a:pt x="2" y="2"/>
                </a:cubicBezTo>
                <a:cubicBezTo>
                  <a:pt x="2" y="2"/>
                  <a:pt x="1" y="2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60"/>
          <p:cNvSpPr>
            <a:spLocks/>
          </p:cNvSpPr>
          <p:nvPr/>
        </p:nvSpPr>
        <p:spPr bwMode="auto">
          <a:xfrm>
            <a:off x="7204075" y="3514725"/>
            <a:ext cx="73025" cy="49213"/>
          </a:xfrm>
          <a:custGeom>
            <a:avLst/>
            <a:gdLst>
              <a:gd name="T0" fmla="*/ 2 w 3"/>
              <a:gd name="T1" fmla="*/ 2 h 2"/>
              <a:gd name="T2" fmla="*/ 1 w 3"/>
              <a:gd name="T3" fmla="*/ 1 h 2"/>
              <a:gd name="T4" fmla="*/ 2 w 3"/>
              <a:gd name="T5" fmla="*/ 0 h 2"/>
              <a:gd name="T6" fmla="*/ 3 w 3"/>
              <a:gd name="T7" fmla="*/ 0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2" y="2"/>
                  <a:pt x="1" y="1"/>
                </a:cubicBezTo>
                <a:cubicBezTo>
                  <a:pt x="0" y="2"/>
                  <a:pt x="2" y="1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1" y="1"/>
                  <a:pt x="2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61"/>
          <p:cNvSpPr>
            <a:spLocks/>
          </p:cNvSpPr>
          <p:nvPr/>
        </p:nvSpPr>
        <p:spPr bwMode="auto">
          <a:xfrm>
            <a:off x="7035800" y="2224088"/>
            <a:ext cx="73025" cy="73025"/>
          </a:xfrm>
          <a:custGeom>
            <a:avLst/>
            <a:gdLst>
              <a:gd name="T0" fmla="*/ 0 w 3"/>
              <a:gd name="T1" fmla="*/ 1 h 3"/>
              <a:gd name="T2" fmla="*/ 3 w 3"/>
              <a:gd name="T3" fmla="*/ 1 h 3"/>
              <a:gd name="T4" fmla="*/ 0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2" y="1"/>
                  <a:pt x="1" y="0"/>
                  <a:pt x="3" y="1"/>
                </a:cubicBezTo>
                <a:cubicBezTo>
                  <a:pt x="3" y="1"/>
                  <a:pt x="1" y="3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Rectangle 262"/>
          <p:cNvSpPr>
            <a:spLocks noChangeArrowheads="1"/>
          </p:cNvSpPr>
          <p:nvPr/>
        </p:nvSpPr>
        <p:spPr bwMode="auto">
          <a:xfrm>
            <a:off x="7204075" y="3417888"/>
            <a:ext cx="49213" cy="23813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63"/>
          <p:cNvSpPr>
            <a:spLocks/>
          </p:cNvSpPr>
          <p:nvPr/>
        </p:nvSpPr>
        <p:spPr bwMode="auto">
          <a:xfrm>
            <a:off x="7180263" y="3149600"/>
            <a:ext cx="23813" cy="0"/>
          </a:xfrm>
          <a:custGeom>
            <a:avLst/>
            <a:gdLst>
              <a:gd name="T0" fmla="*/ 15 w 15"/>
              <a:gd name="T1" fmla="*/ 0 w 15"/>
              <a:gd name="T2" fmla="*/ 15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5">
                <a:moveTo>
                  <a:pt x="15" y="0"/>
                </a:move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64"/>
          <p:cNvSpPr>
            <a:spLocks/>
          </p:cNvSpPr>
          <p:nvPr/>
        </p:nvSpPr>
        <p:spPr bwMode="auto">
          <a:xfrm>
            <a:off x="7350125" y="4854575"/>
            <a:ext cx="71438" cy="0"/>
          </a:xfrm>
          <a:custGeom>
            <a:avLst/>
            <a:gdLst>
              <a:gd name="T0" fmla="*/ 0 w 45"/>
              <a:gd name="T1" fmla="*/ 45 w 45"/>
              <a:gd name="T2" fmla="*/ 0 w 45"/>
              <a:gd name="T3" fmla="*/ 0 w 4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45">
                <a:moveTo>
                  <a:pt x="0" y="0"/>
                </a:moveTo>
                <a:lnTo>
                  <a:pt x="45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65"/>
          <p:cNvSpPr>
            <a:spLocks/>
          </p:cNvSpPr>
          <p:nvPr/>
        </p:nvSpPr>
        <p:spPr bwMode="auto">
          <a:xfrm>
            <a:off x="7324725" y="4635500"/>
            <a:ext cx="49213" cy="25400"/>
          </a:xfrm>
          <a:custGeom>
            <a:avLst/>
            <a:gdLst>
              <a:gd name="T0" fmla="*/ 31 w 31"/>
              <a:gd name="T1" fmla="*/ 0 h 16"/>
              <a:gd name="T2" fmla="*/ 31 w 31"/>
              <a:gd name="T3" fmla="*/ 0 h 16"/>
              <a:gd name="T4" fmla="*/ 0 w 31"/>
              <a:gd name="T5" fmla="*/ 16 h 16"/>
              <a:gd name="T6" fmla="*/ 0 w 31"/>
              <a:gd name="T7" fmla="*/ 0 h 16"/>
              <a:gd name="T8" fmla="*/ 31 w 31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0" y="16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6"/>
          <p:cNvSpPr>
            <a:spLocks/>
          </p:cNvSpPr>
          <p:nvPr/>
        </p:nvSpPr>
        <p:spPr bwMode="auto">
          <a:xfrm>
            <a:off x="6843713" y="3295650"/>
            <a:ext cx="336550" cy="171450"/>
          </a:xfrm>
          <a:custGeom>
            <a:avLst/>
            <a:gdLst>
              <a:gd name="T0" fmla="*/ 10 w 14"/>
              <a:gd name="T1" fmla="*/ 5 h 7"/>
              <a:gd name="T2" fmla="*/ 0 w 14"/>
              <a:gd name="T3" fmla="*/ 6 h 7"/>
              <a:gd name="T4" fmla="*/ 9 w 14"/>
              <a:gd name="T5" fmla="*/ 5 h 7"/>
              <a:gd name="T6" fmla="*/ 9 w 14"/>
              <a:gd name="T7" fmla="*/ 4 h 7"/>
              <a:gd name="T8" fmla="*/ 9 w 14"/>
              <a:gd name="T9" fmla="*/ 3 h 7"/>
              <a:gd name="T10" fmla="*/ 14 w 14"/>
              <a:gd name="T11" fmla="*/ 1 h 7"/>
              <a:gd name="T12" fmla="*/ 10 w 14"/>
              <a:gd name="T1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7">
                <a:moveTo>
                  <a:pt x="10" y="5"/>
                </a:moveTo>
                <a:cubicBezTo>
                  <a:pt x="7" y="6"/>
                  <a:pt x="3" y="7"/>
                  <a:pt x="0" y="6"/>
                </a:cubicBezTo>
                <a:cubicBezTo>
                  <a:pt x="2" y="6"/>
                  <a:pt x="6" y="5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1" y="0"/>
                  <a:pt x="14" y="1"/>
                </a:cubicBezTo>
                <a:cubicBezTo>
                  <a:pt x="12" y="2"/>
                  <a:pt x="10" y="3"/>
                  <a:pt x="10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67"/>
          <p:cNvSpPr>
            <a:spLocks/>
          </p:cNvSpPr>
          <p:nvPr/>
        </p:nvSpPr>
        <p:spPr bwMode="auto">
          <a:xfrm>
            <a:off x="7132638" y="3563938"/>
            <a:ext cx="71438" cy="23813"/>
          </a:xfrm>
          <a:custGeom>
            <a:avLst/>
            <a:gdLst>
              <a:gd name="T0" fmla="*/ 3 w 3"/>
              <a:gd name="T1" fmla="*/ 1 h 1"/>
              <a:gd name="T2" fmla="*/ 0 w 3"/>
              <a:gd name="T3" fmla="*/ 1 h 1"/>
              <a:gd name="T4" fmla="*/ 3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3" y="0"/>
                  <a:pt x="1" y="1"/>
                  <a:pt x="0" y="1"/>
                </a:cubicBez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68"/>
          <p:cNvSpPr>
            <a:spLocks/>
          </p:cNvSpPr>
          <p:nvPr/>
        </p:nvSpPr>
        <p:spPr bwMode="auto">
          <a:xfrm>
            <a:off x="6770688" y="1906588"/>
            <a:ext cx="241300" cy="73025"/>
          </a:xfrm>
          <a:custGeom>
            <a:avLst/>
            <a:gdLst>
              <a:gd name="T0" fmla="*/ 10 w 10"/>
              <a:gd name="T1" fmla="*/ 2 h 3"/>
              <a:gd name="T2" fmla="*/ 0 w 10"/>
              <a:gd name="T3" fmla="*/ 2 h 3"/>
              <a:gd name="T4" fmla="*/ 4 w 10"/>
              <a:gd name="T5" fmla="*/ 1 h 3"/>
              <a:gd name="T6" fmla="*/ 4 w 10"/>
              <a:gd name="T7" fmla="*/ 0 h 3"/>
              <a:gd name="T8" fmla="*/ 10 w 10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3">
                <a:moveTo>
                  <a:pt x="10" y="2"/>
                </a:moveTo>
                <a:cubicBezTo>
                  <a:pt x="7" y="1"/>
                  <a:pt x="3" y="2"/>
                  <a:pt x="0" y="2"/>
                </a:cubicBezTo>
                <a:cubicBezTo>
                  <a:pt x="1" y="2"/>
                  <a:pt x="2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5" y="3"/>
                  <a:pt x="9" y="0"/>
                  <a:pt x="1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69"/>
          <p:cNvSpPr>
            <a:spLocks/>
          </p:cNvSpPr>
          <p:nvPr/>
        </p:nvSpPr>
        <p:spPr bwMode="auto">
          <a:xfrm>
            <a:off x="7035800" y="2540000"/>
            <a:ext cx="49213" cy="25400"/>
          </a:xfrm>
          <a:custGeom>
            <a:avLst/>
            <a:gdLst>
              <a:gd name="T0" fmla="*/ 1 w 2"/>
              <a:gd name="T1" fmla="*/ 1 h 1"/>
              <a:gd name="T2" fmla="*/ 0 w 2"/>
              <a:gd name="T3" fmla="*/ 0 h 1"/>
              <a:gd name="T4" fmla="*/ 0 w 2"/>
              <a:gd name="T5" fmla="*/ 0 h 1"/>
              <a:gd name="T6" fmla="*/ 1 w 2"/>
              <a:gd name="T7" fmla="*/ 0 h 1"/>
              <a:gd name="T8" fmla="*/ 1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0"/>
                </a:cubicBezTo>
                <a:cubicBezTo>
                  <a:pt x="2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70"/>
          <p:cNvSpPr>
            <a:spLocks/>
          </p:cNvSpPr>
          <p:nvPr/>
        </p:nvSpPr>
        <p:spPr bwMode="auto">
          <a:xfrm>
            <a:off x="7085013" y="3003550"/>
            <a:ext cx="47625" cy="23813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6988175" y="3467100"/>
            <a:ext cx="192088" cy="96838"/>
          </a:xfrm>
          <a:custGeom>
            <a:avLst/>
            <a:gdLst>
              <a:gd name="T0" fmla="*/ 4 w 8"/>
              <a:gd name="T1" fmla="*/ 2 h 4"/>
              <a:gd name="T2" fmla="*/ 6 w 8"/>
              <a:gd name="T3" fmla="*/ 2 h 4"/>
              <a:gd name="T4" fmla="*/ 2 w 8"/>
              <a:gd name="T5" fmla="*/ 3 h 4"/>
              <a:gd name="T6" fmla="*/ 1 w 8"/>
              <a:gd name="T7" fmla="*/ 1 h 4"/>
              <a:gd name="T8" fmla="*/ 1 w 8"/>
              <a:gd name="T9" fmla="*/ 1 h 4"/>
              <a:gd name="T10" fmla="*/ 2 w 8"/>
              <a:gd name="T11" fmla="*/ 1 h 4"/>
              <a:gd name="T12" fmla="*/ 3 w 8"/>
              <a:gd name="T13" fmla="*/ 0 h 4"/>
              <a:gd name="T14" fmla="*/ 3 w 8"/>
              <a:gd name="T15" fmla="*/ 0 h 4"/>
              <a:gd name="T16" fmla="*/ 4 w 8"/>
              <a:gd name="T17" fmla="*/ 1 h 4"/>
              <a:gd name="T18" fmla="*/ 8 w 8"/>
              <a:gd name="T19" fmla="*/ 1 h 4"/>
              <a:gd name="T20" fmla="*/ 4 w 8"/>
              <a:gd name="T2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4" y="2"/>
                </a:moveTo>
                <a:cubicBezTo>
                  <a:pt x="5" y="2"/>
                  <a:pt x="6" y="2"/>
                  <a:pt x="6" y="2"/>
                </a:cubicBezTo>
                <a:cubicBezTo>
                  <a:pt x="4" y="2"/>
                  <a:pt x="4" y="4"/>
                  <a:pt x="2" y="3"/>
                </a:cubicBezTo>
                <a:cubicBezTo>
                  <a:pt x="2" y="2"/>
                  <a:pt x="0" y="3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1"/>
                  <a:pt x="2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1"/>
                  <a:pt x="4" y="1"/>
                  <a:pt x="4" y="1"/>
                </a:cubicBezTo>
                <a:cubicBezTo>
                  <a:pt x="8" y="1"/>
                  <a:pt x="8" y="1"/>
                  <a:pt x="8" y="1"/>
                </a:cubicBezTo>
                <a:lnTo>
                  <a:pt x="4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6938963" y="2247900"/>
            <a:ext cx="73025" cy="49213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0" y="0"/>
                  <a:pt x="2" y="1"/>
                  <a:pt x="3" y="0"/>
                </a:cubicBezTo>
                <a:cubicBezTo>
                  <a:pt x="3" y="1"/>
                  <a:pt x="1" y="1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3"/>
          <p:cNvSpPr>
            <a:spLocks/>
          </p:cNvSpPr>
          <p:nvPr/>
        </p:nvSpPr>
        <p:spPr bwMode="auto">
          <a:xfrm>
            <a:off x="6964363" y="3222625"/>
            <a:ext cx="168275" cy="96838"/>
          </a:xfrm>
          <a:custGeom>
            <a:avLst/>
            <a:gdLst>
              <a:gd name="T0" fmla="*/ 5 w 7"/>
              <a:gd name="T1" fmla="*/ 2 h 4"/>
              <a:gd name="T2" fmla="*/ 5 w 7"/>
              <a:gd name="T3" fmla="*/ 2 h 4"/>
              <a:gd name="T4" fmla="*/ 1 w 7"/>
              <a:gd name="T5" fmla="*/ 3 h 4"/>
              <a:gd name="T6" fmla="*/ 5 w 7"/>
              <a:gd name="T7" fmla="*/ 1 h 4"/>
              <a:gd name="T8" fmla="*/ 7 w 7"/>
              <a:gd name="T9" fmla="*/ 1 h 4"/>
              <a:gd name="T10" fmla="*/ 5 w 7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5" y="2"/>
                </a:moveTo>
                <a:cubicBezTo>
                  <a:pt x="6" y="2"/>
                  <a:pt x="5" y="2"/>
                  <a:pt x="5" y="2"/>
                </a:cubicBezTo>
                <a:cubicBezTo>
                  <a:pt x="3" y="4"/>
                  <a:pt x="2" y="0"/>
                  <a:pt x="1" y="3"/>
                </a:cubicBezTo>
                <a:cubicBezTo>
                  <a:pt x="0" y="0"/>
                  <a:pt x="4" y="1"/>
                  <a:pt x="5" y="1"/>
                </a:cubicBezTo>
                <a:cubicBezTo>
                  <a:pt x="7" y="1"/>
                  <a:pt x="7" y="1"/>
                  <a:pt x="7" y="1"/>
                </a:cubicBezTo>
                <a:lnTo>
                  <a:pt x="5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74"/>
          <p:cNvSpPr>
            <a:spLocks/>
          </p:cNvSpPr>
          <p:nvPr/>
        </p:nvSpPr>
        <p:spPr bwMode="auto">
          <a:xfrm>
            <a:off x="7229475" y="4611688"/>
            <a:ext cx="71438" cy="49213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1 w 3"/>
              <a:gd name="T5" fmla="*/ 1 h 2"/>
              <a:gd name="T6" fmla="*/ 0 w 3"/>
              <a:gd name="T7" fmla="*/ 0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0" y="1"/>
                  <a:pt x="0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75"/>
          <p:cNvSpPr>
            <a:spLocks/>
          </p:cNvSpPr>
          <p:nvPr/>
        </p:nvSpPr>
        <p:spPr bwMode="auto">
          <a:xfrm>
            <a:off x="6891338" y="1979613"/>
            <a:ext cx="73025" cy="0"/>
          </a:xfrm>
          <a:custGeom>
            <a:avLst/>
            <a:gdLst>
              <a:gd name="T0" fmla="*/ 0 w 46"/>
              <a:gd name="T1" fmla="*/ 46 w 46"/>
              <a:gd name="T2" fmla="*/ 15 w 46"/>
              <a:gd name="T3" fmla="*/ 0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46" y="0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6"/>
          <p:cNvSpPr>
            <a:spLocks/>
          </p:cNvSpPr>
          <p:nvPr/>
        </p:nvSpPr>
        <p:spPr bwMode="auto">
          <a:xfrm>
            <a:off x="6867525" y="1858963"/>
            <a:ext cx="47625" cy="47625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0" y="2"/>
                  <a:pt x="0" y="0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77"/>
          <p:cNvSpPr>
            <a:spLocks/>
          </p:cNvSpPr>
          <p:nvPr/>
        </p:nvSpPr>
        <p:spPr bwMode="auto">
          <a:xfrm>
            <a:off x="6891338" y="4684713"/>
            <a:ext cx="385763" cy="122238"/>
          </a:xfrm>
          <a:custGeom>
            <a:avLst/>
            <a:gdLst>
              <a:gd name="T0" fmla="*/ 11 w 16"/>
              <a:gd name="T1" fmla="*/ 4 h 5"/>
              <a:gd name="T2" fmla="*/ 4 w 16"/>
              <a:gd name="T3" fmla="*/ 3 h 5"/>
              <a:gd name="T4" fmla="*/ 0 w 16"/>
              <a:gd name="T5" fmla="*/ 3 h 5"/>
              <a:gd name="T6" fmla="*/ 4 w 16"/>
              <a:gd name="T7" fmla="*/ 2 h 5"/>
              <a:gd name="T8" fmla="*/ 4 w 16"/>
              <a:gd name="T9" fmla="*/ 1 h 5"/>
              <a:gd name="T10" fmla="*/ 6 w 16"/>
              <a:gd name="T11" fmla="*/ 1 h 5"/>
              <a:gd name="T12" fmla="*/ 5 w 16"/>
              <a:gd name="T13" fmla="*/ 2 h 5"/>
              <a:gd name="T14" fmla="*/ 13 w 16"/>
              <a:gd name="T15" fmla="*/ 0 h 5"/>
              <a:gd name="T16" fmla="*/ 13 w 16"/>
              <a:gd name="T17" fmla="*/ 0 h 5"/>
              <a:gd name="T18" fmla="*/ 15 w 16"/>
              <a:gd name="T19" fmla="*/ 0 h 5"/>
              <a:gd name="T20" fmla="*/ 11 w 16"/>
              <a:gd name="T2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5">
                <a:moveTo>
                  <a:pt x="11" y="4"/>
                </a:moveTo>
                <a:cubicBezTo>
                  <a:pt x="9" y="4"/>
                  <a:pt x="6" y="4"/>
                  <a:pt x="4" y="3"/>
                </a:cubicBezTo>
                <a:cubicBezTo>
                  <a:pt x="4" y="5"/>
                  <a:pt x="1" y="3"/>
                  <a:pt x="0" y="3"/>
                </a:cubicBezTo>
                <a:cubicBezTo>
                  <a:pt x="2" y="4"/>
                  <a:pt x="2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8" y="1"/>
                  <a:pt x="11" y="1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2"/>
                  <a:pt x="12" y="1"/>
                  <a:pt x="11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78"/>
          <p:cNvSpPr>
            <a:spLocks/>
          </p:cNvSpPr>
          <p:nvPr/>
        </p:nvSpPr>
        <p:spPr bwMode="auto">
          <a:xfrm>
            <a:off x="6843713" y="1979613"/>
            <a:ext cx="47625" cy="0"/>
          </a:xfrm>
          <a:custGeom>
            <a:avLst/>
            <a:gdLst>
              <a:gd name="T0" fmla="*/ 0 w 30"/>
              <a:gd name="T1" fmla="*/ 30 w 30"/>
              <a:gd name="T2" fmla="*/ 15 w 30"/>
              <a:gd name="T3" fmla="*/ 0 w 3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0">
                <a:moveTo>
                  <a:pt x="0" y="0"/>
                </a:moveTo>
                <a:lnTo>
                  <a:pt x="30" y="0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79"/>
          <p:cNvSpPr>
            <a:spLocks/>
          </p:cNvSpPr>
          <p:nvPr/>
        </p:nvSpPr>
        <p:spPr bwMode="auto">
          <a:xfrm>
            <a:off x="6770688" y="2297113"/>
            <a:ext cx="144463" cy="96838"/>
          </a:xfrm>
          <a:custGeom>
            <a:avLst/>
            <a:gdLst>
              <a:gd name="T0" fmla="*/ 4 w 6"/>
              <a:gd name="T1" fmla="*/ 2 h 4"/>
              <a:gd name="T2" fmla="*/ 5 w 6"/>
              <a:gd name="T3" fmla="*/ 2 h 4"/>
              <a:gd name="T4" fmla="*/ 5 w 6"/>
              <a:gd name="T5" fmla="*/ 3 h 4"/>
              <a:gd name="T6" fmla="*/ 3 w 6"/>
              <a:gd name="T7" fmla="*/ 2 h 4"/>
              <a:gd name="T8" fmla="*/ 3 w 6"/>
              <a:gd name="T9" fmla="*/ 4 h 4"/>
              <a:gd name="T10" fmla="*/ 2 w 6"/>
              <a:gd name="T11" fmla="*/ 4 h 4"/>
              <a:gd name="T12" fmla="*/ 2 w 6"/>
              <a:gd name="T13" fmla="*/ 4 h 4"/>
              <a:gd name="T14" fmla="*/ 0 w 6"/>
              <a:gd name="T15" fmla="*/ 2 h 4"/>
              <a:gd name="T16" fmla="*/ 0 w 6"/>
              <a:gd name="T17" fmla="*/ 3 h 4"/>
              <a:gd name="T18" fmla="*/ 0 w 6"/>
              <a:gd name="T19" fmla="*/ 1 h 4"/>
              <a:gd name="T20" fmla="*/ 6 w 6"/>
              <a:gd name="T21" fmla="*/ 0 h 4"/>
              <a:gd name="T22" fmla="*/ 5 w 6"/>
              <a:gd name="T23" fmla="*/ 1 h 4"/>
              <a:gd name="T24" fmla="*/ 6 w 6"/>
              <a:gd name="T25" fmla="*/ 1 h 4"/>
              <a:gd name="T26" fmla="*/ 4 w 6"/>
              <a:gd name="T2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4">
                <a:moveTo>
                  <a:pt x="4" y="2"/>
                </a:moveTo>
                <a:cubicBezTo>
                  <a:pt x="4" y="2"/>
                  <a:pt x="4" y="3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3" y="2"/>
                  <a:pt x="3" y="2"/>
                </a:cubicBezTo>
                <a:cubicBezTo>
                  <a:pt x="1" y="3"/>
                  <a:pt x="2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2" y="0"/>
                  <a:pt x="4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4"/>
                  <a:pt x="5" y="0"/>
                  <a:pt x="4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80"/>
          <p:cNvSpPr>
            <a:spLocks/>
          </p:cNvSpPr>
          <p:nvPr/>
        </p:nvSpPr>
        <p:spPr bwMode="auto">
          <a:xfrm>
            <a:off x="6938963" y="3100388"/>
            <a:ext cx="73025" cy="25400"/>
          </a:xfrm>
          <a:custGeom>
            <a:avLst/>
            <a:gdLst>
              <a:gd name="T0" fmla="*/ 46 w 46"/>
              <a:gd name="T1" fmla="*/ 0 h 16"/>
              <a:gd name="T2" fmla="*/ 46 w 46"/>
              <a:gd name="T3" fmla="*/ 16 h 16"/>
              <a:gd name="T4" fmla="*/ 0 w 46"/>
              <a:gd name="T5" fmla="*/ 16 h 16"/>
              <a:gd name="T6" fmla="*/ 0 w 46"/>
              <a:gd name="T7" fmla="*/ 16 h 16"/>
              <a:gd name="T8" fmla="*/ 46 w 46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16">
                <a:moveTo>
                  <a:pt x="46" y="0"/>
                </a:moveTo>
                <a:lnTo>
                  <a:pt x="46" y="16"/>
                </a:lnTo>
                <a:lnTo>
                  <a:pt x="0" y="16"/>
                </a:lnTo>
                <a:lnTo>
                  <a:pt x="0" y="16"/>
                </a:lnTo>
                <a:lnTo>
                  <a:pt x="4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81"/>
          <p:cNvSpPr>
            <a:spLocks/>
          </p:cNvSpPr>
          <p:nvPr/>
        </p:nvSpPr>
        <p:spPr bwMode="auto">
          <a:xfrm>
            <a:off x="6746875" y="3319463"/>
            <a:ext cx="288925" cy="122238"/>
          </a:xfrm>
          <a:custGeom>
            <a:avLst/>
            <a:gdLst>
              <a:gd name="T0" fmla="*/ 6 w 12"/>
              <a:gd name="T1" fmla="*/ 4 h 5"/>
              <a:gd name="T2" fmla="*/ 4 w 12"/>
              <a:gd name="T3" fmla="*/ 4 h 5"/>
              <a:gd name="T4" fmla="*/ 2 w 12"/>
              <a:gd name="T5" fmla="*/ 5 h 5"/>
              <a:gd name="T6" fmla="*/ 5 w 12"/>
              <a:gd name="T7" fmla="*/ 2 h 5"/>
              <a:gd name="T8" fmla="*/ 0 w 12"/>
              <a:gd name="T9" fmla="*/ 4 h 5"/>
              <a:gd name="T10" fmla="*/ 3 w 12"/>
              <a:gd name="T11" fmla="*/ 2 h 5"/>
              <a:gd name="T12" fmla="*/ 2 w 12"/>
              <a:gd name="T13" fmla="*/ 1 h 5"/>
              <a:gd name="T14" fmla="*/ 7 w 12"/>
              <a:gd name="T15" fmla="*/ 1 h 5"/>
              <a:gd name="T16" fmla="*/ 5 w 12"/>
              <a:gd name="T17" fmla="*/ 2 h 5"/>
              <a:gd name="T18" fmla="*/ 12 w 12"/>
              <a:gd name="T19" fmla="*/ 2 h 5"/>
              <a:gd name="T20" fmla="*/ 6 w 12"/>
              <a:gd name="T2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5">
                <a:moveTo>
                  <a:pt x="6" y="4"/>
                </a:moveTo>
                <a:cubicBezTo>
                  <a:pt x="6" y="3"/>
                  <a:pt x="4" y="3"/>
                  <a:pt x="4" y="4"/>
                </a:cubicBezTo>
                <a:cubicBezTo>
                  <a:pt x="4" y="5"/>
                  <a:pt x="3" y="4"/>
                  <a:pt x="2" y="5"/>
                </a:cubicBezTo>
                <a:cubicBezTo>
                  <a:pt x="4" y="4"/>
                  <a:pt x="4" y="3"/>
                  <a:pt x="5" y="2"/>
                </a:cubicBezTo>
                <a:cubicBezTo>
                  <a:pt x="2" y="0"/>
                  <a:pt x="2" y="5"/>
                  <a:pt x="0" y="4"/>
                </a:cubicBezTo>
                <a:cubicBezTo>
                  <a:pt x="0" y="2"/>
                  <a:pt x="2" y="3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7" y="1"/>
                  <a:pt x="7" y="1"/>
                  <a:pt x="7" y="1"/>
                </a:cubicBezTo>
                <a:cubicBezTo>
                  <a:pt x="5" y="2"/>
                  <a:pt x="5" y="2"/>
                  <a:pt x="5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4"/>
                  <a:pt x="8" y="2"/>
                  <a:pt x="6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82"/>
          <p:cNvSpPr>
            <a:spLocks/>
          </p:cNvSpPr>
          <p:nvPr/>
        </p:nvSpPr>
        <p:spPr bwMode="auto">
          <a:xfrm>
            <a:off x="7156450" y="4611688"/>
            <a:ext cx="23813" cy="2381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83"/>
          <p:cNvSpPr>
            <a:spLocks/>
          </p:cNvSpPr>
          <p:nvPr/>
        </p:nvSpPr>
        <p:spPr bwMode="auto">
          <a:xfrm>
            <a:off x="6818313" y="4806950"/>
            <a:ext cx="338138" cy="47625"/>
          </a:xfrm>
          <a:custGeom>
            <a:avLst/>
            <a:gdLst>
              <a:gd name="T0" fmla="*/ 13 w 14"/>
              <a:gd name="T1" fmla="*/ 1 h 2"/>
              <a:gd name="T2" fmla="*/ 0 w 14"/>
              <a:gd name="T3" fmla="*/ 1 h 2"/>
              <a:gd name="T4" fmla="*/ 7 w 14"/>
              <a:gd name="T5" fmla="*/ 0 h 2"/>
              <a:gd name="T6" fmla="*/ 8 w 14"/>
              <a:gd name="T7" fmla="*/ 1 h 2"/>
              <a:gd name="T8" fmla="*/ 14 w 14"/>
              <a:gd name="T9" fmla="*/ 0 h 2"/>
              <a:gd name="T10" fmla="*/ 13 w 14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">
                <a:moveTo>
                  <a:pt x="13" y="1"/>
                </a:moveTo>
                <a:cubicBezTo>
                  <a:pt x="9" y="2"/>
                  <a:pt x="4" y="0"/>
                  <a:pt x="0" y="1"/>
                </a:cubicBezTo>
                <a:cubicBezTo>
                  <a:pt x="2" y="1"/>
                  <a:pt x="4" y="1"/>
                  <a:pt x="7" y="0"/>
                </a:cubicBezTo>
                <a:cubicBezTo>
                  <a:pt x="7" y="1"/>
                  <a:pt x="7" y="1"/>
                  <a:pt x="8" y="1"/>
                </a:cubicBezTo>
                <a:cubicBezTo>
                  <a:pt x="9" y="0"/>
                  <a:pt x="12" y="0"/>
                  <a:pt x="14" y="0"/>
                </a:cubicBezTo>
                <a:cubicBezTo>
                  <a:pt x="14" y="0"/>
                  <a:pt x="14" y="1"/>
                  <a:pt x="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84"/>
          <p:cNvSpPr>
            <a:spLocks/>
          </p:cNvSpPr>
          <p:nvPr/>
        </p:nvSpPr>
        <p:spPr bwMode="auto">
          <a:xfrm>
            <a:off x="7059613" y="4538663"/>
            <a:ext cx="49213" cy="23813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85"/>
          <p:cNvSpPr>
            <a:spLocks/>
          </p:cNvSpPr>
          <p:nvPr/>
        </p:nvSpPr>
        <p:spPr bwMode="auto">
          <a:xfrm>
            <a:off x="7011988" y="4611688"/>
            <a:ext cx="120650" cy="49213"/>
          </a:xfrm>
          <a:custGeom>
            <a:avLst/>
            <a:gdLst>
              <a:gd name="T0" fmla="*/ 0 w 5"/>
              <a:gd name="T1" fmla="*/ 2 h 2"/>
              <a:gd name="T2" fmla="*/ 1 w 5"/>
              <a:gd name="T3" fmla="*/ 0 h 2"/>
              <a:gd name="T4" fmla="*/ 5 w 5"/>
              <a:gd name="T5" fmla="*/ 2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cubicBezTo>
                  <a:pt x="0" y="2"/>
                  <a:pt x="2" y="2"/>
                  <a:pt x="1" y="0"/>
                </a:cubicBezTo>
                <a:cubicBezTo>
                  <a:pt x="1" y="2"/>
                  <a:pt x="4" y="1"/>
                  <a:pt x="5" y="2"/>
                </a:cubicBezTo>
                <a:cubicBezTo>
                  <a:pt x="3" y="2"/>
                  <a:pt x="1" y="1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6"/>
          <p:cNvSpPr>
            <a:spLocks/>
          </p:cNvSpPr>
          <p:nvPr/>
        </p:nvSpPr>
        <p:spPr bwMode="auto">
          <a:xfrm>
            <a:off x="7108825" y="4927600"/>
            <a:ext cx="23813" cy="254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87"/>
          <p:cNvSpPr>
            <a:spLocks/>
          </p:cNvSpPr>
          <p:nvPr/>
        </p:nvSpPr>
        <p:spPr bwMode="auto">
          <a:xfrm>
            <a:off x="6673850" y="1955800"/>
            <a:ext cx="96838" cy="49213"/>
          </a:xfrm>
          <a:custGeom>
            <a:avLst/>
            <a:gdLst>
              <a:gd name="T0" fmla="*/ 0 w 4"/>
              <a:gd name="T1" fmla="*/ 2 h 2"/>
              <a:gd name="T2" fmla="*/ 2 w 4"/>
              <a:gd name="T3" fmla="*/ 1 h 2"/>
              <a:gd name="T4" fmla="*/ 1 w 4"/>
              <a:gd name="T5" fmla="*/ 1 h 2"/>
              <a:gd name="T6" fmla="*/ 3 w 4"/>
              <a:gd name="T7" fmla="*/ 0 h 2"/>
              <a:gd name="T8" fmla="*/ 4 w 4"/>
              <a:gd name="T9" fmla="*/ 1 h 2"/>
              <a:gd name="T10" fmla="*/ 0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0" y="0"/>
                  <a:pt x="2" y="2"/>
                  <a:pt x="2" y="1"/>
                </a:cubicBezTo>
                <a:cubicBezTo>
                  <a:pt x="2" y="0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1" y="2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88"/>
          <p:cNvSpPr>
            <a:spLocks/>
          </p:cNvSpPr>
          <p:nvPr/>
        </p:nvSpPr>
        <p:spPr bwMode="auto">
          <a:xfrm>
            <a:off x="6746875" y="2273300"/>
            <a:ext cx="23813" cy="23813"/>
          </a:xfrm>
          <a:custGeom>
            <a:avLst/>
            <a:gdLst>
              <a:gd name="T0" fmla="*/ 0 w 15"/>
              <a:gd name="T1" fmla="*/ 15 h 15"/>
              <a:gd name="T2" fmla="*/ 15 w 15"/>
              <a:gd name="T3" fmla="*/ 0 h 15"/>
              <a:gd name="T4" fmla="*/ 0 w 15"/>
              <a:gd name="T5" fmla="*/ 15 h 15"/>
              <a:gd name="T6" fmla="*/ 0 w 15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5" y="0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89"/>
          <p:cNvSpPr>
            <a:spLocks/>
          </p:cNvSpPr>
          <p:nvPr/>
        </p:nvSpPr>
        <p:spPr bwMode="auto">
          <a:xfrm>
            <a:off x="6770688" y="2393950"/>
            <a:ext cx="23813" cy="25400"/>
          </a:xfrm>
          <a:custGeom>
            <a:avLst/>
            <a:gdLst>
              <a:gd name="T0" fmla="*/ 1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90"/>
          <p:cNvSpPr>
            <a:spLocks/>
          </p:cNvSpPr>
          <p:nvPr/>
        </p:nvSpPr>
        <p:spPr bwMode="auto">
          <a:xfrm>
            <a:off x="6818313" y="3100388"/>
            <a:ext cx="49213" cy="25400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91"/>
          <p:cNvSpPr>
            <a:spLocks/>
          </p:cNvSpPr>
          <p:nvPr/>
        </p:nvSpPr>
        <p:spPr bwMode="auto">
          <a:xfrm>
            <a:off x="6843713" y="3563938"/>
            <a:ext cx="71438" cy="49213"/>
          </a:xfrm>
          <a:custGeom>
            <a:avLst/>
            <a:gdLst>
              <a:gd name="T0" fmla="*/ 0 w 3"/>
              <a:gd name="T1" fmla="*/ 1 h 2"/>
              <a:gd name="T2" fmla="*/ 0 w 3"/>
              <a:gd name="T3" fmla="*/ 0 h 2"/>
              <a:gd name="T4" fmla="*/ 3 w 3"/>
              <a:gd name="T5" fmla="*/ 0 h 2"/>
              <a:gd name="T6" fmla="*/ 0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2"/>
                  <a:pt x="1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92"/>
          <p:cNvSpPr>
            <a:spLocks/>
          </p:cNvSpPr>
          <p:nvPr/>
        </p:nvSpPr>
        <p:spPr bwMode="auto">
          <a:xfrm>
            <a:off x="7011988" y="5026025"/>
            <a:ext cx="96838" cy="23813"/>
          </a:xfrm>
          <a:custGeom>
            <a:avLst/>
            <a:gdLst>
              <a:gd name="T0" fmla="*/ 61 w 61"/>
              <a:gd name="T1" fmla="*/ 0 h 15"/>
              <a:gd name="T2" fmla="*/ 0 w 61"/>
              <a:gd name="T3" fmla="*/ 15 h 15"/>
              <a:gd name="T4" fmla="*/ 61 w 61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15">
                <a:moveTo>
                  <a:pt x="61" y="0"/>
                </a:moveTo>
                <a:lnTo>
                  <a:pt x="0" y="15"/>
                </a:lnTo>
                <a:lnTo>
                  <a:pt x="6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Rectangle 293"/>
          <p:cNvSpPr>
            <a:spLocks noChangeArrowheads="1"/>
          </p:cNvSpPr>
          <p:nvPr/>
        </p:nvSpPr>
        <p:spPr bwMode="auto">
          <a:xfrm>
            <a:off x="7011988" y="4538663"/>
            <a:ext cx="23813" cy="23813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94"/>
          <p:cNvSpPr>
            <a:spLocks/>
          </p:cNvSpPr>
          <p:nvPr/>
        </p:nvSpPr>
        <p:spPr bwMode="auto">
          <a:xfrm>
            <a:off x="6794500" y="3295650"/>
            <a:ext cx="49213" cy="23813"/>
          </a:xfrm>
          <a:custGeom>
            <a:avLst/>
            <a:gdLst>
              <a:gd name="T0" fmla="*/ 0 w 31"/>
              <a:gd name="T1" fmla="*/ 15 h 15"/>
              <a:gd name="T2" fmla="*/ 31 w 31"/>
              <a:gd name="T3" fmla="*/ 0 h 15"/>
              <a:gd name="T4" fmla="*/ 15 w 31"/>
              <a:gd name="T5" fmla="*/ 15 h 15"/>
              <a:gd name="T6" fmla="*/ 0 w 31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5">
                <a:moveTo>
                  <a:pt x="0" y="15"/>
                </a:moveTo>
                <a:lnTo>
                  <a:pt x="31" y="0"/>
                </a:lnTo>
                <a:lnTo>
                  <a:pt x="15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95"/>
          <p:cNvSpPr>
            <a:spLocks/>
          </p:cNvSpPr>
          <p:nvPr/>
        </p:nvSpPr>
        <p:spPr bwMode="auto">
          <a:xfrm>
            <a:off x="6481763" y="1882775"/>
            <a:ext cx="168275" cy="122238"/>
          </a:xfrm>
          <a:custGeom>
            <a:avLst/>
            <a:gdLst>
              <a:gd name="T0" fmla="*/ 4 w 7"/>
              <a:gd name="T1" fmla="*/ 4 h 5"/>
              <a:gd name="T2" fmla="*/ 6 w 7"/>
              <a:gd name="T3" fmla="*/ 5 h 5"/>
              <a:gd name="T4" fmla="*/ 4 w 7"/>
              <a:gd name="T5" fmla="*/ 5 h 5"/>
              <a:gd name="T6" fmla="*/ 2 w 7"/>
              <a:gd name="T7" fmla="*/ 2 h 5"/>
              <a:gd name="T8" fmla="*/ 4 w 7"/>
              <a:gd name="T9" fmla="*/ 0 h 5"/>
              <a:gd name="T10" fmla="*/ 4 w 7"/>
              <a:gd name="T11" fmla="*/ 1 h 5"/>
              <a:gd name="T12" fmla="*/ 3 w 7"/>
              <a:gd name="T13" fmla="*/ 2 h 5"/>
              <a:gd name="T14" fmla="*/ 5 w 7"/>
              <a:gd name="T15" fmla="*/ 3 h 5"/>
              <a:gd name="T16" fmla="*/ 6 w 7"/>
              <a:gd name="T17" fmla="*/ 3 h 5"/>
              <a:gd name="T18" fmla="*/ 7 w 7"/>
              <a:gd name="T19" fmla="*/ 4 h 5"/>
              <a:gd name="T20" fmla="*/ 4 w 7"/>
              <a:gd name="T2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5">
                <a:moveTo>
                  <a:pt x="4" y="4"/>
                </a:moveTo>
                <a:cubicBezTo>
                  <a:pt x="4" y="5"/>
                  <a:pt x="5" y="5"/>
                  <a:pt x="6" y="5"/>
                </a:cubicBezTo>
                <a:cubicBezTo>
                  <a:pt x="6" y="5"/>
                  <a:pt x="4" y="5"/>
                  <a:pt x="4" y="5"/>
                </a:cubicBezTo>
                <a:cubicBezTo>
                  <a:pt x="0" y="4"/>
                  <a:pt x="7" y="2"/>
                  <a:pt x="2" y="2"/>
                </a:cubicBezTo>
                <a:cubicBezTo>
                  <a:pt x="3" y="1"/>
                  <a:pt x="4" y="1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1"/>
                  <a:pt x="3" y="2"/>
                </a:cubicBezTo>
                <a:cubicBezTo>
                  <a:pt x="4" y="2"/>
                  <a:pt x="4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5" y="4"/>
                  <a:pt x="4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96"/>
          <p:cNvSpPr>
            <a:spLocks/>
          </p:cNvSpPr>
          <p:nvPr/>
        </p:nvSpPr>
        <p:spPr bwMode="auto">
          <a:xfrm>
            <a:off x="6746875" y="3100388"/>
            <a:ext cx="23813" cy="49213"/>
          </a:xfrm>
          <a:custGeom>
            <a:avLst/>
            <a:gdLst>
              <a:gd name="T0" fmla="*/ 0 w 1"/>
              <a:gd name="T1" fmla="*/ 2 h 2"/>
              <a:gd name="T2" fmla="*/ 1 w 1"/>
              <a:gd name="T3" fmla="*/ 1 h 2"/>
              <a:gd name="T4" fmla="*/ 1 w 1"/>
              <a:gd name="T5" fmla="*/ 1 h 2"/>
              <a:gd name="T6" fmla="*/ 1 w 1"/>
              <a:gd name="T7" fmla="*/ 2 h 2"/>
              <a:gd name="T8" fmla="*/ 0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1" y="2"/>
                </a:cubicBez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/>
          <p:cNvSpPr>
            <a:spLocks/>
          </p:cNvSpPr>
          <p:nvPr/>
        </p:nvSpPr>
        <p:spPr bwMode="auto">
          <a:xfrm>
            <a:off x="6770688" y="3198813"/>
            <a:ext cx="23813" cy="23813"/>
          </a:xfrm>
          <a:custGeom>
            <a:avLst/>
            <a:gdLst>
              <a:gd name="T0" fmla="*/ 0 w 15"/>
              <a:gd name="T1" fmla="*/ 0 h 15"/>
              <a:gd name="T2" fmla="*/ 15 w 15"/>
              <a:gd name="T3" fmla="*/ 0 h 15"/>
              <a:gd name="T4" fmla="*/ 15 w 15"/>
              <a:gd name="T5" fmla="*/ 15 h 15"/>
              <a:gd name="T6" fmla="*/ 0 w 15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5">
                <a:moveTo>
                  <a:pt x="0" y="0"/>
                </a:moveTo>
                <a:lnTo>
                  <a:pt x="15" y="0"/>
                </a:lnTo>
                <a:lnTo>
                  <a:pt x="15" y="1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98"/>
          <p:cNvSpPr>
            <a:spLocks/>
          </p:cNvSpPr>
          <p:nvPr/>
        </p:nvSpPr>
        <p:spPr bwMode="auto">
          <a:xfrm>
            <a:off x="6650038" y="2857500"/>
            <a:ext cx="96838" cy="73025"/>
          </a:xfrm>
          <a:custGeom>
            <a:avLst/>
            <a:gdLst>
              <a:gd name="T0" fmla="*/ 0 w 4"/>
              <a:gd name="T1" fmla="*/ 2 h 3"/>
              <a:gd name="T2" fmla="*/ 4 w 4"/>
              <a:gd name="T3" fmla="*/ 2 h 3"/>
              <a:gd name="T4" fmla="*/ 0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3" y="3"/>
                  <a:pt x="2" y="0"/>
                  <a:pt x="4" y="2"/>
                </a:cubicBezTo>
                <a:cubicBezTo>
                  <a:pt x="3" y="2"/>
                  <a:pt x="2" y="2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99"/>
          <p:cNvSpPr>
            <a:spLocks/>
          </p:cNvSpPr>
          <p:nvPr/>
        </p:nvSpPr>
        <p:spPr bwMode="auto">
          <a:xfrm>
            <a:off x="6577013" y="2247900"/>
            <a:ext cx="49213" cy="0"/>
          </a:xfrm>
          <a:custGeom>
            <a:avLst/>
            <a:gdLst>
              <a:gd name="T0" fmla="*/ 0 w 31"/>
              <a:gd name="T1" fmla="*/ 31 w 31"/>
              <a:gd name="T2" fmla="*/ 16 w 31"/>
              <a:gd name="T3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1">
                <a:moveTo>
                  <a:pt x="0" y="0"/>
                </a:moveTo>
                <a:lnTo>
                  <a:pt x="31" y="0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00"/>
          <p:cNvSpPr>
            <a:spLocks/>
          </p:cNvSpPr>
          <p:nvPr/>
        </p:nvSpPr>
        <p:spPr bwMode="auto">
          <a:xfrm>
            <a:off x="6673850" y="3100388"/>
            <a:ext cx="49213" cy="73025"/>
          </a:xfrm>
          <a:custGeom>
            <a:avLst/>
            <a:gdLst>
              <a:gd name="T0" fmla="*/ 0 w 2"/>
              <a:gd name="T1" fmla="*/ 2 h 3"/>
              <a:gd name="T2" fmla="*/ 2 w 2"/>
              <a:gd name="T3" fmla="*/ 2 h 3"/>
              <a:gd name="T4" fmla="*/ 0 w 2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0" y="2"/>
                </a:moveTo>
                <a:cubicBezTo>
                  <a:pt x="1" y="0"/>
                  <a:pt x="1" y="3"/>
                  <a:pt x="2" y="2"/>
                </a:cubicBez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01"/>
          <p:cNvSpPr>
            <a:spLocks/>
          </p:cNvSpPr>
          <p:nvPr/>
        </p:nvSpPr>
        <p:spPr bwMode="auto">
          <a:xfrm>
            <a:off x="6602413" y="2954338"/>
            <a:ext cx="23813" cy="49213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1 h 2"/>
              <a:gd name="T6" fmla="*/ 1 w 1"/>
              <a:gd name="T7" fmla="*/ 0 h 2"/>
              <a:gd name="T8" fmla="*/ 1 w 1"/>
              <a:gd name="T9" fmla="*/ 1 h 2"/>
              <a:gd name="T10" fmla="*/ 0 w 1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02"/>
          <p:cNvSpPr>
            <a:spLocks/>
          </p:cNvSpPr>
          <p:nvPr/>
        </p:nvSpPr>
        <p:spPr bwMode="auto">
          <a:xfrm>
            <a:off x="6602413" y="3149600"/>
            <a:ext cx="47625" cy="23813"/>
          </a:xfrm>
          <a:custGeom>
            <a:avLst/>
            <a:gdLst>
              <a:gd name="T0" fmla="*/ 30 w 30"/>
              <a:gd name="T1" fmla="*/ 0 h 15"/>
              <a:gd name="T2" fmla="*/ 30 w 30"/>
              <a:gd name="T3" fmla="*/ 0 h 15"/>
              <a:gd name="T4" fmla="*/ 0 w 30"/>
              <a:gd name="T5" fmla="*/ 15 h 15"/>
              <a:gd name="T6" fmla="*/ 0 w 30"/>
              <a:gd name="T7" fmla="*/ 0 h 15"/>
              <a:gd name="T8" fmla="*/ 30 w 3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30" y="0"/>
                </a:moveTo>
                <a:lnTo>
                  <a:pt x="30" y="0"/>
                </a:lnTo>
                <a:lnTo>
                  <a:pt x="0" y="15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03"/>
          <p:cNvSpPr>
            <a:spLocks/>
          </p:cNvSpPr>
          <p:nvPr/>
        </p:nvSpPr>
        <p:spPr bwMode="auto">
          <a:xfrm>
            <a:off x="6794500" y="5000625"/>
            <a:ext cx="73025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cubicBezTo>
                  <a:pt x="3" y="0"/>
                  <a:pt x="1" y="0"/>
                  <a:pt x="0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04"/>
          <p:cNvSpPr>
            <a:spLocks/>
          </p:cNvSpPr>
          <p:nvPr/>
        </p:nvSpPr>
        <p:spPr bwMode="auto">
          <a:xfrm>
            <a:off x="6337300" y="1955800"/>
            <a:ext cx="168275" cy="73025"/>
          </a:xfrm>
          <a:custGeom>
            <a:avLst/>
            <a:gdLst>
              <a:gd name="T0" fmla="*/ 7 w 7"/>
              <a:gd name="T1" fmla="*/ 2 h 3"/>
              <a:gd name="T2" fmla="*/ 5 w 7"/>
              <a:gd name="T3" fmla="*/ 1 h 3"/>
              <a:gd name="T4" fmla="*/ 4 w 7"/>
              <a:gd name="T5" fmla="*/ 3 h 3"/>
              <a:gd name="T6" fmla="*/ 3 w 7"/>
              <a:gd name="T7" fmla="*/ 2 h 3"/>
              <a:gd name="T8" fmla="*/ 0 w 7"/>
              <a:gd name="T9" fmla="*/ 3 h 3"/>
              <a:gd name="T10" fmla="*/ 0 w 7"/>
              <a:gd name="T11" fmla="*/ 2 h 3"/>
              <a:gd name="T12" fmla="*/ 0 w 7"/>
              <a:gd name="T13" fmla="*/ 2 h 3"/>
              <a:gd name="T14" fmla="*/ 5 w 7"/>
              <a:gd name="T15" fmla="*/ 1 h 3"/>
              <a:gd name="T16" fmla="*/ 7 w 7"/>
              <a:gd name="T1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">
                <a:moveTo>
                  <a:pt x="7" y="2"/>
                </a:moveTo>
                <a:cubicBezTo>
                  <a:pt x="6" y="2"/>
                  <a:pt x="6" y="1"/>
                  <a:pt x="5" y="1"/>
                </a:cubicBezTo>
                <a:cubicBezTo>
                  <a:pt x="5" y="2"/>
                  <a:pt x="5" y="3"/>
                  <a:pt x="4" y="3"/>
                </a:cubicBezTo>
                <a:cubicBezTo>
                  <a:pt x="4" y="3"/>
                  <a:pt x="4" y="2"/>
                  <a:pt x="3" y="2"/>
                </a:cubicBezTo>
                <a:cubicBezTo>
                  <a:pt x="2" y="2"/>
                  <a:pt x="1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3" y="1"/>
                  <a:pt x="5" y="1"/>
                </a:cubicBezTo>
                <a:cubicBezTo>
                  <a:pt x="4" y="1"/>
                  <a:pt x="7" y="0"/>
                  <a:pt x="7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305"/>
          <p:cNvSpPr>
            <a:spLocks noChangeArrowheads="1"/>
          </p:cNvSpPr>
          <p:nvPr/>
        </p:nvSpPr>
        <p:spPr bwMode="auto">
          <a:xfrm>
            <a:off x="6626225" y="3222625"/>
            <a:ext cx="238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06"/>
          <p:cNvSpPr>
            <a:spLocks/>
          </p:cNvSpPr>
          <p:nvPr/>
        </p:nvSpPr>
        <p:spPr bwMode="auto">
          <a:xfrm>
            <a:off x="6626225" y="3467100"/>
            <a:ext cx="47625" cy="47625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2"/>
                  <a:pt x="1" y="2"/>
                  <a:pt x="0" y="1"/>
                </a:cubicBezTo>
                <a:cubicBezTo>
                  <a:pt x="1" y="1"/>
                  <a:pt x="2" y="0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07"/>
          <p:cNvSpPr>
            <a:spLocks/>
          </p:cNvSpPr>
          <p:nvPr/>
        </p:nvSpPr>
        <p:spPr bwMode="auto">
          <a:xfrm>
            <a:off x="5492750" y="2808288"/>
            <a:ext cx="1109663" cy="292100"/>
          </a:xfrm>
          <a:custGeom>
            <a:avLst/>
            <a:gdLst>
              <a:gd name="T0" fmla="*/ 41 w 46"/>
              <a:gd name="T1" fmla="*/ 10 h 12"/>
              <a:gd name="T2" fmla="*/ 39 w 46"/>
              <a:gd name="T3" fmla="*/ 8 h 12"/>
              <a:gd name="T4" fmla="*/ 36 w 46"/>
              <a:gd name="T5" fmla="*/ 9 h 12"/>
              <a:gd name="T6" fmla="*/ 33 w 46"/>
              <a:gd name="T7" fmla="*/ 8 h 12"/>
              <a:gd name="T8" fmla="*/ 34 w 46"/>
              <a:gd name="T9" fmla="*/ 10 h 12"/>
              <a:gd name="T10" fmla="*/ 35 w 46"/>
              <a:gd name="T11" fmla="*/ 11 h 12"/>
              <a:gd name="T12" fmla="*/ 29 w 46"/>
              <a:gd name="T13" fmla="*/ 11 h 12"/>
              <a:gd name="T14" fmla="*/ 29 w 46"/>
              <a:gd name="T15" fmla="*/ 9 h 12"/>
              <a:gd name="T16" fmla="*/ 32 w 46"/>
              <a:gd name="T17" fmla="*/ 7 h 12"/>
              <a:gd name="T18" fmla="*/ 28 w 46"/>
              <a:gd name="T19" fmla="*/ 8 h 12"/>
              <a:gd name="T20" fmla="*/ 27 w 46"/>
              <a:gd name="T21" fmla="*/ 8 h 12"/>
              <a:gd name="T22" fmla="*/ 22 w 46"/>
              <a:gd name="T23" fmla="*/ 8 h 12"/>
              <a:gd name="T24" fmla="*/ 20 w 46"/>
              <a:gd name="T25" fmla="*/ 8 h 12"/>
              <a:gd name="T26" fmla="*/ 19 w 46"/>
              <a:gd name="T27" fmla="*/ 9 h 12"/>
              <a:gd name="T28" fmla="*/ 18 w 46"/>
              <a:gd name="T29" fmla="*/ 8 h 12"/>
              <a:gd name="T30" fmla="*/ 12 w 46"/>
              <a:gd name="T31" fmla="*/ 9 h 12"/>
              <a:gd name="T32" fmla="*/ 0 w 46"/>
              <a:gd name="T33" fmla="*/ 12 h 12"/>
              <a:gd name="T34" fmla="*/ 8 w 46"/>
              <a:gd name="T35" fmla="*/ 10 h 12"/>
              <a:gd name="T36" fmla="*/ 5 w 46"/>
              <a:gd name="T37" fmla="*/ 9 h 12"/>
              <a:gd name="T38" fmla="*/ 5 w 46"/>
              <a:gd name="T39" fmla="*/ 7 h 12"/>
              <a:gd name="T40" fmla="*/ 18 w 46"/>
              <a:gd name="T41" fmla="*/ 4 h 12"/>
              <a:gd name="T42" fmla="*/ 20 w 46"/>
              <a:gd name="T43" fmla="*/ 3 h 12"/>
              <a:gd name="T44" fmla="*/ 21 w 46"/>
              <a:gd name="T45" fmla="*/ 3 h 12"/>
              <a:gd name="T46" fmla="*/ 24 w 46"/>
              <a:gd name="T47" fmla="*/ 3 h 12"/>
              <a:gd name="T48" fmla="*/ 25 w 46"/>
              <a:gd name="T49" fmla="*/ 3 h 12"/>
              <a:gd name="T50" fmla="*/ 26 w 46"/>
              <a:gd name="T51" fmla="*/ 2 h 12"/>
              <a:gd name="T52" fmla="*/ 34 w 46"/>
              <a:gd name="T53" fmla="*/ 1 h 12"/>
              <a:gd name="T54" fmla="*/ 44 w 46"/>
              <a:gd name="T55" fmla="*/ 5 h 12"/>
              <a:gd name="T56" fmla="*/ 41 w 46"/>
              <a:gd name="T57" fmla="*/ 5 h 12"/>
              <a:gd name="T58" fmla="*/ 35 w 46"/>
              <a:gd name="T59" fmla="*/ 4 h 12"/>
              <a:gd name="T60" fmla="*/ 34 w 46"/>
              <a:gd name="T61" fmla="*/ 4 h 12"/>
              <a:gd name="T62" fmla="*/ 42 w 46"/>
              <a:gd name="T63" fmla="*/ 7 h 12"/>
              <a:gd name="T64" fmla="*/ 46 w 46"/>
              <a:gd name="T65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6" h="12">
                <a:moveTo>
                  <a:pt x="44" y="7"/>
                </a:moveTo>
                <a:cubicBezTo>
                  <a:pt x="43" y="8"/>
                  <a:pt x="43" y="10"/>
                  <a:pt x="41" y="10"/>
                </a:cubicBezTo>
                <a:cubicBezTo>
                  <a:pt x="41" y="10"/>
                  <a:pt x="43" y="10"/>
                  <a:pt x="42" y="8"/>
                </a:cubicBezTo>
                <a:cubicBezTo>
                  <a:pt x="41" y="7"/>
                  <a:pt x="40" y="10"/>
                  <a:pt x="39" y="8"/>
                </a:cubicBezTo>
                <a:cubicBezTo>
                  <a:pt x="40" y="9"/>
                  <a:pt x="36" y="8"/>
                  <a:pt x="38" y="10"/>
                </a:cubicBezTo>
                <a:cubicBezTo>
                  <a:pt x="37" y="11"/>
                  <a:pt x="37" y="9"/>
                  <a:pt x="36" y="9"/>
                </a:cubicBezTo>
                <a:cubicBezTo>
                  <a:pt x="35" y="9"/>
                  <a:pt x="36" y="10"/>
                  <a:pt x="36" y="9"/>
                </a:cubicBezTo>
                <a:cubicBezTo>
                  <a:pt x="35" y="8"/>
                  <a:pt x="34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3" y="9"/>
                  <a:pt x="34" y="10"/>
                  <a:pt x="34" y="10"/>
                </a:cubicBezTo>
                <a:cubicBezTo>
                  <a:pt x="34" y="10"/>
                  <a:pt x="34" y="10"/>
                  <a:pt x="33" y="10"/>
                </a:cubicBezTo>
                <a:cubicBezTo>
                  <a:pt x="33" y="11"/>
                  <a:pt x="34" y="11"/>
                  <a:pt x="35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4" y="12"/>
                  <a:pt x="32" y="10"/>
                  <a:pt x="29" y="11"/>
                </a:cubicBezTo>
                <a:cubicBezTo>
                  <a:pt x="33" y="10"/>
                  <a:pt x="33" y="10"/>
                  <a:pt x="33" y="10"/>
                </a:cubicBezTo>
                <a:cubicBezTo>
                  <a:pt x="32" y="9"/>
                  <a:pt x="31" y="9"/>
                  <a:pt x="29" y="9"/>
                </a:cubicBezTo>
                <a:cubicBezTo>
                  <a:pt x="30" y="9"/>
                  <a:pt x="32" y="9"/>
                  <a:pt x="33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0" y="7"/>
                  <a:pt x="33" y="8"/>
                  <a:pt x="33" y="7"/>
                </a:cubicBezTo>
                <a:cubicBezTo>
                  <a:pt x="31" y="6"/>
                  <a:pt x="29" y="7"/>
                  <a:pt x="28" y="8"/>
                </a:cubicBezTo>
                <a:cubicBezTo>
                  <a:pt x="28" y="8"/>
                  <a:pt x="28" y="8"/>
                  <a:pt x="27" y="7"/>
                </a:cubicBezTo>
                <a:cubicBezTo>
                  <a:pt x="27" y="7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4" y="9"/>
                  <a:pt x="22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8"/>
                  <a:pt x="20" y="7"/>
                  <a:pt x="20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9"/>
                  <a:pt x="18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8"/>
                  <a:pt x="16" y="8"/>
                  <a:pt x="14" y="8"/>
                </a:cubicBezTo>
                <a:cubicBezTo>
                  <a:pt x="13" y="8"/>
                  <a:pt x="12" y="9"/>
                  <a:pt x="12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9" y="12"/>
                  <a:pt x="4" y="11"/>
                  <a:pt x="0" y="12"/>
                </a:cubicBezTo>
                <a:cubicBezTo>
                  <a:pt x="2" y="11"/>
                  <a:pt x="5" y="11"/>
                  <a:pt x="6" y="10"/>
                </a:cubicBezTo>
                <a:cubicBezTo>
                  <a:pt x="7" y="11"/>
                  <a:pt x="8" y="10"/>
                  <a:pt x="8" y="10"/>
                </a:cubicBezTo>
                <a:cubicBezTo>
                  <a:pt x="9" y="9"/>
                  <a:pt x="7" y="9"/>
                  <a:pt x="7" y="8"/>
                </a:cubicBezTo>
                <a:cubicBezTo>
                  <a:pt x="7" y="9"/>
                  <a:pt x="6" y="8"/>
                  <a:pt x="5" y="9"/>
                </a:cubicBezTo>
                <a:cubicBezTo>
                  <a:pt x="5" y="9"/>
                  <a:pt x="6" y="9"/>
                  <a:pt x="7" y="8"/>
                </a:cubicBezTo>
                <a:cubicBezTo>
                  <a:pt x="7" y="6"/>
                  <a:pt x="6" y="8"/>
                  <a:pt x="5" y="7"/>
                </a:cubicBezTo>
                <a:cubicBezTo>
                  <a:pt x="7" y="5"/>
                  <a:pt x="15" y="4"/>
                  <a:pt x="19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2"/>
                  <a:pt x="21" y="3"/>
                  <a:pt x="22" y="2"/>
                </a:cubicBezTo>
                <a:cubicBezTo>
                  <a:pt x="22" y="2"/>
                  <a:pt x="21" y="2"/>
                  <a:pt x="21" y="3"/>
                </a:cubicBezTo>
                <a:cubicBezTo>
                  <a:pt x="21" y="3"/>
                  <a:pt x="22" y="4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7" y="2"/>
                </a:cubicBezTo>
                <a:cubicBezTo>
                  <a:pt x="28" y="2"/>
                  <a:pt x="31" y="0"/>
                  <a:pt x="34" y="1"/>
                </a:cubicBezTo>
                <a:cubicBezTo>
                  <a:pt x="37" y="3"/>
                  <a:pt x="41" y="1"/>
                  <a:pt x="44" y="3"/>
                </a:cubicBezTo>
                <a:cubicBezTo>
                  <a:pt x="45" y="4"/>
                  <a:pt x="43" y="4"/>
                  <a:pt x="44" y="5"/>
                </a:cubicBezTo>
                <a:cubicBezTo>
                  <a:pt x="44" y="5"/>
                  <a:pt x="41" y="5"/>
                  <a:pt x="42" y="3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4"/>
                </a:cubicBezTo>
                <a:cubicBezTo>
                  <a:pt x="39" y="4"/>
                  <a:pt x="37" y="4"/>
                  <a:pt x="35" y="4"/>
                </a:cubicBezTo>
                <a:cubicBezTo>
                  <a:pt x="35" y="4"/>
                  <a:pt x="35" y="4"/>
                  <a:pt x="35" y="3"/>
                </a:cubicBezTo>
                <a:cubicBezTo>
                  <a:pt x="34" y="4"/>
                  <a:pt x="34" y="3"/>
                  <a:pt x="34" y="4"/>
                </a:cubicBezTo>
                <a:cubicBezTo>
                  <a:pt x="34" y="7"/>
                  <a:pt x="40" y="4"/>
                  <a:pt x="40" y="7"/>
                </a:cubicBezTo>
                <a:cubicBezTo>
                  <a:pt x="40" y="8"/>
                  <a:pt x="41" y="7"/>
                  <a:pt x="42" y="7"/>
                </a:cubicBezTo>
                <a:cubicBezTo>
                  <a:pt x="42" y="6"/>
                  <a:pt x="42" y="6"/>
                  <a:pt x="42" y="6"/>
                </a:cubicBezTo>
                <a:cubicBezTo>
                  <a:pt x="43" y="7"/>
                  <a:pt x="45" y="7"/>
                  <a:pt x="46" y="9"/>
                </a:cubicBezTo>
                <a:cubicBezTo>
                  <a:pt x="45" y="9"/>
                  <a:pt x="45" y="8"/>
                  <a:pt x="44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/>
          <p:cNvSpPr>
            <a:spLocks/>
          </p:cNvSpPr>
          <p:nvPr/>
        </p:nvSpPr>
        <p:spPr bwMode="auto">
          <a:xfrm>
            <a:off x="6770688" y="4903788"/>
            <a:ext cx="47625" cy="23813"/>
          </a:xfrm>
          <a:custGeom>
            <a:avLst/>
            <a:gdLst>
              <a:gd name="T0" fmla="*/ 30 w 30"/>
              <a:gd name="T1" fmla="*/ 0 h 15"/>
              <a:gd name="T2" fmla="*/ 30 w 30"/>
              <a:gd name="T3" fmla="*/ 0 h 15"/>
              <a:gd name="T4" fmla="*/ 0 w 30"/>
              <a:gd name="T5" fmla="*/ 15 h 15"/>
              <a:gd name="T6" fmla="*/ 0 w 30"/>
              <a:gd name="T7" fmla="*/ 0 h 15"/>
              <a:gd name="T8" fmla="*/ 30 w 3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30" y="0"/>
                </a:moveTo>
                <a:lnTo>
                  <a:pt x="30" y="0"/>
                </a:lnTo>
                <a:lnTo>
                  <a:pt x="0" y="15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09"/>
          <p:cNvSpPr>
            <a:spLocks/>
          </p:cNvSpPr>
          <p:nvPr/>
        </p:nvSpPr>
        <p:spPr bwMode="auto">
          <a:xfrm>
            <a:off x="6553200" y="3222625"/>
            <a:ext cx="49213" cy="23813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0"/>
          <p:cNvSpPr>
            <a:spLocks/>
          </p:cNvSpPr>
          <p:nvPr/>
        </p:nvSpPr>
        <p:spPr bwMode="auto">
          <a:xfrm>
            <a:off x="6553200" y="3417888"/>
            <a:ext cx="73025" cy="49213"/>
          </a:xfrm>
          <a:custGeom>
            <a:avLst/>
            <a:gdLst>
              <a:gd name="T0" fmla="*/ 0 w 3"/>
              <a:gd name="T1" fmla="*/ 2 h 2"/>
              <a:gd name="T2" fmla="*/ 0 w 3"/>
              <a:gd name="T3" fmla="*/ 0 h 2"/>
              <a:gd name="T4" fmla="*/ 3 w 3"/>
              <a:gd name="T5" fmla="*/ 0 h 2"/>
              <a:gd name="T6" fmla="*/ 0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0"/>
                  <a:pt x="3" y="0"/>
                </a:cubicBezTo>
                <a:cubicBezTo>
                  <a:pt x="2" y="2"/>
                  <a:pt x="1" y="1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11"/>
          <p:cNvSpPr>
            <a:spLocks/>
          </p:cNvSpPr>
          <p:nvPr/>
        </p:nvSpPr>
        <p:spPr bwMode="auto">
          <a:xfrm>
            <a:off x="6481763" y="3514725"/>
            <a:ext cx="95250" cy="25400"/>
          </a:xfrm>
          <a:custGeom>
            <a:avLst/>
            <a:gdLst>
              <a:gd name="T0" fmla="*/ 45 w 60"/>
              <a:gd name="T1" fmla="*/ 0 h 16"/>
              <a:gd name="T2" fmla="*/ 60 w 60"/>
              <a:gd name="T3" fmla="*/ 0 h 16"/>
              <a:gd name="T4" fmla="*/ 15 w 60"/>
              <a:gd name="T5" fmla="*/ 16 h 16"/>
              <a:gd name="T6" fmla="*/ 0 w 60"/>
              <a:gd name="T7" fmla="*/ 0 h 16"/>
              <a:gd name="T8" fmla="*/ 45 w 60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6">
                <a:moveTo>
                  <a:pt x="45" y="0"/>
                </a:moveTo>
                <a:lnTo>
                  <a:pt x="60" y="0"/>
                </a:lnTo>
                <a:lnTo>
                  <a:pt x="15" y="16"/>
                </a:lnTo>
                <a:lnTo>
                  <a:pt x="0" y="0"/>
                </a:lnTo>
                <a:lnTo>
                  <a:pt x="4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Rectangle 312"/>
          <p:cNvSpPr>
            <a:spLocks noChangeArrowheads="1"/>
          </p:cNvSpPr>
          <p:nvPr/>
        </p:nvSpPr>
        <p:spPr bwMode="auto">
          <a:xfrm>
            <a:off x="6432550" y="3587750"/>
            <a:ext cx="730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3"/>
          <p:cNvSpPr>
            <a:spLocks/>
          </p:cNvSpPr>
          <p:nvPr/>
        </p:nvSpPr>
        <p:spPr bwMode="auto">
          <a:xfrm>
            <a:off x="6288088" y="2320925"/>
            <a:ext cx="49213" cy="25400"/>
          </a:xfrm>
          <a:custGeom>
            <a:avLst/>
            <a:gdLst>
              <a:gd name="T0" fmla="*/ 0 w 2"/>
              <a:gd name="T1" fmla="*/ 1 h 1"/>
              <a:gd name="T2" fmla="*/ 1 w 2"/>
              <a:gd name="T3" fmla="*/ 0 h 1"/>
              <a:gd name="T4" fmla="*/ 1 w 2"/>
              <a:gd name="T5" fmla="*/ 0 h 1"/>
              <a:gd name="T6" fmla="*/ 2 w 2"/>
              <a:gd name="T7" fmla="*/ 0 h 1"/>
              <a:gd name="T8" fmla="*/ 0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4"/>
          <p:cNvSpPr>
            <a:spLocks/>
          </p:cNvSpPr>
          <p:nvPr/>
        </p:nvSpPr>
        <p:spPr bwMode="auto">
          <a:xfrm>
            <a:off x="6216650" y="2005013"/>
            <a:ext cx="23813" cy="23813"/>
          </a:xfrm>
          <a:custGeom>
            <a:avLst/>
            <a:gdLst>
              <a:gd name="T0" fmla="*/ 0 w 15"/>
              <a:gd name="T1" fmla="*/ 15 h 15"/>
              <a:gd name="T2" fmla="*/ 0 w 15"/>
              <a:gd name="T3" fmla="*/ 0 h 15"/>
              <a:gd name="T4" fmla="*/ 15 w 15"/>
              <a:gd name="T5" fmla="*/ 0 h 15"/>
              <a:gd name="T6" fmla="*/ 15 w 15"/>
              <a:gd name="T7" fmla="*/ 0 h 15"/>
              <a:gd name="T8" fmla="*/ 0 w 15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0" y="0"/>
                </a:lnTo>
                <a:lnTo>
                  <a:pt x="15" y="0"/>
                </a:lnTo>
                <a:lnTo>
                  <a:pt x="15" y="0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5"/>
          <p:cNvSpPr>
            <a:spLocks/>
          </p:cNvSpPr>
          <p:nvPr/>
        </p:nvSpPr>
        <p:spPr bwMode="auto">
          <a:xfrm>
            <a:off x="6191250" y="2320925"/>
            <a:ext cx="73025" cy="49213"/>
          </a:xfrm>
          <a:custGeom>
            <a:avLst/>
            <a:gdLst>
              <a:gd name="T0" fmla="*/ 3 w 3"/>
              <a:gd name="T1" fmla="*/ 1 h 2"/>
              <a:gd name="T2" fmla="*/ 0 w 3"/>
              <a:gd name="T3" fmla="*/ 0 h 2"/>
              <a:gd name="T4" fmla="*/ 0 w 3"/>
              <a:gd name="T5" fmla="*/ 0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2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6"/>
          <p:cNvSpPr>
            <a:spLocks/>
          </p:cNvSpPr>
          <p:nvPr/>
        </p:nvSpPr>
        <p:spPr bwMode="auto">
          <a:xfrm>
            <a:off x="6143625" y="2005013"/>
            <a:ext cx="23813" cy="23813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7"/>
          <p:cNvSpPr>
            <a:spLocks/>
          </p:cNvSpPr>
          <p:nvPr/>
        </p:nvSpPr>
        <p:spPr bwMode="auto">
          <a:xfrm>
            <a:off x="6191250" y="2906713"/>
            <a:ext cx="96838" cy="23813"/>
          </a:xfrm>
          <a:custGeom>
            <a:avLst/>
            <a:gdLst>
              <a:gd name="T0" fmla="*/ 0 w 4"/>
              <a:gd name="T1" fmla="*/ 1 h 1"/>
              <a:gd name="T2" fmla="*/ 4 w 4"/>
              <a:gd name="T3" fmla="*/ 0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0"/>
                  <a:pt x="2" y="0"/>
                  <a:pt x="4" y="0"/>
                </a:cubicBezTo>
                <a:cubicBezTo>
                  <a:pt x="2" y="0"/>
                  <a:pt x="2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18"/>
          <p:cNvSpPr>
            <a:spLocks/>
          </p:cNvSpPr>
          <p:nvPr/>
        </p:nvSpPr>
        <p:spPr bwMode="auto">
          <a:xfrm>
            <a:off x="6143625" y="2881313"/>
            <a:ext cx="47625" cy="49213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1 w 2"/>
              <a:gd name="T5" fmla="*/ 1 h 2"/>
              <a:gd name="T6" fmla="*/ 1 w 2"/>
              <a:gd name="T7" fmla="*/ 1 h 2"/>
              <a:gd name="T8" fmla="*/ 2 w 2"/>
              <a:gd name="T9" fmla="*/ 0 h 2"/>
              <a:gd name="T10" fmla="*/ 1 w 2"/>
              <a:gd name="T11" fmla="*/ 1 h 2"/>
              <a:gd name="T12" fmla="*/ 1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lnTo>
                  <a:pt x="1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/>
          <p:cNvSpPr>
            <a:spLocks/>
          </p:cNvSpPr>
          <p:nvPr/>
        </p:nvSpPr>
        <p:spPr bwMode="auto">
          <a:xfrm>
            <a:off x="6216650" y="3467100"/>
            <a:ext cx="47625" cy="23813"/>
          </a:xfrm>
          <a:custGeom>
            <a:avLst/>
            <a:gdLst>
              <a:gd name="T0" fmla="*/ 30 w 30"/>
              <a:gd name="T1" fmla="*/ 0 h 15"/>
              <a:gd name="T2" fmla="*/ 0 w 30"/>
              <a:gd name="T3" fmla="*/ 15 h 15"/>
              <a:gd name="T4" fmla="*/ 30 w 30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5">
                <a:moveTo>
                  <a:pt x="30" y="0"/>
                </a:moveTo>
                <a:lnTo>
                  <a:pt x="0" y="15"/>
                </a:lnTo>
                <a:lnTo>
                  <a:pt x="3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Rectangle 320"/>
          <p:cNvSpPr>
            <a:spLocks noChangeArrowheads="1"/>
          </p:cNvSpPr>
          <p:nvPr/>
        </p:nvSpPr>
        <p:spPr bwMode="auto">
          <a:xfrm>
            <a:off x="6191250" y="3344863"/>
            <a:ext cx="492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21"/>
          <p:cNvSpPr>
            <a:spLocks/>
          </p:cNvSpPr>
          <p:nvPr/>
        </p:nvSpPr>
        <p:spPr bwMode="auto">
          <a:xfrm>
            <a:off x="6167438" y="3540125"/>
            <a:ext cx="96838" cy="0"/>
          </a:xfrm>
          <a:custGeom>
            <a:avLst/>
            <a:gdLst>
              <a:gd name="T0" fmla="*/ 61 w 61"/>
              <a:gd name="T1" fmla="*/ 0 w 61"/>
              <a:gd name="T2" fmla="*/ 61 w 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1">
                <a:moveTo>
                  <a:pt x="61" y="0"/>
                </a:moveTo>
                <a:lnTo>
                  <a:pt x="0" y="0"/>
                </a:lnTo>
                <a:lnTo>
                  <a:pt x="6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22"/>
          <p:cNvSpPr>
            <a:spLocks/>
          </p:cNvSpPr>
          <p:nvPr/>
        </p:nvSpPr>
        <p:spPr bwMode="auto">
          <a:xfrm>
            <a:off x="6022975" y="2005013"/>
            <a:ext cx="47625" cy="47625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2 w 2"/>
              <a:gd name="T5" fmla="*/ 0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2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23"/>
          <p:cNvSpPr>
            <a:spLocks/>
          </p:cNvSpPr>
          <p:nvPr/>
        </p:nvSpPr>
        <p:spPr bwMode="auto">
          <a:xfrm>
            <a:off x="6070600" y="3222625"/>
            <a:ext cx="120650" cy="49213"/>
          </a:xfrm>
          <a:custGeom>
            <a:avLst/>
            <a:gdLst>
              <a:gd name="T0" fmla="*/ 5 w 5"/>
              <a:gd name="T1" fmla="*/ 1 h 2"/>
              <a:gd name="T2" fmla="*/ 0 w 5"/>
              <a:gd name="T3" fmla="*/ 2 h 2"/>
              <a:gd name="T4" fmla="*/ 0 w 5"/>
              <a:gd name="T5" fmla="*/ 1 h 2"/>
              <a:gd name="T6" fmla="*/ 1 w 5"/>
              <a:gd name="T7" fmla="*/ 0 h 2"/>
              <a:gd name="T8" fmla="*/ 5 w 5"/>
              <a:gd name="T9" fmla="*/ 0 h 2"/>
              <a:gd name="T10" fmla="*/ 5 w 5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">
                <a:moveTo>
                  <a:pt x="5" y="1"/>
                </a:moveTo>
                <a:cubicBezTo>
                  <a:pt x="3" y="0"/>
                  <a:pt x="2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1" y="0"/>
                </a:cubicBezTo>
                <a:cubicBezTo>
                  <a:pt x="2" y="1"/>
                  <a:pt x="4" y="1"/>
                  <a:pt x="5" y="0"/>
                </a:cubicBezTo>
                <a:lnTo>
                  <a:pt x="5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24"/>
          <p:cNvSpPr>
            <a:spLocks/>
          </p:cNvSpPr>
          <p:nvPr/>
        </p:nvSpPr>
        <p:spPr bwMode="auto">
          <a:xfrm>
            <a:off x="6119813" y="3587750"/>
            <a:ext cx="96838" cy="25400"/>
          </a:xfrm>
          <a:custGeom>
            <a:avLst/>
            <a:gdLst>
              <a:gd name="T0" fmla="*/ 61 w 61"/>
              <a:gd name="T1" fmla="*/ 0 h 16"/>
              <a:gd name="T2" fmla="*/ 61 w 61"/>
              <a:gd name="T3" fmla="*/ 16 h 16"/>
              <a:gd name="T4" fmla="*/ 0 w 61"/>
              <a:gd name="T5" fmla="*/ 16 h 16"/>
              <a:gd name="T6" fmla="*/ 0 w 61"/>
              <a:gd name="T7" fmla="*/ 16 h 16"/>
              <a:gd name="T8" fmla="*/ 61 w 61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16">
                <a:moveTo>
                  <a:pt x="61" y="0"/>
                </a:moveTo>
                <a:lnTo>
                  <a:pt x="61" y="16"/>
                </a:lnTo>
                <a:lnTo>
                  <a:pt x="0" y="16"/>
                </a:lnTo>
                <a:lnTo>
                  <a:pt x="0" y="16"/>
                </a:lnTo>
                <a:lnTo>
                  <a:pt x="6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25"/>
          <p:cNvSpPr>
            <a:spLocks/>
          </p:cNvSpPr>
          <p:nvPr/>
        </p:nvSpPr>
        <p:spPr bwMode="auto">
          <a:xfrm>
            <a:off x="6046788" y="2979738"/>
            <a:ext cx="49213" cy="0"/>
          </a:xfrm>
          <a:custGeom>
            <a:avLst/>
            <a:gdLst>
              <a:gd name="T0" fmla="*/ 0 w 31"/>
              <a:gd name="T1" fmla="*/ 15 w 31"/>
              <a:gd name="T2" fmla="*/ 31 w 31"/>
              <a:gd name="T3" fmla="*/ 0 w 3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1">
                <a:moveTo>
                  <a:pt x="0" y="0"/>
                </a:moveTo>
                <a:lnTo>
                  <a:pt x="15" y="0"/>
                </a:ln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Rectangle 326"/>
          <p:cNvSpPr>
            <a:spLocks noChangeArrowheads="1"/>
          </p:cNvSpPr>
          <p:nvPr/>
        </p:nvSpPr>
        <p:spPr bwMode="auto">
          <a:xfrm>
            <a:off x="6096000" y="3344863"/>
            <a:ext cx="23813" cy="23813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27"/>
          <p:cNvSpPr>
            <a:spLocks/>
          </p:cNvSpPr>
          <p:nvPr/>
        </p:nvSpPr>
        <p:spPr bwMode="auto">
          <a:xfrm>
            <a:off x="6119813" y="3660775"/>
            <a:ext cx="23813" cy="25400"/>
          </a:xfrm>
          <a:custGeom>
            <a:avLst/>
            <a:gdLst>
              <a:gd name="T0" fmla="*/ 15 w 15"/>
              <a:gd name="T1" fmla="*/ 0 h 16"/>
              <a:gd name="T2" fmla="*/ 15 w 15"/>
              <a:gd name="T3" fmla="*/ 16 h 16"/>
              <a:gd name="T4" fmla="*/ 0 w 15"/>
              <a:gd name="T5" fmla="*/ 16 h 16"/>
              <a:gd name="T6" fmla="*/ 0 w 15"/>
              <a:gd name="T7" fmla="*/ 16 h 16"/>
              <a:gd name="T8" fmla="*/ 15 w 15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6">
                <a:moveTo>
                  <a:pt x="15" y="0"/>
                </a:moveTo>
                <a:lnTo>
                  <a:pt x="15" y="16"/>
                </a:lnTo>
                <a:lnTo>
                  <a:pt x="0" y="16"/>
                </a:lnTo>
                <a:lnTo>
                  <a:pt x="0" y="16"/>
                </a:lnTo>
                <a:lnTo>
                  <a:pt x="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28"/>
          <p:cNvSpPr>
            <a:spLocks/>
          </p:cNvSpPr>
          <p:nvPr/>
        </p:nvSpPr>
        <p:spPr bwMode="auto">
          <a:xfrm>
            <a:off x="5878513" y="2028825"/>
            <a:ext cx="47625" cy="23813"/>
          </a:xfrm>
          <a:custGeom>
            <a:avLst/>
            <a:gdLst>
              <a:gd name="T0" fmla="*/ 0 w 30"/>
              <a:gd name="T1" fmla="*/ 15 h 15"/>
              <a:gd name="T2" fmla="*/ 15 w 30"/>
              <a:gd name="T3" fmla="*/ 0 h 15"/>
              <a:gd name="T4" fmla="*/ 30 w 30"/>
              <a:gd name="T5" fmla="*/ 15 h 15"/>
              <a:gd name="T6" fmla="*/ 0 w 30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15">
                <a:moveTo>
                  <a:pt x="0" y="15"/>
                </a:moveTo>
                <a:lnTo>
                  <a:pt x="15" y="0"/>
                </a:lnTo>
                <a:lnTo>
                  <a:pt x="3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29"/>
          <p:cNvSpPr>
            <a:spLocks/>
          </p:cNvSpPr>
          <p:nvPr/>
        </p:nvSpPr>
        <p:spPr bwMode="auto">
          <a:xfrm>
            <a:off x="5902325" y="2151063"/>
            <a:ext cx="23813" cy="23813"/>
          </a:xfrm>
          <a:custGeom>
            <a:avLst/>
            <a:gdLst>
              <a:gd name="T0" fmla="*/ 0 w 15"/>
              <a:gd name="T1" fmla="*/ 15 h 15"/>
              <a:gd name="T2" fmla="*/ 15 w 15"/>
              <a:gd name="T3" fmla="*/ 0 h 15"/>
              <a:gd name="T4" fmla="*/ 15 w 15"/>
              <a:gd name="T5" fmla="*/ 15 h 15"/>
              <a:gd name="T6" fmla="*/ 0 w 15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5" y="0"/>
                </a:lnTo>
                <a:lnTo>
                  <a:pt x="15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30"/>
          <p:cNvSpPr>
            <a:spLocks/>
          </p:cNvSpPr>
          <p:nvPr/>
        </p:nvSpPr>
        <p:spPr bwMode="auto">
          <a:xfrm>
            <a:off x="6191250" y="5414963"/>
            <a:ext cx="96838" cy="98425"/>
          </a:xfrm>
          <a:custGeom>
            <a:avLst/>
            <a:gdLst>
              <a:gd name="T0" fmla="*/ 4 w 4"/>
              <a:gd name="T1" fmla="*/ 3 h 4"/>
              <a:gd name="T2" fmla="*/ 3 w 4"/>
              <a:gd name="T3" fmla="*/ 2 h 4"/>
              <a:gd name="T4" fmla="*/ 2 w 4"/>
              <a:gd name="T5" fmla="*/ 3 h 4"/>
              <a:gd name="T6" fmla="*/ 1 w 4"/>
              <a:gd name="T7" fmla="*/ 4 h 4"/>
              <a:gd name="T8" fmla="*/ 2 w 4"/>
              <a:gd name="T9" fmla="*/ 2 h 4"/>
              <a:gd name="T10" fmla="*/ 0 w 4"/>
              <a:gd name="T11" fmla="*/ 1 h 4"/>
              <a:gd name="T12" fmla="*/ 4 w 4"/>
              <a:gd name="T13" fmla="*/ 2 h 4"/>
              <a:gd name="T14" fmla="*/ 4 w 4"/>
              <a:gd name="T1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4">
                <a:moveTo>
                  <a:pt x="4" y="3"/>
                </a:moveTo>
                <a:cubicBezTo>
                  <a:pt x="4" y="2"/>
                  <a:pt x="4" y="2"/>
                  <a:pt x="3" y="2"/>
                </a:cubicBezTo>
                <a:cubicBezTo>
                  <a:pt x="2" y="1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1"/>
                  <a:pt x="0" y="1"/>
                </a:cubicBezTo>
                <a:cubicBezTo>
                  <a:pt x="1" y="0"/>
                  <a:pt x="3" y="1"/>
                  <a:pt x="4" y="2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31"/>
          <p:cNvSpPr>
            <a:spLocks/>
          </p:cNvSpPr>
          <p:nvPr/>
        </p:nvSpPr>
        <p:spPr bwMode="auto">
          <a:xfrm>
            <a:off x="5829300" y="2174875"/>
            <a:ext cx="25400" cy="254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332"/>
          <p:cNvSpPr>
            <a:spLocks noChangeArrowheads="1"/>
          </p:cNvSpPr>
          <p:nvPr/>
        </p:nvSpPr>
        <p:spPr bwMode="auto">
          <a:xfrm>
            <a:off x="5829300" y="2273300"/>
            <a:ext cx="25400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33"/>
          <p:cNvSpPr>
            <a:spLocks/>
          </p:cNvSpPr>
          <p:nvPr/>
        </p:nvSpPr>
        <p:spPr bwMode="auto">
          <a:xfrm>
            <a:off x="5781675" y="3027363"/>
            <a:ext cx="144463" cy="73025"/>
          </a:xfrm>
          <a:custGeom>
            <a:avLst/>
            <a:gdLst>
              <a:gd name="T0" fmla="*/ 0 w 6"/>
              <a:gd name="T1" fmla="*/ 3 h 3"/>
              <a:gd name="T2" fmla="*/ 3 w 6"/>
              <a:gd name="T3" fmla="*/ 2 h 3"/>
              <a:gd name="T4" fmla="*/ 4 w 6"/>
              <a:gd name="T5" fmla="*/ 1 h 3"/>
              <a:gd name="T6" fmla="*/ 4 w 6"/>
              <a:gd name="T7" fmla="*/ 1 h 3"/>
              <a:gd name="T8" fmla="*/ 6 w 6"/>
              <a:gd name="T9" fmla="*/ 1 h 3"/>
              <a:gd name="T10" fmla="*/ 4 w 6"/>
              <a:gd name="T11" fmla="*/ 2 h 3"/>
              <a:gd name="T12" fmla="*/ 6 w 6"/>
              <a:gd name="T13" fmla="*/ 2 h 3"/>
              <a:gd name="T14" fmla="*/ 0 w 6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3">
                <a:moveTo>
                  <a:pt x="0" y="3"/>
                </a:moveTo>
                <a:cubicBezTo>
                  <a:pt x="1" y="2"/>
                  <a:pt x="2" y="0"/>
                  <a:pt x="3" y="2"/>
                </a:cubicBezTo>
                <a:cubicBezTo>
                  <a:pt x="3" y="2"/>
                  <a:pt x="4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4" y="1"/>
                  <a:pt x="4" y="2"/>
                </a:cubicBezTo>
                <a:cubicBezTo>
                  <a:pt x="6" y="2"/>
                  <a:pt x="6" y="2"/>
                  <a:pt x="6" y="2"/>
                </a:cubicBez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Rectangle 334"/>
          <p:cNvSpPr>
            <a:spLocks noChangeArrowheads="1"/>
          </p:cNvSpPr>
          <p:nvPr/>
        </p:nvSpPr>
        <p:spPr bwMode="auto">
          <a:xfrm>
            <a:off x="5684838" y="2174875"/>
            <a:ext cx="49213" cy="25400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35"/>
          <p:cNvSpPr>
            <a:spLocks/>
          </p:cNvSpPr>
          <p:nvPr/>
        </p:nvSpPr>
        <p:spPr bwMode="auto">
          <a:xfrm>
            <a:off x="5710238" y="2711450"/>
            <a:ext cx="71438" cy="49213"/>
          </a:xfrm>
          <a:custGeom>
            <a:avLst/>
            <a:gdLst>
              <a:gd name="T0" fmla="*/ 0 w 3"/>
              <a:gd name="T1" fmla="*/ 2 h 2"/>
              <a:gd name="T2" fmla="*/ 3 w 3"/>
              <a:gd name="T3" fmla="*/ 2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0"/>
                  <a:pt x="2" y="2"/>
                  <a:pt x="3" y="2"/>
                </a:cubicBezTo>
                <a:cubicBezTo>
                  <a:pt x="2" y="1"/>
                  <a:pt x="1" y="2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Rectangle 336"/>
          <p:cNvSpPr>
            <a:spLocks noChangeArrowheads="1"/>
          </p:cNvSpPr>
          <p:nvPr/>
        </p:nvSpPr>
        <p:spPr bwMode="auto">
          <a:xfrm>
            <a:off x="5757863" y="3173413"/>
            <a:ext cx="47625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37"/>
          <p:cNvSpPr>
            <a:spLocks/>
          </p:cNvSpPr>
          <p:nvPr/>
        </p:nvSpPr>
        <p:spPr bwMode="auto">
          <a:xfrm>
            <a:off x="5734050" y="3027363"/>
            <a:ext cx="47625" cy="49213"/>
          </a:xfrm>
          <a:custGeom>
            <a:avLst/>
            <a:gdLst>
              <a:gd name="T0" fmla="*/ 0 w 2"/>
              <a:gd name="T1" fmla="*/ 0 h 2"/>
              <a:gd name="T2" fmla="*/ 2 w 2"/>
              <a:gd name="T3" fmla="*/ 1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38"/>
          <p:cNvSpPr>
            <a:spLocks/>
          </p:cNvSpPr>
          <p:nvPr/>
        </p:nvSpPr>
        <p:spPr bwMode="auto">
          <a:xfrm>
            <a:off x="5757863" y="3246438"/>
            <a:ext cx="23813" cy="25400"/>
          </a:xfrm>
          <a:custGeom>
            <a:avLst/>
            <a:gdLst>
              <a:gd name="T0" fmla="*/ 0 w 15"/>
              <a:gd name="T1" fmla="*/ 16 h 16"/>
              <a:gd name="T2" fmla="*/ 15 w 15"/>
              <a:gd name="T3" fmla="*/ 0 h 16"/>
              <a:gd name="T4" fmla="*/ 15 w 15"/>
              <a:gd name="T5" fmla="*/ 16 h 16"/>
              <a:gd name="T6" fmla="*/ 0 w 15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6">
                <a:moveTo>
                  <a:pt x="0" y="16"/>
                </a:moveTo>
                <a:lnTo>
                  <a:pt x="15" y="0"/>
                </a:lnTo>
                <a:lnTo>
                  <a:pt x="15" y="16"/>
                </a:lnTo>
                <a:lnTo>
                  <a:pt x="0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Rectangle 339"/>
          <p:cNvSpPr>
            <a:spLocks noChangeArrowheads="1"/>
          </p:cNvSpPr>
          <p:nvPr/>
        </p:nvSpPr>
        <p:spPr bwMode="auto">
          <a:xfrm>
            <a:off x="5540375" y="2005013"/>
            <a:ext cx="238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40"/>
          <p:cNvSpPr>
            <a:spLocks/>
          </p:cNvSpPr>
          <p:nvPr/>
        </p:nvSpPr>
        <p:spPr bwMode="auto">
          <a:xfrm>
            <a:off x="5684838" y="3467100"/>
            <a:ext cx="49213" cy="23813"/>
          </a:xfrm>
          <a:custGeom>
            <a:avLst/>
            <a:gdLst>
              <a:gd name="T0" fmla="*/ 31 w 31"/>
              <a:gd name="T1" fmla="*/ 0 h 15"/>
              <a:gd name="T2" fmla="*/ 31 w 31"/>
              <a:gd name="T3" fmla="*/ 15 h 15"/>
              <a:gd name="T4" fmla="*/ 0 w 31"/>
              <a:gd name="T5" fmla="*/ 15 h 15"/>
              <a:gd name="T6" fmla="*/ 0 w 31"/>
              <a:gd name="T7" fmla="*/ 15 h 15"/>
              <a:gd name="T8" fmla="*/ 31 w 31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5">
                <a:moveTo>
                  <a:pt x="31" y="0"/>
                </a:moveTo>
                <a:lnTo>
                  <a:pt x="31" y="15"/>
                </a:lnTo>
                <a:lnTo>
                  <a:pt x="0" y="15"/>
                </a:lnTo>
                <a:lnTo>
                  <a:pt x="0" y="15"/>
                </a:lnTo>
                <a:lnTo>
                  <a:pt x="3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41"/>
          <p:cNvSpPr>
            <a:spLocks/>
          </p:cNvSpPr>
          <p:nvPr/>
        </p:nvSpPr>
        <p:spPr bwMode="auto">
          <a:xfrm>
            <a:off x="5492750" y="3149600"/>
            <a:ext cx="192088" cy="96838"/>
          </a:xfrm>
          <a:custGeom>
            <a:avLst/>
            <a:gdLst>
              <a:gd name="T0" fmla="*/ 0 w 8"/>
              <a:gd name="T1" fmla="*/ 3 h 4"/>
              <a:gd name="T2" fmla="*/ 6 w 8"/>
              <a:gd name="T3" fmla="*/ 2 h 4"/>
              <a:gd name="T4" fmla="*/ 2 w 8"/>
              <a:gd name="T5" fmla="*/ 2 h 4"/>
              <a:gd name="T6" fmla="*/ 5 w 8"/>
              <a:gd name="T7" fmla="*/ 1 h 4"/>
              <a:gd name="T8" fmla="*/ 6 w 8"/>
              <a:gd name="T9" fmla="*/ 1 h 4"/>
              <a:gd name="T10" fmla="*/ 8 w 8"/>
              <a:gd name="T11" fmla="*/ 1 h 4"/>
              <a:gd name="T12" fmla="*/ 0 w 8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0" y="3"/>
                </a:moveTo>
                <a:cubicBezTo>
                  <a:pt x="2" y="3"/>
                  <a:pt x="4" y="3"/>
                  <a:pt x="6" y="2"/>
                </a:cubicBezTo>
                <a:cubicBezTo>
                  <a:pt x="5" y="1"/>
                  <a:pt x="3" y="2"/>
                  <a:pt x="2" y="2"/>
                </a:cubicBezTo>
                <a:cubicBezTo>
                  <a:pt x="2" y="1"/>
                  <a:pt x="4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2"/>
                  <a:pt x="7" y="0"/>
                  <a:pt x="8" y="1"/>
                </a:cubicBezTo>
                <a:cubicBezTo>
                  <a:pt x="8" y="4"/>
                  <a:pt x="3" y="2"/>
                  <a:pt x="0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42"/>
          <p:cNvSpPr>
            <a:spLocks/>
          </p:cNvSpPr>
          <p:nvPr/>
        </p:nvSpPr>
        <p:spPr bwMode="auto">
          <a:xfrm>
            <a:off x="5661025" y="3344863"/>
            <a:ext cx="49213" cy="96838"/>
          </a:xfrm>
          <a:custGeom>
            <a:avLst/>
            <a:gdLst>
              <a:gd name="T0" fmla="*/ 2 w 2"/>
              <a:gd name="T1" fmla="*/ 3 h 4"/>
              <a:gd name="T2" fmla="*/ 2 w 2"/>
              <a:gd name="T3" fmla="*/ 4 h 4"/>
              <a:gd name="T4" fmla="*/ 1 w 2"/>
              <a:gd name="T5" fmla="*/ 4 h 4"/>
              <a:gd name="T6" fmla="*/ 1 w 2"/>
              <a:gd name="T7" fmla="*/ 4 h 4"/>
              <a:gd name="T8" fmla="*/ 2 w 2"/>
              <a:gd name="T9" fmla="*/ 3 h 4"/>
              <a:gd name="T10" fmla="*/ 0 w 2"/>
              <a:gd name="T11" fmla="*/ 1 h 4"/>
              <a:gd name="T12" fmla="*/ 0 w 2"/>
              <a:gd name="T13" fmla="*/ 3 h 4"/>
              <a:gd name="T14" fmla="*/ 0 w 2"/>
              <a:gd name="T15" fmla="*/ 2 h 4"/>
              <a:gd name="T16" fmla="*/ 2 w 2"/>
              <a:gd name="T17" fmla="*/ 0 h 4"/>
              <a:gd name="T18" fmla="*/ 2 w 2"/>
              <a:gd name="T1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" h="4"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2" y="2"/>
                  <a:pt x="1" y="2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43"/>
          <p:cNvSpPr>
            <a:spLocks/>
          </p:cNvSpPr>
          <p:nvPr/>
        </p:nvSpPr>
        <p:spPr bwMode="auto">
          <a:xfrm>
            <a:off x="5854700" y="5391150"/>
            <a:ext cx="47625" cy="23813"/>
          </a:xfrm>
          <a:custGeom>
            <a:avLst/>
            <a:gdLst>
              <a:gd name="T0" fmla="*/ 30 w 30"/>
              <a:gd name="T1" fmla="*/ 15 h 15"/>
              <a:gd name="T2" fmla="*/ 0 w 30"/>
              <a:gd name="T3" fmla="*/ 0 h 15"/>
              <a:gd name="T4" fmla="*/ 30 w 30"/>
              <a:gd name="T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5">
                <a:moveTo>
                  <a:pt x="30" y="15"/>
                </a:moveTo>
                <a:lnTo>
                  <a:pt x="0" y="0"/>
                </a:lnTo>
                <a:lnTo>
                  <a:pt x="3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44"/>
          <p:cNvSpPr>
            <a:spLocks/>
          </p:cNvSpPr>
          <p:nvPr/>
        </p:nvSpPr>
        <p:spPr bwMode="auto">
          <a:xfrm>
            <a:off x="5468938" y="3052763"/>
            <a:ext cx="47625" cy="23813"/>
          </a:xfrm>
          <a:custGeom>
            <a:avLst/>
            <a:gdLst>
              <a:gd name="T0" fmla="*/ 30 w 30"/>
              <a:gd name="T1" fmla="*/ 0 h 15"/>
              <a:gd name="T2" fmla="*/ 0 w 30"/>
              <a:gd name="T3" fmla="*/ 15 h 15"/>
              <a:gd name="T4" fmla="*/ 30 w 30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15">
                <a:moveTo>
                  <a:pt x="30" y="0"/>
                </a:moveTo>
                <a:lnTo>
                  <a:pt x="0" y="15"/>
                </a:lnTo>
                <a:lnTo>
                  <a:pt x="3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Rectangle 345"/>
          <p:cNvSpPr>
            <a:spLocks noChangeArrowheads="1"/>
          </p:cNvSpPr>
          <p:nvPr/>
        </p:nvSpPr>
        <p:spPr bwMode="auto">
          <a:xfrm>
            <a:off x="5275263" y="2224088"/>
            <a:ext cx="238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46"/>
          <p:cNvSpPr>
            <a:spLocks/>
          </p:cNvSpPr>
          <p:nvPr/>
        </p:nvSpPr>
        <p:spPr bwMode="auto">
          <a:xfrm>
            <a:off x="5083175" y="2028825"/>
            <a:ext cx="192088" cy="98425"/>
          </a:xfrm>
          <a:custGeom>
            <a:avLst/>
            <a:gdLst>
              <a:gd name="T0" fmla="*/ 6 w 8"/>
              <a:gd name="T1" fmla="*/ 4 h 4"/>
              <a:gd name="T2" fmla="*/ 6 w 8"/>
              <a:gd name="T3" fmla="*/ 3 h 4"/>
              <a:gd name="T4" fmla="*/ 1 w 8"/>
              <a:gd name="T5" fmla="*/ 4 h 4"/>
              <a:gd name="T6" fmla="*/ 5 w 8"/>
              <a:gd name="T7" fmla="*/ 2 h 4"/>
              <a:gd name="T8" fmla="*/ 8 w 8"/>
              <a:gd name="T9" fmla="*/ 2 h 4"/>
              <a:gd name="T10" fmla="*/ 6 w 8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6" y="4"/>
                </a:moveTo>
                <a:cubicBezTo>
                  <a:pt x="6" y="3"/>
                  <a:pt x="6" y="3"/>
                  <a:pt x="6" y="3"/>
                </a:cubicBezTo>
                <a:cubicBezTo>
                  <a:pt x="4" y="3"/>
                  <a:pt x="3" y="4"/>
                  <a:pt x="1" y="4"/>
                </a:cubicBezTo>
                <a:cubicBezTo>
                  <a:pt x="0" y="3"/>
                  <a:pt x="6" y="4"/>
                  <a:pt x="5" y="2"/>
                </a:cubicBezTo>
                <a:cubicBezTo>
                  <a:pt x="6" y="3"/>
                  <a:pt x="7" y="0"/>
                  <a:pt x="8" y="2"/>
                </a:cubicBezTo>
                <a:cubicBezTo>
                  <a:pt x="8" y="3"/>
                  <a:pt x="7" y="4"/>
                  <a:pt x="6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47"/>
          <p:cNvSpPr>
            <a:spLocks/>
          </p:cNvSpPr>
          <p:nvPr/>
        </p:nvSpPr>
        <p:spPr bwMode="auto">
          <a:xfrm>
            <a:off x="4962525" y="2005013"/>
            <a:ext cx="288925" cy="169863"/>
          </a:xfrm>
          <a:custGeom>
            <a:avLst/>
            <a:gdLst>
              <a:gd name="T0" fmla="*/ 8 w 12"/>
              <a:gd name="T1" fmla="*/ 3 h 7"/>
              <a:gd name="T2" fmla="*/ 9 w 12"/>
              <a:gd name="T3" fmla="*/ 3 h 7"/>
              <a:gd name="T4" fmla="*/ 9 w 12"/>
              <a:gd name="T5" fmla="*/ 3 h 7"/>
              <a:gd name="T6" fmla="*/ 5 w 12"/>
              <a:gd name="T7" fmla="*/ 6 h 7"/>
              <a:gd name="T8" fmla="*/ 4 w 12"/>
              <a:gd name="T9" fmla="*/ 5 h 7"/>
              <a:gd name="T10" fmla="*/ 0 w 12"/>
              <a:gd name="T11" fmla="*/ 7 h 7"/>
              <a:gd name="T12" fmla="*/ 2 w 12"/>
              <a:gd name="T13" fmla="*/ 1 h 7"/>
              <a:gd name="T14" fmla="*/ 3 w 12"/>
              <a:gd name="T15" fmla="*/ 2 h 7"/>
              <a:gd name="T16" fmla="*/ 4 w 12"/>
              <a:gd name="T17" fmla="*/ 1 h 7"/>
              <a:gd name="T18" fmla="*/ 5 w 12"/>
              <a:gd name="T19" fmla="*/ 3 h 7"/>
              <a:gd name="T20" fmla="*/ 6 w 12"/>
              <a:gd name="T21" fmla="*/ 1 h 7"/>
              <a:gd name="T22" fmla="*/ 12 w 12"/>
              <a:gd name="T23" fmla="*/ 1 h 7"/>
              <a:gd name="T24" fmla="*/ 8 w 12"/>
              <a:gd name="T2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7">
                <a:moveTo>
                  <a:pt x="8" y="3"/>
                </a:move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6" y="1"/>
                  <a:pt x="6" y="4"/>
                  <a:pt x="5" y="6"/>
                </a:cubicBezTo>
                <a:cubicBezTo>
                  <a:pt x="5" y="5"/>
                  <a:pt x="5" y="5"/>
                  <a:pt x="4" y="5"/>
                </a:cubicBezTo>
                <a:cubicBezTo>
                  <a:pt x="4" y="6"/>
                  <a:pt x="2" y="7"/>
                  <a:pt x="0" y="7"/>
                </a:cubicBezTo>
                <a:cubicBezTo>
                  <a:pt x="1" y="5"/>
                  <a:pt x="0" y="2"/>
                  <a:pt x="2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1"/>
                  <a:pt x="4" y="1"/>
                </a:cubicBezTo>
                <a:cubicBezTo>
                  <a:pt x="4" y="2"/>
                  <a:pt x="4" y="3"/>
                  <a:pt x="5" y="3"/>
                </a:cubicBezTo>
                <a:cubicBezTo>
                  <a:pt x="6" y="1"/>
                  <a:pt x="6" y="1"/>
                  <a:pt x="6" y="1"/>
                </a:cubicBezTo>
                <a:cubicBezTo>
                  <a:pt x="7" y="4"/>
                  <a:pt x="9" y="0"/>
                  <a:pt x="12" y="1"/>
                </a:cubicBezTo>
                <a:lnTo>
                  <a:pt x="8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48"/>
          <p:cNvSpPr>
            <a:spLocks/>
          </p:cNvSpPr>
          <p:nvPr/>
        </p:nvSpPr>
        <p:spPr bwMode="auto">
          <a:xfrm>
            <a:off x="5589588" y="5414963"/>
            <a:ext cx="23813" cy="49213"/>
          </a:xfrm>
          <a:custGeom>
            <a:avLst/>
            <a:gdLst>
              <a:gd name="T0" fmla="*/ 0 w 15"/>
              <a:gd name="T1" fmla="*/ 31 h 31"/>
              <a:gd name="T2" fmla="*/ 15 w 15"/>
              <a:gd name="T3" fmla="*/ 0 h 31"/>
              <a:gd name="T4" fmla="*/ 0 w 15"/>
              <a:gd name="T5" fmla="*/ 16 h 31"/>
              <a:gd name="T6" fmla="*/ 0 w 15"/>
              <a:gd name="T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1">
                <a:moveTo>
                  <a:pt x="0" y="31"/>
                </a:moveTo>
                <a:lnTo>
                  <a:pt x="15" y="0"/>
                </a:lnTo>
                <a:lnTo>
                  <a:pt x="0" y="16"/>
                </a:lnTo>
                <a:lnTo>
                  <a:pt x="0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49"/>
          <p:cNvSpPr>
            <a:spLocks/>
          </p:cNvSpPr>
          <p:nvPr/>
        </p:nvSpPr>
        <p:spPr bwMode="auto">
          <a:xfrm>
            <a:off x="5419725" y="5487988"/>
            <a:ext cx="49213" cy="25400"/>
          </a:xfrm>
          <a:custGeom>
            <a:avLst/>
            <a:gdLst>
              <a:gd name="T0" fmla="*/ 15 w 31"/>
              <a:gd name="T1" fmla="*/ 0 h 16"/>
              <a:gd name="T2" fmla="*/ 31 w 31"/>
              <a:gd name="T3" fmla="*/ 0 h 16"/>
              <a:gd name="T4" fmla="*/ 0 w 31"/>
              <a:gd name="T5" fmla="*/ 16 h 16"/>
              <a:gd name="T6" fmla="*/ 0 w 31"/>
              <a:gd name="T7" fmla="*/ 0 h 16"/>
              <a:gd name="T8" fmla="*/ 15 w 31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6">
                <a:moveTo>
                  <a:pt x="15" y="0"/>
                </a:moveTo>
                <a:lnTo>
                  <a:pt x="31" y="0"/>
                </a:lnTo>
                <a:lnTo>
                  <a:pt x="0" y="16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50"/>
          <p:cNvSpPr>
            <a:spLocks/>
          </p:cNvSpPr>
          <p:nvPr/>
        </p:nvSpPr>
        <p:spPr bwMode="auto">
          <a:xfrm>
            <a:off x="4430713" y="2200275"/>
            <a:ext cx="73025" cy="47625"/>
          </a:xfrm>
          <a:custGeom>
            <a:avLst/>
            <a:gdLst>
              <a:gd name="T0" fmla="*/ 1 w 3"/>
              <a:gd name="T1" fmla="*/ 1 h 2"/>
              <a:gd name="T2" fmla="*/ 3 w 3"/>
              <a:gd name="T3" fmla="*/ 2 h 2"/>
              <a:gd name="T4" fmla="*/ 1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1"/>
                </a:moveTo>
                <a:cubicBezTo>
                  <a:pt x="0" y="0"/>
                  <a:pt x="1" y="2"/>
                  <a:pt x="3" y="2"/>
                </a:cubicBezTo>
                <a:cubicBezTo>
                  <a:pt x="2" y="2"/>
                  <a:pt x="1" y="2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51"/>
          <p:cNvSpPr>
            <a:spLocks/>
          </p:cNvSpPr>
          <p:nvPr/>
        </p:nvSpPr>
        <p:spPr bwMode="auto">
          <a:xfrm>
            <a:off x="4094163" y="2127250"/>
            <a:ext cx="95250" cy="23813"/>
          </a:xfrm>
          <a:custGeom>
            <a:avLst/>
            <a:gdLst>
              <a:gd name="T0" fmla="*/ 3 w 4"/>
              <a:gd name="T1" fmla="*/ 1 h 1"/>
              <a:gd name="T2" fmla="*/ 0 w 4"/>
              <a:gd name="T3" fmla="*/ 1 h 1"/>
              <a:gd name="T4" fmla="*/ 2 w 4"/>
              <a:gd name="T5" fmla="*/ 0 h 1"/>
              <a:gd name="T6" fmla="*/ 3 w 4"/>
              <a:gd name="T7" fmla="*/ 0 h 1"/>
              <a:gd name="T8" fmla="*/ 3 w 4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">
                <a:moveTo>
                  <a:pt x="3" y="1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4" y="1"/>
                  <a:pt x="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352"/>
          <p:cNvSpPr>
            <a:spLocks noChangeArrowheads="1"/>
          </p:cNvSpPr>
          <p:nvPr/>
        </p:nvSpPr>
        <p:spPr bwMode="auto">
          <a:xfrm>
            <a:off x="3321050" y="5513388"/>
            <a:ext cx="49213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53"/>
          <p:cNvSpPr>
            <a:spLocks/>
          </p:cNvSpPr>
          <p:nvPr/>
        </p:nvSpPr>
        <p:spPr bwMode="auto">
          <a:xfrm>
            <a:off x="1560513" y="2174875"/>
            <a:ext cx="193675" cy="195263"/>
          </a:xfrm>
          <a:custGeom>
            <a:avLst/>
            <a:gdLst>
              <a:gd name="T0" fmla="*/ 1 w 8"/>
              <a:gd name="T1" fmla="*/ 8 h 8"/>
              <a:gd name="T2" fmla="*/ 0 w 8"/>
              <a:gd name="T3" fmla="*/ 6 h 8"/>
              <a:gd name="T4" fmla="*/ 8 w 8"/>
              <a:gd name="T5" fmla="*/ 0 h 8"/>
              <a:gd name="T6" fmla="*/ 1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1" y="8"/>
                </a:moveTo>
                <a:cubicBezTo>
                  <a:pt x="0" y="6"/>
                  <a:pt x="0" y="6"/>
                  <a:pt x="0" y="6"/>
                </a:cubicBezTo>
                <a:cubicBezTo>
                  <a:pt x="2" y="4"/>
                  <a:pt x="5" y="1"/>
                  <a:pt x="8" y="0"/>
                </a:cubicBezTo>
                <a:cubicBezTo>
                  <a:pt x="6" y="3"/>
                  <a:pt x="4" y="5"/>
                  <a:pt x="1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54"/>
          <p:cNvSpPr>
            <a:spLocks/>
          </p:cNvSpPr>
          <p:nvPr/>
        </p:nvSpPr>
        <p:spPr bwMode="auto">
          <a:xfrm>
            <a:off x="2139950" y="5659438"/>
            <a:ext cx="23813" cy="23813"/>
          </a:xfrm>
          <a:custGeom>
            <a:avLst/>
            <a:gdLst>
              <a:gd name="T0" fmla="*/ 0 w 15"/>
              <a:gd name="T1" fmla="*/ 15 h 15"/>
              <a:gd name="T2" fmla="*/ 15 w 15"/>
              <a:gd name="T3" fmla="*/ 0 h 15"/>
              <a:gd name="T4" fmla="*/ 0 w 15"/>
              <a:gd name="T5" fmla="*/ 15 h 15"/>
              <a:gd name="T6" fmla="*/ 0 w 15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5" y="0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55"/>
          <p:cNvSpPr>
            <a:spLocks/>
          </p:cNvSpPr>
          <p:nvPr/>
        </p:nvSpPr>
        <p:spPr bwMode="auto">
          <a:xfrm>
            <a:off x="885825" y="3856038"/>
            <a:ext cx="73025" cy="0"/>
          </a:xfrm>
          <a:custGeom>
            <a:avLst/>
            <a:gdLst>
              <a:gd name="T0" fmla="*/ 0 w 46"/>
              <a:gd name="T1" fmla="*/ 46 w 46"/>
              <a:gd name="T2" fmla="*/ 15 w 46"/>
              <a:gd name="T3" fmla="*/ 0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46" y="0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56"/>
          <p:cNvSpPr>
            <a:spLocks/>
          </p:cNvSpPr>
          <p:nvPr/>
        </p:nvSpPr>
        <p:spPr bwMode="auto">
          <a:xfrm>
            <a:off x="668338" y="3759200"/>
            <a:ext cx="169863" cy="47625"/>
          </a:xfrm>
          <a:custGeom>
            <a:avLst/>
            <a:gdLst>
              <a:gd name="T0" fmla="*/ 0 w 107"/>
              <a:gd name="T1" fmla="*/ 15 h 30"/>
              <a:gd name="T2" fmla="*/ 107 w 107"/>
              <a:gd name="T3" fmla="*/ 0 h 30"/>
              <a:gd name="T4" fmla="*/ 0 w 107"/>
              <a:gd name="T5" fmla="*/ 30 h 30"/>
              <a:gd name="T6" fmla="*/ 0 w 107"/>
              <a:gd name="T7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" h="30">
                <a:moveTo>
                  <a:pt x="0" y="15"/>
                </a:moveTo>
                <a:lnTo>
                  <a:pt x="107" y="0"/>
                </a:lnTo>
                <a:lnTo>
                  <a:pt x="0" y="30"/>
                </a:lnTo>
                <a:lnTo>
                  <a:pt x="0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57"/>
          <p:cNvSpPr>
            <a:spLocks/>
          </p:cNvSpPr>
          <p:nvPr/>
        </p:nvSpPr>
        <p:spPr bwMode="auto">
          <a:xfrm>
            <a:off x="812800" y="4416425"/>
            <a:ext cx="49213" cy="49213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2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5314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300" y="608973"/>
            <a:ext cx="9931400" cy="5640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032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20878" y="2048153"/>
            <a:ext cx="3761319" cy="3963147"/>
          </a:xfrm>
          <a:prstGeom prst="rect">
            <a:avLst/>
          </a:prstGeom>
        </p:spPr>
      </p:pic>
      <p:grpSp>
        <p:nvGrpSpPr>
          <p:cNvPr id="279" name="组合 278"/>
          <p:cNvGrpSpPr/>
          <p:nvPr/>
        </p:nvGrpSpPr>
        <p:grpSpPr>
          <a:xfrm>
            <a:off x="1227138" y="189649"/>
            <a:ext cx="6697662" cy="5882540"/>
            <a:chOff x="1506538" y="2500313"/>
            <a:chExt cx="3430587" cy="3013076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1506538" y="2517776"/>
              <a:ext cx="3430587" cy="2995613"/>
              <a:chOff x="949" y="1586"/>
              <a:chExt cx="2161" cy="1887"/>
            </a:xfrm>
          </p:grpSpPr>
          <p:sp>
            <p:nvSpPr>
              <p:cNvPr id="79" name="Freeform 5"/>
              <p:cNvSpPr>
                <a:spLocks/>
              </p:cNvSpPr>
              <p:nvPr/>
            </p:nvSpPr>
            <p:spPr bwMode="auto">
              <a:xfrm>
                <a:off x="1269" y="2970"/>
                <a:ext cx="21" cy="30"/>
              </a:xfrm>
              <a:custGeom>
                <a:avLst/>
                <a:gdLst>
                  <a:gd name="T0" fmla="*/ 2 w 9"/>
                  <a:gd name="T1" fmla="*/ 1 h 13"/>
                  <a:gd name="T2" fmla="*/ 4 w 9"/>
                  <a:gd name="T3" fmla="*/ 13 h 13"/>
                  <a:gd name="T4" fmla="*/ 2 w 9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1"/>
                    </a:moveTo>
                    <a:cubicBezTo>
                      <a:pt x="9" y="0"/>
                      <a:pt x="4" y="9"/>
                      <a:pt x="4" y="13"/>
                    </a:cubicBezTo>
                    <a:cubicBezTo>
                      <a:pt x="0" y="12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"/>
              <p:cNvSpPr>
                <a:spLocks/>
              </p:cNvSpPr>
              <p:nvPr/>
            </p:nvSpPr>
            <p:spPr bwMode="auto">
              <a:xfrm>
                <a:off x="1238" y="2977"/>
                <a:ext cx="19" cy="23"/>
              </a:xfrm>
              <a:custGeom>
                <a:avLst/>
                <a:gdLst>
                  <a:gd name="T0" fmla="*/ 4 w 8"/>
                  <a:gd name="T1" fmla="*/ 0 h 10"/>
                  <a:gd name="T2" fmla="*/ 5 w 8"/>
                  <a:gd name="T3" fmla="*/ 10 h 10"/>
                  <a:gd name="T4" fmla="*/ 4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8" y="0"/>
                      <a:pt x="7" y="7"/>
                      <a:pt x="5" y="10"/>
                    </a:cubicBezTo>
                    <a:cubicBezTo>
                      <a:pt x="0" y="8"/>
                      <a:pt x="3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1252" y="2977"/>
                <a:ext cx="21" cy="28"/>
              </a:xfrm>
              <a:custGeom>
                <a:avLst/>
                <a:gdLst>
                  <a:gd name="T0" fmla="*/ 3 w 9"/>
                  <a:gd name="T1" fmla="*/ 0 h 12"/>
                  <a:gd name="T2" fmla="*/ 8 w 9"/>
                  <a:gd name="T3" fmla="*/ 0 h 12"/>
                  <a:gd name="T4" fmla="*/ 6 w 9"/>
                  <a:gd name="T5" fmla="*/ 10 h 12"/>
                  <a:gd name="T6" fmla="*/ 3 w 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3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7" y="2"/>
                      <a:pt x="9" y="10"/>
                      <a:pt x="6" y="10"/>
                    </a:cubicBezTo>
                    <a:cubicBezTo>
                      <a:pt x="0" y="12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"/>
              <p:cNvSpPr>
                <a:spLocks/>
              </p:cNvSpPr>
              <p:nvPr/>
            </p:nvSpPr>
            <p:spPr bwMode="auto">
              <a:xfrm>
                <a:off x="1539" y="3003"/>
                <a:ext cx="45" cy="35"/>
              </a:xfrm>
              <a:custGeom>
                <a:avLst/>
                <a:gdLst>
                  <a:gd name="T0" fmla="*/ 16 w 19"/>
                  <a:gd name="T1" fmla="*/ 1 h 15"/>
                  <a:gd name="T2" fmla="*/ 17 w 19"/>
                  <a:gd name="T3" fmla="*/ 11 h 15"/>
                  <a:gd name="T4" fmla="*/ 1 w 19"/>
                  <a:gd name="T5" fmla="*/ 5 h 15"/>
                  <a:gd name="T6" fmla="*/ 16 w 19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6" y="1"/>
                    </a:moveTo>
                    <a:cubicBezTo>
                      <a:pt x="19" y="0"/>
                      <a:pt x="16" y="8"/>
                      <a:pt x="17" y="11"/>
                    </a:cubicBezTo>
                    <a:cubicBezTo>
                      <a:pt x="11" y="10"/>
                      <a:pt x="0" y="15"/>
                      <a:pt x="1" y="5"/>
                    </a:cubicBezTo>
                    <a:cubicBezTo>
                      <a:pt x="4" y="1"/>
                      <a:pt x="13" y="5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9"/>
              <p:cNvSpPr>
                <a:spLocks/>
              </p:cNvSpPr>
              <p:nvPr/>
            </p:nvSpPr>
            <p:spPr bwMode="auto">
              <a:xfrm>
                <a:off x="1190" y="3008"/>
                <a:ext cx="34" cy="68"/>
              </a:xfrm>
              <a:custGeom>
                <a:avLst/>
                <a:gdLst>
                  <a:gd name="T0" fmla="*/ 0 w 14"/>
                  <a:gd name="T1" fmla="*/ 1 h 29"/>
                  <a:gd name="T2" fmla="*/ 14 w 14"/>
                  <a:gd name="T3" fmla="*/ 3 h 29"/>
                  <a:gd name="T4" fmla="*/ 14 w 14"/>
                  <a:gd name="T5" fmla="*/ 29 h 29"/>
                  <a:gd name="T6" fmla="*/ 0 w 14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9">
                    <a:moveTo>
                      <a:pt x="0" y="1"/>
                    </a:moveTo>
                    <a:cubicBezTo>
                      <a:pt x="5" y="1"/>
                      <a:pt x="11" y="0"/>
                      <a:pt x="14" y="3"/>
                    </a:cubicBezTo>
                    <a:cubicBezTo>
                      <a:pt x="14" y="11"/>
                      <a:pt x="14" y="20"/>
                      <a:pt x="14" y="29"/>
                    </a:cubicBezTo>
                    <a:cubicBezTo>
                      <a:pt x="6" y="23"/>
                      <a:pt x="5" y="1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0"/>
              <p:cNvSpPr>
                <a:spLocks/>
              </p:cNvSpPr>
              <p:nvPr/>
            </p:nvSpPr>
            <p:spPr bwMode="auto">
              <a:xfrm>
                <a:off x="2517" y="2998"/>
                <a:ext cx="48" cy="33"/>
              </a:xfrm>
              <a:custGeom>
                <a:avLst/>
                <a:gdLst>
                  <a:gd name="T0" fmla="*/ 20 w 20"/>
                  <a:gd name="T1" fmla="*/ 5 h 14"/>
                  <a:gd name="T2" fmla="*/ 0 w 20"/>
                  <a:gd name="T3" fmla="*/ 9 h 14"/>
                  <a:gd name="T4" fmla="*/ 20 w 20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5"/>
                    </a:moveTo>
                    <a:cubicBezTo>
                      <a:pt x="20" y="14"/>
                      <a:pt x="4" y="12"/>
                      <a:pt x="0" y="9"/>
                    </a:cubicBezTo>
                    <a:cubicBezTo>
                      <a:pt x="1" y="0"/>
                      <a:pt x="14" y="7"/>
                      <a:pt x="2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1"/>
              <p:cNvSpPr>
                <a:spLocks/>
              </p:cNvSpPr>
              <p:nvPr/>
            </p:nvSpPr>
            <p:spPr bwMode="auto">
              <a:xfrm>
                <a:off x="1489" y="3015"/>
                <a:ext cx="26" cy="23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10 h 10"/>
                  <a:gd name="T4" fmla="*/ 0 w 11"/>
                  <a:gd name="T5" fmla="*/ 2 h 10"/>
                  <a:gd name="T6" fmla="*/ 5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11" y="3"/>
                      <a:pt x="2" y="5"/>
                      <a:pt x="4" y="10"/>
                    </a:cubicBezTo>
                    <a:cubicBezTo>
                      <a:pt x="1" y="9"/>
                      <a:pt x="0" y="6"/>
                      <a:pt x="0" y="2"/>
                    </a:cubicBezTo>
                    <a:cubicBezTo>
                      <a:pt x="3" y="2"/>
                      <a:pt x="5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2"/>
              <p:cNvSpPr>
                <a:spLocks/>
              </p:cNvSpPr>
              <p:nvPr/>
            </p:nvSpPr>
            <p:spPr bwMode="auto">
              <a:xfrm>
                <a:off x="1513" y="3012"/>
                <a:ext cx="19" cy="22"/>
              </a:xfrm>
              <a:custGeom>
                <a:avLst/>
                <a:gdLst>
                  <a:gd name="T0" fmla="*/ 8 w 8"/>
                  <a:gd name="T1" fmla="*/ 1 h 9"/>
                  <a:gd name="T2" fmla="*/ 8 w 8"/>
                  <a:gd name="T3" fmla="*/ 9 h 9"/>
                  <a:gd name="T4" fmla="*/ 0 w 8"/>
                  <a:gd name="T5" fmla="*/ 9 h 9"/>
                  <a:gd name="T6" fmla="*/ 0 w 8"/>
                  <a:gd name="T7" fmla="*/ 3 h 9"/>
                  <a:gd name="T8" fmla="*/ 8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3"/>
                      <a:pt x="8" y="6"/>
                      <a:pt x="8" y="9"/>
                    </a:cubicBezTo>
                    <a:cubicBezTo>
                      <a:pt x="6" y="9"/>
                      <a:pt x="3" y="9"/>
                      <a:pt x="0" y="9"/>
                    </a:cubicBezTo>
                    <a:cubicBezTo>
                      <a:pt x="0" y="7"/>
                      <a:pt x="0" y="5"/>
                      <a:pt x="0" y="3"/>
                    </a:cubicBezTo>
                    <a:cubicBezTo>
                      <a:pt x="2" y="1"/>
                      <a:pt x="5" y="0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3"/>
              <p:cNvSpPr>
                <a:spLocks/>
              </p:cNvSpPr>
              <p:nvPr/>
            </p:nvSpPr>
            <p:spPr bwMode="auto">
              <a:xfrm>
                <a:off x="1292" y="3012"/>
                <a:ext cx="78" cy="17"/>
              </a:xfrm>
              <a:custGeom>
                <a:avLst/>
                <a:gdLst>
                  <a:gd name="T0" fmla="*/ 0 w 33"/>
                  <a:gd name="T1" fmla="*/ 7 h 7"/>
                  <a:gd name="T2" fmla="*/ 12 w 33"/>
                  <a:gd name="T3" fmla="*/ 5 h 7"/>
                  <a:gd name="T4" fmla="*/ 5 w 33"/>
                  <a:gd name="T5" fmla="*/ 7 h 7"/>
                  <a:gd name="T6" fmla="*/ 0 w 3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7" y="0"/>
                      <a:pt x="33" y="1"/>
                      <a:pt x="12" y="5"/>
                    </a:cubicBezTo>
                    <a:cubicBezTo>
                      <a:pt x="9" y="5"/>
                      <a:pt x="8" y="7"/>
                      <a:pt x="5" y="7"/>
                    </a:cubicBezTo>
                    <a:cubicBezTo>
                      <a:pt x="4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"/>
              <p:cNvSpPr>
                <a:spLocks/>
              </p:cNvSpPr>
              <p:nvPr/>
            </p:nvSpPr>
            <p:spPr bwMode="auto">
              <a:xfrm>
                <a:off x="1437" y="3019"/>
                <a:ext cx="45" cy="29"/>
              </a:xfrm>
              <a:custGeom>
                <a:avLst/>
                <a:gdLst>
                  <a:gd name="T0" fmla="*/ 17 w 19"/>
                  <a:gd name="T1" fmla="*/ 0 h 12"/>
                  <a:gd name="T2" fmla="*/ 19 w 19"/>
                  <a:gd name="T3" fmla="*/ 6 h 12"/>
                  <a:gd name="T4" fmla="*/ 14 w 19"/>
                  <a:gd name="T5" fmla="*/ 8 h 12"/>
                  <a:gd name="T6" fmla="*/ 1 w 19"/>
                  <a:gd name="T7" fmla="*/ 4 h 12"/>
                  <a:gd name="T8" fmla="*/ 17 w 1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7" y="0"/>
                    </a:moveTo>
                    <a:cubicBezTo>
                      <a:pt x="19" y="0"/>
                      <a:pt x="19" y="3"/>
                      <a:pt x="19" y="6"/>
                    </a:cubicBezTo>
                    <a:cubicBezTo>
                      <a:pt x="15" y="7"/>
                      <a:pt x="14" y="0"/>
                      <a:pt x="14" y="8"/>
                    </a:cubicBezTo>
                    <a:cubicBezTo>
                      <a:pt x="10" y="6"/>
                      <a:pt x="0" y="12"/>
                      <a:pt x="1" y="4"/>
                    </a:cubicBezTo>
                    <a:cubicBezTo>
                      <a:pt x="5" y="7"/>
                      <a:pt x="11" y="3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5"/>
              <p:cNvSpPr>
                <a:spLocks/>
              </p:cNvSpPr>
              <p:nvPr/>
            </p:nvSpPr>
            <p:spPr bwMode="auto">
              <a:xfrm>
                <a:off x="1250" y="3017"/>
                <a:ext cx="26" cy="24"/>
              </a:xfrm>
              <a:custGeom>
                <a:avLst/>
                <a:gdLst>
                  <a:gd name="T0" fmla="*/ 0 w 11"/>
                  <a:gd name="T1" fmla="*/ 5 h 10"/>
                  <a:gd name="T2" fmla="*/ 9 w 11"/>
                  <a:gd name="T3" fmla="*/ 3 h 10"/>
                  <a:gd name="T4" fmla="*/ 4 w 11"/>
                  <a:gd name="T5" fmla="*/ 9 h 10"/>
                  <a:gd name="T6" fmla="*/ 0 w 11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5"/>
                    </a:moveTo>
                    <a:cubicBezTo>
                      <a:pt x="0" y="0"/>
                      <a:pt x="6" y="4"/>
                      <a:pt x="9" y="3"/>
                    </a:cubicBezTo>
                    <a:cubicBezTo>
                      <a:pt x="11" y="10"/>
                      <a:pt x="3" y="4"/>
                      <a:pt x="4" y="9"/>
                    </a:cubicBezTo>
                    <a:cubicBezTo>
                      <a:pt x="2" y="8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6"/>
              <p:cNvSpPr>
                <a:spLocks/>
              </p:cNvSpPr>
              <p:nvPr/>
            </p:nvSpPr>
            <p:spPr bwMode="auto">
              <a:xfrm>
                <a:off x="1162" y="3038"/>
                <a:ext cx="19" cy="48"/>
              </a:xfrm>
              <a:custGeom>
                <a:avLst/>
                <a:gdLst>
                  <a:gd name="T0" fmla="*/ 2 w 8"/>
                  <a:gd name="T1" fmla="*/ 0 h 20"/>
                  <a:gd name="T2" fmla="*/ 1 w 8"/>
                  <a:gd name="T3" fmla="*/ 20 h 20"/>
                  <a:gd name="T4" fmla="*/ 2 w 8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2" y="0"/>
                    </a:moveTo>
                    <a:cubicBezTo>
                      <a:pt x="6" y="8"/>
                      <a:pt x="8" y="15"/>
                      <a:pt x="1" y="20"/>
                    </a:cubicBezTo>
                    <a:cubicBezTo>
                      <a:pt x="1" y="13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7"/>
              <p:cNvSpPr>
                <a:spLocks/>
              </p:cNvSpPr>
              <p:nvPr/>
            </p:nvSpPr>
            <p:spPr bwMode="auto">
              <a:xfrm>
                <a:off x="2055" y="3034"/>
                <a:ext cx="145" cy="23"/>
              </a:xfrm>
              <a:custGeom>
                <a:avLst/>
                <a:gdLst>
                  <a:gd name="T0" fmla="*/ 61 w 61"/>
                  <a:gd name="T1" fmla="*/ 4 h 10"/>
                  <a:gd name="T2" fmla="*/ 0 w 61"/>
                  <a:gd name="T3" fmla="*/ 8 h 10"/>
                  <a:gd name="T4" fmla="*/ 61 w 61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10">
                    <a:moveTo>
                      <a:pt x="61" y="4"/>
                    </a:moveTo>
                    <a:cubicBezTo>
                      <a:pt x="40" y="9"/>
                      <a:pt x="24" y="10"/>
                      <a:pt x="0" y="8"/>
                    </a:cubicBezTo>
                    <a:cubicBezTo>
                      <a:pt x="19" y="0"/>
                      <a:pt x="42" y="5"/>
                      <a:pt x="6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8"/>
              <p:cNvSpPr>
                <a:spLocks/>
              </p:cNvSpPr>
              <p:nvPr/>
            </p:nvSpPr>
            <p:spPr bwMode="auto">
              <a:xfrm>
                <a:off x="1991" y="3036"/>
                <a:ext cx="60" cy="31"/>
              </a:xfrm>
              <a:custGeom>
                <a:avLst/>
                <a:gdLst>
                  <a:gd name="T0" fmla="*/ 25 w 25"/>
                  <a:gd name="T1" fmla="*/ 5 h 13"/>
                  <a:gd name="T2" fmla="*/ 0 w 25"/>
                  <a:gd name="T3" fmla="*/ 7 h 13"/>
                  <a:gd name="T4" fmla="*/ 25 w 25"/>
                  <a:gd name="T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3">
                    <a:moveTo>
                      <a:pt x="25" y="5"/>
                    </a:moveTo>
                    <a:cubicBezTo>
                      <a:pt x="20" y="13"/>
                      <a:pt x="8" y="12"/>
                      <a:pt x="0" y="7"/>
                    </a:cubicBezTo>
                    <a:cubicBezTo>
                      <a:pt x="6" y="4"/>
                      <a:pt x="19" y="0"/>
                      <a:pt x="2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9"/>
              <p:cNvSpPr>
                <a:spLocks/>
              </p:cNvSpPr>
              <p:nvPr/>
            </p:nvSpPr>
            <p:spPr bwMode="auto">
              <a:xfrm>
                <a:off x="1851" y="3045"/>
                <a:ext cx="136" cy="27"/>
              </a:xfrm>
              <a:custGeom>
                <a:avLst/>
                <a:gdLst>
                  <a:gd name="T0" fmla="*/ 57 w 57"/>
                  <a:gd name="T1" fmla="*/ 3 h 11"/>
                  <a:gd name="T2" fmla="*/ 0 w 57"/>
                  <a:gd name="T3" fmla="*/ 9 h 11"/>
                  <a:gd name="T4" fmla="*/ 28 w 57"/>
                  <a:gd name="T5" fmla="*/ 1 h 11"/>
                  <a:gd name="T6" fmla="*/ 57 w 57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1">
                    <a:moveTo>
                      <a:pt x="57" y="3"/>
                    </a:moveTo>
                    <a:cubicBezTo>
                      <a:pt x="34" y="11"/>
                      <a:pt x="30" y="7"/>
                      <a:pt x="0" y="9"/>
                    </a:cubicBezTo>
                    <a:cubicBezTo>
                      <a:pt x="5" y="0"/>
                      <a:pt x="18" y="1"/>
                      <a:pt x="28" y="1"/>
                    </a:cubicBezTo>
                    <a:cubicBezTo>
                      <a:pt x="38" y="0"/>
                      <a:pt x="49" y="0"/>
                      <a:pt x="5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0"/>
              <p:cNvSpPr>
                <a:spLocks/>
              </p:cNvSpPr>
              <p:nvPr/>
            </p:nvSpPr>
            <p:spPr bwMode="auto">
              <a:xfrm>
                <a:off x="1065" y="3053"/>
                <a:ext cx="31" cy="90"/>
              </a:xfrm>
              <a:custGeom>
                <a:avLst/>
                <a:gdLst>
                  <a:gd name="T0" fmla="*/ 5 w 13"/>
                  <a:gd name="T1" fmla="*/ 0 h 38"/>
                  <a:gd name="T2" fmla="*/ 10 w 13"/>
                  <a:gd name="T3" fmla="*/ 20 h 38"/>
                  <a:gd name="T4" fmla="*/ 9 w 13"/>
                  <a:gd name="T5" fmla="*/ 38 h 38"/>
                  <a:gd name="T6" fmla="*/ 5 w 13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8">
                    <a:moveTo>
                      <a:pt x="5" y="0"/>
                    </a:moveTo>
                    <a:cubicBezTo>
                      <a:pt x="8" y="5"/>
                      <a:pt x="10" y="11"/>
                      <a:pt x="10" y="20"/>
                    </a:cubicBezTo>
                    <a:cubicBezTo>
                      <a:pt x="1" y="16"/>
                      <a:pt x="13" y="36"/>
                      <a:pt x="9" y="38"/>
                    </a:cubicBezTo>
                    <a:cubicBezTo>
                      <a:pt x="4" y="29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1"/>
              <p:cNvSpPr>
                <a:spLocks/>
              </p:cNvSpPr>
              <p:nvPr/>
            </p:nvSpPr>
            <p:spPr bwMode="auto">
              <a:xfrm>
                <a:off x="1541" y="3050"/>
                <a:ext cx="43" cy="29"/>
              </a:xfrm>
              <a:custGeom>
                <a:avLst/>
                <a:gdLst>
                  <a:gd name="T0" fmla="*/ 18 w 18"/>
                  <a:gd name="T1" fmla="*/ 3 h 12"/>
                  <a:gd name="T2" fmla="*/ 3 w 18"/>
                  <a:gd name="T3" fmla="*/ 7 h 12"/>
                  <a:gd name="T4" fmla="*/ 8 w 18"/>
                  <a:gd name="T5" fmla="*/ 9 h 12"/>
                  <a:gd name="T6" fmla="*/ 1 w 18"/>
                  <a:gd name="T7" fmla="*/ 11 h 12"/>
                  <a:gd name="T8" fmla="*/ 0 w 18"/>
                  <a:gd name="T9" fmla="*/ 5 h 12"/>
                  <a:gd name="T10" fmla="*/ 18 w 18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18" y="3"/>
                    </a:moveTo>
                    <a:cubicBezTo>
                      <a:pt x="17" y="10"/>
                      <a:pt x="8" y="6"/>
                      <a:pt x="3" y="7"/>
                    </a:cubicBezTo>
                    <a:cubicBezTo>
                      <a:pt x="3" y="9"/>
                      <a:pt x="6" y="9"/>
                      <a:pt x="8" y="9"/>
                    </a:cubicBezTo>
                    <a:cubicBezTo>
                      <a:pt x="8" y="12"/>
                      <a:pt x="4" y="11"/>
                      <a:pt x="1" y="11"/>
                    </a:cubicBezTo>
                    <a:cubicBezTo>
                      <a:pt x="2" y="8"/>
                      <a:pt x="2" y="5"/>
                      <a:pt x="0" y="5"/>
                    </a:cubicBezTo>
                    <a:cubicBezTo>
                      <a:pt x="5" y="0"/>
                      <a:pt x="12" y="3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2"/>
              <p:cNvSpPr>
                <a:spLocks/>
              </p:cNvSpPr>
              <p:nvPr/>
            </p:nvSpPr>
            <p:spPr bwMode="auto">
              <a:xfrm>
                <a:off x="1804" y="3045"/>
                <a:ext cx="43" cy="24"/>
              </a:xfrm>
              <a:custGeom>
                <a:avLst/>
                <a:gdLst>
                  <a:gd name="T0" fmla="*/ 18 w 18"/>
                  <a:gd name="T1" fmla="*/ 9 h 10"/>
                  <a:gd name="T2" fmla="*/ 0 w 18"/>
                  <a:gd name="T3" fmla="*/ 9 h 10"/>
                  <a:gd name="T4" fmla="*/ 18 w 18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9"/>
                    </a:moveTo>
                    <a:cubicBezTo>
                      <a:pt x="9" y="10"/>
                      <a:pt x="9" y="10"/>
                      <a:pt x="0" y="9"/>
                    </a:cubicBezTo>
                    <a:cubicBezTo>
                      <a:pt x="5" y="5"/>
                      <a:pt x="14" y="0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3"/>
              <p:cNvSpPr>
                <a:spLocks/>
              </p:cNvSpPr>
              <p:nvPr/>
            </p:nvSpPr>
            <p:spPr bwMode="auto">
              <a:xfrm>
                <a:off x="2783" y="3050"/>
                <a:ext cx="40" cy="17"/>
              </a:xfrm>
              <a:custGeom>
                <a:avLst/>
                <a:gdLst>
                  <a:gd name="T0" fmla="*/ 2 w 17"/>
                  <a:gd name="T1" fmla="*/ 1 h 7"/>
                  <a:gd name="T2" fmla="*/ 15 w 17"/>
                  <a:gd name="T3" fmla="*/ 1 h 7"/>
                  <a:gd name="T4" fmla="*/ 2 w 1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7">
                    <a:moveTo>
                      <a:pt x="2" y="1"/>
                    </a:moveTo>
                    <a:cubicBezTo>
                      <a:pt x="7" y="4"/>
                      <a:pt x="7" y="0"/>
                      <a:pt x="15" y="1"/>
                    </a:cubicBezTo>
                    <a:cubicBezTo>
                      <a:pt x="17" y="7"/>
                      <a:pt x="0" y="7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4"/>
              <p:cNvSpPr>
                <a:spLocks/>
              </p:cNvSpPr>
              <p:nvPr/>
            </p:nvSpPr>
            <p:spPr bwMode="auto">
              <a:xfrm>
                <a:off x="1434" y="3057"/>
                <a:ext cx="53" cy="31"/>
              </a:xfrm>
              <a:custGeom>
                <a:avLst/>
                <a:gdLst>
                  <a:gd name="T0" fmla="*/ 8 w 22"/>
                  <a:gd name="T1" fmla="*/ 0 h 13"/>
                  <a:gd name="T2" fmla="*/ 22 w 22"/>
                  <a:gd name="T3" fmla="*/ 2 h 13"/>
                  <a:gd name="T4" fmla="*/ 0 w 22"/>
                  <a:gd name="T5" fmla="*/ 6 h 13"/>
                  <a:gd name="T6" fmla="*/ 8 w 2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8" y="0"/>
                    </a:moveTo>
                    <a:cubicBezTo>
                      <a:pt x="13" y="6"/>
                      <a:pt x="15" y="3"/>
                      <a:pt x="22" y="2"/>
                    </a:cubicBezTo>
                    <a:cubicBezTo>
                      <a:pt x="20" y="13"/>
                      <a:pt x="9" y="4"/>
                      <a:pt x="0" y="6"/>
                    </a:cubicBezTo>
                    <a:cubicBezTo>
                      <a:pt x="0" y="0"/>
                      <a:pt x="11" y="8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5"/>
              <p:cNvSpPr>
                <a:spLocks/>
              </p:cNvSpPr>
              <p:nvPr/>
            </p:nvSpPr>
            <p:spPr bwMode="auto">
              <a:xfrm>
                <a:off x="1506" y="3057"/>
                <a:ext cx="33" cy="48"/>
              </a:xfrm>
              <a:custGeom>
                <a:avLst/>
                <a:gdLst>
                  <a:gd name="T0" fmla="*/ 11 w 14"/>
                  <a:gd name="T1" fmla="*/ 0 h 20"/>
                  <a:gd name="T2" fmla="*/ 11 w 14"/>
                  <a:gd name="T3" fmla="*/ 8 h 20"/>
                  <a:gd name="T4" fmla="*/ 5 w 14"/>
                  <a:gd name="T5" fmla="*/ 8 h 20"/>
                  <a:gd name="T6" fmla="*/ 11 w 14"/>
                  <a:gd name="T7" fmla="*/ 12 h 20"/>
                  <a:gd name="T8" fmla="*/ 5 w 14"/>
                  <a:gd name="T9" fmla="*/ 18 h 20"/>
                  <a:gd name="T10" fmla="*/ 2 w 14"/>
                  <a:gd name="T11" fmla="*/ 4 h 20"/>
                  <a:gd name="T12" fmla="*/ 11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11" y="0"/>
                    </a:moveTo>
                    <a:cubicBezTo>
                      <a:pt x="11" y="3"/>
                      <a:pt x="11" y="5"/>
                      <a:pt x="11" y="8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4" y="13"/>
                      <a:pt x="13" y="6"/>
                      <a:pt x="11" y="12"/>
                    </a:cubicBezTo>
                    <a:cubicBezTo>
                      <a:pt x="14" y="20"/>
                      <a:pt x="4" y="13"/>
                      <a:pt x="5" y="18"/>
                    </a:cubicBezTo>
                    <a:cubicBezTo>
                      <a:pt x="0" y="18"/>
                      <a:pt x="6" y="4"/>
                      <a:pt x="2" y="4"/>
                    </a:cubicBezTo>
                    <a:cubicBezTo>
                      <a:pt x="3" y="1"/>
                      <a:pt x="9" y="2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6"/>
              <p:cNvSpPr>
                <a:spLocks/>
              </p:cNvSpPr>
              <p:nvPr/>
            </p:nvSpPr>
            <p:spPr bwMode="auto">
              <a:xfrm>
                <a:off x="1764" y="3053"/>
                <a:ext cx="28" cy="19"/>
              </a:xfrm>
              <a:custGeom>
                <a:avLst/>
                <a:gdLst>
                  <a:gd name="T0" fmla="*/ 12 w 12"/>
                  <a:gd name="T1" fmla="*/ 4 h 8"/>
                  <a:gd name="T2" fmla="*/ 0 w 12"/>
                  <a:gd name="T3" fmla="*/ 6 h 8"/>
                  <a:gd name="T4" fmla="*/ 12 w 12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4"/>
                    </a:moveTo>
                    <a:cubicBezTo>
                      <a:pt x="11" y="8"/>
                      <a:pt x="4" y="5"/>
                      <a:pt x="0" y="6"/>
                    </a:cubicBezTo>
                    <a:cubicBezTo>
                      <a:pt x="2" y="3"/>
                      <a:pt x="9" y="0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7"/>
              <p:cNvSpPr>
                <a:spLocks/>
              </p:cNvSpPr>
              <p:nvPr/>
            </p:nvSpPr>
            <p:spPr bwMode="auto">
              <a:xfrm>
                <a:off x="2887" y="3057"/>
                <a:ext cx="90" cy="12"/>
              </a:xfrm>
              <a:custGeom>
                <a:avLst/>
                <a:gdLst>
                  <a:gd name="T0" fmla="*/ 38 w 38"/>
                  <a:gd name="T1" fmla="*/ 0 h 5"/>
                  <a:gd name="T2" fmla="*/ 24 w 38"/>
                  <a:gd name="T3" fmla="*/ 0 h 5"/>
                  <a:gd name="T4" fmla="*/ 38 w 3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5">
                    <a:moveTo>
                      <a:pt x="38" y="0"/>
                    </a:moveTo>
                    <a:cubicBezTo>
                      <a:pt x="27" y="5"/>
                      <a:pt x="0" y="0"/>
                      <a:pt x="24" y="0"/>
                    </a:cubicBezTo>
                    <a:cubicBezTo>
                      <a:pt x="29" y="0"/>
                      <a:pt x="33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8"/>
              <p:cNvSpPr>
                <a:spLocks/>
              </p:cNvSpPr>
              <p:nvPr/>
            </p:nvSpPr>
            <p:spPr bwMode="auto">
              <a:xfrm>
                <a:off x="2733" y="3067"/>
                <a:ext cx="45" cy="16"/>
              </a:xfrm>
              <a:custGeom>
                <a:avLst/>
                <a:gdLst>
                  <a:gd name="T0" fmla="*/ 0 w 19"/>
                  <a:gd name="T1" fmla="*/ 0 h 7"/>
                  <a:gd name="T2" fmla="*/ 7 w 19"/>
                  <a:gd name="T3" fmla="*/ 2 h 7"/>
                  <a:gd name="T4" fmla="*/ 0 w 19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1"/>
                      <a:pt x="3" y="1"/>
                      <a:pt x="7" y="2"/>
                    </a:cubicBezTo>
                    <a:cubicBezTo>
                      <a:pt x="19" y="5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"/>
              <p:cNvSpPr>
                <a:spLocks/>
              </p:cNvSpPr>
              <p:nvPr/>
            </p:nvSpPr>
            <p:spPr bwMode="auto">
              <a:xfrm>
                <a:off x="2129" y="3064"/>
                <a:ext cx="42" cy="19"/>
              </a:xfrm>
              <a:custGeom>
                <a:avLst/>
                <a:gdLst>
                  <a:gd name="T0" fmla="*/ 0 w 18"/>
                  <a:gd name="T1" fmla="*/ 5 h 8"/>
                  <a:gd name="T2" fmla="*/ 18 w 18"/>
                  <a:gd name="T3" fmla="*/ 3 h 8"/>
                  <a:gd name="T4" fmla="*/ 0 w 18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5"/>
                    </a:moveTo>
                    <a:cubicBezTo>
                      <a:pt x="3" y="0"/>
                      <a:pt x="13" y="4"/>
                      <a:pt x="18" y="3"/>
                    </a:cubicBezTo>
                    <a:cubicBezTo>
                      <a:pt x="15" y="8"/>
                      <a:pt x="6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30"/>
              <p:cNvSpPr>
                <a:spLocks/>
              </p:cNvSpPr>
              <p:nvPr/>
            </p:nvSpPr>
            <p:spPr bwMode="auto">
              <a:xfrm>
                <a:off x="1418" y="3079"/>
                <a:ext cx="69" cy="33"/>
              </a:xfrm>
              <a:custGeom>
                <a:avLst/>
                <a:gdLst>
                  <a:gd name="T0" fmla="*/ 29 w 29"/>
                  <a:gd name="T1" fmla="*/ 5 h 14"/>
                  <a:gd name="T2" fmla="*/ 0 w 29"/>
                  <a:gd name="T3" fmla="*/ 11 h 14"/>
                  <a:gd name="T4" fmla="*/ 29 w 2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4">
                    <a:moveTo>
                      <a:pt x="29" y="5"/>
                    </a:moveTo>
                    <a:cubicBezTo>
                      <a:pt x="26" y="14"/>
                      <a:pt x="6" y="12"/>
                      <a:pt x="0" y="11"/>
                    </a:cubicBezTo>
                    <a:cubicBezTo>
                      <a:pt x="5" y="0"/>
                      <a:pt x="21" y="5"/>
                      <a:pt x="2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31"/>
              <p:cNvSpPr>
                <a:spLocks/>
              </p:cNvSpPr>
              <p:nvPr/>
            </p:nvSpPr>
            <p:spPr bwMode="auto">
              <a:xfrm>
                <a:off x="953" y="3100"/>
                <a:ext cx="26" cy="145"/>
              </a:xfrm>
              <a:custGeom>
                <a:avLst/>
                <a:gdLst>
                  <a:gd name="T0" fmla="*/ 3 w 11"/>
                  <a:gd name="T1" fmla="*/ 0 h 61"/>
                  <a:gd name="T2" fmla="*/ 8 w 11"/>
                  <a:gd name="T3" fmla="*/ 61 h 61"/>
                  <a:gd name="T4" fmla="*/ 3 w 11"/>
                  <a:gd name="T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1">
                    <a:moveTo>
                      <a:pt x="3" y="0"/>
                    </a:moveTo>
                    <a:cubicBezTo>
                      <a:pt x="11" y="15"/>
                      <a:pt x="3" y="43"/>
                      <a:pt x="8" y="61"/>
                    </a:cubicBezTo>
                    <a:cubicBezTo>
                      <a:pt x="0" y="48"/>
                      <a:pt x="4" y="2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2"/>
              <p:cNvSpPr>
                <a:spLocks/>
              </p:cNvSpPr>
              <p:nvPr/>
            </p:nvSpPr>
            <p:spPr bwMode="auto">
              <a:xfrm>
                <a:off x="1008" y="3095"/>
                <a:ext cx="12" cy="53"/>
              </a:xfrm>
              <a:custGeom>
                <a:avLst/>
                <a:gdLst>
                  <a:gd name="T0" fmla="*/ 1 w 5"/>
                  <a:gd name="T1" fmla="*/ 4 h 22"/>
                  <a:gd name="T2" fmla="*/ 5 w 5"/>
                  <a:gd name="T3" fmla="*/ 22 h 22"/>
                  <a:gd name="T4" fmla="*/ 1 w 5"/>
                  <a:gd name="T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2">
                    <a:moveTo>
                      <a:pt x="1" y="4"/>
                    </a:moveTo>
                    <a:cubicBezTo>
                      <a:pt x="4" y="0"/>
                      <a:pt x="3" y="18"/>
                      <a:pt x="5" y="22"/>
                    </a:cubicBezTo>
                    <a:cubicBezTo>
                      <a:pt x="0" y="20"/>
                      <a:pt x="1" y="11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3"/>
              <p:cNvSpPr>
                <a:spLocks/>
              </p:cNvSpPr>
              <p:nvPr/>
            </p:nvSpPr>
            <p:spPr bwMode="auto">
              <a:xfrm>
                <a:off x="1373" y="3095"/>
                <a:ext cx="38" cy="26"/>
              </a:xfrm>
              <a:custGeom>
                <a:avLst/>
                <a:gdLst>
                  <a:gd name="T0" fmla="*/ 16 w 16"/>
                  <a:gd name="T1" fmla="*/ 2 h 11"/>
                  <a:gd name="T2" fmla="*/ 0 w 16"/>
                  <a:gd name="T3" fmla="*/ 6 h 11"/>
                  <a:gd name="T4" fmla="*/ 16 w 16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cubicBezTo>
                      <a:pt x="12" y="11"/>
                      <a:pt x="7" y="7"/>
                      <a:pt x="0" y="6"/>
                    </a:cubicBezTo>
                    <a:cubicBezTo>
                      <a:pt x="2" y="0"/>
                      <a:pt x="10" y="2"/>
                      <a:pt x="1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4"/>
              <p:cNvSpPr>
                <a:spLocks/>
              </p:cNvSpPr>
              <p:nvPr/>
            </p:nvSpPr>
            <p:spPr bwMode="auto">
              <a:xfrm>
                <a:off x="2055" y="3100"/>
                <a:ext cx="33" cy="21"/>
              </a:xfrm>
              <a:custGeom>
                <a:avLst/>
                <a:gdLst>
                  <a:gd name="T0" fmla="*/ 0 w 14"/>
                  <a:gd name="T1" fmla="*/ 0 h 9"/>
                  <a:gd name="T2" fmla="*/ 13 w 14"/>
                  <a:gd name="T3" fmla="*/ 0 h 9"/>
                  <a:gd name="T4" fmla="*/ 0 w 14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4" y="0"/>
                      <a:pt x="8" y="0"/>
                      <a:pt x="13" y="0"/>
                    </a:cubicBezTo>
                    <a:cubicBezTo>
                      <a:pt x="14" y="9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5"/>
              <p:cNvSpPr>
                <a:spLocks/>
              </p:cNvSpPr>
              <p:nvPr/>
            </p:nvSpPr>
            <p:spPr bwMode="auto">
              <a:xfrm>
                <a:off x="1304" y="3098"/>
                <a:ext cx="45" cy="21"/>
              </a:xfrm>
              <a:custGeom>
                <a:avLst/>
                <a:gdLst>
                  <a:gd name="T0" fmla="*/ 19 w 19"/>
                  <a:gd name="T1" fmla="*/ 5 h 9"/>
                  <a:gd name="T2" fmla="*/ 0 w 19"/>
                  <a:gd name="T3" fmla="*/ 9 h 9"/>
                  <a:gd name="T4" fmla="*/ 19 w 19"/>
                  <a:gd name="T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19" y="5"/>
                    </a:moveTo>
                    <a:cubicBezTo>
                      <a:pt x="14" y="8"/>
                      <a:pt x="8" y="9"/>
                      <a:pt x="0" y="9"/>
                    </a:cubicBezTo>
                    <a:cubicBezTo>
                      <a:pt x="3" y="0"/>
                      <a:pt x="15" y="4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6"/>
              <p:cNvSpPr>
                <a:spLocks/>
              </p:cNvSpPr>
              <p:nvPr/>
            </p:nvSpPr>
            <p:spPr bwMode="auto">
              <a:xfrm>
                <a:off x="972" y="3204"/>
                <a:ext cx="15" cy="79"/>
              </a:xfrm>
              <a:custGeom>
                <a:avLst/>
                <a:gdLst>
                  <a:gd name="T0" fmla="*/ 1 w 6"/>
                  <a:gd name="T1" fmla="*/ 0 h 33"/>
                  <a:gd name="T2" fmla="*/ 5 w 6"/>
                  <a:gd name="T3" fmla="*/ 33 h 33"/>
                  <a:gd name="T4" fmla="*/ 1 w 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3">
                    <a:moveTo>
                      <a:pt x="1" y="0"/>
                    </a:moveTo>
                    <a:cubicBezTo>
                      <a:pt x="5" y="11"/>
                      <a:pt x="6" y="20"/>
                      <a:pt x="5" y="33"/>
                    </a:cubicBezTo>
                    <a:cubicBezTo>
                      <a:pt x="0" y="20"/>
                      <a:pt x="3" y="1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7"/>
              <p:cNvSpPr>
                <a:spLocks/>
              </p:cNvSpPr>
              <p:nvPr/>
            </p:nvSpPr>
            <p:spPr bwMode="auto">
              <a:xfrm>
                <a:off x="1129" y="3204"/>
                <a:ext cx="16" cy="55"/>
              </a:xfrm>
              <a:custGeom>
                <a:avLst/>
                <a:gdLst>
                  <a:gd name="T0" fmla="*/ 3 w 7"/>
                  <a:gd name="T1" fmla="*/ 0 h 23"/>
                  <a:gd name="T2" fmla="*/ 7 w 7"/>
                  <a:gd name="T3" fmla="*/ 23 h 23"/>
                  <a:gd name="T4" fmla="*/ 3 w 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3">
                    <a:moveTo>
                      <a:pt x="3" y="0"/>
                    </a:moveTo>
                    <a:cubicBezTo>
                      <a:pt x="7" y="4"/>
                      <a:pt x="7" y="14"/>
                      <a:pt x="7" y="23"/>
                    </a:cubicBezTo>
                    <a:cubicBezTo>
                      <a:pt x="0" y="22"/>
                      <a:pt x="5" y="7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1152" y="3204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3 w 4"/>
                  <a:gd name="T3" fmla="*/ 21 h 21"/>
                  <a:gd name="T4" fmla="*/ 0 w 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4" y="3"/>
                      <a:pt x="3" y="13"/>
                      <a:pt x="3" y="21"/>
                    </a:cubicBezTo>
                    <a:cubicBezTo>
                      <a:pt x="0" y="17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9"/>
              <p:cNvSpPr>
                <a:spLocks/>
              </p:cNvSpPr>
              <p:nvPr/>
            </p:nvSpPr>
            <p:spPr bwMode="auto">
              <a:xfrm>
                <a:off x="1164" y="3204"/>
                <a:ext cx="24" cy="50"/>
              </a:xfrm>
              <a:custGeom>
                <a:avLst/>
                <a:gdLst>
                  <a:gd name="T0" fmla="*/ 3 w 10"/>
                  <a:gd name="T1" fmla="*/ 0 h 21"/>
                  <a:gd name="T2" fmla="*/ 10 w 10"/>
                  <a:gd name="T3" fmla="*/ 2 h 21"/>
                  <a:gd name="T4" fmla="*/ 5 w 10"/>
                  <a:gd name="T5" fmla="*/ 21 h 21"/>
                  <a:gd name="T6" fmla="*/ 3 w 10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3" y="0"/>
                    </a:moveTo>
                    <a:cubicBezTo>
                      <a:pt x="6" y="0"/>
                      <a:pt x="7" y="3"/>
                      <a:pt x="10" y="2"/>
                    </a:cubicBezTo>
                    <a:cubicBezTo>
                      <a:pt x="6" y="6"/>
                      <a:pt x="7" y="15"/>
                      <a:pt x="5" y="21"/>
                    </a:cubicBezTo>
                    <a:cubicBezTo>
                      <a:pt x="0" y="19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40"/>
              <p:cNvSpPr>
                <a:spLocks/>
              </p:cNvSpPr>
              <p:nvPr/>
            </p:nvSpPr>
            <p:spPr bwMode="auto">
              <a:xfrm>
                <a:off x="1091" y="3209"/>
                <a:ext cx="21" cy="154"/>
              </a:xfrm>
              <a:custGeom>
                <a:avLst/>
                <a:gdLst>
                  <a:gd name="T0" fmla="*/ 1 w 9"/>
                  <a:gd name="T1" fmla="*/ 0 h 65"/>
                  <a:gd name="T2" fmla="*/ 8 w 9"/>
                  <a:gd name="T3" fmla="*/ 65 h 65"/>
                  <a:gd name="T4" fmla="*/ 1 w 9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cubicBezTo>
                      <a:pt x="9" y="15"/>
                      <a:pt x="7" y="42"/>
                      <a:pt x="8" y="65"/>
                    </a:cubicBezTo>
                    <a:cubicBezTo>
                      <a:pt x="2" y="51"/>
                      <a:pt x="0" y="1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41"/>
              <p:cNvSpPr>
                <a:spLocks/>
              </p:cNvSpPr>
              <p:nvPr/>
            </p:nvSpPr>
            <p:spPr bwMode="auto">
              <a:xfrm>
                <a:off x="1032" y="3214"/>
                <a:ext cx="19" cy="64"/>
              </a:xfrm>
              <a:custGeom>
                <a:avLst/>
                <a:gdLst>
                  <a:gd name="T0" fmla="*/ 0 w 8"/>
                  <a:gd name="T1" fmla="*/ 0 h 27"/>
                  <a:gd name="T2" fmla="*/ 6 w 8"/>
                  <a:gd name="T3" fmla="*/ 3 h 27"/>
                  <a:gd name="T4" fmla="*/ 6 w 8"/>
                  <a:gd name="T5" fmla="*/ 27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2" y="0"/>
                      <a:pt x="3" y="3"/>
                      <a:pt x="6" y="3"/>
                    </a:cubicBezTo>
                    <a:cubicBezTo>
                      <a:pt x="5" y="14"/>
                      <a:pt x="8" y="19"/>
                      <a:pt x="6" y="27"/>
                    </a:cubicBezTo>
                    <a:cubicBezTo>
                      <a:pt x="2" y="20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42"/>
              <p:cNvSpPr>
                <a:spLocks/>
              </p:cNvSpPr>
              <p:nvPr/>
            </p:nvSpPr>
            <p:spPr bwMode="auto">
              <a:xfrm>
                <a:off x="1003" y="3221"/>
                <a:ext cx="19" cy="62"/>
              </a:xfrm>
              <a:custGeom>
                <a:avLst/>
                <a:gdLst>
                  <a:gd name="T0" fmla="*/ 2 w 8"/>
                  <a:gd name="T1" fmla="*/ 0 h 26"/>
                  <a:gd name="T2" fmla="*/ 7 w 8"/>
                  <a:gd name="T3" fmla="*/ 26 h 26"/>
                  <a:gd name="T4" fmla="*/ 2 w 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2" y="0"/>
                    </a:moveTo>
                    <a:cubicBezTo>
                      <a:pt x="8" y="6"/>
                      <a:pt x="4" y="18"/>
                      <a:pt x="7" y="26"/>
                    </a:cubicBezTo>
                    <a:cubicBezTo>
                      <a:pt x="0" y="19"/>
                      <a:pt x="3" y="1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3"/>
              <p:cNvSpPr>
                <a:spLocks/>
              </p:cNvSpPr>
              <p:nvPr/>
            </p:nvSpPr>
            <p:spPr bwMode="auto">
              <a:xfrm>
                <a:off x="1304" y="3223"/>
                <a:ext cx="45" cy="31"/>
              </a:xfrm>
              <a:custGeom>
                <a:avLst/>
                <a:gdLst>
                  <a:gd name="T0" fmla="*/ 19 w 19"/>
                  <a:gd name="T1" fmla="*/ 5 h 13"/>
                  <a:gd name="T2" fmla="*/ 0 w 19"/>
                  <a:gd name="T3" fmla="*/ 9 h 13"/>
                  <a:gd name="T4" fmla="*/ 19 w 19"/>
                  <a:gd name="T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5"/>
                    </a:moveTo>
                    <a:cubicBezTo>
                      <a:pt x="19" y="13"/>
                      <a:pt x="4" y="12"/>
                      <a:pt x="0" y="9"/>
                    </a:cubicBezTo>
                    <a:cubicBezTo>
                      <a:pt x="1" y="0"/>
                      <a:pt x="13" y="7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4"/>
              <p:cNvSpPr>
                <a:spLocks/>
              </p:cNvSpPr>
              <p:nvPr/>
            </p:nvSpPr>
            <p:spPr bwMode="auto">
              <a:xfrm>
                <a:off x="1022" y="3240"/>
                <a:ext cx="24" cy="90"/>
              </a:xfrm>
              <a:custGeom>
                <a:avLst/>
                <a:gdLst>
                  <a:gd name="T0" fmla="*/ 0 w 10"/>
                  <a:gd name="T1" fmla="*/ 0 h 38"/>
                  <a:gd name="T2" fmla="*/ 10 w 10"/>
                  <a:gd name="T3" fmla="*/ 38 h 38"/>
                  <a:gd name="T4" fmla="*/ 0 w 10"/>
                  <a:gd name="T5" fmla="*/ 34 h 38"/>
                  <a:gd name="T6" fmla="*/ 0 w 1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8">
                    <a:moveTo>
                      <a:pt x="0" y="0"/>
                    </a:moveTo>
                    <a:cubicBezTo>
                      <a:pt x="3" y="12"/>
                      <a:pt x="10" y="21"/>
                      <a:pt x="10" y="38"/>
                    </a:cubicBezTo>
                    <a:cubicBezTo>
                      <a:pt x="7" y="33"/>
                      <a:pt x="4" y="36"/>
                      <a:pt x="0" y="34"/>
                    </a:cubicBezTo>
                    <a:cubicBezTo>
                      <a:pt x="1" y="2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5"/>
              <p:cNvSpPr>
                <a:spLocks/>
              </p:cNvSpPr>
              <p:nvPr/>
            </p:nvSpPr>
            <p:spPr bwMode="auto">
              <a:xfrm>
                <a:off x="2671" y="3242"/>
                <a:ext cx="50" cy="19"/>
              </a:xfrm>
              <a:custGeom>
                <a:avLst/>
                <a:gdLst>
                  <a:gd name="T0" fmla="*/ 0 w 21"/>
                  <a:gd name="T1" fmla="*/ 1 h 8"/>
                  <a:gd name="T2" fmla="*/ 21 w 21"/>
                  <a:gd name="T3" fmla="*/ 3 h 8"/>
                  <a:gd name="T4" fmla="*/ 0 w 21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1"/>
                    </a:moveTo>
                    <a:cubicBezTo>
                      <a:pt x="11" y="0"/>
                      <a:pt x="9" y="3"/>
                      <a:pt x="21" y="3"/>
                    </a:cubicBezTo>
                    <a:cubicBezTo>
                      <a:pt x="19" y="8"/>
                      <a:pt x="2" y="7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6"/>
              <p:cNvSpPr>
                <a:spLocks/>
              </p:cNvSpPr>
              <p:nvPr/>
            </p:nvSpPr>
            <p:spPr bwMode="auto">
              <a:xfrm>
                <a:off x="1600" y="3276"/>
                <a:ext cx="33" cy="21"/>
              </a:xfrm>
              <a:custGeom>
                <a:avLst/>
                <a:gdLst>
                  <a:gd name="T0" fmla="*/ 14 w 14"/>
                  <a:gd name="T1" fmla="*/ 3 h 9"/>
                  <a:gd name="T2" fmla="*/ 0 w 14"/>
                  <a:gd name="T3" fmla="*/ 3 h 9"/>
                  <a:gd name="T4" fmla="*/ 14 w 14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3"/>
                    </a:moveTo>
                    <a:cubicBezTo>
                      <a:pt x="13" y="7"/>
                      <a:pt x="1" y="9"/>
                      <a:pt x="0" y="3"/>
                    </a:cubicBezTo>
                    <a:cubicBezTo>
                      <a:pt x="2" y="0"/>
                      <a:pt x="8" y="5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7"/>
              <p:cNvSpPr>
                <a:spLocks/>
              </p:cNvSpPr>
              <p:nvPr/>
            </p:nvSpPr>
            <p:spPr bwMode="auto">
              <a:xfrm>
                <a:off x="1257" y="3283"/>
                <a:ext cx="21" cy="28"/>
              </a:xfrm>
              <a:custGeom>
                <a:avLst/>
                <a:gdLst>
                  <a:gd name="T0" fmla="*/ 2 w 9"/>
                  <a:gd name="T1" fmla="*/ 0 h 12"/>
                  <a:gd name="T2" fmla="*/ 9 w 9"/>
                  <a:gd name="T3" fmla="*/ 0 h 12"/>
                  <a:gd name="T4" fmla="*/ 9 w 9"/>
                  <a:gd name="T5" fmla="*/ 10 h 12"/>
                  <a:gd name="T6" fmla="*/ 4 w 9"/>
                  <a:gd name="T7" fmla="*/ 12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cubicBezTo>
                      <a:pt x="4" y="0"/>
                      <a:pt x="7" y="0"/>
                      <a:pt x="9" y="0"/>
                    </a:cubicBezTo>
                    <a:cubicBezTo>
                      <a:pt x="9" y="3"/>
                      <a:pt x="9" y="7"/>
                      <a:pt x="9" y="10"/>
                    </a:cubicBezTo>
                    <a:cubicBezTo>
                      <a:pt x="6" y="10"/>
                      <a:pt x="4" y="10"/>
                      <a:pt x="4" y="12"/>
                    </a:cubicBezTo>
                    <a:cubicBezTo>
                      <a:pt x="0" y="12"/>
                      <a:pt x="3" y="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8"/>
              <p:cNvSpPr>
                <a:spLocks/>
              </p:cNvSpPr>
              <p:nvPr/>
            </p:nvSpPr>
            <p:spPr bwMode="auto">
              <a:xfrm>
                <a:off x="1309" y="3276"/>
                <a:ext cx="31" cy="35"/>
              </a:xfrm>
              <a:custGeom>
                <a:avLst/>
                <a:gdLst>
                  <a:gd name="T0" fmla="*/ 0 w 13"/>
                  <a:gd name="T1" fmla="*/ 5 h 15"/>
                  <a:gd name="T2" fmla="*/ 13 w 13"/>
                  <a:gd name="T3" fmla="*/ 3 h 15"/>
                  <a:gd name="T4" fmla="*/ 2 w 13"/>
                  <a:gd name="T5" fmla="*/ 13 h 15"/>
                  <a:gd name="T6" fmla="*/ 0 w 13"/>
                  <a:gd name="T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5"/>
                    </a:moveTo>
                    <a:cubicBezTo>
                      <a:pt x="1" y="0"/>
                      <a:pt x="9" y="4"/>
                      <a:pt x="13" y="3"/>
                    </a:cubicBezTo>
                    <a:cubicBezTo>
                      <a:pt x="13" y="15"/>
                      <a:pt x="10" y="12"/>
                      <a:pt x="2" y="13"/>
                    </a:cubicBezTo>
                    <a:cubicBezTo>
                      <a:pt x="2" y="10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9"/>
              <p:cNvSpPr>
                <a:spLocks/>
              </p:cNvSpPr>
              <p:nvPr/>
            </p:nvSpPr>
            <p:spPr bwMode="auto">
              <a:xfrm>
                <a:off x="1387" y="3273"/>
                <a:ext cx="38" cy="29"/>
              </a:xfrm>
              <a:custGeom>
                <a:avLst/>
                <a:gdLst>
                  <a:gd name="T0" fmla="*/ 0 w 16"/>
                  <a:gd name="T1" fmla="*/ 4 h 12"/>
                  <a:gd name="T2" fmla="*/ 8 w 16"/>
                  <a:gd name="T3" fmla="*/ 6 h 12"/>
                  <a:gd name="T4" fmla="*/ 2 w 16"/>
                  <a:gd name="T5" fmla="*/ 12 h 12"/>
                  <a:gd name="T6" fmla="*/ 0 w 16"/>
                  <a:gd name="T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0" y="4"/>
                    </a:moveTo>
                    <a:cubicBezTo>
                      <a:pt x="6" y="0"/>
                      <a:pt x="7" y="11"/>
                      <a:pt x="8" y="6"/>
                    </a:cubicBezTo>
                    <a:cubicBezTo>
                      <a:pt x="16" y="11"/>
                      <a:pt x="2" y="8"/>
                      <a:pt x="2" y="12"/>
                    </a:cubicBezTo>
                    <a:cubicBezTo>
                      <a:pt x="0" y="11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50"/>
              <p:cNvSpPr>
                <a:spLocks/>
              </p:cNvSpPr>
              <p:nvPr/>
            </p:nvSpPr>
            <p:spPr bwMode="auto">
              <a:xfrm>
                <a:off x="1513" y="3283"/>
                <a:ext cx="23" cy="9"/>
              </a:xfrm>
              <a:custGeom>
                <a:avLst/>
                <a:gdLst>
                  <a:gd name="T0" fmla="*/ 0 w 10"/>
                  <a:gd name="T1" fmla="*/ 0 h 4"/>
                  <a:gd name="T2" fmla="*/ 10 w 10"/>
                  <a:gd name="T3" fmla="*/ 0 h 4"/>
                  <a:gd name="T4" fmla="*/ 10 w 10"/>
                  <a:gd name="T5" fmla="*/ 4 h 4"/>
                  <a:gd name="T6" fmla="*/ 0 w 10"/>
                  <a:gd name="T7" fmla="*/ 4 h 4"/>
                  <a:gd name="T8" fmla="*/ 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3" y="0"/>
                      <a:pt x="7" y="0"/>
                      <a:pt x="10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51"/>
              <p:cNvSpPr>
                <a:spLocks/>
              </p:cNvSpPr>
              <p:nvPr/>
            </p:nvSpPr>
            <p:spPr bwMode="auto">
              <a:xfrm>
                <a:off x="1560" y="3283"/>
                <a:ext cx="24" cy="9"/>
              </a:xfrm>
              <a:custGeom>
                <a:avLst/>
                <a:gdLst>
                  <a:gd name="T0" fmla="*/ 0 w 10"/>
                  <a:gd name="T1" fmla="*/ 0 h 4"/>
                  <a:gd name="T2" fmla="*/ 10 w 10"/>
                  <a:gd name="T3" fmla="*/ 0 h 4"/>
                  <a:gd name="T4" fmla="*/ 10 w 10"/>
                  <a:gd name="T5" fmla="*/ 4 h 4"/>
                  <a:gd name="T6" fmla="*/ 0 w 10"/>
                  <a:gd name="T7" fmla="*/ 4 h 4"/>
                  <a:gd name="T8" fmla="*/ 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3" y="0"/>
                      <a:pt x="7" y="0"/>
                      <a:pt x="10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52"/>
              <p:cNvSpPr>
                <a:spLocks/>
              </p:cNvSpPr>
              <p:nvPr/>
            </p:nvSpPr>
            <p:spPr bwMode="auto">
              <a:xfrm>
                <a:off x="1709" y="3278"/>
                <a:ext cx="31" cy="21"/>
              </a:xfrm>
              <a:custGeom>
                <a:avLst/>
                <a:gdLst>
                  <a:gd name="T0" fmla="*/ 12 w 13"/>
                  <a:gd name="T1" fmla="*/ 2 h 9"/>
                  <a:gd name="T2" fmla="*/ 0 w 13"/>
                  <a:gd name="T3" fmla="*/ 6 h 9"/>
                  <a:gd name="T4" fmla="*/ 12 w 13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3" y="9"/>
                      <a:pt x="4" y="4"/>
                      <a:pt x="0" y="6"/>
                    </a:cubicBezTo>
                    <a:cubicBezTo>
                      <a:pt x="0" y="0"/>
                      <a:pt x="7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53"/>
              <p:cNvSpPr>
                <a:spLocks/>
              </p:cNvSpPr>
              <p:nvPr/>
            </p:nvSpPr>
            <p:spPr bwMode="auto">
              <a:xfrm>
                <a:off x="2046" y="3280"/>
                <a:ext cx="68" cy="38"/>
              </a:xfrm>
              <a:custGeom>
                <a:avLst/>
                <a:gdLst>
                  <a:gd name="T0" fmla="*/ 17 w 29"/>
                  <a:gd name="T1" fmla="*/ 15 h 16"/>
                  <a:gd name="T2" fmla="*/ 17 w 29"/>
                  <a:gd name="T3" fmla="*/ 9 h 16"/>
                  <a:gd name="T4" fmla="*/ 0 w 29"/>
                  <a:gd name="T5" fmla="*/ 13 h 16"/>
                  <a:gd name="T6" fmla="*/ 0 w 29"/>
                  <a:gd name="T7" fmla="*/ 5 h 16"/>
                  <a:gd name="T8" fmla="*/ 28 w 29"/>
                  <a:gd name="T9" fmla="*/ 7 h 16"/>
                  <a:gd name="T10" fmla="*/ 17 w 29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17" y="15"/>
                    </a:moveTo>
                    <a:cubicBezTo>
                      <a:pt x="17" y="13"/>
                      <a:pt x="17" y="11"/>
                      <a:pt x="17" y="9"/>
                    </a:cubicBezTo>
                    <a:cubicBezTo>
                      <a:pt x="15" y="15"/>
                      <a:pt x="7" y="12"/>
                      <a:pt x="0" y="13"/>
                    </a:cubicBezTo>
                    <a:cubicBezTo>
                      <a:pt x="0" y="10"/>
                      <a:pt x="0" y="8"/>
                      <a:pt x="0" y="5"/>
                    </a:cubicBezTo>
                    <a:cubicBezTo>
                      <a:pt x="12" y="0"/>
                      <a:pt x="19" y="3"/>
                      <a:pt x="28" y="7"/>
                    </a:cubicBezTo>
                    <a:cubicBezTo>
                      <a:pt x="29" y="15"/>
                      <a:pt x="24" y="16"/>
                      <a:pt x="1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54"/>
              <p:cNvSpPr>
                <a:spLocks/>
              </p:cNvSpPr>
              <p:nvPr/>
            </p:nvSpPr>
            <p:spPr bwMode="auto">
              <a:xfrm>
                <a:off x="2337" y="3273"/>
                <a:ext cx="74" cy="26"/>
              </a:xfrm>
              <a:custGeom>
                <a:avLst/>
                <a:gdLst>
                  <a:gd name="T0" fmla="*/ 31 w 31"/>
                  <a:gd name="T1" fmla="*/ 6 h 11"/>
                  <a:gd name="T2" fmla="*/ 0 w 31"/>
                  <a:gd name="T3" fmla="*/ 6 h 11"/>
                  <a:gd name="T4" fmla="*/ 31 w 31"/>
                  <a:gd name="T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1">
                    <a:moveTo>
                      <a:pt x="31" y="6"/>
                    </a:moveTo>
                    <a:cubicBezTo>
                      <a:pt x="21" y="11"/>
                      <a:pt x="10" y="7"/>
                      <a:pt x="0" y="6"/>
                    </a:cubicBezTo>
                    <a:cubicBezTo>
                      <a:pt x="2" y="0"/>
                      <a:pt x="23" y="6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55"/>
              <p:cNvSpPr>
                <a:spLocks/>
              </p:cNvSpPr>
              <p:nvPr/>
            </p:nvSpPr>
            <p:spPr bwMode="auto">
              <a:xfrm>
                <a:off x="2420" y="3283"/>
                <a:ext cx="78" cy="33"/>
              </a:xfrm>
              <a:custGeom>
                <a:avLst/>
                <a:gdLst>
                  <a:gd name="T0" fmla="*/ 0 w 33"/>
                  <a:gd name="T1" fmla="*/ 2 h 14"/>
                  <a:gd name="T2" fmla="*/ 33 w 33"/>
                  <a:gd name="T3" fmla="*/ 4 h 14"/>
                  <a:gd name="T4" fmla="*/ 0 w 33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4">
                    <a:moveTo>
                      <a:pt x="0" y="2"/>
                    </a:moveTo>
                    <a:cubicBezTo>
                      <a:pt x="12" y="1"/>
                      <a:pt x="21" y="0"/>
                      <a:pt x="33" y="4"/>
                    </a:cubicBezTo>
                    <a:cubicBezTo>
                      <a:pt x="29" y="14"/>
                      <a:pt x="5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56"/>
              <p:cNvSpPr>
                <a:spLocks/>
              </p:cNvSpPr>
              <p:nvPr/>
            </p:nvSpPr>
            <p:spPr bwMode="auto">
              <a:xfrm>
                <a:off x="1209" y="3285"/>
                <a:ext cx="26" cy="57"/>
              </a:xfrm>
              <a:custGeom>
                <a:avLst/>
                <a:gdLst>
                  <a:gd name="T0" fmla="*/ 11 w 11"/>
                  <a:gd name="T1" fmla="*/ 1 h 24"/>
                  <a:gd name="T2" fmla="*/ 11 w 11"/>
                  <a:gd name="T3" fmla="*/ 13 h 24"/>
                  <a:gd name="T4" fmla="*/ 4 w 11"/>
                  <a:gd name="T5" fmla="*/ 17 h 24"/>
                  <a:gd name="T6" fmla="*/ 1 w 11"/>
                  <a:gd name="T7" fmla="*/ 5 h 24"/>
                  <a:gd name="T8" fmla="*/ 11 w 11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11" y="1"/>
                    </a:moveTo>
                    <a:cubicBezTo>
                      <a:pt x="11" y="5"/>
                      <a:pt x="11" y="9"/>
                      <a:pt x="11" y="13"/>
                    </a:cubicBezTo>
                    <a:cubicBezTo>
                      <a:pt x="9" y="10"/>
                      <a:pt x="2" y="9"/>
                      <a:pt x="4" y="17"/>
                    </a:cubicBezTo>
                    <a:cubicBezTo>
                      <a:pt x="0" y="24"/>
                      <a:pt x="5" y="4"/>
                      <a:pt x="1" y="5"/>
                    </a:cubicBezTo>
                    <a:cubicBezTo>
                      <a:pt x="1" y="0"/>
                      <a:pt x="6" y="1"/>
                      <a:pt x="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57"/>
              <p:cNvSpPr>
                <a:spLocks/>
              </p:cNvSpPr>
              <p:nvPr/>
            </p:nvSpPr>
            <p:spPr bwMode="auto">
              <a:xfrm>
                <a:off x="2835" y="3283"/>
                <a:ext cx="99" cy="52"/>
              </a:xfrm>
              <a:custGeom>
                <a:avLst/>
                <a:gdLst>
                  <a:gd name="T0" fmla="*/ 42 w 42"/>
                  <a:gd name="T1" fmla="*/ 10 h 22"/>
                  <a:gd name="T2" fmla="*/ 42 w 42"/>
                  <a:gd name="T3" fmla="*/ 22 h 22"/>
                  <a:gd name="T4" fmla="*/ 0 w 42"/>
                  <a:gd name="T5" fmla="*/ 14 h 22"/>
                  <a:gd name="T6" fmla="*/ 0 w 42"/>
                  <a:gd name="T7" fmla="*/ 4 h 22"/>
                  <a:gd name="T8" fmla="*/ 42 w 42"/>
                  <a:gd name="T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2">
                    <a:moveTo>
                      <a:pt x="42" y="10"/>
                    </a:moveTo>
                    <a:cubicBezTo>
                      <a:pt x="42" y="14"/>
                      <a:pt x="42" y="18"/>
                      <a:pt x="42" y="22"/>
                    </a:cubicBezTo>
                    <a:cubicBezTo>
                      <a:pt x="28" y="18"/>
                      <a:pt x="10" y="16"/>
                      <a:pt x="0" y="14"/>
                    </a:cubicBezTo>
                    <a:cubicBezTo>
                      <a:pt x="0" y="11"/>
                      <a:pt x="0" y="7"/>
                      <a:pt x="0" y="4"/>
                    </a:cubicBezTo>
                    <a:cubicBezTo>
                      <a:pt x="16" y="0"/>
                      <a:pt x="23" y="9"/>
                      <a:pt x="4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58"/>
              <p:cNvSpPr>
                <a:spLocks/>
              </p:cNvSpPr>
              <p:nvPr/>
            </p:nvSpPr>
            <p:spPr bwMode="auto">
              <a:xfrm>
                <a:off x="2112" y="3292"/>
                <a:ext cx="74" cy="36"/>
              </a:xfrm>
              <a:custGeom>
                <a:avLst/>
                <a:gdLst>
                  <a:gd name="T0" fmla="*/ 15 w 31"/>
                  <a:gd name="T1" fmla="*/ 8 h 15"/>
                  <a:gd name="T2" fmla="*/ 27 w 31"/>
                  <a:gd name="T3" fmla="*/ 0 h 15"/>
                  <a:gd name="T4" fmla="*/ 0 w 31"/>
                  <a:gd name="T5" fmla="*/ 8 h 15"/>
                  <a:gd name="T6" fmla="*/ 2 w 31"/>
                  <a:gd name="T7" fmla="*/ 0 h 15"/>
                  <a:gd name="T8" fmla="*/ 17 w 31"/>
                  <a:gd name="T9" fmla="*/ 0 h 15"/>
                  <a:gd name="T10" fmla="*/ 15 w 31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15" y="8"/>
                    </a:moveTo>
                    <a:cubicBezTo>
                      <a:pt x="17" y="1"/>
                      <a:pt x="24" y="0"/>
                      <a:pt x="27" y="0"/>
                    </a:cubicBezTo>
                    <a:cubicBezTo>
                      <a:pt x="31" y="15"/>
                      <a:pt x="7" y="13"/>
                      <a:pt x="0" y="8"/>
                    </a:cubicBezTo>
                    <a:cubicBezTo>
                      <a:pt x="2" y="6"/>
                      <a:pt x="2" y="3"/>
                      <a:pt x="2" y="0"/>
                    </a:cubicBezTo>
                    <a:cubicBezTo>
                      <a:pt x="7" y="0"/>
                      <a:pt x="12" y="0"/>
                      <a:pt x="17" y="0"/>
                    </a:cubicBezTo>
                    <a:cubicBezTo>
                      <a:pt x="17" y="3"/>
                      <a:pt x="15" y="4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9"/>
              <p:cNvSpPr>
                <a:spLocks/>
              </p:cNvSpPr>
              <p:nvPr/>
            </p:nvSpPr>
            <p:spPr bwMode="auto">
              <a:xfrm>
                <a:off x="1138" y="3290"/>
                <a:ext cx="22" cy="43"/>
              </a:xfrm>
              <a:custGeom>
                <a:avLst/>
                <a:gdLst>
                  <a:gd name="T0" fmla="*/ 1 w 9"/>
                  <a:gd name="T1" fmla="*/ 3 h 18"/>
                  <a:gd name="T2" fmla="*/ 6 w 9"/>
                  <a:gd name="T3" fmla="*/ 17 h 18"/>
                  <a:gd name="T4" fmla="*/ 1 w 9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1" y="3"/>
                    </a:moveTo>
                    <a:cubicBezTo>
                      <a:pt x="9" y="0"/>
                      <a:pt x="5" y="11"/>
                      <a:pt x="6" y="17"/>
                    </a:cubicBezTo>
                    <a:cubicBezTo>
                      <a:pt x="0" y="18"/>
                      <a:pt x="4" y="6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60"/>
              <p:cNvSpPr>
                <a:spLocks/>
              </p:cNvSpPr>
              <p:nvPr/>
            </p:nvSpPr>
            <p:spPr bwMode="auto">
              <a:xfrm>
                <a:off x="2306" y="3273"/>
                <a:ext cx="98" cy="81"/>
              </a:xfrm>
              <a:custGeom>
                <a:avLst/>
                <a:gdLst>
                  <a:gd name="T0" fmla="*/ 41 w 41"/>
                  <a:gd name="T1" fmla="*/ 16 h 34"/>
                  <a:gd name="T2" fmla="*/ 0 w 41"/>
                  <a:gd name="T3" fmla="*/ 24 h 34"/>
                  <a:gd name="T4" fmla="*/ 41 w 41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41" y="16"/>
                    </a:moveTo>
                    <a:cubicBezTo>
                      <a:pt x="40" y="34"/>
                      <a:pt x="15" y="19"/>
                      <a:pt x="0" y="24"/>
                    </a:cubicBezTo>
                    <a:cubicBezTo>
                      <a:pt x="1" y="0"/>
                      <a:pt x="30" y="19"/>
                      <a:pt x="4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61"/>
              <p:cNvSpPr>
                <a:spLocks/>
              </p:cNvSpPr>
              <p:nvPr/>
            </p:nvSpPr>
            <p:spPr bwMode="auto">
              <a:xfrm>
                <a:off x="2404" y="3309"/>
                <a:ext cx="73" cy="40"/>
              </a:xfrm>
              <a:custGeom>
                <a:avLst/>
                <a:gdLst>
                  <a:gd name="T0" fmla="*/ 31 w 31"/>
                  <a:gd name="T1" fmla="*/ 5 h 17"/>
                  <a:gd name="T2" fmla="*/ 0 w 31"/>
                  <a:gd name="T3" fmla="*/ 9 h 17"/>
                  <a:gd name="T4" fmla="*/ 2 w 31"/>
                  <a:gd name="T5" fmla="*/ 3 h 17"/>
                  <a:gd name="T6" fmla="*/ 31 w 31"/>
                  <a:gd name="T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31" y="5"/>
                    </a:moveTo>
                    <a:cubicBezTo>
                      <a:pt x="26" y="17"/>
                      <a:pt x="11" y="12"/>
                      <a:pt x="0" y="9"/>
                    </a:cubicBezTo>
                    <a:cubicBezTo>
                      <a:pt x="1" y="7"/>
                      <a:pt x="2" y="6"/>
                      <a:pt x="2" y="3"/>
                    </a:cubicBezTo>
                    <a:cubicBezTo>
                      <a:pt x="11" y="0"/>
                      <a:pt x="20" y="2"/>
                      <a:pt x="3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62"/>
              <p:cNvSpPr>
                <a:spLocks/>
              </p:cNvSpPr>
              <p:nvPr/>
            </p:nvSpPr>
            <p:spPr bwMode="auto">
              <a:xfrm>
                <a:off x="1453" y="3314"/>
                <a:ext cx="34" cy="26"/>
              </a:xfrm>
              <a:custGeom>
                <a:avLst/>
                <a:gdLst>
                  <a:gd name="T0" fmla="*/ 14 w 14"/>
                  <a:gd name="T1" fmla="*/ 3 h 11"/>
                  <a:gd name="T2" fmla="*/ 0 w 14"/>
                  <a:gd name="T3" fmla="*/ 3 h 11"/>
                  <a:gd name="T4" fmla="*/ 14 w 14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3"/>
                    </a:moveTo>
                    <a:cubicBezTo>
                      <a:pt x="13" y="7"/>
                      <a:pt x="0" y="11"/>
                      <a:pt x="0" y="3"/>
                    </a:cubicBezTo>
                    <a:cubicBezTo>
                      <a:pt x="6" y="0"/>
                      <a:pt x="7" y="3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63"/>
              <p:cNvSpPr>
                <a:spLocks/>
              </p:cNvSpPr>
              <p:nvPr/>
            </p:nvSpPr>
            <p:spPr bwMode="auto">
              <a:xfrm>
                <a:off x="1335" y="3318"/>
                <a:ext cx="28" cy="29"/>
              </a:xfrm>
              <a:custGeom>
                <a:avLst/>
                <a:gdLst>
                  <a:gd name="T0" fmla="*/ 11 w 12"/>
                  <a:gd name="T1" fmla="*/ 9 h 12"/>
                  <a:gd name="T2" fmla="*/ 2 w 12"/>
                  <a:gd name="T3" fmla="*/ 11 h 12"/>
                  <a:gd name="T4" fmla="*/ 11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1" y="9"/>
                    </a:moveTo>
                    <a:cubicBezTo>
                      <a:pt x="6" y="7"/>
                      <a:pt x="6" y="12"/>
                      <a:pt x="2" y="11"/>
                    </a:cubicBezTo>
                    <a:cubicBezTo>
                      <a:pt x="0" y="1"/>
                      <a:pt x="12" y="0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64"/>
              <p:cNvSpPr>
                <a:spLocks/>
              </p:cNvSpPr>
              <p:nvPr/>
            </p:nvSpPr>
            <p:spPr bwMode="auto">
              <a:xfrm>
                <a:off x="1387" y="3325"/>
                <a:ext cx="28" cy="15"/>
              </a:xfrm>
              <a:custGeom>
                <a:avLst/>
                <a:gdLst>
                  <a:gd name="T0" fmla="*/ 0 w 12"/>
                  <a:gd name="T1" fmla="*/ 0 h 6"/>
                  <a:gd name="T2" fmla="*/ 12 w 12"/>
                  <a:gd name="T3" fmla="*/ 0 h 6"/>
                  <a:gd name="T4" fmla="*/ 8 w 12"/>
                  <a:gd name="T5" fmla="*/ 6 h 6"/>
                  <a:gd name="T6" fmla="*/ 0 w 1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2"/>
                      <a:pt x="8" y="2"/>
                      <a:pt x="8" y="6"/>
                    </a:cubicBezTo>
                    <a:cubicBezTo>
                      <a:pt x="6" y="4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5"/>
              <p:cNvSpPr>
                <a:spLocks/>
              </p:cNvSpPr>
              <p:nvPr/>
            </p:nvSpPr>
            <p:spPr bwMode="auto">
              <a:xfrm>
                <a:off x="1745" y="3316"/>
                <a:ext cx="83" cy="33"/>
              </a:xfrm>
              <a:custGeom>
                <a:avLst/>
                <a:gdLst>
                  <a:gd name="T0" fmla="*/ 30 w 35"/>
                  <a:gd name="T1" fmla="*/ 6 h 14"/>
                  <a:gd name="T2" fmla="*/ 35 w 35"/>
                  <a:gd name="T3" fmla="*/ 6 h 14"/>
                  <a:gd name="T4" fmla="*/ 35 w 35"/>
                  <a:gd name="T5" fmla="*/ 14 h 14"/>
                  <a:gd name="T6" fmla="*/ 0 w 35"/>
                  <a:gd name="T7" fmla="*/ 12 h 14"/>
                  <a:gd name="T8" fmla="*/ 31 w 35"/>
                  <a:gd name="T9" fmla="*/ 4 h 14"/>
                  <a:gd name="T10" fmla="*/ 30 w 35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4">
                    <a:moveTo>
                      <a:pt x="30" y="6"/>
                    </a:moveTo>
                    <a:cubicBezTo>
                      <a:pt x="30" y="9"/>
                      <a:pt x="32" y="5"/>
                      <a:pt x="35" y="6"/>
                    </a:cubicBezTo>
                    <a:cubicBezTo>
                      <a:pt x="35" y="9"/>
                      <a:pt x="35" y="11"/>
                      <a:pt x="35" y="14"/>
                    </a:cubicBezTo>
                    <a:cubicBezTo>
                      <a:pt x="15" y="14"/>
                      <a:pt x="7" y="11"/>
                      <a:pt x="0" y="12"/>
                    </a:cubicBezTo>
                    <a:cubicBezTo>
                      <a:pt x="7" y="0"/>
                      <a:pt x="21" y="14"/>
                      <a:pt x="31" y="4"/>
                    </a:cubicBezTo>
                    <a:cubicBezTo>
                      <a:pt x="32" y="6"/>
                      <a:pt x="31" y="6"/>
                      <a:pt x="3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66"/>
              <p:cNvSpPr>
                <a:spLocks/>
              </p:cNvSpPr>
              <p:nvPr/>
            </p:nvSpPr>
            <p:spPr bwMode="auto">
              <a:xfrm>
                <a:off x="1840" y="3316"/>
                <a:ext cx="97" cy="45"/>
              </a:xfrm>
              <a:custGeom>
                <a:avLst/>
                <a:gdLst>
                  <a:gd name="T0" fmla="*/ 21 w 41"/>
                  <a:gd name="T1" fmla="*/ 4 h 19"/>
                  <a:gd name="T2" fmla="*/ 41 w 41"/>
                  <a:gd name="T3" fmla="*/ 8 h 19"/>
                  <a:gd name="T4" fmla="*/ 24 w 41"/>
                  <a:gd name="T5" fmla="*/ 16 h 19"/>
                  <a:gd name="T6" fmla="*/ 23 w 41"/>
                  <a:gd name="T7" fmla="*/ 10 h 19"/>
                  <a:gd name="T8" fmla="*/ 0 w 41"/>
                  <a:gd name="T9" fmla="*/ 12 h 19"/>
                  <a:gd name="T10" fmla="*/ 21 w 41"/>
                  <a:gd name="T1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19">
                    <a:moveTo>
                      <a:pt x="21" y="4"/>
                    </a:moveTo>
                    <a:cubicBezTo>
                      <a:pt x="17" y="12"/>
                      <a:pt x="35" y="6"/>
                      <a:pt x="41" y="8"/>
                    </a:cubicBezTo>
                    <a:cubicBezTo>
                      <a:pt x="41" y="18"/>
                      <a:pt x="32" y="16"/>
                      <a:pt x="24" y="16"/>
                    </a:cubicBezTo>
                    <a:cubicBezTo>
                      <a:pt x="25" y="13"/>
                      <a:pt x="25" y="10"/>
                      <a:pt x="23" y="10"/>
                    </a:cubicBezTo>
                    <a:cubicBezTo>
                      <a:pt x="25" y="17"/>
                      <a:pt x="6" y="19"/>
                      <a:pt x="0" y="12"/>
                    </a:cubicBezTo>
                    <a:cubicBezTo>
                      <a:pt x="7" y="0"/>
                      <a:pt x="15" y="11"/>
                      <a:pt x="2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67"/>
              <p:cNvSpPr>
                <a:spLocks/>
              </p:cNvSpPr>
              <p:nvPr/>
            </p:nvSpPr>
            <p:spPr bwMode="auto">
              <a:xfrm>
                <a:off x="1288" y="3330"/>
                <a:ext cx="16" cy="33"/>
              </a:xfrm>
              <a:custGeom>
                <a:avLst/>
                <a:gdLst>
                  <a:gd name="T0" fmla="*/ 2 w 7"/>
                  <a:gd name="T1" fmla="*/ 0 h 14"/>
                  <a:gd name="T2" fmla="*/ 4 w 7"/>
                  <a:gd name="T3" fmla="*/ 14 h 14"/>
                  <a:gd name="T4" fmla="*/ 2 w 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7" y="0"/>
                      <a:pt x="6" y="11"/>
                      <a:pt x="4" y="14"/>
                    </a:cubicBezTo>
                    <a:cubicBezTo>
                      <a:pt x="0" y="13"/>
                      <a:pt x="3" y="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68"/>
              <p:cNvSpPr>
                <a:spLocks/>
              </p:cNvSpPr>
              <p:nvPr/>
            </p:nvSpPr>
            <p:spPr bwMode="auto">
              <a:xfrm>
                <a:off x="1309" y="3328"/>
                <a:ext cx="28" cy="24"/>
              </a:xfrm>
              <a:custGeom>
                <a:avLst/>
                <a:gdLst>
                  <a:gd name="T0" fmla="*/ 3 w 12"/>
                  <a:gd name="T1" fmla="*/ 1 h 10"/>
                  <a:gd name="T2" fmla="*/ 10 w 12"/>
                  <a:gd name="T3" fmla="*/ 3 h 10"/>
                  <a:gd name="T4" fmla="*/ 3 w 12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"/>
                    </a:moveTo>
                    <a:cubicBezTo>
                      <a:pt x="6" y="1"/>
                      <a:pt x="10" y="0"/>
                      <a:pt x="10" y="3"/>
                    </a:cubicBezTo>
                    <a:cubicBezTo>
                      <a:pt x="12" y="10"/>
                      <a:pt x="0" y="8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69"/>
              <p:cNvSpPr>
                <a:spLocks/>
              </p:cNvSpPr>
              <p:nvPr/>
            </p:nvSpPr>
            <p:spPr bwMode="auto">
              <a:xfrm>
                <a:off x="1596" y="3330"/>
                <a:ext cx="28" cy="22"/>
              </a:xfrm>
              <a:custGeom>
                <a:avLst/>
                <a:gdLst>
                  <a:gd name="T0" fmla="*/ 12 w 12"/>
                  <a:gd name="T1" fmla="*/ 2 h 9"/>
                  <a:gd name="T2" fmla="*/ 0 w 12"/>
                  <a:gd name="T3" fmla="*/ 6 h 9"/>
                  <a:gd name="T4" fmla="*/ 12 w 12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12" y="2"/>
                    </a:moveTo>
                    <a:cubicBezTo>
                      <a:pt x="10" y="8"/>
                      <a:pt x="5" y="9"/>
                      <a:pt x="0" y="6"/>
                    </a:cubicBezTo>
                    <a:cubicBezTo>
                      <a:pt x="0" y="0"/>
                      <a:pt x="7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70"/>
              <p:cNvSpPr>
                <a:spLocks/>
              </p:cNvSpPr>
              <p:nvPr/>
            </p:nvSpPr>
            <p:spPr bwMode="auto">
              <a:xfrm>
                <a:off x="1626" y="3325"/>
                <a:ext cx="71" cy="38"/>
              </a:xfrm>
              <a:custGeom>
                <a:avLst/>
                <a:gdLst>
                  <a:gd name="T0" fmla="*/ 30 w 30"/>
                  <a:gd name="T1" fmla="*/ 4 h 16"/>
                  <a:gd name="T2" fmla="*/ 0 w 30"/>
                  <a:gd name="T3" fmla="*/ 8 h 16"/>
                  <a:gd name="T4" fmla="*/ 30 w 3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6">
                    <a:moveTo>
                      <a:pt x="30" y="4"/>
                    </a:moveTo>
                    <a:cubicBezTo>
                      <a:pt x="24" y="16"/>
                      <a:pt x="12" y="6"/>
                      <a:pt x="0" y="8"/>
                    </a:cubicBezTo>
                    <a:cubicBezTo>
                      <a:pt x="4" y="0"/>
                      <a:pt x="21" y="6"/>
                      <a:pt x="3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71"/>
              <p:cNvSpPr>
                <a:spLocks/>
              </p:cNvSpPr>
              <p:nvPr/>
            </p:nvSpPr>
            <p:spPr bwMode="auto">
              <a:xfrm>
                <a:off x="1930" y="3325"/>
                <a:ext cx="97" cy="36"/>
              </a:xfrm>
              <a:custGeom>
                <a:avLst/>
                <a:gdLst>
                  <a:gd name="T0" fmla="*/ 5 w 41"/>
                  <a:gd name="T1" fmla="*/ 6 h 15"/>
                  <a:gd name="T2" fmla="*/ 41 w 41"/>
                  <a:gd name="T3" fmla="*/ 4 h 15"/>
                  <a:gd name="T4" fmla="*/ 41 w 41"/>
                  <a:gd name="T5" fmla="*/ 14 h 15"/>
                  <a:gd name="T6" fmla="*/ 6 w 41"/>
                  <a:gd name="T7" fmla="*/ 14 h 15"/>
                  <a:gd name="T8" fmla="*/ 5 w 41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5">
                    <a:moveTo>
                      <a:pt x="5" y="6"/>
                    </a:moveTo>
                    <a:cubicBezTo>
                      <a:pt x="23" y="0"/>
                      <a:pt x="30" y="10"/>
                      <a:pt x="41" y="4"/>
                    </a:cubicBezTo>
                    <a:cubicBezTo>
                      <a:pt x="41" y="7"/>
                      <a:pt x="41" y="11"/>
                      <a:pt x="41" y="14"/>
                    </a:cubicBezTo>
                    <a:cubicBezTo>
                      <a:pt x="30" y="15"/>
                      <a:pt x="12" y="13"/>
                      <a:pt x="6" y="14"/>
                    </a:cubicBezTo>
                    <a:cubicBezTo>
                      <a:pt x="0" y="14"/>
                      <a:pt x="9" y="5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72"/>
              <p:cNvSpPr>
                <a:spLocks/>
              </p:cNvSpPr>
              <p:nvPr/>
            </p:nvSpPr>
            <p:spPr bwMode="auto">
              <a:xfrm>
                <a:off x="2032" y="3335"/>
                <a:ext cx="45" cy="31"/>
              </a:xfrm>
              <a:custGeom>
                <a:avLst/>
                <a:gdLst>
                  <a:gd name="T0" fmla="*/ 3 w 19"/>
                  <a:gd name="T1" fmla="*/ 0 h 13"/>
                  <a:gd name="T2" fmla="*/ 18 w 19"/>
                  <a:gd name="T3" fmla="*/ 2 h 13"/>
                  <a:gd name="T4" fmla="*/ 16 w 19"/>
                  <a:gd name="T5" fmla="*/ 12 h 13"/>
                  <a:gd name="T6" fmla="*/ 1 w 19"/>
                  <a:gd name="T7" fmla="*/ 10 h 13"/>
                  <a:gd name="T8" fmla="*/ 3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3" y="0"/>
                    </a:moveTo>
                    <a:cubicBezTo>
                      <a:pt x="8" y="5"/>
                      <a:pt x="10" y="2"/>
                      <a:pt x="18" y="2"/>
                    </a:cubicBezTo>
                    <a:cubicBezTo>
                      <a:pt x="19" y="7"/>
                      <a:pt x="15" y="6"/>
                      <a:pt x="16" y="12"/>
                    </a:cubicBezTo>
                    <a:cubicBezTo>
                      <a:pt x="10" y="13"/>
                      <a:pt x="7" y="10"/>
                      <a:pt x="1" y="10"/>
                    </a:cubicBezTo>
                    <a:cubicBezTo>
                      <a:pt x="0" y="4"/>
                      <a:pt x="4" y="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3"/>
              <p:cNvSpPr>
                <a:spLocks/>
              </p:cNvSpPr>
              <p:nvPr/>
            </p:nvSpPr>
            <p:spPr bwMode="auto">
              <a:xfrm>
                <a:off x="1259" y="3354"/>
                <a:ext cx="29" cy="38"/>
              </a:xfrm>
              <a:custGeom>
                <a:avLst/>
                <a:gdLst>
                  <a:gd name="T0" fmla="*/ 8 w 12"/>
                  <a:gd name="T1" fmla="*/ 0 h 16"/>
                  <a:gd name="T2" fmla="*/ 9 w 12"/>
                  <a:gd name="T3" fmla="*/ 16 h 16"/>
                  <a:gd name="T4" fmla="*/ 8 w 1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8" y="0"/>
                    </a:moveTo>
                    <a:cubicBezTo>
                      <a:pt x="12" y="2"/>
                      <a:pt x="8" y="11"/>
                      <a:pt x="9" y="16"/>
                    </a:cubicBezTo>
                    <a:cubicBezTo>
                      <a:pt x="0" y="16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4"/>
              <p:cNvSpPr>
                <a:spLocks/>
              </p:cNvSpPr>
              <p:nvPr/>
            </p:nvSpPr>
            <p:spPr bwMode="auto">
              <a:xfrm>
                <a:off x="2295" y="3354"/>
                <a:ext cx="92" cy="50"/>
              </a:xfrm>
              <a:custGeom>
                <a:avLst/>
                <a:gdLst>
                  <a:gd name="T0" fmla="*/ 39 w 39"/>
                  <a:gd name="T1" fmla="*/ 6 h 21"/>
                  <a:gd name="T2" fmla="*/ 0 w 39"/>
                  <a:gd name="T3" fmla="*/ 10 h 21"/>
                  <a:gd name="T4" fmla="*/ 0 w 39"/>
                  <a:gd name="T5" fmla="*/ 2 h 21"/>
                  <a:gd name="T6" fmla="*/ 39 w 39"/>
                  <a:gd name="T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1">
                    <a:moveTo>
                      <a:pt x="39" y="6"/>
                    </a:moveTo>
                    <a:cubicBezTo>
                      <a:pt x="33" y="21"/>
                      <a:pt x="13" y="6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ubicBezTo>
                      <a:pt x="4" y="2"/>
                      <a:pt x="30" y="0"/>
                      <a:pt x="3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5"/>
              <p:cNvSpPr>
                <a:spLocks/>
              </p:cNvSpPr>
              <p:nvPr/>
            </p:nvSpPr>
            <p:spPr bwMode="auto">
              <a:xfrm>
                <a:off x="2697" y="3347"/>
                <a:ext cx="38" cy="26"/>
              </a:xfrm>
              <a:custGeom>
                <a:avLst/>
                <a:gdLst>
                  <a:gd name="T0" fmla="*/ 12 w 16"/>
                  <a:gd name="T1" fmla="*/ 5 h 11"/>
                  <a:gd name="T2" fmla="*/ 0 w 16"/>
                  <a:gd name="T3" fmla="*/ 7 h 11"/>
                  <a:gd name="T4" fmla="*/ 12 w 16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2" y="5"/>
                    </a:moveTo>
                    <a:cubicBezTo>
                      <a:pt x="16" y="11"/>
                      <a:pt x="3" y="9"/>
                      <a:pt x="0" y="7"/>
                    </a:cubicBezTo>
                    <a:cubicBezTo>
                      <a:pt x="4" y="0"/>
                      <a:pt x="10" y="8"/>
                      <a:pt x="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6"/>
              <p:cNvSpPr>
                <a:spLocks/>
              </p:cNvSpPr>
              <p:nvPr/>
            </p:nvSpPr>
            <p:spPr bwMode="auto">
              <a:xfrm>
                <a:off x="2745" y="3359"/>
                <a:ext cx="31" cy="21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6 h 9"/>
                  <a:gd name="T4" fmla="*/ 0 w 1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5" y="2"/>
                      <a:pt x="10" y="2"/>
                      <a:pt x="13" y="6"/>
                    </a:cubicBezTo>
                    <a:cubicBezTo>
                      <a:pt x="11" y="9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7"/>
              <p:cNvSpPr>
                <a:spLocks/>
              </p:cNvSpPr>
              <p:nvPr/>
            </p:nvSpPr>
            <p:spPr bwMode="auto">
              <a:xfrm>
                <a:off x="2392" y="3359"/>
                <a:ext cx="57" cy="38"/>
              </a:xfrm>
              <a:custGeom>
                <a:avLst/>
                <a:gdLst>
                  <a:gd name="T0" fmla="*/ 2 w 24"/>
                  <a:gd name="T1" fmla="*/ 2 h 16"/>
                  <a:gd name="T2" fmla="*/ 23 w 24"/>
                  <a:gd name="T3" fmla="*/ 4 h 16"/>
                  <a:gd name="T4" fmla="*/ 0 w 24"/>
                  <a:gd name="T5" fmla="*/ 10 h 16"/>
                  <a:gd name="T6" fmla="*/ 2 w 24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2" y="2"/>
                    </a:moveTo>
                    <a:cubicBezTo>
                      <a:pt x="9" y="3"/>
                      <a:pt x="19" y="0"/>
                      <a:pt x="23" y="4"/>
                    </a:cubicBezTo>
                    <a:cubicBezTo>
                      <a:pt x="24" y="16"/>
                      <a:pt x="6" y="13"/>
                      <a:pt x="0" y="10"/>
                    </a:cubicBezTo>
                    <a:cubicBezTo>
                      <a:pt x="0" y="7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8"/>
              <p:cNvSpPr>
                <a:spLocks/>
              </p:cNvSpPr>
              <p:nvPr/>
            </p:nvSpPr>
            <p:spPr bwMode="auto">
              <a:xfrm>
                <a:off x="1513" y="3373"/>
                <a:ext cx="23" cy="35"/>
              </a:xfrm>
              <a:custGeom>
                <a:avLst/>
                <a:gdLst>
                  <a:gd name="T0" fmla="*/ 2 w 10"/>
                  <a:gd name="T1" fmla="*/ 0 h 15"/>
                  <a:gd name="T2" fmla="*/ 10 w 10"/>
                  <a:gd name="T3" fmla="*/ 0 h 15"/>
                  <a:gd name="T4" fmla="*/ 10 w 10"/>
                  <a:gd name="T5" fmla="*/ 10 h 15"/>
                  <a:gd name="T6" fmla="*/ 0 w 10"/>
                  <a:gd name="T7" fmla="*/ 14 h 15"/>
                  <a:gd name="T8" fmla="*/ 2 w 1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0" y="4"/>
                      <a:pt x="10" y="7"/>
                      <a:pt x="10" y="10"/>
                    </a:cubicBezTo>
                    <a:cubicBezTo>
                      <a:pt x="3" y="7"/>
                      <a:pt x="5" y="15"/>
                      <a:pt x="0" y="14"/>
                    </a:cubicBezTo>
                    <a:cubicBezTo>
                      <a:pt x="0" y="9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9"/>
              <p:cNvSpPr>
                <a:spLocks/>
              </p:cNvSpPr>
              <p:nvPr/>
            </p:nvSpPr>
            <p:spPr bwMode="auto">
              <a:xfrm>
                <a:off x="1584" y="3373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3 w 14"/>
                  <a:gd name="T3" fmla="*/ 14 h 14"/>
                  <a:gd name="T4" fmla="*/ 3 w 14"/>
                  <a:gd name="T5" fmla="*/ 2 h 14"/>
                  <a:gd name="T6" fmla="*/ 8 w 1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14" y="2"/>
                      <a:pt x="9" y="14"/>
                      <a:pt x="3" y="14"/>
                    </a:cubicBezTo>
                    <a:cubicBezTo>
                      <a:pt x="0" y="11"/>
                      <a:pt x="5" y="9"/>
                      <a:pt x="3" y="2"/>
                    </a:cubicBezTo>
                    <a:cubicBezTo>
                      <a:pt x="6" y="2"/>
                      <a:pt x="8" y="2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0"/>
              <p:cNvSpPr>
                <a:spLocks/>
              </p:cNvSpPr>
              <p:nvPr/>
            </p:nvSpPr>
            <p:spPr bwMode="auto">
              <a:xfrm>
                <a:off x="2745" y="3389"/>
                <a:ext cx="23" cy="22"/>
              </a:xfrm>
              <a:custGeom>
                <a:avLst/>
                <a:gdLst>
                  <a:gd name="T0" fmla="*/ 10 w 10"/>
                  <a:gd name="T1" fmla="*/ 7 h 9"/>
                  <a:gd name="T2" fmla="*/ 0 w 10"/>
                  <a:gd name="T3" fmla="*/ 5 h 9"/>
                  <a:gd name="T4" fmla="*/ 10 w 10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cubicBezTo>
                      <a:pt x="5" y="9"/>
                      <a:pt x="4" y="5"/>
                      <a:pt x="0" y="5"/>
                    </a:cubicBezTo>
                    <a:cubicBezTo>
                      <a:pt x="2" y="0"/>
                      <a:pt x="10" y="0"/>
                      <a:pt x="1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1"/>
              <p:cNvSpPr>
                <a:spLocks/>
              </p:cNvSpPr>
              <p:nvPr/>
            </p:nvSpPr>
            <p:spPr bwMode="auto">
              <a:xfrm>
                <a:off x="2773" y="3401"/>
                <a:ext cx="26" cy="19"/>
              </a:xfrm>
              <a:custGeom>
                <a:avLst/>
                <a:gdLst>
                  <a:gd name="T0" fmla="*/ 3 w 11"/>
                  <a:gd name="T1" fmla="*/ 0 h 8"/>
                  <a:gd name="T2" fmla="*/ 11 w 11"/>
                  <a:gd name="T3" fmla="*/ 4 h 8"/>
                  <a:gd name="T4" fmla="*/ 3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5" y="2"/>
                      <a:pt x="9" y="2"/>
                      <a:pt x="11" y="4"/>
                    </a:cubicBezTo>
                    <a:cubicBezTo>
                      <a:pt x="10" y="8"/>
                      <a:pt x="0" y="8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2"/>
              <p:cNvSpPr>
                <a:spLocks/>
              </p:cNvSpPr>
              <p:nvPr/>
            </p:nvSpPr>
            <p:spPr bwMode="auto">
              <a:xfrm>
                <a:off x="2584" y="3394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10 w 10"/>
                  <a:gd name="T3" fmla="*/ 9 h 15"/>
                  <a:gd name="T4" fmla="*/ 0 w 10"/>
                  <a:gd name="T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3" y="0"/>
                      <a:pt x="6" y="11"/>
                      <a:pt x="10" y="9"/>
                    </a:cubicBezTo>
                    <a:cubicBezTo>
                      <a:pt x="8" y="15"/>
                      <a:pt x="2" y="9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3"/>
              <p:cNvSpPr>
                <a:spLocks noEditPoints="1"/>
              </p:cNvSpPr>
              <p:nvPr/>
            </p:nvSpPr>
            <p:spPr bwMode="auto">
              <a:xfrm>
                <a:off x="949" y="2884"/>
                <a:ext cx="2161" cy="589"/>
              </a:xfrm>
              <a:custGeom>
                <a:avLst/>
                <a:gdLst>
                  <a:gd name="T0" fmla="*/ 645 w 912"/>
                  <a:gd name="T1" fmla="*/ 75 h 248"/>
                  <a:gd name="T2" fmla="*/ 596 w 912"/>
                  <a:gd name="T3" fmla="*/ 77 h 248"/>
                  <a:gd name="T4" fmla="*/ 539 w 912"/>
                  <a:gd name="T5" fmla="*/ 83 h 248"/>
                  <a:gd name="T6" fmla="*/ 535 w 912"/>
                  <a:gd name="T7" fmla="*/ 97 h 248"/>
                  <a:gd name="T8" fmla="*/ 912 w 912"/>
                  <a:gd name="T9" fmla="*/ 156 h 248"/>
                  <a:gd name="T10" fmla="*/ 761 w 912"/>
                  <a:gd name="T11" fmla="*/ 158 h 248"/>
                  <a:gd name="T12" fmla="*/ 748 w 912"/>
                  <a:gd name="T13" fmla="*/ 214 h 248"/>
                  <a:gd name="T14" fmla="*/ 631 w 912"/>
                  <a:gd name="T15" fmla="*/ 242 h 248"/>
                  <a:gd name="T16" fmla="*/ 400 w 912"/>
                  <a:gd name="T17" fmla="*/ 210 h 248"/>
                  <a:gd name="T18" fmla="*/ 318 w 912"/>
                  <a:gd name="T19" fmla="*/ 230 h 248"/>
                  <a:gd name="T20" fmla="*/ 255 w 912"/>
                  <a:gd name="T21" fmla="*/ 206 h 248"/>
                  <a:gd name="T22" fmla="*/ 230 w 912"/>
                  <a:gd name="T23" fmla="*/ 216 h 248"/>
                  <a:gd name="T24" fmla="*/ 117 w 912"/>
                  <a:gd name="T25" fmla="*/ 230 h 248"/>
                  <a:gd name="T26" fmla="*/ 73 w 912"/>
                  <a:gd name="T27" fmla="*/ 148 h 248"/>
                  <a:gd name="T28" fmla="*/ 26 w 912"/>
                  <a:gd name="T29" fmla="*/ 190 h 248"/>
                  <a:gd name="T30" fmla="*/ 23 w 912"/>
                  <a:gd name="T31" fmla="*/ 53 h 248"/>
                  <a:gd name="T32" fmla="*/ 69 w 912"/>
                  <a:gd name="T33" fmla="*/ 53 h 248"/>
                  <a:gd name="T34" fmla="*/ 124 w 912"/>
                  <a:gd name="T35" fmla="*/ 37 h 248"/>
                  <a:gd name="T36" fmla="*/ 155 w 912"/>
                  <a:gd name="T37" fmla="*/ 30 h 248"/>
                  <a:gd name="T38" fmla="*/ 245 w 912"/>
                  <a:gd name="T39" fmla="*/ 41 h 248"/>
                  <a:gd name="T40" fmla="*/ 303 w 912"/>
                  <a:gd name="T41" fmla="*/ 55 h 248"/>
                  <a:gd name="T42" fmla="*/ 571 w 912"/>
                  <a:gd name="T43" fmla="*/ 53 h 248"/>
                  <a:gd name="T44" fmla="*/ 751 w 912"/>
                  <a:gd name="T45" fmla="*/ 73 h 248"/>
                  <a:gd name="T46" fmla="*/ 685 w 912"/>
                  <a:gd name="T47" fmla="*/ 79 h 248"/>
                  <a:gd name="T48" fmla="*/ 697 w 912"/>
                  <a:gd name="T49" fmla="*/ 198 h 248"/>
                  <a:gd name="T50" fmla="*/ 127 w 912"/>
                  <a:gd name="T51" fmla="*/ 49 h 248"/>
                  <a:gd name="T52" fmla="*/ 266 w 912"/>
                  <a:gd name="T53" fmla="*/ 61 h 248"/>
                  <a:gd name="T54" fmla="*/ 232 w 912"/>
                  <a:gd name="T55" fmla="*/ 65 h 248"/>
                  <a:gd name="T56" fmla="*/ 150 w 912"/>
                  <a:gd name="T57" fmla="*/ 61 h 248"/>
                  <a:gd name="T58" fmla="*/ 207 w 912"/>
                  <a:gd name="T59" fmla="*/ 61 h 248"/>
                  <a:gd name="T60" fmla="*/ 467 w 912"/>
                  <a:gd name="T61" fmla="*/ 71 h 248"/>
                  <a:gd name="T62" fmla="*/ 438 w 912"/>
                  <a:gd name="T63" fmla="*/ 71 h 248"/>
                  <a:gd name="T64" fmla="*/ 68 w 912"/>
                  <a:gd name="T65" fmla="*/ 73 h 248"/>
                  <a:gd name="T66" fmla="*/ 285 w 912"/>
                  <a:gd name="T67" fmla="*/ 79 h 248"/>
                  <a:gd name="T68" fmla="*/ 361 w 912"/>
                  <a:gd name="T69" fmla="*/ 77 h 248"/>
                  <a:gd name="T70" fmla="*/ 240 w 912"/>
                  <a:gd name="T71" fmla="*/ 81 h 248"/>
                  <a:gd name="T72" fmla="*/ 18 w 912"/>
                  <a:gd name="T73" fmla="*/ 77 h 248"/>
                  <a:gd name="T74" fmla="*/ 516 w 912"/>
                  <a:gd name="T75" fmla="*/ 79 h 248"/>
                  <a:gd name="T76" fmla="*/ 26 w 912"/>
                  <a:gd name="T77" fmla="*/ 93 h 248"/>
                  <a:gd name="T78" fmla="*/ 150 w 912"/>
                  <a:gd name="T79" fmla="*/ 99 h 248"/>
                  <a:gd name="T80" fmla="*/ 83 w 912"/>
                  <a:gd name="T81" fmla="*/ 158 h 248"/>
                  <a:gd name="T82" fmla="*/ 68 w 912"/>
                  <a:gd name="T83" fmla="*/ 202 h 248"/>
                  <a:gd name="T84" fmla="*/ 25 w 912"/>
                  <a:gd name="T85" fmla="*/ 142 h 248"/>
                  <a:gd name="T86" fmla="*/ 31 w 912"/>
                  <a:gd name="T87" fmla="*/ 184 h 248"/>
                  <a:gd name="T88" fmla="*/ 139 w 912"/>
                  <a:gd name="T89" fmla="*/ 178 h 248"/>
                  <a:gd name="T90" fmla="*/ 187 w 912"/>
                  <a:gd name="T91" fmla="*/ 176 h 248"/>
                  <a:gd name="T92" fmla="*/ 238 w 912"/>
                  <a:gd name="T93" fmla="*/ 172 h 248"/>
                  <a:gd name="T94" fmla="*/ 321 w 912"/>
                  <a:gd name="T95" fmla="*/ 172 h 248"/>
                  <a:gd name="T96" fmla="*/ 463 w 912"/>
                  <a:gd name="T97" fmla="*/ 172 h 248"/>
                  <a:gd name="T98" fmla="*/ 111 w 912"/>
                  <a:gd name="T99" fmla="*/ 174 h 248"/>
                  <a:gd name="T100" fmla="*/ 564 w 912"/>
                  <a:gd name="T101" fmla="*/ 170 h 248"/>
                  <a:gd name="T102" fmla="*/ 614 w 912"/>
                  <a:gd name="T103" fmla="*/ 180 h 248"/>
                  <a:gd name="T104" fmla="*/ 213 w 912"/>
                  <a:gd name="T105" fmla="*/ 184 h 248"/>
                  <a:gd name="T106" fmla="*/ 318 w 912"/>
                  <a:gd name="T107" fmla="*/ 190 h 248"/>
                  <a:gd name="T108" fmla="*/ 371 w 912"/>
                  <a:gd name="T109" fmla="*/ 188 h 248"/>
                  <a:gd name="T110" fmla="*/ 376 w 912"/>
                  <a:gd name="T111" fmla="*/ 194 h 248"/>
                  <a:gd name="T112" fmla="*/ 285 w 912"/>
                  <a:gd name="T113" fmla="*/ 190 h 248"/>
                  <a:gd name="T114" fmla="*/ 419 w 912"/>
                  <a:gd name="T115" fmla="*/ 192 h 248"/>
                  <a:gd name="T116" fmla="*/ 564 w 912"/>
                  <a:gd name="T117" fmla="*/ 208 h 248"/>
                  <a:gd name="T118" fmla="*/ 477 w 912"/>
                  <a:gd name="T119" fmla="*/ 192 h 248"/>
                  <a:gd name="T120" fmla="*/ 607 w 912"/>
                  <a:gd name="T121" fmla="*/ 204 h 248"/>
                  <a:gd name="T122" fmla="*/ 248 w 912"/>
                  <a:gd name="T123" fmla="*/ 20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12" h="248">
                    <a:moveTo>
                      <a:pt x="685" y="73"/>
                    </a:moveTo>
                    <a:cubicBezTo>
                      <a:pt x="679" y="79"/>
                      <a:pt x="676" y="74"/>
                      <a:pt x="664" y="77"/>
                    </a:cubicBezTo>
                    <a:cubicBezTo>
                      <a:pt x="665" y="79"/>
                      <a:pt x="667" y="79"/>
                      <a:pt x="667" y="83"/>
                    </a:cubicBezTo>
                    <a:cubicBezTo>
                      <a:pt x="663" y="81"/>
                      <a:pt x="663" y="82"/>
                      <a:pt x="657" y="81"/>
                    </a:cubicBezTo>
                    <a:cubicBezTo>
                      <a:pt x="657" y="79"/>
                      <a:pt x="660" y="79"/>
                      <a:pt x="662" y="79"/>
                    </a:cubicBezTo>
                    <a:cubicBezTo>
                      <a:pt x="661" y="74"/>
                      <a:pt x="653" y="78"/>
                      <a:pt x="649" y="77"/>
                    </a:cubicBezTo>
                    <a:cubicBezTo>
                      <a:pt x="649" y="80"/>
                      <a:pt x="653" y="79"/>
                      <a:pt x="655" y="79"/>
                    </a:cubicBezTo>
                    <a:cubicBezTo>
                      <a:pt x="654" y="84"/>
                      <a:pt x="643" y="85"/>
                      <a:pt x="645" y="75"/>
                    </a:cubicBezTo>
                    <a:cubicBezTo>
                      <a:pt x="643" y="75"/>
                      <a:pt x="644" y="80"/>
                      <a:pt x="644" y="83"/>
                    </a:cubicBezTo>
                    <a:cubicBezTo>
                      <a:pt x="641" y="81"/>
                      <a:pt x="639" y="80"/>
                      <a:pt x="639" y="75"/>
                    </a:cubicBezTo>
                    <a:cubicBezTo>
                      <a:pt x="637" y="83"/>
                      <a:pt x="631" y="85"/>
                      <a:pt x="621" y="81"/>
                    </a:cubicBezTo>
                    <a:cubicBezTo>
                      <a:pt x="621" y="78"/>
                      <a:pt x="625" y="79"/>
                      <a:pt x="627" y="79"/>
                    </a:cubicBezTo>
                    <a:cubicBezTo>
                      <a:pt x="626" y="75"/>
                      <a:pt x="616" y="75"/>
                      <a:pt x="619" y="83"/>
                    </a:cubicBezTo>
                    <a:cubicBezTo>
                      <a:pt x="617" y="83"/>
                      <a:pt x="618" y="79"/>
                      <a:pt x="617" y="77"/>
                    </a:cubicBezTo>
                    <a:cubicBezTo>
                      <a:pt x="615" y="77"/>
                      <a:pt x="616" y="81"/>
                      <a:pt x="616" y="83"/>
                    </a:cubicBezTo>
                    <a:cubicBezTo>
                      <a:pt x="610" y="76"/>
                      <a:pt x="603" y="89"/>
                      <a:pt x="596" y="77"/>
                    </a:cubicBezTo>
                    <a:cubicBezTo>
                      <a:pt x="594" y="78"/>
                      <a:pt x="590" y="85"/>
                      <a:pt x="596" y="83"/>
                    </a:cubicBezTo>
                    <a:cubicBezTo>
                      <a:pt x="591" y="91"/>
                      <a:pt x="591" y="69"/>
                      <a:pt x="584" y="79"/>
                    </a:cubicBezTo>
                    <a:cubicBezTo>
                      <a:pt x="584" y="84"/>
                      <a:pt x="592" y="78"/>
                      <a:pt x="589" y="85"/>
                    </a:cubicBezTo>
                    <a:cubicBezTo>
                      <a:pt x="585" y="84"/>
                      <a:pt x="577" y="84"/>
                      <a:pt x="581" y="79"/>
                    </a:cubicBezTo>
                    <a:cubicBezTo>
                      <a:pt x="579" y="89"/>
                      <a:pt x="570" y="81"/>
                      <a:pt x="558" y="83"/>
                    </a:cubicBezTo>
                    <a:cubicBezTo>
                      <a:pt x="567" y="89"/>
                      <a:pt x="545" y="88"/>
                      <a:pt x="549" y="83"/>
                    </a:cubicBezTo>
                    <a:cubicBezTo>
                      <a:pt x="542" y="81"/>
                      <a:pt x="552" y="88"/>
                      <a:pt x="544" y="87"/>
                    </a:cubicBezTo>
                    <a:cubicBezTo>
                      <a:pt x="544" y="78"/>
                      <a:pt x="542" y="92"/>
                      <a:pt x="539" y="83"/>
                    </a:cubicBezTo>
                    <a:cubicBezTo>
                      <a:pt x="538" y="83"/>
                      <a:pt x="538" y="87"/>
                      <a:pt x="538" y="89"/>
                    </a:cubicBezTo>
                    <a:cubicBezTo>
                      <a:pt x="532" y="83"/>
                      <a:pt x="526" y="90"/>
                      <a:pt x="521" y="83"/>
                    </a:cubicBezTo>
                    <a:cubicBezTo>
                      <a:pt x="513" y="97"/>
                      <a:pt x="497" y="84"/>
                      <a:pt x="482" y="95"/>
                    </a:cubicBezTo>
                    <a:cubicBezTo>
                      <a:pt x="488" y="98"/>
                      <a:pt x="505" y="94"/>
                      <a:pt x="505" y="99"/>
                    </a:cubicBezTo>
                    <a:cubicBezTo>
                      <a:pt x="507" y="93"/>
                      <a:pt x="510" y="99"/>
                      <a:pt x="513" y="93"/>
                    </a:cubicBezTo>
                    <a:cubicBezTo>
                      <a:pt x="515" y="105"/>
                      <a:pt x="528" y="92"/>
                      <a:pt x="531" y="101"/>
                    </a:cubicBezTo>
                    <a:cubicBezTo>
                      <a:pt x="535" y="101"/>
                      <a:pt x="532" y="92"/>
                      <a:pt x="535" y="91"/>
                    </a:cubicBezTo>
                    <a:cubicBezTo>
                      <a:pt x="537" y="93"/>
                      <a:pt x="535" y="95"/>
                      <a:pt x="535" y="97"/>
                    </a:cubicBezTo>
                    <a:cubicBezTo>
                      <a:pt x="563" y="94"/>
                      <a:pt x="615" y="99"/>
                      <a:pt x="645" y="95"/>
                    </a:cubicBezTo>
                    <a:cubicBezTo>
                      <a:pt x="648" y="97"/>
                      <a:pt x="648" y="102"/>
                      <a:pt x="649" y="105"/>
                    </a:cubicBezTo>
                    <a:cubicBezTo>
                      <a:pt x="718" y="110"/>
                      <a:pt x="808" y="113"/>
                      <a:pt x="890" y="127"/>
                    </a:cubicBezTo>
                    <a:cubicBezTo>
                      <a:pt x="892" y="136"/>
                      <a:pt x="891" y="134"/>
                      <a:pt x="890" y="144"/>
                    </a:cubicBezTo>
                    <a:cubicBezTo>
                      <a:pt x="862" y="131"/>
                      <a:pt x="814" y="135"/>
                      <a:pt x="781" y="133"/>
                    </a:cubicBezTo>
                    <a:cubicBezTo>
                      <a:pt x="779" y="134"/>
                      <a:pt x="781" y="139"/>
                      <a:pt x="778" y="139"/>
                    </a:cubicBezTo>
                    <a:cubicBezTo>
                      <a:pt x="789" y="152"/>
                      <a:pt x="812" y="135"/>
                      <a:pt x="818" y="150"/>
                    </a:cubicBezTo>
                    <a:cubicBezTo>
                      <a:pt x="846" y="141"/>
                      <a:pt x="883" y="149"/>
                      <a:pt x="912" y="156"/>
                    </a:cubicBezTo>
                    <a:cubicBezTo>
                      <a:pt x="912" y="160"/>
                      <a:pt x="912" y="164"/>
                      <a:pt x="912" y="168"/>
                    </a:cubicBezTo>
                    <a:cubicBezTo>
                      <a:pt x="878" y="161"/>
                      <a:pt x="853" y="159"/>
                      <a:pt x="821" y="160"/>
                    </a:cubicBezTo>
                    <a:cubicBezTo>
                      <a:pt x="821" y="156"/>
                      <a:pt x="819" y="155"/>
                      <a:pt x="819" y="152"/>
                    </a:cubicBezTo>
                    <a:cubicBezTo>
                      <a:pt x="820" y="162"/>
                      <a:pt x="781" y="159"/>
                      <a:pt x="776" y="156"/>
                    </a:cubicBezTo>
                    <a:cubicBezTo>
                      <a:pt x="771" y="157"/>
                      <a:pt x="771" y="163"/>
                      <a:pt x="765" y="162"/>
                    </a:cubicBezTo>
                    <a:cubicBezTo>
                      <a:pt x="765" y="155"/>
                      <a:pt x="769" y="162"/>
                      <a:pt x="770" y="158"/>
                    </a:cubicBezTo>
                    <a:cubicBezTo>
                      <a:pt x="767" y="151"/>
                      <a:pt x="754" y="158"/>
                      <a:pt x="750" y="154"/>
                    </a:cubicBezTo>
                    <a:cubicBezTo>
                      <a:pt x="750" y="159"/>
                      <a:pt x="757" y="157"/>
                      <a:pt x="761" y="158"/>
                    </a:cubicBezTo>
                    <a:cubicBezTo>
                      <a:pt x="746" y="165"/>
                      <a:pt x="724" y="153"/>
                      <a:pt x="713" y="162"/>
                    </a:cubicBezTo>
                    <a:cubicBezTo>
                      <a:pt x="739" y="166"/>
                      <a:pt x="767" y="166"/>
                      <a:pt x="793" y="170"/>
                    </a:cubicBezTo>
                    <a:cubicBezTo>
                      <a:pt x="793" y="175"/>
                      <a:pt x="796" y="176"/>
                      <a:pt x="794" y="182"/>
                    </a:cubicBezTo>
                    <a:cubicBezTo>
                      <a:pt x="769" y="177"/>
                      <a:pt x="741" y="177"/>
                      <a:pt x="710" y="174"/>
                    </a:cubicBezTo>
                    <a:cubicBezTo>
                      <a:pt x="704" y="178"/>
                      <a:pt x="705" y="189"/>
                      <a:pt x="702" y="196"/>
                    </a:cubicBezTo>
                    <a:cubicBezTo>
                      <a:pt x="702" y="201"/>
                      <a:pt x="711" y="195"/>
                      <a:pt x="708" y="204"/>
                    </a:cubicBezTo>
                    <a:cubicBezTo>
                      <a:pt x="710" y="199"/>
                      <a:pt x="713" y="196"/>
                      <a:pt x="720" y="198"/>
                    </a:cubicBezTo>
                    <a:cubicBezTo>
                      <a:pt x="714" y="212"/>
                      <a:pt x="739" y="205"/>
                      <a:pt x="748" y="214"/>
                    </a:cubicBezTo>
                    <a:cubicBezTo>
                      <a:pt x="727" y="215"/>
                      <a:pt x="721" y="209"/>
                      <a:pt x="697" y="208"/>
                    </a:cubicBezTo>
                    <a:cubicBezTo>
                      <a:pt x="692" y="210"/>
                      <a:pt x="698" y="215"/>
                      <a:pt x="697" y="218"/>
                    </a:cubicBezTo>
                    <a:cubicBezTo>
                      <a:pt x="695" y="199"/>
                      <a:pt x="671" y="214"/>
                      <a:pt x="662" y="200"/>
                    </a:cubicBezTo>
                    <a:cubicBezTo>
                      <a:pt x="658" y="211"/>
                      <a:pt x="633" y="195"/>
                      <a:pt x="634" y="212"/>
                    </a:cubicBezTo>
                    <a:cubicBezTo>
                      <a:pt x="655" y="221"/>
                      <a:pt x="674" y="211"/>
                      <a:pt x="688" y="224"/>
                    </a:cubicBezTo>
                    <a:cubicBezTo>
                      <a:pt x="682" y="223"/>
                      <a:pt x="667" y="227"/>
                      <a:pt x="660" y="220"/>
                    </a:cubicBezTo>
                    <a:cubicBezTo>
                      <a:pt x="650" y="225"/>
                      <a:pt x="642" y="223"/>
                      <a:pt x="631" y="222"/>
                    </a:cubicBezTo>
                    <a:cubicBezTo>
                      <a:pt x="625" y="223"/>
                      <a:pt x="622" y="243"/>
                      <a:pt x="631" y="242"/>
                    </a:cubicBezTo>
                    <a:cubicBezTo>
                      <a:pt x="622" y="248"/>
                      <a:pt x="623" y="231"/>
                      <a:pt x="624" y="222"/>
                    </a:cubicBezTo>
                    <a:cubicBezTo>
                      <a:pt x="621" y="223"/>
                      <a:pt x="612" y="216"/>
                      <a:pt x="611" y="226"/>
                    </a:cubicBezTo>
                    <a:cubicBezTo>
                      <a:pt x="604" y="218"/>
                      <a:pt x="569" y="215"/>
                      <a:pt x="563" y="226"/>
                    </a:cubicBezTo>
                    <a:cubicBezTo>
                      <a:pt x="563" y="230"/>
                      <a:pt x="569" y="225"/>
                      <a:pt x="569" y="222"/>
                    </a:cubicBezTo>
                    <a:cubicBezTo>
                      <a:pt x="571" y="225"/>
                      <a:pt x="564" y="234"/>
                      <a:pt x="559" y="234"/>
                    </a:cubicBezTo>
                    <a:cubicBezTo>
                      <a:pt x="558" y="227"/>
                      <a:pt x="562" y="227"/>
                      <a:pt x="561" y="220"/>
                    </a:cubicBezTo>
                    <a:cubicBezTo>
                      <a:pt x="537" y="219"/>
                      <a:pt x="480" y="209"/>
                      <a:pt x="455" y="218"/>
                    </a:cubicBezTo>
                    <a:cubicBezTo>
                      <a:pt x="447" y="205"/>
                      <a:pt x="423" y="217"/>
                      <a:pt x="400" y="210"/>
                    </a:cubicBezTo>
                    <a:cubicBezTo>
                      <a:pt x="396" y="211"/>
                      <a:pt x="397" y="220"/>
                      <a:pt x="395" y="224"/>
                    </a:cubicBezTo>
                    <a:cubicBezTo>
                      <a:pt x="392" y="220"/>
                      <a:pt x="395" y="216"/>
                      <a:pt x="395" y="212"/>
                    </a:cubicBezTo>
                    <a:cubicBezTo>
                      <a:pt x="393" y="210"/>
                      <a:pt x="373" y="205"/>
                      <a:pt x="376" y="216"/>
                    </a:cubicBezTo>
                    <a:cubicBezTo>
                      <a:pt x="371" y="218"/>
                      <a:pt x="373" y="212"/>
                      <a:pt x="372" y="208"/>
                    </a:cubicBezTo>
                    <a:cubicBezTo>
                      <a:pt x="368" y="208"/>
                      <a:pt x="374" y="219"/>
                      <a:pt x="367" y="216"/>
                    </a:cubicBezTo>
                    <a:cubicBezTo>
                      <a:pt x="367" y="214"/>
                      <a:pt x="367" y="211"/>
                      <a:pt x="367" y="208"/>
                    </a:cubicBezTo>
                    <a:cubicBezTo>
                      <a:pt x="342" y="208"/>
                      <a:pt x="340" y="210"/>
                      <a:pt x="318" y="208"/>
                    </a:cubicBezTo>
                    <a:cubicBezTo>
                      <a:pt x="318" y="216"/>
                      <a:pt x="318" y="223"/>
                      <a:pt x="318" y="230"/>
                    </a:cubicBezTo>
                    <a:cubicBezTo>
                      <a:pt x="320" y="228"/>
                      <a:pt x="319" y="220"/>
                      <a:pt x="323" y="218"/>
                    </a:cubicBezTo>
                    <a:cubicBezTo>
                      <a:pt x="327" y="227"/>
                      <a:pt x="316" y="234"/>
                      <a:pt x="316" y="245"/>
                    </a:cubicBezTo>
                    <a:cubicBezTo>
                      <a:pt x="312" y="237"/>
                      <a:pt x="315" y="221"/>
                      <a:pt x="314" y="210"/>
                    </a:cubicBezTo>
                    <a:cubicBezTo>
                      <a:pt x="302" y="208"/>
                      <a:pt x="276" y="198"/>
                      <a:pt x="281" y="222"/>
                    </a:cubicBezTo>
                    <a:cubicBezTo>
                      <a:pt x="278" y="223"/>
                      <a:pt x="271" y="226"/>
                      <a:pt x="271" y="234"/>
                    </a:cubicBezTo>
                    <a:cubicBezTo>
                      <a:pt x="265" y="232"/>
                      <a:pt x="270" y="216"/>
                      <a:pt x="260" y="222"/>
                    </a:cubicBezTo>
                    <a:cubicBezTo>
                      <a:pt x="262" y="217"/>
                      <a:pt x="270" y="219"/>
                      <a:pt x="268" y="208"/>
                    </a:cubicBezTo>
                    <a:cubicBezTo>
                      <a:pt x="265" y="204"/>
                      <a:pt x="261" y="210"/>
                      <a:pt x="255" y="206"/>
                    </a:cubicBezTo>
                    <a:cubicBezTo>
                      <a:pt x="250" y="211"/>
                      <a:pt x="251" y="224"/>
                      <a:pt x="245" y="226"/>
                    </a:cubicBezTo>
                    <a:cubicBezTo>
                      <a:pt x="243" y="220"/>
                      <a:pt x="243" y="227"/>
                      <a:pt x="235" y="222"/>
                    </a:cubicBezTo>
                    <a:cubicBezTo>
                      <a:pt x="235" y="213"/>
                      <a:pt x="234" y="211"/>
                      <a:pt x="233" y="206"/>
                    </a:cubicBezTo>
                    <a:cubicBezTo>
                      <a:pt x="231" y="209"/>
                      <a:pt x="231" y="207"/>
                      <a:pt x="228" y="206"/>
                    </a:cubicBezTo>
                    <a:cubicBezTo>
                      <a:pt x="225" y="207"/>
                      <a:pt x="224" y="210"/>
                      <a:pt x="225" y="214"/>
                    </a:cubicBezTo>
                    <a:cubicBezTo>
                      <a:pt x="217" y="209"/>
                      <a:pt x="219" y="204"/>
                      <a:pt x="208" y="208"/>
                    </a:cubicBezTo>
                    <a:cubicBezTo>
                      <a:pt x="208" y="210"/>
                      <a:pt x="208" y="212"/>
                      <a:pt x="208" y="214"/>
                    </a:cubicBezTo>
                    <a:cubicBezTo>
                      <a:pt x="212" y="219"/>
                      <a:pt x="223" y="215"/>
                      <a:pt x="230" y="216"/>
                    </a:cubicBezTo>
                    <a:cubicBezTo>
                      <a:pt x="222" y="226"/>
                      <a:pt x="217" y="217"/>
                      <a:pt x="208" y="220"/>
                    </a:cubicBezTo>
                    <a:cubicBezTo>
                      <a:pt x="203" y="223"/>
                      <a:pt x="208" y="237"/>
                      <a:pt x="200" y="236"/>
                    </a:cubicBezTo>
                    <a:cubicBezTo>
                      <a:pt x="203" y="222"/>
                      <a:pt x="195" y="222"/>
                      <a:pt x="192" y="216"/>
                    </a:cubicBezTo>
                    <a:cubicBezTo>
                      <a:pt x="172" y="226"/>
                      <a:pt x="138" y="214"/>
                      <a:pt x="136" y="236"/>
                    </a:cubicBezTo>
                    <a:cubicBezTo>
                      <a:pt x="133" y="228"/>
                      <a:pt x="133" y="217"/>
                      <a:pt x="127" y="212"/>
                    </a:cubicBezTo>
                    <a:cubicBezTo>
                      <a:pt x="125" y="216"/>
                      <a:pt x="125" y="223"/>
                      <a:pt x="124" y="228"/>
                    </a:cubicBezTo>
                    <a:cubicBezTo>
                      <a:pt x="118" y="221"/>
                      <a:pt x="119" y="204"/>
                      <a:pt x="116" y="194"/>
                    </a:cubicBezTo>
                    <a:cubicBezTo>
                      <a:pt x="112" y="207"/>
                      <a:pt x="121" y="215"/>
                      <a:pt x="117" y="230"/>
                    </a:cubicBezTo>
                    <a:cubicBezTo>
                      <a:pt x="111" y="217"/>
                      <a:pt x="107" y="202"/>
                      <a:pt x="106" y="182"/>
                    </a:cubicBezTo>
                    <a:cubicBezTo>
                      <a:pt x="99" y="194"/>
                      <a:pt x="104" y="172"/>
                      <a:pt x="97" y="172"/>
                    </a:cubicBezTo>
                    <a:cubicBezTo>
                      <a:pt x="93" y="172"/>
                      <a:pt x="100" y="175"/>
                      <a:pt x="97" y="180"/>
                    </a:cubicBezTo>
                    <a:cubicBezTo>
                      <a:pt x="95" y="186"/>
                      <a:pt x="96" y="172"/>
                      <a:pt x="94" y="172"/>
                    </a:cubicBezTo>
                    <a:cubicBezTo>
                      <a:pt x="86" y="200"/>
                      <a:pt x="99" y="214"/>
                      <a:pt x="97" y="245"/>
                    </a:cubicBezTo>
                    <a:cubicBezTo>
                      <a:pt x="91" y="230"/>
                      <a:pt x="90" y="210"/>
                      <a:pt x="87" y="190"/>
                    </a:cubicBezTo>
                    <a:cubicBezTo>
                      <a:pt x="80" y="201"/>
                      <a:pt x="92" y="218"/>
                      <a:pt x="91" y="234"/>
                    </a:cubicBezTo>
                    <a:cubicBezTo>
                      <a:pt x="76" y="213"/>
                      <a:pt x="77" y="176"/>
                      <a:pt x="73" y="148"/>
                    </a:cubicBezTo>
                    <a:cubicBezTo>
                      <a:pt x="67" y="170"/>
                      <a:pt x="80" y="196"/>
                      <a:pt x="69" y="214"/>
                    </a:cubicBezTo>
                    <a:cubicBezTo>
                      <a:pt x="67" y="209"/>
                      <a:pt x="62" y="207"/>
                      <a:pt x="61" y="200"/>
                    </a:cubicBezTo>
                    <a:cubicBezTo>
                      <a:pt x="57" y="204"/>
                      <a:pt x="61" y="216"/>
                      <a:pt x="58" y="220"/>
                    </a:cubicBezTo>
                    <a:cubicBezTo>
                      <a:pt x="51" y="213"/>
                      <a:pt x="56" y="193"/>
                      <a:pt x="53" y="182"/>
                    </a:cubicBezTo>
                    <a:cubicBezTo>
                      <a:pt x="49" y="184"/>
                      <a:pt x="53" y="196"/>
                      <a:pt x="49" y="198"/>
                    </a:cubicBezTo>
                    <a:cubicBezTo>
                      <a:pt x="42" y="187"/>
                      <a:pt x="33" y="194"/>
                      <a:pt x="31" y="188"/>
                    </a:cubicBezTo>
                    <a:cubicBezTo>
                      <a:pt x="28" y="190"/>
                      <a:pt x="33" y="199"/>
                      <a:pt x="31" y="206"/>
                    </a:cubicBezTo>
                    <a:cubicBezTo>
                      <a:pt x="26" y="205"/>
                      <a:pt x="27" y="196"/>
                      <a:pt x="26" y="190"/>
                    </a:cubicBezTo>
                    <a:cubicBezTo>
                      <a:pt x="22" y="213"/>
                      <a:pt x="22" y="177"/>
                      <a:pt x="20" y="168"/>
                    </a:cubicBezTo>
                    <a:cubicBezTo>
                      <a:pt x="16" y="173"/>
                      <a:pt x="19" y="186"/>
                      <a:pt x="18" y="194"/>
                    </a:cubicBezTo>
                    <a:cubicBezTo>
                      <a:pt x="7" y="165"/>
                      <a:pt x="0" y="132"/>
                      <a:pt x="3" y="87"/>
                    </a:cubicBezTo>
                    <a:cubicBezTo>
                      <a:pt x="6" y="86"/>
                      <a:pt x="6" y="89"/>
                      <a:pt x="8" y="89"/>
                    </a:cubicBezTo>
                    <a:cubicBezTo>
                      <a:pt x="9" y="76"/>
                      <a:pt x="9" y="62"/>
                      <a:pt x="10" y="53"/>
                    </a:cubicBezTo>
                    <a:cubicBezTo>
                      <a:pt x="13" y="61"/>
                      <a:pt x="13" y="74"/>
                      <a:pt x="15" y="85"/>
                    </a:cubicBezTo>
                    <a:cubicBezTo>
                      <a:pt x="18" y="82"/>
                      <a:pt x="15" y="71"/>
                      <a:pt x="16" y="65"/>
                    </a:cubicBezTo>
                    <a:cubicBezTo>
                      <a:pt x="22" y="66"/>
                      <a:pt x="20" y="59"/>
                      <a:pt x="23" y="53"/>
                    </a:cubicBezTo>
                    <a:cubicBezTo>
                      <a:pt x="28" y="71"/>
                      <a:pt x="30" y="94"/>
                      <a:pt x="36" y="111"/>
                    </a:cubicBezTo>
                    <a:cubicBezTo>
                      <a:pt x="39" y="97"/>
                      <a:pt x="30" y="68"/>
                      <a:pt x="36" y="51"/>
                    </a:cubicBezTo>
                    <a:cubicBezTo>
                      <a:pt x="44" y="51"/>
                      <a:pt x="35" y="73"/>
                      <a:pt x="41" y="77"/>
                    </a:cubicBezTo>
                    <a:cubicBezTo>
                      <a:pt x="45" y="73"/>
                      <a:pt x="42" y="61"/>
                      <a:pt x="43" y="55"/>
                    </a:cubicBezTo>
                    <a:cubicBezTo>
                      <a:pt x="46" y="58"/>
                      <a:pt x="46" y="65"/>
                      <a:pt x="46" y="73"/>
                    </a:cubicBezTo>
                    <a:cubicBezTo>
                      <a:pt x="49" y="70"/>
                      <a:pt x="49" y="64"/>
                      <a:pt x="49" y="59"/>
                    </a:cubicBezTo>
                    <a:cubicBezTo>
                      <a:pt x="54" y="65"/>
                      <a:pt x="60" y="57"/>
                      <a:pt x="59" y="69"/>
                    </a:cubicBezTo>
                    <a:cubicBezTo>
                      <a:pt x="68" y="70"/>
                      <a:pt x="66" y="58"/>
                      <a:pt x="69" y="53"/>
                    </a:cubicBezTo>
                    <a:cubicBezTo>
                      <a:pt x="74" y="52"/>
                      <a:pt x="71" y="62"/>
                      <a:pt x="74" y="63"/>
                    </a:cubicBezTo>
                    <a:cubicBezTo>
                      <a:pt x="76" y="61"/>
                      <a:pt x="72" y="44"/>
                      <a:pt x="76" y="39"/>
                    </a:cubicBezTo>
                    <a:cubicBezTo>
                      <a:pt x="83" y="48"/>
                      <a:pt x="76" y="74"/>
                      <a:pt x="81" y="87"/>
                    </a:cubicBezTo>
                    <a:cubicBezTo>
                      <a:pt x="95" y="84"/>
                      <a:pt x="83" y="58"/>
                      <a:pt x="89" y="45"/>
                    </a:cubicBezTo>
                    <a:cubicBezTo>
                      <a:pt x="95" y="49"/>
                      <a:pt x="116" y="44"/>
                      <a:pt x="117" y="30"/>
                    </a:cubicBezTo>
                    <a:cubicBezTo>
                      <a:pt x="120" y="31"/>
                      <a:pt x="119" y="35"/>
                      <a:pt x="119" y="39"/>
                    </a:cubicBezTo>
                    <a:cubicBezTo>
                      <a:pt x="120" y="38"/>
                      <a:pt x="124" y="32"/>
                      <a:pt x="121" y="32"/>
                    </a:cubicBezTo>
                    <a:cubicBezTo>
                      <a:pt x="121" y="27"/>
                      <a:pt x="126" y="32"/>
                      <a:pt x="124" y="37"/>
                    </a:cubicBezTo>
                    <a:cubicBezTo>
                      <a:pt x="132" y="39"/>
                      <a:pt x="130" y="26"/>
                      <a:pt x="134" y="34"/>
                    </a:cubicBezTo>
                    <a:cubicBezTo>
                      <a:pt x="140" y="27"/>
                      <a:pt x="127" y="20"/>
                      <a:pt x="137" y="16"/>
                    </a:cubicBezTo>
                    <a:cubicBezTo>
                      <a:pt x="137" y="22"/>
                      <a:pt x="137" y="28"/>
                      <a:pt x="137" y="34"/>
                    </a:cubicBezTo>
                    <a:cubicBezTo>
                      <a:pt x="141" y="37"/>
                      <a:pt x="142" y="26"/>
                      <a:pt x="144" y="32"/>
                    </a:cubicBezTo>
                    <a:cubicBezTo>
                      <a:pt x="147" y="36"/>
                      <a:pt x="143" y="44"/>
                      <a:pt x="142" y="49"/>
                    </a:cubicBezTo>
                    <a:cubicBezTo>
                      <a:pt x="153" y="47"/>
                      <a:pt x="154" y="47"/>
                      <a:pt x="165" y="47"/>
                    </a:cubicBezTo>
                    <a:cubicBezTo>
                      <a:pt x="170" y="35"/>
                      <a:pt x="163" y="21"/>
                      <a:pt x="164" y="8"/>
                    </a:cubicBezTo>
                    <a:cubicBezTo>
                      <a:pt x="156" y="9"/>
                      <a:pt x="158" y="22"/>
                      <a:pt x="155" y="30"/>
                    </a:cubicBezTo>
                    <a:cubicBezTo>
                      <a:pt x="152" y="21"/>
                      <a:pt x="156" y="3"/>
                      <a:pt x="164" y="0"/>
                    </a:cubicBezTo>
                    <a:cubicBezTo>
                      <a:pt x="169" y="12"/>
                      <a:pt x="169" y="31"/>
                      <a:pt x="172" y="47"/>
                    </a:cubicBezTo>
                    <a:cubicBezTo>
                      <a:pt x="175" y="46"/>
                      <a:pt x="172" y="38"/>
                      <a:pt x="175" y="37"/>
                    </a:cubicBezTo>
                    <a:cubicBezTo>
                      <a:pt x="188" y="56"/>
                      <a:pt x="212" y="40"/>
                      <a:pt x="223" y="39"/>
                    </a:cubicBezTo>
                    <a:cubicBezTo>
                      <a:pt x="224" y="38"/>
                      <a:pt x="231" y="44"/>
                      <a:pt x="235" y="41"/>
                    </a:cubicBezTo>
                    <a:cubicBezTo>
                      <a:pt x="236" y="34"/>
                      <a:pt x="234" y="31"/>
                      <a:pt x="233" y="26"/>
                    </a:cubicBezTo>
                    <a:cubicBezTo>
                      <a:pt x="239" y="25"/>
                      <a:pt x="235" y="36"/>
                      <a:pt x="237" y="41"/>
                    </a:cubicBezTo>
                    <a:cubicBezTo>
                      <a:pt x="242" y="39"/>
                      <a:pt x="240" y="39"/>
                      <a:pt x="245" y="41"/>
                    </a:cubicBezTo>
                    <a:cubicBezTo>
                      <a:pt x="246" y="34"/>
                      <a:pt x="252" y="23"/>
                      <a:pt x="243" y="24"/>
                    </a:cubicBezTo>
                    <a:cubicBezTo>
                      <a:pt x="245" y="22"/>
                      <a:pt x="245" y="19"/>
                      <a:pt x="245" y="14"/>
                    </a:cubicBezTo>
                    <a:cubicBezTo>
                      <a:pt x="248" y="20"/>
                      <a:pt x="250" y="24"/>
                      <a:pt x="250" y="39"/>
                    </a:cubicBezTo>
                    <a:cubicBezTo>
                      <a:pt x="252" y="42"/>
                      <a:pt x="271" y="38"/>
                      <a:pt x="270" y="32"/>
                    </a:cubicBezTo>
                    <a:cubicBezTo>
                      <a:pt x="273" y="49"/>
                      <a:pt x="337" y="25"/>
                      <a:pt x="362" y="37"/>
                    </a:cubicBezTo>
                    <a:cubicBezTo>
                      <a:pt x="361" y="38"/>
                      <a:pt x="361" y="41"/>
                      <a:pt x="361" y="45"/>
                    </a:cubicBezTo>
                    <a:cubicBezTo>
                      <a:pt x="330" y="43"/>
                      <a:pt x="298" y="46"/>
                      <a:pt x="270" y="51"/>
                    </a:cubicBezTo>
                    <a:cubicBezTo>
                      <a:pt x="269" y="68"/>
                      <a:pt x="291" y="59"/>
                      <a:pt x="303" y="55"/>
                    </a:cubicBezTo>
                    <a:cubicBezTo>
                      <a:pt x="323" y="60"/>
                      <a:pt x="365" y="50"/>
                      <a:pt x="387" y="51"/>
                    </a:cubicBezTo>
                    <a:cubicBezTo>
                      <a:pt x="388" y="52"/>
                      <a:pt x="389" y="55"/>
                      <a:pt x="389" y="59"/>
                    </a:cubicBezTo>
                    <a:cubicBezTo>
                      <a:pt x="392" y="59"/>
                      <a:pt x="392" y="57"/>
                      <a:pt x="392" y="55"/>
                    </a:cubicBezTo>
                    <a:cubicBezTo>
                      <a:pt x="417" y="67"/>
                      <a:pt x="457" y="55"/>
                      <a:pt x="485" y="55"/>
                    </a:cubicBezTo>
                    <a:cubicBezTo>
                      <a:pt x="490" y="55"/>
                      <a:pt x="496" y="59"/>
                      <a:pt x="500" y="59"/>
                    </a:cubicBezTo>
                    <a:cubicBezTo>
                      <a:pt x="502" y="58"/>
                      <a:pt x="512" y="49"/>
                      <a:pt x="508" y="59"/>
                    </a:cubicBezTo>
                    <a:cubicBezTo>
                      <a:pt x="518" y="53"/>
                      <a:pt x="549" y="51"/>
                      <a:pt x="549" y="57"/>
                    </a:cubicBezTo>
                    <a:cubicBezTo>
                      <a:pt x="552" y="50"/>
                      <a:pt x="564" y="54"/>
                      <a:pt x="571" y="53"/>
                    </a:cubicBezTo>
                    <a:cubicBezTo>
                      <a:pt x="572" y="62"/>
                      <a:pt x="563" y="58"/>
                      <a:pt x="568" y="67"/>
                    </a:cubicBezTo>
                    <a:cubicBezTo>
                      <a:pt x="565" y="67"/>
                      <a:pt x="562" y="67"/>
                      <a:pt x="559" y="67"/>
                    </a:cubicBezTo>
                    <a:cubicBezTo>
                      <a:pt x="560" y="68"/>
                      <a:pt x="561" y="70"/>
                      <a:pt x="561" y="73"/>
                    </a:cubicBezTo>
                    <a:cubicBezTo>
                      <a:pt x="588" y="64"/>
                      <a:pt x="624" y="71"/>
                      <a:pt x="659" y="69"/>
                    </a:cubicBezTo>
                    <a:cubicBezTo>
                      <a:pt x="660" y="70"/>
                      <a:pt x="660" y="72"/>
                      <a:pt x="660" y="75"/>
                    </a:cubicBezTo>
                    <a:cubicBezTo>
                      <a:pt x="663" y="74"/>
                      <a:pt x="662" y="70"/>
                      <a:pt x="662" y="67"/>
                    </a:cubicBezTo>
                    <a:cubicBezTo>
                      <a:pt x="685" y="72"/>
                      <a:pt x="726" y="66"/>
                      <a:pt x="741" y="73"/>
                    </a:cubicBezTo>
                    <a:cubicBezTo>
                      <a:pt x="741" y="69"/>
                      <a:pt x="752" y="65"/>
                      <a:pt x="751" y="73"/>
                    </a:cubicBezTo>
                    <a:cubicBezTo>
                      <a:pt x="753" y="69"/>
                      <a:pt x="758" y="68"/>
                      <a:pt x="763" y="69"/>
                    </a:cubicBezTo>
                    <a:cubicBezTo>
                      <a:pt x="761" y="72"/>
                      <a:pt x="761" y="73"/>
                      <a:pt x="766" y="73"/>
                    </a:cubicBezTo>
                    <a:cubicBezTo>
                      <a:pt x="751" y="77"/>
                      <a:pt x="727" y="72"/>
                      <a:pt x="713" y="79"/>
                    </a:cubicBezTo>
                    <a:cubicBezTo>
                      <a:pt x="714" y="76"/>
                      <a:pt x="717" y="77"/>
                      <a:pt x="720" y="77"/>
                    </a:cubicBezTo>
                    <a:cubicBezTo>
                      <a:pt x="716" y="67"/>
                      <a:pt x="708" y="86"/>
                      <a:pt x="710" y="73"/>
                    </a:cubicBezTo>
                    <a:cubicBezTo>
                      <a:pt x="703" y="84"/>
                      <a:pt x="729" y="82"/>
                      <a:pt x="707" y="83"/>
                    </a:cubicBezTo>
                    <a:cubicBezTo>
                      <a:pt x="707" y="78"/>
                      <a:pt x="706" y="75"/>
                      <a:pt x="705" y="73"/>
                    </a:cubicBezTo>
                    <a:cubicBezTo>
                      <a:pt x="698" y="78"/>
                      <a:pt x="688" y="72"/>
                      <a:pt x="685" y="79"/>
                    </a:cubicBezTo>
                    <a:cubicBezTo>
                      <a:pt x="685" y="85"/>
                      <a:pt x="690" y="74"/>
                      <a:pt x="688" y="83"/>
                    </a:cubicBezTo>
                    <a:cubicBezTo>
                      <a:pt x="686" y="83"/>
                      <a:pt x="683" y="83"/>
                      <a:pt x="680" y="83"/>
                    </a:cubicBezTo>
                    <a:cubicBezTo>
                      <a:pt x="682" y="80"/>
                      <a:pt x="686" y="79"/>
                      <a:pt x="685" y="73"/>
                    </a:cubicBezTo>
                    <a:close/>
                    <a:moveTo>
                      <a:pt x="707" y="174"/>
                    </a:moveTo>
                    <a:cubicBezTo>
                      <a:pt x="692" y="177"/>
                      <a:pt x="659" y="161"/>
                      <a:pt x="654" y="180"/>
                    </a:cubicBezTo>
                    <a:cubicBezTo>
                      <a:pt x="660" y="179"/>
                      <a:pt x="663" y="181"/>
                      <a:pt x="664" y="186"/>
                    </a:cubicBezTo>
                    <a:cubicBezTo>
                      <a:pt x="654" y="186"/>
                      <a:pt x="648" y="181"/>
                      <a:pt x="645" y="192"/>
                    </a:cubicBezTo>
                    <a:cubicBezTo>
                      <a:pt x="672" y="194"/>
                      <a:pt x="672" y="193"/>
                      <a:pt x="697" y="198"/>
                    </a:cubicBezTo>
                    <a:cubicBezTo>
                      <a:pt x="699" y="189"/>
                      <a:pt x="703" y="181"/>
                      <a:pt x="707" y="174"/>
                    </a:cubicBezTo>
                    <a:close/>
                    <a:moveTo>
                      <a:pt x="654" y="172"/>
                    </a:moveTo>
                    <a:cubicBezTo>
                      <a:pt x="642" y="168"/>
                      <a:pt x="633" y="169"/>
                      <a:pt x="621" y="170"/>
                    </a:cubicBezTo>
                    <a:cubicBezTo>
                      <a:pt x="626" y="177"/>
                      <a:pt x="650" y="182"/>
                      <a:pt x="654" y="172"/>
                    </a:cubicBezTo>
                    <a:close/>
                    <a:moveTo>
                      <a:pt x="139" y="49"/>
                    </a:moveTo>
                    <a:cubicBezTo>
                      <a:pt x="139" y="45"/>
                      <a:pt x="144" y="36"/>
                      <a:pt x="137" y="37"/>
                    </a:cubicBezTo>
                    <a:cubicBezTo>
                      <a:pt x="138" y="40"/>
                      <a:pt x="135" y="48"/>
                      <a:pt x="139" y="49"/>
                    </a:cubicBezTo>
                    <a:close/>
                    <a:moveTo>
                      <a:pt x="127" y="49"/>
                    </a:moveTo>
                    <a:cubicBezTo>
                      <a:pt x="129" y="46"/>
                      <a:pt x="130" y="39"/>
                      <a:pt x="126" y="39"/>
                    </a:cubicBezTo>
                    <a:cubicBezTo>
                      <a:pt x="125" y="43"/>
                      <a:pt x="122" y="47"/>
                      <a:pt x="127" y="49"/>
                    </a:cubicBezTo>
                    <a:close/>
                    <a:moveTo>
                      <a:pt x="134" y="49"/>
                    </a:moveTo>
                    <a:cubicBezTo>
                      <a:pt x="137" y="49"/>
                      <a:pt x="135" y="41"/>
                      <a:pt x="136" y="39"/>
                    </a:cubicBezTo>
                    <a:cubicBezTo>
                      <a:pt x="134" y="39"/>
                      <a:pt x="132" y="39"/>
                      <a:pt x="131" y="39"/>
                    </a:cubicBezTo>
                    <a:cubicBezTo>
                      <a:pt x="131" y="42"/>
                      <a:pt x="128" y="51"/>
                      <a:pt x="134" y="49"/>
                    </a:cubicBezTo>
                    <a:close/>
                    <a:moveTo>
                      <a:pt x="250" y="55"/>
                    </a:moveTo>
                    <a:cubicBezTo>
                      <a:pt x="249" y="65"/>
                      <a:pt x="260" y="60"/>
                      <a:pt x="266" y="61"/>
                    </a:cubicBezTo>
                    <a:cubicBezTo>
                      <a:pt x="265" y="58"/>
                      <a:pt x="268" y="50"/>
                      <a:pt x="265" y="51"/>
                    </a:cubicBezTo>
                    <a:cubicBezTo>
                      <a:pt x="262" y="55"/>
                      <a:pt x="253" y="51"/>
                      <a:pt x="250" y="55"/>
                    </a:cubicBezTo>
                    <a:close/>
                    <a:moveTo>
                      <a:pt x="116" y="81"/>
                    </a:moveTo>
                    <a:cubicBezTo>
                      <a:pt x="116" y="72"/>
                      <a:pt x="116" y="63"/>
                      <a:pt x="116" y="55"/>
                    </a:cubicBezTo>
                    <a:cubicBezTo>
                      <a:pt x="113" y="52"/>
                      <a:pt x="107" y="53"/>
                      <a:pt x="102" y="53"/>
                    </a:cubicBezTo>
                    <a:cubicBezTo>
                      <a:pt x="107" y="62"/>
                      <a:pt x="108" y="75"/>
                      <a:pt x="116" y="81"/>
                    </a:cubicBezTo>
                    <a:close/>
                    <a:moveTo>
                      <a:pt x="228" y="57"/>
                    </a:moveTo>
                    <a:cubicBezTo>
                      <a:pt x="228" y="61"/>
                      <a:pt x="229" y="64"/>
                      <a:pt x="232" y="65"/>
                    </a:cubicBezTo>
                    <a:cubicBezTo>
                      <a:pt x="230" y="60"/>
                      <a:pt x="239" y="58"/>
                      <a:pt x="233" y="55"/>
                    </a:cubicBezTo>
                    <a:cubicBezTo>
                      <a:pt x="233" y="57"/>
                      <a:pt x="231" y="57"/>
                      <a:pt x="228" y="57"/>
                    </a:cubicBezTo>
                    <a:close/>
                    <a:moveTo>
                      <a:pt x="238" y="57"/>
                    </a:moveTo>
                    <a:cubicBezTo>
                      <a:pt x="238" y="59"/>
                      <a:pt x="238" y="61"/>
                      <a:pt x="238" y="63"/>
                    </a:cubicBezTo>
                    <a:cubicBezTo>
                      <a:pt x="241" y="63"/>
                      <a:pt x="244" y="63"/>
                      <a:pt x="246" y="63"/>
                    </a:cubicBezTo>
                    <a:cubicBezTo>
                      <a:pt x="246" y="60"/>
                      <a:pt x="246" y="57"/>
                      <a:pt x="246" y="55"/>
                    </a:cubicBezTo>
                    <a:cubicBezTo>
                      <a:pt x="243" y="54"/>
                      <a:pt x="240" y="55"/>
                      <a:pt x="238" y="57"/>
                    </a:cubicBezTo>
                    <a:close/>
                    <a:moveTo>
                      <a:pt x="150" y="61"/>
                    </a:moveTo>
                    <a:cubicBezTo>
                      <a:pt x="153" y="61"/>
                      <a:pt x="154" y="59"/>
                      <a:pt x="157" y="59"/>
                    </a:cubicBezTo>
                    <a:cubicBezTo>
                      <a:pt x="178" y="55"/>
                      <a:pt x="152" y="54"/>
                      <a:pt x="145" y="61"/>
                    </a:cubicBezTo>
                    <a:cubicBezTo>
                      <a:pt x="147" y="61"/>
                      <a:pt x="149" y="61"/>
                      <a:pt x="150" y="61"/>
                    </a:cubicBezTo>
                    <a:close/>
                    <a:moveTo>
                      <a:pt x="207" y="61"/>
                    </a:moveTo>
                    <a:cubicBezTo>
                      <a:pt x="206" y="69"/>
                      <a:pt x="216" y="63"/>
                      <a:pt x="220" y="65"/>
                    </a:cubicBezTo>
                    <a:cubicBezTo>
                      <a:pt x="220" y="57"/>
                      <a:pt x="221" y="64"/>
                      <a:pt x="225" y="63"/>
                    </a:cubicBezTo>
                    <a:cubicBezTo>
                      <a:pt x="225" y="60"/>
                      <a:pt x="225" y="57"/>
                      <a:pt x="223" y="57"/>
                    </a:cubicBezTo>
                    <a:cubicBezTo>
                      <a:pt x="217" y="60"/>
                      <a:pt x="211" y="64"/>
                      <a:pt x="207" y="61"/>
                    </a:cubicBezTo>
                    <a:close/>
                    <a:moveTo>
                      <a:pt x="131" y="65"/>
                    </a:moveTo>
                    <a:cubicBezTo>
                      <a:pt x="130" y="60"/>
                      <a:pt x="138" y="66"/>
                      <a:pt x="136" y="59"/>
                    </a:cubicBezTo>
                    <a:cubicBezTo>
                      <a:pt x="133" y="60"/>
                      <a:pt x="127" y="56"/>
                      <a:pt x="127" y="61"/>
                    </a:cubicBezTo>
                    <a:cubicBezTo>
                      <a:pt x="129" y="61"/>
                      <a:pt x="129" y="64"/>
                      <a:pt x="131" y="65"/>
                    </a:cubicBezTo>
                    <a:close/>
                    <a:moveTo>
                      <a:pt x="91" y="85"/>
                    </a:moveTo>
                    <a:cubicBezTo>
                      <a:pt x="98" y="80"/>
                      <a:pt x="96" y="73"/>
                      <a:pt x="92" y="65"/>
                    </a:cubicBezTo>
                    <a:cubicBezTo>
                      <a:pt x="90" y="69"/>
                      <a:pt x="91" y="78"/>
                      <a:pt x="91" y="85"/>
                    </a:cubicBezTo>
                    <a:close/>
                    <a:moveTo>
                      <a:pt x="467" y="71"/>
                    </a:moveTo>
                    <a:cubicBezTo>
                      <a:pt x="491" y="73"/>
                      <a:pt x="507" y="72"/>
                      <a:pt x="528" y="67"/>
                    </a:cubicBezTo>
                    <a:cubicBezTo>
                      <a:pt x="509" y="68"/>
                      <a:pt x="486" y="63"/>
                      <a:pt x="467" y="71"/>
                    </a:cubicBezTo>
                    <a:close/>
                    <a:moveTo>
                      <a:pt x="440" y="71"/>
                    </a:moveTo>
                    <a:cubicBezTo>
                      <a:pt x="448" y="76"/>
                      <a:pt x="460" y="77"/>
                      <a:pt x="465" y="69"/>
                    </a:cubicBezTo>
                    <a:cubicBezTo>
                      <a:pt x="459" y="64"/>
                      <a:pt x="446" y="68"/>
                      <a:pt x="440" y="71"/>
                    </a:cubicBezTo>
                    <a:close/>
                    <a:moveTo>
                      <a:pt x="409" y="69"/>
                    </a:moveTo>
                    <a:cubicBezTo>
                      <a:pt x="399" y="69"/>
                      <a:pt x="386" y="68"/>
                      <a:pt x="381" y="77"/>
                    </a:cubicBezTo>
                    <a:cubicBezTo>
                      <a:pt x="411" y="75"/>
                      <a:pt x="415" y="79"/>
                      <a:pt x="438" y="71"/>
                    </a:cubicBezTo>
                    <a:cubicBezTo>
                      <a:pt x="430" y="68"/>
                      <a:pt x="419" y="68"/>
                      <a:pt x="409" y="69"/>
                    </a:cubicBezTo>
                    <a:close/>
                    <a:moveTo>
                      <a:pt x="58" y="109"/>
                    </a:moveTo>
                    <a:cubicBezTo>
                      <a:pt x="62" y="107"/>
                      <a:pt x="50" y="87"/>
                      <a:pt x="59" y="91"/>
                    </a:cubicBezTo>
                    <a:cubicBezTo>
                      <a:pt x="59" y="82"/>
                      <a:pt x="57" y="76"/>
                      <a:pt x="54" y="71"/>
                    </a:cubicBezTo>
                    <a:cubicBezTo>
                      <a:pt x="49" y="76"/>
                      <a:pt x="53" y="100"/>
                      <a:pt x="58" y="109"/>
                    </a:cubicBezTo>
                    <a:close/>
                    <a:moveTo>
                      <a:pt x="66" y="89"/>
                    </a:moveTo>
                    <a:cubicBezTo>
                      <a:pt x="69" y="88"/>
                      <a:pt x="73" y="88"/>
                      <a:pt x="73" y="83"/>
                    </a:cubicBezTo>
                    <a:cubicBezTo>
                      <a:pt x="68" y="84"/>
                      <a:pt x="70" y="67"/>
                      <a:pt x="68" y="73"/>
                    </a:cubicBezTo>
                    <a:cubicBezTo>
                      <a:pt x="69" y="80"/>
                      <a:pt x="65" y="82"/>
                      <a:pt x="66" y="89"/>
                    </a:cubicBezTo>
                    <a:close/>
                    <a:moveTo>
                      <a:pt x="250" y="75"/>
                    </a:moveTo>
                    <a:cubicBezTo>
                      <a:pt x="252" y="75"/>
                      <a:pt x="252" y="78"/>
                      <a:pt x="251" y="81"/>
                    </a:cubicBezTo>
                    <a:cubicBezTo>
                      <a:pt x="254" y="81"/>
                      <a:pt x="258" y="82"/>
                      <a:pt x="258" y="79"/>
                    </a:cubicBezTo>
                    <a:cubicBezTo>
                      <a:pt x="256" y="79"/>
                      <a:pt x="253" y="79"/>
                      <a:pt x="253" y="77"/>
                    </a:cubicBezTo>
                    <a:cubicBezTo>
                      <a:pt x="258" y="76"/>
                      <a:pt x="267" y="80"/>
                      <a:pt x="268" y="73"/>
                    </a:cubicBezTo>
                    <a:cubicBezTo>
                      <a:pt x="262" y="73"/>
                      <a:pt x="255" y="70"/>
                      <a:pt x="250" y="75"/>
                    </a:cubicBezTo>
                    <a:close/>
                    <a:moveTo>
                      <a:pt x="285" y="79"/>
                    </a:moveTo>
                    <a:cubicBezTo>
                      <a:pt x="282" y="79"/>
                      <a:pt x="278" y="80"/>
                      <a:pt x="278" y="77"/>
                    </a:cubicBezTo>
                    <a:cubicBezTo>
                      <a:pt x="287" y="76"/>
                      <a:pt x="299" y="79"/>
                      <a:pt x="301" y="71"/>
                    </a:cubicBezTo>
                    <a:cubicBezTo>
                      <a:pt x="293" y="71"/>
                      <a:pt x="285" y="71"/>
                      <a:pt x="276" y="71"/>
                    </a:cubicBezTo>
                    <a:cubicBezTo>
                      <a:pt x="276" y="74"/>
                      <a:pt x="276" y="76"/>
                      <a:pt x="276" y="79"/>
                    </a:cubicBezTo>
                    <a:cubicBezTo>
                      <a:pt x="277" y="80"/>
                      <a:pt x="284" y="84"/>
                      <a:pt x="285" y="79"/>
                    </a:cubicBezTo>
                    <a:close/>
                    <a:moveTo>
                      <a:pt x="361" y="77"/>
                    </a:moveTo>
                    <a:cubicBezTo>
                      <a:pt x="370" y="78"/>
                      <a:pt x="370" y="78"/>
                      <a:pt x="379" y="77"/>
                    </a:cubicBezTo>
                    <a:cubicBezTo>
                      <a:pt x="375" y="68"/>
                      <a:pt x="366" y="73"/>
                      <a:pt x="361" y="77"/>
                    </a:cubicBezTo>
                    <a:close/>
                    <a:moveTo>
                      <a:pt x="205" y="79"/>
                    </a:moveTo>
                    <a:cubicBezTo>
                      <a:pt x="214" y="77"/>
                      <a:pt x="225" y="86"/>
                      <a:pt x="227" y="75"/>
                    </a:cubicBezTo>
                    <a:cubicBezTo>
                      <a:pt x="220" y="76"/>
                      <a:pt x="218" y="79"/>
                      <a:pt x="213" y="73"/>
                    </a:cubicBezTo>
                    <a:cubicBezTo>
                      <a:pt x="216" y="81"/>
                      <a:pt x="205" y="73"/>
                      <a:pt x="205" y="79"/>
                    </a:cubicBezTo>
                    <a:close/>
                    <a:moveTo>
                      <a:pt x="237" y="77"/>
                    </a:moveTo>
                    <a:cubicBezTo>
                      <a:pt x="241" y="77"/>
                      <a:pt x="235" y="91"/>
                      <a:pt x="240" y="91"/>
                    </a:cubicBezTo>
                    <a:cubicBezTo>
                      <a:pt x="239" y="86"/>
                      <a:pt x="249" y="93"/>
                      <a:pt x="246" y="85"/>
                    </a:cubicBezTo>
                    <a:cubicBezTo>
                      <a:pt x="248" y="79"/>
                      <a:pt x="239" y="86"/>
                      <a:pt x="240" y="81"/>
                    </a:cubicBezTo>
                    <a:cubicBezTo>
                      <a:pt x="242" y="81"/>
                      <a:pt x="244" y="81"/>
                      <a:pt x="246" y="81"/>
                    </a:cubicBezTo>
                    <a:cubicBezTo>
                      <a:pt x="246" y="78"/>
                      <a:pt x="246" y="76"/>
                      <a:pt x="246" y="73"/>
                    </a:cubicBezTo>
                    <a:cubicBezTo>
                      <a:pt x="244" y="75"/>
                      <a:pt x="238" y="74"/>
                      <a:pt x="237" y="77"/>
                    </a:cubicBezTo>
                    <a:close/>
                    <a:moveTo>
                      <a:pt x="344" y="77"/>
                    </a:moveTo>
                    <a:cubicBezTo>
                      <a:pt x="348" y="76"/>
                      <a:pt x="355" y="79"/>
                      <a:pt x="356" y="75"/>
                    </a:cubicBezTo>
                    <a:cubicBezTo>
                      <a:pt x="353" y="71"/>
                      <a:pt x="346" y="74"/>
                      <a:pt x="344" y="77"/>
                    </a:cubicBezTo>
                    <a:close/>
                    <a:moveTo>
                      <a:pt x="23" y="101"/>
                    </a:moveTo>
                    <a:cubicBezTo>
                      <a:pt x="20" y="100"/>
                      <a:pt x="24" y="80"/>
                      <a:pt x="18" y="77"/>
                    </a:cubicBezTo>
                    <a:cubicBezTo>
                      <a:pt x="21" y="82"/>
                      <a:pt x="17" y="106"/>
                      <a:pt x="23" y="101"/>
                    </a:cubicBezTo>
                    <a:close/>
                    <a:moveTo>
                      <a:pt x="250" y="87"/>
                    </a:moveTo>
                    <a:cubicBezTo>
                      <a:pt x="255" y="89"/>
                      <a:pt x="261" y="87"/>
                      <a:pt x="266" y="83"/>
                    </a:cubicBezTo>
                    <a:cubicBezTo>
                      <a:pt x="262" y="86"/>
                      <a:pt x="261" y="75"/>
                      <a:pt x="260" y="81"/>
                    </a:cubicBezTo>
                    <a:cubicBezTo>
                      <a:pt x="265" y="85"/>
                      <a:pt x="248" y="80"/>
                      <a:pt x="250" y="87"/>
                    </a:cubicBezTo>
                    <a:close/>
                    <a:moveTo>
                      <a:pt x="516" y="79"/>
                    </a:moveTo>
                    <a:cubicBezTo>
                      <a:pt x="511" y="80"/>
                      <a:pt x="501" y="76"/>
                      <a:pt x="498" y="81"/>
                    </a:cubicBezTo>
                    <a:cubicBezTo>
                      <a:pt x="504" y="80"/>
                      <a:pt x="513" y="84"/>
                      <a:pt x="516" y="79"/>
                    </a:cubicBezTo>
                    <a:close/>
                    <a:moveTo>
                      <a:pt x="198" y="93"/>
                    </a:moveTo>
                    <a:cubicBezTo>
                      <a:pt x="204" y="94"/>
                      <a:pt x="224" y="96"/>
                      <a:pt x="227" y="87"/>
                    </a:cubicBezTo>
                    <a:cubicBezTo>
                      <a:pt x="219" y="87"/>
                      <a:pt x="203" y="82"/>
                      <a:pt x="198" y="93"/>
                    </a:cubicBezTo>
                    <a:close/>
                    <a:moveTo>
                      <a:pt x="10" y="152"/>
                    </a:moveTo>
                    <a:cubicBezTo>
                      <a:pt x="5" y="134"/>
                      <a:pt x="13" y="106"/>
                      <a:pt x="5" y="91"/>
                    </a:cubicBezTo>
                    <a:cubicBezTo>
                      <a:pt x="6" y="112"/>
                      <a:pt x="2" y="139"/>
                      <a:pt x="10" y="152"/>
                    </a:cubicBezTo>
                    <a:close/>
                    <a:moveTo>
                      <a:pt x="30" y="111"/>
                    </a:moveTo>
                    <a:cubicBezTo>
                      <a:pt x="28" y="107"/>
                      <a:pt x="29" y="89"/>
                      <a:pt x="26" y="93"/>
                    </a:cubicBezTo>
                    <a:cubicBezTo>
                      <a:pt x="26" y="100"/>
                      <a:pt x="25" y="109"/>
                      <a:pt x="30" y="111"/>
                    </a:cubicBezTo>
                    <a:close/>
                    <a:moveTo>
                      <a:pt x="179" y="95"/>
                    </a:moveTo>
                    <a:cubicBezTo>
                      <a:pt x="186" y="96"/>
                      <a:pt x="191" y="100"/>
                      <a:pt x="195" y="91"/>
                    </a:cubicBezTo>
                    <a:cubicBezTo>
                      <a:pt x="189" y="91"/>
                      <a:pt x="181" y="89"/>
                      <a:pt x="179" y="95"/>
                    </a:cubicBezTo>
                    <a:close/>
                    <a:moveTo>
                      <a:pt x="480" y="91"/>
                    </a:moveTo>
                    <a:cubicBezTo>
                      <a:pt x="475" y="91"/>
                      <a:pt x="471" y="91"/>
                      <a:pt x="467" y="91"/>
                    </a:cubicBezTo>
                    <a:cubicBezTo>
                      <a:pt x="467" y="97"/>
                      <a:pt x="481" y="100"/>
                      <a:pt x="480" y="91"/>
                    </a:cubicBezTo>
                    <a:close/>
                    <a:moveTo>
                      <a:pt x="150" y="99"/>
                    </a:moveTo>
                    <a:cubicBezTo>
                      <a:pt x="158" y="99"/>
                      <a:pt x="164" y="98"/>
                      <a:pt x="169" y="95"/>
                    </a:cubicBezTo>
                    <a:cubicBezTo>
                      <a:pt x="165" y="94"/>
                      <a:pt x="153" y="90"/>
                      <a:pt x="150" y="99"/>
                    </a:cubicBezTo>
                    <a:close/>
                    <a:moveTo>
                      <a:pt x="15" y="168"/>
                    </a:moveTo>
                    <a:cubicBezTo>
                      <a:pt x="16" y="155"/>
                      <a:pt x="15" y="146"/>
                      <a:pt x="11" y="135"/>
                    </a:cubicBezTo>
                    <a:cubicBezTo>
                      <a:pt x="13" y="153"/>
                      <a:pt x="10" y="155"/>
                      <a:pt x="15" y="168"/>
                    </a:cubicBezTo>
                    <a:close/>
                    <a:moveTo>
                      <a:pt x="83" y="158"/>
                    </a:moveTo>
                    <a:cubicBezTo>
                      <a:pt x="83" y="149"/>
                      <a:pt x="83" y="139"/>
                      <a:pt x="79" y="135"/>
                    </a:cubicBezTo>
                    <a:cubicBezTo>
                      <a:pt x="81" y="142"/>
                      <a:pt x="76" y="157"/>
                      <a:pt x="83" y="158"/>
                    </a:cubicBezTo>
                    <a:close/>
                    <a:moveTo>
                      <a:pt x="89" y="156"/>
                    </a:moveTo>
                    <a:cubicBezTo>
                      <a:pt x="89" y="148"/>
                      <a:pt x="90" y="138"/>
                      <a:pt x="86" y="135"/>
                    </a:cubicBezTo>
                    <a:cubicBezTo>
                      <a:pt x="86" y="144"/>
                      <a:pt x="86" y="152"/>
                      <a:pt x="89" y="156"/>
                    </a:cubicBezTo>
                    <a:close/>
                    <a:moveTo>
                      <a:pt x="96" y="156"/>
                    </a:moveTo>
                    <a:cubicBezTo>
                      <a:pt x="98" y="150"/>
                      <a:pt x="97" y="141"/>
                      <a:pt x="101" y="137"/>
                    </a:cubicBezTo>
                    <a:cubicBezTo>
                      <a:pt x="98" y="138"/>
                      <a:pt x="97" y="135"/>
                      <a:pt x="94" y="135"/>
                    </a:cubicBezTo>
                    <a:cubicBezTo>
                      <a:pt x="91" y="140"/>
                      <a:pt x="91" y="154"/>
                      <a:pt x="96" y="156"/>
                    </a:cubicBezTo>
                    <a:close/>
                    <a:moveTo>
                      <a:pt x="68" y="202"/>
                    </a:moveTo>
                    <a:cubicBezTo>
                      <a:pt x="67" y="179"/>
                      <a:pt x="69" y="152"/>
                      <a:pt x="61" y="137"/>
                    </a:cubicBezTo>
                    <a:cubicBezTo>
                      <a:pt x="60" y="152"/>
                      <a:pt x="62" y="188"/>
                      <a:pt x="68" y="202"/>
                    </a:cubicBezTo>
                    <a:close/>
                    <a:moveTo>
                      <a:pt x="41" y="166"/>
                    </a:moveTo>
                    <a:cubicBezTo>
                      <a:pt x="43" y="158"/>
                      <a:pt x="40" y="153"/>
                      <a:pt x="41" y="142"/>
                    </a:cubicBezTo>
                    <a:cubicBezTo>
                      <a:pt x="38" y="142"/>
                      <a:pt x="37" y="139"/>
                      <a:pt x="35" y="139"/>
                    </a:cubicBezTo>
                    <a:cubicBezTo>
                      <a:pt x="35" y="151"/>
                      <a:pt x="37" y="159"/>
                      <a:pt x="41" y="166"/>
                    </a:cubicBezTo>
                    <a:close/>
                    <a:moveTo>
                      <a:pt x="30" y="168"/>
                    </a:moveTo>
                    <a:cubicBezTo>
                      <a:pt x="27" y="160"/>
                      <a:pt x="31" y="148"/>
                      <a:pt x="25" y="142"/>
                    </a:cubicBezTo>
                    <a:cubicBezTo>
                      <a:pt x="26" y="154"/>
                      <a:pt x="23" y="161"/>
                      <a:pt x="30" y="168"/>
                    </a:cubicBezTo>
                    <a:close/>
                    <a:moveTo>
                      <a:pt x="150" y="152"/>
                    </a:moveTo>
                    <a:cubicBezTo>
                      <a:pt x="154" y="155"/>
                      <a:pt x="169" y="156"/>
                      <a:pt x="169" y="148"/>
                    </a:cubicBezTo>
                    <a:cubicBezTo>
                      <a:pt x="163" y="150"/>
                      <a:pt x="151" y="143"/>
                      <a:pt x="150" y="152"/>
                    </a:cubicBezTo>
                    <a:close/>
                    <a:moveTo>
                      <a:pt x="31" y="184"/>
                    </a:moveTo>
                    <a:cubicBezTo>
                      <a:pt x="35" y="186"/>
                      <a:pt x="38" y="183"/>
                      <a:pt x="41" y="188"/>
                    </a:cubicBezTo>
                    <a:cubicBezTo>
                      <a:pt x="41" y="171"/>
                      <a:pt x="34" y="162"/>
                      <a:pt x="31" y="150"/>
                    </a:cubicBezTo>
                    <a:cubicBezTo>
                      <a:pt x="31" y="165"/>
                      <a:pt x="32" y="170"/>
                      <a:pt x="31" y="184"/>
                    </a:cubicBezTo>
                    <a:close/>
                    <a:moveTo>
                      <a:pt x="748" y="154"/>
                    </a:moveTo>
                    <a:cubicBezTo>
                      <a:pt x="736" y="154"/>
                      <a:pt x="738" y="151"/>
                      <a:pt x="727" y="152"/>
                    </a:cubicBezTo>
                    <a:cubicBezTo>
                      <a:pt x="729" y="158"/>
                      <a:pt x="746" y="159"/>
                      <a:pt x="748" y="154"/>
                    </a:cubicBezTo>
                    <a:close/>
                    <a:moveTo>
                      <a:pt x="275" y="168"/>
                    </a:moveTo>
                    <a:cubicBezTo>
                      <a:pt x="276" y="174"/>
                      <a:pt x="288" y="172"/>
                      <a:pt x="289" y="168"/>
                    </a:cubicBezTo>
                    <a:cubicBezTo>
                      <a:pt x="283" y="170"/>
                      <a:pt x="277" y="165"/>
                      <a:pt x="275" y="168"/>
                    </a:cubicBezTo>
                    <a:close/>
                    <a:moveTo>
                      <a:pt x="134" y="180"/>
                    </a:moveTo>
                    <a:cubicBezTo>
                      <a:pt x="134" y="178"/>
                      <a:pt x="136" y="178"/>
                      <a:pt x="139" y="178"/>
                    </a:cubicBezTo>
                    <a:cubicBezTo>
                      <a:pt x="139" y="175"/>
                      <a:pt x="139" y="171"/>
                      <a:pt x="139" y="168"/>
                    </a:cubicBezTo>
                    <a:cubicBezTo>
                      <a:pt x="137" y="168"/>
                      <a:pt x="134" y="168"/>
                      <a:pt x="132" y="168"/>
                    </a:cubicBezTo>
                    <a:cubicBezTo>
                      <a:pt x="133" y="171"/>
                      <a:pt x="130" y="180"/>
                      <a:pt x="134" y="180"/>
                    </a:cubicBezTo>
                    <a:close/>
                    <a:moveTo>
                      <a:pt x="154" y="178"/>
                    </a:moveTo>
                    <a:cubicBezTo>
                      <a:pt x="162" y="177"/>
                      <a:pt x="165" y="180"/>
                      <a:pt x="165" y="168"/>
                    </a:cubicBezTo>
                    <a:cubicBezTo>
                      <a:pt x="161" y="169"/>
                      <a:pt x="153" y="165"/>
                      <a:pt x="152" y="170"/>
                    </a:cubicBezTo>
                    <a:cubicBezTo>
                      <a:pt x="155" y="170"/>
                      <a:pt x="154" y="175"/>
                      <a:pt x="154" y="178"/>
                    </a:cubicBezTo>
                    <a:close/>
                    <a:moveTo>
                      <a:pt x="187" y="176"/>
                    </a:moveTo>
                    <a:cubicBezTo>
                      <a:pt x="187" y="172"/>
                      <a:pt x="201" y="175"/>
                      <a:pt x="193" y="170"/>
                    </a:cubicBezTo>
                    <a:cubicBezTo>
                      <a:pt x="192" y="175"/>
                      <a:pt x="191" y="164"/>
                      <a:pt x="185" y="168"/>
                    </a:cubicBezTo>
                    <a:cubicBezTo>
                      <a:pt x="185" y="171"/>
                      <a:pt x="185" y="175"/>
                      <a:pt x="187" y="176"/>
                    </a:cubicBezTo>
                    <a:close/>
                    <a:moveTo>
                      <a:pt x="238" y="172"/>
                    </a:moveTo>
                    <a:cubicBezTo>
                      <a:pt x="241" y="172"/>
                      <a:pt x="245" y="172"/>
                      <a:pt x="248" y="172"/>
                    </a:cubicBezTo>
                    <a:cubicBezTo>
                      <a:pt x="248" y="170"/>
                      <a:pt x="248" y="169"/>
                      <a:pt x="248" y="168"/>
                    </a:cubicBezTo>
                    <a:cubicBezTo>
                      <a:pt x="245" y="168"/>
                      <a:pt x="241" y="168"/>
                      <a:pt x="238" y="168"/>
                    </a:cubicBezTo>
                    <a:cubicBezTo>
                      <a:pt x="238" y="169"/>
                      <a:pt x="238" y="170"/>
                      <a:pt x="238" y="172"/>
                    </a:cubicBezTo>
                    <a:close/>
                    <a:moveTo>
                      <a:pt x="258" y="172"/>
                    </a:moveTo>
                    <a:cubicBezTo>
                      <a:pt x="261" y="172"/>
                      <a:pt x="265" y="172"/>
                      <a:pt x="268" y="172"/>
                    </a:cubicBezTo>
                    <a:cubicBezTo>
                      <a:pt x="268" y="170"/>
                      <a:pt x="268" y="169"/>
                      <a:pt x="268" y="168"/>
                    </a:cubicBezTo>
                    <a:cubicBezTo>
                      <a:pt x="265" y="168"/>
                      <a:pt x="261" y="168"/>
                      <a:pt x="258" y="168"/>
                    </a:cubicBezTo>
                    <a:cubicBezTo>
                      <a:pt x="258" y="169"/>
                      <a:pt x="258" y="170"/>
                      <a:pt x="258" y="172"/>
                    </a:cubicBezTo>
                    <a:close/>
                    <a:moveTo>
                      <a:pt x="321" y="172"/>
                    </a:moveTo>
                    <a:cubicBezTo>
                      <a:pt x="325" y="170"/>
                      <a:pt x="334" y="175"/>
                      <a:pt x="333" y="168"/>
                    </a:cubicBezTo>
                    <a:cubicBezTo>
                      <a:pt x="328" y="168"/>
                      <a:pt x="321" y="166"/>
                      <a:pt x="321" y="172"/>
                    </a:cubicBezTo>
                    <a:close/>
                    <a:moveTo>
                      <a:pt x="508" y="172"/>
                    </a:moveTo>
                    <a:cubicBezTo>
                      <a:pt x="503" y="172"/>
                      <a:pt x="498" y="172"/>
                      <a:pt x="493" y="172"/>
                    </a:cubicBezTo>
                    <a:cubicBezTo>
                      <a:pt x="493" y="175"/>
                      <a:pt x="493" y="178"/>
                      <a:pt x="491" y="180"/>
                    </a:cubicBezTo>
                    <a:cubicBezTo>
                      <a:pt x="498" y="185"/>
                      <a:pt x="522" y="187"/>
                      <a:pt x="518" y="172"/>
                    </a:cubicBezTo>
                    <a:cubicBezTo>
                      <a:pt x="515" y="172"/>
                      <a:pt x="508" y="173"/>
                      <a:pt x="506" y="180"/>
                    </a:cubicBezTo>
                    <a:cubicBezTo>
                      <a:pt x="506" y="176"/>
                      <a:pt x="508" y="175"/>
                      <a:pt x="508" y="172"/>
                    </a:cubicBezTo>
                    <a:close/>
                    <a:moveTo>
                      <a:pt x="491" y="174"/>
                    </a:moveTo>
                    <a:cubicBezTo>
                      <a:pt x="482" y="170"/>
                      <a:pt x="475" y="167"/>
                      <a:pt x="463" y="172"/>
                    </a:cubicBezTo>
                    <a:cubicBezTo>
                      <a:pt x="463" y="175"/>
                      <a:pt x="463" y="177"/>
                      <a:pt x="463" y="180"/>
                    </a:cubicBezTo>
                    <a:cubicBezTo>
                      <a:pt x="470" y="179"/>
                      <a:pt x="478" y="182"/>
                      <a:pt x="480" y="176"/>
                    </a:cubicBezTo>
                    <a:cubicBezTo>
                      <a:pt x="480" y="178"/>
                      <a:pt x="480" y="180"/>
                      <a:pt x="480" y="182"/>
                    </a:cubicBezTo>
                    <a:cubicBezTo>
                      <a:pt x="487" y="183"/>
                      <a:pt x="492" y="182"/>
                      <a:pt x="491" y="174"/>
                    </a:cubicBezTo>
                    <a:close/>
                    <a:moveTo>
                      <a:pt x="586" y="170"/>
                    </a:moveTo>
                    <a:cubicBezTo>
                      <a:pt x="596" y="171"/>
                      <a:pt x="607" y="175"/>
                      <a:pt x="617" y="170"/>
                    </a:cubicBezTo>
                    <a:cubicBezTo>
                      <a:pt x="609" y="170"/>
                      <a:pt x="588" y="164"/>
                      <a:pt x="586" y="170"/>
                    </a:cubicBezTo>
                    <a:close/>
                    <a:moveTo>
                      <a:pt x="111" y="174"/>
                    </a:moveTo>
                    <a:cubicBezTo>
                      <a:pt x="115" y="173"/>
                      <a:pt x="110" y="193"/>
                      <a:pt x="114" y="186"/>
                    </a:cubicBezTo>
                    <a:cubicBezTo>
                      <a:pt x="112" y="178"/>
                      <a:pt x="119" y="179"/>
                      <a:pt x="121" y="182"/>
                    </a:cubicBezTo>
                    <a:cubicBezTo>
                      <a:pt x="121" y="178"/>
                      <a:pt x="121" y="174"/>
                      <a:pt x="121" y="170"/>
                    </a:cubicBezTo>
                    <a:cubicBezTo>
                      <a:pt x="116" y="170"/>
                      <a:pt x="111" y="169"/>
                      <a:pt x="111" y="174"/>
                    </a:cubicBezTo>
                    <a:close/>
                    <a:moveTo>
                      <a:pt x="544" y="176"/>
                    </a:moveTo>
                    <a:cubicBezTo>
                      <a:pt x="537" y="172"/>
                      <a:pt x="519" y="171"/>
                      <a:pt x="520" y="184"/>
                    </a:cubicBezTo>
                    <a:cubicBezTo>
                      <a:pt x="544" y="179"/>
                      <a:pt x="561" y="199"/>
                      <a:pt x="571" y="178"/>
                    </a:cubicBezTo>
                    <a:cubicBezTo>
                      <a:pt x="568" y="176"/>
                      <a:pt x="568" y="171"/>
                      <a:pt x="564" y="170"/>
                    </a:cubicBezTo>
                    <a:cubicBezTo>
                      <a:pt x="566" y="182"/>
                      <a:pt x="549" y="175"/>
                      <a:pt x="549" y="170"/>
                    </a:cubicBezTo>
                    <a:cubicBezTo>
                      <a:pt x="549" y="178"/>
                      <a:pt x="548" y="170"/>
                      <a:pt x="546" y="170"/>
                    </a:cubicBezTo>
                    <a:cubicBezTo>
                      <a:pt x="546" y="172"/>
                      <a:pt x="546" y="176"/>
                      <a:pt x="544" y="176"/>
                    </a:cubicBezTo>
                    <a:close/>
                    <a:moveTo>
                      <a:pt x="86" y="188"/>
                    </a:moveTo>
                    <a:cubicBezTo>
                      <a:pt x="85" y="182"/>
                      <a:pt x="89" y="171"/>
                      <a:pt x="81" y="174"/>
                    </a:cubicBezTo>
                    <a:cubicBezTo>
                      <a:pt x="84" y="177"/>
                      <a:pt x="80" y="189"/>
                      <a:pt x="86" y="188"/>
                    </a:cubicBezTo>
                    <a:close/>
                    <a:moveTo>
                      <a:pt x="573" y="188"/>
                    </a:moveTo>
                    <a:cubicBezTo>
                      <a:pt x="588" y="183"/>
                      <a:pt x="613" y="198"/>
                      <a:pt x="614" y="180"/>
                    </a:cubicBezTo>
                    <a:cubicBezTo>
                      <a:pt x="603" y="183"/>
                      <a:pt x="574" y="164"/>
                      <a:pt x="573" y="188"/>
                    </a:cubicBezTo>
                    <a:close/>
                    <a:moveTo>
                      <a:pt x="616" y="182"/>
                    </a:moveTo>
                    <a:cubicBezTo>
                      <a:pt x="616" y="185"/>
                      <a:pt x="615" y="186"/>
                      <a:pt x="614" y="188"/>
                    </a:cubicBezTo>
                    <a:cubicBezTo>
                      <a:pt x="625" y="191"/>
                      <a:pt x="640" y="196"/>
                      <a:pt x="645" y="184"/>
                    </a:cubicBezTo>
                    <a:cubicBezTo>
                      <a:pt x="634" y="181"/>
                      <a:pt x="625" y="179"/>
                      <a:pt x="616" y="182"/>
                    </a:cubicBezTo>
                    <a:close/>
                    <a:moveTo>
                      <a:pt x="213" y="184"/>
                    </a:moveTo>
                    <a:cubicBezTo>
                      <a:pt x="213" y="192"/>
                      <a:pt x="226" y="188"/>
                      <a:pt x="227" y="184"/>
                    </a:cubicBezTo>
                    <a:cubicBezTo>
                      <a:pt x="220" y="184"/>
                      <a:pt x="219" y="181"/>
                      <a:pt x="213" y="184"/>
                    </a:cubicBezTo>
                    <a:close/>
                    <a:moveTo>
                      <a:pt x="165" y="194"/>
                    </a:moveTo>
                    <a:cubicBezTo>
                      <a:pt x="169" y="195"/>
                      <a:pt x="169" y="190"/>
                      <a:pt x="174" y="192"/>
                    </a:cubicBezTo>
                    <a:cubicBezTo>
                      <a:pt x="175" y="183"/>
                      <a:pt x="163" y="184"/>
                      <a:pt x="165" y="194"/>
                    </a:cubicBezTo>
                    <a:close/>
                    <a:moveTo>
                      <a:pt x="193" y="192"/>
                    </a:moveTo>
                    <a:cubicBezTo>
                      <a:pt x="193" y="188"/>
                      <a:pt x="196" y="188"/>
                      <a:pt x="197" y="186"/>
                    </a:cubicBezTo>
                    <a:cubicBezTo>
                      <a:pt x="193" y="186"/>
                      <a:pt x="189" y="186"/>
                      <a:pt x="185" y="186"/>
                    </a:cubicBezTo>
                    <a:cubicBezTo>
                      <a:pt x="185" y="192"/>
                      <a:pt x="191" y="190"/>
                      <a:pt x="193" y="192"/>
                    </a:cubicBezTo>
                    <a:close/>
                    <a:moveTo>
                      <a:pt x="318" y="190"/>
                    </a:moveTo>
                    <a:cubicBezTo>
                      <a:pt x="319" y="200"/>
                      <a:pt x="325" y="192"/>
                      <a:pt x="331" y="198"/>
                    </a:cubicBezTo>
                    <a:cubicBezTo>
                      <a:pt x="330" y="193"/>
                      <a:pt x="334" y="194"/>
                      <a:pt x="334" y="190"/>
                    </a:cubicBezTo>
                    <a:cubicBezTo>
                      <a:pt x="328" y="186"/>
                      <a:pt x="328" y="188"/>
                      <a:pt x="324" y="188"/>
                    </a:cubicBezTo>
                    <a:cubicBezTo>
                      <a:pt x="330" y="190"/>
                      <a:pt x="320" y="190"/>
                      <a:pt x="318" y="190"/>
                    </a:cubicBezTo>
                    <a:close/>
                    <a:moveTo>
                      <a:pt x="367" y="186"/>
                    </a:moveTo>
                    <a:cubicBezTo>
                      <a:pt x="357" y="196"/>
                      <a:pt x="343" y="182"/>
                      <a:pt x="336" y="194"/>
                    </a:cubicBezTo>
                    <a:cubicBezTo>
                      <a:pt x="343" y="193"/>
                      <a:pt x="351" y="196"/>
                      <a:pt x="371" y="196"/>
                    </a:cubicBezTo>
                    <a:cubicBezTo>
                      <a:pt x="371" y="193"/>
                      <a:pt x="371" y="191"/>
                      <a:pt x="371" y="188"/>
                    </a:cubicBezTo>
                    <a:cubicBezTo>
                      <a:pt x="368" y="187"/>
                      <a:pt x="366" y="191"/>
                      <a:pt x="366" y="188"/>
                    </a:cubicBezTo>
                    <a:cubicBezTo>
                      <a:pt x="367" y="188"/>
                      <a:pt x="368" y="188"/>
                      <a:pt x="367" y="186"/>
                    </a:cubicBezTo>
                    <a:close/>
                    <a:moveTo>
                      <a:pt x="376" y="194"/>
                    </a:moveTo>
                    <a:cubicBezTo>
                      <a:pt x="382" y="201"/>
                      <a:pt x="401" y="199"/>
                      <a:pt x="399" y="192"/>
                    </a:cubicBezTo>
                    <a:cubicBezTo>
                      <a:pt x="401" y="192"/>
                      <a:pt x="401" y="195"/>
                      <a:pt x="400" y="198"/>
                    </a:cubicBezTo>
                    <a:cubicBezTo>
                      <a:pt x="408" y="198"/>
                      <a:pt x="417" y="200"/>
                      <a:pt x="417" y="190"/>
                    </a:cubicBezTo>
                    <a:cubicBezTo>
                      <a:pt x="411" y="188"/>
                      <a:pt x="393" y="194"/>
                      <a:pt x="397" y="186"/>
                    </a:cubicBezTo>
                    <a:cubicBezTo>
                      <a:pt x="391" y="193"/>
                      <a:pt x="383" y="182"/>
                      <a:pt x="376" y="194"/>
                    </a:cubicBezTo>
                    <a:close/>
                    <a:moveTo>
                      <a:pt x="147" y="202"/>
                    </a:moveTo>
                    <a:cubicBezTo>
                      <a:pt x="149" y="199"/>
                      <a:pt x="150" y="188"/>
                      <a:pt x="145" y="188"/>
                    </a:cubicBezTo>
                    <a:cubicBezTo>
                      <a:pt x="146" y="192"/>
                      <a:pt x="143" y="201"/>
                      <a:pt x="147" y="202"/>
                    </a:cubicBezTo>
                    <a:close/>
                    <a:moveTo>
                      <a:pt x="162" y="190"/>
                    </a:moveTo>
                    <a:cubicBezTo>
                      <a:pt x="162" y="187"/>
                      <a:pt x="158" y="188"/>
                      <a:pt x="155" y="188"/>
                    </a:cubicBezTo>
                    <a:cubicBezTo>
                      <a:pt x="152" y="195"/>
                      <a:pt x="164" y="197"/>
                      <a:pt x="162" y="190"/>
                    </a:cubicBezTo>
                    <a:close/>
                    <a:moveTo>
                      <a:pt x="273" y="194"/>
                    </a:moveTo>
                    <a:cubicBezTo>
                      <a:pt x="278" y="197"/>
                      <a:pt x="283" y="196"/>
                      <a:pt x="285" y="190"/>
                    </a:cubicBezTo>
                    <a:cubicBezTo>
                      <a:pt x="280" y="190"/>
                      <a:pt x="273" y="188"/>
                      <a:pt x="273" y="194"/>
                    </a:cubicBezTo>
                    <a:close/>
                    <a:moveTo>
                      <a:pt x="286" y="194"/>
                    </a:moveTo>
                    <a:cubicBezTo>
                      <a:pt x="298" y="192"/>
                      <a:pt x="310" y="202"/>
                      <a:pt x="316" y="190"/>
                    </a:cubicBezTo>
                    <a:cubicBezTo>
                      <a:pt x="307" y="192"/>
                      <a:pt x="290" y="186"/>
                      <a:pt x="286" y="194"/>
                    </a:cubicBezTo>
                    <a:close/>
                    <a:moveTo>
                      <a:pt x="420" y="200"/>
                    </a:moveTo>
                    <a:cubicBezTo>
                      <a:pt x="426" y="199"/>
                      <a:pt x="444" y="201"/>
                      <a:pt x="455" y="200"/>
                    </a:cubicBezTo>
                    <a:cubicBezTo>
                      <a:pt x="455" y="197"/>
                      <a:pt x="455" y="193"/>
                      <a:pt x="455" y="190"/>
                    </a:cubicBezTo>
                    <a:cubicBezTo>
                      <a:pt x="444" y="196"/>
                      <a:pt x="437" y="186"/>
                      <a:pt x="419" y="192"/>
                    </a:cubicBezTo>
                    <a:cubicBezTo>
                      <a:pt x="423" y="191"/>
                      <a:pt x="414" y="200"/>
                      <a:pt x="420" y="200"/>
                    </a:cubicBezTo>
                    <a:close/>
                    <a:moveTo>
                      <a:pt x="458" y="200"/>
                    </a:moveTo>
                    <a:cubicBezTo>
                      <a:pt x="464" y="200"/>
                      <a:pt x="467" y="203"/>
                      <a:pt x="473" y="202"/>
                    </a:cubicBezTo>
                    <a:cubicBezTo>
                      <a:pt x="472" y="196"/>
                      <a:pt x="476" y="197"/>
                      <a:pt x="475" y="192"/>
                    </a:cubicBezTo>
                    <a:cubicBezTo>
                      <a:pt x="467" y="192"/>
                      <a:pt x="465" y="195"/>
                      <a:pt x="460" y="190"/>
                    </a:cubicBezTo>
                    <a:cubicBezTo>
                      <a:pt x="461" y="195"/>
                      <a:pt x="457" y="194"/>
                      <a:pt x="458" y="200"/>
                    </a:cubicBezTo>
                    <a:close/>
                    <a:moveTo>
                      <a:pt x="513" y="204"/>
                    </a:moveTo>
                    <a:cubicBezTo>
                      <a:pt x="528" y="206"/>
                      <a:pt x="550" y="206"/>
                      <a:pt x="564" y="208"/>
                    </a:cubicBezTo>
                    <a:cubicBezTo>
                      <a:pt x="564" y="203"/>
                      <a:pt x="567" y="204"/>
                      <a:pt x="566" y="198"/>
                    </a:cubicBezTo>
                    <a:cubicBezTo>
                      <a:pt x="558" y="199"/>
                      <a:pt x="540" y="193"/>
                      <a:pt x="536" y="204"/>
                    </a:cubicBezTo>
                    <a:cubicBezTo>
                      <a:pt x="535" y="193"/>
                      <a:pt x="528" y="198"/>
                      <a:pt x="515" y="196"/>
                    </a:cubicBezTo>
                    <a:cubicBezTo>
                      <a:pt x="515" y="200"/>
                      <a:pt x="513" y="201"/>
                      <a:pt x="513" y="204"/>
                    </a:cubicBezTo>
                    <a:close/>
                    <a:moveTo>
                      <a:pt x="513" y="196"/>
                    </a:moveTo>
                    <a:cubicBezTo>
                      <a:pt x="510" y="197"/>
                      <a:pt x="509" y="194"/>
                      <a:pt x="506" y="194"/>
                    </a:cubicBezTo>
                    <a:cubicBezTo>
                      <a:pt x="503" y="199"/>
                      <a:pt x="497" y="200"/>
                      <a:pt x="490" y="200"/>
                    </a:cubicBezTo>
                    <a:cubicBezTo>
                      <a:pt x="490" y="194"/>
                      <a:pt x="486" y="192"/>
                      <a:pt x="477" y="192"/>
                    </a:cubicBezTo>
                    <a:cubicBezTo>
                      <a:pt x="478" y="198"/>
                      <a:pt x="474" y="197"/>
                      <a:pt x="475" y="202"/>
                    </a:cubicBezTo>
                    <a:cubicBezTo>
                      <a:pt x="492" y="198"/>
                      <a:pt x="507" y="213"/>
                      <a:pt x="513" y="196"/>
                    </a:cubicBezTo>
                    <a:close/>
                    <a:moveTo>
                      <a:pt x="140" y="214"/>
                    </a:moveTo>
                    <a:cubicBezTo>
                      <a:pt x="139" y="209"/>
                      <a:pt x="143" y="200"/>
                      <a:pt x="139" y="198"/>
                    </a:cubicBezTo>
                    <a:cubicBezTo>
                      <a:pt x="138" y="204"/>
                      <a:pt x="131" y="214"/>
                      <a:pt x="140" y="214"/>
                    </a:cubicBezTo>
                    <a:close/>
                    <a:moveTo>
                      <a:pt x="568" y="200"/>
                    </a:moveTo>
                    <a:cubicBezTo>
                      <a:pt x="568" y="203"/>
                      <a:pt x="568" y="205"/>
                      <a:pt x="568" y="208"/>
                    </a:cubicBezTo>
                    <a:cubicBezTo>
                      <a:pt x="581" y="204"/>
                      <a:pt x="601" y="219"/>
                      <a:pt x="607" y="204"/>
                    </a:cubicBezTo>
                    <a:cubicBezTo>
                      <a:pt x="598" y="198"/>
                      <a:pt x="572" y="200"/>
                      <a:pt x="568" y="200"/>
                    </a:cubicBezTo>
                    <a:close/>
                    <a:moveTo>
                      <a:pt x="609" y="210"/>
                    </a:moveTo>
                    <a:cubicBezTo>
                      <a:pt x="615" y="213"/>
                      <a:pt x="633" y="216"/>
                      <a:pt x="632" y="204"/>
                    </a:cubicBezTo>
                    <a:cubicBezTo>
                      <a:pt x="628" y="200"/>
                      <a:pt x="618" y="203"/>
                      <a:pt x="611" y="202"/>
                    </a:cubicBezTo>
                    <a:cubicBezTo>
                      <a:pt x="611" y="206"/>
                      <a:pt x="609" y="207"/>
                      <a:pt x="609" y="210"/>
                    </a:cubicBezTo>
                    <a:close/>
                    <a:moveTo>
                      <a:pt x="238" y="220"/>
                    </a:moveTo>
                    <a:cubicBezTo>
                      <a:pt x="243" y="221"/>
                      <a:pt x="241" y="213"/>
                      <a:pt x="248" y="216"/>
                    </a:cubicBezTo>
                    <a:cubicBezTo>
                      <a:pt x="248" y="213"/>
                      <a:pt x="248" y="210"/>
                      <a:pt x="248" y="206"/>
                    </a:cubicBezTo>
                    <a:cubicBezTo>
                      <a:pt x="245" y="206"/>
                      <a:pt x="243" y="206"/>
                      <a:pt x="240" y="206"/>
                    </a:cubicBezTo>
                    <a:cubicBezTo>
                      <a:pt x="238" y="209"/>
                      <a:pt x="238" y="215"/>
                      <a:pt x="238" y="220"/>
                    </a:cubicBezTo>
                    <a:close/>
                    <a:moveTo>
                      <a:pt x="271" y="208"/>
                    </a:moveTo>
                    <a:cubicBezTo>
                      <a:pt x="273" y="215"/>
                      <a:pt x="268" y="217"/>
                      <a:pt x="271" y="220"/>
                    </a:cubicBezTo>
                    <a:cubicBezTo>
                      <a:pt x="277" y="220"/>
                      <a:pt x="282" y="208"/>
                      <a:pt x="276" y="206"/>
                    </a:cubicBezTo>
                    <a:cubicBezTo>
                      <a:pt x="276" y="208"/>
                      <a:pt x="274" y="208"/>
                      <a:pt x="271" y="2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4"/>
              <p:cNvSpPr>
                <a:spLocks/>
              </p:cNvSpPr>
              <p:nvPr/>
            </p:nvSpPr>
            <p:spPr bwMode="auto">
              <a:xfrm>
                <a:off x="1603" y="3053"/>
                <a:ext cx="59" cy="30"/>
              </a:xfrm>
              <a:custGeom>
                <a:avLst/>
                <a:gdLst>
                  <a:gd name="T0" fmla="*/ 0 w 25"/>
                  <a:gd name="T1" fmla="*/ 8 h 13"/>
                  <a:gd name="T2" fmla="*/ 0 w 25"/>
                  <a:gd name="T3" fmla="*/ 0 h 13"/>
                  <a:gd name="T4" fmla="*/ 25 w 25"/>
                  <a:gd name="T5" fmla="*/ 0 h 13"/>
                  <a:gd name="T6" fmla="*/ 2 w 25"/>
                  <a:gd name="T7" fmla="*/ 6 h 13"/>
                  <a:gd name="T8" fmla="*/ 9 w 25"/>
                  <a:gd name="T9" fmla="*/ 8 h 13"/>
                  <a:gd name="T10" fmla="*/ 0 w 25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3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9" y="0"/>
                      <a:pt x="17" y="0"/>
                      <a:pt x="25" y="0"/>
                    </a:cubicBezTo>
                    <a:cubicBezTo>
                      <a:pt x="23" y="8"/>
                      <a:pt x="11" y="5"/>
                      <a:pt x="2" y="6"/>
                    </a:cubicBezTo>
                    <a:cubicBezTo>
                      <a:pt x="2" y="9"/>
                      <a:pt x="6" y="8"/>
                      <a:pt x="9" y="8"/>
                    </a:cubicBezTo>
                    <a:cubicBezTo>
                      <a:pt x="8" y="13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5"/>
              <p:cNvSpPr>
                <a:spLocks/>
              </p:cNvSpPr>
              <p:nvPr/>
            </p:nvSpPr>
            <p:spPr bwMode="auto">
              <a:xfrm>
                <a:off x="989" y="3067"/>
                <a:ext cx="17" cy="69"/>
              </a:xfrm>
              <a:custGeom>
                <a:avLst/>
                <a:gdLst>
                  <a:gd name="T0" fmla="*/ 1 w 7"/>
                  <a:gd name="T1" fmla="*/ 0 h 29"/>
                  <a:gd name="T2" fmla="*/ 6 w 7"/>
                  <a:gd name="T3" fmla="*/ 24 h 29"/>
                  <a:gd name="T4" fmla="*/ 1 w 7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9">
                    <a:moveTo>
                      <a:pt x="1" y="0"/>
                    </a:moveTo>
                    <a:cubicBezTo>
                      <a:pt x="7" y="3"/>
                      <a:pt x="3" y="23"/>
                      <a:pt x="6" y="24"/>
                    </a:cubicBezTo>
                    <a:cubicBezTo>
                      <a:pt x="0" y="29"/>
                      <a:pt x="4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6"/>
              <p:cNvSpPr>
                <a:spLocks/>
              </p:cNvSpPr>
              <p:nvPr/>
            </p:nvSpPr>
            <p:spPr bwMode="auto">
              <a:xfrm>
                <a:off x="1536" y="3062"/>
                <a:ext cx="43" cy="33"/>
              </a:xfrm>
              <a:custGeom>
                <a:avLst/>
                <a:gdLst>
                  <a:gd name="T0" fmla="*/ 12 w 18"/>
                  <a:gd name="T1" fmla="*/ 6 h 14"/>
                  <a:gd name="T2" fmla="*/ 18 w 18"/>
                  <a:gd name="T3" fmla="*/ 8 h 14"/>
                  <a:gd name="T4" fmla="*/ 2 w 18"/>
                  <a:gd name="T5" fmla="*/ 12 h 14"/>
                  <a:gd name="T6" fmla="*/ 12 w 18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2" y="6"/>
                    </a:moveTo>
                    <a:cubicBezTo>
                      <a:pt x="13" y="0"/>
                      <a:pt x="14" y="11"/>
                      <a:pt x="18" y="8"/>
                    </a:cubicBezTo>
                    <a:cubicBezTo>
                      <a:pt x="13" y="12"/>
                      <a:pt x="7" y="14"/>
                      <a:pt x="2" y="12"/>
                    </a:cubicBezTo>
                    <a:cubicBezTo>
                      <a:pt x="0" y="5"/>
                      <a:pt x="17" y="10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7"/>
              <p:cNvSpPr>
                <a:spLocks/>
              </p:cNvSpPr>
              <p:nvPr/>
            </p:nvSpPr>
            <p:spPr bwMode="auto">
              <a:xfrm>
                <a:off x="1702" y="3325"/>
                <a:ext cx="38" cy="34"/>
              </a:xfrm>
              <a:custGeom>
                <a:avLst/>
                <a:gdLst>
                  <a:gd name="T0" fmla="*/ 6 w 16"/>
                  <a:gd name="T1" fmla="*/ 2 h 14"/>
                  <a:gd name="T2" fmla="*/ 16 w 16"/>
                  <a:gd name="T3" fmla="*/ 4 h 14"/>
                  <a:gd name="T4" fmla="*/ 13 w 16"/>
                  <a:gd name="T5" fmla="*/ 12 h 14"/>
                  <a:gd name="T6" fmla="*/ 0 w 16"/>
                  <a:gd name="T7" fmla="*/ 4 h 14"/>
                  <a:gd name="T8" fmla="*/ 6 w 16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6" y="2"/>
                    </a:moveTo>
                    <a:cubicBezTo>
                      <a:pt x="10" y="2"/>
                      <a:pt x="10" y="0"/>
                      <a:pt x="16" y="4"/>
                    </a:cubicBezTo>
                    <a:cubicBezTo>
                      <a:pt x="16" y="8"/>
                      <a:pt x="12" y="7"/>
                      <a:pt x="13" y="12"/>
                    </a:cubicBezTo>
                    <a:cubicBezTo>
                      <a:pt x="7" y="6"/>
                      <a:pt x="1" y="14"/>
                      <a:pt x="0" y="4"/>
                    </a:cubicBezTo>
                    <a:cubicBezTo>
                      <a:pt x="2" y="4"/>
                      <a:pt x="12" y="4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8"/>
              <p:cNvSpPr>
                <a:spLocks/>
              </p:cNvSpPr>
              <p:nvPr/>
            </p:nvSpPr>
            <p:spPr bwMode="auto">
              <a:xfrm>
                <a:off x="2612" y="3397"/>
                <a:ext cx="43" cy="38"/>
              </a:xfrm>
              <a:custGeom>
                <a:avLst/>
                <a:gdLst>
                  <a:gd name="T0" fmla="*/ 18 w 18"/>
                  <a:gd name="T1" fmla="*/ 14 h 16"/>
                  <a:gd name="T2" fmla="*/ 8 w 18"/>
                  <a:gd name="T3" fmla="*/ 16 h 16"/>
                  <a:gd name="T4" fmla="*/ 6 w 18"/>
                  <a:gd name="T5" fmla="*/ 8 h 16"/>
                  <a:gd name="T6" fmla="*/ 5 w 18"/>
                  <a:gd name="T7" fmla="*/ 12 h 16"/>
                  <a:gd name="T8" fmla="*/ 0 w 18"/>
                  <a:gd name="T9" fmla="*/ 10 h 16"/>
                  <a:gd name="T10" fmla="*/ 18 w 18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18" y="14"/>
                    </a:moveTo>
                    <a:cubicBezTo>
                      <a:pt x="12" y="11"/>
                      <a:pt x="13" y="15"/>
                      <a:pt x="8" y="16"/>
                    </a:cubicBezTo>
                    <a:cubicBezTo>
                      <a:pt x="8" y="13"/>
                      <a:pt x="6" y="12"/>
                      <a:pt x="6" y="8"/>
                    </a:cubicBezTo>
                    <a:cubicBezTo>
                      <a:pt x="5" y="8"/>
                      <a:pt x="5" y="11"/>
                      <a:pt x="5" y="12"/>
                    </a:cubicBezTo>
                    <a:cubicBezTo>
                      <a:pt x="3" y="11"/>
                      <a:pt x="2" y="10"/>
                      <a:pt x="0" y="10"/>
                    </a:cubicBezTo>
                    <a:cubicBezTo>
                      <a:pt x="3" y="7"/>
                      <a:pt x="18" y="0"/>
                      <a:pt x="18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9"/>
              <p:cNvSpPr>
                <a:spLocks/>
              </p:cNvSpPr>
              <p:nvPr/>
            </p:nvSpPr>
            <p:spPr bwMode="auto">
              <a:xfrm>
                <a:off x="2306" y="2998"/>
                <a:ext cx="207" cy="40"/>
              </a:xfrm>
              <a:custGeom>
                <a:avLst/>
                <a:gdLst>
                  <a:gd name="T0" fmla="*/ 87 w 87"/>
                  <a:gd name="T1" fmla="*/ 7 h 17"/>
                  <a:gd name="T2" fmla="*/ 1 w 87"/>
                  <a:gd name="T3" fmla="*/ 13 h 17"/>
                  <a:gd name="T4" fmla="*/ 0 w 87"/>
                  <a:gd name="T5" fmla="*/ 9 h 17"/>
                  <a:gd name="T6" fmla="*/ 87 w 87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17">
                    <a:moveTo>
                      <a:pt x="87" y="7"/>
                    </a:moveTo>
                    <a:cubicBezTo>
                      <a:pt x="54" y="17"/>
                      <a:pt x="33" y="7"/>
                      <a:pt x="1" y="13"/>
                    </a:cubicBezTo>
                    <a:cubicBezTo>
                      <a:pt x="0" y="13"/>
                      <a:pt x="0" y="10"/>
                      <a:pt x="0" y="9"/>
                    </a:cubicBezTo>
                    <a:cubicBezTo>
                      <a:pt x="27" y="0"/>
                      <a:pt x="72" y="8"/>
                      <a:pt x="87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90"/>
              <p:cNvSpPr>
                <a:spLocks/>
              </p:cNvSpPr>
              <p:nvPr/>
            </p:nvSpPr>
            <p:spPr bwMode="auto">
              <a:xfrm>
                <a:off x="2569" y="2996"/>
                <a:ext cx="93" cy="35"/>
              </a:xfrm>
              <a:custGeom>
                <a:avLst/>
                <a:gdLst>
                  <a:gd name="T0" fmla="*/ 39 w 39"/>
                  <a:gd name="T1" fmla="*/ 8 h 15"/>
                  <a:gd name="T2" fmla="*/ 18 w 39"/>
                  <a:gd name="T3" fmla="*/ 8 h 15"/>
                  <a:gd name="T4" fmla="*/ 0 w 39"/>
                  <a:gd name="T5" fmla="*/ 10 h 15"/>
                  <a:gd name="T6" fmla="*/ 39 w 39"/>
                  <a:gd name="T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5">
                    <a:moveTo>
                      <a:pt x="39" y="8"/>
                    </a:moveTo>
                    <a:cubicBezTo>
                      <a:pt x="33" y="12"/>
                      <a:pt x="17" y="14"/>
                      <a:pt x="18" y="8"/>
                    </a:cubicBezTo>
                    <a:cubicBezTo>
                      <a:pt x="15" y="11"/>
                      <a:pt x="4" y="15"/>
                      <a:pt x="0" y="10"/>
                    </a:cubicBezTo>
                    <a:cubicBezTo>
                      <a:pt x="7" y="0"/>
                      <a:pt x="28" y="8"/>
                      <a:pt x="3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91"/>
              <p:cNvSpPr>
                <a:spLocks/>
              </p:cNvSpPr>
              <p:nvPr/>
            </p:nvSpPr>
            <p:spPr bwMode="auto">
              <a:xfrm>
                <a:off x="1103" y="3043"/>
                <a:ext cx="19" cy="52"/>
              </a:xfrm>
              <a:custGeom>
                <a:avLst/>
                <a:gdLst>
                  <a:gd name="T0" fmla="*/ 3 w 8"/>
                  <a:gd name="T1" fmla="*/ 6 h 22"/>
                  <a:gd name="T2" fmla="*/ 8 w 8"/>
                  <a:gd name="T3" fmla="*/ 16 h 22"/>
                  <a:gd name="T4" fmla="*/ 1 w 8"/>
                  <a:gd name="T5" fmla="*/ 22 h 22"/>
                  <a:gd name="T6" fmla="*/ 3 w 8"/>
                  <a:gd name="T7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3" y="6"/>
                    </a:moveTo>
                    <a:cubicBezTo>
                      <a:pt x="5" y="0"/>
                      <a:pt x="3" y="17"/>
                      <a:pt x="8" y="16"/>
                    </a:cubicBezTo>
                    <a:cubicBezTo>
                      <a:pt x="8" y="21"/>
                      <a:pt x="4" y="21"/>
                      <a:pt x="1" y="22"/>
                    </a:cubicBezTo>
                    <a:cubicBezTo>
                      <a:pt x="0" y="15"/>
                      <a:pt x="4" y="1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92"/>
              <p:cNvSpPr>
                <a:spLocks/>
              </p:cNvSpPr>
              <p:nvPr/>
            </p:nvSpPr>
            <p:spPr bwMode="auto">
              <a:xfrm>
                <a:off x="2178" y="3287"/>
                <a:ext cx="124" cy="69"/>
              </a:xfrm>
              <a:custGeom>
                <a:avLst/>
                <a:gdLst>
                  <a:gd name="T0" fmla="*/ 27 w 52"/>
                  <a:gd name="T1" fmla="*/ 0 h 29"/>
                  <a:gd name="T2" fmla="*/ 30 w 52"/>
                  <a:gd name="T3" fmla="*/ 0 h 29"/>
                  <a:gd name="T4" fmla="*/ 45 w 52"/>
                  <a:gd name="T5" fmla="*/ 0 h 29"/>
                  <a:gd name="T6" fmla="*/ 52 w 52"/>
                  <a:gd name="T7" fmla="*/ 8 h 29"/>
                  <a:gd name="T8" fmla="*/ 1 w 52"/>
                  <a:gd name="T9" fmla="*/ 14 h 29"/>
                  <a:gd name="T10" fmla="*/ 25 w 52"/>
                  <a:gd name="T11" fmla="*/ 6 h 29"/>
                  <a:gd name="T12" fmla="*/ 27 w 52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29">
                    <a:moveTo>
                      <a:pt x="27" y="0"/>
                    </a:moveTo>
                    <a:cubicBezTo>
                      <a:pt x="29" y="0"/>
                      <a:pt x="30" y="8"/>
                      <a:pt x="30" y="0"/>
                    </a:cubicBezTo>
                    <a:cubicBezTo>
                      <a:pt x="30" y="5"/>
                      <a:pt x="47" y="12"/>
                      <a:pt x="45" y="0"/>
                    </a:cubicBezTo>
                    <a:cubicBezTo>
                      <a:pt x="49" y="1"/>
                      <a:pt x="49" y="6"/>
                      <a:pt x="52" y="8"/>
                    </a:cubicBezTo>
                    <a:cubicBezTo>
                      <a:pt x="42" y="29"/>
                      <a:pt x="25" y="9"/>
                      <a:pt x="1" y="14"/>
                    </a:cubicBezTo>
                    <a:cubicBezTo>
                      <a:pt x="0" y="1"/>
                      <a:pt x="18" y="2"/>
                      <a:pt x="25" y="6"/>
                    </a:cubicBezTo>
                    <a:cubicBezTo>
                      <a:pt x="27" y="6"/>
                      <a:pt x="27" y="2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93"/>
              <p:cNvSpPr>
                <a:spLocks/>
              </p:cNvSpPr>
              <p:nvPr/>
            </p:nvSpPr>
            <p:spPr bwMode="auto">
              <a:xfrm>
                <a:off x="2477" y="3266"/>
                <a:ext cx="147" cy="88"/>
              </a:xfrm>
              <a:custGeom>
                <a:avLst/>
                <a:gdLst>
                  <a:gd name="T0" fmla="*/ 52 w 62"/>
                  <a:gd name="T1" fmla="*/ 37 h 37"/>
                  <a:gd name="T2" fmla="*/ 0 w 62"/>
                  <a:gd name="T3" fmla="*/ 31 h 37"/>
                  <a:gd name="T4" fmla="*/ 19 w 62"/>
                  <a:gd name="T5" fmla="*/ 25 h 37"/>
                  <a:gd name="T6" fmla="*/ 9 w 62"/>
                  <a:gd name="T7" fmla="*/ 19 h 37"/>
                  <a:gd name="T8" fmla="*/ 62 w 62"/>
                  <a:gd name="T9" fmla="*/ 13 h 37"/>
                  <a:gd name="T10" fmla="*/ 52 w 62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37">
                    <a:moveTo>
                      <a:pt x="52" y="37"/>
                    </a:moveTo>
                    <a:cubicBezTo>
                      <a:pt x="27" y="32"/>
                      <a:pt x="27" y="33"/>
                      <a:pt x="0" y="31"/>
                    </a:cubicBezTo>
                    <a:cubicBezTo>
                      <a:pt x="3" y="20"/>
                      <a:pt x="9" y="25"/>
                      <a:pt x="19" y="25"/>
                    </a:cubicBezTo>
                    <a:cubicBezTo>
                      <a:pt x="18" y="20"/>
                      <a:pt x="15" y="18"/>
                      <a:pt x="9" y="19"/>
                    </a:cubicBezTo>
                    <a:cubicBezTo>
                      <a:pt x="14" y="0"/>
                      <a:pt x="47" y="16"/>
                      <a:pt x="62" y="13"/>
                    </a:cubicBezTo>
                    <a:cubicBezTo>
                      <a:pt x="58" y="20"/>
                      <a:pt x="54" y="28"/>
                      <a:pt x="5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94"/>
              <p:cNvSpPr>
                <a:spLocks/>
              </p:cNvSpPr>
              <p:nvPr/>
            </p:nvSpPr>
            <p:spPr bwMode="auto">
              <a:xfrm>
                <a:off x="2072" y="3340"/>
                <a:ext cx="92" cy="49"/>
              </a:xfrm>
              <a:custGeom>
                <a:avLst/>
                <a:gdLst>
                  <a:gd name="T0" fmla="*/ 1 w 39"/>
                  <a:gd name="T1" fmla="*/ 10 h 21"/>
                  <a:gd name="T2" fmla="*/ 3 w 39"/>
                  <a:gd name="T3" fmla="*/ 0 h 21"/>
                  <a:gd name="T4" fmla="*/ 16 w 39"/>
                  <a:gd name="T5" fmla="*/ 8 h 21"/>
                  <a:gd name="T6" fmla="*/ 32 w 39"/>
                  <a:gd name="T7" fmla="*/ 2 h 21"/>
                  <a:gd name="T8" fmla="*/ 39 w 39"/>
                  <a:gd name="T9" fmla="*/ 4 h 21"/>
                  <a:gd name="T10" fmla="*/ 1 w 3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1">
                    <a:moveTo>
                      <a:pt x="1" y="10"/>
                    </a:moveTo>
                    <a:cubicBezTo>
                      <a:pt x="0" y="5"/>
                      <a:pt x="4" y="6"/>
                      <a:pt x="3" y="0"/>
                    </a:cubicBezTo>
                    <a:cubicBezTo>
                      <a:pt x="12" y="0"/>
                      <a:pt x="16" y="2"/>
                      <a:pt x="16" y="8"/>
                    </a:cubicBezTo>
                    <a:cubicBezTo>
                      <a:pt x="23" y="8"/>
                      <a:pt x="29" y="7"/>
                      <a:pt x="32" y="2"/>
                    </a:cubicBezTo>
                    <a:cubicBezTo>
                      <a:pt x="35" y="2"/>
                      <a:pt x="36" y="5"/>
                      <a:pt x="39" y="4"/>
                    </a:cubicBezTo>
                    <a:cubicBezTo>
                      <a:pt x="33" y="21"/>
                      <a:pt x="18" y="6"/>
                      <a:pt x="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5"/>
              <p:cNvSpPr>
                <a:spLocks/>
              </p:cNvSpPr>
              <p:nvPr/>
            </p:nvSpPr>
            <p:spPr bwMode="auto">
              <a:xfrm>
                <a:off x="2164" y="3342"/>
                <a:ext cx="128" cy="36"/>
              </a:xfrm>
              <a:custGeom>
                <a:avLst/>
                <a:gdLst>
                  <a:gd name="T0" fmla="*/ 2 w 54"/>
                  <a:gd name="T1" fmla="*/ 3 h 15"/>
                  <a:gd name="T2" fmla="*/ 23 w 54"/>
                  <a:gd name="T3" fmla="*/ 11 h 15"/>
                  <a:gd name="T4" fmla="*/ 53 w 54"/>
                  <a:gd name="T5" fmla="*/ 5 h 15"/>
                  <a:gd name="T6" fmla="*/ 51 w 54"/>
                  <a:gd name="T7" fmla="*/ 15 h 15"/>
                  <a:gd name="T8" fmla="*/ 0 w 54"/>
                  <a:gd name="T9" fmla="*/ 11 h 15"/>
                  <a:gd name="T10" fmla="*/ 2 w 54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2" y="3"/>
                    </a:moveTo>
                    <a:cubicBezTo>
                      <a:pt x="15" y="5"/>
                      <a:pt x="22" y="0"/>
                      <a:pt x="23" y="11"/>
                    </a:cubicBezTo>
                    <a:cubicBezTo>
                      <a:pt x="27" y="0"/>
                      <a:pt x="45" y="6"/>
                      <a:pt x="53" y="5"/>
                    </a:cubicBezTo>
                    <a:cubicBezTo>
                      <a:pt x="54" y="11"/>
                      <a:pt x="51" y="10"/>
                      <a:pt x="51" y="15"/>
                    </a:cubicBezTo>
                    <a:cubicBezTo>
                      <a:pt x="37" y="13"/>
                      <a:pt x="15" y="13"/>
                      <a:pt x="0" y="11"/>
                    </a:cubicBezTo>
                    <a:cubicBezTo>
                      <a:pt x="0" y="8"/>
                      <a:pt x="2" y="7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6"/>
              <p:cNvSpPr>
                <a:spLocks noEditPoints="1"/>
              </p:cNvSpPr>
              <p:nvPr/>
            </p:nvSpPr>
            <p:spPr bwMode="auto">
              <a:xfrm>
                <a:off x="1913" y="1586"/>
                <a:ext cx="135" cy="209"/>
              </a:xfrm>
              <a:custGeom>
                <a:avLst/>
                <a:gdLst>
                  <a:gd name="T0" fmla="*/ 35 w 57"/>
                  <a:gd name="T1" fmla="*/ 17 h 88"/>
                  <a:gd name="T2" fmla="*/ 40 w 57"/>
                  <a:gd name="T3" fmla="*/ 8 h 88"/>
                  <a:gd name="T4" fmla="*/ 43 w 57"/>
                  <a:gd name="T5" fmla="*/ 40 h 88"/>
                  <a:gd name="T6" fmla="*/ 46 w 57"/>
                  <a:gd name="T7" fmla="*/ 30 h 88"/>
                  <a:gd name="T8" fmla="*/ 53 w 57"/>
                  <a:gd name="T9" fmla="*/ 30 h 88"/>
                  <a:gd name="T10" fmla="*/ 51 w 57"/>
                  <a:gd name="T11" fmla="*/ 35 h 88"/>
                  <a:gd name="T12" fmla="*/ 52 w 57"/>
                  <a:gd name="T13" fmla="*/ 34 h 88"/>
                  <a:gd name="T14" fmla="*/ 55 w 57"/>
                  <a:gd name="T15" fmla="*/ 84 h 88"/>
                  <a:gd name="T16" fmla="*/ 0 w 57"/>
                  <a:gd name="T17" fmla="*/ 79 h 88"/>
                  <a:gd name="T18" fmla="*/ 0 w 57"/>
                  <a:gd name="T19" fmla="*/ 4 h 88"/>
                  <a:gd name="T20" fmla="*/ 35 w 57"/>
                  <a:gd name="T21" fmla="*/ 17 h 88"/>
                  <a:gd name="T22" fmla="*/ 27 w 57"/>
                  <a:gd name="T23" fmla="*/ 30 h 88"/>
                  <a:gd name="T24" fmla="*/ 28 w 57"/>
                  <a:gd name="T25" fmla="*/ 15 h 88"/>
                  <a:gd name="T26" fmla="*/ 24 w 57"/>
                  <a:gd name="T27" fmla="*/ 13 h 88"/>
                  <a:gd name="T28" fmla="*/ 27 w 57"/>
                  <a:gd name="T29" fmla="*/ 30 h 88"/>
                  <a:gd name="T30" fmla="*/ 30 w 57"/>
                  <a:gd name="T31" fmla="*/ 18 h 88"/>
                  <a:gd name="T32" fmla="*/ 33 w 57"/>
                  <a:gd name="T33" fmla="*/ 22 h 88"/>
                  <a:gd name="T34" fmla="*/ 32 w 57"/>
                  <a:gd name="T35" fmla="*/ 24 h 88"/>
                  <a:gd name="T36" fmla="*/ 34 w 57"/>
                  <a:gd name="T37" fmla="*/ 19 h 88"/>
                  <a:gd name="T38" fmla="*/ 32 w 57"/>
                  <a:gd name="T39" fmla="*/ 18 h 88"/>
                  <a:gd name="T40" fmla="*/ 32 w 57"/>
                  <a:gd name="T41" fmla="*/ 17 h 88"/>
                  <a:gd name="T42" fmla="*/ 30 w 57"/>
                  <a:gd name="T43" fmla="*/ 1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88">
                    <a:moveTo>
                      <a:pt x="35" y="17"/>
                    </a:moveTo>
                    <a:cubicBezTo>
                      <a:pt x="37" y="14"/>
                      <a:pt x="36" y="9"/>
                      <a:pt x="40" y="8"/>
                    </a:cubicBezTo>
                    <a:cubicBezTo>
                      <a:pt x="43" y="17"/>
                      <a:pt x="41" y="31"/>
                      <a:pt x="43" y="40"/>
                    </a:cubicBezTo>
                    <a:cubicBezTo>
                      <a:pt x="48" y="41"/>
                      <a:pt x="45" y="34"/>
                      <a:pt x="46" y="30"/>
                    </a:cubicBezTo>
                    <a:cubicBezTo>
                      <a:pt x="50" y="30"/>
                      <a:pt x="50" y="32"/>
                      <a:pt x="53" y="30"/>
                    </a:cubicBezTo>
                    <a:cubicBezTo>
                      <a:pt x="53" y="32"/>
                      <a:pt x="51" y="33"/>
                      <a:pt x="51" y="35"/>
                    </a:cubicBezTo>
                    <a:cubicBezTo>
                      <a:pt x="52" y="37"/>
                      <a:pt x="52" y="35"/>
                      <a:pt x="52" y="34"/>
                    </a:cubicBezTo>
                    <a:cubicBezTo>
                      <a:pt x="57" y="46"/>
                      <a:pt x="52" y="72"/>
                      <a:pt x="55" y="84"/>
                    </a:cubicBezTo>
                    <a:cubicBezTo>
                      <a:pt x="35" y="88"/>
                      <a:pt x="21" y="77"/>
                      <a:pt x="0" y="79"/>
                    </a:cubicBezTo>
                    <a:cubicBezTo>
                      <a:pt x="0" y="52"/>
                      <a:pt x="0" y="33"/>
                      <a:pt x="0" y="4"/>
                    </a:cubicBezTo>
                    <a:cubicBezTo>
                      <a:pt x="16" y="0"/>
                      <a:pt x="23" y="13"/>
                      <a:pt x="35" y="17"/>
                    </a:cubicBezTo>
                    <a:close/>
                    <a:moveTo>
                      <a:pt x="27" y="30"/>
                    </a:moveTo>
                    <a:cubicBezTo>
                      <a:pt x="25" y="26"/>
                      <a:pt x="29" y="22"/>
                      <a:pt x="28" y="15"/>
                    </a:cubicBezTo>
                    <a:cubicBezTo>
                      <a:pt x="25" y="16"/>
                      <a:pt x="26" y="13"/>
                      <a:pt x="24" y="13"/>
                    </a:cubicBezTo>
                    <a:cubicBezTo>
                      <a:pt x="25" y="22"/>
                      <a:pt x="23" y="27"/>
                      <a:pt x="27" y="30"/>
                    </a:cubicBezTo>
                    <a:close/>
                    <a:moveTo>
                      <a:pt x="30" y="18"/>
                    </a:moveTo>
                    <a:cubicBezTo>
                      <a:pt x="29" y="21"/>
                      <a:pt x="33" y="20"/>
                      <a:pt x="33" y="22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5" y="25"/>
                      <a:pt x="34" y="21"/>
                      <a:pt x="34" y="19"/>
                    </a:cubicBezTo>
                    <a:cubicBezTo>
                      <a:pt x="33" y="19"/>
                      <a:pt x="32" y="19"/>
                      <a:pt x="32" y="18"/>
                    </a:cubicBezTo>
                    <a:cubicBezTo>
                      <a:pt x="33" y="18"/>
                      <a:pt x="33" y="17"/>
                      <a:pt x="32" y="17"/>
                    </a:cubicBezTo>
                    <a:cubicBezTo>
                      <a:pt x="32" y="18"/>
                      <a:pt x="31" y="18"/>
                      <a:pt x="3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97"/>
              <p:cNvSpPr>
                <a:spLocks/>
              </p:cNvSpPr>
              <p:nvPr/>
            </p:nvSpPr>
            <p:spPr bwMode="auto">
              <a:xfrm>
                <a:off x="1968" y="1617"/>
                <a:ext cx="14" cy="41"/>
              </a:xfrm>
              <a:custGeom>
                <a:avLst/>
                <a:gdLst>
                  <a:gd name="T0" fmla="*/ 1 w 6"/>
                  <a:gd name="T1" fmla="*/ 0 h 17"/>
                  <a:gd name="T2" fmla="*/ 5 w 6"/>
                  <a:gd name="T3" fmla="*/ 2 h 17"/>
                  <a:gd name="T4" fmla="*/ 4 w 6"/>
                  <a:gd name="T5" fmla="*/ 17 h 17"/>
                  <a:gd name="T6" fmla="*/ 1 w 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7">
                    <a:moveTo>
                      <a:pt x="1" y="0"/>
                    </a:moveTo>
                    <a:cubicBezTo>
                      <a:pt x="3" y="0"/>
                      <a:pt x="2" y="3"/>
                      <a:pt x="5" y="2"/>
                    </a:cubicBezTo>
                    <a:cubicBezTo>
                      <a:pt x="6" y="9"/>
                      <a:pt x="2" y="13"/>
                      <a:pt x="4" y="17"/>
                    </a:cubicBezTo>
                    <a:cubicBezTo>
                      <a:pt x="0" y="14"/>
                      <a:pt x="2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98"/>
              <p:cNvSpPr>
                <a:spLocks/>
              </p:cNvSpPr>
              <p:nvPr/>
            </p:nvSpPr>
            <p:spPr bwMode="auto">
              <a:xfrm>
                <a:off x="2086" y="1821"/>
                <a:ext cx="17" cy="48"/>
              </a:xfrm>
              <a:custGeom>
                <a:avLst/>
                <a:gdLst>
                  <a:gd name="T0" fmla="*/ 0 w 7"/>
                  <a:gd name="T1" fmla="*/ 0 h 20"/>
                  <a:gd name="T2" fmla="*/ 5 w 7"/>
                  <a:gd name="T3" fmla="*/ 3 h 20"/>
                  <a:gd name="T4" fmla="*/ 6 w 7"/>
                  <a:gd name="T5" fmla="*/ 19 h 20"/>
                  <a:gd name="T6" fmla="*/ 0 w 7"/>
                  <a:gd name="T7" fmla="*/ 17 h 20"/>
                  <a:gd name="T8" fmla="*/ 0 w 7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0">
                    <a:moveTo>
                      <a:pt x="0" y="0"/>
                    </a:moveTo>
                    <a:cubicBezTo>
                      <a:pt x="2" y="1"/>
                      <a:pt x="3" y="3"/>
                      <a:pt x="5" y="3"/>
                    </a:cubicBezTo>
                    <a:cubicBezTo>
                      <a:pt x="5" y="9"/>
                      <a:pt x="7" y="13"/>
                      <a:pt x="6" y="19"/>
                    </a:cubicBezTo>
                    <a:cubicBezTo>
                      <a:pt x="3" y="20"/>
                      <a:pt x="4" y="16"/>
                      <a:pt x="0" y="17"/>
                    </a:cubicBezTo>
                    <a:cubicBezTo>
                      <a:pt x="0" y="12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99"/>
              <p:cNvSpPr>
                <a:spLocks/>
              </p:cNvSpPr>
              <p:nvPr/>
            </p:nvSpPr>
            <p:spPr bwMode="auto">
              <a:xfrm>
                <a:off x="2103" y="1833"/>
                <a:ext cx="19" cy="43"/>
              </a:xfrm>
              <a:custGeom>
                <a:avLst/>
                <a:gdLst>
                  <a:gd name="T0" fmla="*/ 1 w 8"/>
                  <a:gd name="T1" fmla="*/ 0 h 18"/>
                  <a:gd name="T2" fmla="*/ 6 w 8"/>
                  <a:gd name="T3" fmla="*/ 18 h 18"/>
                  <a:gd name="T4" fmla="*/ 0 w 8"/>
                  <a:gd name="T5" fmla="*/ 16 h 18"/>
                  <a:gd name="T6" fmla="*/ 1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8" y="1"/>
                      <a:pt x="6" y="11"/>
                      <a:pt x="6" y="18"/>
                    </a:cubicBezTo>
                    <a:cubicBezTo>
                      <a:pt x="4" y="18"/>
                      <a:pt x="3" y="16"/>
                      <a:pt x="0" y="16"/>
                    </a:cubicBezTo>
                    <a:cubicBezTo>
                      <a:pt x="1" y="12"/>
                      <a:pt x="1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00"/>
              <p:cNvSpPr>
                <a:spLocks/>
              </p:cNvSpPr>
              <p:nvPr/>
            </p:nvSpPr>
            <p:spPr bwMode="auto">
              <a:xfrm>
                <a:off x="2088" y="1869"/>
                <a:ext cx="15" cy="9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0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6" y="1"/>
                      <a:pt x="5" y="4"/>
                    </a:cubicBezTo>
                    <a:cubicBezTo>
                      <a:pt x="4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01"/>
              <p:cNvSpPr>
                <a:spLocks/>
              </p:cNvSpPr>
              <p:nvPr/>
            </p:nvSpPr>
            <p:spPr bwMode="auto">
              <a:xfrm>
                <a:off x="2103" y="1876"/>
                <a:ext cx="16" cy="12"/>
              </a:xfrm>
              <a:custGeom>
                <a:avLst/>
                <a:gdLst>
                  <a:gd name="T0" fmla="*/ 1 w 7"/>
                  <a:gd name="T1" fmla="*/ 0 h 5"/>
                  <a:gd name="T2" fmla="*/ 6 w 7"/>
                  <a:gd name="T3" fmla="*/ 5 h 5"/>
                  <a:gd name="T4" fmla="*/ 1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3" y="2"/>
                      <a:pt x="7" y="1"/>
                      <a:pt x="6" y="5"/>
                    </a:cubicBezTo>
                    <a:cubicBezTo>
                      <a:pt x="4" y="4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02"/>
              <p:cNvSpPr>
                <a:spLocks/>
              </p:cNvSpPr>
              <p:nvPr/>
            </p:nvSpPr>
            <p:spPr bwMode="auto">
              <a:xfrm>
                <a:off x="2081" y="1878"/>
                <a:ext cx="22" cy="48"/>
              </a:xfrm>
              <a:custGeom>
                <a:avLst/>
                <a:gdLst>
                  <a:gd name="T0" fmla="*/ 2 w 9"/>
                  <a:gd name="T1" fmla="*/ 0 h 20"/>
                  <a:gd name="T2" fmla="*/ 8 w 9"/>
                  <a:gd name="T3" fmla="*/ 2 h 20"/>
                  <a:gd name="T4" fmla="*/ 9 w 9"/>
                  <a:gd name="T5" fmla="*/ 19 h 20"/>
                  <a:gd name="T6" fmla="*/ 2 w 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0">
                    <a:moveTo>
                      <a:pt x="2" y="0"/>
                    </a:moveTo>
                    <a:cubicBezTo>
                      <a:pt x="5" y="0"/>
                      <a:pt x="6" y="2"/>
                      <a:pt x="8" y="2"/>
                    </a:cubicBezTo>
                    <a:cubicBezTo>
                      <a:pt x="7" y="9"/>
                      <a:pt x="9" y="13"/>
                      <a:pt x="9" y="19"/>
                    </a:cubicBezTo>
                    <a:cubicBezTo>
                      <a:pt x="0" y="20"/>
                      <a:pt x="3" y="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03"/>
              <p:cNvSpPr>
                <a:spLocks/>
              </p:cNvSpPr>
              <p:nvPr/>
            </p:nvSpPr>
            <p:spPr bwMode="auto">
              <a:xfrm>
                <a:off x="2086" y="1923"/>
                <a:ext cx="17" cy="12"/>
              </a:xfrm>
              <a:custGeom>
                <a:avLst/>
                <a:gdLst>
                  <a:gd name="T0" fmla="*/ 1 w 7"/>
                  <a:gd name="T1" fmla="*/ 0 h 5"/>
                  <a:gd name="T2" fmla="*/ 6 w 7"/>
                  <a:gd name="T3" fmla="*/ 5 h 5"/>
                  <a:gd name="T4" fmla="*/ 1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2" y="3"/>
                      <a:pt x="7" y="1"/>
                      <a:pt x="6" y="5"/>
                    </a:cubicBezTo>
                    <a:cubicBezTo>
                      <a:pt x="4" y="4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04"/>
              <p:cNvSpPr>
                <a:spLocks/>
              </p:cNvSpPr>
              <p:nvPr/>
            </p:nvSpPr>
            <p:spPr bwMode="auto">
              <a:xfrm>
                <a:off x="2086" y="1935"/>
                <a:ext cx="17" cy="33"/>
              </a:xfrm>
              <a:custGeom>
                <a:avLst/>
                <a:gdLst>
                  <a:gd name="T0" fmla="*/ 1 w 7"/>
                  <a:gd name="T1" fmla="*/ 0 h 14"/>
                  <a:gd name="T2" fmla="*/ 6 w 7"/>
                  <a:gd name="T3" fmla="*/ 2 h 14"/>
                  <a:gd name="T4" fmla="*/ 2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cubicBezTo>
                      <a:pt x="4" y="0"/>
                      <a:pt x="4" y="2"/>
                      <a:pt x="6" y="2"/>
                    </a:cubicBezTo>
                    <a:cubicBezTo>
                      <a:pt x="7" y="6"/>
                      <a:pt x="7" y="14"/>
                      <a:pt x="2" y="14"/>
                    </a:cubicBezTo>
                    <a:cubicBezTo>
                      <a:pt x="0" y="12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05"/>
              <p:cNvSpPr>
                <a:spLocks/>
              </p:cNvSpPr>
              <p:nvPr/>
            </p:nvSpPr>
            <p:spPr bwMode="auto">
              <a:xfrm>
                <a:off x="1778" y="2023"/>
                <a:ext cx="254" cy="64"/>
              </a:xfrm>
              <a:custGeom>
                <a:avLst/>
                <a:gdLst>
                  <a:gd name="T0" fmla="*/ 106 w 107"/>
                  <a:gd name="T1" fmla="*/ 7 h 27"/>
                  <a:gd name="T2" fmla="*/ 107 w 107"/>
                  <a:gd name="T3" fmla="*/ 24 h 27"/>
                  <a:gd name="T4" fmla="*/ 32 w 107"/>
                  <a:gd name="T5" fmla="*/ 18 h 27"/>
                  <a:gd name="T6" fmla="*/ 20 w 107"/>
                  <a:gd name="T7" fmla="*/ 27 h 27"/>
                  <a:gd name="T8" fmla="*/ 0 w 107"/>
                  <a:gd name="T9" fmla="*/ 20 h 27"/>
                  <a:gd name="T10" fmla="*/ 0 w 107"/>
                  <a:gd name="T11" fmla="*/ 3 h 27"/>
                  <a:gd name="T12" fmla="*/ 106 w 107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27">
                    <a:moveTo>
                      <a:pt x="106" y="7"/>
                    </a:moveTo>
                    <a:cubicBezTo>
                      <a:pt x="106" y="15"/>
                      <a:pt x="105" y="21"/>
                      <a:pt x="107" y="24"/>
                    </a:cubicBezTo>
                    <a:cubicBezTo>
                      <a:pt x="87" y="26"/>
                      <a:pt x="54" y="16"/>
                      <a:pt x="32" y="18"/>
                    </a:cubicBezTo>
                    <a:cubicBezTo>
                      <a:pt x="28" y="19"/>
                      <a:pt x="20" y="21"/>
                      <a:pt x="20" y="27"/>
                    </a:cubicBezTo>
                    <a:cubicBezTo>
                      <a:pt x="18" y="20"/>
                      <a:pt x="7" y="22"/>
                      <a:pt x="0" y="20"/>
                    </a:cubicBezTo>
                    <a:cubicBezTo>
                      <a:pt x="1" y="15"/>
                      <a:pt x="1" y="10"/>
                      <a:pt x="0" y="3"/>
                    </a:cubicBezTo>
                    <a:cubicBezTo>
                      <a:pt x="37" y="0"/>
                      <a:pt x="71" y="4"/>
                      <a:pt x="10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06"/>
              <p:cNvSpPr>
                <a:spLocks/>
              </p:cNvSpPr>
              <p:nvPr/>
            </p:nvSpPr>
            <p:spPr bwMode="auto">
              <a:xfrm>
                <a:off x="1776" y="2146"/>
                <a:ext cx="256" cy="62"/>
              </a:xfrm>
              <a:custGeom>
                <a:avLst/>
                <a:gdLst>
                  <a:gd name="T0" fmla="*/ 108 w 108"/>
                  <a:gd name="T1" fmla="*/ 8 h 26"/>
                  <a:gd name="T2" fmla="*/ 108 w 108"/>
                  <a:gd name="T3" fmla="*/ 26 h 26"/>
                  <a:gd name="T4" fmla="*/ 31 w 108"/>
                  <a:gd name="T5" fmla="*/ 20 h 26"/>
                  <a:gd name="T6" fmla="*/ 20 w 108"/>
                  <a:gd name="T7" fmla="*/ 25 h 26"/>
                  <a:gd name="T8" fmla="*/ 0 w 108"/>
                  <a:gd name="T9" fmla="*/ 21 h 26"/>
                  <a:gd name="T10" fmla="*/ 1 w 108"/>
                  <a:gd name="T11" fmla="*/ 4 h 26"/>
                  <a:gd name="T12" fmla="*/ 108 w 108"/>
                  <a:gd name="T13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26">
                    <a:moveTo>
                      <a:pt x="108" y="8"/>
                    </a:moveTo>
                    <a:cubicBezTo>
                      <a:pt x="108" y="14"/>
                      <a:pt x="108" y="20"/>
                      <a:pt x="108" y="26"/>
                    </a:cubicBezTo>
                    <a:cubicBezTo>
                      <a:pt x="83" y="25"/>
                      <a:pt x="55" y="16"/>
                      <a:pt x="31" y="20"/>
                    </a:cubicBezTo>
                    <a:cubicBezTo>
                      <a:pt x="27" y="20"/>
                      <a:pt x="23" y="24"/>
                      <a:pt x="20" y="25"/>
                    </a:cubicBezTo>
                    <a:cubicBezTo>
                      <a:pt x="15" y="25"/>
                      <a:pt x="5" y="19"/>
                      <a:pt x="0" y="21"/>
                    </a:cubicBezTo>
                    <a:cubicBezTo>
                      <a:pt x="0" y="15"/>
                      <a:pt x="2" y="10"/>
                      <a:pt x="1" y="4"/>
                    </a:cubicBezTo>
                    <a:cubicBezTo>
                      <a:pt x="37" y="0"/>
                      <a:pt x="74" y="3"/>
                      <a:pt x="10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7"/>
              <p:cNvSpPr>
                <a:spLocks/>
              </p:cNvSpPr>
              <p:nvPr/>
            </p:nvSpPr>
            <p:spPr bwMode="auto">
              <a:xfrm>
                <a:off x="1776" y="2210"/>
                <a:ext cx="256" cy="69"/>
              </a:xfrm>
              <a:custGeom>
                <a:avLst/>
                <a:gdLst>
                  <a:gd name="T0" fmla="*/ 108 w 108"/>
                  <a:gd name="T1" fmla="*/ 7 h 29"/>
                  <a:gd name="T2" fmla="*/ 108 w 108"/>
                  <a:gd name="T3" fmla="*/ 25 h 29"/>
                  <a:gd name="T4" fmla="*/ 87 w 108"/>
                  <a:gd name="T5" fmla="*/ 23 h 29"/>
                  <a:gd name="T6" fmla="*/ 83 w 108"/>
                  <a:gd name="T7" fmla="*/ 13 h 29"/>
                  <a:gd name="T8" fmla="*/ 82 w 108"/>
                  <a:gd name="T9" fmla="*/ 22 h 29"/>
                  <a:gd name="T10" fmla="*/ 20 w 108"/>
                  <a:gd name="T11" fmla="*/ 23 h 29"/>
                  <a:gd name="T12" fmla="*/ 20 w 108"/>
                  <a:gd name="T13" fmla="*/ 29 h 29"/>
                  <a:gd name="T14" fmla="*/ 0 w 108"/>
                  <a:gd name="T15" fmla="*/ 21 h 29"/>
                  <a:gd name="T16" fmla="*/ 0 w 108"/>
                  <a:gd name="T17" fmla="*/ 3 h 29"/>
                  <a:gd name="T18" fmla="*/ 108 w 108"/>
                  <a:gd name="T1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29">
                    <a:moveTo>
                      <a:pt x="108" y="7"/>
                    </a:moveTo>
                    <a:cubicBezTo>
                      <a:pt x="108" y="13"/>
                      <a:pt x="108" y="19"/>
                      <a:pt x="108" y="25"/>
                    </a:cubicBezTo>
                    <a:cubicBezTo>
                      <a:pt x="102" y="23"/>
                      <a:pt x="93" y="25"/>
                      <a:pt x="87" y="23"/>
                    </a:cubicBezTo>
                    <a:cubicBezTo>
                      <a:pt x="83" y="22"/>
                      <a:pt x="87" y="15"/>
                      <a:pt x="83" y="13"/>
                    </a:cubicBezTo>
                    <a:cubicBezTo>
                      <a:pt x="81" y="14"/>
                      <a:pt x="83" y="19"/>
                      <a:pt x="82" y="22"/>
                    </a:cubicBezTo>
                    <a:cubicBezTo>
                      <a:pt x="62" y="21"/>
                      <a:pt x="35" y="17"/>
                      <a:pt x="20" y="23"/>
                    </a:cubicBezTo>
                    <a:cubicBezTo>
                      <a:pt x="20" y="25"/>
                      <a:pt x="20" y="27"/>
                      <a:pt x="20" y="29"/>
                    </a:cubicBezTo>
                    <a:cubicBezTo>
                      <a:pt x="20" y="22"/>
                      <a:pt x="9" y="21"/>
                      <a:pt x="0" y="21"/>
                    </a:cubicBezTo>
                    <a:cubicBezTo>
                      <a:pt x="0" y="15"/>
                      <a:pt x="0" y="9"/>
                      <a:pt x="0" y="3"/>
                    </a:cubicBezTo>
                    <a:cubicBezTo>
                      <a:pt x="39" y="0"/>
                      <a:pt x="71" y="2"/>
                      <a:pt x="10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08"/>
              <p:cNvSpPr>
                <a:spLocks/>
              </p:cNvSpPr>
              <p:nvPr/>
            </p:nvSpPr>
            <p:spPr bwMode="auto">
              <a:xfrm>
                <a:off x="2105" y="2258"/>
                <a:ext cx="14" cy="31"/>
              </a:xfrm>
              <a:custGeom>
                <a:avLst/>
                <a:gdLst>
                  <a:gd name="T0" fmla="*/ 2 w 6"/>
                  <a:gd name="T1" fmla="*/ 1 h 13"/>
                  <a:gd name="T2" fmla="*/ 6 w 6"/>
                  <a:gd name="T3" fmla="*/ 3 h 13"/>
                  <a:gd name="T4" fmla="*/ 4 w 6"/>
                  <a:gd name="T5" fmla="*/ 13 h 13"/>
                  <a:gd name="T6" fmla="*/ 2 w 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2" y="1"/>
                    </a:moveTo>
                    <a:cubicBezTo>
                      <a:pt x="5" y="0"/>
                      <a:pt x="4" y="3"/>
                      <a:pt x="6" y="3"/>
                    </a:cubicBezTo>
                    <a:cubicBezTo>
                      <a:pt x="5" y="7"/>
                      <a:pt x="5" y="11"/>
                      <a:pt x="4" y="13"/>
                    </a:cubicBezTo>
                    <a:cubicBezTo>
                      <a:pt x="0" y="12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09"/>
              <p:cNvSpPr>
                <a:spLocks/>
              </p:cNvSpPr>
              <p:nvPr/>
            </p:nvSpPr>
            <p:spPr bwMode="auto">
              <a:xfrm>
                <a:off x="1776" y="2274"/>
                <a:ext cx="256" cy="60"/>
              </a:xfrm>
              <a:custGeom>
                <a:avLst/>
                <a:gdLst>
                  <a:gd name="T0" fmla="*/ 108 w 108"/>
                  <a:gd name="T1" fmla="*/ 6 h 25"/>
                  <a:gd name="T2" fmla="*/ 108 w 108"/>
                  <a:gd name="T3" fmla="*/ 25 h 25"/>
                  <a:gd name="T4" fmla="*/ 55 w 108"/>
                  <a:gd name="T5" fmla="*/ 21 h 25"/>
                  <a:gd name="T6" fmla="*/ 31 w 108"/>
                  <a:gd name="T7" fmla="*/ 19 h 25"/>
                  <a:gd name="T8" fmla="*/ 0 w 108"/>
                  <a:gd name="T9" fmla="*/ 21 h 25"/>
                  <a:gd name="T10" fmla="*/ 0 w 108"/>
                  <a:gd name="T11" fmla="*/ 3 h 25"/>
                  <a:gd name="T12" fmla="*/ 108 w 108"/>
                  <a:gd name="T13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25">
                    <a:moveTo>
                      <a:pt x="108" y="6"/>
                    </a:moveTo>
                    <a:cubicBezTo>
                      <a:pt x="108" y="12"/>
                      <a:pt x="108" y="18"/>
                      <a:pt x="108" y="25"/>
                    </a:cubicBezTo>
                    <a:cubicBezTo>
                      <a:pt x="90" y="22"/>
                      <a:pt x="75" y="22"/>
                      <a:pt x="55" y="21"/>
                    </a:cubicBezTo>
                    <a:cubicBezTo>
                      <a:pt x="47" y="20"/>
                      <a:pt x="37" y="18"/>
                      <a:pt x="31" y="19"/>
                    </a:cubicBezTo>
                    <a:cubicBezTo>
                      <a:pt x="23" y="20"/>
                      <a:pt x="12" y="25"/>
                      <a:pt x="0" y="21"/>
                    </a:cubicBezTo>
                    <a:cubicBezTo>
                      <a:pt x="0" y="15"/>
                      <a:pt x="0" y="9"/>
                      <a:pt x="0" y="3"/>
                    </a:cubicBezTo>
                    <a:cubicBezTo>
                      <a:pt x="37" y="0"/>
                      <a:pt x="72" y="3"/>
                      <a:pt x="10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10"/>
              <p:cNvSpPr>
                <a:spLocks/>
              </p:cNvSpPr>
              <p:nvPr/>
            </p:nvSpPr>
            <p:spPr bwMode="auto">
              <a:xfrm>
                <a:off x="1773" y="2403"/>
                <a:ext cx="263" cy="57"/>
              </a:xfrm>
              <a:custGeom>
                <a:avLst/>
                <a:gdLst>
                  <a:gd name="T0" fmla="*/ 109 w 111"/>
                  <a:gd name="T1" fmla="*/ 6 h 24"/>
                  <a:gd name="T2" fmla="*/ 110 w 111"/>
                  <a:gd name="T3" fmla="*/ 24 h 24"/>
                  <a:gd name="T4" fmla="*/ 0 w 111"/>
                  <a:gd name="T5" fmla="*/ 21 h 24"/>
                  <a:gd name="T6" fmla="*/ 0 w 111"/>
                  <a:gd name="T7" fmla="*/ 3 h 24"/>
                  <a:gd name="T8" fmla="*/ 109 w 111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">
                    <a:moveTo>
                      <a:pt x="109" y="6"/>
                    </a:moveTo>
                    <a:cubicBezTo>
                      <a:pt x="111" y="12"/>
                      <a:pt x="108" y="20"/>
                      <a:pt x="110" y="24"/>
                    </a:cubicBezTo>
                    <a:cubicBezTo>
                      <a:pt x="75" y="20"/>
                      <a:pt x="37" y="21"/>
                      <a:pt x="0" y="21"/>
                    </a:cubicBezTo>
                    <a:cubicBezTo>
                      <a:pt x="0" y="15"/>
                      <a:pt x="0" y="9"/>
                      <a:pt x="0" y="3"/>
                    </a:cubicBezTo>
                    <a:cubicBezTo>
                      <a:pt x="37" y="0"/>
                      <a:pt x="72" y="3"/>
                      <a:pt x="10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11"/>
              <p:cNvSpPr>
                <a:spLocks/>
              </p:cNvSpPr>
              <p:nvPr/>
            </p:nvSpPr>
            <p:spPr bwMode="auto">
              <a:xfrm>
                <a:off x="1769" y="2471"/>
                <a:ext cx="265" cy="57"/>
              </a:xfrm>
              <a:custGeom>
                <a:avLst/>
                <a:gdLst>
                  <a:gd name="T0" fmla="*/ 112 w 112"/>
                  <a:gd name="T1" fmla="*/ 5 h 24"/>
                  <a:gd name="T2" fmla="*/ 112 w 112"/>
                  <a:gd name="T3" fmla="*/ 24 h 24"/>
                  <a:gd name="T4" fmla="*/ 1 w 112"/>
                  <a:gd name="T5" fmla="*/ 20 h 24"/>
                  <a:gd name="T6" fmla="*/ 2 w 112"/>
                  <a:gd name="T7" fmla="*/ 1 h 24"/>
                  <a:gd name="T8" fmla="*/ 112 w 112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4">
                    <a:moveTo>
                      <a:pt x="112" y="5"/>
                    </a:moveTo>
                    <a:cubicBezTo>
                      <a:pt x="112" y="11"/>
                      <a:pt x="112" y="18"/>
                      <a:pt x="112" y="24"/>
                    </a:cubicBezTo>
                    <a:cubicBezTo>
                      <a:pt x="76" y="18"/>
                      <a:pt x="35" y="21"/>
                      <a:pt x="1" y="20"/>
                    </a:cubicBezTo>
                    <a:cubicBezTo>
                      <a:pt x="1" y="14"/>
                      <a:pt x="0" y="5"/>
                      <a:pt x="2" y="1"/>
                    </a:cubicBezTo>
                    <a:cubicBezTo>
                      <a:pt x="37" y="0"/>
                      <a:pt x="77" y="0"/>
                      <a:pt x="11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12"/>
              <p:cNvSpPr>
                <a:spLocks/>
              </p:cNvSpPr>
              <p:nvPr/>
            </p:nvSpPr>
            <p:spPr bwMode="auto">
              <a:xfrm>
                <a:off x="1771" y="2535"/>
                <a:ext cx="263" cy="60"/>
              </a:xfrm>
              <a:custGeom>
                <a:avLst/>
                <a:gdLst>
                  <a:gd name="T0" fmla="*/ 111 w 111"/>
                  <a:gd name="T1" fmla="*/ 5 h 25"/>
                  <a:gd name="T2" fmla="*/ 111 w 111"/>
                  <a:gd name="T3" fmla="*/ 24 h 25"/>
                  <a:gd name="T4" fmla="*/ 21 w 111"/>
                  <a:gd name="T5" fmla="*/ 24 h 25"/>
                  <a:gd name="T6" fmla="*/ 0 w 111"/>
                  <a:gd name="T7" fmla="*/ 21 h 25"/>
                  <a:gd name="T8" fmla="*/ 0 w 111"/>
                  <a:gd name="T9" fmla="*/ 2 h 25"/>
                  <a:gd name="T10" fmla="*/ 111 w 111"/>
                  <a:gd name="T1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25">
                    <a:moveTo>
                      <a:pt x="111" y="5"/>
                    </a:moveTo>
                    <a:cubicBezTo>
                      <a:pt x="111" y="11"/>
                      <a:pt x="111" y="18"/>
                      <a:pt x="111" y="24"/>
                    </a:cubicBezTo>
                    <a:cubicBezTo>
                      <a:pt x="81" y="25"/>
                      <a:pt x="48" y="15"/>
                      <a:pt x="21" y="24"/>
                    </a:cubicBezTo>
                    <a:cubicBezTo>
                      <a:pt x="15" y="22"/>
                      <a:pt x="7" y="22"/>
                      <a:pt x="0" y="21"/>
                    </a:cubicBezTo>
                    <a:cubicBezTo>
                      <a:pt x="0" y="15"/>
                      <a:pt x="0" y="8"/>
                      <a:pt x="0" y="2"/>
                    </a:cubicBezTo>
                    <a:cubicBezTo>
                      <a:pt x="38" y="0"/>
                      <a:pt x="74" y="3"/>
                      <a:pt x="1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13"/>
              <p:cNvSpPr>
                <a:spLocks/>
              </p:cNvSpPr>
              <p:nvPr/>
            </p:nvSpPr>
            <p:spPr bwMode="auto">
              <a:xfrm>
                <a:off x="1444" y="2564"/>
                <a:ext cx="26" cy="24"/>
              </a:xfrm>
              <a:custGeom>
                <a:avLst/>
                <a:gdLst>
                  <a:gd name="T0" fmla="*/ 0 w 11"/>
                  <a:gd name="T1" fmla="*/ 2 h 10"/>
                  <a:gd name="T2" fmla="*/ 10 w 11"/>
                  <a:gd name="T3" fmla="*/ 1 h 10"/>
                  <a:gd name="T4" fmla="*/ 6 w 11"/>
                  <a:gd name="T5" fmla="*/ 9 h 10"/>
                  <a:gd name="T6" fmla="*/ 1 w 11"/>
                  <a:gd name="T7" fmla="*/ 7 h 10"/>
                  <a:gd name="T8" fmla="*/ 0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2"/>
                    </a:moveTo>
                    <a:cubicBezTo>
                      <a:pt x="1" y="0"/>
                      <a:pt x="7" y="2"/>
                      <a:pt x="10" y="1"/>
                    </a:cubicBezTo>
                    <a:cubicBezTo>
                      <a:pt x="11" y="6"/>
                      <a:pt x="8" y="8"/>
                      <a:pt x="6" y="9"/>
                    </a:cubicBezTo>
                    <a:cubicBezTo>
                      <a:pt x="2" y="10"/>
                      <a:pt x="4" y="5"/>
                      <a:pt x="1" y="7"/>
                    </a:cubicBezTo>
                    <a:cubicBezTo>
                      <a:pt x="0" y="5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4"/>
              <p:cNvSpPr>
                <a:spLocks/>
              </p:cNvSpPr>
              <p:nvPr/>
            </p:nvSpPr>
            <p:spPr bwMode="auto">
              <a:xfrm>
                <a:off x="1363" y="2633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3 w 4"/>
                  <a:gd name="T3" fmla="*/ 0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3"/>
                      <a:pt x="4" y="3"/>
                      <a:pt x="2" y="5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15"/>
              <p:cNvSpPr>
                <a:spLocks/>
              </p:cNvSpPr>
              <p:nvPr/>
            </p:nvSpPr>
            <p:spPr bwMode="auto">
              <a:xfrm>
                <a:off x="1423" y="2630"/>
                <a:ext cx="9" cy="15"/>
              </a:xfrm>
              <a:custGeom>
                <a:avLst/>
                <a:gdLst>
                  <a:gd name="T0" fmla="*/ 4 w 4"/>
                  <a:gd name="T1" fmla="*/ 1 h 6"/>
                  <a:gd name="T2" fmla="*/ 3 w 4"/>
                  <a:gd name="T3" fmla="*/ 6 h 6"/>
                  <a:gd name="T4" fmla="*/ 4 w 4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0" y="6"/>
                      <a:pt x="0" y="0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16"/>
              <p:cNvSpPr>
                <a:spLocks/>
              </p:cNvSpPr>
              <p:nvPr/>
            </p:nvSpPr>
            <p:spPr bwMode="auto">
              <a:xfrm>
                <a:off x="2001" y="2635"/>
                <a:ext cx="16" cy="10"/>
              </a:xfrm>
              <a:custGeom>
                <a:avLst/>
                <a:gdLst>
                  <a:gd name="T0" fmla="*/ 6 w 7"/>
                  <a:gd name="T1" fmla="*/ 4 h 4"/>
                  <a:gd name="T2" fmla="*/ 0 w 7"/>
                  <a:gd name="T3" fmla="*/ 1 h 4"/>
                  <a:gd name="T4" fmla="*/ 6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4" y="3"/>
                      <a:pt x="0" y="4"/>
                      <a:pt x="0" y="1"/>
                    </a:cubicBezTo>
                    <a:cubicBezTo>
                      <a:pt x="1" y="0"/>
                      <a:pt x="7" y="0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17"/>
              <p:cNvSpPr>
                <a:spLocks/>
              </p:cNvSpPr>
              <p:nvPr/>
            </p:nvSpPr>
            <p:spPr bwMode="auto">
              <a:xfrm>
                <a:off x="1347" y="2656"/>
                <a:ext cx="23" cy="22"/>
              </a:xfrm>
              <a:custGeom>
                <a:avLst/>
                <a:gdLst>
                  <a:gd name="T0" fmla="*/ 10 w 10"/>
                  <a:gd name="T1" fmla="*/ 1 h 9"/>
                  <a:gd name="T2" fmla="*/ 10 w 10"/>
                  <a:gd name="T3" fmla="*/ 9 h 9"/>
                  <a:gd name="T4" fmla="*/ 1 w 10"/>
                  <a:gd name="T5" fmla="*/ 9 h 9"/>
                  <a:gd name="T6" fmla="*/ 10 w 10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0" y="1"/>
                    </a:moveTo>
                    <a:cubicBezTo>
                      <a:pt x="10" y="4"/>
                      <a:pt x="10" y="6"/>
                      <a:pt x="10" y="9"/>
                    </a:cubicBezTo>
                    <a:cubicBezTo>
                      <a:pt x="7" y="9"/>
                      <a:pt x="4" y="9"/>
                      <a:pt x="1" y="9"/>
                    </a:cubicBezTo>
                    <a:cubicBezTo>
                      <a:pt x="0" y="2"/>
                      <a:pt x="4" y="0"/>
                      <a:pt x="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18"/>
              <p:cNvSpPr>
                <a:spLocks/>
              </p:cNvSpPr>
              <p:nvPr/>
            </p:nvSpPr>
            <p:spPr bwMode="auto">
              <a:xfrm>
                <a:off x="1375" y="265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7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7" y="3"/>
                      <a:pt x="8" y="7"/>
                      <a:pt x="7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9"/>
              <p:cNvSpPr>
                <a:spLocks/>
              </p:cNvSpPr>
              <p:nvPr/>
            </p:nvSpPr>
            <p:spPr bwMode="auto">
              <a:xfrm>
                <a:off x="1160" y="2661"/>
                <a:ext cx="21" cy="19"/>
              </a:xfrm>
              <a:custGeom>
                <a:avLst/>
                <a:gdLst>
                  <a:gd name="T0" fmla="*/ 9 w 9"/>
                  <a:gd name="T1" fmla="*/ 1 h 8"/>
                  <a:gd name="T2" fmla="*/ 9 w 9"/>
                  <a:gd name="T3" fmla="*/ 8 h 8"/>
                  <a:gd name="T4" fmla="*/ 0 w 9"/>
                  <a:gd name="T5" fmla="*/ 8 h 8"/>
                  <a:gd name="T6" fmla="*/ 0 w 9"/>
                  <a:gd name="T7" fmla="*/ 1 h 8"/>
                  <a:gd name="T8" fmla="*/ 9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1"/>
                    </a:moveTo>
                    <a:cubicBezTo>
                      <a:pt x="9" y="3"/>
                      <a:pt x="9" y="6"/>
                      <a:pt x="9" y="8"/>
                    </a:cubicBezTo>
                    <a:cubicBezTo>
                      <a:pt x="6" y="8"/>
                      <a:pt x="3" y="8"/>
                      <a:pt x="0" y="8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5" y="1"/>
                      <a:pt x="5" y="0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20"/>
              <p:cNvSpPr>
                <a:spLocks/>
              </p:cNvSpPr>
              <p:nvPr/>
            </p:nvSpPr>
            <p:spPr bwMode="auto">
              <a:xfrm>
                <a:off x="1183" y="2659"/>
                <a:ext cx="19" cy="21"/>
              </a:xfrm>
              <a:custGeom>
                <a:avLst/>
                <a:gdLst>
                  <a:gd name="T0" fmla="*/ 2 w 8"/>
                  <a:gd name="T1" fmla="*/ 1 h 9"/>
                  <a:gd name="T2" fmla="*/ 7 w 8"/>
                  <a:gd name="T3" fmla="*/ 2 h 9"/>
                  <a:gd name="T4" fmla="*/ 6 w 8"/>
                  <a:gd name="T5" fmla="*/ 9 h 9"/>
                  <a:gd name="T6" fmla="*/ 0 w 8"/>
                  <a:gd name="T7" fmla="*/ 8 h 9"/>
                  <a:gd name="T8" fmla="*/ 2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2" y="1"/>
                    </a:moveTo>
                    <a:cubicBezTo>
                      <a:pt x="4" y="3"/>
                      <a:pt x="6" y="0"/>
                      <a:pt x="7" y="2"/>
                    </a:cubicBezTo>
                    <a:cubicBezTo>
                      <a:pt x="7" y="5"/>
                      <a:pt x="8" y="8"/>
                      <a:pt x="6" y="9"/>
                    </a:cubicBezTo>
                    <a:cubicBezTo>
                      <a:pt x="4" y="9"/>
                      <a:pt x="2" y="9"/>
                      <a:pt x="0" y="8"/>
                    </a:cubicBezTo>
                    <a:cubicBezTo>
                      <a:pt x="1" y="6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21"/>
              <p:cNvSpPr>
                <a:spLocks/>
              </p:cNvSpPr>
              <p:nvPr/>
            </p:nvSpPr>
            <p:spPr bwMode="auto">
              <a:xfrm>
                <a:off x="1209" y="2656"/>
                <a:ext cx="34" cy="24"/>
              </a:xfrm>
              <a:custGeom>
                <a:avLst/>
                <a:gdLst>
                  <a:gd name="T0" fmla="*/ 13 w 14"/>
                  <a:gd name="T1" fmla="*/ 2 h 10"/>
                  <a:gd name="T2" fmla="*/ 12 w 14"/>
                  <a:gd name="T3" fmla="*/ 10 h 10"/>
                  <a:gd name="T4" fmla="*/ 4 w 14"/>
                  <a:gd name="T5" fmla="*/ 10 h 10"/>
                  <a:gd name="T6" fmla="*/ 13 w 14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13" y="2"/>
                    </a:moveTo>
                    <a:cubicBezTo>
                      <a:pt x="14" y="6"/>
                      <a:pt x="12" y="7"/>
                      <a:pt x="12" y="10"/>
                    </a:cubicBezTo>
                    <a:cubicBezTo>
                      <a:pt x="10" y="10"/>
                      <a:pt x="7" y="10"/>
                      <a:pt x="4" y="10"/>
                    </a:cubicBezTo>
                    <a:cubicBezTo>
                      <a:pt x="0" y="4"/>
                      <a:pt x="6" y="0"/>
                      <a:pt x="1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22"/>
              <p:cNvSpPr>
                <a:spLocks/>
              </p:cNvSpPr>
              <p:nvPr/>
            </p:nvSpPr>
            <p:spPr bwMode="auto">
              <a:xfrm>
                <a:off x="1769" y="2671"/>
                <a:ext cx="265" cy="57"/>
              </a:xfrm>
              <a:custGeom>
                <a:avLst/>
                <a:gdLst>
                  <a:gd name="T0" fmla="*/ 112 w 112"/>
                  <a:gd name="T1" fmla="*/ 4 h 24"/>
                  <a:gd name="T2" fmla="*/ 112 w 112"/>
                  <a:gd name="T3" fmla="*/ 24 h 24"/>
                  <a:gd name="T4" fmla="*/ 0 w 112"/>
                  <a:gd name="T5" fmla="*/ 21 h 24"/>
                  <a:gd name="T6" fmla="*/ 0 w 112"/>
                  <a:gd name="T7" fmla="*/ 2 h 24"/>
                  <a:gd name="T8" fmla="*/ 112 w 112"/>
                  <a:gd name="T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4">
                    <a:moveTo>
                      <a:pt x="112" y="4"/>
                    </a:moveTo>
                    <a:cubicBezTo>
                      <a:pt x="112" y="11"/>
                      <a:pt x="112" y="17"/>
                      <a:pt x="112" y="24"/>
                    </a:cubicBezTo>
                    <a:cubicBezTo>
                      <a:pt x="74" y="19"/>
                      <a:pt x="34" y="22"/>
                      <a:pt x="0" y="21"/>
                    </a:cubicBezTo>
                    <a:cubicBezTo>
                      <a:pt x="0" y="15"/>
                      <a:pt x="0" y="8"/>
                      <a:pt x="0" y="2"/>
                    </a:cubicBezTo>
                    <a:cubicBezTo>
                      <a:pt x="34" y="0"/>
                      <a:pt x="75" y="3"/>
                      <a:pt x="1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23"/>
              <p:cNvSpPr>
                <a:spLocks/>
              </p:cNvSpPr>
              <p:nvPr/>
            </p:nvSpPr>
            <p:spPr bwMode="auto">
              <a:xfrm>
                <a:off x="1157" y="2692"/>
                <a:ext cx="22" cy="19"/>
              </a:xfrm>
              <a:custGeom>
                <a:avLst/>
                <a:gdLst>
                  <a:gd name="T0" fmla="*/ 1 w 9"/>
                  <a:gd name="T1" fmla="*/ 0 h 8"/>
                  <a:gd name="T2" fmla="*/ 9 w 9"/>
                  <a:gd name="T3" fmla="*/ 0 h 8"/>
                  <a:gd name="T4" fmla="*/ 9 w 9"/>
                  <a:gd name="T5" fmla="*/ 7 h 8"/>
                  <a:gd name="T6" fmla="*/ 0 w 9"/>
                  <a:gd name="T7" fmla="*/ 8 h 8"/>
                  <a:gd name="T8" fmla="*/ 1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4" y="0"/>
                      <a:pt x="7" y="0"/>
                      <a:pt x="9" y="0"/>
                    </a:cubicBezTo>
                    <a:cubicBezTo>
                      <a:pt x="9" y="2"/>
                      <a:pt x="9" y="5"/>
                      <a:pt x="9" y="7"/>
                    </a:cubicBezTo>
                    <a:cubicBezTo>
                      <a:pt x="6" y="8"/>
                      <a:pt x="4" y="6"/>
                      <a:pt x="0" y="8"/>
                    </a:cubicBezTo>
                    <a:cubicBezTo>
                      <a:pt x="0" y="5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24"/>
              <p:cNvSpPr>
                <a:spLocks/>
              </p:cNvSpPr>
              <p:nvPr/>
            </p:nvSpPr>
            <p:spPr bwMode="auto">
              <a:xfrm>
                <a:off x="1214" y="2692"/>
                <a:ext cx="24" cy="21"/>
              </a:xfrm>
              <a:custGeom>
                <a:avLst/>
                <a:gdLst>
                  <a:gd name="T0" fmla="*/ 1 w 10"/>
                  <a:gd name="T1" fmla="*/ 0 h 9"/>
                  <a:gd name="T2" fmla="*/ 10 w 10"/>
                  <a:gd name="T3" fmla="*/ 0 h 9"/>
                  <a:gd name="T4" fmla="*/ 9 w 10"/>
                  <a:gd name="T5" fmla="*/ 8 h 9"/>
                  <a:gd name="T6" fmla="*/ 0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0" y="2"/>
                      <a:pt x="9" y="5"/>
                      <a:pt x="9" y="8"/>
                    </a:cubicBezTo>
                    <a:cubicBezTo>
                      <a:pt x="6" y="6"/>
                      <a:pt x="4" y="9"/>
                      <a:pt x="0" y="7"/>
                    </a:cubicBezTo>
                    <a:cubicBezTo>
                      <a:pt x="1" y="5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25"/>
              <p:cNvSpPr>
                <a:spLocks/>
              </p:cNvSpPr>
              <p:nvPr/>
            </p:nvSpPr>
            <p:spPr bwMode="auto">
              <a:xfrm>
                <a:off x="1214" y="2716"/>
                <a:ext cx="24" cy="26"/>
              </a:xfrm>
              <a:custGeom>
                <a:avLst/>
                <a:gdLst>
                  <a:gd name="T0" fmla="*/ 9 w 10"/>
                  <a:gd name="T1" fmla="*/ 7 h 11"/>
                  <a:gd name="T2" fmla="*/ 8 w 10"/>
                  <a:gd name="T3" fmla="*/ 4 h 11"/>
                  <a:gd name="T4" fmla="*/ 7 w 10"/>
                  <a:gd name="T5" fmla="*/ 9 h 11"/>
                  <a:gd name="T6" fmla="*/ 0 w 10"/>
                  <a:gd name="T7" fmla="*/ 10 h 11"/>
                  <a:gd name="T8" fmla="*/ 0 w 10"/>
                  <a:gd name="T9" fmla="*/ 3 h 11"/>
                  <a:gd name="T10" fmla="*/ 9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7"/>
                    </a:moveTo>
                    <a:cubicBezTo>
                      <a:pt x="8" y="7"/>
                      <a:pt x="9" y="5"/>
                      <a:pt x="8" y="4"/>
                    </a:cubicBezTo>
                    <a:cubicBezTo>
                      <a:pt x="5" y="3"/>
                      <a:pt x="4" y="10"/>
                      <a:pt x="7" y="9"/>
                    </a:cubicBezTo>
                    <a:cubicBezTo>
                      <a:pt x="7" y="11"/>
                      <a:pt x="2" y="9"/>
                      <a:pt x="0" y="10"/>
                    </a:cubicBezTo>
                    <a:cubicBezTo>
                      <a:pt x="0" y="8"/>
                      <a:pt x="0" y="5"/>
                      <a:pt x="0" y="3"/>
                    </a:cubicBezTo>
                    <a:cubicBezTo>
                      <a:pt x="6" y="4"/>
                      <a:pt x="10" y="0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26"/>
              <p:cNvSpPr>
                <a:spLocks noEditPoints="1"/>
              </p:cNvSpPr>
              <p:nvPr/>
            </p:nvSpPr>
            <p:spPr bwMode="auto">
              <a:xfrm>
                <a:off x="1347" y="2720"/>
                <a:ext cx="21" cy="19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0 h 8"/>
                  <a:gd name="T4" fmla="*/ 9 w 9"/>
                  <a:gd name="T5" fmla="*/ 8 h 8"/>
                  <a:gd name="T6" fmla="*/ 0 w 9"/>
                  <a:gd name="T7" fmla="*/ 8 h 8"/>
                  <a:gd name="T8" fmla="*/ 0 w 9"/>
                  <a:gd name="T9" fmla="*/ 0 h 8"/>
                  <a:gd name="T10" fmla="*/ 8 w 9"/>
                  <a:gd name="T11" fmla="*/ 6 h 8"/>
                  <a:gd name="T12" fmla="*/ 8 w 9"/>
                  <a:gd name="T13" fmla="*/ 2 h 8"/>
                  <a:gd name="T14" fmla="*/ 5 w 9"/>
                  <a:gd name="T15" fmla="*/ 2 h 8"/>
                  <a:gd name="T16" fmla="*/ 8 w 9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9" y="3"/>
                      <a:pt x="9" y="5"/>
                      <a:pt x="9" y="8"/>
                    </a:cubicBezTo>
                    <a:cubicBezTo>
                      <a:pt x="6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  <a:moveTo>
                      <a:pt x="8" y="6"/>
                    </a:moveTo>
                    <a:cubicBezTo>
                      <a:pt x="8" y="5"/>
                      <a:pt x="8" y="3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5"/>
                      <a:pt x="5" y="7"/>
                      <a:pt x="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27"/>
              <p:cNvSpPr>
                <a:spLocks/>
              </p:cNvSpPr>
              <p:nvPr/>
            </p:nvSpPr>
            <p:spPr bwMode="auto">
              <a:xfrm>
                <a:off x="1373" y="2720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4 w 8"/>
                  <a:gd name="T3" fmla="*/ 0 h 8"/>
                  <a:gd name="T4" fmla="*/ 4 w 8"/>
                  <a:gd name="T5" fmla="*/ 6 h 8"/>
                  <a:gd name="T6" fmla="*/ 5 w 8"/>
                  <a:gd name="T7" fmla="*/ 0 h 8"/>
                  <a:gd name="T8" fmla="*/ 5 w 8"/>
                  <a:gd name="T9" fmla="*/ 8 h 8"/>
                  <a:gd name="T10" fmla="*/ 0 w 8"/>
                  <a:gd name="T11" fmla="*/ 8 h 8"/>
                  <a:gd name="T12" fmla="*/ 0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3"/>
                      <a:pt x="4" y="2"/>
                      <a:pt x="4" y="6"/>
                    </a:cubicBezTo>
                    <a:cubicBezTo>
                      <a:pt x="7" y="6"/>
                      <a:pt x="5" y="2"/>
                      <a:pt x="5" y="0"/>
                    </a:cubicBezTo>
                    <a:cubicBezTo>
                      <a:pt x="8" y="1"/>
                      <a:pt x="7" y="7"/>
                      <a:pt x="5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>
                <a:spLocks noEditPoints="1"/>
              </p:cNvSpPr>
              <p:nvPr/>
            </p:nvSpPr>
            <p:spPr bwMode="auto">
              <a:xfrm>
                <a:off x="1155" y="2723"/>
                <a:ext cx="21" cy="19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0 h 8"/>
                  <a:gd name="T4" fmla="*/ 9 w 9"/>
                  <a:gd name="T5" fmla="*/ 7 h 8"/>
                  <a:gd name="T6" fmla="*/ 0 w 9"/>
                  <a:gd name="T7" fmla="*/ 7 h 8"/>
                  <a:gd name="T8" fmla="*/ 0 w 9"/>
                  <a:gd name="T9" fmla="*/ 0 h 8"/>
                  <a:gd name="T10" fmla="*/ 8 w 9"/>
                  <a:gd name="T11" fmla="*/ 6 h 8"/>
                  <a:gd name="T12" fmla="*/ 8 w 9"/>
                  <a:gd name="T13" fmla="*/ 1 h 8"/>
                  <a:gd name="T14" fmla="*/ 5 w 9"/>
                  <a:gd name="T15" fmla="*/ 2 h 8"/>
                  <a:gd name="T16" fmla="*/ 8 w 9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9" y="2"/>
                      <a:pt x="9" y="5"/>
                      <a:pt x="9" y="7"/>
                    </a:cubicBezTo>
                    <a:cubicBezTo>
                      <a:pt x="6" y="7"/>
                      <a:pt x="3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  <a:moveTo>
                      <a:pt x="8" y="6"/>
                    </a:moveTo>
                    <a:cubicBezTo>
                      <a:pt x="8" y="4"/>
                      <a:pt x="8" y="3"/>
                      <a:pt x="8" y="1"/>
                    </a:cubicBezTo>
                    <a:cubicBezTo>
                      <a:pt x="7" y="1"/>
                      <a:pt x="5" y="1"/>
                      <a:pt x="5" y="2"/>
                    </a:cubicBezTo>
                    <a:cubicBezTo>
                      <a:pt x="8" y="2"/>
                      <a:pt x="4" y="8"/>
                      <a:pt x="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/>
              </p:cNvSpPr>
              <p:nvPr/>
            </p:nvSpPr>
            <p:spPr bwMode="auto">
              <a:xfrm>
                <a:off x="1181" y="2723"/>
                <a:ext cx="16" cy="16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0 h 7"/>
                  <a:gd name="T4" fmla="*/ 6 w 7"/>
                  <a:gd name="T5" fmla="*/ 7 h 7"/>
                  <a:gd name="T6" fmla="*/ 0 w 7"/>
                  <a:gd name="T7" fmla="*/ 7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6" y="1"/>
                      <a:pt x="6" y="4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>
                <a:spLocks/>
              </p:cNvSpPr>
              <p:nvPr/>
            </p:nvSpPr>
            <p:spPr bwMode="auto">
              <a:xfrm>
                <a:off x="1164" y="2725"/>
                <a:ext cx="10" cy="17"/>
              </a:xfrm>
              <a:custGeom>
                <a:avLst/>
                <a:gdLst>
                  <a:gd name="T0" fmla="*/ 1 w 4"/>
                  <a:gd name="T1" fmla="*/ 1 h 7"/>
                  <a:gd name="T2" fmla="*/ 4 w 4"/>
                  <a:gd name="T3" fmla="*/ 0 h 7"/>
                  <a:gd name="T4" fmla="*/ 4 w 4"/>
                  <a:gd name="T5" fmla="*/ 5 h 7"/>
                  <a:gd name="T6" fmla="*/ 1 w 4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0" y="7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31"/>
              <p:cNvSpPr>
                <a:spLocks/>
              </p:cNvSpPr>
              <p:nvPr/>
            </p:nvSpPr>
            <p:spPr bwMode="auto">
              <a:xfrm>
                <a:off x="1359" y="2725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32"/>
              <p:cNvSpPr>
                <a:spLocks/>
              </p:cNvSpPr>
              <p:nvPr/>
            </p:nvSpPr>
            <p:spPr bwMode="auto">
              <a:xfrm>
                <a:off x="1458" y="2737"/>
                <a:ext cx="7" cy="36"/>
              </a:xfrm>
              <a:custGeom>
                <a:avLst/>
                <a:gdLst>
                  <a:gd name="T0" fmla="*/ 1 w 3"/>
                  <a:gd name="T1" fmla="*/ 1 h 15"/>
                  <a:gd name="T2" fmla="*/ 2 w 3"/>
                  <a:gd name="T3" fmla="*/ 14 h 15"/>
                  <a:gd name="T4" fmla="*/ 1 w 3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5">
                    <a:moveTo>
                      <a:pt x="1" y="1"/>
                    </a:moveTo>
                    <a:cubicBezTo>
                      <a:pt x="3" y="0"/>
                      <a:pt x="1" y="11"/>
                      <a:pt x="2" y="14"/>
                    </a:cubicBezTo>
                    <a:cubicBezTo>
                      <a:pt x="0" y="15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33"/>
              <p:cNvSpPr>
                <a:spLocks/>
              </p:cNvSpPr>
              <p:nvPr/>
            </p:nvSpPr>
            <p:spPr bwMode="auto">
              <a:xfrm>
                <a:off x="1769" y="2739"/>
                <a:ext cx="267" cy="57"/>
              </a:xfrm>
              <a:custGeom>
                <a:avLst/>
                <a:gdLst>
                  <a:gd name="T0" fmla="*/ 112 w 113"/>
                  <a:gd name="T1" fmla="*/ 4 h 24"/>
                  <a:gd name="T2" fmla="*/ 112 w 113"/>
                  <a:gd name="T3" fmla="*/ 24 h 24"/>
                  <a:gd name="T4" fmla="*/ 0 w 113"/>
                  <a:gd name="T5" fmla="*/ 21 h 24"/>
                  <a:gd name="T6" fmla="*/ 0 w 113"/>
                  <a:gd name="T7" fmla="*/ 1 h 24"/>
                  <a:gd name="T8" fmla="*/ 112 w 113"/>
                  <a:gd name="T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24">
                    <a:moveTo>
                      <a:pt x="112" y="4"/>
                    </a:moveTo>
                    <a:cubicBezTo>
                      <a:pt x="112" y="13"/>
                      <a:pt x="113" y="17"/>
                      <a:pt x="112" y="24"/>
                    </a:cubicBezTo>
                    <a:cubicBezTo>
                      <a:pt x="75" y="19"/>
                      <a:pt x="34" y="22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ubicBezTo>
                      <a:pt x="38" y="0"/>
                      <a:pt x="74" y="2"/>
                      <a:pt x="1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34"/>
              <p:cNvSpPr>
                <a:spLocks noEditPoints="1"/>
              </p:cNvSpPr>
              <p:nvPr/>
            </p:nvSpPr>
            <p:spPr bwMode="auto">
              <a:xfrm>
                <a:off x="1179" y="2751"/>
                <a:ext cx="18" cy="22"/>
              </a:xfrm>
              <a:custGeom>
                <a:avLst/>
                <a:gdLst>
                  <a:gd name="T0" fmla="*/ 7 w 8"/>
                  <a:gd name="T1" fmla="*/ 1 h 9"/>
                  <a:gd name="T2" fmla="*/ 7 w 8"/>
                  <a:gd name="T3" fmla="*/ 8 h 9"/>
                  <a:gd name="T4" fmla="*/ 0 w 8"/>
                  <a:gd name="T5" fmla="*/ 8 h 9"/>
                  <a:gd name="T6" fmla="*/ 0 w 8"/>
                  <a:gd name="T7" fmla="*/ 2 h 9"/>
                  <a:gd name="T8" fmla="*/ 7 w 8"/>
                  <a:gd name="T9" fmla="*/ 1 h 9"/>
                  <a:gd name="T10" fmla="*/ 2 w 8"/>
                  <a:gd name="T11" fmla="*/ 2 h 9"/>
                  <a:gd name="T12" fmla="*/ 2 w 8"/>
                  <a:gd name="T13" fmla="*/ 7 h 9"/>
                  <a:gd name="T14" fmla="*/ 5 w 8"/>
                  <a:gd name="T15" fmla="*/ 2 h 9"/>
                  <a:gd name="T16" fmla="*/ 2 w 8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7" y="1"/>
                    </a:moveTo>
                    <a:cubicBezTo>
                      <a:pt x="7" y="3"/>
                      <a:pt x="7" y="6"/>
                      <a:pt x="7" y="8"/>
                    </a:cubicBezTo>
                    <a:cubicBezTo>
                      <a:pt x="4" y="9"/>
                      <a:pt x="4" y="8"/>
                      <a:pt x="0" y="8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3" y="1"/>
                      <a:pt x="5" y="0"/>
                      <a:pt x="7" y="1"/>
                    </a:cubicBezTo>
                    <a:close/>
                    <a:moveTo>
                      <a:pt x="2" y="2"/>
                    </a:moveTo>
                    <a:cubicBezTo>
                      <a:pt x="2" y="4"/>
                      <a:pt x="2" y="5"/>
                      <a:pt x="2" y="7"/>
                    </a:cubicBezTo>
                    <a:cubicBezTo>
                      <a:pt x="5" y="8"/>
                      <a:pt x="8" y="4"/>
                      <a:pt x="5" y="2"/>
                    </a:cubicBezTo>
                    <a:cubicBezTo>
                      <a:pt x="5" y="8"/>
                      <a:pt x="5" y="1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>
                <a:spLocks/>
              </p:cNvSpPr>
              <p:nvPr/>
            </p:nvSpPr>
            <p:spPr bwMode="auto">
              <a:xfrm>
                <a:off x="1212" y="2751"/>
                <a:ext cx="21" cy="19"/>
              </a:xfrm>
              <a:custGeom>
                <a:avLst/>
                <a:gdLst>
                  <a:gd name="T0" fmla="*/ 1 w 9"/>
                  <a:gd name="T1" fmla="*/ 0 h 8"/>
                  <a:gd name="T2" fmla="*/ 9 w 9"/>
                  <a:gd name="T3" fmla="*/ 0 h 8"/>
                  <a:gd name="T4" fmla="*/ 5 w 9"/>
                  <a:gd name="T5" fmla="*/ 8 h 8"/>
                  <a:gd name="T6" fmla="*/ 0 w 9"/>
                  <a:gd name="T7" fmla="*/ 8 h 8"/>
                  <a:gd name="T8" fmla="*/ 1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4" y="0"/>
                      <a:pt x="7" y="0"/>
                      <a:pt x="9" y="0"/>
                    </a:cubicBezTo>
                    <a:cubicBezTo>
                      <a:pt x="8" y="3"/>
                      <a:pt x="3" y="2"/>
                      <a:pt x="5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0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>
                <a:spLocks/>
              </p:cNvSpPr>
              <p:nvPr/>
            </p:nvSpPr>
            <p:spPr bwMode="auto">
              <a:xfrm>
                <a:off x="1404" y="2751"/>
                <a:ext cx="28" cy="22"/>
              </a:xfrm>
              <a:custGeom>
                <a:avLst/>
                <a:gdLst>
                  <a:gd name="T0" fmla="*/ 2 w 12"/>
                  <a:gd name="T1" fmla="*/ 0 h 9"/>
                  <a:gd name="T2" fmla="*/ 11 w 12"/>
                  <a:gd name="T3" fmla="*/ 0 h 9"/>
                  <a:gd name="T4" fmla="*/ 7 w 12"/>
                  <a:gd name="T5" fmla="*/ 4 h 9"/>
                  <a:gd name="T6" fmla="*/ 11 w 12"/>
                  <a:gd name="T7" fmla="*/ 7 h 9"/>
                  <a:gd name="T8" fmla="*/ 1 w 12"/>
                  <a:gd name="T9" fmla="*/ 7 h 9"/>
                  <a:gd name="T10" fmla="*/ 2 w 12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5" y="0"/>
                      <a:pt x="8" y="0"/>
                      <a:pt x="11" y="0"/>
                    </a:cubicBezTo>
                    <a:cubicBezTo>
                      <a:pt x="9" y="1"/>
                      <a:pt x="7" y="2"/>
                      <a:pt x="7" y="4"/>
                    </a:cubicBezTo>
                    <a:cubicBezTo>
                      <a:pt x="6" y="7"/>
                      <a:pt x="12" y="3"/>
                      <a:pt x="11" y="7"/>
                    </a:cubicBezTo>
                    <a:cubicBezTo>
                      <a:pt x="8" y="9"/>
                      <a:pt x="5" y="6"/>
                      <a:pt x="1" y="7"/>
                    </a:cubicBezTo>
                    <a:cubicBezTo>
                      <a:pt x="0" y="4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37"/>
              <p:cNvSpPr>
                <a:spLocks/>
              </p:cNvSpPr>
              <p:nvPr/>
            </p:nvSpPr>
            <p:spPr bwMode="auto">
              <a:xfrm>
                <a:off x="1456" y="2775"/>
                <a:ext cx="7" cy="78"/>
              </a:xfrm>
              <a:custGeom>
                <a:avLst/>
                <a:gdLst>
                  <a:gd name="T0" fmla="*/ 2 w 3"/>
                  <a:gd name="T1" fmla="*/ 0 h 33"/>
                  <a:gd name="T2" fmla="*/ 1 w 3"/>
                  <a:gd name="T3" fmla="*/ 33 h 33"/>
                  <a:gd name="T4" fmla="*/ 2 w 3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3">
                    <a:moveTo>
                      <a:pt x="2" y="0"/>
                    </a:moveTo>
                    <a:cubicBezTo>
                      <a:pt x="3" y="9"/>
                      <a:pt x="2" y="22"/>
                      <a:pt x="1" y="33"/>
                    </a:cubicBezTo>
                    <a:cubicBezTo>
                      <a:pt x="1" y="26"/>
                      <a:pt x="0" y="9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38"/>
              <p:cNvSpPr>
                <a:spLocks/>
              </p:cNvSpPr>
              <p:nvPr/>
            </p:nvSpPr>
            <p:spPr bwMode="auto">
              <a:xfrm>
                <a:off x="1342" y="2780"/>
                <a:ext cx="24" cy="24"/>
              </a:xfrm>
              <a:custGeom>
                <a:avLst/>
                <a:gdLst>
                  <a:gd name="T0" fmla="*/ 1 w 10"/>
                  <a:gd name="T1" fmla="*/ 1 h 10"/>
                  <a:gd name="T2" fmla="*/ 10 w 10"/>
                  <a:gd name="T3" fmla="*/ 2 h 10"/>
                  <a:gd name="T4" fmla="*/ 5 w 10"/>
                  <a:gd name="T5" fmla="*/ 3 h 10"/>
                  <a:gd name="T6" fmla="*/ 9 w 10"/>
                  <a:gd name="T7" fmla="*/ 9 h 10"/>
                  <a:gd name="T8" fmla="*/ 0 w 10"/>
                  <a:gd name="T9" fmla="*/ 9 h 10"/>
                  <a:gd name="T10" fmla="*/ 1 w 10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cubicBezTo>
                      <a:pt x="5" y="1"/>
                      <a:pt x="9" y="0"/>
                      <a:pt x="10" y="2"/>
                    </a:cubicBezTo>
                    <a:cubicBezTo>
                      <a:pt x="9" y="5"/>
                      <a:pt x="7" y="1"/>
                      <a:pt x="5" y="3"/>
                    </a:cubicBezTo>
                    <a:cubicBezTo>
                      <a:pt x="4" y="10"/>
                      <a:pt x="9" y="5"/>
                      <a:pt x="9" y="9"/>
                    </a:cubicBezTo>
                    <a:cubicBezTo>
                      <a:pt x="6" y="9"/>
                      <a:pt x="3" y="9"/>
                      <a:pt x="0" y="9"/>
                    </a:cubicBezTo>
                    <a:cubicBezTo>
                      <a:pt x="1" y="6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39"/>
              <p:cNvSpPr>
                <a:spLocks/>
              </p:cNvSpPr>
              <p:nvPr/>
            </p:nvSpPr>
            <p:spPr bwMode="auto">
              <a:xfrm>
                <a:off x="1401" y="2782"/>
                <a:ext cx="26" cy="19"/>
              </a:xfrm>
              <a:custGeom>
                <a:avLst/>
                <a:gdLst>
                  <a:gd name="T0" fmla="*/ 2 w 11"/>
                  <a:gd name="T1" fmla="*/ 0 h 8"/>
                  <a:gd name="T2" fmla="*/ 11 w 11"/>
                  <a:gd name="T3" fmla="*/ 0 h 8"/>
                  <a:gd name="T4" fmla="*/ 11 w 11"/>
                  <a:gd name="T5" fmla="*/ 7 h 8"/>
                  <a:gd name="T6" fmla="*/ 2 w 11"/>
                  <a:gd name="T7" fmla="*/ 8 h 8"/>
                  <a:gd name="T8" fmla="*/ 2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5" y="0"/>
                      <a:pt x="8" y="0"/>
                      <a:pt x="11" y="0"/>
                    </a:cubicBezTo>
                    <a:cubicBezTo>
                      <a:pt x="11" y="2"/>
                      <a:pt x="11" y="5"/>
                      <a:pt x="11" y="7"/>
                    </a:cubicBezTo>
                    <a:cubicBezTo>
                      <a:pt x="7" y="8"/>
                      <a:pt x="6" y="7"/>
                      <a:pt x="2" y="8"/>
                    </a:cubicBezTo>
                    <a:cubicBezTo>
                      <a:pt x="0" y="6"/>
                      <a:pt x="2" y="4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40"/>
              <p:cNvSpPr>
                <a:spLocks/>
              </p:cNvSpPr>
              <p:nvPr/>
            </p:nvSpPr>
            <p:spPr bwMode="auto">
              <a:xfrm>
                <a:off x="1276" y="2787"/>
                <a:ext cx="16" cy="12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5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5"/>
                      <a:pt x="0" y="5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41"/>
              <p:cNvSpPr>
                <a:spLocks/>
              </p:cNvSpPr>
              <p:nvPr/>
            </p:nvSpPr>
            <p:spPr bwMode="auto">
              <a:xfrm>
                <a:off x="1299" y="2787"/>
                <a:ext cx="15" cy="7"/>
              </a:xfrm>
              <a:custGeom>
                <a:avLst/>
                <a:gdLst>
                  <a:gd name="T0" fmla="*/ 1 w 6"/>
                  <a:gd name="T1" fmla="*/ 0 h 3"/>
                  <a:gd name="T2" fmla="*/ 5 w 6"/>
                  <a:gd name="T3" fmla="*/ 3 h 3"/>
                  <a:gd name="T4" fmla="*/ 1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4" y="0"/>
                      <a:pt x="6" y="0"/>
                      <a:pt x="5" y="3"/>
                    </a:cubicBezTo>
                    <a:cubicBezTo>
                      <a:pt x="3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42"/>
              <p:cNvSpPr>
                <a:spLocks/>
              </p:cNvSpPr>
              <p:nvPr/>
            </p:nvSpPr>
            <p:spPr bwMode="auto">
              <a:xfrm>
                <a:off x="1766" y="2811"/>
                <a:ext cx="270" cy="49"/>
              </a:xfrm>
              <a:custGeom>
                <a:avLst/>
                <a:gdLst>
                  <a:gd name="T0" fmla="*/ 113 w 114"/>
                  <a:gd name="T1" fmla="*/ 3 h 21"/>
                  <a:gd name="T2" fmla="*/ 114 w 114"/>
                  <a:gd name="T3" fmla="*/ 21 h 21"/>
                  <a:gd name="T4" fmla="*/ 0 w 114"/>
                  <a:gd name="T5" fmla="*/ 20 h 21"/>
                  <a:gd name="T6" fmla="*/ 0 w 114"/>
                  <a:gd name="T7" fmla="*/ 0 h 21"/>
                  <a:gd name="T8" fmla="*/ 113 w 114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21">
                    <a:moveTo>
                      <a:pt x="113" y="3"/>
                    </a:moveTo>
                    <a:cubicBezTo>
                      <a:pt x="113" y="10"/>
                      <a:pt x="114" y="18"/>
                      <a:pt x="114" y="21"/>
                    </a:cubicBezTo>
                    <a:cubicBezTo>
                      <a:pt x="79" y="21"/>
                      <a:pt x="38" y="21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ubicBezTo>
                      <a:pt x="39" y="0"/>
                      <a:pt x="80" y="1"/>
                      <a:pt x="11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43"/>
              <p:cNvSpPr>
                <a:spLocks/>
              </p:cNvSpPr>
              <p:nvPr/>
            </p:nvSpPr>
            <p:spPr bwMode="auto">
              <a:xfrm>
                <a:off x="1174" y="281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1 w 7"/>
                  <a:gd name="T5" fmla="*/ 8 h 8"/>
                  <a:gd name="T6" fmla="*/ 1 w 7"/>
                  <a:gd name="T7" fmla="*/ 1 h 8"/>
                  <a:gd name="T8" fmla="*/ 7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3"/>
                      <a:pt x="7" y="5"/>
                      <a:pt x="7" y="8"/>
                    </a:cubicBezTo>
                    <a:cubicBezTo>
                      <a:pt x="5" y="8"/>
                      <a:pt x="3" y="8"/>
                      <a:pt x="1" y="8"/>
                    </a:cubicBezTo>
                    <a:cubicBezTo>
                      <a:pt x="2" y="5"/>
                      <a:pt x="0" y="1"/>
                      <a:pt x="1" y="1"/>
                    </a:cubicBezTo>
                    <a:cubicBezTo>
                      <a:pt x="3" y="0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44"/>
              <p:cNvSpPr>
                <a:spLocks/>
              </p:cNvSpPr>
              <p:nvPr/>
            </p:nvSpPr>
            <p:spPr bwMode="auto">
              <a:xfrm>
                <a:off x="1207" y="2811"/>
                <a:ext cx="24" cy="23"/>
              </a:xfrm>
              <a:custGeom>
                <a:avLst/>
                <a:gdLst>
                  <a:gd name="T0" fmla="*/ 1 w 10"/>
                  <a:gd name="T1" fmla="*/ 1 h 10"/>
                  <a:gd name="T2" fmla="*/ 10 w 10"/>
                  <a:gd name="T3" fmla="*/ 2 h 10"/>
                  <a:gd name="T4" fmla="*/ 10 w 10"/>
                  <a:gd name="T5" fmla="*/ 8 h 10"/>
                  <a:gd name="T6" fmla="*/ 0 w 10"/>
                  <a:gd name="T7" fmla="*/ 8 h 10"/>
                  <a:gd name="T8" fmla="*/ 1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cubicBezTo>
                      <a:pt x="4" y="1"/>
                      <a:pt x="9" y="0"/>
                      <a:pt x="10" y="2"/>
                    </a:cubicBezTo>
                    <a:cubicBezTo>
                      <a:pt x="10" y="4"/>
                      <a:pt x="10" y="6"/>
                      <a:pt x="10" y="8"/>
                    </a:cubicBezTo>
                    <a:cubicBezTo>
                      <a:pt x="9" y="10"/>
                      <a:pt x="2" y="10"/>
                      <a:pt x="0" y="8"/>
                    </a:cubicBezTo>
                    <a:cubicBezTo>
                      <a:pt x="1" y="6"/>
                      <a:pt x="2" y="4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45"/>
              <p:cNvSpPr>
                <a:spLocks noEditPoints="1"/>
              </p:cNvSpPr>
              <p:nvPr/>
            </p:nvSpPr>
            <p:spPr bwMode="auto">
              <a:xfrm>
                <a:off x="1404" y="2813"/>
                <a:ext cx="23" cy="19"/>
              </a:xfrm>
              <a:custGeom>
                <a:avLst/>
                <a:gdLst>
                  <a:gd name="T0" fmla="*/ 0 w 10"/>
                  <a:gd name="T1" fmla="*/ 0 h 8"/>
                  <a:gd name="T2" fmla="*/ 10 w 10"/>
                  <a:gd name="T3" fmla="*/ 0 h 8"/>
                  <a:gd name="T4" fmla="*/ 9 w 10"/>
                  <a:gd name="T5" fmla="*/ 8 h 8"/>
                  <a:gd name="T6" fmla="*/ 0 w 10"/>
                  <a:gd name="T7" fmla="*/ 8 h 8"/>
                  <a:gd name="T8" fmla="*/ 0 w 10"/>
                  <a:gd name="T9" fmla="*/ 0 h 8"/>
                  <a:gd name="T10" fmla="*/ 5 w 10"/>
                  <a:gd name="T11" fmla="*/ 6 h 8"/>
                  <a:gd name="T12" fmla="*/ 7 w 10"/>
                  <a:gd name="T13" fmla="*/ 1 h 8"/>
                  <a:gd name="T14" fmla="*/ 5 w 10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3" y="0"/>
                      <a:pt x="6" y="0"/>
                      <a:pt x="10" y="0"/>
                    </a:cubicBezTo>
                    <a:cubicBezTo>
                      <a:pt x="8" y="2"/>
                      <a:pt x="9" y="5"/>
                      <a:pt x="9" y="8"/>
                    </a:cubicBezTo>
                    <a:cubicBezTo>
                      <a:pt x="6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  <a:moveTo>
                      <a:pt x="5" y="6"/>
                    </a:moveTo>
                    <a:cubicBezTo>
                      <a:pt x="8" y="8"/>
                      <a:pt x="8" y="2"/>
                      <a:pt x="7" y="1"/>
                    </a:cubicBezTo>
                    <a:cubicBezTo>
                      <a:pt x="6" y="3"/>
                      <a:pt x="4" y="4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46"/>
              <p:cNvSpPr>
                <a:spLocks/>
              </p:cNvSpPr>
              <p:nvPr/>
            </p:nvSpPr>
            <p:spPr bwMode="auto">
              <a:xfrm>
                <a:off x="1413" y="2815"/>
                <a:ext cx="10" cy="17"/>
              </a:xfrm>
              <a:custGeom>
                <a:avLst/>
                <a:gdLst>
                  <a:gd name="T0" fmla="*/ 3 w 4"/>
                  <a:gd name="T1" fmla="*/ 0 h 7"/>
                  <a:gd name="T2" fmla="*/ 1 w 4"/>
                  <a:gd name="T3" fmla="*/ 5 h 7"/>
                  <a:gd name="T4" fmla="*/ 3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4" y="1"/>
                      <a:pt x="4" y="7"/>
                      <a:pt x="1" y="5"/>
                    </a:cubicBezTo>
                    <a:cubicBezTo>
                      <a:pt x="0" y="3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47"/>
              <p:cNvSpPr>
                <a:spLocks/>
              </p:cNvSpPr>
              <p:nvPr/>
            </p:nvSpPr>
            <p:spPr bwMode="auto">
              <a:xfrm>
                <a:off x="2472" y="2818"/>
                <a:ext cx="10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0 h 6"/>
                  <a:gd name="T4" fmla="*/ 4 w 4"/>
                  <a:gd name="T5" fmla="*/ 5 h 6"/>
                  <a:gd name="T6" fmla="*/ 2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3" y="4"/>
                      <a:pt x="2" y="4"/>
                      <a:pt x="2" y="6"/>
                    </a:cubicBezTo>
                    <a:cubicBezTo>
                      <a:pt x="1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48"/>
              <p:cNvSpPr>
                <a:spLocks/>
              </p:cNvSpPr>
              <p:nvPr/>
            </p:nvSpPr>
            <p:spPr bwMode="auto">
              <a:xfrm>
                <a:off x="1174" y="284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6 w 8"/>
                  <a:gd name="T3" fmla="*/ 0 h 8"/>
                  <a:gd name="T4" fmla="*/ 6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8" y="2"/>
                      <a:pt x="5" y="4"/>
                      <a:pt x="6" y="8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49"/>
              <p:cNvSpPr>
                <a:spLocks noEditPoints="1"/>
              </p:cNvSpPr>
              <p:nvPr/>
            </p:nvSpPr>
            <p:spPr bwMode="auto">
              <a:xfrm>
                <a:off x="1205" y="2844"/>
                <a:ext cx="23" cy="21"/>
              </a:xfrm>
              <a:custGeom>
                <a:avLst/>
                <a:gdLst>
                  <a:gd name="T0" fmla="*/ 1 w 10"/>
                  <a:gd name="T1" fmla="*/ 0 h 9"/>
                  <a:gd name="T2" fmla="*/ 10 w 10"/>
                  <a:gd name="T3" fmla="*/ 0 h 9"/>
                  <a:gd name="T4" fmla="*/ 10 w 10"/>
                  <a:gd name="T5" fmla="*/ 9 h 9"/>
                  <a:gd name="T6" fmla="*/ 1 w 10"/>
                  <a:gd name="T7" fmla="*/ 8 h 9"/>
                  <a:gd name="T8" fmla="*/ 1 w 10"/>
                  <a:gd name="T9" fmla="*/ 0 h 9"/>
                  <a:gd name="T10" fmla="*/ 9 w 10"/>
                  <a:gd name="T11" fmla="*/ 6 h 9"/>
                  <a:gd name="T12" fmla="*/ 9 w 10"/>
                  <a:gd name="T13" fmla="*/ 2 h 9"/>
                  <a:gd name="T14" fmla="*/ 6 w 10"/>
                  <a:gd name="T15" fmla="*/ 2 h 9"/>
                  <a:gd name="T16" fmla="*/ 9 w 10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0" y="3"/>
                      <a:pt x="10" y="6"/>
                      <a:pt x="10" y="9"/>
                    </a:cubicBezTo>
                    <a:cubicBezTo>
                      <a:pt x="9" y="7"/>
                      <a:pt x="4" y="8"/>
                      <a:pt x="1" y="8"/>
                    </a:cubicBezTo>
                    <a:cubicBezTo>
                      <a:pt x="0" y="7"/>
                      <a:pt x="2" y="4"/>
                      <a:pt x="1" y="0"/>
                    </a:cubicBezTo>
                    <a:close/>
                    <a:moveTo>
                      <a:pt x="9" y="6"/>
                    </a:moveTo>
                    <a:cubicBezTo>
                      <a:pt x="9" y="5"/>
                      <a:pt x="9" y="3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5"/>
                      <a:pt x="6" y="7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0"/>
              <p:cNvSpPr>
                <a:spLocks/>
              </p:cNvSpPr>
              <p:nvPr/>
            </p:nvSpPr>
            <p:spPr bwMode="auto">
              <a:xfrm>
                <a:off x="1340" y="2844"/>
                <a:ext cx="21" cy="19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0 h 8"/>
                  <a:gd name="T4" fmla="*/ 9 w 9"/>
                  <a:gd name="T5" fmla="*/ 8 h 8"/>
                  <a:gd name="T6" fmla="*/ 0 w 9"/>
                  <a:gd name="T7" fmla="*/ 8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9" y="3"/>
                      <a:pt x="9" y="5"/>
                      <a:pt x="9" y="8"/>
                    </a:cubicBezTo>
                    <a:cubicBezTo>
                      <a:pt x="6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1"/>
              <p:cNvSpPr>
                <a:spLocks/>
              </p:cNvSpPr>
              <p:nvPr/>
            </p:nvSpPr>
            <p:spPr bwMode="auto">
              <a:xfrm>
                <a:off x="1408" y="2844"/>
                <a:ext cx="17" cy="19"/>
              </a:xfrm>
              <a:custGeom>
                <a:avLst/>
                <a:gdLst>
                  <a:gd name="T0" fmla="*/ 4 w 7"/>
                  <a:gd name="T1" fmla="*/ 1 h 8"/>
                  <a:gd name="T2" fmla="*/ 6 w 7"/>
                  <a:gd name="T3" fmla="*/ 7 h 8"/>
                  <a:gd name="T4" fmla="*/ 4 w 7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7" y="0"/>
                      <a:pt x="5" y="5"/>
                      <a:pt x="6" y="7"/>
                    </a:cubicBezTo>
                    <a:cubicBezTo>
                      <a:pt x="0" y="8"/>
                      <a:pt x="2" y="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2"/>
              <p:cNvSpPr>
                <a:spLocks/>
              </p:cNvSpPr>
              <p:nvPr/>
            </p:nvSpPr>
            <p:spPr bwMode="auto">
              <a:xfrm>
                <a:off x="1219" y="2849"/>
                <a:ext cx="7" cy="11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3"/>
              <p:cNvSpPr>
                <a:spLocks/>
              </p:cNvSpPr>
              <p:nvPr/>
            </p:nvSpPr>
            <p:spPr bwMode="auto">
              <a:xfrm>
                <a:off x="2458" y="2851"/>
                <a:ext cx="21" cy="12"/>
              </a:xfrm>
              <a:custGeom>
                <a:avLst/>
                <a:gdLst>
                  <a:gd name="T0" fmla="*/ 6 w 9"/>
                  <a:gd name="T1" fmla="*/ 1 h 5"/>
                  <a:gd name="T2" fmla="*/ 6 w 9"/>
                  <a:gd name="T3" fmla="*/ 5 h 5"/>
                  <a:gd name="T4" fmla="*/ 0 w 9"/>
                  <a:gd name="T5" fmla="*/ 1 h 5"/>
                  <a:gd name="T6" fmla="*/ 6 w 9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6" y="1"/>
                    </a:moveTo>
                    <a:cubicBezTo>
                      <a:pt x="9" y="2"/>
                      <a:pt x="5" y="3"/>
                      <a:pt x="6" y="5"/>
                    </a:cubicBezTo>
                    <a:cubicBezTo>
                      <a:pt x="3" y="5"/>
                      <a:pt x="1" y="4"/>
                      <a:pt x="0" y="1"/>
                    </a:cubicBezTo>
                    <a:cubicBezTo>
                      <a:pt x="4" y="2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4"/>
              <p:cNvSpPr>
                <a:spLocks/>
              </p:cNvSpPr>
              <p:nvPr/>
            </p:nvSpPr>
            <p:spPr bwMode="auto">
              <a:xfrm>
                <a:off x="1453" y="2856"/>
                <a:ext cx="10" cy="40"/>
              </a:xfrm>
              <a:custGeom>
                <a:avLst/>
                <a:gdLst>
                  <a:gd name="T0" fmla="*/ 1 w 4"/>
                  <a:gd name="T1" fmla="*/ 0 h 17"/>
                  <a:gd name="T2" fmla="*/ 2 w 4"/>
                  <a:gd name="T3" fmla="*/ 5 h 17"/>
                  <a:gd name="T4" fmla="*/ 1 w 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7">
                    <a:moveTo>
                      <a:pt x="1" y="0"/>
                    </a:moveTo>
                    <a:cubicBezTo>
                      <a:pt x="4" y="1"/>
                      <a:pt x="2" y="3"/>
                      <a:pt x="2" y="5"/>
                    </a:cubicBezTo>
                    <a:cubicBezTo>
                      <a:pt x="2" y="17"/>
                      <a:pt x="0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5"/>
              <p:cNvSpPr>
                <a:spLocks/>
              </p:cNvSpPr>
              <p:nvPr/>
            </p:nvSpPr>
            <p:spPr bwMode="auto">
              <a:xfrm>
                <a:off x="2513" y="2856"/>
                <a:ext cx="14" cy="21"/>
              </a:xfrm>
              <a:custGeom>
                <a:avLst/>
                <a:gdLst>
                  <a:gd name="T0" fmla="*/ 1 w 6"/>
                  <a:gd name="T1" fmla="*/ 3 h 9"/>
                  <a:gd name="T2" fmla="*/ 2 w 6"/>
                  <a:gd name="T3" fmla="*/ 7 h 9"/>
                  <a:gd name="T4" fmla="*/ 5 w 6"/>
                  <a:gd name="T5" fmla="*/ 7 h 9"/>
                  <a:gd name="T6" fmla="*/ 0 w 6"/>
                  <a:gd name="T7" fmla="*/ 8 h 9"/>
                  <a:gd name="T8" fmla="*/ 1 w 6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1" y="3"/>
                    </a:moveTo>
                    <a:cubicBezTo>
                      <a:pt x="3" y="0"/>
                      <a:pt x="3" y="6"/>
                      <a:pt x="2" y="7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6" y="9"/>
                      <a:pt x="2" y="8"/>
                      <a:pt x="0" y="8"/>
                    </a:cubicBezTo>
                    <a:cubicBezTo>
                      <a:pt x="1" y="7"/>
                      <a:pt x="2" y="5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6"/>
              <p:cNvSpPr>
                <a:spLocks/>
              </p:cNvSpPr>
              <p:nvPr/>
            </p:nvSpPr>
            <p:spPr bwMode="auto">
              <a:xfrm>
                <a:off x="1501" y="2868"/>
                <a:ext cx="14" cy="35"/>
              </a:xfrm>
              <a:custGeom>
                <a:avLst/>
                <a:gdLst>
                  <a:gd name="T0" fmla="*/ 2 w 6"/>
                  <a:gd name="T1" fmla="*/ 0 h 15"/>
                  <a:gd name="T2" fmla="*/ 3 w 6"/>
                  <a:gd name="T3" fmla="*/ 15 h 15"/>
                  <a:gd name="T4" fmla="*/ 2 w 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2" y="0"/>
                    </a:moveTo>
                    <a:cubicBezTo>
                      <a:pt x="6" y="2"/>
                      <a:pt x="3" y="11"/>
                      <a:pt x="3" y="15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7"/>
              <p:cNvSpPr>
                <a:spLocks/>
              </p:cNvSpPr>
              <p:nvPr/>
            </p:nvSpPr>
            <p:spPr bwMode="auto">
              <a:xfrm>
                <a:off x="2432" y="2868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1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3" y="4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8"/>
              <p:cNvSpPr>
                <a:spLocks/>
              </p:cNvSpPr>
              <p:nvPr/>
            </p:nvSpPr>
            <p:spPr bwMode="auto">
              <a:xfrm>
                <a:off x="2460" y="2868"/>
                <a:ext cx="12" cy="16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0 h 7"/>
                  <a:gd name="T4" fmla="*/ 5 w 5"/>
                  <a:gd name="T5" fmla="*/ 6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ubicBezTo>
                      <a:pt x="1" y="7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9"/>
              <p:cNvSpPr>
                <a:spLocks/>
              </p:cNvSpPr>
              <p:nvPr/>
            </p:nvSpPr>
            <p:spPr bwMode="auto">
              <a:xfrm>
                <a:off x="2472" y="2865"/>
                <a:ext cx="15" cy="19"/>
              </a:xfrm>
              <a:custGeom>
                <a:avLst/>
                <a:gdLst>
                  <a:gd name="T0" fmla="*/ 2 w 6"/>
                  <a:gd name="T1" fmla="*/ 1 h 8"/>
                  <a:gd name="T2" fmla="*/ 5 w 6"/>
                  <a:gd name="T3" fmla="*/ 7 h 8"/>
                  <a:gd name="T4" fmla="*/ 2 w 6"/>
                  <a:gd name="T5" fmla="*/ 5 h 8"/>
                  <a:gd name="T6" fmla="*/ 2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1"/>
                    </a:moveTo>
                    <a:cubicBezTo>
                      <a:pt x="6" y="1"/>
                      <a:pt x="5" y="4"/>
                      <a:pt x="5" y="7"/>
                    </a:cubicBezTo>
                    <a:cubicBezTo>
                      <a:pt x="3" y="8"/>
                      <a:pt x="3" y="0"/>
                      <a:pt x="2" y="5"/>
                    </a:cubicBezTo>
                    <a:cubicBezTo>
                      <a:pt x="0" y="5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60"/>
              <p:cNvSpPr>
                <a:spLocks/>
              </p:cNvSpPr>
              <p:nvPr/>
            </p:nvSpPr>
            <p:spPr bwMode="auto">
              <a:xfrm>
                <a:off x="1145" y="2872"/>
                <a:ext cx="24" cy="24"/>
              </a:xfrm>
              <a:custGeom>
                <a:avLst/>
                <a:gdLst>
                  <a:gd name="T0" fmla="*/ 0 w 10"/>
                  <a:gd name="T1" fmla="*/ 1 h 10"/>
                  <a:gd name="T2" fmla="*/ 10 w 10"/>
                  <a:gd name="T3" fmla="*/ 2 h 10"/>
                  <a:gd name="T4" fmla="*/ 10 w 10"/>
                  <a:gd name="T5" fmla="*/ 8 h 10"/>
                  <a:gd name="T6" fmla="*/ 0 w 10"/>
                  <a:gd name="T7" fmla="*/ 9 h 10"/>
                  <a:gd name="T8" fmla="*/ 0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1"/>
                    </a:moveTo>
                    <a:cubicBezTo>
                      <a:pt x="4" y="1"/>
                      <a:pt x="8" y="0"/>
                      <a:pt x="10" y="2"/>
                    </a:cubicBezTo>
                    <a:cubicBezTo>
                      <a:pt x="10" y="4"/>
                      <a:pt x="10" y="6"/>
                      <a:pt x="10" y="8"/>
                    </a:cubicBezTo>
                    <a:cubicBezTo>
                      <a:pt x="8" y="10"/>
                      <a:pt x="4" y="9"/>
                      <a:pt x="0" y="9"/>
                    </a:cubicBezTo>
                    <a:cubicBezTo>
                      <a:pt x="0" y="7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61"/>
              <p:cNvSpPr>
                <a:spLocks/>
              </p:cNvSpPr>
              <p:nvPr/>
            </p:nvSpPr>
            <p:spPr bwMode="auto">
              <a:xfrm>
                <a:off x="1169" y="2872"/>
                <a:ext cx="19" cy="22"/>
              </a:xfrm>
              <a:custGeom>
                <a:avLst/>
                <a:gdLst>
                  <a:gd name="T0" fmla="*/ 8 w 8"/>
                  <a:gd name="T1" fmla="*/ 1 h 9"/>
                  <a:gd name="T2" fmla="*/ 8 w 8"/>
                  <a:gd name="T3" fmla="*/ 9 h 9"/>
                  <a:gd name="T4" fmla="*/ 1 w 8"/>
                  <a:gd name="T5" fmla="*/ 9 h 9"/>
                  <a:gd name="T6" fmla="*/ 8 w 8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4"/>
                      <a:pt x="8" y="7"/>
                      <a:pt x="8" y="9"/>
                    </a:cubicBezTo>
                    <a:cubicBezTo>
                      <a:pt x="6" y="9"/>
                      <a:pt x="4" y="9"/>
                      <a:pt x="1" y="9"/>
                    </a:cubicBezTo>
                    <a:cubicBezTo>
                      <a:pt x="0" y="3"/>
                      <a:pt x="2" y="0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62"/>
              <p:cNvSpPr>
                <a:spLocks/>
              </p:cNvSpPr>
              <p:nvPr/>
            </p:nvSpPr>
            <p:spPr bwMode="auto">
              <a:xfrm>
                <a:off x="1340" y="2875"/>
                <a:ext cx="21" cy="19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0 h 8"/>
                  <a:gd name="T4" fmla="*/ 9 w 9"/>
                  <a:gd name="T5" fmla="*/ 8 h 8"/>
                  <a:gd name="T6" fmla="*/ 3 w 9"/>
                  <a:gd name="T7" fmla="*/ 8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9" y="3"/>
                      <a:pt x="9" y="6"/>
                      <a:pt x="9" y="8"/>
                    </a:cubicBezTo>
                    <a:cubicBezTo>
                      <a:pt x="7" y="8"/>
                      <a:pt x="5" y="8"/>
                      <a:pt x="3" y="8"/>
                    </a:cubicBezTo>
                    <a:cubicBezTo>
                      <a:pt x="7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63"/>
              <p:cNvSpPr>
                <a:spLocks noEditPoints="1"/>
              </p:cNvSpPr>
              <p:nvPr/>
            </p:nvSpPr>
            <p:spPr bwMode="auto">
              <a:xfrm>
                <a:off x="1401" y="2872"/>
                <a:ext cx="24" cy="22"/>
              </a:xfrm>
              <a:custGeom>
                <a:avLst/>
                <a:gdLst>
                  <a:gd name="T0" fmla="*/ 10 w 10"/>
                  <a:gd name="T1" fmla="*/ 1 h 9"/>
                  <a:gd name="T2" fmla="*/ 10 w 10"/>
                  <a:gd name="T3" fmla="*/ 9 h 9"/>
                  <a:gd name="T4" fmla="*/ 0 w 10"/>
                  <a:gd name="T5" fmla="*/ 9 h 9"/>
                  <a:gd name="T6" fmla="*/ 0 w 10"/>
                  <a:gd name="T7" fmla="*/ 2 h 9"/>
                  <a:gd name="T8" fmla="*/ 10 w 10"/>
                  <a:gd name="T9" fmla="*/ 1 h 9"/>
                  <a:gd name="T10" fmla="*/ 9 w 10"/>
                  <a:gd name="T11" fmla="*/ 8 h 9"/>
                  <a:gd name="T12" fmla="*/ 9 w 10"/>
                  <a:gd name="T13" fmla="*/ 3 h 9"/>
                  <a:gd name="T14" fmla="*/ 5 w 10"/>
                  <a:gd name="T15" fmla="*/ 4 h 9"/>
                  <a:gd name="T16" fmla="*/ 9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1"/>
                    </a:moveTo>
                    <a:cubicBezTo>
                      <a:pt x="10" y="4"/>
                      <a:pt x="10" y="7"/>
                      <a:pt x="10" y="9"/>
                    </a:cubicBezTo>
                    <a:cubicBezTo>
                      <a:pt x="6" y="9"/>
                      <a:pt x="3" y="9"/>
                      <a:pt x="0" y="9"/>
                    </a:cubicBezTo>
                    <a:cubicBezTo>
                      <a:pt x="0" y="7"/>
                      <a:pt x="0" y="5"/>
                      <a:pt x="0" y="2"/>
                    </a:cubicBezTo>
                    <a:cubicBezTo>
                      <a:pt x="1" y="0"/>
                      <a:pt x="6" y="1"/>
                      <a:pt x="10" y="1"/>
                    </a:cubicBezTo>
                    <a:close/>
                    <a:moveTo>
                      <a:pt x="9" y="8"/>
                    </a:moveTo>
                    <a:cubicBezTo>
                      <a:pt x="9" y="7"/>
                      <a:pt x="9" y="5"/>
                      <a:pt x="9" y="3"/>
                    </a:cubicBezTo>
                    <a:cubicBezTo>
                      <a:pt x="7" y="3"/>
                      <a:pt x="5" y="3"/>
                      <a:pt x="5" y="4"/>
                    </a:cubicBezTo>
                    <a:cubicBezTo>
                      <a:pt x="6" y="5"/>
                      <a:pt x="3" y="9"/>
                      <a:pt x="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64"/>
              <p:cNvSpPr>
                <a:spLocks/>
              </p:cNvSpPr>
              <p:nvPr/>
            </p:nvSpPr>
            <p:spPr bwMode="auto">
              <a:xfrm>
                <a:off x="1214" y="2877"/>
                <a:ext cx="12" cy="14"/>
              </a:xfrm>
              <a:custGeom>
                <a:avLst/>
                <a:gdLst>
                  <a:gd name="T0" fmla="*/ 4 w 5"/>
                  <a:gd name="T1" fmla="*/ 1 h 6"/>
                  <a:gd name="T2" fmla="*/ 3 w 5"/>
                  <a:gd name="T3" fmla="*/ 6 h 6"/>
                  <a:gd name="T4" fmla="*/ 4 w 5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5" y="4"/>
                      <a:pt x="4" y="5"/>
                      <a:pt x="3" y="6"/>
                    </a:cubicBezTo>
                    <a:cubicBezTo>
                      <a:pt x="0" y="6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65"/>
              <p:cNvSpPr>
                <a:spLocks/>
              </p:cNvSpPr>
              <p:nvPr/>
            </p:nvSpPr>
            <p:spPr bwMode="auto">
              <a:xfrm>
                <a:off x="1269" y="2877"/>
                <a:ext cx="19" cy="12"/>
              </a:xfrm>
              <a:custGeom>
                <a:avLst/>
                <a:gdLst>
                  <a:gd name="T0" fmla="*/ 6 w 8"/>
                  <a:gd name="T1" fmla="*/ 2 h 5"/>
                  <a:gd name="T2" fmla="*/ 1 w 8"/>
                  <a:gd name="T3" fmla="*/ 2 h 5"/>
                  <a:gd name="T4" fmla="*/ 6 w 8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5"/>
                      <a:pt x="0" y="5"/>
                      <a:pt x="1" y="2"/>
                    </a:cubicBezTo>
                    <a:cubicBezTo>
                      <a:pt x="2" y="2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66"/>
              <p:cNvSpPr>
                <a:spLocks/>
              </p:cNvSpPr>
              <p:nvPr/>
            </p:nvSpPr>
            <p:spPr bwMode="auto">
              <a:xfrm>
                <a:off x="1408" y="2879"/>
                <a:ext cx="15" cy="15"/>
              </a:xfrm>
              <a:custGeom>
                <a:avLst/>
                <a:gdLst>
                  <a:gd name="T0" fmla="*/ 2 w 6"/>
                  <a:gd name="T1" fmla="*/ 1 h 6"/>
                  <a:gd name="T2" fmla="*/ 6 w 6"/>
                  <a:gd name="T3" fmla="*/ 0 h 6"/>
                  <a:gd name="T4" fmla="*/ 6 w 6"/>
                  <a:gd name="T5" fmla="*/ 5 h 6"/>
                  <a:gd name="T6" fmla="*/ 2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0" y="6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67"/>
              <p:cNvSpPr>
                <a:spLocks/>
              </p:cNvSpPr>
              <p:nvPr/>
            </p:nvSpPr>
            <p:spPr bwMode="auto">
              <a:xfrm>
                <a:off x="2676" y="2879"/>
                <a:ext cx="57" cy="19"/>
              </a:xfrm>
              <a:custGeom>
                <a:avLst/>
                <a:gdLst>
                  <a:gd name="T0" fmla="*/ 22 w 24"/>
                  <a:gd name="T1" fmla="*/ 0 h 8"/>
                  <a:gd name="T2" fmla="*/ 21 w 24"/>
                  <a:gd name="T3" fmla="*/ 5 h 8"/>
                  <a:gd name="T4" fmla="*/ 16 w 24"/>
                  <a:gd name="T5" fmla="*/ 6 h 8"/>
                  <a:gd name="T6" fmla="*/ 17 w 24"/>
                  <a:gd name="T7" fmla="*/ 2 h 8"/>
                  <a:gd name="T8" fmla="*/ 11 w 24"/>
                  <a:gd name="T9" fmla="*/ 6 h 8"/>
                  <a:gd name="T10" fmla="*/ 11 w 24"/>
                  <a:gd name="T11" fmla="*/ 2 h 8"/>
                  <a:gd name="T12" fmla="*/ 5 w 24"/>
                  <a:gd name="T13" fmla="*/ 6 h 8"/>
                  <a:gd name="T14" fmla="*/ 4 w 24"/>
                  <a:gd name="T15" fmla="*/ 2 h 8"/>
                  <a:gd name="T16" fmla="*/ 3 w 24"/>
                  <a:gd name="T17" fmla="*/ 6 h 8"/>
                  <a:gd name="T18" fmla="*/ 0 w 24"/>
                  <a:gd name="T19" fmla="*/ 1 h 8"/>
                  <a:gd name="T20" fmla="*/ 22 w 2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8">
                    <a:moveTo>
                      <a:pt x="22" y="0"/>
                    </a:moveTo>
                    <a:cubicBezTo>
                      <a:pt x="24" y="4"/>
                      <a:pt x="18" y="5"/>
                      <a:pt x="21" y="5"/>
                    </a:cubicBezTo>
                    <a:cubicBezTo>
                      <a:pt x="21" y="7"/>
                      <a:pt x="17" y="6"/>
                      <a:pt x="16" y="6"/>
                    </a:cubicBezTo>
                    <a:cubicBezTo>
                      <a:pt x="16" y="5"/>
                      <a:pt x="17" y="4"/>
                      <a:pt x="17" y="2"/>
                    </a:cubicBezTo>
                    <a:cubicBezTo>
                      <a:pt x="13" y="2"/>
                      <a:pt x="15" y="7"/>
                      <a:pt x="11" y="6"/>
                    </a:cubicBezTo>
                    <a:cubicBezTo>
                      <a:pt x="11" y="5"/>
                      <a:pt x="11" y="4"/>
                      <a:pt x="11" y="2"/>
                    </a:cubicBezTo>
                    <a:cubicBezTo>
                      <a:pt x="8" y="3"/>
                      <a:pt x="9" y="8"/>
                      <a:pt x="5" y="6"/>
                    </a:cubicBezTo>
                    <a:cubicBezTo>
                      <a:pt x="5" y="4"/>
                      <a:pt x="4" y="4"/>
                      <a:pt x="4" y="2"/>
                    </a:cubicBezTo>
                    <a:cubicBezTo>
                      <a:pt x="0" y="2"/>
                      <a:pt x="5" y="7"/>
                      <a:pt x="3" y="6"/>
                    </a:cubicBezTo>
                    <a:cubicBezTo>
                      <a:pt x="0" y="7"/>
                      <a:pt x="1" y="3"/>
                      <a:pt x="0" y="1"/>
                    </a:cubicBezTo>
                    <a:cubicBezTo>
                      <a:pt x="8" y="0"/>
                      <a:pt x="15" y="1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68"/>
              <p:cNvSpPr>
                <a:spLocks/>
              </p:cNvSpPr>
              <p:nvPr/>
            </p:nvSpPr>
            <p:spPr bwMode="auto">
              <a:xfrm>
                <a:off x="2728" y="2879"/>
                <a:ext cx="12" cy="15"/>
              </a:xfrm>
              <a:custGeom>
                <a:avLst/>
                <a:gdLst>
                  <a:gd name="T0" fmla="*/ 1 w 5"/>
                  <a:gd name="T1" fmla="*/ 0 h 6"/>
                  <a:gd name="T2" fmla="*/ 5 w 5"/>
                  <a:gd name="T3" fmla="*/ 0 h 6"/>
                  <a:gd name="T4" fmla="*/ 5 w 5"/>
                  <a:gd name="T5" fmla="*/ 6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ubicBezTo>
                      <a:pt x="1" y="6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69"/>
              <p:cNvSpPr>
                <a:spLocks/>
              </p:cNvSpPr>
              <p:nvPr/>
            </p:nvSpPr>
            <p:spPr bwMode="auto">
              <a:xfrm>
                <a:off x="1453" y="2882"/>
                <a:ext cx="5" cy="31"/>
              </a:xfrm>
              <a:custGeom>
                <a:avLst/>
                <a:gdLst>
                  <a:gd name="T0" fmla="*/ 1 w 2"/>
                  <a:gd name="T1" fmla="*/ 2 h 13"/>
                  <a:gd name="T2" fmla="*/ 2 w 2"/>
                  <a:gd name="T3" fmla="*/ 10 h 13"/>
                  <a:gd name="T4" fmla="*/ 1 w 2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3">
                    <a:moveTo>
                      <a:pt x="1" y="2"/>
                    </a:moveTo>
                    <a:cubicBezTo>
                      <a:pt x="2" y="0"/>
                      <a:pt x="1" y="8"/>
                      <a:pt x="2" y="10"/>
                    </a:cubicBezTo>
                    <a:cubicBezTo>
                      <a:pt x="0" y="13"/>
                      <a:pt x="1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70"/>
              <p:cNvSpPr>
                <a:spLocks/>
              </p:cNvSpPr>
              <p:nvPr/>
            </p:nvSpPr>
            <p:spPr bwMode="auto">
              <a:xfrm>
                <a:off x="2465" y="2884"/>
                <a:ext cx="24" cy="17"/>
              </a:xfrm>
              <a:custGeom>
                <a:avLst/>
                <a:gdLst>
                  <a:gd name="T0" fmla="*/ 4 w 10"/>
                  <a:gd name="T1" fmla="*/ 1 h 7"/>
                  <a:gd name="T2" fmla="*/ 8 w 10"/>
                  <a:gd name="T3" fmla="*/ 0 h 7"/>
                  <a:gd name="T4" fmla="*/ 9 w 10"/>
                  <a:gd name="T5" fmla="*/ 5 h 7"/>
                  <a:gd name="T6" fmla="*/ 0 w 10"/>
                  <a:gd name="T7" fmla="*/ 5 h 7"/>
                  <a:gd name="T8" fmla="*/ 7 w 10"/>
                  <a:gd name="T9" fmla="*/ 2 h 7"/>
                  <a:gd name="T10" fmla="*/ 4 w 10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4" y="1"/>
                    </a:moveTo>
                    <a:cubicBezTo>
                      <a:pt x="5" y="0"/>
                      <a:pt x="7" y="0"/>
                      <a:pt x="8" y="0"/>
                    </a:cubicBezTo>
                    <a:cubicBezTo>
                      <a:pt x="8" y="3"/>
                      <a:pt x="10" y="3"/>
                      <a:pt x="9" y="5"/>
                    </a:cubicBezTo>
                    <a:cubicBezTo>
                      <a:pt x="6" y="7"/>
                      <a:pt x="2" y="5"/>
                      <a:pt x="0" y="5"/>
                    </a:cubicBezTo>
                    <a:cubicBezTo>
                      <a:pt x="2" y="4"/>
                      <a:pt x="6" y="4"/>
                      <a:pt x="7" y="2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71"/>
              <p:cNvSpPr>
                <a:spLocks/>
              </p:cNvSpPr>
              <p:nvPr/>
            </p:nvSpPr>
            <p:spPr bwMode="auto">
              <a:xfrm>
                <a:off x="1889" y="2887"/>
                <a:ext cx="7" cy="35"/>
              </a:xfrm>
              <a:custGeom>
                <a:avLst/>
                <a:gdLst>
                  <a:gd name="T0" fmla="*/ 1 w 3"/>
                  <a:gd name="T1" fmla="*/ 0 h 15"/>
                  <a:gd name="T2" fmla="*/ 2 w 3"/>
                  <a:gd name="T3" fmla="*/ 15 h 15"/>
                  <a:gd name="T4" fmla="*/ 1 w 3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5">
                    <a:moveTo>
                      <a:pt x="1" y="0"/>
                    </a:moveTo>
                    <a:cubicBezTo>
                      <a:pt x="3" y="3"/>
                      <a:pt x="1" y="11"/>
                      <a:pt x="2" y="15"/>
                    </a:cubicBezTo>
                    <a:cubicBezTo>
                      <a:pt x="0" y="14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72"/>
              <p:cNvSpPr>
                <a:spLocks/>
              </p:cNvSpPr>
              <p:nvPr/>
            </p:nvSpPr>
            <p:spPr bwMode="auto">
              <a:xfrm>
                <a:off x="1397" y="2898"/>
                <a:ext cx="14" cy="8"/>
              </a:xfrm>
              <a:custGeom>
                <a:avLst/>
                <a:gdLst>
                  <a:gd name="T0" fmla="*/ 1 w 6"/>
                  <a:gd name="T1" fmla="*/ 3 h 3"/>
                  <a:gd name="T2" fmla="*/ 6 w 6"/>
                  <a:gd name="T3" fmla="*/ 1 h 3"/>
                  <a:gd name="T4" fmla="*/ 1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0" y="0"/>
                      <a:pt x="5" y="0"/>
                      <a:pt x="6" y="1"/>
                    </a:cubicBezTo>
                    <a:cubicBezTo>
                      <a:pt x="5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73"/>
              <p:cNvSpPr>
                <a:spLocks/>
              </p:cNvSpPr>
              <p:nvPr/>
            </p:nvSpPr>
            <p:spPr bwMode="auto">
              <a:xfrm>
                <a:off x="1169" y="2906"/>
                <a:ext cx="17" cy="18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4 h 8"/>
                  <a:gd name="T4" fmla="*/ 6 w 7"/>
                  <a:gd name="T5" fmla="*/ 2 h 8"/>
                  <a:gd name="T6" fmla="*/ 7 w 7"/>
                  <a:gd name="T7" fmla="*/ 8 h 8"/>
                  <a:gd name="T8" fmla="*/ 0 w 7"/>
                  <a:gd name="T9" fmla="*/ 8 h 8"/>
                  <a:gd name="T10" fmla="*/ 0 w 7"/>
                  <a:gd name="T11" fmla="*/ 1 h 8"/>
                  <a:gd name="T12" fmla="*/ 7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6" y="4"/>
                      <a:pt x="7" y="3"/>
                      <a:pt x="6" y="2"/>
                    </a:cubicBezTo>
                    <a:cubicBezTo>
                      <a:pt x="3" y="6"/>
                      <a:pt x="6" y="5"/>
                      <a:pt x="7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6"/>
                      <a:pt x="0" y="4"/>
                      <a:pt x="0" y="1"/>
                    </a:cubicBezTo>
                    <a:cubicBezTo>
                      <a:pt x="2" y="0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74"/>
              <p:cNvSpPr>
                <a:spLocks/>
              </p:cNvSpPr>
              <p:nvPr/>
            </p:nvSpPr>
            <p:spPr bwMode="auto">
              <a:xfrm>
                <a:off x="1503" y="2903"/>
                <a:ext cx="5" cy="33"/>
              </a:xfrm>
              <a:custGeom>
                <a:avLst/>
                <a:gdLst>
                  <a:gd name="T0" fmla="*/ 1 w 2"/>
                  <a:gd name="T1" fmla="*/ 2 h 14"/>
                  <a:gd name="T2" fmla="*/ 2 w 2"/>
                  <a:gd name="T3" fmla="*/ 11 h 14"/>
                  <a:gd name="T4" fmla="*/ 1 w 2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4">
                    <a:moveTo>
                      <a:pt x="1" y="2"/>
                    </a:moveTo>
                    <a:cubicBezTo>
                      <a:pt x="2" y="0"/>
                      <a:pt x="1" y="9"/>
                      <a:pt x="2" y="11"/>
                    </a:cubicBezTo>
                    <a:cubicBezTo>
                      <a:pt x="0" y="14"/>
                      <a:pt x="1" y="5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75"/>
              <p:cNvSpPr>
                <a:spLocks/>
              </p:cNvSpPr>
              <p:nvPr/>
            </p:nvSpPr>
            <p:spPr bwMode="auto">
              <a:xfrm>
                <a:off x="1842" y="2906"/>
                <a:ext cx="9" cy="18"/>
              </a:xfrm>
              <a:custGeom>
                <a:avLst/>
                <a:gdLst>
                  <a:gd name="T0" fmla="*/ 1 w 4"/>
                  <a:gd name="T1" fmla="*/ 0 h 8"/>
                  <a:gd name="T2" fmla="*/ 0 w 4"/>
                  <a:gd name="T3" fmla="*/ 7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3" y="1"/>
                      <a:pt x="4" y="8"/>
                      <a:pt x="0" y="7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76"/>
              <p:cNvSpPr>
                <a:spLocks/>
              </p:cNvSpPr>
              <p:nvPr/>
            </p:nvSpPr>
            <p:spPr bwMode="auto">
              <a:xfrm>
                <a:off x="1349" y="2910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0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3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77"/>
              <p:cNvSpPr>
                <a:spLocks/>
              </p:cNvSpPr>
              <p:nvPr/>
            </p:nvSpPr>
            <p:spPr bwMode="auto">
              <a:xfrm>
                <a:off x="1171" y="2939"/>
                <a:ext cx="12" cy="16"/>
              </a:xfrm>
              <a:custGeom>
                <a:avLst/>
                <a:gdLst>
                  <a:gd name="T0" fmla="*/ 2 w 5"/>
                  <a:gd name="T1" fmla="*/ 0 h 7"/>
                  <a:gd name="T2" fmla="*/ 4 w 5"/>
                  <a:gd name="T3" fmla="*/ 6 h 7"/>
                  <a:gd name="T4" fmla="*/ 2 w 5"/>
                  <a:gd name="T5" fmla="*/ 3 h 7"/>
                  <a:gd name="T6" fmla="*/ 0 w 5"/>
                  <a:gd name="T7" fmla="*/ 3 h 7"/>
                  <a:gd name="T8" fmla="*/ 1 w 5"/>
                  <a:gd name="T9" fmla="*/ 2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5" y="0"/>
                      <a:pt x="4" y="4"/>
                      <a:pt x="4" y="6"/>
                    </a:cubicBezTo>
                    <a:cubicBezTo>
                      <a:pt x="2" y="7"/>
                      <a:pt x="2" y="5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78"/>
              <p:cNvSpPr>
                <a:spLocks/>
              </p:cNvSpPr>
              <p:nvPr/>
            </p:nvSpPr>
            <p:spPr bwMode="auto">
              <a:xfrm>
                <a:off x="1764" y="2948"/>
                <a:ext cx="272" cy="55"/>
              </a:xfrm>
              <a:custGeom>
                <a:avLst/>
                <a:gdLst>
                  <a:gd name="T0" fmla="*/ 115 w 115"/>
                  <a:gd name="T1" fmla="*/ 3 h 23"/>
                  <a:gd name="T2" fmla="*/ 115 w 115"/>
                  <a:gd name="T3" fmla="*/ 23 h 23"/>
                  <a:gd name="T4" fmla="*/ 0 w 115"/>
                  <a:gd name="T5" fmla="*/ 21 h 23"/>
                  <a:gd name="T6" fmla="*/ 0 w 115"/>
                  <a:gd name="T7" fmla="*/ 1 h 23"/>
                  <a:gd name="T8" fmla="*/ 115 w 115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23">
                    <a:moveTo>
                      <a:pt x="115" y="3"/>
                    </a:moveTo>
                    <a:cubicBezTo>
                      <a:pt x="115" y="10"/>
                      <a:pt x="115" y="17"/>
                      <a:pt x="115" y="23"/>
                    </a:cubicBezTo>
                    <a:cubicBezTo>
                      <a:pt x="75" y="21"/>
                      <a:pt x="35" y="23"/>
                      <a:pt x="0" y="21"/>
                    </a:cubicBezTo>
                    <a:cubicBezTo>
                      <a:pt x="0" y="15"/>
                      <a:pt x="0" y="8"/>
                      <a:pt x="0" y="1"/>
                    </a:cubicBezTo>
                    <a:cubicBezTo>
                      <a:pt x="41" y="0"/>
                      <a:pt x="73" y="3"/>
                      <a:pt x="1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9"/>
              <p:cNvSpPr>
                <a:spLocks/>
              </p:cNvSpPr>
              <p:nvPr/>
            </p:nvSpPr>
            <p:spPr bwMode="auto">
              <a:xfrm>
                <a:off x="2517" y="2955"/>
                <a:ext cx="24" cy="12"/>
              </a:xfrm>
              <a:custGeom>
                <a:avLst/>
                <a:gdLst>
                  <a:gd name="T0" fmla="*/ 0 w 10"/>
                  <a:gd name="T1" fmla="*/ 1 h 5"/>
                  <a:gd name="T2" fmla="*/ 10 w 10"/>
                  <a:gd name="T3" fmla="*/ 1 h 5"/>
                  <a:gd name="T4" fmla="*/ 1 w 10"/>
                  <a:gd name="T5" fmla="*/ 4 h 5"/>
                  <a:gd name="T6" fmla="*/ 0 w 10"/>
                  <a:gd name="T7" fmla="*/ 3 h 5"/>
                  <a:gd name="T8" fmla="*/ 0 w 10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4" y="1"/>
                      <a:pt x="7" y="1"/>
                      <a:pt x="10" y="1"/>
                    </a:cubicBezTo>
                    <a:cubicBezTo>
                      <a:pt x="8" y="5"/>
                      <a:pt x="2" y="0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80"/>
              <p:cNvSpPr>
                <a:spLocks/>
              </p:cNvSpPr>
              <p:nvPr/>
            </p:nvSpPr>
            <p:spPr bwMode="auto">
              <a:xfrm>
                <a:off x="2543" y="2958"/>
                <a:ext cx="26" cy="7"/>
              </a:xfrm>
              <a:custGeom>
                <a:avLst/>
                <a:gdLst>
                  <a:gd name="T0" fmla="*/ 1 w 11"/>
                  <a:gd name="T1" fmla="*/ 0 h 3"/>
                  <a:gd name="T2" fmla="*/ 10 w 11"/>
                  <a:gd name="T3" fmla="*/ 0 h 3"/>
                  <a:gd name="T4" fmla="*/ 1 w 1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3">
                    <a:moveTo>
                      <a:pt x="1" y="0"/>
                    </a:moveTo>
                    <a:cubicBezTo>
                      <a:pt x="5" y="1"/>
                      <a:pt x="6" y="1"/>
                      <a:pt x="10" y="0"/>
                    </a:cubicBezTo>
                    <a:cubicBezTo>
                      <a:pt x="11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81"/>
              <p:cNvSpPr>
                <a:spLocks noEditPoints="1"/>
              </p:cNvSpPr>
              <p:nvPr/>
            </p:nvSpPr>
            <p:spPr bwMode="auto">
              <a:xfrm>
                <a:off x="1136" y="2967"/>
                <a:ext cx="26" cy="19"/>
              </a:xfrm>
              <a:custGeom>
                <a:avLst/>
                <a:gdLst>
                  <a:gd name="T0" fmla="*/ 2 w 11"/>
                  <a:gd name="T1" fmla="*/ 0 h 8"/>
                  <a:gd name="T2" fmla="*/ 11 w 11"/>
                  <a:gd name="T3" fmla="*/ 0 h 8"/>
                  <a:gd name="T4" fmla="*/ 11 w 11"/>
                  <a:gd name="T5" fmla="*/ 8 h 8"/>
                  <a:gd name="T6" fmla="*/ 2 w 11"/>
                  <a:gd name="T7" fmla="*/ 8 h 8"/>
                  <a:gd name="T8" fmla="*/ 0 w 11"/>
                  <a:gd name="T9" fmla="*/ 3 h 8"/>
                  <a:gd name="T10" fmla="*/ 2 w 11"/>
                  <a:gd name="T11" fmla="*/ 0 h 8"/>
                  <a:gd name="T12" fmla="*/ 9 w 11"/>
                  <a:gd name="T13" fmla="*/ 7 h 8"/>
                  <a:gd name="T14" fmla="*/ 10 w 11"/>
                  <a:gd name="T15" fmla="*/ 2 h 8"/>
                  <a:gd name="T16" fmla="*/ 7 w 11"/>
                  <a:gd name="T17" fmla="*/ 2 h 8"/>
                  <a:gd name="T18" fmla="*/ 9 w 11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5" y="0"/>
                      <a:pt x="8" y="0"/>
                      <a:pt x="11" y="0"/>
                    </a:cubicBezTo>
                    <a:cubicBezTo>
                      <a:pt x="11" y="3"/>
                      <a:pt x="11" y="6"/>
                      <a:pt x="11" y="8"/>
                    </a:cubicBezTo>
                    <a:cubicBezTo>
                      <a:pt x="8" y="8"/>
                      <a:pt x="5" y="8"/>
                      <a:pt x="2" y="8"/>
                    </a:cubicBezTo>
                    <a:cubicBezTo>
                      <a:pt x="2" y="6"/>
                      <a:pt x="0" y="6"/>
                      <a:pt x="0" y="3"/>
                    </a:cubicBezTo>
                    <a:cubicBezTo>
                      <a:pt x="4" y="6"/>
                      <a:pt x="0" y="2"/>
                      <a:pt x="2" y="0"/>
                    </a:cubicBezTo>
                    <a:close/>
                    <a:moveTo>
                      <a:pt x="9" y="7"/>
                    </a:moveTo>
                    <a:cubicBezTo>
                      <a:pt x="11" y="7"/>
                      <a:pt x="10" y="4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8" y="4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82"/>
              <p:cNvSpPr>
                <a:spLocks/>
              </p:cNvSpPr>
              <p:nvPr/>
            </p:nvSpPr>
            <p:spPr bwMode="auto">
              <a:xfrm>
                <a:off x="1164" y="2967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7 w 9"/>
                  <a:gd name="T3" fmla="*/ 0 h 10"/>
                  <a:gd name="T4" fmla="*/ 7 w 9"/>
                  <a:gd name="T5" fmla="*/ 8 h 10"/>
                  <a:gd name="T6" fmla="*/ 0 w 9"/>
                  <a:gd name="T7" fmla="*/ 9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6" y="4"/>
                      <a:pt x="9" y="7"/>
                      <a:pt x="7" y="8"/>
                    </a:cubicBezTo>
                    <a:cubicBezTo>
                      <a:pt x="5" y="10"/>
                      <a:pt x="3" y="7"/>
                      <a:pt x="0" y="9"/>
                    </a:cubicBezTo>
                    <a:cubicBezTo>
                      <a:pt x="0" y="5"/>
                      <a:pt x="2" y="4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83"/>
              <p:cNvSpPr>
                <a:spLocks/>
              </p:cNvSpPr>
              <p:nvPr/>
            </p:nvSpPr>
            <p:spPr bwMode="auto">
              <a:xfrm>
                <a:off x="2541" y="2970"/>
                <a:ext cx="31" cy="11"/>
              </a:xfrm>
              <a:custGeom>
                <a:avLst/>
                <a:gdLst>
                  <a:gd name="T0" fmla="*/ 6 w 13"/>
                  <a:gd name="T1" fmla="*/ 0 h 5"/>
                  <a:gd name="T2" fmla="*/ 13 w 13"/>
                  <a:gd name="T3" fmla="*/ 4 h 5"/>
                  <a:gd name="T4" fmla="*/ 0 w 13"/>
                  <a:gd name="T5" fmla="*/ 3 h 5"/>
                  <a:gd name="T6" fmla="*/ 6 w 1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6" y="0"/>
                    </a:moveTo>
                    <a:cubicBezTo>
                      <a:pt x="7" y="3"/>
                      <a:pt x="13" y="1"/>
                      <a:pt x="13" y="4"/>
                    </a:cubicBezTo>
                    <a:cubicBezTo>
                      <a:pt x="9" y="4"/>
                      <a:pt x="3" y="5"/>
                      <a:pt x="0" y="3"/>
                    </a:cubicBezTo>
                    <a:cubicBezTo>
                      <a:pt x="0" y="0"/>
                      <a:pt x="7" y="4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84"/>
              <p:cNvSpPr>
                <a:spLocks/>
              </p:cNvSpPr>
              <p:nvPr/>
            </p:nvSpPr>
            <p:spPr bwMode="auto">
              <a:xfrm>
                <a:off x="1150" y="297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4 w 5"/>
                  <a:gd name="T3" fmla="*/ 0 h 6"/>
                  <a:gd name="T4" fmla="*/ 3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2"/>
                      <a:pt x="5" y="5"/>
                      <a:pt x="3" y="5"/>
                    </a:cubicBezTo>
                    <a:cubicBezTo>
                      <a:pt x="0" y="6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85"/>
              <p:cNvSpPr>
                <a:spLocks/>
              </p:cNvSpPr>
              <p:nvPr/>
            </p:nvSpPr>
            <p:spPr bwMode="auto">
              <a:xfrm>
                <a:off x="2595" y="2977"/>
                <a:ext cx="12" cy="19"/>
              </a:xfrm>
              <a:custGeom>
                <a:avLst/>
                <a:gdLst>
                  <a:gd name="T0" fmla="*/ 4 w 5"/>
                  <a:gd name="T1" fmla="*/ 0 h 8"/>
                  <a:gd name="T2" fmla="*/ 5 w 5"/>
                  <a:gd name="T3" fmla="*/ 7 h 8"/>
                  <a:gd name="T4" fmla="*/ 0 w 5"/>
                  <a:gd name="T5" fmla="*/ 6 h 8"/>
                  <a:gd name="T6" fmla="*/ 0 w 5"/>
                  <a:gd name="T7" fmla="*/ 1 h 8"/>
                  <a:gd name="T8" fmla="*/ 4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cubicBezTo>
                      <a:pt x="3" y="4"/>
                      <a:pt x="4" y="5"/>
                      <a:pt x="5" y="7"/>
                    </a:cubicBezTo>
                    <a:cubicBezTo>
                      <a:pt x="2" y="8"/>
                      <a:pt x="2" y="5"/>
                      <a:pt x="0" y="6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86"/>
              <p:cNvSpPr>
                <a:spLocks/>
              </p:cNvSpPr>
              <p:nvPr/>
            </p:nvSpPr>
            <p:spPr bwMode="auto">
              <a:xfrm>
                <a:off x="2607" y="2974"/>
                <a:ext cx="10" cy="19"/>
              </a:xfrm>
              <a:custGeom>
                <a:avLst/>
                <a:gdLst>
                  <a:gd name="T0" fmla="*/ 1 w 4"/>
                  <a:gd name="T1" fmla="*/ 1 h 8"/>
                  <a:gd name="T2" fmla="*/ 3 w 4"/>
                  <a:gd name="T3" fmla="*/ 8 h 8"/>
                  <a:gd name="T4" fmla="*/ 1 w 4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1"/>
                    </a:moveTo>
                    <a:cubicBezTo>
                      <a:pt x="4" y="0"/>
                      <a:pt x="2" y="6"/>
                      <a:pt x="3" y="8"/>
                    </a:cubicBezTo>
                    <a:cubicBezTo>
                      <a:pt x="0" y="8"/>
                      <a:pt x="1" y="4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87"/>
              <p:cNvSpPr>
                <a:spLocks/>
              </p:cNvSpPr>
              <p:nvPr/>
            </p:nvSpPr>
            <p:spPr bwMode="auto">
              <a:xfrm>
                <a:off x="2423" y="2984"/>
                <a:ext cx="14" cy="14"/>
              </a:xfrm>
              <a:custGeom>
                <a:avLst/>
                <a:gdLst>
                  <a:gd name="T0" fmla="*/ 0 w 6"/>
                  <a:gd name="T1" fmla="*/ 0 h 6"/>
                  <a:gd name="T2" fmla="*/ 4 w 6"/>
                  <a:gd name="T3" fmla="*/ 0 h 6"/>
                  <a:gd name="T4" fmla="*/ 5 w 6"/>
                  <a:gd name="T5" fmla="*/ 6 h 6"/>
                  <a:gd name="T6" fmla="*/ 0 w 6"/>
                  <a:gd name="T7" fmla="*/ 6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4"/>
                      <a:pt x="5" y="6"/>
                    </a:cubicBezTo>
                    <a:cubicBezTo>
                      <a:pt x="4" y="6"/>
                      <a:pt x="2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88"/>
              <p:cNvSpPr>
                <a:spLocks/>
              </p:cNvSpPr>
              <p:nvPr/>
            </p:nvSpPr>
            <p:spPr bwMode="auto">
              <a:xfrm>
                <a:off x="1141" y="3003"/>
                <a:ext cx="21" cy="16"/>
              </a:xfrm>
              <a:custGeom>
                <a:avLst/>
                <a:gdLst>
                  <a:gd name="T0" fmla="*/ 9 w 9"/>
                  <a:gd name="T1" fmla="*/ 4 h 7"/>
                  <a:gd name="T2" fmla="*/ 0 w 9"/>
                  <a:gd name="T3" fmla="*/ 5 h 7"/>
                  <a:gd name="T4" fmla="*/ 0 w 9"/>
                  <a:gd name="T5" fmla="*/ 0 h 7"/>
                  <a:gd name="T6" fmla="*/ 7 w 9"/>
                  <a:gd name="T7" fmla="*/ 0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7"/>
                      <a:pt x="3" y="5"/>
                      <a:pt x="0" y="5"/>
                    </a:cubicBezTo>
                    <a:cubicBezTo>
                      <a:pt x="0" y="2"/>
                      <a:pt x="0" y="3"/>
                      <a:pt x="0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89"/>
              <p:cNvSpPr>
                <a:spLocks/>
              </p:cNvSpPr>
              <p:nvPr/>
            </p:nvSpPr>
            <p:spPr bwMode="auto">
              <a:xfrm>
                <a:off x="2532" y="3012"/>
                <a:ext cx="18" cy="15"/>
              </a:xfrm>
              <a:custGeom>
                <a:avLst/>
                <a:gdLst>
                  <a:gd name="T0" fmla="*/ 7 w 8"/>
                  <a:gd name="T1" fmla="*/ 2 h 6"/>
                  <a:gd name="T2" fmla="*/ 7 w 8"/>
                  <a:gd name="T3" fmla="*/ 5 h 6"/>
                  <a:gd name="T4" fmla="*/ 4 w 8"/>
                  <a:gd name="T5" fmla="*/ 2 h 6"/>
                  <a:gd name="T6" fmla="*/ 3 w 8"/>
                  <a:gd name="T7" fmla="*/ 3 h 6"/>
                  <a:gd name="T8" fmla="*/ 7 w 8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2"/>
                    </a:moveTo>
                    <a:cubicBezTo>
                      <a:pt x="7" y="3"/>
                      <a:pt x="7" y="4"/>
                      <a:pt x="7" y="5"/>
                    </a:cubicBezTo>
                    <a:cubicBezTo>
                      <a:pt x="3" y="6"/>
                      <a:pt x="8" y="3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0" y="1"/>
                      <a:pt x="7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90"/>
              <p:cNvSpPr>
                <a:spLocks/>
              </p:cNvSpPr>
              <p:nvPr/>
            </p:nvSpPr>
            <p:spPr bwMode="auto">
              <a:xfrm>
                <a:off x="2465" y="3015"/>
                <a:ext cx="14" cy="16"/>
              </a:xfrm>
              <a:custGeom>
                <a:avLst/>
                <a:gdLst>
                  <a:gd name="T0" fmla="*/ 5 w 6"/>
                  <a:gd name="T1" fmla="*/ 1 h 7"/>
                  <a:gd name="T2" fmla="*/ 5 w 6"/>
                  <a:gd name="T3" fmla="*/ 6 h 7"/>
                  <a:gd name="T4" fmla="*/ 2 w 6"/>
                  <a:gd name="T5" fmla="*/ 7 h 7"/>
                  <a:gd name="T6" fmla="*/ 0 w 6"/>
                  <a:gd name="T7" fmla="*/ 2 h 7"/>
                  <a:gd name="T8" fmla="*/ 5 w 6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4" y="3"/>
                      <a:pt x="6" y="3"/>
                      <a:pt x="5" y="6"/>
                    </a:cubicBezTo>
                    <a:cubicBezTo>
                      <a:pt x="4" y="6"/>
                      <a:pt x="3" y="6"/>
                      <a:pt x="2" y="7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3" y="3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91"/>
              <p:cNvSpPr>
                <a:spLocks/>
              </p:cNvSpPr>
              <p:nvPr/>
            </p:nvSpPr>
            <p:spPr bwMode="auto">
              <a:xfrm>
                <a:off x="1349" y="3019"/>
                <a:ext cx="10" cy="26"/>
              </a:xfrm>
              <a:custGeom>
                <a:avLst/>
                <a:gdLst>
                  <a:gd name="T0" fmla="*/ 2 w 4"/>
                  <a:gd name="T1" fmla="*/ 0 h 11"/>
                  <a:gd name="T2" fmla="*/ 3 w 4"/>
                  <a:gd name="T3" fmla="*/ 11 h 11"/>
                  <a:gd name="T4" fmla="*/ 2 w 4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4" y="4"/>
                      <a:pt x="4" y="8"/>
                      <a:pt x="3" y="11"/>
                    </a:cubicBezTo>
                    <a:cubicBezTo>
                      <a:pt x="2" y="7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92"/>
              <p:cNvSpPr>
                <a:spLocks/>
              </p:cNvSpPr>
              <p:nvPr/>
            </p:nvSpPr>
            <p:spPr bwMode="auto">
              <a:xfrm>
                <a:off x="2425" y="3017"/>
                <a:ext cx="40" cy="17"/>
              </a:xfrm>
              <a:custGeom>
                <a:avLst/>
                <a:gdLst>
                  <a:gd name="T0" fmla="*/ 16 w 17"/>
                  <a:gd name="T1" fmla="*/ 1 h 7"/>
                  <a:gd name="T2" fmla="*/ 15 w 17"/>
                  <a:gd name="T3" fmla="*/ 7 h 7"/>
                  <a:gd name="T4" fmla="*/ 2 w 17"/>
                  <a:gd name="T5" fmla="*/ 7 h 7"/>
                  <a:gd name="T6" fmla="*/ 0 w 17"/>
                  <a:gd name="T7" fmla="*/ 6 h 7"/>
                  <a:gd name="T8" fmla="*/ 0 w 17"/>
                  <a:gd name="T9" fmla="*/ 1 h 7"/>
                  <a:gd name="T10" fmla="*/ 16 w 1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16" y="1"/>
                    </a:moveTo>
                    <a:cubicBezTo>
                      <a:pt x="17" y="4"/>
                      <a:pt x="15" y="5"/>
                      <a:pt x="15" y="7"/>
                    </a:cubicBezTo>
                    <a:cubicBezTo>
                      <a:pt x="8" y="7"/>
                      <a:pt x="7" y="5"/>
                      <a:pt x="2" y="7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8" y="4"/>
                      <a:pt x="5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93"/>
              <p:cNvSpPr>
                <a:spLocks/>
              </p:cNvSpPr>
              <p:nvPr/>
            </p:nvSpPr>
            <p:spPr bwMode="auto">
              <a:xfrm>
                <a:off x="1629" y="3031"/>
                <a:ext cx="9" cy="22"/>
              </a:xfrm>
              <a:custGeom>
                <a:avLst/>
                <a:gdLst>
                  <a:gd name="T0" fmla="*/ 1 w 4"/>
                  <a:gd name="T1" fmla="*/ 0 h 9"/>
                  <a:gd name="T2" fmla="*/ 4 w 4"/>
                  <a:gd name="T3" fmla="*/ 0 h 9"/>
                  <a:gd name="T4" fmla="*/ 4 w 4"/>
                  <a:gd name="T5" fmla="*/ 9 h 9"/>
                  <a:gd name="T6" fmla="*/ 1 w 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4" y="6"/>
                      <a:pt x="4" y="9"/>
                    </a:cubicBezTo>
                    <a:cubicBezTo>
                      <a:pt x="2" y="7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94"/>
              <p:cNvSpPr>
                <a:spLocks/>
              </p:cNvSpPr>
              <p:nvPr/>
            </p:nvSpPr>
            <p:spPr bwMode="auto">
              <a:xfrm>
                <a:off x="2425" y="3036"/>
                <a:ext cx="12" cy="9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4"/>
                      <a:pt x="3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95"/>
              <p:cNvSpPr>
                <a:spLocks/>
              </p:cNvSpPr>
              <p:nvPr/>
            </p:nvSpPr>
            <p:spPr bwMode="auto">
              <a:xfrm>
                <a:off x="2437" y="3031"/>
                <a:ext cx="14" cy="17"/>
              </a:xfrm>
              <a:custGeom>
                <a:avLst/>
                <a:gdLst>
                  <a:gd name="T0" fmla="*/ 0 w 6"/>
                  <a:gd name="T1" fmla="*/ 2 h 7"/>
                  <a:gd name="T2" fmla="*/ 4 w 6"/>
                  <a:gd name="T3" fmla="*/ 2 h 7"/>
                  <a:gd name="T4" fmla="*/ 5 w 6"/>
                  <a:gd name="T5" fmla="*/ 5 h 7"/>
                  <a:gd name="T6" fmla="*/ 0 w 6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2"/>
                    </a:moveTo>
                    <a:cubicBezTo>
                      <a:pt x="4" y="0"/>
                      <a:pt x="4" y="7"/>
                      <a:pt x="4" y="2"/>
                    </a:cubicBezTo>
                    <a:cubicBezTo>
                      <a:pt x="6" y="2"/>
                      <a:pt x="5" y="4"/>
                      <a:pt x="5" y="5"/>
                    </a:cubicBezTo>
                    <a:cubicBezTo>
                      <a:pt x="3" y="6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96"/>
              <p:cNvSpPr>
                <a:spLocks/>
              </p:cNvSpPr>
              <p:nvPr/>
            </p:nvSpPr>
            <p:spPr bwMode="auto">
              <a:xfrm>
                <a:off x="2650" y="3041"/>
                <a:ext cx="45" cy="12"/>
              </a:xfrm>
              <a:custGeom>
                <a:avLst/>
                <a:gdLst>
                  <a:gd name="T0" fmla="*/ 19 w 19"/>
                  <a:gd name="T1" fmla="*/ 2 h 5"/>
                  <a:gd name="T2" fmla="*/ 0 w 19"/>
                  <a:gd name="T3" fmla="*/ 3 h 5"/>
                  <a:gd name="T4" fmla="*/ 19 w 19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5">
                    <a:moveTo>
                      <a:pt x="19" y="2"/>
                    </a:moveTo>
                    <a:cubicBezTo>
                      <a:pt x="14" y="5"/>
                      <a:pt x="6" y="3"/>
                      <a:pt x="0" y="3"/>
                    </a:cubicBezTo>
                    <a:cubicBezTo>
                      <a:pt x="3" y="0"/>
                      <a:pt x="14" y="1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97"/>
              <p:cNvSpPr>
                <a:spLocks/>
              </p:cNvSpPr>
              <p:nvPr/>
            </p:nvSpPr>
            <p:spPr bwMode="auto">
              <a:xfrm>
                <a:off x="2167" y="3041"/>
                <a:ext cx="52" cy="23"/>
              </a:xfrm>
              <a:custGeom>
                <a:avLst/>
                <a:gdLst>
                  <a:gd name="T0" fmla="*/ 1 w 22"/>
                  <a:gd name="T1" fmla="*/ 3 h 10"/>
                  <a:gd name="T2" fmla="*/ 22 w 22"/>
                  <a:gd name="T3" fmla="*/ 7 h 10"/>
                  <a:gd name="T4" fmla="*/ 21 w 22"/>
                  <a:gd name="T5" fmla="*/ 5 h 10"/>
                  <a:gd name="T6" fmla="*/ 18 w 22"/>
                  <a:gd name="T7" fmla="*/ 7 h 10"/>
                  <a:gd name="T8" fmla="*/ 19 w 22"/>
                  <a:gd name="T9" fmla="*/ 5 h 10"/>
                  <a:gd name="T10" fmla="*/ 15 w 22"/>
                  <a:gd name="T11" fmla="*/ 6 h 10"/>
                  <a:gd name="T12" fmla="*/ 14 w 22"/>
                  <a:gd name="T13" fmla="*/ 6 h 10"/>
                  <a:gd name="T14" fmla="*/ 13 w 22"/>
                  <a:gd name="T15" fmla="*/ 9 h 10"/>
                  <a:gd name="T16" fmla="*/ 0 w 22"/>
                  <a:gd name="T17" fmla="*/ 8 h 10"/>
                  <a:gd name="T18" fmla="*/ 1 w 22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0">
                    <a:moveTo>
                      <a:pt x="1" y="3"/>
                    </a:moveTo>
                    <a:cubicBezTo>
                      <a:pt x="7" y="7"/>
                      <a:pt x="19" y="0"/>
                      <a:pt x="22" y="7"/>
                    </a:cubicBezTo>
                    <a:cubicBezTo>
                      <a:pt x="21" y="7"/>
                      <a:pt x="21" y="6"/>
                      <a:pt x="21" y="5"/>
                    </a:cubicBezTo>
                    <a:cubicBezTo>
                      <a:pt x="20" y="6"/>
                      <a:pt x="20" y="8"/>
                      <a:pt x="18" y="7"/>
                    </a:cubicBezTo>
                    <a:cubicBezTo>
                      <a:pt x="18" y="7"/>
                      <a:pt x="19" y="6"/>
                      <a:pt x="19" y="5"/>
                    </a:cubicBezTo>
                    <a:cubicBezTo>
                      <a:pt x="17" y="5"/>
                      <a:pt x="17" y="6"/>
                      <a:pt x="15" y="6"/>
                    </a:cubicBezTo>
                    <a:cubicBezTo>
                      <a:pt x="19" y="8"/>
                      <a:pt x="14" y="10"/>
                      <a:pt x="14" y="6"/>
                    </a:cubicBezTo>
                    <a:cubicBezTo>
                      <a:pt x="13" y="6"/>
                      <a:pt x="13" y="8"/>
                      <a:pt x="13" y="9"/>
                    </a:cubicBezTo>
                    <a:cubicBezTo>
                      <a:pt x="8" y="10"/>
                      <a:pt x="5" y="8"/>
                      <a:pt x="0" y="8"/>
                    </a:cubicBezTo>
                    <a:cubicBezTo>
                      <a:pt x="1" y="5"/>
                      <a:pt x="3" y="7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98"/>
              <p:cNvSpPr>
                <a:spLocks/>
              </p:cNvSpPr>
              <p:nvPr/>
            </p:nvSpPr>
            <p:spPr bwMode="auto">
              <a:xfrm>
                <a:off x="1731" y="3050"/>
                <a:ext cx="26" cy="10"/>
              </a:xfrm>
              <a:custGeom>
                <a:avLst/>
                <a:gdLst>
                  <a:gd name="T0" fmla="*/ 0 w 11"/>
                  <a:gd name="T1" fmla="*/ 2 h 4"/>
                  <a:gd name="T2" fmla="*/ 11 w 11"/>
                  <a:gd name="T3" fmla="*/ 1 h 4"/>
                  <a:gd name="T4" fmla="*/ 0 w 11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0" y="2"/>
                    </a:moveTo>
                    <a:cubicBezTo>
                      <a:pt x="2" y="0"/>
                      <a:pt x="7" y="2"/>
                      <a:pt x="11" y="1"/>
                    </a:cubicBezTo>
                    <a:cubicBezTo>
                      <a:pt x="9" y="4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99"/>
              <p:cNvSpPr>
                <a:spLocks/>
              </p:cNvSpPr>
              <p:nvPr/>
            </p:nvSpPr>
            <p:spPr bwMode="auto">
              <a:xfrm>
                <a:off x="1735" y="3062"/>
                <a:ext cx="15" cy="14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3 h 6"/>
                  <a:gd name="T4" fmla="*/ 0 w 6"/>
                  <a:gd name="T5" fmla="*/ 4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2"/>
                      <a:pt x="2" y="4"/>
                      <a:pt x="6" y="3"/>
                    </a:cubicBezTo>
                    <a:cubicBezTo>
                      <a:pt x="6" y="6"/>
                      <a:pt x="2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00"/>
              <p:cNvSpPr>
                <a:spLocks/>
              </p:cNvSpPr>
              <p:nvPr/>
            </p:nvSpPr>
            <p:spPr bwMode="auto">
              <a:xfrm>
                <a:off x="2034" y="3062"/>
                <a:ext cx="21" cy="14"/>
              </a:xfrm>
              <a:custGeom>
                <a:avLst/>
                <a:gdLst>
                  <a:gd name="T0" fmla="*/ 7 w 9"/>
                  <a:gd name="T1" fmla="*/ 0 h 6"/>
                  <a:gd name="T2" fmla="*/ 7 w 9"/>
                  <a:gd name="T3" fmla="*/ 5 h 6"/>
                  <a:gd name="T4" fmla="*/ 0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6" y="4"/>
                      <a:pt x="9" y="3"/>
                      <a:pt x="7" y="5"/>
                    </a:cubicBezTo>
                    <a:cubicBezTo>
                      <a:pt x="4" y="6"/>
                      <a:pt x="4" y="4"/>
                      <a:pt x="0" y="4"/>
                    </a:cubicBezTo>
                    <a:cubicBezTo>
                      <a:pt x="0" y="0"/>
                      <a:pt x="3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01"/>
              <p:cNvSpPr>
                <a:spLocks/>
              </p:cNvSpPr>
              <p:nvPr/>
            </p:nvSpPr>
            <p:spPr bwMode="auto">
              <a:xfrm>
                <a:off x="1728" y="3074"/>
                <a:ext cx="29" cy="14"/>
              </a:xfrm>
              <a:custGeom>
                <a:avLst/>
                <a:gdLst>
                  <a:gd name="T0" fmla="*/ 0 w 12"/>
                  <a:gd name="T1" fmla="*/ 2 h 6"/>
                  <a:gd name="T2" fmla="*/ 12 w 12"/>
                  <a:gd name="T3" fmla="*/ 1 h 6"/>
                  <a:gd name="T4" fmla="*/ 8 w 12"/>
                  <a:gd name="T5" fmla="*/ 6 h 6"/>
                  <a:gd name="T6" fmla="*/ 0 w 1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2" y="0"/>
                      <a:pt x="8" y="2"/>
                      <a:pt x="12" y="1"/>
                    </a:cubicBezTo>
                    <a:cubicBezTo>
                      <a:pt x="12" y="5"/>
                      <a:pt x="6" y="2"/>
                      <a:pt x="8" y="6"/>
                    </a:cubicBezTo>
                    <a:cubicBezTo>
                      <a:pt x="7" y="3"/>
                      <a:pt x="3" y="3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02"/>
              <p:cNvSpPr>
                <a:spLocks/>
              </p:cNvSpPr>
              <p:nvPr/>
            </p:nvSpPr>
            <p:spPr bwMode="auto">
              <a:xfrm>
                <a:off x="1534" y="3083"/>
                <a:ext cx="19" cy="24"/>
              </a:xfrm>
              <a:custGeom>
                <a:avLst/>
                <a:gdLst>
                  <a:gd name="T0" fmla="*/ 3 w 8"/>
                  <a:gd name="T1" fmla="*/ 0 h 10"/>
                  <a:gd name="T2" fmla="*/ 7 w 8"/>
                  <a:gd name="T3" fmla="*/ 5 h 10"/>
                  <a:gd name="T4" fmla="*/ 2 w 8"/>
                  <a:gd name="T5" fmla="*/ 9 h 10"/>
                  <a:gd name="T6" fmla="*/ 1 w 8"/>
                  <a:gd name="T7" fmla="*/ 3 h 10"/>
                  <a:gd name="T8" fmla="*/ 3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cubicBezTo>
                      <a:pt x="8" y="1"/>
                      <a:pt x="0" y="9"/>
                      <a:pt x="7" y="5"/>
                    </a:cubicBezTo>
                    <a:cubicBezTo>
                      <a:pt x="7" y="9"/>
                      <a:pt x="5" y="10"/>
                      <a:pt x="2" y="9"/>
                    </a:cubicBezTo>
                    <a:cubicBezTo>
                      <a:pt x="2" y="6"/>
                      <a:pt x="0" y="6"/>
                      <a:pt x="1" y="3"/>
                    </a:cubicBezTo>
                    <a:cubicBezTo>
                      <a:pt x="3" y="6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03"/>
              <p:cNvSpPr>
                <a:spLocks/>
              </p:cNvSpPr>
              <p:nvPr/>
            </p:nvSpPr>
            <p:spPr bwMode="auto">
              <a:xfrm>
                <a:off x="1740" y="3102"/>
                <a:ext cx="17" cy="36"/>
              </a:xfrm>
              <a:custGeom>
                <a:avLst/>
                <a:gdLst>
                  <a:gd name="T0" fmla="*/ 4 w 7"/>
                  <a:gd name="T1" fmla="*/ 0 h 15"/>
                  <a:gd name="T2" fmla="*/ 4 w 7"/>
                  <a:gd name="T3" fmla="*/ 15 h 15"/>
                  <a:gd name="T4" fmla="*/ 4 w 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4" y="0"/>
                    </a:moveTo>
                    <a:cubicBezTo>
                      <a:pt x="7" y="2"/>
                      <a:pt x="7" y="14"/>
                      <a:pt x="4" y="15"/>
                    </a:cubicBezTo>
                    <a:cubicBezTo>
                      <a:pt x="0" y="14"/>
                      <a:pt x="3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04"/>
              <p:cNvSpPr>
                <a:spLocks/>
              </p:cNvSpPr>
              <p:nvPr/>
            </p:nvSpPr>
            <p:spPr bwMode="auto">
              <a:xfrm>
                <a:off x="1759" y="3102"/>
                <a:ext cx="71" cy="46"/>
              </a:xfrm>
              <a:custGeom>
                <a:avLst/>
                <a:gdLst>
                  <a:gd name="T0" fmla="*/ 2 w 30"/>
                  <a:gd name="T1" fmla="*/ 0 h 19"/>
                  <a:gd name="T2" fmla="*/ 29 w 30"/>
                  <a:gd name="T3" fmla="*/ 1 h 19"/>
                  <a:gd name="T4" fmla="*/ 28 w 30"/>
                  <a:gd name="T5" fmla="*/ 13 h 19"/>
                  <a:gd name="T6" fmla="*/ 14 w 30"/>
                  <a:gd name="T7" fmla="*/ 13 h 19"/>
                  <a:gd name="T8" fmla="*/ 12 w 30"/>
                  <a:gd name="T9" fmla="*/ 19 h 19"/>
                  <a:gd name="T10" fmla="*/ 10 w 30"/>
                  <a:gd name="T11" fmla="*/ 13 h 19"/>
                  <a:gd name="T12" fmla="*/ 3 w 30"/>
                  <a:gd name="T13" fmla="*/ 14 h 19"/>
                  <a:gd name="T14" fmla="*/ 2 w 30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9">
                    <a:moveTo>
                      <a:pt x="2" y="0"/>
                    </a:moveTo>
                    <a:cubicBezTo>
                      <a:pt x="9" y="2"/>
                      <a:pt x="20" y="1"/>
                      <a:pt x="29" y="1"/>
                    </a:cubicBezTo>
                    <a:cubicBezTo>
                      <a:pt x="30" y="6"/>
                      <a:pt x="28" y="9"/>
                      <a:pt x="28" y="13"/>
                    </a:cubicBezTo>
                    <a:cubicBezTo>
                      <a:pt x="23" y="12"/>
                      <a:pt x="21" y="15"/>
                      <a:pt x="14" y="13"/>
                    </a:cubicBezTo>
                    <a:cubicBezTo>
                      <a:pt x="11" y="14"/>
                      <a:pt x="12" y="17"/>
                      <a:pt x="12" y="19"/>
                    </a:cubicBezTo>
                    <a:cubicBezTo>
                      <a:pt x="10" y="18"/>
                      <a:pt x="11" y="15"/>
                      <a:pt x="10" y="13"/>
                    </a:cubicBezTo>
                    <a:cubicBezTo>
                      <a:pt x="9" y="16"/>
                      <a:pt x="4" y="11"/>
                      <a:pt x="3" y="14"/>
                    </a:cubicBezTo>
                    <a:cubicBezTo>
                      <a:pt x="1" y="12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Freeform 206"/>
            <p:cNvSpPr>
              <a:spLocks/>
            </p:cNvSpPr>
            <p:nvPr/>
          </p:nvSpPr>
          <p:spPr bwMode="auto">
            <a:xfrm>
              <a:off x="1900238" y="4929188"/>
              <a:ext cx="42862" cy="22225"/>
            </a:xfrm>
            <a:custGeom>
              <a:avLst/>
              <a:gdLst>
                <a:gd name="T0" fmla="*/ 1 w 11"/>
                <a:gd name="T1" fmla="*/ 0 h 6"/>
                <a:gd name="T2" fmla="*/ 9 w 11"/>
                <a:gd name="T3" fmla="*/ 0 h 6"/>
                <a:gd name="T4" fmla="*/ 0 w 11"/>
                <a:gd name="T5" fmla="*/ 4 h 6"/>
                <a:gd name="T6" fmla="*/ 1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4" y="0"/>
                    <a:pt x="7" y="0"/>
                    <a:pt x="9" y="0"/>
                  </a:cubicBezTo>
                  <a:cubicBezTo>
                    <a:pt x="11" y="6"/>
                    <a:pt x="4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7"/>
            <p:cNvSpPr>
              <a:spLocks/>
            </p:cNvSpPr>
            <p:nvPr/>
          </p:nvSpPr>
          <p:spPr bwMode="auto">
            <a:xfrm>
              <a:off x="1924050" y="4921251"/>
              <a:ext cx="52387" cy="33338"/>
            </a:xfrm>
            <a:custGeom>
              <a:avLst/>
              <a:gdLst>
                <a:gd name="T0" fmla="*/ 5 w 14"/>
                <a:gd name="T1" fmla="*/ 7 h 9"/>
                <a:gd name="T2" fmla="*/ 13 w 14"/>
                <a:gd name="T3" fmla="*/ 3 h 9"/>
                <a:gd name="T4" fmla="*/ 5 w 14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5" y="7"/>
                  </a:moveTo>
                  <a:cubicBezTo>
                    <a:pt x="0" y="3"/>
                    <a:pt x="11" y="0"/>
                    <a:pt x="13" y="3"/>
                  </a:cubicBezTo>
                  <a:cubicBezTo>
                    <a:pt x="14" y="9"/>
                    <a:pt x="7" y="6"/>
                    <a:pt x="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8"/>
            <p:cNvSpPr>
              <a:spLocks/>
            </p:cNvSpPr>
            <p:nvPr/>
          </p:nvSpPr>
          <p:spPr bwMode="auto">
            <a:xfrm>
              <a:off x="1973263" y="4929188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9 w 11"/>
                <a:gd name="T3" fmla="*/ 0 h 7"/>
                <a:gd name="T4" fmla="*/ 0 w 11"/>
                <a:gd name="T5" fmla="*/ 5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0"/>
                    <a:pt x="7" y="0"/>
                    <a:pt x="9" y="0"/>
                  </a:cubicBezTo>
                  <a:cubicBezTo>
                    <a:pt x="11" y="7"/>
                    <a:pt x="5" y="5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9"/>
            <p:cNvSpPr>
              <a:spLocks/>
            </p:cNvSpPr>
            <p:nvPr/>
          </p:nvSpPr>
          <p:spPr bwMode="auto">
            <a:xfrm>
              <a:off x="2001838" y="4924426"/>
              <a:ext cx="46037" cy="26988"/>
            </a:xfrm>
            <a:custGeom>
              <a:avLst/>
              <a:gdLst>
                <a:gd name="T0" fmla="*/ 2 w 12"/>
                <a:gd name="T1" fmla="*/ 6 h 7"/>
                <a:gd name="T2" fmla="*/ 11 w 12"/>
                <a:gd name="T3" fmla="*/ 2 h 7"/>
                <a:gd name="T4" fmla="*/ 2 w 12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2" y="6"/>
                  </a:moveTo>
                  <a:cubicBezTo>
                    <a:pt x="0" y="0"/>
                    <a:pt x="9" y="1"/>
                    <a:pt x="11" y="2"/>
                  </a:cubicBezTo>
                  <a:cubicBezTo>
                    <a:pt x="12" y="7"/>
                    <a:pt x="7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0"/>
            <p:cNvSpPr>
              <a:spLocks/>
            </p:cNvSpPr>
            <p:nvPr/>
          </p:nvSpPr>
          <p:spPr bwMode="auto">
            <a:xfrm>
              <a:off x="2044700" y="4929188"/>
              <a:ext cx="17462" cy="19050"/>
            </a:xfrm>
            <a:custGeom>
              <a:avLst/>
              <a:gdLst>
                <a:gd name="T0" fmla="*/ 2 w 5"/>
                <a:gd name="T1" fmla="*/ 0 h 5"/>
                <a:gd name="T2" fmla="*/ 3 w 5"/>
                <a:gd name="T3" fmla="*/ 5 h 5"/>
                <a:gd name="T4" fmla="*/ 0 w 5"/>
                <a:gd name="T5" fmla="*/ 5 h 5"/>
                <a:gd name="T6" fmla="*/ 2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1"/>
            <p:cNvSpPr>
              <a:spLocks/>
            </p:cNvSpPr>
            <p:nvPr/>
          </p:nvSpPr>
          <p:spPr bwMode="auto">
            <a:xfrm>
              <a:off x="1874838" y="4932363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3 h 3"/>
                <a:gd name="T4" fmla="*/ 0 w 6"/>
                <a:gd name="T5" fmla="*/ 3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1"/>
                    <a:pt x="6" y="2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2"/>
            <p:cNvSpPr>
              <a:spLocks/>
            </p:cNvSpPr>
            <p:nvPr/>
          </p:nvSpPr>
          <p:spPr bwMode="auto">
            <a:xfrm>
              <a:off x="2386013" y="4973638"/>
              <a:ext cx="19050" cy="15875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2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1" y="4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3"/>
            <p:cNvSpPr>
              <a:spLocks noEditPoints="1"/>
            </p:cNvSpPr>
            <p:nvPr/>
          </p:nvSpPr>
          <p:spPr bwMode="auto">
            <a:xfrm>
              <a:off x="1592263" y="2500313"/>
              <a:ext cx="1633537" cy="2508250"/>
            </a:xfrm>
            <a:custGeom>
              <a:avLst/>
              <a:gdLst>
                <a:gd name="T0" fmla="*/ 346 w 434"/>
                <a:gd name="T1" fmla="*/ 117 h 666"/>
                <a:gd name="T2" fmla="*/ 323 w 434"/>
                <a:gd name="T3" fmla="*/ 84 h 666"/>
                <a:gd name="T4" fmla="*/ 313 w 434"/>
                <a:gd name="T5" fmla="*/ 38 h 666"/>
                <a:gd name="T6" fmla="*/ 301 w 434"/>
                <a:gd name="T7" fmla="*/ 622 h 666"/>
                <a:gd name="T8" fmla="*/ 279 w 434"/>
                <a:gd name="T9" fmla="*/ 635 h 666"/>
                <a:gd name="T10" fmla="*/ 243 w 434"/>
                <a:gd name="T11" fmla="*/ 637 h 666"/>
                <a:gd name="T12" fmla="*/ 226 w 434"/>
                <a:gd name="T13" fmla="*/ 646 h 666"/>
                <a:gd name="T14" fmla="*/ 227 w 434"/>
                <a:gd name="T15" fmla="*/ 657 h 666"/>
                <a:gd name="T16" fmla="*/ 1 w 434"/>
                <a:gd name="T17" fmla="*/ 645 h 666"/>
                <a:gd name="T18" fmla="*/ 21 w 434"/>
                <a:gd name="T19" fmla="*/ 639 h 666"/>
                <a:gd name="T20" fmla="*/ 33 w 434"/>
                <a:gd name="T21" fmla="*/ 589 h 666"/>
                <a:gd name="T22" fmla="*/ 36 w 434"/>
                <a:gd name="T23" fmla="*/ 551 h 666"/>
                <a:gd name="T24" fmla="*/ 195 w 434"/>
                <a:gd name="T25" fmla="*/ 443 h 666"/>
                <a:gd name="T26" fmla="*/ 213 w 434"/>
                <a:gd name="T27" fmla="*/ 544 h 666"/>
                <a:gd name="T28" fmla="*/ 251 w 434"/>
                <a:gd name="T29" fmla="*/ 129 h 666"/>
                <a:gd name="T30" fmla="*/ 256 w 434"/>
                <a:gd name="T31" fmla="*/ 96 h 666"/>
                <a:gd name="T32" fmla="*/ 279 w 434"/>
                <a:gd name="T33" fmla="*/ 209 h 666"/>
                <a:gd name="T34" fmla="*/ 331 w 434"/>
                <a:gd name="T35" fmla="*/ 8 h 666"/>
                <a:gd name="T36" fmla="*/ 367 w 434"/>
                <a:gd name="T37" fmla="*/ 7 h 666"/>
                <a:gd name="T38" fmla="*/ 356 w 434"/>
                <a:gd name="T39" fmla="*/ 88 h 666"/>
                <a:gd name="T40" fmla="*/ 355 w 434"/>
                <a:gd name="T41" fmla="*/ 114 h 666"/>
                <a:gd name="T42" fmla="*/ 355 w 434"/>
                <a:gd name="T43" fmla="*/ 138 h 666"/>
                <a:gd name="T44" fmla="*/ 433 w 434"/>
                <a:gd name="T45" fmla="*/ 163 h 666"/>
                <a:gd name="T46" fmla="*/ 329 w 434"/>
                <a:gd name="T47" fmla="*/ 141 h 666"/>
                <a:gd name="T48" fmla="*/ 154 w 434"/>
                <a:gd name="T49" fmla="*/ 451 h 666"/>
                <a:gd name="T50" fmla="*/ 180 w 434"/>
                <a:gd name="T51" fmla="*/ 451 h 666"/>
                <a:gd name="T52" fmla="*/ 140 w 434"/>
                <a:gd name="T53" fmla="*/ 453 h 666"/>
                <a:gd name="T54" fmla="*/ 135 w 434"/>
                <a:gd name="T55" fmla="*/ 549 h 666"/>
                <a:gd name="T56" fmla="*/ 149 w 434"/>
                <a:gd name="T57" fmla="*/ 570 h 666"/>
                <a:gd name="T58" fmla="*/ 145 w 434"/>
                <a:gd name="T59" fmla="*/ 583 h 666"/>
                <a:gd name="T60" fmla="*/ 155 w 434"/>
                <a:gd name="T61" fmla="*/ 599 h 666"/>
                <a:gd name="T62" fmla="*/ 152 w 434"/>
                <a:gd name="T63" fmla="*/ 574 h 666"/>
                <a:gd name="T64" fmla="*/ 158 w 434"/>
                <a:gd name="T65" fmla="*/ 566 h 666"/>
                <a:gd name="T66" fmla="*/ 172 w 434"/>
                <a:gd name="T67" fmla="*/ 562 h 666"/>
                <a:gd name="T68" fmla="*/ 177 w 434"/>
                <a:gd name="T69" fmla="*/ 568 h 666"/>
                <a:gd name="T70" fmla="*/ 179 w 434"/>
                <a:gd name="T71" fmla="*/ 625 h 666"/>
                <a:gd name="T72" fmla="*/ 184 w 434"/>
                <a:gd name="T73" fmla="*/ 453 h 666"/>
                <a:gd name="T74" fmla="*/ 89 w 434"/>
                <a:gd name="T75" fmla="*/ 585 h 666"/>
                <a:gd name="T76" fmla="*/ 92 w 434"/>
                <a:gd name="T77" fmla="*/ 574 h 666"/>
                <a:gd name="T78" fmla="*/ 95 w 434"/>
                <a:gd name="T79" fmla="*/ 562 h 666"/>
                <a:gd name="T80" fmla="*/ 60 w 434"/>
                <a:gd name="T81" fmla="*/ 454 h 666"/>
                <a:gd name="T82" fmla="*/ 85 w 434"/>
                <a:gd name="T83" fmla="*/ 625 h 666"/>
                <a:gd name="T84" fmla="*/ 81 w 434"/>
                <a:gd name="T85" fmla="*/ 607 h 666"/>
                <a:gd name="T86" fmla="*/ 194 w 434"/>
                <a:gd name="T87" fmla="*/ 504 h 666"/>
                <a:gd name="T88" fmla="*/ 193 w 434"/>
                <a:gd name="T89" fmla="*/ 506 h 666"/>
                <a:gd name="T90" fmla="*/ 115 w 434"/>
                <a:gd name="T91" fmla="*/ 512 h 666"/>
                <a:gd name="T92" fmla="*/ 192 w 434"/>
                <a:gd name="T93" fmla="*/ 545 h 666"/>
                <a:gd name="T94" fmla="*/ 212 w 434"/>
                <a:gd name="T95" fmla="*/ 545 h 666"/>
                <a:gd name="T96" fmla="*/ 113 w 434"/>
                <a:gd name="T97" fmla="*/ 551 h 666"/>
                <a:gd name="T98" fmla="*/ 213 w 434"/>
                <a:gd name="T99" fmla="*/ 571 h 666"/>
                <a:gd name="T100" fmla="*/ 149 w 434"/>
                <a:gd name="T101" fmla="*/ 563 h 666"/>
                <a:gd name="T102" fmla="*/ 148 w 434"/>
                <a:gd name="T103" fmla="*/ 609 h 666"/>
                <a:gd name="T104" fmla="*/ 265 w 434"/>
                <a:gd name="T105" fmla="*/ 614 h 666"/>
                <a:gd name="T106" fmla="*/ 231 w 434"/>
                <a:gd name="T107" fmla="*/ 641 h 666"/>
                <a:gd name="T108" fmla="*/ 91 w 434"/>
                <a:gd name="T109" fmla="*/ 645 h 666"/>
                <a:gd name="T110" fmla="*/ 110 w 434"/>
                <a:gd name="T111" fmla="*/ 645 h 666"/>
                <a:gd name="T112" fmla="*/ 93 w 434"/>
                <a:gd name="T113" fmla="*/ 650 h 666"/>
                <a:gd name="T114" fmla="*/ 122 w 434"/>
                <a:gd name="T115" fmla="*/ 645 h 666"/>
                <a:gd name="T116" fmla="*/ 120 w 434"/>
                <a:gd name="T117" fmla="*/ 646 h 666"/>
                <a:gd name="T118" fmla="*/ 75 w 434"/>
                <a:gd name="T119" fmla="*/ 649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666">
                  <a:moveTo>
                    <a:pt x="344" y="138"/>
                  </a:moveTo>
                  <a:cubicBezTo>
                    <a:pt x="343" y="135"/>
                    <a:pt x="333" y="136"/>
                    <a:pt x="328" y="133"/>
                  </a:cubicBezTo>
                  <a:cubicBezTo>
                    <a:pt x="329" y="129"/>
                    <a:pt x="329" y="123"/>
                    <a:pt x="329" y="117"/>
                  </a:cubicBezTo>
                  <a:cubicBezTo>
                    <a:pt x="335" y="117"/>
                    <a:pt x="340" y="117"/>
                    <a:pt x="346" y="117"/>
                  </a:cubicBezTo>
                  <a:cubicBezTo>
                    <a:pt x="346" y="109"/>
                    <a:pt x="336" y="110"/>
                    <a:pt x="329" y="109"/>
                  </a:cubicBezTo>
                  <a:cubicBezTo>
                    <a:pt x="329" y="104"/>
                    <a:pt x="329" y="98"/>
                    <a:pt x="329" y="92"/>
                  </a:cubicBezTo>
                  <a:cubicBezTo>
                    <a:pt x="335" y="92"/>
                    <a:pt x="340" y="92"/>
                    <a:pt x="346" y="92"/>
                  </a:cubicBezTo>
                  <a:cubicBezTo>
                    <a:pt x="346" y="84"/>
                    <a:pt x="332" y="86"/>
                    <a:pt x="323" y="84"/>
                  </a:cubicBezTo>
                  <a:cubicBezTo>
                    <a:pt x="325" y="75"/>
                    <a:pt x="325" y="61"/>
                    <a:pt x="325" y="47"/>
                  </a:cubicBezTo>
                  <a:cubicBezTo>
                    <a:pt x="325" y="43"/>
                    <a:pt x="328" y="48"/>
                    <a:pt x="331" y="46"/>
                  </a:cubicBezTo>
                  <a:cubicBezTo>
                    <a:pt x="331" y="40"/>
                    <a:pt x="326" y="38"/>
                    <a:pt x="322" y="35"/>
                  </a:cubicBezTo>
                  <a:cubicBezTo>
                    <a:pt x="316" y="33"/>
                    <a:pt x="317" y="42"/>
                    <a:pt x="313" y="38"/>
                  </a:cubicBezTo>
                  <a:cubicBezTo>
                    <a:pt x="309" y="201"/>
                    <a:pt x="308" y="366"/>
                    <a:pt x="302" y="524"/>
                  </a:cubicBezTo>
                  <a:cubicBezTo>
                    <a:pt x="304" y="524"/>
                    <a:pt x="306" y="524"/>
                    <a:pt x="307" y="525"/>
                  </a:cubicBezTo>
                  <a:cubicBezTo>
                    <a:pt x="307" y="528"/>
                    <a:pt x="305" y="524"/>
                    <a:pt x="303" y="525"/>
                  </a:cubicBezTo>
                  <a:cubicBezTo>
                    <a:pt x="302" y="559"/>
                    <a:pt x="302" y="591"/>
                    <a:pt x="301" y="622"/>
                  </a:cubicBezTo>
                  <a:cubicBezTo>
                    <a:pt x="293" y="622"/>
                    <a:pt x="289" y="624"/>
                    <a:pt x="282" y="623"/>
                  </a:cubicBezTo>
                  <a:cubicBezTo>
                    <a:pt x="287" y="627"/>
                    <a:pt x="305" y="620"/>
                    <a:pt x="306" y="628"/>
                  </a:cubicBezTo>
                  <a:cubicBezTo>
                    <a:pt x="301" y="626"/>
                    <a:pt x="292" y="626"/>
                    <a:pt x="282" y="628"/>
                  </a:cubicBezTo>
                  <a:cubicBezTo>
                    <a:pt x="279" y="629"/>
                    <a:pt x="281" y="634"/>
                    <a:pt x="279" y="635"/>
                  </a:cubicBezTo>
                  <a:cubicBezTo>
                    <a:pt x="271" y="636"/>
                    <a:pt x="264" y="635"/>
                    <a:pt x="260" y="635"/>
                  </a:cubicBezTo>
                  <a:cubicBezTo>
                    <a:pt x="259" y="635"/>
                    <a:pt x="254" y="640"/>
                    <a:pt x="256" y="635"/>
                  </a:cubicBezTo>
                  <a:cubicBezTo>
                    <a:pt x="254" y="642"/>
                    <a:pt x="245" y="638"/>
                    <a:pt x="242" y="643"/>
                  </a:cubicBezTo>
                  <a:cubicBezTo>
                    <a:pt x="240" y="642"/>
                    <a:pt x="241" y="639"/>
                    <a:pt x="243" y="637"/>
                  </a:cubicBezTo>
                  <a:cubicBezTo>
                    <a:pt x="239" y="637"/>
                    <a:pt x="238" y="639"/>
                    <a:pt x="237" y="636"/>
                  </a:cubicBezTo>
                  <a:cubicBezTo>
                    <a:pt x="234" y="637"/>
                    <a:pt x="233" y="640"/>
                    <a:pt x="232" y="642"/>
                  </a:cubicBezTo>
                  <a:cubicBezTo>
                    <a:pt x="233" y="648"/>
                    <a:pt x="235" y="643"/>
                    <a:pt x="239" y="645"/>
                  </a:cubicBezTo>
                  <a:cubicBezTo>
                    <a:pt x="236" y="648"/>
                    <a:pt x="230" y="646"/>
                    <a:pt x="226" y="646"/>
                  </a:cubicBezTo>
                  <a:cubicBezTo>
                    <a:pt x="224" y="648"/>
                    <a:pt x="227" y="651"/>
                    <a:pt x="226" y="654"/>
                  </a:cubicBezTo>
                  <a:cubicBezTo>
                    <a:pt x="235" y="655"/>
                    <a:pt x="245" y="655"/>
                    <a:pt x="255" y="655"/>
                  </a:cubicBezTo>
                  <a:cubicBezTo>
                    <a:pt x="250" y="661"/>
                    <a:pt x="243" y="656"/>
                    <a:pt x="237" y="656"/>
                  </a:cubicBezTo>
                  <a:cubicBezTo>
                    <a:pt x="233" y="657"/>
                    <a:pt x="229" y="661"/>
                    <a:pt x="227" y="657"/>
                  </a:cubicBezTo>
                  <a:cubicBezTo>
                    <a:pt x="222" y="659"/>
                    <a:pt x="229" y="666"/>
                    <a:pt x="222" y="665"/>
                  </a:cubicBezTo>
                  <a:cubicBezTo>
                    <a:pt x="217" y="665"/>
                    <a:pt x="221" y="665"/>
                    <a:pt x="222" y="663"/>
                  </a:cubicBezTo>
                  <a:cubicBezTo>
                    <a:pt x="160" y="666"/>
                    <a:pt x="73" y="666"/>
                    <a:pt x="0" y="664"/>
                  </a:cubicBezTo>
                  <a:cubicBezTo>
                    <a:pt x="0" y="657"/>
                    <a:pt x="2" y="653"/>
                    <a:pt x="1" y="645"/>
                  </a:cubicBezTo>
                  <a:cubicBezTo>
                    <a:pt x="6" y="646"/>
                    <a:pt x="12" y="650"/>
                    <a:pt x="8" y="653"/>
                  </a:cubicBezTo>
                  <a:cubicBezTo>
                    <a:pt x="14" y="655"/>
                    <a:pt x="12" y="648"/>
                    <a:pt x="16" y="648"/>
                  </a:cubicBezTo>
                  <a:cubicBezTo>
                    <a:pt x="16" y="650"/>
                    <a:pt x="16" y="652"/>
                    <a:pt x="17" y="652"/>
                  </a:cubicBezTo>
                  <a:cubicBezTo>
                    <a:pt x="19" y="647"/>
                    <a:pt x="23" y="646"/>
                    <a:pt x="21" y="639"/>
                  </a:cubicBezTo>
                  <a:cubicBezTo>
                    <a:pt x="23" y="638"/>
                    <a:pt x="28" y="639"/>
                    <a:pt x="30" y="637"/>
                  </a:cubicBezTo>
                  <a:cubicBezTo>
                    <a:pt x="30" y="635"/>
                    <a:pt x="30" y="633"/>
                    <a:pt x="30" y="630"/>
                  </a:cubicBezTo>
                  <a:cubicBezTo>
                    <a:pt x="32" y="628"/>
                    <a:pt x="31" y="638"/>
                    <a:pt x="31" y="641"/>
                  </a:cubicBezTo>
                  <a:cubicBezTo>
                    <a:pt x="34" y="626"/>
                    <a:pt x="35" y="606"/>
                    <a:pt x="33" y="589"/>
                  </a:cubicBezTo>
                  <a:cubicBezTo>
                    <a:pt x="35" y="590"/>
                    <a:pt x="34" y="594"/>
                    <a:pt x="34" y="596"/>
                  </a:cubicBezTo>
                  <a:cubicBezTo>
                    <a:pt x="37" y="591"/>
                    <a:pt x="35" y="582"/>
                    <a:pt x="34" y="577"/>
                  </a:cubicBezTo>
                  <a:cubicBezTo>
                    <a:pt x="35" y="578"/>
                    <a:pt x="36" y="580"/>
                    <a:pt x="36" y="578"/>
                  </a:cubicBezTo>
                  <a:cubicBezTo>
                    <a:pt x="36" y="568"/>
                    <a:pt x="38" y="561"/>
                    <a:pt x="36" y="551"/>
                  </a:cubicBezTo>
                  <a:cubicBezTo>
                    <a:pt x="40" y="555"/>
                    <a:pt x="37" y="546"/>
                    <a:pt x="38" y="541"/>
                  </a:cubicBezTo>
                  <a:cubicBezTo>
                    <a:pt x="36" y="541"/>
                    <a:pt x="38" y="545"/>
                    <a:pt x="37" y="546"/>
                  </a:cubicBezTo>
                  <a:cubicBezTo>
                    <a:pt x="41" y="513"/>
                    <a:pt x="41" y="482"/>
                    <a:pt x="44" y="445"/>
                  </a:cubicBezTo>
                  <a:cubicBezTo>
                    <a:pt x="96" y="445"/>
                    <a:pt x="143" y="445"/>
                    <a:pt x="195" y="443"/>
                  </a:cubicBezTo>
                  <a:cubicBezTo>
                    <a:pt x="195" y="458"/>
                    <a:pt x="192" y="478"/>
                    <a:pt x="194" y="488"/>
                  </a:cubicBezTo>
                  <a:cubicBezTo>
                    <a:pt x="199" y="391"/>
                    <a:pt x="201" y="277"/>
                    <a:pt x="209" y="168"/>
                  </a:cubicBezTo>
                  <a:cubicBezTo>
                    <a:pt x="217" y="173"/>
                    <a:pt x="222" y="162"/>
                    <a:pt x="227" y="163"/>
                  </a:cubicBezTo>
                  <a:cubicBezTo>
                    <a:pt x="221" y="279"/>
                    <a:pt x="215" y="438"/>
                    <a:pt x="213" y="544"/>
                  </a:cubicBezTo>
                  <a:cubicBezTo>
                    <a:pt x="220" y="414"/>
                    <a:pt x="223" y="281"/>
                    <a:pt x="229" y="143"/>
                  </a:cubicBezTo>
                  <a:cubicBezTo>
                    <a:pt x="228" y="140"/>
                    <a:pt x="232" y="141"/>
                    <a:pt x="234" y="139"/>
                  </a:cubicBezTo>
                  <a:cubicBezTo>
                    <a:pt x="234" y="137"/>
                    <a:pt x="229" y="141"/>
                    <a:pt x="231" y="136"/>
                  </a:cubicBezTo>
                  <a:cubicBezTo>
                    <a:pt x="237" y="133"/>
                    <a:pt x="244" y="131"/>
                    <a:pt x="251" y="129"/>
                  </a:cubicBezTo>
                  <a:cubicBezTo>
                    <a:pt x="247" y="240"/>
                    <a:pt x="243" y="355"/>
                    <a:pt x="240" y="468"/>
                  </a:cubicBezTo>
                  <a:cubicBezTo>
                    <a:pt x="239" y="508"/>
                    <a:pt x="235" y="547"/>
                    <a:pt x="238" y="579"/>
                  </a:cubicBezTo>
                  <a:cubicBezTo>
                    <a:pt x="244" y="433"/>
                    <a:pt x="247" y="273"/>
                    <a:pt x="254" y="125"/>
                  </a:cubicBezTo>
                  <a:cubicBezTo>
                    <a:pt x="254" y="114"/>
                    <a:pt x="253" y="103"/>
                    <a:pt x="256" y="96"/>
                  </a:cubicBezTo>
                  <a:cubicBezTo>
                    <a:pt x="263" y="94"/>
                    <a:pt x="271" y="91"/>
                    <a:pt x="278" y="88"/>
                  </a:cubicBezTo>
                  <a:cubicBezTo>
                    <a:pt x="276" y="264"/>
                    <a:pt x="266" y="436"/>
                    <a:pt x="266" y="611"/>
                  </a:cubicBezTo>
                  <a:cubicBezTo>
                    <a:pt x="273" y="531"/>
                    <a:pt x="271" y="445"/>
                    <a:pt x="275" y="360"/>
                  </a:cubicBezTo>
                  <a:cubicBezTo>
                    <a:pt x="277" y="310"/>
                    <a:pt x="276" y="259"/>
                    <a:pt x="279" y="209"/>
                  </a:cubicBezTo>
                  <a:cubicBezTo>
                    <a:pt x="281" y="155"/>
                    <a:pt x="280" y="97"/>
                    <a:pt x="283" y="48"/>
                  </a:cubicBezTo>
                  <a:cubicBezTo>
                    <a:pt x="297" y="46"/>
                    <a:pt x="312" y="36"/>
                    <a:pt x="326" y="30"/>
                  </a:cubicBezTo>
                  <a:cubicBezTo>
                    <a:pt x="327" y="25"/>
                    <a:pt x="326" y="19"/>
                    <a:pt x="330" y="23"/>
                  </a:cubicBezTo>
                  <a:cubicBezTo>
                    <a:pt x="328" y="18"/>
                    <a:pt x="326" y="11"/>
                    <a:pt x="331" y="8"/>
                  </a:cubicBezTo>
                  <a:cubicBezTo>
                    <a:pt x="334" y="10"/>
                    <a:pt x="330" y="20"/>
                    <a:pt x="333" y="22"/>
                  </a:cubicBezTo>
                  <a:cubicBezTo>
                    <a:pt x="338" y="22"/>
                    <a:pt x="337" y="15"/>
                    <a:pt x="338" y="10"/>
                  </a:cubicBezTo>
                  <a:cubicBezTo>
                    <a:pt x="349" y="8"/>
                    <a:pt x="356" y="2"/>
                    <a:pt x="367" y="0"/>
                  </a:cubicBezTo>
                  <a:cubicBezTo>
                    <a:pt x="367" y="2"/>
                    <a:pt x="367" y="5"/>
                    <a:pt x="367" y="7"/>
                  </a:cubicBezTo>
                  <a:cubicBezTo>
                    <a:pt x="372" y="6"/>
                    <a:pt x="376" y="8"/>
                    <a:pt x="380" y="8"/>
                  </a:cubicBezTo>
                  <a:cubicBezTo>
                    <a:pt x="380" y="33"/>
                    <a:pt x="380" y="59"/>
                    <a:pt x="380" y="84"/>
                  </a:cubicBezTo>
                  <a:cubicBezTo>
                    <a:pt x="371" y="85"/>
                    <a:pt x="366" y="83"/>
                    <a:pt x="357" y="83"/>
                  </a:cubicBezTo>
                  <a:cubicBezTo>
                    <a:pt x="356" y="85"/>
                    <a:pt x="358" y="88"/>
                    <a:pt x="356" y="88"/>
                  </a:cubicBezTo>
                  <a:cubicBezTo>
                    <a:pt x="380" y="93"/>
                    <a:pt x="408" y="93"/>
                    <a:pt x="432" y="97"/>
                  </a:cubicBezTo>
                  <a:cubicBezTo>
                    <a:pt x="434" y="105"/>
                    <a:pt x="431" y="108"/>
                    <a:pt x="433" y="114"/>
                  </a:cubicBezTo>
                  <a:cubicBezTo>
                    <a:pt x="408" y="111"/>
                    <a:pt x="385" y="106"/>
                    <a:pt x="356" y="107"/>
                  </a:cubicBezTo>
                  <a:cubicBezTo>
                    <a:pt x="354" y="109"/>
                    <a:pt x="357" y="112"/>
                    <a:pt x="355" y="114"/>
                  </a:cubicBezTo>
                  <a:cubicBezTo>
                    <a:pt x="382" y="115"/>
                    <a:pt x="407" y="119"/>
                    <a:pt x="432" y="121"/>
                  </a:cubicBezTo>
                  <a:cubicBezTo>
                    <a:pt x="434" y="125"/>
                    <a:pt x="433" y="133"/>
                    <a:pt x="433" y="138"/>
                  </a:cubicBezTo>
                  <a:cubicBezTo>
                    <a:pt x="409" y="137"/>
                    <a:pt x="386" y="132"/>
                    <a:pt x="358" y="131"/>
                  </a:cubicBezTo>
                  <a:cubicBezTo>
                    <a:pt x="353" y="133"/>
                    <a:pt x="356" y="137"/>
                    <a:pt x="355" y="138"/>
                  </a:cubicBezTo>
                  <a:cubicBezTo>
                    <a:pt x="351" y="139"/>
                    <a:pt x="353" y="135"/>
                    <a:pt x="354" y="134"/>
                  </a:cubicBezTo>
                  <a:cubicBezTo>
                    <a:pt x="349" y="133"/>
                    <a:pt x="354" y="141"/>
                    <a:pt x="350" y="139"/>
                  </a:cubicBezTo>
                  <a:cubicBezTo>
                    <a:pt x="376" y="140"/>
                    <a:pt x="407" y="143"/>
                    <a:pt x="433" y="146"/>
                  </a:cubicBezTo>
                  <a:cubicBezTo>
                    <a:pt x="433" y="152"/>
                    <a:pt x="433" y="158"/>
                    <a:pt x="433" y="163"/>
                  </a:cubicBezTo>
                  <a:cubicBezTo>
                    <a:pt x="417" y="162"/>
                    <a:pt x="399" y="159"/>
                    <a:pt x="377" y="158"/>
                  </a:cubicBezTo>
                  <a:cubicBezTo>
                    <a:pt x="363" y="158"/>
                    <a:pt x="352" y="154"/>
                    <a:pt x="348" y="165"/>
                  </a:cubicBezTo>
                  <a:cubicBezTo>
                    <a:pt x="345" y="159"/>
                    <a:pt x="337" y="161"/>
                    <a:pt x="328" y="159"/>
                  </a:cubicBezTo>
                  <a:cubicBezTo>
                    <a:pt x="328" y="154"/>
                    <a:pt x="327" y="146"/>
                    <a:pt x="329" y="141"/>
                  </a:cubicBezTo>
                  <a:cubicBezTo>
                    <a:pt x="335" y="141"/>
                    <a:pt x="340" y="141"/>
                    <a:pt x="346" y="141"/>
                  </a:cubicBezTo>
                  <a:cubicBezTo>
                    <a:pt x="346" y="139"/>
                    <a:pt x="338" y="140"/>
                    <a:pt x="341" y="138"/>
                  </a:cubicBezTo>
                  <a:cubicBezTo>
                    <a:pt x="342" y="137"/>
                    <a:pt x="342" y="138"/>
                    <a:pt x="344" y="138"/>
                  </a:cubicBezTo>
                  <a:close/>
                  <a:moveTo>
                    <a:pt x="154" y="451"/>
                  </a:moveTo>
                  <a:cubicBezTo>
                    <a:pt x="156" y="449"/>
                    <a:pt x="154" y="449"/>
                    <a:pt x="155" y="446"/>
                  </a:cubicBezTo>
                  <a:cubicBezTo>
                    <a:pt x="154" y="446"/>
                    <a:pt x="153" y="446"/>
                    <a:pt x="152" y="446"/>
                  </a:cubicBezTo>
                  <a:cubicBezTo>
                    <a:pt x="152" y="448"/>
                    <a:pt x="152" y="451"/>
                    <a:pt x="154" y="451"/>
                  </a:cubicBezTo>
                  <a:close/>
                  <a:moveTo>
                    <a:pt x="180" y="451"/>
                  </a:moveTo>
                  <a:cubicBezTo>
                    <a:pt x="180" y="450"/>
                    <a:pt x="181" y="448"/>
                    <a:pt x="181" y="446"/>
                  </a:cubicBezTo>
                  <a:cubicBezTo>
                    <a:pt x="177" y="445"/>
                    <a:pt x="177" y="451"/>
                    <a:pt x="180" y="451"/>
                  </a:cubicBezTo>
                  <a:close/>
                  <a:moveTo>
                    <a:pt x="184" y="453"/>
                  </a:moveTo>
                  <a:cubicBezTo>
                    <a:pt x="170" y="451"/>
                    <a:pt x="161" y="453"/>
                    <a:pt x="140" y="453"/>
                  </a:cubicBezTo>
                  <a:cubicBezTo>
                    <a:pt x="138" y="482"/>
                    <a:pt x="137" y="517"/>
                    <a:pt x="135" y="543"/>
                  </a:cubicBezTo>
                  <a:cubicBezTo>
                    <a:pt x="134" y="543"/>
                    <a:pt x="130" y="545"/>
                    <a:pt x="132" y="545"/>
                  </a:cubicBezTo>
                  <a:cubicBezTo>
                    <a:pt x="134" y="544"/>
                    <a:pt x="136" y="544"/>
                    <a:pt x="137" y="545"/>
                  </a:cubicBezTo>
                  <a:cubicBezTo>
                    <a:pt x="137" y="547"/>
                    <a:pt x="135" y="546"/>
                    <a:pt x="135" y="549"/>
                  </a:cubicBezTo>
                  <a:cubicBezTo>
                    <a:pt x="143" y="553"/>
                    <a:pt x="134" y="565"/>
                    <a:pt x="141" y="566"/>
                  </a:cubicBezTo>
                  <a:cubicBezTo>
                    <a:pt x="141" y="564"/>
                    <a:pt x="141" y="561"/>
                    <a:pt x="143" y="561"/>
                  </a:cubicBezTo>
                  <a:cubicBezTo>
                    <a:pt x="146" y="562"/>
                    <a:pt x="151" y="560"/>
                    <a:pt x="151" y="563"/>
                  </a:cubicBezTo>
                  <a:cubicBezTo>
                    <a:pt x="151" y="566"/>
                    <a:pt x="151" y="569"/>
                    <a:pt x="149" y="570"/>
                  </a:cubicBezTo>
                  <a:cubicBezTo>
                    <a:pt x="148" y="570"/>
                    <a:pt x="146" y="570"/>
                    <a:pt x="145" y="569"/>
                  </a:cubicBezTo>
                  <a:cubicBezTo>
                    <a:pt x="144" y="577"/>
                    <a:pt x="148" y="573"/>
                    <a:pt x="150" y="576"/>
                  </a:cubicBezTo>
                  <a:cubicBezTo>
                    <a:pt x="150" y="578"/>
                    <a:pt x="150" y="580"/>
                    <a:pt x="150" y="582"/>
                  </a:cubicBezTo>
                  <a:cubicBezTo>
                    <a:pt x="149" y="583"/>
                    <a:pt x="148" y="584"/>
                    <a:pt x="145" y="583"/>
                  </a:cubicBezTo>
                  <a:cubicBezTo>
                    <a:pt x="146" y="589"/>
                    <a:pt x="144" y="595"/>
                    <a:pt x="149" y="595"/>
                  </a:cubicBezTo>
                  <a:cubicBezTo>
                    <a:pt x="147" y="596"/>
                    <a:pt x="146" y="599"/>
                    <a:pt x="145" y="601"/>
                  </a:cubicBezTo>
                  <a:cubicBezTo>
                    <a:pt x="153" y="600"/>
                    <a:pt x="147" y="607"/>
                    <a:pt x="150" y="606"/>
                  </a:cubicBezTo>
                  <a:cubicBezTo>
                    <a:pt x="151" y="606"/>
                    <a:pt x="150" y="599"/>
                    <a:pt x="155" y="599"/>
                  </a:cubicBezTo>
                  <a:cubicBezTo>
                    <a:pt x="151" y="596"/>
                    <a:pt x="150" y="594"/>
                    <a:pt x="151" y="588"/>
                  </a:cubicBezTo>
                  <a:cubicBezTo>
                    <a:pt x="154" y="589"/>
                    <a:pt x="155" y="588"/>
                    <a:pt x="156" y="587"/>
                  </a:cubicBezTo>
                  <a:cubicBezTo>
                    <a:pt x="157" y="583"/>
                    <a:pt x="153" y="584"/>
                    <a:pt x="151" y="582"/>
                  </a:cubicBezTo>
                  <a:cubicBezTo>
                    <a:pt x="151" y="579"/>
                    <a:pt x="153" y="578"/>
                    <a:pt x="152" y="574"/>
                  </a:cubicBezTo>
                  <a:cubicBezTo>
                    <a:pt x="153" y="576"/>
                    <a:pt x="160" y="573"/>
                    <a:pt x="157" y="572"/>
                  </a:cubicBezTo>
                  <a:cubicBezTo>
                    <a:pt x="157" y="573"/>
                    <a:pt x="156" y="573"/>
                    <a:pt x="154" y="573"/>
                  </a:cubicBezTo>
                  <a:cubicBezTo>
                    <a:pt x="157" y="569"/>
                    <a:pt x="148" y="565"/>
                    <a:pt x="154" y="561"/>
                  </a:cubicBezTo>
                  <a:cubicBezTo>
                    <a:pt x="156" y="565"/>
                    <a:pt x="160" y="564"/>
                    <a:pt x="158" y="566"/>
                  </a:cubicBezTo>
                  <a:cubicBezTo>
                    <a:pt x="164" y="566"/>
                    <a:pt x="158" y="562"/>
                    <a:pt x="164" y="562"/>
                  </a:cubicBezTo>
                  <a:cubicBezTo>
                    <a:pt x="163" y="563"/>
                    <a:pt x="161" y="568"/>
                    <a:pt x="165" y="567"/>
                  </a:cubicBezTo>
                  <a:cubicBezTo>
                    <a:pt x="168" y="567"/>
                    <a:pt x="164" y="565"/>
                    <a:pt x="165" y="563"/>
                  </a:cubicBezTo>
                  <a:cubicBezTo>
                    <a:pt x="166" y="562"/>
                    <a:pt x="172" y="561"/>
                    <a:pt x="172" y="562"/>
                  </a:cubicBezTo>
                  <a:cubicBezTo>
                    <a:pt x="172" y="564"/>
                    <a:pt x="169" y="563"/>
                    <a:pt x="169" y="564"/>
                  </a:cubicBezTo>
                  <a:cubicBezTo>
                    <a:pt x="170" y="564"/>
                    <a:pt x="172" y="564"/>
                    <a:pt x="173" y="563"/>
                  </a:cubicBezTo>
                  <a:cubicBezTo>
                    <a:pt x="173" y="566"/>
                    <a:pt x="173" y="569"/>
                    <a:pt x="174" y="570"/>
                  </a:cubicBezTo>
                  <a:cubicBezTo>
                    <a:pt x="174" y="569"/>
                    <a:pt x="175" y="568"/>
                    <a:pt x="177" y="568"/>
                  </a:cubicBezTo>
                  <a:cubicBezTo>
                    <a:pt x="173" y="577"/>
                    <a:pt x="181" y="586"/>
                    <a:pt x="174" y="590"/>
                  </a:cubicBezTo>
                  <a:cubicBezTo>
                    <a:pt x="176" y="590"/>
                    <a:pt x="177" y="592"/>
                    <a:pt x="178" y="593"/>
                  </a:cubicBezTo>
                  <a:cubicBezTo>
                    <a:pt x="174" y="602"/>
                    <a:pt x="180" y="615"/>
                    <a:pt x="175" y="625"/>
                  </a:cubicBezTo>
                  <a:cubicBezTo>
                    <a:pt x="176" y="625"/>
                    <a:pt x="177" y="625"/>
                    <a:pt x="179" y="625"/>
                  </a:cubicBezTo>
                  <a:cubicBezTo>
                    <a:pt x="179" y="623"/>
                    <a:pt x="177" y="623"/>
                    <a:pt x="177" y="622"/>
                  </a:cubicBezTo>
                  <a:cubicBezTo>
                    <a:pt x="178" y="622"/>
                    <a:pt x="179" y="623"/>
                    <a:pt x="181" y="623"/>
                  </a:cubicBezTo>
                  <a:cubicBezTo>
                    <a:pt x="183" y="569"/>
                    <a:pt x="187" y="512"/>
                    <a:pt x="187" y="451"/>
                  </a:cubicBezTo>
                  <a:cubicBezTo>
                    <a:pt x="185" y="454"/>
                    <a:pt x="179" y="449"/>
                    <a:pt x="184" y="453"/>
                  </a:cubicBezTo>
                  <a:close/>
                  <a:moveTo>
                    <a:pt x="90" y="595"/>
                  </a:moveTo>
                  <a:cubicBezTo>
                    <a:pt x="88" y="596"/>
                    <a:pt x="83" y="598"/>
                    <a:pt x="82" y="594"/>
                  </a:cubicBezTo>
                  <a:cubicBezTo>
                    <a:pt x="83" y="591"/>
                    <a:pt x="82" y="591"/>
                    <a:pt x="83" y="587"/>
                  </a:cubicBezTo>
                  <a:cubicBezTo>
                    <a:pt x="85" y="587"/>
                    <a:pt x="90" y="589"/>
                    <a:pt x="89" y="585"/>
                  </a:cubicBezTo>
                  <a:cubicBezTo>
                    <a:pt x="89" y="585"/>
                    <a:pt x="89" y="584"/>
                    <a:pt x="89" y="583"/>
                  </a:cubicBezTo>
                  <a:cubicBezTo>
                    <a:pt x="88" y="580"/>
                    <a:pt x="83" y="586"/>
                    <a:pt x="83" y="581"/>
                  </a:cubicBezTo>
                  <a:cubicBezTo>
                    <a:pt x="83" y="578"/>
                    <a:pt x="83" y="575"/>
                    <a:pt x="85" y="574"/>
                  </a:cubicBezTo>
                  <a:cubicBezTo>
                    <a:pt x="88" y="574"/>
                    <a:pt x="90" y="574"/>
                    <a:pt x="92" y="574"/>
                  </a:cubicBezTo>
                  <a:cubicBezTo>
                    <a:pt x="91" y="571"/>
                    <a:pt x="94" y="572"/>
                    <a:pt x="94" y="570"/>
                  </a:cubicBezTo>
                  <a:cubicBezTo>
                    <a:pt x="92" y="568"/>
                    <a:pt x="88" y="569"/>
                    <a:pt x="84" y="569"/>
                  </a:cubicBezTo>
                  <a:cubicBezTo>
                    <a:pt x="85" y="567"/>
                    <a:pt x="83" y="562"/>
                    <a:pt x="85" y="561"/>
                  </a:cubicBezTo>
                  <a:cubicBezTo>
                    <a:pt x="89" y="561"/>
                    <a:pt x="93" y="561"/>
                    <a:pt x="95" y="562"/>
                  </a:cubicBezTo>
                  <a:cubicBezTo>
                    <a:pt x="96" y="557"/>
                    <a:pt x="101" y="556"/>
                    <a:pt x="103" y="552"/>
                  </a:cubicBezTo>
                  <a:cubicBezTo>
                    <a:pt x="102" y="552"/>
                    <a:pt x="101" y="552"/>
                    <a:pt x="100" y="551"/>
                  </a:cubicBezTo>
                  <a:cubicBezTo>
                    <a:pt x="102" y="523"/>
                    <a:pt x="106" y="484"/>
                    <a:pt x="105" y="453"/>
                  </a:cubicBezTo>
                  <a:cubicBezTo>
                    <a:pt x="85" y="454"/>
                    <a:pt x="75" y="453"/>
                    <a:pt x="60" y="454"/>
                  </a:cubicBezTo>
                  <a:cubicBezTo>
                    <a:pt x="56" y="517"/>
                    <a:pt x="53" y="572"/>
                    <a:pt x="49" y="629"/>
                  </a:cubicBezTo>
                  <a:cubicBezTo>
                    <a:pt x="53" y="630"/>
                    <a:pt x="56" y="629"/>
                    <a:pt x="56" y="626"/>
                  </a:cubicBezTo>
                  <a:cubicBezTo>
                    <a:pt x="67" y="630"/>
                    <a:pt x="69" y="624"/>
                    <a:pt x="76" y="629"/>
                  </a:cubicBezTo>
                  <a:cubicBezTo>
                    <a:pt x="80" y="629"/>
                    <a:pt x="84" y="628"/>
                    <a:pt x="85" y="625"/>
                  </a:cubicBezTo>
                  <a:cubicBezTo>
                    <a:pt x="85" y="621"/>
                    <a:pt x="83" y="624"/>
                    <a:pt x="81" y="622"/>
                  </a:cubicBezTo>
                  <a:cubicBezTo>
                    <a:pt x="81" y="620"/>
                    <a:pt x="81" y="617"/>
                    <a:pt x="81" y="614"/>
                  </a:cubicBezTo>
                  <a:cubicBezTo>
                    <a:pt x="84" y="615"/>
                    <a:pt x="87" y="614"/>
                    <a:pt x="86" y="611"/>
                  </a:cubicBezTo>
                  <a:cubicBezTo>
                    <a:pt x="87" y="609"/>
                    <a:pt x="82" y="610"/>
                    <a:pt x="81" y="607"/>
                  </a:cubicBezTo>
                  <a:cubicBezTo>
                    <a:pt x="83" y="605"/>
                    <a:pt x="81" y="603"/>
                    <a:pt x="82" y="601"/>
                  </a:cubicBezTo>
                  <a:cubicBezTo>
                    <a:pt x="87" y="602"/>
                    <a:pt x="88" y="601"/>
                    <a:pt x="88" y="599"/>
                  </a:cubicBezTo>
                  <a:cubicBezTo>
                    <a:pt x="89" y="602"/>
                    <a:pt x="90" y="596"/>
                    <a:pt x="90" y="595"/>
                  </a:cubicBezTo>
                  <a:close/>
                  <a:moveTo>
                    <a:pt x="194" y="504"/>
                  </a:moveTo>
                  <a:cubicBezTo>
                    <a:pt x="193" y="501"/>
                    <a:pt x="195" y="490"/>
                    <a:pt x="193" y="491"/>
                  </a:cubicBezTo>
                  <a:cubicBezTo>
                    <a:pt x="193" y="495"/>
                    <a:pt x="192" y="505"/>
                    <a:pt x="194" y="504"/>
                  </a:cubicBezTo>
                  <a:close/>
                  <a:moveTo>
                    <a:pt x="192" y="539"/>
                  </a:moveTo>
                  <a:cubicBezTo>
                    <a:pt x="193" y="528"/>
                    <a:pt x="194" y="515"/>
                    <a:pt x="193" y="506"/>
                  </a:cubicBezTo>
                  <a:cubicBezTo>
                    <a:pt x="191" y="515"/>
                    <a:pt x="192" y="532"/>
                    <a:pt x="192" y="539"/>
                  </a:cubicBezTo>
                  <a:close/>
                  <a:moveTo>
                    <a:pt x="115" y="512"/>
                  </a:moveTo>
                  <a:cubicBezTo>
                    <a:pt x="115" y="516"/>
                    <a:pt x="122" y="516"/>
                    <a:pt x="120" y="511"/>
                  </a:cubicBezTo>
                  <a:cubicBezTo>
                    <a:pt x="118" y="511"/>
                    <a:pt x="117" y="511"/>
                    <a:pt x="115" y="512"/>
                  </a:cubicBezTo>
                  <a:close/>
                  <a:moveTo>
                    <a:pt x="130" y="514"/>
                  </a:moveTo>
                  <a:cubicBezTo>
                    <a:pt x="131" y="511"/>
                    <a:pt x="129" y="511"/>
                    <a:pt x="126" y="511"/>
                  </a:cubicBezTo>
                  <a:cubicBezTo>
                    <a:pt x="125" y="514"/>
                    <a:pt x="128" y="514"/>
                    <a:pt x="130" y="514"/>
                  </a:cubicBezTo>
                  <a:close/>
                  <a:moveTo>
                    <a:pt x="192" y="545"/>
                  </a:moveTo>
                  <a:cubicBezTo>
                    <a:pt x="192" y="543"/>
                    <a:pt x="194" y="541"/>
                    <a:pt x="191" y="540"/>
                  </a:cubicBezTo>
                  <a:cubicBezTo>
                    <a:pt x="190" y="546"/>
                    <a:pt x="192" y="557"/>
                    <a:pt x="192" y="545"/>
                  </a:cubicBezTo>
                  <a:close/>
                  <a:moveTo>
                    <a:pt x="213" y="560"/>
                  </a:moveTo>
                  <a:cubicBezTo>
                    <a:pt x="213" y="556"/>
                    <a:pt x="216" y="547"/>
                    <a:pt x="212" y="545"/>
                  </a:cubicBezTo>
                  <a:cubicBezTo>
                    <a:pt x="212" y="550"/>
                    <a:pt x="210" y="557"/>
                    <a:pt x="213" y="560"/>
                  </a:cubicBezTo>
                  <a:close/>
                  <a:moveTo>
                    <a:pt x="113" y="551"/>
                  </a:moveTo>
                  <a:cubicBezTo>
                    <a:pt x="112" y="554"/>
                    <a:pt x="120" y="554"/>
                    <a:pt x="118" y="551"/>
                  </a:cubicBezTo>
                  <a:cubicBezTo>
                    <a:pt x="118" y="549"/>
                    <a:pt x="114" y="551"/>
                    <a:pt x="113" y="551"/>
                  </a:cubicBezTo>
                  <a:close/>
                  <a:moveTo>
                    <a:pt x="192" y="561"/>
                  </a:moveTo>
                  <a:cubicBezTo>
                    <a:pt x="191" y="559"/>
                    <a:pt x="192" y="551"/>
                    <a:pt x="191" y="553"/>
                  </a:cubicBezTo>
                  <a:cubicBezTo>
                    <a:pt x="191" y="555"/>
                    <a:pt x="190" y="564"/>
                    <a:pt x="192" y="561"/>
                  </a:cubicBezTo>
                  <a:close/>
                  <a:moveTo>
                    <a:pt x="213" y="571"/>
                  </a:moveTo>
                  <a:cubicBezTo>
                    <a:pt x="212" y="569"/>
                    <a:pt x="213" y="560"/>
                    <a:pt x="212" y="562"/>
                  </a:cubicBezTo>
                  <a:cubicBezTo>
                    <a:pt x="212" y="565"/>
                    <a:pt x="211" y="574"/>
                    <a:pt x="213" y="571"/>
                  </a:cubicBezTo>
                  <a:close/>
                  <a:moveTo>
                    <a:pt x="146" y="567"/>
                  </a:moveTo>
                  <a:cubicBezTo>
                    <a:pt x="149" y="568"/>
                    <a:pt x="149" y="565"/>
                    <a:pt x="149" y="563"/>
                  </a:cubicBezTo>
                  <a:cubicBezTo>
                    <a:pt x="148" y="563"/>
                    <a:pt x="147" y="563"/>
                    <a:pt x="146" y="563"/>
                  </a:cubicBezTo>
                  <a:cubicBezTo>
                    <a:pt x="146" y="565"/>
                    <a:pt x="146" y="566"/>
                    <a:pt x="146" y="567"/>
                  </a:cubicBezTo>
                  <a:close/>
                  <a:moveTo>
                    <a:pt x="149" y="620"/>
                  </a:moveTo>
                  <a:cubicBezTo>
                    <a:pt x="150" y="617"/>
                    <a:pt x="150" y="613"/>
                    <a:pt x="148" y="609"/>
                  </a:cubicBezTo>
                  <a:cubicBezTo>
                    <a:pt x="146" y="611"/>
                    <a:pt x="148" y="616"/>
                    <a:pt x="149" y="620"/>
                  </a:cubicBezTo>
                  <a:close/>
                  <a:moveTo>
                    <a:pt x="268" y="623"/>
                  </a:moveTo>
                  <a:cubicBezTo>
                    <a:pt x="268" y="620"/>
                    <a:pt x="268" y="617"/>
                    <a:pt x="268" y="614"/>
                  </a:cubicBezTo>
                  <a:cubicBezTo>
                    <a:pt x="267" y="614"/>
                    <a:pt x="266" y="614"/>
                    <a:pt x="265" y="614"/>
                  </a:cubicBezTo>
                  <a:cubicBezTo>
                    <a:pt x="264" y="619"/>
                    <a:pt x="266" y="621"/>
                    <a:pt x="268" y="623"/>
                  </a:cubicBezTo>
                  <a:close/>
                  <a:moveTo>
                    <a:pt x="225" y="639"/>
                  </a:moveTo>
                  <a:cubicBezTo>
                    <a:pt x="224" y="642"/>
                    <a:pt x="226" y="642"/>
                    <a:pt x="226" y="645"/>
                  </a:cubicBezTo>
                  <a:cubicBezTo>
                    <a:pt x="229" y="646"/>
                    <a:pt x="231" y="645"/>
                    <a:pt x="231" y="641"/>
                  </a:cubicBezTo>
                  <a:cubicBezTo>
                    <a:pt x="224" y="645"/>
                    <a:pt x="232" y="637"/>
                    <a:pt x="227" y="636"/>
                  </a:cubicBezTo>
                  <a:cubicBezTo>
                    <a:pt x="227" y="639"/>
                    <a:pt x="227" y="642"/>
                    <a:pt x="225" y="639"/>
                  </a:cubicBezTo>
                  <a:close/>
                  <a:moveTo>
                    <a:pt x="82" y="649"/>
                  </a:moveTo>
                  <a:cubicBezTo>
                    <a:pt x="86" y="649"/>
                    <a:pt x="93" y="651"/>
                    <a:pt x="91" y="645"/>
                  </a:cubicBezTo>
                  <a:cubicBezTo>
                    <a:pt x="89" y="645"/>
                    <a:pt x="86" y="645"/>
                    <a:pt x="83" y="645"/>
                  </a:cubicBezTo>
                  <a:cubicBezTo>
                    <a:pt x="83" y="647"/>
                    <a:pt x="83" y="648"/>
                    <a:pt x="82" y="649"/>
                  </a:cubicBezTo>
                  <a:close/>
                  <a:moveTo>
                    <a:pt x="101" y="650"/>
                  </a:moveTo>
                  <a:cubicBezTo>
                    <a:pt x="106" y="650"/>
                    <a:pt x="112" y="652"/>
                    <a:pt x="110" y="645"/>
                  </a:cubicBezTo>
                  <a:cubicBezTo>
                    <a:pt x="108" y="645"/>
                    <a:pt x="105" y="645"/>
                    <a:pt x="102" y="645"/>
                  </a:cubicBezTo>
                  <a:cubicBezTo>
                    <a:pt x="103" y="648"/>
                    <a:pt x="101" y="648"/>
                    <a:pt x="101" y="650"/>
                  </a:cubicBezTo>
                  <a:close/>
                  <a:moveTo>
                    <a:pt x="101" y="646"/>
                  </a:moveTo>
                  <a:cubicBezTo>
                    <a:pt x="99" y="643"/>
                    <a:pt x="88" y="646"/>
                    <a:pt x="93" y="650"/>
                  </a:cubicBezTo>
                  <a:cubicBezTo>
                    <a:pt x="95" y="649"/>
                    <a:pt x="102" y="652"/>
                    <a:pt x="101" y="646"/>
                  </a:cubicBezTo>
                  <a:close/>
                  <a:moveTo>
                    <a:pt x="120" y="650"/>
                  </a:moveTo>
                  <a:cubicBezTo>
                    <a:pt x="121" y="650"/>
                    <a:pt x="122" y="650"/>
                    <a:pt x="123" y="650"/>
                  </a:cubicBezTo>
                  <a:cubicBezTo>
                    <a:pt x="123" y="649"/>
                    <a:pt x="125" y="645"/>
                    <a:pt x="122" y="645"/>
                  </a:cubicBezTo>
                  <a:cubicBezTo>
                    <a:pt x="122" y="647"/>
                    <a:pt x="120" y="648"/>
                    <a:pt x="120" y="650"/>
                  </a:cubicBezTo>
                  <a:close/>
                  <a:moveTo>
                    <a:pt x="120" y="646"/>
                  </a:moveTo>
                  <a:cubicBezTo>
                    <a:pt x="118" y="645"/>
                    <a:pt x="109" y="644"/>
                    <a:pt x="111" y="650"/>
                  </a:cubicBezTo>
                  <a:cubicBezTo>
                    <a:pt x="116" y="650"/>
                    <a:pt x="121" y="651"/>
                    <a:pt x="120" y="646"/>
                  </a:cubicBezTo>
                  <a:close/>
                  <a:moveTo>
                    <a:pt x="75" y="649"/>
                  </a:moveTo>
                  <a:cubicBezTo>
                    <a:pt x="77" y="649"/>
                    <a:pt x="79" y="649"/>
                    <a:pt x="81" y="649"/>
                  </a:cubicBezTo>
                  <a:cubicBezTo>
                    <a:pt x="81" y="648"/>
                    <a:pt x="81" y="647"/>
                    <a:pt x="81" y="646"/>
                  </a:cubicBezTo>
                  <a:cubicBezTo>
                    <a:pt x="79" y="647"/>
                    <a:pt x="77" y="648"/>
                    <a:pt x="75" y="649"/>
                  </a:cubicBezTo>
                  <a:close/>
                  <a:moveTo>
                    <a:pt x="211" y="659"/>
                  </a:moveTo>
                  <a:cubicBezTo>
                    <a:pt x="212" y="661"/>
                    <a:pt x="216" y="661"/>
                    <a:pt x="216" y="658"/>
                  </a:cubicBezTo>
                  <a:cubicBezTo>
                    <a:pt x="214" y="657"/>
                    <a:pt x="212" y="658"/>
                    <a:pt x="211" y="6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4"/>
            <p:cNvSpPr>
              <a:spLocks/>
            </p:cNvSpPr>
            <p:nvPr/>
          </p:nvSpPr>
          <p:spPr bwMode="auto">
            <a:xfrm>
              <a:off x="3146425" y="2582863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1 h 8"/>
                <a:gd name="T4" fmla="*/ 5 w 6"/>
                <a:gd name="T5" fmla="*/ 2 h 8"/>
                <a:gd name="T6" fmla="*/ 3 w 6"/>
                <a:gd name="T7" fmla="*/ 7 h 8"/>
                <a:gd name="T8" fmla="*/ 4 w 6"/>
                <a:gd name="T9" fmla="*/ 5 h 8"/>
                <a:gd name="T10" fmla="*/ 1 w 6"/>
                <a:gd name="T11" fmla="*/ 1 h 8"/>
                <a:gd name="T12" fmla="*/ 3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4"/>
                    <a:pt x="6" y="8"/>
                    <a:pt x="3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3"/>
                    <a:pt x="0" y="4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5"/>
            <p:cNvSpPr>
              <a:spLocks noEditPoints="1"/>
            </p:cNvSpPr>
            <p:nvPr/>
          </p:nvSpPr>
          <p:spPr bwMode="auto">
            <a:xfrm>
              <a:off x="3278188" y="2662238"/>
              <a:ext cx="115887" cy="2198688"/>
            </a:xfrm>
            <a:custGeom>
              <a:avLst/>
              <a:gdLst>
                <a:gd name="T0" fmla="*/ 17 w 31"/>
                <a:gd name="T1" fmla="*/ 108 h 584"/>
                <a:gd name="T2" fmla="*/ 23 w 31"/>
                <a:gd name="T3" fmla="*/ 113 h 584"/>
                <a:gd name="T4" fmla="*/ 17 w 31"/>
                <a:gd name="T5" fmla="*/ 113 h 584"/>
                <a:gd name="T6" fmla="*/ 18 w 31"/>
                <a:gd name="T7" fmla="*/ 124 h 584"/>
                <a:gd name="T8" fmla="*/ 22 w 31"/>
                <a:gd name="T9" fmla="*/ 118 h 584"/>
                <a:gd name="T10" fmla="*/ 31 w 31"/>
                <a:gd name="T11" fmla="*/ 582 h 584"/>
                <a:gd name="T12" fmla="*/ 6 w 31"/>
                <a:gd name="T13" fmla="*/ 581 h 584"/>
                <a:gd name="T14" fmla="*/ 4 w 31"/>
                <a:gd name="T15" fmla="*/ 254 h 584"/>
                <a:gd name="T16" fmla="*/ 10 w 31"/>
                <a:gd name="T17" fmla="*/ 253 h 584"/>
                <a:gd name="T18" fmla="*/ 10 w 31"/>
                <a:gd name="T19" fmla="*/ 244 h 584"/>
                <a:gd name="T20" fmla="*/ 4 w 31"/>
                <a:gd name="T21" fmla="*/ 240 h 584"/>
                <a:gd name="T22" fmla="*/ 2 w 31"/>
                <a:gd name="T23" fmla="*/ 117 h 584"/>
                <a:gd name="T24" fmla="*/ 3 w 31"/>
                <a:gd name="T25" fmla="*/ 123 h 584"/>
                <a:gd name="T26" fmla="*/ 3 w 31"/>
                <a:gd name="T27" fmla="*/ 112 h 584"/>
                <a:gd name="T28" fmla="*/ 3 w 31"/>
                <a:gd name="T29" fmla="*/ 95 h 584"/>
                <a:gd name="T30" fmla="*/ 7 w 31"/>
                <a:gd name="T31" fmla="*/ 100 h 584"/>
                <a:gd name="T32" fmla="*/ 8 w 31"/>
                <a:gd name="T33" fmla="*/ 86 h 584"/>
                <a:gd name="T34" fmla="*/ 2 w 31"/>
                <a:gd name="T35" fmla="*/ 70 h 584"/>
                <a:gd name="T36" fmla="*/ 7 w 31"/>
                <a:gd name="T37" fmla="*/ 76 h 584"/>
                <a:gd name="T38" fmla="*/ 2 w 31"/>
                <a:gd name="T39" fmla="*/ 68 h 584"/>
                <a:gd name="T40" fmla="*/ 0 w 31"/>
                <a:gd name="T41" fmla="*/ 7 h 584"/>
                <a:gd name="T42" fmla="*/ 3 w 31"/>
                <a:gd name="T43" fmla="*/ 0 h 584"/>
                <a:gd name="T44" fmla="*/ 16 w 31"/>
                <a:gd name="T45" fmla="*/ 15 h 584"/>
                <a:gd name="T46" fmla="*/ 22 w 31"/>
                <a:gd name="T47" fmla="*/ 14 h 584"/>
                <a:gd name="T48" fmla="*/ 23 w 31"/>
                <a:gd name="T49" fmla="*/ 89 h 584"/>
                <a:gd name="T50" fmla="*/ 17 w 31"/>
                <a:gd name="T51" fmla="*/ 89 h 584"/>
                <a:gd name="T52" fmla="*/ 17 w 31"/>
                <a:gd name="T53" fmla="*/ 106 h 584"/>
                <a:gd name="T54" fmla="*/ 23 w 31"/>
                <a:gd name="T55" fmla="*/ 109 h 584"/>
                <a:gd name="T56" fmla="*/ 17 w 31"/>
                <a:gd name="T57" fmla="*/ 108 h 584"/>
                <a:gd name="T58" fmla="*/ 9 w 31"/>
                <a:gd name="T59" fmla="*/ 78 h 584"/>
                <a:gd name="T60" fmla="*/ 15 w 31"/>
                <a:gd name="T61" fmla="*/ 80 h 584"/>
                <a:gd name="T62" fmla="*/ 14 w 31"/>
                <a:gd name="T63" fmla="*/ 64 h 584"/>
                <a:gd name="T64" fmla="*/ 9 w 31"/>
                <a:gd name="T65" fmla="*/ 61 h 584"/>
                <a:gd name="T66" fmla="*/ 9 w 31"/>
                <a:gd name="T67" fmla="*/ 78 h 584"/>
                <a:gd name="T68" fmla="*/ 16 w 31"/>
                <a:gd name="T69" fmla="*/ 82 h 584"/>
                <a:gd name="T70" fmla="*/ 22 w 31"/>
                <a:gd name="T71" fmla="*/ 84 h 584"/>
                <a:gd name="T72" fmla="*/ 17 w 31"/>
                <a:gd name="T73" fmla="*/ 66 h 584"/>
                <a:gd name="T74" fmla="*/ 16 w 31"/>
                <a:gd name="T75" fmla="*/ 82 h 584"/>
                <a:gd name="T76" fmla="*/ 15 w 31"/>
                <a:gd name="T77" fmla="*/ 85 h 584"/>
                <a:gd name="T78" fmla="*/ 10 w 31"/>
                <a:gd name="T79" fmla="*/ 81 h 584"/>
                <a:gd name="T80" fmla="*/ 15 w 31"/>
                <a:gd name="T81" fmla="*/ 85 h 584"/>
                <a:gd name="T82" fmla="*/ 22 w 31"/>
                <a:gd name="T83" fmla="*/ 89 h 584"/>
                <a:gd name="T84" fmla="*/ 17 w 31"/>
                <a:gd name="T85" fmla="*/ 84 h 584"/>
                <a:gd name="T86" fmla="*/ 22 w 31"/>
                <a:gd name="T87" fmla="*/ 89 h 584"/>
                <a:gd name="T88" fmla="*/ 16 w 31"/>
                <a:gd name="T89" fmla="*/ 104 h 584"/>
                <a:gd name="T90" fmla="*/ 15 w 31"/>
                <a:gd name="T91" fmla="*/ 87 h 584"/>
                <a:gd name="T92" fmla="*/ 9 w 31"/>
                <a:gd name="T93" fmla="*/ 85 h 584"/>
                <a:gd name="T94" fmla="*/ 16 w 31"/>
                <a:gd name="T95" fmla="*/ 104 h 584"/>
                <a:gd name="T96" fmla="*/ 15 w 31"/>
                <a:gd name="T97" fmla="*/ 109 h 584"/>
                <a:gd name="T98" fmla="*/ 10 w 31"/>
                <a:gd name="T99" fmla="*/ 104 h 584"/>
                <a:gd name="T100" fmla="*/ 15 w 31"/>
                <a:gd name="T101" fmla="*/ 109 h 584"/>
                <a:gd name="T102" fmla="*/ 11 w 31"/>
                <a:gd name="T103" fmla="*/ 123 h 584"/>
                <a:gd name="T104" fmla="*/ 15 w 31"/>
                <a:gd name="T105" fmla="*/ 111 h 584"/>
                <a:gd name="T106" fmla="*/ 10 w 31"/>
                <a:gd name="T107" fmla="*/ 109 h 584"/>
                <a:gd name="T108" fmla="*/ 11 w 31"/>
                <a:gd name="T109" fmla="*/ 123 h 584"/>
                <a:gd name="T110" fmla="*/ 11 w 31"/>
                <a:gd name="T111" fmla="*/ 255 h 584"/>
                <a:gd name="T112" fmla="*/ 17 w 31"/>
                <a:gd name="T113" fmla="*/ 256 h 584"/>
                <a:gd name="T114" fmla="*/ 11 w 31"/>
                <a:gd name="T115" fmla="*/ 243 h 584"/>
                <a:gd name="T116" fmla="*/ 11 w 31"/>
                <a:gd name="T117" fmla="*/ 255 h 584"/>
                <a:gd name="T118" fmla="*/ 21 w 31"/>
                <a:gd name="T119" fmla="*/ 258 h 584"/>
                <a:gd name="T120" fmla="*/ 23 w 31"/>
                <a:gd name="T121" fmla="*/ 248 h 584"/>
                <a:gd name="T122" fmla="*/ 19 w 31"/>
                <a:gd name="T123" fmla="*/ 246 h 584"/>
                <a:gd name="T124" fmla="*/ 21 w 31"/>
                <a:gd name="T125" fmla="*/ 258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584">
                  <a:moveTo>
                    <a:pt x="17" y="108"/>
                  </a:moveTo>
                  <a:cubicBezTo>
                    <a:pt x="16" y="113"/>
                    <a:pt x="22" y="111"/>
                    <a:pt x="23" y="113"/>
                  </a:cubicBezTo>
                  <a:cubicBezTo>
                    <a:pt x="23" y="118"/>
                    <a:pt x="19" y="113"/>
                    <a:pt x="17" y="113"/>
                  </a:cubicBezTo>
                  <a:cubicBezTo>
                    <a:pt x="17" y="118"/>
                    <a:pt x="18" y="121"/>
                    <a:pt x="18" y="124"/>
                  </a:cubicBezTo>
                  <a:cubicBezTo>
                    <a:pt x="20" y="123"/>
                    <a:pt x="23" y="123"/>
                    <a:pt x="22" y="118"/>
                  </a:cubicBezTo>
                  <a:cubicBezTo>
                    <a:pt x="29" y="272"/>
                    <a:pt x="27" y="426"/>
                    <a:pt x="31" y="582"/>
                  </a:cubicBezTo>
                  <a:cubicBezTo>
                    <a:pt x="25" y="584"/>
                    <a:pt x="14" y="581"/>
                    <a:pt x="6" y="581"/>
                  </a:cubicBezTo>
                  <a:cubicBezTo>
                    <a:pt x="7" y="473"/>
                    <a:pt x="4" y="356"/>
                    <a:pt x="4" y="254"/>
                  </a:cubicBezTo>
                  <a:cubicBezTo>
                    <a:pt x="4" y="250"/>
                    <a:pt x="7" y="254"/>
                    <a:pt x="10" y="253"/>
                  </a:cubicBezTo>
                  <a:cubicBezTo>
                    <a:pt x="10" y="250"/>
                    <a:pt x="10" y="247"/>
                    <a:pt x="10" y="244"/>
                  </a:cubicBezTo>
                  <a:cubicBezTo>
                    <a:pt x="8" y="242"/>
                    <a:pt x="6" y="241"/>
                    <a:pt x="4" y="240"/>
                  </a:cubicBezTo>
                  <a:cubicBezTo>
                    <a:pt x="2" y="200"/>
                    <a:pt x="3" y="155"/>
                    <a:pt x="2" y="117"/>
                  </a:cubicBezTo>
                  <a:cubicBezTo>
                    <a:pt x="4" y="114"/>
                    <a:pt x="3" y="122"/>
                    <a:pt x="3" y="123"/>
                  </a:cubicBezTo>
                  <a:cubicBezTo>
                    <a:pt x="14" y="126"/>
                    <a:pt x="5" y="95"/>
                    <a:pt x="3" y="112"/>
                  </a:cubicBezTo>
                  <a:cubicBezTo>
                    <a:pt x="0" y="111"/>
                    <a:pt x="3" y="95"/>
                    <a:pt x="3" y="95"/>
                  </a:cubicBezTo>
                  <a:cubicBezTo>
                    <a:pt x="4" y="90"/>
                    <a:pt x="5" y="101"/>
                    <a:pt x="7" y="100"/>
                  </a:cubicBezTo>
                  <a:cubicBezTo>
                    <a:pt x="9" y="98"/>
                    <a:pt x="7" y="91"/>
                    <a:pt x="8" y="86"/>
                  </a:cubicBezTo>
                  <a:cubicBezTo>
                    <a:pt x="5" y="82"/>
                    <a:pt x="0" y="80"/>
                    <a:pt x="2" y="70"/>
                  </a:cubicBezTo>
                  <a:cubicBezTo>
                    <a:pt x="5" y="70"/>
                    <a:pt x="2" y="76"/>
                    <a:pt x="7" y="76"/>
                  </a:cubicBezTo>
                  <a:cubicBezTo>
                    <a:pt x="9" y="71"/>
                    <a:pt x="5" y="69"/>
                    <a:pt x="2" y="68"/>
                  </a:cubicBezTo>
                  <a:cubicBezTo>
                    <a:pt x="0" y="49"/>
                    <a:pt x="2" y="24"/>
                    <a:pt x="0" y="7"/>
                  </a:cubicBezTo>
                  <a:cubicBezTo>
                    <a:pt x="1" y="5"/>
                    <a:pt x="6" y="7"/>
                    <a:pt x="3" y="0"/>
                  </a:cubicBezTo>
                  <a:cubicBezTo>
                    <a:pt x="7" y="8"/>
                    <a:pt x="14" y="6"/>
                    <a:pt x="16" y="15"/>
                  </a:cubicBezTo>
                  <a:cubicBezTo>
                    <a:pt x="19" y="16"/>
                    <a:pt x="19" y="13"/>
                    <a:pt x="22" y="14"/>
                  </a:cubicBezTo>
                  <a:cubicBezTo>
                    <a:pt x="22" y="42"/>
                    <a:pt x="23" y="63"/>
                    <a:pt x="23" y="89"/>
                  </a:cubicBezTo>
                  <a:cubicBezTo>
                    <a:pt x="23" y="94"/>
                    <a:pt x="20" y="88"/>
                    <a:pt x="17" y="89"/>
                  </a:cubicBezTo>
                  <a:cubicBezTo>
                    <a:pt x="17" y="95"/>
                    <a:pt x="17" y="101"/>
                    <a:pt x="17" y="106"/>
                  </a:cubicBezTo>
                  <a:cubicBezTo>
                    <a:pt x="18" y="107"/>
                    <a:pt x="21" y="107"/>
                    <a:pt x="23" y="109"/>
                  </a:cubicBezTo>
                  <a:cubicBezTo>
                    <a:pt x="22" y="112"/>
                    <a:pt x="20" y="107"/>
                    <a:pt x="17" y="108"/>
                  </a:cubicBezTo>
                  <a:close/>
                  <a:moveTo>
                    <a:pt x="9" y="78"/>
                  </a:moveTo>
                  <a:cubicBezTo>
                    <a:pt x="13" y="77"/>
                    <a:pt x="12" y="81"/>
                    <a:pt x="15" y="80"/>
                  </a:cubicBezTo>
                  <a:cubicBezTo>
                    <a:pt x="16" y="74"/>
                    <a:pt x="14" y="70"/>
                    <a:pt x="14" y="64"/>
                  </a:cubicBezTo>
                  <a:cubicBezTo>
                    <a:pt x="12" y="64"/>
                    <a:pt x="11" y="62"/>
                    <a:pt x="9" y="61"/>
                  </a:cubicBezTo>
                  <a:cubicBezTo>
                    <a:pt x="9" y="67"/>
                    <a:pt x="9" y="73"/>
                    <a:pt x="9" y="78"/>
                  </a:cubicBezTo>
                  <a:close/>
                  <a:moveTo>
                    <a:pt x="16" y="82"/>
                  </a:moveTo>
                  <a:cubicBezTo>
                    <a:pt x="19" y="82"/>
                    <a:pt x="20" y="84"/>
                    <a:pt x="22" y="84"/>
                  </a:cubicBezTo>
                  <a:cubicBezTo>
                    <a:pt x="22" y="77"/>
                    <a:pt x="24" y="67"/>
                    <a:pt x="17" y="66"/>
                  </a:cubicBezTo>
                  <a:cubicBezTo>
                    <a:pt x="17" y="72"/>
                    <a:pt x="17" y="78"/>
                    <a:pt x="16" y="82"/>
                  </a:cubicBezTo>
                  <a:close/>
                  <a:moveTo>
                    <a:pt x="15" y="85"/>
                  </a:moveTo>
                  <a:cubicBezTo>
                    <a:pt x="16" y="82"/>
                    <a:pt x="13" y="81"/>
                    <a:pt x="10" y="81"/>
                  </a:cubicBezTo>
                  <a:cubicBezTo>
                    <a:pt x="10" y="84"/>
                    <a:pt x="14" y="83"/>
                    <a:pt x="15" y="85"/>
                  </a:cubicBezTo>
                  <a:close/>
                  <a:moveTo>
                    <a:pt x="22" y="89"/>
                  </a:moveTo>
                  <a:cubicBezTo>
                    <a:pt x="23" y="85"/>
                    <a:pt x="19" y="86"/>
                    <a:pt x="17" y="84"/>
                  </a:cubicBezTo>
                  <a:cubicBezTo>
                    <a:pt x="16" y="89"/>
                    <a:pt x="20" y="88"/>
                    <a:pt x="22" y="89"/>
                  </a:cubicBezTo>
                  <a:close/>
                  <a:moveTo>
                    <a:pt x="16" y="104"/>
                  </a:moveTo>
                  <a:cubicBezTo>
                    <a:pt x="16" y="98"/>
                    <a:pt x="14" y="94"/>
                    <a:pt x="15" y="87"/>
                  </a:cubicBezTo>
                  <a:cubicBezTo>
                    <a:pt x="13" y="87"/>
                    <a:pt x="12" y="85"/>
                    <a:pt x="9" y="85"/>
                  </a:cubicBezTo>
                  <a:cubicBezTo>
                    <a:pt x="10" y="93"/>
                    <a:pt x="7" y="105"/>
                    <a:pt x="16" y="104"/>
                  </a:cubicBezTo>
                  <a:close/>
                  <a:moveTo>
                    <a:pt x="15" y="109"/>
                  </a:moveTo>
                  <a:cubicBezTo>
                    <a:pt x="16" y="105"/>
                    <a:pt x="11" y="107"/>
                    <a:pt x="10" y="104"/>
                  </a:cubicBezTo>
                  <a:cubicBezTo>
                    <a:pt x="9" y="109"/>
                    <a:pt x="13" y="108"/>
                    <a:pt x="15" y="109"/>
                  </a:cubicBezTo>
                  <a:close/>
                  <a:moveTo>
                    <a:pt x="11" y="123"/>
                  </a:moveTo>
                  <a:cubicBezTo>
                    <a:pt x="16" y="123"/>
                    <a:pt x="16" y="115"/>
                    <a:pt x="15" y="111"/>
                  </a:cubicBezTo>
                  <a:cubicBezTo>
                    <a:pt x="13" y="111"/>
                    <a:pt x="13" y="109"/>
                    <a:pt x="10" y="109"/>
                  </a:cubicBezTo>
                  <a:cubicBezTo>
                    <a:pt x="11" y="114"/>
                    <a:pt x="9" y="121"/>
                    <a:pt x="11" y="123"/>
                  </a:cubicBezTo>
                  <a:close/>
                  <a:moveTo>
                    <a:pt x="11" y="255"/>
                  </a:moveTo>
                  <a:cubicBezTo>
                    <a:pt x="14" y="254"/>
                    <a:pt x="14" y="256"/>
                    <a:pt x="17" y="256"/>
                  </a:cubicBezTo>
                  <a:cubicBezTo>
                    <a:pt x="18" y="249"/>
                    <a:pt x="17" y="243"/>
                    <a:pt x="11" y="243"/>
                  </a:cubicBezTo>
                  <a:cubicBezTo>
                    <a:pt x="11" y="247"/>
                    <a:pt x="11" y="251"/>
                    <a:pt x="11" y="255"/>
                  </a:cubicBezTo>
                  <a:close/>
                  <a:moveTo>
                    <a:pt x="21" y="258"/>
                  </a:moveTo>
                  <a:cubicBezTo>
                    <a:pt x="22" y="256"/>
                    <a:pt x="22" y="252"/>
                    <a:pt x="23" y="248"/>
                  </a:cubicBezTo>
                  <a:cubicBezTo>
                    <a:pt x="21" y="248"/>
                    <a:pt x="22" y="245"/>
                    <a:pt x="19" y="246"/>
                  </a:cubicBezTo>
                  <a:cubicBezTo>
                    <a:pt x="20" y="249"/>
                    <a:pt x="17" y="257"/>
                    <a:pt x="21" y="2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6"/>
            <p:cNvSpPr>
              <a:spLocks/>
            </p:cNvSpPr>
            <p:nvPr/>
          </p:nvSpPr>
          <p:spPr bwMode="auto">
            <a:xfrm>
              <a:off x="2825750" y="3117851"/>
              <a:ext cx="395287" cy="101600"/>
            </a:xfrm>
            <a:custGeom>
              <a:avLst/>
              <a:gdLst>
                <a:gd name="T0" fmla="*/ 19 w 105"/>
                <a:gd name="T1" fmla="*/ 27 h 27"/>
                <a:gd name="T2" fmla="*/ 0 w 105"/>
                <a:gd name="T3" fmla="*/ 20 h 27"/>
                <a:gd name="T4" fmla="*/ 0 w 105"/>
                <a:gd name="T5" fmla="*/ 3 h 27"/>
                <a:gd name="T6" fmla="*/ 105 w 105"/>
                <a:gd name="T7" fmla="*/ 7 h 27"/>
                <a:gd name="T8" fmla="*/ 105 w 105"/>
                <a:gd name="T9" fmla="*/ 24 h 27"/>
                <a:gd name="T10" fmla="*/ 24 w 105"/>
                <a:gd name="T11" fmla="*/ 20 h 27"/>
                <a:gd name="T12" fmla="*/ 19 w 105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7">
                  <a:moveTo>
                    <a:pt x="19" y="27"/>
                  </a:moveTo>
                  <a:cubicBezTo>
                    <a:pt x="17" y="19"/>
                    <a:pt x="9" y="22"/>
                    <a:pt x="0" y="20"/>
                  </a:cubicBezTo>
                  <a:cubicBezTo>
                    <a:pt x="0" y="15"/>
                    <a:pt x="0" y="9"/>
                    <a:pt x="0" y="3"/>
                  </a:cubicBezTo>
                  <a:cubicBezTo>
                    <a:pt x="32" y="0"/>
                    <a:pt x="71" y="2"/>
                    <a:pt x="105" y="7"/>
                  </a:cubicBezTo>
                  <a:cubicBezTo>
                    <a:pt x="105" y="13"/>
                    <a:pt x="105" y="19"/>
                    <a:pt x="105" y="24"/>
                  </a:cubicBezTo>
                  <a:cubicBezTo>
                    <a:pt x="84" y="26"/>
                    <a:pt x="42" y="12"/>
                    <a:pt x="24" y="20"/>
                  </a:cubicBezTo>
                  <a:cubicBezTo>
                    <a:pt x="25" y="20"/>
                    <a:pt x="20" y="24"/>
                    <a:pt x="1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7"/>
            <p:cNvSpPr>
              <a:spLocks/>
            </p:cNvSpPr>
            <p:nvPr/>
          </p:nvSpPr>
          <p:spPr bwMode="auto">
            <a:xfrm>
              <a:off x="2108200" y="4070351"/>
              <a:ext cx="176212" cy="41275"/>
            </a:xfrm>
            <a:custGeom>
              <a:avLst/>
              <a:gdLst>
                <a:gd name="T0" fmla="*/ 37 w 47"/>
                <a:gd name="T1" fmla="*/ 1 h 11"/>
                <a:gd name="T2" fmla="*/ 35 w 47"/>
                <a:gd name="T3" fmla="*/ 6 h 11"/>
                <a:gd name="T4" fmla="*/ 40 w 47"/>
                <a:gd name="T5" fmla="*/ 7 h 11"/>
                <a:gd name="T6" fmla="*/ 40 w 47"/>
                <a:gd name="T7" fmla="*/ 2 h 11"/>
                <a:gd name="T8" fmla="*/ 47 w 47"/>
                <a:gd name="T9" fmla="*/ 1 h 11"/>
                <a:gd name="T10" fmla="*/ 45 w 47"/>
                <a:gd name="T11" fmla="*/ 4 h 11"/>
                <a:gd name="T12" fmla="*/ 24 w 47"/>
                <a:gd name="T13" fmla="*/ 8 h 11"/>
                <a:gd name="T14" fmla="*/ 0 w 47"/>
                <a:gd name="T15" fmla="*/ 9 h 11"/>
                <a:gd name="T16" fmla="*/ 0 w 47"/>
                <a:gd name="T17" fmla="*/ 2 h 11"/>
                <a:gd name="T18" fmla="*/ 37 w 47"/>
                <a:gd name="T1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1">
                  <a:moveTo>
                    <a:pt x="37" y="1"/>
                  </a:moveTo>
                  <a:cubicBezTo>
                    <a:pt x="42" y="3"/>
                    <a:pt x="33" y="0"/>
                    <a:pt x="35" y="6"/>
                  </a:cubicBezTo>
                  <a:cubicBezTo>
                    <a:pt x="34" y="8"/>
                    <a:pt x="38" y="6"/>
                    <a:pt x="40" y="7"/>
                  </a:cubicBezTo>
                  <a:cubicBezTo>
                    <a:pt x="41" y="7"/>
                    <a:pt x="41" y="1"/>
                    <a:pt x="40" y="2"/>
                  </a:cubicBezTo>
                  <a:cubicBezTo>
                    <a:pt x="40" y="0"/>
                    <a:pt x="44" y="2"/>
                    <a:pt x="47" y="1"/>
                  </a:cubicBezTo>
                  <a:cubicBezTo>
                    <a:pt x="45" y="2"/>
                    <a:pt x="42" y="8"/>
                    <a:pt x="45" y="4"/>
                  </a:cubicBezTo>
                  <a:cubicBezTo>
                    <a:pt x="47" y="11"/>
                    <a:pt x="33" y="8"/>
                    <a:pt x="24" y="8"/>
                  </a:cubicBezTo>
                  <a:cubicBezTo>
                    <a:pt x="18" y="8"/>
                    <a:pt x="7" y="8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12" y="1"/>
                    <a:pt x="26" y="3"/>
                    <a:pt x="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8"/>
            <p:cNvSpPr>
              <a:spLocks noEditPoints="1"/>
            </p:cNvSpPr>
            <p:nvPr/>
          </p:nvSpPr>
          <p:spPr bwMode="auto">
            <a:xfrm>
              <a:off x="2811463" y="4133851"/>
              <a:ext cx="417512" cy="90488"/>
            </a:xfrm>
            <a:custGeom>
              <a:avLst/>
              <a:gdLst>
                <a:gd name="T0" fmla="*/ 37 w 111"/>
                <a:gd name="T1" fmla="*/ 17 h 24"/>
                <a:gd name="T2" fmla="*/ 37 w 111"/>
                <a:gd name="T3" fmla="*/ 11 h 24"/>
                <a:gd name="T4" fmla="*/ 33 w 111"/>
                <a:gd name="T5" fmla="*/ 12 h 24"/>
                <a:gd name="T6" fmla="*/ 37 w 111"/>
                <a:gd name="T7" fmla="*/ 10 h 24"/>
                <a:gd name="T8" fmla="*/ 37 w 111"/>
                <a:gd name="T9" fmla="*/ 7 h 24"/>
                <a:gd name="T10" fmla="*/ 33 w 111"/>
                <a:gd name="T11" fmla="*/ 4 h 24"/>
                <a:gd name="T12" fmla="*/ 31 w 111"/>
                <a:gd name="T13" fmla="*/ 20 h 24"/>
                <a:gd name="T14" fmla="*/ 0 w 111"/>
                <a:gd name="T15" fmla="*/ 20 h 24"/>
                <a:gd name="T16" fmla="*/ 0 w 111"/>
                <a:gd name="T17" fmla="*/ 1 h 24"/>
                <a:gd name="T18" fmla="*/ 111 w 111"/>
                <a:gd name="T19" fmla="*/ 4 h 24"/>
                <a:gd name="T20" fmla="*/ 111 w 111"/>
                <a:gd name="T21" fmla="*/ 24 h 24"/>
                <a:gd name="T22" fmla="*/ 86 w 111"/>
                <a:gd name="T23" fmla="*/ 21 h 24"/>
                <a:gd name="T24" fmla="*/ 86 w 111"/>
                <a:gd name="T25" fmla="*/ 9 h 24"/>
                <a:gd name="T26" fmla="*/ 85 w 111"/>
                <a:gd name="T27" fmla="*/ 20 h 24"/>
                <a:gd name="T28" fmla="*/ 32 w 111"/>
                <a:gd name="T29" fmla="*/ 17 h 24"/>
                <a:gd name="T30" fmla="*/ 35 w 111"/>
                <a:gd name="T31" fmla="*/ 15 h 24"/>
                <a:gd name="T32" fmla="*/ 37 w 111"/>
                <a:gd name="T33" fmla="*/ 17 h 24"/>
                <a:gd name="T34" fmla="*/ 46 w 111"/>
                <a:gd name="T35" fmla="*/ 6 h 24"/>
                <a:gd name="T36" fmla="*/ 43 w 111"/>
                <a:gd name="T37" fmla="*/ 11 h 24"/>
                <a:gd name="T38" fmla="*/ 44 w 111"/>
                <a:gd name="T39" fmla="*/ 18 h 24"/>
                <a:gd name="T40" fmla="*/ 48 w 111"/>
                <a:gd name="T41" fmla="*/ 6 h 24"/>
                <a:gd name="T42" fmla="*/ 50 w 111"/>
                <a:gd name="T43" fmla="*/ 8 h 24"/>
                <a:gd name="T44" fmla="*/ 46 w 111"/>
                <a:gd name="T45" fmla="*/ 6 h 24"/>
                <a:gd name="T46" fmla="*/ 97 w 111"/>
                <a:gd name="T47" fmla="*/ 14 h 24"/>
                <a:gd name="T48" fmla="*/ 103 w 111"/>
                <a:gd name="T49" fmla="*/ 17 h 24"/>
                <a:gd name="T50" fmla="*/ 97 w 111"/>
                <a:gd name="T5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24">
                  <a:moveTo>
                    <a:pt x="37" y="17"/>
                  </a:moveTo>
                  <a:cubicBezTo>
                    <a:pt x="39" y="17"/>
                    <a:pt x="36" y="14"/>
                    <a:pt x="37" y="11"/>
                  </a:cubicBezTo>
                  <a:cubicBezTo>
                    <a:pt x="35" y="11"/>
                    <a:pt x="35" y="12"/>
                    <a:pt x="33" y="12"/>
                  </a:cubicBezTo>
                  <a:cubicBezTo>
                    <a:pt x="35" y="10"/>
                    <a:pt x="35" y="6"/>
                    <a:pt x="37" y="10"/>
                  </a:cubicBezTo>
                  <a:cubicBezTo>
                    <a:pt x="37" y="9"/>
                    <a:pt x="37" y="8"/>
                    <a:pt x="37" y="7"/>
                  </a:cubicBezTo>
                  <a:cubicBezTo>
                    <a:pt x="35" y="4"/>
                    <a:pt x="32" y="11"/>
                    <a:pt x="33" y="4"/>
                  </a:cubicBezTo>
                  <a:cubicBezTo>
                    <a:pt x="30" y="7"/>
                    <a:pt x="31" y="14"/>
                    <a:pt x="31" y="20"/>
                  </a:cubicBezTo>
                  <a:cubicBezTo>
                    <a:pt x="22" y="24"/>
                    <a:pt x="10" y="22"/>
                    <a:pt x="0" y="20"/>
                  </a:cubicBezTo>
                  <a:cubicBezTo>
                    <a:pt x="0" y="14"/>
                    <a:pt x="0" y="7"/>
                    <a:pt x="0" y="1"/>
                  </a:cubicBezTo>
                  <a:cubicBezTo>
                    <a:pt x="39" y="0"/>
                    <a:pt x="72" y="2"/>
                    <a:pt x="111" y="4"/>
                  </a:cubicBezTo>
                  <a:cubicBezTo>
                    <a:pt x="111" y="11"/>
                    <a:pt x="111" y="17"/>
                    <a:pt x="111" y="24"/>
                  </a:cubicBezTo>
                  <a:cubicBezTo>
                    <a:pt x="103" y="21"/>
                    <a:pt x="92" y="24"/>
                    <a:pt x="86" y="21"/>
                  </a:cubicBezTo>
                  <a:cubicBezTo>
                    <a:pt x="89" y="20"/>
                    <a:pt x="87" y="12"/>
                    <a:pt x="86" y="9"/>
                  </a:cubicBezTo>
                  <a:cubicBezTo>
                    <a:pt x="83" y="9"/>
                    <a:pt x="83" y="18"/>
                    <a:pt x="85" y="20"/>
                  </a:cubicBezTo>
                  <a:cubicBezTo>
                    <a:pt x="65" y="21"/>
                    <a:pt x="46" y="21"/>
                    <a:pt x="32" y="17"/>
                  </a:cubicBezTo>
                  <a:cubicBezTo>
                    <a:pt x="35" y="19"/>
                    <a:pt x="34" y="17"/>
                    <a:pt x="35" y="15"/>
                  </a:cubicBezTo>
                  <a:cubicBezTo>
                    <a:pt x="38" y="12"/>
                    <a:pt x="33" y="19"/>
                    <a:pt x="37" y="17"/>
                  </a:cubicBezTo>
                  <a:close/>
                  <a:moveTo>
                    <a:pt x="46" y="6"/>
                  </a:moveTo>
                  <a:cubicBezTo>
                    <a:pt x="47" y="9"/>
                    <a:pt x="45" y="10"/>
                    <a:pt x="43" y="11"/>
                  </a:cubicBezTo>
                  <a:cubicBezTo>
                    <a:pt x="44" y="13"/>
                    <a:pt x="42" y="18"/>
                    <a:pt x="44" y="18"/>
                  </a:cubicBezTo>
                  <a:cubicBezTo>
                    <a:pt x="44" y="13"/>
                    <a:pt x="56" y="5"/>
                    <a:pt x="48" y="6"/>
                  </a:cubicBezTo>
                  <a:cubicBezTo>
                    <a:pt x="49" y="6"/>
                    <a:pt x="50" y="6"/>
                    <a:pt x="50" y="8"/>
                  </a:cubicBezTo>
                  <a:cubicBezTo>
                    <a:pt x="47" y="9"/>
                    <a:pt x="47" y="6"/>
                    <a:pt x="46" y="6"/>
                  </a:cubicBezTo>
                  <a:close/>
                  <a:moveTo>
                    <a:pt x="97" y="14"/>
                  </a:moveTo>
                  <a:cubicBezTo>
                    <a:pt x="97" y="17"/>
                    <a:pt x="101" y="16"/>
                    <a:pt x="103" y="17"/>
                  </a:cubicBezTo>
                  <a:cubicBezTo>
                    <a:pt x="104" y="13"/>
                    <a:pt x="98" y="13"/>
                    <a:pt x="9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2968625" y="4152901"/>
              <a:ext cx="53975" cy="49213"/>
            </a:xfrm>
            <a:custGeom>
              <a:avLst/>
              <a:gdLst>
                <a:gd name="T0" fmla="*/ 8 w 14"/>
                <a:gd name="T1" fmla="*/ 3 h 13"/>
                <a:gd name="T2" fmla="*/ 6 w 14"/>
                <a:gd name="T3" fmla="*/ 1 h 13"/>
                <a:gd name="T4" fmla="*/ 2 w 14"/>
                <a:gd name="T5" fmla="*/ 13 h 13"/>
                <a:gd name="T6" fmla="*/ 1 w 14"/>
                <a:gd name="T7" fmla="*/ 6 h 13"/>
                <a:gd name="T8" fmla="*/ 4 w 14"/>
                <a:gd name="T9" fmla="*/ 1 h 13"/>
                <a:gd name="T10" fmla="*/ 8 w 14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8" y="3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14" y="0"/>
                    <a:pt x="2" y="8"/>
                    <a:pt x="2" y="13"/>
                  </a:cubicBezTo>
                  <a:cubicBezTo>
                    <a:pt x="0" y="13"/>
                    <a:pt x="2" y="8"/>
                    <a:pt x="1" y="6"/>
                  </a:cubicBezTo>
                  <a:cubicBezTo>
                    <a:pt x="3" y="5"/>
                    <a:pt x="5" y="4"/>
                    <a:pt x="4" y="1"/>
                  </a:cubicBezTo>
                  <a:cubicBezTo>
                    <a:pt x="5" y="1"/>
                    <a:pt x="5" y="4"/>
                    <a:pt x="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0"/>
            <p:cNvSpPr>
              <a:spLocks noEditPoints="1"/>
            </p:cNvSpPr>
            <p:nvPr/>
          </p:nvSpPr>
          <p:spPr bwMode="auto">
            <a:xfrm>
              <a:off x="2081213" y="4191001"/>
              <a:ext cx="214312" cy="661988"/>
            </a:xfrm>
            <a:custGeom>
              <a:avLst/>
              <a:gdLst>
                <a:gd name="T0" fmla="*/ 47 w 57"/>
                <a:gd name="T1" fmla="*/ 173 h 176"/>
                <a:gd name="T2" fmla="*/ 48 w 57"/>
                <a:gd name="T3" fmla="*/ 144 h 176"/>
                <a:gd name="T4" fmla="*/ 44 w 57"/>
                <a:gd name="T5" fmla="*/ 121 h 176"/>
                <a:gd name="T6" fmla="*/ 42 w 57"/>
                <a:gd name="T7" fmla="*/ 113 h 176"/>
                <a:gd name="T8" fmla="*/ 34 w 57"/>
                <a:gd name="T9" fmla="*/ 113 h 176"/>
                <a:gd name="T10" fmla="*/ 24 w 57"/>
                <a:gd name="T11" fmla="*/ 124 h 176"/>
                <a:gd name="T12" fmla="*/ 21 w 57"/>
                <a:gd name="T13" fmla="*/ 133 h 176"/>
                <a:gd name="T14" fmla="*/ 25 w 57"/>
                <a:gd name="T15" fmla="*/ 150 h 176"/>
                <a:gd name="T16" fmla="*/ 19 w 57"/>
                <a:gd name="T17" fmla="*/ 146 h 176"/>
                <a:gd name="T18" fmla="*/ 20 w 57"/>
                <a:gd name="T19" fmla="*/ 127 h 176"/>
                <a:gd name="T20" fmla="*/ 21 w 57"/>
                <a:gd name="T21" fmla="*/ 114 h 176"/>
                <a:gd name="T22" fmla="*/ 5 w 57"/>
                <a:gd name="T23" fmla="*/ 100 h 176"/>
                <a:gd name="T24" fmla="*/ 5 w 57"/>
                <a:gd name="T25" fmla="*/ 94 h 176"/>
                <a:gd name="T26" fmla="*/ 57 w 57"/>
                <a:gd name="T27" fmla="*/ 2 h 176"/>
                <a:gd name="T28" fmla="*/ 42 w 57"/>
                <a:gd name="T29" fmla="*/ 110 h 176"/>
                <a:gd name="T30" fmla="*/ 25 w 57"/>
                <a:gd name="T31" fmla="*/ 8 h 176"/>
                <a:gd name="T32" fmla="*/ 34 w 57"/>
                <a:gd name="T33" fmla="*/ 16 h 176"/>
                <a:gd name="T34" fmla="*/ 27 w 57"/>
                <a:gd name="T35" fmla="*/ 16 h 176"/>
                <a:gd name="T36" fmla="*/ 52 w 57"/>
                <a:gd name="T37" fmla="*/ 8 h 176"/>
                <a:gd name="T38" fmla="*/ 15 w 57"/>
                <a:gd name="T39" fmla="*/ 29 h 176"/>
                <a:gd name="T40" fmla="*/ 15 w 57"/>
                <a:gd name="T41" fmla="*/ 29 h 176"/>
                <a:gd name="T42" fmla="*/ 33 w 57"/>
                <a:gd name="T43" fmla="*/ 28 h 176"/>
                <a:gd name="T44" fmla="*/ 50 w 57"/>
                <a:gd name="T45" fmla="*/ 22 h 176"/>
                <a:gd name="T46" fmla="*/ 50 w 57"/>
                <a:gd name="T47" fmla="*/ 27 h 176"/>
                <a:gd name="T48" fmla="*/ 15 w 57"/>
                <a:gd name="T49" fmla="*/ 42 h 176"/>
                <a:gd name="T50" fmla="*/ 15 w 57"/>
                <a:gd name="T51" fmla="*/ 34 h 176"/>
                <a:gd name="T52" fmla="*/ 31 w 57"/>
                <a:gd name="T53" fmla="*/ 42 h 176"/>
                <a:gd name="T54" fmla="*/ 30 w 57"/>
                <a:gd name="T55" fmla="*/ 34 h 176"/>
                <a:gd name="T56" fmla="*/ 41 w 57"/>
                <a:gd name="T57" fmla="*/ 41 h 176"/>
                <a:gd name="T58" fmla="*/ 41 w 57"/>
                <a:gd name="T59" fmla="*/ 34 h 176"/>
                <a:gd name="T60" fmla="*/ 22 w 57"/>
                <a:gd name="T61" fmla="*/ 54 h 176"/>
                <a:gd name="T62" fmla="*/ 14 w 57"/>
                <a:gd name="T63" fmla="*/ 47 h 176"/>
                <a:gd name="T64" fmla="*/ 33 w 57"/>
                <a:gd name="T65" fmla="*/ 54 h 176"/>
                <a:gd name="T66" fmla="*/ 25 w 57"/>
                <a:gd name="T67" fmla="*/ 55 h 176"/>
                <a:gd name="T68" fmla="*/ 46 w 57"/>
                <a:gd name="T69" fmla="*/ 51 h 176"/>
                <a:gd name="T70" fmla="*/ 40 w 57"/>
                <a:gd name="T71" fmla="*/ 54 h 176"/>
                <a:gd name="T72" fmla="*/ 18 w 57"/>
                <a:gd name="T73" fmla="*/ 62 h 176"/>
                <a:gd name="T74" fmla="*/ 13 w 57"/>
                <a:gd name="T75" fmla="*/ 68 h 176"/>
                <a:gd name="T76" fmla="*/ 31 w 57"/>
                <a:gd name="T77" fmla="*/ 60 h 176"/>
                <a:gd name="T78" fmla="*/ 40 w 57"/>
                <a:gd name="T79" fmla="*/ 68 h 176"/>
                <a:gd name="T80" fmla="*/ 40 w 57"/>
                <a:gd name="T81" fmla="*/ 60 h 176"/>
                <a:gd name="T82" fmla="*/ 22 w 57"/>
                <a:gd name="T83" fmla="*/ 81 h 176"/>
                <a:gd name="T84" fmla="*/ 13 w 57"/>
                <a:gd name="T85" fmla="*/ 81 h 176"/>
                <a:gd name="T86" fmla="*/ 30 w 57"/>
                <a:gd name="T87" fmla="*/ 73 h 176"/>
                <a:gd name="T88" fmla="*/ 39 w 57"/>
                <a:gd name="T89" fmla="*/ 81 h 176"/>
                <a:gd name="T90" fmla="*/ 39 w 57"/>
                <a:gd name="T91" fmla="*/ 73 h 176"/>
                <a:gd name="T92" fmla="*/ 21 w 57"/>
                <a:gd name="T93" fmla="*/ 94 h 176"/>
                <a:gd name="T94" fmla="*/ 12 w 57"/>
                <a:gd name="T95" fmla="*/ 94 h 176"/>
                <a:gd name="T96" fmla="*/ 30 w 57"/>
                <a:gd name="T97" fmla="*/ 86 h 176"/>
                <a:gd name="T98" fmla="*/ 39 w 57"/>
                <a:gd name="T99" fmla="*/ 94 h 176"/>
                <a:gd name="T100" fmla="*/ 39 w 57"/>
                <a:gd name="T101" fmla="*/ 86 h 176"/>
                <a:gd name="T102" fmla="*/ 21 w 57"/>
                <a:gd name="T103" fmla="*/ 107 h 176"/>
                <a:gd name="T104" fmla="*/ 15 w 57"/>
                <a:gd name="T105" fmla="*/ 107 h 176"/>
                <a:gd name="T106" fmla="*/ 30 w 57"/>
                <a:gd name="T107" fmla="*/ 100 h 176"/>
                <a:gd name="T108" fmla="*/ 38 w 57"/>
                <a:gd name="T109" fmla="*/ 100 h 176"/>
                <a:gd name="T110" fmla="*/ 48 w 57"/>
                <a:gd name="T111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" h="176">
                  <a:moveTo>
                    <a:pt x="57" y="2"/>
                  </a:moveTo>
                  <a:cubicBezTo>
                    <a:pt x="57" y="63"/>
                    <a:pt x="53" y="120"/>
                    <a:pt x="51" y="174"/>
                  </a:cubicBezTo>
                  <a:cubicBezTo>
                    <a:pt x="49" y="174"/>
                    <a:pt x="48" y="173"/>
                    <a:pt x="47" y="173"/>
                  </a:cubicBezTo>
                  <a:cubicBezTo>
                    <a:pt x="47" y="174"/>
                    <a:pt x="49" y="174"/>
                    <a:pt x="49" y="176"/>
                  </a:cubicBezTo>
                  <a:cubicBezTo>
                    <a:pt x="47" y="176"/>
                    <a:pt x="46" y="176"/>
                    <a:pt x="45" y="176"/>
                  </a:cubicBezTo>
                  <a:cubicBezTo>
                    <a:pt x="50" y="166"/>
                    <a:pt x="44" y="153"/>
                    <a:pt x="48" y="144"/>
                  </a:cubicBezTo>
                  <a:cubicBezTo>
                    <a:pt x="47" y="143"/>
                    <a:pt x="46" y="141"/>
                    <a:pt x="44" y="141"/>
                  </a:cubicBezTo>
                  <a:cubicBezTo>
                    <a:pt x="51" y="137"/>
                    <a:pt x="43" y="128"/>
                    <a:pt x="47" y="119"/>
                  </a:cubicBezTo>
                  <a:cubicBezTo>
                    <a:pt x="45" y="119"/>
                    <a:pt x="44" y="120"/>
                    <a:pt x="44" y="121"/>
                  </a:cubicBezTo>
                  <a:cubicBezTo>
                    <a:pt x="43" y="120"/>
                    <a:pt x="43" y="117"/>
                    <a:pt x="43" y="114"/>
                  </a:cubicBezTo>
                  <a:cubicBezTo>
                    <a:pt x="42" y="115"/>
                    <a:pt x="40" y="115"/>
                    <a:pt x="39" y="115"/>
                  </a:cubicBezTo>
                  <a:cubicBezTo>
                    <a:pt x="39" y="114"/>
                    <a:pt x="42" y="115"/>
                    <a:pt x="42" y="113"/>
                  </a:cubicBezTo>
                  <a:cubicBezTo>
                    <a:pt x="42" y="112"/>
                    <a:pt x="36" y="113"/>
                    <a:pt x="35" y="114"/>
                  </a:cubicBezTo>
                  <a:cubicBezTo>
                    <a:pt x="34" y="116"/>
                    <a:pt x="38" y="118"/>
                    <a:pt x="35" y="118"/>
                  </a:cubicBezTo>
                  <a:cubicBezTo>
                    <a:pt x="31" y="119"/>
                    <a:pt x="33" y="114"/>
                    <a:pt x="34" y="113"/>
                  </a:cubicBezTo>
                  <a:cubicBezTo>
                    <a:pt x="28" y="113"/>
                    <a:pt x="34" y="117"/>
                    <a:pt x="28" y="117"/>
                  </a:cubicBezTo>
                  <a:cubicBezTo>
                    <a:pt x="30" y="115"/>
                    <a:pt x="26" y="116"/>
                    <a:pt x="24" y="112"/>
                  </a:cubicBezTo>
                  <a:cubicBezTo>
                    <a:pt x="18" y="116"/>
                    <a:pt x="27" y="120"/>
                    <a:pt x="24" y="124"/>
                  </a:cubicBezTo>
                  <a:cubicBezTo>
                    <a:pt x="26" y="124"/>
                    <a:pt x="27" y="124"/>
                    <a:pt x="27" y="123"/>
                  </a:cubicBezTo>
                  <a:cubicBezTo>
                    <a:pt x="30" y="124"/>
                    <a:pt x="23" y="127"/>
                    <a:pt x="22" y="125"/>
                  </a:cubicBezTo>
                  <a:cubicBezTo>
                    <a:pt x="23" y="129"/>
                    <a:pt x="21" y="130"/>
                    <a:pt x="21" y="133"/>
                  </a:cubicBezTo>
                  <a:cubicBezTo>
                    <a:pt x="23" y="135"/>
                    <a:pt x="27" y="134"/>
                    <a:pt x="26" y="138"/>
                  </a:cubicBezTo>
                  <a:cubicBezTo>
                    <a:pt x="25" y="139"/>
                    <a:pt x="24" y="140"/>
                    <a:pt x="21" y="139"/>
                  </a:cubicBezTo>
                  <a:cubicBezTo>
                    <a:pt x="20" y="145"/>
                    <a:pt x="21" y="147"/>
                    <a:pt x="25" y="150"/>
                  </a:cubicBezTo>
                  <a:cubicBezTo>
                    <a:pt x="20" y="150"/>
                    <a:pt x="21" y="157"/>
                    <a:pt x="20" y="157"/>
                  </a:cubicBezTo>
                  <a:cubicBezTo>
                    <a:pt x="17" y="158"/>
                    <a:pt x="23" y="151"/>
                    <a:pt x="15" y="152"/>
                  </a:cubicBezTo>
                  <a:cubicBezTo>
                    <a:pt x="16" y="150"/>
                    <a:pt x="17" y="147"/>
                    <a:pt x="19" y="146"/>
                  </a:cubicBezTo>
                  <a:cubicBezTo>
                    <a:pt x="14" y="146"/>
                    <a:pt x="16" y="140"/>
                    <a:pt x="15" y="134"/>
                  </a:cubicBezTo>
                  <a:cubicBezTo>
                    <a:pt x="18" y="135"/>
                    <a:pt x="19" y="134"/>
                    <a:pt x="20" y="133"/>
                  </a:cubicBezTo>
                  <a:cubicBezTo>
                    <a:pt x="20" y="131"/>
                    <a:pt x="20" y="129"/>
                    <a:pt x="20" y="127"/>
                  </a:cubicBezTo>
                  <a:cubicBezTo>
                    <a:pt x="18" y="124"/>
                    <a:pt x="14" y="128"/>
                    <a:pt x="15" y="120"/>
                  </a:cubicBezTo>
                  <a:cubicBezTo>
                    <a:pt x="16" y="121"/>
                    <a:pt x="18" y="121"/>
                    <a:pt x="19" y="121"/>
                  </a:cubicBezTo>
                  <a:cubicBezTo>
                    <a:pt x="21" y="120"/>
                    <a:pt x="21" y="117"/>
                    <a:pt x="21" y="114"/>
                  </a:cubicBezTo>
                  <a:cubicBezTo>
                    <a:pt x="21" y="111"/>
                    <a:pt x="16" y="113"/>
                    <a:pt x="13" y="112"/>
                  </a:cubicBezTo>
                  <a:cubicBezTo>
                    <a:pt x="11" y="112"/>
                    <a:pt x="11" y="115"/>
                    <a:pt x="11" y="117"/>
                  </a:cubicBezTo>
                  <a:cubicBezTo>
                    <a:pt x="4" y="116"/>
                    <a:pt x="13" y="104"/>
                    <a:pt x="5" y="100"/>
                  </a:cubicBezTo>
                  <a:cubicBezTo>
                    <a:pt x="5" y="97"/>
                    <a:pt x="7" y="98"/>
                    <a:pt x="7" y="96"/>
                  </a:cubicBezTo>
                  <a:cubicBezTo>
                    <a:pt x="6" y="95"/>
                    <a:pt x="4" y="95"/>
                    <a:pt x="2" y="96"/>
                  </a:cubicBezTo>
                  <a:cubicBezTo>
                    <a:pt x="0" y="96"/>
                    <a:pt x="4" y="94"/>
                    <a:pt x="5" y="94"/>
                  </a:cubicBezTo>
                  <a:cubicBezTo>
                    <a:pt x="7" y="68"/>
                    <a:pt x="8" y="33"/>
                    <a:pt x="10" y="4"/>
                  </a:cubicBezTo>
                  <a:cubicBezTo>
                    <a:pt x="31" y="4"/>
                    <a:pt x="40" y="2"/>
                    <a:pt x="54" y="4"/>
                  </a:cubicBezTo>
                  <a:cubicBezTo>
                    <a:pt x="49" y="0"/>
                    <a:pt x="55" y="5"/>
                    <a:pt x="57" y="2"/>
                  </a:cubicBezTo>
                  <a:close/>
                  <a:moveTo>
                    <a:pt x="42" y="110"/>
                  </a:moveTo>
                  <a:cubicBezTo>
                    <a:pt x="41" y="109"/>
                    <a:pt x="36" y="109"/>
                    <a:pt x="37" y="112"/>
                  </a:cubicBezTo>
                  <a:cubicBezTo>
                    <a:pt x="39" y="112"/>
                    <a:pt x="41" y="112"/>
                    <a:pt x="42" y="110"/>
                  </a:cubicBezTo>
                  <a:close/>
                  <a:moveTo>
                    <a:pt x="16" y="16"/>
                  </a:moveTo>
                  <a:cubicBezTo>
                    <a:pt x="19" y="16"/>
                    <a:pt x="22" y="16"/>
                    <a:pt x="25" y="16"/>
                  </a:cubicBezTo>
                  <a:cubicBezTo>
                    <a:pt x="25" y="13"/>
                    <a:pt x="25" y="11"/>
                    <a:pt x="25" y="8"/>
                  </a:cubicBezTo>
                  <a:cubicBezTo>
                    <a:pt x="19" y="7"/>
                    <a:pt x="15" y="9"/>
                    <a:pt x="16" y="16"/>
                  </a:cubicBezTo>
                  <a:close/>
                  <a:moveTo>
                    <a:pt x="27" y="16"/>
                  </a:moveTo>
                  <a:cubicBezTo>
                    <a:pt x="29" y="16"/>
                    <a:pt x="31" y="16"/>
                    <a:pt x="34" y="16"/>
                  </a:cubicBezTo>
                  <a:cubicBezTo>
                    <a:pt x="35" y="15"/>
                    <a:pt x="34" y="11"/>
                    <a:pt x="35" y="8"/>
                  </a:cubicBezTo>
                  <a:cubicBezTo>
                    <a:pt x="32" y="8"/>
                    <a:pt x="30" y="8"/>
                    <a:pt x="27" y="8"/>
                  </a:cubicBezTo>
                  <a:cubicBezTo>
                    <a:pt x="27" y="11"/>
                    <a:pt x="27" y="13"/>
                    <a:pt x="27" y="16"/>
                  </a:cubicBezTo>
                  <a:close/>
                  <a:moveTo>
                    <a:pt x="43" y="16"/>
                  </a:moveTo>
                  <a:cubicBezTo>
                    <a:pt x="46" y="14"/>
                    <a:pt x="49" y="16"/>
                    <a:pt x="52" y="15"/>
                  </a:cubicBezTo>
                  <a:cubicBezTo>
                    <a:pt x="52" y="13"/>
                    <a:pt x="52" y="10"/>
                    <a:pt x="52" y="8"/>
                  </a:cubicBezTo>
                  <a:cubicBezTo>
                    <a:pt x="48" y="8"/>
                    <a:pt x="45" y="8"/>
                    <a:pt x="42" y="8"/>
                  </a:cubicBezTo>
                  <a:cubicBezTo>
                    <a:pt x="42" y="11"/>
                    <a:pt x="41" y="15"/>
                    <a:pt x="43" y="16"/>
                  </a:cubicBezTo>
                  <a:close/>
                  <a:moveTo>
                    <a:pt x="15" y="29"/>
                  </a:moveTo>
                  <a:cubicBezTo>
                    <a:pt x="18" y="29"/>
                    <a:pt x="21" y="29"/>
                    <a:pt x="24" y="29"/>
                  </a:cubicBezTo>
                  <a:cubicBezTo>
                    <a:pt x="24" y="25"/>
                    <a:pt x="26" y="23"/>
                    <a:pt x="24" y="21"/>
                  </a:cubicBezTo>
                  <a:cubicBezTo>
                    <a:pt x="18" y="20"/>
                    <a:pt x="14" y="22"/>
                    <a:pt x="15" y="29"/>
                  </a:cubicBezTo>
                  <a:close/>
                  <a:moveTo>
                    <a:pt x="26" y="22"/>
                  </a:moveTo>
                  <a:cubicBezTo>
                    <a:pt x="26" y="24"/>
                    <a:pt x="26" y="26"/>
                    <a:pt x="26" y="28"/>
                  </a:cubicBezTo>
                  <a:cubicBezTo>
                    <a:pt x="27" y="29"/>
                    <a:pt x="32" y="30"/>
                    <a:pt x="33" y="28"/>
                  </a:cubicBezTo>
                  <a:cubicBezTo>
                    <a:pt x="28" y="26"/>
                    <a:pt x="32" y="23"/>
                    <a:pt x="34" y="21"/>
                  </a:cubicBezTo>
                  <a:cubicBezTo>
                    <a:pt x="31" y="21"/>
                    <a:pt x="28" y="21"/>
                    <a:pt x="26" y="22"/>
                  </a:cubicBezTo>
                  <a:close/>
                  <a:moveTo>
                    <a:pt x="50" y="22"/>
                  </a:moveTo>
                  <a:cubicBezTo>
                    <a:pt x="49" y="20"/>
                    <a:pt x="44" y="22"/>
                    <a:pt x="42" y="21"/>
                  </a:cubicBezTo>
                  <a:cubicBezTo>
                    <a:pt x="42" y="24"/>
                    <a:pt x="40" y="25"/>
                    <a:pt x="41" y="28"/>
                  </a:cubicBezTo>
                  <a:cubicBezTo>
                    <a:pt x="43" y="28"/>
                    <a:pt x="52" y="29"/>
                    <a:pt x="50" y="27"/>
                  </a:cubicBezTo>
                  <a:cubicBezTo>
                    <a:pt x="48" y="27"/>
                    <a:pt x="46" y="27"/>
                    <a:pt x="46" y="26"/>
                  </a:cubicBezTo>
                  <a:cubicBezTo>
                    <a:pt x="43" y="20"/>
                    <a:pt x="53" y="23"/>
                    <a:pt x="50" y="22"/>
                  </a:cubicBezTo>
                  <a:close/>
                  <a:moveTo>
                    <a:pt x="15" y="42"/>
                  </a:moveTo>
                  <a:cubicBezTo>
                    <a:pt x="18" y="42"/>
                    <a:pt x="21" y="42"/>
                    <a:pt x="24" y="42"/>
                  </a:cubicBezTo>
                  <a:cubicBezTo>
                    <a:pt x="24" y="39"/>
                    <a:pt x="24" y="37"/>
                    <a:pt x="24" y="34"/>
                  </a:cubicBezTo>
                  <a:cubicBezTo>
                    <a:pt x="21" y="34"/>
                    <a:pt x="18" y="34"/>
                    <a:pt x="15" y="34"/>
                  </a:cubicBezTo>
                  <a:cubicBezTo>
                    <a:pt x="15" y="37"/>
                    <a:pt x="15" y="39"/>
                    <a:pt x="15" y="42"/>
                  </a:cubicBezTo>
                  <a:close/>
                  <a:moveTo>
                    <a:pt x="26" y="42"/>
                  </a:moveTo>
                  <a:cubicBezTo>
                    <a:pt x="28" y="42"/>
                    <a:pt x="30" y="42"/>
                    <a:pt x="31" y="42"/>
                  </a:cubicBezTo>
                  <a:cubicBezTo>
                    <a:pt x="33" y="41"/>
                    <a:pt x="34" y="35"/>
                    <a:pt x="31" y="34"/>
                  </a:cubicBezTo>
                  <a:cubicBezTo>
                    <a:pt x="31" y="36"/>
                    <a:pt x="33" y="40"/>
                    <a:pt x="30" y="40"/>
                  </a:cubicBezTo>
                  <a:cubicBezTo>
                    <a:pt x="30" y="36"/>
                    <a:pt x="29" y="37"/>
                    <a:pt x="30" y="34"/>
                  </a:cubicBezTo>
                  <a:cubicBezTo>
                    <a:pt x="29" y="34"/>
                    <a:pt x="28" y="34"/>
                    <a:pt x="26" y="34"/>
                  </a:cubicBezTo>
                  <a:cubicBezTo>
                    <a:pt x="26" y="37"/>
                    <a:pt x="26" y="39"/>
                    <a:pt x="26" y="42"/>
                  </a:cubicBezTo>
                  <a:close/>
                  <a:moveTo>
                    <a:pt x="41" y="41"/>
                  </a:moveTo>
                  <a:cubicBezTo>
                    <a:pt x="42" y="43"/>
                    <a:pt x="46" y="40"/>
                    <a:pt x="50" y="41"/>
                  </a:cubicBezTo>
                  <a:cubicBezTo>
                    <a:pt x="50" y="39"/>
                    <a:pt x="50" y="36"/>
                    <a:pt x="50" y="34"/>
                  </a:cubicBezTo>
                  <a:cubicBezTo>
                    <a:pt x="47" y="34"/>
                    <a:pt x="44" y="34"/>
                    <a:pt x="41" y="34"/>
                  </a:cubicBezTo>
                  <a:cubicBezTo>
                    <a:pt x="41" y="36"/>
                    <a:pt x="41" y="39"/>
                    <a:pt x="41" y="41"/>
                  </a:cubicBezTo>
                  <a:close/>
                  <a:moveTo>
                    <a:pt x="14" y="55"/>
                  </a:moveTo>
                  <a:cubicBezTo>
                    <a:pt x="17" y="54"/>
                    <a:pt x="22" y="56"/>
                    <a:pt x="22" y="54"/>
                  </a:cubicBezTo>
                  <a:cubicBezTo>
                    <a:pt x="17" y="55"/>
                    <a:pt x="18" y="50"/>
                    <a:pt x="20" y="48"/>
                  </a:cubicBezTo>
                  <a:cubicBezTo>
                    <a:pt x="22" y="48"/>
                    <a:pt x="23" y="48"/>
                    <a:pt x="23" y="47"/>
                  </a:cubicBezTo>
                  <a:cubicBezTo>
                    <a:pt x="20" y="47"/>
                    <a:pt x="17" y="47"/>
                    <a:pt x="14" y="47"/>
                  </a:cubicBezTo>
                  <a:cubicBezTo>
                    <a:pt x="14" y="50"/>
                    <a:pt x="14" y="52"/>
                    <a:pt x="14" y="55"/>
                  </a:cubicBezTo>
                  <a:close/>
                  <a:moveTo>
                    <a:pt x="25" y="55"/>
                  </a:moveTo>
                  <a:cubicBezTo>
                    <a:pt x="29" y="56"/>
                    <a:pt x="30" y="54"/>
                    <a:pt x="33" y="54"/>
                  </a:cubicBezTo>
                  <a:cubicBezTo>
                    <a:pt x="33" y="52"/>
                    <a:pt x="33" y="49"/>
                    <a:pt x="33" y="47"/>
                  </a:cubicBezTo>
                  <a:cubicBezTo>
                    <a:pt x="30" y="47"/>
                    <a:pt x="28" y="47"/>
                    <a:pt x="26" y="47"/>
                  </a:cubicBezTo>
                  <a:cubicBezTo>
                    <a:pt x="25" y="50"/>
                    <a:pt x="26" y="51"/>
                    <a:pt x="25" y="55"/>
                  </a:cubicBezTo>
                  <a:close/>
                  <a:moveTo>
                    <a:pt x="40" y="54"/>
                  </a:moveTo>
                  <a:cubicBezTo>
                    <a:pt x="44" y="53"/>
                    <a:pt x="47" y="56"/>
                    <a:pt x="50" y="54"/>
                  </a:cubicBezTo>
                  <a:cubicBezTo>
                    <a:pt x="51" y="50"/>
                    <a:pt x="45" y="54"/>
                    <a:pt x="46" y="51"/>
                  </a:cubicBezTo>
                  <a:cubicBezTo>
                    <a:pt x="46" y="49"/>
                    <a:pt x="48" y="48"/>
                    <a:pt x="50" y="47"/>
                  </a:cubicBezTo>
                  <a:cubicBezTo>
                    <a:pt x="47" y="47"/>
                    <a:pt x="44" y="47"/>
                    <a:pt x="41" y="47"/>
                  </a:cubicBezTo>
                  <a:cubicBezTo>
                    <a:pt x="40" y="49"/>
                    <a:pt x="39" y="51"/>
                    <a:pt x="40" y="54"/>
                  </a:cubicBezTo>
                  <a:close/>
                  <a:moveTo>
                    <a:pt x="13" y="68"/>
                  </a:moveTo>
                  <a:cubicBezTo>
                    <a:pt x="16" y="68"/>
                    <a:pt x="19" y="68"/>
                    <a:pt x="22" y="68"/>
                  </a:cubicBezTo>
                  <a:cubicBezTo>
                    <a:pt x="22" y="64"/>
                    <a:pt x="17" y="69"/>
                    <a:pt x="18" y="62"/>
                  </a:cubicBezTo>
                  <a:cubicBezTo>
                    <a:pt x="20" y="60"/>
                    <a:pt x="22" y="64"/>
                    <a:pt x="23" y="61"/>
                  </a:cubicBezTo>
                  <a:cubicBezTo>
                    <a:pt x="22" y="59"/>
                    <a:pt x="18" y="60"/>
                    <a:pt x="14" y="60"/>
                  </a:cubicBezTo>
                  <a:cubicBezTo>
                    <a:pt x="13" y="62"/>
                    <a:pt x="14" y="65"/>
                    <a:pt x="13" y="68"/>
                  </a:cubicBezTo>
                  <a:close/>
                  <a:moveTo>
                    <a:pt x="25" y="68"/>
                  </a:moveTo>
                  <a:cubicBezTo>
                    <a:pt x="27" y="68"/>
                    <a:pt x="29" y="68"/>
                    <a:pt x="31" y="68"/>
                  </a:cubicBezTo>
                  <a:cubicBezTo>
                    <a:pt x="31" y="64"/>
                    <a:pt x="33" y="62"/>
                    <a:pt x="31" y="60"/>
                  </a:cubicBezTo>
                  <a:cubicBezTo>
                    <a:pt x="29" y="60"/>
                    <a:pt x="27" y="60"/>
                    <a:pt x="25" y="60"/>
                  </a:cubicBezTo>
                  <a:cubicBezTo>
                    <a:pt x="26" y="64"/>
                    <a:pt x="24" y="65"/>
                    <a:pt x="25" y="68"/>
                  </a:cubicBezTo>
                  <a:close/>
                  <a:moveTo>
                    <a:pt x="40" y="68"/>
                  </a:moveTo>
                  <a:cubicBezTo>
                    <a:pt x="44" y="67"/>
                    <a:pt x="45" y="68"/>
                    <a:pt x="49" y="67"/>
                  </a:cubicBezTo>
                  <a:cubicBezTo>
                    <a:pt x="49" y="65"/>
                    <a:pt x="49" y="62"/>
                    <a:pt x="49" y="60"/>
                  </a:cubicBezTo>
                  <a:cubicBezTo>
                    <a:pt x="46" y="60"/>
                    <a:pt x="43" y="60"/>
                    <a:pt x="40" y="60"/>
                  </a:cubicBezTo>
                  <a:cubicBezTo>
                    <a:pt x="40" y="64"/>
                    <a:pt x="38" y="66"/>
                    <a:pt x="40" y="68"/>
                  </a:cubicBezTo>
                  <a:close/>
                  <a:moveTo>
                    <a:pt x="13" y="81"/>
                  </a:moveTo>
                  <a:cubicBezTo>
                    <a:pt x="16" y="81"/>
                    <a:pt x="19" y="81"/>
                    <a:pt x="22" y="81"/>
                  </a:cubicBezTo>
                  <a:cubicBezTo>
                    <a:pt x="22" y="78"/>
                    <a:pt x="22" y="76"/>
                    <a:pt x="22" y="73"/>
                  </a:cubicBezTo>
                  <a:cubicBezTo>
                    <a:pt x="19" y="73"/>
                    <a:pt x="16" y="73"/>
                    <a:pt x="13" y="73"/>
                  </a:cubicBezTo>
                  <a:cubicBezTo>
                    <a:pt x="14" y="77"/>
                    <a:pt x="12" y="80"/>
                    <a:pt x="13" y="81"/>
                  </a:cubicBezTo>
                  <a:close/>
                  <a:moveTo>
                    <a:pt x="24" y="81"/>
                  </a:moveTo>
                  <a:cubicBezTo>
                    <a:pt x="26" y="81"/>
                    <a:pt x="28" y="81"/>
                    <a:pt x="30" y="81"/>
                  </a:cubicBezTo>
                  <a:cubicBezTo>
                    <a:pt x="30" y="77"/>
                    <a:pt x="32" y="75"/>
                    <a:pt x="30" y="73"/>
                  </a:cubicBezTo>
                  <a:cubicBezTo>
                    <a:pt x="28" y="73"/>
                    <a:pt x="26" y="73"/>
                    <a:pt x="24" y="73"/>
                  </a:cubicBezTo>
                  <a:cubicBezTo>
                    <a:pt x="24" y="76"/>
                    <a:pt x="24" y="78"/>
                    <a:pt x="24" y="81"/>
                  </a:cubicBezTo>
                  <a:close/>
                  <a:moveTo>
                    <a:pt x="39" y="81"/>
                  </a:moveTo>
                  <a:cubicBezTo>
                    <a:pt x="42" y="81"/>
                    <a:pt x="45" y="81"/>
                    <a:pt x="48" y="81"/>
                  </a:cubicBezTo>
                  <a:cubicBezTo>
                    <a:pt x="48" y="78"/>
                    <a:pt x="47" y="75"/>
                    <a:pt x="49" y="73"/>
                  </a:cubicBezTo>
                  <a:cubicBezTo>
                    <a:pt x="45" y="73"/>
                    <a:pt x="42" y="73"/>
                    <a:pt x="39" y="73"/>
                  </a:cubicBezTo>
                  <a:cubicBezTo>
                    <a:pt x="39" y="76"/>
                    <a:pt x="39" y="78"/>
                    <a:pt x="39" y="81"/>
                  </a:cubicBezTo>
                  <a:close/>
                  <a:moveTo>
                    <a:pt x="12" y="94"/>
                  </a:moveTo>
                  <a:cubicBezTo>
                    <a:pt x="15" y="94"/>
                    <a:pt x="18" y="94"/>
                    <a:pt x="21" y="94"/>
                  </a:cubicBezTo>
                  <a:cubicBezTo>
                    <a:pt x="21" y="91"/>
                    <a:pt x="21" y="89"/>
                    <a:pt x="21" y="86"/>
                  </a:cubicBezTo>
                  <a:cubicBezTo>
                    <a:pt x="18" y="86"/>
                    <a:pt x="15" y="86"/>
                    <a:pt x="12" y="86"/>
                  </a:cubicBezTo>
                  <a:cubicBezTo>
                    <a:pt x="12" y="89"/>
                    <a:pt x="12" y="91"/>
                    <a:pt x="12" y="94"/>
                  </a:cubicBezTo>
                  <a:close/>
                  <a:moveTo>
                    <a:pt x="23" y="94"/>
                  </a:moveTo>
                  <a:cubicBezTo>
                    <a:pt x="26" y="94"/>
                    <a:pt x="28" y="94"/>
                    <a:pt x="30" y="94"/>
                  </a:cubicBezTo>
                  <a:cubicBezTo>
                    <a:pt x="30" y="91"/>
                    <a:pt x="30" y="89"/>
                    <a:pt x="30" y="86"/>
                  </a:cubicBezTo>
                  <a:cubicBezTo>
                    <a:pt x="28" y="86"/>
                    <a:pt x="26" y="86"/>
                    <a:pt x="24" y="86"/>
                  </a:cubicBezTo>
                  <a:cubicBezTo>
                    <a:pt x="25" y="89"/>
                    <a:pt x="23" y="90"/>
                    <a:pt x="23" y="94"/>
                  </a:cubicBezTo>
                  <a:close/>
                  <a:moveTo>
                    <a:pt x="39" y="94"/>
                  </a:moveTo>
                  <a:cubicBezTo>
                    <a:pt x="42" y="94"/>
                    <a:pt x="45" y="94"/>
                    <a:pt x="48" y="94"/>
                  </a:cubicBezTo>
                  <a:cubicBezTo>
                    <a:pt x="48" y="91"/>
                    <a:pt x="48" y="89"/>
                    <a:pt x="48" y="86"/>
                  </a:cubicBezTo>
                  <a:cubicBezTo>
                    <a:pt x="45" y="86"/>
                    <a:pt x="42" y="86"/>
                    <a:pt x="39" y="86"/>
                  </a:cubicBezTo>
                  <a:cubicBezTo>
                    <a:pt x="39" y="90"/>
                    <a:pt x="37" y="93"/>
                    <a:pt x="39" y="94"/>
                  </a:cubicBezTo>
                  <a:close/>
                  <a:moveTo>
                    <a:pt x="15" y="107"/>
                  </a:moveTo>
                  <a:cubicBezTo>
                    <a:pt x="17" y="107"/>
                    <a:pt x="19" y="107"/>
                    <a:pt x="21" y="107"/>
                  </a:cubicBezTo>
                  <a:cubicBezTo>
                    <a:pt x="21" y="105"/>
                    <a:pt x="21" y="102"/>
                    <a:pt x="21" y="99"/>
                  </a:cubicBezTo>
                  <a:cubicBezTo>
                    <a:pt x="18" y="99"/>
                    <a:pt x="15" y="99"/>
                    <a:pt x="12" y="99"/>
                  </a:cubicBezTo>
                  <a:cubicBezTo>
                    <a:pt x="13" y="101"/>
                    <a:pt x="19" y="102"/>
                    <a:pt x="15" y="107"/>
                  </a:cubicBezTo>
                  <a:close/>
                  <a:moveTo>
                    <a:pt x="22" y="107"/>
                  </a:moveTo>
                  <a:cubicBezTo>
                    <a:pt x="25" y="107"/>
                    <a:pt x="27" y="107"/>
                    <a:pt x="29" y="107"/>
                  </a:cubicBezTo>
                  <a:cubicBezTo>
                    <a:pt x="30" y="103"/>
                    <a:pt x="30" y="105"/>
                    <a:pt x="30" y="100"/>
                  </a:cubicBezTo>
                  <a:cubicBezTo>
                    <a:pt x="29" y="99"/>
                    <a:pt x="26" y="99"/>
                    <a:pt x="23" y="99"/>
                  </a:cubicBezTo>
                  <a:cubicBezTo>
                    <a:pt x="23" y="104"/>
                    <a:pt x="23" y="105"/>
                    <a:pt x="22" y="107"/>
                  </a:cubicBezTo>
                  <a:close/>
                  <a:moveTo>
                    <a:pt x="38" y="100"/>
                  </a:moveTo>
                  <a:cubicBezTo>
                    <a:pt x="38" y="103"/>
                    <a:pt x="38" y="105"/>
                    <a:pt x="38" y="107"/>
                  </a:cubicBezTo>
                  <a:cubicBezTo>
                    <a:pt x="41" y="107"/>
                    <a:pt x="44" y="107"/>
                    <a:pt x="48" y="107"/>
                  </a:cubicBezTo>
                  <a:cubicBezTo>
                    <a:pt x="48" y="105"/>
                    <a:pt x="48" y="102"/>
                    <a:pt x="48" y="99"/>
                  </a:cubicBezTo>
                  <a:cubicBezTo>
                    <a:pt x="44" y="99"/>
                    <a:pt x="39" y="98"/>
                    <a:pt x="38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1"/>
            <p:cNvSpPr>
              <a:spLocks/>
            </p:cNvSpPr>
            <p:nvPr/>
          </p:nvSpPr>
          <p:spPr bwMode="auto">
            <a:xfrm>
              <a:off x="2232025" y="4265613"/>
              <a:ext cx="49212" cy="34925"/>
            </a:xfrm>
            <a:custGeom>
              <a:avLst/>
              <a:gdLst>
                <a:gd name="T0" fmla="*/ 6 w 13"/>
                <a:gd name="T1" fmla="*/ 6 h 9"/>
                <a:gd name="T2" fmla="*/ 10 w 13"/>
                <a:gd name="T3" fmla="*/ 7 h 9"/>
                <a:gd name="T4" fmla="*/ 1 w 13"/>
                <a:gd name="T5" fmla="*/ 8 h 9"/>
                <a:gd name="T6" fmla="*/ 2 w 13"/>
                <a:gd name="T7" fmla="*/ 1 h 9"/>
                <a:gd name="T8" fmla="*/ 10 w 13"/>
                <a:gd name="T9" fmla="*/ 2 h 9"/>
                <a:gd name="T10" fmla="*/ 6 w 13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6" y="6"/>
                  </a:moveTo>
                  <a:cubicBezTo>
                    <a:pt x="6" y="7"/>
                    <a:pt x="8" y="7"/>
                    <a:pt x="10" y="7"/>
                  </a:cubicBezTo>
                  <a:cubicBezTo>
                    <a:pt x="12" y="9"/>
                    <a:pt x="3" y="8"/>
                    <a:pt x="1" y="8"/>
                  </a:cubicBezTo>
                  <a:cubicBezTo>
                    <a:pt x="0" y="5"/>
                    <a:pt x="2" y="4"/>
                    <a:pt x="2" y="1"/>
                  </a:cubicBezTo>
                  <a:cubicBezTo>
                    <a:pt x="4" y="2"/>
                    <a:pt x="9" y="0"/>
                    <a:pt x="10" y="2"/>
                  </a:cubicBezTo>
                  <a:cubicBezTo>
                    <a:pt x="13" y="3"/>
                    <a:pt x="3" y="0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2"/>
            <p:cNvSpPr>
              <a:spLocks/>
            </p:cNvSpPr>
            <p:nvPr/>
          </p:nvSpPr>
          <p:spPr bwMode="auto">
            <a:xfrm>
              <a:off x="1814513" y="4367213"/>
              <a:ext cx="63500" cy="34925"/>
            </a:xfrm>
            <a:custGeom>
              <a:avLst/>
              <a:gdLst>
                <a:gd name="T0" fmla="*/ 13 w 17"/>
                <a:gd name="T1" fmla="*/ 7 h 9"/>
                <a:gd name="T2" fmla="*/ 4 w 17"/>
                <a:gd name="T3" fmla="*/ 8 h 9"/>
                <a:gd name="T4" fmla="*/ 5 w 17"/>
                <a:gd name="T5" fmla="*/ 1 h 9"/>
                <a:gd name="T6" fmla="*/ 13 w 17"/>
                <a:gd name="T7" fmla="*/ 1 h 9"/>
                <a:gd name="T8" fmla="*/ 13 w 1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3" y="7"/>
                  </a:moveTo>
                  <a:cubicBezTo>
                    <a:pt x="17" y="6"/>
                    <a:pt x="8" y="9"/>
                    <a:pt x="4" y="8"/>
                  </a:cubicBezTo>
                  <a:cubicBezTo>
                    <a:pt x="4" y="5"/>
                    <a:pt x="5" y="3"/>
                    <a:pt x="5" y="1"/>
                  </a:cubicBezTo>
                  <a:cubicBezTo>
                    <a:pt x="8" y="1"/>
                    <a:pt x="11" y="1"/>
                    <a:pt x="13" y="1"/>
                  </a:cubicBezTo>
                  <a:cubicBezTo>
                    <a:pt x="11" y="0"/>
                    <a:pt x="0" y="8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3"/>
            <p:cNvSpPr>
              <a:spLocks/>
            </p:cNvSpPr>
            <p:nvPr/>
          </p:nvSpPr>
          <p:spPr bwMode="auto">
            <a:xfrm>
              <a:off x="1878013" y="4371976"/>
              <a:ext cx="22225" cy="25400"/>
            </a:xfrm>
            <a:custGeom>
              <a:avLst/>
              <a:gdLst>
                <a:gd name="T0" fmla="*/ 3 w 6"/>
                <a:gd name="T1" fmla="*/ 1 h 7"/>
                <a:gd name="T2" fmla="*/ 0 w 6"/>
                <a:gd name="T3" fmla="*/ 6 h 7"/>
                <a:gd name="T4" fmla="*/ 0 w 6"/>
                <a:gd name="T5" fmla="*/ 1 h 7"/>
                <a:gd name="T6" fmla="*/ 3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6" y="3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3" y="0"/>
                    <a:pt x="3" y="7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4"/>
            <p:cNvSpPr>
              <a:spLocks noEditPoints="1"/>
            </p:cNvSpPr>
            <p:nvPr/>
          </p:nvSpPr>
          <p:spPr bwMode="auto">
            <a:xfrm>
              <a:off x="3627438" y="4378326"/>
              <a:ext cx="774700" cy="633413"/>
            </a:xfrm>
            <a:custGeom>
              <a:avLst/>
              <a:gdLst>
                <a:gd name="T0" fmla="*/ 56 w 206"/>
                <a:gd name="T1" fmla="*/ 145 h 168"/>
                <a:gd name="T2" fmla="*/ 42 w 206"/>
                <a:gd name="T3" fmla="*/ 135 h 168"/>
                <a:gd name="T4" fmla="*/ 6 w 206"/>
                <a:gd name="T5" fmla="*/ 139 h 168"/>
                <a:gd name="T6" fmla="*/ 45 w 206"/>
                <a:gd name="T7" fmla="*/ 130 h 168"/>
                <a:gd name="T8" fmla="*/ 83 w 206"/>
                <a:gd name="T9" fmla="*/ 18 h 168"/>
                <a:gd name="T10" fmla="*/ 140 w 206"/>
                <a:gd name="T11" fmla="*/ 13 h 168"/>
                <a:gd name="T12" fmla="*/ 203 w 206"/>
                <a:gd name="T13" fmla="*/ 124 h 168"/>
                <a:gd name="T14" fmla="*/ 50 w 206"/>
                <a:gd name="T15" fmla="*/ 166 h 168"/>
                <a:gd name="T16" fmla="*/ 45 w 206"/>
                <a:gd name="T17" fmla="*/ 154 h 168"/>
                <a:gd name="T18" fmla="*/ 158 w 206"/>
                <a:gd name="T19" fmla="*/ 48 h 168"/>
                <a:gd name="T20" fmla="*/ 158 w 206"/>
                <a:gd name="T21" fmla="*/ 40 h 168"/>
                <a:gd name="T22" fmla="*/ 128 w 206"/>
                <a:gd name="T23" fmla="*/ 34 h 168"/>
                <a:gd name="T24" fmla="*/ 92 w 206"/>
                <a:gd name="T25" fmla="*/ 34 h 168"/>
                <a:gd name="T26" fmla="*/ 121 w 206"/>
                <a:gd name="T27" fmla="*/ 55 h 168"/>
                <a:gd name="T28" fmla="*/ 92 w 206"/>
                <a:gd name="T29" fmla="*/ 34 h 168"/>
                <a:gd name="T30" fmla="*/ 169 w 206"/>
                <a:gd name="T31" fmla="*/ 37 h 168"/>
                <a:gd name="T32" fmla="*/ 181 w 206"/>
                <a:gd name="T33" fmla="*/ 40 h 168"/>
                <a:gd name="T34" fmla="*/ 192 w 206"/>
                <a:gd name="T35" fmla="*/ 37 h 168"/>
                <a:gd name="T36" fmla="*/ 58 w 206"/>
                <a:gd name="T37" fmla="*/ 30 h 168"/>
                <a:gd name="T38" fmla="*/ 70 w 206"/>
                <a:gd name="T39" fmla="*/ 38 h 168"/>
                <a:gd name="T40" fmla="*/ 59 w 206"/>
                <a:gd name="T41" fmla="*/ 31 h 168"/>
                <a:gd name="T42" fmla="*/ 73 w 206"/>
                <a:gd name="T43" fmla="*/ 26 h 168"/>
                <a:gd name="T44" fmla="*/ 83 w 206"/>
                <a:gd name="T45" fmla="*/ 30 h 168"/>
                <a:gd name="T46" fmla="*/ 79 w 206"/>
                <a:gd name="T47" fmla="*/ 44 h 168"/>
                <a:gd name="T48" fmla="*/ 62 w 206"/>
                <a:gd name="T49" fmla="*/ 46 h 168"/>
                <a:gd name="T50" fmla="*/ 79 w 206"/>
                <a:gd name="T51" fmla="*/ 52 h 168"/>
                <a:gd name="T52" fmla="*/ 165 w 206"/>
                <a:gd name="T53" fmla="*/ 52 h 168"/>
                <a:gd name="T54" fmla="*/ 176 w 206"/>
                <a:gd name="T55" fmla="*/ 57 h 168"/>
                <a:gd name="T56" fmla="*/ 165 w 206"/>
                <a:gd name="T57" fmla="*/ 52 h 168"/>
                <a:gd name="T58" fmla="*/ 83 w 206"/>
                <a:gd name="T59" fmla="*/ 55 h 168"/>
                <a:gd name="T60" fmla="*/ 83 w 206"/>
                <a:gd name="T61" fmla="*/ 55 h 168"/>
                <a:gd name="T62" fmla="*/ 119 w 206"/>
                <a:gd name="T63" fmla="*/ 97 h 168"/>
                <a:gd name="T64" fmla="*/ 114 w 206"/>
                <a:gd name="T65" fmla="*/ 76 h 168"/>
                <a:gd name="T66" fmla="*/ 92 w 206"/>
                <a:gd name="T67" fmla="*/ 77 h 168"/>
                <a:gd name="T68" fmla="*/ 94 w 206"/>
                <a:gd name="T69" fmla="*/ 91 h 168"/>
                <a:gd name="T70" fmla="*/ 105 w 206"/>
                <a:gd name="T71" fmla="*/ 96 h 168"/>
                <a:gd name="T72" fmla="*/ 137 w 206"/>
                <a:gd name="T73" fmla="*/ 69 h 168"/>
                <a:gd name="T74" fmla="*/ 80 w 206"/>
                <a:gd name="T75" fmla="*/ 94 h 168"/>
                <a:gd name="T76" fmla="*/ 81 w 206"/>
                <a:gd name="T77" fmla="*/ 84 h 168"/>
                <a:gd name="T78" fmla="*/ 85 w 206"/>
                <a:gd name="T79" fmla="*/ 74 h 168"/>
                <a:gd name="T80" fmla="*/ 85 w 206"/>
                <a:gd name="T81" fmla="*/ 73 h 168"/>
                <a:gd name="T82" fmla="*/ 69 w 206"/>
                <a:gd name="T83" fmla="*/ 75 h 168"/>
                <a:gd name="T84" fmla="*/ 61 w 206"/>
                <a:gd name="T85" fmla="*/ 88 h 168"/>
                <a:gd name="T86" fmla="*/ 73 w 206"/>
                <a:gd name="T87" fmla="*/ 89 h 168"/>
                <a:gd name="T88" fmla="*/ 74 w 206"/>
                <a:gd name="T89" fmla="*/ 94 h 168"/>
                <a:gd name="T90" fmla="*/ 140 w 206"/>
                <a:gd name="T91" fmla="*/ 75 h 168"/>
                <a:gd name="T92" fmla="*/ 131 w 206"/>
                <a:gd name="T93" fmla="*/ 91 h 168"/>
                <a:gd name="T94" fmla="*/ 135 w 206"/>
                <a:gd name="T95" fmla="*/ 92 h 168"/>
                <a:gd name="T96" fmla="*/ 58 w 206"/>
                <a:gd name="T97" fmla="*/ 101 h 168"/>
                <a:gd name="T98" fmla="*/ 72 w 206"/>
                <a:gd name="T99" fmla="*/ 101 h 168"/>
                <a:gd name="T100" fmla="*/ 72 w 206"/>
                <a:gd name="T101" fmla="*/ 101 h 168"/>
                <a:gd name="T102" fmla="*/ 107 w 206"/>
                <a:gd name="T103" fmla="*/ 110 h 168"/>
                <a:gd name="T104" fmla="*/ 76 w 206"/>
                <a:gd name="T105" fmla="*/ 110 h 168"/>
                <a:gd name="T106" fmla="*/ 75 w 206"/>
                <a:gd name="T107" fmla="*/ 110 h 168"/>
                <a:gd name="T108" fmla="*/ 59 w 206"/>
                <a:gd name="T109" fmla="*/ 121 h 168"/>
                <a:gd name="T110" fmla="*/ 154 w 206"/>
                <a:gd name="T111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168">
                  <a:moveTo>
                    <a:pt x="58" y="148"/>
                  </a:moveTo>
                  <a:cubicBezTo>
                    <a:pt x="63" y="147"/>
                    <a:pt x="62" y="152"/>
                    <a:pt x="64" y="152"/>
                  </a:cubicBezTo>
                  <a:cubicBezTo>
                    <a:pt x="64" y="150"/>
                    <a:pt x="64" y="151"/>
                    <a:pt x="62" y="147"/>
                  </a:cubicBezTo>
                  <a:cubicBezTo>
                    <a:pt x="65" y="147"/>
                    <a:pt x="66" y="150"/>
                    <a:pt x="65" y="146"/>
                  </a:cubicBezTo>
                  <a:cubicBezTo>
                    <a:pt x="65" y="145"/>
                    <a:pt x="58" y="148"/>
                    <a:pt x="56" y="145"/>
                  </a:cubicBezTo>
                  <a:cubicBezTo>
                    <a:pt x="52" y="146"/>
                    <a:pt x="43" y="144"/>
                    <a:pt x="52" y="144"/>
                  </a:cubicBezTo>
                  <a:cubicBezTo>
                    <a:pt x="58" y="145"/>
                    <a:pt x="62" y="143"/>
                    <a:pt x="65" y="144"/>
                  </a:cubicBezTo>
                  <a:cubicBezTo>
                    <a:pt x="62" y="144"/>
                    <a:pt x="58" y="138"/>
                    <a:pt x="57" y="140"/>
                  </a:cubicBezTo>
                  <a:cubicBezTo>
                    <a:pt x="53" y="140"/>
                    <a:pt x="47" y="141"/>
                    <a:pt x="42" y="140"/>
                  </a:cubicBezTo>
                  <a:cubicBezTo>
                    <a:pt x="42" y="139"/>
                    <a:pt x="42" y="137"/>
                    <a:pt x="42" y="135"/>
                  </a:cubicBezTo>
                  <a:cubicBezTo>
                    <a:pt x="41" y="136"/>
                    <a:pt x="42" y="138"/>
                    <a:pt x="41" y="139"/>
                  </a:cubicBezTo>
                  <a:cubicBezTo>
                    <a:pt x="43" y="134"/>
                    <a:pt x="30" y="133"/>
                    <a:pt x="27" y="137"/>
                  </a:cubicBezTo>
                  <a:cubicBezTo>
                    <a:pt x="26" y="137"/>
                    <a:pt x="27" y="136"/>
                    <a:pt x="27" y="134"/>
                  </a:cubicBezTo>
                  <a:cubicBezTo>
                    <a:pt x="17" y="135"/>
                    <a:pt x="11" y="135"/>
                    <a:pt x="3" y="135"/>
                  </a:cubicBezTo>
                  <a:cubicBezTo>
                    <a:pt x="4" y="137"/>
                    <a:pt x="8" y="135"/>
                    <a:pt x="6" y="139"/>
                  </a:cubicBezTo>
                  <a:cubicBezTo>
                    <a:pt x="1" y="141"/>
                    <a:pt x="4" y="136"/>
                    <a:pt x="0" y="134"/>
                  </a:cubicBezTo>
                  <a:cubicBezTo>
                    <a:pt x="23" y="132"/>
                    <a:pt x="45" y="134"/>
                    <a:pt x="66" y="132"/>
                  </a:cubicBezTo>
                  <a:cubicBezTo>
                    <a:pt x="55" y="130"/>
                    <a:pt x="40" y="132"/>
                    <a:pt x="27" y="131"/>
                  </a:cubicBezTo>
                  <a:cubicBezTo>
                    <a:pt x="29" y="123"/>
                    <a:pt x="39" y="130"/>
                    <a:pt x="45" y="125"/>
                  </a:cubicBezTo>
                  <a:cubicBezTo>
                    <a:pt x="45" y="127"/>
                    <a:pt x="45" y="129"/>
                    <a:pt x="45" y="130"/>
                  </a:cubicBezTo>
                  <a:cubicBezTo>
                    <a:pt x="49" y="127"/>
                    <a:pt x="58" y="127"/>
                    <a:pt x="63" y="128"/>
                  </a:cubicBezTo>
                  <a:cubicBezTo>
                    <a:pt x="64" y="118"/>
                    <a:pt x="52" y="128"/>
                    <a:pt x="48" y="123"/>
                  </a:cubicBezTo>
                  <a:cubicBezTo>
                    <a:pt x="49" y="122"/>
                    <a:pt x="50" y="122"/>
                    <a:pt x="51" y="122"/>
                  </a:cubicBezTo>
                  <a:cubicBezTo>
                    <a:pt x="53" y="93"/>
                    <a:pt x="49" y="51"/>
                    <a:pt x="50" y="19"/>
                  </a:cubicBezTo>
                  <a:cubicBezTo>
                    <a:pt x="62" y="20"/>
                    <a:pt x="72" y="18"/>
                    <a:pt x="83" y="18"/>
                  </a:cubicBezTo>
                  <a:cubicBezTo>
                    <a:pt x="85" y="18"/>
                    <a:pt x="84" y="16"/>
                    <a:pt x="84" y="14"/>
                  </a:cubicBezTo>
                  <a:cubicBezTo>
                    <a:pt x="87" y="14"/>
                    <a:pt x="90" y="14"/>
                    <a:pt x="93" y="14"/>
                  </a:cubicBezTo>
                  <a:cubicBezTo>
                    <a:pt x="95" y="12"/>
                    <a:pt x="94" y="7"/>
                    <a:pt x="94" y="4"/>
                  </a:cubicBezTo>
                  <a:cubicBezTo>
                    <a:pt x="110" y="4"/>
                    <a:pt x="122" y="0"/>
                    <a:pt x="138" y="0"/>
                  </a:cubicBezTo>
                  <a:cubicBezTo>
                    <a:pt x="137" y="5"/>
                    <a:pt x="138" y="10"/>
                    <a:pt x="140" y="13"/>
                  </a:cubicBezTo>
                  <a:cubicBezTo>
                    <a:pt x="147" y="14"/>
                    <a:pt x="161" y="8"/>
                    <a:pt x="162" y="16"/>
                  </a:cubicBezTo>
                  <a:cubicBezTo>
                    <a:pt x="173" y="16"/>
                    <a:pt x="184" y="16"/>
                    <a:pt x="196" y="16"/>
                  </a:cubicBezTo>
                  <a:cubicBezTo>
                    <a:pt x="198" y="51"/>
                    <a:pt x="199" y="87"/>
                    <a:pt x="203" y="120"/>
                  </a:cubicBezTo>
                  <a:cubicBezTo>
                    <a:pt x="201" y="120"/>
                    <a:pt x="199" y="120"/>
                    <a:pt x="198" y="120"/>
                  </a:cubicBezTo>
                  <a:cubicBezTo>
                    <a:pt x="200" y="121"/>
                    <a:pt x="200" y="124"/>
                    <a:pt x="203" y="124"/>
                  </a:cubicBezTo>
                  <a:cubicBezTo>
                    <a:pt x="202" y="141"/>
                    <a:pt x="205" y="150"/>
                    <a:pt x="206" y="167"/>
                  </a:cubicBezTo>
                  <a:cubicBezTo>
                    <a:pt x="173" y="167"/>
                    <a:pt x="141" y="167"/>
                    <a:pt x="108" y="167"/>
                  </a:cubicBezTo>
                  <a:cubicBezTo>
                    <a:pt x="106" y="167"/>
                    <a:pt x="106" y="164"/>
                    <a:pt x="103" y="163"/>
                  </a:cubicBezTo>
                  <a:cubicBezTo>
                    <a:pt x="101" y="164"/>
                    <a:pt x="105" y="166"/>
                    <a:pt x="102" y="167"/>
                  </a:cubicBezTo>
                  <a:cubicBezTo>
                    <a:pt x="82" y="168"/>
                    <a:pt x="69" y="166"/>
                    <a:pt x="50" y="166"/>
                  </a:cubicBezTo>
                  <a:cubicBezTo>
                    <a:pt x="53" y="164"/>
                    <a:pt x="52" y="160"/>
                    <a:pt x="50" y="157"/>
                  </a:cubicBezTo>
                  <a:cubicBezTo>
                    <a:pt x="45" y="158"/>
                    <a:pt x="43" y="157"/>
                    <a:pt x="38" y="158"/>
                  </a:cubicBezTo>
                  <a:cubicBezTo>
                    <a:pt x="25" y="159"/>
                    <a:pt x="11" y="158"/>
                    <a:pt x="27" y="157"/>
                  </a:cubicBezTo>
                  <a:cubicBezTo>
                    <a:pt x="34" y="157"/>
                    <a:pt x="38" y="157"/>
                    <a:pt x="45" y="156"/>
                  </a:cubicBezTo>
                  <a:cubicBezTo>
                    <a:pt x="47" y="156"/>
                    <a:pt x="46" y="154"/>
                    <a:pt x="45" y="154"/>
                  </a:cubicBezTo>
                  <a:cubicBezTo>
                    <a:pt x="48" y="153"/>
                    <a:pt x="57" y="160"/>
                    <a:pt x="58" y="152"/>
                  </a:cubicBezTo>
                  <a:cubicBezTo>
                    <a:pt x="57" y="150"/>
                    <a:pt x="56" y="156"/>
                    <a:pt x="53" y="155"/>
                  </a:cubicBezTo>
                  <a:cubicBezTo>
                    <a:pt x="56" y="149"/>
                    <a:pt x="53" y="152"/>
                    <a:pt x="58" y="148"/>
                  </a:cubicBezTo>
                  <a:close/>
                  <a:moveTo>
                    <a:pt x="159" y="50"/>
                  </a:moveTo>
                  <a:cubicBezTo>
                    <a:pt x="158" y="50"/>
                    <a:pt x="157" y="49"/>
                    <a:pt x="158" y="48"/>
                  </a:cubicBezTo>
                  <a:cubicBezTo>
                    <a:pt x="153" y="48"/>
                    <a:pt x="146" y="49"/>
                    <a:pt x="144" y="47"/>
                  </a:cubicBezTo>
                  <a:cubicBezTo>
                    <a:pt x="152" y="47"/>
                    <a:pt x="151" y="45"/>
                    <a:pt x="158" y="47"/>
                  </a:cubicBezTo>
                  <a:cubicBezTo>
                    <a:pt x="157" y="45"/>
                    <a:pt x="159" y="41"/>
                    <a:pt x="157" y="41"/>
                  </a:cubicBezTo>
                  <a:cubicBezTo>
                    <a:pt x="157" y="42"/>
                    <a:pt x="151" y="41"/>
                    <a:pt x="151" y="40"/>
                  </a:cubicBezTo>
                  <a:cubicBezTo>
                    <a:pt x="153" y="40"/>
                    <a:pt x="155" y="40"/>
                    <a:pt x="158" y="40"/>
                  </a:cubicBezTo>
                  <a:cubicBezTo>
                    <a:pt x="157" y="32"/>
                    <a:pt x="157" y="29"/>
                    <a:pt x="157" y="20"/>
                  </a:cubicBezTo>
                  <a:cubicBezTo>
                    <a:pt x="148" y="18"/>
                    <a:pt x="137" y="21"/>
                    <a:pt x="127" y="20"/>
                  </a:cubicBezTo>
                  <a:cubicBezTo>
                    <a:pt x="125" y="26"/>
                    <a:pt x="129" y="28"/>
                    <a:pt x="128" y="32"/>
                  </a:cubicBezTo>
                  <a:cubicBezTo>
                    <a:pt x="130" y="32"/>
                    <a:pt x="133" y="32"/>
                    <a:pt x="134" y="34"/>
                  </a:cubicBezTo>
                  <a:cubicBezTo>
                    <a:pt x="130" y="35"/>
                    <a:pt x="129" y="32"/>
                    <a:pt x="128" y="34"/>
                  </a:cubicBezTo>
                  <a:cubicBezTo>
                    <a:pt x="127" y="42"/>
                    <a:pt x="128" y="49"/>
                    <a:pt x="130" y="55"/>
                  </a:cubicBezTo>
                  <a:cubicBezTo>
                    <a:pt x="134" y="54"/>
                    <a:pt x="139" y="57"/>
                    <a:pt x="142" y="53"/>
                  </a:cubicBezTo>
                  <a:cubicBezTo>
                    <a:pt x="143" y="56"/>
                    <a:pt x="152" y="56"/>
                    <a:pt x="154" y="52"/>
                  </a:cubicBezTo>
                  <a:cubicBezTo>
                    <a:pt x="155" y="55"/>
                    <a:pt x="156" y="53"/>
                    <a:pt x="159" y="50"/>
                  </a:cubicBezTo>
                  <a:close/>
                  <a:moveTo>
                    <a:pt x="92" y="34"/>
                  </a:moveTo>
                  <a:cubicBezTo>
                    <a:pt x="95" y="35"/>
                    <a:pt x="99" y="33"/>
                    <a:pt x="99" y="35"/>
                  </a:cubicBezTo>
                  <a:cubicBezTo>
                    <a:pt x="96" y="36"/>
                    <a:pt x="97" y="35"/>
                    <a:pt x="92" y="35"/>
                  </a:cubicBezTo>
                  <a:cubicBezTo>
                    <a:pt x="90" y="43"/>
                    <a:pt x="94" y="45"/>
                    <a:pt x="92" y="55"/>
                  </a:cubicBezTo>
                  <a:cubicBezTo>
                    <a:pt x="94" y="55"/>
                    <a:pt x="114" y="57"/>
                    <a:pt x="108" y="53"/>
                  </a:cubicBezTo>
                  <a:cubicBezTo>
                    <a:pt x="116" y="57"/>
                    <a:pt x="113" y="52"/>
                    <a:pt x="121" y="55"/>
                  </a:cubicBezTo>
                  <a:cubicBezTo>
                    <a:pt x="120" y="53"/>
                    <a:pt x="122" y="52"/>
                    <a:pt x="122" y="49"/>
                  </a:cubicBezTo>
                  <a:cubicBezTo>
                    <a:pt x="120" y="49"/>
                    <a:pt x="119" y="49"/>
                    <a:pt x="119" y="48"/>
                  </a:cubicBezTo>
                  <a:cubicBezTo>
                    <a:pt x="125" y="44"/>
                    <a:pt x="120" y="30"/>
                    <a:pt x="120" y="20"/>
                  </a:cubicBezTo>
                  <a:cubicBezTo>
                    <a:pt x="110" y="21"/>
                    <a:pt x="100" y="21"/>
                    <a:pt x="90" y="20"/>
                  </a:cubicBezTo>
                  <a:cubicBezTo>
                    <a:pt x="90" y="26"/>
                    <a:pt x="92" y="29"/>
                    <a:pt x="92" y="34"/>
                  </a:cubicBezTo>
                  <a:close/>
                  <a:moveTo>
                    <a:pt x="163" y="24"/>
                  </a:moveTo>
                  <a:cubicBezTo>
                    <a:pt x="163" y="26"/>
                    <a:pt x="164" y="27"/>
                    <a:pt x="164" y="30"/>
                  </a:cubicBezTo>
                  <a:cubicBezTo>
                    <a:pt x="167" y="31"/>
                    <a:pt x="168" y="28"/>
                    <a:pt x="169" y="31"/>
                  </a:cubicBezTo>
                  <a:cubicBezTo>
                    <a:pt x="167" y="33"/>
                    <a:pt x="166" y="31"/>
                    <a:pt x="164" y="31"/>
                  </a:cubicBezTo>
                  <a:cubicBezTo>
                    <a:pt x="162" y="36"/>
                    <a:pt x="168" y="34"/>
                    <a:pt x="169" y="37"/>
                  </a:cubicBezTo>
                  <a:cubicBezTo>
                    <a:pt x="166" y="37"/>
                    <a:pt x="165" y="37"/>
                    <a:pt x="164" y="38"/>
                  </a:cubicBezTo>
                  <a:cubicBezTo>
                    <a:pt x="163" y="41"/>
                    <a:pt x="165" y="41"/>
                    <a:pt x="165" y="43"/>
                  </a:cubicBezTo>
                  <a:cubicBezTo>
                    <a:pt x="170" y="41"/>
                    <a:pt x="167" y="43"/>
                    <a:pt x="174" y="43"/>
                  </a:cubicBezTo>
                  <a:cubicBezTo>
                    <a:pt x="174" y="42"/>
                    <a:pt x="173" y="39"/>
                    <a:pt x="175" y="39"/>
                  </a:cubicBezTo>
                  <a:cubicBezTo>
                    <a:pt x="176" y="44"/>
                    <a:pt x="179" y="41"/>
                    <a:pt x="181" y="40"/>
                  </a:cubicBezTo>
                  <a:cubicBezTo>
                    <a:pt x="181" y="41"/>
                    <a:pt x="181" y="43"/>
                    <a:pt x="181" y="44"/>
                  </a:cubicBezTo>
                  <a:cubicBezTo>
                    <a:pt x="174" y="45"/>
                    <a:pt x="172" y="46"/>
                    <a:pt x="165" y="44"/>
                  </a:cubicBezTo>
                  <a:cubicBezTo>
                    <a:pt x="165" y="46"/>
                    <a:pt x="165" y="48"/>
                    <a:pt x="165" y="50"/>
                  </a:cubicBezTo>
                  <a:cubicBezTo>
                    <a:pt x="177" y="48"/>
                    <a:pt x="180" y="49"/>
                    <a:pt x="192" y="50"/>
                  </a:cubicBezTo>
                  <a:cubicBezTo>
                    <a:pt x="192" y="44"/>
                    <a:pt x="190" y="42"/>
                    <a:pt x="192" y="37"/>
                  </a:cubicBezTo>
                  <a:cubicBezTo>
                    <a:pt x="190" y="37"/>
                    <a:pt x="185" y="38"/>
                    <a:pt x="185" y="36"/>
                  </a:cubicBezTo>
                  <a:cubicBezTo>
                    <a:pt x="185" y="33"/>
                    <a:pt x="190" y="35"/>
                    <a:pt x="191" y="32"/>
                  </a:cubicBezTo>
                  <a:cubicBezTo>
                    <a:pt x="189" y="32"/>
                    <a:pt x="191" y="26"/>
                    <a:pt x="191" y="23"/>
                  </a:cubicBezTo>
                  <a:cubicBezTo>
                    <a:pt x="182" y="24"/>
                    <a:pt x="170" y="22"/>
                    <a:pt x="163" y="24"/>
                  </a:cubicBezTo>
                  <a:close/>
                  <a:moveTo>
                    <a:pt x="58" y="30"/>
                  </a:moveTo>
                  <a:cubicBezTo>
                    <a:pt x="59" y="33"/>
                    <a:pt x="55" y="32"/>
                    <a:pt x="55" y="34"/>
                  </a:cubicBezTo>
                  <a:cubicBezTo>
                    <a:pt x="57" y="35"/>
                    <a:pt x="61" y="36"/>
                    <a:pt x="58" y="38"/>
                  </a:cubicBezTo>
                  <a:cubicBezTo>
                    <a:pt x="62" y="39"/>
                    <a:pt x="62" y="36"/>
                    <a:pt x="63" y="35"/>
                  </a:cubicBezTo>
                  <a:cubicBezTo>
                    <a:pt x="65" y="38"/>
                    <a:pt x="68" y="38"/>
                    <a:pt x="70" y="35"/>
                  </a:cubicBezTo>
                  <a:cubicBezTo>
                    <a:pt x="70" y="36"/>
                    <a:pt x="70" y="37"/>
                    <a:pt x="70" y="38"/>
                  </a:cubicBezTo>
                  <a:cubicBezTo>
                    <a:pt x="73" y="38"/>
                    <a:pt x="76" y="38"/>
                    <a:pt x="78" y="38"/>
                  </a:cubicBezTo>
                  <a:cubicBezTo>
                    <a:pt x="78" y="36"/>
                    <a:pt x="78" y="34"/>
                    <a:pt x="78" y="32"/>
                  </a:cubicBezTo>
                  <a:cubicBezTo>
                    <a:pt x="74" y="33"/>
                    <a:pt x="72" y="31"/>
                    <a:pt x="68" y="31"/>
                  </a:cubicBezTo>
                  <a:cubicBezTo>
                    <a:pt x="68" y="32"/>
                    <a:pt x="67" y="33"/>
                    <a:pt x="66" y="34"/>
                  </a:cubicBezTo>
                  <a:cubicBezTo>
                    <a:pt x="68" y="30"/>
                    <a:pt x="60" y="34"/>
                    <a:pt x="59" y="31"/>
                  </a:cubicBezTo>
                  <a:cubicBezTo>
                    <a:pt x="61" y="31"/>
                    <a:pt x="60" y="27"/>
                    <a:pt x="61" y="27"/>
                  </a:cubicBezTo>
                  <a:cubicBezTo>
                    <a:pt x="61" y="32"/>
                    <a:pt x="63" y="29"/>
                    <a:pt x="66" y="30"/>
                  </a:cubicBezTo>
                  <a:cubicBezTo>
                    <a:pt x="67" y="29"/>
                    <a:pt x="66" y="27"/>
                    <a:pt x="67" y="27"/>
                  </a:cubicBezTo>
                  <a:cubicBezTo>
                    <a:pt x="67" y="30"/>
                    <a:pt x="71" y="29"/>
                    <a:pt x="71" y="30"/>
                  </a:cubicBezTo>
                  <a:cubicBezTo>
                    <a:pt x="73" y="30"/>
                    <a:pt x="72" y="26"/>
                    <a:pt x="73" y="26"/>
                  </a:cubicBezTo>
                  <a:cubicBezTo>
                    <a:pt x="72" y="30"/>
                    <a:pt x="76" y="29"/>
                    <a:pt x="77" y="30"/>
                  </a:cubicBezTo>
                  <a:cubicBezTo>
                    <a:pt x="77" y="27"/>
                    <a:pt x="79" y="28"/>
                    <a:pt x="78" y="25"/>
                  </a:cubicBezTo>
                  <a:cubicBezTo>
                    <a:pt x="68" y="25"/>
                    <a:pt x="50" y="25"/>
                    <a:pt x="58" y="30"/>
                  </a:cubicBezTo>
                  <a:close/>
                  <a:moveTo>
                    <a:pt x="81" y="31"/>
                  </a:moveTo>
                  <a:cubicBezTo>
                    <a:pt x="81" y="29"/>
                    <a:pt x="82" y="29"/>
                    <a:pt x="83" y="30"/>
                  </a:cubicBezTo>
                  <a:cubicBezTo>
                    <a:pt x="83" y="28"/>
                    <a:pt x="83" y="27"/>
                    <a:pt x="83" y="25"/>
                  </a:cubicBezTo>
                  <a:cubicBezTo>
                    <a:pt x="82" y="25"/>
                    <a:pt x="81" y="25"/>
                    <a:pt x="79" y="25"/>
                  </a:cubicBezTo>
                  <a:cubicBezTo>
                    <a:pt x="79" y="28"/>
                    <a:pt x="80" y="30"/>
                    <a:pt x="81" y="31"/>
                  </a:cubicBezTo>
                  <a:close/>
                  <a:moveTo>
                    <a:pt x="73" y="40"/>
                  </a:moveTo>
                  <a:cubicBezTo>
                    <a:pt x="74" y="43"/>
                    <a:pt x="76" y="44"/>
                    <a:pt x="79" y="44"/>
                  </a:cubicBezTo>
                  <a:cubicBezTo>
                    <a:pt x="78" y="42"/>
                    <a:pt x="82" y="41"/>
                    <a:pt x="79" y="40"/>
                  </a:cubicBezTo>
                  <a:cubicBezTo>
                    <a:pt x="77" y="39"/>
                    <a:pt x="77" y="41"/>
                    <a:pt x="73" y="40"/>
                  </a:cubicBezTo>
                  <a:close/>
                  <a:moveTo>
                    <a:pt x="67" y="51"/>
                  </a:moveTo>
                  <a:cubicBezTo>
                    <a:pt x="67" y="50"/>
                    <a:pt x="67" y="49"/>
                    <a:pt x="67" y="47"/>
                  </a:cubicBezTo>
                  <a:cubicBezTo>
                    <a:pt x="66" y="46"/>
                    <a:pt x="65" y="46"/>
                    <a:pt x="62" y="46"/>
                  </a:cubicBezTo>
                  <a:cubicBezTo>
                    <a:pt x="63" y="49"/>
                    <a:pt x="65" y="50"/>
                    <a:pt x="67" y="51"/>
                  </a:cubicBezTo>
                  <a:close/>
                  <a:moveTo>
                    <a:pt x="79" y="52"/>
                  </a:moveTo>
                  <a:cubicBezTo>
                    <a:pt x="79" y="50"/>
                    <a:pt x="79" y="48"/>
                    <a:pt x="79" y="46"/>
                  </a:cubicBezTo>
                  <a:cubicBezTo>
                    <a:pt x="78" y="46"/>
                    <a:pt x="76" y="46"/>
                    <a:pt x="74" y="46"/>
                  </a:cubicBezTo>
                  <a:cubicBezTo>
                    <a:pt x="75" y="50"/>
                    <a:pt x="75" y="53"/>
                    <a:pt x="79" y="52"/>
                  </a:cubicBezTo>
                  <a:close/>
                  <a:moveTo>
                    <a:pt x="81" y="50"/>
                  </a:moveTo>
                  <a:cubicBezTo>
                    <a:pt x="82" y="45"/>
                    <a:pt x="82" y="53"/>
                    <a:pt x="84" y="52"/>
                  </a:cubicBezTo>
                  <a:cubicBezTo>
                    <a:pt x="84" y="49"/>
                    <a:pt x="85" y="46"/>
                    <a:pt x="81" y="46"/>
                  </a:cubicBezTo>
                  <a:cubicBezTo>
                    <a:pt x="81" y="47"/>
                    <a:pt x="79" y="50"/>
                    <a:pt x="81" y="50"/>
                  </a:cubicBezTo>
                  <a:close/>
                  <a:moveTo>
                    <a:pt x="165" y="52"/>
                  </a:moveTo>
                  <a:cubicBezTo>
                    <a:pt x="166" y="54"/>
                    <a:pt x="165" y="58"/>
                    <a:pt x="168" y="57"/>
                  </a:cubicBezTo>
                  <a:cubicBezTo>
                    <a:pt x="170" y="58"/>
                    <a:pt x="165" y="53"/>
                    <a:pt x="169" y="53"/>
                  </a:cubicBezTo>
                  <a:cubicBezTo>
                    <a:pt x="169" y="55"/>
                    <a:pt x="170" y="55"/>
                    <a:pt x="170" y="57"/>
                  </a:cubicBezTo>
                  <a:cubicBezTo>
                    <a:pt x="174" y="59"/>
                    <a:pt x="173" y="54"/>
                    <a:pt x="176" y="53"/>
                  </a:cubicBezTo>
                  <a:cubicBezTo>
                    <a:pt x="176" y="55"/>
                    <a:pt x="176" y="56"/>
                    <a:pt x="176" y="57"/>
                  </a:cubicBezTo>
                  <a:cubicBezTo>
                    <a:pt x="180" y="58"/>
                    <a:pt x="178" y="53"/>
                    <a:pt x="182" y="53"/>
                  </a:cubicBezTo>
                  <a:cubicBezTo>
                    <a:pt x="182" y="55"/>
                    <a:pt x="181" y="56"/>
                    <a:pt x="181" y="57"/>
                  </a:cubicBezTo>
                  <a:cubicBezTo>
                    <a:pt x="182" y="57"/>
                    <a:pt x="186" y="58"/>
                    <a:pt x="186" y="56"/>
                  </a:cubicBezTo>
                  <a:cubicBezTo>
                    <a:pt x="183" y="56"/>
                    <a:pt x="189" y="55"/>
                    <a:pt x="187" y="51"/>
                  </a:cubicBezTo>
                  <a:cubicBezTo>
                    <a:pt x="180" y="52"/>
                    <a:pt x="173" y="51"/>
                    <a:pt x="165" y="52"/>
                  </a:cubicBezTo>
                  <a:close/>
                  <a:moveTo>
                    <a:pt x="192" y="57"/>
                  </a:moveTo>
                  <a:cubicBezTo>
                    <a:pt x="192" y="55"/>
                    <a:pt x="192" y="53"/>
                    <a:pt x="192" y="51"/>
                  </a:cubicBezTo>
                  <a:cubicBezTo>
                    <a:pt x="190" y="51"/>
                    <a:pt x="189" y="51"/>
                    <a:pt x="188" y="51"/>
                  </a:cubicBezTo>
                  <a:cubicBezTo>
                    <a:pt x="187" y="55"/>
                    <a:pt x="188" y="57"/>
                    <a:pt x="192" y="57"/>
                  </a:cubicBezTo>
                  <a:close/>
                  <a:moveTo>
                    <a:pt x="83" y="55"/>
                  </a:moveTo>
                  <a:cubicBezTo>
                    <a:pt x="82" y="57"/>
                    <a:pt x="78" y="57"/>
                    <a:pt x="76" y="58"/>
                  </a:cubicBezTo>
                  <a:cubicBezTo>
                    <a:pt x="78" y="58"/>
                    <a:pt x="82" y="60"/>
                    <a:pt x="85" y="58"/>
                  </a:cubicBezTo>
                  <a:cubicBezTo>
                    <a:pt x="86" y="56"/>
                    <a:pt x="84" y="56"/>
                    <a:pt x="84" y="53"/>
                  </a:cubicBezTo>
                  <a:cubicBezTo>
                    <a:pt x="83" y="53"/>
                    <a:pt x="81" y="53"/>
                    <a:pt x="80" y="54"/>
                  </a:cubicBezTo>
                  <a:cubicBezTo>
                    <a:pt x="82" y="54"/>
                    <a:pt x="83" y="54"/>
                    <a:pt x="83" y="55"/>
                  </a:cubicBezTo>
                  <a:close/>
                  <a:moveTo>
                    <a:pt x="110" y="99"/>
                  </a:moveTo>
                  <a:cubicBezTo>
                    <a:pt x="112" y="99"/>
                    <a:pt x="110" y="95"/>
                    <a:pt x="112" y="94"/>
                  </a:cubicBezTo>
                  <a:cubicBezTo>
                    <a:pt x="112" y="96"/>
                    <a:pt x="112" y="97"/>
                    <a:pt x="112" y="98"/>
                  </a:cubicBezTo>
                  <a:cubicBezTo>
                    <a:pt x="117" y="98"/>
                    <a:pt x="116" y="97"/>
                    <a:pt x="119" y="94"/>
                  </a:cubicBezTo>
                  <a:cubicBezTo>
                    <a:pt x="119" y="95"/>
                    <a:pt x="119" y="96"/>
                    <a:pt x="119" y="97"/>
                  </a:cubicBezTo>
                  <a:cubicBezTo>
                    <a:pt x="120" y="97"/>
                    <a:pt x="122" y="97"/>
                    <a:pt x="124" y="97"/>
                  </a:cubicBezTo>
                  <a:cubicBezTo>
                    <a:pt x="122" y="91"/>
                    <a:pt x="124" y="88"/>
                    <a:pt x="123" y="78"/>
                  </a:cubicBezTo>
                  <a:cubicBezTo>
                    <a:pt x="121" y="78"/>
                    <a:pt x="119" y="78"/>
                    <a:pt x="118" y="78"/>
                  </a:cubicBezTo>
                  <a:cubicBezTo>
                    <a:pt x="117" y="80"/>
                    <a:pt x="118" y="82"/>
                    <a:pt x="117" y="82"/>
                  </a:cubicBezTo>
                  <a:cubicBezTo>
                    <a:pt x="118" y="77"/>
                    <a:pt x="113" y="80"/>
                    <a:pt x="114" y="76"/>
                  </a:cubicBezTo>
                  <a:cubicBezTo>
                    <a:pt x="116" y="79"/>
                    <a:pt x="118" y="75"/>
                    <a:pt x="123" y="76"/>
                  </a:cubicBezTo>
                  <a:cubicBezTo>
                    <a:pt x="122" y="72"/>
                    <a:pt x="123" y="66"/>
                    <a:pt x="122" y="63"/>
                  </a:cubicBezTo>
                  <a:cubicBezTo>
                    <a:pt x="112" y="65"/>
                    <a:pt x="100" y="63"/>
                    <a:pt x="92" y="64"/>
                  </a:cubicBezTo>
                  <a:cubicBezTo>
                    <a:pt x="92" y="68"/>
                    <a:pt x="94" y="70"/>
                    <a:pt x="95" y="71"/>
                  </a:cubicBezTo>
                  <a:cubicBezTo>
                    <a:pt x="92" y="70"/>
                    <a:pt x="95" y="77"/>
                    <a:pt x="92" y="77"/>
                  </a:cubicBezTo>
                  <a:cubicBezTo>
                    <a:pt x="96" y="78"/>
                    <a:pt x="105" y="75"/>
                    <a:pt x="105" y="79"/>
                  </a:cubicBezTo>
                  <a:cubicBezTo>
                    <a:pt x="103" y="77"/>
                    <a:pt x="97" y="79"/>
                    <a:pt x="93" y="78"/>
                  </a:cubicBezTo>
                  <a:cubicBezTo>
                    <a:pt x="95" y="85"/>
                    <a:pt x="90" y="100"/>
                    <a:pt x="98" y="99"/>
                  </a:cubicBezTo>
                  <a:cubicBezTo>
                    <a:pt x="100" y="98"/>
                    <a:pt x="99" y="95"/>
                    <a:pt x="99" y="92"/>
                  </a:cubicBezTo>
                  <a:cubicBezTo>
                    <a:pt x="98" y="92"/>
                    <a:pt x="94" y="93"/>
                    <a:pt x="94" y="91"/>
                  </a:cubicBezTo>
                  <a:cubicBezTo>
                    <a:pt x="99" y="92"/>
                    <a:pt x="102" y="91"/>
                    <a:pt x="104" y="89"/>
                  </a:cubicBezTo>
                  <a:cubicBezTo>
                    <a:pt x="106" y="90"/>
                    <a:pt x="106" y="91"/>
                    <a:pt x="106" y="93"/>
                  </a:cubicBezTo>
                  <a:cubicBezTo>
                    <a:pt x="103" y="92"/>
                    <a:pt x="104" y="93"/>
                    <a:pt x="100" y="93"/>
                  </a:cubicBezTo>
                  <a:cubicBezTo>
                    <a:pt x="100" y="97"/>
                    <a:pt x="100" y="100"/>
                    <a:pt x="104" y="99"/>
                  </a:cubicBezTo>
                  <a:cubicBezTo>
                    <a:pt x="108" y="100"/>
                    <a:pt x="102" y="96"/>
                    <a:pt x="105" y="96"/>
                  </a:cubicBezTo>
                  <a:cubicBezTo>
                    <a:pt x="105" y="99"/>
                    <a:pt x="108" y="99"/>
                    <a:pt x="110" y="99"/>
                  </a:cubicBezTo>
                  <a:close/>
                  <a:moveTo>
                    <a:pt x="130" y="77"/>
                  </a:moveTo>
                  <a:cubicBezTo>
                    <a:pt x="133" y="78"/>
                    <a:pt x="133" y="75"/>
                    <a:pt x="135" y="77"/>
                  </a:cubicBezTo>
                  <a:cubicBezTo>
                    <a:pt x="135" y="73"/>
                    <a:pt x="134" y="72"/>
                    <a:pt x="132" y="70"/>
                  </a:cubicBezTo>
                  <a:cubicBezTo>
                    <a:pt x="133" y="69"/>
                    <a:pt x="134" y="69"/>
                    <a:pt x="137" y="69"/>
                  </a:cubicBezTo>
                  <a:cubicBezTo>
                    <a:pt x="136" y="66"/>
                    <a:pt x="138" y="66"/>
                    <a:pt x="138" y="63"/>
                  </a:cubicBezTo>
                  <a:cubicBezTo>
                    <a:pt x="135" y="63"/>
                    <a:pt x="132" y="63"/>
                    <a:pt x="130" y="63"/>
                  </a:cubicBezTo>
                  <a:cubicBezTo>
                    <a:pt x="130" y="68"/>
                    <a:pt x="130" y="73"/>
                    <a:pt x="130" y="77"/>
                  </a:cubicBezTo>
                  <a:close/>
                  <a:moveTo>
                    <a:pt x="77" y="94"/>
                  </a:moveTo>
                  <a:cubicBezTo>
                    <a:pt x="78" y="89"/>
                    <a:pt x="78" y="95"/>
                    <a:pt x="80" y="94"/>
                  </a:cubicBezTo>
                  <a:cubicBezTo>
                    <a:pt x="81" y="93"/>
                    <a:pt x="80" y="91"/>
                    <a:pt x="81" y="91"/>
                  </a:cubicBezTo>
                  <a:cubicBezTo>
                    <a:pt x="82" y="95"/>
                    <a:pt x="85" y="91"/>
                    <a:pt x="85" y="94"/>
                  </a:cubicBezTo>
                  <a:cubicBezTo>
                    <a:pt x="85" y="93"/>
                    <a:pt x="88" y="89"/>
                    <a:pt x="85" y="88"/>
                  </a:cubicBezTo>
                  <a:cubicBezTo>
                    <a:pt x="87" y="92"/>
                    <a:pt x="81" y="89"/>
                    <a:pt x="80" y="88"/>
                  </a:cubicBezTo>
                  <a:cubicBezTo>
                    <a:pt x="81" y="87"/>
                    <a:pt x="80" y="85"/>
                    <a:pt x="81" y="84"/>
                  </a:cubicBezTo>
                  <a:cubicBezTo>
                    <a:pt x="80" y="88"/>
                    <a:pt x="84" y="87"/>
                    <a:pt x="86" y="87"/>
                  </a:cubicBezTo>
                  <a:cubicBezTo>
                    <a:pt x="86" y="85"/>
                    <a:pt x="86" y="83"/>
                    <a:pt x="86" y="81"/>
                  </a:cubicBezTo>
                  <a:cubicBezTo>
                    <a:pt x="83" y="81"/>
                    <a:pt x="78" y="83"/>
                    <a:pt x="76" y="80"/>
                  </a:cubicBezTo>
                  <a:cubicBezTo>
                    <a:pt x="79" y="80"/>
                    <a:pt x="82" y="80"/>
                    <a:pt x="85" y="80"/>
                  </a:cubicBezTo>
                  <a:cubicBezTo>
                    <a:pt x="85" y="78"/>
                    <a:pt x="85" y="76"/>
                    <a:pt x="85" y="74"/>
                  </a:cubicBezTo>
                  <a:cubicBezTo>
                    <a:pt x="81" y="78"/>
                    <a:pt x="80" y="72"/>
                    <a:pt x="75" y="76"/>
                  </a:cubicBezTo>
                  <a:cubicBezTo>
                    <a:pt x="74" y="76"/>
                    <a:pt x="74" y="74"/>
                    <a:pt x="73" y="72"/>
                  </a:cubicBezTo>
                  <a:cubicBezTo>
                    <a:pt x="78" y="74"/>
                    <a:pt x="79" y="73"/>
                    <a:pt x="80" y="69"/>
                  </a:cubicBezTo>
                  <a:cubicBezTo>
                    <a:pt x="82" y="69"/>
                    <a:pt x="81" y="72"/>
                    <a:pt x="81" y="73"/>
                  </a:cubicBezTo>
                  <a:cubicBezTo>
                    <a:pt x="84" y="73"/>
                    <a:pt x="83" y="72"/>
                    <a:pt x="85" y="73"/>
                  </a:cubicBezTo>
                  <a:cubicBezTo>
                    <a:pt x="85" y="71"/>
                    <a:pt x="85" y="69"/>
                    <a:pt x="85" y="67"/>
                  </a:cubicBezTo>
                  <a:cubicBezTo>
                    <a:pt x="80" y="68"/>
                    <a:pt x="70" y="65"/>
                    <a:pt x="68" y="70"/>
                  </a:cubicBezTo>
                  <a:cubicBezTo>
                    <a:pt x="67" y="69"/>
                    <a:pt x="67" y="66"/>
                    <a:pt x="63" y="67"/>
                  </a:cubicBezTo>
                  <a:cubicBezTo>
                    <a:pt x="65" y="71"/>
                    <a:pt x="65" y="68"/>
                    <a:pt x="63" y="72"/>
                  </a:cubicBezTo>
                  <a:cubicBezTo>
                    <a:pt x="65" y="74"/>
                    <a:pt x="70" y="72"/>
                    <a:pt x="69" y="75"/>
                  </a:cubicBezTo>
                  <a:cubicBezTo>
                    <a:pt x="67" y="74"/>
                    <a:pt x="62" y="75"/>
                    <a:pt x="60" y="73"/>
                  </a:cubicBezTo>
                  <a:cubicBezTo>
                    <a:pt x="60" y="72"/>
                    <a:pt x="63" y="72"/>
                    <a:pt x="62" y="70"/>
                  </a:cubicBezTo>
                  <a:cubicBezTo>
                    <a:pt x="62" y="69"/>
                    <a:pt x="58" y="66"/>
                    <a:pt x="57" y="69"/>
                  </a:cubicBezTo>
                  <a:cubicBezTo>
                    <a:pt x="60" y="70"/>
                    <a:pt x="56" y="80"/>
                    <a:pt x="57" y="86"/>
                  </a:cubicBezTo>
                  <a:cubicBezTo>
                    <a:pt x="58" y="88"/>
                    <a:pt x="61" y="86"/>
                    <a:pt x="61" y="88"/>
                  </a:cubicBezTo>
                  <a:cubicBezTo>
                    <a:pt x="63" y="91"/>
                    <a:pt x="58" y="89"/>
                    <a:pt x="59" y="92"/>
                  </a:cubicBezTo>
                  <a:cubicBezTo>
                    <a:pt x="59" y="94"/>
                    <a:pt x="63" y="96"/>
                    <a:pt x="63" y="93"/>
                  </a:cubicBezTo>
                  <a:cubicBezTo>
                    <a:pt x="62" y="93"/>
                    <a:pt x="64" y="89"/>
                    <a:pt x="62" y="87"/>
                  </a:cubicBezTo>
                  <a:cubicBezTo>
                    <a:pt x="66" y="88"/>
                    <a:pt x="69" y="87"/>
                    <a:pt x="69" y="85"/>
                  </a:cubicBezTo>
                  <a:cubicBezTo>
                    <a:pt x="69" y="91"/>
                    <a:pt x="72" y="86"/>
                    <a:pt x="73" y="89"/>
                  </a:cubicBezTo>
                  <a:cubicBezTo>
                    <a:pt x="71" y="89"/>
                    <a:pt x="68" y="89"/>
                    <a:pt x="65" y="89"/>
                  </a:cubicBezTo>
                  <a:cubicBezTo>
                    <a:pt x="66" y="91"/>
                    <a:pt x="64" y="94"/>
                    <a:pt x="66" y="94"/>
                  </a:cubicBezTo>
                  <a:cubicBezTo>
                    <a:pt x="67" y="93"/>
                    <a:pt x="68" y="94"/>
                    <a:pt x="68" y="94"/>
                  </a:cubicBezTo>
                  <a:cubicBezTo>
                    <a:pt x="69" y="93"/>
                    <a:pt x="68" y="91"/>
                    <a:pt x="69" y="91"/>
                  </a:cubicBezTo>
                  <a:cubicBezTo>
                    <a:pt x="70" y="93"/>
                    <a:pt x="71" y="95"/>
                    <a:pt x="74" y="94"/>
                  </a:cubicBezTo>
                  <a:cubicBezTo>
                    <a:pt x="74" y="90"/>
                    <a:pt x="76" y="90"/>
                    <a:pt x="74" y="87"/>
                  </a:cubicBezTo>
                  <a:cubicBezTo>
                    <a:pt x="75" y="89"/>
                    <a:pt x="79" y="87"/>
                    <a:pt x="79" y="89"/>
                  </a:cubicBezTo>
                  <a:cubicBezTo>
                    <a:pt x="78" y="89"/>
                    <a:pt x="77" y="90"/>
                    <a:pt x="75" y="90"/>
                  </a:cubicBezTo>
                  <a:cubicBezTo>
                    <a:pt x="75" y="93"/>
                    <a:pt x="76" y="94"/>
                    <a:pt x="77" y="94"/>
                  </a:cubicBezTo>
                  <a:close/>
                  <a:moveTo>
                    <a:pt x="140" y="75"/>
                  </a:moveTo>
                  <a:cubicBezTo>
                    <a:pt x="142" y="74"/>
                    <a:pt x="144" y="73"/>
                    <a:pt x="145" y="70"/>
                  </a:cubicBezTo>
                  <a:cubicBezTo>
                    <a:pt x="142" y="71"/>
                    <a:pt x="140" y="72"/>
                    <a:pt x="140" y="75"/>
                  </a:cubicBezTo>
                  <a:close/>
                  <a:moveTo>
                    <a:pt x="138" y="78"/>
                  </a:moveTo>
                  <a:cubicBezTo>
                    <a:pt x="135" y="80"/>
                    <a:pt x="134" y="78"/>
                    <a:pt x="130" y="78"/>
                  </a:cubicBezTo>
                  <a:cubicBezTo>
                    <a:pt x="129" y="83"/>
                    <a:pt x="131" y="86"/>
                    <a:pt x="131" y="91"/>
                  </a:cubicBezTo>
                  <a:cubicBezTo>
                    <a:pt x="135" y="89"/>
                    <a:pt x="135" y="82"/>
                    <a:pt x="138" y="78"/>
                  </a:cubicBezTo>
                  <a:close/>
                  <a:moveTo>
                    <a:pt x="131" y="93"/>
                  </a:moveTo>
                  <a:cubicBezTo>
                    <a:pt x="131" y="95"/>
                    <a:pt x="131" y="97"/>
                    <a:pt x="131" y="98"/>
                  </a:cubicBezTo>
                  <a:cubicBezTo>
                    <a:pt x="133" y="97"/>
                    <a:pt x="133" y="100"/>
                    <a:pt x="136" y="99"/>
                  </a:cubicBezTo>
                  <a:cubicBezTo>
                    <a:pt x="135" y="97"/>
                    <a:pt x="134" y="96"/>
                    <a:pt x="135" y="92"/>
                  </a:cubicBezTo>
                  <a:cubicBezTo>
                    <a:pt x="133" y="92"/>
                    <a:pt x="132" y="93"/>
                    <a:pt x="131" y="93"/>
                  </a:cubicBezTo>
                  <a:close/>
                  <a:moveTo>
                    <a:pt x="139" y="99"/>
                  </a:moveTo>
                  <a:cubicBezTo>
                    <a:pt x="138" y="97"/>
                    <a:pt x="140" y="91"/>
                    <a:pt x="137" y="92"/>
                  </a:cubicBezTo>
                  <a:cubicBezTo>
                    <a:pt x="137" y="95"/>
                    <a:pt x="136" y="99"/>
                    <a:pt x="139" y="99"/>
                  </a:cubicBezTo>
                  <a:close/>
                  <a:moveTo>
                    <a:pt x="58" y="101"/>
                  </a:moveTo>
                  <a:cubicBezTo>
                    <a:pt x="60" y="101"/>
                    <a:pt x="62" y="101"/>
                    <a:pt x="63" y="101"/>
                  </a:cubicBezTo>
                  <a:cubicBezTo>
                    <a:pt x="64" y="99"/>
                    <a:pt x="64" y="96"/>
                    <a:pt x="62" y="95"/>
                  </a:cubicBezTo>
                  <a:cubicBezTo>
                    <a:pt x="61" y="95"/>
                    <a:pt x="60" y="95"/>
                    <a:pt x="58" y="95"/>
                  </a:cubicBezTo>
                  <a:cubicBezTo>
                    <a:pt x="58" y="97"/>
                    <a:pt x="58" y="99"/>
                    <a:pt x="58" y="101"/>
                  </a:cubicBezTo>
                  <a:close/>
                  <a:moveTo>
                    <a:pt x="72" y="101"/>
                  </a:moveTo>
                  <a:cubicBezTo>
                    <a:pt x="76" y="103"/>
                    <a:pt x="73" y="97"/>
                    <a:pt x="76" y="98"/>
                  </a:cubicBezTo>
                  <a:cubicBezTo>
                    <a:pt x="73" y="104"/>
                    <a:pt x="83" y="100"/>
                    <a:pt x="86" y="101"/>
                  </a:cubicBezTo>
                  <a:cubicBezTo>
                    <a:pt x="86" y="99"/>
                    <a:pt x="86" y="97"/>
                    <a:pt x="86" y="95"/>
                  </a:cubicBezTo>
                  <a:cubicBezTo>
                    <a:pt x="79" y="95"/>
                    <a:pt x="76" y="96"/>
                    <a:pt x="70" y="95"/>
                  </a:cubicBezTo>
                  <a:cubicBezTo>
                    <a:pt x="70" y="96"/>
                    <a:pt x="69" y="101"/>
                    <a:pt x="72" y="101"/>
                  </a:cubicBezTo>
                  <a:close/>
                  <a:moveTo>
                    <a:pt x="107" y="110"/>
                  </a:moveTo>
                  <a:cubicBezTo>
                    <a:pt x="108" y="110"/>
                    <a:pt x="108" y="109"/>
                    <a:pt x="108" y="109"/>
                  </a:cubicBezTo>
                  <a:cubicBezTo>
                    <a:pt x="112" y="110"/>
                    <a:pt x="107" y="113"/>
                    <a:pt x="111" y="112"/>
                  </a:cubicBezTo>
                  <a:cubicBezTo>
                    <a:pt x="111" y="111"/>
                    <a:pt x="111" y="110"/>
                    <a:pt x="111" y="109"/>
                  </a:cubicBezTo>
                  <a:cubicBezTo>
                    <a:pt x="111" y="107"/>
                    <a:pt x="104" y="108"/>
                    <a:pt x="107" y="110"/>
                  </a:cubicBezTo>
                  <a:close/>
                  <a:moveTo>
                    <a:pt x="76" y="110"/>
                  </a:moveTo>
                  <a:cubicBezTo>
                    <a:pt x="76" y="113"/>
                    <a:pt x="77" y="114"/>
                    <a:pt x="78" y="115"/>
                  </a:cubicBezTo>
                  <a:cubicBezTo>
                    <a:pt x="79" y="114"/>
                    <a:pt x="80" y="114"/>
                    <a:pt x="81" y="114"/>
                  </a:cubicBezTo>
                  <a:cubicBezTo>
                    <a:pt x="82" y="111"/>
                    <a:pt x="80" y="111"/>
                    <a:pt x="81" y="109"/>
                  </a:cubicBezTo>
                  <a:cubicBezTo>
                    <a:pt x="79" y="108"/>
                    <a:pt x="79" y="111"/>
                    <a:pt x="76" y="110"/>
                  </a:cubicBezTo>
                  <a:close/>
                  <a:moveTo>
                    <a:pt x="59" y="110"/>
                  </a:moveTo>
                  <a:cubicBezTo>
                    <a:pt x="59" y="112"/>
                    <a:pt x="59" y="114"/>
                    <a:pt x="59" y="115"/>
                  </a:cubicBezTo>
                  <a:cubicBezTo>
                    <a:pt x="60" y="116"/>
                    <a:pt x="61" y="115"/>
                    <a:pt x="61" y="116"/>
                  </a:cubicBezTo>
                  <a:cubicBezTo>
                    <a:pt x="66" y="114"/>
                    <a:pt x="67" y="116"/>
                    <a:pt x="74" y="116"/>
                  </a:cubicBezTo>
                  <a:cubicBezTo>
                    <a:pt x="74" y="114"/>
                    <a:pt x="76" y="113"/>
                    <a:pt x="75" y="110"/>
                  </a:cubicBezTo>
                  <a:cubicBezTo>
                    <a:pt x="64" y="109"/>
                    <a:pt x="67" y="113"/>
                    <a:pt x="59" y="110"/>
                  </a:cubicBezTo>
                  <a:close/>
                  <a:moveTo>
                    <a:pt x="59" y="121"/>
                  </a:moveTo>
                  <a:cubicBezTo>
                    <a:pt x="62" y="121"/>
                    <a:pt x="64" y="121"/>
                    <a:pt x="63" y="117"/>
                  </a:cubicBezTo>
                  <a:cubicBezTo>
                    <a:pt x="62" y="117"/>
                    <a:pt x="61" y="117"/>
                    <a:pt x="59" y="117"/>
                  </a:cubicBezTo>
                  <a:cubicBezTo>
                    <a:pt x="59" y="119"/>
                    <a:pt x="59" y="120"/>
                    <a:pt x="59" y="121"/>
                  </a:cubicBezTo>
                  <a:close/>
                  <a:moveTo>
                    <a:pt x="69" y="120"/>
                  </a:moveTo>
                  <a:cubicBezTo>
                    <a:pt x="69" y="119"/>
                    <a:pt x="70" y="117"/>
                    <a:pt x="68" y="117"/>
                  </a:cubicBezTo>
                  <a:cubicBezTo>
                    <a:pt x="68" y="122"/>
                    <a:pt x="68" y="115"/>
                    <a:pt x="64" y="117"/>
                  </a:cubicBezTo>
                  <a:cubicBezTo>
                    <a:pt x="64" y="120"/>
                    <a:pt x="67" y="121"/>
                    <a:pt x="69" y="120"/>
                  </a:cubicBezTo>
                  <a:close/>
                  <a:moveTo>
                    <a:pt x="154" y="122"/>
                  </a:moveTo>
                  <a:cubicBezTo>
                    <a:pt x="160" y="122"/>
                    <a:pt x="168" y="124"/>
                    <a:pt x="173" y="121"/>
                  </a:cubicBezTo>
                  <a:cubicBezTo>
                    <a:pt x="168" y="120"/>
                    <a:pt x="157" y="119"/>
                    <a:pt x="154" y="1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5"/>
            <p:cNvSpPr>
              <a:spLocks/>
            </p:cNvSpPr>
            <p:nvPr/>
          </p:nvSpPr>
          <p:spPr bwMode="auto">
            <a:xfrm>
              <a:off x="1822450" y="4416426"/>
              <a:ext cx="52387" cy="38100"/>
            </a:xfrm>
            <a:custGeom>
              <a:avLst/>
              <a:gdLst>
                <a:gd name="T0" fmla="*/ 1 w 14"/>
                <a:gd name="T1" fmla="*/ 2 h 10"/>
                <a:gd name="T2" fmla="*/ 11 w 14"/>
                <a:gd name="T3" fmla="*/ 1 h 10"/>
                <a:gd name="T4" fmla="*/ 10 w 14"/>
                <a:gd name="T5" fmla="*/ 7 h 10"/>
                <a:gd name="T6" fmla="*/ 3 w 14"/>
                <a:gd name="T7" fmla="*/ 9 h 10"/>
                <a:gd name="T8" fmla="*/ 1 w 1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" y="2"/>
                  </a:moveTo>
                  <a:cubicBezTo>
                    <a:pt x="3" y="0"/>
                    <a:pt x="8" y="1"/>
                    <a:pt x="11" y="1"/>
                  </a:cubicBezTo>
                  <a:cubicBezTo>
                    <a:pt x="2" y="1"/>
                    <a:pt x="0" y="6"/>
                    <a:pt x="10" y="7"/>
                  </a:cubicBezTo>
                  <a:cubicBezTo>
                    <a:pt x="14" y="10"/>
                    <a:pt x="3" y="7"/>
                    <a:pt x="3" y="9"/>
                  </a:cubicBezTo>
                  <a:cubicBezTo>
                    <a:pt x="0" y="7"/>
                    <a:pt x="3" y="6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6"/>
            <p:cNvSpPr>
              <a:spLocks/>
            </p:cNvSpPr>
            <p:nvPr/>
          </p:nvSpPr>
          <p:spPr bwMode="auto">
            <a:xfrm>
              <a:off x="1866900" y="4421188"/>
              <a:ext cx="38100" cy="33338"/>
            </a:xfrm>
            <a:custGeom>
              <a:avLst/>
              <a:gdLst>
                <a:gd name="T0" fmla="*/ 0 w 10"/>
                <a:gd name="T1" fmla="*/ 1 h 9"/>
                <a:gd name="T2" fmla="*/ 6 w 10"/>
                <a:gd name="T3" fmla="*/ 0 h 9"/>
                <a:gd name="T4" fmla="*/ 1 w 10"/>
                <a:gd name="T5" fmla="*/ 3 h 9"/>
                <a:gd name="T6" fmla="*/ 7 w 10"/>
                <a:gd name="T7" fmla="*/ 6 h 9"/>
                <a:gd name="T8" fmla="*/ 0 w 10"/>
                <a:gd name="T9" fmla="*/ 7 h 9"/>
                <a:gd name="T10" fmla="*/ 0 w 10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0" y="2"/>
                    <a:pt x="0" y="0"/>
                    <a:pt x="1" y="3"/>
                  </a:cubicBezTo>
                  <a:cubicBezTo>
                    <a:pt x="4" y="4"/>
                    <a:pt x="4" y="6"/>
                    <a:pt x="7" y="6"/>
                  </a:cubicBezTo>
                  <a:cubicBezTo>
                    <a:pt x="6" y="7"/>
                    <a:pt x="2" y="9"/>
                    <a:pt x="0" y="7"/>
                  </a:cubicBezTo>
                  <a:cubicBezTo>
                    <a:pt x="1" y="4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7"/>
            <p:cNvSpPr>
              <a:spLocks noEditPoints="1"/>
            </p:cNvSpPr>
            <p:nvPr/>
          </p:nvSpPr>
          <p:spPr bwMode="auto">
            <a:xfrm>
              <a:off x="2800350" y="4567238"/>
              <a:ext cx="436562" cy="93663"/>
            </a:xfrm>
            <a:custGeom>
              <a:avLst/>
              <a:gdLst>
                <a:gd name="T0" fmla="*/ 114 w 116"/>
                <a:gd name="T1" fmla="*/ 4 h 25"/>
                <a:gd name="T2" fmla="*/ 115 w 116"/>
                <a:gd name="T3" fmla="*/ 24 h 25"/>
                <a:gd name="T4" fmla="*/ 1 w 116"/>
                <a:gd name="T5" fmla="*/ 21 h 25"/>
                <a:gd name="T6" fmla="*/ 2 w 116"/>
                <a:gd name="T7" fmla="*/ 2 h 25"/>
                <a:gd name="T8" fmla="*/ 114 w 116"/>
                <a:gd name="T9" fmla="*/ 4 h 25"/>
                <a:gd name="T10" fmla="*/ 55 w 116"/>
                <a:gd name="T11" fmla="*/ 19 h 25"/>
                <a:gd name="T12" fmla="*/ 54 w 116"/>
                <a:gd name="T13" fmla="*/ 4 h 25"/>
                <a:gd name="T14" fmla="*/ 55 w 116"/>
                <a:gd name="T15" fmla="*/ 19 h 25"/>
                <a:gd name="T16" fmla="*/ 5 w 116"/>
                <a:gd name="T17" fmla="*/ 6 h 25"/>
                <a:gd name="T18" fmla="*/ 6 w 116"/>
                <a:gd name="T19" fmla="*/ 5 h 25"/>
                <a:gd name="T20" fmla="*/ 3 w 116"/>
                <a:gd name="T21" fmla="*/ 17 h 25"/>
                <a:gd name="T22" fmla="*/ 4 w 116"/>
                <a:gd name="T23" fmla="*/ 12 h 25"/>
                <a:gd name="T24" fmla="*/ 8 w 116"/>
                <a:gd name="T25" fmla="*/ 21 h 25"/>
                <a:gd name="T26" fmla="*/ 20 w 116"/>
                <a:gd name="T27" fmla="*/ 20 h 25"/>
                <a:gd name="T28" fmla="*/ 19 w 116"/>
                <a:gd name="T29" fmla="*/ 5 h 25"/>
                <a:gd name="T30" fmla="*/ 5 w 116"/>
                <a:gd name="T31" fmla="*/ 6 h 25"/>
                <a:gd name="T32" fmla="*/ 33 w 116"/>
                <a:gd name="T33" fmla="*/ 19 h 25"/>
                <a:gd name="T34" fmla="*/ 34 w 116"/>
                <a:gd name="T35" fmla="*/ 12 h 25"/>
                <a:gd name="T36" fmla="*/ 33 w 116"/>
                <a:gd name="T3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25">
                  <a:moveTo>
                    <a:pt x="114" y="4"/>
                  </a:moveTo>
                  <a:cubicBezTo>
                    <a:pt x="116" y="9"/>
                    <a:pt x="115" y="18"/>
                    <a:pt x="115" y="24"/>
                  </a:cubicBezTo>
                  <a:cubicBezTo>
                    <a:pt x="75" y="19"/>
                    <a:pt x="34" y="25"/>
                    <a:pt x="1" y="21"/>
                  </a:cubicBezTo>
                  <a:cubicBezTo>
                    <a:pt x="1" y="15"/>
                    <a:pt x="0" y="7"/>
                    <a:pt x="2" y="2"/>
                  </a:cubicBezTo>
                  <a:cubicBezTo>
                    <a:pt x="33" y="0"/>
                    <a:pt x="80" y="3"/>
                    <a:pt x="114" y="4"/>
                  </a:cubicBezTo>
                  <a:close/>
                  <a:moveTo>
                    <a:pt x="55" y="19"/>
                  </a:moveTo>
                  <a:cubicBezTo>
                    <a:pt x="54" y="15"/>
                    <a:pt x="56" y="7"/>
                    <a:pt x="54" y="4"/>
                  </a:cubicBezTo>
                  <a:cubicBezTo>
                    <a:pt x="54" y="7"/>
                    <a:pt x="53" y="18"/>
                    <a:pt x="55" y="19"/>
                  </a:cubicBezTo>
                  <a:close/>
                  <a:moveTo>
                    <a:pt x="5" y="6"/>
                  </a:moveTo>
                  <a:cubicBezTo>
                    <a:pt x="5" y="6"/>
                    <a:pt x="6" y="6"/>
                    <a:pt x="6" y="5"/>
                  </a:cubicBezTo>
                  <a:cubicBezTo>
                    <a:pt x="0" y="5"/>
                    <a:pt x="2" y="20"/>
                    <a:pt x="3" y="17"/>
                  </a:cubicBezTo>
                  <a:cubicBezTo>
                    <a:pt x="3" y="16"/>
                    <a:pt x="2" y="12"/>
                    <a:pt x="4" y="12"/>
                  </a:cubicBezTo>
                  <a:cubicBezTo>
                    <a:pt x="2" y="18"/>
                    <a:pt x="10" y="18"/>
                    <a:pt x="8" y="21"/>
                  </a:cubicBezTo>
                  <a:cubicBezTo>
                    <a:pt x="14" y="22"/>
                    <a:pt x="13" y="18"/>
                    <a:pt x="20" y="20"/>
                  </a:cubicBezTo>
                  <a:cubicBezTo>
                    <a:pt x="19" y="14"/>
                    <a:pt x="20" y="9"/>
                    <a:pt x="19" y="5"/>
                  </a:cubicBezTo>
                  <a:cubicBezTo>
                    <a:pt x="17" y="14"/>
                    <a:pt x="11" y="7"/>
                    <a:pt x="5" y="6"/>
                  </a:cubicBezTo>
                  <a:close/>
                  <a:moveTo>
                    <a:pt x="33" y="19"/>
                  </a:moveTo>
                  <a:cubicBezTo>
                    <a:pt x="37" y="20"/>
                    <a:pt x="36" y="13"/>
                    <a:pt x="34" y="12"/>
                  </a:cubicBezTo>
                  <a:cubicBezTo>
                    <a:pt x="34" y="15"/>
                    <a:pt x="34" y="18"/>
                    <a:pt x="3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8"/>
            <p:cNvSpPr>
              <a:spLocks/>
            </p:cNvSpPr>
            <p:nvPr/>
          </p:nvSpPr>
          <p:spPr bwMode="auto">
            <a:xfrm>
              <a:off x="2800350" y="4586288"/>
              <a:ext cx="74612" cy="63500"/>
            </a:xfrm>
            <a:custGeom>
              <a:avLst/>
              <a:gdLst>
                <a:gd name="T0" fmla="*/ 19 w 20"/>
                <a:gd name="T1" fmla="*/ 0 h 17"/>
                <a:gd name="T2" fmla="*/ 20 w 20"/>
                <a:gd name="T3" fmla="*/ 15 h 17"/>
                <a:gd name="T4" fmla="*/ 8 w 20"/>
                <a:gd name="T5" fmla="*/ 16 h 17"/>
                <a:gd name="T6" fmla="*/ 4 w 20"/>
                <a:gd name="T7" fmla="*/ 7 h 17"/>
                <a:gd name="T8" fmla="*/ 3 w 20"/>
                <a:gd name="T9" fmla="*/ 12 h 17"/>
                <a:gd name="T10" fmla="*/ 6 w 20"/>
                <a:gd name="T11" fmla="*/ 0 h 17"/>
                <a:gd name="T12" fmla="*/ 5 w 20"/>
                <a:gd name="T13" fmla="*/ 1 h 17"/>
                <a:gd name="T14" fmla="*/ 19 w 2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">
                  <a:moveTo>
                    <a:pt x="19" y="0"/>
                  </a:moveTo>
                  <a:cubicBezTo>
                    <a:pt x="20" y="4"/>
                    <a:pt x="19" y="9"/>
                    <a:pt x="20" y="15"/>
                  </a:cubicBezTo>
                  <a:cubicBezTo>
                    <a:pt x="13" y="13"/>
                    <a:pt x="14" y="17"/>
                    <a:pt x="8" y="16"/>
                  </a:cubicBezTo>
                  <a:cubicBezTo>
                    <a:pt x="10" y="13"/>
                    <a:pt x="2" y="13"/>
                    <a:pt x="4" y="7"/>
                  </a:cubicBezTo>
                  <a:cubicBezTo>
                    <a:pt x="2" y="7"/>
                    <a:pt x="3" y="11"/>
                    <a:pt x="3" y="12"/>
                  </a:cubicBezTo>
                  <a:cubicBezTo>
                    <a:pt x="2" y="15"/>
                    <a:pt x="0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11" y="2"/>
                    <a:pt x="17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9"/>
            <p:cNvSpPr>
              <a:spLocks/>
            </p:cNvSpPr>
            <p:nvPr/>
          </p:nvSpPr>
          <p:spPr bwMode="auto">
            <a:xfrm>
              <a:off x="4064000" y="4630738"/>
              <a:ext cx="19050" cy="38100"/>
            </a:xfrm>
            <a:custGeom>
              <a:avLst/>
              <a:gdLst>
                <a:gd name="T0" fmla="*/ 4 w 5"/>
                <a:gd name="T1" fmla="*/ 3 h 10"/>
                <a:gd name="T2" fmla="*/ 2 w 5"/>
                <a:gd name="T3" fmla="*/ 4 h 10"/>
                <a:gd name="T4" fmla="*/ 3 w 5"/>
                <a:gd name="T5" fmla="*/ 6 h 10"/>
                <a:gd name="T6" fmla="*/ 0 w 5"/>
                <a:gd name="T7" fmla="*/ 3 h 10"/>
                <a:gd name="T8" fmla="*/ 4 w 5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3"/>
                  </a:moveTo>
                  <a:cubicBezTo>
                    <a:pt x="5" y="0"/>
                    <a:pt x="4" y="6"/>
                    <a:pt x="2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0" y="10"/>
                    <a:pt x="1" y="3"/>
                    <a:pt x="0" y="3"/>
                  </a:cubicBezTo>
                  <a:cubicBezTo>
                    <a:pt x="0" y="0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0"/>
            <p:cNvSpPr>
              <a:spLocks/>
            </p:cNvSpPr>
            <p:nvPr/>
          </p:nvSpPr>
          <p:spPr bwMode="auto">
            <a:xfrm>
              <a:off x="4154488" y="4641851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5"/>
                  </a:cubicBezTo>
                  <a:cubicBezTo>
                    <a:pt x="0" y="2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1"/>
            <p:cNvSpPr>
              <a:spLocks noEditPoints="1"/>
            </p:cNvSpPr>
            <p:nvPr/>
          </p:nvSpPr>
          <p:spPr bwMode="auto">
            <a:xfrm>
              <a:off x="1806575" y="4660901"/>
              <a:ext cx="76200" cy="49213"/>
            </a:xfrm>
            <a:custGeom>
              <a:avLst/>
              <a:gdLst>
                <a:gd name="T0" fmla="*/ 12 w 20"/>
                <a:gd name="T1" fmla="*/ 9 h 13"/>
                <a:gd name="T2" fmla="*/ 0 w 20"/>
                <a:gd name="T3" fmla="*/ 8 h 13"/>
                <a:gd name="T4" fmla="*/ 2 w 20"/>
                <a:gd name="T5" fmla="*/ 0 h 13"/>
                <a:gd name="T6" fmla="*/ 19 w 20"/>
                <a:gd name="T7" fmla="*/ 0 h 13"/>
                <a:gd name="T8" fmla="*/ 20 w 20"/>
                <a:gd name="T9" fmla="*/ 6 h 13"/>
                <a:gd name="T10" fmla="*/ 11 w 20"/>
                <a:gd name="T11" fmla="*/ 12 h 13"/>
                <a:gd name="T12" fmla="*/ 12 w 20"/>
                <a:gd name="T13" fmla="*/ 9 h 13"/>
                <a:gd name="T14" fmla="*/ 15 w 20"/>
                <a:gd name="T15" fmla="*/ 3 h 13"/>
                <a:gd name="T16" fmla="*/ 14 w 20"/>
                <a:gd name="T17" fmla="*/ 4 h 13"/>
                <a:gd name="T18" fmla="*/ 16 w 20"/>
                <a:gd name="T19" fmla="*/ 4 h 13"/>
                <a:gd name="T20" fmla="*/ 18 w 20"/>
                <a:gd name="T21" fmla="*/ 7 h 13"/>
                <a:gd name="T22" fmla="*/ 16 w 20"/>
                <a:gd name="T23" fmla="*/ 1 h 13"/>
                <a:gd name="T24" fmla="*/ 15 w 20"/>
                <a:gd name="T25" fmla="*/ 3 h 13"/>
                <a:gd name="T26" fmla="*/ 12 w 20"/>
                <a:gd name="T27" fmla="*/ 5 h 13"/>
                <a:gd name="T28" fmla="*/ 12 w 20"/>
                <a:gd name="T29" fmla="*/ 2 h 13"/>
                <a:gd name="T30" fmla="*/ 3 w 20"/>
                <a:gd name="T31" fmla="*/ 2 h 13"/>
                <a:gd name="T32" fmla="*/ 3 w 20"/>
                <a:gd name="T33" fmla="*/ 7 h 13"/>
                <a:gd name="T34" fmla="*/ 12 w 20"/>
                <a:gd name="T3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3">
                  <a:moveTo>
                    <a:pt x="12" y="9"/>
                  </a:moveTo>
                  <a:cubicBezTo>
                    <a:pt x="10" y="8"/>
                    <a:pt x="6" y="9"/>
                    <a:pt x="0" y="8"/>
                  </a:cubicBezTo>
                  <a:cubicBezTo>
                    <a:pt x="1" y="6"/>
                    <a:pt x="1" y="2"/>
                    <a:pt x="2" y="0"/>
                  </a:cubicBezTo>
                  <a:cubicBezTo>
                    <a:pt x="12" y="1"/>
                    <a:pt x="12" y="0"/>
                    <a:pt x="19" y="0"/>
                  </a:cubicBezTo>
                  <a:cubicBezTo>
                    <a:pt x="20" y="2"/>
                    <a:pt x="18" y="6"/>
                    <a:pt x="20" y="6"/>
                  </a:cubicBezTo>
                  <a:cubicBezTo>
                    <a:pt x="17" y="9"/>
                    <a:pt x="13" y="10"/>
                    <a:pt x="11" y="12"/>
                  </a:cubicBezTo>
                  <a:cubicBezTo>
                    <a:pt x="9" y="13"/>
                    <a:pt x="12" y="9"/>
                    <a:pt x="12" y="9"/>
                  </a:cubicBezTo>
                  <a:close/>
                  <a:moveTo>
                    <a:pt x="15" y="3"/>
                  </a:moveTo>
                  <a:cubicBezTo>
                    <a:pt x="15" y="2"/>
                    <a:pt x="14" y="2"/>
                    <a:pt x="14" y="4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8" y="5"/>
                    <a:pt x="19" y="1"/>
                    <a:pt x="16" y="1"/>
                  </a:cubicBezTo>
                  <a:cubicBezTo>
                    <a:pt x="16" y="2"/>
                    <a:pt x="16" y="3"/>
                    <a:pt x="15" y="3"/>
                  </a:cubicBezTo>
                  <a:close/>
                  <a:moveTo>
                    <a:pt x="12" y="5"/>
                  </a:moveTo>
                  <a:cubicBezTo>
                    <a:pt x="12" y="4"/>
                    <a:pt x="12" y="3"/>
                    <a:pt x="12" y="2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4"/>
                    <a:pt x="3" y="6"/>
                    <a:pt x="3" y="7"/>
                  </a:cubicBezTo>
                  <a:cubicBezTo>
                    <a:pt x="7" y="8"/>
                    <a:pt x="10" y="7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2"/>
            <p:cNvSpPr>
              <a:spLocks/>
            </p:cNvSpPr>
            <p:nvPr/>
          </p:nvSpPr>
          <p:spPr bwMode="auto">
            <a:xfrm>
              <a:off x="1817688" y="4668838"/>
              <a:ext cx="34925" cy="22225"/>
            </a:xfrm>
            <a:custGeom>
              <a:avLst/>
              <a:gdLst>
                <a:gd name="T0" fmla="*/ 0 w 9"/>
                <a:gd name="T1" fmla="*/ 5 h 6"/>
                <a:gd name="T2" fmla="*/ 0 w 9"/>
                <a:gd name="T3" fmla="*/ 0 h 6"/>
                <a:gd name="T4" fmla="*/ 9 w 9"/>
                <a:gd name="T5" fmla="*/ 0 h 6"/>
                <a:gd name="T6" fmla="*/ 9 w 9"/>
                <a:gd name="T7" fmla="*/ 3 h 6"/>
                <a:gd name="T8" fmla="*/ 0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7" y="5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3"/>
            <p:cNvSpPr>
              <a:spLocks/>
            </p:cNvSpPr>
            <p:nvPr/>
          </p:nvSpPr>
          <p:spPr bwMode="auto">
            <a:xfrm>
              <a:off x="4113213" y="4672013"/>
              <a:ext cx="33337" cy="49213"/>
            </a:xfrm>
            <a:custGeom>
              <a:avLst/>
              <a:gdLst>
                <a:gd name="T0" fmla="*/ 2 w 9"/>
                <a:gd name="T1" fmla="*/ 13 h 13"/>
                <a:gd name="T2" fmla="*/ 1 w 9"/>
                <a:gd name="T3" fmla="*/ 0 h 13"/>
                <a:gd name="T4" fmla="*/ 9 w 9"/>
                <a:gd name="T5" fmla="*/ 0 h 13"/>
                <a:gd name="T6" fmla="*/ 2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2" y="13"/>
                  </a:moveTo>
                  <a:cubicBezTo>
                    <a:pt x="2" y="8"/>
                    <a:pt x="0" y="5"/>
                    <a:pt x="1" y="0"/>
                  </a:cubicBezTo>
                  <a:cubicBezTo>
                    <a:pt x="5" y="0"/>
                    <a:pt x="6" y="2"/>
                    <a:pt x="9" y="0"/>
                  </a:cubicBezTo>
                  <a:cubicBezTo>
                    <a:pt x="6" y="4"/>
                    <a:pt x="6" y="11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4"/>
            <p:cNvSpPr>
              <a:spLocks noEditPoints="1"/>
            </p:cNvSpPr>
            <p:nvPr/>
          </p:nvSpPr>
          <p:spPr bwMode="auto">
            <a:xfrm>
              <a:off x="1792288" y="4759326"/>
              <a:ext cx="85725" cy="52388"/>
            </a:xfrm>
            <a:custGeom>
              <a:avLst/>
              <a:gdLst>
                <a:gd name="T0" fmla="*/ 13 w 23"/>
                <a:gd name="T1" fmla="*/ 5 h 14"/>
                <a:gd name="T2" fmla="*/ 16 w 23"/>
                <a:gd name="T3" fmla="*/ 0 h 14"/>
                <a:gd name="T4" fmla="*/ 22 w 23"/>
                <a:gd name="T5" fmla="*/ 1 h 14"/>
                <a:gd name="T6" fmla="*/ 21 w 23"/>
                <a:gd name="T7" fmla="*/ 9 h 14"/>
                <a:gd name="T8" fmla="*/ 6 w 23"/>
                <a:gd name="T9" fmla="*/ 9 h 14"/>
                <a:gd name="T10" fmla="*/ 3 w 23"/>
                <a:gd name="T11" fmla="*/ 12 h 14"/>
                <a:gd name="T12" fmla="*/ 4 w 23"/>
                <a:gd name="T13" fmla="*/ 0 h 14"/>
                <a:gd name="T14" fmla="*/ 14 w 23"/>
                <a:gd name="T15" fmla="*/ 1 h 14"/>
                <a:gd name="T16" fmla="*/ 13 w 23"/>
                <a:gd name="T17" fmla="*/ 5 h 14"/>
                <a:gd name="T18" fmla="*/ 12 w 23"/>
                <a:gd name="T19" fmla="*/ 2 h 14"/>
                <a:gd name="T20" fmla="*/ 5 w 23"/>
                <a:gd name="T21" fmla="*/ 2 h 14"/>
                <a:gd name="T22" fmla="*/ 5 w 23"/>
                <a:gd name="T23" fmla="*/ 7 h 14"/>
                <a:gd name="T24" fmla="*/ 14 w 23"/>
                <a:gd name="T25" fmla="*/ 6 h 14"/>
                <a:gd name="T26" fmla="*/ 12 w 23"/>
                <a:gd name="T2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4">
                  <a:moveTo>
                    <a:pt x="13" y="5"/>
                  </a:moveTo>
                  <a:cubicBezTo>
                    <a:pt x="17" y="6"/>
                    <a:pt x="14" y="1"/>
                    <a:pt x="16" y="0"/>
                  </a:cubicBezTo>
                  <a:cubicBezTo>
                    <a:pt x="19" y="1"/>
                    <a:pt x="18" y="1"/>
                    <a:pt x="22" y="1"/>
                  </a:cubicBezTo>
                  <a:cubicBezTo>
                    <a:pt x="22" y="4"/>
                    <a:pt x="23" y="8"/>
                    <a:pt x="21" y="9"/>
                  </a:cubicBezTo>
                  <a:cubicBezTo>
                    <a:pt x="15" y="9"/>
                    <a:pt x="13" y="9"/>
                    <a:pt x="6" y="9"/>
                  </a:cubicBezTo>
                  <a:cubicBezTo>
                    <a:pt x="13" y="14"/>
                    <a:pt x="4" y="8"/>
                    <a:pt x="3" y="12"/>
                  </a:cubicBezTo>
                  <a:cubicBezTo>
                    <a:pt x="0" y="9"/>
                    <a:pt x="5" y="4"/>
                    <a:pt x="4" y="0"/>
                  </a:cubicBezTo>
                  <a:cubicBezTo>
                    <a:pt x="8" y="0"/>
                    <a:pt x="12" y="0"/>
                    <a:pt x="14" y="1"/>
                  </a:cubicBezTo>
                  <a:cubicBezTo>
                    <a:pt x="14" y="3"/>
                    <a:pt x="13" y="3"/>
                    <a:pt x="13" y="5"/>
                  </a:cubicBezTo>
                  <a:close/>
                  <a:moveTo>
                    <a:pt x="12" y="2"/>
                  </a:moveTo>
                  <a:cubicBezTo>
                    <a:pt x="10" y="2"/>
                    <a:pt x="8" y="2"/>
                    <a:pt x="5" y="2"/>
                  </a:cubicBezTo>
                  <a:cubicBezTo>
                    <a:pt x="5" y="5"/>
                    <a:pt x="5" y="4"/>
                    <a:pt x="5" y="7"/>
                  </a:cubicBezTo>
                  <a:cubicBezTo>
                    <a:pt x="8" y="7"/>
                    <a:pt x="13" y="9"/>
                    <a:pt x="14" y="6"/>
                  </a:cubicBezTo>
                  <a:cubicBezTo>
                    <a:pt x="13" y="6"/>
                    <a:pt x="12" y="5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5"/>
            <p:cNvSpPr>
              <a:spLocks noEditPoints="1"/>
            </p:cNvSpPr>
            <p:nvPr/>
          </p:nvSpPr>
          <p:spPr bwMode="auto">
            <a:xfrm>
              <a:off x="2795588" y="4767263"/>
              <a:ext cx="711200" cy="241300"/>
            </a:xfrm>
            <a:custGeom>
              <a:avLst/>
              <a:gdLst>
                <a:gd name="T0" fmla="*/ 70 w 189"/>
                <a:gd name="T1" fmla="*/ 31 h 64"/>
                <a:gd name="T2" fmla="*/ 61 w 189"/>
                <a:gd name="T3" fmla="*/ 26 h 64"/>
                <a:gd name="T4" fmla="*/ 41 w 189"/>
                <a:gd name="T5" fmla="*/ 23 h 64"/>
                <a:gd name="T6" fmla="*/ 13 w 189"/>
                <a:gd name="T7" fmla="*/ 28 h 64"/>
                <a:gd name="T8" fmla="*/ 35 w 189"/>
                <a:gd name="T9" fmla="*/ 38 h 64"/>
                <a:gd name="T10" fmla="*/ 1 w 189"/>
                <a:gd name="T11" fmla="*/ 31 h 64"/>
                <a:gd name="T12" fmla="*/ 11 w 189"/>
                <a:gd name="T13" fmla="*/ 28 h 64"/>
                <a:gd name="T14" fmla="*/ 1 w 189"/>
                <a:gd name="T15" fmla="*/ 8 h 64"/>
                <a:gd name="T16" fmla="*/ 105 w 189"/>
                <a:gd name="T17" fmla="*/ 4 h 64"/>
                <a:gd name="T18" fmla="*/ 116 w 189"/>
                <a:gd name="T19" fmla="*/ 10 h 64"/>
                <a:gd name="T20" fmla="*/ 128 w 189"/>
                <a:gd name="T21" fmla="*/ 21 h 64"/>
                <a:gd name="T22" fmla="*/ 183 w 189"/>
                <a:gd name="T23" fmla="*/ 28 h 64"/>
                <a:gd name="T24" fmla="*/ 181 w 189"/>
                <a:gd name="T25" fmla="*/ 32 h 64"/>
                <a:gd name="T26" fmla="*/ 162 w 189"/>
                <a:gd name="T27" fmla="*/ 31 h 64"/>
                <a:gd name="T28" fmla="*/ 174 w 189"/>
                <a:gd name="T29" fmla="*/ 42 h 64"/>
                <a:gd name="T30" fmla="*/ 157 w 189"/>
                <a:gd name="T31" fmla="*/ 53 h 64"/>
                <a:gd name="T32" fmla="*/ 170 w 189"/>
                <a:gd name="T33" fmla="*/ 61 h 64"/>
                <a:gd name="T34" fmla="*/ 173 w 189"/>
                <a:gd name="T35" fmla="*/ 58 h 64"/>
                <a:gd name="T36" fmla="*/ 184 w 189"/>
                <a:gd name="T37" fmla="*/ 58 h 64"/>
                <a:gd name="T38" fmla="*/ 186 w 189"/>
                <a:gd name="T39" fmla="*/ 63 h 64"/>
                <a:gd name="T40" fmla="*/ 141 w 189"/>
                <a:gd name="T41" fmla="*/ 57 h 64"/>
                <a:gd name="T42" fmla="*/ 152 w 189"/>
                <a:gd name="T43" fmla="*/ 59 h 64"/>
                <a:gd name="T44" fmla="*/ 155 w 189"/>
                <a:gd name="T45" fmla="*/ 54 h 64"/>
                <a:gd name="T46" fmla="*/ 126 w 189"/>
                <a:gd name="T47" fmla="*/ 51 h 64"/>
                <a:gd name="T48" fmla="*/ 118 w 189"/>
                <a:gd name="T49" fmla="*/ 43 h 64"/>
                <a:gd name="T50" fmla="*/ 130 w 189"/>
                <a:gd name="T51" fmla="*/ 37 h 64"/>
                <a:gd name="T52" fmla="*/ 130 w 189"/>
                <a:gd name="T53" fmla="*/ 33 h 64"/>
                <a:gd name="T54" fmla="*/ 114 w 189"/>
                <a:gd name="T55" fmla="*/ 32 h 64"/>
                <a:gd name="T56" fmla="*/ 111 w 189"/>
                <a:gd name="T57" fmla="*/ 34 h 64"/>
                <a:gd name="T58" fmla="*/ 89 w 189"/>
                <a:gd name="T59" fmla="*/ 32 h 64"/>
                <a:gd name="T60" fmla="*/ 83 w 189"/>
                <a:gd name="T61" fmla="*/ 31 h 64"/>
                <a:gd name="T62" fmla="*/ 72 w 189"/>
                <a:gd name="T63" fmla="*/ 26 h 64"/>
                <a:gd name="T64" fmla="*/ 60 w 189"/>
                <a:gd name="T65" fmla="*/ 34 h 64"/>
                <a:gd name="T66" fmla="*/ 65 w 189"/>
                <a:gd name="T67" fmla="*/ 31 h 64"/>
                <a:gd name="T68" fmla="*/ 111 w 189"/>
                <a:gd name="T69" fmla="*/ 32 h 64"/>
                <a:gd name="T70" fmla="*/ 87 w 189"/>
                <a:gd name="T71" fmla="*/ 19 h 64"/>
                <a:gd name="T72" fmla="*/ 115 w 189"/>
                <a:gd name="T73" fmla="*/ 29 h 64"/>
                <a:gd name="T74" fmla="*/ 122 w 189"/>
                <a:gd name="T75" fmla="*/ 25 h 64"/>
                <a:gd name="T76" fmla="*/ 148 w 189"/>
                <a:gd name="T77" fmla="*/ 32 h 64"/>
                <a:gd name="T78" fmla="*/ 133 w 189"/>
                <a:gd name="T79" fmla="*/ 42 h 64"/>
                <a:gd name="T80" fmla="*/ 153 w 189"/>
                <a:gd name="T81" fmla="*/ 32 h 64"/>
                <a:gd name="T82" fmla="*/ 145 w 189"/>
                <a:gd name="T83" fmla="*/ 36 h 64"/>
                <a:gd name="T84" fmla="*/ 133 w 189"/>
                <a:gd name="T85" fmla="*/ 54 h 64"/>
                <a:gd name="T86" fmla="*/ 137 w 189"/>
                <a:gd name="T87" fmla="*/ 43 h 64"/>
                <a:gd name="T88" fmla="*/ 133 w 189"/>
                <a:gd name="T89" fmla="*/ 5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64">
                  <a:moveTo>
                    <a:pt x="65" y="31"/>
                  </a:moveTo>
                  <a:cubicBezTo>
                    <a:pt x="68" y="28"/>
                    <a:pt x="66" y="28"/>
                    <a:pt x="70" y="31"/>
                  </a:cubicBezTo>
                  <a:cubicBezTo>
                    <a:pt x="72" y="30"/>
                    <a:pt x="68" y="29"/>
                    <a:pt x="70" y="26"/>
                  </a:cubicBezTo>
                  <a:cubicBezTo>
                    <a:pt x="67" y="28"/>
                    <a:pt x="65" y="26"/>
                    <a:pt x="61" y="26"/>
                  </a:cubicBezTo>
                  <a:cubicBezTo>
                    <a:pt x="61" y="17"/>
                    <a:pt x="46" y="22"/>
                    <a:pt x="38" y="20"/>
                  </a:cubicBezTo>
                  <a:cubicBezTo>
                    <a:pt x="37" y="25"/>
                    <a:pt x="42" y="18"/>
                    <a:pt x="41" y="23"/>
                  </a:cubicBezTo>
                  <a:cubicBezTo>
                    <a:pt x="37" y="22"/>
                    <a:pt x="37" y="26"/>
                    <a:pt x="35" y="29"/>
                  </a:cubicBezTo>
                  <a:cubicBezTo>
                    <a:pt x="27" y="31"/>
                    <a:pt x="20" y="30"/>
                    <a:pt x="13" y="28"/>
                  </a:cubicBezTo>
                  <a:cubicBezTo>
                    <a:pt x="17" y="32"/>
                    <a:pt x="28" y="33"/>
                    <a:pt x="34" y="30"/>
                  </a:cubicBezTo>
                  <a:cubicBezTo>
                    <a:pt x="35" y="32"/>
                    <a:pt x="36" y="37"/>
                    <a:pt x="35" y="38"/>
                  </a:cubicBezTo>
                  <a:cubicBezTo>
                    <a:pt x="33" y="38"/>
                    <a:pt x="33" y="36"/>
                    <a:pt x="33" y="33"/>
                  </a:cubicBezTo>
                  <a:cubicBezTo>
                    <a:pt x="22" y="32"/>
                    <a:pt x="8" y="38"/>
                    <a:pt x="1" y="31"/>
                  </a:cubicBezTo>
                  <a:cubicBezTo>
                    <a:pt x="6" y="31"/>
                    <a:pt x="11" y="31"/>
                    <a:pt x="16" y="31"/>
                  </a:cubicBezTo>
                  <a:cubicBezTo>
                    <a:pt x="16" y="29"/>
                    <a:pt x="7" y="32"/>
                    <a:pt x="11" y="28"/>
                  </a:cubicBezTo>
                  <a:cubicBezTo>
                    <a:pt x="7" y="30"/>
                    <a:pt x="4" y="30"/>
                    <a:pt x="0" y="28"/>
                  </a:cubicBezTo>
                  <a:cubicBezTo>
                    <a:pt x="1" y="23"/>
                    <a:pt x="1" y="17"/>
                    <a:pt x="1" y="8"/>
                  </a:cubicBezTo>
                  <a:cubicBezTo>
                    <a:pt x="39" y="7"/>
                    <a:pt x="76" y="11"/>
                    <a:pt x="111" y="9"/>
                  </a:cubicBezTo>
                  <a:cubicBezTo>
                    <a:pt x="111" y="6"/>
                    <a:pt x="106" y="7"/>
                    <a:pt x="105" y="4"/>
                  </a:cubicBezTo>
                  <a:cubicBezTo>
                    <a:pt x="105" y="0"/>
                    <a:pt x="113" y="2"/>
                    <a:pt x="114" y="3"/>
                  </a:cubicBezTo>
                  <a:cubicBezTo>
                    <a:pt x="114" y="6"/>
                    <a:pt x="110" y="11"/>
                    <a:pt x="116" y="10"/>
                  </a:cubicBezTo>
                  <a:cubicBezTo>
                    <a:pt x="117" y="15"/>
                    <a:pt x="116" y="18"/>
                    <a:pt x="113" y="19"/>
                  </a:cubicBezTo>
                  <a:cubicBezTo>
                    <a:pt x="115" y="23"/>
                    <a:pt x="123" y="20"/>
                    <a:pt x="128" y="21"/>
                  </a:cubicBezTo>
                  <a:cubicBezTo>
                    <a:pt x="128" y="26"/>
                    <a:pt x="130" y="29"/>
                    <a:pt x="132" y="31"/>
                  </a:cubicBezTo>
                  <a:cubicBezTo>
                    <a:pt x="147" y="28"/>
                    <a:pt x="170" y="33"/>
                    <a:pt x="183" y="28"/>
                  </a:cubicBezTo>
                  <a:cubicBezTo>
                    <a:pt x="181" y="33"/>
                    <a:pt x="183" y="41"/>
                    <a:pt x="182" y="43"/>
                  </a:cubicBezTo>
                  <a:cubicBezTo>
                    <a:pt x="180" y="42"/>
                    <a:pt x="181" y="35"/>
                    <a:pt x="181" y="32"/>
                  </a:cubicBezTo>
                  <a:cubicBezTo>
                    <a:pt x="177" y="32"/>
                    <a:pt x="170" y="30"/>
                    <a:pt x="168" y="35"/>
                  </a:cubicBezTo>
                  <a:cubicBezTo>
                    <a:pt x="168" y="31"/>
                    <a:pt x="163" y="35"/>
                    <a:pt x="162" y="31"/>
                  </a:cubicBezTo>
                  <a:cubicBezTo>
                    <a:pt x="160" y="36"/>
                    <a:pt x="157" y="33"/>
                    <a:pt x="157" y="40"/>
                  </a:cubicBezTo>
                  <a:cubicBezTo>
                    <a:pt x="162" y="46"/>
                    <a:pt x="167" y="42"/>
                    <a:pt x="174" y="42"/>
                  </a:cubicBezTo>
                  <a:cubicBezTo>
                    <a:pt x="174" y="48"/>
                    <a:pt x="175" y="51"/>
                    <a:pt x="176" y="55"/>
                  </a:cubicBezTo>
                  <a:cubicBezTo>
                    <a:pt x="172" y="52"/>
                    <a:pt x="164" y="54"/>
                    <a:pt x="157" y="53"/>
                  </a:cubicBezTo>
                  <a:cubicBezTo>
                    <a:pt x="160" y="56"/>
                    <a:pt x="164" y="57"/>
                    <a:pt x="167" y="56"/>
                  </a:cubicBezTo>
                  <a:cubicBezTo>
                    <a:pt x="168" y="58"/>
                    <a:pt x="168" y="60"/>
                    <a:pt x="170" y="61"/>
                  </a:cubicBezTo>
                  <a:cubicBezTo>
                    <a:pt x="172" y="61"/>
                    <a:pt x="170" y="60"/>
                    <a:pt x="170" y="58"/>
                  </a:cubicBezTo>
                  <a:cubicBezTo>
                    <a:pt x="171" y="60"/>
                    <a:pt x="172" y="59"/>
                    <a:pt x="173" y="58"/>
                  </a:cubicBezTo>
                  <a:cubicBezTo>
                    <a:pt x="175" y="59"/>
                    <a:pt x="177" y="60"/>
                    <a:pt x="177" y="62"/>
                  </a:cubicBezTo>
                  <a:cubicBezTo>
                    <a:pt x="179" y="61"/>
                    <a:pt x="181" y="59"/>
                    <a:pt x="184" y="58"/>
                  </a:cubicBezTo>
                  <a:cubicBezTo>
                    <a:pt x="185" y="63"/>
                    <a:pt x="186" y="58"/>
                    <a:pt x="188" y="58"/>
                  </a:cubicBezTo>
                  <a:cubicBezTo>
                    <a:pt x="189" y="61"/>
                    <a:pt x="185" y="60"/>
                    <a:pt x="186" y="63"/>
                  </a:cubicBezTo>
                  <a:cubicBezTo>
                    <a:pt x="173" y="64"/>
                    <a:pt x="155" y="64"/>
                    <a:pt x="137" y="63"/>
                  </a:cubicBezTo>
                  <a:cubicBezTo>
                    <a:pt x="137" y="60"/>
                    <a:pt x="147" y="60"/>
                    <a:pt x="141" y="57"/>
                  </a:cubicBezTo>
                  <a:cubicBezTo>
                    <a:pt x="142" y="56"/>
                    <a:pt x="149" y="55"/>
                    <a:pt x="147" y="59"/>
                  </a:cubicBezTo>
                  <a:cubicBezTo>
                    <a:pt x="150" y="58"/>
                    <a:pt x="149" y="57"/>
                    <a:pt x="152" y="59"/>
                  </a:cubicBezTo>
                  <a:cubicBezTo>
                    <a:pt x="153" y="59"/>
                    <a:pt x="153" y="57"/>
                    <a:pt x="155" y="57"/>
                  </a:cubicBezTo>
                  <a:cubicBezTo>
                    <a:pt x="155" y="56"/>
                    <a:pt x="151" y="54"/>
                    <a:pt x="155" y="54"/>
                  </a:cubicBezTo>
                  <a:cubicBezTo>
                    <a:pt x="145" y="51"/>
                    <a:pt x="134" y="57"/>
                    <a:pt x="126" y="56"/>
                  </a:cubicBezTo>
                  <a:cubicBezTo>
                    <a:pt x="126" y="54"/>
                    <a:pt x="124" y="53"/>
                    <a:pt x="126" y="51"/>
                  </a:cubicBezTo>
                  <a:cubicBezTo>
                    <a:pt x="127" y="52"/>
                    <a:pt x="127" y="53"/>
                    <a:pt x="128" y="53"/>
                  </a:cubicBezTo>
                  <a:cubicBezTo>
                    <a:pt x="135" y="46"/>
                    <a:pt x="124" y="43"/>
                    <a:pt x="118" y="43"/>
                  </a:cubicBezTo>
                  <a:cubicBezTo>
                    <a:pt x="120" y="40"/>
                    <a:pt x="126" y="42"/>
                    <a:pt x="130" y="41"/>
                  </a:cubicBezTo>
                  <a:cubicBezTo>
                    <a:pt x="130" y="40"/>
                    <a:pt x="130" y="39"/>
                    <a:pt x="130" y="37"/>
                  </a:cubicBezTo>
                  <a:cubicBezTo>
                    <a:pt x="130" y="36"/>
                    <a:pt x="128" y="37"/>
                    <a:pt x="126" y="36"/>
                  </a:cubicBezTo>
                  <a:cubicBezTo>
                    <a:pt x="126" y="34"/>
                    <a:pt x="131" y="36"/>
                    <a:pt x="130" y="33"/>
                  </a:cubicBezTo>
                  <a:cubicBezTo>
                    <a:pt x="130" y="32"/>
                    <a:pt x="128" y="32"/>
                    <a:pt x="128" y="30"/>
                  </a:cubicBezTo>
                  <a:cubicBezTo>
                    <a:pt x="127" y="36"/>
                    <a:pt x="121" y="30"/>
                    <a:pt x="114" y="32"/>
                  </a:cubicBezTo>
                  <a:cubicBezTo>
                    <a:pt x="114" y="43"/>
                    <a:pt x="115" y="57"/>
                    <a:pt x="114" y="64"/>
                  </a:cubicBezTo>
                  <a:cubicBezTo>
                    <a:pt x="107" y="60"/>
                    <a:pt x="113" y="44"/>
                    <a:pt x="111" y="34"/>
                  </a:cubicBezTo>
                  <a:cubicBezTo>
                    <a:pt x="109" y="31"/>
                    <a:pt x="108" y="33"/>
                    <a:pt x="105" y="34"/>
                  </a:cubicBezTo>
                  <a:cubicBezTo>
                    <a:pt x="105" y="32"/>
                    <a:pt x="94" y="33"/>
                    <a:pt x="89" y="32"/>
                  </a:cubicBezTo>
                  <a:cubicBezTo>
                    <a:pt x="83" y="32"/>
                    <a:pt x="73" y="37"/>
                    <a:pt x="73" y="30"/>
                  </a:cubicBezTo>
                  <a:cubicBezTo>
                    <a:pt x="76" y="31"/>
                    <a:pt x="79" y="32"/>
                    <a:pt x="83" y="31"/>
                  </a:cubicBezTo>
                  <a:cubicBezTo>
                    <a:pt x="83" y="27"/>
                    <a:pt x="73" y="32"/>
                    <a:pt x="77" y="26"/>
                  </a:cubicBezTo>
                  <a:cubicBezTo>
                    <a:pt x="75" y="26"/>
                    <a:pt x="74" y="26"/>
                    <a:pt x="72" y="26"/>
                  </a:cubicBezTo>
                  <a:cubicBezTo>
                    <a:pt x="76" y="30"/>
                    <a:pt x="73" y="28"/>
                    <a:pt x="72" y="33"/>
                  </a:cubicBezTo>
                  <a:cubicBezTo>
                    <a:pt x="66" y="34"/>
                    <a:pt x="65" y="33"/>
                    <a:pt x="60" y="34"/>
                  </a:cubicBezTo>
                  <a:cubicBezTo>
                    <a:pt x="51" y="28"/>
                    <a:pt x="57" y="34"/>
                    <a:pt x="61" y="29"/>
                  </a:cubicBezTo>
                  <a:cubicBezTo>
                    <a:pt x="62" y="27"/>
                    <a:pt x="63" y="32"/>
                    <a:pt x="65" y="31"/>
                  </a:cubicBezTo>
                  <a:close/>
                  <a:moveTo>
                    <a:pt x="88" y="31"/>
                  </a:moveTo>
                  <a:cubicBezTo>
                    <a:pt x="95" y="31"/>
                    <a:pt x="104" y="29"/>
                    <a:pt x="111" y="32"/>
                  </a:cubicBezTo>
                  <a:cubicBezTo>
                    <a:pt x="112" y="25"/>
                    <a:pt x="108" y="25"/>
                    <a:pt x="109" y="21"/>
                  </a:cubicBezTo>
                  <a:cubicBezTo>
                    <a:pt x="100" y="21"/>
                    <a:pt x="95" y="21"/>
                    <a:pt x="87" y="19"/>
                  </a:cubicBezTo>
                  <a:cubicBezTo>
                    <a:pt x="85" y="22"/>
                    <a:pt x="86" y="29"/>
                    <a:pt x="88" y="31"/>
                  </a:cubicBezTo>
                  <a:close/>
                  <a:moveTo>
                    <a:pt x="115" y="29"/>
                  </a:moveTo>
                  <a:cubicBezTo>
                    <a:pt x="119" y="29"/>
                    <a:pt x="119" y="31"/>
                    <a:pt x="122" y="30"/>
                  </a:cubicBezTo>
                  <a:cubicBezTo>
                    <a:pt x="124" y="28"/>
                    <a:pt x="121" y="29"/>
                    <a:pt x="122" y="25"/>
                  </a:cubicBezTo>
                  <a:cubicBezTo>
                    <a:pt x="118" y="25"/>
                    <a:pt x="115" y="25"/>
                    <a:pt x="115" y="29"/>
                  </a:cubicBezTo>
                  <a:close/>
                  <a:moveTo>
                    <a:pt x="148" y="32"/>
                  </a:moveTo>
                  <a:cubicBezTo>
                    <a:pt x="146" y="32"/>
                    <a:pt x="139" y="35"/>
                    <a:pt x="134" y="32"/>
                  </a:cubicBezTo>
                  <a:cubicBezTo>
                    <a:pt x="134" y="35"/>
                    <a:pt x="133" y="37"/>
                    <a:pt x="133" y="42"/>
                  </a:cubicBezTo>
                  <a:cubicBezTo>
                    <a:pt x="139" y="40"/>
                    <a:pt x="147" y="45"/>
                    <a:pt x="155" y="41"/>
                  </a:cubicBezTo>
                  <a:cubicBezTo>
                    <a:pt x="154" y="39"/>
                    <a:pt x="155" y="34"/>
                    <a:pt x="153" y="32"/>
                  </a:cubicBezTo>
                  <a:cubicBezTo>
                    <a:pt x="152" y="35"/>
                    <a:pt x="150" y="33"/>
                    <a:pt x="152" y="31"/>
                  </a:cubicBezTo>
                  <a:cubicBezTo>
                    <a:pt x="148" y="31"/>
                    <a:pt x="148" y="39"/>
                    <a:pt x="145" y="36"/>
                  </a:cubicBezTo>
                  <a:cubicBezTo>
                    <a:pt x="146" y="34"/>
                    <a:pt x="149" y="36"/>
                    <a:pt x="148" y="32"/>
                  </a:cubicBezTo>
                  <a:close/>
                  <a:moveTo>
                    <a:pt x="133" y="54"/>
                  </a:moveTo>
                  <a:cubicBezTo>
                    <a:pt x="136" y="55"/>
                    <a:pt x="137" y="54"/>
                    <a:pt x="138" y="52"/>
                  </a:cubicBezTo>
                  <a:cubicBezTo>
                    <a:pt x="136" y="50"/>
                    <a:pt x="138" y="48"/>
                    <a:pt x="137" y="43"/>
                  </a:cubicBezTo>
                  <a:cubicBezTo>
                    <a:pt x="136" y="43"/>
                    <a:pt x="134" y="43"/>
                    <a:pt x="133" y="43"/>
                  </a:cubicBezTo>
                  <a:cubicBezTo>
                    <a:pt x="131" y="47"/>
                    <a:pt x="133" y="53"/>
                    <a:pt x="133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6"/>
            <p:cNvSpPr>
              <a:spLocks/>
            </p:cNvSpPr>
            <p:nvPr/>
          </p:nvSpPr>
          <p:spPr bwMode="auto">
            <a:xfrm>
              <a:off x="1836738" y="4811713"/>
              <a:ext cx="38100" cy="38100"/>
            </a:xfrm>
            <a:custGeom>
              <a:avLst/>
              <a:gdLst>
                <a:gd name="T0" fmla="*/ 0 w 10"/>
                <a:gd name="T1" fmla="*/ 10 h 10"/>
                <a:gd name="T2" fmla="*/ 2 w 10"/>
                <a:gd name="T3" fmla="*/ 0 h 10"/>
                <a:gd name="T4" fmla="*/ 9 w 10"/>
                <a:gd name="T5" fmla="*/ 0 h 10"/>
                <a:gd name="T6" fmla="*/ 10 w 10"/>
                <a:gd name="T7" fmla="*/ 7 h 10"/>
                <a:gd name="T8" fmla="*/ 0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cubicBezTo>
                    <a:pt x="3" y="9"/>
                    <a:pt x="2" y="4"/>
                    <a:pt x="2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10" y="2"/>
                    <a:pt x="8" y="7"/>
                    <a:pt x="10" y="7"/>
                  </a:cubicBezTo>
                  <a:cubicBezTo>
                    <a:pt x="8" y="7"/>
                    <a:pt x="5" y="10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7"/>
            <p:cNvSpPr>
              <a:spLocks/>
            </p:cNvSpPr>
            <p:nvPr/>
          </p:nvSpPr>
          <p:spPr bwMode="auto">
            <a:xfrm>
              <a:off x="2954338" y="4833938"/>
              <a:ext cx="52387" cy="34925"/>
            </a:xfrm>
            <a:custGeom>
              <a:avLst/>
              <a:gdLst>
                <a:gd name="T0" fmla="*/ 12 w 14"/>
                <a:gd name="T1" fmla="*/ 5 h 9"/>
                <a:gd name="T2" fmla="*/ 0 w 14"/>
                <a:gd name="T3" fmla="*/ 5 h 9"/>
                <a:gd name="T4" fmla="*/ 13 w 14"/>
                <a:gd name="T5" fmla="*/ 3 h 9"/>
                <a:gd name="T6" fmla="*/ 14 w 14"/>
                <a:gd name="T7" fmla="*/ 9 h 9"/>
                <a:gd name="T8" fmla="*/ 12 w 1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2" y="5"/>
                  </a:moveTo>
                  <a:cubicBezTo>
                    <a:pt x="8" y="6"/>
                    <a:pt x="2" y="6"/>
                    <a:pt x="0" y="5"/>
                  </a:cubicBezTo>
                  <a:cubicBezTo>
                    <a:pt x="1" y="0"/>
                    <a:pt x="11" y="5"/>
                    <a:pt x="13" y="3"/>
                  </a:cubicBezTo>
                  <a:cubicBezTo>
                    <a:pt x="11" y="5"/>
                    <a:pt x="14" y="6"/>
                    <a:pt x="14" y="9"/>
                  </a:cubicBezTo>
                  <a:cubicBezTo>
                    <a:pt x="12" y="9"/>
                    <a:pt x="12" y="8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8"/>
            <p:cNvSpPr>
              <a:spLocks/>
            </p:cNvSpPr>
            <p:nvPr/>
          </p:nvSpPr>
          <p:spPr bwMode="auto">
            <a:xfrm>
              <a:off x="3243263" y="4967288"/>
              <a:ext cx="26987" cy="17463"/>
            </a:xfrm>
            <a:custGeom>
              <a:avLst/>
              <a:gdLst>
                <a:gd name="T0" fmla="*/ 5 w 7"/>
                <a:gd name="T1" fmla="*/ 0 h 5"/>
                <a:gd name="T2" fmla="*/ 6 w 7"/>
                <a:gd name="T3" fmla="*/ 2 h 5"/>
                <a:gd name="T4" fmla="*/ 2 w 7"/>
                <a:gd name="T5" fmla="*/ 4 h 5"/>
                <a:gd name="T6" fmla="*/ 5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5" y="2"/>
                    <a:pt x="5" y="2"/>
                    <a:pt x="6" y="2"/>
                  </a:cubicBezTo>
                  <a:cubicBezTo>
                    <a:pt x="7" y="5"/>
                    <a:pt x="1" y="2"/>
                    <a:pt x="2" y="4"/>
                  </a:cubicBezTo>
                  <a:cubicBezTo>
                    <a:pt x="1" y="4"/>
                    <a:pt x="0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9"/>
            <p:cNvSpPr>
              <a:spLocks/>
            </p:cNvSpPr>
            <p:nvPr/>
          </p:nvSpPr>
          <p:spPr bwMode="auto">
            <a:xfrm>
              <a:off x="2822575" y="3309938"/>
              <a:ext cx="403225" cy="104775"/>
            </a:xfrm>
            <a:custGeom>
              <a:avLst/>
              <a:gdLst>
                <a:gd name="T0" fmla="*/ 107 w 107"/>
                <a:gd name="T1" fmla="*/ 8 h 28"/>
                <a:gd name="T2" fmla="*/ 107 w 107"/>
                <a:gd name="T3" fmla="*/ 26 h 28"/>
                <a:gd name="T4" fmla="*/ 21 w 107"/>
                <a:gd name="T5" fmla="*/ 23 h 28"/>
                <a:gd name="T6" fmla="*/ 18 w 107"/>
                <a:gd name="T7" fmla="*/ 28 h 28"/>
                <a:gd name="T8" fmla="*/ 0 w 107"/>
                <a:gd name="T9" fmla="*/ 21 h 28"/>
                <a:gd name="T10" fmla="*/ 0 w 107"/>
                <a:gd name="T11" fmla="*/ 4 h 28"/>
                <a:gd name="T12" fmla="*/ 107 w 107"/>
                <a:gd name="T1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28">
                  <a:moveTo>
                    <a:pt x="107" y="8"/>
                  </a:moveTo>
                  <a:cubicBezTo>
                    <a:pt x="107" y="14"/>
                    <a:pt x="107" y="20"/>
                    <a:pt x="107" y="26"/>
                  </a:cubicBezTo>
                  <a:cubicBezTo>
                    <a:pt x="81" y="23"/>
                    <a:pt x="44" y="15"/>
                    <a:pt x="21" y="23"/>
                  </a:cubicBezTo>
                  <a:cubicBezTo>
                    <a:pt x="19" y="23"/>
                    <a:pt x="23" y="27"/>
                    <a:pt x="18" y="28"/>
                  </a:cubicBezTo>
                  <a:cubicBezTo>
                    <a:pt x="20" y="20"/>
                    <a:pt x="6" y="23"/>
                    <a:pt x="0" y="21"/>
                  </a:cubicBezTo>
                  <a:cubicBezTo>
                    <a:pt x="0" y="15"/>
                    <a:pt x="0" y="9"/>
                    <a:pt x="0" y="4"/>
                  </a:cubicBezTo>
                  <a:cubicBezTo>
                    <a:pt x="37" y="0"/>
                    <a:pt x="73" y="3"/>
                    <a:pt x="10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0"/>
            <p:cNvSpPr>
              <a:spLocks/>
            </p:cNvSpPr>
            <p:nvPr/>
          </p:nvSpPr>
          <p:spPr bwMode="auto">
            <a:xfrm>
              <a:off x="3319463" y="3576638"/>
              <a:ext cx="25400" cy="49213"/>
            </a:xfrm>
            <a:custGeom>
              <a:avLst/>
              <a:gdLst>
                <a:gd name="T0" fmla="*/ 0 w 7"/>
                <a:gd name="T1" fmla="*/ 0 h 13"/>
                <a:gd name="T2" fmla="*/ 6 w 7"/>
                <a:gd name="T3" fmla="*/ 13 h 13"/>
                <a:gd name="T4" fmla="*/ 0 w 7"/>
                <a:gd name="T5" fmla="*/ 12 h 13"/>
                <a:gd name="T6" fmla="*/ 0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6" y="0"/>
                    <a:pt x="7" y="6"/>
                    <a:pt x="6" y="13"/>
                  </a:cubicBezTo>
                  <a:cubicBezTo>
                    <a:pt x="3" y="13"/>
                    <a:pt x="3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1"/>
            <p:cNvSpPr>
              <a:spLocks/>
            </p:cNvSpPr>
            <p:nvPr/>
          </p:nvSpPr>
          <p:spPr bwMode="auto">
            <a:xfrm>
              <a:off x="2814638" y="3713163"/>
              <a:ext cx="411162" cy="96838"/>
            </a:xfrm>
            <a:custGeom>
              <a:avLst/>
              <a:gdLst>
                <a:gd name="T0" fmla="*/ 109 w 109"/>
                <a:gd name="T1" fmla="*/ 6 h 26"/>
                <a:gd name="T2" fmla="*/ 109 w 109"/>
                <a:gd name="T3" fmla="*/ 25 h 26"/>
                <a:gd name="T4" fmla="*/ 87 w 109"/>
                <a:gd name="T5" fmla="*/ 22 h 26"/>
                <a:gd name="T6" fmla="*/ 85 w 109"/>
                <a:gd name="T7" fmla="*/ 9 h 26"/>
                <a:gd name="T8" fmla="*/ 84 w 109"/>
                <a:gd name="T9" fmla="*/ 22 h 26"/>
                <a:gd name="T10" fmla="*/ 0 w 109"/>
                <a:gd name="T11" fmla="*/ 21 h 26"/>
                <a:gd name="T12" fmla="*/ 0 w 109"/>
                <a:gd name="T13" fmla="*/ 3 h 26"/>
                <a:gd name="T14" fmla="*/ 109 w 109"/>
                <a:gd name="T1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6">
                  <a:moveTo>
                    <a:pt x="109" y="6"/>
                  </a:moveTo>
                  <a:cubicBezTo>
                    <a:pt x="109" y="12"/>
                    <a:pt x="109" y="18"/>
                    <a:pt x="109" y="25"/>
                  </a:cubicBezTo>
                  <a:cubicBezTo>
                    <a:pt x="103" y="22"/>
                    <a:pt x="91" y="26"/>
                    <a:pt x="87" y="22"/>
                  </a:cubicBezTo>
                  <a:cubicBezTo>
                    <a:pt x="83" y="22"/>
                    <a:pt x="88" y="11"/>
                    <a:pt x="85" y="9"/>
                  </a:cubicBezTo>
                  <a:cubicBezTo>
                    <a:pt x="82" y="11"/>
                    <a:pt x="84" y="16"/>
                    <a:pt x="84" y="22"/>
                  </a:cubicBezTo>
                  <a:cubicBezTo>
                    <a:pt x="54" y="17"/>
                    <a:pt x="26" y="24"/>
                    <a:pt x="0" y="21"/>
                  </a:cubicBezTo>
                  <a:cubicBezTo>
                    <a:pt x="0" y="15"/>
                    <a:pt x="0" y="9"/>
                    <a:pt x="0" y="3"/>
                  </a:cubicBezTo>
                  <a:cubicBezTo>
                    <a:pt x="37" y="0"/>
                    <a:pt x="73" y="3"/>
                    <a:pt x="10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2"/>
            <p:cNvSpPr>
              <a:spLocks/>
            </p:cNvSpPr>
            <p:nvPr/>
          </p:nvSpPr>
          <p:spPr bwMode="auto">
            <a:xfrm>
              <a:off x="1762125" y="4078288"/>
              <a:ext cx="341312" cy="36513"/>
            </a:xfrm>
            <a:custGeom>
              <a:avLst/>
              <a:gdLst>
                <a:gd name="T0" fmla="*/ 81 w 91"/>
                <a:gd name="T1" fmla="*/ 0 h 10"/>
                <a:gd name="T2" fmla="*/ 82 w 91"/>
                <a:gd name="T3" fmla="*/ 6 h 10"/>
                <a:gd name="T4" fmla="*/ 85 w 91"/>
                <a:gd name="T5" fmla="*/ 0 h 10"/>
                <a:gd name="T6" fmla="*/ 91 w 91"/>
                <a:gd name="T7" fmla="*/ 0 h 10"/>
                <a:gd name="T8" fmla="*/ 90 w 91"/>
                <a:gd name="T9" fmla="*/ 8 h 10"/>
                <a:gd name="T10" fmla="*/ 0 w 91"/>
                <a:gd name="T11" fmla="*/ 8 h 10"/>
                <a:gd name="T12" fmla="*/ 0 w 91"/>
                <a:gd name="T13" fmla="*/ 2 h 10"/>
                <a:gd name="T14" fmla="*/ 81 w 9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0">
                  <a:moveTo>
                    <a:pt x="81" y="0"/>
                  </a:moveTo>
                  <a:cubicBezTo>
                    <a:pt x="86" y="0"/>
                    <a:pt x="81" y="3"/>
                    <a:pt x="82" y="6"/>
                  </a:cubicBezTo>
                  <a:cubicBezTo>
                    <a:pt x="87" y="7"/>
                    <a:pt x="82" y="0"/>
                    <a:pt x="85" y="0"/>
                  </a:cubicBezTo>
                  <a:cubicBezTo>
                    <a:pt x="87" y="0"/>
                    <a:pt x="89" y="0"/>
                    <a:pt x="91" y="0"/>
                  </a:cubicBezTo>
                  <a:cubicBezTo>
                    <a:pt x="90" y="1"/>
                    <a:pt x="91" y="5"/>
                    <a:pt x="90" y="8"/>
                  </a:cubicBezTo>
                  <a:cubicBezTo>
                    <a:pt x="59" y="5"/>
                    <a:pt x="29" y="10"/>
                    <a:pt x="0" y="8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30" y="2"/>
                    <a:pt x="54" y="2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3"/>
            <p:cNvSpPr>
              <a:spLocks/>
            </p:cNvSpPr>
            <p:nvPr/>
          </p:nvSpPr>
          <p:spPr bwMode="auto">
            <a:xfrm>
              <a:off x="2133600" y="4119563"/>
              <a:ext cx="200025" cy="49213"/>
            </a:xfrm>
            <a:custGeom>
              <a:avLst/>
              <a:gdLst>
                <a:gd name="T0" fmla="*/ 40 w 53"/>
                <a:gd name="T1" fmla="*/ 1 h 13"/>
                <a:gd name="T2" fmla="*/ 40 w 53"/>
                <a:gd name="T3" fmla="*/ 6 h 13"/>
                <a:gd name="T4" fmla="*/ 42 w 53"/>
                <a:gd name="T5" fmla="*/ 1 h 13"/>
                <a:gd name="T6" fmla="*/ 51 w 53"/>
                <a:gd name="T7" fmla="*/ 1 h 13"/>
                <a:gd name="T8" fmla="*/ 24 w 53"/>
                <a:gd name="T9" fmla="*/ 8 h 13"/>
                <a:gd name="T10" fmla="*/ 25 w 53"/>
                <a:gd name="T11" fmla="*/ 3 h 13"/>
                <a:gd name="T12" fmla="*/ 22 w 53"/>
                <a:gd name="T13" fmla="*/ 7 h 13"/>
                <a:gd name="T14" fmla="*/ 17 w 53"/>
                <a:gd name="T15" fmla="*/ 8 h 13"/>
                <a:gd name="T16" fmla="*/ 15 w 53"/>
                <a:gd name="T17" fmla="*/ 3 h 13"/>
                <a:gd name="T18" fmla="*/ 14 w 53"/>
                <a:gd name="T19" fmla="*/ 10 h 13"/>
                <a:gd name="T20" fmla="*/ 7 w 53"/>
                <a:gd name="T21" fmla="*/ 8 h 13"/>
                <a:gd name="T22" fmla="*/ 8 w 53"/>
                <a:gd name="T23" fmla="*/ 3 h 13"/>
                <a:gd name="T24" fmla="*/ 3 w 53"/>
                <a:gd name="T25" fmla="*/ 5 h 13"/>
                <a:gd name="T26" fmla="*/ 6 w 53"/>
                <a:gd name="T27" fmla="*/ 7 h 13"/>
                <a:gd name="T28" fmla="*/ 0 w 53"/>
                <a:gd name="T29" fmla="*/ 8 h 13"/>
                <a:gd name="T30" fmla="*/ 0 w 53"/>
                <a:gd name="T31" fmla="*/ 2 h 13"/>
                <a:gd name="T32" fmla="*/ 40 w 53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40" y="1"/>
                  </a:moveTo>
                  <a:cubicBezTo>
                    <a:pt x="40" y="3"/>
                    <a:pt x="37" y="5"/>
                    <a:pt x="40" y="6"/>
                  </a:cubicBezTo>
                  <a:cubicBezTo>
                    <a:pt x="43" y="7"/>
                    <a:pt x="41" y="3"/>
                    <a:pt x="42" y="1"/>
                  </a:cubicBezTo>
                  <a:cubicBezTo>
                    <a:pt x="45" y="0"/>
                    <a:pt x="49" y="4"/>
                    <a:pt x="51" y="1"/>
                  </a:cubicBezTo>
                  <a:cubicBezTo>
                    <a:pt x="53" y="13"/>
                    <a:pt x="37" y="6"/>
                    <a:pt x="24" y="8"/>
                  </a:cubicBezTo>
                  <a:cubicBezTo>
                    <a:pt x="23" y="6"/>
                    <a:pt x="25" y="6"/>
                    <a:pt x="25" y="3"/>
                  </a:cubicBezTo>
                  <a:cubicBezTo>
                    <a:pt x="21" y="2"/>
                    <a:pt x="21" y="4"/>
                    <a:pt x="22" y="7"/>
                  </a:cubicBezTo>
                  <a:cubicBezTo>
                    <a:pt x="20" y="7"/>
                    <a:pt x="20" y="2"/>
                    <a:pt x="17" y="8"/>
                  </a:cubicBezTo>
                  <a:cubicBezTo>
                    <a:pt x="13" y="9"/>
                    <a:pt x="19" y="4"/>
                    <a:pt x="15" y="3"/>
                  </a:cubicBezTo>
                  <a:cubicBezTo>
                    <a:pt x="11" y="3"/>
                    <a:pt x="14" y="8"/>
                    <a:pt x="14" y="10"/>
                  </a:cubicBezTo>
                  <a:cubicBezTo>
                    <a:pt x="10" y="11"/>
                    <a:pt x="11" y="7"/>
                    <a:pt x="7" y="8"/>
                  </a:cubicBezTo>
                  <a:cubicBezTo>
                    <a:pt x="8" y="7"/>
                    <a:pt x="9" y="5"/>
                    <a:pt x="8" y="3"/>
                  </a:cubicBezTo>
                  <a:cubicBezTo>
                    <a:pt x="7" y="4"/>
                    <a:pt x="4" y="3"/>
                    <a:pt x="3" y="5"/>
                  </a:cubicBezTo>
                  <a:cubicBezTo>
                    <a:pt x="3" y="9"/>
                    <a:pt x="5" y="5"/>
                    <a:pt x="6" y="7"/>
                  </a:cubicBezTo>
                  <a:cubicBezTo>
                    <a:pt x="6" y="9"/>
                    <a:pt x="2" y="7"/>
                    <a:pt x="0" y="8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1" y="3"/>
                    <a:pt x="27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4"/>
            <p:cNvSpPr>
              <a:spLocks/>
            </p:cNvSpPr>
            <p:nvPr/>
          </p:nvSpPr>
          <p:spPr bwMode="auto">
            <a:xfrm>
              <a:off x="1757363" y="4130676"/>
              <a:ext cx="155575" cy="38100"/>
            </a:xfrm>
            <a:custGeom>
              <a:avLst/>
              <a:gdLst>
                <a:gd name="T0" fmla="*/ 41 w 41"/>
                <a:gd name="T1" fmla="*/ 0 h 10"/>
                <a:gd name="T2" fmla="*/ 41 w 41"/>
                <a:gd name="T3" fmla="*/ 6 h 10"/>
                <a:gd name="T4" fmla="*/ 31 w 41"/>
                <a:gd name="T5" fmla="*/ 9 h 10"/>
                <a:gd name="T6" fmla="*/ 0 w 41"/>
                <a:gd name="T7" fmla="*/ 7 h 10"/>
                <a:gd name="T8" fmla="*/ 0 w 41"/>
                <a:gd name="T9" fmla="*/ 1 h 10"/>
                <a:gd name="T10" fmla="*/ 41 w 4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0">
                  <a:moveTo>
                    <a:pt x="41" y="0"/>
                  </a:moveTo>
                  <a:cubicBezTo>
                    <a:pt x="41" y="2"/>
                    <a:pt x="41" y="4"/>
                    <a:pt x="41" y="6"/>
                  </a:cubicBezTo>
                  <a:cubicBezTo>
                    <a:pt x="36" y="6"/>
                    <a:pt x="35" y="7"/>
                    <a:pt x="31" y="9"/>
                  </a:cubicBezTo>
                  <a:cubicBezTo>
                    <a:pt x="21" y="4"/>
                    <a:pt x="10" y="10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17" y="1"/>
                    <a:pt x="25" y="0"/>
                    <a:pt x="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5"/>
            <p:cNvSpPr>
              <a:spLocks/>
            </p:cNvSpPr>
            <p:nvPr/>
          </p:nvSpPr>
          <p:spPr bwMode="auto">
            <a:xfrm>
              <a:off x="1916113" y="4122738"/>
              <a:ext cx="214312" cy="41275"/>
            </a:xfrm>
            <a:custGeom>
              <a:avLst/>
              <a:gdLst>
                <a:gd name="T0" fmla="*/ 57 w 57"/>
                <a:gd name="T1" fmla="*/ 2 h 11"/>
                <a:gd name="T2" fmla="*/ 57 w 57"/>
                <a:gd name="T3" fmla="*/ 6 h 11"/>
                <a:gd name="T4" fmla="*/ 0 w 57"/>
                <a:gd name="T5" fmla="*/ 8 h 11"/>
                <a:gd name="T6" fmla="*/ 1 w 57"/>
                <a:gd name="T7" fmla="*/ 2 h 11"/>
                <a:gd name="T8" fmla="*/ 57 w 5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1">
                  <a:moveTo>
                    <a:pt x="57" y="2"/>
                  </a:moveTo>
                  <a:cubicBezTo>
                    <a:pt x="57" y="3"/>
                    <a:pt x="55" y="6"/>
                    <a:pt x="57" y="6"/>
                  </a:cubicBezTo>
                  <a:cubicBezTo>
                    <a:pt x="45" y="11"/>
                    <a:pt x="22" y="7"/>
                    <a:pt x="0" y="8"/>
                  </a:cubicBezTo>
                  <a:cubicBezTo>
                    <a:pt x="1" y="7"/>
                    <a:pt x="1" y="4"/>
                    <a:pt x="1" y="2"/>
                  </a:cubicBezTo>
                  <a:cubicBezTo>
                    <a:pt x="21" y="3"/>
                    <a:pt x="40" y="0"/>
                    <a:pt x="5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6"/>
            <p:cNvSpPr>
              <a:spLocks noEditPoints="1"/>
            </p:cNvSpPr>
            <p:nvPr/>
          </p:nvSpPr>
          <p:spPr bwMode="auto">
            <a:xfrm>
              <a:off x="1776413" y="4205288"/>
              <a:ext cx="214312" cy="666750"/>
            </a:xfrm>
            <a:custGeom>
              <a:avLst/>
              <a:gdLst>
                <a:gd name="T0" fmla="*/ 37 w 57"/>
                <a:gd name="T1" fmla="*/ 158 h 177"/>
                <a:gd name="T2" fmla="*/ 27 w 57"/>
                <a:gd name="T3" fmla="*/ 176 h 177"/>
                <a:gd name="T4" fmla="*/ 56 w 57"/>
                <a:gd name="T5" fmla="*/ 0 h 177"/>
                <a:gd name="T6" fmla="*/ 36 w 57"/>
                <a:gd name="T7" fmla="*/ 108 h 177"/>
                <a:gd name="T8" fmla="*/ 36 w 57"/>
                <a:gd name="T9" fmla="*/ 121 h 177"/>
                <a:gd name="T10" fmla="*/ 34 w 57"/>
                <a:gd name="T11" fmla="*/ 134 h 177"/>
                <a:gd name="T12" fmla="*/ 17 w 57"/>
                <a:gd name="T13" fmla="*/ 6 h 177"/>
                <a:gd name="T14" fmla="*/ 17 w 57"/>
                <a:gd name="T15" fmla="*/ 6 h 177"/>
                <a:gd name="T16" fmla="*/ 29 w 57"/>
                <a:gd name="T17" fmla="*/ 5 h 177"/>
                <a:gd name="T18" fmla="*/ 51 w 57"/>
                <a:gd name="T19" fmla="*/ 5 h 177"/>
                <a:gd name="T20" fmla="*/ 25 w 57"/>
                <a:gd name="T21" fmla="*/ 18 h 177"/>
                <a:gd name="T22" fmla="*/ 33 w 57"/>
                <a:gd name="T23" fmla="*/ 25 h 177"/>
                <a:gd name="T24" fmla="*/ 40 w 57"/>
                <a:gd name="T25" fmla="*/ 25 h 177"/>
                <a:gd name="T26" fmla="*/ 40 w 57"/>
                <a:gd name="T27" fmla="*/ 25 h 177"/>
                <a:gd name="T28" fmla="*/ 48 w 57"/>
                <a:gd name="T29" fmla="*/ 32 h 177"/>
                <a:gd name="T30" fmla="*/ 24 w 57"/>
                <a:gd name="T31" fmla="*/ 38 h 177"/>
                <a:gd name="T32" fmla="*/ 26 w 57"/>
                <a:gd name="T33" fmla="*/ 38 h 177"/>
                <a:gd name="T34" fmla="*/ 26 w 57"/>
                <a:gd name="T35" fmla="*/ 38 h 177"/>
                <a:gd name="T36" fmla="*/ 32 w 57"/>
                <a:gd name="T37" fmla="*/ 44 h 177"/>
                <a:gd name="T38" fmla="*/ 48 w 57"/>
                <a:gd name="T39" fmla="*/ 43 h 177"/>
                <a:gd name="T40" fmla="*/ 15 w 57"/>
                <a:gd name="T41" fmla="*/ 44 h 177"/>
                <a:gd name="T42" fmla="*/ 38 w 57"/>
                <a:gd name="T43" fmla="*/ 64 h 177"/>
                <a:gd name="T44" fmla="*/ 38 w 57"/>
                <a:gd name="T45" fmla="*/ 64 h 177"/>
                <a:gd name="T46" fmla="*/ 13 w 57"/>
                <a:gd name="T47" fmla="*/ 58 h 177"/>
                <a:gd name="T48" fmla="*/ 25 w 57"/>
                <a:gd name="T49" fmla="*/ 60 h 177"/>
                <a:gd name="T50" fmla="*/ 13 w 57"/>
                <a:gd name="T51" fmla="*/ 77 h 177"/>
                <a:gd name="T52" fmla="*/ 13 w 57"/>
                <a:gd name="T53" fmla="*/ 77 h 177"/>
                <a:gd name="T54" fmla="*/ 30 w 57"/>
                <a:gd name="T55" fmla="*/ 69 h 177"/>
                <a:gd name="T56" fmla="*/ 47 w 57"/>
                <a:gd name="T57" fmla="*/ 70 h 177"/>
                <a:gd name="T58" fmla="*/ 21 w 57"/>
                <a:gd name="T59" fmla="*/ 90 h 177"/>
                <a:gd name="T60" fmla="*/ 23 w 57"/>
                <a:gd name="T61" fmla="*/ 90 h 177"/>
                <a:gd name="T62" fmla="*/ 23 w 57"/>
                <a:gd name="T63" fmla="*/ 90 h 177"/>
                <a:gd name="T64" fmla="*/ 37 w 57"/>
                <a:gd name="T65" fmla="*/ 82 h 177"/>
                <a:gd name="T66" fmla="*/ 21 w 57"/>
                <a:gd name="T67" fmla="*/ 96 h 177"/>
                <a:gd name="T68" fmla="*/ 29 w 57"/>
                <a:gd name="T69" fmla="*/ 103 h 177"/>
                <a:gd name="T70" fmla="*/ 45 w 57"/>
                <a:gd name="T71" fmla="*/ 103 h 177"/>
                <a:gd name="T72" fmla="*/ 10 w 57"/>
                <a:gd name="T73" fmla="*/ 116 h 177"/>
                <a:gd name="T74" fmla="*/ 10 w 57"/>
                <a:gd name="T75" fmla="*/ 108 h 177"/>
                <a:gd name="T76" fmla="*/ 28 w 57"/>
                <a:gd name="T77" fmla="*/ 116 h 177"/>
                <a:gd name="T78" fmla="*/ 21 w 57"/>
                <a:gd name="T79" fmla="*/ 109 h 177"/>
                <a:gd name="T80" fmla="*/ 10 w 57"/>
                <a:gd name="T81" fmla="*/ 121 h 177"/>
                <a:gd name="T82" fmla="*/ 7 w 57"/>
                <a:gd name="T83" fmla="*/ 137 h 177"/>
                <a:gd name="T84" fmla="*/ 9 w 57"/>
                <a:gd name="T85" fmla="*/ 134 h 177"/>
                <a:gd name="T86" fmla="*/ 26 w 57"/>
                <a:gd name="T87" fmla="*/ 134 h 177"/>
                <a:gd name="T88" fmla="*/ 8 w 57"/>
                <a:gd name="T89" fmla="*/ 147 h 177"/>
                <a:gd name="T90" fmla="*/ 26 w 57"/>
                <a:gd name="T91" fmla="*/ 148 h 177"/>
                <a:gd name="T92" fmla="*/ 5 w 57"/>
                <a:gd name="T93" fmla="*/ 168 h 177"/>
                <a:gd name="T94" fmla="*/ 7 w 57"/>
                <a:gd name="T95" fmla="*/ 160 h 177"/>
                <a:gd name="T96" fmla="*/ 18 w 57"/>
                <a:gd name="T97" fmla="*/ 16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177">
                  <a:moveTo>
                    <a:pt x="39" y="146"/>
                  </a:moveTo>
                  <a:cubicBezTo>
                    <a:pt x="39" y="148"/>
                    <a:pt x="38" y="149"/>
                    <a:pt x="33" y="148"/>
                  </a:cubicBezTo>
                  <a:cubicBezTo>
                    <a:pt x="32" y="150"/>
                    <a:pt x="34" y="152"/>
                    <a:pt x="32" y="154"/>
                  </a:cubicBezTo>
                  <a:cubicBezTo>
                    <a:pt x="33" y="157"/>
                    <a:pt x="38" y="156"/>
                    <a:pt x="37" y="158"/>
                  </a:cubicBezTo>
                  <a:cubicBezTo>
                    <a:pt x="38" y="161"/>
                    <a:pt x="35" y="162"/>
                    <a:pt x="32" y="161"/>
                  </a:cubicBezTo>
                  <a:cubicBezTo>
                    <a:pt x="32" y="164"/>
                    <a:pt x="32" y="167"/>
                    <a:pt x="32" y="169"/>
                  </a:cubicBezTo>
                  <a:cubicBezTo>
                    <a:pt x="34" y="171"/>
                    <a:pt x="36" y="168"/>
                    <a:pt x="36" y="172"/>
                  </a:cubicBezTo>
                  <a:cubicBezTo>
                    <a:pt x="35" y="175"/>
                    <a:pt x="31" y="176"/>
                    <a:pt x="27" y="176"/>
                  </a:cubicBezTo>
                  <a:cubicBezTo>
                    <a:pt x="20" y="171"/>
                    <a:pt x="18" y="177"/>
                    <a:pt x="7" y="173"/>
                  </a:cubicBezTo>
                  <a:cubicBezTo>
                    <a:pt x="7" y="176"/>
                    <a:pt x="4" y="177"/>
                    <a:pt x="0" y="176"/>
                  </a:cubicBezTo>
                  <a:cubicBezTo>
                    <a:pt x="4" y="119"/>
                    <a:pt x="7" y="64"/>
                    <a:pt x="11" y="1"/>
                  </a:cubicBezTo>
                  <a:cubicBezTo>
                    <a:pt x="26" y="0"/>
                    <a:pt x="36" y="1"/>
                    <a:pt x="56" y="0"/>
                  </a:cubicBezTo>
                  <a:cubicBezTo>
                    <a:pt x="57" y="31"/>
                    <a:pt x="53" y="70"/>
                    <a:pt x="51" y="98"/>
                  </a:cubicBezTo>
                  <a:cubicBezTo>
                    <a:pt x="52" y="99"/>
                    <a:pt x="53" y="99"/>
                    <a:pt x="54" y="99"/>
                  </a:cubicBezTo>
                  <a:cubicBezTo>
                    <a:pt x="52" y="103"/>
                    <a:pt x="47" y="104"/>
                    <a:pt x="46" y="109"/>
                  </a:cubicBezTo>
                  <a:cubicBezTo>
                    <a:pt x="44" y="108"/>
                    <a:pt x="40" y="108"/>
                    <a:pt x="36" y="108"/>
                  </a:cubicBezTo>
                  <a:cubicBezTo>
                    <a:pt x="34" y="109"/>
                    <a:pt x="36" y="114"/>
                    <a:pt x="35" y="116"/>
                  </a:cubicBezTo>
                  <a:cubicBezTo>
                    <a:pt x="39" y="116"/>
                    <a:pt x="43" y="115"/>
                    <a:pt x="45" y="117"/>
                  </a:cubicBezTo>
                  <a:cubicBezTo>
                    <a:pt x="45" y="119"/>
                    <a:pt x="42" y="118"/>
                    <a:pt x="43" y="121"/>
                  </a:cubicBezTo>
                  <a:cubicBezTo>
                    <a:pt x="41" y="121"/>
                    <a:pt x="39" y="121"/>
                    <a:pt x="36" y="121"/>
                  </a:cubicBezTo>
                  <a:cubicBezTo>
                    <a:pt x="34" y="122"/>
                    <a:pt x="34" y="125"/>
                    <a:pt x="34" y="128"/>
                  </a:cubicBezTo>
                  <a:cubicBezTo>
                    <a:pt x="34" y="133"/>
                    <a:pt x="39" y="127"/>
                    <a:pt x="40" y="130"/>
                  </a:cubicBezTo>
                  <a:cubicBezTo>
                    <a:pt x="40" y="131"/>
                    <a:pt x="40" y="132"/>
                    <a:pt x="40" y="132"/>
                  </a:cubicBezTo>
                  <a:cubicBezTo>
                    <a:pt x="41" y="136"/>
                    <a:pt x="36" y="134"/>
                    <a:pt x="34" y="134"/>
                  </a:cubicBezTo>
                  <a:cubicBezTo>
                    <a:pt x="33" y="138"/>
                    <a:pt x="34" y="138"/>
                    <a:pt x="33" y="141"/>
                  </a:cubicBezTo>
                  <a:cubicBezTo>
                    <a:pt x="34" y="145"/>
                    <a:pt x="39" y="143"/>
                    <a:pt x="41" y="142"/>
                  </a:cubicBezTo>
                  <a:cubicBezTo>
                    <a:pt x="41" y="143"/>
                    <a:pt x="40" y="149"/>
                    <a:pt x="39" y="146"/>
                  </a:cubicBezTo>
                  <a:close/>
                  <a:moveTo>
                    <a:pt x="17" y="6"/>
                  </a:moveTo>
                  <a:cubicBezTo>
                    <a:pt x="17" y="8"/>
                    <a:pt x="17" y="11"/>
                    <a:pt x="17" y="13"/>
                  </a:cubicBezTo>
                  <a:cubicBezTo>
                    <a:pt x="20" y="13"/>
                    <a:pt x="23" y="13"/>
                    <a:pt x="26" y="13"/>
                  </a:cubicBezTo>
                  <a:cubicBezTo>
                    <a:pt x="26" y="11"/>
                    <a:pt x="26" y="8"/>
                    <a:pt x="26" y="6"/>
                  </a:cubicBezTo>
                  <a:cubicBezTo>
                    <a:pt x="22" y="5"/>
                    <a:pt x="22" y="6"/>
                    <a:pt x="17" y="6"/>
                  </a:cubicBezTo>
                  <a:close/>
                  <a:moveTo>
                    <a:pt x="27" y="12"/>
                  </a:moveTo>
                  <a:cubicBezTo>
                    <a:pt x="29" y="13"/>
                    <a:pt x="31" y="13"/>
                    <a:pt x="33" y="13"/>
                  </a:cubicBezTo>
                  <a:cubicBezTo>
                    <a:pt x="35" y="12"/>
                    <a:pt x="34" y="9"/>
                    <a:pt x="34" y="6"/>
                  </a:cubicBezTo>
                  <a:cubicBezTo>
                    <a:pt x="33" y="4"/>
                    <a:pt x="31" y="7"/>
                    <a:pt x="29" y="5"/>
                  </a:cubicBezTo>
                  <a:cubicBezTo>
                    <a:pt x="28" y="7"/>
                    <a:pt x="28" y="10"/>
                    <a:pt x="27" y="12"/>
                  </a:cubicBezTo>
                  <a:close/>
                  <a:moveTo>
                    <a:pt x="42" y="13"/>
                  </a:moveTo>
                  <a:cubicBezTo>
                    <a:pt x="45" y="13"/>
                    <a:pt x="48" y="13"/>
                    <a:pt x="50" y="13"/>
                  </a:cubicBezTo>
                  <a:cubicBezTo>
                    <a:pt x="50" y="10"/>
                    <a:pt x="52" y="9"/>
                    <a:pt x="51" y="5"/>
                  </a:cubicBezTo>
                  <a:cubicBezTo>
                    <a:pt x="44" y="3"/>
                    <a:pt x="38" y="7"/>
                    <a:pt x="42" y="13"/>
                  </a:cubicBezTo>
                  <a:close/>
                  <a:moveTo>
                    <a:pt x="16" y="26"/>
                  </a:moveTo>
                  <a:cubicBezTo>
                    <a:pt x="20" y="24"/>
                    <a:pt x="22" y="26"/>
                    <a:pt x="25" y="25"/>
                  </a:cubicBezTo>
                  <a:cubicBezTo>
                    <a:pt x="25" y="23"/>
                    <a:pt x="25" y="20"/>
                    <a:pt x="25" y="18"/>
                  </a:cubicBezTo>
                  <a:cubicBezTo>
                    <a:pt x="23" y="18"/>
                    <a:pt x="20" y="18"/>
                    <a:pt x="17" y="18"/>
                  </a:cubicBezTo>
                  <a:cubicBezTo>
                    <a:pt x="16" y="19"/>
                    <a:pt x="16" y="23"/>
                    <a:pt x="16" y="26"/>
                  </a:cubicBezTo>
                  <a:close/>
                  <a:moveTo>
                    <a:pt x="27" y="25"/>
                  </a:moveTo>
                  <a:cubicBezTo>
                    <a:pt x="30" y="26"/>
                    <a:pt x="30" y="25"/>
                    <a:pt x="33" y="25"/>
                  </a:cubicBezTo>
                  <a:cubicBezTo>
                    <a:pt x="33" y="23"/>
                    <a:pt x="33" y="20"/>
                    <a:pt x="33" y="18"/>
                  </a:cubicBezTo>
                  <a:cubicBezTo>
                    <a:pt x="32" y="18"/>
                    <a:pt x="30" y="18"/>
                    <a:pt x="28" y="18"/>
                  </a:cubicBezTo>
                  <a:cubicBezTo>
                    <a:pt x="27" y="19"/>
                    <a:pt x="27" y="22"/>
                    <a:pt x="27" y="25"/>
                  </a:cubicBezTo>
                  <a:close/>
                  <a:moveTo>
                    <a:pt x="40" y="25"/>
                  </a:moveTo>
                  <a:cubicBezTo>
                    <a:pt x="44" y="27"/>
                    <a:pt x="46" y="24"/>
                    <a:pt x="49" y="26"/>
                  </a:cubicBezTo>
                  <a:cubicBezTo>
                    <a:pt x="49" y="23"/>
                    <a:pt x="50" y="20"/>
                    <a:pt x="50" y="18"/>
                  </a:cubicBezTo>
                  <a:cubicBezTo>
                    <a:pt x="47" y="18"/>
                    <a:pt x="44" y="18"/>
                    <a:pt x="41" y="18"/>
                  </a:cubicBezTo>
                  <a:cubicBezTo>
                    <a:pt x="42" y="21"/>
                    <a:pt x="41" y="23"/>
                    <a:pt x="40" y="25"/>
                  </a:cubicBezTo>
                  <a:close/>
                  <a:moveTo>
                    <a:pt x="40" y="31"/>
                  </a:moveTo>
                  <a:cubicBezTo>
                    <a:pt x="40" y="33"/>
                    <a:pt x="40" y="36"/>
                    <a:pt x="40" y="38"/>
                  </a:cubicBezTo>
                  <a:cubicBezTo>
                    <a:pt x="42" y="37"/>
                    <a:pt x="47" y="39"/>
                    <a:pt x="47" y="37"/>
                  </a:cubicBezTo>
                  <a:cubicBezTo>
                    <a:pt x="44" y="38"/>
                    <a:pt x="45" y="31"/>
                    <a:pt x="48" y="32"/>
                  </a:cubicBezTo>
                  <a:cubicBezTo>
                    <a:pt x="49" y="33"/>
                    <a:pt x="48" y="35"/>
                    <a:pt x="49" y="35"/>
                  </a:cubicBezTo>
                  <a:cubicBezTo>
                    <a:pt x="50" y="28"/>
                    <a:pt x="46" y="32"/>
                    <a:pt x="40" y="31"/>
                  </a:cubicBezTo>
                  <a:close/>
                  <a:moveTo>
                    <a:pt x="15" y="38"/>
                  </a:moveTo>
                  <a:cubicBezTo>
                    <a:pt x="18" y="38"/>
                    <a:pt x="21" y="38"/>
                    <a:pt x="24" y="38"/>
                  </a:cubicBezTo>
                  <a:cubicBezTo>
                    <a:pt x="24" y="36"/>
                    <a:pt x="24" y="33"/>
                    <a:pt x="24" y="31"/>
                  </a:cubicBezTo>
                  <a:cubicBezTo>
                    <a:pt x="21" y="31"/>
                    <a:pt x="18" y="31"/>
                    <a:pt x="15" y="31"/>
                  </a:cubicBezTo>
                  <a:cubicBezTo>
                    <a:pt x="15" y="33"/>
                    <a:pt x="15" y="36"/>
                    <a:pt x="15" y="38"/>
                  </a:cubicBezTo>
                  <a:close/>
                  <a:moveTo>
                    <a:pt x="26" y="38"/>
                  </a:moveTo>
                  <a:cubicBezTo>
                    <a:pt x="28" y="38"/>
                    <a:pt x="30" y="38"/>
                    <a:pt x="32" y="38"/>
                  </a:cubicBezTo>
                  <a:cubicBezTo>
                    <a:pt x="32" y="35"/>
                    <a:pt x="32" y="32"/>
                    <a:pt x="33" y="31"/>
                  </a:cubicBezTo>
                  <a:cubicBezTo>
                    <a:pt x="31" y="31"/>
                    <a:pt x="29" y="31"/>
                    <a:pt x="26" y="31"/>
                  </a:cubicBezTo>
                  <a:cubicBezTo>
                    <a:pt x="26" y="33"/>
                    <a:pt x="26" y="36"/>
                    <a:pt x="26" y="38"/>
                  </a:cubicBezTo>
                  <a:close/>
                  <a:moveTo>
                    <a:pt x="25" y="45"/>
                  </a:moveTo>
                  <a:cubicBezTo>
                    <a:pt x="25" y="47"/>
                    <a:pt x="25" y="49"/>
                    <a:pt x="25" y="51"/>
                  </a:cubicBezTo>
                  <a:cubicBezTo>
                    <a:pt x="29" y="51"/>
                    <a:pt x="29" y="52"/>
                    <a:pt x="32" y="51"/>
                  </a:cubicBezTo>
                  <a:cubicBezTo>
                    <a:pt x="32" y="49"/>
                    <a:pt x="32" y="46"/>
                    <a:pt x="32" y="44"/>
                  </a:cubicBezTo>
                  <a:cubicBezTo>
                    <a:pt x="30" y="43"/>
                    <a:pt x="28" y="44"/>
                    <a:pt x="25" y="45"/>
                  </a:cubicBezTo>
                  <a:close/>
                  <a:moveTo>
                    <a:pt x="39" y="51"/>
                  </a:moveTo>
                  <a:cubicBezTo>
                    <a:pt x="41" y="51"/>
                    <a:pt x="43" y="51"/>
                    <a:pt x="44" y="51"/>
                  </a:cubicBezTo>
                  <a:cubicBezTo>
                    <a:pt x="42" y="45"/>
                    <a:pt x="47" y="46"/>
                    <a:pt x="48" y="43"/>
                  </a:cubicBezTo>
                  <a:cubicBezTo>
                    <a:pt x="46" y="43"/>
                    <a:pt x="43" y="43"/>
                    <a:pt x="40" y="43"/>
                  </a:cubicBezTo>
                  <a:cubicBezTo>
                    <a:pt x="39" y="45"/>
                    <a:pt x="39" y="48"/>
                    <a:pt x="39" y="51"/>
                  </a:cubicBezTo>
                  <a:close/>
                  <a:moveTo>
                    <a:pt x="23" y="44"/>
                  </a:moveTo>
                  <a:cubicBezTo>
                    <a:pt x="21" y="44"/>
                    <a:pt x="18" y="44"/>
                    <a:pt x="15" y="44"/>
                  </a:cubicBezTo>
                  <a:cubicBezTo>
                    <a:pt x="15" y="46"/>
                    <a:pt x="14" y="48"/>
                    <a:pt x="14" y="51"/>
                  </a:cubicBezTo>
                  <a:cubicBezTo>
                    <a:pt x="18" y="52"/>
                    <a:pt x="27" y="49"/>
                    <a:pt x="23" y="50"/>
                  </a:cubicBezTo>
                  <a:cubicBezTo>
                    <a:pt x="10" y="51"/>
                    <a:pt x="21" y="43"/>
                    <a:pt x="23" y="44"/>
                  </a:cubicBezTo>
                  <a:close/>
                  <a:moveTo>
                    <a:pt x="38" y="64"/>
                  </a:moveTo>
                  <a:cubicBezTo>
                    <a:pt x="42" y="64"/>
                    <a:pt x="45" y="64"/>
                    <a:pt x="48" y="64"/>
                  </a:cubicBezTo>
                  <a:cubicBezTo>
                    <a:pt x="46" y="61"/>
                    <a:pt x="49" y="59"/>
                    <a:pt x="47" y="56"/>
                  </a:cubicBezTo>
                  <a:cubicBezTo>
                    <a:pt x="43" y="56"/>
                    <a:pt x="42" y="57"/>
                    <a:pt x="39" y="56"/>
                  </a:cubicBezTo>
                  <a:cubicBezTo>
                    <a:pt x="38" y="58"/>
                    <a:pt x="38" y="61"/>
                    <a:pt x="38" y="64"/>
                  </a:cubicBezTo>
                  <a:close/>
                  <a:moveTo>
                    <a:pt x="15" y="65"/>
                  </a:moveTo>
                  <a:cubicBezTo>
                    <a:pt x="15" y="63"/>
                    <a:pt x="26" y="66"/>
                    <a:pt x="22" y="63"/>
                  </a:cubicBezTo>
                  <a:cubicBezTo>
                    <a:pt x="12" y="62"/>
                    <a:pt x="14" y="57"/>
                    <a:pt x="23" y="57"/>
                  </a:cubicBezTo>
                  <a:cubicBezTo>
                    <a:pt x="20" y="57"/>
                    <a:pt x="15" y="56"/>
                    <a:pt x="13" y="58"/>
                  </a:cubicBezTo>
                  <a:cubicBezTo>
                    <a:pt x="15" y="62"/>
                    <a:pt x="12" y="63"/>
                    <a:pt x="15" y="65"/>
                  </a:cubicBezTo>
                  <a:close/>
                  <a:moveTo>
                    <a:pt x="24" y="64"/>
                  </a:moveTo>
                  <a:cubicBezTo>
                    <a:pt x="26" y="66"/>
                    <a:pt x="30" y="64"/>
                    <a:pt x="31" y="63"/>
                  </a:cubicBezTo>
                  <a:cubicBezTo>
                    <a:pt x="28" y="63"/>
                    <a:pt x="28" y="61"/>
                    <a:pt x="25" y="60"/>
                  </a:cubicBezTo>
                  <a:cubicBezTo>
                    <a:pt x="24" y="57"/>
                    <a:pt x="34" y="59"/>
                    <a:pt x="30" y="57"/>
                  </a:cubicBezTo>
                  <a:cubicBezTo>
                    <a:pt x="28" y="57"/>
                    <a:pt x="26" y="57"/>
                    <a:pt x="24" y="58"/>
                  </a:cubicBezTo>
                  <a:cubicBezTo>
                    <a:pt x="24" y="62"/>
                    <a:pt x="25" y="61"/>
                    <a:pt x="24" y="64"/>
                  </a:cubicBezTo>
                  <a:close/>
                  <a:moveTo>
                    <a:pt x="13" y="77"/>
                  </a:moveTo>
                  <a:cubicBezTo>
                    <a:pt x="16" y="77"/>
                    <a:pt x="19" y="77"/>
                    <a:pt x="22" y="77"/>
                  </a:cubicBezTo>
                  <a:cubicBezTo>
                    <a:pt x="22" y="75"/>
                    <a:pt x="22" y="72"/>
                    <a:pt x="22" y="70"/>
                  </a:cubicBezTo>
                  <a:cubicBezTo>
                    <a:pt x="19" y="69"/>
                    <a:pt x="18" y="70"/>
                    <a:pt x="13" y="69"/>
                  </a:cubicBezTo>
                  <a:cubicBezTo>
                    <a:pt x="13" y="72"/>
                    <a:pt x="13" y="74"/>
                    <a:pt x="13" y="77"/>
                  </a:cubicBezTo>
                  <a:close/>
                  <a:moveTo>
                    <a:pt x="24" y="70"/>
                  </a:moveTo>
                  <a:cubicBezTo>
                    <a:pt x="23" y="70"/>
                    <a:pt x="25" y="74"/>
                    <a:pt x="24" y="77"/>
                  </a:cubicBezTo>
                  <a:cubicBezTo>
                    <a:pt x="26" y="77"/>
                    <a:pt x="28" y="77"/>
                    <a:pt x="30" y="77"/>
                  </a:cubicBezTo>
                  <a:cubicBezTo>
                    <a:pt x="30" y="74"/>
                    <a:pt x="30" y="72"/>
                    <a:pt x="30" y="69"/>
                  </a:cubicBezTo>
                  <a:cubicBezTo>
                    <a:pt x="27" y="71"/>
                    <a:pt x="26" y="69"/>
                    <a:pt x="24" y="70"/>
                  </a:cubicBezTo>
                  <a:close/>
                  <a:moveTo>
                    <a:pt x="37" y="76"/>
                  </a:moveTo>
                  <a:cubicBezTo>
                    <a:pt x="39" y="78"/>
                    <a:pt x="46" y="78"/>
                    <a:pt x="47" y="76"/>
                  </a:cubicBezTo>
                  <a:cubicBezTo>
                    <a:pt x="47" y="74"/>
                    <a:pt x="47" y="72"/>
                    <a:pt x="47" y="70"/>
                  </a:cubicBezTo>
                  <a:cubicBezTo>
                    <a:pt x="46" y="68"/>
                    <a:pt x="41" y="69"/>
                    <a:pt x="38" y="69"/>
                  </a:cubicBezTo>
                  <a:cubicBezTo>
                    <a:pt x="39" y="72"/>
                    <a:pt x="38" y="74"/>
                    <a:pt x="37" y="76"/>
                  </a:cubicBezTo>
                  <a:close/>
                  <a:moveTo>
                    <a:pt x="12" y="90"/>
                  </a:moveTo>
                  <a:cubicBezTo>
                    <a:pt x="15" y="90"/>
                    <a:pt x="18" y="90"/>
                    <a:pt x="21" y="90"/>
                  </a:cubicBezTo>
                  <a:cubicBezTo>
                    <a:pt x="21" y="87"/>
                    <a:pt x="21" y="85"/>
                    <a:pt x="21" y="82"/>
                  </a:cubicBezTo>
                  <a:cubicBezTo>
                    <a:pt x="18" y="84"/>
                    <a:pt x="17" y="82"/>
                    <a:pt x="13" y="82"/>
                  </a:cubicBezTo>
                  <a:cubicBezTo>
                    <a:pt x="12" y="84"/>
                    <a:pt x="11" y="89"/>
                    <a:pt x="12" y="90"/>
                  </a:cubicBezTo>
                  <a:close/>
                  <a:moveTo>
                    <a:pt x="23" y="90"/>
                  </a:moveTo>
                  <a:cubicBezTo>
                    <a:pt x="25" y="90"/>
                    <a:pt x="27" y="90"/>
                    <a:pt x="29" y="90"/>
                  </a:cubicBezTo>
                  <a:cubicBezTo>
                    <a:pt x="28" y="86"/>
                    <a:pt x="31" y="84"/>
                    <a:pt x="29" y="82"/>
                  </a:cubicBezTo>
                  <a:cubicBezTo>
                    <a:pt x="27" y="82"/>
                    <a:pt x="25" y="82"/>
                    <a:pt x="23" y="82"/>
                  </a:cubicBezTo>
                  <a:cubicBezTo>
                    <a:pt x="23" y="85"/>
                    <a:pt x="23" y="87"/>
                    <a:pt x="23" y="90"/>
                  </a:cubicBezTo>
                  <a:close/>
                  <a:moveTo>
                    <a:pt x="37" y="90"/>
                  </a:moveTo>
                  <a:cubicBezTo>
                    <a:pt x="40" y="90"/>
                    <a:pt x="45" y="89"/>
                    <a:pt x="46" y="91"/>
                  </a:cubicBezTo>
                  <a:cubicBezTo>
                    <a:pt x="46" y="88"/>
                    <a:pt x="46" y="85"/>
                    <a:pt x="46" y="82"/>
                  </a:cubicBezTo>
                  <a:cubicBezTo>
                    <a:pt x="43" y="82"/>
                    <a:pt x="40" y="82"/>
                    <a:pt x="37" y="82"/>
                  </a:cubicBezTo>
                  <a:cubicBezTo>
                    <a:pt x="38" y="86"/>
                    <a:pt x="36" y="89"/>
                    <a:pt x="37" y="90"/>
                  </a:cubicBezTo>
                  <a:close/>
                  <a:moveTo>
                    <a:pt x="11" y="103"/>
                  </a:moveTo>
                  <a:cubicBezTo>
                    <a:pt x="15" y="103"/>
                    <a:pt x="19" y="104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cubicBezTo>
                    <a:pt x="19" y="94"/>
                    <a:pt x="15" y="95"/>
                    <a:pt x="11" y="95"/>
                  </a:cubicBezTo>
                  <a:cubicBezTo>
                    <a:pt x="11" y="98"/>
                    <a:pt x="11" y="101"/>
                    <a:pt x="11" y="103"/>
                  </a:cubicBezTo>
                  <a:close/>
                  <a:moveTo>
                    <a:pt x="22" y="103"/>
                  </a:moveTo>
                  <a:cubicBezTo>
                    <a:pt x="25" y="103"/>
                    <a:pt x="27" y="103"/>
                    <a:pt x="29" y="103"/>
                  </a:cubicBezTo>
                  <a:cubicBezTo>
                    <a:pt x="29" y="101"/>
                    <a:pt x="29" y="98"/>
                    <a:pt x="29" y="95"/>
                  </a:cubicBezTo>
                  <a:cubicBezTo>
                    <a:pt x="23" y="94"/>
                    <a:pt x="21" y="97"/>
                    <a:pt x="22" y="103"/>
                  </a:cubicBezTo>
                  <a:close/>
                  <a:moveTo>
                    <a:pt x="36" y="103"/>
                  </a:moveTo>
                  <a:cubicBezTo>
                    <a:pt x="39" y="103"/>
                    <a:pt x="42" y="103"/>
                    <a:pt x="45" y="103"/>
                  </a:cubicBezTo>
                  <a:cubicBezTo>
                    <a:pt x="45" y="101"/>
                    <a:pt x="45" y="98"/>
                    <a:pt x="45" y="95"/>
                  </a:cubicBezTo>
                  <a:cubicBezTo>
                    <a:pt x="42" y="95"/>
                    <a:pt x="39" y="95"/>
                    <a:pt x="36" y="95"/>
                  </a:cubicBezTo>
                  <a:cubicBezTo>
                    <a:pt x="37" y="99"/>
                    <a:pt x="35" y="102"/>
                    <a:pt x="36" y="103"/>
                  </a:cubicBezTo>
                  <a:close/>
                  <a:moveTo>
                    <a:pt x="10" y="116"/>
                  </a:moveTo>
                  <a:cubicBezTo>
                    <a:pt x="13" y="116"/>
                    <a:pt x="19" y="118"/>
                    <a:pt x="20" y="115"/>
                  </a:cubicBezTo>
                  <a:cubicBezTo>
                    <a:pt x="19" y="113"/>
                    <a:pt x="17" y="117"/>
                    <a:pt x="16" y="114"/>
                  </a:cubicBezTo>
                  <a:cubicBezTo>
                    <a:pt x="15" y="109"/>
                    <a:pt x="21" y="112"/>
                    <a:pt x="20" y="108"/>
                  </a:cubicBezTo>
                  <a:cubicBezTo>
                    <a:pt x="17" y="108"/>
                    <a:pt x="14" y="108"/>
                    <a:pt x="10" y="108"/>
                  </a:cubicBezTo>
                  <a:cubicBezTo>
                    <a:pt x="10" y="111"/>
                    <a:pt x="10" y="114"/>
                    <a:pt x="10" y="116"/>
                  </a:cubicBezTo>
                  <a:close/>
                  <a:moveTo>
                    <a:pt x="21" y="109"/>
                  </a:moveTo>
                  <a:cubicBezTo>
                    <a:pt x="21" y="112"/>
                    <a:pt x="21" y="114"/>
                    <a:pt x="21" y="116"/>
                  </a:cubicBezTo>
                  <a:cubicBezTo>
                    <a:pt x="24" y="116"/>
                    <a:pt x="26" y="116"/>
                    <a:pt x="28" y="116"/>
                  </a:cubicBezTo>
                  <a:cubicBezTo>
                    <a:pt x="27" y="113"/>
                    <a:pt x="24" y="114"/>
                    <a:pt x="27" y="110"/>
                  </a:cubicBezTo>
                  <a:cubicBezTo>
                    <a:pt x="28" y="111"/>
                    <a:pt x="27" y="112"/>
                    <a:pt x="28" y="112"/>
                  </a:cubicBezTo>
                  <a:cubicBezTo>
                    <a:pt x="28" y="111"/>
                    <a:pt x="28" y="110"/>
                    <a:pt x="28" y="108"/>
                  </a:cubicBezTo>
                  <a:cubicBezTo>
                    <a:pt x="26" y="108"/>
                    <a:pt x="23" y="108"/>
                    <a:pt x="21" y="109"/>
                  </a:cubicBezTo>
                  <a:close/>
                  <a:moveTo>
                    <a:pt x="19" y="133"/>
                  </a:moveTo>
                  <a:cubicBezTo>
                    <a:pt x="21" y="131"/>
                    <a:pt x="25" y="130"/>
                    <a:pt x="28" y="127"/>
                  </a:cubicBezTo>
                  <a:cubicBezTo>
                    <a:pt x="26" y="127"/>
                    <a:pt x="28" y="123"/>
                    <a:pt x="27" y="121"/>
                  </a:cubicBezTo>
                  <a:cubicBezTo>
                    <a:pt x="20" y="121"/>
                    <a:pt x="20" y="122"/>
                    <a:pt x="10" y="121"/>
                  </a:cubicBezTo>
                  <a:cubicBezTo>
                    <a:pt x="9" y="123"/>
                    <a:pt x="9" y="127"/>
                    <a:pt x="8" y="129"/>
                  </a:cubicBezTo>
                  <a:cubicBezTo>
                    <a:pt x="14" y="130"/>
                    <a:pt x="18" y="129"/>
                    <a:pt x="20" y="130"/>
                  </a:cubicBezTo>
                  <a:cubicBezTo>
                    <a:pt x="20" y="130"/>
                    <a:pt x="17" y="134"/>
                    <a:pt x="19" y="133"/>
                  </a:cubicBezTo>
                  <a:close/>
                  <a:moveTo>
                    <a:pt x="7" y="137"/>
                  </a:moveTo>
                  <a:cubicBezTo>
                    <a:pt x="7" y="140"/>
                    <a:pt x="9" y="140"/>
                    <a:pt x="9" y="142"/>
                  </a:cubicBezTo>
                  <a:cubicBezTo>
                    <a:pt x="12" y="142"/>
                    <a:pt x="15" y="142"/>
                    <a:pt x="18" y="142"/>
                  </a:cubicBezTo>
                  <a:cubicBezTo>
                    <a:pt x="18" y="140"/>
                    <a:pt x="18" y="137"/>
                    <a:pt x="18" y="134"/>
                  </a:cubicBezTo>
                  <a:cubicBezTo>
                    <a:pt x="15" y="134"/>
                    <a:pt x="12" y="134"/>
                    <a:pt x="9" y="134"/>
                  </a:cubicBezTo>
                  <a:cubicBezTo>
                    <a:pt x="7" y="136"/>
                    <a:pt x="11" y="140"/>
                    <a:pt x="7" y="137"/>
                  </a:cubicBezTo>
                  <a:close/>
                  <a:moveTo>
                    <a:pt x="19" y="143"/>
                  </a:moveTo>
                  <a:cubicBezTo>
                    <a:pt x="22" y="141"/>
                    <a:pt x="24" y="144"/>
                    <a:pt x="26" y="142"/>
                  </a:cubicBezTo>
                  <a:cubicBezTo>
                    <a:pt x="28" y="141"/>
                    <a:pt x="25" y="138"/>
                    <a:pt x="26" y="134"/>
                  </a:cubicBezTo>
                  <a:cubicBezTo>
                    <a:pt x="24" y="134"/>
                    <a:pt x="22" y="134"/>
                    <a:pt x="20" y="134"/>
                  </a:cubicBezTo>
                  <a:cubicBezTo>
                    <a:pt x="21" y="138"/>
                    <a:pt x="19" y="139"/>
                    <a:pt x="19" y="143"/>
                  </a:cubicBezTo>
                  <a:close/>
                  <a:moveTo>
                    <a:pt x="18" y="148"/>
                  </a:moveTo>
                  <a:cubicBezTo>
                    <a:pt x="16" y="147"/>
                    <a:pt x="12" y="147"/>
                    <a:pt x="8" y="147"/>
                  </a:cubicBezTo>
                  <a:cubicBezTo>
                    <a:pt x="9" y="151"/>
                    <a:pt x="4" y="156"/>
                    <a:pt x="7" y="159"/>
                  </a:cubicBezTo>
                  <a:cubicBezTo>
                    <a:pt x="8" y="155"/>
                    <a:pt x="17" y="161"/>
                    <a:pt x="10" y="156"/>
                  </a:cubicBezTo>
                  <a:cubicBezTo>
                    <a:pt x="17" y="156"/>
                    <a:pt x="19" y="156"/>
                    <a:pt x="25" y="156"/>
                  </a:cubicBezTo>
                  <a:cubicBezTo>
                    <a:pt x="27" y="155"/>
                    <a:pt x="26" y="151"/>
                    <a:pt x="26" y="148"/>
                  </a:cubicBezTo>
                  <a:cubicBezTo>
                    <a:pt x="22" y="148"/>
                    <a:pt x="23" y="148"/>
                    <a:pt x="20" y="147"/>
                  </a:cubicBezTo>
                  <a:cubicBezTo>
                    <a:pt x="18" y="148"/>
                    <a:pt x="21" y="153"/>
                    <a:pt x="17" y="152"/>
                  </a:cubicBezTo>
                  <a:cubicBezTo>
                    <a:pt x="17" y="150"/>
                    <a:pt x="18" y="150"/>
                    <a:pt x="18" y="148"/>
                  </a:cubicBezTo>
                  <a:close/>
                  <a:moveTo>
                    <a:pt x="5" y="168"/>
                  </a:moveTo>
                  <a:cubicBezTo>
                    <a:pt x="8" y="170"/>
                    <a:pt x="12" y="169"/>
                    <a:pt x="16" y="169"/>
                  </a:cubicBezTo>
                  <a:cubicBezTo>
                    <a:pt x="17" y="165"/>
                    <a:pt x="15" y="169"/>
                    <a:pt x="12" y="168"/>
                  </a:cubicBezTo>
                  <a:cubicBezTo>
                    <a:pt x="9" y="162"/>
                    <a:pt x="18" y="162"/>
                    <a:pt x="16" y="161"/>
                  </a:cubicBezTo>
                  <a:cubicBezTo>
                    <a:pt x="11" y="161"/>
                    <a:pt x="11" y="161"/>
                    <a:pt x="7" y="160"/>
                  </a:cubicBezTo>
                  <a:cubicBezTo>
                    <a:pt x="7" y="164"/>
                    <a:pt x="8" y="168"/>
                    <a:pt x="5" y="168"/>
                  </a:cubicBezTo>
                  <a:close/>
                  <a:moveTo>
                    <a:pt x="26" y="168"/>
                  </a:moveTo>
                  <a:cubicBezTo>
                    <a:pt x="24" y="168"/>
                    <a:pt x="26" y="163"/>
                    <a:pt x="25" y="161"/>
                  </a:cubicBezTo>
                  <a:cubicBezTo>
                    <a:pt x="23" y="161"/>
                    <a:pt x="21" y="161"/>
                    <a:pt x="18" y="161"/>
                  </a:cubicBezTo>
                  <a:cubicBezTo>
                    <a:pt x="18" y="165"/>
                    <a:pt x="19" y="170"/>
                    <a:pt x="16" y="171"/>
                  </a:cubicBezTo>
                  <a:cubicBezTo>
                    <a:pt x="21" y="171"/>
                    <a:pt x="24" y="168"/>
                    <a:pt x="26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7"/>
            <p:cNvSpPr>
              <a:spLocks/>
            </p:cNvSpPr>
            <p:nvPr/>
          </p:nvSpPr>
          <p:spPr bwMode="auto">
            <a:xfrm>
              <a:off x="2235200" y="4221163"/>
              <a:ext cx="41275" cy="30163"/>
            </a:xfrm>
            <a:custGeom>
              <a:avLst/>
              <a:gdLst>
                <a:gd name="T0" fmla="*/ 1 w 11"/>
                <a:gd name="T1" fmla="*/ 0 h 8"/>
                <a:gd name="T2" fmla="*/ 11 w 11"/>
                <a:gd name="T3" fmla="*/ 0 h 8"/>
                <a:gd name="T4" fmla="*/ 11 w 11"/>
                <a:gd name="T5" fmla="*/ 7 h 8"/>
                <a:gd name="T6" fmla="*/ 2 w 11"/>
                <a:gd name="T7" fmla="*/ 8 h 8"/>
                <a:gd name="T8" fmla="*/ 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4" y="0"/>
                    <a:pt x="7" y="0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ubicBezTo>
                    <a:pt x="8" y="8"/>
                    <a:pt x="5" y="6"/>
                    <a:pt x="2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8"/>
            <p:cNvSpPr>
              <a:spLocks/>
            </p:cNvSpPr>
            <p:nvPr/>
          </p:nvSpPr>
          <p:spPr bwMode="auto">
            <a:xfrm>
              <a:off x="2133600" y="4265613"/>
              <a:ext cx="46037" cy="34925"/>
            </a:xfrm>
            <a:custGeom>
              <a:avLst/>
              <a:gdLst>
                <a:gd name="T0" fmla="*/ 10 w 12"/>
                <a:gd name="T1" fmla="*/ 1 h 9"/>
                <a:gd name="T2" fmla="*/ 10 w 12"/>
                <a:gd name="T3" fmla="*/ 9 h 9"/>
                <a:gd name="T4" fmla="*/ 1 w 12"/>
                <a:gd name="T5" fmla="*/ 9 h 9"/>
                <a:gd name="T6" fmla="*/ 10 w 12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2" y="3"/>
                    <a:pt x="10" y="5"/>
                    <a:pt x="10" y="9"/>
                  </a:cubicBezTo>
                  <a:cubicBezTo>
                    <a:pt x="7" y="9"/>
                    <a:pt x="4" y="9"/>
                    <a:pt x="1" y="9"/>
                  </a:cubicBezTo>
                  <a:cubicBezTo>
                    <a:pt x="0" y="2"/>
                    <a:pt x="4" y="0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9"/>
            <p:cNvSpPr>
              <a:spLocks/>
            </p:cNvSpPr>
            <p:nvPr/>
          </p:nvSpPr>
          <p:spPr bwMode="auto">
            <a:xfrm>
              <a:off x="2179638" y="4270376"/>
              <a:ext cx="30162" cy="33338"/>
            </a:xfrm>
            <a:custGeom>
              <a:avLst/>
              <a:gdLst>
                <a:gd name="T0" fmla="*/ 8 w 8"/>
                <a:gd name="T1" fmla="*/ 0 h 9"/>
                <a:gd name="T2" fmla="*/ 7 w 8"/>
                <a:gd name="T3" fmla="*/ 7 h 9"/>
                <a:gd name="T4" fmla="*/ 0 w 8"/>
                <a:gd name="T5" fmla="*/ 7 h 9"/>
                <a:gd name="T6" fmla="*/ 0 w 8"/>
                <a:gd name="T7" fmla="*/ 1 h 9"/>
                <a:gd name="T8" fmla="*/ 8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6" y="2"/>
                    <a:pt x="2" y="5"/>
                    <a:pt x="7" y="7"/>
                  </a:cubicBezTo>
                  <a:cubicBezTo>
                    <a:pt x="6" y="9"/>
                    <a:pt x="1" y="8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0"/>
            <p:cNvSpPr>
              <a:spLocks/>
            </p:cNvSpPr>
            <p:nvPr/>
          </p:nvSpPr>
          <p:spPr bwMode="auto">
            <a:xfrm>
              <a:off x="1878013" y="4273551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0 h 8"/>
                <a:gd name="T4" fmla="*/ 6 w 6"/>
                <a:gd name="T5" fmla="*/ 7 h 8"/>
                <a:gd name="T6" fmla="*/ 0 w 6"/>
                <a:gd name="T7" fmla="*/ 7 h 8"/>
                <a:gd name="T8" fmla="*/ 1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5" y="0"/>
                    <a:pt x="6" y="0"/>
                  </a:cubicBezTo>
                  <a:cubicBezTo>
                    <a:pt x="6" y="2"/>
                    <a:pt x="6" y="5"/>
                    <a:pt x="6" y="7"/>
                  </a:cubicBezTo>
                  <a:cubicBezTo>
                    <a:pt x="3" y="7"/>
                    <a:pt x="3" y="8"/>
                    <a:pt x="0" y="7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1"/>
            <p:cNvSpPr>
              <a:spLocks/>
            </p:cNvSpPr>
            <p:nvPr/>
          </p:nvSpPr>
          <p:spPr bwMode="auto">
            <a:xfrm>
              <a:off x="2235200" y="4318001"/>
              <a:ext cx="34925" cy="34925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0 h 9"/>
                <a:gd name="T4" fmla="*/ 9 w 9"/>
                <a:gd name="T5" fmla="*/ 7 h 9"/>
                <a:gd name="T6" fmla="*/ 0 w 9"/>
                <a:gd name="T7" fmla="*/ 7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2"/>
                    <a:pt x="9" y="5"/>
                    <a:pt x="9" y="7"/>
                  </a:cubicBezTo>
                  <a:cubicBezTo>
                    <a:pt x="5" y="6"/>
                    <a:pt x="1" y="9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2"/>
            <p:cNvSpPr>
              <a:spLocks/>
            </p:cNvSpPr>
            <p:nvPr/>
          </p:nvSpPr>
          <p:spPr bwMode="auto">
            <a:xfrm>
              <a:off x="2174875" y="4367213"/>
              <a:ext cx="30162" cy="34925"/>
            </a:xfrm>
            <a:custGeom>
              <a:avLst/>
              <a:gdLst>
                <a:gd name="T0" fmla="*/ 1 w 8"/>
                <a:gd name="T1" fmla="*/ 0 h 9"/>
                <a:gd name="T2" fmla="*/ 8 w 8"/>
                <a:gd name="T3" fmla="*/ 0 h 9"/>
                <a:gd name="T4" fmla="*/ 8 w 8"/>
                <a:gd name="T5" fmla="*/ 7 h 9"/>
                <a:gd name="T6" fmla="*/ 0 w 8"/>
                <a:gd name="T7" fmla="*/ 8 h 9"/>
                <a:gd name="T8" fmla="*/ 1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5" y="7"/>
                    <a:pt x="4" y="9"/>
                    <a:pt x="0" y="8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3"/>
            <p:cNvSpPr>
              <a:spLocks/>
            </p:cNvSpPr>
            <p:nvPr/>
          </p:nvSpPr>
          <p:spPr bwMode="auto">
            <a:xfrm>
              <a:off x="2133600" y="4367213"/>
              <a:ext cx="34925" cy="34925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0 h 9"/>
                <a:gd name="T4" fmla="*/ 6 w 9"/>
                <a:gd name="T5" fmla="*/ 1 h 9"/>
                <a:gd name="T6" fmla="*/ 8 w 9"/>
                <a:gd name="T7" fmla="*/ 7 h 9"/>
                <a:gd name="T8" fmla="*/ 0 w 9"/>
                <a:gd name="T9" fmla="*/ 8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4" y="3"/>
                    <a:pt x="3" y="8"/>
                    <a:pt x="8" y="7"/>
                  </a:cubicBezTo>
                  <a:cubicBezTo>
                    <a:pt x="8" y="9"/>
                    <a:pt x="3" y="7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4"/>
            <p:cNvSpPr>
              <a:spLocks/>
            </p:cNvSpPr>
            <p:nvPr/>
          </p:nvSpPr>
          <p:spPr bwMode="auto">
            <a:xfrm>
              <a:off x="2171700" y="4416426"/>
              <a:ext cx="33337" cy="30163"/>
            </a:xfrm>
            <a:custGeom>
              <a:avLst/>
              <a:gdLst>
                <a:gd name="T0" fmla="*/ 1 w 9"/>
                <a:gd name="T1" fmla="*/ 0 h 8"/>
                <a:gd name="T2" fmla="*/ 7 w 9"/>
                <a:gd name="T3" fmla="*/ 0 h 8"/>
                <a:gd name="T4" fmla="*/ 7 w 9"/>
                <a:gd name="T5" fmla="*/ 8 h 8"/>
                <a:gd name="T6" fmla="*/ 1 w 9"/>
                <a:gd name="T7" fmla="*/ 8 h 8"/>
                <a:gd name="T8" fmla="*/ 1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2"/>
                    <a:pt x="7" y="4"/>
                    <a:pt x="7" y="8"/>
                  </a:cubicBezTo>
                  <a:cubicBezTo>
                    <a:pt x="5" y="8"/>
                    <a:pt x="3" y="8"/>
                    <a:pt x="1" y="8"/>
                  </a:cubicBezTo>
                  <a:cubicBezTo>
                    <a:pt x="0" y="5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5"/>
            <p:cNvSpPr>
              <a:spLocks/>
            </p:cNvSpPr>
            <p:nvPr/>
          </p:nvSpPr>
          <p:spPr bwMode="auto">
            <a:xfrm>
              <a:off x="1919288" y="4416426"/>
              <a:ext cx="41275" cy="30163"/>
            </a:xfrm>
            <a:custGeom>
              <a:avLst/>
              <a:gdLst>
                <a:gd name="T0" fmla="*/ 1 w 11"/>
                <a:gd name="T1" fmla="*/ 0 h 8"/>
                <a:gd name="T2" fmla="*/ 9 w 11"/>
                <a:gd name="T3" fmla="*/ 0 h 8"/>
                <a:gd name="T4" fmla="*/ 10 w 11"/>
                <a:gd name="T5" fmla="*/ 8 h 8"/>
                <a:gd name="T6" fmla="*/ 0 w 11"/>
                <a:gd name="T7" fmla="*/ 8 h 8"/>
                <a:gd name="T8" fmla="*/ 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4" y="1"/>
                    <a:pt x="5" y="0"/>
                    <a:pt x="9" y="0"/>
                  </a:cubicBezTo>
                  <a:cubicBezTo>
                    <a:pt x="11" y="3"/>
                    <a:pt x="8" y="5"/>
                    <a:pt x="10" y="8"/>
                  </a:cubicBezTo>
                  <a:cubicBezTo>
                    <a:pt x="7" y="8"/>
                    <a:pt x="4" y="8"/>
                    <a:pt x="0" y="8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6"/>
            <p:cNvSpPr>
              <a:spLocks noEditPoints="1"/>
            </p:cNvSpPr>
            <p:nvPr/>
          </p:nvSpPr>
          <p:spPr bwMode="auto">
            <a:xfrm>
              <a:off x="3965575" y="4454526"/>
              <a:ext cx="131762" cy="139700"/>
            </a:xfrm>
            <a:custGeom>
              <a:avLst/>
              <a:gdLst>
                <a:gd name="T0" fmla="*/ 0 w 35"/>
                <a:gd name="T1" fmla="*/ 0 h 37"/>
                <a:gd name="T2" fmla="*/ 30 w 35"/>
                <a:gd name="T3" fmla="*/ 0 h 37"/>
                <a:gd name="T4" fmla="*/ 29 w 35"/>
                <a:gd name="T5" fmla="*/ 28 h 37"/>
                <a:gd name="T6" fmla="*/ 32 w 35"/>
                <a:gd name="T7" fmla="*/ 29 h 37"/>
                <a:gd name="T8" fmla="*/ 31 w 35"/>
                <a:gd name="T9" fmla="*/ 35 h 37"/>
                <a:gd name="T10" fmla="*/ 18 w 35"/>
                <a:gd name="T11" fmla="*/ 33 h 37"/>
                <a:gd name="T12" fmla="*/ 2 w 35"/>
                <a:gd name="T13" fmla="*/ 35 h 37"/>
                <a:gd name="T14" fmla="*/ 2 w 35"/>
                <a:gd name="T15" fmla="*/ 15 h 37"/>
                <a:gd name="T16" fmla="*/ 9 w 35"/>
                <a:gd name="T17" fmla="*/ 15 h 37"/>
                <a:gd name="T18" fmla="*/ 2 w 35"/>
                <a:gd name="T19" fmla="*/ 14 h 37"/>
                <a:gd name="T20" fmla="*/ 0 w 35"/>
                <a:gd name="T21" fmla="*/ 0 h 37"/>
                <a:gd name="T22" fmla="*/ 6 w 35"/>
                <a:gd name="T23" fmla="*/ 29 h 37"/>
                <a:gd name="T24" fmla="*/ 11 w 35"/>
                <a:gd name="T25" fmla="*/ 28 h 37"/>
                <a:gd name="T26" fmla="*/ 8 w 35"/>
                <a:gd name="T27" fmla="*/ 28 h 37"/>
                <a:gd name="T28" fmla="*/ 7 w 35"/>
                <a:gd name="T29" fmla="*/ 24 h 37"/>
                <a:gd name="T30" fmla="*/ 6 w 35"/>
                <a:gd name="T3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10" y="1"/>
                    <a:pt x="20" y="1"/>
                    <a:pt x="30" y="0"/>
                  </a:cubicBezTo>
                  <a:cubicBezTo>
                    <a:pt x="30" y="10"/>
                    <a:pt x="35" y="24"/>
                    <a:pt x="29" y="28"/>
                  </a:cubicBezTo>
                  <a:cubicBezTo>
                    <a:pt x="29" y="29"/>
                    <a:pt x="30" y="29"/>
                    <a:pt x="32" y="29"/>
                  </a:cubicBezTo>
                  <a:cubicBezTo>
                    <a:pt x="32" y="32"/>
                    <a:pt x="30" y="33"/>
                    <a:pt x="31" y="35"/>
                  </a:cubicBezTo>
                  <a:cubicBezTo>
                    <a:pt x="23" y="32"/>
                    <a:pt x="26" y="37"/>
                    <a:pt x="18" y="33"/>
                  </a:cubicBezTo>
                  <a:cubicBezTo>
                    <a:pt x="24" y="37"/>
                    <a:pt x="4" y="35"/>
                    <a:pt x="2" y="35"/>
                  </a:cubicBezTo>
                  <a:cubicBezTo>
                    <a:pt x="4" y="25"/>
                    <a:pt x="0" y="23"/>
                    <a:pt x="2" y="15"/>
                  </a:cubicBezTo>
                  <a:cubicBezTo>
                    <a:pt x="7" y="15"/>
                    <a:pt x="6" y="16"/>
                    <a:pt x="9" y="15"/>
                  </a:cubicBezTo>
                  <a:cubicBezTo>
                    <a:pt x="9" y="13"/>
                    <a:pt x="5" y="15"/>
                    <a:pt x="2" y="14"/>
                  </a:cubicBezTo>
                  <a:cubicBezTo>
                    <a:pt x="2" y="9"/>
                    <a:pt x="0" y="6"/>
                    <a:pt x="0" y="0"/>
                  </a:cubicBezTo>
                  <a:close/>
                  <a:moveTo>
                    <a:pt x="6" y="29"/>
                  </a:moveTo>
                  <a:cubicBezTo>
                    <a:pt x="8" y="29"/>
                    <a:pt x="12" y="30"/>
                    <a:pt x="11" y="28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9" y="27"/>
                    <a:pt x="9" y="21"/>
                    <a:pt x="7" y="24"/>
                  </a:cubicBezTo>
                  <a:cubicBezTo>
                    <a:pt x="8" y="26"/>
                    <a:pt x="7" y="28"/>
                    <a:pt x="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7"/>
            <p:cNvSpPr>
              <a:spLocks/>
            </p:cNvSpPr>
            <p:nvPr/>
          </p:nvSpPr>
          <p:spPr bwMode="auto">
            <a:xfrm>
              <a:off x="2127250" y="4465638"/>
              <a:ext cx="36512" cy="30163"/>
            </a:xfrm>
            <a:custGeom>
              <a:avLst/>
              <a:gdLst>
                <a:gd name="T0" fmla="*/ 1 w 10"/>
                <a:gd name="T1" fmla="*/ 0 h 8"/>
                <a:gd name="T2" fmla="*/ 10 w 10"/>
                <a:gd name="T3" fmla="*/ 0 h 8"/>
                <a:gd name="T4" fmla="*/ 10 w 10"/>
                <a:gd name="T5" fmla="*/ 8 h 8"/>
                <a:gd name="T6" fmla="*/ 1 w 10"/>
                <a:gd name="T7" fmla="*/ 8 h 8"/>
                <a:gd name="T8" fmla="*/ 1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0" y="3"/>
                    <a:pt x="10" y="5"/>
                    <a:pt x="10" y="8"/>
                  </a:cubicBezTo>
                  <a:cubicBezTo>
                    <a:pt x="7" y="8"/>
                    <a:pt x="4" y="8"/>
                    <a:pt x="1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8"/>
            <p:cNvSpPr>
              <a:spLocks/>
            </p:cNvSpPr>
            <p:nvPr/>
          </p:nvSpPr>
          <p:spPr bwMode="auto">
            <a:xfrm>
              <a:off x="2171700" y="4465638"/>
              <a:ext cx="30162" cy="30163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0 h 8"/>
                <a:gd name="T4" fmla="*/ 6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2"/>
                    <a:pt x="6" y="4"/>
                    <a:pt x="6" y="8"/>
                  </a:cubicBezTo>
                  <a:cubicBezTo>
                    <a:pt x="4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9"/>
            <p:cNvSpPr>
              <a:spLocks/>
            </p:cNvSpPr>
            <p:nvPr/>
          </p:nvSpPr>
          <p:spPr bwMode="auto">
            <a:xfrm>
              <a:off x="1825625" y="4465638"/>
              <a:ext cx="33337" cy="30163"/>
            </a:xfrm>
            <a:custGeom>
              <a:avLst/>
              <a:gdLst>
                <a:gd name="T0" fmla="*/ 0 w 9"/>
                <a:gd name="T1" fmla="*/ 0 h 8"/>
                <a:gd name="T2" fmla="*/ 9 w 9"/>
                <a:gd name="T3" fmla="*/ 1 h 8"/>
                <a:gd name="T4" fmla="*/ 9 w 9"/>
                <a:gd name="T5" fmla="*/ 8 h 8"/>
                <a:gd name="T6" fmla="*/ 0 w 9"/>
                <a:gd name="T7" fmla="*/ 8 h 8"/>
                <a:gd name="T8" fmla="*/ 0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5" y="1"/>
                    <a:pt x="6" y="0"/>
                    <a:pt x="9" y="1"/>
                  </a:cubicBezTo>
                  <a:cubicBezTo>
                    <a:pt x="9" y="3"/>
                    <a:pt x="9" y="6"/>
                    <a:pt x="9" y="8"/>
                  </a:cubicBez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0"/>
            <p:cNvSpPr>
              <a:spLocks/>
            </p:cNvSpPr>
            <p:nvPr/>
          </p:nvSpPr>
          <p:spPr bwMode="auto">
            <a:xfrm>
              <a:off x="4097338" y="4446588"/>
              <a:ext cx="128587" cy="147638"/>
            </a:xfrm>
            <a:custGeom>
              <a:avLst/>
              <a:gdLst>
                <a:gd name="T0" fmla="*/ 29 w 34"/>
                <a:gd name="T1" fmla="*/ 34 h 39"/>
                <a:gd name="T2" fmla="*/ 17 w 34"/>
                <a:gd name="T3" fmla="*/ 35 h 39"/>
                <a:gd name="T4" fmla="*/ 5 w 34"/>
                <a:gd name="T5" fmla="*/ 37 h 39"/>
                <a:gd name="T6" fmla="*/ 3 w 34"/>
                <a:gd name="T7" fmla="*/ 16 h 39"/>
                <a:gd name="T8" fmla="*/ 9 w 34"/>
                <a:gd name="T9" fmla="*/ 16 h 39"/>
                <a:gd name="T10" fmla="*/ 3 w 34"/>
                <a:gd name="T11" fmla="*/ 14 h 39"/>
                <a:gd name="T12" fmla="*/ 2 w 34"/>
                <a:gd name="T13" fmla="*/ 2 h 39"/>
                <a:gd name="T14" fmla="*/ 32 w 34"/>
                <a:gd name="T15" fmla="*/ 2 h 39"/>
                <a:gd name="T16" fmla="*/ 33 w 34"/>
                <a:gd name="T17" fmla="*/ 22 h 39"/>
                <a:gd name="T18" fmla="*/ 26 w 34"/>
                <a:gd name="T19" fmla="*/ 22 h 39"/>
                <a:gd name="T20" fmla="*/ 32 w 34"/>
                <a:gd name="T21" fmla="*/ 23 h 39"/>
                <a:gd name="T22" fmla="*/ 33 w 34"/>
                <a:gd name="T23" fmla="*/ 29 h 39"/>
                <a:gd name="T24" fmla="*/ 19 w 34"/>
                <a:gd name="T25" fmla="*/ 29 h 39"/>
                <a:gd name="T26" fmla="*/ 33 w 34"/>
                <a:gd name="T27" fmla="*/ 30 h 39"/>
                <a:gd name="T28" fmla="*/ 34 w 34"/>
                <a:gd name="T29" fmla="*/ 32 h 39"/>
                <a:gd name="T30" fmla="*/ 29 w 34"/>
                <a:gd name="T31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9">
                  <a:moveTo>
                    <a:pt x="29" y="34"/>
                  </a:moveTo>
                  <a:cubicBezTo>
                    <a:pt x="27" y="38"/>
                    <a:pt x="18" y="38"/>
                    <a:pt x="17" y="35"/>
                  </a:cubicBezTo>
                  <a:cubicBezTo>
                    <a:pt x="14" y="39"/>
                    <a:pt x="9" y="36"/>
                    <a:pt x="5" y="37"/>
                  </a:cubicBezTo>
                  <a:cubicBezTo>
                    <a:pt x="3" y="31"/>
                    <a:pt x="2" y="24"/>
                    <a:pt x="3" y="16"/>
                  </a:cubicBezTo>
                  <a:cubicBezTo>
                    <a:pt x="4" y="14"/>
                    <a:pt x="5" y="17"/>
                    <a:pt x="9" y="16"/>
                  </a:cubicBezTo>
                  <a:cubicBezTo>
                    <a:pt x="8" y="14"/>
                    <a:pt x="5" y="14"/>
                    <a:pt x="3" y="14"/>
                  </a:cubicBezTo>
                  <a:cubicBezTo>
                    <a:pt x="4" y="10"/>
                    <a:pt x="0" y="8"/>
                    <a:pt x="2" y="2"/>
                  </a:cubicBezTo>
                  <a:cubicBezTo>
                    <a:pt x="12" y="3"/>
                    <a:pt x="23" y="0"/>
                    <a:pt x="32" y="2"/>
                  </a:cubicBezTo>
                  <a:cubicBezTo>
                    <a:pt x="32" y="11"/>
                    <a:pt x="32" y="14"/>
                    <a:pt x="33" y="22"/>
                  </a:cubicBezTo>
                  <a:cubicBezTo>
                    <a:pt x="30" y="22"/>
                    <a:pt x="28" y="22"/>
                    <a:pt x="26" y="22"/>
                  </a:cubicBezTo>
                  <a:cubicBezTo>
                    <a:pt x="26" y="23"/>
                    <a:pt x="32" y="24"/>
                    <a:pt x="32" y="23"/>
                  </a:cubicBezTo>
                  <a:cubicBezTo>
                    <a:pt x="34" y="23"/>
                    <a:pt x="32" y="27"/>
                    <a:pt x="33" y="29"/>
                  </a:cubicBezTo>
                  <a:cubicBezTo>
                    <a:pt x="26" y="27"/>
                    <a:pt x="27" y="29"/>
                    <a:pt x="19" y="29"/>
                  </a:cubicBezTo>
                  <a:cubicBezTo>
                    <a:pt x="21" y="31"/>
                    <a:pt x="28" y="30"/>
                    <a:pt x="33" y="30"/>
                  </a:cubicBezTo>
                  <a:cubicBezTo>
                    <a:pt x="32" y="31"/>
                    <a:pt x="33" y="32"/>
                    <a:pt x="34" y="32"/>
                  </a:cubicBezTo>
                  <a:cubicBezTo>
                    <a:pt x="31" y="35"/>
                    <a:pt x="30" y="37"/>
                    <a:pt x="29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1"/>
            <p:cNvSpPr>
              <a:spLocks/>
            </p:cNvSpPr>
            <p:nvPr/>
          </p:nvSpPr>
          <p:spPr bwMode="auto">
            <a:xfrm>
              <a:off x="3816350" y="4473576"/>
              <a:ext cx="107950" cy="52388"/>
            </a:xfrm>
            <a:custGeom>
              <a:avLst/>
              <a:gdLst>
                <a:gd name="T0" fmla="*/ 28 w 29"/>
                <a:gd name="T1" fmla="*/ 0 h 14"/>
                <a:gd name="T2" fmla="*/ 27 w 29"/>
                <a:gd name="T3" fmla="*/ 5 h 14"/>
                <a:gd name="T4" fmla="*/ 23 w 29"/>
                <a:gd name="T5" fmla="*/ 1 h 14"/>
                <a:gd name="T6" fmla="*/ 21 w 29"/>
                <a:gd name="T7" fmla="*/ 5 h 14"/>
                <a:gd name="T8" fmla="*/ 17 w 29"/>
                <a:gd name="T9" fmla="*/ 2 h 14"/>
                <a:gd name="T10" fmla="*/ 16 w 29"/>
                <a:gd name="T11" fmla="*/ 5 h 14"/>
                <a:gd name="T12" fmla="*/ 11 w 29"/>
                <a:gd name="T13" fmla="*/ 2 h 14"/>
                <a:gd name="T14" fmla="*/ 9 w 29"/>
                <a:gd name="T15" fmla="*/ 6 h 14"/>
                <a:gd name="T16" fmla="*/ 16 w 29"/>
                <a:gd name="T17" fmla="*/ 9 h 14"/>
                <a:gd name="T18" fmla="*/ 18 w 29"/>
                <a:gd name="T19" fmla="*/ 6 h 14"/>
                <a:gd name="T20" fmla="*/ 28 w 29"/>
                <a:gd name="T21" fmla="*/ 7 h 14"/>
                <a:gd name="T22" fmla="*/ 28 w 29"/>
                <a:gd name="T23" fmla="*/ 13 h 14"/>
                <a:gd name="T24" fmla="*/ 20 w 29"/>
                <a:gd name="T25" fmla="*/ 13 h 14"/>
                <a:gd name="T26" fmla="*/ 20 w 29"/>
                <a:gd name="T27" fmla="*/ 10 h 14"/>
                <a:gd name="T28" fmla="*/ 13 w 29"/>
                <a:gd name="T29" fmla="*/ 10 h 14"/>
                <a:gd name="T30" fmla="*/ 8 w 29"/>
                <a:gd name="T31" fmla="*/ 13 h 14"/>
                <a:gd name="T32" fmla="*/ 5 w 29"/>
                <a:gd name="T33" fmla="*/ 9 h 14"/>
                <a:gd name="T34" fmla="*/ 8 w 29"/>
                <a:gd name="T35" fmla="*/ 5 h 14"/>
                <a:gd name="T36" fmla="*/ 28 w 29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4">
                  <a:moveTo>
                    <a:pt x="28" y="0"/>
                  </a:moveTo>
                  <a:cubicBezTo>
                    <a:pt x="29" y="3"/>
                    <a:pt x="27" y="2"/>
                    <a:pt x="27" y="5"/>
                  </a:cubicBezTo>
                  <a:cubicBezTo>
                    <a:pt x="26" y="4"/>
                    <a:pt x="22" y="5"/>
                    <a:pt x="23" y="1"/>
                  </a:cubicBezTo>
                  <a:cubicBezTo>
                    <a:pt x="22" y="1"/>
                    <a:pt x="23" y="5"/>
                    <a:pt x="21" y="5"/>
                  </a:cubicBezTo>
                  <a:cubicBezTo>
                    <a:pt x="21" y="4"/>
                    <a:pt x="17" y="5"/>
                    <a:pt x="17" y="2"/>
                  </a:cubicBezTo>
                  <a:cubicBezTo>
                    <a:pt x="16" y="2"/>
                    <a:pt x="17" y="4"/>
                    <a:pt x="16" y="5"/>
                  </a:cubicBezTo>
                  <a:cubicBezTo>
                    <a:pt x="13" y="4"/>
                    <a:pt x="11" y="7"/>
                    <a:pt x="11" y="2"/>
                  </a:cubicBezTo>
                  <a:cubicBezTo>
                    <a:pt x="10" y="2"/>
                    <a:pt x="11" y="6"/>
                    <a:pt x="9" y="6"/>
                  </a:cubicBezTo>
                  <a:cubicBezTo>
                    <a:pt x="10" y="9"/>
                    <a:pt x="18" y="5"/>
                    <a:pt x="16" y="9"/>
                  </a:cubicBezTo>
                  <a:cubicBezTo>
                    <a:pt x="17" y="8"/>
                    <a:pt x="18" y="7"/>
                    <a:pt x="18" y="6"/>
                  </a:cubicBezTo>
                  <a:cubicBezTo>
                    <a:pt x="22" y="6"/>
                    <a:pt x="24" y="8"/>
                    <a:pt x="28" y="7"/>
                  </a:cubicBezTo>
                  <a:cubicBezTo>
                    <a:pt x="28" y="9"/>
                    <a:pt x="28" y="11"/>
                    <a:pt x="28" y="13"/>
                  </a:cubicBezTo>
                  <a:cubicBezTo>
                    <a:pt x="26" y="13"/>
                    <a:pt x="23" y="13"/>
                    <a:pt x="20" y="13"/>
                  </a:cubicBezTo>
                  <a:cubicBezTo>
                    <a:pt x="20" y="12"/>
                    <a:pt x="20" y="11"/>
                    <a:pt x="20" y="10"/>
                  </a:cubicBezTo>
                  <a:cubicBezTo>
                    <a:pt x="18" y="13"/>
                    <a:pt x="15" y="13"/>
                    <a:pt x="13" y="10"/>
                  </a:cubicBezTo>
                  <a:cubicBezTo>
                    <a:pt x="12" y="11"/>
                    <a:pt x="12" y="14"/>
                    <a:pt x="8" y="13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5" y="7"/>
                    <a:pt x="9" y="8"/>
                    <a:pt x="8" y="5"/>
                  </a:cubicBezTo>
                  <a:cubicBezTo>
                    <a:pt x="0" y="0"/>
                    <a:pt x="18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2"/>
            <p:cNvSpPr>
              <a:spLocks/>
            </p:cNvSpPr>
            <p:nvPr/>
          </p:nvSpPr>
          <p:spPr bwMode="auto">
            <a:xfrm>
              <a:off x="4237038" y="4462463"/>
              <a:ext cx="112712" cy="104775"/>
            </a:xfrm>
            <a:custGeom>
              <a:avLst/>
              <a:gdLst>
                <a:gd name="T0" fmla="*/ 29 w 30"/>
                <a:gd name="T1" fmla="*/ 1 h 28"/>
                <a:gd name="T2" fmla="*/ 29 w 30"/>
                <a:gd name="T3" fmla="*/ 10 h 28"/>
                <a:gd name="T4" fmla="*/ 23 w 30"/>
                <a:gd name="T5" fmla="*/ 14 h 28"/>
                <a:gd name="T6" fmla="*/ 30 w 30"/>
                <a:gd name="T7" fmla="*/ 15 h 28"/>
                <a:gd name="T8" fmla="*/ 30 w 30"/>
                <a:gd name="T9" fmla="*/ 28 h 28"/>
                <a:gd name="T10" fmla="*/ 3 w 30"/>
                <a:gd name="T11" fmla="*/ 28 h 28"/>
                <a:gd name="T12" fmla="*/ 3 w 30"/>
                <a:gd name="T13" fmla="*/ 22 h 28"/>
                <a:gd name="T14" fmla="*/ 19 w 30"/>
                <a:gd name="T15" fmla="*/ 22 h 28"/>
                <a:gd name="T16" fmla="*/ 19 w 30"/>
                <a:gd name="T17" fmla="*/ 18 h 28"/>
                <a:gd name="T18" fmla="*/ 13 w 30"/>
                <a:gd name="T19" fmla="*/ 17 h 28"/>
                <a:gd name="T20" fmla="*/ 12 w 30"/>
                <a:gd name="T21" fmla="*/ 21 h 28"/>
                <a:gd name="T22" fmla="*/ 3 w 30"/>
                <a:gd name="T23" fmla="*/ 21 h 28"/>
                <a:gd name="T24" fmla="*/ 2 w 30"/>
                <a:gd name="T25" fmla="*/ 16 h 28"/>
                <a:gd name="T26" fmla="*/ 7 w 30"/>
                <a:gd name="T27" fmla="*/ 15 h 28"/>
                <a:gd name="T28" fmla="*/ 2 w 30"/>
                <a:gd name="T29" fmla="*/ 9 h 28"/>
                <a:gd name="T30" fmla="*/ 7 w 30"/>
                <a:gd name="T31" fmla="*/ 9 h 28"/>
                <a:gd name="T32" fmla="*/ 2 w 30"/>
                <a:gd name="T33" fmla="*/ 8 h 28"/>
                <a:gd name="T34" fmla="*/ 1 w 30"/>
                <a:gd name="T35" fmla="*/ 2 h 28"/>
                <a:gd name="T36" fmla="*/ 29 w 30"/>
                <a:gd name="T3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8">
                  <a:moveTo>
                    <a:pt x="29" y="1"/>
                  </a:moveTo>
                  <a:cubicBezTo>
                    <a:pt x="29" y="4"/>
                    <a:pt x="27" y="10"/>
                    <a:pt x="29" y="10"/>
                  </a:cubicBezTo>
                  <a:cubicBezTo>
                    <a:pt x="28" y="13"/>
                    <a:pt x="23" y="11"/>
                    <a:pt x="23" y="14"/>
                  </a:cubicBezTo>
                  <a:cubicBezTo>
                    <a:pt x="23" y="16"/>
                    <a:pt x="28" y="15"/>
                    <a:pt x="30" y="15"/>
                  </a:cubicBezTo>
                  <a:cubicBezTo>
                    <a:pt x="28" y="20"/>
                    <a:pt x="30" y="22"/>
                    <a:pt x="30" y="28"/>
                  </a:cubicBezTo>
                  <a:cubicBezTo>
                    <a:pt x="18" y="27"/>
                    <a:pt x="15" y="26"/>
                    <a:pt x="3" y="28"/>
                  </a:cubicBezTo>
                  <a:cubicBezTo>
                    <a:pt x="3" y="26"/>
                    <a:pt x="3" y="24"/>
                    <a:pt x="3" y="22"/>
                  </a:cubicBezTo>
                  <a:cubicBezTo>
                    <a:pt x="10" y="24"/>
                    <a:pt x="12" y="23"/>
                    <a:pt x="19" y="22"/>
                  </a:cubicBezTo>
                  <a:cubicBezTo>
                    <a:pt x="19" y="21"/>
                    <a:pt x="19" y="19"/>
                    <a:pt x="19" y="18"/>
                  </a:cubicBezTo>
                  <a:cubicBezTo>
                    <a:pt x="17" y="19"/>
                    <a:pt x="14" y="22"/>
                    <a:pt x="13" y="17"/>
                  </a:cubicBezTo>
                  <a:cubicBezTo>
                    <a:pt x="11" y="17"/>
                    <a:pt x="12" y="20"/>
                    <a:pt x="12" y="21"/>
                  </a:cubicBezTo>
                  <a:cubicBezTo>
                    <a:pt x="5" y="21"/>
                    <a:pt x="8" y="19"/>
                    <a:pt x="3" y="21"/>
                  </a:cubicBezTo>
                  <a:cubicBezTo>
                    <a:pt x="3" y="19"/>
                    <a:pt x="1" y="19"/>
                    <a:pt x="2" y="16"/>
                  </a:cubicBezTo>
                  <a:cubicBezTo>
                    <a:pt x="3" y="15"/>
                    <a:pt x="4" y="15"/>
                    <a:pt x="7" y="15"/>
                  </a:cubicBezTo>
                  <a:cubicBezTo>
                    <a:pt x="6" y="12"/>
                    <a:pt x="0" y="14"/>
                    <a:pt x="2" y="9"/>
                  </a:cubicBezTo>
                  <a:cubicBezTo>
                    <a:pt x="4" y="9"/>
                    <a:pt x="5" y="11"/>
                    <a:pt x="7" y="9"/>
                  </a:cubicBezTo>
                  <a:cubicBezTo>
                    <a:pt x="6" y="6"/>
                    <a:pt x="5" y="9"/>
                    <a:pt x="2" y="8"/>
                  </a:cubicBezTo>
                  <a:cubicBezTo>
                    <a:pt x="2" y="5"/>
                    <a:pt x="1" y="4"/>
                    <a:pt x="1" y="2"/>
                  </a:cubicBezTo>
                  <a:cubicBezTo>
                    <a:pt x="8" y="0"/>
                    <a:pt x="20" y="2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3"/>
            <p:cNvSpPr>
              <a:spLocks/>
            </p:cNvSpPr>
            <p:nvPr/>
          </p:nvSpPr>
          <p:spPr bwMode="auto">
            <a:xfrm>
              <a:off x="1817688" y="4514851"/>
              <a:ext cx="38100" cy="30163"/>
            </a:xfrm>
            <a:custGeom>
              <a:avLst/>
              <a:gdLst>
                <a:gd name="T0" fmla="*/ 2 w 10"/>
                <a:gd name="T1" fmla="*/ 0 h 8"/>
                <a:gd name="T2" fmla="*/ 10 w 10"/>
                <a:gd name="T3" fmla="*/ 0 h 8"/>
                <a:gd name="T4" fmla="*/ 10 w 10"/>
                <a:gd name="T5" fmla="*/ 8 h 8"/>
                <a:gd name="T6" fmla="*/ 1 w 10"/>
                <a:gd name="T7" fmla="*/ 8 h 8"/>
                <a:gd name="T8" fmla="*/ 2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6" y="0"/>
                    <a:pt x="7" y="2"/>
                    <a:pt x="10" y="0"/>
                  </a:cubicBezTo>
                  <a:cubicBezTo>
                    <a:pt x="10" y="3"/>
                    <a:pt x="10" y="5"/>
                    <a:pt x="10" y="8"/>
                  </a:cubicBezTo>
                  <a:cubicBezTo>
                    <a:pt x="7" y="8"/>
                    <a:pt x="4" y="8"/>
                    <a:pt x="1" y="8"/>
                  </a:cubicBezTo>
                  <a:cubicBezTo>
                    <a:pt x="0" y="7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4"/>
            <p:cNvSpPr>
              <a:spLocks noEditPoints="1"/>
            </p:cNvSpPr>
            <p:nvPr/>
          </p:nvSpPr>
          <p:spPr bwMode="auto">
            <a:xfrm>
              <a:off x="2220913" y="4514851"/>
              <a:ext cx="41275" cy="30163"/>
            </a:xfrm>
            <a:custGeom>
              <a:avLst/>
              <a:gdLst>
                <a:gd name="T0" fmla="*/ 2 w 11"/>
                <a:gd name="T1" fmla="*/ 0 h 8"/>
                <a:gd name="T2" fmla="*/ 11 w 11"/>
                <a:gd name="T3" fmla="*/ 0 h 8"/>
                <a:gd name="T4" fmla="*/ 11 w 11"/>
                <a:gd name="T5" fmla="*/ 8 h 8"/>
                <a:gd name="T6" fmla="*/ 2 w 11"/>
                <a:gd name="T7" fmla="*/ 8 h 8"/>
                <a:gd name="T8" fmla="*/ 2 w 11"/>
                <a:gd name="T9" fmla="*/ 0 h 8"/>
                <a:gd name="T10" fmla="*/ 10 w 11"/>
                <a:gd name="T11" fmla="*/ 7 h 8"/>
                <a:gd name="T12" fmla="*/ 8 w 11"/>
                <a:gd name="T13" fmla="*/ 1 h 8"/>
                <a:gd name="T14" fmla="*/ 10 w 11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1" y="3"/>
                    <a:pt x="11" y="5"/>
                    <a:pt x="11" y="8"/>
                  </a:cubicBezTo>
                  <a:cubicBezTo>
                    <a:pt x="8" y="8"/>
                    <a:pt x="5" y="8"/>
                    <a:pt x="2" y="8"/>
                  </a:cubicBezTo>
                  <a:cubicBezTo>
                    <a:pt x="0" y="7"/>
                    <a:pt x="2" y="4"/>
                    <a:pt x="2" y="0"/>
                  </a:cubicBezTo>
                  <a:close/>
                  <a:moveTo>
                    <a:pt x="10" y="7"/>
                  </a:moveTo>
                  <a:cubicBezTo>
                    <a:pt x="9" y="5"/>
                    <a:pt x="11" y="0"/>
                    <a:pt x="8" y="1"/>
                  </a:cubicBezTo>
                  <a:cubicBezTo>
                    <a:pt x="6" y="4"/>
                    <a:pt x="4" y="8"/>
                    <a:pt x="1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5"/>
            <p:cNvSpPr>
              <a:spLocks/>
            </p:cNvSpPr>
            <p:nvPr/>
          </p:nvSpPr>
          <p:spPr bwMode="auto">
            <a:xfrm>
              <a:off x="2168525" y="4514851"/>
              <a:ext cx="25400" cy="30163"/>
            </a:xfrm>
            <a:custGeom>
              <a:avLst/>
              <a:gdLst>
                <a:gd name="T0" fmla="*/ 1 w 7"/>
                <a:gd name="T1" fmla="*/ 0 h 8"/>
                <a:gd name="T2" fmla="*/ 7 w 7"/>
                <a:gd name="T3" fmla="*/ 0 h 8"/>
                <a:gd name="T4" fmla="*/ 7 w 7"/>
                <a:gd name="T5" fmla="*/ 8 h 8"/>
                <a:gd name="T6" fmla="*/ 0 w 7"/>
                <a:gd name="T7" fmla="*/ 8 h 8"/>
                <a:gd name="T8" fmla="*/ 1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6"/>
            <p:cNvSpPr>
              <a:spLocks noEditPoints="1"/>
            </p:cNvSpPr>
            <p:nvPr/>
          </p:nvSpPr>
          <p:spPr bwMode="auto">
            <a:xfrm>
              <a:off x="1908175" y="4564063"/>
              <a:ext cx="38100" cy="30163"/>
            </a:xfrm>
            <a:custGeom>
              <a:avLst/>
              <a:gdLst>
                <a:gd name="T0" fmla="*/ 1 w 10"/>
                <a:gd name="T1" fmla="*/ 0 h 8"/>
                <a:gd name="T2" fmla="*/ 10 w 10"/>
                <a:gd name="T3" fmla="*/ 0 h 8"/>
                <a:gd name="T4" fmla="*/ 10 w 10"/>
                <a:gd name="T5" fmla="*/ 8 h 8"/>
                <a:gd name="T6" fmla="*/ 1 w 10"/>
                <a:gd name="T7" fmla="*/ 8 h 8"/>
                <a:gd name="T8" fmla="*/ 1 w 10"/>
                <a:gd name="T9" fmla="*/ 0 h 8"/>
                <a:gd name="T10" fmla="*/ 8 w 10"/>
                <a:gd name="T11" fmla="*/ 7 h 8"/>
                <a:gd name="T12" fmla="*/ 9 w 10"/>
                <a:gd name="T13" fmla="*/ 2 h 8"/>
                <a:gd name="T14" fmla="*/ 8 w 10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0" y="3"/>
                    <a:pt x="10" y="6"/>
                    <a:pt x="10" y="8"/>
                  </a:cubicBezTo>
                  <a:cubicBezTo>
                    <a:pt x="7" y="8"/>
                    <a:pt x="4" y="8"/>
                    <a:pt x="1" y="8"/>
                  </a:cubicBezTo>
                  <a:cubicBezTo>
                    <a:pt x="0" y="7"/>
                    <a:pt x="2" y="4"/>
                    <a:pt x="1" y="0"/>
                  </a:cubicBezTo>
                  <a:close/>
                  <a:moveTo>
                    <a:pt x="8" y="7"/>
                  </a:moveTo>
                  <a:cubicBezTo>
                    <a:pt x="9" y="6"/>
                    <a:pt x="10" y="5"/>
                    <a:pt x="9" y="2"/>
                  </a:cubicBezTo>
                  <a:cubicBezTo>
                    <a:pt x="6" y="1"/>
                    <a:pt x="5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7"/>
            <p:cNvSpPr>
              <a:spLocks/>
            </p:cNvSpPr>
            <p:nvPr/>
          </p:nvSpPr>
          <p:spPr bwMode="auto">
            <a:xfrm>
              <a:off x="2163763" y="4564063"/>
              <a:ext cx="30162" cy="30163"/>
            </a:xfrm>
            <a:custGeom>
              <a:avLst/>
              <a:gdLst>
                <a:gd name="T0" fmla="*/ 1 w 8"/>
                <a:gd name="T1" fmla="*/ 0 h 8"/>
                <a:gd name="T2" fmla="*/ 8 w 8"/>
                <a:gd name="T3" fmla="*/ 1 h 8"/>
                <a:gd name="T4" fmla="*/ 7 w 8"/>
                <a:gd name="T5" fmla="*/ 8 h 8"/>
                <a:gd name="T6" fmla="*/ 0 w 8"/>
                <a:gd name="T7" fmla="*/ 8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4" y="0"/>
                    <a:pt x="7" y="0"/>
                    <a:pt x="8" y="1"/>
                  </a:cubicBezTo>
                  <a:cubicBezTo>
                    <a:pt x="8" y="6"/>
                    <a:pt x="8" y="4"/>
                    <a:pt x="7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1" y="6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8"/>
            <p:cNvSpPr>
              <a:spLocks/>
            </p:cNvSpPr>
            <p:nvPr/>
          </p:nvSpPr>
          <p:spPr bwMode="auto">
            <a:xfrm>
              <a:off x="1814513" y="4613276"/>
              <a:ext cx="41275" cy="36513"/>
            </a:xfrm>
            <a:custGeom>
              <a:avLst/>
              <a:gdLst>
                <a:gd name="T0" fmla="*/ 0 w 11"/>
                <a:gd name="T1" fmla="*/ 0 h 10"/>
                <a:gd name="T2" fmla="*/ 10 w 11"/>
                <a:gd name="T3" fmla="*/ 0 h 10"/>
                <a:gd name="T4" fmla="*/ 6 w 11"/>
                <a:gd name="T5" fmla="*/ 6 h 10"/>
                <a:gd name="T6" fmla="*/ 10 w 11"/>
                <a:gd name="T7" fmla="*/ 7 h 10"/>
                <a:gd name="T8" fmla="*/ 0 w 11"/>
                <a:gd name="T9" fmla="*/ 8 h 10"/>
                <a:gd name="T10" fmla="*/ 0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1" y="4"/>
                    <a:pt x="5" y="1"/>
                    <a:pt x="6" y="6"/>
                  </a:cubicBezTo>
                  <a:cubicBezTo>
                    <a:pt x="7" y="9"/>
                    <a:pt x="9" y="5"/>
                    <a:pt x="10" y="7"/>
                  </a:cubicBezTo>
                  <a:cubicBezTo>
                    <a:pt x="9" y="10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69"/>
            <p:cNvSpPr>
              <a:spLocks/>
            </p:cNvSpPr>
            <p:nvPr/>
          </p:nvSpPr>
          <p:spPr bwMode="auto">
            <a:xfrm>
              <a:off x="4116388" y="4616451"/>
              <a:ext cx="30162" cy="55563"/>
            </a:xfrm>
            <a:custGeom>
              <a:avLst/>
              <a:gdLst>
                <a:gd name="T0" fmla="*/ 0 w 8"/>
                <a:gd name="T1" fmla="*/ 0 h 15"/>
                <a:gd name="T2" fmla="*/ 8 w 8"/>
                <a:gd name="T3" fmla="*/ 0 h 15"/>
                <a:gd name="T4" fmla="*/ 7 w 8"/>
                <a:gd name="T5" fmla="*/ 6 h 15"/>
                <a:gd name="T6" fmla="*/ 2 w 8"/>
                <a:gd name="T7" fmla="*/ 7 h 15"/>
                <a:gd name="T8" fmla="*/ 5 w 8"/>
                <a:gd name="T9" fmla="*/ 14 h 15"/>
                <a:gd name="T10" fmla="*/ 0 w 8"/>
                <a:gd name="T11" fmla="*/ 14 h 15"/>
                <a:gd name="T12" fmla="*/ 0 w 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8" y="3"/>
                    <a:pt x="6" y="3"/>
                    <a:pt x="7" y="6"/>
                  </a:cubicBezTo>
                  <a:cubicBezTo>
                    <a:pt x="4" y="6"/>
                    <a:pt x="3" y="6"/>
                    <a:pt x="2" y="7"/>
                  </a:cubicBezTo>
                  <a:cubicBezTo>
                    <a:pt x="4" y="9"/>
                    <a:pt x="5" y="10"/>
                    <a:pt x="5" y="14"/>
                  </a:cubicBezTo>
                  <a:cubicBezTo>
                    <a:pt x="3" y="12"/>
                    <a:pt x="3" y="15"/>
                    <a:pt x="0" y="14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0"/>
            <p:cNvSpPr>
              <a:spLocks noEditPoints="1"/>
            </p:cNvSpPr>
            <p:nvPr/>
          </p:nvSpPr>
          <p:spPr bwMode="auto">
            <a:xfrm>
              <a:off x="3965575" y="4616451"/>
              <a:ext cx="128587" cy="139700"/>
            </a:xfrm>
            <a:custGeom>
              <a:avLst/>
              <a:gdLst>
                <a:gd name="T0" fmla="*/ 15 w 34"/>
                <a:gd name="T1" fmla="*/ 33 h 37"/>
                <a:gd name="T2" fmla="*/ 14 w 34"/>
                <a:gd name="T3" fmla="*/ 36 h 37"/>
                <a:gd name="T4" fmla="*/ 10 w 34"/>
                <a:gd name="T5" fmla="*/ 30 h 37"/>
                <a:gd name="T6" fmla="*/ 16 w 34"/>
                <a:gd name="T7" fmla="*/ 30 h 37"/>
                <a:gd name="T8" fmla="*/ 14 w 34"/>
                <a:gd name="T9" fmla="*/ 26 h 37"/>
                <a:gd name="T10" fmla="*/ 4 w 34"/>
                <a:gd name="T11" fmla="*/ 28 h 37"/>
                <a:gd name="T12" fmla="*/ 9 w 34"/>
                <a:gd name="T13" fmla="*/ 29 h 37"/>
                <a:gd name="T14" fmla="*/ 8 w 34"/>
                <a:gd name="T15" fmla="*/ 36 h 37"/>
                <a:gd name="T16" fmla="*/ 3 w 34"/>
                <a:gd name="T17" fmla="*/ 15 h 37"/>
                <a:gd name="T18" fmla="*/ 15 w 34"/>
                <a:gd name="T19" fmla="*/ 16 h 37"/>
                <a:gd name="T20" fmla="*/ 2 w 34"/>
                <a:gd name="T21" fmla="*/ 14 h 37"/>
                <a:gd name="T22" fmla="*/ 5 w 34"/>
                <a:gd name="T23" fmla="*/ 8 h 37"/>
                <a:gd name="T24" fmla="*/ 2 w 34"/>
                <a:gd name="T25" fmla="*/ 1 h 37"/>
                <a:gd name="T26" fmla="*/ 32 w 34"/>
                <a:gd name="T27" fmla="*/ 0 h 37"/>
                <a:gd name="T28" fmla="*/ 33 w 34"/>
                <a:gd name="T29" fmla="*/ 13 h 37"/>
                <a:gd name="T30" fmla="*/ 24 w 34"/>
                <a:gd name="T31" fmla="*/ 13 h 37"/>
                <a:gd name="T32" fmla="*/ 27 w 34"/>
                <a:gd name="T33" fmla="*/ 19 h 37"/>
                <a:gd name="T34" fmla="*/ 28 w 34"/>
                <a:gd name="T35" fmla="*/ 15 h 37"/>
                <a:gd name="T36" fmla="*/ 33 w 34"/>
                <a:gd name="T37" fmla="*/ 15 h 37"/>
                <a:gd name="T38" fmla="*/ 34 w 34"/>
                <a:gd name="T39" fmla="*/ 34 h 37"/>
                <a:gd name="T40" fmla="*/ 29 w 34"/>
                <a:gd name="T41" fmla="*/ 34 h 37"/>
                <a:gd name="T42" fmla="*/ 29 w 34"/>
                <a:gd name="T43" fmla="*/ 31 h 37"/>
                <a:gd name="T44" fmla="*/ 22 w 34"/>
                <a:gd name="T45" fmla="*/ 35 h 37"/>
                <a:gd name="T46" fmla="*/ 22 w 34"/>
                <a:gd name="T47" fmla="*/ 31 h 37"/>
                <a:gd name="T48" fmla="*/ 20 w 34"/>
                <a:gd name="T49" fmla="*/ 36 h 37"/>
                <a:gd name="T50" fmla="*/ 15 w 34"/>
                <a:gd name="T51" fmla="*/ 33 h 37"/>
                <a:gd name="T52" fmla="*/ 26 w 34"/>
                <a:gd name="T53" fmla="*/ 7 h 37"/>
                <a:gd name="T54" fmla="*/ 29 w 34"/>
                <a:gd name="T55" fmla="*/ 10 h 37"/>
                <a:gd name="T56" fmla="*/ 28 w 34"/>
                <a:gd name="T57" fmla="*/ 8 h 37"/>
                <a:gd name="T58" fmla="*/ 30 w 34"/>
                <a:gd name="T59" fmla="*/ 7 h 37"/>
                <a:gd name="T60" fmla="*/ 26 w 34"/>
                <a:gd name="T61" fmla="*/ 7 h 37"/>
                <a:gd name="T62" fmla="*/ 8 w 34"/>
                <a:gd name="T63" fmla="*/ 23 h 37"/>
                <a:gd name="T64" fmla="*/ 9 w 34"/>
                <a:gd name="T65" fmla="*/ 24 h 37"/>
                <a:gd name="T66" fmla="*/ 18 w 34"/>
                <a:gd name="T67" fmla="*/ 21 h 37"/>
                <a:gd name="T68" fmla="*/ 8 w 34"/>
                <a:gd name="T69" fmla="*/ 21 h 37"/>
                <a:gd name="T70" fmla="*/ 8 w 34"/>
                <a:gd name="T71" fmla="*/ 23 h 37"/>
                <a:gd name="T72" fmla="*/ 29 w 34"/>
                <a:gd name="T73" fmla="*/ 21 h 37"/>
                <a:gd name="T74" fmla="*/ 20 w 34"/>
                <a:gd name="T75" fmla="*/ 21 h 37"/>
                <a:gd name="T76" fmla="*/ 29 w 34"/>
                <a:gd name="T77" fmla="*/ 21 h 37"/>
                <a:gd name="T78" fmla="*/ 18 w 34"/>
                <a:gd name="T79" fmla="*/ 29 h 37"/>
                <a:gd name="T80" fmla="*/ 31 w 34"/>
                <a:gd name="T81" fmla="*/ 30 h 37"/>
                <a:gd name="T82" fmla="*/ 24 w 34"/>
                <a:gd name="T83" fmla="*/ 26 h 37"/>
                <a:gd name="T84" fmla="*/ 18 w 34"/>
                <a:gd name="T85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37">
                  <a:moveTo>
                    <a:pt x="15" y="33"/>
                  </a:moveTo>
                  <a:cubicBezTo>
                    <a:pt x="12" y="33"/>
                    <a:pt x="18" y="37"/>
                    <a:pt x="14" y="36"/>
                  </a:cubicBezTo>
                  <a:cubicBezTo>
                    <a:pt x="10" y="37"/>
                    <a:pt x="10" y="34"/>
                    <a:pt x="10" y="30"/>
                  </a:cubicBezTo>
                  <a:cubicBezTo>
                    <a:pt x="14" y="30"/>
                    <a:pt x="13" y="29"/>
                    <a:pt x="16" y="30"/>
                  </a:cubicBezTo>
                  <a:cubicBezTo>
                    <a:pt x="16" y="28"/>
                    <a:pt x="16" y="27"/>
                    <a:pt x="14" y="26"/>
                  </a:cubicBezTo>
                  <a:cubicBezTo>
                    <a:pt x="12" y="28"/>
                    <a:pt x="9" y="29"/>
                    <a:pt x="4" y="28"/>
                  </a:cubicBezTo>
                  <a:cubicBezTo>
                    <a:pt x="4" y="30"/>
                    <a:pt x="8" y="29"/>
                    <a:pt x="9" y="29"/>
                  </a:cubicBezTo>
                  <a:cubicBezTo>
                    <a:pt x="9" y="32"/>
                    <a:pt x="10" y="35"/>
                    <a:pt x="8" y="36"/>
                  </a:cubicBezTo>
                  <a:cubicBezTo>
                    <a:pt x="0" y="37"/>
                    <a:pt x="5" y="22"/>
                    <a:pt x="3" y="15"/>
                  </a:cubicBezTo>
                  <a:cubicBezTo>
                    <a:pt x="7" y="16"/>
                    <a:pt x="13" y="14"/>
                    <a:pt x="15" y="16"/>
                  </a:cubicBezTo>
                  <a:cubicBezTo>
                    <a:pt x="15" y="12"/>
                    <a:pt x="6" y="15"/>
                    <a:pt x="2" y="14"/>
                  </a:cubicBezTo>
                  <a:cubicBezTo>
                    <a:pt x="5" y="14"/>
                    <a:pt x="2" y="7"/>
                    <a:pt x="5" y="8"/>
                  </a:cubicBezTo>
                  <a:cubicBezTo>
                    <a:pt x="4" y="7"/>
                    <a:pt x="2" y="5"/>
                    <a:pt x="2" y="1"/>
                  </a:cubicBezTo>
                  <a:cubicBezTo>
                    <a:pt x="10" y="0"/>
                    <a:pt x="22" y="2"/>
                    <a:pt x="32" y="0"/>
                  </a:cubicBezTo>
                  <a:cubicBezTo>
                    <a:pt x="33" y="3"/>
                    <a:pt x="32" y="9"/>
                    <a:pt x="33" y="13"/>
                  </a:cubicBezTo>
                  <a:cubicBezTo>
                    <a:pt x="28" y="12"/>
                    <a:pt x="26" y="16"/>
                    <a:pt x="24" y="13"/>
                  </a:cubicBezTo>
                  <a:cubicBezTo>
                    <a:pt x="23" y="17"/>
                    <a:pt x="28" y="14"/>
                    <a:pt x="27" y="19"/>
                  </a:cubicBezTo>
                  <a:cubicBezTo>
                    <a:pt x="28" y="19"/>
                    <a:pt x="27" y="17"/>
                    <a:pt x="28" y="15"/>
                  </a:cubicBezTo>
                  <a:cubicBezTo>
                    <a:pt x="29" y="15"/>
                    <a:pt x="31" y="15"/>
                    <a:pt x="33" y="15"/>
                  </a:cubicBezTo>
                  <a:cubicBezTo>
                    <a:pt x="34" y="25"/>
                    <a:pt x="32" y="28"/>
                    <a:pt x="34" y="34"/>
                  </a:cubicBezTo>
                  <a:cubicBezTo>
                    <a:pt x="32" y="34"/>
                    <a:pt x="30" y="34"/>
                    <a:pt x="29" y="34"/>
                  </a:cubicBezTo>
                  <a:cubicBezTo>
                    <a:pt x="29" y="33"/>
                    <a:pt x="29" y="32"/>
                    <a:pt x="29" y="31"/>
                  </a:cubicBezTo>
                  <a:cubicBezTo>
                    <a:pt x="26" y="34"/>
                    <a:pt x="27" y="35"/>
                    <a:pt x="22" y="35"/>
                  </a:cubicBezTo>
                  <a:cubicBezTo>
                    <a:pt x="22" y="34"/>
                    <a:pt x="22" y="33"/>
                    <a:pt x="22" y="31"/>
                  </a:cubicBezTo>
                  <a:cubicBezTo>
                    <a:pt x="20" y="32"/>
                    <a:pt x="22" y="36"/>
                    <a:pt x="20" y="36"/>
                  </a:cubicBezTo>
                  <a:cubicBezTo>
                    <a:pt x="18" y="36"/>
                    <a:pt x="15" y="36"/>
                    <a:pt x="15" y="33"/>
                  </a:cubicBezTo>
                  <a:close/>
                  <a:moveTo>
                    <a:pt x="26" y="7"/>
                  </a:moveTo>
                  <a:cubicBezTo>
                    <a:pt x="27" y="7"/>
                    <a:pt x="26" y="14"/>
                    <a:pt x="29" y="10"/>
                  </a:cubicBezTo>
                  <a:cubicBezTo>
                    <a:pt x="28" y="10"/>
                    <a:pt x="27" y="9"/>
                    <a:pt x="28" y="8"/>
                  </a:cubicBezTo>
                  <a:cubicBezTo>
                    <a:pt x="30" y="10"/>
                    <a:pt x="31" y="4"/>
                    <a:pt x="30" y="7"/>
                  </a:cubicBezTo>
                  <a:cubicBezTo>
                    <a:pt x="28" y="8"/>
                    <a:pt x="26" y="4"/>
                    <a:pt x="26" y="7"/>
                  </a:cubicBezTo>
                  <a:close/>
                  <a:moveTo>
                    <a:pt x="8" y="23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10" y="20"/>
                    <a:pt x="16" y="25"/>
                    <a:pt x="18" y="21"/>
                  </a:cubicBezTo>
                  <a:cubicBezTo>
                    <a:pt x="15" y="21"/>
                    <a:pt x="12" y="21"/>
                    <a:pt x="8" y="21"/>
                  </a:cubicBezTo>
                  <a:cubicBezTo>
                    <a:pt x="8" y="22"/>
                    <a:pt x="8" y="23"/>
                    <a:pt x="8" y="23"/>
                  </a:cubicBezTo>
                  <a:close/>
                  <a:moveTo>
                    <a:pt x="29" y="21"/>
                  </a:moveTo>
                  <a:cubicBezTo>
                    <a:pt x="25" y="22"/>
                    <a:pt x="24" y="22"/>
                    <a:pt x="20" y="21"/>
                  </a:cubicBezTo>
                  <a:cubicBezTo>
                    <a:pt x="19" y="24"/>
                    <a:pt x="30" y="24"/>
                    <a:pt x="29" y="21"/>
                  </a:cubicBezTo>
                  <a:close/>
                  <a:moveTo>
                    <a:pt x="18" y="29"/>
                  </a:moveTo>
                  <a:cubicBezTo>
                    <a:pt x="21" y="31"/>
                    <a:pt x="27" y="30"/>
                    <a:pt x="31" y="30"/>
                  </a:cubicBezTo>
                  <a:cubicBezTo>
                    <a:pt x="31" y="27"/>
                    <a:pt x="25" y="29"/>
                    <a:pt x="24" y="26"/>
                  </a:cubicBezTo>
                  <a:cubicBezTo>
                    <a:pt x="25" y="30"/>
                    <a:pt x="18" y="26"/>
                    <a:pt x="1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1"/>
            <p:cNvSpPr>
              <a:spLocks/>
            </p:cNvSpPr>
            <p:nvPr/>
          </p:nvSpPr>
          <p:spPr bwMode="auto">
            <a:xfrm>
              <a:off x="3838575" y="4624388"/>
              <a:ext cx="120650" cy="115888"/>
            </a:xfrm>
            <a:custGeom>
              <a:avLst/>
              <a:gdLst>
                <a:gd name="T0" fmla="*/ 19 w 32"/>
                <a:gd name="T1" fmla="*/ 25 h 31"/>
                <a:gd name="T2" fmla="*/ 23 w 32"/>
                <a:gd name="T3" fmla="*/ 24 h 31"/>
                <a:gd name="T4" fmla="*/ 18 w 32"/>
                <a:gd name="T5" fmla="*/ 22 h 31"/>
                <a:gd name="T6" fmla="*/ 18 w 32"/>
                <a:gd name="T7" fmla="*/ 29 h 31"/>
                <a:gd name="T8" fmla="*/ 13 w 32"/>
                <a:gd name="T9" fmla="*/ 26 h 31"/>
                <a:gd name="T10" fmla="*/ 12 w 32"/>
                <a:gd name="T11" fmla="*/ 29 h 31"/>
                <a:gd name="T12" fmla="*/ 10 w 32"/>
                <a:gd name="T13" fmla="*/ 29 h 31"/>
                <a:gd name="T14" fmla="*/ 9 w 32"/>
                <a:gd name="T15" fmla="*/ 24 h 31"/>
                <a:gd name="T16" fmla="*/ 17 w 32"/>
                <a:gd name="T17" fmla="*/ 24 h 31"/>
                <a:gd name="T18" fmla="*/ 13 w 32"/>
                <a:gd name="T19" fmla="*/ 20 h 31"/>
                <a:gd name="T20" fmla="*/ 6 w 32"/>
                <a:gd name="T21" fmla="*/ 22 h 31"/>
                <a:gd name="T22" fmla="*/ 7 w 32"/>
                <a:gd name="T23" fmla="*/ 28 h 31"/>
                <a:gd name="T24" fmla="*/ 3 w 32"/>
                <a:gd name="T25" fmla="*/ 27 h 31"/>
                <a:gd name="T26" fmla="*/ 5 w 32"/>
                <a:gd name="T27" fmla="*/ 23 h 31"/>
                <a:gd name="T28" fmla="*/ 1 w 32"/>
                <a:gd name="T29" fmla="*/ 21 h 31"/>
                <a:gd name="T30" fmla="*/ 1 w 32"/>
                <a:gd name="T31" fmla="*/ 4 h 31"/>
                <a:gd name="T32" fmla="*/ 6 w 32"/>
                <a:gd name="T33" fmla="*/ 5 h 31"/>
                <a:gd name="T34" fmla="*/ 4 w 32"/>
                <a:gd name="T35" fmla="*/ 8 h 31"/>
                <a:gd name="T36" fmla="*/ 13 w 32"/>
                <a:gd name="T37" fmla="*/ 10 h 31"/>
                <a:gd name="T38" fmla="*/ 7 w 32"/>
                <a:gd name="T39" fmla="*/ 7 h 31"/>
                <a:gd name="T40" fmla="*/ 7 w 32"/>
                <a:gd name="T41" fmla="*/ 2 h 31"/>
                <a:gd name="T42" fmla="*/ 12 w 32"/>
                <a:gd name="T43" fmla="*/ 5 h 31"/>
                <a:gd name="T44" fmla="*/ 29 w 32"/>
                <a:gd name="T45" fmla="*/ 2 h 31"/>
                <a:gd name="T46" fmla="*/ 29 w 32"/>
                <a:gd name="T47" fmla="*/ 8 h 31"/>
                <a:gd name="T48" fmla="*/ 25 w 32"/>
                <a:gd name="T49" fmla="*/ 8 h 31"/>
                <a:gd name="T50" fmla="*/ 24 w 32"/>
                <a:gd name="T51" fmla="*/ 4 h 31"/>
                <a:gd name="T52" fmla="*/ 17 w 32"/>
                <a:gd name="T53" fmla="*/ 7 h 31"/>
                <a:gd name="T54" fmla="*/ 19 w 32"/>
                <a:gd name="T55" fmla="*/ 11 h 31"/>
                <a:gd name="T56" fmla="*/ 29 w 32"/>
                <a:gd name="T57" fmla="*/ 9 h 31"/>
                <a:gd name="T58" fmla="*/ 29 w 32"/>
                <a:gd name="T59" fmla="*/ 15 h 31"/>
                <a:gd name="T60" fmla="*/ 20 w 32"/>
                <a:gd name="T61" fmla="*/ 15 h 31"/>
                <a:gd name="T62" fmla="*/ 30 w 32"/>
                <a:gd name="T63" fmla="*/ 16 h 31"/>
                <a:gd name="T64" fmla="*/ 30 w 32"/>
                <a:gd name="T65" fmla="*/ 22 h 31"/>
                <a:gd name="T66" fmla="*/ 25 w 32"/>
                <a:gd name="T67" fmla="*/ 19 h 31"/>
                <a:gd name="T68" fmla="*/ 24 w 32"/>
                <a:gd name="T69" fmla="*/ 23 h 31"/>
                <a:gd name="T70" fmla="*/ 29 w 32"/>
                <a:gd name="T71" fmla="*/ 23 h 31"/>
                <a:gd name="T72" fmla="*/ 29 w 32"/>
                <a:gd name="T73" fmla="*/ 29 h 31"/>
                <a:gd name="T74" fmla="*/ 25 w 32"/>
                <a:gd name="T75" fmla="*/ 26 h 31"/>
                <a:gd name="T76" fmla="*/ 24 w 32"/>
                <a:gd name="T77" fmla="*/ 29 h 31"/>
                <a:gd name="T78" fmla="*/ 21 w 32"/>
                <a:gd name="T79" fmla="*/ 29 h 31"/>
                <a:gd name="T80" fmla="*/ 19 w 32"/>
                <a:gd name="T8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31">
                  <a:moveTo>
                    <a:pt x="19" y="25"/>
                  </a:moveTo>
                  <a:cubicBezTo>
                    <a:pt x="21" y="25"/>
                    <a:pt x="22" y="24"/>
                    <a:pt x="23" y="24"/>
                  </a:cubicBezTo>
                  <a:cubicBezTo>
                    <a:pt x="23" y="22"/>
                    <a:pt x="19" y="24"/>
                    <a:pt x="18" y="22"/>
                  </a:cubicBezTo>
                  <a:cubicBezTo>
                    <a:pt x="20" y="25"/>
                    <a:pt x="18" y="25"/>
                    <a:pt x="18" y="29"/>
                  </a:cubicBezTo>
                  <a:cubicBezTo>
                    <a:pt x="15" y="30"/>
                    <a:pt x="14" y="28"/>
                    <a:pt x="13" y="26"/>
                  </a:cubicBezTo>
                  <a:cubicBezTo>
                    <a:pt x="12" y="26"/>
                    <a:pt x="13" y="28"/>
                    <a:pt x="12" y="29"/>
                  </a:cubicBezTo>
                  <a:cubicBezTo>
                    <a:pt x="12" y="29"/>
                    <a:pt x="11" y="28"/>
                    <a:pt x="10" y="29"/>
                  </a:cubicBezTo>
                  <a:cubicBezTo>
                    <a:pt x="8" y="29"/>
                    <a:pt x="10" y="26"/>
                    <a:pt x="9" y="24"/>
                  </a:cubicBezTo>
                  <a:cubicBezTo>
                    <a:pt x="12" y="24"/>
                    <a:pt x="15" y="24"/>
                    <a:pt x="17" y="24"/>
                  </a:cubicBezTo>
                  <a:cubicBezTo>
                    <a:pt x="16" y="21"/>
                    <a:pt x="13" y="26"/>
                    <a:pt x="13" y="20"/>
                  </a:cubicBezTo>
                  <a:cubicBezTo>
                    <a:pt x="13" y="22"/>
                    <a:pt x="10" y="23"/>
                    <a:pt x="6" y="22"/>
                  </a:cubicBezTo>
                  <a:cubicBezTo>
                    <a:pt x="8" y="24"/>
                    <a:pt x="6" y="28"/>
                    <a:pt x="7" y="28"/>
                  </a:cubicBezTo>
                  <a:cubicBezTo>
                    <a:pt x="7" y="31"/>
                    <a:pt x="3" y="29"/>
                    <a:pt x="3" y="27"/>
                  </a:cubicBezTo>
                  <a:cubicBezTo>
                    <a:pt x="2" y="24"/>
                    <a:pt x="7" y="26"/>
                    <a:pt x="5" y="23"/>
                  </a:cubicBezTo>
                  <a:cubicBezTo>
                    <a:pt x="5" y="21"/>
                    <a:pt x="2" y="23"/>
                    <a:pt x="1" y="21"/>
                  </a:cubicBezTo>
                  <a:cubicBezTo>
                    <a:pt x="0" y="15"/>
                    <a:pt x="4" y="5"/>
                    <a:pt x="1" y="4"/>
                  </a:cubicBezTo>
                  <a:cubicBezTo>
                    <a:pt x="2" y="1"/>
                    <a:pt x="6" y="4"/>
                    <a:pt x="6" y="5"/>
                  </a:cubicBezTo>
                  <a:cubicBezTo>
                    <a:pt x="7" y="7"/>
                    <a:pt x="4" y="7"/>
                    <a:pt x="4" y="8"/>
                  </a:cubicBezTo>
                  <a:cubicBezTo>
                    <a:pt x="6" y="10"/>
                    <a:pt x="11" y="9"/>
                    <a:pt x="13" y="10"/>
                  </a:cubicBezTo>
                  <a:cubicBezTo>
                    <a:pt x="14" y="7"/>
                    <a:pt x="9" y="9"/>
                    <a:pt x="7" y="7"/>
                  </a:cubicBezTo>
                  <a:cubicBezTo>
                    <a:pt x="9" y="3"/>
                    <a:pt x="9" y="6"/>
                    <a:pt x="7" y="2"/>
                  </a:cubicBezTo>
                  <a:cubicBezTo>
                    <a:pt x="11" y="1"/>
                    <a:pt x="11" y="4"/>
                    <a:pt x="12" y="5"/>
                  </a:cubicBezTo>
                  <a:cubicBezTo>
                    <a:pt x="14" y="0"/>
                    <a:pt x="24" y="3"/>
                    <a:pt x="29" y="2"/>
                  </a:cubicBezTo>
                  <a:cubicBezTo>
                    <a:pt x="29" y="4"/>
                    <a:pt x="29" y="6"/>
                    <a:pt x="29" y="8"/>
                  </a:cubicBezTo>
                  <a:cubicBezTo>
                    <a:pt x="27" y="7"/>
                    <a:pt x="28" y="8"/>
                    <a:pt x="25" y="8"/>
                  </a:cubicBezTo>
                  <a:cubicBezTo>
                    <a:pt x="25" y="7"/>
                    <a:pt x="26" y="4"/>
                    <a:pt x="24" y="4"/>
                  </a:cubicBezTo>
                  <a:cubicBezTo>
                    <a:pt x="23" y="8"/>
                    <a:pt x="22" y="9"/>
                    <a:pt x="17" y="7"/>
                  </a:cubicBezTo>
                  <a:cubicBezTo>
                    <a:pt x="18" y="9"/>
                    <a:pt x="18" y="11"/>
                    <a:pt x="19" y="11"/>
                  </a:cubicBezTo>
                  <a:cubicBezTo>
                    <a:pt x="24" y="7"/>
                    <a:pt x="25" y="13"/>
                    <a:pt x="29" y="9"/>
                  </a:cubicBezTo>
                  <a:cubicBezTo>
                    <a:pt x="29" y="11"/>
                    <a:pt x="29" y="13"/>
                    <a:pt x="29" y="15"/>
                  </a:cubicBezTo>
                  <a:cubicBezTo>
                    <a:pt x="26" y="15"/>
                    <a:pt x="23" y="15"/>
                    <a:pt x="20" y="15"/>
                  </a:cubicBezTo>
                  <a:cubicBezTo>
                    <a:pt x="22" y="18"/>
                    <a:pt x="27" y="16"/>
                    <a:pt x="30" y="16"/>
                  </a:cubicBezTo>
                  <a:cubicBezTo>
                    <a:pt x="30" y="18"/>
                    <a:pt x="30" y="20"/>
                    <a:pt x="30" y="22"/>
                  </a:cubicBezTo>
                  <a:cubicBezTo>
                    <a:pt x="28" y="22"/>
                    <a:pt x="24" y="23"/>
                    <a:pt x="25" y="19"/>
                  </a:cubicBezTo>
                  <a:cubicBezTo>
                    <a:pt x="24" y="20"/>
                    <a:pt x="25" y="22"/>
                    <a:pt x="24" y="23"/>
                  </a:cubicBezTo>
                  <a:cubicBezTo>
                    <a:pt x="25" y="24"/>
                    <a:pt x="31" y="27"/>
                    <a:pt x="29" y="23"/>
                  </a:cubicBezTo>
                  <a:cubicBezTo>
                    <a:pt x="32" y="24"/>
                    <a:pt x="29" y="28"/>
                    <a:pt x="29" y="29"/>
                  </a:cubicBezTo>
                  <a:cubicBezTo>
                    <a:pt x="29" y="26"/>
                    <a:pt x="26" y="30"/>
                    <a:pt x="25" y="26"/>
                  </a:cubicBezTo>
                  <a:cubicBezTo>
                    <a:pt x="24" y="26"/>
                    <a:pt x="25" y="28"/>
                    <a:pt x="24" y="29"/>
                  </a:cubicBezTo>
                  <a:cubicBezTo>
                    <a:pt x="22" y="30"/>
                    <a:pt x="22" y="24"/>
                    <a:pt x="21" y="29"/>
                  </a:cubicBezTo>
                  <a:cubicBezTo>
                    <a:pt x="20" y="29"/>
                    <a:pt x="19" y="28"/>
                    <a:pt x="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2"/>
            <p:cNvSpPr>
              <a:spLocks/>
            </p:cNvSpPr>
            <p:nvPr/>
          </p:nvSpPr>
          <p:spPr bwMode="auto">
            <a:xfrm>
              <a:off x="3887788" y="4737101"/>
              <a:ext cx="63500" cy="33338"/>
            </a:xfrm>
            <a:custGeom>
              <a:avLst/>
              <a:gdLst>
                <a:gd name="T0" fmla="*/ 1 w 17"/>
                <a:gd name="T1" fmla="*/ 0 h 9"/>
                <a:gd name="T2" fmla="*/ 17 w 17"/>
                <a:gd name="T3" fmla="*/ 0 h 9"/>
                <a:gd name="T4" fmla="*/ 17 w 17"/>
                <a:gd name="T5" fmla="*/ 6 h 9"/>
                <a:gd name="T6" fmla="*/ 7 w 17"/>
                <a:gd name="T7" fmla="*/ 3 h 9"/>
                <a:gd name="T8" fmla="*/ 3 w 17"/>
                <a:gd name="T9" fmla="*/ 6 h 9"/>
                <a:gd name="T10" fmla="*/ 1 w 1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" y="0"/>
                  </a:moveTo>
                  <a:cubicBezTo>
                    <a:pt x="7" y="1"/>
                    <a:pt x="10" y="0"/>
                    <a:pt x="17" y="0"/>
                  </a:cubicBezTo>
                  <a:cubicBezTo>
                    <a:pt x="17" y="2"/>
                    <a:pt x="17" y="4"/>
                    <a:pt x="17" y="6"/>
                  </a:cubicBezTo>
                  <a:cubicBezTo>
                    <a:pt x="14" y="5"/>
                    <a:pt x="4" y="9"/>
                    <a:pt x="7" y="3"/>
                  </a:cubicBezTo>
                  <a:cubicBezTo>
                    <a:pt x="4" y="2"/>
                    <a:pt x="7" y="8"/>
                    <a:pt x="3" y="6"/>
                  </a:cubicBezTo>
                  <a:cubicBezTo>
                    <a:pt x="0" y="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3"/>
            <p:cNvSpPr>
              <a:spLocks/>
            </p:cNvSpPr>
            <p:nvPr/>
          </p:nvSpPr>
          <p:spPr bwMode="auto">
            <a:xfrm>
              <a:off x="1795463" y="4808538"/>
              <a:ext cx="49212" cy="38100"/>
            </a:xfrm>
            <a:custGeom>
              <a:avLst/>
              <a:gdLst>
                <a:gd name="T0" fmla="*/ 2 w 13"/>
                <a:gd name="T1" fmla="*/ 0 h 10"/>
                <a:gd name="T2" fmla="*/ 11 w 13"/>
                <a:gd name="T3" fmla="*/ 1 h 10"/>
                <a:gd name="T4" fmla="*/ 7 w 13"/>
                <a:gd name="T5" fmla="*/ 8 h 10"/>
                <a:gd name="T6" fmla="*/ 11 w 13"/>
                <a:gd name="T7" fmla="*/ 9 h 10"/>
                <a:gd name="T8" fmla="*/ 0 w 13"/>
                <a:gd name="T9" fmla="*/ 8 h 10"/>
                <a:gd name="T10" fmla="*/ 2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2" y="0"/>
                  </a:moveTo>
                  <a:cubicBezTo>
                    <a:pt x="6" y="1"/>
                    <a:pt x="6" y="1"/>
                    <a:pt x="11" y="1"/>
                  </a:cubicBezTo>
                  <a:cubicBezTo>
                    <a:pt x="13" y="2"/>
                    <a:pt x="4" y="2"/>
                    <a:pt x="7" y="8"/>
                  </a:cubicBezTo>
                  <a:cubicBezTo>
                    <a:pt x="10" y="9"/>
                    <a:pt x="12" y="5"/>
                    <a:pt x="11" y="9"/>
                  </a:cubicBezTo>
                  <a:cubicBezTo>
                    <a:pt x="7" y="9"/>
                    <a:pt x="3" y="10"/>
                    <a:pt x="0" y="8"/>
                  </a:cubicBezTo>
                  <a:cubicBezTo>
                    <a:pt x="3" y="8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4"/>
            <p:cNvSpPr>
              <a:spLocks/>
            </p:cNvSpPr>
            <p:nvPr/>
          </p:nvSpPr>
          <p:spPr bwMode="auto">
            <a:xfrm>
              <a:off x="3624263" y="4833938"/>
              <a:ext cx="74612" cy="38100"/>
            </a:xfrm>
            <a:custGeom>
              <a:avLst/>
              <a:gdLst>
                <a:gd name="T0" fmla="*/ 0 w 20"/>
                <a:gd name="T1" fmla="*/ 2 h 10"/>
                <a:gd name="T2" fmla="*/ 20 w 20"/>
                <a:gd name="T3" fmla="*/ 1 h 10"/>
                <a:gd name="T4" fmla="*/ 13 w 20"/>
                <a:gd name="T5" fmla="*/ 10 h 10"/>
                <a:gd name="T6" fmla="*/ 2 w 20"/>
                <a:gd name="T7" fmla="*/ 10 h 10"/>
                <a:gd name="T8" fmla="*/ 0 w 2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cubicBezTo>
                    <a:pt x="5" y="0"/>
                    <a:pt x="14" y="2"/>
                    <a:pt x="20" y="1"/>
                  </a:cubicBezTo>
                  <a:cubicBezTo>
                    <a:pt x="18" y="5"/>
                    <a:pt x="14" y="4"/>
                    <a:pt x="13" y="10"/>
                  </a:cubicBezTo>
                  <a:cubicBezTo>
                    <a:pt x="10" y="10"/>
                    <a:pt x="6" y="10"/>
                    <a:pt x="2" y="10"/>
                  </a:cubicBezTo>
                  <a:cubicBezTo>
                    <a:pt x="0" y="8"/>
                    <a:pt x="4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5"/>
            <p:cNvSpPr>
              <a:spLocks/>
            </p:cNvSpPr>
            <p:nvPr/>
          </p:nvSpPr>
          <p:spPr bwMode="auto">
            <a:xfrm>
              <a:off x="3116263" y="4838701"/>
              <a:ext cx="101600" cy="49213"/>
            </a:xfrm>
            <a:custGeom>
              <a:avLst/>
              <a:gdLst>
                <a:gd name="T0" fmla="*/ 2 w 27"/>
                <a:gd name="T1" fmla="*/ 0 h 13"/>
                <a:gd name="T2" fmla="*/ 24 w 27"/>
                <a:gd name="T3" fmla="*/ 2 h 13"/>
                <a:gd name="T4" fmla="*/ 26 w 27"/>
                <a:gd name="T5" fmla="*/ 13 h 13"/>
                <a:gd name="T6" fmla="*/ 3 w 27"/>
                <a:gd name="T7" fmla="*/ 12 h 13"/>
                <a:gd name="T8" fmla="*/ 2 w 2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" y="0"/>
                  </a:moveTo>
                  <a:cubicBezTo>
                    <a:pt x="10" y="2"/>
                    <a:pt x="15" y="2"/>
                    <a:pt x="24" y="2"/>
                  </a:cubicBezTo>
                  <a:cubicBezTo>
                    <a:pt x="23" y="6"/>
                    <a:pt x="27" y="6"/>
                    <a:pt x="26" y="13"/>
                  </a:cubicBezTo>
                  <a:cubicBezTo>
                    <a:pt x="19" y="10"/>
                    <a:pt x="10" y="12"/>
                    <a:pt x="3" y="12"/>
                  </a:cubicBezTo>
                  <a:cubicBezTo>
                    <a:pt x="1" y="10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6"/>
            <p:cNvSpPr>
              <a:spLocks/>
            </p:cNvSpPr>
            <p:nvPr/>
          </p:nvSpPr>
          <p:spPr bwMode="auto">
            <a:xfrm>
              <a:off x="3297238" y="4883151"/>
              <a:ext cx="82550" cy="53975"/>
            </a:xfrm>
            <a:custGeom>
              <a:avLst/>
              <a:gdLst>
                <a:gd name="T0" fmla="*/ 12 w 22"/>
                <a:gd name="T1" fmla="*/ 5 h 14"/>
                <a:gd name="T2" fmla="*/ 19 w 22"/>
                <a:gd name="T3" fmla="*/ 0 h 14"/>
                <a:gd name="T4" fmla="*/ 20 w 22"/>
                <a:gd name="T5" fmla="*/ 1 h 14"/>
                <a:gd name="T6" fmla="*/ 22 w 22"/>
                <a:gd name="T7" fmla="*/ 10 h 14"/>
                <a:gd name="T8" fmla="*/ 0 w 22"/>
                <a:gd name="T9" fmla="*/ 11 h 14"/>
                <a:gd name="T10" fmla="*/ 1 w 22"/>
                <a:gd name="T11" fmla="*/ 1 h 14"/>
                <a:gd name="T12" fmla="*/ 15 w 22"/>
                <a:gd name="T13" fmla="*/ 1 h 14"/>
                <a:gd name="T14" fmla="*/ 12 w 22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12" y="5"/>
                  </a:moveTo>
                  <a:cubicBezTo>
                    <a:pt x="15" y="8"/>
                    <a:pt x="15" y="0"/>
                    <a:pt x="19" y="0"/>
                  </a:cubicBezTo>
                  <a:cubicBezTo>
                    <a:pt x="17" y="2"/>
                    <a:pt x="19" y="4"/>
                    <a:pt x="20" y="1"/>
                  </a:cubicBezTo>
                  <a:cubicBezTo>
                    <a:pt x="22" y="3"/>
                    <a:pt x="21" y="8"/>
                    <a:pt x="22" y="10"/>
                  </a:cubicBezTo>
                  <a:cubicBezTo>
                    <a:pt x="14" y="14"/>
                    <a:pt x="6" y="9"/>
                    <a:pt x="0" y="11"/>
                  </a:cubicBezTo>
                  <a:cubicBezTo>
                    <a:pt x="0" y="6"/>
                    <a:pt x="1" y="4"/>
                    <a:pt x="1" y="1"/>
                  </a:cubicBezTo>
                  <a:cubicBezTo>
                    <a:pt x="6" y="4"/>
                    <a:pt x="13" y="1"/>
                    <a:pt x="15" y="1"/>
                  </a:cubicBezTo>
                  <a:cubicBezTo>
                    <a:pt x="16" y="5"/>
                    <a:pt x="13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7"/>
            <p:cNvSpPr>
              <a:spLocks/>
            </p:cNvSpPr>
            <p:nvPr/>
          </p:nvSpPr>
          <p:spPr bwMode="auto">
            <a:xfrm>
              <a:off x="3289300" y="4929188"/>
              <a:ext cx="25400" cy="44450"/>
            </a:xfrm>
            <a:custGeom>
              <a:avLst/>
              <a:gdLst>
                <a:gd name="T0" fmla="*/ 2 w 7"/>
                <a:gd name="T1" fmla="*/ 0 h 12"/>
                <a:gd name="T2" fmla="*/ 6 w 7"/>
                <a:gd name="T3" fmla="*/ 0 h 12"/>
                <a:gd name="T4" fmla="*/ 7 w 7"/>
                <a:gd name="T5" fmla="*/ 9 h 12"/>
                <a:gd name="T6" fmla="*/ 2 w 7"/>
                <a:gd name="T7" fmla="*/ 11 h 12"/>
                <a:gd name="T8" fmla="*/ 2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cubicBezTo>
                    <a:pt x="3" y="0"/>
                    <a:pt x="5" y="0"/>
                    <a:pt x="6" y="0"/>
                  </a:cubicBezTo>
                  <a:cubicBezTo>
                    <a:pt x="7" y="5"/>
                    <a:pt x="5" y="7"/>
                    <a:pt x="7" y="9"/>
                  </a:cubicBezTo>
                  <a:cubicBezTo>
                    <a:pt x="6" y="11"/>
                    <a:pt x="5" y="12"/>
                    <a:pt x="2" y="11"/>
                  </a:cubicBezTo>
                  <a:cubicBezTo>
                    <a:pt x="2" y="10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7309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6"/>
          <p:cNvSpPr>
            <a:spLocks/>
          </p:cNvSpPr>
          <p:nvPr/>
        </p:nvSpPr>
        <p:spPr bwMode="auto">
          <a:xfrm>
            <a:off x="1065213" y="1056593"/>
            <a:ext cx="1908175" cy="247650"/>
          </a:xfrm>
          <a:custGeom>
            <a:avLst/>
            <a:gdLst>
              <a:gd name="T0" fmla="*/ 508 w 508"/>
              <a:gd name="T1" fmla="*/ 28 h 66"/>
              <a:gd name="T2" fmla="*/ 433 w 508"/>
              <a:gd name="T3" fmla="*/ 21 h 66"/>
              <a:gd name="T4" fmla="*/ 445 w 508"/>
              <a:gd name="T5" fmla="*/ 20 h 66"/>
              <a:gd name="T6" fmla="*/ 209 w 508"/>
              <a:gd name="T7" fmla="*/ 5 h 66"/>
              <a:gd name="T8" fmla="*/ 94 w 508"/>
              <a:gd name="T9" fmla="*/ 4 h 66"/>
              <a:gd name="T10" fmla="*/ 62 w 508"/>
              <a:gd name="T11" fmla="*/ 10 h 66"/>
              <a:gd name="T12" fmla="*/ 26 w 508"/>
              <a:gd name="T13" fmla="*/ 14 h 66"/>
              <a:gd name="T14" fmla="*/ 2 w 508"/>
              <a:gd name="T15" fmla="*/ 24 h 66"/>
              <a:gd name="T16" fmla="*/ 12 w 508"/>
              <a:gd name="T17" fmla="*/ 53 h 66"/>
              <a:gd name="T18" fmla="*/ 10 w 508"/>
              <a:gd name="T19" fmla="*/ 56 h 66"/>
              <a:gd name="T20" fmla="*/ 11 w 508"/>
              <a:gd name="T21" fmla="*/ 65 h 66"/>
              <a:gd name="T22" fmla="*/ 23 w 508"/>
              <a:gd name="T23" fmla="*/ 60 h 66"/>
              <a:gd name="T24" fmla="*/ 34 w 508"/>
              <a:gd name="T25" fmla="*/ 62 h 66"/>
              <a:gd name="T26" fmla="*/ 61 w 508"/>
              <a:gd name="T27" fmla="*/ 52 h 66"/>
              <a:gd name="T28" fmla="*/ 108 w 508"/>
              <a:gd name="T29" fmla="*/ 54 h 66"/>
              <a:gd name="T30" fmla="*/ 279 w 508"/>
              <a:gd name="T31" fmla="*/ 48 h 66"/>
              <a:gd name="T32" fmla="*/ 366 w 508"/>
              <a:gd name="T33" fmla="*/ 43 h 66"/>
              <a:gd name="T34" fmla="*/ 362 w 508"/>
              <a:gd name="T35" fmla="*/ 42 h 66"/>
              <a:gd name="T36" fmla="*/ 477 w 508"/>
              <a:gd name="T37" fmla="*/ 36 h 66"/>
              <a:gd name="T38" fmla="*/ 491 w 508"/>
              <a:gd name="T39" fmla="*/ 33 h 66"/>
              <a:gd name="T40" fmla="*/ 474 w 508"/>
              <a:gd name="T41" fmla="*/ 31 h 66"/>
              <a:gd name="T42" fmla="*/ 508 w 508"/>
              <a:gd name="T43" fmla="*/ 2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08" h="66">
                <a:moveTo>
                  <a:pt x="508" y="28"/>
                </a:moveTo>
                <a:cubicBezTo>
                  <a:pt x="433" y="21"/>
                  <a:pt x="433" y="21"/>
                  <a:pt x="433" y="21"/>
                </a:cubicBezTo>
                <a:cubicBezTo>
                  <a:pt x="437" y="20"/>
                  <a:pt x="441" y="22"/>
                  <a:pt x="445" y="20"/>
                </a:cubicBezTo>
                <a:cubicBezTo>
                  <a:pt x="360" y="13"/>
                  <a:pt x="292" y="6"/>
                  <a:pt x="209" y="5"/>
                </a:cubicBezTo>
                <a:cubicBezTo>
                  <a:pt x="172" y="6"/>
                  <a:pt x="130" y="1"/>
                  <a:pt x="94" y="4"/>
                </a:cubicBezTo>
                <a:cubicBezTo>
                  <a:pt x="85" y="11"/>
                  <a:pt x="70" y="0"/>
                  <a:pt x="62" y="10"/>
                </a:cubicBezTo>
                <a:cubicBezTo>
                  <a:pt x="50" y="10"/>
                  <a:pt x="37" y="10"/>
                  <a:pt x="26" y="14"/>
                </a:cubicBezTo>
                <a:cubicBezTo>
                  <a:pt x="16" y="10"/>
                  <a:pt x="10" y="20"/>
                  <a:pt x="2" y="24"/>
                </a:cubicBezTo>
                <a:cubicBezTo>
                  <a:pt x="0" y="34"/>
                  <a:pt x="4" y="44"/>
                  <a:pt x="12" y="53"/>
                </a:cubicBezTo>
                <a:cubicBezTo>
                  <a:pt x="12" y="54"/>
                  <a:pt x="11" y="55"/>
                  <a:pt x="10" y="56"/>
                </a:cubicBezTo>
                <a:cubicBezTo>
                  <a:pt x="8" y="59"/>
                  <a:pt x="8" y="63"/>
                  <a:pt x="11" y="65"/>
                </a:cubicBezTo>
                <a:cubicBezTo>
                  <a:pt x="15" y="64"/>
                  <a:pt x="19" y="63"/>
                  <a:pt x="23" y="60"/>
                </a:cubicBezTo>
                <a:cubicBezTo>
                  <a:pt x="27" y="60"/>
                  <a:pt x="30" y="66"/>
                  <a:pt x="34" y="62"/>
                </a:cubicBezTo>
                <a:cubicBezTo>
                  <a:pt x="42" y="54"/>
                  <a:pt x="52" y="55"/>
                  <a:pt x="61" y="52"/>
                </a:cubicBezTo>
                <a:cubicBezTo>
                  <a:pt x="76" y="54"/>
                  <a:pt x="93" y="53"/>
                  <a:pt x="108" y="54"/>
                </a:cubicBezTo>
                <a:cubicBezTo>
                  <a:pt x="161" y="52"/>
                  <a:pt x="222" y="49"/>
                  <a:pt x="279" y="48"/>
                </a:cubicBezTo>
                <a:cubicBezTo>
                  <a:pt x="308" y="49"/>
                  <a:pt x="338" y="46"/>
                  <a:pt x="366" y="43"/>
                </a:cubicBezTo>
                <a:cubicBezTo>
                  <a:pt x="365" y="43"/>
                  <a:pt x="363" y="43"/>
                  <a:pt x="362" y="42"/>
                </a:cubicBezTo>
                <a:cubicBezTo>
                  <a:pt x="401" y="41"/>
                  <a:pt x="439" y="38"/>
                  <a:pt x="477" y="36"/>
                </a:cubicBezTo>
                <a:cubicBezTo>
                  <a:pt x="481" y="34"/>
                  <a:pt x="487" y="37"/>
                  <a:pt x="491" y="33"/>
                </a:cubicBezTo>
                <a:cubicBezTo>
                  <a:pt x="486" y="31"/>
                  <a:pt x="479" y="33"/>
                  <a:pt x="474" y="31"/>
                </a:cubicBezTo>
                <a:cubicBezTo>
                  <a:pt x="485" y="29"/>
                  <a:pt x="498" y="31"/>
                  <a:pt x="508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37"/>
          <p:cNvSpPr>
            <a:spLocks/>
          </p:cNvSpPr>
          <p:nvPr/>
        </p:nvSpPr>
        <p:spPr bwMode="auto">
          <a:xfrm>
            <a:off x="1073150" y="1793647"/>
            <a:ext cx="1933575" cy="258763"/>
          </a:xfrm>
          <a:custGeom>
            <a:avLst/>
            <a:gdLst>
              <a:gd name="T0" fmla="*/ 473 w 515"/>
              <a:gd name="T1" fmla="*/ 23 h 69"/>
              <a:gd name="T2" fmla="*/ 515 w 515"/>
              <a:gd name="T3" fmla="*/ 19 h 69"/>
              <a:gd name="T4" fmla="*/ 497 w 515"/>
              <a:gd name="T5" fmla="*/ 18 h 69"/>
              <a:gd name="T6" fmla="*/ 354 w 515"/>
              <a:gd name="T7" fmla="*/ 4 h 69"/>
              <a:gd name="T8" fmla="*/ 82 w 515"/>
              <a:gd name="T9" fmla="*/ 8 h 69"/>
              <a:gd name="T10" fmla="*/ 0 w 515"/>
              <a:gd name="T11" fmla="*/ 26 h 69"/>
              <a:gd name="T12" fmla="*/ 0 w 515"/>
              <a:gd name="T13" fmla="*/ 33 h 69"/>
              <a:gd name="T14" fmla="*/ 34 w 515"/>
              <a:gd name="T15" fmla="*/ 55 h 69"/>
              <a:gd name="T16" fmla="*/ 124 w 515"/>
              <a:gd name="T17" fmla="*/ 62 h 69"/>
              <a:gd name="T18" fmla="*/ 281 w 515"/>
              <a:gd name="T19" fmla="*/ 59 h 69"/>
              <a:gd name="T20" fmla="*/ 340 w 515"/>
              <a:gd name="T21" fmla="*/ 55 h 69"/>
              <a:gd name="T22" fmla="*/ 342 w 515"/>
              <a:gd name="T23" fmla="*/ 53 h 69"/>
              <a:gd name="T24" fmla="*/ 357 w 515"/>
              <a:gd name="T25" fmla="*/ 52 h 69"/>
              <a:gd name="T26" fmla="*/ 394 w 515"/>
              <a:gd name="T27" fmla="*/ 45 h 69"/>
              <a:gd name="T28" fmla="*/ 392 w 515"/>
              <a:gd name="T29" fmla="*/ 43 h 69"/>
              <a:gd name="T30" fmla="*/ 501 w 515"/>
              <a:gd name="T31" fmla="*/ 26 h 69"/>
              <a:gd name="T32" fmla="*/ 473 w 515"/>
              <a:gd name="T33" fmla="*/ 2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69">
                <a:moveTo>
                  <a:pt x="473" y="23"/>
                </a:moveTo>
                <a:cubicBezTo>
                  <a:pt x="487" y="19"/>
                  <a:pt x="502" y="22"/>
                  <a:pt x="515" y="19"/>
                </a:cubicBezTo>
                <a:cubicBezTo>
                  <a:pt x="497" y="18"/>
                  <a:pt x="497" y="18"/>
                  <a:pt x="497" y="18"/>
                </a:cubicBezTo>
                <a:cubicBezTo>
                  <a:pt x="450" y="8"/>
                  <a:pt x="400" y="8"/>
                  <a:pt x="354" y="4"/>
                </a:cubicBezTo>
                <a:cubicBezTo>
                  <a:pt x="263" y="4"/>
                  <a:pt x="171" y="0"/>
                  <a:pt x="82" y="8"/>
                </a:cubicBezTo>
                <a:cubicBezTo>
                  <a:pt x="54" y="13"/>
                  <a:pt x="25" y="10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5" y="50"/>
                  <a:pt x="21" y="53"/>
                  <a:pt x="34" y="55"/>
                </a:cubicBezTo>
                <a:cubicBezTo>
                  <a:pt x="61" y="69"/>
                  <a:pt x="97" y="66"/>
                  <a:pt x="124" y="62"/>
                </a:cubicBezTo>
                <a:cubicBezTo>
                  <a:pt x="281" y="59"/>
                  <a:pt x="281" y="59"/>
                  <a:pt x="281" y="59"/>
                </a:cubicBezTo>
                <a:cubicBezTo>
                  <a:pt x="340" y="55"/>
                  <a:pt x="340" y="55"/>
                  <a:pt x="340" y="55"/>
                </a:cubicBezTo>
                <a:cubicBezTo>
                  <a:pt x="342" y="53"/>
                  <a:pt x="342" y="53"/>
                  <a:pt x="342" y="53"/>
                </a:cubicBezTo>
                <a:cubicBezTo>
                  <a:pt x="346" y="52"/>
                  <a:pt x="353" y="53"/>
                  <a:pt x="357" y="52"/>
                </a:cubicBezTo>
                <a:cubicBezTo>
                  <a:pt x="370" y="50"/>
                  <a:pt x="380" y="49"/>
                  <a:pt x="394" y="45"/>
                </a:cubicBezTo>
                <a:cubicBezTo>
                  <a:pt x="392" y="43"/>
                  <a:pt x="392" y="43"/>
                  <a:pt x="392" y="43"/>
                </a:cubicBezTo>
                <a:cubicBezTo>
                  <a:pt x="430" y="41"/>
                  <a:pt x="466" y="35"/>
                  <a:pt x="501" y="26"/>
                </a:cubicBezTo>
                <a:lnTo>
                  <a:pt x="47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40"/>
          <p:cNvSpPr>
            <a:spLocks/>
          </p:cNvSpPr>
          <p:nvPr/>
        </p:nvSpPr>
        <p:spPr bwMode="auto">
          <a:xfrm>
            <a:off x="1054100" y="2541814"/>
            <a:ext cx="1892300" cy="195263"/>
          </a:xfrm>
          <a:custGeom>
            <a:avLst/>
            <a:gdLst>
              <a:gd name="T0" fmla="*/ 464 w 504"/>
              <a:gd name="T1" fmla="*/ 15 h 52"/>
              <a:gd name="T2" fmla="*/ 503 w 504"/>
              <a:gd name="T3" fmla="*/ 11 h 52"/>
              <a:gd name="T4" fmla="*/ 498 w 504"/>
              <a:gd name="T5" fmla="*/ 11 h 52"/>
              <a:gd name="T6" fmla="*/ 499 w 504"/>
              <a:gd name="T7" fmla="*/ 10 h 52"/>
              <a:gd name="T8" fmla="*/ 483 w 504"/>
              <a:gd name="T9" fmla="*/ 9 h 52"/>
              <a:gd name="T10" fmla="*/ 483 w 504"/>
              <a:gd name="T11" fmla="*/ 10 h 52"/>
              <a:gd name="T12" fmla="*/ 475 w 504"/>
              <a:gd name="T13" fmla="*/ 7 h 52"/>
              <a:gd name="T14" fmla="*/ 479 w 504"/>
              <a:gd name="T15" fmla="*/ 5 h 52"/>
              <a:gd name="T16" fmla="*/ 399 w 504"/>
              <a:gd name="T17" fmla="*/ 5 h 52"/>
              <a:gd name="T18" fmla="*/ 278 w 504"/>
              <a:gd name="T19" fmla="*/ 1 h 52"/>
              <a:gd name="T20" fmla="*/ 212 w 504"/>
              <a:gd name="T21" fmla="*/ 0 h 52"/>
              <a:gd name="T22" fmla="*/ 39 w 504"/>
              <a:gd name="T23" fmla="*/ 18 h 52"/>
              <a:gd name="T24" fmla="*/ 18 w 504"/>
              <a:gd name="T25" fmla="*/ 20 h 52"/>
              <a:gd name="T26" fmla="*/ 6 w 504"/>
              <a:gd name="T27" fmla="*/ 37 h 52"/>
              <a:gd name="T28" fmla="*/ 36 w 504"/>
              <a:gd name="T29" fmla="*/ 52 h 52"/>
              <a:gd name="T30" fmla="*/ 126 w 504"/>
              <a:gd name="T31" fmla="*/ 45 h 52"/>
              <a:gd name="T32" fmla="*/ 225 w 504"/>
              <a:gd name="T33" fmla="*/ 49 h 52"/>
              <a:gd name="T34" fmla="*/ 413 w 504"/>
              <a:gd name="T35" fmla="*/ 38 h 52"/>
              <a:gd name="T36" fmla="*/ 414 w 504"/>
              <a:gd name="T37" fmla="*/ 36 h 52"/>
              <a:gd name="T38" fmla="*/ 415 w 504"/>
              <a:gd name="T39" fmla="*/ 37 h 52"/>
              <a:gd name="T40" fmla="*/ 427 w 504"/>
              <a:gd name="T41" fmla="*/ 35 h 52"/>
              <a:gd name="T42" fmla="*/ 427 w 504"/>
              <a:gd name="T43" fmla="*/ 34 h 52"/>
              <a:gd name="T44" fmla="*/ 428 w 504"/>
              <a:gd name="T45" fmla="*/ 33 h 52"/>
              <a:gd name="T46" fmla="*/ 438 w 504"/>
              <a:gd name="T47" fmla="*/ 31 h 52"/>
              <a:gd name="T48" fmla="*/ 446 w 504"/>
              <a:gd name="T49" fmla="*/ 29 h 52"/>
              <a:gd name="T50" fmla="*/ 441 w 504"/>
              <a:gd name="T51" fmla="*/ 28 h 52"/>
              <a:gd name="T52" fmla="*/ 442 w 504"/>
              <a:gd name="T53" fmla="*/ 27 h 52"/>
              <a:gd name="T54" fmla="*/ 446 w 504"/>
              <a:gd name="T55" fmla="*/ 26 h 52"/>
              <a:gd name="T56" fmla="*/ 489 w 504"/>
              <a:gd name="T57" fmla="*/ 20 h 52"/>
              <a:gd name="T58" fmla="*/ 504 w 504"/>
              <a:gd name="T59" fmla="*/ 15 h 52"/>
              <a:gd name="T60" fmla="*/ 464 w 504"/>
              <a:gd name="T61" fmla="*/ 1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04" h="52">
                <a:moveTo>
                  <a:pt x="464" y="15"/>
                </a:moveTo>
                <a:cubicBezTo>
                  <a:pt x="478" y="13"/>
                  <a:pt x="489" y="13"/>
                  <a:pt x="503" y="11"/>
                </a:cubicBezTo>
                <a:cubicBezTo>
                  <a:pt x="501" y="11"/>
                  <a:pt x="499" y="12"/>
                  <a:pt x="498" y="11"/>
                </a:cubicBezTo>
                <a:cubicBezTo>
                  <a:pt x="498" y="10"/>
                  <a:pt x="498" y="10"/>
                  <a:pt x="499" y="10"/>
                </a:cubicBezTo>
                <a:cubicBezTo>
                  <a:pt x="483" y="9"/>
                  <a:pt x="483" y="9"/>
                  <a:pt x="483" y="9"/>
                </a:cubicBezTo>
                <a:cubicBezTo>
                  <a:pt x="483" y="10"/>
                  <a:pt x="483" y="10"/>
                  <a:pt x="483" y="10"/>
                </a:cubicBezTo>
                <a:cubicBezTo>
                  <a:pt x="481" y="7"/>
                  <a:pt x="477" y="9"/>
                  <a:pt x="475" y="7"/>
                </a:cubicBezTo>
                <a:cubicBezTo>
                  <a:pt x="479" y="5"/>
                  <a:pt x="479" y="5"/>
                  <a:pt x="479" y="5"/>
                </a:cubicBezTo>
                <a:cubicBezTo>
                  <a:pt x="454" y="4"/>
                  <a:pt x="425" y="4"/>
                  <a:pt x="399" y="5"/>
                </a:cubicBezTo>
                <a:cubicBezTo>
                  <a:pt x="278" y="1"/>
                  <a:pt x="278" y="1"/>
                  <a:pt x="278" y="1"/>
                </a:cubicBezTo>
                <a:cubicBezTo>
                  <a:pt x="212" y="0"/>
                  <a:pt x="212" y="0"/>
                  <a:pt x="212" y="0"/>
                </a:cubicBezTo>
                <a:cubicBezTo>
                  <a:pt x="155" y="1"/>
                  <a:pt x="95" y="6"/>
                  <a:pt x="39" y="18"/>
                </a:cubicBezTo>
                <a:cubicBezTo>
                  <a:pt x="33" y="19"/>
                  <a:pt x="24" y="16"/>
                  <a:pt x="18" y="20"/>
                </a:cubicBezTo>
                <a:cubicBezTo>
                  <a:pt x="14" y="26"/>
                  <a:pt x="0" y="26"/>
                  <a:pt x="6" y="37"/>
                </a:cubicBezTo>
                <a:cubicBezTo>
                  <a:pt x="14" y="47"/>
                  <a:pt x="27" y="46"/>
                  <a:pt x="36" y="52"/>
                </a:cubicBezTo>
                <a:cubicBezTo>
                  <a:pt x="67" y="51"/>
                  <a:pt x="97" y="45"/>
                  <a:pt x="126" y="45"/>
                </a:cubicBezTo>
                <a:cubicBezTo>
                  <a:pt x="225" y="49"/>
                  <a:pt x="225" y="49"/>
                  <a:pt x="225" y="49"/>
                </a:cubicBezTo>
                <a:cubicBezTo>
                  <a:pt x="290" y="51"/>
                  <a:pt x="353" y="44"/>
                  <a:pt x="413" y="38"/>
                </a:cubicBezTo>
                <a:cubicBezTo>
                  <a:pt x="414" y="36"/>
                  <a:pt x="414" y="36"/>
                  <a:pt x="414" y="36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9" y="38"/>
                  <a:pt x="423" y="35"/>
                  <a:pt x="427" y="35"/>
                </a:cubicBezTo>
                <a:cubicBezTo>
                  <a:pt x="427" y="34"/>
                  <a:pt x="427" y="34"/>
                  <a:pt x="427" y="34"/>
                </a:cubicBezTo>
                <a:cubicBezTo>
                  <a:pt x="428" y="33"/>
                  <a:pt x="428" y="33"/>
                  <a:pt x="428" y="33"/>
                </a:cubicBezTo>
                <a:cubicBezTo>
                  <a:pt x="433" y="33"/>
                  <a:pt x="434" y="33"/>
                  <a:pt x="438" y="31"/>
                </a:cubicBezTo>
                <a:cubicBezTo>
                  <a:pt x="441" y="31"/>
                  <a:pt x="443" y="29"/>
                  <a:pt x="446" y="29"/>
                </a:cubicBezTo>
                <a:cubicBezTo>
                  <a:pt x="444" y="29"/>
                  <a:pt x="442" y="30"/>
                  <a:pt x="441" y="28"/>
                </a:cubicBezTo>
                <a:cubicBezTo>
                  <a:pt x="442" y="27"/>
                  <a:pt x="442" y="27"/>
                  <a:pt x="442" y="27"/>
                </a:cubicBezTo>
                <a:cubicBezTo>
                  <a:pt x="443" y="27"/>
                  <a:pt x="446" y="28"/>
                  <a:pt x="446" y="26"/>
                </a:cubicBezTo>
                <a:cubicBezTo>
                  <a:pt x="460" y="24"/>
                  <a:pt x="475" y="24"/>
                  <a:pt x="489" y="20"/>
                </a:cubicBezTo>
                <a:cubicBezTo>
                  <a:pt x="492" y="16"/>
                  <a:pt x="500" y="19"/>
                  <a:pt x="504" y="15"/>
                </a:cubicBezTo>
                <a:cubicBezTo>
                  <a:pt x="492" y="14"/>
                  <a:pt x="478" y="17"/>
                  <a:pt x="464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42"/>
          <p:cNvSpPr>
            <a:spLocks noEditPoints="1"/>
          </p:cNvSpPr>
          <p:nvPr/>
        </p:nvSpPr>
        <p:spPr bwMode="auto">
          <a:xfrm>
            <a:off x="1073150" y="3226481"/>
            <a:ext cx="1911350" cy="222250"/>
          </a:xfrm>
          <a:custGeom>
            <a:avLst/>
            <a:gdLst>
              <a:gd name="T0" fmla="*/ 437 w 509"/>
              <a:gd name="T1" fmla="*/ 29 h 59"/>
              <a:gd name="T2" fmla="*/ 471 w 509"/>
              <a:gd name="T3" fmla="*/ 27 h 59"/>
              <a:gd name="T4" fmla="*/ 476 w 509"/>
              <a:gd name="T5" fmla="*/ 27 h 59"/>
              <a:gd name="T6" fmla="*/ 479 w 509"/>
              <a:gd name="T7" fmla="*/ 29 h 59"/>
              <a:gd name="T8" fmla="*/ 481 w 509"/>
              <a:gd name="T9" fmla="*/ 27 h 59"/>
              <a:gd name="T10" fmla="*/ 482 w 509"/>
              <a:gd name="T11" fmla="*/ 28 h 59"/>
              <a:gd name="T12" fmla="*/ 483 w 509"/>
              <a:gd name="T13" fmla="*/ 27 h 59"/>
              <a:gd name="T14" fmla="*/ 491 w 509"/>
              <a:gd name="T15" fmla="*/ 29 h 59"/>
              <a:gd name="T16" fmla="*/ 504 w 509"/>
              <a:gd name="T17" fmla="*/ 26 h 59"/>
              <a:gd name="T18" fmla="*/ 449 w 509"/>
              <a:gd name="T19" fmla="*/ 22 h 59"/>
              <a:gd name="T20" fmla="*/ 449 w 509"/>
              <a:gd name="T21" fmla="*/ 21 h 59"/>
              <a:gd name="T22" fmla="*/ 472 w 509"/>
              <a:gd name="T23" fmla="*/ 19 h 59"/>
              <a:gd name="T24" fmla="*/ 445 w 509"/>
              <a:gd name="T25" fmla="*/ 16 h 59"/>
              <a:gd name="T26" fmla="*/ 447 w 509"/>
              <a:gd name="T27" fmla="*/ 15 h 59"/>
              <a:gd name="T28" fmla="*/ 438 w 509"/>
              <a:gd name="T29" fmla="*/ 13 h 59"/>
              <a:gd name="T30" fmla="*/ 242 w 509"/>
              <a:gd name="T31" fmla="*/ 3 h 59"/>
              <a:gd name="T32" fmla="*/ 32 w 509"/>
              <a:gd name="T33" fmla="*/ 15 h 59"/>
              <a:gd name="T34" fmla="*/ 0 w 509"/>
              <a:gd name="T35" fmla="*/ 31 h 59"/>
              <a:gd name="T36" fmla="*/ 3 w 509"/>
              <a:gd name="T37" fmla="*/ 38 h 59"/>
              <a:gd name="T38" fmla="*/ 30 w 509"/>
              <a:gd name="T39" fmla="*/ 49 h 59"/>
              <a:gd name="T40" fmla="*/ 133 w 509"/>
              <a:gd name="T41" fmla="*/ 53 h 59"/>
              <a:gd name="T42" fmla="*/ 304 w 509"/>
              <a:gd name="T43" fmla="*/ 52 h 59"/>
              <a:gd name="T44" fmla="*/ 384 w 509"/>
              <a:gd name="T45" fmla="*/ 49 h 59"/>
              <a:gd name="T46" fmla="*/ 388 w 509"/>
              <a:gd name="T47" fmla="*/ 49 h 59"/>
              <a:gd name="T48" fmla="*/ 399 w 509"/>
              <a:gd name="T49" fmla="*/ 48 h 59"/>
              <a:gd name="T50" fmla="*/ 431 w 509"/>
              <a:gd name="T51" fmla="*/ 44 h 59"/>
              <a:gd name="T52" fmla="*/ 433 w 509"/>
              <a:gd name="T53" fmla="*/ 42 h 59"/>
              <a:gd name="T54" fmla="*/ 429 w 509"/>
              <a:gd name="T55" fmla="*/ 41 h 59"/>
              <a:gd name="T56" fmla="*/ 509 w 509"/>
              <a:gd name="T57" fmla="*/ 34 h 59"/>
              <a:gd name="T58" fmla="*/ 437 w 509"/>
              <a:gd name="T59" fmla="*/ 29 h 59"/>
              <a:gd name="T60" fmla="*/ 433 w 509"/>
              <a:gd name="T61" fmla="*/ 20 h 59"/>
              <a:gd name="T62" fmla="*/ 435 w 509"/>
              <a:gd name="T63" fmla="*/ 21 h 59"/>
              <a:gd name="T64" fmla="*/ 433 w 509"/>
              <a:gd name="T65" fmla="*/ 22 h 59"/>
              <a:gd name="T66" fmla="*/ 433 w 509"/>
              <a:gd name="T67" fmla="*/ 2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9" h="59">
                <a:moveTo>
                  <a:pt x="437" y="29"/>
                </a:moveTo>
                <a:cubicBezTo>
                  <a:pt x="449" y="27"/>
                  <a:pt x="461" y="29"/>
                  <a:pt x="471" y="27"/>
                </a:cubicBezTo>
                <a:cubicBezTo>
                  <a:pt x="472" y="30"/>
                  <a:pt x="475" y="29"/>
                  <a:pt x="476" y="27"/>
                </a:cubicBezTo>
                <a:cubicBezTo>
                  <a:pt x="479" y="29"/>
                  <a:pt x="479" y="29"/>
                  <a:pt x="479" y="29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82" y="28"/>
                  <a:pt x="482" y="28"/>
                  <a:pt x="482" y="28"/>
                </a:cubicBezTo>
                <a:cubicBezTo>
                  <a:pt x="483" y="27"/>
                  <a:pt x="483" y="27"/>
                  <a:pt x="483" y="27"/>
                </a:cubicBezTo>
                <a:cubicBezTo>
                  <a:pt x="486" y="25"/>
                  <a:pt x="489" y="28"/>
                  <a:pt x="491" y="29"/>
                </a:cubicBezTo>
                <a:cubicBezTo>
                  <a:pt x="494" y="23"/>
                  <a:pt x="500" y="30"/>
                  <a:pt x="504" y="26"/>
                </a:cubicBezTo>
                <a:cubicBezTo>
                  <a:pt x="486" y="25"/>
                  <a:pt x="467" y="23"/>
                  <a:pt x="449" y="22"/>
                </a:cubicBezTo>
                <a:cubicBezTo>
                  <a:pt x="449" y="21"/>
                  <a:pt x="449" y="21"/>
                  <a:pt x="449" y="21"/>
                </a:cubicBezTo>
                <a:cubicBezTo>
                  <a:pt x="455" y="20"/>
                  <a:pt x="467" y="20"/>
                  <a:pt x="472" y="19"/>
                </a:cubicBezTo>
                <a:cubicBezTo>
                  <a:pt x="464" y="17"/>
                  <a:pt x="454" y="17"/>
                  <a:pt x="445" y="16"/>
                </a:cubicBezTo>
                <a:cubicBezTo>
                  <a:pt x="445" y="16"/>
                  <a:pt x="446" y="15"/>
                  <a:pt x="447" y="15"/>
                </a:cubicBezTo>
                <a:cubicBezTo>
                  <a:pt x="438" y="13"/>
                  <a:pt x="438" y="13"/>
                  <a:pt x="438" y="13"/>
                </a:cubicBezTo>
                <a:cubicBezTo>
                  <a:pt x="242" y="3"/>
                  <a:pt x="242" y="3"/>
                  <a:pt x="242" y="3"/>
                </a:cubicBezTo>
                <a:cubicBezTo>
                  <a:pt x="170" y="0"/>
                  <a:pt x="103" y="5"/>
                  <a:pt x="32" y="15"/>
                </a:cubicBezTo>
                <a:cubicBezTo>
                  <a:pt x="20" y="18"/>
                  <a:pt x="9" y="23"/>
                  <a:pt x="0" y="31"/>
                </a:cubicBezTo>
                <a:cubicBezTo>
                  <a:pt x="3" y="38"/>
                  <a:pt x="3" y="38"/>
                  <a:pt x="3" y="38"/>
                </a:cubicBezTo>
                <a:cubicBezTo>
                  <a:pt x="9" y="47"/>
                  <a:pt x="20" y="49"/>
                  <a:pt x="30" y="49"/>
                </a:cubicBezTo>
                <a:cubicBezTo>
                  <a:pt x="61" y="59"/>
                  <a:pt x="99" y="53"/>
                  <a:pt x="133" y="53"/>
                </a:cubicBezTo>
                <a:cubicBezTo>
                  <a:pt x="304" y="52"/>
                  <a:pt x="304" y="52"/>
                  <a:pt x="304" y="52"/>
                </a:cubicBezTo>
                <a:cubicBezTo>
                  <a:pt x="334" y="51"/>
                  <a:pt x="356" y="50"/>
                  <a:pt x="384" y="49"/>
                </a:cubicBezTo>
                <a:cubicBezTo>
                  <a:pt x="386" y="50"/>
                  <a:pt x="386" y="46"/>
                  <a:pt x="388" y="49"/>
                </a:cubicBezTo>
                <a:cubicBezTo>
                  <a:pt x="391" y="47"/>
                  <a:pt x="394" y="48"/>
                  <a:pt x="399" y="48"/>
                </a:cubicBezTo>
                <a:cubicBezTo>
                  <a:pt x="408" y="44"/>
                  <a:pt x="420" y="43"/>
                  <a:pt x="431" y="44"/>
                </a:cubicBezTo>
                <a:cubicBezTo>
                  <a:pt x="433" y="42"/>
                  <a:pt x="433" y="42"/>
                  <a:pt x="433" y="42"/>
                </a:cubicBezTo>
                <a:cubicBezTo>
                  <a:pt x="431" y="42"/>
                  <a:pt x="430" y="43"/>
                  <a:pt x="429" y="41"/>
                </a:cubicBezTo>
                <a:cubicBezTo>
                  <a:pt x="454" y="36"/>
                  <a:pt x="484" y="41"/>
                  <a:pt x="509" y="34"/>
                </a:cubicBezTo>
                <a:cubicBezTo>
                  <a:pt x="485" y="32"/>
                  <a:pt x="461" y="32"/>
                  <a:pt x="437" y="29"/>
                </a:cubicBezTo>
                <a:close/>
                <a:moveTo>
                  <a:pt x="433" y="20"/>
                </a:moveTo>
                <a:cubicBezTo>
                  <a:pt x="433" y="21"/>
                  <a:pt x="434" y="21"/>
                  <a:pt x="435" y="21"/>
                </a:cubicBezTo>
                <a:cubicBezTo>
                  <a:pt x="435" y="22"/>
                  <a:pt x="434" y="22"/>
                  <a:pt x="433" y="22"/>
                </a:cubicBezTo>
                <a:lnTo>
                  <a:pt x="433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46"/>
          <p:cNvSpPr>
            <a:spLocks noEditPoints="1"/>
          </p:cNvSpPr>
          <p:nvPr/>
        </p:nvSpPr>
        <p:spPr bwMode="auto">
          <a:xfrm>
            <a:off x="1068388" y="3938135"/>
            <a:ext cx="1979613" cy="239713"/>
          </a:xfrm>
          <a:custGeom>
            <a:avLst/>
            <a:gdLst>
              <a:gd name="T0" fmla="*/ 522 w 527"/>
              <a:gd name="T1" fmla="*/ 36 h 64"/>
              <a:gd name="T2" fmla="*/ 525 w 527"/>
              <a:gd name="T3" fmla="*/ 35 h 64"/>
              <a:gd name="T4" fmla="*/ 510 w 527"/>
              <a:gd name="T5" fmla="*/ 33 h 64"/>
              <a:gd name="T6" fmla="*/ 511 w 527"/>
              <a:gd name="T7" fmla="*/ 32 h 64"/>
              <a:gd name="T8" fmla="*/ 508 w 527"/>
              <a:gd name="T9" fmla="*/ 31 h 64"/>
              <a:gd name="T10" fmla="*/ 503 w 527"/>
              <a:gd name="T11" fmla="*/ 31 h 64"/>
              <a:gd name="T12" fmla="*/ 504 w 527"/>
              <a:gd name="T13" fmla="*/ 30 h 64"/>
              <a:gd name="T14" fmla="*/ 501 w 527"/>
              <a:gd name="T15" fmla="*/ 29 h 64"/>
              <a:gd name="T16" fmla="*/ 508 w 527"/>
              <a:gd name="T17" fmla="*/ 28 h 64"/>
              <a:gd name="T18" fmla="*/ 496 w 527"/>
              <a:gd name="T19" fmla="*/ 26 h 64"/>
              <a:gd name="T20" fmla="*/ 495 w 527"/>
              <a:gd name="T21" fmla="*/ 24 h 64"/>
              <a:gd name="T22" fmla="*/ 508 w 527"/>
              <a:gd name="T23" fmla="*/ 23 h 64"/>
              <a:gd name="T24" fmla="*/ 473 w 527"/>
              <a:gd name="T25" fmla="*/ 20 h 64"/>
              <a:gd name="T26" fmla="*/ 472 w 527"/>
              <a:gd name="T27" fmla="*/ 19 h 64"/>
              <a:gd name="T28" fmla="*/ 493 w 527"/>
              <a:gd name="T29" fmla="*/ 19 h 64"/>
              <a:gd name="T30" fmla="*/ 450 w 527"/>
              <a:gd name="T31" fmla="*/ 15 h 64"/>
              <a:gd name="T32" fmla="*/ 365 w 527"/>
              <a:gd name="T33" fmla="*/ 7 h 64"/>
              <a:gd name="T34" fmla="*/ 275 w 527"/>
              <a:gd name="T35" fmla="*/ 0 h 64"/>
              <a:gd name="T36" fmla="*/ 250 w 527"/>
              <a:gd name="T37" fmla="*/ 0 h 64"/>
              <a:gd name="T38" fmla="*/ 120 w 527"/>
              <a:gd name="T39" fmla="*/ 4 h 64"/>
              <a:gd name="T40" fmla="*/ 30 w 527"/>
              <a:gd name="T41" fmla="*/ 17 h 64"/>
              <a:gd name="T42" fmla="*/ 8 w 527"/>
              <a:gd name="T43" fmla="*/ 27 h 64"/>
              <a:gd name="T44" fmla="*/ 1 w 527"/>
              <a:gd name="T45" fmla="*/ 32 h 64"/>
              <a:gd name="T46" fmla="*/ 10 w 527"/>
              <a:gd name="T47" fmla="*/ 44 h 64"/>
              <a:gd name="T48" fmla="*/ 106 w 527"/>
              <a:gd name="T49" fmla="*/ 64 h 64"/>
              <a:gd name="T50" fmla="*/ 186 w 527"/>
              <a:gd name="T51" fmla="*/ 62 h 64"/>
              <a:gd name="T52" fmla="*/ 197 w 527"/>
              <a:gd name="T53" fmla="*/ 61 h 64"/>
              <a:gd name="T54" fmla="*/ 386 w 527"/>
              <a:gd name="T55" fmla="*/ 55 h 64"/>
              <a:gd name="T56" fmla="*/ 402 w 527"/>
              <a:gd name="T57" fmla="*/ 51 h 64"/>
              <a:gd name="T58" fmla="*/ 419 w 527"/>
              <a:gd name="T59" fmla="*/ 46 h 64"/>
              <a:gd name="T60" fmla="*/ 421 w 527"/>
              <a:gd name="T61" fmla="*/ 47 h 64"/>
              <a:gd name="T62" fmla="*/ 421 w 527"/>
              <a:gd name="T63" fmla="*/ 48 h 64"/>
              <a:gd name="T64" fmla="*/ 425 w 527"/>
              <a:gd name="T65" fmla="*/ 44 h 64"/>
              <a:gd name="T66" fmla="*/ 429 w 527"/>
              <a:gd name="T67" fmla="*/ 43 h 64"/>
              <a:gd name="T68" fmla="*/ 435 w 527"/>
              <a:gd name="T69" fmla="*/ 41 h 64"/>
              <a:gd name="T70" fmla="*/ 436 w 527"/>
              <a:gd name="T71" fmla="*/ 42 h 64"/>
              <a:gd name="T72" fmla="*/ 527 w 527"/>
              <a:gd name="T73" fmla="*/ 37 h 64"/>
              <a:gd name="T74" fmla="*/ 522 w 527"/>
              <a:gd name="T75" fmla="*/ 36 h 64"/>
              <a:gd name="T76" fmla="*/ 473 w 527"/>
              <a:gd name="T77" fmla="*/ 28 h 64"/>
              <a:gd name="T78" fmla="*/ 475 w 527"/>
              <a:gd name="T79" fmla="*/ 28 h 64"/>
              <a:gd name="T80" fmla="*/ 473 w 527"/>
              <a:gd name="T81" fmla="*/ 28 h 64"/>
              <a:gd name="T82" fmla="*/ 484 w 527"/>
              <a:gd name="T83" fmla="*/ 28 h 64"/>
              <a:gd name="T84" fmla="*/ 482 w 527"/>
              <a:gd name="T85" fmla="*/ 28 h 64"/>
              <a:gd name="T86" fmla="*/ 482 w 527"/>
              <a:gd name="T87" fmla="*/ 28 h 64"/>
              <a:gd name="T88" fmla="*/ 484 w 527"/>
              <a:gd name="T89" fmla="*/ 28 h 64"/>
              <a:gd name="T90" fmla="*/ 489 w 527"/>
              <a:gd name="T91" fmla="*/ 29 h 64"/>
              <a:gd name="T92" fmla="*/ 488 w 527"/>
              <a:gd name="T93" fmla="*/ 29 h 64"/>
              <a:gd name="T94" fmla="*/ 489 w 527"/>
              <a:gd name="T95" fmla="*/ 29 h 64"/>
              <a:gd name="T96" fmla="*/ 491 w 527"/>
              <a:gd name="T97" fmla="*/ 28 h 64"/>
              <a:gd name="T98" fmla="*/ 489 w 527"/>
              <a:gd name="T99" fmla="*/ 29 h 64"/>
              <a:gd name="T100" fmla="*/ 494 w 527"/>
              <a:gd name="T101" fmla="*/ 24 h 64"/>
              <a:gd name="T102" fmla="*/ 489 w 527"/>
              <a:gd name="T103" fmla="*/ 24 h 64"/>
              <a:gd name="T104" fmla="*/ 494 w 527"/>
              <a:gd name="T105" fmla="*/ 2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27" h="64">
                <a:moveTo>
                  <a:pt x="522" y="36"/>
                </a:moveTo>
                <a:cubicBezTo>
                  <a:pt x="525" y="35"/>
                  <a:pt x="525" y="35"/>
                  <a:pt x="525" y="35"/>
                </a:cubicBezTo>
                <a:cubicBezTo>
                  <a:pt x="520" y="34"/>
                  <a:pt x="515" y="35"/>
                  <a:pt x="510" y="33"/>
                </a:cubicBezTo>
                <a:cubicBezTo>
                  <a:pt x="511" y="32"/>
                  <a:pt x="511" y="32"/>
                  <a:pt x="511" y="32"/>
                </a:cubicBezTo>
                <a:cubicBezTo>
                  <a:pt x="510" y="32"/>
                  <a:pt x="509" y="33"/>
                  <a:pt x="508" y="31"/>
                </a:cubicBezTo>
                <a:cubicBezTo>
                  <a:pt x="507" y="34"/>
                  <a:pt x="505" y="31"/>
                  <a:pt x="503" y="31"/>
                </a:cubicBezTo>
                <a:cubicBezTo>
                  <a:pt x="503" y="31"/>
                  <a:pt x="504" y="30"/>
                  <a:pt x="504" y="30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03" y="28"/>
                  <a:pt x="506" y="28"/>
                  <a:pt x="508" y="28"/>
                </a:cubicBezTo>
                <a:cubicBezTo>
                  <a:pt x="496" y="26"/>
                  <a:pt x="496" y="26"/>
                  <a:pt x="496" y="26"/>
                </a:cubicBezTo>
                <a:cubicBezTo>
                  <a:pt x="496" y="25"/>
                  <a:pt x="495" y="25"/>
                  <a:pt x="495" y="24"/>
                </a:cubicBezTo>
                <a:cubicBezTo>
                  <a:pt x="508" y="23"/>
                  <a:pt x="508" y="23"/>
                  <a:pt x="508" y="23"/>
                </a:cubicBezTo>
                <a:cubicBezTo>
                  <a:pt x="495" y="22"/>
                  <a:pt x="485" y="19"/>
                  <a:pt x="473" y="20"/>
                </a:cubicBezTo>
                <a:cubicBezTo>
                  <a:pt x="472" y="19"/>
                  <a:pt x="472" y="19"/>
                  <a:pt x="472" y="19"/>
                </a:cubicBezTo>
                <a:cubicBezTo>
                  <a:pt x="480" y="18"/>
                  <a:pt x="484" y="19"/>
                  <a:pt x="493" y="19"/>
                </a:cubicBezTo>
                <a:cubicBezTo>
                  <a:pt x="450" y="15"/>
                  <a:pt x="450" y="15"/>
                  <a:pt x="450" y="15"/>
                </a:cubicBezTo>
                <a:cubicBezTo>
                  <a:pt x="365" y="7"/>
                  <a:pt x="365" y="7"/>
                  <a:pt x="365" y="7"/>
                </a:cubicBezTo>
                <a:cubicBezTo>
                  <a:pt x="275" y="0"/>
                  <a:pt x="275" y="0"/>
                  <a:pt x="275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120" y="4"/>
                  <a:pt x="120" y="4"/>
                  <a:pt x="120" y="4"/>
                </a:cubicBezTo>
                <a:cubicBezTo>
                  <a:pt x="89" y="5"/>
                  <a:pt x="60" y="11"/>
                  <a:pt x="30" y="17"/>
                </a:cubicBezTo>
                <a:cubicBezTo>
                  <a:pt x="22" y="18"/>
                  <a:pt x="15" y="21"/>
                  <a:pt x="8" y="27"/>
                </a:cubicBezTo>
                <a:cubicBezTo>
                  <a:pt x="6" y="29"/>
                  <a:pt x="2" y="28"/>
                  <a:pt x="1" y="32"/>
                </a:cubicBezTo>
                <a:cubicBezTo>
                  <a:pt x="0" y="38"/>
                  <a:pt x="7" y="40"/>
                  <a:pt x="10" y="44"/>
                </a:cubicBezTo>
                <a:cubicBezTo>
                  <a:pt x="41" y="54"/>
                  <a:pt x="72" y="61"/>
                  <a:pt x="106" y="64"/>
                </a:cubicBezTo>
                <a:cubicBezTo>
                  <a:pt x="133" y="64"/>
                  <a:pt x="160" y="63"/>
                  <a:pt x="186" y="62"/>
                </a:cubicBezTo>
                <a:cubicBezTo>
                  <a:pt x="190" y="61"/>
                  <a:pt x="193" y="62"/>
                  <a:pt x="197" y="61"/>
                </a:cubicBezTo>
                <a:cubicBezTo>
                  <a:pt x="259" y="56"/>
                  <a:pt x="323" y="62"/>
                  <a:pt x="386" y="55"/>
                </a:cubicBezTo>
                <a:cubicBezTo>
                  <a:pt x="390" y="53"/>
                  <a:pt x="398" y="52"/>
                  <a:pt x="402" y="51"/>
                </a:cubicBezTo>
                <a:cubicBezTo>
                  <a:pt x="407" y="50"/>
                  <a:pt x="415" y="51"/>
                  <a:pt x="419" y="46"/>
                </a:cubicBezTo>
                <a:cubicBezTo>
                  <a:pt x="419" y="48"/>
                  <a:pt x="420" y="45"/>
                  <a:pt x="421" y="47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25" y="44"/>
                  <a:pt x="425" y="44"/>
                  <a:pt x="425" y="44"/>
                </a:cubicBezTo>
                <a:cubicBezTo>
                  <a:pt x="426" y="44"/>
                  <a:pt x="428" y="45"/>
                  <a:pt x="429" y="43"/>
                </a:cubicBezTo>
                <a:cubicBezTo>
                  <a:pt x="431" y="43"/>
                  <a:pt x="434" y="45"/>
                  <a:pt x="435" y="41"/>
                </a:cubicBezTo>
                <a:cubicBezTo>
                  <a:pt x="436" y="42"/>
                  <a:pt x="436" y="42"/>
                  <a:pt x="436" y="42"/>
                </a:cubicBezTo>
                <a:cubicBezTo>
                  <a:pt x="468" y="35"/>
                  <a:pt x="493" y="41"/>
                  <a:pt x="527" y="37"/>
                </a:cubicBezTo>
                <a:cubicBezTo>
                  <a:pt x="525" y="37"/>
                  <a:pt x="523" y="37"/>
                  <a:pt x="522" y="36"/>
                </a:cubicBezTo>
                <a:close/>
                <a:moveTo>
                  <a:pt x="473" y="28"/>
                </a:moveTo>
                <a:cubicBezTo>
                  <a:pt x="473" y="27"/>
                  <a:pt x="474" y="26"/>
                  <a:pt x="475" y="28"/>
                </a:cubicBezTo>
                <a:lnTo>
                  <a:pt x="473" y="28"/>
                </a:lnTo>
                <a:close/>
                <a:moveTo>
                  <a:pt x="484" y="28"/>
                </a:moveTo>
                <a:cubicBezTo>
                  <a:pt x="482" y="28"/>
                  <a:pt x="482" y="28"/>
                  <a:pt x="482" y="28"/>
                </a:cubicBezTo>
                <a:cubicBezTo>
                  <a:pt x="482" y="28"/>
                  <a:pt x="482" y="28"/>
                  <a:pt x="482" y="28"/>
                </a:cubicBezTo>
                <a:cubicBezTo>
                  <a:pt x="484" y="28"/>
                  <a:pt x="484" y="28"/>
                  <a:pt x="484" y="28"/>
                </a:cubicBezTo>
                <a:close/>
                <a:moveTo>
                  <a:pt x="489" y="29"/>
                </a:moveTo>
                <a:cubicBezTo>
                  <a:pt x="489" y="29"/>
                  <a:pt x="488" y="29"/>
                  <a:pt x="488" y="29"/>
                </a:cubicBezTo>
                <a:cubicBezTo>
                  <a:pt x="488" y="29"/>
                  <a:pt x="489" y="29"/>
                  <a:pt x="489" y="29"/>
                </a:cubicBezTo>
                <a:cubicBezTo>
                  <a:pt x="489" y="29"/>
                  <a:pt x="490" y="28"/>
                  <a:pt x="491" y="28"/>
                </a:cubicBezTo>
                <a:cubicBezTo>
                  <a:pt x="490" y="29"/>
                  <a:pt x="489" y="29"/>
                  <a:pt x="489" y="29"/>
                </a:cubicBezTo>
                <a:close/>
                <a:moveTo>
                  <a:pt x="494" y="24"/>
                </a:moveTo>
                <a:cubicBezTo>
                  <a:pt x="489" y="24"/>
                  <a:pt x="489" y="24"/>
                  <a:pt x="489" y="24"/>
                </a:cubicBezTo>
                <a:cubicBezTo>
                  <a:pt x="490" y="23"/>
                  <a:pt x="492" y="24"/>
                  <a:pt x="494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49"/>
          <p:cNvSpPr>
            <a:spLocks noEditPoints="1"/>
          </p:cNvSpPr>
          <p:nvPr/>
        </p:nvSpPr>
        <p:spPr bwMode="auto">
          <a:xfrm>
            <a:off x="1065213" y="4667252"/>
            <a:ext cx="1708150" cy="184150"/>
          </a:xfrm>
          <a:custGeom>
            <a:avLst/>
            <a:gdLst>
              <a:gd name="T0" fmla="*/ 390 w 455"/>
              <a:gd name="T1" fmla="*/ 22 h 49"/>
              <a:gd name="T2" fmla="*/ 385 w 455"/>
              <a:gd name="T3" fmla="*/ 21 h 49"/>
              <a:gd name="T4" fmla="*/ 377 w 455"/>
              <a:gd name="T5" fmla="*/ 20 h 49"/>
              <a:gd name="T6" fmla="*/ 368 w 455"/>
              <a:gd name="T7" fmla="*/ 20 h 49"/>
              <a:gd name="T8" fmla="*/ 366 w 455"/>
              <a:gd name="T9" fmla="*/ 22 h 49"/>
              <a:gd name="T10" fmla="*/ 366 w 455"/>
              <a:gd name="T11" fmla="*/ 21 h 49"/>
              <a:gd name="T12" fmla="*/ 359 w 455"/>
              <a:gd name="T13" fmla="*/ 22 h 49"/>
              <a:gd name="T14" fmla="*/ 357 w 455"/>
              <a:gd name="T15" fmla="*/ 22 h 49"/>
              <a:gd name="T16" fmla="*/ 353 w 455"/>
              <a:gd name="T17" fmla="*/ 20 h 49"/>
              <a:gd name="T18" fmla="*/ 372 w 455"/>
              <a:gd name="T19" fmla="*/ 20 h 49"/>
              <a:gd name="T20" fmla="*/ 377 w 455"/>
              <a:gd name="T21" fmla="*/ 18 h 49"/>
              <a:gd name="T22" fmla="*/ 380 w 455"/>
              <a:gd name="T23" fmla="*/ 18 h 49"/>
              <a:gd name="T24" fmla="*/ 375 w 455"/>
              <a:gd name="T25" fmla="*/ 16 h 49"/>
              <a:gd name="T26" fmla="*/ 411 w 455"/>
              <a:gd name="T27" fmla="*/ 12 h 49"/>
              <a:gd name="T28" fmla="*/ 382 w 455"/>
              <a:gd name="T29" fmla="*/ 9 h 49"/>
              <a:gd name="T30" fmla="*/ 254 w 455"/>
              <a:gd name="T31" fmla="*/ 2 h 49"/>
              <a:gd name="T32" fmla="*/ 68 w 455"/>
              <a:gd name="T33" fmla="*/ 4 h 49"/>
              <a:gd name="T34" fmla="*/ 15 w 455"/>
              <a:gd name="T35" fmla="*/ 14 h 49"/>
              <a:gd name="T36" fmla="*/ 4 w 455"/>
              <a:gd name="T37" fmla="*/ 32 h 49"/>
              <a:gd name="T38" fmla="*/ 87 w 455"/>
              <a:gd name="T39" fmla="*/ 49 h 49"/>
              <a:gd name="T40" fmla="*/ 311 w 455"/>
              <a:gd name="T41" fmla="*/ 41 h 49"/>
              <a:gd name="T42" fmla="*/ 325 w 455"/>
              <a:gd name="T43" fmla="*/ 39 h 49"/>
              <a:gd name="T44" fmla="*/ 352 w 455"/>
              <a:gd name="T45" fmla="*/ 36 h 49"/>
              <a:gd name="T46" fmla="*/ 357 w 455"/>
              <a:gd name="T47" fmla="*/ 33 h 49"/>
              <a:gd name="T48" fmla="*/ 381 w 455"/>
              <a:gd name="T49" fmla="*/ 30 h 49"/>
              <a:gd name="T50" fmla="*/ 393 w 455"/>
              <a:gd name="T51" fmla="*/ 22 h 49"/>
              <a:gd name="T52" fmla="*/ 333 w 455"/>
              <a:gd name="T53" fmla="*/ 14 h 49"/>
              <a:gd name="T54" fmla="*/ 331 w 455"/>
              <a:gd name="T55" fmla="*/ 15 h 49"/>
              <a:gd name="T56" fmla="*/ 336 w 455"/>
              <a:gd name="T57" fmla="*/ 19 h 49"/>
              <a:gd name="T58" fmla="*/ 334 w 455"/>
              <a:gd name="T59" fmla="*/ 22 h 49"/>
              <a:gd name="T60" fmla="*/ 347 w 455"/>
              <a:gd name="T61" fmla="*/ 19 h 49"/>
              <a:gd name="T62" fmla="*/ 346 w 455"/>
              <a:gd name="T63" fmla="*/ 23 h 49"/>
              <a:gd name="T64" fmla="*/ 347 w 455"/>
              <a:gd name="T65" fmla="*/ 14 h 49"/>
              <a:gd name="T66" fmla="*/ 344 w 455"/>
              <a:gd name="T67" fmla="*/ 14 h 49"/>
              <a:gd name="T68" fmla="*/ 347 w 455"/>
              <a:gd name="T69" fmla="*/ 14 h 49"/>
              <a:gd name="T70" fmla="*/ 349 w 455"/>
              <a:gd name="T71" fmla="*/ 14 h 49"/>
              <a:gd name="T72" fmla="*/ 349 w 455"/>
              <a:gd name="T73" fmla="*/ 14 h 49"/>
              <a:gd name="T74" fmla="*/ 348 w 455"/>
              <a:gd name="T75" fmla="*/ 15 h 49"/>
              <a:gd name="T76" fmla="*/ 350 w 455"/>
              <a:gd name="T77" fmla="*/ 21 h 49"/>
              <a:gd name="T78" fmla="*/ 351 w 455"/>
              <a:gd name="T79" fmla="*/ 23 h 49"/>
              <a:gd name="T80" fmla="*/ 353 w 455"/>
              <a:gd name="T81" fmla="*/ 14 h 49"/>
              <a:gd name="T82" fmla="*/ 366 w 455"/>
              <a:gd name="T83" fmla="*/ 1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5" h="49">
                <a:moveTo>
                  <a:pt x="393" y="22"/>
                </a:moveTo>
                <a:cubicBezTo>
                  <a:pt x="392" y="19"/>
                  <a:pt x="390" y="22"/>
                  <a:pt x="390" y="22"/>
                </a:cubicBezTo>
                <a:cubicBezTo>
                  <a:pt x="389" y="24"/>
                  <a:pt x="387" y="20"/>
                  <a:pt x="386" y="23"/>
                </a:cubicBezTo>
                <a:cubicBezTo>
                  <a:pt x="386" y="22"/>
                  <a:pt x="385" y="22"/>
                  <a:pt x="385" y="21"/>
                </a:cubicBezTo>
                <a:cubicBezTo>
                  <a:pt x="384" y="22"/>
                  <a:pt x="384" y="22"/>
                  <a:pt x="384" y="22"/>
                </a:cubicBezTo>
                <a:cubicBezTo>
                  <a:pt x="382" y="22"/>
                  <a:pt x="379" y="24"/>
                  <a:pt x="377" y="20"/>
                </a:cubicBezTo>
                <a:cubicBezTo>
                  <a:pt x="377" y="21"/>
                  <a:pt x="376" y="23"/>
                  <a:pt x="375" y="22"/>
                </a:cubicBezTo>
                <a:cubicBezTo>
                  <a:pt x="373" y="21"/>
                  <a:pt x="369" y="25"/>
                  <a:pt x="368" y="20"/>
                </a:cubicBezTo>
                <a:cubicBezTo>
                  <a:pt x="368" y="23"/>
                  <a:pt x="368" y="23"/>
                  <a:pt x="368" y="23"/>
                </a:cubicBezTo>
                <a:cubicBezTo>
                  <a:pt x="367" y="23"/>
                  <a:pt x="366" y="23"/>
                  <a:pt x="366" y="22"/>
                </a:cubicBezTo>
                <a:cubicBezTo>
                  <a:pt x="366" y="21"/>
                  <a:pt x="366" y="21"/>
                  <a:pt x="367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5" y="22"/>
                  <a:pt x="366" y="22"/>
                  <a:pt x="365" y="23"/>
                </a:cubicBezTo>
                <a:cubicBezTo>
                  <a:pt x="364" y="23"/>
                  <a:pt x="361" y="23"/>
                  <a:pt x="359" y="22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56" y="23"/>
                  <a:pt x="356" y="23"/>
                  <a:pt x="356" y="23"/>
                </a:cubicBezTo>
                <a:cubicBezTo>
                  <a:pt x="353" y="24"/>
                  <a:pt x="355" y="21"/>
                  <a:pt x="353" y="20"/>
                </a:cubicBezTo>
                <a:cubicBezTo>
                  <a:pt x="359" y="17"/>
                  <a:pt x="367" y="17"/>
                  <a:pt x="372" y="18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4" y="17"/>
                  <a:pt x="374" y="17"/>
                  <a:pt x="374" y="17"/>
                </a:cubicBezTo>
                <a:cubicBezTo>
                  <a:pt x="375" y="17"/>
                  <a:pt x="376" y="17"/>
                  <a:pt x="377" y="18"/>
                </a:cubicBezTo>
                <a:cubicBezTo>
                  <a:pt x="377" y="17"/>
                  <a:pt x="377" y="17"/>
                  <a:pt x="377" y="17"/>
                </a:cubicBezTo>
                <a:cubicBezTo>
                  <a:pt x="378" y="16"/>
                  <a:pt x="379" y="16"/>
                  <a:pt x="380" y="18"/>
                </a:cubicBezTo>
                <a:cubicBezTo>
                  <a:pt x="382" y="17"/>
                  <a:pt x="380" y="16"/>
                  <a:pt x="380" y="15"/>
                </a:cubicBezTo>
                <a:cubicBezTo>
                  <a:pt x="379" y="17"/>
                  <a:pt x="377" y="14"/>
                  <a:pt x="375" y="16"/>
                </a:cubicBezTo>
                <a:cubicBezTo>
                  <a:pt x="374" y="14"/>
                  <a:pt x="370" y="16"/>
                  <a:pt x="369" y="14"/>
                </a:cubicBezTo>
                <a:cubicBezTo>
                  <a:pt x="381" y="12"/>
                  <a:pt x="399" y="12"/>
                  <a:pt x="411" y="12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02" y="9"/>
                  <a:pt x="391" y="11"/>
                  <a:pt x="382" y="9"/>
                </a:cubicBezTo>
                <a:cubicBezTo>
                  <a:pt x="385" y="7"/>
                  <a:pt x="390" y="9"/>
                  <a:pt x="393" y="7"/>
                </a:cubicBezTo>
                <a:cubicBezTo>
                  <a:pt x="344" y="7"/>
                  <a:pt x="301" y="6"/>
                  <a:pt x="254" y="2"/>
                </a:cubicBezTo>
                <a:cubicBezTo>
                  <a:pt x="168" y="0"/>
                  <a:pt x="168" y="0"/>
                  <a:pt x="168" y="0"/>
                </a:cubicBezTo>
                <a:cubicBezTo>
                  <a:pt x="68" y="4"/>
                  <a:pt x="68" y="4"/>
                  <a:pt x="68" y="4"/>
                </a:cubicBezTo>
                <a:cubicBezTo>
                  <a:pt x="53" y="4"/>
                  <a:pt x="39" y="7"/>
                  <a:pt x="25" y="9"/>
                </a:cubicBezTo>
                <a:cubicBezTo>
                  <a:pt x="15" y="14"/>
                  <a:pt x="15" y="14"/>
                  <a:pt x="15" y="14"/>
                </a:cubicBezTo>
                <a:cubicBezTo>
                  <a:pt x="10" y="15"/>
                  <a:pt x="7" y="20"/>
                  <a:pt x="2" y="23"/>
                </a:cubicBezTo>
                <a:cubicBezTo>
                  <a:pt x="0" y="27"/>
                  <a:pt x="2" y="29"/>
                  <a:pt x="4" y="32"/>
                </a:cubicBezTo>
                <a:cubicBezTo>
                  <a:pt x="12" y="40"/>
                  <a:pt x="22" y="39"/>
                  <a:pt x="32" y="43"/>
                </a:cubicBezTo>
                <a:cubicBezTo>
                  <a:pt x="52" y="43"/>
                  <a:pt x="67" y="49"/>
                  <a:pt x="87" y="49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223" y="45"/>
                  <a:pt x="268" y="49"/>
                  <a:pt x="311" y="41"/>
                </a:cubicBezTo>
                <a:cubicBezTo>
                  <a:pt x="313" y="42"/>
                  <a:pt x="313" y="42"/>
                  <a:pt x="313" y="42"/>
                </a:cubicBezTo>
                <a:cubicBezTo>
                  <a:pt x="317" y="38"/>
                  <a:pt x="321" y="42"/>
                  <a:pt x="325" y="39"/>
                </a:cubicBezTo>
                <a:cubicBezTo>
                  <a:pt x="330" y="39"/>
                  <a:pt x="338" y="39"/>
                  <a:pt x="342" y="34"/>
                </a:cubicBezTo>
                <a:cubicBezTo>
                  <a:pt x="345" y="34"/>
                  <a:pt x="350" y="32"/>
                  <a:pt x="352" y="36"/>
                </a:cubicBezTo>
                <a:cubicBezTo>
                  <a:pt x="352" y="33"/>
                  <a:pt x="352" y="33"/>
                  <a:pt x="352" y="33"/>
                </a:cubicBezTo>
                <a:cubicBezTo>
                  <a:pt x="354" y="34"/>
                  <a:pt x="356" y="31"/>
                  <a:pt x="357" y="33"/>
                </a:cubicBezTo>
                <a:cubicBezTo>
                  <a:pt x="357" y="32"/>
                  <a:pt x="361" y="31"/>
                  <a:pt x="361" y="31"/>
                </a:cubicBezTo>
                <a:cubicBezTo>
                  <a:pt x="368" y="33"/>
                  <a:pt x="375" y="29"/>
                  <a:pt x="381" y="30"/>
                </a:cubicBezTo>
                <a:cubicBezTo>
                  <a:pt x="406" y="27"/>
                  <a:pt x="429" y="27"/>
                  <a:pt x="455" y="26"/>
                </a:cubicBezTo>
                <a:cubicBezTo>
                  <a:pt x="435" y="23"/>
                  <a:pt x="412" y="24"/>
                  <a:pt x="393" y="22"/>
                </a:cubicBezTo>
                <a:close/>
                <a:moveTo>
                  <a:pt x="331" y="15"/>
                </a:moveTo>
                <a:cubicBezTo>
                  <a:pt x="333" y="14"/>
                  <a:pt x="333" y="14"/>
                  <a:pt x="333" y="14"/>
                </a:cubicBezTo>
                <a:cubicBezTo>
                  <a:pt x="333" y="15"/>
                  <a:pt x="333" y="15"/>
                  <a:pt x="333" y="15"/>
                </a:cubicBezTo>
                <a:lnTo>
                  <a:pt x="331" y="15"/>
                </a:lnTo>
                <a:close/>
                <a:moveTo>
                  <a:pt x="334" y="22"/>
                </a:moveTo>
                <a:cubicBezTo>
                  <a:pt x="336" y="19"/>
                  <a:pt x="336" y="19"/>
                  <a:pt x="336" y="19"/>
                </a:cubicBezTo>
                <a:cubicBezTo>
                  <a:pt x="336" y="20"/>
                  <a:pt x="336" y="20"/>
                  <a:pt x="336" y="20"/>
                </a:cubicBezTo>
                <a:cubicBezTo>
                  <a:pt x="336" y="21"/>
                  <a:pt x="335" y="22"/>
                  <a:pt x="334" y="22"/>
                </a:cubicBezTo>
                <a:close/>
                <a:moveTo>
                  <a:pt x="346" y="23"/>
                </a:moveTo>
                <a:cubicBezTo>
                  <a:pt x="347" y="19"/>
                  <a:pt x="347" y="19"/>
                  <a:pt x="347" y="19"/>
                </a:cubicBezTo>
                <a:cubicBezTo>
                  <a:pt x="348" y="20"/>
                  <a:pt x="348" y="20"/>
                  <a:pt x="348" y="20"/>
                </a:cubicBezTo>
                <a:lnTo>
                  <a:pt x="346" y="23"/>
                </a:lnTo>
                <a:close/>
                <a:moveTo>
                  <a:pt x="348" y="15"/>
                </a:moveTo>
                <a:cubicBezTo>
                  <a:pt x="348" y="14"/>
                  <a:pt x="348" y="14"/>
                  <a:pt x="347" y="14"/>
                </a:cubicBezTo>
                <a:cubicBezTo>
                  <a:pt x="345" y="14"/>
                  <a:pt x="345" y="14"/>
                  <a:pt x="345" y="14"/>
                </a:cubicBezTo>
                <a:cubicBezTo>
                  <a:pt x="345" y="14"/>
                  <a:pt x="344" y="14"/>
                  <a:pt x="344" y="14"/>
                </a:cubicBezTo>
                <a:cubicBezTo>
                  <a:pt x="345" y="14"/>
                  <a:pt x="345" y="14"/>
                  <a:pt x="345" y="14"/>
                </a:cubicBezTo>
                <a:cubicBezTo>
                  <a:pt x="346" y="14"/>
                  <a:pt x="347" y="13"/>
                  <a:pt x="347" y="14"/>
                </a:cubicBezTo>
                <a:cubicBezTo>
                  <a:pt x="348" y="14"/>
                  <a:pt x="348" y="14"/>
                  <a:pt x="348" y="14"/>
                </a:cubicBezTo>
                <a:cubicBezTo>
                  <a:pt x="349" y="14"/>
                  <a:pt x="349" y="14"/>
                  <a:pt x="349" y="14"/>
                </a:cubicBezTo>
                <a:cubicBezTo>
                  <a:pt x="350" y="14"/>
                  <a:pt x="350" y="14"/>
                  <a:pt x="350" y="14"/>
                </a:cubicBezTo>
                <a:cubicBezTo>
                  <a:pt x="350" y="14"/>
                  <a:pt x="349" y="14"/>
                  <a:pt x="349" y="14"/>
                </a:cubicBezTo>
                <a:cubicBezTo>
                  <a:pt x="348" y="14"/>
                  <a:pt x="348" y="14"/>
                  <a:pt x="348" y="14"/>
                </a:cubicBezTo>
                <a:cubicBezTo>
                  <a:pt x="348" y="14"/>
                  <a:pt x="348" y="14"/>
                  <a:pt x="348" y="15"/>
                </a:cubicBezTo>
                <a:close/>
                <a:moveTo>
                  <a:pt x="351" y="23"/>
                </a:moveTo>
                <a:cubicBezTo>
                  <a:pt x="350" y="21"/>
                  <a:pt x="350" y="21"/>
                  <a:pt x="350" y="21"/>
                </a:cubicBezTo>
                <a:cubicBezTo>
                  <a:pt x="351" y="21"/>
                  <a:pt x="351" y="21"/>
                  <a:pt x="351" y="21"/>
                </a:cubicBezTo>
                <a:lnTo>
                  <a:pt x="351" y="23"/>
                </a:lnTo>
                <a:close/>
                <a:moveTo>
                  <a:pt x="352" y="15"/>
                </a:moveTo>
                <a:cubicBezTo>
                  <a:pt x="353" y="14"/>
                  <a:pt x="353" y="14"/>
                  <a:pt x="353" y="14"/>
                </a:cubicBezTo>
                <a:cubicBezTo>
                  <a:pt x="355" y="13"/>
                  <a:pt x="358" y="15"/>
                  <a:pt x="359" y="13"/>
                </a:cubicBezTo>
                <a:cubicBezTo>
                  <a:pt x="361" y="14"/>
                  <a:pt x="365" y="13"/>
                  <a:pt x="366" y="14"/>
                </a:cubicBezTo>
                <a:lnTo>
                  <a:pt x="35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59"/>
          <p:cNvSpPr>
            <a:spLocks noEditPoints="1"/>
          </p:cNvSpPr>
          <p:nvPr/>
        </p:nvSpPr>
        <p:spPr bwMode="auto">
          <a:xfrm>
            <a:off x="1073150" y="5340806"/>
            <a:ext cx="1941513" cy="209550"/>
          </a:xfrm>
          <a:custGeom>
            <a:avLst/>
            <a:gdLst>
              <a:gd name="T0" fmla="*/ 466 w 517"/>
              <a:gd name="T1" fmla="*/ 30 h 56"/>
              <a:gd name="T2" fmla="*/ 464 w 517"/>
              <a:gd name="T3" fmla="*/ 27 h 56"/>
              <a:gd name="T4" fmla="*/ 465 w 517"/>
              <a:gd name="T5" fmla="*/ 27 h 56"/>
              <a:gd name="T6" fmla="*/ 465 w 517"/>
              <a:gd name="T7" fmla="*/ 27 h 56"/>
              <a:gd name="T8" fmla="*/ 467 w 517"/>
              <a:gd name="T9" fmla="*/ 22 h 56"/>
              <a:gd name="T10" fmla="*/ 470 w 517"/>
              <a:gd name="T11" fmla="*/ 25 h 56"/>
              <a:gd name="T12" fmla="*/ 470 w 517"/>
              <a:gd name="T13" fmla="*/ 22 h 56"/>
              <a:gd name="T14" fmla="*/ 465 w 517"/>
              <a:gd name="T15" fmla="*/ 20 h 56"/>
              <a:gd name="T16" fmla="*/ 461 w 517"/>
              <a:gd name="T17" fmla="*/ 22 h 56"/>
              <a:gd name="T18" fmla="*/ 459 w 517"/>
              <a:gd name="T19" fmla="*/ 20 h 56"/>
              <a:gd name="T20" fmla="*/ 452 w 517"/>
              <a:gd name="T21" fmla="*/ 20 h 56"/>
              <a:gd name="T22" fmla="*/ 454 w 517"/>
              <a:gd name="T23" fmla="*/ 16 h 56"/>
              <a:gd name="T24" fmla="*/ 455 w 517"/>
              <a:gd name="T25" fmla="*/ 18 h 56"/>
              <a:gd name="T26" fmla="*/ 458 w 517"/>
              <a:gd name="T27" fmla="*/ 14 h 56"/>
              <a:gd name="T28" fmla="*/ 462 w 517"/>
              <a:gd name="T29" fmla="*/ 15 h 56"/>
              <a:gd name="T30" fmla="*/ 461 w 517"/>
              <a:gd name="T31" fmla="*/ 18 h 56"/>
              <a:gd name="T32" fmla="*/ 465 w 517"/>
              <a:gd name="T33" fmla="*/ 15 h 56"/>
              <a:gd name="T34" fmla="*/ 468 w 517"/>
              <a:gd name="T35" fmla="*/ 15 h 56"/>
              <a:gd name="T36" fmla="*/ 467 w 517"/>
              <a:gd name="T37" fmla="*/ 16 h 56"/>
              <a:gd name="T38" fmla="*/ 468 w 517"/>
              <a:gd name="T39" fmla="*/ 16 h 56"/>
              <a:gd name="T40" fmla="*/ 474 w 517"/>
              <a:gd name="T41" fmla="*/ 15 h 56"/>
              <a:gd name="T42" fmla="*/ 484 w 517"/>
              <a:gd name="T43" fmla="*/ 14 h 56"/>
              <a:gd name="T44" fmla="*/ 481 w 517"/>
              <a:gd name="T45" fmla="*/ 13 h 56"/>
              <a:gd name="T46" fmla="*/ 382 w 517"/>
              <a:gd name="T47" fmla="*/ 4 h 56"/>
              <a:gd name="T48" fmla="*/ 296 w 517"/>
              <a:gd name="T49" fmla="*/ 0 h 56"/>
              <a:gd name="T50" fmla="*/ 188 w 517"/>
              <a:gd name="T51" fmla="*/ 1 h 56"/>
              <a:gd name="T52" fmla="*/ 110 w 517"/>
              <a:gd name="T53" fmla="*/ 6 h 56"/>
              <a:gd name="T54" fmla="*/ 22 w 517"/>
              <a:gd name="T55" fmla="*/ 13 h 56"/>
              <a:gd name="T56" fmla="*/ 0 w 517"/>
              <a:gd name="T57" fmla="*/ 31 h 56"/>
              <a:gd name="T58" fmla="*/ 0 w 517"/>
              <a:gd name="T59" fmla="*/ 34 h 56"/>
              <a:gd name="T60" fmla="*/ 12 w 517"/>
              <a:gd name="T61" fmla="*/ 43 h 56"/>
              <a:gd name="T62" fmla="*/ 79 w 517"/>
              <a:gd name="T63" fmla="*/ 52 h 56"/>
              <a:gd name="T64" fmla="*/ 264 w 517"/>
              <a:gd name="T65" fmla="*/ 52 h 56"/>
              <a:gd name="T66" fmla="*/ 277 w 517"/>
              <a:gd name="T67" fmla="*/ 52 h 56"/>
              <a:gd name="T68" fmla="*/ 428 w 517"/>
              <a:gd name="T69" fmla="*/ 45 h 56"/>
              <a:gd name="T70" fmla="*/ 433 w 517"/>
              <a:gd name="T71" fmla="*/ 44 h 56"/>
              <a:gd name="T72" fmla="*/ 458 w 517"/>
              <a:gd name="T73" fmla="*/ 40 h 56"/>
              <a:gd name="T74" fmla="*/ 480 w 517"/>
              <a:gd name="T75" fmla="*/ 38 h 56"/>
              <a:gd name="T76" fmla="*/ 517 w 517"/>
              <a:gd name="T77" fmla="*/ 32 h 56"/>
              <a:gd name="T78" fmla="*/ 466 w 517"/>
              <a:gd name="T79" fmla="*/ 30 h 56"/>
              <a:gd name="T80" fmla="*/ 451 w 517"/>
              <a:gd name="T81" fmla="*/ 29 h 56"/>
              <a:gd name="T82" fmla="*/ 448 w 517"/>
              <a:gd name="T83" fmla="*/ 28 h 56"/>
              <a:gd name="T84" fmla="*/ 451 w 517"/>
              <a:gd name="T85" fmla="*/ 27 h 56"/>
              <a:gd name="T86" fmla="*/ 451 w 517"/>
              <a:gd name="T87" fmla="*/ 29 h 56"/>
              <a:gd name="T88" fmla="*/ 463 w 517"/>
              <a:gd name="T89" fmla="*/ 29 h 56"/>
              <a:gd name="T90" fmla="*/ 462 w 517"/>
              <a:gd name="T91" fmla="*/ 29 h 56"/>
              <a:gd name="T92" fmla="*/ 461 w 517"/>
              <a:gd name="T93" fmla="*/ 27 h 56"/>
              <a:gd name="T94" fmla="*/ 460 w 517"/>
              <a:gd name="T95" fmla="*/ 29 h 56"/>
              <a:gd name="T96" fmla="*/ 456 w 517"/>
              <a:gd name="T97" fmla="*/ 28 h 56"/>
              <a:gd name="T98" fmla="*/ 457 w 517"/>
              <a:gd name="T99" fmla="*/ 26 h 56"/>
              <a:gd name="T100" fmla="*/ 459 w 517"/>
              <a:gd name="T101" fmla="*/ 27 h 56"/>
              <a:gd name="T102" fmla="*/ 462 w 517"/>
              <a:gd name="T103" fmla="*/ 23 h 56"/>
              <a:gd name="T104" fmla="*/ 463 w 517"/>
              <a:gd name="T105" fmla="*/ 2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17" h="56">
                <a:moveTo>
                  <a:pt x="466" y="30"/>
                </a:moveTo>
                <a:cubicBezTo>
                  <a:pt x="465" y="30"/>
                  <a:pt x="463" y="28"/>
                  <a:pt x="464" y="27"/>
                </a:cubicBezTo>
                <a:cubicBezTo>
                  <a:pt x="465" y="27"/>
                  <a:pt x="465" y="27"/>
                  <a:pt x="465" y="27"/>
                </a:cubicBezTo>
                <a:cubicBezTo>
                  <a:pt x="465" y="27"/>
                  <a:pt x="465" y="27"/>
                  <a:pt x="465" y="27"/>
                </a:cubicBezTo>
                <a:cubicBezTo>
                  <a:pt x="464" y="25"/>
                  <a:pt x="466" y="24"/>
                  <a:pt x="467" y="22"/>
                </a:cubicBezTo>
                <a:cubicBezTo>
                  <a:pt x="468" y="22"/>
                  <a:pt x="469" y="24"/>
                  <a:pt x="470" y="25"/>
                </a:cubicBezTo>
                <a:cubicBezTo>
                  <a:pt x="470" y="22"/>
                  <a:pt x="470" y="22"/>
                  <a:pt x="470" y="22"/>
                </a:cubicBezTo>
                <a:cubicBezTo>
                  <a:pt x="468" y="20"/>
                  <a:pt x="466" y="23"/>
                  <a:pt x="465" y="20"/>
                </a:cubicBezTo>
                <a:cubicBezTo>
                  <a:pt x="463" y="20"/>
                  <a:pt x="462" y="20"/>
                  <a:pt x="461" y="22"/>
                </a:cubicBezTo>
                <a:cubicBezTo>
                  <a:pt x="459" y="20"/>
                  <a:pt x="459" y="20"/>
                  <a:pt x="459" y="20"/>
                </a:cubicBezTo>
                <a:cubicBezTo>
                  <a:pt x="457" y="22"/>
                  <a:pt x="455" y="19"/>
                  <a:pt x="452" y="20"/>
                </a:cubicBezTo>
                <a:cubicBezTo>
                  <a:pt x="454" y="16"/>
                  <a:pt x="454" y="16"/>
                  <a:pt x="454" y="16"/>
                </a:cubicBezTo>
                <a:cubicBezTo>
                  <a:pt x="455" y="16"/>
                  <a:pt x="455" y="17"/>
                  <a:pt x="455" y="18"/>
                </a:cubicBezTo>
                <a:cubicBezTo>
                  <a:pt x="457" y="18"/>
                  <a:pt x="458" y="17"/>
                  <a:pt x="458" y="14"/>
                </a:cubicBezTo>
                <a:cubicBezTo>
                  <a:pt x="459" y="14"/>
                  <a:pt x="461" y="13"/>
                  <a:pt x="462" y="15"/>
                </a:cubicBezTo>
                <a:cubicBezTo>
                  <a:pt x="462" y="16"/>
                  <a:pt x="461" y="17"/>
                  <a:pt x="461" y="18"/>
                </a:cubicBezTo>
                <a:cubicBezTo>
                  <a:pt x="462" y="19"/>
                  <a:pt x="465" y="17"/>
                  <a:pt x="465" y="15"/>
                </a:cubicBezTo>
                <a:cubicBezTo>
                  <a:pt x="466" y="15"/>
                  <a:pt x="467" y="14"/>
                  <a:pt x="468" y="15"/>
                </a:cubicBezTo>
                <a:cubicBezTo>
                  <a:pt x="467" y="16"/>
                  <a:pt x="467" y="16"/>
                  <a:pt x="467" y="16"/>
                </a:cubicBezTo>
                <a:cubicBezTo>
                  <a:pt x="468" y="16"/>
                  <a:pt x="468" y="16"/>
                  <a:pt x="468" y="16"/>
                </a:cubicBezTo>
                <a:cubicBezTo>
                  <a:pt x="468" y="14"/>
                  <a:pt x="472" y="14"/>
                  <a:pt x="474" y="15"/>
                </a:cubicBezTo>
                <a:cubicBezTo>
                  <a:pt x="484" y="14"/>
                  <a:pt x="484" y="14"/>
                  <a:pt x="484" y="14"/>
                </a:cubicBezTo>
                <a:cubicBezTo>
                  <a:pt x="483" y="13"/>
                  <a:pt x="482" y="14"/>
                  <a:pt x="481" y="13"/>
                </a:cubicBezTo>
                <a:cubicBezTo>
                  <a:pt x="382" y="4"/>
                  <a:pt x="382" y="4"/>
                  <a:pt x="382" y="4"/>
                </a:cubicBezTo>
                <a:cubicBezTo>
                  <a:pt x="353" y="2"/>
                  <a:pt x="323" y="0"/>
                  <a:pt x="296" y="0"/>
                </a:cubicBezTo>
                <a:cubicBezTo>
                  <a:pt x="188" y="1"/>
                  <a:pt x="188" y="1"/>
                  <a:pt x="188" y="1"/>
                </a:cubicBezTo>
                <a:cubicBezTo>
                  <a:pt x="110" y="6"/>
                  <a:pt x="110" y="6"/>
                  <a:pt x="110" y="6"/>
                </a:cubicBezTo>
                <a:cubicBezTo>
                  <a:pt x="22" y="13"/>
                  <a:pt x="22" y="13"/>
                  <a:pt x="22" y="13"/>
                </a:cubicBezTo>
                <a:cubicBezTo>
                  <a:pt x="13" y="16"/>
                  <a:pt x="8" y="24"/>
                  <a:pt x="0" y="31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39"/>
                  <a:pt x="7" y="41"/>
                  <a:pt x="12" y="43"/>
                </a:cubicBezTo>
                <a:cubicBezTo>
                  <a:pt x="34" y="47"/>
                  <a:pt x="55" y="52"/>
                  <a:pt x="79" y="52"/>
                </a:cubicBezTo>
                <a:cubicBezTo>
                  <a:pt x="141" y="52"/>
                  <a:pt x="203" y="51"/>
                  <a:pt x="264" y="52"/>
                </a:cubicBezTo>
                <a:cubicBezTo>
                  <a:pt x="267" y="49"/>
                  <a:pt x="273" y="53"/>
                  <a:pt x="277" y="52"/>
                </a:cubicBezTo>
                <a:cubicBezTo>
                  <a:pt x="326" y="48"/>
                  <a:pt x="379" y="56"/>
                  <a:pt x="428" y="45"/>
                </a:cubicBezTo>
                <a:cubicBezTo>
                  <a:pt x="430" y="45"/>
                  <a:pt x="431" y="41"/>
                  <a:pt x="433" y="44"/>
                </a:cubicBezTo>
                <a:cubicBezTo>
                  <a:pt x="440" y="42"/>
                  <a:pt x="450" y="40"/>
                  <a:pt x="458" y="40"/>
                </a:cubicBezTo>
                <a:cubicBezTo>
                  <a:pt x="466" y="40"/>
                  <a:pt x="472" y="35"/>
                  <a:pt x="480" y="38"/>
                </a:cubicBezTo>
                <a:cubicBezTo>
                  <a:pt x="491" y="34"/>
                  <a:pt x="504" y="34"/>
                  <a:pt x="517" y="32"/>
                </a:cubicBezTo>
                <a:cubicBezTo>
                  <a:pt x="502" y="31"/>
                  <a:pt x="483" y="28"/>
                  <a:pt x="466" y="30"/>
                </a:cubicBezTo>
                <a:close/>
                <a:moveTo>
                  <a:pt x="451" y="29"/>
                </a:moveTo>
                <a:cubicBezTo>
                  <a:pt x="448" y="28"/>
                  <a:pt x="448" y="28"/>
                  <a:pt x="448" y="28"/>
                </a:cubicBezTo>
                <a:cubicBezTo>
                  <a:pt x="449" y="25"/>
                  <a:pt x="450" y="28"/>
                  <a:pt x="451" y="27"/>
                </a:cubicBezTo>
                <a:lnTo>
                  <a:pt x="451" y="29"/>
                </a:lnTo>
                <a:close/>
                <a:moveTo>
                  <a:pt x="463" y="29"/>
                </a:moveTo>
                <a:cubicBezTo>
                  <a:pt x="462" y="29"/>
                  <a:pt x="462" y="29"/>
                  <a:pt x="462" y="29"/>
                </a:cubicBezTo>
                <a:cubicBezTo>
                  <a:pt x="462" y="28"/>
                  <a:pt x="462" y="28"/>
                  <a:pt x="461" y="27"/>
                </a:cubicBezTo>
                <a:cubicBezTo>
                  <a:pt x="460" y="27"/>
                  <a:pt x="461" y="28"/>
                  <a:pt x="460" y="29"/>
                </a:cubicBezTo>
                <a:cubicBezTo>
                  <a:pt x="456" y="28"/>
                  <a:pt x="456" y="28"/>
                  <a:pt x="456" y="28"/>
                </a:cubicBezTo>
                <a:cubicBezTo>
                  <a:pt x="456" y="27"/>
                  <a:pt x="457" y="27"/>
                  <a:pt x="457" y="26"/>
                </a:cubicBezTo>
                <a:cubicBezTo>
                  <a:pt x="458" y="26"/>
                  <a:pt x="458" y="26"/>
                  <a:pt x="459" y="27"/>
                </a:cubicBezTo>
                <a:cubicBezTo>
                  <a:pt x="460" y="26"/>
                  <a:pt x="461" y="23"/>
                  <a:pt x="462" y="23"/>
                </a:cubicBezTo>
                <a:cubicBezTo>
                  <a:pt x="462" y="25"/>
                  <a:pt x="463" y="27"/>
                  <a:pt x="463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63"/>
          <p:cNvSpPr>
            <a:spLocks noEditPoints="1"/>
          </p:cNvSpPr>
          <p:nvPr/>
        </p:nvSpPr>
        <p:spPr bwMode="auto">
          <a:xfrm>
            <a:off x="1068388" y="6039758"/>
            <a:ext cx="1720850" cy="282575"/>
          </a:xfrm>
          <a:custGeom>
            <a:avLst/>
            <a:gdLst>
              <a:gd name="T0" fmla="*/ 321 w 458"/>
              <a:gd name="T1" fmla="*/ 42 h 75"/>
              <a:gd name="T2" fmla="*/ 324 w 458"/>
              <a:gd name="T3" fmla="*/ 32 h 75"/>
              <a:gd name="T4" fmla="*/ 329 w 458"/>
              <a:gd name="T5" fmla="*/ 34 h 75"/>
              <a:gd name="T6" fmla="*/ 330 w 458"/>
              <a:gd name="T7" fmla="*/ 31 h 75"/>
              <a:gd name="T8" fmla="*/ 335 w 458"/>
              <a:gd name="T9" fmla="*/ 27 h 75"/>
              <a:gd name="T10" fmla="*/ 341 w 458"/>
              <a:gd name="T11" fmla="*/ 30 h 75"/>
              <a:gd name="T12" fmla="*/ 343 w 458"/>
              <a:gd name="T13" fmla="*/ 28 h 75"/>
              <a:gd name="T14" fmla="*/ 354 w 458"/>
              <a:gd name="T15" fmla="*/ 27 h 75"/>
              <a:gd name="T16" fmla="*/ 349 w 458"/>
              <a:gd name="T17" fmla="*/ 28 h 75"/>
              <a:gd name="T18" fmla="*/ 326 w 458"/>
              <a:gd name="T19" fmla="*/ 22 h 75"/>
              <a:gd name="T20" fmla="*/ 333 w 458"/>
              <a:gd name="T21" fmla="*/ 19 h 75"/>
              <a:gd name="T22" fmla="*/ 341 w 458"/>
              <a:gd name="T23" fmla="*/ 20 h 75"/>
              <a:gd name="T24" fmla="*/ 347 w 458"/>
              <a:gd name="T25" fmla="*/ 18 h 75"/>
              <a:gd name="T26" fmla="*/ 351 w 458"/>
              <a:gd name="T27" fmla="*/ 20 h 75"/>
              <a:gd name="T28" fmla="*/ 351 w 458"/>
              <a:gd name="T29" fmla="*/ 15 h 75"/>
              <a:gd name="T30" fmla="*/ 361 w 458"/>
              <a:gd name="T31" fmla="*/ 16 h 75"/>
              <a:gd name="T32" fmla="*/ 385 w 458"/>
              <a:gd name="T33" fmla="*/ 15 h 75"/>
              <a:gd name="T34" fmla="*/ 320 w 458"/>
              <a:gd name="T35" fmla="*/ 7 h 75"/>
              <a:gd name="T36" fmla="*/ 210 w 458"/>
              <a:gd name="T37" fmla="*/ 0 h 75"/>
              <a:gd name="T38" fmla="*/ 1 w 458"/>
              <a:gd name="T39" fmla="*/ 28 h 75"/>
              <a:gd name="T40" fmla="*/ 104 w 458"/>
              <a:gd name="T41" fmla="*/ 72 h 75"/>
              <a:gd name="T42" fmla="*/ 199 w 458"/>
              <a:gd name="T43" fmla="*/ 71 h 75"/>
              <a:gd name="T44" fmla="*/ 303 w 458"/>
              <a:gd name="T45" fmla="*/ 66 h 75"/>
              <a:gd name="T46" fmla="*/ 309 w 458"/>
              <a:gd name="T47" fmla="*/ 64 h 75"/>
              <a:gd name="T48" fmla="*/ 316 w 458"/>
              <a:gd name="T49" fmla="*/ 62 h 75"/>
              <a:gd name="T50" fmla="*/ 326 w 458"/>
              <a:gd name="T51" fmla="*/ 59 h 75"/>
              <a:gd name="T52" fmla="*/ 332 w 458"/>
              <a:gd name="T53" fmla="*/ 58 h 75"/>
              <a:gd name="T54" fmla="*/ 339 w 458"/>
              <a:gd name="T55" fmla="*/ 59 h 75"/>
              <a:gd name="T56" fmla="*/ 373 w 458"/>
              <a:gd name="T57" fmla="*/ 53 h 75"/>
              <a:gd name="T58" fmla="*/ 403 w 458"/>
              <a:gd name="T59" fmla="*/ 51 h 75"/>
              <a:gd name="T60" fmla="*/ 458 w 458"/>
              <a:gd name="T61" fmla="*/ 46 h 75"/>
              <a:gd name="T62" fmla="*/ 215 w 458"/>
              <a:gd name="T63" fmla="*/ 18 h 75"/>
              <a:gd name="T64" fmla="*/ 216 w 458"/>
              <a:gd name="T65" fmla="*/ 16 h 75"/>
              <a:gd name="T66" fmla="*/ 262 w 458"/>
              <a:gd name="T67" fmla="*/ 19 h 75"/>
              <a:gd name="T68" fmla="*/ 273 w 458"/>
              <a:gd name="T69" fmla="*/ 19 h 75"/>
              <a:gd name="T70" fmla="*/ 279 w 458"/>
              <a:gd name="T71" fmla="*/ 20 h 75"/>
              <a:gd name="T72" fmla="*/ 279 w 458"/>
              <a:gd name="T73" fmla="*/ 20 h 75"/>
              <a:gd name="T74" fmla="*/ 290 w 458"/>
              <a:gd name="T75" fmla="*/ 19 h 75"/>
              <a:gd name="T76" fmla="*/ 290 w 458"/>
              <a:gd name="T77" fmla="*/ 21 h 75"/>
              <a:gd name="T78" fmla="*/ 294 w 458"/>
              <a:gd name="T79" fmla="*/ 38 h 75"/>
              <a:gd name="T80" fmla="*/ 296 w 458"/>
              <a:gd name="T81" fmla="*/ 39 h 75"/>
              <a:gd name="T82" fmla="*/ 302 w 458"/>
              <a:gd name="T83" fmla="*/ 22 h 75"/>
              <a:gd name="T84" fmla="*/ 325 w 458"/>
              <a:gd name="T85" fmla="*/ 22 h 75"/>
              <a:gd name="T86" fmla="*/ 325 w 458"/>
              <a:gd name="T87" fmla="*/ 22 h 75"/>
              <a:gd name="T88" fmla="*/ 309 w 458"/>
              <a:gd name="T89" fmla="*/ 21 h 75"/>
              <a:gd name="T90" fmla="*/ 319 w 458"/>
              <a:gd name="T91" fmla="*/ 39 h 75"/>
              <a:gd name="T92" fmla="*/ 315 w 458"/>
              <a:gd name="T93" fmla="*/ 35 h 75"/>
              <a:gd name="T94" fmla="*/ 319 w 458"/>
              <a:gd name="T95" fmla="*/ 3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8" h="75">
                <a:moveTo>
                  <a:pt x="331" y="40"/>
                </a:moveTo>
                <a:cubicBezTo>
                  <a:pt x="328" y="43"/>
                  <a:pt x="324" y="34"/>
                  <a:pt x="321" y="42"/>
                </a:cubicBezTo>
                <a:cubicBezTo>
                  <a:pt x="320" y="39"/>
                  <a:pt x="320" y="39"/>
                  <a:pt x="320" y="39"/>
                </a:cubicBezTo>
                <a:cubicBezTo>
                  <a:pt x="321" y="37"/>
                  <a:pt x="322" y="32"/>
                  <a:pt x="324" y="32"/>
                </a:cubicBezTo>
                <a:cubicBezTo>
                  <a:pt x="325" y="37"/>
                  <a:pt x="325" y="37"/>
                  <a:pt x="325" y="37"/>
                </a:cubicBezTo>
                <a:cubicBezTo>
                  <a:pt x="329" y="34"/>
                  <a:pt x="329" y="34"/>
                  <a:pt x="329" y="34"/>
                </a:cubicBezTo>
                <a:cubicBezTo>
                  <a:pt x="328" y="33"/>
                  <a:pt x="328" y="33"/>
                  <a:pt x="328" y="33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3" y="33"/>
                  <a:pt x="333" y="29"/>
                  <a:pt x="335" y="27"/>
                </a:cubicBezTo>
                <a:cubicBezTo>
                  <a:pt x="336" y="29"/>
                  <a:pt x="334" y="32"/>
                  <a:pt x="335" y="34"/>
                </a:cubicBezTo>
                <a:cubicBezTo>
                  <a:pt x="336" y="28"/>
                  <a:pt x="339" y="33"/>
                  <a:pt x="341" y="30"/>
                </a:cubicBezTo>
                <a:cubicBezTo>
                  <a:pt x="342" y="30"/>
                  <a:pt x="342" y="31"/>
                  <a:pt x="342" y="32"/>
                </a:cubicBezTo>
                <a:cubicBezTo>
                  <a:pt x="342" y="30"/>
                  <a:pt x="342" y="28"/>
                  <a:pt x="343" y="28"/>
                </a:cubicBezTo>
                <a:cubicBezTo>
                  <a:pt x="346" y="37"/>
                  <a:pt x="350" y="25"/>
                  <a:pt x="354" y="31"/>
                </a:cubicBezTo>
                <a:cubicBezTo>
                  <a:pt x="355" y="29"/>
                  <a:pt x="355" y="28"/>
                  <a:pt x="354" y="27"/>
                </a:cubicBezTo>
                <a:cubicBezTo>
                  <a:pt x="356" y="25"/>
                  <a:pt x="356" y="25"/>
                  <a:pt x="356" y="25"/>
                </a:cubicBezTo>
                <a:cubicBezTo>
                  <a:pt x="353" y="26"/>
                  <a:pt x="350" y="22"/>
                  <a:pt x="349" y="28"/>
                </a:cubicBezTo>
                <a:cubicBezTo>
                  <a:pt x="347" y="27"/>
                  <a:pt x="347" y="21"/>
                  <a:pt x="345" y="25"/>
                </a:cubicBezTo>
                <a:cubicBezTo>
                  <a:pt x="338" y="25"/>
                  <a:pt x="333" y="23"/>
                  <a:pt x="326" y="22"/>
                </a:cubicBezTo>
                <a:cubicBezTo>
                  <a:pt x="326" y="21"/>
                  <a:pt x="326" y="21"/>
                  <a:pt x="326" y="21"/>
                </a:cubicBezTo>
                <a:cubicBezTo>
                  <a:pt x="328" y="19"/>
                  <a:pt x="331" y="18"/>
                  <a:pt x="333" y="19"/>
                </a:cubicBezTo>
                <a:cubicBezTo>
                  <a:pt x="334" y="12"/>
                  <a:pt x="339" y="14"/>
                  <a:pt x="341" y="15"/>
                </a:cubicBezTo>
                <a:cubicBezTo>
                  <a:pt x="341" y="20"/>
                  <a:pt x="341" y="20"/>
                  <a:pt x="341" y="20"/>
                </a:cubicBezTo>
                <a:cubicBezTo>
                  <a:pt x="343" y="20"/>
                  <a:pt x="345" y="19"/>
                  <a:pt x="345" y="15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7" y="17"/>
                  <a:pt x="346" y="14"/>
                  <a:pt x="348" y="14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1" y="19"/>
                  <a:pt x="351" y="19"/>
                  <a:pt x="351" y="19"/>
                </a:cubicBezTo>
                <a:cubicBezTo>
                  <a:pt x="351" y="18"/>
                  <a:pt x="351" y="17"/>
                  <a:pt x="351" y="15"/>
                </a:cubicBezTo>
                <a:cubicBezTo>
                  <a:pt x="354" y="13"/>
                  <a:pt x="358" y="12"/>
                  <a:pt x="362" y="15"/>
                </a:cubicBezTo>
                <a:cubicBezTo>
                  <a:pt x="361" y="16"/>
                  <a:pt x="361" y="16"/>
                  <a:pt x="361" y="16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70" y="20"/>
                  <a:pt x="378" y="10"/>
                  <a:pt x="385" y="15"/>
                </a:cubicBezTo>
                <a:cubicBezTo>
                  <a:pt x="387" y="10"/>
                  <a:pt x="394" y="15"/>
                  <a:pt x="397" y="13"/>
                </a:cubicBezTo>
                <a:cubicBezTo>
                  <a:pt x="372" y="11"/>
                  <a:pt x="346" y="9"/>
                  <a:pt x="320" y="7"/>
                </a:cubicBezTo>
                <a:cubicBezTo>
                  <a:pt x="221" y="1"/>
                  <a:pt x="221" y="1"/>
                  <a:pt x="221" y="1"/>
                </a:cubicBezTo>
                <a:cubicBezTo>
                  <a:pt x="210" y="0"/>
                  <a:pt x="210" y="0"/>
                  <a:pt x="210" y="0"/>
                </a:cubicBezTo>
                <a:cubicBezTo>
                  <a:pt x="72" y="6"/>
                  <a:pt x="72" y="6"/>
                  <a:pt x="72" y="6"/>
                </a:cubicBezTo>
                <a:cubicBezTo>
                  <a:pt x="48" y="10"/>
                  <a:pt x="22" y="4"/>
                  <a:pt x="1" y="28"/>
                </a:cubicBezTo>
                <a:cubicBezTo>
                  <a:pt x="0" y="43"/>
                  <a:pt x="10" y="50"/>
                  <a:pt x="16" y="59"/>
                </a:cubicBezTo>
                <a:cubicBezTo>
                  <a:pt x="43" y="73"/>
                  <a:pt x="75" y="73"/>
                  <a:pt x="104" y="72"/>
                </a:cubicBezTo>
                <a:cubicBezTo>
                  <a:pt x="111" y="75"/>
                  <a:pt x="118" y="71"/>
                  <a:pt x="125" y="71"/>
                </a:cubicBezTo>
                <a:cubicBezTo>
                  <a:pt x="149" y="73"/>
                  <a:pt x="176" y="67"/>
                  <a:pt x="199" y="71"/>
                </a:cubicBezTo>
                <a:cubicBezTo>
                  <a:pt x="221" y="71"/>
                  <a:pt x="247" y="66"/>
                  <a:pt x="270" y="69"/>
                </a:cubicBezTo>
                <a:cubicBezTo>
                  <a:pt x="281" y="68"/>
                  <a:pt x="292" y="66"/>
                  <a:pt x="303" y="66"/>
                </a:cubicBezTo>
                <a:cubicBezTo>
                  <a:pt x="303" y="64"/>
                  <a:pt x="306" y="63"/>
                  <a:pt x="307" y="67"/>
                </a:cubicBezTo>
                <a:cubicBezTo>
                  <a:pt x="309" y="64"/>
                  <a:pt x="309" y="64"/>
                  <a:pt x="309" y="64"/>
                </a:cubicBezTo>
                <a:cubicBezTo>
                  <a:pt x="309" y="65"/>
                  <a:pt x="310" y="65"/>
                  <a:pt x="310" y="66"/>
                </a:cubicBezTo>
                <a:cubicBezTo>
                  <a:pt x="316" y="62"/>
                  <a:pt x="316" y="62"/>
                  <a:pt x="316" y="62"/>
                </a:cubicBezTo>
                <a:cubicBezTo>
                  <a:pt x="319" y="61"/>
                  <a:pt x="321" y="61"/>
                  <a:pt x="323" y="63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6" y="60"/>
                  <a:pt x="326" y="61"/>
                  <a:pt x="326" y="61"/>
                </a:cubicBezTo>
                <a:cubicBezTo>
                  <a:pt x="329" y="63"/>
                  <a:pt x="330" y="61"/>
                  <a:pt x="332" y="58"/>
                </a:cubicBezTo>
                <a:cubicBezTo>
                  <a:pt x="335" y="61"/>
                  <a:pt x="335" y="61"/>
                  <a:pt x="335" y="61"/>
                </a:cubicBezTo>
                <a:cubicBezTo>
                  <a:pt x="335" y="56"/>
                  <a:pt x="337" y="63"/>
                  <a:pt x="339" y="59"/>
                </a:cubicBezTo>
                <a:cubicBezTo>
                  <a:pt x="338" y="58"/>
                  <a:pt x="338" y="58"/>
                  <a:pt x="338" y="58"/>
                </a:cubicBezTo>
                <a:cubicBezTo>
                  <a:pt x="350" y="53"/>
                  <a:pt x="360" y="53"/>
                  <a:pt x="373" y="53"/>
                </a:cubicBezTo>
                <a:cubicBezTo>
                  <a:pt x="378" y="49"/>
                  <a:pt x="379" y="56"/>
                  <a:pt x="384" y="51"/>
                </a:cubicBezTo>
                <a:cubicBezTo>
                  <a:pt x="390" y="52"/>
                  <a:pt x="398" y="53"/>
                  <a:pt x="403" y="51"/>
                </a:cubicBezTo>
                <a:cubicBezTo>
                  <a:pt x="406" y="44"/>
                  <a:pt x="409" y="54"/>
                  <a:pt x="412" y="48"/>
                </a:cubicBezTo>
                <a:cubicBezTo>
                  <a:pt x="426" y="49"/>
                  <a:pt x="442" y="45"/>
                  <a:pt x="458" y="46"/>
                </a:cubicBezTo>
                <a:cubicBezTo>
                  <a:pt x="415" y="38"/>
                  <a:pt x="369" y="42"/>
                  <a:pt x="331" y="40"/>
                </a:cubicBezTo>
                <a:close/>
                <a:moveTo>
                  <a:pt x="215" y="18"/>
                </a:moveTo>
                <a:cubicBezTo>
                  <a:pt x="215" y="15"/>
                  <a:pt x="215" y="15"/>
                  <a:pt x="215" y="15"/>
                </a:cubicBezTo>
                <a:cubicBezTo>
                  <a:pt x="215" y="16"/>
                  <a:pt x="216" y="16"/>
                  <a:pt x="216" y="16"/>
                </a:cubicBezTo>
                <a:lnTo>
                  <a:pt x="215" y="18"/>
                </a:lnTo>
                <a:close/>
                <a:moveTo>
                  <a:pt x="262" y="19"/>
                </a:moveTo>
                <a:cubicBezTo>
                  <a:pt x="264" y="18"/>
                  <a:pt x="268" y="19"/>
                  <a:pt x="269" y="16"/>
                </a:cubicBezTo>
                <a:cubicBezTo>
                  <a:pt x="270" y="19"/>
                  <a:pt x="272" y="19"/>
                  <a:pt x="273" y="19"/>
                </a:cubicBezTo>
                <a:cubicBezTo>
                  <a:pt x="269" y="19"/>
                  <a:pt x="265" y="21"/>
                  <a:pt x="262" y="19"/>
                </a:cubicBezTo>
                <a:close/>
                <a:moveTo>
                  <a:pt x="279" y="20"/>
                </a:moveTo>
                <a:cubicBezTo>
                  <a:pt x="280" y="19"/>
                  <a:pt x="283" y="18"/>
                  <a:pt x="284" y="20"/>
                </a:cubicBezTo>
                <a:lnTo>
                  <a:pt x="279" y="20"/>
                </a:lnTo>
                <a:close/>
                <a:moveTo>
                  <a:pt x="290" y="21"/>
                </a:moveTo>
                <a:cubicBezTo>
                  <a:pt x="290" y="19"/>
                  <a:pt x="290" y="19"/>
                  <a:pt x="290" y="19"/>
                </a:cubicBezTo>
                <a:cubicBezTo>
                  <a:pt x="291" y="19"/>
                  <a:pt x="293" y="18"/>
                  <a:pt x="294" y="21"/>
                </a:cubicBezTo>
                <a:cubicBezTo>
                  <a:pt x="293" y="22"/>
                  <a:pt x="291" y="21"/>
                  <a:pt x="290" y="21"/>
                </a:cubicBezTo>
                <a:close/>
                <a:moveTo>
                  <a:pt x="296" y="39"/>
                </a:moveTo>
                <a:cubicBezTo>
                  <a:pt x="294" y="38"/>
                  <a:pt x="294" y="38"/>
                  <a:pt x="294" y="38"/>
                </a:cubicBezTo>
                <a:cubicBezTo>
                  <a:pt x="297" y="35"/>
                  <a:pt x="297" y="35"/>
                  <a:pt x="297" y="35"/>
                </a:cubicBezTo>
                <a:lnTo>
                  <a:pt x="296" y="39"/>
                </a:lnTo>
                <a:close/>
                <a:moveTo>
                  <a:pt x="300" y="15"/>
                </a:moveTo>
                <a:cubicBezTo>
                  <a:pt x="300" y="16"/>
                  <a:pt x="302" y="20"/>
                  <a:pt x="302" y="22"/>
                </a:cubicBezTo>
                <a:cubicBezTo>
                  <a:pt x="298" y="24"/>
                  <a:pt x="301" y="17"/>
                  <a:pt x="300" y="15"/>
                </a:cubicBezTo>
                <a:close/>
                <a:moveTo>
                  <a:pt x="325" y="22"/>
                </a:moveTo>
                <a:cubicBezTo>
                  <a:pt x="323" y="21"/>
                  <a:pt x="320" y="23"/>
                  <a:pt x="317" y="21"/>
                </a:cubicBezTo>
                <a:cubicBezTo>
                  <a:pt x="320" y="22"/>
                  <a:pt x="323" y="19"/>
                  <a:pt x="325" y="22"/>
                </a:cubicBezTo>
                <a:close/>
                <a:moveTo>
                  <a:pt x="306" y="21"/>
                </a:moveTo>
                <a:cubicBezTo>
                  <a:pt x="307" y="19"/>
                  <a:pt x="309" y="19"/>
                  <a:pt x="309" y="21"/>
                </a:cubicBezTo>
                <a:lnTo>
                  <a:pt x="306" y="21"/>
                </a:lnTo>
                <a:close/>
                <a:moveTo>
                  <a:pt x="319" y="39"/>
                </a:moveTo>
                <a:cubicBezTo>
                  <a:pt x="315" y="40"/>
                  <a:pt x="311" y="38"/>
                  <a:pt x="308" y="38"/>
                </a:cubicBezTo>
                <a:cubicBezTo>
                  <a:pt x="309" y="33"/>
                  <a:pt x="313" y="40"/>
                  <a:pt x="315" y="35"/>
                </a:cubicBezTo>
                <a:cubicBezTo>
                  <a:pt x="316" y="38"/>
                  <a:pt x="319" y="36"/>
                  <a:pt x="320" y="33"/>
                </a:cubicBezTo>
                <a:cubicBezTo>
                  <a:pt x="319" y="35"/>
                  <a:pt x="319" y="37"/>
                  <a:pt x="319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94"/>
          <p:cNvSpPr>
            <a:spLocks/>
          </p:cNvSpPr>
          <p:nvPr/>
        </p:nvSpPr>
        <p:spPr bwMode="auto">
          <a:xfrm>
            <a:off x="3348038" y="1056593"/>
            <a:ext cx="1584325" cy="269875"/>
          </a:xfrm>
          <a:custGeom>
            <a:avLst/>
            <a:gdLst>
              <a:gd name="T0" fmla="*/ 394 w 422"/>
              <a:gd name="T1" fmla="*/ 29 h 72"/>
              <a:gd name="T2" fmla="*/ 422 w 422"/>
              <a:gd name="T3" fmla="*/ 21 h 72"/>
              <a:gd name="T4" fmla="*/ 400 w 422"/>
              <a:gd name="T5" fmla="*/ 21 h 72"/>
              <a:gd name="T6" fmla="*/ 399 w 422"/>
              <a:gd name="T7" fmla="*/ 19 h 72"/>
              <a:gd name="T8" fmla="*/ 404 w 422"/>
              <a:gd name="T9" fmla="*/ 18 h 72"/>
              <a:gd name="T10" fmla="*/ 392 w 422"/>
              <a:gd name="T11" fmla="*/ 18 h 72"/>
              <a:gd name="T12" fmla="*/ 328 w 422"/>
              <a:gd name="T13" fmla="*/ 16 h 72"/>
              <a:gd name="T14" fmla="*/ 92 w 422"/>
              <a:gd name="T15" fmla="*/ 13 h 72"/>
              <a:gd name="T16" fmla="*/ 49 w 422"/>
              <a:gd name="T17" fmla="*/ 18 h 72"/>
              <a:gd name="T18" fmla="*/ 0 w 422"/>
              <a:gd name="T19" fmla="*/ 30 h 72"/>
              <a:gd name="T20" fmla="*/ 14 w 422"/>
              <a:gd name="T21" fmla="*/ 56 h 72"/>
              <a:gd name="T22" fmla="*/ 34 w 422"/>
              <a:gd name="T23" fmla="*/ 67 h 72"/>
              <a:gd name="T24" fmla="*/ 129 w 422"/>
              <a:gd name="T25" fmla="*/ 64 h 72"/>
              <a:gd name="T26" fmla="*/ 363 w 422"/>
              <a:gd name="T27" fmla="*/ 43 h 72"/>
              <a:gd name="T28" fmla="*/ 381 w 422"/>
              <a:gd name="T29" fmla="*/ 38 h 72"/>
              <a:gd name="T30" fmla="*/ 380 w 422"/>
              <a:gd name="T31" fmla="*/ 37 h 72"/>
              <a:gd name="T32" fmla="*/ 398 w 422"/>
              <a:gd name="T33" fmla="*/ 31 h 72"/>
              <a:gd name="T34" fmla="*/ 394 w 422"/>
              <a:gd name="T35" fmla="*/ 2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2" h="72">
                <a:moveTo>
                  <a:pt x="394" y="29"/>
                </a:moveTo>
                <a:cubicBezTo>
                  <a:pt x="403" y="25"/>
                  <a:pt x="413" y="25"/>
                  <a:pt x="422" y="21"/>
                </a:cubicBezTo>
                <a:cubicBezTo>
                  <a:pt x="414" y="20"/>
                  <a:pt x="407" y="21"/>
                  <a:pt x="400" y="21"/>
                </a:cubicBezTo>
                <a:cubicBezTo>
                  <a:pt x="399" y="19"/>
                  <a:pt x="399" y="19"/>
                  <a:pt x="399" y="19"/>
                </a:cubicBezTo>
                <a:cubicBezTo>
                  <a:pt x="400" y="16"/>
                  <a:pt x="404" y="19"/>
                  <a:pt x="404" y="18"/>
                </a:cubicBezTo>
                <a:cubicBezTo>
                  <a:pt x="400" y="15"/>
                  <a:pt x="396" y="18"/>
                  <a:pt x="392" y="18"/>
                </a:cubicBezTo>
                <a:cubicBezTo>
                  <a:pt x="371" y="16"/>
                  <a:pt x="351" y="15"/>
                  <a:pt x="328" y="16"/>
                </a:cubicBezTo>
                <a:cubicBezTo>
                  <a:pt x="247" y="12"/>
                  <a:pt x="168" y="0"/>
                  <a:pt x="92" y="13"/>
                </a:cubicBezTo>
                <a:cubicBezTo>
                  <a:pt x="77" y="13"/>
                  <a:pt x="63" y="17"/>
                  <a:pt x="49" y="18"/>
                </a:cubicBezTo>
                <a:cubicBezTo>
                  <a:pt x="33" y="24"/>
                  <a:pt x="13" y="15"/>
                  <a:pt x="0" y="30"/>
                </a:cubicBezTo>
                <a:cubicBezTo>
                  <a:pt x="2" y="40"/>
                  <a:pt x="4" y="51"/>
                  <a:pt x="14" y="56"/>
                </a:cubicBezTo>
                <a:cubicBezTo>
                  <a:pt x="21" y="59"/>
                  <a:pt x="26" y="66"/>
                  <a:pt x="34" y="67"/>
                </a:cubicBezTo>
                <a:cubicBezTo>
                  <a:pt x="64" y="72"/>
                  <a:pt x="98" y="65"/>
                  <a:pt x="129" y="64"/>
                </a:cubicBezTo>
                <a:cubicBezTo>
                  <a:pt x="207" y="61"/>
                  <a:pt x="289" y="64"/>
                  <a:pt x="363" y="43"/>
                </a:cubicBezTo>
                <a:cubicBezTo>
                  <a:pt x="369" y="42"/>
                  <a:pt x="377" y="42"/>
                  <a:pt x="381" y="38"/>
                </a:cubicBezTo>
                <a:cubicBezTo>
                  <a:pt x="380" y="38"/>
                  <a:pt x="380" y="38"/>
                  <a:pt x="380" y="37"/>
                </a:cubicBezTo>
                <a:cubicBezTo>
                  <a:pt x="385" y="33"/>
                  <a:pt x="392" y="35"/>
                  <a:pt x="398" y="31"/>
                </a:cubicBezTo>
                <a:cubicBezTo>
                  <a:pt x="396" y="31"/>
                  <a:pt x="394" y="31"/>
                  <a:pt x="394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95"/>
          <p:cNvSpPr>
            <a:spLocks/>
          </p:cNvSpPr>
          <p:nvPr/>
        </p:nvSpPr>
        <p:spPr bwMode="auto">
          <a:xfrm>
            <a:off x="3352800" y="1834922"/>
            <a:ext cx="1524000" cy="206375"/>
          </a:xfrm>
          <a:custGeom>
            <a:avLst/>
            <a:gdLst>
              <a:gd name="T0" fmla="*/ 393 w 406"/>
              <a:gd name="T1" fmla="*/ 15 h 55"/>
              <a:gd name="T2" fmla="*/ 406 w 406"/>
              <a:gd name="T3" fmla="*/ 13 h 55"/>
              <a:gd name="T4" fmla="*/ 391 w 406"/>
              <a:gd name="T5" fmla="*/ 12 h 55"/>
              <a:gd name="T6" fmla="*/ 397 w 406"/>
              <a:gd name="T7" fmla="*/ 10 h 55"/>
              <a:gd name="T8" fmla="*/ 364 w 406"/>
              <a:gd name="T9" fmla="*/ 8 h 55"/>
              <a:gd name="T10" fmla="*/ 174 w 406"/>
              <a:gd name="T11" fmla="*/ 0 h 55"/>
              <a:gd name="T12" fmla="*/ 17 w 406"/>
              <a:gd name="T13" fmla="*/ 18 h 55"/>
              <a:gd name="T14" fmla="*/ 0 w 406"/>
              <a:gd name="T15" fmla="*/ 25 h 55"/>
              <a:gd name="T16" fmla="*/ 12 w 406"/>
              <a:gd name="T17" fmla="*/ 37 h 55"/>
              <a:gd name="T18" fmla="*/ 48 w 406"/>
              <a:gd name="T19" fmla="*/ 48 h 55"/>
              <a:gd name="T20" fmla="*/ 153 w 406"/>
              <a:gd name="T21" fmla="*/ 54 h 55"/>
              <a:gd name="T22" fmla="*/ 234 w 406"/>
              <a:gd name="T23" fmla="*/ 45 h 55"/>
              <a:gd name="T24" fmla="*/ 272 w 406"/>
              <a:gd name="T25" fmla="*/ 39 h 55"/>
              <a:gd name="T26" fmla="*/ 272 w 406"/>
              <a:gd name="T27" fmla="*/ 40 h 55"/>
              <a:gd name="T28" fmla="*/ 275 w 406"/>
              <a:gd name="T29" fmla="*/ 39 h 55"/>
              <a:gd name="T30" fmla="*/ 276 w 406"/>
              <a:gd name="T31" fmla="*/ 39 h 55"/>
              <a:gd name="T32" fmla="*/ 280 w 406"/>
              <a:gd name="T33" fmla="*/ 38 h 55"/>
              <a:gd name="T34" fmla="*/ 288 w 406"/>
              <a:gd name="T35" fmla="*/ 38 h 55"/>
              <a:gd name="T36" fmla="*/ 297 w 406"/>
              <a:gd name="T37" fmla="*/ 36 h 55"/>
              <a:gd name="T38" fmla="*/ 298 w 406"/>
              <a:gd name="T39" fmla="*/ 37 h 55"/>
              <a:gd name="T40" fmla="*/ 301 w 406"/>
              <a:gd name="T41" fmla="*/ 35 h 55"/>
              <a:gd name="T42" fmla="*/ 310 w 406"/>
              <a:gd name="T43" fmla="*/ 34 h 55"/>
              <a:gd name="T44" fmla="*/ 323 w 406"/>
              <a:gd name="T45" fmla="*/ 31 h 55"/>
              <a:gd name="T46" fmla="*/ 331 w 406"/>
              <a:gd name="T47" fmla="*/ 30 h 55"/>
              <a:gd name="T48" fmla="*/ 356 w 406"/>
              <a:gd name="T49" fmla="*/ 26 h 55"/>
              <a:gd name="T50" fmla="*/ 367 w 406"/>
              <a:gd name="T51" fmla="*/ 23 h 55"/>
              <a:gd name="T52" fmla="*/ 404 w 406"/>
              <a:gd name="T53" fmla="*/ 16 h 55"/>
              <a:gd name="T54" fmla="*/ 393 w 406"/>
              <a:gd name="T55" fmla="*/ 1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6" h="55">
                <a:moveTo>
                  <a:pt x="393" y="15"/>
                </a:moveTo>
                <a:cubicBezTo>
                  <a:pt x="397" y="14"/>
                  <a:pt x="402" y="13"/>
                  <a:pt x="406" y="13"/>
                </a:cubicBezTo>
                <a:cubicBezTo>
                  <a:pt x="391" y="12"/>
                  <a:pt x="391" y="12"/>
                  <a:pt x="391" y="12"/>
                </a:cubicBezTo>
                <a:cubicBezTo>
                  <a:pt x="392" y="10"/>
                  <a:pt x="395" y="11"/>
                  <a:pt x="397" y="10"/>
                </a:cubicBezTo>
                <a:cubicBezTo>
                  <a:pt x="386" y="9"/>
                  <a:pt x="375" y="8"/>
                  <a:pt x="364" y="8"/>
                </a:cubicBezTo>
                <a:cubicBezTo>
                  <a:pt x="302" y="5"/>
                  <a:pt x="237" y="0"/>
                  <a:pt x="174" y="0"/>
                </a:cubicBezTo>
                <a:cubicBezTo>
                  <a:pt x="120" y="4"/>
                  <a:pt x="67" y="2"/>
                  <a:pt x="17" y="18"/>
                </a:cubicBezTo>
                <a:cubicBezTo>
                  <a:pt x="11" y="20"/>
                  <a:pt x="1" y="18"/>
                  <a:pt x="0" y="25"/>
                </a:cubicBezTo>
                <a:cubicBezTo>
                  <a:pt x="0" y="30"/>
                  <a:pt x="7" y="34"/>
                  <a:pt x="12" y="37"/>
                </a:cubicBezTo>
                <a:cubicBezTo>
                  <a:pt x="23" y="42"/>
                  <a:pt x="35" y="50"/>
                  <a:pt x="48" y="48"/>
                </a:cubicBezTo>
                <a:cubicBezTo>
                  <a:pt x="81" y="55"/>
                  <a:pt x="119" y="55"/>
                  <a:pt x="153" y="54"/>
                </a:cubicBezTo>
                <a:cubicBezTo>
                  <a:pt x="180" y="51"/>
                  <a:pt x="209" y="51"/>
                  <a:pt x="234" y="45"/>
                </a:cubicBezTo>
                <a:cubicBezTo>
                  <a:pt x="246" y="42"/>
                  <a:pt x="260" y="43"/>
                  <a:pt x="272" y="39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3" y="40"/>
                  <a:pt x="274" y="39"/>
                  <a:pt x="275" y="39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8" y="40"/>
                  <a:pt x="279" y="39"/>
                  <a:pt x="280" y="38"/>
                </a:cubicBezTo>
                <a:cubicBezTo>
                  <a:pt x="283" y="40"/>
                  <a:pt x="286" y="35"/>
                  <a:pt x="288" y="38"/>
                </a:cubicBezTo>
                <a:cubicBezTo>
                  <a:pt x="292" y="36"/>
                  <a:pt x="293" y="39"/>
                  <a:pt x="297" y="36"/>
                </a:cubicBezTo>
                <a:cubicBezTo>
                  <a:pt x="298" y="37"/>
                  <a:pt x="298" y="37"/>
                  <a:pt x="298" y="37"/>
                </a:cubicBezTo>
                <a:cubicBezTo>
                  <a:pt x="299" y="37"/>
                  <a:pt x="301" y="36"/>
                  <a:pt x="301" y="35"/>
                </a:cubicBezTo>
                <a:cubicBezTo>
                  <a:pt x="304" y="35"/>
                  <a:pt x="308" y="31"/>
                  <a:pt x="310" y="34"/>
                </a:cubicBezTo>
                <a:cubicBezTo>
                  <a:pt x="312" y="30"/>
                  <a:pt x="319" y="33"/>
                  <a:pt x="323" y="31"/>
                </a:cubicBezTo>
                <a:cubicBezTo>
                  <a:pt x="326" y="29"/>
                  <a:pt x="329" y="33"/>
                  <a:pt x="331" y="30"/>
                </a:cubicBezTo>
                <a:cubicBezTo>
                  <a:pt x="339" y="30"/>
                  <a:pt x="349" y="30"/>
                  <a:pt x="356" y="26"/>
                </a:cubicBezTo>
                <a:cubicBezTo>
                  <a:pt x="358" y="22"/>
                  <a:pt x="363" y="27"/>
                  <a:pt x="367" y="23"/>
                </a:cubicBezTo>
                <a:cubicBezTo>
                  <a:pt x="380" y="21"/>
                  <a:pt x="390" y="17"/>
                  <a:pt x="404" y="16"/>
                </a:cubicBezTo>
                <a:cubicBezTo>
                  <a:pt x="399" y="16"/>
                  <a:pt x="397" y="16"/>
                  <a:pt x="393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96"/>
          <p:cNvSpPr>
            <a:spLocks/>
          </p:cNvSpPr>
          <p:nvPr/>
        </p:nvSpPr>
        <p:spPr bwMode="auto">
          <a:xfrm>
            <a:off x="3352800" y="2549751"/>
            <a:ext cx="1562100" cy="179388"/>
          </a:xfrm>
          <a:custGeom>
            <a:avLst/>
            <a:gdLst>
              <a:gd name="T0" fmla="*/ 394 w 416"/>
              <a:gd name="T1" fmla="*/ 11 h 48"/>
              <a:gd name="T2" fmla="*/ 416 w 416"/>
              <a:gd name="T3" fmla="*/ 4 h 48"/>
              <a:gd name="T4" fmla="*/ 378 w 416"/>
              <a:gd name="T5" fmla="*/ 7 h 48"/>
              <a:gd name="T6" fmla="*/ 397 w 416"/>
              <a:gd name="T7" fmla="*/ 3 h 48"/>
              <a:gd name="T8" fmla="*/ 260 w 416"/>
              <a:gd name="T9" fmla="*/ 0 h 48"/>
              <a:gd name="T10" fmla="*/ 102 w 416"/>
              <a:gd name="T11" fmla="*/ 3 h 48"/>
              <a:gd name="T12" fmla="*/ 19 w 416"/>
              <a:gd name="T13" fmla="*/ 19 h 48"/>
              <a:gd name="T14" fmla="*/ 0 w 416"/>
              <a:gd name="T15" fmla="*/ 26 h 48"/>
              <a:gd name="T16" fmla="*/ 23 w 416"/>
              <a:gd name="T17" fmla="*/ 44 h 48"/>
              <a:gd name="T18" fmla="*/ 53 w 416"/>
              <a:gd name="T19" fmla="*/ 43 h 48"/>
              <a:gd name="T20" fmla="*/ 220 w 416"/>
              <a:gd name="T21" fmla="*/ 42 h 48"/>
              <a:gd name="T22" fmla="*/ 240 w 416"/>
              <a:gd name="T23" fmla="*/ 39 h 48"/>
              <a:gd name="T24" fmla="*/ 251 w 416"/>
              <a:gd name="T25" fmla="*/ 39 h 48"/>
              <a:gd name="T26" fmla="*/ 346 w 416"/>
              <a:gd name="T27" fmla="*/ 29 h 48"/>
              <a:gd name="T28" fmla="*/ 379 w 416"/>
              <a:gd name="T29" fmla="*/ 24 h 48"/>
              <a:gd name="T30" fmla="*/ 394 w 416"/>
              <a:gd name="T31" fmla="*/ 17 h 48"/>
              <a:gd name="T32" fmla="*/ 410 w 416"/>
              <a:gd name="T33" fmla="*/ 10 h 48"/>
              <a:gd name="T34" fmla="*/ 394 w 416"/>
              <a:gd name="T35" fmla="*/ 1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48">
                <a:moveTo>
                  <a:pt x="394" y="11"/>
                </a:moveTo>
                <a:cubicBezTo>
                  <a:pt x="400" y="6"/>
                  <a:pt x="409" y="6"/>
                  <a:pt x="416" y="4"/>
                </a:cubicBezTo>
                <a:cubicBezTo>
                  <a:pt x="403" y="5"/>
                  <a:pt x="391" y="9"/>
                  <a:pt x="378" y="7"/>
                </a:cubicBezTo>
                <a:cubicBezTo>
                  <a:pt x="384" y="5"/>
                  <a:pt x="391" y="5"/>
                  <a:pt x="397" y="3"/>
                </a:cubicBezTo>
                <a:cubicBezTo>
                  <a:pt x="356" y="1"/>
                  <a:pt x="303" y="2"/>
                  <a:pt x="260" y="0"/>
                </a:cubicBezTo>
                <a:cubicBezTo>
                  <a:pt x="102" y="3"/>
                  <a:pt x="102" y="3"/>
                  <a:pt x="102" y="3"/>
                </a:cubicBezTo>
                <a:cubicBezTo>
                  <a:pt x="73" y="6"/>
                  <a:pt x="45" y="10"/>
                  <a:pt x="19" y="19"/>
                </a:cubicBezTo>
                <a:cubicBezTo>
                  <a:pt x="13" y="22"/>
                  <a:pt x="3" y="20"/>
                  <a:pt x="0" y="26"/>
                </a:cubicBezTo>
                <a:cubicBezTo>
                  <a:pt x="3" y="36"/>
                  <a:pt x="13" y="40"/>
                  <a:pt x="23" y="44"/>
                </a:cubicBezTo>
                <a:cubicBezTo>
                  <a:pt x="33" y="45"/>
                  <a:pt x="42" y="47"/>
                  <a:pt x="53" y="43"/>
                </a:cubicBezTo>
                <a:cubicBezTo>
                  <a:pt x="108" y="44"/>
                  <a:pt x="165" y="48"/>
                  <a:pt x="220" y="42"/>
                </a:cubicBezTo>
                <a:cubicBezTo>
                  <a:pt x="226" y="42"/>
                  <a:pt x="234" y="41"/>
                  <a:pt x="240" y="39"/>
                </a:cubicBezTo>
                <a:cubicBezTo>
                  <a:pt x="243" y="40"/>
                  <a:pt x="249" y="39"/>
                  <a:pt x="251" y="39"/>
                </a:cubicBezTo>
                <a:cubicBezTo>
                  <a:pt x="282" y="37"/>
                  <a:pt x="317" y="39"/>
                  <a:pt x="346" y="29"/>
                </a:cubicBezTo>
                <a:cubicBezTo>
                  <a:pt x="356" y="27"/>
                  <a:pt x="368" y="25"/>
                  <a:pt x="379" y="24"/>
                </a:cubicBezTo>
                <a:cubicBezTo>
                  <a:pt x="382" y="18"/>
                  <a:pt x="390" y="22"/>
                  <a:pt x="394" y="17"/>
                </a:cubicBezTo>
                <a:cubicBezTo>
                  <a:pt x="400" y="17"/>
                  <a:pt x="405" y="13"/>
                  <a:pt x="410" y="10"/>
                </a:cubicBezTo>
                <a:cubicBezTo>
                  <a:pt x="404" y="10"/>
                  <a:pt x="399" y="13"/>
                  <a:pt x="394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97"/>
          <p:cNvSpPr>
            <a:spLocks noEditPoints="1"/>
          </p:cNvSpPr>
          <p:nvPr/>
        </p:nvSpPr>
        <p:spPr bwMode="auto">
          <a:xfrm>
            <a:off x="3340100" y="3237593"/>
            <a:ext cx="1698625" cy="214313"/>
          </a:xfrm>
          <a:custGeom>
            <a:avLst/>
            <a:gdLst>
              <a:gd name="T0" fmla="*/ 419 w 452"/>
              <a:gd name="T1" fmla="*/ 20 h 57"/>
              <a:gd name="T2" fmla="*/ 418 w 452"/>
              <a:gd name="T3" fmla="*/ 19 h 57"/>
              <a:gd name="T4" fmla="*/ 422 w 452"/>
              <a:gd name="T5" fmla="*/ 17 h 57"/>
              <a:gd name="T6" fmla="*/ 427 w 452"/>
              <a:gd name="T7" fmla="*/ 16 h 57"/>
              <a:gd name="T8" fmla="*/ 430 w 452"/>
              <a:gd name="T9" fmla="*/ 17 h 57"/>
              <a:gd name="T10" fmla="*/ 445 w 452"/>
              <a:gd name="T11" fmla="*/ 15 h 57"/>
              <a:gd name="T12" fmla="*/ 429 w 452"/>
              <a:gd name="T13" fmla="*/ 14 h 57"/>
              <a:gd name="T14" fmla="*/ 439 w 452"/>
              <a:gd name="T15" fmla="*/ 13 h 57"/>
              <a:gd name="T16" fmla="*/ 424 w 452"/>
              <a:gd name="T17" fmla="*/ 11 h 57"/>
              <a:gd name="T18" fmla="*/ 426 w 452"/>
              <a:gd name="T19" fmla="*/ 10 h 57"/>
              <a:gd name="T20" fmla="*/ 367 w 452"/>
              <a:gd name="T21" fmla="*/ 7 h 57"/>
              <a:gd name="T22" fmla="*/ 367 w 452"/>
              <a:gd name="T23" fmla="*/ 7 h 57"/>
              <a:gd name="T24" fmla="*/ 269 w 452"/>
              <a:gd name="T25" fmla="*/ 1 h 57"/>
              <a:gd name="T26" fmla="*/ 179 w 452"/>
              <a:gd name="T27" fmla="*/ 0 h 57"/>
              <a:gd name="T28" fmla="*/ 147 w 452"/>
              <a:gd name="T29" fmla="*/ 1 h 57"/>
              <a:gd name="T30" fmla="*/ 23 w 452"/>
              <a:gd name="T31" fmla="*/ 18 h 57"/>
              <a:gd name="T32" fmla="*/ 5 w 452"/>
              <a:gd name="T33" fmla="*/ 25 h 57"/>
              <a:gd name="T34" fmla="*/ 4 w 452"/>
              <a:gd name="T35" fmla="*/ 33 h 57"/>
              <a:gd name="T36" fmla="*/ 17 w 452"/>
              <a:gd name="T37" fmla="*/ 44 h 57"/>
              <a:gd name="T38" fmla="*/ 19 w 452"/>
              <a:gd name="T39" fmla="*/ 43 h 57"/>
              <a:gd name="T40" fmla="*/ 81 w 452"/>
              <a:gd name="T41" fmla="*/ 56 h 57"/>
              <a:gd name="T42" fmla="*/ 213 w 452"/>
              <a:gd name="T43" fmla="*/ 46 h 57"/>
              <a:gd name="T44" fmla="*/ 224 w 452"/>
              <a:gd name="T45" fmla="*/ 44 h 57"/>
              <a:gd name="T46" fmla="*/ 225 w 452"/>
              <a:gd name="T47" fmla="*/ 46 h 57"/>
              <a:gd name="T48" fmla="*/ 226 w 452"/>
              <a:gd name="T49" fmla="*/ 45 h 57"/>
              <a:gd name="T50" fmla="*/ 242 w 452"/>
              <a:gd name="T51" fmla="*/ 42 h 57"/>
              <a:gd name="T52" fmla="*/ 281 w 452"/>
              <a:gd name="T53" fmla="*/ 41 h 57"/>
              <a:gd name="T54" fmla="*/ 292 w 452"/>
              <a:gd name="T55" fmla="*/ 40 h 57"/>
              <a:gd name="T56" fmla="*/ 299 w 452"/>
              <a:gd name="T57" fmla="*/ 38 h 57"/>
              <a:gd name="T58" fmla="*/ 300 w 452"/>
              <a:gd name="T59" fmla="*/ 39 h 57"/>
              <a:gd name="T60" fmla="*/ 352 w 452"/>
              <a:gd name="T61" fmla="*/ 36 h 57"/>
              <a:gd name="T62" fmla="*/ 346 w 452"/>
              <a:gd name="T63" fmla="*/ 35 h 57"/>
              <a:gd name="T64" fmla="*/ 370 w 452"/>
              <a:gd name="T65" fmla="*/ 32 h 57"/>
              <a:gd name="T66" fmla="*/ 382 w 452"/>
              <a:gd name="T67" fmla="*/ 30 h 57"/>
              <a:gd name="T68" fmla="*/ 382 w 452"/>
              <a:gd name="T69" fmla="*/ 30 h 57"/>
              <a:gd name="T70" fmla="*/ 400 w 452"/>
              <a:gd name="T71" fmla="*/ 27 h 57"/>
              <a:gd name="T72" fmla="*/ 418 w 452"/>
              <a:gd name="T73" fmla="*/ 24 h 57"/>
              <a:gd name="T74" fmla="*/ 438 w 452"/>
              <a:gd name="T75" fmla="*/ 23 h 57"/>
              <a:gd name="T76" fmla="*/ 452 w 452"/>
              <a:gd name="T77" fmla="*/ 20 h 57"/>
              <a:gd name="T78" fmla="*/ 419 w 452"/>
              <a:gd name="T79" fmla="*/ 20 h 57"/>
              <a:gd name="T80" fmla="*/ 414 w 452"/>
              <a:gd name="T81" fmla="*/ 19 h 57"/>
              <a:gd name="T82" fmla="*/ 415 w 452"/>
              <a:gd name="T83" fmla="*/ 18 h 57"/>
              <a:gd name="T84" fmla="*/ 416 w 452"/>
              <a:gd name="T85" fmla="*/ 19 h 57"/>
              <a:gd name="T86" fmla="*/ 414 w 452"/>
              <a:gd name="T87" fmla="*/ 1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2" h="57">
                <a:moveTo>
                  <a:pt x="419" y="20"/>
                </a:moveTo>
                <a:cubicBezTo>
                  <a:pt x="418" y="19"/>
                  <a:pt x="418" y="19"/>
                  <a:pt x="418" y="19"/>
                </a:cubicBezTo>
                <a:cubicBezTo>
                  <a:pt x="419" y="19"/>
                  <a:pt x="420" y="16"/>
                  <a:pt x="422" y="17"/>
                </a:cubicBezTo>
                <a:cubicBezTo>
                  <a:pt x="424" y="17"/>
                  <a:pt x="424" y="17"/>
                  <a:pt x="427" y="16"/>
                </a:cubicBezTo>
                <a:cubicBezTo>
                  <a:pt x="428" y="16"/>
                  <a:pt x="430" y="16"/>
                  <a:pt x="430" y="17"/>
                </a:cubicBezTo>
                <a:cubicBezTo>
                  <a:pt x="434" y="15"/>
                  <a:pt x="444" y="16"/>
                  <a:pt x="445" y="15"/>
                </a:cubicBezTo>
                <a:cubicBezTo>
                  <a:pt x="439" y="15"/>
                  <a:pt x="435" y="16"/>
                  <a:pt x="429" y="14"/>
                </a:cubicBezTo>
                <a:cubicBezTo>
                  <a:pt x="432" y="13"/>
                  <a:pt x="436" y="14"/>
                  <a:pt x="439" y="13"/>
                </a:cubicBezTo>
                <a:cubicBezTo>
                  <a:pt x="434" y="13"/>
                  <a:pt x="430" y="12"/>
                  <a:pt x="424" y="11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367" y="7"/>
                  <a:pt x="367" y="7"/>
                  <a:pt x="367" y="7"/>
                </a:cubicBezTo>
                <a:cubicBezTo>
                  <a:pt x="367" y="7"/>
                  <a:pt x="367" y="7"/>
                  <a:pt x="367" y="7"/>
                </a:cubicBezTo>
                <a:cubicBezTo>
                  <a:pt x="333" y="5"/>
                  <a:pt x="302" y="4"/>
                  <a:pt x="269" y="1"/>
                </a:cubicBezTo>
                <a:cubicBezTo>
                  <a:pt x="179" y="0"/>
                  <a:pt x="179" y="0"/>
                  <a:pt x="179" y="0"/>
                </a:cubicBezTo>
                <a:cubicBezTo>
                  <a:pt x="147" y="1"/>
                  <a:pt x="147" y="1"/>
                  <a:pt x="147" y="1"/>
                </a:cubicBezTo>
                <a:cubicBezTo>
                  <a:pt x="105" y="3"/>
                  <a:pt x="62" y="6"/>
                  <a:pt x="23" y="18"/>
                </a:cubicBezTo>
                <a:cubicBezTo>
                  <a:pt x="17" y="20"/>
                  <a:pt x="12" y="24"/>
                  <a:pt x="5" y="25"/>
                </a:cubicBezTo>
                <a:cubicBezTo>
                  <a:pt x="0" y="27"/>
                  <a:pt x="4" y="31"/>
                  <a:pt x="4" y="33"/>
                </a:cubicBezTo>
                <a:cubicBezTo>
                  <a:pt x="7" y="39"/>
                  <a:pt x="14" y="38"/>
                  <a:pt x="17" y="44"/>
                </a:cubicBezTo>
                <a:cubicBezTo>
                  <a:pt x="17" y="44"/>
                  <a:pt x="18" y="44"/>
                  <a:pt x="19" y="43"/>
                </a:cubicBezTo>
                <a:cubicBezTo>
                  <a:pt x="38" y="51"/>
                  <a:pt x="59" y="57"/>
                  <a:pt x="81" y="56"/>
                </a:cubicBezTo>
                <a:cubicBezTo>
                  <a:pt x="125" y="51"/>
                  <a:pt x="170" y="50"/>
                  <a:pt x="213" y="46"/>
                </a:cubicBezTo>
                <a:cubicBezTo>
                  <a:pt x="217" y="45"/>
                  <a:pt x="221" y="47"/>
                  <a:pt x="224" y="44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8" y="42"/>
                  <a:pt x="237" y="44"/>
                  <a:pt x="242" y="42"/>
                </a:cubicBezTo>
                <a:cubicBezTo>
                  <a:pt x="254" y="42"/>
                  <a:pt x="269" y="40"/>
                  <a:pt x="281" y="41"/>
                </a:cubicBezTo>
                <a:cubicBezTo>
                  <a:pt x="285" y="41"/>
                  <a:pt x="289" y="39"/>
                  <a:pt x="292" y="40"/>
                </a:cubicBezTo>
                <a:cubicBezTo>
                  <a:pt x="293" y="37"/>
                  <a:pt x="297" y="41"/>
                  <a:pt x="299" y="38"/>
                </a:cubicBezTo>
                <a:cubicBezTo>
                  <a:pt x="300" y="39"/>
                  <a:pt x="300" y="39"/>
                  <a:pt x="300" y="39"/>
                </a:cubicBezTo>
                <a:cubicBezTo>
                  <a:pt x="317" y="37"/>
                  <a:pt x="335" y="37"/>
                  <a:pt x="352" y="36"/>
                </a:cubicBezTo>
                <a:cubicBezTo>
                  <a:pt x="346" y="35"/>
                  <a:pt x="346" y="35"/>
                  <a:pt x="346" y="35"/>
                </a:cubicBezTo>
                <a:cubicBezTo>
                  <a:pt x="353" y="33"/>
                  <a:pt x="362" y="33"/>
                  <a:pt x="370" y="32"/>
                </a:cubicBezTo>
                <a:cubicBezTo>
                  <a:pt x="374" y="31"/>
                  <a:pt x="379" y="31"/>
                  <a:pt x="382" y="30"/>
                </a:cubicBezTo>
                <a:cubicBezTo>
                  <a:pt x="382" y="30"/>
                  <a:pt x="382" y="30"/>
                  <a:pt x="382" y="30"/>
                </a:cubicBezTo>
                <a:cubicBezTo>
                  <a:pt x="389" y="28"/>
                  <a:pt x="394" y="32"/>
                  <a:pt x="400" y="27"/>
                </a:cubicBezTo>
                <a:cubicBezTo>
                  <a:pt x="405" y="27"/>
                  <a:pt x="413" y="26"/>
                  <a:pt x="418" y="24"/>
                </a:cubicBezTo>
                <a:cubicBezTo>
                  <a:pt x="424" y="25"/>
                  <a:pt x="431" y="23"/>
                  <a:pt x="438" y="23"/>
                </a:cubicBezTo>
                <a:cubicBezTo>
                  <a:pt x="442" y="21"/>
                  <a:pt x="448" y="23"/>
                  <a:pt x="452" y="20"/>
                </a:cubicBezTo>
                <a:lnTo>
                  <a:pt x="419" y="20"/>
                </a:lnTo>
                <a:close/>
                <a:moveTo>
                  <a:pt x="414" y="19"/>
                </a:moveTo>
                <a:cubicBezTo>
                  <a:pt x="415" y="18"/>
                  <a:pt x="415" y="18"/>
                  <a:pt x="415" y="18"/>
                </a:cubicBezTo>
                <a:cubicBezTo>
                  <a:pt x="415" y="18"/>
                  <a:pt x="416" y="19"/>
                  <a:pt x="416" y="19"/>
                </a:cubicBezTo>
                <a:cubicBezTo>
                  <a:pt x="417" y="20"/>
                  <a:pt x="415" y="19"/>
                  <a:pt x="414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98"/>
          <p:cNvSpPr>
            <a:spLocks noEditPoints="1"/>
          </p:cNvSpPr>
          <p:nvPr/>
        </p:nvSpPr>
        <p:spPr bwMode="auto">
          <a:xfrm>
            <a:off x="3352800" y="3960360"/>
            <a:ext cx="1839913" cy="198438"/>
          </a:xfrm>
          <a:custGeom>
            <a:avLst/>
            <a:gdLst>
              <a:gd name="T0" fmla="*/ 440 w 490"/>
              <a:gd name="T1" fmla="*/ 14 h 53"/>
              <a:gd name="T2" fmla="*/ 448 w 490"/>
              <a:gd name="T3" fmla="*/ 11 h 53"/>
              <a:gd name="T4" fmla="*/ 459 w 490"/>
              <a:gd name="T5" fmla="*/ 11 h 53"/>
              <a:gd name="T6" fmla="*/ 471 w 490"/>
              <a:gd name="T7" fmla="*/ 10 h 53"/>
              <a:gd name="T8" fmla="*/ 437 w 490"/>
              <a:gd name="T9" fmla="*/ 14 h 53"/>
              <a:gd name="T10" fmla="*/ 439 w 490"/>
              <a:gd name="T11" fmla="*/ 12 h 53"/>
              <a:gd name="T12" fmla="*/ 434 w 490"/>
              <a:gd name="T13" fmla="*/ 10 h 53"/>
              <a:gd name="T14" fmla="*/ 445 w 490"/>
              <a:gd name="T15" fmla="*/ 7 h 53"/>
              <a:gd name="T16" fmla="*/ 447 w 490"/>
              <a:gd name="T17" fmla="*/ 7 h 53"/>
              <a:gd name="T18" fmla="*/ 453 w 490"/>
              <a:gd name="T19" fmla="*/ 8 h 53"/>
              <a:gd name="T20" fmla="*/ 454 w 490"/>
              <a:gd name="T21" fmla="*/ 7 h 53"/>
              <a:gd name="T22" fmla="*/ 457 w 490"/>
              <a:gd name="T23" fmla="*/ 6 h 53"/>
              <a:gd name="T24" fmla="*/ 459 w 490"/>
              <a:gd name="T25" fmla="*/ 8 h 53"/>
              <a:gd name="T26" fmla="*/ 461 w 490"/>
              <a:gd name="T27" fmla="*/ 6 h 53"/>
              <a:gd name="T28" fmla="*/ 460 w 490"/>
              <a:gd name="T29" fmla="*/ 4 h 53"/>
              <a:gd name="T30" fmla="*/ 389 w 490"/>
              <a:gd name="T31" fmla="*/ 1 h 53"/>
              <a:gd name="T32" fmla="*/ 168 w 490"/>
              <a:gd name="T33" fmla="*/ 5 h 53"/>
              <a:gd name="T34" fmla="*/ 10 w 490"/>
              <a:gd name="T35" fmla="*/ 19 h 53"/>
              <a:gd name="T36" fmla="*/ 12 w 490"/>
              <a:gd name="T37" fmla="*/ 42 h 53"/>
              <a:gd name="T38" fmla="*/ 30 w 490"/>
              <a:gd name="T39" fmla="*/ 46 h 53"/>
              <a:gd name="T40" fmla="*/ 191 w 490"/>
              <a:gd name="T41" fmla="*/ 49 h 53"/>
              <a:gd name="T42" fmla="*/ 194 w 490"/>
              <a:gd name="T43" fmla="*/ 47 h 53"/>
              <a:gd name="T44" fmla="*/ 215 w 490"/>
              <a:gd name="T45" fmla="*/ 47 h 53"/>
              <a:gd name="T46" fmla="*/ 221 w 490"/>
              <a:gd name="T47" fmla="*/ 46 h 53"/>
              <a:gd name="T48" fmla="*/ 227 w 490"/>
              <a:gd name="T49" fmla="*/ 46 h 53"/>
              <a:gd name="T50" fmla="*/ 234 w 490"/>
              <a:gd name="T51" fmla="*/ 43 h 53"/>
              <a:gd name="T52" fmla="*/ 237 w 490"/>
              <a:gd name="T53" fmla="*/ 44 h 53"/>
              <a:gd name="T54" fmla="*/ 335 w 490"/>
              <a:gd name="T55" fmla="*/ 36 h 53"/>
              <a:gd name="T56" fmla="*/ 348 w 490"/>
              <a:gd name="T57" fmla="*/ 33 h 53"/>
              <a:gd name="T58" fmla="*/ 356 w 490"/>
              <a:gd name="T59" fmla="*/ 33 h 53"/>
              <a:gd name="T60" fmla="*/ 357 w 490"/>
              <a:gd name="T61" fmla="*/ 33 h 53"/>
              <a:gd name="T62" fmla="*/ 371 w 490"/>
              <a:gd name="T63" fmla="*/ 31 h 53"/>
              <a:gd name="T64" fmla="*/ 372 w 490"/>
              <a:gd name="T65" fmla="*/ 29 h 53"/>
              <a:gd name="T66" fmla="*/ 407 w 490"/>
              <a:gd name="T67" fmla="*/ 26 h 53"/>
              <a:gd name="T68" fmla="*/ 448 w 490"/>
              <a:gd name="T69" fmla="*/ 21 h 53"/>
              <a:gd name="T70" fmla="*/ 490 w 490"/>
              <a:gd name="T71" fmla="*/ 15 h 53"/>
              <a:gd name="T72" fmla="*/ 393 w 490"/>
              <a:gd name="T73" fmla="*/ 11 h 53"/>
              <a:gd name="T74" fmla="*/ 392 w 490"/>
              <a:gd name="T75" fmla="*/ 9 h 53"/>
              <a:gd name="T76" fmla="*/ 400 w 490"/>
              <a:gd name="T77" fmla="*/ 12 h 53"/>
              <a:gd name="T78" fmla="*/ 401 w 490"/>
              <a:gd name="T79" fmla="*/ 10 h 53"/>
              <a:gd name="T80" fmla="*/ 412 w 490"/>
              <a:gd name="T81" fmla="*/ 12 h 53"/>
              <a:gd name="T82" fmla="*/ 412 w 490"/>
              <a:gd name="T83" fmla="*/ 12 h 53"/>
              <a:gd name="T84" fmla="*/ 418 w 490"/>
              <a:gd name="T85" fmla="*/ 11 h 53"/>
              <a:gd name="T86" fmla="*/ 418 w 490"/>
              <a:gd name="T87" fmla="*/ 9 h 53"/>
              <a:gd name="T88" fmla="*/ 425 w 490"/>
              <a:gd name="T89" fmla="*/ 10 h 53"/>
              <a:gd name="T90" fmla="*/ 427 w 490"/>
              <a:gd name="T91" fmla="*/ 11 h 53"/>
              <a:gd name="T92" fmla="*/ 427 w 490"/>
              <a:gd name="T93" fmla="*/ 10 h 53"/>
              <a:gd name="T94" fmla="*/ 429 w 490"/>
              <a:gd name="T95" fmla="*/ 11 h 53"/>
              <a:gd name="T96" fmla="*/ 430 w 490"/>
              <a:gd name="T97" fmla="*/ 1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0" h="53">
                <a:moveTo>
                  <a:pt x="443" y="15"/>
                </a:moveTo>
                <a:cubicBezTo>
                  <a:pt x="440" y="14"/>
                  <a:pt x="440" y="14"/>
                  <a:pt x="440" y="14"/>
                </a:cubicBezTo>
                <a:cubicBezTo>
                  <a:pt x="441" y="12"/>
                  <a:pt x="441" y="12"/>
                  <a:pt x="441" y="12"/>
                </a:cubicBezTo>
                <a:cubicBezTo>
                  <a:pt x="444" y="14"/>
                  <a:pt x="446" y="13"/>
                  <a:pt x="448" y="11"/>
                </a:cubicBezTo>
                <a:cubicBezTo>
                  <a:pt x="450" y="15"/>
                  <a:pt x="453" y="9"/>
                  <a:pt x="455" y="12"/>
                </a:cubicBezTo>
                <a:cubicBezTo>
                  <a:pt x="456" y="10"/>
                  <a:pt x="458" y="14"/>
                  <a:pt x="459" y="11"/>
                </a:cubicBezTo>
                <a:cubicBezTo>
                  <a:pt x="460" y="13"/>
                  <a:pt x="461" y="9"/>
                  <a:pt x="461" y="12"/>
                </a:cubicBezTo>
                <a:cubicBezTo>
                  <a:pt x="464" y="11"/>
                  <a:pt x="467" y="11"/>
                  <a:pt x="471" y="10"/>
                </a:cubicBezTo>
                <a:cubicBezTo>
                  <a:pt x="460" y="10"/>
                  <a:pt x="453" y="10"/>
                  <a:pt x="442" y="10"/>
                </a:cubicBezTo>
                <a:cubicBezTo>
                  <a:pt x="439" y="11"/>
                  <a:pt x="441" y="16"/>
                  <a:pt x="437" y="14"/>
                </a:cubicBezTo>
                <a:cubicBezTo>
                  <a:pt x="436" y="13"/>
                  <a:pt x="437" y="12"/>
                  <a:pt x="438" y="11"/>
                </a:cubicBezTo>
                <a:cubicBezTo>
                  <a:pt x="439" y="12"/>
                  <a:pt x="439" y="12"/>
                  <a:pt x="439" y="12"/>
                </a:cubicBezTo>
                <a:cubicBezTo>
                  <a:pt x="438" y="11"/>
                  <a:pt x="438" y="11"/>
                  <a:pt x="438" y="11"/>
                </a:cubicBezTo>
                <a:cubicBezTo>
                  <a:pt x="437" y="9"/>
                  <a:pt x="435" y="12"/>
                  <a:pt x="434" y="10"/>
                </a:cubicBezTo>
                <a:cubicBezTo>
                  <a:pt x="434" y="6"/>
                  <a:pt x="437" y="10"/>
                  <a:pt x="438" y="7"/>
                </a:cubicBezTo>
                <a:cubicBezTo>
                  <a:pt x="439" y="7"/>
                  <a:pt x="444" y="10"/>
                  <a:pt x="445" y="7"/>
                </a:cubicBezTo>
                <a:cubicBezTo>
                  <a:pt x="446" y="7"/>
                  <a:pt x="446" y="8"/>
                  <a:pt x="446" y="8"/>
                </a:cubicBezTo>
                <a:cubicBezTo>
                  <a:pt x="446" y="8"/>
                  <a:pt x="447" y="7"/>
                  <a:pt x="447" y="7"/>
                </a:cubicBezTo>
                <a:cubicBezTo>
                  <a:pt x="448" y="8"/>
                  <a:pt x="448" y="8"/>
                  <a:pt x="448" y="8"/>
                </a:cubicBezTo>
                <a:cubicBezTo>
                  <a:pt x="450" y="9"/>
                  <a:pt x="453" y="8"/>
                  <a:pt x="453" y="8"/>
                </a:cubicBezTo>
                <a:cubicBezTo>
                  <a:pt x="452" y="7"/>
                  <a:pt x="452" y="7"/>
                  <a:pt x="452" y="7"/>
                </a:cubicBezTo>
                <a:cubicBezTo>
                  <a:pt x="452" y="6"/>
                  <a:pt x="453" y="7"/>
                  <a:pt x="454" y="7"/>
                </a:cubicBezTo>
                <a:cubicBezTo>
                  <a:pt x="454" y="7"/>
                  <a:pt x="454" y="7"/>
                  <a:pt x="454" y="8"/>
                </a:cubicBezTo>
                <a:cubicBezTo>
                  <a:pt x="457" y="6"/>
                  <a:pt x="457" y="6"/>
                  <a:pt x="457" y="6"/>
                </a:cubicBezTo>
                <a:cubicBezTo>
                  <a:pt x="458" y="7"/>
                  <a:pt x="458" y="7"/>
                  <a:pt x="458" y="8"/>
                </a:cubicBezTo>
                <a:cubicBezTo>
                  <a:pt x="459" y="8"/>
                  <a:pt x="459" y="8"/>
                  <a:pt x="459" y="8"/>
                </a:cubicBezTo>
                <a:cubicBezTo>
                  <a:pt x="459" y="7"/>
                  <a:pt x="459" y="7"/>
                  <a:pt x="459" y="7"/>
                </a:cubicBezTo>
                <a:cubicBezTo>
                  <a:pt x="460" y="6"/>
                  <a:pt x="461" y="6"/>
                  <a:pt x="461" y="6"/>
                </a:cubicBezTo>
                <a:cubicBezTo>
                  <a:pt x="456" y="5"/>
                  <a:pt x="449" y="6"/>
                  <a:pt x="443" y="5"/>
                </a:cubicBezTo>
                <a:cubicBezTo>
                  <a:pt x="449" y="3"/>
                  <a:pt x="457" y="5"/>
                  <a:pt x="460" y="4"/>
                </a:cubicBezTo>
                <a:cubicBezTo>
                  <a:pt x="440" y="2"/>
                  <a:pt x="415" y="1"/>
                  <a:pt x="393" y="3"/>
                </a:cubicBezTo>
                <a:cubicBezTo>
                  <a:pt x="392" y="1"/>
                  <a:pt x="389" y="3"/>
                  <a:pt x="389" y="1"/>
                </a:cubicBezTo>
                <a:cubicBezTo>
                  <a:pt x="274" y="0"/>
                  <a:pt x="274" y="0"/>
                  <a:pt x="274" y="0"/>
                </a:cubicBezTo>
                <a:cubicBezTo>
                  <a:pt x="168" y="5"/>
                  <a:pt x="168" y="5"/>
                  <a:pt x="168" y="5"/>
                </a:cubicBezTo>
                <a:cubicBezTo>
                  <a:pt x="86" y="10"/>
                  <a:pt x="86" y="10"/>
                  <a:pt x="86" y="10"/>
                </a:cubicBezTo>
                <a:cubicBezTo>
                  <a:pt x="60" y="12"/>
                  <a:pt x="34" y="12"/>
                  <a:pt x="10" y="19"/>
                </a:cubicBezTo>
                <a:cubicBezTo>
                  <a:pt x="6" y="21"/>
                  <a:pt x="2" y="22"/>
                  <a:pt x="0" y="25"/>
                </a:cubicBezTo>
                <a:cubicBezTo>
                  <a:pt x="0" y="33"/>
                  <a:pt x="8" y="36"/>
                  <a:pt x="12" y="42"/>
                </a:cubicBezTo>
                <a:cubicBezTo>
                  <a:pt x="15" y="38"/>
                  <a:pt x="18" y="44"/>
                  <a:pt x="20" y="43"/>
                </a:cubicBezTo>
                <a:cubicBezTo>
                  <a:pt x="23" y="43"/>
                  <a:pt x="27" y="44"/>
                  <a:pt x="30" y="46"/>
                </a:cubicBezTo>
                <a:cubicBezTo>
                  <a:pt x="51" y="50"/>
                  <a:pt x="76" y="51"/>
                  <a:pt x="99" y="53"/>
                </a:cubicBezTo>
                <a:cubicBezTo>
                  <a:pt x="191" y="49"/>
                  <a:pt x="191" y="49"/>
                  <a:pt x="191" y="49"/>
                </a:cubicBezTo>
                <a:cubicBezTo>
                  <a:pt x="192" y="47"/>
                  <a:pt x="192" y="47"/>
                  <a:pt x="192" y="47"/>
                </a:cubicBezTo>
                <a:cubicBezTo>
                  <a:pt x="193" y="47"/>
                  <a:pt x="193" y="47"/>
                  <a:pt x="194" y="47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200" y="48"/>
                  <a:pt x="208" y="48"/>
                  <a:pt x="215" y="47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45"/>
                  <a:pt x="219" y="45"/>
                  <a:pt x="221" y="46"/>
                </a:cubicBezTo>
                <a:cubicBezTo>
                  <a:pt x="221" y="46"/>
                  <a:pt x="221" y="46"/>
                  <a:pt x="221" y="46"/>
                </a:cubicBezTo>
                <a:cubicBezTo>
                  <a:pt x="227" y="46"/>
                  <a:pt x="227" y="46"/>
                  <a:pt x="227" y="46"/>
                </a:cubicBezTo>
                <a:cubicBezTo>
                  <a:pt x="222" y="46"/>
                  <a:pt x="222" y="46"/>
                  <a:pt x="222" y="46"/>
                </a:cubicBezTo>
                <a:cubicBezTo>
                  <a:pt x="225" y="44"/>
                  <a:pt x="230" y="44"/>
                  <a:pt x="234" y="43"/>
                </a:cubicBezTo>
                <a:cubicBezTo>
                  <a:pt x="236" y="43"/>
                  <a:pt x="235" y="47"/>
                  <a:pt x="237" y="45"/>
                </a:cubicBezTo>
                <a:cubicBezTo>
                  <a:pt x="237" y="45"/>
                  <a:pt x="237" y="44"/>
                  <a:pt x="237" y="44"/>
                </a:cubicBezTo>
                <a:cubicBezTo>
                  <a:pt x="253" y="41"/>
                  <a:pt x="270" y="42"/>
                  <a:pt x="286" y="39"/>
                </a:cubicBezTo>
                <a:cubicBezTo>
                  <a:pt x="303" y="39"/>
                  <a:pt x="320" y="36"/>
                  <a:pt x="335" y="36"/>
                </a:cubicBezTo>
                <a:cubicBezTo>
                  <a:pt x="336" y="35"/>
                  <a:pt x="336" y="35"/>
                  <a:pt x="336" y="35"/>
                </a:cubicBezTo>
                <a:cubicBezTo>
                  <a:pt x="340" y="35"/>
                  <a:pt x="345" y="37"/>
                  <a:pt x="348" y="33"/>
                </a:cubicBezTo>
                <a:cubicBezTo>
                  <a:pt x="350" y="35"/>
                  <a:pt x="350" y="35"/>
                  <a:pt x="350" y="35"/>
                </a:cubicBezTo>
                <a:cubicBezTo>
                  <a:pt x="352" y="34"/>
                  <a:pt x="354" y="35"/>
                  <a:pt x="356" y="33"/>
                </a:cubicBezTo>
                <a:cubicBezTo>
                  <a:pt x="357" y="35"/>
                  <a:pt x="357" y="35"/>
                  <a:pt x="357" y="35"/>
                </a:cubicBezTo>
                <a:cubicBezTo>
                  <a:pt x="357" y="33"/>
                  <a:pt x="357" y="33"/>
                  <a:pt x="357" y="33"/>
                </a:cubicBezTo>
                <a:cubicBezTo>
                  <a:pt x="359" y="34"/>
                  <a:pt x="361" y="31"/>
                  <a:pt x="362" y="34"/>
                </a:cubicBezTo>
                <a:cubicBezTo>
                  <a:pt x="365" y="35"/>
                  <a:pt x="368" y="30"/>
                  <a:pt x="371" y="31"/>
                </a:cubicBezTo>
                <a:cubicBezTo>
                  <a:pt x="371" y="31"/>
                  <a:pt x="371" y="31"/>
                  <a:pt x="371" y="31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4" y="27"/>
                  <a:pt x="398" y="28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19" y="23"/>
                  <a:pt x="435" y="25"/>
                  <a:pt x="448" y="21"/>
                </a:cubicBezTo>
                <a:cubicBezTo>
                  <a:pt x="458" y="20"/>
                  <a:pt x="468" y="21"/>
                  <a:pt x="478" y="17"/>
                </a:cubicBezTo>
                <a:cubicBezTo>
                  <a:pt x="481" y="15"/>
                  <a:pt x="486" y="16"/>
                  <a:pt x="490" y="15"/>
                </a:cubicBezTo>
                <a:lnTo>
                  <a:pt x="443" y="15"/>
                </a:lnTo>
                <a:close/>
                <a:moveTo>
                  <a:pt x="393" y="11"/>
                </a:moveTo>
                <a:cubicBezTo>
                  <a:pt x="392" y="11"/>
                  <a:pt x="392" y="11"/>
                  <a:pt x="392" y="11"/>
                </a:cubicBezTo>
                <a:cubicBezTo>
                  <a:pt x="392" y="9"/>
                  <a:pt x="392" y="9"/>
                  <a:pt x="392" y="9"/>
                </a:cubicBezTo>
                <a:cubicBezTo>
                  <a:pt x="393" y="10"/>
                  <a:pt x="394" y="10"/>
                  <a:pt x="393" y="11"/>
                </a:cubicBezTo>
                <a:close/>
                <a:moveTo>
                  <a:pt x="400" y="12"/>
                </a:moveTo>
                <a:cubicBezTo>
                  <a:pt x="400" y="10"/>
                  <a:pt x="400" y="10"/>
                  <a:pt x="400" y="10"/>
                </a:cubicBezTo>
                <a:cubicBezTo>
                  <a:pt x="401" y="9"/>
                  <a:pt x="401" y="10"/>
                  <a:pt x="401" y="10"/>
                </a:cubicBezTo>
                <a:lnTo>
                  <a:pt x="400" y="12"/>
                </a:lnTo>
                <a:close/>
                <a:moveTo>
                  <a:pt x="412" y="12"/>
                </a:moveTo>
                <a:cubicBezTo>
                  <a:pt x="412" y="10"/>
                  <a:pt x="410" y="10"/>
                  <a:pt x="412" y="9"/>
                </a:cubicBezTo>
                <a:lnTo>
                  <a:pt x="412" y="12"/>
                </a:lnTo>
                <a:close/>
                <a:moveTo>
                  <a:pt x="418" y="11"/>
                </a:moveTo>
                <a:cubicBezTo>
                  <a:pt x="418" y="11"/>
                  <a:pt x="418" y="11"/>
                  <a:pt x="418" y="11"/>
                </a:cubicBezTo>
                <a:cubicBezTo>
                  <a:pt x="417" y="12"/>
                  <a:pt x="417" y="11"/>
                  <a:pt x="416" y="10"/>
                </a:cubicBezTo>
                <a:cubicBezTo>
                  <a:pt x="416" y="10"/>
                  <a:pt x="417" y="8"/>
                  <a:pt x="418" y="9"/>
                </a:cubicBezTo>
                <a:cubicBezTo>
                  <a:pt x="418" y="10"/>
                  <a:pt x="418" y="10"/>
                  <a:pt x="419" y="10"/>
                </a:cubicBezTo>
                <a:cubicBezTo>
                  <a:pt x="421" y="8"/>
                  <a:pt x="423" y="9"/>
                  <a:pt x="425" y="10"/>
                </a:cubicBezTo>
                <a:cubicBezTo>
                  <a:pt x="423" y="13"/>
                  <a:pt x="420" y="9"/>
                  <a:pt x="418" y="11"/>
                </a:cubicBezTo>
                <a:close/>
                <a:moveTo>
                  <a:pt x="427" y="11"/>
                </a:moveTo>
                <a:cubicBezTo>
                  <a:pt x="426" y="10"/>
                  <a:pt x="426" y="11"/>
                  <a:pt x="426" y="11"/>
                </a:cubicBezTo>
                <a:cubicBezTo>
                  <a:pt x="426" y="10"/>
                  <a:pt x="426" y="9"/>
                  <a:pt x="427" y="10"/>
                </a:cubicBezTo>
                <a:lnTo>
                  <a:pt x="427" y="11"/>
                </a:lnTo>
                <a:close/>
                <a:moveTo>
                  <a:pt x="429" y="11"/>
                </a:moveTo>
                <a:cubicBezTo>
                  <a:pt x="428" y="9"/>
                  <a:pt x="428" y="9"/>
                  <a:pt x="428" y="9"/>
                </a:cubicBezTo>
                <a:cubicBezTo>
                  <a:pt x="429" y="9"/>
                  <a:pt x="430" y="8"/>
                  <a:pt x="430" y="10"/>
                </a:cubicBezTo>
                <a:lnTo>
                  <a:pt x="42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304"/>
          <p:cNvSpPr>
            <a:spLocks noEditPoints="1"/>
          </p:cNvSpPr>
          <p:nvPr/>
        </p:nvSpPr>
        <p:spPr bwMode="auto">
          <a:xfrm>
            <a:off x="3352800" y="4667252"/>
            <a:ext cx="1466850" cy="180975"/>
          </a:xfrm>
          <a:custGeom>
            <a:avLst/>
            <a:gdLst>
              <a:gd name="T0" fmla="*/ 329 w 391"/>
              <a:gd name="T1" fmla="*/ 15 h 48"/>
              <a:gd name="T2" fmla="*/ 332 w 391"/>
              <a:gd name="T3" fmla="*/ 16 h 48"/>
              <a:gd name="T4" fmla="*/ 344 w 391"/>
              <a:gd name="T5" fmla="*/ 16 h 48"/>
              <a:gd name="T6" fmla="*/ 354 w 391"/>
              <a:gd name="T7" fmla="*/ 14 h 48"/>
              <a:gd name="T8" fmla="*/ 368 w 391"/>
              <a:gd name="T9" fmla="*/ 13 h 48"/>
              <a:gd name="T10" fmla="*/ 340 w 391"/>
              <a:gd name="T11" fmla="*/ 11 h 48"/>
              <a:gd name="T12" fmla="*/ 336 w 391"/>
              <a:gd name="T13" fmla="*/ 8 h 48"/>
              <a:gd name="T14" fmla="*/ 334 w 391"/>
              <a:gd name="T15" fmla="*/ 7 h 48"/>
              <a:gd name="T16" fmla="*/ 318 w 391"/>
              <a:gd name="T17" fmla="*/ 5 h 48"/>
              <a:gd name="T18" fmla="*/ 259 w 391"/>
              <a:gd name="T19" fmla="*/ 3 h 48"/>
              <a:gd name="T20" fmla="*/ 253 w 391"/>
              <a:gd name="T21" fmla="*/ 2 h 48"/>
              <a:gd name="T22" fmla="*/ 242 w 391"/>
              <a:gd name="T23" fmla="*/ 2 h 48"/>
              <a:gd name="T24" fmla="*/ 31 w 391"/>
              <a:gd name="T25" fmla="*/ 16 h 48"/>
              <a:gd name="T26" fmla="*/ 13 w 391"/>
              <a:gd name="T27" fmla="*/ 43 h 48"/>
              <a:gd name="T28" fmla="*/ 138 w 391"/>
              <a:gd name="T29" fmla="*/ 42 h 48"/>
              <a:gd name="T30" fmla="*/ 156 w 391"/>
              <a:gd name="T31" fmla="*/ 41 h 48"/>
              <a:gd name="T32" fmla="*/ 211 w 391"/>
              <a:gd name="T33" fmla="*/ 35 h 48"/>
              <a:gd name="T34" fmla="*/ 291 w 391"/>
              <a:gd name="T35" fmla="*/ 30 h 48"/>
              <a:gd name="T36" fmla="*/ 300 w 391"/>
              <a:gd name="T37" fmla="*/ 28 h 48"/>
              <a:gd name="T38" fmla="*/ 322 w 391"/>
              <a:gd name="T39" fmla="*/ 26 h 48"/>
              <a:gd name="T40" fmla="*/ 391 w 391"/>
              <a:gd name="T41" fmla="*/ 17 h 48"/>
              <a:gd name="T42" fmla="*/ 269 w 391"/>
              <a:gd name="T43" fmla="*/ 12 h 48"/>
              <a:gd name="T44" fmla="*/ 266 w 391"/>
              <a:gd name="T45" fmla="*/ 10 h 48"/>
              <a:gd name="T46" fmla="*/ 276 w 391"/>
              <a:gd name="T47" fmla="*/ 12 h 48"/>
              <a:gd name="T48" fmla="*/ 277 w 391"/>
              <a:gd name="T49" fmla="*/ 12 h 48"/>
              <a:gd name="T50" fmla="*/ 288 w 391"/>
              <a:gd name="T51" fmla="*/ 13 h 48"/>
              <a:gd name="T52" fmla="*/ 292 w 391"/>
              <a:gd name="T53" fmla="*/ 18 h 48"/>
              <a:gd name="T54" fmla="*/ 290 w 391"/>
              <a:gd name="T55" fmla="*/ 17 h 48"/>
              <a:gd name="T56" fmla="*/ 292 w 391"/>
              <a:gd name="T57" fmla="*/ 18 h 48"/>
              <a:gd name="T58" fmla="*/ 294 w 391"/>
              <a:gd name="T59" fmla="*/ 12 h 48"/>
              <a:gd name="T60" fmla="*/ 332 w 391"/>
              <a:gd name="T61" fmla="*/ 11 h 48"/>
              <a:gd name="T62" fmla="*/ 327 w 391"/>
              <a:gd name="T63" fmla="*/ 11 h 48"/>
              <a:gd name="T64" fmla="*/ 322 w 391"/>
              <a:gd name="T65" fmla="*/ 9 h 48"/>
              <a:gd name="T66" fmla="*/ 325 w 391"/>
              <a:gd name="T67" fmla="*/ 6 h 48"/>
              <a:gd name="T68" fmla="*/ 325 w 391"/>
              <a:gd name="T69" fmla="*/ 6 h 48"/>
              <a:gd name="T70" fmla="*/ 317 w 391"/>
              <a:gd name="T71" fmla="*/ 12 h 48"/>
              <a:gd name="T72" fmla="*/ 316 w 391"/>
              <a:gd name="T73" fmla="*/ 5 h 48"/>
              <a:gd name="T74" fmla="*/ 316 w 391"/>
              <a:gd name="T75" fmla="*/ 6 h 48"/>
              <a:gd name="T76" fmla="*/ 316 w 391"/>
              <a:gd name="T77" fmla="*/ 6 h 48"/>
              <a:gd name="T78" fmla="*/ 303 w 391"/>
              <a:gd name="T79" fmla="*/ 18 h 48"/>
              <a:gd name="T80" fmla="*/ 301 w 391"/>
              <a:gd name="T81" fmla="*/ 13 h 48"/>
              <a:gd name="T82" fmla="*/ 304 w 391"/>
              <a:gd name="T83" fmla="*/ 12 h 48"/>
              <a:gd name="T84" fmla="*/ 307 w 391"/>
              <a:gd name="T85" fmla="*/ 5 h 48"/>
              <a:gd name="T86" fmla="*/ 307 w 391"/>
              <a:gd name="T87" fmla="*/ 18 h 48"/>
              <a:gd name="T88" fmla="*/ 313 w 391"/>
              <a:gd name="T89" fmla="*/ 17 h 48"/>
              <a:gd name="T90" fmla="*/ 313 w 391"/>
              <a:gd name="T91" fmla="*/ 12 h 48"/>
              <a:gd name="T92" fmla="*/ 315 w 391"/>
              <a:gd name="T93" fmla="*/ 11 h 48"/>
              <a:gd name="T94" fmla="*/ 316 w 391"/>
              <a:gd name="T95" fmla="*/ 1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48">
                <a:moveTo>
                  <a:pt x="324" y="19"/>
                </a:moveTo>
                <a:cubicBezTo>
                  <a:pt x="320" y="17"/>
                  <a:pt x="320" y="17"/>
                  <a:pt x="320" y="17"/>
                </a:cubicBezTo>
                <a:cubicBezTo>
                  <a:pt x="323" y="15"/>
                  <a:pt x="326" y="18"/>
                  <a:pt x="329" y="15"/>
                </a:cubicBezTo>
                <a:cubicBezTo>
                  <a:pt x="329" y="16"/>
                  <a:pt x="330" y="17"/>
                  <a:pt x="331" y="16"/>
                </a:cubicBezTo>
                <a:cubicBezTo>
                  <a:pt x="330" y="16"/>
                  <a:pt x="331" y="15"/>
                  <a:pt x="331" y="15"/>
                </a:cubicBezTo>
                <a:cubicBezTo>
                  <a:pt x="332" y="16"/>
                  <a:pt x="332" y="16"/>
                  <a:pt x="332" y="16"/>
                </a:cubicBezTo>
                <a:cubicBezTo>
                  <a:pt x="333" y="16"/>
                  <a:pt x="335" y="17"/>
                  <a:pt x="336" y="15"/>
                </a:cubicBezTo>
                <a:cubicBezTo>
                  <a:pt x="338" y="16"/>
                  <a:pt x="343" y="17"/>
                  <a:pt x="342" y="14"/>
                </a:cubicBezTo>
                <a:cubicBezTo>
                  <a:pt x="344" y="16"/>
                  <a:pt x="344" y="16"/>
                  <a:pt x="344" y="16"/>
                </a:cubicBezTo>
                <a:cubicBezTo>
                  <a:pt x="344" y="15"/>
                  <a:pt x="344" y="15"/>
                  <a:pt x="344" y="14"/>
                </a:cubicBezTo>
                <a:cubicBezTo>
                  <a:pt x="347" y="14"/>
                  <a:pt x="351" y="18"/>
                  <a:pt x="352" y="13"/>
                </a:cubicBezTo>
                <a:cubicBezTo>
                  <a:pt x="353" y="13"/>
                  <a:pt x="354" y="14"/>
                  <a:pt x="354" y="14"/>
                </a:cubicBezTo>
                <a:cubicBezTo>
                  <a:pt x="356" y="15"/>
                  <a:pt x="363" y="17"/>
                  <a:pt x="362" y="13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4" y="13"/>
                  <a:pt x="367" y="13"/>
                  <a:pt x="368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8" y="12"/>
                  <a:pt x="338" y="12"/>
                  <a:pt x="338" y="12"/>
                </a:cubicBezTo>
                <a:cubicBezTo>
                  <a:pt x="339" y="11"/>
                  <a:pt x="340" y="11"/>
                  <a:pt x="340" y="11"/>
                </a:cubicBezTo>
                <a:cubicBezTo>
                  <a:pt x="339" y="10"/>
                  <a:pt x="336" y="11"/>
                  <a:pt x="335" y="9"/>
                </a:cubicBezTo>
                <a:cubicBezTo>
                  <a:pt x="339" y="8"/>
                  <a:pt x="345" y="8"/>
                  <a:pt x="350" y="8"/>
                </a:cubicBezTo>
                <a:cubicBezTo>
                  <a:pt x="336" y="8"/>
                  <a:pt x="336" y="8"/>
                  <a:pt x="336" y="8"/>
                </a:cubicBezTo>
                <a:cubicBezTo>
                  <a:pt x="336" y="5"/>
                  <a:pt x="340" y="7"/>
                  <a:pt x="341" y="6"/>
                </a:cubicBezTo>
                <a:cubicBezTo>
                  <a:pt x="332" y="6"/>
                  <a:pt x="332" y="6"/>
                  <a:pt x="332" y="6"/>
                </a:cubicBezTo>
                <a:cubicBezTo>
                  <a:pt x="334" y="7"/>
                  <a:pt x="334" y="7"/>
                  <a:pt x="334" y="7"/>
                </a:cubicBezTo>
                <a:cubicBezTo>
                  <a:pt x="333" y="8"/>
                  <a:pt x="332" y="7"/>
                  <a:pt x="332" y="8"/>
                </a:cubicBezTo>
                <a:cubicBezTo>
                  <a:pt x="331" y="8"/>
                  <a:pt x="330" y="7"/>
                  <a:pt x="330" y="6"/>
                </a:cubicBezTo>
                <a:cubicBezTo>
                  <a:pt x="318" y="5"/>
                  <a:pt x="318" y="5"/>
                  <a:pt x="318" y="5"/>
                </a:cubicBezTo>
                <a:cubicBezTo>
                  <a:pt x="318" y="5"/>
                  <a:pt x="318" y="5"/>
                  <a:pt x="318" y="5"/>
                </a:cubicBezTo>
                <a:cubicBezTo>
                  <a:pt x="324" y="4"/>
                  <a:pt x="333" y="4"/>
                  <a:pt x="341" y="4"/>
                </a:cubicBezTo>
                <a:cubicBezTo>
                  <a:pt x="316" y="4"/>
                  <a:pt x="286" y="2"/>
                  <a:pt x="259" y="3"/>
                </a:cubicBezTo>
                <a:cubicBezTo>
                  <a:pt x="258" y="2"/>
                  <a:pt x="258" y="2"/>
                  <a:pt x="258" y="2"/>
                </a:cubicBezTo>
                <a:cubicBezTo>
                  <a:pt x="257" y="3"/>
                  <a:pt x="254" y="3"/>
                  <a:pt x="253" y="3"/>
                </a:cubicBezTo>
                <a:cubicBezTo>
                  <a:pt x="253" y="2"/>
                  <a:pt x="253" y="2"/>
                  <a:pt x="253" y="2"/>
                </a:cubicBezTo>
                <a:cubicBezTo>
                  <a:pt x="251" y="4"/>
                  <a:pt x="245" y="0"/>
                  <a:pt x="244" y="3"/>
                </a:cubicBezTo>
                <a:cubicBezTo>
                  <a:pt x="243" y="3"/>
                  <a:pt x="242" y="4"/>
                  <a:pt x="241" y="3"/>
                </a:cubicBezTo>
                <a:cubicBezTo>
                  <a:pt x="242" y="2"/>
                  <a:pt x="242" y="2"/>
                  <a:pt x="242" y="2"/>
                </a:cubicBezTo>
                <a:cubicBezTo>
                  <a:pt x="230" y="2"/>
                  <a:pt x="214" y="3"/>
                  <a:pt x="201" y="3"/>
                </a:cubicBezTo>
                <a:cubicBezTo>
                  <a:pt x="101" y="9"/>
                  <a:pt x="101" y="9"/>
                  <a:pt x="101" y="9"/>
                </a:cubicBezTo>
                <a:cubicBezTo>
                  <a:pt x="31" y="16"/>
                  <a:pt x="31" y="16"/>
                  <a:pt x="31" y="16"/>
                </a:cubicBezTo>
                <a:cubicBezTo>
                  <a:pt x="20" y="18"/>
                  <a:pt x="8" y="19"/>
                  <a:pt x="0" y="27"/>
                </a:cubicBezTo>
                <a:cubicBezTo>
                  <a:pt x="0" y="32"/>
                  <a:pt x="3" y="35"/>
                  <a:pt x="6" y="38"/>
                </a:cubicBezTo>
                <a:cubicBezTo>
                  <a:pt x="8" y="40"/>
                  <a:pt x="11" y="41"/>
                  <a:pt x="13" y="43"/>
                </a:cubicBezTo>
                <a:cubicBezTo>
                  <a:pt x="15" y="37"/>
                  <a:pt x="19" y="47"/>
                  <a:pt x="20" y="42"/>
                </a:cubicBezTo>
                <a:cubicBezTo>
                  <a:pt x="23" y="46"/>
                  <a:pt x="27" y="45"/>
                  <a:pt x="30" y="48"/>
                </a:cubicBezTo>
                <a:cubicBezTo>
                  <a:pt x="67" y="47"/>
                  <a:pt x="105" y="46"/>
                  <a:pt x="138" y="42"/>
                </a:cubicBezTo>
                <a:cubicBezTo>
                  <a:pt x="140" y="41"/>
                  <a:pt x="142" y="43"/>
                  <a:pt x="144" y="41"/>
                </a:cubicBezTo>
                <a:cubicBezTo>
                  <a:pt x="147" y="40"/>
                  <a:pt x="152" y="42"/>
                  <a:pt x="155" y="40"/>
                </a:cubicBezTo>
                <a:cubicBezTo>
                  <a:pt x="156" y="39"/>
                  <a:pt x="156" y="40"/>
                  <a:pt x="156" y="41"/>
                </a:cubicBezTo>
                <a:cubicBezTo>
                  <a:pt x="161" y="40"/>
                  <a:pt x="165" y="38"/>
                  <a:pt x="169" y="39"/>
                </a:cubicBezTo>
                <a:cubicBezTo>
                  <a:pt x="171" y="38"/>
                  <a:pt x="174" y="40"/>
                  <a:pt x="176" y="38"/>
                </a:cubicBezTo>
                <a:cubicBezTo>
                  <a:pt x="187" y="40"/>
                  <a:pt x="200" y="34"/>
                  <a:pt x="211" y="35"/>
                </a:cubicBezTo>
                <a:cubicBezTo>
                  <a:pt x="211" y="34"/>
                  <a:pt x="213" y="35"/>
                  <a:pt x="214" y="35"/>
                </a:cubicBezTo>
                <a:cubicBezTo>
                  <a:pt x="227" y="33"/>
                  <a:pt x="240" y="32"/>
                  <a:pt x="253" y="32"/>
                </a:cubicBezTo>
                <a:cubicBezTo>
                  <a:pt x="265" y="30"/>
                  <a:pt x="278" y="30"/>
                  <a:pt x="291" y="30"/>
                </a:cubicBezTo>
                <a:cubicBezTo>
                  <a:pt x="293" y="27"/>
                  <a:pt x="293" y="27"/>
                  <a:pt x="293" y="27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7" y="29"/>
                  <a:pt x="299" y="30"/>
                  <a:pt x="300" y="28"/>
                </a:cubicBezTo>
                <a:cubicBezTo>
                  <a:pt x="300" y="28"/>
                  <a:pt x="300" y="29"/>
                  <a:pt x="300" y="29"/>
                </a:cubicBezTo>
                <a:cubicBezTo>
                  <a:pt x="304" y="28"/>
                  <a:pt x="307" y="29"/>
                  <a:pt x="311" y="29"/>
                </a:cubicBezTo>
                <a:cubicBezTo>
                  <a:pt x="314" y="25"/>
                  <a:pt x="320" y="31"/>
                  <a:pt x="322" y="26"/>
                </a:cubicBezTo>
                <a:cubicBezTo>
                  <a:pt x="323" y="27"/>
                  <a:pt x="323" y="27"/>
                  <a:pt x="323" y="27"/>
                </a:cubicBezTo>
                <a:cubicBezTo>
                  <a:pt x="336" y="27"/>
                  <a:pt x="346" y="23"/>
                  <a:pt x="359" y="23"/>
                </a:cubicBezTo>
                <a:cubicBezTo>
                  <a:pt x="370" y="23"/>
                  <a:pt x="382" y="19"/>
                  <a:pt x="391" y="17"/>
                </a:cubicBezTo>
                <a:cubicBezTo>
                  <a:pt x="369" y="17"/>
                  <a:pt x="343" y="18"/>
                  <a:pt x="324" y="19"/>
                </a:cubicBezTo>
                <a:close/>
                <a:moveTo>
                  <a:pt x="266" y="10"/>
                </a:moveTo>
                <a:cubicBezTo>
                  <a:pt x="268" y="10"/>
                  <a:pt x="268" y="13"/>
                  <a:pt x="269" y="12"/>
                </a:cubicBezTo>
                <a:cubicBezTo>
                  <a:pt x="270" y="12"/>
                  <a:pt x="270" y="12"/>
                  <a:pt x="270" y="12"/>
                </a:cubicBezTo>
                <a:cubicBezTo>
                  <a:pt x="270" y="12"/>
                  <a:pt x="270" y="12"/>
                  <a:pt x="269" y="12"/>
                </a:cubicBezTo>
                <a:cubicBezTo>
                  <a:pt x="268" y="14"/>
                  <a:pt x="266" y="12"/>
                  <a:pt x="266" y="10"/>
                </a:cubicBezTo>
                <a:close/>
                <a:moveTo>
                  <a:pt x="274" y="12"/>
                </a:moveTo>
                <a:cubicBezTo>
                  <a:pt x="274" y="10"/>
                  <a:pt x="274" y="10"/>
                  <a:pt x="274" y="10"/>
                </a:cubicBezTo>
                <a:cubicBezTo>
                  <a:pt x="275" y="10"/>
                  <a:pt x="275" y="12"/>
                  <a:pt x="276" y="12"/>
                </a:cubicBezTo>
                <a:lnTo>
                  <a:pt x="274" y="12"/>
                </a:lnTo>
                <a:close/>
                <a:moveTo>
                  <a:pt x="280" y="12"/>
                </a:moveTo>
                <a:cubicBezTo>
                  <a:pt x="277" y="12"/>
                  <a:pt x="277" y="12"/>
                  <a:pt x="277" y="12"/>
                </a:cubicBezTo>
                <a:cubicBezTo>
                  <a:pt x="280" y="11"/>
                  <a:pt x="280" y="11"/>
                  <a:pt x="280" y="11"/>
                </a:cubicBezTo>
                <a:lnTo>
                  <a:pt x="280" y="12"/>
                </a:lnTo>
                <a:close/>
                <a:moveTo>
                  <a:pt x="288" y="13"/>
                </a:moveTo>
                <a:cubicBezTo>
                  <a:pt x="287" y="12"/>
                  <a:pt x="287" y="12"/>
                  <a:pt x="287" y="12"/>
                </a:cubicBezTo>
                <a:cubicBezTo>
                  <a:pt x="288" y="13"/>
                  <a:pt x="288" y="13"/>
                  <a:pt x="288" y="13"/>
                </a:cubicBezTo>
                <a:close/>
                <a:moveTo>
                  <a:pt x="292" y="18"/>
                </a:moveTo>
                <a:cubicBezTo>
                  <a:pt x="291" y="18"/>
                  <a:pt x="291" y="17"/>
                  <a:pt x="290" y="17"/>
                </a:cubicBezTo>
                <a:cubicBezTo>
                  <a:pt x="289" y="17"/>
                  <a:pt x="289" y="18"/>
                  <a:pt x="289" y="18"/>
                </a:cubicBezTo>
                <a:cubicBezTo>
                  <a:pt x="289" y="18"/>
                  <a:pt x="289" y="17"/>
                  <a:pt x="290" y="17"/>
                </a:cubicBezTo>
                <a:cubicBezTo>
                  <a:pt x="291" y="17"/>
                  <a:pt x="292" y="18"/>
                  <a:pt x="292" y="18"/>
                </a:cubicBezTo>
                <a:cubicBezTo>
                  <a:pt x="292" y="18"/>
                  <a:pt x="292" y="18"/>
                  <a:pt x="292" y="18"/>
                </a:cubicBezTo>
                <a:cubicBezTo>
                  <a:pt x="292" y="18"/>
                  <a:pt x="292" y="18"/>
                  <a:pt x="292" y="18"/>
                </a:cubicBezTo>
                <a:close/>
                <a:moveTo>
                  <a:pt x="294" y="13"/>
                </a:moveTo>
                <a:cubicBezTo>
                  <a:pt x="293" y="11"/>
                  <a:pt x="293" y="11"/>
                  <a:pt x="293" y="11"/>
                </a:cubicBezTo>
                <a:cubicBezTo>
                  <a:pt x="294" y="12"/>
                  <a:pt x="294" y="12"/>
                  <a:pt x="294" y="12"/>
                </a:cubicBezTo>
                <a:lnTo>
                  <a:pt x="294" y="13"/>
                </a:lnTo>
                <a:close/>
                <a:moveTo>
                  <a:pt x="334" y="9"/>
                </a:moveTo>
                <a:cubicBezTo>
                  <a:pt x="334" y="12"/>
                  <a:pt x="333" y="9"/>
                  <a:pt x="332" y="11"/>
                </a:cubicBezTo>
                <a:cubicBezTo>
                  <a:pt x="335" y="12"/>
                  <a:pt x="335" y="12"/>
                  <a:pt x="335" y="12"/>
                </a:cubicBezTo>
                <a:cubicBezTo>
                  <a:pt x="327" y="12"/>
                  <a:pt x="327" y="12"/>
                  <a:pt x="327" y="12"/>
                </a:cubicBezTo>
                <a:cubicBezTo>
                  <a:pt x="327" y="12"/>
                  <a:pt x="328" y="12"/>
                  <a:pt x="327" y="11"/>
                </a:cubicBezTo>
                <a:cubicBezTo>
                  <a:pt x="327" y="10"/>
                  <a:pt x="327" y="10"/>
                  <a:pt x="327" y="10"/>
                </a:cubicBezTo>
                <a:cubicBezTo>
                  <a:pt x="325" y="13"/>
                  <a:pt x="325" y="13"/>
                  <a:pt x="325" y="13"/>
                </a:cubicBezTo>
                <a:cubicBezTo>
                  <a:pt x="322" y="9"/>
                  <a:pt x="322" y="9"/>
                  <a:pt x="322" y="9"/>
                </a:cubicBezTo>
                <a:cubicBezTo>
                  <a:pt x="322" y="10"/>
                  <a:pt x="321" y="10"/>
                  <a:pt x="321" y="10"/>
                </a:cubicBezTo>
                <a:cubicBezTo>
                  <a:pt x="325" y="7"/>
                  <a:pt x="330" y="10"/>
                  <a:pt x="334" y="9"/>
                </a:cubicBezTo>
                <a:close/>
                <a:moveTo>
                  <a:pt x="325" y="6"/>
                </a:moveTo>
                <a:cubicBezTo>
                  <a:pt x="329" y="7"/>
                  <a:pt x="329" y="7"/>
                  <a:pt x="329" y="7"/>
                </a:cubicBezTo>
                <a:cubicBezTo>
                  <a:pt x="323" y="7"/>
                  <a:pt x="323" y="7"/>
                  <a:pt x="323" y="7"/>
                </a:cubicBezTo>
                <a:lnTo>
                  <a:pt x="325" y="6"/>
                </a:lnTo>
                <a:close/>
                <a:moveTo>
                  <a:pt x="319" y="12"/>
                </a:moveTo>
                <a:cubicBezTo>
                  <a:pt x="322" y="12"/>
                  <a:pt x="322" y="12"/>
                  <a:pt x="322" y="12"/>
                </a:cubicBezTo>
                <a:cubicBezTo>
                  <a:pt x="317" y="12"/>
                  <a:pt x="317" y="12"/>
                  <a:pt x="317" y="12"/>
                </a:cubicBezTo>
                <a:lnTo>
                  <a:pt x="319" y="12"/>
                </a:lnTo>
                <a:close/>
                <a:moveTo>
                  <a:pt x="315" y="5"/>
                </a:moveTo>
                <a:cubicBezTo>
                  <a:pt x="316" y="5"/>
                  <a:pt x="316" y="5"/>
                  <a:pt x="316" y="5"/>
                </a:cubicBezTo>
                <a:cubicBezTo>
                  <a:pt x="313" y="5"/>
                  <a:pt x="313" y="5"/>
                  <a:pt x="313" y="5"/>
                </a:cubicBezTo>
                <a:lnTo>
                  <a:pt x="315" y="5"/>
                </a:lnTo>
                <a:close/>
                <a:moveTo>
                  <a:pt x="316" y="6"/>
                </a:moveTo>
                <a:cubicBezTo>
                  <a:pt x="316" y="7"/>
                  <a:pt x="316" y="7"/>
                  <a:pt x="316" y="7"/>
                </a:cubicBezTo>
                <a:cubicBezTo>
                  <a:pt x="313" y="7"/>
                  <a:pt x="313" y="7"/>
                  <a:pt x="313" y="7"/>
                </a:cubicBezTo>
                <a:lnTo>
                  <a:pt x="316" y="6"/>
                </a:lnTo>
                <a:close/>
                <a:moveTo>
                  <a:pt x="301" y="18"/>
                </a:moveTo>
                <a:cubicBezTo>
                  <a:pt x="302" y="17"/>
                  <a:pt x="302" y="17"/>
                  <a:pt x="302" y="17"/>
                </a:cubicBezTo>
                <a:cubicBezTo>
                  <a:pt x="303" y="18"/>
                  <a:pt x="303" y="18"/>
                  <a:pt x="303" y="18"/>
                </a:cubicBezTo>
                <a:lnTo>
                  <a:pt x="301" y="18"/>
                </a:lnTo>
                <a:close/>
                <a:moveTo>
                  <a:pt x="304" y="12"/>
                </a:moveTo>
                <a:cubicBezTo>
                  <a:pt x="301" y="13"/>
                  <a:pt x="301" y="13"/>
                  <a:pt x="301" y="13"/>
                </a:cubicBezTo>
                <a:cubicBezTo>
                  <a:pt x="300" y="11"/>
                  <a:pt x="302" y="8"/>
                  <a:pt x="304" y="10"/>
                </a:cubicBezTo>
                <a:cubicBezTo>
                  <a:pt x="303" y="12"/>
                  <a:pt x="301" y="8"/>
                  <a:pt x="301" y="11"/>
                </a:cubicBezTo>
                <a:cubicBezTo>
                  <a:pt x="302" y="13"/>
                  <a:pt x="303" y="12"/>
                  <a:pt x="304" y="12"/>
                </a:cubicBezTo>
                <a:close/>
                <a:moveTo>
                  <a:pt x="303" y="4"/>
                </a:moveTo>
                <a:cubicBezTo>
                  <a:pt x="304" y="5"/>
                  <a:pt x="305" y="5"/>
                  <a:pt x="306" y="5"/>
                </a:cubicBezTo>
                <a:cubicBezTo>
                  <a:pt x="306" y="4"/>
                  <a:pt x="307" y="4"/>
                  <a:pt x="307" y="5"/>
                </a:cubicBezTo>
                <a:cubicBezTo>
                  <a:pt x="307" y="5"/>
                  <a:pt x="306" y="5"/>
                  <a:pt x="306" y="5"/>
                </a:cubicBezTo>
                <a:cubicBezTo>
                  <a:pt x="305" y="5"/>
                  <a:pt x="304" y="6"/>
                  <a:pt x="303" y="4"/>
                </a:cubicBezTo>
                <a:close/>
                <a:moveTo>
                  <a:pt x="307" y="18"/>
                </a:moveTo>
                <a:cubicBezTo>
                  <a:pt x="307" y="18"/>
                  <a:pt x="307" y="17"/>
                  <a:pt x="306" y="17"/>
                </a:cubicBezTo>
                <a:cubicBezTo>
                  <a:pt x="307" y="17"/>
                  <a:pt x="307" y="17"/>
                  <a:pt x="307" y="18"/>
                </a:cubicBezTo>
                <a:cubicBezTo>
                  <a:pt x="310" y="18"/>
                  <a:pt x="311" y="16"/>
                  <a:pt x="313" y="17"/>
                </a:cubicBezTo>
                <a:cubicBezTo>
                  <a:pt x="312" y="20"/>
                  <a:pt x="309" y="18"/>
                  <a:pt x="307" y="18"/>
                </a:cubicBezTo>
                <a:close/>
                <a:moveTo>
                  <a:pt x="315" y="11"/>
                </a:moveTo>
                <a:cubicBezTo>
                  <a:pt x="314" y="11"/>
                  <a:pt x="314" y="11"/>
                  <a:pt x="313" y="12"/>
                </a:cubicBezTo>
                <a:cubicBezTo>
                  <a:pt x="313" y="9"/>
                  <a:pt x="313" y="9"/>
                  <a:pt x="313" y="9"/>
                </a:cubicBezTo>
                <a:cubicBezTo>
                  <a:pt x="314" y="9"/>
                  <a:pt x="314" y="10"/>
                  <a:pt x="315" y="9"/>
                </a:cubicBezTo>
                <a:lnTo>
                  <a:pt x="315" y="11"/>
                </a:lnTo>
                <a:close/>
                <a:moveTo>
                  <a:pt x="316" y="17"/>
                </a:moveTo>
                <a:cubicBezTo>
                  <a:pt x="317" y="17"/>
                  <a:pt x="318" y="17"/>
                  <a:pt x="319" y="17"/>
                </a:cubicBezTo>
                <a:lnTo>
                  <a:pt x="31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310"/>
          <p:cNvSpPr>
            <a:spLocks noEditPoints="1"/>
          </p:cNvSpPr>
          <p:nvPr/>
        </p:nvSpPr>
        <p:spPr bwMode="auto">
          <a:xfrm>
            <a:off x="3352800" y="5356681"/>
            <a:ext cx="1870075" cy="206375"/>
          </a:xfrm>
          <a:custGeom>
            <a:avLst/>
            <a:gdLst>
              <a:gd name="T0" fmla="*/ 438 w 498"/>
              <a:gd name="T1" fmla="*/ 33 h 55"/>
              <a:gd name="T2" fmla="*/ 443 w 498"/>
              <a:gd name="T3" fmla="*/ 31 h 55"/>
              <a:gd name="T4" fmla="*/ 445 w 498"/>
              <a:gd name="T5" fmla="*/ 28 h 55"/>
              <a:gd name="T6" fmla="*/ 451 w 498"/>
              <a:gd name="T7" fmla="*/ 27 h 55"/>
              <a:gd name="T8" fmla="*/ 453 w 498"/>
              <a:gd name="T9" fmla="*/ 26 h 55"/>
              <a:gd name="T10" fmla="*/ 455 w 498"/>
              <a:gd name="T11" fmla="*/ 26 h 55"/>
              <a:gd name="T12" fmla="*/ 454 w 498"/>
              <a:gd name="T13" fmla="*/ 25 h 55"/>
              <a:gd name="T14" fmla="*/ 450 w 498"/>
              <a:gd name="T15" fmla="*/ 25 h 55"/>
              <a:gd name="T16" fmla="*/ 449 w 498"/>
              <a:gd name="T17" fmla="*/ 29 h 55"/>
              <a:gd name="T18" fmla="*/ 448 w 498"/>
              <a:gd name="T19" fmla="*/ 24 h 55"/>
              <a:gd name="T20" fmla="*/ 447 w 498"/>
              <a:gd name="T21" fmla="*/ 21 h 55"/>
              <a:gd name="T22" fmla="*/ 450 w 498"/>
              <a:gd name="T23" fmla="*/ 17 h 55"/>
              <a:gd name="T24" fmla="*/ 421 w 498"/>
              <a:gd name="T25" fmla="*/ 14 h 55"/>
              <a:gd name="T26" fmla="*/ 408 w 498"/>
              <a:gd name="T27" fmla="*/ 12 h 55"/>
              <a:gd name="T28" fmla="*/ 395 w 498"/>
              <a:gd name="T29" fmla="*/ 12 h 55"/>
              <a:gd name="T30" fmla="*/ 386 w 498"/>
              <a:gd name="T31" fmla="*/ 10 h 55"/>
              <a:gd name="T32" fmla="*/ 306 w 498"/>
              <a:gd name="T33" fmla="*/ 1 h 55"/>
              <a:gd name="T34" fmla="*/ 0 w 498"/>
              <a:gd name="T35" fmla="*/ 31 h 55"/>
              <a:gd name="T36" fmla="*/ 62 w 498"/>
              <a:gd name="T37" fmla="*/ 55 h 55"/>
              <a:gd name="T38" fmla="*/ 216 w 498"/>
              <a:gd name="T39" fmla="*/ 50 h 55"/>
              <a:gd name="T40" fmla="*/ 223 w 498"/>
              <a:gd name="T41" fmla="*/ 50 h 55"/>
              <a:gd name="T42" fmla="*/ 256 w 498"/>
              <a:gd name="T43" fmla="*/ 49 h 55"/>
              <a:gd name="T44" fmla="*/ 273 w 498"/>
              <a:gd name="T45" fmla="*/ 49 h 55"/>
              <a:gd name="T46" fmla="*/ 287 w 498"/>
              <a:gd name="T47" fmla="*/ 50 h 55"/>
              <a:gd name="T48" fmla="*/ 292 w 498"/>
              <a:gd name="T49" fmla="*/ 49 h 55"/>
              <a:gd name="T50" fmla="*/ 314 w 498"/>
              <a:gd name="T51" fmla="*/ 50 h 55"/>
              <a:gd name="T52" fmla="*/ 371 w 498"/>
              <a:gd name="T53" fmla="*/ 51 h 55"/>
              <a:gd name="T54" fmla="*/ 386 w 498"/>
              <a:gd name="T55" fmla="*/ 50 h 55"/>
              <a:gd name="T56" fmla="*/ 424 w 498"/>
              <a:gd name="T57" fmla="*/ 45 h 55"/>
              <a:gd name="T58" fmla="*/ 434 w 498"/>
              <a:gd name="T59" fmla="*/ 44 h 55"/>
              <a:gd name="T60" fmla="*/ 451 w 498"/>
              <a:gd name="T61" fmla="*/ 42 h 55"/>
              <a:gd name="T62" fmla="*/ 454 w 498"/>
              <a:gd name="T63" fmla="*/ 40 h 55"/>
              <a:gd name="T64" fmla="*/ 494 w 498"/>
              <a:gd name="T65" fmla="*/ 36 h 55"/>
              <a:gd name="T66" fmla="*/ 451 w 498"/>
              <a:gd name="T67" fmla="*/ 33 h 55"/>
              <a:gd name="T68" fmla="*/ 445 w 498"/>
              <a:gd name="T69" fmla="*/ 22 h 55"/>
              <a:gd name="T70" fmla="*/ 443 w 498"/>
              <a:gd name="T71" fmla="*/ 23 h 55"/>
              <a:gd name="T72" fmla="*/ 428 w 498"/>
              <a:gd name="T73" fmla="*/ 33 h 55"/>
              <a:gd name="T74" fmla="*/ 428 w 498"/>
              <a:gd name="T75" fmla="*/ 33 h 55"/>
              <a:gd name="T76" fmla="*/ 431 w 498"/>
              <a:gd name="T77" fmla="*/ 32 h 55"/>
              <a:gd name="T78" fmla="*/ 435 w 498"/>
              <a:gd name="T79" fmla="*/ 33 h 55"/>
              <a:gd name="T80" fmla="*/ 434 w 498"/>
              <a:gd name="T81" fmla="*/ 22 h 55"/>
              <a:gd name="T82" fmla="*/ 439 w 498"/>
              <a:gd name="T83" fmla="*/ 22 h 55"/>
              <a:gd name="T84" fmla="*/ 435 w 498"/>
              <a:gd name="T85" fmla="*/ 23 h 55"/>
              <a:gd name="T86" fmla="*/ 436 w 498"/>
              <a:gd name="T87" fmla="*/ 33 h 55"/>
              <a:gd name="T88" fmla="*/ 438 w 498"/>
              <a:gd name="T89" fmla="*/ 3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8" h="55">
                <a:moveTo>
                  <a:pt x="451" y="33"/>
                </a:moveTo>
                <a:cubicBezTo>
                  <a:pt x="448" y="32"/>
                  <a:pt x="442" y="34"/>
                  <a:pt x="438" y="33"/>
                </a:cubicBezTo>
                <a:cubicBezTo>
                  <a:pt x="438" y="30"/>
                  <a:pt x="442" y="29"/>
                  <a:pt x="442" y="26"/>
                </a:cubicBezTo>
                <a:cubicBezTo>
                  <a:pt x="442" y="27"/>
                  <a:pt x="443" y="29"/>
                  <a:pt x="443" y="31"/>
                </a:cubicBezTo>
                <a:cubicBezTo>
                  <a:pt x="444" y="31"/>
                  <a:pt x="444" y="31"/>
                  <a:pt x="444" y="31"/>
                </a:cubicBezTo>
                <a:cubicBezTo>
                  <a:pt x="443" y="29"/>
                  <a:pt x="445" y="29"/>
                  <a:pt x="445" y="28"/>
                </a:cubicBezTo>
                <a:cubicBezTo>
                  <a:pt x="447" y="30"/>
                  <a:pt x="450" y="28"/>
                  <a:pt x="450" y="31"/>
                </a:cubicBezTo>
                <a:cubicBezTo>
                  <a:pt x="453" y="30"/>
                  <a:pt x="450" y="29"/>
                  <a:pt x="451" y="27"/>
                </a:cubicBezTo>
                <a:cubicBezTo>
                  <a:pt x="452" y="28"/>
                  <a:pt x="452" y="28"/>
                  <a:pt x="452" y="28"/>
                </a:cubicBezTo>
                <a:cubicBezTo>
                  <a:pt x="452" y="27"/>
                  <a:pt x="452" y="26"/>
                  <a:pt x="453" y="26"/>
                </a:cubicBezTo>
                <a:cubicBezTo>
                  <a:pt x="453" y="26"/>
                  <a:pt x="454" y="27"/>
                  <a:pt x="454" y="27"/>
                </a:cubicBezTo>
                <a:cubicBezTo>
                  <a:pt x="454" y="27"/>
                  <a:pt x="455" y="26"/>
                  <a:pt x="455" y="26"/>
                </a:cubicBezTo>
                <a:cubicBezTo>
                  <a:pt x="455" y="26"/>
                  <a:pt x="455" y="25"/>
                  <a:pt x="455" y="25"/>
                </a:cubicBezTo>
                <a:cubicBezTo>
                  <a:pt x="454" y="25"/>
                  <a:pt x="454" y="25"/>
                  <a:pt x="454" y="25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52" y="25"/>
                  <a:pt x="451" y="25"/>
                  <a:pt x="450" y="25"/>
                </a:cubicBezTo>
                <a:cubicBezTo>
                  <a:pt x="450" y="29"/>
                  <a:pt x="450" y="29"/>
                  <a:pt x="450" y="29"/>
                </a:cubicBezTo>
                <a:cubicBezTo>
                  <a:pt x="449" y="29"/>
                  <a:pt x="449" y="29"/>
                  <a:pt x="449" y="29"/>
                </a:cubicBezTo>
                <a:cubicBezTo>
                  <a:pt x="449" y="21"/>
                  <a:pt x="449" y="21"/>
                  <a:pt x="449" y="21"/>
                </a:cubicBezTo>
                <a:cubicBezTo>
                  <a:pt x="446" y="21"/>
                  <a:pt x="450" y="23"/>
                  <a:pt x="448" y="24"/>
                </a:cubicBezTo>
                <a:cubicBezTo>
                  <a:pt x="445" y="21"/>
                  <a:pt x="445" y="21"/>
                  <a:pt x="445" y="21"/>
                </a:cubicBezTo>
                <a:cubicBezTo>
                  <a:pt x="446" y="20"/>
                  <a:pt x="446" y="21"/>
                  <a:pt x="447" y="21"/>
                </a:cubicBezTo>
                <a:cubicBezTo>
                  <a:pt x="445" y="18"/>
                  <a:pt x="445" y="18"/>
                  <a:pt x="445" y="18"/>
                </a:cubicBezTo>
                <a:cubicBezTo>
                  <a:pt x="447" y="17"/>
                  <a:pt x="449" y="19"/>
                  <a:pt x="450" y="17"/>
                </a:cubicBezTo>
                <a:cubicBezTo>
                  <a:pt x="438" y="15"/>
                  <a:pt x="430" y="17"/>
                  <a:pt x="421" y="15"/>
                </a:cubicBezTo>
                <a:cubicBezTo>
                  <a:pt x="421" y="14"/>
                  <a:pt x="421" y="14"/>
                  <a:pt x="421" y="14"/>
                </a:cubicBezTo>
                <a:cubicBezTo>
                  <a:pt x="419" y="14"/>
                  <a:pt x="418" y="14"/>
                  <a:pt x="417" y="15"/>
                </a:cubicBezTo>
                <a:cubicBezTo>
                  <a:pt x="414" y="13"/>
                  <a:pt x="410" y="14"/>
                  <a:pt x="408" y="12"/>
                </a:cubicBezTo>
                <a:cubicBezTo>
                  <a:pt x="407" y="16"/>
                  <a:pt x="406" y="11"/>
                  <a:pt x="405" y="12"/>
                </a:cubicBezTo>
                <a:cubicBezTo>
                  <a:pt x="402" y="15"/>
                  <a:pt x="398" y="9"/>
                  <a:pt x="395" y="12"/>
                </a:cubicBezTo>
                <a:cubicBezTo>
                  <a:pt x="394" y="11"/>
                  <a:pt x="393" y="10"/>
                  <a:pt x="392" y="10"/>
                </a:cubicBezTo>
                <a:cubicBezTo>
                  <a:pt x="390" y="14"/>
                  <a:pt x="388" y="7"/>
                  <a:pt x="386" y="10"/>
                </a:cubicBezTo>
                <a:cubicBezTo>
                  <a:pt x="384" y="8"/>
                  <a:pt x="381" y="10"/>
                  <a:pt x="379" y="8"/>
                </a:cubicBezTo>
                <a:cubicBezTo>
                  <a:pt x="353" y="5"/>
                  <a:pt x="332" y="3"/>
                  <a:pt x="306" y="1"/>
                </a:cubicBezTo>
                <a:cubicBezTo>
                  <a:pt x="233" y="0"/>
                  <a:pt x="161" y="3"/>
                  <a:pt x="84" y="10"/>
                </a:cubicBezTo>
                <a:cubicBezTo>
                  <a:pt x="55" y="14"/>
                  <a:pt x="21" y="7"/>
                  <a:pt x="0" y="31"/>
                </a:cubicBezTo>
                <a:cubicBezTo>
                  <a:pt x="1" y="37"/>
                  <a:pt x="5" y="41"/>
                  <a:pt x="10" y="44"/>
                </a:cubicBezTo>
                <a:cubicBezTo>
                  <a:pt x="27" y="47"/>
                  <a:pt x="44" y="52"/>
                  <a:pt x="62" y="55"/>
                </a:cubicBezTo>
                <a:cubicBezTo>
                  <a:pt x="114" y="55"/>
                  <a:pt x="166" y="52"/>
                  <a:pt x="215" y="51"/>
                </a:cubicBezTo>
                <a:cubicBezTo>
                  <a:pt x="216" y="50"/>
                  <a:pt x="216" y="50"/>
                  <a:pt x="216" y="50"/>
                </a:cubicBezTo>
                <a:cubicBezTo>
                  <a:pt x="217" y="51"/>
                  <a:pt x="217" y="51"/>
                  <a:pt x="217" y="51"/>
                </a:cubicBezTo>
                <a:cubicBezTo>
                  <a:pt x="219" y="50"/>
                  <a:pt x="221" y="51"/>
                  <a:pt x="223" y="50"/>
                </a:cubicBezTo>
                <a:cubicBezTo>
                  <a:pt x="223" y="50"/>
                  <a:pt x="225" y="48"/>
                  <a:pt x="225" y="50"/>
                </a:cubicBezTo>
                <a:cubicBezTo>
                  <a:pt x="236" y="50"/>
                  <a:pt x="247" y="51"/>
                  <a:pt x="256" y="49"/>
                </a:cubicBezTo>
                <a:cubicBezTo>
                  <a:pt x="259" y="50"/>
                  <a:pt x="262" y="50"/>
                  <a:pt x="265" y="48"/>
                </a:cubicBezTo>
                <a:cubicBezTo>
                  <a:pt x="266" y="52"/>
                  <a:pt x="270" y="48"/>
                  <a:pt x="273" y="49"/>
                </a:cubicBezTo>
                <a:cubicBezTo>
                  <a:pt x="276" y="50"/>
                  <a:pt x="282" y="50"/>
                  <a:pt x="285" y="48"/>
                </a:cubicBezTo>
                <a:cubicBezTo>
                  <a:pt x="285" y="49"/>
                  <a:pt x="286" y="49"/>
                  <a:pt x="287" y="50"/>
                </a:cubicBezTo>
                <a:cubicBezTo>
                  <a:pt x="288" y="48"/>
                  <a:pt x="291" y="50"/>
                  <a:pt x="291" y="48"/>
                </a:cubicBezTo>
                <a:cubicBezTo>
                  <a:pt x="292" y="49"/>
                  <a:pt x="292" y="49"/>
                  <a:pt x="292" y="49"/>
                </a:cubicBezTo>
                <a:cubicBezTo>
                  <a:pt x="293" y="48"/>
                  <a:pt x="297" y="51"/>
                  <a:pt x="298" y="48"/>
                </a:cubicBezTo>
                <a:cubicBezTo>
                  <a:pt x="304" y="51"/>
                  <a:pt x="309" y="47"/>
                  <a:pt x="314" y="50"/>
                </a:cubicBezTo>
                <a:cubicBezTo>
                  <a:pt x="316" y="49"/>
                  <a:pt x="316" y="49"/>
                  <a:pt x="316" y="49"/>
                </a:cubicBezTo>
                <a:cubicBezTo>
                  <a:pt x="333" y="51"/>
                  <a:pt x="355" y="51"/>
                  <a:pt x="371" y="51"/>
                </a:cubicBezTo>
                <a:cubicBezTo>
                  <a:pt x="375" y="53"/>
                  <a:pt x="381" y="49"/>
                  <a:pt x="385" y="51"/>
                </a:cubicBezTo>
                <a:cubicBezTo>
                  <a:pt x="386" y="50"/>
                  <a:pt x="386" y="50"/>
                  <a:pt x="386" y="50"/>
                </a:cubicBezTo>
                <a:cubicBezTo>
                  <a:pt x="394" y="51"/>
                  <a:pt x="402" y="49"/>
                  <a:pt x="410" y="48"/>
                </a:cubicBezTo>
                <a:cubicBezTo>
                  <a:pt x="414" y="46"/>
                  <a:pt x="420" y="47"/>
                  <a:pt x="424" y="45"/>
                </a:cubicBezTo>
                <a:cubicBezTo>
                  <a:pt x="424" y="46"/>
                  <a:pt x="424" y="46"/>
                  <a:pt x="424" y="46"/>
                </a:cubicBezTo>
                <a:cubicBezTo>
                  <a:pt x="427" y="47"/>
                  <a:pt x="431" y="43"/>
                  <a:pt x="434" y="44"/>
                </a:cubicBezTo>
                <a:cubicBezTo>
                  <a:pt x="440" y="42"/>
                  <a:pt x="445" y="45"/>
                  <a:pt x="450" y="40"/>
                </a:cubicBezTo>
                <a:cubicBezTo>
                  <a:pt x="451" y="42"/>
                  <a:pt x="451" y="42"/>
                  <a:pt x="451" y="42"/>
                </a:cubicBezTo>
                <a:cubicBezTo>
                  <a:pt x="453" y="43"/>
                  <a:pt x="455" y="41"/>
                  <a:pt x="456" y="41"/>
                </a:cubicBezTo>
                <a:cubicBezTo>
                  <a:pt x="455" y="41"/>
                  <a:pt x="454" y="41"/>
                  <a:pt x="454" y="40"/>
                </a:cubicBezTo>
                <a:cubicBezTo>
                  <a:pt x="455" y="39"/>
                  <a:pt x="455" y="39"/>
                  <a:pt x="455" y="39"/>
                </a:cubicBezTo>
                <a:cubicBezTo>
                  <a:pt x="467" y="38"/>
                  <a:pt x="481" y="37"/>
                  <a:pt x="494" y="36"/>
                </a:cubicBezTo>
                <a:cubicBezTo>
                  <a:pt x="496" y="36"/>
                  <a:pt x="498" y="36"/>
                  <a:pt x="498" y="34"/>
                </a:cubicBezTo>
                <a:cubicBezTo>
                  <a:pt x="483" y="33"/>
                  <a:pt x="466" y="34"/>
                  <a:pt x="451" y="33"/>
                </a:cubicBezTo>
                <a:close/>
                <a:moveTo>
                  <a:pt x="444" y="21"/>
                </a:moveTo>
                <a:cubicBezTo>
                  <a:pt x="444" y="22"/>
                  <a:pt x="445" y="21"/>
                  <a:pt x="445" y="22"/>
                </a:cubicBezTo>
                <a:cubicBezTo>
                  <a:pt x="445" y="24"/>
                  <a:pt x="445" y="24"/>
                  <a:pt x="445" y="24"/>
                </a:cubicBezTo>
                <a:cubicBezTo>
                  <a:pt x="443" y="23"/>
                  <a:pt x="443" y="23"/>
                  <a:pt x="443" y="23"/>
                </a:cubicBezTo>
                <a:lnTo>
                  <a:pt x="444" y="21"/>
                </a:lnTo>
                <a:close/>
                <a:moveTo>
                  <a:pt x="428" y="33"/>
                </a:moveTo>
                <a:cubicBezTo>
                  <a:pt x="428" y="33"/>
                  <a:pt x="429" y="32"/>
                  <a:pt x="429" y="32"/>
                </a:cubicBezTo>
                <a:cubicBezTo>
                  <a:pt x="429" y="33"/>
                  <a:pt x="428" y="33"/>
                  <a:pt x="428" y="33"/>
                </a:cubicBezTo>
                <a:close/>
                <a:moveTo>
                  <a:pt x="435" y="33"/>
                </a:moveTo>
                <a:cubicBezTo>
                  <a:pt x="433" y="33"/>
                  <a:pt x="432" y="35"/>
                  <a:pt x="431" y="32"/>
                </a:cubicBezTo>
                <a:cubicBezTo>
                  <a:pt x="432" y="29"/>
                  <a:pt x="432" y="29"/>
                  <a:pt x="432" y="29"/>
                </a:cubicBezTo>
                <a:cubicBezTo>
                  <a:pt x="433" y="31"/>
                  <a:pt x="436" y="30"/>
                  <a:pt x="435" y="33"/>
                </a:cubicBezTo>
                <a:close/>
                <a:moveTo>
                  <a:pt x="435" y="23"/>
                </a:moveTo>
                <a:cubicBezTo>
                  <a:pt x="434" y="22"/>
                  <a:pt x="434" y="22"/>
                  <a:pt x="434" y="22"/>
                </a:cubicBezTo>
                <a:cubicBezTo>
                  <a:pt x="435" y="24"/>
                  <a:pt x="436" y="23"/>
                  <a:pt x="438" y="22"/>
                </a:cubicBezTo>
                <a:cubicBezTo>
                  <a:pt x="439" y="22"/>
                  <a:pt x="439" y="22"/>
                  <a:pt x="439" y="22"/>
                </a:cubicBezTo>
                <a:cubicBezTo>
                  <a:pt x="439" y="24"/>
                  <a:pt x="439" y="24"/>
                  <a:pt x="439" y="24"/>
                </a:cubicBezTo>
                <a:cubicBezTo>
                  <a:pt x="438" y="22"/>
                  <a:pt x="436" y="24"/>
                  <a:pt x="435" y="23"/>
                </a:cubicBezTo>
                <a:close/>
                <a:moveTo>
                  <a:pt x="438" y="32"/>
                </a:moveTo>
                <a:cubicBezTo>
                  <a:pt x="437" y="33"/>
                  <a:pt x="437" y="33"/>
                  <a:pt x="436" y="33"/>
                </a:cubicBezTo>
                <a:cubicBezTo>
                  <a:pt x="437" y="30"/>
                  <a:pt x="437" y="30"/>
                  <a:pt x="437" y="30"/>
                </a:cubicBezTo>
                <a:cubicBezTo>
                  <a:pt x="438" y="30"/>
                  <a:pt x="437" y="31"/>
                  <a:pt x="43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315"/>
          <p:cNvSpPr>
            <a:spLocks noEditPoints="1"/>
          </p:cNvSpPr>
          <p:nvPr/>
        </p:nvSpPr>
        <p:spPr bwMode="auto">
          <a:xfrm>
            <a:off x="3352800" y="6071508"/>
            <a:ext cx="1700213" cy="250825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"/>
          <p:cNvSpPr>
            <a:spLocks/>
          </p:cNvSpPr>
          <p:nvPr/>
        </p:nvSpPr>
        <p:spPr bwMode="auto">
          <a:xfrm>
            <a:off x="7515226" y="5988958"/>
            <a:ext cx="1862138" cy="333375"/>
          </a:xfrm>
          <a:custGeom>
            <a:avLst/>
            <a:gdLst>
              <a:gd name="T0" fmla="*/ 0 w 496"/>
              <a:gd name="T1" fmla="*/ 44 h 89"/>
              <a:gd name="T2" fmla="*/ 14 w 496"/>
              <a:gd name="T3" fmla="*/ 46 h 89"/>
              <a:gd name="T4" fmla="*/ 13 w 496"/>
              <a:gd name="T5" fmla="*/ 52 h 89"/>
              <a:gd name="T6" fmla="*/ 14 w 496"/>
              <a:gd name="T7" fmla="*/ 54 h 89"/>
              <a:gd name="T8" fmla="*/ 32 w 496"/>
              <a:gd name="T9" fmla="*/ 61 h 89"/>
              <a:gd name="T10" fmla="*/ 35 w 496"/>
              <a:gd name="T11" fmla="*/ 73 h 89"/>
              <a:gd name="T12" fmla="*/ 94 w 496"/>
              <a:gd name="T13" fmla="*/ 87 h 89"/>
              <a:gd name="T14" fmla="*/ 224 w 496"/>
              <a:gd name="T15" fmla="*/ 87 h 89"/>
              <a:gd name="T16" fmla="*/ 418 w 496"/>
              <a:gd name="T17" fmla="*/ 62 h 89"/>
              <a:gd name="T18" fmla="*/ 397 w 496"/>
              <a:gd name="T19" fmla="*/ 52 h 89"/>
              <a:gd name="T20" fmla="*/ 399 w 496"/>
              <a:gd name="T21" fmla="*/ 49 h 89"/>
              <a:gd name="T22" fmla="*/ 403 w 496"/>
              <a:gd name="T23" fmla="*/ 39 h 89"/>
              <a:gd name="T24" fmla="*/ 489 w 496"/>
              <a:gd name="T25" fmla="*/ 14 h 89"/>
              <a:gd name="T26" fmla="*/ 494 w 496"/>
              <a:gd name="T27" fmla="*/ 11 h 89"/>
              <a:gd name="T28" fmla="*/ 399 w 496"/>
              <a:gd name="T29" fmla="*/ 26 h 89"/>
              <a:gd name="T30" fmla="*/ 441 w 496"/>
              <a:gd name="T31" fmla="*/ 15 h 89"/>
              <a:gd name="T32" fmla="*/ 446 w 496"/>
              <a:gd name="T33" fmla="*/ 12 h 89"/>
              <a:gd name="T34" fmla="*/ 374 w 496"/>
              <a:gd name="T35" fmla="*/ 25 h 89"/>
              <a:gd name="T36" fmla="*/ 357 w 496"/>
              <a:gd name="T37" fmla="*/ 26 h 89"/>
              <a:gd name="T38" fmla="*/ 357 w 496"/>
              <a:gd name="T39" fmla="*/ 21 h 89"/>
              <a:gd name="T40" fmla="*/ 334 w 496"/>
              <a:gd name="T41" fmla="*/ 20 h 89"/>
              <a:gd name="T42" fmla="*/ 319 w 496"/>
              <a:gd name="T43" fmla="*/ 16 h 89"/>
              <a:gd name="T44" fmla="*/ 315 w 496"/>
              <a:gd name="T45" fmla="*/ 14 h 89"/>
              <a:gd name="T46" fmla="*/ 310 w 496"/>
              <a:gd name="T47" fmla="*/ 12 h 89"/>
              <a:gd name="T48" fmla="*/ 299 w 496"/>
              <a:gd name="T49" fmla="*/ 9 h 89"/>
              <a:gd name="T50" fmla="*/ 297 w 496"/>
              <a:gd name="T51" fmla="*/ 4 h 89"/>
              <a:gd name="T52" fmla="*/ 278 w 496"/>
              <a:gd name="T53" fmla="*/ 4 h 89"/>
              <a:gd name="T54" fmla="*/ 291 w 496"/>
              <a:gd name="T55" fmla="*/ 0 h 89"/>
              <a:gd name="T56" fmla="*/ 231 w 496"/>
              <a:gd name="T57" fmla="*/ 4 h 89"/>
              <a:gd name="T58" fmla="*/ 59 w 496"/>
              <a:gd name="T59" fmla="*/ 20 h 89"/>
              <a:gd name="T60" fmla="*/ 6 w 496"/>
              <a:gd name="T61" fmla="*/ 35 h 89"/>
              <a:gd name="T62" fmla="*/ 2 w 496"/>
              <a:gd name="T63" fmla="*/ 3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6" h="89">
                <a:moveTo>
                  <a:pt x="2" y="39"/>
                </a:moveTo>
                <a:cubicBezTo>
                  <a:pt x="8" y="40"/>
                  <a:pt x="3" y="43"/>
                  <a:pt x="0" y="44"/>
                </a:cubicBezTo>
                <a:cubicBezTo>
                  <a:pt x="6" y="44"/>
                  <a:pt x="12" y="44"/>
                  <a:pt x="17" y="44"/>
                </a:cubicBezTo>
                <a:cubicBezTo>
                  <a:pt x="15" y="45"/>
                  <a:pt x="13" y="45"/>
                  <a:pt x="14" y="46"/>
                </a:cubicBezTo>
                <a:cubicBezTo>
                  <a:pt x="17" y="45"/>
                  <a:pt x="18" y="46"/>
                  <a:pt x="20" y="46"/>
                </a:cubicBezTo>
                <a:cubicBezTo>
                  <a:pt x="12" y="48"/>
                  <a:pt x="26" y="50"/>
                  <a:pt x="13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3"/>
                  <a:pt x="15" y="53"/>
                  <a:pt x="14" y="54"/>
                </a:cubicBezTo>
                <a:cubicBezTo>
                  <a:pt x="7" y="57"/>
                  <a:pt x="23" y="56"/>
                  <a:pt x="14" y="59"/>
                </a:cubicBezTo>
                <a:cubicBezTo>
                  <a:pt x="25" y="58"/>
                  <a:pt x="23" y="61"/>
                  <a:pt x="32" y="61"/>
                </a:cubicBezTo>
                <a:cubicBezTo>
                  <a:pt x="30" y="63"/>
                  <a:pt x="15" y="63"/>
                  <a:pt x="19" y="66"/>
                </a:cubicBezTo>
                <a:cubicBezTo>
                  <a:pt x="25" y="68"/>
                  <a:pt x="25" y="71"/>
                  <a:pt x="35" y="73"/>
                </a:cubicBezTo>
                <a:cubicBezTo>
                  <a:pt x="17" y="78"/>
                  <a:pt x="45" y="79"/>
                  <a:pt x="38" y="84"/>
                </a:cubicBezTo>
                <a:cubicBezTo>
                  <a:pt x="51" y="87"/>
                  <a:pt x="73" y="87"/>
                  <a:pt x="94" y="87"/>
                </a:cubicBezTo>
                <a:cubicBezTo>
                  <a:pt x="113" y="84"/>
                  <a:pt x="125" y="87"/>
                  <a:pt x="142" y="86"/>
                </a:cubicBezTo>
                <a:cubicBezTo>
                  <a:pt x="166" y="88"/>
                  <a:pt x="194" y="89"/>
                  <a:pt x="224" y="87"/>
                </a:cubicBezTo>
                <a:cubicBezTo>
                  <a:pt x="240" y="87"/>
                  <a:pt x="260" y="86"/>
                  <a:pt x="279" y="84"/>
                </a:cubicBezTo>
                <a:cubicBezTo>
                  <a:pt x="333" y="82"/>
                  <a:pt x="369" y="69"/>
                  <a:pt x="418" y="62"/>
                </a:cubicBezTo>
                <a:cubicBezTo>
                  <a:pt x="445" y="58"/>
                  <a:pt x="442" y="51"/>
                  <a:pt x="454" y="46"/>
                </a:cubicBezTo>
                <a:cubicBezTo>
                  <a:pt x="438" y="48"/>
                  <a:pt x="413" y="53"/>
                  <a:pt x="397" y="52"/>
                </a:cubicBezTo>
                <a:cubicBezTo>
                  <a:pt x="394" y="52"/>
                  <a:pt x="400" y="51"/>
                  <a:pt x="401" y="50"/>
                </a:cubicBezTo>
                <a:cubicBezTo>
                  <a:pt x="401" y="49"/>
                  <a:pt x="402" y="48"/>
                  <a:pt x="399" y="49"/>
                </a:cubicBezTo>
                <a:cubicBezTo>
                  <a:pt x="399" y="47"/>
                  <a:pt x="394" y="44"/>
                  <a:pt x="405" y="42"/>
                </a:cubicBezTo>
                <a:cubicBezTo>
                  <a:pt x="395" y="42"/>
                  <a:pt x="409" y="39"/>
                  <a:pt x="403" y="39"/>
                </a:cubicBezTo>
                <a:cubicBezTo>
                  <a:pt x="430" y="30"/>
                  <a:pt x="467" y="22"/>
                  <a:pt x="496" y="13"/>
                </a:cubicBezTo>
                <a:cubicBezTo>
                  <a:pt x="489" y="14"/>
                  <a:pt x="489" y="14"/>
                  <a:pt x="489" y="14"/>
                </a:cubicBezTo>
                <a:cubicBezTo>
                  <a:pt x="476" y="17"/>
                  <a:pt x="464" y="22"/>
                  <a:pt x="450" y="22"/>
                </a:cubicBezTo>
                <a:cubicBezTo>
                  <a:pt x="463" y="18"/>
                  <a:pt x="480" y="15"/>
                  <a:pt x="494" y="11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25" y="24"/>
                  <a:pt x="403" y="30"/>
                  <a:pt x="399" y="26"/>
                </a:cubicBezTo>
                <a:cubicBezTo>
                  <a:pt x="410" y="22"/>
                  <a:pt x="427" y="19"/>
                  <a:pt x="441" y="16"/>
                </a:cubicBezTo>
                <a:cubicBezTo>
                  <a:pt x="441" y="15"/>
                  <a:pt x="441" y="15"/>
                  <a:pt x="441" y="15"/>
                </a:cubicBezTo>
                <a:cubicBezTo>
                  <a:pt x="429" y="18"/>
                  <a:pt x="415" y="21"/>
                  <a:pt x="401" y="23"/>
                </a:cubicBezTo>
                <a:cubicBezTo>
                  <a:pt x="415" y="19"/>
                  <a:pt x="438" y="16"/>
                  <a:pt x="446" y="12"/>
                </a:cubicBezTo>
                <a:cubicBezTo>
                  <a:pt x="411" y="20"/>
                  <a:pt x="411" y="20"/>
                  <a:pt x="411" y="20"/>
                </a:cubicBezTo>
                <a:cubicBezTo>
                  <a:pt x="398" y="21"/>
                  <a:pt x="387" y="26"/>
                  <a:pt x="374" y="25"/>
                </a:cubicBezTo>
                <a:cubicBezTo>
                  <a:pt x="377" y="24"/>
                  <a:pt x="377" y="24"/>
                  <a:pt x="377" y="24"/>
                </a:cubicBezTo>
                <a:cubicBezTo>
                  <a:pt x="357" y="26"/>
                  <a:pt x="357" y="26"/>
                  <a:pt x="357" y="26"/>
                </a:cubicBezTo>
                <a:cubicBezTo>
                  <a:pt x="360" y="24"/>
                  <a:pt x="348" y="23"/>
                  <a:pt x="359" y="21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3" y="21"/>
                  <a:pt x="351" y="22"/>
                  <a:pt x="348" y="23"/>
                </a:cubicBezTo>
                <a:cubicBezTo>
                  <a:pt x="341" y="22"/>
                  <a:pt x="337" y="21"/>
                  <a:pt x="334" y="20"/>
                </a:cubicBezTo>
                <a:cubicBezTo>
                  <a:pt x="320" y="22"/>
                  <a:pt x="331" y="16"/>
                  <a:pt x="316" y="18"/>
                </a:cubicBezTo>
                <a:cubicBezTo>
                  <a:pt x="314" y="18"/>
                  <a:pt x="319" y="17"/>
                  <a:pt x="319" y="16"/>
                </a:cubicBezTo>
                <a:cubicBezTo>
                  <a:pt x="316" y="16"/>
                  <a:pt x="312" y="17"/>
                  <a:pt x="310" y="16"/>
                </a:cubicBezTo>
                <a:cubicBezTo>
                  <a:pt x="311" y="16"/>
                  <a:pt x="315" y="15"/>
                  <a:pt x="315" y="14"/>
                </a:cubicBezTo>
                <a:cubicBezTo>
                  <a:pt x="309" y="15"/>
                  <a:pt x="302" y="16"/>
                  <a:pt x="297" y="16"/>
                </a:cubicBezTo>
                <a:cubicBezTo>
                  <a:pt x="295" y="14"/>
                  <a:pt x="306" y="13"/>
                  <a:pt x="310" y="12"/>
                </a:cubicBezTo>
                <a:cubicBezTo>
                  <a:pt x="309" y="11"/>
                  <a:pt x="293" y="14"/>
                  <a:pt x="290" y="13"/>
                </a:cubicBezTo>
                <a:cubicBezTo>
                  <a:pt x="299" y="9"/>
                  <a:pt x="299" y="9"/>
                  <a:pt x="299" y="9"/>
                </a:cubicBezTo>
                <a:cubicBezTo>
                  <a:pt x="289" y="10"/>
                  <a:pt x="290" y="7"/>
                  <a:pt x="280" y="8"/>
                </a:cubicBezTo>
                <a:cubicBezTo>
                  <a:pt x="283" y="7"/>
                  <a:pt x="291" y="5"/>
                  <a:pt x="297" y="4"/>
                </a:cubicBezTo>
                <a:cubicBezTo>
                  <a:pt x="272" y="7"/>
                  <a:pt x="272" y="7"/>
                  <a:pt x="272" y="7"/>
                </a:cubicBezTo>
                <a:cubicBezTo>
                  <a:pt x="273" y="6"/>
                  <a:pt x="276" y="5"/>
                  <a:pt x="278" y="4"/>
                </a:cubicBezTo>
                <a:cubicBezTo>
                  <a:pt x="264" y="6"/>
                  <a:pt x="264" y="6"/>
                  <a:pt x="264" y="6"/>
                </a:cubicBezTo>
                <a:cubicBezTo>
                  <a:pt x="270" y="3"/>
                  <a:pt x="284" y="2"/>
                  <a:pt x="291" y="0"/>
                </a:cubicBezTo>
                <a:cubicBezTo>
                  <a:pt x="274" y="2"/>
                  <a:pt x="274" y="2"/>
                  <a:pt x="274" y="2"/>
                </a:cubicBezTo>
                <a:cubicBezTo>
                  <a:pt x="259" y="3"/>
                  <a:pt x="236" y="6"/>
                  <a:pt x="231" y="4"/>
                </a:cubicBezTo>
                <a:cubicBezTo>
                  <a:pt x="209" y="6"/>
                  <a:pt x="183" y="11"/>
                  <a:pt x="164" y="10"/>
                </a:cubicBezTo>
                <a:cubicBezTo>
                  <a:pt x="137" y="4"/>
                  <a:pt x="93" y="16"/>
                  <a:pt x="59" y="20"/>
                </a:cubicBezTo>
                <a:cubicBezTo>
                  <a:pt x="38" y="23"/>
                  <a:pt x="23" y="29"/>
                  <a:pt x="7" y="33"/>
                </a:cubicBezTo>
                <a:cubicBezTo>
                  <a:pt x="11" y="33"/>
                  <a:pt x="7" y="34"/>
                  <a:pt x="6" y="35"/>
                </a:cubicBezTo>
                <a:cubicBezTo>
                  <a:pt x="10" y="36"/>
                  <a:pt x="0" y="38"/>
                  <a:pt x="0" y="39"/>
                </a:cubicBezTo>
                <a:lnTo>
                  <a:pt x="2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5348288" y="5842908"/>
            <a:ext cx="1584325" cy="479425"/>
            <a:chOff x="4314825" y="4087812"/>
            <a:chExt cx="1584325" cy="479425"/>
          </a:xfrm>
        </p:grpSpPr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4314825" y="4087812"/>
              <a:ext cx="1584325" cy="479425"/>
            </a:xfrm>
            <a:custGeom>
              <a:avLst/>
              <a:gdLst>
                <a:gd name="T0" fmla="*/ 35 w 422"/>
                <a:gd name="T1" fmla="*/ 62 h 128"/>
                <a:gd name="T2" fmla="*/ 17 w 422"/>
                <a:gd name="T3" fmla="*/ 60 h 128"/>
                <a:gd name="T4" fmla="*/ 8 w 422"/>
                <a:gd name="T5" fmla="*/ 65 h 128"/>
                <a:gd name="T6" fmla="*/ 79 w 422"/>
                <a:gd name="T7" fmla="*/ 101 h 128"/>
                <a:gd name="T8" fmla="*/ 350 w 422"/>
                <a:gd name="T9" fmla="*/ 104 h 128"/>
                <a:gd name="T10" fmla="*/ 413 w 422"/>
                <a:gd name="T11" fmla="*/ 69 h 128"/>
                <a:gd name="T12" fmla="*/ 410 w 422"/>
                <a:gd name="T13" fmla="*/ 55 h 128"/>
                <a:gd name="T14" fmla="*/ 346 w 422"/>
                <a:gd name="T15" fmla="*/ 93 h 128"/>
                <a:gd name="T16" fmla="*/ 385 w 422"/>
                <a:gd name="T17" fmla="*/ 54 h 128"/>
                <a:gd name="T18" fmla="*/ 383 w 422"/>
                <a:gd name="T19" fmla="*/ 40 h 128"/>
                <a:gd name="T20" fmla="*/ 386 w 422"/>
                <a:gd name="T21" fmla="*/ 21 h 128"/>
                <a:gd name="T22" fmla="*/ 366 w 422"/>
                <a:gd name="T23" fmla="*/ 25 h 128"/>
                <a:gd name="T24" fmla="*/ 353 w 422"/>
                <a:gd name="T25" fmla="*/ 30 h 128"/>
                <a:gd name="T26" fmla="*/ 360 w 422"/>
                <a:gd name="T27" fmla="*/ 16 h 128"/>
                <a:gd name="T28" fmla="*/ 337 w 422"/>
                <a:gd name="T29" fmla="*/ 24 h 128"/>
                <a:gd name="T30" fmla="*/ 322 w 422"/>
                <a:gd name="T31" fmla="*/ 26 h 128"/>
                <a:gd name="T32" fmla="*/ 332 w 422"/>
                <a:gd name="T33" fmla="*/ 11 h 128"/>
                <a:gd name="T34" fmla="*/ 316 w 422"/>
                <a:gd name="T35" fmla="*/ 7 h 128"/>
                <a:gd name="T36" fmla="*/ 330 w 422"/>
                <a:gd name="T37" fmla="*/ 0 h 128"/>
                <a:gd name="T38" fmla="*/ 302 w 422"/>
                <a:gd name="T39" fmla="*/ 11 h 128"/>
                <a:gd name="T40" fmla="*/ 279 w 422"/>
                <a:gd name="T41" fmla="*/ 23 h 128"/>
                <a:gd name="T42" fmla="*/ 119 w 422"/>
                <a:gd name="T43" fmla="*/ 26 h 128"/>
                <a:gd name="T44" fmla="*/ 127 w 422"/>
                <a:gd name="T45" fmla="*/ 35 h 128"/>
                <a:gd name="T46" fmla="*/ 87 w 422"/>
                <a:gd name="T47" fmla="*/ 20 h 128"/>
                <a:gd name="T48" fmla="*/ 89 w 422"/>
                <a:gd name="T49" fmla="*/ 39 h 128"/>
                <a:gd name="T50" fmla="*/ 124 w 422"/>
                <a:gd name="T51" fmla="*/ 55 h 128"/>
                <a:gd name="T52" fmla="*/ 84 w 422"/>
                <a:gd name="T53" fmla="*/ 46 h 128"/>
                <a:gd name="T54" fmla="*/ 35 w 422"/>
                <a:gd name="T55" fmla="*/ 26 h 128"/>
                <a:gd name="T56" fmla="*/ 42 w 422"/>
                <a:gd name="T57" fmla="*/ 36 h 128"/>
                <a:gd name="T58" fmla="*/ 22 w 422"/>
                <a:gd name="T59" fmla="*/ 32 h 128"/>
                <a:gd name="T60" fmla="*/ 15 w 422"/>
                <a:gd name="T61" fmla="*/ 36 h 128"/>
                <a:gd name="T62" fmla="*/ 2 w 422"/>
                <a:gd name="T63" fmla="*/ 38 h 128"/>
                <a:gd name="T64" fmla="*/ 372 w 422"/>
                <a:gd name="T65" fmla="*/ 90 h 128"/>
                <a:gd name="T66" fmla="*/ 304 w 422"/>
                <a:gd name="T67" fmla="*/ 107 h 128"/>
                <a:gd name="T68" fmla="*/ 331 w 422"/>
                <a:gd name="T69" fmla="*/ 99 h 128"/>
                <a:gd name="T70" fmla="*/ 184 w 422"/>
                <a:gd name="T71" fmla="*/ 110 h 128"/>
                <a:gd name="T72" fmla="*/ 256 w 422"/>
                <a:gd name="T73" fmla="*/ 112 h 128"/>
                <a:gd name="T74" fmla="*/ 282 w 422"/>
                <a:gd name="T75" fmla="*/ 110 h 128"/>
                <a:gd name="T76" fmla="*/ 369 w 422"/>
                <a:gd name="T77" fmla="*/ 73 h 128"/>
                <a:gd name="T78" fmla="*/ 310 w 422"/>
                <a:gd name="T79" fmla="*/ 86 h 128"/>
                <a:gd name="T80" fmla="*/ 306 w 422"/>
                <a:gd name="T81" fmla="*/ 87 h 128"/>
                <a:gd name="T82" fmla="*/ 274 w 422"/>
                <a:gd name="T83" fmla="*/ 96 h 128"/>
                <a:gd name="T84" fmla="*/ 345 w 422"/>
                <a:gd name="T85" fmla="*/ 71 h 128"/>
                <a:gd name="T86" fmla="*/ 231 w 422"/>
                <a:gd name="T87" fmla="*/ 69 h 128"/>
                <a:gd name="T88" fmla="*/ 214 w 422"/>
                <a:gd name="T89" fmla="*/ 70 h 128"/>
                <a:gd name="T90" fmla="*/ 220 w 422"/>
                <a:gd name="T91" fmla="*/ 74 h 128"/>
                <a:gd name="T92" fmla="*/ 253 w 422"/>
                <a:gd name="T93" fmla="*/ 82 h 128"/>
                <a:gd name="T94" fmla="*/ 210 w 422"/>
                <a:gd name="T95" fmla="*/ 85 h 128"/>
                <a:gd name="T96" fmla="*/ 243 w 422"/>
                <a:gd name="T97" fmla="*/ 109 h 128"/>
                <a:gd name="T98" fmla="*/ 242 w 422"/>
                <a:gd name="T99" fmla="*/ 111 h 128"/>
                <a:gd name="T100" fmla="*/ 243 w 422"/>
                <a:gd name="T101" fmla="*/ 109 h 128"/>
                <a:gd name="T102" fmla="*/ 99 w 422"/>
                <a:gd name="T103" fmla="*/ 106 h 128"/>
                <a:gd name="T104" fmla="*/ 37 w 422"/>
                <a:gd name="T105" fmla="*/ 73 h 128"/>
                <a:gd name="T106" fmla="*/ 51 w 422"/>
                <a:gd name="T107" fmla="*/ 41 h 128"/>
                <a:gd name="T108" fmla="*/ 103 w 422"/>
                <a:gd name="T109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2" h="128">
                  <a:moveTo>
                    <a:pt x="2" y="38"/>
                  </a:moveTo>
                  <a:cubicBezTo>
                    <a:pt x="5" y="41"/>
                    <a:pt x="13" y="42"/>
                    <a:pt x="12" y="44"/>
                  </a:cubicBezTo>
                  <a:cubicBezTo>
                    <a:pt x="10" y="45"/>
                    <a:pt x="7" y="44"/>
                    <a:pt x="4" y="44"/>
                  </a:cubicBezTo>
                  <a:cubicBezTo>
                    <a:pt x="15" y="50"/>
                    <a:pt x="21" y="57"/>
                    <a:pt x="35" y="62"/>
                  </a:cubicBezTo>
                  <a:cubicBezTo>
                    <a:pt x="33" y="64"/>
                    <a:pt x="42" y="66"/>
                    <a:pt x="41" y="68"/>
                  </a:cubicBezTo>
                  <a:cubicBezTo>
                    <a:pt x="30" y="64"/>
                    <a:pt x="19" y="57"/>
                    <a:pt x="11" y="53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7" y="55"/>
                    <a:pt x="17" y="58"/>
                    <a:pt x="17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2"/>
                    <a:pt x="5" y="57"/>
                    <a:pt x="0" y="57"/>
                  </a:cubicBezTo>
                  <a:cubicBezTo>
                    <a:pt x="2" y="60"/>
                    <a:pt x="6" y="62"/>
                    <a:pt x="10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8" y="77"/>
                    <a:pt x="47" y="84"/>
                    <a:pt x="67" y="94"/>
                  </a:cubicBezTo>
                  <a:cubicBezTo>
                    <a:pt x="65" y="94"/>
                    <a:pt x="63" y="94"/>
                    <a:pt x="61" y="93"/>
                  </a:cubicBezTo>
                  <a:cubicBezTo>
                    <a:pt x="47" y="89"/>
                    <a:pt x="35" y="83"/>
                    <a:pt x="22" y="79"/>
                  </a:cubicBezTo>
                  <a:cubicBezTo>
                    <a:pt x="40" y="87"/>
                    <a:pt x="59" y="95"/>
                    <a:pt x="79" y="101"/>
                  </a:cubicBezTo>
                  <a:cubicBezTo>
                    <a:pt x="102" y="107"/>
                    <a:pt x="123" y="116"/>
                    <a:pt x="148" y="120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55" y="119"/>
                    <a:pt x="168" y="123"/>
                    <a:pt x="183" y="124"/>
                  </a:cubicBezTo>
                  <a:cubicBezTo>
                    <a:pt x="247" y="128"/>
                    <a:pt x="302" y="120"/>
                    <a:pt x="350" y="104"/>
                  </a:cubicBezTo>
                  <a:cubicBezTo>
                    <a:pt x="351" y="105"/>
                    <a:pt x="351" y="105"/>
                    <a:pt x="351" y="105"/>
                  </a:cubicBezTo>
                  <a:cubicBezTo>
                    <a:pt x="346" y="107"/>
                    <a:pt x="336" y="109"/>
                    <a:pt x="331" y="112"/>
                  </a:cubicBezTo>
                  <a:cubicBezTo>
                    <a:pt x="347" y="107"/>
                    <a:pt x="363" y="103"/>
                    <a:pt x="375" y="98"/>
                  </a:cubicBezTo>
                  <a:cubicBezTo>
                    <a:pt x="393" y="90"/>
                    <a:pt x="404" y="80"/>
                    <a:pt x="413" y="69"/>
                  </a:cubicBezTo>
                  <a:cubicBezTo>
                    <a:pt x="422" y="67"/>
                    <a:pt x="411" y="62"/>
                    <a:pt x="417" y="59"/>
                  </a:cubicBezTo>
                  <a:cubicBezTo>
                    <a:pt x="414" y="57"/>
                    <a:pt x="417" y="56"/>
                    <a:pt x="413" y="55"/>
                  </a:cubicBezTo>
                  <a:cubicBezTo>
                    <a:pt x="408" y="56"/>
                    <a:pt x="408" y="59"/>
                    <a:pt x="405" y="61"/>
                  </a:cubicBezTo>
                  <a:cubicBezTo>
                    <a:pt x="405" y="58"/>
                    <a:pt x="409" y="57"/>
                    <a:pt x="410" y="55"/>
                  </a:cubicBezTo>
                  <a:cubicBezTo>
                    <a:pt x="410" y="53"/>
                    <a:pt x="415" y="50"/>
                    <a:pt x="411" y="49"/>
                  </a:cubicBezTo>
                  <a:cubicBezTo>
                    <a:pt x="408" y="50"/>
                    <a:pt x="408" y="50"/>
                    <a:pt x="408" y="50"/>
                  </a:cubicBezTo>
                  <a:cubicBezTo>
                    <a:pt x="392" y="66"/>
                    <a:pt x="383" y="83"/>
                    <a:pt x="347" y="94"/>
                  </a:cubicBezTo>
                  <a:cubicBezTo>
                    <a:pt x="346" y="93"/>
                    <a:pt x="346" y="93"/>
                    <a:pt x="346" y="93"/>
                  </a:cubicBezTo>
                  <a:cubicBezTo>
                    <a:pt x="353" y="91"/>
                    <a:pt x="358" y="88"/>
                    <a:pt x="363" y="85"/>
                  </a:cubicBezTo>
                  <a:cubicBezTo>
                    <a:pt x="371" y="77"/>
                    <a:pt x="385" y="71"/>
                    <a:pt x="387" y="61"/>
                  </a:cubicBezTo>
                  <a:cubicBezTo>
                    <a:pt x="386" y="61"/>
                    <a:pt x="386" y="61"/>
                    <a:pt x="386" y="61"/>
                  </a:cubicBezTo>
                  <a:cubicBezTo>
                    <a:pt x="384" y="58"/>
                    <a:pt x="392" y="56"/>
                    <a:pt x="385" y="54"/>
                  </a:cubicBezTo>
                  <a:cubicBezTo>
                    <a:pt x="382" y="55"/>
                    <a:pt x="383" y="58"/>
                    <a:pt x="379" y="58"/>
                  </a:cubicBezTo>
                  <a:cubicBezTo>
                    <a:pt x="385" y="50"/>
                    <a:pt x="393" y="41"/>
                    <a:pt x="396" y="32"/>
                  </a:cubicBezTo>
                  <a:cubicBezTo>
                    <a:pt x="388" y="36"/>
                    <a:pt x="389" y="41"/>
                    <a:pt x="384" y="46"/>
                  </a:cubicBezTo>
                  <a:cubicBezTo>
                    <a:pt x="383" y="44"/>
                    <a:pt x="382" y="42"/>
                    <a:pt x="383" y="40"/>
                  </a:cubicBezTo>
                  <a:cubicBezTo>
                    <a:pt x="382" y="40"/>
                    <a:pt x="381" y="41"/>
                    <a:pt x="381" y="41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79" y="38"/>
                    <a:pt x="381" y="36"/>
                    <a:pt x="384" y="35"/>
                  </a:cubicBezTo>
                  <a:cubicBezTo>
                    <a:pt x="388" y="30"/>
                    <a:pt x="384" y="26"/>
                    <a:pt x="386" y="21"/>
                  </a:cubicBezTo>
                  <a:cubicBezTo>
                    <a:pt x="380" y="22"/>
                    <a:pt x="376" y="25"/>
                    <a:pt x="375" y="28"/>
                  </a:cubicBezTo>
                  <a:cubicBezTo>
                    <a:pt x="371" y="25"/>
                    <a:pt x="376" y="23"/>
                    <a:pt x="376" y="21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0" y="23"/>
                    <a:pt x="371" y="25"/>
                    <a:pt x="366" y="25"/>
                  </a:cubicBezTo>
                  <a:cubicBezTo>
                    <a:pt x="363" y="26"/>
                    <a:pt x="366" y="28"/>
                    <a:pt x="360" y="29"/>
                  </a:cubicBezTo>
                  <a:cubicBezTo>
                    <a:pt x="359" y="28"/>
                    <a:pt x="363" y="27"/>
                    <a:pt x="361" y="25"/>
                  </a:cubicBezTo>
                  <a:cubicBezTo>
                    <a:pt x="357" y="27"/>
                    <a:pt x="359" y="30"/>
                    <a:pt x="354" y="31"/>
                  </a:cubicBezTo>
                  <a:cubicBezTo>
                    <a:pt x="353" y="30"/>
                    <a:pt x="353" y="30"/>
                    <a:pt x="353" y="30"/>
                  </a:cubicBezTo>
                  <a:cubicBezTo>
                    <a:pt x="356" y="27"/>
                    <a:pt x="355" y="22"/>
                    <a:pt x="363" y="20"/>
                  </a:cubicBezTo>
                  <a:cubicBezTo>
                    <a:pt x="364" y="19"/>
                    <a:pt x="362" y="19"/>
                    <a:pt x="361" y="18"/>
                  </a:cubicBezTo>
                  <a:cubicBezTo>
                    <a:pt x="366" y="18"/>
                    <a:pt x="362" y="16"/>
                    <a:pt x="363" y="15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55" y="15"/>
                    <a:pt x="357" y="18"/>
                    <a:pt x="352" y="18"/>
                  </a:cubicBezTo>
                  <a:cubicBezTo>
                    <a:pt x="351" y="17"/>
                    <a:pt x="351" y="17"/>
                    <a:pt x="351" y="17"/>
                  </a:cubicBezTo>
                  <a:cubicBezTo>
                    <a:pt x="350" y="19"/>
                    <a:pt x="340" y="19"/>
                    <a:pt x="343" y="23"/>
                  </a:cubicBezTo>
                  <a:cubicBezTo>
                    <a:pt x="342" y="24"/>
                    <a:pt x="340" y="24"/>
                    <a:pt x="337" y="24"/>
                  </a:cubicBezTo>
                  <a:cubicBezTo>
                    <a:pt x="320" y="30"/>
                    <a:pt x="318" y="41"/>
                    <a:pt x="306" y="49"/>
                  </a:cubicBezTo>
                  <a:cubicBezTo>
                    <a:pt x="307" y="43"/>
                    <a:pt x="316" y="39"/>
                    <a:pt x="319" y="33"/>
                  </a:cubicBezTo>
                  <a:cubicBezTo>
                    <a:pt x="317" y="34"/>
                    <a:pt x="318" y="33"/>
                    <a:pt x="316" y="34"/>
                  </a:cubicBezTo>
                  <a:cubicBezTo>
                    <a:pt x="316" y="31"/>
                    <a:pt x="319" y="28"/>
                    <a:pt x="322" y="26"/>
                  </a:cubicBezTo>
                  <a:cubicBezTo>
                    <a:pt x="322" y="26"/>
                    <a:pt x="321" y="26"/>
                    <a:pt x="321" y="26"/>
                  </a:cubicBezTo>
                  <a:cubicBezTo>
                    <a:pt x="324" y="22"/>
                    <a:pt x="324" y="16"/>
                    <a:pt x="337" y="16"/>
                  </a:cubicBezTo>
                  <a:cubicBezTo>
                    <a:pt x="339" y="16"/>
                    <a:pt x="340" y="16"/>
                    <a:pt x="340" y="15"/>
                  </a:cubicBezTo>
                  <a:cubicBezTo>
                    <a:pt x="335" y="14"/>
                    <a:pt x="334" y="12"/>
                    <a:pt x="332" y="11"/>
                  </a:cubicBezTo>
                  <a:cubicBezTo>
                    <a:pt x="331" y="11"/>
                    <a:pt x="331" y="11"/>
                    <a:pt x="331" y="11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30" y="7"/>
                    <a:pt x="330" y="7"/>
                    <a:pt x="330" y="7"/>
                  </a:cubicBezTo>
                  <a:cubicBezTo>
                    <a:pt x="325" y="7"/>
                    <a:pt x="320" y="7"/>
                    <a:pt x="316" y="7"/>
                  </a:cubicBezTo>
                  <a:cubicBezTo>
                    <a:pt x="315" y="6"/>
                    <a:pt x="320" y="5"/>
                    <a:pt x="322" y="3"/>
                  </a:cubicBezTo>
                  <a:cubicBezTo>
                    <a:pt x="325" y="4"/>
                    <a:pt x="325" y="4"/>
                    <a:pt x="325" y="4"/>
                  </a:cubicBezTo>
                  <a:cubicBezTo>
                    <a:pt x="326" y="3"/>
                    <a:pt x="326" y="3"/>
                    <a:pt x="326" y="3"/>
                  </a:cubicBezTo>
                  <a:cubicBezTo>
                    <a:pt x="324" y="2"/>
                    <a:pt x="328" y="1"/>
                    <a:pt x="330" y="0"/>
                  </a:cubicBezTo>
                  <a:cubicBezTo>
                    <a:pt x="321" y="1"/>
                    <a:pt x="319" y="5"/>
                    <a:pt x="312" y="7"/>
                  </a:cubicBezTo>
                  <a:cubicBezTo>
                    <a:pt x="309" y="8"/>
                    <a:pt x="312" y="10"/>
                    <a:pt x="308" y="10"/>
                  </a:cubicBezTo>
                  <a:cubicBezTo>
                    <a:pt x="305" y="10"/>
                    <a:pt x="310" y="8"/>
                    <a:pt x="309" y="6"/>
                  </a:cubicBezTo>
                  <a:cubicBezTo>
                    <a:pt x="303" y="7"/>
                    <a:pt x="307" y="10"/>
                    <a:pt x="302" y="11"/>
                  </a:cubicBezTo>
                  <a:cubicBezTo>
                    <a:pt x="299" y="9"/>
                    <a:pt x="305" y="8"/>
                    <a:pt x="304" y="6"/>
                  </a:cubicBezTo>
                  <a:cubicBezTo>
                    <a:pt x="300" y="9"/>
                    <a:pt x="297" y="12"/>
                    <a:pt x="291" y="13"/>
                  </a:cubicBezTo>
                  <a:cubicBezTo>
                    <a:pt x="291" y="14"/>
                    <a:pt x="290" y="14"/>
                    <a:pt x="291" y="15"/>
                  </a:cubicBezTo>
                  <a:cubicBezTo>
                    <a:pt x="283" y="16"/>
                    <a:pt x="283" y="20"/>
                    <a:pt x="279" y="23"/>
                  </a:cubicBezTo>
                  <a:cubicBezTo>
                    <a:pt x="275" y="26"/>
                    <a:pt x="275" y="32"/>
                    <a:pt x="265" y="34"/>
                  </a:cubicBezTo>
                  <a:cubicBezTo>
                    <a:pt x="254" y="42"/>
                    <a:pt x="239" y="49"/>
                    <a:pt x="216" y="54"/>
                  </a:cubicBezTo>
                  <a:cubicBezTo>
                    <a:pt x="203" y="53"/>
                    <a:pt x="192" y="49"/>
                    <a:pt x="182" y="46"/>
                  </a:cubicBezTo>
                  <a:cubicBezTo>
                    <a:pt x="159" y="40"/>
                    <a:pt x="139" y="34"/>
                    <a:pt x="119" y="26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0" y="30"/>
                    <a:pt x="116" y="27"/>
                    <a:pt x="112" y="27"/>
                  </a:cubicBezTo>
                  <a:cubicBezTo>
                    <a:pt x="119" y="30"/>
                    <a:pt x="126" y="32"/>
                    <a:pt x="132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27" y="38"/>
                    <a:pt x="107" y="31"/>
                    <a:pt x="89" y="23"/>
                  </a:cubicBezTo>
                  <a:cubicBezTo>
                    <a:pt x="89" y="22"/>
                    <a:pt x="88" y="21"/>
                    <a:pt x="87" y="20"/>
                  </a:cubicBezTo>
                  <a:cubicBezTo>
                    <a:pt x="86" y="20"/>
                    <a:pt x="84" y="19"/>
                    <a:pt x="83" y="20"/>
                  </a:cubicBezTo>
                  <a:cubicBezTo>
                    <a:pt x="73" y="15"/>
                    <a:pt x="61" y="10"/>
                    <a:pt x="45" y="9"/>
                  </a:cubicBezTo>
                  <a:cubicBezTo>
                    <a:pt x="52" y="13"/>
                    <a:pt x="52" y="18"/>
                    <a:pt x="60" y="22"/>
                  </a:cubicBezTo>
                  <a:cubicBezTo>
                    <a:pt x="61" y="29"/>
                    <a:pt x="79" y="34"/>
                    <a:pt x="89" y="39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2" y="43"/>
                    <a:pt x="97" y="44"/>
                    <a:pt x="102" y="4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43" y="62"/>
                    <a:pt x="133" y="58"/>
                    <a:pt x="124" y="55"/>
                  </a:cubicBezTo>
                  <a:cubicBezTo>
                    <a:pt x="106" y="51"/>
                    <a:pt x="92" y="45"/>
                    <a:pt x="79" y="39"/>
                  </a:cubicBezTo>
                  <a:cubicBezTo>
                    <a:pt x="80" y="38"/>
                    <a:pt x="77" y="37"/>
                    <a:pt x="76" y="36"/>
                  </a:cubicBezTo>
                  <a:cubicBezTo>
                    <a:pt x="68" y="34"/>
                    <a:pt x="64" y="29"/>
                    <a:pt x="56" y="28"/>
                  </a:cubicBezTo>
                  <a:cubicBezTo>
                    <a:pt x="62" y="34"/>
                    <a:pt x="74" y="40"/>
                    <a:pt x="84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69" y="42"/>
                    <a:pt x="63" y="35"/>
                    <a:pt x="51" y="31"/>
                  </a:cubicBezTo>
                  <a:cubicBezTo>
                    <a:pt x="49" y="31"/>
                    <a:pt x="47" y="29"/>
                    <a:pt x="46" y="30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7" y="28"/>
                    <a:pt x="35" y="28"/>
                  </a:cubicBezTo>
                  <a:cubicBezTo>
                    <a:pt x="38" y="31"/>
                    <a:pt x="42" y="34"/>
                    <a:pt x="44" y="36"/>
                  </a:cubicBezTo>
                  <a:cubicBezTo>
                    <a:pt x="42" y="35"/>
                    <a:pt x="41" y="34"/>
                    <a:pt x="39" y="34"/>
                  </a:cubicBezTo>
                  <a:cubicBezTo>
                    <a:pt x="38" y="35"/>
                    <a:pt x="41" y="35"/>
                    <a:pt x="42" y="36"/>
                  </a:cubicBezTo>
                  <a:cubicBezTo>
                    <a:pt x="37" y="36"/>
                    <a:pt x="44" y="38"/>
                    <a:pt x="40" y="3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1"/>
                    <a:pt x="25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4" y="35"/>
                    <a:pt x="20" y="33"/>
                    <a:pt x="16" y="32"/>
                  </a:cubicBezTo>
                  <a:cubicBezTo>
                    <a:pt x="18" y="34"/>
                    <a:pt x="22" y="35"/>
                    <a:pt x="23" y="37"/>
                  </a:cubicBezTo>
                  <a:cubicBezTo>
                    <a:pt x="20" y="38"/>
                    <a:pt x="17" y="36"/>
                    <a:pt x="15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8"/>
                    <a:pt x="12" y="37"/>
                    <a:pt x="11" y="37"/>
                  </a:cubicBezTo>
                  <a:cubicBezTo>
                    <a:pt x="12" y="39"/>
                    <a:pt x="14" y="40"/>
                    <a:pt x="13" y="41"/>
                  </a:cubicBezTo>
                  <a:cubicBezTo>
                    <a:pt x="9" y="40"/>
                    <a:pt x="6" y="38"/>
                    <a:pt x="2" y="38"/>
                  </a:cubicBezTo>
                  <a:close/>
                  <a:moveTo>
                    <a:pt x="373" y="85"/>
                  </a:moveTo>
                  <a:cubicBezTo>
                    <a:pt x="376" y="85"/>
                    <a:pt x="376" y="85"/>
                    <a:pt x="376" y="85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87" y="79"/>
                    <a:pt x="377" y="84"/>
                    <a:pt x="372" y="90"/>
                  </a:cubicBezTo>
                  <a:cubicBezTo>
                    <a:pt x="346" y="101"/>
                    <a:pt x="311" y="112"/>
                    <a:pt x="275" y="118"/>
                  </a:cubicBezTo>
                  <a:cubicBezTo>
                    <a:pt x="237" y="122"/>
                    <a:pt x="184" y="122"/>
                    <a:pt x="147" y="109"/>
                  </a:cubicBezTo>
                  <a:cubicBezTo>
                    <a:pt x="185" y="118"/>
                    <a:pt x="235" y="120"/>
                    <a:pt x="270" y="114"/>
                  </a:cubicBezTo>
                  <a:cubicBezTo>
                    <a:pt x="282" y="113"/>
                    <a:pt x="296" y="111"/>
                    <a:pt x="304" y="107"/>
                  </a:cubicBezTo>
                  <a:cubicBezTo>
                    <a:pt x="303" y="107"/>
                    <a:pt x="303" y="107"/>
                    <a:pt x="303" y="107"/>
                  </a:cubicBezTo>
                  <a:cubicBezTo>
                    <a:pt x="286" y="110"/>
                    <a:pt x="286" y="110"/>
                    <a:pt x="286" y="110"/>
                  </a:cubicBezTo>
                  <a:cubicBezTo>
                    <a:pt x="307" y="106"/>
                    <a:pt x="328" y="100"/>
                    <a:pt x="346" y="94"/>
                  </a:cubicBezTo>
                  <a:cubicBezTo>
                    <a:pt x="331" y="99"/>
                    <a:pt x="331" y="99"/>
                    <a:pt x="331" y="99"/>
                  </a:cubicBezTo>
                  <a:cubicBezTo>
                    <a:pt x="332" y="100"/>
                    <a:pt x="332" y="100"/>
                    <a:pt x="332" y="100"/>
                  </a:cubicBezTo>
                  <a:cubicBezTo>
                    <a:pt x="347" y="96"/>
                    <a:pt x="361" y="91"/>
                    <a:pt x="373" y="85"/>
                  </a:cubicBezTo>
                  <a:close/>
                  <a:moveTo>
                    <a:pt x="177" y="109"/>
                  </a:moveTo>
                  <a:cubicBezTo>
                    <a:pt x="184" y="110"/>
                    <a:pt x="184" y="110"/>
                    <a:pt x="184" y="110"/>
                  </a:cubicBezTo>
                  <a:cubicBezTo>
                    <a:pt x="183" y="110"/>
                    <a:pt x="183" y="110"/>
                    <a:pt x="183" y="110"/>
                  </a:cubicBezTo>
                  <a:lnTo>
                    <a:pt x="177" y="109"/>
                  </a:lnTo>
                  <a:close/>
                  <a:moveTo>
                    <a:pt x="237" y="114"/>
                  </a:moveTo>
                  <a:cubicBezTo>
                    <a:pt x="256" y="112"/>
                    <a:pt x="256" y="112"/>
                    <a:pt x="256" y="112"/>
                  </a:cubicBezTo>
                  <a:cubicBezTo>
                    <a:pt x="252" y="114"/>
                    <a:pt x="244" y="114"/>
                    <a:pt x="237" y="114"/>
                  </a:cubicBezTo>
                  <a:close/>
                  <a:moveTo>
                    <a:pt x="282" y="110"/>
                  </a:moveTo>
                  <a:cubicBezTo>
                    <a:pt x="317" y="101"/>
                    <a:pt x="317" y="101"/>
                    <a:pt x="317" y="101"/>
                  </a:cubicBezTo>
                  <a:cubicBezTo>
                    <a:pt x="306" y="104"/>
                    <a:pt x="295" y="107"/>
                    <a:pt x="282" y="110"/>
                  </a:cubicBezTo>
                  <a:close/>
                  <a:moveTo>
                    <a:pt x="346" y="91"/>
                  </a:moveTo>
                  <a:cubicBezTo>
                    <a:pt x="361" y="83"/>
                    <a:pt x="361" y="83"/>
                    <a:pt x="361" y="83"/>
                  </a:cubicBezTo>
                  <a:cubicBezTo>
                    <a:pt x="357" y="85"/>
                    <a:pt x="353" y="89"/>
                    <a:pt x="346" y="91"/>
                  </a:cubicBezTo>
                  <a:close/>
                  <a:moveTo>
                    <a:pt x="369" y="73"/>
                  </a:moveTo>
                  <a:cubicBezTo>
                    <a:pt x="356" y="90"/>
                    <a:pt x="314" y="101"/>
                    <a:pt x="275" y="109"/>
                  </a:cubicBezTo>
                  <a:cubicBezTo>
                    <a:pt x="314" y="100"/>
                    <a:pt x="355" y="90"/>
                    <a:pt x="369" y="73"/>
                  </a:cubicBezTo>
                  <a:close/>
                  <a:moveTo>
                    <a:pt x="345" y="71"/>
                  </a:moveTo>
                  <a:cubicBezTo>
                    <a:pt x="336" y="77"/>
                    <a:pt x="323" y="81"/>
                    <a:pt x="310" y="86"/>
                  </a:cubicBezTo>
                  <a:cubicBezTo>
                    <a:pt x="311" y="85"/>
                    <a:pt x="311" y="85"/>
                    <a:pt x="311" y="85"/>
                  </a:cubicBezTo>
                  <a:cubicBezTo>
                    <a:pt x="308" y="84"/>
                    <a:pt x="305" y="86"/>
                    <a:pt x="304" y="87"/>
                  </a:cubicBezTo>
                  <a:cubicBezTo>
                    <a:pt x="303" y="87"/>
                    <a:pt x="304" y="87"/>
                    <a:pt x="305" y="87"/>
                  </a:cubicBezTo>
                  <a:cubicBezTo>
                    <a:pt x="306" y="87"/>
                    <a:pt x="306" y="87"/>
                    <a:pt x="306" y="87"/>
                  </a:cubicBezTo>
                  <a:cubicBezTo>
                    <a:pt x="301" y="90"/>
                    <a:pt x="294" y="91"/>
                    <a:pt x="289" y="92"/>
                  </a:cubicBezTo>
                  <a:cubicBezTo>
                    <a:pt x="289" y="92"/>
                    <a:pt x="289" y="92"/>
                    <a:pt x="288" y="91"/>
                  </a:cubicBezTo>
                  <a:cubicBezTo>
                    <a:pt x="284" y="93"/>
                    <a:pt x="284" y="93"/>
                    <a:pt x="284" y="93"/>
                  </a:cubicBezTo>
                  <a:cubicBezTo>
                    <a:pt x="285" y="95"/>
                    <a:pt x="277" y="95"/>
                    <a:pt x="274" y="96"/>
                  </a:cubicBezTo>
                  <a:cubicBezTo>
                    <a:pt x="268" y="94"/>
                    <a:pt x="265" y="97"/>
                    <a:pt x="259" y="97"/>
                  </a:cubicBezTo>
                  <a:cubicBezTo>
                    <a:pt x="250" y="96"/>
                    <a:pt x="242" y="100"/>
                    <a:pt x="234" y="99"/>
                  </a:cubicBezTo>
                  <a:cubicBezTo>
                    <a:pt x="228" y="100"/>
                    <a:pt x="222" y="100"/>
                    <a:pt x="216" y="99"/>
                  </a:cubicBezTo>
                  <a:cubicBezTo>
                    <a:pt x="267" y="100"/>
                    <a:pt x="312" y="85"/>
                    <a:pt x="345" y="71"/>
                  </a:cubicBezTo>
                  <a:close/>
                  <a:moveTo>
                    <a:pt x="214" y="70"/>
                  </a:moveTo>
                  <a:cubicBezTo>
                    <a:pt x="215" y="70"/>
                    <a:pt x="216" y="70"/>
                    <a:pt x="216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4" y="72"/>
                    <a:pt x="227" y="70"/>
                    <a:pt x="231" y="69"/>
                  </a:cubicBezTo>
                  <a:cubicBezTo>
                    <a:pt x="269" y="63"/>
                    <a:pt x="300" y="51"/>
                    <a:pt x="313" y="36"/>
                  </a:cubicBezTo>
                  <a:cubicBezTo>
                    <a:pt x="304" y="55"/>
                    <a:pt x="264" y="69"/>
                    <a:pt x="218" y="73"/>
                  </a:cubicBezTo>
                  <a:cubicBezTo>
                    <a:pt x="214" y="73"/>
                    <a:pt x="210" y="73"/>
                    <a:pt x="206" y="72"/>
                  </a:cubicBezTo>
                  <a:cubicBezTo>
                    <a:pt x="209" y="71"/>
                    <a:pt x="212" y="71"/>
                    <a:pt x="214" y="70"/>
                  </a:cubicBezTo>
                  <a:close/>
                  <a:moveTo>
                    <a:pt x="235" y="73"/>
                  </a:moveTo>
                  <a:cubicBezTo>
                    <a:pt x="232" y="74"/>
                    <a:pt x="228" y="75"/>
                    <a:pt x="224" y="75"/>
                  </a:cubicBezTo>
                  <a:lnTo>
                    <a:pt x="235" y="73"/>
                  </a:lnTo>
                  <a:close/>
                  <a:moveTo>
                    <a:pt x="220" y="74"/>
                  </a:moveTo>
                  <a:cubicBezTo>
                    <a:pt x="219" y="75"/>
                    <a:pt x="215" y="75"/>
                    <a:pt x="212" y="74"/>
                  </a:cubicBezTo>
                  <a:lnTo>
                    <a:pt x="220" y="74"/>
                  </a:lnTo>
                  <a:close/>
                  <a:moveTo>
                    <a:pt x="210" y="85"/>
                  </a:moveTo>
                  <a:cubicBezTo>
                    <a:pt x="225" y="86"/>
                    <a:pt x="239" y="84"/>
                    <a:pt x="253" y="82"/>
                  </a:cubicBezTo>
                  <a:cubicBezTo>
                    <a:pt x="241" y="86"/>
                    <a:pt x="224" y="86"/>
                    <a:pt x="208" y="86"/>
                  </a:cubicBezTo>
                  <a:cubicBezTo>
                    <a:pt x="209" y="87"/>
                    <a:pt x="203" y="87"/>
                    <a:pt x="200" y="87"/>
                  </a:cubicBezTo>
                  <a:cubicBezTo>
                    <a:pt x="191" y="85"/>
                    <a:pt x="182" y="84"/>
                    <a:pt x="174" y="81"/>
                  </a:cubicBezTo>
                  <a:cubicBezTo>
                    <a:pt x="186" y="83"/>
                    <a:pt x="197" y="84"/>
                    <a:pt x="210" y="85"/>
                  </a:cubicBezTo>
                  <a:close/>
                  <a:moveTo>
                    <a:pt x="194" y="100"/>
                  </a:moveTo>
                  <a:cubicBezTo>
                    <a:pt x="186" y="102"/>
                    <a:pt x="176" y="98"/>
                    <a:pt x="168" y="97"/>
                  </a:cubicBezTo>
                  <a:cubicBezTo>
                    <a:pt x="177" y="99"/>
                    <a:pt x="187" y="97"/>
                    <a:pt x="194" y="100"/>
                  </a:cubicBezTo>
                  <a:close/>
                  <a:moveTo>
                    <a:pt x="243" y="109"/>
                  </a:moveTo>
                  <a:cubicBezTo>
                    <a:pt x="282" y="104"/>
                    <a:pt x="324" y="93"/>
                    <a:pt x="350" y="81"/>
                  </a:cubicBezTo>
                  <a:cubicBezTo>
                    <a:pt x="364" y="72"/>
                    <a:pt x="364" y="72"/>
                    <a:pt x="364" y="72"/>
                  </a:cubicBezTo>
                  <a:cubicBezTo>
                    <a:pt x="349" y="88"/>
                    <a:pt x="314" y="99"/>
                    <a:pt x="274" y="108"/>
                  </a:cubicBezTo>
                  <a:cubicBezTo>
                    <a:pt x="264" y="110"/>
                    <a:pt x="254" y="111"/>
                    <a:pt x="242" y="111"/>
                  </a:cubicBezTo>
                  <a:cubicBezTo>
                    <a:pt x="243" y="109"/>
                    <a:pt x="237" y="109"/>
                    <a:pt x="235" y="109"/>
                  </a:cubicBezTo>
                  <a:cubicBezTo>
                    <a:pt x="222" y="110"/>
                    <a:pt x="209" y="109"/>
                    <a:pt x="197" y="111"/>
                  </a:cubicBezTo>
                  <a:cubicBezTo>
                    <a:pt x="175" y="109"/>
                    <a:pt x="150" y="104"/>
                    <a:pt x="132" y="97"/>
                  </a:cubicBezTo>
                  <a:cubicBezTo>
                    <a:pt x="161" y="107"/>
                    <a:pt x="209" y="111"/>
                    <a:pt x="243" y="109"/>
                  </a:cubicBezTo>
                  <a:close/>
                  <a:moveTo>
                    <a:pt x="99" y="106"/>
                  </a:moveTo>
                  <a:cubicBezTo>
                    <a:pt x="93" y="104"/>
                    <a:pt x="93" y="104"/>
                    <a:pt x="93" y="104"/>
                  </a:cubicBezTo>
                  <a:cubicBezTo>
                    <a:pt x="126" y="113"/>
                    <a:pt x="126" y="113"/>
                    <a:pt x="126" y="113"/>
                  </a:cubicBezTo>
                  <a:lnTo>
                    <a:pt x="99" y="106"/>
                  </a:lnTo>
                  <a:close/>
                  <a:moveTo>
                    <a:pt x="115" y="101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84" y="92"/>
                    <a:pt x="57" y="84"/>
                    <a:pt x="37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62" y="83"/>
                    <a:pt x="87" y="93"/>
                    <a:pt x="115" y="101"/>
                  </a:cubicBezTo>
                  <a:close/>
                  <a:moveTo>
                    <a:pt x="68" y="49"/>
                  </a:moveTo>
                  <a:cubicBezTo>
                    <a:pt x="66" y="50"/>
                    <a:pt x="66" y="50"/>
                    <a:pt x="66" y="50"/>
                  </a:cubicBezTo>
                  <a:cubicBezTo>
                    <a:pt x="59" y="48"/>
                    <a:pt x="53" y="44"/>
                    <a:pt x="51" y="41"/>
                  </a:cubicBezTo>
                  <a:cubicBezTo>
                    <a:pt x="57" y="43"/>
                    <a:pt x="61" y="47"/>
                    <a:pt x="68" y="49"/>
                  </a:cubicBezTo>
                  <a:close/>
                  <a:moveTo>
                    <a:pt x="103" y="89"/>
                  </a:moveTo>
                  <a:cubicBezTo>
                    <a:pt x="80" y="82"/>
                    <a:pt x="59" y="73"/>
                    <a:pt x="38" y="64"/>
                  </a:cubicBezTo>
                  <a:cubicBezTo>
                    <a:pt x="60" y="72"/>
                    <a:pt x="80" y="81"/>
                    <a:pt x="103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5522913" y="4165600"/>
              <a:ext cx="41275" cy="23813"/>
            </a:xfrm>
            <a:custGeom>
              <a:avLst/>
              <a:gdLst>
                <a:gd name="T0" fmla="*/ 11 w 11"/>
                <a:gd name="T1" fmla="*/ 1 h 6"/>
                <a:gd name="T2" fmla="*/ 0 w 11"/>
                <a:gd name="T3" fmla="*/ 5 h 6"/>
                <a:gd name="T4" fmla="*/ 1 w 11"/>
                <a:gd name="T5" fmla="*/ 6 h 6"/>
                <a:gd name="T6" fmla="*/ 11 w 11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4" y="0"/>
                    <a:pt x="4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4"/>
                    <a:pt x="7" y="2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5140325" y="4560887"/>
              <a:ext cx="1587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5253038" y="4541837"/>
              <a:ext cx="142875" cy="19050"/>
            </a:xfrm>
            <a:custGeom>
              <a:avLst/>
              <a:gdLst>
                <a:gd name="T0" fmla="*/ 38 w 38"/>
                <a:gd name="T1" fmla="*/ 0 h 5"/>
                <a:gd name="T2" fmla="*/ 0 w 38"/>
                <a:gd name="T3" fmla="*/ 5 h 5"/>
                <a:gd name="T4" fmla="*/ 38 w 3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5">
                  <a:moveTo>
                    <a:pt x="38" y="0"/>
                  </a:moveTo>
                  <a:cubicBezTo>
                    <a:pt x="26" y="2"/>
                    <a:pt x="11" y="3"/>
                    <a:pt x="0" y="5"/>
                  </a:cubicBezTo>
                  <a:cubicBezTo>
                    <a:pt x="13" y="4"/>
                    <a:pt x="28" y="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5418138" y="4537075"/>
              <a:ext cx="7938" cy="47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0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5486400" y="4514850"/>
              <a:ext cx="30163" cy="7938"/>
            </a:xfrm>
            <a:custGeom>
              <a:avLst/>
              <a:gdLst>
                <a:gd name="T0" fmla="*/ 0 w 19"/>
                <a:gd name="T1" fmla="*/ 5 h 5"/>
                <a:gd name="T2" fmla="*/ 19 w 19"/>
                <a:gd name="T3" fmla="*/ 0 h 5"/>
                <a:gd name="T4" fmla="*/ 19 w 19"/>
                <a:gd name="T5" fmla="*/ 0 h 5"/>
                <a:gd name="T6" fmla="*/ 0 w 1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530850" y="4508500"/>
              <a:ext cx="15875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1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4359275" y="4365625"/>
              <a:ext cx="30163" cy="14288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0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3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5049838" y="4252912"/>
              <a:ext cx="82550" cy="6350"/>
            </a:xfrm>
            <a:custGeom>
              <a:avLst/>
              <a:gdLst>
                <a:gd name="T0" fmla="*/ 8 w 22"/>
                <a:gd name="T1" fmla="*/ 2 h 2"/>
                <a:gd name="T2" fmla="*/ 22 w 22"/>
                <a:gd name="T3" fmla="*/ 0 h 2"/>
                <a:gd name="T4" fmla="*/ 0 w 22"/>
                <a:gd name="T5" fmla="*/ 0 h 2"/>
                <a:gd name="T6" fmla="*/ 8 w 2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8" y="2"/>
                  </a:moveTo>
                  <a:cubicBezTo>
                    <a:pt x="13" y="1"/>
                    <a:pt x="18" y="1"/>
                    <a:pt x="22" y="0"/>
                  </a:cubicBezTo>
                  <a:cubicBezTo>
                    <a:pt x="15" y="1"/>
                    <a:pt x="8" y="1"/>
                    <a:pt x="0" y="0"/>
                  </a:cubicBezTo>
                  <a:cubicBezTo>
                    <a:pt x="2" y="1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4746625" y="4203700"/>
              <a:ext cx="25400" cy="11113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0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5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"/>
            <p:cNvSpPr>
              <a:spLocks/>
            </p:cNvSpPr>
            <p:nvPr/>
          </p:nvSpPr>
          <p:spPr bwMode="auto">
            <a:xfrm>
              <a:off x="4700588" y="4192587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4" y="2"/>
                    <a:pt x="8" y="2"/>
                  </a:cubicBezTo>
                  <a:cubicBezTo>
                    <a:pt x="5" y="1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4"/>
            <p:cNvSpPr>
              <a:spLocks/>
            </p:cNvSpPr>
            <p:nvPr/>
          </p:nvSpPr>
          <p:spPr bwMode="auto">
            <a:xfrm>
              <a:off x="5145088" y="4233862"/>
              <a:ext cx="22225" cy="7938"/>
            </a:xfrm>
            <a:custGeom>
              <a:avLst/>
              <a:gdLst>
                <a:gd name="T0" fmla="*/ 2 w 6"/>
                <a:gd name="T1" fmla="*/ 2 h 2"/>
                <a:gd name="T2" fmla="*/ 6 w 6"/>
                <a:gd name="T3" fmla="*/ 0 h 2"/>
                <a:gd name="T4" fmla="*/ 4 w 6"/>
                <a:gd name="T5" fmla="*/ 1 h 2"/>
                <a:gd name="T6" fmla="*/ 2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5"/>
            <p:cNvSpPr>
              <a:spLocks/>
            </p:cNvSpPr>
            <p:nvPr/>
          </p:nvSpPr>
          <p:spPr bwMode="auto">
            <a:xfrm>
              <a:off x="5233988" y="4162425"/>
              <a:ext cx="90488" cy="52388"/>
            </a:xfrm>
            <a:custGeom>
              <a:avLst/>
              <a:gdLst>
                <a:gd name="T0" fmla="*/ 22 w 24"/>
                <a:gd name="T1" fmla="*/ 0 h 14"/>
                <a:gd name="T2" fmla="*/ 0 w 24"/>
                <a:gd name="T3" fmla="*/ 14 h 14"/>
                <a:gd name="T4" fmla="*/ 17 w 24"/>
                <a:gd name="T5" fmla="*/ 7 h 14"/>
                <a:gd name="T6" fmla="*/ 22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2" y="0"/>
                  </a:moveTo>
                  <a:cubicBezTo>
                    <a:pt x="15" y="5"/>
                    <a:pt x="11" y="10"/>
                    <a:pt x="0" y="14"/>
                  </a:cubicBezTo>
                  <a:cubicBezTo>
                    <a:pt x="7" y="12"/>
                    <a:pt x="13" y="10"/>
                    <a:pt x="17" y="7"/>
                  </a:cubicBezTo>
                  <a:cubicBezTo>
                    <a:pt x="20" y="5"/>
                    <a:pt x="24" y="2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5335588" y="4090987"/>
              <a:ext cx="60325" cy="52388"/>
            </a:xfrm>
            <a:custGeom>
              <a:avLst/>
              <a:gdLst>
                <a:gd name="T0" fmla="*/ 6 w 16"/>
                <a:gd name="T1" fmla="*/ 9 h 14"/>
                <a:gd name="T2" fmla="*/ 16 w 16"/>
                <a:gd name="T3" fmla="*/ 0 h 14"/>
                <a:gd name="T4" fmla="*/ 0 w 16"/>
                <a:gd name="T5" fmla="*/ 14 h 14"/>
                <a:gd name="T6" fmla="*/ 1 w 16"/>
                <a:gd name="T7" fmla="*/ 14 h 14"/>
                <a:gd name="T8" fmla="*/ 6 w 16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6" y="9"/>
                  </a:moveTo>
                  <a:cubicBezTo>
                    <a:pt x="9" y="6"/>
                    <a:pt x="13" y="3"/>
                    <a:pt x="16" y="0"/>
                  </a:cubicBezTo>
                  <a:cubicBezTo>
                    <a:pt x="7" y="4"/>
                    <a:pt x="3" y="9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7"/>
            <p:cNvSpPr>
              <a:spLocks/>
            </p:cNvSpPr>
            <p:nvPr/>
          </p:nvSpPr>
          <p:spPr bwMode="auto">
            <a:xfrm>
              <a:off x="5689600" y="4159250"/>
              <a:ext cx="25400" cy="11113"/>
            </a:xfrm>
            <a:custGeom>
              <a:avLst/>
              <a:gdLst>
                <a:gd name="T0" fmla="*/ 6 w 7"/>
                <a:gd name="T1" fmla="*/ 1 h 3"/>
                <a:gd name="T2" fmla="*/ 0 w 7"/>
                <a:gd name="T3" fmla="*/ 3 h 3"/>
                <a:gd name="T4" fmla="*/ 6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3" y="0"/>
                    <a:pt x="2" y="3"/>
                    <a:pt x="0" y="3"/>
                  </a:cubicBezTo>
                  <a:cubicBezTo>
                    <a:pt x="2" y="3"/>
                    <a:pt x="7" y="3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8"/>
            <p:cNvSpPr>
              <a:spLocks/>
            </p:cNvSpPr>
            <p:nvPr/>
          </p:nvSpPr>
          <p:spPr bwMode="auto">
            <a:xfrm>
              <a:off x="5726113" y="4159250"/>
              <a:ext cx="11113" cy="635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9"/>
            <p:cNvSpPr>
              <a:spLocks/>
            </p:cNvSpPr>
            <p:nvPr/>
          </p:nvSpPr>
          <p:spPr bwMode="auto">
            <a:xfrm>
              <a:off x="5715000" y="4151312"/>
              <a:ext cx="15875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0"/>
            <p:cNvSpPr>
              <a:spLocks/>
            </p:cNvSpPr>
            <p:nvPr/>
          </p:nvSpPr>
          <p:spPr bwMode="auto">
            <a:xfrm>
              <a:off x="5734050" y="4151312"/>
              <a:ext cx="11113" cy="317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" name="Freeform 73"/>
          <p:cNvSpPr>
            <a:spLocks noEditPoints="1"/>
          </p:cNvSpPr>
          <p:nvPr/>
        </p:nvSpPr>
        <p:spPr bwMode="auto">
          <a:xfrm>
            <a:off x="7687469" y="1056593"/>
            <a:ext cx="1423988" cy="300038"/>
          </a:xfrm>
          <a:custGeom>
            <a:avLst/>
            <a:gdLst>
              <a:gd name="T0" fmla="*/ 338 w 379"/>
              <a:gd name="T1" fmla="*/ 33 h 80"/>
              <a:gd name="T2" fmla="*/ 379 w 379"/>
              <a:gd name="T3" fmla="*/ 40 h 80"/>
              <a:gd name="T4" fmla="*/ 347 w 379"/>
              <a:gd name="T5" fmla="*/ 28 h 80"/>
              <a:gd name="T6" fmla="*/ 265 w 379"/>
              <a:gd name="T7" fmla="*/ 8 h 80"/>
              <a:gd name="T8" fmla="*/ 199 w 379"/>
              <a:gd name="T9" fmla="*/ 0 h 80"/>
              <a:gd name="T10" fmla="*/ 100 w 379"/>
              <a:gd name="T11" fmla="*/ 3 h 80"/>
              <a:gd name="T12" fmla="*/ 5 w 379"/>
              <a:gd name="T13" fmla="*/ 26 h 80"/>
              <a:gd name="T14" fmla="*/ 3 w 379"/>
              <a:gd name="T15" fmla="*/ 34 h 80"/>
              <a:gd name="T16" fmla="*/ 7 w 379"/>
              <a:gd name="T17" fmla="*/ 60 h 80"/>
              <a:gd name="T18" fmla="*/ 21 w 379"/>
              <a:gd name="T19" fmla="*/ 71 h 80"/>
              <a:gd name="T20" fmla="*/ 103 w 379"/>
              <a:gd name="T21" fmla="*/ 76 h 80"/>
              <a:gd name="T22" fmla="*/ 137 w 379"/>
              <a:gd name="T23" fmla="*/ 72 h 80"/>
              <a:gd name="T24" fmla="*/ 147 w 379"/>
              <a:gd name="T25" fmla="*/ 69 h 80"/>
              <a:gd name="T26" fmla="*/ 185 w 379"/>
              <a:gd name="T27" fmla="*/ 63 h 80"/>
              <a:gd name="T28" fmla="*/ 205 w 379"/>
              <a:gd name="T29" fmla="*/ 62 h 80"/>
              <a:gd name="T30" fmla="*/ 257 w 379"/>
              <a:gd name="T31" fmla="*/ 53 h 80"/>
              <a:gd name="T32" fmla="*/ 271 w 379"/>
              <a:gd name="T33" fmla="*/ 53 h 80"/>
              <a:gd name="T34" fmla="*/ 255 w 379"/>
              <a:gd name="T35" fmla="*/ 48 h 80"/>
              <a:gd name="T36" fmla="*/ 259 w 379"/>
              <a:gd name="T37" fmla="*/ 45 h 80"/>
              <a:gd name="T38" fmla="*/ 266 w 379"/>
              <a:gd name="T39" fmla="*/ 44 h 80"/>
              <a:gd name="T40" fmla="*/ 272 w 379"/>
              <a:gd name="T41" fmla="*/ 45 h 80"/>
              <a:gd name="T42" fmla="*/ 271 w 379"/>
              <a:gd name="T43" fmla="*/ 44 h 80"/>
              <a:gd name="T44" fmla="*/ 302 w 379"/>
              <a:gd name="T45" fmla="*/ 43 h 80"/>
              <a:gd name="T46" fmla="*/ 297 w 379"/>
              <a:gd name="T47" fmla="*/ 42 h 80"/>
              <a:gd name="T48" fmla="*/ 302 w 379"/>
              <a:gd name="T49" fmla="*/ 37 h 80"/>
              <a:gd name="T50" fmla="*/ 303 w 379"/>
              <a:gd name="T51" fmla="*/ 38 h 80"/>
              <a:gd name="T52" fmla="*/ 302 w 379"/>
              <a:gd name="T53" fmla="*/ 40 h 80"/>
              <a:gd name="T54" fmla="*/ 317 w 379"/>
              <a:gd name="T55" fmla="*/ 42 h 80"/>
              <a:gd name="T56" fmla="*/ 314 w 379"/>
              <a:gd name="T57" fmla="*/ 40 h 80"/>
              <a:gd name="T58" fmla="*/ 325 w 379"/>
              <a:gd name="T59" fmla="*/ 40 h 80"/>
              <a:gd name="T60" fmla="*/ 327 w 379"/>
              <a:gd name="T61" fmla="*/ 37 h 80"/>
              <a:gd name="T62" fmla="*/ 341 w 379"/>
              <a:gd name="T63" fmla="*/ 38 h 80"/>
              <a:gd name="T64" fmla="*/ 356 w 379"/>
              <a:gd name="T65" fmla="*/ 39 h 80"/>
              <a:gd name="T66" fmla="*/ 338 w 379"/>
              <a:gd name="T67" fmla="*/ 33 h 80"/>
              <a:gd name="T68" fmla="*/ 302 w 379"/>
              <a:gd name="T69" fmla="*/ 34 h 80"/>
              <a:gd name="T70" fmla="*/ 300 w 379"/>
              <a:gd name="T71" fmla="*/ 34 h 80"/>
              <a:gd name="T72" fmla="*/ 303 w 379"/>
              <a:gd name="T73" fmla="*/ 33 h 80"/>
              <a:gd name="T74" fmla="*/ 302 w 379"/>
              <a:gd name="T75" fmla="*/ 3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9" h="80">
                <a:moveTo>
                  <a:pt x="338" y="33"/>
                </a:moveTo>
                <a:cubicBezTo>
                  <a:pt x="351" y="34"/>
                  <a:pt x="365" y="38"/>
                  <a:pt x="379" y="40"/>
                </a:cubicBezTo>
                <a:cubicBezTo>
                  <a:pt x="369" y="36"/>
                  <a:pt x="358" y="31"/>
                  <a:pt x="347" y="28"/>
                </a:cubicBezTo>
                <a:cubicBezTo>
                  <a:pt x="265" y="8"/>
                  <a:pt x="265" y="8"/>
                  <a:pt x="265" y="8"/>
                </a:cubicBezTo>
                <a:cubicBezTo>
                  <a:pt x="244" y="4"/>
                  <a:pt x="221" y="1"/>
                  <a:pt x="199" y="0"/>
                </a:cubicBezTo>
                <a:cubicBezTo>
                  <a:pt x="100" y="3"/>
                  <a:pt x="100" y="3"/>
                  <a:pt x="100" y="3"/>
                </a:cubicBezTo>
                <a:cubicBezTo>
                  <a:pt x="67" y="1"/>
                  <a:pt x="36" y="9"/>
                  <a:pt x="5" y="26"/>
                </a:cubicBezTo>
                <a:cubicBezTo>
                  <a:pt x="3" y="28"/>
                  <a:pt x="2" y="31"/>
                  <a:pt x="3" y="34"/>
                </a:cubicBezTo>
                <a:cubicBezTo>
                  <a:pt x="0" y="44"/>
                  <a:pt x="4" y="53"/>
                  <a:pt x="7" y="60"/>
                </a:cubicBezTo>
                <a:cubicBezTo>
                  <a:pt x="11" y="66"/>
                  <a:pt x="17" y="65"/>
                  <a:pt x="21" y="71"/>
                </a:cubicBezTo>
                <a:cubicBezTo>
                  <a:pt x="48" y="80"/>
                  <a:pt x="76" y="76"/>
                  <a:pt x="103" y="76"/>
                </a:cubicBezTo>
                <a:cubicBezTo>
                  <a:pt x="115" y="76"/>
                  <a:pt x="126" y="70"/>
                  <a:pt x="137" y="72"/>
                </a:cubicBezTo>
                <a:cubicBezTo>
                  <a:pt x="141" y="65"/>
                  <a:pt x="143" y="72"/>
                  <a:pt x="147" y="69"/>
                </a:cubicBezTo>
                <a:cubicBezTo>
                  <a:pt x="160" y="66"/>
                  <a:pt x="173" y="66"/>
                  <a:pt x="185" y="63"/>
                </a:cubicBezTo>
                <a:cubicBezTo>
                  <a:pt x="191" y="67"/>
                  <a:pt x="198" y="57"/>
                  <a:pt x="205" y="62"/>
                </a:cubicBezTo>
                <a:cubicBezTo>
                  <a:pt x="221" y="55"/>
                  <a:pt x="240" y="55"/>
                  <a:pt x="257" y="53"/>
                </a:cubicBezTo>
                <a:cubicBezTo>
                  <a:pt x="261" y="53"/>
                  <a:pt x="266" y="54"/>
                  <a:pt x="271" y="53"/>
                </a:cubicBezTo>
                <a:cubicBezTo>
                  <a:pt x="266" y="50"/>
                  <a:pt x="259" y="53"/>
                  <a:pt x="255" y="48"/>
                </a:cubicBezTo>
                <a:cubicBezTo>
                  <a:pt x="256" y="44"/>
                  <a:pt x="258" y="48"/>
                  <a:pt x="259" y="45"/>
                </a:cubicBezTo>
                <a:cubicBezTo>
                  <a:pt x="261" y="43"/>
                  <a:pt x="264" y="47"/>
                  <a:pt x="266" y="44"/>
                </a:cubicBezTo>
                <a:cubicBezTo>
                  <a:pt x="267" y="47"/>
                  <a:pt x="272" y="46"/>
                  <a:pt x="272" y="45"/>
                </a:cubicBezTo>
                <a:cubicBezTo>
                  <a:pt x="271" y="44"/>
                  <a:pt x="271" y="44"/>
                  <a:pt x="271" y="44"/>
                </a:cubicBezTo>
                <a:cubicBezTo>
                  <a:pt x="282" y="42"/>
                  <a:pt x="292" y="43"/>
                  <a:pt x="302" y="43"/>
                </a:cubicBezTo>
                <a:cubicBezTo>
                  <a:pt x="301" y="43"/>
                  <a:pt x="298" y="44"/>
                  <a:pt x="297" y="42"/>
                </a:cubicBezTo>
                <a:cubicBezTo>
                  <a:pt x="298" y="39"/>
                  <a:pt x="301" y="42"/>
                  <a:pt x="302" y="37"/>
                </a:cubicBezTo>
                <a:cubicBezTo>
                  <a:pt x="303" y="37"/>
                  <a:pt x="303" y="37"/>
                  <a:pt x="303" y="38"/>
                </a:cubicBezTo>
                <a:cubicBezTo>
                  <a:pt x="302" y="40"/>
                  <a:pt x="302" y="40"/>
                  <a:pt x="302" y="40"/>
                </a:cubicBezTo>
                <a:cubicBezTo>
                  <a:pt x="307" y="42"/>
                  <a:pt x="312" y="42"/>
                  <a:pt x="317" y="42"/>
                </a:cubicBezTo>
                <a:cubicBezTo>
                  <a:pt x="314" y="40"/>
                  <a:pt x="314" y="40"/>
                  <a:pt x="314" y="40"/>
                </a:cubicBezTo>
                <a:cubicBezTo>
                  <a:pt x="317" y="38"/>
                  <a:pt x="322" y="37"/>
                  <a:pt x="325" y="40"/>
                </a:cubicBezTo>
                <a:cubicBezTo>
                  <a:pt x="327" y="37"/>
                  <a:pt x="327" y="37"/>
                  <a:pt x="327" y="37"/>
                </a:cubicBezTo>
                <a:cubicBezTo>
                  <a:pt x="331" y="39"/>
                  <a:pt x="338" y="43"/>
                  <a:pt x="341" y="38"/>
                </a:cubicBezTo>
                <a:cubicBezTo>
                  <a:pt x="346" y="37"/>
                  <a:pt x="353" y="40"/>
                  <a:pt x="356" y="39"/>
                </a:cubicBezTo>
                <a:cubicBezTo>
                  <a:pt x="350" y="36"/>
                  <a:pt x="343" y="40"/>
                  <a:pt x="338" y="33"/>
                </a:cubicBezTo>
                <a:close/>
                <a:moveTo>
                  <a:pt x="302" y="34"/>
                </a:moveTo>
                <a:cubicBezTo>
                  <a:pt x="300" y="34"/>
                  <a:pt x="300" y="34"/>
                  <a:pt x="300" y="34"/>
                </a:cubicBezTo>
                <a:cubicBezTo>
                  <a:pt x="303" y="33"/>
                  <a:pt x="303" y="33"/>
                  <a:pt x="303" y="33"/>
                </a:cubicBezTo>
                <a:lnTo>
                  <a:pt x="30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91"/>
          <p:cNvSpPr>
            <a:spLocks noEditPoints="1"/>
          </p:cNvSpPr>
          <p:nvPr/>
        </p:nvSpPr>
        <p:spPr bwMode="auto">
          <a:xfrm>
            <a:off x="5310188" y="2412545"/>
            <a:ext cx="1674813" cy="263525"/>
          </a:xfrm>
          <a:custGeom>
            <a:avLst/>
            <a:gdLst>
              <a:gd name="T0" fmla="*/ 380 w 446"/>
              <a:gd name="T1" fmla="*/ 50 h 70"/>
              <a:gd name="T2" fmla="*/ 409 w 446"/>
              <a:gd name="T3" fmla="*/ 48 h 70"/>
              <a:gd name="T4" fmla="*/ 446 w 446"/>
              <a:gd name="T5" fmla="*/ 44 h 70"/>
              <a:gd name="T6" fmla="*/ 439 w 446"/>
              <a:gd name="T7" fmla="*/ 40 h 70"/>
              <a:gd name="T8" fmla="*/ 416 w 446"/>
              <a:gd name="T9" fmla="*/ 37 h 70"/>
              <a:gd name="T10" fmla="*/ 423 w 446"/>
              <a:gd name="T11" fmla="*/ 36 h 70"/>
              <a:gd name="T12" fmla="*/ 428 w 446"/>
              <a:gd name="T13" fmla="*/ 32 h 70"/>
              <a:gd name="T14" fmla="*/ 419 w 446"/>
              <a:gd name="T15" fmla="*/ 30 h 70"/>
              <a:gd name="T16" fmla="*/ 403 w 446"/>
              <a:gd name="T17" fmla="*/ 29 h 70"/>
              <a:gd name="T18" fmla="*/ 423 w 446"/>
              <a:gd name="T19" fmla="*/ 27 h 70"/>
              <a:gd name="T20" fmla="*/ 415 w 446"/>
              <a:gd name="T21" fmla="*/ 21 h 70"/>
              <a:gd name="T22" fmla="*/ 372 w 446"/>
              <a:gd name="T23" fmla="*/ 18 h 70"/>
              <a:gd name="T24" fmla="*/ 343 w 446"/>
              <a:gd name="T25" fmla="*/ 16 h 70"/>
              <a:gd name="T26" fmla="*/ 328 w 446"/>
              <a:gd name="T27" fmla="*/ 14 h 70"/>
              <a:gd name="T28" fmla="*/ 344 w 446"/>
              <a:gd name="T29" fmla="*/ 10 h 70"/>
              <a:gd name="T30" fmla="*/ 330 w 446"/>
              <a:gd name="T31" fmla="*/ 8 h 70"/>
              <a:gd name="T32" fmla="*/ 353 w 446"/>
              <a:gd name="T33" fmla="*/ 6 h 70"/>
              <a:gd name="T34" fmla="*/ 307 w 446"/>
              <a:gd name="T35" fmla="*/ 3 h 70"/>
              <a:gd name="T36" fmla="*/ 302 w 446"/>
              <a:gd name="T37" fmla="*/ 3 h 70"/>
              <a:gd name="T38" fmla="*/ 118 w 446"/>
              <a:gd name="T39" fmla="*/ 1 h 70"/>
              <a:gd name="T40" fmla="*/ 35 w 446"/>
              <a:gd name="T41" fmla="*/ 1 h 70"/>
              <a:gd name="T42" fmla="*/ 37 w 446"/>
              <a:gd name="T43" fmla="*/ 2 h 70"/>
              <a:gd name="T44" fmla="*/ 51 w 446"/>
              <a:gd name="T45" fmla="*/ 5 h 70"/>
              <a:gd name="T46" fmla="*/ 26 w 446"/>
              <a:gd name="T47" fmla="*/ 6 h 70"/>
              <a:gd name="T48" fmla="*/ 44 w 446"/>
              <a:gd name="T49" fmla="*/ 9 h 70"/>
              <a:gd name="T50" fmla="*/ 14 w 446"/>
              <a:gd name="T51" fmla="*/ 16 h 70"/>
              <a:gd name="T52" fmla="*/ 10 w 446"/>
              <a:gd name="T53" fmla="*/ 36 h 70"/>
              <a:gd name="T54" fmla="*/ 8 w 446"/>
              <a:gd name="T55" fmla="*/ 58 h 70"/>
              <a:gd name="T56" fmla="*/ 257 w 446"/>
              <a:gd name="T57" fmla="*/ 68 h 70"/>
              <a:gd name="T58" fmla="*/ 385 w 446"/>
              <a:gd name="T59" fmla="*/ 60 h 70"/>
              <a:gd name="T60" fmla="*/ 435 w 446"/>
              <a:gd name="T61" fmla="*/ 55 h 70"/>
              <a:gd name="T62" fmla="*/ 446 w 446"/>
              <a:gd name="T63" fmla="*/ 53 h 70"/>
              <a:gd name="T64" fmla="*/ 430 w 446"/>
              <a:gd name="T65" fmla="*/ 50 h 70"/>
              <a:gd name="T66" fmla="*/ 412 w 446"/>
              <a:gd name="T67" fmla="*/ 26 h 70"/>
              <a:gd name="T68" fmla="*/ 390 w 446"/>
              <a:gd name="T69" fmla="*/ 2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6" h="70">
                <a:moveTo>
                  <a:pt x="430" y="50"/>
                </a:moveTo>
                <a:cubicBezTo>
                  <a:pt x="380" y="50"/>
                  <a:pt x="380" y="50"/>
                  <a:pt x="380" y="50"/>
                </a:cubicBezTo>
                <a:cubicBezTo>
                  <a:pt x="378" y="49"/>
                  <a:pt x="378" y="49"/>
                  <a:pt x="378" y="49"/>
                </a:cubicBezTo>
                <a:cubicBezTo>
                  <a:pt x="388" y="48"/>
                  <a:pt x="398" y="48"/>
                  <a:pt x="409" y="48"/>
                </a:cubicBezTo>
                <a:cubicBezTo>
                  <a:pt x="407" y="48"/>
                  <a:pt x="405" y="47"/>
                  <a:pt x="403" y="47"/>
                </a:cubicBezTo>
                <a:cubicBezTo>
                  <a:pt x="418" y="45"/>
                  <a:pt x="433" y="48"/>
                  <a:pt x="446" y="44"/>
                </a:cubicBezTo>
                <a:cubicBezTo>
                  <a:pt x="431" y="42"/>
                  <a:pt x="416" y="43"/>
                  <a:pt x="401" y="41"/>
                </a:cubicBezTo>
                <a:cubicBezTo>
                  <a:pt x="415" y="40"/>
                  <a:pt x="425" y="40"/>
                  <a:pt x="439" y="40"/>
                </a:cubicBezTo>
                <a:cubicBezTo>
                  <a:pt x="430" y="39"/>
                  <a:pt x="421" y="39"/>
                  <a:pt x="413" y="38"/>
                </a:cubicBezTo>
                <a:cubicBezTo>
                  <a:pt x="416" y="37"/>
                  <a:pt x="416" y="37"/>
                  <a:pt x="416" y="37"/>
                </a:cubicBezTo>
                <a:cubicBezTo>
                  <a:pt x="412" y="36"/>
                  <a:pt x="406" y="38"/>
                  <a:pt x="402" y="36"/>
                </a:cubicBezTo>
                <a:cubicBezTo>
                  <a:pt x="409" y="35"/>
                  <a:pt x="416" y="36"/>
                  <a:pt x="423" y="36"/>
                </a:cubicBezTo>
                <a:cubicBezTo>
                  <a:pt x="410" y="35"/>
                  <a:pt x="398" y="34"/>
                  <a:pt x="385" y="34"/>
                </a:cubicBezTo>
                <a:cubicBezTo>
                  <a:pt x="400" y="33"/>
                  <a:pt x="414" y="33"/>
                  <a:pt x="428" y="32"/>
                </a:cubicBezTo>
                <a:cubicBezTo>
                  <a:pt x="421" y="32"/>
                  <a:pt x="413" y="31"/>
                  <a:pt x="405" y="31"/>
                </a:cubicBezTo>
                <a:cubicBezTo>
                  <a:pt x="410" y="30"/>
                  <a:pt x="416" y="30"/>
                  <a:pt x="419" y="30"/>
                </a:cubicBezTo>
                <a:cubicBezTo>
                  <a:pt x="414" y="30"/>
                  <a:pt x="408" y="31"/>
                  <a:pt x="403" y="29"/>
                </a:cubicBezTo>
                <a:cubicBezTo>
                  <a:pt x="403" y="29"/>
                  <a:pt x="403" y="29"/>
                  <a:pt x="403" y="29"/>
                </a:cubicBezTo>
                <a:cubicBezTo>
                  <a:pt x="411" y="28"/>
                  <a:pt x="419" y="29"/>
                  <a:pt x="426" y="27"/>
                </a:cubicBezTo>
                <a:cubicBezTo>
                  <a:pt x="425" y="26"/>
                  <a:pt x="424" y="27"/>
                  <a:pt x="423" y="27"/>
                </a:cubicBezTo>
                <a:cubicBezTo>
                  <a:pt x="414" y="23"/>
                  <a:pt x="403" y="25"/>
                  <a:pt x="392" y="24"/>
                </a:cubicBezTo>
                <a:cubicBezTo>
                  <a:pt x="400" y="23"/>
                  <a:pt x="407" y="21"/>
                  <a:pt x="415" y="21"/>
                </a:cubicBezTo>
                <a:cubicBezTo>
                  <a:pt x="400" y="19"/>
                  <a:pt x="384" y="20"/>
                  <a:pt x="368" y="19"/>
                </a:cubicBezTo>
                <a:cubicBezTo>
                  <a:pt x="369" y="18"/>
                  <a:pt x="371" y="18"/>
                  <a:pt x="372" y="18"/>
                </a:cubicBezTo>
                <a:cubicBezTo>
                  <a:pt x="364" y="17"/>
                  <a:pt x="353" y="18"/>
                  <a:pt x="343" y="16"/>
                </a:cubicBezTo>
                <a:cubicBezTo>
                  <a:pt x="343" y="16"/>
                  <a:pt x="343" y="16"/>
                  <a:pt x="343" y="16"/>
                </a:cubicBezTo>
                <a:cubicBezTo>
                  <a:pt x="350" y="16"/>
                  <a:pt x="350" y="16"/>
                  <a:pt x="350" y="16"/>
                </a:cubicBezTo>
                <a:cubicBezTo>
                  <a:pt x="342" y="16"/>
                  <a:pt x="336" y="14"/>
                  <a:pt x="328" y="14"/>
                </a:cubicBezTo>
                <a:cubicBezTo>
                  <a:pt x="337" y="13"/>
                  <a:pt x="346" y="12"/>
                  <a:pt x="355" y="12"/>
                </a:cubicBezTo>
                <a:cubicBezTo>
                  <a:pt x="351" y="11"/>
                  <a:pt x="347" y="12"/>
                  <a:pt x="344" y="10"/>
                </a:cubicBezTo>
                <a:cubicBezTo>
                  <a:pt x="335" y="10"/>
                  <a:pt x="327" y="9"/>
                  <a:pt x="318" y="9"/>
                </a:cubicBezTo>
                <a:cubicBezTo>
                  <a:pt x="322" y="8"/>
                  <a:pt x="326" y="8"/>
                  <a:pt x="330" y="8"/>
                </a:cubicBezTo>
                <a:cubicBezTo>
                  <a:pt x="329" y="7"/>
                  <a:pt x="326" y="8"/>
                  <a:pt x="326" y="7"/>
                </a:cubicBezTo>
                <a:cubicBezTo>
                  <a:pt x="334" y="7"/>
                  <a:pt x="344" y="7"/>
                  <a:pt x="353" y="6"/>
                </a:cubicBezTo>
                <a:cubicBezTo>
                  <a:pt x="353" y="6"/>
                  <a:pt x="353" y="6"/>
                  <a:pt x="353" y="6"/>
                </a:cubicBezTo>
                <a:cubicBezTo>
                  <a:pt x="339" y="4"/>
                  <a:pt x="321" y="5"/>
                  <a:pt x="307" y="3"/>
                </a:cubicBezTo>
                <a:cubicBezTo>
                  <a:pt x="305" y="2"/>
                  <a:pt x="305" y="4"/>
                  <a:pt x="303" y="3"/>
                </a:cubicBezTo>
                <a:cubicBezTo>
                  <a:pt x="303" y="3"/>
                  <a:pt x="302" y="3"/>
                  <a:pt x="302" y="3"/>
                </a:cubicBezTo>
                <a:cubicBezTo>
                  <a:pt x="278" y="1"/>
                  <a:pt x="252" y="1"/>
                  <a:pt x="228" y="0"/>
                </a:cubicBezTo>
                <a:cubicBezTo>
                  <a:pt x="118" y="1"/>
                  <a:pt x="118" y="1"/>
                  <a:pt x="118" y="1"/>
                </a:cubicBezTo>
                <a:cubicBezTo>
                  <a:pt x="47" y="0"/>
                  <a:pt x="47" y="0"/>
                  <a:pt x="47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6" y="2"/>
                  <a:pt x="37" y="2"/>
                </a:cubicBezTo>
                <a:cubicBezTo>
                  <a:pt x="36" y="3"/>
                  <a:pt x="32" y="2"/>
                  <a:pt x="32" y="3"/>
                </a:cubicBezTo>
                <a:cubicBezTo>
                  <a:pt x="38" y="4"/>
                  <a:pt x="46" y="3"/>
                  <a:pt x="51" y="5"/>
                </a:cubicBezTo>
                <a:cubicBezTo>
                  <a:pt x="44" y="5"/>
                  <a:pt x="38" y="5"/>
                  <a:pt x="30" y="5"/>
                </a:cubicBezTo>
                <a:cubicBezTo>
                  <a:pt x="29" y="5"/>
                  <a:pt x="29" y="6"/>
                  <a:pt x="26" y="6"/>
                </a:cubicBezTo>
                <a:cubicBezTo>
                  <a:pt x="23" y="7"/>
                  <a:pt x="19" y="7"/>
                  <a:pt x="17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39" y="10"/>
                  <a:pt x="33" y="9"/>
                  <a:pt x="29" y="10"/>
                </a:cubicBezTo>
                <a:cubicBezTo>
                  <a:pt x="21" y="9"/>
                  <a:pt x="19" y="14"/>
                  <a:pt x="14" y="16"/>
                </a:cubicBezTo>
                <a:cubicBezTo>
                  <a:pt x="6" y="21"/>
                  <a:pt x="8" y="27"/>
                  <a:pt x="7" y="32"/>
                </a:cubicBezTo>
                <a:cubicBezTo>
                  <a:pt x="10" y="33"/>
                  <a:pt x="10" y="35"/>
                  <a:pt x="10" y="36"/>
                </a:cubicBezTo>
                <a:cubicBezTo>
                  <a:pt x="0" y="41"/>
                  <a:pt x="17" y="47"/>
                  <a:pt x="4" y="50"/>
                </a:cubicBezTo>
                <a:cubicBezTo>
                  <a:pt x="5" y="53"/>
                  <a:pt x="5" y="56"/>
                  <a:pt x="8" y="58"/>
                </a:cubicBezTo>
                <a:cubicBezTo>
                  <a:pt x="55" y="60"/>
                  <a:pt x="102" y="65"/>
                  <a:pt x="150" y="65"/>
                </a:cubicBezTo>
                <a:cubicBezTo>
                  <a:pt x="257" y="68"/>
                  <a:pt x="257" y="68"/>
                  <a:pt x="257" y="68"/>
                </a:cubicBezTo>
                <a:cubicBezTo>
                  <a:pt x="310" y="70"/>
                  <a:pt x="365" y="65"/>
                  <a:pt x="417" y="60"/>
                </a:cubicBezTo>
                <a:cubicBezTo>
                  <a:pt x="407" y="60"/>
                  <a:pt x="395" y="61"/>
                  <a:pt x="385" y="60"/>
                </a:cubicBezTo>
                <a:cubicBezTo>
                  <a:pt x="393" y="58"/>
                  <a:pt x="403" y="58"/>
                  <a:pt x="412" y="57"/>
                </a:cubicBezTo>
                <a:cubicBezTo>
                  <a:pt x="418" y="55"/>
                  <a:pt x="428" y="56"/>
                  <a:pt x="435" y="55"/>
                </a:cubicBezTo>
                <a:cubicBezTo>
                  <a:pt x="419" y="55"/>
                  <a:pt x="419" y="55"/>
                  <a:pt x="419" y="55"/>
                </a:cubicBezTo>
                <a:cubicBezTo>
                  <a:pt x="428" y="55"/>
                  <a:pt x="437" y="52"/>
                  <a:pt x="446" y="53"/>
                </a:cubicBezTo>
                <a:cubicBezTo>
                  <a:pt x="436" y="52"/>
                  <a:pt x="424" y="52"/>
                  <a:pt x="413" y="52"/>
                </a:cubicBezTo>
                <a:cubicBezTo>
                  <a:pt x="418" y="51"/>
                  <a:pt x="425" y="51"/>
                  <a:pt x="430" y="50"/>
                </a:cubicBezTo>
                <a:close/>
                <a:moveTo>
                  <a:pt x="390" y="26"/>
                </a:moveTo>
                <a:cubicBezTo>
                  <a:pt x="397" y="26"/>
                  <a:pt x="405" y="26"/>
                  <a:pt x="412" y="26"/>
                </a:cubicBezTo>
                <a:cubicBezTo>
                  <a:pt x="412" y="27"/>
                  <a:pt x="412" y="27"/>
                  <a:pt x="412" y="27"/>
                </a:cubicBezTo>
                <a:cubicBezTo>
                  <a:pt x="390" y="27"/>
                  <a:pt x="390" y="27"/>
                  <a:pt x="390" y="27"/>
                </a:cubicBezTo>
                <a:lnTo>
                  <a:pt x="39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97"/>
          <p:cNvSpPr>
            <a:spLocks noEditPoints="1"/>
          </p:cNvSpPr>
          <p:nvPr/>
        </p:nvSpPr>
        <p:spPr bwMode="auto">
          <a:xfrm>
            <a:off x="5326063" y="3092902"/>
            <a:ext cx="1741488" cy="269875"/>
          </a:xfrm>
          <a:custGeom>
            <a:avLst/>
            <a:gdLst>
              <a:gd name="T0" fmla="*/ 411 w 464"/>
              <a:gd name="T1" fmla="*/ 53 h 72"/>
              <a:gd name="T2" fmla="*/ 429 w 464"/>
              <a:gd name="T3" fmla="*/ 50 h 72"/>
              <a:gd name="T4" fmla="*/ 429 w 464"/>
              <a:gd name="T5" fmla="*/ 50 h 72"/>
              <a:gd name="T6" fmla="*/ 427 w 464"/>
              <a:gd name="T7" fmla="*/ 48 h 72"/>
              <a:gd name="T8" fmla="*/ 419 w 464"/>
              <a:gd name="T9" fmla="*/ 47 h 72"/>
              <a:gd name="T10" fmla="*/ 464 w 464"/>
              <a:gd name="T11" fmla="*/ 44 h 72"/>
              <a:gd name="T12" fmla="*/ 459 w 464"/>
              <a:gd name="T13" fmla="*/ 40 h 72"/>
              <a:gd name="T14" fmla="*/ 419 w 464"/>
              <a:gd name="T15" fmla="*/ 39 h 72"/>
              <a:gd name="T16" fmla="*/ 430 w 464"/>
              <a:gd name="T17" fmla="*/ 37 h 72"/>
              <a:gd name="T18" fmla="*/ 420 w 464"/>
              <a:gd name="T19" fmla="*/ 37 h 72"/>
              <a:gd name="T20" fmla="*/ 389 w 464"/>
              <a:gd name="T21" fmla="*/ 35 h 72"/>
              <a:gd name="T22" fmla="*/ 409 w 464"/>
              <a:gd name="T23" fmla="*/ 33 h 72"/>
              <a:gd name="T24" fmla="*/ 408 w 464"/>
              <a:gd name="T25" fmla="*/ 31 h 72"/>
              <a:gd name="T26" fmla="*/ 409 w 464"/>
              <a:gd name="T27" fmla="*/ 29 h 72"/>
              <a:gd name="T28" fmla="*/ 401 w 464"/>
              <a:gd name="T29" fmla="*/ 27 h 72"/>
              <a:gd name="T30" fmla="*/ 412 w 464"/>
              <a:gd name="T31" fmla="*/ 25 h 72"/>
              <a:gd name="T32" fmla="*/ 418 w 464"/>
              <a:gd name="T33" fmla="*/ 24 h 72"/>
              <a:gd name="T34" fmla="*/ 402 w 464"/>
              <a:gd name="T35" fmla="*/ 21 h 72"/>
              <a:gd name="T36" fmla="*/ 390 w 464"/>
              <a:gd name="T37" fmla="*/ 20 h 72"/>
              <a:gd name="T38" fmla="*/ 391 w 464"/>
              <a:gd name="T39" fmla="*/ 19 h 72"/>
              <a:gd name="T40" fmla="*/ 367 w 464"/>
              <a:gd name="T41" fmla="*/ 16 h 72"/>
              <a:gd name="T42" fmla="*/ 332 w 464"/>
              <a:gd name="T43" fmla="*/ 14 h 72"/>
              <a:gd name="T44" fmla="*/ 319 w 464"/>
              <a:gd name="T45" fmla="*/ 13 h 72"/>
              <a:gd name="T46" fmla="*/ 331 w 464"/>
              <a:gd name="T47" fmla="*/ 12 h 72"/>
              <a:gd name="T48" fmla="*/ 337 w 464"/>
              <a:gd name="T49" fmla="*/ 12 h 72"/>
              <a:gd name="T50" fmla="*/ 328 w 464"/>
              <a:gd name="T51" fmla="*/ 9 h 72"/>
              <a:gd name="T52" fmla="*/ 208 w 464"/>
              <a:gd name="T53" fmla="*/ 8 h 72"/>
              <a:gd name="T54" fmla="*/ 288 w 464"/>
              <a:gd name="T55" fmla="*/ 7 h 72"/>
              <a:gd name="T56" fmla="*/ 314 w 464"/>
              <a:gd name="T57" fmla="*/ 6 h 72"/>
              <a:gd name="T58" fmla="*/ 359 w 464"/>
              <a:gd name="T59" fmla="*/ 5 h 72"/>
              <a:gd name="T60" fmla="*/ 226 w 464"/>
              <a:gd name="T61" fmla="*/ 2 h 72"/>
              <a:gd name="T62" fmla="*/ 325 w 464"/>
              <a:gd name="T63" fmla="*/ 2 h 72"/>
              <a:gd name="T64" fmla="*/ 123 w 464"/>
              <a:gd name="T65" fmla="*/ 2 h 72"/>
              <a:gd name="T66" fmla="*/ 8 w 464"/>
              <a:gd name="T67" fmla="*/ 9 h 72"/>
              <a:gd name="T68" fmla="*/ 5 w 464"/>
              <a:gd name="T69" fmla="*/ 12 h 72"/>
              <a:gd name="T70" fmla="*/ 19 w 464"/>
              <a:gd name="T71" fmla="*/ 13 h 72"/>
              <a:gd name="T72" fmla="*/ 2 w 464"/>
              <a:gd name="T73" fmla="*/ 17 h 72"/>
              <a:gd name="T74" fmla="*/ 6 w 464"/>
              <a:gd name="T75" fmla="*/ 19 h 72"/>
              <a:gd name="T76" fmla="*/ 8 w 464"/>
              <a:gd name="T77" fmla="*/ 21 h 72"/>
              <a:gd name="T78" fmla="*/ 0 w 464"/>
              <a:gd name="T79" fmla="*/ 30 h 72"/>
              <a:gd name="T80" fmla="*/ 3 w 464"/>
              <a:gd name="T81" fmla="*/ 40 h 72"/>
              <a:gd name="T82" fmla="*/ 3 w 464"/>
              <a:gd name="T83" fmla="*/ 43 h 72"/>
              <a:gd name="T84" fmla="*/ 3 w 464"/>
              <a:gd name="T85" fmla="*/ 47 h 72"/>
              <a:gd name="T86" fmla="*/ 6 w 464"/>
              <a:gd name="T87" fmla="*/ 54 h 72"/>
              <a:gd name="T88" fmla="*/ 3 w 464"/>
              <a:gd name="T89" fmla="*/ 59 h 72"/>
              <a:gd name="T90" fmla="*/ 7 w 464"/>
              <a:gd name="T91" fmla="*/ 63 h 72"/>
              <a:gd name="T92" fmla="*/ 137 w 464"/>
              <a:gd name="T93" fmla="*/ 70 h 72"/>
              <a:gd name="T94" fmla="*/ 328 w 464"/>
              <a:gd name="T95" fmla="*/ 68 h 72"/>
              <a:gd name="T96" fmla="*/ 395 w 464"/>
              <a:gd name="T97" fmla="*/ 62 h 72"/>
              <a:gd name="T98" fmla="*/ 426 w 464"/>
              <a:gd name="T99" fmla="*/ 57 h 72"/>
              <a:gd name="T100" fmla="*/ 432 w 464"/>
              <a:gd name="T101" fmla="*/ 56 h 72"/>
              <a:gd name="T102" fmla="*/ 432 w 464"/>
              <a:gd name="T103" fmla="*/ 55 h 72"/>
              <a:gd name="T104" fmla="*/ 309 w 464"/>
              <a:gd name="T105" fmla="*/ 12 h 72"/>
              <a:gd name="T106" fmla="*/ 308 w 464"/>
              <a:gd name="T107" fmla="*/ 1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4" h="72">
                <a:moveTo>
                  <a:pt x="462" y="53"/>
                </a:moveTo>
                <a:cubicBezTo>
                  <a:pt x="445" y="52"/>
                  <a:pt x="428" y="53"/>
                  <a:pt x="411" y="53"/>
                </a:cubicBezTo>
                <a:cubicBezTo>
                  <a:pt x="409" y="52"/>
                  <a:pt x="409" y="52"/>
                  <a:pt x="409" y="52"/>
                </a:cubicBezTo>
                <a:cubicBezTo>
                  <a:pt x="415" y="50"/>
                  <a:pt x="424" y="51"/>
                  <a:pt x="429" y="50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29" y="50"/>
                  <a:pt x="429" y="50"/>
                  <a:pt x="429" y="50"/>
                </a:cubicBezTo>
                <a:cubicBezTo>
                  <a:pt x="430" y="49"/>
                  <a:pt x="433" y="49"/>
                  <a:pt x="434" y="49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37" y="47"/>
                  <a:pt x="447" y="47"/>
                  <a:pt x="457" y="47"/>
                </a:cubicBezTo>
                <a:cubicBezTo>
                  <a:pt x="446" y="46"/>
                  <a:pt x="430" y="47"/>
                  <a:pt x="419" y="47"/>
                </a:cubicBezTo>
                <a:cubicBezTo>
                  <a:pt x="426" y="45"/>
                  <a:pt x="434" y="45"/>
                  <a:pt x="441" y="45"/>
                </a:cubicBezTo>
                <a:cubicBezTo>
                  <a:pt x="448" y="44"/>
                  <a:pt x="458" y="45"/>
                  <a:pt x="464" y="44"/>
                </a:cubicBezTo>
                <a:cubicBezTo>
                  <a:pt x="449" y="45"/>
                  <a:pt x="434" y="43"/>
                  <a:pt x="419" y="43"/>
                </a:cubicBezTo>
                <a:cubicBezTo>
                  <a:pt x="432" y="42"/>
                  <a:pt x="446" y="42"/>
                  <a:pt x="459" y="40"/>
                </a:cubicBezTo>
                <a:cubicBezTo>
                  <a:pt x="417" y="40"/>
                  <a:pt x="417" y="40"/>
                  <a:pt x="417" y="40"/>
                </a:cubicBezTo>
                <a:cubicBezTo>
                  <a:pt x="419" y="39"/>
                  <a:pt x="419" y="39"/>
                  <a:pt x="419" y="39"/>
                </a:cubicBezTo>
                <a:cubicBezTo>
                  <a:pt x="419" y="38"/>
                  <a:pt x="419" y="38"/>
                  <a:pt x="419" y="38"/>
                </a:cubicBezTo>
                <a:cubicBezTo>
                  <a:pt x="422" y="37"/>
                  <a:pt x="427" y="38"/>
                  <a:pt x="430" y="37"/>
                </a:cubicBezTo>
                <a:cubicBezTo>
                  <a:pt x="421" y="37"/>
                  <a:pt x="421" y="37"/>
                  <a:pt x="421" y="37"/>
                </a:cubicBezTo>
                <a:cubicBezTo>
                  <a:pt x="420" y="37"/>
                  <a:pt x="420" y="37"/>
                  <a:pt x="420" y="37"/>
                </a:cubicBezTo>
                <a:cubicBezTo>
                  <a:pt x="421" y="36"/>
                  <a:pt x="422" y="36"/>
                  <a:pt x="422" y="36"/>
                </a:cubicBezTo>
                <a:cubicBezTo>
                  <a:pt x="389" y="35"/>
                  <a:pt x="389" y="35"/>
                  <a:pt x="389" y="35"/>
                </a:cubicBezTo>
                <a:cubicBezTo>
                  <a:pt x="405" y="35"/>
                  <a:pt x="421" y="33"/>
                  <a:pt x="435" y="34"/>
                </a:cubicBezTo>
                <a:cubicBezTo>
                  <a:pt x="409" y="33"/>
                  <a:pt x="409" y="33"/>
                  <a:pt x="409" y="33"/>
                </a:cubicBezTo>
                <a:cubicBezTo>
                  <a:pt x="419" y="31"/>
                  <a:pt x="433" y="32"/>
                  <a:pt x="445" y="31"/>
                </a:cubicBezTo>
                <a:cubicBezTo>
                  <a:pt x="408" y="31"/>
                  <a:pt x="408" y="31"/>
                  <a:pt x="408" y="31"/>
                </a:cubicBezTo>
                <a:cubicBezTo>
                  <a:pt x="407" y="30"/>
                  <a:pt x="407" y="30"/>
                  <a:pt x="407" y="30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41" y="28"/>
                  <a:pt x="441" y="28"/>
                  <a:pt x="441" y="28"/>
                </a:cubicBezTo>
                <a:cubicBezTo>
                  <a:pt x="430" y="27"/>
                  <a:pt x="414" y="29"/>
                  <a:pt x="401" y="27"/>
                </a:cubicBezTo>
                <a:cubicBezTo>
                  <a:pt x="414" y="27"/>
                  <a:pt x="427" y="26"/>
                  <a:pt x="440" y="26"/>
                </a:cubicBezTo>
                <a:cubicBezTo>
                  <a:pt x="431" y="24"/>
                  <a:pt x="422" y="25"/>
                  <a:pt x="412" y="25"/>
                </a:cubicBezTo>
                <a:cubicBezTo>
                  <a:pt x="411" y="24"/>
                  <a:pt x="411" y="24"/>
                  <a:pt x="411" y="24"/>
                </a:cubicBezTo>
                <a:cubicBezTo>
                  <a:pt x="413" y="23"/>
                  <a:pt x="415" y="24"/>
                  <a:pt x="418" y="24"/>
                </a:cubicBezTo>
                <a:cubicBezTo>
                  <a:pt x="423" y="21"/>
                  <a:pt x="431" y="23"/>
                  <a:pt x="436" y="22"/>
                </a:cubicBezTo>
                <a:cubicBezTo>
                  <a:pt x="402" y="21"/>
                  <a:pt x="402" y="21"/>
                  <a:pt x="402" y="21"/>
                </a:cubicBezTo>
                <a:cubicBezTo>
                  <a:pt x="403" y="21"/>
                  <a:pt x="404" y="21"/>
                  <a:pt x="405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89" y="19"/>
                  <a:pt x="389" y="19"/>
                  <a:pt x="389" y="19"/>
                </a:cubicBezTo>
                <a:cubicBezTo>
                  <a:pt x="389" y="18"/>
                  <a:pt x="390" y="19"/>
                  <a:pt x="391" y="19"/>
                </a:cubicBezTo>
                <a:cubicBezTo>
                  <a:pt x="383" y="17"/>
                  <a:pt x="373" y="18"/>
                  <a:pt x="365" y="17"/>
                </a:cubicBezTo>
                <a:cubicBezTo>
                  <a:pt x="367" y="16"/>
                  <a:pt x="367" y="16"/>
                  <a:pt x="367" y="16"/>
                </a:cubicBezTo>
                <a:cubicBezTo>
                  <a:pt x="331" y="15"/>
                  <a:pt x="331" y="15"/>
                  <a:pt x="331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56" y="14"/>
                  <a:pt x="356" y="14"/>
                  <a:pt x="356" y="14"/>
                </a:cubicBezTo>
                <a:cubicBezTo>
                  <a:pt x="344" y="13"/>
                  <a:pt x="331" y="13"/>
                  <a:pt x="319" y="13"/>
                </a:cubicBezTo>
                <a:cubicBezTo>
                  <a:pt x="317" y="12"/>
                  <a:pt x="317" y="12"/>
                  <a:pt x="317" y="12"/>
                </a:cubicBezTo>
                <a:cubicBezTo>
                  <a:pt x="322" y="11"/>
                  <a:pt x="327" y="12"/>
                  <a:pt x="331" y="12"/>
                </a:cubicBezTo>
                <a:cubicBezTo>
                  <a:pt x="333" y="12"/>
                  <a:pt x="332" y="10"/>
                  <a:pt x="334" y="11"/>
                </a:cubicBezTo>
                <a:cubicBezTo>
                  <a:pt x="332" y="13"/>
                  <a:pt x="336" y="11"/>
                  <a:pt x="337" y="12"/>
                </a:cubicBezTo>
                <a:cubicBezTo>
                  <a:pt x="347" y="12"/>
                  <a:pt x="355" y="10"/>
                  <a:pt x="364" y="11"/>
                </a:cubicBezTo>
                <a:cubicBezTo>
                  <a:pt x="328" y="9"/>
                  <a:pt x="328" y="9"/>
                  <a:pt x="328" y="9"/>
                </a:cubicBezTo>
                <a:cubicBezTo>
                  <a:pt x="210" y="9"/>
                  <a:pt x="210" y="9"/>
                  <a:pt x="210" y="9"/>
                </a:cubicBezTo>
                <a:cubicBezTo>
                  <a:pt x="208" y="8"/>
                  <a:pt x="208" y="8"/>
                  <a:pt x="208" y="8"/>
                </a:cubicBezTo>
                <a:cubicBezTo>
                  <a:pt x="208" y="7"/>
                  <a:pt x="208" y="7"/>
                  <a:pt x="208" y="7"/>
                </a:cubicBezTo>
                <a:cubicBezTo>
                  <a:pt x="288" y="7"/>
                  <a:pt x="288" y="7"/>
                  <a:pt x="288" y="7"/>
                </a:cubicBezTo>
                <a:cubicBezTo>
                  <a:pt x="297" y="6"/>
                  <a:pt x="307" y="8"/>
                  <a:pt x="316" y="6"/>
                </a:cubicBezTo>
                <a:cubicBezTo>
                  <a:pt x="314" y="6"/>
                  <a:pt x="314" y="6"/>
                  <a:pt x="314" y="6"/>
                </a:cubicBezTo>
                <a:cubicBezTo>
                  <a:pt x="302" y="6"/>
                  <a:pt x="288" y="6"/>
                  <a:pt x="276" y="5"/>
                </a:cubicBezTo>
                <a:cubicBezTo>
                  <a:pt x="304" y="5"/>
                  <a:pt x="331" y="5"/>
                  <a:pt x="359" y="5"/>
                </a:cubicBezTo>
                <a:cubicBezTo>
                  <a:pt x="315" y="3"/>
                  <a:pt x="265" y="5"/>
                  <a:pt x="225" y="3"/>
                </a:cubicBezTo>
                <a:cubicBezTo>
                  <a:pt x="226" y="2"/>
                  <a:pt x="226" y="2"/>
                  <a:pt x="226" y="2"/>
                </a:cubicBezTo>
                <a:cubicBezTo>
                  <a:pt x="325" y="2"/>
                  <a:pt x="325" y="2"/>
                  <a:pt x="325" y="2"/>
                </a:cubicBezTo>
                <a:cubicBezTo>
                  <a:pt x="325" y="2"/>
                  <a:pt x="325" y="2"/>
                  <a:pt x="325" y="2"/>
                </a:cubicBezTo>
                <a:cubicBezTo>
                  <a:pt x="204" y="1"/>
                  <a:pt x="204" y="1"/>
                  <a:pt x="204" y="1"/>
                </a:cubicBezTo>
                <a:cubicBezTo>
                  <a:pt x="180" y="1"/>
                  <a:pt x="148" y="0"/>
                  <a:pt x="123" y="2"/>
                </a:cubicBezTo>
                <a:cubicBezTo>
                  <a:pt x="21" y="7"/>
                  <a:pt x="21" y="7"/>
                  <a:pt x="21" y="7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1" y="9"/>
                  <a:pt x="12" y="9"/>
                </a:cubicBezTo>
                <a:cubicBezTo>
                  <a:pt x="10" y="11"/>
                  <a:pt x="7" y="11"/>
                  <a:pt x="5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3"/>
                </a:cubicBezTo>
                <a:cubicBezTo>
                  <a:pt x="12" y="14"/>
                  <a:pt x="6" y="15"/>
                  <a:pt x="2" y="17"/>
                </a:cubicBezTo>
                <a:cubicBezTo>
                  <a:pt x="5" y="18"/>
                  <a:pt x="9" y="16"/>
                  <a:pt x="10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1"/>
                  <a:pt x="7" y="21"/>
                  <a:pt x="8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1" y="24"/>
                  <a:pt x="3" y="28"/>
                  <a:pt x="0" y="30"/>
                </a:cubicBezTo>
                <a:cubicBezTo>
                  <a:pt x="3" y="30"/>
                  <a:pt x="0" y="32"/>
                  <a:pt x="2" y="33"/>
                </a:cubicBezTo>
                <a:cubicBezTo>
                  <a:pt x="0" y="35"/>
                  <a:pt x="7" y="37"/>
                  <a:pt x="3" y="40"/>
                </a:cubicBezTo>
                <a:cubicBezTo>
                  <a:pt x="2" y="42"/>
                  <a:pt x="7" y="41"/>
                  <a:pt x="7" y="42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5"/>
                  <a:pt x="6" y="44"/>
                  <a:pt x="7" y="46"/>
                </a:cubicBezTo>
                <a:cubicBezTo>
                  <a:pt x="7" y="47"/>
                  <a:pt x="3" y="46"/>
                  <a:pt x="3" y="47"/>
                </a:cubicBezTo>
                <a:cubicBezTo>
                  <a:pt x="6" y="50"/>
                  <a:pt x="1" y="52"/>
                  <a:pt x="7" y="53"/>
                </a:cubicBezTo>
                <a:cubicBezTo>
                  <a:pt x="6" y="54"/>
                  <a:pt x="6" y="54"/>
                  <a:pt x="6" y="54"/>
                </a:cubicBezTo>
                <a:cubicBezTo>
                  <a:pt x="8" y="54"/>
                  <a:pt x="5" y="57"/>
                  <a:pt x="4" y="57"/>
                </a:cubicBezTo>
                <a:cubicBezTo>
                  <a:pt x="6" y="57"/>
                  <a:pt x="3" y="58"/>
                  <a:pt x="3" y="59"/>
                </a:cubicBezTo>
                <a:cubicBezTo>
                  <a:pt x="4" y="60"/>
                  <a:pt x="6" y="61"/>
                  <a:pt x="8" y="62"/>
                </a:cubicBezTo>
                <a:cubicBezTo>
                  <a:pt x="8" y="62"/>
                  <a:pt x="7" y="63"/>
                  <a:pt x="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46" y="72"/>
                  <a:pt x="93" y="68"/>
                  <a:pt x="137" y="70"/>
                </a:cubicBezTo>
                <a:cubicBezTo>
                  <a:pt x="220" y="70"/>
                  <a:pt x="220" y="70"/>
                  <a:pt x="220" y="70"/>
                </a:cubicBezTo>
                <a:cubicBezTo>
                  <a:pt x="328" y="68"/>
                  <a:pt x="328" y="68"/>
                  <a:pt x="328" y="68"/>
                </a:cubicBezTo>
                <a:cubicBezTo>
                  <a:pt x="363" y="67"/>
                  <a:pt x="397" y="64"/>
                  <a:pt x="431" y="61"/>
                </a:cubicBezTo>
                <a:cubicBezTo>
                  <a:pt x="419" y="61"/>
                  <a:pt x="407" y="63"/>
                  <a:pt x="395" y="62"/>
                </a:cubicBezTo>
                <a:cubicBezTo>
                  <a:pt x="406" y="61"/>
                  <a:pt x="417" y="59"/>
                  <a:pt x="429" y="58"/>
                </a:cubicBezTo>
                <a:cubicBezTo>
                  <a:pt x="428" y="58"/>
                  <a:pt x="427" y="58"/>
                  <a:pt x="426" y="57"/>
                </a:cubicBezTo>
                <a:cubicBezTo>
                  <a:pt x="428" y="56"/>
                  <a:pt x="432" y="57"/>
                  <a:pt x="435" y="56"/>
                </a:cubicBezTo>
                <a:cubicBezTo>
                  <a:pt x="434" y="56"/>
                  <a:pt x="433" y="57"/>
                  <a:pt x="432" y="56"/>
                </a:cubicBezTo>
                <a:cubicBezTo>
                  <a:pt x="432" y="55"/>
                  <a:pt x="433" y="55"/>
                  <a:pt x="433" y="55"/>
                </a:cubicBezTo>
                <a:cubicBezTo>
                  <a:pt x="433" y="55"/>
                  <a:pt x="432" y="55"/>
                  <a:pt x="432" y="55"/>
                </a:cubicBezTo>
                <a:cubicBezTo>
                  <a:pt x="441" y="53"/>
                  <a:pt x="453" y="54"/>
                  <a:pt x="462" y="53"/>
                </a:cubicBezTo>
                <a:close/>
                <a:moveTo>
                  <a:pt x="309" y="12"/>
                </a:moveTo>
                <a:cubicBezTo>
                  <a:pt x="316" y="12"/>
                  <a:pt x="316" y="12"/>
                  <a:pt x="316" y="12"/>
                </a:cubicBezTo>
                <a:cubicBezTo>
                  <a:pt x="308" y="13"/>
                  <a:pt x="308" y="13"/>
                  <a:pt x="308" y="13"/>
                </a:cubicBezTo>
                <a:lnTo>
                  <a:pt x="309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02"/>
          <p:cNvSpPr>
            <a:spLocks noEditPoints="1"/>
          </p:cNvSpPr>
          <p:nvPr/>
        </p:nvSpPr>
        <p:spPr bwMode="auto">
          <a:xfrm>
            <a:off x="5321301" y="3779609"/>
            <a:ext cx="1716088" cy="277813"/>
          </a:xfrm>
          <a:custGeom>
            <a:avLst/>
            <a:gdLst>
              <a:gd name="T0" fmla="*/ 434 w 457"/>
              <a:gd name="T1" fmla="*/ 56 h 74"/>
              <a:gd name="T2" fmla="*/ 444 w 457"/>
              <a:gd name="T3" fmla="*/ 54 h 74"/>
              <a:gd name="T4" fmla="*/ 455 w 457"/>
              <a:gd name="T5" fmla="*/ 51 h 74"/>
              <a:gd name="T6" fmla="*/ 448 w 457"/>
              <a:gd name="T7" fmla="*/ 48 h 74"/>
              <a:gd name="T8" fmla="*/ 434 w 457"/>
              <a:gd name="T9" fmla="*/ 43 h 74"/>
              <a:gd name="T10" fmla="*/ 416 w 457"/>
              <a:gd name="T11" fmla="*/ 41 h 74"/>
              <a:gd name="T12" fmla="*/ 422 w 457"/>
              <a:gd name="T13" fmla="*/ 38 h 74"/>
              <a:gd name="T14" fmla="*/ 441 w 457"/>
              <a:gd name="T15" fmla="*/ 34 h 74"/>
              <a:gd name="T16" fmla="*/ 428 w 457"/>
              <a:gd name="T17" fmla="*/ 30 h 74"/>
              <a:gd name="T18" fmla="*/ 412 w 457"/>
              <a:gd name="T19" fmla="*/ 26 h 74"/>
              <a:gd name="T20" fmla="*/ 401 w 457"/>
              <a:gd name="T21" fmla="*/ 23 h 74"/>
              <a:gd name="T22" fmla="*/ 394 w 457"/>
              <a:gd name="T23" fmla="*/ 20 h 74"/>
              <a:gd name="T24" fmla="*/ 381 w 457"/>
              <a:gd name="T25" fmla="*/ 14 h 74"/>
              <a:gd name="T26" fmla="*/ 218 w 457"/>
              <a:gd name="T27" fmla="*/ 7 h 74"/>
              <a:gd name="T28" fmla="*/ 114 w 457"/>
              <a:gd name="T29" fmla="*/ 10 h 74"/>
              <a:gd name="T30" fmla="*/ 372 w 457"/>
              <a:gd name="T31" fmla="*/ 10 h 74"/>
              <a:gd name="T32" fmla="*/ 367 w 457"/>
              <a:gd name="T33" fmla="*/ 7 h 74"/>
              <a:gd name="T34" fmla="*/ 252 w 457"/>
              <a:gd name="T35" fmla="*/ 1 h 74"/>
              <a:gd name="T36" fmla="*/ 19 w 457"/>
              <a:gd name="T37" fmla="*/ 10 h 74"/>
              <a:gd name="T38" fmla="*/ 7 w 457"/>
              <a:gd name="T39" fmla="*/ 16 h 74"/>
              <a:gd name="T40" fmla="*/ 1 w 457"/>
              <a:gd name="T41" fmla="*/ 20 h 74"/>
              <a:gd name="T42" fmla="*/ 23 w 457"/>
              <a:gd name="T43" fmla="*/ 21 h 74"/>
              <a:gd name="T44" fmla="*/ 10 w 457"/>
              <a:gd name="T45" fmla="*/ 24 h 74"/>
              <a:gd name="T46" fmla="*/ 2 w 457"/>
              <a:gd name="T47" fmla="*/ 37 h 74"/>
              <a:gd name="T48" fmla="*/ 3 w 457"/>
              <a:gd name="T49" fmla="*/ 44 h 74"/>
              <a:gd name="T50" fmla="*/ 5 w 457"/>
              <a:gd name="T51" fmla="*/ 58 h 74"/>
              <a:gd name="T52" fmla="*/ 8 w 457"/>
              <a:gd name="T53" fmla="*/ 64 h 74"/>
              <a:gd name="T54" fmla="*/ 217 w 457"/>
              <a:gd name="T55" fmla="*/ 65 h 74"/>
              <a:gd name="T56" fmla="*/ 400 w 457"/>
              <a:gd name="T57" fmla="*/ 67 h 74"/>
              <a:gd name="T58" fmla="*/ 457 w 457"/>
              <a:gd name="T59" fmla="*/ 60 h 74"/>
              <a:gd name="T60" fmla="*/ 169 w 457"/>
              <a:gd name="T61" fmla="*/ 7 h 74"/>
              <a:gd name="T62" fmla="*/ 171 w 457"/>
              <a:gd name="T63" fmla="*/ 6 h 74"/>
              <a:gd name="T64" fmla="*/ 203 w 457"/>
              <a:gd name="T65" fmla="*/ 5 h 74"/>
              <a:gd name="T66" fmla="*/ 205 w 457"/>
              <a:gd name="T67" fmla="*/ 5 h 74"/>
              <a:gd name="T68" fmla="*/ 254 w 457"/>
              <a:gd name="T69" fmla="*/ 5 h 74"/>
              <a:gd name="T70" fmla="*/ 323 w 457"/>
              <a:gd name="T71" fmla="*/ 7 h 74"/>
              <a:gd name="T72" fmla="*/ 356 w 457"/>
              <a:gd name="T73" fmla="*/ 9 h 74"/>
              <a:gd name="T74" fmla="*/ 362 w 457"/>
              <a:gd name="T75" fmla="*/ 6 h 74"/>
              <a:gd name="T76" fmla="*/ 282 w 457"/>
              <a:gd name="T77" fmla="*/ 3 h 74"/>
              <a:gd name="T78" fmla="*/ 236 w 457"/>
              <a:gd name="T79" fmla="*/ 5 h 74"/>
              <a:gd name="T80" fmla="*/ 212 w 457"/>
              <a:gd name="T81" fmla="*/ 2 h 74"/>
              <a:gd name="T82" fmla="*/ 190 w 457"/>
              <a:gd name="T83" fmla="*/ 2 h 74"/>
              <a:gd name="T84" fmla="*/ 98 w 457"/>
              <a:gd name="T85" fmla="*/ 11 h 74"/>
              <a:gd name="T86" fmla="*/ 98 w 457"/>
              <a:gd name="T87" fmla="*/ 1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7" h="74">
                <a:moveTo>
                  <a:pt x="414" y="58"/>
                </a:moveTo>
                <a:cubicBezTo>
                  <a:pt x="414" y="58"/>
                  <a:pt x="414" y="58"/>
                  <a:pt x="414" y="58"/>
                </a:cubicBezTo>
                <a:cubicBezTo>
                  <a:pt x="421" y="57"/>
                  <a:pt x="428" y="57"/>
                  <a:pt x="434" y="56"/>
                </a:cubicBezTo>
                <a:cubicBezTo>
                  <a:pt x="434" y="55"/>
                  <a:pt x="434" y="55"/>
                  <a:pt x="434" y="55"/>
                </a:cubicBezTo>
                <a:cubicBezTo>
                  <a:pt x="437" y="55"/>
                  <a:pt x="443" y="54"/>
                  <a:pt x="444" y="54"/>
                </a:cubicBezTo>
                <a:cubicBezTo>
                  <a:pt x="444" y="54"/>
                  <a:pt x="444" y="54"/>
                  <a:pt x="444" y="54"/>
                </a:cubicBezTo>
                <a:cubicBezTo>
                  <a:pt x="446" y="54"/>
                  <a:pt x="450" y="53"/>
                  <a:pt x="453" y="53"/>
                </a:cubicBezTo>
                <a:cubicBezTo>
                  <a:pt x="449" y="52"/>
                  <a:pt x="440" y="54"/>
                  <a:pt x="435" y="52"/>
                </a:cubicBezTo>
                <a:cubicBezTo>
                  <a:pt x="442" y="51"/>
                  <a:pt x="449" y="51"/>
                  <a:pt x="455" y="51"/>
                </a:cubicBezTo>
                <a:cubicBezTo>
                  <a:pt x="448" y="50"/>
                  <a:pt x="439" y="50"/>
                  <a:pt x="432" y="49"/>
                </a:cubicBezTo>
                <a:cubicBezTo>
                  <a:pt x="433" y="48"/>
                  <a:pt x="433" y="48"/>
                  <a:pt x="433" y="48"/>
                </a:cubicBezTo>
                <a:cubicBezTo>
                  <a:pt x="448" y="48"/>
                  <a:pt x="448" y="48"/>
                  <a:pt x="448" y="48"/>
                </a:cubicBezTo>
                <a:cubicBezTo>
                  <a:pt x="448" y="48"/>
                  <a:pt x="448" y="47"/>
                  <a:pt x="448" y="47"/>
                </a:cubicBezTo>
                <a:cubicBezTo>
                  <a:pt x="425" y="45"/>
                  <a:pt x="425" y="45"/>
                  <a:pt x="425" y="45"/>
                </a:cubicBezTo>
                <a:cubicBezTo>
                  <a:pt x="428" y="45"/>
                  <a:pt x="430" y="43"/>
                  <a:pt x="434" y="43"/>
                </a:cubicBezTo>
                <a:cubicBezTo>
                  <a:pt x="430" y="43"/>
                  <a:pt x="426" y="43"/>
                  <a:pt x="423" y="42"/>
                </a:cubicBezTo>
                <a:cubicBezTo>
                  <a:pt x="424" y="42"/>
                  <a:pt x="424" y="42"/>
                  <a:pt x="425" y="42"/>
                </a:cubicBezTo>
                <a:cubicBezTo>
                  <a:pt x="416" y="41"/>
                  <a:pt x="416" y="41"/>
                  <a:pt x="416" y="41"/>
                </a:cubicBezTo>
                <a:cubicBezTo>
                  <a:pt x="424" y="40"/>
                  <a:pt x="433" y="40"/>
                  <a:pt x="443" y="40"/>
                </a:cubicBezTo>
                <a:cubicBezTo>
                  <a:pt x="436" y="39"/>
                  <a:pt x="428" y="40"/>
                  <a:pt x="422" y="38"/>
                </a:cubicBezTo>
                <a:cubicBezTo>
                  <a:pt x="422" y="38"/>
                  <a:pt x="422" y="38"/>
                  <a:pt x="422" y="38"/>
                </a:cubicBezTo>
                <a:cubicBezTo>
                  <a:pt x="428" y="37"/>
                  <a:pt x="433" y="36"/>
                  <a:pt x="439" y="37"/>
                </a:cubicBezTo>
                <a:cubicBezTo>
                  <a:pt x="436" y="36"/>
                  <a:pt x="431" y="37"/>
                  <a:pt x="429" y="35"/>
                </a:cubicBezTo>
                <a:cubicBezTo>
                  <a:pt x="433" y="34"/>
                  <a:pt x="438" y="35"/>
                  <a:pt x="441" y="34"/>
                </a:cubicBezTo>
                <a:cubicBezTo>
                  <a:pt x="434" y="33"/>
                  <a:pt x="425" y="34"/>
                  <a:pt x="417" y="33"/>
                </a:cubicBezTo>
                <a:cubicBezTo>
                  <a:pt x="427" y="32"/>
                  <a:pt x="439" y="32"/>
                  <a:pt x="447" y="32"/>
                </a:cubicBezTo>
                <a:cubicBezTo>
                  <a:pt x="441" y="32"/>
                  <a:pt x="435" y="31"/>
                  <a:pt x="428" y="30"/>
                </a:cubicBezTo>
                <a:cubicBezTo>
                  <a:pt x="426" y="31"/>
                  <a:pt x="424" y="30"/>
                  <a:pt x="423" y="29"/>
                </a:cubicBezTo>
                <a:cubicBezTo>
                  <a:pt x="430" y="28"/>
                  <a:pt x="436" y="28"/>
                  <a:pt x="443" y="28"/>
                </a:cubicBezTo>
                <a:cubicBezTo>
                  <a:pt x="433" y="28"/>
                  <a:pt x="422" y="28"/>
                  <a:pt x="412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24" y="26"/>
                  <a:pt x="424" y="26"/>
                  <a:pt x="424" y="26"/>
                </a:cubicBezTo>
                <a:cubicBezTo>
                  <a:pt x="416" y="26"/>
                  <a:pt x="409" y="24"/>
                  <a:pt x="401" y="23"/>
                </a:cubicBezTo>
                <a:cubicBezTo>
                  <a:pt x="399" y="22"/>
                  <a:pt x="394" y="23"/>
                  <a:pt x="391" y="21"/>
                </a:cubicBezTo>
                <a:cubicBezTo>
                  <a:pt x="387" y="20"/>
                  <a:pt x="382" y="21"/>
                  <a:pt x="378" y="19"/>
                </a:cubicBezTo>
                <a:cubicBezTo>
                  <a:pt x="383" y="19"/>
                  <a:pt x="389" y="19"/>
                  <a:pt x="394" y="20"/>
                </a:cubicBezTo>
                <a:cubicBezTo>
                  <a:pt x="385" y="18"/>
                  <a:pt x="376" y="18"/>
                  <a:pt x="367" y="17"/>
                </a:cubicBezTo>
                <a:cubicBezTo>
                  <a:pt x="374" y="18"/>
                  <a:pt x="379" y="15"/>
                  <a:pt x="385" y="16"/>
                </a:cubicBezTo>
                <a:cubicBezTo>
                  <a:pt x="383" y="16"/>
                  <a:pt x="381" y="15"/>
                  <a:pt x="381" y="14"/>
                </a:cubicBezTo>
                <a:cubicBezTo>
                  <a:pt x="345" y="11"/>
                  <a:pt x="345" y="11"/>
                  <a:pt x="345" y="11"/>
                </a:cubicBezTo>
                <a:cubicBezTo>
                  <a:pt x="259" y="8"/>
                  <a:pt x="259" y="8"/>
                  <a:pt x="259" y="8"/>
                </a:cubicBezTo>
                <a:cubicBezTo>
                  <a:pt x="218" y="7"/>
                  <a:pt x="218" y="7"/>
                  <a:pt x="218" y="7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3" y="10"/>
                  <a:pt x="114" y="10"/>
                  <a:pt x="114" y="10"/>
                </a:cubicBezTo>
                <a:cubicBezTo>
                  <a:pt x="180" y="7"/>
                  <a:pt x="180" y="7"/>
                  <a:pt x="180" y="7"/>
                </a:cubicBezTo>
                <a:cubicBezTo>
                  <a:pt x="248" y="4"/>
                  <a:pt x="320" y="8"/>
                  <a:pt x="386" y="12"/>
                </a:cubicBezTo>
                <a:cubicBezTo>
                  <a:pt x="372" y="10"/>
                  <a:pt x="372" y="10"/>
                  <a:pt x="372" y="10"/>
                </a:cubicBezTo>
                <a:cubicBezTo>
                  <a:pt x="378" y="9"/>
                  <a:pt x="383" y="10"/>
                  <a:pt x="389" y="11"/>
                </a:cubicBezTo>
                <a:cubicBezTo>
                  <a:pt x="389" y="10"/>
                  <a:pt x="390" y="10"/>
                  <a:pt x="390" y="10"/>
                </a:cubicBezTo>
                <a:cubicBezTo>
                  <a:pt x="367" y="7"/>
                  <a:pt x="367" y="7"/>
                  <a:pt x="367" y="7"/>
                </a:cubicBezTo>
                <a:cubicBezTo>
                  <a:pt x="371" y="6"/>
                  <a:pt x="376" y="7"/>
                  <a:pt x="380" y="7"/>
                </a:cubicBezTo>
                <a:cubicBezTo>
                  <a:pt x="368" y="6"/>
                  <a:pt x="355" y="5"/>
                  <a:pt x="342" y="4"/>
                </a:cubicBezTo>
                <a:cubicBezTo>
                  <a:pt x="252" y="1"/>
                  <a:pt x="252" y="1"/>
                  <a:pt x="252" y="1"/>
                </a:cubicBezTo>
                <a:cubicBezTo>
                  <a:pt x="238" y="1"/>
                  <a:pt x="227" y="0"/>
                  <a:pt x="213" y="1"/>
                </a:cubicBezTo>
                <a:cubicBezTo>
                  <a:pt x="136" y="4"/>
                  <a:pt x="136" y="4"/>
                  <a:pt x="136" y="4"/>
                </a:cubicBezTo>
                <a:cubicBezTo>
                  <a:pt x="97" y="4"/>
                  <a:pt x="57" y="5"/>
                  <a:pt x="19" y="10"/>
                </a:cubicBezTo>
                <a:cubicBezTo>
                  <a:pt x="12" y="12"/>
                  <a:pt x="12" y="12"/>
                  <a:pt x="12" y="12"/>
                </a:cubicBezTo>
                <a:cubicBezTo>
                  <a:pt x="16" y="13"/>
                  <a:pt x="16" y="13"/>
                  <a:pt x="16" y="13"/>
                </a:cubicBezTo>
                <a:cubicBezTo>
                  <a:pt x="14" y="14"/>
                  <a:pt x="8" y="14"/>
                  <a:pt x="7" y="16"/>
                </a:cubicBezTo>
                <a:cubicBezTo>
                  <a:pt x="20" y="15"/>
                  <a:pt x="29" y="12"/>
                  <a:pt x="42" y="13"/>
                </a:cubicBezTo>
                <a:cubicBezTo>
                  <a:pt x="36" y="15"/>
                  <a:pt x="30" y="15"/>
                  <a:pt x="24" y="16"/>
                </a:cubicBezTo>
                <a:cubicBezTo>
                  <a:pt x="17" y="18"/>
                  <a:pt x="7" y="16"/>
                  <a:pt x="1" y="20"/>
                </a:cubicBezTo>
                <a:cubicBezTo>
                  <a:pt x="4" y="21"/>
                  <a:pt x="9" y="20"/>
                  <a:pt x="12" y="21"/>
                </a:cubicBezTo>
                <a:cubicBezTo>
                  <a:pt x="12" y="21"/>
                  <a:pt x="12" y="21"/>
                  <a:pt x="11" y="22"/>
                </a:cubicBezTo>
                <a:cubicBezTo>
                  <a:pt x="15" y="22"/>
                  <a:pt x="19" y="20"/>
                  <a:pt x="23" y="21"/>
                </a:cubicBezTo>
                <a:cubicBezTo>
                  <a:pt x="18" y="22"/>
                  <a:pt x="13" y="22"/>
                  <a:pt x="8" y="23"/>
                </a:cubicBezTo>
                <a:cubicBezTo>
                  <a:pt x="7" y="24"/>
                  <a:pt x="7" y="24"/>
                  <a:pt x="7" y="24"/>
                </a:cubicBezTo>
                <a:cubicBezTo>
                  <a:pt x="8" y="24"/>
                  <a:pt x="9" y="23"/>
                  <a:pt x="10" y="24"/>
                </a:cubicBezTo>
                <a:cubicBezTo>
                  <a:pt x="7" y="25"/>
                  <a:pt x="4" y="24"/>
                  <a:pt x="2" y="26"/>
                </a:cubicBezTo>
                <a:cubicBezTo>
                  <a:pt x="3" y="27"/>
                  <a:pt x="0" y="29"/>
                  <a:pt x="2" y="30"/>
                </a:cubicBezTo>
                <a:cubicBezTo>
                  <a:pt x="0" y="32"/>
                  <a:pt x="0" y="35"/>
                  <a:pt x="2" y="37"/>
                </a:cubicBezTo>
                <a:cubicBezTo>
                  <a:pt x="2" y="38"/>
                  <a:pt x="5" y="40"/>
                  <a:pt x="3" y="41"/>
                </a:cubicBezTo>
                <a:cubicBezTo>
                  <a:pt x="3" y="42"/>
                  <a:pt x="3" y="43"/>
                  <a:pt x="4" y="43"/>
                </a:cubicBezTo>
                <a:cubicBezTo>
                  <a:pt x="4" y="44"/>
                  <a:pt x="4" y="44"/>
                  <a:pt x="3" y="44"/>
                </a:cubicBezTo>
                <a:cubicBezTo>
                  <a:pt x="3" y="45"/>
                  <a:pt x="4" y="48"/>
                  <a:pt x="3" y="49"/>
                </a:cubicBezTo>
                <a:cubicBezTo>
                  <a:pt x="3" y="52"/>
                  <a:pt x="6" y="54"/>
                  <a:pt x="8" y="56"/>
                </a:cubicBezTo>
                <a:cubicBezTo>
                  <a:pt x="7" y="57"/>
                  <a:pt x="7" y="58"/>
                  <a:pt x="5" y="58"/>
                </a:cubicBezTo>
                <a:cubicBezTo>
                  <a:pt x="5" y="58"/>
                  <a:pt x="5" y="59"/>
                  <a:pt x="5" y="60"/>
                </a:cubicBezTo>
                <a:cubicBezTo>
                  <a:pt x="6" y="61"/>
                  <a:pt x="7" y="63"/>
                  <a:pt x="9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11" y="67"/>
                  <a:pt x="16" y="67"/>
                  <a:pt x="20" y="68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217" y="65"/>
                  <a:pt x="217" y="65"/>
                  <a:pt x="217" y="65"/>
                </a:cubicBezTo>
                <a:cubicBezTo>
                  <a:pt x="309" y="67"/>
                  <a:pt x="309" y="67"/>
                  <a:pt x="309" y="67"/>
                </a:cubicBezTo>
                <a:cubicBezTo>
                  <a:pt x="348" y="67"/>
                  <a:pt x="389" y="74"/>
                  <a:pt x="427" y="67"/>
                </a:cubicBezTo>
                <a:cubicBezTo>
                  <a:pt x="418" y="66"/>
                  <a:pt x="409" y="68"/>
                  <a:pt x="400" y="67"/>
                </a:cubicBezTo>
                <a:cubicBezTo>
                  <a:pt x="409" y="66"/>
                  <a:pt x="418" y="66"/>
                  <a:pt x="426" y="64"/>
                </a:cubicBezTo>
                <a:cubicBezTo>
                  <a:pt x="430" y="64"/>
                  <a:pt x="433" y="62"/>
                  <a:pt x="437" y="62"/>
                </a:cubicBezTo>
                <a:cubicBezTo>
                  <a:pt x="442" y="59"/>
                  <a:pt x="451" y="62"/>
                  <a:pt x="457" y="60"/>
                </a:cubicBezTo>
                <a:cubicBezTo>
                  <a:pt x="457" y="60"/>
                  <a:pt x="457" y="60"/>
                  <a:pt x="457" y="60"/>
                </a:cubicBezTo>
                <a:cubicBezTo>
                  <a:pt x="443" y="58"/>
                  <a:pt x="428" y="59"/>
                  <a:pt x="414" y="58"/>
                </a:cubicBezTo>
                <a:close/>
                <a:moveTo>
                  <a:pt x="169" y="7"/>
                </a:moveTo>
                <a:cubicBezTo>
                  <a:pt x="171" y="6"/>
                  <a:pt x="171" y="6"/>
                  <a:pt x="171" y="6"/>
                </a:cubicBezTo>
                <a:cubicBezTo>
                  <a:pt x="174" y="6"/>
                  <a:pt x="176" y="5"/>
                  <a:pt x="178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7"/>
                  <a:pt x="170" y="7"/>
                  <a:pt x="169" y="7"/>
                </a:cubicBezTo>
                <a:close/>
                <a:moveTo>
                  <a:pt x="205" y="5"/>
                </a:moveTo>
                <a:cubicBezTo>
                  <a:pt x="204" y="5"/>
                  <a:pt x="204" y="5"/>
                  <a:pt x="203" y="5"/>
                </a:cubicBezTo>
                <a:cubicBezTo>
                  <a:pt x="204" y="5"/>
                  <a:pt x="204" y="5"/>
                  <a:pt x="205" y="5"/>
                </a:cubicBezTo>
                <a:cubicBezTo>
                  <a:pt x="206" y="5"/>
                  <a:pt x="207" y="4"/>
                  <a:pt x="209" y="5"/>
                </a:cubicBezTo>
                <a:cubicBezTo>
                  <a:pt x="208" y="5"/>
                  <a:pt x="206" y="5"/>
                  <a:pt x="205" y="5"/>
                </a:cubicBezTo>
                <a:close/>
                <a:moveTo>
                  <a:pt x="251" y="5"/>
                </a:moveTo>
                <a:cubicBezTo>
                  <a:pt x="253" y="5"/>
                  <a:pt x="253" y="5"/>
                  <a:pt x="253" y="5"/>
                </a:cubicBezTo>
                <a:cubicBezTo>
                  <a:pt x="254" y="5"/>
                  <a:pt x="254" y="5"/>
                  <a:pt x="254" y="5"/>
                </a:cubicBezTo>
                <a:lnTo>
                  <a:pt x="251" y="5"/>
                </a:lnTo>
                <a:close/>
                <a:moveTo>
                  <a:pt x="299" y="7"/>
                </a:moveTo>
                <a:cubicBezTo>
                  <a:pt x="308" y="6"/>
                  <a:pt x="314" y="6"/>
                  <a:pt x="323" y="7"/>
                </a:cubicBezTo>
                <a:lnTo>
                  <a:pt x="299" y="7"/>
                </a:lnTo>
                <a:close/>
                <a:moveTo>
                  <a:pt x="331" y="8"/>
                </a:moveTo>
                <a:cubicBezTo>
                  <a:pt x="336" y="7"/>
                  <a:pt x="348" y="7"/>
                  <a:pt x="356" y="9"/>
                </a:cubicBezTo>
                <a:cubicBezTo>
                  <a:pt x="350" y="8"/>
                  <a:pt x="340" y="8"/>
                  <a:pt x="331" y="8"/>
                </a:cubicBezTo>
                <a:close/>
                <a:moveTo>
                  <a:pt x="282" y="3"/>
                </a:moveTo>
                <a:cubicBezTo>
                  <a:pt x="309" y="4"/>
                  <a:pt x="336" y="4"/>
                  <a:pt x="362" y="6"/>
                </a:cubicBezTo>
                <a:cubicBezTo>
                  <a:pt x="335" y="5"/>
                  <a:pt x="309" y="4"/>
                  <a:pt x="282" y="3"/>
                </a:cubicBezTo>
                <a:cubicBezTo>
                  <a:pt x="270" y="3"/>
                  <a:pt x="257" y="3"/>
                  <a:pt x="244" y="2"/>
                </a:cubicBezTo>
                <a:cubicBezTo>
                  <a:pt x="257" y="2"/>
                  <a:pt x="270" y="3"/>
                  <a:pt x="282" y="3"/>
                </a:cubicBezTo>
                <a:close/>
                <a:moveTo>
                  <a:pt x="223" y="5"/>
                </a:moveTo>
                <a:cubicBezTo>
                  <a:pt x="225" y="4"/>
                  <a:pt x="225" y="4"/>
                  <a:pt x="225" y="4"/>
                </a:cubicBezTo>
                <a:cubicBezTo>
                  <a:pt x="236" y="5"/>
                  <a:pt x="236" y="5"/>
                  <a:pt x="236" y="5"/>
                </a:cubicBezTo>
                <a:lnTo>
                  <a:pt x="223" y="5"/>
                </a:lnTo>
                <a:close/>
                <a:moveTo>
                  <a:pt x="205" y="2"/>
                </a:moveTo>
                <a:cubicBezTo>
                  <a:pt x="212" y="2"/>
                  <a:pt x="212" y="2"/>
                  <a:pt x="212" y="2"/>
                </a:cubicBezTo>
                <a:cubicBezTo>
                  <a:pt x="194" y="2"/>
                  <a:pt x="194" y="2"/>
                  <a:pt x="194" y="2"/>
                </a:cubicBezTo>
                <a:lnTo>
                  <a:pt x="205" y="2"/>
                </a:lnTo>
                <a:close/>
                <a:moveTo>
                  <a:pt x="190" y="2"/>
                </a:moveTo>
                <a:cubicBezTo>
                  <a:pt x="169" y="4"/>
                  <a:pt x="148" y="6"/>
                  <a:pt x="126" y="5"/>
                </a:cubicBezTo>
                <a:cubicBezTo>
                  <a:pt x="147" y="4"/>
                  <a:pt x="168" y="3"/>
                  <a:pt x="190" y="2"/>
                </a:cubicBezTo>
                <a:close/>
                <a:moveTo>
                  <a:pt x="98" y="11"/>
                </a:moveTo>
                <a:cubicBezTo>
                  <a:pt x="111" y="10"/>
                  <a:pt x="111" y="10"/>
                  <a:pt x="111" y="10"/>
                </a:cubicBezTo>
                <a:cubicBezTo>
                  <a:pt x="112" y="11"/>
                  <a:pt x="112" y="11"/>
                  <a:pt x="112" y="11"/>
                </a:cubicBezTo>
                <a:lnTo>
                  <a:pt x="9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06"/>
          <p:cNvSpPr>
            <a:spLocks noEditPoints="1"/>
          </p:cNvSpPr>
          <p:nvPr/>
        </p:nvSpPr>
        <p:spPr bwMode="auto">
          <a:xfrm>
            <a:off x="5326063" y="4474254"/>
            <a:ext cx="1752600" cy="269875"/>
          </a:xfrm>
          <a:custGeom>
            <a:avLst/>
            <a:gdLst>
              <a:gd name="T0" fmla="*/ 467 w 467"/>
              <a:gd name="T1" fmla="*/ 55 h 72"/>
              <a:gd name="T2" fmla="*/ 439 w 467"/>
              <a:gd name="T3" fmla="*/ 49 h 72"/>
              <a:gd name="T4" fmla="*/ 442 w 467"/>
              <a:gd name="T5" fmla="*/ 44 h 72"/>
              <a:gd name="T6" fmla="*/ 435 w 467"/>
              <a:gd name="T7" fmla="*/ 41 h 72"/>
              <a:gd name="T8" fmla="*/ 448 w 467"/>
              <a:gd name="T9" fmla="*/ 37 h 72"/>
              <a:gd name="T10" fmla="*/ 429 w 467"/>
              <a:gd name="T11" fmla="*/ 33 h 72"/>
              <a:gd name="T12" fmla="*/ 418 w 467"/>
              <a:gd name="T13" fmla="*/ 29 h 72"/>
              <a:gd name="T14" fmla="*/ 434 w 467"/>
              <a:gd name="T15" fmla="*/ 26 h 72"/>
              <a:gd name="T16" fmla="*/ 404 w 467"/>
              <a:gd name="T17" fmla="*/ 21 h 72"/>
              <a:gd name="T18" fmla="*/ 315 w 467"/>
              <a:gd name="T19" fmla="*/ 15 h 72"/>
              <a:gd name="T20" fmla="*/ 309 w 467"/>
              <a:gd name="T21" fmla="*/ 12 h 72"/>
              <a:gd name="T22" fmla="*/ 289 w 467"/>
              <a:gd name="T23" fmla="*/ 11 h 72"/>
              <a:gd name="T24" fmla="*/ 332 w 467"/>
              <a:gd name="T25" fmla="*/ 12 h 72"/>
              <a:gd name="T26" fmla="*/ 360 w 467"/>
              <a:gd name="T27" fmla="*/ 12 h 72"/>
              <a:gd name="T28" fmla="*/ 393 w 467"/>
              <a:gd name="T29" fmla="*/ 14 h 72"/>
              <a:gd name="T30" fmla="*/ 359 w 467"/>
              <a:gd name="T31" fmla="*/ 12 h 72"/>
              <a:gd name="T32" fmla="*/ 165 w 467"/>
              <a:gd name="T33" fmla="*/ 7 h 72"/>
              <a:gd name="T34" fmla="*/ 270 w 467"/>
              <a:gd name="T35" fmla="*/ 7 h 72"/>
              <a:gd name="T36" fmla="*/ 371 w 467"/>
              <a:gd name="T37" fmla="*/ 7 h 72"/>
              <a:gd name="T38" fmla="*/ 183 w 467"/>
              <a:gd name="T39" fmla="*/ 3 h 72"/>
              <a:gd name="T40" fmla="*/ 258 w 467"/>
              <a:gd name="T41" fmla="*/ 2 h 72"/>
              <a:gd name="T42" fmla="*/ 39 w 467"/>
              <a:gd name="T43" fmla="*/ 3 h 72"/>
              <a:gd name="T44" fmla="*/ 54 w 467"/>
              <a:gd name="T45" fmla="*/ 5 h 72"/>
              <a:gd name="T46" fmla="*/ 164 w 467"/>
              <a:gd name="T47" fmla="*/ 8 h 72"/>
              <a:gd name="T48" fmla="*/ 30 w 467"/>
              <a:gd name="T49" fmla="*/ 8 h 72"/>
              <a:gd name="T50" fmla="*/ 33 w 467"/>
              <a:gd name="T51" fmla="*/ 10 h 72"/>
              <a:gd name="T52" fmla="*/ 45 w 467"/>
              <a:gd name="T53" fmla="*/ 12 h 72"/>
              <a:gd name="T54" fmla="*/ 18 w 467"/>
              <a:gd name="T55" fmla="*/ 14 h 72"/>
              <a:gd name="T56" fmla="*/ 26 w 467"/>
              <a:gd name="T57" fmla="*/ 17 h 72"/>
              <a:gd name="T58" fmla="*/ 3 w 467"/>
              <a:gd name="T59" fmla="*/ 20 h 72"/>
              <a:gd name="T60" fmla="*/ 1 w 467"/>
              <a:gd name="T61" fmla="*/ 25 h 72"/>
              <a:gd name="T62" fmla="*/ 2 w 467"/>
              <a:gd name="T63" fmla="*/ 30 h 72"/>
              <a:gd name="T64" fmla="*/ 4 w 467"/>
              <a:gd name="T65" fmla="*/ 36 h 72"/>
              <a:gd name="T66" fmla="*/ 1 w 467"/>
              <a:gd name="T67" fmla="*/ 39 h 72"/>
              <a:gd name="T68" fmla="*/ 3 w 467"/>
              <a:gd name="T69" fmla="*/ 42 h 72"/>
              <a:gd name="T70" fmla="*/ 4 w 467"/>
              <a:gd name="T71" fmla="*/ 46 h 72"/>
              <a:gd name="T72" fmla="*/ 1 w 467"/>
              <a:gd name="T73" fmla="*/ 51 h 72"/>
              <a:gd name="T74" fmla="*/ 6 w 467"/>
              <a:gd name="T75" fmla="*/ 56 h 72"/>
              <a:gd name="T76" fmla="*/ 346 w 467"/>
              <a:gd name="T77" fmla="*/ 66 h 72"/>
              <a:gd name="T78" fmla="*/ 423 w 467"/>
              <a:gd name="T79" fmla="*/ 65 h 72"/>
              <a:gd name="T80" fmla="*/ 461 w 467"/>
              <a:gd name="T81" fmla="*/ 60 h 72"/>
              <a:gd name="T82" fmla="*/ 261 w 467"/>
              <a:gd name="T83" fmla="*/ 6 h 72"/>
              <a:gd name="T84" fmla="*/ 211 w 467"/>
              <a:gd name="T85" fmla="*/ 5 h 72"/>
              <a:gd name="T86" fmla="*/ 211 w 467"/>
              <a:gd name="T87" fmla="*/ 5 h 72"/>
              <a:gd name="T88" fmla="*/ 97 w 467"/>
              <a:gd name="T89" fmla="*/ 3 h 72"/>
              <a:gd name="T90" fmla="*/ 179 w 467"/>
              <a:gd name="T91" fmla="*/ 3 h 72"/>
              <a:gd name="T92" fmla="*/ 355 w 467"/>
              <a:gd name="T93" fmla="*/ 6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72">
                <a:moveTo>
                  <a:pt x="435" y="58"/>
                </a:moveTo>
                <a:cubicBezTo>
                  <a:pt x="435" y="58"/>
                  <a:pt x="435" y="58"/>
                  <a:pt x="435" y="58"/>
                </a:cubicBezTo>
                <a:cubicBezTo>
                  <a:pt x="445" y="56"/>
                  <a:pt x="457" y="55"/>
                  <a:pt x="467" y="55"/>
                </a:cubicBezTo>
                <a:cubicBezTo>
                  <a:pt x="462" y="54"/>
                  <a:pt x="457" y="54"/>
                  <a:pt x="452" y="53"/>
                </a:cubicBezTo>
                <a:cubicBezTo>
                  <a:pt x="456" y="52"/>
                  <a:pt x="461" y="53"/>
                  <a:pt x="466" y="52"/>
                </a:cubicBezTo>
                <a:cubicBezTo>
                  <a:pt x="457" y="51"/>
                  <a:pt x="448" y="51"/>
                  <a:pt x="439" y="49"/>
                </a:cubicBezTo>
                <a:cubicBezTo>
                  <a:pt x="444" y="48"/>
                  <a:pt x="451" y="48"/>
                  <a:pt x="457" y="48"/>
                </a:cubicBezTo>
                <a:cubicBezTo>
                  <a:pt x="448" y="46"/>
                  <a:pt x="437" y="47"/>
                  <a:pt x="428" y="45"/>
                </a:cubicBezTo>
                <a:cubicBezTo>
                  <a:pt x="433" y="45"/>
                  <a:pt x="437" y="44"/>
                  <a:pt x="442" y="44"/>
                </a:cubicBezTo>
                <a:cubicBezTo>
                  <a:pt x="441" y="43"/>
                  <a:pt x="441" y="43"/>
                  <a:pt x="441" y="43"/>
                </a:cubicBezTo>
                <a:cubicBezTo>
                  <a:pt x="451" y="42"/>
                  <a:pt x="451" y="42"/>
                  <a:pt x="451" y="42"/>
                </a:cubicBezTo>
                <a:cubicBezTo>
                  <a:pt x="435" y="41"/>
                  <a:pt x="435" y="41"/>
                  <a:pt x="435" y="41"/>
                </a:cubicBezTo>
                <a:cubicBezTo>
                  <a:pt x="438" y="40"/>
                  <a:pt x="444" y="41"/>
                  <a:pt x="445" y="40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7" y="37"/>
                  <a:pt x="442" y="37"/>
                  <a:pt x="448" y="37"/>
                </a:cubicBezTo>
                <a:cubicBezTo>
                  <a:pt x="444" y="37"/>
                  <a:pt x="441" y="35"/>
                  <a:pt x="437" y="36"/>
                </a:cubicBezTo>
                <a:cubicBezTo>
                  <a:pt x="450" y="35"/>
                  <a:pt x="450" y="35"/>
                  <a:pt x="450" y="35"/>
                </a:cubicBezTo>
                <a:cubicBezTo>
                  <a:pt x="443" y="33"/>
                  <a:pt x="436" y="34"/>
                  <a:pt x="429" y="33"/>
                </a:cubicBezTo>
                <a:cubicBezTo>
                  <a:pt x="440" y="32"/>
                  <a:pt x="452" y="33"/>
                  <a:pt x="462" y="33"/>
                </a:cubicBezTo>
                <a:cubicBezTo>
                  <a:pt x="448" y="32"/>
                  <a:pt x="434" y="29"/>
                  <a:pt x="419" y="30"/>
                </a:cubicBezTo>
                <a:cubicBezTo>
                  <a:pt x="418" y="29"/>
                  <a:pt x="418" y="29"/>
                  <a:pt x="418" y="29"/>
                </a:cubicBezTo>
                <a:cubicBezTo>
                  <a:pt x="448" y="29"/>
                  <a:pt x="448" y="29"/>
                  <a:pt x="448" y="29"/>
                </a:cubicBezTo>
                <a:cubicBezTo>
                  <a:pt x="440" y="28"/>
                  <a:pt x="433" y="27"/>
                  <a:pt x="425" y="27"/>
                </a:cubicBezTo>
                <a:cubicBezTo>
                  <a:pt x="428" y="26"/>
                  <a:pt x="431" y="26"/>
                  <a:pt x="434" y="26"/>
                </a:cubicBezTo>
                <a:cubicBezTo>
                  <a:pt x="421" y="26"/>
                  <a:pt x="407" y="25"/>
                  <a:pt x="394" y="23"/>
                </a:cubicBezTo>
                <a:cubicBezTo>
                  <a:pt x="393" y="21"/>
                  <a:pt x="389" y="22"/>
                  <a:pt x="387" y="21"/>
                </a:cubicBezTo>
                <a:cubicBezTo>
                  <a:pt x="393" y="20"/>
                  <a:pt x="399" y="22"/>
                  <a:pt x="404" y="21"/>
                </a:cubicBezTo>
                <a:cubicBezTo>
                  <a:pt x="397" y="20"/>
                  <a:pt x="390" y="20"/>
                  <a:pt x="383" y="18"/>
                </a:cubicBezTo>
                <a:cubicBezTo>
                  <a:pt x="349" y="17"/>
                  <a:pt x="323" y="16"/>
                  <a:pt x="288" y="15"/>
                </a:cubicBezTo>
                <a:cubicBezTo>
                  <a:pt x="297" y="14"/>
                  <a:pt x="306" y="16"/>
                  <a:pt x="315" y="15"/>
                </a:cubicBezTo>
                <a:cubicBezTo>
                  <a:pt x="308" y="15"/>
                  <a:pt x="300" y="15"/>
                  <a:pt x="293" y="14"/>
                </a:cubicBezTo>
                <a:cubicBezTo>
                  <a:pt x="299" y="13"/>
                  <a:pt x="304" y="14"/>
                  <a:pt x="309" y="13"/>
                </a:cubicBezTo>
                <a:cubicBezTo>
                  <a:pt x="310" y="13"/>
                  <a:pt x="309" y="12"/>
                  <a:pt x="309" y="12"/>
                </a:cubicBezTo>
                <a:cubicBezTo>
                  <a:pt x="308" y="13"/>
                  <a:pt x="308" y="13"/>
                  <a:pt x="307" y="13"/>
                </a:cubicBezTo>
                <a:cubicBezTo>
                  <a:pt x="307" y="12"/>
                  <a:pt x="306" y="12"/>
                  <a:pt x="306" y="12"/>
                </a:cubicBezTo>
                <a:cubicBezTo>
                  <a:pt x="300" y="13"/>
                  <a:pt x="295" y="11"/>
                  <a:pt x="289" y="11"/>
                </a:cubicBezTo>
                <a:cubicBezTo>
                  <a:pt x="302" y="11"/>
                  <a:pt x="318" y="11"/>
                  <a:pt x="331" y="12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7" y="12"/>
                  <a:pt x="343" y="11"/>
                  <a:pt x="347" y="13"/>
                </a:cubicBezTo>
                <a:cubicBezTo>
                  <a:pt x="348" y="13"/>
                  <a:pt x="350" y="13"/>
                  <a:pt x="349" y="12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60" y="13"/>
                  <a:pt x="360" y="13"/>
                  <a:pt x="360" y="13"/>
                </a:cubicBezTo>
                <a:cubicBezTo>
                  <a:pt x="374" y="14"/>
                  <a:pt x="389" y="15"/>
                  <a:pt x="403" y="16"/>
                </a:cubicBezTo>
                <a:cubicBezTo>
                  <a:pt x="399" y="15"/>
                  <a:pt x="396" y="15"/>
                  <a:pt x="393" y="14"/>
                </a:cubicBezTo>
                <a:cubicBezTo>
                  <a:pt x="391" y="14"/>
                  <a:pt x="389" y="15"/>
                  <a:pt x="389" y="14"/>
                </a:cubicBezTo>
                <a:cubicBezTo>
                  <a:pt x="381" y="12"/>
                  <a:pt x="373" y="12"/>
                  <a:pt x="366" y="12"/>
                </a:cubicBezTo>
                <a:cubicBezTo>
                  <a:pt x="364" y="14"/>
                  <a:pt x="361" y="12"/>
                  <a:pt x="359" y="12"/>
                </a:cubicBezTo>
                <a:cubicBezTo>
                  <a:pt x="298" y="9"/>
                  <a:pt x="298" y="9"/>
                  <a:pt x="298" y="9"/>
                </a:cubicBezTo>
                <a:cubicBezTo>
                  <a:pt x="164" y="8"/>
                  <a:pt x="164" y="8"/>
                  <a:pt x="164" y="8"/>
                </a:cubicBezTo>
                <a:cubicBezTo>
                  <a:pt x="165" y="7"/>
                  <a:pt x="165" y="7"/>
                  <a:pt x="165" y="7"/>
                </a:cubicBezTo>
                <a:cubicBezTo>
                  <a:pt x="237" y="8"/>
                  <a:pt x="237" y="8"/>
                  <a:pt x="237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0" y="7"/>
                  <a:pt x="280" y="8"/>
                  <a:pt x="270" y="7"/>
                </a:cubicBezTo>
                <a:cubicBezTo>
                  <a:pt x="271" y="6"/>
                  <a:pt x="271" y="6"/>
                  <a:pt x="271" y="6"/>
                </a:cubicBezTo>
                <a:cubicBezTo>
                  <a:pt x="318" y="7"/>
                  <a:pt x="366" y="6"/>
                  <a:pt x="410" y="11"/>
                </a:cubicBezTo>
                <a:cubicBezTo>
                  <a:pt x="398" y="10"/>
                  <a:pt x="384" y="8"/>
                  <a:pt x="371" y="7"/>
                </a:cubicBezTo>
                <a:cubicBezTo>
                  <a:pt x="290" y="5"/>
                  <a:pt x="290" y="5"/>
                  <a:pt x="290" y="5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2" y="3"/>
                  <a:pt x="183" y="3"/>
                </a:cubicBezTo>
                <a:cubicBezTo>
                  <a:pt x="258" y="3"/>
                  <a:pt x="258" y="3"/>
                  <a:pt x="258" y="3"/>
                </a:cubicBezTo>
                <a:cubicBezTo>
                  <a:pt x="353" y="5"/>
                  <a:pt x="353" y="5"/>
                  <a:pt x="353" y="5"/>
                </a:cubicBezTo>
                <a:cubicBezTo>
                  <a:pt x="258" y="2"/>
                  <a:pt x="258" y="2"/>
                  <a:pt x="258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95" y="3"/>
                  <a:pt x="64" y="0"/>
                  <a:pt x="38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5"/>
                  <a:pt x="35" y="4"/>
                  <a:pt x="33" y="4"/>
                </a:cubicBezTo>
                <a:cubicBezTo>
                  <a:pt x="73" y="5"/>
                  <a:pt x="73" y="5"/>
                  <a:pt x="73" y="5"/>
                </a:cubicBezTo>
                <a:cubicBezTo>
                  <a:pt x="67" y="5"/>
                  <a:pt x="60" y="5"/>
                  <a:pt x="54" y="5"/>
                </a:cubicBezTo>
                <a:cubicBezTo>
                  <a:pt x="59" y="6"/>
                  <a:pt x="65" y="7"/>
                  <a:pt x="71" y="7"/>
                </a:cubicBezTo>
                <a:cubicBezTo>
                  <a:pt x="158" y="7"/>
                  <a:pt x="158" y="7"/>
                  <a:pt x="158" y="7"/>
                </a:cubicBezTo>
                <a:cubicBezTo>
                  <a:pt x="164" y="8"/>
                  <a:pt x="164" y="8"/>
                  <a:pt x="164" y="8"/>
                </a:cubicBezTo>
                <a:cubicBezTo>
                  <a:pt x="119" y="10"/>
                  <a:pt x="74" y="5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22" y="9"/>
                  <a:pt x="13" y="9"/>
                  <a:pt x="5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7" y="10"/>
                  <a:pt x="40" y="10"/>
                  <a:pt x="43" y="11"/>
                </a:cubicBezTo>
                <a:cubicBezTo>
                  <a:pt x="39" y="12"/>
                  <a:pt x="34" y="12"/>
                  <a:pt x="30" y="12"/>
                </a:cubicBezTo>
                <a:cubicBezTo>
                  <a:pt x="35" y="12"/>
                  <a:pt x="40" y="11"/>
                  <a:pt x="45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6"/>
                  <a:pt x="22" y="14"/>
                  <a:pt x="20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18" y="17"/>
                  <a:pt x="10" y="17"/>
                  <a:pt x="3" y="18"/>
                </a:cubicBezTo>
                <a:cubicBezTo>
                  <a:pt x="2" y="19"/>
                  <a:pt x="2" y="19"/>
                  <a:pt x="2" y="19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22"/>
                  <a:pt x="1" y="21"/>
                  <a:pt x="1" y="22"/>
                </a:cubicBezTo>
                <a:cubicBezTo>
                  <a:pt x="0" y="24"/>
                  <a:pt x="2" y="23"/>
                  <a:pt x="3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6"/>
                  <a:pt x="1" y="26"/>
                  <a:pt x="0" y="27"/>
                </a:cubicBezTo>
                <a:cubicBezTo>
                  <a:pt x="1" y="28"/>
                  <a:pt x="3" y="29"/>
                  <a:pt x="2" y="30"/>
                </a:cubicBezTo>
                <a:cubicBezTo>
                  <a:pt x="2" y="31"/>
                  <a:pt x="5" y="30"/>
                  <a:pt x="6" y="31"/>
                </a:cubicBezTo>
                <a:cubicBezTo>
                  <a:pt x="5" y="31"/>
                  <a:pt x="4" y="32"/>
                  <a:pt x="2" y="32"/>
                </a:cubicBezTo>
                <a:cubicBezTo>
                  <a:pt x="2" y="33"/>
                  <a:pt x="1" y="35"/>
                  <a:pt x="4" y="36"/>
                </a:cubicBezTo>
                <a:cubicBezTo>
                  <a:pt x="1" y="37"/>
                  <a:pt x="1" y="37"/>
                  <a:pt x="1" y="37"/>
                </a:cubicBezTo>
                <a:cubicBezTo>
                  <a:pt x="1" y="38"/>
                  <a:pt x="2" y="37"/>
                  <a:pt x="3" y="38"/>
                </a:cubicBezTo>
                <a:cubicBezTo>
                  <a:pt x="1" y="39"/>
                  <a:pt x="1" y="39"/>
                  <a:pt x="1" y="39"/>
                </a:cubicBezTo>
                <a:cubicBezTo>
                  <a:pt x="7" y="40"/>
                  <a:pt x="7" y="40"/>
                  <a:pt x="7" y="40"/>
                </a:cubicBezTo>
                <a:cubicBezTo>
                  <a:pt x="5" y="41"/>
                  <a:pt x="2" y="39"/>
                  <a:pt x="0" y="41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3"/>
                  <a:pt x="1" y="43"/>
                  <a:pt x="1" y="43"/>
                </a:cubicBezTo>
                <a:cubicBezTo>
                  <a:pt x="1" y="44"/>
                  <a:pt x="1" y="44"/>
                  <a:pt x="1" y="44"/>
                </a:cubicBezTo>
                <a:cubicBezTo>
                  <a:pt x="1" y="46"/>
                  <a:pt x="3" y="45"/>
                  <a:pt x="4" y="46"/>
                </a:cubicBezTo>
                <a:cubicBezTo>
                  <a:pt x="3" y="47"/>
                  <a:pt x="2" y="46"/>
                  <a:pt x="2" y="46"/>
                </a:cubicBezTo>
                <a:cubicBezTo>
                  <a:pt x="6" y="48"/>
                  <a:pt x="6" y="48"/>
                  <a:pt x="6" y="48"/>
                </a:cubicBezTo>
                <a:cubicBezTo>
                  <a:pt x="5" y="49"/>
                  <a:pt x="1" y="48"/>
                  <a:pt x="1" y="51"/>
                </a:cubicBezTo>
                <a:cubicBezTo>
                  <a:pt x="2" y="53"/>
                  <a:pt x="5" y="54"/>
                  <a:pt x="8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6" y="56"/>
                  <a:pt x="6" y="56"/>
                  <a:pt x="6" y="56"/>
                </a:cubicBezTo>
                <a:cubicBezTo>
                  <a:pt x="66" y="63"/>
                  <a:pt x="131" y="64"/>
                  <a:pt x="190" y="64"/>
                </a:cubicBezTo>
                <a:cubicBezTo>
                  <a:pt x="256" y="65"/>
                  <a:pt x="256" y="65"/>
                  <a:pt x="256" y="65"/>
                </a:cubicBezTo>
                <a:cubicBezTo>
                  <a:pt x="346" y="66"/>
                  <a:pt x="346" y="66"/>
                  <a:pt x="346" y="66"/>
                </a:cubicBezTo>
                <a:cubicBezTo>
                  <a:pt x="376" y="66"/>
                  <a:pt x="406" y="72"/>
                  <a:pt x="435" y="67"/>
                </a:cubicBezTo>
                <a:cubicBezTo>
                  <a:pt x="418" y="67"/>
                  <a:pt x="403" y="68"/>
                  <a:pt x="386" y="66"/>
                </a:cubicBezTo>
                <a:cubicBezTo>
                  <a:pt x="398" y="65"/>
                  <a:pt x="411" y="66"/>
                  <a:pt x="423" y="65"/>
                </a:cubicBezTo>
                <a:cubicBezTo>
                  <a:pt x="430" y="63"/>
                  <a:pt x="440" y="64"/>
                  <a:pt x="449" y="62"/>
                </a:cubicBezTo>
                <a:cubicBezTo>
                  <a:pt x="447" y="62"/>
                  <a:pt x="445" y="63"/>
                  <a:pt x="445" y="62"/>
                </a:cubicBezTo>
                <a:cubicBezTo>
                  <a:pt x="450" y="62"/>
                  <a:pt x="456" y="59"/>
                  <a:pt x="461" y="60"/>
                </a:cubicBezTo>
                <a:cubicBezTo>
                  <a:pt x="453" y="58"/>
                  <a:pt x="443" y="60"/>
                  <a:pt x="435" y="58"/>
                </a:cubicBezTo>
                <a:close/>
                <a:moveTo>
                  <a:pt x="258" y="6"/>
                </a:moveTo>
                <a:cubicBezTo>
                  <a:pt x="261" y="6"/>
                  <a:pt x="261" y="6"/>
                  <a:pt x="261" y="6"/>
                </a:cubicBezTo>
                <a:cubicBezTo>
                  <a:pt x="251" y="6"/>
                  <a:pt x="251" y="6"/>
                  <a:pt x="251" y="6"/>
                </a:cubicBezTo>
                <a:lnTo>
                  <a:pt x="258" y="6"/>
                </a:lnTo>
                <a:close/>
                <a:moveTo>
                  <a:pt x="211" y="5"/>
                </a:moveTo>
                <a:cubicBezTo>
                  <a:pt x="211" y="6"/>
                  <a:pt x="211" y="6"/>
                  <a:pt x="211" y="6"/>
                </a:cubicBezTo>
                <a:cubicBezTo>
                  <a:pt x="206" y="6"/>
                  <a:pt x="206" y="6"/>
                  <a:pt x="206" y="6"/>
                </a:cubicBezTo>
                <a:lnTo>
                  <a:pt x="211" y="5"/>
                </a:lnTo>
                <a:close/>
                <a:moveTo>
                  <a:pt x="97" y="3"/>
                </a:moveTo>
                <a:cubicBezTo>
                  <a:pt x="111" y="3"/>
                  <a:pt x="126" y="3"/>
                  <a:pt x="139" y="3"/>
                </a:cubicBezTo>
                <a:cubicBezTo>
                  <a:pt x="124" y="4"/>
                  <a:pt x="112" y="3"/>
                  <a:pt x="97" y="3"/>
                </a:cubicBezTo>
                <a:close/>
                <a:moveTo>
                  <a:pt x="163" y="3"/>
                </a:moveTo>
                <a:cubicBezTo>
                  <a:pt x="168" y="3"/>
                  <a:pt x="168" y="3"/>
                  <a:pt x="168" y="3"/>
                </a:cubicBezTo>
                <a:cubicBezTo>
                  <a:pt x="179" y="3"/>
                  <a:pt x="179" y="3"/>
                  <a:pt x="179" y="3"/>
                </a:cubicBezTo>
                <a:lnTo>
                  <a:pt x="163" y="3"/>
                </a:lnTo>
                <a:close/>
                <a:moveTo>
                  <a:pt x="313" y="63"/>
                </a:moveTo>
                <a:cubicBezTo>
                  <a:pt x="326" y="63"/>
                  <a:pt x="340" y="63"/>
                  <a:pt x="355" y="64"/>
                </a:cubicBezTo>
                <a:lnTo>
                  <a:pt x="313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11"/>
          <p:cNvSpPr>
            <a:spLocks noEditPoints="1"/>
          </p:cNvSpPr>
          <p:nvPr/>
        </p:nvSpPr>
        <p:spPr bwMode="auto">
          <a:xfrm>
            <a:off x="7551738" y="5155520"/>
            <a:ext cx="1619250" cy="300038"/>
          </a:xfrm>
          <a:custGeom>
            <a:avLst/>
            <a:gdLst>
              <a:gd name="T0" fmla="*/ 425 w 431"/>
              <a:gd name="T1" fmla="*/ 62 h 80"/>
              <a:gd name="T2" fmla="*/ 423 w 431"/>
              <a:gd name="T3" fmla="*/ 58 h 80"/>
              <a:gd name="T4" fmla="*/ 422 w 431"/>
              <a:gd name="T5" fmla="*/ 55 h 80"/>
              <a:gd name="T6" fmla="*/ 419 w 431"/>
              <a:gd name="T7" fmla="*/ 52 h 80"/>
              <a:gd name="T8" fmla="*/ 420 w 431"/>
              <a:gd name="T9" fmla="*/ 50 h 80"/>
              <a:gd name="T10" fmla="*/ 422 w 431"/>
              <a:gd name="T11" fmla="*/ 47 h 80"/>
              <a:gd name="T12" fmla="*/ 424 w 431"/>
              <a:gd name="T13" fmla="*/ 45 h 80"/>
              <a:gd name="T14" fmla="*/ 425 w 431"/>
              <a:gd name="T15" fmla="*/ 44 h 80"/>
              <a:gd name="T16" fmla="*/ 418 w 431"/>
              <a:gd name="T17" fmla="*/ 40 h 80"/>
              <a:gd name="T18" fmla="*/ 420 w 431"/>
              <a:gd name="T19" fmla="*/ 37 h 80"/>
              <a:gd name="T20" fmla="*/ 400 w 431"/>
              <a:gd name="T21" fmla="*/ 29 h 80"/>
              <a:gd name="T22" fmla="*/ 399 w 431"/>
              <a:gd name="T23" fmla="*/ 27 h 80"/>
              <a:gd name="T24" fmla="*/ 392 w 431"/>
              <a:gd name="T25" fmla="*/ 24 h 80"/>
              <a:gd name="T26" fmla="*/ 398 w 431"/>
              <a:gd name="T27" fmla="*/ 24 h 80"/>
              <a:gd name="T28" fmla="*/ 395 w 431"/>
              <a:gd name="T29" fmla="*/ 21 h 80"/>
              <a:gd name="T30" fmla="*/ 347 w 431"/>
              <a:gd name="T31" fmla="*/ 14 h 80"/>
              <a:gd name="T32" fmla="*/ 327 w 431"/>
              <a:gd name="T33" fmla="*/ 12 h 80"/>
              <a:gd name="T34" fmla="*/ 292 w 431"/>
              <a:gd name="T35" fmla="*/ 10 h 80"/>
              <a:gd name="T36" fmla="*/ 290 w 431"/>
              <a:gd name="T37" fmla="*/ 10 h 80"/>
              <a:gd name="T38" fmla="*/ 259 w 431"/>
              <a:gd name="T39" fmla="*/ 8 h 80"/>
              <a:gd name="T40" fmla="*/ 240 w 431"/>
              <a:gd name="T41" fmla="*/ 8 h 80"/>
              <a:gd name="T42" fmla="*/ 234 w 431"/>
              <a:gd name="T43" fmla="*/ 7 h 80"/>
              <a:gd name="T44" fmla="*/ 166 w 431"/>
              <a:gd name="T45" fmla="*/ 8 h 80"/>
              <a:gd name="T46" fmla="*/ 169 w 431"/>
              <a:gd name="T47" fmla="*/ 5 h 80"/>
              <a:gd name="T48" fmla="*/ 375 w 431"/>
              <a:gd name="T49" fmla="*/ 14 h 80"/>
              <a:gd name="T50" fmla="*/ 237 w 431"/>
              <a:gd name="T51" fmla="*/ 4 h 80"/>
              <a:gd name="T52" fmla="*/ 292 w 431"/>
              <a:gd name="T53" fmla="*/ 4 h 80"/>
              <a:gd name="T54" fmla="*/ 392 w 431"/>
              <a:gd name="T55" fmla="*/ 14 h 80"/>
              <a:gd name="T56" fmla="*/ 324 w 431"/>
              <a:gd name="T57" fmla="*/ 5 h 80"/>
              <a:gd name="T58" fmla="*/ 233 w 431"/>
              <a:gd name="T59" fmla="*/ 1 h 80"/>
              <a:gd name="T60" fmla="*/ 166 w 431"/>
              <a:gd name="T61" fmla="*/ 1 h 80"/>
              <a:gd name="T62" fmla="*/ 10 w 431"/>
              <a:gd name="T63" fmla="*/ 9 h 80"/>
              <a:gd name="T64" fmla="*/ 3 w 431"/>
              <a:gd name="T65" fmla="*/ 14 h 80"/>
              <a:gd name="T66" fmla="*/ 6 w 431"/>
              <a:gd name="T67" fmla="*/ 16 h 80"/>
              <a:gd name="T68" fmla="*/ 5 w 431"/>
              <a:gd name="T69" fmla="*/ 21 h 80"/>
              <a:gd name="T70" fmla="*/ 8 w 431"/>
              <a:gd name="T71" fmla="*/ 21 h 80"/>
              <a:gd name="T72" fmla="*/ 4 w 431"/>
              <a:gd name="T73" fmla="*/ 38 h 80"/>
              <a:gd name="T74" fmla="*/ 4 w 431"/>
              <a:gd name="T75" fmla="*/ 42 h 80"/>
              <a:gd name="T76" fmla="*/ 4 w 431"/>
              <a:gd name="T77" fmla="*/ 44 h 80"/>
              <a:gd name="T78" fmla="*/ 4 w 431"/>
              <a:gd name="T79" fmla="*/ 51 h 80"/>
              <a:gd name="T80" fmla="*/ 8 w 431"/>
              <a:gd name="T81" fmla="*/ 59 h 80"/>
              <a:gd name="T82" fmla="*/ 10 w 431"/>
              <a:gd name="T83" fmla="*/ 66 h 80"/>
              <a:gd name="T84" fmla="*/ 15 w 431"/>
              <a:gd name="T85" fmla="*/ 69 h 80"/>
              <a:gd name="T86" fmla="*/ 200 w 431"/>
              <a:gd name="T87" fmla="*/ 70 h 80"/>
              <a:gd name="T88" fmla="*/ 384 w 431"/>
              <a:gd name="T89" fmla="*/ 79 h 80"/>
              <a:gd name="T90" fmla="*/ 404 w 431"/>
              <a:gd name="T91" fmla="*/ 77 h 80"/>
              <a:gd name="T92" fmla="*/ 426 w 431"/>
              <a:gd name="T93" fmla="*/ 75 h 80"/>
              <a:gd name="T94" fmla="*/ 429 w 431"/>
              <a:gd name="T95" fmla="*/ 73 h 80"/>
              <a:gd name="T96" fmla="*/ 420 w 431"/>
              <a:gd name="T97" fmla="*/ 69 h 80"/>
              <a:gd name="T98" fmla="*/ 420 w 431"/>
              <a:gd name="T99" fmla="*/ 67 h 80"/>
              <a:gd name="T100" fmla="*/ 425 w 431"/>
              <a:gd name="T101" fmla="*/ 65 h 80"/>
              <a:gd name="T102" fmla="*/ 114 w 431"/>
              <a:gd name="T103" fmla="*/ 8 h 80"/>
              <a:gd name="T104" fmla="*/ 114 w 431"/>
              <a:gd name="T105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1" h="80">
                <a:moveTo>
                  <a:pt x="429" y="64"/>
                </a:moveTo>
                <a:cubicBezTo>
                  <a:pt x="425" y="62"/>
                  <a:pt x="425" y="62"/>
                  <a:pt x="425" y="62"/>
                </a:cubicBezTo>
                <a:cubicBezTo>
                  <a:pt x="426" y="60"/>
                  <a:pt x="429" y="62"/>
                  <a:pt x="431" y="61"/>
                </a:cubicBezTo>
                <a:cubicBezTo>
                  <a:pt x="429" y="59"/>
                  <a:pt x="425" y="59"/>
                  <a:pt x="423" y="58"/>
                </a:cubicBezTo>
                <a:cubicBezTo>
                  <a:pt x="423" y="57"/>
                  <a:pt x="423" y="57"/>
                  <a:pt x="424" y="57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5"/>
                  <a:pt x="422" y="54"/>
                  <a:pt x="423" y="54"/>
                </a:cubicBezTo>
                <a:cubicBezTo>
                  <a:pt x="422" y="53"/>
                  <a:pt x="420" y="53"/>
                  <a:pt x="419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5" y="51"/>
                  <a:pt x="422" y="51"/>
                  <a:pt x="420" y="50"/>
                </a:cubicBezTo>
                <a:cubicBezTo>
                  <a:pt x="422" y="51"/>
                  <a:pt x="426" y="50"/>
                  <a:pt x="428" y="49"/>
                </a:cubicBezTo>
                <a:cubicBezTo>
                  <a:pt x="426" y="49"/>
                  <a:pt x="424" y="48"/>
                  <a:pt x="422" y="47"/>
                </a:cubicBezTo>
                <a:cubicBezTo>
                  <a:pt x="429" y="47"/>
                  <a:pt x="429" y="47"/>
                  <a:pt x="429" y="47"/>
                </a:cubicBezTo>
                <a:cubicBezTo>
                  <a:pt x="427" y="47"/>
                  <a:pt x="425" y="47"/>
                  <a:pt x="424" y="45"/>
                </a:cubicBezTo>
                <a:cubicBezTo>
                  <a:pt x="426" y="45"/>
                  <a:pt x="426" y="45"/>
                  <a:pt x="426" y="45"/>
                </a:cubicBezTo>
                <a:cubicBezTo>
                  <a:pt x="426" y="45"/>
                  <a:pt x="426" y="44"/>
                  <a:pt x="425" y="44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18" y="40"/>
                  <a:pt x="418" y="40"/>
                  <a:pt x="418" y="40"/>
                </a:cubicBezTo>
                <a:cubicBezTo>
                  <a:pt x="420" y="39"/>
                  <a:pt x="422" y="39"/>
                  <a:pt x="424" y="40"/>
                </a:cubicBezTo>
                <a:cubicBezTo>
                  <a:pt x="423" y="38"/>
                  <a:pt x="420" y="39"/>
                  <a:pt x="420" y="37"/>
                </a:cubicBezTo>
                <a:cubicBezTo>
                  <a:pt x="412" y="34"/>
                  <a:pt x="403" y="32"/>
                  <a:pt x="394" y="29"/>
                </a:cubicBezTo>
                <a:cubicBezTo>
                  <a:pt x="396" y="28"/>
                  <a:pt x="399" y="30"/>
                  <a:pt x="400" y="29"/>
                </a:cubicBezTo>
                <a:cubicBezTo>
                  <a:pt x="396" y="27"/>
                  <a:pt x="396" y="27"/>
                  <a:pt x="396" y="27"/>
                </a:cubicBezTo>
                <a:cubicBezTo>
                  <a:pt x="397" y="27"/>
                  <a:pt x="398" y="27"/>
                  <a:pt x="399" y="27"/>
                </a:cubicBezTo>
                <a:cubicBezTo>
                  <a:pt x="384" y="24"/>
                  <a:pt x="384" y="24"/>
                  <a:pt x="384" y="24"/>
                </a:cubicBezTo>
                <a:cubicBezTo>
                  <a:pt x="387" y="22"/>
                  <a:pt x="390" y="25"/>
                  <a:pt x="392" y="24"/>
                </a:cubicBezTo>
                <a:cubicBezTo>
                  <a:pt x="392" y="24"/>
                  <a:pt x="391" y="24"/>
                  <a:pt x="392" y="23"/>
                </a:cubicBezTo>
                <a:cubicBezTo>
                  <a:pt x="393" y="23"/>
                  <a:pt x="396" y="23"/>
                  <a:pt x="398" y="24"/>
                </a:cubicBezTo>
                <a:cubicBezTo>
                  <a:pt x="396" y="23"/>
                  <a:pt x="395" y="23"/>
                  <a:pt x="393" y="21"/>
                </a:cubicBezTo>
                <a:cubicBezTo>
                  <a:pt x="394" y="21"/>
                  <a:pt x="394" y="21"/>
                  <a:pt x="395" y="21"/>
                </a:cubicBezTo>
                <a:cubicBezTo>
                  <a:pt x="380" y="17"/>
                  <a:pt x="364" y="16"/>
                  <a:pt x="348" y="14"/>
                </a:cubicBezTo>
                <a:cubicBezTo>
                  <a:pt x="347" y="14"/>
                  <a:pt x="347" y="14"/>
                  <a:pt x="347" y="14"/>
                </a:cubicBezTo>
                <a:cubicBezTo>
                  <a:pt x="360" y="14"/>
                  <a:pt x="376" y="16"/>
                  <a:pt x="387" y="17"/>
                </a:cubicBezTo>
                <a:cubicBezTo>
                  <a:pt x="368" y="13"/>
                  <a:pt x="347" y="11"/>
                  <a:pt x="327" y="12"/>
                </a:cubicBezTo>
                <a:cubicBezTo>
                  <a:pt x="336" y="13"/>
                  <a:pt x="336" y="13"/>
                  <a:pt x="336" y="13"/>
                </a:cubicBezTo>
                <a:cubicBezTo>
                  <a:pt x="321" y="14"/>
                  <a:pt x="306" y="10"/>
                  <a:pt x="292" y="10"/>
                </a:cubicBezTo>
                <a:cubicBezTo>
                  <a:pt x="290" y="9"/>
                  <a:pt x="290" y="9"/>
                  <a:pt x="290" y="9"/>
                </a:cubicBezTo>
                <a:cubicBezTo>
                  <a:pt x="289" y="9"/>
                  <a:pt x="291" y="9"/>
                  <a:pt x="290" y="10"/>
                </a:cubicBezTo>
                <a:cubicBezTo>
                  <a:pt x="256" y="8"/>
                  <a:pt x="256" y="8"/>
                  <a:pt x="256" y="8"/>
                </a:cubicBezTo>
                <a:cubicBezTo>
                  <a:pt x="257" y="8"/>
                  <a:pt x="258" y="8"/>
                  <a:pt x="259" y="8"/>
                </a:cubicBezTo>
                <a:cubicBezTo>
                  <a:pt x="253" y="7"/>
                  <a:pt x="245" y="8"/>
                  <a:pt x="239" y="8"/>
                </a:cubicBezTo>
                <a:cubicBezTo>
                  <a:pt x="240" y="8"/>
                  <a:pt x="240" y="8"/>
                  <a:pt x="240" y="8"/>
                </a:cubicBezTo>
                <a:cubicBezTo>
                  <a:pt x="237" y="8"/>
                  <a:pt x="233" y="9"/>
                  <a:pt x="230" y="8"/>
                </a:cubicBezTo>
                <a:cubicBezTo>
                  <a:pt x="231" y="8"/>
                  <a:pt x="233" y="7"/>
                  <a:pt x="234" y="7"/>
                </a:cubicBezTo>
                <a:cubicBezTo>
                  <a:pt x="212" y="6"/>
                  <a:pt x="192" y="7"/>
                  <a:pt x="169" y="7"/>
                </a:cubicBezTo>
                <a:cubicBezTo>
                  <a:pt x="166" y="8"/>
                  <a:pt x="166" y="8"/>
                  <a:pt x="166" y="8"/>
                </a:cubicBezTo>
                <a:cubicBezTo>
                  <a:pt x="152" y="8"/>
                  <a:pt x="138" y="7"/>
                  <a:pt x="123" y="8"/>
                </a:cubicBezTo>
                <a:cubicBezTo>
                  <a:pt x="138" y="5"/>
                  <a:pt x="153" y="6"/>
                  <a:pt x="169" y="5"/>
                </a:cubicBezTo>
                <a:cubicBezTo>
                  <a:pt x="264" y="5"/>
                  <a:pt x="264" y="5"/>
                  <a:pt x="264" y="5"/>
                </a:cubicBezTo>
                <a:cubicBezTo>
                  <a:pt x="303" y="8"/>
                  <a:pt x="337" y="9"/>
                  <a:pt x="375" y="14"/>
                </a:cubicBezTo>
                <a:cubicBezTo>
                  <a:pt x="375" y="13"/>
                  <a:pt x="374" y="13"/>
                  <a:pt x="373" y="12"/>
                </a:cubicBezTo>
                <a:cubicBezTo>
                  <a:pt x="327" y="8"/>
                  <a:pt x="284" y="4"/>
                  <a:pt x="237" y="4"/>
                </a:cubicBezTo>
                <a:cubicBezTo>
                  <a:pt x="198" y="2"/>
                  <a:pt x="158" y="5"/>
                  <a:pt x="119" y="5"/>
                </a:cubicBezTo>
                <a:cubicBezTo>
                  <a:pt x="176" y="1"/>
                  <a:pt x="234" y="2"/>
                  <a:pt x="292" y="4"/>
                </a:cubicBezTo>
                <a:cubicBezTo>
                  <a:pt x="367" y="10"/>
                  <a:pt x="367" y="10"/>
                  <a:pt x="367" y="10"/>
                </a:cubicBezTo>
                <a:cubicBezTo>
                  <a:pt x="392" y="14"/>
                  <a:pt x="392" y="14"/>
                  <a:pt x="392" y="14"/>
                </a:cubicBezTo>
                <a:cubicBezTo>
                  <a:pt x="392" y="13"/>
                  <a:pt x="392" y="13"/>
                  <a:pt x="392" y="13"/>
                </a:cubicBezTo>
                <a:cubicBezTo>
                  <a:pt x="368" y="8"/>
                  <a:pt x="348" y="8"/>
                  <a:pt x="324" y="5"/>
                </a:cubicBezTo>
                <a:cubicBezTo>
                  <a:pt x="319" y="7"/>
                  <a:pt x="315" y="3"/>
                  <a:pt x="311" y="5"/>
                </a:cubicBezTo>
                <a:cubicBezTo>
                  <a:pt x="286" y="2"/>
                  <a:pt x="258" y="3"/>
                  <a:pt x="233" y="1"/>
                </a:cubicBezTo>
                <a:cubicBezTo>
                  <a:pt x="221" y="2"/>
                  <a:pt x="209" y="0"/>
                  <a:pt x="197" y="1"/>
                </a:cubicBezTo>
                <a:cubicBezTo>
                  <a:pt x="166" y="1"/>
                  <a:pt x="166" y="1"/>
                  <a:pt x="166" y="1"/>
                </a:cubicBezTo>
                <a:cubicBezTo>
                  <a:pt x="156" y="2"/>
                  <a:pt x="145" y="3"/>
                  <a:pt x="134" y="3"/>
                </a:cubicBezTo>
                <a:cubicBezTo>
                  <a:pt x="93" y="5"/>
                  <a:pt x="54" y="3"/>
                  <a:pt x="10" y="9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3"/>
                  <a:pt x="4" y="13"/>
                  <a:pt x="3" y="14"/>
                </a:cubicBezTo>
                <a:cubicBezTo>
                  <a:pt x="4" y="14"/>
                  <a:pt x="4" y="15"/>
                  <a:pt x="4" y="16"/>
                </a:cubicBezTo>
                <a:cubicBezTo>
                  <a:pt x="5" y="16"/>
                  <a:pt x="6" y="15"/>
                  <a:pt x="6" y="16"/>
                </a:cubicBezTo>
                <a:cubicBezTo>
                  <a:pt x="5" y="17"/>
                  <a:pt x="4" y="18"/>
                  <a:pt x="3" y="18"/>
                </a:cubicBezTo>
                <a:cubicBezTo>
                  <a:pt x="3" y="20"/>
                  <a:pt x="5" y="20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1"/>
                  <a:pt x="7" y="21"/>
                  <a:pt x="8" y="21"/>
                </a:cubicBezTo>
                <a:cubicBezTo>
                  <a:pt x="6" y="22"/>
                  <a:pt x="6" y="24"/>
                  <a:pt x="4" y="25"/>
                </a:cubicBezTo>
                <a:cubicBezTo>
                  <a:pt x="4" y="30"/>
                  <a:pt x="0" y="34"/>
                  <a:pt x="4" y="38"/>
                </a:cubicBezTo>
                <a:cubicBezTo>
                  <a:pt x="3" y="40"/>
                  <a:pt x="6" y="39"/>
                  <a:pt x="6" y="40"/>
                </a:cubicBezTo>
                <a:cubicBezTo>
                  <a:pt x="6" y="41"/>
                  <a:pt x="5" y="41"/>
                  <a:pt x="4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6" y="43"/>
                  <a:pt x="5" y="43"/>
                  <a:pt x="4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6"/>
                  <a:pt x="5" y="49"/>
                  <a:pt x="4" y="51"/>
                </a:cubicBezTo>
                <a:cubicBezTo>
                  <a:pt x="4" y="54"/>
                  <a:pt x="5" y="58"/>
                  <a:pt x="9" y="58"/>
                </a:cubicBezTo>
                <a:cubicBezTo>
                  <a:pt x="8" y="59"/>
                  <a:pt x="8" y="59"/>
                  <a:pt x="8" y="59"/>
                </a:cubicBezTo>
                <a:cubicBezTo>
                  <a:pt x="6" y="59"/>
                  <a:pt x="5" y="60"/>
                  <a:pt x="5" y="62"/>
                </a:cubicBezTo>
                <a:cubicBezTo>
                  <a:pt x="6" y="64"/>
                  <a:pt x="8" y="65"/>
                  <a:pt x="10" y="66"/>
                </a:cubicBezTo>
                <a:cubicBezTo>
                  <a:pt x="7" y="67"/>
                  <a:pt x="7" y="67"/>
                  <a:pt x="7" y="67"/>
                </a:cubicBezTo>
                <a:cubicBezTo>
                  <a:pt x="15" y="69"/>
                  <a:pt x="15" y="69"/>
                  <a:pt x="15" y="69"/>
                </a:cubicBezTo>
                <a:cubicBezTo>
                  <a:pt x="52" y="73"/>
                  <a:pt x="93" y="74"/>
                  <a:pt x="130" y="71"/>
                </a:cubicBezTo>
                <a:cubicBezTo>
                  <a:pt x="200" y="70"/>
                  <a:pt x="200" y="70"/>
                  <a:pt x="200" y="70"/>
                </a:cubicBezTo>
                <a:cubicBezTo>
                  <a:pt x="275" y="72"/>
                  <a:pt x="275" y="72"/>
                  <a:pt x="275" y="72"/>
                </a:cubicBezTo>
                <a:cubicBezTo>
                  <a:pt x="384" y="79"/>
                  <a:pt x="384" y="79"/>
                  <a:pt x="384" y="79"/>
                </a:cubicBezTo>
                <a:cubicBezTo>
                  <a:pt x="396" y="80"/>
                  <a:pt x="405" y="79"/>
                  <a:pt x="416" y="78"/>
                </a:cubicBezTo>
                <a:cubicBezTo>
                  <a:pt x="412" y="78"/>
                  <a:pt x="408" y="78"/>
                  <a:pt x="404" y="77"/>
                </a:cubicBezTo>
                <a:cubicBezTo>
                  <a:pt x="404" y="77"/>
                  <a:pt x="404" y="77"/>
                  <a:pt x="404" y="77"/>
                </a:cubicBezTo>
                <a:cubicBezTo>
                  <a:pt x="411" y="77"/>
                  <a:pt x="419" y="76"/>
                  <a:pt x="426" y="75"/>
                </a:cubicBezTo>
                <a:cubicBezTo>
                  <a:pt x="425" y="74"/>
                  <a:pt x="423" y="75"/>
                  <a:pt x="422" y="73"/>
                </a:cubicBezTo>
                <a:cubicBezTo>
                  <a:pt x="424" y="73"/>
                  <a:pt x="427" y="73"/>
                  <a:pt x="429" y="73"/>
                </a:cubicBezTo>
                <a:cubicBezTo>
                  <a:pt x="425" y="70"/>
                  <a:pt x="418" y="72"/>
                  <a:pt x="414" y="69"/>
                </a:cubicBezTo>
                <a:cubicBezTo>
                  <a:pt x="420" y="69"/>
                  <a:pt x="420" y="69"/>
                  <a:pt x="420" y="69"/>
                </a:cubicBezTo>
                <a:cubicBezTo>
                  <a:pt x="420" y="68"/>
                  <a:pt x="420" y="68"/>
                  <a:pt x="420" y="68"/>
                </a:cubicBezTo>
                <a:cubicBezTo>
                  <a:pt x="420" y="67"/>
                  <a:pt x="420" y="67"/>
                  <a:pt x="420" y="67"/>
                </a:cubicBezTo>
                <a:cubicBezTo>
                  <a:pt x="424" y="69"/>
                  <a:pt x="426" y="66"/>
                  <a:pt x="430" y="66"/>
                </a:cubicBezTo>
                <a:cubicBezTo>
                  <a:pt x="428" y="65"/>
                  <a:pt x="426" y="65"/>
                  <a:pt x="425" y="65"/>
                </a:cubicBezTo>
                <a:cubicBezTo>
                  <a:pt x="425" y="63"/>
                  <a:pt x="429" y="64"/>
                  <a:pt x="429" y="64"/>
                </a:cubicBezTo>
                <a:close/>
                <a:moveTo>
                  <a:pt x="114" y="8"/>
                </a:moveTo>
                <a:cubicBezTo>
                  <a:pt x="115" y="8"/>
                  <a:pt x="115" y="8"/>
                  <a:pt x="116" y="8"/>
                </a:cubicBezTo>
                <a:cubicBezTo>
                  <a:pt x="116" y="8"/>
                  <a:pt x="115" y="8"/>
                  <a:pt x="11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5"/>
          <p:cNvSpPr>
            <a:spLocks noEditPoints="1"/>
          </p:cNvSpPr>
          <p:nvPr/>
        </p:nvSpPr>
        <p:spPr bwMode="auto">
          <a:xfrm>
            <a:off x="5326063" y="5160961"/>
            <a:ext cx="1760538" cy="265113"/>
          </a:xfrm>
          <a:custGeom>
            <a:avLst/>
            <a:gdLst>
              <a:gd name="T0" fmla="*/ 469 w 469"/>
              <a:gd name="T1" fmla="*/ 34 h 71"/>
              <a:gd name="T2" fmla="*/ 459 w 469"/>
              <a:gd name="T3" fmla="*/ 30 h 71"/>
              <a:gd name="T4" fmla="*/ 465 w 469"/>
              <a:gd name="T5" fmla="*/ 29 h 71"/>
              <a:gd name="T6" fmla="*/ 434 w 469"/>
              <a:gd name="T7" fmla="*/ 26 h 71"/>
              <a:gd name="T8" fmla="*/ 446 w 469"/>
              <a:gd name="T9" fmla="*/ 25 h 71"/>
              <a:gd name="T10" fmla="*/ 435 w 469"/>
              <a:gd name="T11" fmla="*/ 22 h 71"/>
              <a:gd name="T12" fmla="*/ 413 w 469"/>
              <a:gd name="T13" fmla="*/ 20 h 71"/>
              <a:gd name="T14" fmla="*/ 404 w 469"/>
              <a:gd name="T15" fmla="*/ 19 h 71"/>
              <a:gd name="T16" fmla="*/ 400 w 469"/>
              <a:gd name="T17" fmla="*/ 18 h 71"/>
              <a:gd name="T18" fmla="*/ 394 w 469"/>
              <a:gd name="T19" fmla="*/ 17 h 71"/>
              <a:gd name="T20" fmla="*/ 389 w 469"/>
              <a:gd name="T21" fmla="*/ 16 h 71"/>
              <a:gd name="T22" fmla="*/ 250 w 469"/>
              <a:gd name="T23" fmla="*/ 13 h 71"/>
              <a:gd name="T24" fmla="*/ 244 w 469"/>
              <a:gd name="T25" fmla="*/ 12 h 71"/>
              <a:gd name="T26" fmla="*/ 316 w 469"/>
              <a:gd name="T27" fmla="*/ 13 h 71"/>
              <a:gd name="T28" fmla="*/ 348 w 469"/>
              <a:gd name="T29" fmla="*/ 14 h 71"/>
              <a:gd name="T30" fmla="*/ 349 w 469"/>
              <a:gd name="T31" fmla="*/ 15 h 71"/>
              <a:gd name="T32" fmla="*/ 381 w 469"/>
              <a:gd name="T33" fmla="*/ 14 h 71"/>
              <a:gd name="T34" fmla="*/ 414 w 469"/>
              <a:gd name="T35" fmla="*/ 13 h 71"/>
              <a:gd name="T36" fmla="*/ 350 w 469"/>
              <a:gd name="T37" fmla="*/ 11 h 71"/>
              <a:gd name="T38" fmla="*/ 300 w 469"/>
              <a:gd name="T39" fmla="*/ 11 h 71"/>
              <a:gd name="T40" fmla="*/ 192 w 469"/>
              <a:gd name="T41" fmla="*/ 10 h 71"/>
              <a:gd name="T42" fmla="*/ 215 w 469"/>
              <a:gd name="T43" fmla="*/ 10 h 71"/>
              <a:gd name="T44" fmla="*/ 206 w 469"/>
              <a:gd name="T45" fmla="*/ 9 h 71"/>
              <a:gd name="T46" fmla="*/ 62 w 469"/>
              <a:gd name="T47" fmla="*/ 8 h 71"/>
              <a:gd name="T48" fmla="*/ 160 w 469"/>
              <a:gd name="T49" fmla="*/ 7 h 71"/>
              <a:gd name="T50" fmla="*/ 239 w 469"/>
              <a:gd name="T51" fmla="*/ 7 h 71"/>
              <a:gd name="T52" fmla="*/ 111 w 469"/>
              <a:gd name="T53" fmla="*/ 6 h 71"/>
              <a:gd name="T54" fmla="*/ 228 w 469"/>
              <a:gd name="T55" fmla="*/ 5 h 71"/>
              <a:gd name="T56" fmla="*/ 379 w 469"/>
              <a:gd name="T57" fmla="*/ 6 h 71"/>
              <a:gd name="T58" fmla="*/ 298 w 469"/>
              <a:gd name="T59" fmla="*/ 5 h 71"/>
              <a:gd name="T60" fmla="*/ 101 w 469"/>
              <a:gd name="T61" fmla="*/ 4 h 71"/>
              <a:gd name="T62" fmla="*/ 76 w 469"/>
              <a:gd name="T63" fmla="*/ 3 h 71"/>
              <a:gd name="T64" fmla="*/ 3 w 469"/>
              <a:gd name="T65" fmla="*/ 5 h 71"/>
              <a:gd name="T66" fmla="*/ 2 w 469"/>
              <a:gd name="T67" fmla="*/ 7 h 71"/>
              <a:gd name="T68" fmla="*/ 2 w 469"/>
              <a:gd name="T69" fmla="*/ 8 h 71"/>
              <a:gd name="T70" fmla="*/ 0 w 469"/>
              <a:gd name="T71" fmla="*/ 11 h 71"/>
              <a:gd name="T72" fmla="*/ 4 w 469"/>
              <a:gd name="T73" fmla="*/ 13 h 71"/>
              <a:gd name="T74" fmla="*/ 6 w 469"/>
              <a:gd name="T75" fmla="*/ 14 h 71"/>
              <a:gd name="T76" fmla="*/ 1 w 469"/>
              <a:gd name="T77" fmla="*/ 25 h 71"/>
              <a:gd name="T78" fmla="*/ 4 w 469"/>
              <a:gd name="T79" fmla="*/ 36 h 71"/>
              <a:gd name="T80" fmla="*/ 5 w 469"/>
              <a:gd name="T81" fmla="*/ 40 h 71"/>
              <a:gd name="T82" fmla="*/ 8 w 469"/>
              <a:gd name="T83" fmla="*/ 49 h 71"/>
              <a:gd name="T84" fmla="*/ 80 w 469"/>
              <a:gd name="T85" fmla="*/ 66 h 71"/>
              <a:gd name="T86" fmla="*/ 277 w 469"/>
              <a:gd name="T87" fmla="*/ 68 h 71"/>
              <a:gd name="T88" fmla="*/ 411 w 469"/>
              <a:gd name="T89" fmla="*/ 67 h 71"/>
              <a:gd name="T90" fmla="*/ 401 w 469"/>
              <a:gd name="T91" fmla="*/ 65 h 71"/>
              <a:gd name="T92" fmla="*/ 443 w 469"/>
              <a:gd name="T93" fmla="*/ 61 h 71"/>
              <a:gd name="T94" fmla="*/ 451 w 469"/>
              <a:gd name="T95" fmla="*/ 58 h 71"/>
              <a:gd name="T96" fmla="*/ 429 w 469"/>
              <a:gd name="T97" fmla="*/ 55 h 71"/>
              <a:gd name="T98" fmla="*/ 452 w 469"/>
              <a:gd name="T99" fmla="*/ 52 h 71"/>
              <a:gd name="T100" fmla="*/ 461 w 469"/>
              <a:gd name="T101" fmla="*/ 50 h 71"/>
              <a:gd name="T102" fmla="*/ 461 w 469"/>
              <a:gd name="T103" fmla="*/ 47 h 71"/>
              <a:gd name="T104" fmla="*/ 445 w 469"/>
              <a:gd name="T105" fmla="*/ 45 h 71"/>
              <a:gd name="T106" fmla="*/ 459 w 469"/>
              <a:gd name="T107" fmla="*/ 43 h 71"/>
              <a:gd name="T108" fmla="*/ 458 w 469"/>
              <a:gd name="T109" fmla="*/ 39 h 71"/>
              <a:gd name="T110" fmla="*/ 467 w 469"/>
              <a:gd name="T111" fmla="*/ 37 h 71"/>
              <a:gd name="T112" fmla="*/ 468 w 469"/>
              <a:gd name="T113" fmla="*/ 35 h 71"/>
              <a:gd name="T114" fmla="*/ 232 w 469"/>
              <a:gd name="T115" fmla="*/ 12 h 71"/>
              <a:gd name="T116" fmla="*/ 230 w 469"/>
              <a:gd name="T117" fmla="*/ 13 h 71"/>
              <a:gd name="T118" fmla="*/ 237 w 469"/>
              <a:gd name="T119" fmla="*/ 12 h 71"/>
              <a:gd name="T120" fmla="*/ 237 w 469"/>
              <a:gd name="T121" fmla="*/ 1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9" h="71">
                <a:moveTo>
                  <a:pt x="468" y="35"/>
                </a:moveTo>
                <a:cubicBezTo>
                  <a:pt x="469" y="34"/>
                  <a:pt x="469" y="34"/>
                  <a:pt x="469" y="34"/>
                </a:cubicBezTo>
                <a:cubicBezTo>
                  <a:pt x="461" y="34"/>
                  <a:pt x="452" y="32"/>
                  <a:pt x="445" y="32"/>
                </a:cubicBezTo>
                <a:cubicBezTo>
                  <a:pt x="449" y="31"/>
                  <a:pt x="455" y="31"/>
                  <a:pt x="459" y="30"/>
                </a:cubicBezTo>
                <a:cubicBezTo>
                  <a:pt x="458" y="30"/>
                  <a:pt x="456" y="31"/>
                  <a:pt x="455" y="30"/>
                </a:cubicBezTo>
                <a:cubicBezTo>
                  <a:pt x="458" y="29"/>
                  <a:pt x="462" y="30"/>
                  <a:pt x="465" y="29"/>
                </a:cubicBezTo>
                <a:cubicBezTo>
                  <a:pt x="447" y="27"/>
                  <a:pt x="447" y="27"/>
                  <a:pt x="447" y="27"/>
                </a:cubicBezTo>
                <a:cubicBezTo>
                  <a:pt x="443" y="26"/>
                  <a:pt x="438" y="27"/>
                  <a:pt x="434" y="26"/>
                </a:cubicBezTo>
                <a:cubicBezTo>
                  <a:pt x="438" y="25"/>
                  <a:pt x="443" y="26"/>
                  <a:pt x="447" y="25"/>
                </a:cubicBezTo>
                <a:cubicBezTo>
                  <a:pt x="446" y="25"/>
                  <a:pt x="446" y="25"/>
                  <a:pt x="446" y="25"/>
                </a:cubicBezTo>
                <a:cubicBezTo>
                  <a:pt x="450" y="24"/>
                  <a:pt x="450" y="24"/>
                  <a:pt x="450" y="24"/>
                </a:cubicBezTo>
                <a:cubicBezTo>
                  <a:pt x="445" y="23"/>
                  <a:pt x="440" y="22"/>
                  <a:pt x="435" y="22"/>
                </a:cubicBezTo>
                <a:cubicBezTo>
                  <a:pt x="432" y="19"/>
                  <a:pt x="424" y="22"/>
                  <a:pt x="420" y="19"/>
                </a:cubicBezTo>
                <a:cubicBezTo>
                  <a:pt x="418" y="21"/>
                  <a:pt x="415" y="18"/>
                  <a:pt x="413" y="20"/>
                </a:cubicBezTo>
                <a:cubicBezTo>
                  <a:pt x="410" y="20"/>
                  <a:pt x="406" y="20"/>
                  <a:pt x="403" y="20"/>
                </a:cubicBezTo>
                <a:cubicBezTo>
                  <a:pt x="404" y="19"/>
                  <a:pt x="404" y="19"/>
                  <a:pt x="404" y="19"/>
                </a:cubicBezTo>
                <a:cubicBezTo>
                  <a:pt x="399" y="18"/>
                  <a:pt x="399" y="18"/>
                  <a:pt x="399" y="18"/>
                </a:cubicBezTo>
                <a:cubicBezTo>
                  <a:pt x="400" y="18"/>
                  <a:pt x="400" y="17"/>
                  <a:pt x="400" y="18"/>
                </a:cubicBezTo>
                <a:cubicBezTo>
                  <a:pt x="400" y="17"/>
                  <a:pt x="400" y="17"/>
                  <a:pt x="400" y="17"/>
                </a:cubicBezTo>
                <a:cubicBezTo>
                  <a:pt x="394" y="17"/>
                  <a:pt x="394" y="17"/>
                  <a:pt x="394" y="17"/>
                </a:cubicBezTo>
                <a:cubicBezTo>
                  <a:pt x="394" y="16"/>
                  <a:pt x="395" y="16"/>
                  <a:pt x="395" y="16"/>
                </a:cubicBezTo>
                <a:cubicBezTo>
                  <a:pt x="389" y="16"/>
                  <a:pt x="389" y="16"/>
                  <a:pt x="389" y="16"/>
                </a:cubicBezTo>
                <a:cubicBezTo>
                  <a:pt x="247" y="14"/>
                  <a:pt x="247" y="14"/>
                  <a:pt x="247" y="14"/>
                </a:cubicBezTo>
                <a:cubicBezTo>
                  <a:pt x="250" y="13"/>
                  <a:pt x="250" y="13"/>
                  <a:pt x="250" y="13"/>
                </a:cubicBezTo>
                <a:cubicBezTo>
                  <a:pt x="244" y="13"/>
                  <a:pt x="244" y="13"/>
                  <a:pt x="244" y="13"/>
                </a:cubicBezTo>
                <a:cubicBezTo>
                  <a:pt x="244" y="12"/>
                  <a:pt x="244" y="12"/>
                  <a:pt x="244" y="12"/>
                </a:cubicBezTo>
                <a:cubicBezTo>
                  <a:pt x="248" y="12"/>
                  <a:pt x="248" y="12"/>
                  <a:pt x="248" y="12"/>
                </a:cubicBezTo>
                <a:cubicBezTo>
                  <a:pt x="316" y="13"/>
                  <a:pt x="316" y="13"/>
                  <a:pt x="316" y="13"/>
                </a:cubicBezTo>
                <a:cubicBezTo>
                  <a:pt x="337" y="14"/>
                  <a:pt x="337" y="14"/>
                  <a:pt x="337" y="14"/>
                </a:cubicBezTo>
                <a:cubicBezTo>
                  <a:pt x="340" y="14"/>
                  <a:pt x="345" y="16"/>
                  <a:pt x="348" y="14"/>
                </a:cubicBezTo>
                <a:cubicBezTo>
                  <a:pt x="349" y="14"/>
                  <a:pt x="350" y="14"/>
                  <a:pt x="350" y="14"/>
                </a:cubicBezTo>
                <a:cubicBezTo>
                  <a:pt x="350" y="15"/>
                  <a:pt x="349" y="15"/>
                  <a:pt x="349" y="15"/>
                </a:cubicBezTo>
                <a:cubicBezTo>
                  <a:pt x="367" y="15"/>
                  <a:pt x="367" y="15"/>
                  <a:pt x="367" y="15"/>
                </a:cubicBezTo>
                <a:cubicBezTo>
                  <a:pt x="369" y="13"/>
                  <a:pt x="376" y="14"/>
                  <a:pt x="381" y="14"/>
                </a:cubicBezTo>
                <a:cubicBezTo>
                  <a:pt x="381" y="14"/>
                  <a:pt x="381" y="14"/>
                  <a:pt x="381" y="14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393" y="13"/>
                  <a:pt x="370" y="12"/>
                  <a:pt x="348" y="12"/>
                </a:cubicBezTo>
                <a:cubicBezTo>
                  <a:pt x="348" y="11"/>
                  <a:pt x="350" y="12"/>
                  <a:pt x="350" y="11"/>
                </a:cubicBezTo>
                <a:cubicBezTo>
                  <a:pt x="334" y="11"/>
                  <a:pt x="318" y="10"/>
                  <a:pt x="301" y="10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192" y="10"/>
                  <a:pt x="192" y="10"/>
                  <a:pt x="192" y="10"/>
                </a:cubicBezTo>
                <a:cubicBezTo>
                  <a:pt x="199" y="9"/>
                  <a:pt x="207" y="10"/>
                  <a:pt x="214" y="9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53" y="9"/>
                  <a:pt x="253" y="9"/>
                  <a:pt x="253" y="9"/>
                </a:cubicBezTo>
                <a:cubicBezTo>
                  <a:pt x="238" y="9"/>
                  <a:pt x="221" y="9"/>
                  <a:pt x="206" y="9"/>
                </a:cubicBezTo>
                <a:cubicBezTo>
                  <a:pt x="101" y="8"/>
                  <a:pt x="101" y="8"/>
                  <a:pt x="101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7"/>
                  <a:pt x="62" y="7"/>
                  <a:pt x="62" y="7"/>
                </a:cubicBezTo>
                <a:cubicBezTo>
                  <a:pt x="160" y="7"/>
                  <a:pt x="160" y="7"/>
                  <a:pt x="160" y="7"/>
                </a:cubicBezTo>
                <a:cubicBezTo>
                  <a:pt x="233" y="8"/>
                  <a:pt x="233" y="8"/>
                  <a:pt x="233" y="8"/>
                </a:cubicBezTo>
                <a:cubicBezTo>
                  <a:pt x="239" y="7"/>
                  <a:pt x="239" y="7"/>
                  <a:pt x="239" y="7"/>
                </a:cubicBezTo>
                <a:cubicBezTo>
                  <a:pt x="182" y="6"/>
                  <a:pt x="182" y="6"/>
                  <a:pt x="182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66" y="5"/>
                  <a:pt x="66" y="5"/>
                  <a:pt x="66" y="5"/>
                </a:cubicBezTo>
                <a:cubicBezTo>
                  <a:pt x="228" y="5"/>
                  <a:pt x="228" y="5"/>
                  <a:pt x="228" y="5"/>
                </a:cubicBezTo>
                <a:cubicBezTo>
                  <a:pt x="322" y="6"/>
                  <a:pt x="322" y="6"/>
                  <a:pt x="322" y="6"/>
                </a:cubicBezTo>
                <a:cubicBezTo>
                  <a:pt x="379" y="6"/>
                  <a:pt x="379" y="6"/>
                  <a:pt x="379" y="6"/>
                </a:cubicBezTo>
                <a:cubicBezTo>
                  <a:pt x="379" y="6"/>
                  <a:pt x="379" y="6"/>
                  <a:pt x="379" y="6"/>
                </a:cubicBezTo>
                <a:cubicBezTo>
                  <a:pt x="298" y="5"/>
                  <a:pt x="298" y="5"/>
                  <a:pt x="298" y="5"/>
                </a:cubicBezTo>
                <a:cubicBezTo>
                  <a:pt x="175" y="4"/>
                  <a:pt x="175" y="4"/>
                  <a:pt x="175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79" y="3"/>
                  <a:pt x="79" y="3"/>
                  <a:pt x="79" y="3"/>
                </a:cubicBezTo>
                <a:cubicBezTo>
                  <a:pt x="78" y="3"/>
                  <a:pt x="77" y="5"/>
                  <a:pt x="76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22" y="4"/>
                  <a:pt x="11" y="0"/>
                  <a:pt x="3" y="5"/>
                </a:cubicBezTo>
                <a:cubicBezTo>
                  <a:pt x="3" y="5"/>
                  <a:pt x="4" y="5"/>
                  <a:pt x="5" y="5"/>
                </a:cubicBezTo>
                <a:cubicBezTo>
                  <a:pt x="4" y="7"/>
                  <a:pt x="3" y="6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5" y="8"/>
                  <a:pt x="6" y="9"/>
                </a:cubicBezTo>
                <a:cubicBezTo>
                  <a:pt x="4" y="8"/>
                  <a:pt x="3" y="11"/>
                  <a:pt x="0" y="11"/>
                </a:cubicBezTo>
                <a:cubicBezTo>
                  <a:pt x="1" y="12"/>
                  <a:pt x="3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6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5"/>
                  <a:pt x="4" y="15"/>
                  <a:pt x="4" y="16"/>
                </a:cubicBezTo>
                <a:cubicBezTo>
                  <a:pt x="0" y="18"/>
                  <a:pt x="2" y="21"/>
                  <a:pt x="1" y="25"/>
                </a:cubicBezTo>
                <a:cubicBezTo>
                  <a:pt x="1" y="28"/>
                  <a:pt x="4" y="29"/>
                  <a:pt x="6" y="31"/>
                </a:cubicBezTo>
                <a:cubicBezTo>
                  <a:pt x="3" y="32"/>
                  <a:pt x="8" y="35"/>
                  <a:pt x="4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4" y="38"/>
                  <a:pt x="7" y="39"/>
                  <a:pt x="5" y="40"/>
                </a:cubicBezTo>
                <a:cubicBezTo>
                  <a:pt x="6" y="43"/>
                  <a:pt x="7" y="46"/>
                  <a:pt x="11" y="47"/>
                </a:cubicBezTo>
                <a:cubicBezTo>
                  <a:pt x="8" y="49"/>
                  <a:pt x="8" y="49"/>
                  <a:pt x="8" y="49"/>
                </a:cubicBezTo>
                <a:cubicBezTo>
                  <a:pt x="7" y="52"/>
                  <a:pt x="12" y="53"/>
                  <a:pt x="12" y="56"/>
                </a:cubicBezTo>
                <a:cubicBezTo>
                  <a:pt x="32" y="64"/>
                  <a:pt x="57" y="65"/>
                  <a:pt x="80" y="66"/>
                </a:cubicBezTo>
                <a:cubicBezTo>
                  <a:pt x="121" y="66"/>
                  <a:pt x="159" y="68"/>
                  <a:pt x="197" y="68"/>
                </a:cubicBezTo>
                <a:cubicBezTo>
                  <a:pt x="277" y="68"/>
                  <a:pt x="277" y="68"/>
                  <a:pt x="277" y="68"/>
                </a:cubicBezTo>
                <a:cubicBezTo>
                  <a:pt x="290" y="69"/>
                  <a:pt x="303" y="68"/>
                  <a:pt x="315" y="69"/>
                </a:cubicBezTo>
                <a:cubicBezTo>
                  <a:pt x="346" y="71"/>
                  <a:pt x="382" y="68"/>
                  <a:pt x="411" y="67"/>
                </a:cubicBezTo>
                <a:cubicBezTo>
                  <a:pt x="425" y="65"/>
                  <a:pt x="439" y="67"/>
                  <a:pt x="452" y="64"/>
                </a:cubicBezTo>
                <a:cubicBezTo>
                  <a:pt x="436" y="65"/>
                  <a:pt x="418" y="65"/>
                  <a:pt x="401" y="65"/>
                </a:cubicBezTo>
                <a:cubicBezTo>
                  <a:pt x="414" y="63"/>
                  <a:pt x="426" y="64"/>
                  <a:pt x="440" y="63"/>
                </a:cubicBezTo>
                <a:cubicBezTo>
                  <a:pt x="441" y="62"/>
                  <a:pt x="444" y="62"/>
                  <a:pt x="443" y="61"/>
                </a:cubicBezTo>
                <a:cubicBezTo>
                  <a:pt x="461" y="59"/>
                  <a:pt x="461" y="59"/>
                  <a:pt x="46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55" y="57"/>
                  <a:pt x="461" y="58"/>
                  <a:pt x="464" y="56"/>
                </a:cubicBezTo>
                <a:cubicBezTo>
                  <a:pt x="454" y="57"/>
                  <a:pt x="441" y="55"/>
                  <a:pt x="429" y="55"/>
                </a:cubicBezTo>
                <a:cubicBezTo>
                  <a:pt x="439" y="54"/>
                  <a:pt x="450" y="54"/>
                  <a:pt x="459" y="53"/>
                </a:cubicBezTo>
                <a:cubicBezTo>
                  <a:pt x="457" y="53"/>
                  <a:pt x="454" y="54"/>
                  <a:pt x="452" y="52"/>
                </a:cubicBezTo>
                <a:cubicBezTo>
                  <a:pt x="453" y="51"/>
                  <a:pt x="453" y="51"/>
                  <a:pt x="453" y="51"/>
                </a:cubicBezTo>
                <a:cubicBezTo>
                  <a:pt x="456" y="52"/>
                  <a:pt x="461" y="50"/>
                  <a:pt x="461" y="50"/>
                </a:cubicBezTo>
                <a:cubicBezTo>
                  <a:pt x="450" y="49"/>
                  <a:pt x="450" y="49"/>
                  <a:pt x="450" y="49"/>
                </a:cubicBezTo>
                <a:cubicBezTo>
                  <a:pt x="454" y="50"/>
                  <a:pt x="457" y="48"/>
                  <a:pt x="461" y="47"/>
                </a:cubicBezTo>
                <a:cubicBezTo>
                  <a:pt x="461" y="47"/>
                  <a:pt x="461" y="47"/>
                  <a:pt x="461" y="47"/>
                </a:cubicBezTo>
                <a:cubicBezTo>
                  <a:pt x="456" y="45"/>
                  <a:pt x="449" y="48"/>
                  <a:pt x="445" y="45"/>
                </a:cubicBezTo>
                <a:cubicBezTo>
                  <a:pt x="452" y="45"/>
                  <a:pt x="460" y="45"/>
                  <a:pt x="466" y="43"/>
                </a:cubicBezTo>
                <a:cubicBezTo>
                  <a:pt x="459" y="43"/>
                  <a:pt x="459" y="43"/>
                  <a:pt x="459" y="43"/>
                </a:cubicBezTo>
                <a:cubicBezTo>
                  <a:pt x="460" y="39"/>
                  <a:pt x="453" y="42"/>
                  <a:pt x="451" y="40"/>
                </a:cubicBezTo>
                <a:cubicBezTo>
                  <a:pt x="453" y="39"/>
                  <a:pt x="456" y="40"/>
                  <a:pt x="458" y="39"/>
                </a:cubicBezTo>
                <a:cubicBezTo>
                  <a:pt x="457" y="39"/>
                  <a:pt x="455" y="39"/>
                  <a:pt x="454" y="38"/>
                </a:cubicBezTo>
                <a:cubicBezTo>
                  <a:pt x="458" y="37"/>
                  <a:pt x="463" y="38"/>
                  <a:pt x="467" y="37"/>
                </a:cubicBezTo>
                <a:cubicBezTo>
                  <a:pt x="462" y="36"/>
                  <a:pt x="456" y="37"/>
                  <a:pt x="451" y="36"/>
                </a:cubicBezTo>
                <a:cubicBezTo>
                  <a:pt x="457" y="35"/>
                  <a:pt x="463" y="36"/>
                  <a:pt x="468" y="35"/>
                </a:cubicBezTo>
                <a:close/>
                <a:moveTo>
                  <a:pt x="230" y="13"/>
                </a:moveTo>
                <a:cubicBezTo>
                  <a:pt x="232" y="12"/>
                  <a:pt x="232" y="12"/>
                  <a:pt x="232" y="12"/>
                </a:cubicBezTo>
                <a:cubicBezTo>
                  <a:pt x="232" y="13"/>
                  <a:pt x="232" y="13"/>
                  <a:pt x="232" y="13"/>
                </a:cubicBezTo>
                <a:lnTo>
                  <a:pt x="230" y="13"/>
                </a:lnTo>
                <a:close/>
                <a:moveTo>
                  <a:pt x="237" y="13"/>
                </a:moveTo>
                <a:cubicBezTo>
                  <a:pt x="237" y="12"/>
                  <a:pt x="237" y="12"/>
                  <a:pt x="237" y="12"/>
                </a:cubicBezTo>
                <a:cubicBezTo>
                  <a:pt x="242" y="13"/>
                  <a:pt x="242" y="13"/>
                  <a:pt x="242" y="13"/>
                </a:cubicBezTo>
                <a:lnTo>
                  <a:pt x="237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56"/>
          <p:cNvSpPr>
            <a:spLocks/>
          </p:cNvSpPr>
          <p:nvPr/>
        </p:nvSpPr>
        <p:spPr bwMode="auto">
          <a:xfrm>
            <a:off x="7562851" y="1890031"/>
            <a:ext cx="1751013" cy="280988"/>
          </a:xfrm>
          <a:custGeom>
            <a:avLst/>
            <a:gdLst>
              <a:gd name="T0" fmla="*/ 466 w 466"/>
              <a:gd name="T1" fmla="*/ 61 h 75"/>
              <a:gd name="T2" fmla="*/ 461 w 466"/>
              <a:gd name="T3" fmla="*/ 58 h 75"/>
              <a:gd name="T4" fmla="*/ 461 w 466"/>
              <a:gd name="T5" fmla="*/ 56 h 75"/>
              <a:gd name="T6" fmla="*/ 456 w 466"/>
              <a:gd name="T7" fmla="*/ 54 h 75"/>
              <a:gd name="T8" fmla="*/ 449 w 466"/>
              <a:gd name="T9" fmla="*/ 52 h 75"/>
              <a:gd name="T10" fmla="*/ 442 w 466"/>
              <a:gd name="T11" fmla="*/ 49 h 75"/>
              <a:gd name="T12" fmla="*/ 444 w 466"/>
              <a:gd name="T13" fmla="*/ 47 h 75"/>
              <a:gd name="T14" fmla="*/ 443 w 466"/>
              <a:gd name="T15" fmla="*/ 46 h 75"/>
              <a:gd name="T16" fmla="*/ 443 w 466"/>
              <a:gd name="T17" fmla="*/ 44 h 75"/>
              <a:gd name="T18" fmla="*/ 440 w 466"/>
              <a:gd name="T19" fmla="*/ 43 h 75"/>
              <a:gd name="T20" fmla="*/ 440 w 466"/>
              <a:gd name="T21" fmla="*/ 42 h 75"/>
              <a:gd name="T22" fmla="*/ 445 w 466"/>
              <a:gd name="T23" fmla="*/ 40 h 75"/>
              <a:gd name="T24" fmla="*/ 443 w 466"/>
              <a:gd name="T25" fmla="*/ 38 h 75"/>
              <a:gd name="T26" fmla="*/ 443 w 466"/>
              <a:gd name="T27" fmla="*/ 35 h 75"/>
              <a:gd name="T28" fmla="*/ 439 w 466"/>
              <a:gd name="T29" fmla="*/ 34 h 75"/>
              <a:gd name="T30" fmla="*/ 445 w 466"/>
              <a:gd name="T31" fmla="*/ 30 h 75"/>
              <a:gd name="T32" fmla="*/ 442 w 466"/>
              <a:gd name="T33" fmla="*/ 28 h 75"/>
              <a:gd name="T34" fmla="*/ 437 w 466"/>
              <a:gd name="T35" fmla="*/ 26 h 75"/>
              <a:gd name="T36" fmla="*/ 446 w 466"/>
              <a:gd name="T37" fmla="*/ 24 h 75"/>
              <a:gd name="T38" fmla="*/ 428 w 466"/>
              <a:gd name="T39" fmla="*/ 23 h 75"/>
              <a:gd name="T40" fmla="*/ 426 w 466"/>
              <a:gd name="T41" fmla="*/ 20 h 75"/>
              <a:gd name="T42" fmla="*/ 428 w 466"/>
              <a:gd name="T43" fmla="*/ 18 h 75"/>
              <a:gd name="T44" fmla="*/ 437 w 466"/>
              <a:gd name="T45" fmla="*/ 16 h 75"/>
              <a:gd name="T46" fmla="*/ 433 w 466"/>
              <a:gd name="T47" fmla="*/ 15 h 75"/>
              <a:gd name="T48" fmla="*/ 437 w 466"/>
              <a:gd name="T49" fmla="*/ 14 h 75"/>
              <a:gd name="T50" fmla="*/ 426 w 466"/>
              <a:gd name="T51" fmla="*/ 12 h 75"/>
              <a:gd name="T52" fmla="*/ 436 w 466"/>
              <a:gd name="T53" fmla="*/ 11 h 75"/>
              <a:gd name="T54" fmla="*/ 439 w 466"/>
              <a:gd name="T55" fmla="*/ 9 h 75"/>
              <a:gd name="T56" fmla="*/ 247 w 466"/>
              <a:gd name="T57" fmla="*/ 1 h 75"/>
              <a:gd name="T58" fmla="*/ 26 w 466"/>
              <a:gd name="T59" fmla="*/ 2 h 75"/>
              <a:gd name="T60" fmla="*/ 23 w 466"/>
              <a:gd name="T61" fmla="*/ 5 h 75"/>
              <a:gd name="T62" fmla="*/ 20 w 466"/>
              <a:gd name="T63" fmla="*/ 7 h 75"/>
              <a:gd name="T64" fmla="*/ 17 w 466"/>
              <a:gd name="T65" fmla="*/ 11 h 75"/>
              <a:gd name="T66" fmla="*/ 18 w 466"/>
              <a:gd name="T67" fmla="*/ 13 h 75"/>
              <a:gd name="T68" fmla="*/ 16 w 466"/>
              <a:gd name="T69" fmla="*/ 16 h 75"/>
              <a:gd name="T70" fmla="*/ 15 w 466"/>
              <a:gd name="T71" fmla="*/ 21 h 75"/>
              <a:gd name="T72" fmla="*/ 13 w 466"/>
              <a:gd name="T73" fmla="*/ 22 h 75"/>
              <a:gd name="T74" fmla="*/ 13 w 466"/>
              <a:gd name="T75" fmla="*/ 28 h 75"/>
              <a:gd name="T76" fmla="*/ 0 w 466"/>
              <a:gd name="T77" fmla="*/ 29 h 75"/>
              <a:gd name="T78" fmla="*/ 12 w 466"/>
              <a:gd name="T79" fmla="*/ 32 h 75"/>
              <a:gd name="T80" fmla="*/ 8 w 466"/>
              <a:gd name="T81" fmla="*/ 37 h 75"/>
              <a:gd name="T82" fmla="*/ 9 w 466"/>
              <a:gd name="T83" fmla="*/ 41 h 75"/>
              <a:gd name="T84" fmla="*/ 9 w 466"/>
              <a:gd name="T85" fmla="*/ 42 h 75"/>
              <a:gd name="T86" fmla="*/ 5 w 466"/>
              <a:gd name="T87" fmla="*/ 45 h 75"/>
              <a:gd name="T88" fmla="*/ 1 w 466"/>
              <a:gd name="T89" fmla="*/ 53 h 75"/>
              <a:gd name="T90" fmla="*/ 44 w 466"/>
              <a:gd name="T91" fmla="*/ 66 h 75"/>
              <a:gd name="T92" fmla="*/ 200 w 466"/>
              <a:gd name="T93" fmla="*/ 66 h 75"/>
              <a:gd name="T94" fmla="*/ 307 w 466"/>
              <a:gd name="T95" fmla="*/ 71 h 75"/>
              <a:gd name="T96" fmla="*/ 363 w 466"/>
              <a:gd name="T97" fmla="*/ 75 h 75"/>
              <a:gd name="T98" fmla="*/ 365 w 466"/>
              <a:gd name="T99" fmla="*/ 75 h 75"/>
              <a:gd name="T100" fmla="*/ 450 w 466"/>
              <a:gd name="T101" fmla="*/ 67 h 75"/>
              <a:gd name="T102" fmla="*/ 464 w 466"/>
              <a:gd name="T103" fmla="*/ 6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6" h="75">
                <a:moveTo>
                  <a:pt x="459" y="63"/>
                </a:moveTo>
                <a:cubicBezTo>
                  <a:pt x="466" y="61"/>
                  <a:pt x="466" y="61"/>
                  <a:pt x="466" y="61"/>
                </a:cubicBezTo>
                <a:cubicBezTo>
                  <a:pt x="462" y="61"/>
                  <a:pt x="459" y="60"/>
                  <a:pt x="456" y="60"/>
                </a:cubicBezTo>
                <a:cubicBezTo>
                  <a:pt x="458" y="60"/>
                  <a:pt x="459" y="59"/>
                  <a:pt x="461" y="58"/>
                </a:cubicBezTo>
                <a:cubicBezTo>
                  <a:pt x="459" y="59"/>
                  <a:pt x="457" y="59"/>
                  <a:pt x="455" y="58"/>
                </a:cubicBezTo>
                <a:cubicBezTo>
                  <a:pt x="461" y="56"/>
                  <a:pt x="461" y="56"/>
                  <a:pt x="461" y="56"/>
                </a:cubicBezTo>
                <a:cubicBezTo>
                  <a:pt x="459" y="56"/>
                  <a:pt x="456" y="57"/>
                  <a:pt x="455" y="55"/>
                </a:cubicBezTo>
                <a:cubicBezTo>
                  <a:pt x="456" y="54"/>
                  <a:pt x="456" y="54"/>
                  <a:pt x="456" y="54"/>
                </a:cubicBezTo>
                <a:cubicBezTo>
                  <a:pt x="448" y="53"/>
                  <a:pt x="448" y="53"/>
                  <a:pt x="448" y="53"/>
                </a:cubicBezTo>
                <a:cubicBezTo>
                  <a:pt x="448" y="53"/>
                  <a:pt x="449" y="52"/>
                  <a:pt x="449" y="52"/>
                </a:cubicBezTo>
                <a:cubicBezTo>
                  <a:pt x="449" y="50"/>
                  <a:pt x="455" y="50"/>
                  <a:pt x="458" y="50"/>
                </a:cubicBezTo>
                <a:cubicBezTo>
                  <a:pt x="442" y="49"/>
                  <a:pt x="442" y="49"/>
                  <a:pt x="442" y="49"/>
                </a:cubicBezTo>
                <a:cubicBezTo>
                  <a:pt x="443" y="48"/>
                  <a:pt x="446" y="48"/>
                  <a:pt x="447" y="47"/>
                </a:cubicBezTo>
                <a:cubicBezTo>
                  <a:pt x="446" y="47"/>
                  <a:pt x="445" y="47"/>
                  <a:pt x="444" y="47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5" y="46"/>
                  <a:pt x="444" y="46"/>
                  <a:pt x="443" y="46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3" y="44"/>
                  <a:pt x="443" y="44"/>
                  <a:pt x="443" y="44"/>
                </a:cubicBezTo>
                <a:cubicBezTo>
                  <a:pt x="445" y="44"/>
                  <a:pt x="448" y="44"/>
                  <a:pt x="450" y="43"/>
                </a:cubicBezTo>
                <a:cubicBezTo>
                  <a:pt x="440" y="43"/>
                  <a:pt x="440" y="43"/>
                  <a:pt x="440" y="43"/>
                </a:cubicBezTo>
                <a:cubicBezTo>
                  <a:pt x="441" y="42"/>
                  <a:pt x="441" y="42"/>
                  <a:pt x="441" y="42"/>
                </a:cubicBezTo>
                <a:cubicBezTo>
                  <a:pt x="440" y="42"/>
                  <a:pt x="440" y="42"/>
                  <a:pt x="440" y="42"/>
                </a:cubicBezTo>
                <a:cubicBezTo>
                  <a:pt x="442" y="41"/>
                  <a:pt x="445" y="41"/>
                  <a:pt x="447" y="40"/>
                </a:cubicBezTo>
                <a:cubicBezTo>
                  <a:pt x="446" y="40"/>
                  <a:pt x="446" y="40"/>
                  <a:pt x="445" y="40"/>
                </a:cubicBezTo>
                <a:cubicBezTo>
                  <a:pt x="446" y="39"/>
                  <a:pt x="448" y="39"/>
                  <a:pt x="448" y="38"/>
                </a:cubicBezTo>
                <a:cubicBezTo>
                  <a:pt x="443" y="38"/>
                  <a:pt x="443" y="38"/>
                  <a:pt x="443" y="38"/>
                </a:cubicBezTo>
                <a:cubicBezTo>
                  <a:pt x="441" y="37"/>
                  <a:pt x="438" y="38"/>
                  <a:pt x="435" y="37"/>
                </a:cubicBezTo>
                <a:cubicBezTo>
                  <a:pt x="437" y="36"/>
                  <a:pt x="441" y="36"/>
                  <a:pt x="443" y="35"/>
                </a:cubicBezTo>
                <a:cubicBezTo>
                  <a:pt x="441" y="35"/>
                  <a:pt x="440" y="35"/>
                  <a:pt x="438" y="34"/>
                </a:cubicBezTo>
                <a:cubicBezTo>
                  <a:pt x="439" y="34"/>
                  <a:pt x="439" y="34"/>
                  <a:pt x="439" y="34"/>
                </a:cubicBezTo>
                <a:cubicBezTo>
                  <a:pt x="438" y="33"/>
                  <a:pt x="435" y="33"/>
                  <a:pt x="433" y="32"/>
                </a:cubicBezTo>
                <a:cubicBezTo>
                  <a:pt x="438" y="33"/>
                  <a:pt x="440" y="30"/>
                  <a:pt x="445" y="30"/>
                </a:cubicBezTo>
                <a:cubicBezTo>
                  <a:pt x="440" y="30"/>
                  <a:pt x="434" y="30"/>
                  <a:pt x="429" y="30"/>
                </a:cubicBezTo>
                <a:cubicBezTo>
                  <a:pt x="433" y="28"/>
                  <a:pt x="438" y="29"/>
                  <a:pt x="442" y="28"/>
                </a:cubicBezTo>
                <a:cubicBezTo>
                  <a:pt x="440" y="28"/>
                  <a:pt x="437" y="28"/>
                  <a:pt x="436" y="27"/>
                </a:cubicBezTo>
                <a:cubicBezTo>
                  <a:pt x="437" y="26"/>
                  <a:pt x="437" y="26"/>
                  <a:pt x="437" y="26"/>
                </a:cubicBezTo>
                <a:cubicBezTo>
                  <a:pt x="436" y="26"/>
                  <a:pt x="434" y="27"/>
                  <a:pt x="434" y="26"/>
                </a:cubicBezTo>
                <a:cubicBezTo>
                  <a:pt x="438" y="25"/>
                  <a:pt x="442" y="25"/>
                  <a:pt x="446" y="24"/>
                </a:cubicBezTo>
                <a:cubicBezTo>
                  <a:pt x="441" y="24"/>
                  <a:pt x="435" y="24"/>
                  <a:pt x="430" y="24"/>
                </a:cubicBezTo>
                <a:cubicBezTo>
                  <a:pt x="431" y="23"/>
                  <a:pt x="429" y="23"/>
                  <a:pt x="428" y="23"/>
                </a:cubicBezTo>
                <a:cubicBezTo>
                  <a:pt x="430" y="22"/>
                  <a:pt x="431" y="22"/>
                  <a:pt x="433" y="22"/>
                </a:cubicBezTo>
                <a:cubicBezTo>
                  <a:pt x="431" y="21"/>
                  <a:pt x="427" y="22"/>
                  <a:pt x="426" y="20"/>
                </a:cubicBezTo>
                <a:cubicBezTo>
                  <a:pt x="429" y="19"/>
                  <a:pt x="433" y="21"/>
                  <a:pt x="435" y="19"/>
                </a:cubicBezTo>
                <a:cubicBezTo>
                  <a:pt x="428" y="18"/>
                  <a:pt x="428" y="18"/>
                  <a:pt x="428" y="18"/>
                </a:cubicBezTo>
                <a:cubicBezTo>
                  <a:pt x="432" y="18"/>
                  <a:pt x="437" y="18"/>
                  <a:pt x="440" y="17"/>
                </a:cubicBezTo>
                <a:cubicBezTo>
                  <a:pt x="439" y="17"/>
                  <a:pt x="438" y="17"/>
                  <a:pt x="437" y="16"/>
                </a:cubicBezTo>
                <a:cubicBezTo>
                  <a:pt x="438" y="16"/>
                  <a:pt x="438" y="16"/>
                  <a:pt x="438" y="16"/>
                </a:cubicBezTo>
                <a:cubicBezTo>
                  <a:pt x="436" y="16"/>
                  <a:pt x="434" y="16"/>
                  <a:pt x="433" y="15"/>
                </a:cubicBezTo>
                <a:cubicBezTo>
                  <a:pt x="436" y="15"/>
                  <a:pt x="439" y="15"/>
                  <a:pt x="442" y="15"/>
                </a:cubicBezTo>
                <a:cubicBezTo>
                  <a:pt x="441" y="14"/>
                  <a:pt x="438" y="15"/>
                  <a:pt x="437" y="14"/>
                </a:cubicBezTo>
                <a:cubicBezTo>
                  <a:pt x="433" y="13"/>
                  <a:pt x="428" y="14"/>
                  <a:pt x="424" y="13"/>
                </a:cubicBezTo>
                <a:cubicBezTo>
                  <a:pt x="425" y="12"/>
                  <a:pt x="425" y="12"/>
                  <a:pt x="426" y="12"/>
                </a:cubicBezTo>
                <a:cubicBezTo>
                  <a:pt x="425" y="12"/>
                  <a:pt x="425" y="12"/>
                  <a:pt x="424" y="12"/>
                </a:cubicBezTo>
                <a:cubicBezTo>
                  <a:pt x="427" y="10"/>
                  <a:pt x="434" y="12"/>
                  <a:pt x="436" y="11"/>
                </a:cubicBezTo>
                <a:cubicBezTo>
                  <a:pt x="435" y="10"/>
                  <a:pt x="435" y="10"/>
                  <a:pt x="435" y="10"/>
                </a:cubicBezTo>
                <a:cubicBezTo>
                  <a:pt x="436" y="10"/>
                  <a:pt x="438" y="10"/>
                  <a:pt x="439" y="9"/>
                </a:cubicBezTo>
                <a:cubicBezTo>
                  <a:pt x="412" y="9"/>
                  <a:pt x="387" y="6"/>
                  <a:pt x="360" y="5"/>
                </a:cubicBezTo>
                <a:cubicBezTo>
                  <a:pt x="322" y="5"/>
                  <a:pt x="285" y="1"/>
                  <a:pt x="247" y="1"/>
                </a:cubicBezTo>
                <a:cubicBezTo>
                  <a:pt x="156" y="0"/>
                  <a:pt x="156" y="0"/>
                  <a:pt x="156" y="0"/>
                </a:cubicBezTo>
                <a:cubicBezTo>
                  <a:pt x="113" y="1"/>
                  <a:pt x="69" y="1"/>
                  <a:pt x="26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4"/>
                  <a:pt x="21" y="5"/>
                  <a:pt x="23" y="5"/>
                </a:cubicBezTo>
                <a:cubicBezTo>
                  <a:pt x="23" y="7"/>
                  <a:pt x="19" y="5"/>
                  <a:pt x="18" y="7"/>
                </a:cubicBezTo>
                <a:cubicBezTo>
                  <a:pt x="19" y="7"/>
                  <a:pt x="19" y="7"/>
                  <a:pt x="20" y="7"/>
                </a:cubicBezTo>
                <a:cubicBezTo>
                  <a:pt x="17" y="8"/>
                  <a:pt x="17" y="9"/>
                  <a:pt x="15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8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5"/>
                  <a:pt x="17" y="14"/>
                  <a:pt x="16" y="16"/>
                </a:cubicBezTo>
                <a:cubicBezTo>
                  <a:pt x="12" y="17"/>
                  <a:pt x="16" y="19"/>
                  <a:pt x="12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3" y="21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1" y="23"/>
                  <a:pt x="11" y="24"/>
                  <a:pt x="9" y="25"/>
                </a:cubicBezTo>
                <a:cubicBezTo>
                  <a:pt x="7" y="28"/>
                  <a:pt x="12" y="27"/>
                  <a:pt x="13" y="28"/>
                </a:cubicBezTo>
                <a:cubicBezTo>
                  <a:pt x="13" y="29"/>
                  <a:pt x="12" y="29"/>
                  <a:pt x="10" y="29"/>
                </a:cubicBezTo>
                <a:cubicBezTo>
                  <a:pt x="7" y="31"/>
                  <a:pt x="3" y="29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4" y="30"/>
                  <a:pt x="9" y="30"/>
                  <a:pt x="12" y="32"/>
                </a:cubicBezTo>
                <a:cubicBezTo>
                  <a:pt x="13" y="34"/>
                  <a:pt x="9" y="34"/>
                  <a:pt x="8" y="34"/>
                </a:cubicBezTo>
                <a:cubicBezTo>
                  <a:pt x="7" y="35"/>
                  <a:pt x="10" y="36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13" y="38"/>
                  <a:pt x="5" y="40"/>
                  <a:pt x="9" y="41"/>
                </a:cubicBezTo>
                <a:cubicBezTo>
                  <a:pt x="7" y="42"/>
                  <a:pt x="7" y="42"/>
                  <a:pt x="7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8" y="43"/>
                  <a:pt x="9" y="44"/>
                  <a:pt x="8" y="44"/>
                </a:cubicBezTo>
                <a:cubicBezTo>
                  <a:pt x="7" y="44"/>
                  <a:pt x="6" y="44"/>
                  <a:pt x="5" y="45"/>
                </a:cubicBezTo>
                <a:cubicBezTo>
                  <a:pt x="6" y="46"/>
                  <a:pt x="4" y="47"/>
                  <a:pt x="4" y="49"/>
                </a:cubicBezTo>
                <a:cubicBezTo>
                  <a:pt x="2" y="50"/>
                  <a:pt x="3" y="52"/>
                  <a:pt x="1" y="53"/>
                </a:cubicBezTo>
                <a:cubicBezTo>
                  <a:pt x="4" y="54"/>
                  <a:pt x="1" y="55"/>
                  <a:pt x="1" y="56"/>
                </a:cubicBezTo>
                <a:cubicBezTo>
                  <a:pt x="11" y="64"/>
                  <a:pt x="29" y="65"/>
                  <a:pt x="44" y="66"/>
                </a:cubicBezTo>
                <a:cubicBezTo>
                  <a:pt x="73" y="65"/>
                  <a:pt x="101" y="65"/>
                  <a:pt x="129" y="65"/>
                </a:cubicBezTo>
                <a:cubicBezTo>
                  <a:pt x="200" y="66"/>
                  <a:pt x="200" y="66"/>
                  <a:pt x="200" y="66"/>
                </a:cubicBezTo>
                <a:cubicBezTo>
                  <a:pt x="235" y="67"/>
                  <a:pt x="235" y="67"/>
                  <a:pt x="235" y="67"/>
                </a:cubicBezTo>
                <a:cubicBezTo>
                  <a:pt x="258" y="68"/>
                  <a:pt x="282" y="69"/>
                  <a:pt x="307" y="71"/>
                </a:cubicBezTo>
                <a:cubicBezTo>
                  <a:pt x="313" y="73"/>
                  <a:pt x="313" y="73"/>
                  <a:pt x="313" y="73"/>
                </a:cubicBezTo>
                <a:cubicBezTo>
                  <a:pt x="329" y="75"/>
                  <a:pt x="347" y="75"/>
                  <a:pt x="363" y="75"/>
                </a:cubicBezTo>
                <a:cubicBezTo>
                  <a:pt x="363" y="75"/>
                  <a:pt x="363" y="75"/>
                  <a:pt x="363" y="75"/>
                </a:cubicBezTo>
                <a:cubicBezTo>
                  <a:pt x="363" y="75"/>
                  <a:pt x="365" y="75"/>
                  <a:pt x="365" y="75"/>
                </a:cubicBezTo>
                <a:cubicBezTo>
                  <a:pt x="389" y="73"/>
                  <a:pt x="419" y="74"/>
                  <a:pt x="443" y="70"/>
                </a:cubicBezTo>
                <a:cubicBezTo>
                  <a:pt x="445" y="69"/>
                  <a:pt x="446" y="67"/>
                  <a:pt x="450" y="67"/>
                </a:cubicBezTo>
                <a:cubicBezTo>
                  <a:pt x="449" y="67"/>
                  <a:pt x="449" y="67"/>
                  <a:pt x="449" y="67"/>
                </a:cubicBezTo>
                <a:cubicBezTo>
                  <a:pt x="452" y="64"/>
                  <a:pt x="459" y="64"/>
                  <a:pt x="464" y="63"/>
                </a:cubicBezTo>
                <a:cubicBezTo>
                  <a:pt x="463" y="63"/>
                  <a:pt x="460" y="64"/>
                  <a:pt x="459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60"/>
          <p:cNvSpPr>
            <a:spLocks/>
          </p:cNvSpPr>
          <p:nvPr/>
        </p:nvSpPr>
        <p:spPr bwMode="auto">
          <a:xfrm>
            <a:off x="7556501" y="2704419"/>
            <a:ext cx="1685925" cy="296863"/>
          </a:xfrm>
          <a:custGeom>
            <a:avLst/>
            <a:gdLst>
              <a:gd name="T0" fmla="*/ 435 w 449"/>
              <a:gd name="T1" fmla="*/ 68 h 79"/>
              <a:gd name="T2" fmla="*/ 442 w 449"/>
              <a:gd name="T3" fmla="*/ 65 h 79"/>
              <a:gd name="T4" fmla="*/ 416 w 449"/>
              <a:gd name="T5" fmla="*/ 64 h 79"/>
              <a:gd name="T6" fmla="*/ 431 w 449"/>
              <a:gd name="T7" fmla="*/ 59 h 79"/>
              <a:gd name="T8" fmla="*/ 419 w 449"/>
              <a:gd name="T9" fmla="*/ 57 h 79"/>
              <a:gd name="T10" fmla="*/ 431 w 449"/>
              <a:gd name="T11" fmla="*/ 51 h 79"/>
              <a:gd name="T12" fmla="*/ 427 w 449"/>
              <a:gd name="T13" fmla="*/ 50 h 79"/>
              <a:gd name="T14" fmla="*/ 443 w 449"/>
              <a:gd name="T15" fmla="*/ 47 h 79"/>
              <a:gd name="T16" fmla="*/ 432 w 449"/>
              <a:gd name="T17" fmla="*/ 43 h 79"/>
              <a:gd name="T18" fmla="*/ 415 w 449"/>
              <a:gd name="T19" fmla="*/ 42 h 79"/>
              <a:gd name="T20" fmla="*/ 421 w 449"/>
              <a:gd name="T21" fmla="*/ 38 h 79"/>
              <a:gd name="T22" fmla="*/ 425 w 449"/>
              <a:gd name="T23" fmla="*/ 35 h 79"/>
              <a:gd name="T24" fmla="*/ 422 w 449"/>
              <a:gd name="T25" fmla="*/ 33 h 79"/>
              <a:gd name="T26" fmla="*/ 426 w 449"/>
              <a:gd name="T27" fmla="*/ 29 h 79"/>
              <a:gd name="T28" fmla="*/ 414 w 449"/>
              <a:gd name="T29" fmla="*/ 25 h 79"/>
              <a:gd name="T30" fmla="*/ 418 w 449"/>
              <a:gd name="T31" fmla="*/ 21 h 79"/>
              <a:gd name="T32" fmla="*/ 427 w 449"/>
              <a:gd name="T33" fmla="*/ 17 h 79"/>
              <a:gd name="T34" fmla="*/ 432 w 449"/>
              <a:gd name="T35" fmla="*/ 14 h 79"/>
              <a:gd name="T36" fmla="*/ 420 w 449"/>
              <a:gd name="T37" fmla="*/ 10 h 79"/>
              <a:gd name="T38" fmla="*/ 381 w 449"/>
              <a:gd name="T39" fmla="*/ 6 h 79"/>
              <a:gd name="T40" fmla="*/ 216 w 449"/>
              <a:gd name="T41" fmla="*/ 2 h 79"/>
              <a:gd name="T42" fmla="*/ 62 w 449"/>
              <a:gd name="T43" fmla="*/ 0 h 79"/>
              <a:gd name="T44" fmla="*/ 5 w 449"/>
              <a:gd name="T45" fmla="*/ 4 h 79"/>
              <a:gd name="T46" fmla="*/ 3 w 449"/>
              <a:gd name="T47" fmla="*/ 7 h 79"/>
              <a:gd name="T48" fmla="*/ 3 w 449"/>
              <a:gd name="T49" fmla="*/ 9 h 79"/>
              <a:gd name="T50" fmla="*/ 2 w 449"/>
              <a:gd name="T51" fmla="*/ 13 h 79"/>
              <a:gd name="T52" fmla="*/ 3 w 449"/>
              <a:gd name="T53" fmla="*/ 16 h 79"/>
              <a:gd name="T54" fmla="*/ 3 w 449"/>
              <a:gd name="T55" fmla="*/ 18 h 79"/>
              <a:gd name="T56" fmla="*/ 5 w 449"/>
              <a:gd name="T57" fmla="*/ 20 h 79"/>
              <a:gd name="T58" fmla="*/ 2 w 449"/>
              <a:gd name="T59" fmla="*/ 25 h 79"/>
              <a:gd name="T60" fmla="*/ 6 w 449"/>
              <a:gd name="T61" fmla="*/ 30 h 79"/>
              <a:gd name="T62" fmla="*/ 10 w 449"/>
              <a:gd name="T63" fmla="*/ 36 h 79"/>
              <a:gd name="T64" fmla="*/ 4 w 449"/>
              <a:gd name="T65" fmla="*/ 38 h 79"/>
              <a:gd name="T66" fmla="*/ 9 w 449"/>
              <a:gd name="T67" fmla="*/ 41 h 79"/>
              <a:gd name="T68" fmla="*/ 8 w 449"/>
              <a:gd name="T69" fmla="*/ 44 h 79"/>
              <a:gd name="T70" fmla="*/ 4 w 449"/>
              <a:gd name="T71" fmla="*/ 47 h 79"/>
              <a:gd name="T72" fmla="*/ 9 w 449"/>
              <a:gd name="T73" fmla="*/ 53 h 79"/>
              <a:gd name="T74" fmla="*/ 5 w 449"/>
              <a:gd name="T75" fmla="*/ 55 h 79"/>
              <a:gd name="T76" fmla="*/ 10 w 449"/>
              <a:gd name="T77" fmla="*/ 59 h 79"/>
              <a:gd name="T78" fmla="*/ 3 w 449"/>
              <a:gd name="T79" fmla="*/ 62 h 79"/>
              <a:gd name="T80" fmla="*/ 66 w 449"/>
              <a:gd name="T81" fmla="*/ 73 h 79"/>
              <a:gd name="T82" fmla="*/ 132 w 449"/>
              <a:gd name="T83" fmla="*/ 75 h 79"/>
              <a:gd name="T84" fmla="*/ 196 w 449"/>
              <a:gd name="T85" fmla="*/ 75 h 79"/>
              <a:gd name="T86" fmla="*/ 247 w 449"/>
              <a:gd name="T87" fmla="*/ 76 h 79"/>
              <a:gd name="T88" fmla="*/ 248 w 449"/>
              <a:gd name="T89" fmla="*/ 76 h 79"/>
              <a:gd name="T90" fmla="*/ 256 w 449"/>
              <a:gd name="T91" fmla="*/ 75 h 79"/>
              <a:gd name="T92" fmla="*/ 285 w 449"/>
              <a:gd name="T93" fmla="*/ 76 h 79"/>
              <a:gd name="T94" fmla="*/ 331 w 449"/>
              <a:gd name="T95" fmla="*/ 77 h 79"/>
              <a:gd name="T96" fmla="*/ 444 w 449"/>
              <a:gd name="T97" fmla="*/ 6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9" h="79">
                <a:moveTo>
                  <a:pt x="435" y="69"/>
                </a:moveTo>
                <a:cubicBezTo>
                  <a:pt x="436" y="69"/>
                  <a:pt x="436" y="69"/>
                  <a:pt x="436" y="69"/>
                </a:cubicBezTo>
                <a:cubicBezTo>
                  <a:pt x="436" y="68"/>
                  <a:pt x="435" y="68"/>
                  <a:pt x="435" y="68"/>
                </a:cubicBezTo>
                <a:cubicBezTo>
                  <a:pt x="437" y="67"/>
                  <a:pt x="437" y="67"/>
                  <a:pt x="437" y="67"/>
                </a:cubicBezTo>
                <a:cubicBezTo>
                  <a:pt x="436" y="67"/>
                  <a:pt x="435" y="67"/>
                  <a:pt x="434" y="67"/>
                </a:cubicBezTo>
                <a:cubicBezTo>
                  <a:pt x="437" y="66"/>
                  <a:pt x="439" y="66"/>
                  <a:pt x="442" y="65"/>
                </a:cubicBezTo>
                <a:cubicBezTo>
                  <a:pt x="439" y="64"/>
                  <a:pt x="439" y="64"/>
                  <a:pt x="439" y="64"/>
                </a:cubicBezTo>
                <a:cubicBezTo>
                  <a:pt x="442" y="63"/>
                  <a:pt x="446" y="64"/>
                  <a:pt x="449" y="63"/>
                </a:cubicBezTo>
                <a:cubicBezTo>
                  <a:pt x="416" y="64"/>
                  <a:pt x="416" y="64"/>
                  <a:pt x="416" y="64"/>
                </a:cubicBezTo>
                <a:cubicBezTo>
                  <a:pt x="415" y="63"/>
                  <a:pt x="415" y="63"/>
                  <a:pt x="415" y="63"/>
                </a:cubicBezTo>
                <a:cubicBezTo>
                  <a:pt x="422" y="62"/>
                  <a:pt x="429" y="62"/>
                  <a:pt x="436" y="60"/>
                </a:cubicBezTo>
                <a:cubicBezTo>
                  <a:pt x="434" y="60"/>
                  <a:pt x="429" y="61"/>
                  <a:pt x="431" y="59"/>
                </a:cubicBezTo>
                <a:cubicBezTo>
                  <a:pt x="431" y="59"/>
                  <a:pt x="432" y="58"/>
                  <a:pt x="433" y="59"/>
                </a:cubicBezTo>
                <a:cubicBezTo>
                  <a:pt x="427" y="58"/>
                  <a:pt x="418" y="58"/>
                  <a:pt x="412" y="57"/>
                </a:cubicBezTo>
                <a:cubicBezTo>
                  <a:pt x="414" y="57"/>
                  <a:pt x="416" y="56"/>
                  <a:pt x="419" y="57"/>
                </a:cubicBezTo>
                <a:cubicBezTo>
                  <a:pt x="427" y="55"/>
                  <a:pt x="437" y="55"/>
                  <a:pt x="446" y="54"/>
                </a:cubicBezTo>
                <a:cubicBezTo>
                  <a:pt x="441" y="53"/>
                  <a:pt x="435" y="53"/>
                  <a:pt x="430" y="52"/>
                </a:cubicBezTo>
                <a:cubicBezTo>
                  <a:pt x="431" y="51"/>
                  <a:pt x="431" y="51"/>
                  <a:pt x="431" y="51"/>
                </a:cubicBezTo>
                <a:cubicBezTo>
                  <a:pt x="429" y="51"/>
                  <a:pt x="426" y="52"/>
                  <a:pt x="424" y="51"/>
                </a:cubicBezTo>
                <a:cubicBezTo>
                  <a:pt x="424" y="50"/>
                  <a:pt x="424" y="50"/>
                  <a:pt x="424" y="50"/>
                </a:cubicBezTo>
                <a:cubicBezTo>
                  <a:pt x="425" y="50"/>
                  <a:pt x="425" y="49"/>
                  <a:pt x="427" y="50"/>
                </a:cubicBezTo>
                <a:cubicBezTo>
                  <a:pt x="429" y="49"/>
                  <a:pt x="432" y="49"/>
                  <a:pt x="433" y="48"/>
                </a:cubicBezTo>
                <a:cubicBezTo>
                  <a:pt x="433" y="48"/>
                  <a:pt x="433" y="48"/>
                  <a:pt x="433" y="48"/>
                </a:cubicBezTo>
                <a:cubicBezTo>
                  <a:pt x="436" y="47"/>
                  <a:pt x="440" y="47"/>
                  <a:pt x="443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0" y="46"/>
                  <a:pt x="421" y="46"/>
                  <a:pt x="420" y="45"/>
                </a:cubicBezTo>
                <a:cubicBezTo>
                  <a:pt x="423" y="43"/>
                  <a:pt x="428" y="44"/>
                  <a:pt x="432" y="43"/>
                </a:cubicBezTo>
                <a:cubicBezTo>
                  <a:pt x="429" y="42"/>
                  <a:pt x="429" y="42"/>
                  <a:pt x="429" y="42"/>
                </a:cubicBezTo>
                <a:cubicBezTo>
                  <a:pt x="430" y="42"/>
                  <a:pt x="430" y="42"/>
                  <a:pt x="430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7" y="41"/>
                  <a:pt x="420" y="41"/>
                  <a:pt x="422" y="41"/>
                </a:cubicBezTo>
                <a:cubicBezTo>
                  <a:pt x="421" y="39"/>
                  <a:pt x="418" y="40"/>
                  <a:pt x="415" y="39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3" y="38"/>
                  <a:pt x="420" y="37"/>
                  <a:pt x="422" y="37"/>
                </a:cubicBezTo>
                <a:cubicBezTo>
                  <a:pt x="422" y="36"/>
                  <a:pt x="422" y="36"/>
                  <a:pt x="421" y="36"/>
                </a:cubicBezTo>
                <a:cubicBezTo>
                  <a:pt x="422" y="34"/>
                  <a:pt x="424" y="35"/>
                  <a:pt x="425" y="35"/>
                </a:cubicBezTo>
                <a:cubicBezTo>
                  <a:pt x="416" y="34"/>
                  <a:pt x="416" y="34"/>
                  <a:pt x="416" y="34"/>
                </a:cubicBezTo>
                <a:cubicBezTo>
                  <a:pt x="418" y="33"/>
                  <a:pt x="421" y="34"/>
                  <a:pt x="423" y="34"/>
                </a:cubicBezTo>
                <a:cubicBezTo>
                  <a:pt x="422" y="33"/>
                  <a:pt x="422" y="33"/>
                  <a:pt x="422" y="33"/>
                </a:cubicBezTo>
                <a:cubicBezTo>
                  <a:pt x="424" y="32"/>
                  <a:pt x="425" y="32"/>
                  <a:pt x="428" y="32"/>
                </a:cubicBezTo>
                <a:cubicBezTo>
                  <a:pt x="425" y="31"/>
                  <a:pt x="419" y="33"/>
                  <a:pt x="417" y="31"/>
                </a:cubicBezTo>
                <a:cubicBezTo>
                  <a:pt x="420" y="30"/>
                  <a:pt x="423" y="29"/>
                  <a:pt x="426" y="29"/>
                </a:cubicBezTo>
                <a:cubicBezTo>
                  <a:pt x="423" y="28"/>
                  <a:pt x="422" y="27"/>
                  <a:pt x="419" y="27"/>
                </a:cubicBezTo>
                <a:cubicBezTo>
                  <a:pt x="422" y="26"/>
                  <a:pt x="426" y="26"/>
                  <a:pt x="430" y="25"/>
                </a:cubicBezTo>
                <a:cubicBezTo>
                  <a:pt x="414" y="25"/>
                  <a:pt x="414" y="25"/>
                  <a:pt x="414" y="25"/>
                </a:cubicBezTo>
                <a:cubicBezTo>
                  <a:pt x="416" y="24"/>
                  <a:pt x="419" y="24"/>
                  <a:pt x="421" y="24"/>
                </a:cubicBezTo>
                <a:cubicBezTo>
                  <a:pt x="421" y="22"/>
                  <a:pt x="425" y="23"/>
                  <a:pt x="425" y="22"/>
                </a:cubicBezTo>
                <a:cubicBezTo>
                  <a:pt x="424" y="21"/>
                  <a:pt x="420" y="22"/>
                  <a:pt x="418" y="21"/>
                </a:cubicBezTo>
                <a:cubicBezTo>
                  <a:pt x="421" y="21"/>
                  <a:pt x="424" y="19"/>
                  <a:pt x="427" y="20"/>
                </a:cubicBezTo>
                <a:cubicBezTo>
                  <a:pt x="422" y="18"/>
                  <a:pt x="416" y="19"/>
                  <a:pt x="409" y="19"/>
                </a:cubicBezTo>
                <a:cubicBezTo>
                  <a:pt x="415" y="17"/>
                  <a:pt x="421" y="18"/>
                  <a:pt x="427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2" y="16"/>
                  <a:pt x="419" y="16"/>
                  <a:pt x="418" y="15"/>
                </a:cubicBezTo>
                <a:cubicBezTo>
                  <a:pt x="432" y="14"/>
                  <a:pt x="432" y="14"/>
                  <a:pt x="432" y="14"/>
                </a:cubicBezTo>
                <a:cubicBezTo>
                  <a:pt x="429" y="14"/>
                  <a:pt x="429" y="14"/>
                  <a:pt x="429" y="14"/>
                </a:cubicBezTo>
                <a:cubicBezTo>
                  <a:pt x="422" y="12"/>
                  <a:pt x="413" y="13"/>
                  <a:pt x="405" y="12"/>
                </a:cubicBezTo>
                <a:cubicBezTo>
                  <a:pt x="409" y="9"/>
                  <a:pt x="415" y="11"/>
                  <a:pt x="420" y="10"/>
                </a:cubicBezTo>
                <a:cubicBezTo>
                  <a:pt x="417" y="10"/>
                  <a:pt x="415" y="10"/>
                  <a:pt x="412" y="10"/>
                </a:cubicBezTo>
                <a:cubicBezTo>
                  <a:pt x="418" y="10"/>
                  <a:pt x="423" y="9"/>
                  <a:pt x="429" y="9"/>
                </a:cubicBezTo>
                <a:cubicBezTo>
                  <a:pt x="413" y="8"/>
                  <a:pt x="397" y="6"/>
                  <a:pt x="381" y="6"/>
                </a:cubicBezTo>
                <a:cubicBezTo>
                  <a:pt x="285" y="3"/>
                  <a:pt x="285" y="3"/>
                  <a:pt x="285" y="3"/>
                </a:cubicBezTo>
                <a:cubicBezTo>
                  <a:pt x="216" y="3"/>
                  <a:pt x="216" y="3"/>
                  <a:pt x="216" y="3"/>
                </a:cubicBezTo>
                <a:cubicBezTo>
                  <a:pt x="216" y="2"/>
                  <a:pt x="216" y="2"/>
                  <a:pt x="216" y="2"/>
                </a:cubicBezTo>
                <a:cubicBezTo>
                  <a:pt x="221" y="2"/>
                  <a:pt x="226" y="2"/>
                  <a:pt x="231" y="2"/>
                </a:cubicBezTo>
                <a:cubicBezTo>
                  <a:pt x="199" y="2"/>
                  <a:pt x="166" y="1"/>
                  <a:pt x="134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0" y="11"/>
                  <a:pt x="4" y="10"/>
                  <a:pt x="5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4" y="13"/>
                  <a:pt x="1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7"/>
                  <a:pt x="5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1" y="21"/>
                  <a:pt x="6" y="22"/>
                  <a:pt x="3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5"/>
                  <a:pt x="3" y="25"/>
                  <a:pt x="2" y="25"/>
                </a:cubicBezTo>
                <a:cubicBezTo>
                  <a:pt x="4" y="26"/>
                  <a:pt x="6" y="26"/>
                  <a:pt x="7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4" y="30"/>
                  <a:pt x="4" y="30"/>
                  <a:pt x="6" y="30"/>
                </a:cubicBezTo>
                <a:cubicBezTo>
                  <a:pt x="4" y="32"/>
                  <a:pt x="9" y="32"/>
                  <a:pt x="11" y="33"/>
                </a:cubicBezTo>
                <a:cubicBezTo>
                  <a:pt x="9" y="34"/>
                  <a:pt x="5" y="33"/>
                  <a:pt x="3" y="34"/>
                </a:cubicBezTo>
                <a:cubicBezTo>
                  <a:pt x="5" y="35"/>
                  <a:pt x="8" y="35"/>
                  <a:pt x="10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5" y="38"/>
                  <a:pt x="4" y="38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5" y="40"/>
                  <a:pt x="6" y="40"/>
                </a:cubicBezTo>
                <a:cubicBezTo>
                  <a:pt x="7" y="41"/>
                  <a:pt x="8" y="40"/>
                  <a:pt x="9" y="41"/>
                </a:cubicBezTo>
                <a:cubicBezTo>
                  <a:pt x="9" y="42"/>
                  <a:pt x="5" y="41"/>
                  <a:pt x="6" y="42"/>
                </a:cubicBezTo>
                <a:cubicBezTo>
                  <a:pt x="7" y="42"/>
                  <a:pt x="5" y="42"/>
                  <a:pt x="5" y="42"/>
                </a:cubicBezTo>
                <a:cubicBezTo>
                  <a:pt x="8" y="44"/>
                  <a:pt x="8" y="44"/>
                  <a:pt x="8" y="44"/>
                </a:cubicBezTo>
                <a:cubicBezTo>
                  <a:pt x="7" y="45"/>
                  <a:pt x="5" y="44"/>
                  <a:pt x="4" y="45"/>
                </a:cubicBezTo>
                <a:cubicBezTo>
                  <a:pt x="6" y="45"/>
                  <a:pt x="7" y="45"/>
                  <a:pt x="8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6" y="47"/>
                  <a:pt x="8" y="48"/>
                  <a:pt x="10" y="48"/>
                </a:cubicBezTo>
                <a:cubicBezTo>
                  <a:pt x="8" y="50"/>
                  <a:pt x="5" y="49"/>
                  <a:pt x="3" y="50"/>
                </a:cubicBezTo>
                <a:cubicBezTo>
                  <a:pt x="6" y="50"/>
                  <a:pt x="7" y="52"/>
                  <a:pt x="9" y="53"/>
                </a:cubicBezTo>
                <a:cubicBezTo>
                  <a:pt x="8" y="53"/>
                  <a:pt x="6" y="53"/>
                  <a:pt x="5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10" y="59"/>
                  <a:pt x="10" y="59"/>
                  <a:pt x="10" y="59"/>
                </a:cubicBezTo>
                <a:cubicBezTo>
                  <a:pt x="8" y="60"/>
                  <a:pt x="5" y="59"/>
                  <a:pt x="3" y="60"/>
                </a:cubicBezTo>
                <a:cubicBezTo>
                  <a:pt x="4" y="60"/>
                  <a:pt x="6" y="60"/>
                  <a:pt x="7" y="61"/>
                </a:cubicBezTo>
                <a:cubicBezTo>
                  <a:pt x="6" y="62"/>
                  <a:pt x="4" y="62"/>
                  <a:pt x="3" y="62"/>
                </a:cubicBezTo>
                <a:cubicBezTo>
                  <a:pt x="5" y="63"/>
                  <a:pt x="8" y="64"/>
                  <a:pt x="10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23" y="72"/>
                  <a:pt x="44" y="73"/>
                  <a:pt x="66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90" y="75"/>
                  <a:pt x="112" y="73"/>
                  <a:pt x="135" y="74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46" y="75"/>
                  <a:pt x="161" y="74"/>
                  <a:pt x="175" y="75"/>
                </a:cubicBezTo>
                <a:cubicBezTo>
                  <a:pt x="175" y="76"/>
                  <a:pt x="172" y="75"/>
                  <a:pt x="171" y="76"/>
                </a:cubicBezTo>
                <a:cubicBezTo>
                  <a:pt x="180" y="76"/>
                  <a:pt x="187" y="75"/>
                  <a:pt x="196" y="75"/>
                </a:cubicBezTo>
                <a:cubicBezTo>
                  <a:pt x="213" y="76"/>
                  <a:pt x="229" y="74"/>
                  <a:pt x="246" y="75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44" y="76"/>
                  <a:pt x="245" y="75"/>
                  <a:pt x="247" y="76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5"/>
                  <a:pt x="251" y="75"/>
                  <a:pt x="253" y="76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4" y="77"/>
                  <a:pt x="254" y="75"/>
                  <a:pt x="256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285" y="76"/>
                  <a:pt x="285" y="76"/>
                  <a:pt x="285" y="76"/>
                </a:cubicBezTo>
                <a:cubicBezTo>
                  <a:pt x="299" y="76"/>
                  <a:pt x="313" y="75"/>
                  <a:pt x="327" y="77"/>
                </a:cubicBezTo>
                <a:cubicBezTo>
                  <a:pt x="326" y="78"/>
                  <a:pt x="324" y="77"/>
                  <a:pt x="323" y="78"/>
                </a:cubicBezTo>
                <a:cubicBezTo>
                  <a:pt x="325" y="78"/>
                  <a:pt x="329" y="79"/>
                  <a:pt x="331" y="77"/>
                </a:cubicBezTo>
                <a:cubicBezTo>
                  <a:pt x="362" y="77"/>
                  <a:pt x="391" y="79"/>
                  <a:pt x="421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27" y="73"/>
                  <a:pt x="434" y="69"/>
                  <a:pt x="444" y="69"/>
                </a:cubicBezTo>
                <a:lnTo>
                  <a:pt x="435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73"/>
          <p:cNvSpPr>
            <a:spLocks noEditPoints="1"/>
          </p:cNvSpPr>
          <p:nvPr/>
        </p:nvSpPr>
        <p:spPr bwMode="auto">
          <a:xfrm>
            <a:off x="7559676" y="3534682"/>
            <a:ext cx="1573213" cy="265113"/>
          </a:xfrm>
          <a:custGeom>
            <a:avLst/>
            <a:gdLst>
              <a:gd name="T0" fmla="*/ 326 w 419"/>
              <a:gd name="T1" fmla="*/ 62 h 71"/>
              <a:gd name="T2" fmla="*/ 406 w 419"/>
              <a:gd name="T3" fmla="*/ 61 h 71"/>
              <a:gd name="T4" fmla="*/ 317 w 419"/>
              <a:gd name="T5" fmla="*/ 56 h 71"/>
              <a:gd name="T6" fmla="*/ 400 w 419"/>
              <a:gd name="T7" fmla="*/ 55 h 71"/>
              <a:gd name="T8" fmla="*/ 371 w 419"/>
              <a:gd name="T9" fmla="*/ 55 h 71"/>
              <a:gd name="T10" fmla="*/ 403 w 419"/>
              <a:gd name="T11" fmla="*/ 53 h 71"/>
              <a:gd name="T12" fmla="*/ 408 w 419"/>
              <a:gd name="T13" fmla="*/ 50 h 71"/>
              <a:gd name="T14" fmla="*/ 385 w 419"/>
              <a:gd name="T15" fmla="*/ 46 h 71"/>
              <a:gd name="T16" fmla="*/ 381 w 419"/>
              <a:gd name="T17" fmla="*/ 43 h 71"/>
              <a:gd name="T18" fmla="*/ 378 w 419"/>
              <a:gd name="T19" fmla="*/ 39 h 71"/>
              <a:gd name="T20" fmla="*/ 329 w 419"/>
              <a:gd name="T21" fmla="*/ 35 h 71"/>
              <a:gd name="T22" fmla="*/ 377 w 419"/>
              <a:gd name="T23" fmla="*/ 34 h 71"/>
              <a:gd name="T24" fmla="*/ 320 w 419"/>
              <a:gd name="T25" fmla="*/ 30 h 71"/>
              <a:gd name="T26" fmla="*/ 370 w 419"/>
              <a:gd name="T27" fmla="*/ 28 h 71"/>
              <a:gd name="T28" fmla="*/ 371 w 419"/>
              <a:gd name="T29" fmla="*/ 28 h 71"/>
              <a:gd name="T30" fmla="*/ 359 w 419"/>
              <a:gd name="T31" fmla="*/ 25 h 71"/>
              <a:gd name="T32" fmla="*/ 326 w 419"/>
              <a:gd name="T33" fmla="*/ 22 h 71"/>
              <a:gd name="T34" fmla="*/ 366 w 419"/>
              <a:gd name="T35" fmla="*/ 19 h 71"/>
              <a:gd name="T36" fmla="*/ 342 w 419"/>
              <a:gd name="T37" fmla="*/ 16 h 71"/>
              <a:gd name="T38" fmla="*/ 359 w 419"/>
              <a:gd name="T39" fmla="*/ 14 h 71"/>
              <a:gd name="T40" fmla="*/ 348 w 419"/>
              <a:gd name="T41" fmla="*/ 12 h 71"/>
              <a:gd name="T42" fmla="*/ 283 w 419"/>
              <a:gd name="T43" fmla="*/ 7 h 71"/>
              <a:gd name="T44" fmla="*/ 382 w 419"/>
              <a:gd name="T45" fmla="*/ 9 h 71"/>
              <a:gd name="T46" fmla="*/ 342 w 419"/>
              <a:gd name="T47" fmla="*/ 5 h 71"/>
              <a:gd name="T48" fmla="*/ 334 w 419"/>
              <a:gd name="T49" fmla="*/ 5 h 71"/>
              <a:gd name="T50" fmla="*/ 324 w 419"/>
              <a:gd name="T51" fmla="*/ 4 h 71"/>
              <a:gd name="T52" fmla="*/ 280 w 419"/>
              <a:gd name="T53" fmla="*/ 4 h 71"/>
              <a:gd name="T54" fmla="*/ 255 w 419"/>
              <a:gd name="T55" fmla="*/ 3 h 71"/>
              <a:gd name="T56" fmla="*/ 237 w 419"/>
              <a:gd name="T57" fmla="*/ 3 h 71"/>
              <a:gd name="T58" fmla="*/ 214 w 419"/>
              <a:gd name="T59" fmla="*/ 2 h 71"/>
              <a:gd name="T60" fmla="*/ 184 w 419"/>
              <a:gd name="T61" fmla="*/ 3 h 71"/>
              <a:gd name="T62" fmla="*/ 162 w 419"/>
              <a:gd name="T63" fmla="*/ 2 h 71"/>
              <a:gd name="T64" fmla="*/ 78 w 419"/>
              <a:gd name="T65" fmla="*/ 2 h 71"/>
              <a:gd name="T66" fmla="*/ 2 w 419"/>
              <a:gd name="T67" fmla="*/ 7 h 71"/>
              <a:gd name="T68" fmla="*/ 1 w 419"/>
              <a:gd name="T69" fmla="*/ 10 h 71"/>
              <a:gd name="T70" fmla="*/ 4 w 419"/>
              <a:gd name="T71" fmla="*/ 14 h 71"/>
              <a:gd name="T72" fmla="*/ 2 w 419"/>
              <a:gd name="T73" fmla="*/ 18 h 71"/>
              <a:gd name="T74" fmla="*/ 3 w 419"/>
              <a:gd name="T75" fmla="*/ 23 h 71"/>
              <a:gd name="T76" fmla="*/ 5 w 419"/>
              <a:gd name="T77" fmla="*/ 26 h 71"/>
              <a:gd name="T78" fmla="*/ 6 w 419"/>
              <a:gd name="T79" fmla="*/ 28 h 71"/>
              <a:gd name="T80" fmla="*/ 8 w 419"/>
              <a:gd name="T81" fmla="*/ 34 h 71"/>
              <a:gd name="T82" fmla="*/ 12 w 419"/>
              <a:gd name="T83" fmla="*/ 37 h 71"/>
              <a:gd name="T84" fmla="*/ 10 w 419"/>
              <a:gd name="T85" fmla="*/ 42 h 71"/>
              <a:gd name="T86" fmla="*/ 15 w 419"/>
              <a:gd name="T87" fmla="*/ 47 h 71"/>
              <a:gd name="T88" fmla="*/ 13 w 419"/>
              <a:gd name="T89" fmla="*/ 50 h 71"/>
              <a:gd name="T90" fmla="*/ 12 w 419"/>
              <a:gd name="T91" fmla="*/ 52 h 71"/>
              <a:gd name="T92" fmla="*/ 22 w 419"/>
              <a:gd name="T93" fmla="*/ 55 h 71"/>
              <a:gd name="T94" fmla="*/ 16 w 419"/>
              <a:gd name="T95" fmla="*/ 59 h 71"/>
              <a:gd name="T96" fmla="*/ 17 w 419"/>
              <a:gd name="T97" fmla="*/ 62 h 71"/>
              <a:gd name="T98" fmla="*/ 88 w 419"/>
              <a:gd name="T99" fmla="*/ 70 h 71"/>
              <a:gd name="T100" fmla="*/ 304 w 419"/>
              <a:gd name="T101" fmla="*/ 70 h 71"/>
              <a:gd name="T102" fmla="*/ 402 w 419"/>
              <a:gd name="T103" fmla="*/ 68 h 71"/>
              <a:gd name="T104" fmla="*/ 336 w 419"/>
              <a:gd name="T105" fmla="*/ 14 h 71"/>
              <a:gd name="T106" fmla="*/ 310 w 419"/>
              <a:gd name="T107" fmla="*/ 69 h 71"/>
              <a:gd name="T108" fmla="*/ 320 w 419"/>
              <a:gd name="T109" fmla="*/ 66 h 71"/>
              <a:gd name="T110" fmla="*/ 326 w 419"/>
              <a:gd name="T111" fmla="*/ 65 h 71"/>
              <a:gd name="T112" fmla="*/ 377 w 419"/>
              <a:gd name="T113" fmla="*/ 67 h 71"/>
              <a:gd name="T114" fmla="*/ 389 w 419"/>
              <a:gd name="T115" fmla="*/ 6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9" h="71">
                <a:moveTo>
                  <a:pt x="313" y="63"/>
                </a:moveTo>
                <a:cubicBezTo>
                  <a:pt x="313" y="62"/>
                  <a:pt x="313" y="62"/>
                  <a:pt x="313" y="62"/>
                </a:cubicBezTo>
                <a:cubicBezTo>
                  <a:pt x="317" y="62"/>
                  <a:pt x="321" y="62"/>
                  <a:pt x="325" y="62"/>
                </a:cubicBezTo>
                <a:cubicBezTo>
                  <a:pt x="326" y="62"/>
                  <a:pt x="326" y="62"/>
                  <a:pt x="326" y="62"/>
                </a:cubicBezTo>
                <a:cubicBezTo>
                  <a:pt x="325" y="62"/>
                  <a:pt x="323" y="62"/>
                  <a:pt x="322" y="61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55" y="61"/>
                  <a:pt x="355" y="61"/>
                  <a:pt x="355" y="61"/>
                </a:cubicBezTo>
                <a:cubicBezTo>
                  <a:pt x="372" y="61"/>
                  <a:pt x="390" y="62"/>
                  <a:pt x="406" y="61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9" y="60"/>
                  <a:pt x="415" y="60"/>
                  <a:pt x="419" y="59"/>
                </a:cubicBezTo>
                <a:cubicBezTo>
                  <a:pt x="384" y="58"/>
                  <a:pt x="349" y="60"/>
                  <a:pt x="316" y="57"/>
                </a:cubicBezTo>
                <a:cubicBezTo>
                  <a:pt x="316" y="57"/>
                  <a:pt x="317" y="57"/>
                  <a:pt x="317" y="56"/>
                </a:cubicBezTo>
                <a:cubicBezTo>
                  <a:pt x="349" y="56"/>
                  <a:pt x="382" y="59"/>
                  <a:pt x="414" y="57"/>
                </a:cubicBezTo>
                <a:cubicBezTo>
                  <a:pt x="405" y="56"/>
                  <a:pt x="394" y="56"/>
                  <a:pt x="385" y="55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400" y="55"/>
                  <a:pt x="400" y="55"/>
                  <a:pt x="400" y="55"/>
                </a:cubicBezTo>
                <a:cubicBezTo>
                  <a:pt x="377" y="54"/>
                  <a:pt x="377" y="54"/>
                  <a:pt x="377" y="54"/>
                </a:cubicBezTo>
                <a:cubicBezTo>
                  <a:pt x="377" y="55"/>
                  <a:pt x="378" y="55"/>
                  <a:pt x="377" y="55"/>
                </a:cubicBezTo>
                <a:cubicBezTo>
                  <a:pt x="376" y="55"/>
                  <a:pt x="374" y="55"/>
                  <a:pt x="374" y="54"/>
                </a:cubicBezTo>
                <a:cubicBezTo>
                  <a:pt x="373" y="55"/>
                  <a:pt x="371" y="54"/>
                  <a:pt x="371" y="55"/>
                </a:cubicBezTo>
                <a:cubicBezTo>
                  <a:pt x="363" y="55"/>
                  <a:pt x="354" y="54"/>
                  <a:pt x="344" y="54"/>
                </a:cubicBezTo>
                <a:cubicBezTo>
                  <a:pt x="343" y="53"/>
                  <a:pt x="343" y="53"/>
                  <a:pt x="343" y="53"/>
                </a:cubicBezTo>
                <a:cubicBezTo>
                  <a:pt x="345" y="53"/>
                  <a:pt x="345" y="53"/>
                  <a:pt x="345" y="53"/>
                </a:cubicBezTo>
                <a:cubicBezTo>
                  <a:pt x="365" y="53"/>
                  <a:pt x="385" y="54"/>
                  <a:pt x="403" y="53"/>
                </a:cubicBezTo>
                <a:cubicBezTo>
                  <a:pt x="379" y="52"/>
                  <a:pt x="353" y="52"/>
                  <a:pt x="329" y="50"/>
                </a:cubicBezTo>
                <a:cubicBezTo>
                  <a:pt x="349" y="50"/>
                  <a:pt x="370" y="51"/>
                  <a:pt x="391" y="51"/>
                </a:cubicBezTo>
                <a:cubicBezTo>
                  <a:pt x="393" y="50"/>
                  <a:pt x="393" y="50"/>
                  <a:pt x="393" y="50"/>
                </a:cubicBezTo>
                <a:cubicBezTo>
                  <a:pt x="408" y="50"/>
                  <a:pt x="408" y="50"/>
                  <a:pt x="408" y="50"/>
                </a:cubicBezTo>
                <a:cubicBezTo>
                  <a:pt x="384" y="49"/>
                  <a:pt x="359" y="48"/>
                  <a:pt x="334" y="48"/>
                </a:cubicBezTo>
                <a:cubicBezTo>
                  <a:pt x="335" y="47"/>
                  <a:pt x="336" y="47"/>
                  <a:pt x="337" y="47"/>
                </a:cubicBezTo>
                <a:cubicBezTo>
                  <a:pt x="359" y="48"/>
                  <a:pt x="381" y="49"/>
                  <a:pt x="403" y="48"/>
                </a:cubicBezTo>
                <a:cubicBezTo>
                  <a:pt x="397" y="48"/>
                  <a:pt x="391" y="47"/>
                  <a:pt x="385" y="46"/>
                </a:cubicBezTo>
                <a:cubicBezTo>
                  <a:pt x="388" y="45"/>
                  <a:pt x="393" y="47"/>
                  <a:pt x="397" y="46"/>
                </a:cubicBezTo>
                <a:cubicBezTo>
                  <a:pt x="388" y="45"/>
                  <a:pt x="388" y="45"/>
                  <a:pt x="388" y="45"/>
                </a:cubicBezTo>
                <a:cubicBezTo>
                  <a:pt x="386" y="43"/>
                  <a:pt x="380" y="45"/>
                  <a:pt x="377" y="43"/>
                </a:cubicBezTo>
                <a:cubicBezTo>
                  <a:pt x="381" y="43"/>
                  <a:pt x="381" y="43"/>
                  <a:pt x="381" y="43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89" y="41"/>
                  <a:pt x="389" y="41"/>
                  <a:pt x="389" y="41"/>
                </a:cubicBezTo>
                <a:cubicBezTo>
                  <a:pt x="391" y="39"/>
                  <a:pt x="396" y="41"/>
                  <a:pt x="398" y="40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7" y="39"/>
                  <a:pt x="377" y="39"/>
                  <a:pt x="377" y="39"/>
                </a:cubicBezTo>
                <a:cubicBezTo>
                  <a:pt x="381" y="38"/>
                  <a:pt x="386" y="40"/>
                  <a:pt x="391" y="39"/>
                </a:cubicBezTo>
                <a:cubicBezTo>
                  <a:pt x="395" y="38"/>
                  <a:pt x="400" y="39"/>
                  <a:pt x="404" y="38"/>
                </a:cubicBezTo>
                <a:cubicBezTo>
                  <a:pt x="378" y="38"/>
                  <a:pt x="355" y="36"/>
                  <a:pt x="329" y="35"/>
                </a:cubicBezTo>
                <a:cubicBezTo>
                  <a:pt x="328" y="35"/>
                  <a:pt x="328" y="35"/>
                  <a:pt x="328" y="35"/>
                </a:cubicBezTo>
                <a:cubicBezTo>
                  <a:pt x="328" y="34"/>
                  <a:pt x="329" y="35"/>
                  <a:pt x="330" y="35"/>
                </a:cubicBezTo>
                <a:cubicBezTo>
                  <a:pt x="324" y="33"/>
                  <a:pt x="316" y="34"/>
                  <a:pt x="309" y="33"/>
                </a:cubicBezTo>
                <a:cubicBezTo>
                  <a:pt x="331" y="32"/>
                  <a:pt x="354" y="35"/>
                  <a:pt x="377" y="34"/>
                </a:cubicBezTo>
                <a:cubicBezTo>
                  <a:pt x="357" y="32"/>
                  <a:pt x="335" y="32"/>
                  <a:pt x="314" y="31"/>
                </a:cubicBezTo>
                <a:cubicBezTo>
                  <a:pt x="317" y="30"/>
                  <a:pt x="322" y="31"/>
                  <a:pt x="325" y="30"/>
                </a:cubicBezTo>
                <a:cubicBezTo>
                  <a:pt x="329" y="31"/>
                  <a:pt x="333" y="31"/>
                  <a:pt x="337" y="31"/>
                </a:cubicBezTo>
                <a:cubicBezTo>
                  <a:pt x="331" y="29"/>
                  <a:pt x="325" y="31"/>
                  <a:pt x="320" y="30"/>
                </a:cubicBezTo>
                <a:cubicBezTo>
                  <a:pt x="335" y="28"/>
                  <a:pt x="349" y="31"/>
                  <a:pt x="364" y="30"/>
                </a:cubicBezTo>
                <a:cubicBezTo>
                  <a:pt x="349" y="29"/>
                  <a:pt x="349" y="29"/>
                  <a:pt x="349" y="29"/>
                </a:cubicBezTo>
                <a:cubicBezTo>
                  <a:pt x="344" y="27"/>
                  <a:pt x="337" y="29"/>
                  <a:pt x="333" y="27"/>
                </a:cubicBezTo>
                <a:cubicBezTo>
                  <a:pt x="346" y="26"/>
                  <a:pt x="358" y="27"/>
                  <a:pt x="370" y="28"/>
                </a:cubicBezTo>
                <a:cubicBezTo>
                  <a:pt x="367" y="28"/>
                  <a:pt x="362" y="28"/>
                  <a:pt x="359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64" y="27"/>
                  <a:pt x="369" y="29"/>
                  <a:pt x="373" y="28"/>
                </a:cubicBezTo>
                <a:cubicBezTo>
                  <a:pt x="372" y="28"/>
                  <a:pt x="371" y="28"/>
                  <a:pt x="371" y="28"/>
                </a:cubicBezTo>
                <a:cubicBezTo>
                  <a:pt x="379" y="27"/>
                  <a:pt x="388" y="29"/>
                  <a:pt x="396" y="28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2" y="26"/>
                  <a:pt x="366" y="27"/>
                  <a:pt x="358" y="26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77" y="27"/>
                  <a:pt x="391" y="24"/>
                  <a:pt x="410" y="25"/>
                </a:cubicBezTo>
                <a:cubicBezTo>
                  <a:pt x="409" y="25"/>
                  <a:pt x="409" y="25"/>
                  <a:pt x="409" y="25"/>
                </a:cubicBezTo>
                <a:cubicBezTo>
                  <a:pt x="337" y="22"/>
                  <a:pt x="337" y="22"/>
                  <a:pt x="337" y="22"/>
                </a:cubicBezTo>
                <a:cubicBezTo>
                  <a:pt x="326" y="22"/>
                  <a:pt x="326" y="22"/>
                  <a:pt x="326" y="22"/>
                </a:cubicBezTo>
                <a:cubicBezTo>
                  <a:pt x="337" y="21"/>
                  <a:pt x="347" y="23"/>
                  <a:pt x="358" y="22"/>
                </a:cubicBezTo>
                <a:cubicBezTo>
                  <a:pt x="350" y="21"/>
                  <a:pt x="341" y="21"/>
                  <a:pt x="333" y="21"/>
                </a:cubicBezTo>
                <a:cubicBezTo>
                  <a:pt x="334" y="20"/>
                  <a:pt x="334" y="20"/>
                  <a:pt x="334" y="20"/>
                </a:cubicBezTo>
                <a:cubicBezTo>
                  <a:pt x="344" y="20"/>
                  <a:pt x="357" y="21"/>
                  <a:pt x="366" y="19"/>
                </a:cubicBezTo>
                <a:cubicBezTo>
                  <a:pt x="365" y="19"/>
                  <a:pt x="364" y="19"/>
                  <a:pt x="364" y="19"/>
                </a:cubicBezTo>
                <a:cubicBezTo>
                  <a:pt x="366" y="18"/>
                  <a:pt x="366" y="18"/>
                  <a:pt x="366" y="18"/>
                </a:cubicBezTo>
                <a:cubicBezTo>
                  <a:pt x="355" y="18"/>
                  <a:pt x="355" y="18"/>
                  <a:pt x="355" y="18"/>
                </a:cubicBezTo>
                <a:cubicBezTo>
                  <a:pt x="352" y="16"/>
                  <a:pt x="346" y="17"/>
                  <a:pt x="342" y="16"/>
                </a:cubicBezTo>
                <a:cubicBezTo>
                  <a:pt x="343" y="16"/>
                  <a:pt x="343" y="16"/>
                  <a:pt x="343" y="16"/>
                </a:cubicBezTo>
                <a:cubicBezTo>
                  <a:pt x="353" y="16"/>
                  <a:pt x="364" y="16"/>
                  <a:pt x="374" y="16"/>
                </a:cubicBezTo>
                <a:cubicBezTo>
                  <a:pt x="344" y="15"/>
                  <a:pt x="344" y="15"/>
                  <a:pt x="344" y="15"/>
                </a:cubicBezTo>
                <a:cubicBezTo>
                  <a:pt x="349" y="14"/>
                  <a:pt x="354" y="15"/>
                  <a:pt x="359" y="14"/>
                </a:cubicBezTo>
                <a:cubicBezTo>
                  <a:pt x="358" y="14"/>
                  <a:pt x="358" y="14"/>
                  <a:pt x="358" y="14"/>
                </a:cubicBezTo>
                <a:cubicBezTo>
                  <a:pt x="347" y="14"/>
                  <a:pt x="337" y="13"/>
                  <a:pt x="326" y="13"/>
                </a:cubicBezTo>
                <a:cubicBezTo>
                  <a:pt x="337" y="12"/>
                  <a:pt x="347" y="13"/>
                  <a:pt x="357" y="13"/>
                </a:cubicBezTo>
                <a:cubicBezTo>
                  <a:pt x="348" y="12"/>
                  <a:pt x="348" y="12"/>
                  <a:pt x="348" y="12"/>
                </a:cubicBezTo>
                <a:cubicBezTo>
                  <a:pt x="358" y="12"/>
                  <a:pt x="366" y="13"/>
                  <a:pt x="376" y="12"/>
                </a:cubicBezTo>
                <a:cubicBezTo>
                  <a:pt x="352" y="10"/>
                  <a:pt x="328" y="10"/>
                  <a:pt x="303" y="9"/>
                </a:cubicBezTo>
                <a:cubicBezTo>
                  <a:pt x="307" y="7"/>
                  <a:pt x="313" y="9"/>
                  <a:pt x="315" y="8"/>
                </a:cubicBezTo>
                <a:cubicBezTo>
                  <a:pt x="305" y="7"/>
                  <a:pt x="294" y="7"/>
                  <a:pt x="283" y="7"/>
                </a:cubicBezTo>
                <a:cubicBezTo>
                  <a:pt x="281" y="7"/>
                  <a:pt x="283" y="6"/>
                  <a:pt x="281" y="6"/>
                </a:cubicBezTo>
                <a:cubicBezTo>
                  <a:pt x="282" y="6"/>
                  <a:pt x="283" y="6"/>
                  <a:pt x="284" y="6"/>
                </a:cubicBezTo>
                <a:cubicBezTo>
                  <a:pt x="353" y="8"/>
                  <a:pt x="353" y="8"/>
                  <a:pt x="353" y="8"/>
                </a:cubicBezTo>
                <a:cubicBezTo>
                  <a:pt x="363" y="9"/>
                  <a:pt x="373" y="9"/>
                  <a:pt x="382" y="9"/>
                </a:cubicBezTo>
                <a:cubicBezTo>
                  <a:pt x="358" y="8"/>
                  <a:pt x="358" y="8"/>
                  <a:pt x="358" y="8"/>
                </a:cubicBezTo>
                <a:cubicBezTo>
                  <a:pt x="357" y="8"/>
                  <a:pt x="357" y="8"/>
                  <a:pt x="357" y="8"/>
                </a:cubicBezTo>
                <a:cubicBezTo>
                  <a:pt x="368" y="8"/>
                  <a:pt x="379" y="9"/>
                  <a:pt x="390" y="8"/>
                </a:cubicBezTo>
                <a:cubicBezTo>
                  <a:pt x="373" y="9"/>
                  <a:pt x="358" y="4"/>
                  <a:pt x="342" y="5"/>
                </a:cubicBezTo>
                <a:cubicBezTo>
                  <a:pt x="343" y="5"/>
                  <a:pt x="343" y="5"/>
                  <a:pt x="343" y="6"/>
                </a:cubicBezTo>
                <a:cubicBezTo>
                  <a:pt x="340" y="6"/>
                  <a:pt x="337" y="6"/>
                  <a:pt x="334" y="5"/>
                </a:cubicBezTo>
                <a:cubicBezTo>
                  <a:pt x="334" y="5"/>
                  <a:pt x="334" y="5"/>
                  <a:pt x="334" y="5"/>
                </a:cubicBezTo>
                <a:cubicBezTo>
                  <a:pt x="334" y="5"/>
                  <a:pt x="334" y="5"/>
                  <a:pt x="334" y="5"/>
                </a:cubicBezTo>
                <a:cubicBezTo>
                  <a:pt x="334" y="5"/>
                  <a:pt x="333" y="5"/>
                  <a:pt x="333" y="5"/>
                </a:cubicBezTo>
                <a:cubicBezTo>
                  <a:pt x="331" y="5"/>
                  <a:pt x="328" y="6"/>
                  <a:pt x="327" y="4"/>
                </a:cubicBezTo>
                <a:cubicBezTo>
                  <a:pt x="326" y="5"/>
                  <a:pt x="326" y="5"/>
                  <a:pt x="326" y="5"/>
                </a:cubicBezTo>
                <a:cubicBezTo>
                  <a:pt x="324" y="4"/>
                  <a:pt x="324" y="4"/>
                  <a:pt x="324" y="4"/>
                </a:cubicBezTo>
                <a:cubicBezTo>
                  <a:pt x="324" y="5"/>
                  <a:pt x="324" y="5"/>
                  <a:pt x="324" y="5"/>
                </a:cubicBezTo>
                <a:cubicBezTo>
                  <a:pt x="285" y="4"/>
                  <a:pt x="285" y="4"/>
                  <a:pt x="285" y="4"/>
                </a:cubicBezTo>
                <a:cubicBezTo>
                  <a:pt x="286" y="3"/>
                  <a:pt x="286" y="3"/>
                  <a:pt x="286" y="3"/>
                </a:cubicBezTo>
                <a:cubicBezTo>
                  <a:pt x="284" y="4"/>
                  <a:pt x="280" y="2"/>
                  <a:pt x="280" y="4"/>
                </a:cubicBezTo>
                <a:cubicBezTo>
                  <a:pt x="259" y="4"/>
                  <a:pt x="259" y="4"/>
                  <a:pt x="259" y="4"/>
                </a:cubicBezTo>
                <a:cubicBezTo>
                  <a:pt x="258" y="3"/>
                  <a:pt x="258" y="3"/>
                  <a:pt x="258" y="3"/>
                </a:cubicBezTo>
                <a:cubicBezTo>
                  <a:pt x="258" y="3"/>
                  <a:pt x="258" y="3"/>
                  <a:pt x="258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1" y="4"/>
                  <a:pt x="246" y="4"/>
                  <a:pt x="241" y="3"/>
                </a:cubicBezTo>
                <a:cubicBezTo>
                  <a:pt x="241" y="3"/>
                  <a:pt x="242" y="3"/>
                  <a:pt x="242" y="3"/>
                </a:cubicBezTo>
                <a:cubicBezTo>
                  <a:pt x="237" y="3"/>
                  <a:pt x="237" y="3"/>
                  <a:pt x="237" y="3"/>
                </a:cubicBezTo>
                <a:cubicBezTo>
                  <a:pt x="237" y="3"/>
                  <a:pt x="237" y="3"/>
                  <a:pt x="237" y="3"/>
                </a:cubicBezTo>
                <a:cubicBezTo>
                  <a:pt x="230" y="4"/>
                  <a:pt x="223" y="3"/>
                  <a:pt x="216" y="3"/>
                </a:cubicBezTo>
                <a:cubicBezTo>
                  <a:pt x="216" y="2"/>
                  <a:pt x="216" y="2"/>
                  <a:pt x="216" y="2"/>
                </a:cubicBezTo>
                <a:cubicBezTo>
                  <a:pt x="215" y="2"/>
                  <a:pt x="214" y="2"/>
                  <a:pt x="214" y="2"/>
                </a:cubicBezTo>
                <a:cubicBezTo>
                  <a:pt x="210" y="2"/>
                  <a:pt x="206" y="1"/>
                  <a:pt x="204" y="3"/>
                </a:cubicBezTo>
                <a:cubicBezTo>
                  <a:pt x="203" y="2"/>
                  <a:pt x="202" y="2"/>
                  <a:pt x="201" y="3"/>
                </a:cubicBezTo>
                <a:cubicBezTo>
                  <a:pt x="199" y="1"/>
                  <a:pt x="194" y="2"/>
                  <a:pt x="190" y="2"/>
                </a:cubicBezTo>
                <a:cubicBezTo>
                  <a:pt x="190" y="3"/>
                  <a:pt x="186" y="3"/>
                  <a:pt x="184" y="3"/>
                </a:cubicBezTo>
                <a:cubicBezTo>
                  <a:pt x="183" y="2"/>
                  <a:pt x="181" y="3"/>
                  <a:pt x="181" y="2"/>
                </a:cubicBezTo>
                <a:cubicBezTo>
                  <a:pt x="175" y="0"/>
                  <a:pt x="170" y="4"/>
                  <a:pt x="164" y="2"/>
                </a:cubicBezTo>
                <a:cubicBezTo>
                  <a:pt x="163" y="2"/>
                  <a:pt x="163" y="2"/>
                  <a:pt x="163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1" y="2"/>
                  <a:pt x="161" y="2"/>
                  <a:pt x="161" y="2"/>
                </a:cubicBezTo>
                <a:cubicBezTo>
                  <a:pt x="158" y="2"/>
                  <a:pt x="153" y="1"/>
                  <a:pt x="150" y="2"/>
                </a:cubicBezTo>
                <a:cubicBezTo>
                  <a:pt x="147" y="2"/>
                  <a:pt x="146" y="2"/>
                  <a:pt x="144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1"/>
                  <a:pt x="78" y="1"/>
                  <a:pt x="78" y="1"/>
                </a:cubicBezTo>
                <a:cubicBezTo>
                  <a:pt x="80" y="1"/>
                  <a:pt x="86" y="1"/>
                  <a:pt x="85" y="1"/>
                </a:cubicBezTo>
                <a:cubicBezTo>
                  <a:pt x="77" y="1"/>
                  <a:pt x="69" y="1"/>
                  <a:pt x="61" y="2"/>
                </a:cubicBezTo>
                <a:cubicBezTo>
                  <a:pt x="42" y="4"/>
                  <a:pt x="20" y="3"/>
                  <a:pt x="2" y="7"/>
                </a:cubicBezTo>
                <a:cubicBezTo>
                  <a:pt x="3" y="7"/>
                  <a:pt x="4" y="7"/>
                  <a:pt x="4" y="7"/>
                </a:cubicBezTo>
                <a:cubicBezTo>
                  <a:pt x="3" y="7"/>
                  <a:pt x="2" y="8"/>
                  <a:pt x="1" y="9"/>
                </a:cubicBezTo>
                <a:cubicBezTo>
                  <a:pt x="2" y="9"/>
                  <a:pt x="3" y="9"/>
                  <a:pt x="3" y="9"/>
                </a:cubicBezTo>
                <a:cubicBezTo>
                  <a:pt x="3" y="10"/>
                  <a:pt x="2" y="10"/>
                  <a:pt x="1" y="10"/>
                </a:cubicBezTo>
                <a:cubicBezTo>
                  <a:pt x="2" y="10"/>
                  <a:pt x="3" y="10"/>
                  <a:pt x="4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3" y="12"/>
                  <a:pt x="0" y="12"/>
                  <a:pt x="1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0" y="15"/>
                  <a:pt x="2" y="16"/>
                </a:cubicBezTo>
                <a:cubicBezTo>
                  <a:pt x="2" y="16"/>
                  <a:pt x="3" y="17"/>
                  <a:pt x="4" y="17"/>
                </a:cubicBezTo>
                <a:cubicBezTo>
                  <a:pt x="4" y="17"/>
                  <a:pt x="3" y="17"/>
                  <a:pt x="3" y="17"/>
                </a:cubicBezTo>
                <a:cubicBezTo>
                  <a:pt x="3" y="17"/>
                  <a:pt x="3" y="18"/>
                  <a:pt x="2" y="18"/>
                </a:cubicBezTo>
                <a:cubicBezTo>
                  <a:pt x="5" y="19"/>
                  <a:pt x="2" y="21"/>
                  <a:pt x="6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1"/>
                  <a:pt x="6" y="22"/>
                  <a:pt x="7" y="22"/>
                </a:cubicBezTo>
                <a:cubicBezTo>
                  <a:pt x="6" y="23"/>
                  <a:pt x="4" y="22"/>
                  <a:pt x="3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6"/>
                  <a:pt x="5" y="26"/>
                </a:cubicBezTo>
                <a:cubicBezTo>
                  <a:pt x="6" y="26"/>
                  <a:pt x="7" y="26"/>
                  <a:pt x="8" y="27"/>
                </a:cubicBezTo>
                <a:cubicBezTo>
                  <a:pt x="7" y="27"/>
                  <a:pt x="6" y="27"/>
                  <a:pt x="5" y="27"/>
                </a:cubicBezTo>
                <a:cubicBezTo>
                  <a:pt x="6" y="27"/>
                  <a:pt x="8" y="27"/>
                  <a:pt x="7" y="28"/>
                </a:cubicBezTo>
                <a:cubicBezTo>
                  <a:pt x="7" y="28"/>
                  <a:pt x="7" y="28"/>
                  <a:pt x="6" y="28"/>
                </a:cubicBezTo>
                <a:cubicBezTo>
                  <a:pt x="7" y="29"/>
                  <a:pt x="7" y="29"/>
                  <a:pt x="7" y="29"/>
                </a:cubicBezTo>
                <a:cubicBezTo>
                  <a:pt x="4" y="29"/>
                  <a:pt x="8" y="30"/>
                  <a:pt x="7" y="31"/>
                </a:cubicBezTo>
                <a:cubicBezTo>
                  <a:pt x="8" y="32"/>
                  <a:pt x="10" y="33"/>
                  <a:pt x="12" y="33"/>
                </a:cubicBezTo>
                <a:cubicBezTo>
                  <a:pt x="11" y="34"/>
                  <a:pt x="9" y="33"/>
                  <a:pt x="8" y="34"/>
                </a:cubicBezTo>
                <a:cubicBezTo>
                  <a:pt x="6" y="34"/>
                  <a:pt x="9" y="34"/>
                  <a:pt x="7" y="34"/>
                </a:cubicBezTo>
                <a:cubicBezTo>
                  <a:pt x="8" y="36"/>
                  <a:pt x="12" y="34"/>
                  <a:pt x="14" y="36"/>
                </a:cubicBezTo>
                <a:cubicBezTo>
                  <a:pt x="12" y="37"/>
                  <a:pt x="9" y="35"/>
                  <a:pt x="8" y="37"/>
                </a:cubicBezTo>
                <a:cubicBezTo>
                  <a:pt x="10" y="37"/>
                  <a:pt x="11" y="37"/>
                  <a:pt x="12" y="37"/>
                </a:cubicBezTo>
                <a:cubicBezTo>
                  <a:pt x="10" y="38"/>
                  <a:pt x="9" y="38"/>
                  <a:pt x="9" y="39"/>
                </a:cubicBezTo>
                <a:cubicBezTo>
                  <a:pt x="12" y="40"/>
                  <a:pt x="12" y="40"/>
                  <a:pt x="12" y="40"/>
                </a:cubicBezTo>
                <a:cubicBezTo>
                  <a:pt x="8" y="40"/>
                  <a:pt x="12" y="43"/>
                  <a:pt x="8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9" y="43"/>
                  <a:pt x="12" y="43"/>
                  <a:pt x="10" y="44"/>
                </a:cubicBezTo>
                <a:cubicBezTo>
                  <a:pt x="12" y="45"/>
                  <a:pt x="12" y="45"/>
                  <a:pt x="12" y="45"/>
                </a:cubicBezTo>
                <a:cubicBezTo>
                  <a:pt x="10" y="46"/>
                  <a:pt x="10" y="46"/>
                  <a:pt x="10" y="46"/>
                </a:cubicBezTo>
                <a:cubicBezTo>
                  <a:pt x="11" y="47"/>
                  <a:pt x="14" y="46"/>
                  <a:pt x="15" y="47"/>
                </a:cubicBezTo>
                <a:cubicBezTo>
                  <a:pt x="13" y="48"/>
                  <a:pt x="10" y="48"/>
                  <a:pt x="10" y="48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9" y="49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5" y="51"/>
                  <a:pt x="15" y="51"/>
                  <a:pt x="15" y="51"/>
                </a:cubicBezTo>
                <a:cubicBezTo>
                  <a:pt x="14" y="51"/>
                  <a:pt x="13" y="52"/>
                  <a:pt x="11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3"/>
                  <a:pt x="12" y="53"/>
                  <a:pt x="11" y="53"/>
                </a:cubicBezTo>
                <a:cubicBezTo>
                  <a:pt x="13" y="53"/>
                  <a:pt x="16" y="52"/>
                  <a:pt x="17" y="53"/>
                </a:cubicBezTo>
                <a:cubicBezTo>
                  <a:pt x="15" y="55"/>
                  <a:pt x="12" y="53"/>
                  <a:pt x="11" y="54"/>
                </a:cubicBezTo>
                <a:cubicBezTo>
                  <a:pt x="14" y="55"/>
                  <a:pt x="18" y="55"/>
                  <a:pt x="22" y="55"/>
                </a:cubicBezTo>
                <a:cubicBezTo>
                  <a:pt x="18" y="57"/>
                  <a:pt x="14" y="56"/>
                  <a:pt x="9" y="57"/>
                </a:cubicBezTo>
                <a:cubicBezTo>
                  <a:pt x="10" y="57"/>
                  <a:pt x="11" y="57"/>
                  <a:pt x="1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6" y="59"/>
                  <a:pt x="16" y="59"/>
                  <a:pt x="16" y="59"/>
                </a:cubicBezTo>
                <a:cubicBezTo>
                  <a:pt x="14" y="60"/>
                  <a:pt x="14" y="60"/>
                  <a:pt x="14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3" y="61"/>
                  <a:pt x="13" y="60"/>
                  <a:pt x="12" y="61"/>
                </a:cubicBezTo>
                <a:cubicBezTo>
                  <a:pt x="14" y="62"/>
                  <a:pt x="15" y="62"/>
                  <a:pt x="17" y="62"/>
                </a:cubicBezTo>
                <a:cubicBezTo>
                  <a:pt x="28" y="67"/>
                  <a:pt x="44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4" y="70"/>
                  <a:pt x="86" y="70"/>
                  <a:pt x="88" y="70"/>
                </a:cubicBezTo>
                <a:cubicBezTo>
                  <a:pt x="137" y="67"/>
                  <a:pt x="190" y="70"/>
                  <a:pt x="238" y="70"/>
                </a:cubicBezTo>
                <a:cubicBezTo>
                  <a:pt x="241" y="71"/>
                  <a:pt x="245" y="71"/>
                  <a:pt x="247" y="70"/>
                </a:cubicBezTo>
                <a:cubicBezTo>
                  <a:pt x="305" y="70"/>
                  <a:pt x="305" y="70"/>
                  <a:pt x="305" y="70"/>
                </a:cubicBezTo>
                <a:cubicBezTo>
                  <a:pt x="304" y="70"/>
                  <a:pt x="304" y="70"/>
                  <a:pt x="304" y="70"/>
                </a:cubicBezTo>
                <a:cubicBezTo>
                  <a:pt x="310" y="70"/>
                  <a:pt x="315" y="70"/>
                  <a:pt x="321" y="69"/>
                </a:cubicBezTo>
                <a:cubicBezTo>
                  <a:pt x="322" y="70"/>
                  <a:pt x="322" y="70"/>
                  <a:pt x="322" y="70"/>
                </a:cubicBezTo>
                <a:cubicBezTo>
                  <a:pt x="337" y="69"/>
                  <a:pt x="337" y="69"/>
                  <a:pt x="337" y="69"/>
                </a:cubicBezTo>
                <a:cubicBezTo>
                  <a:pt x="360" y="68"/>
                  <a:pt x="380" y="70"/>
                  <a:pt x="402" y="68"/>
                </a:cubicBezTo>
                <a:cubicBezTo>
                  <a:pt x="398" y="67"/>
                  <a:pt x="394" y="68"/>
                  <a:pt x="391" y="67"/>
                </a:cubicBezTo>
                <a:cubicBezTo>
                  <a:pt x="400" y="67"/>
                  <a:pt x="408" y="65"/>
                  <a:pt x="417" y="64"/>
                </a:cubicBezTo>
                <a:cubicBezTo>
                  <a:pt x="383" y="64"/>
                  <a:pt x="348" y="64"/>
                  <a:pt x="313" y="63"/>
                </a:cubicBezTo>
                <a:close/>
                <a:moveTo>
                  <a:pt x="336" y="14"/>
                </a:moveTo>
                <a:cubicBezTo>
                  <a:pt x="334" y="14"/>
                  <a:pt x="334" y="14"/>
                  <a:pt x="334" y="14"/>
                </a:cubicBezTo>
                <a:cubicBezTo>
                  <a:pt x="332" y="14"/>
                  <a:pt x="332" y="14"/>
                  <a:pt x="332" y="14"/>
                </a:cubicBezTo>
                <a:lnTo>
                  <a:pt x="336" y="14"/>
                </a:lnTo>
                <a:close/>
                <a:moveTo>
                  <a:pt x="310" y="69"/>
                </a:moveTo>
                <a:cubicBezTo>
                  <a:pt x="312" y="69"/>
                  <a:pt x="314" y="68"/>
                  <a:pt x="316" y="69"/>
                </a:cubicBezTo>
                <a:cubicBezTo>
                  <a:pt x="314" y="69"/>
                  <a:pt x="312" y="69"/>
                  <a:pt x="310" y="69"/>
                </a:cubicBezTo>
                <a:close/>
                <a:moveTo>
                  <a:pt x="322" y="66"/>
                </a:moveTo>
                <a:cubicBezTo>
                  <a:pt x="320" y="66"/>
                  <a:pt x="320" y="66"/>
                  <a:pt x="320" y="66"/>
                </a:cubicBezTo>
                <a:cubicBezTo>
                  <a:pt x="310" y="66"/>
                  <a:pt x="298" y="66"/>
                  <a:pt x="287" y="66"/>
                </a:cubicBezTo>
                <a:cubicBezTo>
                  <a:pt x="285" y="66"/>
                  <a:pt x="284" y="66"/>
                  <a:pt x="282" y="66"/>
                </a:cubicBezTo>
                <a:cubicBezTo>
                  <a:pt x="284" y="66"/>
                  <a:pt x="285" y="66"/>
                  <a:pt x="287" y="66"/>
                </a:cubicBezTo>
                <a:cubicBezTo>
                  <a:pt x="300" y="65"/>
                  <a:pt x="313" y="65"/>
                  <a:pt x="326" y="65"/>
                </a:cubicBezTo>
                <a:cubicBezTo>
                  <a:pt x="329" y="66"/>
                  <a:pt x="329" y="66"/>
                  <a:pt x="329" y="66"/>
                </a:cubicBezTo>
                <a:cubicBezTo>
                  <a:pt x="348" y="66"/>
                  <a:pt x="348" y="66"/>
                  <a:pt x="348" y="66"/>
                </a:cubicBezTo>
                <a:lnTo>
                  <a:pt x="322" y="66"/>
                </a:lnTo>
                <a:close/>
                <a:moveTo>
                  <a:pt x="377" y="67"/>
                </a:moveTo>
                <a:cubicBezTo>
                  <a:pt x="369" y="67"/>
                  <a:pt x="360" y="67"/>
                  <a:pt x="353" y="67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60" y="67"/>
                  <a:pt x="369" y="67"/>
                  <a:pt x="377" y="67"/>
                </a:cubicBezTo>
                <a:cubicBezTo>
                  <a:pt x="381" y="67"/>
                  <a:pt x="385" y="67"/>
                  <a:pt x="389" y="67"/>
                </a:cubicBezTo>
                <a:cubicBezTo>
                  <a:pt x="385" y="67"/>
                  <a:pt x="381" y="67"/>
                  <a:pt x="37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92"/>
          <p:cNvSpPr>
            <a:spLocks noEditPoints="1"/>
          </p:cNvSpPr>
          <p:nvPr/>
        </p:nvSpPr>
        <p:spPr bwMode="auto">
          <a:xfrm>
            <a:off x="7562851" y="4333195"/>
            <a:ext cx="1795463" cy="288925"/>
          </a:xfrm>
          <a:custGeom>
            <a:avLst/>
            <a:gdLst>
              <a:gd name="T0" fmla="*/ 460 w 478"/>
              <a:gd name="T1" fmla="*/ 10 h 77"/>
              <a:gd name="T2" fmla="*/ 130 w 478"/>
              <a:gd name="T3" fmla="*/ 3 h 77"/>
              <a:gd name="T4" fmla="*/ 95 w 478"/>
              <a:gd name="T5" fmla="*/ 2 h 77"/>
              <a:gd name="T6" fmla="*/ 5 w 478"/>
              <a:gd name="T7" fmla="*/ 5 h 77"/>
              <a:gd name="T8" fmla="*/ 0 w 478"/>
              <a:gd name="T9" fmla="*/ 9 h 77"/>
              <a:gd name="T10" fmla="*/ 1 w 478"/>
              <a:gd name="T11" fmla="*/ 17 h 77"/>
              <a:gd name="T12" fmla="*/ 2 w 478"/>
              <a:gd name="T13" fmla="*/ 20 h 77"/>
              <a:gd name="T14" fmla="*/ 2 w 478"/>
              <a:gd name="T15" fmla="*/ 25 h 77"/>
              <a:gd name="T16" fmla="*/ 11 w 478"/>
              <a:gd name="T17" fmla="*/ 26 h 77"/>
              <a:gd name="T18" fmla="*/ 14 w 478"/>
              <a:gd name="T19" fmla="*/ 35 h 77"/>
              <a:gd name="T20" fmla="*/ 12 w 478"/>
              <a:gd name="T21" fmla="*/ 40 h 77"/>
              <a:gd name="T22" fmla="*/ 18 w 478"/>
              <a:gd name="T23" fmla="*/ 41 h 77"/>
              <a:gd name="T24" fmla="*/ 20 w 478"/>
              <a:gd name="T25" fmla="*/ 46 h 77"/>
              <a:gd name="T26" fmla="*/ 16 w 478"/>
              <a:gd name="T27" fmla="*/ 49 h 77"/>
              <a:gd name="T28" fmla="*/ 30 w 478"/>
              <a:gd name="T29" fmla="*/ 59 h 77"/>
              <a:gd name="T30" fmla="*/ 17 w 478"/>
              <a:gd name="T31" fmla="*/ 63 h 77"/>
              <a:gd name="T32" fmla="*/ 161 w 478"/>
              <a:gd name="T33" fmla="*/ 76 h 77"/>
              <a:gd name="T34" fmla="*/ 311 w 478"/>
              <a:gd name="T35" fmla="*/ 74 h 77"/>
              <a:gd name="T36" fmla="*/ 401 w 478"/>
              <a:gd name="T37" fmla="*/ 73 h 77"/>
              <a:gd name="T38" fmla="*/ 368 w 478"/>
              <a:gd name="T39" fmla="*/ 70 h 77"/>
              <a:gd name="T40" fmla="*/ 372 w 478"/>
              <a:gd name="T41" fmla="*/ 68 h 77"/>
              <a:gd name="T42" fmla="*/ 372 w 478"/>
              <a:gd name="T43" fmla="*/ 66 h 77"/>
              <a:gd name="T44" fmla="*/ 412 w 478"/>
              <a:gd name="T45" fmla="*/ 66 h 77"/>
              <a:gd name="T46" fmla="*/ 429 w 478"/>
              <a:gd name="T47" fmla="*/ 66 h 77"/>
              <a:gd name="T48" fmla="*/ 415 w 478"/>
              <a:gd name="T49" fmla="*/ 65 h 77"/>
              <a:gd name="T50" fmla="*/ 393 w 478"/>
              <a:gd name="T51" fmla="*/ 64 h 77"/>
              <a:gd name="T52" fmla="*/ 330 w 478"/>
              <a:gd name="T53" fmla="*/ 63 h 77"/>
              <a:gd name="T54" fmla="*/ 378 w 478"/>
              <a:gd name="T55" fmla="*/ 60 h 77"/>
              <a:gd name="T56" fmla="*/ 406 w 478"/>
              <a:gd name="T57" fmla="*/ 60 h 77"/>
              <a:gd name="T58" fmla="*/ 403 w 478"/>
              <a:gd name="T59" fmla="*/ 59 h 77"/>
              <a:gd name="T60" fmla="*/ 399 w 478"/>
              <a:gd name="T61" fmla="*/ 56 h 77"/>
              <a:gd name="T62" fmla="*/ 381 w 478"/>
              <a:gd name="T63" fmla="*/ 54 h 77"/>
              <a:gd name="T64" fmla="*/ 388 w 478"/>
              <a:gd name="T65" fmla="*/ 54 h 77"/>
              <a:gd name="T66" fmla="*/ 367 w 478"/>
              <a:gd name="T67" fmla="*/ 49 h 77"/>
              <a:gd name="T68" fmla="*/ 383 w 478"/>
              <a:gd name="T69" fmla="*/ 49 h 77"/>
              <a:gd name="T70" fmla="*/ 368 w 478"/>
              <a:gd name="T71" fmla="*/ 46 h 77"/>
              <a:gd name="T72" fmla="*/ 400 w 478"/>
              <a:gd name="T73" fmla="*/ 44 h 77"/>
              <a:gd name="T74" fmla="*/ 408 w 478"/>
              <a:gd name="T75" fmla="*/ 42 h 77"/>
              <a:gd name="T76" fmla="*/ 451 w 478"/>
              <a:gd name="T77" fmla="*/ 42 h 77"/>
              <a:gd name="T78" fmla="*/ 373 w 478"/>
              <a:gd name="T79" fmla="*/ 38 h 77"/>
              <a:gd name="T80" fmla="*/ 435 w 478"/>
              <a:gd name="T81" fmla="*/ 34 h 77"/>
              <a:gd name="T82" fmla="*/ 445 w 478"/>
              <a:gd name="T83" fmla="*/ 31 h 77"/>
              <a:gd name="T84" fmla="*/ 449 w 478"/>
              <a:gd name="T85" fmla="*/ 29 h 77"/>
              <a:gd name="T86" fmla="*/ 464 w 478"/>
              <a:gd name="T87" fmla="*/ 25 h 77"/>
              <a:gd name="T88" fmla="*/ 443 w 478"/>
              <a:gd name="T89" fmla="*/ 20 h 77"/>
              <a:gd name="T90" fmla="*/ 455 w 478"/>
              <a:gd name="T91" fmla="*/ 15 h 77"/>
              <a:gd name="T92" fmla="*/ 22 w 478"/>
              <a:gd name="T93" fmla="*/ 46 h 77"/>
              <a:gd name="T94" fmla="*/ 212 w 478"/>
              <a:gd name="T95" fmla="*/ 74 h 77"/>
              <a:gd name="T96" fmla="*/ 234 w 478"/>
              <a:gd name="T97" fmla="*/ 73 h 77"/>
              <a:gd name="T98" fmla="*/ 367 w 478"/>
              <a:gd name="T99" fmla="*/ 70 h 77"/>
              <a:gd name="T100" fmla="*/ 415 w 478"/>
              <a:gd name="T101" fmla="*/ 11 h 77"/>
              <a:gd name="T102" fmla="*/ 422 w 478"/>
              <a:gd name="T103" fmla="*/ 1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8" h="77">
                <a:moveTo>
                  <a:pt x="478" y="13"/>
                </a:moveTo>
                <a:cubicBezTo>
                  <a:pt x="472" y="13"/>
                  <a:pt x="468" y="13"/>
                  <a:pt x="462" y="12"/>
                </a:cubicBezTo>
                <a:cubicBezTo>
                  <a:pt x="461" y="11"/>
                  <a:pt x="465" y="12"/>
                  <a:pt x="464" y="11"/>
                </a:cubicBezTo>
                <a:cubicBezTo>
                  <a:pt x="434" y="9"/>
                  <a:pt x="403" y="9"/>
                  <a:pt x="373" y="7"/>
                </a:cubicBezTo>
                <a:cubicBezTo>
                  <a:pt x="402" y="6"/>
                  <a:pt x="431" y="10"/>
                  <a:pt x="460" y="10"/>
                </a:cubicBezTo>
                <a:cubicBezTo>
                  <a:pt x="436" y="6"/>
                  <a:pt x="407" y="7"/>
                  <a:pt x="381" y="5"/>
                </a:cubicBezTo>
                <a:cubicBezTo>
                  <a:pt x="288" y="3"/>
                  <a:pt x="288" y="3"/>
                  <a:pt x="288" y="3"/>
                </a:cubicBezTo>
                <a:cubicBezTo>
                  <a:pt x="222" y="3"/>
                  <a:pt x="222" y="3"/>
                  <a:pt x="222" y="3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3"/>
                  <a:pt x="130" y="3"/>
                  <a:pt x="130" y="3"/>
                </a:cubicBezTo>
                <a:cubicBezTo>
                  <a:pt x="127" y="2"/>
                  <a:pt x="125" y="3"/>
                  <a:pt x="123" y="3"/>
                </a:cubicBezTo>
                <a:cubicBezTo>
                  <a:pt x="124" y="3"/>
                  <a:pt x="125" y="3"/>
                  <a:pt x="125" y="4"/>
                </a:cubicBezTo>
                <a:cubicBezTo>
                  <a:pt x="122" y="4"/>
                  <a:pt x="118" y="3"/>
                  <a:pt x="115" y="4"/>
                </a:cubicBezTo>
                <a:cubicBezTo>
                  <a:pt x="112" y="3"/>
                  <a:pt x="107" y="4"/>
                  <a:pt x="102" y="3"/>
                </a:cubicBezTo>
                <a:cubicBezTo>
                  <a:pt x="100" y="2"/>
                  <a:pt x="98" y="2"/>
                  <a:pt x="95" y="2"/>
                </a:cubicBezTo>
                <a:cubicBezTo>
                  <a:pt x="70" y="2"/>
                  <a:pt x="50" y="0"/>
                  <a:pt x="24" y="1"/>
                </a:cubicBezTo>
                <a:cubicBezTo>
                  <a:pt x="18" y="2"/>
                  <a:pt x="10" y="1"/>
                  <a:pt x="6" y="4"/>
                </a:cubicBezTo>
                <a:cubicBezTo>
                  <a:pt x="6" y="5"/>
                  <a:pt x="8" y="5"/>
                  <a:pt x="8" y="5"/>
                </a:cubicBezTo>
                <a:cubicBezTo>
                  <a:pt x="7" y="5"/>
                  <a:pt x="6" y="6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0" y="6"/>
                  <a:pt x="0" y="6"/>
                  <a:pt x="0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1" y="9"/>
                  <a:pt x="0" y="9"/>
                </a:cubicBezTo>
                <a:cubicBezTo>
                  <a:pt x="0" y="11"/>
                  <a:pt x="0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2" y="15"/>
                  <a:pt x="3" y="15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3" y="18"/>
                  <a:pt x="1" y="19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1"/>
                  <a:pt x="2" y="20"/>
                  <a:pt x="2" y="20"/>
                </a:cubicBezTo>
                <a:cubicBezTo>
                  <a:pt x="3" y="21"/>
                  <a:pt x="5" y="21"/>
                  <a:pt x="6" y="21"/>
                </a:cubicBezTo>
                <a:cubicBezTo>
                  <a:pt x="5" y="22"/>
                  <a:pt x="3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4"/>
                  <a:pt x="6" y="24"/>
                  <a:pt x="10" y="24"/>
                </a:cubicBezTo>
                <a:cubicBezTo>
                  <a:pt x="7" y="25"/>
                  <a:pt x="5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3" y="27"/>
                  <a:pt x="5" y="26"/>
                  <a:pt x="5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10" y="26"/>
                  <a:pt x="11" y="26"/>
                </a:cubicBezTo>
                <a:cubicBezTo>
                  <a:pt x="15" y="26"/>
                  <a:pt x="12" y="30"/>
                  <a:pt x="14" y="30"/>
                </a:cubicBezTo>
                <a:cubicBezTo>
                  <a:pt x="12" y="32"/>
                  <a:pt x="9" y="30"/>
                  <a:pt x="6" y="31"/>
                </a:cubicBezTo>
                <a:cubicBezTo>
                  <a:pt x="9" y="32"/>
                  <a:pt x="12" y="31"/>
                  <a:pt x="16" y="31"/>
                </a:cubicBezTo>
                <a:cubicBezTo>
                  <a:pt x="17" y="34"/>
                  <a:pt x="17" y="34"/>
                  <a:pt x="17" y="34"/>
                </a:cubicBezTo>
                <a:cubicBezTo>
                  <a:pt x="14" y="35"/>
                  <a:pt x="14" y="35"/>
                  <a:pt x="14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5"/>
                  <a:pt x="23" y="35"/>
                  <a:pt x="23" y="36"/>
                </a:cubicBezTo>
                <a:cubicBezTo>
                  <a:pt x="23" y="37"/>
                  <a:pt x="22" y="37"/>
                  <a:pt x="21" y="37"/>
                </a:cubicBezTo>
                <a:cubicBezTo>
                  <a:pt x="18" y="41"/>
                  <a:pt x="11" y="37"/>
                  <a:pt x="6" y="38"/>
                </a:cubicBezTo>
                <a:cubicBezTo>
                  <a:pt x="7" y="39"/>
                  <a:pt x="10" y="39"/>
                  <a:pt x="12" y="40"/>
                </a:cubicBezTo>
                <a:cubicBezTo>
                  <a:pt x="16" y="39"/>
                  <a:pt x="18" y="38"/>
                  <a:pt x="21" y="39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0"/>
                  <a:pt x="21" y="40"/>
                  <a:pt x="21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1"/>
                  <a:pt x="21" y="42"/>
                  <a:pt x="22" y="41"/>
                </a:cubicBezTo>
                <a:cubicBezTo>
                  <a:pt x="22" y="43"/>
                  <a:pt x="22" y="43"/>
                  <a:pt x="22" y="43"/>
                </a:cubicBezTo>
                <a:cubicBezTo>
                  <a:pt x="20" y="44"/>
                  <a:pt x="22" y="46"/>
                  <a:pt x="19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16" y="47"/>
                  <a:pt x="12" y="44"/>
                  <a:pt x="9" y="46"/>
                </a:cubicBezTo>
                <a:cubicBezTo>
                  <a:pt x="13" y="47"/>
                  <a:pt x="19" y="46"/>
                  <a:pt x="23" y="48"/>
                </a:cubicBezTo>
                <a:cubicBezTo>
                  <a:pt x="22" y="49"/>
                  <a:pt x="22" y="49"/>
                  <a:pt x="22" y="49"/>
                </a:cubicBezTo>
                <a:cubicBezTo>
                  <a:pt x="21" y="48"/>
                  <a:pt x="21" y="48"/>
                  <a:pt x="21" y="48"/>
                </a:cubicBezTo>
                <a:cubicBezTo>
                  <a:pt x="19" y="48"/>
                  <a:pt x="17" y="49"/>
                  <a:pt x="16" y="49"/>
                </a:cubicBezTo>
                <a:cubicBezTo>
                  <a:pt x="17" y="49"/>
                  <a:pt x="19" y="49"/>
                  <a:pt x="20" y="49"/>
                </a:cubicBezTo>
                <a:cubicBezTo>
                  <a:pt x="22" y="50"/>
                  <a:pt x="25" y="51"/>
                  <a:pt x="24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26" y="55"/>
                  <a:pt x="26" y="55"/>
                  <a:pt x="26" y="55"/>
                </a:cubicBezTo>
                <a:cubicBezTo>
                  <a:pt x="25" y="57"/>
                  <a:pt x="29" y="58"/>
                  <a:pt x="30" y="59"/>
                </a:cubicBezTo>
                <a:cubicBezTo>
                  <a:pt x="29" y="60"/>
                  <a:pt x="27" y="59"/>
                  <a:pt x="26" y="60"/>
                </a:cubicBezTo>
                <a:cubicBezTo>
                  <a:pt x="22" y="61"/>
                  <a:pt x="28" y="62"/>
                  <a:pt x="26" y="64"/>
                </a:cubicBezTo>
                <a:cubicBezTo>
                  <a:pt x="27" y="64"/>
                  <a:pt x="29" y="64"/>
                  <a:pt x="30" y="65"/>
                </a:cubicBezTo>
                <a:cubicBezTo>
                  <a:pt x="30" y="65"/>
                  <a:pt x="29" y="66"/>
                  <a:pt x="29" y="66"/>
                </a:cubicBezTo>
                <a:cubicBezTo>
                  <a:pt x="25" y="64"/>
                  <a:pt x="21" y="63"/>
                  <a:pt x="17" y="63"/>
                </a:cubicBezTo>
                <a:cubicBezTo>
                  <a:pt x="22" y="66"/>
                  <a:pt x="22" y="66"/>
                  <a:pt x="22" y="66"/>
                </a:cubicBezTo>
                <a:cubicBezTo>
                  <a:pt x="30" y="66"/>
                  <a:pt x="36" y="70"/>
                  <a:pt x="44" y="70"/>
                </a:cubicBezTo>
                <a:cubicBezTo>
                  <a:pt x="51" y="73"/>
                  <a:pt x="61" y="73"/>
                  <a:pt x="70" y="75"/>
                </a:cubicBezTo>
                <a:cubicBezTo>
                  <a:pt x="82" y="75"/>
                  <a:pt x="93" y="77"/>
                  <a:pt x="104" y="77"/>
                </a:cubicBezTo>
                <a:cubicBezTo>
                  <a:pt x="123" y="76"/>
                  <a:pt x="142" y="76"/>
                  <a:pt x="161" y="76"/>
                </a:cubicBezTo>
                <a:cubicBezTo>
                  <a:pt x="258" y="76"/>
                  <a:pt x="258" y="76"/>
                  <a:pt x="258" y="76"/>
                </a:cubicBezTo>
                <a:cubicBezTo>
                  <a:pt x="286" y="75"/>
                  <a:pt x="315" y="77"/>
                  <a:pt x="341" y="75"/>
                </a:cubicBezTo>
                <a:cubicBezTo>
                  <a:pt x="336" y="75"/>
                  <a:pt x="331" y="74"/>
                  <a:pt x="326" y="75"/>
                </a:cubicBezTo>
                <a:cubicBezTo>
                  <a:pt x="323" y="75"/>
                  <a:pt x="321" y="74"/>
                  <a:pt x="319" y="75"/>
                </a:cubicBezTo>
                <a:cubicBezTo>
                  <a:pt x="316" y="75"/>
                  <a:pt x="313" y="75"/>
                  <a:pt x="311" y="74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79" y="74"/>
                  <a:pt x="279" y="74"/>
                  <a:pt x="279" y="74"/>
                </a:cubicBezTo>
                <a:cubicBezTo>
                  <a:pt x="276" y="74"/>
                  <a:pt x="272" y="75"/>
                  <a:pt x="270" y="74"/>
                </a:cubicBezTo>
                <a:cubicBezTo>
                  <a:pt x="271" y="73"/>
                  <a:pt x="271" y="73"/>
                  <a:pt x="271" y="73"/>
                </a:cubicBezTo>
                <a:cubicBezTo>
                  <a:pt x="401" y="73"/>
                  <a:pt x="401" y="73"/>
                  <a:pt x="401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384" y="72"/>
                  <a:pt x="352" y="72"/>
                  <a:pt x="320" y="71"/>
                </a:cubicBezTo>
                <a:cubicBezTo>
                  <a:pt x="309" y="71"/>
                  <a:pt x="297" y="72"/>
                  <a:pt x="286" y="70"/>
                </a:cubicBezTo>
                <a:cubicBezTo>
                  <a:pt x="312" y="70"/>
                  <a:pt x="341" y="71"/>
                  <a:pt x="368" y="70"/>
                </a:cubicBezTo>
                <a:cubicBezTo>
                  <a:pt x="368" y="70"/>
                  <a:pt x="368" y="70"/>
                  <a:pt x="368" y="70"/>
                </a:cubicBezTo>
                <a:cubicBezTo>
                  <a:pt x="369" y="69"/>
                  <a:pt x="369" y="69"/>
                  <a:pt x="369" y="69"/>
                </a:cubicBezTo>
                <a:cubicBezTo>
                  <a:pt x="370" y="70"/>
                  <a:pt x="371" y="69"/>
                  <a:pt x="372" y="69"/>
                </a:cubicBezTo>
                <a:cubicBezTo>
                  <a:pt x="376" y="69"/>
                  <a:pt x="383" y="71"/>
                  <a:pt x="387" y="69"/>
                </a:cubicBezTo>
                <a:cubicBezTo>
                  <a:pt x="373" y="68"/>
                  <a:pt x="373" y="68"/>
                  <a:pt x="373" y="68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4" y="67"/>
                  <a:pt x="374" y="67"/>
                  <a:pt x="374" y="67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1" y="67"/>
                  <a:pt x="370" y="67"/>
                  <a:pt x="370" y="66"/>
                </a:cubicBezTo>
                <a:cubicBezTo>
                  <a:pt x="371" y="66"/>
                  <a:pt x="373" y="65"/>
                  <a:pt x="374" y="66"/>
                </a:cubicBezTo>
                <a:cubicBezTo>
                  <a:pt x="374" y="66"/>
                  <a:pt x="372" y="66"/>
                  <a:pt x="372" y="66"/>
                </a:cubicBezTo>
                <a:cubicBezTo>
                  <a:pt x="378" y="66"/>
                  <a:pt x="387" y="67"/>
                  <a:pt x="395" y="67"/>
                </a:cubicBezTo>
                <a:cubicBezTo>
                  <a:pt x="394" y="67"/>
                  <a:pt x="394" y="67"/>
                  <a:pt x="394" y="67"/>
                </a:cubicBezTo>
                <a:cubicBezTo>
                  <a:pt x="398" y="68"/>
                  <a:pt x="405" y="68"/>
                  <a:pt x="408" y="67"/>
                </a:cubicBezTo>
                <a:cubicBezTo>
                  <a:pt x="410" y="66"/>
                  <a:pt x="410" y="67"/>
                  <a:pt x="410" y="67"/>
                </a:cubicBezTo>
                <a:cubicBezTo>
                  <a:pt x="412" y="68"/>
                  <a:pt x="411" y="67"/>
                  <a:pt x="412" y="66"/>
                </a:cubicBezTo>
                <a:cubicBezTo>
                  <a:pt x="429" y="66"/>
                  <a:pt x="429" y="66"/>
                  <a:pt x="429" y="66"/>
                </a:cubicBezTo>
                <a:cubicBezTo>
                  <a:pt x="429" y="67"/>
                  <a:pt x="429" y="67"/>
                  <a:pt x="429" y="67"/>
                </a:cubicBezTo>
                <a:cubicBezTo>
                  <a:pt x="424" y="67"/>
                  <a:pt x="419" y="67"/>
                  <a:pt x="414" y="67"/>
                </a:cubicBezTo>
                <a:cubicBezTo>
                  <a:pt x="421" y="68"/>
                  <a:pt x="431" y="68"/>
                  <a:pt x="436" y="67"/>
                </a:cubicBezTo>
                <a:cubicBezTo>
                  <a:pt x="434" y="67"/>
                  <a:pt x="431" y="67"/>
                  <a:pt x="429" y="66"/>
                </a:cubicBezTo>
                <a:cubicBezTo>
                  <a:pt x="440" y="66"/>
                  <a:pt x="453" y="66"/>
                  <a:pt x="465" y="66"/>
                </a:cubicBezTo>
                <a:cubicBezTo>
                  <a:pt x="463" y="65"/>
                  <a:pt x="459" y="66"/>
                  <a:pt x="456" y="65"/>
                </a:cubicBezTo>
                <a:cubicBezTo>
                  <a:pt x="457" y="65"/>
                  <a:pt x="457" y="65"/>
                  <a:pt x="457" y="65"/>
                </a:cubicBezTo>
                <a:cubicBezTo>
                  <a:pt x="455" y="66"/>
                  <a:pt x="453" y="64"/>
                  <a:pt x="451" y="65"/>
                </a:cubicBezTo>
                <a:cubicBezTo>
                  <a:pt x="441" y="65"/>
                  <a:pt x="428" y="65"/>
                  <a:pt x="415" y="65"/>
                </a:cubicBezTo>
                <a:cubicBezTo>
                  <a:pt x="414" y="64"/>
                  <a:pt x="414" y="64"/>
                  <a:pt x="414" y="64"/>
                </a:cubicBezTo>
                <a:cubicBezTo>
                  <a:pt x="413" y="64"/>
                  <a:pt x="413" y="65"/>
                  <a:pt x="411" y="65"/>
                </a:cubicBezTo>
                <a:cubicBezTo>
                  <a:pt x="410" y="63"/>
                  <a:pt x="409" y="66"/>
                  <a:pt x="407" y="64"/>
                </a:cubicBezTo>
                <a:cubicBezTo>
                  <a:pt x="407" y="64"/>
                  <a:pt x="407" y="64"/>
                  <a:pt x="407" y="64"/>
                </a:cubicBezTo>
                <a:cubicBezTo>
                  <a:pt x="403" y="65"/>
                  <a:pt x="397" y="65"/>
                  <a:pt x="393" y="64"/>
                </a:cubicBezTo>
                <a:cubicBezTo>
                  <a:pt x="373" y="64"/>
                  <a:pt x="373" y="64"/>
                  <a:pt x="373" y="64"/>
                </a:cubicBezTo>
                <a:cubicBezTo>
                  <a:pt x="371" y="65"/>
                  <a:pt x="367" y="65"/>
                  <a:pt x="365" y="64"/>
                </a:cubicBezTo>
                <a:cubicBezTo>
                  <a:pt x="367" y="64"/>
                  <a:pt x="367" y="64"/>
                  <a:pt x="367" y="64"/>
                </a:cubicBezTo>
                <a:cubicBezTo>
                  <a:pt x="363" y="64"/>
                  <a:pt x="359" y="63"/>
                  <a:pt x="356" y="64"/>
                </a:cubicBezTo>
                <a:cubicBezTo>
                  <a:pt x="347" y="64"/>
                  <a:pt x="338" y="65"/>
                  <a:pt x="330" y="63"/>
                </a:cubicBezTo>
                <a:cubicBezTo>
                  <a:pt x="344" y="62"/>
                  <a:pt x="354" y="64"/>
                  <a:pt x="368" y="62"/>
                </a:cubicBezTo>
                <a:cubicBezTo>
                  <a:pt x="335" y="62"/>
                  <a:pt x="335" y="62"/>
                  <a:pt x="335" y="62"/>
                </a:cubicBezTo>
                <a:cubicBezTo>
                  <a:pt x="345" y="61"/>
                  <a:pt x="357" y="61"/>
                  <a:pt x="368" y="61"/>
                </a:cubicBezTo>
                <a:cubicBezTo>
                  <a:pt x="369" y="61"/>
                  <a:pt x="369" y="60"/>
                  <a:pt x="370" y="61"/>
                </a:cubicBezTo>
                <a:cubicBezTo>
                  <a:pt x="371" y="59"/>
                  <a:pt x="375" y="60"/>
                  <a:pt x="378" y="60"/>
                </a:cubicBezTo>
                <a:cubicBezTo>
                  <a:pt x="375" y="61"/>
                  <a:pt x="375" y="61"/>
                  <a:pt x="375" y="61"/>
                </a:cubicBezTo>
                <a:cubicBezTo>
                  <a:pt x="382" y="61"/>
                  <a:pt x="391" y="61"/>
                  <a:pt x="399" y="61"/>
                </a:cubicBezTo>
                <a:cubicBezTo>
                  <a:pt x="400" y="60"/>
                  <a:pt x="400" y="60"/>
                  <a:pt x="400" y="60"/>
                </a:cubicBezTo>
                <a:cubicBezTo>
                  <a:pt x="402" y="59"/>
                  <a:pt x="404" y="61"/>
                  <a:pt x="406" y="60"/>
                </a:cubicBezTo>
                <a:cubicBezTo>
                  <a:pt x="406" y="60"/>
                  <a:pt x="406" y="60"/>
                  <a:pt x="406" y="60"/>
                </a:cubicBezTo>
                <a:cubicBezTo>
                  <a:pt x="426" y="61"/>
                  <a:pt x="450" y="60"/>
                  <a:pt x="471" y="60"/>
                </a:cubicBezTo>
                <a:cubicBezTo>
                  <a:pt x="453" y="59"/>
                  <a:pt x="433" y="59"/>
                  <a:pt x="415" y="59"/>
                </a:cubicBezTo>
                <a:cubicBezTo>
                  <a:pt x="415" y="59"/>
                  <a:pt x="415" y="59"/>
                  <a:pt x="415" y="59"/>
                </a:cubicBezTo>
                <a:cubicBezTo>
                  <a:pt x="414" y="59"/>
                  <a:pt x="414" y="59"/>
                  <a:pt x="414" y="59"/>
                </a:cubicBezTo>
                <a:cubicBezTo>
                  <a:pt x="410" y="57"/>
                  <a:pt x="407" y="61"/>
                  <a:pt x="403" y="59"/>
                </a:cubicBezTo>
                <a:cubicBezTo>
                  <a:pt x="396" y="61"/>
                  <a:pt x="390" y="57"/>
                  <a:pt x="383" y="59"/>
                </a:cubicBezTo>
                <a:cubicBezTo>
                  <a:pt x="381" y="58"/>
                  <a:pt x="381" y="58"/>
                  <a:pt x="381" y="58"/>
                </a:cubicBezTo>
                <a:cubicBezTo>
                  <a:pt x="393" y="57"/>
                  <a:pt x="403" y="59"/>
                  <a:pt x="414" y="58"/>
                </a:cubicBezTo>
                <a:cubicBezTo>
                  <a:pt x="404" y="57"/>
                  <a:pt x="404" y="57"/>
                  <a:pt x="404" y="57"/>
                </a:cubicBezTo>
                <a:cubicBezTo>
                  <a:pt x="403" y="57"/>
                  <a:pt x="399" y="58"/>
                  <a:pt x="399" y="56"/>
                </a:cubicBezTo>
                <a:cubicBezTo>
                  <a:pt x="381" y="55"/>
                  <a:pt x="381" y="55"/>
                  <a:pt x="381" y="55"/>
                </a:cubicBezTo>
                <a:cubicBezTo>
                  <a:pt x="380" y="55"/>
                  <a:pt x="379" y="55"/>
                  <a:pt x="379" y="54"/>
                </a:cubicBezTo>
                <a:cubicBezTo>
                  <a:pt x="380" y="54"/>
                  <a:pt x="381" y="54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2" y="54"/>
                  <a:pt x="381" y="54"/>
                  <a:pt x="381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3" y="54"/>
                  <a:pt x="383" y="54"/>
                  <a:pt x="382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4" y="54"/>
                  <a:pt x="387" y="53"/>
                  <a:pt x="388" y="54"/>
                </a:cubicBezTo>
                <a:cubicBezTo>
                  <a:pt x="388" y="54"/>
                  <a:pt x="388" y="54"/>
                  <a:pt x="388" y="54"/>
                </a:cubicBezTo>
                <a:cubicBezTo>
                  <a:pt x="426" y="54"/>
                  <a:pt x="426" y="54"/>
                  <a:pt x="426" y="54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07" y="52"/>
                  <a:pt x="386" y="52"/>
                  <a:pt x="368" y="51"/>
                </a:cubicBezTo>
                <a:cubicBezTo>
                  <a:pt x="366" y="51"/>
                  <a:pt x="360" y="51"/>
                  <a:pt x="362" y="49"/>
                </a:cubicBezTo>
                <a:cubicBezTo>
                  <a:pt x="364" y="50"/>
                  <a:pt x="365" y="48"/>
                  <a:pt x="367" y="49"/>
                </a:cubicBezTo>
                <a:cubicBezTo>
                  <a:pt x="366" y="49"/>
                  <a:pt x="366" y="49"/>
                  <a:pt x="366" y="49"/>
                </a:cubicBezTo>
                <a:cubicBezTo>
                  <a:pt x="367" y="49"/>
                  <a:pt x="367" y="49"/>
                  <a:pt x="367" y="49"/>
                </a:cubicBezTo>
                <a:cubicBezTo>
                  <a:pt x="367" y="49"/>
                  <a:pt x="367" y="49"/>
                  <a:pt x="367" y="49"/>
                </a:cubicBezTo>
                <a:cubicBezTo>
                  <a:pt x="368" y="49"/>
                  <a:pt x="368" y="49"/>
                  <a:pt x="368" y="49"/>
                </a:cubicBezTo>
                <a:cubicBezTo>
                  <a:pt x="383" y="49"/>
                  <a:pt x="383" y="49"/>
                  <a:pt x="383" y="49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1" y="48"/>
                  <a:pt x="375" y="48"/>
                  <a:pt x="369" y="48"/>
                </a:cubicBezTo>
                <a:cubicBezTo>
                  <a:pt x="368" y="47"/>
                  <a:pt x="368" y="47"/>
                  <a:pt x="368" y="47"/>
                </a:cubicBezTo>
                <a:cubicBezTo>
                  <a:pt x="372" y="46"/>
                  <a:pt x="378" y="47"/>
                  <a:pt x="381" y="46"/>
                </a:cubicBezTo>
                <a:cubicBezTo>
                  <a:pt x="376" y="45"/>
                  <a:pt x="373" y="46"/>
                  <a:pt x="368" y="46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8" y="45"/>
                  <a:pt x="369" y="45"/>
                  <a:pt x="370" y="45"/>
                </a:cubicBezTo>
                <a:cubicBezTo>
                  <a:pt x="372" y="43"/>
                  <a:pt x="375" y="44"/>
                  <a:pt x="378" y="44"/>
                </a:cubicBezTo>
                <a:cubicBezTo>
                  <a:pt x="382" y="44"/>
                  <a:pt x="385" y="44"/>
                  <a:pt x="388" y="44"/>
                </a:cubicBezTo>
                <a:cubicBezTo>
                  <a:pt x="391" y="43"/>
                  <a:pt x="397" y="44"/>
                  <a:pt x="400" y="44"/>
                </a:cubicBezTo>
                <a:cubicBezTo>
                  <a:pt x="400" y="44"/>
                  <a:pt x="399" y="44"/>
                  <a:pt x="399" y="44"/>
                </a:cubicBezTo>
                <a:cubicBezTo>
                  <a:pt x="400" y="43"/>
                  <a:pt x="400" y="42"/>
                  <a:pt x="402" y="42"/>
                </a:cubicBezTo>
                <a:cubicBezTo>
                  <a:pt x="403" y="42"/>
                  <a:pt x="404" y="42"/>
                  <a:pt x="404" y="43"/>
                </a:cubicBezTo>
                <a:cubicBezTo>
                  <a:pt x="405" y="43"/>
                  <a:pt x="407" y="43"/>
                  <a:pt x="408" y="43"/>
                </a:cubicBezTo>
                <a:cubicBezTo>
                  <a:pt x="408" y="42"/>
                  <a:pt x="408" y="42"/>
                  <a:pt x="408" y="42"/>
                </a:cubicBezTo>
                <a:cubicBezTo>
                  <a:pt x="409" y="43"/>
                  <a:pt x="411" y="42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9" y="43"/>
                  <a:pt x="428" y="44"/>
                  <a:pt x="435" y="43"/>
                </a:cubicBezTo>
                <a:cubicBezTo>
                  <a:pt x="437" y="43"/>
                  <a:pt x="445" y="43"/>
                  <a:pt x="450" y="43"/>
                </a:cubicBezTo>
                <a:cubicBezTo>
                  <a:pt x="451" y="42"/>
                  <a:pt x="451" y="42"/>
                  <a:pt x="451" y="42"/>
                </a:cubicBezTo>
                <a:cubicBezTo>
                  <a:pt x="435" y="42"/>
                  <a:pt x="435" y="42"/>
                  <a:pt x="435" y="42"/>
                </a:cubicBezTo>
                <a:cubicBezTo>
                  <a:pt x="434" y="42"/>
                  <a:pt x="434" y="42"/>
                  <a:pt x="434" y="42"/>
                </a:cubicBezTo>
                <a:cubicBezTo>
                  <a:pt x="424" y="42"/>
                  <a:pt x="424" y="42"/>
                  <a:pt x="424" y="42"/>
                </a:cubicBezTo>
                <a:cubicBezTo>
                  <a:pt x="414" y="40"/>
                  <a:pt x="402" y="40"/>
                  <a:pt x="391" y="40"/>
                </a:cubicBezTo>
                <a:cubicBezTo>
                  <a:pt x="385" y="39"/>
                  <a:pt x="379" y="39"/>
                  <a:pt x="373" y="38"/>
                </a:cubicBezTo>
                <a:cubicBezTo>
                  <a:pt x="380" y="36"/>
                  <a:pt x="388" y="37"/>
                  <a:pt x="396" y="36"/>
                </a:cubicBezTo>
                <a:cubicBezTo>
                  <a:pt x="390" y="35"/>
                  <a:pt x="382" y="36"/>
                  <a:pt x="376" y="35"/>
                </a:cubicBezTo>
                <a:cubicBezTo>
                  <a:pt x="402" y="35"/>
                  <a:pt x="431" y="37"/>
                  <a:pt x="459" y="36"/>
                </a:cubicBezTo>
                <a:cubicBezTo>
                  <a:pt x="460" y="35"/>
                  <a:pt x="460" y="35"/>
                  <a:pt x="460" y="35"/>
                </a:cubicBezTo>
                <a:cubicBezTo>
                  <a:pt x="452" y="34"/>
                  <a:pt x="443" y="35"/>
                  <a:pt x="435" y="34"/>
                </a:cubicBezTo>
                <a:cubicBezTo>
                  <a:pt x="435" y="33"/>
                  <a:pt x="435" y="33"/>
                  <a:pt x="435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29" y="32"/>
                  <a:pt x="414" y="31"/>
                  <a:pt x="397" y="32"/>
                </a:cubicBezTo>
                <a:cubicBezTo>
                  <a:pt x="395" y="31"/>
                  <a:pt x="393" y="31"/>
                  <a:pt x="391" y="30"/>
                </a:cubicBezTo>
                <a:cubicBezTo>
                  <a:pt x="410" y="30"/>
                  <a:pt x="428" y="32"/>
                  <a:pt x="445" y="31"/>
                </a:cubicBezTo>
                <a:cubicBezTo>
                  <a:pt x="439" y="31"/>
                  <a:pt x="434" y="30"/>
                  <a:pt x="428" y="30"/>
                </a:cubicBezTo>
                <a:cubicBezTo>
                  <a:pt x="426" y="30"/>
                  <a:pt x="426" y="30"/>
                  <a:pt x="426" y="30"/>
                </a:cubicBezTo>
                <a:cubicBezTo>
                  <a:pt x="428" y="29"/>
                  <a:pt x="428" y="29"/>
                  <a:pt x="428" y="29"/>
                </a:cubicBezTo>
                <a:cubicBezTo>
                  <a:pt x="449" y="29"/>
                  <a:pt x="449" y="29"/>
                  <a:pt x="449" y="29"/>
                </a:cubicBezTo>
                <a:cubicBezTo>
                  <a:pt x="449" y="29"/>
                  <a:pt x="449" y="29"/>
                  <a:pt x="449" y="29"/>
                </a:cubicBezTo>
                <a:cubicBezTo>
                  <a:pt x="432" y="28"/>
                  <a:pt x="415" y="28"/>
                  <a:pt x="398" y="27"/>
                </a:cubicBezTo>
                <a:cubicBezTo>
                  <a:pt x="399" y="26"/>
                  <a:pt x="399" y="26"/>
                  <a:pt x="399" y="26"/>
                </a:cubicBezTo>
                <a:cubicBezTo>
                  <a:pt x="417" y="24"/>
                  <a:pt x="432" y="30"/>
                  <a:pt x="449" y="27"/>
                </a:cubicBezTo>
                <a:cubicBezTo>
                  <a:pt x="444" y="26"/>
                  <a:pt x="440" y="27"/>
                  <a:pt x="436" y="26"/>
                </a:cubicBezTo>
                <a:cubicBezTo>
                  <a:pt x="445" y="26"/>
                  <a:pt x="455" y="25"/>
                  <a:pt x="464" y="25"/>
                </a:cubicBezTo>
                <a:cubicBezTo>
                  <a:pt x="463" y="23"/>
                  <a:pt x="471" y="25"/>
                  <a:pt x="474" y="23"/>
                </a:cubicBezTo>
                <a:cubicBezTo>
                  <a:pt x="461" y="23"/>
                  <a:pt x="447" y="23"/>
                  <a:pt x="435" y="22"/>
                </a:cubicBezTo>
                <a:cubicBezTo>
                  <a:pt x="438" y="21"/>
                  <a:pt x="441" y="21"/>
                  <a:pt x="444" y="21"/>
                </a:cubicBezTo>
                <a:cubicBezTo>
                  <a:pt x="443" y="21"/>
                  <a:pt x="443" y="21"/>
                  <a:pt x="443" y="20"/>
                </a:cubicBezTo>
                <a:cubicBezTo>
                  <a:pt x="443" y="20"/>
                  <a:pt x="443" y="20"/>
                  <a:pt x="443" y="20"/>
                </a:cubicBezTo>
                <a:cubicBezTo>
                  <a:pt x="452" y="20"/>
                  <a:pt x="460" y="21"/>
                  <a:pt x="468" y="19"/>
                </a:cubicBezTo>
                <a:cubicBezTo>
                  <a:pt x="464" y="19"/>
                  <a:pt x="460" y="19"/>
                  <a:pt x="457" y="18"/>
                </a:cubicBezTo>
                <a:cubicBezTo>
                  <a:pt x="457" y="18"/>
                  <a:pt x="458" y="17"/>
                  <a:pt x="458" y="17"/>
                </a:cubicBezTo>
                <a:cubicBezTo>
                  <a:pt x="457" y="17"/>
                  <a:pt x="455" y="17"/>
                  <a:pt x="454" y="16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9" y="17"/>
                  <a:pt x="463" y="15"/>
                  <a:pt x="467" y="15"/>
                </a:cubicBezTo>
                <a:cubicBezTo>
                  <a:pt x="446" y="13"/>
                  <a:pt x="446" y="13"/>
                  <a:pt x="446" y="13"/>
                </a:cubicBezTo>
                <a:cubicBezTo>
                  <a:pt x="457" y="13"/>
                  <a:pt x="467" y="13"/>
                  <a:pt x="478" y="13"/>
                </a:cubicBezTo>
                <a:close/>
                <a:moveTo>
                  <a:pt x="20" y="46"/>
                </a:move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lnTo>
                  <a:pt x="20" y="46"/>
                </a:lnTo>
                <a:close/>
                <a:moveTo>
                  <a:pt x="224" y="74"/>
                </a:moveTo>
                <a:cubicBezTo>
                  <a:pt x="214" y="74"/>
                  <a:pt x="214" y="74"/>
                  <a:pt x="214" y="74"/>
                </a:cubicBezTo>
                <a:cubicBezTo>
                  <a:pt x="213" y="74"/>
                  <a:pt x="213" y="74"/>
                  <a:pt x="212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6" y="74"/>
                  <a:pt x="217" y="73"/>
                  <a:pt x="218" y="73"/>
                </a:cubicBezTo>
                <a:cubicBezTo>
                  <a:pt x="234" y="73"/>
                  <a:pt x="234" y="73"/>
                  <a:pt x="234" y="73"/>
                </a:cubicBezTo>
                <a:cubicBezTo>
                  <a:pt x="234" y="73"/>
                  <a:pt x="234" y="73"/>
                  <a:pt x="235" y="73"/>
                </a:cubicBezTo>
                <a:cubicBezTo>
                  <a:pt x="234" y="73"/>
                  <a:pt x="234" y="73"/>
                  <a:pt x="234" y="73"/>
                </a:cubicBezTo>
                <a:cubicBezTo>
                  <a:pt x="230" y="73"/>
                  <a:pt x="227" y="73"/>
                  <a:pt x="224" y="74"/>
                </a:cubicBezTo>
                <a:close/>
                <a:moveTo>
                  <a:pt x="380" y="69"/>
                </a:moveTo>
                <a:cubicBezTo>
                  <a:pt x="379" y="69"/>
                  <a:pt x="378" y="69"/>
                  <a:pt x="377" y="69"/>
                </a:cubicBezTo>
                <a:cubicBezTo>
                  <a:pt x="377" y="69"/>
                  <a:pt x="379" y="69"/>
                  <a:pt x="380" y="69"/>
                </a:cubicBezTo>
                <a:close/>
                <a:moveTo>
                  <a:pt x="367" y="70"/>
                </a:moveTo>
                <a:cubicBezTo>
                  <a:pt x="364" y="70"/>
                  <a:pt x="364" y="70"/>
                  <a:pt x="364" y="70"/>
                </a:cubicBezTo>
                <a:cubicBezTo>
                  <a:pt x="364" y="70"/>
                  <a:pt x="364" y="70"/>
                  <a:pt x="364" y="70"/>
                </a:cubicBezTo>
                <a:cubicBezTo>
                  <a:pt x="364" y="70"/>
                  <a:pt x="364" y="70"/>
                  <a:pt x="364" y="70"/>
                </a:cubicBezTo>
                <a:cubicBezTo>
                  <a:pt x="365" y="70"/>
                  <a:pt x="366" y="69"/>
                  <a:pt x="367" y="70"/>
                </a:cubicBezTo>
                <a:close/>
                <a:moveTo>
                  <a:pt x="415" y="11"/>
                </a:moveTo>
                <a:cubicBezTo>
                  <a:pt x="410" y="11"/>
                  <a:pt x="410" y="11"/>
                  <a:pt x="410" y="11"/>
                </a:cubicBezTo>
                <a:cubicBezTo>
                  <a:pt x="411" y="11"/>
                  <a:pt x="413" y="11"/>
                  <a:pt x="415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7" y="12"/>
                  <a:pt x="416" y="11"/>
                  <a:pt x="415" y="11"/>
                </a:cubicBezTo>
                <a:close/>
                <a:moveTo>
                  <a:pt x="422" y="12"/>
                </a:moveTo>
                <a:cubicBezTo>
                  <a:pt x="428" y="12"/>
                  <a:pt x="433" y="12"/>
                  <a:pt x="439" y="13"/>
                </a:cubicBezTo>
                <a:cubicBezTo>
                  <a:pt x="433" y="12"/>
                  <a:pt x="428" y="12"/>
                  <a:pt x="422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69"/>
          <p:cNvSpPr>
            <a:spLocks noEditPoints="1"/>
          </p:cNvSpPr>
          <p:nvPr/>
        </p:nvSpPr>
        <p:spPr bwMode="auto">
          <a:xfrm>
            <a:off x="5307013" y="1056593"/>
            <a:ext cx="1689100" cy="239713"/>
          </a:xfrm>
          <a:custGeom>
            <a:avLst/>
            <a:gdLst>
              <a:gd name="T0" fmla="*/ 436 w 450"/>
              <a:gd name="T1" fmla="*/ 39 h 64"/>
              <a:gd name="T2" fmla="*/ 428 w 450"/>
              <a:gd name="T3" fmla="*/ 34 h 64"/>
              <a:gd name="T4" fmla="*/ 431 w 450"/>
              <a:gd name="T5" fmla="*/ 28 h 64"/>
              <a:gd name="T6" fmla="*/ 425 w 450"/>
              <a:gd name="T7" fmla="*/ 23 h 64"/>
              <a:gd name="T8" fmla="*/ 416 w 450"/>
              <a:gd name="T9" fmla="*/ 24 h 64"/>
              <a:gd name="T10" fmla="*/ 257 w 450"/>
              <a:gd name="T11" fmla="*/ 1 h 64"/>
              <a:gd name="T12" fmla="*/ 4 w 450"/>
              <a:gd name="T13" fmla="*/ 40 h 64"/>
              <a:gd name="T14" fmla="*/ 160 w 450"/>
              <a:gd name="T15" fmla="*/ 62 h 64"/>
              <a:gd name="T16" fmla="*/ 191 w 450"/>
              <a:gd name="T17" fmla="*/ 59 h 64"/>
              <a:gd name="T18" fmla="*/ 232 w 450"/>
              <a:gd name="T19" fmla="*/ 56 h 64"/>
              <a:gd name="T20" fmla="*/ 251 w 450"/>
              <a:gd name="T21" fmla="*/ 56 h 64"/>
              <a:gd name="T22" fmla="*/ 281 w 450"/>
              <a:gd name="T23" fmla="*/ 55 h 64"/>
              <a:gd name="T24" fmla="*/ 296 w 450"/>
              <a:gd name="T25" fmla="*/ 55 h 64"/>
              <a:gd name="T26" fmla="*/ 328 w 450"/>
              <a:gd name="T27" fmla="*/ 55 h 64"/>
              <a:gd name="T28" fmla="*/ 421 w 450"/>
              <a:gd name="T29" fmla="*/ 50 h 64"/>
              <a:gd name="T30" fmla="*/ 440 w 450"/>
              <a:gd name="T31" fmla="*/ 45 h 64"/>
              <a:gd name="T32" fmla="*/ 449 w 450"/>
              <a:gd name="T33" fmla="*/ 40 h 64"/>
              <a:gd name="T34" fmla="*/ 190 w 450"/>
              <a:gd name="T35" fmla="*/ 23 h 64"/>
              <a:gd name="T36" fmla="*/ 200 w 450"/>
              <a:gd name="T37" fmla="*/ 18 h 64"/>
              <a:gd name="T38" fmla="*/ 224 w 450"/>
              <a:gd name="T39" fmla="*/ 18 h 64"/>
              <a:gd name="T40" fmla="*/ 244 w 450"/>
              <a:gd name="T41" fmla="*/ 20 h 64"/>
              <a:gd name="T42" fmla="*/ 245 w 450"/>
              <a:gd name="T43" fmla="*/ 16 h 64"/>
              <a:gd name="T44" fmla="*/ 249 w 450"/>
              <a:gd name="T45" fmla="*/ 29 h 64"/>
              <a:gd name="T46" fmla="*/ 252 w 450"/>
              <a:gd name="T47" fmla="*/ 15 h 64"/>
              <a:gd name="T48" fmla="*/ 257 w 450"/>
              <a:gd name="T49" fmla="*/ 28 h 64"/>
              <a:gd name="T50" fmla="*/ 278 w 450"/>
              <a:gd name="T51" fmla="*/ 19 h 64"/>
              <a:gd name="T52" fmla="*/ 281 w 450"/>
              <a:gd name="T53" fmla="*/ 20 h 64"/>
              <a:gd name="T54" fmla="*/ 287 w 450"/>
              <a:gd name="T55" fmla="*/ 27 h 64"/>
              <a:gd name="T56" fmla="*/ 287 w 450"/>
              <a:gd name="T57" fmla="*/ 27 h 64"/>
              <a:gd name="T58" fmla="*/ 282 w 450"/>
              <a:gd name="T59" fmla="*/ 13 h 64"/>
              <a:gd name="T60" fmla="*/ 165 w 450"/>
              <a:gd name="T61" fmla="*/ 18 h 64"/>
              <a:gd name="T62" fmla="*/ 104 w 450"/>
              <a:gd name="T63" fmla="*/ 23 h 64"/>
              <a:gd name="T64" fmla="*/ 76 w 450"/>
              <a:gd name="T65" fmla="*/ 22 h 64"/>
              <a:gd name="T66" fmla="*/ 112 w 450"/>
              <a:gd name="T67" fmla="*/ 20 h 64"/>
              <a:gd name="T68" fmla="*/ 281 w 450"/>
              <a:gd name="T69" fmla="*/ 10 h 64"/>
              <a:gd name="T70" fmla="*/ 293 w 450"/>
              <a:gd name="T71" fmla="*/ 14 h 64"/>
              <a:gd name="T72" fmla="*/ 290 w 450"/>
              <a:gd name="T73" fmla="*/ 27 h 64"/>
              <a:gd name="T74" fmla="*/ 290 w 450"/>
              <a:gd name="T75" fmla="*/ 27 h 64"/>
              <a:gd name="T76" fmla="*/ 296 w 450"/>
              <a:gd name="T77" fmla="*/ 25 h 64"/>
              <a:gd name="T78" fmla="*/ 291 w 450"/>
              <a:gd name="T79" fmla="*/ 20 h 64"/>
              <a:gd name="T80" fmla="*/ 315 w 450"/>
              <a:gd name="T81" fmla="*/ 27 h 64"/>
              <a:gd name="T82" fmla="*/ 313 w 450"/>
              <a:gd name="T83" fmla="*/ 14 h 64"/>
              <a:gd name="T84" fmla="*/ 303 w 450"/>
              <a:gd name="T85" fmla="*/ 12 h 64"/>
              <a:gd name="T86" fmla="*/ 318 w 450"/>
              <a:gd name="T87" fmla="*/ 12 h 64"/>
              <a:gd name="T88" fmla="*/ 318 w 450"/>
              <a:gd name="T89" fmla="*/ 12 h 64"/>
              <a:gd name="T90" fmla="*/ 325 w 450"/>
              <a:gd name="T91" fmla="*/ 16 h 64"/>
              <a:gd name="T92" fmla="*/ 324 w 450"/>
              <a:gd name="T93" fmla="*/ 28 h 64"/>
              <a:gd name="T94" fmla="*/ 328 w 450"/>
              <a:gd name="T95" fmla="*/ 29 h 64"/>
              <a:gd name="T96" fmla="*/ 332 w 450"/>
              <a:gd name="T97" fmla="*/ 20 h 64"/>
              <a:gd name="T98" fmla="*/ 330 w 450"/>
              <a:gd name="T99" fmla="*/ 17 h 64"/>
              <a:gd name="T100" fmla="*/ 332 w 450"/>
              <a:gd name="T101" fmla="*/ 14 h 64"/>
              <a:gd name="T102" fmla="*/ 343 w 450"/>
              <a:gd name="T103" fmla="*/ 15 h 64"/>
              <a:gd name="T104" fmla="*/ 403 w 450"/>
              <a:gd name="T105" fmla="*/ 34 h 64"/>
              <a:gd name="T106" fmla="*/ 408 w 450"/>
              <a:gd name="T107" fmla="*/ 17 h 64"/>
              <a:gd name="T108" fmla="*/ 411 w 450"/>
              <a:gd name="T109" fmla="*/ 36 h 64"/>
              <a:gd name="T110" fmla="*/ 414 w 450"/>
              <a:gd name="T111" fmla="*/ 19 h 64"/>
              <a:gd name="T112" fmla="*/ 413 w 450"/>
              <a:gd name="T113" fmla="*/ 18 h 64"/>
              <a:gd name="T114" fmla="*/ 414 w 450"/>
              <a:gd name="T115" fmla="*/ 35 h 64"/>
              <a:gd name="T116" fmla="*/ 416 w 450"/>
              <a:gd name="T117" fmla="*/ 36 h 64"/>
              <a:gd name="T118" fmla="*/ 420 w 450"/>
              <a:gd name="T119" fmla="*/ 20 h 64"/>
              <a:gd name="T120" fmla="*/ 419 w 450"/>
              <a:gd name="T121" fmla="*/ 3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0" h="64">
                <a:moveTo>
                  <a:pt x="449" y="40"/>
                </a:moveTo>
                <a:cubicBezTo>
                  <a:pt x="447" y="41"/>
                  <a:pt x="445" y="39"/>
                  <a:pt x="443" y="41"/>
                </a:cubicBezTo>
                <a:cubicBezTo>
                  <a:pt x="443" y="41"/>
                  <a:pt x="442" y="40"/>
                  <a:pt x="443" y="40"/>
                </a:cubicBezTo>
                <a:cubicBezTo>
                  <a:pt x="441" y="39"/>
                  <a:pt x="441" y="39"/>
                  <a:pt x="441" y="39"/>
                </a:cubicBezTo>
                <a:cubicBezTo>
                  <a:pt x="439" y="40"/>
                  <a:pt x="438" y="38"/>
                  <a:pt x="436" y="39"/>
                </a:cubicBezTo>
                <a:cubicBezTo>
                  <a:pt x="432" y="39"/>
                  <a:pt x="427" y="39"/>
                  <a:pt x="423" y="37"/>
                </a:cubicBezTo>
                <a:cubicBezTo>
                  <a:pt x="423" y="38"/>
                  <a:pt x="421" y="38"/>
                  <a:pt x="421" y="36"/>
                </a:cubicBezTo>
                <a:cubicBezTo>
                  <a:pt x="421" y="34"/>
                  <a:pt x="423" y="34"/>
                  <a:pt x="423" y="32"/>
                </a:cubicBezTo>
                <a:cubicBezTo>
                  <a:pt x="423" y="32"/>
                  <a:pt x="424" y="33"/>
                  <a:pt x="424" y="33"/>
                </a:cubicBezTo>
                <a:cubicBezTo>
                  <a:pt x="428" y="34"/>
                  <a:pt x="428" y="34"/>
                  <a:pt x="428" y="34"/>
                </a:cubicBezTo>
                <a:cubicBezTo>
                  <a:pt x="429" y="34"/>
                  <a:pt x="428" y="31"/>
                  <a:pt x="430" y="32"/>
                </a:cubicBezTo>
                <a:cubicBezTo>
                  <a:pt x="430" y="36"/>
                  <a:pt x="430" y="36"/>
                  <a:pt x="430" y="36"/>
                </a:cubicBezTo>
                <a:cubicBezTo>
                  <a:pt x="431" y="35"/>
                  <a:pt x="429" y="32"/>
                  <a:pt x="431" y="30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30" y="29"/>
                  <a:pt x="431" y="29"/>
                  <a:pt x="431" y="28"/>
                </a:cubicBezTo>
                <a:cubicBezTo>
                  <a:pt x="429" y="28"/>
                  <a:pt x="430" y="25"/>
                  <a:pt x="429" y="25"/>
                </a:cubicBezTo>
                <a:cubicBezTo>
                  <a:pt x="429" y="25"/>
                  <a:pt x="429" y="25"/>
                  <a:pt x="429" y="25"/>
                </a:cubicBezTo>
                <a:cubicBezTo>
                  <a:pt x="428" y="21"/>
                  <a:pt x="428" y="21"/>
                  <a:pt x="428" y="21"/>
                </a:cubicBezTo>
                <a:cubicBezTo>
                  <a:pt x="428" y="22"/>
                  <a:pt x="428" y="24"/>
                  <a:pt x="427" y="24"/>
                </a:cubicBezTo>
                <a:cubicBezTo>
                  <a:pt x="426" y="25"/>
                  <a:pt x="426" y="24"/>
                  <a:pt x="425" y="23"/>
                </a:cubicBezTo>
                <a:cubicBezTo>
                  <a:pt x="426" y="22"/>
                  <a:pt x="426" y="22"/>
                  <a:pt x="426" y="22"/>
                </a:cubicBezTo>
                <a:cubicBezTo>
                  <a:pt x="425" y="21"/>
                  <a:pt x="424" y="19"/>
                  <a:pt x="423" y="19"/>
                </a:cubicBezTo>
                <a:cubicBezTo>
                  <a:pt x="424" y="13"/>
                  <a:pt x="419" y="16"/>
                  <a:pt x="416" y="14"/>
                </a:cubicBezTo>
                <a:cubicBezTo>
                  <a:pt x="416" y="16"/>
                  <a:pt x="416" y="16"/>
                  <a:pt x="416" y="16"/>
                </a:cubicBezTo>
                <a:cubicBezTo>
                  <a:pt x="419" y="17"/>
                  <a:pt x="416" y="21"/>
                  <a:pt x="416" y="24"/>
                </a:cubicBezTo>
                <a:cubicBezTo>
                  <a:pt x="418" y="22"/>
                  <a:pt x="418" y="22"/>
                  <a:pt x="418" y="22"/>
                </a:cubicBezTo>
                <a:cubicBezTo>
                  <a:pt x="419" y="25"/>
                  <a:pt x="419" y="25"/>
                  <a:pt x="419" y="25"/>
                </a:cubicBezTo>
                <a:cubicBezTo>
                  <a:pt x="417" y="25"/>
                  <a:pt x="415" y="26"/>
                  <a:pt x="414" y="22"/>
                </a:cubicBezTo>
                <a:cubicBezTo>
                  <a:pt x="416" y="19"/>
                  <a:pt x="415" y="19"/>
                  <a:pt x="415" y="15"/>
                </a:cubicBezTo>
                <a:cubicBezTo>
                  <a:pt x="368" y="3"/>
                  <a:pt x="308" y="0"/>
                  <a:pt x="257" y="1"/>
                </a:cubicBezTo>
                <a:cubicBezTo>
                  <a:pt x="152" y="8"/>
                  <a:pt x="152" y="8"/>
                  <a:pt x="152" y="8"/>
                </a:cubicBezTo>
                <a:cubicBezTo>
                  <a:pt x="92" y="12"/>
                  <a:pt x="92" y="12"/>
                  <a:pt x="92" y="12"/>
                </a:cubicBezTo>
                <a:cubicBezTo>
                  <a:pt x="15" y="18"/>
                  <a:pt x="15" y="18"/>
                  <a:pt x="15" y="18"/>
                </a:cubicBezTo>
                <a:cubicBezTo>
                  <a:pt x="10" y="20"/>
                  <a:pt x="4" y="26"/>
                  <a:pt x="0" y="31"/>
                </a:cubicBezTo>
                <a:cubicBezTo>
                  <a:pt x="1" y="34"/>
                  <a:pt x="2" y="37"/>
                  <a:pt x="4" y="40"/>
                </a:cubicBezTo>
                <a:cubicBezTo>
                  <a:pt x="37" y="62"/>
                  <a:pt x="77" y="61"/>
                  <a:pt x="114" y="62"/>
                </a:cubicBezTo>
                <a:cubicBezTo>
                  <a:pt x="117" y="62"/>
                  <a:pt x="122" y="62"/>
                  <a:pt x="125" y="61"/>
                </a:cubicBezTo>
                <a:cubicBezTo>
                  <a:pt x="126" y="61"/>
                  <a:pt x="127" y="62"/>
                  <a:pt x="128" y="63"/>
                </a:cubicBezTo>
                <a:cubicBezTo>
                  <a:pt x="135" y="63"/>
                  <a:pt x="141" y="60"/>
                  <a:pt x="147" y="62"/>
                </a:cubicBezTo>
                <a:cubicBezTo>
                  <a:pt x="151" y="62"/>
                  <a:pt x="156" y="62"/>
                  <a:pt x="160" y="62"/>
                </a:cubicBezTo>
                <a:cubicBezTo>
                  <a:pt x="161" y="59"/>
                  <a:pt x="162" y="62"/>
                  <a:pt x="164" y="61"/>
                </a:cubicBezTo>
                <a:cubicBezTo>
                  <a:pt x="169" y="57"/>
                  <a:pt x="171" y="64"/>
                  <a:pt x="176" y="60"/>
                </a:cubicBezTo>
                <a:cubicBezTo>
                  <a:pt x="181" y="62"/>
                  <a:pt x="185" y="58"/>
                  <a:pt x="188" y="59"/>
                </a:cubicBezTo>
                <a:cubicBezTo>
                  <a:pt x="188" y="60"/>
                  <a:pt x="188" y="60"/>
                  <a:pt x="188" y="60"/>
                </a:cubicBezTo>
                <a:cubicBezTo>
                  <a:pt x="190" y="60"/>
                  <a:pt x="191" y="61"/>
                  <a:pt x="191" y="59"/>
                </a:cubicBezTo>
                <a:cubicBezTo>
                  <a:pt x="192" y="60"/>
                  <a:pt x="194" y="60"/>
                  <a:pt x="195" y="60"/>
                </a:cubicBezTo>
                <a:cubicBezTo>
                  <a:pt x="199" y="57"/>
                  <a:pt x="206" y="57"/>
                  <a:pt x="210" y="58"/>
                </a:cubicBezTo>
                <a:cubicBezTo>
                  <a:pt x="211" y="53"/>
                  <a:pt x="215" y="61"/>
                  <a:pt x="217" y="57"/>
                </a:cubicBezTo>
                <a:cubicBezTo>
                  <a:pt x="219" y="61"/>
                  <a:pt x="222" y="56"/>
                  <a:pt x="226" y="58"/>
                </a:cubicBezTo>
                <a:cubicBezTo>
                  <a:pt x="228" y="56"/>
                  <a:pt x="230" y="59"/>
                  <a:pt x="232" y="56"/>
                </a:cubicBezTo>
                <a:cubicBezTo>
                  <a:pt x="235" y="57"/>
                  <a:pt x="237" y="55"/>
                  <a:pt x="239" y="57"/>
                </a:cubicBezTo>
                <a:cubicBezTo>
                  <a:pt x="241" y="53"/>
                  <a:pt x="244" y="59"/>
                  <a:pt x="245" y="55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8" y="56"/>
                  <a:pt x="249" y="56"/>
                  <a:pt x="250" y="55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3" y="53"/>
                  <a:pt x="256" y="58"/>
                  <a:pt x="257" y="54"/>
                </a:cubicBezTo>
                <a:cubicBezTo>
                  <a:pt x="258" y="54"/>
                  <a:pt x="258" y="56"/>
                  <a:pt x="259" y="56"/>
                </a:cubicBezTo>
                <a:cubicBezTo>
                  <a:pt x="261" y="54"/>
                  <a:pt x="261" y="57"/>
                  <a:pt x="262" y="54"/>
                </a:cubicBezTo>
                <a:cubicBezTo>
                  <a:pt x="263" y="54"/>
                  <a:pt x="263" y="55"/>
                  <a:pt x="264" y="56"/>
                </a:cubicBezTo>
                <a:cubicBezTo>
                  <a:pt x="268" y="54"/>
                  <a:pt x="276" y="56"/>
                  <a:pt x="281" y="55"/>
                </a:cubicBezTo>
                <a:cubicBezTo>
                  <a:pt x="283" y="56"/>
                  <a:pt x="284" y="52"/>
                  <a:pt x="285" y="54"/>
                </a:cubicBezTo>
                <a:cubicBezTo>
                  <a:pt x="286" y="54"/>
                  <a:pt x="289" y="57"/>
                  <a:pt x="289" y="54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5"/>
                  <a:pt x="292" y="55"/>
                  <a:pt x="293" y="53"/>
                </a:cubicBezTo>
                <a:cubicBezTo>
                  <a:pt x="294" y="56"/>
                  <a:pt x="296" y="52"/>
                  <a:pt x="296" y="55"/>
                </a:cubicBezTo>
                <a:cubicBezTo>
                  <a:pt x="297" y="54"/>
                  <a:pt x="297" y="54"/>
                  <a:pt x="297" y="54"/>
                </a:cubicBezTo>
                <a:cubicBezTo>
                  <a:pt x="298" y="55"/>
                  <a:pt x="299" y="55"/>
                  <a:pt x="300" y="56"/>
                </a:cubicBezTo>
                <a:cubicBezTo>
                  <a:pt x="303" y="54"/>
                  <a:pt x="307" y="56"/>
                  <a:pt x="310" y="54"/>
                </a:cubicBezTo>
                <a:cubicBezTo>
                  <a:pt x="312" y="57"/>
                  <a:pt x="313" y="52"/>
                  <a:pt x="314" y="56"/>
                </a:cubicBezTo>
                <a:cubicBezTo>
                  <a:pt x="320" y="53"/>
                  <a:pt x="323" y="57"/>
                  <a:pt x="328" y="55"/>
                </a:cubicBezTo>
                <a:cubicBezTo>
                  <a:pt x="351" y="56"/>
                  <a:pt x="378" y="55"/>
                  <a:pt x="401" y="53"/>
                </a:cubicBezTo>
                <a:cubicBezTo>
                  <a:pt x="401" y="49"/>
                  <a:pt x="404" y="53"/>
                  <a:pt x="405" y="50"/>
                </a:cubicBezTo>
                <a:cubicBezTo>
                  <a:pt x="409" y="51"/>
                  <a:pt x="414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9" y="48"/>
                  <a:pt x="421" y="47"/>
                  <a:pt x="421" y="50"/>
                </a:cubicBezTo>
                <a:cubicBezTo>
                  <a:pt x="423" y="45"/>
                  <a:pt x="427" y="50"/>
                  <a:pt x="428" y="44"/>
                </a:cubicBezTo>
                <a:cubicBezTo>
                  <a:pt x="429" y="44"/>
                  <a:pt x="427" y="47"/>
                  <a:pt x="428" y="46"/>
                </a:cubicBezTo>
                <a:cubicBezTo>
                  <a:pt x="428" y="46"/>
                  <a:pt x="429" y="46"/>
                  <a:pt x="429" y="47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3" y="48"/>
                  <a:pt x="437" y="42"/>
                  <a:pt x="440" y="45"/>
                </a:cubicBezTo>
                <a:cubicBezTo>
                  <a:pt x="440" y="44"/>
                  <a:pt x="440" y="44"/>
                  <a:pt x="440" y="43"/>
                </a:cubicBezTo>
                <a:cubicBezTo>
                  <a:pt x="443" y="47"/>
                  <a:pt x="447" y="41"/>
                  <a:pt x="450" y="43"/>
                </a:cubicBezTo>
                <a:cubicBezTo>
                  <a:pt x="450" y="42"/>
                  <a:pt x="450" y="42"/>
                  <a:pt x="450" y="42"/>
                </a:cubicBezTo>
                <a:cubicBezTo>
                  <a:pt x="449" y="42"/>
                  <a:pt x="449" y="42"/>
                  <a:pt x="449" y="42"/>
                </a:cubicBezTo>
                <a:cubicBezTo>
                  <a:pt x="449" y="41"/>
                  <a:pt x="449" y="41"/>
                  <a:pt x="449" y="40"/>
                </a:cubicBezTo>
                <a:close/>
                <a:moveTo>
                  <a:pt x="178" y="24"/>
                </a:moveTo>
                <a:cubicBezTo>
                  <a:pt x="178" y="24"/>
                  <a:pt x="178" y="24"/>
                  <a:pt x="178" y="24"/>
                </a:cubicBezTo>
                <a:cubicBezTo>
                  <a:pt x="180" y="24"/>
                  <a:pt x="180" y="24"/>
                  <a:pt x="180" y="24"/>
                </a:cubicBezTo>
                <a:lnTo>
                  <a:pt x="178" y="24"/>
                </a:lnTo>
                <a:close/>
                <a:moveTo>
                  <a:pt x="190" y="23"/>
                </a:moveTo>
                <a:cubicBezTo>
                  <a:pt x="188" y="23"/>
                  <a:pt x="188" y="23"/>
                  <a:pt x="188" y="23"/>
                </a:cubicBezTo>
                <a:cubicBezTo>
                  <a:pt x="191" y="23"/>
                  <a:pt x="191" y="23"/>
                  <a:pt x="191" y="23"/>
                </a:cubicBezTo>
                <a:lnTo>
                  <a:pt x="190" y="23"/>
                </a:lnTo>
                <a:close/>
                <a:moveTo>
                  <a:pt x="197" y="18"/>
                </a:moveTo>
                <a:cubicBezTo>
                  <a:pt x="198" y="17"/>
                  <a:pt x="199" y="18"/>
                  <a:pt x="200" y="18"/>
                </a:cubicBezTo>
                <a:cubicBezTo>
                  <a:pt x="199" y="18"/>
                  <a:pt x="196" y="19"/>
                  <a:pt x="197" y="18"/>
                </a:cubicBezTo>
                <a:close/>
                <a:moveTo>
                  <a:pt x="224" y="18"/>
                </a:moveTo>
                <a:cubicBezTo>
                  <a:pt x="224" y="16"/>
                  <a:pt x="224" y="16"/>
                  <a:pt x="224" y="16"/>
                </a:cubicBezTo>
                <a:cubicBezTo>
                  <a:pt x="227" y="17"/>
                  <a:pt x="227" y="17"/>
                  <a:pt x="227" y="17"/>
                </a:cubicBezTo>
                <a:cubicBezTo>
                  <a:pt x="226" y="18"/>
                  <a:pt x="225" y="17"/>
                  <a:pt x="224" y="18"/>
                </a:cubicBezTo>
                <a:close/>
                <a:moveTo>
                  <a:pt x="230" y="20"/>
                </a:moveTo>
                <a:cubicBezTo>
                  <a:pt x="231" y="20"/>
                  <a:pt x="233" y="20"/>
                  <a:pt x="235" y="20"/>
                </a:cubicBezTo>
                <a:cubicBezTo>
                  <a:pt x="233" y="21"/>
                  <a:pt x="231" y="20"/>
                  <a:pt x="230" y="20"/>
                </a:cubicBezTo>
                <a:close/>
                <a:moveTo>
                  <a:pt x="242" y="20"/>
                </a:moveTo>
                <a:cubicBezTo>
                  <a:pt x="243" y="20"/>
                  <a:pt x="244" y="19"/>
                  <a:pt x="244" y="20"/>
                </a:cubicBezTo>
                <a:cubicBezTo>
                  <a:pt x="244" y="21"/>
                  <a:pt x="243" y="20"/>
                  <a:pt x="242" y="20"/>
                </a:cubicBezTo>
                <a:close/>
                <a:moveTo>
                  <a:pt x="241" y="16"/>
                </a:moveTo>
                <a:cubicBezTo>
                  <a:pt x="241" y="16"/>
                  <a:pt x="240" y="16"/>
                  <a:pt x="240" y="16"/>
                </a:cubicBezTo>
                <a:cubicBezTo>
                  <a:pt x="240" y="16"/>
                  <a:pt x="241" y="16"/>
                  <a:pt x="241" y="16"/>
                </a:cubicBezTo>
                <a:cubicBezTo>
                  <a:pt x="243" y="16"/>
                  <a:pt x="244" y="15"/>
                  <a:pt x="245" y="16"/>
                </a:cubicBezTo>
                <a:cubicBezTo>
                  <a:pt x="244" y="17"/>
                  <a:pt x="243" y="16"/>
                  <a:pt x="241" y="16"/>
                </a:cubicBezTo>
                <a:close/>
                <a:moveTo>
                  <a:pt x="249" y="29"/>
                </a:moveTo>
                <a:cubicBezTo>
                  <a:pt x="249" y="29"/>
                  <a:pt x="247" y="29"/>
                  <a:pt x="247" y="28"/>
                </a:cubicBezTo>
                <a:cubicBezTo>
                  <a:pt x="247" y="26"/>
                  <a:pt x="249" y="25"/>
                  <a:pt x="249" y="27"/>
                </a:cubicBezTo>
                <a:lnTo>
                  <a:pt x="249" y="29"/>
                </a:lnTo>
                <a:close/>
                <a:moveTo>
                  <a:pt x="252" y="15"/>
                </a:moveTo>
                <a:cubicBezTo>
                  <a:pt x="251" y="15"/>
                  <a:pt x="251" y="16"/>
                  <a:pt x="251" y="16"/>
                </a:cubicBezTo>
                <a:cubicBezTo>
                  <a:pt x="251" y="15"/>
                  <a:pt x="251" y="15"/>
                  <a:pt x="252" y="15"/>
                </a:cubicBezTo>
                <a:cubicBezTo>
                  <a:pt x="252" y="15"/>
                  <a:pt x="253" y="14"/>
                  <a:pt x="254" y="15"/>
                </a:cubicBezTo>
                <a:cubicBezTo>
                  <a:pt x="253" y="17"/>
                  <a:pt x="252" y="15"/>
                  <a:pt x="252" y="15"/>
                </a:cubicBezTo>
                <a:close/>
                <a:moveTo>
                  <a:pt x="256" y="51"/>
                </a:moveTo>
                <a:cubicBezTo>
                  <a:pt x="256" y="51"/>
                  <a:pt x="256" y="51"/>
                  <a:pt x="256" y="51"/>
                </a:cubicBezTo>
                <a:cubicBezTo>
                  <a:pt x="258" y="52"/>
                  <a:pt x="258" y="52"/>
                  <a:pt x="258" y="52"/>
                </a:cubicBezTo>
                <a:lnTo>
                  <a:pt x="256" y="51"/>
                </a:lnTo>
                <a:close/>
                <a:moveTo>
                  <a:pt x="257" y="28"/>
                </a:moveTo>
                <a:cubicBezTo>
                  <a:pt x="257" y="29"/>
                  <a:pt x="257" y="29"/>
                  <a:pt x="257" y="29"/>
                </a:cubicBezTo>
                <a:cubicBezTo>
                  <a:pt x="257" y="27"/>
                  <a:pt x="257" y="27"/>
                  <a:pt x="257" y="27"/>
                </a:cubicBezTo>
                <a:cubicBezTo>
                  <a:pt x="259" y="28"/>
                  <a:pt x="258" y="24"/>
                  <a:pt x="260" y="26"/>
                </a:cubicBezTo>
                <a:cubicBezTo>
                  <a:pt x="260" y="28"/>
                  <a:pt x="259" y="29"/>
                  <a:pt x="257" y="28"/>
                </a:cubicBezTo>
                <a:close/>
                <a:moveTo>
                  <a:pt x="278" y="19"/>
                </a:moveTo>
                <a:cubicBezTo>
                  <a:pt x="277" y="19"/>
                  <a:pt x="277" y="20"/>
                  <a:pt x="277" y="20"/>
                </a:cubicBezTo>
                <a:cubicBezTo>
                  <a:pt x="277" y="19"/>
                  <a:pt x="277" y="19"/>
                  <a:pt x="278" y="19"/>
                </a:cubicBezTo>
                <a:cubicBezTo>
                  <a:pt x="278" y="19"/>
                  <a:pt x="279" y="18"/>
                  <a:pt x="280" y="19"/>
                </a:cubicBezTo>
                <a:cubicBezTo>
                  <a:pt x="280" y="20"/>
                  <a:pt x="279" y="19"/>
                  <a:pt x="278" y="19"/>
                </a:cubicBezTo>
                <a:close/>
                <a:moveTo>
                  <a:pt x="281" y="20"/>
                </a:moveTo>
                <a:cubicBezTo>
                  <a:pt x="285" y="19"/>
                  <a:pt x="285" y="19"/>
                  <a:pt x="285" y="19"/>
                </a:cubicBezTo>
                <a:cubicBezTo>
                  <a:pt x="285" y="18"/>
                  <a:pt x="285" y="18"/>
                  <a:pt x="285" y="18"/>
                </a:cubicBezTo>
                <a:cubicBezTo>
                  <a:pt x="287" y="20"/>
                  <a:pt x="287" y="20"/>
                  <a:pt x="287" y="20"/>
                </a:cubicBezTo>
                <a:lnTo>
                  <a:pt x="281" y="20"/>
                </a:lnTo>
                <a:close/>
                <a:moveTo>
                  <a:pt x="287" y="27"/>
                </a:moveTo>
                <a:cubicBezTo>
                  <a:pt x="286" y="27"/>
                  <a:pt x="286" y="27"/>
                  <a:pt x="286" y="27"/>
                </a:cubicBezTo>
                <a:cubicBezTo>
                  <a:pt x="286" y="26"/>
                  <a:pt x="286" y="26"/>
                  <a:pt x="286" y="26"/>
                </a:cubicBezTo>
                <a:cubicBezTo>
                  <a:pt x="284" y="25"/>
                  <a:pt x="284" y="25"/>
                  <a:pt x="284" y="25"/>
                </a:cubicBezTo>
                <a:cubicBezTo>
                  <a:pt x="286" y="24"/>
                  <a:pt x="286" y="24"/>
                  <a:pt x="286" y="24"/>
                </a:cubicBezTo>
                <a:cubicBezTo>
                  <a:pt x="287" y="24"/>
                  <a:pt x="286" y="26"/>
                  <a:pt x="287" y="27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8" y="27"/>
                  <a:pt x="287" y="27"/>
                  <a:pt x="287" y="27"/>
                </a:cubicBezTo>
                <a:close/>
                <a:moveTo>
                  <a:pt x="282" y="15"/>
                </a:moveTo>
                <a:cubicBezTo>
                  <a:pt x="281" y="15"/>
                  <a:pt x="281" y="15"/>
                  <a:pt x="281" y="15"/>
                </a:cubicBezTo>
                <a:cubicBezTo>
                  <a:pt x="281" y="14"/>
                  <a:pt x="282" y="14"/>
                  <a:pt x="282" y="13"/>
                </a:cubicBezTo>
                <a:cubicBezTo>
                  <a:pt x="277" y="10"/>
                  <a:pt x="274" y="13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7" y="13"/>
                  <a:pt x="262" y="11"/>
                  <a:pt x="259" y="11"/>
                </a:cubicBezTo>
                <a:cubicBezTo>
                  <a:pt x="229" y="11"/>
                  <a:pt x="198" y="15"/>
                  <a:pt x="168" y="16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58" y="17"/>
                  <a:pt x="152" y="21"/>
                  <a:pt x="144" y="21"/>
                </a:cubicBezTo>
                <a:cubicBezTo>
                  <a:pt x="137" y="21"/>
                  <a:pt x="131" y="17"/>
                  <a:pt x="125" y="21"/>
                </a:cubicBezTo>
                <a:cubicBezTo>
                  <a:pt x="117" y="19"/>
                  <a:pt x="113" y="22"/>
                  <a:pt x="105" y="21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3" y="19"/>
                  <a:pt x="101" y="24"/>
                  <a:pt x="99" y="23"/>
                </a:cubicBezTo>
                <a:cubicBezTo>
                  <a:pt x="91" y="21"/>
                  <a:pt x="85" y="23"/>
                  <a:pt x="77" y="22"/>
                </a:cubicBezTo>
                <a:cubicBezTo>
                  <a:pt x="77" y="22"/>
                  <a:pt x="76" y="22"/>
                  <a:pt x="76" y="22"/>
                </a:cubicBezTo>
                <a:cubicBezTo>
                  <a:pt x="74" y="23"/>
                  <a:pt x="70" y="23"/>
                  <a:pt x="66" y="22"/>
                </a:cubicBezTo>
                <a:cubicBezTo>
                  <a:pt x="69" y="22"/>
                  <a:pt x="73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80" y="22"/>
                  <a:pt x="84" y="21"/>
                  <a:pt x="87" y="20"/>
                </a:cubicBezTo>
                <a:cubicBezTo>
                  <a:pt x="89" y="19"/>
                  <a:pt x="92" y="19"/>
                  <a:pt x="94" y="19"/>
                </a:cubicBezTo>
                <a:cubicBezTo>
                  <a:pt x="100" y="18"/>
                  <a:pt x="107" y="18"/>
                  <a:pt x="112" y="20"/>
                </a:cubicBezTo>
                <a:cubicBezTo>
                  <a:pt x="116" y="16"/>
                  <a:pt x="121" y="20"/>
                  <a:pt x="124" y="18"/>
                </a:cubicBezTo>
                <a:cubicBezTo>
                  <a:pt x="128" y="18"/>
                  <a:pt x="132" y="17"/>
                  <a:pt x="137" y="17"/>
                </a:cubicBezTo>
                <a:cubicBezTo>
                  <a:pt x="140" y="16"/>
                  <a:pt x="144" y="18"/>
                  <a:pt x="148" y="16"/>
                </a:cubicBezTo>
                <a:cubicBezTo>
                  <a:pt x="155" y="18"/>
                  <a:pt x="161" y="13"/>
                  <a:pt x="168" y="14"/>
                </a:cubicBezTo>
                <a:cubicBezTo>
                  <a:pt x="204" y="14"/>
                  <a:pt x="244" y="9"/>
                  <a:pt x="281" y="10"/>
                </a:cubicBezTo>
                <a:cubicBezTo>
                  <a:pt x="281" y="9"/>
                  <a:pt x="281" y="9"/>
                  <a:pt x="281" y="8"/>
                </a:cubicBezTo>
                <a:cubicBezTo>
                  <a:pt x="283" y="11"/>
                  <a:pt x="288" y="11"/>
                  <a:pt x="290" y="10"/>
                </a:cubicBezTo>
                <a:cubicBezTo>
                  <a:pt x="291" y="9"/>
                  <a:pt x="291" y="9"/>
                  <a:pt x="291" y="9"/>
                </a:cubicBezTo>
                <a:cubicBezTo>
                  <a:pt x="293" y="12"/>
                  <a:pt x="295" y="10"/>
                  <a:pt x="297" y="11"/>
                </a:cubicBezTo>
                <a:cubicBezTo>
                  <a:pt x="296" y="14"/>
                  <a:pt x="291" y="9"/>
                  <a:pt x="293" y="14"/>
                </a:cubicBezTo>
                <a:cubicBezTo>
                  <a:pt x="296" y="15"/>
                  <a:pt x="296" y="15"/>
                  <a:pt x="296" y="15"/>
                </a:cubicBezTo>
                <a:cubicBezTo>
                  <a:pt x="291" y="15"/>
                  <a:pt x="286" y="16"/>
                  <a:pt x="282" y="15"/>
                </a:cubicBezTo>
                <a:close/>
                <a:moveTo>
                  <a:pt x="290" y="27"/>
                </a:moveTo>
                <a:cubicBezTo>
                  <a:pt x="290" y="27"/>
                  <a:pt x="290" y="27"/>
                  <a:pt x="289" y="27"/>
                </a:cubicBezTo>
                <a:cubicBezTo>
                  <a:pt x="290" y="27"/>
                  <a:pt x="290" y="27"/>
                  <a:pt x="290" y="27"/>
                </a:cubicBezTo>
                <a:cubicBezTo>
                  <a:pt x="290" y="27"/>
                  <a:pt x="291" y="26"/>
                  <a:pt x="291" y="26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2" y="24"/>
                  <a:pt x="292" y="29"/>
                  <a:pt x="294" y="26"/>
                </a:cubicBezTo>
                <a:cubicBezTo>
                  <a:pt x="295" y="27"/>
                  <a:pt x="295" y="27"/>
                  <a:pt x="295" y="27"/>
                </a:cubicBezTo>
                <a:cubicBezTo>
                  <a:pt x="294" y="28"/>
                  <a:pt x="292" y="27"/>
                  <a:pt x="290" y="27"/>
                </a:cubicBezTo>
                <a:close/>
                <a:moveTo>
                  <a:pt x="295" y="52"/>
                </a:moveTo>
                <a:cubicBezTo>
                  <a:pt x="295" y="51"/>
                  <a:pt x="297" y="50"/>
                  <a:pt x="298" y="51"/>
                </a:cubicBezTo>
                <a:cubicBezTo>
                  <a:pt x="297" y="53"/>
                  <a:pt x="296" y="52"/>
                  <a:pt x="295" y="52"/>
                </a:cubicBezTo>
                <a:close/>
                <a:moveTo>
                  <a:pt x="299" y="25"/>
                </a:moveTo>
                <a:cubicBezTo>
                  <a:pt x="296" y="25"/>
                  <a:pt x="296" y="25"/>
                  <a:pt x="296" y="25"/>
                </a:cubicBezTo>
                <a:cubicBezTo>
                  <a:pt x="297" y="24"/>
                  <a:pt x="298" y="25"/>
                  <a:pt x="299" y="25"/>
                </a:cubicBezTo>
                <a:close/>
                <a:moveTo>
                  <a:pt x="291" y="20"/>
                </a:moveTo>
                <a:cubicBezTo>
                  <a:pt x="292" y="17"/>
                  <a:pt x="300" y="21"/>
                  <a:pt x="303" y="18"/>
                </a:cubicBezTo>
                <a:cubicBezTo>
                  <a:pt x="304" y="18"/>
                  <a:pt x="305" y="20"/>
                  <a:pt x="306" y="19"/>
                </a:cubicBezTo>
                <a:cubicBezTo>
                  <a:pt x="302" y="21"/>
                  <a:pt x="296" y="20"/>
                  <a:pt x="291" y="20"/>
                </a:cubicBezTo>
                <a:close/>
                <a:moveTo>
                  <a:pt x="312" y="20"/>
                </a:moveTo>
                <a:cubicBezTo>
                  <a:pt x="313" y="20"/>
                  <a:pt x="314" y="18"/>
                  <a:pt x="315" y="20"/>
                </a:cubicBezTo>
                <a:cubicBezTo>
                  <a:pt x="314" y="21"/>
                  <a:pt x="313" y="20"/>
                  <a:pt x="312" y="20"/>
                </a:cubicBezTo>
                <a:close/>
                <a:moveTo>
                  <a:pt x="314" y="26"/>
                </a:moveTo>
                <a:cubicBezTo>
                  <a:pt x="315" y="27"/>
                  <a:pt x="315" y="27"/>
                  <a:pt x="315" y="27"/>
                </a:cubicBezTo>
                <a:cubicBezTo>
                  <a:pt x="316" y="27"/>
                  <a:pt x="316" y="27"/>
                  <a:pt x="316" y="27"/>
                </a:cubicBezTo>
                <a:lnTo>
                  <a:pt x="314" y="26"/>
                </a:lnTo>
                <a:close/>
                <a:moveTo>
                  <a:pt x="318" y="12"/>
                </a:moveTo>
                <a:cubicBezTo>
                  <a:pt x="318" y="12"/>
                  <a:pt x="318" y="12"/>
                  <a:pt x="318" y="12"/>
                </a:cubicBezTo>
                <a:cubicBezTo>
                  <a:pt x="317" y="14"/>
                  <a:pt x="315" y="13"/>
                  <a:pt x="313" y="14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4" y="16"/>
                  <a:pt x="310" y="16"/>
                  <a:pt x="307" y="15"/>
                </a:cubicBezTo>
                <a:cubicBezTo>
                  <a:pt x="309" y="15"/>
                  <a:pt x="311" y="15"/>
                  <a:pt x="313" y="14"/>
                </a:cubicBezTo>
                <a:cubicBezTo>
                  <a:pt x="311" y="11"/>
                  <a:pt x="307" y="15"/>
                  <a:pt x="304" y="12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7" y="9"/>
                  <a:pt x="311" y="12"/>
                  <a:pt x="315" y="11"/>
                </a:cubicBezTo>
                <a:cubicBezTo>
                  <a:pt x="315" y="9"/>
                  <a:pt x="315" y="9"/>
                  <a:pt x="315" y="9"/>
                </a:cubicBezTo>
                <a:cubicBezTo>
                  <a:pt x="316" y="11"/>
                  <a:pt x="317" y="11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21" y="13"/>
                  <a:pt x="324" y="12"/>
                  <a:pt x="326" y="12"/>
                </a:cubicBezTo>
                <a:cubicBezTo>
                  <a:pt x="323" y="14"/>
                  <a:pt x="323" y="14"/>
                  <a:pt x="323" y="14"/>
                </a:cubicBezTo>
                <a:cubicBezTo>
                  <a:pt x="323" y="13"/>
                  <a:pt x="323" y="13"/>
                  <a:pt x="323" y="13"/>
                </a:cubicBezTo>
                <a:cubicBezTo>
                  <a:pt x="322" y="13"/>
                  <a:pt x="320" y="12"/>
                  <a:pt x="319" y="13"/>
                </a:cubicBezTo>
                <a:cubicBezTo>
                  <a:pt x="319" y="13"/>
                  <a:pt x="318" y="12"/>
                  <a:pt x="318" y="12"/>
                </a:cubicBezTo>
                <a:close/>
                <a:moveTo>
                  <a:pt x="321" y="16"/>
                </a:moveTo>
                <a:cubicBezTo>
                  <a:pt x="319" y="16"/>
                  <a:pt x="319" y="16"/>
                  <a:pt x="319" y="16"/>
                </a:cubicBezTo>
                <a:cubicBezTo>
                  <a:pt x="319" y="15"/>
                  <a:pt x="320" y="16"/>
                  <a:pt x="321" y="15"/>
                </a:cubicBezTo>
                <a:lnTo>
                  <a:pt x="321" y="16"/>
                </a:lnTo>
                <a:close/>
                <a:moveTo>
                  <a:pt x="325" y="16"/>
                </a:moveTo>
                <a:cubicBezTo>
                  <a:pt x="322" y="16"/>
                  <a:pt x="322" y="16"/>
                  <a:pt x="322" y="16"/>
                </a:cubicBezTo>
                <a:cubicBezTo>
                  <a:pt x="323" y="15"/>
                  <a:pt x="325" y="15"/>
                  <a:pt x="325" y="16"/>
                </a:cubicBezTo>
                <a:close/>
                <a:moveTo>
                  <a:pt x="323" y="29"/>
                </a:moveTo>
                <a:cubicBezTo>
                  <a:pt x="323" y="27"/>
                  <a:pt x="323" y="27"/>
                  <a:pt x="323" y="27"/>
                </a:cubicBezTo>
                <a:cubicBezTo>
                  <a:pt x="324" y="28"/>
                  <a:pt x="324" y="28"/>
                  <a:pt x="324" y="28"/>
                </a:cubicBezTo>
                <a:cubicBezTo>
                  <a:pt x="326" y="27"/>
                  <a:pt x="326" y="27"/>
                  <a:pt x="326" y="27"/>
                </a:cubicBezTo>
                <a:cubicBezTo>
                  <a:pt x="327" y="31"/>
                  <a:pt x="324" y="27"/>
                  <a:pt x="323" y="29"/>
                </a:cubicBezTo>
                <a:close/>
                <a:moveTo>
                  <a:pt x="330" y="29"/>
                </a:moveTo>
                <a:cubicBezTo>
                  <a:pt x="328" y="29"/>
                  <a:pt x="328" y="29"/>
                  <a:pt x="328" y="29"/>
                </a:cubicBezTo>
                <a:cubicBezTo>
                  <a:pt x="328" y="29"/>
                  <a:pt x="328" y="29"/>
                  <a:pt x="328" y="29"/>
                </a:cubicBezTo>
                <a:cubicBezTo>
                  <a:pt x="328" y="29"/>
                  <a:pt x="328" y="29"/>
                  <a:pt x="328" y="29"/>
                </a:cubicBezTo>
                <a:cubicBezTo>
                  <a:pt x="329" y="29"/>
                  <a:pt x="329" y="26"/>
                  <a:pt x="330" y="27"/>
                </a:cubicBezTo>
                <a:cubicBezTo>
                  <a:pt x="330" y="28"/>
                  <a:pt x="330" y="28"/>
                  <a:pt x="330" y="29"/>
                </a:cubicBezTo>
                <a:close/>
                <a:moveTo>
                  <a:pt x="330" y="21"/>
                </a:moveTo>
                <a:cubicBezTo>
                  <a:pt x="332" y="20"/>
                  <a:pt x="332" y="20"/>
                  <a:pt x="332" y="20"/>
                </a:cubicBezTo>
                <a:cubicBezTo>
                  <a:pt x="332" y="21"/>
                  <a:pt x="332" y="21"/>
                  <a:pt x="332" y="21"/>
                </a:cubicBezTo>
                <a:lnTo>
                  <a:pt x="330" y="21"/>
                </a:lnTo>
                <a:close/>
                <a:moveTo>
                  <a:pt x="330" y="17"/>
                </a:moveTo>
                <a:cubicBezTo>
                  <a:pt x="331" y="16"/>
                  <a:pt x="333" y="15"/>
                  <a:pt x="335" y="16"/>
                </a:cubicBezTo>
                <a:cubicBezTo>
                  <a:pt x="334" y="17"/>
                  <a:pt x="332" y="17"/>
                  <a:pt x="330" y="17"/>
                </a:cubicBezTo>
                <a:close/>
                <a:moveTo>
                  <a:pt x="332" y="14"/>
                </a:moveTo>
                <a:cubicBezTo>
                  <a:pt x="333" y="13"/>
                  <a:pt x="334" y="12"/>
                  <a:pt x="335" y="13"/>
                </a:cubicBezTo>
                <a:cubicBezTo>
                  <a:pt x="335" y="13"/>
                  <a:pt x="335" y="13"/>
                  <a:pt x="335" y="13"/>
                </a:cubicBezTo>
                <a:cubicBezTo>
                  <a:pt x="335" y="13"/>
                  <a:pt x="335" y="13"/>
                  <a:pt x="335" y="13"/>
                </a:cubicBezTo>
                <a:cubicBezTo>
                  <a:pt x="334" y="13"/>
                  <a:pt x="333" y="16"/>
                  <a:pt x="332" y="14"/>
                </a:cubicBezTo>
                <a:close/>
                <a:moveTo>
                  <a:pt x="343" y="15"/>
                </a:moveTo>
                <a:cubicBezTo>
                  <a:pt x="342" y="15"/>
                  <a:pt x="342" y="15"/>
                  <a:pt x="342" y="15"/>
                </a:cubicBezTo>
                <a:cubicBezTo>
                  <a:pt x="343" y="14"/>
                  <a:pt x="343" y="14"/>
                  <a:pt x="343" y="14"/>
                </a:cubicBezTo>
                <a:cubicBezTo>
                  <a:pt x="344" y="14"/>
                  <a:pt x="344" y="14"/>
                  <a:pt x="344" y="14"/>
                </a:cubicBezTo>
                <a:lnTo>
                  <a:pt x="343" y="15"/>
                </a:lnTo>
                <a:close/>
                <a:moveTo>
                  <a:pt x="406" y="17"/>
                </a:moveTo>
                <a:cubicBezTo>
                  <a:pt x="405" y="19"/>
                  <a:pt x="405" y="19"/>
                  <a:pt x="405" y="19"/>
                </a:cubicBezTo>
                <a:cubicBezTo>
                  <a:pt x="404" y="20"/>
                  <a:pt x="405" y="17"/>
                  <a:pt x="404" y="17"/>
                </a:cubicBezTo>
                <a:lnTo>
                  <a:pt x="406" y="17"/>
                </a:lnTo>
                <a:close/>
                <a:moveTo>
                  <a:pt x="403" y="34"/>
                </a:moveTo>
                <a:cubicBezTo>
                  <a:pt x="405" y="32"/>
                  <a:pt x="406" y="37"/>
                  <a:pt x="408" y="34"/>
                </a:cubicBezTo>
                <a:cubicBezTo>
                  <a:pt x="409" y="33"/>
                  <a:pt x="409" y="35"/>
                  <a:pt x="409" y="36"/>
                </a:cubicBezTo>
                <a:lnTo>
                  <a:pt x="403" y="34"/>
                </a:lnTo>
                <a:close/>
                <a:moveTo>
                  <a:pt x="409" y="19"/>
                </a:moveTo>
                <a:cubicBezTo>
                  <a:pt x="408" y="17"/>
                  <a:pt x="408" y="17"/>
                  <a:pt x="408" y="17"/>
                </a:cubicBezTo>
                <a:cubicBezTo>
                  <a:pt x="408" y="18"/>
                  <a:pt x="409" y="18"/>
                  <a:pt x="409" y="19"/>
                </a:cubicBezTo>
                <a:cubicBezTo>
                  <a:pt x="409" y="19"/>
                  <a:pt x="409" y="19"/>
                  <a:pt x="409" y="19"/>
                </a:cubicBezTo>
                <a:cubicBezTo>
                  <a:pt x="409" y="21"/>
                  <a:pt x="409" y="20"/>
                  <a:pt x="409" y="19"/>
                </a:cubicBezTo>
                <a:close/>
                <a:moveTo>
                  <a:pt x="412" y="36"/>
                </a:moveTo>
                <a:cubicBezTo>
                  <a:pt x="412" y="36"/>
                  <a:pt x="411" y="37"/>
                  <a:pt x="411" y="36"/>
                </a:cubicBezTo>
                <a:cubicBezTo>
                  <a:pt x="410" y="34"/>
                  <a:pt x="410" y="34"/>
                  <a:pt x="410" y="34"/>
                </a:cubicBezTo>
                <a:cubicBezTo>
                  <a:pt x="412" y="32"/>
                  <a:pt x="412" y="32"/>
                  <a:pt x="412" y="32"/>
                </a:cubicBezTo>
                <a:cubicBezTo>
                  <a:pt x="413" y="33"/>
                  <a:pt x="412" y="35"/>
                  <a:pt x="412" y="36"/>
                </a:cubicBezTo>
                <a:close/>
                <a:moveTo>
                  <a:pt x="413" y="18"/>
                </a:moveTo>
                <a:cubicBezTo>
                  <a:pt x="414" y="19"/>
                  <a:pt x="414" y="19"/>
                  <a:pt x="414" y="19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15" y="19"/>
                  <a:pt x="415" y="19"/>
                  <a:pt x="415" y="19"/>
                </a:cubicBezTo>
                <a:cubicBezTo>
                  <a:pt x="414" y="19"/>
                  <a:pt x="414" y="19"/>
                  <a:pt x="414" y="19"/>
                </a:cubicBezTo>
                <a:cubicBezTo>
                  <a:pt x="413" y="20"/>
                  <a:pt x="413" y="20"/>
                  <a:pt x="413" y="20"/>
                </a:cubicBezTo>
                <a:lnTo>
                  <a:pt x="413" y="18"/>
                </a:lnTo>
                <a:close/>
                <a:moveTo>
                  <a:pt x="415" y="49"/>
                </a:moveTo>
                <a:cubicBezTo>
                  <a:pt x="415" y="48"/>
                  <a:pt x="416" y="48"/>
                  <a:pt x="417" y="48"/>
                </a:cubicBezTo>
                <a:cubicBezTo>
                  <a:pt x="417" y="48"/>
                  <a:pt x="416" y="49"/>
                  <a:pt x="415" y="49"/>
                </a:cubicBezTo>
                <a:close/>
                <a:moveTo>
                  <a:pt x="416" y="36"/>
                </a:moveTo>
                <a:cubicBezTo>
                  <a:pt x="415" y="35"/>
                  <a:pt x="414" y="35"/>
                  <a:pt x="414" y="35"/>
                </a:cubicBezTo>
                <a:cubicBezTo>
                  <a:pt x="413" y="35"/>
                  <a:pt x="413" y="36"/>
                  <a:pt x="413" y="36"/>
                </a:cubicBezTo>
                <a:cubicBezTo>
                  <a:pt x="413" y="35"/>
                  <a:pt x="413" y="35"/>
                  <a:pt x="414" y="35"/>
                </a:cubicBezTo>
                <a:cubicBezTo>
                  <a:pt x="414" y="35"/>
                  <a:pt x="414" y="34"/>
                  <a:pt x="414" y="34"/>
                </a:cubicBezTo>
                <a:cubicBezTo>
                  <a:pt x="415" y="35"/>
                  <a:pt x="416" y="33"/>
                  <a:pt x="418" y="34"/>
                </a:cubicBezTo>
                <a:cubicBezTo>
                  <a:pt x="418" y="35"/>
                  <a:pt x="417" y="39"/>
                  <a:pt x="416" y="36"/>
                </a:cubicBezTo>
                <a:close/>
                <a:moveTo>
                  <a:pt x="421" y="19"/>
                </a:moveTo>
                <a:cubicBezTo>
                  <a:pt x="421" y="18"/>
                  <a:pt x="421" y="18"/>
                  <a:pt x="421" y="18"/>
                </a:cubicBezTo>
                <a:cubicBezTo>
                  <a:pt x="421" y="19"/>
                  <a:pt x="421" y="19"/>
                  <a:pt x="421" y="19"/>
                </a:cubicBezTo>
                <a:cubicBezTo>
                  <a:pt x="421" y="19"/>
                  <a:pt x="421" y="19"/>
                  <a:pt x="421" y="19"/>
                </a:cubicBezTo>
                <a:cubicBezTo>
                  <a:pt x="420" y="20"/>
                  <a:pt x="420" y="20"/>
                  <a:pt x="420" y="20"/>
                </a:cubicBezTo>
                <a:cubicBezTo>
                  <a:pt x="419" y="17"/>
                  <a:pt x="419" y="17"/>
                  <a:pt x="419" y="17"/>
                </a:cubicBezTo>
                <a:lnTo>
                  <a:pt x="421" y="19"/>
                </a:lnTo>
                <a:close/>
                <a:moveTo>
                  <a:pt x="419" y="37"/>
                </a:moveTo>
                <a:cubicBezTo>
                  <a:pt x="418" y="36"/>
                  <a:pt x="420" y="34"/>
                  <a:pt x="420" y="33"/>
                </a:cubicBezTo>
                <a:cubicBezTo>
                  <a:pt x="421" y="34"/>
                  <a:pt x="420" y="36"/>
                  <a:pt x="419" y="37"/>
                </a:cubicBezTo>
                <a:close/>
                <a:moveTo>
                  <a:pt x="420" y="26"/>
                </a:moveTo>
                <a:cubicBezTo>
                  <a:pt x="420" y="22"/>
                  <a:pt x="420" y="22"/>
                  <a:pt x="420" y="22"/>
                </a:cubicBezTo>
                <a:cubicBezTo>
                  <a:pt x="422" y="23"/>
                  <a:pt x="424" y="22"/>
                  <a:pt x="424" y="25"/>
                </a:cubicBezTo>
                <a:lnTo>
                  <a:pt x="42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82"/>
          <p:cNvSpPr>
            <a:spLocks noEditPoints="1"/>
          </p:cNvSpPr>
          <p:nvPr/>
        </p:nvSpPr>
        <p:spPr bwMode="auto">
          <a:xfrm>
            <a:off x="5307013" y="1713138"/>
            <a:ext cx="1655763" cy="282575"/>
          </a:xfrm>
          <a:custGeom>
            <a:avLst/>
            <a:gdLst>
              <a:gd name="T0" fmla="*/ 423 w 441"/>
              <a:gd name="T1" fmla="*/ 39 h 75"/>
              <a:gd name="T2" fmla="*/ 417 w 441"/>
              <a:gd name="T3" fmla="*/ 36 h 75"/>
              <a:gd name="T4" fmla="*/ 410 w 441"/>
              <a:gd name="T5" fmla="*/ 40 h 75"/>
              <a:gd name="T6" fmla="*/ 400 w 441"/>
              <a:gd name="T7" fmla="*/ 38 h 75"/>
              <a:gd name="T8" fmla="*/ 412 w 441"/>
              <a:gd name="T9" fmla="*/ 32 h 75"/>
              <a:gd name="T10" fmla="*/ 409 w 441"/>
              <a:gd name="T11" fmla="*/ 25 h 75"/>
              <a:gd name="T12" fmla="*/ 400 w 441"/>
              <a:gd name="T13" fmla="*/ 25 h 75"/>
              <a:gd name="T14" fmla="*/ 391 w 441"/>
              <a:gd name="T15" fmla="*/ 24 h 75"/>
              <a:gd name="T16" fmla="*/ 382 w 441"/>
              <a:gd name="T17" fmla="*/ 21 h 75"/>
              <a:gd name="T18" fmla="*/ 189 w 441"/>
              <a:gd name="T19" fmla="*/ 4 h 75"/>
              <a:gd name="T20" fmla="*/ 7 w 441"/>
              <a:gd name="T21" fmla="*/ 54 h 75"/>
              <a:gd name="T22" fmla="*/ 256 w 441"/>
              <a:gd name="T23" fmla="*/ 68 h 75"/>
              <a:gd name="T24" fmla="*/ 365 w 441"/>
              <a:gd name="T25" fmla="*/ 61 h 75"/>
              <a:gd name="T26" fmla="*/ 386 w 441"/>
              <a:gd name="T27" fmla="*/ 56 h 75"/>
              <a:gd name="T28" fmla="*/ 395 w 441"/>
              <a:gd name="T29" fmla="*/ 57 h 75"/>
              <a:gd name="T30" fmla="*/ 415 w 441"/>
              <a:gd name="T31" fmla="*/ 49 h 75"/>
              <a:gd name="T32" fmla="*/ 400 w 441"/>
              <a:gd name="T33" fmla="*/ 45 h 75"/>
              <a:gd name="T34" fmla="*/ 430 w 441"/>
              <a:gd name="T35" fmla="*/ 42 h 75"/>
              <a:gd name="T36" fmla="*/ 438 w 441"/>
              <a:gd name="T37" fmla="*/ 38 h 75"/>
              <a:gd name="T38" fmla="*/ 131 w 441"/>
              <a:gd name="T39" fmla="*/ 22 h 75"/>
              <a:gd name="T40" fmla="*/ 139 w 441"/>
              <a:gd name="T41" fmla="*/ 25 h 75"/>
              <a:gd name="T42" fmla="*/ 153 w 441"/>
              <a:gd name="T43" fmla="*/ 22 h 75"/>
              <a:gd name="T44" fmla="*/ 163 w 441"/>
              <a:gd name="T45" fmla="*/ 22 h 75"/>
              <a:gd name="T46" fmla="*/ 164 w 441"/>
              <a:gd name="T47" fmla="*/ 23 h 75"/>
              <a:gd name="T48" fmla="*/ 170 w 441"/>
              <a:gd name="T49" fmla="*/ 22 h 75"/>
              <a:gd name="T50" fmla="*/ 177 w 441"/>
              <a:gd name="T51" fmla="*/ 22 h 75"/>
              <a:gd name="T52" fmla="*/ 203 w 441"/>
              <a:gd name="T53" fmla="*/ 14 h 75"/>
              <a:gd name="T54" fmla="*/ 191 w 441"/>
              <a:gd name="T55" fmla="*/ 22 h 75"/>
              <a:gd name="T56" fmla="*/ 194 w 441"/>
              <a:gd name="T57" fmla="*/ 17 h 75"/>
              <a:gd name="T58" fmla="*/ 197 w 441"/>
              <a:gd name="T59" fmla="*/ 21 h 75"/>
              <a:gd name="T60" fmla="*/ 199 w 441"/>
              <a:gd name="T61" fmla="*/ 29 h 75"/>
              <a:gd name="T62" fmla="*/ 208 w 441"/>
              <a:gd name="T63" fmla="*/ 15 h 75"/>
              <a:gd name="T64" fmla="*/ 218 w 441"/>
              <a:gd name="T65" fmla="*/ 19 h 75"/>
              <a:gd name="T66" fmla="*/ 228 w 441"/>
              <a:gd name="T67" fmla="*/ 28 h 75"/>
              <a:gd name="T68" fmla="*/ 229 w 441"/>
              <a:gd name="T69" fmla="*/ 20 h 75"/>
              <a:gd name="T70" fmla="*/ 242 w 441"/>
              <a:gd name="T71" fmla="*/ 20 h 75"/>
              <a:gd name="T72" fmla="*/ 243 w 441"/>
              <a:gd name="T73" fmla="*/ 20 h 75"/>
              <a:gd name="T74" fmla="*/ 257 w 441"/>
              <a:gd name="T75" fmla="*/ 12 h 75"/>
              <a:gd name="T76" fmla="*/ 258 w 441"/>
              <a:gd name="T77" fmla="*/ 21 h 75"/>
              <a:gd name="T78" fmla="*/ 263 w 441"/>
              <a:gd name="T79" fmla="*/ 16 h 75"/>
              <a:gd name="T80" fmla="*/ 270 w 441"/>
              <a:gd name="T81" fmla="*/ 21 h 75"/>
              <a:gd name="T82" fmla="*/ 273 w 441"/>
              <a:gd name="T83" fmla="*/ 23 h 75"/>
              <a:gd name="T84" fmla="*/ 291 w 441"/>
              <a:gd name="T85" fmla="*/ 21 h 75"/>
              <a:gd name="T86" fmla="*/ 288 w 441"/>
              <a:gd name="T87" fmla="*/ 16 h 75"/>
              <a:gd name="T88" fmla="*/ 307 w 441"/>
              <a:gd name="T89" fmla="*/ 14 h 75"/>
              <a:gd name="T90" fmla="*/ 310 w 441"/>
              <a:gd name="T91" fmla="*/ 18 h 75"/>
              <a:gd name="T92" fmla="*/ 320 w 441"/>
              <a:gd name="T93" fmla="*/ 37 h 75"/>
              <a:gd name="T94" fmla="*/ 363 w 441"/>
              <a:gd name="T95" fmla="*/ 14 h 75"/>
              <a:gd name="T96" fmla="*/ 368 w 441"/>
              <a:gd name="T97" fmla="*/ 22 h 75"/>
              <a:gd name="T98" fmla="*/ 369 w 441"/>
              <a:gd name="T99" fmla="*/ 37 h 75"/>
              <a:gd name="T100" fmla="*/ 374 w 441"/>
              <a:gd name="T101" fmla="*/ 16 h 75"/>
              <a:gd name="T102" fmla="*/ 397 w 441"/>
              <a:gd name="T103" fmla="*/ 39 h 75"/>
              <a:gd name="T104" fmla="*/ 381 w 441"/>
              <a:gd name="T105" fmla="*/ 39 h 75"/>
              <a:gd name="T106" fmla="*/ 390 w 441"/>
              <a:gd name="T107" fmla="*/ 36 h 75"/>
              <a:gd name="T108" fmla="*/ 396 w 441"/>
              <a:gd name="T109" fmla="*/ 31 h 75"/>
              <a:gd name="T110" fmla="*/ 397 w 441"/>
              <a:gd name="T111" fmla="*/ 3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1" h="75">
                <a:moveTo>
                  <a:pt x="438" y="38"/>
                </a:moveTo>
                <a:cubicBezTo>
                  <a:pt x="435" y="36"/>
                  <a:pt x="429" y="35"/>
                  <a:pt x="427" y="40"/>
                </a:cubicBezTo>
                <a:cubicBezTo>
                  <a:pt x="426" y="38"/>
                  <a:pt x="426" y="38"/>
                  <a:pt x="426" y="38"/>
                </a:cubicBezTo>
                <a:cubicBezTo>
                  <a:pt x="425" y="38"/>
                  <a:pt x="424" y="38"/>
                  <a:pt x="423" y="39"/>
                </a:cubicBezTo>
                <a:cubicBezTo>
                  <a:pt x="423" y="38"/>
                  <a:pt x="422" y="37"/>
                  <a:pt x="422" y="36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18" y="35"/>
                  <a:pt x="418" y="35"/>
                  <a:pt x="418" y="35"/>
                </a:cubicBezTo>
                <a:cubicBezTo>
                  <a:pt x="418" y="35"/>
                  <a:pt x="418" y="36"/>
                  <a:pt x="417" y="36"/>
                </a:cubicBezTo>
                <a:cubicBezTo>
                  <a:pt x="419" y="38"/>
                  <a:pt x="419" y="38"/>
                  <a:pt x="419" y="38"/>
                </a:cubicBezTo>
                <a:cubicBezTo>
                  <a:pt x="417" y="44"/>
                  <a:pt x="415" y="34"/>
                  <a:pt x="413" y="39"/>
                </a:cubicBezTo>
                <a:cubicBezTo>
                  <a:pt x="413" y="39"/>
                  <a:pt x="412" y="38"/>
                  <a:pt x="412" y="37"/>
                </a:cubicBezTo>
                <a:cubicBezTo>
                  <a:pt x="412" y="39"/>
                  <a:pt x="411" y="39"/>
                  <a:pt x="410" y="40"/>
                </a:cubicBezTo>
                <a:cubicBezTo>
                  <a:pt x="408" y="35"/>
                  <a:pt x="406" y="45"/>
                  <a:pt x="403" y="41"/>
                </a:cubicBezTo>
                <a:cubicBezTo>
                  <a:pt x="403" y="38"/>
                  <a:pt x="403" y="38"/>
                  <a:pt x="403" y="38"/>
                </a:cubicBezTo>
                <a:cubicBezTo>
                  <a:pt x="401" y="37"/>
                  <a:pt x="400" y="44"/>
                  <a:pt x="399" y="38"/>
                </a:cubicBezTo>
                <a:cubicBezTo>
                  <a:pt x="399" y="38"/>
                  <a:pt x="400" y="37"/>
                  <a:pt x="400" y="38"/>
                </a:cubicBezTo>
                <a:cubicBezTo>
                  <a:pt x="402" y="35"/>
                  <a:pt x="400" y="30"/>
                  <a:pt x="403" y="29"/>
                </a:cubicBezTo>
                <a:cubicBezTo>
                  <a:pt x="406" y="30"/>
                  <a:pt x="402" y="34"/>
                  <a:pt x="404" y="32"/>
                </a:cubicBezTo>
                <a:cubicBezTo>
                  <a:pt x="404" y="29"/>
                  <a:pt x="408" y="31"/>
                  <a:pt x="406" y="28"/>
                </a:cubicBezTo>
                <a:cubicBezTo>
                  <a:pt x="408" y="26"/>
                  <a:pt x="411" y="29"/>
                  <a:pt x="412" y="32"/>
                </a:cubicBezTo>
                <a:cubicBezTo>
                  <a:pt x="411" y="33"/>
                  <a:pt x="411" y="33"/>
                  <a:pt x="411" y="33"/>
                </a:cubicBezTo>
                <a:cubicBezTo>
                  <a:pt x="413" y="33"/>
                  <a:pt x="413" y="33"/>
                  <a:pt x="413" y="33"/>
                </a:cubicBezTo>
                <a:cubicBezTo>
                  <a:pt x="414" y="32"/>
                  <a:pt x="413" y="29"/>
                  <a:pt x="415" y="28"/>
                </a:cubicBezTo>
                <a:cubicBezTo>
                  <a:pt x="413" y="27"/>
                  <a:pt x="411" y="26"/>
                  <a:pt x="409" y="25"/>
                </a:cubicBezTo>
                <a:cubicBezTo>
                  <a:pt x="410" y="24"/>
                  <a:pt x="410" y="24"/>
                  <a:pt x="410" y="24"/>
                </a:cubicBezTo>
                <a:cubicBezTo>
                  <a:pt x="407" y="27"/>
                  <a:pt x="407" y="27"/>
                  <a:pt x="407" y="27"/>
                </a:cubicBezTo>
                <a:cubicBezTo>
                  <a:pt x="405" y="23"/>
                  <a:pt x="403" y="22"/>
                  <a:pt x="403" y="16"/>
                </a:cubicBezTo>
                <a:cubicBezTo>
                  <a:pt x="402" y="19"/>
                  <a:pt x="403" y="23"/>
                  <a:pt x="400" y="25"/>
                </a:cubicBezTo>
                <a:cubicBezTo>
                  <a:pt x="397" y="23"/>
                  <a:pt x="397" y="23"/>
                  <a:pt x="397" y="23"/>
                </a:cubicBezTo>
                <a:cubicBezTo>
                  <a:pt x="397" y="27"/>
                  <a:pt x="397" y="27"/>
                  <a:pt x="397" y="27"/>
                </a:cubicBezTo>
                <a:cubicBezTo>
                  <a:pt x="392" y="27"/>
                  <a:pt x="394" y="23"/>
                  <a:pt x="391" y="20"/>
                </a:cubicBezTo>
                <a:cubicBezTo>
                  <a:pt x="391" y="21"/>
                  <a:pt x="393" y="23"/>
                  <a:pt x="391" y="24"/>
                </a:cubicBezTo>
                <a:cubicBezTo>
                  <a:pt x="388" y="25"/>
                  <a:pt x="389" y="20"/>
                  <a:pt x="388" y="19"/>
                </a:cubicBezTo>
                <a:cubicBezTo>
                  <a:pt x="387" y="21"/>
                  <a:pt x="386" y="21"/>
                  <a:pt x="386" y="23"/>
                </a:cubicBezTo>
                <a:cubicBezTo>
                  <a:pt x="386" y="21"/>
                  <a:pt x="383" y="19"/>
                  <a:pt x="383" y="17"/>
                </a:cubicBezTo>
                <a:cubicBezTo>
                  <a:pt x="382" y="21"/>
                  <a:pt x="382" y="21"/>
                  <a:pt x="382" y="21"/>
                </a:cubicBezTo>
                <a:cubicBezTo>
                  <a:pt x="377" y="22"/>
                  <a:pt x="382" y="17"/>
                  <a:pt x="379" y="16"/>
                </a:cubicBezTo>
                <a:cubicBezTo>
                  <a:pt x="382" y="12"/>
                  <a:pt x="382" y="12"/>
                  <a:pt x="382" y="12"/>
                </a:cubicBezTo>
                <a:cubicBezTo>
                  <a:pt x="377" y="10"/>
                  <a:pt x="373" y="11"/>
                  <a:pt x="369" y="9"/>
                </a:cubicBezTo>
                <a:cubicBezTo>
                  <a:pt x="313" y="7"/>
                  <a:pt x="245" y="0"/>
                  <a:pt x="189" y="4"/>
                </a:cubicBezTo>
                <a:cubicBezTo>
                  <a:pt x="71" y="13"/>
                  <a:pt x="71" y="13"/>
                  <a:pt x="71" y="13"/>
                </a:cubicBezTo>
                <a:cubicBezTo>
                  <a:pt x="17" y="20"/>
                  <a:pt x="17" y="20"/>
                  <a:pt x="17" y="20"/>
                </a:cubicBezTo>
                <a:cubicBezTo>
                  <a:pt x="10" y="25"/>
                  <a:pt x="5" y="32"/>
                  <a:pt x="0" y="38"/>
                </a:cubicBezTo>
                <a:cubicBezTo>
                  <a:pt x="2" y="43"/>
                  <a:pt x="3" y="49"/>
                  <a:pt x="7" y="54"/>
                </a:cubicBezTo>
                <a:cubicBezTo>
                  <a:pt x="10" y="57"/>
                  <a:pt x="14" y="56"/>
                  <a:pt x="15" y="63"/>
                </a:cubicBezTo>
                <a:cubicBezTo>
                  <a:pt x="46" y="75"/>
                  <a:pt x="83" y="75"/>
                  <a:pt x="114" y="73"/>
                </a:cubicBezTo>
                <a:cubicBezTo>
                  <a:pt x="117" y="73"/>
                  <a:pt x="118" y="75"/>
                  <a:pt x="121" y="72"/>
                </a:cubicBezTo>
                <a:cubicBezTo>
                  <a:pt x="167" y="71"/>
                  <a:pt x="212" y="67"/>
                  <a:pt x="256" y="68"/>
                </a:cubicBezTo>
                <a:cubicBezTo>
                  <a:pt x="284" y="69"/>
                  <a:pt x="316" y="69"/>
                  <a:pt x="342" y="65"/>
                </a:cubicBezTo>
                <a:cubicBezTo>
                  <a:pt x="343" y="66"/>
                  <a:pt x="343" y="66"/>
                  <a:pt x="343" y="67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54" y="61"/>
                  <a:pt x="363" y="70"/>
                  <a:pt x="365" y="61"/>
                </a:cubicBezTo>
                <a:cubicBezTo>
                  <a:pt x="367" y="62"/>
                  <a:pt x="370" y="57"/>
                  <a:pt x="371" y="63"/>
                </a:cubicBezTo>
                <a:cubicBezTo>
                  <a:pt x="373" y="59"/>
                  <a:pt x="373" y="59"/>
                  <a:pt x="373" y="59"/>
                </a:cubicBezTo>
                <a:cubicBezTo>
                  <a:pt x="374" y="59"/>
                  <a:pt x="376" y="62"/>
                  <a:pt x="375" y="61"/>
                </a:cubicBezTo>
                <a:cubicBezTo>
                  <a:pt x="379" y="57"/>
                  <a:pt x="384" y="60"/>
                  <a:pt x="386" y="56"/>
                </a:cubicBezTo>
                <a:cubicBezTo>
                  <a:pt x="388" y="58"/>
                  <a:pt x="388" y="58"/>
                  <a:pt x="388" y="58"/>
                </a:cubicBezTo>
                <a:cubicBezTo>
                  <a:pt x="388" y="57"/>
                  <a:pt x="388" y="57"/>
                  <a:pt x="389" y="57"/>
                </a:cubicBezTo>
                <a:cubicBezTo>
                  <a:pt x="389" y="56"/>
                  <a:pt x="389" y="55"/>
                  <a:pt x="390" y="54"/>
                </a:cubicBezTo>
                <a:cubicBezTo>
                  <a:pt x="391" y="58"/>
                  <a:pt x="393" y="56"/>
                  <a:pt x="395" y="57"/>
                </a:cubicBezTo>
                <a:cubicBezTo>
                  <a:pt x="396" y="51"/>
                  <a:pt x="401" y="58"/>
                  <a:pt x="402" y="52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3"/>
                  <a:pt x="412" y="56"/>
                  <a:pt x="415" y="51"/>
                </a:cubicBezTo>
                <a:cubicBezTo>
                  <a:pt x="415" y="51"/>
                  <a:pt x="415" y="50"/>
                  <a:pt x="415" y="49"/>
                </a:cubicBezTo>
                <a:cubicBezTo>
                  <a:pt x="414" y="50"/>
                  <a:pt x="414" y="50"/>
                  <a:pt x="414" y="50"/>
                </a:cubicBezTo>
                <a:cubicBezTo>
                  <a:pt x="412" y="52"/>
                  <a:pt x="412" y="52"/>
                  <a:pt x="410" y="50"/>
                </a:cubicBezTo>
                <a:cubicBezTo>
                  <a:pt x="406" y="53"/>
                  <a:pt x="403" y="49"/>
                  <a:pt x="399" y="52"/>
                </a:cubicBezTo>
                <a:cubicBezTo>
                  <a:pt x="397" y="50"/>
                  <a:pt x="400" y="47"/>
                  <a:pt x="400" y="45"/>
                </a:cubicBezTo>
                <a:cubicBezTo>
                  <a:pt x="401" y="52"/>
                  <a:pt x="407" y="44"/>
                  <a:pt x="408" y="49"/>
                </a:cubicBezTo>
                <a:cubicBezTo>
                  <a:pt x="408" y="46"/>
                  <a:pt x="408" y="46"/>
                  <a:pt x="408" y="46"/>
                </a:cubicBezTo>
                <a:cubicBezTo>
                  <a:pt x="409" y="48"/>
                  <a:pt x="410" y="48"/>
                  <a:pt x="412" y="46"/>
                </a:cubicBezTo>
                <a:cubicBezTo>
                  <a:pt x="417" y="47"/>
                  <a:pt x="425" y="46"/>
                  <a:pt x="430" y="42"/>
                </a:cubicBezTo>
                <a:cubicBezTo>
                  <a:pt x="431" y="46"/>
                  <a:pt x="433" y="43"/>
                  <a:pt x="434" y="43"/>
                </a:cubicBezTo>
                <a:cubicBezTo>
                  <a:pt x="434" y="42"/>
                  <a:pt x="433" y="42"/>
                  <a:pt x="434" y="41"/>
                </a:cubicBezTo>
                <a:cubicBezTo>
                  <a:pt x="440" y="41"/>
                  <a:pt x="440" y="41"/>
                  <a:pt x="440" y="41"/>
                </a:cubicBezTo>
                <a:cubicBezTo>
                  <a:pt x="441" y="37"/>
                  <a:pt x="439" y="41"/>
                  <a:pt x="438" y="38"/>
                </a:cubicBezTo>
                <a:close/>
                <a:moveTo>
                  <a:pt x="131" y="22"/>
                </a:moveTo>
                <a:cubicBezTo>
                  <a:pt x="130" y="21"/>
                  <a:pt x="130" y="21"/>
                  <a:pt x="130" y="21"/>
                </a:cubicBezTo>
                <a:cubicBezTo>
                  <a:pt x="132" y="21"/>
                  <a:pt x="134" y="20"/>
                  <a:pt x="136" y="20"/>
                </a:cubicBezTo>
                <a:cubicBezTo>
                  <a:pt x="136" y="23"/>
                  <a:pt x="133" y="20"/>
                  <a:pt x="131" y="22"/>
                </a:cubicBezTo>
                <a:close/>
                <a:moveTo>
                  <a:pt x="139" y="25"/>
                </a:moveTo>
                <a:cubicBezTo>
                  <a:pt x="137" y="24"/>
                  <a:pt x="137" y="24"/>
                  <a:pt x="137" y="24"/>
                </a:cubicBezTo>
                <a:cubicBezTo>
                  <a:pt x="140" y="24"/>
                  <a:pt x="140" y="24"/>
                  <a:pt x="140" y="24"/>
                </a:cubicBezTo>
                <a:lnTo>
                  <a:pt x="139" y="25"/>
                </a:lnTo>
                <a:close/>
                <a:moveTo>
                  <a:pt x="152" y="24"/>
                </a:moveTo>
                <a:cubicBezTo>
                  <a:pt x="154" y="23"/>
                  <a:pt x="152" y="20"/>
                  <a:pt x="152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4"/>
                  <a:pt x="156" y="23"/>
                  <a:pt x="157" y="23"/>
                </a:cubicBezTo>
                <a:cubicBezTo>
                  <a:pt x="159" y="21"/>
                  <a:pt x="155" y="18"/>
                  <a:pt x="159" y="16"/>
                </a:cubicBezTo>
                <a:cubicBezTo>
                  <a:pt x="159" y="23"/>
                  <a:pt x="159" y="23"/>
                  <a:pt x="159" y="23"/>
                </a:cubicBezTo>
                <a:cubicBezTo>
                  <a:pt x="160" y="22"/>
                  <a:pt x="161" y="22"/>
                  <a:pt x="163" y="22"/>
                </a:cubicBezTo>
                <a:cubicBezTo>
                  <a:pt x="160" y="25"/>
                  <a:pt x="155" y="22"/>
                  <a:pt x="152" y="24"/>
                </a:cubicBezTo>
                <a:close/>
                <a:moveTo>
                  <a:pt x="170" y="22"/>
                </a:moveTo>
                <a:cubicBezTo>
                  <a:pt x="170" y="22"/>
                  <a:pt x="170" y="22"/>
                  <a:pt x="170" y="22"/>
                </a:cubicBezTo>
                <a:cubicBezTo>
                  <a:pt x="168" y="23"/>
                  <a:pt x="165" y="23"/>
                  <a:pt x="164" y="23"/>
                </a:cubicBezTo>
                <a:cubicBezTo>
                  <a:pt x="166" y="23"/>
                  <a:pt x="170" y="21"/>
                  <a:pt x="169" y="17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1" y="22"/>
                  <a:pt x="171" y="22"/>
                  <a:pt x="172" y="22"/>
                </a:cubicBezTo>
                <a:lnTo>
                  <a:pt x="170" y="22"/>
                </a:lnTo>
                <a:close/>
                <a:moveTo>
                  <a:pt x="177" y="22"/>
                </a:moveTo>
                <a:cubicBezTo>
                  <a:pt x="180" y="21"/>
                  <a:pt x="180" y="21"/>
                  <a:pt x="180" y="21"/>
                </a:cubicBezTo>
                <a:cubicBezTo>
                  <a:pt x="181" y="21"/>
                  <a:pt x="181" y="21"/>
                  <a:pt x="181" y="21"/>
                </a:cubicBezTo>
                <a:lnTo>
                  <a:pt x="177" y="22"/>
                </a:lnTo>
                <a:close/>
                <a:moveTo>
                  <a:pt x="266" y="13"/>
                </a:moveTo>
                <a:cubicBezTo>
                  <a:pt x="267" y="13"/>
                  <a:pt x="268" y="12"/>
                  <a:pt x="268" y="14"/>
                </a:cubicBezTo>
                <a:cubicBezTo>
                  <a:pt x="266" y="13"/>
                  <a:pt x="266" y="13"/>
                  <a:pt x="266" y="13"/>
                </a:cubicBezTo>
                <a:close/>
                <a:moveTo>
                  <a:pt x="203" y="14"/>
                </a:moveTo>
                <a:cubicBezTo>
                  <a:pt x="204" y="15"/>
                  <a:pt x="205" y="16"/>
                  <a:pt x="204" y="17"/>
                </a:cubicBezTo>
                <a:cubicBezTo>
                  <a:pt x="204" y="19"/>
                  <a:pt x="203" y="17"/>
                  <a:pt x="202" y="16"/>
                </a:cubicBezTo>
                <a:lnTo>
                  <a:pt x="203" y="14"/>
                </a:lnTo>
                <a:close/>
                <a:moveTo>
                  <a:pt x="191" y="22"/>
                </a:moveTo>
                <a:cubicBezTo>
                  <a:pt x="192" y="21"/>
                  <a:pt x="192" y="21"/>
                  <a:pt x="192" y="21"/>
                </a:cubicBezTo>
                <a:cubicBezTo>
                  <a:pt x="195" y="21"/>
                  <a:pt x="195" y="21"/>
                  <a:pt x="195" y="21"/>
                </a:cubicBezTo>
                <a:lnTo>
                  <a:pt x="191" y="22"/>
                </a:lnTo>
                <a:close/>
                <a:moveTo>
                  <a:pt x="194" y="17"/>
                </a:moveTo>
                <a:cubicBezTo>
                  <a:pt x="193" y="16"/>
                  <a:pt x="193" y="16"/>
                  <a:pt x="193" y="16"/>
                </a:cubicBezTo>
                <a:cubicBezTo>
                  <a:pt x="194" y="17"/>
                  <a:pt x="195" y="15"/>
                  <a:pt x="196" y="16"/>
                </a:cubicBezTo>
                <a:cubicBezTo>
                  <a:pt x="195" y="17"/>
                  <a:pt x="195" y="18"/>
                  <a:pt x="194" y="17"/>
                </a:cubicBezTo>
                <a:close/>
                <a:moveTo>
                  <a:pt x="197" y="21"/>
                </a:moveTo>
                <a:cubicBezTo>
                  <a:pt x="201" y="21"/>
                  <a:pt x="201" y="21"/>
                  <a:pt x="201" y="21"/>
                </a:cubicBezTo>
                <a:cubicBezTo>
                  <a:pt x="197" y="21"/>
                  <a:pt x="197" y="21"/>
                  <a:pt x="197" y="21"/>
                </a:cubicBezTo>
                <a:close/>
                <a:moveTo>
                  <a:pt x="206" y="29"/>
                </a:moveTo>
                <a:cubicBezTo>
                  <a:pt x="204" y="30"/>
                  <a:pt x="202" y="29"/>
                  <a:pt x="199" y="29"/>
                </a:cubicBezTo>
                <a:cubicBezTo>
                  <a:pt x="204" y="28"/>
                  <a:pt x="210" y="27"/>
                  <a:pt x="214" y="28"/>
                </a:cubicBezTo>
                <a:cubicBezTo>
                  <a:pt x="213" y="31"/>
                  <a:pt x="209" y="27"/>
                  <a:pt x="206" y="29"/>
                </a:cubicBezTo>
                <a:close/>
                <a:moveTo>
                  <a:pt x="207" y="21"/>
                </a:moveTo>
                <a:cubicBezTo>
                  <a:pt x="210" y="21"/>
                  <a:pt x="208" y="17"/>
                  <a:pt x="208" y="15"/>
                </a:cubicBezTo>
                <a:cubicBezTo>
                  <a:pt x="212" y="15"/>
                  <a:pt x="209" y="18"/>
                  <a:pt x="210" y="21"/>
                </a:cubicBezTo>
                <a:cubicBezTo>
                  <a:pt x="212" y="21"/>
                  <a:pt x="211" y="17"/>
                  <a:pt x="212" y="19"/>
                </a:cubicBezTo>
                <a:cubicBezTo>
                  <a:pt x="213" y="23"/>
                  <a:pt x="216" y="20"/>
                  <a:pt x="218" y="20"/>
                </a:cubicBezTo>
                <a:cubicBezTo>
                  <a:pt x="218" y="19"/>
                  <a:pt x="218" y="19"/>
                  <a:pt x="218" y="19"/>
                </a:cubicBezTo>
                <a:cubicBezTo>
                  <a:pt x="220" y="21"/>
                  <a:pt x="220" y="21"/>
                  <a:pt x="220" y="21"/>
                </a:cubicBezTo>
                <a:lnTo>
                  <a:pt x="207" y="21"/>
                </a:lnTo>
                <a:close/>
                <a:moveTo>
                  <a:pt x="223" y="29"/>
                </a:moveTo>
                <a:cubicBezTo>
                  <a:pt x="224" y="27"/>
                  <a:pt x="226" y="28"/>
                  <a:pt x="228" y="28"/>
                </a:cubicBezTo>
                <a:cubicBezTo>
                  <a:pt x="226" y="30"/>
                  <a:pt x="225" y="29"/>
                  <a:pt x="223" y="29"/>
                </a:cubicBezTo>
                <a:close/>
                <a:moveTo>
                  <a:pt x="229" y="20"/>
                </a:moveTo>
                <a:cubicBezTo>
                  <a:pt x="229" y="20"/>
                  <a:pt x="229" y="20"/>
                  <a:pt x="229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32" y="20"/>
                  <a:pt x="235" y="20"/>
                  <a:pt x="237" y="18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36" y="22"/>
                  <a:pt x="230" y="20"/>
                  <a:pt x="229" y="20"/>
                </a:cubicBezTo>
                <a:close/>
                <a:moveTo>
                  <a:pt x="242" y="20"/>
                </a:moveTo>
                <a:cubicBezTo>
                  <a:pt x="242" y="20"/>
                  <a:pt x="243" y="20"/>
                  <a:pt x="243" y="20"/>
                </a:cubicBezTo>
                <a:cubicBezTo>
                  <a:pt x="244" y="20"/>
                  <a:pt x="245" y="19"/>
                  <a:pt x="245" y="17"/>
                </a:cubicBezTo>
                <a:cubicBezTo>
                  <a:pt x="247" y="18"/>
                  <a:pt x="247" y="21"/>
                  <a:pt x="250" y="20"/>
                </a:cubicBezTo>
                <a:cubicBezTo>
                  <a:pt x="247" y="22"/>
                  <a:pt x="245" y="21"/>
                  <a:pt x="243" y="20"/>
                </a:cubicBezTo>
                <a:cubicBezTo>
                  <a:pt x="242" y="21"/>
                  <a:pt x="242" y="21"/>
                  <a:pt x="242" y="20"/>
                </a:cubicBezTo>
                <a:close/>
                <a:moveTo>
                  <a:pt x="257" y="14"/>
                </a:moveTo>
                <a:cubicBezTo>
                  <a:pt x="256" y="12"/>
                  <a:pt x="256" y="12"/>
                  <a:pt x="256" y="12"/>
                </a:cubicBezTo>
                <a:cubicBezTo>
                  <a:pt x="257" y="12"/>
                  <a:pt x="257" y="12"/>
                  <a:pt x="257" y="12"/>
                </a:cubicBezTo>
                <a:lnTo>
                  <a:pt x="257" y="14"/>
                </a:lnTo>
                <a:close/>
                <a:moveTo>
                  <a:pt x="258" y="21"/>
                </a:moveTo>
                <a:cubicBezTo>
                  <a:pt x="259" y="21"/>
                  <a:pt x="260" y="19"/>
                  <a:pt x="260" y="21"/>
                </a:cubicBezTo>
                <a:lnTo>
                  <a:pt x="258" y="21"/>
                </a:lnTo>
                <a:close/>
                <a:moveTo>
                  <a:pt x="263" y="16"/>
                </a:moveTo>
                <a:cubicBezTo>
                  <a:pt x="262" y="18"/>
                  <a:pt x="262" y="18"/>
                  <a:pt x="262" y="18"/>
                </a:cubicBezTo>
                <a:cubicBezTo>
                  <a:pt x="261" y="16"/>
                  <a:pt x="261" y="16"/>
                  <a:pt x="261" y="16"/>
                </a:cubicBezTo>
                <a:cubicBezTo>
                  <a:pt x="261" y="15"/>
                  <a:pt x="262" y="16"/>
                  <a:pt x="263" y="16"/>
                </a:cubicBezTo>
                <a:close/>
                <a:moveTo>
                  <a:pt x="262" y="21"/>
                </a:moveTo>
                <a:cubicBezTo>
                  <a:pt x="263" y="20"/>
                  <a:pt x="264" y="20"/>
                  <a:pt x="266" y="21"/>
                </a:cubicBezTo>
                <a:cubicBezTo>
                  <a:pt x="267" y="21"/>
                  <a:pt x="268" y="21"/>
                  <a:pt x="269" y="21"/>
                </a:cubicBezTo>
                <a:cubicBezTo>
                  <a:pt x="269" y="21"/>
                  <a:pt x="269" y="21"/>
                  <a:pt x="270" y="21"/>
                </a:cubicBezTo>
                <a:cubicBezTo>
                  <a:pt x="269" y="21"/>
                  <a:pt x="269" y="21"/>
                  <a:pt x="269" y="21"/>
                </a:cubicBezTo>
                <a:cubicBezTo>
                  <a:pt x="268" y="21"/>
                  <a:pt x="267" y="21"/>
                  <a:pt x="266" y="21"/>
                </a:cubicBezTo>
                <a:cubicBezTo>
                  <a:pt x="264" y="20"/>
                  <a:pt x="263" y="20"/>
                  <a:pt x="262" y="21"/>
                </a:cubicBezTo>
                <a:close/>
                <a:moveTo>
                  <a:pt x="273" y="23"/>
                </a:moveTo>
                <a:cubicBezTo>
                  <a:pt x="274" y="21"/>
                  <a:pt x="271" y="16"/>
                  <a:pt x="273" y="14"/>
                </a:cubicBezTo>
                <a:cubicBezTo>
                  <a:pt x="274" y="15"/>
                  <a:pt x="272" y="20"/>
                  <a:pt x="274" y="21"/>
                </a:cubicBezTo>
                <a:lnTo>
                  <a:pt x="273" y="23"/>
                </a:lnTo>
                <a:close/>
                <a:moveTo>
                  <a:pt x="291" y="21"/>
                </a:moveTo>
                <a:cubicBezTo>
                  <a:pt x="289" y="22"/>
                  <a:pt x="289" y="22"/>
                  <a:pt x="289" y="22"/>
                </a:cubicBezTo>
                <a:cubicBezTo>
                  <a:pt x="289" y="20"/>
                  <a:pt x="291" y="19"/>
                  <a:pt x="290" y="17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94" y="9"/>
                  <a:pt x="291" y="17"/>
                  <a:pt x="291" y="21"/>
                </a:cubicBezTo>
                <a:close/>
                <a:moveTo>
                  <a:pt x="308" y="19"/>
                </a:moveTo>
                <a:cubicBezTo>
                  <a:pt x="307" y="14"/>
                  <a:pt x="307" y="14"/>
                  <a:pt x="307" y="14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8" y="16"/>
                  <a:pt x="309" y="17"/>
                  <a:pt x="310" y="18"/>
                </a:cubicBezTo>
                <a:cubicBezTo>
                  <a:pt x="310" y="18"/>
                  <a:pt x="310" y="18"/>
                  <a:pt x="310" y="18"/>
                </a:cubicBezTo>
                <a:cubicBezTo>
                  <a:pt x="310" y="18"/>
                  <a:pt x="310" y="19"/>
                  <a:pt x="310" y="18"/>
                </a:cubicBezTo>
                <a:cubicBezTo>
                  <a:pt x="309" y="18"/>
                  <a:pt x="308" y="18"/>
                  <a:pt x="308" y="19"/>
                </a:cubicBezTo>
                <a:close/>
                <a:moveTo>
                  <a:pt x="321" y="41"/>
                </a:moveTo>
                <a:cubicBezTo>
                  <a:pt x="320" y="40"/>
                  <a:pt x="320" y="40"/>
                  <a:pt x="320" y="40"/>
                </a:cubicBezTo>
                <a:cubicBezTo>
                  <a:pt x="320" y="37"/>
                  <a:pt x="320" y="37"/>
                  <a:pt x="320" y="37"/>
                </a:cubicBezTo>
                <a:cubicBezTo>
                  <a:pt x="321" y="37"/>
                  <a:pt x="321" y="37"/>
                  <a:pt x="321" y="38"/>
                </a:cubicBezTo>
                <a:cubicBezTo>
                  <a:pt x="321" y="39"/>
                  <a:pt x="321" y="40"/>
                  <a:pt x="321" y="41"/>
                </a:cubicBezTo>
                <a:close/>
                <a:moveTo>
                  <a:pt x="363" y="17"/>
                </a:moveTo>
                <a:cubicBezTo>
                  <a:pt x="363" y="14"/>
                  <a:pt x="363" y="14"/>
                  <a:pt x="363" y="14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3" y="15"/>
                  <a:pt x="363" y="16"/>
                  <a:pt x="363" y="17"/>
                </a:cubicBezTo>
                <a:close/>
                <a:moveTo>
                  <a:pt x="368" y="16"/>
                </a:moveTo>
                <a:cubicBezTo>
                  <a:pt x="367" y="18"/>
                  <a:pt x="369" y="19"/>
                  <a:pt x="368" y="22"/>
                </a:cubicBezTo>
                <a:cubicBezTo>
                  <a:pt x="367" y="22"/>
                  <a:pt x="367" y="20"/>
                  <a:pt x="366" y="19"/>
                </a:cubicBezTo>
                <a:lnTo>
                  <a:pt x="368" y="16"/>
                </a:lnTo>
                <a:close/>
                <a:moveTo>
                  <a:pt x="366" y="39"/>
                </a:moveTo>
                <a:cubicBezTo>
                  <a:pt x="369" y="37"/>
                  <a:pt x="369" y="37"/>
                  <a:pt x="369" y="37"/>
                </a:cubicBezTo>
                <a:cubicBezTo>
                  <a:pt x="374" y="38"/>
                  <a:pt x="374" y="38"/>
                  <a:pt x="374" y="38"/>
                </a:cubicBezTo>
                <a:lnTo>
                  <a:pt x="366" y="39"/>
                </a:lnTo>
                <a:close/>
                <a:moveTo>
                  <a:pt x="376" y="20"/>
                </a:moveTo>
                <a:cubicBezTo>
                  <a:pt x="374" y="20"/>
                  <a:pt x="376" y="16"/>
                  <a:pt x="374" y="16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71" y="19"/>
                  <a:pt x="372" y="17"/>
                  <a:pt x="372" y="15"/>
                </a:cubicBezTo>
                <a:cubicBezTo>
                  <a:pt x="375" y="10"/>
                  <a:pt x="378" y="17"/>
                  <a:pt x="376" y="20"/>
                </a:cubicBezTo>
                <a:close/>
                <a:moveTo>
                  <a:pt x="397" y="39"/>
                </a:moveTo>
                <a:cubicBezTo>
                  <a:pt x="397" y="38"/>
                  <a:pt x="397" y="37"/>
                  <a:pt x="397" y="36"/>
                </a:cubicBezTo>
                <a:cubicBezTo>
                  <a:pt x="395" y="41"/>
                  <a:pt x="389" y="32"/>
                  <a:pt x="389" y="40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87" y="43"/>
                  <a:pt x="383" y="39"/>
                  <a:pt x="381" y="39"/>
                </a:cubicBezTo>
                <a:cubicBezTo>
                  <a:pt x="381" y="37"/>
                  <a:pt x="381" y="37"/>
                  <a:pt x="381" y="37"/>
                </a:cubicBezTo>
                <a:cubicBezTo>
                  <a:pt x="382" y="37"/>
                  <a:pt x="382" y="37"/>
                  <a:pt x="383" y="38"/>
                </a:cubicBezTo>
                <a:cubicBezTo>
                  <a:pt x="385" y="37"/>
                  <a:pt x="384" y="33"/>
                  <a:pt x="385" y="35"/>
                </a:cubicBezTo>
                <a:cubicBezTo>
                  <a:pt x="386" y="36"/>
                  <a:pt x="388" y="36"/>
                  <a:pt x="390" y="36"/>
                </a:cubicBezTo>
                <a:cubicBezTo>
                  <a:pt x="394" y="32"/>
                  <a:pt x="394" y="32"/>
                  <a:pt x="394" y="32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6" y="36"/>
                  <a:pt x="396" y="36"/>
                  <a:pt x="396" y="36"/>
                </a:cubicBezTo>
                <a:cubicBezTo>
                  <a:pt x="396" y="31"/>
                  <a:pt x="396" y="31"/>
                  <a:pt x="396" y="31"/>
                </a:cubicBezTo>
                <a:cubicBezTo>
                  <a:pt x="399" y="31"/>
                  <a:pt x="399" y="31"/>
                  <a:pt x="399" y="31"/>
                </a:cubicBezTo>
                <a:cubicBezTo>
                  <a:pt x="398" y="32"/>
                  <a:pt x="398" y="33"/>
                  <a:pt x="398" y="34"/>
                </a:cubicBezTo>
                <a:cubicBezTo>
                  <a:pt x="399" y="36"/>
                  <a:pt x="399" y="36"/>
                  <a:pt x="399" y="36"/>
                </a:cubicBezTo>
                <a:lnTo>
                  <a:pt x="397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"/>
          <p:cNvSpPr>
            <a:spLocks/>
          </p:cNvSpPr>
          <p:nvPr/>
        </p:nvSpPr>
        <p:spPr bwMode="auto">
          <a:xfrm>
            <a:off x="9626601" y="3419928"/>
            <a:ext cx="1739900" cy="484188"/>
          </a:xfrm>
          <a:custGeom>
            <a:avLst/>
            <a:gdLst>
              <a:gd name="T0" fmla="*/ 427 w 463"/>
              <a:gd name="T1" fmla="*/ 37 h 129"/>
              <a:gd name="T2" fmla="*/ 416 w 463"/>
              <a:gd name="T3" fmla="*/ 32 h 129"/>
              <a:gd name="T4" fmla="*/ 383 w 463"/>
              <a:gd name="T5" fmla="*/ 31 h 129"/>
              <a:gd name="T6" fmla="*/ 349 w 463"/>
              <a:gd name="T7" fmla="*/ 28 h 129"/>
              <a:gd name="T8" fmla="*/ 291 w 463"/>
              <a:gd name="T9" fmla="*/ 30 h 129"/>
              <a:gd name="T10" fmla="*/ 261 w 463"/>
              <a:gd name="T11" fmla="*/ 24 h 129"/>
              <a:gd name="T12" fmla="*/ 244 w 463"/>
              <a:gd name="T13" fmla="*/ 16 h 129"/>
              <a:gd name="T14" fmla="*/ 228 w 463"/>
              <a:gd name="T15" fmla="*/ 8 h 129"/>
              <a:gd name="T16" fmla="*/ 210 w 463"/>
              <a:gd name="T17" fmla="*/ 5 h 129"/>
              <a:gd name="T18" fmla="*/ 142 w 463"/>
              <a:gd name="T19" fmla="*/ 17 h 129"/>
              <a:gd name="T20" fmla="*/ 37 w 463"/>
              <a:gd name="T21" fmla="*/ 49 h 129"/>
              <a:gd name="T22" fmla="*/ 15 w 463"/>
              <a:gd name="T23" fmla="*/ 50 h 129"/>
              <a:gd name="T24" fmla="*/ 3 w 463"/>
              <a:gd name="T25" fmla="*/ 54 h 129"/>
              <a:gd name="T26" fmla="*/ 6 w 463"/>
              <a:gd name="T27" fmla="*/ 60 h 129"/>
              <a:gd name="T28" fmla="*/ 2 w 463"/>
              <a:gd name="T29" fmla="*/ 62 h 129"/>
              <a:gd name="T30" fmla="*/ 4 w 463"/>
              <a:gd name="T31" fmla="*/ 68 h 129"/>
              <a:gd name="T32" fmla="*/ 8 w 463"/>
              <a:gd name="T33" fmla="*/ 68 h 129"/>
              <a:gd name="T34" fmla="*/ 8 w 463"/>
              <a:gd name="T35" fmla="*/ 70 h 129"/>
              <a:gd name="T36" fmla="*/ 14 w 463"/>
              <a:gd name="T37" fmla="*/ 75 h 129"/>
              <a:gd name="T38" fmla="*/ 18 w 463"/>
              <a:gd name="T39" fmla="*/ 81 h 129"/>
              <a:gd name="T40" fmla="*/ 19 w 463"/>
              <a:gd name="T41" fmla="*/ 91 h 129"/>
              <a:gd name="T42" fmla="*/ 38 w 463"/>
              <a:gd name="T43" fmla="*/ 103 h 129"/>
              <a:gd name="T44" fmla="*/ 135 w 463"/>
              <a:gd name="T45" fmla="*/ 112 h 129"/>
              <a:gd name="T46" fmla="*/ 185 w 463"/>
              <a:gd name="T47" fmla="*/ 119 h 129"/>
              <a:gd name="T48" fmla="*/ 226 w 463"/>
              <a:gd name="T49" fmla="*/ 121 h 129"/>
              <a:gd name="T50" fmla="*/ 241 w 463"/>
              <a:gd name="T51" fmla="*/ 124 h 129"/>
              <a:gd name="T52" fmla="*/ 234 w 463"/>
              <a:gd name="T53" fmla="*/ 119 h 129"/>
              <a:gd name="T54" fmla="*/ 248 w 463"/>
              <a:gd name="T55" fmla="*/ 119 h 129"/>
              <a:gd name="T56" fmla="*/ 266 w 463"/>
              <a:gd name="T57" fmla="*/ 118 h 129"/>
              <a:gd name="T58" fmla="*/ 276 w 463"/>
              <a:gd name="T59" fmla="*/ 117 h 129"/>
              <a:gd name="T60" fmla="*/ 284 w 463"/>
              <a:gd name="T61" fmla="*/ 119 h 129"/>
              <a:gd name="T62" fmla="*/ 319 w 463"/>
              <a:gd name="T63" fmla="*/ 117 h 129"/>
              <a:gd name="T64" fmla="*/ 339 w 463"/>
              <a:gd name="T65" fmla="*/ 110 h 129"/>
              <a:gd name="T66" fmla="*/ 337 w 463"/>
              <a:gd name="T67" fmla="*/ 110 h 129"/>
              <a:gd name="T68" fmla="*/ 338 w 463"/>
              <a:gd name="T69" fmla="*/ 109 h 129"/>
              <a:gd name="T70" fmla="*/ 349 w 463"/>
              <a:gd name="T71" fmla="*/ 105 h 129"/>
              <a:gd name="T72" fmla="*/ 373 w 463"/>
              <a:gd name="T73" fmla="*/ 94 h 129"/>
              <a:gd name="T74" fmla="*/ 373 w 463"/>
              <a:gd name="T75" fmla="*/ 95 h 129"/>
              <a:gd name="T76" fmla="*/ 387 w 463"/>
              <a:gd name="T77" fmla="*/ 90 h 129"/>
              <a:gd name="T78" fmla="*/ 386 w 463"/>
              <a:gd name="T79" fmla="*/ 90 h 129"/>
              <a:gd name="T80" fmla="*/ 387 w 463"/>
              <a:gd name="T81" fmla="*/ 89 h 129"/>
              <a:gd name="T82" fmla="*/ 447 w 463"/>
              <a:gd name="T83" fmla="*/ 75 h 129"/>
              <a:gd name="T84" fmla="*/ 448 w 463"/>
              <a:gd name="T85" fmla="*/ 73 h 129"/>
              <a:gd name="T86" fmla="*/ 453 w 463"/>
              <a:gd name="T87" fmla="*/ 67 h 129"/>
              <a:gd name="T88" fmla="*/ 463 w 463"/>
              <a:gd name="T89" fmla="*/ 59 h 129"/>
              <a:gd name="T90" fmla="*/ 427 w 463"/>
              <a:gd name="T91" fmla="*/ 3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3" h="129">
                <a:moveTo>
                  <a:pt x="427" y="37"/>
                </a:moveTo>
                <a:cubicBezTo>
                  <a:pt x="424" y="35"/>
                  <a:pt x="416" y="35"/>
                  <a:pt x="416" y="32"/>
                </a:cubicBezTo>
                <a:cubicBezTo>
                  <a:pt x="405" y="31"/>
                  <a:pt x="394" y="31"/>
                  <a:pt x="383" y="31"/>
                </a:cubicBezTo>
                <a:cubicBezTo>
                  <a:pt x="375" y="26"/>
                  <a:pt x="360" y="28"/>
                  <a:pt x="349" y="28"/>
                </a:cubicBezTo>
                <a:cubicBezTo>
                  <a:pt x="330" y="27"/>
                  <a:pt x="310" y="29"/>
                  <a:pt x="291" y="30"/>
                </a:cubicBezTo>
                <a:cubicBezTo>
                  <a:pt x="281" y="28"/>
                  <a:pt x="264" y="31"/>
                  <a:pt x="261" y="24"/>
                </a:cubicBezTo>
                <a:cubicBezTo>
                  <a:pt x="253" y="23"/>
                  <a:pt x="251" y="18"/>
                  <a:pt x="244" y="16"/>
                </a:cubicBezTo>
                <a:cubicBezTo>
                  <a:pt x="242" y="12"/>
                  <a:pt x="230" y="12"/>
                  <a:pt x="228" y="8"/>
                </a:cubicBezTo>
                <a:cubicBezTo>
                  <a:pt x="218" y="9"/>
                  <a:pt x="222" y="0"/>
                  <a:pt x="210" y="5"/>
                </a:cubicBezTo>
                <a:cubicBezTo>
                  <a:pt x="188" y="10"/>
                  <a:pt x="165" y="11"/>
                  <a:pt x="142" y="17"/>
                </a:cubicBezTo>
                <a:cubicBezTo>
                  <a:pt x="102" y="24"/>
                  <a:pt x="76" y="40"/>
                  <a:pt x="37" y="49"/>
                </a:cubicBezTo>
                <a:cubicBezTo>
                  <a:pt x="15" y="50"/>
                  <a:pt x="15" y="50"/>
                  <a:pt x="15" y="50"/>
                </a:cubicBezTo>
                <a:cubicBezTo>
                  <a:pt x="11" y="51"/>
                  <a:pt x="9" y="55"/>
                  <a:pt x="3" y="54"/>
                </a:cubicBezTo>
                <a:cubicBezTo>
                  <a:pt x="8" y="55"/>
                  <a:pt x="4" y="57"/>
                  <a:pt x="6" y="60"/>
                </a:cubicBezTo>
                <a:cubicBezTo>
                  <a:pt x="5" y="61"/>
                  <a:pt x="4" y="61"/>
                  <a:pt x="2" y="62"/>
                </a:cubicBezTo>
                <a:cubicBezTo>
                  <a:pt x="7" y="64"/>
                  <a:pt x="0" y="67"/>
                  <a:pt x="4" y="68"/>
                </a:cubicBezTo>
                <a:cubicBezTo>
                  <a:pt x="4" y="67"/>
                  <a:pt x="6" y="67"/>
                  <a:pt x="8" y="68"/>
                </a:cubicBezTo>
                <a:cubicBezTo>
                  <a:pt x="9" y="68"/>
                  <a:pt x="10" y="69"/>
                  <a:pt x="8" y="70"/>
                </a:cubicBezTo>
                <a:cubicBezTo>
                  <a:pt x="10" y="72"/>
                  <a:pt x="7" y="75"/>
                  <a:pt x="14" y="75"/>
                </a:cubicBezTo>
                <a:cubicBezTo>
                  <a:pt x="19" y="76"/>
                  <a:pt x="17" y="79"/>
                  <a:pt x="18" y="81"/>
                </a:cubicBezTo>
                <a:cubicBezTo>
                  <a:pt x="15" y="84"/>
                  <a:pt x="21" y="88"/>
                  <a:pt x="19" y="91"/>
                </a:cubicBezTo>
                <a:cubicBezTo>
                  <a:pt x="22" y="96"/>
                  <a:pt x="24" y="103"/>
                  <a:pt x="38" y="103"/>
                </a:cubicBezTo>
                <a:cubicBezTo>
                  <a:pt x="69" y="106"/>
                  <a:pt x="103" y="112"/>
                  <a:pt x="135" y="112"/>
                </a:cubicBezTo>
                <a:cubicBezTo>
                  <a:pt x="153" y="112"/>
                  <a:pt x="168" y="118"/>
                  <a:pt x="185" y="119"/>
                </a:cubicBezTo>
                <a:cubicBezTo>
                  <a:pt x="200" y="119"/>
                  <a:pt x="213" y="129"/>
                  <a:pt x="226" y="121"/>
                </a:cubicBezTo>
                <a:cubicBezTo>
                  <a:pt x="230" y="122"/>
                  <a:pt x="237" y="122"/>
                  <a:pt x="241" y="124"/>
                </a:cubicBezTo>
                <a:cubicBezTo>
                  <a:pt x="243" y="121"/>
                  <a:pt x="234" y="121"/>
                  <a:pt x="234" y="119"/>
                </a:cubicBezTo>
                <a:cubicBezTo>
                  <a:pt x="239" y="118"/>
                  <a:pt x="243" y="121"/>
                  <a:pt x="248" y="119"/>
                </a:cubicBezTo>
                <a:cubicBezTo>
                  <a:pt x="254" y="120"/>
                  <a:pt x="260" y="117"/>
                  <a:pt x="266" y="118"/>
                </a:cubicBezTo>
                <a:cubicBezTo>
                  <a:pt x="269" y="114"/>
                  <a:pt x="271" y="120"/>
                  <a:pt x="276" y="117"/>
                </a:cubicBezTo>
                <a:cubicBezTo>
                  <a:pt x="276" y="119"/>
                  <a:pt x="281" y="117"/>
                  <a:pt x="284" y="119"/>
                </a:cubicBezTo>
                <a:cubicBezTo>
                  <a:pt x="296" y="114"/>
                  <a:pt x="307" y="117"/>
                  <a:pt x="319" y="117"/>
                </a:cubicBezTo>
                <a:cubicBezTo>
                  <a:pt x="329" y="117"/>
                  <a:pt x="331" y="111"/>
                  <a:pt x="339" y="110"/>
                </a:cubicBezTo>
                <a:cubicBezTo>
                  <a:pt x="337" y="110"/>
                  <a:pt x="337" y="110"/>
                  <a:pt x="337" y="110"/>
                </a:cubicBezTo>
                <a:cubicBezTo>
                  <a:pt x="338" y="109"/>
                  <a:pt x="338" y="109"/>
                  <a:pt x="338" y="109"/>
                </a:cubicBezTo>
                <a:cubicBezTo>
                  <a:pt x="341" y="108"/>
                  <a:pt x="345" y="104"/>
                  <a:pt x="349" y="105"/>
                </a:cubicBezTo>
                <a:cubicBezTo>
                  <a:pt x="356" y="101"/>
                  <a:pt x="364" y="96"/>
                  <a:pt x="373" y="94"/>
                </a:cubicBezTo>
                <a:cubicBezTo>
                  <a:pt x="373" y="94"/>
                  <a:pt x="373" y="94"/>
                  <a:pt x="373" y="95"/>
                </a:cubicBezTo>
                <a:cubicBezTo>
                  <a:pt x="379" y="94"/>
                  <a:pt x="382" y="91"/>
                  <a:pt x="387" y="90"/>
                </a:cubicBezTo>
                <a:cubicBezTo>
                  <a:pt x="386" y="90"/>
                  <a:pt x="386" y="90"/>
                  <a:pt x="386" y="90"/>
                </a:cubicBezTo>
                <a:cubicBezTo>
                  <a:pt x="387" y="89"/>
                  <a:pt x="387" y="89"/>
                  <a:pt x="387" y="89"/>
                </a:cubicBezTo>
                <a:cubicBezTo>
                  <a:pt x="402" y="82"/>
                  <a:pt x="426" y="76"/>
                  <a:pt x="447" y="75"/>
                </a:cubicBezTo>
                <a:cubicBezTo>
                  <a:pt x="447" y="74"/>
                  <a:pt x="450" y="74"/>
                  <a:pt x="448" y="73"/>
                </a:cubicBezTo>
                <a:cubicBezTo>
                  <a:pt x="438" y="71"/>
                  <a:pt x="453" y="69"/>
                  <a:pt x="453" y="67"/>
                </a:cubicBezTo>
                <a:cubicBezTo>
                  <a:pt x="460" y="66"/>
                  <a:pt x="457" y="60"/>
                  <a:pt x="463" y="59"/>
                </a:cubicBezTo>
                <a:cubicBezTo>
                  <a:pt x="450" y="52"/>
                  <a:pt x="443" y="42"/>
                  <a:pt x="427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2"/>
          <p:cNvSpPr>
            <a:spLocks noEditPoints="1"/>
          </p:cNvSpPr>
          <p:nvPr/>
        </p:nvSpPr>
        <p:spPr bwMode="auto">
          <a:xfrm>
            <a:off x="9626601" y="1056593"/>
            <a:ext cx="1509713" cy="258763"/>
          </a:xfrm>
          <a:custGeom>
            <a:avLst/>
            <a:gdLst>
              <a:gd name="T0" fmla="*/ 121 w 402"/>
              <a:gd name="T1" fmla="*/ 64 h 69"/>
              <a:gd name="T2" fmla="*/ 89 w 402"/>
              <a:gd name="T3" fmla="*/ 62 h 69"/>
              <a:gd name="T4" fmla="*/ 198 w 402"/>
              <a:gd name="T5" fmla="*/ 60 h 69"/>
              <a:gd name="T6" fmla="*/ 255 w 402"/>
              <a:gd name="T7" fmla="*/ 61 h 69"/>
              <a:gd name="T8" fmla="*/ 356 w 402"/>
              <a:gd name="T9" fmla="*/ 61 h 69"/>
              <a:gd name="T10" fmla="*/ 385 w 402"/>
              <a:gd name="T11" fmla="*/ 61 h 69"/>
              <a:gd name="T12" fmla="*/ 383 w 402"/>
              <a:gd name="T13" fmla="*/ 62 h 69"/>
              <a:gd name="T14" fmla="*/ 393 w 402"/>
              <a:gd name="T15" fmla="*/ 62 h 69"/>
              <a:gd name="T16" fmla="*/ 398 w 402"/>
              <a:gd name="T17" fmla="*/ 58 h 69"/>
              <a:gd name="T18" fmla="*/ 394 w 402"/>
              <a:gd name="T19" fmla="*/ 56 h 69"/>
              <a:gd name="T20" fmla="*/ 401 w 402"/>
              <a:gd name="T21" fmla="*/ 49 h 69"/>
              <a:gd name="T22" fmla="*/ 375 w 402"/>
              <a:gd name="T23" fmla="*/ 52 h 69"/>
              <a:gd name="T24" fmla="*/ 378 w 402"/>
              <a:gd name="T25" fmla="*/ 46 h 69"/>
              <a:gd name="T26" fmla="*/ 356 w 402"/>
              <a:gd name="T27" fmla="*/ 45 h 69"/>
              <a:gd name="T28" fmla="*/ 380 w 402"/>
              <a:gd name="T29" fmla="*/ 42 h 69"/>
              <a:gd name="T30" fmla="*/ 381 w 402"/>
              <a:gd name="T31" fmla="*/ 39 h 69"/>
              <a:gd name="T32" fmla="*/ 369 w 402"/>
              <a:gd name="T33" fmla="*/ 34 h 69"/>
              <a:gd name="T34" fmla="*/ 358 w 402"/>
              <a:gd name="T35" fmla="*/ 31 h 69"/>
              <a:gd name="T36" fmla="*/ 351 w 402"/>
              <a:gd name="T37" fmla="*/ 26 h 69"/>
              <a:gd name="T38" fmla="*/ 364 w 402"/>
              <a:gd name="T39" fmla="*/ 22 h 69"/>
              <a:gd name="T40" fmla="*/ 395 w 402"/>
              <a:gd name="T41" fmla="*/ 24 h 69"/>
              <a:gd name="T42" fmla="*/ 354 w 402"/>
              <a:gd name="T43" fmla="*/ 19 h 69"/>
              <a:gd name="T44" fmla="*/ 396 w 402"/>
              <a:gd name="T45" fmla="*/ 18 h 69"/>
              <a:gd name="T46" fmla="*/ 363 w 402"/>
              <a:gd name="T47" fmla="*/ 3 h 69"/>
              <a:gd name="T48" fmla="*/ 238 w 402"/>
              <a:gd name="T49" fmla="*/ 0 h 69"/>
              <a:gd name="T50" fmla="*/ 126 w 402"/>
              <a:gd name="T51" fmla="*/ 3 h 69"/>
              <a:gd name="T52" fmla="*/ 2 w 402"/>
              <a:gd name="T53" fmla="*/ 15 h 69"/>
              <a:gd name="T54" fmla="*/ 10 w 402"/>
              <a:gd name="T55" fmla="*/ 26 h 69"/>
              <a:gd name="T56" fmla="*/ 130 w 402"/>
              <a:gd name="T57" fmla="*/ 23 h 69"/>
              <a:gd name="T58" fmla="*/ 12 w 402"/>
              <a:gd name="T59" fmla="*/ 33 h 69"/>
              <a:gd name="T60" fmla="*/ 82 w 402"/>
              <a:gd name="T61" fmla="*/ 30 h 69"/>
              <a:gd name="T62" fmla="*/ 65 w 402"/>
              <a:gd name="T63" fmla="*/ 29 h 69"/>
              <a:gd name="T64" fmla="*/ 90 w 402"/>
              <a:gd name="T65" fmla="*/ 30 h 69"/>
              <a:gd name="T66" fmla="*/ 85 w 402"/>
              <a:gd name="T67" fmla="*/ 32 h 69"/>
              <a:gd name="T68" fmla="*/ 142 w 402"/>
              <a:gd name="T69" fmla="*/ 33 h 69"/>
              <a:gd name="T70" fmla="*/ 8 w 402"/>
              <a:gd name="T71" fmla="*/ 40 h 69"/>
              <a:gd name="T72" fmla="*/ 68 w 402"/>
              <a:gd name="T73" fmla="*/ 36 h 69"/>
              <a:gd name="T74" fmla="*/ 77 w 402"/>
              <a:gd name="T75" fmla="*/ 38 h 69"/>
              <a:gd name="T76" fmla="*/ 60 w 402"/>
              <a:gd name="T77" fmla="*/ 40 h 69"/>
              <a:gd name="T78" fmla="*/ 12 w 402"/>
              <a:gd name="T79" fmla="*/ 43 h 69"/>
              <a:gd name="T80" fmla="*/ 147 w 402"/>
              <a:gd name="T81" fmla="*/ 40 h 69"/>
              <a:gd name="T82" fmla="*/ 112 w 402"/>
              <a:gd name="T83" fmla="*/ 43 h 69"/>
              <a:gd name="T84" fmla="*/ 29 w 402"/>
              <a:gd name="T85" fmla="*/ 50 h 69"/>
              <a:gd name="T86" fmla="*/ 29 w 402"/>
              <a:gd name="T87" fmla="*/ 52 h 69"/>
              <a:gd name="T88" fmla="*/ 81 w 402"/>
              <a:gd name="T89" fmla="*/ 49 h 69"/>
              <a:gd name="T90" fmla="*/ 171 w 402"/>
              <a:gd name="T91" fmla="*/ 48 h 69"/>
              <a:gd name="T92" fmla="*/ 57 w 402"/>
              <a:gd name="T93" fmla="*/ 54 h 69"/>
              <a:gd name="T94" fmla="*/ 12 w 402"/>
              <a:gd name="T95" fmla="*/ 57 h 69"/>
              <a:gd name="T96" fmla="*/ 13 w 402"/>
              <a:gd name="T97" fmla="*/ 60 h 69"/>
              <a:gd name="T98" fmla="*/ 2 w 402"/>
              <a:gd name="T99" fmla="*/ 64 h 69"/>
              <a:gd name="T100" fmla="*/ 19 w 402"/>
              <a:gd name="T101" fmla="*/ 67 h 69"/>
              <a:gd name="T102" fmla="*/ 375 w 402"/>
              <a:gd name="T103" fmla="*/ 59 h 69"/>
              <a:gd name="T104" fmla="*/ 346 w 402"/>
              <a:gd name="T105" fmla="*/ 29 h 69"/>
              <a:gd name="T106" fmla="*/ 333 w 402"/>
              <a:gd name="T107" fmla="*/ 29 h 69"/>
              <a:gd name="T108" fmla="*/ 42 w 402"/>
              <a:gd name="T109" fmla="*/ 30 h 69"/>
              <a:gd name="T110" fmla="*/ 131 w 402"/>
              <a:gd name="T111" fmla="*/ 29 h 69"/>
              <a:gd name="T112" fmla="*/ 93 w 402"/>
              <a:gd name="T113" fmla="*/ 39 h 69"/>
              <a:gd name="T114" fmla="*/ 21 w 402"/>
              <a:gd name="T115" fmla="*/ 57 h 69"/>
              <a:gd name="T116" fmla="*/ 61 w 402"/>
              <a:gd name="T117" fmla="*/ 55 h 69"/>
              <a:gd name="T118" fmla="*/ 128 w 402"/>
              <a:gd name="T119" fmla="*/ 59 h 69"/>
              <a:gd name="T120" fmla="*/ 88 w 402"/>
              <a:gd name="T121" fmla="*/ 6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2" h="69">
                <a:moveTo>
                  <a:pt x="19" y="67"/>
                </a:moveTo>
                <a:cubicBezTo>
                  <a:pt x="12" y="67"/>
                  <a:pt x="4" y="67"/>
                  <a:pt x="1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46" y="66"/>
                  <a:pt x="89" y="67"/>
                  <a:pt x="121" y="64"/>
                </a:cubicBezTo>
                <a:cubicBezTo>
                  <a:pt x="114" y="65"/>
                  <a:pt x="107" y="65"/>
                  <a:pt x="101" y="64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06" y="61"/>
                  <a:pt x="95" y="64"/>
                  <a:pt x="89" y="62"/>
                </a:cubicBezTo>
                <a:cubicBezTo>
                  <a:pt x="86" y="62"/>
                  <a:pt x="82" y="62"/>
                  <a:pt x="79" y="62"/>
                </a:cubicBezTo>
                <a:cubicBezTo>
                  <a:pt x="104" y="60"/>
                  <a:pt x="130" y="60"/>
                  <a:pt x="157" y="59"/>
                </a:cubicBezTo>
                <a:cubicBezTo>
                  <a:pt x="164" y="60"/>
                  <a:pt x="175" y="59"/>
                  <a:pt x="182" y="59"/>
                </a:cubicBezTo>
                <a:cubicBezTo>
                  <a:pt x="187" y="59"/>
                  <a:pt x="192" y="60"/>
                  <a:pt x="198" y="60"/>
                </a:cubicBezTo>
                <a:cubicBezTo>
                  <a:pt x="205" y="61"/>
                  <a:pt x="215" y="59"/>
                  <a:pt x="219" y="61"/>
                </a:cubicBezTo>
                <a:cubicBezTo>
                  <a:pt x="171" y="63"/>
                  <a:pt x="171" y="63"/>
                  <a:pt x="171" y="63"/>
                </a:cubicBezTo>
                <a:cubicBezTo>
                  <a:pt x="179" y="63"/>
                  <a:pt x="192" y="62"/>
                  <a:pt x="202" y="62"/>
                </a:cubicBezTo>
                <a:cubicBezTo>
                  <a:pt x="220" y="63"/>
                  <a:pt x="236" y="61"/>
                  <a:pt x="255" y="61"/>
                </a:cubicBezTo>
                <a:cubicBezTo>
                  <a:pt x="276" y="63"/>
                  <a:pt x="300" y="62"/>
                  <a:pt x="320" y="65"/>
                </a:cubicBezTo>
                <a:cubicBezTo>
                  <a:pt x="325" y="63"/>
                  <a:pt x="331" y="65"/>
                  <a:pt x="336" y="65"/>
                </a:cubicBezTo>
                <a:cubicBezTo>
                  <a:pt x="342" y="64"/>
                  <a:pt x="349" y="64"/>
                  <a:pt x="353" y="62"/>
                </a:cubicBezTo>
                <a:cubicBezTo>
                  <a:pt x="358" y="62"/>
                  <a:pt x="355" y="61"/>
                  <a:pt x="356" y="61"/>
                </a:cubicBezTo>
                <a:cubicBezTo>
                  <a:pt x="362" y="61"/>
                  <a:pt x="366" y="59"/>
                  <a:pt x="371" y="59"/>
                </a:cubicBezTo>
                <a:cubicBezTo>
                  <a:pt x="371" y="59"/>
                  <a:pt x="370" y="59"/>
                  <a:pt x="370" y="59"/>
                </a:cubicBezTo>
                <a:cubicBezTo>
                  <a:pt x="367" y="60"/>
                  <a:pt x="366" y="61"/>
                  <a:pt x="368" y="62"/>
                </a:cubicBezTo>
                <a:cubicBezTo>
                  <a:pt x="373" y="61"/>
                  <a:pt x="380" y="60"/>
                  <a:pt x="385" y="61"/>
                </a:cubicBezTo>
                <a:cubicBezTo>
                  <a:pt x="385" y="61"/>
                  <a:pt x="385" y="61"/>
                  <a:pt x="385" y="61"/>
                </a:cubicBezTo>
                <a:cubicBezTo>
                  <a:pt x="383" y="62"/>
                  <a:pt x="383" y="63"/>
                  <a:pt x="379" y="62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1" y="63"/>
                  <a:pt x="382" y="62"/>
                  <a:pt x="383" y="62"/>
                </a:cubicBezTo>
                <a:cubicBezTo>
                  <a:pt x="385" y="62"/>
                  <a:pt x="387" y="62"/>
                  <a:pt x="388" y="62"/>
                </a:cubicBezTo>
                <a:cubicBezTo>
                  <a:pt x="387" y="64"/>
                  <a:pt x="387" y="64"/>
                  <a:pt x="387" y="64"/>
                </a:cubicBezTo>
                <a:cubicBezTo>
                  <a:pt x="392" y="64"/>
                  <a:pt x="399" y="63"/>
                  <a:pt x="402" y="62"/>
                </a:cubicBezTo>
                <a:cubicBezTo>
                  <a:pt x="399" y="62"/>
                  <a:pt x="396" y="62"/>
                  <a:pt x="393" y="62"/>
                </a:cubicBezTo>
                <a:cubicBezTo>
                  <a:pt x="395" y="61"/>
                  <a:pt x="399" y="61"/>
                  <a:pt x="399" y="60"/>
                </a:cubicBezTo>
                <a:cubicBezTo>
                  <a:pt x="397" y="60"/>
                  <a:pt x="395" y="60"/>
                  <a:pt x="394" y="60"/>
                </a:cubicBezTo>
                <a:cubicBezTo>
                  <a:pt x="395" y="59"/>
                  <a:pt x="396" y="59"/>
                  <a:pt x="398" y="59"/>
                </a:cubicBezTo>
                <a:cubicBezTo>
                  <a:pt x="398" y="58"/>
                  <a:pt x="398" y="58"/>
                  <a:pt x="398" y="58"/>
                </a:cubicBezTo>
                <a:cubicBezTo>
                  <a:pt x="396" y="58"/>
                  <a:pt x="396" y="58"/>
                  <a:pt x="396" y="58"/>
                </a:cubicBezTo>
                <a:cubicBezTo>
                  <a:pt x="393" y="58"/>
                  <a:pt x="397" y="58"/>
                  <a:pt x="395" y="57"/>
                </a:cubicBezTo>
                <a:cubicBezTo>
                  <a:pt x="390" y="57"/>
                  <a:pt x="390" y="57"/>
                  <a:pt x="390" y="57"/>
                </a:cubicBezTo>
                <a:cubicBezTo>
                  <a:pt x="391" y="56"/>
                  <a:pt x="392" y="56"/>
                  <a:pt x="394" y="56"/>
                </a:cubicBezTo>
                <a:cubicBezTo>
                  <a:pt x="395" y="55"/>
                  <a:pt x="392" y="55"/>
                  <a:pt x="392" y="54"/>
                </a:cubicBezTo>
                <a:cubicBezTo>
                  <a:pt x="392" y="53"/>
                  <a:pt x="397" y="53"/>
                  <a:pt x="398" y="53"/>
                </a:cubicBezTo>
                <a:cubicBezTo>
                  <a:pt x="394" y="51"/>
                  <a:pt x="400" y="50"/>
                  <a:pt x="402" y="49"/>
                </a:cubicBezTo>
                <a:cubicBezTo>
                  <a:pt x="401" y="49"/>
                  <a:pt x="401" y="49"/>
                  <a:pt x="401" y="49"/>
                </a:cubicBezTo>
                <a:cubicBezTo>
                  <a:pt x="397" y="51"/>
                  <a:pt x="382" y="50"/>
                  <a:pt x="388" y="53"/>
                </a:cubicBezTo>
                <a:cubicBezTo>
                  <a:pt x="384" y="54"/>
                  <a:pt x="380" y="55"/>
                  <a:pt x="378" y="53"/>
                </a:cubicBezTo>
                <a:cubicBezTo>
                  <a:pt x="379" y="53"/>
                  <a:pt x="379" y="53"/>
                  <a:pt x="380" y="52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74" y="51"/>
                  <a:pt x="372" y="50"/>
                  <a:pt x="374" y="49"/>
                </a:cubicBezTo>
                <a:cubicBezTo>
                  <a:pt x="376" y="50"/>
                  <a:pt x="376" y="50"/>
                  <a:pt x="376" y="50"/>
                </a:cubicBezTo>
                <a:cubicBezTo>
                  <a:pt x="376" y="49"/>
                  <a:pt x="377" y="48"/>
                  <a:pt x="374" y="48"/>
                </a:cubicBezTo>
                <a:cubicBezTo>
                  <a:pt x="376" y="47"/>
                  <a:pt x="378" y="46"/>
                  <a:pt x="378" y="46"/>
                </a:cubicBezTo>
                <a:cubicBezTo>
                  <a:pt x="378" y="45"/>
                  <a:pt x="377" y="45"/>
                  <a:pt x="377" y="45"/>
                </a:cubicBezTo>
                <a:cubicBezTo>
                  <a:pt x="376" y="44"/>
                  <a:pt x="376" y="44"/>
                  <a:pt x="376" y="44"/>
                </a:cubicBezTo>
                <a:cubicBezTo>
                  <a:pt x="372" y="44"/>
                  <a:pt x="369" y="45"/>
                  <a:pt x="365" y="45"/>
                </a:cubicBezTo>
                <a:cubicBezTo>
                  <a:pt x="362" y="45"/>
                  <a:pt x="356" y="47"/>
                  <a:pt x="356" y="45"/>
                </a:cubicBezTo>
                <a:cubicBezTo>
                  <a:pt x="359" y="44"/>
                  <a:pt x="364" y="44"/>
                  <a:pt x="367" y="44"/>
                </a:cubicBezTo>
                <a:cubicBezTo>
                  <a:pt x="367" y="43"/>
                  <a:pt x="367" y="43"/>
                  <a:pt x="367" y="43"/>
                </a:cubicBezTo>
                <a:cubicBezTo>
                  <a:pt x="371" y="42"/>
                  <a:pt x="375" y="43"/>
                  <a:pt x="380" y="43"/>
                </a:cubicBezTo>
                <a:cubicBezTo>
                  <a:pt x="380" y="42"/>
                  <a:pt x="380" y="42"/>
                  <a:pt x="380" y="42"/>
                </a:cubicBezTo>
                <a:cubicBezTo>
                  <a:pt x="377" y="42"/>
                  <a:pt x="373" y="42"/>
                  <a:pt x="371" y="41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3" y="41"/>
                  <a:pt x="375" y="41"/>
                  <a:pt x="377" y="41"/>
                </a:cubicBezTo>
                <a:cubicBezTo>
                  <a:pt x="379" y="40"/>
                  <a:pt x="382" y="40"/>
                  <a:pt x="381" y="39"/>
                </a:cubicBezTo>
                <a:cubicBezTo>
                  <a:pt x="376" y="39"/>
                  <a:pt x="374" y="37"/>
                  <a:pt x="369" y="37"/>
                </a:cubicBezTo>
                <a:cubicBezTo>
                  <a:pt x="370" y="37"/>
                  <a:pt x="370" y="37"/>
                  <a:pt x="371" y="37"/>
                </a:cubicBezTo>
                <a:cubicBezTo>
                  <a:pt x="372" y="36"/>
                  <a:pt x="370" y="35"/>
                  <a:pt x="374" y="34"/>
                </a:cubicBezTo>
                <a:cubicBezTo>
                  <a:pt x="373" y="34"/>
                  <a:pt x="371" y="34"/>
                  <a:pt x="369" y="34"/>
                </a:cubicBezTo>
                <a:cubicBezTo>
                  <a:pt x="366" y="33"/>
                  <a:pt x="362" y="33"/>
                  <a:pt x="358" y="32"/>
                </a:cubicBezTo>
                <a:cubicBezTo>
                  <a:pt x="359" y="31"/>
                  <a:pt x="363" y="32"/>
                  <a:pt x="365" y="31"/>
                </a:cubicBezTo>
                <a:cubicBezTo>
                  <a:pt x="365" y="31"/>
                  <a:pt x="364" y="30"/>
                  <a:pt x="362" y="30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7" y="29"/>
                  <a:pt x="351" y="31"/>
                  <a:pt x="349" y="30"/>
                </a:cubicBezTo>
                <a:cubicBezTo>
                  <a:pt x="350" y="30"/>
                  <a:pt x="350" y="30"/>
                  <a:pt x="351" y="30"/>
                </a:cubicBezTo>
                <a:cubicBezTo>
                  <a:pt x="355" y="30"/>
                  <a:pt x="358" y="29"/>
                  <a:pt x="362" y="28"/>
                </a:cubicBezTo>
                <a:cubicBezTo>
                  <a:pt x="362" y="26"/>
                  <a:pt x="355" y="27"/>
                  <a:pt x="351" y="26"/>
                </a:cubicBezTo>
                <a:cubicBezTo>
                  <a:pt x="356" y="26"/>
                  <a:pt x="361" y="24"/>
                  <a:pt x="365" y="25"/>
                </a:cubicBezTo>
                <a:cubicBezTo>
                  <a:pt x="362" y="24"/>
                  <a:pt x="355" y="24"/>
                  <a:pt x="350" y="24"/>
                </a:cubicBezTo>
                <a:cubicBezTo>
                  <a:pt x="352" y="22"/>
                  <a:pt x="347" y="22"/>
                  <a:pt x="352" y="21"/>
                </a:cubicBezTo>
                <a:cubicBezTo>
                  <a:pt x="356" y="21"/>
                  <a:pt x="362" y="21"/>
                  <a:pt x="364" y="22"/>
                </a:cubicBezTo>
                <a:cubicBezTo>
                  <a:pt x="370" y="23"/>
                  <a:pt x="376" y="24"/>
                  <a:pt x="381" y="25"/>
                </a:cubicBezTo>
                <a:cubicBezTo>
                  <a:pt x="375" y="25"/>
                  <a:pt x="375" y="25"/>
                  <a:pt x="375" y="25"/>
                </a:cubicBezTo>
                <a:cubicBezTo>
                  <a:pt x="380" y="26"/>
                  <a:pt x="388" y="26"/>
                  <a:pt x="394" y="25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0" y="21"/>
                  <a:pt x="378" y="22"/>
                  <a:pt x="370" y="21"/>
                </a:cubicBezTo>
                <a:cubicBezTo>
                  <a:pt x="372" y="20"/>
                  <a:pt x="375" y="21"/>
                  <a:pt x="378" y="20"/>
                </a:cubicBezTo>
                <a:cubicBezTo>
                  <a:pt x="380" y="20"/>
                  <a:pt x="378" y="20"/>
                  <a:pt x="377" y="19"/>
                </a:cubicBezTo>
                <a:cubicBezTo>
                  <a:pt x="354" y="19"/>
                  <a:pt x="354" y="19"/>
                  <a:pt x="354" y="19"/>
                </a:cubicBezTo>
                <a:cubicBezTo>
                  <a:pt x="351" y="18"/>
                  <a:pt x="351" y="18"/>
                  <a:pt x="351" y="18"/>
                </a:cubicBezTo>
                <a:cubicBezTo>
                  <a:pt x="353" y="18"/>
                  <a:pt x="357" y="18"/>
                  <a:pt x="360" y="18"/>
                </a:cubicBezTo>
                <a:cubicBezTo>
                  <a:pt x="374" y="16"/>
                  <a:pt x="383" y="20"/>
                  <a:pt x="396" y="18"/>
                </a:cubicBezTo>
                <a:cubicBezTo>
                  <a:pt x="396" y="18"/>
                  <a:pt x="396" y="18"/>
                  <a:pt x="396" y="18"/>
                </a:cubicBezTo>
                <a:cubicBezTo>
                  <a:pt x="390" y="16"/>
                  <a:pt x="390" y="16"/>
                  <a:pt x="390" y="16"/>
                </a:cubicBezTo>
                <a:cubicBezTo>
                  <a:pt x="391" y="14"/>
                  <a:pt x="385" y="15"/>
                  <a:pt x="385" y="14"/>
                </a:cubicBezTo>
                <a:cubicBezTo>
                  <a:pt x="389" y="12"/>
                  <a:pt x="396" y="10"/>
                  <a:pt x="392" y="7"/>
                </a:cubicBezTo>
                <a:cubicBezTo>
                  <a:pt x="383" y="6"/>
                  <a:pt x="373" y="4"/>
                  <a:pt x="363" y="3"/>
                </a:cubicBezTo>
                <a:cubicBezTo>
                  <a:pt x="342" y="2"/>
                  <a:pt x="321" y="1"/>
                  <a:pt x="299" y="1"/>
                </a:cubicBezTo>
                <a:cubicBezTo>
                  <a:pt x="297" y="1"/>
                  <a:pt x="293" y="0"/>
                  <a:pt x="292" y="1"/>
                </a:cubicBezTo>
                <a:cubicBezTo>
                  <a:pt x="278" y="2"/>
                  <a:pt x="269" y="0"/>
                  <a:pt x="256" y="1"/>
                </a:cubicBezTo>
                <a:cubicBezTo>
                  <a:pt x="249" y="1"/>
                  <a:pt x="243" y="2"/>
                  <a:pt x="238" y="0"/>
                </a:cubicBezTo>
                <a:cubicBezTo>
                  <a:pt x="208" y="1"/>
                  <a:pt x="208" y="1"/>
                  <a:pt x="208" y="1"/>
                </a:cubicBezTo>
                <a:cubicBezTo>
                  <a:pt x="185" y="4"/>
                  <a:pt x="154" y="4"/>
                  <a:pt x="130" y="4"/>
                </a:cubicBezTo>
                <a:cubicBezTo>
                  <a:pt x="140" y="2"/>
                  <a:pt x="149" y="4"/>
                  <a:pt x="158" y="3"/>
                </a:cubicBezTo>
                <a:cubicBezTo>
                  <a:pt x="147" y="1"/>
                  <a:pt x="137" y="4"/>
                  <a:pt x="126" y="3"/>
                </a:cubicBezTo>
                <a:cubicBezTo>
                  <a:pt x="124" y="4"/>
                  <a:pt x="124" y="4"/>
                  <a:pt x="124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94" y="6"/>
                  <a:pt x="64" y="6"/>
                  <a:pt x="34" y="9"/>
                </a:cubicBezTo>
                <a:cubicBezTo>
                  <a:pt x="23" y="11"/>
                  <a:pt x="9" y="12"/>
                  <a:pt x="2" y="15"/>
                </a:cubicBezTo>
                <a:cubicBezTo>
                  <a:pt x="2" y="17"/>
                  <a:pt x="6" y="18"/>
                  <a:pt x="1" y="19"/>
                </a:cubicBezTo>
                <a:cubicBezTo>
                  <a:pt x="0" y="21"/>
                  <a:pt x="0" y="22"/>
                  <a:pt x="5" y="22"/>
                </a:cubicBezTo>
                <a:cubicBezTo>
                  <a:pt x="4" y="22"/>
                  <a:pt x="5" y="23"/>
                  <a:pt x="4" y="24"/>
                </a:cubicBezTo>
                <a:cubicBezTo>
                  <a:pt x="1" y="25"/>
                  <a:pt x="6" y="26"/>
                  <a:pt x="10" y="26"/>
                </a:cubicBezTo>
                <a:cubicBezTo>
                  <a:pt x="11" y="27"/>
                  <a:pt x="8" y="28"/>
                  <a:pt x="7" y="28"/>
                </a:cubicBezTo>
                <a:cubicBezTo>
                  <a:pt x="12" y="30"/>
                  <a:pt x="20" y="28"/>
                  <a:pt x="27" y="28"/>
                </a:cubicBezTo>
                <a:cubicBezTo>
                  <a:pt x="59" y="25"/>
                  <a:pt x="87" y="23"/>
                  <a:pt x="121" y="23"/>
                </a:cubicBezTo>
                <a:cubicBezTo>
                  <a:pt x="125" y="22"/>
                  <a:pt x="128" y="22"/>
                  <a:pt x="130" y="23"/>
                </a:cubicBezTo>
                <a:cubicBezTo>
                  <a:pt x="111" y="24"/>
                  <a:pt x="89" y="24"/>
                  <a:pt x="72" y="26"/>
                </a:cubicBezTo>
                <a:cubicBezTo>
                  <a:pt x="69" y="26"/>
                  <a:pt x="62" y="26"/>
                  <a:pt x="64" y="28"/>
                </a:cubicBezTo>
                <a:cubicBezTo>
                  <a:pt x="25" y="30"/>
                  <a:pt x="25" y="30"/>
                  <a:pt x="25" y="30"/>
                </a:cubicBezTo>
                <a:cubicBezTo>
                  <a:pt x="21" y="31"/>
                  <a:pt x="14" y="31"/>
                  <a:pt x="12" y="33"/>
                </a:cubicBezTo>
                <a:cubicBezTo>
                  <a:pt x="15" y="32"/>
                  <a:pt x="19" y="31"/>
                  <a:pt x="23" y="32"/>
                </a:cubicBezTo>
                <a:cubicBezTo>
                  <a:pt x="22" y="33"/>
                  <a:pt x="15" y="32"/>
                  <a:pt x="17" y="34"/>
                </a:cubicBezTo>
                <a:cubicBezTo>
                  <a:pt x="38" y="32"/>
                  <a:pt x="60" y="31"/>
                  <a:pt x="81" y="29"/>
                </a:cubicBezTo>
                <a:cubicBezTo>
                  <a:pt x="82" y="30"/>
                  <a:pt x="82" y="30"/>
                  <a:pt x="82" y="30"/>
                </a:cubicBezTo>
                <a:cubicBezTo>
                  <a:pt x="84" y="31"/>
                  <a:pt x="84" y="30"/>
                  <a:pt x="85" y="30"/>
                </a:cubicBezTo>
                <a:cubicBezTo>
                  <a:pt x="85" y="30"/>
                  <a:pt x="86" y="29"/>
                  <a:pt x="85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92" y="27"/>
                  <a:pt x="123" y="26"/>
                  <a:pt x="150" y="26"/>
                </a:cubicBezTo>
                <a:cubicBezTo>
                  <a:pt x="133" y="28"/>
                  <a:pt x="110" y="27"/>
                  <a:pt x="94" y="29"/>
                </a:cubicBezTo>
                <a:cubicBezTo>
                  <a:pt x="96" y="29"/>
                  <a:pt x="96" y="29"/>
                  <a:pt x="97" y="29"/>
                </a:cubicBezTo>
                <a:cubicBezTo>
                  <a:pt x="95" y="30"/>
                  <a:pt x="92" y="30"/>
                  <a:pt x="90" y="30"/>
                </a:cubicBezTo>
                <a:cubicBezTo>
                  <a:pt x="90" y="30"/>
                  <a:pt x="90" y="30"/>
                  <a:pt x="90" y="30"/>
                </a:cubicBezTo>
                <a:cubicBezTo>
                  <a:pt x="92" y="30"/>
                  <a:pt x="94" y="30"/>
                  <a:pt x="95" y="31"/>
                </a:cubicBezTo>
                <a:cubicBezTo>
                  <a:pt x="93" y="31"/>
                  <a:pt x="91" y="31"/>
                  <a:pt x="88" y="31"/>
                </a:cubicBezTo>
                <a:cubicBezTo>
                  <a:pt x="87" y="32"/>
                  <a:pt x="87" y="32"/>
                  <a:pt x="85" y="32"/>
                </a:cubicBezTo>
                <a:cubicBezTo>
                  <a:pt x="85" y="33"/>
                  <a:pt x="85" y="33"/>
                  <a:pt x="85" y="33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56" y="33"/>
                  <a:pt x="149" y="32"/>
                  <a:pt x="142" y="33"/>
                </a:cubicBezTo>
                <a:cubicBezTo>
                  <a:pt x="119" y="33"/>
                  <a:pt x="92" y="35"/>
                  <a:pt x="69" y="36"/>
                </a:cubicBezTo>
                <a:cubicBezTo>
                  <a:pt x="66" y="35"/>
                  <a:pt x="66" y="35"/>
                  <a:pt x="66" y="35"/>
                </a:cubicBezTo>
                <a:cubicBezTo>
                  <a:pt x="50" y="36"/>
                  <a:pt x="34" y="37"/>
                  <a:pt x="20" y="39"/>
                </a:cubicBezTo>
                <a:cubicBezTo>
                  <a:pt x="16" y="39"/>
                  <a:pt x="12" y="39"/>
                  <a:pt x="8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19" y="40"/>
                  <a:pt x="30" y="37"/>
                  <a:pt x="39" y="39"/>
                </a:cubicBezTo>
                <a:cubicBezTo>
                  <a:pt x="39" y="38"/>
                  <a:pt x="39" y="38"/>
                  <a:pt x="38" y="38"/>
                </a:cubicBezTo>
                <a:cubicBezTo>
                  <a:pt x="47" y="37"/>
                  <a:pt x="58" y="37"/>
                  <a:pt x="68" y="36"/>
                </a:cubicBezTo>
                <a:cubicBezTo>
                  <a:pt x="72" y="36"/>
                  <a:pt x="76" y="38"/>
                  <a:pt x="80" y="36"/>
                </a:cubicBezTo>
                <a:cubicBezTo>
                  <a:pt x="104" y="36"/>
                  <a:pt x="127" y="34"/>
                  <a:pt x="152" y="34"/>
                </a:cubicBezTo>
                <a:cubicBezTo>
                  <a:pt x="154" y="34"/>
                  <a:pt x="158" y="34"/>
                  <a:pt x="158" y="35"/>
                </a:cubicBezTo>
                <a:cubicBezTo>
                  <a:pt x="132" y="37"/>
                  <a:pt x="103" y="37"/>
                  <a:pt x="77" y="38"/>
                </a:cubicBezTo>
                <a:cubicBezTo>
                  <a:pt x="71" y="38"/>
                  <a:pt x="68" y="40"/>
                  <a:pt x="63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40"/>
                  <a:pt x="60" y="40"/>
                  <a:pt x="60" y="40"/>
                </a:cubicBezTo>
                <a:cubicBezTo>
                  <a:pt x="56" y="40"/>
                  <a:pt x="53" y="41"/>
                  <a:pt x="49" y="4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4" y="40"/>
                  <a:pt x="40" y="41"/>
                </a:cubicBezTo>
                <a:cubicBezTo>
                  <a:pt x="30" y="40"/>
                  <a:pt x="22" y="43"/>
                  <a:pt x="12" y="43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1" y="44"/>
                  <a:pt x="10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59" y="41"/>
                  <a:pt x="103" y="41"/>
                  <a:pt x="147" y="4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42" y="42"/>
                  <a:pt x="132" y="40"/>
                  <a:pt x="124" y="41"/>
                </a:cubicBezTo>
                <a:cubicBezTo>
                  <a:pt x="126" y="41"/>
                  <a:pt x="128" y="41"/>
                  <a:pt x="129" y="41"/>
                </a:cubicBezTo>
                <a:cubicBezTo>
                  <a:pt x="123" y="42"/>
                  <a:pt x="117" y="42"/>
                  <a:pt x="112" y="43"/>
                </a:cubicBezTo>
                <a:cubicBezTo>
                  <a:pt x="109" y="44"/>
                  <a:pt x="116" y="44"/>
                  <a:pt x="119" y="44"/>
                </a:cubicBezTo>
                <a:cubicBezTo>
                  <a:pt x="86" y="46"/>
                  <a:pt x="51" y="47"/>
                  <a:pt x="19" y="49"/>
                </a:cubicBezTo>
                <a:cubicBezTo>
                  <a:pt x="17" y="50"/>
                  <a:pt x="17" y="50"/>
                  <a:pt x="17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6" y="50"/>
                  <a:pt x="21" y="50"/>
                  <a:pt x="20" y="51"/>
                </a:cubicBezTo>
                <a:cubicBezTo>
                  <a:pt x="20" y="51"/>
                  <a:pt x="21" y="51"/>
                  <a:pt x="21" y="51"/>
                </a:cubicBezTo>
                <a:cubicBezTo>
                  <a:pt x="21" y="51"/>
                  <a:pt x="21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8" y="49"/>
                  <a:pt x="50" y="50"/>
                  <a:pt x="61" y="49"/>
                </a:cubicBezTo>
                <a:cubicBezTo>
                  <a:pt x="44" y="51"/>
                  <a:pt x="44" y="51"/>
                  <a:pt x="44" y="51"/>
                </a:cubicBezTo>
                <a:cubicBezTo>
                  <a:pt x="81" y="50"/>
                  <a:pt x="81" y="50"/>
                  <a:pt x="81" y="50"/>
                </a:cubicBezTo>
                <a:cubicBezTo>
                  <a:pt x="81" y="49"/>
                  <a:pt x="81" y="49"/>
                  <a:pt x="81" y="49"/>
                </a:cubicBezTo>
                <a:cubicBezTo>
                  <a:pt x="77" y="49"/>
                  <a:pt x="71" y="50"/>
                  <a:pt x="67" y="49"/>
                </a:cubicBezTo>
                <a:cubicBezTo>
                  <a:pt x="97" y="48"/>
                  <a:pt x="133" y="46"/>
                  <a:pt x="163" y="46"/>
                </a:cubicBezTo>
                <a:cubicBezTo>
                  <a:pt x="161" y="47"/>
                  <a:pt x="156" y="47"/>
                  <a:pt x="152" y="48"/>
                </a:cubicBezTo>
                <a:cubicBezTo>
                  <a:pt x="157" y="49"/>
                  <a:pt x="165" y="47"/>
                  <a:pt x="171" y="48"/>
                </a:cubicBezTo>
                <a:cubicBezTo>
                  <a:pt x="166" y="49"/>
                  <a:pt x="161" y="49"/>
                  <a:pt x="157" y="50"/>
                </a:cubicBezTo>
                <a:cubicBezTo>
                  <a:pt x="75" y="53"/>
                  <a:pt x="75" y="53"/>
                  <a:pt x="75" y="53"/>
                </a:cubicBezTo>
                <a:cubicBezTo>
                  <a:pt x="72" y="51"/>
                  <a:pt x="65" y="53"/>
                  <a:pt x="60" y="53"/>
                </a:cubicBezTo>
                <a:cubicBezTo>
                  <a:pt x="59" y="53"/>
                  <a:pt x="59" y="54"/>
                  <a:pt x="57" y="54"/>
                </a:cubicBezTo>
                <a:cubicBezTo>
                  <a:pt x="55" y="54"/>
                  <a:pt x="52" y="54"/>
                  <a:pt x="51" y="53"/>
                </a:cubicBezTo>
                <a:cubicBezTo>
                  <a:pt x="45" y="54"/>
                  <a:pt x="38" y="53"/>
                  <a:pt x="31" y="53"/>
                </a:cubicBezTo>
                <a:cubicBezTo>
                  <a:pt x="23" y="55"/>
                  <a:pt x="11" y="54"/>
                  <a:pt x="2" y="56"/>
                </a:cubicBezTo>
                <a:cubicBezTo>
                  <a:pt x="2" y="57"/>
                  <a:pt x="8" y="57"/>
                  <a:pt x="12" y="57"/>
                </a:cubicBezTo>
                <a:cubicBezTo>
                  <a:pt x="10" y="58"/>
                  <a:pt x="6" y="58"/>
                  <a:pt x="4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8" y="60"/>
                  <a:pt x="11" y="60"/>
                  <a:pt x="13" y="60"/>
                </a:cubicBezTo>
                <a:cubicBezTo>
                  <a:pt x="44" y="59"/>
                  <a:pt x="81" y="58"/>
                  <a:pt x="114" y="57"/>
                </a:cubicBezTo>
                <a:cubicBezTo>
                  <a:pt x="78" y="59"/>
                  <a:pt x="40" y="60"/>
                  <a:pt x="5" y="63"/>
                </a:cubicBezTo>
                <a:cubicBezTo>
                  <a:pt x="29" y="62"/>
                  <a:pt x="29" y="62"/>
                  <a:pt x="29" y="62"/>
                </a:cubicBezTo>
                <a:cubicBezTo>
                  <a:pt x="20" y="64"/>
                  <a:pt x="11" y="64"/>
                  <a:pt x="2" y="64"/>
                </a:cubicBezTo>
                <a:cubicBezTo>
                  <a:pt x="2" y="67"/>
                  <a:pt x="2" y="67"/>
                  <a:pt x="2" y="67"/>
                </a:cubicBezTo>
                <a:cubicBezTo>
                  <a:pt x="5" y="66"/>
                  <a:pt x="9" y="66"/>
                  <a:pt x="11" y="66"/>
                </a:cubicBezTo>
                <a:cubicBezTo>
                  <a:pt x="23" y="67"/>
                  <a:pt x="38" y="65"/>
                  <a:pt x="50" y="66"/>
                </a:cubicBezTo>
                <a:cubicBezTo>
                  <a:pt x="40" y="67"/>
                  <a:pt x="28" y="67"/>
                  <a:pt x="19" y="67"/>
                </a:cubicBezTo>
                <a:close/>
                <a:moveTo>
                  <a:pt x="382" y="57"/>
                </a:moveTo>
                <a:cubicBezTo>
                  <a:pt x="382" y="56"/>
                  <a:pt x="384" y="56"/>
                  <a:pt x="386" y="56"/>
                </a:cubicBezTo>
                <a:cubicBezTo>
                  <a:pt x="385" y="56"/>
                  <a:pt x="383" y="56"/>
                  <a:pt x="382" y="57"/>
                </a:cubicBezTo>
                <a:cubicBezTo>
                  <a:pt x="380" y="58"/>
                  <a:pt x="380" y="59"/>
                  <a:pt x="375" y="59"/>
                </a:cubicBezTo>
                <a:cubicBezTo>
                  <a:pt x="376" y="58"/>
                  <a:pt x="379" y="57"/>
                  <a:pt x="382" y="57"/>
                </a:cubicBezTo>
                <a:close/>
                <a:moveTo>
                  <a:pt x="341" y="30"/>
                </a:moveTo>
                <a:cubicBezTo>
                  <a:pt x="341" y="30"/>
                  <a:pt x="342" y="30"/>
                  <a:pt x="343" y="30"/>
                </a:cubicBezTo>
                <a:cubicBezTo>
                  <a:pt x="344" y="30"/>
                  <a:pt x="345" y="30"/>
                  <a:pt x="346" y="29"/>
                </a:cubicBezTo>
                <a:cubicBezTo>
                  <a:pt x="346" y="30"/>
                  <a:pt x="346" y="30"/>
                  <a:pt x="346" y="30"/>
                </a:cubicBezTo>
                <a:cubicBezTo>
                  <a:pt x="345" y="30"/>
                  <a:pt x="344" y="30"/>
                  <a:pt x="343" y="30"/>
                </a:cubicBezTo>
                <a:cubicBezTo>
                  <a:pt x="342" y="30"/>
                  <a:pt x="341" y="30"/>
                  <a:pt x="341" y="30"/>
                </a:cubicBezTo>
                <a:cubicBezTo>
                  <a:pt x="338" y="29"/>
                  <a:pt x="336" y="28"/>
                  <a:pt x="333" y="29"/>
                </a:cubicBezTo>
                <a:cubicBezTo>
                  <a:pt x="337" y="27"/>
                  <a:pt x="338" y="29"/>
                  <a:pt x="341" y="30"/>
                </a:cubicBezTo>
                <a:close/>
                <a:moveTo>
                  <a:pt x="29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42" y="30"/>
                  <a:pt x="42" y="30"/>
                  <a:pt x="42" y="30"/>
                </a:cubicBezTo>
                <a:lnTo>
                  <a:pt x="29" y="31"/>
                </a:lnTo>
                <a:close/>
                <a:moveTo>
                  <a:pt x="151" y="30"/>
                </a:moveTo>
                <a:cubicBezTo>
                  <a:pt x="143" y="30"/>
                  <a:pt x="131" y="31"/>
                  <a:pt x="124" y="29"/>
                </a:cubicBezTo>
                <a:cubicBezTo>
                  <a:pt x="126" y="29"/>
                  <a:pt x="128" y="29"/>
                  <a:pt x="131" y="29"/>
                </a:cubicBezTo>
                <a:cubicBezTo>
                  <a:pt x="130" y="29"/>
                  <a:pt x="132" y="29"/>
                  <a:pt x="132" y="30"/>
                </a:cubicBezTo>
                <a:cubicBezTo>
                  <a:pt x="139" y="29"/>
                  <a:pt x="147" y="29"/>
                  <a:pt x="155" y="29"/>
                </a:cubicBezTo>
                <a:lnTo>
                  <a:pt x="151" y="30"/>
                </a:lnTo>
                <a:close/>
                <a:moveTo>
                  <a:pt x="93" y="39"/>
                </a:moveTo>
                <a:cubicBezTo>
                  <a:pt x="93" y="39"/>
                  <a:pt x="96" y="39"/>
                  <a:pt x="98" y="39"/>
                </a:cubicBezTo>
                <a:cubicBezTo>
                  <a:pt x="96" y="39"/>
                  <a:pt x="94" y="39"/>
                  <a:pt x="93" y="39"/>
                </a:cubicBezTo>
                <a:close/>
                <a:moveTo>
                  <a:pt x="22" y="57"/>
                </a:moveTo>
                <a:cubicBezTo>
                  <a:pt x="22" y="57"/>
                  <a:pt x="21" y="57"/>
                  <a:pt x="21" y="57"/>
                </a:cubicBezTo>
                <a:cubicBezTo>
                  <a:pt x="21" y="57"/>
                  <a:pt x="22" y="57"/>
                  <a:pt x="22" y="57"/>
                </a:cubicBezTo>
                <a:cubicBezTo>
                  <a:pt x="25" y="57"/>
                  <a:pt x="26" y="57"/>
                  <a:pt x="29" y="57"/>
                </a:cubicBezTo>
                <a:cubicBezTo>
                  <a:pt x="27" y="57"/>
                  <a:pt x="25" y="57"/>
                  <a:pt x="22" y="57"/>
                </a:cubicBezTo>
                <a:close/>
                <a:moveTo>
                  <a:pt x="61" y="55"/>
                </a:moveTo>
                <a:cubicBezTo>
                  <a:pt x="54" y="55"/>
                  <a:pt x="54" y="55"/>
                  <a:pt x="54" y="55"/>
                </a:cubicBezTo>
                <a:cubicBezTo>
                  <a:pt x="76" y="55"/>
                  <a:pt x="76" y="55"/>
                  <a:pt x="76" y="55"/>
                </a:cubicBezTo>
                <a:lnTo>
                  <a:pt x="61" y="55"/>
                </a:lnTo>
                <a:close/>
                <a:moveTo>
                  <a:pt x="128" y="59"/>
                </a:moveTo>
                <a:cubicBezTo>
                  <a:pt x="128" y="59"/>
                  <a:pt x="128" y="59"/>
                  <a:pt x="128" y="59"/>
                </a:cubicBezTo>
                <a:cubicBezTo>
                  <a:pt x="113" y="59"/>
                  <a:pt x="113" y="59"/>
                  <a:pt x="113" y="59"/>
                </a:cubicBezTo>
                <a:lnTo>
                  <a:pt x="128" y="59"/>
                </a:lnTo>
                <a:close/>
                <a:moveTo>
                  <a:pt x="88" y="60"/>
                </a:moveTo>
                <a:cubicBezTo>
                  <a:pt x="85" y="60"/>
                  <a:pt x="85" y="60"/>
                  <a:pt x="85" y="60"/>
                </a:cubicBezTo>
                <a:cubicBezTo>
                  <a:pt x="69" y="61"/>
                  <a:pt x="69" y="61"/>
                  <a:pt x="69" y="61"/>
                </a:cubicBezTo>
                <a:lnTo>
                  <a:pt x="88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3"/>
          <p:cNvSpPr>
            <a:spLocks noEditPoints="1"/>
          </p:cNvSpPr>
          <p:nvPr/>
        </p:nvSpPr>
        <p:spPr bwMode="auto">
          <a:xfrm>
            <a:off x="9626601" y="2808060"/>
            <a:ext cx="1976438" cy="355600"/>
          </a:xfrm>
          <a:custGeom>
            <a:avLst/>
            <a:gdLst>
              <a:gd name="T0" fmla="*/ 47 w 526"/>
              <a:gd name="T1" fmla="*/ 36 h 95"/>
              <a:gd name="T2" fmla="*/ 94 w 526"/>
              <a:gd name="T3" fmla="*/ 37 h 95"/>
              <a:gd name="T4" fmla="*/ 91 w 526"/>
              <a:gd name="T5" fmla="*/ 39 h 95"/>
              <a:gd name="T6" fmla="*/ 80 w 526"/>
              <a:gd name="T7" fmla="*/ 43 h 95"/>
              <a:gd name="T8" fmla="*/ 74 w 526"/>
              <a:gd name="T9" fmla="*/ 45 h 95"/>
              <a:gd name="T10" fmla="*/ 106 w 526"/>
              <a:gd name="T11" fmla="*/ 57 h 95"/>
              <a:gd name="T12" fmla="*/ 152 w 526"/>
              <a:gd name="T13" fmla="*/ 70 h 95"/>
              <a:gd name="T14" fmla="*/ 193 w 526"/>
              <a:gd name="T15" fmla="*/ 79 h 95"/>
              <a:gd name="T16" fmla="*/ 281 w 526"/>
              <a:gd name="T17" fmla="*/ 90 h 95"/>
              <a:gd name="T18" fmla="*/ 311 w 526"/>
              <a:gd name="T19" fmla="*/ 92 h 95"/>
              <a:gd name="T20" fmla="*/ 371 w 526"/>
              <a:gd name="T21" fmla="*/ 88 h 95"/>
              <a:gd name="T22" fmla="*/ 455 w 526"/>
              <a:gd name="T23" fmla="*/ 74 h 95"/>
              <a:gd name="T24" fmla="*/ 480 w 526"/>
              <a:gd name="T25" fmla="*/ 67 h 95"/>
              <a:gd name="T26" fmla="*/ 474 w 526"/>
              <a:gd name="T27" fmla="*/ 66 h 95"/>
              <a:gd name="T28" fmla="*/ 486 w 526"/>
              <a:gd name="T29" fmla="*/ 61 h 95"/>
              <a:gd name="T30" fmla="*/ 497 w 526"/>
              <a:gd name="T31" fmla="*/ 48 h 95"/>
              <a:gd name="T32" fmla="*/ 526 w 526"/>
              <a:gd name="T33" fmla="*/ 36 h 95"/>
              <a:gd name="T34" fmla="*/ 524 w 526"/>
              <a:gd name="T35" fmla="*/ 34 h 95"/>
              <a:gd name="T36" fmla="*/ 505 w 526"/>
              <a:gd name="T37" fmla="*/ 35 h 95"/>
              <a:gd name="T38" fmla="*/ 505 w 526"/>
              <a:gd name="T39" fmla="*/ 34 h 95"/>
              <a:gd name="T40" fmla="*/ 500 w 526"/>
              <a:gd name="T41" fmla="*/ 30 h 95"/>
              <a:gd name="T42" fmla="*/ 477 w 526"/>
              <a:gd name="T43" fmla="*/ 29 h 95"/>
              <a:gd name="T44" fmla="*/ 482 w 526"/>
              <a:gd name="T45" fmla="*/ 24 h 95"/>
              <a:gd name="T46" fmla="*/ 416 w 526"/>
              <a:gd name="T47" fmla="*/ 29 h 95"/>
              <a:gd name="T48" fmla="*/ 439 w 526"/>
              <a:gd name="T49" fmla="*/ 23 h 95"/>
              <a:gd name="T50" fmla="*/ 449 w 526"/>
              <a:gd name="T51" fmla="*/ 19 h 95"/>
              <a:gd name="T52" fmla="*/ 458 w 526"/>
              <a:gd name="T53" fmla="*/ 13 h 95"/>
              <a:gd name="T54" fmla="*/ 474 w 526"/>
              <a:gd name="T55" fmla="*/ 9 h 95"/>
              <a:gd name="T56" fmla="*/ 502 w 526"/>
              <a:gd name="T57" fmla="*/ 1 h 95"/>
              <a:gd name="T58" fmla="*/ 346 w 526"/>
              <a:gd name="T59" fmla="*/ 18 h 95"/>
              <a:gd name="T60" fmla="*/ 316 w 526"/>
              <a:gd name="T61" fmla="*/ 21 h 95"/>
              <a:gd name="T62" fmla="*/ 342 w 526"/>
              <a:gd name="T63" fmla="*/ 18 h 95"/>
              <a:gd name="T64" fmla="*/ 176 w 526"/>
              <a:gd name="T65" fmla="*/ 19 h 95"/>
              <a:gd name="T66" fmla="*/ 131 w 526"/>
              <a:gd name="T67" fmla="*/ 11 h 95"/>
              <a:gd name="T68" fmla="*/ 111 w 526"/>
              <a:gd name="T69" fmla="*/ 11 h 95"/>
              <a:gd name="T70" fmla="*/ 114 w 526"/>
              <a:gd name="T71" fmla="*/ 14 h 95"/>
              <a:gd name="T72" fmla="*/ 127 w 526"/>
              <a:gd name="T73" fmla="*/ 22 h 95"/>
              <a:gd name="T74" fmla="*/ 97 w 526"/>
              <a:gd name="T75" fmla="*/ 22 h 95"/>
              <a:gd name="T76" fmla="*/ 41 w 526"/>
              <a:gd name="T77" fmla="*/ 1 h 95"/>
              <a:gd name="T78" fmla="*/ 45 w 526"/>
              <a:gd name="T79" fmla="*/ 3 h 95"/>
              <a:gd name="T80" fmla="*/ 33 w 526"/>
              <a:gd name="T81" fmla="*/ 10 h 95"/>
              <a:gd name="T82" fmla="*/ 34 w 526"/>
              <a:gd name="T83" fmla="*/ 19 h 95"/>
              <a:gd name="T84" fmla="*/ 29 w 526"/>
              <a:gd name="T85" fmla="*/ 30 h 95"/>
              <a:gd name="T86" fmla="*/ 12 w 526"/>
              <a:gd name="T87" fmla="*/ 32 h 95"/>
              <a:gd name="T88" fmla="*/ 78 w 526"/>
              <a:gd name="T89" fmla="*/ 17 h 95"/>
              <a:gd name="T90" fmla="*/ 77 w 526"/>
              <a:gd name="T91" fmla="*/ 19 h 95"/>
              <a:gd name="T92" fmla="*/ 69 w 526"/>
              <a:gd name="T93" fmla="*/ 31 h 95"/>
              <a:gd name="T94" fmla="*/ 97 w 526"/>
              <a:gd name="T95" fmla="*/ 35 h 95"/>
              <a:gd name="T96" fmla="*/ 99 w 526"/>
              <a:gd name="T97" fmla="*/ 36 h 95"/>
              <a:gd name="T98" fmla="*/ 60 w 526"/>
              <a:gd name="T99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26" h="95">
                <a:moveTo>
                  <a:pt x="20" y="40"/>
                </a:moveTo>
                <a:cubicBezTo>
                  <a:pt x="30" y="39"/>
                  <a:pt x="41" y="39"/>
                  <a:pt x="47" y="36"/>
                </a:cubicBezTo>
                <a:cubicBezTo>
                  <a:pt x="45" y="32"/>
                  <a:pt x="53" y="35"/>
                  <a:pt x="56" y="3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8"/>
                  <a:pt x="94" y="38"/>
                  <a:pt x="94" y="38"/>
                </a:cubicBezTo>
                <a:cubicBezTo>
                  <a:pt x="93" y="38"/>
                  <a:pt x="92" y="39"/>
                  <a:pt x="91" y="39"/>
                </a:cubicBezTo>
                <a:cubicBezTo>
                  <a:pt x="91" y="42"/>
                  <a:pt x="91" y="42"/>
                  <a:pt x="91" y="42"/>
                </a:cubicBezTo>
                <a:cubicBezTo>
                  <a:pt x="80" y="43"/>
                  <a:pt x="80" y="43"/>
                  <a:pt x="80" y="43"/>
                </a:cubicBezTo>
                <a:cubicBezTo>
                  <a:pt x="82" y="44"/>
                  <a:pt x="82" y="44"/>
                  <a:pt x="82" y="44"/>
                </a:cubicBezTo>
                <a:cubicBezTo>
                  <a:pt x="74" y="45"/>
                  <a:pt x="74" y="45"/>
                  <a:pt x="74" y="45"/>
                </a:cubicBezTo>
                <a:cubicBezTo>
                  <a:pt x="73" y="48"/>
                  <a:pt x="78" y="49"/>
                  <a:pt x="82" y="49"/>
                </a:cubicBezTo>
                <a:cubicBezTo>
                  <a:pt x="88" y="53"/>
                  <a:pt x="99" y="54"/>
                  <a:pt x="106" y="57"/>
                </a:cubicBezTo>
                <a:cubicBezTo>
                  <a:pt x="121" y="59"/>
                  <a:pt x="127" y="65"/>
                  <a:pt x="142" y="67"/>
                </a:cubicBezTo>
                <a:cubicBezTo>
                  <a:pt x="146" y="67"/>
                  <a:pt x="147" y="70"/>
                  <a:pt x="152" y="70"/>
                </a:cubicBezTo>
                <a:cubicBezTo>
                  <a:pt x="158" y="74"/>
                  <a:pt x="169" y="74"/>
                  <a:pt x="174" y="78"/>
                </a:cubicBezTo>
                <a:cubicBezTo>
                  <a:pt x="181" y="77"/>
                  <a:pt x="186" y="79"/>
                  <a:pt x="193" y="79"/>
                </a:cubicBezTo>
                <a:cubicBezTo>
                  <a:pt x="194" y="80"/>
                  <a:pt x="198" y="82"/>
                  <a:pt x="198" y="83"/>
                </a:cubicBezTo>
                <a:cubicBezTo>
                  <a:pt x="223" y="85"/>
                  <a:pt x="249" y="93"/>
                  <a:pt x="281" y="90"/>
                </a:cubicBezTo>
                <a:cubicBezTo>
                  <a:pt x="286" y="95"/>
                  <a:pt x="300" y="91"/>
                  <a:pt x="308" y="93"/>
                </a:cubicBezTo>
                <a:cubicBezTo>
                  <a:pt x="309" y="92"/>
                  <a:pt x="312" y="93"/>
                  <a:pt x="311" y="92"/>
                </a:cubicBezTo>
                <a:cubicBezTo>
                  <a:pt x="321" y="90"/>
                  <a:pt x="334" y="91"/>
                  <a:pt x="345" y="89"/>
                </a:cubicBezTo>
                <a:cubicBezTo>
                  <a:pt x="353" y="87"/>
                  <a:pt x="363" y="91"/>
                  <a:pt x="371" y="88"/>
                </a:cubicBezTo>
                <a:cubicBezTo>
                  <a:pt x="380" y="86"/>
                  <a:pt x="392" y="88"/>
                  <a:pt x="399" y="85"/>
                </a:cubicBezTo>
                <a:cubicBezTo>
                  <a:pt x="420" y="83"/>
                  <a:pt x="437" y="78"/>
                  <a:pt x="455" y="74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462" y="70"/>
                  <a:pt x="471" y="69"/>
                  <a:pt x="480" y="67"/>
                </a:cubicBezTo>
                <a:cubicBezTo>
                  <a:pt x="474" y="67"/>
                  <a:pt x="474" y="67"/>
                  <a:pt x="474" y="67"/>
                </a:cubicBezTo>
                <a:cubicBezTo>
                  <a:pt x="474" y="66"/>
                  <a:pt x="474" y="66"/>
                  <a:pt x="474" y="66"/>
                </a:cubicBezTo>
                <a:cubicBezTo>
                  <a:pt x="475" y="66"/>
                  <a:pt x="475" y="65"/>
                  <a:pt x="476" y="65"/>
                </a:cubicBezTo>
                <a:cubicBezTo>
                  <a:pt x="480" y="65"/>
                  <a:pt x="486" y="63"/>
                  <a:pt x="486" y="61"/>
                </a:cubicBezTo>
                <a:cubicBezTo>
                  <a:pt x="477" y="59"/>
                  <a:pt x="488" y="56"/>
                  <a:pt x="484" y="54"/>
                </a:cubicBezTo>
                <a:cubicBezTo>
                  <a:pt x="489" y="52"/>
                  <a:pt x="496" y="51"/>
                  <a:pt x="497" y="48"/>
                </a:cubicBezTo>
                <a:cubicBezTo>
                  <a:pt x="493" y="47"/>
                  <a:pt x="493" y="47"/>
                  <a:pt x="493" y="47"/>
                </a:cubicBezTo>
                <a:cubicBezTo>
                  <a:pt x="502" y="43"/>
                  <a:pt x="518" y="42"/>
                  <a:pt x="526" y="36"/>
                </a:cubicBezTo>
                <a:cubicBezTo>
                  <a:pt x="522" y="36"/>
                  <a:pt x="522" y="36"/>
                  <a:pt x="522" y="36"/>
                </a:cubicBezTo>
                <a:cubicBezTo>
                  <a:pt x="521" y="35"/>
                  <a:pt x="524" y="35"/>
                  <a:pt x="524" y="34"/>
                </a:cubicBezTo>
                <a:cubicBezTo>
                  <a:pt x="522" y="34"/>
                  <a:pt x="520" y="35"/>
                  <a:pt x="519" y="35"/>
                </a:cubicBezTo>
                <a:cubicBezTo>
                  <a:pt x="515" y="35"/>
                  <a:pt x="507" y="37"/>
                  <a:pt x="505" y="35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08" y="33"/>
                  <a:pt x="507" y="34"/>
                  <a:pt x="505" y="34"/>
                </a:cubicBezTo>
                <a:cubicBezTo>
                  <a:pt x="499" y="34"/>
                  <a:pt x="495" y="35"/>
                  <a:pt x="490" y="33"/>
                </a:cubicBezTo>
                <a:cubicBezTo>
                  <a:pt x="489" y="31"/>
                  <a:pt x="496" y="31"/>
                  <a:pt x="500" y="30"/>
                </a:cubicBezTo>
                <a:cubicBezTo>
                  <a:pt x="493" y="27"/>
                  <a:pt x="483" y="30"/>
                  <a:pt x="475" y="30"/>
                </a:cubicBezTo>
                <a:cubicBezTo>
                  <a:pt x="476" y="30"/>
                  <a:pt x="476" y="29"/>
                  <a:pt x="477" y="29"/>
                </a:cubicBezTo>
                <a:cubicBezTo>
                  <a:pt x="472" y="28"/>
                  <a:pt x="472" y="28"/>
                  <a:pt x="472" y="28"/>
                </a:cubicBezTo>
                <a:cubicBezTo>
                  <a:pt x="474" y="26"/>
                  <a:pt x="479" y="25"/>
                  <a:pt x="482" y="24"/>
                </a:cubicBezTo>
                <a:cubicBezTo>
                  <a:pt x="462" y="27"/>
                  <a:pt x="441" y="28"/>
                  <a:pt x="419" y="30"/>
                </a:cubicBezTo>
                <a:cubicBezTo>
                  <a:pt x="416" y="29"/>
                  <a:pt x="416" y="29"/>
                  <a:pt x="416" y="29"/>
                </a:cubicBezTo>
                <a:cubicBezTo>
                  <a:pt x="425" y="27"/>
                  <a:pt x="434" y="26"/>
                  <a:pt x="443" y="24"/>
                </a:cubicBezTo>
                <a:cubicBezTo>
                  <a:pt x="442" y="24"/>
                  <a:pt x="437" y="24"/>
                  <a:pt x="439" y="23"/>
                </a:cubicBezTo>
                <a:cubicBezTo>
                  <a:pt x="435" y="22"/>
                  <a:pt x="432" y="24"/>
                  <a:pt x="430" y="22"/>
                </a:cubicBezTo>
                <a:cubicBezTo>
                  <a:pt x="436" y="20"/>
                  <a:pt x="443" y="21"/>
                  <a:pt x="449" y="19"/>
                </a:cubicBezTo>
                <a:cubicBezTo>
                  <a:pt x="456" y="16"/>
                  <a:pt x="466" y="16"/>
                  <a:pt x="472" y="13"/>
                </a:cubicBezTo>
                <a:cubicBezTo>
                  <a:pt x="468" y="13"/>
                  <a:pt x="463" y="14"/>
                  <a:pt x="458" y="13"/>
                </a:cubicBezTo>
                <a:cubicBezTo>
                  <a:pt x="464" y="12"/>
                  <a:pt x="469" y="10"/>
                  <a:pt x="475" y="10"/>
                </a:cubicBezTo>
                <a:cubicBezTo>
                  <a:pt x="474" y="9"/>
                  <a:pt x="474" y="9"/>
                  <a:pt x="474" y="9"/>
                </a:cubicBezTo>
                <a:cubicBezTo>
                  <a:pt x="480" y="6"/>
                  <a:pt x="492" y="6"/>
                  <a:pt x="497" y="3"/>
                </a:cubicBezTo>
                <a:cubicBezTo>
                  <a:pt x="499" y="2"/>
                  <a:pt x="502" y="2"/>
                  <a:pt x="502" y="1"/>
                </a:cubicBezTo>
                <a:cubicBezTo>
                  <a:pt x="466" y="7"/>
                  <a:pt x="428" y="12"/>
                  <a:pt x="390" y="15"/>
                </a:cubicBezTo>
                <a:cubicBezTo>
                  <a:pt x="375" y="16"/>
                  <a:pt x="360" y="17"/>
                  <a:pt x="346" y="18"/>
                </a:cubicBezTo>
                <a:cubicBezTo>
                  <a:pt x="347" y="18"/>
                  <a:pt x="349" y="18"/>
                  <a:pt x="351" y="19"/>
                </a:cubicBezTo>
                <a:cubicBezTo>
                  <a:pt x="341" y="20"/>
                  <a:pt x="328" y="21"/>
                  <a:pt x="316" y="21"/>
                </a:cubicBezTo>
                <a:cubicBezTo>
                  <a:pt x="324" y="19"/>
                  <a:pt x="333" y="19"/>
                  <a:pt x="342" y="18"/>
                </a:cubicBezTo>
                <a:cubicBezTo>
                  <a:pt x="342" y="18"/>
                  <a:pt x="342" y="18"/>
                  <a:pt x="342" y="18"/>
                </a:cubicBezTo>
                <a:cubicBezTo>
                  <a:pt x="316" y="20"/>
                  <a:pt x="291" y="22"/>
                  <a:pt x="265" y="24"/>
                </a:cubicBezTo>
                <a:cubicBezTo>
                  <a:pt x="233" y="24"/>
                  <a:pt x="205" y="21"/>
                  <a:pt x="176" y="19"/>
                </a:cubicBezTo>
                <a:cubicBezTo>
                  <a:pt x="174" y="17"/>
                  <a:pt x="167" y="19"/>
                  <a:pt x="164" y="17"/>
                </a:cubicBezTo>
                <a:cubicBezTo>
                  <a:pt x="153" y="15"/>
                  <a:pt x="142" y="13"/>
                  <a:pt x="131" y="11"/>
                </a:cubicBezTo>
                <a:cubicBezTo>
                  <a:pt x="127" y="11"/>
                  <a:pt x="120" y="8"/>
                  <a:pt x="117" y="11"/>
                </a:cubicBezTo>
                <a:cubicBezTo>
                  <a:pt x="115" y="11"/>
                  <a:pt x="113" y="10"/>
                  <a:pt x="111" y="11"/>
                </a:cubicBezTo>
                <a:cubicBezTo>
                  <a:pt x="110" y="12"/>
                  <a:pt x="114" y="12"/>
                  <a:pt x="111" y="13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1" y="17"/>
                  <a:pt x="125" y="17"/>
                  <a:pt x="119" y="19"/>
                </a:cubicBezTo>
                <a:cubicBezTo>
                  <a:pt x="120" y="21"/>
                  <a:pt x="126" y="20"/>
                  <a:pt x="127" y="22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16" y="26"/>
                  <a:pt x="104" y="23"/>
                  <a:pt x="97" y="22"/>
                </a:cubicBezTo>
                <a:cubicBezTo>
                  <a:pt x="114" y="18"/>
                  <a:pt x="87" y="16"/>
                  <a:pt x="90" y="11"/>
                </a:cubicBezTo>
                <a:cubicBezTo>
                  <a:pt x="79" y="5"/>
                  <a:pt x="61" y="0"/>
                  <a:pt x="41" y="1"/>
                </a:cubicBezTo>
                <a:cubicBezTo>
                  <a:pt x="43" y="4"/>
                  <a:pt x="34" y="5"/>
                  <a:pt x="32" y="7"/>
                </a:cubicBezTo>
                <a:cubicBezTo>
                  <a:pt x="37" y="6"/>
                  <a:pt x="39" y="3"/>
                  <a:pt x="45" y="3"/>
                </a:cubicBezTo>
                <a:cubicBezTo>
                  <a:pt x="47" y="4"/>
                  <a:pt x="48" y="5"/>
                  <a:pt x="49" y="6"/>
                </a:cubicBezTo>
                <a:cubicBezTo>
                  <a:pt x="44" y="8"/>
                  <a:pt x="36" y="6"/>
                  <a:pt x="33" y="10"/>
                </a:cubicBezTo>
                <a:cubicBezTo>
                  <a:pt x="28" y="13"/>
                  <a:pt x="39" y="14"/>
                  <a:pt x="39" y="16"/>
                </a:cubicBezTo>
                <a:cubicBezTo>
                  <a:pt x="36" y="17"/>
                  <a:pt x="38" y="19"/>
                  <a:pt x="34" y="19"/>
                </a:cubicBezTo>
                <a:cubicBezTo>
                  <a:pt x="35" y="21"/>
                  <a:pt x="31" y="23"/>
                  <a:pt x="35" y="25"/>
                </a:cubicBezTo>
                <a:cubicBezTo>
                  <a:pt x="29" y="26"/>
                  <a:pt x="32" y="28"/>
                  <a:pt x="29" y="30"/>
                </a:cubicBezTo>
                <a:cubicBezTo>
                  <a:pt x="26" y="30"/>
                  <a:pt x="23" y="32"/>
                  <a:pt x="20" y="31"/>
                </a:cubicBezTo>
                <a:cubicBezTo>
                  <a:pt x="18" y="33"/>
                  <a:pt x="12" y="29"/>
                  <a:pt x="12" y="32"/>
                </a:cubicBezTo>
                <a:cubicBezTo>
                  <a:pt x="0" y="36"/>
                  <a:pt x="19" y="37"/>
                  <a:pt x="20" y="40"/>
                </a:cubicBezTo>
                <a:close/>
                <a:moveTo>
                  <a:pt x="78" y="17"/>
                </a:moveTo>
                <a:cubicBezTo>
                  <a:pt x="83" y="18"/>
                  <a:pt x="87" y="20"/>
                  <a:pt x="92" y="21"/>
                </a:cubicBezTo>
                <a:cubicBezTo>
                  <a:pt x="77" y="19"/>
                  <a:pt x="77" y="19"/>
                  <a:pt x="77" y="19"/>
                </a:cubicBezTo>
                <a:lnTo>
                  <a:pt x="78" y="17"/>
                </a:lnTo>
                <a:close/>
                <a:moveTo>
                  <a:pt x="69" y="31"/>
                </a:moveTo>
                <a:cubicBezTo>
                  <a:pt x="80" y="28"/>
                  <a:pt x="92" y="32"/>
                  <a:pt x="102" y="33"/>
                </a:cubicBezTo>
                <a:cubicBezTo>
                  <a:pt x="100" y="33"/>
                  <a:pt x="96" y="34"/>
                  <a:pt x="97" y="35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63" y="31"/>
                  <a:pt x="63" y="31"/>
                  <a:pt x="63" y="31"/>
                </a:cubicBezTo>
                <a:cubicBezTo>
                  <a:pt x="61" y="31"/>
                  <a:pt x="60" y="30"/>
                  <a:pt x="60" y="29"/>
                </a:cubicBezTo>
                <a:cubicBezTo>
                  <a:pt x="63" y="29"/>
                  <a:pt x="69" y="29"/>
                  <a:pt x="69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67"/>
          <p:cNvSpPr>
            <a:spLocks noEditPoints="1"/>
          </p:cNvSpPr>
          <p:nvPr/>
        </p:nvSpPr>
        <p:spPr bwMode="auto">
          <a:xfrm>
            <a:off x="9626601" y="1571624"/>
            <a:ext cx="1685925" cy="454025"/>
          </a:xfrm>
          <a:custGeom>
            <a:avLst/>
            <a:gdLst>
              <a:gd name="T0" fmla="*/ 13 w 449"/>
              <a:gd name="T1" fmla="*/ 17 h 121"/>
              <a:gd name="T2" fmla="*/ 6 w 449"/>
              <a:gd name="T3" fmla="*/ 31 h 121"/>
              <a:gd name="T4" fmla="*/ 26 w 449"/>
              <a:gd name="T5" fmla="*/ 36 h 121"/>
              <a:gd name="T6" fmla="*/ 30 w 449"/>
              <a:gd name="T7" fmla="*/ 46 h 121"/>
              <a:gd name="T8" fmla="*/ 37 w 449"/>
              <a:gd name="T9" fmla="*/ 70 h 121"/>
              <a:gd name="T10" fmla="*/ 46 w 449"/>
              <a:gd name="T11" fmla="*/ 78 h 121"/>
              <a:gd name="T12" fmla="*/ 141 w 449"/>
              <a:gd name="T13" fmla="*/ 100 h 121"/>
              <a:gd name="T14" fmla="*/ 178 w 449"/>
              <a:gd name="T15" fmla="*/ 107 h 121"/>
              <a:gd name="T16" fmla="*/ 234 w 449"/>
              <a:gd name="T17" fmla="*/ 116 h 121"/>
              <a:gd name="T18" fmla="*/ 298 w 449"/>
              <a:gd name="T19" fmla="*/ 101 h 121"/>
              <a:gd name="T20" fmla="*/ 424 w 449"/>
              <a:gd name="T21" fmla="*/ 76 h 121"/>
              <a:gd name="T22" fmla="*/ 425 w 449"/>
              <a:gd name="T23" fmla="*/ 66 h 121"/>
              <a:gd name="T24" fmla="*/ 449 w 449"/>
              <a:gd name="T25" fmla="*/ 49 h 121"/>
              <a:gd name="T26" fmla="*/ 429 w 449"/>
              <a:gd name="T27" fmla="*/ 56 h 121"/>
              <a:gd name="T28" fmla="*/ 428 w 449"/>
              <a:gd name="T29" fmla="*/ 51 h 121"/>
              <a:gd name="T30" fmla="*/ 419 w 449"/>
              <a:gd name="T31" fmla="*/ 50 h 121"/>
              <a:gd name="T32" fmla="*/ 419 w 449"/>
              <a:gd name="T33" fmla="*/ 46 h 121"/>
              <a:gd name="T34" fmla="*/ 421 w 449"/>
              <a:gd name="T35" fmla="*/ 40 h 121"/>
              <a:gd name="T36" fmla="*/ 397 w 449"/>
              <a:gd name="T37" fmla="*/ 40 h 121"/>
              <a:gd name="T38" fmla="*/ 397 w 449"/>
              <a:gd name="T39" fmla="*/ 30 h 121"/>
              <a:gd name="T40" fmla="*/ 377 w 449"/>
              <a:gd name="T41" fmla="*/ 26 h 121"/>
              <a:gd name="T42" fmla="*/ 397 w 449"/>
              <a:gd name="T43" fmla="*/ 13 h 121"/>
              <a:gd name="T44" fmla="*/ 357 w 449"/>
              <a:gd name="T45" fmla="*/ 20 h 121"/>
              <a:gd name="T46" fmla="*/ 384 w 449"/>
              <a:gd name="T47" fmla="*/ 9 h 121"/>
              <a:gd name="T48" fmla="*/ 385 w 449"/>
              <a:gd name="T49" fmla="*/ 6 h 121"/>
              <a:gd name="T50" fmla="*/ 359 w 449"/>
              <a:gd name="T51" fmla="*/ 8 h 121"/>
              <a:gd name="T52" fmla="*/ 384 w 449"/>
              <a:gd name="T53" fmla="*/ 0 h 121"/>
              <a:gd name="T54" fmla="*/ 223 w 449"/>
              <a:gd name="T55" fmla="*/ 19 h 121"/>
              <a:gd name="T56" fmla="*/ 139 w 449"/>
              <a:gd name="T57" fmla="*/ 17 h 121"/>
              <a:gd name="T58" fmla="*/ 113 w 449"/>
              <a:gd name="T59" fmla="*/ 14 h 121"/>
              <a:gd name="T60" fmla="*/ 66 w 449"/>
              <a:gd name="T61" fmla="*/ 4 h 121"/>
              <a:gd name="T62" fmla="*/ 17 w 449"/>
              <a:gd name="T63" fmla="*/ 13 h 121"/>
              <a:gd name="T64" fmla="*/ 8 w 449"/>
              <a:gd name="T65" fmla="*/ 17 h 121"/>
              <a:gd name="T66" fmla="*/ 25 w 449"/>
              <a:gd name="T67" fmla="*/ 15 h 121"/>
              <a:gd name="T68" fmla="*/ 54 w 449"/>
              <a:gd name="T69" fmla="*/ 6 h 121"/>
              <a:gd name="T70" fmla="*/ 34 w 449"/>
              <a:gd name="T71" fmla="*/ 13 h 121"/>
              <a:gd name="T72" fmla="*/ 20 w 449"/>
              <a:gd name="T73" fmla="*/ 16 h 121"/>
              <a:gd name="T74" fmla="*/ 18 w 449"/>
              <a:gd name="T75" fmla="*/ 18 h 121"/>
              <a:gd name="T76" fmla="*/ 17 w 449"/>
              <a:gd name="T77" fmla="*/ 1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49" h="121">
                <a:moveTo>
                  <a:pt x="8" y="17"/>
                </a:moveTo>
                <a:cubicBezTo>
                  <a:pt x="10" y="19"/>
                  <a:pt x="11" y="15"/>
                  <a:pt x="13" y="17"/>
                </a:cubicBezTo>
                <a:cubicBezTo>
                  <a:pt x="8" y="19"/>
                  <a:pt x="18" y="21"/>
                  <a:pt x="13" y="24"/>
                </a:cubicBezTo>
                <a:cubicBezTo>
                  <a:pt x="8" y="25"/>
                  <a:pt x="8" y="28"/>
                  <a:pt x="6" y="31"/>
                </a:cubicBezTo>
                <a:cubicBezTo>
                  <a:pt x="8" y="32"/>
                  <a:pt x="9" y="33"/>
                  <a:pt x="11" y="33"/>
                </a:cubicBezTo>
                <a:cubicBezTo>
                  <a:pt x="17" y="33"/>
                  <a:pt x="21" y="34"/>
                  <a:pt x="26" y="36"/>
                </a:cubicBezTo>
                <a:cubicBezTo>
                  <a:pt x="26" y="39"/>
                  <a:pt x="22" y="40"/>
                  <a:pt x="23" y="42"/>
                </a:cubicBezTo>
                <a:cubicBezTo>
                  <a:pt x="23" y="44"/>
                  <a:pt x="28" y="45"/>
                  <a:pt x="30" y="46"/>
                </a:cubicBezTo>
                <a:cubicBezTo>
                  <a:pt x="34" y="48"/>
                  <a:pt x="42" y="51"/>
                  <a:pt x="38" y="55"/>
                </a:cubicBezTo>
                <a:cubicBezTo>
                  <a:pt x="44" y="60"/>
                  <a:pt x="39" y="65"/>
                  <a:pt x="37" y="70"/>
                </a:cubicBezTo>
                <a:cubicBezTo>
                  <a:pt x="37" y="71"/>
                  <a:pt x="40" y="72"/>
                  <a:pt x="42" y="72"/>
                </a:cubicBezTo>
                <a:cubicBezTo>
                  <a:pt x="46" y="73"/>
                  <a:pt x="48" y="76"/>
                  <a:pt x="46" y="78"/>
                </a:cubicBezTo>
                <a:cubicBezTo>
                  <a:pt x="46" y="81"/>
                  <a:pt x="57" y="78"/>
                  <a:pt x="55" y="82"/>
                </a:cubicBezTo>
                <a:cubicBezTo>
                  <a:pt x="84" y="88"/>
                  <a:pt x="115" y="90"/>
                  <a:pt x="141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51" y="103"/>
                  <a:pt x="166" y="104"/>
                  <a:pt x="178" y="107"/>
                </a:cubicBezTo>
                <a:cubicBezTo>
                  <a:pt x="187" y="112"/>
                  <a:pt x="202" y="108"/>
                  <a:pt x="210" y="114"/>
                </a:cubicBezTo>
                <a:cubicBezTo>
                  <a:pt x="234" y="116"/>
                  <a:pt x="234" y="116"/>
                  <a:pt x="234" y="116"/>
                </a:cubicBezTo>
                <a:cubicBezTo>
                  <a:pt x="238" y="117"/>
                  <a:pt x="249" y="121"/>
                  <a:pt x="252" y="116"/>
                </a:cubicBezTo>
                <a:cubicBezTo>
                  <a:pt x="272" y="115"/>
                  <a:pt x="285" y="108"/>
                  <a:pt x="298" y="101"/>
                </a:cubicBezTo>
                <a:cubicBezTo>
                  <a:pt x="337" y="94"/>
                  <a:pt x="379" y="94"/>
                  <a:pt x="415" y="81"/>
                </a:cubicBezTo>
                <a:cubicBezTo>
                  <a:pt x="417" y="80"/>
                  <a:pt x="423" y="78"/>
                  <a:pt x="424" y="76"/>
                </a:cubicBezTo>
                <a:cubicBezTo>
                  <a:pt x="423" y="74"/>
                  <a:pt x="430" y="71"/>
                  <a:pt x="422" y="70"/>
                </a:cubicBezTo>
                <a:cubicBezTo>
                  <a:pt x="420" y="68"/>
                  <a:pt x="424" y="67"/>
                  <a:pt x="425" y="66"/>
                </a:cubicBezTo>
                <a:cubicBezTo>
                  <a:pt x="426" y="63"/>
                  <a:pt x="432" y="61"/>
                  <a:pt x="436" y="58"/>
                </a:cubicBezTo>
                <a:cubicBezTo>
                  <a:pt x="436" y="54"/>
                  <a:pt x="446" y="53"/>
                  <a:pt x="449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3" y="52"/>
                  <a:pt x="436" y="54"/>
                  <a:pt x="429" y="56"/>
                </a:cubicBezTo>
                <a:cubicBezTo>
                  <a:pt x="427" y="56"/>
                  <a:pt x="424" y="56"/>
                  <a:pt x="423" y="55"/>
                </a:cubicBezTo>
                <a:cubicBezTo>
                  <a:pt x="423" y="53"/>
                  <a:pt x="426" y="52"/>
                  <a:pt x="428" y="51"/>
                </a:cubicBezTo>
                <a:cubicBezTo>
                  <a:pt x="425" y="51"/>
                  <a:pt x="422" y="53"/>
                  <a:pt x="419" y="51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24" y="49"/>
                  <a:pt x="429" y="46"/>
                  <a:pt x="433" y="44"/>
                </a:cubicBezTo>
                <a:cubicBezTo>
                  <a:pt x="428" y="44"/>
                  <a:pt x="424" y="47"/>
                  <a:pt x="419" y="46"/>
                </a:cubicBezTo>
                <a:cubicBezTo>
                  <a:pt x="422" y="43"/>
                  <a:pt x="432" y="42"/>
                  <a:pt x="430" y="38"/>
                </a:cubicBezTo>
                <a:cubicBezTo>
                  <a:pt x="426" y="38"/>
                  <a:pt x="424" y="39"/>
                  <a:pt x="421" y="40"/>
                </a:cubicBezTo>
                <a:cubicBezTo>
                  <a:pt x="413" y="42"/>
                  <a:pt x="404" y="44"/>
                  <a:pt x="396" y="44"/>
                </a:cubicBezTo>
                <a:cubicBezTo>
                  <a:pt x="395" y="42"/>
                  <a:pt x="401" y="42"/>
                  <a:pt x="397" y="40"/>
                </a:cubicBezTo>
                <a:cubicBezTo>
                  <a:pt x="395" y="39"/>
                  <a:pt x="392" y="38"/>
                  <a:pt x="389" y="38"/>
                </a:cubicBezTo>
                <a:cubicBezTo>
                  <a:pt x="392" y="35"/>
                  <a:pt x="398" y="33"/>
                  <a:pt x="397" y="30"/>
                </a:cubicBezTo>
                <a:cubicBezTo>
                  <a:pt x="389" y="32"/>
                  <a:pt x="380" y="33"/>
                  <a:pt x="370" y="33"/>
                </a:cubicBezTo>
                <a:cubicBezTo>
                  <a:pt x="367" y="30"/>
                  <a:pt x="374" y="28"/>
                  <a:pt x="377" y="26"/>
                </a:cubicBezTo>
                <a:cubicBezTo>
                  <a:pt x="376" y="26"/>
                  <a:pt x="374" y="25"/>
                  <a:pt x="373" y="24"/>
                </a:cubicBezTo>
                <a:cubicBezTo>
                  <a:pt x="371" y="17"/>
                  <a:pt x="389" y="17"/>
                  <a:pt x="397" y="13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2" y="21"/>
                  <a:pt x="359" y="21"/>
                  <a:pt x="357" y="20"/>
                </a:cubicBezTo>
                <a:cubicBezTo>
                  <a:pt x="359" y="19"/>
                  <a:pt x="359" y="19"/>
                  <a:pt x="359" y="19"/>
                </a:cubicBezTo>
                <a:cubicBezTo>
                  <a:pt x="367" y="16"/>
                  <a:pt x="376" y="12"/>
                  <a:pt x="384" y="9"/>
                </a:cubicBezTo>
                <a:cubicBezTo>
                  <a:pt x="379" y="8"/>
                  <a:pt x="379" y="8"/>
                  <a:pt x="379" y="8"/>
                </a:cubicBezTo>
                <a:cubicBezTo>
                  <a:pt x="381" y="7"/>
                  <a:pt x="383" y="6"/>
                  <a:pt x="385" y="6"/>
                </a:cubicBezTo>
                <a:cubicBezTo>
                  <a:pt x="385" y="5"/>
                  <a:pt x="386" y="5"/>
                  <a:pt x="385" y="4"/>
                </a:cubicBezTo>
                <a:cubicBezTo>
                  <a:pt x="376" y="6"/>
                  <a:pt x="367" y="6"/>
                  <a:pt x="359" y="8"/>
                </a:cubicBezTo>
                <a:cubicBezTo>
                  <a:pt x="357" y="8"/>
                  <a:pt x="357" y="8"/>
                  <a:pt x="357" y="8"/>
                </a:cubicBezTo>
                <a:cubicBezTo>
                  <a:pt x="365" y="5"/>
                  <a:pt x="376" y="3"/>
                  <a:pt x="384" y="0"/>
                </a:cubicBezTo>
                <a:cubicBezTo>
                  <a:pt x="340" y="8"/>
                  <a:pt x="340" y="8"/>
                  <a:pt x="340" y="8"/>
                </a:cubicBezTo>
                <a:cubicBezTo>
                  <a:pt x="302" y="13"/>
                  <a:pt x="264" y="18"/>
                  <a:pt x="223" y="19"/>
                </a:cubicBezTo>
                <a:cubicBezTo>
                  <a:pt x="221" y="18"/>
                  <a:pt x="221" y="18"/>
                  <a:pt x="221" y="18"/>
                </a:cubicBezTo>
                <a:cubicBezTo>
                  <a:pt x="194" y="17"/>
                  <a:pt x="166" y="21"/>
                  <a:pt x="139" y="17"/>
                </a:cubicBezTo>
                <a:cubicBezTo>
                  <a:pt x="136" y="14"/>
                  <a:pt x="135" y="19"/>
                  <a:pt x="131" y="17"/>
                </a:cubicBezTo>
                <a:cubicBezTo>
                  <a:pt x="127" y="14"/>
                  <a:pt x="118" y="16"/>
                  <a:pt x="113" y="14"/>
                </a:cubicBezTo>
                <a:cubicBezTo>
                  <a:pt x="100" y="8"/>
                  <a:pt x="84" y="6"/>
                  <a:pt x="68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54" y="3"/>
                  <a:pt x="44" y="6"/>
                  <a:pt x="32" y="6"/>
                </a:cubicBezTo>
                <a:cubicBezTo>
                  <a:pt x="17" y="13"/>
                  <a:pt x="17" y="13"/>
                  <a:pt x="17" y="13"/>
                </a:cubicBezTo>
                <a:cubicBezTo>
                  <a:pt x="11" y="15"/>
                  <a:pt x="3" y="16"/>
                  <a:pt x="0" y="19"/>
                </a:cubicBezTo>
                <a:lnTo>
                  <a:pt x="8" y="17"/>
                </a:lnTo>
                <a:close/>
                <a:moveTo>
                  <a:pt x="20" y="16"/>
                </a:moveTo>
                <a:cubicBezTo>
                  <a:pt x="22" y="17"/>
                  <a:pt x="23" y="15"/>
                  <a:pt x="25" y="15"/>
                </a:cubicBezTo>
                <a:cubicBezTo>
                  <a:pt x="26" y="13"/>
                  <a:pt x="32" y="12"/>
                  <a:pt x="33" y="9"/>
                </a:cubicBezTo>
                <a:cubicBezTo>
                  <a:pt x="40" y="7"/>
                  <a:pt x="48" y="9"/>
                  <a:pt x="54" y="6"/>
                </a:cubicBezTo>
                <a:cubicBezTo>
                  <a:pt x="59" y="8"/>
                  <a:pt x="64" y="7"/>
                  <a:pt x="69" y="8"/>
                </a:cubicBezTo>
                <a:cubicBezTo>
                  <a:pt x="58" y="9"/>
                  <a:pt x="46" y="12"/>
                  <a:pt x="34" y="13"/>
                </a:cubicBezTo>
                <a:cubicBezTo>
                  <a:pt x="20" y="17"/>
                  <a:pt x="20" y="17"/>
                  <a:pt x="20" y="17"/>
                </a:cubicBezTo>
                <a:lnTo>
                  <a:pt x="20" y="16"/>
                </a:lnTo>
                <a:close/>
                <a:moveTo>
                  <a:pt x="17" y="18"/>
                </a:moveTo>
                <a:cubicBezTo>
                  <a:pt x="17" y="18"/>
                  <a:pt x="18" y="18"/>
                  <a:pt x="18" y="18"/>
                </a:cubicBezTo>
                <a:cubicBezTo>
                  <a:pt x="16" y="19"/>
                  <a:pt x="16" y="19"/>
                  <a:pt x="16" y="19"/>
                </a:cubicBezTo>
                <a:cubicBezTo>
                  <a:pt x="17" y="19"/>
                  <a:pt x="15" y="18"/>
                  <a:pt x="1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71"/>
          <p:cNvSpPr>
            <a:spLocks/>
          </p:cNvSpPr>
          <p:nvPr/>
        </p:nvSpPr>
        <p:spPr bwMode="auto">
          <a:xfrm>
            <a:off x="9626601" y="2281917"/>
            <a:ext cx="1663700" cy="269875"/>
          </a:xfrm>
          <a:custGeom>
            <a:avLst/>
            <a:gdLst>
              <a:gd name="T0" fmla="*/ 56 w 443"/>
              <a:gd name="T1" fmla="*/ 52 h 72"/>
              <a:gd name="T2" fmla="*/ 123 w 443"/>
              <a:gd name="T3" fmla="*/ 71 h 72"/>
              <a:gd name="T4" fmla="*/ 161 w 443"/>
              <a:gd name="T5" fmla="*/ 71 h 72"/>
              <a:gd name="T6" fmla="*/ 250 w 443"/>
              <a:gd name="T7" fmla="*/ 68 h 72"/>
              <a:gd name="T8" fmla="*/ 308 w 443"/>
              <a:gd name="T9" fmla="*/ 65 h 72"/>
              <a:gd name="T10" fmla="*/ 322 w 443"/>
              <a:gd name="T11" fmla="*/ 65 h 72"/>
              <a:gd name="T12" fmla="*/ 365 w 443"/>
              <a:gd name="T13" fmla="*/ 62 h 72"/>
              <a:gd name="T14" fmla="*/ 383 w 443"/>
              <a:gd name="T15" fmla="*/ 62 h 72"/>
              <a:gd name="T16" fmla="*/ 376 w 443"/>
              <a:gd name="T17" fmla="*/ 59 h 72"/>
              <a:gd name="T18" fmla="*/ 383 w 443"/>
              <a:gd name="T19" fmla="*/ 58 h 72"/>
              <a:gd name="T20" fmla="*/ 386 w 443"/>
              <a:gd name="T21" fmla="*/ 57 h 72"/>
              <a:gd name="T22" fmla="*/ 420 w 443"/>
              <a:gd name="T23" fmla="*/ 55 h 72"/>
              <a:gd name="T24" fmla="*/ 402 w 443"/>
              <a:gd name="T25" fmla="*/ 54 h 72"/>
              <a:gd name="T26" fmla="*/ 394 w 443"/>
              <a:gd name="T27" fmla="*/ 52 h 72"/>
              <a:gd name="T28" fmla="*/ 406 w 443"/>
              <a:gd name="T29" fmla="*/ 49 h 72"/>
              <a:gd name="T30" fmla="*/ 436 w 443"/>
              <a:gd name="T31" fmla="*/ 45 h 72"/>
              <a:gd name="T32" fmla="*/ 393 w 443"/>
              <a:gd name="T33" fmla="*/ 42 h 72"/>
              <a:gd name="T34" fmla="*/ 394 w 443"/>
              <a:gd name="T35" fmla="*/ 38 h 72"/>
              <a:gd name="T36" fmla="*/ 406 w 443"/>
              <a:gd name="T37" fmla="*/ 34 h 72"/>
              <a:gd name="T38" fmla="*/ 419 w 443"/>
              <a:gd name="T39" fmla="*/ 32 h 72"/>
              <a:gd name="T40" fmla="*/ 423 w 443"/>
              <a:gd name="T41" fmla="*/ 30 h 72"/>
              <a:gd name="T42" fmla="*/ 421 w 443"/>
              <a:gd name="T43" fmla="*/ 28 h 72"/>
              <a:gd name="T44" fmla="*/ 429 w 443"/>
              <a:gd name="T45" fmla="*/ 25 h 72"/>
              <a:gd name="T46" fmla="*/ 428 w 443"/>
              <a:gd name="T47" fmla="*/ 22 h 72"/>
              <a:gd name="T48" fmla="*/ 430 w 443"/>
              <a:gd name="T49" fmla="*/ 19 h 72"/>
              <a:gd name="T50" fmla="*/ 404 w 443"/>
              <a:gd name="T51" fmla="*/ 18 h 72"/>
              <a:gd name="T52" fmla="*/ 427 w 443"/>
              <a:gd name="T53" fmla="*/ 16 h 72"/>
              <a:gd name="T54" fmla="*/ 424 w 443"/>
              <a:gd name="T55" fmla="*/ 15 h 72"/>
              <a:gd name="T56" fmla="*/ 407 w 443"/>
              <a:gd name="T57" fmla="*/ 14 h 72"/>
              <a:gd name="T58" fmla="*/ 394 w 443"/>
              <a:gd name="T59" fmla="*/ 14 h 72"/>
              <a:gd name="T60" fmla="*/ 378 w 443"/>
              <a:gd name="T61" fmla="*/ 13 h 72"/>
              <a:gd name="T62" fmla="*/ 379 w 443"/>
              <a:gd name="T63" fmla="*/ 12 h 72"/>
              <a:gd name="T64" fmla="*/ 386 w 443"/>
              <a:gd name="T65" fmla="*/ 11 h 72"/>
              <a:gd name="T66" fmla="*/ 372 w 443"/>
              <a:gd name="T67" fmla="*/ 10 h 72"/>
              <a:gd name="T68" fmla="*/ 342 w 443"/>
              <a:gd name="T69" fmla="*/ 8 h 72"/>
              <a:gd name="T70" fmla="*/ 295 w 443"/>
              <a:gd name="T71" fmla="*/ 5 h 72"/>
              <a:gd name="T72" fmla="*/ 321 w 443"/>
              <a:gd name="T73" fmla="*/ 4 h 72"/>
              <a:gd name="T74" fmla="*/ 225 w 443"/>
              <a:gd name="T75" fmla="*/ 2 h 72"/>
              <a:gd name="T76" fmla="*/ 132 w 443"/>
              <a:gd name="T77" fmla="*/ 0 h 72"/>
              <a:gd name="T78" fmla="*/ 43 w 443"/>
              <a:gd name="T79" fmla="*/ 4 h 72"/>
              <a:gd name="T80" fmla="*/ 27 w 443"/>
              <a:gd name="T81" fmla="*/ 9 h 72"/>
              <a:gd name="T82" fmla="*/ 0 w 443"/>
              <a:gd name="T83" fmla="*/ 2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43" h="72">
                <a:moveTo>
                  <a:pt x="0" y="22"/>
                </a:moveTo>
                <a:cubicBezTo>
                  <a:pt x="8" y="34"/>
                  <a:pt x="34" y="43"/>
                  <a:pt x="56" y="52"/>
                </a:cubicBezTo>
                <a:cubicBezTo>
                  <a:pt x="73" y="57"/>
                  <a:pt x="83" y="62"/>
                  <a:pt x="104" y="66"/>
                </a:cubicBezTo>
                <a:cubicBezTo>
                  <a:pt x="112" y="67"/>
                  <a:pt x="112" y="71"/>
                  <a:pt x="123" y="71"/>
                </a:cubicBezTo>
                <a:cubicBezTo>
                  <a:pt x="129" y="71"/>
                  <a:pt x="138" y="72"/>
                  <a:pt x="143" y="71"/>
                </a:cubicBezTo>
                <a:cubicBezTo>
                  <a:pt x="149" y="71"/>
                  <a:pt x="155" y="71"/>
                  <a:pt x="161" y="71"/>
                </a:cubicBezTo>
                <a:cubicBezTo>
                  <a:pt x="190" y="70"/>
                  <a:pt x="217" y="68"/>
                  <a:pt x="248" y="68"/>
                </a:cubicBezTo>
                <a:cubicBezTo>
                  <a:pt x="250" y="68"/>
                  <a:pt x="250" y="68"/>
                  <a:pt x="250" y="68"/>
                </a:cubicBezTo>
                <a:cubicBezTo>
                  <a:pt x="249" y="68"/>
                  <a:pt x="248" y="68"/>
                  <a:pt x="247" y="67"/>
                </a:cubicBezTo>
                <a:cubicBezTo>
                  <a:pt x="268" y="66"/>
                  <a:pt x="288" y="67"/>
                  <a:pt x="308" y="65"/>
                </a:cubicBezTo>
                <a:cubicBezTo>
                  <a:pt x="309" y="65"/>
                  <a:pt x="310" y="66"/>
                  <a:pt x="310" y="66"/>
                </a:cubicBezTo>
                <a:cubicBezTo>
                  <a:pt x="314" y="64"/>
                  <a:pt x="321" y="67"/>
                  <a:pt x="322" y="65"/>
                </a:cubicBezTo>
                <a:cubicBezTo>
                  <a:pt x="361" y="64"/>
                  <a:pt x="361" y="64"/>
                  <a:pt x="361" y="64"/>
                </a:cubicBezTo>
                <a:cubicBezTo>
                  <a:pt x="363" y="64"/>
                  <a:pt x="366" y="63"/>
                  <a:pt x="365" y="62"/>
                </a:cubicBezTo>
                <a:cubicBezTo>
                  <a:pt x="383" y="62"/>
                  <a:pt x="383" y="62"/>
                  <a:pt x="383" y="62"/>
                </a:cubicBezTo>
                <a:cubicBezTo>
                  <a:pt x="383" y="62"/>
                  <a:pt x="383" y="62"/>
                  <a:pt x="383" y="62"/>
                </a:cubicBezTo>
                <a:cubicBezTo>
                  <a:pt x="382" y="62"/>
                  <a:pt x="382" y="62"/>
                  <a:pt x="382" y="62"/>
                </a:cubicBezTo>
                <a:cubicBezTo>
                  <a:pt x="378" y="61"/>
                  <a:pt x="375" y="60"/>
                  <a:pt x="376" y="59"/>
                </a:cubicBezTo>
                <a:cubicBezTo>
                  <a:pt x="379" y="59"/>
                  <a:pt x="380" y="59"/>
                  <a:pt x="383" y="59"/>
                </a:cubicBezTo>
                <a:cubicBezTo>
                  <a:pt x="383" y="58"/>
                  <a:pt x="383" y="58"/>
                  <a:pt x="383" y="58"/>
                </a:cubicBezTo>
                <a:cubicBezTo>
                  <a:pt x="382" y="58"/>
                  <a:pt x="382" y="58"/>
                  <a:pt x="381" y="58"/>
                </a:cubicBezTo>
                <a:cubicBezTo>
                  <a:pt x="382" y="58"/>
                  <a:pt x="384" y="57"/>
                  <a:pt x="386" y="57"/>
                </a:cubicBezTo>
                <a:cubicBezTo>
                  <a:pt x="387" y="57"/>
                  <a:pt x="384" y="57"/>
                  <a:pt x="384" y="56"/>
                </a:cubicBezTo>
                <a:cubicBezTo>
                  <a:pt x="394" y="55"/>
                  <a:pt x="408" y="55"/>
                  <a:pt x="420" y="55"/>
                </a:cubicBezTo>
                <a:cubicBezTo>
                  <a:pt x="420" y="54"/>
                  <a:pt x="420" y="54"/>
                  <a:pt x="420" y="54"/>
                </a:cubicBezTo>
                <a:cubicBezTo>
                  <a:pt x="415" y="55"/>
                  <a:pt x="407" y="55"/>
                  <a:pt x="402" y="54"/>
                </a:cubicBezTo>
                <a:cubicBezTo>
                  <a:pt x="399" y="54"/>
                  <a:pt x="396" y="53"/>
                  <a:pt x="399" y="52"/>
                </a:cubicBezTo>
                <a:cubicBezTo>
                  <a:pt x="397" y="52"/>
                  <a:pt x="395" y="52"/>
                  <a:pt x="394" y="52"/>
                </a:cubicBezTo>
                <a:cubicBezTo>
                  <a:pt x="395" y="50"/>
                  <a:pt x="406" y="50"/>
                  <a:pt x="410" y="49"/>
                </a:cubicBezTo>
                <a:cubicBezTo>
                  <a:pt x="409" y="49"/>
                  <a:pt x="406" y="49"/>
                  <a:pt x="406" y="49"/>
                </a:cubicBezTo>
                <a:cubicBezTo>
                  <a:pt x="412" y="48"/>
                  <a:pt x="418" y="47"/>
                  <a:pt x="424" y="47"/>
                </a:cubicBezTo>
                <a:cubicBezTo>
                  <a:pt x="427" y="46"/>
                  <a:pt x="434" y="46"/>
                  <a:pt x="436" y="45"/>
                </a:cubicBezTo>
                <a:cubicBezTo>
                  <a:pt x="412" y="47"/>
                  <a:pt x="412" y="47"/>
                  <a:pt x="412" y="47"/>
                </a:cubicBezTo>
                <a:cubicBezTo>
                  <a:pt x="402" y="47"/>
                  <a:pt x="396" y="44"/>
                  <a:pt x="393" y="42"/>
                </a:cubicBezTo>
                <a:cubicBezTo>
                  <a:pt x="395" y="41"/>
                  <a:pt x="399" y="41"/>
                  <a:pt x="402" y="40"/>
                </a:cubicBezTo>
                <a:cubicBezTo>
                  <a:pt x="397" y="40"/>
                  <a:pt x="398" y="39"/>
                  <a:pt x="394" y="38"/>
                </a:cubicBezTo>
                <a:cubicBezTo>
                  <a:pt x="398" y="37"/>
                  <a:pt x="405" y="36"/>
                  <a:pt x="411" y="36"/>
                </a:cubicBezTo>
                <a:cubicBezTo>
                  <a:pt x="411" y="35"/>
                  <a:pt x="408" y="35"/>
                  <a:pt x="406" y="34"/>
                </a:cubicBezTo>
                <a:cubicBezTo>
                  <a:pt x="410" y="33"/>
                  <a:pt x="415" y="33"/>
                  <a:pt x="420" y="32"/>
                </a:cubicBezTo>
                <a:cubicBezTo>
                  <a:pt x="419" y="32"/>
                  <a:pt x="419" y="32"/>
                  <a:pt x="419" y="32"/>
                </a:cubicBezTo>
                <a:cubicBezTo>
                  <a:pt x="418" y="32"/>
                  <a:pt x="414" y="33"/>
                  <a:pt x="413" y="32"/>
                </a:cubicBezTo>
                <a:cubicBezTo>
                  <a:pt x="416" y="31"/>
                  <a:pt x="421" y="31"/>
                  <a:pt x="423" y="30"/>
                </a:cubicBezTo>
                <a:cubicBezTo>
                  <a:pt x="422" y="29"/>
                  <a:pt x="417" y="30"/>
                  <a:pt x="415" y="29"/>
                </a:cubicBezTo>
                <a:cubicBezTo>
                  <a:pt x="415" y="28"/>
                  <a:pt x="419" y="28"/>
                  <a:pt x="421" y="28"/>
                </a:cubicBezTo>
                <a:cubicBezTo>
                  <a:pt x="418" y="26"/>
                  <a:pt x="418" y="26"/>
                  <a:pt x="418" y="26"/>
                </a:cubicBezTo>
                <a:cubicBezTo>
                  <a:pt x="421" y="25"/>
                  <a:pt x="426" y="25"/>
                  <a:pt x="429" y="25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3"/>
                  <a:pt x="426" y="23"/>
                  <a:pt x="428" y="22"/>
                </a:cubicBezTo>
                <a:cubicBezTo>
                  <a:pt x="424" y="22"/>
                  <a:pt x="417" y="22"/>
                  <a:pt x="414" y="21"/>
                </a:cubicBezTo>
                <a:cubicBezTo>
                  <a:pt x="419" y="20"/>
                  <a:pt x="426" y="21"/>
                  <a:pt x="430" y="19"/>
                </a:cubicBezTo>
                <a:cubicBezTo>
                  <a:pt x="433" y="18"/>
                  <a:pt x="438" y="19"/>
                  <a:pt x="440" y="18"/>
                </a:cubicBezTo>
                <a:cubicBezTo>
                  <a:pt x="428" y="18"/>
                  <a:pt x="415" y="19"/>
                  <a:pt x="404" y="18"/>
                </a:cubicBezTo>
                <a:cubicBezTo>
                  <a:pt x="403" y="18"/>
                  <a:pt x="401" y="17"/>
                  <a:pt x="403" y="17"/>
                </a:cubicBezTo>
                <a:cubicBezTo>
                  <a:pt x="410" y="15"/>
                  <a:pt x="419" y="16"/>
                  <a:pt x="427" y="16"/>
                </a:cubicBezTo>
                <a:cubicBezTo>
                  <a:pt x="432" y="15"/>
                  <a:pt x="439" y="15"/>
                  <a:pt x="442" y="15"/>
                </a:cubicBezTo>
                <a:cubicBezTo>
                  <a:pt x="436" y="14"/>
                  <a:pt x="431" y="15"/>
                  <a:pt x="424" y="15"/>
                </a:cubicBezTo>
                <a:cubicBezTo>
                  <a:pt x="418" y="15"/>
                  <a:pt x="409" y="16"/>
                  <a:pt x="404" y="15"/>
                </a:cubicBezTo>
                <a:cubicBezTo>
                  <a:pt x="407" y="14"/>
                  <a:pt x="407" y="14"/>
                  <a:pt x="407" y="14"/>
                </a:cubicBezTo>
                <a:cubicBezTo>
                  <a:pt x="418" y="14"/>
                  <a:pt x="433" y="14"/>
                  <a:pt x="443" y="12"/>
                </a:cubicBezTo>
                <a:cubicBezTo>
                  <a:pt x="426" y="13"/>
                  <a:pt x="411" y="14"/>
                  <a:pt x="394" y="14"/>
                </a:cubicBezTo>
                <a:cubicBezTo>
                  <a:pt x="392" y="13"/>
                  <a:pt x="392" y="13"/>
                  <a:pt x="392" y="13"/>
                </a:cubicBezTo>
                <a:cubicBezTo>
                  <a:pt x="388" y="13"/>
                  <a:pt x="380" y="14"/>
                  <a:pt x="378" y="13"/>
                </a:cubicBezTo>
                <a:cubicBezTo>
                  <a:pt x="378" y="13"/>
                  <a:pt x="379" y="12"/>
                  <a:pt x="379" y="12"/>
                </a:cubicBezTo>
                <a:cubicBezTo>
                  <a:pt x="379" y="12"/>
                  <a:pt x="379" y="12"/>
                  <a:pt x="379" y="12"/>
                </a:cubicBezTo>
                <a:cubicBezTo>
                  <a:pt x="380" y="11"/>
                  <a:pt x="384" y="11"/>
                  <a:pt x="386" y="11"/>
                </a:cubicBezTo>
                <a:cubicBezTo>
                  <a:pt x="386" y="11"/>
                  <a:pt x="386" y="11"/>
                  <a:pt x="386" y="11"/>
                </a:cubicBezTo>
                <a:cubicBezTo>
                  <a:pt x="384" y="11"/>
                  <a:pt x="384" y="11"/>
                  <a:pt x="384" y="11"/>
                </a:cubicBezTo>
                <a:cubicBezTo>
                  <a:pt x="385" y="9"/>
                  <a:pt x="375" y="11"/>
                  <a:pt x="372" y="10"/>
                </a:cubicBezTo>
                <a:cubicBezTo>
                  <a:pt x="374" y="7"/>
                  <a:pt x="386" y="9"/>
                  <a:pt x="388" y="8"/>
                </a:cubicBezTo>
                <a:cubicBezTo>
                  <a:pt x="373" y="7"/>
                  <a:pt x="358" y="9"/>
                  <a:pt x="342" y="8"/>
                </a:cubicBezTo>
                <a:cubicBezTo>
                  <a:pt x="326" y="7"/>
                  <a:pt x="308" y="6"/>
                  <a:pt x="291" y="5"/>
                </a:cubicBezTo>
                <a:cubicBezTo>
                  <a:pt x="291" y="5"/>
                  <a:pt x="294" y="5"/>
                  <a:pt x="295" y="5"/>
                </a:cubicBezTo>
                <a:cubicBezTo>
                  <a:pt x="307" y="5"/>
                  <a:pt x="316" y="6"/>
                  <a:pt x="327" y="5"/>
                </a:cubicBezTo>
                <a:cubicBezTo>
                  <a:pt x="326" y="4"/>
                  <a:pt x="323" y="5"/>
                  <a:pt x="321" y="4"/>
                </a:cubicBezTo>
                <a:cubicBezTo>
                  <a:pt x="289" y="4"/>
                  <a:pt x="257" y="3"/>
                  <a:pt x="225" y="2"/>
                </a:cubicBezTo>
                <a:cubicBezTo>
                  <a:pt x="225" y="2"/>
                  <a:pt x="225" y="2"/>
                  <a:pt x="225" y="2"/>
                </a:cubicBezTo>
                <a:cubicBezTo>
                  <a:pt x="226" y="2"/>
                  <a:pt x="226" y="2"/>
                  <a:pt x="227" y="2"/>
                </a:cubicBezTo>
                <a:cubicBezTo>
                  <a:pt x="195" y="1"/>
                  <a:pt x="162" y="2"/>
                  <a:pt x="132" y="0"/>
                </a:cubicBezTo>
                <a:cubicBezTo>
                  <a:pt x="110" y="1"/>
                  <a:pt x="90" y="3"/>
                  <a:pt x="67" y="3"/>
                </a:cubicBezTo>
                <a:cubicBezTo>
                  <a:pt x="62" y="4"/>
                  <a:pt x="50" y="3"/>
                  <a:pt x="43" y="4"/>
                </a:cubicBezTo>
                <a:cubicBezTo>
                  <a:pt x="43" y="5"/>
                  <a:pt x="43" y="5"/>
                  <a:pt x="43" y="5"/>
                </a:cubicBezTo>
                <a:cubicBezTo>
                  <a:pt x="40" y="7"/>
                  <a:pt x="34" y="8"/>
                  <a:pt x="27" y="9"/>
                </a:cubicBezTo>
                <a:cubicBezTo>
                  <a:pt x="25" y="11"/>
                  <a:pt x="16" y="12"/>
                  <a:pt x="19" y="14"/>
                </a:cubicBezTo>
                <a:cubicBezTo>
                  <a:pt x="8" y="16"/>
                  <a:pt x="1" y="19"/>
                  <a:pt x="0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82"/>
          <p:cNvSpPr>
            <a:spLocks noEditPoints="1"/>
          </p:cNvSpPr>
          <p:nvPr/>
        </p:nvSpPr>
        <p:spPr bwMode="auto">
          <a:xfrm>
            <a:off x="9626601" y="5755595"/>
            <a:ext cx="1779588" cy="566738"/>
          </a:xfrm>
          <a:custGeom>
            <a:avLst/>
            <a:gdLst>
              <a:gd name="T0" fmla="*/ 422 w 474"/>
              <a:gd name="T1" fmla="*/ 33 h 151"/>
              <a:gd name="T2" fmla="*/ 474 w 474"/>
              <a:gd name="T3" fmla="*/ 38 h 151"/>
              <a:gd name="T4" fmla="*/ 433 w 474"/>
              <a:gd name="T5" fmla="*/ 23 h 151"/>
              <a:gd name="T6" fmla="*/ 328 w 474"/>
              <a:gd name="T7" fmla="*/ 4 h 151"/>
              <a:gd name="T8" fmla="*/ 245 w 474"/>
              <a:gd name="T9" fmla="*/ 1 h 151"/>
              <a:gd name="T10" fmla="*/ 121 w 474"/>
              <a:gd name="T11" fmla="*/ 21 h 151"/>
              <a:gd name="T12" fmla="*/ 4 w 474"/>
              <a:gd name="T13" fmla="*/ 72 h 151"/>
              <a:gd name="T14" fmla="*/ 2 w 474"/>
              <a:gd name="T15" fmla="*/ 84 h 151"/>
              <a:gd name="T16" fmla="*/ 11 w 474"/>
              <a:gd name="T17" fmla="*/ 124 h 151"/>
              <a:gd name="T18" fmla="*/ 29 w 474"/>
              <a:gd name="T19" fmla="*/ 140 h 151"/>
              <a:gd name="T20" fmla="*/ 132 w 474"/>
              <a:gd name="T21" fmla="*/ 136 h 151"/>
              <a:gd name="T22" fmla="*/ 174 w 474"/>
              <a:gd name="T23" fmla="*/ 124 h 151"/>
              <a:gd name="T24" fmla="*/ 186 w 474"/>
              <a:gd name="T25" fmla="*/ 119 h 151"/>
              <a:gd name="T26" fmla="*/ 234 w 474"/>
              <a:gd name="T27" fmla="*/ 102 h 151"/>
              <a:gd name="T28" fmla="*/ 258 w 474"/>
              <a:gd name="T29" fmla="*/ 98 h 151"/>
              <a:gd name="T30" fmla="*/ 323 w 474"/>
              <a:gd name="T31" fmla="*/ 76 h 151"/>
              <a:gd name="T32" fmla="*/ 340 w 474"/>
              <a:gd name="T33" fmla="*/ 75 h 151"/>
              <a:gd name="T34" fmla="*/ 320 w 474"/>
              <a:gd name="T35" fmla="*/ 69 h 151"/>
              <a:gd name="T36" fmla="*/ 325 w 474"/>
              <a:gd name="T37" fmla="*/ 64 h 151"/>
              <a:gd name="T38" fmla="*/ 333 w 474"/>
              <a:gd name="T39" fmla="*/ 61 h 151"/>
              <a:gd name="T40" fmla="*/ 340 w 474"/>
              <a:gd name="T41" fmla="*/ 61 h 151"/>
              <a:gd name="T42" fmla="*/ 340 w 474"/>
              <a:gd name="T43" fmla="*/ 60 h 151"/>
              <a:gd name="T44" fmla="*/ 378 w 474"/>
              <a:gd name="T45" fmla="*/ 54 h 151"/>
              <a:gd name="T46" fmla="*/ 371 w 474"/>
              <a:gd name="T47" fmla="*/ 52 h 151"/>
              <a:gd name="T48" fmla="*/ 378 w 474"/>
              <a:gd name="T49" fmla="*/ 44 h 151"/>
              <a:gd name="T50" fmla="*/ 379 w 474"/>
              <a:gd name="T51" fmla="*/ 46 h 151"/>
              <a:gd name="T52" fmla="*/ 378 w 474"/>
              <a:gd name="T53" fmla="*/ 50 h 151"/>
              <a:gd name="T54" fmla="*/ 397 w 474"/>
              <a:gd name="T55" fmla="*/ 50 h 151"/>
              <a:gd name="T56" fmla="*/ 392 w 474"/>
              <a:gd name="T57" fmla="*/ 47 h 151"/>
              <a:gd name="T58" fmla="*/ 407 w 474"/>
              <a:gd name="T59" fmla="*/ 45 h 151"/>
              <a:gd name="T60" fmla="*/ 408 w 474"/>
              <a:gd name="T61" fmla="*/ 41 h 151"/>
              <a:gd name="T62" fmla="*/ 427 w 474"/>
              <a:gd name="T63" fmla="*/ 40 h 151"/>
              <a:gd name="T64" fmla="*/ 445 w 474"/>
              <a:gd name="T65" fmla="*/ 40 h 151"/>
              <a:gd name="T66" fmla="*/ 422 w 474"/>
              <a:gd name="T67" fmla="*/ 33 h 151"/>
              <a:gd name="T68" fmla="*/ 377 w 474"/>
              <a:gd name="T69" fmla="*/ 39 h 151"/>
              <a:gd name="T70" fmla="*/ 375 w 474"/>
              <a:gd name="T71" fmla="*/ 39 h 151"/>
              <a:gd name="T72" fmla="*/ 378 w 474"/>
              <a:gd name="T73" fmla="*/ 38 h 151"/>
              <a:gd name="T74" fmla="*/ 377 w 474"/>
              <a:gd name="T75" fmla="*/ 3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4" h="151">
                <a:moveTo>
                  <a:pt x="422" y="33"/>
                </a:moveTo>
                <a:cubicBezTo>
                  <a:pt x="439" y="32"/>
                  <a:pt x="456" y="36"/>
                  <a:pt x="474" y="38"/>
                </a:cubicBezTo>
                <a:cubicBezTo>
                  <a:pt x="461" y="32"/>
                  <a:pt x="447" y="26"/>
                  <a:pt x="433" y="23"/>
                </a:cubicBezTo>
                <a:cubicBezTo>
                  <a:pt x="328" y="4"/>
                  <a:pt x="328" y="4"/>
                  <a:pt x="328" y="4"/>
                </a:cubicBezTo>
                <a:cubicBezTo>
                  <a:pt x="301" y="1"/>
                  <a:pt x="273" y="0"/>
                  <a:pt x="245" y="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80" y="23"/>
                  <a:pt x="41" y="40"/>
                  <a:pt x="4" y="72"/>
                </a:cubicBezTo>
                <a:cubicBezTo>
                  <a:pt x="2" y="74"/>
                  <a:pt x="2" y="80"/>
                  <a:pt x="2" y="84"/>
                </a:cubicBezTo>
                <a:cubicBezTo>
                  <a:pt x="0" y="101"/>
                  <a:pt x="6" y="114"/>
                  <a:pt x="11" y="124"/>
                </a:cubicBezTo>
                <a:cubicBezTo>
                  <a:pt x="16" y="135"/>
                  <a:pt x="23" y="132"/>
                  <a:pt x="29" y="140"/>
                </a:cubicBezTo>
                <a:cubicBezTo>
                  <a:pt x="63" y="151"/>
                  <a:pt x="98" y="139"/>
                  <a:pt x="132" y="136"/>
                </a:cubicBezTo>
                <a:cubicBezTo>
                  <a:pt x="147" y="135"/>
                  <a:pt x="160" y="124"/>
                  <a:pt x="174" y="124"/>
                </a:cubicBezTo>
                <a:cubicBezTo>
                  <a:pt x="178" y="114"/>
                  <a:pt x="182" y="124"/>
                  <a:pt x="186" y="119"/>
                </a:cubicBezTo>
                <a:cubicBezTo>
                  <a:pt x="202" y="112"/>
                  <a:pt x="218" y="109"/>
                  <a:pt x="234" y="102"/>
                </a:cubicBezTo>
                <a:cubicBezTo>
                  <a:pt x="242" y="109"/>
                  <a:pt x="250" y="92"/>
                  <a:pt x="258" y="98"/>
                </a:cubicBezTo>
                <a:cubicBezTo>
                  <a:pt x="278" y="85"/>
                  <a:pt x="302" y="82"/>
                  <a:pt x="323" y="76"/>
                </a:cubicBezTo>
                <a:cubicBezTo>
                  <a:pt x="327" y="76"/>
                  <a:pt x="334" y="77"/>
                  <a:pt x="340" y="75"/>
                </a:cubicBezTo>
                <a:cubicBezTo>
                  <a:pt x="334" y="70"/>
                  <a:pt x="325" y="76"/>
                  <a:pt x="320" y="69"/>
                </a:cubicBezTo>
                <a:cubicBezTo>
                  <a:pt x="320" y="62"/>
                  <a:pt x="323" y="68"/>
                  <a:pt x="325" y="64"/>
                </a:cubicBezTo>
                <a:cubicBezTo>
                  <a:pt x="327" y="60"/>
                  <a:pt x="331" y="66"/>
                  <a:pt x="333" y="61"/>
                </a:cubicBezTo>
                <a:cubicBezTo>
                  <a:pt x="334" y="65"/>
                  <a:pt x="340" y="63"/>
                  <a:pt x="340" y="61"/>
                </a:cubicBezTo>
                <a:cubicBezTo>
                  <a:pt x="340" y="60"/>
                  <a:pt x="340" y="60"/>
                  <a:pt x="340" y="60"/>
                </a:cubicBezTo>
                <a:cubicBezTo>
                  <a:pt x="353" y="56"/>
                  <a:pt x="365" y="56"/>
                  <a:pt x="378" y="54"/>
                </a:cubicBezTo>
                <a:cubicBezTo>
                  <a:pt x="376" y="54"/>
                  <a:pt x="373" y="56"/>
                  <a:pt x="371" y="52"/>
                </a:cubicBezTo>
                <a:cubicBezTo>
                  <a:pt x="373" y="48"/>
                  <a:pt x="377" y="53"/>
                  <a:pt x="378" y="44"/>
                </a:cubicBezTo>
                <a:cubicBezTo>
                  <a:pt x="378" y="44"/>
                  <a:pt x="379" y="44"/>
                  <a:pt x="379" y="46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84" y="52"/>
                  <a:pt x="391" y="51"/>
                  <a:pt x="397" y="50"/>
                </a:cubicBezTo>
                <a:cubicBezTo>
                  <a:pt x="392" y="47"/>
                  <a:pt x="392" y="47"/>
                  <a:pt x="392" y="47"/>
                </a:cubicBezTo>
                <a:cubicBezTo>
                  <a:pt x="396" y="43"/>
                  <a:pt x="402" y="42"/>
                  <a:pt x="407" y="45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13" y="43"/>
                  <a:pt x="422" y="48"/>
                  <a:pt x="427" y="40"/>
                </a:cubicBezTo>
                <a:cubicBezTo>
                  <a:pt x="433" y="38"/>
                  <a:pt x="442" y="41"/>
                  <a:pt x="445" y="40"/>
                </a:cubicBezTo>
                <a:cubicBezTo>
                  <a:pt x="438" y="35"/>
                  <a:pt x="429" y="43"/>
                  <a:pt x="422" y="33"/>
                </a:cubicBezTo>
                <a:close/>
                <a:moveTo>
                  <a:pt x="377" y="39"/>
                </a:moveTo>
                <a:cubicBezTo>
                  <a:pt x="375" y="39"/>
                  <a:pt x="375" y="39"/>
                  <a:pt x="375" y="39"/>
                </a:cubicBezTo>
                <a:cubicBezTo>
                  <a:pt x="378" y="38"/>
                  <a:pt x="378" y="38"/>
                  <a:pt x="378" y="38"/>
                </a:cubicBezTo>
                <a:lnTo>
                  <a:pt x="377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44"/>
          <p:cNvSpPr>
            <a:spLocks noEditPoints="1"/>
          </p:cNvSpPr>
          <p:nvPr/>
        </p:nvSpPr>
        <p:spPr bwMode="auto">
          <a:xfrm>
            <a:off x="9626601" y="4160384"/>
            <a:ext cx="1870075" cy="538163"/>
          </a:xfrm>
          <a:custGeom>
            <a:avLst/>
            <a:gdLst>
              <a:gd name="T0" fmla="*/ 498 w 498"/>
              <a:gd name="T1" fmla="*/ 25 h 143"/>
              <a:gd name="T2" fmla="*/ 420 w 498"/>
              <a:gd name="T3" fmla="*/ 27 h 143"/>
              <a:gd name="T4" fmla="*/ 452 w 498"/>
              <a:gd name="T5" fmla="*/ 20 h 143"/>
              <a:gd name="T6" fmla="*/ 418 w 498"/>
              <a:gd name="T7" fmla="*/ 14 h 143"/>
              <a:gd name="T8" fmla="*/ 432 w 498"/>
              <a:gd name="T9" fmla="*/ 8 h 143"/>
              <a:gd name="T10" fmla="*/ 473 w 498"/>
              <a:gd name="T11" fmla="*/ 2 h 143"/>
              <a:gd name="T12" fmla="*/ 284 w 498"/>
              <a:gd name="T13" fmla="*/ 7 h 143"/>
              <a:gd name="T14" fmla="*/ 275 w 498"/>
              <a:gd name="T15" fmla="*/ 8 h 143"/>
              <a:gd name="T16" fmla="*/ 222 w 498"/>
              <a:gd name="T17" fmla="*/ 10 h 143"/>
              <a:gd name="T18" fmla="*/ 268 w 498"/>
              <a:gd name="T19" fmla="*/ 4 h 143"/>
              <a:gd name="T20" fmla="*/ 128 w 498"/>
              <a:gd name="T21" fmla="*/ 11 h 143"/>
              <a:gd name="T22" fmla="*/ 77 w 498"/>
              <a:gd name="T23" fmla="*/ 10 h 143"/>
              <a:gd name="T24" fmla="*/ 116 w 498"/>
              <a:gd name="T25" fmla="*/ 11 h 143"/>
              <a:gd name="T26" fmla="*/ 36 w 498"/>
              <a:gd name="T27" fmla="*/ 45 h 143"/>
              <a:gd name="T28" fmla="*/ 34 w 498"/>
              <a:gd name="T29" fmla="*/ 48 h 143"/>
              <a:gd name="T30" fmla="*/ 27 w 498"/>
              <a:gd name="T31" fmla="*/ 58 h 143"/>
              <a:gd name="T32" fmla="*/ 3 w 498"/>
              <a:gd name="T33" fmla="*/ 132 h 143"/>
              <a:gd name="T34" fmla="*/ 218 w 498"/>
              <a:gd name="T35" fmla="*/ 136 h 143"/>
              <a:gd name="T36" fmla="*/ 229 w 498"/>
              <a:gd name="T37" fmla="*/ 131 h 143"/>
              <a:gd name="T38" fmla="*/ 283 w 498"/>
              <a:gd name="T39" fmla="*/ 131 h 143"/>
              <a:gd name="T40" fmla="*/ 357 w 498"/>
              <a:gd name="T41" fmla="*/ 121 h 143"/>
              <a:gd name="T42" fmla="*/ 383 w 498"/>
              <a:gd name="T43" fmla="*/ 115 h 143"/>
              <a:gd name="T44" fmla="*/ 461 w 498"/>
              <a:gd name="T45" fmla="*/ 102 h 143"/>
              <a:gd name="T46" fmla="*/ 374 w 498"/>
              <a:gd name="T47" fmla="*/ 104 h 143"/>
              <a:gd name="T48" fmla="*/ 406 w 498"/>
              <a:gd name="T49" fmla="*/ 98 h 143"/>
              <a:gd name="T50" fmla="*/ 462 w 498"/>
              <a:gd name="T51" fmla="*/ 87 h 143"/>
              <a:gd name="T52" fmla="*/ 406 w 498"/>
              <a:gd name="T53" fmla="*/ 88 h 143"/>
              <a:gd name="T54" fmla="*/ 383 w 498"/>
              <a:gd name="T55" fmla="*/ 86 h 143"/>
              <a:gd name="T56" fmla="*/ 353 w 498"/>
              <a:gd name="T57" fmla="*/ 80 h 143"/>
              <a:gd name="T58" fmla="*/ 420 w 498"/>
              <a:gd name="T59" fmla="*/ 71 h 143"/>
              <a:gd name="T60" fmla="*/ 423 w 498"/>
              <a:gd name="T61" fmla="*/ 70 h 143"/>
              <a:gd name="T62" fmla="*/ 427 w 498"/>
              <a:gd name="T63" fmla="*/ 68 h 143"/>
              <a:gd name="T64" fmla="*/ 338 w 498"/>
              <a:gd name="T65" fmla="*/ 69 h 143"/>
              <a:gd name="T66" fmla="*/ 424 w 498"/>
              <a:gd name="T67" fmla="*/ 56 h 143"/>
              <a:gd name="T68" fmla="*/ 314 w 498"/>
              <a:gd name="T69" fmla="*/ 57 h 143"/>
              <a:gd name="T70" fmla="*/ 491 w 498"/>
              <a:gd name="T71" fmla="*/ 36 h 143"/>
              <a:gd name="T72" fmla="*/ 194 w 498"/>
              <a:gd name="T73" fmla="*/ 12 h 143"/>
              <a:gd name="T74" fmla="*/ 212 w 498"/>
              <a:gd name="T75" fmla="*/ 12 h 143"/>
              <a:gd name="T76" fmla="*/ 216 w 498"/>
              <a:gd name="T77" fmla="*/ 11 h 143"/>
              <a:gd name="T78" fmla="*/ 263 w 498"/>
              <a:gd name="T79" fmla="*/ 126 h 143"/>
              <a:gd name="T80" fmla="*/ 379 w 498"/>
              <a:gd name="T81" fmla="*/ 90 h 143"/>
              <a:gd name="T82" fmla="*/ 379 w 498"/>
              <a:gd name="T83" fmla="*/ 90 h 143"/>
              <a:gd name="T84" fmla="*/ 370 w 498"/>
              <a:gd name="T85" fmla="*/ 2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8" h="143">
                <a:moveTo>
                  <a:pt x="490" y="31"/>
                </a:moveTo>
                <a:cubicBezTo>
                  <a:pt x="466" y="31"/>
                  <a:pt x="442" y="35"/>
                  <a:pt x="418" y="34"/>
                </a:cubicBezTo>
                <a:cubicBezTo>
                  <a:pt x="444" y="29"/>
                  <a:pt x="472" y="29"/>
                  <a:pt x="498" y="25"/>
                </a:cubicBezTo>
                <a:cubicBezTo>
                  <a:pt x="463" y="26"/>
                  <a:pt x="421" y="31"/>
                  <a:pt x="383" y="31"/>
                </a:cubicBezTo>
                <a:cubicBezTo>
                  <a:pt x="384" y="31"/>
                  <a:pt x="384" y="31"/>
                  <a:pt x="384" y="31"/>
                </a:cubicBezTo>
                <a:cubicBezTo>
                  <a:pt x="396" y="29"/>
                  <a:pt x="408" y="27"/>
                  <a:pt x="420" y="27"/>
                </a:cubicBezTo>
                <a:cubicBezTo>
                  <a:pt x="404" y="27"/>
                  <a:pt x="388" y="30"/>
                  <a:pt x="372" y="28"/>
                </a:cubicBezTo>
                <a:cubicBezTo>
                  <a:pt x="378" y="27"/>
                  <a:pt x="384" y="28"/>
                  <a:pt x="389" y="25"/>
                </a:cubicBezTo>
                <a:cubicBezTo>
                  <a:pt x="407" y="24"/>
                  <a:pt x="431" y="22"/>
                  <a:pt x="452" y="20"/>
                </a:cubicBezTo>
                <a:cubicBezTo>
                  <a:pt x="407" y="22"/>
                  <a:pt x="362" y="24"/>
                  <a:pt x="318" y="24"/>
                </a:cubicBezTo>
                <a:cubicBezTo>
                  <a:pt x="318" y="23"/>
                  <a:pt x="320" y="23"/>
                  <a:pt x="322" y="22"/>
                </a:cubicBezTo>
                <a:cubicBezTo>
                  <a:pt x="354" y="19"/>
                  <a:pt x="386" y="16"/>
                  <a:pt x="418" y="14"/>
                </a:cubicBezTo>
                <a:cubicBezTo>
                  <a:pt x="428" y="12"/>
                  <a:pt x="439" y="12"/>
                  <a:pt x="447" y="10"/>
                </a:cubicBezTo>
                <a:cubicBezTo>
                  <a:pt x="414" y="9"/>
                  <a:pt x="379" y="14"/>
                  <a:pt x="345" y="13"/>
                </a:cubicBezTo>
                <a:cubicBezTo>
                  <a:pt x="374" y="11"/>
                  <a:pt x="403" y="10"/>
                  <a:pt x="432" y="8"/>
                </a:cubicBezTo>
                <a:cubicBezTo>
                  <a:pt x="446" y="4"/>
                  <a:pt x="463" y="7"/>
                  <a:pt x="478" y="3"/>
                </a:cubicBezTo>
                <a:cubicBezTo>
                  <a:pt x="482" y="1"/>
                  <a:pt x="487" y="4"/>
                  <a:pt x="490" y="1"/>
                </a:cubicBezTo>
                <a:cubicBezTo>
                  <a:pt x="483" y="1"/>
                  <a:pt x="478" y="0"/>
                  <a:pt x="473" y="2"/>
                </a:cubicBezTo>
                <a:cubicBezTo>
                  <a:pt x="412" y="6"/>
                  <a:pt x="347" y="12"/>
                  <a:pt x="288" y="8"/>
                </a:cubicBezTo>
                <a:cubicBezTo>
                  <a:pt x="291" y="7"/>
                  <a:pt x="291" y="7"/>
                  <a:pt x="291" y="7"/>
                </a:cubicBezTo>
                <a:cubicBezTo>
                  <a:pt x="284" y="7"/>
                  <a:pt x="284" y="7"/>
                  <a:pt x="284" y="7"/>
                </a:cubicBezTo>
                <a:cubicBezTo>
                  <a:pt x="286" y="9"/>
                  <a:pt x="286" y="9"/>
                  <a:pt x="286" y="9"/>
                </a:cubicBezTo>
                <a:cubicBezTo>
                  <a:pt x="282" y="9"/>
                  <a:pt x="278" y="11"/>
                  <a:pt x="275" y="9"/>
                </a:cubicBezTo>
                <a:cubicBezTo>
                  <a:pt x="275" y="8"/>
                  <a:pt x="275" y="8"/>
                  <a:pt x="275" y="8"/>
                </a:cubicBezTo>
                <a:cubicBezTo>
                  <a:pt x="273" y="9"/>
                  <a:pt x="266" y="6"/>
                  <a:pt x="268" y="10"/>
                </a:cubicBezTo>
                <a:cubicBezTo>
                  <a:pt x="251" y="11"/>
                  <a:pt x="233" y="12"/>
                  <a:pt x="217" y="11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63" y="6"/>
                  <a:pt x="309" y="5"/>
                  <a:pt x="352" y="2"/>
                </a:cubicBezTo>
                <a:cubicBezTo>
                  <a:pt x="327" y="1"/>
                  <a:pt x="295" y="6"/>
                  <a:pt x="267" y="4"/>
                </a:cubicBezTo>
                <a:cubicBezTo>
                  <a:pt x="268" y="4"/>
                  <a:pt x="268" y="4"/>
                  <a:pt x="268" y="4"/>
                </a:cubicBezTo>
                <a:cubicBezTo>
                  <a:pt x="264" y="3"/>
                  <a:pt x="259" y="3"/>
                  <a:pt x="257" y="6"/>
                </a:cubicBezTo>
                <a:cubicBezTo>
                  <a:pt x="255" y="6"/>
                  <a:pt x="255" y="5"/>
                  <a:pt x="253" y="4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48" y="7"/>
                  <a:pt x="179" y="5"/>
                  <a:pt x="207" y="4"/>
                </a:cubicBezTo>
                <a:cubicBezTo>
                  <a:pt x="166" y="4"/>
                  <a:pt x="120" y="7"/>
                  <a:pt x="77" y="10"/>
                </a:cubicBezTo>
                <a:cubicBezTo>
                  <a:pt x="79" y="12"/>
                  <a:pt x="79" y="12"/>
                  <a:pt x="79" y="12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96" y="14"/>
                  <a:pt x="74" y="12"/>
                  <a:pt x="54" y="16"/>
                </a:cubicBezTo>
                <a:cubicBezTo>
                  <a:pt x="48" y="22"/>
                  <a:pt x="39" y="29"/>
                  <a:pt x="42" y="37"/>
                </a:cubicBezTo>
                <a:cubicBezTo>
                  <a:pt x="43" y="42"/>
                  <a:pt x="33" y="40"/>
                  <a:pt x="36" y="45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3" y="45"/>
                  <a:pt x="32" y="46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51"/>
                  <a:pt x="31" y="47"/>
                  <a:pt x="30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52"/>
                  <a:pt x="29" y="55"/>
                  <a:pt x="27" y="58"/>
                </a:cubicBezTo>
                <a:cubicBezTo>
                  <a:pt x="26" y="66"/>
                  <a:pt x="22" y="75"/>
                  <a:pt x="17" y="82"/>
                </a:cubicBezTo>
                <a:cubicBezTo>
                  <a:pt x="19" y="91"/>
                  <a:pt x="9" y="97"/>
                  <a:pt x="8" y="105"/>
                </a:cubicBezTo>
                <a:cubicBezTo>
                  <a:pt x="0" y="113"/>
                  <a:pt x="3" y="122"/>
                  <a:pt x="3" y="132"/>
                </a:cubicBezTo>
                <a:cubicBezTo>
                  <a:pt x="4" y="136"/>
                  <a:pt x="11" y="136"/>
                  <a:pt x="16" y="138"/>
                </a:cubicBezTo>
                <a:cubicBezTo>
                  <a:pt x="79" y="143"/>
                  <a:pt x="140" y="142"/>
                  <a:pt x="201" y="137"/>
                </a:cubicBezTo>
                <a:cubicBezTo>
                  <a:pt x="206" y="136"/>
                  <a:pt x="213" y="138"/>
                  <a:pt x="218" y="136"/>
                </a:cubicBezTo>
                <a:cubicBezTo>
                  <a:pt x="235" y="135"/>
                  <a:pt x="235" y="135"/>
                  <a:pt x="235" y="135"/>
                </a:cubicBezTo>
                <a:cubicBezTo>
                  <a:pt x="232" y="135"/>
                  <a:pt x="229" y="134"/>
                  <a:pt x="227" y="134"/>
                </a:cubicBezTo>
                <a:cubicBezTo>
                  <a:pt x="227" y="133"/>
                  <a:pt x="228" y="132"/>
                  <a:pt x="229" y="131"/>
                </a:cubicBezTo>
                <a:cubicBezTo>
                  <a:pt x="247" y="130"/>
                  <a:pt x="266" y="130"/>
                  <a:pt x="283" y="129"/>
                </a:cubicBezTo>
                <a:cubicBezTo>
                  <a:pt x="277" y="131"/>
                  <a:pt x="269" y="129"/>
                  <a:pt x="264" y="132"/>
                </a:cubicBezTo>
                <a:cubicBezTo>
                  <a:pt x="283" y="131"/>
                  <a:pt x="283" y="131"/>
                  <a:pt x="283" y="131"/>
                </a:cubicBezTo>
                <a:cubicBezTo>
                  <a:pt x="293" y="128"/>
                  <a:pt x="307" y="129"/>
                  <a:pt x="317" y="127"/>
                </a:cubicBezTo>
                <a:cubicBezTo>
                  <a:pt x="316" y="127"/>
                  <a:pt x="314" y="127"/>
                  <a:pt x="314" y="126"/>
                </a:cubicBezTo>
                <a:cubicBezTo>
                  <a:pt x="328" y="125"/>
                  <a:pt x="343" y="124"/>
                  <a:pt x="357" y="121"/>
                </a:cubicBezTo>
                <a:cubicBezTo>
                  <a:pt x="327" y="122"/>
                  <a:pt x="298" y="126"/>
                  <a:pt x="269" y="126"/>
                </a:cubicBezTo>
                <a:cubicBezTo>
                  <a:pt x="294" y="123"/>
                  <a:pt x="319" y="122"/>
                  <a:pt x="344" y="120"/>
                </a:cubicBezTo>
                <a:cubicBezTo>
                  <a:pt x="356" y="116"/>
                  <a:pt x="370" y="117"/>
                  <a:pt x="383" y="115"/>
                </a:cubicBezTo>
                <a:cubicBezTo>
                  <a:pt x="386" y="114"/>
                  <a:pt x="393" y="114"/>
                  <a:pt x="397" y="113"/>
                </a:cubicBezTo>
                <a:cubicBezTo>
                  <a:pt x="381" y="113"/>
                  <a:pt x="368" y="115"/>
                  <a:pt x="353" y="114"/>
                </a:cubicBezTo>
                <a:cubicBezTo>
                  <a:pt x="389" y="110"/>
                  <a:pt x="425" y="106"/>
                  <a:pt x="461" y="102"/>
                </a:cubicBezTo>
                <a:cubicBezTo>
                  <a:pt x="423" y="104"/>
                  <a:pt x="385" y="109"/>
                  <a:pt x="347" y="110"/>
                </a:cubicBezTo>
                <a:cubicBezTo>
                  <a:pt x="357" y="107"/>
                  <a:pt x="368" y="108"/>
                  <a:pt x="378" y="106"/>
                </a:cubicBezTo>
                <a:cubicBezTo>
                  <a:pt x="377" y="106"/>
                  <a:pt x="375" y="106"/>
                  <a:pt x="374" y="104"/>
                </a:cubicBezTo>
                <a:cubicBezTo>
                  <a:pt x="376" y="103"/>
                  <a:pt x="376" y="103"/>
                  <a:pt x="376" y="103"/>
                </a:cubicBezTo>
                <a:cubicBezTo>
                  <a:pt x="391" y="102"/>
                  <a:pt x="407" y="101"/>
                  <a:pt x="422" y="98"/>
                </a:cubicBezTo>
                <a:cubicBezTo>
                  <a:pt x="417" y="96"/>
                  <a:pt x="411" y="101"/>
                  <a:pt x="406" y="98"/>
                </a:cubicBezTo>
                <a:cubicBezTo>
                  <a:pt x="423" y="95"/>
                  <a:pt x="442" y="94"/>
                  <a:pt x="459" y="91"/>
                </a:cubicBezTo>
                <a:cubicBezTo>
                  <a:pt x="425" y="92"/>
                  <a:pt x="393" y="99"/>
                  <a:pt x="359" y="97"/>
                </a:cubicBezTo>
                <a:cubicBezTo>
                  <a:pt x="393" y="94"/>
                  <a:pt x="428" y="92"/>
                  <a:pt x="462" y="87"/>
                </a:cubicBezTo>
                <a:cubicBezTo>
                  <a:pt x="464" y="85"/>
                  <a:pt x="464" y="85"/>
                  <a:pt x="464" y="85"/>
                </a:cubicBezTo>
                <a:cubicBezTo>
                  <a:pt x="444" y="87"/>
                  <a:pt x="423" y="89"/>
                  <a:pt x="403" y="89"/>
                </a:cubicBezTo>
                <a:cubicBezTo>
                  <a:pt x="404" y="88"/>
                  <a:pt x="405" y="89"/>
                  <a:pt x="406" y="88"/>
                </a:cubicBezTo>
                <a:cubicBezTo>
                  <a:pt x="408" y="88"/>
                  <a:pt x="413" y="88"/>
                  <a:pt x="412" y="86"/>
                </a:cubicBezTo>
                <a:cubicBezTo>
                  <a:pt x="431" y="84"/>
                  <a:pt x="431" y="84"/>
                  <a:pt x="431" y="84"/>
                </a:cubicBezTo>
                <a:cubicBezTo>
                  <a:pt x="414" y="85"/>
                  <a:pt x="398" y="83"/>
                  <a:pt x="383" y="86"/>
                </a:cubicBezTo>
                <a:cubicBezTo>
                  <a:pt x="378" y="86"/>
                  <a:pt x="371" y="87"/>
                  <a:pt x="367" y="84"/>
                </a:cubicBezTo>
                <a:cubicBezTo>
                  <a:pt x="376" y="82"/>
                  <a:pt x="387" y="83"/>
                  <a:pt x="395" y="80"/>
                </a:cubicBezTo>
                <a:cubicBezTo>
                  <a:pt x="382" y="80"/>
                  <a:pt x="367" y="81"/>
                  <a:pt x="353" y="80"/>
                </a:cubicBezTo>
                <a:cubicBezTo>
                  <a:pt x="378" y="79"/>
                  <a:pt x="401" y="74"/>
                  <a:pt x="425" y="72"/>
                </a:cubicBezTo>
                <a:cubicBezTo>
                  <a:pt x="423" y="72"/>
                  <a:pt x="420" y="72"/>
                  <a:pt x="418" y="71"/>
                </a:cubicBezTo>
                <a:cubicBezTo>
                  <a:pt x="419" y="70"/>
                  <a:pt x="420" y="71"/>
                  <a:pt x="420" y="71"/>
                </a:cubicBezTo>
                <a:cubicBezTo>
                  <a:pt x="421" y="70"/>
                  <a:pt x="421" y="69"/>
                  <a:pt x="422" y="69"/>
                </a:cubicBezTo>
                <a:cubicBezTo>
                  <a:pt x="423" y="69"/>
                  <a:pt x="424" y="69"/>
                  <a:pt x="424" y="69"/>
                </a:cubicBezTo>
                <a:cubicBezTo>
                  <a:pt x="423" y="70"/>
                  <a:pt x="423" y="70"/>
                  <a:pt x="423" y="70"/>
                </a:cubicBezTo>
                <a:cubicBezTo>
                  <a:pt x="426" y="70"/>
                  <a:pt x="426" y="70"/>
                  <a:pt x="426" y="70"/>
                </a:cubicBezTo>
                <a:cubicBezTo>
                  <a:pt x="425" y="69"/>
                  <a:pt x="425" y="69"/>
                  <a:pt x="425" y="69"/>
                </a:cubicBezTo>
                <a:cubicBezTo>
                  <a:pt x="427" y="68"/>
                  <a:pt x="427" y="68"/>
                  <a:pt x="427" y="68"/>
                </a:cubicBezTo>
                <a:cubicBezTo>
                  <a:pt x="442" y="67"/>
                  <a:pt x="459" y="66"/>
                  <a:pt x="472" y="63"/>
                </a:cubicBezTo>
                <a:cubicBezTo>
                  <a:pt x="427" y="66"/>
                  <a:pt x="381" y="71"/>
                  <a:pt x="336" y="70"/>
                </a:cubicBezTo>
                <a:cubicBezTo>
                  <a:pt x="338" y="69"/>
                  <a:pt x="338" y="69"/>
                  <a:pt x="338" y="69"/>
                </a:cubicBezTo>
                <a:cubicBezTo>
                  <a:pt x="377" y="65"/>
                  <a:pt x="417" y="64"/>
                  <a:pt x="455" y="58"/>
                </a:cubicBezTo>
                <a:cubicBezTo>
                  <a:pt x="437" y="58"/>
                  <a:pt x="417" y="61"/>
                  <a:pt x="398" y="61"/>
                </a:cubicBezTo>
                <a:cubicBezTo>
                  <a:pt x="406" y="56"/>
                  <a:pt x="418" y="57"/>
                  <a:pt x="424" y="56"/>
                </a:cubicBezTo>
                <a:cubicBezTo>
                  <a:pt x="393" y="57"/>
                  <a:pt x="362" y="58"/>
                  <a:pt x="332" y="60"/>
                </a:cubicBezTo>
                <a:cubicBezTo>
                  <a:pt x="335" y="58"/>
                  <a:pt x="335" y="58"/>
                  <a:pt x="335" y="58"/>
                </a:cubicBezTo>
                <a:cubicBezTo>
                  <a:pt x="328" y="56"/>
                  <a:pt x="320" y="59"/>
                  <a:pt x="314" y="57"/>
                </a:cubicBezTo>
                <a:cubicBezTo>
                  <a:pt x="354" y="54"/>
                  <a:pt x="393" y="48"/>
                  <a:pt x="433" y="46"/>
                </a:cubicBezTo>
                <a:cubicBezTo>
                  <a:pt x="419" y="45"/>
                  <a:pt x="402" y="46"/>
                  <a:pt x="388" y="46"/>
                </a:cubicBezTo>
                <a:cubicBezTo>
                  <a:pt x="422" y="43"/>
                  <a:pt x="458" y="40"/>
                  <a:pt x="491" y="36"/>
                </a:cubicBezTo>
                <a:cubicBezTo>
                  <a:pt x="470" y="38"/>
                  <a:pt x="446" y="39"/>
                  <a:pt x="425" y="39"/>
                </a:cubicBezTo>
                <a:cubicBezTo>
                  <a:pt x="447" y="37"/>
                  <a:pt x="469" y="35"/>
                  <a:pt x="490" y="31"/>
                </a:cubicBezTo>
                <a:close/>
                <a:moveTo>
                  <a:pt x="194" y="12"/>
                </a:moveTo>
                <a:cubicBezTo>
                  <a:pt x="199" y="10"/>
                  <a:pt x="201" y="12"/>
                  <a:pt x="206" y="12"/>
                </a:cubicBezTo>
                <a:cubicBezTo>
                  <a:pt x="203" y="13"/>
                  <a:pt x="198" y="11"/>
                  <a:pt x="194" y="12"/>
                </a:cubicBezTo>
                <a:close/>
                <a:moveTo>
                  <a:pt x="212" y="12"/>
                </a:moveTo>
                <a:cubicBezTo>
                  <a:pt x="212" y="12"/>
                  <a:pt x="211" y="12"/>
                  <a:pt x="211" y="12"/>
                </a:cubicBezTo>
                <a:cubicBezTo>
                  <a:pt x="211" y="12"/>
                  <a:pt x="212" y="12"/>
                  <a:pt x="212" y="12"/>
                </a:cubicBezTo>
                <a:cubicBezTo>
                  <a:pt x="213" y="12"/>
                  <a:pt x="214" y="11"/>
                  <a:pt x="216" y="11"/>
                </a:cubicBezTo>
                <a:cubicBezTo>
                  <a:pt x="215" y="12"/>
                  <a:pt x="214" y="12"/>
                  <a:pt x="212" y="12"/>
                </a:cubicBezTo>
                <a:close/>
                <a:moveTo>
                  <a:pt x="259" y="127"/>
                </a:moveTo>
                <a:cubicBezTo>
                  <a:pt x="263" y="126"/>
                  <a:pt x="263" y="126"/>
                  <a:pt x="263" y="126"/>
                </a:cubicBezTo>
                <a:cubicBezTo>
                  <a:pt x="269" y="127"/>
                  <a:pt x="269" y="127"/>
                  <a:pt x="269" y="127"/>
                </a:cubicBezTo>
                <a:lnTo>
                  <a:pt x="259" y="127"/>
                </a:lnTo>
                <a:close/>
                <a:moveTo>
                  <a:pt x="379" y="90"/>
                </a:moveTo>
                <a:cubicBezTo>
                  <a:pt x="389" y="90"/>
                  <a:pt x="389" y="90"/>
                  <a:pt x="389" y="90"/>
                </a:cubicBezTo>
                <a:cubicBezTo>
                  <a:pt x="360" y="92"/>
                  <a:pt x="360" y="92"/>
                  <a:pt x="360" y="92"/>
                </a:cubicBezTo>
                <a:lnTo>
                  <a:pt x="379" y="90"/>
                </a:lnTo>
                <a:close/>
                <a:moveTo>
                  <a:pt x="362" y="25"/>
                </a:moveTo>
                <a:cubicBezTo>
                  <a:pt x="363" y="25"/>
                  <a:pt x="363" y="25"/>
                  <a:pt x="363" y="25"/>
                </a:cubicBezTo>
                <a:cubicBezTo>
                  <a:pt x="370" y="25"/>
                  <a:pt x="370" y="25"/>
                  <a:pt x="370" y="25"/>
                </a:cubicBezTo>
                <a:lnTo>
                  <a:pt x="36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63"/>
          <p:cNvSpPr>
            <a:spLocks/>
          </p:cNvSpPr>
          <p:nvPr/>
        </p:nvSpPr>
        <p:spPr bwMode="auto">
          <a:xfrm>
            <a:off x="9626601" y="4954815"/>
            <a:ext cx="1743075" cy="544513"/>
          </a:xfrm>
          <a:custGeom>
            <a:avLst/>
            <a:gdLst>
              <a:gd name="T0" fmla="*/ 462 w 464"/>
              <a:gd name="T1" fmla="*/ 64 h 145"/>
              <a:gd name="T2" fmla="*/ 461 w 464"/>
              <a:gd name="T3" fmla="*/ 52 h 145"/>
              <a:gd name="T4" fmla="*/ 457 w 464"/>
              <a:gd name="T5" fmla="*/ 48 h 145"/>
              <a:gd name="T6" fmla="*/ 445 w 464"/>
              <a:gd name="T7" fmla="*/ 43 h 145"/>
              <a:gd name="T8" fmla="*/ 450 w 464"/>
              <a:gd name="T9" fmla="*/ 40 h 145"/>
              <a:gd name="T10" fmla="*/ 441 w 464"/>
              <a:gd name="T11" fmla="*/ 37 h 145"/>
              <a:gd name="T12" fmla="*/ 449 w 464"/>
              <a:gd name="T13" fmla="*/ 33 h 145"/>
              <a:gd name="T14" fmla="*/ 439 w 464"/>
              <a:gd name="T15" fmla="*/ 31 h 145"/>
              <a:gd name="T16" fmla="*/ 444 w 464"/>
              <a:gd name="T17" fmla="*/ 29 h 145"/>
              <a:gd name="T18" fmla="*/ 428 w 464"/>
              <a:gd name="T19" fmla="*/ 30 h 145"/>
              <a:gd name="T20" fmla="*/ 439 w 464"/>
              <a:gd name="T21" fmla="*/ 27 h 145"/>
              <a:gd name="T22" fmla="*/ 429 w 464"/>
              <a:gd name="T23" fmla="*/ 27 h 145"/>
              <a:gd name="T24" fmla="*/ 432 w 464"/>
              <a:gd name="T25" fmla="*/ 25 h 145"/>
              <a:gd name="T26" fmla="*/ 428 w 464"/>
              <a:gd name="T27" fmla="*/ 25 h 145"/>
              <a:gd name="T28" fmla="*/ 433 w 464"/>
              <a:gd name="T29" fmla="*/ 23 h 145"/>
              <a:gd name="T30" fmla="*/ 423 w 464"/>
              <a:gd name="T31" fmla="*/ 21 h 145"/>
              <a:gd name="T32" fmla="*/ 428 w 464"/>
              <a:gd name="T33" fmla="*/ 19 h 145"/>
              <a:gd name="T34" fmla="*/ 407 w 464"/>
              <a:gd name="T35" fmla="*/ 19 h 145"/>
              <a:gd name="T36" fmla="*/ 409 w 464"/>
              <a:gd name="T37" fmla="*/ 17 h 145"/>
              <a:gd name="T38" fmla="*/ 396 w 464"/>
              <a:gd name="T39" fmla="*/ 18 h 145"/>
              <a:gd name="T40" fmla="*/ 389 w 464"/>
              <a:gd name="T41" fmla="*/ 16 h 145"/>
              <a:gd name="T42" fmla="*/ 399 w 464"/>
              <a:gd name="T43" fmla="*/ 14 h 145"/>
              <a:gd name="T44" fmla="*/ 390 w 464"/>
              <a:gd name="T45" fmla="*/ 14 h 145"/>
              <a:gd name="T46" fmla="*/ 418 w 464"/>
              <a:gd name="T47" fmla="*/ 9 h 145"/>
              <a:gd name="T48" fmla="*/ 416 w 464"/>
              <a:gd name="T49" fmla="*/ 7 h 145"/>
              <a:gd name="T50" fmla="*/ 392 w 464"/>
              <a:gd name="T51" fmla="*/ 7 h 145"/>
              <a:gd name="T52" fmla="*/ 374 w 464"/>
              <a:gd name="T53" fmla="*/ 6 h 145"/>
              <a:gd name="T54" fmla="*/ 376 w 464"/>
              <a:gd name="T55" fmla="*/ 5 h 145"/>
              <a:gd name="T56" fmla="*/ 413 w 464"/>
              <a:gd name="T57" fmla="*/ 0 h 145"/>
              <a:gd name="T58" fmla="*/ 384 w 464"/>
              <a:gd name="T59" fmla="*/ 1 h 145"/>
              <a:gd name="T60" fmla="*/ 321 w 464"/>
              <a:gd name="T61" fmla="*/ 2 h 145"/>
              <a:gd name="T62" fmla="*/ 26 w 464"/>
              <a:gd name="T63" fmla="*/ 40 h 145"/>
              <a:gd name="T64" fmla="*/ 23 w 464"/>
              <a:gd name="T65" fmla="*/ 43 h 145"/>
              <a:gd name="T66" fmla="*/ 20 w 464"/>
              <a:gd name="T67" fmla="*/ 47 h 145"/>
              <a:gd name="T68" fmla="*/ 24 w 464"/>
              <a:gd name="T69" fmla="*/ 49 h 145"/>
              <a:gd name="T70" fmla="*/ 16 w 464"/>
              <a:gd name="T71" fmla="*/ 55 h 145"/>
              <a:gd name="T72" fmla="*/ 24 w 464"/>
              <a:gd name="T73" fmla="*/ 58 h 145"/>
              <a:gd name="T74" fmla="*/ 21 w 464"/>
              <a:gd name="T75" fmla="*/ 59 h 145"/>
              <a:gd name="T76" fmla="*/ 19 w 464"/>
              <a:gd name="T77" fmla="*/ 64 h 145"/>
              <a:gd name="T78" fmla="*/ 15 w 464"/>
              <a:gd name="T79" fmla="*/ 71 h 145"/>
              <a:gd name="T80" fmla="*/ 9 w 464"/>
              <a:gd name="T81" fmla="*/ 80 h 145"/>
              <a:gd name="T82" fmla="*/ 6 w 464"/>
              <a:gd name="T83" fmla="*/ 114 h 145"/>
              <a:gd name="T84" fmla="*/ 7 w 464"/>
              <a:gd name="T85" fmla="*/ 119 h 145"/>
              <a:gd name="T86" fmla="*/ 7 w 464"/>
              <a:gd name="T87" fmla="*/ 132 h 145"/>
              <a:gd name="T88" fmla="*/ 42 w 464"/>
              <a:gd name="T89" fmla="*/ 140 h 145"/>
              <a:gd name="T90" fmla="*/ 398 w 464"/>
              <a:gd name="T91" fmla="*/ 101 h 145"/>
              <a:gd name="T92" fmla="*/ 456 w 464"/>
              <a:gd name="T93" fmla="*/ 80 h 145"/>
              <a:gd name="T94" fmla="*/ 453 w 464"/>
              <a:gd name="T95" fmla="*/ 80 h 145"/>
              <a:gd name="T96" fmla="*/ 439 w 464"/>
              <a:gd name="T97" fmla="*/ 79 h 145"/>
              <a:gd name="T98" fmla="*/ 460 w 464"/>
              <a:gd name="T99" fmla="*/ 72 h 145"/>
              <a:gd name="T100" fmla="*/ 461 w 464"/>
              <a:gd name="T101" fmla="*/ 70 h 145"/>
              <a:gd name="T102" fmla="*/ 452 w 464"/>
              <a:gd name="T103" fmla="*/ 68 h 145"/>
              <a:gd name="T104" fmla="*/ 462 w 464"/>
              <a:gd name="T105" fmla="*/ 6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4" h="145">
                <a:moveTo>
                  <a:pt x="462" y="64"/>
                </a:moveTo>
                <a:cubicBezTo>
                  <a:pt x="464" y="59"/>
                  <a:pt x="463" y="56"/>
                  <a:pt x="461" y="52"/>
                </a:cubicBezTo>
                <a:cubicBezTo>
                  <a:pt x="459" y="51"/>
                  <a:pt x="453" y="50"/>
                  <a:pt x="457" y="48"/>
                </a:cubicBezTo>
                <a:cubicBezTo>
                  <a:pt x="457" y="44"/>
                  <a:pt x="450" y="44"/>
                  <a:pt x="445" y="43"/>
                </a:cubicBezTo>
                <a:cubicBezTo>
                  <a:pt x="450" y="40"/>
                  <a:pt x="450" y="40"/>
                  <a:pt x="450" y="40"/>
                </a:cubicBezTo>
                <a:cubicBezTo>
                  <a:pt x="445" y="41"/>
                  <a:pt x="444" y="38"/>
                  <a:pt x="441" y="37"/>
                </a:cubicBezTo>
                <a:cubicBezTo>
                  <a:pt x="443" y="35"/>
                  <a:pt x="446" y="34"/>
                  <a:pt x="449" y="33"/>
                </a:cubicBezTo>
                <a:cubicBezTo>
                  <a:pt x="446" y="32"/>
                  <a:pt x="443" y="31"/>
                  <a:pt x="439" y="31"/>
                </a:cubicBezTo>
                <a:cubicBezTo>
                  <a:pt x="444" y="29"/>
                  <a:pt x="444" y="29"/>
                  <a:pt x="444" y="29"/>
                </a:cubicBezTo>
                <a:cubicBezTo>
                  <a:pt x="438" y="30"/>
                  <a:pt x="432" y="31"/>
                  <a:pt x="428" y="30"/>
                </a:cubicBezTo>
                <a:cubicBezTo>
                  <a:pt x="430" y="28"/>
                  <a:pt x="437" y="28"/>
                  <a:pt x="439" y="27"/>
                </a:cubicBezTo>
                <a:cubicBezTo>
                  <a:pt x="436" y="27"/>
                  <a:pt x="432" y="28"/>
                  <a:pt x="429" y="27"/>
                </a:cubicBezTo>
                <a:cubicBezTo>
                  <a:pt x="432" y="25"/>
                  <a:pt x="432" y="25"/>
                  <a:pt x="432" y="25"/>
                </a:cubicBezTo>
                <a:cubicBezTo>
                  <a:pt x="430" y="25"/>
                  <a:pt x="429" y="25"/>
                  <a:pt x="428" y="25"/>
                </a:cubicBezTo>
                <a:cubicBezTo>
                  <a:pt x="433" y="23"/>
                  <a:pt x="433" y="23"/>
                  <a:pt x="433" y="23"/>
                </a:cubicBezTo>
                <a:cubicBezTo>
                  <a:pt x="433" y="20"/>
                  <a:pt x="426" y="22"/>
                  <a:pt x="423" y="21"/>
                </a:cubicBezTo>
                <a:cubicBezTo>
                  <a:pt x="424" y="20"/>
                  <a:pt x="427" y="20"/>
                  <a:pt x="428" y="19"/>
                </a:cubicBezTo>
                <a:cubicBezTo>
                  <a:pt x="421" y="18"/>
                  <a:pt x="412" y="22"/>
                  <a:pt x="407" y="19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396" y="18"/>
                  <a:pt x="396" y="18"/>
                  <a:pt x="396" y="18"/>
                </a:cubicBezTo>
                <a:cubicBezTo>
                  <a:pt x="393" y="18"/>
                  <a:pt x="387" y="19"/>
                  <a:pt x="389" y="16"/>
                </a:cubicBezTo>
                <a:cubicBezTo>
                  <a:pt x="392" y="15"/>
                  <a:pt x="396" y="16"/>
                  <a:pt x="399" y="14"/>
                </a:cubicBezTo>
                <a:cubicBezTo>
                  <a:pt x="390" y="14"/>
                  <a:pt x="390" y="14"/>
                  <a:pt x="390" y="14"/>
                </a:cubicBezTo>
                <a:cubicBezTo>
                  <a:pt x="399" y="12"/>
                  <a:pt x="408" y="9"/>
                  <a:pt x="418" y="9"/>
                </a:cubicBezTo>
                <a:cubicBezTo>
                  <a:pt x="418" y="8"/>
                  <a:pt x="418" y="7"/>
                  <a:pt x="416" y="7"/>
                </a:cubicBezTo>
                <a:cubicBezTo>
                  <a:pt x="408" y="10"/>
                  <a:pt x="400" y="7"/>
                  <a:pt x="392" y="7"/>
                </a:cubicBezTo>
                <a:cubicBezTo>
                  <a:pt x="386" y="7"/>
                  <a:pt x="379" y="8"/>
                  <a:pt x="374" y="6"/>
                </a:cubicBezTo>
                <a:cubicBezTo>
                  <a:pt x="376" y="5"/>
                  <a:pt x="376" y="5"/>
                  <a:pt x="376" y="5"/>
                </a:cubicBezTo>
                <a:cubicBezTo>
                  <a:pt x="413" y="0"/>
                  <a:pt x="413" y="0"/>
                  <a:pt x="413" y="0"/>
                </a:cubicBezTo>
                <a:cubicBezTo>
                  <a:pt x="402" y="1"/>
                  <a:pt x="393" y="0"/>
                  <a:pt x="384" y="1"/>
                </a:cubicBezTo>
                <a:cubicBezTo>
                  <a:pt x="363" y="2"/>
                  <a:pt x="343" y="1"/>
                  <a:pt x="321" y="2"/>
                </a:cubicBezTo>
                <a:cubicBezTo>
                  <a:pt x="222" y="10"/>
                  <a:pt x="112" y="13"/>
                  <a:pt x="26" y="40"/>
                </a:cubicBezTo>
                <a:cubicBezTo>
                  <a:pt x="27" y="41"/>
                  <a:pt x="25" y="43"/>
                  <a:pt x="23" y="43"/>
                </a:cubicBezTo>
                <a:cubicBezTo>
                  <a:pt x="27" y="45"/>
                  <a:pt x="20" y="45"/>
                  <a:pt x="20" y="47"/>
                </a:cubicBezTo>
                <a:cubicBezTo>
                  <a:pt x="24" y="49"/>
                  <a:pt x="24" y="49"/>
                  <a:pt x="24" y="49"/>
                </a:cubicBezTo>
                <a:cubicBezTo>
                  <a:pt x="20" y="51"/>
                  <a:pt x="20" y="53"/>
                  <a:pt x="16" y="55"/>
                </a:cubicBezTo>
                <a:cubicBezTo>
                  <a:pt x="16" y="58"/>
                  <a:pt x="21" y="57"/>
                  <a:pt x="24" y="58"/>
                </a:cubicBezTo>
                <a:cubicBezTo>
                  <a:pt x="23" y="58"/>
                  <a:pt x="23" y="59"/>
                  <a:pt x="21" y="59"/>
                </a:cubicBezTo>
                <a:cubicBezTo>
                  <a:pt x="21" y="61"/>
                  <a:pt x="22" y="63"/>
                  <a:pt x="19" y="64"/>
                </a:cubicBezTo>
                <a:cubicBezTo>
                  <a:pt x="18" y="66"/>
                  <a:pt x="14" y="68"/>
                  <a:pt x="15" y="71"/>
                </a:cubicBezTo>
                <a:cubicBezTo>
                  <a:pt x="9" y="73"/>
                  <a:pt x="16" y="77"/>
                  <a:pt x="9" y="80"/>
                </a:cubicBezTo>
                <a:cubicBezTo>
                  <a:pt x="22" y="91"/>
                  <a:pt x="6" y="102"/>
                  <a:pt x="6" y="114"/>
                </a:cubicBezTo>
                <a:cubicBezTo>
                  <a:pt x="8" y="116"/>
                  <a:pt x="12" y="117"/>
                  <a:pt x="7" y="119"/>
                </a:cubicBezTo>
                <a:cubicBezTo>
                  <a:pt x="0" y="123"/>
                  <a:pt x="13" y="129"/>
                  <a:pt x="7" y="132"/>
                </a:cubicBezTo>
                <a:cubicBezTo>
                  <a:pt x="18" y="135"/>
                  <a:pt x="30" y="138"/>
                  <a:pt x="42" y="140"/>
                </a:cubicBezTo>
                <a:cubicBezTo>
                  <a:pt x="161" y="145"/>
                  <a:pt x="288" y="123"/>
                  <a:pt x="398" y="101"/>
                </a:cubicBezTo>
                <a:cubicBezTo>
                  <a:pt x="420" y="96"/>
                  <a:pt x="438" y="86"/>
                  <a:pt x="456" y="80"/>
                </a:cubicBezTo>
                <a:cubicBezTo>
                  <a:pt x="453" y="80"/>
                  <a:pt x="453" y="80"/>
                  <a:pt x="453" y="80"/>
                </a:cubicBezTo>
                <a:cubicBezTo>
                  <a:pt x="449" y="79"/>
                  <a:pt x="444" y="79"/>
                  <a:pt x="439" y="79"/>
                </a:cubicBezTo>
                <a:cubicBezTo>
                  <a:pt x="445" y="76"/>
                  <a:pt x="452" y="74"/>
                  <a:pt x="460" y="72"/>
                </a:cubicBezTo>
                <a:cubicBezTo>
                  <a:pt x="461" y="70"/>
                  <a:pt x="461" y="70"/>
                  <a:pt x="461" y="70"/>
                </a:cubicBezTo>
                <a:cubicBezTo>
                  <a:pt x="459" y="68"/>
                  <a:pt x="455" y="69"/>
                  <a:pt x="452" y="68"/>
                </a:cubicBezTo>
                <a:cubicBezTo>
                  <a:pt x="453" y="65"/>
                  <a:pt x="460" y="66"/>
                  <a:pt x="462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9435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1104900" y="611188"/>
            <a:ext cx="6262688" cy="5584825"/>
          </a:xfrm>
          <a:custGeom>
            <a:avLst/>
            <a:gdLst>
              <a:gd name="T0" fmla="*/ 310 w 569"/>
              <a:gd name="T1" fmla="*/ 26 h 507"/>
              <a:gd name="T2" fmla="*/ 202 w 569"/>
              <a:gd name="T3" fmla="*/ 42 h 507"/>
              <a:gd name="T4" fmla="*/ 86 w 569"/>
              <a:gd name="T5" fmla="*/ 69 h 507"/>
              <a:gd name="T6" fmla="*/ 48 w 569"/>
              <a:gd name="T7" fmla="*/ 111 h 507"/>
              <a:gd name="T8" fmla="*/ 22 w 569"/>
              <a:gd name="T9" fmla="*/ 130 h 507"/>
              <a:gd name="T10" fmla="*/ 16 w 569"/>
              <a:gd name="T11" fmla="*/ 143 h 507"/>
              <a:gd name="T12" fmla="*/ 95 w 569"/>
              <a:gd name="T13" fmla="*/ 159 h 507"/>
              <a:gd name="T14" fmla="*/ 401 w 569"/>
              <a:gd name="T15" fmla="*/ 210 h 507"/>
              <a:gd name="T16" fmla="*/ 101 w 569"/>
              <a:gd name="T17" fmla="*/ 265 h 507"/>
              <a:gd name="T18" fmla="*/ 189 w 569"/>
              <a:gd name="T19" fmla="*/ 286 h 507"/>
              <a:gd name="T20" fmla="*/ 243 w 569"/>
              <a:gd name="T21" fmla="*/ 293 h 507"/>
              <a:gd name="T22" fmla="*/ 191 w 569"/>
              <a:gd name="T23" fmla="*/ 302 h 507"/>
              <a:gd name="T24" fmla="*/ 395 w 569"/>
              <a:gd name="T25" fmla="*/ 317 h 507"/>
              <a:gd name="T26" fmla="*/ 384 w 569"/>
              <a:gd name="T27" fmla="*/ 337 h 507"/>
              <a:gd name="T28" fmla="*/ 58 w 569"/>
              <a:gd name="T29" fmla="*/ 358 h 507"/>
              <a:gd name="T30" fmla="*/ 329 w 569"/>
              <a:gd name="T31" fmla="*/ 373 h 507"/>
              <a:gd name="T32" fmla="*/ 336 w 569"/>
              <a:gd name="T33" fmla="*/ 388 h 507"/>
              <a:gd name="T34" fmla="*/ 385 w 569"/>
              <a:gd name="T35" fmla="*/ 408 h 507"/>
              <a:gd name="T36" fmla="*/ 411 w 569"/>
              <a:gd name="T37" fmla="*/ 425 h 507"/>
              <a:gd name="T38" fmla="*/ 251 w 569"/>
              <a:gd name="T39" fmla="*/ 267 h 507"/>
              <a:gd name="T40" fmla="*/ 244 w 569"/>
              <a:gd name="T41" fmla="*/ 43 h 507"/>
              <a:gd name="T42" fmla="*/ 165 w 569"/>
              <a:gd name="T43" fmla="*/ 67 h 507"/>
              <a:gd name="T44" fmla="*/ 145 w 569"/>
              <a:gd name="T45" fmla="*/ 104 h 507"/>
              <a:gd name="T46" fmla="*/ 121 w 569"/>
              <a:gd name="T47" fmla="*/ 166 h 507"/>
              <a:gd name="T48" fmla="*/ 90 w 569"/>
              <a:gd name="T49" fmla="*/ 227 h 507"/>
              <a:gd name="T50" fmla="*/ 164 w 569"/>
              <a:gd name="T51" fmla="*/ 243 h 507"/>
              <a:gd name="T52" fmla="*/ 150 w 569"/>
              <a:gd name="T53" fmla="*/ 323 h 507"/>
              <a:gd name="T54" fmla="*/ 197 w 569"/>
              <a:gd name="T55" fmla="*/ 275 h 507"/>
              <a:gd name="T56" fmla="*/ 238 w 569"/>
              <a:gd name="T57" fmla="*/ 279 h 507"/>
              <a:gd name="T58" fmla="*/ 272 w 569"/>
              <a:gd name="T59" fmla="*/ 283 h 507"/>
              <a:gd name="T60" fmla="*/ 336 w 569"/>
              <a:gd name="T61" fmla="*/ 304 h 507"/>
              <a:gd name="T62" fmla="*/ 379 w 569"/>
              <a:gd name="T63" fmla="*/ 289 h 507"/>
              <a:gd name="T64" fmla="*/ 373 w 569"/>
              <a:gd name="T65" fmla="*/ 237 h 507"/>
              <a:gd name="T66" fmla="*/ 356 w 569"/>
              <a:gd name="T67" fmla="*/ 102 h 507"/>
              <a:gd name="T68" fmla="*/ 144 w 569"/>
              <a:gd name="T69" fmla="*/ 217 h 507"/>
              <a:gd name="T70" fmla="*/ 150 w 569"/>
              <a:gd name="T71" fmla="*/ 220 h 507"/>
              <a:gd name="T72" fmla="*/ 156 w 569"/>
              <a:gd name="T73" fmla="*/ 306 h 507"/>
              <a:gd name="T74" fmla="*/ 167 w 569"/>
              <a:gd name="T75" fmla="*/ 257 h 507"/>
              <a:gd name="T76" fmla="*/ 238 w 569"/>
              <a:gd name="T77" fmla="*/ 69 h 507"/>
              <a:gd name="T78" fmla="*/ 252 w 569"/>
              <a:gd name="T79" fmla="*/ 70 h 507"/>
              <a:gd name="T80" fmla="*/ 270 w 569"/>
              <a:gd name="T81" fmla="*/ 268 h 507"/>
              <a:gd name="T82" fmla="*/ 312 w 569"/>
              <a:gd name="T83" fmla="*/ 300 h 507"/>
              <a:gd name="T84" fmla="*/ 259 w 569"/>
              <a:gd name="T85" fmla="*/ 81 h 507"/>
              <a:gd name="T86" fmla="*/ 355 w 569"/>
              <a:gd name="T87" fmla="*/ 87 h 507"/>
              <a:gd name="T88" fmla="*/ 562 w 569"/>
              <a:gd name="T89" fmla="*/ 128 h 507"/>
              <a:gd name="T90" fmla="*/ 554 w 569"/>
              <a:gd name="T91" fmla="*/ 144 h 507"/>
              <a:gd name="T92" fmla="*/ 157 w 569"/>
              <a:gd name="T93" fmla="*/ 274 h 507"/>
              <a:gd name="T94" fmla="*/ 386 w 569"/>
              <a:gd name="T95" fmla="*/ 305 h 507"/>
              <a:gd name="T96" fmla="*/ 398 w 569"/>
              <a:gd name="T97" fmla="*/ 319 h 507"/>
              <a:gd name="T98" fmla="*/ 360 w 569"/>
              <a:gd name="T99" fmla="*/ 379 h 507"/>
              <a:gd name="T100" fmla="*/ 356 w 569"/>
              <a:gd name="T101" fmla="*/ 391 h 507"/>
              <a:gd name="T102" fmla="*/ 430 w 569"/>
              <a:gd name="T103" fmla="*/ 364 h 507"/>
              <a:gd name="T104" fmla="*/ 363 w 569"/>
              <a:gd name="T105" fmla="*/ 393 h 507"/>
              <a:gd name="T106" fmla="*/ 367 w 569"/>
              <a:gd name="T107" fmla="*/ 390 h 507"/>
              <a:gd name="T108" fmla="*/ 371 w 569"/>
              <a:gd name="T109" fmla="*/ 411 h 507"/>
              <a:gd name="T110" fmla="*/ 376 w 569"/>
              <a:gd name="T111" fmla="*/ 404 h 507"/>
              <a:gd name="T112" fmla="*/ 492 w 569"/>
              <a:gd name="T113" fmla="*/ 409 h 507"/>
              <a:gd name="T114" fmla="*/ 399 w 569"/>
              <a:gd name="T115" fmla="*/ 425 h 507"/>
              <a:gd name="T116" fmla="*/ 407 w 569"/>
              <a:gd name="T117" fmla="*/ 429 h 507"/>
              <a:gd name="T118" fmla="*/ 392 w 569"/>
              <a:gd name="T119" fmla="*/ 443 h 507"/>
              <a:gd name="T120" fmla="*/ 545 w 569"/>
              <a:gd name="T121" fmla="*/ 136 h 507"/>
              <a:gd name="T122" fmla="*/ 313 w 569"/>
              <a:gd name="T123" fmla="*/ 380 h 507"/>
              <a:gd name="T124" fmla="*/ 425 w 569"/>
              <a:gd name="T125" fmla="*/ 4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507">
                <a:moveTo>
                  <a:pt x="118" y="3"/>
                </a:moveTo>
                <a:cubicBezTo>
                  <a:pt x="118" y="1"/>
                  <a:pt x="118" y="0"/>
                  <a:pt x="116" y="0"/>
                </a:cubicBezTo>
                <a:cubicBezTo>
                  <a:pt x="115" y="0"/>
                  <a:pt x="115" y="1"/>
                  <a:pt x="115" y="2"/>
                </a:cubicBezTo>
                <a:cubicBezTo>
                  <a:pt x="116" y="3"/>
                  <a:pt x="116" y="3"/>
                  <a:pt x="118" y="3"/>
                </a:cubicBezTo>
                <a:close/>
                <a:moveTo>
                  <a:pt x="72" y="5"/>
                </a:moveTo>
                <a:cubicBezTo>
                  <a:pt x="75" y="7"/>
                  <a:pt x="76" y="11"/>
                  <a:pt x="80" y="12"/>
                </a:cubicBezTo>
                <a:cubicBezTo>
                  <a:pt x="80" y="8"/>
                  <a:pt x="75" y="7"/>
                  <a:pt x="74" y="4"/>
                </a:cubicBezTo>
                <a:cubicBezTo>
                  <a:pt x="71" y="4"/>
                  <a:pt x="71" y="1"/>
                  <a:pt x="69" y="0"/>
                </a:cubicBezTo>
                <a:cubicBezTo>
                  <a:pt x="67" y="3"/>
                  <a:pt x="72" y="2"/>
                  <a:pt x="72" y="5"/>
                </a:cubicBezTo>
                <a:close/>
                <a:moveTo>
                  <a:pt x="339" y="3"/>
                </a:moveTo>
                <a:cubicBezTo>
                  <a:pt x="338" y="3"/>
                  <a:pt x="337" y="3"/>
                  <a:pt x="337" y="5"/>
                </a:cubicBezTo>
                <a:cubicBezTo>
                  <a:pt x="338" y="4"/>
                  <a:pt x="339" y="4"/>
                  <a:pt x="339" y="3"/>
                </a:cubicBezTo>
                <a:close/>
                <a:moveTo>
                  <a:pt x="361" y="6"/>
                </a:moveTo>
                <a:cubicBezTo>
                  <a:pt x="362" y="6"/>
                  <a:pt x="364" y="6"/>
                  <a:pt x="364" y="6"/>
                </a:cubicBezTo>
                <a:cubicBezTo>
                  <a:pt x="364" y="5"/>
                  <a:pt x="364" y="4"/>
                  <a:pt x="364" y="3"/>
                </a:cubicBezTo>
                <a:cubicBezTo>
                  <a:pt x="362" y="3"/>
                  <a:pt x="362" y="4"/>
                  <a:pt x="361" y="4"/>
                </a:cubicBezTo>
                <a:cubicBezTo>
                  <a:pt x="361" y="5"/>
                  <a:pt x="360" y="6"/>
                  <a:pt x="361" y="6"/>
                </a:cubicBezTo>
                <a:close/>
                <a:moveTo>
                  <a:pt x="273" y="9"/>
                </a:moveTo>
                <a:cubicBezTo>
                  <a:pt x="272" y="8"/>
                  <a:pt x="274" y="7"/>
                  <a:pt x="272" y="7"/>
                </a:cubicBezTo>
                <a:cubicBezTo>
                  <a:pt x="271" y="7"/>
                  <a:pt x="272" y="10"/>
                  <a:pt x="273" y="9"/>
                </a:cubicBezTo>
                <a:close/>
                <a:moveTo>
                  <a:pt x="325" y="8"/>
                </a:moveTo>
                <a:cubicBezTo>
                  <a:pt x="324" y="7"/>
                  <a:pt x="324" y="8"/>
                  <a:pt x="323" y="9"/>
                </a:cubicBezTo>
                <a:cubicBezTo>
                  <a:pt x="324" y="10"/>
                  <a:pt x="323" y="11"/>
                  <a:pt x="324" y="12"/>
                </a:cubicBezTo>
                <a:cubicBezTo>
                  <a:pt x="325" y="11"/>
                  <a:pt x="326" y="10"/>
                  <a:pt x="325" y="8"/>
                </a:cubicBezTo>
                <a:close/>
                <a:moveTo>
                  <a:pt x="398" y="16"/>
                </a:moveTo>
                <a:cubicBezTo>
                  <a:pt x="397" y="15"/>
                  <a:pt x="395" y="17"/>
                  <a:pt x="396" y="18"/>
                </a:cubicBezTo>
                <a:cubicBezTo>
                  <a:pt x="397" y="18"/>
                  <a:pt x="398" y="17"/>
                  <a:pt x="398" y="16"/>
                </a:cubicBezTo>
                <a:close/>
                <a:moveTo>
                  <a:pt x="281" y="21"/>
                </a:moveTo>
                <a:cubicBezTo>
                  <a:pt x="282" y="21"/>
                  <a:pt x="282" y="20"/>
                  <a:pt x="283" y="20"/>
                </a:cubicBezTo>
                <a:cubicBezTo>
                  <a:pt x="283" y="13"/>
                  <a:pt x="277" y="21"/>
                  <a:pt x="281" y="21"/>
                </a:cubicBezTo>
                <a:close/>
                <a:moveTo>
                  <a:pt x="86" y="18"/>
                </a:moveTo>
                <a:cubicBezTo>
                  <a:pt x="86" y="19"/>
                  <a:pt x="85" y="19"/>
                  <a:pt x="86" y="20"/>
                </a:cubicBezTo>
                <a:cubicBezTo>
                  <a:pt x="87" y="20"/>
                  <a:pt x="87" y="18"/>
                  <a:pt x="86" y="18"/>
                </a:cubicBezTo>
                <a:close/>
                <a:moveTo>
                  <a:pt x="103" y="21"/>
                </a:moveTo>
                <a:cubicBezTo>
                  <a:pt x="102" y="21"/>
                  <a:pt x="102" y="20"/>
                  <a:pt x="101" y="20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21"/>
                  <a:pt x="102" y="21"/>
                  <a:pt x="103" y="21"/>
                </a:cubicBezTo>
                <a:close/>
                <a:moveTo>
                  <a:pt x="342" y="21"/>
                </a:moveTo>
                <a:cubicBezTo>
                  <a:pt x="341" y="21"/>
                  <a:pt x="340" y="22"/>
                  <a:pt x="340" y="23"/>
                </a:cubicBezTo>
                <a:cubicBezTo>
                  <a:pt x="341" y="23"/>
                  <a:pt x="342" y="22"/>
                  <a:pt x="342" y="21"/>
                </a:cubicBezTo>
                <a:close/>
                <a:moveTo>
                  <a:pt x="336" y="23"/>
                </a:moveTo>
                <a:cubicBezTo>
                  <a:pt x="336" y="23"/>
                  <a:pt x="336" y="24"/>
                  <a:pt x="336" y="25"/>
                </a:cubicBezTo>
                <a:cubicBezTo>
                  <a:pt x="336" y="25"/>
                  <a:pt x="337" y="24"/>
                  <a:pt x="336" y="23"/>
                </a:cubicBezTo>
                <a:close/>
                <a:moveTo>
                  <a:pt x="171" y="31"/>
                </a:moveTo>
                <a:cubicBezTo>
                  <a:pt x="171" y="28"/>
                  <a:pt x="170" y="24"/>
                  <a:pt x="166" y="24"/>
                </a:cubicBezTo>
                <a:cubicBezTo>
                  <a:pt x="165" y="26"/>
                  <a:pt x="166" y="26"/>
                  <a:pt x="166" y="29"/>
                </a:cubicBezTo>
                <a:cubicBezTo>
                  <a:pt x="168" y="29"/>
                  <a:pt x="169" y="32"/>
                  <a:pt x="171" y="31"/>
                </a:cubicBezTo>
                <a:close/>
                <a:moveTo>
                  <a:pt x="311" y="25"/>
                </a:moveTo>
                <a:cubicBezTo>
                  <a:pt x="310" y="24"/>
                  <a:pt x="309" y="25"/>
                  <a:pt x="310" y="26"/>
                </a:cubicBezTo>
                <a:cubicBezTo>
                  <a:pt x="311" y="26"/>
                  <a:pt x="311" y="26"/>
                  <a:pt x="311" y="25"/>
                </a:cubicBezTo>
                <a:close/>
                <a:moveTo>
                  <a:pt x="299" y="28"/>
                </a:moveTo>
                <a:cubicBezTo>
                  <a:pt x="299" y="27"/>
                  <a:pt x="300" y="26"/>
                  <a:pt x="299" y="26"/>
                </a:cubicBezTo>
                <a:cubicBezTo>
                  <a:pt x="299" y="27"/>
                  <a:pt x="298" y="27"/>
                  <a:pt x="299" y="28"/>
                </a:cubicBezTo>
                <a:close/>
                <a:moveTo>
                  <a:pt x="386" y="27"/>
                </a:moveTo>
                <a:cubicBezTo>
                  <a:pt x="384" y="28"/>
                  <a:pt x="381" y="28"/>
                  <a:pt x="380" y="30"/>
                </a:cubicBezTo>
                <a:cubicBezTo>
                  <a:pt x="381" y="36"/>
                  <a:pt x="390" y="29"/>
                  <a:pt x="386" y="27"/>
                </a:cubicBezTo>
                <a:close/>
                <a:moveTo>
                  <a:pt x="88" y="32"/>
                </a:moveTo>
                <a:cubicBezTo>
                  <a:pt x="89" y="31"/>
                  <a:pt x="89" y="32"/>
                  <a:pt x="91" y="32"/>
                </a:cubicBezTo>
                <a:cubicBezTo>
                  <a:pt x="91" y="30"/>
                  <a:pt x="89" y="29"/>
                  <a:pt x="88" y="28"/>
                </a:cubicBezTo>
                <a:cubicBezTo>
                  <a:pt x="87" y="29"/>
                  <a:pt x="88" y="31"/>
                  <a:pt x="88" y="32"/>
                </a:cubicBezTo>
                <a:close/>
                <a:moveTo>
                  <a:pt x="238" y="28"/>
                </a:moveTo>
                <a:cubicBezTo>
                  <a:pt x="237" y="28"/>
                  <a:pt x="237" y="28"/>
                  <a:pt x="237" y="28"/>
                </a:cubicBezTo>
                <a:cubicBezTo>
                  <a:pt x="236" y="29"/>
                  <a:pt x="238" y="29"/>
                  <a:pt x="238" y="28"/>
                </a:cubicBezTo>
                <a:close/>
                <a:moveTo>
                  <a:pt x="399" y="28"/>
                </a:moveTo>
                <a:cubicBezTo>
                  <a:pt x="398" y="28"/>
                  <a:pt x="396" y="27"/>
                  <a:pt x="395" y="28"/>
                </a:cubicBezTo>
                <a:cubicBezTo>
                  <a:pt x="395" y="30"/>
                  <a:pt x="396" y="30"/>
                  <a:pt x="396" y="31"/>
                </a:cubicBezTo>
                <a:cubicBezTo>
                  <a:pt x="398" y="31"/>
                  <a:pt x="399" y="29"/>
                  <a:pt x="399" y="28"/>
                </a:cubicBezTo>
                <a:close/>
                <a:moveTo>
                  <a:pt x="401" y="38"/>
                </a:moveTo>
                <a:cubicBezTo>
                  <a:pt x="401" y="37"/>
                  <a:pt x="403" y="38"/>
                  <a:pt x="402" y="36"/>
                </a:cubicBezTo>
                <a:cubicBezTo>
                  <a:pt x="398" y="36"/>
                  <a:pt x="394" y="39"/>
                  <a:pt x="390" y="41"/>
                </a:cubicBezTo>
                <a:cubicBezTo>
                  <a:pt x="394" y="41"/>
                  <a:pt x="398" y="38"/>
                  <a:pt x="401" y="38"/>
                </a:cubicBezTo>
                <a:close/>
                <a:moveTo>
                  <a:pt x="161" y="41"/>
                </a:moveTo>
                <a:cubicBezTo>
                  <a:pt x="162" y="40"/>
                  <a:pt x="163" y="39"/>
                  <a:pt x="163" y="38"/>
                </a:cubicBezTo>
                <a:cubicBezTo>
                  <a:pt x="162" y="37"/>
                  <a:pt x="161" y="38"/>
                  <a:pt x="159" y="38"/>
                </a:cubicBezTo>
                <a:cubicBezTo>
                  <a:pt x="160" y="40"/>
                  <a:pt x="160" y="41"/>
                  <a:pt x="161" y="41"/>
                </a:cubicBezTo>
                <a:close/>
                <a:moveTo>
                  <a:pt x="184" y="39"/>
                </a:moveTo>
                <a:cubicBezTo>
                  <a:pt x="183" y="39"/>
                  <a:pt x="183" y="39"/>
                  <a:pt x="183" y="38"/>
                </a:cubicBezTo>
                <a:cubicBezTo>
                  <a:pt x="182" y="40"/>
                  <a:pt x="182" y="42"/>
                  <a:pt x="183" y="43"/>
                </a:cubicBezTo>
                <a:cubicBezTo>
                  <a:pt x="184" y="41"/>
                  <a:pt x="183" y="40"/>
                  <a:pt x="184" y="39"/>
                </a:cubicBezTo>
                <a:close/>
                <a:moveTo>
                  <a:pt x="84" y="42"/>
                </a:moveTo>
                <a:cubicBezTo>
                  <a:pt x="85" y="42"/>
                  <a:pt x="85" y="41"/>
                  <a:pt x="85" y="40"/>
                </a:cubicBezTo>
                <a:cubicBezTo>
                  <a:pt x="84" y="40"/>
                  <a:pt x="83" y="40"/>
                  <a:pt x="83" y="41"/>
                </a:cubicBezTo>
                <a:cubicBezTo>
                  <a:pt x="83" y="42"/>
                  <a:pt x="83" y="42"/>
                  <a:pt x="84" y="42"/>
                </a:cubicBezTo>
                <a:close/>
                <a:moveTo>
                  <a:pt x="390" y="40"/>
                </a:moveTo>
                <a:cubicBezTo>
                  <a:pt x="387" y="41"/>
                  <a:pt x="384" y="41"/>
                  <a:pt x="381" y="42"/>
                </a:cubicBezTo>
                <a:cubicBezTo>
                  <a:pt x="384" y="42"/>
                  <a:pt x="388" y="42"/>
                  <a:pt x="390" y="40"/>
                </a:cubicBezTo>
                <a:close/>
                <a:moveTo>
                  <a:pt x="155" y="60"/>
                </a:moveTo>
                <a:cubicBezTo>
                  <a:pt x="157" y="59"/>
                  <a:pt x="158" y="57"/>
                  <a:pt x="158" y="55"/>
                </a:cubicBezTo>
                <a:cubicBezTo>
                  <a:pt x="158" y="54"/>
                  <a:pt x="157" y="53"/>
                  <a:pt x="157" y="52"/>
                </a:cubicBezTo>
                <a:cubicBezTo>
                  <a:pt x="158" y="50"/>
                  <a:pt x="158" y="48"/>
                  <a:pt x="158" y="47"/>
                </a:cubicBezTo>
                <a:cubicBezTo>
                  <a:pt x="158" y="47"/>
                  <a:pt x="157" y="47"/>
                  <a:pt x="157" y="47"/>
                </a:cubicBezTo>
                <a:cubicBezTo>
                  <a:pt x="157" y="42"/>
                  <a:pt x="154" y="42"/>
                  <a:pt x="152" y="40"/>
                </a:cubicBezTo>
                <a:cubicBezTo>
                  <a:pt x="151" y="42"/>
                  <a:pt x="150" y="42"/>
                  <a:pt x="149" y="44"/>
                </a:cubicBezTo>
                <a:cubicBezTo>
                  <a:pt x="149" y="46"/>
                  <a:pt x="151" y="49"/>
                  <a:pt x="152" y="50"/>
                </a:cubicBezTo>
                <a:cubicBezTo>
                  <a:pt x="149" y="54"/>
                  <a:pt x="149" y="60"/>
                  <a:pt x="155" y="60"/>
                </a:cubicBezTo>
                <a:close/>
                <a:moveTo>
                  <a:pt x="202" y="42"/>
                </a:moveTo>
                <a:cubicBezTo>
                  <a:pt x="202" y="42"/>
                  <a:pt x="202" y="41"/>
                  <a:pt x="202" y="41"/>
                </a:cubicBezTo>
                <a:cubicBezTo>
                  <a:pt x="202" y="42"/>
                  <a:pt x="201" y="42"/>
                  <a:pt x="202" y="42"/>
                </a:cubicBezTo>
                <a:close/>
                <a:moveTo>
                  <a:pt x="372" y="49"/>
                </a:moveTo>
                <a:cubicBezTo>
                  <a:pt x="372" y="50"/>
                  <a:pt x="372" y="50"/>
                  <a:pt x="372" y="51"/>
                </a:cubicBezTo>
                <a:cubicBezTo>
                  <a:pt x="374" y="52"/>
                  <a:pt x="374" y="51"/>
                  <a:pt x="376" y="51"/>
                </a:cubicBezTo>
                <a:cubicBezTo>
                  <a:pt x="376" y="50"/>
                  <a:pt x="375" y="49"/>
                  <a:pt x="375" y="48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9"/>
                  <a:pt x="373" y="49"/>
                  <a:pt x="372" y="49"/>
                </a:cubicBezTo>
                <a:close/>
                <a:moveTo>
                  <a:pt x="340" y="52"/>
                </a:moveTo>
                <a:cubicBezTo>
                  <a:pt x="340" y="51"/>
                  <a:pt x="338" y="51"/>
                  <a:pt x="338" y="51"/>
                </a:cubicBezTo>
                <a:cubicBezTo>
                  <a:pt x="339" y="50"/>
                  <a:pt x="339" y="50"/>
                  <a:pt x="338" y="49"/>
                </a:cubicBezTo>
                <a:cubicBezTo>
                  <a:pt x="335" y="47"/>
                  <a:pt x="331" y="53"/>
                  <a:pt x="337" y="53"/>
                </a:cubicBezTo>
                <a:cubicBezTo>
                  <a:pt x="337" y="51"/>
                  <a:pt x="339" y="53"/>
                  <a:pt x="340" y="52"/>
                </a:cubicBezTo>
                <a:close/>
                <a:moveTo>
                  <a:pt x="176" y="52"/>
                </a:moveTo>
                <a:cubicBezTo>
                  <a:pt x="176" y="51"/>
                  <a:pt x="175" y="50"/>
                  <a:pt x="174" y="50"/>
                </a:cubicBezTo>
                <a:cubicBezTo>
                  <a:pt x="172" y="52"/>
                  <a:pt x="175" y="56"/>
                  <a:pt x="176" y="52"/>
                </a:cubicBezTo>
                <a:close/>
                <a:moveTo>
                  <a:pt x="65" y="52"/>
                </a:moveTo>
                <a:cubicBezTo>
                  <a:pt x="66" y="52"/>
                  <a:pt x="66" y="52"/>
                  <a:pt x="66" y="51"/>
                </a:cubicBezTo>
                <a:cubicBezTo>
                  <a:pt x="65" y="51"/>
                  <a:pt x="65" y="49"/>
                  <a:pt x="64" y="50"/>
                </a:cubicBezTo>
                <a:cubicBezTo>
                  <a:pt x="63" y="51"/>
                  <a:pt x="63" y="52"/>
                  <a:pt x="65" y="52"/>
                </a:cubicBezTo>
                <a:close/>
                <a:moveTo>
                  <a:pt x="144" y="53"/>
                </a:moveTo>
                <a:cubicBezTo>
                  <a:pt x="143" y="52"/>
                  <a:pt x="143" y="50"/>
                  <a:pt x="142" y="50"/>
                </a:cubicBezTo>
                <a:cubicBezTo>
                  <a:pt x="141" y="51"/>
                  <a:pt x="143" y="53"/>
                  <a:pt x="144" y="53"/>
                </a:cubicBezTo>
                <a:close/>
                <a:moveTo>
                  <a:pt x="291" y="54"/>
                </a:moveTo>
                <a:cubicBezTo>
                  <a:pt x="291" y="55"/>
                  <a:pt x="291" y="55"/>
                  <a:pt x="291" y="55"/>
                </a:cubicBezTo>
                <a:cubicBezTo>
                  <a:pt x="292" y="56"/>
                  <a:pt x="292" y="55"/>
                  <a:pt x="292" y="55"/>
                </a:cubicBezTo>
                <a:cubicBezTo>
                  <a:pt x="292" y="55"/>
                  <a:pt x="292" y="54"/>
                  <a:pt x="291" y="54"/>
                </a:cubicBezTo>
                <a:close/>
                <a:moveTo>
                  <a:pt x="165" y="55"/>
                </a:moveTo>
                <a:cubicBezTo>
                  <a:pt x="164" y="55"/>
                  <a:pt x="164" y="55"/>
                  <a:pt x="164" y="55"/>
                </a:cubicBezTo>
                <a:cubicBezTo>
                  <a:pt x="164" y="57"/>
                  <a:pt x="164" y="57"/>
                  <a:pt x="164" y="57"/>
                </a:cubicBezTo>
                <a:cubicBezTo>
                  <a:pt x="165" y="57"/>
                  <a:pt x="165" y="56"/>
                  <a:pt x="165" y="55"/>
                </a:cubicBezTo>
                <a:close/>
                <a:moveTo>
                  <a:pt x="142" y="58"/>
                </a:moveTo>
                <a:cubicBezTo>
                  <a:pt x="143" y="57"/>
                  <a:pt x="142" y="55"/>
                  <a:pt x="141" y="55"/>
                </a:cubicBezTo>
                <a:cubicBezTo>
                  <a:pt x="140" y="56"/>
                  <a:pt x="141" y="58"/>
                  <a:pt x="142" y="58"/>
                </a:cubicBezTo>
                <a:close/>
                <a:moveTo>
                  <a:pt x="343" y="64"/>
                </a:moveTo>
                <a:cubicBezTo>
                  <a:pt x="343" y="62"/>
                  <a:pt x="344" y="61"/>
                  <a:pt x="345" y="60"/>
                </a:cubicBezTo>
                <a:cubicBezTo>
                  <a:pt x="345" y="60"/>
                  <a:pt x="344" y="59"/>
                  <a:pt x="343" y="59"/>
                </a:cubicBezTo>
                <a:cubicBezTo>
                  <a:pt x="342" y="61"/>
                  <a:pt x="341" y="62"/>
                  <a:pt x="342" y="64"/>
                </a:cubicBezTo>
                <a:lnTo>
                  <a:pt x="343" y="64"/>
                </a:lnTo>
                <a:close/>
                <a:moveTo>
                  <a:pt x="189" y="65"/>
                </a:moveTo>
                <a:cubicBezTo>
                  <a:pt x="188" y="62"/>
                  <a:pt x="187" y="61"/>
                  <a:pt x="186" y="60"/>
                </a:cubicBezTo>
                <a:cubicBezTo>
                  <a:pt x="186" y="62"/>
                  <a:pt x="187" y="64"/>
                  <a:pt x="189" y="65"/>
                </a:cubicBezTo>
                <a:close/>
                <a:moveTo>
                  <a:pt x="400" y="61"/>
                </a:moveTo>
                <a:cubicBezTo>
                  <a:pt x="400" y="61"/>
                  <a:pt x="399" y="62"/>
                  <a:pt x="400" y="63"/>
                </a:cubicBezTo>
                <a:cubicBezTo>
                  <a:pt x="400" y="62"/>
                  <a:pt x="401" y="63"/>
                  <a:pt x="401" y="62"/>
                </a:cubicBezTo>
                <a:cubicBezTo>
                  <a:pt x="401" y="62"/>
                  <a:pt x="401" y="61"/>
                  <a:pt x="400" y="61"/>
                </a:cubicBezTo>
                <a:close/>
                <a:moveTo>
                  <a:pt x="91" y="64"/>
                </a:moveTo>
                <a:cubicBezTo>
                  <a:pt x="91" y="63"/>
                  <a:pt x="91" y="62"/>
                  <a:pt x="90" y="62"/>
                </a:cubicBezTo>
                <a:cubicBezTo>
                  <a:pt x="89" y="64"/>
                  <a:pt x="90" y="64"/>
                  <a:pt x="91" y="64"/>
                </a:cubicBezTo>
                <a:close/>
                <a:moveTo>
                  <a:pt x="87" y="66"/>
                </a:moveTo>
                <a:cubicBezTo>
                  <a:pt x="87" y="67"/>
                  <a:pt x="87" y="67"/>
                  <a:pt x="86" y="69"/>
                </a:cubicBezTo>
                <a:cubicBezTo>
                  <a:pt x="89" y="71"/>
                  <a:pt x="90" y="67"/>
                  <a:pt x="89" y="65"/>
                </a:cubicBezTo>
                <a:cubicBezTo>
                  <a:pt x="88" y="65"/>
                  <a:pt x="88" y="66"/>
                  <a:pt x="87" y="66"/>
                </a:cubicBezTo>
                <a:close/>
                <a:moveTo>
                  <a:pt x="277" y="65"/>
                </a:moveTo>
                <a:cubicBezTo>
                  <a:pt x="277" y="65"/>
                  <a:pt x="276" y="67"/>
                  <a:pt x="277" y="67"/>
                </a:cubicBezTo>
                <a:cubicBezTo>
                  <a:pt x="278" y="67"/>
                  <a:pt x="278" y="65"/>
                  <a:pt x="277" y="65"/>
                </a:cubicBezTo>
                <a:close/>
                <a:moveTo>
                  <a:pt x="302" y="72"/>
                </a:moveTo>
                <a:cubicBezTo>
                  <a:pt x="305" y="73"/>
                  <a:pt x="306" y="71"/>
                  <a:pt x="307" y="70"/>
                </a:cubicBezTo>
                <a:cubicBezTo>
                  <a:pt x="306" y="69"/>
                  <a:pt x="303" y="70"/>
                  <a:pt x="302" y="72"/>
                </a:cubicBezTo>
                <a:close/>
                <a:moveTo>
                  <a:pt x="284" y="70"/>
                </a:moveTo>
                <a:cubicBezTo>
                  <a:pt x="284" y="71"/>
                  <a:pt x="284" y="71"/>
                  <a:pt x="285" y="70"/>
                </a:cubicBezTo>
                <a:cubicBezTo>
                  <a:pt x="285" y="70"/>
                  <a:pt x="285" y="70"/>
                  <a:pt x="284" y="70"/>
                </a:cubicBezTo>
                <a:close/>
                <a:moveTo>
                  <a:pt x="31" y="70"/>
                </a:moveTo>
                <a:cubicBezTo>
                  <a:pt x="30" y="71"/>
                  <a:pt x="30" y="71"/>
                  <a:pt x="29" y="72"/>
                </a:cubicBezTo>
                <a:cubicBezTo>
                  <a:pt x="31" y="74"/>
                  <a:pt x="33" y="71"/>
                  <a:pt x="31" y="70"/>
                </a:cubicBezTo>
                <a:close/>
                <a:moveTo>
                  <a:pt x="59" y="71"/>
                </a:moveTo>
                <a:cubicBezTo>
                  <a:pt x="59" y="72"/>
                  <a:pt x="59" y="72"/>
                  <a:pt x="60" y="72"/>
                </a:cubicBezTo>
                <a:cubicBezTo>
                  <a:pt x="60" y="71"/>
                  <a:pt x="60" y="71"/>
                  <a:pt x="59" y="70"/>
                </a:cubicBezTo>
                <a:cubicBezTo>
                  <a:pt x="59" y="71"/>
                  <a:pt x="59" y="71"/>
                  <a:pt x="59" y="71"/>
                </a:cubicBezTo>
                <a:close/>
                <a:moveTo>
                  <a:pt x="299" y="74"/>
                </a:moveTo>
                <a:cubicBezTo>
                  <a:pt x="298" y="74"/>
                  <a:pt x="298" y="74"/>
                  <a:pt x="298" y="75"/>
                </a:cubicBezTo>
                <a:cubicBezTo>
                  <a:pt x="299" y="76"/>
                  <a:pt x="300" y="74"/>
                  <a:pt x="299" y="74"/>
                </a:cubicBezTo>
                <a:close/>
                <a:moveTo>
                  <a:pt x="44" y="79"/>
                </a:moveTo>
                <a:cubicBezTo>
                  <a:pt x="43" y="79"/>
                  <a:pt x="43" y="79"/>
                  <a:pt x="42" y="79"/>
                </a:cubicBezTo>
                <a:cubicBezTo>
                  <a:pt x="42" y="80"/>
                  <a:pt x="44" y="81"/>
                  <a:pt x="44" y="79"/>
                </a:cubicBezTo>
                <a:close/>
                <a:moveTo>
                  <a:pt x="419" y="82"/>
                </a:moveTo>
                <a:cubicBezTo>
                  <a:pt x="419" y="83"/>
                  <a:pt x="419" y="83"/>
                  <a:pt x="420" y="82"/>
                </a:cubicBezTo>
                <a:cubicBezTo>
                  <a:pt x="420" y="82"/>
                  <a:pt x="420" y="82"/>
                  <a:pt x="419" y="82"/>
                </a:cubicBezTo>
                <a:close/>
                <a:moveTo>
                  <a:pt x="123" y="86"/>
                </a:moveTo>
                <a:cubicBezTo>
                  <a:pt x="121" y="86"/>
                  <a:pt x="121" y="85"/>
                  <a:pt x="119" y="85"/>
                </a:cubicBezTo>
                <a:cubicBezTo>
                  <a:pt x="118" y="90"/>
                  <a:pt x="123" y="95"/>
                  <a:pt x="127" y="92"/>
                </a:cubicBezTo>
                <a:cubicBezTo>
                  <a:pt x="126" y="91"/>
                  <a:pt x="125" y="90"/>
                  <a:pt x="125" y="88"/>
                </a:cubicBezTo>
                <a:cubicBezTo>
                  <a:pt x="124" y="88"/>
                  <a:pt x="124" y="87"/>
                  <a:pt x="123" y="86"/>
                </a:cubicBezTo>
                <a:close/>
                <a:moveTo>
                  <a:pt x="367" y="92"/>
                </a:moveTo>
                <a:cubicBezTo>
                  <a:pt x="368" y="91"/>
                  <a:pt x="368" y="91"/>
                  <a:pt x="367" y="90"/>
                </a:cubicBezTo>
                <a:cubicBezTo>
                  <a:pt x="366" y="91"/>
                  <a:pt x="366" y="92"/>
                  <a:pt x="367" y="92"/>
                </a:cubicBezTo>
                <a:close/>
                <a:moveTo>
                  <a:pt x="49" y="101"/>
                </a:moveTo>
                <a:cubicBezTo>
                  <a:pt x="48" y="100"/>
                  <a:pt x="49" y="99"/>
                  <a:pt x="48" y="99"/>
                </a:cubicBezTo>
                <a:cubicBezTo>
                  <a:pt x="48" y="99"/>
                  <a:pt x="48" y="100"/>
                  <a:pt x="48" y="99"/>
                </a:cubicBezTo>
                <a:cubicBezTo>
                  <a:pt x="48" y="99"/>
                  <a:pt x="48" y="99"/>
                  <a:pt x="47" y="99"/>
                </a:cubicBezTo>
                <a:cubicBezTo>
                  <a:pt x="47" y="100"/>
                  <a:pt x="47" y="100"/>
                  <a:pt x="47" y="101"/>
                </a:cubicBezTo>
                <a:cubicBezTo>
                  <a:pt x="48" y="101"/>
                  <a:pt x="48" y="100"/>
                  <a:pt x="49" y="101"/>
                </a:cubicBezTo>
                <a:close/>
                <a:moveTo>
                  <a:pt x="49" y="102"/>
                </a:moveTo>
                <a:cubicBezTo>
                  <a:pt x="51" y="102"/>
                  <a:pt x="51" y="101"/>
                  <a:pt x="51" y="100"/>
                </a:cubicBezTo>
                <a:cubicBezTo>
                  <a:pt x="50" y="100"/>
                  <a:pt x="49" y="100"/>
                  <a:pt x="49" y="102"/>
                </a:cubicBezTo>
                <a:close/>
                <a:moveTo>
                  <a:pt x="65" y="110"/>
                </a:moveTo>
                <a:cubicBezTo>
                  <a:pt x="64" y="110"/>
                  <a:pt x="63" y="110"/>
                  <a:pt x="62" y="111"/>
                </a:cubicBezTo>
                <a:cubicBezTo>
                  <a:pt x="63" y="112"/>
                  <a:pt x="64" y="113"/>
                  <a:pt x="65" y="112"/>
                </a:cubicBezTo>
                <a:cubicBezTo>
                  <a:pt x="65" y="111"/>
                  <a:pt x="65" y="111"/>
                  <a:pt x="65" y="110"/>
                </a:cubicBezTo>
                <a:close/>
                <a:moveTo>
                  <a:pt x="48" y="111"/>
                </a:moveTo>
                <a:cubicBezTo>
                  <a:pt x="47" y="112"/>
                  <a:pt x="47" y="112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2"/>
                  <a:pt x="48" y="111"/>
                  <a:pt x="48" y="111"/>
                </a:cubicBezTo>
                <a:close/>
                <a:moveTo>
                  <a:pt x="326" y="113"/>
                </a:moveTo>
                <a:cubicBezTo>
                  <a:pt x="326" y="114"/>
                  <a:pt x="327" y="113"/>
                  <a:pt x="328" y="113"/>
                </a:cubicBezTo>
                <a:cubicBezTo>
                  <a:pt x="327" y="112"/>
                  <a:pt x="326" y="112"/>
                  <a:pt x="326" y="113"/>
                </a:cubicBezTo>
                <a:close/>
                <a:moveTo>
                  <a:pt x="355" y="114"/>
                </a:moveTo>
                <a:cubicBezTo>
                  <a:pt x="356" y="115"/>
                  <a:pt x="357" y="115"/>
                  <a:pt x="357" y="114"/>
                </a:cubicBezTo>
                <a:cubicBezTo>
                  <a:pt x="357" y="114"/>
                  <a:pt x="356" y="114"/>
                  <a:pt x="356" y="113"/>
                </a:cubicBezTo>
                <a:cubicBezTo>
                  <a:pt x="356" y="113"/>
                  <a:pt x="355" y="114"/>
                  <a:pt x="355" y="114"/>
                </a:cubicBezTo>
                <a:close/>
                <a:moveTo>
                  <a:pt x="386" y="116"/>
                </a:moveTo>
                <a:cubicBezTo>
                  <a:pt x="387" y="115"/>
                  <a:pt x="386" y="113"/>
                  <a:pt x="385" y="114"/>
                </a:cubicBezTo>
                <a:cubicBezTo>
                  <a:pt x="385" y="114"/>
                  <a:pt x="385" y="116"/>
                  <a:pt x="386" y="116"/>
                </a:cubicBezTo>
                <a:close/>
                <a:moveTo>
                  <a:pt x="62" y="118"/>
                </a:moveTo>
                <a:cubicBezTo>
                  <a:pt x="61" y="118"/>
                  <a:pt x="61" y="118"/>
                  <a:pt x="61" y="119"/>
                </a:cubicBezTo>
                <a:cubicBezTo>
                  <a:pt x="62" y="120"/>
                  <a:pt x="61" y="118"/>
                  <a:pt x="62" y="118"/>
                </a:cubicBezTo>
                <a:close/>
                <a:moveTo>
                  <a:pt x="375" y="120"/>
                </a:moveTo>
                <a:cubicBezTo>
                  <a:pt x="374" y="119"/>
                  <a:pt x="373" y="120"/>
                  <a:pt x="372" y="120"/>
                </a:cubicBezTo>
                <a:cubicBezTo>
                  <a:pt x="372" y="121"/>
                  <a:pt x="374" y="121"/>
                  <a:pt x="375" y="120"/>
                </a:cubicBezTo>
                <a:close/>
                <a:moveTo>
                  <a:pt x="424" y="124"/>
                </a:moveTo>
                <a:cubicBezTo>
                  <a:pt x="423" y="123"/>
                  <a:pt x="424" y="121"/>
                  <a:pt x="423" y="122"/>
                </a:cubicBezTo>
                <a:cubicBezTo>
                  <a:pt x="423" y="123"/>
                  <a:pt x="421" y="122"/>
                  <a:pt x="422" y="123"/>
                </a:cubicBezTo>
                <a:cubicBezTo>
                  <a:pt x="422" y="124"/>
                  <a:pt x="423" y="124"/>
                  <a:pt x="424" y="124"/>
                </a:cubicBezTo>
                <a:close/>
                <a:moveTo>
                  <a:pt x="559" y="125"/>
                </a:moveTo>
                <a:cubicBezTo>
                  <a:pt x="558" y="124"/>
                  <a:pt x="558" y="123"/>
                  <a:pt x="557" y="123"/>
                </a:cubicBezTo>
                <a:cubicBezTo>
                  <a:pt x="557" y="123"/>
                  <a:pt x="557" y="123"/>
                  <a:pt x="557" y="124"/>
                </a:cubicBezTo>
                <a:cubicBezTo>
                  <a:pt x="558" y="124"/>
                  <a:pt x="558" y="125"/>
                  <a:pt x="559" y="125"/>
                </a:cubicBezTo>
                <a:close/>
                <a:moveTo>
                  <a:pt x="84" y="126"/>
                </a:moveTo>
                <a:cubicBezTo>
                  <a:pt x="84" y="125"/>
                  <a:pt x="84" y="125"/>
                  <a:pt x="83" y="124"/>
                </a:cubicBezTo>
                <a:cubicBezTo>
                  <a:pt x="83" y="124"/>
                  <a:pt x="83" y="125"/>
                  <a:pt x="83" y="124"/>
                </a:cubicBezTo>
                <a:cubicBezTo>
                  <a:pt x="83" y="125"/>
                  <a:pt x="83" y="125"/>
                  <a:pt x="84" y="126"/>
                </a:cubicBezTo>
                <a:close/>
                <a:moveTo>
                  <a:pt x="88" y="125"/>
                </a:moveTo>
                <a:cubicBezTo>
                  <a:pt x="87" y="125"/>
                  <a:pt x="87" y="125"/>
                  <a:pt x="86" y="126"/>
                </a:cubicBezTo>
                <a:cubicBezTo>
                  <a:pt x="87" y="126"/>
                  <a:pt x="87" y="126"/>
                  <a:pt x="88" y="126"/>
                </a:cubicBezTo>
                <a:lnTo>
                  <a:pt x="88" y="125"/>
                </a:lnTo>
                <a:close/>
                <a:moveTo>
                  <a:pt x="480" y="130"/>
                </a:moveTo>
                <a:cubicBezTo>
                  <a:pt x="481" y="129"/>
                  <a:pt x="481" y="129"/>
                  <a:pt x="481" y="128"/>
                </a:cubicBezTo>
                <a:cubicBezTo>
                  <a:pt x="481" y="127"/>
                  <a:pt x="480" y="127"/>
                  <a:pt x="479" y="127"/>
                </a:cubicBezTo>
                <a:cubicBezTo>
                  <a:pt x="478" y="128"/>
                  <a:pt x="478" y="130"/>
                  <a:pt x="480" y="130"/>
                </a:cubicBezTo>
                <a:close/>
                <a:moveTo>
                  <a:pt x="556" y="128"/>
                </a:moveTo>
                <a:cubicBezTo>
                  <a:pt x="555" y="127"/>
                  <a:pt x="555" y="127"/>
                  <a:pt x="554" y="127"/>
                </a:cubicBezTo>
                <a:cubicBezTo>
                  <a:pt x="554" y="127"/>
                  <a:pt x="556" y="128"/>
                  <a:pt x="556" y="128"/>
                </a:cubicBezTo>
                <a:close/>
                <a:moveTo>
                  <a:pt x="122" y="129"/>
                </a:moveTo>
                <a:cubicBezTo>
                  <a:pt x="122" y="130"/>
                  <a:pt x="122" y="131"/>
                  <a:pt x="123" y="131"/>
                </a:cubicBezTo>
                <a:cubicBezTo>
                  <a:pt x="123" y="130"/>
                  <a:pt x="123" y="129"/>
                  <a:pt x="122" y="129"/>
                </a:cubicBezTo>
                <a:close/>
                <a:moveTo>
                  <a:pt x="557" y="131"/>
                </a:moveTo>
                <a:cubicBezTo>
                  <a:pt x="558" y="130"/>
                  <a:pt x="557" y="129"/>
                  <a:pt x="556" y="130"/>
                </a:cubicBezTo>
                <a:cubicBezTo>
                  <a:pt x="557" y="130"/>
                  <a:pt x="557" y="131"/>
                  <a:pt x="557" y="131"/>
                </a:cubicBezTo>
                <a:close/>
                <a:moveTo>
                  <a:pt x="22" y="130"/>
                </a:moveTo>
                <a:cubicBezTo>
                  <a:pt x="22" y="131"/>
                  <a:pt x="22" y="132"/>
                  <a:pt x="23" y="131"/>
                </a:cubicBezTo>
                <a:cubicBezTo>
                  <a:pt x="23" y="130"/>
                  <a:pt x="23" y="131"/>
                  <a:pt x="22" y="130"/>
                </a:cubicBezTo>
                <a:close/>
                <a:moveTo>
                  <a:pt x="66" y="133"/>
                </a:moveTo>
                <a:cubicBezTo>
                  <a:pt x="66" y="134"/>
                  <a:pt x="66" y="135"/>
                  <a:pt x="67" y="135"/>
                </a:cubicBezTo>
                <a:cubicBezTo>
                  <a:pt x="67" y="134"/>
                  <a:pt x="67" y="133"/>
                  <a:pt x="66" y="133"/>
                </a:cubicBezTo>
                <a:close/>
                <a:moveTo>
                  <a:pt x="75" y="140"/>
                </a:moveTo>
                <a:cubicBezTo>
                  <a:pt x="76" y="140"/>
                  <a:pt x="76" y="137"/>
                  <a:pt x="77" y="138"/>
                </a:cubicBezTo>
                <a:cubicBezTo>
                  <a:pt x="77" y="139"/>
                  <a:pt x="78" y="138"/>
                  <a:pt x="79" y="139"/>
                </a:cubicBezTo>
                <a:cubicBezTo>
                  <a:pt x="78" y="137"/>
                  <a:pt x="80" y="135"/>
                  <a:pt x="80" y="134"/>
                </a:cubicBezTo>
                <a:cubicBezTo>
                  <a:pt x="79" y="133"/>
                  <a:pt x="79" y="134"/>
                  <a:pt x="79" y="135"/>
                </a:cubicBezTo>
                <a:cubicBezTo>
                  <a:pt x="77" y="134"/>
                  <a:pt x="77" y="134"/>
                  <a:pt x="76" y="135"/>
                </a:cubicBezTo>
                <a:cubicBezTo>
                  <a:pt x="75" y="134"/>
                  <a:pt x="75" y="133"/>
                  <a:pt x="74" y="133"/>
                </a:cubicBezTo>
                <a:cubicBezTo>
                  <a:pt x="74" y="135"/>
                  <a:pt x="71" y="134"/>
                  <a:pt x="71" y="137"/>
                </a:cubicBezTo>
                <a:cubicBezTo>
                  <a:pt x="73" y="138"/>
                  <a:pt x="74" y="138"/>
                  <a:pt x="75" y="138"/>
                </a:cubicBezTo>
                <a:cubicBezTo>
                  <a:pt x="74" y="138"/>
                  <a:pt x="75" y="139"/>
                  <a:pt x="75" y="140"/>
                </a:cubicBezTo>
                <a:close/>
                <a:moveTo>
                  <a:pt x="118" y="134"/>
                </a:moveTo>
                <a:cubicBezTo>
                  <a:pt x="119" y="134"/>
                  <a:pt x="120" y="134"/>
                  <a:pt x="120" y="135"/>
                </a:cubicBezTo>
                <a:cubicBezTo>
                  <a:pt x="121" y="133"/>
                  <a:pt x="120" y="133"/>
                  <a:pt x="118" y="133"/>
                </a:cubicBezTo>
                <a:lnTo>
                  <a:pt x="118" y="134"/>
                </a:lnTo>
                <a:close/>
                <a:moveTo>
                  <a:pt x="84" y="135"/>
                </a:moveTo>
                <a:cubicBezTo>
                  <a:pt x="84" y="134"/>
                  <a:pt x="84" y="134"/>
                  <a:pt x="84" y="134"/>
                </a:cubicBezTo>
                <a:cubicBezTo>
                  <a:pt x="83" y="134"/>
                  <a:pt x="83" y="134"/>
                  <a:pt x="82" y="134"/>
                </a:cubicBezTo>
                <a:cubicBezTo>
                  <a:pt x="82" y="135"/>
                  <a:pt x="83" y="136"/>
                  <a:pt x="84" y="135"/>
                </a:cubicBezTo>
                <a:close/>
                <a:moveTo>
                  <a:pt x="502" y="134"/>
                </a:moveTo>
                <a:cubicBezTo>
                  <a:pt x="501" y="134"/>
                  <a:pt x="500" y="135"/>
                  <a:pt x="499" y="134"/>
                </a:cubicBezTo>
                <a:cubicBezTo>
                  <a:pt x="499" y="135"/>
                  <a:pt x="502" y="135"/>
                  <a:pt x="502" y="134"/>
                </a:cubicBezTo>
                <a:close/>
                <a:moveTo>
                  <a:pt x="454" y="136"/>
                </a:moveTo>
                <a:cubicBezTo>
                  <a:pt x="453" y="135"/>
                  <a:pt x="454" y="136"/>
                  <a:pt x="453" y="136"/>
                </a:cubicBezTo>
                <a:cubicBezTo>
                  <a:pt x="453" y="137"/>
                  <a:pt x="454" y="137"/>
                  <a:pt x="454" y="136"/>
                </a:cubicBezTo>
                <a:close/>
                <a:moveTo>
                  <a:pt x="142" y="138"/>
                </a:moveTo>
                <a:cubicBezTo>
                  <a:pt x="142" y="139"/>
                  <a:pt x="143" y="139"/>
                  <a:pt x="144" y="139"/>
                </a:cubicBezTo>
                <a:cubicBezTo>
                  <a:pt x="144" y="138"/>
                  <a:pt x="143" y="137"/>
                  <a:pt x="142" y="138"/>
                </a:cubicBezTo>
                <a:close/>
                <a:moveTo>
                  <a:pt x="108" y="142"/>
                </a:moveTo>
                <a:cubicBezTo>
                  <a:pt x="109" y="142"/>
                  <a:pt x="109" y="144"/>
                  <a:pt x="110" y="143"/>
                </a:cubicBezTo>
                <a:cubicBezTo>
                  <a:pt x="111" y="143"/>
                  <a:pt x="111" y="143"/>
                  <a:pt x="112" y="143"/>
                </a:cubicBezTo>
                <a:cubicBezTo>
                  <a:pt x="111" y="141"/>
                  <a:pt x="112" y="141"/>
                  <a:pt x="112" y="140"/>
                </a:cubicBezTo>
                <a:cubicBezTo>
                  <a:pt x="112" y="140"/>
                  <a:pt x="112" y="138"/>
                  <a:pt x="111" y="139"/>
                </a:cubicBezTo>
                <a:cubicBezTo>
                  <a:pt x="112" y="140"/>
                  <a:pt x="107" y="139"/>
                  <a:pt x="108" y="142"/>
                </a:cubicBezTo>
                <a:close/>
                <a:moveTo>
                  <a:pt x="135" y="141"/>
                </a:moveTo>
                <a:cubicBezTo>
                  <a:pt x="135" y="140"/>
                  <a:pt x="134" y="140"/>
                  <a:pt x="134" y="140"/>
                </a:cubicBezTo>
                <a:cubicBezTo>
                  <a:pt x="134" y="140"/>
                  <a:pt x="134" y="141"/>
                  <a:pt x="135" y="141"/>
                </a:cubicBezTo>
                <a:close/>
                <a:moveTo>
                  <a:pt x="85" y="141"/>
                </a:moveTo>
                <a:cubicBezTo>
                  <a:pt x="84" y="140"/>
                  <a:pt x="81" y="139"/>
                  <a:pt x="81" y="141"/>
                </a:cubicBezTo>
                <a:cubicBezTo>
                  <a:pt x="81" y="142"/>
                  <a:pt x="85" y="142"/>
                  <a:pt x="85" y="141"/>
                </a:cubicBezTo>
                <a:close/>
                <a:moveTo>
                  <a:pt x="360" y="143"/>
                </a:move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3"/>
                  <a:pt x="360" y="143"/>
                </a:cubicBezTo>
                <a:close/>
                <a:moveTo>
                  <a:pt x="16" y="143"/>
                </a:moveTo>
                <a:cubicBezTo>
                  <a:pt x="16" y="143"/>
                  <a:pt x="15" y="143"/>
                  <a:pt x="15" y="144"/>
                </a:cubicBezTo>
                <a:cubicBezTo>
                  <a:pt x="16" y="144"/>
                  <a:pt x="16" y="145"/>
                  <a:pt x="17" y="145"/>
                </a:cubicBezTo>
                <a:cubicBezTo>
                  <a:pt x="17" y="144"/>
                  <a:pt x="17" y="143"/>
                  <a:pt x="16" y="143"/>
                </a:cubicBezTo>
                <a:close/>
                <a:moveTo>
                  <a:pt x="102" y="147"/>
                </a:moveTo>
                <a:cubicBezTo>
                  <a:pt x="103" y="147"/>
                  <a:pt x="104" y="147"/>
                  <a:pt x="104" y="146"/>
                </a:cubicBezTo>
                <a:cubicBezTo>
                  <a:pt x="104" y="146"/>
                  <a:pt x="103" y="145"/>
                  <a:pt x="103" y="145"/>
                </a:cubicBezTo>
                <a:cubicBezTo>
                  <a:pt x="103" y="146"/>
                  <a:pt x="102" y="146"/>
                  <a:pt x="102" y="147"/>
                </a:cubicBezTo>
                <a:close/>
                <a:moveTo>
                  <a:pt x="544" y="147"/>
                </a:moveTo>
                <a:cubicBezTo>
                  <a:pt x="543" y="147"/>
                  <a:pt x="543" y="148"/>
                  <a:pt x="542" y="147"/>
                </a:cubicBezTo>
                <a:cubicBezTo>
                  <a:pt x="541" y="148"/>
                  <a:pt x="541" y="148"/>
                  <a:pt x="541" y="150"/>
                </a:cubicBezTo>
                <a:cubicBezTo>
                  <a:pt x="542" y="150"/>
                  <a:pt x="543" y="148"/>
                  <a:pt x="544" y="150"/>
                </a:cubicBezTo>
                <a:cubicBezTo>
                  <a:pt x="544" y="149"/>
                  <a:pt x="544" y="150"/>
                  <a:pt x="544" y="150"/>
                </a:cubicBezTo>
                <a:cubicBezTo>
                  <a:pt x="544" y="148"/>
                  <a:pt x="545" y="149"/>
                  <a:pt x="545" y="149"/>
                </a:cubicBezTo>
                <a:cubicBezTo>
                  <a:pt x="544" y="149"/>
                  <a:pt x="545" y="147"/>
                  <a:pt x="544" y="147"/>
                </a:cubicBezTo>
                <a:close/>
                <a:moveTo>
                  <a:pt x="107" y="151"/>
                </a:moveTo>
                <a:cubicBezTo>
                  <a:pt x="111" y="152"/>
                  <a:pt x="115" y="149"/>
                  <a:pt x="119" y="151"/>
                </a:cubicBezTo>
                <a:cubicBezTo>
                  <a:pt x="120" y="150"/>
                  <a:pt x="121" y="150"/>
                  <a:pt x="123" y="149"/>
                </a:cubicBezTo>
                <a:cubicBezTo>
                  <a:pt x="123" y="148"/>
                  <a:pt x="122" y="147"/>
                  <a:pt x="121" y="147"/>
                </a:cubicBezTo>
                <a:cubicBezTo>
                  <a:pt x="121" y="148"/>
                  <a:pt x="120" y="148"/>
                  <a:pt x="120" y="149"/>
                </a:cubicBezTo>
                <a:cubicBezTo>
                  <a:pt x="118" y="147"/>
                  <a:pt x="116" y="150"/>
                  <a:pt x="115" y="149"/>
                </a:cubicBezTo>
                <a:cubicBezTo>
                  <a:pt x="113" y="150"/>
                  <a:pt x="111" y="150"/>
                  <a:pt x="110" y="148"/>
                </a:cubicBezTo>
                <a:cubicBezTo>
                  <a:pt x="108" y="148"/>
                  <a:pt x="107" y="149"/>
                  <a:pt x="107" y="151"/>
                </a:cubicBezTo>
                <a:close/>
                <a:moveTo>
                  <a:pt x="24" y="149"/>
                </a:moveTo>
                <a:cubicBezTo>
                  <a:pt x="24" y="150"/>
                  <a:pt x="23" y="149"/>
                  <a:pt x="23" y="150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5" y="151"/>
                  <a:pt x="25" y="152"/>
                  <a:pt x="27" y="152"/>
                </a:cubicBezTo>
                <a:cubicBezTo>
                  <a:pt x="27" y="151"/>
                  <a:pt x="28" y="150"/>
                  <a:pt x="29" y="150"/>
                </a:cubicBezTo>
                <a:cubicBezTo>
                  <a:pt x="28" y="148"/>
                  <a:pt x="26" y="150"/>
                  <a:pt x="24" y="149"/>
                </a:cubicBezTo>
                <a:close/>
                <a:moveTo>
                  <a:pt x="100" y="149"/>
                </a:moveTo>
                <a:cubicBezTo>
                  <a:pt x="99" y="150"/>
                  <a:pt x="97" y="150"/>
                  <a:pt x="96" y="151"/>
                </a:cubicBezTo>
                <a:cubicBezTo>
                  <a:pt x="97" y="152"/>
                  <a:pt x="97" y="152"/>
                  <a:pt x="98" y="152"/>
                </a:cubicBezTo>
                <a:cubicBezTo>
                  <a:pt x="98" y="152"/>
                  <a:pt x="99" y="152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99" y="152"/>
                  <a:pt x="99" y="152"/>
                  <a:pt x="99" y="153"/>
                </a:cubicBezTo>
                <a:cubicBezTo>
                  <a:pt x="100" y="152"/>
                  <a:pt x="102" y="151"/>
                  <a:pt x="102" y="150"/>
                </a:cubicBezTo>
                <a:cubicBezTo>
                  <a:pt x="101" y="150"/>
                  <a:pt x="101" y="149"/>
                  <a:pt x="100" y="149"/>
                </a:cubicBezTo>
                <a:close/>
                <a:moveTo>
                  <a:pt x="24" y="154"/>
                </a:moveTo>
                <a:cubicBezTo>
                  <a:pt x="25" y="154"/>
                  <a:pt x="26" y="154"/>
                  <a:pt x="27" y="153"/>
                </a:cubicBezTo>
                <a:cubicBezTo>
                  <a:pt x="27" y="152"/>
                  <a:pt x="24" y="152"/>
                  <a:pt x="24" y="154"/>
                </a:cubicBezTo>
                <a:close/>
                <a:moveTo>
                  <a:pt x="128" y="152"/>
                </a:moveTo>
                <a:cubicBezTo>
                  <a:pt x="128" y="153"/>
                  <a:pt x="127" y="152"/>
                  <a:pt x="127" y="152"/>
                </a:cubicBezTo>
                <a:cubicBezTo>
                  <a:pt x="126" y="153"/>
                  <a:pt x="128" y="153"/>
                  <a:pt x="128" y="153"/>
                </a:cubicBezTo>
                <a:cubicBezTo>
                  <a:pt x="128" y="153"/>
                  <a:pt x="128" y="153"/>
                  <a:pt x="128" y="152"/>
                </a:cubicBezTo>
                <a:close/>
                <a:moveTo>
                  <a:pt x="519" y="156"/>
                </a:moveTo>
                <a:cubicBezTo>
                  <a:pt x="516" y="157"/>
                  <a:pt x="514" y="156"/>
                  <a:pt x="513" y="158"/>
                </a:cubicBezTo>
                <a:cubicBezTo>
                  <a:pt x="516" y="159"/>
                  <a:pt x="519" y="160"/>
                  <a:pt x="522" y="158"/>
                </a:cubicBezTo>
                <a:cubicBezTo>
                  <a:pt x="522" y="157"/>
                  <a:pt x="522" y="157"/>
                  <a:pt x="521" y="156"/>
                </a:cubicBezTo>
                <a:cubicBezTo>
                  <a:pt x="520" y="157"/>
                  <a:pt x="520" y="156"/>
                  <a:pt x="519" y="156"/>
                </a:cubicBezTo>
                <a:close/>
                <a:moveTo>
                  <a:pt x="95" y="159"/>
                </a:moveTo>
                <a:cubicBezTo>
                  <a:pt x="95" y="158"/>
                  <a:pt x="95" y="157"/>
                  <a:pt x="95" y="157"/>
                </a:cubicBezTo>
                <a:cubicBezTo>
                  <a:pt x="94" y="157"/>
                  <a:pt x="94" y="158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119" y="159"/>
                </a:moveTo>
                <a:cubicBezTo>
                  <a:pt x="119" y="160"/>
                  <a:pt x="120" y="160"/>
                  <a:pt x="120" y="160"/>
                </a:cubicBezTo>
                <a:cubicBezTo>
                  <a:pt x="120" y="159"/>
                  <a:pt x="120" y="159"/>
                  <a:pt x="120" y="158"/>
                </a:cubicBezTo>
                <a:cubicBezTo>
                  <a:pt x="120" y="158"/>
                  <a:pt x="119" y="158"/>
                  <a:pt x="119" y="159"/>
                </a:cubicBezTo>
                <a:close/>
                <a:moveTo>
                  <a:pt x="515" y="160"/>
                </a:moveTo>
                <a:cubicBezTo>
                  <a:pt x="515" y="160"/>
                  <a:pt x="514" y="160"/>
                  <a:pt x="514" y="160"/>
                </a:cubicBezTo>
                <a:cubicBezTo>
                  <a:pt x="514" y="161"/>
                  <a:pt x="514" y="162"/>
                  <a:pt x="514" y="163"/>
                </a:cubicBezTo>
                <a:cubicBezTo>
                  <a:pt x="515" y="162"/>
                  <a:pt x="516" y="162"/>
                  <a:pt x="516" y="161"/>
                </a:cubicBezTo>
                <a:cubicBezTo>
                  <a:pt x="515" y="161"/>
                  <a:pt x="516" y="160"/>
                  <a:pt x="515" y="160"/>
                </a:cubicBezTo>
                <a:close/>
                <a:moveTo>
                  <a:pt x="40" y="167"/>
                </a:moveTo>
                <a:cubicBezTo>
                  <a:pt x="40" y="168"/>
                  <a:pt x="41" y="168"/>
                  <a:pt x="41" y="168"/>
                </a:cubicBezTo>
                <a:cubicBezTo>
                  <a:pt x="42" y="167"/>
                  <a:pt x="41" y="167"/>
                  <a:pt x="40" y="167"/>
                </a:cubicBezTo>
                <a:close/>
                <a:moveTo>
                  <a:pt x="103" y="170"/>
                </a:moveTo>
                <a:cubicBezTo>
                  <a:pt x="103" y="170"/>
                  <a:pt x="103" y="170"/>
                  <a:pt x="102" y="170"/>
                </a:cubicBezTo>
                <a:cubicBezTo>
                  <a:pt x="102" y="170"/>
                  <a:pt x="103" y="170"/>
                  <a:pt x="103" y="170"/>
                </a:cubicBezTo>
                <a:close/>
                <a:moveTo>
                  <a:pt x="91" y="174"/>
                </a:moveTo>
                <a:cubicBezTo>
                  <a:pt x="92" y="174"/>
                  <a:pt x="92" y="174"/>
                  <a:pt x="92" y="174"/>
                </a:cubicBezTo>
                <a:cubicBezTo>
                  <a:pt x="92" y="173"/>
                  <a:pt x="91" y="173"/>
                  <a:pt x="91" y="174"/>
                </a:cubicBezTo>
                <a:close/>
                <a:moveTo>
                  <a:pt x="552" y="178"/>
                </a:moveTo>
                <a:cubicBezTo>
                  <a:pt x="552" y="177"/>
                  <a:pt x="553" y="175"/>
                  <a:pt x="552" y="175"/>
                </a:cubicBezTo>
                <a:cubicBezTo>
                  <a:pt x="550" y="175"/>
                  <a:pt x="551" y="177"/>
                  <a:pt x="552" y="178"/>
                </a:cubicBezTo>
                <a:close/>
                <a:moveTo>
                  <a:pt x="49" y="175"/>
                </a:moveTo>
                <a:cubicBezTo>
                  <a:pt x="49" y="176"/>
                  <a:pt x="49" y="177"/>
                  <a:pt x="49" y="178"/>
                </a:cubicBezTo>
                <a:cubicBezTo>
                  <a:pt x="49" y="177"/>
                  <a:pt x="49" y="178"/>
                  <a:pt x="50" y="178"/>
                </a:cubicBezTo>
                <a:cubicBezTo>
                  <a:pt x="50" y="177"/>
                  <a:pt x="51" y="177"/>
                  <a:pt x="51" y="177"/>
                </a:cubicBezTo>
                <a:cubicBezTo>
                  <a:pt x="49" y="177"/>
                  <a:pt x="51" y="175"/>
                  <a:pt x="49" y="175"/>
                </a:cubicBezTo>
                <a:close/>
                <a:moveTo>
                  <a:pt x="97" y="185"/>
                </a:moveTo>
                <a:cubicBezTo>
                  <a:pt x="97" y="186"/>
                  <a:pt x="99" y="185"/>
                  <a:pt x="98" y="184"/>
                </a:cubicBezTo>
                <a:cubicBezTo>
                  <a:pt x="98" y="185"/>
                  <a:pt x="97" y="185"/>
                  <a:pt x="97" y="185"/>
                </a:cubicBezTo>
                <a:close/>
                <a:moveTo>
                  <a:pt x="90" y="187"/>
                </a:moveTo>
                <a:cubicBezTo>
                  <a:pt x="89" y="188"/>
                  <a:pt x="88" y="189"/>
                  <a:pt x="90" y="190"/>
                </a:cubicBezTo>
                <a:cubicBezTo>
                  <a:pt x="91" y="189"/>
                  <a:pt x="92" y="189"/>
                  <a:pt x="93" y="189"/>
                </a:cubicBezTo>
                <a:cubicBezTo>
                  <a:pt x="93" y="186"/>
                  <a:pt x="91" y="188"/>
                  <a:pt x="90" y="187"/>
                </a:cubicBezTo>
                <a:close/>
                <a:moveTo>
                  <a:pt x="422" y="190"/>
                </a:moveTo>
                <a:cubicBezTo>
                  <a:pt x="422" y="190"/>
                  <a:pt x="422" y="192"/>
                  <a:pt x="422" y="192"/>
                </a:cubicBezTo>
                <a:cubicBezTo>
                  <a:pt x="424" y="192"/>
                  <a:pt x="424" y="191"/>
                  <a:pt x="424" y="191"/>
                </a:cubicBezTo>
                <a:cubicBezTo>
                  <a:pt x="424" y="190"/>
                  <a:pt x="424" y="190"/>
                  <a:pt x="422" y="190"/>
                </a:cubicBezTo>
                <a:close/>
                <a:moveTo>
                  <a:pt x="91" y="192"/>
                </a:moveTo>
                <a:cubicBezTo>
                  <a:pt x="89" y="191"/>
                  <a:pt x="88" y="191"/>
                  <a:pt x="88" y="193"/>
                </a:cubicBezTo>
                <a:cubicBezTo>
                  <a:pt x="89" y="193"/>
                  <a:pt x="91" y="193"/>
                  <a:pt x="91" y="192"/>
                </a:cubicBezTo>
                <a:close/>
                <a:moveTo>
                  <a:pt x="83" y="197"/>
                </a:moveTo>
                <a:cubicBezTo>
                  <a:pt x="84" y="198"/>
                  <a:pt x="87" y="197"/>
                  <a:pt x="87" y="195"/>
                </a:cubicBezTo>
                <a:cubicBezTo>
                  <a:pt x="85" y="194"/>
                  <a:pt x="83" y="195"/>
                  <a:pt x="83" y="197"/>
                </a:cubicBezTo>
                <a:close/>
                <a:moveTo>
                  <a:pt x="412" y="199"/>
                </a:moveTo>
                <a:cubicBezTo>
                  <a:pt x="410" y="201"/>
                  <a:pt x="408" y="200"/>
                  <a:pt x="405" y="201"/>
                </a:cubicBezTo>
                <a:cubicBezTo>
                  <a:pt x="403" y="203"/>
                  <a:pt x="401" y="206"/>
                  <a:pt x="401" y="210"/>
                </a:cubicBezTo>
                <a:cubicBezTo>
                  <a:pt x="403" y="212"/>
                  <a:pt x="404" y="209"/>
                  <a:pt x="406" y="209"/>
                </a:cubicBezTo>
                <a:cubicBezTo>
                  <a:pt x="406" y="208"/>
                  <a:pt x="407" y="208"/>
                  <a:pt x="407" y="208"/>
                </a:cubicBezTo>
                <a:cubicBezTo>
                  <a:pt x="410" y="207"/>
                  <a:pt x="410" y="205"/>
                  <a:pt x="412" y="203"/>
                </a:cubicBezTo>
                <a:cubicBezTo>
                  <a:pt x="413" y="202"/>
                  <a:pt x="414" y="202"/>
                  <a:pt x="415" y="202"/>
                </a:cubicBezTo>
                <a:cubicBezTo>
                  <a:pt x="415" y="200"/>
                  <a:pt x="416" y="200"/>
                  <a:pt x="416" y="199"/>
                </a:cubicBezTo>
                <a:cubicBezTo>
                  <a:pt x="414" y="198"/>
                  <a:pt x="413" y="200"/>
                  <a:pt x="412" y="199"/>
                </a:cubicBezTo>
                <a:close/>
                <a:moveTo>
                  <a:pt x="79" y="202"/>
                </a:moveTo>
                <a:cubicBezTo>
                  <a:pt x="81" y="203"/>
                  <a:pt x="86" y="203"/>
                  <a:pt x="86" y="200"/>
                </a:cubicBezTo>
                <a:cubicBezTo>
                  <a:pt x="85" y="199"/>
                  <a:pt x="84" y="199"/>
                  <a:pt x="82" y="199"/>
                </a:cubicBezTo>
                <a:cubicBezTo>
                  <a:pt x="82" y="201"/>
                  <a:pt x="79" y="200"/>
                  <a:pt x="79" y="202"/>
                </a:cubicBezTo>
                <a:close/>
                <a:moveTo>
                  <a:pt x="101" y="204"/>
                </a:moveTo>
                <a:cubicBezTo>
                  <a:pt x="98" y="203"/>
                  <a:pt x="98" y="206"/>
                  <a:pt x="100" y="207"/>
                </a:cubicBezTo>
                <a:cubicBezTo>
                  <a:pt x="99" y="206"/>
                  <a:pt x="101" y="206"/>
                  <a:pt x="101" y="204"/>
                </a:cubicBezTo>
                <a:close/>
                <a:moveTo>
                  <a:pt x="479" y="216"/>
                </a:moveTo>
                <a:cubicBezTo>
                  <a:pt x="479" y="215"/>
                  <a:pt x="478" y="214"/>
                  <a:pt x="478" y="214"/>
                </a:cubicBezTo>
                <a:cubicBezTo>
                  <a:pt x="477" y="215"/>
                  <a:pt x="476" y="215"/>
                  <a:pt x="477" y="216"/>
                </a:cubicBezTo>
                <a:cubicBezTo>
                  <a:pt x="478" y="216"/>
                  <a:pt x="478" y="216"/>
                  <a:pt x="479" y="216"/>
                </a:cubicBezTo>
                <a:close/>
                <a:moveTo>
                  <a:pt x="445" y="229"/>
                </a:moveTo>
                <a:cubicBezTo>
                  <a:pt x="445" y="229"/>
                  <a:pt x="445" y="230"/>
                  <a:pt x="446" y="230"/>
                </a:cubicBezTo>
                <a:cubicBezTo>
                  <a:pt x="446" y="229"/>
                  <a:pt x="446" y="228"/>
                  <a:pt x="445" y="228"/>
                </a:cubicBezTo>
                <a:cubicBezTo>
                  <a:pt x="445" y="228"/>
                  <a:pt x="444" y="229"/>
                  <a:pt x="445" y="229"/>
                </a:cubicBezTo>
                <a:close/>
                <a:moveTo>
                  <a:pt x="463" y="231"/>
                </a:moveTo>
                <a:cubicBezTo>
                  <a:pt x="463" y="232"/>
                  <a:pt x="463" y="232"/>
                  <a:pt x="464" y="232"/>
                </a:cubicBezTo>
                <a:cubicBezTo>
                  <a:pt x="465" y="232"/>
                  <a:pt x="463" y="230"/>
                  <a:pt x="463" y="231"/>
                </a:cubicBezTo>
                <a:close/>
                <a:moveTo>
                  <a:pt x="20" y="233"/>
                </a:moveTo>
                <a:cubicBezTo>
                  <a:pt x="20" y="233"/>
                  <a:pt x="21" y="233"/>
                  <a:pt x="20" y="232"/>
                </a:cubicBezTo>
                <a:cubicBezTo>
                  <a:pt x="20" y="232"/>
                  <a:pt x="20" y="232"/>
                  <a:pt x="20" y="233"/>
                </a:cubicBezTo>
                <a:close/>
                <a:moveTo>
                  <a:pt x="155" y="236"/>
                </a:moveTo>
                <a:cubicBezTo>
                  <a:pt x="156" y="235"/>
                  <a:pt x="156" y="235"/>
                  <a:pt x="156" y="234"/>
                </a:cubicBezTo>
                <a:cubicBezTo>
                  <a:pt x="155" y="234"/>
                  <a:pt x="155" y="235"/>
                  <a:pt x="155" y="236"/>
                </a:cubicBezTo>
                <a:close/>
                <a:moveTo>
                  <a:pt x="37" y="240"/>
                </a:moveTo>
                <a:cubicBezTo>
                  <a:pt x="37" y="240"/>
                  <a:pt x="37" y="241"/>
                  <a:pt x="37" y="241"/>
                </a:cubicBezTo>
                <a:cubicBezTo>
                  <a:pt x="38" y="242"/>
                  <a:pt x="38" y="240"/>
                  <a:pt x="37" y="240"/>
                </a:cubicBezTo>
                <a:close/>
                <a:moveTo>
                  <a:pt x="18" y="250"/>
                </a:moveTo>
                <a:cubicBezTo>
                  <a:pt x="17" y="250"/>
                  <a:pt x="17" y="250"/>
                  <a:pt x="17" y="250"/>
                </a:cubicBezTo>
                <a:cubicBezTo>
                  <a:pt x="17" y="250"/>
                  <a:pt x="17" y="251"/>
                  <a:pt x="18" y="251"/>
                </a:cubicBezTo>
                <a:cubicBezTo>
                  <a:pt x="19" y="251"/>
                  <a:pt x="18" y="250"/>
                  <a:pt x="18" y="250"/>
                </a:cubicBezTo>
                <a:close/>
                <a:moveTo>
                  <a:pt x="132" y="267"/>
                </a:moveTo>
                <a:cubicBezTo>
                  <a:pt x="133" y="266"/>
                  <a:pt x="134" y="264"/>
                  <a:pt x="135" y="261"/>
                </a:cubicBezTo>
                <a:cubicBezTo>
                  <a:pt x="134" y="261"/>
                  <a:pt x="134" y="261"/>
                  <a:pt x="134" y="261"/>
                </a:cubicBezTo>
                <a:cubicBezTo>
                  <a:pt x="133" y="263"/>
                  <a:pt x="132" y="266"/>
                  <a:pt x="132" y="267"/>
                </a:cubicBezTo>
                <a:close/>
                <a:moveTo>
                  <a:pt x="213" y="264"/>
                </a:moveTo>
                <a:cubicBezTo>
                  <a:pt x="214" y="264"/>
                  <a:pt x="214" y="265"/>
                  <a:pt x="215" y="265"/>
                </a:cubicBezTo>
                <a:cubicBezTo>
                  <a:pt x="215" y="264"/>
                  <a:pt x="214" y="263"/>
                  <a:pt x="214" y="262"/>
                </a:cubicBezTo>
                <a:cubicBezTo>
                  <a:pt x="214" y="263"/>
                  <a:pt x="213" y="263"/>
                  <a:pt x="213" y="264"/>
                </a:cubicBezTo>
                <a:close/>
                <a:moveTo>
                  <a:pt x="199" y="263"/>
                </a:moveTo>
                <a:cubicBezTo>
                  <a:pt x="199" y="264"/>
                  <a:pt x="199" y="265"/>
                  <a:pt x="200" y="265"/>
                </a:cubicBezTo>
                <a:cubicBezTo>
                  <a:pt x="200" y="264"/>
                  <a:pt x="200" y="263"/>
                  <a:pt x="199" y="263"/>
                </a:cubicBezTo>
                <a:close/>
                <a:moveTo>
                  <a:pt x="101" y="265"/>
                </a:moveTo>
                <a:cubicBezTo>
                  <a:pt x="102" y="265"/>
                  <a:pt x="103" y="266"/>
                  <a:pt x="103" y="265"/>
                </a:cubicBezTo>
                <a:cubicBezTo>
                  <a:pt x="104" y="264"/>
                  <a:pt x="101" y="264"/>
                  <a:pt x="101" y="265"/>
                </a:cubicBezTo>
                <a:close/>
                <a:moveTo>
                  <a:pt x="123" y="264"/>
                </a:moveTo>
                <a:cubicBezTo>
                  <a:pt x="122" y="265"/>
                  <a:pt x="122" y="266"/>
                  <a:pt x="123" y="266"/>
                </a:cubicBezTo>
                <a:cubicBezTo>
                  <a:pt x="123" y="266"/>
                  <a:pt x="124" y="264"/>
                  <a:pt x="123" y="264"/>
                </a:cubicBezTo>
                <a:close/>
                <a:moveTo>
                  <a:pt x="94" y="270"/>
                </a:moveTo>
                <a:cubicBezTo>
                  <a:pt x="94" y="270"/>
                  <a:pt x="94" y="271"/>
                  <a:pt x="94" y="271"/>
                </a:cubicBezTo>
                <a:cubicBezTo>
                  <a:pt x="95" y="271"/>
                  <a:pt x="95" y="271"/>
                  <a:pt x="95" y="271"/>
                </a:cubicBezTo>
                <a:cubicBezTo>
                  <a:pt x="95" y="271"/>
                  <a:pt x="95" y="270"/>
                  <a:pt x="94" y="270"/>
                </a:cubicBezTo>
                <a:close/>
                <a:moveTo>
                  <a:pt x="158" y="271"/>
                </a:moveTo>
                <a:cubicBezTo>
                  <a:pt x="158" y="272"/>
                  <a:pt x="157" y="272"/>
                  <a:pt x="158" y="273"/>
                </a:cubicBezTo>
                <a:cubicBezTo>
                  <a:pt x="158" y="272"/>
                  <a:pt x="159" y="271"/>
                  <a:pt x="158" y="271"/>
                </a:cubicBezTo>
                <a:close/>
                <a:moveTo>
                  <a:pt x="432" y="272"/>
                </a:moveTo>
                <a:cubicBezTo>
                  <a:pt x="432" y="272"/>
                  <a:pt x="432" y="273"/>
                  <a:pt x="432" y="274"/>
                </a:cubicBezTo>
                <a:cubicBezTo>
                  <a:pt x="433" y="274"/>
                  <a:pt x="433" y="272"/>
                  <a:pt x="432" y="272"/>
                </a:cubicBezTo>
                <a:close/>
                <a:moveTo>
                  <a:pt x="151" y="275"/>
                </a:moveTo>
                <a:cubicBezTo>
                  <a:pt x="151" y="275"/>
                  <a:pt x="151" y="276"/>
                  <a:pt x="151" y="276"/>
                </a:cubicBezTo>
                <a:cubicBezTo>
                  <a:pt x="153" y="277"/>
                  <a:pt x="152" y="274"/>
                  <a:pt x="151" y="275"/>
                </a:cubicBezTo>
                <a:close/>
                <a:moveTo>
                  <a:pt x="38" y="275"/>
                </a:moveTo>
                <a:cubicBezTo>
                  <a:pt x="38" y="276"/>
                  <a:pt x="38" y="277"/>
                  <a:pt x="39" y="278"/>
                </a:cubicBezTo>
                <a:cubicBezTo>
                  <a:pt x="40" y="278"/>
                  <a:pt x="40" y="276"/>
                  <a:pt x="41" y="275"/>
                </a:cubicBezTo>
                <a:cubicBezTo>
                  <a:pt x="40" y="275"/>
                  <a:pt x="39" y="275"/>
                  <a:pt x="38" y="275"/>
                </a:cubicBezTo>
                <a:close/>
                <a:moveTo>
                  <a:pt x="237" y="275"/>
                </a:moveTo>
                <a:cubicBezTo>
                  <a:pt x="237" y="276"/>
                  <a:pt x="237" y="278"/>
                  <a:pt x="238" y="278"/>
                </a:cubicBezTo>
                <a:cubicBezTo>
                  <a:pt x="239" y="277"/>
                  <a:pt x="238" y="276"/>
                  <a:pt x="237" y="275"/>
                </a:cubicBezTo>
                <a:close/>
                <a:moveTo>
                  <a:pt x="207" y="276"/>
                </a:moveTo>
                <a:cubicBezTo>
                  <a:pt x="206" y="276"/>
                  <a:pt x="206" y="278"/>
                  <a:pt x="206" y="278"/>
                </a:cubicBezTo>
                <a:cubicBezTo>
                  <a:pt x="207" y="278"/>
                  <a:pt x="207" y="277"/>
                  <a:pt x="207" y="276"/>
                </a:cubicBezTo>
                <a:close/>
                <a:moveTo>
                  <a:pt x="130" y="280"/>
                </a:moveTo>
                <a:cubicBezTo>
                  <a:pt x="131" y="280"/>
                  <a:pt x="132" y="278"/>
                  <a:pt x="132" y="277"/>
                </a:cubicBezTo>
                <a:cubicBezTo>
                  <a:pt x="131" y="278"/>
                  <a:pt x="131" y="279"/>
                  <a:pt x="130" y="280"/>
                </a:cubicBezTo>
                <a:close/>
                <a:moveTo>
                  <a:pt x="155" y="280"/>
                </a:moveTo>
                <a:cubicBezTo>
                  <a:pt x="156" y="281"/>
                  <a:pt x="155" y="279"/>
                  <a:pt x="156" y="279"/>
                </a:cubicBezTo>
                <a:cubicBezTo>
                  <a:pt x="155" y="279"/>
                  <a:pt x="155" y="280"/>
                  <a:pt x="155" y="280"/>
                </a:cubicBezTo>
                <a:close/>
                <a:moveTo>
                  <a:pt x="233" y="281"/>
                </a:moveTo>
                <a:cubicBezTo>
                  <a:pt x="232" y="282"/>
                  <a:pt x="232" y="282"/>
                  <a:pt x="232" y="283"/>
                </a:cubicBezTo>
                <a:cubicBezTo>
                  <a:pt x="233" y="282"/>
                  <a:pt x="232" y="284"/>
                  <a:pt x="233" y="283"/>
                </a:cubicBezTo>
                <a:cubicBezTo>
                  <a:pt x="233" y="283"/>
                  <a:pt x="234" y="283"/>
                  <a:pt x="234" y="282"/>
                </a:cubicBezTo>
                <a:cubicBezTo>
                  <a:pt x="233" y="282"/>
                  <a:pt x="233" y="281"/>
                  <a:pt x="233" y="281"/>
                </a:cubicBezTo>
                <a:close/>
                <a:moveTo>
                  <a:pt x="27" y="282"/>
                </a:moveTo>
                <a:cubicBezTo>
                  <a:pt x="27" y="283"/>
                  <a:pt x="27" y="283"/>
                  <a:pt x="28" y="283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28" y="281"/>
                  <a:pt x="28" y="282"/>
                  <a:pt x="27" y="282"/>
                </a:cubicBezTo>
                <a:close/>
                <a:moveTo>
                  <a:pt x="345" y="284"/>
                </a:moveTo>
                <a:cubicBezTo>
                  <a:pt x="345" y="283"/>
                  <a:pt x="345" y="283"/>
                  <a:pt x="345" y="282"/>
                </a:cubicBezTo>
                <a:cubicBezTo>
                  <a:pt x="344" y="282"/>
                  <a:pt x="344" y="282"/>
                  <a:pt x="344" y="282"/>
                </a:cubicBezTo>
                <a:cubicBezTo>
                  <a:pt x="344" y="282"/>
                  <a:pt x="343" y="284"/>
                  <a:pt x="345" y="284"/>
                </a:cubicBezTo>
                <a:close/>
                <a:moveTo>
                  <a:pt x="191" y="282"/>
                </a:moveTo>
                <a:cubicBezTo>
                  <a:pt x="190" y="284"/>
                  <a:pt x="190" y="285"/>
                  <a:pt x="189" y="286"/>
                </a:cubicBezTo>
                <a:cubicBezTo>
                  <a:pt x="190" y="286"/>
                  <a:pt x="192" y="283"/>
                  <a:pt x="191" y="282"/>
                </a:cubicBezTo>
                <a:close/>
                <a:moveTo>
                  <a:pt x="207" y="283"/>
                </a:moveTo>
                <a:cubicBezTo>
                  <a:pt x="206" y="283"/>
                  <a:pt x="205" y="285"/>
                  <a:pt x="206" y="286"/>
                </a:cubicBezTo>
                <a:cubicBezTo>
                  <a:pt x="206" y="285"/>
                  <a:pt x="207" y="285"/>
                  <a:pt x="207" y="283"/>
                </a:cubicBezTo>
                <a:close/>
                <a:moveTo>
                  <a:pt x="333" y="285"/>
                </a:moveTo>
                <a:cubicBezTo>
                  <a:pt x="333" y="285"/>
                  <a:pt x="332" y="285"/>
                  <a:pt x="332" y="285"/>
                </a:cubicBezTo>
                <a:cubicBezTo>
                  <a:pt x="333" y="286"/>
                  <a:pt x="333" y="286"/>
                  <a:pt x="334" y="286"/>
                </a:cubicBezTo>
                <a:cubicBezTo>
                  <a:pt x="334" y="285"/>
                  <a:pt x="334" y="285"/>
                  <a:pt x="334" y="284"/>
                </a:cubicBezTo>
                <a:cubicBezTo>
                  <a:pt x="333" y="284"/>
                  <a:pt x="333" y="284"/>
                  <a:pt x="333" y="284"/>
                </a:cubicBezTo>
                <a:cubicBezTo>
                  <a:pt x="333" y="285"/>
                  <a:pt x="333" y="285"/>
                  <a:pt x="333" y="285"/>
                </a:cubicBezTo>
                <a:close/>
                <a:moveTo>
                  <a:pt x="267" y="285"/>
                </a:moveTo>
                <a:cubicBezTo>
                  <a:pt x="267" y="285"/>
                  <a:pt x="267" y="285"/>
                  <a:pt x="266" y="285"/>
                </a:cubicBezTo>
                <a:cubicBezTo>
                  <a:pt x="266" y="285"/>
                  <a:pt x="266" y="286"/>
                  <a:pt x="267" y="286"/>
                </a:cubicBezTo>
                <a:cubicBezTo>
                  <a:pt x="267" y="285"/>
                  <a:pt x="267" y="285"/>
                  <a:pt x="267" y="285"/>
                </a:cubicBezTo>
                <a:close/>
                <a:moveTo>
                  <a:pt x="522" y="287"/>
                </a:moveTo>
                <a:cubicBezTo>
                  <a:pt x="524" y="287"/>
                  <a:pt x="524" y="286"/>
                  <a:pt x="524" y="285"/>
                </a:cubicBezTo>
                <a:cubicBezTo>
                  <a:pt x="522" y="285"/>
                  <a:pt x="522" y="286"/>
                  <a:pt x="522" y="287"/>
                </a:cubicBezTo>
                <a:close/>
                <a:moveTo>
                  <a:pt x="206" y="286"/>
                </a:moveTo>
                <a:cubicBezTo>
                  <a:pt x="207" y="288"/>
                  <a:pt x="207" y="290"/>
                  <a:pt x="207" y="292"/>
                </a:cubicBezTo>
                <a:cubicBezTo>
                  <a:pt x="207" y="290"/>
                  <a:pt x="208" y="288"/>
                  <a:pt x="207" y="286"/>
                </a:cubicBezTo>
                <a:cubicBezTo>
                  <a:pt x="207" y="286"/>
                  <a:pt x="207" y="286"/>
                  <a:pt x="206" y="286"/>
                </a:cubicBezTo>
                <a:close/>
                <a:moveTo>
                  <a:pt x="350" y="287"/>
                </a:moveTo>
                <a:cubicBezTo>
                  <a:pt x="349" y="286"/>
                  <a:pt x="347" y="286"/>
                  <a:pt x="347" y="287"/>
                </a:cubicBezTo>
                <a:cubicBezTo>
                  <a:pt x="348" y="287"/>
                  <a:pt x="349" y="287"/>
                  <a:pt x="350" y="287"/>
                </a:cubicBezTo>
                <a:close/>
                <a:moveTo>
                  <a:pt x="112" y="286"/>
                </a:moveTo>
                <a:cubicBezTo>
                  <a:pt x="111" y="287"/>
                  <a:pt x="111" y="288"/>
                  <a:pt x="112" y="289"/>
                </a:cubicBezTo>
                <a:cubicBezTo>
                  <a:pt x="113" y="289"/>
                  <a:pt x="113" y="287"/>
                  <a:pt x="112" y="286"/>
                </a:cubicBezTo>
                <a:close/>
                <a:moveTo>
                  <a:pt x="187" y="288"/>
                </a:moveTo>
                <a:cubicBezTo>
                  <a:pt x="187" y="289"/>
                  <a:pt x="186" y="290"/>
                  <a:pt x="187" y="291"/>
                </a:cubicBezTo>
                <a:cubicBezTo>
                  <a:pt x="187" y="290"/>
                  <a:pt x="188" y="289"/>
                  <a:pt x="187" y="288"/>
                </a:cubicBezTo>
                <a:close/>
                <a:moveTo>
                  <a:pt x="132" y="299"/>
                </a:moveTo>
                <a:cubicBezTo>
                  <a:pt x="132" y="295"/>
                  <a:pt x="134" y="294"/>
                  <a:pt x="134" y="289"/>
                </a:cubicBezTo>
                <a:cubicBezTo>
                  <a:pt x="134" y="289"/>
                  <a:pt x="133" y="291"/>
                  <a:pt x="133" y="289"/>
                </a:cubicBezTo>
                <a:cubicBezTo>
                  <a:pt x="132" y="291"/>
                  <a:pt x="130" y="295"/>
                  <a:pt x="131" y="297"/>
                </a:cubicBezTo>
                <a:cubicBezTo>
                  <a:pt x="129" y="300"/>
                  <a:pt x="129" y="303"/>
                  <a:pt x="128" y="305"/>
                </a:cubicBezTo>
                <a:cubicBezTo>
                  <a:pt x="130" y="304"/>
                  <a:pt x="129" y="300"/>
                  <a:pt x="132" y="299"/>
                </a:cubicBezTo>
                <a:close/>
                <a:moveTo>
                  <a:pt x="228" y="292"/>
                </a:moveTo>
                <a:cubicBezTo>
                  <a:pt x="228" y="292"/>
                  <a:pt x="228" y="293"/>
                  <a:pt x="229" y="293"/>
                </a:cubicBezTo>
                <a:cubicBezTo>
                  <a:pt x="229" y="292"/>
                  <a:pt x="230" y="291"/>
                  <a:pt x="230" y="290"/>
                </a:cubicBezTo>
                <a:cubicBezTo>
                  <a:pt x="229" y="290"/>
                  <a:pt x="228" y="289"/>
                  <a:pt x="227" y="289"/>
                </a:cubicBezTo>
                <a:cubicBezTo>
                  <a:pt x="227" y="290"/>
                  <a:pt x="227" y="292"/>
                  <a:pt x="228" y="292"/>
                </a:cubicBezTo>
                <a:close/>
                <a:moveTo>
                  <a:pt x="289" y="291"/>
                </a:moveTo>
                <a:cubicBezTo>
                  <a:pt x="290" y="291"/>
                  <a:pt x="292" y="291"/>
                  <a:pt x="291" y="290"/>
                </a:cubicBezTo>
                <a:cubicBezTo>
                  <a:pt x="291" y="291"/>
                  <a:pt x="289" y="290"/>
                  <a:pt x="289" y="291"/>
                </a:cubicBezTo>
                <a:close/>
                <a:moveTo>
                  <a:pt x="353" y="291"/>
                </a:moveTo>
                <a:cubicBezTo>
                  <a:pt x="352" y="292"/>
                  <a:pt x="352" y="293"/>
                  <a:pt x="353" y="293"/>
                </a:cubicBezTo>
                <a:cubicBezTo>
                  <a:pt x="353" y="292"/>
                  <a:pt x="354" y="291"/>
                  <a:pt x="353" y="291"/>
                </a:cubicBezTo>
                <a:close/>
                <a:moveTo>
                  <a:pt x="244" y="292"/>
                </a:moveTo>
                <a:cubicBezTo>
                  <a:pt x="244" y="293"/>
                  <a:pt x="243" y="292"/>
                  <a:pt x="243" y="293"/>
                </a:cubicBezTo>
                <a:cubicBezTo>
                  <a:pt x="243" y="294"/>
                  <a:pt x="243" y="294"/>
                  <a:pt x="243" y="295"/>
                </a:cubicBezTo>
                <a:cubicBezTo>
                  <a:pt x="243" y="297"/>
                  <a:pt x="240" y="295"/>
                  <a:pt x="240" y="298"/>
                </a:cubicBezTo>
                <a:cubicBezTo>
                  <a:pt x="242" y="299"/>
                  <a:pt x="244" y="297"/>
                  <a:pt x="243" y="295"/>
                </a:cubicBezTo>
                <a:cubicBezTo>
                  <a:pt x="244" y="295"/>
                  <a:pt x="244" y="295"/>
                  <a:pt x="245" y="294"/>
                </a:cubicBezTo>
                <a:cubicBezTo>
                  <a:pt x="245" y="292"/>
                  <a:pt x="245" y="292"/>
                  <a:pt x="245" y="292"/>
                </a:cubicBezTo>
                <a:cubicBezTo>
                  <a:pt x="244" y="292"/>
                  <a:pt x="245" y="291"/>
                  <a:pt x="244" y="292"/>
                </a:cubicBezTo>
                <a:close/>
                <a:moveTo>
                  <a:pt x="220" y="293"/>
                </a:moveTo>
                <a:cubicBezTo>
                  <a:pt x="219" y="295"/>
                  <a:pt x="220" y="295"/>
                  <a:pt x="221" y="297"/>
                </a:cubicBezTo>
                <a:cubicBezTo>
                  <a:pt x="220" y="296"/>
                  <a:pt x="221" y="296"/>
                  <a:pt x="221" y="295"/>
                </a:cubicBezTo>
                <a:cubicBezTo>
                  <a:pt x="220" y="295"/>
                  <a:pt x="221" y="293"/>
                  <a:pt x="220" y="293"/>
                </a:cubicBezTo>
                <a:close/>
                <a:moveTo>
                  <a:pt x="266" y="294"/>
                </a:moveTo>
                <a:cubicBezTo>
                  <a:pt x="267" y="294"/>
                  <a:pt x="267" y="294"/>
                  <a:pt x="267" y="293"/>
                </a:cubicBezTo>
                <a:cubicBezTo>
                  <a:pt x="266" y="293"/>
                  <a:pt x="266" y="293"/>
                  <a:pt x="266" y="293"/>
                </a:cubicBezTo>
                <a:cubicBezTo>
                  <a:pt x="266" y="294"/>
                  <a:pt x="266" y="294"/>
                  <a:pt x="266" y="294"/>
                </a:cubicBezTo>
                <a:close/>
                <a:moveTo>
                  <a:pt x="207" y="296"/>
                </a:moveTo>
                <a:cubicBezTo>
                  <a:pt x="207" y="297"/>
                  <a:pt x="207" y="299"/>
                  <a:pt x="208" y="299"/>
                </a:cubicBezTo>
                <a:cubicBezTo>
                  <a:pt x="207" y="298"/>
                  <a:pt x="209" y="297"/>
                  <a:pt x="207" y="296"/>
                </a:cubicBezTo>
                <a:close/>
                <a:moveTo>
                  <a:pt x="340" y="297"/>
                </a:moveTo>
                <a:cubicBezTo>
                  <a:pt x="339" y="297"/>
                  <a:pt x="338" y="297"/>
                  <a:pt x="338" y="298"/>
                </a:cubicBezTo>
                <a:cubicBezTo>
                  <a:pt x="338" y="298"/>
                  <a:pt x="340" y="298"/>
                  <a:pt x="340" y="297"/>
                </a:cubicBezTo>
                <a:close/>
                <a:moveTo>
                  <a:pt x="236" y="297"/>
                </a:moveTo>
                <a:cubicBezTo>
                  <a:pt x="236" y="297"/>
                  <a:pt x="236" y="299"/>
                  <a:pt x="236" y="299"/>
                </a:cubicBezTo>
                <a:cubicBezTo>
                  <a:pt x="236" y="299"/>
                  <a:pt x="236" y="300"/>
                  <a:pt x="237" y="300"/>
                </a:cubicBezTo>
                <a:cubicBezTo>
                  <a:pt x="237" y="300"/>
                  <a:pt x="237" y="300"/>
                  <a:pt x="237" y="299"/>
                </a:cubicBezTo>
                <a:cubicBezTo>
                  <a:pt x="237" y="299"/>
                  <a:pt x="238" y="298"/>
                  <a:pt x="236" y="297"/>
                </a:cubicBezTo>
                <a:close/>
                <a:moveTo>
                  <a:pt x="194" y="298"/>
                </a:moveTo>
                <a:cubicBezTo>
                  <a:pt x="194" y="298"/>
                  <a:pt x="194" y="301"/>
                  <a:pt x="194" y="300"/>
                </a:cubicBezTo>
                <a:cubicBezTo>
                  <a:pt x="194" y="300"/>
                  <a:pt x="195" y="298"/>
                  <a:pt x="194" y="298"/>
                </a:cubicBezTo>
                <a:close/>
                <a:moveTo>
                  <a:pt x="202" y="302"/>
                </a:moveTo>
                <a:cubicBezTo>
                  <a:pt x="204" y="302"/>
                  <a:pt x="204" y="299"/>
                  <a:pt x="203" y="298"/>
                </a:cubicBezTo>
                <a:cubicBezTo>
                  <a:pt x="201" y="298"/>
                  <a:pt x="201" y="301"/>
                  <a:pt x="202" y="302"/>
                </a:cubicBezTo>
                <a:close/>
                <a:moveTo>
                  <a:pt x="138" y="299"/>
                </a:moveTo>
                <a:cubicBezTo>
                  <a:pt x="138" y="298"/>
                  <a:pt x="138" y="298"/>
                  <a:pt x="137" y="298"/>
                </a:cubicBezTo>
                <a:cubicBezTo>
                  <a:pt x="137" y="299"/>
                  <a:pt x="138" y="300"/>
                  <a:pt x="138" y="299"/>
                </a:cubicBezTo>
                <a:close/>
                <a:moveTo>
                  <a:pt x="206" y="300"/>
                </a:moveTo>
                <a:cubicBezTo>
                  <a:pt x="206" y="300"/>
                  <a:pt x="206" y="302"/>
                  <a:pt x="207" y="302"/>
                </a:cubicBezTo>
                <a:cubicBezTo>
                  <a:pt x="207" y="301"/>
                  <a:pt x="208" y="300"/>
                  <a:pt x="206" y="300"/>
                </a:cubicBezTo>
                <a:close/>
                <a:moveTo>
                  <a:pt x="16" y="301"/>
                </a:moveTo>
                <a:cubicBezTo>
                  <a:pt x="17" y="302"/>
                  <a:pt x="17" y="301"/>
                  <a:pt x="16" y="302"/>
                </a:cubicBezTo>
                <a:cubicBezTo>
                  <a:pt x="17" y="302"/>
                  <a:pt x="18" y="302"/>
                  <a:pt x="18" y="301"/>
                </a:cubicBezTo>
                <a:cubicBezTo>
                  <a:pt x="18" y="301"/>
                  <a:pt x="18" y="300"/>
                  <a:pt x="17" y="300"/>
                </a:cubicBezTo>
                <a:cubicBezTo>
                  <a:pt x="17" y="301"/>
                  <a:pt x="17" y="301"/>
                  <a:pt x="16" y="301"/>
                </a:cubicBezTo>
                <a:close/>
                <a:moveTo>
                  <a:pt x="38" y="301"/>
                </a:moveTo>
                <a:cubicBezTo>
                  <a:pt x="38" y="302"/>
                  <a:pt x="38" y="302"/>
                  <a:pt x="38" y="302"/>
                </a:cubicBezTo>
                <a:cubicBezTo>
                  <a:pt x="39" y="302"/>
                  <a:pt x="40" y="302"/>
                  <a:pt x="39" y="301"/>
                </a:cubicBezTo>
                <a:lnTo>
                  <a:pt x="38" y="301"/>
                </a:lnTo>
                <a:close/>
                <a:moveTo>
                  <a:pt x="191" y="302"/>
                </a:moveTo>
                <a:cubicBezTo>
                  <a:pt x="192" y="303"/>
                  <a:pt x="192" y="304"/>
                  <a:pt x="192" y="304"/>
                </a:cubicBezTo>
                <a:cubicBezTo>
                  <a:pt x="192" y="303"/>
                  <a:pt x="192" y="302"/>
                  <a:pt x="191" y="302"/>
                </a:cubicBezTo>
                <a:close/>
                <a:moveTo>
                  <a:pt x="76" y="306"/>
                </a:moveTo>
                <a:cubicBezTo>
                  <a:pt x="76" y="307"/>
                  <a:pt x="75" y="307"/>
                  <a:pt x="75" y="307"/>
                </a:cubicBezTo>
                <a:cubicBezTo>
                  <a:pt x="75" y="308"/>
                  <a:pt x="77" y="309"/>
                  <a:pt x="77" y="308"/>
                </a:cubicBezTo>
                <a:cubicBezTo>
                  <a:pt x="77" y="307"/>
                  <a:pt x="77" y="306"/>
                  <a:pt x="76" y="306"/>
                </a:cubicBezTo>
                <a:close/>
                <a:moveTo>
                  <a:pt x="362" y="307"/>
                </a:moveTo>
                <a:cubicBezTo>
                  <a:pt x="362" y="307"/>
                  <a:pt x="363" y="308"/>
                  <a:pt x="363" y="307"/>
                </a:cubicBezTo>
                <a:cubicBezTo>
                  <a:pt x="363" y="306"/>
                  <a:pt x="362" y="306"/>
                  <a:pt x="362" y="307"/>
                </a:cubicBezTo>
                <a:close/>
                <a:moveTo>
                  <a:pt x="364" y="309"/>
                </a:moveTo>
                <a:cubicBezTo>
                  <a:pt x="364" y="309"/>
                  <a:pt x="364" y="308"/>
                  <a:pt x="365" y="308"/>
                </a:cubicBezTo>
                <a:cubicBezTo>
                  <a:pt x="365" y="308"/>
                  <a:pt x="364" y="308"/>
                  <a:pt x="364" y="307"/>
                </a:cubicBezTo>
                <a:cubicBezTo>
                  <a:pt x="364" y="308"/>
                  <a:pt x="363" y="308"/>
                  <a:pt x="363" y="308"/>
                </a:cubicBezTo>
                <a:cubicBezTo>
                  <a:pt x="363" y="309"/>
                  <a:pt x="363" y="309"/>
                  <a:pt x="364" y="309"/>
                </a:cubicBezTo>
                <a:close/>
                <a:moveTo>
                  <a:pt x="390" y="308"/>
                </a:moveTo>
                <a:cubicBezTo>
                  <a:pt x="389" y="309"/>
                  <a:pt x="388" y="309"/>
                  <a:pt x="389" y="310"/>
                </a:cubicBezTo>
                <a:cubicBezTo>
                  <a:pt x="390" y="310"/>
                  <a:pt x="390" y="308"/>
                  <a:pt x="390" y="308"/>
                </a:cubicBezTo>
                <a:close/>
                <a:moveTo>
                  <a:pt x="240" y="308"/>
                </a:moveTo>
                <a:cubicBezTo>
                  <a:pt x="240" y="309"/>
                  <a:pt x="239" y="309"/>
                  <a:pt x="239" y="309"/>
                </a:cubicBezTo>
                <a:cubicBezTo>
                  <a:pt x="239" y="310"/>
                  <a:pt x="238" y="310"/>
                  <a:pt x="238" y="311"/>
                </a:cubicBezTo>
                <a:cubicBezTo>
                  <a:pt x="239" y="312"/>
                  <a:pt x="241" y="311"/>
                  <a:pt x="241" y="310"/>
                </a:cubicBezTo>
                <a:cubicBezTo>
                  <a:pt x="240" y="310"/>
                  <a:pt x="241" y="308"/>
                  <a:pt x="240" y="308"/>
                </a:cubicBezTo>
                <a:close/>
                <a:moveTo>
                  <a:pt x="14" y="310"/>
                </a:moveTo>
                <a:cubicBezTo>
                  <a:pt x="15" y="310"/>
                  <a:pt x="15" y="310"/>
                  <a:pt x="15" y="309"/>
                </a:cubicBezTo>
                <a:cubicBezTo>
                  <a:pt x="14" y="309"/>
                  <a:pt x="14" y="309"/>
                  <a:pt x="14" y="310"/>
                </a:cubicBezTo>
                <a:close/>
                <a:moveTo>
                  <a:pt x="51" y="312"/>
                </a:moveTo>
                <a:cubicBezTo>
                  <a:pt x="51" y="313"/>
                  <a:pt x="51" y="313"/>
                  <a:pt x="51" y="313"/>
                </a:cubicBezTo>
                <a:cubicBezTo>
                  <a:pt x="52" y="313"/>
                  <a:pt x="52" y="311"/>
                  <a:pt x="51" y="312"/>
                </a:cubicBezTo>
                <a:close/>
                <a:moveTo>
                  <a:pt x="512" y="313"/>
                </a:moveTo>
                <a:cubicBezTo>
                  <a:pt x="511" y="313"/>
                  <a:pt x="512" y="312"/>
                  <a:pt x="512" y="312"/>
                </a:cubicBezTo>
                <a:cubicBezTo>
                  <a:pt x="510" y="311"/>
                  <a:pt x="511" y="314"/>
                  <a:pt x="512" y="313"/>
                </a:cubicBezTo>
                <a:close/>
                <a:moveTo>
                  <a:pt x="42" y="313"/>
                </a:moveTo>
                <a:cubicBezTo>
                  <a:pt x="42" y="313"/>
                  <a:pt x="43" y="313"/>
                  <a:pt x="42" y="312"/>
                </a:cubicBezTo>
                <a:cubicBezTo>
                  <a:pt x="42" y="312"/>
                  <a:pt x="42" y="312"/>
                  <a:pt x="42" y="313"/>
                </a:cubicBezTo>
                <a:close/>
                <a:moveTo>
                  <a:pt x="326" y="328"/>
                </a:moveTo>
                <a:cubicBezTo>
                  <a:pt x="327" y="328"/>
                  <a:pt x="328" y="328"/>
                  <a:pt x="329" y="329"/>
                </a:cubicBezTo>
                <a:cubicBezTo>
                  <a:pt x="329" y="328"/>
                  <a:pt x="330" y="327"/>
                  <a:pt x="331" y="327"/>
                </a:cubicBezTo>
                <a:cubicBezTo>
                  <a:pt x="333" y="323"/>
                  <a:pt x="336" y="316"/>
                  <a:pt x="333" y="312"/>
                </a:cubicBezTo>
                <a:cubicBezTo>
                  <a:pt x="332" y="312"/>
                  <a:pt x="332" y="313"/>
                  <a:pt x="331" y="312"/>
                </a:cubicBezTo>
                <a:cubicBezTo>
                  <a:pt x="330" y="314"/>
                  <a:pt x="331" y="314"/>
                  <a:pt x="331" y="316"/>
                </a:cubicBezTo>
                <a:cubicBezTo>
                  <a:pt x="329" y="320"/>
                  <a:pt x="322" y="323"/>
                  <a:pt x="326" y="328"/>
                </a:cubicBezTo>
                <a:close/>
                <a:moveTo>
                  <a:pt x="404" y="313"/>
                </a:moveTo>
                <a:cubicBezTo>
                  <a:pt x="404" y="314"/>
                  <a:pt x="403" y="314"/>
                  <a:pt x="404" y="315"/>
                </a:cubicBezTo>
                <a:cubicBezTo>
                  <a:pt x="404" y="314"/>
                  <a:pt x="405" y="313"/>
                  <a:pt x="404" y="313"/>
                </a:cubicBezTo>
                <a:close/>
                <a:moveTo>
                  <a:pt x="145" y="314"/>
                </a:moveTo>
                <a:cubicBezTo>
                  <a:pt x="145" y="315"/>
                  <a:pt x="144" y="315"/>
                  <a:pt x="144" y="317"/>
                </a:cubicBezTo>
                <a:cubicBezTo>
                  <a:pt x="145" y="317"/>
                  <a:pt x="146" y="314"/>
                  <a:pt x="145" y="314"/>
                </a:cubicBezTo>
                <a:close/>
                <a:moveTo>
                  <a:pt x="163" y="314"/>
                </a:moveTo>
                <a:cubicBezTo>
                  <a:pt x="163" y="314"/>
                  <a:pt x="162" y="316"/>
                  <a:pt x="164" y="316"/>
                </a:cubicBezTo>
                <a:cubicBezTo>
                  <a:pt x="164" y="315"/>
                  <a:pt x="164" y="314"/>
                  <a:pt x="163" y="314"/>
                </a:cubicBezTo>
                <a:close/>
                <a:moveTo>
                  <a:pt x="395" y="317"/>
                </a:moveTo>
                <a:cubicBezTo>
                  <a:pt x="396" y="317"/>
                  <a:pt x="396" y="317"/>
                  <a:pt x="397" y="317"/>
                </a:cubicBezTo>
                <a:cubicBezTo>
                  <a:pt x="397" y="316"/>
                  <a:pt x="395" y="316"/>
                  <a:pt x="395" y="317"/>
                </a:cubicBezTo>
                <a:close/>
                <a:moveTo>
                  <a:pt x="316" y="321"/>
                </a:moveTo>
                <a:cubicBezTo>
                  <a:pt x="315" y="322"/>
                  <a:pt x="316" y="324"/>
                  <a:pt x="316" y="323"/>
                </a:cubicBezTo>
                <a:cubicBezTo>
                  <a:pt x="315" y="322"/>
                  <a:pt x="317" y="321"/>
                  <a:pt x="317" y="321"/>
                </a:cubicBezTo>
                <a:cubicBezTo>
                  <a:pt x="316" y="321"/>
                  <a:pt x="316" y="322"/>
                  <a:pt x="316" y="321"/>
                </a:cubicBezTo>
                <a:close/>
                <a:moveTo>
                  <a:pt x="382" y="325"/>
                </a:moveTo>
                <a:cubicBezTo>
                  <a:pt x="382" y="325"/>
                  <a:pt x="383" y="326"/>
                  <a:pt x="384" y="326"/>
                </a:cubicBezTo>
                <a:cubicBezTo>
                  <a:pt x="386" y="322"/>
                  <a:pt x="382" y="321"/>
                  <a:pt x="382" y="325"/>
                </a:cubicBezTo>
                <a:close/>
                <a:moveTo>
                  <a:pt x="306" y="324"/>
                </a:moveTo>
                <a:cubicBezTo>
                  <a:pt x="305" y="323"/>
                  <a:pt x="304" y="324"/>
                  <a:pt x="302" y="325"/>
                </a:cubicBezTo>
                <a:cubicBezTo>
                  <a:pt x="303" y="325"/>
                  <a:pt x="303" y="327"/>
                  <a:pt x="304" y="327"/>
                </a:cubicBezTo>
                <a:cubicBezTo>
                  <a:pt x="304" y="325"/>
                  <a:pt x="305" y="326"/>
                  <a:pt x="306" y="324"/>
                </a:cubicBezTo>
                <a:close/>
                <a:moveTo>
                  <a:pt x="509" y="326"/>
                </a:moveTo>
                <a:cubicBezTo>
                  <a:pt x="510" y="326"/>
                  <a:pt x="510" y="325"/>
                  <a:pt x="510" y="324"/>
                </a:cubicBezTo>
                <a:cubicBezTo>
                  <a:pt x="509" y="324"/>
                  <a:pt x="509" y="325"/>
                  <a:pt x="509" y="326"/>
                </a:cubicBezTo>
                <a:close/>
                <a:moveTo>
                  <a:pt x="380" y="327"/>
                </a:moveTo>
                <a:cubicBezTo>
                  <a:pt x="380" y="326"/>
                  <a:pt x="379" y="326"/>
                  <a:pt x="378" y="326"/>
                </a:cubicBezTo>
                <a:cubicBezTo>
                  <a:pt x="379" y="327"/>
                  <a:pt x="378" y="327"/>
                  <a:pt x="378" y="328"/>
                </a:cubicBezTo>
                <a:cubicBezTo>
                  <a:pt x="379" y="328"/>
                  <a:pt x="380" y="328"/>
                  <a:pt x="380" y="327"/>
                </a:cubicBezTo>
                <a:close/>
                <a:moveTo>
                  <a:pt x="182" y="330"/>
                </a:moveTo>
                <a:cubicBezTo>
                  <a:pt x="182" y="330"/>
                  <a:pt x="182" y="331"/>
                  <a:pt x="183" y="330"/>
                </a:cubicBezTo>
                <a:cubicBezTo>
                  <a:pt x="183" y="330"/>
                  <a:pt x="182" y="329"/>
                  <a:pt x="182" y="330"/>
                </a:cubicBezTo>
                <a:close/>
                <a:moveTo>
                  <a:pt x="147" y="330"/>
                </a:moveTo>
                <a:cubicBezTo>
                  <a:pt x="147" y="331"/>
                  <a:pt x="147" y="331"/>
                  <a:pt x="147" y="331"/>
                </a:cubicBezTo>
                <a:cubicBezTo>
                  <a:pt x="148" y="332"/>
                  <a:pt x="148" y="330"/>
                  <a:pt x="147" y="330"/>
                </a:cubicBezTo>
                <a:close/>
                <a:moveTo>
                  <a:pt x="122" y="330"/>
                </a:moveTo>
                <a:cubicBezTo>
                  <a:pt x="122" y="331"/>
                  <a:pt x="122" y="332"/>
                  <a:pt x="122" y="332"/>
                </a:cubicBezTo>
                <a:cubicBezTo>
                  <a:pt x="123" y="333"/>
                  <a:pt x="123" y="331"/>
                  <a:pt x="124" y="332"/>
                </a:cubicBezTo>
                <a:cubicBezTo>
                  <a:pt x="124" y="331"/>
                  <a:pt x="123" y="330"/>
                  <a:pt x="122" y="330"/>
                </a:cubicBezTo>
                <a:close/>
                <a:moveTo>
                  <a:pt x="388" y="331"/>
                </a:moveTo>
                <a:cubicBezTo>
                  <a:pt x="388" y="332"/>
                  <a:pt x="386" y="332"/>
                  <a:pt x="387" y="334"/>
                </a:cubicBezTo>
                <a:cubicBezTo>
                  <a:pt x="388" y="333"/>
                  <a:pt x="389" y="332"/>
                  <a:pt x="388" y="331"/>
                </a:cubicBezTo>
                <a:close/>
                <a:moveTo>
                  <a:pt x="19" y="333"/>
                </a:moveTo>
                <a:cubicBezTo>
                  <a:pt x="19" y="333"/>
                  <a:pt x="19" y="334"/>
                  <a:pt x="20" y="334"/>
                </a:cubicBezTo>
                <a:cubicBezTo>
                  <a:pt x="20" y="333"/>
                  <a:pt x="20" y="333"/>
                  <a:pt x="19" y="333"/>
                </a:cubicBezTo>
                <a:close/>
                <a:moveTo>
                  <a:pt x="273" y="333"/>
                </a:moveTo>
                <a:cubicBezTo>
                  <a:pt x="272" y="333"/>
                  <a:pt x="272" y="333"/>
                  <a:pt x="272" y="333"/>
                </a:cubicBezTo>
                <a:cubicBezTo>
                  <a:pt x="272" y="334"/>
                  <a:pt x="272" y="335"/>
                  <a:pt x="272" y="335"/>
                </a:cubicBezTo>
                <a:cubicBezTo>
                  <a:pt x="272" y="334"/>
                  <a:pt x="273" y="334"/>
                  <a:pt x="273" y="333"/>
                </a:cubicBezTo>
                <a:close/>
                <a:moveTo>
                  <a:pt x="271" y="335"/>
                </a:moveTo>
                <a:cubicBezTo>
                  <a:pt x="270" y="334"/>
                  <a:pt x="269" y="335"/>
                  <a:pt x="268" y="336"/>
                </a:cubicBezTo>
                <a:cubicBezTo>
                  <a:pt x="269" y="336"/>
                  <a:pt x="270" y="336"/>
                  <a:pt x="270" y="335"/>
                </a:cubicBezTo>
                <a:cubicBezTo>
                  <a:pt x="270" y="335"/>
                  <a:pt x="270" y="335"/>
                  <a:pt x="270" y="335"/>
                </a:cubicBezTo>
                <a:cubicBezTo>
                  <a:pt x="270" y="335"/>
                  <a:pt x="271" y="335"/>
                  <a:pt x="271" y="335"/>
                </a:cubicBezTo>
                <a:close/>
                <a:moveTo>
                  <a:pt x="147" y="338"/>
                </a:moveTo>
                <a:cubicBezTo>
                  <a:pt x="147" y="337"/>
                  <a:pt x="148" y="336"/>
                  <a:pt x="147" y="335"/>
                </a:cubicBezTo>
                <a:cubicBezTo>
                  <a:pt x="147" y="337"/>
                  <a:pt x="146" y="337"/>
                  <a:pt x="147" y="338"/>
                </a:cubicBezTo>
                <a:close/>
                <a:moveTo>
                  <a:pt x="384" y="337"/>
                </a:moveTo>
                <a:cubicBezTo>
                  <a:pt x="384" y="338"/>
                  <a:pt x="383" y="338"/>
                  <a:pt x="382" y="338"/>
                </a:cubicBezTo>
                <a:cubicBezTo>
                  <a:pt x="382" y="339"/>
                  <a:pt x="381" y="340"/>
                  <a:pt x="381" y="341"/>
                </a:cubicBezTo>
                <a:cubicBezTo>
                  <a:pt x="382" y="339"/>
                  <a:pt x="384" y="339"/>
                  <a:pt x="384" y="337"/>
                </a:cubicBezTo>
                <a:close/>
                <a:moveTo>
                  <a:pt x="391" y="337"/>
                </a:moveTo>
                <a:cubicBezTo>
                  <a:pt x="390" y="338"/>
                  <a:pt x="389" y="338"/>
                  <a:pt x="389" y="339"/>
                </a:cubicBezTo>
                <a:cubicBezTo>
                  <a:pt x="390" y="339"/>
                  <a:pt x="391" y="338"/>
                  <a:pt x="391" y="337"/>
                </a:cubicBezTo>
                <a:close/>
                <a:moveTo>
                  <a:pt x="227" y="339"/>
                </a:moveTo>
                <a:cubicBezTo>
                  <a:pt x="227" y="340"/>
                  <a:pt x="227" y="341"/>
                  <a:pt x="227" y="342"/>
                </a:cubicBezTo>
                <a:cubicBezTo>
                  <a:pt x="228" y="342"/>
                  <a:pt x="228" y="342"/>
                  <a:pt x="228" y="342"/>
                </a:cubicBezTo>
                <a:cubicBezTo>
                  <a:pt x="228" y="341"/>
                  <a:pt x="229" y="340"/>
                  <a:pt x="227" y="339"/>
                </a:cubicBezTo>
                <a:close/>
                <a:moveTo>
                  <a:pt x="150" y="340"/>
                </a:moveTo>
                <a:cubicBezTo>
                  <a:pt x="150" y="340"/>
                  <a:pt x="150" y="341"/>
                  <a:pt x="150" y="341"/>
                </a:cubicBezTo>
                <a:cubicBezTo>
                  <a:pt x="151" y="341"/>
                  <a:pt x="151" y="340"/>
                  <a:pt x="151" y="340"/>
                </a:cubicBezTo>
                <a:cubicBezTo>
                  <a:pt x="151" y="340"/>
                  <a:pt x="150" y="340"/>
                  <a:pt x="150" y="340"/>
                </a:cubicBezTo>
                <a:close/>
                <a:moveTo>
                  <a:pt x="139" y="346"/>
                </a:moveTo>
                <a:cubicBezTo>
                  <a:pt x="139" y="345"/>
                  <a:pt x="139" y="344"/>
                  <a:pt x="138" y="344"/>
                </a:cubicBezTo>
                <a:cubicBezTo>
                  <a:pt x="138" y="344"/>
                  <a:pt x="137" y="344"/>
                  <a:pt x="137" y="345"/>
                </a:cubicBezTo>
                <a:cubicBezTo>
                  <a:pt x="138" y="345"/>
                  <a:pt x="138" y="347"/>
                  <a:pt x="139" y="346"/>
                </a:cubicBezTo>
                <a:close/>
                <a:moveTo>
                  <a:pt x="23" y="347"/>
                </a:moveTo>
                <a:cubicBezTo>
                  <a:pt x="23" y="348"/>
                  <a:pt x="23" y="348"/>
                  <a:pt x="24" y="348"/>
                </a:cubicBezTo>
                <a:cubicBezTo>
                  <a:pt x="24" y="348"/>
                  <a:pt x="24" y="348"/>
                  <a:pt x="24" y="347"/>
                </a:cubicBezTo>
                <a:cubicBezTo>
                  <a:pt x="24" y="347"/>
                  <a:pt x="23" y="347"/>
                  <a:pt x="23" y="347"/>
                </a:cubicBezTo>
                <a:close/>
                <a:moveTo>
                  <a:pt x="431" y="347"/>
                </a:moveTo>
                <a:cubicBezTo>
                  <a:pt x="431" y="349"/>
                  <a:pt x="432" y="349"/>
                  <a:pt x="432" y="350"/>
                </a:cubicBezTo>
                <a:cubicBezTo>
                  <a:pt x="432" y="349"/>
                  <a:pt x="433" y="349"/>
                  <a:pt x="433" y="348"/>
                </a:cubicBezTo>
                <a:cubicBezTo>
                  <a:pt x="432" y="348"/>
                  <a:pt x="432" y="348"/>
                  <a:pt x="431" y="347"/>
                </a:cubicBezTo>
                <a:close/>
                <a:moveTo>
                  <a:pt x="373" y="350"/>
                </a:moveTo>
                <a:cubicBezTo>
                  <a:pt x="373" y="349"/>
                  <a:pt x="374" y="349"/>
                  <a:pt x="373" y="349"/>
                </a:cubicBezTo>
                <a:cubicBezTo>
                  <a:pt x="373" y="350"/>
                  <a:pt x="371" y="349"/>
                  <a:pt x="372" y="350"/>
                </a:cubicBezTo>
                <a:cubicBezTo>
                  <a:pt x="372" y="350"/>
                  <a:pt x="373" y="350"/>
                  <a:pt x="373" y="350"/>
                </a:cubicBezTo>
                <a:close/>
                <a:moveTo>
                  <a:pt x="132" y="354"/>
                </a:moveTo>
                <a:cubicBezTo>
                  <a:pt x="132" y="354"/>
                  <a:pt x="132" y="354"/>
                  <a:pt x="132" y="354"/>
                </a:cubicBezTo>
                <a:cubicBezTo>
                  <a:pt x="131" y="354"/>
                  <a:pt x="132" y="357"/>
                  <a:pt x="132" y="358"/>
                </a:cubicBezTo>
                <a:cubicBezTo>
                  <a:pt x="134" y="356"/>
                  <a:pt x="136" y="354"/>
                  <a:pt x="135" y="351"/>
                </a:cubicBezTo>
                <a:cubicBezTo>
                  <a:pt x="133" y="351"/>
                  <a:pt x="133" y="353"/>
                  <a:pt x="132" y="354"/>
                </a:cubicBezTo>
                <a:close/>
                <a:moveTo>
                  <a:pt x="121" y="351"/>
                </a:moveTo>
                <a:cubicBezTo>
                  <a:pt x="121" y="352"/>
                  <a:pt x="120" y="352"/>
                  <a:pt x="120" y="352"/>
                </a:cubicBezTo>
                <a:cubicBezTo>
                  <a:pt x="120" y="353"/>
                  <a:pt x="118" y="353"/>
                  <a:pt x="119" y="355"/>
                </a:cubicBezTo>
                <a:cubicBezTo>
                  <a:pt x="119" y="355"/>
                  <a:pt x="120" y="355"/>
                  <a:pt x="120" y="355"/>
                </a:cubicBezTo>
                <a:cubicBezTo>
                  <a:pt x="120" y="354"/>
                  <a:pt x="122" y="352"/>
                  <a:pt x="121" y="351"/>
                </a:cubicBezTo>
                <a:close/>
                <a:moveTo>
                  <a:pt x="34" y="354"/>
                </a:moveTo>
                <a:cubicBezTo>
                  <a:pt x="34" y="353"/>
                  <a:pt x="35" y="353"/>
                  <a:pt x="34" y="353"/>
                </a:cubicBezTo>
                <a:cubicBezTo>
                  <a:pt x="33" y="354"/>
                  <a:pt x="33" y="354"/>
                  <a:pt x="34" y="354"/>
                </a:cubicBezTo>
                <a:close/>
                <a:moveTo>
                  <a:pt x="187" y="359"/>
                </a:moveTo>
                <a:cubicBezTo>
                  <a:pt x="187" y="358"/>
                  <a:pt x="189" y="356"/>
                  <a:pt x="188" y="355"/>
                </a:cubicBezTo>
                <a:cubicBezTo>
                  <a:pt x="188" y="357"/>
                  <a:pt x="185" y="358"/>
                  <a:pt x="187" y="359"/>
                </a:cubicBezTo>
                <a:close/>
                <a:moveTo>
                  <a:pt x="57" y="357"/>
                </a:moveTo>
                <a:cubicBezTo>
                  <a:pt x="57" y="358"/>
                  <a:pt x="57" y="358"/>
                  <a:pt x="57" y="358"/>
                </a:cubicBezTo>
                <a:cubicBezTo>
                  <a:pt x="58" y="358"/>
                  <a:pt x="58" y="358"/>
                  <a:pt x="58" y="358"/>
                </a:cubicBezTo>
                <a:cubicBezTo>
                  <a:pt x="58" y="357"/>
                  <a:pt x="58" y="357"/>
                  <a:pt x="57" y="357"/>
                </a:cubicBezTo>
                <a:close/>
                <a:moveTo>
                  <a:pt x="447" y="369"/>
                </a:moveTo>
                <a:cubicBezTo>
                  <a:pt x="446" y="367"/>
                  <a:pt x="445" y="366"/>
                  <a:pt x="444" y="365"/>
                </a:cubicBezTo>
                <a:cubicBezTo>
                  <a:pt x="442" y="362"/>
                  <a:pt x="438" y="359"/>
                  <a:pt x="436" y="358"/>
                </a:cubicBezTo>
                <a:cubicBezTo>
                  <a:pt x="436" y="359"/>
                  <a:pt x="436" y="359"/>
                  <a:pt x="436" y="359"/>
                </a:cubicBezTo>
                <a:cubicBezTo>
                  <a:pt x="437" y="361"/>
                  <a:pt x="438" y="362"/>
                  <a:pt x="439" y="364"/>
                </a:cubicBezTo>
                <a:cubicBezTo>
                  <a:pt x="443" y="365"/>
                  <a:pt x="444" y="369"/>
                  <a:pt x="447" y="369"/>
                </a:cubicBezTo>
                <a:close/>
                <a:moveTo>
                  <a:pt x="186" y="360"/>
                </a:moveTo>
                <a:cubicBezTo>
                  <a:pt x="187" y="360"/>
                  <a:pt x="186" y="362"/>
                  <a:pt x="186" y="363"/>
                </a:cubicBezTo>
                <a:cubicBezTo>
                  <a:pt x="187" y="363"/>
                  <a:pt x="187" y="359"/>
                  <a:pt x="186" y="360"/>
                </a:cubicBezTo>
                <a:close/>
                <a:moveTo>
                  <a:pt x="426" y="361"/>
                </a:moveTo>
                <a:cubicBezTo>
                  <a:pt x="426" y="361"/>
                  <a:pt x="426" y="362"/>
                  <a:pt x="427" y="362"/>
                </a:cubicBezTo>
                <a:cubicBezTo>
                  <a:pt x="427" y="361"/>
                  <a:pt x="427" y="361"/>
                  <a:pt x="426" y="361"/>
                </a:cubicBezTo>
                <a:close/>
                <a:moveTo>
                  <a:pt x="91" y="363"/>
                </a:moveTo>
                <a:cubicBezTo>
                  <a:pt x="91" y="363"/>
                  <a:pt x="90" y="363"/>
                  <a:pt x="90" y="364"/>
                </a:cubicBezTo>
                <a:cubicBezTo>
                  <a:pt x="91" y="364"/>
                  <a:pt x="91" y="364"/>
                  <a:pt x="91" y="364"/>
                </a:cubicBezTo>
                <a:cubicBezTo>
                  <a:pt x="91" y="364"/>
                  <a:pt x="92" y="363"/>
                  <a:pt x="91" y="363"/>
                </a:cubicBezTo>
                <a:close/>
                <a:moveTo>
                  <a:pt x="117" y="368"/>
                </a:moveTo>
                <a:cubicBezTo>
                  <a:pt x="118" y="368"/>
                  <a:pt x="118" y="368"/>
                  <a:pt x="118" y="367"/>
                </a:cubicBezTo>
                <a:cubicBezTo>
                  <a:pt x="118" y="367"/>
                  <a:pt x="118" y="367"/>
                  <a:pt x="117" y="367"/>
                </a:cubicBezTo>
                <a:cubicBezTo>
                  <a:pt x="117" y="367"/>
                  <a:pt x="117" y="368"/>
                  <a:pt x="117" y="368"/>
                </a:cubicBezTo>
                <a:close/>
                <a:moveTo>
                  <a:pt x="436" y="371"/>
                </a:moveTo>
                <a:cubicBezTo>
                  <a:pt x="437" y="371"/>
                  <a:pt x="438" y="372"/>
                  <a:pt x="439" y="374"/>
                </a:cubicBezTo>
                <a:cubicBezTo>
                  <a:pt x="439" y="374"/>
                  <a:pt x="439" y="373"/>
                  <a:pt x="440" y="373"/>
                </a:cubicBezTo>
                <a:cubicBezTo>
                  <a:pt x="440" y="375"/>
                  <a:pt x="441" y="375"/>
                  <a:pt x="442" y="376"/>
                </a:cubicBezTo>
                <a:cubicBezTo>
                  <a:pt x="442" y="375"/>
                  <a:pt x="441" y="374"/>
                  <a:pt x="441" y="373"/>
                </a:cubicBezTo>
                <a:cubicBezTo>
                  <a:pt x="440" y="373"/>
                  <a:pt x="440" y="372"/>
                  <a:pt x="439" y="372"/>
                </a:cubicBezTo>
                <a:cubicBezTo>
                  <a:pt x="439" y="372"/>
                  <a:pt x="440" y="373"/>
                  <a:pt x="439" y="373"/>
                </a:cubicBezTo>
                <a:cubicBezTo>
                  <a:pt x="439" y="371"/>
                  <a:pt x="437" y="370"/>
                  <a:pt x="437" y="369"/>
                </a:cubicBezTo>
                <a:cubicBezTo>
                  <a:pt x="437" y="371"/>
                  <a:pt x="436" y="369"/>
                  <a:pt x="436" y="369"/>
                </a:cubicBezTo>
                <a:cubicBezTo>
                  <a:pt x="435" y="370"/>
                  <a:pt x="436" y="370"/>
                  <a:pt x="436" y="371"/>
                </a:cubicBezTo>
                <a:close/>
                <a:moveTo>
                  <a:pt x="125" y="376"/>
                </a:moveTo>
                <a:cubicBezTo>
                  <a:pt x="125" y="376"/>
                  <a:pt x="126" y="376"/>
                  <a:pt x="127" y="376"/>
                </a:cubicBezTo>
                <a:cubicBezTo>
                  <a:pt x="127" y="374"/>
                  <a:pt x="131" y="372"/>
                  <a:pt x="129" y="370"/>
                </a:cubicBezTo>
                <a:cubicBezTo>
                  <a:pt x="127" y="371"/>
                  <a:pt x="127" y="374"/>
                  <a:pt x="125" y="376"/>
                </a:cubicBezTo>
                <a:close/>
                <a:moveTo>
                  <a:pt x="326" y="375"/>
                </a:moveTo>
                <a:cubicBezTo>
                  <a:pt x="328" y="374"/>
                  <a:pt x="328" y="374"/>
                  <a:pt x="329" y="374"/>
                </a:cubicBezTo>
                <a:cubicBezTo>
                  <a:pt x="328" y="373"/>
                  <a:pt x="327" y="373"/>
                  <a:pt x="327" y="373"/>
                </a:cubicBezTo>
                <a:cubicBezTo>
                  <a:pt x="328" y="372"/>
                  <a:pt x="327" y="371"/>
                  <a:pt x="328" y="371"/>
                </a:cubicBezTo>
                <a:cubicBezTo>
                  <a:pt x="327" y="371"/>
                  <a:pt x="327" y="371"/>
                  <a:pt x="326" y="370"/>
                </a:cubicBezTo>
                <a:cubicBezTo>
                  <a:pt x="325" y="371"/>
                  <a:pt x="327" y="373"/>
                  <a:pt x="326" y="374"/>
                </a:cubicBezTo>
                <a:cubicBezTo>
                  <a:pt x="326" y="374"/>
                  <a:pt x="326" y="375"/>
                  <a:pt x="326" y="375"/>
                </a:cubicBezTo>
                <a:close/>
                <a:moveTo>
                  <a:pt x="60" y="372"/>
                </a:moveTo>
                <a:cubicBezTo>
                  <a:pt x="60" y="373"/>
                  <a:pt x="61" y="374"/>
                  <a:pt x="62" y="374"/>
                </a:cubicBezTo>
                <a:cubicBezTo>
                  <a:pt x="62" y="373"/>
                  <a:pt x="62" y="373"/>
                  <a:pt x="62" y="372"/>
                </a:cubicBezTo>
                <a:cubicBezTo>
                  <a:pt x="61" y="371"/>
                  <a:pt x="61" y="372"/>
                  <a:pt x="60" y="372"/>
                </a:cubicBezTo>
                <a:close/>
                <a:moveTo>
                  <a:pt x="329" y="374"/>
                </a:moveTo>
                <a:cubicBezTo>
                  <a:pt x="330" y="374"/>
                  <a:pt x="330" y="374"/>
                  <a:pt x="330" y="374"/>
                </a:cubicBezTo>
                <a:cubicBezTo>
                  <a:pt x="330" y="374"/>
                  <a:pt x="330" y="373"/>
                  <a:pt x="329" y="373"/>
                </a:cubicBezTo>
                <a:cubicBezTo>
                  <a:pt x="329" y="374"/>
                  <a:pt x="329" y="374"/>
                  <a:pt x="329" y="374"/>
                </a:cubicBezTo>
                <a:close/>
                <a:moveTo>
                  <a:pt x="396" y="375"/>
                </a:moveTo>
                <a:cubicBezTo>
                  <a:pt x="396" y="374"/>
                  <a:pt x="396" y="374"/>
                  <a:pt x="395" y="374"/>
                </a:cubicBezTo>
                <a:cubicBezTo>
                  <a:pt x="395" y="374"/>
                  <a:pt x="395" y="375"/>
                  <a:pt x="396" y="375"/>
                </a:cubicBezTo>
                <a:close/>
                <a:moveTo>
                  <a:pt x="34" y="375"/>
                </a:moveTo>
                <a:cubicBezTo>
                  <a:pt x="35" y="375"/>
                  <a:pt x="35" y="375"/>
                  <a:pt x="35" y="374"/>
                </a:cubicBezTo>
                <a:cubicBezTo>
                  <a:pt x="34" y="374"/>
                  <a:pt x="34" y="374"/>
                  <a:pt x="34" y="374"/>
                </a:cubicBezTo>
                <a:cubicBezTo>
                  <a:pt x="34" y="375"/>
                  <a:pt x="34" y="375"/>
                  <a:pt x="34" y="375"/>
                </a:cubicBezTo>
                <a:close/>
                <a:moveTo>
                  <a:pt x="330" y="375"/>
                </a:moveTo>
                <a:cubicBezTo>
                  <a:pt x="330" y="376"/>
                  <a:pt x="329" y="376"/>
                  <a:pt x="329" y="377"/>
                </a:cubicBezTo>
                <a:cubicBezTo>
                  <a:pt x="329" y="377"/>
                  <a:pt x="329" y="378"/>
                  <a:pt x="330" y="378"/>
                </a:cubicBezTo>
                <a:cubicBezTo>
                  <a:pt x="330" y="377"/>
                  <a:pt x="331" y="378"/>
                  <a:pt x="331" y="377"/>
                </a:cubicBezTo>
                <a:cubicBezTo>
                  <a:pt x="330" y="376"/>
                  <a:pt x="330" y="375"/>
                  <a:pt x="330" y="375"/>
                </a:cubicBezTo>
                <a:close/>
                <a:moveTo>
                  <a:pt x="443" y="375"/>
                </a:moveTo>
                <a:cubicBezTo>
                  <a:pt x="443" y="379"/>
                  <a:pt x="448" y="381"/>
                  <a:pt x="449" y="384"/>
                </a:cubicBezTo>
                <a:cubicBezTo>
                  <a:pt x="451" y="385"/>
                  <a:pt x="452" y="386"/>
                  <a:pt x="453" y="388"/>
                </a:cubicBezTo>
                <a:cubicBezTo>
                  <a:pt x="454" y="388"/>
                  <a:pt x="454" y="389"/>
                  <a:pt x="456" y="390"/>
                </a:cubicBezTo>
                <a:cubicBezTo>
                  <a:pt x="452" y="384"/>
                  <a:pt x="447" y="379"/>
                  <a:pt x="443" y="375"/>
                </a:cubicBezTo>
                <a:close/>
                <a:moveTo>
                  <a:pt x="145" y="377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6" y="378"/>
                  <a:pt x="146" y="378"/>
                  <a:pt x="146" y="378"/>
                </a:cubicBezTo>
                <a:cubicBezTo>
                  <a:pt x="146" y="377"/>
                  <a:pt x="146" y="377"/>
                  <a:pt x="145" y="377"/>
                </a:cubicBezTo>
                <a:close/>
                <a:moveTo>
                  <a:pt x="439" y="381"/>
                </a:moveTo>
                <a:cubicBezTo>
                  <a:pt x="439" y="381"/>
                  <a:pt x="439" y="381"/>
                  <a:pt x="438" y="381"/>
                </a:cubicBezTo>
                <a:cubicBezTo>
                  <a:pt x="438" y="380"/>
                  <a:pt x="437" y="380"/>
                  <a:pt x="438" y="379"/>
                </a:cubicBezTo>
                <a:cubicBezTo>
                  <a:pt x="437" y="380"/>
                  <a:pt x="437" y="378"/>
                  <a:pt x="436" y="379"/>
                </a:cubicBezTo>
                <a:cubicBezTo>
                  <a:pt x="437" y="380"/>
                  <a:pt x="438" y="382"/>
                  <a:pt x="440" y="384"/>
                </a:cubicBezTo>
                <a:cubicBezTo>
                  <a:pt x="441" y="383"/>
                  <a:pt x="439" y="382"/>
                  <a:pt x="439" y="381"/>
                </a:cubicBezTo>
                <a:close/>
                <a:moveTo>
                  <a:pt x="334" y="381"/>
                </a:moveTo>
                <a:cubicBezTo>
                  <a:pt x="334" y="380"/>
                  <a:pt x="334" y="380"/>
                  <a:pt x="334" y="379"/>
                </a:cubicBezTo>
                <a:cubicBezTo>
                  <a:pt x="333" y="379"/>
                  <a:pt x="332" y="379"/>
                  <a:pt x="331" y="379"/>
                </a:cubicBezTo>
                <a:cubicBezTo>
                  <a:pt x="332" y="380"/>
                  <a:pt x="332" y="381"/>
                  <a:pt x="334" y="381"/>
                </a:cubicBezTo>
                <a:close/>
                <a:moveTo>
                  <a:pt x="333" y="382"/>
                </a:moveTo>
                <a:cubicBezTo>
                  <a:pt x="333" y="383"/>
                  <a:pt x="334" y="383"/>
                  <a:pt x="335" y="383"/>
                </a:cubicBezTo>
                <a:cubicBezTo>
                  <a:pt x="335" y="383"/>
                  <a:pt x="335" y="382"/>
                  <a:pt x="335" y="381"/>
                </a:cubicBezTo>
                <a:cubicBezTo>
                  <a:pt x="335" y="381"/>
                  <a:pt x="334" y="381"/>
                  <a:pt x="334" y="381"/>
                </a:cubicBezTo>
                <a:cubicBezTo>
                  <a:pt x="334" y="381"/>
                  <a:pt x="334" y="382"/>
                  <a:pt x="333" y="382"/>
                </a:cubicBezTo>
                <a:close/>
                <a:moveTo>
                  <a:pt x="65" y="383"/>
                </a:moveTo>
                <a:cubicBezTo>
                  <a:pt x="66" y="383"/>
                  <a:pt x="66" y="383"/>
                  <a:pt x="66" y="383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5" y="382"/>
                  <a:pt x="65" y="383"/>
                </a:cubicBezTo>
                <a:close/>
                <a:moveTo>
                  <a:pt x="462" y="386"/>
                </a:moveTo>
                <a:cubicBezTo>
                  <a:pt x="461" y="386"/>
                  <a:pt x="462" y="388"/>
                  <a:pt x="463" y="388"/>
                </a:cubicBezTo>
                <a:cubicBezTo>
                  <a:pt x="463" y="387"/>
                  <a:pt x="463" y="386"/>
                  <a:pt x="462" y="386"/>
                </a:cubicBezTo>
                <a:close/>
                <a:moveTo>
                  <a:pt x="120" y="387"/>
                </a:moveTo>
                <a:cubicBezTo>
                  <a:pt x="121" y="387"/>
                  <a:pt x="122" y="387"/>
                  <a:pt x="122" y="386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387"/>
                  <a:pt x="120" y="387"/>
                  <a:pt x="120" y="387"/>
                </a:cubicBezTo>
                <a:close/>
                <a:moveTo>
                  <a:pt x="336" y="388"/>
                </a:moveTo>
                <a:cubicBezTo>
                  <a:pt x="337" y="388"/>
                  <a:pt x="337" y="389"/>
                  <a:pt x="338" y="389"/>
                </a:cubicBezTo>
                <a:cubicBezTo>
                  <a:pt x="338" y="389"/>
                  <a:pt x="339" y="387"/>
                  <a:pt x="338" y="387"/>
                </a:cubicBezTo>
                <a:cubicBezTo>
                  <a:pt x="337" y="387"/>
                  <a:pt x="337" y="387"/>
                  <a:pt x="336" y="388"/>
                </a:cubicBezTo>
                <a:close/>
                <a:moveTo>
                  <a:pt x="407" y="395"/>
                </a:moveTo>
                <a:cubicBezTo>
                  <a:pt x="409" y="394"/>
                  <a:pt x="409" y="395"/>
                  <a:pt x="410" y="396"/>
                </a:cubicBezTo>
                <a:cubicBezTo>
                  <a:pt x="410" y="394"/>
                  <a:pt x="411" y="391"/>
                  <a:pt x="410" y="389"/>
                </a:cubicBezTo>
                <a:cubicBezTo>
                  <a:pt x="409" y="391"/>
                  <a:pt x="407" y="392"/>
                  <a:pt x="407" y="395"/>
                </a:cubicBezTo>
                <a:close/>
                <a:moveTo>
                  <a:pt x="409" y="391"/>
                </a:moveTo>
                <a:cubicBezTo>
                  <a:pt x="408" y="393"/>
                  <a:pt x="409" y="393"/>
                  <a:pt x="409" y="394"/>
                </a:cubicBezTo>
                <a:cubicBezTo>
                  <a:pt x="409" y="395"/>
                  <a:pt x="408" y="394"/>
                  <a:pt x="408" y="394"/>
                </a:cubicBezTo>
                <a:cubicBezTo>
                  <a:pt x="408" y="393"/>
                  <a:pt x="408" y="391"/>
                  <a:pt x="409" y="391"/>
                </a:cubicBezTo>
                <a:cubicBezTo>
                  <a:pt x="409" y="391"/>
                  <a:pt x="409" y="391"/>
                  <a:pt x="409" y="391"/>
                </a:cubicBezTo>
                <a:close/>
                <a:moveTo>
                  <a:pt x="327" y="395"/>
                </a:moveTo>
                <a:cubicBezTo>
                  <a:pt x="328" y="395"/>
                  <a:pt x="329" y="395"/>
                  <a:pt x="330" y="394"/>
                </a:cubicBezTo>
                <a:cubicBezTo>
                  <a:pt x="331" y="390"/>
                  <a:pt x="326" y="391"/>
                  <a:pt x="327" y="395"/>
                </a:cubicBezTo>
                <a:close/>
                <a:moveTo>
                  <a:pt x="447" y="392"/>
                </a:moveTo>
                <a:cubicBezTo>
                  <a:pt x="447" y="393"/>
                  <a:pt x="448" y="392"/>
                  <a:pt x="448" y="393"/>
                </a:cubicBezTo>
                <a:cubicBezTo>
                  <a:pt x="449" y="393"/>
                  <a:pt x="448" y="393"/>
                  <a:pt x="449" y="393"/>
                </a:cubicBezTo>
                <a:cubicBezTo>
                  <a:pt x="449" y="393"/>
                  <a:pt x="448" y="392"/>
                  <a:pt x="448" y="392"/>
                </a:cubicBezTo>
                <a:cubicBezTo>
                  <a:pt x="448" y="392"/>
                  <a:pt x="448" y="392"/>
                  <a:pt x="447" y="392"/>
                </a:cubicBezTo>
                <a:close/>
                <a:moveTo>
                  <a:pt x="17" y="395"/>
                </a:moveTo>
                <a:cubicBezTo>
                  <a:pt x="18" y="394"/>
                  <a:pt x="17" y="392"/>
                  <a:pt x="16" y="392"/>
                </a:cubicBezTo>
                <a:cubicBezTo>
                  <a:pt x="16" y="393"/>
                  <a:pt x="15" y="393"/>
                  <a:pt x="15" y="394"/>
                </a:cubicBezTo>
                <a:cubicBezTo>
                  <a:pt x="16" y="395"/>
                  <a:pt x="17" y="394"/>
                  <a:pt x="17" y="395"/>
                </a:cubicBezTo>
                <a:close/>
                <a:moveTo>
                  <a:pt x="326" y="395"/>
                </a:moveTo>
                <a:cubicBezTo>
                  <a:pt x="324" y="397"/>
                  <a:pt x="324" y="398"/>
                  <a:pt x="323" y="399"/>
                </a:cubicBezTo>
                <a:cubicBezTo>
                  <a:pt x="323" y="404"/>
                  <a:pt x="329" y="401"/>
                  <a:pt x="329" y="398"/>
                </a:cubicBezTo>
                <a:cubicBezTo>
                  <a:pt x="330" y="397"/>
                  <a:pt x="328" y="396"/>
                  <a:pt x="326" y="395"/>
                </a:cubicBezTo>
                <a:close/>
                <a:moveTo>
                  <a:pt x="377" y="398"/>
                </a:moveTo>
                <a:cubicBezTo>
                  <a:pt x="377" y="397"/>
                  <a:pt x="377" y="396"/>
                  <a:pt x="376" y="396"/>
                </a:cubicBezTo>
                <a:cubicBezTo>
                  <a:pt x="377" y="397"/>
                  <a:pt x="376" y="397"/>
                  <a:pt x="376" y="397"/>
                </a:cubicBezTo>
                <a:cubicBezTo>
                  <a:pt x="376" y="398"/>
                  <a:pt x="376" y="398"/>
                  <a:pt x="376" y="398"/>
                </a:cubicBezTo>
                <a:cubicBezTo>
                  <a:pt x="377" y="398"/>
                  <a:pt x="377" y="398"/>
                  <a:pt x="377" y="398"/>
                </a:cubicBezTo>
                <a:close/>
                <a:moveTo>
                  <a:pt x="112" y="405"/>
                </a:moveTo>
                <a:cubicBezTo>
                  <a:pt x="112" y="406"/>
                  <a:pt x="112" y="406"/>
                  <a:pt x="112" y="406"/>
                </a:cubicBezTo>
                <a:cubicBezTo>
                  <a:pt x="113" y="406"/>
                  <a:pt x="113" y="406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cubicBezTo>
                  <a:pt x="113" y="405"/>
                  <a:pt x="113" y="405"/>
                  <a:pt x="113" y="405"/>
                </a:cubicBezTo>
                <a:lnTo>
                  <a:pt x="112" y="405"/>
                </a:lnTo>
                <a:close/>
                <a:moveTo>
                  <a:pt x="387" y="406"/>
                </a:moveTo>
                <a:cubicBezTo>
                  <a:pt x="386" y="406"/>
                  <a:pt x="385" y="407"/>
                  <a:pt x="386" y="408"/>
                </a:cubicBezTo>
                <a:cubicBezTo>
                  <a:pt x="386" y="407"/>
                  <a:pt x="387" y="407"/>
                  <a:pt x="386" y="407"/>
                </a:cubicBezTo>
                <a:cubicBezTo>
                  <a:pt x="386" y="407"/>
                  <a:pt x="387" y="407"/>
                  <a:pt x="387" y="406"/>
                </a:cubicBezTo>
                <a:close/>
                <a:moveTo>
                  <a:pt x="357" y="408"/>
                </a:moveTo>
                <a:cubicBezTo>
                  <a:pt x="357" y="409"/>
                  <a:pt x="357" y="410"/>
                  <a:pt x="358" y="410"/>
                </a:cubicBezTo>
                <a:cubicBezTo>
                  <a:pt x="358" y="409"/>
                  <a:pt x="358" y="408"/>
                  <a:pt x="358" y="408"/>
                </a:cubicBezTo>
                <a:cubicBezTo>
                  <a:pt x="358" y="408"/>
                  <a:pt x="357" y="408"/>
                  <a:pt x="357" y="408"/>
                </a:cubicBezTo>
                <a:close/>
                <a:moveTo>
                  <a:pt x="385" y="410"/>
                </a:moveTo>
                <a:cubicBezTo>
                  <a:pt x="386" y="410"/>
                  <a:pt x="386" y="409"/>
                  <a:pt x="385" y="408"/>
                </a:cubicBezTo>
                <a:cubicBezTo>
                  <a:pt x="385" y="409"/>
                  <a:pt x="385" y="410"/>
                  <a:pt x="384" y="409"/>
                </a:cubicBezTo>
                <a:cubicBezTo>
                  <a:pt x="384" y="410"/>
                  <a:pt x="384" y="411"/>
                  <a:pt x="385" y="411"/>
                </a:cubicBezTo>
                <a:cubicBezTo>
                  <a:pt x="385" y="410"/>
                  <a:pt x="385" y="411"/>
                  <a:pt x="385" y="410"/>
                </a:cubicBezTo>
                <a:close/>
                <a:moveTo>
                  <a:pt x="480" y="408"/>
                </a:moveTo>
                <a:cubicBezTo>
                  <a:pt x="480" y="411"/>
                  <a:pt x="483" y="412"/>
                  <a:pt x="484" y="413"/>
                </a:cubicBezTo>
                <a:cubicBezTo>
                  <a:pt x="484" y="411"/>
                  <a:pt x="482" y="410"/>
                  <a:pt x="480" y="408"/>
                </a:cubicBezTo>
                <a:close/>
                <a:moveTo>
                  <a:pt x="402" y="410"/>
                </a:moveTo>
                <a:cubicBezTo>
                  <a:pt x="401" y="410"/>
                  <a:pt x="401" y="410"/>
                  <a:pt x="401" y="411"/>
                </a:cubicBezTo>
                <a:cubicBezTo>
                  <a:pt x="402" y="411"/>
                  <a:pt x="402" y="410"/>
                  <a:pt x="402" y="409"/>
                </a:cubicBezTo>
                <a:cubicBezTo>
                  <a:pt x="401" y="409"/>
                  <a:pt x="401" y="410"/>
                  <a:pt x="402" y="410"/>
                </a:cubicBezTo>
                <a:close/>
                <a:moveTo>
                  <a:pt x="505" y="411"/>
                </a:moveTo>
                <a:cubicBezTo>
                  <a:pt x="506" y="411"/>
                  <a:pt x="506" y="412"/>
                  <a:pt x="506" y="412"/>
                </a:cubicBezTo>
                <a:cubicBezTo>
                  <a:pt x="506" y="411"/>
                  <a:pt x="507" y="411"/>
                  <a:pt x="507" y="411"/>
                </a:cubicBezTo>
                <a:cubicBezTo>
                  <a:pt x="506" y="411"/>
                  <a:pt x="505" y="410"/>
                  <a:pt x="505" y="411"/>
                </a:cubicBezTo>
                <a:close/>
                <a:moveTo>
                  <a:pt x="401" y="413"/>
                </a:moveTo>
                <a:cubicBezTo>
                  <a:pt x="401" y="412"/>
                  <a:pt x="401" y="412"/>
                  <a:pt x="401" y="412"/>
                </a:cubicBezTo>
                <a:cubicBezTo>
                  <a:pt x="401" y="414"/>
                  <a:pt x="400" y="413"/>
                  <a:pt x="401" y="415"/>
                </a:cubicBezTo>
                <a:cubicBezTo>
                  <a:pt x="402" y="415"/>
                  <a:pt x="402" y="414"/>
                  <a:pt x="402" y="413"/>
                </a:cubicBezTo>
                <a:cubicBezTo>
                  <a:pt x="402" y="413"/>
                  <a:pt x="401" y="413"/>
                  <a:pt x="401" y="413"/>
                </a:cubicBezTo>
                <a:close/>
                <a:moveTo>
                  <a:pt x="104" y="415"/>
                </a:moveTo>
                <a:cubicBezTo>
                  <a:pt x="105" y="415"/>
                  <a:pt x="106" y="413"/>
                  <a:pt x="105" y="413"/>
                </a:cubicBezTo>
                <a:cubicBezTo>
                  <a:pt x="105" y="413"/>
                  <a:pt x="104" y="414"/>
                  <a:pt x="104" y="415"/>
                </a:cubicBezTo>
                <a:close/>
                <a:moveTo>
                  <a:pt x="385" y="414"/>
                </a:moveTo>
                <a:cubicBezTo>
                  <a:pt x="385" y="414"/>
                  <a:pt x="385" y="413"/>
                  <a:pt x="385" y="413"/>
                </a:cubicBezTo>
                <a:cubicBezTo>
                  <a:pt x="384" y="413"/>
                  <a:pt x="384" y="415"/>
                  <a:pt x="385" y="414"/>
                </a:cubicBezTo>
                <a:close/>
                <a:moveTo>
                  <a:pt x="17" y="415"/>
                </a:moveTo>
                <a:cubicBezTo>
                  <a:pt x="18" y="416"/>
                  <a:pt x="19" y="415"/>
                  <a:pt x="19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17" y="415"/>
                  <a:pt x="17" y="415"/>
                  <a:pt x="17" y="415"/>
                </a:cubicBezTo>
                <a:close/>
                <a:moveTo>
                  <a:pt x="103" y="416"/>
                </a:moveTo>
                <a:cubicBezTo>
                  <a:pt x="102" y="417"/>
                  <a:pt x="102" y="417"/>
                  <a:pt x="102" y="418"/>
                </a:cubicBezTo>
                <a:cubicBezTo>
                  <a:pt x="103" y="418"/>
                  <a:pt x="103" y="418"/>
                  <a:pt x="103" y="418"/>
                </a:cubicBezTo>
                <a:cubicBezTo>
                  <a:pt x="103" y="417"/>
                  <a:pt x="103" y="417"/>
                  <a:pt x="103" y="416"/>
                </a:cubicBezTo>
                <a:close/>
                <a:moveTo>
                  <a:pt x="413" y="418"/>
                </a:moveTo>
                <a:cubicBezTo>
                  <a:pt x="413" y="418"/>
                  <a:pt x="412" y="418"/>
                  <a:pt x="413" y="417"/>
                </a:cubicBezTo>
                <a:cubicBezTo>
                  <a:pt x="412" y="417"/>
                  <a:pt x="412" y="419"/>
                  <a:pt x="413" y="418"/>
                </a:cubicBezTo>
                <a:close/>
                <a:moveTo>
                  <a:pt x="108" y="430"/>
                </a:moveTo>
                <a:cubicBezTo>
                  <a:pt x="108" y="430"/>
                  <a:pt x="108" y="431"/>
                  <a:pt x="109" y="431"/>
                </a:cubicBezTo>
                <a:cubicBezTo>
                  <a:pt x="109" y="429"/>
                  <a:pt x="109" y="427"/>
                  <a:pt x="111" y="427"/>
                </a:cubicBezTo>
                <a:cubicBezTo>
                  <a:pt x="111" y="423"/>
                  <a:pt x="114" y="422"/>
                  <a:pt x="114" y="418"/>
                </a:cubicBezTo>
                <a:cubicBezTo>
                  <a:pt x="110" y="419"/>
                  <a:pt x="110" y="426"/>
                  <a:pt x="108" y="430"/>
                </a:cubicBezTo>
                <a:close/>
                <a:moveTo>
                  <a:pt x="517" y="422"/>
                </a:moveTo>
                <a:cubicBezTo>
                  <a:pt x="517" y="421"/>
                  <a:pt x="517" y="421"/>
                  <a:pt x="517" y="421"/>
                </a:cubicBezTo>
                <a:cubicBezTo>
                  <a:pt x="516" y="421"/>
                  <a:pt x="516" y="419"/>
                  <a:pt x="515" y="420"/>
                </a:cubicBezTo>
                <a:cubicBezTo>
                  <a:pt x="515" y="421"/>
                  <a:pt x="516" y="421"/>
                  <a:pt x="517" y="422"/>
                </a:cubicBezTo>
                <a:close/>
                <a:moveTo>
                  <a:pt x="411" y="425"/>
                </a:moveTo>
                <a:cubicBezTo>
                  <a:pt x="411" y="425"/>
                  <a:pt x="411" y="424"/>
                  <a:pt x="412" y="424"/>
                </a:cubicBezTo>
                <a:cubicBezTo>
                  <a:pt x="412" y="423"/>
                  <a:pt x="413" y="423"/>
                  <a:pt x="412" y="423"/>
                </a:cubicBezTo>
                <a:cubicBezTo>
                  <a:pt x="412" y="424"/>
                  <a:pt x="411" y="424"/>
                  <a:pt x="411" y="425"/>
                </a:cubicBezTo>
                <a:close/>
                <a:moveTo>
                  <a:pt x="366" y="424"/>
                </a:moveTo>
                <a:cubicBezTo>
                  <a:pt x="366" y="425"/>
                  <a:pt x="366" y="425"/>
                  <a:pt x="367" y="425"/>
                </a:cubicBezTo>
                <a:cubicBezTo>
                  <a:pt x="367" y="425"/>
                  <a:pt x="367" y="425"/>
                  <a:pt x="367" y="425"/>
                </a:cubicBezTo>
                <a:cubicBezTo>
                  <a:pt x="367" y="425"/>
                  <a:pt x="367" y="425"/>
                  <a:pt x="368" y="424"/>
                </a:cubicBezTo>
                <a:cubicBezTo>
                  <a:pt x="367" y="424"/>
                  <a:pt x="367" y="424"/>
                  <a:pt x="366" y="424"/>
                </a:cubicBezTo>
                <a:close/>
                <a:moveTo>
                  <a:pt x="350" y="430"/>
                </a:moveTo>
                <a:cubicBezTo>
                  <a:pt x="350" y="431"/>
                  <a:pt x="351" y="432"/>
                  <a:pt x="353" y="432"/>
                </a:cubicBezTo>
                <a:cubicBezTo>
                  <a:pt x="353" y="431"/>
                  <a:pt x="354" y="430"/>
                  <a:pt x="353" y="428"/>
                </a:cubicBezTo>
                <a:cubicBezTo>
                  <a:pt x="352" y="428"/>
                  <a:pt x="350" y="429"/>
                  <a:pt x="350" y="430"/>
                </a:cubicBezTo>
                <a:close/>
                <a:moveTo>
                  <a:pt x="495" y="433"/>
                </a:moveTo>
                <a:cubicBezTo>
                  <a:pt x="495" y="433"/>
                  <a:pt x="495" y="433"/>
                  <a:pt x="495" y="433"/>
                </a:cubicBezTo>
                <a:cubicBezTo>
                  <a:pt x="495" y="432"/>
                  <a:pt x="494" y="431"/>
                  <a:pt x="493" y="432"/>
                </a:cubicBezTo>
                <a:cubicBezTo>
                  <a:pt x="494" y="432"/>
                  <a:pt x="494" y="432"/>
                  <a:pt x="494" y="432"/>
                </a:cubicBezTo>
                <a:cubicBezTo>
                  <a:pt x="494" y="433"/>
                  <a:pt x="494" y="433"/>
                  <a:pt x="495" y="433"/>
                </a:cubicBezTo>
                <a:close/>
                <a:moveTo>
                  <a:pt x="502" y="435"/>
                </a:moveTo>
                <a:cubicBezTo>
                  <a:pt x="502" y="435"/>
                  <a:pt x="501" y="434"/>
                  <a:pt x="500" y="434"/>
                </a:cubicBezTo>
                <a:cubicBezTo>
                  <a:pt x="501" y="435"/>
                  <a:pt x="502" y="436"/>
                  <a:pt x="502" y="435"/>
                </a:cubicBezTo>
                <a:close/>
                <a:moveTo>
                  <a:pt x="395" y="444"/>
                </a:moveTo>
                <a:cubicBezTo>
                  <a:pt x="395" y="444"/>
                  <a:pt x="395" y="444"/>
                  <a:pt x="395" y="444"/>
                </a:cubicBezTo>
                <a:cubicBezTo>
                  <a:pt x="395" y="444"/>
                  <a:pt x="395" y="444"/>
                  <a:pt x="395" y="444"/>
                </a:cubicBezTo>
                <a:cubicBezTo>
                  <a:pt x="396" y="444"/>
                  <a:pt x="396" y="445"/>
                  <a:pt x="396" y="445"/>
                </a:cubicBezTo>
                <a:cubicBezTo>
                  <a:pt x="396" y="445"/>
                  <a:pt x="397" y="444"/>
                  <a:pt x="397" y="443"/>
                </a:cubicBezTo>
                <a:cubicBezTo>
                  <a:pt x="396" y="443"/>
                  <a:pt x="396" y="444"/>
                  <a:pt x="395" y="444"/>
                </a:cubicBezTo>
                <a:close/>
                <a:moveTo>
                  <a:pt x="547" y="454"/>
                </a:moveTo>
                <a:cubicBezTo>
                  <a:pt x="547" y="454"/>
                  <a:pt x="547" y="454"/>
                  <a:pt x="548" y="454"/>
                </a:cubicBezTo>
                <a:cubicBezTo>
                  <a:pt x="549" y="454"/>
                  <a:pt x="549" y="453"/>
                  <a:pt x="548" y="452"/>
                </a:cubicBezTo>
                <a:cubicBezTo>
                  <a:pt x="547" y="452"/>
                  <a:pt x="547" y="453"/>
                  <a:pt x="547" y="454"/>
                </a:cubicBezTo>
                <a:close/>
                <a:moveTo>
                  <a:pt x="17" y="494"/>
                </a:moveTo>
                <a:cubicBezTo>
                  <a:pt x="18" y="494"/>
                  <a:pt x="19" y="493"/>
                  <a:pt x="18" y="491"/>
                </a:cubicBezTo>
                <a:cubicBezTo>
                  <a:pt x="16" y="491"/>
                  <a:pt x="16" y="493"/>
                  <a:pt x="17" y="494"/>
                </a:cubicBezTo>
                <a:close/>
                <a:moveTo>
                  <a:pt x="25" y="507"/>
                </a:moveTo>
                <a:cubicBezTo>
                  <a:pt x="25" y="507"/>
                  <a:pt x="25" y="507"/>
                  <a:pt x="26" y="507"/>
                </a:cubicBezTo>
                <a:cubicBezTo>
                  <a:pt x="26" y="507"/>
                  <a:pt x="26" y="507"/>
                  <a:pt x="26" y="506"/>
                </a:cubicBezTo>
                <a:cubicBezTo>
                  <a:pt x="25" y="506"/>
                  <a:pt x="25" y="506"/>
                  <a:pt x="25" y="507"/>
                </a:cubicBezTo>
                <a:close/>
                <a:moveTo>
                  <a:pt x="120" y="25"/>
                </a:moveTo>
                <a:cubicBezTo>
                  <a:pt x="123" y="26"/>
                  <a:pt x="124" y="29"/>
                  <a:pt x="127" y="29"/>
                </a:cubicBezTo>
                <a:cubicBezTo>
                  <a:pt x="127" y="29"/>
                  <a:pt x="127" y="30"/>
                  <a:pt x="127" y="30"/>
                </a:cubicBezTo>
                <a:cubicBezTo>
                  <a:pt x="131" y="29"/>
                  <a:pt x="134" y="25"/>
                  <a:pt x="134" y="22"/>
                </a:cubicBezTo>
                <a:cubicBezTo>
                  <a:pt x="135" y="22"/>
                  <a:pt x="135" y="20"/>
                  <a:pt x="137" y="20"/>
                </a:cubicBezTo>
                <a:cubicBezTo>
                  <a:pt x="137" y="17"/>
                  <a:pt x="136" y="13"/>
                  <a:pt x="134" y="13"/>
                </a:cubicBezTo>
                <a:cubicBezTo>
                  <a:pt x="131" y="13"/>
                  <a:pt x="130" y="18"/>
                  <a:pt x="127" y="17"/>
                </a:cubicBezTo>
                <a:cubicBezTo>
                  <a:pt x="126" y="17"/>
                  <a:pt x="126" y="18"/>
                  <a:pt x="126" y="18"/>
                </a:cubicBezTo>
                <a:cubicBezTo>
                  <a:pt x="123" y="16"/>
                  <a:pt x="123" y="13"/>
                  <a:pt x="121" y="11"/>
                </a:cubicBezTo>
                <a:cubicBezTo>
                  <a:pt x="121" y="15"/>
                  <a:pt x="125" y="18"/>
                  <a:pt x="122" y="21"/>
                </a:cubicBezTo>
                <a:cubicBezTo>
                  <a:pt x="122" y="20"/>
                  <a:pt x="121" y="22"/>
                  <a:pt x="120" y="21"/>
                </a:cubicBezTo>
                <a:cubicBezTo>
                  <a:pt x="120" y="23"/>
                  <a:pt x="121" y="23"/>
                  <a:pt x="120" y="25"/>
                </a:cubicBezTo>
                <a:close/>
                <a:moveTo>
                  <a:pt x="251" y="267"/>
                </a:move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51" y="267"/>
                </a:cubicBezTo>
                <a:close/>
                <a:moveTo>
                  <a:pt x="423" y="32"/>
                </a:moveTo>
                <a:cubicBezTo>
                  <a:pt x="422" y="30"/>
                  <a:pt x="424" y="30"/>
                  <a:pt x="425" y="29"/>
                </a:cubicBezTo>
                <a:cubicBezTo>
                  <a:pt x="424" y="29"/>
                  <a:pt x="425" y="27"/>
                  <a:pt x="424" y="28"/>
                </a:cubicBezTo>
                <a:cubicBezTo>
                  <a:pt x="424" y="28"/>
                  <a:pt x="419" y="29"/>
                  <a:pt x="420" y="27"/>
                </a:cubicBezTo>
                <a:cubicBezTo>
                  <a:pt x="419" y="28"/>
                  <a:pt x="417" y="30"/>
                  <a:pt x="416" y="29"/>
                </a:cubicBezTo>
                <a:cubicBezTo>
                  <a:pt x="414" y="30"/>
                  <a:pt x="414" y="31"/>
                  <a:pt x="412" y="31"/>
                </a:cubicBezTo>
                <a:cubicBezTo>
                  <a:pt x="411" y="33"/>
                  <a:pt x="409" y="33"/>
                  <a:pt x="409" y="36"/>
                </a:cubicBezTo>
                <a:cubicBezTo>
                  <a:pt x="404" y="39"/>
                  <a:pt x="400" y="44"/>
                  <a:pt x="396" y="47"/>
                </a:cubicBezTo>
                <a:cubicBezTo>
                  <a:pt x="396" y="47"/>
                  <a:pt x="396" y="47"/>
                  <a:pt x="396" y="48"/>
                </a:cubicBezTo>
                <a:cubicBezTo>
                  <a:pt x="391" y="51"/>
                  <a:pt x="387" y="58"/>
                  <a:pt x="382" y="61"/>
                </a:cubicBezTo>
                <a:cubicBezTo>
                  <a:pt x="381" y="63"/>
                  <a:pt x="380" y="64"/>
                  <a:pt x="380" y="65"/>
                </a:cubicBezTo>
                <a:cubicBezTo>
                  <a:pt x="379" y="66"/>
                  <a:pt x="378" y="66"/>
                  <a:pt x="377" y="67"/>
                </a:cubicBezTo>
                <a:cubicBezTo>
                  <a:pt x="375" y="71"/>
                  <a:pt x="374" y="75"/>
                  <a:pt x="370" y="76"/>
                </a:cubicBezTo>
                <a:cubicBezTo>
                  <a:pt x="367" y="79"/>
                  <a:pt x="363" y="81"/>
                  <a:pt x="360" y="84"/>
                </a:cubicBezTo>
                <a:cubicBezTo>
                  <a:pt x="359" y="84"/>
                  <a:pt x="360" y="83"/>
                  <a:pt x="359" y="82"/>
                </a:cubicBezTo>
                <a:cubicBezTo>
                  <a:pt x="357" y="83"/>
                  <a:pt x="354" y="81"/>
                  <a:pt x="353" y="80"/>
                </a:cubicBezTo>
                <a:cubicBezTo>
                  <a:pt x="355" y="79"/>
                  <a:pt x="358" y="80"/>
                  <a:pt x="361" y="78"/>
                </a:cubicBezTo>
                <a:cubicBezTo>
                  <a:pt x="361" y="78"/>
                  <a:pt x="361" y="78"/>
                  <a:pt x="362" y="78"/>
                </a:cubicBezTo>
                <a:cubicBezTo>
                  <a:pt x="361" y="77"/>
                  <a:pt x="361" y="76"/>
                  <a:pt x="361" y="74"/>
                </a:cubicBezTo>
                <a:cubicBezTo>
                  <a:pt x="360" y="73"/>
                  <a:pt x="358" y="73"/>
                  <a:pt x="359" y="70"/>
                </a:cubicBezTo>
                <a:cubicBezTo>
                  <a:pt x="357" y="66"/>
                  <a:pt x="355" y="63"/>
                  <a:pt x="355" y="57"/>
                </a:cubicBezTo>
                <a:cubicBezTo>
                  <a:pt x="353" y="56"/>
                  <a:pt x="353" y="54"/>
                  <a:pt x="352" y="52"/>
                </a:cubicBezTo>
                <a:cubicBezTo>
                  <a:pt x="359" y="46"/>
                  <a:pt x="372" y="45"/>
                  <a:pt x="381" y="42"/>
                </a:cubicBezTo>
                <a:cubicBezTo>
                  <a:pt x="375" y="43"/>
                  <a:pt x="370" y="45"/>
                  <a:pt x="365" y="45"/>
                </a:cubicBezTo>
                <a:cubicBezTo>
                  <a:pt x="365" y="46"/>
                  <a:pt x="363" y="46"/>
                  <a:pt x="362" y="46"/>
                </a:cubicBezTo>
                <a:cubicBezTo>
                  <a:pt x="361" y="46"/>
                  <a:pt x="360" y="47"/>
                  <a:pt x="359" y="47"/>
                </a:cubicBezTo>
                <a:cubicBezTo>
                  <a:pt x="357" y="48"/>
                  <a:pt x="353" y="50"/>
                  <a:pt x="350" y="52"/>
                </a:cubicBezTo>
                <a:cubicBezTo>
                  <a:pt x="348" y="51"/>
                  <a:pt x="347" y="50"/>
                  <a:pt x="346" y="47"/>
                </a:cubicBezTo>
                <a:cubicBezTo>
                  <a:pt x="346" y="48"/>
                  <a:pt x="345" y="48"/>
                  <a:pt x="344" y="48"/>
                </a:cubicBezTo>
                <a:cubicBezTo>
                  <a:pt x="339" y="44"/>
                  <a:pt x="330" y="44"/>
                  <a:pt x="326" y="39"/>
                </a:cubicBezTo>
                <a:cubicBezTo>
                  <a:pt x="326" y="39"/>
                  <a:pt x="326" y="39"/>
                  <a:pt x="326" y="38"/>
                </a:cubicBezTo>
                <a:cubicBezTo>
                  <a:pt x="325" y="39"/>
                  <a:pt x="325" y="38"/>
                  <a:pt x="324" y="38"/>
                </a:cubicBezTo>
                <a:cubicBezTo>
                  <a:pt x="319" y="38"/>
                  <a:pt x="317" y="39"/>
                  <a:pt x="311" y="41"/>
                </a:cubicBezTo>
                <a:cubicBezTo>
                  <a:pt x="311" y="40"/>
                  <a:pt x="311" y="40"/>
                  <a:pt x="311" y="40"/>
                </a:cubicBezTo>
                <a:cubicBezTo>
                  <a:pt x="315" y="34"/>
                  <a:pt x="319" y="31"/>
                  <a:pt x="323" y="25"/>
                </a:cubicBezTo>
                <a:cubicBezTo>
                  <a:pt x="317" y="31"/>
                  <a:pt x="312" y="38"/>
                  <a:pt x="306" y="44"/>
                </a:cubicBezTo>
                <a:cubicBezTo>
                  <a:pt x="304" y="44"/>
                  <a:pt x="302" y="45"/>
                  <a:pt x="301" y="46"/>
                </a:cubicBezTo>
                <a:cubicBezTo>
                  <a:pt x="295" y="48"/>
                  <a:pt x="292" y="51"/>
                  <a:pt x="287" y="53"/>
                </a:cubicBezTo>
                <a:cubicBezTo>
                  <a:pt x="287" y="53"/>
                  <a:pt x="287" y="53"/>
                  <a:pt x="287" y="52"/>
                </a:cubicBezTo>
                <a:cubicBezTo>
                  <a:pt x="286" y="53"/>
                  <a:pt x="287" y="54"/>
                  <a:pt x="286" y="54"/>
                </a:cubicBezTo>
                <a:cubicBezTo>
                  <a:pt x="284" y="53"/>
                  <a:pt x="278" y="56"/>
                  <a:pt x="276" y="55"/>
                </a:cubicBezTo>
                <a:cubicBezTo>
                  <a:pt x="276" y="56"/>
                  <a:pt x="273" y="56"/>
                  <a:pt x="273" y="55"/>
                </a:cubicBezTo>
                <a:cubicBezTo>
                  <a:pt x="269" y="60"/>
                  <a:pt x="260" y="61"/>
                  <a:pt x="256" y="56"/>
                </a:cubicBezTo>
                <a:cubicBezTo>
                  <a:pt x="256" y="55"/>
                  <a:pt x="256" y="54"/>
                  <a:pt x="257" y="53"/>
                </a:cubicBezTo>
                <a:cubicBezTo>
                  <a:pt x="256" y="52"/>
                  <a:pt x="256" y="53"/>
                  <a:pt x="255" y="53"/>
                </a:cubicBezTo>
                <a:cubicBezTo>
                  <a:pt x="255" y="54"/>
                  <a:pt x="256" y="55"/>
                  <a:pt x="255" y="55"/>
                </a:cubicBezTo>
                <a:cubicBezTo>
                  <a:pt x="250" y="51"/>
                  <a:pt x="250" y="44"/>
                  <a:pt x="248" y="38"/>
                </a:cubicBezTo>
                <a:cubicBezTo>
                  <a:pt x="246" y="37"/>
                  <a:pt x="245" y="39"/>
                  <a:pt x="244" y="39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42" y="46"/>
                  <a:pt x="243" y="51"/>
                  <a:pt x="241" y="53"/>
                </a:cubicBezTo>
                <a:cubicBezTo>
                  <a:pt x="239" y="55"/>
                  <a:pt x="237" y="60"/>
                  <a:pt x="235" y="60"/>
                </a:cubicBezTo>
                <a:cubicBezTo>
                  <a:pt x="235" y="60"/>
                  <a:pt x="235" y="61"/>
                  <a:pt x="234" y="61"/>
                </a:cubicBezTo>
                <a:cubicBezTo>
                  <a:pt x="233" y="61"/>
                  <a:pt x="232" y="60"/>
                  <a:pt x="232" y="59"/>
                </a:cubicBezTo>
                <a:cubicBezTo>
                  <a:pt x="232" y="59"/>
                  <a:pt x="232" y="59"/>
                  <a:pt x="231" y="59"/>
                </a:cubicBezTo>
                <a:cubicBezTo>
                  <a:pt x="231" y="58"/>
                  <a:pt x="230" y="58"/>
                  <a:pt x="229" y="59"/>
                </a:cubicBezTo>
                <a:cubicBezTo>
                  <a:pt x="229" y="57"/>
                  <a:pt x="228" y="57"/>
                  <a:pt x="228" y="57"/>
                </a:cubicBezTo>
                <a:cubicBezTo>
                  <a:pt x="226" y="53"/>
                  <a:pt x="226" y="50"/>
                  <a:pt x="226" y="46"/>
                </a:cubicBezTo>
                <a:cubicBezTo>
                  <a:pt x="225" y="40"/>
                  <a:pt x="222" y="34"/>
                  <a:pt x="222" y="29"/>
                </a:cubicBezTo>
                <a:cubicBezTo>
                  <a:pt x="219" y="25"/>
                  <a:pt x="221" y="19"/>
                  <a:pt x="217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1" y="21"/>
                  <a:pt x="217" y="28"/>
                  <a:pt x="216" y="33"/>
                </a:cubicBezTo>
                <a:cubicBezTo>
                  <a:pt x="216" y="34"/>
                  <a:pt x="215" y="35"/>
                  <a:pt x="215" y="36"/>
                </a:cubicBezTo>
                <a:cubicBezTo>
                  <a:pt x="215" y="39"/>
                  <a:pt x="217" y="42"/>
                  <a:pt x="216" y="44"/>
                </a:cubicBezTo>
                <a:cubicBezTo>
                  <a:pt x="216" y="44"/>
                  <a:pt x="216" y="44"/>
                  <a:pt x="216" y="45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7" y="51"/>
                  <a:pt x="221" y="58"/>
                  <a:pt x="217" y="62"/>
                </a:cubicBezTo>
                <a:cubicBezTo>
                  <a:pt x="217" y="62"/>
                  <a:pt x="217" y="61"/>
                  <a:pt x="216" y="61"/>
                </a:cubicBezTo>
                <a:cubicBezTo>
                  <a:pt x="213" y="62"/>
                  <a:pt x="216" y="67"/>
                  <a:pt x="213" y="69"/>
                </a:cubicBezTo>
                <a:cubicBezTo>
                  <a:pt x="213" y="68"/>
                  <a:pt x="212" y="69"/>
                  <a:pt x="212" y="69"/>
                </a:cubicBezTo>
                <a:cubicBezTo>
                  <a:pt x="211" y="65"/>
                  <a:pt x="206" y="63"/>
                  <a:pt x="208" y="59"/>
                </a:cubicBezTo>
                <a:cubicBezTo>
                  <a:pt x="206" y="59"/>
                  <a:pt x="206" y="59"/>
                  <a:pt x="205" y="60"/>
                </a:cubicBezTo>
                <a:cubicBezTo>
                  <a:pt x="205" y="59"/>
                  <a:pt x="204" y="58"/>
                  <a:pt x="203" y="58"/>
                </a:cubicBezTo>
                <a:cubicBezTo>
                  <a:pt x="203" y="59"/>
                  <a:pt x="202" y="60"/>
                  <a:pt x="202" y="60"/>
                </a:cubicBezTo>
                <a:cubicBezTo>
                  <a:pt x="201" y="60"/>
                  <a:pt x="200" y="59"/>
                  <a:pt x="199" y="60"/>
                </a:cubicBezTo>
                <a:cubicBezTo>
                  <a:pt x="198" y="64"/>
                  <a:pt x="198" y="66"/>
                  <a:pt x="200" y="69"/>
                </a:cubicBezTo>
                <a:cubicBezTo>
                  <a:pt x="201" y="68"/>
                  <a:pt x="201" y="69"/>
                  <a:pt x="201" y="69"/>
                </a:cubicBezTo>
                <a:cubicBezTo>
                  <a:pt x="203" y="72"/>
                  <a:pt x="200" y="76"/>
                  <a:pt x="197" y="75"/>
                </a:cubicBezTo>
                <a:cubicBezTo>
                  <a:pt x="193" y="74"/>
                  <a:pt x="191" y="72"/>
                  <a:pt x="190" y="69"/>
                </a:cubicBezTo>
                <a:cubicBezTo>
                  <a:pt x="189" y="69"/>
                  <a:pt x="187" y="68"/>
                  <a:pt x="186" y="67"/>
                </a:cubicBezTo>
                <a:cubicBezTo>
                  <a:pt x="184" y="71"/>
                  <a:pt x="187" y="72"/>
                  <a:pt x="186" y="74"/>
                </a:cubicBezTo>
                <a:cubicBezTo>
                  <a:pt x="189" y="74"/>
                  <a:pt x="189" y="78"/>
                  <a:pt x="188" y="79"/>
                </a:cubicBezTo>
                <a:cubicBezTo>
                  <a:pt x="182" y="78"/>
                  <a:pt x="179" y="74"/>
                  <a:pt x="173" y="74"/>
                </a:cubicBezTo>
                <a:cubicBezTo>
                  <a:pt x="173" y="73"/>
                  <a:pt x="173" y="74"/>
                  <a:pt x="173" y="73"/>
                </a:cubicBezTo>
                <a:cubicBezTo>
                  <a:pt x="172" y="72"/>
                  <a:pt x="172" y="74"/>
                  <a:pt x="171" y="74"/>
                </a:cubicBezTo>
                <a:cubicBezTo>
                  <a:pt x="171" y="73"/>
                  <a:pt x="172" y="71"/>
                  <a:pt x="171" y="70"/>
                </a:cubicBezTo>
                <a:cubicBezTo>
                  <a:pt x="171" y="71"/>
                  <a:pt x="170" y="71"/>
                  <a:pt x="169" y="72"/>
                </a:cubicBezTo>
                <a:cubicBezTo>
                  <a:pt x="169" y="72"/>
                  <a:pt x="168" y="71"/>
                  <a:pt x="167" y="72"/>
                </a:cubicBezTo>
                <a:cubicBezTo>
                  <a:pt x="168" y="73"/>
                  <a:pt x="167" y="74"/>
                  <a:pt x="167" y="76"/>
                </a:cubicBezTo>
                <a:cubicBezTo>
                  <a:pt x="169" y="76"/>
                  <a:pt x="171" y="78"/>
                  <a:pt x="170" y="80"/>
                </a:cubicBezTo>
                <a:cubicBezTo>
                  <a:pt x="168" y="81"/>
                  <a:pt x="165" y="80"/>
                  <a:pt x="165" y="77"/>
                </a:cubicBezTo>
                <a:cubicBezTo>
                  <a:pt x="162" y="76"/>
                  <a:pt x="162" y="74"/>
                  <a:pt x="160" y="72"/>
                </a:cubicBezTo>
                <a:cubicBezTo>
                  <a:pt x="161" y="73"/>
                  <a:pt x="161" y="71"/>
                  <a:pt x="162" y="71"/>
                </a:cubicBezTo>
                <a:cubicBezTo>
                  <a:pt x="162" y="72"/>
                  <a:pt x="163" y="72"/>
                  <a:pt x="163" y="73"/>
                </a:cubicBezTo>
                <a:cubicBezTo>
                  <a:pt x="162" y="72"/>
                  <a:pt x="162" y="74"/>
                  <a:pt x="162" y="74"/>
                </a:cubicBezTo>
                <a:cubicBezTo>
                  <a:pt x="163" y="75"/>
                  <a:pt x="164" y="75"/>
                  <a:pt x="165" y="75"/>
                </a:cubicBezTo>
                <a:cubicBezTo>
                  <a:pt x="166" y="73"/>
                  <a:pt x="165" y="73"/>
                  <a:pt x="165" y="72"/>
                </a:cubicBezTo>
                <a:cubicBezTo>
                  <a:pt x="166" y="71"/>
                  <a:pt x="166" y="71"/>
                  <a:pt x="166" y="72"/>
                </a:cubicBezTo>
                <a:cubicBezTo>
                  <a:pt x="167" y="70"/>
                  <a:pt x="166" y="68"/>
                  <a:pt x="165" y="67"/>
                </a:cubicBezTo>
                <a:cubicBezTo>
                  <a:pt x="165" y="65"/>
                  <a:pt x="164" y="63"/>
                  <a:pt x="162" y="63"/>
                </a:cubicBezTo>
                <a:cubicBezTo>
                  <a:pt x="159" y="63"/>
                  <a:pt x="159" y="66"/>
                  <a:pt x="158" y="68"/>
                </a:cubicBezTo>
                <a:cubicBezTo>
                  <a:pt x="159" y="69"/>
                  <a:pt x="159" y="71"/>
                  <a:pt x="159" y="72"/>
                </a:cubicBezTo>
                <a:cubicBezTo>
                  <a:pt x="158" y="71"/>
                  <a:pt x="154" y="70"/>
                  <a:pt x="154" y="68"/>
                </a:cubicBezTo>
                <a:cubicBezTo>
                  <a:pt x="150" y="67"/>
                  <a:pt x="148" y="63"/>
                  <a:pt x="144" y="61"/>
                </a:cubicBezTo>
                <a:cubicBezTo>
                  <a:pt x="144" y="61"/>
                  <a:pt x="144" y="62"/>
                  <a:pt x="144" y="62"/>
                </a:cubicBezTo>
                <a:cubicBezTo>
                  <a:pt x="143" y="62"/>
                  <a:pt x="142" y="62"/>
                  <a:pt x="142" y="61"/>
                </a:cubicBezTo>
                <a:cubicBezTo>
                  <a:pt x="140" y="62"/>
                  <a:pt x="136" y="57"/>
                  <a:pt x="135" y="62"/>
                </a:cubicBezTo>
                <a:cubicBezTo>
                  <a:pt x="136" y="63"/>
                  <a:pt x="138" y="64"/>
                  <a:pt x="137" y="65"/>
                </a:cubicBezTo>
                <a:cubicBezTo>
                  <a:pt x="139" y="66"/>
                  <a:pt x="140" y="68"/>
                  <a:pt x="142" y="70"/>
                </a:cubicBezTo>
                <a:cubicBezTo>
                  <a:pt x="144" y="71"/>
                  <a:pt x="145" y="74"/>
                  <a:pt x="146" y="75"/>
                </a:cubicBezTo>
                <a:cubicBezTo>
                  <a:pt x="144" y="74"/>
                  <a:pt x="142" y="72"/>
                  <a:pt x="141" y="70"/>
                </a:cubicBezTo>
                <a:cubicBezTo>
                  <a:pt x="140" y="70"/>
                  <a:pt x="140" y="71"/>
                  <a:pt x="140" y="71"/>
                </a:cubicBezTo>
                <a:cubicBezTo>
                  <a:pt x="137" y="68"/>
                  <a:pt x="131" y="66"/>
                  <a:pt x="130" y="62"/>
                </a:cubicBezTo>
                <a:cubicBezTo>
                  <a:pt x="128" y="62"/>
                  <a:pt x="129" y="60"/>
                  <a:pt x="128" y="60"/>
                </a:cubicBezTo>
                <a:cubicBezTo>
                  <a:pt x="127" y="59"/>
                  <a:pt x="124" y="58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4"/>
                  <a:pt x="121" y="55"/>
                  <a:pt x="121" y="54"/>
                </a:cubicBezTo>
                <a:cubicBezTo>
                  <a:pt x="119" y="51"/>
                  <a:pt x="117" y="49"/>
                  <a:pt x="115" y="46"/>
                </a:cubicBezTo>
                <a:cubicBezTo>
                  <a:pt x="113" y="43"/>
                  <a:pt x="108" y="41"/>
                  <a:pt x="107" y="37"/>
                </a:cubicBezTo>
                <a:cubicBezTo>
                  <a:pt x="106" y="37"/>
                  <a:pt x="107" y="37"/>
                  <a:pt x="107" y="37"/>
                </a:cubicBezTo>
                <a:cubicBezTo>
                  <a:pt x="106" y="36"/>
                  <a:pt x="106" y="37"/>
                  <a:pt x="105" y="37"/>
                </a:cubicBezTo>
                <a:cubicBezTo>
                  <a:pt x="105" y="35"/>
                  <a:pt x="102" y="37"/>
                  <a:pt x="103" y="35"/>
                </a:cubicBezTo>
                <a:cubicBezTo>
                  <a:pt x="100" y="33"/>
                  <a:pt x="98" y="32"/>
                  <a:pt x="98" y="29"/>
                </a:cubicBezTo>
                <a:cubicBezTo>
                  <a:pt x="97" y="29"/>
                  <a:pt x="97" y="29"/>
                  <a:pt x="96" y="29"/>
                </a:cubicBezTo>
                <a:cubicBezTo>
                  <a:pt x="96" y="29"/>
                  <a:pt x="96" y="28"/>
                  <a:pt x="95" y="27"/>
                </a:cubicBezTo>
                <a:cubicBezTo>
                  <a:pt x="95" y="30"/>
                  <a:pt x="99" y="32"/>
                  <a:pt x="100" y="35"/>
                </a:cubicBezTo>
                <a:cubicBezTo>
                  <a:pt x="102" y="35"/>
                  <a:pt x="103" y="36"/>
                  <a:pt x="103" y="38"/>
                </a:cubicBezTo>
                <a:cubicBezTo>
                  <a:pt x="103" y="40"/>
                  <a:pt x="105" y="41"/>
                  <a:pt x="105" y="42"/>
                </a:cubicBezTo>
                <a:cubicBezTo>
                  <a:pt x="105" y="42"/>
                  <a:pt x="106" y="42"/>
                  <a:pt x="106" y="42"/>
                </a:cubicBezTo>
                <a:cubicBezTo>
                  <a:pt x="107" y="44"/>
                  <a:pt x="110" y="45"/>
                  <a:pt x="111" y="48"/>
                </a:cubicBezTo>
                <a:cubicBezTo>
                  <a:pt x="115" y="51"/>
                  <a:pt x="120" y="55"/>
                  <a:pt x="122" y="61"/>
                </a:cubicBezTo>
                <a:cubicBezTo>
                  <a:pt x="123" y="61"/>
                  <a:pt x="124" y="63"/>
                  <a:pt x="125" y="62"/>
                </a:cubicBezTo>
                <a:cubicBezTo>
                  <a:pt x="128" y="67"/>
                  <a:pt x="133" y="69"/>
                  <a:pt x="136" y="74"/>
                </a:cubicBezTo>
                <a:cubicBezTo>
                  <a:pt x="136" y="74"/>
                  <a:pt x="139" y="75"/>
                  <a:pt x="140" y="76"/>
                </a:cubicBezTo>
                <a:cubicBezTo>
                  <a:pt x="145" y="80"/>
                  <a:pt x="148" y="84"/>
                  <a:pt x="149" y="91"/>
                </a:cubicBezTo>
                <a:cubicBezTo>
                  <a:pt x="150" y="91"/>
                  <a:pt x="149" y="92"/>
                  <a:pt x="150" y="92"/>
                </a:cubicBezTo>
                <a:cubicBezTo>
                  <a:pt x="150" y="89"/>
                  <a:pt x="148" y="87"/>
                  <a:pt x="148" y="84"/>
                </a:cubicBezTo>
                <a:cubicBezTo>
                  <a:pt x="147" y="84"/>
                  <a:pt x="147" y="83"/>
                  <a:pt x="147" y="83"/>
                </a:cubicBezTo>
                <a:cubicBezTo>
                  <a:pt x="150" y="84"/>
                  <a:pt x="151" y="87"/>
                  <a:pt x="154" y="89"/>
                </a:cubicBezTo>
                <a:cubicBezTo>
                  <a:pt x="154" y="87"/>
                  <a:pt x="151" y="86"/>
                  <a:pt x="152" y="85"/>
                </a:cubicBezTo>
                <a:cubicBezTo>
                  <a:pt x="154" y="85"/>
                  <a:pt x="158" y="87"/>
                  <a:pt x="156" y="90"/>
                </a:cubicBezTo>
                <a:cubicBezTo>
                  <a:pt x="157" y="92"/>
                  <a:pt x="158" y="93"/>
                  <a:pt x="157" y="96"/>
                </a:cubicBezTo>
                <a:cubicBezTo>
                  <a:pt x="156" y="97"/>
                  <a:pt x="156" y="96"/>
                  <a:pt x="155" y="97"/>
                </a:cubicBezTo>
                <a:cubicBezTo>
                  <a:pt x="154" y="97"/>
                  <a:pt x="154" y="97"/>
                  <a:pt x="154" y="96"/>
                </a:cubicBezTo>
                <a:cubicBezTo>
                  <a:pt x="153" y="95"/>
                  <a:pt x="154" y="95"/>
                  <a:pt x="154" y="93"/>
                </a:cubicBezTo>
                <a:cubicBezTo>
                  <a:pt x="153" y="93"/>
                  <a:pt x="152" y="92"/>
                  <a:pt x="150" y="92"/>
                </a:cubicBezTo>
                <a:cubicBezTo>
                  <a:pt x="150" y="97"/>
                  <a:pt x="153" y="102"/>
                  <a:pt x="149" y="106"/>
                </a:cubicBezTo>
                <a:cubicBezTo>
                  <a:pt x="148" y="105"/>
                  <a:pt x="147" y="104"/>
                  <a:pt x="145" y="104"/>
                </a:cubicBezTo>
                <a:cubicBezTo>
                  <a:pt x="144" y="105"/>
                  <a:pt x="146" y="106"/>
                  <a:pt x="146" y="108"/>
                </a:cubicBezTo>
                <a:cubicBezTo>
                  <a:pt x="142" y="109"/>
                  <a:pt x="137" y="107"/>
                  <a:pt x="135" y="110"/>
                </a:cubicBezTo>
                <a:cubicBezTo>
                  <a:pt x="137" y="112"/>
                  <a:pt x="141" y="108"/>
                  <a:pt x="143" y="111"/>
                </a:cubicBezTo>
                <a:cubicBezTo>
                  <a:pt x="144" y="110"/>
                  <a:pt x="146" y="111"/>
                  <a:pt x="147" y="112"/>
                </a:cubicBezTo>
                <a:cubicBezTo>
                  <a:pt x="147" y="113"/>
                  <a:pt x="146" y="113"/>
                  <a:pt x="146" y="114"/>
                </a:cubicBezTo>
                <a:cubicBezTo>
                  <a:pt x="147" y="115"/>
                  <a:pt x="148" y="116"/>
                  <a:pt x="149" y="117"/>
                </a:cubicBezTo>
                <a:cubicBezTo>
                  <a:pt x="149" y="118"/>
                  <a:pt x="149" y="119"/>
                  <a:pt x="148" y="120"/>
                </a:cubicBezTo>
                <a:cubicBezTo>
                  <a:pt x="147" y="120"/>
                  <a:pt x="148" y="119"/>
                  <a:pt x="147" y="119"/>
                </a:cubicBezTo>
                <a:cubicBezTo>
                  <a:pt x="146" y="120"/>
                  <a:pt x="144" y="119"/>
                  <a:pt x="143" y="119"/>
                </a:cubicBezTo>
                <a:cubicBezTo>
                  <a:pt x="143" y="121"/>
                  <a:pt x="142" y="121"/>
                  <a:pt x="141" y="120"/>
                </a:cubicBezTo>
                <a:cubicBezTo>
                  <a:pt x="141" y="121"/>
                  <a:pt x="140" y="122"/>
                  <a:pt x="139" y="123"/>
                </a:cubicBezTo>
                <a:cubicBezTo>
                  <a:pt x="140" y="124"/>
                  <a:pt x="138" y="125"/>
                  <a:pt x="137" y="125"/>
                </a:cubicBezTo>
                <a:cubicBezTo>
                  <a:pt x="136" y="124"/>
                  <a:pt x="135" y="124"/>
                  <a:pt x="134" y="124"/>
                </a:cubicBezTo>
                <a:cubicBezTo>
                  <a:pt x="134" y="122"/>
                  <a:pt x="133" y="123"/>
                  <a:pt x="133" y="123"/>
                </a:cubicBezTo>
                <a:cubicBezTo>
                  <a:pt x="131" y="122"/>
                  <a:pt x="128" y="119"/>
                  <a:pt x="126" y="118"/>
                </a:cubicBezTo>
                <a:cubicBezTo>
                  <a:pt x="128" y="122"/>
                  <a:pt x="133" y="123"/>
                  <a:pt x="136" y="126"/>
                </a:cubicBezTo>
                <a:cubicBezTo>
                  <a:pt x="132" y="127"/>
                  <a:pt x="127" y="128"/>
                  <a:pt x="123" y="129"/>
                </a:cubicBezTo>
                <a:cubicBezTo>
                  <a:pt x="124" y="130"/>
                  <a:pt x="125" y="129"/>
                  <a:pt x="125" y="129"/>
                </a:cubicBezTo>
                <a:cubicBezTo>
                  <a:pt x="126" y="130"/>
                  <a:pt x="126" y="130"/>
                  <a:pt x="125" y="131"/>
                </a:cubicBezTo>
                <a:cubicBezTo>
                  <a:pt x="126" y="131"/>
                  <a:pt x="126" y="130"/>
                  <a:pt x="127" y="130"/>
                </a:cubicBezTo>
                <a:cubicBezTo>
                  <a:pt x="127" y="130"/>
                  <a:pt x="127" y="131"/>
                  <a:pt x="127" y="132"/>
                </a:cubicBezTo>
                <a:cubicBezTo>
                  <a:pt x="125" y="132"/>
                  <a:pt x="124" y="133"/>
                  <a:pt x="122" y="133"/>
                </a:cubicBezTo>
                <a:cubicBezTo>
                  <a:pt x="124" y="136"/>
                  <a:pt x="129" y="133"/>
                  <a:pt x="130" y="136"/>
                </a:cubicBezTo>
                <a:cubicBezTo>
                  <a:pt x="130" y="135"/>
                  <a:pt x="131" y="135"/>
                  <a:pt x="132" y="134"/>
                </a:cubicBezTo>
                <a:cubicBezTo>
                  <a:pt x="135" y="136"/>
                  <a:pt x="139" y="134"/>
                  <a:pt x="142" y="135"/>
                </a:cubicBezTo>
                <a:cubicBezTo>
                  <a:pt x="143" y="135"/>
                  <a:pt x="146" y="134"/>
                  <a:pt x="147" y="135"/>
                </a:cubicBezTo>
                <a:cubicBezTo>
                  <a:pt x="148" y="138"/>
                  <a:pt x="145" y="141"/>
                  <a:pt x="142" y="140"/>
                </a:cubicBezTo>
                <a:cubicBezTo>
                  <a:pt x="142" y="140"/>
                  <a:pt x="142" y="140"/>
                  <a:pt x="141" y="140"/>
                </a:cubicBezTo>
                <a:cubicBezTo>
                  <a:pt x="138" y="139"/>
                  <a:pt x="136" y="142"/>
                  <a:pt x="133" y="142"/>
                </a:cubicBezTo>
                <a:cubicBezTo>
                  <a:pt x="134" y="142"/>
                  <a:pt x="134" y="143"/>
                  <a:pt x="135" y="143"/>
                </a:cubicBezTo>
                <a:cubicBezTo>
                  <a:pt x="133" y="145"/>
                  <a:pt x="131" y="147"/>
                  <a:pt x="129" y="148"/>
                </a:cubicBezTo>
                <a:cubicBezTo>
                  <a:pt x="133" y="148"/>
                  <a:pt x="136" y="149"/>
                  <a:pt x="139" y="149"/>
                </a:cubicBezTo>
                <a:cubicBezTo>
                  <a:pt x="139" y="150"/>
                  <a:pt x="142" y="151"/>
                  <a:pt x="142" y="152"/>
                </a:cubicBezTo>
                <a:cubicBezTo>
                  <a:pt x="141" y="153"/>
                  <a:pt x="141" y="152"/>
                  <a:pt x="140" y="152"/>
                </a:cubicBezTo>
                <a:cubicBezTo>
                  <a:pt x="140" y="152"/>
                  <a:pt x="141" y="153"/>
                  <a:pt x="140" y="153"/>
                </a:cubicBezTo>
                <a:cubicBezTo>
                  <a:pt x="140" y="152"/>
                  <a:pt x="140" y="153"/>
                  <a:pt x="139" y="153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38" y="154"/>
                  <a:pt x="138" y="153"/>
                  <a:pt x="137" y="153"/>
                </a:cubicBezTo>
                <a:cubicBezTo>
                  <a:pt x="137" y="152"/>
                  <a:pt x="135" y="152"/>
                  <a:pt x="135" y="151"/>
                </a:cubicBezTo>
                <a:cubicBezTo>
                  <a:pt x="133" y="152"/>
                  <a:pt x="131" y="149"/>
                  <a:pt x="128" y="150"/>
                </a:cubicBezTo>
                <a:cubicBezTo>
                  <a:pt x="129" y="151"/>
                  <a:pt x="128" y="151"/>
                  <a:pt x="128" y="152"/>
                </a:cubicBezTo>
                <a:cubicBezTo>
                  <a:pt x="132" y="151"/>
                  <a:pt x="135" y="152"/>
                  <a:pt x="137" y="155"/>
                </a:cubicBezTo>
                <a:cubicBezTo>
                  <a:pt x="136" y="155"/>
                  <a:pt x="136" y="157"/>
                  <a:pt x="134" y="156"/>
                </a:cubicBezTo>
                <a:cubicBezTo>
                  <a:pt x="134" y="157"/>
                  <a:pt x="134" y="157"/>
                  <a:pt x="134" y="158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3" y="160"/>
                  <a:pt x="129" y="163"/>
                  <a:pt x="126" y="162"/>
                </a:cubicBezTo>
                <a:cubicBezTo>
                  <a:pt x="126" y="163"/>
                  <a:pt x="127" y="162"/>
                  <a:pt x="127" y="163"/>
                </a:cubicBezTo>
                <a:cubicBezTo>
                  <a:pt x="125" y="164"/>
                  <a:pt x="124" y="163"/>
                  <a:pt x="123" y="163"/>
                </a:cubicBezTo>
                <a:cubicBezTo>
                  <a:pt x="124" y="166"/>
                  <a:pt x="122" y="165"/>
                  <a:pt x="121" y="166"/>
                </a:cubicBezTo>
                <a:cubicBezTo>
                  <a:pt x="119" y="166"/>
                  <a:pt x="118" y="168"/>
                  <a:pt x="116" y="168"/>
                </a:cubicBezTo>
                <a:cubicBezTo>
                  <a:pt x="115" y="170"/>
                  <a:pt x="113" y="170"/>
                  <a:pt x="113" y="172"/>
                </a:cubicBezTo>
                <a:cubicBezTo>
                  <a:pt x="113" y="176"/>
                  <a:pt x="117" y="175"/>
                  <a:pt x="121" y="174"/>
                </a:cubicBezTo>
                <a:cubicBezTo>
                  <a:pt x="121" y="173"/>
                  <a:pt x="121" y="173"/>
                  <a:pt x="121" y="173"/>
                </a:cubicBezTo>
                <a:cubicBezTo>
                  <a:pt x="122" y="173"/>
                  <a:pt x="123" y="173"/>
                  <a:pt x="123" y="173"/>
                </a:cubicBezTo>
                <a:cubicBezTo>
                  <a:pt x="123" y="174"/>
                  <a:pt x="123" y="173"/>
                  <a:pt x="123" y="174"/>
                </a:cubicBezTo>
                <a:cubicBezTo>
                  <a:pt x="119" y="176"/>
                  <a:pt x="120" y="180"/>
                  <a:pt x="114" y="180"/>
                </a:cubicBezTo>
                <a:cubicBezTo>
                  <a:pt x="113" y="178"/>
                  <a:pt x="112" y="177"/>
                  <a:pt x="110" y="176"/>
                </a:cubicBezTo>
                <a:cubicBezTo>
                  <a:pt x="110" y="177"/>
                  <a:pt x="109" y="176"/>
                  <a:pt x="108" y="177"/>
                </a:cubicBezTo>
                <a:cubicBezTo>
                  <a:pt x="107" y="178"/>
                  <a:pt x="107" y="178"/>
                  <a:pt x="107" y="180"/>
                </a:cubicBezTo>
                <a:cubicBezTo>
                  <a:pt x="107" y="180"/>
                  <a:pt x="108" y="180"/>
                  <a:pt x="108" y="181"/>
                </a:cubicBezTo>
                <a:cubicBezTo>
                  <a:pt x="109" y="181"/>
                  <a:pt x="109" y="181"/>
                  <a:pt x="110" y="181"/>
                </a:cubicBezTo>
                <a:cubicBezTo>
                  <a:pt x="110" y="181"/>
                  <a:pt x="110" y="181"/>
                  <a:pt x="110" y="181"/>
                </a:cubicBezTo>
                <a:cubicBezTo>
                  <a:pt x="110" y="182"/>
                  <a:pt x="110" y="182"/>
                  <a:pt x="109" y="182"/>
                </a:cubicBezTo>
                <a:cubicBezTo>
                  <a:pt x="109" y="182"/>
                  <a:pt x="109" y="182"/>
                  <a:pt x="108" y="182"/>
                </a:cubicBezTo>
                <a:cubicBezTo>
                  <a:pt x="108" y="183"/>
                  <a:pt x="107" y="183"/>
                  <a:pt x="107" y="183"/>
                </a:cubicBezTo>
                <a:cubicBezTo>
                  <a:pt x="105" y="182"/>
                  <a:pt x="104" y="184"/>
                  <a:pt x="104" y="182"/>
                </a:cubicBezTo>
                <a:cubicBezTo>
                  <a:pt x="103" y="184"/>
                  <a:pt x="103" y="184"/>
                  <a:pt x="101" y="184"/>
                </a:cubicBezTo>
                <a:cubicBezTo>
                  <a:pt x="101" y="186"/>
                  <a:pt x="102" y="186"/>
                  <a:pt x="103" y="186"/>
                </a:cubicBezTo>
                <a:cubicBezTo>
                  <a:pt x="103" y="185"/>
                  <a:pt x="103" y="185"/>
                  <a:pt x="103" y="184"/>
                </a:cubicBezTo>
                <a:cubicBezTo>
                  <a:pt x="104" y="185"/>
                  <a:pt x="105" y="184"/>
                  <a:pt x="105" y="184"/>
                </a:cubicBezTo>
                <a:cubicBezTo>
                  <a:pt x="105" y="185"/>
                  <a:pt x="104" y="185"/>
                  <a:pt x="104" y="186"/>
                </a:cubicBezTo>
                <a:cubicBezTo>
                  <a:pt x="106" y="185"/>
                  <a:pt x="106" y="185"/>
                  <a:pt x="108" y="185"/>
                </a:cubicBezTo>
                <a:cubicBezTo>
                  <a:pt x="108" y="186"/>
                  <a:pt x="108" y="186"/>
                  <a:pt x="108" y="187"/>
                </a:cubicBezTo>
                <a:cubicBezTo>
                  <a:pt x="106" y="187"/>
                  <a:pt x="108" y="191"/>
                  <a:pt x="105" y="190"/>
                </a:cubicBezTo>
                <a:cubicBezTo>
                  <a:pt x="104" y="190"/>
                  <a:pt x="104" y="189"/>
                  <a:pt x="103" y="189"/>
                </a:cubicBezTo>
                <a:cubicBezTo>
                  <a:pt x="102" y="189"/>
                  <a:pt x="103" y="190"/>
                  <a:pt x="103" y="190"/>
                </a:cubicBezTo>
                <a:cubicBezTo>
                  <a:pt x="102" y="190"/>
                  <a:pt x="102" y="189"/>
                  <a:pt x="101" y="189"/>
                </a:cubicBezTo>
                <a:cubicBezTo>
                  <a:pt x="101" y="191"/>
                  <a:pt x="98" y="189"/>
                  <a:pt x="98" y="192"/>
                </a:cubicBezTo>
                <a:cubicBezTo>
                  <a:pt x="97" y="192"/>
                  <a:pt x="98" y="192"/>
                  <a:pt x="98" y="193"/>
                </a:cubicBezTo>
                <a:cubicBezTo>
                  <a:pt x="100" y="193"/>
                  <a:pt x="100" y="192"/>
                  <a:pt x="101" y="192"/>
                </a:cubicBezTo>
                <a:cubicBezTo>
                  <a:pt x="103" y="192"/>
                  <a:pt x="108" y="190"/>
                  <a:pt x="108" y="196"/>
                </a:cubicBezTo>
                <a:cubicBezTo>
                  <a:pt x="111" y="195"/>
                  <a:pt x="110" y="201"/>
                  <a:pt x="108" y="202"/>
                </a:cubicBezTo>
                <a:cubicBezTo>
                  <a:pt x="108" y="201"/>
                  <a:pt x="108" y="200"/>
                  <a:pt x="107" y="200"/>
                </a:cubicBezTo>
                <a:cubicBezTo>
                  <a:pt x="107" y="201"/>
                  <a:pt x="107" y="201"/>
                  <a:pt x="107" y="201"/>
                </a:cubicBezTo>
                <a:cubicBezTo>
                  <a:pt x="106" y="201"/>
                  <a:pt x="106" y="200"/>
                  <a:pt x="105" y="200"/>
                </a:cubicBezTo>
                <a:cubicBezTo>
                  <a:pt x="105" y="201"/>
                  <a:pt x="105" y="204"/>
                  <a:pt x="106" y="204"/>
                </a:cubicBezTo>
                <a:cubicBezTo>
                  <a:pt x="105" y="204"/>
                  <a:pt x="106" y="205"/>
                  <a:pt x="105" y="205"/>
                </a:cubicBezTo>
                <a:cubicBezTo>
                  <a:pt x="104" y="205"/>
                  <a:pt x="105" y="204"/>
                  <a:pt x="104" y="204"/>
                </a:cubicBezTo>
                <a:cubicBezTo>
                  <a:pt x="103" y="205"/>
                  <a:pt x="102" y="206"/>
                  <a:pt x="103" y="208"/>
                </a:cubicBezTo>
                <a:cubicBezTo>
                  <a:pt x="101" y="207"/>
                  <a:pt x="102" y="208"/>
                  <a:pt x="101" y="209"/>
                </a:cubicBezTo>
                <a:cubicBezTo>
                  <a:pt x="101" y="210"/>
                  <a:pt x="101" y="210"/>
                  <a:pt x="101" y="211"/>
                </a:cubicBezTo>
                <a:cubicBezTo>
                  <a:pt x="100" y="210"/>
                  <a:pt x="100" y="212"/>
                  <a:pt x="98" y="211"/>
                </a:cubicBezTo>
                <a:cubicBezTo>
                  <a:pt x="97" y="211"/>
                  <a:pt x="98" y="210"/>
                  <a:pt x="97" y="210"/>
                </a:cubicBezTo>
                <a:cubicBezTo>
                  <a:pt x="97" y="211"/>
                  <a:pt x="97" y="212"/>
                  <a:pt x="97" y="212"/>
                </a:cubicBezTo>
                <a:cubicBezTo>
                  <a:pt x="94" y="213"/>
                  <a:pt x="96" y="217"/>
                  <a:pt x="94" y="220"/>
                </a:cubicBezTo>
                <a:cubicBezTo>
                  <a:pt x="94" y="220"/>
                  <a:pt x="94" y="220"/>
                  <a:pt x="93" y="221"/>
                </a:cubicBezTo>
                <a:cubicBezTo>
                  <a:pt x="92" y="222"/>
                  <a:pt x="93" y="224"/>
                  <a:pt x="91" y="224"/>
                </a:cubicBezTo>
                <a:cubicBezTo>
                  <a:pt x="92" y="225"/>
                  <a:pt x="91" y="226"/>
                  <a:pt x="90" y="227"/>
                </a:cubicBezTo>
                <a:cubicBezTo>
                  <a:pt x="93" y="224"/>
                  <a:pt x="95" y="220"/>
                  <a:pt x="97" y="216"/>
                </a:cubicBezTo>
                <a:cubicBezTo>
                  <a:pt x="99" y="214"/>
                  <a:pt x="100" y="212"/>
                  <a:pt x="103" y="212"/>
                </a:cubicBezTo>
                <a:cubicBezTo>
                  <a:pt x="104" y="211"/>
                  <a:pt x="106" y="210"/>
                  <a:pt x="108" y="210"/>
                </a:cubicBezTo>
                <a:cubicBezTo>
                  <a:pt x="108" y="210"/>
                  <a:pt x="109" y="211"/>
                  <a:pt x="110" y="211"/>
                </a:cubicBezTo>
                <a:cubicBezTo>
                  <a:pt x="110" y="209"/>
                  <a:pt x="111" y="209"/>
                  <a:pt x="110" y="207"/>
                </a:cubicBezTo>
                <a:cubicBezTo>
                  <a:pt x="112" y="206"/>
                  <a:pt x="114" y="207"/>
                  <a:pt x="115" y="208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6" y="207"/>
                  <a:pt x="117" y="207"/>
                  <a:pt x="118" y="208"/>
                </a:cubicBezTo>
                <a:cubicBezTo>
                  <a:pt x="118" y="207"/>
                  <a:pt x="118" y="207"/>
                  <a:pt x="119" y="207"/>
                </a:cubicBezTo>
                <a:cubicBezTo>
                  <a:pt x="119" y="207"/>
                  <a:pt x="120" y="208"/>
                  <a:pt x="120" y="209"/>
                </a:cubicBezTo>
                <a:cubicBezTo>
                  <a:pt x="121" y="207"/>
                  <a:pt x="121" y="206"/>
                  <a:pt x="122" y="205"/>
                </a:cubicBezTo>
                <a:cubicBezTo>
                  <a:pt x="122" y="207"/>
                  <a:pt x="122" y="208"/>
                  <a:pt x="123" y="207"/>
                </a:cubicBezTo>
                <a:cubicBezTo>
                  <a:pt x="123" y="208"/>
                  <a:pt x="123" y="208"/>
                  <a:pt x="123" y="209"/>
                </a:cubicBezTo>
                <a:cubicBezTo>
                  <a:pt x="123" y="209"/>
                  <a:pt x="123" y="208"/>
                  <a:pt x="124" y="208"/>
                </a:cubicBezTo>
                <a:cubicBezTo>
                  <a:pt x="125" y="209"/>
                  <a:pt x="125" y="209"/>
                  <a:pt x="126" y="209"/>
                </a:cubicBezTo>
                <a:cubicBezTo>
                  <a:pt x="126" y="210"/>
                  <a:pt x="127" y="210"/>
                  <a:pt x="128" y="211"/>
                </a:cubicBezTo>
                <a:cubicBezTo>
                  <a:pt x="128" y="210"/>
                  <a:pt x="129" y="209"/>
                  <a:pt x="128" y="208"/>
                </a:cubicBezTo>
                <a:cubicBezTo>
                  <a:pt x="130" y="208"/>
                  <a:pt x="129" y="207"/>
                  <a:pt x="130" y="206"/>
                </a:cubicBezTo>
                <a:cubicBezTo>
                  <a:pt x="130" y="208"/>
                  <a:pt x="132" y="205"/>
                  <a:pt x="134" y="207"/>
                </a:cubicBezTo>
                <a:cubicBezTo>
                  <a:pt x="133" y="208"/>
                  <a:pt x="132" y="208"/>
                  <a:pt x="132" y="209"/>
                </a:cubicBezTo>
                <a:cubicBezTo>
                  <a:pt x="133" y="210"/>
                  <a:pt x="133" y="209"/>
                  <a:pt x="133" y="210"/>
                </a:cubicBezTo>
                <a:cubicBezTo>
                  <a:pt x="133" y="212"/>
                  <a:pt x="134" y="213"/>
                  <a:pt x="135" y="215"/>
                </a:cubicBezTo>
                <a:cubicBezTo>
                  <a:pt x="136" y="215"/>
                  <a:pt x="135" y="214"/>
                  <a:pt x="136" y="214"/>
                </a:cubicBezTo>
                <a:cubicBezTo>
                  <a:pt x="136" y="216"/>
                  <a:pt x="137" y="214"/>
                  <a:pt x="137" y="215"/>
                </a:cubicBezTo>
                <a:cubicBezTo>
                  <a:pt x="137" y="216"/>
                  <a:pt x="136" y="217"/>
                  <a:pt x="137" y="217"/>
                </a:cubicBezTo>
                <a:cubicBezTo>
                  <a:pt x="137" y="216"/>
                  <a:pt x="137" y="215"/>
                  <a:pt x="138" y="215"/>
                </a:cubicBezTo>
                <a:cubicBezTo>
                  <a:pt x="138" y="219"/>
                  <a:pt x="141" y="223"/>
                  <a:pt x="144" y="226"/>
                </a:cubicBezTo>
                <a:cubicBezTo>
                  <a:pt x="143" y="230"/>
                  <a:pt x="142" y="235"/>
                  <a:pt x="140" y="239"/>
                </a:cubicBezTo>
                <a:cubicBezTo>
                  <a:pt x="140" y="239"/>
                  <a:pt x="140" y="238"/>
                  <a:pt x="139" y="238"/>
                </a:cubicBezTo>
                <a:cubicBezTo>
                  <a:pt x="140" y="243"/>
                  <a:pt x="136" y="247"/>
                  <a:pt x="136" y="251"/>
                </a:cubicBezTo>
                <a:cubicBezTo>
                  <a:pt x="138" y="249"/>
                  <a:pt x="139" y="246"/>
                  <a:pt x="141" y="244"/>
                </a:cubicBezTo>
                <a:cubicBezTo>
                  <a:pt x="140" y="243"/>
                  <a:pt x="141" y="241"/>
                  <a:pt x="141" y="240"/>
                </a:cubicBezTo>
                <a:cubicBezTo>
                  <a:pt x="141" y="239"/>
                  <a:pt x="142" y="236"/>
                  <a:pt x="142" y="235"/>
                </a:cubicBezTo>
                <a:cubicBezTo>
                  <a:pt x="142" y="235"/>
                  <a:pt x="143" y="235"/>
                  <a:pt x="143" y="234"/>
                </a:cubicBezTo>
                <a:cubicBezTo>
                  <a:pt x="143" y="234"/>
                  <a:pt x="143" y="233"/>
                  <a:pt x="143" y="233"/>
                </a:cubicBezTo>
                <a:cubicBezTo>
                  <a:pt x="143" y="231"/>
                  <a:pt x="145" y="228"/>
                  <a:pt x="145" y="227"/>
                </a:cubicBezTo>
                <a:cubicBezTo>
                  <a:pt x="146" y="228"/>
                  <a:pt x="147" y="231"/>
                  <a:pt x="149" y="231"/>
                </a:cubicBezTo>
                <a:cubicBezTo>
                  <a:pt x="148" y="230"/>
                  <a:pt x="148" y="229"/>
                  <a:pt x="148" y="227"/>
                </a:cubicBezTo>
                <a:cubicBezTo>
                  <a:pt x="149" y="227"/>
                  <a:pt x="150" y="228"/>
                  <a:pt x="150" y="227"/>
                </a:cubicBezTo>
                <a:cubicBezTo>
                  <a:pt x="150" y="228"/>
                  <a:pt x="152" y="230"/>
                  <a:pt x="152" y="232"/>
                </a:cubicBezTo>
                <a:cubicBezTo>
                  <a:pt x="153" y="232"/>
                  <a:pt x="153" y="232"/>
                  <a:pt x="154" y="232"/>
                </a:cubicBezTo>
                <a:cubicBezTo>
                  <a:pt x="153" y="233"/>
                  <a:pt x="152" y="232"/>
                  <a:pt x="152" y="233"/>
                </a:cubicBezTo>
                <a:cubicBezTo>
                  <a:pt x="154" y="234"/>
                  <a:pt x="153" y="234"/>
                  <a:pt x="154" y="235"/>
                </a:cubicBezTo>
                <a:cubicBezTo>
                  <a:pt x="155" y="235"/>
                  <a:pt x="156" y="234"/>
                  <a:pt x="156" y="233"/>
                </a:cubicBezTo>
                <a:cubicBezTo>
                  <a:pt x="157" y="233"/>
                  <a:pt x="156" y="233"/>
                  <a:pt x="157" y="233"/>
                </a:cubicBezTo>
                <a:cubicBezTo>
                  <a:pt x="158" y="235"/>
                  <a:pt x="158" y="236"/>
                  <a:pt x="159" y="236"/>
                </a:cubicBezTo>
                <a:cubicBezTo>
                  <a:pt x="159" y="237"/>
                  <a:pt x="158" y="237"/>
                  <a:pt x="158" y="239"/>
                </a:cubicBezTo>
                <a:cubicBezTo>
                  <a:pt x="160" y="240"/>
                  <a:pt x="161" y="244"/>
                  <a:pt x="163" y="245"/>
                </a:cubicBezTo>
                <a:cubicBezTo>
                  <a:pt x="163" y="244"/>
                  <a:pt x="164" y="243"/>
                  <a:pt x="164" y="243"/>
                </a:cubicBezTo>
                <a:cubicBezTo>
                  <a:pt x="164" y="246"/>
                  <a:pt x="167" y="247"/>
                  <a:pt x="169" y="248"/>
                </a:cubicBezTo>
                <a:cubicBezTo>
                  <a:pt x="169" y="249"/>
                  <a:pt x="168" y="249"/>
                  <a:pt x="169" y="249"/>
                </a:cubicBezTo>
                <a:cubicBezTo>
                  <a:pt x="170" y="250"/>
                  <a:pt x="170" y="250"/>
                  <a:pt x="171" y="251"/>
                </a:cubicBezTo>
                <a:cubicBezTo>
                  <a:pt x="171" y="251"/>
                  <a:pt x="170" y="254"/>
                  <a:pt x="169" y="255"/>
                </a:cubicBezTo>
                <a:cubicBezTo>
                  <a:pt x="169" y="254"/>
                  <a:pt x="169" y="253"/>
                  <a:pt x="168" y="253"/>
                </a:cubicBezTo>
                <a:cubicBezTo>
                  <a:pt x="168" y="254"/>
                  <a:pt x="168" y="255"/>
                  <a:pt x="167" y="254"/>
                </a:cubicBezTo>
                <a:cubicBezTo>
                  <a:pt x="167" y="254"/>
                  <a:pt x="167" y="253"/>
                  <a:pt x="167" y="253"/>
                </a:cubicBezTo>
                <a:cubicBezTo>
                  <a:pt x="166" y="259"/>
                  <a:pt x="163" y="262"/>
                  <a:pt x="163" y="267"/>
                </a:cubicBezTo>
                <a:cubicBezTo>
                  <a:pt x="162" y="267"/>
                  <a:pt x="161" y="268"/>
                  <a:pt x="162" y="269"/>
                </a:cubicBezTo>
                <a:cubicBezTo>
                  <a:pt x="161" y="268"/>
                  <a:pt x="160" y="270"/>
                  <a:pt x="160" y="270"/>
                </a:cubicBezTo>
                <a:cubicBezTo>
                  <a:pt x="160" y="271"/>
                  <a:pt x="159" y="273"/>
                  <a:pt x="158" y="274"/>
                </a:cubicBezTo>
                <a:cubicBezTo>
                  <a:pt x="157" y="277"/>
                  <a:pt x="157" y="280"/>
                  <a:pt x="156" y="282"/>
                </a:cubicBezTo>
                <a:cubicBezTo>
                  <a:pt x="155" y="282"/>
                  <a:pt x="154" y="283"/>
                  <a:pt x="154" y="284"/>
                </a:cubicBezTo>
                <a:cubicBezTo>
                  <a:pt x="153" y="286"/>
                  <a:pt x="153" y="287"/>
                  <a:pt x="152" y="287"/>
                </a:cubicBezTo>
                <a:cubicBezTo>
                  <a:pt x="152" y="292"/>
                  <a:pt x="148" y="293"/>
                  <a:pt x="149" y="298"/>
                </a:cubicBezTo>
                <a:cubicBezTo>
                  <a:pt x="148" y="298"/>
                  <a:pt x="147" y="298"/>
                  <a:pt x="147" y="298"/>
                </a:cubicBezTo>
                <a:cubicBezTo>
                  <a:pt x="148" y="300"/>
                  <a:pt x="146" y="303"/>
                  <a:pt x="145" y="304"/>
                </a:cubicBezTo>
                <a:cubicBezTo>
                  <a:pt x="146" y="305"/>
                  <a:pt x="144" y="308"/>
                  <a:pt x="143" y="308"/>
                </a:cubicBezTo>
                <a:cubicBezTo>
                  <a:pt x="142" y="313"/>
                  <a:pt x="139" y="316"/>
                  <a:pt x="137" y="321"/>
                </a:cubicBezTo>
                <a:cubicBezTo>
                  <a:pt x="137" y="321"/>
                  <a:pt x="137" y="321"/>
                  <a:pt x="137" y="320"/>
                </a:cubicBezTo>
                <a:cubicBezTo>
                  <a:pt x="137" y="325"/>
                  <a:pt x="133" y="328"/>
                  <a:pt x="132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2"/>
                  <a:pt x="133" y="332"/>
                  <a:pt x="133" y="332"/>
                </a:cubicBezTo>
                <a:cubicBezTo>
                  <a:pt x="135" y="330"/>
                  <a:pt x="135" y="326"/>
                  <a:pt x="138" y="325"/>
                </a:cubicBezTo>
                <a:cubicBezTo>
                  <a:pt x="138" y="323"/>
                  <a:pt x="138" y="320"/>
                  <a:pt x="140" y="321"/>
                </a:cubicBezTo>
                <a:cubicBezTo>
                  <a:pt x="140" y="316"/>
                  <a:pt x="144" y="314"/>
                  <a:pt x="144" y="309"/>
                </a:cubicBezTo>
                <a:cubicBezTo>
                  <a:pt x="146" y="305"/>
                  <a:pt x="148" y="303"/>
                  <a:pt x="149" y="300"/>
                </a:cubicBezTo>
                <a:cubicBezTo>
                  <a:pt x="151" y="298"/>
                  <a:pt x="152" y="295"/>
                  <a:pt x="152" y="291"/>
                </a:cubicBezTo>
                <a:cubicBezTo>
                  <a:pt x="153" y="289"/>
                  <a:pt x="155" y="288"/>
                  <a:pt x="156" y="286"/>
                </a:cubicBezTo>
                <a:cubicBezTo>
                  <a:pt x="157" y="286"/>
                  <a:pt x="158" y="285"/>
                  <a:pt x="158" y="287"/>
                </a:cubicBezTo>
                <a:cubicBezTo>
                  <a:pt x="157" y="288"/>
                  <a:pt x="158" y="289"/>
                  <a:pt x="158" y="291"/>
                </a:cubicBezTo>
                <a:cubicBezTo>
                  <a:pt x="158" y="291"/>
                  <a:pt x="157" y="291"/>
                  <a:pt x="157" y="291"/>
                </a:cubicBezTo>
                <a:cubicBezTo>
                  <a:pt x="156" y="292"/>
                  <a:pt x="155" y="294"/>
                  <a:pt x="156" y="295"/>
                </a:cubicBezTo>
                <a:cubicBezTo>
                  <a:pt x="155" y="296"/>
                  <a:pt x="155" y="297"/>
                  <a:pt x="155" y="298"/>
                </a:cubicBezTo>
                <a:cubicBezTo>
                  <a:pt x="153" y="300"/>
                  <a:pt x="153" y="303"/>
                  <a:pt x="151" y="305"/>
                </a:cubicBezTo>
                <a:cubicBezTo>
                  <a:pt x="151" y="306"/>
                  <a:pt x="152" y="306"/>
                  <a:pt x="152" y="306"/>
                </a:cubicBezTo>
                <a:cubicBezTo>
                  <a:pt x="150" y="312"/>
                  <a:pt x="148" y="319"/>
                  <a:pt x="145" y="324"/>
                </a:cubicBezTo>
                <a:cubicBezTo>
                  <a:pt x="145" y="328"/>
                  <a:pt x="144" y="332"/>
                  <a:pt x="142" y="335"/>
                </a:cubicBezTo>
                <a:cubicBezTo>
                  <a:pt x="142" y="335"/>
                  <a:pt x="142" y="335"/>
                  <a:pt x="142" y="335"/>
                </a:cubicBezTo>
                <a:cubicBezTo>
                  <a:pt x="144" y="336"/>
                  <a:pt x="143" y="335"/>
                  <a:pt x="143" y="333"/>
                </a:cubicBezTo>
                <a:cubicBezTo>
                  <a:pt x="144" y="333"/>
                  <a:pt x="144" y="332"/>
                  <a:pt x="145" y="333"/>
                </a:cubicBezTo>
                <a:cubicBezTo>
                  <a:pt x="144" y="330"/>
                  <a:pt x="148" y="330"/>
                  <a:pt x="147" y="327"/>
                </a:cubicBezTo>
                <a:cubicBezTo>
                  <a:pt x="147" y="327"/>
                  <a:pt x="147" y="328"/>
                  <a:pt x="146" y="328"/>
                </a:cubicBezTo>
                <a:cubicBezTo>
                  <a:pt x="147" y="324"/>
                  <a:pt x="148" y="322"/>
                  <a:pt x="150" y="319"/>
                </a:cubicBezTo>
                <a:cubicBezTo>
                  <a:pt x="149" y="320"/>
                  <a:pt x="149" y="320"/>
                  <a:pt x="149" y="321"/>
                </a:cubicBezTo>
                <a:cubicBezTo>
                  <a:pt x="151" y="319"/>
                  <a:pt x="150" y="315"/>
                  <a:pt x="153" y="314"/>
                </a:cubicBezTo>
                <a:cubicBezTo>
                  <a:pt x="154" y="317"/>
                  <a:pt x="150" y="320"/>
                  <a:pt x="152" y="323"/>
                </a:cubicBezTo>
                <a:cubicBezTo>
                  <a:pt x="151" y="323"/>
                  <a:pt x="152" y="324"/>
                  <a:pt x="151" y="324"/>
                </a:cubicBezTo>
                <a:cubicBezTo>
                  <a:pt x="151" y="324"/>
                  <a:pt x="152" y="323"/>
                  <a:pt x="150" y="323"/>
                </a:cubicBezTo>
                <a:cubicBezTo>
                  <a:pt x="150" y="325"/>
                  <a:pt x="150" y="326"/>
                  <a:pt x="148" y="328"/>
                </a:cubicBezTo>
                <a:cubicBezTo>
                  <a:pt x="150" y="331"/>
                  <a:pt x="147" y="333"/>
                  <a:pt x="148" y="335"/>
                </a:cubicBezTo>
                <a:cubicBezTo>
                  <a:pt x="150" y="329"/>
                  <a:pt x="153" y="326"/>
                  <a:pt x="155" y="320"/>
                </a:cubicBezTo>
                <a:cubicBezTo>
                  <a:pt x="156" y="320"/>
                  <a:pt x="156" y="317"/>
                  <a:pt x="157" y="317"/>
                </a:cubicBezTo>
                <a:cubicBezTo>
                  <a:pt x="157" y="318"/>
                  <a:pt x="157" y="319"/>
                  <a:pt x="156" y="319"/>
                </a:cubicBezTo>
                <a:cubicBezTo>
                  <a:pt x="157" y="321"/>
                  <a:pt x="156" y="322"/>
                  <a:pt x="156" y="323"/>
                </a:cubicBezTo>
                <a:cubicBezTo>
                  <a:pt x="159" y="320"/>
                  <a:pt x="160" y="315"/>
                  <a:pt x="162" y="312"/>
                </a:cubicBezTo>
                <a:cubicBezTo>
                  <a:pt x="162" y="310"/>
                  <a:pt x="162" y="309"/>
                  <a:pt x="164" y="308"/>
                </a:cubicBezTo>
                <a:cubicBezTo>
                  <a:pt x="164" y="302"/>
                  <a:pt x="168" y="297"/>
                  <a:pt x="171" y="290"/>
                </a:cubicBezTo>
                <a:cubicBezTo>
                  <a:pt x="171" y="290"/>
                  <a:pt x="171" y="290"/>
                  <a:pt x="172" y="290"/>
                </a:cubicBezTo>
                <a:cubicBezTo>
                  <a:pt x="171" y="287"/>
                  <a:pt x="174" y="286"/>
                  <a:pt x="174" y="284"/>
                </a:cubicBezTo>
                <a:cubicBezTo>
                  <a:pt x="178" y="284"/>
                  <a:pt x="179" y="278"/>
                  <a:pt x="183" y="276"/>
                </a:cubicBezTo>
                <a:cubicBezTo>
                  <a:pt x="183" y="277"/>
                  <a:pt x="183" y="277"/>
                  <a:pt x="183" y="278"/>
                </a:cubicBezTo>
                <a:cubicBezTo>
                  <a:pt x="181" y="278"/>
                  <a:pt x="180" y="280"/>
                  <a:pt x="182" y="280"/>
                </a:cubicBezTo>
                <a:cubicBezTo>
                  <a:pt x="183" y="278"/>
                  <a:pt x="185" y="276"/>
                  <a:pt x="187" y="276"/>
                </a:cubicBezTo>
                <a:cubicBezTo>
                  <a:pt x="185" y="276"/>
                  <a:pt x="187" y="277"/>
                  <a:pt x="187" y="278"/>
                </a:cubicBezTo>
                <a:cubicBezTo>
                  <a:pt x="188" y="278"/>
                  <a:pt x="189" y="279"/>
                  <a:pt x="189" y="278"/>
                </a:cubicBezTo>
                <a:cubicBezTo>
                  <a:pt x="188" y="278"/>
                  <a:pt x="189" y="277"/>
                  <a:pt x="189" y="277"/>
                </a:cubicBezTo>
                <a:cubicBezTo>
                  <a:pt x="189" y="275"/>
                  <a:pt x="187" y="274"/>
                  <a:pt x="186" y="273"/>
                </a:cubicBezTo>
                <a:cubicBezTo>
                  <a:pt x="186" y="271"/>
                  <a:pt x="187" y="270"/>
                  <a:pt x="188" y="268"/>
                </a:cubicBezTo>
                <a:cubicBezTo>
                  <a:pt x="188" y="268"/>
                  <a:pt x="188" y="270"/>
                  <a:pt x="189" y="270"/>
                </a:cubicBezTo>
                <a:cubicBezTo>
                  <a:pt x="188" y="265"/>
                  <a:pt x="192" y="263"/>
                  <a:pt x="194" y="260"/>
                </a:cubicBezTo>
                <a:cubicBezTo>
                  <a:pt x="195" y="260"/>
                  <a:pt x="196" y="261"/>
                  <a:pt x="196" y="261"/>
                </a:cubicBezTo>
                <a:cubicBezTo>
                  <a:pt x="195" y="263"/>
                  <a:pt x="194" y="264"/>
                  <a:pt x="195" y="266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5" y="268"/>
                  <a:pt x="192" y="269"/>
                  <a:pt x="193" y="271"/>
                </a:cubicBezTo>
                <a:cubicBezTo>
                  <a:pt x="192" y="271"/>
                  <a:pt x="191" y="274"/>
                  <a:pt x="189" y="276"/>
                </a:cubicBezTo>
                <a:cubicBezTo>
                  <a:pt x="190" y="276"/>
                  <a:pt x="190" y="277"/>
                  <a:pt x="191" y="278"/>
                </a:cubicBezTo>
                <a:cubicBezTo>
                  <a:pt x="190" y="280"/>
                  <a:pt x="189" y="284"/>
                  <a:pt x="187" y="285"/>
                </a:cubicBezTo>
                <a:cubicBezTo>
                  <a:pt x="188" y="285"/>
                  <a:pt x="188" y="285"/>
                  <a:pt x="189" y="285"/>
                </a:cubicBezTo>
                <a:cubicBezTo>
                  <a:pt x="189" y="284"/>
                  <a:pt x="189" y="281"/>
                  <a:pt x="191" y="281"/>
                </a:cubicBezTo>
                <a:cubicBezTo>
                  <a:pt x="191" y="282"/>
                  <a:pt x="192" y="280"/>
                  <a:pt x="193" y="281"/>
                </a:cubicBezTo>
                <a:cubicBezTo>
                  <a:pt x="195" y="288"/>
                  <a:pt x="188" y="292"/>
                  <a:pt x="190" y="298"/>
                </a:cubicBezTo>
                <a:cubicBezTo>
                  <a:pt x="191" y="298"/>
                  <a:pt x="191" y="297"/>
                  <a:pt x="191" y="297"/>
                </a:cubicBezTo>
                <a:cubicBezTo>
                  <a:pt x="191" y="298"/>
                  <a:pt x="191" y="299"/>
                  <a:pt x="192" y="299"/>
                </a:cubicBezTo>
                <a:cubicBezTo>
                  <a:pt x="192" y="294"/>
                  <a:pt x="194" y="290"/>
                  <a:pt x="195" y="285"/>
                </a:cubicBezTo>
                <a:cubicBezTo>
                  <a:pt x="196" y="285"/>
                  <a:pt x="195" y="283"/>
                  <a:pt x="197" y="283"/>
                </a:cubicBezTo>
                <a:cubicBezTo>
                  <a:pt x="197" y="285"/>
                  <a:pt x="196" y="285"/>
                  <a:pt x="197" y="286"/>
                </a:cubicBezTo>
                <a:cubicBezTo>
                  <a:pt x="197" y="286"/>
                  <a:pt x="197" y="286"/>
                  <a:pt x="196" y="286"/>
                </a:cubicBezTo>
                <a:cubicBezTo>
                  <a:pt x="195" y="290"/>
                  <a:pt x="195" y="293"/>
                  <a:pt x="194" y="297"/>
                </a:cubicBezTo>
                <a:cubicBezTo>
                  <a:pt x="196" y="294"/>
                  <a:pt x="195" y="290"/>
                  <a:pt x="197" y="288"/>
                </a:cubicBezTo>
                <a:cubicBezTo>
                  <a:pt x="196" y="289"/>
                  <a:pt x="197" y="289"/>
                  <a:pt x="196" y="291"/>
                </a:cubicBezTo>
                <a:cubicBezTo>
                  <a:pt x="198" y="289"/>
                  <a:pt x="198" y="287"/>
                  <a:pt x="198" y="284"/>
                </a:cubicBezTo>
                <a:cubicBezTo>
                  <a:pt x="198" y="284"/>
                  <a:pt x="198" y="284"/>
                  <a:pt x="198" y="284"/>
                </a:cubicBezTo>
                <a:cubicBezTo>
                  <a:pt x="199" y="284"/>
                  <a:pt x="199" y="282"/>
                  <a:pt x="198" y="282"/>
                </a:cubicBezTo>
                <a:cubicBezTo>
                  <a:pt x="199" y="282"/>
                  <a:pt x="198" y="283"/>
                  <a:pt x="198" y="282"/>
                </a:cubicBezTo>
                <a:cubicBezTo>
                  <a:pt x="198" y="281"/>
                  <a:pt x="198" y="281"/>
                  <a:pt x="199" y="281"/>
                </a:cubicBezTo>
                <a:cubicBezTo>
                  <a:pt x="198" y="279"/>
                  <a:pt x="199" y="276"/>
                  <a:pt x="199" y="274"/>
                </a:cubicBezTo>
                <a:cubicBezTo>
                  <a:pt x="198" y="274"/>
                  <a:pt x="199" y="276"/>
                  <a:pt x="197" y="275"/>
                </a:cubicBezTo>
                <a:cubicBezTo>
                  <a:pt x="197" y="276"/>
                  <a:pt x="197" y="277"/>
                  <a:pt x="197" y="278"/>
                </a:cubicBezTo>
                <a:cubicBezTo>
                  <a:pt x="196" y="277"/>
                  <a:pt x="197" y="278"/>
                  <a:pt x="196" y="278"/>
                </a:cubicBezTo>
                <a:cubicBezTo>
                  <a:pt x="196" y="278"/>
                  <a:pt x="197" y="279"/>
                  <a:pt x="196" y="280"/>
                </a:cubicBezTo>
                <a:cubicBezTo>
                  <a:pt x="195" y="279"/>
                  <a:pt x="195" y="278"/>
                  <a:pt x="194" y="278"/>
                </a:cubicBezTo>
                <a:cubicBezTo>
                  <a:pt x="195" y="278"/>
                  <a:pt x="195" y="278"/>
                  <a:pt x="194" y="277"/>
                </a:cubicBezTo>
                <a:cubicBezTo>
                  <a:pt x="192" y="276"/>
                  <a:pt x="195" y="272"/>
                  <a:pt x="195" y="270"/>
                </a:cubicBezTo>
                <a:cubicBezTo>
                  <a:pt x="193" y="266"/>
                  <a:pt x="198" y="262"/>
                  <a:pt x="196" y="260"/>
                </a:cubicBezTo>
                <a:cubicBezTo>
                  <a:pt x="195" y="259"/>
                  <a:pt x="194" y="260"/>
                  <a:pt x="194" y="260"/>
                </a:cubicBezTo>
                <a:cubicBezTo>
                  <a:pt x="194" y="259"/>
                  <a:pt x="195" y="260"/>
                  <a:pt x="196" y="259"/>
                </a:cubicBezTo>
                <a:cubicBezTo>
                  <a:pt x="197" y="260"/>
                  <a:pt x="198" y="261"/>
                  <a:pt x="199" y="262"/>
                </a:cubicBezTo>
                <a:cubicBezTo>
                  <a:pt x="199" y="262"/>
                  <a:pt x="200" y="262"/>
                  <a:pt x="201" y="263"/>
                </a:cubicBezTo>
                <a:cubicBezTo>
                  <a:pt x="201" y="262"/>
                  <a:pt x="200" y="261"/>
                  <a:pt x="200" y="260"/>
                </a:cubicBezTo>
                <a:cubicBezTo>
                  <a:pt x="202" y="261"/>
                  <a:pt x="203" y="261"/>
                  <a:pt x="204" y="263"/>
                </a:cubicBezTo>
                <a:cubicBezTo>
                  <a:pt x="203" y="263"/>
                  <a:pt x="203" y="263"/>
                  <a:pt x="203" y="264"/>
                </a:cubicBezTo>
                <a:cubicBezTo>
                  <a:pt x="205" y="265"/>
                  <a:pt x="206" y="266"/>
                  <a:pt x="208" y="268"/>
                </a:cubicBezTo>
                <a:cubicBezTo>
                  <a:pt x="208" y="266"/>
                  <a:pt x="209" y="264"/>
                  <a:pt x="210" y="263"/>
                </a:cubicBezTo>
                <a:cubicBezTo>
                  <a:pt x="210" y="264"/>
                  <a:pt x="211" y="263"/>
                  <a:pt x="211" y="264"/>
                </a:cubicBezTo>
                <a:cubicBezTo>
                  <a:pt x="211" y="264"/>
                  <a:pt x="212" y="264"/>
                  <a:pt x="212" y="264"/>
                </a:cubicBezTo>
                <a:cubicBezTo>
                  <a:pt x="211" y="265"/>
                  <a:pt x="210" y="266"/>
                  <a:pt x="211" y="265"/>
                </a:cubicBezTo>
                <a:cubicBezTo>
                  <a:pt x="210" y="267"/>
                  <a:pt x="213" y="272"/>
                  <a:pt x="210" y="273"/>
                </a:cubicBezTo>
                <a:cubicBezTo>
                  <a:pt x="211" y="273"/>
                  <a:pt x="209" y="275"/>
                  <a:pt x="210" y="275"/>
                </a:cubicBezTo>
                <a:cubicBezTo>
                  <a:pt x="211" y="274"/>
                  <a:pt x="211" y="273"/>
                  <a:pt x="212" y="273"/>
                </a:cubicBezTo>
                <a:cubicBezTo>
                  <a:pt x="213" y="274"/>
                  <a:pt x="213" y="276"/>
                  <a:pt x="213" y="278"/>
                </a:cubicBezTo>
                <a:cubicBezTo>
                  <a:pt x="215" y="279"/>
                  <a:pt x="214" y="283"/>
                  <a:pt x="216" y="285"/>
                </a:cubicBezTo>
                <a:cubicBezTo>
                  <a:pt x="217" y="283"/>
                  <a:pt x="215" y="282"/>
                  <a:pt x="216" y="280"/>
                </a:cubicBezTo>
                <a:cubicBezTo>
                  <a:pt x="216" y="282"/>
                  <a:pt x="217" y="287"/>
                  <a:pt x="218" y="286"/>
                </a:cubicBezTo>
                <a:cubicBezTo>
                  <a:pt x="217" y="284"/>
                  <a:pt x="216" y="275"/>
                  <a:pt x="214" y="272"/>
                </a:cubicBezTo>
                <a:cubicBezTo>
                  <a:pt x="215" y="271"/>
                  <a:pt x="214" y="269"/>
                  <a:pt x="216" y="269"/>
                </a:cubicBezTo>
                <a:cubicBezTo>
                  <a:pt x="217" y="269"/>
                  <a:pt x="217" y="269"/>
                  <a:pt x="217" y="270"/>
                </a:cubicBezTo>
                <a:cubicBezTo>
                  <a:pt x="219" y="270"/>
                  <a:pt x="218" y="270"/>
                  <a:pt x="219" y="271"/>
                </a:cubicBezTo>
                <a:cubicBezTo>
                  <a:pt x="219" y="268"/>
                  <a:pt x="218" y="269"/>
                  <a:pt x="218" y="267"/>
                </a:cubicBezTo>
                <a:cubicBezTo>
                  <a:pt x="219" y="267"/>
                  <a:pt x="219" y="266"/>
                  <a:pt x="220" y="266"/>
                </a:cubicBezTo>
                <a:cubicBezTo>
                  <a:pt x="219" y="265"/>
                  <a:pt x="221" y="263"/>
                  <a:pt x="223" y="263"/>
                </a:cubicBezTo>
                <a:cubicBezTo>
                  <a:pt x="224" y="265"/>
                  <a:pt x="223" y="268"/>
                  <a:pt x="225" y="269"/>
                </a:cubicBezTo>
                <a:cubicBezTo>
                  <a:pt x="225" y="269"/>
                  <a:pt x="225" y="267"/>
                  <a:pt x="225" y="266"/>
                </a:cubicBezTo>
                <a:cubicBezTo>
                  <a:pt x="229" y="265"/>
                  <a:pt x="228" y="270"/>
                  <a:pt x="230" y="271"/>
                </a:cubicBezTo>
                <a:cubicBezTo>
                  <a:pt x="231" y="270"/>
                  <a:pt x="230" y="268"/>
                  <a:pt x="232" y="268"/>
                </a:cubicBezTo>
                <a:cubicBezTo>
                  <a:pt x="233" y="269"/>
                  <a:pt x="232" y="270"/>
                  <a:pt x="232" y="271"/>
                </a:cubicBezTo>
                <a:cubicBezTo>
                  <a:pt x="232" y="271"/>
                  <a:pt x="233" y="271"/>
                  <a:pt x="233" y="271"/>
                </a:cubicBezTo>
                <a:cubicBezTo>
                  <a:pt x="233" y="272"/>
                  <a:pt x="233" y="272"/>
                  <a:pt x="233" y="273"/>
                </a:cubicBezTo>
                <a:cubicBezTo>
                  <a:pt x="234" y="275"/>
                  <a:pt x="236" y="275"/>
                  <a:pt x="235" y="276"/>
                </a:cubicBezTo>
                <a:cubicBezTo>
                  <a:pt x="236" y="276"/>
                  <a:pt x="235" y="277"/>
                  <a:pt x="236" y="278"/>
                </a:cubicBezTo>
                <a:cubicBezTo>
                  <a:pt x="236" y="279"/>
                  <a:pt x="238" y="280"/>
                  <a:pt x="238" y="281"/>
                </a:cubicBezTo>
                <a:cubicBezTo>
                  <a:pt x="239" y="281"/>
                  <a:pt x="238" y="282"/>
                  <a:pt x="239" y="282"/>
                </a:cubicBezTo>
                <a:cubicBezTo>
                  <a:pt x="239" y="279"/>
                  <a:pt x="236" y="276"/>
                  <a:pt x="235" y="274"/>
                </a:cubicBezTo>
                <a:cubicBezTo>
                  <a:pt x="236" y="274"/>
                  <a:pt x="236" y="275"/>
                  <a:pt x="237" y="274"/>
                </a:cubicBezTo>
                <a:cubicBezTo>
                  <a:pt x="236" y="274"/>
                  <a:pt x="235" y="273"/>
                  <a:pt x="236" y="272"/>
                </a:cubicBezTo>
                <a:cubicBezTo>
                  <a:pt x="238" y="274"/>
                  <a:pt x="240" y="276"/>
                  <a:pt x="239" y="279"/>
                </a:cubicBezTo>
                <a:cubicBezTo>
                  <a:pt x="239" y="279"/>
                  <a:pt x="239" y="278"/>
                  <a:pt x="238" y="279"/>
                </a:cubicBezTo>
                <a:cubicBezTo>
                  <a:pt x="239" y="279"/>
                  <a:pt x="239" y="281"/>
                  <a:pt x="240" y="281"/>
                </a:cubicBezTo>
                <a:cubicBezTo>
                  <a:pt x="239" y="282"/>
                  <a:pt x="238" y="282"/>
                  <a:pt x="239" y="283"/>
                </a:cubicBezTo>
                <a:cubicBezTo>
                  <a:pt x="240" y="283"/>
                  <a:pt x="239" y="281"/>
                  <a:pt x="241" y="282"/>
                </a:cubicBezTo>
                <a:cubicBezTo>
                  <a:pt x="240" y="283"/>
                  <a:pt x="242" y="283"/>
                  <a:pt x="242" y="284"/>
                </a:cubicBezTo>
                <a:cubicBezTo>
                  <a:pt x="242" y="283"/>
                  <a:pt x="243" y="283"/>
                  <a:pt x="243" y="282"/>
                </a:cubicBezTo>
                <a:cubicBezTo>
                  <a:pt x="243" y="282"/>
                  <a:pt x="242" y="281"/>
                  <a:pt x="243" y="280"/>
                </a:cubicBezTo>
                <a:cubicBezTo>
                  <a:pt x="244" y="282"/>
                  <a:pt x="244" y="283"/>
                  <a:pt x="246" y="285"/>
                </a:cubicBezTo>
                <a:cubicBezTo>
                  <a:pt x="246" y="285"/>
                  <a:pt x="246" y="286"/>
                  <a:pt x="246" y="287"/>
                </a:cubicBezTo>
                <a:cubicBezTo>
                  <a:pt x="245" y="286"/>
                  <a:pt x="244" y="289"/>
                  <a:pt x="245" y="290"/>
                </a:cubicBezTo>
                <a:cubicBezTo>
                  <a:pt x="245" y="289"/>
                  <a:pt x="246" y="290"/>
                  <a:pt x="247" y="289"/>
                </a:cubicBezTo>
                <a:cubicBezTo>
                  <a:pt x="246" y="288"/>
                  <a:pt x="246" y="286"/>
                  <a:pt x="247" y="286"/>
                </a:cubicBezTo>
                <a:cubicBezTo>
                  <a:pt x="249" y="286"/>
                  <a:pt x="250" y="288"/>
                  <a:pt x="250" y="289"/>
                </a:cubicBezTo>
                <a:cubicBezTo>
                  <a:pt x="250" y="288"/>
                  <a:pt x="251" y="289"/>
                  <a:pt x="252" y="289"/>
                </a:cubicBezTo>
                <a:cubicBezTo>
                  <a:pt x="253" y="286"/>
                  <a:pt x="250" y="285"/>
                  <a:pt x="250" y="281"/>
                </a:cubicBezTo>
                <a:cubicBezTo>
                  <a:pt x="251" y="281"/>
                  <a:pt x="253" y="281"/>
                  <a:pt x="253" y="282"/>
                </a:cubicBezTo>
                <a:cubicBezTo>
                  <a:pt x="255" y="282"/>
                  <a:pt x="255" y="285"/>
                  <a:pt x="257" y="285"/>
                </a:cubicBezTo>
                <a:cubicBezTo>
                  <a:pt x="256" y="282"/>
                  <a:pt x="252" y="281"/>
                  <a:pt x="253" y="278"/>
                </a:cubicBezTo>
                <a:cubicBezTo>
                  <a:pt x="251" y="278"/>
                  <a:pt x="251" y="276"/>
                  <a:pt x="250" y="276"/>
                </a:cubicBezTo>
                <a:cubicBezTo>
                  <a:pt x="249" y="275"/>
                  <a:pt x="250" y="274"/>
                  <a:pt x="250" y="273"/>
                </a:cubicBezTo>
                <a:cubicBezTo>
                  <a:pt x="249" y="274"/>
                  <a:pt x="248" y="274"/>
                  <a:pt x="248" y="275"/>
                </a:cubicBezTo>
                <a:cubicBezTo>
                  <a:pt x="247" y="274"/>
                  <a:pt x="246" y="273"/>
                  <a:pt x="246" y="272"/>
                </a:cubicBezTo>
                <a:cubicBezTo>
                  <a:pt x="245" y="272"/>
                  <a:pt x="244" y="272"/>
                  <a:pt x="244" y="273"/>
                </a:cubicBezTo>
                <a:cubicBezTo>
                  <a:pt x="244" y="272"/>
                  <a:pt x="243" y="270"/>
                  <a:pt x="245" y="270"/>
                </a:cubicBezTo>
                <a:cubicBezTo>
                  <a:pt x="246" y="274"/>
                  <a:pt x="253" y="271"/>
                  <a:pt x="252" y="277"/>
                </a:cubicBezTo>
                <a:cubicBezTo>
                  <a:pt x="253" y="277"/>
                  <a:pt x="253" y="276"/>
                  <a:pt x="255" y="276"/>
                </a:cubicBezTo>
                <a:cubicBezTo>
                  <a:pt x="255" y="272"/>
                  <a:pt x="252" y="271"/>
                  <a:pt x="251" y="267"/>
                </a:cubicBezTo>
                <a:cubicBezTo>
                  <a:pt x="251" y="267"/>
                  <a:pt x="250" y="266"/>
                  <a:pt x="251" y="265"/>
                </a:cubicBezTo>
                <a:cubicBezTo>
                  <a:pt x="251" y="267"/>
                  <a:pt x="253" y="269"/>
                  <a:pt x="253" y="267"/>
                </a:cubicBezTo>
                <a:cubicBezTo>
                  <a:pt x="253" y="268"/>
                  <a:pt x="254" y="268"/>
                  <a:pt x="254" y="268"/>
                </a:cubicBezTo>
                <a:cubicBezTo>
                  <a:pt x="255" y="267"/>
                  <a:pt x="253" y="264"/>
                  <a:pt x="255" y="263"/>
                </a:cubicBezTo>
                <a:cubicBezTo>
                  <a:pt x="255" y="265"/>
                  <a:pt x="258" y="267"/>
                  <a:pt x="258" y="270"/>
                </a:cubicBezTo>
                <a:cubicBezTo>
                  <a:pt x="258" y="270"/>
                  <a:pt x="259" y="270"/>
                  <a:pt x="259" y="270"/>
                </a:cubicBezTo>
                <a:cubicBezTo>
                  <a:pt x="260" y="271"/>
                  <a:pt x="259" y="272"/>
                  <a:pt x="258" y="272"/>
                </a:cubicBezTo>
                <a:cubicBezTo>
                  <a:pt x="257" y="272"/>
                  <a:pt x="257" y="270"/>
                  <a:pt x="256" y="270"/>
                </a:cubicBezTo>
                <a:cubicBezTo>
                  <a:pt x="256" y="270"/>
                  <a:pt x="255" y="270"/>
                  <a:pt x="255" y="270"/>
                </a:cubicBezTo>
                <a:cubicBezTo>
                  <a:pt x="256" y="271"/>
                  <a:pt x="257" y="273"/>
                  <a:pt x="257" y="275"/>
                </a:cubicBezTo>
                <a:cubicBezTo>
                  <a:pt x="257" y="276"/>
                  <a:pt x="256" y="276"/>
                  <a:pt x="257" y="277"/>
                </a:cubicBezTo>
                <a:cubicBezTo>
                  <a:pt x="259" y="277"/>
                  <a:pt x="257" y="275"/>
                  <a:pt x="259" y="276"/>
                </a:cubicBezTo>
                <a:cubicBezTo>
                  <a:pt x="259" y="275"/>
                  <a:pt x="258" y="275"/>
                  <a:pt x="258" y="274"/>
                </a:cubicBezTo>
                <a:cubicBezTo>
                  <a:pt x="259" y="274"/>
                  <a:pt x="259" y="272"/>
                  <a:pt x="260" y="272"/>
                </a:cubicBezTo>
                <a:cubicBezTo>
                  <a:pt x="260" y="272"/>
                  <a:pt x="261" y="272"/>
                  <a:pt x="261" y="273"/>
                </a:cubicBezTo>
                <a:cubicBezTo>
                  <a:pt x="261" y="274"/>
                  <a:pt x="261" y="274"/>
                  <a:pt x="261" y="276"/>
                </a:cubicBezTo>
                <a:cubicBezTo>
                  <a:pt x="262" y="276"/>
                  <a:pt x="262" y="275"/>
                  <a:pt x="262" y="275"/>
                </a:cubicBezTo>
                <a:cubicBezTo>
                  <a:pt x="263" y="277"/>
                  <a:pt x="266" y="278"/>
                  <a:pt x="265" y="280"/>
                </a:cubicBezTo>
                <a:cubicBezTo>
                  <a:pt x="268" y="280"/>
                  <a:pt x="268" y="285"/>
                  <a:pt x="270" y="286"/>
                </a:cubicBezTo>
                <a:cubicBezTo>
                  <a:pt x="270" y="284"/>
                  <a:pt x="268" y="283"/>
                  <a:pt x="269" y="282"/>
                </a:cubicBezTo>
                <a:cubicBezTo>
                  <a:pt x="267" y="282"/>
                  <a:pt x="267" y="280"/>
                  <a:pt x="267" y="279"/>
                </a:cubicBezTo>
                <a:cubicBezTo>
                  <a:pt x="269" y="281"/>
                  <a:pt x="270" y="284"/>
                  <a:pt x="272" y="285"/>
                </a:cubicBezTo>
                <a:cubicBezTo>
                  <a:pt x="272" y="284"/>
                  <a:pt x="272" y="284"/>
                  <a:pt x="272" y="283"/>
                </a:cubicBezTo>
                <a:cubicBezTo>
                  <a:pt x="273" y="283"/>
                  <a:pt x="273" y="282"/>
                  <a:pt x="274" y="283"/>
                </a:cubicBezTo>
                <a:cubicBezTo>
                  <a:pt x="274" y="281"/>
                  <a:pt x="272" y="279"/>
                  <a:pt x="274" y="278"/>
                </a:cubicBezTo>
                <a:cubicBezTo>
                  <a:pt x="272" y="279"/>
                  <a:pt x="272" y="275"/>
                  <a:pt x="271" y="275"/>
                </a:cubicBezTo>
                <a:cubicBezTo>
                  <a:pt x="271" y="275"/>
                  <a:pt x="272" y="274"/>
                  <a:pt x="272" y="274"/>
                </a:cubicBezTo>
                <a:cubicBezTo>
                  <a:pt x="272" y="276"/>
                  <a:pt x="274" y="278"/>
                  <a:pt x="275" y="279"/>
                </a:cubicBezTo>
                <a:cubicBezTo>
                  <a:pt x="275" y="279"/>
                  <a:pt x="274" y="279"/>
                  <a:pt x="275" y="280"/>
                </a:cubicBezTo>
                <a:cubicBezTo>
                  <a:pt x="276" y="280"/>
                  <a:pt x="276" y="278"/>
                  <a:pt x="276" y="278"/>
                </a:cubicBezTo>
                <a:cubicBezTo>
                  <a:pt x="277" y="281"/>
                  <a:pt x="280" y="282"/>
                  <a:pt x="280" y="285"/>
                </a:cubicBezTo>
                <a:cubicBezTo>
                  <a:pt x="279" y="284"/>
                  <a:pt x="277" y="286"/>
                  <a:pt x="275" y="286"/>
                </a:cubicBezTo>
                <a:cubicBezTo>
                  <a:pt x="275" y="288"/>
                  <a:pt x="275" y="289"/>
                  <a:pt x="274" y="290"/>
                </a:cubicBezTo>
                <a:cubicBezTo>
                  <a:pt x="275" y="291"/>
                  <a:pt x="275" y="293"/>
                  <a:pt x="275" y="294"/>
                </a:cubicBezTo>
                <a:cubicBezTo>
                  <a:pt x="275" y="297"/>
                  <a:pt x="272" y="302"/>
                  <a:pt x="268" y="303"/>
                </a:cubicBezTo>
                <a:cubicBezTo>
                  <a:pt x="264" y="303"/>
                  <a:pt x="262" y="303"/>
                  <a:pt x="261" y="300"/>
                </a:cubicBezTo>
                <a:cubicBezTo>
                  <a:pt x="260" y="302"/>
                  <a:pt x="259" y="307"/>
                  <a:pt x="261" y="308"/>
                </a:cubicBezTo>
                <a:cubicBezTo>
                  <a:pt x="261" y="308"/>
                  <a:pt x="261" y="307"/>
                  <a:pt x="262" y="307"/>
                </a:cubicBezTo>
                <a:cubicBezTo>
                  <a:pt x="262" y="308"/>
                  <a:pt x="262" y="308"/>
                  <a:pt x="262" y="308"/>
                </a:cubicBezTo>
                <a:cubicBezTo>
                  <a:pt x="260" y="309"/>
                  <a:pt x="260" y="311"/>
                  <a:pt x="257" y="311"/>
                </a:cubicBezTo>
                <a:cubicBezTo>
                  <a:pt x="256" y="314"/>
                  <a:pt x="252" y="313"/>
                  <a:pt x="252" y="317"/>
                </a:cubicBezTo>
                <a:cubicBezTo>
                  <a:pt x="253" y="319"/>
                  <a:pt x="255" y="317"/>
                  <a:pt x="257" y="318"/>
                </a:cubicBezTo>
                <a:cubicBezTo>
                  <a:pt x="258" y="312"/>
                  <a:pt x="263" y="311"/>
                  <a:pt x="265" y="307"/>
                </a:cubicBezTo>
                <a:cubicBezTo>
                  <a:pt x="269" y="307"/>
                  <a:pt x="274" y="306"/>
                  <a:pt x="277" y="307"/>
                </a:cubicBezTo>
                <a:cubicBezTo>
                  <a:pt x="277" y="306"/>
                  <a:pt x="277" y="305"/>
                  <a:pt x="277" y="305"/>
                </a:cubicBezTo>
                <a:cubicBezTo>
                  <a:pt x="277" y="306"/>
                  <a:pt x="278" y="306"/>
                  <a:pt x="278" y="306"/>
                </a:cubicBezTo>
                <a:cubicBezTo>
                  <a:pt x="279" y="305"/>
                  <a:pt x="278" y="304"/>
                  <a:pt x="278" y="304"/>
                </a:cubicBezTo>
                <a:cubicBezTo>
                  <a:pt x="279" y="304"/>
                  <a:pt x="279" y="305"/>
                  <a:pt x="279" y="305"/>
                </a:cubicBezTo>
                <a:cubicBezTo>
                  <a:pt x="280" y="304"/>
                  <a:pt x="279" y="302"/>
                  <a:pt x="280" y="300"/>
                </a:cubicBezTo>
                <a:cubicBezTo>
                  <a:pt x="278" y="299"/>
                  <a:pt x="277" y="295"/>
                  <a:pt x="281" y="295"/>
                </a:cubicBezTo>
                <a:cubicBezTo>
                  <a:pt x="279" y="292"/>
                  <a:pt x="280" y="289"/>
                  <a:pt x="281" y="286"/>
                </a:cubicBezTo>
                <a:cubicBezTo>
                  <a:pt x="281" y="288"/>
                  <a:pt x="283" y="289"/>
                  <a:pt x="282" y="291"/>
                </a:cubicBezTo>
                <a:cubicBezTo>
                  <a:pt x="284" y="292"/>
                  <a:pt x="286" y="297"/>
                  <a:pt x="285" y="300"/>
                </a:cubicBezTo>
                <a:cubicBezTo>
                  <a:pt x="284" y="299"/>
                  <a:pt x="284" y="299"/>
                  <a:pt x="283" y="299"/>
                </a:cubicBezTo>
                <a:cubicBezTo>
                  <a:pt x="283" y="303"/>
                  <a:pt x="285" y="305"/>
                  <a:pt x="288" y="306"/>
                </a:cubicBezTo>
                <a:cubicBezTo>
                  <a:pt x="288" y="306"/>
                  <a:pt x="288" y="306"/>
                  <a:pt x="288" y="306"/>
                </a:cubicBezTo>
                <a:cubicBezTo>
                  <a:pt x="290" y="306"/>
                  <a:pt x="291" y="306"/>
                  <a:pt x="291" y="305"/>
                </a:cubicBezTo>
                <a:cubicBezTo>
                  <a:pt x="291" y="305"/>
                  <a:pt x="291" y="306"/>
                  <a:pt x="291" y="306"/>
                </a:cubicBezTo>
                <a:cubicBezTo>
                  <a:pt x="292" y="306"/>
                  <a:pt x="291" y="305"/>
                  <a:pt x="292" y="305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3" y="306"/>
                  <a:pt x="293" y="304"/>
                  <a:pt x="293" y="304"/>
                </a:cubicBezTo>
                <a:cubicBezTo>
                  <a:pt x="295" y="303"/>
                  <a:pt x="297" y="305"/>
                  <a:pt x="299" y="305"/>
                </a:cubicBezTo>
                <a:cubicBezTo>
                  <a:pt x="299" y="306"/>
                  <a:pt x="299" y="306"/>
                  <a:pt x="299" y="306"/>
                </a:cubicBezTo>
                <a:cubicBezTo>
                  <a:pt x="304" y="306"/>
                  <a:pt x="307" y="309"/>
                  <a:pt x="310" y="312"/>
                </a:cubicBezTo>
                <a:cubicBezTo>
                  <a:pt x="311" y="311"/>
                  <a:pt x="312" y="310"/>
                  <a:pt x="313" y="309"/>
                </a:cubicBezTo>
                <a:cubicBezTo>
                  <a:pt x="313" y="310"/>
                  <a:pt x="313" y="310"/>
                  <a:pt x="313" y="310"/>
                </a:cubicBezTo>
                <a:cubicBezTo>
                  <a:pt x="314" y="307"/>
                  <a:pt x="311" y="305"/>
                  <a:pt x="311" y="303"/>
                </a:cubicBezTo>
                <a:cubicBezTo>
                  <a:pt x="314" y="309"/>
                  <a:pt x="324" y="309"/>
                  <a:pt x="330" y="310"/>
                </a:cubicBezTo>
                <a:cubicBezTo>
                  <a:pt x="329" y="310"/>
                  <a:pt x="327" y="310"/>
                  <a:pt x="328" y="312"/>
                </a:cubicBezTo>
                <a:cubicBezTo>
                  <a:pt x="329" y="311"/>
                  <a:pt x="330" y="311"/>
                  <a:pt x="331" y="310"/>
                </a:cubicBezTo>
                <a:cubicBezTo>
                  <a:pt x="331" y="309"/>
                  <a:pt x="332" y="309"/>
                  <a:pt x="333" y="308"/>
                </a:cubicBezTo>
                <a:cubicBezTo>
                  <a:pt x="333" y="306"/>
                  <a:pt x="335" y="306"/>
                  <a:pt x="336" y="304"/>
                </a:cubicBezTo>
                <a:cubicBezTo>
                  <a:pt x="335" y="304"/>
                  <a:pt x="335" y="302"/>
                  <a:pt x="336" y="303"/>
                </a:cubicBezTo>
                <a:cubicBezTo>
                  <a:pt x="337" y="303"/>
                  <a:pt x="336" y="304"/>
                  <a:pt x="336" y="305"/>
                </a:cubicBezTo>
                <a:cubicBezTo>
                  <a:pt x="340" y="305"/>
                  <a:pt x="338" y="301"/>
                  <a:pt x="336" y="302"/>
                </a:cubicBezTo>
                <a:cubicBezTo>
                  <a:pt x="336" y="302"/>
                  <a:pt x="336" y="301"/>
                  <a:pt x="336" y="301"/>
                </a:cubicBezTo>
                <a:cubicBezTo>
                  <a:pt x="337" y="300"/>
                  <a:pt x="339" y="299"/>
                  <a:pt x="339" y="298"/>
                </a:cubicBezTo>
                <a:cubicBezTo>
                  <a:pt x="335" y="303"/>
                  <a:pt x="333" y="294"/>
                  <a:pt x="337" y="293"/>
                </a:cubicBezTo>
                <a:cubicBezTo>
                  <a:pt x="337" y="293"/>
                  <a:pt x="337" y="293"/>
                  <a:pt x="337" y="292"/>
                </a:cubicBezTo>
                <a:cubicBezTo>
                  <a:pt x="338" y="292"/>
                  <a:pt x="338" y="291"/>
                  <a:pt x="339" y="292"/>
                </a:cubicBezTo>
                <a:cubicBezTo>
                  <a:pt x="340" y="292"/>
                  <a:pt x="339" y="293"/>
                  <a:pt x="340" y="293"/>
                </a:cubicBezTo>
                <a:cubicBezTo>
                  <a:pt x="341" y="291"/>
                  <a:pt x="343" y="291"/>
                  <a:pt x="343" y="290"/>
                </a:cubicBezTo>
                <a:cubicBezTo>
                  <a:pt x="343" y="290"/>
                  <a:pt x="343" y="291"/>
                  <a:pt x="343" y="291"/>
                </a:cubicBezTo>
                <a:cubicBezTo>
                  <a:pt x="343" y="290"/>
                  <a:pt x="343" y="290"/>
                  <a:pt x="343" y="290"/>
                </a:cubicBezTo>
                <a:cubicBezTo>
                  <a:pt x="345" y="290"/>
                  <a:pt x="347" y="288"/>
                  <a:pt x="346" y="287"/>
                </a:cubicBezTo>
                <a:cubicBezTo>
                  <a:pt x="345" y="288"/>
                  <a:pt x="343" y="288"/>
                  <a:pt x="342" y="290"/>
                </a:cubicBezTo>
                <a:cubicBezTo>
                  <a:pt x="341" y="289"/>
                  <a:pt x="340" y="291"/>
                  <a:pt x="339" y="291"/>
                </a:cubicBezTo>
                <a:cubicBezTo>
                  <a:pt x="340" y="289"/>
                  <a:pt x="342" y="288"/>
                  <a:pt x="342" y="286"/>
                </a:cubicBezTo>
                <a:cubicBezTo>
                  <a:pt x="342" y="287"/>
                  <a:pt x="341" y="287"/>
                  <a:pt x="341" y="287"/>
                </a:cubicBezTo>
                <a:cubicBezTo>
                  <a:pt x="340" y="286"/>
                  <a:pt x="341" y="285"/>
                  <a:pt x="340" y="285"/>
                </a:cubicBezTo>
                <a:cubicBezTo>
                  <a:pt x="340" y="286"/>
                  <a:pt x="340" y="286"/>
                  <a:pt x="340" y="288"/>
                </a:cubicBezTo>
                <a:cubicBezTo>
                  <a:pt x="338" y="288"/>
                  <a:pt x="338" y="291"/>
                  <a:pt x="336" y="291"/>
                </a:cubicBezTo>
                <a:cubicBezTo>
                  <a:pt x="335" y="290"/>
                  <a:pt x="333" y="288"/>
                  <a:pt x="334" y="290"/>
                </a:cubicBezTo>
                <a:cubicBezTo>
                  <a:pt x="334" y="290"/>
                  <a:pt x="333" y="290"/>
                  <a:pt x="333" y="290"/>
                </a:cubicBezTo>
                <a:cubicBezTo>
                  <a:pt x="332" y="286"/>
                  <a:pt x="331" y="284"/>
                  <a:pt x="331" y="281"/>
                </a:cubicBezTo>
                <a:cubicBezTo>
                  <a:pt x="333" y="280"/>
                  <a:pt x="334" y="281"/>
                  <a:pt x="335" y="282"/>
                </a:cubicBezTo>
                <a:cubicBezTo>
                  <a:pt x="339" y="282"/>
                  <a:pt x="341" y="281"/>
                  <a:pt x="344" y="281"/>
                </a:cubicBezTo>
                <a:cubicBezTo>
                  <a:pt x="345" y="283"/>
                  <a:pt x="347" y="281"/>
                  <a:pt x="348" y="282"/>
                </a:cubicBezTo>
                <a:cubicBezTo>
                  <a:pt x="348" y="284"/>
                  <a:pt x="347" y="284"/>
                  <a:pt x="346" y="285"/>
                </a:cubicBezTo>
                <a:cubicBezTo>
                  <a:pt x="348" y="285"/>
                  <a:pt x="348" y="285"/>
                  <a:pt x="347" y="286"/>
                </a:cubicBezTo>
                <a:cubicBezTo>
                  <a:pt x="348" y="285"/>
                  <a:pt x="349" y="285"/>
                  <a:pt x="350" y="284"/>
                </a:cubicBezTo>
                <a:cubicBezTo>
                  <a:pt x="349" y="283"/>
                  <a:pt x="348" y="284"/>
                  <a:pt x="348" y="282"/>
                </a:cubicBezTo>
                <a:cubicBezTo>
                  <a:pt x="349" y="283"/>
                  <a:pt x="349" y="282"/>
                  <a:pt x="350" y="281"/>
                </a:cubicBezTo>
                <a:cubicBezTo>
                  <a:pt x="351" y="282"/>
                  <a:pt x="351" y="283"/>
                  <a:pt x="351" y="283"/>
                </a:cubicBezTo>
                <a:cubicBezTo>
                  <a:pt x="352" y="282"/>
                  <a:pt x="356" y="283"/>
                  <a:pt x="355" y="285"/>
                </a:cubicBezTo>
                <a:cubicBezTo>
                  <a:pt x="358" y="286"/>
                  <a:pt x="358" y="288"/>
                  <a:pt x="360" y="290"/>
                </a:cubicBezTo>
                <a:cubicBezTo>
                  <a:pt x="359" y="289"/>
                  <a:pt x="360" y="291"/>
                  <a:pt x="360" y="291"/>
                </a:cubicBezTo>
                <a:cubicBezTo>
                  <a:pt x="358" y="290"/>
                  <a:pt x="358" y="290"/>
                  <a:pt x="356" y="291"/>
                </a:cubicBezTo>
                <a:cubicBezTo>
                  <a:pt x="356" y="292"/>
                  <a:pt x="355" y="292"/>
                  <a:pt x="356" y="294"/>
                </a:cubicBezTo>
                <a:cubicBezTo>
                  <a:pt x="356" y="294"/>
                  <a:pt x="355" y="295"/>
                  <a:pt x="355" y="295"/>
                </a:cubicBezTo>
                <a:cubicBezTo>
                  <a:pt x="355" y="295"/>
                  <a:pt x="355" y="294"/>
                  <a:pt x="354" y="295"/>
                </a:cubicBezTo>
                <a:cubicBezTo>
                  <a:pt x="353" y="296"/>
                  <a:pt x="352" y="297"/>
                  <a:pt x="350" y="297"/>
                </a:cubicBezTo>
                <a:cubicBezTo>
                  <a:pt x="350" y="298"/>
                  <a:pt x="349" y="297"/>
                  <a:pt x="349" y="298"/>
                </a:cubicBezTo>
                <a:cubicBezTo>
                  <a:pt x="350" y="299"/>
                  <a:pt x="350" y="297"/>
                  <a:pt x="351" y="297"/>
                </a:cubicBezTo>
                <a:cubicBezTo>
                  <a:pt x="352" y="297"/>
                  <a:pt x="352" y="297"/>
                  <a:pt x="352" y="297"/>
                </a:cubicBezTo>
                <a:cubicBezTo>
                  <a:pt x="355" y="294"/>
                  <a:pt x="359" y="295"/>
                  <a:pt x="362" y="292"/>
                </a:cubicBezTo>
                <a:cubicBezTo>
                  <a:pt x="361" y="291"/>
                  <a:pt x="360" y="292"/>
                  <a:pt x="360" y="291"/>
                </a:cubicBezTo>
                <a:cubicBezTo>
                  <a:pt x="362" y="289"/>
                  <a:pt x="366" y="291"/>
                  <a:pt x="367" y="292"/>
                </a:cubicBezTo>
                <a:cubicBezTo>
                  <a:pt x="367" y="292"/>
                  <a:pt x="367" y="292"/>
                  <a:pt x="367" y="292"/>
                </a:cubicBezTo>
                <a:cubicBezTo>
                  <a:pt x="371" y="292"/>
                  <a:pt x="376" y="290"/>
                  <a:pt x="378" y="287"/>
                </a:cubicBezTo>
                <a:cubicBezTo>
                  <a:pt x="378" y="287"/>
                  <a:pt x="379" y="288"/>
                  <a:pt x="379" y="289"/>
                </a:cubicBezTo>
                <a:cubicBezTo>
                  <a:pt x="381" y="290"/>
                  <a:pt x="382" y="293"/>
                  <a:pt x="383" y="295"/>
                </a:cubicBezTo>
                <a:cubicBezTo>
                  <a:pt x="384" y="295"/>
                  <a:pt x="384" y="295"/>
                  <a:pt x="384" y="295"/>
                </a:cubicBezTo>
                <a:cubicBezTo>
                  <a:pt x="385" y="298"/>
                  <a:pt x="389" y="299"/>
                  <a:pt x="391" y="301"/>
                </a:cubicBezTo>
                <a:cubicBezTo>
                  <a:pt x="391" y="301"/>
                  <a:pt x="389" y="302"/>
                  <a:pt x="390" y="303"/>
                </a:cubicBezTo>
                <a:cubicBezTo>
                  <a:pt x="390" y="302"/>
                  <a:pt x="390" y="302"/>
                  <a:pt x="391" y="302"/>
                </a:cubicBezTo>
                <a:cubicBezTo>
                  <a:pt x="391" y="302"/>
                  <a:pt x="391" y="302"/>
                  <a:pt x="390" y="303"/>
                </a:cubicBezTo>
                <a:cubicBezTo>
                  <a:pt x="392" y="303"/>
                  <a:pt x="392" y="303"/>
                  <a:pt x="392" y="303"/>
                </a:cubicBezTo>
                <a:cubicBezTo>
                  <a:pt x="391" y="303"/>
                  <a:pt x="390" y="305"/>
                  <a:pt x="389" y="303"/>
                </a:cubicBezTo>
                <a:cubicBezTo>
                  <a:pt x="389" y="304"/>
                  <a:pt x="389" y="304"/>
                  <a:pt x="389" y="306"/>
                </a:cubicBezTo>
                <a:cubicBezTo>
                  <a:pt x="390" y="306"/>
                  <a:pt x="392" y="306"/>
                  <a:pt x="392" y="306"/>
                </a:cubicBezTo>
                <a:cubicBezTo>
                  <a:pt x="392" y="307"/>
                  <a:pt x="392" y="307"/>
                  <a:pt x="391" y="307"/>
                </a:cubicBezTo>
                <a:cubicBezTo>
                  <a:pt x="390" y="307"/>
                  <a:pt x="390" y="307"/>
                  <a:pt x="391" y="306"/>
                </a:cubicBezTo>
                <a:cubicBezTo>
                  <a:pt x="389" y="307"/>
                  <a:pt x="389" y="307"/>
                  <a:pt x="388" y="308"/>
                </a:cubicBezTo>
                <a:cubicBezTo>
                  <a:pt x="389" y="308"/>
                  <a:pt x="390" y="308"/>
                  <a:pt x="391" y="308"/>
                </a:cubicBezTo>
                <a:cubicBezTo>
                  <a:pt x="391" y="308"/>
                  <a:pt x="391" y="307"/>
                  <a:pt x="392" y="307"/>
                </a:cubicBezTo>
                <a:cubicBezTo>
                  <a:pt x="392" y="309"/>
                  <a:pt x="391" y="309"/>
                  <a:pt x="391" y="310"/>
                </a:cubicBezTo>
                <a:cubicBezTo>
                  <a:pt x="392" y="310"/>
                  <a:pt x="392" y="311"/>
                  <a:pt x="392" y="311"/>
                </a:cubicBezTo>
                <a:cubicBezTo>
                  <a:pt x="392" y="309"/>
                  <a:pt x="393" y="309"/>
                  <a:pt x="393" y="308"/>
                </a:cubicBezTo>
                <a:cubicBezTo>
                  <a:pt x="394" y="309"/>
                  <a:pt x="393" y="310"/>
                  <a:pt x="394" y="310"/>
                </a:cubicBezTo>
                <a:cubicBezTo>
                  <a:pt x="394" y="310"/>
                  <a:pt x="393" y="310"/>
                  <a:pt x="393" y="311"/>
                </a:cubicBezTo>
                <a:cubicBezTo>
                  <a:pt x="394" y="311"/>
                  <a:pt x="396" y="311"/>
                  <a:pt x="396" y="310"/>
                </a:cubicBezTo>
                <a:cubicBezTo>
                  <a:pt x="396" y="310"/>
                  <a:pt x="397" y="311"/>
                  <a:pt x="397" y="312"/>
                </a:cubicBezTo>
                <a:cubicBezTo>
                  <a:pt x="397" y="312"/>
                  <a:pt x="399" y="311"/>
                  <a:pt x="399" y="312"/>
                </a:cubicBezTo>
                <a:cubicBezTo>
                  <a:pt x="399" y="312"/>
                  <a:pt x="398" y="312"/>
                  <a:pt x="398" y="312"/>
                </a:cubicBezTo>
                <a:cubicBezTo>
                  <a:pt x="398" y="312"/>
                  <a:pt x="398" y="312"/>
                  <a:pt x="397" y="312"/>
                </a:cubicBezTo>
                <a:cubicBezTo>
                  <a:pt x="397" y="312"/>
                  <a:pt x="397" y="313"/>
                  <a:pt x="395" y="314"/>
                </a:cubicBezTo>
                <a:cubicBezTo>
                  <a:pt x="397" y="313"/>
                  <a:pt x="398" y="314"/>
                  <a:pt x="398" y="313"/>
                </a:cubicBezTo>
                <a:cubicBezTo>
                  <a:pt x="398" y="313"/>
                  <a:pt x="398" y="313"/>
                  <a:pt x="397" y="313"/>
                </a:cubicBezTo>
                <a:cubicBezTo>
                  <a:pt x="399" y="312"/>
                  <a:pt x="399" y="313"/>
                  <a:pt x="399" y="314"/>
                </a:cubicBezTo>
                <a:cubicBezTo>
                  <a:pt x="400" y="313"/>
                  <a:pt x="399" y="313"/>
                  <a:pt x="399" y="312"/>
                </a:cubicBezTo>
                <a:cubicBezTo>
                  <a:pt x="402" y="313"/>
                  <a:pt x="401" y="309"/>
                  <a:pt x="403" y="310"/>
                </a:cubicBezTo>
                <a:cubicBezTo>
                  <a:pt x="404" y="307"/>
                  <a:pt x="405" y="302"/>
                  <a:pt x="405" y="298"/>
                </a:cubicBezTo>
                <a:cubicBezTo>
                  <a:pt x="405" y="297"/>
                  <a:pt x="403" y="297"/>
                  <a:pt x="402" y="295"/>
                </a:cubicBezTo>
                <a:cubicBezTo>
                  <a:pt x="400" y="298"/>
                  <a:pt x="396" y="297"/>
                  <a:pt x="394" y="297"/>
                </a:cubicBezTo>
                <a:cubicBezTo>
                  <a:pt x="393" y="298"/>
                  <a:pt x="392" y="298"/>
                  <a:pt x="393" y="299"/>
                </a:cubicBezTo>
                <a:cubicBezTo>
                  <a:pt x="392" y="299"/>
                  <a:pt x="392" y="299"/>
                  <a:pt x="392" y="299"/>
                </a:cubicBezTo>
                <a:cubicBezTo>
                  <a:pt x="391" y="300"/>
                  <a:pt x="392" y="300"/>
                  <a:pt x="392" y="301"/>
                </a:cubicBezTo>
                <a:cubicBezTo>
                  <a:pt x="391" y="300"/>
                  <a:pt x="389" y="299"/>
                  <a:pt x="389" y="299"/>
                </a:cubicBezTo>
                <a:cubicBezTo>
                  <a:pt x="389" y="298"/>
                  <a:pt x="388" y="299"/>
                  <a:pt x="388" y="297"/>
                </a:cubicBezTo>
                <a:cubicBezTo>
                  <a:pt x="388" y="297"/>
                  <a:pt x="387" y="297"/>
                  <a:pt x="387" y="297"/>
                </a:cubicBezTo>
                <a:cubicBezTo>
                  <a:pt x="384" y="294"/>
                  <a:pt x="383" y="291"/>
                  <a:pt x="380" y="288"/>
                </a:cubicBezTo>
                <a:cubicBezTo>
                  <a:pt x="379" y="286"/>
                  <a:pt x="377" y="284"/>
                  <a:pt x="377" y="280"/>
                </a:cubicBezTo>
                <a:cubicBezTo>
                  <a:pt x="378" y="277"/>
                  <a:pt x="380" y="274"/>
                  <a:pt x="379" y="270"/>
                </a:cubicBezTo>
                <a:cubicBezTo>
                  <a:pt x="380" y="270"/>
                  <a:pt x="380" y="269"/>
                  <a:pt x="380" y="269"/>
                </a:cubicBezTo>
                <a:cubicBezTo>
                  <a:pt x="377" y="264"/>
                  <a:pt x="379" y="260"/>
                  <a:pt x="379" y="255"/>
                </a:cubicBezTo>
                <a:cubicBezTo>
                  <a:pt x="380" y="248"/>
                  <a:pt x="384" y="242"/>
                  <a:pt x="383" y="235"/>
                </a:cubicBezTo>
                <a:cubicBezTo>
                  <a:pt x="382" y="234"/>
                  <a:pt x="382" y="233"/>
                  <a:pt x="381" y="232"/>
                </a:cubicBezTo>
                <a:cubicBezTo>
                  <a:pt x="380" y="233"/>
                  <a:pt x="379" y="233"/>
                  <a:pt x="377" y="233"/>
                </a:cubicBezTo>
                <a:cubicBezTo>
                  <a:pt x="376" y="235"/>
                  <a:pt x="375" y="236"/>
                  <a:pt x="373" y="237"/>
                </a:cubicBezTo>
                <a:cubicBezTo>
                  <a:pt x="374" y="234"/>
                  <a:pt x="376" y="233"/>
                  <a:pt x="377" y="230"/>
                </a:cubicBezTo>
                <a:cubicBezTo>
                  <a:pt x="376" y="229"/>
                  <a:pt x="376" y="230"/>
                  <a:pt x="375" y="230"/>
                </a:cubicBezTo>
                <a:cubicBezTo>
                  <a:pt x="375" y="233"/>
                  <a:pt x="371" y="234"/>
                  <a:pt x="370" y="237"/>
                </a:cubicBezTo>
                <a:cubicBezTo>
                  <a:pt x="370" y="233"/>
                  <a:pt x="369" y="231"/>
                  <a:pt x="370" y="228"/>
                </a:cubicBezTo>
                <a:cubicBezTo>
                  <a:pt x="369" y="227"/>
                  <a:pt x="368" y="227"/>
                  <a:pt x="366" y="227"/>
                </a:cubicBezTo>
                <a:cubicBezTo>
                  <a:pt x="364" y="228"/>
                  <a:pt x="362" y="231"/>
                  <a:pt x="360" y="230"/>
                </a:cubicBezTo>
                <a:cubicBezTo>
                  <a:pt x="360" y="231"/>
                  <a:pt x="360" y="231"/>
                  <a:pt x="360" y="231"/>
                </a:cubicBezTo>
                <a:cubicBezTo>
                  <a:pt x="360" y="224"/>
                  <a:pt x="363" y="217"/>
                  <a:pt x="365" y="211"/>
                </a:cubicBezTo>
                <a:cubicBezTo>
                  <a:pt x="370" y="207"/>
                  <a:pt x="369" y="199"/>
                  <a:pt x="366" y="194"/>
                </a:cubicBezTo>
                <a:cubicBezTo>
                  <a:pt x="373" y="195"/>
                  <a:pt x="378" y="199"/>
                  <a:pt x="384" y="199"/>
                </a:cubicBezTo>
                <a:cubicBezTo>
                  <a:pt x="387" y="199"/>
                  <a:pt x="389" y="198"/>
                  <a:pt x="391" y="197"/>
                </a:cubicBezTo>
                <a:cubicBezTo>
                  <a:pt x="392" y="197"/>
                  <a:pt x="392" y="197"/>
                  <a:pt x="392" y="197"/>
                </a:cubicBezTo>
                <a:cubicBezTo>
                  <a:pt x="394" y="195"/>
                  <a:pt x="394" y="193"/>
                  <a:pt x="395" y="192"/>
                </a:cubicBezTo>
                <a:cubicBezTo>
                  <a:pt x="395" y="189"/>
                  <a:pt x="394" y="186"/>
                  <a:pt x="395" y="184"/>
                </a:cubicBezTo>
                <a:cubicBezTo>
                  <a:pt x="393" y="183"/>
                  <a:pt x="392" y="179"/>
                  <a:pt x="389" y="178"/>
                </a:cubicBezTo>
                <a:cubicBezTo>
                  <a:pt x="389" y="177"/>
                  <a:pt x="389" y="176"/>
                  <a:pt x="389" y="176"/>
                </a:cubicBezTo>
                <a:cubicBezTo>
                  <a:pt x="389" y="177"/>
                  <a:pt x="388" y="176"/>
                  <a:pt x="387" y="176"/>
                </a:cubicBezTo>
                <a:cubicBezTo>
                  <a:pt x="390" y="172"/>
                  <a:pt x="384" y="172"/>
                  <a:pt x="384" y="170"/>
                </a:cubicBezTo>
                <a:cubicBezTo>
                  <a:pt x="384" y="170"/>
                  <a:pt x="384" y="171"/>
                  <a:pt x="383" y="171"/>
                </a:cubicBezTo>
                <a:cubicBezTo>
                  <a:pt x="383" y="170"/>
                  <a:pt x="382" y="169"/>
                  <a:pt x="382" y="168"/>
                </a:cubicBezTo>
                <a:cubicBezTo>
                  <a:pt x="381" y="168"/>
                  <a:pt x="381" y="167"/>
                  <a:pt x="380" y="168"/>
                </a:cubicBezTo>
                <a:cubicBezTo>
                  <a:pt x="380" y="165"/>
                  <a:pt x="378" y="167"/>
                  <a:pt x="378" y="165"/>
                </a:cubicBezTo>
                <a:cubicBezTo>
                  <a:pt x="378" y="164"/>
                  <a:pt x="379" y="163"/>
                  <a:pt x="378" y="162"/>
                </a:cubicBezTo>
                <a:cubicBezTo>
                  <a:pt x="376" y="162"/>
                  <a:pt x="376" y="165"/>
                  <a:pt x="375" y="164"/>
                </a:cubicBezTo>
                <a:cubicBezTo>
                  <a:pt x="376" y="163"/>
                  <a:pt x="377" y="162"/>
                  <a:pt x="376" y="160"/>
                </a:cubicBezTo>
                <a:cubicBezTo>
                  <a:pt x="372" y="159"/>
                  <a:pt x="372" y="155"/>
                  <a:pt x="368" y="155"/>
                </a:cubicBezTo>
                <a:cubicBezTo>
                  <a:pt x="368" y="154"/>
                  <a:pt x="368" y="154"/>
                  <a:pt x="367" y="153"/>
                </a:cubicBezTo>
                <a:cubicBezTo>
                  <a:pt x="366" y="154"/>
                  <a:pt x="366" y="153"/>
                  <a:pt x="365" y="153"/>
                </a:cubicBezTo>
                <a:cubicBezTo>
                  <a:pt x="365" y="150"/>
                  <a:pt x="364" y="149"/>
                  <a:pt x="362" y="149"/>
                </a:cubicBezTo>
                <a:cubicBezTo>
                  <a:pt x="361" y="151"/>
                  <a:pt x="361" y="149"/>
                  <a:pt x="360" y="150"/>
                </a:cubicBezTo>
                <a:cubicBezTo>
                  <a:pt x="360" y="150"/>
                  <a:pt x="360" y="150"/>
                  <a:pt x="360" y="150"/>
                </a:cubicBezTo>
                <a:cubicBezTo>
                  <a:pt x="359" y="150"/>
                  <a:pt x="359" y="151"/>
                  <a:pt x="358" y="151"/>
                </a:cubicBezTo>
                <a:cubicBezTo>
                  <a:pt x="357" y="149"/>
                  <a:pt x="358" y="148"/>
                  <a:pt x="358" y="146"/>
                </a:cubicBezTo>
                <a:cubicBezTo>
                  <a:pt x="357" y="145"/>
                  <a:pt x="356" y="147"/>
                  <a:pt x="355" y="145"/>
                </a:cubicBezTo>
                <a:cubicBezTo>
                  <a:pt x="356" y="144"/>
                  <a:pt x="354" y="143"/>
                  <a:pt x="353" y="142"/>
                </a:cubicBezTo>
                <a:cubicBezTo>
                  <a:pt x="353" y="142"/>
                  <a:pt x="353" y="142"/>
                  <a:pt x="352" y="142"/>
                </a:cubicBezTo>
                <a:cubicBezTo>
                  <a:pt x="351" y="139"/>
                  <a:pt x="349" y="136"/>
                  <a:pt x="348" y="134"/>
                </a:cubicBezTo>
                <a:cubicBezTo>
                  <a:pt x="346" y="134"/>
                  <a:pt x="346" y="134"/>
                  <a:pt x="346" y="134"/>
                </a:cubicBezTo>
                <a:cubicBezTo>
                  <a:pt x="341" y="128"/>
                  <a:pt x="332" y="125"/>
                  <a:pt x="327" y="119"/>
                </a:cubicBezTo>
                <a:cubicBezTo>
                  <a:pt x="326" y="119"/>
                  <a:pt x="326" y="119"/>
                  <a:pt x="325" y="119"/>
                </a:cubicBezTo>
                <a:cubicBezTo>
                  <a:pt x="324" y="117"/>
                  <a:pt x="322" y="116"/>
                  <a:pt x="321" y="114"/>
                </a:cubicBezTo>
                <a:cubicBezTo>
                  <a:pt x="326" y="110"/>
                  <a:pt x="330" y="107"/>
                  <a:pt x="335" y="104"/>
                </a:cubicBezTo>
                <a:cubicBezTo>
                  <a:pt x="336" y="104"/>
                  <a:pt x="336" y="104"/>
                  <a:pt x="336" y="104"/>
                </a:cubicBezTo>
                <a:cubicBezTo>
                  <a:pt x="337" y="102"/>
                  <a:pt x="338" y="101"/>
                  <a:pt x="340" y="101"/>
                </a:cubicBezTo>
                <a:cubicBezTo>
                  <a:pt x="342" y="102"/>
                  <a:pt x="346" y="100"/>
                  <a:pt x="347" y="103"/>
                </a:cubicBezTo>
                <a:cubicBezTo>
                  <a:pt x="347" y="103"/>
                  <a:pt x="346" y="104"/>
                  <a:pt x="346" y="104"/>
                </a:cubicBezTo>
                <a:cubicBezTo>
                  <a:pt x="348" y="106"/>
                  <a:pt x="349" y="104"/>
                  <a:pt x="350" y="105"/>
                </a:cubicBezTo>
                <a:cubicBezTo>
                  <a:pt x="350" y="105"/>
                  <a:pt x="350" y="104"/>
                  <a:pt x="350" y="104"/>
                </a:cubicBezTo>
                <a:cubicBezTo>
                  <a:pt x="353" y="104"/>
                  <a:pt x="354" y="103"/>
                  <a:pt x="356" y="102"/>
                </a:cubicBezTo>
                <a:cubicBezTo>
                  <a:pt x="357" y="100"/>
                  <a:pt x="360" y="98"/>
                  <a:pt x="358" y="96"/>
                </a:cubicBezTo>
                <a:cubicBezTo>
                  <a:pt x="356" y="96"/>
                  <a:pt x="353" y="96"/>
                  <a:pt x="351" y="97"/>
                </a:cubicBezTo>
                <a:cubicBezTo>
                  <a:pt x="351" y="96"/>
                  <a:pt x="351" y="96"/>
                  <a:pt x="351" y="95"/>
                </a:cubicBezTo>
                <a:cubicBezTo>
                  <a:pt x="355" y="93"/>
                  <a:pt x="359" y="89"/>
                  <a:pt x="364" y="87"/>
                </a:cubicBezTo>
                <a:cubicBezTo>
                  <a:pt x="364" y="87"/>
                  <a:pt x="364" y="87"/>
                  <a:pt x="365" y="87"/>
                </a:cubicBezTo>
                <a:cubicBezTo>
                  <a:pt x="368" y="85"/>
                  <a:pt x="372" y="82"/>
                  <a:pt x="377" y="82"/>
                </a:cubicBezTo>
                <a:cubicBezTo>
                  <a:pt x="378" y="80"/>
                  <a:pt x="380" y="80"/>
                  <a:pt x="382" y="80"/>
                </a:cubicBezTo>
                <a:cubicBezTo>
                  <a:pt x="382" y="78"/>
                  <a:pt x="386" y="77"/>
                  <a:pt x="388" y="77"/>
                </a:cubicBezTo>
                <a:cubicBezTo>
                  <a:pt x="390" y="75"/>
                  <a:pt x="393" y="76"/>
                  <a:pt x="395" y="74"/>
                </a:cubicBezTo>
                <a:cubicBezTo>
                  <a:pt x="395" y="73"/>
                  <a:pt x="395" y="73"/>
                  <a:pt x="394" y="73"/>
                </a:cubicBezTo>
                <a:cubicBezTo>
                  <a:pt x="401" y="71"/>
                  <a:pt x="406" y="66"/>
                  <a:pt x="414" y="63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3" y="61"/>
                  <a:pt x="412" y="62"/>
                  <a:pt x="411" y="62"/>
                </a:cubicBezTo>
                <a:cubicBezTo>
                  <a:pt x="410" y="63"/>
                  <a:pt x="407" y="64"/>
                  <a:pt x="405" y="63"/>
                </a:cubicBezTo>
                <a:cubicBezTo>
                  <a:pt x="401" y="63"/>
                  <a:pt x="397" y="64"/>
                  <a:pt x="395" y="65"/>
                </a:cubicBezTo>
                <a:cubicBezTo>
                  <a:pt x="394" y="64"/>
                  <a:pt x="395" y="61"/>
                  <a:pt x="394" y="61"/>
                </a:cubicBezTo>
                <a:cubicBezTo>
                  <a:pt x="394" y="62"/>
                  <a:pt x="393" y="61"/>
                  <a:pt x="393" y="62"/>
                </a:cubicBezTo>
                <a:cubicBezTo>
                  <a:pt x="393" y="63"/>
                  <a:pt x="394" y="62"/>
                  <a:pt x="394" y="62"/>
                </a:cubicBezTo>
                <a:cubicBezTo>
                  <a:pt x="394" y="67"/>
                  <a:pt x="390" y="67"/>
                  <a:pt x="387" y="67"/>
                </a:cubicBezTo>
                <a:cubicBezTo>
                  <a:pt x="386" y="69"/>
                  <a:pt x="383" y="69"/>
                  <a:pt x="381" y="70"/>
                </a:cubicBezTo>
                <a:cubicBezTo>
                  <a:pt x="382" y="69"/>
                  <a:pt x="382" y="68"/>
                  <a:pt x="383" y="69"/>
                </a:cubicBezTo>
                <a:cubicBezTo>
                  <a:pt x="383" y="68"/>
                  <a:pt x="383" y="66"/>
                  <a:pt x="383" y="66"/>
                </a:cubicBezTo>
                <a:cubicBezTo>
                  <a:pt x="383" y="66"/>
                  <a:pt x="383" y="66"/>
                  <a:pt x="383" y="65"/>
                </a:cubicBezTo>
                <a:cubicBezTo>
                  <a:pt x="385" y="59"/>
                  <a:pt x="391" y="56"/>
                  <a:pt x="394" y="52"/>
                </a:cubicBezTo>
                <a:cubicBezTo>
                  <a:pt x="398" y="49"/>
                  <a:pt x="400" y="43"/>
                  <a:pt x="405" y="42"/>
                </a:cubicBezTo>
                <a:cubicBezTo>
                  <a:pt x="405" y="42"/>
                  <a:pt x="405" y="41"/>
                  <a:pt x="405" y="41"/>
                </a:cubicBezTo>
                <a:cubicBezTo>
                  <a:pt x="409" y="37"/>
                  <a:pt x="414" y="35"/>
                  <a:pt x="421" y="33"/>
                </a:cubicBezTo>
                <a:cubicBezTo>
                  <a:pt x="421" y="32"/>
                  <a:pt x="422" y="31"/>
                  <a:pt x="423" y="32"/>
                </a:cubicBezTo>
                <a:close/>
                <a:moveTo>
                  <a:pt x="150" y="77"/>
                </a:moveTo>
                <a:cubicBezTo>
                  <a:pt x="151" y="77"/>
                  <a:pt x="152" y="78"/>
                  <a:pt x="152" y="79"/>
                </a:cubicBezTo>
                <a:cubicBezTo>
                  <a:pt x="152" y="79"/>
                  <a:pt x="151" y="78"/>
                  <a:pt x="150" y="77"/>
                </a:cubicBezTo>
                <a:close/>
                <a:moveTo>
                  <a:pt x="109" y="209"/>
                </a:moveTo>
                <a:cubicBezTo>
                  <a:pt x="109" y="209"/>
                  <a:pt x="109" y="208"/>
                  <a:pt x="110" y="208"/>
                </a:cubicBezTo>
                <a:cubicBezTo>
                  <a:pt x="109" y="208"/>
                  <a:pt x="109" y="209"/>
                  <a:pt x="109" y="209"/>
                </a:cubicBezTo>
                <a:close/>
                <a:moveTo>
                  <a:pt x="139" y="211"/>
                </a:moveTo>
                <a:cubicBezTo>
                  <a:pt x="138" y="211"/>
                  <a:pt x="138" y="209"/>
                  <a:pt x="139" y="209"/>
                </a:cubicBezTo>
                <a:cubicBezTo>
                  <a:pt x="139" y="209"/>
                  <a:pt x="139" y="211"/>
                  <a:pt x="139" y="211"/>
                </a:cubicBezTo>
                <a:close/>
                <a:moveTo>
                  <a:pt x="143" y="214"/>
                </a:moveTo>
                <a:cubicBezTo>
                  <a:pt x="143" y="214"/>
                  <a:pt x="143" y="214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2" y="213"/>
                  <a:pt x="142" y="213"/>
                  <a:pt x="140" y="214"/>
                </a:cubicBezTo>
                <a:cubicBezTo>
                  <a:pt x="140" y="213"/>
                  <a:pt x="139" y="213"/>
                  <a:pt x="140" y="211"/>
                </a:cubicBezTo>
                <a:cubicBezTo>
                  <a:pt x="140" y="211"/>
                  <a:pt x="140" y="211"/>
                  <a:pt x="140" y="211"/>
                </a:cubicBezTo>
                <a:cubicBezTo>
                  <a:pt x="142" y="212"/>
                  <a:pt x="142" y="211"/>
                  <a:pt x="144" y="212"/>
                </a:cubicBezTo>
                <a:cubicBezTo>
                  <a:pt x="143" y="212"/>
                  <a:pt x="143" y="213"/>
                  <a:pt x="143" y="214"/>
                </a:cubicBezTo>
                <a:cubicBezTo>
                  <a:pt x="143" y="214"/>
                  <a:pt x="143" y="214"/>
                  <a:pt x="143" y="214"/>
                </a:cubicBezTo>
                <a:cubicBezTo>
                  <a:pt x="144" y="213"/>
                  <a:pt x="144" y="214"/>
                  <a:pt x="145" y="214"/>
                </a:cubicBezTo>
                <a:cubicBezTo>
                  <a:pt x="144" y="215"/>
                  <a:pt x="143" y="215"/>
                  <a:pt x="143" y="214"/>
                </a:cubicBezTo>
                <a:close/>
                <a:moveTo>
                  <a:pt x="144" y="217"/>
                </a:moveTo>
                <a:cubicBezTo>
                  <a:pt x="144" y="217"/>
                  <a:pt x="145" y="216"/>
                  <a:pt x="144" y="216"/>
                </a:cubicBezTo>
                <a:cubicBezTo>
                  <a:pt x="145" y="216"/>
                  <a:pt x="144" y="217"/>
                  <a:pt x="145" y="217"/>
                </a:cubicBezTo>
                <a:lnTo>
                  <a:pt x="144" y="217"/>
                </a:lnTo>
                <a:close/>
                <a:moveTo>
                  <a:pt x="147" y="134"/>
                </a:moveTo>
                <a:cubicBezTo>
                  <a:pt x="142" y="132"/>
                  <a:pt x="137" y="135"/>
                  <a:pt x="135" y="133"/>
                </a:cubicBezTo>
                <a:cubicBezTo>
                  <a:pt x="135" y="132"/>
                  <a:pt x="136" y="133"/>
                  <a:pt x="137" y="132"/>
                </a:cubicBezTo>
                <a:cubicBezTo>
                  <a:pt x="135" y="132"/>
                  <a:pt x="134" y="132"/>
                  <a:pt x="133" y="132"/>
                </a:cubicBezTo>
                <a:cubicBezTo>
                  <a:pt x="132" y="130"/>
                  <a:pt x="134" y="129"/>
                  <a:pt x="132" y="128"/>
                </a:cubicBezTo>
                <a:cubicBezTo>
                  <a:pt x="132" y="127"/>
                  <a:pt x="133" y="128"/>
                  <a:pt x="133" y="127"/>
                </a:cubicBezTo>
                <a:cubicBezTo>
                  <a:pt x="135" y="127"/>
                  <a:pt x="135" y="128"/>
                  <a:pt x="137" y="128"/>
                </a:cubicBezTo>
                <a:cubicBezTo>
                  <a:pt x="137" y="129"/>
                  <a:pt x="139" y="129"/>
                  <a:pt x="139" y="127"/>
                </a:cubicBezTo>
                <a:cubicBezTo>
                  <a:pt x="142" y="128"/>
                  <a:pt x="145" y="129"/>
                  <a:pt x="147" y="131"/>
                </a:cubicBezTo>
                <a:cubicBezTo>
                  <a:pt x="147" y="132"/>
                  <a:pt x="147" y="133"/>
                  <a:pt x="147" y="134"/>
                </a:cubicBezTo>
                <a:close/>
                <a:moveTo>
                  <a:pt x="147" y="129"/>
                </a:moveTo>
                <a:cubicBezTo>
                  <a:pt x="144" y="129"/>
                  <a:pt x="145" y="128"/>
                  <a:pt x="142" y="128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44" y="127"/>
                  <a:pt x="145" y="126"/>
                  <a:pt x="146" y="127"/>
                </a:cubicBezTo>
                <a:cubicBezTo>
                  <a:pt x="146" y="126"/>
                  <a:pt x="147" y="127"/>
                  <a:pt x="148" y="126"/>
                </a:cubicBezTo>
                <a:cubicBezTo>
                  <a:pt x="148" y="127"/>
                  <a:pt x="148" y="128"/>
                  <a:pt x="147" y="129"/>
                </a:cubicBezTo>
                <a:close/>
                <a:moveTo>
                  <a:pt x="148" y="123"/>
                </a:moveTo>
                <a:cubicBezTo>
                  <a:pt x="149" y="124"/>
                  <a:pt x="149" y="126"/>
                  <a:pt x="147" y="126"/>
                </a:cubicBezTo>
                <a:cubicBezTo>
                  <a:pt x="146" y="126"/>
                  <a:pt x="146" y="126"/>
                  <a:pt x="146" y="125"/>
                </a:cubicBezTo>
                <a:cubicBezTo>
                  <a:pt x="146" y="127"/>
                  <a:pt x="142" y="126"/>
                  <a:pt x="141" y="126"/>
                </a:cubicBezTo>
                <a:cubicBezTo>
                  <a:pt x="141" y="125"/>
                  <a:pt x="143" y="126"/>
                  <a:pt x="144" y="125"/>
                </a:cubicBezTo>
                <a:cubicBezTo>
                  <a:pt x="145" y="125"/>
                  <a:pt x="144" y="123"/>
                  <a:pt x="146" y="123"/>
                </a:cubicBezTo>
                <a:cubicBezTo>
                  <a:pt x="146" y="125"/>
                  <a:pt x="146" y="123"/>
                  <a:pt x="147" y="123"/>
                </a:cubicBezTo>
                <a:cubicBezTo>
                  <a:pt x="147" y="123"/>
                  <a:pt x="147" y="123"/>
                  <a:pt x="147" y="122"/>
                </a:cubicBezTo>
                <a:cubicBezTo>
                  <a:pt x="148" y="122"/>
                  <a:pt x="148" y="122"/>
                  <a:pt x="149" y="121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2"/>
                  <a:pt x="148" y="122"/>
                </a:cubicBezTo>
                <a:cubicBezTo>
                  <a:pt x="148" y="122"/>
                  <a:pt x="149" y="123"/>
                  <a:pt x="148" y="123"/>
                </a:cubicBezTo>
                <a:close/>
                <a:moveTo>
                  <a:pt x="149" y="212"/>
                </a:moveTo>
                <a:cubicBezTo>
                  <a:pt x="150" y="213"/>
                  <a:pt x="151" y="212"/>
                  <a:pt x="151" y="212"/>
                </a:cubicBezTo>
                <a:cubicBezTo>
                  <a:pt x="153" y="212"/>
                  <a:pt x="153" y="214"/>
                  <a:pt x="155" y="213"/>
                </a:cubicBezTo>
                <a:cubicBezTo>
                  <a:pt x="155" y="215"/>
                  <a:pt x="155" y="215"/>
                  <a:pt x="156" y="217"/>
                </a:cubicBezTo>
                <a:cubicBezTo>
                  <a:pt x="155" y="217"/>
                  <a:pt x="154" y="216"/>
                  <a:pt x="153" y="217"/>
                </a:cubicBezTo>
                <a:cubicBezTo>
                  <a:pt x="153" y="217"/>
                  <a:pt x="153" y="216"/>
                  <a:pt x="152" y="215"/>
                </a:cubicBezTo>
                <a:cubicBezTo>
                  <a:pt x="151" y="216"/>
                  <a:pt x="154" y="218"/>
                  <a:pt x="151" y="218"/>
                </a:cubicBezTo>
                <a:cubicBezTo>
                  <a:pt x="150" y="217"/>
                  <a:pt x="148" y="215"/>
                  <a:pt x="149" y="212"/>
                </a:cubicBezTo>
                <a:close/>
                <a:moveTo>
                  <a:pt x="152" y="229"/>
                </a:moveTo>
                <a:cubicBezTo>
                  <a:pt x="152" y="229"/>
                  <a:pt x="152" y="228"/>
                  <a:pt x="152" y="228"/>
                </a:cubicBezTo>
                <a:cubicBezTo>
                  <a:pt x="152" y="228"/>
                  <a:pt x="152" y="228"/>
                  <a:pt x="152" y="228"/>
                </a:cubicBezTo>
                <a:cubicBezTo>
                  <a:pt x="152" y="228"/>
                  <a:pt x="152" y="227"/>
                  <a:pt x="153" y="228"/>
                </a:cubicBezTo>
                <a:cubicBezTo>
                  <a:pt x="153" y="229"/>
                  <a:pt x="152" y="228"/>
                  <a:pt x="152" y="229"/>
                </a:cubicBezTo>
                <a:close/>
                <a:moveTo>
                  <a:pt x="152" y="224"/>
                </a:moveTo>
                <a:cubicBezTo>
                  <a:pt x="151" y="223"/>
                  <a:pt x="151" y="222"/>
                  <a:pt x="150" y="221"/>
                </a:cubicBezTo>
                <a:cubicBezTo>
                  <a:pt x="151" y="221"/>
                  <a:pt x="150" y="221"/>
                  <a:pt x="151" y="221"/>
                </a:cubicBezTo>
                <a:cubicBezTo>
                  <a:pt x="151" y="221"/>
                  <a:pt x="150" y="220"/>
                  <a:pt x="150" y="220"/>
                </a:cubicBezTo>
                <a:cubicBezTo>
                  <a:pt x="150" y="219"/>
                  <a:pt x="151" y="220"/>
                  <a:pt x="151" y="219"/>
                </a:cubicBezTo>
                <a:cubicBezTo>
                  <a:pt x="151" y="219"/>
                  <a:pt x="151" y="218"/>
                  <a:pt x="152" y="218"/>
                </a:cubicBezTo>
                <a:cubicBezTo>
                  <a:pt x="152" y="219"/>
                  <a:pt x="152" y="219"/>
                  <a:pt x="153" y="219"/>
                </a:cubicBezTo>
                <a:cubicBezTo>
                  <a:pt x="153" y="219"/>
                  <a:pt x="152" y="219"/>
                  <a:pt x="152" y="219"/>
                </a:cubicBezTo>
                <a:cubicBezTo>
                  <a:pt x="153" y="220"/>
                  <a:pt x="154" y="222"/>
                  <a:pt x="154" y="224"/>
                </a:cubicBezTo>
                <a:cubicBezTo>
                  <a:pt x="153" y="225"/>
                  <a:pt x="152" y="223"/>
                  <a:pt x="152" y="224"/>
                </a:cubicBezTo>
                <a:close/>
                <a:moveTo>
                  <a:pt x="158" y="220"/>
                </a:moveTo>
                <a:cubicBezTo>
                  <a:pt x="158" y="220"/>
                  <a:pt x="157" y="220"/>
                  <a:pt x="158" y="219"/>
                </a:cubicBezTo>
                <a:cubicBezTo>
                  <a:pt x="157" y="219"/>
                  <a:pt x="156" y="219"/>
                  <a:pt x="156" y="220"/>
                </a:cubicBezTo>
                <a:cubicBezTo>
                  <a:pt x="155" y="219"/>
                  <a:pt x="155" y="219"/>
                  <a:pt x="154" y="218"/>
                </a:cubicBezTo>
                <a:cubicBezTo>
                  <a:pt x="155" y="217"/>
                  <a:pt x="156" y="218"/>
                  <a:pt x="157" y="216"/>
                </a:cubicBezTo>
                <a:cubicBezTo>
                  <a:pt x="157" y="216"/>
                  <a:pt x="157" y="217"/>
                  <a:pt x="157" y="217"/>
                </a:cubicBezTo>
                <a:cubicBezTo>
                  <a:pt x="157" y="217"/>
                  <a:pt x="157" y="217"/>
                  <a:pt x="158" y="217"/>
                </a:cubicBezTo>
                <a:cubicBezTo>
                  <a:pt x="158" y="218"/>
                  <a:pt x="157" y="219"/>
                  <a:pt x="158" y="219"/>
                </a:cubicBezTo>
                <a:lnTo>
                  <a:pt x="158" y="220"/>
                </a:lnTo>
                <a:close/>
                <a:moveTo>
                  <a:pt x="175" y="252"/>
                </a:moveTo>
                <a:cubicBezTo>
                  <a:pt x="176" y="252"/>
                  <a:pt x="175" y="253"/>
                  <a:pt x="175" y="254"/>
                </a:cubicBezTo>
                <a:cubicBezTo>
                  <a:pt x="174" y="254"/>
                  <a:pt x="175" y="253"/>
                  <a:pt x="175" y="252"/>
                </a:cubicBezTo>
                <a:close/>
                <a:moveTo>
                  <a:pt x="171" y="248"/>
                </a:moveTo>
                <a:cubicBezTo>
                  <a:pt x="169" y="247"/>
                  <a:pt x="169" y="244"/>
                  <a:pt x="170" y="243"/>
                </a:cubicBezTo>
                <a:cubicBezTo>
                  <a:pt x="171" y="243"/>
                  <a:pt x="172" y="245"/>
                  <a:pt x="172" y="245"/>
                </a:cubicBezTo>
                <a:cubicBezTo>
                  <a:pt x="172" y="246"/>
                  <a:pt x="170" y="246"/>
                  <a:pt x="171" y="248"/>
                </a:cubicBezTo>
                <a:close/>
                <a:moveTo>
                  <a:pt x="167" y="255"/>
                </a:moveTo>
                <a:cubicBezTo>
                  <a:pt x="168" y="255"/>
                  <a:pt x="169" y="255"/>
                  <a:pt x="169" y="255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68" y="256"/>
                  <a:pt x="168" y="256"/>
                  <a:pt x="167" y="256"/>
                </a:cubicBezTo>
                <a:cubicBezTo>
                  <a:pt x="167" y="256"/>
                  <a:pt x="168" y="256"/>
                  <a:pt x="167" y="255"/>
                </a:cubicBezTo>
                <a:close/>
                <a:moveTo>
                  <a:pt x="165" y="280"/>
                </a:moveTo>
                <a:cubicBezTo>
                  <a:pt x="166" y="277"/>
                  <a:pt x="166" y="276"/>
                  <a:pt x="167" y="273"/>
                </a:cubicBezTo>
                <a:cubicBezTo>
                  <a:pt x="169" y="273"/>
                  <a:pt x="170" y="273"/>
                  <a:pt x="171" y="272"/>
                </a:cubicBezTo>
                <a:cubicBezTo>
                  <a:pt x="170" y="275"/>
                  <a:pt x="169" y="277"/>
                  <a:pt x="167" y="280"/>
                </a:cubicBezTo>
                <a:cubicBezTo>
                  <a:pt x="169" y="279"/>
                  <a:pt x="169" y="278"/>
                  <a:pt x="170" y="276"/>
                </a:cubicBezTo>
                <a:cubicBezTo>
                  <a:pt x="170" y="279"/>
                  <a:pt x="169" y="280"/>
                  <a:pt x="169" y="283"/>
                </a:cubicBezTo>
                <a:cubicBezTo>
                  <a:pt x="167" y="282"/>
                  <a:pt x="168" y="283"/>
                  <a:pt x="167" y="283"/>
                </a:cubicBezTo>
                <a:cubicBezTo>
                  <a:pt x="167" y="282"/>
                  <a:pt x="167" y="282"/>
                  <a:pt x="167" y="281"/>
                </a:cubicBezTo>
                <a:cubicBezTo>
                  <a:pt x="166" y="282"/>
                  <a:pt x="165" y="285"/>
                  <a:pt x="164" y="287"/>
                </a:cubicBezTo>
                <a:cubicBezTo>
                  <a:pt x="162" y="285"/>
                  <a:pt x="164" y="282"/>
                  <a:pt x="165" y="280"/>
                </a:cubicBezTo>
                <a:close/>
                <a:moveTo>
                  <a:pt x="163" y="287"/>
                </a:moveTo>
                <a:cubicBezTo>
                  <a:pt x="163" y="287"/>
                  <a:pt x="163" y="287"/>
                  <a:pt x="163" y="288"/>
                </a:cubicBezTo>
                <a:cubicBezTo>
                  <a:pt x="162" y="288"/>
                  <a:pt x="163" y="287"/>
                  <a:pt x="163" y="287"/>
                </a:cubicBezTo>
                <a:close/>
                <a:moveTo>
                  <a:pt x="161" y="288"/>
                </a:moveTo>
                <a:cubicBezTo>
                  <a:pt x="162" y="288"/>
                  <a:pt x="162" y="288"/>
                  <a:pt x="163" y="289"/>
                </a:cubicBezTo>
                <a:cubicBezTo>
                  <a:pt x="163" y="289"/>
                  <a:pt x="161" y="289"/>
                  <a:pt x="161" y="290"/>
                </a:cubicBezTo>
                <a:cubicBezTo>
                  <a:pt x="161" y="290"/>
                  <a:pt x="161" y="289"/>
                  <a:pt x="161" y="288"/>
                </a:cubicBezTo>
                <a:close/>
                <a:moveTo>
                  <a:pt x="161" y="297"/>
                </a:moveTo>
                <a:cubicBezTo>
                  <a:pt x="161" y="297"/>
                  <a:pt x="161" y="297"/>
                  <a:pt x="162" y="297"/>
                </a:cubicBezTo>
                <a:cubicBezTo>
                  <a:pt x="162" y="297"/>
                  <a:pt x="162" y="299"/>
                  <a:pt x="161" y="299"/>
                </a:cubicBezTo>
                <a:cubicBezTo>
                  <a:pt x="160" y="298"/>
                  <a:pt x="161" y="298"/>
                  <a:pt x="161" y="297"/>
                </a:cubicBezTo>
                <a:close/>
                <a:moveTo>
                  <a:pt x="156" y="306"/>
                </a:moveTo>
                <a:cubicBezTo>
                  <a:pt x="156" y="307"/>
                  <a:pt x="157" y="307"/>
                  <a:pt x="157" y="307"/>
                </a:cubicBezTo>
                <a:cubicBezTo>
                  <a:pt x="156" y="308"/>
                  <a:pt x="156" y="309"/>
                  <a:pt x="156" y="310"/>
                </a:cubicBezTo>
                <a:cubicBezTo>
                  <a:pt x="155" y="310"/>
                  <a:pt x="155" y="309"/>
                  <a:pt x="154" y="309"/>
                </a:cubicBezTo>
                <a:cubicBezTo>
                  <a:pt x="155" y="309"/>
                  <a:pt x="156" y="308"/>
                  <a:pt x="156" y="306"/>
                </a:cubicBezTo>
                <a:close/>
                <a:moveTo>
                  <a:pt x="160" y="310"/>
                </a:moveTo>
                <a:cubicBezTo>
                  <a:pt x="160" y="310"/>
                  <a:pt x="160" y="313"/>
                  <a:pt x="157" y="313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156" y="314"/>
                  <a:pt x="154" y="316"/>
                  <a:pt x="153" y="319"/>
                </a:cubicBezTo>
                <a:cubicBezTo>
                  <a:pt x="153" y="317"/>
                  <a:pt x="153" y="315"/>
                  <a:pt x="154" y="315"/>
                </a:cubicBezTo>
                <a:cubicBezTo>
                  <a:pt x="154" y="313"/>
                  <a:pt x="155" y="312"/>
                  <a:pt x="156" y="310"/>
                </a:cubicBezTo>
                <a:cubicBezTo>
                  <a:pt x="157" y="311"/>
                  <a:pt x="159" y="309"/>
                  <a:pt x="159" y="309"/>
                </a:cubicBezTo>
                <a:cubicBezTo>
                  <a:pt x="159" y="309"/>
                  <a:pt x="160" y="309"/>
                  <a:pt x="160" y="310"/>
                </a:cubicBezTo>
                <a:close/>
                <a:moveTo>
                  <a:pt x="171" y="288"/>
                </a:moveTo>
                <a:cubicBezTo>
                  <a:pt x="170" y="288"/>
                  <a:pt x="170" y="288"/>
                  <a:pt x="170" y="289"/>
                </a:cubicBezTo>
                <a:cubicBezTo>
                  <a:pt x="170" y="289"/>
                  <a:pt x="170" y="289"/>
                  <a:pt x="170" y="288"/>
                </a:cubicBezTo>
                <a:cubicBezTo>
                  <a:pt x="168" y="289"/>
                  <a:pt x="170" y="289"/>
                  <a:pt x="170" y="290"/>
                </a:cubicBezTo>
                <a:cubicBezTo>
                  <a:pt x="168" y="295"/>
                  <a:pt x="164" y="298"/>
                  <a:pt x="164" y="301"/>
                </a:cubicBezTo>
                <a:cubicBezTo>
                  <a:pt x="163" y="301"/>
                  <a:pt x="163" y="302"/>
                  <a:pt x="162" y="303"/>
                </a:cubicBezTo>
                <a:cubicBezTo>
                  <a:pt x="162" y="303"/>
                  <a:pt x="162" y="301"/>
                  <a:pt x="162" y="301"/>
                </a:cubicBezTo>
                <a:cubicBezTo>
                  <a:pt x="162" y="300"/>
                  <a:pt x="161" y="301"/>
                  <a:pt x="161" y="300"/>
                </a:cubicBezTo>
                <a:cubicBezTo>
                  <a:pt x="161" y="300"/>
                  <a:pt x="162" y="299"/>
                  <a:pt x="162" y="300"/>
                </a:cubicBezTo>
                <a:cubicBezTo>
                  <a:pt x="163" y="298"/>
                  <a:pt x="165" y="292"/>
                  <a:pt x="162" y="290"/>
                </a:cubicBezTo>
                <a:cubicBezTo>
                  <a:pt x="164" y="289"/>
                  <a:pt x="165" y="287"/>
                  <a:pt x="166" y="285"/>
                </a:cubicBezTo>
                <a:cubicBezTo>
                  <a:pt x="166" y="285"/>
                  <a:pt x="166" y="286"/>
                  <a:pt x="166" y="286"/>
                </a:cubicBezTo>
                <a:cubicBezTo>
                  <a:pt x="168" y="287"/>
                  <a:pt x="169" y="286"/>
                  <a:pt x="170" y="285"/>
                </a:cubicBezTo>
                <a:cubicBezTo>
                  <a:pt x="170" y="280"/>
                  <a:pt x="173" y="277"/>
                  <a:pt x="175" y="273"/>
                </a:cubicBezTo>
                <a:cubicBezTo>
                  <a:pt x="175" y="279"/>
                  <a:pt x="174" y="282"/>
                  <a:pt x="171" y="288"/>
                </a:cubicBezTo>
                <a:close/>
                <a:moveTo>
                  <a:pt x="171" y="272"/>
                </a:moveTo>
                <a:cubicBezTo>
                  <a:pt x="172" y="272"/>
                  <a:pt x="172" y="271"/>
                  <a:pt x="173" y="271"/>
                </a:cubicBezTo>
                <a:cubicBezTo>
                  <a:pt x="172" y="272"/>
                  <a:pt x="172" y="273"/>
                  <a:pt x="171" y="274"/>
                </a:cubicBezTo>
                <a:cubicBezTo>
                  <a:pt x="172" y="273"/>
                  <a:pt x="171" y="273"/>
                  <a:pt x="171" y="272"/>
                </a:cubicBezTo>
                <a:close/>
                <a:moveTo>
                  <a:pt x="175" y="273"/>
                </a:moveTo>
                <a:cubicBezTo>
                  <a:pt x="174" y="272"/>
                  <a:pt x="175" y="271"/>
                  <a:pt x="176" y="270"/>
                </a:cubicBezTo>
                <a:cubicBezTo>
                  <a:pt x="176" y="271"/>
                  <a:pt x="175" y="271"/>
                  <a:pt x="175" y="273"/>
                </a:cubicBezTo>
                <a:close/>
                <a:moveTo>
                  <a:pt x="173" y="263"/>
                </a:moveTo>
                <a:cubicBezTo>
                  <a:pt x="173" y="263"/>
                  <a:pt x="174" y="263"/>
                  <a:pt x="174" y="264"/>
                </a:cubicBezTo>
                <a:cubicBezTo>
                  <a:pt x="174" y="264"/>
                  <a:pt x="173" y="264"/>
                  <a:pt x="173" y="265"/>
                </a:cubicBezTo>
                <a:cubicBezTo>
                  <a:pt x="172" y="265"/>
                  <a:pt x="173" y="264"/>
                  <a:pt x="172" y="264"/>
                </a:cubicBezTo>
                <a:cubicBezTo>
                  <a:pt x="172" y="262"/>
                  <a:pt x="173" y="261"/>
                  <a:pt x="173" y="260"/>
                </a:cubicBezTo>
                <a:cubicBezTo>
                  <a:pt x="172" y="261"/>
                  <a:pt x="172" y="261"/>
                  <a:pt x="172" y="263"/>
                </a:cubicBezTo>
                <a:cubicBezTo>
                  <a:pt x="171" y="263"/>
                  <a:pt x="171" y="262"/>
                  <a:pt x="170" y="262"/>
                </a:cubicBezTo>
                <a:cubicBezTo>
                  <a:pt x="171" y="264"/>
                  <a:pt x="172" y="265"/>
                  <a:pt x="173" y="267"/>
                </a:cubicBezTo>
                <a:cubicBezTo>
                  <a:pt x="172" y="270"/>
                  <a:pt x="171" y="272"/>
                  <a:pt x="168" y="272"/>
                </a:cubicBezTo>
                <a:cubicBezTo>
                  <a:pt x="168" y="270"/>
                  <a:pt x="169" y="268"/>
                  <a:pt x="170" y="266"/>
                </a:cubicBezTo>
                <a:cubicBezTo>
                  <a:pt x="169" y="267"/>
                  <a:pt x="169" y="268"/>
                  <a:pt x="168" y="269"/>
                </a:cubicBezTo>
                <a:cubicBezTo>
                  <a:pt x="166" y="269"/>
                  <a:pt x="167" y="270"/>
                  <a:pt x="165" y="270"/>
                </a:cubicBezTo>
                <a:cubicBezTo>
                  <a:pt x="164" y="268"/>
                  <a:pt x="167" y="265"/>
                  <a:pt x="165" y="263"/>
                </a:cubicBezTo>
                <a:cubicBezTo>
                  <a:pt x="165" y="262"/>
                  <a:pt x="166" y="261"/>
                  <a:pt x="166" y="262"/>
                </a:cubicBezTo>
                <a:cubicBezTo>
                  <a:pt x="165" y="260"/>
                  <a:pt x="166" y="259"/>
                  <a:pt x="167" y="257"/>
                </a:cubicBezTo>
                <a:cubicBezTo>
                  <a:pt x="169" y="257"/>
                  <a:pt x="169" y="257"/>
                  <a:pt x="170" y="256"/>
                </a:cubicBezTo>
                <a:cubicBezTo>
                  <a:pt x="171" y="256"/>
                  <a:pt x="171" y="256"/>
                  <a:pt x="172" y="256"/>
                </a:cubicBezTo>
                <a:cubicBezTo>
                  <a:pt x="171" y="254"/>
                  <a:pt x="172" y="253"/>
                  <a:pt x="172" y="251"/>
                </a:cubicBezTo>
                <a:cubicBezTo>
                  <a:pt x="173" y="252"/>
                  <a:pt x="172" y="254"/>
                  <a:pt x="173" y="256"/>
                </a:cubicBezTo>
                <a:cubicBezTo>
                  <a:pt x="174" y="257"/>
                  <a:pt x="174" y="256"/>
                  <a:pt x="175" y="256"/>
                </a:cubicBezTo>
                <a:cubicBezTo>
                  <a:pt x="175" y="255"/>
                  <a:pt x="175" y="254"/>
                  <a:pt x="176" y="253"/>
                </a:cubicBezTo>
                <a:cubicBezTo>
                  <a:pt x="176" y="256"/>
                  <a:pt x="177" y="262"/>
                  <a:pt x="173" y="263"/>
                </a:cubicBezTo>
                <a:close/>
                <a:moveTo>
                  <a:pt x="189" y="261"/>
                </a:moveTo>
                <a:cubicBezTo>
                  <a:pt x="189" y="261"/>
                  <a:pt x="189" y="261"/>
                  <a:pt x="188" y="261"/>
                </a:cubicBezTo>
                <a:cubicBezTo>
                  <a:pt x="188" y="265"/>
                  <a:pt x="184" y="266"/>
                  <a:pt x="186" y="270"/>
                </a:cubicBezTo>
                <a:cubicBezTo>
                  <a:pt x="185" y="269"/>
                  <a:pt x="185" y="269"/>
                  <a:pt x="184" y="269"/>
                </a:cubicBezTo>
                <a:cubicBezTo>
                  <a:pt x="185" y="272"/>
                  <a:pt x="182" y="274"/>
                  <a:pt x="181" y="276"/>
                </a:cubicBezTo>
                <a:cubicBezTo>
                  <a:pt x="180" y="277"/>
                  <a:pt x="179" y="276"/>
                  <a:pt x="179" y="276"/>
                </a:cubicBezTo>
                <a:cubicBezTo>
                  <a:pt x="179" y="276"/>
                  <a:pt x="179" y="275"/>
                  <a:pt x="179" y="275"/>
                </a:cubicBezTo>
                <a:cubicBezTo>
                  <a:pt x="179" y="275"/>
                  <a:pt x="179" y="275"/>
                  <a:pt x="178" y="275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6" y="275"/>
                  <a:pt x="180" y="270"/>
                  <a:pt x="179" y="268"/>
                </a:cubicBezTo>
                <a:cubicBezTo>
                  <a:pt x="180" y="268"/>
                  <a:pt x="180" y="268"/>
                  <a:pt x="180" y="268"/>
                </a:cubicBezTo>
                <a:cubicBezTo>
                  <a:pt x="180" y="266"/>
                  <a:pt x="180" y="265"/>
                  <a:pt x="180" y="263"/>
                </a:cubicBezTo>
                <a:cubicBezTo>
                  <a:pt x="178" y="263"/>
                  <a:pt x="178" y="265"/>
                  <a:pt x="177" y="266"/>
                </a:cubicBezTo>
                <a:cubicBezTo>
                  <a:pt x="177" y="264"/>
                  <a:pt x="179" y="260"/>
                  <a:pt x="179" y="257"/>
                </a:cubicBezTo>
                <a:cubicBezTo>
                  <a:pt x="181" y="258"/>
                  <a:pt x="182" y="259"/>
                  <a:pt x="183" y="260"/>
                </a:cubicBezTo>
                <a:cubicBezTo>
                  <a:pt x="184" y="260"/>
                  <a:pt x="184" y="259"/>
                  <a:pt x="184" y="259"/>
                </a:cubicBezTo>
                <a:cubicBezTo>
                  <a:pt x="184" y="259"/>
                  <a:pt x="184" y="260"/>
                  <a:pt x="184" y="260"/>
                </a:cubicBezTo>
                <a:cubicBezTo>
                  <a:pt x="185" y="258"/>
                  <a:pt x="188" y="258"/>
                  <a:pt x="188" y="257"/>
                </a:cubicBezTo>
                <a:cubicBezTo>
                  <a:pt x="189" y="259"/>
                  <a:pt x="190" y="259"/>
                  <a:pt x="189" y="261"/>
                </a:cubicBezTo>
                <a:close/>
                <a:moveTo>
                  <a:pt x="189" y="255"/>
                </a:moveTo>
                <a:cubicBezTo>
                  <a:pt x="188" y="255"/>
                  <a:pt x="191" y="256"/>
                  <a:pt x="190" y="254"/>
                </a:cubicBezTo>
                <a:cubicBezTo>
                  <a:pt x="191" y="255"/>
                  <a:pt x="191" y="256"/>
                  <a:pt x="193" y="256"/>
                </a:cubicBezTo>
                <a:cubicBezTo>
                  <a:pt x="192" y="258"/>
                  <a:pt x="190" y="256"/>
                  <a:pt x="189" y="255"/>
                </a:cubicBezTo>
                <a:close/>
                <a:moveTo>
                  <a:pt x="210" y="77"/>
                </a:moveTo>
                <a:cubicBezTo>
                  <a:pt x="209" y="78"/>
                  <a:pt x="211" y="78"/>
                  <a:pt x="211" y="80"/>
                </a:cubicBezTo>
                <a:cubicBezTo>
                  <a:pt x="211" y="80"/>
                  <a:pt x="208" y="77"/>
                  <a:pt x="210" y="77"/>
                </a:cubicBezTo>
                <a:close/>
                <a:moveTo>
                  <a:pt x="218" y="264"/>
                </a:moveTo>
                <a:cubicBezTo>
                  <a:pt x="216" y="265"/>
                  <a:pt x="216" y="266"/>
                  <a:pt x="213" y="268"/>
                </a:cubicBezTo>
                <a:cubicBezTo>
                  <a:pt x="213" y="267"/>
                  <a:pt x="213" y="267"/>
                  <a:pt x="213" y="266"/>
                </a:cubicBezTo>
                <a:cubicBezTo>
                  <a:pt x="213" y="266"/>
                  <a:pt x="212" y="266"/>
                  <a:pt x="212" y="266"/>
                </a:cubicBezTo>
                <a:cubicBezTo>
                  <a:pt x="212" y="265"/>
                  <a:pt x="213" y="263"/>
                  <a:pt x="212" y="262"/>
                </a:cubicBezTo>
                <a:cubicBezTo>
                  <a:pt x="213" y="261"/>
                  <a:pt x="215" y="263"/>
                  <a:pt x="215" y="261"/>
                </a:cubicBezTo>
                <a:cubicBezTo>
                  <a:pt x="215" y="262"/>
                  <a:pt x="216" y="261"/>
                  <a:pt x="217" y="262"/>
                </a:cubicBezTo>
                <a:cubicBezTo>
                  <a:pt x="217" y="262"/>
                  <a:pt x="217" y="261"/>
                  <a:pt x="217" y="261"/>
                </a:cubicBezTo>
                <a:cubicBezTo>
                  <a:pt x="218" y="261"/>
                  <a:pt x="218" y="262"/>
                  <a:pt x="218" y="261"/>
                </a:cubicBezTo>
                <a:cubicBezTo>
                  <a:pt x="219" y="262"/>
                  <a:pt x="217" y="263"/>
                  <a:pt x="218" y="264"/>
                </a:cubicBezTo>
                <a:close/>
                <a:moveTo>
                  <a:pt x="219" y="263"/>
                </a:moveTo>
                <a:cubicBezTo>
                  <a:pt x="218" y="262"/>
                  <a:pt x="220" y="261"/>
                  <a:pt x="220" y="261"/>
                </a:cubicBezTo>
                <a:cubicBezTo>
                  <a:pt x="220" y="260"/>
                  <a:pt x="221" y="263"/>
                  <a:pt x="219" y="263"/>
                </a:cubicBezTo>
                <a:close/>
                <a:moveTo>
                  <a:pt x="238" y="69"/>
                </a:moveTo>
                <a:cubicBezTo>
                  <a:pt x="238" y="68"/>
                  <a:pt x="239" y="66"/>
                  <a:pt x="240" y="65"/>
                </a:cubicBezTo>
                <a:cubicBezTo>
                  <a:pt x="240" y="66"/>
                  <a:pt x="239" y="69"/>
                  <a:pt x="238" y="69"/>
                </a:cubicBezTo>
                <a:close/>
                <a:moveTo>
                  <a:pt x="402" y="299"/>
                </a:moveTo>
                <a:cubicBezTo>
                  <a:pt x="403" y="299"/>
                  <a:pt x="403" y="300"/>
                  <a:pt x="404" y="299"/>
                </a:cubicBezTo>
                <a:cubicBezTo>
                  <a:pt x="403" y="299"/>
                  <a:pt x="404" y="299"/>
                  <a:pt x="404" y="299"/>
                </a:cubicBezTo>
                <a:cubicBezTo>
                  <a:pt x="404" y="300"/>
                  <a:pt x="403" y="299"/>
                  <a:pt x="402" y="300"/>
                </a:cubicBezTo>
                <a:cubicBezTo>
                  <a:pt x="402" y="300"/>
                  <a:pt x="402" y="299"/>
                  <a:pt x="402" y="299"/>
                </a:cubicBezTo>
                <a:close/>
                <a:moveTo>
                  <a:pt x="368" y="242"/>
                </a:moveTo>
                <a:cubicBezTo>
                  <a:pt x="369" y="242"/>
                  <a:pt x="369" y="241"/>
                  <a:pt x="369" y="241"/>
                </a:cubicBezTo>
                <a:cubicBezTo>
                  <a:pt x="370" y="241"/>
                  <a:pt x="369" y="242"/>
                  <a:pt x="369" y="242"/>
                </a:cubicBezTo>
                <a:cubicBezTo>
                  <a:pt x="369" y="242"/>
                  <a:pt x="368" y="243"/>
                  <a:pt x="368" y="242"/>
                </a:cubicBezTo>
                <a:cubicBezTo>
                  <a:pt x="368" y="242"/>
                  <a:pt x="368" y="242"/>
                  <a:pt x="368" y="242"/>
                </a:cubicBezTo>
                <a:close/>
                <a:moveTo>
                  <a:pt x="240" y="276"/>
                </a:moveTo>
                <a:cubicBezTo>
                  <a:pt x="241" y="277"/>
                  <a:pt x="242" y="277"/>
                  <a:pt x="242" y="279"/>
                </a:cubicBezTo>
                <a:cubicBezTo>
                  <a:pt x="241" y="279"/>
                  <a:pt x="240" y="277"/>
                  <a:pt x="240" y="276"/>
                </a:cubicBezTo>
                <a:close/>
                <a:moveTo>
                  <a:pt x="250" y="73"/>
                </a:moveTo>
                <a:cubicBezTo>
                  <a:pt x="250" y="75"/>
                  <a:pt x="250" y="76"/>
                  <a:pt x="249" y="77"/>
                </a:cubicBezTo>
                <a:cubicBezTo>
                  <a:pt x="248" y="77"/>
                  <a:pt x="249" y="77"/>
                  <a:pt x="249" y="75"/>
                </a:cubicBezTo>
                <a:cubicBezTo>
                  <a:pt x="248" y="76"/>
                  <a:pt x="247" y="76"/>
                  <a:pt x="247" y="77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7" y="76"/>
                  <a:pt x="247" y="75"/>
                  <a:pt x="246" y="75"/>
                </a:cubicBezTo>
                <a:cubicBezTo>
                  <a:pt x="247" y="75"/>
                  <a:pt x="247" y="74"/>
                  <a:pt x="248" y="74"/>
                </a:cubicBezTo>
                <a:cubicBezTo>
                  <a:pt x="248" y="73"/>
                  <a:pt x="248" y="72"/>
                  <a:pt x="248" y="71"/>
                </a:cubicBezTo>
                <a:cubicBezTo>
                  <a:pt x="247" y="71"/>
                  <a:pt x="248" y="72"/>
                  <a:pt x="247" y="72"/>
                </a:cubicBezTo>
                <a:cubicBezTo>
                  <a:pt x="247" y="71"/>
                  <a:pt x="247" y="71"/>
                  <a:pt x="246" y="71"/>
                </a:cubicBezTo>
                <a:cubicBezTo>
                  <a:pt x="246" y="70"/>
                  <a:pt x="246" y="69"/>
                  <a:pt x="246" y="68"/>
                </a:cubicBezTo>
                <a:cubicBezTo>
                  <a:pt x="246" y="69"/>
                  <a:pt x="246" y="70"/>
                  <a:pt x="245" y="70"/>
                </a:cubicBezTo>
                <a:cubicBezTo>
                  <a:pt x="246" y="69"/>
                  <a:pt x="245" y="69"/>
                  <a:pt x="244" y="69"/>
                </a:cubicBezTo>
                <a:cubicBezTo>
                  <a:pt x="244" y="68"/>
                  <a:pt x="243" y="67"/>
                  <a:pt x="244" y="66"/>
                </a:cubicBezTo>
                <a:cubicBezTo>
                  <a:pt x="243" y="66"/>
                  <a:pt x="243" y="66"/>
                  <a:pt x="242" y="66"/>
                </a:cubicBezTo>
                <a:cubicBezTo>
                  <a:pt x="242" y="67"/>
                  <a:pt x="242" y="67"/>
                  <a:pt x="242" y="68"/>
                </a:cubicBezTo>
                <a:cubicBezTo>
                  <a:pt x="241" y="68"/>
                  <a:pt x="241" y="66"/>
                  <a:pt x="241" y="66"/>
                </a:cubicBezTo>
                <a:cubicBezTo>
                  <a:pt x="241" y="62"/>
                  <a:pt x="242" y="59"/>
                  <a:pt x="245" y="57"/>
                </a:cubicBezTo>
                <a:cubicBezTo>
                  <a:pt x="245" y="55"/>
                  <a:pt x="245" y="51"/>
                  <a:pt x="246" y="50"/>
                </a:cubicBezTo>
                <a:cubicBezTo>
                  <a:pt x="246" y="50"/>
                  <a:pt x="248" y="52"/>
                  <a:pt x="247" y="53"/>
                </a:cubicBezTo>
                <a:cubicBezTo>
                  <a:pt x="247" y="54"/>
                  <a:pt x="247" y="54"/>
                  <a:pt x="247" y="55"/>
                </a:cubicBezTo>
                <a:cubicBezTo>
                  <a:pt x="248" y="55"/>
                  <a:pt x="247" y="54"/>
                  <a:pt x="248" y="54"/>
                </a:cubicBezTo>
                <a:cubicBezTo>
                  <a:pt x="249" y="53"/>
                  <a:pt x="247" y="57"/>
                  <a:pt x="248" y="57"/>
                </a:cubicBezTo>
                <a:cubicBezTo>
                  <a:pt x="248" y="58"/>
                  <a:pt x="247" y="57"/>
                  <a:pt x="247" y="57"/>
                </a:cubicBezTo>
                <a:cubicBezTo>
                  <a:pt x="247" y="59"/>
                  <a:pt x="248" y="60"/>
                  <a:pt x="249" y="62"/>
                </a:cubicBezTo>
                <a:cubicBezTo>
                  <a:pt x="249" y="61"/>
                  <a:pt x="249" y="61"/>
                  <a:pt x="250" y="61"/>
                </a:cubicBezTo>
                <a:cubicBezTo>
                  <a:pt x="250" y="61"/>
                  <a:pt x="250" y="62"/>
                  <a:pt x="251" y="62"/>
                </a:cubicBezTo>
                <a:cubicBezTo>
                  <a:pt x="251" y="63"/>
                  <a:pt x="250" y="62"/>
                  <a:pt x="250" y="63"/>
                </a:cubicBezTo>
                <a:cubicBezTo>
                  <a:pt x="250" y="65"/>
                  <a:pt x="253" y="66"/>
                  <a:pt x="253" y="67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4" y="67"/>
                  <a:pt x="255" y="68"/>
                  <a:pt x="256" y="68"/>
                </a:cubicBezTo>
                <a:cubicBezTo>
                  <a:pt x="255" y="69"/>
                  <a:pt x="256" y="70"/>
                  <a:pt x="256" y="71"/>
                </a:cubicBezTo>
                <a:cubicBezTo>
                  <a:pt x="255" y="71"/>
                  <a:pt x="254" y="71"/>
                  <a:pt x="254" y="70"/>
                </a:cubicBezTo>
                <a:cubicBezTo>
                  <a:pt x="254" y="72"/>
                  <a:pt x="254" y="73"/>
                  <a:pt x="254" y="75"/>
                </a:cubicBezTo>
                <a:cubicBezTo>
                  <a:pt x="254" y="75"/>
                  <a:pt x="253" y="76"/>
                  <a:pt x="253" y="76"/>
                </a:cubicBezTo>
                <a:cubicBezTo>
                  <a:pt x="252" y="75"/>
                  <a:pt x="252" y="72"/>
                  <a:pt x="252" y="70"/>
                </a:cubicBezTo>
                <a:cubicBezTo>
                  <a:pt x="251" y="71"/>
                  <a:pt x="252" y="71"/>
                  <a:pt x="251" y="73"/>
                </a:cubicBezTo>
                <a:cubicBezTo>
                  <a:pt x="251" y="73"/>
                  <a:pt x="250" y="73"/>
                  <a:pt x="250" y="73"/>
                </a:cubicBezTo>
                <a:close/>
                <a:moveTo>
                  <a:pt x="262" y="258"/>
                </a:moveTo>
                <a:cubicBezTo>
                  <a:pt x="262" y="258"/>
                  <a:pt x="262" y="258"/>
                  <a:pt x="262" y="258"/>
                </a:cubicBezTo>
                <a:cubicBezTo>
                  <a:pt x="261" y="257"/>
                  <a:pt x="261" y="258"/>
                  <a:pt x="260" y="259"/>
                </a:cubicBezTo>
                <a:cubicBezTo>
                  <a:pt x="260" y="257"/>
                  <a:pt x="260" y="255"/>
                  <a:pt x="258" y="255"/>
                </a:cubicBezTo>
                <a:cubicBezTo>
                  <a:pt x="258" y="255"/>
                  <a:pt x="258" y="254"/>
                  <a:pt x="258" y="254"/>
                </a:cubicBezTo>
                <a:cubicBezTo>
                  <a:pt x="259" y="253"/>
                  <a:pt x="260" y="254"/>
                  <a:pt x="260" y="252"/>
                </a:cubicBezTo>
                <a:cubicBezTo>
                  <a:pt x="261" y="252"/>
                  <a:pt x="261" y="252"/>
                  <a:pt x="261" y="252"/>
                </a:cubicBezTo>
                <a:cubicBezTo>
                  <a:pt x="261" y="252"/>
                  <a:pt x="262" y="255"/>
                  <a:pt x="261" y="254"/>
                </a:cubicBezTo>
                <a:cubicBezTo>
                  <a:pt x="261" y="255"/>
                  <a:pt x="261" y="255"/>
                  <a:pt x="260" y="256"/>
                </a:cubicBezTo>
                <a:cubicBezTo>
                  <a:pt x="261" y="257"/>
                  <a:pt x="262" y="256"/>
                  <a:pt x="262" y="257"/>
                </a:cubicBezTo>
                <a:lnTo>
                  <a:pt x="262" y="258"/>
                </a:lnTo>
                <a:close/>
                <a:moveTo>
                  <a:pt x="263" y="85"/>
                </a:moveTo>
                <a:cubicBezTo>
                  <a:pt x="261" y="85"/>
                  <a:pt x="261" y="86"/>
                  <a:pt x="260" y="87"/>
                </a:cubicBezTo>
                <a:cubicBezTo>
                  <a:pt x="259" y="86"/>
                  <a:pt x="259" y="86"/>
                  <a:pt x="259" y="85"/>
                </a:cubicBezTo>
                <a:cubicBezTo>
                  <a:pt x="260" y="85"/>
                  <a:pt x="261" y="85"/>
                  <a:pt x="260" y="83"/>
                </a:cubicBezTo>
                <a:cubicBezTo>
                  <a:pt x="261" y="83"/>
                  <a:pt x="262" y="82"/>
                  <a:pt x="263" y="82"/>
                </a:cubicBezTo>
                <a:cubicBezTo>
                  <a:pt x="264" y="84"/>
                  <a:pt x="263" y="83"/>
                  <a:pt x="263" y="85"/>
                </a:cubicBezTo>
                <a:close/>
                <a:moveTo>
                  <a:pt x="264" y="263"/>
                </a:moveTo>
                <a:cubicBezTo>
                  <a:pt x="263" y="262"/>
                  <a:pt x="265" y="260"/>
                  <a:pt x="266" y="260"/>
                </a:cubicBezTo>
                <a:cubicBezTo>
                  <a:pt x="267" y="260"/>
                  <a:pt x="267" y="263"/>
                  <a:pt x="265" y="263"/>
                </a:cubicBezTo>
                <a:cubicBezTo>
                  <a:pt x="265" y="262"/>
                  <a:pt x="265" y="262"/>
                  <a:pt x="265" y="261"/>
                </a:cubicBezTo>
                <a:cubicBezTo>
                  <a:pt x="264" y="262"/>
                  <a:pt x="264" y="262"/>
                  <a:pt x="264" y="263"/>
                </a:cubicBezTo>
                <a:close/>
                <a:moveTo>
                  <a:pt x="266" y="257"/>
                </a:moveTo>
                <a:cubicBezTo>
                  <a:pt x="267" y="257"/>
                  <a:pt x="267" y="257"/>
                  <a:pt x="268" y="256"/>
                </a:cubicBezTo>
                <a:cubicBezTo>
                  <a:pt x="269" y="256"/>
                  <a:pt x="270" y="258"/>
                  <a:pt x="271" y="257"/>
                </a:cubicBezTo>
                <a:cubicBezTo>
                  <a:pt x="272" y="258"/>
                  <a:pt x="270" y="261"/>
                  <a:pt x="269" y="261"/>
                </a:cubicBezTo>
                <a:cubicBezTo>
                  <a:pt x="267" y="260"/>
                  <a:pt x="267" y="259"/>
                  <a:pt x="266" y="257"/>
                </a:cubicBezTo>
                <a:close/>
                <a:moveTo>
                  <a:pt x="267" y="278"/>
                </a:moveTo>
                <a:cubicBezTo>
                  <a:pt x="265" y="278"/>
                  <a:pt x="265" y="276"/>
                  <a:pt x="265" y="275"/>
                </a:cubicBezTo>
                <a:cubicBezTo>
                  <a:pt x="266" y="275"/>
                  <a:pt x="267" y="277"/>
                  <a:pt x="267" y="278"/>
                </a:cubicBezTo>
                <a:close/>
                <a:moveTo>
                  <a:pt x="266" y="264"/>
                </a:moveTo>
                <a:cubicBezTo>
                  <a:pt x="267" y="264"/>
                  <a:pt x="268" y="266"/>
                  <a:pt x="268" y="267"/>
                </a:cubicBezTo>
                <a:cubicBezTo>
                  <a:pt x="266" y="266"/>
                  <a:pt x="267" y="265"/>
                  <a:pt x="266" y="264"/>
                </a:cubicBezTo>
                <a:close/>
                <a:moveTo>
                  <a:pt x="269" y="276"/>
                </a:moveTo>
                <a:cubicBezTo>
                  <a:pt x="268" y="276"/>
                  <a:pt x="268" y="275"/>
                  <a:pt x="268" y="274"/>
                </a:cubicBezTo>
                <a:cubicBezTo>
                  <a:pt x="268" y="274"/>
                  <a:pt x="268" y="275"/>
                  <a:pt x="268" y="275"/>
                </a:cubicBezTo>
                <a:cubicBezTo>
                  <a:pt x="269" y="275"/>
                  <a:pt x="267" y="274"/>
                  <a:pt x="269" y="274"/>
                </a:cubicBezTo>
                <a:cubicBezTo>
                  <a:pt x="269" y="275"/>
                  <a:pt x="269" y="276"/>
                  <a:pt x="269" y="276"/>
                </a:cubicBezTo>
                <a:close/>
                <a:moveTo>
                  <a:pt x="271" y="271"/>
                </a:moveTo>
                <a:cubicBezTo>
                  <a:pt x="270" y="271"/>
                  <a:pt x="270" y="270"/>
                  <a:pt x="271" y="270"/>
                </a:cubicBezTo>
                <a:cubicBezTo>
                  <a:pt x="270" y="270"/>
                  <a:pt x="269" y="270"/>
                  <a:pt x="269" y="269"/>
                </a:cubicBezTo>
                <a:cubicBezTo>
                  <a:pt x="269" y="269"/>
                  <a:pt x="269" y="270"/>
                  <a:pt x="269" y="271"/>
                </a:cubicBezTo>
                <a:cubicBezTo>
                  <a:pt x="270" y="272"/>
                  <a:pt x="271" y="273"/>
                  <a:pt x="270" y="274"/>
                </a:cubicBezTo>
                <a:cubicBezTo>
                  <a:pt x="270" y="274"/>
                  <a:pt x="270" y="273"/>
                  <a:pt x="269" y="274"/>
                </a:cubicBezTo>
                <a:cubicBezTo>
                  <a:pt x="268" y="272"/>
                  <a:pt x="268" y="267"/>
                  <a:pt x="270" y="267"/>
                </a:cubicBezTo>
                <a:cubicBezTo>
                  <a:pt x="269" y="267"/>
                  <a:pt x="269" y="268"/>
                  <a:pt x="269" y="268"/>
                </a:cubicBezTo>
                <a:cubicBezTo>
                  <a:pt x="270" y="268"/>
                  <a:pt x="270" y="268"/>
                  <a:pt x="270" y="268"/>
                </a:cubicBezTo>
                <a:cubicBezTo>
                  <a:pt x="271" y="269"/>
                  <a:pt x="271" y="270"/>
                  <a:pt x="271" y="271"/>
                </a:cubicBezTo>
                <a:close/>
                <a:moveTo>
                  <a:pt x="272" y="265"/>
                </a:moveTo>
                <a:cubicBezTo>
                  <a:pt x="273" y="263"/>
                  <a:pt x="270" y="263"/>
                  <a:pt x="270" y="261"/>
                </a:cubicBezTo>
                <a:cubicBezTo>
                  <a:pt x="271" y="261"/>
                  <a:pt x="272" y="262"/>
                  <a:pt x="272" y="262"/>
                </a:cubicBezTo>
                <a:cubicBezTo>
                  <a:pt x="273" y="263"/>
                  <a:pt x="272" y="264"/>
                  <a:pt x="274" y="264"/>
                </a:cubicBezTo>
                <a:cubicBezTo>
                  <a:pt x="273" y="265"/>
                  <a:pt x="273" y="265"/>
                  <a:pt x="272" y="265"/>
                </a:cubicBezTo>
                <a:close/>
                <a:moveTo>
                  <a:pt x="274" y="261"/>
                </a:moveTo>
                <a:cubicBezTo>
                  <a:pt x="274" y="262"/>
                  <a:pt x="273" y="262"/>
                  <a:pt x="273" y="263"/>
                </a:cubicBezTo>
                <a:cubicBezTo>
                  <a:pt x="272" y="262"/>
                  <a:pt x="273" y="262"/>
                  <a:pt x="272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3" y="261"/>
                  <a:pt x="273" y="262"/>
                  <a:pt x="274" y="261"/>
                </a:cubicBezTo>
                <a:close/>
                <a:moveTo>
                  <a:pt x="277" y="268"/>
                </a:moveTo>
                <a:cubicBezTo>
                  <a:pt x="277" y="267"/>
                  <a:pt x="278" y="267"/>
                  <a:pt x="277" y="266"/>
                </a:cubicBezTo>
                <a:cubicBezTo>
                  <a:pt x="277" y="266"/>
                  <a:pt x="277" y="267"/>
                  <a:pt x="276" y="267"/>
                </a:cubicBezTo>
                <a:cubicBezTo>
                  <a:pt x="277" y="269"/>
                  <a:pt x="277" y="271"/>
                  <a:pt x="275" y="271"/>
                </a:cubicBezTo>
                <a:cubicBezTo>
                  <a:pt x="275" y="271"/>
                  <a:pt x="275" y="270"/>
                  <a:pt x="275" y="270"/>
                </a:cubicBezTo>
                <a:cubicBezTo>
                  <a:pt x="275" y="270"/>
                  <a:pt x="275" y="270"/>
                  <a:pt x="275" y="270"/>
                </a:cubicBezTo>
                <a:cubicBezTo>
                  <a:pt x="275" y="268"/>
                  <a:pt x="276" y="268"/>
                  <a:pt x="276" y="266"/>
                </a:cubicBezTo>
                <a:cubicBezTo>
                  <a:pt x="275" y="266"/>
                  <a:pt x="275" y="267"/>
                  <a:pt x="275" y="268"/>
                </a:cubicBezTo>
                <a:cubicBezTo>
                  <a:pt x="274" y="268"/>
                  <a:pt x="274" y="268"/>
                  <a:pt x="274" y="268"/>
                </a:cubicBezTo>
                <a:cubicBezTo>
                  <a:pt x="274" y="267"/>
                  <a:pt x="274" y="266"/>
                  <a:pt x="273" y="266"/>
                </a:cubicBezTo>
                <a:cubicBezTo>
                  <a:pt x="274" y="265"/>
                  <a:pt x="274" y="264"/>
                  <a:pt x="274" y="263"/>
                </a:cubicBezTo>
                <a:cubicBezTo>
                  <a:pt x="276" y="263"/>
                  <a:pt x="276" y="266"/>
                  <a:pt x="278" y="266"/>
                </a:cubicBezTo>
                <a:cubicBezTo>
                  <a:pt x="278" y="267"/>
                  <a:pt x="278" y="267"/>
                  <a:pt x="277" y="268"/>
                </a:cubicBezTo>
                <a:close/>
                <a:moveTo>
                  <a:pt x="287" y="298"/>
                </a:moveTo>
                <a:cubicBezTo>
                  <a:pt x="286" y="296"/>
                  <a:pt x="285" y="295"/>
                  <a:pt x="285" y="293"/>
                </a:cubicBezTo>
                <a:cubicBezTo>
                  <a:pt x="288" y="292"/>
                  <a:pt x="290" y="294"/>
                  <a:pt x="291" y="296"/>
                </a:cubicBezTo>
                <a:cubicBezTo>
                  <a:pt x="289" y="296"/>
                  <a:pt x="288" y="298"/>
                  <a:pt x="287" y="298"/>
                </a:cubicBezTo>
                <a:close/>
                <a:moveTo>
                  <a:pt x="295" y="291"/>
                </a:moveTo>
                <a:cubicBezTo>
                  <a:pt x="294" y="291"/>
                  <a:pt x="292" y="291"/>
                  <a:pt x="291" y="291"/>
                </a:cubicBezTo>
                <a:cubicBezTo>
                  <a:pt x="293" y="292"/>
                  <a:pt x="294" y="292"/>
                  <a:pt x="295" y="292"/>
                </a:cubicBezTo>
                <a:cubicBezTo>
                  <a:pt x="295" y="294"/>
                  <a:pt x="293" y="294"/>
                  <a:pt x="292" y="295"/>
                </a:cubicBezTo>
                <a:cubicBezTo>
                  <a:pt x="289" y="294"/>
                  <a:pt x="289" y="291"/>
                  <a:pt x="285" y="292"/>
                </a:cubicBezTo>
                <a:cubicBezTo>
                  <a:pt x="283" y="290"/>
                  <a:pt x="282" y="287"/>
                  <a:pt x="281" y="285"/>
                </a:cubicBezTo>
                <a:cubicBezTo>
                  <a:pt x="283" y="284"/>
                  <a:pt x="284" y="284"/>
                  <a:pt x="286" y="285"/>
                </a:cubicBezTo>
                <a:cubicBezTo>
                  <a:pt x="285" y="286"/>
                  <a:pt x="285" y="286"/>
                  <a:pt x="285" y="287"/>
                </a:cubicBezTo>
                <a:cubicBezTo>
                  <a:pt x="284" y="286"/>
                  <a:pt x="284" y="286"/>
                  <a:pt x="284" y="286"/>
                </a:cubicBezTo>
                <a:cubicBezTo>
                  <a:pt x="281" y="289"/>
                  <a:pt x="287" y="289"/>
                  <a:pt x="289" y="290"/>
                </a:cubicBezTo>
                <a:cubicBezTo>
                  <a:pt x="288" y="289"/>
                  <a:pt x="288" y="290"/>
                  <a:pt x="288" y="289"/>
                </a:cubicBezTo>
                <a:cubicBezTo>
                  <a:pt x="288" y="289"/>
                  <a:pt x="289" y="288"/>
                  <a:pt x="290" y="287"/>
                </a:cubicBezTo>
                <a:cubicBezTo>
                  <a:pt x="290" y="287"/>
                  <a:pt x="290" y="288"/>
                  <a:pt x="291" y="288"/>
                </a:cubicBezTo>
                <a:cubicBezTo>
                  <a:pt x="292" y="287"/>
                  <a:pt x="290" y="287"/>
                  <a:pt x="291" y="285"/>
                </a:cubicBezTo>
                <a:cubicBezTo>
                  <a:pt x="292" y="287"/>
                  <a:pt x="293" y="288"/>
                  <a:pt x="295" y="288"/>
                </a:cubicBezTo>
                <a:cubicBezTo>
                  <a:pt x="295" y="289"/>
                  <a:pt x="295" y="289"/>
                  <a:pt x="296" y="288"/>
                </a:cubicBezTo>
                <a:cubicBezTo>
                  <a:pt x="295" y="289"/>
                  <a:pt x="296" y="289"/>
                  <a:pt x="296" y="290"/>
                </a:cubicBezTo>
                <a:cubicBezTo>
                  <a:pt x="296" y="291"/>
                  <a:pt x="295" y="290"/>
                  <a:pt x="295" y="291"/>
                </a:cubicBezTo>
                <a:close/>
                <a:moveTo>
                  <a:pt x="312" y="302"/>
                </a:moveTo>
                <a:cubicBezTo>
                  <a:pt x="311" y="302"/>
                  <a:pt x="312" y="301"/>
                  <a:pt x="312" y="300"/>
                </a:cubicBezTo>
                <a:cubicBezTo>
                  <a:pt x="313" y="300"/>
                  <a:pt x="313" y="302"/>
                  <a:pt x="312" y="302"/>
                </a:cubicBezTo>
                <a:close/>
                <a:moveTo>
                  <a:pt x="316" y="280"/>
                </a:moveTo>
                <a:cubicBezTo>
                  <a:pt x="316" y="279"/>
                  <a:pt x="314" y="280"/>
                  <a:pt x="314" y="279"/>
                </a:cubicBezTo>
                <a:cubicBezTo>
                  <a:pt x="313" y="281"/>
                  <a:pt x="311" y="281"/>
                  <a:pt x="310" y="282"/>
                </a:cubicBezTo>
                <a:cubicBezTo>
                  <a:pt x="309" y="281"/>
                  <a:pt x="308" y="281"/>
                  <a:pt x="306" y="280"/>
                </a:cubicBezTo>
                <a:cubicBezTo>
                  <a:pt x="305" y="280"/>
                  <a:pt x="306" y="281"/>
                  <a:pt x="306" y="281"/>
                </a:cubicBezTo>
                <a:cubicBezTo>
                  <a:pt x="306" y="283"/>
                  <a:pt x="309" y="282"/>
                  <a:pt x="309" y="282"/>
                </a:cubicBezTo>
                <a:cubicBezTo>
                  <a:pt x="305" y="286"/>
                  <a:pt x="310" y="292"/>
                  <a:pt x="314" y="293"/>
                </a:cubicBezTo>
                <a:cubicBezTo>
                  <a:pt x="314" y="294"/>
                  <a:pt x="315" y="294"/>
                  <a:pt x="315" y="294"/>
                </a:cubicBezTo>
                <a:cubicBezTo>
                  <a:pt x="314" y="297"/>
                  <a:pt x="312" y="295"/>
                  <a:pt x="310" y="296"/>
                </a:cubicBezTo>
                <a:cubicBezTo>
                  <a:pt x="310" y="293"/>
                  <a:pt x="310" y="290"/>
                  <a:pt x="307" y="290"/>
                </a:cubicBezTo>
                <a:cubicBezTo>
                  <a:pt x="307" y="289"/>
                  <a:pt x="306" y="287"/>
                  <a:pt x="305" y="287"/>
                </a:cubicBezTo>
                <a:cubicBezTo>
                  <a:pt x="304" y="284"/>
                  <a:pt x="304" y="279"/>
                  <a:pt x="305" y="276"/>
                </a:cubicBezTo>
                <a:cubicBezTo>
                  <a:pt x="305" y="277"/>
                  <a:pt x="306" y="278"/>
                  <a:pt x="307" y="278"/>
                </a:cubicBezTo>
                <a:cubicBezTo>
                  <a:pt x="308" y="278"/>
                  <a:pt x="307" y="277"/>
                  <a:pt x="308" y="277"/>
                </a:cubicBezTo>
                <a:cubicBezTo>
                  <a:pt x="309" y="277"/>
                  <a:pt x="309" y="278"/>
                  <a:pt x="310" y="278"/>
                </a:cubicBezTo>
                <a:cubicBezTo>
                  <a:pt x="311" y="278"/>
                  <a:pt x="311" y="278"/>
                  <a:pt x="311" y="277"/>
                </a:cubicBezTo>
                <a:cubicBezTo>
                  <a:pt x="311" y="278"/>
                  <a:pt x="312" y="279"/>
                  <a:pt x="313" y="279"/>
                </a:cubicBezTo>
                <a:cubicBezTo>
                  <a:pt x="314" y="278"/>
                  <a:pt x="314" y="277"/>
                  <a:pt x="315" y="277"/>
                </a:cubicBezTo>
                <a:cubicBezTo>
                  <a:pt x="316" y="277"/>
                  <a:pt x="317" y="277"/>
                  <a:pt x="317" y="279"/>
                </a:cubicBezTo>
                <a:cubicBezTo>
                  <a:pt x="317" y="279"/>
                  <a:pt x="316" y="279"/>
                  <a:pt x="316" y="280"/>
                </a:cubicBezTo>
                <a:close/>
                <a:moveTo>
                  <a:pt x="324" y="272"/>
                </a:moveTo>
                <a:cubicBezTo>
                  <a:pt x="324" y="273"/>
                  <a:pt x="324" y="273"/>
                  <a:pt x="324" y="274"/>
                </a:cubicBezTo>
                <a:cubicBezTo>
                  <a:pt x="324" y="274"/>
                  <a:pt x="323" y="274"/>
                  <a:pt x="323" y="275"/>
                </a:cubicBezTo>
                <a:cubicBezTo>
                  <a:pt x="322" y="274"/>
                  <a:pt x="321" y="275"/>
                  <a:pt x="321" y="273"/>
                </a:cubicBezTo>
                <a:cubicBezTo>
                  <a:pt x="322" y="273"/>
                  <a:pt x="322" y="271"/>
                  <a:pt x="324" y="272"/>
                </a:cubicBezTo>
                <a:close/>
                <a:moveTo>
                  <a:pt x="330" y="84"/>
                </a:moveTo>
                <a:cubicBezTo>
                  <a:pt x="330" y="84"/>
                  <a:pt x="329" y="84"/>
                  <a:pt x="329" y="84"/>
                </a:cubicBezTo>
                <a:cubicBezTo>
                  <a:pt x="327" y="85"/>
                  <a:pt x="325" y="85"/>
                  <a:pt x="323" y="85"/>
                </a:cubicBezTo>
                <a:cubicBezTo>
                  <a:pt x="321" y="85"/>
                  <a:pt x="320" y="86"/>
                  <a:pt x="318" y="86"/>
                </a:cubicBezTo>
                <a:cubicBezTo>
                  <a:pt x="317" y="83"/>
                  <a:pt x="315" y="84"/>
                  <a:pt x="313" y="84"/>
                </a:cubicBezTo>
                <a:cubicBezTo>
                  <a:pt x="309" y="84"/>
                  <a:pt x="306" y="81"/>
                  <a:pt x="302" y="82"/>
                </a:cubicBezTo>
                <a:cubicBezTo>
                  <a:pt x="299" y="79"/>
                  <a:pt x="299" y="74"/>
                  <a:pt x="296" y="72"/>
                </a:cubicBezTo>
                <a:cubicBezTo>
                  <a:pt x="294" y="73"/>
                  <a:pt x="294" y="71"/>
                  <a:pt x="292" y="71"/>
                </a:cubicBezTo>
                <a:cubicBezTo>
                  <a:pt x="291" y="71"/>
                  <a:pt x="292" y="73"/>
                  <a:pt x="291" y="73"/>
                </a:cubicBezTo>
                <a:cubicBezTo>
                  <a:pt x="289" y="72"/>
                  <a:pt x="289" y="74"/>
                  <a:pt x="287" y="75"/>
                </a:cubicBezTo>
                <a:cubicBezTo>
                  <a:pt x="287" y="75"/>
                  <a:pt x="287" y="74"/>
                  <a:pt x="286" y="74"/>
                </a:cubicBezTo>
                <a:cubicBezTo>
                  <a:pt x="284" y="75"/>
                  <a:pt x="285" y="78"/>
                  <a:pt x="283" y="80"/>
                </a:cubicBezTo>
                <a:cubicBezTo>
                  <a:pt x="283" y="79"/>
                  <a:pt x="282" y="79"/>
                  <a:pt x="282" y="79"/>
                </a:cubicBezTo>
                <a:cubicBezTo>
                  <a:pt x="278" y="80"/>
                  <a:pt x="275" y="79"/>
                  <a:pt x="272" y="81"/>
                </a:cubicBezTo>
                <a:cubicBezTo>
                  <a:pt x="272" y="80"/>
                  <a:pt x="269" y="81"/>
                  <a:pt x="269" y="80"/>
                </a:cubicBezTo>
                <a:cubicBezTo>
                  <a:pt x="269" y="81"/>
                  <a:pt x="268" y="80"/>
                  <a:pt x="267" y="81"/>
                </a:cubicBezTo>
                <a:cubicBezTo>
                  <a:pt x="267" y="82"/>
                  <a:pt x="268" y="81"/>
                  <a:pt x="268" y="81"/>
                </a:cubicBezTo>
                <a:cubicBezTo>
                  <a:pt x="268" y="82"/>
                  <a:pt x="267" y="83"/>
                  <a:pt x="266" y="83"/>
                </a:cubicBezTo>
                <a:cubicBezTo>
                  <a:pt x="266" y="82"/>
                  <a:pt x="266" y="81"/>
                  <a:pt x="267" y="82"/>
                </a:cubicBezTo>
                <a:cubicBezTo>
                  <a:pt x="266" y="81"/>
                  <a:pt x="265" y="81"/>
                  <a:pt x="264" y="82"/>
                </a:cubicBezTo>
                <a:cubicBezTo>
                  <a:pt x="265" y="83"/>
                  <a:pt x="265" y="83"/>
                  <a:pt x="264" y="84"/>
                </a:cubicBezTo>
                <a:cubicBezTo>
                  <a:pt x="264" y="83"/>
                  <a:pt x="263" y="82"/>
                  <a:pt x="264" y="82"/>
                </a:cubicBezTo>
                <a:cubicBezTo>
                  <a:pt x="263" y="81"/>
                  <a:pt x="261" y="82"/>
                  <a:pt x="259" y="81"/>
                </a:cubicBezTo>
                <a:cubicBezTo>
                  <a:pt x="258" y="81"/>
                  <a:pt x="259" y="80"/>
                  <a:pt x="258" y="81"/>
                </a:cubicBezTo>
                <a:cubicBezTo>
                  <a:pt x="258" y="80"/>
                  <a:pt x="258" y="80"/>
                  <a:pt x="259" y="80"/>
                </a:cubicBezTo>
                <a:cubicBezTo>
                  <a:pt x="258" y="79"/>
                  <a:pt x="257" y="80"/>
                  <a:pt x="257" y="81"/>
                </a:cubicBezTo>
                <a:cubicBezTo>
                  <a:pt x="256" y="80"/>
                  <a:pt x="256" y="80"/>
                  <a:pt x="255" y="80"/>
                </a:cubicBezTo>
                <a:cubicBezTo>
                  <a:pt x="256" y="79"/>
                  <a:pt x="255" y="78"/>
                  <a:pt x="255" y="77"/>
                </a:cubicBezTo>
                <a:cubicBezTo>
                  <a:pt x="255" y="76"/>
                  <a:pt x="254" y="78"/>
                  <a:pt x="255" y="76"/>
                </a:cubicBezTo>
                <a:cubicBezTo>
                  <a:pt x="253" y="77"/>
                  <a:pt x="254" y="80"/>
                  <a:pt x="251" y="79"/>
                </a:cubicBezTo>
                <a:cubicBezTo>
                  <a:pt x="251" y="77"/>
                  <a:pt x="254" y="78"/>
                  <a:pt x="253" y="76"/>
                </a:cubicBezTo>
                <a:cubicBezTo>
                  <a:pt x="255" y="77"/>
                  <a:pt x="255" y="74"/>
                  <a:pt x="256" y="75"/>
                </a:cubicBezTo>
                <a:cubicBezTo>
                  <a:pt x="256" y="72"/>
                  <a:pt x="259" y="71"/>
                  <a:pt x="259" y="68"/>
                </a:cubicBezTo>
                <a:cubicBezTo>
                  <a:pt x="262" y="68"/>
                  <a:pt x="262" y="67"/>
                  <a:pt x="264" y="67"/>
                </a:cubicBezTo>
                <a:cubicBezTo>
                  <a:pt x="264" y="66"/>
                  <a:pt x="263" y="66"/>
                  <a:pt x="263" y="66"/>
                </a:cubicBezTo>
                <a:cubicBezTo>
                  <a:pt x="265" y="65"/>
                  <a:pt x="266" y="64"/>
                  <a:pt x="268" y="63"/>
                </a:cubicBezTo>
                <a:cubicBezTo>
                  <a:pt x="269" y="63"/>
                  <a:pt x="268" y="63"/>
                  <a:pt x="268" y="62"/>
                </a:cubicBezTo>
                <a:cubicBezTo>
                  <a:pt x="269" y="62"/>
                  <a:pt x="269" y="62"/>
                  <a:pt x="270" y="62"/>
                </a:cubicBezTo>
                <a:cubicBezTo>
                  <a:pt x="269" y="63"/>
                  <a:pt x="269" y="64"/>
                  <a:pt x="269" y="65"/>
                </a:cubicBezTo>
                <a:cubicBezTo>
                  <a:pt x="270" y="65"/>
                  <a:pt x="271" y="62"/>
                  <a:pt x="270" y="62"/>
                </a:cubicBezTo>
                <a:cubicBezTo>
                  <a:pt x="276" y="60"/>
                  <a:pt x="282" y="57"/>
                  <a:pt x="290" y="57"/>
                </a:cubicBezTo>
                <a:cubicBezTo>
                  <a:pt x="290" y="56"/>
                  <a:pt x="289" y="56"/>
                  <a:pt x="290" y="56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90" y="54"/>
                  <a:pt x="292" y="52"/>
                  <a:pt x="295" y="52"/>
                </a:cubicBezTo>
                <a:cubicBezTo>
                  <a:pt x="295" y="51"/>
                  <a:pt x="295" y="51"/>
                  <a:pt x="296" y="50"/>
                </a:cubicBezTo>
                <a:cubicBezTo>
                  <a:pt x="300" y="50"/>
                  <a:pt x="305" y="45"/>
                  <a:pt x="311" y="44"/>
                </a:cubicBezTo>
                <a:cubicBezTo>
                  <a:pt x="315" y="43"/>
                  <a:pt x="317" y="46"/>
                  <a:pt x="320" y="47"/>
                </a:cubicBezTo>
                <a:cubicBezTo>
                  <a:pt x="321" y="45"/>
                  <a:pt x="319" y="44"/>
                  <a:pt x="320" y="42"/>
                </a:cubicBezTo>
                <a:cubicBezTo>
                  <a:pt x="319" y="42"/>
                  <a:pt x="319" y="43"/>
                  <a:pt x="318" y="42"/>
                </a:cubicBezTo>
                <a:cubicBezTo>
                  <a:pt x="318" y="42"/>
                  <a:pt x="318" y="42"/>
                  <a:pt x="318" y="42"/>
                </a:cubicBezTo>
                <a:cubicBezTo>
                  <a:pt x="319" y="41"/>
                  <a:pt x="320" y="41"/>
                  <a:pt x="322" y="40"/>
                </a:cubicBezTo>
                <a:cubicBezTo>
                  <a:pt x="323" y="42"/>
                  <a:pt x="325" y="44"/>
                  <a:pt x="328" y="45"/>
                </a:cubicBezTo>
                <a:cubicBezTo>
                  <a:pt x="327" y="46"/>
                  <a:pt x="325" y="48"/>
                  <a:pt x="323" y="48"/>
                </a:cubicBezTo>
                <a:cubicBezTo>
                  <a:pt x="323" y="49"/>
                  <a:pt x="325" y="48"/>
                  <a:pt x="324" y="50"/>
                </a:cubicBezTo>
                <a:cubicBezTo>
                  <a:pt x="325" y="48"/>
                  <a:pt x="327" y="47"/>
                  <a:pt x="329" y="45"/>
                </a:cubicBezTo>
                <a:cubicBezTo>
                  <a:pt x="330" y="47"/>
                  <a:pt x="333" y="46"/>
                  <a:pt x="334" y="47"/>
                </a:cubicBezTo>
                <a:cubicBezTo>
                  <a:pt x="334" y="47"/>
                  <a:pt x="335" y="48"/>
                  <a:pt x="335" y="47"/>
                </a:cubicBezTo>
                <a:cubicBezTo>
                  <a:pt x="338" y="50"/>
                  <a:pt x="344" y="50"/>
                  <a:pt x="343" y="56"/>
                </a:cubicBezTo>
                <a:cubicBezTo>
                  <a:pt x="345" y="58"/>
                  <a:pt x="347" y="56"/>
                  <a:pt x="349" y="58"/>
                </a:cubicBezTo>
                <a:cubicBezTo>
                  <a:pt x="350" y="62"/>
                  <a:pt x="354" y="63"/>
                  <a:pt x="353" y="68"/>
                </a:cubicBezTo>
                <a:cubicBezTo>
                  <a:pt x="354" y="69"/>
                  <a:pt x="354" y="71"/>
                  <a:pt x="355" y="74"/>
                </a:cubicBezTo>
                <a:cubicBezTo>
                  <a:pt x="353" y="75"/>
                  <a:pt x="351" y="76"/>
                  <a:pt x="348" y="77"/>
                </a:cubicBezTo>
                <a:cubicBezTo>
                  <a:pt x="346" y="79"/>
                  <a:pt x="346" y="80"/>
                  <a:pt x="344" y="80"/>
                </a:cubicBezTo>
                <a:cubicBezTo>
                  <a:pt x="342" y="80"/>
                  <a:pt x="340" y="82"/>
                  <a:pt x="338" y="82"/>
                </a:cubicBezTo>
                <a:cubicBezTo>
                  <a:pt x="336" y="83"/>
                  <a:pt x="334" y="84"/>
                  <a:pt x="331" y="84"/>
                </a:cubicBezTo>
                <a:cubicBezTo>
                  <a:pt x="331" y="84"/>
                  <a:pt x="330" y="84"/>
                  <a:pt x="330" y="84"/>
                </a:cubicBezTo>
                <a:close/>
                <a:moveTo>
                  <a:pt x="349" y="90"/>
                </a:moveTo>
                <a:cubicBezTo>
                  <a:pt x="344" y="92"/>
                  <a:pt x="334" y="95"/>
                  <a:pt x="332" y="88"/>
                </a:cubicBezTo>
                <a:cubicBezTo>
                  <a:pt x="335" y="84"/>
                  <a:pt x="340" y="84"/>
                  <a:pt x="343" y="83"/>
                </a:cubicBezTo>
                <a:cubicBezTo>
                  <a:pt x="343" y="83"/>
                  <a:pt x="343" y="84"/>
                  <a:pt x="343" y="84"/>
                </a:cubicBezTo>
                <a:cubicBezTo>
                  <a:pt x="344" y="84"/>
                  <a:pt x="345" y="83"/>
                  <a:pt x="345" y="82"/>
                </a:cubicBezTo>
                <a:cubicBezTo>
                  <a:pt x="348" y="83"/>
                  <a:pt x="354" y="83"/>
                  <a:pt x="355" y="87"/>
                </a:cubicBezTo>
                <a:cubicBezTo>
                  <a:pt x="353" y="88"/>
                  <a:pt x="350" y="89"/>
                  <a:pt x="349" y="90"/>
                </a:cubicBezTo>
                <a:close/>
                <a:moveTo>
                  <a:pt x="327" y="22"/>
                </a:moveTo>
                <a:cubicBezTo>
                  <a:pt x="327" y="21"/>
                  <a:pt x="327" y="21"/>
                  <a:pt x="327" y="20"/>
                </a:cubicBezTo>
                <a:cubicBezTo>
                  <a:pt x="325" y="22"/>
                  <a:pt x="324" y="23"/>
                  <a:pt x="323" y="25"/>
                </a:cubicBezTo>
                <a:cubicBezTo>
                  <a:pt x="325" y="24"/>
                  <a:pt x="325" y="22"/>
                  <a:pt x="327" y="22"/>
                </a:cubicBezTo>
                <a:close/>
                <a:moveTo>
                  <a:pt x="328" y="20"/>
                </a:moveTo>
                <a:cubicBezTo>
                  <a:pt x="328" y="20"/>
                  <a:pt x="328" y="20"/>
                  <a:pt x="327" y="20"/>
                </a:cubicBezTo>
                <a:cubicBezTo>
                  <a:pt x="328" y="20"/>
                  <a:pt x="328" y="20"/>
                  <a:pt x="328" y="20"/>
                </a:cubicBezTo>
                <a:cubicBezTo>
                  <a:pt x="328" y="20"/>
                  <a:pt x="328" y="20"/>
                  <a:pt x="328" y="20"/>
                </a:cubicBezTo>
                <a:close/>
                <a:moveTo>
                  <a:pt x="332" y="15"/>
                </a:moveTo>
                <a:cubicBezTo>
                  <a:pt x="329" y="16"/>
                  <a:pt x="327" y="18"/>
                  <a:pt x="328" y="20"/>
                </a:cubicBezTo>
                <a:cubicBezTo>
                  <a:pt x="329" y="18"/>
                  <a:pt x="332" y="18"/>
                  <a:pt x="332" y="15"/>
                </a:cubicBezTo>
                <a:close/>
                <a:moveTo>
                  <a:pt x="419" y="19"/>
                </a:moveTo>
                <a:cubicBezTo>
                  <a:pt x="419" y="20"/>
                  <a:pt x="417" y="21"/>
                  <a:pt x="419" y="21"/>
                </a:cubicBezTo>
                <a:cubicBezTo>
                  <a:pt x="419" y="19"/>
                  <a:pt x="420" y="20"/>
                  <a:pt x="421" y="20"/>
                </a:cubicBezTo>
                <a:cubicBezTo>
                  <a:pt x="421" y="18"/>
                  <a:pt x="421" y="18"/>
                  <a:pt x="420" y="16"/>
                </a:cubicBezTo>
                <a:cubicBezTo>
                  <a:pt x="418" y="16"/>
                  <a:pt x="416" y="19"/>
                  <a:pt x="415" y="20"/>
                </a:cubicBezTo>
                <a:cubicBezTo>
                  <a:pt x="416" y="20"/>
                  <a:pt x="416" y="21"/>
                  <a:pt x="416" y="21"/>
                </a:cubicBezTo>
                <a:cubicBezTo>
                  <a:pt x="417" y="19"/>
                  <a:pt x="418" y="20"/>
                  <a:pt x="419" y="19"/>
                </a:cubicBezTo>
                <a:close/>
                <a:moveTo>
                  <a:pt x="415" y="21"/>
                </a:moveTo>
                <a:cubicBezTo>
                  <a:pt x="415" y="21"/>
                  <a:pt x="415" y="20"/>
                  <a:pt x="415" y="20"/>
                </a:cubicBezTo>
                <a:cubicBezTo>
                  <a:pt x="415" y="20"/>
                  <a:pt x="415" y="20"/>
                  <a:pt x="415" y="21"/>
                </a:cubicBezTo>
                <a:close/>
                <a:moveTo>
                  <a:pt x="274" y="74"/>
                </a:moveTo>
                <a:cubicBezTo>
                  <a:pt x="273" y="74"/>
                  <a:pt x="273" y="73"/>
                  <a:pt x="272" y="74"/>
                </a:cubicBezTo>
                <a:cubicBezTo>
                  <a:pt x="272" y="73"/>
                  <a:pt x="272" y="73"/>
                  <a:pt x="272" y="72"/>
                </a:cubicBezTo>
                <a:cubicBezTo>
                  <a:pt x="273" y="72"/>
                  <a:pt x="273" y="71"/>
                  <a:pt x="273" y="71"/>
                </a:cubicBezTo>
                <a:cubicBezTo>
                  <a:pt x="272" y="72"/>
                  <a:pt x="272" y="71"/>
                  <a:pt x="271" y="72"/>
                </a:cubicBezTo>
                <a:cubicBezTo>
                  <a:pt x="271" y="72"/>
                  <a:pt x="271" y="73"/>
                  <a:pt x="271" y="73"/>
                </a:cubicBezTo>
                <a:cubicBezTo>
                  <a:pt x="270" y="73"/>
                  <a:pt x="269" y="74"/>
                  <a:pt x="269" y="74"/>
                </a:cubicBezTo>
                <a:cubicBezTo>
                  <a:pt x="271" y="74"/>
                  <a:pt x="272" y="75"/>
                  <a:pt x="274" y="74"/>
                </a:cubicBezTo>
                <a:cubicBezTo>
                  <a:pt x="274" y="75"/>
                  <a:pt x="273" y="75"/>
                  <a:pt x="273" y="75"/>
                </a:cubicBezTo>
                <a:cubicBezTo>
                  <a:pt x="274" y="75"/>
                  <a:pt x="274" y="76"/>
                  <a:pt x="275" y="75"/>
                </a:cubicBezTo>
                <a:cubicBezTo>
                  <a:pt x="275" y="74"/>
                  <a:pt x="274" y="75"/>
                  <a:pt x="274" y="74"/>
                </a:cubicBezTo>
                <a:close/>
                <a:moveTo>
                  <a:pt x="563" y="128"/>
                </a:move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ubicBezTo>
                  <a:pt x="563" y="128"/>
                  <a:pt x="563" y="128"/>
                  <a:pt x="563" y="128"/>
                </a:cubicBezTo>
                <a:close/>
                <a:moveTo>
                  <a:pt x="563" y="126"/>
                </a:moveTo>
                <a:cubicBezTo>
                  <a:pt x="563" y="127"/>
                  <a:pt x="563" y="127"/>
                  <a:pt x="563" y="126"/>
                </a:cubicBezTo>
                <a:cubicBezTo>
                  <a:pt x="563" y="127"/>
                  <a:pt x="563" y="128"/>
                  <a:pt x="563" y="128"/>
                </a:cubicBezTo>
                <a:cubicBezTo>
                  <a:pt x="564" y="127"/>
                  <a:pt x="564" y="127"/>
                  <a:pt x="563" y="126"/>
                </a:cubicBezTo>
                <a:close/>
                <a:moveTo>
                  <a:pt x="567" y="129"/>
                </a:moveTo>
                <a:cubicBezTo>
                  <a:pt x="568" y="129"/>
                  <a:pt x="568" y="129"/>
                  <a:pt x="568" y="130"/>
                </a:cubicBezTo>
                <a:cubicBezTo>
                  <a:pt x="567" y="129"/>
                  <a:pt x="567" y="130"/>
                  <a:pt x="567" y="131"/>
                </a:cubicBezTo>
                <a:cubicBezTo>
                  <a:pt x="567" y="129"/>
                  <a:pt x="565" y="128"/>
                  <a:pt x="565" y="126"/>
                </a:cubicBezTo>
                <a:cubicBezTo>
                  <a:pt x="564" y="127"/>
                  <a:pt x="565" y="128"/>
                  <a:pt x="563" y="128"/>
                </a:cubicBezTo>
                <a:cubicBezTo>
                  <a:pt x="564" y="128"/>
                  <a:pt x="564" y="129"/>
                  <a:pt x="564" y="129"/>
                </a:cubicBezTo>
                <a:cubicBezTo>
                  <a:pt x="563" y="128"/>
                  <a:pt x="563" y="130"/>
                  <a:pt x="563" y="130"/>
                </a:cubicBezTo>
                <a:cubicBezTo>
                  <a:pt x="562" y="129"/>
                  <a:pt x="562" y="129"/>
                  <a:pt x="562" y="128"/>
                </a:cubicBezTo>
                <a:cubicBezTo>
                  <a:pt x="561" y="128"/>
                  <a:pt x="561" y="129"/>
                  <a:pt x="560" y="129"/>
                </a:cubicBezTo>
                <a:cubicBezTo>
                  <a:pt x="559" y="131"/>
                  <a:pt x="559" y="133"/>
                  <a:pt x="559" y="135"/>
                </a:cubicBezTo>
                <a:cubicBezTo>
                  <a:pt x="560" y="135"/>
                  <a:pt x="561" y="135"/>
                  <a:pt x="560" y="136"/>
                </a:cubicBezTo>
                <a:cubicBezTo>
                  <a:pt x="560" y="137"/>
                  <a:pt x="561" y="136"/>
                  <a:pt x="561" y="135"/>
                </a:cubicBezTo>
                <a:cubicBezTo>
                  <a:pt x="562" y="136"/>
                  <a:pt x="563" y="137"/>
                  <a:pt x="563" y="137"/>
                </a:cubicBezTo>
                <a:cubicBezTo>
                  <a:pt x="563" y="137"/>
                  <a:pt x="563" y="136"/>
                  <a:pt x="564" y="136"/>
                </a:cubicBezTo>
                <a:cubicBezTo>
                  <a:pt x="564" y="136"/>
                  <a:pt x="564" y="137"/>
                  <a:pt x="564" y="137"/>
                </a:cubicBezTo>
                <a:cubicBezTo>
                  <a:pt x="565" y="136"/>
                  <a:pt x="564" y="135"/>
                  <a:pt x="565" y="135"/>
                </a:cubicBezTo>
                <a:cubicBezTo>
                  <a:pt x="565" y="136"/>
                  <a:pt x="566" y="136"/>
                  <a:pt x="566" y="137"/>
                </a:cubicBezTo>
                <a:cubicBezTo>
                  <a:pt x="566" y="136"/>
                  <a:pt x="567" y="135"/>
                  <a:pt x="566" y="135"/>
                </a:cubicBezTo>
                <a:cubicBezTo>
                  <a:pt x="566" y="136"/>
                  <a:pt x="566" y="136"/>
                  <a:pt x="566" y="135"/>
                </a:cubicBezTo>
                <a:cubicBezTo>
                  <a:pt x="566" y="134"/>
                  <a:pt x="568" y="135"/>
                  <a:pt x="568" y="134"/>
                </a:cubicBezTo>
                <a:cubicBezTo>
                  <a:pt x="569" y="133"/>
                  <a:pt x="568" y="130"/>
                  <a:pt x="569" y="130"/>
                </a:cubicBezTo>
                <a:cubicBezTo>
                  <a:pt x="568" y="130"/>
                  <a:pt x="568" y="128"/>
                  <a:pt x="567" y="129"/>
                </a:cubicBezTo>
                <a:close/>
                <a:moveTo>
                  <a:pt x="567" y="134"/>
                </a:moveTo>
                <a:cubicBezTo>
                  <a:pt x="567" y="134"/>
                  <a:pt x="566" y="134"/>
                  <a:pt x="566" y="134"/>
                </a:cubicBezTo>
                <a:cubicBezTo>
                  <a:pt x="566" y="133"/>
                  <a:pt x="566" y="132"/>
                  <a:pt x="567" y="132"/>
                </a:cubicBezTo>
                <a:cubicBezTo>
                  <a:pt x="568" y="133"/>
                  <a:pt x="566" y="133"/>
                  <a:pt x="567" y="134"/>
                </a:cubicBezTo>
                <a:close/>
                <a:moveTo>
                  <a:pt x="553" y="136"/>
                </a:moveTo>
                <a:cubicBezTo>
                  <a:pt x="553" y="135"/>
                  <a:pt x="554" y="135"/>
                  <a:pt x="554" y="134"/>
                </a:cubicBezTo>
                <a:cubicBezTo>
                  <a:pt x="553" y="134"/>
                  <a:pt x="552" y="132"/>
                  <a:pt x="552" y="133"/>
                </a:cubicBezTo>
                <a:cubicBezTo>
                  <a:pt x="551" y="132"/>
                  <a:pt x="551" y="130"/>
                  <a:pt x="549" y="131"/>
                </a:cubicBezTo>
                <a:cubicBezTo>
                  <a:pt x="549" y="131"/>
                  <a:pt x="549" y="130"/>
                  <a:pt x="549" y="129"/>
                </a:cubicBezTo>
                <a:cubicBezTo>
                  <a:pt x="548" y="130"/>
                  <a:pt x="548" y="131"/>
                  <a:pt x="547" y="131"/>
                </a:cubicBezTo>
                <a:cubicBezTo>
                  <a:pt x="549" y="132"/>
                  <a:pt x="547" y="133"/>
                  <a:pt x="547" y="134"/>
                </a:cubicBezTo>
                <a:cubicBezTo>
                  <a:pt x="547" y="135"/>
                  <a:pt x="548" y="134"/>
                  <a:pt x="547" y="135"/>
                </a:cubicBezTo>
                <a:cubicBezTo>
                  <a:pt x="550" y="135"/>
                  <a:pt x="549" y="135"/>
                  <a:pt x="551" y="135"/>
                </a:cubicBezTo>
                <a:cubicBezTo>
                  <a:pt x="551" y="135"/>
                  <a:pt x="552" y="136"/>
                  <a:pt x="553" y="136"/>
                </a:cubicBezTo>
                <a:close/>
                <a:moveTo>
                  <a:pt x="20" y="139"/>
                </a:moveTo>
                <a:cubicBezTo>
                  <a:pt x="19" y="139"/>
                  <a:pt x="19" y="138"/>
                  <a:pt x="19" y="138"/>
                </a:cubicBezTo>
                <a:cubicBezTo>
                  <a:pt x="17" y="138"/>
                  <a:pt x="15" y="139"/>
                  <a:pt x="14" y="138"/>
                </a:cubicBezTo>
                <a:cubicBezTo>
                  <a:pt x="14" y="137"/>
                  <a:pt x="15" y="138"/>
                  <a:pt x="14" y="136"/>
                </a:cubicBezTo>
                <a:cubicBezTo>
                  <a:pt x="13" y="136"/>
                  <a:pt x="14" y="138"/>
                  <a:pt x="13" y="138"/>
                </a:cubicBezTo>
                <a:cubicBezTo>
                  <a:pt x="13" y="137"/>
                  <a:pt x="14" y="137"/>
                  <a:pt x="13" y="137"/>
                </a:cubicBezTo>
                <a:cubicBezTo>
                  <a:pt x="8" y="138"/>
                  <a:pt x="4" y="136"/>
                  <a:pt x="0" y="138"/>
                </a:cubicBezTo>
                <a:cubicBezTo>
                  <a:pt x="0" y="140"/>
                  <a:pt x="0" y="140"/>
                  <a:pt x="0" y="140"/>
                </a:cubicBezTo>
                <a:cubicBezTo>
                  <a:pt x="1" y="140"/>
                  <a:pt x="4" y="140"/>
                  <a:pt x="5" y="141"/>
                </a:cubicBezTo>
                <a:cubicBezTo>
                  <a:pt x="7" y="139"/>
                  <a:pt x="10" y="141"/>
                  <a:pt x="12" y="140"/>
                </a:cubicBezTo>
                <a:cubicBezTo>
                  <a:pt x="11" y="140"/>
                  <a:pt x="11" y="141"/>
                  <a:pt x="11" y="141"/>
                </a:cubicBezTo>
                <a:cubicBezTo>
                  <a:pt x="12" y="142"/>
                  <a:pt x="13" y="140"/>
                  <a:pt x="12" y="141"/>
                </a:cubicBezTo>
                <a:cubicBezTo>
                  <a:pt x="13" y="142"/>
                  <a:pt x="14" y="140"/>
                  <a:pt x="13" y="140"/>
                </a:cubicBezTo>
                <a:cubicBezTo>
                  <a:pt x="14" y="140"/>
                  <a:pt x="14" y="139"/>
                  <a:pt x="15" y="139"/>
                </a:cubicBezTo>
                <a:cubicBezTo>
                  <a:pt x="15" y="139"/>
                  <a:pt x="17" y="139"/>
                  <a:pt x="17" y="140"/>
                </a:cubicBezTo>
                <a:cubicBezTo>
                  <a:pt x="18" y="139"/>
                  <a:pt x="19" y="141"/>
                  <a:pt x="20" y="139"/>
                </a:cubicBezTo>
                <a:close/>
                <a:moveTo>
                  <a:pt x="556" y="138"/>
                </a:moveTo>
                <a:cubicBezTo>
                  <a:pt x="556" y="140"/>
                  <a:pt x="554" y="139"/>
                  <a:pt x="554" y="140"/>
                </a:cubicBezTo>
                <a:cubicBezTo>
                  <a:pt x="554" y="141"/>
                  <a:pt x="554" y="142"/>
                  <a:pt x="553" y="142"/>
                </a:cubicBezTo>
                <a:cubicBezTo>
                  <a:pt x="553" y="141"/>
                  <a:pt x="553" y="141"/>
                  <a:pt x="552" y="141"/>
                </a:cubicBezTo>
                <a:cubicBezTo>
                  <a:pt x="552" y="142"/>
                  <a:pt x="553" y="144"/>
                  <a:pt x="554" y="144"/>
                </a:cubicBezTo>
                <a:cubicBezTo>
                  <a:pt x="553" y="144"/>
                  <a:pt x="553" y="143"/>
                  <a:pt x="554" y="143"/>
                </a:cubicBezTo>
                <a:cubicBezTo>
                  <a:pt x="554" y="144"/>
                  <a:pt x="555" y="146"/>
                  <a:pt x="556" y="147"/>
                </a:cubicBezTo>
                <a:cubicBezTo>
                  <a:pt x="556" y="146"/>
                  <a:pt x="557" y="146"/>
                  <a:pt x="557" y="146"/>
                </a:cubicBezTo>
                <a:cubicBezTo>
                  <a:pt x="556" y="147"/>
                  <a:pt x="558" y="148"/>
                  <a:pt x="559" y="148"/>
                </a:cubicBezTo>
                <a:cubicBezTo>
                  <a:pt x="560" y="144"/>
                  <a:pt x="557" y="142"/>
                  <a:pt x="557" y="138"/>
                </a:cubicBezTo>
                <a:cubicBezTo>
                  <a:pt x="557" y="138"/>
                  <a:pt x="556" y="138"/>
                  <a:pt x="556" y="138"/>
                </a:cubicBezTo>
                <a:close/>
                <a:moveTo>
                  <a:pt x="555" y="141"/>
                </a:moveTo>
                <a:cubicBezTo>
                  <a:pt x="555" y="140"/>
                  <a:pt x="558" y="141"/>
                  <a:pt x="557" y="142"/>
                </a:cubicBezTo>
                <a:cubicBezTo>
                  <a:pt x="557" y="142"/>
                  <a:pt x="557" y="141"/>
                  <a:pt x="557" y="142"/>
                </a:cubicBezTo>
                <a:cubicBezTo>
                  <a:pt x="555" y="143"/>
                  <a:pt x="556" y="141"/>
                  <a:pt x="555" y="141"/>
                </a:cubicBezTo>
                <a:close/>
                <a:moveTo>
                  <a:pt x="558" y="145"/>
                </a:moveTo>
                <a:cubicBezTo>
                  <a:pt x="558" y="145"/>
                  <a:pt x="558" y="146"/>
                  <a:pt x="557" y="146"/>
                </a:cubicBezTo>
                <a:cubicBezTo>
                  <a:pt x="557" y="145"/>
                  <a:pt x="557" y="144"/>
                  <a:pt x="556" y="144"/>
                </a:cubicBezTo>
                <a:cubicBezTo>
                  <a:pt x="556" y="143"/>
                  <a:pt x="557" y="143"/>
                  <a:pt x="557" y="143"/>
                </a:cubicBezTo>
                <a:cubicBezTo>
                  <a:pt x="558" y="144"/>
                  <a:pt x="557" y="145"/>
                  <a:pt x="558" y="145"/>
                </a:cubicBezTo>
                <a:close/>
                <a:moveTo>
                  <a:pt x="131" y="141"/>
                </a:moveTo>
                <a:cubicBezTo>
                  <a:pt x="132" y="141"/>
                  <a:pt x="131" y="142"/>
                  <a:pt x="132" y="143"/>
                </a:cubicBezTo>
                <a:cubicBezTo>
                  <a:pt x="132" y="142"/>
                  <a:pt x="131" y="140"/>
                  <a:pt x="131" y="141"/>
                </a:cubicBezTo>
                <a:close/>
                <a:moveTo>
                  <a:pt x="90" y="227"/>
                </a:moveTo>
                <a:cubicBezTo>
                  <a:pt x="90" y="229"/>
                  <a:pt x="88" y="229"/>
                  <a:pt x="88" y="232"/>
                </a:cubicBezTo>
                <a:cubicBezTo>
                  <a:pt x="90" y="231"/>
                  <a:pt x="90" y="228"/>
                  <a:pt x="90" y="227"/>
                </a:cubicBezTo>
                <a:close/>
                <a:moveTo>
                  <a:pt x="490" y="284"/>
                </a:moveTo>
                <a:cubicBezTo>
                  <a:pt x="492" y="285"/>
                  <a:pt x="493" y="287"/>
                  <a:pt x="493" y="289"/>
                </a:cubicBezTo>
                <a:cubicBezTo>
                  <a:pt x="496" y="291"/>
                  <a:pt x="497" y="295"/>
                  <a:pt x="499" y="297"/>
                </a:cubicBezTo>
                <a:cubicBezTo>
                  <a:pt x="499" y="297"/>
                  <a:pt x="499" y="297"/>
                  <a:pt x="499" y="297"/>
                </a:cubicBezTo>
                <a:cubicBezTo>
                  <a:pt x="500" y="297"/>
                  <a:pt x="501" y="300"/>
                  <a:pt x="501" y="301"/>
                </a:cubicBezTo>
                <a:cubicBezTo>
                  <a:pt x="504" y="301"/>
                  <a:pt x="505" y="306"/>
                  <a:pt x="507" y="308"/>
                </a:cubicBezTo>
                <a:cubicBezTo>
                  <a:pt x="507" y="307"/>
                  <a:pt x="507" y="307"/>
                  <a:pt x="507" y="307"/>
                </a:cubicBezTo>
                <a:cubicBezTo>
                  <a:pt x="508" y="308"/>
                  <a:pt x="508" y="309"/>
                  <a:pt x="510" y="309"/>
                </a:cubicBezTo>
                <a:cubicBezTo>
                  <a:pt x="509" y="303"/>
                  <a:pt x="503" y="300"/>
                  <a:pt x="503" y="295"/>
                </a:cubicBezTo>
                <a:cubicBezTo>
                  <a:pt x="501" y="293"/>
                  <a:pt x="498" y="291"/>
                  <a:pt x="498" y="288"/>
                </a:cubicBezTo>
                <a:cubicBezTo>
                  <a:pt x="497" y="288"/>
                  <a:pt x="497" y="288"/>
                  <a:pt x="497" y="288"/>
                </a:cubicBezTo>
                <a:cubicBezTo>
                  <a:pt x="492" y="281"/>
                  <a:pt x="487" y="274"/>
                  <a:pt x="483" y="267"/>
                </a:cubicBezTo>
                <a:cubicBezTo>
                  <a:pt x="483" y="266"/>
                  <a:pt x="483" y="266"/>
                  <a:pt x="483" y="265"/>
                </a:cubicBezTo>
                <a:cubicBezTo>
                  <a:pt x="482" y="265"/>
                  <a:pt x="483" y="266"/>
                  <a:pt x="482" y="266"/>
                </a:cubicBezTo>
                <a:cubicBezTo>
                  <a:pt x="481" y="264"/>
                  <a:pt x="479" y="262"/>
                  <a:pt x="478" y="260"/>
                </a:cubicBezTo>
                <a:cubicBezTo>
                  <a:pt x="477" y="258"/>
                  <a:pt x="477" y="255"/>
                  <a:pt x="474" y="256"/>
                </a:cubicBezTo>
                <a:cubicBezTo>
                  <a:pt x="473" y="257"/>
                  <a:pt x="473" y="258"/>
                  <a:pt x="473" y="259"/>
                </a:cubicBezTo>
                <a:cubicBezTo>
                  <a:pt x="474" y="260"/>
                  <a:pt x="475" y="261"/>
                  <a:pt x="476" y="263"/>
                </a:cubicBezTo>
                <a:cubicBezTo>
                  <a:pt x="476" y="262"/>
                  <a:pt x="476" y="262"/>
                  <a:pt x="476" y="262"/>
                </a:cubicBezTo>
                <a:cubicBezTo>
                  <a:pt x="481" y="269"/>
                  <a:pt x="486" y="276"/>
                  <a:pt x="491" y="283"/>
                </a:cubicBezTo>
                <a:cubicBezTo>
                  <a:pt x="491" y="284"/>
                  <a:pt x="490" y="284"/>
                  <a:pt x="490" y="284"/>
                </a:cubicBezTo>
                <a:close/>
                <a:moveTo>
                  <a:pt x="232" y="273"/>
                </a:moveTo>
                <a:cubicBezTo>
                  <a:pt x="232" y="273"/>
                  <a:pt x="231" y="272"/>
                  <a:pt x="231" y="272"/>
                </a:cubicBezTo>
                <a:cubicBezTo>
                  <a:pt x="231" y="273"/>
                  <a:pt x="232" y="275"/>
                  <a:pt x="233" y="275"/>
                </a:cubicBezTo>
                <a:cubicBezTo>
                  <a:pt x="232" y="275"/>
                  <a:pt x="231" y="273"/>
                  <a:pt x="232" y="273"/>
                </a:cubicBezTo>
                <a:close/>
                <a:moveTo>
                  <a:pt x="157" y="274"/>
                </a:moveTo>
                <a:cubicBezTo>
                  <a:pt x="157" y="276"/>
                  <a:pt x="156" y="278"/>
                  <a:pt x="156" y="279"/>
                </a:cubicBezTo>
                <a:cubicBezTo>
                  <a:pt x="156" y="277"/>
                  <a:pt x="158" y="275"/>
                  <a:pt x="157" y="274"/>
                </a:cubicBezTo>
                <a:close/>
                <a:moveTo>
                  <a:pt x="201" y="296"/>
                </a:moveTo>
                <a:cubicBezTo>
                  <a:pt x="201" y="293"/>
                  <a:pt x="202" y="290"/>
                  <a:pt x="203" y="288"/>
                </a:cubicBezTo>
                <a:cubicBezTo>
                  <a:pt x="202" y="288"/>
                  <a:pt x="202" y="287"/>
                  <a:pt x="202" y="287"/>
                </a:cubicBezTo>
                <a:cubicBezTo>
                  <a:pt x="202" y="286"/>
                  <a:pt x="203" y="286"/>
                  <a:pt x="203" y="285"/>
                </a:cubicBezTo>
                <a:cubicBezTo>
                  <a:pt x="202" y="284"/>
                  <a:pt x="203" y="281"/>
                  <a:pt x="203" y="279"/>
                </a:cubicBezTo>
                <a:cubicBezTo>
                  <a:pt x="202" y="280"/>
                  <a:pt x="203" y="281"/>
                  <a:pt x="201" y="282"/>
                </a:cubicBezTo>
                <a:cubicBezTo>
                  <a:pt x="201" y="283"/>
                  <a:pt x="202" y="283"/>
                  <a:pt x="202" y="285"/>
                </a:cubicBezTo>
                <a:cubicBezTo>
                  <a:pt x="201" y="285"/>
                  <a:pt x="201" y="285"/>
                  <a:pt x="201" y="285"/>
                </a:cubicBezTo>
                <a:cubicBezTo>
                  <a:pt x="200" y="286"/>
                  <a:pt x="201" y="287"/>
                  <a:pt x="201" y="287"/>
                </a:cubicBezTo>
                <a:cubicBezTo>
                  <a:pt x="200" y="287"/>
                  <a:pt x="201" y="286"/>
                  <a:pt x="200" y="287"/>
                </a:cubicBezTo>
                <a:cubicBezTo>
                  <a:pt x="198" y="288"/>
                  <a:pt x="200" y="289"/>
                  <a:pt x="200" y="291"/>
                </a:cubicBezTo>
                <a:cubicBezTo>
                  <a:pt x="199" y="295"/>
                  <a:pt x="198" y="302"/>
                  <a:pt x="198" y="307"/>
                </a:cubicBezTo>
                <a:cubicBezTo>
                  <a:pt x="197" y="306"/>
                  <a:pt x="196" y="306"/>
                  <a:pt x="196" y="305"/>
                </a:cubicBezTo>
                <a:cubicBezTo>
                  <a:pt x="197" y="305"/>
                  <a:pt x="195" y="305"/>
                  <a:pt x="196" y="305"/>
                </a:cubicBezTo>
                <a:cubicBezTo>
                  <a:pt x="196" y="305"/>
                  <a:pt x="196" y="306"/>
                  <a:pt x="197" y="305"/>
                </a:cubicBezTo>
                <a:cubicBezTo>
                  <a:pt x="195" y="301"/>
                  <a:pt x="199" y="298"/>
                  <a:pt x="198" y="293"/>
                </a:cubicBezTo>
                <a:cubicBezTo>
                  <a:pt x="197" y="294"/>
                  <a:pt x="197" y="294"/>
                  <a:pt x="198" y="295"/>
                </a:cubicBezTo>
                <a:cubicBezTo>
                  <a:pt x="197" y="296"/>
                  <a:pt x="197" y="297"/>
                  <a:pt x="196" y="297"/>
                </a:cubicBezTo>
                <a:cubicBezTo>
                  <a:pt x="197" y="298"/>
                  <a:pt x="196" y="297"/>
                  <a:pt x="196" y="298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196" y="300"/>
                  <a:pt x="196" y="299"/>
                  <a:pt x="196" y="299"/>
                </a:cubicBezTo>
                <a:cubicBezTo>
                  <a:pt x="196" y="303"/>
                  <a:pt x="194" y="307"/>
                  <a:pt x="195" y="310"/>
                </a:cubicBezTo>
                <a:cubicBezTo>
                  <a:pt x="195" y="309"/>
                  <a:pt x="195" y="308"/>
                  <a:pt x="196" y="308"/>
                </a:cubicBezTo>
                <a:cubicBezTo>
                  <a:pt x="197" y="308"/>
                  <a:pt x="197" y="307"/>
                  <a:pt x="197" y="308"/>
                </a:cubicBezTo>
                <a:cubicBezTo>
                  <a:pt x="197" y="312"/>
                  <a:pt x="197" y="315"/>
                  <a:pt x="196" y="319"/>
                </a:cubicBezTo>
                <a:cubicBezTo>
                  <a:pt x="197" y="314"/>
                  <a:pt x="199" y="308"/>
                  <a:pt x="199" y="303"/>
                </a:cubicBezTo>
                <a:cubicBezTo>
                  <a:pt x="199" y="302"/>
                  <a:pt x="199" y="303"/>
                  <a:pt x="199" y="303"/>
                </a:cubicBezTo>
                <a:cubicBezTo>
                  <a:pt x="200" y="302"/>
                  <a:pt x="200" y="301"/>
                  <a:pt x="199" y="300"/>
                </a:cubicBezTo>
                <a:cubicBezTo>
                  <a:pt x="199" y="300"/>
                  <a:pt x="200" y="300"/>
                  <a:pt x="200" y="300"/>
                </a:cubicBezTo>
                <a:cubicBezTo>
                  <a:pt x="200" y="299"/>
                  <a:pt x="199" y="300"/>
                  <a:pt x="199" y="299"/>
                </a:cubicBezTo>
                <a:cubicBezTo>
                  <a:pt x="200" y="299"/>
                  <a:pt x="200" y="296"/>
                  <a:pt x="201" y="296"/>
                </a:cubicBezTo>
                <a:close/>
                <a:moveTo>
                  <a:pt x="178" y="285"/>
                </a:moveTo>
                <a:cubicBezTo>
                  <a:pt x="179" y="284"/>
                  <a:pt x="179" y="283"/>
                  <a:pt x="180" y="283"/>
                </a:cubicBezTo>
                <a:cubicBezTo>
                  <a:pt x="179" y="283"/>
                  <a:pt x="179" y="283"/>
                  <a:pt x="179" y="283"/>
                </a:cubicBezTo>
                <a:cubicBezTo>
                  <a:pt x="179" y="283"/>
                  <a:pt x="178" y="284"/>
                  <a:pt x="178" y="285"/>
                </a:cubicBezTo>
                <a:close/>
                <a:moveTo>
                  <a:pt x="184" y="289"/>
                </a:moveTo>
                <a:cubicBezTo>
                  <a:pt x="185" y="289"/>
                  <a:pt x="185" y="287"/>
                  <a:pt x="185" y="287"/>
                </a:cubicBezTo>
                <a:cubicBezTo>
                  <a:pt x="184" y="287"/>
                  <a:pt x="184" y="288"/>
                  <a:pt x="184" y="289"/>
                </a:cubicBezTo>
                <a:close/>
                <a:moveTo>
                  <a:pt x="198" y="293"/>
                </a:moveTo>
                <a:cubicBezTo>
                  <a:pt x="198" y="293"/>
                  <a:pt x="198" y="292"/>
                  <a:pt x="199" y="292"/>
                </a:cubicBezTo>
                <a:cubicBezTo>
                  <a:pt x="199" y="292"/>
                  <a:pt x="198" y="290"/>
                  <a:pt x="198" y="291"/>
                </a:cubicBezTo>
                <a:cubicBezTo>
                  <a:pt x="199" y="292"/>
                  <a:pt x="197" y="293"/>
                  <a:pt x="198" y="293"/>
                </a:cubicBezTo>
                <a:close/>
                <a:moveTo>
                  <a:pt x="376" y="303"/>
                </a:moveTo>
                <a:cubicBezTo>
                  <a:pt x="376" y="305"/>
                  <a:pt x="376" y="306"/>
                  <a:pt x="375" y="308"/>
                </a:cubicBezTo>
                <a:cubicBezTo>
                  <a:pt x="376" y="308"/>
                  <a:pt x="376" y="308"/>
                  <a:pt x="377" y="308"/>
                </a:cubicBezTo>
                <a:cubicBezTo>
                  <a:pt x="376" y="309"/>
                  <a:pt x="376" y="308"/>
                  <a:pt x="375" y="308"/>
                </a:cubicBezTo>
                <a:cubicBezTo>
                  <a:pt x="378" y="310"/>
                  <a:pt x="379" y="310"/>
                  <a:pt x="383" y="310"/>
                </a:cubicBezTo>
                <a:cubicBezTo>
                  <a:pt x="383" y="310"/>
                  <a:pt x="382" y="310"/>
                  <a:pt x="382" y="310"/>
                </a:cubicBezTo>
                <a:cubicBezTo>
                  <a:pt x="385" y="310"/>
                  <a:pt x="386" y="306"/>
                  <a:pt x="386" y="305"/>
                </a:cubicBezTo>
                <a:cubicBezTo>
                  <a:pt x="386" y="304"/>
                  <a:pt x="385" y="305"/>
                  <a:pt x="385" y="304"/>
                </a:cubicBezTo>
                <a:cubicBezTo>
                  <a:pt x="386" y="304"/>
                  <a:pt x="386" y="304"/>
                  <a:pt x="386" y="304"/>
                </a:cubicBezTo>
                <a:cubicBezTo>
                  <a:pt x="386" y="302"/>
                  <a:pt x="385" y="300"/>
                  <a:pt x="385" y="298"/>
                </a:cubicBezTo>
                <a:cubicBezTo>
                  <a:pt x="382" y="298"/>
                  <a:pt x="382" y="294"/>
                  <a:pt x="381" y="292"/>
                </a:cubicBezTo>
                <a:cubicBezTo>
                  <a:pt x="379" y="292"/>
                  <a:pt x="377" y="294"/>
                  <a:pt x="377" y="295"/>
                </a:cubicBezTo>
                <a:cubicBezTo>
                  <a:pt x="377" y="294"/>
                  <a:pt x="377" y="293"/>
                  <a:pt x="376" y="293"/>
                </a:cubicBezTo>
                <a:cubicBezTo>
                  <a:pt x="377" y="295"/>
                  <a:pt x="376" y="294"/>
                  <a:pt x="376" y="295"/>
                </a:cubicBezTo>
                <a:cubicBezTo>
                  <a:pt x="382" y="297"/>
                  <a:pt x="370" y="301"/>
                  <a:pt x="376" y="303"/>
                </a:cubicBezTo>
                <a:close/>
                <a:moveTo>
                  <a:pt x="384" y="304"/>
                </a:moveTo>
                <a:cubicBezTo>
                  <a:pt x="384" y="304"/>
                  <a:pt x="385" y="304"/>
                  <a:pt x="385" y="304"/>
                </a:cubicBezTo>
                <a:cubicBezTo>
                  <a:pt x="385" y="305"/>
                  <a:pt x="384" y="305"/>
                  <a:pt x="383" y="305"/>
                </a:cubicBezTo>
                <a:cubicBezTo>
                  <a:pt x="383" y="304"/>
                  <a:pt x="384" y="305"/>
                  <a:pt x="384" y="304"/>
                </a:cubicBezTo>
                <a:close/>
                <a:moveTo>
                  <a:pt x="196" y="296"/>
                </a:moveTo>
                <a:cubicBezTo>
                  <a:pt x="196" y="296"/>
                  <a:pt x="196" y="296"/>
                  <a:pt x="196" y="296"/>
                </a:cubicBezTo>
                <a:cubicBezTo>
                  <a:pt x="196" y="295"/>
                  <a:pt x="197" y="294"/>
                  <a:pt x="196" y="293"/>
                </a:cubicBezTo>
                <a:cubicBezTo>
                  <a:pt x="196" y="294"/>
                  <a:pt x="196" y="294"/>
                  <a:pt x="196" y="293"/>
                </a:cubicBezTo>
                <a:cubicBezTo>
                  <a:pt x="196" y="294"/>
                  <a:pt x="196" y="294"/>
                  <a:pt x="196" y="295"/>
                </a:cubicBezTo>
                <a:cubicBezTo>
                  <a:pt x="196" y="295"/>
                  <a:pt x="196" y="295"/>
                  <a:pt x="196" y="296"/>
                </a:cubicBezTo>
                <a:close/>
                <a:moveTo>
                  <a:pt x="372" y="294"/>
                </a:moveTo>
                <a:cubicBezTo>
                  <a:pt x="372" y="295"/>
                  <a:pt x="374" y="297"/>
                  <a:pt x="375" y="296"/>
                </a:cubicBezTo>
                <a:cubicBezTo>
                  <a:pt x="374" y="296"/>
                  <a:pt x="374" y="295"/>
                  <a:pt x="373" y="295"/>
                </a:cubicBezTo>
                <a:cubicBezTo>
                  <a:pt x="373" y="294"/>
                  <a:pt x="373" y="294"/>
                  <a:pt x="372" y="294"/>
                </a:cubicBezTo>
                <a:close/>
                <a:moveTo>
                  <a:pt x="150" y="301"/>
                </a:moveTo>
                <a:cubicBezTo>
                  <a:pt x="150" y="302"/>
                  <a:pt x="149" y="303"/>
                  <a:pt x="149" y="305"/>
                </a:cubicBezTo>
                <a:cubicBezTo>
                  <a:pt x="150" y="304"/>
                  <a:pt x="151" y="302"/>
                  <a:pt x="150" y="301"/>
                </a:cubicBezTo>
                <a:close/>
                <a:moveTo>
                  <a:pt x="359" y="305"/>
                </a:moveTo>
                <a:cubicBezTo>
                  <a:pt x="359" y="306"/>
                  <a:pt x="362" y="306"/>
                  <a:pt x="362" y="306"/>
                </a:cubicBezTo>
                <a:cubicBezTo>
                  <a:pt x="363" y="305"/>
                  <a:pt x="362" y="305"/>
                  <a:pt x="362" y="305"/>
                </a:cubicBezTo>
                <a:cubicBezTo>
                  <a:pt x="360" y="305"/>
                  <a:pt x="359" y="305"/>
                  <a:pt x="358" y="304"/>
                </a:cubicBezTo>
                <a:cubicBezTo>
                  <a:pt x="358" y="305"/>
                  <a:pt x="357" y="305"/>
                  <a:pt x="358" y="306"/>
                </a:cubicBezTo>
                <a:cubicBezTo>
                  <a:pt x="359" y="306"/>
                  <a:pt x="359" y="305"/>
                  <a:pt x="359" y="305"/>
                </a:cubicBezTo>
                <a:close/>
                <a:moveTo>
                  <a:pt x="135" y="315"/>
                </a:moveTo>
                <a:cubicBezTo>
                  <a:pt x="136" y="316"/>
                  <a:pt x="136" y="315"/>
                  <a:pt x="137" y="315"/>
                </a:cubicBezTo>
                <a:cubicBezTo>
                  <a:pt x="137" y="314"/>
                  <a:pt x="136" y="313"/>
                  <a:pt x="135" y="314"/>
                </a:cubicBezTo>
                <a:cubicBezTo>
                  <a:pt x="136" y="314"/>
                  <a:pt x="134" y="314"/>
                  <a:pt x="135" y="315"/>
                </a:cubicBezTo>
                <a:close/>
                <a:moveTo>
                  <a:pt x="311" y="314"/>
                </a:moveTo>
                <a:cubicBezTo>
                  <a:pt x="312" y="317"/>
                  <a:pt x="313" y="315"/>
                  <a:pt x="311" y="314"/>
                </a:cubicBezTo>
                <a:close/>
                <a:moveTo>
                  <a:pt x="396" y="315"/>
                </a:moveTo>
                <a:cubicBezTo>
                  <a:pt x="396" y="315"/>
                  <a:pt x="397" y="315"/>
                  <a:pt x="396" y="316"/>
                </a:cubicBezTo>
                <a:cubicBezTo>
                  <a:pt x="397" y="316"/>
                  <a:pt x="397" y="317"/>
                  <a:pt x="398" y="317"/>
                </a:cubicBezTo>
                <a:cubicBezTo>
                  <a:pt x="398" y="315"/>
                  <a:pt x="398" y="313"/>
                  <a:pt x="396" y="315"/>
                </a:cubicBezTo>
                <a:close/>
                <a:moveTo>
                  <a:pt x="401" y="316"/>
                </a:moveTo>
                <a:cubicBezTo>
                  <a:pt x="401" y="316"/>
                  <a:pt x="401" y="316"/>
                  <a:pt x="400" y="316"/>
                </a:cubicBezTo>
                <a:cubicBezTo>
                  <a:pt x="400" y="317"/>
                  <a:pt x="400" y="317"/>
                  <a:pt x="401" y="317"/>
                </a:cubicBezTo>
                <a:cubicBezTo>
                  <a:pt x="401" y="317"/>
                  <a:pt x="402" y="316"/>
                  <a:pt x="402" y="315"/>
                </a:cubicBezTo>
                <a:cubicBezTo>
                  <a:pt x="401" y="315"/>
                  <a:pt x="402" y="316"/>
                  <a:pt x="401" y="316"/>
                </a:cubicBezTo>
                <a:close/>
                <a:moveTo>
                  <a:pt x="400" y="317"/>
                </a:moveTo>
                <a:cubicBezTo>
                  <a:pt x="399" y="318"/>
                  <a:pt x="399" y="318"/>
                  <a:pt x="398" y="317"/>
                </a:cubicBezTo>
                <a:cubicBezTo>
                  <a:pt x="398" y="318"/>
                  <a:pt x="397" y="319"/>
                  <a:pt x="398" y="319"/>
                </a:cubicBezTo>
                <a:cubicBezTo>
                  <a:pt x="398" y="318"/>
                  <a:pt x="398" y="320"/>
                  <a:pt x="399" y="319"/>
                </a:cubicBezTo>
                <a:cubicBezTo>
                  <a:pt x="399" y="319"/>
                  <a:pt x="399" y="318"/>
                  <a:pt x="400" y="319"/>
                </a:cubicBezTo>
                <a:cubicBezTo>
                  <a:pt x="400" y="318"/>
                  <a:pt x="400" y="317"/>
                  <a:pt x="400" y="317"/>
                </a:cubicBezTo>
                <a:close/>
                <a:moveTo>
                  <a:pt x="399" y="320"/>
                </a:moveTo>
                <a:cubicBezTo>
                  <a:pt x="399" y="320"/>
                  <a:pt x="400" y="320"/>
                  <a:pt x="400" y="320"/>
                </a:cubicBezTo>
                <a:cubicBezTo>
                  <a:pt x="400" y="320"/>
                  <a:pt x="400" y="319"/>
                  <a:pt x="399" y="319"/>
                </a:cubicBezTo>
                <a:cubicBezTo>
                  <a:pt x="399" y="320"/>
                  <a:pt x="399" y="320"/>
                  <a:pt x="399" y="320"/>
                </a:cubicBezTo>
                <a:close/>
                <a:moveTo>
                  <a:pt x="141" y="329"/>
                </a:moveTo>
                <a:cubicBezTo>
                  <a:pt x="141" y="330"/>
                  <a:pt x="141" y="330"/>
                  <a:pt x="141" y="330"/>
                </a:cubicBezTo>
                <a:cubicBezTo>
                  <a:pt x="141" y="330"/>
                  <a:pt x="142" y="330"/>
                  <a:pt x="142" y="330"/>
                </a:cubicBezTo>
                <a:cubicBezTo>
                  <a:pt x="142" y="330"/>
                  <a:pt x="142" y="331"/>
                  <a:pt x="142" y="331"/>
                </a:cubicBezTo>
                <a:cubicBezTo>
                  <a:pt x="142" y="330"/>
                  <a:pt x="144" y="328"/>
                  <a:pt x="143" y="327"/>
                </a:cubicBezTo>
                <a:cubicBezTo>
                  <a:pt x="144" y="326"/>
                  <a:pt x="144" y="325"/>
                  <a:pt x="144" y="323"/>
                </a:cubicBezTo>
                <a:cubicBezTo>
                  <a:pt x="142" y="323"/>
                  <a:pt x="143" y="327"/>
                  <a:pt x="141" y="328"/>
                </a:cubicBezTo>
                <a:cubicBezTo>
                  <a:pt x="141" y="328"/>
                  <a:pt x="141" y="328"/>
                  <a:pt x="141" y="329"/>
                </a:cubicBezTo>
                <a:cubicBezTo>
                  <a:pt x="142" y="329"/>
                  <a:pt x="142" y="328"/>
                  <a:pt x="142" y="329"/>
                </a:cubicBezTo>
                <a:cubicBezTo>
                  <a:pt x="141" y="329"/>
                  <a:pt x="142" y="329"/>
                  <a:pt x="141" y="329"/>
                </a:cubicBezTo>
                <a:close/>
                <a:moveTo>
                  <a:pt x="371" y="325"/>
                </a:moveTo>
                <a:cubicBezTo>
                  <a:pt x="371" y="327"/>
                  <a:pt x="372" y="327"/>
                  <a:pt x="372" y="327"/>
                </a:cubicBezTo>
                <a:cubicBezTo>
                  <a:pt x="372" y="327"/>
                  <a:pt x="372" y="328"/>
                  <a:pt x="372" y="328"/>
                </a:cubicBezTo>
                <a:cubicBezTo>
                  <a:pt x="372" y="329"/>
                  <a:pt x="372" y="329"/>
                  <a:pt x="373" y="329"/>
                </a:cubicBezTo>
                <a:cubicBezTo>
                  <a:pt x="373" y="329"/>
                  <a:pt x="373" y="329"/>
                  <a:pt x="373" y="329"/>
                </a:cubicBezTo>
                <a:cubicBezTo>
                  <a:pt x="373" y="327"/>
                  <a:pt x="373" y="325"/>
                  <a:pt x="372" y="325"/>
                </a:cubicBezTo>
                <a:cubicBezTo>
                  <a:pt x="372" y="325"/>
                  <a:pt x="373" y="325"/>
                  <a:pt x="373" y="325"/>
                </a:cubicBezTo>
                <a:cubicBezTo>
                  <a:pt x="372" y="325"/>
                  <a:pt x="372" y="325"/>
                  <a:pt x="372" y="325"/>
                </a:cubicBezTo>
                <a:cubicBezTo>
                  <a:pt x="372" y="325"/>
                  <a:pt x="372" y="326"/>
                  <a:pt x="372" y="326"/>
                </a:cubicBezTo>
                <a:cubicBezTo>
                  <a:pt x="372" y="326"/>
                  <a:pt x="372" y="327"/>
                  <a:pt x="372" y="327"/>
                </a:cubicBezTo>
                <a:cubicBezTo>
                  <a:pt x="372" y="326"/>
                  <a:pt x="371" y="326"/>
                  <a:pt x="371" y="325"/>
                </a:cubicBezTo>
                <a:close/>
                <a:moveTo>
                  <a:pt x="132" y="334"/>
                </a:moveTo>
                <a:cubicBezTo>
                  <a:pt x="132" y="334"/>
                  <a:pt x="132" y="333"/>
                  <a:pt x="132" y="333"/>
                </a:cubicBezTo>
                <a:cubicBezTo>
                  <a:pt x="131" y="334"/>
                  <a:pt x="131" y="335"/>
                  <a:pt x="131" y="335"/>
                </a:cubicBezTo>
                <a:cubicBezTo>
                  <a:pt x="132" y="335"/>
                  <a:pt x="131" y="334"/>
                  <a:pt x="132" y="334"/>
                </a:cubicBezTo>
                <a:close/>
                <a:moveTo>
                  <a:pt x="188" y="340"/>
                </a:moveTo>
                <a:cubicBezTo>
                  <a:pt x="189" y="338"/>
                  <a:pt x="190" y="337"/>
                  <a:pt x="189" y="335"/>
                </a:cubicBezTo>
                <a:cubicBezTo>
                  <a:pt x="189" y="336"/>
                  <a:pt x="188" y="339"/>
                  <a:pt x="188" y="340"/>
                </a:cubicBezTo>
                <a:close/>
                <a:moveTo>
                  <a:pt x="128" y="338"/>
                </a:moveTo>
                <a:cubicBezTo>
                  <a:pt x="129" y="339"/>
                  <a:pt x="127" y="340"/>
                  <a:pt x="127" y="341"/>
                </a:cubicBezTo>
                <a:cubicBezTo>
                  <a:pt x="128" y="340"/>
                  <a:pt x="130" y="338"/>
                  <a:pt x="130" y="336"/>
                </a:cubicBezTo>
                <a:cubicBezTo>
                  <a:pt x="130" y="337"/>
                  <a:pt x="129" y="338"/>
                  <a:pt x="128" y="338"/>
                </a:cubicBezTo>
                <a:close/>
                <a:moveTo>
                  <a:pt x="137" y="357"/>
                </a:moveTo>
                <a:cubicBezTo>
                  <a:pt x="139" y="355"/>
                  <a:pt x="139" y="351"/>
                  <a:pt x="142" y="349"/>
                </a:cubicBezTo>
                <a:cubicBezTo>
                  <a:pt x="141" y="346"/>
                  <a:pt x="145" y="342"/>
                  <a:pt x="146" y="339"/>
                </a:cubicBezTo>
                <a:cubicBezTo>
                  <a:pt x="142" y="345"/>
                  <a:pt x="139" y="351"/>
                  <a:pt x="137" y="357"/>
                </a:cubicBezTo>
                <a:close/>
                <a:moveTo>
                  <a:pt x="188" y="343"/>
                </a:moveTo>
                <a:cubicBezTo>
                  <a:pt x="188" y="342"/>
                  <a:pt x="188" y="342"/>
                  <a:pt x="188" y="341"/>
                </a:cubicBezTo>
                <a:cubicBezTo>
                  <a:pt x="188" y="341"/>
                  <a:pt x="187" y="343"/>
                  <a:pt x="188" y="343"/>
                </a:cubicBezTo>
                <a:close/>
                <a:moveTo>
                  <a:pt x="360" y="382"/>
                </a:moveTo>
                <a:cubicBezTo>
                  <a:pt x="360" y="381"/>
                  <a:pt x="361" y="380"/>
                  <a:pt x="361" y="379"/>
                </a:cubicBezTo>
                <a:cubicBezTo>
                  <a:pt x="361" y="379"/>
                  <a:pt x="360" y="380"/>
                  <a:pt x="360" y="379"/>
                </a:cubicBezTo>
                <a:cubicBezTo>
                  <a:pt x="362" y="376"/>
                  <a:pt x="364" y="374"/>
                  <a:pt x="366" y="371"/>
                </a:cubicBezTo>
                <a:cubicBezTo>
                  <a:pt x="365" y="371"/>
                  <a:pt x="366" y="371"/>
                  <a:pt x="366" y="371"/>
                </a:cubicBezTo>
                <a:cubicBezTo>
                  <a:pt x="366" y="369"/>
                  <a:pt x="366" y="368"/>
                  <a:pt x="366" y="367"/>
                </a:cubicBezTo>
                <a:cubicBezTo>
                  <a:pt x="366" y="365"/>
                  <a:pt x="364" y="363"/>
                  <a:pt x="363" y="360"/>
                </a:cubicBezTo>
                <a:cubicBezTo>
                  <a:pt x="365" y="358"/>
                  <a:pt x="367" y="358"/>
                  <a:pt x="369" y="356"/>
                </a:cubicBezTo>
                <a:cubicBezTo>
                  <a:pt x="368" y="354"/>
                  <a:pt x="372" y="352"/>
                  <a:pt x="372" y="351"/>
                </a:cubicBezTo>
                <a:cubicBezTo>
                  <a:pt x="370" y="351"/>
                  <a:pt x="370" y="353"/>
                  <a:pt x="369" y="354"/>
                </a:cubicBezTo>
                <a:cubicBezTo>
                  <a:pt x="369" y="353"/>
                  <a:pt x="369" y="352"/>
                  <a:pt x="368" y="352"/>
                </a:cubicBezTo>
                <a:cubicBezTo>
                  <a:pt x="368" y="353"/>
                  <a:pt x="366" y="355"/>
                  <a:pt x="367" y="356"/>
                </a:cubicBezTo>
                <a:cubicBezTo>
                  <a:pt x="364" y="357"/>
                  <a:pt x="362" y="361"/>
                  <a:pt x="357" y="358"/>
                </a:cubicBezTo>
                <a:cubicBezTo>
                  <a:pt x="357" y="357"/>
                  <a:pt x="358" y="357"/>
                  <a:pt x="358" y="356"/>
                </a:cubicBezTo>
                <a:cubicBezTo>
                  <a:pt x="356" y="351"/>
                  <a:pt x="361" y="345"/>
                  <a:pt x="359" y="341"/>
                </a:cubicBezTo>
                <a:cubicBezTo>
                  <a:pt x="357" y="346"/>
                  <a:pt x="358" y="351"/>
                  <a:pt x="356" y="355"/>
                </a:cubicBezTo>
                <a:cubicBezTo>
                  <a:pt x="358" y="358"/>
                  <a:pt x="355" y="360"/>
                  <a:pt x="352" y="360"/>
                </a:cubicBezTo>
                <a:cubicBezTo>
                  <a:pt x="351" y="361"/>
                  <a:pt x="348" y="364"/>
                  <a:pt x="349" y="366"/>
                </a:cubicBezTo>
                <a:cubicBezTo>
                  <a:pt x="349" y="365"/>
                  <a:pt x="348" y="365"/>
                  <a:pt x="348" y="365"/>
                </a:cubicBezTo>
                <a:cubicBezTo>
                  <a:pt x="348" y="366"/>
                  <a:pt x="347" y="368"/>
                  <a:pt x="348" y="370"/>
                </a:cubicBezTo>
                <a:cubicBezTo>
                  <a:pt x="348" y="370"/>
                  <a:pt x="349" y="369"/>
                  <a:pt x="349" y="370"/>
                </a:cubicBezTo>
                <a:cubicBezTo>
                  <a:pt x="347" y="370"/>
                  <a:pt x="349" y="374"/>
                  <a:pt x="347" y="373"/>
                </a:cubicBezTo>
                <a:cubicBezTo>
                  <a:pt x="348" y="373"/>
                  <a:pt x="348" y="374"/>
                  <a:pt x="348" y="374"/>
                </a:cubicBezTo>
                <a:cubicBezTo>
                  <a:pt x="349" y="375"/>
                  <a:pt x="348" y="375"/>
                  <a:pt x="348" y="374"/>
                </a:cubicBezTo>
                <a:cubicBezTo>
                  <a:pt x="349" y="375"/>
                  <a:pt x="348" y="377"/>
                  <a:pt x="349" y="376"/>
                </a:cubicBezTo>
                <a:cubicBezTo>
                  <a:pt x="348" y="376"/>
                  <a:pt x="350" y="378"/>
                  <a:pt x="349" y="378"/>
                </a:cubicBezTo>
                <a:cubicBezTo>
                  <a:pt x="347" y="378"/>
                  <a:pt x="348" y="375"/>
                  <a:pt x="347" y="377"/>
                </a:cubicBezTo>
                <a:cubicBezTo>
                  <a:pt x="347" y="376"/>
                  <a:pt x="346" y="376"/>
                  <a:pt x="346" y="375"/>
                </a:cubicBezTo>
                <a:cubicBezTo>
                  <a:pt x="346" y="375"/>
                  <a:pt x="346" y="375"/>
                  <a:pt x="346" y="376"/>
                </a:cubicBezTo>
                <a:cubicBezTo>
                  <a:pt x="346" y="375"/>
                  <a:pt x="345" y="375"/>
                  <a:pt x="345" y="374"/>
                </a:cubicBezTo>
                <a:cubicBezTo>
                  <a:pt x="345" y="374"/>
                  <a:pt x="346" y="375"/>
                  <a:pt x="346" y="374"/>
                </a:cubicBezTo>
                <a:cubicBezTo>
                  <a:pt x="346" y="374"/>
                  <a:pt x="348" y="373"/>
                  <a:pt x="346" y="373"/>
                </a:cubicBezTo>
                <a:cubicBezTo>
                  <a:pt x="346" y="375"/>
                  <a:pt x="346" y="373"/>
                  <a:pt x="344" y="374"/>
                </a:cubicBezTo>
                <a:cubicBezTo>
                  <a:pt x="344" y="374"/>
                  <a:pt x="345" y="373"/>
                  <a:pt x="344" y="373"/>
                </a:cubicBezTo>
                <a:cubicBezTo>
                  <a:pt x="344" y="374"/>
                  <a:pt x="343" y="373"/>
                  <a:pt x="342" y="373"/>
                </a:cubicBezTo>
                <a:cubicBezTo>
                  <a:pt x="342" y="374"/>
                  <a:pt x="341" y="374"/>
                  <a:pt x="341" y="375"/>
                </a:cubicBezTo>
                <a:cubicBezTo>
                  <a:pt x="344" y="377"/>
                  <a:pt x="343" y="378"/>
                  <a:pt x="345" y="379"/>
                </a:cubicBezTo>
                <a:cubicBezTo>
                  <a:pt x="345" y="383"/>
                  <a:pt x="340" y="385"/>
                  <a:pt x="343" y="388"/>
                </a:cubicBezTo>
                <a:cubicBezTo>
                  <a:pt x="344" y="388"/>
                  <a:pt x="344" y="388"/>
                  <a:pt x="344" y="388"/>
                </a:cubicBezTo>
                <a:cubicBezTo>
                  <a:pt x="344" y="389"/>
                  <a:pt x="343" y="389"/>
                  <a:pt x="344" y="390"/>
                </a:cubicBezTo>
                <a:cubicBezTo>
                  <a:pt x="344" y="390"/>
                  <a:pt x="345" y="390"/>
                  <a:pt x="345" y="389"/>
                </a:cubicBezTo>
                <a:cubicBezTo>
                  <a:pt x="345" y="390"/>
                  <a:pt x="345" y="390"/>
                  <a:pt x="345" y="390"/>
                </a:cubicBezTo>
                <a:cubicBezTo>
                  <a:pt x="346" y="390"/>
                  <a:pt x="347" y="391"/>
                  <a:pt x="348" y="391"/>
                </a:cubicBezTo>
                <a:cubicBezTo>
                  <a:pt x="347" y="392"/>
                  <a:pt x="347" y="391"/>
                  <a:pt x="346" y="391"/>
                </a:cubicBezTo>
                <a:cubicBezTo>
                  <a:pt x="346" y="392"/>
                  <a:pt x="346" y="392"/>
                  <a:pt x="346" y="393"/>
                </a:cubicBezTo>
                <a:cubicBezTo>
                  <a:pt x="346" y="392"/>
                  <a:pt x="347" y="392"/>
                  <a:pt x="348" y="392"/>
                </a:cubicBezTo>
                <a:cubicBezTo>
                  <a:pt x="348" y="392"/>
                  <a:pt x="347" y="393"/>
                  <a:pt x="348" y="393"/>
                </a:cubicBezTo>
                <a:cubicBezTo>
                  <a:pt x="348" y="392"/>
                  <a:pt x="348" y="392"/>
                  <a:pt x="349" y="392"/>
                </a:cubicBezTo>
                <a:cubicBezTo>
                  <a:pt x="349" y="393"/>
                  <a:pt x="350" y="393"/>
                  <a:pt x="351" y="393"/>
                </a:cubicBezTo>
                <a:cubicBezTo>
                  <a:pt x="351" y="393"/>
                  <a:pt x="352" y="394"/>
                  <a:pt x="352" y="394"/>
                </a:cubicBezTo>
                <a:cubicBezTo>
                  <a:pt x="352" y="394"/>
                  <a:pt x="352" y="393"/>
                  <a:pt x="352" y="393"/>
                </a:cubicBezTo>
                <a:cubicBezTo>
                  <a:pt x="353" y="393"/>
                  <a:pt x="355" y="392"/>
                  <a:pt x="356" y="391"/>
                </a:cubicBezTo>
                <a:cubicBezTo>
                  <a:pt x="356" y="392"/>
                  <a:pt x="358" y="392"/>
                  <a:pt x="358" y="393"/>
                </a:cubicBezTo>
                <a:cubicBezTo>
                  <a:pt x="359" y="391"/>
                  <a:pt x="358" y="390"/>
                  <a:pt x="360" y="388"/>
                </a:cubicBezTo>
                <a:cubicBezTo>
                  <a:pt x="359" y="387"/>
                  <a:pt x="361" y="386"/>
                  <a:pt x="360" y="385"/>
                </a:cubicBezTo>
                <a:cubicBezTo>
                  <a:pt x="359" y="385"/>
                  <a:pt x="359" y="386"/>
                  <a:pt x="358" y="386"/>
                </a:cubicBezTo>
                <a:cubicBezTo>
                  <a:pt x="357" y="384"/>
                  <a:pt x="359" y="382"/>
                  <a:pt x="358" y="381"/>
                </a:cubicBezTo>
                <a:cubicBezTo>
                  <a:pt x="359" y="381"/>
                  <a:pt x="359" y="381"/>
                  <a:pt x="360" y="382"/>
                </a:cubicBezTo>
                <a:close/>
                <a:moveTo>
                  <a:pt x="357" y="385"/>
                </a:moveTo>
                <a:cubicBezTo>
                  <a:pt x="356" y="384"/>
                  <a:pt x="357" y="385"/>
                  <a:pt x="357" y="385"/>
                </a:cubicBezTo>
                <a:cubicBezTo>
                  <a:pt x="356" y="385"/>
                  <a:pt x="356" y="384"/>
                  <a:pt x="356" y="383"/>
                </a:cubicBezTo>
                <a:cubicBezTo>
                  <a:pt x="356" y="383"/>
                  <a:pt x="356" y="383"/>
                  <a:pt x="356" y="383"/>
                </a:cubicBezTo>
                <a:cubicBezTo>
                  <a:pt x="356" y="384"/>
                  <a:pt x="357" y="384"/>
                  <a:pt x="357" y="384"/>
                </a:cubicBezTo>
                <a:cubicBezTo>
                  <a:pt x="357" y="384"/>
                  <a:pt x="357" y="384"/>
                  <a:pt x="357" y="385"/>
                </a:cubicBezTo>
                <a:close/>
                <a:moveTo>
                  <a:pt x="381" y="341"/>
                </a:moveTo>
                <a:cubicBezTo>
                  <a:pt x="381" y="342"/>
                  <a:pt x="379" y="342"/>
                  <a:pt x="380" y="342"/>
                </a:cubicBezTo>
                <a:cubicBezTo>
                  <a:pt x="380" y="342"/>
                  <a:pt x="381" y="341"/>
                  <a:pt x="381" y="341"/>
                </a:cubicBezTo>
                <a:close/>
                <a:moveTo>
                  <a:pt x="127" y="342"/>
                </a:moveTo>
                <a:cubicBezTo>
                  <a:pt x="125" y="343"/>
                  <a:pt x="124" y="344"/>
                  <a:pt x="123" y="347"/>
                </a:cubicBezTo>
                <a:cubicBezTo>
                  <a:pt x="126" y="346"/>
                  <a:pt x="125" y="343"/>
                  <a:pt x="127" y="342"/>
                </a:cubicBezTo>
                <a:close/>
                <a:moveTo>
                  <a:pt x="376" y="346"/>
                </a:moveTo>
                <a:cubicBezTo>
                  <a:pt x="375" y="347"/>
                  <a:pt x="374" y="348"/>
                  <a:pt x="374" y="349"/>
                </a:cubicBezTo>
                <a:cubicBezTo>
                  <a:pt x="375" y="348"/>
                  <a:pt x="376" y="347"/>
                  <a:pt x="376" y="346"/>
                </a:cubicBezTo>
                <a:close/>
                <a:moveTo>
                  <a:pt x="345" y="373"/>
                </a:moveTo>
                <a:cubicBezTo>
                  <a:pt x="346" y="372"/>
                  <a:pt x="347" y="372"/>
                  <a:pt x="347" y="372"/>
                </a:cubicBezTo>
                <a:cubicBezTo>
                  <a:pt x="347" y="371"/>
                  <a:pt x="345" y="371"/>
                  <a:pt x="346" y="370"/>
                </a:cubicBezTo>
                <a:cubicBezTo>
                  <a:pt x="344" y="370"/>
                  <a:pt x="344" y="368"/>
                  <a:pt x="341" y="368"/>
                </a:cubicBezTo>
                <a:cubicBezTo>
                  <a:pt x="342" y="367"/>
                  <a:pt x="341" y="367"/>
                  <a:pt x="341" y="367"/>
                </a:cubicBezTo>
                <a:cubicBezTo>
                  <a:pt x="340" y="366"/>
                  <a:pt x="339" y="367"/>
                  <a:pt x="339" y="365"/>
                </a:cubicBezTo>
                <a:cubicBezTo>
                  <a:pt x="337" y="365"/>
                  <a:pt x="337" y="364"/>
                  <a:pt x="337" y="363"/>
                </a:cubicBezTo>
                <a:cubicBezTo>
                  <a:pt x="336" y="363"/>
                  <a:pt x="336" y="363"/>
                  <a:pt x="335" y="362"/>
                </a:cubicBezTo>
                <a:cubicBezTo>
                  <a:pt x="335" y="363"/>
                  <a:pt x="334" y="364"/>
                  <a:pt x="335" y="363"/>
                </a:cubicBezTo>
                <a:cubicBezTo>
                  <a:pt x="334" y="362"/>
                  <a:pt x="333" y="364"/>
                  <a:pt x="333" y="362"/>
                </a:cubicBezTo>
                <a:cubicBezTo>
                  <a:pt x="333" y="362"/>
                  <a:pt x="332" y="361"/>
                  <a:pt x="332" y="362"/>
                </a:cubicBezTo>
                <a:cubicBezTo>
                  <a:pt x="333" y="362"/>
                  <a:pt x="331" y="362"/>
                  <a:pt x="331" y="363"/>
                </a:cubicBezTo>
                <a:cubicBezTo>
                  <a:pt x="333" y="364"/>
                  <a:pt x="331" y="365"/>
                  <a:pt x="332" y="366"/>
                </a:cubicBezTo>
                <a:cubicBezTo>
                  <a:pt x="333" y="365"/>
                  <a:pt x="332" y="366"/>
                  <a:pt x="333" y="366"/>
                </a:cubicBezTo>
                <a:cubicBezTo>
                  <a:pt x="333" y="366"/>
                  <a:pt x="333" y="366"/>
                  <a:pt x="334" y="366"/>
                </a:cubicBezTo>
                <a:cubicBezTo>
                  <a:pt x="334" y="366"/>
                  <a:pt x="335" y="368"/>
                  <a:pt x="336" y="367"/>
                </a:cubicBezTo>
                <a:cubicBezTo>
                  <a:pt x="336" y="368"/>
                  <a:pt x="337" y="368"/>
                  <a:pt x="336" y="369"/>
                </a:cubicBezTo>
                <a:cubicBezTo>
                  <a:pt x="338" y="368"/>
                  <a:pt x="338" y="369"/>
                  <a:pt x="340" y="369"/>
                </a:cubicBezTo>
                <a:cubicBezTo>
                  <a:pt x="340" y="371"/>
                  <a:pt x="344" y="371"/>
                  <a:pt x="345" y="373"/>
                </a:cubicBezTo>
                <a:close/>
                <a:moveTo>
                  <a:pt x="429" y="362"/>
                </a:moveTo>
                <a:cubicBezTo>
                  <a:pt x="428" y="362"/>
                  <a:pt x="429" y="362"/>
                  <a:pt x="429" y="362"/>
                </a:cubicBezTo>
                <a:cubicBezTo>
                  <a:pt x="428" y="362"/>
                  <a:pt x="427" y="362"/>
                  <a:pt x="427" y="362"/>
                </a:cubicBezTo>
                <a:cubicBezTo>
                  <a:pt x="427" y="363"/>
                  <a:pt x="429" y="363"/>
                  <a:pt x="429" y="362"/>
                </a:cubicBezTo>
                <a:close/>
                <a:moveTo>
                  <a:pt x="430" y="364"/>
                </a:moveTo>
                <a:cubicBezTo>
                  <a:pt x="430" y="364"/>
                  <a:pt x="430" y="363"/>
                  <a:pt x="430" y="363"/>
                </a:cubicBezTo>
                <a:cubicBezTo>
                  <a:pt x="430" y="364"/>
                  <a:pt x="429" y="363"/>
                  <a:pt x="429" y="363"/>
                </a:cubicBezTo>
                <a:cubicBezTo>
                  <a:pt x="429" y="364"/>
                  <a:pt x="429" y="363"/>
                  <a:pt x="429" y="364"/>
                </a:cubicBezTo>
                <a:cubicBezTo>
                  <a:pt x="430" y="364"/>
                  <a:pt x="430" y="365"/>
                  <a:pt x="430" y="364"/>
                </a:cubicBezTo>
                <a:cubicBezTo>
                  <a:pt x="430" y="364"/>
                  <a:pt x="430" y="364"/>
                  <a:pt x="430" y="364"/>
                </a:cubicBezTo>
                <a:close/>
                <a:moveTo>
                  <a:pt x="132" y="366"/>
                </a:moveTo>
                <a:cubicBezTo>
                  <a:pt x="133" y="366"/>
                  <a:pt x="134" y="364"/>
                  <a:pt x="133" y="363"/>
                </a:cubicBezTo>
                <a:cubicBezTo>
                  <a:pt x="133" y="364"/>
                  <a:pt x="132" y="365"/>
                  <a:pt x="132" y="366"/>
                </a:cubicBezTo>
                <a:close/>
                <a:moveTo>
                  <a:pt x="376" y="374"/>
                </a:moveTo>
                <a:cubicBezTo>
                  <a:pt x="377" y="373"/>
                  <a:pt x="376" y="372"/>
                  <a:pt x="376" y="371"/>
                </a:cubicBezTo>
                <a:cubicBezTo>
                  <a:pt x="375" y="372"/>
                  <a:pt x="375" y="374"/>
                  <a:pt x="376" y="374"/>
                </a:cubicBezTo>
                <a:cubicBezTo>
                  <a:pt x="376" y="374"/>
                  <a:pt x="376" y="374"/>
                  <a:pt x="376" y="374"/>
                </a:cubicBezTo>
                <a:close/>
                <a:moveTo>
                  <a:pt x="366" y="398"/>
                </a:moveTo>
                <a:cubicBezTo>
                  <a:pt x="366" y="398"/>
                  <a:pt x="366" y="397"/>
                  <a:pt x="367" y="397"/>
                </a:cubicBezTo>
                <a:cubicBezTo>
                  <a:pt x="367" y="399"/>
                  <a:pt x="369" y="398"/>
                  <a:pt x="370" y="399"/>
                </a:cubicBezTo>
                <a:cubicBezTo>
                  <a:pt x="370" y="398"/>
                  <a:pt x="370" y="398"/>
                  <a:pt x="371" y="398"/>
                </a:cubicBezTo>
                <a:cubicBezTo>
                  <a:pt x="371" y="398"/>
                  <a:pt x="371" y="399"/>
                  <a:pt x="371" y="398"/>
                </a:cubicBezTo>
                <a:cubicBezTo>
                  <a:pt x="371" y="398"/>
                  <a:pt x="372" y="398"/>
                  <a:pt x="372" y="398"/>
                </a:cubicBezTo>
                <a:cubicBezTo>
                  <a:pt x="372" y="397"/>
                  <a:pt x="376" y="398"/>
                  <a:pt x="375" y="397"/>
                </a:cubicBezTo>
                <a:cubicBezTo>
                  <a:pt x="375" y="397"/>
                  <a:pt x="375" y="397"/>
                  <a:pt x="375" y="397"/>
                </a:cubicBezTo>
                <a:cubicBezTo>
                  <a:pt x="374" y="397"/>
                  <a:pt x="373" y="397"/>
                  <a:pt x="373" y="396"/>
                </a:cubicBezTo>
                <a:cubicBezTo>
                  <a:pt x="374" y="396"/>
                  <a:pt x="375" y="396"/>
                  <a:pt x="375" y="396"/>
                </a:cubicBezTo>
                <a:cubicBezTo>
                  <a:pt x="375" y="396"/>
                  <a:pt x="375" y="396"/>
                  <a:pt x="375" y="395"/>
                </a:cubicBezTo>
                <a:cubicBezTo>
                  <a:pt x="374" y="395"/>
                  <a:pt x="374" y="395"/>
                  <a:pt x="374" y="396"/>
                </a:cubicBezTo>
                <a:cubicBezTo>
                  <a:pt x="373" y="395"/>
                  <a:pt x="373" y="394"/>
                  <a:pt x="372" y="395"/>
                </a:cubicBezTo>
                <a:cubicBezTo>
                  <a:pt x="372" y="394"/>
                  <a:pt x="372" y="392"/>
                  <a:pt x="373" y="391"/>
                </a:cubicBezTo>
                <a:cubicBezTo>
                  <a:pt x="373" y="391"/>
                  <a:pt x="372" y="391"/>
                  <a:pt x="372" y="390"/>
                </a:cubicBezTo>
                <a:cubicBezTo>
                  <a:pt x="372" y="391"/>
                  <a:pt x="373" y="390"/>
                  <a:pt x="373" y="390"/>
                </a:cubicBezTo>
                <a:cubicBezTo>
                  <a:pt x="373" y="391"/>
                  <a:pt x="373" y="391"/>
                  <a:pt x="373" y="391"/>
                </a:cubicBezTo>
                <a:cubicBezTo>
                  <a:pt x="374" y="390"/>
                  <a:pt x="373" y="390"/>
                  <a:pt x="373" y="389"/>
                </a:cubicBezTo>
                <a:cubicBezTo>
                  <a:pt x="372" y="389"/>
                  <a:pt x="373" y="390"/>
                  <a:pt x="372" y="390"/>
                </a:cubicBezTo>
                <a:cubicBezTo>
                  <a:pt x="372" y="389"/>
                  <a:pt x="371" y="388"/>
                  <a:pt x="372" y="388"/>
                </a:cubicBezTo>
                <a:cubicBezTo>
                  <a:pt x="372" y="388"/>
                  <a:pt x="372" y="387"/>
                  <a:pt x="372" y="387"/>
                </a:cubicBezTo>
                <a:cubicBezTo>
                  <a:pt x="371" y="387"/>
                  <a:pt x="371" y="388"/>
                  <a:pt x="370" y="388"/>
                </a:cubicBezTo>
                <a:cubicBezTo>
                  <a:pt x="371" y="387"/>
                  <a:pt x="369" y="387"/>
                  <a:pt x="370" y="386"/>
                </a:cubicBezTo>
                <a:cubicBezTo>
                  <a:pt x="370" y="386"/>
                  <a:pt x="370" y="387"/>
                  <a:pt x="371" y="386"/>
                </a:cubicBezTo>
                <a:cubicBezTo>
                  <a:pt x="371" y="385"/>
                  <a:pt x="371" y="385"/>
                  <a:pt x="371" y="385"/>
                </a:cubicBezTo>
                <a:cubicBezTo>
                  <a:pt x="371" y="385"/>
                  <a:pt x="370" y="385"/>
                  <a:pt x="370" y="385"/>
                </a:cubicBezTo>
                <a:cubicBezTo>
                  <a:pt x="371" y="385"/>
                  <a:pt x="371" y="385"/>
                  <a:pt x="370" y="384"/>
                </a:cubicBezTo>
                <a:cubicBezTo>
                  <a:pt x="371" y="384"/>
                  <a:pt x="372" y="385"/>
                  <a:pt x="372" y="384"/>
                </a:cubicBezTo>
                <a:cubicBezTo>
                  <a:pt x="370" y="384"/>
                  <a:pt x="370" y="383"/>
                  <a:pt x="369" y="384"/>
                </a:cubicBezTo>
                <a:cubicBezTo>
                  <a:pt x="368" y="384"/>
                  <a:pt x="369" y="381"/>
                  <a:pt x="368" y="382"/>
                </a:cubicBezTo>
                <a:cubicBezTo>
                  <a:pt x="368" y="382"/>
                  <a:pt x="369" y="382"/>
                  <a:pt x="368" y="382"/>
                </a:cubicBezTo>
                <a:cubicBezTo>
                  <a:pt x="364" y="383"/>
                  <a:pt x="365" y="384"/>
                  <a:pt x="362" y="384"/>
                </a:cubicBezTo>
                <a:cubicBezTo>
                  <a:pt x="363" y="384"/>
                  <a:pt x="363" y="385"/>
                  <a:pt x="363" y="385"/>
                </a:cubicBezTo>
                <a:cubicBezTo>
                  <a:pt x="363" y="385"/>
                  <a:pt x="363" y="387"/>
                  <a:pt x="362" y="386"/>
                </a:cubicBezTo>
                <a:cubicBezTo>
                  <a:pt x="362" y="386"/>
                  <a:pt x="363" y="385"/>
                  <a:pt x="362" y="386"/>
                </a:cubicBezTo>
                <a:cubicBezTo>
                  <a:pt x="361" y="387"/>
                  <a:pt x="362" y="387"/>
                  <a:pt x="362" y="388"/>
                </a:cubicBezTo>
                <a:cubicBezTo>
                  <a:pt x="362" y="388"/>
                  <a:pt x="361" y="389"/>
                  <a:pt x="361" y="389"/>
                </a:cubicBezTo>
                <a:cubicBezTo>
                  <a:pt x="363" y="389"/>
                  <a:pt x="361" y="392"/>
                  <a:pt x="362" y="393"/>
                </a:cubicBezTo>
                <a:cubicBezTo>
                  <a:pt x="363" y="392"/>
                  <a:pt x="362" y="391"/>
                  <a:pt x="363" y="391"/>
                </a:cubicBezTo>
                <a:cubicBezTo>
                  <a:pt x="363" y="391"/>
                  <a:pt x="363" y="391"/>
                  <a:pt x="363" y="391"/>
                </a:cubicBezTo>
                <a:cubicBezTo>
                  <a:pt x="362" y="392"/>
                  <a:pt x="363" y="392"/>
                  <a:pt x="363" y="393"/>
                </a:cubicBezTo>
                <a:cubicBezTo>
                  <a:pt x="364" y="393"/>
                  <a:pt x="363" y="394"/>
                  <a:pt x="364" y="395"/>
                </a:cubicBezTo>
                <a:cubicBezTo>
                  <a:pt x="363" y="394"/>
                  <a:pt x="363" y="396"/>
                  <a:pt x="363" y="396"/>
                </a:cubicBezTo>
                <a:cubicBezTo>
                  <a:pt x="363" y="395"/>
                  <a:pt x="365" y="396"/>
                  <a:pt x="365" y="396"/>
                </a:cubicBezTo>
                <a:cubicBezTo>
                  <a:pt x="364" y="395"/>
                  <a:pt x="365" y="394"/>
                  <a:pt x="365" y="393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3"/>
                  <a:pt x="366" y="394"/>
                  <a:pt x="367" y="393"/>
                </a:cubicBezTo>
                <a:cubicBezTo>
                  <a:pt x="367" y="394"/>
                  <a:pt x="367" y="395"/>
                  <a:pt x="367" y="395"/>
                </a:cubicBezTo>
                <a:cubicBezTo>
                  <a:pt x="367" y="395"/>
                  <a:pt x="366" y="395"/>
                  <a:pt x="366" y="394"/>
                </a:cubicBezTo>
                <a:cubicBezTo>
                  <a:pt x="365" y="394"/>
                  <a:pt x="365" y="394"/>
                  <a:pt x="365" y="394"/>
                </a:cubicBezTo>
                <a:cubicBezTo>
                  <a:pt x="365" y="395"/>
                  <a:pt x="365" y="396"/>
                  <a:pt x="365" y="397"/>
                </a:cubicBezTo>
                <a:cubicBezTo>
                  <a:pt x="365" y="397"/>
                  <a:pt x="365" y="397"/>
                  <a:pt x="366" y="398"/>
                </a:cubicBezTo>
                <a:close/>
                <a:moveTo>
                  <a:pt x="370" y="393"/>
                </a:moveTo>
                <a:cubicBezTo>
                  <a:pt x="371" y="392"/>
                  <a:pt x="370" y="392"/>
                  <a:pt x="370" y="391"/>
                </a:cubicBezTo>
                <a:cubicBezTo>
                  <a:pt x="371" y="391"/>
                  <a:pt x="371" y="393"/>
                  <a:pt x="371" y="392"/>
                </a:cubicBezTo>
                <a:cubicBezTo>
                  <a:pt x="372" y="392"/>
                  <a:pt x="371" y="392"/>
                  <a:pt x="372" y="393"/>
                </a:cubicBezTo>
                <a:cubicBezTo>
                  <a:pt x="371" y="392"/>
                  <a:pt x="370" y="393"/>
                  <a:pt x="370" y="394"/>
                </a:cubicBezTo>
                <a:cubicBezTo>
                  <a:pt x="369" y="394"/>
                  <a:pt x="370" y="393"/>
                  <a:pt x="369" y="393"/>
                </a:cubicBezTo>
                <a:cubicBezTo>
                  <a:pt x="369" y="393"/>
                  <a:pt x="369" y="393"/>
                  <a:pt x="369" y="392"/>
                </a:cubicBezTo>
                <a:cubicBezTo>
                  <a:pt x="370" y="392"/>
                  <a:pt x="370" y="393"/>
                  <a:pt x="370" y="393"/>
                </a:cubicBezTo>
                <a:close/>
                <a:moveTo>
                  <a:pt x="369" y="388"/>
                </a:moveTo>
                <a:cubicBezTo>
                  <a:pt x="369" y="390"/>
                  <a:pt x="367" y="388"/>
                  <a:pt x="369" y="388"/>
                </a:cubicBezTo>
                <a:close/>
                <a:moveTo>
                  <a:pt x="368" y="385"/>
                </a:moveTo>
                <a:cubicBezTo>
                  <a:pt x="368" y="385"/>
                  <a:pt x="368" y="386"/>
                  <a:pt x="369" y="385"/>
                </a:cubicBezTo>
                <a:cubicBezTo>
                  <a:pt x="369" y="386"/>
                  <a:pt x="369" y="386"/>
                  <a:pt x="369" y="386"/>
                </a:cubicBezTo>
                <a:cubicBezTo>
                  <a:pt x="368" y="386"/>
                  <a:pt x="368" y="387"/>
                  <a:pt x="368" y="387"/>
                </a:cubicBezTo>
                <a:cubicBezTo>
                  <a:pt x="368" y="386"/>
                  <a:pt x="368" y="386"/>
                  <a:pt x="368" y="385"/>
                </a:cubicBezTo>
                <a:close/>
                <a:moveTo>
                  <a:pt x="369" y="395"/>
                </a:moveTo>
                <a:cubicBezTo>
                  <a:pt x="368" y="394"/>
                  <a:pt x="370" y="395"/>
                  <a:pt x="371" y="394"/>
                </a:cubicBezTo>
                <a:cubicBezTo>
                  <a:pt x="371" y="395"/>
                  <a:pt x="371" y="395"/>
                  <a:pt x="371" y="396"/>
                </a:cubicBezTo>
                <a:cubicBezTo>
                  <a:pt x="372" y="396"/>
                  <a:pt x="372" y="395"/>
                  <a:pt x="372" y="395"/>
                </a:cubicBezTo>
                <a:cubicBezTo>
                  <a:pt x="373" y="395"/>
                  <a:pt x="372" y="396"/>
                  <a:pt x="373" y="396"/>
                </a:cubicBezTo>
                <a:cubicBezTo>
                  <a:pt x="372" y="398"/>
                  <a:pt x="371" y="395"/>
                  <a:pt x="369" y="396"/>
                </a:cubicBezTo>
                <a:cubicBezTo>
                  <a:pt x="369" y="396"/>
                  <a:pt x="370" y="396"/>
                  <a:pt x="370" y="395"/>
                </a:cubicBezTo>
                <a:cubicBezTo>
                  <a:pt x="369" y="396"/>
                  <a:pt x="368" y="396"/>
                  <a:pt x="367" y="395"/>
                </a:cubicBezTo>
                <a:cubicBezTo>
                  <a:pt x="368" y="394"/>
                  <a:pt x="368" y="395"/>
                  <a:pt x="369" y="395"/>
                </a:cubicBezTo>
                <a:close/>
                <a:moveTo>
                  <a:pt x="365" y="393"/>
                </a:moveTo>
                <a:cubicBezTo>
                  <a:pt x="365" y="393"/>
                  <a:pt x="364" y="393"/>
                  <a:pt x="364" y="393"/>
                </a:cubicBezTo>
                <a:cubicBezTo>
                  <a:pt x="363" y="393"/>
                  <a:pt x="365" y="392"/>
                  <a:pt x="364" y="391"/>
                </a:cubicBezTo>
                <a:cubicBezTo>
                  <a:pt x="364" y="392"/>
                  <a:pt x="364" y="392"/>
                  <a:pt x="364" y="392"/>
                </a:cubicBezTo>
                <a:cubicBezTo>
                  <a:pt x="363" y="392"/>
                  <a:pt x="364" y="390"/>
                  <a:pt x="365" y="390"/>
                </a:cubicBezTo>
                <a:cubicBezTo>
                  <a:pt x="364" y="389"/>
                  <a:pt x="363" y="390"/>
                  <a:pt x="363" y="390"/>
                </a:cubicBezTo>
                <a:cubicBezTo>
                  <a:pt x="363" y="388"/>
                  <a:pt x="363" y="388"/>
                  <a:pt x="363" y="386"/>
                </a:cubicBezTo>
                <a:cubicBezTo>
                  <a:pt x="364" y="386"/>
                  <a:pt x="364" y="387"/>
                  <a:pt x="364" y="388"/>
                </a:cubicBezTo>
                <a:cubicBezTo>
                  <a:pt x="365" y="388"/>
                  <a:pt x="366" y="388"/>
                  <a:pt x="366" y="387"/>
                </a:cubicBezTo>
                <a:cubicBezTo>
                  <a:pt x="367" y="387"/>
                  <a:pt x="365" y="388"/>
                  <a:pt x="366" y="388"/>
                </a:cubicBezTo>
                <a:cubicBezTo>
                  <a:pt x="365" y="389"/>
                  <a:pt x="365" y="390"/>
                  <a:pt x="365" y="393"/>
                </a:cubicBezTo>
                <a:close/>
                <a:moveTo>
                  <a:pt x="367" y="391"/>
                </a:moveTo>
                <a:cubicBezTo>
                  <a:pt x="367" y="390"/>
                  <a:pt x="366" y="391"/>
                  <a:pt x="366" y="390"/>
                </a:cubicBezTo>
                <a:cubicBezTo>
                  <a:pt x="367" y="390"/>
                  <a:pt x="367" y="390"/>
                  <a:pt x="367" y="390"/>
                </a:cubicBezTo>
                <a:cubicBezTo>
                  <a:pt x="366" y="391"/>
                  <a:pt x="367" y="390"/>
                  <a:pt x="367" y="391"/>
                </a:cubicBezTo>
                <a:close/>
                <a:moveTo>
                  <a:pt x="413" y="393"/>
                </a:moveTo>
                <a:cubicBezTo>
                  <a:pt x="414" y="391"/>
                  <a:pt x="414" y="393"/>
                  <a:pt x="415" y="393"/>
                </a:cubicBezTo>
                <a:cubicBezTo>
                  <a:pt x="417" y="392"/>
                  <a:pt x="415" y="390"/>
                  <a:pt x="414" y="389"/>
                </a:cubicBezTo>
                <a:cubicBezTo>
                  <a:pt x="411" y="389"/>
                  <a:pt x="412" y="392"/>
                  <a:pt x="413" y="393"/>
                </a:cubicBezTo>
                <a:close/>
                <a:moveTo>
                  <a:pt x="414" y="392"/>
                </a:moveTo>
                <a:cubicBezTo>
                  <a:pt x="414" y="392"/>
                  <a:pt x="414" y="392"/>
                  <a:pt x="414" y="392"/>
                </a:cubicBezTo>
                <a:cubicBezTo>
                  <a:pt x="414" y="391"/>
                  <a:pt x="414" y="392"/>
                  <a:pt x="414" y="392"/>
                </a:cubicBezTo>
                <a:cubicBezTo>
                  <a:pt x="415" y="391"/>
                  <a:pt x="413" y="391"/>
                  <a:pt x="414" y="390"/>
                </a:cubicBezTo>
                <a:cubicBezTo>
                  <a:pt x="415" y="390"/>
                  <a:pt x="417" y="392"/>
                  <a:pt x="414" y="392"/>
                </a:cubicBezTo>
                <a:close/>
                <a:moveTo>
                  <a:pt x="446" y="390"/>
                </a:moveTo>
                <a:cubicBezTo>
                  <a:pt x="446" y="391"/>
                  <a:pt x="447" y="391"/>
                  <a:pt x="448" y="391"/>
                </a:cubicBezTo>
                <a:cubicBezTo>
                  <a:pt x="447" y="391"/>
                  <a:pt x="447" y="390"/>
                  <a:pt x="446" y="390"/>
                </a:cubicBezTo>
                <a:close/>
                <a:moveTo>
                  <a:pt x="382" y="415"/>
                </a:moveTo>
                <a:cubicBezTo>
                  <a:pt x="383" y="416"/>
                  <a:pt x="384" y="417"/>
                  <a:pt x="385" y="416"/>
                </a:cubicBezTo>
                <a:cubicBezTo>
                  <a:pt x="384" y="415"/>
                  <a:pt x="385" y="413"/>
                  <a:pt x="383" y="412"/>
                </a:cubicBezTo>
                <a:cubicBezTo>
                  <a:pt x="383" y="412"/>
                  <a:pt x="383" y="413"/>
                  <a:pt x="383" y="413"/>
                </a:cubicBezTo>
                <a:cubicBezTo>
                  <a:pt x="383" y="412"/>
                  <a:pt x="382" y="412"/>
                  <a:pt x="382" y="412"/>
                </a:cubicBezTo>
                <a:cubicBezTo>
                  <a:pt x="384" y="412"/>
                  <a:pt x="382" y="410"/>
                  <a:pt x="383" y="411"/>
                </a:cubicBezTo>
                <a:cubicBezTo>
                  <a:pt x="383" y="410"/>
                  <a:pt x="383" y="410"/>
                  <a:pt x="383" y="410"/>
                </a:cubicBezTo>
                <a:cubicBezTo>
                  <a:pt x="383" y="410"/>
                  <a:pt x="382" y="410"/>
                  <a:pt x="382" y="410"/>
                </a:cubicBezTo>
                <a:cubicBezTo>
                  <a:pt x="381" y="410"/>
                  <a:pt x="382" y="410"/>
                  <a:pt x="381" y="411"/>
                </a:cubicBezTo>
                <a:cubicBezTo>
                  <a:pt x="381" y="410"/>
                  <a:pt x="380" y="410"/>
                  <a:pt x="380" y="409"/>
                </a:cubicBezTo>
                <a:cubicBezTo>
                  <a:pt x="381" y="410"/>
                  <a:pt x="381" y="409"/>
                  <a:pt x="381" y="409"/>
                </a:cubicBezTo>
                <a:cubicBezTo>
                  <a:pt x="381" y="409"/>
                  <a:pt x="381" y="409"/>
                  <a:pt x="382" y="409"/>
                </a:cubicBezTo>
                <a:cubicBezTo>
                  <a:pt x="381" y="409"/>
                  <a:pt x="382" y="409"/>
                  <a:pt x="382" y="408"/>
                </a:cubicBezTo>
                <a:cubicBezTo>
                  <a:pt x="381" y="408"/>
                  <a:pt x="383" y="408"/>
                  <a:pt x="383" y="407"/>
                </a:cubicBezTo>
                <a:cubicBezTo>
                  <a:pt x="382" y="406"/>
                  <a:pt x="382" y="405"/>
                  <a:pt x="381" y="404"/>
                </a:cubicBezTo>
                <a:cubicBezTo>
                  <a:pt x="381" y="405"/>
                  <a:pt x="381" y="405"/>
                  <a:pt x="381" y="405"/>
                </a:cubicBezTo>
                <a:cubicBezTo>
                  <a:pt x="381" y="404"/>
                  <a:pt x="379" y="404"/>
                  <a:pt x="378" y="403"/>
                </a:cubicBezTo>
                <a:cubicBezTo>
                  <a:pt x="380" y="403"/>
                  <a:pt x="379" y="401"/>
                  <a:pt x="379" y="400"/>
                </a:cubicBezTo>
                <a:cubicBezTo>
                  <a:pt x="378" y="400"/>
                  <a:pt x="378" y="402"/>
                  <a:pt x="377" y="402"/>
                </a:cubicBezTo>
                <a:cubicBezTo>
                  <a:pt x="376" y="401"/>
                  <a:pt x="375" y="400"/>
                  <a:pt x="375" y="399"/>
                </a:cubicBezTo>
                <a:cubicBezTo>
                  <a:pt x="374" y="400"/>
                  <a:pt x="372" y="398"/>
                  <a:pt x="372" y="400"/>
                </a:cubicBezTo>
                <a:cubicBezTo>
                  <a:pt x="373" y="400"/>
                  <a:pt x="372" y="401"/>
                  <a:pt x="372" y="401"/>
                </a:cubicBezTo>
                <a:cubicBezTo>
                  <a:pt x="372" y="402"/>
                  <a:pt x="373" y="401"/>
                  <a:pt x="373" y="401"/>
                </a:cubicBezTo>
                <a:cubicBezTo>
                  <a:pt x="373" y="404"/>
                  <a:pt x="371" y="399"/>
                  <a:pt x="369" y="400"/>
                </a:cubicBezTo>
                <a:cubicBezTo>
                  <a:pt x="370" y="400"/>
                  <a:pt x="369" y="400"/>
                  <a:pt x="370" y="402"/>
                </a:cubicBezTo>
                <a:cubicBezTo>
                  <a:pt x="369" y="402"/>
                  <a:pt x="369" y="403"/>
                  <a:pt x="368" y="402"/>
                </a:cubicBezTo>
                <a:cubicBezTo>
                  <a:pt x="367" y="404"/>
                  <a:pt x="367" y="403"/>
                  <a:pt x="365" y="405"/>
                </a:cubicBezTo>
                <a:cubicBezTo>
                  <a:pt x="365" y="406"/>
                  <a:pt x="365" y="406"/>
                  <a:pt x="365" y="408"/>
                </a:cubicBezTo>
                <a:cubicBezTo>
                  <a:pt x="366" y="408"/>
                  <a:pt x="366" y="408"/>
                  <a:pt x="366" y="408"/>
                </a:cubicBezTo>
                <a:cubicBezTo>
                  <a:pt x="365" y="409"/>
                  <a:pt x="368" y="411"/>
                  <a:pt x="368" y="411"/>
                </a:cubicBezTo>
                <a:cubicBezTo>
                  <a:pt x="368" y="412"/>
                  <a:pt x="367" y="413"/>
                  <a:pt x="368" y="413"/>
                </a:cubicBezTo>
                <a:cubicBezTo>
                  <a:pt x="368" y="413"/>
                  <a:pt x="368" y="413"/>
                  <a:pt x="369" y="413"/>
                </a:cubicBezTo>
                <a:cubicBezTo>
                  <a:pt x="369" y="412"/>
                  <a:pt x="369" y="412"/>
                  <a:pt x="369" y="412"/>
                </a:cubicBezTo>
                <a:cubicBezTo>
                  <a:pt x="370" y="412"/>
                  <a:pt x="370" y="413"/>
                  <a:pt x="370" y="413"/>
                </a:cubicBezTo>
                <a:cubicBezTo>
                  <a:pt x="370" y="413"/>
                  <a:pt x="371" y="413"/>
                  <a:pt x="371" y="413"/>
                </a:cubicBezTo>
                <a:cubicBezTo>
                  <a:pt x="371" y="412"/>
                  <a:pt x="370" y="411"/>
                  <a:pt x="371" y="411"/>
                </a:cubicBezTo>
                <a:cubicBezTo>
                  <a:pt x="371" y="412"/>
                  <a:pt x="372" y="413"/>
                  <a:pt x="372" y="414"/>
                </a:cubicBezTo>
                <a:cubicBezTo>
                  <a:pt x="372" y="414"/>
                  <a:pt x="373" y="413"/>
                  <a:pt x="373" y="414"/>
                </a:cubicBezTo>
                <a:cubicBezTo>
                  <a:pt x="372" y="415"/>
                  <a:pt x="371" y="417"/>
                  <a:pt x="372" y="418"/>
                </a:cubicBezTo>
                <a:cubicBezTo>
                  <a:pt x="373" y="418"/>
                  <a:pt x="372" y="417"/>
                  <a:pt x="372" y="417"/>
                </a:cubicBezTo>
                <a:cubicBezTo>
                  <a:pt x="373" y="417"/>
                  <a:pt x="373" y="417"/>
                  <a:pt x="373" y="417"/>
                </a:cubicBezTo>
                <a:cubicBezTo>
                  <a:pt x="374" y="418"/>
                  <a:pt x="372" y="418"/>
                  <a:pt x="371" y="419"/>
                </a:cubicBezTo>
                <a:cubicBezTo>
                  <a:pt x="372" y="419"/>
                  <a:pt x="372" y="420"/>
                  <a:pt x="371" y="420"/>
                </a:cubicBezTo>
                <a:cubicBezTo>
                  <a:pt x="371" y="421"/>
                  <a:pt x="372" y="420"/>
                  <a:pt x="372" y="421"/>
                </a:cubicBezTo>
                <a:cubicBezTo>
                  <a:pt x="371" y="421"/>
                  <a:pt x="372" y="422"/>
                  <a:pt x="373" y="423"/>
                </a:cubicBezTo>
                <a:cubicBezTo>
                  <a:pt x="373" y="422"/>
                  <a:pt x="372" y="422"/>
                  <a:pt x="372" y="420"/>
                </a:cubicBezTo>
                <a:cubicBezTo>
                  <a:pt x="374" y="420"/>
                  <a:pt x="374" y="420"/>
                  <a:pt x="375" y="419"/>
                </a:cubicBezTo>
                <a:cubicBezTo>
                  <a:pt x="375" y="420"/>
                  <a:pt x="374" y="420"/>
                  <a:pt x="375" y="421"/>
                </a:cubicBezTo>
                <a:cubicBezTo>
                  <a:pt x="374" y="420"/>
                  <a:pt x="374" y="421"/>
                  <a:pt x="373" y="421"/>
                </a:cubicBezTo>
                <a:cubicBezTo>
                  <a:pt x="373" y="423"/>
                  <a:pt x="374" y="425"/>
                  <a:pt x="372" y="426"/>
                </a:cubicBezTo>
                <a:cubicBezTo>
                  <a:pt x="373" y="426"/>
                  <a:pt x="372" y="426"/>
                  <a:pt x="373" y="427"/>
                </a:cubicBezTo>
                <a:cubicBezTo>
                  <a:pt x="373" y="427"/>
                  <a:pt x="373" y="426"/>
                  <a:pt x="374" y="427"/>
                </a:cubicBezTo>
                <a:cubicBezTo>
                  <a:pt x="373" y="425"/>
                  <a:pt x="374" y="425"/>
                  <a:pt x="375" y="424"/>
                </a:cubicBezTo>
                <a:cubicBezTo>
                  <a:pt x="375" y="425"/>
                  <a:pt x="375" y="425"/>
                  <a:pt x="375" y="425"/>
                </a:cubicBezTo>
                <a:cubicBezTo>
                  <a:pt x="376" y="425"/>
                  <a:pt x="376" y="424"/>
                  <a:pt x="375" y="423"/>
                </a:cubicBezTo>
                <a:cubicBezTo>
                  <a:pt x="375" y="423"/>
                  <a:pt x="374" y="424"/>
                  <a:pt x="374" y="423"/>
                </a:cubicBezTo>
                <a:cubicBezTo>
                  <a:pt x="376" y="423"/>
                  <a:pt x="376" y="424"/>
                  <a:pt x="378" y="424"/>
                </a:cubicBezTo>
                <a:cubicBezTo>
                  <a:pt x="378" y="422"/>
                  <a:pt x="379" y="421"/>
                  <a:pt x="380" y="419"/>
                </a:cubicBezTo>
                <a:cubicBezTo>
                  <a:pt x="380" y="419"/>
                  <a:pt x="380" y="419"/>
                  <a:pt x="380" y="419"/>
                </a:cubicBezTo>
                <a:cubicBezTo>
                  <a:pt x="380" y="419"/>
                  <a:pt x="379" y="419"/>
                  <a:pt x="378" y="418"/>
                </a:cubicBezTo>
                <a:cubicBezTo>
                  <a:pt x="380" y="418"/>
                  <a:pt x="379" y="416"/>
                  <a:pt x="380" y="416"/>
                </a:cubicBezTo>
                <a:cubicBezTo>
                  <a:pt x="380" y="416"/>
                  <a:pt x="380" y="417"/>
                  <a:pt x="381" y="418"/>
                </a:cubicBezTo>
                <a:cubicBezTo>
                  <a:pt x="381" y="417"/>
                  <a:pt x="381" y="417"/>
                  <a:pt x="382" y="417"/>
                </a:cubicBezTo>
                <a:cubicBezTo>
                  <a:pt x="382" y="416"/>
                  <a:pt x="382" y="415"/>
                  <a:pt x="382" y="415"/>
                </a:cubicBezTo>
                <a:cubicBezTo>
                  <a:pt x="383" y="415"/>
                  <a:pt x="383" y="415"/>
                  <a:pt x="383" y="415"/>
                </a:cubicBezTo>
                <a:cubicBezTo>
                  <a:pt x="383" y="416"/>
                  <a:pt x="383" y="415"/>
                  <a:pt x="382" y="415"/>
                </a:cubicBezTo>
                <a:close/>
                <a:moveTo>
                  <a:pt x="371" y="409"/>
                </a:moveTo>
                <a:cubicBezTo>
                  <a:pt x="370" y="409"/>
                  <a:pt x="370" y="409"/>
                  <a:pt x="370" y="409"/>
                </a:cubicBezTo>
                <a:cubicBezTo>
                  <a:pt x="370" y="409"/>
                  <a:pt x="370" y="409"/>
                  <a:pt x="370" y="409"/>
                </a:cubicBezTo>
                <a:cubicBezTo>
                  <a:pt x="370" y="408"/>
                  <a:pt x="370" y="408"/>
                  <a:pt x="369" y="408"/>
                </a:cubicBezTo>
                <a:cubicBezTo>
                  <a:pt x="370" y="408"/>
                  <a:pt x="370" y="408"/>
                  <a:pt x="371" y="408"/>
                </a:cubicBezTo>
                <a:cubicBezTo>
                  <a:pt x="371" y="408"/>
                  <a:pt x="371" y="409"/>
                  <a:pt x="371" y="409"/>
                </a:cubicBezTo>
                <a:close/>
                <a:moveTo>
                  <a:pt x="379" y="407"/>
                </a:moveTo>
                <a:cubicBezTo>
                  <a:pt x="380" y="407"/>
                  <a:pt x="380" y="407"/>
                  <a:pt x="380" y="406"/>
                </a:cubicBezTo>
                <a:cubicBezTo>
                  <a:pt x="381" y="407"/>
                  <a:pt x="382" y="407"/>
                  <a:pt x="382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81" y="407"/>
                  <a:pt x="381" y="407"/>
                  <a:pt x="381" y="407"/>
                </a:cubicBezTo>
                <a:cubicBezTo>
                  <a:pt x="380" y="407"/>
                  <a:pt x="381" y="408"/>
                  <a:pt x="380" y="408"/>
                </a:cubicBezTo>
                <a:cubicBezTo>
                  <a:pt x="379" y="408"/>
                  <a:pt x="379" y="408"/>
                  <a:pt x="379" y="408"/>
                </a:cubicBezTo>
                <a:lnTo>
                  <a:pt x="379" y="407"/>
                </a:lnTo>
                <a:close/>
                <a:moveTo>
                  <a:pt x="374" y="401"/>
                </a:moveTo>
                <a:cubicBezTo>
                  <a:pt x="375" y="401"/>
                  <a:pt x="375" y="401"/>
                  <a:pt x="375" y="401"/>
                </a:cubicBezTo>
                <a:cubicBezTo>
                  <a:pt x="375" y="401"/>
                  <a:pt x="375" y="402"/>
                  <a:pt x="374" y="402"/>
                </a:cubicBezTo>
                <a:lnTo>
                  <a:pt x="374" y="401"/>
                </a:lnTo>
                <a:close/>
                <a:moveTo>
                  <a:pt x="376" y="404"/>
                </a:moveTo>
                <a:cubicBezTo>
                  <a:pt x="375" y="405"/>
                  <a:pt x="376" y="404"/>
                  <a:pt x="376" y="405"/>
                </a:cubicBezTo>
                <a:cubicBezTo>
                  <a:pt x="376" y="405"/>
                  <a:pt x="375" y="404"/>
                  <a:pt x="375" y="405"/>
                </a:cubicBezTo>
                <a:cubicBezTo>
                  <a:pt x="374" y="405"/>
                  <a:pt x="374" y="405"/>
                  <a:pt x="374" y="404"/>
                </a:cubicBezTo>
                <a:lnTo>
                  <a:pt x="376" y="404"/>
                </a:lnTo>
                <a:close/>
                <a:moveTo>
                  <a:pt x="373" y="411"/>
                </a:moveTo>
                <a:cubicBezTo>
                  <a:pt x="371" y="409"/>
                  <a:pt x="373" y="409"/>
                  <a:pt x="372" y="407"/>
                </a:cubicBezTo>
                <a:cubicBezTo>
                  <a:pt x="373" y="408"/>
                  <a:pt x="373" y="408"/>
                  <a:pt x="373" y="409"/>
                </a:cubicBezTo>
                <a:cubicBezTo>
                  <a:pt x="373" y="410"/>
                  <a:pt x="372" y="410"/>
                  <a:pt x="373" y="411"/>
                </a:cubicBezTo>
                <a:close/>
                <a:moveTo>
                  <a:pt x="373" y="416"/>
                </a:moveTo>
                <a:cubicBezTo>
                  <a:pt x="373" y="415"/>
                  <a:pt x="374" y="414"/>
                  <a:pt x="374" y="413"/>
                </a:cubicBezTo>
                <a:cubicBezTo>
                  <a:pt x="375" y="413"/>
                  <a:pt x="375" y="413"/>
                  <a:pt x="375" y="413"/>
                </a:cubicBezTo>
                <a:cubicBezTo>
                  <a:pt x="374" y="414"/>
                  <a:pt x="375" y="415"/>
                  <a:pt x="373" y="416"/>
                </a:cubicBezTo>
                <a:close/>
                <a:moveTo>
                  <a:pt x="376" y="416"/>
                </a:moveTo>
                <a:cubicBezTo>
                  <a:pt x="375" y="417"/>
                  <a:pt x="375" y="415"/>
                  <a:pt x="374" y="416"/>
                </a:cubicBezTo>
                <a:cubicBezTo>
                  <a:pt x="374" y="416"/>
                  <a:pt x="375" y="416"/>
                  <a:pt x="374" y="415"/>
                </a:cubicBezTo>
                <a:cubicBezTo>
                  <a:pt x="376" y="413"/>
                  <a:pt x="375" y="417"/>
                  <a:pt x="376" y="415"/>
                </a:cubicBezTo>
                <a:cubicBezTo>
                  <a:pt x="377" y="415"/>
                  <a:pt x="376" y="416"/>
                  <a:pt x="376" y="416"/>
                </a:cubicBezTo>
                <a:close/>
                <a:moveTo>
                  <a:pt x="376" y="419"/>
                </a:moveTo>
                <a:cubicBezTo>
                  <a:pt x="375" y="419"/>
                  <a:pt x="376" y="419"/>
                  <a:pt x="376" y="419"/>
                </a:cubicBezTo>
                <a:cubicBezTo>
                  <a:pt x="375" y="419"/>
                  <a:pt x="375" y="419"/>
                  <a:pt x="375" y="419"/>
                </a:cubicBezTo>
                <a:cubicBezTo>
                  <a:pt x="374" y="418"/>
                  <a:pt x="374" y="418"/>
                  <a:pt x="373" y="417"/>
                </a:cubicBezTo>
                <a:cubicBezTo>
                  <a:pt x="374" y="417"/>
                  <a:pt x="374" y="417"/>
                  <a:pt x="375" y="417"/>
                </a:cubicBezTo>
                <a:cubicBezTo>
                  <a:pt x="374" y="419"/>
                  <a:pt x="376" y="418"/>
                  <a:pt x="376" y="419"/>
                </a:cubicBezTo>
                <a:cubicBezTo>
                  <a:pt x="376" y="419"/>
                  <a:pt x="376" y="419"/>
                  <a:pt x="376" y="419"/>
                </a:cubicBezTo>
                <a:close/>
                <a:moveTo>
                  <a:pt x="376" y="415"/>
                </a:moveTo>
                <a:cubicBezTo>
                  <a:pt x="376" y="414"/>
                  <a:pt x="375" y="414"/>
                  <a:pt x="375" y="413"/>
                </a:cubicBezTo>
                <a:cubicBezTo>
                  <a:pt x="375" y="413"/>
                  <a:pt x="376" y="415"/>
                  <a:pt x="376" y="414"/>
                </a:cubicBezTo>
                <a:cubicBezTo>
                  <a:pt x="377" y="414"/>
                  <a:pt x="376" y="415"/>
                  <a:pt x="376" y="415"/>
                </a:cubicBezTo>
                <a:close/>
                <a:moveTo>
                  <a:pt x="378" y="411"/>
                </a:moveTo>
                <a:cubicBezTo>
                  <a:pt x="377" y="411"/>
                  <a:pt x="377" y="413"/>
                  <a:pt x="378" y="413"/>
                </a:cubicBezTo>
                <a:cubicBezTo>
                  <a:pt x="378" y="413"/>
                  <a:pt x="377" y="413"/>
                  <a:pt x="377" y="413"/>
                </a:cubicBezTo>
                <a:cubicBezTo>
                  <a:pt x="377" y="413"/>
                  <a:pt x="377" y="413"/>
                  <a:pt x="377" y="413"/>
                </a:cubicBezTo>
                <a:cubicBezTo>
                  <a:pt x="376" y="412"/>
                  <a:pt x="377" y="414"/>
                  <a:pt x="376" y="413"/>
                </a:cubicBezTo>
                <a:cubicBezTo>
                  <a:pt x="376" y="413"/>
                  <a:pt x="376" y="413"/>
                  <a:pt x="376" y="413"/>
                </a:cubicBezTo>
                <a:cubicBezTo>
                  <a:pt x="376" y="412"/>
                  <a:pt x="375" y="413"/>
                  <a:pt x="375" y="413"/>
                </a:cubicBezTo>
                <a:cubicBezTo>
                  <a:pt x="376" y="412"/>
                  <a:pt x="377" y="412"/>
                  <a:pt x="377" y="410"/>
                </a:cubicBezTo>
                <a:cubicBezTo>
                  <a:pt x="377" y="411"/>
                  <a:pt x="378" y="411"/>
                  <a:pt x="378" y="410"/>
                </a:cubicBezTo>
                <a:cubicBezTo>
                  <a:pt x="378" y="410"/>
                  <a:pt x="379" y="411"/>
                  <a:pt x="379" y="410"/>
                </a:cubicBezTo>
                <a:cubicBezTo>
                  <a:pt x="379" y="410"/>
                  <a:pt x="379" y="411"/>
                  <a:pt x="380" y="412"/>
                </a:cubicBezTo>
                <a:cubicBezTo>
                  <a:pt x="379" y="412"/>
                  <a:pt x="379" y="411"/>
                  <a:pt x="378" y="411"/>
                </a:cubicBezTo>
                <a:close/>
                <a:moveTo>
                  <a:pt x="111" y="400"/>
                </a:moveTo>
                <a:cubicBezTo>
                  <a:pt x="109" y="404"/>
                  <a:pt x="106" y="407"/>
                  <a:pt x="105" y="412"/>
                </a:cubicBezTo>
                <a:cubicBezTo>
                  <a:pt x="107" y="411"/>
                  <a:pt x="108" y="408"/>
                  <a:pt x="109" y="406"/>
                </a:cubicBezTo>
                <a:cubicBezTo>
                  <a:pt x="109" y="407"/>
                  <a:pt x="108" y="407"/>
                  <a:pt x="108" y="406"/>
                </a:cubicBezTo>
                <a:cubicBezTo>
                  <a:pt x="111" y="405"/>
                  <a:pt x="111" y="402"/>
                  <a:pt x="111" y="400"/>
                </a:cubicBezTo>
                <a:close/>
                <a:moveTo>
                  <a:pt x="113" y="407"/>
                </a:moveTo>
                <a:cubicBezTo>
                  <a:pt x="114" y="407"/>
                  <a:pt x="115" y="406"/>
                  <a:pt x="114" y="405"/>
                </a:cubicBezTo>
                <a:cubicBezTo>
                  <a:pt x="114" y="406"/>
                  <a:pt x="114" y="406"/>
                  <a:pt x="113" y="407"/>
                </a:cubicBezTo>
                <a:close/>
                <a:moveTo>
                  <a:pt x="492" y="409"/>
                </a:moveTo>
                <a:cubicBezTo>
                  <a:pt x="491" y="409"/>
                  <a:pt x="492" y="407"/>
                  <a:pt x="491" y="407"/>
                </a:cubicBezTo>
                <a:cubicBezTo>
                  <a:pt x="490" y="408"/>
                  <a:pt x="492" y="409"/>
                  <a:pt x="492" y="409"/>
                </a:cubicBezTo>
                <a:close/>
                <a:moveTo>
                  <a:pt x="331" y="414"/>
                </a:moveTo>
                <a:cubicBezTo>
                  <a:pt x="333" y="414"/>
                  <a:pt x="334" y="412"/>
                  <a:pt x="333" y="411"/>
                </a:cubicBezTo>
                <a:cubicBezTo>
                  <a:pt x="331" y="411"/>
                  <a:pt x="331" y="413"/>
                  <a:pt x="331" y="414"/>
                </a:cubicBezTo>
                <a:close/>
                <a:moveTo>
                  <a:pt x="510" y="415"/>
                </a:moveTo>
                <a:cubicBezTo>
                  <a:pt x="511" y="416"/>
                  <a:pt x="512" y="418"/>
                  <a:pt x="512" y="417"/>
                </a:cubicBezTo>
                <a:cubicBezTo>
                  <a:pt x="512" y="417"/>
                  <a:pt x="512" y="417"/>
                  <a:pt x="512" y="416"/>
                </a:cubicBezTo>
                <a:cubicBezTo>
                  <a:pt x="511" y="416"/>
                  <a:pt x="511" y="415"/>
                  <a:pt x="510" y="415"/>
                </a:cubicBezTo>
                <a:close/>
                <a:moveTo>
                  <a:pt x="405" y="415"/>
                </a:moveTo>
                <a:cubicBezTo>
                  <a:pt x="403" y="416"/>
                  <a:pt x="403" y="416"/>
                  <a:pt x="404" y="417"/>
                </a:cubicBezTo>
                <a:cubicBezTo>
                  <a:pt x="404" y="417"/>
                  <a:pt x="404" y="417"/>
                  <a:pt x="404" y="417"/>
                </a:cubicBezTo>
                <a:cubicBezTo>
                  <a:pt x="405" y="416"/>
                  <a:pt x="404" y="417"/>
                  <a:pt x="404" y="416"/>
                </a:cubicBezTo>
                <a:cubicBezTo>
                  <a:pt x="404" y="416"/>
                  <a:pt x="405" y="416"/>
                  <a:pt x="405" y="415"/>
                </a:cubicBezTo>
                <a:close/>
                <a:moveTo>
                  <a:pt x="485" y="418"/>
                </a:moveTo>
                <a:cubicBezTo>
                  <a:pt x="485" y="416"/>
                  <a:pt x="484" y="417"/>
                  <a:pt x="484" y="417"/>
                </a:cubicBezTo>
                <a:cubicBezTo>
                  <a:pt x="484" y="419"/>
                  <a:pt x="487" y="421"/>
                  <a:pt x="488" y="421"/>
                </a:cubicBezTo>
                <a:cubicBezTo>
                  <a:pt x="488" y="419"/>
                  <a:pt x="487" y="418"/>
                  <a:pt x="486" y="417"/>
                </a:cubicBezTo>
                <a:cubicBezTo>
                  <a:pt x="485" y="417"/>
                  <a:pt x="485" y="417"/>
                  <a:pt x="485" y="418"/>
                </a:cubicBezTo>
                <a:close/>
                <a:moveTo>
                  <a:pt x="404" y="418"/>
                </a:moveTo>
                <a:cubicBezTo>
                  <a:pt x="401" y="415"/>
                  <a:pt x="401" y="421"/>
                  <a:pt x="397" y="421"/>
                </a:cubicBezTo>
                <a:cubicBezTo>
                  <a:pt x="396" y="420"/>
                  <a:pt x="394" y="420"/>
                  <a:pt x="392" y="420"/>
                </a:cubicBezTo>
                <a:cubicBezTo>
                  <a:pt x="392" y="421"/>
                  <a:pt x="389" y="423"/>
                  <a:pt x="389" y="422"/>
                </a:cubicBezTo>
                <a:cubicBezTo>
                  <a:pt x="389" y="422"/>
                  <a:pt x="389" y="422"/>
                  <a:pt x="389" y="423"/>
                </a:cubicBezTo>
                <a:cubicBezTo>
                  <a:pt x="387" y="424"/>
                  <a:pt x="386" y="422"/>
                  <a:pt x="385" y="423"/>
                </a:cubicBezTo>
                <a:cubicBezTo>
                  <a:pt x="385" y="424"/>
                  <a:pt x="384" y="425"/>
                  <a:pt x="385" y="426"/>
                </a:cubicBezTo>
                <a:cubicBezTo>
                  <a:pt x="384" y="427"/>
                  <a:pt x="384" y="428"/>
                  <a:pt x="384" y="430"/>
                </a:cubicBezTo>
                <a:cubicBezTo>
                  <a:pt x="384" y="430"/>
                  <a:pt x="385" y="430"/>
                  <a:pt x="385" y="430"/>
                </a:cubicBezTo>
                <a:cubicBezTo>
                  <a:pt x="385" y="430"/>
                  <a:pt x="385" y="430"/>
                  <a:pt x="384" y="430"/>
                </a:cubicBezTo>
                <a:cubicBezTo>
                  <a:pt x="387" y="431"/>
                  <a:pt x="386" y="436"/>
                  <a:pt x="389" y="435"/>
                </a:cubicBezTo>
                <a:cubicBezTo>
                  <a:pt x="389" y="436"/>
                  <a:pt x="388" y="437"/>
                  <a:pt x="389" y="437"/>
                </a:cubicBezTo>
                <a:cubicBezTo>
                  <a:pt x="389" y="436"/>
                  <a:pt x="390" y="437"/>
                  <a:pt x="390" y="437"/>
                </a:cubicBezTo>
                <a:cubicBezTo>
                  <a:pt x="390" y="436"/>
                  <a:pt x="390" y="435"/>
                  <a:pt x="391" y="435"/>
                </a:cubicBezTo>
                <a:cubicBezTo>
                  <a:pt x="391" y="436"/>
                  <a:pt x="392" y="436"/>
                  <a:pt x="393" y="436"/>
                </a:cubicBezTo>
                <a:cubicBezTo>
                  <a:pt x="393" y="435"/>
                  <a:pt x="393" y="434"/>
                  <a:pt x="394" y="434"/>
                </a:cubicBezTo>
                <a:cubicBezTo>
                  <a:pt x="394" y="432"/>
                  <a:pt x="394" y="430"/>
                  <a:pt x="394" y="430"/>
                </a:cubicBezTo>
                <a:cubicBezTo>
                  <a:pt x="394" y="430"/>
                  <a:pt x="394" y="431"/>
                  <a:pt x="395" y="430"/>
                </a:cubicBezTo>
                <a:cubicBezTo>
                  <a:pt x="396" y="429"/>
                  <a:pt x="396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8"/>
                </a:cubicBezTo>
                <a:cubicBezTo>
                  <a:pt x="397" y="428"/>
                  <a:pt x="396" y="427"/>
                  <a:pt x="397" y="427"/>
                </a:cubicBezTo>
                <a:cubicBezTo>
                  <a:pt x="396" y="428"/>
                  <a:pt x="398" y="427"/>
                  <a:pt x="398" y="428"/>
                </a:cubicBezTo>
                <a:cubicBezTo>
                  <a:pt x="398" y="429"/>
                  <a:pt x="397" y="429"/>
                  <a:pt x="397" y="430"/>
                </a:cubicBezTo>
                <a:cubicBezTo>
                  <a:pt x="398" y="430"/>
                  <a:pt x="398" y="430"/>
                  <a:pt x="398" y="430"/>
                </a:cubicBezTo>
                <a:cubicBezTo>
                  <a:pt x="399" y="429"/>
                  <a:pt x="400" y="428"/>
                  <a:pt x="399" y="427"/>
                </a:cubicBezTo>
                <a:cubicBezTo>
                  <a:pt x="400" y="427"/>
                  <a:pt x="400" y="426"/>
                  <a:pt x="400" y="425"/>
                </a:cubicBezTo>
                <a:cubicBezTo>
                  <a:pt x="400" y="425"/>
                  <a:pt x="398" y="425"/>
                  <a:pt x="398" y="424"/>
                </a:cubicBezTo>
                <a:cubicBezTo>
                  <a:pt x="399" y="424"/>
                  <a:pt x="400" y="424"/>
                  <a:pt x="400" y="424"/>
                </a:cubicBezTo>
                <a:cubicBezTo>
                  <a:pt x="400" y="424"/>
                  <a:pt x="399" y="424"/>
                  <a:pt x="399" y="425"/>
                </a:cubicBezTo>
                <a:cubicBezTo>
                  <a:pt x="400" y="425"/>
                  <a:pt x="401" y="425"/>
                  <a:pt x="401" y="424"/>
                </a:cubicBezTo>
                <a:cubicBezTo>
                  <a:pt x="400" y="424"/>
                  <a:pt x="400" y="424"/>
                  <a:pt x="400" y="423"/>
                </a:cubicBezTo>
                <a:cubicBezTo>
                  <a:pt x="400" y="423"/>
                  <a:pt x="400" y="423"/>
                  <a:pt x="401" y="423"/>
                </a:cubicBezTo>
                <a:cubicBezTo>
                  <a:pt x="401" y="421"/>
                  <a:pt x="402" y="422"/>
                  <a:pt x="402" y="421"/>
                </a:cubicBezTo>
                <a:cubicBezTo>
                  <a:pt x="402" y="420"/>
                  <a:pt x="402" y="421"/>
                  <a:pt x="401" y="420"/>
                </a:cubicBezTo>
                <a:cubicBezTo>
                  <a:pt x="402" y="420"/>
                  <a:pt x="402" y="420"/>
                  <a:pt x="403" y="419"/>
                </a:cubicBezTo>
                <a:cubicBezTo>
                  <a:pt x="403" y="418"/>
                  <a:pt x="402" y="418"/>
                  <a:pt x="402" y="418"/>
                </a:cubicBezTo>
                <a:cubicBezTo>
                  <a:pt x="402" y="418"/>
                  <a:pt x="402" y="418"/>
                  <a:pt x="402" y="418"/>
                </a:cubicBezTo>
                <a:cubicBezTo>
                  <a:pt x="403" y="418"/>
                  <a:pt x="403" y="419"/>
                  <a:pt x="403" y="419"/>
                </a:cubicBezTo>
                <a:cubicBezTo>
                  <a:pt x="404" y="418"/>
                  <a:pt x="403" y="417"/>
                  <a:pt x="404" y="418"/>
                </a:cubicBezTo>
                <a:close/>
                <a:moveTo>
                  <a:pt x="386" y="429"/>
                </a:moveTo>
                <a:cubicBezTo>
                  <a:pt x="387" y="429"/>
                  <a:pt x="387" y="430"/>
                  <a:pt x="387" y="429"/>
                </a:cubicBezTo>
                <a:cubicBezTo>
                  <a:pt x="387" y="430"/>
                  <a:pt x="387" y="430"/>
                  <a:pt x="387" y="431"/>
                </a:cubicBezTo>
                <a:cubicBezTo>
                  <a:pt x="387" y="430"/>
                  <a:pt x="386" y="430"/>
                  <a:pt x="386" y="429"/>
                </a:cubicBezTo>
                <a:close/>
                <a:moveTo>
                  <a:pt x="395" y="426"/>
                </a:moveTo>
                <a:cubicBezTo>
                  <a:pt x="395" y="425"/>
                  <a:pt x="395" y="425"/>
                  <a:pt x="395" y="425"/>
                </a:cubicBezTo>
                <a:cubicBezTo>
                  <a:pt x="396" y="425"/>
                  <a:pt x="396" y="425"/>
                  <a:pt x="396" y="425"/>
                </a:cubicBezTo>
                <a:cubicBezTo>
                  <a:pt x="396" y="426"/>
                  <a:pt x="396" y="425"/>
                  <a:pt x="397" y="425"/>
                </a:cubicBezTo>
                <a:cubicBezTo>
                  <a:pt x="396" y="426"/>
                  <a:pt x="396" y="426"/>
                  <a:pt x="395" y="426"/>
                </a:cubicBezTo>
                <a:close/>
                <a:moveTo>
                  <a:pt x="409" y="425"/>
                </a:moveTo>
                <a:cubicBezTo>
                  <a:pt x="409" y="424"/>
                  <a:pt x="409" y="423"/>
                  <a:pt x="409" y="423"/>
                </a:cubicBezTo>
                <a:cubicBezTo>
                  <a:pt x="410" y="423"/>
                  <a:pt x="409" y="424"/>
                  <a:pt x="410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10" y="422"/>
                  <a:pt x="412" y="421"/>
                  <a:pt x="412" y="419"/>
                </a:cubicBezTo>
                <a:cubicBezTo>
                  <a:pt x="412" y="419"/>
                  <a:pt x="412" y="419"/>
                  <a:pt x="411" y="419"/>
                </a:cubicBezTo>
                <a:cubicBezTo>
                  <a:pt x="411" y="419"/>
                  <a:pt x="412" y="419"/>
                  <a:pt x="412" y="420"/>
                </a:cubicBezTo>
                <a:cubicBezTo>
                  <a:pt x="410" y="419"/>
                  <a:pt x="412" y="421"/>
                  <a:pt x="411" y="421"/>
                </a:cubicBezTo>
                <a:cubicBezTo>
                  <a:pt x="411" y="421"/>
                  <a:pt x="410" y="421"/>
                  <a:pt x="411" y="422"/>
                </a:cubicBezTo>
                <a:cubicBezTo>
                  <a:pt x="409" y="422"/>
                  <a:pt x="408" y="423"/>
                  <a:pt x="409" y="425"/>
                </a:cubicBezTo>
                <a:close/>
                <a:moveTo>
                  <a:pt x="496" y="425"/>
                </a:moveTo>
                <a:cubicBezTo>
                  <a:pt x="497" y="427"/>
                  <a:pt x="499" y="429"/>
                  <a:pt x="500" y="430"/>
                </a:cubicBezTo>
                <a:cubicBezTo>
                  <a:pt x="499" y="428"/>
                  <a:pt x="498" y="426"/>
                  <a:pt x="496" y="425"/>
                </a:cubicBezTo>
                <a:close/>
                <a:moveTo>
                  <a:pt x="407" y="429"/>
                </a:moveTo>
                <a:cubicBezTo>
                  <a:pt x="407" y="430"/>
                  <a:pt x="406" y="430"/>
                  <a:pt x="406" y="430"/>
                </a:cubicBezTo>
                <a:cubicBezTo>
                  <a:pt x="407" y="430"/>
                  <a:pt x="406" y="431"/>
                  <a:pt x="406" y="431"/>
                </a:cubicBezTo>
                <a:cubicBezTo>
                  <a:pt x="407" y="431"/>
                  <a:pt x="407" y="432"/>
                  <a:pt x="407" y="432"/>
                </a:cubicBezTo>
                <a:cubicBezTo>
                  <a:pt x="407" y="430"/>
                  <a:pt x="409" y="431"/>
                  <a:pt x="409" y="431"/>
                </a:cubicBezTo>
                <a:cubicBezTo>
                  <a:pt x="410" y="430"/>
                  <a:pt x="410" y="430"/>
                  <a:pt x="410" y="429"/>
                </a:cubicBezTo>
                <a:cubicBezTo>
                  <a:pt x="410" y="428"/>
                  <a:pt x="410" y="427"/>
                  <a:pt x="410" y="427"/>
                </a:cubicBezTo>
                <a:cubicBezTo>
                  <a:pt x="410" y="427"/>
                  <a:pt x="410" y="427"/>
                  <a:pt x="410" y="427"/>
                </a:cubicBezTo>
                <a:cubicBezTo>
                  <a:pt x="410" y="426"/>
                  <a:pt x="411" y="427"/>
                  <a:pt x="411" y="425"/>
                </a:cubicBezTo>
                <a:cubicBezTo>
                  <a:pt x="410" y="426"/>
                  <a:pt x="410" y="426"/>
                  <a:pt x="409" y="425"/>
                </a:cubicBezTo>
                <a:cubicBezTo>
                  <a:pt x="409" y="426"/>
                  <a:pt x="408" y="427"/>
                  <a:pt x="408" y="427"/>
                </a:cubicBezTo>
                <a:cubicBezTo>
                  <a:pt x="408" y="427"/>
                  <a:pt x="409" y="427"/>
                  <a:pt x="409" y="427"/>
                </a:cubicBezTo>
                <a:cubicBezTo>
                  <a:pt x="409" y="428"/>
                  <a:pt x="409" y="428"/>
                  <a:pt x="409" y="428"/>
                </a:cubicBezTo>
                <a:cubicBezTo>
                  <a:pt x="409" y="427"/>
                  <a:pt x="408" y="429"/>
                  <a:pt x="407" y="428"/>
                </a:cubicBezTo>
                <a:cubicBezTo>
                  <a:pt x="407" y="429"/>
                  <a:pt x="408" y="429"/>
                  <a:pt x="408" y="430"/>
                </a:cubicBezTo>
                <a:cubicBezTo>
                  <a:pt x="407" y="430"/>
                  <a:pt x="407" y="430"/>
                  <a:pt x="407" y="430"/>
                </a:cubicBezTo>
                <a:cubicBezTo>
                  <a:pt x="406" y="430"/>
                  <a:pt x="407" y="430"/>
                  <a:pt x="407" y="429"/>
                </a:cubicBezTo>
                <a:close/>
                <a:moveTo>
                  <a:pt x="507" y="427"/>
                </a:moveTo>
                <a:cubicBezTo>
                  <a:pt x="510" y="429"/>
                  <a:pt x="511" y="432"/>
                  <a:pt x="514" y="434"/>
                </a:cubicBezTo>
                <a:cubicBezTo>
                  <a:pt x="512" y="431"/>
                  <a:pt x="509" y="428"/>
                  <a:pt x="507" y="427"/>
                </a:cubicBezTo>
                <a:close/>
                <a:moveTo>
                  <a:pt x="409" y="433"/>
                </a:moveTo>
                <a:cubicBezTo>
                  <a:pt x="410" y="434"/>
                  <a:pt x="409" y="433"/>
                  <a:pt x="409" y="434"/>
                </a:cubicBezTo>
                <a:cubicBezTo>
                  <a:pt x="409" y="435"/>
                  <a:pt x="409" y="434"/>
                  <a:pt x="410" y="434"/>
                </a:cubicBezTo>
                <a:cubicBezTo>
                  <a:pt x="410" y="434"/>
                  <a:pt x="410" y="435"/>
                  <a:pt x="410" y="435"/>
                </a:cubicBezTo>
                <a:cubicBezTo>
                  <a:pt x="409" y="435"/>
                  <a:pt x="409" y="435"/>
                  <a:pt x="408" y="435"/>
                </a:cubicBezTo>
                <a:cubicBezTo>
                  <a:pt x="408" y="437"/>
                  <a:pt x="407" y="437"/>
                  <a:pt x="406" y="439"/>
                </a:cubicBezTo>
                <a:cubicBezTo>
                  <a:pt x="407" y="439"/>
                  <a:pt x="407" y="438"/>
                  <a:pt x="407" y="439"/>
                </a:cubicBezTo>
                <a:cubicBezTo>
                  <a:pt x="407" y="439"/>
                  <a:pt x="406" y="440"/>
                  <a:pt x="407" y="440"/>
                </a:cubicBezTo>
                <a:cubicBezTo>
                  <a:pt x="407" y="440"/>
                  <a:pt x="407" y="439"/>
                  <a:pt x="407" y="440"/>
                </a:cubicBezTo>
                <a:cubicBezTo>
                  <a:pt x="406" y="442"/>
                  <a:pt x="410" y="442"/>
                  <a:pt x="410" y="442"/>
                </a:cubicBezTo>
                <a:cubicBezTo>
                  <a:pt x="414" y="441"/>
                  <a:pt x="412" y="438"/>
                  <a:pt x="412" y="435"/>
                </a:cubicBezTo>
                <a:cubicBezTo>
                  <a:pt x="412" y="435"/>
                  <a:pt x="412" y="435"/>
                  <a:pt x="412" y="435"/>
                </a:cubicBezTo>
                <a:cubicBezTo>
                  <a:pt x="412" y="435"/>
                  <a:pt x="412" y="434"/>
                  <a:pt x="412" y="434"/>
                </a:cubicBezTo>
                <a:cubicBezTo>
                  <a:pt x="413" y="432"/>
                  <a:pt x="414" y="430"/>
                  <a:pt x="414" y="427"/>
                </a:cubicBezTo>
                <a:cubicBezTo>
                  <a:pt x="412" y="429"/>
                  <a:pt x="411" y="432"/>
                  <a:pt x="409" y="433"/>
                </a:cubicBezTo>
                <a:close/>
                <a:moveTo>
                  <a:pt x="399" y="430"/>
                </a:moveTo>
                <a:cubicBezTo>
                  <a:pt x="398" y="431"/>
                  <a:pt x="396" y="430"/>
                  <a:pt x="397" y="431"/>
                </a:cubicBezTo>
                <a:cubicBezTo>
                  <a:pt x="397" y="430"/>
                  <a:pt x="398" y="433"/>
                  <a:pt x="399" y="432"/>
                </a:cubicBezTo>
                <a:cubicBezTo>
                  <a:pt x="399" y="432"/>
                  <a:pt x="399" y="431"/>
                  <a:pt x="398" y="431"/>
                </a:cubicBezTo>
                <a:cubicBezTo>
                  <a:pt x="399" y="431"/>
                  <a:pt x="399" y="430"/>
                  <a:pt x="399" y="430"/>
                </a:cubicBezTo>
                <a:close/>
                <a:moveTo>
                  <a:pt x="509" y="439"/>
                </a:moveTo>
                <a:cubicBezTo>
                  <a:pt x="507" y="436"/>
                  <a:pt x="504" y="433"/>
                  <a:pt x="502" y="431"/>
                </a:cubicBezTo>
                <a:cubicBezTo>
                  <a:pt x="502" y="431"/>
                  <a:pt x="502" y="432"/>
                  <a:pt x="502" y="432"/>
                </a:cubicBezTo>
                <a:cubicBezTo>
                  <a:pt x="503" y="434"/>
                  <a:pt x="505" y="435"/>
                  <a:pt x="506" y="437"/>
                </a:cubicBezTo>
                <a:cubicBezTo>
                  <a:pt x="508" y="438"/>
                  <a:pt x="509" y="440"/>
                  <a:pt x="510" y="442"/>
                </a:cubicBezTo>
                <a:cubicBezTo>
                  <a:pt x="511" y="441"/>
                  <a:pt x="509" y="440"/>
                  <a:pt x="509" y="439"/>
                </a:cubicBezTo>
                <a:close/>
                <a:moveTo>
                  <a:pt x="397" y="434"/>
                </a:moveTo>
                <a:cubicBezTo>
                  <a:pt x="398" y="434"/>
                  <a:pt x="398" y="434"/>
                  <a:pt x="399" y="434"/>
                </a:cubicBezTo>
                <a:cubicBezTo>
                  <a:pt x="399" y="433"/>
                  <a:pt x="397" y="432"/>
                  <a:pt x="397" y="432"/>
                </a:cubicBezTo>
                <a:cubicBezTo>
                  <a:pt x="398" y="432"/>
                  <a:pt x="398" y="433"/>
                  <a:pt x="398" y="434"/>
                </a:cubicBezTo>
                <a:cubicBezTo>
                  <a:pt x="397" y="433"/>
                  <a:pt x="397" y="435"/>
                  <a:pt x="397" y="434"/>
                </a:cubicBezTo>
                <a:close/>
                <a:moveTo>
                  <a:pt x="518" y="433"/>
                </a:moveTo>
                <a:cubicBezTo>
                  <a:pt x="517" y="433"/>
                  <a:pt x="517" y="432"/>
                  <a:pt x="516" y="432"/>
                </a:cubicBezTo>
                <a:cubicBezTo>
                  <a:pt x="516" y="433"/>
                  <a:pt x="517" y="434"/>
                  <a:pt x="518" y="433"/>
                </a:cubicBezTo>
                <a:close/>
                <a:moveTo>
                  <a:pt x="494" y="437"/>
                </a:moveTo>
                <a:cubicBezTo>
                  <a:pt x="495" y="437"/>
                  <a:pt x="494" y="438"/>
                  <a:pt x="494" y="436"/>
                </a:cubicBezTo>
                <a:cubicBezTo>
                  <a:pt x="493" y="436"/>
                  <a:pt x="492" y="435"/>
                  <a:pt x="492" y="435"/>
                </a:cubicBezTo>
                <a:cubicBezTo>
                  <a:pt x="492" y="436"/>
                  <a:pt x="493" y="436"/>
                  <a:pt x="493" y="437"/>
                </a:cubicBezTo>
                <a:cubicBezTo>
                  <a:pt x="495" y="438"/>
                  <a:pt x="495" y="439"/>
                  <a:pt x="496" y="440"/>
                </a:cubicBezTo>
                <a:cubicBezTo>
                  <a:pt x="497" y="439"/>
                  <a:pt x="495" y="438"/>
                  <a:pt x="494" y="437"/>
                </a:cubicBezTo>
                <a:close/>
                <a:moveTo>
                  <a:pt x="398" y="437"/>
                </a:moveTo>
                <a:cubicBezTo>
                  <a:pt x="397" y="438"/>
                  <a:pt x="396" y="439"/>
                  <a:pt x="395" y="440"/>
                </a:cubicBezTo>
                <a:cubicBezTo>
                  <a:pt x="396" y="440"/>
                  <a:pt x="395" y="441"/>
                  <a:pt x="395" y="442"/>
                </a:cubicBezTo>
                <a:cubicBezTo>
                  <a:pt x="394" y="442"/>
                  <a:pt x="393" y="442"/>
                  <a:pt x="394" y="444"/>
                </a:cubicBezTo>
                <a:cubicBezTo>
                  <a:pt x="393" y="444"/>
                  <a:pt x="393" y="444"/>
                  <a:pt x="393" y="444"/>
                </a:cubicBezTo>
                <a:cubicBezTo>
                  <a:pt x="393" y="444"/>
                  <a:pt x="393" y="443"/>
                  <a:pt x="392" y="443"/>
                </a:cubicBezTo>
                <a:cubicBezTo>
                  <a:pt x="393" y="444"/>
                  <a:pt x="392" y="444"/>
                  <a:pt x="391" y="444"/>
                </a:cubicBezTo>
                <a:cubicBezTo>
                  <a:pt x="390" y="445"/>
                  <a:pt x="387" y="446"/>
                  <a:pt x="388" y="448"/>
                </a:cubicBezTo>
                <a:cubicBezTo>
                  <a:pt x="389" y="448"/>
                  <a:pt x="389" y="450"/>
                  <a:pt x="389" y="452"/>
                </a:cubicBezTo>
                <a:cubicBezTo>
                  <a:pt x="389" y="452"/>
                  <a:pt x="390" y="451"/>
                  <a:pt x="390" y="451"/>
                </a:cubicBezTo>
                <a:cubicBezTo>
                  <a:pt x="390" y="452"/>
                  <a:pt x="390" y="452"/>
                  <a:pt x="390" y="452"/>
                </a:cubicBezTo>
                <a:cubicBezTo>
                  <a:pt x="391" y="452"/>
                  <a:pt x="391" y="453"/>
                  <a:pt x="392" y="453"/>
                </a:cubicBezTo>
                <a:cubicBezTo>
                  <a:pt x="392" y="452"/>
                  <a:pt x="392" y="452"/>
                  <a:pt x="392" y="452"/>
                </a:cubicBezTo>
                <a:cubicBezTo>
                  <a:pt x="392" y="451"/>
                  <a:pt x="391" y="451"/>
                  <a:pt x="392" y="451"/>
                </a:cubicBezTo>
                <a:cubicBezTo>
                  <a:pt x="393" y="451"/>
                  <a:pt x="392" y="451"/>
                  <a:pt x="393" y="450"/>
                </a:cubicBezTo>
                <a:cubicBezTo>
                  <a:pt x="393" y="451"/>
                  <a:pt x="393" y="451"/>
                  <a:pt x="393" y="451"/>
                </a:cubicBezTo>
                <a:cubicBezTo>
                  <a:pt x="395" y="449"/>
                  <a:pt x="396" y="449"/>
                  <a:pt x="395" y="447"/>
                </a:cubicBezTo>
                <a:cubicBezTo>
                  <a:pt x="395" y="448"/>
                  <a:pt x="394" y="448"/>
                  <a:pt x="393" y="448"/>
                </a:cubicBezTo>
                <a:cubicBezTo>
                  <a:pt x="393" y="447"/>
                  <a:pt x="394" y="446"/>
                  <a:pt x="395" y="447"/>
                </a:cubicBezTo>
                <a:cubicBezTo>
                  <a:pt x="396" y="446"/>
                  <a:pt x="395" y="444"/>
                  <a:pt x="394" y="443"/>
                </a:cubicBezTo>
                <a:cubicBezTo>
                  <a:pt x="394" y="443"/>
                  <a:pt x="394" y="442"/>
                  <a:pt x="394" y="442"/>
                </a:cubicBezTo>
                <a:cubicBezTo>
                  <a:pt x="395" y="443"/>
                  <a:pt x="395" y="443"/>
                  <a:pt x="396" y="443"/>
                </a:cubicBezTo>
                <a:cubicBezTo>
                  <a:pt x="396" y="442"/>
                  <a:pt x="397" y="443"/>
                  <a:pt x="397" y="443"/>
                </a:cubicBezTo>
                <a:cubicBezTo>
                  <a:pt x="397" y="441"/>
                  <a:pt x="399" y="440"/>
                  <a:pt x="399" y="439"/>
                </a:cubicBezTo>
                <a:cubicBezTo>
                  <a:pt x="398" y="439"/>
                  <a:pt x="398" y="438"/>
                  <a:pt x="398" y="437"/>
                </a:cubicBezTo>
                <a:close/>
                <a:moveTo>
                  <a:pt x="105" y="447"/>
                </a:moveTo>
                <a:cubicBezTo>
                  <a:pt x="104" y="448"/>
                  <a:pt x="102" y="449"/>
                  <a:pt x="102" y="451"/>
                </a:cubicBezTo>
                <a:cubicBezTo>
                  <a:pt x="100" y="453"/>
                  <a:pt x="99" y="456"/>
                  <a:pt x="98" y="458"/>
                </a:cubicBezTo>
                <a:cubicBezTo>
                  <a:pt x="98" y="459"/>
                  <a:pt x="97" y="459"/>
                  <a:pt x="97" y="461"/>
                </a:cubicBezTo>
                <a:cubicBezTo>
                  <a:pt x="96" y="461"/>
                  <a:pt x="96" y="462"/>
                  <a:pt x="96" y="464"/>
                </a:cubicBezTo>
                <a:cubicBezTo>
                  <a:pt x="93" y="467"/>
                  <a:pt x="92" y="473"/>
                  <a:pt x="90" y="477"/>
                </a:cubicBezTo>
                <a:cubicBezTo>
                  <a:pt x="89" y="479"/>
                  <a:pt x="87" y="481"/>
                  <a:pt x="87" y="483"/>
                </a:cubicBezTo>
                <a:cubicBezTo>
                  <a:pt x="88" y="482"/>
                  <a:pt x="89" y="481"/>
                  <a:pt x="89" y="479"/>
                </a:cubicBezTo>
                <a:cubicBezTo>
                  <a:pt x="94" y="470"/>
                  <a:pt x="98" y="460"/>
                  <a:pt x="104" y="451"/>
                </a:cubicBezTo>
                <a:cubicBezTo>
                  <a:pt x="103" y="449"/>
                  <a:pt x="105" y="448"/>
                  <a:pt x="105" y="447"/>
                </a:cubicBezTo>
                <a:close/>
                <a:moveTo>
                  <a:pt x="515" y="452"/>
                </a:moveTo>
                <a:cubicBezTo>
                  <a:pt x="517" y="453"/>
                  <a:pt x="518" y="455"/>
                  <a:pt x="519" y="456"/>
                </a:cubicBezTo>
                <a:cubicBezTo>
                  <a:pt x="518" y="455"/>
                  <a:pt x="517" y="451"/>
                  <a:pt x="515" y="452"/>
                </a:cubicBezTo>
                <a:close/>
                <a:moveTo>
                  <a:pt x="475" y="465"/>
                </a:moveTo>
                <a:cubicBezTo>
                  <a:pt x="475" y="467"/>
                  <a:pt x="473" y="467"/>
                  <a:pt x="473" y="469"/>
                </a:cubicBezTo>
                <a:cubicBezTo>
                  <a:pt x="474" y="469"/>
                  <a:pt x="474" y="470"/>
                  <a:pt x="474" y="470"/>
                </a:cubicBezTo>
                <a:cubicBezTo>
                  <a:pt x="475" y="469"/>
                  <a:pt x="473" y="469"/>
                  <a:pt x="474" y="469"/>
                </a:cubicBezTo>
                <a:cubicBezTo>
                  <a:pt x="477" y="469"/>
                  <a:pt x="479" y="465"/>
                  <a:pt x="481" y="465"/>
                </a:cubicBezTo>
                <a:cubicBezTo>
                  <a:pt x="482" y="465"/>
                  <a:pt x="484" y="463"/>
                  <a:pt x="484" y="464"/>
                </a:cubicBezTo>
                <a:cubicBezTo>
                  <a:pt x="484" y="463"/>
                  <a:pt x="484" y="463"/>
                  <a:pt x="484" y="462"/>
                </a:cubicBezTo>
                <a:cubicBezTo>
                  <a:pt x="480" y="461"/>
                  <a:pt x="479" y="466"/>
                  <a:pt x="475" y="465"/>
                </a:cubicBezTo>
                <a:close/>
                <a:moveTo>
                  <a:pt x="475" y="468"/>
                </a:moveTo>
                <a:cubicBezTo>
                  <a:pt x="475" y="468"/>
                  <a:pt x="476" y="468"/>
                  <a:pt x="475" y="467"/>
                </a:cubicBezTo>
                <a:cubicBezTo>
                  <a:pt x="477" y="467"/>
                  <a:pt x="477" y="467"/>
                  <a:pt x="477" y="467"/>
                </a:cubicBezTo>
                <a:cubicBezTo>
                  <a:pt x="476" y="468"/>
                  <a:pt x="476" y="468"/>
                  <a:pt x="475" y="468"/>
                </a:cubicBezTo>
                <a:close/>
                <a:moveTo>
                  <a:pt x="547" y="140"/>
                </a:moveTo>
                <a:cubicBezTo>
                  <a:pt x="548" y="141"/>
                  <a:pt x="547" y="141"/>
                  <a:pt x="548" y="141"/>
                </a:cubicBezTo>
                <a:cubicBezTo>
                  <a:pt x="549" y="141"/>
                  <a:pt x="548" y="140"/>
                  <a:pt x="549" y="138"/>
                </a:cubicBezTo>
                <a:cubicBezTo>
                  <a:pt x="547" y="139"/>
                  <a:pt x="547" y="137"/>
                  <a:pt x="546" y="136"/>
                </a:cubicBezTo>
                <a:cubicBezTo>
                  <a:pt x="545" y="136"/>
                  <a:pt x="545" y="136"/>
                  <a:pt x="545" y="136"/>
                </a:cubicBezTo>
                <a:cubicBezTo>
                  <a:pt x="546" y="138"/>
                  <a:pt x="546" y="140"/>
                  <a:pt x="547" y="141"/>
                </a:cubicBezTo>
                <a:cubicBezTo>
                  <a:pt x="547" y="140"/>
                  <a:pt x="547" y="141"/>
                  <a:pt x="547" y="140"/>
                </a:cubicBezTo>
                <a:close/>
                <a:moveTo>
                  <a:pt x="288" y="324"/>
                </a:moveTo>
                <a:cubicBezTo>
                  <a:pt x="288" y="321"/>
                  <a:pt x="286" y="322"/>
                  <a:pt x="284" y="324"/>
                </a:cubicBezTo>
                <a:cubicBezTo>
                  <a:pt x="285" y="324"/>
                  <a:pt x="285" y="324"/>
                  <a:pt x="285" y="324"/>
                </a:cubicBezTo>
                <a:cubicBezTo>
                  <a:pt x="286" y="325"/>
                  <a:pt x="287" y="324"/>
                  <a:pt x="288" y="324"/>
                </a:cubicBezTo>
                <a:close/>
                <a:moveTo>
                  <a:pt x="320" y="370"/>
                </a:moveTo>
                <a:cubicBezTo>
                  <a:pt x="319" y="371"/>
                  <a:pt x="318" y="370"/>
                  <a:pt x="317" y="370"/>
                </a:cubicBezTo>
                <a:cubicBezTo>
                  <a:pt x="314" y="370"/>
                  <a:pt x="311" y="371"/>
                  <a:pt x="308" y="371"/>
                </a:cubicBezTo>
                <a:cubicBezTo>
                  <a:pt x="308" y="371"/>
                  <a:pt x="307" y="371"/>
                  <a:pt x="307" y="370"/>
                </a:cubicBezTo>
                <a:cubicBezTo>
                  <a:pt x="308" y="369"/>
                  <a:pt x="309" y="368"/>
                  <a:pt x="311" y="368"/>
                </a:cubicBezTo>
                <a:cubicBezTo>
                  <a:pt x="310" y="366"/>
                  <a:pt x="311" y="365"/>
                  <a:pt x="309" y="364"/>
                </a:cubicBezTo>
                <a:cubicBezTo>
                  <a:pt x="309" y="363"/>
                  <a:pt x="308" y="364"/>
                  <a:pt x="307" y="363"/>
                </a:cubicBezTo>
                <a:cubicBezTo>
                  <a:pt x="305" y="362"/>
                  <a:pt x="305" y="357"/>
                  <a:pt x="305" y="354"/>
                </a:cubicBezTo>
                <a:cubicBezTo>
                  <a:pt x="306" y="350"/>
                  <a:pt x="308" y="347"/>
                  <a:pt x="310" y="345"/>
                </a:cubicBezTo>
                <a:cubicBezTo>
                  <a:pt x="311" y="345"/>
                  <a:pt x="312" y="345"/>
                  <a:pt x="312" y="345"/>
                </a:cubicBezTo>
                <a:cubicBezTo>
                  <a:pt x="312" y="345"/>
                  <a:pt x="312" y="344"/>
                  <a:pt x="313" y="344"/>
                </a:cubicBezTo>
                <a:cubicBezTo>
                  <a:pt x="311" y="343"/>
                  <a:pt x="311" y="340"/>
                  <a:pt x="310" y="338"/>
                </a:cubicBezTo>
                <a:cubicBezTo>
                  <a:pt x="307" y="338"/>
                  <a:pt x="303" y="338"/>
                  <a:pt x="301" y="336"/>
                </a:cubicBezTo>
                <a:cubicBezTo>
                  <a:pt x="302" y="335"/>
                  <a:pt x="302" y="333"/>
                  <a:pt x="302" y="332"/>
                </a:cubicBezTo>
                <a:cubicBezTo>
                  <a:pt x="301" y="329"/>
                  <a:pt x="296" y="331"/>
                  <a:pt x="296" y="328"/>
                </a:cubicBezTo>
                <a:cubicBezTo>
                  <a:pt x="295" y="329"/>
                  <a:pt x="294" y="327"/>
                  <a:pt x="292" y="327"/>
                </a:cubicBezTo>
                <a:cubicBezTo>
                  <a:pt x="292" y="327"/>
                  <a:pt x="292" y="328"/>
                  <a:pt x="291" y="329"/>
                </a:cubicBezTo>
                <a:cubicBezTo>
                  <a:pt x="290" y="327"/>
                  <a:pt x="288" y="327"/>
                  <a:pt x="287" y="325"/>
                </a:cubicBezTo>
                <a:cubicBezTo>
                  <a:pt x="286" y="325"/>
                  <a:pt x="284" y="326"/>
                  <a:pt x="284" y="328"/>
                </a:cubicBezTo>
                <a:cubicBezTo>
                  <a:pt x="284" y="329"/>
                  <a:pt x="286" y="328"/>
                  <a:pt x="286" y="329"/>
                </a:cubicBezTo>
                <a:cubicBezTo>
                  <a:pt x="282" y="331"/>
                  <a:pt x="283" y="337"/>
                  <a:pt x="279" y="337"/>
                </a:cubicBezTo>
                <a:cubicBezTo>
                  <a:pt x="279" y="340"/>
                  <a:pt x="275" y="342"/>
                  <a:pt x="273" y="341"/>
                </a:cubicBezTo>
                <a:cubicBezTo>
                  <a:pt x="273" y="343"/>
                  <a:pt x="272" y="343"/>
                  <a:pt x="271" y="344"/>
                </a:cubicBezTo>
                <a:cubicBezTo>
                  <a:pt x="269" y="344"/>
                  <a:pt x="269" y="341"/>
                  <a:pt x="267" y="342"/>
                </a:cubicBezTo>
                <a:cubicBezTo>
                  <a:pt x="267" y="344"/>
                  <a:pt x="270" y="346"/>
                  <a:pt x="270" y="349"/>
                </a:cubicBezTo>
                <a:cubicBezTo>
                  <a:pt x="270" y="350"/>
                  <a:pt x="270" y="352"/>
                  <a:pt x="269" y="354"/>
                </a:cubicBezTo>
                <a:cubicBezTo>
                  <a:pt x="268" y="358"/>
                  <a:pt x="266" y="362"/>
                  <a:pt x="266" y="366"/>
                </a:cubicBezTo>
                <a:cubicBezTo>
                  <a:pt x="265" y="370"/>
                  <a:pt x="268" y="372"/>
                  <a:pt x="269" y="377"/>
                </a:cubicBezTo>
                <a:cubicBezTo>
                  <a:pt x="269" y="377"/>
                  <a:pt x="270" y="377"/>
                  <a:pt x="270" y="377"/>
                </a:cubicBezTo>
                <a:cubicBezTo>
                  <a:pt x="269" y="378"/>
                  <a:pt x="270" y="381"/>
                  <a:pt x="271" y="381"/>
                </a:cubicBezTo>
                <a:cubicBezTo>
                  <a:pt x="272" y="383"/>
                  <a:pt x="272" y="386"/>
                  <a:pt x="274" y="389"/>
                </a:cubicBezTo>
                <a:cubicBezTo>
                  <a:pt x="277" y="392"/>
                  <a:pt x="281" y="395"/>
                  <a:pt x="283" y="398"/>
                </a:cubicBezTo>
                <a:cubicBezTo>
                  <a:pt x="283" y="398"/>
                  <a:pt x="282" y="398"/>
                  <a:pt x="282" y="398"/>
                </a:cubicBezTo>
                <a:cubicBezTo>
                  <a:pt x="286" y="403"/>
                  <a:pt x="293" y="406"/>
                  <a:pt x="299" y="407"/>
                </a:cubicBezTo>
                <a:cubicBezTo>
                  <a:pt x="300" y="406"/>
                  <a:pt x="300" y="406"/>
                  <a:pt x="301" y="405"/>
                </a:cubicBezTo>
                <a:cubicBezTo>
                  <a:pt x="303" y="410"/>
                  <a:pt x="311" y="406"/>
                  <a:pt x="309" y="402"/>
                </a:cubicBezTo>
                <a:cubicBezTo>
                  <a:pt x="310" y="402"/>
                  <a:pt x="310" y="399"/>
                  <a:pt x="311" y="398"/>
                </a:cubicBezTo>
                <a:cubicBezTo>
                  <a:pt x="310" y="397"/>
                  <a:pt x="312" y="395"/>
                  <a:pt x="313" y="393"/>
                </a:cubicBezTo>
                <a:cubicBezTo>
                  <a:pt x="313" y="392"/>
                  <a:pt x="312" y="391"/>
                  <a:pt x="312" y="390"/>
                </a:cubicBezTo>
                <a:cubicBezTo>
                  <a:pt x="312" y="386"/>
                  <a:pt x="314" y="384"/>
                  <a:pt x="311" y="383"/>
                </a:cubicBezTo>
                <a:cubicBezTo>
                  <a:pt x="311" y="378"/>
                  <a:pt x="307" y="379"/>
                  <a:pt x="307" y="374"/>
                </a:cubicBezTo>
                <a:cubicBezTo>
                  <a:pt x="311" y="374"/>
                  <a:pt x="314" y="372"/>
                  <a:pt x="317" y="372"/>
                </a:cubicBezTo>
                <a:cubicBezTo>
                  <a:pt x="316" y="374"/>
                  <a:pt x="313" y="377"/>
                  <a:pt x="313" y="380"/>
                </a:cubicBezTo>
                <a:cubicBezTo>
                  <a:pt x="313" y="381"/>
                  <a:pt x="315" y="383"/>
                  <a:pt x="317" y="383"/>
                </a:cubicBezTo>
                <a:cubicBezTo>
                  <a:pt x="320" y="384"/>
                  <a:pt x="323" y="380"/>
                  <a:pt x="322" y="376"/>
                </a:cubicBezTo>
                <a:cubicBezTo>
                  <a:pt x="322" y="374"/>
                  <a:pt x="320" y="372"/>
                  <a:pt x="320" y="370"/>
                </a:cubicBezTo>
                <a:close/>
                <a:moveTo>
                  <a:pt x="288" y="328"/>
                </a:moveTo>
                <a:cubicBezTo>
                  <a:pt x="287" y="328"/>
                  <a:pt x="287" y="328"/>
                  <a:pt x="287" y="328"/>
                </a:cubicBezTo>
                <a:cubicBezTo>
                  <a:pt x="287" y="328"/>
                  <a:pt x="287" y="327"/>
                  <a:pt x="288" y="327"/>
                </a:cubicBezTo>
                <a:cubicBezTo>
                  <a:pt x="289" y="327"/>
                  <a:pt x="287" y="328"/>
                  <a:pt x="288" y="328"/>
                </a:cubicBezTo>
                <a:close/>
                <a:moveTo>
                  <a:pt x="266" y="336"/>
                </a:moveTo>
                <a:cubicBezTo>
                  <a:pt x="264" y="337"/>
                  <a:pt x="262" y="339"/>
                  <a:pt x="260" y="338"/>
                </a:cubicBezTo>
                <a:cubicBezTo>
                  <a:pt x="260" y="339"/>
                  <a:pt x="259" y="340"/>
                  <a:pt x="259" y="342"/>
                </a:cubicBezTo>
                <a:cubicBezTo>
                  <a:pt x="262" y="343"/>
                  <a:pt x="262" y="340"/>
                  <a:pt x="265" y="339"/>
                </a:cubicBezTo>
                <a:cubicBezTo>
                  <a:pt x="264" y="338"/>
                  <a:pt x="267" y="337"/>
                  <a:pt x="266" y="336"/>
                </a:cubicBezTo>
                <a:close/>
                <a:moveTo>
                  <a:pt x="375" y="355"/>
                </a:moveTo>
                <a:cubicBezTo>
                  <a:pt x="373" y="356"/>
                  <a:pt x="371" y="356"/>
                  <a:pt x="370" y="358"/>
                </a:cubicBezTo>
                <a:cubicBezTo>
                  <a:pt x="370" y="357"/>
                  <a:pt x="369" y="358"/>
                  <a:pt x="370" y="359"/>
                </a:cubicBezTo>
                <a:cubicBezTo>
                  <a:pt x="370" y="357"/>
                  <a:pt x="370" y="359"/>
                  <a:pt x="370" y="359"/>
                </a:cubicBezTo>
                <a:cubicBezTo>
                  <a:pt x="369" y="358"/>
                  <a:pt x="369" y="360"/>
                  <a:pt x="369" y="359"/>
                </a:cubicBezTo>
                <a:cubicBezTo>
                  <a:pt x="369" y="360"/>
                  <a:pt x="369" y="361"/>
                  <a:pt x="370" y="362"/>
                </a:cubicBezTo>
                <a:cubicBezTo>
                  <a:pt x="369" y="361"/>
                  <a:pt x="369" y="361"/>
                  <a:pt x="369" y="361"/>
                </a:cubicBezTo>
                <a:cubicBezTo>
                  <a:pt x="370" y="361"/>
                  <a:pt x="368" y="361"/>
                  <a:pt x="368" y="360"/>
                </a:cubicBezTo>
                <a:cubicBezTo>
                  <a:pt x="369" y="360"/>
                  <a:pt x="369" y="360"/>
                  <a:pt x="368" y="359"/>
                </a:cubicBezTo>
                <a:cubicBezTo>
                  <a:pt x="368" y="360"/>
                  <a:pt x="368" y="361"/>
                  <a:pt x="368" y="361"/>
                </a:cubicBezTo>
                <a:cubicBezTo>
                  <a:pt x="368" y="362"/>
                  <a:pt x="369" y="361"/>
                  <a:pt x="369" y="362"/>
                </a:cubicBezTo>
                <a:cubicBezTo>
                  <a:pt x="368" y="362"/>
                  <a:pt x="369" y="363"/>
                  <a:pt x="368" y="363"/>
                </a:cubicBezTo>
                <a:cubicBezTo>
                  <a:pt x="368" y="363"/>
                  <a:pt x="367" y="362"/>
                  <a:pt x="367" y="362"/>
                </a:cubicBezTo>
                <a:cubicBezTo>
                  <a:pt x="367" y="364"/>
                  <a:pt x="366" y="364"/>
                  <a:pt x="366" y="364"/>
                </a:cubicBezTo>
                <a:cubicBezTo>
                  <a:pt x="367" y="366"/>
                  <a:pt x="368" y="370"/>
                  <a:pt x="372" y="369"/>
                </a:cubicBezTo>
                <a:cubicBezTo>
                  <a:pt x="372" y="368"/>
                  <a:pt x="373" y="369"/>
                  <a:pt x="373" y="369"/>
                </a:cubicBezTo>
                <a:cubicBezTo>
                  <a:pt x="373" y="369"/>
                  <a:pt x="373" y="368"/>
                  <a:pt x="373" y="368"/>
                </a:cubicBezTo>
                <a:cubicBezTo>
                  <a:pt x="374" y="370"/>
                  <a:pt x="374" y="368"/>
                  <a:pt x="375" y="368"/>
                </a:cubicBezTo>
                <a:cubicBezTo>
                  <a:pt x="377" y="366"/>
                  <a:pt x="376" y="362"/>
                  <a:pt x="378" y="361"/>
                </a:cubicBezTo>
                <a:cubicBezTo>
                  <a:pt x="377" y="359"/>
                  <a:pt x="377" y="357"/>
                  <a:pt x="375" y="355"/>
                </a:cubicBezTo>
                <a:close/>
                <a:moveTo>
                  <a:pt x="443" y="385"/>
                </a:moveTo>
                <a:cubicBezTo>
                  <a:pt x="442" y="385"/>
                  <a:pt x="442" y="384"/>
                  <a:pt x="441" y="384"/>
                </a:cubicBezTo>
                <a:cubicBezTo>
                  <a:pt x="443" y="386"/>
                  <a:pt x="443" y="389"/>
                  <a:pt x="446" y="390"/>
                </a:cubicBezTo>
                <a:cubicBezTo>
                  <a:pt x="446" y="387"/>
                  <a:pt x="443" y="387"/>
                  <a:pt x="443" y="385"/>
                </a:cubicBezTo>
                <a:close/>
                <a:moveTo>
                  <a:pt x="154" y="405"/>
                </a:moveTo>
                <a:cubicBezTo>
                  <a:pt x="155" y="406"/>
                  <a:pt x="153" y="406"/>
                  <a:pt x="154" y="407"/>
                </a:cubicBezTo>
                <a:cubicBezTo>
                  <a:pt x="155" y="408"/>
                  <a:pt x="158" y="408"/>
                  <a:pt x="157" y="406"/>
                </a:cubicBezTo>
                <a:cubicBezTo>
                  <a:pt x="156" y="406"/>
                  <a:pt x="156" y="405"/>
                  <a:pt x="154" y="405"/>
                </a:cubicBezTo>
                <a:close/>
                <a:moveTo>
                  <a:pt x="425" y="407"/>
                </a:moveTo>
                <a:cubicBezTo>
                  <a:pt x="425" y="407"/>
                  <a:pt x="426" y="407"/>
                  <a:pt x="426" y="408"/>
                </a:cubicBezTo>
                <a:cubicBezTo>
                  <a:pt x="425" y="408"/>
                  <a:pt x="426" y="408"/>
                  <a:pt x="425" y="408"/>
                </a:cubicBezTo>
                <a:cubicBezTo>
                  <a:pt x="425" y="408"/>
                  <a:pt x="425" y="408"/>
                  <a:pt x="426" y="407"/>
                </a:cubicBezTo>
                <a:cubicBezTo>
                  <a:pt x="425" y="407"/>
                  <a:pt x="425" y="408"/>
                  <a:pt x="424" y="407"/>
                </a:cubicBezTo>
                <a:cubicBezTo>
                  <a:pt x="424" y="408"/>
                  <a:pt x="425" y="409"/>
                  <a:pt x="424" y="410"/>
                </a:cubicBezTo>
                <a:cubicBezTo>
                  <a:pt x="426" y="410"/>
                  <a:pt x="426" y="410"/>
                  <a:pt x="426" y="410"/>
                </a:cubicBezTo>
                <a:cubicBezTo>
                  <a:pt x="426" y="409"/>
                  <a:pt x="426" y="408"/>
                  <a:pt x="426" y="407"/>
                </a:cubicBezTo>
                <a:cubicBezTo>
                  <a:pt x="426" y="407"/>
                  <a:pt x="425" y="406"/>
                  <a:pt x="425" y="4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6297613" y="774701"/>
            <a:ext cx="5257800" cy="4876800"/>
          </a:xfrm>
          <a:custGeom>
            <a:avLst/>
            <a:gdLst>
              <a:gd name="T0" fmla="*/ 1 w 468"/>
              <a:gd name="T1" fmla="*/ 207 h 434"/>
              <a:gd name="T2" fmla="*/ 243 w 468"/>
              <a:gd name="T3" fmla="*/ 339 h 434"/>
              <a:gd name="T4" fmla="*/ 314 w 468"/>
              <a:gd name="T5" fmla="*/ 354 h 434"/>
              <a:gd name="T6" fmla="*/ 333 w 468"/>
              <a:gd name="T7" fmla="*/ 365 h 434"/>
              <a:gd name="T8" fmla="*/ 147 w 468"/>
              <a:gd name="T9" fmla="*/ 380 h 434"/>
              <a:gd name="T10" fmla="*/ 463 w 468"/>
              <a:gd name="T11" fmla="*/ 349 h 434"/>
              <a:gd name="T12" fmla="*/ 427 w 468"/>
              <a:gd name="T13" fmla="*/ 314 h 434"/>
              <a:gd name="T14" fmla="*/ 416 w 468"/>
              <a:gd name="T15" fmla="*/ 290 h 434"/>
              <a:gd name="T16" fmla="*/ 421 w 468"/>
              <a:gd name="T17" fmla="*/ 272 h 434"/>
              <a:gd name="T18" fmla="*/ 401 w 468"/>
              <a:gd name="T19" fmla="*/ 226 h 434"/>
              <a:gd name="T20" fmla="*/ 216 w 468"/>
              <a:gd name="T21" fmla="*/ 120 h 434"/>
              <a:gd name="T22" fmla="*/ 207 w 468"/>
              <a:gd name="T23" fmla="*/ 200 h 434"/>
              <a:gd name="T24" fmla="*/ 144 w 468"/>
              <a:gd name="T25" fmla="*/ 341 h 434"/>
              <a:gd name="T26" fmla="*/ 249 w 468"/>
              <a:gd name="T27" fmla="*/ 330 h 434"/>
              <a:gd name="T28" fmla="*/ 283 w 468"/>
              <a:gd name="T29" fmla="*/ 356 h 434"/>
              <a:gd name="T30" fmla="*/ 306 w 468"/>
              <a:gd name="T31" fmla="*/ 368 h 434"/>
              <a:gd name="T32" fmla="*/ 310 w 468"/>
              <a:gd name="T33" fmla="*/ 341 h 434"/>
              <a:gd name="T34" fmla="*/ 353 w 468"/>
              <a:gd name="T35" fmla="*/ 345 h 434"/>
              <a:gd name="T36" fmla="*/ 381 w 468"/>
              <a:gd name="T37" fmla="*/ 343 h 434"/>
              <a:gd name="T38" fmla="*/ 413 w 468"/>
              <a:gd name="T39" fmla="*/ 363 h 434"/>
              <a:gd name="T40" fmla="*/ 464 w 468"/>
              <a:gd name="T41" fmla="*/ 371 h 434"/>
              <a:gd name="T42" fmla="*/ 199 w 468"/>
              <a:gd name="T43" fmla="*/ 155 h 434"/>
              <a:gd name="T44" fmla="*/ 274 w 468"/>
              <a:gd name="T45" fmla="*/ 339 h 434"/>
              <a:gd name="T46" fmla="*/ 265 w 468"/>
              <a:gd name="T47" fmla="*/ 358 h 434"/>
              <a:gd name="T48" fmla="*/ 277 w 468"/>
              <a:gd name="T49" fmla="*/ 344 h 434"/>
              <a:gd name="T50" fmla="*/ 287 w 468"/>
              <a:gd name="T51" fmla="*/ 349 h 434"/>
              <a:gd name="T52" fmla="*/ 294 w 468"/>
              <a:gd name="T53" fmla="*/ 362 h 434"/>
              <a:gd name="T54" fmla="*/ 302 w 468"/>
              <a:gd name="T55" fmla="*/ 359 h 434"/>
              <a:gd name="T56" fmla="*/ 313 w 468"/>
              <a:gd name="T57" fmla="*/ 335 h 434"/>
              <a:gd name="T58" fmla="*/ 430 w 468"/>
              <a:gd name="T59" fmla="*/ 341 h 434"/>
              <a:gd name="T60" fmla="*/ 416 w 468"/>
              <a:gd name="T61" fmla="*/ 331 h 434"/>
              <a:gd name="T62" fmla="*/ 413 w 468"/>
              <a:gd name="T63" fmla="*/ 324 h 434"/>
              <a:gd name="T64" fmla="*/ 403 w 468"/>
              <a:gd name="T65" fmla="*/ 333 h 434"/>
              <a:gd name="T66" fmla="*/ 386 w 468"/>
              <a:gd name="T67" fmla="*/ 313 h 434"/>
              <a:gd name="T68" fmla="*/ 393 w 468"/>
              <a:gd name="T69" fmla="*/ 286 h 434"/>
              <a:gd name="T70" fmla="*/ 401 w 468"/>
              <a:gd name="T71" fmla="*/ 345 h 434"/>
              <a:gd name="T72" fmla="*/ 408 w 468"/>
              <a:gd name="T73" fmla="*/ 269 h 434"/>
              <a:gd name="T74" fmla="*/ 396 w 468"/>
              <a:gd name="T75" fmla="*/ 240 h 434"/>
              <a:gd name="T76" fmla="*/ 388 w 468"/>
              <a:gd name="T77" fmla="*/ 237 h 434"/>
              <a:gd name="T78" fmla="*/ 374 w 468"/>
              <a:gd name="T79" fmla="*/ 286 h 434"/>
              <a:gd name="T80" fmla="*/ 355 w 468"/>
              <a:gd name="T81" fmla="*/ 282 h 434"/>
              <a:gd name="T82" fmla="*/ 347 w 468"/>
              <a:gd name="T83" fmla="*/ 301 h 434"/>
              <a:gd name="T84" fmla="*/ 336 w 468"/>
              <a:gd name="T85" fmla="*/ 293 h 434"/>
              <a:gd name="T86" fmla="*/ 351 w 468"/>
              <a:gd name="T87" fmla="*/ 327 h 434"/>
              <a:gd name="T88" fmla="*/ 369 w 468"/>
              <a:gd name="T89" fmla="*/ 341 h 434"/>
              <a:gd name="T90" fmla="*/ 380 w 468"/>
              <a:gd name="T91" fmla="*/ 290 h 434"/>
              <a:gd name="T92" fmla="*/ 386 w 468"/>
              <a:gd name="T93" fmla="*/ 343 h 434"/>
              <a:gd name="T94" fmla="*/ 413 w 468"/>
              <a:gd name="T95" fmla="*/ 358 h 434"/>
              <a:gd name="T96" fmla="*/ 429 w 468"/>
              <a:gd name="T97" fmla="*/ 348 h 434"/>
              <a:gd name="T98" fmla="*/ 448 w 468"/>
              <a:gd name="T99" fmla="*/ 351 h 434"/>
              <a:gd name="T100" fmla="*/ 202 w 468"/>
              <a:gd name="T101" fmla="*/ 79 h 434"/>
              <a:gd name="T102" fmla="*/ 189 w 468"/>
              <a:gd name="T103" fmla="*/ 160 h 434"/>
              <a:gd name="T104" fmla="*/ 112 w 468"/>
              <a:gd name="T105" fmla="*/ 279 h 434"/>
              <a:gd name="T106" fmla="*/ 421 w 468"/>
              <a:gd name="T107" fmla="*/ 304 h 434"/>
              <a:gd name="T108" fmla="*/ 435 w 468"/>
              <a:gd name="T109" fmla="*/ 306 h 434"/>
              <a:gd name="T110" fmla="*/ 315 w 468"/>
              <a:gd name="T111" fmla="*/ 348 h 434"/>
              <a:gd name="T112" fmla="*/ 308 w 468"/>
              <a:gd name="T113" fmla="*/ 351 h 434"/>
              <a:gd name="T114" fmla="*/ 332 w 468"/>
              <a:gd name="T115" fmla="*/ 362 h 434"/>
              <a:gd name="T116" fmla="*/ 391 w 468"/>
              <a:gd name="T117" fmla="*/ 365 h 434"/>
              <a:gd name="T118" fmla="*/ 413 w 468"/>
              <a:gd name="T119" fmla="*/ 380 h 434"/>
              <a:gd name="T120" fmla="*/ 278 w 468"/>
              <a:gd name="T121" fmla="*/ 377 h 434"/>
              <a:gd name="T122" fmla="*/ 314 w 468"/>
              <a:gd name="T123" fmla="*/ 392 h 434"/>
              <a:gd name="T124" fmla="*/ 353 w 468"/>
              <a:gd name="T125" fmla="*/ 355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8" h="434">
                <a:moveTo>
                  <a:pt x="189" y="0"/>
                </a:moveTo>
                <a:cubicBezTo>
                  <a:pt x="189" y="0"/>
                  <a:pt x="189" y="0"/>
                  <a:pt x="188" y="0"/>
                </a:cubicBezTo>
                <a:cubicBezTo>
                  <a:pt x="188" y="1"/>
                  <a:pt x="189" y="1"/>
                  <a:pt x="189" y="0"/>
                </a:cubicBezTo>
                <a:close/>
                <a:moveTo>
                  <a:pt x="149" y="11"/>
                </a:moveTo>
                <a:cubicBezTo>
                  <a:pt x="152" y="10"/>
                  <a:pt x="149" y="5"/>
                  <a:pt x="147" y="5"/>
                </a:cubicBezTo>
                <a:cubicBezTo>
                  <a:pt x="143" y="6"/>
                  <a:pt x="145" y="12"/>
                  <a:pt x="149" y="11"/>
                </a:cubicBezTo>
                <a:close/>
                <a:moveTo>
                  <a:pt x="205" y="9"/>
                </a:moveTo>
                <a:cubicBezTo>
                  <a:pt x="206" y="8"/>
                  <a:pt x="206" y="7"/>
                  <a:pt x="206" y="6"/>
                </a:cubicBezTo>
                <a:cubicBezTo>
                  <a:pt x="205" y="6"/>
                  <a:pt x="204" y="7"/>
                  <a:pt x="204" y="8"/>
                </a:cubicBezTo>
                <a:cubicBezTo>
                  <a:pt x="204" y="8"/>
                  <a:pt x="204" y="7"/>
                  <a:pt x="203" y="7"/>
                </a:cubicBezTo>
                <a:cubicBezTo>
                  <a:pt x="203" y="7"/>
                  <a:pt x="203" y="8"/>
                  <a:pt x="203" y="9"/>
                </a:cubicBezTo>
                <a:cubicBezTo>
                  <a:pt x="204" y="9"/>
                  <a:pt x="204" y="10"/>
                  <a:pt x="205" y="9"/>
                </a:cubicBezTo>
                <a:close/>
                <a:moveTo>
                  <a:pt x="254" y="22"/>
                </a:moveTo>
                <a:cubicBezTo>
                  <a:pt x="255" y="19"/>
                  <a:pt x="255" y="16"/>
                  <a:pt x="252" y="16"/>
                </a:cubicBezTo>
                <a:cubicBezTo>
                  <a:pt x="250" y="19"/>
                  <a:pt x="252" y="21"/>
                  <a:pt x="254" y="22"/>
                </a:cubicBezTo>
                <a:close/>
                <a:moveTo>
                  <a:pt x="440" y="89"/>
                </a:moveTo>
                <a:cubicBezTo>
                  <a:pt x="442" y="89"/>
                  <a:pt x="444" y="87"/>
                  <a:pt x="445" y="86"/>
                </a:cubicBezTo>
                <a:cubicBezTo>
                  <a:pt x="445" y="85"/>
                  <a:pt x="446" y="83"/>
                  <a:pt x="446" y="82"/>
                </a:cubicBezTo>
                <a:cubicBezTo>
                  <a:pt x="446" y="76"/>
                  <a:pt x="439" y="74"/>
                  <a:pt x="436" y="78"/>
                </a:cubicBezTo>
                <a:cubicBezTo>
                  <a:pt x="433" y="82"/>
                  <a:pt x="436" y="88"/>
                  <a:pt x="440" y="89"/>
                </a:cubicBezTo>
                <a:close/>
                <a:moveTo>
                  <a:pt x="324" y="95"/>
                </a:moveTo>
                <a:cubicBezTo>
                  <a:pt x="325" y="94"/>
                  <a:pt x="326" y="93"/>
                  <a:pt x="327" y="92"/>
                </a:cubicBezTo>
                <a:cubicBezTo>
                  <a:pt x="327" y="85"/>
                  <a:pt x="319" y="86"/>
                  <a:pt x="320" y="92"/>
                </a:cubicBezTo>
                <a:cubicBezTo>
                  <a:pt x="320" y="93"/>
                  <a:pt x="322" y="94"/>
                  <a:pt x="324" y="95"/>
                </a:cubicBezTo>
                <a:close/>
                <a:moveTo>
                  <a:pt x="211" y="104"/>
                </a:moveTo>
                <a:cubicBezTo>
                  <a:pt x="211" y="105"/>
                  <a:pt x="211" y="105"/>
                  <a:pt x="212" y="105"/>
                </a:cubicBezTo>
                <a:cubicBezTo>
                  <a:pt x="212" y="105"/>
                  <a:pt x="212" y="105"/>
                  <a:pt x="212" y="105"/>
                </a:cubicBezTo>
                <a:cubicBezTo>
                  <a:pt x="212" y="105"/>
                  <a:pt x="211" y="104"/>
                  <a:pt x="211" y="104"/>
                </a:cubicBezTo>
                <a:close/>
                <a:moveTo>
                  <a:pt x="197" y="110"/>
                </a:moveTo>
                <a:cubicBezTo>
                  <a:pt x="197" y="110"/>
                  <a:pt x="197" y="110"/>
                  <a:pt x="197" y="110"/>
                </a:cubicBezTo>
                <a:cubicBezTo>
                  <a:pt x="197" y="112"/>
                  <a:pt x="197" y="112"/>
                  <a:pt x="199" y="112"/>
                </a:cubicBezTo>
                <a:cubicBezTo>
                  <a:pt x="199" y="111"/>
                  <a:pt x="198" y="111"/>
                  <a:pt x="197" y="110"/>
                </a:cubicBezTo>
                <a:close/>
                <a:moveTo>
                  <a:pt x="253" y="111"/>
                </a:moveTo>
                <a:cubicBezTo>
                  <a:pt x="253" y="112"/>
                  <a:pt x="253" y="114"/>
                  <a:pt x="254" y="114"/>
                </a:cubicBezTo>
                <a:cubicBezTo>
                  <a:pt x="255" y="113"/>
                  <a:pt x="255" y="112"/>
                  <a:pt x="255" y="111"/>
                </a:cubicBezTo>
                <a:cubicBezTo>
                  <a:pt x="255" y="111"/>
                  <a:pt x="254" y="111"/>
                  <a:pt x="253" y="111"/>
                </a:cubicBezTo>
                <a:close/>
                <a:moveTo>
                  <a:pt x="260" y="117"/>
                </a:moveTo>
                <a:cubicBezTo>
                  <a:pt x="260" y="116"/>
                  <a:pt x="259" y="115"/>
                  <a:pt x="258" y="115"/>
                </a:cubicBezTo>
                <a:cubicBezTo>
                  <a:pt x="257" y="115"/>
                  <a:pt x="258" y="117"/>
                  <a:pt x="258" y="117"/>
                </a:cubicBezTo>
                <a:lnTo>
                  <a:pt x="260" y="117"/>
                </a:lnTo>
                <a:close/>
                <a:moveTo>
                  <a:pt x="141" y="117"/>
                </a:moveTo>
                <a:cubicBezTo>
                  <a:pt x="140" y="118"/>
                  <a:pt x="142" y="121"/>
                  <a:pt x="143" y="119"/>
                </a:cubicBezTo>
                <a:cubicBezTo>
                  <a:pt x="143" y="119"/>
                  <a:pt x="143" y="120"/>
                  <a:pt x="143" y="120"/>
                </a:cubicBezTo>
                <a:cubicBezTo>
                  <a:pt x="144" y="118"/>
                  <a:pt x="142" y="119"/>
                  <a:pt x="142" y="118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17"/>
                  <a:pt x="142" y="117"/>
                  <a:pt x="141" y="117"/>
                </a:cubicBezTo>
                <a:close/>
                <a:moveTo>
                  <a:pt x="210" y="120"/>
                </a:moveTo>
                <a:cubicBezTo>
                  <a:pt x="210" y="119"/>
                  <a:pt x="209" y="119"/>
                  <a:pt x="208" y="118"/>
                </a:cubicBezTo>
                <a:cubicBezTo>
                  <a:pt x="208" y="120"/>
                  <a:pt x="209" y="120"/>
                  <a:pt x="210" y="120"/>
                </a:cubicBezTo>
                <a:close/>
                <a:moveTo>
                  <a:pt x="428" y="128"/>
                </a:moveTo>
                <a:cubicBezTo>
                  <a:pt x="426" y="127"/>
                  <a:pt x="425" y="128"/>
                  <a:pt x="425" y="130"/>
                </a:cubicBezTo>
                <a:cubicBezTo>
                  <a:pt x="427" y="129"/>
                  <a:pt x="428" y="130"/>
                  <a:pt x="428" y="128"/>
                </a:cubicBezTo>
                <a:close/>
                <a:moveTo>
                  <a:pt x="165" y="133"/>
                </a:moveTo>
                <a:cubicBezTo>
                  <a:pt x="163" y="134"/>
                  <a:pt x="162" y="132"/>
                  <a:pt x="161" y="133"/>
                </a:cubicBezTo>
                <a:cubicBezTo>
                  <a:pt x="162" y="134"/>
                  <a:pt x="164" y="134"/>
                  <a:pt x="165" y="133"/>
                </a:cubicBezTo>
                <a:close/>
                <a:moveTo>
                  <a:pt x="298" y="140"/>
                </a:moveTo>
                <a:cubicBezTo>
                  <a:pt x="299" y="140"/>
                  <a:pt x="300" y="140"/>
                  <a:pt x="301" y="139"/>
                </a:cubicBezTo>
                <a:cubicBezTo>
                  <a:pt x="301" y="138"/>
                  <a:pt x="302" y="137"/>
                  <a:pt x="302" y="135"/>
                </a:cubicBezTo>
                <a:cubicBezTo>
                  <a:pt x="301" y="135"/>
                  <a:pt x="300" y="134"/>
                  <a:pt x="299" y="134"/>
                </a:cubicBezTo>
                <a:cubicBezTo>
                  <a:pt x="296" y="135"/>
                  <a:pt x="295" y="138"/>
                  <a:pt x="298" y="140"/>
                </a:cubicBezTo>
                <a:close/>
                <a:moveTo>
                  <a:pt x="273" y="140"/>
                </a:moveTo>
                <a:cubicBezTo>
                  <a:pt x="275" y="140"/>
                  <a:pt x="276" y="141"/>
                  <a:pt x="276" y="140"/>
                </a:cubicBezTo>
                <a:cubicBezTo>
                  <a:pt x="277" y="137"/>
                  <a:pt x="273" y="138"/>
                  <a:pt x="273" y="139"/>
                </a:cubicBezTo>
                <a:cubicBezTo>
                  <a:pt x="273" y="140"/>
                  <a:pt x="273" y="140"/>
                  <a:pt x="273" y="140"/>
                </a:cubicBezTo>
                <a:close/>
                <a:moveTo>
                  <a:pt x="170" y="156"/>
                </a:moveTo>
                <a:cubicBezTo>
                  <a:pt x="171" y="156"/>
                  <a:pt x="171" y="156"/>
                  <a:pt x="172" y="157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1" y="156"/>
                  <a:pt x="171" y="154"/>
                  <a:pt x="170" y="155"/>
                </a:cubicBezTo>
                <a:cubicBezTo>
                  <a:pt x="171" y="155"/>
                  <a:pt x="170" y="156"/>
                  <a:pt x="170" y="156"/>
                </a:cubicBezTo>
                <a:close/>
                <a:moveTo>
                  <a:pt x="71" y="159"/>
                </a:moveTo>
                <a:cubicBezTo>
                  <a:pt x="71" y="158"/>
                  <a:pt x="71" y="157"/>
                  <a:pt x="70" y="157"/>
                </a:cubicBezTo>
                <a:cubicBezTo>
                  <a:pt x="69" y="157"/>
                  <a:pt x="69" y="157"/>
                  <a:pt x="68" y="157"/>
                </a:cubicBezTo>
                <a:cubicBezTo>
                  <a:pt x="68" y="159"/>
                  <a:pt x="69" y="160"/>
                  <a:pt x="71" y="159"/>
                </a:cubicBezTo>
                <a:close/>
                <a:moveTo>
                  <a:pt x="183" y="161"/>
                </a:moveTo>
                <a:cubicBezTo>
                  <a:pt x="183" y="161"/>
                  <a:pt x="182" y="161"/>
                  <a:pt x="182" y="162"/>
                </a:cubicBezTo>
                <a:cubicBezTo>
                  <a:pt x="183" y="162"/>
                  <a:pt x="183" y="162"/>
                  <a:pt x="183" y="162"/>
                </a:cubicBezTo>
                <a:lnTo>
                  <a:pt x="183" y="161"/>
                </a:lnTo>
                <a:close/>
                <a:moveTo>
                  <a:pt x="187" y="162"/>
                </a:moveTo>
                <a:cubicBezTo>
                  <a:pt x="188" y="163"/>
                  <a:pt x="187" y="165"/>
                  <a:pt x="188" y="165"/>
                </a:cubicBezTo>
                <a:cubicBezTo>
                  <a:pt x="188" y="164"/>
                  <a:pt x="188" y="165"/>
                  <a:pt x="189" y="164"/>
                </a:cubicBezTo>
                <a:cubicBezTo>
                  <a:pt x="188" y="164"/>
                  <a:pt x="188" y="162"/>
                  <a:pt x="187" y="162"/>
                </a:cubicBezTo>
                <a:close/>
                <a:moveTo>
                  <a:pt x="394" y="163"/>
                </a:moveTo>
                <a:cubicBezTo>
                  <a:pt x="393" y="162"/>
                  <a:pt x="392" y="162"/>
                  <a:pt x="392" y="163"/>
                </a:cubicBezTo>
                <a:cubicBezTo>
                  <a:pt x="393" y="163"/>
                  <a:pt x="394" y="163"/>
                  <a:pt x="394" y="163"/>
                </a:cubicBezTo>
                <a:close/>
                <a:moveTo>
                  <a:pt x="93" y="183"/>
                </a:moveTo>
                <a:cubicBezTo>
                  <a:pt x="92" y="183"/>
                  <a:pt x="92" y="184"/>
                  <a:pt x="92" y="185"/>
                </a:cubicBezTo>
                <a:cubicBezTo>
                  <a:pt x="93" y="185"/>
                  <a:pt x="93" y="185"/>
                  <a:pt x="94" y="185"/>
                </a:cubicBezTo>
                <a:cubicBezTo>
                  <a:pt x="94" y="184"/>
                  <a:pt x="93" y="183"/>
                  <a:pt x="93" y="183"/>
                </a:cubicBezTo>
                <a:close/>
                <a:moveTo>
                  <a:pt x="5" y="205"/>
                </a:moveTo>
                <a:cubicBezTo>
                  <a:pt x="4" y="204"/>
                  <a:pt x="4" y="204"/>
                  <a:pt x="5" y="203"/>
                </a:cubicBezTo>
                <a:cubicBezTo>
                  <a:pt x="1" y="200"/>
                  <a:pt x="1" y="208"/>
                  <a:pt x="5" y="205"/>
                </a:cubicBezTo>
                <a:close/>
                <a:moveTo>
                  <a:pt x="1" y="207"/>
                </a:moveTo>
                <a:cubicBezTo>
                  <a:pt x="1" y="208"/>
                  <a:pt x="1" y="209"/>
                  <a:pt x="0" y="209"/>
                </a:cubicBezTo>
                <a:cubicBezTo>
                  <a:pt x="2" y="210"/>
                  <a:pt x="4" y="208"/>
                  <a:pt x="3" y="207"/>
                </a:cubicBezTo>
                <a:cubicBezTo>
                  <a:pt x="2" y="207"/>
                  <a:pt x="2" y="207"/>
                  <a:pt x="1" y="207"/>
                </a:cubicBezTo>
                <a:close/>
                <a:moveTo>
                  <a:pt x="411" y="226"/>
                </a:moveTo>
                <a:cubicBezTo>
                  <a:pt x="409" y="226"/>
                  <a:pt x="407" y="225"/>
                  <a:pt x="405" y="226"/>
                </a:cubicBezTo>
                <a:cubicBezTo>
                  <a:pt x="408" y="226"/>
                  <a:pt x="408" y="228"/>
                  <a:pt x="411" y="229"/>
                </a:cubicBezTo>
                <a:cubicBezTo>
                  <a:pt x="410" y="227"/>
                  <a:pt x="410" y="228"/>
                  <a:pt x="411" y="226"/>
                </a:cubicBezTo>
                <a:close/>
                <a:moveTo>
                  <a:pt x="62" y="238"/>
                </a:moveTo>
                <a:cubicBezTo>
                  <a:pt x="62" y="238"/>
                  <a:pt x="61" y="239"/>
                  <a:pt x="62" y="239"/>
                </a:cubicBezTo>
                <a:cubicBezTo>
                  <a:pt x="62" y="239"/>
                  <a:pt x="62" y="239"/>
                  <a:pt x="62" y="239"/>
                </a:cubicBezTo>
                <a:cubicBezTo>
                  <a:pt x="62" y="238"/>
                  <a:pt x="63" y="239"/>
                  <a:pt x="63" y="238"/>
                </a:cubicBezTo>
                <a:cubicBezTo>
                  <a:pt x="62" y="238"/>
                  <a:pt x="62" y="238"/>
                  <a:pt x="62" y="238"/>
                </a:cubicBezTo>
                <a:close/>
                <a:moveTo>
                  <a:pt x="430" y="253"/>
                </a:moveTo>
                <a:cubicBezTo>
                  <a:pt x="430" y="253"/>
                  <a:pt x="430" y="253"/>
                  <a:pt x="429" y="253"/>
                </a:cubicBezTo>
                <a:cubicBezTo>
                  <a:pt x="429" y="253"/>
                  <a:pt x="429" y="253"/>
                  <a:pt x="429" y="253"/>
                </a:cubicBezTo>
                <a:cubicBezTo>
                  <a:pt x="429" y="253"/>
                  <a:pt x="429" y="254"/>
                  <a:pt x="429" y="254"/>
                </a:cubicBezTo>
                <a:cubicBezTo>
                  <a:pt x="430" y="254"/>
                  <a:pt x="430" y="254"/>
                  <a:pt x="430" y="253"/>
                </a:cubicBezTo>
                <a:close/>
                <a:moveTo>
                  <a:pt x="421" y="261"/>
                </a:moveTo>
                <a:cubicBezTo>
                  <a:pt x="423" y="261"/>
                  <a:pt x="424" y="259"/>
                  <a:pt x="425" y="258"/>
                </a:cubicBezTo>
                <a:cubicBezTo>
                  <a:pt x="426" y="257"/>
                  <a:pt x="428" y="256"/>
                  <a:pt x="429" y="255"/>
                </a:cubicBezTo>
                <a:cubicBezTo>
                  <a:pt x="426" y="256"/>
                  <a:pt x="425" y="259"/>
                  <a:pt x="421" y="260"/>
                </a:cubicBezTo>
                <a:lnTo>
                  <a:pt x="421" y="261"/>
                </a:lnTo>
                <a:close/>
                <a:moveTo>
                  <a:pt x="406" y="283"/>
                </a:moveTo>
                <a:cubicBezTo>
                  <a:pt x="406" y="284"/>
                  <a:pt x="407" y="284"/>
                  <a:pt x="407" y="284"/>
                </a:cubicBezTo>
                <a:cubicBezTo>
                  <a:pt x="407" y="284"/>
                  <a:pt x="407" y="283"/>
                  <a:pt x="406" y="283"/>
                </a:cubicBezTo>
                <a:close/>
                <a:moveTo>
                  <a:pt x="420" y="286"/>
                </a:moveTo>
                <a:cubicBezTo>
                  <a:pt x="421" y="286"/>
                  <a:pt x="421" y="288"/>
                  <a:pt x="421" y="287"/>
                </a:cubicBezTo>
                <a:cubicBezTo>
                  <a:pt x="421" y="287"/>
                  <a:pt x="421" y="287"/>
                  <a:pt x="421" y="286"/>
                </a:cubicBezTo>
                <a:cubicBezTo>
                  <a:pt x="421" y="287"/>
                  <a:pt x="420" y="286"/>
                  <a:pt x="420" y="286"/>
                </a:cubicBezTo>
                <a:close/>
                <a:moveTo>
                  <a:pt x="428" y="293"/>
                </a:moveTo>
                <a:cubicBezTo>
                  <a:pt x="429" y="293"/>
                  <a:pt x="429" y="292"/>
                  <a:pt x="429" y="292"/>
                </a:cubicBezTo>
                <a:cubicBezTo>
                  <a:pt x="428" y="292"/>
                  <a:pt x="428" y="292"/>
                  <a:pt x="428" y="292"/>
                </a:cubicBezTo>
                <a:lnTo>
                  <a:pt x="428" y="293"/>
                </a:lnTo>
                <a:close/>
                <a:moveTo>
                  <a:pt x="190" y="292"/>
                </a:moveTo>
                <a:cubicBezTo>
                  <a:pt x="189" y="293"/>
                  <a:pt x="189" y="292"/>
                  <a:pt x="188" y="292"/>
                </a:cubicBezTo>
                <a:cubicBezTo>
                  <a:pt x="188" y="293"/>
                  <a:pt x="189" y="293"/>
                  <a:pt x="189" y="294"/>
                </a:cubicBezTo>
                <a:cubicBezTo>
                  <a:pt x="189" y="293"/>
                  <a:pt x="190" y="293"/>
                  <a:pt x="190" y="292"/>
                </a:cubicBezTo>
                <a:close/>
                <a:moveTo>
                  <a:pt x="172" y="301"/>
                </a:moveTo>
                <a:cubicBezTo>
                  <a:pt x="173" y="301"/>
                  <a:pt x="173" y="300"/>
                  <a:pt x="173" y="300"/>
                </a:cubicBezTo>
                <a:cubicBezTo>
                  <a:pt x="173" y="300"/>
                  <a:pt x="172" y="300"/>
                  <a:pt x="172" y="301"/>
                </a:cubicBezTo>
                <a:close/>
                <a:moveTo>
                  <a:pt x="171" y="302"/>
                </a:moveTo>
                <a:cubicBezTo>
                  <a:pt x="171" y="302"/>
                  <a:pt x="173" y="301"/>
                  <a:pt x="172" y="300"/>
                </a:cubicBezTo>
                <a:cubicBezTo>
                  <a:pt x="172" y="302"/>
                  <a:pt x="170" y="301"/>
                  <a:pt x="171" y="302"/>
                </a:cubicBezTo>
                <a:close/>
                <a:moveTo>
                  <a:pt x="169" y="304"/>
                </a:moveTo>
                <a:cubicBezTo>
                  <a:pt x="168" y="304"/>
                  <a:pt x="167" y="304"/>
                  <a:pt x="168" y="305"/>
                </a:cubicBezTo>
                <a:cubicBezTo>
                  <a:pt x="168" y="304"/>
                  <a:pt x="169" y="305"/>
                  <a:pt x="169" y="304"/>
                </a:cubicBezTo>
                <a:close/>
                <a:moveTo>
                  <a:pt x="416" y="308"/>
                </a:moveTo>
                <a:cubicBezTo>
                  <a:pt x="416" y="307"/>
                  <a:pt x="416" y="307"/>
                  <a:pt x="416" y="307"/>
                </a:cubicBezTo>
                <a:cubicBezTo>
                  <a:pt x="415" y="307"/>
                  <a:pt x="415" y="307"/>
                  <a:pt x="415" y="307"/>
                </a:cubicBezTo>
                <a:cubicBezTo>
                  <a:pt x="415" y="307"/>
                  <a:pt x="415" y="308"/>
                  <a:pt x="416" y="308"/>
                </a:cubicBezTo>
                <a:close/>
                <a:moveTo>
                  <a:pt x="425" y="308"/>
                </a:moveTo>
                <a:cubicBezTo>
                  <a:pt x="424" y="308"/>
                  <a:pt x="424" y="307"/>
                  <a:pt x="424" y="309"/>
                </a:cubicBezTo>
                <a:cubicBezTo>
                  <a:pt x="425" y="309"/>
                  <a:pt x="425" y="308"/>
                  <a:pt x="425" y="308"/>
                </a:cubicBezTo>
                <a:close/>
                <a:moveTo>
                  <a:pt x="426" y="309"/>
                </a:moveTo>
                <a:cubicBezTo>
                  <a:pt x="426" y="309"/>
                  <a:pt x="426" y="309"/>
                  <a:pt x="426" y="310"/>
                </a:cubicBezTo>
                <a:cubicBezTo>
                  <a:pt x="427" y="310"/>
                  <a:pt x="428" y="309"/>
                  <a:pt x="426" y="309"/>
                </a:cubicBezTo>
                <a:close/>
                <a:moveTo>
                  <a:pt x="423" y="311"/>
                </a:moveTo>
                <a:cubicBezTo>
                  <a:pt x="424" y="311"/>
                  <a:pt x="423" y="311"/>
                  <a:pt x="424" y="311"/>
                </a:cubicBezTo>
                <a:cubicBezTo>
                  <a:pt x="424" y="310"/>
                  <a:pt x="424" y="309"/>
                  <a:pt x="423" y="310"/>
                </a:cubicBezTo>
                <a:cubicBezTo>
                  <a:pt x="424" y="310"/>
                  <a:pt x="423" y="310"/>
                  <a:pt x="423" y="311"/>
                </a:cubicBezTo>
                <a:close/>
                <a:moveTo>
                  <a:pt x="426" y="311"/>
                </a:moveTo>
                <a:cubicBezTo>
                  <a:pt x="427" y="312"/>
                  <a:pt x="428" y="310"/>
                  <a:pt x="427" y="310"/>
                </a:cubicBezTo>
                <a:cubicBezTo>
                  <a:pt x="427" y="311"/>
                  <a:pt x="427" y="311"/>
                  <a:pt x="426" y="311"/>
                </a:cubicBezTo>
                <a:close/>
                <a:moveTo>
                  <a:pt x="428" y="315"/>
                </a:moveTo>
                <a:cubicBezTo>
                  <a:pt x="428" y="316"/>
                  <a:pt x="428" y="317"/>
                  <a:pt x="428" y="317"/>
                </a:cubicBezTo>
                <a:cubicBezTo>
                  <a:pt x="428" y="317"/>
                  <a:pt x="429" y="316"/>
                  <a:pt x="428" y="315"/>
                </a:cubicBezTo>
                <a:close/>
                <a:moveTo>
                  <a:pt x="401" y="319"/>
                </a:moveTo>
                <a:cubicBezTo>
                  <a:pt x="401" y="320"/>
                  <a:pt x="402" y="320"/>
                  <a:pt x="402" y="320"/>
                </a:cubicBezTo>
                <a:cubicBezTo>
                  <a:pt x="402" y="319"/>
                  <a:pt x="402" y="319"/>
                  <a:pt x="401" y="319"/>
                </a:cubicBezTo>
                <a:close/>
                <a:moveTo>
                  <a:pt x="396" y="325"/>
                </a:moveTo>
                <a:cubicBezTo>
                  <a:pt x="397" y="325"/>
                  <a:pt x="397" y="325"/>
                  <a:pt x="397" y="325"/>
                </a:cubicBezTo>
                <a:cubicBezTo>
                  <a:pt x="397" y="324"/>
                  <a:pt x="397" y="324"/>
                  <a:pt x="397" y="324"/>
                </a:cubicBezTo>
                <a:cubicBezTo>
                  <a:pt x="396" y="324"/>
                  <a:pt x="396" y="324"/>
                  <a:pt x="396" y="325"/>
                </a:cubicBezTo>
                <a:close/>
                <a:moveTo>
                  <a:pt x="215" y="335"/>
                </a:moveTo>
                <a:cubicBezTo>
                  <a:pt x="216" y="335"/>
                  <a:pt x="216" y="334"/>
                  <a:pt x="216" y="333"/>
                </a:cubicBezTo>
                <a:cubicBezTo>
                  <a:pt x="215" y="333"/>
                  <a:pt x="215" y="334"/>
                  <a:pt x="215" y="335"/>
                </a:cubicBezTo>
                <a:close/>
                <a:moveTo>
                  <a:pt x="228" y="334"/>
                </a:moveTo>
                <a:cubicBezTo>
                  <a:pt x="229" y="334"/>
                  <a:pt x="228" y="335"/>
                  <a:pt x="229" y="335"/>
                </a:cubicBezTo>
                <a:cubicBezTo>
                  <a:pt x="229" y="334"/>
                  <a:pt x="228" y="333"/>
                  <a:pt x="228" y="334"/>
                </a:cubicBezTo>
                <a:close/>
                <a:moveTo>
                  <a:pt x="348" y="336"/>
                </a:moveTo>
                <a:cubicBezTo>
                  <a:pt x="348" y="336"/>
                  <a:pt x="348" y="336"/>
                  <a:pt x="349" y="336"/>
                </a:cubicBezTo>
                <a:cubicBezTo>
                  <a:pt x="349" y="336"/>
                  <a:pt x="349" y="335"/>
                  <a:pt x="348" y="335"/>
                </a:cubicBezTo>
                <a:cubicBezTo>
                  <a:pt x="348" y="335"/>
                  <a:pt x="348" y="335"/>
                  <a:pt x="348" y="335"/>
                </a:cubicBezTo>
                <a:lnTo>
                  <a:pt x="348" y="336"/>
                </a:lnTo>
                <a:close/>
                <a:moveTo>
                  <a:pt x="345" y="336"/>
                </a:moveTo>
                <a:cubicBezTo>
                  <a:pt x="344" y="337"/>
                  <a:pt x="344" y="336"/>
                  <a:pt x="344" y="337"/>
                </a:cubicBezTo>
                <a:cubicBezTo>
                  <a:pt x="345" y="337"/>
                  <a:pt x="345" y="337"/>
                  <a:pt x="345" y="337"/>
                </a:cubicBezTo>
                <a:cubicBezTo>
                  <a:pt x="345" y="337"/>
                  <a:pt x="345" y="337"/>
                  <a:pt x="345" y="338"/>
                </a:cubicBezTo>
                <a:cubicBezTo>
                  <a:pt x="344" y="338"/>
                  <a:pt x="344" y="338"/>
                  <a:pt x="344" y="339"/>
                </a:cubicBezTo>
                <a:cubicBezTo>
                  <a:pt x="345" y="339"/>
                  <a:pt x="344" y="338"/>
                  <a:pt x="345" y="339"/>
                </a:cubicBezTo>
                <a:cubicBezTo>
                  <a:pt x="346" y="338"/>
                  <a:pt x="345" y="337"/>
                  <a:pt x="345" y="336"/>
                </a:cubicBezTo>
                <a:close/>
                <a:moveTo>
                  <a:pt x="383" y="338"/>
                </a:moveTo>
                <a:cubicBezTo>
                  <a:pt x="383" y="338"/>
                  <a:pt x="384" y="338"/>
                  <a:pt x="384" y="338"/>
                </a:cubicBezTo>
                <a:cubicBezTo>
                  <a:pt x="383" y="337"/>
                  <a:pt x="383" y="337"/>
                  <a:pt x="383" y="338"/>
                </a:cubicBezTo>
                <a:close/>
                <a:moveTo>
                  <a:pt x="243" y="339"/>
                </a:moveTo>
                <a:cubicBezTo>
                  <a:pt x="242" y="339"/>
                  <a:pt x="240" y="340"/>
                  <a:pt x="238" y="338"/>
                </a:cubicBezTo>
                <a:cubicBezTo>
                  <a:pt x="240" y="340"/>
                  <a:pt x="241" y="342"/>
                  <a:pt x="244" y="343"/>
                </a:cubicBezTo>
                <a:cubicBezTo>
                  <a:pt x="244" y="341"/>
                  <a:pt x="243" y="341"/>
                  <a:pt x="243" y="339"/>
                </a:cubicBezTo>
                <a:close/>
                <a:moveTo>
                  <a:pt x="341" y="340"/>
                </a:moveTo>
                <a:cubicBezTo>
                  <a:pt x="342" y="340"/>
                  <a:pt x="343" y="339"/>
                  <a:pt x="343" y="338"/>
                </a:cubicBezTo>
                <a:cubicBezTo>
                  <a:pt x="342" y="338"/>
                  <a:pt x="342" y="339"/>
                  <a:pt x="341" y="340"/>
                </a:cubicBezTo>
                <a:close/>
                <a:moveTo>
                  <a:pt x="352" y="340"/>
                </a:moveTo>
                <a:cubicBezTo>
                  <a:pt x="352" y="340"/>
                  <a:pt x="352" y="340"/>
                  <a:pt x="352" y="339"/>
                </a:cubicBezTo>
                <a:cubicBezTo>
                  <a:pt x="351" y="339"/>
                  <a:pt x="351" y="340"/>
                  <a:pt x="352" y="340"/>
                </a:cubicBezTo>
                <a:close/>
                <a:moveTo>
                  <a:pt x="324" y="340"/>
                </a:moveTo>
                <a:cubicBezTo>
                  <a:pt x="324" y="340"/>
                  <a:pt x="324" y="341"/>
                  <a:pt x="324" y="341"/>
                </a:cubicBezTo>
                <a:cubicBezTo>
                  <a:pt x="325" y="341"/>
                  <a:pt x="325" y="340"/>
                  <a:pt x="324" y="340"/>
                </a:cubicBezTo>
                <a:close/>
                <a:moveTo>
                  <a:pt x="340" y="340"/>
                </a:moveTo>
                <a:cubicBezTo>
                  <a:pt x="340" y="340"/>
                  <a:pt x="340" y="341"/>
                  <a:pt x="340" y="341"/>
                </a:cubicBezTo>
                <a:cubicBezTo>
                  <a:pt x="341" y="341"/>
                  <a:pt x="342" y="340"/>
                  <a:pt x="341" y="341"/>
                </a:cubicBezTo>
                <a:cubicBezTo>
                  <a:pt x="342" y="341"/>
                  <a:pt x="342" y="341"/>
                  <a:pt x="342" y="341"/>
                </a:cubicBezTo>
                <a:cubicBezTo>
                  <a:pt x="342" y="340"/>
                  <a:pt x="342" y="340"/>
                  <a:pt x="341" y="340"/>
                </a:cubicBezTo>
                <a:cubicBezTo>
                  <a:pt x="341" y="340"/>
                  <a:pt x="341" y="340"/>
                  <a:pt x="340" y="340"/>
                </a:cubicBezTo>
                <a:close/>
                <a:moveTo>
                  <a:pt x="337" y="340"/>
                </a:moveTo>
                <a:cubicBezTo>
                  <a:pt x="336" y="341"/>
                  <a:pt x="336" y="341"/>
                  <a:pt x="336" y="342"/>
                </a:cubicBezTo>
                <a:cubicBezTo>
                  <a:pt x="337" y="342"/>
                  <a:pt x="336" y="341"/>
                  <a:pt x="337" y="341"/>
                </a:cubicBezTo>
                <a:cubicBezTo>
                  <a:pt x="337" y="341"/>
                  <a:pt x="337" y="340"/>
                  <a:pt x="337" y="340"/>
                </a:cubicBezTo>
                <a:close/>
                <a:moveTo>
                  <a:pt x="351" y="341"/>
                </a:moveTo>
                <a:cubicBezTo>
                  <a:pt x="352" y="341"/>
                  <a:pt x="352" y="341"/>
                  <a:pt x="352" y="341"/>
                </a:cubicBezTo>
                <a:cubicBezTo>
                  <a:pt x="352" y="341"/>
                  <a:pt x="352" y="341"/>
                  <a:pt x="352" y="341"/>
                </a:cubicBezTo>
                <a:cubicBezTo>
                  <a:pt x="352" y="341"/>
                  <a:pt x="351" y="341"/>
                  <a:pt x="351" y="341"/>
                </a:cubicBezTo>
                <a:close/>
                <a:moveTo>
                  <a:pt x="350" y="345"/>
                </a:moveTo>
                <a:cubicBezTo>
                  <a:pt x="350" y="345"/>
                  <a:pt x="350" y="345"/>
                  <a:pt x="351" y="345"/>
                </a:cubicBezTo>
                <a:cubicBezTo>
                  <a:pt x="351" y="345"/>
                  <a:pt x="351" y="345"/>
                  <a:pt x="351" y="344"/>
                </a:cubicBezTo>
                <a:cubicBezTo>
                  <a:pt x="352" y="344"/>
                  <a:pt x="351" y="344"/>
                  <a:pt x="352" y="344"/>
                </a:cubicBezTo>
                <a:cubicBezTo>
                  <a:pt x="352" y="343"/>
                  <a:pt x="352" y="343"/>
                  <a:pt x="352" y="343"/>
                </a:cubicBezTo>
                <a:cubicBezTo>
                  <a:pt x="350" y="342"/>
                  <a:pt x="350" y="344"/>
                  <a:pt x="350" y="345"/>
                </a:cubicBezTo>
                <a:close/>
                <a:moveTo>
                  <a:pt x="373" y="343"/>
                </a:moveTo>
                <a:cubicBezTo>
                  <a:pt x="372" y="343"/>
                  <a:pt x="372" y="343"/>
                  <a:pt x="372" y="343"/>
                </a:cubicBezTo>
                <a:cubicBezTo>
                  <a:pt x="372" y="344"/>
                  <a:pt x="372" y="344"/>
                  <a:pt x="372" y="344"/>
                </a:cubicBezTo>
                <a:cubicBezTo>
                  <a:pt x="373" y="344"/>
                  <a:pt x="373" y="344"/>
                  <a:pt x="373" y="343"/>
                </a:cubicBezTo>
                <a:close/>
                <a:moveTo>
                  <a:pt x="334" y="344"/>
                </a:moveTo>
                <a:cubicBezTo>
                  <a:pt x="335" y="344"/>
                  <a:pt x="334" y="345"/>
                  <a:pt x="336" y="345"/>
                </a:cubicBezTo>
                <a:cubicBezTo>
                  <a:pt x="336" y="344"/>
                  <a:pt x="335" y="344"/>
                  <a:pt x="335" y="344"/>
                </a:cubicBezTo>
                <a:cubicBezTo>
                  <a:pt x="335" y="344"/>
                  <a:pt x="334" y="344"/>
                  <a:pt x="334" y="344"/>
                </a:cubicBezTo>
                <a:close/>
                <a:moveTo>
                  <a:pt x="338" y="345"/>
                </a:moveTo>
                <a:cubicBezTo>
                  <a:pt x="338" y="346"/>
                  <a:pt x="337" y="346"/>
                  <a:pt x="337" y="346"/>
                </a:cubicBezTo>
                <a:cubicBezTo>
                  <a:pt x="338" y="346"/>
                  <a:pt x="338" y="346"/>
                  <a:pt x="338" y="346"/>
                </a:cubicBezTo>
                <a:cubicBezTo>
                  <a:pt x="338" y="346"/>
                  <a:pt x="338" y="345"/>
                  <a:pt x="338" y="345"/>
                </a:cubicBezTo>
                <a:close/>
                <a:moveTo>
                  <a:pt x="354" y="349"/>
                </a:moveTo>
                <a:cubicBezTo>
                  <a:pt x="355" y="348"/>
                  <a:pt x="354" y="347"/>
                  <a:pt x="356" y="348"/>
                </a:cubicBezTo>
                <a:cubicBezTo>
                  <a:pt x="356" y="346"/>
                  <a:pt x="354" y="347"/>
                  <a:pt x="354" y="348"/>
                </a:cubicBezTo>
                <a:cubicBezTo>
                  <a:pt x="355" y="348"/>
                  <a:pt x="353" y="349"/>
                  <a:pt x="354" y="349"/>
                </a:cubicBezTo>
                <a:close/>
                <a:moveTo>
                  <a:pt x="366" y="348"/>
                </a:moveTo>
                <a:cubicBezTo>
                  <a:pt x="367" y="348"/>
                  <a:pt x="367" y="348"/>
                  <a:pt x="367" y="348"/>
                </a:cubicBezTo>
                <a:cubicBezTo>
                  <a:pt x="368" y="346"/>
                  <a:pt x="366" y="346"/>
                  <a:pt x="366" y="348"/>
                </a:cubicBezTo>
                <a:close/>
                <a:moveTo>
                  <a:pt x="380" y="347"/>
                </a:moveTo>
                <a:cubicBezTo>
                  <a:pt x="380" y="347"/>
                  <a:pt x="377" y="347"/>
                  <a:pt x="378" y="348"/>
                </a:cubicBezTo>
                <a:cubicBezTo>
                  <a:pt x="379" y="347"/>
                  <a:pt x="380" y="348"/>
                  <a:pt x="380" y="347"/>
                </a:cubicBezTo>
                <a:close/>
                <a:moveTo>
                  <a:pt x="324" y="348"/>
                </a:moveTo>
                <a:cubicBezTo>
                  <a:pt x="323" y="348"/>
                  <a:pt x="323" y="348"/>
                  <a:pt x="323" y="348"/>
                </a:cubicBezTo>
                <a:cubicBezTo>
                  <a:pt x="323" y="349"/>
                  <a:pt x="323" y="349"/>
                  <a:pt x="324" y="349"/>
                </a:cubicBezTo>
                <a:cubicBezTo>
                  <a:pt x="323" y="349"/>
                  <a:pt x="324" y="349"/>
                  <a:pt x="324" y="348"/>
                </a:cubicBezTo>
                <a:close/>
                <a:moveTo>
                  <a:pt x="377" y="350"/>
                </a:moveTo>
                <a:cubicBezTo>
                  <a:pt x="378" y="351"/>
                  <a:pt x="378" y="349"/>
                  <a:pt x="377" y="349"/>
                </a:cubicBezTo>
                <a:cubicBezTo>
                  <a:pt x="377" y="350"/>
                  <a:pt x="377" y="349"/>
                  <a:pt x="377" y="350"/>
                </a:cubicBezTo>
                <a:close/>
                <a:moveTo>
                  <a:pt x="307" y="351"/>
                </a:moveTo>
                <a:cubicBezTo>
                  <a:pt x="306" y="351"/>
                  <a:pt x="306" y="350"/>
                  <a:pt x="306" y="350"/>
                </a:cubicBezTo>
                <a:cubicBezTo>
                  <a:pt x="305" y="352"/>
                  <a:pt x="306" y="352"/>
                  <a:pt x="307" y="351"/>
                </a:cubicBezTo>
                <a:close/>
                <a:moveTo>
                  <a:pt x="221" y="351"/>
                </a:moveTo>
                <a:cubicBezTo>
                  <a:pt x="221" y="353"/>
                  <a:pt x="221" y="353"/>
                  <a:pt x="221" y="353"/>
                </a:cubicBezTo>
                <a:cubicBezTo>
                  <a:pt x="221" y="353"/>
                  <a:pt x="221" y="353"/>
                  <a:pt x="221" y="353"/>
                </a:cubicBezTo>
                <a:cubicBezTo>
                  <a:pt x="221" y="351"/>
                  <a:pt x="221" y="351"/>
                  <a:pt x="221" y="351"/>
                </a:cubicBezTo>
                <a:close/>
                <a:moveTo>
                  <a:pt x="313" y="353"/>
                </a:moveTo>
                <a:cubicBezTo>
                  <a:pt x="313" y="353"/>
                  <a:pt x="314" y="353"/>
                  <a:pt x="314" y="352"/>
                </a:cubicBezTo>
                <a:cubicBezTo>
                  <a:pt x="314" y="352"/>
                  <a:pt x="313" y="352"/>
                  <a:pt x="313" y="351"/>
                </a:cubicBezTo>
                <a:cubicBezTo>
                  <a:pt x="313" y="352"/>
                  <a:pt x="313" y="352"/>
                  <a:pt x="313" y="353"/>
                </a:cubicBezTo>
                <a:close/>
                <a:moveTo>
                  <a:pt x="354" y="351"/>
                </a:moveTo>
                <a:cubicBezTo>
                  <a:pt x="353" y="352"/>
                  <a:pt x="355" y="352"/>
                  <a:pt x="355" y="352"/>
                </a:cubicBezTo>
                <a:cubicBezTo>
                  <a:pt x="354" y="352"/>
                  <a:pt x="355" y="351"/>
                  <a:pt x="354" y="351"/>
                </a:cubicBezTo>
                <a:close/>
                <a:moveTo>
                  <a:pt x="330" y="353"/>
                </a:moveTo>
                <a:cubicBezTo>
                  <a:pt x="331" y="353"/>
                  <a:pt x="331" y="353"/>
                  <a:pt x="330" y="354"/>
                </a:cubicBezTo>
                <a:cubicBezTo>
                  <a:pt x="332" y="354"/>
                  <a:pt x="331" y="352"/>
                  <a:pt x="330" y="353"/>
                </a:cubicBezTo>
                <a:close/>
                <a:moveTo>
                  <a:pt x="356" y="353"/>
                </a:moveTo>
                <a:cubicBezTo>
                  <a:pt x="356" y="353"/>
                  <a:pt x="356" y="354"/>
                  <a:pt x="357" y="353"/>
                </a:cubicBezTo>
                <a:cubicBezTo>
                  <a:pt x="357" y="353"/>
                  <a:pt x="357" y="353"/>
                  <a:pt x="357" y="353"/>
                </a:cubicBezTo>
                <a:cubicBezTo>
                  <a:pt x="357" y="353"/>
                  <a:pt x="356" y="352"/>
                  <a:pt x="356" y="353"/>
                </a:cubicBezTo>
                <a:close/>
                <a:moveTo>
                  <a:pt x="376" y="354"/>
                </a:moveTo>
                <a:cubicBezTo>
                  <a:pt x="378" y="354"/>
                  <a:pt x="377" y="354"/>
                  <a:pt x="377" y="353"/>
                </a:cubicBezTo>
                <a:cubicBezTo>
                  <a:pt x="376" y="352"/>
                  <a:pt x="376" y="353"/>
                  <a:pt x="376" y="354"/>
                </a:cubicBezTo>
                <a:close/>
                <a:moveTo>
                  <a:pt x="326" y="357"/>
                </a:moveTo>
                <a:cubicBezTo>
                  <a:pt x="326" y="355"/>
                  <a:pt x="328" y="356"/>
                  <a:pt x="328" y="355"/>
                </a:cubicBezTo>
                <a:cubicBezTo>
                  <a:pt x="326" y="356"/>
                  <a:pt x="328" y="353"/>
                  <a:pt x="327" y="353"/>
                </a:cubicBezTo>
                <a:cubicBezTo>
                  <a:pt x="327" y="354"/>
                  <a:pt x="327" y="355"/>
                  <a:pt x="325" y="354"/>
                </a:cubicBezTo>
                <a:cubicBezTo>
                  <a:pt x="326" y="355"/>
                  <a:pt x="325" y="356"/>
                  <a:pt x="326" y="357"/>
                </a:cubicBezTo>
                <a:close/>
                <a:moveTo>
                  <a:pt x="373" y="353"/>
                </a:moveTo>
                <a:cubicBezTo>
                  <a:pt x="373" y="353"/>
                  <a:pt x="372" y="353"/>
                  <a:pt x="372" y="353"/>
                </a:cubicBezTo>
                <a:cubicBezTo>
                  <a:pt x="372" y="354"/>
                  <a:pt x="372" y="354"/>
                  <a:pt x="371" y="355"/>
                </a:cubicBezTo>
                <a:cubicBezTo>
                  <a:pt x="373" y="355"/>
                  <a:pt x="373" y="354"/>
                  <a:pt x="374" y="354"/>
                </a:cubicBezTo>
                <a:cubicBezTo>
                  <a:pt x="373" y="353"/>
                  <a:pt x="372" y="355"/>
                  <a:pt x="373" y="353"/>
                </a:cubicBezTo>
                <a:close/>
                <a:moveTo>
                  <a:pt x="314" y="355"/>
                </a:moveTo>
                <a:cubicBezTo>
                  <a:pt x="314" y="355"/>
                  <a:pt x="314" y="353"/>
                  <a:pt x="314" y="353"/>
                </a:cubicBezTo>
                <a:cubicBezTo>
                  <a:pt x="314" y="354"/>
                  <a:pt x="313" y="354"/>
                  <a:pt x="314" y="354"/>
                </a:cubicBezTo>
                <a:cubicBezTo>
                  <a:pt x="313" y="354"/>
                  <a:pt x="313" y="354"/>
                  <a:pt x="313" y="354"/>
                </a:cubicBezTo>
                <a:cubicBezTo>
                  <a:pt x="313" y="354"/>
                  <a:pt x="313" y="355"/>
                  <a:pt x="314" y="355"/>
                </a:cubicBezTo>
                <a:close/>
                <a:moveTo>
                  <a:pt x="248" y="353"/>
                </a:moveTo>
                <a:cubicBezTo>
                  <a:pt x="247" y="353"/>
                  <a:pt x="247" y="353"/>
                  <a:pt x="247" y="353"/>
                </a:cubicBezTo>
                <a:cubicBezTo>
                  <a:pt x="247" y="355"/>
                  <a:pt x="247" y="356"/>
                  <a:pt x="249" y="356"/>
                </a:cubicBezTo>
                <a:cubicBezTo>
                  <a:pt x="249" y="354"/>
                  <a:pt x="247" y="355"/>
                  <a:pt x="248" y="353"/>
                </a:cubicBezTo>
                <a:close/>
                <a:moveTo>
                  <a:pt x="380" y="355"/>
                </a:moveTo>
                <a:cubicBezTo>
                  <a:pt x="379" y="356"/>
                  <a:pt x="379" y="354"/>
                  <a:pt x="380" y="354"/>
                </a:cubicBezTo>
                <a:cubicBezTo>
                  <a:pt x="379" y="355"/>
                  <a:pt x="378" y="354"/>
                  <a:pt x="378" y="354"/>
                </a:cubicBezTo>
                <a:cubicBezTo>
                  <a:pt x="378" y="355"/>
                  <a:pt x="376" y="354"/>
                  <a:pt x="377" y="356"/>
                </a:cubicBezTo>
                <a:cubicBezTo>
                  <a:pt x="378" y="354"/>
                  <a:pt x="380" y="356"/>
                  <a:pt x="380" y="355"/>
                </a:cubicBezTo>
                <a:close/>
                <a:moveTo>
                  <a:pt x="311" y="356"/>
                </a:moveTo>
                <a:cubicBezTo>
                  <a:pt x="309" y="354"/>
                  <a:pt x="309" y="357"/>
                  <a:pt x="311" y="356"/>
                </a:cubicBezTo>
                <a:close/>
                <a:moveTo>
                  <a:pt x="319" y="355"/>
                </a:moveTo>
                <a:cubicBezTo>
                  <a:pt x="317" y="355"/>
                  <a:pt x="318" y="356"/>
                  <a:pt x="318" y="357"/>
                </a:cubicBezTo>
                <a:cubicBezTo>
                  <a:pt x="318" y="357"/>
                  <a:pt x="319" y="357"/>
                  <a:pt x="320" y="356"/>
                </a:cubicBezTo>
                <a:cubicBezTo>
                  <a:pt x="319" y="356"/>
                  <a:pt x="319" y="356"/>
                  <a:pt x="319" y="355"/>
                </a:cubicBezTo>
                <a:close/>
                <a:moveTo>
                  <a:pt x="338" y="356"/>
                </a:moveTo>
                <a:cubicBezTo>
                  <a:pt x="338" y="357"/>
                  <a:pt x="338" y="358"/>
                  <a:pt x="339" y="359"/>
                </a:cubicBezTo>
                <a:cubicBezTo>
                  <a:pt x="340" y="357"/>
                  <a:pt x="338" y="357"/>
                  <a:pt x="339" y="355"/>
                </a:cubicBezTo>
                <a:cubicBezTo>
                  <a:pt x="339" y="356"/>
                  <a:pt x="338" y="355"/>
                  <a:pt x="338" y="356"/>
                </a:cubicBezTo>
                <a:close/>
                <a:moveTo>
                  <a:pt x="354" y="356"/>
                </a:moveTo>
                <a:cubicBezTo>
                  <a:pt x="355" y="356"/>
                  <a:pt x="356" y="357"/>
                  <a:pt x="356" y="356"/>
                </a:cubicBezTo>
                <a:cubicBezTo>
                  <a:pt x="355" y="355"/>
                  <a:pt x="354" y="355"/>
                  <a:pt x="354" y="356"/>
                </a:cubicBezTo>
                <a:close/>
                <a:moveTo>
                  <a:pt x="311" y="356"/>
                </a:moveTo>
                <a:cubicBezTo>
                  <a:pt x="311" y="356"/>
                  <a:pt x="309" y="359"/>
                  <a:pt x="311" y="359"/>
                </a:cubicBezTo>
                <a:cubicBezTo>
                  <a:pt x="311" y="358"/>
                  <a:pt x="310" y="358"/>
                  <a:pt x="311" y="359"/>
                </a:cubicBezTo>
                <a:cubicBezTo>
                  <a:pt x="311" y="358"/>
                  <a:pt x="311" y="358"/>
                  <a:pt x="311" y="358"/>
                </a:cubicBezTo>
                <a:cubicBezTo>
                  <a:pt x="312" y="358"/>
                  <a:pt x="312" y="359"/>
                  <a:pt x="312" y="359"/>
                </a:cubicBezTo>
                <a:cubicBezTo>
                  <a:pt x="312" y="358"/>
                  <a:pt x="312" y="358"/>
                  <a:pt x="312" y="357"/>
                </a:cubicBezTo>
                <a:cubicBezTo>
                  <a:pt x="312" y="357"/>
                  <a:pt x="311" y="358"/>
                  <a:pt x="311" y="357"/>
                </a:cubicBezTo>
                <a:cubicBezTo>
                  <a:pt x="312" y="357"/>
                  <a:pt x="312" y="355"/>
                  <a:pt x="311" y="356"/>
                </a:cubicBezTo>
                <a:close/>
                <a:moveTo>
                  <a:pt x="376" y="356"/>
                </a:moveTo>
                <a:cubicBezTo>
                  <a:pt x="376" y="357"/>
                  <a:pt x="377" y="357"/>
                  <a:pt x="377" y="357"/>
                </a:cubicBezTo>
                <a:cubicBezTo>
                  <a:pt x="377" y="357"/>
                  <a:pt x="378" y="357"/>
                  <a:pt x="377" y="356"/>
                </a:cubicBezTo>
                <a:cubicBezTo>
                  <a:pt x="377" y="356"/>
                  <a:pt x="377" y="356"/>
                  <a:pt x="376" y="356"/>
                </a:cubicBezTo>
                <a:close/>
                <a:moveTo>
                  <a:pt x="309" y="359"/>
                </a:moveTo>
                <a:cubicBezTo>
                  <a:pt x="309" y="358"/>
                  <a:pt x="309" y="357"/>
                  <a:pt x="310" y="358"/>
                </a:cubicBezTo>
                <a:cubicBezTo>
                  <a:pt x="310" y="356"/>
                  <a:pt x="308" y="357"/>
                  <a:pt x="307" y="358"/>
                </a:cubicBezTo>
                <a:cubicBezTo>
                  <a:pt x="309" y="358"/>
                  <a:pt x="308" y="359"/>
                  <a:pt x="308" y="359"/>
                </a:cubicBezTo>
                <a:cubicBezTo>
                  <a:pt x="308" y="359"/>
                  <a:pt x="308" y="359"/>
                  <a:pt x="309" y="359"/>
                </a:cubicBezTo>
                <a:close/>
                <a:moveTo>
                  <a:pt x="379" y="358"/>
                </a:moveTo>
                <a:cubicBezTo>
                  <a:pt x="380" y="358"/>
                  <a:pt x="380" y="357"/>
                  <a:pt x="380" y="357"/>
                </a:cubicBezTo>
                <a:cubicBezTo>
                  <a:pt x="379" y="357"/>
                  <a:pt x="379" y="357"/>
                  <a:pt x="379" y="358"/>
                </a:cubicBezTo>
                <a:close/>
                <a:moveTo>
                  <a:pt x="342" y="357"/>
                </a:moveTo>
                <a:cubicBezTo>
                  <a:pt x="342" y="358"/>
                  <a:pt x="342" y="358"/>
                  <a:pt x="341" y="357"/>
                </a:cubicBezTo>
                <a:cubicBezTo>
                  <a:pt x="341" y="359"/>
                  <a:pt x="342" y="359"/>
                  <a:pt x="343" y="359"/>
                </a:cubicBezTo>
                <a:cubicBezTo>
                  <a:pt x="343" y="358"/>
                  <a:pt x="342" y="358"/>
                  <a:pt x="342" y="357"/>
                </a:cubicBezTo>
                <a:close/>
                <a:moveTo>
                  <a:pt x="322" y="357"/>
                </a:moveTo>
                <a:cubicBezTo>
                  <a:pt x="322" y="359"/>
                  <a:pt x="321" y="360"/>
                  <a:pt x="322" y="361"/>
                </a:cubicBezTo>
                <a:cubicBezTo>
                  <a:pt x="323" y="360"/>
                  <a:pt x="323" y="360"/>
                  <a:pt x="324" y="360"/>
                </a:cubicBezTo>
                <a:cubicBezTo>
                  <a:pt x="323" y="359"/>
                  <a:pt x="324" y="358"/>
                  <a:pt x="322" y="357"/>
                </a:cubicBezTo>
                <a:close/>
                <a:moveTo>
                  <a:pt x="369" y="357"/>
                </a:moveTo>
                <a:cubicBezTo>
                  <a:pt x="368" y="357"/>
                  <a:pt x="368" y="357"/>
                  <a:pt x="368" y="357"/>
                </a:cubicBezTo>
                <a:cubicBezTo>
                  <a:pt x="368" y="358"/>
                  <a:pt x="367" y="358"/>
                  <a:pt x="367" y="359"/>
                </a:cubicBezTo>
                <a:cubicBezTo>
                  <a:pt x="368" y="358"/>
                  <a:pt x="368" y="360"/>
                  <a:pt x="369" y="359"/>
                </a:cubicBezTo>
                <a:cubicBezTo>
                  <a:pt x="368" y="359"/>
                  <a:pt x="369" y="358"/>
                  <a:pt x="369" y="357"/>
                </a:cubicBezTo>
                <a:close/>
                <a:moveTo>
                  <a:pt x="392" y="357"/>
                </a:moveTo>
                <a:cubicBezTo>
                  <a:pt x="391" y="357"/>
                  <a:pt x="390" y="358"/>
                  <a:pt x="391" y="359"/>
                </a:cubicBezTo>
                <a:cubicBezTo>
                  <a:pt x="391" y="358"/>
                  <a:pt x="391" y="358"/>
                  <a:pt x="392" y="357"/>
                </a:cubicBezTo>
                <a:close/>
                <a:moveTo>
                  <a:pt x="336" y="359"/>
                </a:moveTo>
                <a:cubicBezTo>
                  <a:pt x="337" y="359"/>
                  <a:pt x="337" y="359"/>
                  <a:pt x="337" y="359"/>
                </a:cubicBezTo>
                <a:cubicBezTo>
                  <a:pt x="337" y="358"/>
                  <a:pt x="337" y="358"/>
                  <a:pt x="337" y="358"/>
                </a:cubicBezTo>
                <a:cubicBezTo>
                  <a:pt x="336" y="358"/>
                  <a:pt x="336" y="358"/>
                  <a:pt x="336" y="358"/>
                </a:cubicBezTo>
                <a:lnTo>
                  <a:pt x="336" y="359"/>
                </a:lnTo>
                <a:close/>
                <a:moveTo>
                  <a:pt x="382" y="359"/>
                </a:moveTo>
                <a:cubicBezTo>
                  <a:pt x="382" y="360"/>
                  <a:pt x="382" y="360"/>
                  <a:pt x="382" y="360"/>
                </a:cubicBezTo>
                <a:cubicBezTo>
                  <a:pt x="384" y="359"/>
                  <a:pt x="383" y="360"/>
                  <a:pt x="384" y="360"/>
                </a:cubicBezTo>
                <a:cubicBezTo>
                  <a:pt x="384" y="359"/>
                  <a:pt x="384" y="359"/>
                  <a:pt x="384" y="359"/>
                </a:cubicBezTo>
                <a:cubicBezTo>
                  <a:pt x="384" y="358"/>
                  <a:pt x="384" y="358"/>
                  <a:pt x="382" y="359"/>
                </a:cubicBezTo>
                <a:close/>
                <a:moveTo>
                  <a:pt x="263" y="359"/>
                </a:moveTo>
                <a:cubicBezTo>
                  <a:pt x="264" y="360"/>
                  <a:pt x="263" y="360"/>
                  <a:pt x="264" y="361"/>
                </a:cubicBezTo>
                <a:cubicBezTo>
                  <a:pt x="265" y="361"/>
                  <a:pt x="265" y="359"/>
                  <a:pt x="263" y="359"/>
                </a:cubicBezTo>
                <a:close/>
                <a:moveTo>
                  <a:pt x="385" y="360"/>
                </a:moveTo>
                <a:cubicBezTo>
                  <a:pt x="385" y="358"/>
                  <a:pt x="385" y="360"/>
                  <a:pt x="385" y="361"/>
                </a:cubicBezTo>
                <a:cubicBezTo>
                  <a:pt x="387" y="361"/>
                  <a:pt x="386" y="358"/>
                  <a:pt x="385" y="360"/>
                </a:cubicBezTo>
                <a:close/>
                <a:moveTo>
                  <a:pt x="280" y="360"/>
                </a:moveTo>
                <a:cubicBezTo>
                  <a:pt x="280" y="361"/>
                  <a:pt x="280" y="361"/>
                  <a:pt x="279" y="361"/>
                </a:cubicBezTo>
                <a:cubicBezTo>
                  <a:pt x="279" y="362"/>
                  <a:pt x="279" y="363"/>
                  <a:pt x="280" y="363"/>
                </a:cubicBezTo>
                <a:cubicBezTo>
                  <a:pt x="279" y="362"/>
                  <a:pt x="281" y="361"/>
                  <a:pt x="281" y="361"/>
                </a:cubicBezTo>
                <a:cubicBezTo>
                  <a:pt x="281" y="361"/>
                  <a:pt x="280" y="361"/>
                  <a:pt x="280" y="361"/>
                </a:cubicBezTo>
                <a:cubicBezTo>
                  <a:pt x="281" y="361"/>
                  <a:pt x="281" y="360"/>
                  <a:pt x="280" y="360"/>
                </a:cubicBezTo>
                <a:close/>
                <a:moveTo>
                  <a:pt x="338" y="362"/>
                </a:moveTo>
                <a:cubicBezTo>
                  <a:pt x="337" y="362"/>
                  <a:pt x="338" y="362"/>
                  <a:pt x="338" y="363"/>
                </a:cubicBezTo>
                <a:cubicBezTo>
                  <a:pt x="338" y="363"/>
                  <a:pt x="338" y="363"/>
                  <a:pt x="338" y="364"/>
                </a:cubicBezTo>
                <a:cubicBezTo>
                  <a:pt x="339" y="363"/>
                  <a:pt x="339" y="362"/>
                  <a:pt x="338" y="362"/>
                </a:cubicBezTo>
                <a:cubicBezTo>
                  <a:pt x="338" y="363"/>
                  <a:pt x="338" y="361"/>
                  <a:pt x="338" y="362"/>
                </a:cubicBezTo>
                <a:close/>
                <a:moveTo>
                  <a:pt x="283" y="363"/>
                </a:moveTo>
                <a:cubicBezTo>
                  <a:pt x="283" y="364"/>
                  <a:pt x="284" y="364"/>
                  <a:pt x="284" y="364"/>
                </a:cubicBezTo>
                <a:cubicBezTo>
                  <a:pt x="285" y="364"/>
                  <a:pt x="283" y="364"/>
                  <a:pt x="283" y="363"/>
                </a:cubicBezTo>
                <a:close/>
                <a:moveTo>
                  <a:pt x="333" y="365"/>
                </a:moveTo>
                <a:cubicBezTo>
                  <a:pt x="333" y="366"/>
                  <a:pt x="333" y="366"/>
                  <a:pt x="333" y="366"/>
                </a:cubicBezTo>
                <a:cubicBezTo>
                  <a:pt x="334" y="366"/>
                  <a:pt x="334" y="366"/>
                  <a:pt x="334" y="366"/>
                </a:cubicBezTo>
                <a:cubicBezTo>
                  <a:pt x="334" y="366"/>
                  <a:pt x="334" y="365"/>
                  <a:pt x="334" y="365"/>
                </a:cubicBezTo>
                <a:cubicBezTo>
                  <a:pt x="334" y="365"/>
                  <a:pt x="334" y="366"/>
                  <a:pt x="333" y="365"/>
                </a:cubicBezTo>
                <a:close/>
                <a:moveTo>
                  <a:pt x="317" y="365"/>
                </a:moveTo>
                <a:cubicBezTo>
                  <a:pt x="317" y="366"/>
                  <a:pt x="317" y="366"/>
                  <a:pt x="317" y="367"/>
                </a:cubicBezTo>
                <a:cubicBezTo>
                  <a:pt x="318" y="367"/>
                  <a:pt x="318" y="366"/>
                  <a:pt x="317" y="365"/>
                </a:cubicBezTo>
                <a:close/>
                <a:moveTo>
                  <a:pt x="391" y="366"/>
                </a:moveTo>
                <a:cubicBezTo>
                  <a:pt x="392" y="366"/>
                  <a:pt x="392" y="367"/>
                  <a:pt x="392" y="367"/>
                </a:cubicBezTo>
                <a:cubicBezTo>
                  <a:pt x="392" y="365"/>
                  <a:pt x="391" y="365"/>
                  <a:pt x="391" y="366"/>
                </a:cubicBezTo>
                <a:close/>
                <a:moveTo>
                  <a:pt x="324" y="367"/>
                </a:moveTo>
                <a:cubicBezTo>
                  <a:pt x="325" y="366"/>
                  <a:pt x="325" y="367"/>
                  <a:pt x="325" y="366"/>
                </a:cubicBezTo>
                <a:cubicBezTo>
                  <a:pt x="325" y="366"/>
                  <a:pt x="325" y="366"/>
                  <a:pt x="324" y="366"/>
                </a:cubicBezTo>
                <a:cubicBezTo>
                  <a:pt x="324" y="366"/>
                  <a:pt x="324" y="366"/>
                  <a:pt x="324" y="367"/>
                </a:cubicBezTo>
                <a:close/>
                <a:moveTo>
                  <a:pt x="341" y="366"/>
                </a:moveTo>
                <a:cubicBezTo>
                  <a:pt x="340" y="366"/>
                  <a:pt x="340" y="368"/>
                  <a:pt x="341" y="367"/>
                </a:cubicBezTo>
                <a:cubicBezTo>
                  <a:pt x="340" y="367"/>
                  <a:pt x="342" y="366"/>
                  <a:pt x="341" y="366"/>
                </a:cubicBezTo>
                <a:close/>
                <a:moveTo>
                  <a:pt x="333" y="367"/>
                </a:moveTo>
                <a:cubicBezTo>
                  <a:pt x="335" y="367"/>
                  <a:pt x="333" y="368"/>
                  <a:pt x="334" y="368"/>
                </a:cubicBezTo>
                <a:cubicBezTo>
                  <a:pt x="334" y="367"/>
                  <a:pt x="335" y="368"/>
                  <a:pt x="335" y="367"/>
                </a:cubicBezTo>
                <a:cubicBezTo>
                  <a:pt x="334" y="366"/>
                  <a:pt x="334" y="366"/>
                  <a:pt x="333" y="367"/>
                </a:cubicBezTo>
                <a:close/>
                <a:moveTo>
                  <a:pt x="343" y="368"/>
                </a:moveTo>
                <a:cubicBezTo>
                  <a:pt x="344" y="367"/>
                  <a:pt x="344" y="367"/>
                  <a:pt x="344" y="367"/>
                </a:cubicBezTo>
                <a:cubicBezTo>
                  <a:pt x="342" y="367"/>
                  <a:pt x="343" y="367"/>
                  <a:pt x="343" y="368"/>
                </a:cubicBezTo>
                <a:close/>
                <a:moveTo>
                  <a:pt x="322" y="370"/>
                </a:moveTo>
                <a:cubicBezTo>
                  <a:pt x="323" y="370"/>
                  <a:pt x="323" y="369"/>
                  <a:pt x="324" y="369"/>
                </a:cubicBezTo>
                <a:cubicBezTo>
                  <a:pt x="323" y="369"/>
                  <a:pt x="324" y="368"/>
                  <a:pt x="323" y="368"/>
                </a:cubicBezTo>
                <a:cubicBezTo>
                  <a:pt x="323" y="369"/>
                  <a:pt x="322" y="368"/>
                  <a:pt x="322" y="370"/>
                </a:cubicBezTo>
                <a:close/>
                <a:moveTo>
                  <a:pt x="329" y="368"/>
                </a:moveTo>
                <a:cubicBezTo>
                  <a:pt x="329" y="368"/>
                  <a:pt x="328" y="367"/>
                  <a:pt x="328" y="368"/>
                </a:cubicBezTo>
                <a:cubicBezTo>
                  <a:pt x="329" y="368"/>
                  <a:pt x="328" y="370"/>
                  <a:pt x="328" y="370"/>
                </a:cubicBezTo>
                <a:cubicBezTo>
                  <a:pt x="329" y="370"/>
                  <a:pt x="329" y="370"/>
                  <a:pt x="330" y="369"/>
                </a:cubicBezTo>
                <a:cubicBezTo>
                  <a:pt x="328" y="370"/>
                  <a:pt x="329" y="368"/>
                  <a:pt x="329" y="368"/>
                </a:cubicBezTo>
                <a:close/>
                <a:moveTo>
                  <a:pt x="333" y="368"/>
                </a:moveTo>
                <a:cubicBezTo>
                  <a:pt x="332" y="369"/>
                  <a:pt x="333" y="370"/>
                  <a:pt x="333" y="370"/>
                </a:cubicBezTo>
                <a:cubicBezTo>
                  <a:pt x="333" y="369"/>
                  <a:pt x="334" y="368"/>
                  <a:pt x="333" y="368"/>
                </a:cubicBezTo>
                <a:close/>
                <a:moveTo>
                  <a:pt x="316" y="370"/>
                </a:moveTo>
                <a:cubicBezTo>
                  <a:pt x="317" y="369"/>
                  <a:pt x="317" y="370"/>
                  <a:pt x="318" y="369"/>
                </a:cubicBezTo>
                <a:cubicBezTo>
                  <a:pt x="317" y="369"/>
                  <a:pt x="316" y="369"/>
                  <a:pt x="316" y="370"/>
                </a:cubicBezTo>
                <a:close/>
                <a:moveTo>
                  <a:pt x="429" y="369"/>
                </a:moveTo>
                <a:cubicBezTo>
                  <a:pt x="429" y="370"/>
                  <a:pt x="429" y="370"/>
                  <a:pt x="430" y="370"/>
                </a:cubicBezTo>
                <a:cubicBezTo>
                  <a:pt x="430" y="370"/>
                  <a:pt x="430" y="369"/>
                  <a:pt x="429" y="369"/>
                </a:cubicBezTo>
                <a:close/>
                <a:moveTo>
                  <a:pt x="308" y="371"/>
                </a:moveTo>
                <a:cubicBezTo>
                  <a:pt x="308" y="370"/>
                  <a:pt x="308" y="370"/>
                  <a:pt x="308" y="370"/>
                </a:cubicBezTo>
                <a:cubicBezTo>
                  <a:pt x="308" y="370"/>
                  <a:pt x="307" y="369"/>
                  <a:pt x="307" y="370"/>
                </a:cubicBezTo>
                <a:cubicBezTo>
                  <a:pt x="308" y="370"/>
                  <a:pt x="307" y="371"/>
                  <a:pt x="308" y="371"/>
                </a:cubicBezTo>
                <a:close/>
                <a:moveTo>
                  <a:pt x="318" y="371"/>
                </a:moveTo>
                <a:cubicBezTo>
                  <a:pt x="318" y="371"/>
                  <a:pt x="318" y="370"/>
                  <a:pt x="317" y="370"/>
                </a:cubicBezTo>
                <a:cubicBezTo>
                  <a:pt x="316" y="371"/>
                  <a:pt x="317" y="371"/>
                  <a:pt x="317" y="372"/>
                </a:cubicBezTo>
                <a:cubicBezTo>
                  <a:pt x="317" y="371"/>
                  <a:pt x="317" y="372"/>
                  <a:pt x="318" y="371"/>
                </a:cubicBezTo>
                <a:close/>
                <a:moveTo>
                  <a:pt x="288" y="374"/>
                </a:moveTo>
                <a:cubicBezTo>
                  <a:pt x="288" y="374"/>
                  <a:pt x="287" y="374"/>
                  <a:pt x="287" y="373"/>
                </a:cubicBezTo>
                <a:cubicBezTo>
                  <a:pt x="287" y="373"/>
                  <a:pt x="287" y="373"/>
                  <a:pt x="286" y="374"/>
                </a:cubicBezTo>
                <a:cubicBezTo>
                  <a:pt x="286" y="373"/>
                  <a:pt x="287" y="373"/>
                  <a:pt x="286" y="372"/>
                </a:cubicBezTo>
                <a:cubicBezTo>
                  <a:pt x="285" y="374"/>
                  <a:pt x="286" y="374"/>
                  <a:pt x="286" y="375"/>
                </a:cubicBezTo>
                <a:cubicBezTo>
                  <a:pt x="287" y="375"/>
                  <a:pt x="287" y="375"/>
                  <a:pt x="287" y="376"/>
                </a:cubicBezTo>
                <a:cubicBezTo>
                  <a:pt x="288" y="375"/>
                  <a:pt x="288" y="375"/>
                  <a:pt x="288" y="374"/>
                </a:cubicBezTo>
                <a:close/>
                <a:moveTo>
                  <a:pt x="424" y="372"/>
                </a:moveTo>
                <a:cubicBezTo>
                  <a:pt x="424" y="373"/>
                  <a:pt x="424" y="373"/>
                  <a:pt x="424" y="373"/>
                </a:cubicBezTo>
                <a:cubicBezTo>
                  <a:pt x="424" y="373"/>
                  <a:pt x="425" y="374"/>
                  <a:pt x="425" y="373"/>
                </a:cubicBezTo>
                <a:cubicBezTo>
                  <a:pt x="425" y="373"/>
                  <a:pt x="425" y="372"/>
                  <a:pt x="424" y="372"/>
                </a:cubicBezTo>
                <a:close/>
                <a:moveTo>
                  <a:pt x="330" y="373"/>
                </a:moveTo>
                <a:cubicBezTo>
                  <a:pt x="330" y="373"/>
                  <a:pt x="330" y="373"/>
                  <a:pt x="330" y="374"/>
                </a:cubicBezTo>
                <a:cubicBezTo>
                  <a:pt x="330" y="374"/>
                  <a:pt x="331" y="374"/>
                  <a:pt x="331" y="374"/>
                </a:cubicBezTo>
                <a:cubicBezTo>
                  <a:pt x="330" y="374"/>
                  <a:pt x="331" y="373"/>
                  <a:pt x="330" y="373"/>
                </a:cubicBezTo>
                <a:close/>
                <a:moveTo>
                  <a:pt x="401" y="374"/>
                </a:moveTo>
                <a:cubicBezTo>
                  <a:pt x="400" y="374"/>
                  <a:pt x="400" y="373"/>
                  <a:pt x="399" y="374"/>
                </a:cubicBezTo>
                <a:cubicBezTo>
                  <a:pt x="400" y="375"/>
                  <a:pt x="399" y="375"/>
                  <a:pt x="401" y="375"/>
                </a:cubicBezTo>
                <a:cubicBezTo>
                  <a:pt x="400" y="374"/>
                  <a:pt x="401" y="374"/>
                  <a:pt x="401" y="374"/>
                </a:cubicBezTo>
                <a:close/>
                <a:moveTo>
                  <a:pt x="307" y="374"/>
                </a:moveTo>
                <a:cubicBezTo>
                  <a:pt x="307" y="374"/>
                  <a:pt x="308" y="375"/>
                  <a:pt x="308" y="374"/>
                </a:cubicBezTo>
                <a:cubicBezTo>
                  <a:pt x="308" y="374"/>
                  <a:pt x="308" y="374"/>
                  <a:pt x="308" y="374"/>
                </a:cubicBezTo>
                <a:lnTo>
                  <a:pt x="307" y="374"/>
                </a:lnTo>
                <a:close/>
                <a:moveTo>
                  <a:pt x="425" y="375"/>
                </a:moveTo>
                <a:cubicBezTo>
                  <a:pt x="425" y="375"/>
                  <a:pt x="426" y="376"/>
                  <a:pt x="426" y="376"/>
                </a:cubicBezTo>
                <a:cubicBezTo>
                  <a:pt x="427" y="375"/>
                  <a:pt x="426" y="375"/>
                  <a:pt x="426" y="375"/>
                </a:cubicBezTo>
                <a:cubicBezTo>
                  <a:pt x="426" y="375"/>
                  <a:pt x="426" y="375"/>
                  <a:pt x="425" y="375"/>
                </a:cubicBezTo>
                <a:close/>
                <a:moveTo>
                  <a:pt x="439" y="376"/>
                </a:moveTo>
                <a:cubicBezTo>
                  <a:pt x="439" y="377"/>
                  <a:pt x="440" y="377"/>
                  <a:pt x="440" y="377"/>
                </a:cubicBezTo>
                <a:cubicBezTo>
                  <a:pt x="440" y="377"/>
                  <a:pt x="440" y="376"/>
                  <a:pt x="439" y="376"/>
                </a:cubicBezTo>
                <a:close/>
                <a:moveTo>
                  <a:pt x="258" y="377"/>
                </a:moveTo>
                <a:cubicBezTo>
                  <a:pt x="258" y="378"/>
                  <a:pt x="258" y="378"/>
                  <a:pt x="259" y="379"/>
                </a:cubicBezTo>
                <a:cubicBezTo>
                  <a:pt x="259" y="378"/>
                  <a:pt x="259" y="377"/>
                  <a:pt x="258" y="377"/>
                </a:cubicBezTo>
                <a:close/>
                <a:moveTo>
                  <a:pt x="276" y="377"/>
                </a:moveTo>
                <a:cubicBezTo>
                  <a:pt x="276" y="378"/>
                  <a:pt x="276" y="379"/>
                  <a:pt x="277" y="379"/>
                </a:cubicBezTo>
                <a:cubicBezTo>
                  <a:pt x="277" y="378"/>
                  <a:pt x="277" y="378"/>
                  <a:pt x="276" y="377"/>
                </a:cubicBezTo>
                <a:close/>
                <a:moveTo>
                  <a:pt x="421" y="378"/>
                </a:moveTo>
                <a:cubicBezTo>
                  <a:pt x="421" y="379"/>
                  <a:pt x="422" y="380"/>
                  <a:pt x="422" y="380"/>
                </a:cubicBezTo>
                <a:cubicBezTo>
                  <a:pt x="422" y="379"/>
                  <a:pt x="422" y="378"/>
                  <a:pt x="421" y="378"/>
                </a:cubicBezTo>
                <a:close/>
                <a:moveTo>
                  <a:pt x="318" y="379"/>
                </a:moveTo>
                <a:cubicBezTo>
                  <a:pt x="318" y="379"/>
                  <a:pt x="317" y="380"/>
                  <a:pt x="318" y="380"/>
                </a:cubicBezTo>
                <a:cubicBezTo>
                  <a:pt x="318" y="379"/>
                  <a:pt x="319" y="379"/>
                  <a:pt x="319" y="379"/>
                </a:cubicBezTo>
                <a:cubicBezTo>
                  <a:pt x="318" y="379"/>
                  <a:pt x="318" y="378"/>
                  <a:pt x="318" y="379"/>
                </a:cubicBezTo>
                <a:close/>
                <a:moveTo>
                  <a:pt x="427" y="380"/>
                </a:moveTo>
                <a:cubicBezTo>
                  <a:pt x="428" y="380"/>
                  <a:pt x="428" y="380"/>
                  <a:pt x="428" y="380"/>
                </a:cubicBezTo>
                <a:cubicBezTo>
                  <a:pt x="428" y="379"/>
                  <a:pt x="427" y="380"/>
                  <a:pt x="427" y="380"/>
                </a:cubicBezTo>
                <a:close/>
                <a:moveTo>
                  <a:pt x="146" y="380"/>
                </a:moveTo>
                <a:cubicBezTo>
                  <a:pt x="147" y="380"/>
                  <a:pt x="147" y="380"/>
                  <a:pt x="147" y="380"/>
                </a:cubicBezTo>
                <a:cubicBezTo>
                  <a:pt x="147" y="380"/>
                  <a:pt x="147" y="380"/>
                  <a:pt x="147" y="380"/>
                </a:cubicBezTo>
                <a:cubicBezTo>
                  <a:pt x="147" y="379"/>
                  <a:pt x="146" y="380"/>
                  <a:pt x="146" y="380"/>
                </a:cubicBezTo>
                <a:close/>
                <a:moveTo>
                  <a:pt x="315" y="380"/>
                </a:moveTo>
                <a:cubicBezTo>
                  <a:pt x="313" y="380"/>
                  <a:pt x="314" y="381"/>
                  <a:pt x="313" y="381"/>
                </a:cubicBezTo>
                <a:cubicBezTo>
                  <a:pt x="313" y="381"/>
                  <a:pt x="313" y="381"/>
                  <a:pt x="314" y="381"/>
                </a:cubicBezTo>
                <a:cubicBezTo>
                  <a:pt x="314" y="380"/>
                  <a:pt x="314" y="381"/>
                  <a:pt x="315" y="380"/>
                </a:cubicBezTo>
                <a:close/>
                <a:moveTo>
                  <a:pt x="284" y="382"/>
                </a:moveTo>
                <a:cubicBezTo>
                  <a:pt x="284" y="381"/>
                  <a:pt x="285" y="381"/>
                  <a:pt x="284" y="380"/>
                </a:cubicBezTo>
                <a:cubicBezTo>
                  <a:pt x="284" y="380"/>
                  <a:pt x="283" y="381"/>
                  <a:pt x="284" y="382"/>
                </a:cubicBezTo>
                <a:close/>
                <a:moveTo>
                  <a:pt x="316" y="384"/>
                </a:moveTo>
                <a:cubicBezTo>
                  <a:pt x="316" y="383"/>
                  <a:pt x="317" y="384"/>
                  <a:pt x="317" y="383"/>
                </a:cubicBezTo>
                <a:cubicBezTo>
                  <a:pt x="316" y="383"/>
                  <a:pt x="316" y="383"/>
                  <a:pt x="315" y="383"/>
                </a:cubicBezTo>
                <a:cubicBezTo>
                  <a:pt x="316" y="383"/>
                  <a:pt x="315" y="384"/>
                  <a:pt x="316" y="384"/>
                </a:cubicBezTo>
                <a:close/>
                <a:moveTo>
                  <a:pt x="324" y="384"/>
                </a:moveTo>
                <a:cubicBezTo>
                  <a:pt x="324" y="385"/>
                  <a:pt x="324" y="383"/>
                  <a:pt x="324" y="383"/>
                </a:cubicBezTo>
                <a:cubicBezTo>
                  <a:pt x="323" y="384"/>
                  <a:pt x="324" y="385"/>
                  <a:pt x="323" y="384"/>
                </a:cubicBezTo>
                <a:cubicBezTo>
                  <a:pt x="322" y="385"/>
                  <a:pt x="324" y="384"/>
                  <a:pt x="324" y="385"/>
                </a:cubicBezTo>
                <a:cubicBezTo>
                  <a:pt x="323" y="384"/>
                  <a:pt x="325" y="384"/>
                  <a:pt x="324" y="384"/>
                </a:cubicBezTo>
                <a:close/>
                <a:moveTo>
                  <a:pt x="309" y="383"/>
                </a:moveTo>
                <a:cubicBezTo>
                  <a:pt x="310" y="384"/>
                  <a:pt x="308" y="384"/>
                  <a:pt x="309" y="385"/>
                </a:cubicBezTo>
                <a:cubicBezTo>
                  <a:pt x="310" y="385"/>
                  <a:pt x="310" y="383"/>
                  <a:pt x="309" y="383"/>
                </a:cubicBezTo>
                <a:close/>
                <a:moveTo>
                  <a:pt x="315" y="385"/>
                </a:moveTo>
                <a:cubicBezTo>
                  <a:pt x="315" y="385"/>
                  <a:pt x="315" y="385"/>
                  <a:pt x="315" y="384"/>
                </a:cubicBezTo>
                <a:cubicBezTo>
                  <a:pt x="315" y="384"/>
                  <a:pt x="315" y="384"/>
                  <a:pt x="314" y="384"/>
                </a:cubicBezTo>
                <a:cubicBezTo>
                  <a:pt x="314" y="385"/>
                  <a:pt x="314" y="385"/>
                  <a:pt x="315" y="385"/>
                </a:cubicBezTo>
                <a:close/>
                <a:moveTo>
                  <a:pt x="260" y="387"/>
                </a:moveTo>
                <a:cubicBezTo>
                  <a:pt x="261" y="386"/>
                  <a:pt x="261" y="386"/>
                  <a:pt x="261" y="385"/>
                </a:cubicBezTo>
                <a:cubicBezTo>
                  <a:pt x="260" y="385"/>
                  <a:pt x="260" y="387"/>
                  <a:pt x="260" y="387"/>
                </a:cubicBezTo>
                <a:close/>
                <a:moveTo>
                  <a:pt x="260" y="389"/>
                </a:moveTo>
                <a:cubicBezTo>
                  <a:pt x="262" y="390"/>
                  <a:pt x="260" y="388"/>
                  <a:pt x="261" y="388"/>
                </a:cubicBezTo>
                <a:cubicBezTo>
                  <a:pt x="261" y="388"/>
                  <a:pt x="261" y="388"/>
                  <a:pt x="261" y="388"/>
                </a:cubicBezTo>
                <a:cubicBezTo>
                  <a:pt x="260" y="386"/>
                  <a:pt x="260" y="389"/>
                  <a:pt x="260" y="389"/>
                </a:cubicBezTo>
                <a:close/>
                <a:moveTo>
                  <a:pt x="260" y="391"/>
                </a:moveTo>
                <a:cubicBezTo>
                  <a:pt x="260" y="391"/>
                  <a:pt x="261" y="390"/>
                  <a:pt x="261" y="390"/>
                </a:cubicBezTo>
                <a:cubicBezTo>
                  <a:pt x="260" y="390"/>
                  <a:pt x="260" y="390"/>
                  <a:pt x="260" y="390"/>
                </a:cubicBezTo>
                <a:cubicBezTo>
                  <a:pt x="260" y="390"/>
                  <a:pt x="259" y="390"/>
                  <a:pt x="260" y="391"/>
                </a:cubicBezTo>
                <a:close/>
                <a:moveTo>
                  <a:pt x="312" y="391"/>
                </a:moveTo>
                <a:cubicBezTo>
                  <a:pt x="313" y="391"/>
                  <a:pt x="313" y="391"/>
                  <a:pt x="314" y="392"/>
                </a:cubicBezTo>
                <a:cubicBezTo>
                  <a:pt x="314" y="391"/>
                  <a:pt x="314" y="391"/>
                  <a:pt x="314" y="391"/>
                </a:cubicBezTo>
                <a:cubicBezTo>
                  <a:pt x="314" y="391"/>
                  <a:pt x="313" y="390"/>
                  <a:pt x="312" y="391"/>
                </a:cubicBezTo>
                <a:close/>
                <a:moveTo>
                  <a:pt x="293" y="391"/>
                </a:moveTo>
                <a:cubicBezTo>
                  <a:pt x="293" y="391"/>
                  <a:pt x="293" y="392"/>
                  <a:pt x="293" y="393"/>
                </a:cubicBezTo>
                <a:cubicBezTo>
                  <a:pt x="294" y="393"/>
                  <a:pt x="294" y="391"/>
                  <a:pt x="293" y="391"/>
                </a:cubicBezTo>
                <a:close/>
                <a:moveTo>
                  <a:pt x="15" y="392"/>
                </a:moveTo>
                <a:cubicBezTo>
                  <a:pt x="15" y="392"/>
                  <a:pt x="14" y="393"/>
                  <a:pt x="14" y="394"/>
                </a:cubicBezTo>
                <a:cubicBezTo>
                  <a:pt x="15" y="395"/>
                  <a:pt x="18" y="395"/>
                  <a:pt x="19" y="394"/>
                </a:cubicBezTo>
                <a:cubicBezTo>
                  <a:pt x="19" y="390"/>
                  <a:pt x="16" y="391"/>
                  <a:pt x="15" y="392"/>
                </a:cubicBezTo>
                <a:close/>
                <a:moveTo>
                  <a:pt x="316" y="392"/>
                </a:moveTo>
                <a:cubicBezTo>
                  <a:pt x="316" y="393"/>
                  <a:pt x="315" y="393"/>
                  <a:pt x="315" y="393"/>
                </a:cubicBezTo>
                <a:cubicBezTo>
                  <a:pt x="317" y="393"/>
                  <a:pt x="317" y="394"/>
                  <a:pt x="317" y="394"/>
                </a:cubicBezTo>
                <a:cubicBezTo>
                  <a:pt x="318" y="394"/>
                  <a:pt x="317" y="393"/>
                  <a:pt x="317" y="393"/>
                </a:cubicBezTo>
                <a:cubicBezTo>
                  <a:pt x="317" y="393"/>
                  <a:pt x="318" y="393"/>
                  <a:pt x="318" y="393"/>
                </a:cubicBezTo>
                <a:cubicBezTo>
                  <a:pt x="317" y="393"/>
                  <a:pt x="316" y="393"/>
                  <a:pt x="316" y="392"/>
                </a:cubicBezTo>
                <a:close/>
                <a:moveTo>
                  <a:pt x="323" y="398"/>
                </a:moveTo>
                <a:cubicBezTo>
                  <a:pt x="323" y="398"/>
                  <a:pt x="322" y="398"/>
                  <a:pt x="322" y="399"/>
                </a:cubicBezTo>
                <a:cubicBezTo>
                  <a:pt x="322" y="399"/>
                  <a:pt x="323" y="399"/>
                  <a:pt x="323" y="399"/>
                </a:cubicBezTo>
                <a:cubicBezTo>
                  <a:pt x="322" y="399"/>
                  <a:pt x="323" y="398"/>
                  <a:pt x="324" y="398"/>
                </a:cubicBezTo>
                <a:cubicBezTo>
                  <a:pt x="324" y="398"/>
                  <a:pt x="323" y="398"/>
                  <a:pt x="323" y="398"/>
                </a:cubicBezTo>
                <a:close/>
                <a:moveTo>
                  <a:pt x="197" y="403"/>
                </a:moveTo>
                <a:cubicBezTo>
                  <a:pt x="197" y="402"/>
                  <a:pt x="198" y="402"/>
                  <a:pt x="198" y="401"/>
                </a:cubicBezTo>
                <a:cubicBezTo>
                  <a:pt x="197" y="401"/>
                  <a:pt x="196" y="402"/>
                  <a:pt x="197" y="403"/>
                </a:cubicBezTo>
                <a:close/>
                <a:moveTo>
                  <a:pt x="208" y="402"/>
                </a:moveTo>
                <a:cubicBezTo>
                  <a:pt x="208" y="403"/>
                  <a:pt x="207" y="403"/>
                  <a:pt x="207" y="404"/>
                </a:cubicBezTo>
                <a:cubicBezTo>
                  <a:pt x="208" y="404"/>
                  <a:pt x="209" y="404"/>
                  <a:pt x="209" y="403"/>
                </a:cubicBezTo>
                <a:cubicBezTo>
                  <a:pt x="208" y="403"/>
                  <a:pt x="209" y="403"/>
                  <a:pt x="209" y="402"/>
                </a:cubicBezTo>
                <a:cubicBezTo>
                  <a:pt x="208" y="402"/>
                  <a:pt x="208" y="402"/>
                  <a:pt x="208" y="402"/>
                </a:cubicBezTo>
                <a:close/>
                <a:moveTo>
                  <a:pt x="205" y="407"/>
                </a:moveTo>
                <a:cubicBezTo>
                  <a:pt x="205" y="407"/>
                  <a:pt x="205" y="409"/>
                  <a:pt x="205" y="409"/>
                </a:cubicBezTo>
                <a:cubicBezTo>
                  <a:pt x="205" y="408"/>
                  <a:pt x="205" y="409"/>
                  <a:pt x="206" y="409"/>
                </a:cubicBezTo>
                <a:cubicBezTo>
                  <a:pt x="206" y="409"/>
                  <a:pt x="207" y="407"/>
                  <a:pt x="205" y="407"/>
                </a:cubicBezTo>
                <a:close/>
                <a:moveTo>
                  <a:pt x="237" y="409"/>
                </a:moveTo>
                <a:cubicBezTo>
                  <a:pt x="238" y="408"/>
                  <a:pt x="238" y="408"/>
                  <a:pt x="237" y="408"/>
                </a:cubicBezTo>
                <a:cubicBezTo>
                  <a:pt x="237" y="408"/>
                  <a:pt x="237" y="409"/>
                  <a:pt x="237" y="409"/>
                </a:cubicBezTo>
                <a:close/>
                <a:moveTo>
                  <a:pt x="203" y="410"/>
                </a:moveTo>
                <a:cubicBezTo>
                  <a:pt x="202" y="411"/>
                  <a:pt x="202" y="412"/>
                  <a:pt x="201" y="412"/>
                </a:cubicBezTo>
                <a:cubicBezTo>
                  <a:pt x="201" y="412"/>
                  <a:pt x="201" y="413"/>
                  <a:pt x="202" y="413"/>
                </a:cubicBezTo>
                <a:cubicBezTo>
                  <a:pt x="202" y="412"/>
                  <a:pt x="203" y="413"/>
                  <a:pt x="203" y="412"/>
                </a:cubicBezTo>
                <a:cubicBezTo>
                  <a:pt x="203" y="411"/>
                  <a:pt x="204" y="410"/>
                  <a:pt x="203" y="410"/>
                </a:cubicBezTo>
                <a:close/>
                <a:moveTo>
                  <a:pt x="239" y="412"/>
                </a:moveTo>
                <a:cubicBezTo>
                  <a:pt x="239" y="412"/>
                  <a:pt x="239" y="411"/>
                  <a:pt x="239" y="411"/>
                </a:cubicBezTo>
                <a:cubicBezTo>
                  <a:pt x="238" y="410"/>
                  <a:pt x="238" y="412"/>
                  <a:pt x="239" y="412"/>
                </a:cubicBezTo>
                <a:close/>
                <a:moveTo>
                  <a:pt x="201" y="414"/>
                </a:moveTo>
                <a:cubicBezTo>
                  <a:pt x="201" y="415"/>
                  <a:pt x="201" y="415"/>
                  <a:pt x="200" y="415"/>
                </a:cubicBezTo>
                <a:cubicBezTo>
                  <a:pt x="201" y="416"/>
                  <a:pt x="200" y="417"/>
                  <a:pt x="201" y="418"/>
                </a:cubicBezTo>
                <a:cubicBezTo>
                  <a:pt x="201" y="416"/>
                  <a:pt x="202" y="415"/>
                  <a:pt x="201" y="414"/>
                </a:cubicBezTo>
                <a:close/>
                <a:moveTo>
                  <a:pt x="138" y="427"/>
                </a:moveTo>
                <a:cubicBezTo>
                  <a:pt x="139" y="426"/>
                  <a:pt x="139" y="424"/>
                  <a:pt x="138" y="422"/>
                </a:cubicBezTo>
                <a:cubicBezTo>
                  <a:pt x="137" y="424"/>
                  <a:pt x="136" y="423"/>
                  <a:pt x="134" y="423"/>
                </a:cubicBezTo>
                <a:cubicBezTo>
                  <a:pt x="134" y="425"/>
                  <a:pt x="135" y="426"/>
                  <a:pt x="135" y="427"/>
                </a:cubicBezTo>
                <a:cubicBezTo>
                  <a:pt x="135" y="428"/>
                  <a:pt x="134" y="428"/>
                  <a:pt x="134" y="429"/>
                </a:cubicBezTo>
                <a:cubicBezTo>
                  <a:pt x="134" y="434"/>
                  <a:pt x="140" y="431"/>
                  <a:pt x="139" y="427"/>
                </a:cubicBezTo>
                <a:cubicBezTo>
                  <a:pt x="138" y="427"/>
                  <a:pt x="138" y="428"/>
                  <a:pt x="138" y="427"/>
                </a:cubicBezTo>
                <a:close/>
                <a:moveTo>
                  <a:pt x="467" y="350"/>
                </a:moveTo>
                <a:cubicBezTo>
                  <a:pt x="467" y="350"/>
                  <a:pt x="467" y="350"/>
                  <a:pt x="467" y="350"/>
                </a:cubicBezTo>
                <a:cubicBezTo>
                  <a:pt x="467" y="350"/>
                  <a:pt x="467" y="351"/>
                  <a:pt x="467" y="351"/>
                </a:cubicBezTo>
                <a:cubicBezTo>
                  <a:pt x="467" y="347"/>
                  <a:pt x="464" y="350"/>
                  <a:pt x="463" y="349"/>
                </a:cubicBezTo>
                <a:cubicBezTo>
                  <a:pt x="462" y="349"/>
                  <a:pt x="463" y="347"/>
                  <a:pt x="462" y="348"/>
                </a:cubicBezTo>
                <a:cubicBezTo>
                  <a:pt x="462" y="348"/>
                  <a:pt x="462" y="348"/>
                  <a:pt x="462" y="347"/>
                </a:cubicBezTo>
                <a:cubicBezTo>
                  <a:pt x="460" y="347"/>
                  <a:pt x="460" y="346"/>
                  <a:pt x="457" y="346"/>
                </a:cubicBezTo>
                <a:cubicBezTo>
                  <a:pt x="458" y="345"/>
                  <a:pt x="456" y="345"/>
                  <a:pt x="455" y="345"/>
                </a:cubicBezTo>
                <a:cubicBezTo>
                  <a:pt x="454" y="344"/>
                  <a:pt x="454" y="340"/>
                  <a:pt x="454" y="340"/>
                </a:cubicBezTo>
                <a:cubicBezTo>
                  <a:pt x="455" y="340"/>
                  <a:pt x="456" y="340"/>
                  <a:pt x="457" y="340"/>
                </a:cubicBezTo>
                <a:cubicBezTo>
                  <a:pt x="456" y="340"/>
                  <a:pt x="457" y="339"/>
                  <a:pt x="457" y="339"/>
                </a:cubicBezTo>
                <a:cubicBezTo>
                  <a:pt x="459" y="340"/>
                  <a:pt x="459" y="341"/>
                  <a:pt x="461" y="340"/>
                </a:cubicBezTo>
                <a:cubicBezTo>
                  <a:pt x="461" y="340"/>
                  <a:pt x="461" y="340"/>
                  <a:pt x="461" y="341"/>
                </a:cubicBezTo>
                <a:cubicBezTo>
                  <a:pt x="462" y="340"/>
                  <a:pt x="463" y="340"/>
                  <a:pt x="464" y="340"/>
                </a:cubicBezTo>
                <a:cubicBezTo>
                  <a:pt x="464" y="340"/>
                  <a:pt x="465" y="341"/>
                  <a:pt x="465" y="340"/>
                </a:cubicBezTo>
                <a:cubicBezTo>
                  <a:pt x="465" y="340"/>
                  <a:pt x="465" y="339"/>
                  <a:pt x="464" y="339"/>
                </a:cubicBezTo>
                <a:cubicBezTo>
                  <a:pt x="464" y="340"/>
                  <a:pt x="464" y="340"/>
                  <a:pt x="463" y="339"/>
                </a:cubicBezTo>
                <a:cubicBezTo>
                  <a:pt x="463" y="339"/>
                  <a:pt x="464" y="339"/>
                  <a:pt x="463" y="338"/>
                </a:cubicBezTo>
                <a:cubicBezTo>
                  <a:pt x="462" y="338"/>
                  <a:pt x="462" y="338"/>
                  <a:pt x="461" y="339"/>
                </a:cubicBezTo>
                <a:cubicBezTo>
                  <a:pt x="461" y="337"/>
                  <a:pt x="457" y="336"/>
                  <a:pt x="455" y="338"/>
                </a:cubicBezTo>
                <a:cubicBezTo>
                  <a:pt x="456" y="337"/>
                  <a:pt x="455" y="337"/>
                  <a:pt x="456" y="336"/>
                </a:cubicBezTo>
                <a:cubicBezTo>
                  <a:pt x="456" y="337"/>
                  <a:pt x="457" y="337"/>
                  <a:pt x="457" y="336"/>
                </a:cubicBezTo>
                <a:cubicBezTo>
                  <a:pt x="456" y="336"/>
                  <a:pt x="456" y="336"/>
                  <a:pt x="455" y="335"/>
                </a:cubicBezTo>
                <a:cubicBezTo>
                  <a:pt x="455" y="336"/>
                  <a:pt x="455" y="336"/>
                  <a:pt x="455" y="336"/>
                </a:cubicBezTo>
                <a:cubicBezTo>
                  <a:pt x="454" y="336"/>
                  <a:pt x="454" y="335"/>
                  <a:pt x="454" y="335"/>
                </a:cubicBezTo>
                <a:cubicBezTo>
                  <a:pt x="454" y="334"/>
                  <a:pt x="453" y="335"/>
                  <a:pt x="452" y="335"/>
                </a:cubicBezTo>
                <a:cubicBezTo>
                  <a:pt x="452" y="334"/>
                  <a:pt x="453" y="335"/>
                  <a:pt x="453" y="334"/>
                </a:cubicBezTo>
                <a:cubicBezTo>
                  <a:pt x="453" y="334"/>
                  <a:pt x="451" y="332"/>
                  <a:pt x="451" y="332"/>
                </a:cubicBezTo>
                <a:cubicBezTo>
                  <a:pt x="450" y="331"/>
                  <a:pt x="449" y="332"/>
                  <a:pt x="449" y="331"/>
                </a:cubicBezTo>
                <a:cubicBezTo>
                  <a:pt x="448" y="330"/>
                  <a:pt x="449" y="329"/>
                  <a:pt x="447" y="328"/>
                </a:cubicBezTo>
                <a:cubicBezTo>
                  <a:pt x="449" y="328"/>
                  <a:pt x="447" y="327"/>
                  <a:pt x="448" y="326"/>
                </a:cubicBezTo>
                <a:cubicBezTo>
                  <a:pt x="450" y="328"/>
                  <a:pt x="453" y="328"/>
                  <a:pt x="454" y="328"/>
                </a:cubicBezTo>
                <a:cubicBezTo>
                  <a:pt x="453" y="327"/>
                  <a:pt x="451" y="328"/>
                  <a:pt x="451" y="326"/>
                </a:cubicBezTo>
                <a:cubicBezTo>
                  <a:pt x="450" y="326"/>
                  <a:pt x="450" y="326"/>
                  <a:pt x="449" y="325"/>
                </a:cubicBezTo>
                <a:cubicBezTo>
                  <a:pt x="449" y="325"/>
                  <a:pt x="449" y="326"/>
                  <a:pt x="449" y="326"/>
                </a:cubicBezTo>
                <a:cubicBezTo>
                  <a:pt x="448" y="325"/>
                  <a:pt x="446" y="327"/>
                  <a:pt x="445" y="328"/>
                </a:cubicBezTo>
                <a:cubicBezTo>
                  <a:pt x="444" y="326"/>
                  <a:pt x="443" y="326"/>
                  <a:pt x="441" y="324"/>
                </a:cubicBezTo>
                <a:cubicBezTo>
                  <a:pt x="442" y="324"/>
                  <a:pt x="441" y="321"/>
                  <a:pt x="440" y="320"/>
                </a:cubicBezTo>
                <a:cubicBezTo>
                  <a:pt x="440" y="320"/>
                  <a:pt x="440" y="320"/>
                  <a:pt x="441" y="320"/>
                </a:cubicBezTo>
                <a:cubicBezTo>
                  <a:pt x="440" y="319"/>
                  <a:pt x="440" y="317"/>
                  <a:pt x="438" y="316"/>
                </a:cubicBezTo>
                <a:cubicBezTo>
                  <a:pt x="439" y="316"/>
                  <a:pt x="439" y="317"/>
                  <a:pt x="440" y="316"/>
                </a:cubicBezTo>
                <a:cubicBezTo>
                  <a:pt x="439" y="316"/>
                  <a:pt x="439" y="315"/>
                  <a:pt x="438" y="315"/>
                </a:cubicBezTo>
                <a:cubicBezTo>
                  <a:pt x="438" y="315"/>
                  <a:pt x="439" y="315"/>
                  <a:pt x="438" y="316"/>
                </a:cubicBezTo>
                <a:cubicBezTo>
                  <a:pt x="437" y="316"/>
                  <a:pt x="437" y="316"/>
                  <a:pt x="436" y="317"/>
                </a:cubicBezTo>
                <a:cubicBezTo>
                  <a:pt x="436" y="316"/>
                  <a:pt x="435" y="317"/>
                  <a:pt x="435" y="316"/>
                </a:cubicBezTo>
                <a:cubicBezTo>
                  <a:pt x="436" y="316"/>
                  <a:pt x="436" y="315"/>
                  <a:pt x="436" y="315"/>
                </a:cubicBezTo>
                <a:cubicBezTo>
                  <a:pt x="435" y="315"/>
                  <a:pt x="436" y="313"/>
                  <a:pt x="435" y="312"/>
                </a:cubicBezTo>
                <a:cubicBezTo>
                  <a:pt x="434" y="312"/>
                  <a:pt x="434" y="313"/>
                  <a:pt x="434" y="313"/>
                </a:cubicBezTo>
                <a:cubicBezTo>
                  <a:pt x="434" y="313"/>
                  <a:pt x="433" y="312"/>
                  <a:pt x="433" y="312"/>
                </a:cubicBezTo>
                <a:cubicBezTo>
                  <a:pt x="434" y="312"/>
                  <a:pt x="434" y="312"/>
                  <a:pt x="434" y="312"/>
                </a:cubicBezTo>
                <a:cubicBezTo>
                  <a:pt x="433" y="311"/>
                  <a:pt x="432" y="310"/>
                  <a:pt x="432" y="309"/>
                </a:cubicBezTo>
                <a:cubicBezTo>
                  <a:pt x="432" y="309"/>
                  <a:pt x="432" y="310"/>
                  <a:pt x="433" y="310"/>
                </a:cubicBezTo>
                <a:cubicBezTo>
                  <a:pt x="433" y="309"/>
                  <a:pt x="433" y="309"/>
                  <a:pt x="433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1" y="309"/>
                  <a:pt x="431" y="309"/>
                </a:cubicBezTo>
                <a:cubicBezTo>
                  <a:pt x="432" y="308"/>
                  <a:pt x="432" y="308"/>
                  <a:pt x="432" y="307"/>
                </a:cubicBezTo>
                <a:cubicBezTo>
                  <a:pt x="431" y="307"/>
                  <a:pt x="431" y="307"/>
                  <a:pt x="431" y="307"/>
                </a:cubicBezTo>
                <a:cubicBezTo>
                  <a:pt x="430" y="308"/>
                  <a:pt x="432" y="307"/>
                  <a:pt x="431" y="309"/>
                </a:cubicBezTo>
                <a:cubicBezTo>
                  <a:pt x="430" y="308"/>
                  <a:pt x="429" y="308"/>
                  <a:pt x="429" y="309"/>
                </a:cubicBezTo>
                <a:cubicBezTo>
                  <a:pt x="429" y="309"/>
                  <a:pt x="430" y="310"/>
                  <a:pt x="429" y="310"/>
                </a:cubicBezTo>
                <a:cubicBezTo>
                  <a:pt x="428" y="310"/>
                  <a:pt x="429" y="309"/>
                  <a:pt x="429" y="309"/>
                </a:cubicBezTo>
                <a:cubicBezTo>
                  <a:pt x="428" y="309"/>
                  <a:pt x="428" y="310"/>
                  <a:pt x="428" y="311"/>
                </a:cubicBezTo>
                <a:cubicBezTo>
                  <a:pt x="428" y="310"/>
                  <a:pt x="429" y="311"/>
                  <a:pt x="429" y="311"/>
                </a:cubicBezTo>
                <a:cubicBezTo>
                  <a:pt x="429" y="310"/>
                  <a:pt x="429" y="310"/>
                  <a:pt x="429" y="310"/>
                </a:cubicBezTo>
                <a:cubicBezTo>
                  <a:pt x="430" y="311"/>
                  <a:pt x="430" y="312"/>
                  <a:pt x="430" y="313"/>
                </a:cubicBezTo>
                <a:cubicBezTo>
                  <a:pt x="430" y="313"/>
                  <a:pt x="430" y="313"/>
                  <a:pt x="430" y="312"/>
                </a:cubicBezTo>
                <a:cubicBezTo>
                  <a:pt x="430" y="312"/>
                  <a:pt x="431" y="312"/>
                  <a:pt x="431" y="312"/>
                </a:cubicBezTo>
                <a:cubicBezTo>
                  <a:pt x="431" y="311"/>
                  <a:pt x="430" y="311"/>
                  <a:pt x="429" y="311"/>
                </a:cubicBezTo>
                <a:cubicBezTo>
                  <a:pt x="430" y="311"/>
                  <a:pt x="430" y="310"/>
                  <a:pt x="430" y="310"/>
                </a:cubicBezTo>
                <a:cubicBezTo>
                  <a:pt x="431" y="312"/>
                  <a:pt x="432" y="311"/>
                  <a:pt x="433" y="311"/>
                </a:cubicBezTo>
                <a:cubicBezTo>
                  <a:pt x="433" y="312"/>
                  <a:pt x="432" y="314"/>
                  <a:pt x="433" y="314"/>
                </a:cubicBezTo>
                <a:cubicBezTo>
                  <a:pt x="433" y="314"/>
                  <a:pt x="433" y="313"/>
                  <a:pt x="433" y="313"/>
                </a:cubicBezTo>
                <a:cubicBezTo>
                  <a:pt x="433" y="313"/>
                  <a:pt x="434" y="313"/>
                  <a:pt x="434" y="313"/>
                </a:cubicBezTo>
                <a:cubicBezTo>
                  <a:pt x="435" y="314"/>
                  <a:pt x="435" y="316"/>
                  <a:pt x="435" y="316"/>
                </a:cubicBezTo>
                <a:cubicBezTo>
                  <a:pt x="434" y="316"/>
                  <a:pt x="434" y="315"/>
                  <a:pt x="434" y="316"/>
                </a:cubicBezTo>
                <a:cubicBezTo>
                  <a:pt x="434" y="317"/>
                  <a:pt x="435" y="316"/>
                  <a:pt x="434" y="317"/>
                </a:cubicBezTo>
                <a:cubicBezTo>
                  <a:pt x="434" y="318"/>
                  <a:pt x="435" y="318"/>
                  <a:pt x="436" y="318"/>
                </a:cubicBezTo>
                <a:cubicBezTo>
                  <a:pt x="435" y="318"/>
                  <a:pt x="436" y="319"/>
                  <a:pt x="436" y="319"/>
                </a:cubicBezTo>
                <a:cubicBezTo>
                  <a:pt x="436" y="319"/>
                  <a:pt x="436" y="320"/>
                  <a:pt x="435" y="320"/>
                </a:cubicBezTo>
                <a:cubicBezTo>
                  <a:pt x="436" y="318"/>
                  <a:pt x="434" y="319"/>
                  <a:pt x="433" y="318"/>
                </a:cubicBezTo>
                <a:cubicBezTo>
                  <a:pt x="433" y="319"/>
                  <a:pt x="432" y="319"/>
                  <a:pt x="431" y="319"/>
                </a:cubicBezTo>
                <a:cubicBezTo>
                  <a:pt x="431" y="319"/>
                  <a:pt x="431" y="319"/>
                  <a:pt x="431" y="318"/>
                </a:cubicBezTo>
                <a:cubicBezTo>
                  <a:pt x="432" y="319"/>
                  <a:pt x="432" y="319"/>
                  <a:pt x="433" y="318"/>
                </a:cubicBezTo>
                <a:cubicBezTo>
                  <a:pt x="433" y="317"/>
                  <a:pt x="434" y="317"/>
                  <a:pt x="432" y="315"/>
                </a:cubicBezTo>
                <a:cubicBezTo>
                  <a:pt x="433" y="316"/>
                  <a:pt x="431" y="316"/>
                  <a:pt x="431" y="316"/>
                </a:cubicBezTo>
                <a:cubicBezTo>
                  <a:pt x="432" y="316"/>
                  <a:pt x="431" y="315"/>
                  <a:pt x="431" y="315"/>
                </a:cubicBezTo>
                <a:cubicBezTo>
                  <a:pt x="430" y="316"/>
                  <a:pt x="430" y="313"/>
                  <a:pt x="429" y="315"/>
                </a:cubicBezTo>
                <a:cubicBezTo>
                  <a:pt x="430" y="316"/>
                  <a:pt x="430" y="317"/>
                  <a:pt x="429" y="318"/>
                </a:cubicBezTo>
                <a:cubicBezTo>
                  <a:pt x="431" y="317"/>
                  <a:pt x="431" y="320"/>
                  <a:pt x="431" y="321"/>
                </a:cubicBezTo>
                <a:cubicBezTo>
                  <a:pt x="430" y="320"/>
                  <a:pt x="429" y="318"/>
                  <a:pt x="428" y="318"/>
                </a:cubicBezTo>
                <a:cubicBezTo>
                  <a:pt x="428" y="318"/>
                  <a:pt x="428" y="318"/>
                  <a:pt x="428" y="318"/>
                </a:cubicBezTo>
                <a:cubicBezTo>
                  <a:pt x="427" y="317"/>
                  <a:pt x="427" y="318"/>
                  <a:pt x="426" y="318"/>
                </a:cubicBezTo>
                <a:cubicBezTo>
                  <a:pt x="426" y="318"/>
                  <a:pt x="427" y="317"/>
                  <a:pt x="426" y="317"/>
                </a:cubicBezTo>
                <a:cubicBezTo>
                  <a:pt x="426" y="317"/>
                  <a:pt x="426" y="317"/>
                  <a:pt x="425" y="318"/>
                </a:cubicBezTo>
                <a:cubicBezTo>
                  <a:pt x="426" y="317"/>
                  <a:pt x="424" y="317"/>
                  <a:pt x="425" y="316"/>
                </a:cubicBezTo>
                <a:cubicBezTo>
                  <a:pt x="424" y="316"/>
                  <a:pt x="424" y="316"/>
                  <a:pt x="424" y="315"/>
                </a:cubicBezTo>
                <a:cubicBezTo>
                  <a:pt x="425" y="315"/>
                  <a:pt x="425" y="313"/>
                  <a:pt x="426" y="313"/>
                </a:cubicBezTo>
                <a:cubicBezTo>
                  <a:pt x="426" y="314"/>
                  <a:pt x="426" y="313"/>
                  <a:pt x="426" y="313"/>
                </a:cubicBezTo>
                <a:cubicBezTo>
                  <a:pt x="426" y="314"/>
                  <a:pt x="426" y="314"/>
                  <a:pt x="427" y="314"/>
                </a:cubicBezTo>
                <a:cubicBezTo>
                  <a:pt x="427" y="313"/>
                  <a:pt x="428" y="312"/>
                  <a:pt x="427" y="312"/>
                </a:cubicBezTo>
                <a:cubicBezTo>
                  <a:pt x="427" y="312"/>
                  <a:pt x="427" y="312"/>
                  <a:pt x="427" y="312"/>
                </a:cubicBezTo>
                <a:cubicBezTo>
                  <a:pt x="426" y="312"/>
                  <a:pt x="427" y="313"/>
                  <a:pt x="426" y="313"/>
                </a:cubicBezTo>
                <a:cubicBezTo>
                  <a:pt x="426" y="312"/>
                  <a:pt x="425" y="312"/>
                  <a:pt x="425" y="311"/>
                </a:cubicBezTo>
                <a:cubicBezTo>
                  <a:pt x="423" y="311"/>
                  <a:pt x="423" y="313"/>
                  <a:pt x="421" y="312"/>
                </a:cubicBezTo>
                <a:cubicBezTo>
                  <a:pt x="422" y="313"/>
                  <a:pt x="422" y="312"/>
                  <a:pt x="423" y="311"/>
                </a:cubicBezTo>
                <a:cubicBezTo>
                  <a:pt x="421" y="311"/>
                  <a:pt x="422" y="311"/>
                  <a:pt x="422" y="310"/>
                </a:cubicBezTo>
                <a:cubicBezTo>
                  <a:pt x="422" y="309"/>
                  <a:pt x="421" y="311"/>
                  <a:pt x="421" y="310"/>
                </a:cubicBezTo>
                <a:cubicBezTo>
                  <a:pt x="422" y="310"/>
                  <a:pt x="422" y="310"/>
                  <a:pt x="422" y="309"/>
                </a:cubicBezTo>
                <a:cubicBezTo>
                  <a:pt x="421" y="309"/>
                  <a:pt x="421" y="308"/>
                  <a:pt x="420" y="309"/>
                </a:cubicBezTo>
                <a:cubicBezTo>
                  <a:pt x="421" y="307"/>
                  <a:pt x="420" y="308"/>
                  <a:pt x="419" y="307"/>
                </a:cubicBezTo>
                <a:cubicBezTo>
                  <a:pt x="419" y="307"/>
                  <a:pt x="418" y="308"/>
                  <a:pt x="419" y="309"/>
                </a:cubicBezTo>
                <a:cubicBezTo>
                  <a:pt x="421" y="308"/>
                  <a:pt x="420" y="312"/>
                  <a:pt x="418" y="312"/>
                </a:cubicBezTo>
                <a:cubicBezTo>
                  <a:pt x="419" y="311"/>
                  <a:pt x="419" y="311"/>
                  <a:pt x="419" y="310"/>
                </a:cubicBezTo>
                <a:cubicBezTo>
                  <a:pt x="419" y="310"/>
                  <a:pt x="419" y="309"/>
                  <a:pt x="418" y="310"/>
                </a:cubicBezTo>
                <a:cubicBezTo>
                  <a:pt x="418" y="310"/>
                  <a:pt x="417" y="312"/>
                  <a:pt x="417" y="312"/>
                </a:cubicBezTo>
                <a:cubicBezTo>
                  <a:pt x="417" y="311"/>
                  <a:pt x="416" y="311"/>
                  <a:pt x="416" y="310"/>
                </a:cubicBezTo>
                <a:cubicBezTo>
                  <a:pt x="418" y="309"/>
                  <a:pt x="417" y="309"/>
                  <a:pt x="415" y="309"/>
                </a:cubicBezTo>
                <a:cubicBezTo>
                  <a:pt x="415" y="310"/>
                  <a:pt x="416" y="310"/>
                  <a:pt x="416" y="311"/>
                </a:cubicBezTo>
                <a:cubicBezTo>
                  <a:pt x="416" y="311"/>
                  <a:pt x="415" y="312"/>
                  <a:pt x="415" y="313"/>
                </a:cubicBezTo>
                <a:cubicBezTo>
                  <a:pt x="414" y="312"/>
                  <a:pt x="414" y="312"/>
                  <a:pt x="414" y="311"/>
                </a:cubicBezTo>
                <a:cubicBezTo>
                  <a:pt x="415" y="311"/>
                  <a:pt x="415" y="310"/>
                  <a:pt x="415" y="310"/>
                </a:cubicBezTo>
                <a:cubicBezTo>
                  <a:pt x="415" y="309"/>
                  <a:pt x="415" y="309"/>
                  <a:pt x="414" y="309"/>
                </a:cubicBezTo>
                <a:cubicBezTo>
                  <a:pt x="415" y="309"/>
                  <a:pt x="415" y="308"/>
                  <a:pt x="415" y="308"/>
                </a:cubicBezTo>
                <a:cubicBezTo>
                  <a:pt x="415" y="307"/>
                  <a:pt x="414" y="307"/>
                  <a:pt x="414" y="307"/>
                </a:cubicBezTo>
                <a:cubicBezTo>
                  <a:pt x="413" y="306"/>
                  <a:pt x="416" y="307"/>
                  <a:pt x="416" y="306"/>
                </a:cubicBezTo>
                <a:cubicBezTo>
                  <a:pt x="416" y="306"/>
                  <a:pt x="416" y="306"/>
                  <a:pt x="416" y="306"/>
                </a:cubicBezTo>
                <a:cubicBezTo>
                  <a:pt x="416" y="305"/>
                  <a:pt x="416" y="305"/>
                  <a:pt x="416" y="304"/>
                </a:cubicBezTo>
                <a:cubicBezTo>
                  <a:pt x="415" y="305"/>
                  <a:pt x="416" y="306"/>
                  <a:pt x="415" y="306"/>
                </a:cubicBezTo>
                <a:cubicBezTo>
                  <a:pt x="415" y="305"/>
                  <a:pt x="415" y="305"/>
                  <a:pt x="414" y="306"/>
                </a:cubicBezTo>
                <a:cubicBezTo>
                  <a:pt x="414" y="305"/>
                  <a:pt x="415" y="305"/>
                  <a:pt x="415" y="304"/>
                </a:cubicBezTo>
                <a:cubicBezTo>
                  <a:pt x="413" y="304"/>
                  <a:pt x="413" y="303"/>
                  <a:pt x="412" y="303"/>
                </a:cubicBezTo>
                <a:cubicBezTo>
                  <a:pt x="413" y="303"/>
                  <a:pt x="413" y="302"/>
                  <a:pt x="413" y="302"/>
                </a:cubicBezTo>
                <a:cubicBezTo>
                  <a:pt x="413" y="303"/>
                  <a:pt x="413" y="303"/>
                  <a:pt x="414" y="304"/>
                </a:cubicBezTo>
                <a:cubicBezTo>
                  <a:pt x="414" y="303"/>
                  <a:pt x="415" y="305"/>
                  <a:pt x="415" y="304"/>
                </a:cubicBezTo>
                <a:cubicBezTo>
                  <a:pt x="415" y="303"/>
                  <a:pt x="414" y="302"/>
                  <a:pt x="413" y="300"/>
                </a:cubicBezTo>
                <a:cubicBezTo>
                  <a:pt x="413" y="301"/>
                  <a:pt x="414" y="301"/>
                  <a:pt x="413" y="300"/>
                </a:cubicBezTo>
                <a:cubicBezTo>
                  <a:pt x="414" y="300"/>
                  <a:pt x="414" y="301"/>
                  <a:pt x="414" y="301"/>
                </a:cubicBezTo>
                <a:cubicBezTo>
                  <a:pt x="416" y="299"/>
                  <a:pt x="415" y="299"/>
                  <a:pt x="414" y="298"/>
                </a:cubicBezTo>
                <a:cubicBezTo>
                  <a:pt x="414" y="300"/>
                  <a:pt x="413" y="299"/>
                  <a:pt x="411" y="299"/>
                </a:cubicBezTo>
                <a:cubicBezTo>
                  <a:pt x="413" y="299"/>
                  <a:pt x="412" y="296"/>
                  <a:pt x="411" y="296"/>
                </a:cubicBezTo>
                <a:cubicBezTo>
                  <a:pt x="413" y="295"/>
                  <a:pt x="411" y="297"/>
                  <a:pt x="413" y="297"/>
                </a:cubicBezTo>
                <a:cubicBezTo>
                  <a:pt x="412" y="296"/>
                  <a:pt x="412" y="296"/>
                  <a:pt x="413" y="295"/>
                </a:cubicBezTo>
                <a:cubicBezTo>
                  <a:pt x="413" y="295"/>
                  <a:pt x="413" y="295"/>
                  <a:pt x="413" y="295"/>
                </a:cubicBezTo>
                <a:cubicBezTo>
                  <a:pt x="413" y="294"/>
                  <a:pt x="412" y="295"/>
                  <a:pt x="412" y="294"/>
                </a:cubicBezTo>
                <a:cubicBezTo>
                  <a:pt x="413" y="294"/>
                  <a:pt x="412" y="294"/>
                  <a:pt x="413" y="293"/>
                </a:cubicBezTo>
                <a:cubicBezTo>
                  <a:pt x="413" y="294"/>
                  <a:pt x="413" y="296"/>
                  <a:pt x="414" y="297"/>
                </a:cubicBezTo>
                <a:cubicBezTo>
                  <a:pt x="412" y="297"/>
                  <a:pt x="413" y="298"/>
                  <a:pt x="413" y="299"/>
                </a:cubicBezTo>
                <a:cubicBezTo>
                  <a:pt x="414" y="299"/>
                  <a:pt x="413" y="298"/>
                  <a:pt x="414" y="298"/>
                </a:cubicBezTo>
                <a:cubicBezTo>
                  <a:pt x="415" y="298"/>
                  <a:pt x="413" y="298"/>
                  <a:pt x="413" y="297"/>
                </a:cubicBezTo>
                <a:cubicBezTo>
                  <a:pt x="414" y="297"/>
                  <a:pt x="415" y="297"/>
                  <a:pt x="415" y="297"/>
                </a:cubicBezTo>
                <a:cubicBezTo>
                  <a:pt x="414" y="297"/>
                  <a:pt x="415" y="298"/>
                  <a:pt x="415" y="298"/>
                </a:cubicBezTo>
                <a:cubicBezTo>
                  <a:pt x="416" y="299"/>
                  <a:pt x="416" y="298"/>
                  <a:pt x="416" y="299"/>
                </a:cubicBezTo>
                <a:cubicBezTo>
                  <a:pt x="417" y="299"/>
                  <a:pt x="417" y="299"/>
                  <a:pt x="417" y="298"/>
                </a:cubicBezTo>
                <a:cubicBezTo>
                  <a:pt x="418" y="298"/>
                  <a:pt x="418" y="298"/>
                  <a:pt x="419" y="297"/>
                </a:cubicBezTo>
                <a:cubicBezTo>
                  <a:pt x="419" y="298"/>
                  <a:pt x="419" y="298"/>
                  <a:pt x="419" y="299"/>
                </a:cubicBezTo>
                <a:cubicBezTo>
                  <a:pt x="419" y="299"/>
                  <a:pt x="420" y="299"/>
                  <a:pt x="419" y="300"/>
                </a:cubicBezTo>
                <a:cubicBezTo>
                  <a:pt x="421" y="299"/>
                  <a:pt x="420" y="297"/>
                  <a:pt x="421" y="296"/>
                </a:cubicBezTo>
                <a:cubicBezTo>
                  <a:pt x="420" y="298"/>
                  <a:pt x="420" y="295"/>
                  <a:pt x="419" y="296"/>
                </a:cubicBezTo>
                <a:cubicBezTo>
                  <a:pt x="419" y="297"/>
                  <a:pt x="418" y="297"/>
                  <a:pt x="417" y="297"/>
                </a:cubicBezTo>
                <a:cubicBezTo>
                  <a:pt x="417" y="297"/>
                  <a:pt x="417" y="298"/>
                  <a:pt x="416" y="298"/>
                </a:cubicBezTo>
                <a:cubicBezTo>
                  <a:pt x="416" y="298"/>
                  <a:pt x="416" y="298"/>
                  <a:pt x="416" y="297"/>
                </a:cubicBezTo>
                <a:cubicBezTo>
                  <a:pt x="416" y="296"/>
                  <a:pt x="418" y="296"/>
                  <a:pt x="417" y="295"/>
                </a:cubicBezTo>
                <a:cubicBezTo>
                  <a:pt x="418" y="295"/>
                  <a:pt x="418" y="294"/>
                  <a:pt x="419" y="295"/>
                </a:cubicBezTo>
                <a:cubicBezTo>
                  <a:pt x="419" y="293"/>
                  <a:pt x="421" y="294"/>
                  <a:pt x="421" y="294"/>
                </a:cubicBezTo>
                <a:cubicBezTo>
                  <a:pt x="421" y="294"/>
                  <a:pt x="423" y="292"/>
                  <a:pt x="424" y="294"/>
                </a:cubicBezTo>
                <a:cubicBezTo>
                  <a:pt x="424" y="294"/>
                  <a:pt x="424" y="295"/>
                  <a:pt x="423" y="295"/>
                </a:cubicBezTo>
                <a:cubicBezTo>
                  <a:pt x="422" y="295"/>
                  <a:pt x="422" y="295"/>
                  <a:pt x="422" y="295"/>
                </a:cubicBezTo>
                <a:cubicBezTo>
                  <a:pt x="422" y="296"/>
                  <a:pt x="423" y="295"/>
                  <a:pt x="424" y="296"/>
                </a:cubicBezTo>
                <a:cubicBezTo>
                  <a:pt x="424" y="295"/>
                  <a:pt x="424" y="294"/>
                  <a:pt x="425" y="293"/>
                </a:cubicBezTo>
                <a:cubicBezTo>
                  <a:pt x="425" y="294"/>
                  <a:pt x="425" y="295"/>
                  <a:pt x="426" y="294"/>
                </a:cubicBezTo>
                <a:cubicBezTo>
                  <a:pt x="426" y="293"/>
                  <a:pt x="425" y="293"/>
                  <a:pt x="425" y="292"/>
                </a:cubicBezTo>
                <a:cubicBezTo>
                  <a:pt x="426" y="293"/>
                  <a:pt x="426" y="294"/>
                  <a:pt x="426" y="294"/>
                </a:cubicBezTo>
                <a:cubicBezTo>
                  <a:pt x="427" y="293"/>
                  <a:pt x="427" y="293"/>
                  <a:pt x="427" y="292"/>
                </a:cubicBezTo>
                <a:cubicBezTo>
                  <a:pt x="427" y="293"/>
                  <a:pt x="428" y="293"/>
                  <a:pt x="428" y="292"/>
                </a:cubicBezTo>
                <a:cubicBezTo>
                  <a:pt x="426" y="292"/>
                  <a:pt x="426" y="291"/>
                  <a:pt x="427" y="290"/>
                </a:cubicBezTo>
                <a:cubicBezTo>
                  <a:pt x="425" y="290"/>
                  <a:pt x="425" y="291"/>
                  <a:pt x="424" y="292"/>
                </a:cubicBezTo>
                <a:cubicBezTo>
                  <a:pt x="425" y="292"/>
                  <a:pt x="425" y="290"/>
                  <a:pt x="426" y="291"/>
                </a:cubicBezTo>
                <a:cubicBezTo>
                  <a:pt x="426" y="292"/>
                  <a:pt x="425" y="292"/>
                  <a:pt x="424" y="293"/>
                </a:cubicBezTo>
                <a:cubicBezTo>
                  <a:pt x="424" y="291"/>
                  <a:pt x="422" y="291"/>
                  <a:pt x="423" y="291"/>
                </a:cubicBezTo>
                <a:cubicBezTo>
                  <a:pt x="421" y="292"/>
                  <a:pt x="418" y="295"/>
                  <a:pt x="415" y="294"/>
                </a:cubicBezTo>
                <a:cubicBezTo>
                  <a:pt x="416" y="295"/>
                  <a:pt x="415" y="296"/>
                  <a:pt x="416" y="296"/>
                </a:cubicBezTo>
                <a:cubicBezTo>
                  <a:pt x="416" y="296"/>
                  <a:pt x="416" y="297"/>
                  <a:pt x="415" y="297"/>
                </a:cubicBezTo>
                <a:cubicBezTo>
                  <a:pt x="416" y="296"/>
                  <a:pt x="414" y="295"/>
                  <a:pt x="416" y="295"/>
                </a:cubicBezTo>
                <a:cubicBezTo>
                  <a:pt x="415" y="294"/>
                  <a:pt x="415" y="295"/>
                  <a:pt x="415" y="294"/>
                </a:cubicBezTo>
                <a:cubicBezTo>
                  <a:pt x="415" y="294"/>
                  <a:pt x="415" y="292"/>
                  <a:pt x="416" y="292"/>
                </a:cubicBezTo>
                <a:cubicBezTo>
                  <a:pt x="416" y="293"/>
                  <a:pt x="417" y="293"/>
                  <a:pt x="417" y="294"/>
                </a:cubicBezTo>
                <a:cubicBezTo>
                  <a:pt x="417" y="293"/>
                  <a:pt x="418" y="293"/>
                  <a:pt x="418" y="293"/>
                </a:cubicBezTo>
                <a:cubicBezTo>
                  <a:pt x="418" y="291"/>
                  <a:pt x="418" y="292"/>
                  <a:pt x="418" y="291"/>
                </a:cubicBezTo>
                <a:cubicBezTo>
                  <a:pt x="417" y="292"/>
                  <a:pt x="416" y="292"/>
                  <a:pt x="416" y="292"/>
                </a:cubicBezTo>
                <a:cubicBezTo>
                  <a:pt x="416" y="292"/>
                  <a:pt x="416" y="291"/>
                  <a:pt x="415" y="291"/>
                </a:cubicBezTo>
                <a:cubicBezTo>
                  <a:pt x="416" y="291"/>
                  <a:pt x="416" y="291"/>
                  <a:pt x="416" y="291"/>
                </a:cubicBezTo>
                <a:cubicBezTo>
                  <a:pt x="416" y="290"/>
                  <a:pt x="415" y="291"/>
                  <a:pt x="415" y="290"/>
                </a:cubicBezTo>
                <a:cubicBezTo>
                  <a:pt x="416" y="290"/>
                  <a:pt x="416" y="290"/>
                  <a:pt x="415" y="290"/>
                </a:cubicBezTo>
                <a:cubicBezTo>
                  <a:pt x="416" y="289"/>
                  <a:pt x="416" y="290"/>
                  <a:pt x="416" y="290"/>
                </a:cubicBezTo>
                <a:cubicBezTo>
                  <a:pt x="417" y="290"/>
                  <a:pt x="417" y="289"/>
                  <a:pt x="418" y="289"/>
                </a:cubicBezTo>
                <a:cubicBezTo>
                  <a:pt x="418" y="289"/>
                  <a:pt x="418" y="290"/>
                  <a:pt x="418" y="290"/>
                </a:cubicBezTo>
                <a:cubicBezTo>
                  <a:pt x="418" y="289"/>
                  <a:pt x="420" y="290"/>
                  <a:pt x="419" y="289"/>
                </a:cubicBezTo>
                <a:cubicBezTo>
                  <a:pt x="419" y="289"/>
                  <a:pt x="418" y="289"/>
                  <a:pt x="418" y="289"/>
                </a:cubicBezTo>
                <a:cubicBezTo>
                  <a:pt x="419" y="288"/>
                  <a:pt x="418" y="288"/>
                  <a:pt x="418" y="287"/>
                </a:cubicBezTo>
                <a:cubicBezTo>
                  <a:pt x="420" y="286"/>
                  <a:pt x="416" y="285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7" y="286"/>
                  <a:pt x="417" y="289"/>
                  <a:pt x="416" y="290"/>
                </a:cubicBezTo>
                <a:cubicBezTo>
                  <a:pt x="416" y="289"/>
                  <a:pt x="416" y="289"/>
                  <a:pt x="416" y="289"/>
                </a:cubicBezTo>
                <a:cubicBezTo>
                  <a:pt x="415" y="289"/>
                  <a:pt x="414" y="290"/>
                  <a:pt x="414" y="290"/>
                </a:cubicBezTo>
                <a:cubicBezTo>
                  <a:pt x="414" y="291"/>
                  <a:pt x="414" y="292"/>
                  <a:pt x="414" y="291"/>
                </a:cubicBezTo>
                <a:cubicBezTo>
                  <a:pt x="414" y="291"/>
                  <a:pt x="412" y="291"/>
                  <a:pt x="412" y="290"/>
                </a:cubicBezTo>
                <a:cubicBezTo>
                  <a:pt x="412" y="290"/>
                  <a:pt x="411" y="290"/>
                  <a:pt x="410" y="291"/>
                </a:cubicBezTo>
                <a:cubicBezTo>
                  <a:pt x="410" y="290"/>
                  <a:pt x="410" y="289"/>
                  <a:pt x="410" y="289"/>
                </a:cubicBezTo>
                <a:cubicBezTo>
                  <a:pt x="410" y="289"/>
                  <a:pt x="411" y="291"/>
                  <a:pt x="411" y="290"/>
                </a:cubicBezTo>
                <a:cubicBezTo>
                  <a:pt x="411" y="289"/>
                  <a:pt x="410" y="289"/>
                  <a:pt x="410" y="289"/>
                </a:cubicBezTo>
                <a:cubicBezTo>
                  <a:pt x="410" y="289"/>
                  <a:pt x="410" y="288"/>
                  <a:pt x="411" y="288"/>
                </a:cubicBezTo>
                <a:cubicBezTo>
                  <a:pt x="411" y="289"/>
                  <a:pt x="411" y="289"/>
                  <a:pt x="411" y="289"/>
                </a:cubicBezTo>
                <a:cubicBezTo>
                  <a:pt x="411" y="288"/>
                  <a:pt x="411" y="289"/>
                  <a:pt x="411" y="289"/>
                </a:cubicBezTo>
                <a:cubicBezTo>
                  <a:pt x="411" y="288"/>
                  <a:pt x="411" y="287"/>
                  <a:pt x="412" y="287"/>
                </a:cubicBezTo>
                <a:cubicBezTo>
                  <a:pt x="411" y="287"/>
                  <a:pt x="411" y="287"/>
                  <a:pt x="410" y="287"/>
                </a:cubicBezTo>
                <a:cubicBezTo>
                  <a:pt x="410" y="287"/>
                  <a:pt x="411" y="287"/>
                  <a:pt x="411" y="287"/>
                </a:cubicBezTo>
                <a:cubicBezTo>
                  <a:pt x="410" y="287"/>
                  <a:pt x="409" y="286"/>
                  <a:pt x="409" y="286"/>
                </a:cubicBezTo>
                <a:cubicBezTo>
                  <a:pt x="409" y="286"/>
                  <a:pt x="409" y="286"/>
                  <a:pt x="408" y="286"/>
                </a:cubicBezTo>
                <a:cubicBezTo>
                  <a:pt x="408" y="286"/>
                  <a:pt x="408" y="285"/>
                  <a:pt x="407" y="285"/>
                </a:cubicBezTo>
                <a:cubicBezTo>
                  <a:pt x="407" y="287"/>
                  <a:pt x="407" y="286"/>
                  <a:pt x="408" y="287"/>
                </a:cubicBezTo>
                <a:cubicBezTo>
                  <a:pt x="408" y="288"/>
                  <a:pt x="407" y="288"/>
                  <a:pt x="407" y="288"/>
                </a:cubicBezTo>
                <a:cubicBezTo>
                  <a:pt x="407" y="289"/>
                  <a:pt x="408" y="289"/>
                  <a:pt x="407" y="290"/>
                </a:cubicBezTo>
                <a:cubicBezTo>
                  <a:pt x="406" y="288"/>
                  <a:pt x="406" y="287"/>
                  <a:pt x="406" y="286"/>
                </a:cubicBezTo>
                <a:cubicBezTo>
                  <a:pt x="406" y="286"/>
                  <a:pt x="407" y="287"/>
                  <a:pt x="407" y="286"/>
                </a:cubicBezTo>
                <a:cubicBezTo>
                  <a:pt x="406" y="286"/>
                  <a:pt x="407" y="284"/>
                  <a:pt x="406" y="283"/>
                </a:cubicBezTo>
                <a:cubicBezTo>
                  <a:pt x="406" y="282"/>
                  <a:pt x="407" y="282"/>
                  <a:pt x="408" y="282"/>
                </a:cubicBezTo>
                <a:cubicBezTo>
                  <a:pt x="407" y="283"/>
                  <a:pt x="407" y="284"/>
                  <a:pt x="408" y="284"/>
                </a:cubicBezTo>
                <a:cubicBezTo>
                  <a:pt x="408" y="284"/>
                  <a:pt x="408" y="285"/>
                  <a:pt x="409" y="285"/>
                </a:cubicBezTo>
                <a:cubicBezTo>
                  <a:pt x="408" y="283"/>
                  <a:pt x="408" y="281"/>
                  <a:pt x="409" y="279"/>
                </a:cubicBezTo>
                <a:cubicBezTo>
                  <a:pt x="409" y="280"/>
                  <a:pt x="409" y="280"/>
                  <a:pt x="410" y="280"/>
                </a:cubicBezTo>
                <a:cubicBezTo>
                  <a:pt x="409" y="281"/>
                  <a:pt x="409" y="281"/>
                  <a:pt x="408" y="282"/>
                </a:cubicBezTo>
                <a:cubicBezTo>
                  <a:pt x="409" y="282"/>
                  <a:pt x="409" y="281"/>
                  <a:pt x="409" y="282"/>
                </a:cubicBezTo>
                <a:cubicBezTo>
                  <a:pt x="408" y="283"/>
                  <a:pt x="410" y="284"/>
                  <a:pt x="409" y="285"/>
                </a:cubicBezTo>
                <a:cubicBezTo>
                  <a:pt x="410" y="285"/>
                  <a:pt x="411" y="286"/>
                  <a:pt x="411" y="286"/>
                </a:cubicBezTo>
                <a:cubicBezTo>
                  <a:pt x="412" y="287"/>
                  <a:pt x="412" y="288"/>
                  <a:pt x="412" y="289"/>
                </a:cubicBezTo>
                <a:cubicBezTo>
                  <a:pt x="414" y="289"/>
                  <a:pt x="415" y="288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5" y="286"/>
                  <a:pt x="415" y="285"/>
                  <a:pt x="415" y="285"/>
                </a:cubicBezTo>
                <a:cubicBezTo>
                  <a:pt x="414" y="285"/>
                  <a:pt x="414" y="285"/>
                  <a:pt x="414" y="285"/>
                </a:cubicBezTo>
                <a:cubicBezTo>
                  <a:pt x="413" y="286"/>
                  <a:pt x="413" y="286"/>
                  <a:pt x="413" y="287"/>
                </a:cubicBezTo>
                <a:cubicBezTo>
                  <a:pt x="412" y="286"/>
                  <a:pt x="412" y="285"/>
                  <a:pt x="412" y="285"/>
                </a:cubicBezTo>
                <a:cubicBezTo>
                  <a:pt x="412" y="285"/>
                  <a:pt x="411" y="285"/>
                  <a:pt x="411" y="285"/>
                </a:cubicBezTo>
                <a:cubicBezTo>
                  <a:pt x="411" y="285"/>
                  <a:pt x="411" y="285"/>
                  <a:pt x="410" y="284"/>
                </a:cubicBezTo>
                <a:cubicBezTo>
                  <a:pt x="411" y="285"/>
                  <a:pt x="411" y="284"/>
                  <a:pt x="411" y="284"/>
                </a:cubicBezTo>
                <a:cubicBezTo>
                  <a:pt x="413" y="283"/>
                  <a:pt x="410" y="279"/>
                  <a:pt x="413" y="279"/>
                </a:cubicBezTo>
                <a:cubicBezTo>
                  <a:pt x="413" y="280"/>
                  <a:pt x="412" y="280"/>
                  <a:pt x="413" y="281"/>
                </a:cubicBezTo>
                <a:cubicBezTo>
                  <a:pt x="411" y="281"/>
                  <a:pt x="413" y="281"/>
                  <a:pt x="413" y="282"/>
                </a:cubicBezTo>
                <a:cubicBezTo>
                  <a:pt x="413" y="282"/>
                  <a:pt x="412" y="281"/>
                  <a:pt x="412" y="282"/>
                </a:cubicBezTo>
                <a:cubicBezTo>
                  <a:pt x="413" y="282"/>
                  <a:pt x="412" y="283"/>
                  <a:pt x="413" y="283"/>
                </a:cubicBezTo>
                <a:cubicBezTo>
                  <a:pt x="413" y="283"/>
                  <a:pt x="412" y="283"/>
                  <a:pt x="412" y="284"/>
                </a:cubicBezTo>
                <a:cubicBezTo>
                  <a:pt x="414" y="284"/>
                  <a:pt x="413" y="283"/>
                  <a:pt x="413" y="281"/>
                </a:cubicBezTo>
                <a:cubicBezTo>
                  <a:pt x="415" y="281"/>
                  <a:pt x="415" y="281"/>
                  <a:pt x="416" y="282"/>
                </a:cubicBezTo>
                <a:cubicBezTo>
                  <a:pt x="416" y="282"/>
                  <a:pt x="415" y="282"/>
                  <a:pt x="416" y="283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17" y="282"/>
                  <a:pt x="417" y="282"/>
                  <a:pt x="418" y="282"/>
                </a:cubicBezTo>
                <a:cubicBezTo>
                  <a:pt x="417" y="282"/>
                  <a:pt x="418" y="283"/>
                  <a:pt x="418" y="283"/>
                </a:cubicBezTo>
                <a:cubicBezTo>
                  <a:pt x="416" y="283"/>
                  <a:pt x="417" y="285"/>
                  <a:pt x="416" y="285"/>
                </a:cubicBezTo>
                <a:cubicBezTo>
                  <a:pt x="418" y="284"/>
                  <a:pt x="417" y="285"/>
                  <a:pt x="418" y="285"/>
                </a:cubicBezTo>
                <a:cubicBezTo>
                  <a:pt x="418" y="284"/>
                  <a:pt x="418" y="284"/>
                  <a:pt x="418" y="283"/>
                </a:cubicBezTo>
                <a:cubicBezTo>
                  <a:pt x="419" y="283"/>
                  <a:pt x="420" y="281"/>
                  <a:pt x="419" y="281"/>
                </a:cubicBezTo>
                <a:cubicBezTo>
                  <a:pt x="419" y="281"/>
                  <a:pt x="418" y="282"/>
                  <a:pt x="418" y="282"/>
                </a:cubicBezTo>
                <a:cubicBezTo>
                  <a:pt x="418" y="281"/>
                  <a:pt x="418" y="280"/>
                  <a:pt x="419" y="281"/>
                </a:cubicBezTo>
                <a:cubicBezTo>
                  <a:pt x="420" y="281"/>
                  <a:pt x="420" y="282"/>
                  <a:pt x="421" y="281"/>
                </a:cubicBezTo>
                <a:cubicBezTo>
                  <a:pt x="421" y="282"/>
                  <a:pt x="422" y="282"/>
                  <a:pt x="422" y="283"/>
                </a:cubicBezTo>
                <a:cubicBezTo>
                  <a:pt x="421" y="283"/>
                  <a:pt x="421" y="282"/>
                  <a:pt x="420" y="282"/>
                </a:cubicBezTo>
                <a:cubicBezTo>
                  <a:pt x="420" y="283"/>
                  <a:pt x="418" y="283"/>
                  <a:pt x="419" y="284"/>
                </a:cubicBezTo>
                <a:cubicBezTo>
                  <a:pt x="420" y="283"/>
                  <a:pt x="420" y="285"/>
                  <a:pt x="420" y="286"/>
                </a:cubicBezTo>
                <a:cubicBezTo>
                  <a:pt x="421" y="286"/>
                  <a:pt x="421" y="286"/>
                  <a:pt x="422" y="286"/>
                </a:cubicBezTo>
                <a:cubicBezTo>
                  <a:pt x="422" y="285"/>
                  <a:pt x="422" y="285"/>
                  <a:pt x="421" y="285"/>
                </a:cubicBezTo>
                <a:cubicBezTo>
                  <a:pt x="423" y="285"/>
                  <a:pt x="422" y="286"/>
                  <a:pt x="423" y="286"/>
                </a:cubicBezTo>
                <a:cubicBezTo>
                  <a:pt x="423" y="285"/>
                  <a:pt x="422" y="284"/>
                  <a:pt x="421" y="284"/>
                </a:cubicBezTo>
                <a:cubicBezTo>
                  <a:pt x="421" y="284"/>
                  <a:pt x="422" y="283"/>
                  <a:pt x="422" y="283"/>
                </a:cubicBezTo>
                <a:cubicBezTo>
                  <a:pt x="422" y="284"/>
                  <a:pt x="422" y="284"/>
                  <a:pt x="423" y="284"/>
                </a:cubicBezTo>
                <a:cubicBezTo>
                  <a:pt x="423" y="284"/>
                  <a:pt x="423" y="285"/>
                  <a:pt x="423" y="285"/>
                </a:cubicBezTo>
                <a:cubicBezTo>
                  <a:pt x="423" y="284"/>
                  <a:pt x="423" y="284"/>
                  <a:pt x="424" y="284"/>
                </a:cubicBezTo>
                <a:cubicBezTo>
                  <a:pt x="424" y="284"/>
                  <a:pt x="425" y="285"/>
                  <a:pt x="425" y="284"/>
                </a:cubicBezTo>
                <a:cubicBezTo>
                  <a:pt x="425" y="284"/>
                  <a:pt x="425" y="284"/>
                  <a:pt x="424" y="283"/>
                </a:cubicBezTo>
                <a:cubicBezTo>
                  <a:pt x="424" y="283"/>
                  <a:pt x="423" y="283"/>
                  <a:pt x="423" y="283"/>
                </a:cubicBezTo>
                <a:cubicBezTo>
                  <a:pt x="424" y="282"/>
                  <a:pt x="425" y="282"/>
                  <a:pt x="425" y="281"/>
                </a:cubicBezTo>
                <a:cubicBezTo>
                  <a:pt x="423" y="281"/>
                  <a:pt x="424" y="280"/>
                  <a:pt x="423" y="279"/>
                </a:cubicBezTo>
                <a:cubicBezTo>
                  <a:pt x="423" y="279"/>
                  <a:pt x="423" y="279"/>
                  <a:pt x="423" y="279"/>
                </a:cubicBezTo>
                <a:cubicBezTo>
                  <a:pt x="424" y="280"/>
                  <a:pt x="424" y="279"/>
                  <a:pt x="425" y="280"/>
                </a:cubicBezTo>
                <a:cubicBezTo>
                  <a:pt x="424" y="278"/>
                  <a:pt x="425" y="278"/>
                  <a:pt x="424" y="277"/>
                </a:cubicBezTo>
                <a:cubicBezTo>
                  <a:pt x="422" y="278"/>
                  <a:pt x="422" y="276"/>
                  <a:pt x="420" y="277"/>
                </a:cubicBezTo>
                <a:cubicBezTo>
                  <a:pt x="420" y="275"/>
                  <a:pt x="420" y="273"/>
                  <a:pt x="419" y="273"/>
                </a:cubicBezTo>
                <a:cubicBezTo>
                  <a:pt x="420" y="272"/>
                  <a:pt x="419" y="271"/>
                  <a:pt x="420" y="271"/>
                </a:cubicBezTo>
                <a:cubicBezTo>
                  <a:pt x="420" y="272"/>
                  <a:pt x="421" y="272"/>
                  <a:pt x="420" y="273"/>
                </a:cubicBezTo>
                <a:cubicBezTo>
                  <a:pt x="421" y="273"/>
                  <a:pt x="421" y="272"/>
                  <a:pt x="421" y="272"/>
                </a:cubicBezTo>
                <a:cubicBezTo>
                  <a:pt x="421" y="273"/>
                  <a:pt x="422" y="273"/>
                  <a:pt x="422" y="274"/>
                </a:cubicBezTo>
                <a:cubicBezTo>
                  <a:pt x="424" y="274"/>
                  <a:pt x="424" y="277"/>
                  <a:pt x="425" y="278"/>
                </a:cubicBezTo>
                <a:cubicBezTo>
                  <a:pt x="426" y="278"/>
                  <a:pt x="428" y="278"/>
                  <a:pt x="428" y="280"/>
                </a:cubicBezTo>
                <a:cubicBezTo>
                  <a:pt x="428" y="281"/>
                  <a:pt x="427" y="281"/>
                  <a:pt x="427" y="281"/>
                </a:cubicBezTo>
                <a:cubicBezTo>
                  <a:pt x="426" y="280"/>
                  <a:pt x="426" y="279"/>
                  <a:pt x="425" y="278"/>
                </a:cubicBezTo>
                <a:cubicBezTo>
                  <a:pt x="426" y="280"/>
                  <a:pt x="425" y="279"/>
                  <a:pt x="426" y="280"/>
                </a:cubicBezTo>
                <a:cubicBezTo>
                  <a:pt x="425" y="280"/>
                  <a:pt x="425" y="281"/>
                  <a:pt x="426" y="281"/>
                </a:cubicBezTo>
                <a:cubicBezTo>
                  <a:pt x="426" y="281"/>
                  <a:pt x="425" y="281"/>
                  <a:pt x="426" y="280"/>
                </a:cubicBezTo>
                <a:cubicBezTo>
                  <a:pt x="426" y="281"/>
                  <a:pt x="426" y="281"/>
                  <a:pt x="426" y="281"/>
                </a:cubicBezTo>
                <a:cubicBezTo>
                  <a:pt x="427" y="281"/>
                  <a:pt x="427" y="281"/>
                  <a:pt x="428" y="281"/>
                </a:cubicBezTo>
                <a:cubicBezTo>
                  <a:pt x="428" y="283"/>
                  <a:pt x="427" y="282"/>
                  <a:pt x="427" y="283"/>
                </a:cubicBezTo>
                <a:cubicBezTo>
                  <a:pt x="427" y="282"/>
                  <a:pt x="426" y="284"/>
                  <a:pt x="426" y="284"/>
                </a:cubicBezTo>
                <a:cubicBezTo>
                  <a:pt x="426" y="284"/>
                  <a:pt x="425" y="285"/>
                  <a:pt x="426" y="286"/>
                </a:cubicBezTo>
                <a:cubicBezTo>
                  <a:pt x="425" y="285"/>
                  <a:pt x="425" y="285"/>
                  <a:pt x="425" y="286"/>
                </a:cubicBezTo>
                <a:cubicBezTo>
                  <a:pt x="424" y="286"/>
                  <a:pt x="424" y="284"/>
                  <a:pt x="424" y="285"/>
                </a:cubicBezTo>
                <a:cubicBezTo>
                  <a:pt x="424" y="285"/>
                  <a:pt x="423" y="285"/>
                  <a:pt x="424" y="286"/>
                </a:cubicBezTo>
                <a:cubicBezTo>
                  <a:pt x="424" y="287"/>
                  <a:pt x="424" y="286"/>
                  <a:pt x="425" y="286"/>
                </a:cubicBezTo>
                <a:cubicBezTo>
                  <a:pt x="427" y="287"/>
                  <a:pt x="427" y="288"/>
                  <a:pt x="428" y="289"/>
                </a:cubicBezTo>
                <a:cubicBezTo>
                  <a:pt x="428" y="287"/>
                  <a:pt x="429" y="287"/>
                  <a:pt x="429" y="286"/>
                </a:cubicBezTo>
                <a:cubicBezTo>
                  <a:pt x="428" y="287"/>
                  <a:pt x="428" y="287"/>
                  <a:pt x="427" y="288"/>
                </a:cubicBezTo>
                <a:cubicBezTo>
                  <a:pt x="427" y="287"/>
                  <a:pt x="426" y="287"/>
                  <a:pt x="426" y="286"/>
                </a:cubicBezTo>
                <a:cubicBezTo>
                  <a:pt x="427" y="286"/>
                  <a:pt x="427" y="285"/>
                  <a:pt x="429" y="286"/>
                </a:cubicBezTo>
                <a:cubicBezTo>
                  <a:pt x="428" y="285"/>
                  <a:pt x="429" y="285"/>
                  <a:pt x="429" y="285"/>
                </a:cubicBezTo>
                <a:cubicBezTo>
                  <a:pt x="429" y="285"/>
                  <a:pt x="429" y="284"/>
                  <a:pt x="428" y="284"/>
                </a:cubicBezTo>
                <a:cubicBezTo>
                  <a:pt x="429" y="284"/>
                  <a:pt x="429" y="285"/>
                  <a:pt x="430" y="285"/>
                </a:cubicBezTo>
                <a:cubicBezTo>
                  <a:pt x="429" y="284"/>
                  <a:pt x="430" y="281"/>
                  <a:pt x="428" y="281"/>
                </a:cubicBezTo>
                <a:cubicBezTo>
                  <a:pt x="429" y="281"/>
                  <a:pt x="428" y="279"/>
                  <a:pt x="429" y="279"/>
                </a:cubicBezTo>
                <a:cubicBezTo>
                  <a:pt x="430" y="280"/>
                  <a:pt x="431" y="282"/>
                  <a:pt x="431" y="280"/>
                </a:cubicBezTo>
                <a:cubicBezTo>
                  <a:pt x="430" y="280"/>
                  <a:pt x="430" y="280"/>
                  <a:pt x="429" y="279"/>
                </a:cubicBezTo>
                <a:cubicBezTo>
                  <a:pt x="430" y="279"/>
                  <a:pt x="429" y="278"/>
                  <a:pt x="429" y="277"/>
                </a:cubicBezTo>
                <a:cubicBezTo>
                  <a:pt x="428" y="277"/>
                  <a:pt x="429" y="276"/>
                  <a:pt x="428" y="277"/>
                </a:cubicBezTo>
                <a:cubicBezTo>
                  <a:pt x="427" y="274"/>
                  <a:pt x="425" y="272"/>
                  <a:pt x="423" y="273"/>
                </a:cubicBezTo>
                <a:cubicBezTo>
                  <a:pt x="423" y="272"/>
                  <a:pt x="425" y="273"/>
                  <a:pt x="426" y="272"/>
                </a:cubicBezTo>
                <a:cubicBezTo>
                  <a:pt x="424" y="272"/>
                  <a:pt x="426" y="271"/>
                  <a:pt x="424" y="270"/>
                </a:cubicBezTo>
                <a:cubicBezTo>
                  <a:pt x="424" y="271"/>
                  <a:pt x="422" y="271"/>
                  <a:pt x="422" y="271"/>
                </a:cubicBezTo>
                <a:cubicBezTo>
                  <a:pt x="424" y="270"/>
                  <a:pt x="424" y="268"/>
                  <a:pt x="422" y="266"/>
                </a:cubicBezTo>
                <a:cubicBezTo>
                  <a:pt x="422" y="267"/>
                  <a:pt x="422" y="268"/>
                  <a:pt x="422" y="268"/>
                </a:cubicBezTo>
                <a:cubicBezTo>
                  <a:pt x="421" y="268"/>
                  <a:pt x="421" y="269"/>
                  <a:pt x="421" y="269"/>
                </a:cubicBezTo>
                <a:cubicBezTo>
                  <a:pt x="421" y="267"/>
                  <a:pt x="420" y="267"/>
                  <a:pt x="419" y="266"/>
                </a:cubicBezTo>
                <a:cubicBezTo>
                  <a:pt x="421" y="267"/>
                  <a:pt x="420" y="264"/>
                  <a:pt x="421" y="265"/>
                </a:cubicBezTo>
                <a:cubicBezTo>
                  <a:pt x="421" y="265"/>
                  <a:pt x="420" y="266"/>
                  <a:pt x="421" y="266"/>
                </a:cubicBezTo>
                <a:cubicBezTo>
                  <a:pt x="421" y="265"/>
                  <a:pt x="422" y="266"/>
                  <a:pt x="422" y="266"/>
                </a:cubicBezTo>
                <a:cubicBezTo>
                  <a:pt x="422" y="265"/>
                  <a:pt x="420" y="265"/>
                  <a:pt x="420" y="264"/>
                </a:cubicBezTo>
                <a:cubicBezTo>
                  <a:pt x="420" y="263"/>
                  <a:pt x="421" y="263"/>
                  <a:pt x="420" y="262"/>
                </a:cubicBezTo>
                <a:cubicBezTo>
                  <a:pt x="419" y="262"/>
                  <a:pt x="420" y="263"/>
                  <a:pt x="419" y="263"/>
                </a:cubicBezTo>
                <a:cubicBezTo>
                  <a:pt x="419" y="263"/>
                  <a:pt x="418" y="263"/>
                  <a:pt x="418" y="263"/>
                </a:cubicBezTo>
                <a:cubicBezTo>
                  <a:pt x="419" y="262"/>
                  <a:pt x="417" y="262"/>
                  <a:pt x="417" y="261"/>
                </a:cubicBezTo>
                <a:cubicBezTo>
                  <a:pt x="415" y="262"/>
                  <a:pt x="417" y="262"/>
                  <a:pt x="416" y="264"/>
                </a:cubicBezTo>
                <a:cubicBezTo>
                  <a:pt x="417" y="262"/>
                  <a:pt x="415" y="264"/>
                  <a:pt x="415" y="262"/>
                </a:cubicBezTo>
                <a:cubicBezTo>
                  <a:pt x="415" y="262"/>
                  <a:pt x="415" y="263"/>
                  <a:pt x="416" y="263"/>
                </a:cubicBezTo>
                <a:cubicBezTo>
                  <a:pt x="415" y="261"/>
                  <a:pt x="416" y="262"/>
                  <a:pt x="416" y="261"/>
                </a:cubicBezTo>
                <a:cubicBezTo>
                  <a:pt x="415" y="260"/>
                  <a:pt x="415" y="261"/>
                  <a:pt x="415" y="261"/>
                </a:cubicBezTo>
                <a:cubicBezTo>
                  <a:pt x="416" y="260"/>
                  <a:pt x="418" y="259"/>
                  <a:pt x="417" y="258"/>
                </a:cubicBezTo>
                <a:cubicBezTo>
                  <a:pt x="418" y="258"/>
                  <a:pt x="418" y="260"/>
                  <a:pt x="419" y="260"/>
                </a:cubicBezTo>
                <a:cubicBezTo>
                  <a:pt x="418" y="258"/>
                  <a:pt x="417" y="255"/>
                  <a:pt x="416" y="256"/>
                </a:cubicBezTo>
                <a:cubicBezTo>
                  <a:pt x="416" y="253"/>
                  <a:pt x="416" y="253"/>
                  <a:pt x="416" y="253"/>
                </a:cubicBezTo>
                <a:cubicBezTo>
                  <a:pt x="415" y="253"/>
                  <a:pt x="415" y="254"/>
                  <a:pt x="415" y="254"/>
                </a:cubicBezTo>
                <a:cubicBezTo>
                  <a:pt x="415" y="255"/>
                  <a:pt x="416" y="254"/>
                  <a:pt x="416" y="255"/>
                </a:cubicBezTo>
                <a:cubicBezTo>
                  <a:pt x="415" y="255"/>
                  <a:pt x="415" y="256"/>
                  <a:pt x="415" y="256"/>
                </a:cubicBezTo>
                <a:cubicBezTo>
                  <a:pt x="414" y="257"/>
                  <a:pt x="415" y="257"/>
                  <a:pt x="415" y="257"/>
                </a:cubicBezTo>
                <a:cubicBezTo>
                  <a:pt x="415" y="257"/>
                  <a:pt x="414" y="257"/>
                  <a:pt x="414" y="257"/>
                </a:cubicBezTo>
                <a:cubicBezTo>
                  <a:pt x="414" y="257"/>
                  <a:pt x="415" y="257"/>
                  <a:pt x="414" y="257"/>
                </a:cubicBezTo>
                <a:cubicBezTo>
                  <a:pt x="414" y="257"/>
                  <a:pt x="413" y="257"/>
                  <a:pt x="413" y="257"/>
                </a:cubicBezTo>
                <a:cubicBezTo>
                  <a:pt x="413" y="257"/>
                  <a:pt x="414" y="256"/>
                  <a:pt x="414" y="255"/>
                </a:cubicBezTo>
                <a:cubicBezTo>
                  <a:pt x="414" y="255"/>
                  <a:pt x="415" y="255"/>
                  <a:pt x="415" y="255"/>
                </a:cubicBezTo>
                <a:cubicBezTo>
                  <a:pt x="415" y="254"/>
                  <a:pt x="414" y="255"/>
                  <a:pt x="413" y="255"/>
                </a:cubicBezTo>
                <a:cubicBezTo>
                  <a:pt x="413" y="253"/>
                  <a:pt x="415" y="254"/>
                  <a:pt x="416" y="253"/>
                </a:cubicBezTo>
                <a:cubicBezTo>
                  <a:pt x="414" y="253"/>
                  <a:pt x="414" y="253"/>
                  <a:pt x="412" y="254"/>
                </a:cubicBezTo>
                <a:cubicBezTo>
                  <a:pt x="413" y="254"/>
                  <a:pt x="413" y="253"/>
                  <a:pt x="413" y="254"/>
                </a:cubicBezTo>
                <a:cubicBezTo>
                  <a:pt x="413" y="254"/>
                  <a:pt x="413" y="254"/>
                  <a:pt x="413" y="254"/>
                </a:cubicBezTo>
                <a:cubicBezTo>
                  <a:pt x="412" y="253"/>
                  <a:pt x="411" y="254"/>
                  <a:pt x="411" y="253"/>
                </a:cubicBezTo>
                <a:cubicBezTo>
                  <a:pt x="411" y="253"/>
                  <a:pt x="413" y="253"/>
                  <a:pt x="413" y="253"/>
                </a:cubicBezTo>
                <a:cubicBezTo>
                  <a:pt x="412" y="252"/>
                  <a:pt x="411" y="252"/>
                  <a:pt x="411" y="252"/>
                </a:cubicBezTo>
                <a:cubicBezTo>
                  <a:pt x="411" y="251"/>
                  <a:pt x="410" y="250"/>
                  <a:pt x="412" y="249"/>
                </a:cubicBezTo>
                <a:cubicBezTo>
                  <a:pt x="412" y="250"/>
                  <a:pt x="412" y="250"/>
                  <a:pt x="412" y="250"/>
                </a:cubicBezTo>
                <a:cubicBezTo>
                  <a:pt x="413" y="250"/>
                  <a:pt x="412" y="249"/>
                  <a:pt x="413" y="249"/>
                </a:cubicBezTo>
                <a:cubicBezTo>
                  <a:pt x="412" y="249"/>
                  <a:pt x="412" y="249"/>
                  <a:pt x="412" y="248"/>
                </a:cubicBezTo>
                <a:cubicBezTo>
                  <a:pt x="413" y="249"/>
                  <a:pt x="413" y="248"/>
                  <a:pt x="414" y="247"/>
                </a:cubicBezTo>
                <a:cubicBezTo>
                  <a:pt x="414" y="247"/>
                  <a:pt x="413" y="247"/>
                  <a:pt x="413" y="247"/>
                </a:cubicBezTo>
                <a:cubicBezTo>
                  <a:pt x="413" y="247"/>
                  <a:pt x="413" y="247"/>
                  <a:pt x="413" y="247"/>
                </a:cubicBezTo>
                <a:cubicBezTo>
                  <a:pt x="413" y="247"/>
                  <a:pt x="412" y="248"/>
                  <a:pt x="412" y="248"/>
                </a:cubicBezTo>
                <a:cubicBezTo>
                  <a:pt x="412" y="247"/>
                  <a:pt x="412" y="246"/>
                  <a:pt x="412" y="245"/>
                </a:cubicBezTo>
                <a:cubicBezTo>
                  <a:pt x="411" y="244"/>
                  <a:pt x="410" y="243"/>
                  <a:pt x="410" y="240"/>
                </a:cubicBezTo>
                <a:cubicBezTo>
                  <a:pt x="409" y="239"/>
                  <a:pt x="408" y="238"/>
                  <a:pt x="408" y="236"/>
                </a:cubicBezTo>
                <a:cubicBezTo>
                  <a:pt x="407" y="236"/>
                  <a:pt x="407" y="236"/>
                  <a:pt x="406" y="235"/>
                </a:cubicBezTo>
                <a:cubicBezTo>
                  <a:pt x="407" y="235"/>
                  <a:pt x="407" y="235"/>
                  <a:pt x="407" y="235"/>
                </a:cubicBezTo>
                <a:cubicBezTo>
                  <a:pt x="407" y="234"/>
                  <a:pt x="407" y="234"/>
                  <a:pt x="407" y="234"/>
                </a:cubicBezTo>
                <a:cubicBezTo>
                  <a:pt x="406" y="234"/>
                  <a:pt x="406" y="232"/>
                  <a:pt x="405" y="231"/>
                </a:cubicBezTo>
                <a:cubicBezTo>
                  <a:pt x="404" y="231"/>
                  <a:pt x="404" y="232"/>
                  <a:pt x="404" y="232"/>
                </a:cubicBezTo>
                <a:cubicBezTo>
                  <a:pt x="404" y="231"/>
                  <a:pt x="405" y="231"/>
                  <a:pt x="404" y="230"/>
                </a:cubicBezTo>
                <a:cubicBezTo>
                  <a:pt x="404" y="230"/>
                  <a:pt x="404" y="231"/>
                  <a:pt x="404" y="230"/>
                </a:cubicBezTo>
                <a:cubicBezTo>
                  <a:pt x="404" y="229"/>
                  <a:pt x="402" y="228"/>
                  <a:pt x="402" y="228"/>
                </a:cubicBezTo>
                <a:cubicBezTo>
                  <a:pt x="402" y="228"/>
                  <a:pt x="402" y="227"/>
                  <a:pt x="402" y="226"/>
                </a:cubicBezTo>
                <a:cubicBezTo>
                  <a:pt x="403" y="226"/>
                  <a:pt x="403" y="226"/>
                  <a:pt x="403" y="226"/>
                </a:cubicBezTo>
                <a:cubicBezTo>
                  <a:pt x="402" y="226"/>
                  <a:pt x="402" y="226"/>
                  <a:pt x="401" y="226"/>
                </a:cubicBezTo>
                <a:cubicBezTo>
                  <a:pt x="401" y="225"/>
                  <a:pt x="402" y="225"/>
                  <a:pt x="403" y="224"/>
                </a:cubicBezTo>
                <a:cubicBezTo>
                  <a:pt x="401" y="224"/>
                  <a:pt x="401" y="221"/>
                  <a:pt x="400" y="221"/>
                </a:cubicBezTo>
                <a:cubicBezTo>
                  <a:pt x="399" y="221"/>
                  <a:pt x="400" y="222"/>
                  <a:pt x="398" y="222"/>
                </a:cubicBezTo>
                <a:cubicBezTo>
                  <a:pt x="398" y="220"/>
                  <a:pt x="398" y="219"/>
                  <a:pt x="398" y="218"/>
                </a:cubicBezTo>
                <a:cubicBezTo>
                  <a:pt x="399" y="218"/>
                  <a:pt x="399" y="217"/>
                  <a:pt x="399" y="216"/>
                </a:cubicBezTo>
                <a:cubicBezTo>
                  <a:pt x="397" y="215"/>
                  <a:pt x="397" y="214"/>
                  <a:pt x="396" y="213"/>
                </a:cubicBezTo>
                <a:cubicBezTo>
                  <a:pt x="396" y="214"/>
                  <a:pt x="395" y="213"/>
                  <a:pt x="395" y="213"/>
                </a:cubicBezTo>
                <a:cubicBezTo>
                  <a:pt x="395" y="213"/>
                  <a:pt x="394" y="214"/>
                  <a:pt x="394" y="214"/>
                </a:cubicBezTo>
                <a:cubicBezTo>
                  <a:pt x="394" y="213"/>
                  <a:pt x="394" y="213"/>
                  <a:pt x="395" y="213"/>
                </a:cubicBezTo>
                <a:cubicBezTo>
                  <a:pt x="395" y="213"/>
                  <a:pt x="394" y="213"/>
                  <a:pt x="395" y="213"/>
                </a:cubicBezTo>
                <a:cubicBezTo>
                  <a:pt x="395" y="213"/>
                  <a:pt x="395" y="212"/>
                  <a:pt x="395" y="213"/>
                </a:cubicBezTo>
                <a:cubicBezTo>
                  <a:pt x="395" y="213"/>
                  <a:pt x="395" y="213"/>
                  <a:pt x="395" y="213"/>
                </a:cubicBezTo>
                <a:cubicBezTo>
                  <a:pt x="396" y="213"/>
                  <a:pt x="396" y="212"/>
                  <a:pt x="396" y="212"/>
                </a:cubicBezTo>
                <a:cubicBezTo>
                  <a:pt x="394" y="212"/>
                  <a:pt x="396" y="209"/>
                  <a:pt x="394" y="209"/>
                </a:cubicBezTo>
                <a:cubicBezTo>
                  <a:pt x="394" y="205"/>
                  <a:pt x="390" y="202"/>
                  <a:pt x="389" y="198"/>
                </a:cubicBezTo>
                <a:cubicBezTo>
                  <a:pt x="390" y="196"/>
                  <a:pt x="392" y="198"/>
                  <a:pt x="394" y="196"/>
                </a:cubicBezTo>
                <a:cubicBezTo>
                  <a:pt x="392" y="196"/>
                  <a:pt x="392" y="196"/>
                  <a:pt x="392" y="196"/>
                </a:cubicBezTo>
                <a:cubicBezTo>
                  <a:pt x="392" y="196"/>
                  <a:pt x="389" y="197"/>
                  <a:pt x="389" y="197"/>
                </a:cubicBezTo>
                <a:cubicBezTo>
                  <a:pt x="387" y="197"/>
                  <a:pt x="385" y="191"/>
                  <a:pt x="384" y="190"/>
                </a:cubicBezTo>
                <a:cubicBezTo>
                  <a:pt x="383" y="189"/>
                  <a:pt x="383" y="189"/>
                  <a:pt x="383" y="188"/>
                </a:cubicBezTo>
                <a:cubicBezTo>
                  <a:pt x="382" y="187"/>
                  <a:pt x="382" y="186"/>
                  <a:pt x="382" y="185"/>
                </a:cubicBezTo>
                <a:cubicBezTo>
                  <a:pt x="382" y="185"/>
                  <a:pt x="381" y="185"/>
                  <a:pt x="381" y="185"/>
                </a:cubicBezTo>
                <a:cubicBezTo>
                  <a:pt x="380" y="183"/>
                  <a:pt x="379" y="181"/>
                  <a:pt x="378" y="178"/>
                </a:cubicBezTo>
                <a:cubicBezTo>
                  <a:pt x="375" y="174"/>
                  <a:pt x="372" y="170"/>
                  <a:pt x="369" y="167"/>
                </a:cubicBezTo>
                <a:cubicBezTo>
                  <a:pt x="368" y="165"/>
                  <a:pt x="367" y="162"/>
                  <a:pt x="364" y="163"/>
                </a:cubicBezTo>
                <a:cubicBezTo>
                  <a:pt x="362" y="168"/>
                  <a:pt x="360" y="161"/>
                  <a:pt x="356" y="160"/>
                </a:cubicBezTo>
                <a:cubicBezTo>
                  <a:pt x="355" y="159"/>
                  <a:pt x="353" y="160"/>
                  <a:pt x="352" y="159"/>
                </a:cubicBezTo>
                <a:cubicBezTo>
                  <a:pt x="351" y="159"/>
                  <a:pt x="351" y="157"/>
                  <a:pt x="349" y="158"/>
                </a:cubicBezTo>
                <a:cubicBezTo>
                  <a:pt x="347" y="157"/>
                  <a:pt x="345" y="155"/>
                  <a:pt x="342" y="156"/>
                </a:cubicBezTo>
                <a:cubicBezTo>
                  <a:pt x="340" y="157"/>
                  <a:pt x="341" y="163"/>
                  <a:pt x="338" y="161"/>
                </a:cubicBezTo>
                <a:cubicBezTo>
                  <a:pt x="338" y="161"/>
                  <a:pt x="338" y="160"/>
                  <a:pt x="337" y="160"/>
                </a:cubicBezTo>
                <a:cubicBezTo>
                  <a:pt x="337" y="161"/>
                  <a:pt x="338" y="161"/>
                  <a:pt x="338" y="162"/>
                </a:cubicBezTo>
                <a:cubicBezTo>
                  <a:pt x="335" y="162"/>
                  <a:pt x="335" y="162"/>
                  <a:pt x="333" y="162"/>
                </a:cubicBezTo>
                <a:cubicBezTo>
                  <a:pt x="333" y="161"/>
                  <a:pt x="333" y="160"/>
                  <a:pt x="332" y="161"/>
                </a:cubicBezTo>
                <a:cubicBezTo>
                  <a:pt x="333" y="163"/>
                  <a:pt x="331" y="162"/>
                  <a:pt x="331" y="162"/>
                </a:cubicBezTo>
                <a:cubicBezTo>
                  <a:pt x="330" y="162"/>
                  <a:pt x="330" y="163"/>
                  <a:pt x="330" y="163"/>
                </a:cubicBezTo>
                <a:cubicBezTo>
                  <a:pt x="328" y="163"/>
                  <a:pt x="326" y="162"/>
                  <a:pt x="324" y="161"/>
                </a:cubicBezTo>
                <a:cubicBezTo>
                  <a:pt x="323" y="161"/>
                  <a:pt x="322" y="161"/>
                  <a:pt x="321" y="161"/>
                </a:cubicBezTo>
                <a:cubicBezTo>
                  <a:pt x="320" y="161"/>
                  <a:pt x="320" y="161"/>
                  <a:pt x="319" y="161"/>
                </a:cubicBezTo>
                <a:cubicBezTo>
                  <a:pt x="319" y="161"/>
                  <a:pt x="319" y="161"/>
                  <a:pt x="319" y="161"/>
                </a:cubicBezTo>
                <a:cubicBezTo>
                  <a:pt x="317" y="160"/>
                  <a:pt x="319" y="158"/>
                  <a:pt x="317" y="158"/>
                </a:cubicBezTo>
                <a:cubicBezTo>
                  <a:pt x="318" y="158"/>
                  <a:pt x="318" y="160"/>
                  <a:pt x="317" y="160"/>
                </a:cubicBezTo>
                <a:cubicBezTo>
                  <a:pt x="315" y="159"/>
                  <a:pt x="314" y="160"/>
                  <a:pt x="313" y="157"/>
                </a:cubicBezTo>
                <a:cubicBezTo>
                  <a:pt x="312" y="157"/>
                  <a:pt x="312" y="158"/>
                  <a:pt x="312" y="159"/>
                </a:cubicBezTo>
                <a:cubicBezTo>
                  <a:pt x="308" y="158"/>
                  <a:pt x="304" y="156"/>
                  <a:pt x="301" y="156"/>
                </a:cubicBezTo>
                <a:cubicBezTo>
                  <a:pt x="300" y="156"/>
                  <a:pt x="299" y="155"/>
                  <a:pt x="299" y="155"/>
                </a:cubicBezTo>
                <a:cubicBezTo>
                  <a:pt x="297" y="156"/>
                  <a:pt x="292" y="153"/>
                  <a:pt x="291" y="156"/>
                </a:cubicBezTo>
                <a:cubicBezTo>
                  <a:pt x="289" y="156"/>
                  <a:pt x="289" y="157"/>
                  <a:pt x="288" y="157"/>
                </a:cubicBezTo>
                <a:cubicBezTo>
                  <a:pt x="285" y="158"/>
                  <a:pt x="282" y="156"/>
                  <a:pt x="280" y="157"/>
                </a:cubicBezTo>
                <a:cubicBezTo>
                  <a:pt x="280" y="156"/>
                  <a:pt x="280" y="156"/>
                  <a:pt x="280" y="156"/>
                </a:cubicBezTo>
                <a:cubicBezTo>
                  <a:pt x="278" y="157"/>
                  <a:pt x="279" y="159"/>
                  <a:pt x="276" y="159"/>
                </a:cubicBezTo>
                <a:cubicBezTo>
                  <a:pt x="276" y="157"/>
                  <a:pt x="274" y="157"/>
                  <a:pt x="273" y="155"/>
                </a:cubicBezTo>
                <a:cubicBezTo>
                  <a:pt x="271" y="151"/>
                  <a:pt x="270" y="147"/>
                  <a:pt x="267" y="145"/>
                </a:cubicBezTo>
                <a:cubicBezTo>
                  <a:pt x="267" y="145"/>
                  <a:pt x="266" y="145"/>
                  <a:pt x="266" y="145"/>
                </a:cubicBezTo>
                <a:cubicBezTo>
                  <a:pt x="265" y="144"/>
                  <a:pt x="266" y="144"/>
                  <a:pt x="265" y="144"/>
                </a:cubicBezTo>
                <a:cubicBezTo>
                  <a:pt x="265" y="143"/>
                  <a:pt x="265" y="144"/>
                  <a:pt x="265" y="143"/>
                </a:cubicBezTo>
                <a:cubicBezTo>
                  <a:pt x="264" y="142"/>
                  <a:pt x="264" y="143"/>
                  <a:pt x="263" y="143"/>
                </a:cubicBezTo>
                <a:cubicBezTo>
                  <a:pt x="261" y="142"/>
                  <a:pt x="263" y="140"/>
                  <a:pt x="262" y="139"/>
                </a:cubicBezTo>
                <a:cubicBezTo>
                  <a:pt x="261" y="137"/>
                  <a:pt x="258" y="136"/>
                  <a:pt x="258" y="133"/>
                </a:cubicBezTo>
                <a:cubicBezTo>
                  <a:pt x="257" y="134"/>
                  <a:pt x="257" y="135"/>
                  <a:pt x="256" y="134"/>
                </a:cubicBezTo>
                <a:cubicBezTo>
                  <a:pt x="257" y="130"/>
                  <a:pt x="253" y="126"/>
                  <a:pt x="253" y="122"/>
                </a:cubicBezTo>
                <a:cubicBezTo>
                  <a:pt x="251" y="119"/>
                  <a:pt x="247" y="117"/>
                  <a:pt x="248" y="113"/>
                </a:cubicBezTo>
                <a:cubicBezTo>
                  <a:pt x="248" y="113"/>
                  <a:pt x="248" y="113"/>
                  <a:pt x="249" y="113"/>
                </a:cubicBezTo>
                <a:cubicBezTo>
                  <a:pt x="249" y="113"/>
                  <a:pt x="249" y="112"/>
                  <a:pt x="249" y="112"/>
                </a:cubicBezTo>
                <a:cubicBezTo>
                  <a:pt x="250" y="112"/>
                  <a:pt x="250" y="113"/>
                  <a:pt x="251" y="113"/>
                </a:cubicBezTo>
                <a:cubicBezTo>
                  <a:pt x="252" y="112"/>
                  <a:pt x="253" y="111"/>
                  <a:pt x="252" y="109"/>
                </a:cubicBezTo>
                <a:cubicBezTo>
                  <a:pt x="253" y="108"/>
                  <a:pt x="254" y="108"/>
                  <a:pt x="254" y="108"/>
                </a:cubicBezTo>
                <a:cubicBezTo>
                  <a:pt x="254" y="106"/>
                  <a:pt x="254" y="105"/>
                  <a:pt x="254" y="104"/>
                </a:cubicBezTo>
                <a:cubicBezTo>
                  <a:pt x="255" y="103"/>
                  <a:pt x="257" y="100"/>
                  <a:pt x="256" y="99"/>
                </a:cubicBezTo>
                <a:cubicBezTo>
                  <a:pt x="256" y="99"/>
                  <a:pt x="255" y="100"/>
                  <a:pt x="255" y="100"/>
                </a:cubicBezTo>
                <a:cubicBezTo>
                  <a:pt x="255" y="99"/>
                  <a:pt x="256" y="98"/>
                  <a:pt x="256" y="97"/>
                </a:cubicBezTo>
                <a:cubicBezTo>
                  <a:pt x="256" y="98"/>
                  <a:pt x="256" y="98"/>
                  <a:pt x="257" y="97"/>
                </a:cubicBezTo>
                <a:cubicBezTo>
                  <a:pt x="255" y="95"/>
                  <a:pt x="257" y="95"/>
                  <a:pt x="256" y="92"/>
                </a:cubicBezTo>
                <a:cubicBezTo>
                  <a:pt x="255" y="92"/>
                  <a:pt x="255" y="91"/>
                  <a:pt x="254" y="91"/>
                </a:cubicBezTo>
                <a:cubicBezTo>
                  <a:pt x="254" y="91"/>
                  <a:pt x="255" y="91"/>
                  <a:pt x="255" y="91"/>
                </a:cubicBezTo>
                <a:cubicBezTo>
                  <a:pt x="252" y="88"/>
                  <a:pt x="251" y="83"/>
                  <a:pt x="249" y="82"/>
                </a:cubicBezTo>
                <a:cubicBezTo>
                  <a:pt x="248" y="81"/>
                  <a:pt x="245" y="80"/>
                  <a:pt x="244" y="79"/>
                </a:cubicBezTo>
                <a:cubicBezTo>
                  <a:pt x="244" y="79"/>
                  <a:pt x="243" y="79"/>
                  <a:pt x="243" y="79"/>
                </a:cubicBezTo>
                <a:cubicBezTo>
                  <a:pt x="242" y="79"/>
                  <a:pt x="242" y="78"/>
                  <a:pt x="241" y="78"/>
                </a:cubicBezTo>
                <a:cubicBezTo>
                  <a:pt x="239" y="79"/>
                  <a:pt x="235" y="77"/>
                  <a:pt x="233" y="78"/>
                </a:cubicBezTo>
                <a:cubicBezTo>
                  <a:pt x="233" y="77"/>
                  <a:pt x="233" y="77"/>
                  <a:pt x="232" y="77"/>
                </a:cubicBezTo>
                <a:cubicBezTo>
                  <a:pt x="232" y="79"/>
                  <a:pt x="230" y="79"/>
                  <a:pt x="228" y="79"/>
                </a:cubicBezTo>
                <a:cubicBezTo>
                  <a:pt x="228" y="80"/>
                  <a:pt x="227" y="80"/>
                  <a:pt x="227" y="81"/>
                </a:cubicBezTo>
                <a:cubicBezTo>
                  <a:pt x="225" y="82"/>
                  <a:pt x="223" y="85"/>
                  <a:pt x="223" y="84"/>
                </a:cubicBezTo>
                <a:cubicBezTo>
                  <a:pt x="223" y="85"/>
                  <a:pt x="223" y="85"/>
                  <a:pt x="223" y="86"/>
                </a:cubicBezTo>
                <a:cubicBezTo>
                  <a:pt x="219" y="87"/>
                  <a:pt x="221" y="94"/>
                  <a:pt x="218" y="96"/>
                </a:cubicBezTo>
                <a:cubicBezTo>
                  <a:pt x="218" y="97"/>
                  <a:pt x="218" y="99"/>
                  <a:pt x="219" y="99"/>
                </a:cubicBezTo>
                <a:cubicBezTo>
                  <a:pt x="219" y="100"/>
                  <a:pt x="218" y="103"/>
                  <a:pt x="219" y="102"/>
                </a:cubicBezTo>
                <a:cubicBezTo>
                  <a:pt x="219" y="102"/>
                  <a:pt x="219" y="103"/>
                  <a:pt x="219" y="103"/>
                </a:cubicBezTo>
                <a:cubicBezTo>
                  <a:pt x="219" y="102"/>
                  <a:pt x="219" y="103"/>
                  <a:pt x="218" y="103"/>
                </a:cubicBezTo>
                <a:cubicBezTo>
                  <a:pt x="218" y="105"/>
                  <a:pt x="219" y="108"/>
                  <a:pt x="222" y="106"/>
                </a:cubicBezTo>
                <a:cubicBezTo>
                  <a:pt x="224" y="107"/>
                  <a:pt x="223" y="111"/>
                  <a:pt x="225" y="112"/>
                </a:cubicBezTo>
                <a:cubicBezTo>
                  <a:pt x="225" y="115"/>
                  <a:pt x="220" y="114"/>
                  <a:pt x="220" y="118"/>
                </a:cubicBezTo>
                <a:cubicBezTo>
                  <a:pt x="219" y="118"/>
                  <a:pt x="219" y="119"/>
                  <a:pt x="218" y="118"/>
                </a:cubicBezTo>
                <a:cubicBezTo>
                  <a:pt x="218" y="120"/>
                  <a:pt x="217" y="120"/>
                  <a:pt x="216" y="120"/>
                </a:cubicBezTo>
                <a:cubicBezTo>
                  <a:pt x="216" y="121"/>
                  <a:pt x="215" y="122"/>
                  <a:pt x="215" y="122"/>
                </a:cubicBezTo>
                <a:cubicBezTo>
                  <a:pt x="213" y="122"/>
                  <a:pt x="212" y="121"/>
                  <a:pt x="210" y="120"/>
                </a:cubicBezTo>
                <a:cubicBezTo>
                  <a:pt x="211" y="123"/>
                  <a:pt x="215" y="123"/>
                  <a:pt x="215" y="126"/>
                </a:cubicBezTo>
                <a:cubicBezTo>
                  <a:pt x="214" y="127"/>
                  <a:pt x="214" y="127"/>
                  <a:pt x="213" y="128"/>
                </a:cubicBezTo>
                <a:cubicBezTo>
                  <a:pt x="213" y="128"/>
                  <a:pt x="214" y="130"/>
                  <a:pt x="212" y="130"/>
                </a:cubicBezTo>
                <a:cubicBezTo>
                  <a:pt x="213" y="131"/>
                  <a:pt x="212" y="133"/>
                  <a:pt x="212" y="134"/>
                </a:cubicBezTo>
                <a:cubicBezTo>
                  <a:pt x="213" y="136"/>
                  <a:pt x="215" y="137"/>
                  <a:pt x="215" y="138"/>
                </a:cubicBezTo>
                <a:cubicBezTo>
                  <a:pt x="215" y="138"/>
                  <a:pt x="215" y="139"/>
                  <a:pt x="215" y="139"/>
                </a:cubicBezTo>
                <a:cubicBezTo>
                  <a:pt x="216" y="141"/>
                  <a:pt x="218" y="142"/>
                  <a:pt x="218" y="143"/>
                </a:cubicBezTo>
                <a:cubicBezTo>
                  <a:pt x="218" y="144"/>
                  <a:pt x="217" y="144"/>
                  <a:pt x="216" y="144"/>
                </a:cubicBezTo>
                <a:cubicBezTo>
                  <a:pt x="215" y="144"/>
                  <a:pt x="216" y="145"/>
                  <a:pt x="215" y="146"/>
                </a:cubicBezTo>
                <a:cubicBezTo>
                  <a:pt x="215" y="147"/>
                  <a:pt x="213" y="146"/>
                  <a:pt x="213" y="146"/>
                </a:cubicBezTo>
                <a:cubicBezTo>
                  <a:pt x="211" y="146"/>
                  <a:pt x="211" y="145"/>
                  <a:pt x="210" y="144"/>
                </a:cubicBezTo>
                <a:cubicBezTo>
                  <a:pt x="208" y="143"/>
                  <a:pt x="206" y="143"/>
                  <a:pt x="205" y="141"/>
                </a:cubicBezTo>
                <a:cubicBezTo>
                  <a:pt x="203" y="141"/>
                  <a:pt x="200" y="140"/>
                  <a:pt x="200" y="137"/>
                </a:cubicBezTo>
                <a:cubicBezTo>
                  <a:pt x="199" y="138"/>
                  <a:pt x="199" y="138"/>
                  <a:pt x="199" y="139"/>
                </a:cubicBezTo>
                <a:cubicBezTo>
                  <a:pt x="196" y="137"/>
                  <a:pt x="194" y="138"/>
                  <a:pt x="193" y="136"/>
                </a:cubicBezTo>
                <a:cubicBezTo>
                  <a:pt x="190" y="136"/>
                  <a:pt x="188" y="135"/>
                  <a:pt x="186" y="133"/>
                </a:cubicBezTo>
                <a:cubicBezTo>
                  <a:pt x="183" y="133"/>
                  <a:pt x="180" y="130"/>
                  <a:pt x="177" y="127"/>
                </a:cubicBezTo>
                <a:cubicBezTo>
                  <a:pt x="176" y="127"/>
                  <a:pt x="174" y="127"/>
                  <a:pt x="174" y="126"/>
                </a:cubicBezTo>
                <a:cubicBezTo>
                  <a:pt x="173" y="126"/>
                  <a:pt x="173" y="125"/>
                  <a:pt x="172" y="124"/>
                </a:cubicBezTo>
                <a:cubicBezTo>
                  <a:pt x="172" y="124"/>
                  <a:pt x="171" y="124"/>
                  <a:pt x="171" y="124"/>
                </a:cubicBezTo>
                <a:cubicBezTo>
                  <a:pt x="171" y="124"/>
                  <a:pt x="170" y="123"/>
                  <a:pt x="169" y="122"/>
                </a:cubicBezTo>
                <a:cubicBezTo>
                  <a:pt x="169" y="122"/>
                  <a:pt x="169" y="122"/>
                  <a:pt x="168" y="122"/>
                </a:cubicBezTo>
                <a:cubicBezTo>
                  <a:pt x="166" y="121"/>
                  <a:pt x="166" y="119"/>
                  <a:pt x="164" y="120"/>
                </a:cubicBezTo>
                <a:cubicBezTo>
                  <a:pt x="164" y="120"/>
                  <a:pt x="165" y="119"/>
                  <a:pt x="164" y="119"/>
                </a:cubicBezTo>
                <a:cubicBezTo>
                  <a:pt x="163" y="120"/>
                  <a:pt x="163" y="118"/>
                  <a:pt x="162" y="117"/>
                </a:cubicBezTo>
                <a:cubicBezTo>
                  <a:pt x="161" y="118"/>
                  <a:pt x="161" y="116"/>
                  <a:pt x="160" y="115"/>
                </a:cubicBezTo>
                <a:cubicBezTo>
                  <a:pt x="159" y="115"/>
                  <a:pt x="159" y="115"/>
                  <a:pt x="158" y="115"/>
                </a:cubicBezTo>
                <a:cubicBezTo>
                  <a:pt x="158" y="115"/>
                  <a:pt x="158" y="114"/>
                  <a:pt x="158" y="113"/>
                </a:cubicBezTo>
                <a:cubicBezTo>
                  <a:pt x="157" y="113"/>
                  <a:pt x="155" y="112"/>
                  <a:pt x="155" y="111"/>
                </a:cubicBezTo>
                <a:cubicBezTo>
                  <a:pt x="154" y="111"/>
                  <a:pt x="153" y="110"/>
                  <a:pt x="153" y="110"/>
                </a:cubicBezTo>
                <a:cubicBezTo>
                  <a:pt x="153" y="109"/>
                  <a:pt x="152" y="108"/>
                  <a:pt x="152" y="107"/>
                </a:cubicBezTo>
                <a:cubicBezTo>
                  <a:pt x="152" y="109"/>
                  <a:pt x="151" y="109"/>
                  <a:pt x="151" y="110"/>
                </a:cubicBezTo>
                <a:cubicBezTo>
                  <a:pt x="151" y="110"/>
                  <a:pt x="149" y="110"/>
                  <a:pt x="149" y="110"/>
                </a:cubicBezTo>
                <a:cubicBezTo>
                  <a:pt x="149" y="110"/>
                  <a:pt x="150" y="112"/>
                  <a:pt x="149" y="112"/>
                </a:cubicBezTo>
                <a:cubicBezTo>
                  <a:pt x="148" y="111"/>
                  <a:pt x="149" y="111"/>
                  <a:pt x="148" y="112"/>
                </a:cubicBezTo>
                <a:cubicBezTo>
                  <a:pt x="148" y="110"/>
                  <a:pt x="145" y="109"/>
                  <a:pt x="143" y="110"/>
                </a:cubicBezTo>
                <a:cubicBezTo>
                  <a:pt x="143" y="112"/>
                  <a:pt x="144" y="110"/>
                  <a:pt x="144" y="111"/>
                </a:cubicBezTo>
                <a:cubicBezTo>
                  <a:pt x="145" y="111"/>
                  <a:pt x="145" y="110"/>
                  <a:pt x="146" y="110"/>
                </a:cubicBezTo>
                <a:cubicBezTo>
                  <a:pt x="146" y="111"/>
                  <a:pt x="146" y="111"/>
                  <a:pt x="146" y="112"/>
                </a:cubicBezTo>
                <a:cubicBezTo>
                  <a:pt x="147" y="113"/>
                  <a:pt x="147" y="113"/>
                  <a:pt x="149" y="112"/>
                </a:cubicBezTo>
                <a:cubicBezTo>
                  <a:pt x="147" y="113"/>
                  <a:pt x="149" y="114"/>
                  <a:pt x="150" y="114"/>
                </a:cubicBezTo>
                <a:cubicBezTo>
                  <a:pt x="150" y="113"/>
                  <a:pt x="150" y="112"/>
                  <a:pt x="151" y="112"/>
                </a:cubicBezTo>
                <a:cubicBezTo>
                  <a:pt x="150" y="112"/>
                  <a:pt x="151" y="112"/>
                  <a:pt x="151" y="113"/>
                </a:cubicBezTo>
                <a:cubicBezTo>
                  <a:pt x="153" y="112"/>
                  <a:pt x="153" y="114"/>
                  <a:pt x="154" y="115"/>
                </a:cubicBezTo>
                <a:cubicBezTo>
                  <a:pt x="156" y="115"/>
                  <a:pt x="156" y="115"/>
                  <a:pt x="157" y="116"/>
                </a:cubicBezTo>
                <a:cubicBezTo>
                  <a:pt x="156" y="116"/>
                  <a:pt x="158" y="115"/>
                  <a:pt x="158" y="116"/>
                </a:cubicBezTo>
                <a:cubicBezTo>
                  <a:pt x="157" y="116"/>
                  <a:pt x="157" y="116"/>
                  <a:pt x="157" y="117"/>
                </a:cubicBezTo>
                <a:cubicBezTo>
                  <a:pt x="157" y="117"/>
                  <a:pt x="157" y="118"/>
                  <a:pt x="158" y="118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19"/>
                  <a:pt x="160" y="118"/>
                  <a:pt x="161" y="120"/>
                </a:cubicBezTo>
                <a:cubicBezTo>
                  <a:pt x="162" y="120"/>
                  <a:pt x="162" y="119"/>
                  <a:pt x="163" y="119"/>
                </a:cubicBezTo>
                <a:cubicBezTo>
                  <a:pt x="162" y="119"/>
                  <a:pt x="163" y="120"/>
                  <a:pt x="162" y="120"/>
                </a:cubicBezTo>
                <a:cubicBezTo>
                  <a:pt x="162" y="120"/>
                  <a:pt x="161" y="120"/>
                  <a:pt x="161" y="120"/>
                </a:cubicBezTo>
                <a:cubicBezTo>
                  <a:pt x="164" y="121"/>
                  <a:pt x="166" y="125"/>
                  <a:pt x="168" y="124"/>
                </a:cubicBezTo>
                <a:cubicBezTo>
                  <a:pt x="167" y="126"/>
                  <a:pt x="172" y="126"/>
                  <a:pt x="172" y="129"/>
                </a:cubicBezTo>
                <a:cubicBezTo>
                  <a:pt x="178" y="131"/>
                  <a:pt x="170" y="137"/>
                  <a:pt x="166" y="134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6" y="135"/>
                  <a:pt x="166" y="135"/>
                  <a:pt x="166" y="134"/>
                </a:cubicBezTo>
                <a:cubicBezTo>
                  <a:pt x="165" y="134"/>
                  <a:pt x="165" y="134"/>
                  <a:pt x="164" y="134"/>
                </a:cubicBezTo>
                <a:cubicBezTo>
                  <a:pt x="165" y="135"/>
                  <a:pt x="166" y="136"/>
                  <a:pt x="167" y="136"/>
                </a:cubicBezTo>
                <a:cubicBezTo>
                  <a:pt x="167" y="136"/>
                  <a:pt x="166" y="136"/>
                  <a:pt x="166" y="137"/>
                </a:cubicBezTo>
                <a:cubicBezTo>
                  <a:pt x="170" y="143"/>
                  <a:pt x="177" y="147"/>
                  <a:pt x="184" y="150"/>
                </a:cubicBezTo>
                <a:cubicBezTo>
                  <a:pt x="185" y="150"/>
                  <a:pt x="187" y="152"/>
                  <a:pt x="189" y="151"/>
                </a:cubicBezTo>
                <a:cubicBezTo>
                  <a:pt x="189" y="149"/>
                  <a:pt x="186" y="148"/>
                  <a:pt x="187" y="146"/>
                </a:cubicBezTo>
                <a:cubicBezTo>
                  <a:pt x="187" y="147"/>
                  <a:pt x="187" y="147"/>
                  <a:pt x="188" y="148"/>
                </a:cubicBezTo>
                <a:cubicBezTo>
                  <a:pt x="191" y="148"/>
                  <a:pt x="192" y="151"/>
                  <a:pt x="194" y="154"/>
                </a:cubicBezTo>
                <a:cubicBezTo>
                  <a:pt x="195" y="154"/>
                  <a:pt x="197" y="157"/>
                  <a:pt x="197" y="158"/>
                </a:cubicBezTo>
                <a:cubicBezTo>
                  <a:pt x="196" y="160"/>
                  <a:pt x="192" y="159"/>
                  <a:pt x="193" y="161"/>
                </a:cubicBezTo>
                <a:cubicBezTo>
                  <a:pt x="193" y="160"/>
                  <a:pt x="193" y="160"/>
                  <a:pt x="193" y="160"/>
                </a:cubicBezTo>
                <a:cubicBezTo>
                  <a:pt x="195" y="160"/>
                  <a:pt x="197" y="160"/>
                  <a:pt x="199" y="160"/>
                </a:cubicBezTo>
                <a:cubicBezTo>
                  <a:pt x="200" y="161"/>
                  <a:pt x="201" y="162"/>
                  <a:pt x="200" y="164"/>
                </a:cubicBezTo>
                <a:cubicBezTo>
                  <a:pt x="203" y="164"/>
                  <a:pt x="203" y="166"/>
                  <a:pt x="206" y="166"/>
                </a:cubicBezTo>
                <a:cubicBezTo>
                  <a:pt x="207" y="168"/>
                  <a:pt x="208" y="169"/>
                  <a:pt x="210" y="169"/>
                </a:cubicBezTo>
                <a:cubicBezTo>
                  <a:pt x="210" y="170"/>
                  <a:pt x="210" y="169"/>
                  <a:pt x="210" y="170"/>
                </a:cubicBezTo>
                <a:cubicBezTo>
                  <a:pt x="211" y="170"/>
                  <a:pt x="211" y="170"/>
                  <a:pt x="211" y="170"/>
                </a:cubicBezTo>
                <a:cubicBezTo>
                  <a:pt x="211" y="172"/>
                  <a:pt x="212" y="174"/>
                  <a:pt x="213" y="174"/>
                </a:cubicBezTo>
                <a:cubicBezTo>
                  <a:pt x="213" y="175"/>
                  <a:pt x="214" y="175"/>
                  <a:pt x="214" y="177"/>
                </a:cubicBezTo>
                <a:cubicBezTo>
                  <a:pt x="213" y="178"/>
                  <a:pt x="212" y="178"/>
                  <a:pt x="212" y="178"/>
                </a:cubicBezTo>
                <a:cubicBezTo>
                  <a:pt x="212" y="180"/>
                  <a:pt x="212" y="181"/>
                  <a:pt x="212" y="183"/>
                </a:cubicBezTo>
                <a:cubicBezTo>
                  <a:pt x="212" y="183"/>
                  <a:pt x="212" y="183"/>
                  <a:pt x="211" y="183"/>
                </a:cubicBezTo>
                <a:cubicBezTo>
                  <a:pt x="211" y="182"/>
                  <a:pt x="210" y="182"/>
                  <a:pt x="210" y="183"/>
                </a:cubicBezTo>
                <a:cubicBezTo>
                  <a:pt x="210" y="184"/>
                  <a:pt x="211" y="184"/>
                  <a:pt x="210" y="185"/>
                </a:cubicBezTo>
                <a:cubicBezTo>
                  <a:pt x="210" y="185"/>
                  <a:pt x="209" y="184"/>
                  <a:pt x="208" y="184"/>
                </a:cubicBezTo>
                <a:cubicBezTo>
                  <a:pt x="208" y="185"/>
                  <a:pt x="207" y="185"/>
                  <a:pt x="207" y="185"/>
                </a:cubicBezTo>
                <a:cubicBezTo>
                  <a:pt x="208" y="190"/>
                  <a:pt x="215" y="187"/>
                  <a:pt x="216" y="192"/>
                </a:cubicBezTo>
                <a:cubicBezTo>
                  <a:pt x="217" y="192"/>
                  <a:pt x="216" y="194"/>
                  <a:pt x="217" y="193"/>
                </a:cubicBezTo>
                <a:cubicBezTo>
                  <a:pt x="217" y="197"/>
                  <a:pt x="213" y="198"/>
                  <a:pt x="210" y="199"/>
                </a:cubicBezTo>
                <a:cubicBezTo>
                  <a:pt x="210" y="197"/>
                  <a:pt x="209" y="197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09" y="196"/>
                  <a:pt x="208" y="197"/>
                  <a:pt x="207" y="197"/>
                </a:cubicBezTo>
                <a:cubicBezTo>
                  <a:pt x="207" y="198"/>
                  <a:pt x="208" y="198"/>
                  <a:pt x="208" y="198"/>
                </a:cubicBezTo>
                <a:cubicBezTo>
                  <a:pt x="207" y="199"/>
                  <a:pt x="207" y="198"/>
                  <a:pt x="206" y="198"/>
                </a:cubicBezTo>
                <a:cubicBezTo>
                  <a:pt x="206" y="199"/>
                  <a:pt x="206" y="200"/>
                  <a:pt x="207" y="200"/>
                </a:cubicBezTo>
                <a:cubicBezTo>
                  <a:pt x="206" y="201"/>
                  <a:pt x="205" y="201"/>
                  <a:pt x="204" y="201"/>
                </a:cubicBezTo>
                <a:cubicBezTo>
                  <a:pt x="205" y="201"/>
                  <a:pt x="204" y="200"/>
                  <a:pt x="204" y="200"/>
                </a:cubicBezTo>
                <a:cubicBezTo>
                  <a:pt x="203" y="200"/>
                  <a:pt x="201" y="200"/>
                  <a:pt x="201" y="200"/>
                </a:cubicBezTo>
                <a:cubicBezTo>
                  <a:pt x="200" y="200"/>
                  <a:pt x="201" y="201"/>
                  <a:pt x="201" y="201"/>
                </a:cubicBezTo>
                <a:cubicBezTo>
                  <a:pt x="201" y="200"/>
                  <a:pt x="199" y="202"/>
                  <a:pt x="200" y="200"/>
                </a:cubicBezTo>
                <a:cubicBezTo>
                  <a:pt x="199" y="201"/>
                  <a:pt x="198" y="201"/>
                  <a:pt x="198" y="200"/>
                </a:cubicBezTo>
                <a:cubicBezTo>
                  <a:pt x="198" y="201"/>
                  <a:pt x="198" y="201"/>
                  <a:pt x="197" y="201"/>
                </a:cubicBezTo>
                <a:cubicBezTo>
                  <a:pt x="197" y="201"/>
                  <a:pt x="197" y="200"/>
                  <a:pt x="197" y="200"/>
                </a:cubicBezTo>
                <a:cubicBezTo>
                  <a:pt x="196" y="201"/>
                  <a:pt x="197" y="201"/>
                  <a:pt x="197" y="202"/>
                </a:cubicBezTo>
                <a:cubicBezTo>
                  <a:pt x="194" y="202"/>
                  <a:pt x="191" y="202"/>
                  <a:pt x="189" y="204"/>
                </a:cubicBezTo>
                <a:cubicBezTo>
                  <a:pt x="189" y="205"/>
                  <a:pt x="188" y="207"/>
                  <a:pt x="188" y="208"/>
                </a:cubicBezTo>
                <a:cubicBezTo>
                  <a:pt x="188" y="208"/>
                  <a:pt x="189" y="209"/>
                  <a:pt x="189" y="209"/>
                </a:cubicBezTo>
                <a:cubicBezTo>
                  <a:pt x="189" y="209"/>
                  <a:pt x="188" y="209"/>
                  <a:pt x="188" y="209"/>
                </a:cubicBezTo>
                <a:cubicBezTo>
                  <a:pt x="188" y="212"/>
                  <a:pt x="188" y="212"/>
                  <a:pt x="189" y="214"/>
                </a:cubicBezTo>
                <a:cubicBezTo>
                  <a:pt x="189" y="217"/>
                  <a:pt x="188" y="221"/>
                  <a:pt x="186" y="223"/>
                </a:cubicBezTo>
                <a:cubicBezTo>
                  <a:pt x="186" y="225"/>
                  <a:pt x="185" y="227"/>
                  <a:pt x="184" y="229"/>
                </a:cubicBezTo>
                <a:cubicBezTo>
                  <a:pt x="184" y="229"/>
                  <a:pt x="184" y="228"/>
                  <a:pt x="184" y="228"/>
                </a:cubicBezTo>
                <a:cubicBezTo>
                  <a:pt x="184" y="229"/>
                  <a:pt x="183" y="229"/>
                  <a:pt x="183" y="229"/>
                </a:cubicBezTo>
                <a:cubicBezTo>
                  <a:pt x="184" y="229"/>
                  <a:pt x="184" y="229"/>
                  <a:pt x="184" y="229"/>
                </a:cubicBezTo>
                <a:cubicBezTo>
                  <a:pt x="184" y="231"/>
                  <a:pt x="184" y="233"/>
                  <a:pt x="184" y="235"/>
                </a:cubicBezTo>
                <a:cubicBezTo>
                  <a:pt x="185" y="239"/>
                  <a:pt x="180" y="241"/>
                  <a:pt x="179" y="245"/>
                </a:cubicBezTo>
                <a:cubicBezTo>
                  <a:pt x="178" y="246"/>
                  <a:pt x="176" y="246"/>
                  <a:pt x="174" y="246"/>
                </a:cubicBezTo>
                <a:cubicBezTo>
                  <a:pt x="173" y="246"/>
                  <a:pt x="171" y="248"/>
                  <a:pt x="170" y="247"/>
                </a:cubicBezTo>
                <a:cubicBezTo>
                  <a:pt x="169" y="247"/>
                  <a:pt x="170" y="245"/>
                  <a:pt x="169" y="247"/>
                </a:cubicBezTo>
                <a:cubicBezTo>
                  <a:pt x="169" y="246"/>
                  <a:pt x="169" y="246"/>
                  <a:pt x="169" y="246"/>
                </a:cubicBezTo>
                <a:cubicBezTo>
                  <a:pt x="168" y="247"/>
                  <a:pt x="169" y="247"/>
                  <a:pt x="169" y="247"/>
                </a:cubicBezTo>
                <a:cubicBezTo>
                  <a:pt x="168" y="249"/>
                  <a:pt x="165" y="249"/>
                  <a:pt x="164" y="250"/>
                </a:cubicBezTo>
                <a:cubicBezTo>
                  <a:pt x="164" y="250"/>
                  <a:pt x="164" y="249"/>
                  <a:pt x="163" y="249"/>
                </a:cubicBezTo>
                <a:cubicBezTo>
                  <a:pt x="163" y="251"/>
                  <a:pt x="162" y="250"/>
                  <a:pt x="162" y="250"/>
                </a:cubicBezTo>
                <a:cubicBezTo>
                  <a:pt x="161" y="251"/>
                  <a:pt x="161" y="255"/>
                  <a:pt x="158" y="255"/>
                </a:cubicBezTo>
                <a:cubicBezTo>
                  <a:pt x="158" y="254"/>
                  <a:pt x="158" y="254"/>
                  <a:pt x="157" y="254"/>
                </a:cubicBezTo>
                <a:cubicBezTo>
                  <a:pt x="156" y="255"/>
                  <a:pt x="156" y="257"/>
                  <a:pt x="155" y="258"/>
                </a:cubicBezTo>
                <a:cubicBezTo>
                  <a:pt x="153" y="259"/>
                  <a:pt x="152" y="260"/>
                  <a:pt x="151" y="262"/>
                </a:cubicBezTo>
                <a:cubicBezTo>
                  <a:pt x="151" y="262"/>
                  <a:pt x="150" y="263"/>
                  <a:pt x="149" y="263"/>
                </a:cubicBezTo>
                <a:cubicBezTo>
                  <a:pt x="147" y="267"/>
                  <a:pt x="146" y="273"/>
                  <a:pt x="142" y="275"/>
                </a:cubicBezTo>
                <a:cubicBezTo>
                  <a:pt x="143" y="276"/>
                  <a:pt x="142" y="278"/>
                  <a:pt x="141" y="277"/>
                </a:cubicBezTo>
                <a:cubicBezTo>
                  <a:pt x="140" y="279"/>
                  <a:pt x="139" y="279"/>
                  <a:pt x="137" y="280"/>
                </a:cubicBezTo>
                <a:cubicBezTo>
                  <a:pt x="136" y="279"/>
                  <a:pt x="137" y="279"/>
                  <a:pt x="136" y="279"/>
                </a:cubicBezTo>
                <a:cubicBezTo>
                  <a:pt x="136" y="279"/>
                  <a:pt x="136" y="280"/>
                  <a:pt x="136" y="280"/>
                </a:cubicBezTo>
                <a:cubicBezTo>
                  <a:pt x="133" y="279"/>
                  <a:pt x="131" y="283"/>
                  <a:pt x="129" y="281"/>
                </a:cubicBezTo>
                <a:cubicBezTo>
                  <a:pt x="127" y="281"/>
                  <a:pt x="127" y="285"/>
                  <a:pt x="126" y="285"/>
                </a:cubicBezTo>
                <a:cubicBezTo>
                  <a:pt x="125" y="286"/>
                  <a:pt x="123" y="290"/>
                  <a:pt x="123" y="291"/>
                </a:cubicBezTo>
                <a:cubicBezTo>
                  <a:pt x="123" y="292"/>
                  <a:pt x="123" y="293"/>
                  <a:pt x="123" y="293"/>
                </a:cubicBezTo>
                <a:cubicBezTo>
                  <a:pt x="123" y="294"/>
                  <a:pt x="122" y="294"/>
                  <a:pt x="122" y="295"/>
                </a:cubicBezTo>
                <a:cubicBezTo>
                  <a:pt x="122" y="295"/>
                  <a:pt x="122" y="295"/>
                  <a:pt x="122" y="296"/>
                </a:cubicBezTo>
                <a:cubicBezTo>
                  <a:pt x="122" y="297"/>
                  <a:pt x="122" y="298"/>
                  <a:pt x="122" y="300"/>
                </a:cubicBezTo>
                <a:cubicBezTo>
                  <a:pt x="124" y="304"/>
                  <a:pt x="128" y="306"/>
                  <a:pt x="129" y="310"/>
                </a:cubicBezTo>
                <a:cubicBezTo>
                  <a:pt x="131" y="310"/>
                  <a:pt x="132" y="309"/>
                  <a:pt x="135" y="310"/>
                </a:cubicBezTo>
                <a:cubicBezTo>
                  <a:pt x="135" y="310"/>
                  <a:pt x="136" y="311"/>
                  <a:pt x="136" y="311"/>
                </a:cubicBezTo>
                <a:cubicBezTo>
                  <a:pt x="138" y="311"/>
                  <a:pt x="141" y="307"/>
                  <a:pt x="143" y="309"/>
                </a:cubicBezTo>
                <a:cubicBezTo>
                  <a:pt x="145" y="309"/>
                  <a:pt x="144" y="308"/>
                  <a:pt x="145" y="308"/>
                </a:cubicBezTo>
                <a:cubicBezTo>
                  <a:pt x="145" y="308"/>
                  <a:pt x="145" y="308"/>
                  <a:pt x="146" y="308"/>
                </a:cubicBezTo>
                <a:cubicBezTo>
                  <a:pt x="145" y="305"/>
                  <a:pt x="148" y="306"/>
                  <a:pt x="149" y="305"/>
                </a:cubicBezTo>
                <a:cubicBezTo>
                  <a:pt x="151" y="303"/>
                  <a:pt x="152" y="301"/>
                  <a:pt x="152" y="299"/>
                </a:cubicBezTo>
                <a:cubicBezTo>
                  <a:pt x="154" y="298"/>
                  <a:pt x="156" y="296"/>
                  <a:pt x="155" y="294"/>
                </a:cubicBezTo>
                <a:cubicBezTo>
                  <a:pt x="158" y="293"/>
                  <a:pt x="159" y="290"/>
                  <a:pt x="161" y="288"/>
                </a:cubicBezTo>
                <a:cubicBezTo>
                  <a:pt x="160" y="285"/>
                  <a:pt x="163" y="284"/>
                  <a:pt x="164" y="282"/>
                </a:cubicBezTo>
                <a:cubicBezTo>
                  <a:pt x="165" y="280"/>
                  <a:pt x="165" y="279"/>
                  <a:pt x="165" y="278"/>
                </a:cubicBezTo>
                <a:cubicBezTo>
                  <a:pt x="166" y="276"/>
                  <a:pt x="167" y="276"/>
                  <a:pt x="167" y="276"/>
                </a:cubicBezTo>
                <a:cubicBezTo>
                  <a:pt x="169" y="276"/>
                  <a:pt x="169" y="274"/>
                  <a:pt x="171" y="273"/>
                </a:cubicBezTo>
                <a:cubicBezTo>
                  <a:pt x="172" y="273"/>
                  <a:pt x="172" y="271"/>
                  <a:pt x="173" y="270"/>
                </a:cubicBezTo>
                <a:cubicBezTo>
                  <a:pt x="174" y="271"/>
                  <a:pt x="174" y="270"/>
                  <a:pt x="175" y="270"/>
                </a:cubicBezTo>
                <a:cubicBezTo>
                  <a:pt x="175" y="269"/>
                  <a:pt x="177" y="269"/>
                  <a:pt x="177" y="269"/>
                </a:cubicBezTo>
                <a:cubicBezTo>
                  <a:pt x="177" y="267"/>
                  <a:pt x="177" y="267"/>
                  <a:pt x="179" y="267"/>
                </a:cubicBezTo>
                <a:cubicBezTo>
                  <a:pt x="178" y="266"/>
                  <a:pt x="179" y="266"/>
                  <a:pt x="180" y="265"/>
                </a:cubicBezTo>
                <a:cubicBezTo>
                  <a:pt x="180" y="266"/>
                  <a:pt x="183" y="264"/>
                  <a:pt x="183" y="266"/>
                </a:cubicBezTo>
                <a:cubicBezTo>
                  <a:pt x="184" y="265"/>
                  <a:pt x="184" y="266"/>
                  <a:pt x="185" y="265"/>
                </a:cubicBezTo>
                <a:cubicBezTo>
                  <a:pt x="184" y="266"/>
                  <a:pt x="185" y="267"/>
                  <a:pt x="185" y="268"/>
                </a:cubicBezTo>
                <a:cubicBezTo>
                  <a:pt x="187" y="268"/>
                  <a:pt x="187" y="271"/>
                  <a:pt x="189" y="270"/>
                </a:cubicBezTo>
                <a:cubicBezTo>
                  <a:pt x="187" y="271"/>
                  <a:pt x="189" y="273"/>
                  <a:pt x="188" y="275"/>
                </a:cubicBezTo>
                <a:cubicBezTo>
                  <a:pt x="189" y="275"/>
                  <a:pt x="189" y="275"/>
                  <a:pt x="189" y="275"/>
                </a:cubicBezTo>
                <a:cubicBezTo>
                  <a:pt x="190" y="274"/>
                  <a:pt x="190" y="274"/>
                  <a:pt x="190" y="273"/>
                </a:cubicBezTo>
                <a:cubicBezTo>
                  <a:pt x="191" y="274"/>
                  <a:pt x="191" y="273"/>
                  <a:pt x="191" y="273"/>
                </a:cubicBezTo>
                <a:cubicBezTo>
                  <a:pt x="192" y="273"/>
                  <a:pt x="191" y="275"/>
                  <a:pt x="192" y="275"/>
                </a:cubicBezTo>
                <a:cubicBezTo>
                  <a:pt x="193" y="274"/>
                  <a:pt x="194" y="276"/>
                  <a:pt x="195" y="276"/>
                </a:cubicBezTo>
                <a:cubicBezTo>
                  <a:pt x="195" y="279"/>
                  <a:pt x="201" y="278"/>
                  <a:pt x="199" y="283"/>
                </a:cubicBezTo>
                <a:cubicBezTo>
                  <a:pt x="200" y="283"/>
                  <a:pt x="201" y="283"/>
                  <a:pt x="201" y="284"/>
                </a:cubicBezTo>
                <a:cubicBezTo>
                  <a:pt x="200" y="285"/>
                  <a:pt x="200" y="287"/>
                  <a:pt x="199" y="289"/>
                </a:cubicBezTo>
                <a:cubicBezTo>
                  <a:pt x="197" y="289"/>
                  <a:pt x="196" y="291"/>
                  <a:pt x="195" y="291"/>
                </a:cubicBezTo>
                <a:cubicBezTo>
                  <a:pt x="194" y="292"/>
                  <a:pt x="192" y="294"/>
                  <a:pt x="190" y="296"/>
                </a:cubicBezTo>
                <a:cubicBezTo>
                  <a:pt x="189" y="296"/>
                  <a:pt x="187" y="297"/>
                  <a:pt x="186" y="296"/>
                </a:cubicBezTo>
                <a:cubicBezTo>
                  <a:pt x="185" y="298"/>
                  <a:pt x="184" y="299"/>
                  <a:pt x="182" y="299"/>
                </a:cubicBezTo>
                <a:cubicBezTo>
                  <a:pt x="183" y="302"/>
                  <a:pt x="180" y="302"/>
                  <a:pt x="179" y="304"/>
                </a:cubicBezTo>
                <a:cubicBezTo>
                  <a:pt x="178" y="305"/>
                  <a:pt x="179" y="307"/>
                  <a:pt x="177" y="307"/>
                </a:cubicBezTo>
                <a:cubicBezTo>
                  <a:pt x="177" y="305"/>
                  <a:pt x="175" y="305"/>
                  <a:pt x="174" y="304"/>
                </a:cubicBezTo>
                <a:cubicBezTo>
                  <a:pt x="170" y="304"/>
                  <a:pt x="168" y="307"/>
                  <a:pt x="169" y="310"/>
                </a:cubicBezTo>
                <a:cubicBezTo>
                  <a:pt x="170" y="311"/>
                  <a:pt x="171" y="311"/>
                  <a:pt x="172" y="313"/>
                </a:cubicBezTo>
                <a:cubicBezTo>
                  <a:pt x="170" y="313"/>
                  <a:pt x="171" y="319"/>
                  <a:pt x="168" y="317"/>
                </a:cubicBezTo>
                <a:cubicBezTo>
                  <a:pt x="167" y="320"/>
                  <a:pt x="164" y="320"/>
                  <a:pt x="162" y="322"/>
                </a:cubicBezTo>
                <a:cubicBezTo>
                  <a:pt x="162" y="324"/>
                  <a:pt x="160" y="325"/>
                  <a:pt x="159" y="326"/>
                </a:cubicBezTo>
                <a:cubicBezTo>
                  <a:pt x="159" y="326"/>
                  <a:pt x="158" y="326"/>
                  <a:pt x="157" y="326"/>
                </a:cubicBezTo>
                <a:cubicBezTo>
                  <a:pt x="155" y="328"/>
                  <a:pt x="154" y="330"/>
                  <a:pt x="151" y="332"/>
                </a:cubicBezTo>
                <a:cubicBezTo>
                  <a:pt x="152" y="334"/>
                  <a:pt x="149" y="335"/>
                  <a:pt x="148" y="336"/>
                </a:cubicBezTo>
                <a:cubicBezTo>
                  <a:pt x="148" y="336"/>
                  <a:pt x="148" y="337"/>
                  <a:pt x="148" y="337"/>
                </a:cubicBezTo>
                <a:cubicBezTo>
                  <a:pt x="146" y="339"/>
                  <a:pt x="145" y="339"/>
                  <a:pt x="144" y="341"/>
                </a:cubicBezTo>
                <a:cubicBezTo>
                  <a:pt x="144" y="342"/>
                  <a:pt x="144" y="342"/>
                  <a:pt x="143" y="343"/>
                </a:cubicBezTo>
                <a:cubicBezTo>
                  <a:pt x="142" y="344"/>
                  <a:pt x="141" y="345"/>
                  <a:pt x="141" y="347"/>
                </a:cubicBezTo>
                <a:cubicBezTo>
                  <a:pt x="139" y="350"/>
                  <a:pt x="137" y="352"/>
                  <a:pt x="135" y="355"/>
                </a:cubicBezTo>
                <a:cubicBezTo>
                  <a:pt x="135" y="354"/>
                  <a:pt x="134" y="355"/>
                  <a:pt x="134" y="354"/>
                </a:cubicBezTo>
                <a:cubicBezTo>
                  <a:pt x="133" y="358"/>
                  <a:pt x="130" y="358"/>
                  <a:pt x="128" y="361"/>
                </a:cubicBezTo>
                <a:cubicBezTo>
                  <a:pt x="127" y="361"/>
                  <a:pt x="126" y="360"/>
                  <a:pt x="126" y="359"/>
                </a:cubicBezTo>
                <a:cubicBezTo>
                  <a:pt x="125" y="360"/>
                  <a:pt x="125" y="361"/>
                  <a:pt x="125" y="361"/>
                </a:cubicBezTo>
                <a:cubicBezTo>
                  <a:pt x="123" y="361"/>
                  <a:pt x="123" y="362"/>
                  <a:pt x="121" y="361"/>
                </a:cubicBezTo>
                <a:cubicBezTo>
                  <a:pt x="121" y="363"/>
                  <a:pt x="119" y="362"/>
                  <a:pt x="118" y="362"/>
                </a:cubicBezTo>
                <a:cubicBezTo>
                  <a:pt x="118" y="362"/>
                  <a:pt x="118" y="363"/>
                  <a:pt x="118" y="363"/>
                </a:cubicBezTo>
                <a:cubicBezTo>
                  <a:pt x="117" y="363"/>
                  <a:pt x="116" y="362"/>
                  <a:pt x="116" y="362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115" y="364"/>
                  <a:pt x="112" y="364"/>
                  <a:pt x="112" y="363"/>
                </a:cubicBezTo>
                <a:cubicBezTo>
                  <a:pt x="112" y="364"/>
                  <a:pt x="111" y="364"/>
                  <a:pt x="110" y="366"/>
                </a:cubicBezTo>
                <a:cubicBezTo>
                  <a:pt x="109" y="366"/>
                  <a:pt x="109" y="365"/>
                  <a:pt x="109" y="365"/>
                </a:cubicBezTo>
                <a:cubicBezTo>
                  <a:pt x="108" y="366"/>
                  <a:pt x="107" y="367"/>
                  <a:pt x="107" y="367"/>
                </a:cubicBezTo>
                <a:cubicBezTo>
                  <a:pt x="107" y="366"/>
                  <a:pt x="107" y="366"/>
                  <a:pt x="107" y="366"/>
                </a:cubicBezTo>
                <a:cubicBezTo>
                  <a:pt x="106" y="366"/>
                  <a:pt x="107" y="367"/>
                  <a:pt x="106" y="366"/>
                </a:cubicBezTo>
                <a:cubicBezTo>
                  <a:pt x="105" y="367"/>
                  <a:pt x="106" y="367"/>
                  <a:pt x="106" y="368"/>
                </a:cubicBezTo>
                <a:cubicBezTo>
                  <a:pt x="106" y="368"/>
                  <a:pt x="106" y="367"/>
                  <a:pt x="107" y="368"/>
                </a:cubicBezTo>
                <a:cubicBezTo>
                  <a:pt x="106" y="369"/>
                  <a:pt x="105" y="373"/>
                  <a:pt x="102" y="373"/>
                </a:cubicBezTo>
                <a:cubicBezTo>
                  <a:pt x="103" y="374"/>
                  <a:pt x="102" y="373"/>
                  <a:pt x="102" y="374"/>
                </a:cubicBezTo>
                <a:cubicBezTo>
                  <a:pt x="102" y="374"/>
                  <a:pt x="102" y="374"/>
                  <a:pt x="102" y="375"/>
                </a:cubicBezTo>
                <a:cubicBezTo>
                  <a:pt x="102" y="376"/>
                  <a:pt x="101" y="378"/>
                  <a:pt x="101" y="379"/>
                </a:cubicBezTo>
                <a:cubicBezTo>
                  <a:pt x="100" y="382"/>
                  <a:pt x="101" y="387"/>
                  <a:pt x="102" y="388"/>
                </a:cubicBezTo>
                <a:cubicBezTo>
                  <a:pt x="103" y="391"/>
                  <a:pt x="107" y="394"/>
                  <a:pt x="110" y="395"/>
                </a:cubicBezTo>
                <a:cubicBezTo>
                  <a:pt x="110" y="395"/>
                  <a:pt x="111" y="394"/>
                  <a:pt x="111" y="395"/>
                </a:cubicBezTo>
                <a:cubicBezTo>
                  <a:pt x="112" y="395"/>
                  <a:pt x="114" y="395"/>
                  <a:pt x="114" y="396"/>
                </a:cubicBezTo>
                <a:cubicBezTo>
                  <a:pt x="114" y="396"/>
                  <a:pt x="113" y="397"/>
                  <a:pt x="114" y="397"/>
                </a:cubicBezTo>
                <a:cubicBezTo>
                  <a:pt x="115" y="394"/>
                  <a:pt x="117" y="394"/>
                  <a:pt x="120" y="393"/>
                </a:cubicBezTo>
                <a:cubicBezTo>
                  <a:pt x="120" y="393"/>
                  <a:pt x="120" y="393"/>
                  <a:pt x="120" y="393"/>
                </a:cubicBezTo>
                <a:cubicBezTo>
                  <a:pt x="122" y="392"/>
                  <a:pt x="127" y="393"/>
                  <a:pt x="129" y="393"/>
                </a:cubicBezTo>
                <a:cubicBezTo>
                  <a:pt x="134" y="392"/>
                  <a:pt x="135" y="389"/>
                  <a:pt x="139" y="387"/>
                </a:cubicBezTo>
                <a:cubicBezTo>
                  <a:pt x="139" y="385"/>
                  <a:pt x="141" y="385"/>
                  <a:pt x="142" y="385"/>
                </a:cubicBezTo>
                <a:cubicBezTo>
                  <a:pt x="142" y="382"/>
                  <a:pt x="143" y="381"/>
                  <a:pt x="145" y="380"/>
                </a:cubicBezTo>
                <a:cubicBezTo>
                  <a:pt x="145" y="378"/>
                  <a:pt x="147" y="376"/>
                  <a:pt x="149" y="375"/>
                </a:cubicBezTo>
                <a:cubicBezTo>
                  <a:pt x="150" y="373"/>
                  <a:pt x="151" y="372"/>
                  <a:pt x="153" y="371"/>
                </a:cubicBezTo>
                <a:cubicBezTo>
                  <a:pt x="155" y="373"/>
                  <a:pt x="157" y="369"/>
                  <a:pt x="157" y="367"/>
                </a:cubicBezTo>
                <a:cubicBezTo>
                  <a:pt x="158" y="365"/>
                  <a:pt x="162" y="363"/>
                  <a:pt x="161" y="361"/>
                </a:cubicBezTo>
                <a:cubicBezTo>
                  <a:pt x="163" y="361"/>
                  <a:pt x="162" y="360"/>
                  <a:pt x="164" y="360"/>
                </a:cubicBezTo>
                <a:cubicBezTo>
                  <a:pt x="164" y="358"/>
                  <a:pt x="165" y="358"/>
                  <a:pt x="166" y="357"/>
                </a:cubicBezTo>
                <a:cubicBezTo>
                  <a:pt x="166" y="355"/>
                  <a:pt x="168" y="355"/>
                  <a:pt x="168" y="354"/>
                </a:cubicBezTo>
                <a:cubicBezTo>
                  <a:pt x="170" y="353"/>
                  <a:pt x="171" y="351"/>
                  <a:pt x="172" y="352"/>
                </a:cubicBezTo>
                <a:cubicBezTo>
                  <a:pt x="173" y="349"/>
                  <a:pt x="176" y="347"/>
                  <a:pt x="177" y="344"/>
                </a:cubicBezTo>
                <a:cubicBezTo>
                  <a:pt x="182" y="344"/>
                  <a:pt x="184" y="339"/>
                  <a:pt x="188" y="340"/>
                </a:cubicBezTo>
                <a:cubicBezTo>
                  <a:pt x="188" y="339"/>
                  <a:pt x="190" y="339"/>
                  <a:pt x="191" y="340"/>
                </a:cubicBezTo>
                <a:cubicBezTo>
                  <a:pt x="190" y="340"/>
                  <a:pt x="190" y="341"/>
                  <a:pt x="190" y="341"/>
                </a:cubicBezTo>
                <a:cubicBezTo>
                  <a:pt x="193" y="338"/>
                  <a:pt x="196" y="340"/>
                  <a:pt x="199" y="338"/>
                </a:cubicBezTo>
                <a:cubicBezTo>
                  <a:pt x="199" y="339"/>
                  <a:pt x="199" y="340"/>
                  <a:pt x="199" y="340"/>
                </a:cubicBezTo>
                <a:cubicBezTo>
                  <a:pt x="199" y="340"/>
                  <a:pt x="199" y="340"/>
                  <a:pt x="198" y="340"/>
                </a:cubicBezTo>
                <a:cubicBezTo>
                  <a:pt x="198" y="341"/>
                  <a:pt x="198" y="341"/>
                  <a:pt x="198" y="342"/>
                </a:cubicBezTo>
                <a:cubicBezTo>
                  <a:pt x="201" y="341"/>
                  <a:pt x="200" y="336"/>
                  <a:pt x="203" y="335"/>
                </a:cubicBezTo>
                <a:cubicBezTo>
                  <a:pt x="204" y="332"/>
                  <a:pt x="205" y="330"/>
                  <a:pt x="207" y="328"/>
                </a:cubicBezTo>
                <a:cubicBezTo>
                  <a:pt x="207" y="326"/>
                  <a:pt x="207" y="325"/>
                  <a:pt x="208" y="325"/>
                </a:cubicBezTo>
                <a:cubicBezTo>
                  <a:pt x="208" y="325"/>
                  <a:pt x="209" y="325"/>
                  <a:pt x="209" y="325"/>
                </a:cubicBezTo>
                <a:cubicBezTo>
                  <a:pt x="210" y="324"/>
                  <a:pt x="210" y="323"/>
                  <a:pt x="211" y="321"/>
                </a:cubicBezTo>
                <a:cubicBezTo>
                  <a:pt x="210" y="321"/>
                  <a:pt x="209" y="321"/>
                  <a:pt x="210" y="320"/>
                </a:cubicBezTo>
                <a:cubicBezTo>
                  <a:pt x="210" y="320"/>
                  <a:pt x="210" y="320"/>
                  <a:pt x="210" y="320"/>
                </a:cubicBezTo>
                <a:cubicBezTo>
                  <a:pt x="210" y="321"/>
                  <a:pt x="212" y="320"/>
                  <a:pt x="212" y="322"/>
                </a:cubicBezTo>
                <a:cubicBezTo>
                  <a:pt x="214" y="322"/>
                  <a:pt x="213" y="323"/>
                  <a:pt x="214" y="323"/>
                </a:cubicBezTo>
                <a:cubicBezTo>
                  <a:pt x="213" y="323"/>
                  <a:pt x="214" y="324"/>
                  <a:pt x="213" y="325"/>
                </a:cubicBezTo>
                <a:cubicBezTo>
                  <a:pt x="215" y="325"/>
                  <a:pt x="214" y="327"/>
                  <a:pt x="216" y="326"/>
                </a:cubicBezTo>
                <a:cubicBezTo>
                  <a:pt x="216" y="328"/>
                  <a:pt x="218" y="328"/>
                  <a:pt x="219" y="330"/>
                </a:cubicBezTo>
                <a:cubicBezTo>
                  <a:pt x="218" y="331"/>
                  <a:pt x="216" y="332"/>
                  <a:pt x="217" y="333"/>
                </a:cubicBezTo>
                <a:cubicBezTo>
                  <a:pt x="217" y="333"/>
                  <a:pt x="217" y="333"/>
                  <a:pt x="217" y="333"/>
                </a:cubicBezTo>
                <a:cubicBezTo>
                  <a:pt x="217" y="333"/>
                  <a:pt x="216" y="334"/>
                  <a:pt x="217" y="335"/>
                </a:cubicBezTo>
                <a:cubicBezTo>
                  <a:pt x="218" y="333"/>
                  <a:pt x="219" y="331"/>
                  <a:pt x="221" y="331"/>
                </a:cubicBezTo>
                <a:cubicBezTo>
                  <a:pt x="221" y="332"/>
                  <a:pt x="222" y="333"/>
                  <a:pt x="222" y="334"/>
                </a:cubicBezTo>
                <a:cubicBezTo>
                  <a:pt x="223" y="334"/>
                  <a:pt x="222" y="333"/>
                  <a:pt x="223" y="333"/>
                </a:cubicBezTo>
                <a:cubicBezTo>
                  <a:pt x="224" y="334"/>
                  <a:pt x="225" y="336"/>
                  <a:pt x="226" y="336"/>
                </a:cubicBezTo>
                <a:cubicBezTo>
                  <a:pt x="226" y="335"/>
                  <a:pt x="227" y="336"/>
                  <a:pt x="227" y="335"/>
                </a:cubicBezTo>
                <a:cubicBezTo>
                  <a:pt x="227" y="336"/>
                  <a:pt x="227" y="336"/>
                  <a:pt x="226" y="336"/>
                </a:cubicBezTo>
                <a:cubicBezTo>
                  <a:pt x="228" y="338"/>
                  <a:pt x="229" y="338"/>
                  <a:pt x="230" y="340"/>
                </a:cubicBezTo>
                <a:cubicBezTo>
                  <a:pt x="230" y="339"/>
                  <a:pt x="231" y="339"/>
                  <a:pt x="231" y="338"/>
                </a:cubicBezTo>
                <a:cubicBezTo>
                  <a:pt x="230" y="338"/>
                  <a:pt x="230" y="338"/>
                  <a:pt x="230" y="338"/>
                </a:cubicBezTo>
                <a:cubicBezTo>
                  <a:pt x="230" y="336"/>
                  <a:pt x="225" y="334"/>
                  <a:pt x="227" y="332"/>
                </a:cubicBezTo>
                <a:cubicBezTo>
                  <a:pt x="226" y="333"/>
                  <a:pt x="229" y="332"/>
                  <a:pt x="228" y="332"/>
                </a:cubicBezTo>
                <a:cubicBezTo>
                  <a:pt x="229" y="333"/>
                  <a:pt x="231" y="335"/>
                  <a:pt x="231" y="337"/>
                </a:cubicBezTo>
                <a:cubicBezTo>
                  <a:pt x="232" y="337"/>
                  <a:pt x="231" y="338"/>
                  <a:pt x="232" y="338"/>
                </a:cubicBezTo>
                <a:cubicBezTo>
                  <a:pt x="235" y="338"/>
                  <a:pt x="233" y="340"/>
                  <a:pt x="235" y="338"/>
                </a:cubicBezTo>
                <a:cubicBezTo>
                  <a:pt x="234" y="338"/>
                  <a:pt x="234" y="337"/>
                  <a:pt x="234" y="337"/>
                </a:cubicBezTo>
                <a:cubicBezTo>
                  <a:pt x="235" y="335"/>
                  <a:pt x="232" y="334"/>
                  <a:pt x="232" y="332"/>
                </a:cubicBezTo>
                <a:cubicBezTo>
                  <a:pt x="231" y="332"/>
                  <a:pt x="230" y="330"/>
                  <a:pt x="229" y="329"/>
                </a:cubicBezTo>
                <a:cubicBezTo>
                  <a:pt x="230" y="328"/>
                  <a:pt x="232" y="328"/>
                  <a:pt x="233" y="327"/>
                </a:cubicBezTo>
                <a:cubicBezTo>
                  <a:pt x="233" y="326"/>
                  <a:pt x="233" y="326"/>
                  <a:pt x="233" y="326"/>
                </a:cubicBezTo>
                <a:cubicBezTo>
                  <a:pt x="235" y="325"/>
                  <a:pt x="235" y="328"/>
                  <a:pt x="237" y="329"/>
                </a:cubicBezTo>
                <a:cubicBezTo>
                  <a:pt x="237" y="330"/>
                  <a:pt x="237" y="330"/>
                  <a:pt x="237" y="330"/>
                </a:cubicBezTo>
                <a:cubicBezTo>
                  <a:pt x="239" y="329"/>
                  <a:pt x="238" y="328"/>
                  <a:pt x="240" y="328"/>
                </a:cubicBezTo>
                <a:cubicBezTo>
                  <a:pt x="240" y="325"/>
                  <a:pt x="240" y="321"/>
                  <a:pt x="242" y="323"/>
                </a:cubicBezTo>
                <a:cubicBezTo>
                  <a:pt x="243" y="321"/>
                  <a:pt x="243" y="321"/>
                  <a:pt x="244" y="320"/>
                </a:cubicBezTo>
                <a:cubicBezTo>
                  <a:pt x="245" y="322"/>
                  <a:pt x="244" y="324"/>
                  <a:pt x="248" y="324"/>
                </a:cubicBezTo>
                <a:cubicBezTo>
                  <a:pt x="248" y="326"/>
                  <a:pt x="249" y="328"/>
                  <a:pt x="249" y="330"/>
                </a:cubicBezTo>
                <a:cubicBezTo>
                  <a:pt x="249" y="330"/>
                  <a:pt x="250" y="331"/>
                  <a:pt x="250" y="331"/>
                </a:cubicBezTo>
                <a:cubicBezTo>
                  <a:pt x="250" y="331"/>
                  <a:pt x="250" y="332"/>
                  <a:pt x="250" y="332"/>
                </a:cubicBezTo>
                <a:cubicBezTo>
                  <a:pt x="249" y="332"/>
                  <a:pt x="248" y="332"/>
                  <a:pt x="249" y="330"/>
                </a:cubicBezTo>
                <a:cubicBezTo>
                  <a:pt x="246" y="329"/>
                  <a:pt x="245" y="327"/>
                  <a:pt x="242" y="326"/>
                </a:cubicBezTo>
                <a:cubicBezTo>
                  <a:pt x="242" y="327"/>
                  <a:pt x="242" y="329"/>
                  <a:pt x="242" y="330"/>
                </a:cubicBezTo>
                <a:cubicBezTo>
                  <a:pt x="245" y="330"/>
                  <a:pt x="245" y="333"/>
                  <a:pt x="246" y="335"/>
                </a:cubicBezTo>
                <a:cubicBezTo>
                  <a:pt x="247" y="334"/>
                  <a:pt x="248" y="335"/>
                  <a:pt x="249" y="333"/>
                </a:cubicBezTo>
                <a:cubicBezTo>
                  <a:pt x="250" y="334"/>
                  <a:pt x="250" y="335"/>
                  <a:pt x="251" y="336"/>
                </a:cubicBezTo>
                <a:cubicBezTo>
                  <a:pt x="247" y="338"/>
                  <a:pt x="247" y="335"/>
                  <a:pt x="244" y="333"/>
                </a:cubicBezTo>
                <a:cubicBezTo>
                  <a:pt x="243" y="333"/>
                  <a:pt x="242" y="333"/>
                  <a:pt x="242" y="331"/>
                </a:cubicBezTo>
                <a:cubicBezTo>
                  <a:pt x="241" y="332"/>
                  <a:pt x="241" y="330"/>
                  <a:pt x="240" y="329"/>
                </a:cubicBezTo>
                <a:cubicBezTo>
                  <a:pt x="240" y="330"/>
                  <a:pt x="240" y="333"/>
                  <a:pt x="241" y="332"/>
                </a:cubicBezTo>
                <a:cubicBezTo>
                  <a:pt x="241" y="330"/>
                  <a:pt x="243" y="333"/>
                  <a:pt x="241" y="333"/>
                </a:cubicBezTo>
                <a:cubicBezTo>
                  <a:pt x="244" y="336"/>
                  <a:pt x="245" y="340"/>
                  <a:pt x="247" y="342"/>
                </a:cubicBezTo>
                <a:cubicBezTo>
                  <a:pt x="247" y="343"/>
                  <a:pt x="246" y="343"/>
                  <a:pt x="246" y="344"/>
                </a:cubicBezTo>
                <a:cubicBezTo>
                  <a:pt x="246" y="345"/>
                  <a:pt x="247" y="344"/>
                  <a:pt x="248" y="345"/>
                </a:cubicBezTo>
                <a:cubicBezTo>
                  <a:pt x="247" y="345"/>
                  <a:pt x="247" y="344"/>
                  <a:pt x="247" y="345"/>
                </a:cubicBezTo>
                <a:cubicBezTo>
                  <a:pt x="247" y="345"/>
                  <a:pt x="248" y="345"/>
                  <a:pt x="248" y="346"/>
                </a:cubicBezTo>
                <a:cubicBezTo>
                  <a:pt x="246" y="347"/>
                  <a:pt x="247" y="350"/>
                  <a:pt x="248" y="351"/>
                </a:cubicBezTo>
                <a:cubicBezTo>
                  <a:pt x="249" y="351"/>
                  <a:pt x="249" y="352"/>
                  <a:pt x="250" y="351"/>
                </a:cubicBezTo>
                <a:cubicBezTo>
                  <a:pt x="252" y="348"/>
                  <a:pt x="257" y="352"/>
                  <a:pt x="259" y="354"/>
                </a:cubicBezTo>
                <a:cubicBezTo>
                  <a:pt x="259" y="353"/>
                  <a:pt x="259" y="353"/>
                  <a:pt x="259" y="353"/>
                </a:cubicBezTo>
                <a:cubicBezTo>
                  <a:pt x="260" y="355"/>
                  <a:pt x="261" y="356"/>
                  <a:pt x="261" y="358"/>
                </a:cubicBezTo>
                <a:cubicBezTo>
                  <a:pt x="260" y="357"/>
                  <a:pt x="260" y="359"/>
                  <a:pt x="260" y="358"/>
                </a:cubicBezTo>
                <a:cubicBezTo>
                  <a:pt x="260" y="358"/>
                  <a:pt x="260" y="358"/>
                  <a:pt x="260" y="357"/>
                </a:cubicBezTo>
                <a:cubicBezTo>
                  <a:pt x="260" y="357"/>
                  <a:pt x="258" y="357"/>
                  <a:pt x="258" y="357"/>
                </a:cubicBezTo>
                <a:cubicBezTo>
                  <a:pt x="258" y="359"/>
                  <a:pt x="257" y="360"/>
                  <a:pt x="259" y="362"/>
                </a:cubicBezTo>
                <a:cubicBezTo>
                  <a:pt x="258" y="361"/>
                  <a:pt x="259" y="362"/>
                  <a:pt x="259" y="362"/>
                </a:cubicBezTo>
                <a:cubicBezTo>
                  <a:pt x="260" y="362"/>
                  <a:pt x="260" y="363"/>
                  <a:pt x="260" y="363"/>
                </a:cubicBezTo>
                <a:cubicBezTo>
                  <a:pt x="260" y="364"/>
                  <a:pt x="260" y="365"/>
                  <a:pt x="260" y="365"/>
                </a:cubicBezTo>
                <a:cubicBezTo>
                  <a:pt x="261" y="365"/>
                  <a:pt x="260" y="367"/>
                  <a:pt x="261" y="367"/>
                </a:cubicBezTo>
                <a:cubicBezTo>
                  <a:pt x="260" y="367"/>
                  <a:pt x="260" y="372"/>
                  <a:pt x="261" y="372"/>
                </a:cubicBezTo>
                <a:cubicBezTo>
                  <a:pt x="259" y="372"/>
                  <a:pt x="260" y="373"/>
                  <a:pt x="259" y="374"/>
                </a:cubicBezTo>
                <a:cubicBezTo>
                  <a:pt x="259" y="374"/>
                  <a:pt x="259" y="374"/>
                  <a:pt x="259" y="375"/>
                </a:cubicBezTo>
                <a:cubicBezTo>
                  <a:pt x="261" y="374"/>
                  <a:pt x="260" y="371"/>
                  <a:pt x="262" y="371"/>
                </a:cubicBezTo>
                <a:cubicBezTo>
                  <a:pt x="262" y="373"/>
                  <a:pt x="262" y="374"/>
                  <a:pt x="263" y="376"/>
                </a:cubicBezTo>
                <a:cubicBezTo>
                  <a:pt x="263" y="376"/>
                  <a:pt x="262" y="375"/>
                  <a:pt x="262" y="375"/>
                </a:cubicBezTo>
                <a:cubicBezTo>
                  <a:pt x="262" y="376"/>
                  <a:pt x="261" y="378"/>
                  <a:pt x="262" y="380"/>
                </a:cubicBezTo>
                <a:cubicBezTo>
                  <a:pt x="261" y="380"/>
                  <a:pt x="261" y="381"/>
                  <a:pt x="261" y="381"/>
                </a:cubicBezTo>
                <a:cubicBezTo>
                  <a:pt x="262" y="382"/>
                  <a:pt x="260" y="384"/>
                  <a:pt x="261" y="385"/>
                </a:cubicBezTo>
                <a:cubicBezTo>
                  <a:pt x="261" y="385"/>
                  <a:pt x="261" y="385"/>
                  <a:pt x="261" y="385"/>
                </a:cubicBezTo>
                <a:cubicBezTo>
                  <a:pt x="261" y="385"/>
                  <a:pt x="261" y="385"/>
                  <a:pt x="262" y="385"/>
                </a:cubicBezTo>
                <a:cubicBezTo>
                  <a:pt x="262" y="384"/>
                  <a:pt x="262" y="383"/>
                  <a:pt x="263" y="383"/>
                </a:cubicBezTo>
                <a:cubicBezTo>
                  <a:pt x="262" y="381"/>
                  <a:pt x="264" y="378"/>
                  <a:pt x="266" y="377"/>
                </a:cubicBezTo>
                <a:cubicBezTo>
                  <a:pt x="267" y="377"/>
                  <a:pt x="267" y="378"/>
                  <a:pt x="267" y="378"/>
                </a:cubicBezTo>
                <a:cubicBezTo>
                  <a:pt x="268" y="378"/>
                  <a:pt x="268" y="378"/>
                  <a:pt x="269" y="378"/>
                </a:cubicBezTo>
                <a:cubicBezTo>
                  <a:pt x="269" y="378"/>
                  <a:pt x="268" y="378"/>
                  <a:pt x="269" y="378"/>
                </a:cubicBezTo>
                <a:cubicBezTo>
                  <a:pt x="269" y="378"/>
                  <a:pt x="270" y="379"/>
                  <a:pt x="270" y="380"/>
                </a:cubicBezTo>
                <a:cubicBezTo>
                  <a:pt x="270" y="380"/>
                  <a:pt x="270" y="380"/>
                  <a:pt x="270" y="380"/>
                </a:cubicBezTo>
                <a:cubicBezTo>
                  <a:pt x="270" y="381"/>
                  <a:pt x="272" y="380"/>
                  <a:pt x="271" y="382"/>
                </a:cubicBezTo>
                <a:cubicBezTo>
                  <a:pt x="272" y="382"/>
                  <a:pt x="272" y="381"/>
                  <a:pt x="272" y="381"/>
                </a:cubicBezTo>
                <a:cubicBezTo>
                  <a:pt x="271" y="380"/>
                  <a:pt x="272" y="379"/>
                  <a:pt x="271" y="379"/>
                </a:cubicBezTo>
                <a:cubicBezTo>
                  <a:pt x="272" y="379"/>
                  <a:pt x="273" y="380"/>
                  <a:pt x="271" y="378"/>
                </a:cubicBezTo>
                <a:cubicBezTo>
                  <a:pt x="272" y="378"/>
                  <a:pt x="273" y="378"/>
                  <a:pt x="272" y="377"/>
                </a:cubicBezTo>
                <a:cubicBezTo>
                  <a:pt x="272" y="378"/>
                  <a:pt x="271" y="377"/>
                  <a:pt x="271" y="377"/>
                </a:cubicBezTo>
                <a:cubicBezTo>
                  <a:pt x="272" y="377"/>
                  <a:pt x="272" y="377"/>
                  <a:pt x="273" y="376"/>
                </a:cubicBezTo>
                <a:cubicBezTo>
                  <a:pt x="274" y="380"/>
                  <a:pt x="272" y="384"/>
                  <a:pt x="273" y="387"/>
                </a:cubicBezTo>
                <a:cubicBezTo>
                  <a:pt x="271" y="388"/>
                  <a:pt x="272" y="392"/>
                  <a:pt x="270" y="392"/>
                </a:cubicBezTo>
                <a:cubicBezTo>
                  <a:pt x="271" y="393"/>
                  <a:pt x="271" y="394"/>
                  <a:pt x="271" y="395"/>
                </a:cubicBezTo>
                <a:cubicBezTo>
                  <a:pt x="272" y="395"/>
                  <a:pt x="272" y="393"/>
                  <a:pt x="273" y="393"/>
                </a:cubicBezTo>
                <a:cubicBezTo>
                  <a:pt x="273" y="391"/>
                  <a:pt x="273" y="391"/>
                  <a:pt x="273" y="390"/>
                </a:cubicBezTo>
                <a:cubicBezTo>
                  <a:pt x="272" y="389"/>
                  <a:pt x="272" y="390"/>
                  <a:pt x="272" y="390"/>
                </a:cubicBezTo>
                <a:cubicBezTo>
                  <a:pt x="273" y="389"/>
                  <a:pt x="273" y="388"/>
                  <a:pt x="273" y="386"/>
                </a:cubicBezTo>
                <a:cubicBezTo>
                  <a:pt x="273" y="386"/>
                  <a:pt x="273" y="386"/>
                  <a:pt x="273" y="386"/>
                </a:cubicBezTo>
                <a:cubicBezTo>
                  <a:pt x="274" y="385"/>
                  <a:pt x="273" y="381"/>
                  <a:pt x="274" y="379"/>
                </a:cubicBezTo>
                <a:cubicBezTo>
                  <a:pt x="275" y="379"/>
                  <a:pt x="275" y="378"/>
                  <a:pt x="276" y="378"/>
                </a:cubicBezTo>
                <a:cubicBezTo>
                  <a:pt x="276" y="377"/>
                  <a:pt x="276" y="377"/>
                  <a:pt x="276" y="376"/>
                </a:cubicBezTo>
                <a:cubicBezTo>
                  <a:pt x="275" y="376"/>
                  <a:pt x="275" y="377"/>
                  <a:pt x="275" y="377"/>
                </a:cubicBezTo>
                <a:cubicBezTo>
                  <a:pt x="275" y="376"/>
                  <a:pt x="274" y="376"/>
                  <a:pt x="274" y="376"/>
                </a:cubicBezTo>
                <a:cubicBezTo>
                  <a:pt x="275" y="376"/>
                  <a:pt x="276" y="376"/>
                  <a:pt x="276" y="375"/>
                </a:cubicBezTo>
                <a:cubicBezTo>
                  <a:pt x="275" y="374"/>
                  <a:pt x="275" y="375"/>
                  <a:pt x="275" y="375"/>
                </a:cubicBezTo>
                <a:cubicBezTo>
                  <a:pt x="275" y="374"/>
                  <a:pt x="275" y="374"/>
                  <a:pt x="275" y="373"/>
                </a:cubicBezTo>
                <a:cubicBezTo>
                  <a:pt x="275" y="373"/>
                  <a:pt x="275" y="373"/>
                  <a:pt x="275" y="373"/>
                </a:cubicBezTo>
                <a:cubicBezTo>
                  <a:pt x="276" y="371"/>
                  <a:pt x="275" y="372"/>
                  <a:pt x="275" y="372"/>
                </a:cubicBezTo>
                <a:cubicBezTo>
                  <a:pt x="276" y="371"/>
                  <a:pt x="274" y="370"/>
                  <a:pt x="274" y="369"/>
                </a:cubicBezTo>
                <a:cubicBezTo>
                  <a:pt x="275" y="369"/>
                  <a:pt x="275" y="369"/>
                  <a:pt x="275" y="369"/>
                </a:cubicBezTo>
                <a:cubicBezTo>
                  <a:pt x="276" y="369"/>
                  <a:pt x="276" y="370"/>
                  <a:pt x="276" y="370"/>
                </a:cubicBezTo>
                <a:cubicBezTo>
                  <a:pt x="276" y="370"/>
                  <a:pt x="277" y="370"/>
                  <a:pt x="277" y="370"/>
                </a:cubicBezTo>
                <a:cubicBezTo>
                  <a:pt x="276" y="369"/>
                  <a:pt x="277" y="368"/>
                  <a:pt x="276" y="367"/>
                </a:cubicBezTo>
                <a:cubicBezTo>
                  <a:pt x="277" y="368"/>
                  <a:pt x="278" y="366"/>
                  <a:pt x="277" y="367"/>
                </a:cubicBezTo>
                <a:cubicBezTo>
                  <a:pt x="276" y="367"/>
                  <a:pt x="276" y="365"/>
                  <a:pt x="277" y="364"/>
                </a:cubicBezTo>
                <a:cubicBezTo>
                  <a:pt x="276" y="364"/>
                  <a:pt x="275" y="365"/>
                  <a:pt x="275" y="364"/>
                </a:cubicBezTo>
                <a:cubicBezTo>
                  <a:pt x="276" y="364"/>
                  <a:pt x="275" y="364"/>
                  <a:pt x="276" y="364"/>
                </a:cubicBezTo>
                <a:cubicBezTo>
                  <a:pt x="276" y="363"/>
                  <a:pt x="277" y="362"/>
                  <a:pt x="276" y="362"/>
                </a:cubicBezTo>
                <a:cubicBezTo>
                  <a:pt x="276" y="363"/>
                  <a:pt x="275" y="363"/>
                  <a:pt x="275" y="363"/>
                </a:cubicBezTo>
                <a:cubicBezTo>
                  <a:pt x="275" y="362"/>
                  <a:pt x="276" y="362"/>
                  <a:pt x="276" y="361"/>
                </a:cubicBezTo>
                <a:cubicBezTo>
                  <a:pt x="275" y="361"/>
                  <a:pt x="275" y="360"/>
                  <a:pt x="275" y="359"/>
                </a:cubicBezTo>
                <a:cubicBezTo>
                  <a:pt x="277" y="358"/>
                  <a:pt x="275" y="361"/>
                  <a:pt x="277" y="361"/>
                </a:cubicBezTo>
                <a:cubicBezTo>
                  <a:pt x="276" y="359"/>
                  <a:pt x="278" y="359"/>
                  <a:pt x="278" y="358"/>
                </a:cubicBezTo>
                <a:cubicBezTo>
                  <a:pt x="277" y="359"/>
                  <a:pt x="277" y="357"/>
                  <a:pt x="276" y="357"/>
                </a:cubicBezTo>
                <a:cubicBezTo>
                  <a:pt x="279" y="355"/>
                  <a:pt x="277" y="349"/>
                  <a:pt x="281" y="352"/>
                </a:cubicBezTo>
                <a:cubicBezTo>
                  <a:pt x="281" y="353"/>
                  <a:pt x="281" y="353"/>
                  <a:pt x="280" y="354"/>
                </a:cubicBezTo>
                <a:cubicBezTo>
                  <a:pt x="281" y="354"/>
                  <a:pt x="279" y="356"/>
                  <a:pt x="280" y="356"/>
                </a:cubicBezTo>
                <a:cubicBezTo>
                  <a:pt x="280" y="356"/>
                  <a:pt x="281" y="356"/>
                  <a:pt x="281" y="356"/>
                </a:cubicBezTo>
                <a:cubicBezTo>
                  <a:pt x="281" y="358"/>
                  <a:pt x="280" y="356"/>
                  <a:pt x="280" y="357"/>
                </a:cubicBezTo>
                <a:cubicBezTo>
                  <a:pt x="281" y="357"/>
                  <a:pt x="280" y="356"/>
                  <a:pt x="281" y="357"/>
                </a:cubicBezTo>
                <a:cubicBezTo>
                  <a:pt x="281" y="357"/>
                  <a:pt x="281" y="357"/>
                  <a:pt x="281" y="357"/>
                </a:cubicBezTo>
                <a:cubicBezTo>
                  <a:pt x="282" y="358"/>
                  <a:pt x="281" y="356"/>
                  <a:pt x="283" y="356"/>
                </a:cubicBezTo>
                <a:cubicBezTo>
                  <a:pt x="283" y="357"/>
                  <a:pt x="283" y="357"/>
                  <a:pt x="283" y="357"/>
                </a:cubicBezTo>
                <a:cubicBezTo>
                  <a:pt x="284" y="355"/>
                  <a:pt x="284" y="358"/>
                  <a:pt x="285" y="356"/>
                </a:cubicBezTo>
                <a:cubicBezTo>
                  <a:pt x="285" y="358"/>
                  <a:pt x="284" y="359"/>
                  <a:pt x="283" y="359"/>
                </a:cubicBezTo>
                <a:cubicBezTo>
                  <a:pt x="284" y="358"/>
                  <a:pt x="283" y="358"/>
                  <a:pt x="282" y="357"/>
                </a:cubicBezTo>
                <a:cubicBezTo>
                  <a:pt x="283" y="359"/>
                  <a:pt x="282" y="358"/>
                  <a:pt x="281" y="359"/>
                </a:cubicBezTo>
                <a:cubicBezTo>
                  <a:pt x="282" y="359"/>
                  <a:pt x="281" y="360"/>
                  <a:pt x="283" y="361"/>
                </a:cubicBezTo>
                <a:cubicBezTo>
                  <a:pt x="282" y="361"/>
                  <a:pt x="282" y="361"/>
                  <a:pt x="282" y="361"/>
                </a:cubicBezTo>
                <a:cubicBezTo>
                  <a:pt x="281" y="362"/>
                  <a:pt x="283" y="361"/>
                  <a:pt x="283" y="362"/>
                </a:cubicBezTo>
                <a:cubicBezTo>
                  <a:pt x="283" y="362"/>
                  <a:pt x="283" y="362"/>
                  <a:pt x="282" y="362"/>
                </a:cubicBezTo>
                <a:cubicBezTo>
                  <a:pt x="282" y="362"/>
                  <a:pt x="282" y="361"/>
                  <a:pt x="282" y="361"/>
                </a:cubicBezTo>
                <a:cubicBezTo>
                  <a:pt x="281" y="363"/>
                  <a:pt x="282" y="364"/>
                  <a:pt x="282" y="365"/>
                </a:cubicBezTo>
                <a:cubicBezTo>
                  <a:pt x="283" y="364"/>
                  <a:pt x="284" y="363"/>
                  <a:pt x="284" y="362"/>
                </a:cubicBezTo>
                <a:cubicBezTo>
                  <a:pt x="285" y="362"/>
                  <a:pt x="284" y="364"/>
                  <a:pt x="284" y="364"/>
                </a:cubicBezTo>
                <a:cubicBezTo>
                  <a:pt x="285" y="363"/>
                  <a:pt x="285" y="363"/>
                  <a:pt x="285" y="362"/>
                </a:cubicBezTo>
                <a:cubicBezTo>
                  <a:pt x="286" y="362"/>
                  <a:pt x="286" y="361"/>
                  <a:pt x="287" y="362"/>
                </a:cubicBezTo>
                <a:cubicBezTo>
                  <a:pt x="286" y="361"/>
                  <a:pt x="287" y="361"/>
                  <a:pt x="288" y="362"/>
                </a:cubicBezTo>
                <a:cubicBezTo>
                  <a:pt x="286" y="362"/>
                  <a:pt x="289" y="364"/>
                  <a:pt x="287" y="363"/>
                </a:cubicBezTo>
                <a:cubicBezTo>
                  <a:pt x="288" y="363"/>
                  <a:pt x="288" y="363"/>
                  <a:pt x="288" y="363"/>
                </a:cubicBezTo>
                <a:cubicBezTo>
                  <a:pt x="286" y="363"/>
                  <a:pt x="287" y="365"/>
                  <a:pt x="286" y="365"/>
                </a:cubicBezTo>
                <a:cubicBezTo>
                  <a:pt x="286" y="365"/>
                  <a:pt x="285" y="364"/>
                  <a:pt x="284" y="365"/>
                </a:cubicBezTo>
                <a:cubicBezTo>
                  <a:pt x="285" y="365"/>
                  <a:pt x="286" y="366"/>
                  <a:pt x="285" y="366"/>
                </a:cubicBezTo>
                <a:cubicBezTo>
                  <a:pt x="284" y="364"/>
                  <a:pt x="283" y="366"/>
                  <a:pt x="282" y="365"/>
                </a:cubicBezTo>
                <a:cubicBezTo>
                  <a:pt x="283" y="368"/>
                  <a:pt x="281" y="369"/>
                  <a:pt x="281" y="370"/>
                </a:cubicBezTo>
                <a:cubicBezTo>
                  <a:pt x="281" y="370"/>
                  <a:pt x="282" y="370"/>
                  <a:pt x="282" y="370"/>
                </a:cubicBezTo>
                <a:cubicBezTo>
                  <a:pt x="282" y="370"/>
                  <a:pt x="281" y="371"/>
                  <a:pt x="282" y="371"/>
                </a:cubicBezTo>
                <a:cubicBezTo>
                  <a:pt x="282" y="370"/>
                  <a:pt x="282" y="370"/>
                  <a:pt x="282" y="369"/>
                </a:cubicBezTo>
                <a:cubicBezTo>
                  <a:pt x="284" y="369"/>
                  <a:pt x="283" y="367"/>
                  <a:pt x="284" y="367"/>
                </a:cubicBezTo>
                <a:cubicBezTo>
                  <a:pt x="285" y="368"/>
                  <a:pt x="284" y="367"/>
                  <a:pt x="284" y="368"/>
                </a:cubicBezTo>
                <a:cubicBezTo>
                  <a:pt x="285" y="368"/>
                  <a:pt x="286" y="369"/>
                  <a:pt x="286" y="368"/>
                </a:cubicBezTo>
                <a:cubicBezTo>
                  <a:pt x="286" y="368"/>
                  <a:pt x="287" y="368"/>
                  <a:pt x="287" y="369"/>
                </a:cubicBezTo>
                <a:cubicBezTo>
                  <a:pt x="287" y="369"/>
                  <a:pt x="286" y="369"/>
                  <a:pt x="286" y="370"/>
                </a:cubicBezTo>
                <a:cubicBezTo>
                  <a:pt x="287" y="370"/>
                  <a:pt x="287" y="370"/>
                  <a:pt x="288" y="370"/>
                </a:cubicBezTo>
                <a:cubicBezTo>
                  <a:pt x="288" y="370"/>
                  <a:pt x="288" y="369"/>
                  <a:pt x="288" y="369"/>
                </a:cubicBezTo>
                <a:cubicBezTo>
                  <a:pt x="289" y="370"/>
                  <a:pt x="289" y="371"/>
                  <a:pt x="289" y="372"/>
                </a:cubicBezTo>
                <a:cubicBezTo>
                  <a:pt x="290" y="372"/>
                  <a:pt x="290" y="372"/>
                  <a:pt x="290" y="372"/>
                </a:cubicBezTo>
                <a:cubicBezTo>
                  <a:pt x="290" y="371"/>
                  <a:pt x="290" y="371"/>
                  <a:pt x="290" y="371"/>
                </a:cubicBezTo>
                <a:cubicBezTo>
                  <a:pt x="291" y="371"/>
                  <a:pt x="290" y="372"/>
                  <a:pt x="291" y="372"/>
                </a:cubicBezTo>
                <a:cubicBezTo>
                  <a:pt x="291" y="371"/>
                  <a:pt x="292" y="371"/>
                  <a:pt x="292" y="370"/>
                </a:cubicBezTo>
                <a:cubicBezTo>
                  <a:pt x="291" y="370"/>
                  <a:pt x="291" y="370"/>
                  <a:pt x="291" y="369"/>
                </a:cubicBezTo>
                <a:cubicBezTo>
                  <a:pt x="292" y="369"/>
                  <a:pt x="292" y="370"/>
                  <a:pt x="293" y="371"/>
                </a:cubicBezTo>
                <a:cubicBezTo>
                  <a:pt x="292" y="371"/>
                  <a:pt x="291" y="371"/>
                  <a:pt x="291" y="372"/>
                </a:cubicBezTo>
                <a:cubicBezTo>
                  <a:pt x="292" y="372"/>
                  <a:pt x="290" y="373"/>
                  <a:pt x="291" y="373"/>
                </a:cubicBezTo>
                <a:cubicBezTo>
                  <a:pt x="292" y="373"/>
                  <a:pt x="293" y="372"/>
                  <a:pt x="293" y="372"/>
                </a:cubicBezTo>
                <a:cubicBezTo>
                  <a:pt x="293" y="372"/>
                  <a:pt x="293" y="372"/>
                  <a:pt x="293" y="372"/>
                </a:cubicBezTo>
                <a:cubicBezTo>
                  <a:pt x="293" y="372"/>
                  <a:pt x="293" y="371"/>
                  <a:pt x="293" y="371"/>
                </a:cubicBezTo>
                <a:cubicBezTo>
                  <a:pt x="294" y="372"/>
                  <a:pt x="293" y="374"/>
                  <a:pt x="292" y="374"/>
                </a:cubicBezTo>
                <a:cubicBezTo>
                  <a:pt x="292" y="374"/>
                  <a:pt x="292" y="374"/>
                  <a:pt x="292" y="374"/>
                </a:cubicBezTo>
                <a:cubicBezTo>
                  <a:pt x="292" y="375"/>
                  <a:pt x="292" y="374"/>
                  <a:pt x="293" y="374"/>
                </a:cubicBezTo>
                <a:cubicBezTo>
                  <a:pt x="294" y="375"/>
                  <a:pt x="293" y="376"/>
                  <a:pt x="293" y="376"/>
                </a:cubicBezTo>
                <a:cubicBezTo>
                  <a:pt x="293" y="376"/>
                  <a:pt x="292" y="376"/>
                  <a:pt x="292" y="377"/>
                </a:cubicBezTo>
                <a:cubicBezTo>
                  <a:pt x="293" y="377"/>
                  <a:pt x="294" y="377"/>
                  <a:pt x="294" y="378"/>
                </a:cubicBezTo>
                <a:cubicBezTo>
                  <a:pt x="294" y="378"/>
                  <a:pt x="294" y="379"/>
                  <a:pt x="293" y="379"/>
                </a:cubicBezTo>
                <a:cubicBezTo>
                  <a:pt x="293" y="378"/>
                  <a:pt x="294" y="377"/>
                  <a:pt x="293" y="377"/>
                </a:cubicBezTo>
                <a:cubicBezTo>
                  <a:pt x="292" y="379"/>
                  <a:pt x="295" y="380"/>
                  <a:pt x="294" y="382"/>
                </a:cubicBezTo>
                <a:cubicBezTo>
                  <a:pt x="294" y="381"/>
                  <a:pt x="295" y="382"/>
                  <a:pt x="295" y="381"/>
                </a:cubicBezTo>
                <a:cubicBezTo>
                  <a:pt x="294" y="381"/>
                  <a:pt x="295" y="380"/>
                  <a:pt x="295" y="380"/>
                </a:cubicBezTo>
                <a:cubicBezTo>
                  <a:pt x="295" y="380"/>
                  <a:pt x="294" y="380"/>
                  <a:pt x="294" y="380"/>
                </a:cubicBezTo>
                <a:cubicBezTo>
                  <a:pt x="294" y="379"/>
                  <a:pt x="295" y="378"/>
                  <a:pt x="296" y="378"/>
                </a:cubicBezTo>
                <a:cubicBezTo>
                  <a:pt x="297" y="376"/>
                  <a:pt x="295" y="377"/>
                  <a:pt x="297" y="377"/>
                </a:cubicBezTo>
                <a:cubicBezTo>
                  <a:pt x="297" y="378"/>
                  <a:pt x="298" y="379"/>
                  <a:pt x="297" y="380"/>
                </a:cubicBezTo>
                <a:cubicBezTo>
                  <a:pt x="297" y="379"/>
                  <a:pt x="297" y="379"/>
                  <a:pt x="297" y="379"/>
                </a:cubicBezTo>
                <a:cubicBezTo>
                  <a:pt x="297" y="379"/>
                  <a:pt x="296" y="378"/>
                  <a:pt x="296" y="378"/>
                </a:cubicBezTo>
                <a:cubicBezTo>
                  <a:pt x="296" y="379"/>
                  <a:pt x="296" y="380"/>
                  <a:pt x="296" y="380"/>
                </a:cubicBezTo>
                <a:cubicBezTo>
                  <a:pt x="300" y="380"/>
                  <a:pt x="297" y="386"/>
                  <a:pt x="300" y="385"/>
                </a:cubicBezTo>
                <a:cubicBezTo>
                  <a:pt x="300" y="386"/>
                  <a:pt x="300" y="386"/>
                  <a:pt x="300" y="386"/>
                </a:cubicBezTo>
                <a:cubicBezTo>
                  <a:pt x="299" y="386"/>
                  <a:pt x="298" y="387"/>
                  <a:pt x="298" y="387"/>
                </a:cubicBezTo>
                <a:cubicBezTo>
                  <a:pt x="298" y="387"/>
                  <a:pt x="300" y="387"/>
                  <a:pt x="300" y="388"/>
                </a:cubicBezTo>
                <a:cubicBezTo>
                  <a:pt x="299" y="388"/>
                  <a:pt x="300" y="390"/>
                  <a:pt x="300" y="390"/>
                </a:cubicBezTo>
                <a:cubicBezTo>
                  <a:pt x="302" y="389"/>
                  <a:pt x="301" y="388"/>
                  <a:pt x="300" y="385"/>
                </a:cubicBezTo>
                <a:cubicBezTo>
                  <a:pt x="301" y="386"/>
                  <a:pt x="301" y="385"/>
                  <a:pt x="302" y="385"/>
                </a:cubicBezTo>
                <a:cubicBezTo>
                  <a:pt x="302" y="385"/>
                  <a:pt x="301" y="385"/>
                  <a:pt x="301" y="385"/>
                </a:cubicBezTo>
                <a:cubicBezTo>
                  <a:pt x="302" y="385"/>
                  <a:pt x="303" y="384"/>
                  <a:pt x="304" y="385"/>
                </a:cubicBezTo>
                <a:cubicBezTo>
                  <a:pt x="304" y="384"/>
                  <a:pt x="305" y="384"/>
                  <a:pt x="304" y="383"/>
                </a:cubicBezTo>
                <a:cubicBezTo>
                  <a:pt x="304" y="383"/>
                  <a:pt x="303" y="385"/>
                  <a:pt x="302" y="384"/>
                </a:cubicBezTo>
                <a:cubicBezTo>
                  <a:pt x="303" y="383"/>
                  <a:pt x="304" y="382"/>
                  <a:pt x="305" y="382"/>
                </a:cubicBezTo>
                <a:cubicBezTo>
                  <a:pt x="304" y="381"/>
                  <a:pt x="304" y="382"/>
                  <a:pt x="304" y="381"/>
                </a:cubicBezTo>
                <a:cubicBezTo>
                  <a:pt x="304" y="381"/>
                  <a:pt x="304" y="379"/>
                  <a:pt x="306" y="380"/>
                </a:cubicBezTo>
                <a:cubicBezTo>
                  <a:pt x="305" y="378"/>
                  <a:pt x="305" y="378"/>
                  <a:pt x="306" y="377"/>
                </a:cubicBezTo>
                <a:cubicBezTo>
                  <a:pt x="307" y="377"/>
                  <a:pt x="306" y="378"/>
                  <a:pt x="307" y="379"/>
                </a:cubicBezTo>
                <a:cubicBezTo>
                  <a:pt x="308" y="377"/>
                  <a:pt x="307" y="376"/>
                  <a:pt x="307" y="376"/>
                </a:cubicBezTo>
                <a:cubicBezTo>
                  <a:pt x="308" y="376"/>
                  <a:pt x="308" y="376"/>
                  <a:pt x="308" y="376"/>
                </a:cubicBezTo>
                <a:cubicBezTo>
                  <a:pt x="308" y="376"/>
                  <a:pt x="308" y="376"/>
                  <a:pt x="308" y="376"/>
                </a:cubicBezTo>
                <a:cubicBezTo>
                  <a:pt x="308" y="376"/>
                  <a:pt x="309" y="375"/>
                  <a:pt x="309" y="375"/>
                </a:cubicBezTo>
                <a:cubicBezTo>
                  <a:pt x="307" y="375"/>
                  <a:pt x="306" y="375"/>
                  <a:pt x="306" y="375"/>
                </a:cubicBezTo>
                <a:cubicBezTo>
                  <a:pt x="305" y="374"/>
                  <a:pt x="306" y="374"/>
                  <a:pt x="306" y="374"/>
                </a:cubicBezTo>
                <a:cubicBezTo>
                  <a:pt x="306" y="373"/>
                  <a:pt x="306" y="373"/>
                  <a:pt x="306" y="373"/>
                </a:cubicBezTo>
                <a:cubicBezTo>
                  <a:pt x="307" y="372"/>
                  <a:pt x="305" y="373"/>
                  <a:pt x="306" y="372"/>
                </a:cubicBezTo>
                <a:cubicBezTo>
                  <a:pt x="304" y="372"/>
                  <a:pt x="303" y="370"/>
                  <a:pt x="303" y="368"/>
                </a:cubicBezTo>
                <a:cubicBezTo>
                  <a:pt x="304" y="369"/>
                  <a:pt x="303" y="368"/>
                  <a:pt x="304" y="368"/>
                </a:cubicBezTo>
                <a:cubicBezTo>
                  <a:pt x="305" y="369"/>
                  <a:pt x="305" y="368"/>
                  <a:pt x="304" y="369"/>
                </a:cubicBezTo>
                <a:cubicBezTo>
                  <a:pt x="305" y="370"/>
                  <a:pt x="306" y="371"/>
                  <a:pt x="306" y="371"/>
                </a:cubicBezTo>
                <a:cubicBezTo>
                  <a:pt x="306" y="371"/>
                  <a:pt x="307" y="370"/>
                  <a:pt x="306" y="369"/>
                </a:cubicBezTo>
                <a:cubicBezTo>
                  <a:pt x="306" y="369"/>
                  <a:pt x="306" y="368"/>
                  <a:pt x="308" y="368"/>
                </a:cubicBezTo>
                <a:cubicBezTo>
                  <a:pt x="308" y="367"/>
                  <a:pt x="306" y="368"/>
                  <a:pt x="306" y="367"/>
                </a:cubicBezTo>
                <a:cubicBezTo>
                  <a:pt x="305" y="368"/>
                  <a:pt x="306" y="368"/>
                  <a:pt x="306" y="368"/>
                </a:cubicBezTo>
                <a:cubicBezTo>
                  <a:pt x="304" y="368"/>
                  <a:pt x="305" y="367"/>
                  <a:pt x="304" y="367"/>
                </a:cubicBezTo>
                <a:cubicBezTo>
                  <a:pt x="304" y="367"/>
                  <a:pt x="304" y="365"/>
                  <a:pt x="305" y="365"/>
                </a:cubicBezTo>
                <a:cubicBezTo>
                  <a:pt x="303" y="364"/>
                  <a:pt x="304" y="363"/>
                  <a:pt x="304" y="362"/>
                </a:cubicBezTo>
                <a:cubicBezTo>
                  <a:pt x="303" y="363"/>
                  <a:pt x="303" y="363"/>
                  <a:pt x="302" y="364"/>
                </a:cubicBezTo>
                <a:cubicBezTo>
                  <a:pt x="303" y="365"/>
                  <a:pt x="304" y="364"/>
                  <a:pt x="304" y="365"/>
                </a:cubicBezTo>
                <a:cubicBezTo>
                  <a:pt x="302" y="365"/>
                  <a:pt x="302" y="365"/>
                  <a:pt x="300" y="364"/>
                </a:cubicBezTo>
                <a:cubicBezTo>
                  <a:pt x="300" y="365"/>
                  <a:pt x="299" y="363"/>
                  <a:pt x="299" y="364"/>
                </a:cubicBezTo>
                <a:cubicBezTo>
                  <a:pt x="297" y="364"/>
                  <a:pt x="300" y="361"/>
                  <a:pt x="298" y="362"/>
                </a:cubicBezTo>
                <a:cubicBezTo>
                  <a:pt x="298" y="362"/>
                  <a:pt x="298" y="362"/>
                  <a:pt x="298" y="362"/>
                </a:cubicBezTo>
                <a:cubicBezTo>
                  <a:pt x="298" y="362"/>
                  <a:pt x="299" y="361"/>
                  <a:pt x="299" y="361"/>
                </a:cubicBezTo>
                <a:cubicBezTo>
                  <a:pt x="299" y="362"/>
                  <a:pt x="300" y="361"/>
                  <a:pt x="300" y="361"/>
                </a:cubicBezTo>
                <a:cubicBezTo>
                  <a:pt x="300" y="362"/>
                  <a:pt x="300" y="363"/>
                  <a:pt x="300" y="363"/>
                </a:cubicBezTo>
                <a:cubicBezTo>
                  <a:pt x="303" y="361"/>
                  <a:pt x="301" y="363"/>
                  <a:pt x="300" y="360"/>
                </a:cubicBezTo>
                <a:cubicBezTo>
                  <a:pt x="301" y="360"/>
                  <a:pt x="301" y="361"/>
                  <a:pt x="302" y="361"/>
                </a:cubicBezTo>
                <a:cubicBezTo>
                  <a:pt x="302" y="361"/>
                  <a:pt x="302" y="360"/>
                  <a:pt x="302" y="360"/>
                </a:cubicBezTo>
                <a:cubicBezTo>
                  <a:pt x="303" y="361"/>
                  <a:pt x="304" y="362"/>
                  <a:pt x="305" y="362"/>
                </a:cubicBezTo>
                <a:cubicBezTo>
                  <a:pt x="304" y="362"/>
                  <a:pt x="304" y="362"/>
                  <a:pt x="304" y="363"/>
                </a:cubicBezTo>
                <a:cubicBezTo>
                  <a:pt x="305" y="363"/>
                  <a:pt x="305" y="364"/>
                  <a:pt x="306" y="363"/>
                </a:cubicBezTo>
                <a:cubicBezTo>
                  <a:pt x="305" y="363"/>
                  <a:pt x="307" y="362"/>
                  <a:pt x="307" y="362"/>
                </a:cubicBezTo>
                <a:cubicBezTo>
                  <a:pt x="307" y="363"/>
                  <a:pt x="306" y="362"/>
                  <a:pt x="306" y="363"/>
                </a:cubicBezTo>
                <a:cubicBezTo>
                  <a:pt x="307" y="363"/>
                  <a:pt x="308" y="363"/>
                  <a:pt x="309" y="363"/>
                </a:cubicBezTo>
                <a:cubicBezTo>
                  <a:pt x="309" y="361"/>
                  <a:pt x="309" y="363"/>
                  <a:pt x="308" y="362"/>
                </a:cubicBezTo>
                <a:cubicBezTo>
                  <a:pt x="309" y="361"/>
                  <a:pt x="308" y="361"/>
                  <a:pt x="308" y="360"/>
                </a:cubicBezTo>
                <a:cubicBezTo>
                  <a:pt x="307" y="360"/>
                  <a:pt x="308" y="361"/>
                  <a:pt x="307" y="361"/>
                </a:cubicBezTo>
                <a:cubicBezTo>
                  <a:pt x="306" y="360"/>
                  <a:pt x="305" y="361"/>
                  <a:pt x="304" y="360"/>
                </a:cubicBezTo>
                <a:cubicBezTo>
                  <a:pt x="305" y="359"/>
                  <a:pt x="305" y="358"/>
                  <a:pt x="304" y="357"/>
                </a:cubicBezTo>
                <a:cubicBezTo>
                  <a:pt x="304" y="358"/>
                  <a:pt x="303" y="358"/>
                  <a:pt x="302" y="357"/>
                </a:cubicBezTo>
                <a:cubicBezTo>
                  <a:pt x="303" y="355"/>
                  <a:pt x="301" y="355"/>
                  <a:pt x="303" y="353"/>
                </a:cubicBezTo>
                <a:cubicBezTo>
                  <a:pt x="303" y="354"/>
                  <a:pt x="303" y="354"/>
                  <a:pt x="303" y="354"/>
                </a:cubicBezTo>
                <a:cubicBezTo>
                  <a:pt x="303" y="354"/>
                  <a:pt x="303" y="354"/>
                  <a:pt x="304" y="353"/>
                </a:cubicBezTo>
                <a:cubicBezTo>
                  <a:pt x="304" y="354"/>
                  <a:pt x="303" y="354"/>
                  <a:pt x="303" y="355"/>
                </a:cubicBezTo>
                <a:cubicBezTo>
                  <a:pt x="303" y="355"/>
                  <a:pt x="304" y="354"/>
                  <a:pt x="304" y="355"/>
                </a:cubicBezTo>
                <a:cubicBezTo>
                  <a:pt x="305" y="356"/>
                  <a:pt x="303" y="355"/>
                  <a:pt x="304" y="356"/>
                </a:cubicBezTo>
                <a:cubicBezTo>
                  <a:pt x="304" y="355"/>
                  <a:pt x="304" y="357"/>
                  <a:pt x="304" y="356"/>
                </a:cubicBezTo>
                <a:cubicBezTo>
                  <a:pt x="304" y="356"/>
                  <a:pt x="304" y="356"/>
                  <a:pt x="304" y="356"/>
                </a:cubicBezTo>
                <a:cubicBezTo>
                  <a:pt x="306" y="355"/>
                  <a:pt x="307" y="356"/>
                  <a:pt x="308" y="357"/>
                </a:cubicBezTo>
                <a:cubicBezTo>
                  <a:pt x="308" y="357"/>
                  <a:pt x="308" y="356"/>
                  <a:pt x="309" y="356"/>
                </a:cubicBezTo>
                <a:cubicBezTo>
                  <a:pt x="308" y="355"/>
                  <a:pt x="306" y="356"/>
                  <a:pt x="306" y="355"/>
                </a:cubicBezTo>
                <a:cubicBezTo>
                  <a:pt x="307" y="355"/>
                  <a:pt x="307" y="355"/>
                  <a:pt x="307" y="354"/>
                </a:cubicBezTo>
                <a:cubicBezTo>
                  <a:pt x="306" y="354"/>
                  <a:pt x="306" y="354"/>
                  <a:pt x="306" y="353"/>
                </a:cubicBezTo>
                <a:cubicBezTo>
                  <a:pt x="306" y="352"/>
                  <a:pt x="304" y="351"/>
                  <a:pt x="306" y="349"/>
                </a:cubicBezTo>
                <a:cubicBezTo>
                  <a:pt x="305" y="349"/>
                  <a:pt x="306" y="349"/>
                  <a:pt x="306" y="348"/>
                </a:cubicBezTo>
                <a:cubicBezTo>
                  <a:pt x="305" y="348"/>
                  <a:pt x="304" y="348"/>
                  <a:pt x="304" y="348"/>
                </a:cubicBezTo>
                <a:cubicBezTo>
                  <a:pt x="305" y="348"/>
                  <a:pt x="305" y="347"/>
                  <a:pt x="306" y="348"/>
                </a:cubicBezTo>
                <a:cubicBezTo>
                  <a:pt x="306" y="349"/>
                  <a:pt x="307" y="348"/>
                  <a:pt x="306" y="349"/>
                </a:cubicBezTo>
                <a:cubicBezTo>
                  <a:pt x="307" y="350"/>
                  <a:pt x="306" y="348"/>
                  <a:pt x="307" y="348"/>
                </a:cubicBezTo>
                <a:cubicBezTo>
                  <a:pt x="307" y="349"/>
                  <a:pt x="308" y="348"/>
                  <a:pt x="308" y="349"/>
                </a:cubicBezTo>
                <a:cubicBezTo>
                  <a:pt x="309" y="349"/>
                  <a:pt x="309" y="349"/>
                  <a:pt x="309" y="348"/>
                </a:cubicBezTo>
                <a:cubicBezTo>
                  <a:pt x="307" y="348"/>
                  <a:pt x="308" y="346"/>
                  <a:pt x="309" y="346"/>
                </a:cubicBezTo>
                <a:cubicBezTo>
                  <a:pt x="308" y="347"/>
                  <a:pt x="309" y="345"/>
                  <a:pt x="308" y="346"/>
                </a:cubicBezTo>
                <a:cubicBezTo>
                  <a:pt x="307" y="348"/>
                  <a:pt x="306" y="347"/>
                  <a:pt x="305" y="347"/>
                </a:cubicBezTo>
                <a:cubicBezTo>
                  <a:pt x="305" y="346"/>
                  <a:pt x="305" y="346"/>
                  <a:pt x="305" y="346"/>
                </a:cubicBezTo>
                <a:cubicBezTo>
                  <a:pt x="305" y="346"/>
                  <a:pt x="304" y="346"/>
                  <a:pt x="304" y="346"/>
                </a:cubicBezTo>
                <a:cubicBezTo>
                  <a:pt x="304" y="347"/>
                  <a:pt x="304" y="347"/>
                  <a:pt x="304" y="349"/>
                </a:cubicBezTo>
                <a:cubicBezTo>
                  <a:pt x="305" y="349"/>
                  <a:pt x="304" y="348"/>
                  <a:pt x="305" y="348"/>
                </a:cubicBezTo>
                <a:cubicBezTo>
                  <a:pt x="305" y="350"/>
                  <a:pt x="304" y="350"/>
                  <a:pt x="303" y="351"/>
                </a:cubicBezTo>
                <a:cubicBezTo>
                  <a:pt x="303" y="351"/>
                  <a:pt x="303" y="351"/>
                  <a:pt x="303" y="350"/>
                </a:cubicBezTo>
                <a:cubicBezTo>
                  <a:pt x="303" y="349"/>
                  <a:pt x="303" y="349"/>
                  <a:pt x="303" y="348"/>
                </a:cubicBezTo>
                <a:cubicBezTo>
                  <a:pt x="302" y="348"/>
                  <a:pt x="302" y="347"/>
                  <a:pt x="302" y="346"/>
                </a:cubicBezTo>
                <a:cubicBezTo>
                  <a:pt x="301" y="347"/>
                  <a:pt x="300" y="348"/>
                  <a:pt x="301" y="348"/>
                </a:cubicBezTo>
                <a:cubicBezTo>
                  <a:pt x="301" y="348"/>
                  <a:pt x="300" y="349"/>
                  <a:pt x="300" y="349"/>
                </a:cubicBezTo>
                <a:cubicBezTo>
                  <a:pt x="299" y="347"/>
                  <a:pt x="301" y="347"/>
                  <a:pt x="301" y="346"/>
                </a:cubicBezTo>
                <a:cubicBezTo>
                  <a:pt x="301" y="345"/>
                  <a:pt x="300" y="347"/>
                  <a:pt x="300" y="346"/>
                </a:cubicBezTo>
                <a:cubicBezTo>
                  <a:pt x="300" y="346"/>
                  <a:pt x="301" y="345"/>
                  <a:pt x="299" y="345"/>
                </a:cubicBezTo>
                <a:cubicBezTo>
                  <a:pt x="299" y="345"/>
                  <a:pt x="299" y="346"/>
                  <a:pt x="299" y="346"/>
                </a:cubicBezTo>
                <a:cubicBezTo>
                  <a:pt x="299" y="346"/>
                  <a:pt x="298" y="346"/>
                  <a:pt x="298" y="346"/>
                </a:cubicBezTo>
                <a:cubicBezTo>
                  <a:pt x="298" y="345"/>
                  <a:pt x="298" y="345"/>
                  <a:pt x="298" y="345"/>
                </a:cubicBezTo>
                <a:cubicBezTo>
                  <a:pt x="297" y="345"/>
                  <a:pt x="298" y="346"/>
                  <a:pt x="297" y="346"/>
                </a:cubicBezTo>
                <a:cubicBezTo>
                  <a:pt x="298" y="343"/>
                  <a:pt x="298" y="340"/>
                  <a:pt x="298" y="340"/>
                </a:cubicBezTo>
                <a:cubicBezTo>
                  <a:pt x="298" y="340"/>
                  <a:pt x="298" y="339"/>
                  <a:pt x="298" y="339"/>
                </a:cubicBezTo>
                <a:cubicBezTo>
                  <a:pt x="299" y="339"/>
                  <a:pt x="298" y="341"/>
                  <a:pt x="299" y="341"/>
                </a:cubicBezTo>
                <a:cubicBezTo>
                  <a:pt x="299" y="340"/>
                  <a:pt x="300" y="339"/>
                  <a:pt x="299" y="338"/>
                </a:cubicBezTo>
                <a:cubicBezTo>
                  <a:pt x="299" y="338"/>
                  <a:pt x="299" y="338"/>
                  <a:pt x="299" y="338"/>
                </a:cubicBezTo>
                <a:cubicBezTo>
                  <a:pt x="299" y="339"/>
                  <a:pt x="301" y="338"/>
                  <a:pt x="301" y="338"/>
                </a:cubicBezTo>
                <a:cubicBezTo>
                  <a:pt x="301" y="338"/>
                  <a:pt x="301" y="338"/>
                  <a:pt x="301" y="338"/>
                </a:cubicBezTo>
                <a:cubicBezTo>
                  <a:pt x="301" y="338"/>
                  <a:pt x="301" y="338"/>
                  <a:pt x="301" y="338"/>
                </a:cubicBezTo>
                <a:cubicBezTo>
                  <a:pt x="301" y="338"/>
                  <a:pt x="303" y="337"/>
                  <a:pt x="303" y="337"/>
                </a:cubicBezTo>
                <a:cubicBezTo>
                  <a:pt x="303" y="339"/>
                  <a:pt x="302" y="339"/>
                  <a:pt x="302" y="340"/>
                </a:cubicBezTo>
                <a:cubicBezTo>
                  <a:pt x="303" y="341"/>
                  <a:pt x="304" y="344"/>
                  <a:pt x="302" y="344"/>
                </a:cubicBezTo>
                <a:cubicBezTo>
                  <a:pt x="302" y="345"/>
                  <a:pt x="301" y="346"/>
                  <a:pt x="302" y="346"/>
                </a:cubicBezTo>
                <a:cubicBezTo>
                  <a:pt x="302" y="345"/>
                  <a:pt x="304" y="345"/>
                  <a:pt x="304" y="343"/>
                </a:cubicBezTo>
                <a:cubicBezTo>
                  <a:pt x="305" y="343"/>
                  <a:pt x="305" y="342"/>
                  <a:pt x="307" y="342"/>
                </a:cubicBezTo>
                <a:cubicBezTo>
                  <a:pt x="307" y="341"/>
                  <a:pt x="306" y="341"/>
                  <a:pt x="307" y="340"/>
                </a:cubicBezTo>
                <a:cubicBezTo>
                  <a:pt x="307" y="339"/>
                  <a:pt x="306" y="340"/>
                  <a:pt x="306" y="339"/>
                </a:cubicBezTo>
                <a:cubicBezTo>
                  <a:pt x="308" y="339"/>
                  <a:pt x="305" y="337"/>
                  <a:pt x="307" y="338"/>
                </a:cubicBezTo>
                <a:cubicBezTo>
                  <a:pt x="306" y="338"/>
                  <a:pt x="306" y="338"/>
                  <a:pt x="306" y="338"/>
                </a:cubicBezTo>
                <a:cubicBezTo>
                  <a:pt x="306" y="338"/>
                  <a:pt x="306" y="338"/>
                  <a:pt x="306" y="337"/>
                </a:cubicBezTo>
                <a:cubicBezTo>
                  <a:pt x="306" y="338"/>
                  <a:pt x="307" y="337"/>
                  <a:pt x="306" y="337"/>
                </a:cubicBezTo>
                <a:cubicBezTo>
                  <a:pt x="306" y="337"/>
                  <a:pt x="305" y="337"/>
                  <a:pt x="305" y="336"/>
                </a:cubicBezTo>
                <a:cubicBezTo>
                  <a:pt x="306" y="337"/>
                  <a:pt x="307" y="335"/>
                  <a:pt x="308" y="335"/>
                </a:cubicBezTo>
                <a:cubicBezTo>
                  <a:pt x="308" y="337"/>
                  <a:pt x="308" y="338"/>
                  <a:pt x="309" y="339"/>
                </a:cubicBezTo>
                <a:cubicBezTo>
                  <a:pt x="308" y="340"/>
                  <a:pt x="308" y="340"/>
                  <a:pt x="309" y="342"/>
                </a:cubicBezTo>
                <a:cubicBezTo>
                  <a:pt x="308" y="342"/>
                  <a:pt x="308" y="342"/>
                  <a:pt x="308" y="342"/>
                </a:cubicBezTo>
                <a:cubicBezTo>
                  <a:pt x="308" y="343"/>
                  <a:pt x="307" y="343"/>
                  <a:pt x="308" y="343"/>
                </a:cubicBezTo>
                <a:cubicBezTo>
                  <a:pt x="308" y="342"/>
                  <a:pt x="309" y="342"/>
                  <a:pt x="310" y="341"/>
                </a:cubicBezTo>
                <a:cubicBezTo>
                  <a:pt x="310" y="342"/>
                  <a:pt x="311" y="344"/>
                  <a:pt x="312" y="344"/>
                </a:cubicBezTo>
                <a:cubicBezTo>
                  <a:pt x="311" y="343"/>
                  <a:pt x="313" y="343"/>
                  <a:pt x="312" y="342"/>
                </a:cubicBezTo>
                <a:cubicBezTo>
                  <a:pt x="313" y="342"/>
                  <a:pt x="313" y="342"/>
                  <a:pt x="313" y="342"/>
                </a:cubicBezTo>
                <a:cubicBezTo>
                  <a:pt x="313" y="343"/>
                  <a:pt x="313" y="344"/>
                  <a:pt x="313" y="345"/>
                </a:cubicBezTo>
                <a:cubicBezTo>
                  <a:pt x="313" y="345"/>
                  <a:pt x="312" y="346"/>
                  <a:pt x="311" y="346"/>
                </a:cubicBezTo>
                <a:cubicBezTo>
                  <a:pt x="312" y="346"/>
                  <a:pt x="311" y="347"/>
                  <a:pt x="312" y="347"/>
                </a:cubicBezTo>
                <a:cubicBezTo>
                  <a:pt x="312" y="347"/>
                  <a:pt x="312" y="346"/>
                  <a:pt x="312" y="346"/>
                </a:cubicBezTo>
                <a:cubicBezTo>
                  <a:pt x="312" y="346"/>
                  <a:pt x="313" y="346"/>
                  <a:pt x="313" y="347"/>
                </a:cubicBezTo>
                <a:cubicBezTo>
                  <a:pt x="312" y="347"/>
                  <a:pt x="312" y="348"/>
                  <a:pt x="313" y="348"/>
                </a:cubicBezTo>
                <a:cubicBezTo>
                  <a:pt x="314" y="346"/>
                  <a:pt x="313" y="343"/>
                  <a:pt x="316" y="343"/>
                </a:cubicBezTo>
                <a:cubicBezTo>
                  <a:pt x="316" y="342"/>
                  <a:pt x="316" y="342"/>
                  <a:pt x="317" y="341"/>
                </a:cubicBezTo>
                <a:cubicBezTo>
                  <a:pt x="317" y="342"/>
                  <a:pt x="316" y="343"/>
                  <a:pt x="317" y="344"/>
                </a:cubicBezTo>
                <a:cubicBezTo>
                  <a:pt x="317" y="344"/>
                  <a:pt x="317" y="345"/>
                  <a:pt x="318" y="344"/>
                </a:cubicBezTo>
                <a:cubicBezTo>
                  <a:pt x="318" y="344"/>
                  <a:pt x="318" y="343"/>
                  <a:pt x="319" y="343"/>
                </a:cubicBezTo>
                <a:cubicBezTo>
                  <a:pt x="319" y="345"/>
                  <a:pt x="320" y="344"/>
                  <a:pt x="320" y="345"/>
                </a:cubicBezTo>
                <a:cubicBezTo>
                  <a:pt x="319" y="346"/>
                  <a:pt x="321" y="347"/>
                  <a:pt x="319" y="347"/>
                </a:cubicBezTo>
                <a:cubicBezTo>
                  <a:pt x="319" y="348"/>
                  <a:pt x="319" y="348"/>
                  <a:pt x="319" y="348"/>
                </a:cubicBezTo>
                <a:cubicBezTo>
                  <a:pt x="322" y="348"/>
                  <a:pt x="322" y="349"/>
                  <a:pt x="324" y="347"/>
                </a:cubicBezTo>
                <a:cubicBezTo>
                  <a:pt x="324" y="347"/>
                  <a:pt x="324" y="348"/>
                  <a:pt x="325" y="349"/>
                </a:cubicBezTo>
                <a:cubicBezTo>
                  <a:pt x="326" y="348"/>
                  <a:pt x="325" y="349"/>
                  <a:pt x="326" y="346"/>
                </a:cubicBezTo>
                <a:cubicBezTo>
                  <a:pt x="324" y="347"/>
                  <a:pt x="326" y="344"/>
                  <a:pt x="325" y="345"/>
                </a:cubicBezTo>
                <a:cubicBezTo>
                  <a:pt x="325" y="345"/>
                  <a:pt x="325" y="345"/>
                  <a:pt x="325" y="345"/>
                </a:cubicBezTo>
                <a:cubicBezTo>
                  <a:pt x="325" y="345"/>
                  <a:pt x="324" y="345"/>
                  <a:pt x="324" y="345"/>
                </a:cubicBezTo>
                <a:cubicBezTo>
                  <a:pt x="324" y="345"/>
                  <a:pt x="324" y="344"/>
                  <a:pt x="324" y="344"/>
                </a:cubicBezTo>
                <a:cubicBezTo>
                  <a:pt x="324" y="345"/>
                  <a:pt x="323" y="345"/>
                  <a:pt x="323" y="344"/>
                </a:cubicBezTo>
                <a:cubicBezTo>
                  <a:pt x="323" y="345"/>
                  <a:pt x="323" y="346"/>
                  <a:pt x="322" y="346"/>
                </a:cubicBezTo>
                <a:cubicBezTo>
                  <a:pt x="323" y="344"/>
                  <a:pt x="321" y="344"/>
                  <a:pt x="322" y="343"/>
                </a:cubicBezTo>
                <a:cubicBezTo>
                  <a:pt x="322" y="343"/>
                  <a:pt x="321" y="344"/>
                  <a:pt x="322" y="344"/>
                </a:cubicBezTo>
                <a:cubicBezTo>
                  <a:pt x="323" y="343"/>
                  <a:pt x="322" y="343"/>
                  <a:pt x="322" y="342"/>
                </a:cubicBezTo>
                <a:cubicBezTo>
                  <a:pt x="321" y="341"/>
                  <a:pt x="321" y="341"/>
                  <a:pt x="320" y="341"/>
                </a:cubicBezTo>
                <a:cubicBezTo>
                  <a:pt x="320" y="341"/>
                  <a:pt x="320" y="341"/>
                  <a:pt x="320" y="340"/>
                </a:cubicBezTo>
                <a:cubicBezTo>
                  <a:pt x="321" y="339"/>
                  <a:pt x="324" y="340"/>
                  <a:pt x="322" y="341"/>
                </a:cubicBezTo>
                <a:cubicBezTo>
                  <a:pt x="323" y="341"/>
                  <a:pt x="323" y="341"/>
                  <a:pt x="323" y="341"/>
                </a:cubicBezTo>
                <a:cubicBezTo>
                  <a:pt x="323" y="340"/>
                  <a:pt x="324" y="340"/>
                  <a:pt x="324" y="339"/>
                </a:cubicBezTo>
                <a:cubicBezTo>
                  <a:pt x="322" y="339"/>
                  <a:pt x="322" y="337"/>
                  <a:pt x="323" y="335"/>
                </a:cubicBezTo>
                <a:cubicBezTo>
                  <a:pt x="323" y="335"/>
                  <a:pt x="323" y="335"/>
                  <a:pt x="324" y="336"/>
                </a:cubicBezTo>
                <a:cubicBezTo>
                  <a:pt x="323" y="334"/>
                  <a:pt x="324" y="335"/>
                  <a:pt x="325" y="335"/>
                </a:cubicBezTo>
                <a:cubicBezTo>
                  <a:pt x="325" y="335"/>
                  <a:pt x="325" y="334"/>
                  <a:pt x="325" y="334"/>
                </a:cubicBezTo>
                <a:cubicBezTo>
                  <a:pt x="325" y="335"/>
                  <a:pt x="326" y="335"/>
                  <a:pt x="325" y="336"/>
                </a:cubicBezTo>
                <a:cubicBezTo>
                  <a:pt x="324" y="336"/>
                  <a:pt x="325" y="337"/>
                  <a:pt x="325" y="338"/>
                </a:cubicBezTo>
                <a:cubicBezTo>
                  <a:pt x="326" y="339"/>
                  <a:pt x="325" y="337"/>
                  <a:pt x="326" y="337"/>
                </a:cubicBezTo>
                <a:cubicBezTo>
                  <a:pt x="326" y="337"/>
                  <a:pt x="327" y="337"/>
                  <a:pt x="327" y="336"/>
                </a:cubicBezTo>
                <a:cubicBezTo>
                  <a:pt x="328" y="338"/>
                  <a:pt x="329" y="338"/>
                  <a:pt x="328" y="340"/>
                </a:cubicBezTo>
                <a:cubicBezTo>
                  <a:pt x="328" y="340"/>
                  <a:pt x="328" y="340"/>
                  <a:pt x="327" y="340"/>
                </a:cubicBezTo>
                <a:cubicBezTo>
                  <a:pt x="327" y="341"/>
                  <a:pt x="328" y="341"/>
                  <a:pt x="329" y="341"/>
                </a:cubicBezTo>
                <a:cubicBezTo>
                  <a:pt x="330" y="340"/>
                  <a:pt x="330" y="337"/>
                  <a:pt x="328" y="337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29" y="337"/>
                  <a:pt x="330" y="337"/>
                  <a:pt x="330" y="337"/>
                </a:cubicBezTo>
                <a:cubicBezTo>
                  <a:pt x="330" y="337"/>
                  <a:pt x="330" y="338"/>
                  <a:pt x="330" y="338"/>
                </a:cubicBezTo>
                <a:cubicBezTo>
                  <a:pt x="331" y="338"/>
                  <a:pt x="331" y="339"/>
                  <a:pt x="331" y="339"/>
                </a:cubicBezTo>
                <a:cubicBezTo>
                  <a:pt x="331" y="338"/>
                  <a:pt x="331" y="338"/>
                  <a:pt x="332" y="338"/>
                </a:cubicBezTo>
                <a:cubicBezTo>
                  <a:pt x="331" y="338"/>
                  <a:pt x="331" y="337"/>
                  <a:pt x="330" y="337"/>
                </a:cubicBezTo>
                <a:cubicBezTo>
                  <a:pt x="331" y="336"/>
                  <a:pt x="331" y="337"/>
                  <a:pt x="332" y="336"/>
                </a:cubicBezTo>
                <a:cubicBezTo>
                  <a:pt x="331" y="336"/>
                  <a:pt x="332" y="336"/>
                  <a:pt x="331" y="336"/>
                </a:cubicBezTo>
                <a:cubicBezTo>
                  <a:pt x="331" y="336"/>
                  <a:pt x="331" y="336"/>
                  <a:pt x="331" y="336"/>
                </a:cubicBezTo>
                <a:cubicBezTo>
                  <a:pt x="331" y="335"/>
                  <a:pt x="331" y="336"/>
                  <a:pt x="331" y="335"/>
                </a:cubicBezTo>
                <a:cubicBezTo>
                  <a:pt x="331" y="334"/>
                  <a:pt x="330" y="336"/>
                  <a:pt x="330" y="335"/>
                </a:cubicBezTo>
                <a:cubicBezTo>
                  <a:pt x="331" y="335"/>
                  <a:pt x="330" y="334"/>
                  <a:pt x="331" y="334"/>
                </a:cubicBezTo>
                <a:cubicBezTo>
                  <a:pt x="331" y="334"/>
                  <a:pt x="331" y="334"/>
                  <a:pt x="332" y="334"/>
                </a:cubicBezTo>
                <a:cubicBezTo>
                  <a:pt x="331" y="336"/>
                  <a:pt x="334" y="335"/>
                  <a:pt x="333" y="337"/>
                </a:cubicBezTo>
                <a:cubicBezTo>
                  <a:pt x="334" y="337"/>
                  <a:pt x="335" y="337"/>
                  <a:pt x="335" y="337"/>
                </a:cubicBezTo>
                <a:cubicBezTo>
                  <a:pt x="334" y="337"/>
                  <a:pt x="334" y="337"/>
                  <a:pt x="334" y="337"/>
                </a:cubicBezTo>
                <a:cubicBezTo>
                  <a:pt x="334" y="336"/>
                  <a:pt x="335" y="336"/>
                  <a:pt x="335" y="336"/>
                </a:cubicBezTo>
                <a:cubicBezTo>
                  <a:pt x="335" y="335"/>
                  <a:pt x="336" y="335"/>
                  <a:pt x="336" y="334"/>
                </a:cubicBezTo>
                <a:cubicBezTo>
                  <a:pt x="337" y="335"/>
                  <a:pt x="337" y="335"/>
                  <a:pt x="338" y="335"/>
                </a:cubicBezTo>
                <a:cubicBezTo>
                  <a:pt x="339" y="335"/>
                  <a:pt x="339" y="336"/>
                  <a:pt x="340" y="336"/>
                </a:cubicBezTo>
                <a:cubicBezTo>
                  <a:pt x="341" y="335"/>
                  <a:pt x="341" y="335"/>
                  <a:pt x="341" y="334"/>
                </a:cubicBezTo>
                <a:cubicBezTo>
                  <a:pt x="342" y="335"/>
                  <a:pt x="342" y="335"/>
                  <a:pt x="342" y="336"/>
                </a:cubicBezTo>
                <a:cubicBezTo>
                  <a:pt x="345" y="336"/>
                  <a:pt x="343" y="336"/>
                  <a:pt x="346" y="336"/>
                </a:cubicBezTo>
                <a:cubicBezTo>
                  <a:pt x="346" y="335"/>
                  <a:pt x="346" y="333"/>
                  <a:pt x="345" y="333"/>
                </a:cubicBezTo>
                <a:cubicBezTo>
                  <a:pt x="345" y="333"/>
                  <a:pt x="345" y="333"/>
                  <a:pt x="344" y="333"/>
                </a:cubicBezTo>
                <a:cubicBezTo>
                  <a:pt x="344" y="333"/>
                  <a:pt x="345" y="334"/>
                  <a:pt x="344" y="334"/>
                </a:cubicBezTo>
                <a:cubicBezTo>
                  <a:pt x="343" y="333"/>
                  <a:pt x="343" y="333"/>
                  <a:pt x="343" y="331"/>
                </a:cubicBezTo>
                <a:cubicBezTo>
                  <a:pt x="345" y="332"/>
                  <a:pt x="345" y="330"/>
                  <a:pt x="346" y="330"/>
                </a:cubicBezTo>
                <a:cubicBezTo>
                  <a:pt x="345" y="330"/>
                  <a:pt x="349" y="330"/>
                  <a:pt x="349" y="331"/>
                </a:cubicBezTo>
                <a:cubicBezTo>
                  <a:pt x="349" y="331"/>
                  <a:pt x="348" y="331"/>
                  <a:pt x="348" y="332"/>
                </a:cubicBezTo>
                <a:cubicBezTo>
                  <a:pt x="349" y="333"/>
                  <a:pt x="349" y="331"/>
                  <a:pt x="350" y="332"/>
                </a:cubicBezTo>
                <a:cubicBezTo>
                  <a:pt x="350" y="332"/>
                  <a:pt x="350" y="331"/>
                  <a:pt x="350" y="331"/>
                </a:cubicBezTo>
                <a:cubicBezTo>
                  <a:pt x="350" y="332"/>
                  <a:pt x="350" y="332"/>
                  <a:pt x="350" y="333"/>
                </a:cubicBezTo>
                <a:cubicBezTo>
                  <a:pt x="352" y="334"/>
                  <a:pt x="352" y="332"/>
                  <a:pt x="353" y="331"/>
                </a:cubicBezTo>
                <a:cubicBezTo>
                  <a:pt x="353" y="332"/>
                  <a:pt x="353" y="332"/>
                  <a:pt x="353" y="332"/>
                </a:cubicBezTo>
                <a:cubicBezTo>
                  <a:pt x="353" y="332"/>
                  <a:pt x="354" y="332"/>
                  <a:pt x="354" y="332"/>
                </a:cubicBezTo>
                <a:cubicBezTo>
                  <a:pt x="354" y="333"/>
                  <a:pt x="351" y="334"/>
                  <a:pt x="352" y="333"/>
                </a:cubicBezTo>
                <a:cubicBezTo>
                  <a:pt x="351" y="333"/>
                  <a:pt x="350" y="335"/>
                  <a:pt x="350" y="335"/>
                </a:cubicBezTo>
                <a:cubicBezTo>
                  <a:pt x="348" y="336"/>
                  <a:pt x="350" y="335"/>
                  <a:pt x="349" y="336"/>
                </a:cubicBezTo>
                <a:cubicBezTo>
                  <a:pt x="350" y="336"/>
                  <a:pt x="351" y="336"/>
                  <a:pt x="351" y="336"/>
                </a:cubicBezTo>
                <a:cubicBezTo>
                  <a:pt x="351" y="337"/>
                  <a:pt x="352" y="338"/>
                  <a:pt x="351" y="339"/>
                </a:cubicBezTo>
                <a:cubicBezTo>
                  <a:pt x="352" y="339"/>
                  <a:pt x="351" y="336"/>
                  <a:pt x="353" y="337"/>
                </a:cubicBezTo>
                <a:cubicBezTo>
                  <a:pt x="354" y="336"/>
                  <a:pt x="353" y="336"/>
                  <a:pt x="354" y="336"/>
                </a:cubicBezTo>
                <a:cubicBezTo>
                  <a:pt x="354" y="336"/>
                  <a:pt x="354" y="336"/>
                  <a:pt x="354" y="336"/>
                </a:cubicBezTo>
                <a:cubicBezTo>
                  <a:pt x="354" y="337"/>
                  <a:pt x="354" y="337"/>
                  <a:pt x="354" y="337"/>
                </a:cubicBezTo>
                <a:cubicBezTo>
                  <a:pt x="355" y="337"/>
                  <a:pt x="355" y="339"/>
                  <a:pt x="355" y="339"/>
                </a:cubicBezTo>
                <a:cubicBezTo>
                  <a:pt x="355" y="339"/>
                  <a:pt x="357" y="339"/>
                  <a:pt x="357" y="340"/>
                </a:cubicBezTo>
                <a:cubicBezTo>
                  <a:pt x="355" y="340"/>
                  <a:pt x="356" y="342"/>
                  <a:pt x="355" y="342"/>
                </a:cubicBezTo>
                <a:cubicBezTo>
                  <a:pt x="354" y="343"/>
                  <a:pt x="355" y="345"/>
                  <a:pt x="353" y="345"/>
                </a:cubicBezTo>
                <a:cubicBezTo>
                  <a:pt x="354" y="344"/>
                  <a:pt x="354" y="342"/>
                  <a:pt x="353" y="341"/>
                </a:cubicBezTo>
                <a:cubicBezTo>
                  <a:pt x="354" y="341"/>
                  <a:pt x="354" y="341"/>
                  <a:pt x="354" y="340"/>
                </a:cubicBezTo>
                <a:cubicBezTo>
                  <a:pt x="354" y="340"/>
                  <a:pt x="354" y="340"/>
                  <a:pt x="354" y="340"/>
                </a:cubicBezTo>
                <a:cubicBezTo>
                  <a:pt x="353" y="340"/>
                  <a:pt x="354" y="340"/>
                  <a:pt x="353" y="340"/>
                </a:cubicBezTo>
                <a:cubicBezTo>
                  <a:pt x="353" y="340"/>
                  <a:pt x="353" y="341"/>
                  <a:pt x="353" y="341"/>
                </a:cubicBezTo>
                <a:cubicBezTo>
                  <a:pt x="352" y="342"/>
                  <a:pt x="353" y="341"/>
                  <a:pt x="353" y="342"/>
                </a:cubicBezTo>
                <a:cubicBezTo>
                  <a:pt x="353" y="343"/>
                  <a:pt x="352" y="341"/>
                  <a:pt x="352" y="342"/>
                </a:cubicBezTo>
                <a:cubicBezTo>
                  <a:pt x="354" y="343"/>
                  <a:pt x="352" y="343"/>
                  <a:pt x="353" y="344"/>
                </a:cubicBezTo>
                <a:cubicBezTo>
                  <a:pt x="352" y="344"/>
                  <a:pt x="351" y="345"/>
                  <a:pt x="352" y="346"/>
                </a:cubicBezTo>
                <a:cubicBezTo>
                  <a:pt x="352" y="346"/>
                  <a:pt x="352" y="345"/>
                  <a:pt x="353" y="345"/>
                </a:cubicBezTo>
                <a:cubicBezTo>
                  <a:pt x="352" y="347"/>
                  <a:pt x="355" y="346"/>
                  <a:pt x="355" y="345"/>
                </a:cubicBezTo>
                <a:cubicBezTo>
                  <a:pt x="355" y="344"/>
                  <a:pt x="356" y="342"/>
                  <a:pt x="357" y="343"/>
                </a:cubicBezTo>
                <a:cubicBezTo>
                  <a:pt x="357" y="343"/>
                  <a:pt x="357" y="343"/>
                  <a:pt x="358" y="343"/>
                </a:cubicBezTo>
                <a:cubicBezTo>
                  <a:pt x="357" y="342"/>
                  <a:pt x="357" y="341"/>
                  <a:pt x="357" y="340"/>
                </a:cubicBezTo>
                <a:cubicBezTo>
                  <a:pt x="358" y="341"/>
                  <a:pt x="358" y="342"/>
                  <a:pt x="359" y="342"/>
                </a:cubicBezTo>
                <a:cubicBezTo>
                  <a:pt x="359" y="343"/>
                  <a:pt x="360" y="344"/>
                  <a:pt x="359" y="344"/>
                </a:cubicBezTo>
                <a:cubicBezTo>
                  <a:pt x="358" y="343"/>
                  <a:pt x="359" y="343"/>
                  <a:pt x="358" y="343"/>
                </a:cubicBezTo>
                <a:cubicBezTo>
                  <a:pt x="358" y="344"/>
                  <a:pt x="358" y="344"/>
                  <a:pt x="359" y="345"/>
                </a:cubicBezTo>
                <a:cubicBezTo>
                  <a:pt x="357" y="345"/>
                  <a:pt x="358" y="343"/>
                  <a:pt x="356" y="344"/>
                </a:cubicBezTo>
                <a:cubicBezTo>
                  <a:pt x="356" y="345"/>
                  <a:pt x="357" y="345"/>
                  <a:pt x="357" y="346"/>
                </a:cubicBezTo>
                <a:cubicBezTo>
                  <a:pt x="356" y="346"/>
                  <a:pt x="356" y="346"/>
                  <a:pt x="355" y="346"/>
                </a:cubicBezTo>
                <a:cubicBezTo>
                  <a:pt x="355" y="347"/>
                  <a:pt x="356" y="346"/>
                  <a:pt x="356" y="347"/>
                </a:cubicBezTo>
                <a:cubicBezTo>
                  <a:pt x="357" y="345"/>
                  <a:pt x="359" y="347"/>
                  <a:pt x="359" y="347"/>
                </a:cubicBezTo>
                <a:cubicBezTo>
                  <a:pt x="359" y="347"/>
                  <a:pt x="359" y="347"/>
                  <a:pt x="359" y="347"/>
                </a:cubicBezTo>
                <a:cubicBezTo>
                  <a:pt x="359" y="346"/>
                  <a:pt x="360" y="347"/>
                  <a:pt x="360" y="346"/>
                </a:cubicBezTo>
                <a:cubicBezTo>
                  <a:pt x="359" y="346"/>
                  <a:pt x="359" y="346"/>
                  <a:pt x="359" y="346"/>
                </a:cubicBezTo>
                <a:cubicBezTo>
                  <a:pt x="360" y="346"/>
                  <a:pt x="359" y="345"/>
                  <a:pt x="359" y="345"/>
                </a:cubicBezTo>
                <a:cubicBezTo>
                  <a:pt x="360" y="345"/>
                  <a:pt x="361" y="346"/>
                  <a:pt x="361" y="346"/>
                </a:cubicBezTo>
                <a:cubicBezTo>
                  <a:pt x="361" y="346"/>
                  <a:pt x="361" y="347"/>
                  <a:pt x="362" y="347"/>
                </a:cubicBezTo>
                <a:cubicBezTo>
                  <a:pt x="361" y="345"/>
                  <a:pt x="363" y="346"/>
                  <a:pt x="362" y="345"/>
                </a:cubicBezTo>
                <a:cubicBezTo>
                  <a:pt x="362" y="345"/>
                  <a:pt x="363" y="344"/>
                  <a:pt x="363" y="345"/>
                </a:cubicBezTo>
                <a:cubicBezTo>
                  <a:pt x="364" y="346"/>
                  <a:pt x="363" y="346"/>
                  <a:pt x="363" y="346"/>
                </a:cubicBezTo>
                <a:cubicBezTo>
                  <a:pt x="365" y="345"/>
                  <a:pt x="365" y="343"/>
                  <a:pt x="366" y="342"/>
                </a:cubicBezTo>
                <a:cubicBezTo>
                  <a:pt x="369" y="342"/>
                  <a:pt x="369" y="342"/>
                  <a:pt x="372" y="342"/>
                </a:cubicBezTo>
                <a:cubicBezTo>
                  <a:pt x="372" y="341"/>
                  <a:pt x="372" y="341"/>
                  <a:pt x="372" y="340"/>
                </a:cubicBezTo>
                <a:cubicBezTo>
                  <a:pt x="373" y="340"/>
                  <a:pt x="372" y="339"/>
                  <a:pt x="373" y="339"/>
                </a:cubicBezTo>
                <a:cubicBezTo>
                  <a:pt x="372" y="340"/>
                  <a:pt x="373" y="341"/>
                  <a:pt x="372" y="342"/>
                </a:cubicBezTo>
                <a:cubicBezTo>
                  <a:pt x="373" y="342"/>
                  <a:pt x="374" y="341"/>
                  <a:pt x="374" y="342"/>
                </a:cubicBezTo>
                <a:cubicBezTo>
                  <a:pt x="374" y="341"/>
                  <a:pt x="373" y="341"/>
                  <a:pt x="373" y="340"/>
                </a:cubicBezTo>
                <a:cubicBezTo>
                  <a:pt x="376" y="340"/>
                  <a:pt x="377" y="338"/>
                  <a:pt x="379" y="337"/>
                </a:cubicBezTo>
                <a:cubicBezTo>
                  <a:pt x="378" y="338"/>
                  <a:pt x="379" y="338"/>
                  <a:pt x="379" y="338"/>
                </a:cubicBezTo>
                <a:cubicBezTo>
                  <a:pt x="378" y="338"/>
                  <a:pt x="379" y="339"/>
                  <a:pt x="379" y="339"/>
                </a:cubicBezTo>
                <a:cubicBezTo>
                  <a:pt x="380" y="338"/>
                  <a:pt x="379" y="338"/>
                  <a:pt x="380" y="338"/>
                </a:cubicBezTo>
                <a:cubicBezTo>
                  <a:pt x="379" y="336"/>
                  <a:pt x="381" y="337"/>
                  <a:pt x="382" y="338"/>
                </a:cubicBezTo>
                <a:cubicBezTo>
                  <a:pt x="383" y="337"/>
                  <a:pt x="385" y="337"/>
                  <a:pt x="385" y="338"/>
                </a:cubicBezTo>
                <a:cubicBezTo>
                  <a:pt x="385" y="338"/>
                  <a:pt x="384" y="339"/>
                  <a:pt x="384" y="339"/>
                </a:cubicBezTo>
                <a:cubicBezTo>
                  <a:pt x="384" y="339"/>
                  <a:pt x="385" y="340"/>
                  <a:pt x="385" y="340"/>
                </a:cubicBezTo>
                <a:cubicBezTo>
                  <a:pt x="384" y="341"/>
                  <a:pt x="382" y="342"/>
                  <a:pt x="382" y="343"/>
                </a:cubicBezTo>
                <a:cubicBezTo>
                  <a:pt x="382" y="343"/>
                  <a:pt x="382" y="343"/>
                  <a:pt x="382" y="343"/>
                </a:cubicBezTo>
                <a:cubicBezTo>
                  <a:pt x="383" y="342"/>
                  <a:pt x="382" y="341"/>
                  <a:pt x="384" y="340"/>
                </a:cubicBezTo>
                <a:cubicBezTo>
                  <a:pt x="384" y="339"/>
                  <a:pt x="383" y="339"/>
                  <a:pt x="384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83" y="340"/>
                  <a:pt x="383" y="340"/>
                  <a:pt x="382" y="341"/>
                </a:cubicBezTo>
                <a:cubicBezTo>
                  <a:pt x="381" y="340"/>
                  <a:pt x="382" y="339"/>
                  <a:pt x="382" y="338"/>
                </a:cubicBezTo>
                <a:cubicBezTo>
                  <a:pt x="381" y="339"/>
                  <a:pt x="381" y="338"/>
                  <a:pt x="381" y="338"/>
                </a:cubicBezTo>
                <a:cubicBezTo>
                  <a:pt x="381" y="340"/>
                  <a:pt x="379" y="340"/>
                  <a:pt x="379" y="341"/>
                </a:cubicBezTo>
                <a:cubicBezTo>
                  <a:pt x="378" y="341"/>
                  <a:pt x="378" y="341"/>
                  <a:pt x="378" y="341"/>
                </a:cubicBezTo>
                <a:cubicBezTo>
                  <a:pt x="378" y="339"/>
                  <a:pt x="378" y="339"/>
                  <a:pt x="378" y="339"/>
                </a:cubicBezTo>
                <a:cubicBezTo>
                  <a:pt x="378" y="339"/>
                  <a:pt x="377" y="339"/>
                  <a:pt x="377" y="339"/>
                </a:cubicBezTo>
                <a:cubicBezTo>
                  <a:pt x="377" y="340"/>
                  <a:pt x="376" y="340"/>
                  <a:pt x="376" y="340"/>
                </a:cubicBezTo>
                <a:cubicBezTo>
                  <a:pt x="375" y="341"/>
                  <a:pt x="376" y="340"/>
                  <a:pt x="376" y="340"/>
                </a:cubicBezTo>
                <a:cubicBezTo>
                  <a:pt x="376" y="341"/>
                  <a:pt x="375" y="341"/>
                  <a:pt x="375" y="341"/>
                </a:cubicBezTo>
                <a:cubicBezTo>
                  <a:pt x="375" y="342"/>
                  <a:pt x="376" y="342"/>
                  <a:pt x="376" y="342"/>
                </a:cubicBezTo>
                <a:cubicBezTo>
                  <a:pt x="375" y="343"/>
                  <a:pt x="375" y="343"/>
                  <a:pt x="374" y="343"/>
                </a:cubicBezTo>
                <a:cubicBezTo>
                  <a:pt x="375" y="344"/>
                  <a:pt x="373" y="344"/>
                  <a:pt x="374" y="344"/>
                </a:cubicBezTo>
                <a:cubicBezTo>
                  <a:pt x="374" y="344"/>
                  <a:pt x="375" y="345"/>
                  <a:pt x="375" y="345"/>
                </a:cubicBezTo>
                <a:cubicBezTo>
                  <a:pt x="374" y="346"/>
                  <a:pt x="374" y="347"/>
                  <a:pt x="373" y="346"/>
                </a:cubicBezTo>
                <a:cubicBezTo>
                  <a:pt x="373" y="345"/>
                  <a:pt x="373" y="345"/>
                  <a:pt x="373" y="344"/>
                </a:cubicBezTo>
                <a:cubicBezTo>
                  <a:pt x="373" y="345"/>
                  <a:pt x="372" y="344"/>
                  <a:pt x="372" y="345"/>
                </a:cubicBezTo>
                <a:cubicBezTo>
                  <a:pt x="373" y="346"/>
                  <a:pt x="373" y="347"/>
                  <a:pt x="372" y="348"/>
                </a:cubicBezTo>
                <a:cubicBezTo>
                  <a:pt x="373" y="348"/>
                  <a:pt x="373" y="348"/>
                  <a:pt x="373" y="348"/>
                </a:cubicBezTo>
                <a:cubicBezTo>
                  <a:pt x="373" y="349"/>
                  <a:pt x="373" y="349"/>
                  <a:pt x="372" y="349"/>
                </a:cubicBezTo>
                <a:cubicBezTo>
                  <a:pt x="372" y="350"/>
                  <a:pt x="372" y="349"/>
                  <a:pt x="372" y="350"/>
                </a:cubicBezTo>
                <a:cubicBezTo>
                  <a:pt x="373" y="350"/>
                  <a:pt x="373" y="350"/>
                  <a:pt x="374" y="350"/>
                </a:cubicBezTo>
                <a:cubicBezTo>
                  <a:pt x="373" y="349"/>
                  <a:pt x="374" y="348"/>
                  <a:pt x="375" y="348"/>
                </a:cubicBezTo>
                <a:cubicBezTo>
                  <a:pt x="375" y="348"/>
                  <a:pt x="375" y="348"/>
                  <a:pt x="375" y="349"/>
                </a:cubicBezTo>
                <a:cubicBezTo>
                  <a:pt x="375" y="349"/>
                  <a:pt x="375" y="348"/>
                  <a:pt x="374" y="349"/>
                </a:cubicBezTo>
                <a:cubicBezTo>
                  <a:pt x="375" y="350"/>
                  <a:pt x="375" y="350"/>
                  <a:pt x="375" y="351"/>
                </a:cubicBezTo>
                <a:cubicBezTo>
                  <a:pt x="376" y="351"/>
                  <a:pt x="375" y="350"/>
                  <a:pt x="376" y="350"/>
                </a:cubicBezTo>
                <a:cubicBezTo>
                  <a:pt x="376" y="350"/>
                  <a:pt x="376" y="350"/>
                  <a:pt x="376" y="349"/>
                </a:cubicBezTo>
                <a:cubicBezTo>
                  <a:pt x="376" y="349"/>
                  <a:pt x="376" y="350"/>
                  <a:pt x="376" y="349"/>
                </a:cubicBezTo>
                <a:cubicBezTo>
                  <a:pt x="376" y="348"/>
                  <a:pt x="376" y="347"/>
                  <a:pt x="376" y="346"/>
                </a:cubicBezTo>
                <a:cubicBezTo>
                  <a:pt x="377" y="346"/>
                  <a:pt x="378" y="346"/>
                  <a:pt x="379" y="346"/>
                </a:cubicBezTo>
                <a:cubicBezTo>
                  <a:pt x="379" y="345"/>
                  <a:pt x="380" y="346"/>
                  <a:pt x="380" y="346"/>
                </a:cubicBezTo>
                <a:cubicBezTo>
                  <a:pt x="380" y="346"/>
                  <a:pt x="380" y="345"/>
                  <a:pt x="380" y="346"/>
                </a:cubicBezTo>
                <a:cubicBezTo>
                  <a:pt x="381" y="347"/>
                  <a:pt x="379" y="346"/>
                  <a:pt x="379" y="347"/>
                </a:cubicBezTo>
                <a:cubicBezTo>
                  <a:pt x="380" y="347"/>
                  <a:pt x="380" y="346"/>
                  <a:pt x="381" y="347"/>
                </a:cubicBezTo>
                <a:cubicBezTo>
                  <a:pt x="381" y="347"/>
                  <a:pt x="381" y="348"/>
                  <a:pt x="382" y="348"/>
                </a:cubicBezTo>
                <a:cubicBezTo>
                  <a:pt x="382" y="345"/>
                  <a:pt x="380" y="346"/>
                  <a:pt x="380" y="344"/>
                </a:cubicBezTo>
                <a:cubicBezTo>
                  <a:pt x="379" y="344"/>
                  <a:pt x="377" y="345"/>
                  <a:pt x="376" y="344"/>
                </a:cubicBezTo>
                <a:cubicBezTo>
                  <a:pt x="377" y="344"/>
                  <a:pt x="377" y="343"/>
                  <a:pt x="376" y="342"/>
                </a:cubicBezTo>
                <a:cubicBezTo>
                  <a:pt x="377" y="342"/>
                  <a:pt x="379" y="343"/>
                  <a:pt x="378" y="344"/>
                </a:cubicBezTo>
                <a:cubicBezTo>
                  <a:pt x="379" y="344"/>
                  <a:pt x="380" y="343"/>
                  <a:pt x="381" y="343"/>
                </a:cubicBezTo>
                <a:cubicBezTo>
                  <a:pt x="381" y="342"/>
                  <a:pt x="381" y="341"/>
                  <a:pt x="382" y="341"/>
                </a:cubicBezTo>
                <a:cubicBezTo>
                  <a:pt x="382" y="342"/>
                  <a:pt x="381" y="342"/>
                  <a:pt x="381" y="343"/>
                </a:cubicBezTo>
                <a:cubicBezTo>
                  <a:pt x="382" y="344"/>
                  <a:pt x="382" y="343"/>
                  <a:pt x="382" y="344"/>
                </a:cubicBezTo>
                <a:cubicBezTo>
                  <a:pt x="385" y="344"/>
                  <a:pt x="382" y="344"/>
                  <a:pt x="384" y="346"/>
                </a:cubicBezTo>
                <a:cubicBezTo>
                  <a:pt x="382" y="346"/>
                  <a:pt x="383" y="347"/>
                  <a:pt x="383" y="347"/>
                </a:cubicBezTo>
                <a:cubicBezTo>
                  <a:pt x="381" y="347"/>
                  <a:pt x="382" y="347"/>
                  <a:pt x="382" y="348"/>
                </a:cubicBezTo>
                <a:cubicBezTo>
                  <a:pt x="381" y="348"/>
                  <a:pt x="381" y="349"/>
                  <a:pt x="380" y="348"/>
                </a:cubicBezTo>
                <a:cubicBezTo>
                  <a:pt x="379" y="349"/>
                  <a:pt x="380" y="349"/>
                  <a:pt x="380" y="349"/>
                </a:cubicBezTo>
                <a:cubicBezTo>
                  <a:pt x="380" y="350"/>
                  <a:pt x="381" y="349"/>
                  <a:pt x="381" y="349"/>
                </a:cubicBezTo>
                <a:cubicBezTo>
                  <a:pt x="380" y="350"/>
                  <a:pt x="380" y="351"/>
                  <a:pt x="379" y="351"/>
                </a:cubicBezTo>
                <a:cubicBezTo>
                  <a:pt x="380" y="351"/>
                  <a:pt x="380" y="353"/>
                  <a:pt x="380" y="353"/>
                </a:cubicBezTo>
                <a:cubicBezTo>
                  <a:pt x="381" y="353"/>
                  <a:pt x="381" y="353"/>
                  <a:pt x="381" y="353"/>
                </a:cubicBezTo>
                <a:cubicBezTo>
                  <a:pt x="381" y="352"/>
                  <a:pt x="380" y="352"/>
                  <a:pt x="380" y="351"/>
                </a:cubicBezTo>
                <a:cubicBezTo>
                  <a:pt x="381" y="351"/>
                  <a:pt x="382" y="351"/>
                  <a:pt x="382" y="351"/>
                </a:cubicBezTo>
                <a:cubicBezTo>
                  <a:pt x="382" y="352"/>
                  <a:pt x="382" y="354"/>
                  <a:pt x="382" y="355"/>
                </a:cubicBezTo>
                <a:cubicBezTo>
                  <a:pt x="382" y="354"/>
                  <a:pt x="383" y="356"/>
                  <a:pt x="384" y="355"/>
                </a:cubicBezTo>
                <a:cubicBezTo>
                  <a:pt x="384" y="356"/>
                  <a:pt x="385" y="356"/>
                  <a:pt x="385" y="357"/>
                </a:cubicBezTo>
                <a:cubicBezTo>
                  <a:pt x="386" y="357"/>
                  <a:pt x="386" y="356"/>
                  <a:pt x="387" y="356"/>
                </a:cubicBezTo>
                <a:cubicBezTo>
                  <a:pt x="387" y="357"/>
                  <a:pt x="386" y="357"/>
                  <a:pt x="386" y="357"/>
                </a:cubicBezTo>
                <a:cubicBezTo>
                  <a:pt x="387" y="357"/>
                  <a:pt x="387" y="356"/>
                  <a:pt x="389" y="356"/>
                </a:cubicBezTo>
                <a:cubicBezTo>
                  <a:pt x="389" y="356"/>
                  <a:pt x="389" y="357"/>
                  <a:pt x="389" y="357"/>
                </a:cubicBezTo>
                <a:cubicBezTo>
                  <a:pt x="389" y="356"/>
                  <a:pt x="389" y="355"/>
                  <a:pt x="390" y="355"/>
                </a:cubicBezTo>
                <a:cubicBezTo>
                  <a:pt x="391" y="356"/>
                  <a:pt x="394" y="357"/>
                  <a:pt x="393" y="359"/>
                </a:cubicBezTo>
                <a:cubicBezTo>
                  <a:pt x="392" y="359"/>
                  <a:pt x="391" y="359"/>
                  <a:pt x="390" y="359"/>
                </a:cubicBezTo>
                <a:cubicBezTo>
                  <a:pt x="391" y="360"/>
                  <a:pt x="392" y="360"/>
                  <a:pt x="392" y="360"/>
                </a:cubicBezTo>
                <a:cubicBezTo>
                  <a:pt x="391" y="361"/>
                  <a:pt x="390" y="359"/>
                  <a:pt x="390" y="361"/>
                </a:cubicBezTo>
                <a:cubicBezTo>
                  <a:pt x="390" y="361"/>
                  <a:pt x="391" y="360"/>
                  <a:pt x="391" y="361"/>
                </a:cubicBezTo>
                <a:cubicBezTo>
                  <a:pt x="390" y="361"/>
                  <a:pt x="390" y="361"/>
                  <a:pt x="389" y="361"/>
                </a:cubicBezTo>
                <a:cubicBezTo>
                  <a:pt x="389" y="360"/>
                  <a:pt x="390" y="360"/>
                  <a:pt x="390" y="360"/>
                </a:cubicBezTo>
                <a:cubicBezTo>
                  <a:pt x="389" y="359"/>
                  <a:pt x="389" y="360"/>
                  <a:pt x="388" y="360"/>
                </a:cubicBezTo>
                <a:cubicBezTo>
                  <a:pt x="389" y="362"/>
                  <a:pt x="391" y="361"/>
                  <a:pt x="392" y="362"/>
                </a:cubicBezTo>
                <a:cubicBezTo>
                  <a:pt x="392" y="361"/>
                  <a:pt x="391" y="362"/>
                  <a:pt x="391" y="361"/>
                </a:cubicBezTo>
                <a:cubicBezTo>
                  <a:pt x="392" y="361"/>
                  <a:pt x="393" y="359"/>
                  <a:pt x="394" y="360"/>
                </a:cubicBezTo>
                <a:cubicBezTo>
                  <a:pt x="394" y="361"/>
                  <a:pt x="393" y="361"/>
                  <a:pt x="393" y="361"/>
                </a:cubicBezTo>
                <a:cubicBezTo>
                  <a:pt x="393" y="362"/>
                  <a:pt x="394" y="361"/>
                  <a:pt x="394" y="362"/>
                </a:cubicBezTo>
                <a:cubicBezTo>
                  <a:pt x="393" y="363"/>
                  <a:pt x="393" y="363"/>
                  <a:pt x="394" y="364"/>
                </a:cubicBezTo>
                <a:cubicBezTo>
                  <a:pt x="394" y="364"/>
                  <a:pt x="392" y="364"/>
                  <a:pt x="392" y="364"/>
                </a:cubicBezTo>
                <a:cubicBezTo>
                  <a:pt x="393" y="365"/>
                  <a:pt x="393" y="364"/>
                  <a:pt x="393" y="365"/>
                </a:cubicBezTo>
                <a:cubicBezTo>
                  <a:pt x="393" y="365"/>
                  <a:pt x="392" y="365"/>
                  <a:pt x="392" y="365"/>
                </a:cubicBezTo>
                <a:cubicBezTo>
                  <a:pt x="392" y="365"/>
                  <a:pt x="392" y="366"/>
                  <a:pt x="392" y="366"/>
                </a:cubicBezTo>
                <a:cubicBezTo>
                  <a:pt x="393" y="366"/>
                  <a:pt x="393" y="368"/>
                  <a:pt x="393" y="369"/>
                </a:cubicBezTo>
                <a:cubicBezTo>
                  <a:pt x="393" y="369"/>
                  <a:pt x="394" y="369"/>
                  <a:pt x="394" y="369"/>
                </a:cubicBezTo>
                <a:cubicBezTo>
                  <a:pt x="394" y="369"/>
                  <a:pt x="393" y="370"/>
                  <a:pt x="394" y="370"/>
                </a:cubicBezTo>
                <a:cubicBezTo>
                  <a:pt x="394" y="369"/>
                  <a:pt x="394" y="369"/>
                  <a:pt x="395" y="369"/>
                </a:cubicBezTo>
                <a:cubicBezTo>
                  <a:pt x="394" y="370"/>
                  <a:pt x="396" y="370"/>
                  <a:pt x="397" y="370"/>
                </a:cubicBezTo>
                <a:cubicBezTo>
                  <a:pt x="397" y="369"/>
                  <a:pt x="396" y="370"/>
                  <a:pt x="396" y="369"/>
                </a:cubicBezTo>
                <a:cubicBezTo>
                  <a:pt x="397" y="369"/>
                  <a:pt x="397" y="370"/>
                  <a:pt x="398" y="370"/>
                </a:cubicBezTo>
                <a:cubicBezTo>
                  <a:pt x="398" y="369"/>
                  <a:pt x="397" y="370"/>
                  <a:pt x="397" y="369"/>
                </a:cubicBezTo>
                <a:cubicBezTo>
                  <a:pt x="398" y="369"/>
                  <a:pt x="398" y="369"/>
                  <a:pt x="398" y="369"/>
                </a:cubicBezTo>
                <a:cubicBezTo>
                  <a:pt x="399" y="369"/>
                  <a:pt x="399" y="369"/>
                  <a:pt x="400" y="369"/>
                </a:cubicBezTo>
                <a:cubicBezTo>
                  <a:pt x="399" y="369"/>
                  <a:pt x="399" y="369"/>
                  <a:pt x="399" y="369"/>
                </a:cubicBezTo>
                <a:cubicBezTo>
                  <a:pt x="399" y="370"/>
                  <a:pt x="400" y="369"/>
                  <a:pt x="400" y="371"/>
                </a:cubicBezTo>
                <a:cubicBezTo>
                  <a:pt x="400" y="371"/>
                  <a:pt x="400" y="371"/>
                  <a:pt x="399" y="372"/>
                </a:cubicBezTo>
                <a:cubicBezTo>
                  <a:pt x="398" y="372"/>
                  <a:pt x="398" y="371"/>
                  <a:pt x="398" y="371"/>
                </a:cubicBezTo>
                <a:cubicBezTo>
                  <a:pt x="398" y="371"/>
                  <a:pt x="398" y="371"/>
                  <a:pt x="397" y="371"/>
                </a:cubicBezTo>
                <a:cubicBezTo>
                  <a:pt x="398" y="372"/>
                  <a:pt x="398" y="371"/>
                  <a:pt x="398" y="374"/>
                </a:cubicBezTo>
                <a:cubicBezTo>
                  <a:pt x="399" y="374"/>
                  <a:pt x="399" y="372"/>
                  <a:pt x="399" y="372"/>
                </a:cubicBezTo>
                <a:cubicBezTo>
                  <a:pt x="399" y="373"/>
                  <a:pt x="400" y="372"/>
                  <a:pt x="400" y="373"/>
                </a:cubicBezTo>
                <a:cubicBezTo>
                  <a:pt x="400" y="372"/>
                  <a:pt x="400" y="372"/>
                  <a:pt x="400" y="372"/>
                </a:cubicBezTo>
                <a:cubicBezTo>
                  <a:pt x="400" y="372"/>
                  <a:pt x="400" y="372"/>
                  <a:pt x="400" y="372"/>
                </a:cubicBezTo>
                <a:cubicBezTo>
                  <a:pt x="400" y="372"/>
                  <a:pt x="401" y="373"/>
                  <a:pt x="401" y="372"/>
                </a:cubicBezTo>
                <a:cubicBezTo>
                  <a:pt x="401" y="372"/>
                  <a:pt x="400" y="372"/>
                  <a:pt x="400" y="371"/>
                </a:cubicBezTo>
                <a:cubicBezTo>
                  <a:pt x="401" y="370"/>
                  <a:pt x="402" y="370"/>
                  <a:pt x="403" y="370"/>
                </a:cubicBezTo>
                <a:cubicBezTo>
                  <a:pt x="402" y="369"/>
                  <a:pt x="402" y="368"/>
                  <a:pt x="402" y="367"/>
                </a:cubicBezTo>
                <a:cubicBezTo>
                  <a:pt x="401" y="368"/>
                  <a:pt x="402" y="368"/>
                  <a:pt x="402" y="369"/>
                </a:cubicBezTo>
                <a:cubicBezTo>
                  <a:pt x="401" y="368"/>
                  <a:pt x="402" y="367"/>
                  <a:pt x="403" y="367"/>
                </a:cubicBezTo>
                <a:cubicBezTo>
                  <a:pt x="403" y="367"/>
                  <a:pt x="403" y="368"/>
                  <a:pt x="403" y="368"/>
                </a:cubicBezTo>
                <a:cubicBezTo>
                  <a:pt x="403" y="368"/>
                  <a:pt x="403" y="368"/>
                  <a:pt x="404" y="367"/>
                </a:cubicBezTo>
                <a:cubicBezTo>
                  <a:pt x="403" y="369"/>
                  <a:pt x="405" y="368"/>
                  <a:pt x="404" y="369"/>
                </a:cubicBezTo>
                <a:cubicBezTo>
                  <a:pt x="405" y="369"/>
                  <a:pt x="406" y="368"/>
                  <a:pt x="405" y="368"/>
                </a:cubicBezTo>
                <a:cubicBezTo>
                  <a:pt x="405" y="368"/>
                  <a:pt x="406" y="368"/>
                  <a:pt x="406" y="368"/>
                </a:cubicBezTo>
                <a:cubicBezTo>
                  <a:pt x="406" y="367"/>
                  <a:pt x="406" y="367"/>
                  <a:pt x="406" y="366"/>
                </a:cubicBezTo>
                <a:cubicBezTo>
                  <a:pt x="407" y="366"/>
                  <a:pt x="407" y="365"/>
                  <a:pt x="408" y="364"/>
                </a:cubicBezTo>
                <a:cubicBezTo>
                  <a:pt x="408" y="365"/>
                  <a:pt x="408" y="365"/>
                  <a:pt x="408" y="366"/>
                </a:cubicBezTo>
                <a:cubicBezTo>
                  <a:pt x="409" y="367"/>
                  <a:pt x="409" y="366"/>
                  <a:pt x="410" y="365"/>
                </a:cubicBezTo>
                <a:cubicBezTo>
                  <a:pt x="409" y="365"/>
                  <a:pt x="409" y="365"/>
                  <a:pt x="408" y="364"/>
                </a:cubicBezTo>
                <a:cubicBezTo>
                  <a:pt x="409" y="364"/>
                  <a:pt x="409" y="364"/>
                  <a:pt x="408" y="364"/>
                </a:cubicBezTo>
                <a:cubicBezTo>
                  <a:pt x="409" y="363"/>
                  <a:pt x="409" y="365"/>
                  <a:pt x="410" y="364"/>
                </a:cubicBezTo>
                <a:cubicBezTo>
                  <a:pt x="410" y="363"/>
                  <a:pt x="409" y="362"/>
                  <a:pt x="410" y="362"/>
                </a:cubicBezTo>
                <a:cubicBezTo>
                  <a:pt x="410" y="362"/>
                  <a:pt x="409" y="362"/>
                  <a:pt x="409" y="361"/>
                </a:cubicBezTo>
                <a:cubicBezTo>
                  <a:pt x="409" y="363"/>
                  <a:pt x="407" y="362"/>
                  <a:pt x="407" y="364"/>
                </a:cubicBezTo>
                <a:cubicBezTo>
                  <a:pt x="407" y="363"/>
                  <a:pt x="407" y="363"/>
                  <a:pt x="406" y="363"/>
                </a:cubicBezTo>
                <a:cubicBezTo>
                  <a:pt x="407" y="362"/>
                  <a:pt x="407" y="361"/>
                  <a:pt x="408" y="361"/>
                </a:cubicBezTo>
                <a:cubicBezTo>
                  <a:pt x="408" y="362"/>
                  <a:pt x="408" y="362"/>
                  <a:pt x="408" y="362"/>
                </a:cubicBezTo>
                <a:cubicBezTo>
                  <a:pt x="410" y="360"/>
                  <a:pt x="411" y="362"/>
                  <a:pt x="410" y="364"/>
                </a:cubicBezTo>
                <a:cubicBezTo>
                  <a:pt x="410" y="366"/>
                  <a:pt x="407" y="367"/>
                  <a:pt x="407" y="369"/>
                </a:cubicBezTo>
                <a:cubicBezTo>
                  <a:pt x="410" y="369"/>
                  <a:pt x="411" y="367"/>
                  <a:pt x="410" y="366"/>
                </a:cubicBezTo>
                <a:cubicBezTo>
                  <a:pt x="411" y="367"/>
                  <a:pt x="411" y="366"/>
                  <a:pt x="411" y="367"/>
                </a:cubicBezTo>
                <a:cubicBezTo>
                  <a:pt x="412" y="366"/>
                  <a:pt x="413" y="368"/>
                  <a:pt x="414" y="367"/>
                </a:cubicBezTo>
                <a:cubicBezTo>
                  <a:pt x="414" y="367"/>
                  <a:pt x="415" y="370"/>
                  <a:pt x="416" y="369"/>
                </a:cubicBezTo>
                <a:cubicBezTo>
                  <a:pt x="414" y="369"/>
                  <a:pt x="415" y="368"/>
                  <a:pt x="415" y="367"/>
                </a:cubicBezTo>
                <a:cubicBezTo>
                  <a:pt x="415" y="367"/>
                  <a:pt x="415" y="367"/>
                  <a:pt x="415" y="366"/>
                </a:cubicBezTo>
                <a:cubicBezTo>
                  <a:pt x="415" y="366"/>
                  <a:pt x="415" y="365"/>
                  <a:pt x="415" y="365"/>
                </a:cubicBezTo>
                <a:cubicBezTo>
                  <a:pt x="415" y="365"/>
                  <a:pt x="415" y="366"/>
                  <a:pt x="414" y="365"/>
                </a:cubicBezTo>
                <a:cubicBezTo>
                  <a:pt x="414" y="364"/>
                  <a:pt x="413" y="365"/>
                  <a:pt x="412" y="365"/>
                </a:cubicBezTo>
                <a:cubicBezTo>
                  <a:pt x="413" y="364"/>
                  <a:pt x="412" y="364"/>
                  <a:pt x="412" y="364"/>
                </a:cubicBezTo>
                <a:cubicBezTo>
                  <a:pt x="412" y="364"/>
                  <a:pt x="414" y="364"/>
                  <a:pt x="413" y="363"/>
                </a:cubicBezTo>
                <a:cubicBezTo>
                  <a:pt x="413" y="364"/>
                  <a:pt x="412" y="363"/>
                  <a:pt x="411" y="363"/>
                </a:cubicBezTo>
                <a:cubicBezTo>
                  <a:pt x="412" y="363"/>
                  <a:pt x="413" y="362"/>
                  <a:pt x="413" y="362"/>
                </a:cubicBezTo>
                <a:cubicBezTo>
                  <a:pt x="412" y="362"/>
                  <a:pt x="412" y="361"/>
                  <a:pt x="412" y="361"/>
                </a:cubicBezTo>
                <a:cubicBezTo>
                  <a:pt x="414" y="360"/>
                  <a:pt x="412" y="361"/>
                  <a:pt x="413" y="362"/>
                </a:cubicBezTo>
                <a:cubicBezTo>
                  <a:pt x="414" y="361"/>
                  <a:pt x="413" y="360"/>
                  <a:pt x="414" y="360"/>
                </a:cubicBezTo>
                <a:cubicBezTo>
                  <a:pt x="414" y="361"/>
                  <a:pt x="414" y="361"/>
                  <a:pt x="414" y="362"/>
                </a:cubicBezTo>
                <a:cubicBezTo>
                  <a:pt x="416" y="362"/>
                  <a:pt x="416" y="367"/>
                  <a:pt x="419" y="365"/>
                </a:cubicBezTo>
                <a:cubicBezTo>
                  <a:pt x="419" y="366"/>
                  <a:pt x="417" y="366"/>
                  <a:pt x="418" y="366"/>
                </a:cubicBezTo>
                <a:cubicBezTo>
                  <a:pt x="419" y="366"/>
                  <a:pt x="419" y="369"/>
                  <a:pt x="421" y="368"/>
                </a:cubicBezTo>
                <a:cubicBezTo>
                  <a:pt x="420" y="369"/>
                  <a:pt x="421" y="370"/>
                  <a:pt x="421" y="371"/>
                </a:cubicBezTo>
                <a:cubicBezTo>
                  <a:pt x="422" y="370"/>
                  <a:pt x="423" y="371"/>
                  <a:pt x="423" y="372"/>
                </a:cubicBezTo>
                <a:cubicBezTo>
                  <a:pt x="423" y="371"/>
                  <a:pt x="424" y="372"/>
                  <a:pt x="424" y="371"/>
                </a:cubicBezTo>
                <a:cubicBezTo>
                  <a:pt x="423" y="368"/>
                  <a:pt x="423" y="365"/>
                  <a:pt x="422" y="361"/>
                </a:cubicBezTo>
                <a:cubicBezTo>
                  <a:pt x="424" y="360"/>
                  <a:pt x="423" y="357"/>
                  <a:pt x="426" y="357"/>
                </a:cubicBezTo>
                <a:cubicBezTo>
                  <a:pt x="426" y="356"/>
                  <a:pt x="425" y="355"/>
                  <a:pt x="426" y="355"/>
                </a:cubicBezTo>
                <a:cubicBezTo>
                  <a:pt x="428" y="358"/>
                  <a:pt x="428" y="357"/>
                  <a:pt x="429" y="355"/>
                </a:cubicBezTo>
                <a:cubicBezTo>
                  <a:pt x="428" y="355"/>
                  <a:pt x="429" y="355"/>
                  <a:pt x="428" y="356"/>
                </a:cubicBezTo>
                <a:cubicBezTo>
                  <a:pt x="428" y="355"/>
                  <a:pt x="429" y="355"/>
                  <a:pt x="429" y="354"/>
                </a:cubicBezTo>
                <a:cubicBezTo>
                  <a:pt x="427" y="354"/>
                  <a:pt x="428" y="353"/>
                  <a:pt x="428" y="353"/>
                </a:cubicBezTo>
                <a:cubicBezTo>
                  <a:pt x="427" y="352"/>
                  <a:pt x="427" y="352"/>
                  <a:pt x="428" y="350"/>
                </a:cubicBezTo>
                <a:cubicBezTo>
                  <a:pt x="428" y="351"/>
                  <a:pt x="429" y="353"/>
                  <a:pt x="430" y="353"/>
                </a:cubicBezTo>
                <a:cubicBezTo>
                  <a:pt x="429" y="353"/>
                  <a:pt x="429" y="352"/>
                  <a:pt x="429" y="352"/>
                </a:cubicBezTo>
                <a:cubicBezTo>
                  <a:pt x="430" y="353"/>
                  <a:pt x="430" y="353"/>
                  <a:pt x="431" y="354"/>
                </a:cubicBezTo>
                <a:cubicBezTo>
                  <a:pt x="431" y="353"/>
                  <a:pt x="430" y="353"/>
                  <a:pt x="430" y="352"/>
                </a:cubicBezTo>
                <a:cubicBezTo>
                  <a:pt x="431" y="353"/>
                  <a:pt x="430" y="352"/>
                  <a:pt x="431" y="352"/>
                </a:cubicBezTo>
                <a:cubicBezTo>
                  <a:pt x="431" y="352"/>
                  <a:pt x="431" y="352"/>
                  <a:pt x="432" y="352"/>
                </a:cubicBezTo>
                <a:cubicBezTo>
                  <a:pt x="430" y="354"/>
                  <a:pt x="430" y="356"/>
                  <a:pt x="428" y="358"/>
                </a:cubicBezTo>
                <a:cubicBezTo>
                  <a:pt x="428" y="358"/>
                  <a:pt x="428" y="358"/>
                  <a:pt x="428" y="357"/>
                </a:cubicBezTo>
                <a:cubicBezTo>
                  <a:pt x="427" y="360"/>
                  <a:pt x="426" y="360"/>
                  <a:pt x="425" y="362"/>
                </a:cubicBezTo>
                <a:cubicBezTo>
                  <a:pt x="424" y="362"/>
                  <a:pt x="425" y="360"/>
                  <a:pt x="424" y="360"/>
                </a:cubicBezTo>
                <a:cubicBezTo>
                  <a:pt x="424" y="360"/>
                  <a:pt x="424" y="361"/>
                  <a:pt x="424" y="361"/>
                </a:cubicBezTo>
                <a:cubicBezTo>
                  <a:pt x="423" y="361"/>
                  <a:pt x="423" y="361"/>
                  <a:pt x="423" y="361"/>
                </a:cubicBezTo>
                <a:cubicBezTo>
                  <a:pt x="425" y="361"/>
                  <a:pt x="423" y="363"/>
                  <a:pt x="424" y="363"/>
                </a:cubicBezTo>
                <a:cubicBezTo>
                  <a:pt x="425" y="363"/>
                  <a:pt x="425" y="361"/>
                  <a:pt x="426" y="362"/>
                </a:cubicBezTo>
                <a:cubicBezTo>
                  <a:pt x="427" y="362"/>
                  <a:pt x="428" y="363"/>
                  <a:pt x="429" y="363"/>
                </a:cubicBezTo>
                <a:cubicBezTo>
                  <a:pt x="428" y="362"/>
                  <a:pt x="429" y="361"/>
                  <a:pt x="430" y="361"/>
                </a:cubicBezTo>
                <a:cubicBezTo>
                  <a:pt x="430" y="360"/>
                  <a:pt x="429" y="360"/>
                  <a:pt x="430" y="360"/>
                </a:cubicBezTo>
                <a:cubicBezTo>
                  <a:pt x="429" y="360"/>
                  <a:pt x="428" y="360"/>
                  <a:pt x="428" y="359"/>
                </a:cubicBezTo>
                <a:cubicBezTo>
                  <a:pt x="429" y="359"/>
                  <a:pt x="431" y="358"/>
                  <a:pt x="431" y="360"/>
                </a:cubicBezTo>
                <a:cubicBezTo>
                  <a:pt x="432" y="360"/>
                  <a:pt x="432" y="359"/>
                  <a:pt x="432" y="358"/>
                </a:cubicBezTo>
                <a:cubicBezTo>
                  <a:pt x="432" y="358"/>
                  <a:pt x="433" y="358"/>
                  <a:pt x="433" y="358"/>
                </a:cubicBezTo>
                <a:cubicBezTo>
                  <a:pt x="433" y="358"/>
                  <a:pt x="433" y="359"/>
                  <a:pt x="433" y="359"/>
                </a:cubicBezTo>
                <a:cubicBezTo>
                  <a:pt x="433" y="359"/>
                  <a:pt x="433" y="358"/>
                  <a:pt x="434" y="358"/>
                </a:cubicBezTo>
                <a:cubicBezTo>
                  <a:pt x="434" y="358"/>
                  <a:pt x="435" y="358"/>
                  <a:pt x="435" y="359"/>
                </a:cubicBezTo>
                <a:cubicBezTo>
                  <a:pt x="434" y="359"/>
                  <a:pt x="434" y="358"/>
                  <a:pt x="434" y="359"/>
                </a:cubicBezTo>
                <a:cubicBezTo>
                  <a:pt x="435" y="359"/>
                  <a:pt x="434" y="360"/>
                  <a:pt x="435" y="359"/>
                </a:cubicBezTo>
                <a:cubicBezTo>
                  <a:pt x="435" y="359"/>
                  <a:pt x="435" y="358"/>
                  <a:pt x="435" y="357"/>
                </a:cubicBezTo>
                <a:cubicBezTo>
                  <a:pt x="436" y="359"/>
                  <a:pt x="436" y="360"/>
                  <a:pt x="435" y="361"/>
                </a:cubicBezTo>
                <a:cubicBezTo>
                  <a:pt x="435" y="361"/>
                  <a:pt x="435" y="360"/>
                  <a:pt x="435" y="360"/>
                </a:cubicBezTo>
                <a:cubicBezTo>
                  <a:pt x="434" y="360"/>
                  <a:pt x="435" y="361"/>
                  <a:pt x="434" y="361"/>
                </a:cubicBezTo>
                <a:cubicBezTo>
                  <a:pt x="434" y="361"/>
                  <a:pt x="433" y="361"/>
                  <a:pt x="433" y="361"/>
                </a:cubicBezTo>
                <a:cubicBezTo>
                  <a:pt x="433" y="362"/>
                  <a:pt x="433" y="362"/>
                  <a:pt x="433" y="362"/>
                </a:cubicBezTo>
                <a:cubicBezTo>
                  <a:pt x="435" y="363"/>
                  <a:pt x="436" y="360"/>
                  <a:pt x="437" y="362"/>
                </a:cubicBezTo>
                <a:cubicBezTo>
                  <a:pt x="437" y="361"/>
                  <a:pt x="435" y="362"/>
                  <a:pt x="436" y="363"/>
                </a:cubicBezTo>
                <a:cubicBezTo>
                  <a:pt x="437" y="362"/>
                  <a:pt x="437" y="363"/>
                  <a:pt x="437" y="363"/>
                </a:cubicBezTo>
                <a:cubicBezTo>
                  <a:pt x="437" y="361"/>
                  <a:pt x="439" y="363"/>
                  <a:pt x="439" y="363"/>
                </a:cubicBezTo>
                <a:cubicBezTo>
                  <a:pt x="439" y="363"/>
                  <a:pt x="439" y="361"/>
                  <a:pt x="440" y="362"/>
                </a:cubicBezTo>
                <a:cubicBezTo>
                  <a:pt x="440" y="362"/>
                  <a:pt x="440" y="362"/>
                  <a:pt x="440" y="363"/>
                </a:cubicBezTo>
                <a:cubicBezTo>
                  <a:pt x="441" y="363"/>
                  <a:pt x="441" y="362"/>
                  <a:pt x="442" y="363"/>
                </a:cubicBezTo>
                <a:cubicBezTo>
                  <a:pt x="442" y="362"/>
                  <a:pt x="441" y="362"/>
                  <a:pt x="441" y="361"/>
                </a:cubicBezTo>
                <a:cubicBezTo>
                  <a:pt x="442" y="362"/>
                  <a:pt x="442" y="361"/>
                  <a:pt x="442" y="362"/>
                </a:cubicBezTo>
                <a:cubicBezTo>
                  <a:pt x="442" y="362"/>
                  <a:pt x="442" y="362"/>
                  <a:pt x="442" y="362"/>
                </a:cubicBezTo>
                <a:cubicBezTo>
                  <a:pt x="442" y="362"/>
                  <a:pt x="442" y="363"/>
                  <a:pt x="442" y="363"/>
                </a:cubicBezTo>
                <a:cubicBezTo>
                  <a:pt x="443" y="364"/>
                  <a:pt x="443" y="362"/>
                  <a:pt x="444" y="363"/>
                </a:cubicBezTo>
                <a:cubicBezTo>
                  <a:pt x="443" y="363"/>
                  <a:pt x="444" y="364"/>
                  <a:pt x="443" y="365"/>
                </a:cubicBezTo>
                <a:cubicBezTo>
                  <a:pt x="444" y="365"/>
                  <a:pt x="445" y="365"/>
                  <a:pt x="445" y="365"/>
                </a:cubicBezTo>
                <a:cubicBezTo>
                  <a:pt x="445" y="364"/>
                  <a:pt x="445" y="365"/>
                  <a:pt x="444" y="365"/>
                </a:cubicBezTo>
                <a:cubicBezTo>
                  <a:pt x="444" y="364"/>
                  <a:pt x="444" y="363"/>
                  <a:pt x="444" y="362"/>
                </a:cubicBezTo>
                <a:cubicBezTo>
                  <a:pt x="445" y="363"/>
                  <a:pt x="445" y="363"/>
                  <a:pt x="445" y="363"/>
                </a:cubicBezTo>
                <a:cubicBezTo>
                  <a:pt x="444" y="362"/>
                  <a:pt x="446" y="362"/>
                  <a:pt x="446" y="361"/>
                </a:cubicBezTo>
                <a:cubicBezTo>
                  <a:pt x="447" y="361"/>
                  <a:pt x="447" y="363"/>
                  <a:pt x="448" y="363"/>
                </a:cubicBezTo>
                <a:cubicBezTo>
                  <a:pt x="449" y="365"/>
                  <a:pt x="448" y="365"/>
                  <a:pt x="449" y="366"/>
                </a:cubicBezTo>
                <a:cubicBezTo>
                  <a:pt x="449" y="366"/>
                  <a:pt x="449" y="366"/>
                  <a:pt x="449" y="365"/>
                </a:cubicBezTo>
                <a:cubicBezTo>
                  <a:pt x="450" y="366"/>
                  <a:pt x="452" y="366"/>
                  <a:pt x="451" y="367"/>
                </a:cubicBezTo>
                <a:cubicBezTo>
                  <a:pt x="452" y="366"/>
                  <a:pt x="452" y="364"/>
                  <a:pt x="451" y="363"/>
                </a:cubicBezTo>
                <a:cubicBezTo>
                  <a:pt x="450" y="364"/>
                  <a:pt x="450" y="364"/>
                  <a:pt x="450" y="362"/>
                </a:cubicBezTo>
                <a:cubicBezTo>
                  <a:pt x="451" y="363"/>
                  <a:pt x="451" y="362"/>
                  <a:pt x="450" y="362"/>
                </a:cubicBezTo>
                <a:cubicBezTo>
                  <a:pt x="452" y="362"/>
                  <a:pt x="453" y="361"/>
                  <a:pt x="453" y="362"/>
                </a:cubicBezTo>
                <a:cubicBezTo>
                  <a:pt x="453" y="362"/>
                  <a:pt x="454" y="362"/>
                  <a:pt x="455" y="361"/>
                </a:cubicBezTo>
                <a:cubicBezTo>
                  <a:pt x="455" y="361"/>
                  <a:pt x="455" y="362"/>
                  <a:pt x="454" y="362"/>
                </a:cubicBezTo>
                <a:cubicBezTo>
                  <a:pt x="454" y="362"/>
                  <a:pt x="454" y="362"/>
                  <a:pt x="454" y="362"/>
                </a:cubicBezTo>
                <a:cubicBezTo>
                  <a:pt x="454" y="363"/>
                  <a:pt x="455" y="364"/>
                  <a:pt x="456" y="364"/>
                </a:cubicBezTo>
                <a:cubicBezTo>
                  <a:pt x="455" y="365"/>
                  <a:pt x="454" y="366"/>
                  <a:pt x="453" y="367"/>
                </a:cubicBezTo>
                <a:cubicBezTo>
                  <a:pt x="453" y="367"/>
                  <a:pt x="453" y="366"/>
                  <a:pt x="452" y="366"/>
                </a:cubicBezTo>
                <a:cubicBezTo>
                  <a:pt x="453" y="368"/>
                  <a:pt x="454" y="371"/>
                  <a:pt x="453" y="373"/>
                </a:cubicBezTo>
                <a:cubicBezTo>
                  <a:pt x="455" y="371"/>
                  <a:pt x="456" y="373"/>
                  <a:pt x="456" y="374"/>
                </a:cubicBezTo>
                <a:cubicBezTo>
                  <a:pt x="457" y="374"/>
                  <a:pt x="457" y="373"/>
                  <a:pt x="458" y="374"/>
                </a:cubicBezTo>
                <a:cubicBezTo>
                  <a:pt x="457" y="375"/>
                  <a:pt x="456" y="374"/>
                  <a:pt x="456" y="375"/>
                </a:cubicBezTo>
                <a:cubicBezTo>
                  <a:pt x="457" y="375"/>
                  <a:pt x="458" y="375"/>
                  <a:pt x="458" y="377"/>
                </a:cubicBezTo>
                <a:cubicBezTo>
                  <a:pt x="459" y="376"/>
                  <a:pt x="460" y="375"/>
                  <a:pt x="459" y="374"/>
                </a:cubicBezTo>
                <a:cubicBezTo>
                  <a:pt x="460" y="374"/>
                  <a:pt x="460" y="374"/>
                  <a:pt x="462" y="374"/>
                </a:cubicBezTo>
                <a:cubicBezTo>
                  <a:pt x="462" y="372"/>
                  <a:pt x="464" y="373"/>
                  <a:pt x="464" y="372"/>
                </a:cubicBezTo>
                <a:cubicBezTo>
                  <a:pt x="464" y="372"/>
                  <a:pt x="464" y="371"/>
                  <a:pt x="465" y="371"/>
                </a:cubicBezTo>
                <a:cubicBezTo>
                  <a:pt x="465" y="372"/>
                  <a:pt x="465" y="372"/>
                  <a:pt x="465" y="372"/>
                </a:cubicBezTo>
                <a:cubicBezTo>
                  <a:pt x="465" y="371"/>
                  <a:pt x="465" y="371"/>
                  <a:pt x="464" y="371"/>
                </a:cubicBezTo>
                <a:cubicBezTo>
                  <a:pt x="465" y="368"/>
                  <a:pt x="463" y="363"/>
                  <a:pt x="459" y="362"/>
                </a:cubicBezTo>
                <a:cubicBezTo>
                  <a:pt x="460" y="362"/>
                  <a:pt x="459" y="361"/>
                  <a:pt x="459" y="361"/>
                </a:cubicBezTo>
                <a:cubicBezTo>
                  <a:pt x="458" y="361"/>
                  <a:pt x="459" y="362"/>
                  <a:pt x="459" y="362"/>
                </a:cubicBezTo>
                <a:cubicBezTo>
                  <a:pt x="458" y="362"/>
                  <a:pt x="458" y="362"/>
                  <a:pt x="457" y="362"/>
                </a:cubicBezTo>
                <a:cubicBezTo>
                  <a:pt x="457" y="361"/>
                  <a:pt x="457" y="359"/>
                  <a:pt x="456" y="359"/>
                </a:cubicBezTo>
                <a:cubicBezTo>
                  <a:pt x="457" y="359"/>
                  <a:pt x="457" y="360"/>
                  <a:pt x="456" y="360"/>
                </a:cubicBezTo>
                <a:cubicBezTo>
                  <a:pt x="455" y="358"/>
                  <a:pt x="456" y="360"/>
                  <a:pt x="454" y="359"/>
                </a:cubicBezTo>
                <a:cubicBezTo>
                  <a:pt x="455" y="361"/>
                  <a:pt x="454" y="359"/>
                  <a:pt x="453" y="361"/>
                </a:cubicBezTo>
                <a:cubicBezTo>
                  <a:pt x="453" y="360"/>
                  <a:pt x="453" y="360"/>
                  <a:pt x="453" y="359"/>
                </a:cubicBezTo>
                <a:cubicBezTo>
                  <a:pt x="451" y="359"/>
                  <a:pt x="451" y="358"/>
                  <a:pt x="451" y="356"/>
                </a:cubicBezTo>
                <a:cubicBezTo>
                  <a:pt x="452" y="355"/>
                  <a:pt x="451" y="355"/>
                  <a:pt x="452" y="355"/>
                </a:cubicBezTo>
                <a:cubicBezTo>
                  <a:pt x="452" y="355"/>
                  <a:pt x="452" y="354"/>
                  <a:pt x="452" y="353"/>
                </a:cubicBezTo>
                <a:cubicBezTo>
                  <a:pt x="451" y="353"/>
                  <a:pt x="450" y="353"/>
                  <a:pt x="450" y="352"/>
                </a:cubicBezTo>
                <a:cubicBezTo>
                  <a:pt x="448" y="352"/>
                  <a:pt x="450" y="351"/>
                  <a:pt x="448" y="350"/>
                </a:cubicBezTo>
                <a:cubicBezTo>
                  <a:pt x="449" y="350"/>
                  <a:pt x="449" y="350"/>
                  <a:pt x="450" y="349"/>
                </a:cubicBezTo>
                <a:cubicBezTo>
                  <a:pt x="449" y="349"/>
                  <a:pt x="449" y="350"/>
                  <a:pt x="449" y="350"/>
                </a:cubicBezTo>
                <a:cubicBezTo>
                  <a:pt x="448" y="348"/>
                  <a:pt x="449" y="349"/>
                  <a:pt x="449" y="348"/>
                </a:cubicBezTo>
                <a:cubicBezTo>
                  <a:pt x="450" y="349"/>
                  <a:pt x="450" y="349"/>
                  <a:pt x="450" y="350"/>
                </a:cubicBezTo>
                <a:cubicBezTo>
                  <a:pt x="451" y="349"/>
                  <a:pt x="451" y="347"/>
                  <a:pt x="452" y="346"/>
                </a:cubicBezTo>
                <a:cubicBezTo>
                  <a:pt x="454" y="346"/>
                  <a:pt x="454" y="347"/>
                  <a:pt x="455" y="348"/>
                </a:cubicBezTo>
                <a:cubicBezTo>
                  <a:pt x="454" y="349"/>
                  <a:pt x="455" y="349"/>
                  <a:pt x="454" y="351"/>
                </a:cubicBezTo>
                <a:cubicBezTo>
                  <a:pt x="456" y="351"/>
                  <a:pt x="454" y="353"/>
                  <a:pt x="456" y="353"/>
                </a:cubicBezTo>
                <a:cubicBezTo>
                  <a:pt x="456" y="351"/>
                  <a:pt x="456" y="351"/>
                  <a:pt x="457" y="351"/>
                </a:cubicBezTo>
                <a:cubicBezTo>
                  <a:pt x="457" y="350"/>
                  <a:pt x="457" y="348"/>
                  <a:pt x="458" y="348"/>
                </a:cubicBezTo>
                <a:cubicBezTo>
                  <a:pt x="458" y="348"/>
                  <a:pt x="459" y="348"/>
                  <a:pt x="459" y="348"/>
                </a:cubicBezTo>
                <a:cubicBezTo>
                  <a:pt x="459" y="348"/>
                  <a:pt x="459" y="348"/>
                  <a:pt x="459" y="348"/>
                </a:cubicBezTo>
                <a:cubicBezTo>
                  <a:pt x="460" y="349"/>
                  <a:pt x="460" y="348"/>
                  <a:pt x="461" y="348"/>
                </a:cubicBezTo>
                <a:cubicBezTo>
                  <a:pt x="462" y="350"/>
                  <a:pt x="464" y="351"/>
                  <a:pt x="466" y="351"/>
                </a:cubicBezTo>
                <a:cubicBezTo>
                  <a:pt x="467" y="351"/>
                  <a:pt x="467" y="351"/>
                  <a:pt x="467" y="352"/>
                </a:cubicBezTo>
                <a:cubicBezTo>
                  <a:pt x="467" y="352"/>
                  <a:pt x="468" y="352"/>
                  <a:pt x="468" y="351"/>
                </a:cubicBezTo>
                <a:cubicBezTo>
                  <a:pt x="468" y="350"/>
                  <a:pt x="467" y="351"/>
                  <a:pt x="467" y="350"/>
                </a:cubicBezTo>
                <a:close/>
                <a:moveTo>
                  <a:pt x="461" y="339"/>
                </a:moveTo>
                <a:cubicBezTo>
                  <a:pt x="461" y="341"/>
                  <a:pt x="460" y="339"/>
                  <a:pt x="459" y="339"/>
                </a:cubicBezTo>
                <a:cubicBezTo>
                  <a:pt x="459" y="339"/>
                  <a:pt x="461" y="339"/>
                  <a:pt x="461" y="339"/>
                </a:cubicBezTo>
                <a:close/>
                <a:moveTo>
                  <a:pt x="424" y="282"/>
                </a:moveTo>
                <a:cubicBezTo>
                  <a:pt x="424" y="282"/>
                  <a:pt x="423" y="280"/>
                  <a:pt x="423" y="282"/>
                </a:cubicBezTo>
                <a:cubicBezTo>
                  <a:pt x="422" y="282"/>
                  <a:pt x="424" y="280"/>
                  <a:pt x="424" y="282"/>
                </a:cubicBezTo>
                <a:close/>
                <a:moveTo>
                  <a:pt x="421" y="278"/>
                </a:moveTo>
                <a:cubicBezTo>
                  <a:pt x="421" y="279"/>
                  <a:pt x="421" y="279"/>
                  <a:pt x="421" y="278"/>
                </a:cubicBezTo>
                <a:cubicBezTo>
                  <a:pt x="422" y="279"/>
                  <a:pt x="423" y="279"/>
                  <a:pt x="423" y="281"/>
                </a:cubicBezTo>
                <a:cubicBezTo>
                  <a:pt x="421" y="280"/>
                  <a:pt x="421" y="278"/>
                  <a:pt x="420" y="279"/>
                </a:cubicBezTo>
                <a:cubicBezTo>
                  <a:pt x="420" y="279"/>
                  <a:pt x="421" y="279"/>
                  <a:pt x="421" y="278"/>
                </a:cubicBezTo>
                <a:close/>
                <a:moveTo>
                  <a:pt x="428" y="278"/>
                </a:moveTo>
                <a:cubicBezTo>
                  <a:pt x="428" y="278"/>
                  <a:pt x="429" y="278"/>
                  <a:pt x="429" y="279"/>
                </a:cubicBezTo>
                <a:cubicBezTo>
                  <a:pt x="428" y="278"/>
                  <a:pt x="428" y="278"/>
                  <a:pt x="428" y="278"/>
                </a:cubicBezTo>
                <a:cubicBezTo>
                  <a:pt x="428" y="278"/>
                  <a:pt x="428" y="278"/>
                  <a:pt x="427" y="278"/>
                </a:cubicBezTo>
                <a:cubicBezTo>
                  <a:pt x="427" y="278"/>
                  <a:pt x="428" y="278"/>
                  <a:pt x="428" y="278"/>
                </a:cubicBezTo>
                <a:close/>
                <a:moveTo>
                  <a:pt x="426" y="275"/>
                </a:moveTo>
                <a:cubicBezTo>
                  <a:pt x="426" y="276"/>
                  <a:pt x="426" y="276"/>
                  <a:pt x="426" y="276"/>
                </a:cubicBezTo>
                <a:cubicBezTo>
                  <a:pt x="425" y="277"/>
                  <a:pt x="425" y="277"/>
                  <a:pt x="424" y="276"/>
                </a:cubicBezTo>
                <a:cubicBezTo>
                  <a:pt x="425" y="275"/>
                  <a:pt x="425" y="275"/>
                  <a:pt x="426" y="275"/>
                </a:cubicBezTo>
                <a:close/>
                <a:moveTo>
                  <a:pt x="417" y="266"/>
                </a:moveTo>
                <a:cubicBezTo>
                  <a:pt x="417" y="265"/>
                  <a:pt x="418" y="265"/>
                  <a:pt x="418" y="264"/>
                </a:cubicBezTo>
                <a:cubicBezTo>
                  <a:pt x="419" y="264"/>
                  <a:pt x="420" y="264"/>
                  <a:pt x="420" y="265"/>
                </a:cubicBezTo>
                <a:cubicBezTo>
                  <a:pt x="418" y="265"/>
                  <a:pt x="419" y="267"/>
                  <a:pt x="418" y="266"/>
                </a:cubicBezTo>
                <a:cubicBezTo>
                  <a:pt x="418" y="267"/>
                  <a:pt x="418" y="267"/>
                  <a:pt x="419" y="267"/>
                </a:cubicBezTo>
                <a:cubicBezTo>
                  <a:pt x="420" y="268"/>
                  <a:pt x="419" y="268"/>
                  <a:pt x="419" y="268"/>
                </a:cubicBezTo>
                <a:cubicBezTo>
                  <a:pt x="419" y="269"/>
                  <a:pt x="418" y="269"/>
                  <a:pt x="417" y="269"/>
                </a:cubicBezTo>
                <a:cubicBezTo>
                  <a:pt x="417" y="269"/>
                  <a:pt x="417" y="267"/>
                  <a:pt x="418" y="268"/>
                </a:cubicBezTo>
                <a:cubicBezTo>
                  <a:pt x="418" y="267"/>
                  <a:pt x="417" y="266"/>
                  <a:pt x="417" y="267"/>
                </a:cubicBezTo>
                <a:cubicBezTo>
                  <a:pt x="416" y="267"/>
                  <a:pt x="417" y="266"/>
                  <a:pt x="416" y="266"/>
                </a:cubicBezTo>
                <a:cubicBezTo>
                  <a:pt x="416" y="266"/>
                  <a:pt x="417" y="266"/>
                  <a:pt x="417" y="266"/>
                </a:cubicBezTo>
                <a:close/>
                <a:moveTo>
                  <a:pt x="418" y="274"/>
                </a:moveTo>
                <a:cubicBezTo>
                  <a:pt x="418" y="276"/>
                  <a:pt x="418" y="276"/>
                  <a:pt x="416" y="275"/>
                </a:cubicBezTo>
                <a:cubicBezTo>
                  <a:pt x="417" y="275"/>
                  <a:pt x="417" y="274"/>
                  <a:pt x="418" y="274"/>
                </a:cubicBezTo>
                <a:close/>
                <a:moveTo>
                  <a:pt x="170" y="125"/>
                </a:moveTo>
                <a:cubicBezTo>
                  <a:pt x="169" y="125"/>
                  <a:pt x="170" y="124"/>
                  <a:pt x="171" y="125"/>
                </a:cubicBezTo>
                <a:cubicBezTo>
                  <a:pt x="171" y="125"/>
                  <a:pt x="170" y="125"/>
                  <a:pt x="170" y="125"/>
                </a:cubicBezTo>
                <a:close/>
                <a:moveTo>
                  <a:pt x="211" y="185"/>
                </a:moveTo>
                <a:cubicBezTo>
                  <a:pt x="211" y="184"/>
                  <a:pt x="211" y="184"/>
                  <a:pt x="211" y="184"/>
                </a:cubicBezTo>
                <a:cubicBezTo>
                  <a:pt x="213" y="184"/>
                  <a:pt x="213" y="184"/>
                  <a:pt x="213" y="184"/>
                </a:cubicBezTo>
                <a:cubicBezTo>
                  <a:pt x="213" y="185"/>
                  <a:pt x="212" y="185"/>
                  <a:pt x="211" y="185"/>
                </a:cubicBezTo>
                <a:close/>
                <a:moveTo>
                  <a:pt x="232" y="151"/>
                </a:moveTo>
                <a:cubicBezTo>
                  <a:pt x="233" y="151"/>
                  <a:pt x="234" y="150"/>
                  <a:pt x="235" y="151"/>
                </a:cubicBezTo>
                <a:cubicBezTo>
                  <a:pt x="235" y="151"/>
                  <a:pt x="236" y="151"/>
                  <a:pt x="236" y="152"/>
                </a:cubicBezTo>
                <a:cubicBezTo>
                  <a:pt x="233" y="152"/>
                  <a:pt x="231" y="156"/>
                  <a:pt x="228" y="155"/>
                </a:cubicBezTo>
                <a:cubicBezTo>
                  <a:pt x="228" y="154"/>
                  <a:pt x="228" y="154"/>
                  <a:pt x="229" y="154"/>
                </a:cubicBezTo>
                <a:cubicBezTo>
                  <a:pt x="226" y="150"/>
                  <a:pt x="231" y="148"/>
                  <a:pt x="232" y="151"/>
                </a:cubicBezTo>
                <a:close/>
                <a:moveTo>
                  <a:pt x="223" y="146"/>
                </a:moveTo>
                <a:cubicBezTo>
                  <a:pt x="226" y="146"/>
                  <a:pt x="227" y="149"/>
                  <a:pt x="227" y="152"/>
                </a:cubicBezTo>
                <a:cubicBezTo>
                  <a:pt x="226" y="152"/>
                  <a:pt x="226" y="153"/>
                  <a:pt x="226" y="153"/>
                </a:cubicBezTo>
                <a:cubicBezTo>
                  <a:pt x="225" y="153"/>
                  <a:pt x="224" y="153"/>
                  <a:pt x="223" y="151"/>
                </a:cubicBezTo>
                <a:cubicBezTo>
                  <a:pt x="221" y="152"/>
                  <a:pt x="220" y="147"/>
                  <a:pt x="223" y="146"/>
                </a:cubicBezTo>
                <a:close/>
                <a:moveTo>
                  <a:pt x="219" y="144"/>
                </a:moveTo>
                <a:cubicBezTo>
                  <a:pt x="220" y="145"/>
                  <a:pt x="220" y="147"/>
                  <a:pt x="219" y="149"/>
                </a:cubicBezTo>
                <a:cubicBezTo>
                  <a:pt x="218" y="149"/>
                  <a:pt x="218" y="149"/>
                  <a:pt x="218" y="149"/>
                </a:cubicBezTo>
                <a:cubicBezTo>
                  <a:pt x="218" y="147"/>
                  <a:pt x="218" y="147"/>
                  <a:pt x="218" y="147"/>
                </a:cubicBezTo>
                <a:cubicBezTo>
                  <a:pt x="218" y="147"/>
                  <a:pt x="218" y="148"/>
                  <a:pt x="218" y="148"/>
                </a:cubicBezTo>
                <a:cubicBezTo>
                  <a:pt x="217" y="148"/>
                  <a:pt x="217" y="148"/>
                  <a:pt x="216" y="148"/>
                </a:cubicBezTo>
                <a:cubicBezTo>
                  <a:pt x="217" y="147"/>
                  <a:pt x="217" y="145"/>
                  <a:pt x="219" y="144"/>
                </a:cubicBezTo>
                <a:close/>
                <a:moveTo>
                  <a:pt x="204" y="156"/>
                </a:moveTo>
                <a:cubicBezTo>
                  <a:pt x="204" y="156"/>
                  <a:pt x="204" y="157"/>
                  <a:pt x="205" y="157"/>
                </a:cubicBezTo>
                <a:cubicBezTo>
                  <a:pt x="204" y="158"/>
                  <a:pt x="203" y="155"/>
                  <a:pt x="201" y="156"/>
                </a:cubicBezTo>
                <a:cubicBezTo>
                  <a:pt x="201" y="155"/>
                  <a:pt x="200" y="155"/>
                  <a:pt x="201" y="154"/>
                </a:cubicBezTo>
                <a:cubicBezTo>
                  <a:pt x="200" y="154"/>
                  <a:pt x="200" y="155"/>
                  <a:pt x="199" y="155"/>
                </a:cubicBezTo>
                <a:cubicBezTo>
                  <a:pt x="198" y="154"/>
                  <a:pt x="198" y="153"/>
                  <a:pt x="198" y="152"/>
                </a:cubicBezTo>
                <a:cubicBezTo>
                  <a:pt x="196" y="153"/>
                  <a:pt x="195" y="150"/>
                  <a:pt x="193" y="149"/>
                </a:cubicBezTo>
                <a:cubicBezTo>
                  <a:pt x="193" y="149"/>
                  <a:pt x="194" y="149"/>
                  <a:pt x="193" y="148"/>
                </a:cubicBezTo>
                <a:cubicBezTo>
                  <a:pt x="195" y="149"/>
                  <a:pt x="195" y="151"/>
                  <a:pt x="198" y="151"/>
                </a:cubicBezTo>
                <a:cubicBezTo>
                  <a:pt x="198" y="152"/>
                  <a:pt x="200" y="153"/>
                  <a:pt x="202" y="153"/>
                </a:cubicBezTo>
                <a:cubicBezTo>
                  <a:pt x="204" y="154"/>
                  <a:pt x="206" y="157"/>
                  <a:pt x="206" y="159"/>
                </a:cubicBezTo>
                <a:cubicBezTo>
                  <a:pt x="205" y="158"/>
                  <a:pt x="205" y="157"/>
                  <a:pt x="204" y="156"/>
                </a:cubicBezTo>
                <a:close/>
                <a:moveTo>
                  <a:pt x="206" y="161"/>
                </a:moveTo>
                <a:cubicBezTo>
                  <a:pt x="208" y="162"/>
                  <a:pt x="210" y="162"/>
                  <a:pt x="211" y="164"/>
                </a:cubicBezTo>
                <a:cubicBezTo>
                  <a:pt x="208" y="163"/>
                  <a:pt x="206" y="164"/>
                  <a:pt x="206" y="161"/>
                </a:cubicBezTo>
                <a:close/>
                <a:moveTo>
                  <a:pt x="209" y="167"/>
                </a:moveTo>
                <a:cubicBezTo>
                  <a:pt x="210" y="167"/>
                  <a:pt x="210" y="168"/>
                  <a:pt x="210" y="169"/>
                </a:cubicBezTo>
                <a:cubicBezTo>
                  <a:pt x="209" y="168"/>
                  <a:pt x="209" y="168"/>
                  <a:pt x="209" y="167"/>
                </a:cubicBezTo>
                <a:close/>
                <a:moveTo>
                  <a:pt x="211" y="165"/>
                </a:moveTo>
                <a:cubicBezTo>
                  <a:pt x="211" y="165"/>
                  <a:pt x="211" y="164"/>
                  <a:pt x="211" y="164"/>
                </a:cubicBezTo>
                <a:cubicBezTo>
                  <a:pt x="212" y="164"/>
                  <a:pt x="211" y="164"/>
                  <a:pt x="212" y="165"/>
                </a:cubicBezTo>
                <a:cubicBezTo>
                  <a:pt x="211" y="166"/>
                  <a:pt x="211" y="165"/>
                  <a:pt x="211" y="165"/>
                </a:cubicBezTo>
                <a:close/>
                <a:moveTo>
                  <a:pt x="212" y="164"/>
                </a:moveTo>
                <a:cubicBezTo>
                  <a:pt x="214" y="165"/>
                  <a:pt x="215" y="166"/>
                  <a:pt x="215" y="168"/>
                </a:cubicBezTo>
                <a:cubicBezTo>
                  <a:pt x="214" y="167"/>
                  <a:pt x="212" y="166"/>
                  <a:pt x="212" y="164"/>
                </a:cubicBezTo>
                <a:close/>
                <a:moveTo>
                  <a:pt x="215" y="174"/>
                </a:moveTo>
                <a:cubicBezTo>
                  <a:pt x="215" y="173"/>
                  <a:pt x="216" y="173"/>
                  <a:pt x="216" y="173"/>
                </a:cubicBezTo>
                <a:cubicBezTo>
                  <a:pt x="217" y="172"/>
                  <a:pt x="216" y="174"/>
                  <a:pt x="216" y="174"/>
                </a:cubicBezTo>
                <a:lnTo>
                  <a:pt x="215" y="174"/>
                </a:lnTo>
                <a:close/>
                <a:moveTo>
                  <a:pt x="215" y="308"/>
                </a:moveTo>
                <a:cubicBezTo>
                  <a:pt x="216" y="309"/>
                  <a:pt x="215" y="310"/>
                  <a:pt x="214" y="310"/>
                </a:cubicBezTo>
                <a:cubicBezTo>
                  <a:pt x="213" y="310"/>
                  <a:pt x="214" y="309"/>
                  <a:pt x="213" y="309"/>
                </a:cubicBezTo>
                <a:cubicBezTo>
                  <a:pt x="214" y="308"/>
                  <a:pt x="214" y="309"/>
                  <a:pt x="215" y="308"/>
                </a:cubicBezTo>
                <a:close/>
                <a:moveTo>
                  <a:pt x="217" y="318"/>
                </a:moveTo>
                <a:cubicBezTo>
                  <a:pt x="215" y="319"/>
                  <a:pt x="214" y="316"/>
                  <a:pt x="213" y="317"/>
                </a:cubicBezTo>
                <a:cubicBezTo>
                  <a:pt x="214" y="316"/>
                  <a:pt x="213" y="316"/>
                  <a:pt x="212" y="315"/>
                </a:cubicBezTo>
                <a:cubicBezTo>
                  <a:pt x="212" y="314"/>
                  <a:pt x="213" y="313"/>
                  <a:pt x="214" y="313"/>
                </a:cubicBezTo>
                <a:cubicBezTo>
                  <a:pt x="213" y="312"/>
                  <a:pt x="215" y="311"/>
                  <a:pt x="215" y="310"/>
                </a:cubicBezTo>
                <a:cubicBezTo>
                  <a:pt x="215" y="311"/>
                  <a:pt x="216" y="312"/>
                  <a:pt x="218" y="311"/>
                </a:cubicBezTo>
                <a:cubicBezTo>
                  <a:pt x="220" y="314"/>
                  <a:pt x="217" y="316"/>
                  <a:pt x="217" y="318"/>
                </a:cubicBezTo>
                <a:close/>
                <a:moveTo>
                  <a:pt x="229" y="329"/>
                </a:moveTo>
                <a:cubicBezTo>
                  <a:pt x="227" y="328"/>
                  <a:pt x="228" y="326"/>
                  <a:pt x="229" y="329"/>
                </a:cubicBezTo>
                <a:close/>
                <a:moveTo>
                  <a:pt x="222" y="163"/>
                </a:moveTo>
                <a:cubicBezTo>
                  <a:pt x="221" y="164"/>
                  <a:pt x="220" y="165"/>
                  <a:pt x="220" y="167"/>
                </a:cubicBezTo>
                <a:cubicBezTo>
                  <a:pt x="217" y="164"/>
                  <a:pt x="216" y="160"/>
                  <a:pt x="213" y="158"/>
                </a:cubicBezTo>
                <a:cubicBezTo>
                  <a:pt x="214" y="157"/>
                  <a:pt x="216" y="159"/>
                  <a:pt x="217" y="160"/>
                </a:cubicBezTo>
                <a:cubicBezTo>
                  <a:pt x="218" y="160"/>
                  <a:pt x="219" y="161"/>
                  <a:pt x="219" y="161"/>
                </a:cubicBezTo>
                <a:cubicBezTo>
                  <a:pt x="221" y="163"/>
                  <a:pt x="226" y="163"/>
                  <a:pt x="227" y="165"/>
                </a:cubicBezTo>
                <a:cubicBezTo>
                  <a:pt x="228" y="165"/>
                  <a:pt x="227" y="165"/>
                  <a:pt x="228" y="164"/>
                </a:cubicBezTo>
                <a:cubicBezTo>
                  <a:pt x="229" y="165"/>
                  <a:pt x="229" y="165"/>
                  <a:pt x="229" y="167"/>
                </a:cubicBezTo>
                <a:cubicBezTo>
                  <a:pt x="227" y="166"/>
                  <a:pt x="224" y="165"/>
                  <a:pt x="222" y="163"/>
                </a:cubicBezTo>
                <a:close/>
                <a:moveTo>
                  <a:pt x="237" y="163"/>
                </a:moveTo>
                <a:cubicBezTo>
                  <a:pt x="237" y="162"/>
                  <a:pt x="235" y="162"/>
                  <a:pt x="234" y="162"/>
                </a:cubicBezTo>
                <a:cubicBezTo>
                  <a:pt x="233" y="162"/>
                  <a:pt x="231" y="161"/>
                  <a:pt x="229" y="160"/>
                </a:cubicBezTo>
                <a:cubicBezTo>
                  <a:pt x="227" y="159"/>
                  <a:pt x="225" y="157"/>
                  <a:pt x="223" y="156"/>
                </a:cubicBezTo>
                <a:cubicBezTo>
                  <a:pt x="223" y="155"/>
                  <a:pt x="225" y="155"/>
                  <a:pt x="225" y="156"/>
                </a:cubicBezTo>
                <a:cubicBezTo>
                  <a:pt x="226" y="156"/>
                  <a:pt x="228" y="156"/>
                  <a:pt x="228" y="158"/>
                </a:cubicBezTo>
                <a:cubicBezTo>
                  <a:pt x="229" y="158"/>
                  <a:pt x="229" y="157"/>
                  <a:pt x="230" y="157"/>
                </a:cubicBezTo>
                <a:cubicBezTo>
                  <a:pt x="230" y="158"/>
                  <a:pt x="230" y="158"/>
                  <a:pt x="230" y="159"/>
                </a:cubicBezTo>
                <a:cubicBezTo>
                  <a:pt x="233" y="159"/>
                  <a:pt x="240" y="160"/>
                  <a:pt x="237" y="163"/>
                </a:cubicBezTo>
                <a:close/>
                <a:moveTo>
                  <a:pt x="240" y="159"/>
                </a:moveTo>
                <a:cubicBezTo>
                  <a:pt x="239" y="159"/>
                  <a:pt x="237" y="159"/>
                  <a:pt x="237" y="158"/>
                </a:cubicBezTo>
                <a:cubicBezTo>
                  <a:pt x="236" y="159"/>
                  <a:pt x="235" y="157"/>
                  <a:pt x="234" y="157"/>
                </a:cubicBezTo>
                <a:cubicBezTo>
                  <a:pt x="234" y="156"/>
                  <a:pt x="235" y="156"/>
                  <a:pt x="235" y="155"/>
                </a:cubicBezTo>
                <a:cubicBezTo>
                  <a:pt x="238" y="157"/>
                  <a:pt x="238" y="152"/>
                  <a:pt x="241" y="153"/>
                </a:cubicBezTo>
                <a:cubicBezTo>
                  <a:pt x="242" y="155"/>
                  <a:pt x="241" y="158"/>
                  <a:pt x="240" y="159"/>
                </a:cubicBezTo>
                <a:close/>
                <a:moveTo>
                  <a:pt x="256" y="340"/>
                </a:moveTo>
                <a:cubicBezTo>
                  <a:pt x="255" y="340"/>
                  <a:pt x="255" y="339"/>
                  <a:pt x="255" y="339"/>
                </a:cubicBezTo>
                <a:cubicBezTo>
                  <a:pt x="254" y="338"/>
                  <a:pt x="255" y="338"/>
                  <a:pt x="255" y="337"/>
                </a:cubicBezTo>
                <a:cubicBezTo>
                  <a:pt x="254" y="336"/>
                  <a:pt x="255" y="337"/>
                  <a:pt x="254" y="337"/>
                </a:cubicBezTo>
                <a:cubicBezTo>
                  <a:pt x="253" y="337"/>
                  <a:pt x="253" y="336"/>
                  <a:pt x="254" y="336"/>
                </a:cubicBezTo>
                <a:cubicBezTo>
                  <a:pt x="255" y="336"/>
                  <a:pt x="255" y="337"/>
                  <a:pt x="257" y="336"/>
                </a:cubicBezTo>
                <a:cubicBezTo>
                  <a:pt x="257" y="338"/>
                  <a:pt x="257" y="340"/>
                  <a:pt x="256" y="340"/>
                </a:cubicBezTo>
                <a:close/>
                <a:moveTo>
                  <a:pt x="258" y="346"/>
                </a:moveTo>
                <a:cubicBezTo>
                  <a:pt x="258" y="346"/>
                  <a:pt x="259" y="346"/>
                  <a:pt x="259" y="347"/>
                </a:cubicBezTo>
                <a:cubicBezTo>
                  <a:pt x="258" y="347"/>
                  <a:pt x="258" y="347"/>
                  <a:pt x="258" y="346"/>
                </a:cubicBezTo>
                <a:close/>
                <a:moveTo>
                  <a:pt x="259" y="342"/>
                </a:moveTo>
                <a:cubicBezTo>
                  <a:pt x="258" y="342"/>
                  <a:pt x="258" y="341"/>
                  <a:pt x="258" y="341"/>
                </a:cubicBezTo>
                <a:cubicBezTo>
                  <a:pt x="258" y="341"/>
                  <a:pt x="258" y="341"/>
                  <a:pt x="258" y="341"/>
                </a:cubicBezTo>
                <a:cubicBezTo>
                  <a:pt x="259" y="341"/>
                  <a:pt x="258" y="340"/>
                  <a:pt x="258" y="340"/>
                </a:cubicBezTo>
                <a:cubicBezTo>
                  <a:pt x="259" y="341"/>
                  <a:pt x="259" y="341"/>
                  <a:pt x="259" y="342"/>
                </a:cubicBezTo>
                <a:close/>
                <a:moveTo>
                  <a:pt x="277" y="339"/>
                </a:moveTo>
                <a:cubicBezTo>
                  <a:pt x="277" y="339"/>
                  <a:pt x="276" y="340"/>
                  <a:pt x="276" y="339"/>
                </a:cubicBezTo>
                <a:cubicBezTo>
                  <a:pt x="277" y="338"/>
                  <a:pt x="276" y="339"/>
                  <a:pt x="277" y="339"/>
                </a:cubicBezTo>
                <a:close/>
                <a:moveTo>
                  <a:pt x="273" y="333"/>
                </a:moveTo>
                <a:cubicBezTo>
                  <a:pt x="273" y="333"/>
                  <a:pt x="273" y="333"/>
                  <a:pt x="273" y="333"/>
                </a:cubicBezTo>
                <a:cubicBezTo>
                  <a:pt x="272" y="333"/>
                  <a:pt x="272" y="334"/>
                  <a:pt x="272" y="335"/>
                </a:cubicBezTo>
                <a:cubicBezTo>
                  <a:pt x="271" y="335"/>
                  <a:pt x="272" y="332"/>
                  <a:pt x="273" y="333"/>
                </a:cubicBezTo>
                <a:close/>
                <a:moveTo>
                  <a:pt x="271" y="340"/>
                </a:moveTo>
                <a:cubicBezTo>
                  <a:pt x="274" y="338"/>
                  <a:pt x="274" y="336"/>
                  <a:pt x="273" y="334"/>
                </a:cubicBezTo>
                <a:cubicBezTo>
                  <a:pt x="274" y="334"/>
                  <a:pt x="274" y="335"/>
                  <a:pt x="274" y="335"/>
                </a:cubicBezTo>
                <a:cubicBezTo>
                  <a:pt x="274" y="335"/>
                  <a:pt x="274" y="334"/>
                  <a:pt x="275" y="334"/>
                </a:cubicBezTo>
                <a:cubicBezTo>
                  <a:pt x="275" y="334"/>
                  <a:pt x="275" y="335"/>
                  <a:pt x="276" y="335"/>
                </a:cubicBezTo>
                <a:cubicBezTo>
                  <a:pt x="276" y="335"/>
                  <a:pt x="275" y="335"/>
                  <a:pt x="275" y="336"/>
                </a:cubicBezTo>
                <a:cubicBezTo>
                  <a:pt x="275" y="337"/>
                  <a:pt x="275" y="335"/>
                  <a:pt x="275" y="335"/>
                </a:cubicBezTo>
                <a:cubicBezTo>
                  <a:pt x="275" y="335"/>
                  <a:pt x="275" y="336"/>
                  <a:pt x="274" y="336"/>
                </a:cubicBezTo>
                <a:cubicBezTo>
                  <a:pt x="274" y="336"/>
                  <a:pt x="274" y="337"/>
                  <a:pt x="275" y="337"/>
                </a:cubicBezTo>
                <a:cubicBezTo>
                  <a:pt x="275" y="338"/>
                  <a:pt x="274" y="338"/>
                  <a:pt x="274" y="339"/>
                </a:cubicBezTo>
                <a:cubicBezTo>
                  <a:pt x="274" y="338"/>
                  <a:pt x="275" y="338"/>
                  <a:pt x="275" y="339"/>
                </a:cubicBezTo>
                <a:cubicBezTo>
                  <a:pt x="274" y="339"/>
                  <a:pt x="274" y="339"/>
                  <a:pt x="274" y="339"/>
                </a:cubicBezTo>
                <a:cubicBezTo>
                  <a:pt x="273" y="339"/>
                  <a:pt x="273" y="340"/>
                  <a:pt x="273" y="340"/>
                </a:cubicBezTo>
                <a:cubicBezTo>
                  <a:pt x="273" y="341"/>
                  <a:pt x="272" y="340"/>
                  <a:pt x="273" y="339"/>
                </a:cubicBezTo>
                <a:cubicBezTo>
                  <a:pt x="272" y="339"/>
                  <a:pt x="272" y="340"/>
                  <a:pt x="272" y="341"/>
                </a:cubicBezTo>
                <a:cubicBezTo>
                  <a:pt x="271" y="340"/>
                  <a:pt x="271" y="340"/>
                  <a:pt x="270" y="338"/>
                </a:cubicBezTo>
                <a:cubicBezTo>
                  <a:pt x="271" y="339"/>
                  <a:pt x="271" y="339"/>
                  <a:pt x="271" y="340"/>
                </a:cubicBezTo>
                <a:close/>
                <a:moveTo>
                  <a:pt x="273" y="349"/>
                </a:moveTo>
                <a:cubicBezTo>
                  <a:pt x="272" y="349"/>
                  <a:pt x="272" y="349"/>
                  <a:pt x="271" y="349"/>
                </a:cubicBezTo>
                <a:cubicBezTo>
                  <a:pt x="271" y="348"/>
                  <a:pt x="272" y="348"/>
                  <a:pt x="271" y="348"/>
                </a:cubicBezTo>
                <a:cubicBezTo>
                  <a:pt x="271" y="347"/>
                  <a:pt x="272" y="348"/>
                  <a:pt x="273" y="348"/>
                </a:cubicBezTo>
                <a:cubicBezTo>
                  <a:pt x="273" y="348"/>
                  <a:pt x="271" y="347"/>
                  <a:pt x="273" y="347"/>
                </a:cubicBezTo>
                <a:cubicBezTo>
                  <a:pt x="273" y="348"/>
                  <a:pt x="273" y="349"/>
                  <a:pt x="273" y="349"/>
                </a:cubicBezTo>
                <a:close/>
                <a:moveTo>
                  <a:pt x="274" y="352"/>
                </a:moveTo>
                <a:cubicBezTo>
                  <a:pt x="274" y="352"/>
                  <a:pt x="274" y="353"/>
                  <a:pt x="273" y="354"/>
                </a:cubicBezTo>
                <a:cubicBezTo>
                  <a:pt x="273" y="353"/>
                  <a:pt x="273" y="353"/>
                  <a:pt x="274" y="352"/>
                </a:cubicBezTo>
                <a:close/>
                <a:moveTo>
                  <a:pt x="272" y="359"/>
                </a:moveTo>
                <a:cubicBezTo>
                  <a:pt x="270" y="359"/>
                  <a:pt x="271" y="357"/>
                  <a:pt x="270" y="358"/>
                </a:cubicBezTo>
                <a:cubicBezTo>
                  <a:pt x="270" y="357"/>
                  <a:pt x="272" y="357"/>
                  <a:pt x="272" y="357"/>
                </a:cubicBezTo>
                <a:cubicBezTo>
                  <a:pt x="272" y="358"/>
                  <a:pt x="272" y="359"/>
                  <a:pt x="272" y="359"/>
                </a:cubicBezTo>
                <a:close/>
                <a:moveTo>
                  <a:pt x="272" y="359"/>
                </a:moveTo>
                <a:cubicBezTo>
                  <a:pt x="272" y="361"/>
                  <a:pt x="272" y="361"/>
                  <a:pt x="272" y="361"/>
                </a:cubicBezTo>
                <a:cubicBezTo>
                  <a:pt x="272" y="361"/>
                  <a:pt x="272" y="361"/>
                  <a:pt x="272" y="361"/>
                </a:cubicBezTo>
                <a:cubicBezTo>
                  <a:pt x="272" y="359"/>
                  <a:pt x="272" y="359"/>
                  <a:pt x="272" y="359"/>
                </a:cubicBezTo>
                <a:close/>
                <a:moveTo>
                  <a:pt x="271" y="357"/>
                </a:moveTo>
                <a:cubicBezTo>
                  <a:pt x="271" y="357"/>
                  <a:pt x="270" y="356"/>
                  <a:pt x="270" y="355"/>
                </a:cubicBezTo>
                <a:cubicBezTo>
                  <a:pt x="271" y="355"/>
                  <a:pt x="272" y="356"/>
                  <a:pt x="271" y="357"/>
                </a:cubicBezTo>
                <a:close/>
                <a:moveTo>
                  <a:pt x="271" y="349"/>
                </a:moveTo>
                <a:cubicBezTo>
                  <a:pt x="271" y="350"/>
                  <a:pt x="272" y="351"/>
                  <a:pt x="271" y="352"/>
                </a:cubicBezTo>
                <a:cubicBezTo>
                  <a:pt x="271" y="352"/>
                  <a:pt x="270" y="350"/>
                  <a:pt x="271" y="349"/>
                </a:cubicBezTo>
                <a:close/>
                <a:moveTo>
                  <a:pt x="272" y="346"/>
                </a:moveTo>
                <a:cubicBezTo>
                  <a:pt x="272" y="345"/>
                  <a:pt x="272" y="345"/>
                  <a:pt x="271" y="344"/>
                </a:cubicBezTo>
                <a:cubicBezTo>
                  <a:pt x="272" y="343"/>
                  <a:pt x="273" y="344"/>
                  <a:pt x="273" y="344"/>
                </a:cubicBezTo>
                <a:cubicBezTo>
                  <a:pt x="273" y="344"/>
                  <a:pt x="273" y="344"/>
                  <a:pt x="272" y="344"/>
                </a:cubicBezTo>
                <a:cubicBezTo>
                  <a:pt x="272" y="345"/>
                  <a:pt x="273" y="345"/>
                  <a:pt x="272" y="345"/>
                </a:cubicBezTo>
                <a:cubicBezTo>
                  <a:pt x="273" y="346"/>
                  <a:pt x="273" y="345"/>
                  <a:pt x="274" y="345"/>
                </a:cubicBezTo>
                <a:cubicBezTo>
                  <a:pt x="274" y="346"/>
                  <a:pt x="273" y="345"/>
                  <a:pt x="272" y="346"/>
                </a:cubicBezTo>
                <a:close/>
                <a:moveTo>
                  <a:pt x="274" y="343"/>
                </a:moveTo>
                <a:cubicBezTo>
                  <a:pt x="275" y="343"/>
                  <a:pt x="274" y="344"/>
                  <a:pt x="274" y="345"/>
                </a:cubicBezTo>
                <a:cubicBezTo>
                  <a:pt x="274" y="344"/>
                  <a:pt x="274" y="343"/>
                  <a:pt x="274" y="343"/>
                </a:cubicBezTo>
                <a:close/>
                <a:moveTo>
                  <a:pt x="275" y="340"/>
                </a:moveTo>
                <a:cubicBezTo>
                  <a:pt x="275" y="340"/>
                  <a:pt x="275" y="340"/>
                  <a:pt x="275" y="340"/>
                </a:cubicBezTo>
                <a:cubicBezTo>
                  <a:pt x="275" y="340"/>
                  <a:pt x="276" y="340"/>
                  <a:pt x="276" y="341"/>
                </a:cubicBezTo>
                <a:cubicBezTo>
                  <a:pt x="275" y="341"/>
                  <a:pt x="275" y="341"/>
                  <a:pt x="275" y="341"/>
                </a:cubicBezTo>
                <a:cubicBezTo>
                  <a:pt x="275" y="341"/>
                  <a:pt x="275" y="341"/>
                  <a:pt x="275" y="342"/>
                </a:cubicBezTo>
                <a:cubicBezTo>
                  <a:pt x="274" y="341"/>
                  <a:pt x="275" y="340"/>
                  <a:pt x="275" y="340"/>
                </a:cubicBezTo>
                <a:close/>
                <a:moveTo>
                  <a:pt x="270" y="342"/>
                </a:moveTo>
                <a:cubicBezTo>
                  <a:pt x="270" y="342"/>
                  <a:pt x="270" y="343"/>
                  <a:pt x="270" y="343"/>
                </a:cubicBezTo>
                <a:cubicBezTo>
                  <a:pt x="271" y="342"/>
                  <a:pt x="270" y="341"/>
                  <a:pt x="270" y="341"/>
                </a:cubicBezTo>
                <a:cubicBezTo>
                  <a:pt x="271" y="342"/>
                  <a:pt x="272" y="342"/>
                  <a:pt x="272" y="343"/>
                </a:cubicBezTo>
                <a:cubicBezTo>
                  <a:pt x="272" y="344"/>
                  <a:pt x="271" y="343"/>
                  <a:pt x="270" y="344"/>
                </a:cubicBezTo>
                <a:cubicBezTo>
                  <a:pt x="270" y="345"/>
                  <a:pt x="270" y="345"/>
                  <a:pt x="270" y="346"/>
                </a:cubicBezTo>
                <a:cubicBezTo>
                  <a:pt x="270" y="345"/>
                  <a:pt x="269" y="344"/>
                  <a:pt x="269" y="343"/>
                </a:cubicBezTo>
                <a:cubicBezTo>
                  <a:pt x="269" y="343"/>
                  <a:pt x="269" y="343"/>
                  <a:pt x="270" y="342"/>
                </a:cubicBezTo>
                <a:close/>
                <a:moveTo>
                  <a:pt x="270" y="351"/>
                </a:moveTo>
                <a:cubicBezTo>
                  <a:pt x="270" y="351"/>
                  <a:pt x="269" y="351"/>
                  <a:pt x="269" y="351"/>
                </a:cubicBezTo>
                <a:cubicBezTo>
                  <a:pt x="269" y="350"/>
                  <a:pt x="269" y="349"/>
                  <a:pt x="270" y="349"/>
                </a:cubicBezTo>
                <a:cubicBezTo>
                  <a:pt x="270" y="349"/>
                  <a:pt x="270" y="350"/>
                  <a:pt x="270" y="351"/>
                </a:cubicBezTo>
                <a:close/>
                <a:moveTo>
                  <a:pt x="267" y="342"/>
                </a:moveTo>
                <a:cubicBezTo>
                  <a:pt x="267" y="342"/>
                  <a:pt x="266" y="344"/>
                  <a:pt x="265" y="343"/>
                </a:cubicBezTo>
                <a:cubicBezTo>
                  <a:pt x="266" y="343"/>
                  <a:pt x="266" y="341"/>
                  <a:pt x="267" y="342"/>
                </a:cubicBezTo>
                <a:close/>
                <a:moveTo>
                  <a:pt x="264" y="342"/>
                </a:moveTo>
                <a:cubicBezTo>
                  <a:pt x="264" y="343"/>
                  <a:pt x="264" y="343"/>
                  <a:pt x="264" y="343"/>
                </a:cubicBezTo>
                <a:cubicBezTo>
                  <a:pt x="263" y="343"/>
                  <a:pt x="263" y="341"/>
                  <a:pt x="263" y="342"/>
                </a:cubicBezTo>
                <a:cubicBezTo>
                  <a:pt x="262" y="342"/>
                  <a:pt x="262" y="342"/>
                  <a:pt x="262" y="341"/>
                </a:cubicBezTo>
                <a:cubicBezTo>
                  <a:pt x="263" y="341"/>
                  <a:pt x="263" y="342"/>
                  <a:pt x="264" y="342"/>
                </a:cubicBezTo>
                <a:close/>
                <a:moveTo>
                  <a:pt x="260" y="344"/>
                </a:moveTo>
                <a:cubicBezTo>
                  <a:pt x="260" y="343"/>
                  <a:pt x="261" y="343"/>
                  <a:pt x="261" y="341"/>
                </a:cubicBezTo>
                <a:cubicBezTo>
                  <a:pt x="261" y="342"/>
                  <a:pt x="261" y="343"/>
                  <a:pt x="262" y="342"/>
                </a:cubicBezTo>
                <a:cubicBezTo>
                  <a:pt x="261" y="343"/>
                  <a:pt x="261" y="343"/>
                  <a:pt x="260" y="344"/>
                </a:cubicBezTo>
                <a:close/>
                <a:moveTo>
                  <a:pt x="261" y="345"/>
                </a:moveTo>
                <a:cubicBezTo>
                  <a:pt x="261" y="345"/>
                  <a:pt x="262" y="347"/>
                  <a:pt x="261" y="346"/>
                </a:cubicBezTo>
                <a:cubicBezTo>
                  <a:pt x="262" y="346"/>
                  <a:pt x="261" y="346"/>
                  <a:pt x="261" y="345"/>
                </a:cubicBezTo>
                <a:close/>
                <a:moveTo>
                  <a:pt x="260" y="362"/>
                </a:moveTo>
                <a:cubicBezTo>
                  <a:pt x="260" y="362"/>
                  <a:pt x="260" y="362"/>
                  <a:pt x="260" y="361"/>
                </a:cubicBezTo>
                <a:cubicBezTo>
                  <a:pt x="261" y="361"/>
                  <a:pt x="261" y="362"/>
                  <a:pt x="260" y="362"/>
                </a:cubicBezTo>
                <a:close/>
                <a:moveTo>
                  <a:pt x="260" y="359"/>
                </a:moveTo>
                <a:cubicBezTo>
                  <a:pt x="260" y="359"/>
                  <a:pt x="261" y="357"/>
                  <a:pt x="262" y="358"/>
                </a:cubicBezTo>
                <a:cubicBezTo>
                  <a:pt x="261" y="359"/>
                  <a:pt x="260" y="359"/>
                  <a:pt x="260" y="359"/>
                </a:cubicBezTo>
                <a:close/>
                <a:moveTo>
                  <a:pt x="261" y="353"/>
                </a:moveTo>
                <a:cubicBezTo>
                  <a:pt x="262" y="353"/>
                  <a:pt x="261" y="352"/>
                  <a:pt x="261" y="351"/>
                </a:cubicBezTo>
                <a:cubicBezTo>
                  <a:pt x="262" y="351"/>
                  <a:pt x="262" y="353"/>
                  <a:pt x="264" y="352"/>
                </a:cubicBezTo>
                <a:cubicBezTo>
                  <a:pt x="262" y="354"/>
                  <a:pt x="263" y="353"/>
                  <a:pt x="261" y="353"/>
                </a:cubicBezTo>
                <a:close/>
                <a:moveTo>
                  <a:pt x="264" y="367"/>
                </a:moveTo>
                <a:cubicBezTo>
                  <a:pt x="264" y="366"/>
                  <a:pt x="264" y="366"/>
                  <a:pt x="265" y="366"/>
                </a:cubicBezTo>
                <a:cubicBezTo>
                  <a:pt x="265" y="366"/>
                  <a:pt x="264" y="366"/>
                  <a:pt x="264" y="366"/>
                </a:cubicBezTo>
                <a:cubicBezTo>
                  <a:pt x="264" y="365"/>
                  <a:pt x="265" y="366"/>
                  <a:pt x="265" y="365"/>
                </a:cubicBezTo>
                <a:cubicBezTo>
                  <a:pt x="265" y="366"/>
                  <a:pt x="264" y="367"/>
                  <a:pt x="264" y="367"/>
                </a:cubicBezTo>
                <a:close/>
                <a:moveTo>
                  <a:pt x="265" y="364"/>
                </a:moveTo>
                <a:cubicBezTo>
                  <a:pt x="265" y="363"/>
                  <a:pt x="264" y="363"/>
                  <a:pt x="264" y="362"/>
                </a:cubicBezTo>
                <a:cubicBezTo>
                  <a:pt x="265" y="362"/>
                  <a:pt x="265" y="362"/>
                  <a:pt x="265" y="362"/>
                </a:cubicBezTo>
                <a:cubicBezTo>
                  <a:pt x="265" y="361"/>
                  <a:pt x="265" y="361"/>
                  <a:pt x="265" y="361"/>
                </a:cubicBezTo>
                <a:cubicBezTo>
                  <a:pt x="265" y="361"/>
                  <a:pt x="265" y="361"/>
                  <a:pt x="264" y="361"/>
                </a:cubicBezTo>
                <a:cubicBezTo>
                  <a:pt x="264" y="361"/>
                  <a:pt x="264" y="362"/>
                  <a:pt x="263" y="362"/>
                </a:cubicBezTo>
                <a:cubicBezTo>
                  <a:pt x="263" y="360"/>
                  <a:pt x="263" y="358"/>
                  <a:pt x="265" y="357"/>
                </a:cubicBezTo>
                <a:cubicBezTo>
                  <a:pt x="266" y="357"/>
                  <a:pt x="264" y="358"/>
                  <a:pt x="264" y="358"/>
                </a:cubicBezTo>
                <a:cubicBezTo>
                  <a:pt x="265" y="358"/>
                  <a:pt x="265" y="357"/>
                  <a:pt x="265" y="358"/>
                </a:cubicBezTo>
                <a:cubicBezTo>
                  <a:pt x="266" y="359"/>
                  <a:pt x="265" y="362"/>
                  <a:pt x="265" y="364"/>
                </a:cubicBezTo>
                <a:close/>
                <a:moveTo>
                  <a:pt x="264" y="354"/>
                </a:moveTo>
                <a:cubicBezTo>
                  <a:pt x="264" y="354"/>
                  <a:pt x="266" y="354"/>
                  <a:pt x="265" y="355"/>
                </a:cubicBezTo>
                <a:cubicBezTo>
                  <a:pt x="265" y="355"/>
                  <a:pt x="265" y="355"/>
                  <a:pt x="265" y="356"/>
                </a:cubicBezTo>
                <a:cubicBezTo>
                  <a:pt x="264" y="355"/>
                  <a:pt x="264" y="354"/>
                  <a:pt x="264" y="354"/>
                </a:cubicBezTo>
                <a:close/>
                <a:moveTo>
                  <a:pt x="264" y="350"/>
                </a:moveTo>
                <a:cubicBezTo>
                  <a:pt x="264" y="349"/>
                  <a:pt x="265" y="350"/>
                  <a:pt x="266" y="349"/>
                </a:cubicBezTo>
                <a:cubicBezTo>
                  <a:pt x="266" y="349"/>
                  <a:pt x="265" y="349"/>
                  <a:pt x="265" y="349"/>
                </a:cubicBezTo>
                <a:cubicBezTo>
                  <a:pt x="264" y="349"/>
                  <a:pt x="266" y="349"/>
                  <a:pt x="265" y="348"/>
                </a:cubicBezTo>
                <a:cubicBezTo>
                  <a:pt x="265" y="348"/>
                  <a:pt x="265" y="348"/>
                  <a:pt x="265" y="349"/>
                </a:cubicBezTo>
                <a:cubicBezTo>
                  <a:pt x="264" y="348"/>
                  <a:pt x="265" y="347"/>
                  <a:pt x="265" y="346"/>
                </a:cubicBezTo>
                <a:cubicBezTo>
                  <a:pt x="265" y="346"/>
                  <a:pt x="265" y="347"/>
                  <a:pt x="265" y="347"/>
                </a:cubicBezTo>
                <a:cubicBezTo>
                  <a:pt x="265" y="347"/>
                  <a:pt x="266" y="347"/>
                  <a:pt x="266" y="347"/>
                </a:cubicBezTo>
                <a:cubicBezTo>
                  <a:pt x="266" y="348"/>
                  <a:pt x="265" y="347"/>
                  <a:pt x="266" y="349"/>
                </a:cubicBezTo>
                <a:cubicBezTo>
                  <a:pt x="266" y="348"/>
                  <a:pt x="266" y="348"/>
                  <a:pt x="267" y="348"/>
                </a:cubicBezTo>
                <a:cubicBezTo>
                  <a:pt x="266" y="349"/>
                  <a:pt x="267" y="349"/>
                  <a:pt x="267" y="350"/>
                </a:cubicBezTo>
                <a:cubicBezTo>
                  <a:pt x="266" y="349"/>
                  <a:pt x="266" y="351"/>
                  <a:pt x="264" y="350"/>
                </a:cubicBezTo>
                <a:close/>
                <a:moveTo>
                  <a:pt x="267" y="366"/>
                </a:moveTo>
                <a:cubicBezTo>
                  <a:pt x="266" y="367"/>
                  <a:pt x="265" y="364"/>
                  <a:pt x="267" y="365"/>
                </a:cubicBezTo>
                <a:cubicBezTo>
                  <a:pt x="267" y="365"/>
                  <a:pt x="266" y="365"/>
                  <a:pt x="266" y="365"/>
                </a:cubicBezTo>
                <a:cubicBezTo>
                  <a:pt x="266" y="365"/>
                  <a:pt x="266" y="366"/>
                  <a:pt x="267" y="366"/>
                </a:cubicBezTo>
                <a:close/>
                <a:moveTo>
                  <a:pt x="266" y="354"/>
                </a:moveTo>
                <a:cubicBezTo>
                  <a:pt x="267" y="354"/>
                  <a:pt x="267" y="355"/>
                  <a:pt x="267" y="356"/>
                </a:cubicBezTo>
                <a:cubicBezTo>
                  <a:pt x="266" y="356"/>
                  <a:pt x="266" y="355"/>
                  <a:pt x="266" y="354"/>
                </a:cubicBezTo>
                <a:close/>
                <a:moveTo>
                  <a:pt x="267" y="359"/>
                </a:moveTo>
                <a:cubicBezTo>
                  <a:pt x="266" y="358"/>
                  <a:pt x="266" y="358"/>
                  <a:pt x="267" y="357"/>
                </a:cubicBezTo>
                <a:cubicBezTo>
                  <a:pt x="267" y="357"/>
                  <a:pt x="267" y="357"/>
                  <a:pt x="268" y="357"/>
                </a:cubicBezTo>
                <a:cubicBezTo>
                  <a:pt x="267" y="358"/>
                  <a:pt x="267" y="358"/>
                  <a:pt x="267" y="359"/>
                </a:cubicBezTo>
                <a:close/>
                <a:moveTo>
                  <a:pt x="268" y="354"/>
                </a:moveTo>
                <a:cubicBezTo>
                  <a:pt x="268" y="354"/>
                  <a:pt x="268" y="354"/>
                  <a:pt x="268" y="354"/>
                </a:cubicBezTo>
                <a:cubicBezTo>
                  <a:pt x="269" y="354"/>
                  <a:pt x="268" y="354"/>
                  <a:pt x="269" y="354"/>
                </a:cubicBezTo>
                <a:cubicBezTo>
                  <a:pt x="269" y="353"/>
                  <a:pt x="268" y="353"/>
                  <a:pt x="268" y="354"/>
                </a:cubicBezTo>
                <a:cubicBezTo>
                  <a:pt x="268" y="354"/>
                  <a:pt x="268" y="353"/>
                  <a:pt x="268" y="353"/>
                </a:cubicBezTo>
                <a:cubicBezTo>
                  <a:pt x="268" y="354"/>
                  <a:pt x="267" y="354"/>
                  <a:pt x="266" y="353"/>
                </a:cubicBezTo>
                <a:cubicBezTo>
                  <a:pt x="266" y="352"/>
                  <a:pt x="266" y="352"/>
                  <a:pt x="267" y="352"/>
                </a:cubicBezTo>
                <a:cubicBezTo>
                  <a:pt x="267" y="352"/>
                  <a:pt x="268" y="353"/>
                  <a:pt x="268" y="353"/>
                </a:cubicBezTo>
                <a:cubicBezTo>
                  <a:pt x="269" y="353"/>
                  <a:pt x="271" y="352"/>
                  <a:pt x="269" y="352"/>
                </a:cubicBezTo>
                <a:cubicBezTo>
                  <a:pt x="269" y="351"/>
                  <a:pt x="270" y="352"/>
                  <a:pt x="270" y="352"/>
                </a:cubicBezTo>
                <a:cubicBezTo>
                  <a:pt x="271" y="353"/>
                  <a:pt x="270" y="353"/>
                  <a:pt x="270" y="354"/>
                </a:cubicBezTo>
                <a:cubicBezTo>
                  <a:pt x="270" y="354"/>
                  <a:pt x="270" y="353"/>
                  <a:pt x="270" y="353"/>
                </a:cubicBezTo>
                <a:cubicBezTo>
                  <a:pt x="268" y="353"/>
                  <a:pt x="270" y="354"/>
                  <a:pt x="270" y="355"/>
                </a:cubicBezTo>
                <a:cubicBezTo>
                  <a:pt x="269" y="353"/>
                  <a:pt x="269" y="356"/>
                  <a:pt x="268" y="354"/>
                </a:cubicBezTo>
                <a:close/>
                <a:moveTo>
                  <a:pt x="269" y="369"/>
                </a:moveTo>
                <a:cubicBezTo>
                  <a:pt x="268" y="367"/>
                  <a:pt x="269" y="368"/>
                  <a:pt x="270" y="365"/>
                </a:cubicBezTo>
                <a:cubicBezTo>
                  <a:pt x="270" y="365"/>
                  <a:pt x="270" y="366"/>
                  <a:pt x="271" y="366"/>
                </a:cubicBezTo>
                <a:cubicBezTo>
                  <a:pt x="271" y="367"/>
                  <a:pt x="270" y="369"/>
                  <a:pt x="269" y="369"/>
                </a:cubicBezTo>
                <a:close/>
                <a:moveTo>
                  <a:pt x="271" y="365"/>
                </a:moveTo>
                <a:cubicBezTo>
                  <a:pt x="270" y="366"/>
                  <a:pt x="270" y="364"/>
                  <a:pt x="270" y="365"/>
                </a:cubicBezTo>
                <a:cubicBezTo>
                  <a:pt x="270" y="363"/>
                  <a:pt x="270" y="362"/>
                  <a:pt x="271" y="361"/>
                </a:cubicBezTo>
                <a:cubicBezTo>
                  <a:pt x="270" y="361"/>
                  <a:pt x="270" y="362"/>
                  <a:pt x="270" y="362"/>
                </a:cubicBezTo>
                <a:cubicBezTo>
                  <a:pt x="270" y="362"/>
                  <a:pt x="269" y="362"/>
                  <a:pt x="269" y="362"/>
                </a:cubicBezTo>
                <a:cubicBezTo>
                  <a:pt x="269" y="361"/>
                  <a:pt x="270" y="361"/>
                  <a:pt x="271" y="361"/>
                </a:cubicBezTo>
                <a:cubicBezTo>
                  <a:pt x="272" y="362"/>
                  <a:pt x="270" y="364"/>
                  <a:pt x="271" y="364"/>
                </a:cubicBezTo>
                <a:cubicBezTo>
                  <a:pt x="271" y="365"/>
                  <a:pt x="271" y="365"/>
                  <a:pt x="271" y="365"/>
                </a:cubicBezTo>
                <a:close/>
                <a:moveTo>
                  <a:pt x="272" y="369"/>
                </a:moveTo>
                <a:cubicBezTo>
                  <a:pt x="271" y="369"/>
                  <a:pt x="272" y="369"/>
                  <a:pt x="271" y="369"/>
                </a:cubicBezTo>
                <a:cubicBezTo>
                  <a:pt x="271" y="368"/>
                  <a:pt x="272" y="370"/>
                  <a:pt x="272" y="368"/>
                </a:cubicBezTo>
                <a:cubicBezTo>
                  <a:pt x="273" y="368"/>
                  <a:pt x="272" y="369"/>
                  <a:pt x="272" y="369"/>
                </a:cubicBezTo>
                <a:close/>
                <a:moveTo>
                  <a:pt x="272" y="366"/>
                </a:moveTo>
                <a:cubicBezTo>
                  <a:pt x="272" y="365"/>
                  <a:pt x="273" y="364"/>
                  <a:pt x="273" y="364"/>
                </a:cubicBezTo>
                <a:cubicBezTo>
                  <a:pt x="273" y="364"/>
                  <a:pt x="273" y="365"/>
                  <a:pt x="272" y="366"/>
                </a:cubicBezTo>
                <a:close/>
                <a:moveTo>
                  <a:pt x="273" y="357"/>
                </a:moveTo>
                <a:cubicBezTo>
                  <a:pt x="273" y="355"/>
                  <a:pt x="272" y="355"/>
                  <a:pt x="273" y="354"/>
                </a:cubicBezTo>
                <a:cubicBezTo>
                  <a:pt x="274" y="354"/>
                  <a:pt x="274" y="354"/>
                  <a:pt x="274" y="354"/>
                </a:cubicBezTo>
                <a:cubicBezTo>
                  <a:pt x="274" y="355"/>
                  <a:pt x="274" y="355"/>
                  <a:pt x="275" y="355"/>
                </a:cubicBezTo>
                <a:cubicBezTo>
                  <a:pt x="274" y="355"/>
                  <a:pt x="274" y="357"/>
                  <a:pt x="273" y="357"/>
                </a:cubicBezTo>
                <a:close/>
                <a:moveTo>
                  <a:pt x="275" y="367"/>
                </a:moveTo>
                <a:cubicBezTo>
                  <a:pt x="273" y="367"/>
                  <a:pt x="274" y="367"/>
                  <a:pt x="274" y="365"/>
                </a:cubicBezTo>
                <a:cubicBezTo>
                  <a:pt x="274" y="366"/>
                  <a:pt x="274" y="366"/>
                  <a:pt x="275" y="366"/>
                </a:cubicBezTo>
                <a:cubicBezTo>
                  <a:pt x="275" y="366"/>
                  <a:pt x="275" y="366"/>
                  <a:pt x="275" y="367"/>
                </a:cubicBezTo>
                <a:close/>
                <a:moveTo>
                  <a:pt x="274" y="352"/>
                </a:moveTo>
                <a:cubicBezTo>
                  <a:pt x="274" y="350"/>
                  <a:pt x="273" y="349"/>
                  <a:pt x="275" y="349"/>
                </a:cubicBezTo>
                <a:cubicBezTo>
                  <a:pt x="275" y="349"/>
                  <a:pt x="275" y="349"/>
                  <a:pt x="275" y="349"/>
                </a:cubicBezTo>
                <a:cubicBezTo>
                  <a:pt x="275" y="350"/>
                  <a:pt x="275" y="351"/>
                  <a:pt x="274" y="352"/>
                </a:cubicBezTo>
                <a:close/>
                <a:moveTo>
                  <a:pt x="276" y="357"/>
                </a:moveTo>
                <a:cubicBezTo>
                  <a:pt x="276" y="358"/>
                  <a:pt x="276" y="358"/>
                  <a:pt x="276" y="358"/>
                </a:cubicBezTo>
                <a:cubicBezTo>
                  <a:pt x="274" y="358"/>
                  <a:pt x="275" y="357"/>
                  <a:pt x="276" y="357"/>
                </a:cubicBezTo>
                <a:close/>
                <a:moveTo>
                  <a:pt x="276" y="346"/>
                </a:moveTo>
                <a:cubicBezTo>
                  <a:pt x="276" y="347"/>
                  <a:pt x="274" y="346"/>
                  <a:pt x="275" y="347"/>
                </a:cubicBezTo>
                <a:cubicBezTo>
                  <a:pt x="274" y="347"/>
                  <a:pt x="274" y="346"/>
                  <a:pt x="273" y="346"/>
                </a:cubicBezTo>
                <a:cubicBezTo>
                  <a:pt x="274" y="345"/>
                  <a:pt x="276" y="345"/>
                  <a:pt x="276" y="344"/>
                </a:cubicBezTo>
                <a:cubicBezTo>
                  <a:pt x="276" y="345"/>
                  <a:pt x="277" y="345"/>
                  <a:pt x="276" y="346"/>
                </a:cubicBezTo>
                <a:cubicBezTo>
                  <a:pt x="276" y="345"/>
                  <a:pt x="276" y="345"/>
                  <a:pt x="275" y="346"/>
                </a:cubicBezTo>
                <a:cubicBezTo>
                  <a:pt x="275" y="346"/>
                  <a:pt x="275" y="346"/>
                  <a:pt x="276" y="346"/>
                </a:cubicBezTo>
                <a:close/>
                <a:moveTo>
                  <a:pt x="278" y="348"/>
                </a:moveTo>
                <a:cubicBezTo>
                  <a:pt x="278" y="348"/>
                  <a:pt x="278" y="348"/>
                  <a:pt x="278" y="348"/>
                </a:cubicBezTo>
                <a:cubicBezTo>
                  <a:pt x="278" y="347"/>
                  <a:pt x="277" y="348"/>
                  <a:pt x="277" y="348"/>
                </a:cubicBezTo>
                <a:cubicBezTo>
                  <a:pt x="277" y="348"/>
                  <a:pt x="278" y="348"/>
                  <a:pt x="277" y="347"/>
                </a:cubicBezTo>
                <a:cubicBezTo>
                  <a:pt x="276" y="347"/>
                  <a:pt x="277" y="349"/>
                  <a:pt x="276" y="348"/>
                </a:cubicBezTo>
                <a:cubicBezTo>
                  <a:pt x="277" y="348"/>
                  <a:pt x="276" y="347"/>
                  <a:pt x="276" y="346"/>
                </a:cubicBezTo>
                <a:cubicBezTo>
                  <a:pt x="277" y="347"/>
                  <a:pt x="277" y="347"/>
                  <a:pt x="278" y="347"/>
                </a:cubicBezTo>
                <a:cubicBezTo>
                  <a:pt x="278" y="347"/>
                  <a:pt x="278" y="347"/>
                  <a:pt x="278" y="348"/>
                </a:cubicBezTo>
                <a:close/>
                <a:moveTo>
                  <a:pt x="278" y="345"/>
                </a:moveTo>
                <a:cubicBezTo>
                  <a:pt x="278" y="344"/>
                  <a:pt x="278" y="344"/>
                  <a:pt x="277" y="344"/>
                </a:cubicBezTo>
                <a:cubicBezTo>
                  <a:pt x="277" y="344"/>
                  <a:pt x="277" y="344"/>
                  <a:pt x="277" y="344"/>
                </a:cubicBezTo>
                <a:cubicBezTo>
                  <a:pt x="278" y="344"/>
                  <a:pt x="277" y="342"/>
                  <a:pt x="278" y="342"/>
                </a:cubicBezTo>
                <a:cubicBezTo>
                  <a:pt x="278" y="343"/>
                  <a:pt x="279" y="344"/>
                  <a:pt x="278" y="345"/>
                </a:cubicBezTo>
                <a:close/>
                <a:moveTo>
                  <a:pt x="285" y="367"/>
                </a:moveTo>
                <a:cubicBezTo>
                  <a:pt x="285" y="366"/>
                  <a:pt x="284" y="367"/>
                  <a:pt x="284" y="366"/>
                </a:cubicBezTo>
                <a:cubicBezTo>
                  <a:pt x="285" y="366"/>
                  <a:pt x="285" y="367"/>
                  <a:pt x="285" y="366"/>
                </a:cubicBezTo>
                <a:cubicBezTo>
                  <a:pt x="285" y="366"/>
                  <a:pt x="285" y="366"/>
                  <a:pt x="285" y="367"/>
                </a:cubicBezTo>
                <a:cubicBezTo>
                  <a:pt x="285" y="368"/>
                  <a:pt x="285" y="367"/>
                  <a:pt x="285" y="367"/>
                </a:cubicBezTo>
                <a:close/>
                <a:moveTo>
                  <a:pt x="298" y="324"/>
                </a:moveTo>
                <a:cubicBezTo>
                  <a:pt x="300" y="324"/>
                  <a:pt x="297" y="325"/>
                  <a:pt x="298" y="327"/>
                </a:cubicBezTo>
                <a:cubicBezTo>
                  <a:pt x="297" y="327"/>
                  <a:pt x="298" y="325"/>
                  <a:pt x="297" y="325"/>
                </a:cubicBezTo>
                <a:cubicBezTo>
                  <a:pt x="297" y="324"/>
                  <a:pt x="299" y="326"/>
                  <a:pt x="298" y="324"/>
                </a:cubicBezTo>
                <a:close/>
                <a:moveTo>
                  <a:pt x="295" y="326"/>
                </a:moveTo>
                <a:cubicBezTo>
                  <a:pt x="295" y="326"/>
                  <a:pt x="294" y="325"/>
                  <a:pt x="294" y="325"/>
                </a:cubicBezTo>
                <a:cubicBezTo>
                  <a:pt x="295" y="325"/>
                  <a:pt x="295" y="326"/>
                  <a:pt x="295" y="326"/>
                </a:cubicBezTo>
                <a:cubicBezTo>
                  <a:pt x="294" y="326"/>
                  <a:pt x="294" y="326"/>
                  <a:pt x="294" y="326"/>
                </a:cubicBezTo>
                <a:cubicBezTo>
                  <a:pt x="294" y="326"/>
                  <a:pt x="294" y="326"/>
                  <a:pt x="295" y="326"/>
                </a:cubicBezTo>
                <a:close/>
                <a:moveTo>
                  <a:pt x="293" y="345"/>
                </a:moveTo>
                <a:cubicBezTo>
                  <a:pt x="295" y="345"/>
                  <a:pt x="295" y="346"/>
                  <a:pt x="295" y="347"/>
                </a:cubicBezTo>
                <a:cubicBezTo>
                  <a:pt x="295" y="346"/>
                  <a:pt x="296" y="347"/>
                  <a:pt x="296" y="348"/>
                </a:cubicBezTo>
                <a:cubicBezTo>
                  <a:pt x="294" y="348"/>
                  <a:pt x="295" y="350"/>
                  <a:pt x="293" y="350"/>
                </a:cubicBezTo>
                <a:cubicBezTo>
                  <a:pt x="294" y="348"/>
                  <a:pt x="294" y="346"/>
                  <a:pt x="293" y="347"/>
                </a:cubicBezTo>
                <a:cubicBezTo>
                  <a:pt x="293" y="346"/>
                  <a:pt x="294" y="346"/>
                  <a:pt x="293" y="345"/>
                </a:cubicBezTo>
                <a:close/>
                <a:moveTo>
                  <a:pt x="294" y="331"/>
                </a:moveTo>
                <a:cubicBezTo>
                  <a:pt x="295" y="331"/>
                  <a:pt x="295" y="332"/>
                  <a:pt x="295" y="332"/>
                </a:cubicBezTo>
                <a:cubicBezTo>
                  <a:pt x="294" y="332"/>
                  <a:pt x="295" y="332"/>
                  <a:pt x="294" y="332"/>
                </a:cubicBezTo>
                <a:cubicBezTo>
                  <a:pt x="294" y="331"/>
                  <a:pt x="294" y="331"/>
                  <a:pt x="294" y="331"/>
                </a:cubicBezTo>
                <a:close/>
                <a:moveTo>
                  <a:pt x="297" y="337"/>
                </a:moveTo>
                <a:cubicBezTo>
                  <a:pt x="296" y="337"/>
                  <a:pt x="296" y="336"/>
                  <a:pt x="296" y="336"/>
                </a:cubicBezTo>
                <a:cubicBezTo>
                  <a:pt x="296" y="335"/>
                  <a:pt x="296" y="335"/>
                  <a:pt x="297" y="334"/>
                </a:cubicBezTo>
                <a:cubicBezTo>
                  <a:pt x="298" y="335"/>
                  <a:pt x="297" y="335"/>
                  <a:pt x="297" y="337"/>
                </a:cubicBezTo>
                <a:close/>
                <a:moveTo>
                  <a:pt x="297" y="347"/>
                </a:moveTo>
                <a:cubicBezTo>
                  <a:pt x="297" y="348"/>
                  <a:pt x="296" y="348"/>
                  <a:pt x="296" y="347"/>
                </a:cubicBezTo>
                <a:lnTo>
                  <a:pt x="297" y="347"/>
                </a:lnTo>
                <a:close/>
                <a:moveTo>
                  <a:pt x="294" y="352"/>
                </a:moveTo>
                <a:cubicBezTo>
                  <a:pt x="294" y="352"/>
                  <a:pt x="294" y="351"/>
                  <a:pt x="293" y="351"/>
                </a:cubicBezTo>
                <a:cubicBezTo>
                  <a:pt x="293" y="350"/>
                  <a:pt x="294" y="351"/>
                  <a:pt x="294" y="351"/>
                </a:cubicBezTo>
                <a:cubicBezTo>
                  <a:pt x="295" y="351"/>
                  <a:pt x="295" y="351"/>
                  <a:pt x="294" y="352"/>
                </a:cubicBezTo>
                <a:close/>
                <a:moveTo>
                  <a:pt x="292" y="336"/>
                </a:moveTo>
                <a:cubicBezTo>
                  <a:pt x="292" y="337"/>
                  <a:pt x="293" y="337"/>
                  <a:pt x="293" y="338"/>
                </a:cubicBezTo>
                <a:cubicBezTo>
                  <a:pt x="291" y="338"/>
                  <a:pt x="292" y="340"/>
                  <a:pt x="293" y="340"/>
                </a:cubicBezTo>
                <a:cubicBezTo>
                  <a:pt x="293" y="341"/>
                  <a:pt x="293" y="341"/>
                  <a:pt x="292" y="341"/>
                </a:cubicBezTo>
                <a:cubicBezTo>
                  <a:pt x="291" y="340"/>
                  <a:pt x="292" y="340"/>
                  <a:pt x="291" y="339"/>
                </a:cubicBezTo>
                <a:cubicBezTo>
                  <a:pt x="291" y="338"/>
                  <a:pt x="292" y="338"/>
                  <a:pt x="292" y="336"/>
                </a:cubicBezTo>
                <a:close/>
                <a:moveTo>
                  <a:pt x="290" y="359"/>
                </a:moveTo>
                <a:cubicBezTo>
                  <a:pt x="288" y="359"/>
                  <a:pt x="290" y="356"/>
                  <a:pt x="289" y="355"/>
                </a:cubicBezTo>
                <a:cubicBezTo>
                  <a:pt x="290" y="355"/>
                  <a:pt x="290" y="356"/>
                  <a:pt x="291" y="357"/>
                </a:cubicBezTo>
                <a:cubicBezTo>
                  <a:pt x="291" y="357"/>
                  <a:pt x="290" y="357"/>
                  <a:pt x="289" y="357"/>
                </a:cubicBezTo>
                <a:cubicBezTo>
                  <a:pt x="290" y="358"/>
                  <a:pt x="289" y="359"/>
                  <a:pt x="290" y="359"/>
                </a:cubicBezTo>
                <a:close/>
                <a:moveTo>
                  <a:pt x="289" y="345"/>
                </a:moveTo>
                <a:cubicBezTo>
                  <a:pt x="289" y="345"/>
                  <a:pt x="289" y="345"/>
                  <a:pt x="289" y="346"/>
                </a:cubicBezTo>
                <a:cubicBezTo>
                  <a:pt x="288" y="345"/>
                  <a:pt x="289" y="345"/>
                  <a:pt x="289" y="344"/>
                </a:cubicBezTo>
                <a:cubicBezTo>
                  <a:pt x="290" y="344"/>
                  <a:pt x="289" y="345"/>
                  <a:pt x="289" y="345"/>
                </a:cubicBezTo>
                <a:cubicBezTo>
                  <a:pt x="288" y="345"/>
                  <a:pt x="290" y="346"/>
                  <a:pt x="289" y="345"/>
                </a:cubicBezTo>
                <a:close/>
                <a:moveTo>
                  <a:pt x="289" y="355"/>
                </a:moveTo>
                <a:cubicBezTo>
                  <a:pt x="289" y="354"/>
                  <a:pt x="291" y="354"/>
                  <a:pt x="290" y="353"/>
                </a:cubicBezTo>
                <a:cubicBezTo>
                  <a:pt x="291" y="353"/>
                  <a:pt x="292" y="353"/>
                  <a:pt x="292" y="352"/>
                </a:cubicBezTo>
                <a:cubicBezTo>
                  <a:pt x="292" y="351"/>
                  <a:pt x="292" y="353"/>
                  <a:pt x="292" y="353"/>
                </a:cubicBezTo>
                <a:cubicBezTo>
                  <a:pt x="291" y="353"/>
                  <a:pt x="291" y="354"/>
                  <a:pt x="289" y="355"/>
                </a:cubicBezTo>
                <a:close/>
                <a:moveTo>
                  <a:pt x="291" y="342"/>
                </a:moveTo>
                <a:cubicBezTo>
                  <a:pt x="291" y="341"/>
                  <a:pt x="292" y="342"/>
                  <a:pt x="292" y="342"/>
                </a:cubicBezTo>
                <a:cubicBezTo>
                  <a:pt x="292" y="343"/>
                  <a:pt x="291" y="343"/>
                  <a:pt x="291" y="344"/>
                </a:cubicBezTo>
                <a:cubicBezTo>
                  <a:pt x="290" y="343"/>
                  <a:pt x="292" y="342"/>
                  <a:pt x="291" y="342"/>
                </a:cubicBezTo>
                <a:close/>
                <a:moveTo>
                  <a:pt x="291" y="344"/>
                </a:moveTo>
                <a:cubicBezTo>
                  <a:pt x="290" y="344"/>
                  <a:pt x="290" y="344"/>
                  <a:pt x="290" y="344"/>
                </a:cubicBezTo>
                <a:cubicBezTo>
                  <a:pt x="290" y="343"/>
                  <a:pt x="290" y="343"/>
                  <a:pt x="290" y="343"/>
                </a:cubicBezTo>
                <a:cubicBezTo>
                  <a:pt x="291" y="343"/>
                  <a:pt x="291" y="343"/>
                  <a:pt x="291" y="344"/>
                </a:cubicBezTo>
                <a:close/>
                <a:moveTo>
                  <a:pt x="290" y="335"/>
                </a:moveTo>
                <a:cubicBezTo>
                  <a:pt x="291" y="335"/>
                  <a:pt x="291" y="336"/>
                  <a:pt x="291" y="336"/>
                </a:cubicBezTo>
                <a:cubicBezTo>
                  <a:pt x="290" y="336"/>
                  <a:pt x="291" y="337"/>
                  <a:pt x="291" y="338"/>
                </a:cubicBezTo>
                <a:cubicBezTo>
                  <a:pt x="291" y="338"/>
                  <a:pt x="291" y="338"/>
                  <a:pt x="291" y="338"/>
                </a:cubicBezTo>
                <a:cubicBezTo>
                  <a:pt x="290" y="338"/>
                  <a:pt x="290" y="338"/>
                  <a:pt x="290" y="338"/>
                </a:cubicBezTo>
                <a:cubicBezTo>
                  <a:pt x="291" y="338"/>
                  <a:pt x="290" y="336"/>
                  <a:pt x="290" y="335"/>
                </a:cubicBezTo>
                <a:close/>
                <a:moveTo>
                  <a:pt x="290" y="328"/>
                </a:moveTo>
                <a:cubicBezTo>
                  <a:pt x="290" y="329"/>
                  <a:pt x="289" y="329"/>
                  <a:pt x="289" y="328"/>
                </a:cubicBezTo>
                <a:cubicBezTo>
                  <a:pt x="289" y="327"/>
                  <a:pt x="290" y="328"/>
                  <a:pt x="290" y="328"/>
                </a:cubicBezTo>
                <a:close/>
                <a:moveTo>
                  <a:pt x="289" y="331"/>
                </a:moveTo>
                <a:cubicBezTo>
                  <a:pt x="288" y="331"/>
                  <a:pt x="289" y="330"/>
                  <a:pt x="289" y="330"/>
                </a:cubicBezTo>
                <a:cubicBezTo>
                  <a:pt x="290" y="329"/>
                  <a:pt x="289" y="331"/>
                  <a:pt x="289" y="331"/>
                </a:cubicBezTo>
                <a:close/>
                <a:moveTo>
                  <a:pt x="289" y="328"/>
                </a:moveTo>
                <a:cubicBezTo>
                  <a:pt x="289" y="329"/>
                  <a:pt x="288" y="329"/>
                  <a:pt x="289" y="330"/>
                </a:cubicBezTo>
                <a:cubicBezTo>
                  <a:pt x="289" y="330"/>
                  <a:pt x="289" y="330"/>
                  <a:pt x="289" y="330"/>
                </a:cubicBezTo>
                <a:cubicBezTo>
                  <a:pt x="288" y="330"/>
                  <a:pt x="287" y="330"/>
                  <a:pt x="287" y="330"/>
                </a:cubicBezTo>
                <a:cubicBezTo>
                  <a:pt x="287" y="330"/>
                  <a:pt x="288" y="328"/>
                  <a:pt x="289" y="328"/>
                </a:cubicBezTo>
                <a:close/>
                <a:moveTo>
                  <a:pt x="288" y="343"/>
                </a:moveTo>
                <a:cubicBezTo>
                  <a:pt x="289" y="342"/>
                  <a:pt x="288" y="341"/>
                  <a:pt x="288" y="341"/>
                </a:cubicBezTo>
                <a:cubicBezTo>
                  <a:pt x="289" y="341"/>
                  <a:pt x="289" y="341"/>
                  <a:pt x="289" y="340"/>
                </a:cubicBezTo>
                <a:cubicBezTo>
                  <a:pt x="290" y="340"/>
                  <a:pt x="290" y="340"/>
                  <a:pt x="291" y="340"/>
                </a:cubicBezTo>
                <a:cubicBezTo>
                  <a:pt x="290" y="340"/>
                  <a:pt x="290" y="341"/>
                  <a:pt x="290" y="341"/>
                </a:cubicBezTo>
                <a:cubicBezTo>
                  <a:pt x="290" y="341"/>
                  <a:pt x="290" y="341"/>
                  <a:pt x="290" y="340"/>
                </a:cubicBezTo>
                <a:cubicBezTo>
                  <a:pt x="289" y="340"/>
                  <a:pt x="289" y="341"/>
                  <a:pt x="289" y="341"/>
                </a:cubicBezTo>
                <a:cubicBezTo>
                  <a:pt x="289" y="342"/>
                  <a:pt x="289" y="344"/>
                  <a:pt x="288" y="344"/>
                </a:cubicBezTo>
                <a:cubicBezTo>
                  <a:pt x="288" y="344"/>
                  <a:pt x="287" y="343"/>
                  <a:pt x="288" y="343"/>
                </a:cubicBezTo>
                <a:cubicBezTo>
                  <a:pt x="288" y="343"/>
                  <a:pt x="288" y="342"/>
                  <a:pt x="287" y="343"/>
                </a:cubicBezTo>
                <a:cubicBezTo>
                  <a:pt x="287" y="342"/>
                  <a:pt x="288" y="342"/>
                  <a:pt x="288" y="343"/>
                </a:cubicBezTo>
                <a:close/>
                <a:moveTo>
                  <a:pt x="287" y="349"/>
                </a:moveTo>
                <a:cubicBezTo>
                  <a:pt x="287" y="348"/>
                  <a:pt x="288" y="348"/>
                  <a:pt x="288" y="347"/>
                </a:cubicBezTo>
                <a:cubicBezTo>
                  <a:pt x="288" y="347"/>
                  <a:pt x="288" y="349"/>
                  <a:pt x="287" y="349"/>
                </a:cubicBezTo>
                <a:close/>
                <a:moveTo>
                  <a:pt x="285" y="343"/>
                </a:moveTo>
                <a:cubicBezTo>
                  <a:pt x="285" y="343"/>
                  <a:pt x="285" y="342"/>
                  <a:pt x="286" y="343"/>
                </a:cubicBezTo>
                <a:cubicBezTo>
                  <a:pt x="286" y="343"/>
                  <a:pt x="286" y="343"/>
                  <a:pt x="286" y="344"/>
                </a:cubicBezTo>
                <a:cubicBezTo>
                  <a:pt x="285" y="344"/>
                  <a:pt x="285" y="343"/>
                  <a:pt x="284" y="343"/>
                </a:cubicBezTo>
                <a:cubicBezTo>
                  <a:pt x="285" y="343"/>
                  <a:pt x="285" y="343"/>
                  <a:pt x="285" y="343"/>
                </a:cubicBezTo>
                <a:close/>
                <a:moveTo>
                  <a:pt x="282" y="340"/>
                </a:moveTo>
                <a:cubicBezTo>
                  <a:pt x="282" y="340"/>
                  <a:pt x="282" y="340"/>
                  <a:pt x="282" y="341"/>
                </a:cubicBezTo>
                <a:cubicBezTo>
                  <a:pt x="281" y="341"/>
                  <a:pt x="281" y="340"/>
                  <a:pt x="281" y="340"/>
                </a:cubicBezTo>
                <a:cubicBezTo>
                  <a:pt x="282" y="339"/>
                  <a:pt x="282" y="340"/>
                  <a:pt x="282" y="340"/>
                </a:cubicBezTo>
                <a:close/>
                <a:moveTo>
                  <a:pt x="280" y="349"/>
                </a:moveTo>
                <a:cubicBezTo>
                  <a:pt x="280" y="350"/>
                  <a:pt x="280" y="350"/>
                  <a:pt x="279" y="350"/>
                </a:cubicBezTo>
                <a:cubicBezTo>
                  <a:pt x="279" y="349"/>
                  <a:pt x="279" y="349"/>
                  <a:pt x="280" y="349"/>
                </a:cubicBezTo>
                <a:cubicBezTo>
                  <a:pt x="280" y="349"/>
                  <a:pt x="280" y="349"/>
                  <a:pt x="280" y="349"/>
                </a:cubicBezTo>
                <a:cubicBezTo>
                  <a:pt x="280" y="349"/>
                  <a:pt x="279" y="349"/>
                  <a:pt x="280" y="349"/>
                </a:cubicBezTo>
                <a:close/>
                <a:moveTo>
                  <a:pt x="281" y="336"/>
                </a:moveTo>
                <a:cubicBezTo>
                  <a:pt x="282" y="336"/>
                  <a:pt x="281" y="336"/>
                  <a:pt x="281" y="337"/>
                </a:cubicBezTo>
                <a:cubicBezTo>
                  <a:pt x="280" y="337"/>
                  <a:pt x="281" y="336"/>
                  <a:pt x="281" y="336"/>
                </a:cubicBezTo>
                <a:close/>
                <a:moveTo>
                  <a:pt x="282" y="355"/>
                </a:moveTo>
                <a:cubicBezTo>
                  <a:pt x="283" y="354"/>
                  <a:pt x="283" y="355"/>
                  <a:pt x="284" y="355"/>
                </a:cubicBezTo>
                <a:cubicBezTo>
                  <a:pt x="285" y="353"/>
                  <a:pt x="283" y="353"/>
                  <a:pt x="283" y="351"/>
                </a:cubicBezTo>
                <a:cubicBezTo>
                  <a:pt x="282" y="351"/>
                  <a:pt x="283" y="352"/>
                  <a:pt x="283" y="352"/>
                </a:cubicBezTo>
                <a:cubicBezTo>
                  <a:pt x="282" y="352"/>
                  <a:pt x="283" y="353"/>
                  <a:pt x="282" y="353"/>
                </a:cubicBezTo>
                <a:cubicBezTo>
                  <a:pt x="281" y="352"/>
                  <a:pt x="283" y="350"/>
                  <a:pt x="282" y="349"/>
                </a:cubicBezTo>
                <a:cubicBezTo>
                  <a:pt x="282" y="349"/>
                  <a:pt x="282" y="350"/>
                  <a:pt x="281" y="350"/>
                </a:cubicBezTo>
                <a:cubicBezTo>
                  <a:pt x="281" y="349"/>
                  <a:pt x="281" y="349"/>
                  <a:pt x="281" y="349"/>
                </a:cubicBezTo>
                <a:cubicBezTo>
                  <a:pt x="283" y="349"/>
                  <a:pt x="283" y="350"/>
                  <a:pt x="284" y="349"/>
                </a:cubicBezTo>
                <a:cubicBezTo>
                  <a:pt x="285" y="350"/>
                  <a:pt x="283" y="350"/>
                  <a:pt x="283" y="350"/>
                </a:cubicBezTo>
                <a:cubicBezTo>
                  <a:pt x="283" y="351"/>
                  <a:pt x="285" y="351"/>
                  <a:pt x="285" y="351"/>
                </a:cubicBezTo>
                <a:cubicBezTo>
                  <a:pt x="284" y="352"/>
                  <a:pt x="284" y="352"/>
                  <a:pt x="286" y="352"/>
                </a:cubicBezTo>
                <a:cubicBezTo>
                  <a:pt x="285" y="353"/>
                  <a:pt x="285" y="352"/>
                  <a:pt x="284" y="353"/>
                </a:cubicBezTo>
                <a:cubicBezTo>
                  <a:pt x="285" y="354"/>
                  <a:pt x="286" y="354"/>
                  <a:pt x="286" y="356"/>
                </a:cubicBezTo>
                <a:cubicBezTo>
                  <a:pt x="285" y="355"/>
                  <a:pt x="282" y="357"/>
                  <a:pt x="282" y="355"/>
                </a:cubicBezTo>
                <a:close/>
                <a:moveTo>
                  <a:pt x="283" y="354"/>
                </a:moveTo>
                <a:cubicBezTo>
                  <a:pt x="283" y="354"/>
                  <a:pt x="283" y="354"/>
                  <a:pt x="283" y="354"/>
                </a:cubicBezTo>
                <a:cubicBezTo>
                  <a:pt x="282" y="354"/>
                  <a:pt x="282" y="354"/>
                  <a:pt x="282" y="354"/>
                </a:cubicBezTo>
                <a:cubicBezTo>
                  <a:pt x="282" y="354"/>
                  <a:pt x="282" y="354"/>
                  <a:pt x="282" y="353"/>
                </a:cubicBezTo>
                <a:cubicBezTo>
                  <a:pt x="283" y="353"/>
                  <a:pt x="283" y="353"/>
                  <a:pt x="283" y="353"/>
                </a:cubicBezTo>
                <a:cubicBezTo>
                  <a:pt x="283" y="353"/>
                  <a:pt x="283" y="353"/>
                  <a:pt x="283" y="353"/>
                </a:cubicBezTo>
                <a:cubicBezTo>
                  <a:pt x="283" y="354"/>
                  <a:pt x="283" y="354"/>
                  <a:pt x="283" y="354"/>
                </a:cubicBezTo>
                <a:close/>
                <a:moveTo>
                  <a:pt x="285" y="361"/>
                </a:moveTo>
                <a:cubicBezTo>
                  <a:pt x="284" y="361"/>
                  <a:pt x="285" y="361"/>
                  <a:pt x="285" y="361"/>
                </a:cubicBezTo>
                <a:cubicBezTo>
                  <a:pt x="285" y="360"/>
                  <a:pt x="284" y="360"/>
                  <a:pt x="284" y="360"/>
                </a:cubicBezTo>
                <a:cubicBezTo>
                  <a:pt x="284" y="360"/>
                  <a:pt x="284" y="360"/>
                  <a:pt x="284" y="359"/>
                </a:cubicBezTo>
                <a:cubicBezTo>
                  <a:pt x="285" y="359"/>
                  <a:pt x="285" y="359"/>
                  <a:pt x="285" y="359"/>
                </a:cubicBezTo>
                <a:cubicBezTo>
                  <a:pt x="285" y="360"/>
                  <a:pt x="285" y="360"/>
                  <a:pt x="285" y="360"/>
                </a:cubicBezTo>
                <a:cubicBezTo>
                  <a:pt x="285" y="360"/>
                  <a:pt x="285" y="360"/>
                  <a:pt x="285" y="361"/>
                </a:cubicBezTo>
                <a:close/>
                <a:moveTo>
                  <a:pt x="288" y="360"/>
                </a:moveTo>
                <a:cubicBezTo>
                  <a:pt x="286" y="360"/>
                  <a:pt x="287" y="359"/>
                  <a:pt x="288" y="358"/>
                </a:cubicBezTo>
                <a:cubicBezTo>
                  <a:pt x="288" y="358"/>
                  <a:pt x="287" y="358"/>
                  <a:pt x="287" y="358"/>
                </a:cubicBezTo>
                <a:cubicBezTo>
                  <a:pt x="287" y="359"/>
                  <a:pt x="287" y="359"/>
                  <a:pt x="286" y="360"/>
                </a:cubicBezTo>
                <a:cubicBezTo>
                  <a:pt x="286" y="360"/>
                  <a:pt x="286" y="359"/>
                  <a:pt x="285" y="359"/>
                </a:cubicBezTo>
                <a:cubicBezTo>
                  <a:pt x="285" y="359"/>
                  <a:pt x="286" y="359"/>
                  <a:pt x="286" y="359"/>
                </a:cubicBezTo>
                <a:cubicBezTo>
                  <a:pt x="287" y="360"/>
                  <a:pt x="285" y="358"/>
                  <a:pt x="286" y="358"/>
                </a:cubicBezTo>
                <a:cubicBezTo>
                  <a:pt x="286" y="357"/>
                  <a:pt x="286" y="357"/>
                  <a:pt x="286" y="357"/>
                </a:cubicBezTo>
                <a:cubicBezTo>
                  <a:pt x="286" y="356"/>
                  <a:pt x="286" y="356"/>
                  <a:pt x="287" y="356"/>
                </a:cubicBezTo>
                <a:cubicBezTo>
                  <a:pt x="286" y="354"/>
                  <a:pt x="287" y="354"/>
                  <a:pt x="287" y="353"/>
                </a:cubicBezTo>
                <a:cubicBezTo>
                  <a:pt x="288" y="353"/>
                  <a:pt x="287" y="355"/>
                  <a:pt x="289" y="354"/>
                </a:cubicBezTo>
                <a:cubicBezTo>
                  <a:pt x="288" y="355"/>
                  <a:pt x="288" y="356"/>
                  <a:pt x="288" y="356"/>
                </a:cubicBezTo>
                <a:cubicBezTo>
                  <a:pt x="289" y="357"/>
                  <a:pt x="288" y="357"/>
                  <a:pt x="288" y="359"/>
                </a:cubicBezTo>
                <a:cubicBezTo>
                  <a:pt x="288" y="359"/>
                  <a:pt x="288" y="359"/>
                  <a:pt x="288" y="360"/>
                </a:cubicBezTo>
                <a:close/>
                <a:moveTo>
                  <a:pt x="288" y="369"/>
                </a:moveTo>
                <a:cubicBezTo>
                  <a:pt x="287" y="368"/>
                  <a:pt x="289" y="367"/>
                  <a:pt x="287" y="368"/>
                </a:cubicBezTo>
                <a:cubicBezTo>
                  <a:pt x="287" y="367"/>
                  <a:pt x="288" y="367"/>
                  <a:pt x="288" y="367"/>
                </a:cubicBezTo>
                <a:cubicBezTo>
                  <a:pt x="288" y="367"/>
                  <a:pt x="288" y="367"/>
                  <a:pt x="288" y="367"/>
                </a:cubicBezTo>
                <a:cubicBezTo>
                  <a:pt x="288" y="367"/>
                  <a:pt x="288" y="367"/>
                  <a:pt x="289" y="367"/>
                </a:cubicBezTo>
                <a:cubicBezTo>
                  <a:pt x="288" y="367"/>
                  <a:pt x="288" y="366"/>
                  <a:pt x="288" y="366"/>
                </a:cubicBezTo>
                <a:cubicBezTo>
                  <a:pt x="288" y="365"/>
                  <a:pt x="289" y="366"/>
                  <a:pt x="289" y="366"/>
                </a:cubicBezTo>
                <a:cubicBezTo>
                  <a:pt x="289" y="366"/>
                  <a:pt x="290" y="367"/>
                  <a:pt x="290" y="368"/>
                </a:cubicBezTo>
                <a:cubicBezTo>
                  <a:pt x="290" y="368"/>
                  <a:pt x="288" y="368"/>
                  <a:pt x="288" y="369"/>
                </a:cubicBezTo>
                <a:close/>
                <a:moveTo>
                  <a:pt x="289" y="365"/>
                </a:moveTo>
                <a:cubicBezTo>
                  <a:pt x="287" y="363"/>
                  <a:pt x="290" y="363"/>
                  <a:pt x="290" y="362"/>
                </a:cubicBezTo>
                <a:cubicBezTo>
                  <a:pt x="292" y="364"/>
                  <a:pt x="289" y="364"/>
                  <a:pt x="289" y="365"/>
                </a:cubicBezTo>
                <a:close/>
                <a:moveTo>
                  <a:pt x="290" y="365"/>
                </a:moveTo>
                <a:cubicBezTo>
                  <a:pt x="291" y="365"/>
                  <a:pt x="291" y="364"/>
                  <a:pt x="291" y="363"/>
                </a:cubicBezTo>
                <a:cubicBezTo>
                  <a:pt x="292" y="364"/>
                  <a:pt x="291" y="366"/>
                  <a:pt x="290" y="365"/>
                </a:cubicBezTo>
                <a:close/>
                <a:moveTo>
                  <a:pt x="293" y="369"/>
                </a:moveTo>
                <a:cubicBezTo>
                  <a:pt x="292" y="369"/>
                  <a:pt x="291" y="369"/>
                  <a:pt x="291" y="368"/>
                </a:cubicBezTo>
                <a:cubicBezTo>
                  <a:pt x="292" y="368"/>
                  <a:pt x="291" y="366"/>
                  <a:pt x="291" y="366"/>
                </a:cubicBezTo>
                <a:cubicBezTo>
                  <a:pt x="291" y="366"/>
                  <a:pt x="292" y="366"/>
                  <a:pt x="292" y="366"/>
                </a:cubicBezTo>
                <a:cubicBezTo>
                  <a:pt x="292" y="366"/>
                  <a:pt x="292" y="366"/>
                  <a:pt x="292" y="366"/>
                </a:cubicBezTo>
                <a:cubicBezTo>
                  <a:pt x="293" y="366"/>
                  <a:pt x="292" y="368"/>
                  <a:pt x="293" y="368"/>
                </a:cubicBezTo>
                <a:cubicBezTo>
                  <a:pt x="293" y="368"/>
                  <a:pt x="293" y="368"/>
                  <a:pt x="293" y="369"/>
                </a:cubicBezTo>
                <a:close/>
                <a:moveTo>
                  <a:pt x="293" y="359"/>
                </a:moveTo>
                <a:cubicBezTo>
                  <a:pt x="292" y="359"/>
                  <a:pt x="292" y="358"/>
                  <a:pt x="291" y="359"/>
                </a:cubicBezTo>
                <a:cubicBezTo>
                  <a:pt x="291" y="359"/>
                  <a:pt x="291" y="358"/>
                  <a:pt x="291" y="358"/>
                </a:cubicBezTo>
                <a:cubicBezTo>
                  <a:pt x="291" y="358"/>
                  <a:pt x="292" y="358"/>
                  <a:pt x="292" y="357"/>
                </a:cubicBezTo>
                <a:cubicBezTo>
                  <a:pt x="292" y="358"/>
                  <a:pt x="292" y="358"/>
                  <a:pt x="292" y="358"/>
                </a:cubicBezTo>
                <a:cubicBezTo>
                  <a:pt x="292" y="359"/>
                  <a:pt x="293" y="357"/>
                  <a:pt x="293" y="358"/>
                </a:cubicBezTo>
                <a:cubicBezTo>
                  <a:pt x="294" y="358"/>
                  <a:pt x="293" y="357"/>
                  <a:pt x="294" y="356"/>
                </a:cubicBezTo>
                <a:cubicBezTo>
                  <a:pt x="294" y="357"/>
                  <a:pt x="294" y="359"/>
                  <a:pt x="293" y="359"/>
                </a:cubicBezTo>
                <a:close/>
                <a:moveTo>
                  <a:pt x="294" y="362"/>
                </a:moveTo>
                <a:cubicBezTo>
                  <a:pt x="294" y="363"/>
                  <a:pt x="293" y="363"/>
                  <a:pt x="294" y="364"/>
                </a:cubicBezTo>
                <a:cubicBezTo>
                  <a:pt x="293" y="364"/>
                  <a:pt x="293" y="362"/>
                  <a:pt x="294" y="362"/>
                </a:cubicBezTo>
                <a:close/>
                <a:moveTo>
                  <a:pt x="294" y="375"/>
                </a:moveTo>
                <a:cubicBezTo>
                  <a:pt x="294" y="375"/>
                  <a:pt x="294" y="373"/>
                  <a:pt x="294" y="373"/>
                </a:cubicBezTo>
                <a:cubicBezTo>
                  <a:pt x="294" y="373"/>
                  <a:pt x="294" y="373"/>
                  <a:pt x="294" y="374"/>
                </a:cubicBezTo>
                <a:cubicBezTo>
                  <a:pt x="293" y="373"/>
                  <a:pt x="295" y="372"/>
                  <a:pt x="294" y="372"/>
                </a:cubicBezTo>
                <a:cubicBezTo>
                  <a:pt x="294" y="371"/>
                  <a:pt x="294" y="371"/>
                  <a:pt x="295" y="371"/>
                </a:cubicBezTo>
                <a:cubicBezTo>
                  <a:pt x="295" y="372"/>
                  <a:pt x="295" y="374"/>
                  <a:pt x="294" y="375"/>
                </a:cubicBezTo>
                <a:close/>
                <a:moveTo>
                  <a:pt x="294" y="363"/>
                </a:moveTo>
                <a:cubicBezTo>
                  <a:pt x="295" y="363"/>
                  <a:pt x="295" y="364"/>
                  <a:pt x="295" y="364"/>
                </a:cubicBezTo>
                <a:cubicBezTo>
                  <a:pt x="294" y="364"/>
                  <a:pt x="295" y="363"/>
                  <a:pt x="294" y="363"/>
                </a:cubicBezTo>
                <a:close/>
                <a:moveTo>
                  <a:pt x="295" y="370"/>
                </a:moveTo>
                <a:cubicBezTo>
                  <a:pt x="295" y="370"/>
                  <a:pt x="295" y="370"/>
                  <a:pt x="294" y="370"/>
                </a:cubicBezTo>
                <a:cubicBezTo>
                  <a:pt x="294" y="369"/>
                  <a:pt x="295" y="369"/>
                  <a:pt x="294" y="368"/>
                </a:cubicBezTo>
                <a:cubicBezTo>
                  <a:pt x="295" y="367"/>
                  <a:pt x="295" y="369"/>
                  <a:pt x="296" y="369"/>
                </a:cubicBezTo>
                <a:cubicBezTo>
                  <a:pt x="296" y="369"/>
                  <a:pt x="295" y="370"/>
                  <a:pt x="295" y="370"/>
                </a:cubicBezTo>
                <a:close/>
                <a:moveTo>
                  <a:pt x="299" y="382"/>
                </a:moveTo>
                <a:cubicBezTo>
                  <a:pt x="300" y="381"/>
                  <a:pt x="300" y="381"/>
                  <a:pt x="301" y="380"/>
                </a:cubicBezTo>
                <a:cubicBezTo>
                  <a:pt x="301" y="381"/>
                  <a:pt x="300" y="381"/>
                  <a:pt x="299" y="382"/>
                </a:cubicBezTo>
                <a:close/>
                <a:moveTo>
                  <a:pt x="303" y="382"/>
                </a:moveTo>
                <a:cubicBezTo>
                  <a:pt x="303" y="382"/>
                  <a:pt x="302" y="382"/>
                  <a:pt x="302" y="382"/>
                </a:cubicBezTo>
                <a:cubicBezTo>
                  <a:pt x="301" y="381"/>
                  <a:pt x="301" y="382"/>
                  <a:pt x="301" y="383"/>
                </a:cubicBezTo>
                <a:cubicBezTo>
                  <a:pt x="302" y="383"/>
                  <a:pt x="301" y="381"/>
                  <a:pt x="302" y="382"/>
                </a:cubicBezTo>
                <a:cubicBezTo>
                  <a:pt x="303" y="384"/>
                  <a:pt x="300" y="383"/>
                  <a:pt x="302" y="384"/>
                </a:cubicBezTo>
                <a:cubicBezTo>
                  <a:pt x="302" y="385"/>
                  <a:pt x="299" y="384"/>
                  <a:pt x="300" y="383"/>
                </a:cubicBezTo>
                <a:cubicBezTo>
                  <a:pt x="301" y="382"/>
                  <a:pt x="302" y="382"/>
                  <a:pt x="302" y="381"/>
                </a:cubicBezTo>
                <a:cubicBezTo>
                  <a:pt x="303" y="381"/>
                  <a:pt x="303" y="381"/>
                  <a:pt x="303" y="381"/>
                </a:cubicBezTo>
                <a:cubicBezTo>
                  <a:pt x="304" y="381"/>
                  <a:pt x="303" y="382"/>
                  <a:pt x="303" y="382"/>
                </a:cubicBezTo>
                <a:close/>
                <a:moveTo>
                  <a:pt x="301" y="373"/>
                </a:moveTo>
                <a:cubicBezTo>
                  <a:pt x="301" y="372"/>
                  <a:pt x="302" y="373"/>
                  <a:pt x="302" y="372"/>
                </a:cubicBezTo>
                <a:cubicBezTo>
                  <a:pt x="302" y="372"/>
                  <a:pt x="302" y="372"/>
                  <a:pt x="303" y="372"/>
                </a:cubicBezTo>
                <a:cubicBezTo>
                  <a:pt x="302" y="373"/>
                  <a:pt x="304" y="373"/>
                  <a:pt x="303" y="374"/>
                </a:cubicBezTo>
                <a:cubicBezTo>
                  <a:pt x="304" y="374"/>
                  <a:pt x="304" y="373"/>
                  <a:pt x="304" y="372"/>
                </a:cubicBezTo>
                <a:cubicBezTo>
                  <a:pt x="304" y="372"/>
                  <a:pt x="304" y="372"/>
                  <a:pt x="305" y="372"/>
                </a:cubicBezTo>
                <a:cubicBezTo>
                  <a:pt x="305" y="373"/>
                  <a:pt x="304" y="373"/>
                  <a:pt x="304" y="374"/>
                </a:cubicBezTo>
                <a:cubicBezTo>
                  <a:pt x="304" y="374"/>
                  <a:pt x="304" y="373"/>
                  <a:pt x="305" y="374"/>
                </a:cubicBezTo>
                <a:cubicBezTo>
                  <a:pt x="306" y="374"/>
                  <a:pt x="305" y="375"/>
                  <a:pt x="305" y="375"/>
                </a:cubicBezTo>
                <a:cubicBezTo>
                  <a:pt x="305" y="376"/>
                  <a:pt x="304" y="373"/>
                  <a:pt x="304" y="375"/>
                </a:cubicBezTo>
                <a:cubicBezTo>
                  <a:pt x="303" y="374"/>
                  <a:pt x="301" y="376"/>
                  <a:pt x="302" y="377"/>
                </a:cubicBezTo>
                <a:cubicBezTo>
                  <a:pt x="302" y="377"/>
                  <a:pt x="302" y="376"/>
                  <a:pt x="303" y="376"/>
                </a:cubicBezTo>
                <a:cubicBezTo>
                  <a:pt x="302" y="376"/>
                  <a:pt x="302" y="376"/>
                  <a:pt x="302" y="375"/>
                </a:cubicBezTo>
                <a:cubicBezTo>
                  <a:pt x="303" y="376"/>
                  <a:pt x="303" y="376"/>
                  <a:pt x="303" y="377"/>
                </a:cubicBezTo>
                <a:cubicBezTo>
                  <a:pt x="304" y="377"/>
                  <a:pt x="304" y="376"/>
                  <a:pt x="304" y="376"/>
                </a:cubicBezTo>
                <a:cubicBezTo>
                  <a:pt x="305" y="376"/>
                  <a:pt x="305" y="376"/>
                  <a:pt x="305" y="376"/>
                </a:cubicBezTo>
                <a:cubicBezTo>
                  <a:pt x="305" y="377"/>
                  <a:pt x="305" y="377"/>
                  <a:pt x="304" y="377"/>
                </a:cubicBezTo>
                <a:cubicBezTo>
                  <a:pt x="305" y="377"/>
                  <a:pt x="305" y="378"/>
                  <a:pt x="305" y="379"/>
                </a:cubicBezTo>
                <a:cubicBezTo>
                  <a:pt x="304" y="380"/>
                  <a:pt x="304" y="379"/>
                  <a:pt x="304" y="378"/>
                </a:cubicBezTo>
                <a:cubicBezTo>
                  <a:pt x="304" y="378"/>
                  <a:pt x="304" y="379"/>
                  <a:pt x="304" y="379"/>
                </a:cubicBezTo>
                <a:cubicBezTo>
                  <a:pt x="304" y="379"/>
                  <a:pt x="303" y="380"/>
                  <a:pt x="303" y="380"/>
                </a:cubicBezTo>
                <a:cubicBezTo>
                  <a:pt x="303" y="380"/>
                  <a:pt x="302" y="379"/>
                  <a:pt x="302" y="379"/>
                </a:cubicBezTo>
                <a:cubicBezTo>
                  <a:pt x="301" y="378"/>
                  <a:pt x="301" y="379"/>
                  <a:pt x="301" y="380"/>
                </a:cubicBezTo>
                <a:cubicBezTo>
                  <a:pt x="301" y="379"/>
                  <a:pt x="301" y="379"/>
                  <a:pt x="300" y="379"/>
                </a:cubicBezTo>
                <a:cubicBezTo>
                  <a:pt x="299" y="379"/>
                  <a:pt x="300" y="380"/>
                  <a:pt x="301" y="380"/>
                </a:cubicBezTo>
                <a:cubicBezTo>
                  <a:pt x="299" y="381"/>
                  <a:pt x="299" y="381"/>
                  <a:pt x="298" y="380"/>
                </a:cubicBezTo>
                <a:cubicBezTo>
                  <a:pt x="299" y="379"/>
                  <a:pt x="299" y="378"/>
                  <a:pt x="298" y="377"/>
                </a:cubicBezTo>
                <a:cubicBezTo>
                  <a:pt x="298" y="376"/>
                  <a:pt x="299" y="376"/>
                  <a:pt x="301" y="376"/>
                </a:cubicBezTo>
                <a:cubicBezTo>
                  <a:pt x="300" y="375"/>
                  <a:pt x="300" y="376"/>
                  <a:pt x="299" y="376"/>
                </a:cubicBezTo>
                <a:cubicBezTo>
                  <a:pt x="299" y="375"/>
                  <a:pt x="300" y="375"/>
                  <a:pt x="300" y="375"/>
                </a:cubicBezTo>
                <a:cubicBezTo>
                  <a:pt x="300" y="375"/>
                  <a:pt x="299" y="375"/>
                  <a:pt x="299" y="374"/>
                </a:cubicBezTo>
                <a:cubicBezTo>
                  <a:pt x="298" y="374"/>
                  <a:pt x="299" y="375"/>
                  <a:pt x="299" y="375"/>
                </a:cubicBezTo>
                <a:cubicBezTo>
                  <a:pt x="299" y="375"/>
                  <a:pt x="298" y="374"/>
                  <a:pt x="299" y="373"/>
                </a:cubicBezTo>
                <a:cubicBezTo>
                  <a:pt x="298" y="373"/>
                  <a:pt x="298" y="374"/>
                  <a:pt x="298" y="374"/>
                </a:cubicBezTo>
                <a:cubicBezTo>
                  <a:pt x="298" y="375"/>
                  <a:pt x="298" y="373"/>
                  <a:pt x="298" y="373"/>
                </a:cubicBezTo>
                <a:cubicBezTo>
                  <a:pt x="297" y="373"/>
                  <a:pt x="297" y="374"/>
                  <a:pt x="296" y="374"/>
                </a:cubicBezTo>
                <a:cubicBezTo>
                  <a:pt x="297" y="375"/>
                  <a:pt x="297" y="374"/>
                  <a:pt x="298" y="374"/>
                </a:cubicBezTo>
                <a:cubicBezTo>
                  <a:pt x="297" y="374"/>
                  <a:pt x="298" y="374"/>
                  <a:pt x="298" y="375"/>
                </a:cubicBezTo>
                <a:cubicBezTo>
                  <a:pt x="297" y="375"/>
                  <a:pt x="296" y="375"/>
                  <a:pt x="296" y="374"/>
                </a:cubicBezTo>
                <a:cubicBezTo>
                  <a:pt x="295" y="374"/>
                  <a:pt x="296" y="375"/>
                  <a:pt x="296" y="375"/>
                </a:cubicBezTo>
                <a:cubicBezTo>
                  <a:pt x="294" y="375"/>
                  <a:pt x="295" y="374"/>
                  <a:pt x="296" y="374"/>
                </a:cubicBezTo>
                <a:cubicBezTo>
                  <a:pt x="295" y="373"/>
                  <a:pt x="296" y="372"/>
                  <a:pt x="296" y="371"/>
                </a:cubicBezTo>
                <a:cubicBezTo>
                  <a:pt x="296" y="372"/>
                  <a:pt x="296" y="372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6" y="371"/>
                  <a:pt x="296" y="370"/>
                  <a:pt x="296" y="369"/>
                </a:cubicBezTo>
                <a:cubicBezTo>
                  <a:pt x="296" y="369"/>
                  <a:pt x="297" y="370"/>
                  <a:pt x="297" y="369"/>
                </a:cubicBezTo>
                <a:cubicBezTo>
                  <a:pt x="297" y="370"/>
                  <a:pt x="297" y="370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1"/>
                </a:cubicBezTo>
                <a:cubicBezTo>
                  <a:pt x="297" y="371"/>
                  <a:pt x="297" y="371"/>
                  <a:pt x="297" y="372"/>
                </a:cubicBezTo>
                <a:cubicBezTo>
                  <a:pt x="298" y="372"/>
                  <a:pt x="299" y="372"/>
                  <a:pt x="299" y="373"/>
                </a:cubicBezTo>
                <a:cubicBezTo>
                  <a:pt x="299" y="373"/>
                  <a:pt x="299" y="373"/>
                  <a:pt x="299" y="373"/>
                </a:cubicBezTo>
                <a:cubicBezTo>
                  <a:pt x="299" y="372"/>
                  <a:pt x="300" y="371"/>
                  <a:pt x="299" y="370"/>
                </a:cubicBezTo>
                <a:cubicBezTo>
                  <a:pt x="300" y="371"/>
                  <a:pt x="301" y="371"/>
                  <a:pt x="301" y="371"/>
                </a:cubicBezTo>
                <a:cubicBezTo>
                  <a:pt x="301" y="372"/>
                  <a:pt x="301" y="372"/>
                  <a:pt x="301" y="373"/>
                </a:cubicBezTo>
                <a:close/>
                <a:moveTo>
                  <a:pt x="296" y="364"/>
                </a:moveTo>
                <a:cubicBezTo>
                  <a:pt x="296" y="364"/>
                  <a:pt x="296" y="363"/>
                  <a:pt x="296" y="363"/>
                </a:cubicBezTo>
                <a:cubicBezTo>
                  <a:pt x="297" y="363"/>
                  <a:pt x="297" y="364"/>
                  <a:pt x="297" y="364"/>
                </a:cubicBezTo>
                <a:cubicBezTo>
                  <a:pt x="296" y="368"/>
                  <a:pt x="295" y="366"/>
                  <a:pt x="297" y="364"/>
                </a:cubicBezTo>
                <a:cubicBezTo>
                  <a:pt x="297" y="364"/>
                  <a:pt x="296" y="364"/>
                  <a:pt x="296" y="364"/>
                </a:cubicBezTo>
                <a:close/>
                <a:moveTo>
                  <a:pt x="300" y="369"/>
                </a:moveTo>
                <a:cubicBezTo>
                  <a:pt x="300" y="369"/>
                  <a:pt x="299" y="369"/>
                  <a:pt x="299" y="369"/>
                </a:cubicBezTo>
                <a:cubicBezTo>
                  <a:pt x="300" y="368"/>
                  <a:pt x="298" y="367"/>
                  <a:pt x="298" y="366"/>
                </a:cubicBezTo>
                <a:cubicBezTo>
                  <a:pt x="299" y="367"/>
                  <a:pt x="299" y="368"/>
                  <a:pt x="300" y="369"/>
                </a:cubicBezTo>
                <a:close/>
                <a:moveTo>
                  <a:pt x="303" y="358"/>
                </a:moveTo>
                <a:cubicBezTo>
                  <a:pt x="303" y="358"/>
                  <a:pt x="304" y="359"/>
                  <a:pt x="304" y="358"/>
                </a:cubicBezTo>
                <a:cubicBezTo>
                  <a:pt x="304" y="358"/>
                  <a:pt x="304" y="359"/>
                  <a:pt x="304" y="359"/>
                </a:cubicBezTo>
                <a:cubicBezTo>
                  <a:pt x="304" y="359"/>
                  <a:pt x="302" y="359"/>
                  <a:pt x="303" y="360"/>
                </a:cubicBezTo>
                <a:cubicBezTo>
                  <a:pt x="302" y="360"/>
                  <a:pt x="302" y="360"/>
                  <a:pt x="302" y="359"/>
                </a:cubicBezTo>
                <a:cubicBezTo>
                  <a:pt x="302" y="359"/>
                  <a:pt x="303" y="359"/>
                  <a:pt x="303" y="358"/>
                </a:cubicBezTo>
                <a:close/>
                <a:moveTo>
                  <a:pt x="303" y="352"/>
                </a:moveTo>
                <a:cubicBezTo>
                  <a:pt x="303" y="353"/>
                  <a:pt x="303" y="353"/>
                  <a:pt x="303" y="353"/>
                </a:cubicBezTo>
                <a:cubicBezTo>
                  <a:pt x="303" y="353"/>
                  <a:pt x="302" y="353"/>
                  <a:pt x="302" y="353"/>
                </a:cubicBezTo>
                <a:cubicBezTo>
                  <a:pt x="302" y="352"/>
                  <a:pt x="303" y="352"/>
                  <a:pt x="303" y="352"/>
                </a:cubicBezTo>
                <a:close/>
                <a:moveTo>
                  <a:pt x="302" y="349"/>
                </a:moveTo>
                <a:cubicBezTo>
                  <a:pt x="302" y="350"/>
                  <a:pt x="302" y="350"/>
                  <a:pt x="302" y="350"/>
                </a:cubicBezTo>
                <a:cubicBezTo>
                  <a:pt x="303" y="350"/>
                  <a:pt x="301" y="350"/>
                  <a:pt x="301" y="352"/>
                </a:cubicBezTo>
                <a:cubicBezTo>
                  <a:pt x="300" y="351"/>
                  <a:pt x="300" y="350"/>
                  <a:pt x="302" y="349"/>
                </a:cubicBezTo>
                <a:close/>
                <a:moveTo>
                  <a:pt x="300" y="350"/>
                </a:moveTo>
                <a:cubicBezTo>
                  <a:pt x="300" y="351"/>
                  <a:pt x="300" y="353"/>
                  <a:pt x="300" y="354"/>
                </a:cubicBezTo>
                <a:cubicBezTo>
                  <a:pt x="301" y="354"/>
                  <a:pt x="300" y="353"/>
                  <a:pt x="301" y="353"/>
                </a:cubicBezTo>
                <a:cubicBezTo>
                  <a:pt x="302" y="354"/>
                  <a:pt x="300" y="354"/>
                  <a:pt x="301" y="356"/>
                </a:cubicBezTo>
                <a:cubicBezTo>
                  <a:pt x="300" y="356"/>
                  <a:pt x="300" y="356"/>
                  <a:pt x="299" y="356"/>
                </a:cubicBezTo>
                <a:cubicBezTo>
                  <a:pt x="299" y="356"/>
                  <a:pt x="300" y="357"/>
                  <a:pt x="299" y="357"/>
                </a:cubicBezTo>
                <a:cubicBezTo>
                  <a:pt x="299" y="357"/>
                  <a:pt x="299" y="358"/>
                  <a:pt x="300" y="358"/>
                </a:cubicBezTo>
                <a:cubicBezTo>
                  <a:pt x="300" y="358"/>
                  <a:pt x="299" y="358"/>
                  <a:pt x="298" y="358"/>
                </a:cubicBezTo>
                <a:cubicBezTo>
                  <a:pt x="299" y="358"/>
                  <a:pt x="298" y="360"/>
                  <a:pt x="298" y="359"/>
                </a:cubicBezTo>
                <a:cubicBezTo>
                  <a:pt x="298" y="361"/>
                  <a:pt x="296" y="361"/>
                  <a:pt x="296" y="363"/>
                </a:cubicBezTo>
                <a:cubicBezTo>
                  <a:pt x="295" y="362"/>
                  <a:pt x="294" y="361"/>
                  <a:pt x="294" y="363"/>
                </a:cubicBezTo>
                <a:cubicBezTo>
                  <a:pt x="293" y="361"/>
                  <a:pt x="296" y="360"/>
                  <a:pt x="296" y="361"/>
                </a:cubicBezTo>
                <a:cubicBezTo>
                  <a:pt x="297" y="360"/>
                  <a:pt x="296" y="360"/>
                  <a:pt x="296" y="359"/>
                </a:cubicBezTo>
                <a:cubicBezTo>
                  <a:pt x="296" y="360"/>
                  <a:pt x="296" y="360"/>
                  <a:pt x="295" y="360"/>
                </a:cubicBezTo>
                <a:cubicBezTo>
                  <a:pt x="296" y="360"/>
                  <a:pt x="296" y="358"/>
                  <a:pt x="297" y="358"/>
                </a:cubicBezTo>
                <a:cubicBezTo>
                  <a:pt x="296" y="357"/>
                  <a:pt x="295" y="358"/>
                  <a:pt x="295" y="359"/>
                </a:cubicBezTo>
                <a:cubicBezTo>
                  <a:pt x="295" y="359"/>
                  <a:pt x="295" y="359"/>
                  <a:pt x="295" y="359"/>
                </a:cubicBezTo>
                <a:cubicBezTo>
                  <a:pt x="294" y="359"/>
                  <a:pt x="294" y="357"/>
                  <a:pt x="296" y="356"/>
                </a:cubicBezTo>
                <a:cubicBezTo>
                  <a:pt x="296" y="355"/>
                  <a:pt x="295" y="356"/>
                  <a:pt x="295" y="355"/>
                </a:cubicBezTo>
                <a:cubicBezTo>
                  <a:pt x="295" y="356"/>
                  <a:pt x="294" y="356"/>
                  <a:pt x="293" y="356"/>
                </a:cubicBezTo>
                <a:cubicBezTo>
                  <a:pt x="293" y="355"/>
                  <a:pt x="294" y="354"/>
                  <a:pt x="293" y="354"/>
                </a:cubicBezTo>
                <a:cubicBezTo>
                  <a:pt x="294" y="353"/>
                  <a:pt x="295" y="353"/>
                  <a:pt x="296" y="353"/>
                </a:cubicBezTo>
                <a:cubicBezTo>
                  <a:pt x="295" y="354"/>
                  <a:pt x="296" y="354"/>
                  <a:pt x="297" y="354"/>
                </a:cubicBezTo>
                <a:cubicBezTo>
                  <a:pt x="297" y="353"/>
                  <a:pt x="298" y="353"/>
                  <a:pt x="298" y="353"/>
                </a:cubicBezTo>
                <a:cubicBezTo>
                  <a:pt x="299" y="353"/>
                  <a:pt x="297" y="354"/>
                  <a:pt x="299" y="354"/>
                </a:cubicBezTo>
                <a:cubicBezTo>
                  <a:pt x="298" y="355"/>
                  <a:pt x="298" y="355"/>
                  <a:pt x="298" y="356"/>
                </a:cubicBezTo>
                <a:cubicBezTo>
                  <a:pt x="298" y="355"/>
                  <a:pt x="298" y="355"/>
                  <a:pt x="298" y="354"/>
                </a:cubicBezTo>
                <a:cubicBezTo>
                  <a:pt x="297" y="355"/>
                  <a:pt x="297" y="355"/>
                  <a:pt x="296" y="354"/>
                </a:cubicBezTo>
                <a:cubicBezTo>
                  <a:pt x="297" y="355"/>
                  <a:pt x="296" y="356"/>
                  <a:pt x="297" y="356"/>
                </a:cubicBezTo>
                <a:cubicBezTo>
                  <a:pt x="297" y="357"/>
                  <a:pt x="298" y="358"/>
                  <a:pt x="297" y="358"/>
                </a:cubicBezTo>
                <a:cubicBezTo>
                  <a:pt x="297" y="359"/>
                  <a:pt x="297" y="358"/>
                  <a:pt x="298" y="358"/>
                </a:cubicBezTo>
                <a:cubicBezTo>
                  <a:pt x="298" y="358"/>
                  <a:pt x="297" y="358"/>
                  <a:pt x="298" y="357"/>
                </a:cubicBezTo>
                <a:cubicBezTo>
                  <a:pt x="299" y="358"/>
                  <a:pt x="298" y="356"/>
                  <a:pt x="300" y="355"/>
                </a:cubicBezTo>
                <a:cubicBezTo>
                  <a:pt x="299" y="355"/>
                  <a:pt x="299" y="354"/>
                  <a:pt x="299" y="353"/>
                </a:cubicBezTo>
                <a:cubicBezTo>
                  <a:pt x="300" y="352"/>
                  <a:pt x="299" y="351"/>
                  <a:pt x="300" y="350"/>
                </a:cubicBezTo>
                <a:close/>
                <a:moveTo>
                  <a:pt x="299" y="347"/>
                </a:moveTo>
                <a:cubicBezTo>
                  <a:pt x="300" y="348"/>
                  <a:pt x="298" y="352"/>
                  <a:pt x="296" y="351"/>
                </a:cubicBezTo>
                <a:cubicBezTo>
                  <a:pt x="297" y="350"/>
                  <a:pt x="298" y="349"/>
                  <a:pt x="299" y="347"/>
                </a:cubicBezTo>
                <a:close/>
                <a:moveTo>
                  <a:pt x="297" y="332"/>
                </a:moveTo>
                <a:cubicBezTo>
                  <a:pt x="295" y="332"/>
                  <a:pt x="295" y="329"/>
                  <a:pt x="293" y="330"/>
                </a:cubicBezTo>
                <a:cubicBezTo>
                  <a:pt x="293" y="330"/>
                  <a:pt x="294" y="330"/>
                  <a:pt x="295" y="330"/>
                </a:cubicBezTo>
                <a:cubicBezTo>
                  <a:pt x="295" y="329"/>
                  <a:pt x="294" y="329"/>
                  <a:pt x="294" y="329"/>
                </a:cubicBezTo>
                <a:cubicBezTo>
                  <a:pt x="294" y="329"/>
                  <a:pt x="295" y="329"/>
                  <a:pt x="296" y="329"/>
                </a:cubicBezTo>
                <a:cubicBezTo>
                  <a:pt x="295" y="330"/>
                  <a:pt x="296" y="330"/>
                  <a:pt x="295" y="330"/>
                </a:cubicBezTo>
                <a:cubicBezTo>
                  <a:pt x="295" y="331"/>
                  <a:pt x="296" y="331"/>
                  <a:pt x="296" y="331"/>
                </a:cubicBezTo>
                <a:cubicBezTo>
                  <a:pt x="297" y="331"/>
                  <a:pt x="297" y="330"/>
                  <a:pt x="298" y="330"/>
                </a:cubicBezTo>
                <a:cubicBezTo>
                  <a:pt x="298" y="331"/>
                  <a:pt x="299" y="331"/>
                  <a:pt x="299" y="332"/>
                </a:cubicBezTo>
                <a:cubicBezTo>
                  <a:pt x="298" y="332"/>
                  <a:pt x="298" y="332"/>
                  <a:pt x="298" y="331"/>
                </a:cubicBezTo>
                <a:cubicBezTo>
                  <a:pt x="298" y="331"/>
                  <a:pt x="297" y="331"/>
                  <a:pt x="297" y="332"/>
                </a:cubicBezTo>
                <a:close/>
                <a:moveTo>
                  <a:pt x="297" y="334"/>
                </a:moveTo>
                <a:cubicBezTo>
                  <a:pt x="298" y="333"/>
                  <a:pt x="299" y="334"/>
                  <a:pt x="298" y="335"/>
                </a:cubicBezTo>
                <a:cubicBezTo>
                  <a:pt x="297" y="335"/>
                  <a:pt x="298" y="333"/>
                  <a:pt x="297" y="334"/>
                </a:cubicBezTo>
                <a:close/>
                <a:moveTo>
                  <a:pt x="298" y="336"/>
                </a:moveTo>
                <a:cubicBezTo>
                  <a:pt x="298" y="336"/>
                  <a:pt x="298" y="334"/>
                  <a:pt x="299" y="334"/>
                </a:cubicBezTo>
                <a:cubicBezTo>
                  <a:pt x="299" y="335"/>
                  <a:pt x="299" y="336"/>
                  <a:pt x="298" y="336"/>
                </a:cubicBezTo>
                <a:close/>
                <a:moveTo>
                  <a:pt x="301" y="336"/>
                </a:moveTo>
                <a:cubicBezTo>
                  <a:pt x="301" y="335"/>
                  <a:pt x="302" y="336"/>
                  <a:pt x="302" y="336"/>
                </a:cubicBezTo>
                <a:cubicBezTo>
                  <a:pt x="302" y="337"/>
                  <a:pt x="301" y="337"/>
                  <a:pt x="301" y="336"/>
                </a:cubicBezTo>
                <a:close/>
                <a:moveTo>
                  <a:pt x="304" y="342"/>
                </a:moveTo>
                <a:cubicBezTo>
                  <a:pt x="304" y="340"/>
                  <a:pt x="304" y="341"/>
                  <a:pt x="303" y="340"/>
                </a:cubicBezTo>
                <a:cubicBezTo>
                  <a:pt x="304" y="339"/>
                  <a:pt x="304" y="340"/>
                  <a:pt x="305" y="340"/>
                </a:cubicBezTo>
                <a:cubicBezTo>
                  <a:pt x="305" y="341"/>
                  <a:pt x="305" y="341"/>
                  <a:pt x="304" y="341"/>
                </a:cubicBezTo>
                <a:cubicBezTo>
                  <a:pt x="305" y="342"/>
                  <a:pt x="305" y="341"/>
                  <a:pt x="306" y="341"/>
                </a:cubicBezTo>
                <a:cubicBezTo>
                  <a:pt x="306" y="342"/>
                  <a:pt x="305" y="342"/>
                  <a:pt x="304" y="342"/>
                </a:cubicBezTo>
                <a:close/>
                <a:moveTo>
                  <a:pt x="306" y="340"/>
                </a:moveTo>
                <a:cubicBezTo>
                  <a:pt x="306" y="340"/>
                  <a:pt x="303" y="340"/>
                  <a:pt x="304" y="338"/>
                </a:cubicBezTo>
                <a:cubicBezTo>
                  <a:pt x="305" y="338"/>
                  <a:pt x="305" y="338"/>
                  <a:pt x="305" y="338"/>
                </a:cubicBezTo>
                <a:cubicBezTo>
                  <a:pt x="305" y="339"/>
                  <a:pt x="305" y="339"/>
                  <a:pt x="306" y="340"/>
                </a:cubicBezTo>
                <a:close/>
                <a:moveTo>
                  <a:pt x="305" y="328"/>
                </a:moveTo>
                <a:cubicBezTo>
                  <a:pt x="305" y="327"/>
                  <a:pt x="305" y="327"/>
                  <a:pt x="306" y="327"/>
                </a:cubicBezTo>
                <a:cubicBezTo>
                  <a:pt x="306" y="327"/>
                  <a:pt x="305" y="328"/>
                  <a:pt x="305" y="328"/>
                </a:cubicBezTo>
                <a:close/>
                <a:moveTo>
                  <a:pt x="306" y="335"/>
                </a:moveTo>
                <a:cubicBezTo>
                  <a:pt x="307" y="335"/>
                  <a:pt x="307" y="334"/>
                  <a:pt x="306" y="334"/>
                </a:cubicBezTo>
                <a:cubicBezTo>
                  <a:pt x="306" y="334"/>
                  <a:pt x="306" y="334"/>
                  <a:pt x="307" y="334"/>
                </a:cubicBezTo>
                <a:cubicBezTo>
                  <a:pt x="307" y="334"/>
                  <a:pt x="307" y="334"/>
                  <a:pt x="307" y="334"/>
                </a:cubicBezTo>
                <a:cubicBezTo>
                  <a:pt x="307" y="335"/>
                  <a:pt x="308" y="335"/>
                  <a:pt x="307" y="335"/>
                </a:cubicBezTo>
                <a:lnTo>
                  <a:pt x="306" y="335"/>
                </a:lnTo>
                <a:close/>
                <a:moveTo>
                  <a:pt x="311" y="339"/>
                </a:moveTo>
                <a:cubicBezTo>
                  <a:pt x="311" y="339"/>
                  <a:pt x="311" y="337"/>
                  <a:pt x="310" y="338"/>
                </a:cubicBezTo>
                <a:cubicBezTo>
                  <a:pt x="310" y="339"/>
                  <a:pt x="310" y="336"/>
                  <a:pt x="311" y="336"/>
                </a:cubicBezTo>
                <a:cubicBezTo>
                  <a:pt x="311" y="336"/>
                  <a:pt x="311" y="336"/>
                  <a:pt x="311" y="336"/>
                </a:cubicBezTo>
                <a:cubicBezTo>
                  <a:pt x="311" y="337"/>
                  <a:pt x="311" y="336"/>
                  <a:pt x="312" y="337"/>
                </a:cubicBezTo>
                <a:cubicBezTo>
                  <a:pt x="311" y="338"/>
                  <a:pt x="312" y="338"/>
                  <a:pt x="311" y="339"/>
                </a:cubicBezTo>
                <a:close/>
                <a:moveTo>
                  <a:pt x="312" y="336"/>
                </a:moveTo>
                <a:cubicBezTo>
                  <a:pt x="312" y="336"/>
                  <a:pt x="312" y="335"/>
                  <a:pt x="312" y="335"/>
                </a:cubicBezTo>
                <a:cubicBezTo>
                  <a:pt x="312" y="335"/>
                  <a:pt x="312" y="335"/>
                  <a:pt x="313" y="335"/>
                </a:cubicBezTo>
                <a:cubicBezTo>
                  <a:pt x="313" y="335"/>
                  <a:pt x="312" y="335"/>
                  <a:pt x="312" y="336"/>
                </a:cubicBezTo>
                <a:close/>
                <a:moveTo>
                  <a:pt x="320" y="348"/>
                </a:moveTo>
                <a:cubicBezTo>
                  <a:pt x="320" y="346"/>
                  <a:pt x="320" y="346"/>
                  <a:pt x="320" y="346"/>
                </a:cubicBezTo>
                <a:cubicBezTo>
                  <a:pt x="321" y="346"/>
                  <a:pt x="321" y="348"/>
                  <a:pt x="320" y="348"/>
                </a:cubicBezTo>
                <a:close/>
                <a:moveTo>
                  <a:pt x="321" y="342"/>
                </a:moveTo>
                <a:cubicBezTo>
                  <a:pt x="321" y="343"/>
                  <a:pt x="321" y="343"/>
                  <a:pt x="321" y="344"/>
                </a:cubicBezTo>
                <a:cubicBezTo>
                  <a:pt x="320" y="344"/>
                  <a:pt x="321" y="342"/>
                  <a:pt x="320" y="342"/>
                </a:cubicBezTo>
                <a:cubicBezTo>
                  <a:pt x="320" y="341"/>
                  <a:pt x="321" y="342"/>
                  <a:pt x="321" y="342"/>
                </a:cubicBezTo>
                <a:close/>
                <a:moveTo>
                  <a:pt x="323" y="320"/>
                </a:moveTo>
                <a:cubicBezTo>
                  <a:pt x="323" y="321"/>
                  <a:pt x="323" y="321"/>
                  <a:pt x="323" y="322"/>
                </a:cubicBezTo>
                <a:cubicBezTo>
                  <a:pt x="322" y="322"/>
                  <a:pt x="323" y="321"/>
                  <a:pt x="323" y="320"/>
                </a:cubicBezTo>
                <a:close/>
                <a:moveTo>
                  <a:pt x="317" y="331"/>
                </a:moveTo>
                <a:cubicBezTo>
                  <a:pt x="317" y="331"/>
                  <a:pt x="317" y="331"/>
                  <a:pt x="317" y="331"/>
                </a:cubicBezTo>
                <a:cubicBezTo>
                  <a:pt x="317" y="331"/>
                  <a:pt x="317" y="331"/>
                  <a:pt x="318" y="331"/>
                </a:cubicBezTo>
                <a:cubicBezTo>
                  <a:pt x="318" y="332"/>
                  <a:pt x="316" y="332"/>
                  <a:pt x="316" y="331"/>
                </a:cubicBezTo>
                <a:cubicBezTo>
                  <a:pt x="316" y="331"/>
                  <a:pt x="317" y="331"/>
                  <a:pt x="317" y="331"/>
                </a:cubicBezTo>
                <a:close/>
                <a:moveTo>
                  <a:pt x="318" y="340"/>
                </a:moveTo>
                <a:cubicBezTo>
                  <a:pt x="318" y="340"/>
                  <a:pt x="317" y="340"/>
                  <a:pt x="317" y="340"/>
                </a:cubicBezTo>
                <a:cubicBezTo>
                  <a:pt x="317" y="340"/>
                  <a:pt x="316" y="340"/>
                  <a:pt x="316" y="339"/>
                </a:cubicBezTo>
                <a:cubicBezTo>
                  <a:pt x="316" y="339"/>
                  <a:pt x="317" y="341"/>
                  <a:pt x="315" y="341"/>
                </a:cubicBezTo>
                <a:cubicBezTo>
                  <a:pt x="315" y="340"/>
                  <a:pt x="316" y="340"/>
                  <a:pt x="316" y="340"/>
                </a:cubicBezTo>
                <a:cubicBezTo>
                  <a:pt x="316" y="340"/>
                  <a:pt x="315" y="340"/>
                  <a:pt x="315" y="340"/>
                </a:cubicBezTo>
                <a:cubicBezTo>
                  <a:pt x="315" y="340"/>
                  <a:pt x="316" y="339"/>
                  <a:pt x="316" y="338"/>
                </a:cubicBezTo>
                <a:cubicBezTo>
                  <a:pt x="316" y="338"/>
                  <a:pt x="316" y="337"/>
                  <a:pt x="315" y="337"/>
                </a:cubicBezTo>
                <a:cubicBezTo>
                  <a:pt x="315" y="337"/>
                  <a:pt x="316" y="337"/>
                  <a:pt x="316" y="336"/>
                </a:cubicBezTo>
                <a:cubicBezTo>
                  <a:pt x="316" y="336"/>
                  <a:pt x="315" y="337"/>
                  <a:pt x="316" y="337"/>
                </a:cubicBezTo>
                <a:cubicBezTo>
                  <a:pt x="317" y="337"/>
                  <a:pt x="316" y="336"/>
                  <a:pt x="317" y="336"/>
                </a:cubicBezTo>
                <a:cubicBezTo>
                  <a:pt x="317" y="336"/>
                  <a:pt x="317" y="337"/>
                  <a:pt x="317" y="337"/>
                </a:cubicBezTo>
                <a:cubicBezTo>
                  <a:pt x="318" y="338"/>
                  <a:pt x="316" y="337"/>
                  <a:pt x="317" y="339"/>
                </a:cubicBezTo>
                <a:cubicBezTo>
                  <a:pt x="318" y="338"/>
                  <a:pt x="317" y="340"/>
                  <a:pt x="318" y="339"/>
                </a:cubicBezTo>
                <a:cubicBezTo>
                  <a:pt x="318" y="339"/>
                  <a:pt x="317" y="339"/>
                  <a:pt x="317" y="338"/>
                </a:cubicBezTo>
                <a:cubicBezTo>
                  <a:pt x="317" y="338"/>
                  <a:pt x="318" y="338"/>
                  <a:pt x="318" y="338"/>
                </a:cubicBezTo>
                <a:cubicBezTo>
                  <a:pt x="318" y="338"/>
                  <a:pt x="318" y="338"/>
                  <a:pt x="318" y="338"/>
                </a:cubicBezTo>
                <a:cubicBezTo>
                  <a:pt x="319" y="339"/>
                  <a:pt x="318" y="339"/>
                  <a:pt x="318" y="340"/>
                </a:cubicBezTo>
                <a:close/>
                <a:moveTo>
                  <a:pt x="319" y="340"/>
                </a:moveTo>
                <a:cubicBezTo>
                  <a:pt x="319" y="340"/>
                  <a:pt x="319" y="339"/>
                  <a:pt x="319" y="339"/>
                </a:cubicBezTo>
                <a:cubicBezTo>
                  <a:pt x="319" y="339"/>
                  <a:pt x="319" y="339"/>
                  <a:pt x="320" y="339"/>
                </a:cubicBezTo>
                <a:cubicBezTo>
                  <a:pt x="320" y="340"/>
                  <a:pt x="319" y="340"/>
                  <a:pt x="319" y="340"/>
                </a:cubicBezTo>
                <a:close/>
                <a:moveTo>
                  <a:pt x="319" y="310"/>
                </a:moveTo>
                <a:cubicBezTo>
                  <a:pt x="318" y="311"/>
                  <a:pt x="319" y="309"/>
                  <a:pt x="318" y="309"/>
                </a:cubicBezTo>
                <a:cubicBezTo>
                  <a:pt x="319" y="308"/>
                  <a:pt x="319" y="308"/>
                  <a:pt x="320" y="309"/>
                </a:cubicBezTo>
                <a:cubicBezTo>
                  <a:pt x="319" y="309"/>
                  <a:pt x="319" y="309"/>
                  <a:pt x="319" y="310"/>
                </a:cubicBezTo>
                <a:close/>
                <a:moveTo>
                  <a:pt x="320" y="320"/>
                </a:moveTo>
                <a:cubicBezTo>
                  <a:pt x="321" y="320"/>
                  <a:pt x="321" y="321"/>
                  <a:pt x="320" y="322"/>
                </a:cubicBezTo>
                <a:cubicBezTo>
                  <a:pt x="319" y="322"/>
                  <a:pt x="320" y="320"/>
                  <a:pt x="320" y="320"/>
                </a:cubicBezTo>
                <a:close/>
                <a:moveTo>
                  <a:pt x="322" y="335"/>
                </a:moveTo>
                <a:cubicBezTo>
                  <a:pt x="321" y="336"/>
                  <a:pt x="320" y="335"/>
                  <a:pt x="320" y="334"/>
                </a:cubicBezTo>
                <a:cubicBezTo>
                  <a:pt x="321" y="334"/>
                  <a:pt x="321" y="335"/>
                  <a:pt x="322" y="335"/>
                </a:cubicBezTo>
                <a:cubicBezTo>
                  <a:pt x="322" y="335"/>
                  <a:pt x="321" y="335"/>
                  <a:pt x="322" y="335"/>
                </a:cubicBezTo>
                <a:close/>
                <a:moveTo>
                  <a:pt x="321" y="328"/>
                </a:moveTo>
                <a:cubicBezTo>
                  <a:pt x="320" y="328"/>
                  <a:pt x="321" y="327"/>
                  <a:pt x="320" y="327"/>
                </a:cubicBezTo>
                <a:cubicBezTo>
                  <a:pt x="320" y="327"/>
                  <a:pt x="320" y="327"/>
                  <a:pt x="320" y="327"/>
                </a:cubicBezTo>
                <a:cubicBezTo>
                  <a:pt x="322" y="327"/>
                  <a:pt x="321" y="325"/>
                  <a:pt x="322" y="325"/>
                </a:cubicBezTo>
                <a:cubicBezTo>
                  <a:pt x="323" y="326"/>
                  <a:pt x="323" y="325"/>
                  <a:pt x="323" y="323"/>
                </a:cubicBezTo>
                <a:cubicBezTo>
                  <a:pt x="323" y="324"/>
                  <a:pt x="323" y="324"/>
                  <a:pt x="324" y="324"/>
                </a:cubicBezTo>
                <a:cubicBezTo>
                  <a:pt x="323" y="325"/>
                  <a:pt x="324" y="326"/>
                  <a:pt x="324" y="326"/>
                </a:cubicBezTo>
                <a:cubicBezTo>
                  <a:pt x="323" y="326"/>
                  <a:pt x="321" y="327"/>
                  <a:pt x="321" y="328"/>
                </a:cubicBezTo>
                <a:close/>
                <a:moveTo>
                  <a:pt x="323" y="328"/>
                </a:moveTo>
                <a:cubicBezTo>
                  <a:pt x="322" y="328"/>
                  <a:pt x="323" y="328"/>
                  <a:pt x="323" y="327"/>
                </a:cubicBezTo>
                <a:cubicBezTo>
                  <a:pt x="324" y="327"/>
                  <a:pt x="323" y="328"/>
                  <a:pt x="323" y="328"/>
                </a:cubicBezTo>
                <a:close/>
                <a:moveTo>
                  <a:pt x="323" y="333"/>
                </a:moveTo>
                <a:cubicBezTo>
                  <a:pt x="324" y="333"/>
                  <a:pt x="324" y="332"/>
                  <a:pt x="325" y="332"/>
                </a:cubicBezTo>
                <a:cubicBezTo>
                  <a:pt x="324" y="333"/>
                  <a:pt x="324" y="334"/>
                  <a:pt x="323" y="333"/>
                </a:cubicBezTo>
                <a:close/>
                <a:moveTo>
                  <a:pt x="326" y="329"/>
                </a:moveTo>
                <a:cubicBezTo>
                  <a:pt x="325" y="329"/>
                  <a:pt x="325" y="329"/>
                  <a:pt x="325" y="329"/>
                </a:cubicBezTo>
                <a:cubicBezTo>
                  <a:pt x="324" y="328"/>
                  <a:pt x="326" y="328"/>
                  <a:pt x="325" y="328"/>
                </a:cubicBezTo>
                <a:cubicBezTo>
                  <a:pt x="325" y="326"/>
                  <a:pt x="326" y="328"/>
                  <a:pt x="326" y="328"/>
                </a:cubicBezTo>
                <a:cubicBezTo>
                  <a:pt x="327" y="328"/>
                  <a:pt x="325" y="328"/>
                  <a:pt x="326" y="329"/>
                </a:cubicBezTo>
                <a:close/>
                <a:moveTo>
                  <a:pt x="326" y="326"/>
                </a:moveTo>
                <a:cubicBezTo>
                  <a:pt x="326" y="326"/>
                  <a:pt x="327" y="326"/>
                  <a:pt x="327" y="325"/>
                </a:cubicBezTo>
                <a:cubicBezTo>
                  <a:pt x="327" y="325"/>
                  <a:pt x="327" y="327"/>
                  <a:pt x="326" y="326"/>
                </a:cubicBezTo>
                <a:close/>
                <a:moveTo>
                  <a:pt x="327" y="336"/>
                </a:moveTo>
                <a:cubicBezTo>
                  <a:pt x="326" y="337"/>
                  <a:pt x="327" y="334"/>
                  <a:pt x="327" y="333"/>
                </a:cubicBezTo>
                <a:cubicBezTo>
                  <a:pt x="328" y="334"/>
                  <a:pt x="327" y="335"/>
                  <a:pt x="327" y="336"/>
                </a:cubicBezTo>
                <a:close/>
                <a:moveTo>
                  <a:pt x="355" y="343"/>
                </a:moveTo>
                <a:cubicBezTo>
                  <a:pt x="355" y="342"/>
                  <a:pt x="356" y="341"/>
                  <a:pt x="356" y="342"/>
                </a:cubicBezTo>
                <a:cubicBezTo>
                  <a:pt x="356" y="342"/>
                  <a:pt x="356" y="343"/>
                  <a:pt x="355" y="343"/>
                </a:cubicBezTo>
                <a:close/>
                <a:moveTo>
                  <a:pt x="380" y="342"/>
                </a:moveTo>
                <a:cubicBezTo>
                  <a:pt x="380" y="343"/>
                  <a:pt x="379" y="342"/>
                  <a:pt x="379" y="341"/>
                </a:cubicBezTo>
                <a:cubicBezTo>
                  <a:pt x="380" y="341"/>
                  <a:pt x="380" y="341"/>
                  <a:pt x="381" y="341"/>
                </a:cubicBezTo>
                <a:cubicBezTo>
                  <a:pt x="381" y="341"/>
                  <a:pt x="380" y="342"/>
                  <a:pt x="380" y="342"/>
                </a:cubicBezTo>
                <a:close/>
                <a:moveTo>
                  <a:pt x="383" y="354"/>
                </a:moveTo>
                <a:cubicBezTo>
                  <a:pt x="381" y="353"/>
                  <a:pt x="383" y="351"/>
                  <a:pt x="382" y="351"/>
                </a:cubicBezTo>
                <a:cubicBezTo>
                  <a:pt x="384" y="351"/>
                  <a:pt x="383" y="354"/>
                  <a:pt x="383" y="354"/>
                </a:cubicBezTo>
                <a:close/>
                <a:moveTo>
                  <a:pt x="408" y="368"/>
                </a:moveTo>
                <a:cubicBezTo>
                  <a:pt x="408" y="368"/>
                  <a:pt x="408" y="367"/>
                  <a:pt x="409" y="367"/>
                </a:cubicBezTo>
                <a:cubicBezTo>
                  <a:pt x="409" y="368"/>
                  <a:pt x="409" y="368"/>
                  <a:pt x="408" y="368"/>
                </a:cubicBezTo>
                <a:close/>
                <a:moveTo>
                  <a:pt x="432" y="321"/>
                </a:moveTo>
                <a:cubicBezTo>
                  <a:pt x="432" y="321"/>
                  <a:pt x="432" y="320"/>
                  <a:pt x="431" y="320"/>
                </a:cubicBezTo>
                <a:cubicBezTo>
                  <a:pt x="432" y="319"/>
                  <a:pt x="433" y="320"/>
                  <a:pt x="432" y="321"/>
                </a:cubicBezTo>
                <a:close/>
                <a:moveTo>
                  <a:pt x="431" y="328"/>
                </a:moveTo>
                <a:cubicBezTo>
                  <a:pt x="431" y="328"/>
                  <a:pt x="431" y="329"/>
                  <a:pt x="432" y="329"/>
                </a:cubicBezTo>
                <a:cubicBezTo>
                  <a:pt x="431" y="330"/>
                  <a:pt x="430" y="328"/>
                  <a:pt x="431" y="328"/>
                </a:cubicBezTo>
                <a:close/>
                <a:moveTo>
                  <a:pt x="429" y="339"/>
                </a:moveTo>
                <a:cubicBezTo>
                  <a:pt x="430" y="340"/>
                  <a:pt x="430" y="340"/>
                  <a:pt x="430" y="341"/>
                </a:cubicBezTo>
                <a:cubicBezTo>
                  <a:pt x="430" y="340"/>
                  <a:pt x="430" y="340"/>
                  <a:pt x="429" y="340"/>
                </a:cubicBezTo>
                <a:cubicBezTo>
                  <a:pt x="428" y="339"/>
                  <a:pt x="429" y="340"/>
                  <a:pt x="429" y="339"/>
                </a:cubicBezTo>
                <a:close/>
                <a:moveTo>
                  <a:pt x="428" y="327"/>
                </a:moveTo>
                <a:cubicBezTo>
                  <a:pt x="428" y="327"/>
                  <a:pt x="428" y="328"/>
                  <a:pt x="428" y="328"/>
                </a:cubicBezTo>
                <a:cubicBezTo>
                  <a:pt x="428" y="328"/>
                  <a:pt x="429" y="328"/>
                  <a:pt x="429" y="329"/>
                </a:cubicBezTo>
                <a:cubicBezTo>
                  <a:pt x="428" y="329"/>
                  <a:pt x="428" y="328"/>
                  <a:pt x="428" y="327"/>
                </a:cubicBezTo>
                <a:close/>
                <a:moveTo>
                  <a:pt x="428" y="324"/>
                </a:moveTo>
                <a:cubicBezTo>
                  <a:pt x="428" y="324"/>
                  <a:pt x="427" y="324"/>
                  <a:pt x="427" y="324"/>
                </a:cubicBezTo>
                <a:cubicBezTo>
                  <a:pt x="427" y="325"/>
                  <a:pt x="428" y="324"/>
                  <a:pt x="428" y="325"/>
                </a:cubicBezTo>
                <a:cubicBezTo>
                  <a:pt x="427" y="325"/>
                  <a:pt x="427" y="325"/>
                  <a:pt x="427" y="326"/>
                </a:cubicBezTo>
                <a:cubicBezTo>
                  <a:pt x="426" y="326"/>
                  <a:pt x="427" y="325"/>
                  <a:pt x="426" y="325"/>
                </a:cubicBezTo>
                <a:cubicBezTo>
                  <a:pt x="426" y="324"/>
                  <a:pt x="427" y="323"/>
                  <a:pt x="428" y="324"/>
                </a:cubicBezTo>
                <a:close/>
                <a:moveTo>
                  <a:pt x="427" y="330"/>
                </a:moveTo>
                <a:cubicBezTo>
                  <a:pt x="427" y="330"/>
                  <a:pt x="426" y="330"/>
                  <a:pt x="426" y="329"/>
                </a:cubicBezTo>
                <a:cubicBezTo>
                  <a:pt x="427" y="330"/>
                  <a:pt x="427" y="328"/>
                  <a:pt x="427" y="330"/>
                </a:cubicBezTo>
                <a:close/>
                <a:moveTo>
                  <a:pt x="427" y="339"/>
                </a:moveTo>
                <a:cubicBezTo>
                  <a:pt x="426" y="340"/>
                  <a:pt x="426" y="338"/>
                  <a:pt x="426" y="338"/>
                </a:cubicBezTo>
                <a:cubicBezTo>
                  <a:pt x="427" y="338"/>
                  <a:pt x="426" y="339"/>
                  <a:pt x="427" y="339"/>
                </a:cubicBezTo>
                <a:close/>
                <a:moveTo>
                  <a:pt x="426" y="320"/>
                </a:moveTo>
                <a:cubicBezTo>
                  <a:pt x="426" y="321"/>
                  <a:pt x="425" y="321"/>
                  <a:pt x="424" y="322"/>
                </a:cubicBezTo>
                <a:cubicBezTo>
                  <a:pt x="424" y="320"/>
                  <a:pt x="425" y="321"/>
                  <a:pt x="426" y="320"/>
                </a:cubicBezTo>
                <a:close/>
                <a:moveTo>
                  <a:pt x="419" y="349"/>
                </a:moveTo>
                <a:cubicBezTo>
                  <a:pt x="419" y="350"/>
                  <a:pt x="419" y="348"/>
                  <a:pt x="419" y="347"/>
                </a:cubicBezTo>
                <a:cubicBezTo>
                  <a:pt x="420" y="347"/>
                  <a:pt x="420" y="348"/>
                  <a:pt x="420" y="348"/>
                </a:cubicBezTo>
                <a:cubicBezTo>
                  <a:pt x="420" y="348"/>
                  <a:pt x="420" y="349"/>
                  <a:pt x="419" y="349"/>
                </a:cubicBezTo>
                <a:cubicBezTo>
                  <a:pt x="419" y="349"/>
                  <a:pt x="419" y="349"/>
                  <a:pt x="419" y="349"/>
                </a:cubicBezTo>
                <a:close/>
                <a:moveTo>
                  <a:pt x="417" y="334"/>
                </a:moveTo>
                <a:cubicBezTo>
                  <a:pt x="418" y="333"/>
                  <a:pt x="419" y="331"/>
                  <a:pt x="420" y="333"/>
                </a:cubicBezTo>
                <a:cubicBezTo>
                  <a:pt x="419" y="333"/>
                  <a:pt x="418" y="334"/>
                  <a:pt x="417" y="334"/>
                </a:cubicBezTo>
                <a:close/>
                <a:moveTo>
                  <a:pt x="419" y="347"/>
                </a:moveTo>
                <a:cubicBezTo>
                  <a:pt x="418" y="346"/>
                  <a:pt x="418" y="346"/>
                  <a:pt x="418" y="345"/>
                </a:cubicBezTo>
                <a:cubicBezTo>
                  <a:pt x="417" y="345"/>
                  <a:pt x="416" y="344"/>
                  <a:pt x="416" y="346"/>
                </a:cubicBezTo>
                <a:cubicBezTo>
                  <a:pt x="416" y="345"/>
                  <a:pt x="416" y="345"/>
                  <a:pt x="415" y="346"/>
                </a:cubicBezTo>
                <a:cubicBezTo>
                  <a:pt x="415" y="345"/>
                  <a:pt x="414" y="345"/>
                  <a:pt x="415" y="344"/>
                </a:cubicBezTo>
                <a:cubicBezTo>
                  <a:pt x="416" y="345"/>
                  <a:pt x="418" y="342"/>
                  <a:pt x="416" y="341"/>
                </a:cubicBezTo>
                <a:cubicBezTo>
                  <a:pt x="417" y="341"/>
                  <a:pt x="417" y="341"/>
                  <a:pt x="417" y="341"/>
                </a:cubicBezTo>
                <a:cubicBezTo>
                  <a:pt x="417" y="341"/>
                  <a:pt x="417" y="341"/>
                  <a:pt x="417" y="341"/>
                </a:cubicBezTo>
                <a:cubicBezTo>
                  <a:pt x="418" y="341"/>
                  <a:pt x="418" y="343"/>
                  <a:pt x="419" y="343"/>
                </a:cubicBezTo>
                <a:cubicBezTo>
                  <a:pt x="418" y="345"/>
                  <a:pt x="419" y="345"/>
                  <a:pt x="419" y="347"/>
                </a:cubicBezTo>
                <a:close/>
                <a:moveTo>
                  <a:pt x="413" y="339"/>
                </a:moveTo>
                <a:cubicBezTo>
                  <a:pt x="413" y="339"/>
                  <a:pt x="412" y="340"/>
                  <a:pt x="411" y="339"/>
                </a:cubicBezTo>
                <a:cubicBezTo>
                  <a:pt x="412" y="340"/>
                  <a:pt x="411" y="341"/>
                  <a:pt x="410" y="341"/>
                </a:cubicBezTo>
                <a:cubicBezTo>
                  <a:pt x="410" y="341"/>
                  <a:pt x="410" y="341"/>
                  <a:pt x="410" y="340"/>
                </a:cubicBezTo>
                <a:cubicBezTo>
                  <a:pt x="410" y="339"/>
                  <a:pt x="410" y="340"/>
                  <a:pt x="411" y="340"/>
                </a:cubicBezTo>
                <a:cubicBezTo>
                  <a:pt x="411" y="339"/>
                  <a:pt x="410" y="339"/>
                  <a:pt x="410" y="338"/>
                </a:cubicBezTo>
                <a:cubicBezTo>
                  <a:pt x="411" y="338"/>
                  <a:pt x="412" y="337"/>
                  <a:pt x="413" y="336"/>
                </a:cubicBezTo>
                <a:cubicBezTo>
                  <a:pt x="412" y="339"/>
                  <a:pt x="415" y="336"/>
                  <a:pt x="415" y="338"/>
                </a:cubicBezTo>
                <a:cubicBezTo>
                  <a:pt x="413" y="339"/>
                  <a:pt x="413" y="337"/>
                  <a:pt x="412" y="339"/>
                </a:cubicBezTo>
                <a:cubicBezTo>
                  <a:pt x="413" y="339"/>
                  <a:pt x="413" y="339"/>
                  <a:pt x="413" y="339"/>
                </a:cubicBezTo>
                <a:close/>
                <a:moveTo>
                  <a:pt x="413" y="353"/>
                </a:moveTo>
                <a:cubicBezTo>
                  <a:pt x="411" y="353"/>
                  <a:pt x="412" y="352"/>
                  <a:pt x="411" y="352"/>
                </a:cubicBezTo>
                <a:cubicBezTo>
                  <a:pt x="411" y="351"/>
                  <a:pt x="411" y="351"/>
                  <a:pt x="411" y="351"/>
                </a:cubicBezTo>
                <a:cubicBezTo>
                  <a:pt x="412" y="351"/>
                  <a:pt x="411" y="352"/>
                  <a:pt x="413" y="351"/>
                </a:cubicBezTo>
                <a:cubicBezTo>
                  <a:pt x="412" y="352"/>
                  <a:pt x="412" y="352"/>
                  <a:pt x="413" y="353"/>
                </a:cubicBezTo>
                <a:close/>
                <a:moveTo>
                  <a:pt x="411" y="355"/>
                </a:moveTo>
                <a:cubicBezTo>
                  <a:pt x="409" y="354"/>
                  <a:pt x="410" y="354"/>
                  <a:pt x="411" y="353"/>
                </a:cubicBezTo>
                <a:cubicBezTo>
                  <a:pt x="411" y="353"/>
                  <a:pt x="412" y="354"/>
                  <a:pt x="412" y="354"/>
                </a:cubicBezTo>
                <a:cubicBezTo>
                  <a:pt x="412" y="354"/>
                  <a:pt x="412" y="354"/>
                  <a:pt x="412" y="354"/>
                </a:cubicBezTo>
                <a:cubicBezTo>
                  <a:pt x="412" y="354"/>
                  <a:pt x="411" y="355"/>
                  <a:pt x="411" y="354"/>
                </a:cubicBezTo>
                <a:cubicBezTo>
                  <a:pt x="410" y="354"/>
                  <a:pt x="411" y="354"/>
                  <a:pt x="411" y="355"/>
                </a:cubicBezTo>
                <a:close/>
                <a:moveTo>
                  <a:pt x="412" y="347"/>
                </a:moveTo>
                <a:cubicBezTo>
                  <a:pt x="412" y="347"/>
                  <a:pt x="412" y="348"/>
                  <a:pt x="412" y="348"/>
                </a:cubicBezTo>
                <a:cubicBezTo>
                  <a:pt x="412" y="349"/>
                  <a:pt x="412" y="348"/>
                  <a:pt x="411" y="348"/>
                </a:cubicBezTo>
                <a:cubicBezTo>
                  <a:pt x="412" y="349"/>
                  <a:pt x="411" y="349"/>
                  <a:pt x="411" y="350"/>
                </a:cubicBezTo>
                <a:cubicBezTo>
                  <a:pt x="410" y="350"/>
                  <a:pt x="410" y="350"/>
                  <a:pt x="410" y="351"/>
                </a:cubicBezTo>
                <a:cubicBezTo>
                  <a:pt x="409" y="350"/>
                  <a:pt x="409" y="349"/>
                  <a:pt x="410" y="349"/>
                </a:cubicBezTo>
                <a:cubicBezTo>
                  <a:pt x="409" y="348"/>
                  <a:pt x="409" y="348"/>
                  <a:pt x="408" y="348"/>
                </a:cubicBezTo>
                <a:cubicBezTo>
                  <a:pt x="408" y="347"/>
                  <a:pt x="409" y="347"/>
                  <a:pt x="409" y="346"/>
                </a:cubicBezTo>
                <a:cubicBezTo>
                  <a:pt x="409" y="347"/>
                  <a:pt x="409" y="346"/>
                  <a:pt x="410" y="346"/>
                </a:cubicBezTo>
                <a:cubicBezTo>
                  <a:pt x="410" y="347"/>
                  <a:pt x="411" y="347"/>
                  <a:pt x="411" y="348"/>
                </a:cubicBezTo>
                <a:cubicBezTo>
                  <a:pt x="411" y="347"/>
                  <a:pt x="411" y="346"/>
                  <a:pt x="411" y="345"/>
                </a:cubicBezTo>
                <a:cubicBezTo>
                  <a:pt x="412" y="346"/>
                  <a:pt x="413" y="347"/>
                  <a:pt x="413" y="348"/>
                </a:cubicBezTo>
                <a:cubicBezTo>
                  <a:pt x="413" y="347"/>
                  <a:pt x="412" y="347"/>
                  <a:pt x="412" y="347"/>
                </a:cubicBezTo>
                <a:close/>
                <a:moveTo>
                  <a:pt x="406" y="347"/>
                </a:moveTo>
                <a:cubicBezTo>
                  <a:pt x="406" y="346"/>
                  <a:pt x="407" y="347"/>
                  <a:pt x="407" y="346"/>
                </a:cubicBezTo>
                <a:cubicBezTo>
                  <a:pt x="408" y="347"/>
                  <a:pt x="408" y="348"/>
                  <a:pt x="407" y="349"/>
                </a:cubicBezTo>
                <a:cubicBezTo>
                  <a:pt x="406" y="348"/>
                  <a:pt x="407" y="347"/>
                  <a:pt x="406" y="347"/>
                </a:cubicBezTo>
                <a:close/>
                <a:moveTo>
                  <a:pt x="405" y="341"/>
                </a:moveTo>
                <a:cubicBezTo>
                  <a:pt x="406" y="341"/>
                  <a:pt x="407" y="343"/>
                  <a:pt x="405" y="343"/>
                </a:cubicBezTo>
                <a:cubicBezTo>
                  <a:pt x="406" y="343"/>
                  <a:pt x="406" y="343"/>
                  <a:pt x="406" y="343"/>
                </a:cubicBezTo>
                <a:cubicBezTo>
                  <a:pt x="406" y="342"/>
                  <a:pt x="405" y="342"/>
                  <a:pt x="405" y="341"/>
                </a:cubicBezTo>
                <a:close/>
                <a:moveTo>
                  <a:pt x="408" y="351"/>
                </a:moveTo>
                <a:cubicBezTo>
                  <a:pt x="408" y="352"/>
                  <a:pt x="409" y="351"/>
                  <a:pt x="409" y="352"/>
                </a:cubicBezTo>
                <a:cubicBezTo>
                  <a:pt x="408" y="353"/>
                  <a:pt x="408" y="352"/>
                  <a:pt x="408" y="352"/>
                </a:cubicBezTo>
                <a:cubicBezTo>
                  <a:pt x="407" y="352"/>
                  <a:pt x="408" y="351"/>
                  <a:pt x="408" y="351"/>
                </a:cubicBezTo>
                <a:close/>
                <a:moveTo>
                  <a:pt x="411" y="343"/>
                </a:moveTo>
                <a:cubicBezTo>
                  <a:pt x="411" y="344"/>
                  <a:pt x="411" y="344"/>
                  <a:pt x="411" y="344"/>
                </a:cubicBezTo>
                <a:cubicBezTo>
                  <a:pt x="410" y="344"/>
                  <a:pt x="410" y="344"/>
                  <a:pt x="410" y="344"/>
                </a:cubicBezTo>
                <a:cubicBezTo>
                  <a:pt x="409" y="344"/>
                  <a:pt x="410" y="343"/>
                  <a:pt x="411" y="343"/>
                </a:cubicBezTo>
                <a:close/>
                <a:moveTo>
                  <a:pt x="413" y="341"/>
                </a:moveTo>
                <a:cubicBezTo>
                  <a:pt x="412" y="341"/>
                  <a:pt x="412" y="341"/>
                  <a:pt x="412" y="341"/>
                </a:cubicBezTo>
                <a:cubicBezTo>
                  <a:pt x="412" y="340"/>
                  <a:pt x="412" y="340"/>
                  <a:pt x="412" y="340"/>
                </a:cubicBezTo>
                <a:cubicBezTo>
                  <a:pt x="413" y="340"/>
                  <a:pt x="411" y="341"/>
                  <a:pt x="413" y="341"/>
                </a:cubicBezTo>
                <a:cubicBezTo>
                  <a:pt x="413" y="341"/>
                  <a:pt x="413" y="341"/>
                  <a:pt x="413" y="341"/>
                </a:cubicBezTo>
                <a:close/>
                <a:moveTo>
                  <a:pt x="416" y="331"/>
                </a:moveTo>
                <a:cubicBezTo>
                  <a:pt x="415" y="330"/>
                  <a:pt x="414" y="331"/>
                  <a:pt x="414" y="330"/>
                </a:cubicBezTo>
                <a:cubicBezTo>
                  <a:pt x="415" y="330"/>
                  <a:pt x="415" y="328"/>
                  <a:pt x="416" y="328"/>
                </a:cubicBezTo>
                <a:cubicBezTo>
                  <a:pt x="416" y="329"/>
                  <a:pt x="416" y="329"/>
                  <a:pt x="416" y="329"/>
                </a:cubicBezTo>
                <a:cubicBezTo>
                  <a:pt x="416" y="330"/>
                  <a:pt x="416" y="330"/>
                  <a:pt x="416" y="331"/>
                </a:cubicBezTo>
                <a:close/>
                <a:moveTo>
                  <a:pt x="417" y="336"/>
                </a:moveTo>
                <a:cubicBezTo>
                  <a:pt x="417" y="336"/>
                  <a:pt x="417" y="336"/>
                  <a:pt x="417" y="335"/>
                </a:cubicBezTo>
                <a:cubicBezTo>
                  <a:pt x="417" y="336"/>
                  <a:pt x="418" y="336"/>
                  <a:pt x="418" y="336"/>
                </a:cubicBezTo>
                <a:cubicBezTo>
                  <a:pt x="417" y="337"/>
                  <a:pt x="417" y="336"/>
                  <a:pt x="417" y="336"/>
                </a:cubicBezTo>
                <a:close/>
                <a:moveTo>
                  <a:pt x="420" y="328"/>
                </a:moveTo>
                <a:cubicBezTo>
                  <a:pt x="419" y="328"/>
                  <a:pt x="420" y="329"/>
                  <a:pt x="419" y="330"/>
                </a:cubicBezTo>
                <a:cubicBezTo>
                  <a:pt x="419" y="329"/>
                  <a:pt x="417" y="330"/>
                  <a:pt x="418" y="330"/>
                </a:cubicBezTo>
                <a:cubicBezTo>
                  <a:pt x="418" y="331"/>
                  <a:pt x="417" y="330"/>
                  <a:pt x="417" y="330"/>
                </a:cubicBezTo>
                <a:cubicBezTo>
                  <a:pt x="418" y="328"/>
                  <a:pt x="415" y="329"/>
                  <a:pt x="416" y="327"/>
                </a:cubicBezTo>
                <a:cubicBezTo>
                  <a:pt x="416" y="329"/>
                  <a:pt x="417" y="328"/>
                  <a:pt x="418" y="329"/>
                </a:cubicBezTo>
                <a:cubicBezTo>
                  <a:pt x="419" y="329"/>
                  <a:pt x="417" y="328"/>
                  <a:pt x="418" y="328"/>
                </a:cubicBezTo>
                <a:cubicBezTo>
                  <a:pt x="419" y="328"/>
                  <a:pt x="420" y="328"/>
                  <a:pt x="421" y="328"/>
                </a:cubicBezTo>
                <a:cubicBezTo>
                  <a:pt x="421" y="328"/>
                  <a:pt x="422" y="328"/>
                  <a:pt x="421" y="329"/>
                </a:cubicBezTo>
                <a:cubicBezTo>
                  <a:pt x="421" y="328"/>
                  <a:pt x="420" y="329"/>
                  <a:pt x="420" y="328"/>
                </a:cubicBezTo>
                <a:close/>
                <a:moveTo>
                  <a:pt x="418" y="322"/>
                </a:moveTo>
                <a:cubicBezTo>
                  <a:pt x="419" y="322"/>
                  <a:pt x="419" y="322"/>
                  <a:pt x="419" y="322"/>
                </a:cubicBezTo>
                <a:cubicBezTo>
                  <a:pt x="418" y="323"/>
                  <a:pt x="419" y="323"/>
                  <a:pt x="419" y="324"/>
                </a:cubicBezTo>
                <a:cubicBezTo>
                  <a:pt x="418" y="324"/>
                  <a:pt x="418" y="324"/>
                  <a:pt x="418" y="324"/>
                </a:cubicBezTo>
                <a:cubicBezTo>
                  <a:pt x="419" y="322"/>
                  <a:pt x="417" y="323"/>
                  <a:pt x="418" y="322"/>
                </a:cubicBezTo>
                <a:close/>
                <a:moveTo>
                  <a:pt x="421" y="345"/>
                </a:moveTo>
                <a:cubicBezTo>
                  <a:pt x="422" y="344"/>
                  <a:pt x="422" y="346"/>
                  <a:pt x="421" y="346"/>
                </a:cubicBezTo>
                <a:cubicBezTo>
                  <a:pt x="421" y="346"/>
                  <a:pt x="422" y="345"/>
                  <a:pt x="421" y="345"/>
                </a:cubicBezTo>
                <a:close/>
                <a:moveTo>
                  <a:pt x="422" y="344"/>
                </a:moveTo>
                <a:cubicBezTo>
                  <a:pt x="422" y="343"/>
                  <a:pt x="422" y="344"/>
                  <a:pt x="423" y="344"/>
                </a:cubicBezTo>
                <a:cubicBezTo>
                  <a:pt x="424" y="344"/>
                  <a:pt x="423" y="345"/>
                  <a:pt x="422" y="344"/>
                </a:cubicBezTo>
                <a:close/>
                <a:moveTo>
                  <a:pt x="423" y="322"/>
                </a:moveTo>
                <a:cubicBezTo>
                  <a:pt x="423" y="322"/>
                  <a:pt x="423" y="323"/>
                  <a:pt x="423" y="323"/>
                </a:cubicBezTo>
                <a:cubicBezTo>
                  <a:pt x="423" y="323"/>
                  <a:pt x="422" y="323"/>
                  <a:pt x="423" y="322"/>
                </a:cubicBezTo>
                <a:close/>
                <a:moveTo>
                  <a:pt x="423" y="335"/>
                </a:moveTo>
                <a:cubicBezTo>
                  <a:pt x="422" y="335"/>
                  <a:pt x="424" y="334"/>
                  <a:pt x="423" y="334"/>
                </a:cubicBezTo>
                <a:cubicBezTo>
                  <a:pt x="423" y="333"/>
                  <a:pt x="424" y="333"/>
                  <a:pt x="424" y="334"/>
                </a:cubicBezTo>
                <a:cubicBezTo>
                  <a:pt x="424" y="334"/>
                  <a:pt x="423" y="334"/>
                  <a:pt x="423" y="335"/>
                </a:cubicBezTo>
                <a:close/>
                <a:moveTo>
                  <a:pt x="424" y="327"/>
                </a:moveTo>
                <a:cubicBezTo>
                  <a:pt x="424" y="329"/>
                  <a:pt x="425" y="329"/>
                  <a:pt x="424" y="331"/>
                </a:cubicBezTo>
                <a:cubicBezTo>
                  <a:pt x="423" y="330"/>
                  <a:pt x="423" y="328"/>
                  <a:pt x="424" y="327"/>
                </a:cubicBezTo>
                <a:close/>
                <a:moveTo>
                  <a:pt x="424" y="319"/>
                </a:moveTo>
                <a:cubicBezTo>
                  <a:pt x="424" y="319"/>
                  <a:pt x="424" y="320"/>
                  <a:pt x="424" y="320"/>
                </a:cubicBezTo>
                <a:cubicBezTo>
                  <a:pt x="424" y="320"/>
                  <a:pt x="424" y="321"/>
                  <a:pt x="423" y="321"/>
                </a:cubicBezTo>
                <a:cubicBezTo>
                  <a:pt x="424" y="320"/>
                  <a:pt x="423" y="320"/>
                  <a:pt x="423" y="319"/>
                </a:cubicBezTo>
                <a:cubicBezTo>
                  <a:pt x="423" y="319"/>
                  <a:pt x="424" y="319"/>
                  <a:pt x="424" y="319"/>
                </a:cubicBezTo>
                <a:close/>
                <a:moveTo>
                  <a:pt x="423" y="316"/>
                </a:moveTo>
                <a:cubicBezTo>
                  <a:pt x="423" y="317"/>
                  <a:pt x="423" y="317"/>
                  <a:pt x="423" y="317"/>
                </a:cubicBezTo>
                <a:cubicBezTo>
                  <a:pt x="422" y="317"/>
                  <a:pt x="422" y="317"/>
                  <a:pt x="422" y="317"/>
                </a:cubicBezTo>
                <a:cubicBezTo>
                  <a:pt x="422" y="316"/>
                  <a:pt x="422" y="316"/>
                  <a:pt x="423" y="316"/>
                </a:cubicBezTo>
                <a:close/>
                <a:moveTo>
                  <a:pt x="421" y="318"/>
                </a:moveTo>
                <a:cubicBezTo>
                  <a:pt x="421" y="318"/>
                  <a:pt x="421" y="317"/>
                  <a:pt x="422" y="317"/>
                </a:cubicBezTo>
                <a:cubicBezTo>
                  <a:pt x="422" y="318"/>
                  <a:pt x="423" y="319"/>
                  <a:pt x="423" y="320"/>
                </a:cubicBezTo>
                <a:cubicBezTo>
                  <a:pt x="421" y="320"/>
                  <a:pt x="422" y="321"/>
                  <a:pt x="421" y="322"/>
                </a:cubicBezTo>
                <a:cubicBezTo>
                  <a:pt x="420" y="321"/>
                  <a:pt x="420" y="321"/>
                  <a:pt x="419" y="321"/>
                </a:cubicBezTo>
                <a:cubicBezTo>
                  <a:pt x="420" y="319"/>
                  <a:pt x="422" y="320"/>
                  <a:pt x="422" y="320"/>
                </a:cubicBezTo>
                <a:cubicBezTo>
                  <a:pt x="422" y="320"/>
                  <a:pt x="422" y="319"/>
                  <a:pt x="421" y="318"/>
                </a:cubicBezTo>
                <a:close/>
                <a:moveTo>
                  <a:pt x="421" y="316"/>
                </a:moveTo>
                <a:cubicBezTo>
                  <a:pt x="420" y="315"/>
                  <a:pt x="420" y="315"/>
                  <a:pt x="420" y="315"/>
                </a:cubicBezTo>
                <a:cubicBezTo>
                  <a:pt x="420" y="315"/>
                  <a:pt x="420" y="315"/>
                  <a:pt x="420" y="315"/>
                </a:cubicBezTo>
                <a:cubicBezTo>
                  <a:pt x="420" y="314"/>
                  <a:pt x="420" y="314"/>
                  <a:pt x="420" y="314"/>
                </a:cubicBezTo>
                <a:cubicBezTo>
                  <a:pt x="421" y="313"/>
                  <a:pt x="421" y="315"/>
                  <a:pt x="421" y="316"/>
                </a:cubicBezTo>
                <a:close/>
                <a:moveTo>
                  <a:pt x="420" y="313"/>
                </a:moveTo>
                <a:cubicBezTo>
                  <a:pt x="420" y="313"/>
                  <a:pt x="420" y="313"/>
                  <a:pt x="420" y="313"/>
                </a:cubicBezTo>
                <a:cubicBezTo>
                  <a:pt x="420" y="314"/>
                  <a:pt x="419" y="314"/>
                  <a:pt x="419" y="314"/>
                </a:cubicBezTo>
                <a:cubicBezTo>
                  <a:pt x="418" y="313"/>
                  <a:pt x="420" y="314"/>
                  <a:pt x="420" y="313"/>
                </a:cubicBezTo>
                <a:close/>
                <a:moveTo>
                  <a:pt x="419" y="320"/>
                </a:moveTo>
                <a:cubicBezTo>
                  <a:pt x="418" y="321"/>
                  <a:pt x="418" y="322"/>
                  <a:pt x="417" y="322"/>
                </a:cubicBezTo>
                <a:cubicBezTo>
                  <a:pt x="418" y="321"/>
                  <a:pt x="418" y="321"/>
                  <a:pt x="417" y="321"/>
                </a:cubicBezTo>
                <a:cubicBezTo>
                  <a:pt x="417" y="320"/>
                  <a:pt x="418" y="320"/>
                  <a:pt x="418" y="320"/>
                </a:cubicBezTo>
                <a:cubicBezTo>
                  <a:pt x="418" y="320"/>
                  <a:pt x="418" y="320"/>
                  <a:pt x="419" y="320"/>
                </a:cubicBezTo>
                <a:close/>
                <a:moveTo>
                  <a:pt x="416" y="320"/>
                </a:moveTo>
                <a:cubicBezTo>
                  <a:pt x="416" y="320"/>
                  <a:pt x="417" y="319"/>
                  <a:pt x="416" y="319"/>
                </a:cubicBezTo>
                <a:cubicBezTo>
                  <a:pt x="416" y="319"/>
                  <a:pt x="417" y="319"/>
                  <a:pt x="418" y="318"/>
                </a:cubicBezTo>
                <a:cubicBezTo>
                  <a:pt x="417" y="318"/>
                  <a:pt x="417" y="319"/>
                  <a:pt x="416" y="320"/>
                </a:cubicBezTo>
                <a:close/>
                <a:moveTo>
                  <a:pt x="415" y="315"/>
                </a:moveTo>
                <a:cubicBezTo>
                  <a:pt x="416" y="316"/>
                  <a:pt x="416" y="314"/>
                  <a:pt x="417" y="315"/>
                </a:cubicBezTo>
                <a:cubicBezTo>
                  <a:pt x="416" y="314"/>
                  <a:pt x="417" y="313"/>
                  <a:pt x="416" y="313"/>
                </a:cubicBezTo>
                <a:cubicBezTo>
                  <a:pt x="417" y="312"/>
                  <a:pt x="417" y="313"/>
                  <a:pt x="418" y="313"/>
                </a:cubicBezTo>
                <a:cubicBezTo>
                  <a:pt x="417" y="313"/>
                  <a:pt x="416" y="314"/>
                  <a:pt x="418" y="314"/>
                </a:cubicBezTo>
                <a:cubicBezTo>
                  <a:pt x="418" y="315"/>
                  <a:pt x="417" y="315"/>
                  <a:pt x="417" y="316"/>
                </a:cubicBezTo>
                <a:cubicBezTo>
                  <a:pt x="416" y="317"/>
                  <a:pt x="416" y="315"/>
                  <a:pt x="415" y="316"/>
                </a:cubicBezTo>
                <a:cubicBezTo>
                  <a:pt x="415" y="316"/>
                  <a:pt x="415" y="315"/>
                  <a:pt x="415" y="315"/>
                </a:cubicBezTo>
                <a:close/>
                <a:moveTo>
                  <a:pt x="416" y="323"/>
                </a:moveTo>
                <a:cubicBezTo>
                  <a:pt x="416" y="323"/>
                  <a:pt x="416" y="324"/>
                  <a:pt x="417" y="324"/>
                </a:cubicBezTo>
                <a:cubicBezTo>
                  <a:pt x="417" y="325"/>
                  <a:pt x="416" y="325"/>
                  <a:pt x="416" y="325"/>
                </a:cubicBezTo>
                <a:cubicBezTo>
                  <a:pt x="416" y="324"/>
                  <a:pt x="416" y="323"/>
                  <a:pt x="415" y="324"/>
                </a:cubicBezTo>
                <a:cubicBezTo>
                  <a:pt x="414" y="324"/>
                  <a:pt x="415" y="323"/>
                  <a:pt x="415" y="323"/>
                </a:cubicBezTo>
                <a:cubicBezTo>
                  <a:pt x="414" y="322"/>
                  <a:pt x="416" y="323"/>
                  <a:pt x="416" y="323"/>
                </a:cubicBezTo>
                <a:close/>
                <a:moveTo>
                  <a:pt x="415" y="327"/>
                </a:moveTo>
                <a:cubicBezTo>
                  <a:pt x="415" y="328"/>
                  <a:pt x="415" y="328"/>
                  <a:pt x="415" y="328"/>
                </a:cubicBezTo>
                <a:cubicBezTo>
                  <a:pt x="415" y="328"/>
                  <a:pt x="415" y="328"/>
                  <a:pt x="414" y="328"/>
                </a:cubicBezTo>
                <a:cubicBezTo>
                  <a:pt x="415" y="328"/>
                  <a:pt x="414" y="327"/>
                  <a:pt x="415" y="327"/>
                </a:cubicBezTo>
                <a:close/>
                <a:moveTo>
                  <a:pt x="414" y="327"/>
                </a:moveTo>
                <a:cubicBezTo>
                  <a:pt x="414" y="328"/>
                  <a:pt x="414" y="328"/>
                  <a:pt x="413" y="328"/>
                </a:cubicBezTo>
                <a:cubicBezTo>
                  <a:pt x="413" y="327"/>
                  <a:pt x="413" y="327"/>
                  <a:pt x="414" y="327"/>
                </a:cubicBezTo>
                <a:close/>
                <a:moveTo>
                  <a:pt x="413" y="324"/>
                </a:moveTo>
                <a:cubicBezTo>
                  <a:pt x="413" y="325"/>
                  <a:pt x="412" y="325"/>
                  <a:pt x="412" y="325"/>
                </a:cubicBezTo>
                <a:cubicBezTo>
                  <a:pt x="412" y="325"/>
                  <a:pt x="413" y="324"/>
                  <a:pt x="413" y="324"/>
                </a:cubicBezTo>
                <a:close/>
                <a:moveTo>
                  <a:pt x="412" y="315"/>
                </a:moveTo>
                <a:cubicBezTo>
                  <a:pt x="412" y="314"/>
                  <a:pt x="412" y="314"/>
                  <a:pt x="412" y="313"/>
                </a:cubicBezTo>
                <a:cubicBezTo>
                  <a:pt x="413" y="314"/>
                  <a:pt x="413" y="315"/>
                  <a:pt x="413" y="315"/>
                </a:cubicBezTo>
                <a:cubicBezTo>
                  <a:pt x="414" y="316"/>
                  <a:pt x="412" y="316"/>
                  <a:pt x="412" y="315"/>
                </a:cubicBezTo>
                <a:close/>
                <a:moveTo>
                  <a:pt x="412" y="329"/>
                </a:moveTo>
                <a:cubicBezTo>
                  <a:pt x="413" y="329"/>
                  <a:pt x="413" y="330"/>
                  <a:pt x="413" y="331"/>
                </a:cubicBezTo>
                <a:cubicBezTo>
                  <a:pt x="412" y="330"/>
                  <a:pt x="412" y="330"/>
                  <a:pt x="412" y="329"/>
                </a:cubicBezTo>
                <a:close/>
                <a:moveTo>
                  <a:pt x="413" y="312"/>
                </a:moveTo>
                <a:cubicBezTo>
                  <a:pt x="414" y="311"/>
                  <a:pt x="414" y="313"/>
                  <a:pt x="413" y="312"/>
                </a:cubicBezTo>
                <a:cubicBezTo>
                  <a:pt x="413" y="313"/>
                  <a:pt x="413" y="313"/>
                  <a:pt x="413" y="313"/>
                </a:cubicBezTo>
                <a:cubicBezTo>
                  <a:pt x="413" y="313"/>
                  <a:pt x="413" y="313"/>
                  <a:pt x="413" y="313"/>
                </a:cubicBezTo>
                <a:cubicBezTo>
                  <a:pt x="412" y="313"/>
                  <a:pt x="412" y="313"/>
                  <a:pt x="412" y="313"/>
                </a:cubicBezTo>
                <a:cubicBezTo>
                  <a:pt x="412" y="312"/>
                  <a:pt x="413" y="312"/>
                  <a:pt x="413" y="312"/>
                </a:cubicBezTo>
                <a:close/>
                <a:moveTo>
                  <a:pt x="412" y="304"/>
                </a:moveTo>
                <a:cubicBezTo>
                  <a:pt x="412" y="304"/>
                  <a:pt x="413" y="304"/>
                  <a:pt x="413" y="305"/>
                </a:cubicBezTo>
                <a:cubicBezTo>
                  <a:pt x="413" y="305"/>
                  <a:pt x="413" y="305"/>
                  <a:pt x="413" y="305"/>
                </a:cubicBezTo>
                <a:cubicBezTo>
                  <a:pt x="412" y="305"/>
                  <a:pt x="413" y="305"/>
                  <a:pt x="412" y="305"/>
                </a:cubicBezTo>
                <a:cubicBezTo>
                  <a:pt x="411" y="305"/>
                  <a:pt x="412" y="305"/>
                  <a:pt x="412" y="304"/>
                </a:cubicBezTo>
                <a:close/>
                <a:moveTo>
                  <a:pt x="411" y="331"/>
                </a:moveTo>
                <a:cubicBezTo>
                  <a:pt x="411" y="332"/>
                  <a:pt x="411" y="331"/>
                  <a:pt x="411" y="331"/>
                </a:cubicBezTo>
                <a:cubicBezTo>
                  <a:pt x="412" y="332"/>
                  <a:pt x="411" y="332"/>
                  <a:pt x="411" y="332"/>
                </a:cubicBezTo>
                <a:cubicBezTo>
                  <a:pt x="411" y="333"/>
                  <a:pt x="412" y="331"/>
                  <a:pt x="412" y="332"/>
                </a:cubicBezTo>
                <a:cubicBezTo>
                  <a:pt x="413" y="332"/>
                  <a:pt x="412" y="331"/>
                  <a:pt x="413" y="331"/>
                </a:cubicBezTo>
                <a:cubicBezTo>
                  <a:pt x="413" y="331"/>
                  <a:pt x="413" y="332"/>
                  <a:pt x="413" y="333"/>
                </a:cubicBezTo>
                <a:cubicBezTo>
                  <a:pt x="414" y="333"/>
                  <a:pt x="415" y="332"/>
                  <a:pt x="416" y="332"/>
                </a:cubicBezTo>
                <a:cubicBezTo>
                  <a:pt x="416" y="331"/>
                  <a:pt x="416" y="331"/>
                  <a:pt x="416" y="331"/>
                </a:cubicBezTo>
                <a:cubicBezTo>
                  <a:pt x="417" y="332"/>
                  <a:pt x="415" y="333"/>
                  <a:pt x="416" y="333"/>
                </a:cubicBezTo>
                <a:cubicBezTo>
                  <a:pt x="415" y="333"/>
                  <a:pt x="415" y="333"/>
                  <a:pt x="414" y="334"/>
                </a:cubicBezTo>
                <a:cubicBezTo>
                  <a:pt x="413" y="333"/>
                  <a:pt x="413" y="334"/>
                  <a:pt x="411" y="333"/>
                </a:cubicBezTo>
                <a:cubicBezTo>
                  <a:pt x="412" y="335"/>
                  <a:pt x="413" y="335"/>
                  <a:pt x="411" y="337"/>
                </a:cubicBezTo>
                <a:cubicBezTo>
                  <a:pt x="410" y="336"/>
                  <a:pt x="411" y="335"/>
                  <a:pt x="411" y="335"/>
                </a:cubicBezTo>
                <a:cubicBezTo>
                  <a:pt x="411" y="335"/>
                  <a:pt x="410" y="336"/>
                  <a:pt x="410" y="335"/>
                </a:cubicBezTo>
                <a:cubicBezTo>
                  <a:pt x="409" y="335"/>
                  <a:pt x="410" y="336"/>
                  <a:pt x="409" y="336"/>
                </a:cubicBezTo>
                <a:cubicBezTo>
                  <a:pt x="410" y="335"/>
                  <a:pt x="409" y="335"/>
                  <a:pt x="409" y="333"/>
                </a:cubicBezTo>
                <a:cubicBezTo>
                  <a:pt x="410" y="333"/>
                  <a:pt x="408" y="332"/>
                  <a:pt x="410" y="332"/>
                </a:cubicBezTo>
                <a:cubicBezTo>
                  <a:pt x="410" y="331"/>
                  <a:pt x="409" y="331"/>
                  <a:pt x="408" y="331"/>
                </a:cubicBezTo>
                <a:cubicBezTo>
                  <a:pt x="408" y="331"/>
                  <a:pt x="409" y="330"/>
                  <a:pt x="408" y="330"/>
                </a:cubicBezTo>
                <a:cubicBezTo>
                  <a:pt x="409" y="329"/>
                  <a:pt x="409" y="331"/>
                  <a:pt x="410" y="331"/>
                </a:cubicBezTo>
                <a:cubicBezTo>
                  <a:pt x="410" y="330"/>
                  <a:pt x="411" y="330"/>
                  <a:pt x="411" y="330"/>
                </a:cubicBezTo>
                <a:cubicBezTo>
                  <a:pt x="412" y="329"/>
                  <a:pt x="411" y="330"/>
                  <a:pt x="411" y="331"/>
                </a:cubicBezTo>
                <a:close/>
                <a:moveTo>
                  <a:pt x="408" y="310"/>
                </a:moveTo>
                <a:cubicBezTo>
                  <a:pt x="408" y="309"/>
                  <a:pt x="409" y="310"/>
                  <a:pt x="408" y="311"/>
                </a:cubicBezTo>
                <a:cubicBezTo>
                  <a:pt x="407" y="311"/>
                  <a:pt x="408" y="310"/>
                  <a:pt x="408" y="310"/>
                </a:cubicBezTo>
                <a:close/>
                <a:moveTo>
                  <a:pt x="408" y="312"/>
                </a:moveTo>
                <a:cubicBezTo>
                  <a:pt x="409" y="313"/>
                  <a:pt x="409" y="314"/>
                  <a:pt x="410" y="315"/>
                </a:cubicBezTo>
                <a:cubicBezTo>
                  <a:pt x="409" y="316"/>
                  <a:pt x="409" y="316"/>
                  <a:pt x="409" y="316"/>
                </a:cubicBezTo>
                <a:cubicBezTo>
                  <a:pt x="407" y="315"/>
                  <a:pt x="408" y="313"/>
                  <a:pt x="408" y="312"/>
                </a:cubicBezTo>
                <a:close/>
                <a:moveTo>
                  <a:pt x="410" y="315"/>
                </a:moveTo>
                <a:cubicBezTo>
                  <a:pt x="411" y="315"/>
                  <a:pt x="411" y="316"/>
                  <a:pt x="411" y="317"/>
                </a:cubicBezTo>
                <a:cubicBezTo>
                  <a:pt x="410" y="316"/>
                  <a:pt x="410" y="316"/>
                  <a:pt x="410" y="316"/>
                </a:cubicBezTo>
                <a:cubicBezTo>
                  <a:pt x="409" y="315"/>
                  <a:pt x="410" y="316"/>
                  <a:pt x="410" y="315"/>
                </a:cubicBezTo>
                <a:close/>
                <a:moveTo>
                  <a:pt x="411" y="291"/>
                </a:moveTo>
                <a:cubicBezTo>
                  <a:pt x="412" y="292"/>
                  <a:pt x="412" y="291"/>
                  <a:pt x="413" y="292"/>
                </a:cubicBezTo>
                <a:cubicBezTo>
                  <a:pt x="412" y="293"/>
                  <a:pt x="412" y="293"/>
                  <a:pt x="410" y="293"/>
                </a:cubicBezTo>
                <a:cubicBezTo>
                  <a:pt x="410" y="292"/>
                  <a:pt x="411" y="292"/>
                  <a:pt x="411" y="291"/>
                </a:cubicBezTo>
                <a:close/>
                <a:moveTo>
                  <a:pt x="410" y="292"/>
                </a:moveTo>
                <a:cubicBezTo>
                  <a:pt x="409" y="293"/>
                  <a:pt x="410" y="291"/>
                  <a:pt x="409" y="291"/>
                </a:cubicBezTo>
                <a:cubicBezTo>
                  <a:pt x="410" y="290"/>
                  <a:pt x="411" y="292"/>
                  <a:pt x="410" y="292"/>
                </a:cubicBezTo>
                <a:close/>
                <a:moveTo>
                  <a:pt x="408" y="288"/>
                </a:moveTo>
                <a:cubicBezTo>
                  <a:pt x="408" y="288"/>
                  <a:pt x="408" y="288"/>
                  <a:pt x="409" y="288"/>
                </a:cubicBezTo>
                <a:cubicBezTo>
                  <a:pt x="409" y="289"/>
                  <a:pt x="409" y="289"/>
                  <a:pt x="409" y="289"/>
                </a:cubicBezTo>
                <a:cubicBezTo>
                  <a:pt x="408" y="289"/>
                  <a:pt x="408" y="289"/>
                  <a:pt x="408" y="289"/>
                </a:cubicBezTo>
                <a:cubicBezTo>
                  <a:pt x="408" y="289"/>
                  <a:pt x="409" y="288"/>
                  <a:pt x="407" y="288"/>
                </a:cubicBezTo>
                <a:cubicBezTo>
                  <a:pt x="407" y="288"/>
                  <a:pt x="408" y="288"/>
                  <a:pt x="408" y="288"/>
                </a:cubicBezTo>
                <a:close/>
                <a:moveTo>
                  <a:pt x="407" y="332"/>
                </a:moveTo>
                <a:cubicBezTo>
                  <a:pt x="406" y="331"/>
                  <a:pt x="407" y="333"/>
                  <a:pt x="405" y="334"/>
                </a:cubicBezTo>
                <a:cubicBezTo>
                  <a:pt x="405" y="334"/>
                  <a:pt x="405" y="334"/>
                  <a:pt x="405" y="334"/>
                </a:cubicBezTo>
                <a:cubicBezTo>
                  <a:pt x="406" y="334"/>
                  <a:pt x="406" y="333"/>
                  <a:pt x="407" y="334"/>
                </a:cubicBezTo>
                <a:cubicBezTo>
                  <a:pt x="406" y="333"/>
                  <a:pt x="407" y="332"/>
                  <a:pt x="408" y="331"/>
                </a:cubicBezTo>
                <a:cubicBezTo>
                  <a:pt x="409" y="332"/>
                  <a:pt x="408" y="335"/>
                  <a:pt x="408" y="335"/>
                </a:cubicBezTo>
                <a:cubicBezTo>
                  <a:pt x="408" y="335"/>
                  <a:pt x="408" y="335"/>
                  <a:pt x="407" y="335"/>
                </a:cubicBezTo>
                <a:cubicBezTo>
                  <a:pt x="407" y="335"/>
                  <a:pt x="407" y="335"/>
                  <a:pt x="407" y="336"/>
                </a:cubicBezTo>
                <a:cubicBezTo>
                  <a:pt x="408" y="336"/>
                  <a:pt x="408" y="336"/>
                  <a:pt x="408" y="335"/>
                </a:cubicBezTo>
                <a:cubicBezTo>
                  <a:pt x="408" y="335"/>
                  <a:pt x="409" y="337"/>
                  <a:pt x="407" y="337"/>
                </a:cubicBezTo>
                <a:cubicBezTo>
                  <a:pt x="407" y="336"/>
                  <a:pt x="407" y="336"/>
                  <a:pt x="407" y="336"/>
                </a:cubicBezTo>
                <a:cubicBezTo>
                  <a:pt x="407" y="336"/>
                  <a:pt x="406" y="336"/>
                  <a:pt x="406" y="336"/>
                </a:cubicBezTo>
                <a:cubicBezTo>
                  <a:pt x="406" y="337"/>
                  <a:pt x="406" y="337"/>
                  <a:pt x="406" y="337"/>
                </a:cubicBezTo>
                <a:cubicBezTo>
                  <a:pt x="407" y="336"/>
                  <a:pt x="407" y="337"/>
                  <a:pt x="406" y="338"/>
                </a:cubicBezTo>
                <a:cubicBezTo>
                  <a:pt x="404" y="338"/>
                  <a:pt x="405" y="337"/>
                  <a:pt x="403" y="337"/>
                </a:cubicBezTo>
                <a:cubicBezTo>
                  <a:pt x="403" y="337"/>
                  <a:pt x="403" y="338"/>
                  <a:pt x="403" y="338"/>
                </a:cubicBezTo>
                <a:cubicBezTo>
                  <a:pt x="402" y="339"/>
                  <a:pt x="401" y="338"/>
                  <a:pt x="400" y="340"/>
                </a:cubicBezTo>
                <a:cubicBezTo>
                  <a:pt x="400" y="340"/>
                  <a:pt x="400" y="339"/>
                  <a:pt x="399" y="339"/>
                </a:cubicBezTo>
                <a:cubicBezTo>
                  <a:pt x="399" y="339"/>
                  <a:pt x="400" y="338"/>
                  <a:pt x="400" y="338"/>
                </a:cubicBezTo>
                <a:cubicBezTo>
                  <a:pt x="400" y="338"/>
                  <a:pt x="400" y="338"/>
                  <a:pt x="400" y="338"/>
                </a:cubicBezTo>
                <a:cubicBezTo>
                  <a:pt x="399" y="338"/>
                  <a:pt x="400" y="337"/>
                  <a:pt x="399" y="337"/>
                </a:cubicBezTo>
                <a:cubicBezTo>
                  <a:pt x="399" y="336"/>
                  <a:pt x="400" y="336"/>
                  <a:pt x="400" y="337"/>
                </a:cubicBezTo>
                <a:cubicBezTo>
                  <a:pt x="401" y="337"/>
                  <a:pt x="400" y="336"/>
                  <a:pt x="401" y="336"/>
                </a:cubicBezTo>
                <a:cubicBezTo>
                  <a:pt x="401" y="336"/>
                  <a:pt x="400" y="335"/>
                  <a:pt x="400" y="335"/>
                </a:cubicBezTo>
                <a:cubicBezTo>
                  <a:pt x="401" y="334"/>
                  <a:pt x="402" y="336"/>
                  <a:pt x="402" y="336"/>
                </a:cubicBezTo>
                <a:cubicBezTo>
                  <a:pt x="403" y="336"/>
                  <a:pt x="403" y="335"/>
                  <a:pt x="404" y="336"/>
                </a:cubicBezTo>
                <a:cubicBezTo>
                  <a:pt x="405" y="334"/>
                  <a:pt x="403" y="332"/>
                  <a:pt x="401" y="334"/>
                </a:cubicBezTo>
                <a:cubicBezTo>
                  <a:pt x="403" y="333"/>
                  <a:pt x="403" y="332"/>
                  <a:pt x="404" y="331"/>
                </a:cubicBezTo>
                <a:cubicBezTo>
                  <a:pt x="404" y="332"/>
                  <a:pt x="403" y="333"/>
                  <a:pt x="403" y="333"/>
                </a:cubicBezTo>
                <a:cubicBezTo>
                  <a:pt x="404" y="334"/>
                  <a:pt x="404" y="332"/>
                  <a:pt x="404" y="332"/>
                </a:cubicBezTo>
                <a:cubicBezTo>
                  <a:pt x="405" y="332"/>
                  <a:pt x="405" y="332"/>
                  <a:pt x="405" y="333"/>
                </a:cubicBezTo>
                <a:cubicBezTo>
                  <a:pt x="406" y="332"/>
                  <a:pt x="406" y="332"/>
                  <a:pt x="406" y="331"/>
                </a:cubicBezTo>
                <a:cubicBezTo>
                  <a:pt x="406" y="331"/>
                  <a:pt x="406" y="331"/>
                  <a:pt x="407" y="331"/>
                </a:cubicBezTo>
                <a:cubicBezTo>
                  <a:pt x="407" y="331"/>
                  <a:pt x="406" y="331"/>
                  <a:pt x="406" y="330"/>
                </a:cubicBezTo>
                <a:cubicBezTo>
                  <a:pt x="407" y="330"/>
                  <a:pt x="407" y="331"/>
                  <a:pt x="407" y="332"/>
                </a:cubicBezTo>
                <a:close/>
                <a:moveTo>
                  <a:pt x="404" y="356"/>
                </a:moveTo>
                <a:cubicBezTo>
                  <a:pt x="404" y="356"/>
                  <a:pt x="404" y="356"/>
                  <a:pt x="404" y="356"/>
                </a:cubicBezTo>
                <a:cubicBezTo>
                  <a:pt x="403" y="356"/>
                  <a:pt x="404" y="355"/>
                  <a:pt x="404" y="354"/>
                </a:cubicBezTo>
                <a:cubicBezTo>
                  <a:pt x="404" y="354"/>
                  <a:pt x="404" y="356"/>
                  <a:pt x="403" y="355"/>
                </a:cubicBezTo>
                <a:cubicBezTo>
                  <a:pt x="403" y="356"/>
                  <a:pt x="404" y="355"/>
                  <a:pt x="404" y="356"/>
                </a:cubicBezTo>
                <a:close/>
                <a:moveTo>
                  <a:pt x="403" y="353"/>
                </a:moveTo>
                <a:cubicBezTo>
                  <a:pt x="403" y="352"/>
                  <a:pt x="403" y="350"/>
                  <a:pt x="404" y="350"/>
                </a:cubicBezTo>
                <a:cubicBezTo>
                  <a:pt x="404" y="350"/>
                  <a:pt x="403" y="350"/>
                  <a:pt x="403" y="350"/>
                </a:cubicBezTo>
                <a:cubicBezTo>
                  <a:pt x="402" y="350"/>
                  <a:pt x="403" y="349"/>
                  <a:pt x="403" y="349"/>
                </a:cubicBezTo>
                <a:cubicBezTo>
                  <a:pt x="403" y="349"/>
                  <a:pt x="402" y="349"/>
                  <a:pt x="402" y="349"/>
                </a:cubicBezTo>
                <a:cubicBezTo>
                  <a:pt x="401" y="349"/>
                  <a:pt x="402" y="346"/>
                  <a:pt x="401" y="347"/>
                </a:cubicBezTo>
                <a:cubicBezTo>
                  <a:pt x="400" y="346"/>
                  <a:pt x="402" y="346"/>
                  <a:pt x="403" y="346"/>
                </a:cubicBezTo>
                <a:cubicBezTo>
                  <a:pt x="402" y="349"/>
                  <a:pt x="404" y="348"/>
                  <a:pt x="404" y="350"/>
                </a:cubicBezTo>
                <a:cubicBezTo>
                  <a:pt x="404" y="351"/>
                  <a:pt x="403" y="351"/>
                  <a:pt x="405" y="352"/>
                </a:cubicBezTo>
                <a:cubicBezTo>
                  <a:pt x="405" y="352"/>
                  <a:pt x="403" y="351"/>
                  <a:pt x="403" y="352"/>
                </a:cubicBezTo>
                <a:cubicBezTo>
                  <a:pt x="404" y="353"/>
                  <a:pt x="404" y="352"/>
                  <a:pt x="405" y="352"/>
                </a:cubicBezTo>
                <a:cubicBezTo>
                  <a:pt x="405" y="353"/>
                  <a:pt x="404" y="353"/>
                  <a:pt x="403" y="353"/>
                </a:cubicBezTo>
                <a:close/>
                <a:moveTo>
                  <a:pt x="404" y="359"/>
                </a:moveTo>
                <a:cubicBezTo>
                  <a:pt x="405" y="360"/>
                  <a:pt x="404" y="362"/>
                  <a:pt x="403" y="362"/>
                </a:cubicBezTo>
                <a:cubicBezTo>
                  <a:pt x="402" y="361"/>
                  <a:pt x="405" y="361"/>
                  <a:pt x="404" y="359"/>
                </a:cubicBezTo>
                <a:close/>
                <a:moveTo>
                  <a:pt x="398" y="364"/>
                </a:moveTo>
                <a:cubicBezTo>
                  <a:pt x="397" y="363"/>
                  <a:pt x="397" y="359"/>
                  <a:pt x="395" y="360"/>
                </a:cubicBezTo>
                <a:cubicBezTo>
                  <a:pt x="394" y="359"/>
                  <a:pt x="396" y="359"/>
                  <a:pt x="395" y="357"/>
                </a:cubicBezTo>
                <a:cubicBezTo>
                  <a:pt x="396" y="357"/>
                  <a:pt x="396" y="357"/>
                  <a:pt x="397" y="357"/>
                </a:cubicBezTo>
                <a:cubicBezTo>
                  <a:pt x="396" y="359"/>
                  <a:pt x="398" y="358"/>
                  <a:pt x="398" y="359"/>
                </a:cubicBezTo>
                <a:cubicBezTo>
                  <a:pt x="398" y="360"/>
                  <a:pt x="398" y="360"/>
                  <a:pt x="398" y="360"/>
                </a:cubicBezTo>
                <a:cubicBezTo>
                  <a:pt x="398" y="361"/>
                  <a:pt x="398" y="362"/>
                  <a:pt x="398" y="363"/>
                </a:cubicBezTo>
                <a:cubicBezTo>
                  <a:pt x="399" y="364"/>
                  <a:pt x="397" y="363"/>
                  <a:pt x="398" y="364"/>
                </a:cubicBezTo>
                <a:close/>
                <a:moveTo>
                  <a:pt x="396" y="353"/>
                </a:moveTo>
                <a:cubicBezTo>
                  <a:pt x="397" y="352"/>
                  <a:pt x="396" y="354"/>
                  <a:pt x="396" y="354"/>
                </a:cubicBezTo>
                <a:cubicBezTo>
                  <a:pt x="395" y="354"/>
                  <a:pt x="396" y="353"/>
                  <a:pt x="396" y="353"/>
                </a:cubicBezTo>
                <a:close/>
                <a:moveTo>
                  <a:pt x="397" y="356"/>
                </a:moveTo>
                <a:cubicBezTo>
                  <a:pt x="396" y="356"/>
                  <a:pt x="396" y="357"/>
                  <a:pt x="395" y="357"/>
                </a:cubicBezTo>
                <a:cubicBezTo>
                  <a:pt x="395" y="355"/>
                  <a:pt x="397" y="355"/>
                  <a:pt x="397" y="356"/>
                </a:cubicBezTo>
                <a:close/>
                <a:moveTo>
                  <a:pt x="397" y="352"/>
                </a:moveTo>
                <a:cubicBezTo>
                  <a:pt x="398" y="351"/>
                  <a:pt x="398" y="352"/>
                  <a:pt x="399" y="353"/>
                </a:cubicBezTo>
                <a:cubicBezTo>
                  <a:pt x="398" y="353"/>
                  <a:pt x="398" y="353"/>
                  <a:pt x="397" y="352"/>
                </a:cubicBezTo>
                <a:close/>
                <a:moveTo>
                  <a:pt x="395" y="329"/>
                </a:moveTo>
                <a:cubicBezTo>
                  <a:pt x="397" y="329"/>
                  <a:pt x="397" y="329"/>
                  <a:pt x="397" y="329"/>
                </a:cubicBezTo>
                <a:cubicBezTo>
                  <a:pt x="397" y="330"/>
                  <a:pt x="395" y="330"/>
                  <a:pt x="395" y="329"/>
                </a:cubicBezTo>
                <a:close/>
                <a:moveTo>
                  <a:pt x="396" y="340"/>
                </a:moveTo>
                <a:cubicBezTo>
                  <a:pt x="396" y="340"/>
                  <a:pt x="396" y="340"/>
                  <a:pt x="396" y="340"/>
                </a:cubicBezTo>
                <a:cubicBezTo>
                  <a:pt x="396" y="340"/>
                  <a:pt x="396" y="340"/>
                  <a:pt x="395" y="340"/>
                </a:cubicBezTo>
                <a:cubicBezTo>
                  <a:pt x="395" y="340"/>
                  <a:pt x="396" y="339"/>
                  <a:pt x="396" y="340"/>
                </a:cubicBezTo>
                <a:close/>
                <a:moveTo>
                  <a:pt x="396" y="328"/>
                </a:moveTo>
                <a:cubicBezTo>
                  <a:pt x="396" y="328"/>
                  <a:pt x="395" y="328"/>
                  <a:pt x="395" y="328"/>
                </a:cubicBezTo>
                <a:cubicBezTo>
                  <a:pt x="394" y="328"/>
                  <a:pt x="395" y="327"/>
                  <a:pt x="393" y="326"/>
                </a:cubicBezTo>
                <a:cubicBezTo>
                  <a:pt x="393" y="326"/>
                  <a:pt x="393" y="325"/>
                  <a:pt x="394" y="325"/>
                </a:cubicBezTo>
                <a:cubicBezTo>
                  <a:pt x="393" y="324"/>
                  <a:pt x="392" y="323"/>
                  <a:pt x="391" y="322"/>
                </a:cubicBezTo>
                <a:cubicBezTo>
                  <a:pt x="392" y="322"/>
                  <a:pt x="392" y="321"/>
                  <a:pt x="393" y="322"/>
                </a:cubicBezTo>
                <a:cubicBezTo>
                  <a:pt x="393" y="321"/>
                  <a:pt x="393" y="321"/>
                  <a:pt x="393" y="321"/>
                </a:cubicBezTo>
                <a:cubicBezTo>
                  <a:pt x="393" y="321"/>
                  <a:pt x="393" y="320"/>
                  <a:pt x="392" y="320"/>
                </a:cubicBezTo>
                <a:cubicBezTo>
                  <a:pt x="392" y="321"/>
                  <a:pt x="391" y="320"/>
                  <a:pt x="392" y="322"/>
                </a:cubicBezTo>
                <a:cubicBezTo>
                  <a:pt x="391" y="322"/>
                  <a:pt x="391" y="322"/>
                  <a:pt x="391" y="322"/>
                </a:cubicBezTo>
                <a:cubicBezTo>
                  <a:pt x="392" y="320"/>
                  <a:pt x="392" y="319"/>
                  <a:pt x="392" y="318"/>
                </a:cubicBezTo>
                <a:cubicBezTo>
                  <a:pt x="391" y="318"/>
                  <a:pt x="392" y="319"/>
                  <a:pt x="392" y="319"/>
                </a:cubicBezTo>
                <a:cubicBezTo>
                  <a:pt x="390" y="318"/>
                  <a:pt x="393" y="317"/>
                  <a:pt x="392" y="316"/>
                </a:cubicBezTo>
                <a:cubicBezTo>
                  <a:pt x="395" y="317"/>
                  <a:pt x="393" y="318"/>
                  <a:pt x="395" y="319"/>
                </a:cubicBezTo>
                <a:cubicBezTo>
                  <a:pt x="395" y="320"/>
                  <a:pt x="394" y="320"/>
                  <a:pt x="393" y="320"/>
                </a:cubicBezTo>
                <a:cubicBezTo>
                  <a:pt x="393" y="320"/>
                  <a:pt x="394" y="320"/>
                  <a:pt x="393" y="320"/>
                </a:cubicBezTo>
                <a:cubicBezTo>
                  <a:pt x="394" y="320"/>
                  <a:pt x="394" y="320"/>
                  <a:pt x="395" y="320"/>
                </a:cubicBezTo>
                <a:cubicBezTo>
                  <a:pt x="394" y="321"/>
                  <a:pt x="395" y="322"/>
                  <a:pt x="395" y="322"/>
                </a:cubicBezTo>
                <a:cubicBezTo>
                  <a:pt x="396" y="322"/>
                  <a:pt x="395" y="322"/>
                  <a:pt x="395" y="323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3"/>
                  <a:pt x="396" y="323"/>
                  <a:pt x="397" y="322"/>
                </a:cubicBezTo>
                <a:cubicBezTo>
                  <a:pt x="398" y="322"/>
                  <a:pt x="398" y="323"/>
                  <a:pt x="399" y="323"/>
                </a:cubicBezTo>
                <a:cubicBezTo>
                  <a:pt x="400" y="324"/>
                  <a:pt x="399" y="323"/>
                  <a:pt x="400" y="323"/>
                </a:cubicBezTo>
                <a:cubicBezTo>
                  <a:pt x="400" y="323"/>
                  <a:pt x="400" y="324"/>
                  <a:pt x="400" y="324"/>
                </a:cubicBezTo>
                <a:cubicBezTo>
                  <a:pt x="399" y="324"/>
                  <a:pt x="399" y="324"/>
                  <a:pt x="399" y="325"/>
                </a:cubicBezTo>
                <a:cubicBezTo>
                  <a:pt x="399" y="325"/>
                  <a:pt x="400" y="325"/>
                  <a:pt x="400" y="326"/>
                </a:cubicBezTo>
                <a:cubicBezTo>
                  <a:pt x="400" y="326"/>
                  <a:pt x="400" y="326"/>
                  <a:pt x="400" y="326"/>
                </a:cubicBezTo>
                <a:cubicBezTo>
                  <a:pt x="401" y="327"/>
                  <a:pt x="398" y="327"/>
                  <a:pt x="400" y="328"/>
                </a:cubicBezTo>
                <a:cubicBezTo>
                  <a:pt x="399" y="329"/>
                  <a:pt x="398" y="328"/>
                  <a:pt x="398" y="329"/>
                </a:cubicBezTo>
                <a:cubicBezTo>
                  <a:pt x="397" y="328"/>
                  <a:pt x="398" y="327"/>
                  <a:pt x="397" y="326"/>
                </a:cubicBezTo>
                <a:cubicBezTo>
                  <a:pt x="397" y="327"/>
                  <a:pt x="396" y="326"/>
                  <a:pt x="396" y="328"/>
                </a:cubicBezTo>
                <a:close/>
                <a:moveTo>
                  <a:pt x="390" y="330"/>
                </a:moveTo>
                <a:cubicBezTo>
                  <a:pt x="390" y="330"/>
                  <a:pt x="389" y="329"/>
                  <a:pt x="389" y="329"/>
                </a:cubicBezTo>
                <a:cubicBezTo>
                  <a:pt x="389" y="329"/>
                  <a:pt x="389" y="329"/>
                  <a:pt x="390" y="329"/>
                </a:cubicBezTo>
                <a:cubicBezTo>
                  <a:pt x="389" y="328"/>
                  <a:pt x="389" y="327"/>
                  <a:pt x="388" y="327"/>
                </a:cubicBezTo>
                <a:cubicBezTo>
                  <a:pt x="388" y="327"/>
                  <a:pt x="389" y="327"/>
                  <a:pt x="389" y="326"/>
                </a:cubicBezTo>
                <a:cubicBezTo>
                  <a:pt x="389" y="328"/>
                  <a:pt x="390" y="327"/>
                  <a:pt x="391" y="328"/>
                </a:cubicBezTo>
                <a:cubicBezTo>
                  <a:pt x="391" y="328"/>
                  <a:pt x="390" y="329"/>
                  <a:pt x="391" y="329"/>
                </a:cubicBezTo>
                <a:cubicBezTo>
                  <a:pt x="390" y="329"/>
                  <a:pt x="390" y="328"/>
                  <a:pt x="390" y="330"/>
                </a:cubicBezTo>
                <a:close/>
                <a:moveTo>
                  <a:pt x="387" y="326"/>
                </a:moveTo>
                <a:cubicBezTo>
                  <a:pt x="386" y="325"/>
                  <a:pt x="387" y="325"/>
                  <a:pt x="387" y="324"/>
                </a:cubicBezTo>
                <a:cubicBezTo>
                  <a:pt x="388" y="324"/>
                  <a:pt x="388" y="324"/>
                  <a:pt x="389" y="324"/>
                </a:cubicBezTo>
                <a:cubicBezTo>
                  <a:pt x="388" y="325"/>
                  <a:pt x="387" y="324"/>
                  <a:pt x="387" y="326"/>
                </a:cubicBezTo>
                <a:close/>
                <a:moveTo>
                  <a:pt x="386" y="314"/>
                </a:moveTo>
                <a:cubicBezTo>
                  <a:pt x="385" y="314"/>
                  <a:pt x="386" y="314"/>
                  <a:pt x="386" y="313"/>
                </a:cubicBezTo>
                <a:cubicBezTo>
                  <a:pt x="386" y="313"/>
                  <a:pt x="386" y="313"/>
                  <a:pt x="385" y="313"/>
                </a:cubicBezTo>
                <a:cubicBezTo>
                  <a:pt x="386" y="312"/>
                  <a:pt x="388" y="314"/>
                  <a:pt x="387" y="315"/>
                </a:cubicBezTo>
                <a:cubicBezTo>
                  <a:pt x="387" y="315"/>
                  <a:pt x="385" y="314"/>
                  <a:pt x="387" y="314"/>
                </a:cubicBezTo>
                <a:cubicBezTo>
                  <a:pt x="387" y="313"/>
                  <a:pt x="386" y="313"/>
                  <a:pt x="386" y="314"/>
                </a:cubicBezTo>
                <a:close/>
                <a:moveTo>
                  <a:pt x="391" y="299"/>
                </a:moveTo>
                <a:cubicBezTo>
                  <a:pt x="392" y="299"/>
                  <a:pt x="393" y="300"/>
                  <a:pt x="393" y="300"/>
                </a:cubicBezTo>
                <a:cubicBezTo>
                  <a:pt x="393" y="301"/>
                  <a:pt x="392" y="301"/>
                  <a:pt x="392" y="300"/>
                </a:cubicBezTo>
                <a:cubicBezTo>
                  <a:pt x="393" y="299"/>
                  <a:pt x="391" y="300"/>
                  <a:pt x="391" y="299"/>
                </a:cubicBezTo>
                <a:close/>
                <a:moveTo>
                  <a:pt x="393" y="283"/>
                </a:moveTo>
                <a:cubicBezTo>
                  <a:pt x="393" y="282"/>
                  <a:pt x="394" y="283"/>
                  <a:pt x="394" y="283"/>
                </a:cubicBezTo>
                <a:cubicBezTo>
                  <a:pt x="394" y="282"/>
                  <a:pt x="394" y="281"/>
                  <a:pt x="395" y="282"/>
                </a:cubicBezTo>
                <a:cubicBezTo>
                  <a:pt x="395" y="282"/>
                  <a:pt x="394" y="282"/>
                  <a:pt x="394" y="282"/>
                </a:cubicBezTo>
                <a:cubicBezTo>
                  <a:pt x="394" y="283"/>
                  <a:pt x="395" y="283"/>
                  <a:pt x="395" y="284"/>
                </a:cubicBezTo>
                <a:cubicBezTo>
                  <a:pt x="395" y="284"/>
                  <a:pt x="394" y="283"/>
                  <a:pt x="394" y="283"/>
                </a:cubicBezTo>
                <a:cubicBezTo>
                  <a:pt x="393" y="282"/>
                  <a:pt x="394" y="284"/>
                  <a:pt x="393" y="283"/>
                </a:cubicBezTo>
                <a:cubicBezTo>
                  <a:pt x="393" y="283"/>
                  <a:pt x="394" y="283"/>
                  <a:pt x="393" y="283"/>
                </a:cubicBezTo>
                <a:close/>
                <a:moveTo>
                  <a:pt x="397" y="257"/>
                </a:moveTo>
                <a:cubicBezTo>
                  <a:pt x="396" y="258"/>
                  <a:pt x="397" y="255"/>
                  <a:pt x="397" y="254"/>
                </a:cubicBezTo>
                <a:cubicBezTo>
                  <a:pt x="398" y="255"/>
                  <a:pt x="397" y="256"/>
                  <a:pt x="397" y="257"/>
                </a:cubicBezTo>
                <a:close/>
                <a:moveTo>
                  <a:pt x="397" y="277"/>
                </a:moveTo>
                <a:cubicBezTo>
                  <a:pt x="397" y="278"/>
                  <a:pt x="396" y="277"/>
                  <a:pt x="396" y="277"/>
                </a:cubicBezTo>
                <a:cubicBezTo>
                  <a:pt x="396" y="276"/>
                  <a:pt x="397" y="277"/>
                  <a:pt x="397" y="277"/>
                </a:cubicBezTo>
                <a:close/>
                <a:moveTo>
                  <a:pt x="397" y="252"/>
                </a:moveTo>
                <a:cubicBezTo>
                  <a:pt x="395" y="252"/>
                  <a:pt x="396" y="250"/>
                  <a:pt x="397" y="251"/>
                </a:cubicBezTo>
                <a:cubicBezTo>
                  <a:pt x="397" y="251"/>
                  <a:pt x="397" y="251"/>
                  <a:pt x="397" y="252"/>
                </a:cubicBezTo>
                <a:close/>
                <a:moveTo>
                  <a:pt x="396" y="292"/>
                </a:moveTo>
                <a:cubicBezTo>
                  <a:pt x="396" y="294"/>
                  <a:pt x="397" y="293"/>
                  <a:pt x="397" y="295"/>
                </a:cubicBezTo>
                <a:cubicBezTo>
                  <a:pt x="396" y="294"/>
                  <a:pt x="396" y="293"/>
                  <a:pt x="395" y="292"/>
                </a:cubicBezTo>
                <a:lnTo>
                  <a:pt x="396" y="292"/>
                </a:lnTo>
                <a:close/>
                <a:moveTo>
                  <a:pt x="397" y="284"/>
                </a:moveTo>
                <a:cubicBezTo>
                  <a:pt x="397" y="285"/>
                  <a:pt x="397" y="285"/>
                  <a:pt x="397" y="285"/>
                </a:cubicBezTo>
                <a:cubicBezTo>
                  <a:pt x="396" y="285"/>
                  <a:pt x="396" y="285"/>
                  <a:pt x="396" y="285"/>
                </a:cubicBezTo>
                <a:cubicBezTo>
                  <a:pt x="397" y="285"/>
                  <a:pt x="396" y="284"/>
                  <a:pt x="397" y="284"/>
                </a:cubicBezTo>
                <a:close/>
                <a:moveTo>
                  <a:pt x="397" y="282"/>
                </a:moveTo>
                <a:cubicBezTo>
                  <a:pt x="398" y="282"/>
                  <a:pt x="398" y="283"/>
                  <a:pt x="397" y="284"/>
                </a:cubicBezTo>
                <a:cubicBezTo>
                  <a:pt x="397" y="284"/>
                  <a:pt x="397" y="283"/>
                  <a:pt x="397" y="283"/>
                </a:cubicBezTo>
                <a:cubicBezTo>
                  <a:pt x="397" y="283"/>
                  <a:pt x="397" y="283"/>
                  <a:pt x="397" y="282"/>
                </a:cubicBezTo>
                <a:close/>
                <a:moveTo>
                  <a:pt x="398" y="291"/>
                </a:moveTo>
                <a:cubicBezTo>
                  <a:pt x="399" y="291"/>
                  <a:pt x="398" y="291"/>
                  <a:pt x="398" y="291"/>
                </a:cubicBezTo>
                <a:cubicBezTo>
                  <a:pt x="399" y="291"/>
                  <a:pt x="399" y="291"/>
                  <a:pt x="399" y="291"/>
                </a:cubicBezTo>
                <a:cubicBezTo>
                  <a:pt x="399" y="291"/>
                  <a:pt x="398" y="291"/>
                  <a:pt x="398" y="292"/>
                </a:cubicBezTo>
                <a:cubicBezTo>
                  <a:pt x="398" y="291"/>
                  <a:pt x="398" y="291"/>
                  <a:pt x="397" y="290"/>
                </a:cubicBezTo>
                <a:cubicBezTo>
                  <a:pt x="397" y="290"/>
                  <a:pt x="398" y="290"/>
                  <a:pt x="398" y="290"/>
                </a:cubicBezTo>
                <a:cubicBezTo>
                  <a:pt x="398" y="290"/>
                  <a:pt x="397" y="291"/>
                  <a:pt x="398" y="291"/>
                </a:cubicBezTo>
                <a:close/>
                <a:moveTo>
                  <a:pt x="401" y="314"/>
                </a:moveTo>
                <a:cubicBezTo>
                  <a:pt x="401" y="315"/>
                  <a:pt x="400" y="315"/>
                  <a:pt x="400" y="315"/>
                </a:cubicBezTo>
                <a:cubicBezTo>
                  <a:pt x="400" y="315"/>
                  <a:pt x="400" y="315"/>
                  <a:pt x="400" y="315"/>
                </a:cubicBezTo>
                <a:cubicBezTo>
                  <a:pt x="400" y="314"/>
                  <a:pt x="400" y="314"/>
                  <a:pt x="401" y="314"/>
                </a:cubicBezTo>
                <a:close/>
                <a:moveTo>
                  <a:pt x="400" y="309"/>
                </a:moveTo>
                <a:cubicBezTo>
                  <a:pt x="400" y="308"/>
                  <a:pt x="401" y="308"/>
                  <a:pt x="401" y="308"/>
                </a:cubicBezTo>
                <a:cubicBezTo>
                  <a:pt x="401" y="309"/>
                  <a:pt x="401" y="309"/>
                  <a:pt x="401" y="309"/>
                </a:cubicBezTo>
                <a:lnTo>
                  <a:pt x="400" y="309"/>
                </a:lnTo>
                <a:close/>
                <a:moveTo>
                  <a:pt x="400" y="317"/>
                </a:moveTo>
                <a:cubicBezTo>
                  <a:pt x="400" y="318"/>
                  <a:pt x="401" y="318"/>
                  <a:pt x="400" y="318"/>
                </a:cubicBezTo>
                <a:cubicBezTo>
                  <a:pt x="399" y="319"/>
                  <a:pt x="399" y="318"/>
                  <a:pt x="398" y="318"/>
                </a:cubicBezTo>
                <a:cubicBezTo>
                  <a:pt x="398" y="318"/>
                  <a:pt x="398" y="318"/>
                  <a:pt x="398" y="318"/>
                </a:cubicBezTo>
                <a:cubicBezTo>
                  <a:pt x="398" y="318"/>
                  <a:pt x="398" y="318"/>
                  <a:pt x="398" y="318"/>
                </a:cubicBezTo>
                <a:cubicBezTo>
                  <a:pt x="398" y="317"/>
                  <a:pt x="398" y="317"/>
                  <a:pt x="397" y="317"/>
                </a:cubicBezTo>
                <a:cubicBezTo>
                  <a:pt x="398" y="317"/>
                  <a:pt x="398" y="317"/>
                  <a:pt x="398" y="318"/>
                </a:cubicBezTo>
                <a:cubicBezTo>
                  <a:pt x="398" y="318"/>
                  <a:pt x="398" y="318"/>
                  <a:pt x="398" y="318"/>
                </a:cubicBezTo>
                <a:cubicBezTo>
                  <a:pt x="399" y="318"/>
                  <a:pt x="399" y="317"/>
                  <a:pt x="400" y="317"/>
                </a:cubicBezTo>
                <a:close/>
                <a:moveTo>
                  <a:pt x="399" y="323"/>
                </a:moveTo>
                <a:cubicBezTo>
                  <a:pt x="398" y="323"/>
                  <a:pt x="399" y="321"/>
                  <a:pt x="400" y="322"/>
                </a:cubicBezTo>
                <a:cubicBezTo>
                  <a:pt x="400" y="322"/>
                  <a:pt x="398" y="322"/>
                  <a:pt x="399" y="323"/>
                </a:cubicBezTo>
                <a:close/>
                <a:moveTo>
                  <a:pt x="396" y="300"/>
                </a:moveTo>
                <a:cubicBezTo>
                  <a:pt x="396" y="300"/>
                  <a:pt x="396" y="299"/>
                  <a:pt x="396" y="299"/>
                </a:cubicBezTo>
                <a:cubicBezTo>
                  <a:pt x="397" y="298"/>
                  <a:pt x="396" y="300"/>
                  <a:pt x="397" y="300"/>
                </a:cubicBezTo>
                <a:cubicBezTo>
                  <a:pt x="397" y="300"/>
                  <a:pt x="397" y="300"/>
                  <a:pt x="396" y="300"/>
                </a:cubicBezTo>
                <a:close/>
                <a:moveTo>
                  <a:pt x="396" y="319"/>
                </a:moveTo>
                <a:cubicBezTo>
                  <a:pt x="396" y="318"/>
                  <a:pt x="396" y="318"/>
                  <a:pt x="396" y="318"/>
                </a:cubicBezTo>
                <a:cubicBezTo>
                  <a:pt x="397" y="318"/>
                  <a:pt x="396" y="320"/>
                  <a:pt x="396" y="319"/>
                </a:cubicBezTo>
                <a:close/>
                <a:moveTo>
                  <a:pt x="397" y="305"/>
                </a:moveTo>
                <a:cubicBezTo>
                  <a:pt x="397" y="305"/>
                  <a:pt x="397" y="306"/>
                  <a:pt x="398" y="306"/>
                </a:cubicBezTo>
                <a:cubicBezTo>
                  <a:pt x="398" y="306"/>
                  <a:pt x="397" y="306"/>
                  <a:pt x="397" y="306"/>
                </a:cubicBezTo>
                <a:lnTo>
                  <a:pt x="397" y="305"/>
                </a:lnTo>
                <a:close/>
                <a:moveTo>
                  <a:pt x="395" y="280"/>
                </a:moveTo>
                <a:cubicBezTo>
                  <a:pt x="395" y="280"/>
                  <a:pt x="396" y="279"/>
                  <a:pt x="395" y="279"/>
                </a:cubicBezTo>
                <a:cubicBezTo>
                  <a:pt x="395" y="278"/>
                  <a:pt x="396" y="280"/>
                  <a:pt x="395" y="280"/>
                </a:cubicBezTo>
                <a:close/>
                <a:moveTo>
                  <a:pt x="395" y="256"/>
                </a:moveTo>
                <a:cubicBezTo>
                  <a:pt x="395" y="255"/>
                  <a:pt x="395" y="255"/>
                  <a:pt x="395" y="255"/>
                </a:cubicBezTo>
                <a:cubicBezTo>
                  <a:pt x="395" y="255"/>
                  <a:pt x="395" y="255"/>
                  <a:pt x="396" y="255"/>
                </a:cubicBezTo>
                <a:cubicBezTo>
                  <a:pt x="395" y="255"/>
                  <a:pt x="395" y="256"/>
                  <a:pt x="395" y="256"/>
                </a:cubicBezTo>
                <a:close/>
                <a:moveTo>
                  <a:pt x="394" y="314"/>
                </a:moveTo>
                <a:cubicBezTo>
                  <a:pt x="394" y="314"/>
                  <a:pt x="395" y="315"/>
                  <a:pt x="395" y="315"/>
                </a:cubicBezTo>
                <a:cubicBezTo>
                  <a:pt x="394" y="315"/>
                  <a:pt x="394" y="315"/>
                  <a:pt x="394" y="316"/>
                </a:cubicBezTo>
                <a:cubicBezTo>
                  <a:pt x="393" y="315"/>
                  <a:pt x="394" y="315"/>
                  <a:pt x="394" y="315"/>
                </a:cubicBezTo>
                <a:cubicBezTo>
                  <a:pt x="394" y="315"/>
                  <a:pt x="394" y="314"/>
                  <a:pt x="394" y="314"/>
                </a:cubicBezTo>
                <a:close/>
                <a:moveTo>
                  <a:pt x="395" y="313"/>
                </a:moveTo>
                <a:cubicBezTo>
                  <a:pt x="394" y="313"/>
                  <a:pt x="394" y="314"/>
                  <a:pt x="393" y="314"/>
                </a:cubicBezTo>
                <a:cubicBezTo>
                  <a:pt x="394" y="313"/>
                  <a:pt x="393" y="312"/>
                  <a:pt x="395" y="312"/>
                </a:cubicBezTo>
                <a:cubicBezTo>
                  <a:pt x="394" y="313"/>
                  <a:pt x="395" y="312"/>
                  <a:pt x="395" y="313"/>
                </a:cubicBezTo>
                <a:cubicBezTo>
                  <a:pt x="395" y="313"/>
                  <a:pt x="395" y="313"/>
                  <a:pt x="395" y="313"/>
                </a:cubicBezTo>
                <a:close/>
                <a:moveTo>
                  <a:pt x="394" y="288"/>
                </a:moveTo>
                <a:cubicBezTo>
                  <a:pt x="393" y="288"/>
                  <a:pt x="394" y="286"/>
                  <a:pt x="392" y="286"/>
                </a:cubicBezTo>
                <a:cubicBezTo>
                  <a:pt x="392" y="285"/>
                  <a:pt x="393" y="286"/>
                  <a:pt x="393" y="286"/>
                </a:cubicBezTo>
                <a:cubicBezTo>
                  <a:pt x="394" y="286"/>
                  <a:pt x="394" y="287"/>
                  <a:pt x="394" y="288"/>
                </a:cubicBezTo>
                <a:close/>
                <a:moveTo>
                  <a:pt x="393" y="312"/>
                </a:moveTo>
                <a:cubicBezTo>
                  <a:pt x="393" y="314"/>
                  <a:pt x="392" y="314"/>
                  <a:pt x="391" y="313"/>
                </a:cubicBezTo>
                <a:cubicBezTo>
                  <a:pt x="391" y="312"/>
                  <a:pt x="392" y="312"/>
                  <a:pt x="393" y="312"/>
                </a:cubicBezTo>
                <a:close/>
                <a:moveTo>
                  <a:pt x="389" y="316"/>
                </a:moveTo>
                <a:cubicBezTo>
                  <a:pt x="389" y="315"/>
                  <a:pt x="391" y="316"/>
                  <a:pt x="390" y="315"/>
                </a:cubicBezTo>
                <a:cubicBezTo>
                  <a:pt x="391" y="315"/>
                  <a:pt x="390" y="316"/>
                  <a:pt x="390" y="316"/>
                </a:cubicBezTo>
                <a:cubicBezTo>
                  <a:pt x="390" y="316"/>
                  <a:pt x="389" y="316"/>
                  <a:pt x="389" y="316"/>
                </a:cubicBezTo>
                <a:close/>
                <a:moveTo>
                  <a:pt x="391" y="319"/>
                </a:moveTo>
                <a:cubicBezTo>
                  <a:pt x="392" y="319"/>
                  <a:pt x="391" y="321"/>
                  <a:pt x="390" y="321"/>
                </a:cubicBezTo>
                <a:cubicBezTo>
                  <a:pt x="390" y="320"/>
                  <a:pt x="390" y="320"/>
                  <a:pt x="391" y="319"/>
                </a:cubicBezTo>
                <a:close/>
                <a:moveTo>
                  <a:pt x="390" y="315"/>
                </a:moveTo>
                <a:cubicBezTo>
                  <a:pt x="390" y="315"/>
                  <a:pt x="391" y="315"/>
                  <a:pt x="390" y="314"/>
                </a:cubicBezTo>
                <a:cubicBezTo>
                  <a:pt x="391" y="314"/>
                  <a:pt x="391" y="315"/>
                  <a:pt x="391" y="315"/>
                </a:cubicBezTo>
                <a:cubicBezTo>
                  <a:pt x="391" y="315"/>
                  <a:pt x="391" y="315"/>
                  <a:pt x="390" y="315"/>
                </a:cubicBezTo>
                <a:close/>
                <a:moveTo>
                  <a:pt x="390" y="309"/>
                </a:moveTo>
                <a:cubicBezTo>
                  <a:pt x="391" y="308"/>
                  <a:pt x="391" y="310"/>
                  <a:pt x="391" y="310"/>
                </a:cubicBezTo>
                <a:cubicBezTo>
                  <a:pt x="391" y="311"/>
                  <a:pt x="391" y="309"/>
                  <a:pt x="390" y="309"/>
                </a:cubicBezTo>
                <a:close/>
                <a:moveTo>
                  <a:pt x="391" y="313"/>
                </a:moveTo>
                <a:cubicBezTo>
                  <a:pt x="389" y="313"/>
                  <a:pt x="390" y="311"/>
                  <a:pt x="389" y="311"/>
                </a:cubicBezTo>
                <a:cubicBezTo>
                  <a:pt x="390" y="310"/>
                  <a:pt x="390" y="313"/>
                  <a:pt x="391" y="313"/>
                </a:cubicBezTo>
                <a:close/>
                <a:moveTo>
                  <a:pt x="389" y="313"/>
                </a:moveTo>
                <a:cubicBezTo>
                  <a:pt x="389" y="314"/>
                  <a:pt x="389" y="314"/>
                  <a:pt x="389" y="314"/>
                </a:cubicBezTo>
                <a:cubicBezTo>
                  <a:pt x="388" y="315"/>
                  <a:pt x="389" y="313"/>
                  <a:pt x="389" y="312"/>
                </a:cubicBezTo>
                <a:cubicBezTo>
                  <a:pt x="389" y="312"/>
                  <a:pt x="390" y="314"/>
                  <a:pt x="389" y="313"/>
                </a:cubicBezTo>
                <a:close/>
                <a:moveTo>
                  <a:pt x="389" y="322"/>
                </a:moveTo>
                <a:cubicBezTo>
                  <a:pt x="388" y="321"/>
                  <a:pt x="389" y="321"/>
                  <a:pt x="389" y="321"/>
                </a:cubicBezTo>
                <a:cubicBezTo>
                  <a:pt x="390" y="321"/>
                  <a:pt x="390" y="323"/>
                  <a:pt x="390" y="323"/>
                </a:cubicBezTo>
                <a:cubicBezTo>
                  <a:pt x="390" y="324"/>
                  <a:pt x="390" y="323"/>
                  <a:pt x="390" y="323"/>
                </a:cubicBezTo>
                <a:cubicBezTo>
                  <a:pt x="392" y="324"/>
                  <a:pt x="389" y="325"/>
                  <a:pt x="390" y="325"/>
                </a:cubicBezTo>
                <a:cubicBezTo>
                  <a:pt x="390" y="326"/>
                  <a:pt x="389" y="324"/>
                  <a:pt x="389" y="325"/>
                </a:cubicBezTo>
                <a:cubicBezTo>
                  <a:pt x="389" y="324"/>
                  <a:pt x="389" y="323"/>
                  <a:pt x="389" y="322"/>
                </a:cubicBezTo>
                <a:cubicBezTo>
                  <a:pt x="389" y="322"/>
                  <a:pt x="389" y="322"/>
                  <a:pt x="389" y="321"/>
                </a:cubicBezTo>
                <a:cubicBezTo>
                  <a:pt x="389" y="321"/>
                  <a:pt x="389" y="321"/>
                  <a:pt x="389" y="322"/>
                </a:cubicBezTo>
                <a:close/>
                <a:moveTo>
                  <a:pt x="391" y="341"/>
                </a:moveTo>
                <a:cubicBezTo>
                  <a:pt x="392" y="340"/>
                  <a:pt x="393" y="340"/>
                  <a:pt x="393" y="342"/>
                </a:cubicBezTo>
                <a:cubicBezTo>
                  <a:pt x="392" y="341"/>
                  <a:pt x="391" y="344"/>
                  <a:pt x="390" y="342"/>
                </a:cubicBezTo>
                <a:cubicBezTo>
                  <a:pt x="391" y="342"/>
                  <a:pt x="391" y="342"/>
                  <a:pt x="391" y="342"/>
                </a:cubicBezTo>
                <a:cubicBezTo>
                  <a:pt x="391" y="341"/>
                  <a:pt x="391" y="341"/>
                  <a:pt x="391" y="341"/>
                </a:cubicBezTo>
                <a:close/>
                <a:moveTo>
                  <a:pt x="405" y="330"/>
                </a:moveTo>
                <a:cubicBezTo>
                  <a:pt x="404" y="330"/>
                  <a:pt x="403" y="328"/>
                  <a:pt x="403" y="330"/>
                </a:cubicBezTo>
                <a:cubicBezTo>
                  <a:pt x="403" y="330"/>
                  <a:pt x="403" y="329"/>
                  <a:pt x="404" y="330"/>
                </a:cubicBezTo>
                <a:cubicBezTo>
                  <a:pt x="403" y="330"/>
                  <a:pt x="403" y="330"/>
                  <a:pt x="402" y="330"/>
                </a:cubicBezTo>
                <a:cubicBezTo>
                  <a:pt x="402" y="329"/>
                  <a:pt x="403" y="330"/>
                  <a:pt x="402" y="329"/>
                </a:cubicBezTo>
                <a:cubicBezTo>
                  <a:pt x="403" y="329"/>
                  <a:pt x="403" y="328"/>
                  <a:pt x="405" y="329"/>
                </a:cubicBezTo>
                <a:cubicBezTo>
                  <a:pt x="404" y="329"/>
                  <a:pt x="404" y="329"/>
                  <a:pt x="405" y="330"/>
                </a:cubicBezTo>
                <a:close/>
                <a:moveTo>
                  <a:pt x="403" y="324"/>
                </a:moveTo>
                <a:cubicBezTo>
                  <a:pt x="403" y="324"/>
                  <a:pt x="403" y="324"/>
                  <a:pt x="403" y="323"/>
                </a:cubicBezTo>
                <a:cubicBezTo>
                  <a:pt x="403" y="323"/>
                  <a:pt x="403" y="323"/>
                  <a:pt x="404" y="323"/>
                </a:cubicBezTo>
                <a:cubicBezTo>
                  <a:pt x="404" y="323"/>
                  <a:pt x="404" y="324"/>
                  <a:pt x="403" y="324"/>
                </a:cubicBezTo>
                <a:close/>
                <a:moveTo>
                  <a:pt x="401" y="326"/>
                </a:moveTo>
                <a:cubicBezTo>
                  <a:pt x="401" y="325"/>
                  <a:pt x="402" y="326"/>
                  <a:pt x="403" y="326"/>
                </a:cubicBezTo>
                <a:cubicBezTo>
                  <a:pt x="403" y="327"/>
                  <a:pt x="401" y="326"/>
                  <a:pt x="401" y="326"/>
                </a:cubicBezTo>
                <a:close/>
                <a:moveTo>
                  <a:pt x="402" y="327"/>
                </a:moveTo>
                <a:cubicBezTo>
                  <a:pt x="402" y="328"/>
                  <a:pt x="402" y="328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0" y="329"/>
                  <a:pt x="400" y="327"/>
                  <a:pt x="402" y="327"/>
                </a:cubicBezTo>
                <a:close/>
                <a:moveTo>
                  <a:pt x="400" y="330"/>
                </a:moveTo>
                <a:cubicBezTo>
                  <a:pt x="399" y="331"/>
                  <a:pt x="399" y="330"/>
                  <a:pt x="399" y="329"/>
                </a:cubicBezTo>
                <a:cubicBezTo>
                  <a:pt x="400" y="329"/>
                  <a:pt x="400" y="329"/>
                  <a:pt x="400" y="329"/>
                </a:cubicBezTo>
                <a:cubicBezTo>
                  <a:pt x="399" y="330"/>
                  <a:pt x="400" y="329"/>
                  <a:pt x="400" y="330"/>
                </a:cubicBezTo>
                <a:close/>
                <a:moveTo>
                  <a:pt x="401" y="340"/>
                </a:moveTo>
                <a:cubicBezTo>
                  <a:pt x="401" y="339"/>
                  <a:pt x="402" y="340"/>
                  <a:pt x="402" y="340"/>
                </a:cubicBezTo>
                <a:cubicBezTo>
                  <a:pt x="401" y="341"/>
                  <a:pt x="402" y="341"/>
                  <a:pt x="402" y="342"/>
                </a:cubicBezTo>
                <a:cubicBezTo>
                  <a:pt x="401" y="342"/>
                  <a:pt x="401" y="342"/>
                  <a:pt x="401" y="341"/>
                </a:cubicBezTo>
                <a:cubicBezTo>
                  <a:pt x="400" y="341"/>
                  <a:pt x="401" y="342"/>
                  <a:pt x="401" y="343"/>
                </a:cubicBezTo>
                <a:cubicBezTo>
                  <a:pt x="400" y="343"/>
                  <a:pt x="400" y="341"/>
                  <a:pt x="400" y="343"/>
                </a:cubicBezTo>
                <a:cubicBezTo>
                  <a:pt x="399" y="342"/>
                  <a:pt x="399" y="342"/>
                  <a:pt x="399" y="341"/>
                </a:cubicBezTo>
                <a:cubicBezTo>
                  <a:pt x="400" y="342"/>
                  <a:pt x="400" y="341"/>
                  <a:pt x="401" y="341"/>
                </a:cubicBezTo>
                <a:cubicBezTo>
                  <a:pt x="400" y="340"/>
                  <a:pt x="402" y="340"/>
                  <a:pt x="401" y="340"/>
                </a:cubicBezTo>
                <a:close/>
                <a:moveTo>
                  <a:pt x="398" y="349"/>
                </a:moveTo>
                <a:cubicBezTo>
                  <a:pt x="398" y="349"/>
                  <a:pt x="399" y="349"/>
                  <a:pt x="399" y="349"/>
                </a:cubicBezTo>
                <a:cubicBezTo>
                  <a:pt x="399" y="348"/>
                  <a:pt x="399" y="349"/>
                  <a:pt x="399" y="350"/>
                </a:cubicBezTo>
                <a:cubicBezTo>
                  <a:pt x="399" y="350"/>
                  <a:pt x="398" y="349"/>
                  <a:pt x="398" y="349"/>
                </a:cubicBezTo>
                <a:close/>
                <a:moveTo>
                  <a:pt x="398" y="346"/>
                </a:moveTo>
                <a:cubicBezTo>
                  <a:pt x="399" y="346"/>
                  <a:pt x="399" y="346"/>
                  <a:pt x="399" y="346"/>
                </a:cubicBezTo>
                <a:cubicBezTo>
                  <a:pt x="399" y="346"/>
                  <a:pt x="400" y="346"/>
                  <a:pt x="400" y="346"/>
                </a:cubicBezTo>
                <a:cubicBezTo>
                  <a:pt x="400" y="346"/>
                  <a:pt x="400" y="346"/>
                  <a:pt x="400" y="347"/>
                </a:cubicBezTo>
                <a:cubicBezTo>
                  <a:pt x="399" y="347"/>
                  <a:pt x="399" y="347"/>
                  <a:pt x="398" y="346"/>
                </a:cubicBezTo>
                <a:close/>
                <a:moveTo>
                  <a:pt x="399" y="354"/>
                </a:moveTo>
                <a:cubicBezTo>
                  <a:pt x="399" y="354"/>
                  <a:pt x="400" y="355"/>
                  <a:pt x="400" y="354"/>
                </a:cubicBezTo>
                <a:cubicBezTo>
                  <a:pt x="400" y="353"/>
                  <a:pt x="400" y="354"/>
                  <a:pt x="399" y="354"/>
                </a:cubicBezTo>
                <a:cubicBezTo>
                  <a:pt x="400" y="353"/>
                  <a:pt x="400" y="353"/>
                  <a:pt x="399" y="352"/>
                </a:cubicBezTo>
                <a:cubicBezTo>
                  <a:pt x="400" y="352"/>
                  <a:pt x="400" y="353"/>
                  <a:pt x="400" y="353"/>
                </a:cubicBezTo>
                <a:cubicBezTo>
                  <a:pt x="400" y="354"/>
                  <a:pt x="400" y="355"/>
                  <a:pt x="399" y="355"/>
                </a:cubicBezTo>
                <a:cubicBezTo>
                  <a:pt x="399" y="355"/>
                  <a:pt x="399" y="355"/>
                  <a:pt x="399" y="354"/>
                </a:cubicBezTo>
                <a:close/>
                <a:moveTo>
                  <a:pt x="399" y="345"/>
                </a:moveTo>
                <a:cubicBezTo>
                  <a:pt x="399" y="345"/>
                  <a:pt x="399" y="344"/>
                  <a:pt x="399" y="344"/>
                </a:cubicBezTo>
                <a:cubicBezTo>
                  <a:pt x="399" y="344"/>
                  <a:pt x="398" y="344"/>
                  <a:pt x="398" y="344"/>
                </a:cubicBezTo>
                <a:cubicBezTo>
                  <a:pt x="399" y="344"/>
                  <a:pt x="399" y="344"/>
                  <a:pt x="399" y="344"/>
                </a:cubicBezTo>
                <a:cubicBezTo>
                  <a:pt x="399" y="344"/>
                  <a:pt x="402" y="342"/>
                  <a:pt x="402" y="343"/>
                </a:cubicBezTo>
                <a:cubicBezTo>
                  <a:pt x="402" y="342"/>
                  <a:pt x="402" y="344"/>
                  <a:pt x="401" y="343"/>
                </a:cubicBezTo>
                <a:cubicBezTo>
                  <a:pt x="401" y="344"/>
                  <a:pt x="401" y="344"/>
                  <a:pt x="402" y="344"/>
                </a:cubicBezTo>
                <a:cubicBezTo>
                  <a:pt x="402" y="345"/>
                  <a:pt x="401" y="344"/>
                  <a:pt x="401" y="344"/>
                </a:cubicBezTo>
                <a:cubicBezTo>
                  <a:pt x="401" y="344"/>
                  <a:pt x="401" y="345"/>
                  <a:pt x="401" y="345"/>
                </a:cubicBezTo>
                <a:cubicBezTo>
                  <a:pt x="401" y="345"/>
                  <a:pt x="400" y="344"/>
                  <a:pt x="399" y="345"/>
                </a:cubicBezTo>
                <a:close/>
                <a:moveTo>
                  <a:pt x="403" y="338"/>
                </a:moveTo>
                <a:cubicBezTo>
                  <a:pt x="404" y="338"/>
                  <a:pt x="404" y="338"/>
                  <a:pt x="404" y="338"/>
                </a:cubicBezTo>
                <a:cubicBezTo>
                  <a:pt x="404" y="339"/>
                  <a:pt x="404" y="339"/>
                  <a:pt x="404" y="339"/>
                </a:cubicBezTo>
                <a:cubicBezTo>
                  <a:pt x="403" y="339"/>
                  <a:pt x="404" y="339"/>
                  <a:pt x="404" y="339"/>
                </a:cubicBezTo>
                <a:cubicBezTo>
                  <a:pt x="404" y="339"/>
                  <a:pt x="403" y="339"/>
                  <a:pt x="403" y="338"/>
                </a:cubicBezTo>
                <a:close/>
                <a:moveTo>
                  <a:pt x="405" y="327"/>
                </a:moveTo>
                <a:cubicBezTo>
                  <a:pt x="406" y="327"/>
                  <a:pt x="406" y="328"/>
                  <a:pt x="406" y="329"/>
                </a:cubicBezTo>
                <a:cubicBezTo>
                  <a:pt x="406" y="328"/>
                  <a:pt x="405" y="328"/>
                  <a:pt x="405" y="327"/>
                </a:cubicBezTo>
                <a:close/>
                <a:moveTo>
                  <a:pt x="407" y="318"/>
                </a:moveTo>
                <a:cubicBezTo>
                  <a:pt x="407" y="319"/>
                  <a:pt x="406" y="319"/>
                  <a:pt x="407" y="319"/>
                </a:cubicBezTo>
                <a:cubicBezTo>
                  <a:pt x="406" y="320"/>
                  <a:pt x="407" y="320"/>
                  <a:pt x="406" y="322"/>
                </a:cubicBezTo>
                <a:cubicBezTo>
                  <a:pt x="405" y="322"/>
                  <a:pt x="406" y="322"/>
                  <a:pt x="405" y="322"/>
                </a:cubicBezTo>
                <a:cubicBezTo>
                  <a:pt x="405" y="322"/>
                  <a:pt x="405" y="322"/>
                  <a:pt x="405" y="323"/>
                </a:cubicBezTo>
                <a:cubicBezTo>
                  <a:pt x="405" y="323"/>
                  <a:pt x="405" y="323"/>
                  <a:pt x="406" y="323"/>
                </a:cubicBezTo>
                <a:cubicBezTo>
                  <a:pt x="405" y="323"/>
                  <a:pt x="406" y="323"/>
                  <a:pt x="405" y="324"/>
                </a:cubicBezTo>
                <a:cubicBezTo>
                  <a:pt x="406" y="324"/>
                  <a:pt x="406" y="323"/>
                  <a:pt x="406" y="323"/>
                </a:cubicBezTo>
                <a:cubicBezTo>
                  <a:pt x="407" y="324"/>
                  <a:pt x="405" y="322"/>
                  <a:pt x="407" y="322"/>
                </a:cubicBezTo>
                <a:cubicBezTo>
                  <a:pt x="407" y="323"/>
                  <a:pt x="407" y="324"/>
                  <a:pt x="407" y="325"/>
                </a:cubicBezTo>
                <a:cubicBezTo>
                  <a:pt x="406" y="325"/>
                  <a:pt x="407" y="324"/>
                  <a:pt x="405" y="324"/>
                </a:cubicBezTo>
                <a:cubicBezTo>
                  <a:pt x="404" y="323"/>
                  <a:pt x="404" y="323"/>
                  <a:pt x="404" y="322"/>
                </a:cubicBezTo>
                <a:cubicBezTo>
                  <a:pt x="403" y="322"/>
                  <a:pt x="402" y="323"/>
                  <a:pt x="402" y="324"/>
                </a:cubicBezTo>
                <a:cubicBezTo>
                  <a:pt x="402" y="324"/>
                  <a:pt x="402" y="324"/>
                  <a:pt x="402" y="324"/>
                </a:cubicBezTo>
                <a:cubicBezTo>
                  <a:pt x="400" y="324"/>
                  <a:pt x="402" y="323"/>
                  <a:pt x="401" y="323"/>
                </a:cubicBezTo>
                <a:cubicBezTo>
                  <a:pt x="402" y="322"/>
                  <a:pt x="402" y="322"/>
                  <a:pt x="402" y="320"/>
                </a:cubicBezTo>
                <a:cubicBezTo>
                  <a:pt x="401" y="320"/>
                  <a:pt x="401" y="321"/>
                  <a:pt x="401" y="321"/>
                </a:cubicBezTo>
                <a:cubicBezTo>
                  <a:pt x="400" y="321"/>
                  <a:pt x="401" y="320"/>
                  <a:pt x="400" y="320"/>
                </a:cubicBezTo>
                <a:cubicBezTo>
                  <a:pt x="400" y="319"/>
                  <a:pt x="401" y="319"/>
                  <a:pt x="401" y="318"/>
                </a:cubicBezTo>
                <a:cubicBezTo>
                  <a:pt x="402" y="318"/>
                  <a:pt x="402" y="319"/>
                  <a:pt x="403" y="318"/>
                </a:cubicBezTo>
                <a:cubicBezTo>
                  <a:pt x="402" y="320"/>
                  <a:pt x="403" y="321"/>
                  <a:pt x="403" y="321"/>
                </a:cubicBezTo>
                <a:cubicBezTo>
                  <a:pt x="403" y="322"/>
                  <a:pt x="403" y="321"/>
                  <a:pt x="403" y="322"/>
                </a:cubicBezTo>
                <a:cubicBezTo>
                  <a:pt x="404" y="321"/>
                  <a:pt x="404" y="320"/>
                  <a:pt x="404" y="319"/>
                </a:cubicBezTo>
                <a:cubicBezTo>
                  <a:pt x="405" y="320"/>
                  <a:pt x="405" y="320"/>
                  <a:pt x="405" y="321"/>
                </a:cubicBezTo>
                <a:cubicBezTo>
                  <a:pt x="406" y="321"/>
                  <a:pt x="406" y="321"/>
                  <a:pt x="406" y="321"/>
                </a:cubicBezTo>
                <a:cubicBezTo>
                  <a:pt x="405" y="320"/>
                  <a:pt x="406" y="319"/>
                  <a:pt x="405" y="318"/>
                </a:cubicBezTo>
                <a:cubicBezTo>
                  <a:pt x="406" y="318"/>
                  <a:pt x="406" y="319"/>
                  <a:pt x="407" y="318"/>
                </a:cubicBezTo>
                <a:close/>
                <a:moveTo>
                  <a:pt x="402" y="316"/>
                </a:moveTo>
                <a:cubicBezTo>
                  <a:pt x="403" y="316"/>
                  <a:pt x="403" y="316"/>
                  <a:pt x="403" y="317"/>
                </a:cubicBezTo>
                <a:cubicBezTo>
                  <a:pt x="402" y="316"/>
                  <a:pt x="402" y="316"/>
                  <a:pt x="402" y="317"/>
                </a:cubicBezTo>
                <a:cubicBezTo>
                  <a:pt x="401" y="316"/>
                  <a:pt x="402" y="316"/>
                  <a:pt x="402" y="316"/>
                </a:cubicBezTo>
                <a:close/>
                <a:moveTo>
                  <a:pt x="404" y="309"/>
                </a:moveTo>
                <a:cubicBezTo>
                  <a:pt x="404" y="311"/>
                  <a:pt x="406" y="312"/>
                  <a:pt x="404" y="312"/>
                </a:cubicBezTo>
                <a:cubicBezTo>
                  <a:pt x="406" y="311"/>
                  <a:pt x="402" y="310"/>
                  <a:pt x="404" y="309"/>
                </a:cubicBezTo>
                <a:close/>
                <a:moveTo>
                  <a:pt x="405" y="278"/>
                </a:moveTo>
                <a:cubicBezTo>
                  <a:pt x="406" y="278"/>
                  <a:pt x="406" y="278"/>
                  <a:pt x="406" y="278"/>
                </a:cubicBezTo>
                <a:cubicBezTo>
                  <a:pt x="407" y="278"/>
                  <a:pt x="407" y="278"/>
                  <a:pt x="406" y="278"/>
                </a:cubicBezTo>
                <a:cubicBezTo>
                  <a:pt x="407" y="279"/>
                  <a:pt x="407" y="280"/>
                  <a:pt x="407" y="280"/>
                </a:cubicBezTo>
                <a:cubicBezTo>
                  <a:pt x="406" y="281"/>
                  <a:pt x="406" y="279"/>
                  <a:pt x="405" y="278"/>
                </a:cubicBezTo>
                <a:close/>
                <a:moveTo>
                  <a:pt x="406" y="276"/>
                </a:moveTo>
                <a:cubicBezTo>
                  <a:pt x="406" y="275"/>
                  <a:pt x="406" y="277"/>
                  <a:pt x="407" y="276"/>
                </a:cubicBezTo>
                <a:cubicBezTo>
                  <a:pt x="407" y="277"/>
                  <a:pt x="406" y="278"/>
                  <a:pt x="405" y="278"/>
                </a:cubicBezTo>
                <a:cubicBezTo>
                  <a:pt x="405" y="277"/>
                  <a:pt x="406" y="276"/>
                  <a:pt x="406" y="276"/>
                </a:cubicBezTo>
                <a:close/>
                <a:moveTo>
                  <a:pt x="407" y="274"/>
                </a:moveTo>
                <a:cubicBezTo>
                  <a:pt x="407" y="275"/>
                  <a:pt x="406" y="274"/>
                  <a:pt x="406" y="274"/>
                </a:cubicBezTo>
                <a:cubicBezTo>
                  <a:pt x="406" y="273"/>
                  <a:pt x="407" y="273"/>
                  <a:pt x="407" y="273"/>
                </a:cubicBezTo>
                <a:cubicBezTo>
                  <a:pt x="408" y="273"/>
                  <a:pt x="406" y="274"/>
                  <a:pt x="407" y="274"/>
                </a:cubicBezTo>
                <a:close/>
                <a:moveTo>
                  <a:pt x="409" y="278"/>
                </a:moveTo>
                <a:cubicBezTo>
                  <a:pt x="408" y="277"/>
                  <a:pt x="409" y="276"/>
                  <a:pt x="408" y="275"/>
                </a:cubicBezTo>
                <a:cubicBezTo>
                  <a:pt x="407" y="275"/>
                  <a:pt x="407" y="276"/>
                  <a:pt x="407" y="275"/>
                </a:cubicBezTo>
                <a:cubicBezTo>
                  <a:pt x="406" y="275"/>
                  <a:pt x="409" y="275"/>
                  <a:pt x="408" y="274"/>
                </a:cubicBezTo>
                <a:cubicBezTo>
                  <a:pt x="410" y="274"/>
                  <a:pt x="409" y="276"/>
                  <a:pt x="408" y="277"/>
                </a:cubicBezTo>
                <a:cubicBezTo>
                  <a:pt x="408" y="277"/>
                  <a:pt x="409" y="277"/>
                  <a:pt x="410" y="277"/>
                </a:cubicBezTo>
                <a:cubicBezTo>
                  <a:pt x="410" y="277"/>
                  <a:pt x="409" y="277"/>
                  <a:pt x="409" y="278"/>
                </a:cubicBezTo>
                <a:close/>
                <a:moveTo>
                  <a:pt x="411" y="283"/>
                </a:moveTo>
                <a:cubicBezTo>
                  <a:pt x="410" y="283"/>
                  <a:pt x="410" y="282"/>
                  <a:pt x="410" y="282"/>
                </a:cubicBezTo>
                <a:cubicBezTo>
                  <a:pt x="410" y="282"/>
                  <a:pt x="411" y="282"/>
                  <a:pt x="411" y="283"/>
                </a:cubicBezTo>
                <a:close/>
                <a:moveTo>
                  <a:pt x="415" y="269"/>
                </a:moveTo>
                <a:cubicBezTo>
                  <a:pt x="414" y="270"/>
                  <a:pt x="415" y="270"/>
                  <a:pt x="414" y="270"/>
                </a:cubicBezTo>
                <a:cubicBezTo>
                  <a:pt x="414" y="269"/>
                  <a:pt x="413" y="269"/>
                  <a:pt x="414" y="269"/>
                </a:cubicBezTo>
                <a:cubicBezTo>
                  <a:pt x="414" y="269"/>
                  <a:pt x="414" y="269"/>
                  <a:pt x="415" y="269"/>
                </a:cubicBezTo>
                <a:close/>
                <a:moveTo>
                  <a:pt x="415" y="257"/>
                </a:moveTo>
                <a:cubicBezTo>
                  <a:pt x="416" y="257"/>
                  <a:pt x="416" y="258"/>
                  <a:pt x="416" y="259"/>
                </a:cubicBezTo>
                <a:cubicBezTo>
                  <a:pt x="415" y="259"/>
                  <a:pt x="415" y="258"/>
                  <a:pt x="415" y="259"/>
                </a:cubicBezTo>
                <a:cubicBezTo>
                  <a:pt x="414" y="259"/>
                  <a:pt x="415" y="258"/>
                  <a:pt x="415" y="257"/>
                </a:cubicBezTo>
                <a:close/>
                <a:moveTo>
                  <a:pt x="415" y="261"/>
                </a:moveTo>
                <a:cubicBezTo>
                  <a:pt x="414" y="262"/>
                  <a:pt x="414" y="262"/>
                  <a:pt x="415" y="263"/>
                </a:cubicBezTo>
                <a:cubicBezTo>
                  <a:pt x="414" y="263"/>
                  <a:pt x="414" y="261"/>
                  <a:pt x="413" y="261"/>
                </a:cubicBezTo>
                <a:cubicBezTo>
                  <a:pt x="413" y="260"/>
                  <a:pt x="414" y="261"/>
                  <a:pt x="415" y="261"/>
                </a:cubicBezTo>
                <a:close/>
                <a:moveTo>
                  <a:pt x="413" y="277"/>
                </a:moveTo>
                <a:cubicBezTo>
                  <a:pt x="414" y="277"/>
                  <a:pt x="414" y="279"/>
                  <a:pt x="413" y="278"/>
                </a:cubicBezTo>
                <a:cubicBezTo>
                  <a:pt x="413" y="278"/>
                  <a:pt x="413" y="277"/>
                  <a:pt x="413" y="277"/>
                </a:cubicBezTo>
                <a:close/>
                <a:moveTo>
                  <a:pt x="413" y="270"/>
                </a:moveTo>
                <a:cubicBezTo>
                  <a:pt x="412" y="270"/>
                  <a:pt x="413" y="269"/>
                  <a:pt x="412" y="268"/>
                </a:cubicBezTo>
                <a:cubicBezTo>
                  <a:pt x="413" y="269"/>
                  <a:pt x="413" y="270"/>
                  <a:pt x="413" y="270"/>
                </a:cubicBezTo>
                <a:close/>
                <a:moveTo>
                  <a:pt x="412" y="271"/>
                </a:moveTo>
                <a:cubicBezTo>
                  <a:pt x="412" y="271"/>
                  <a:pt x="413" y="272"/>
                  <a:pt x="412" y="273"/>
                </a:cubicBezTo>
                <a:cubicBezTo>
                  <a:pt x="411" y="273"/>
                  <a:pt x="412" y="273"/>
                  <a:pt x="411" y="273"/>
                </a:cubicBezTo>
                <a:cubicBezTo>
                  <a:pt x="411" y="273"/>
                  <a:pt x="411" y="272"/>
                  <a:pt x="411" y="272"/>
                </a:cubicBezTo>
                <a:cubicBezTo>
                  <a:pt x="409" y="273"/>
                  <a:pt x="409" y="271"/>
                  <a:pt x="408" y="273"/>
                </a:cubicBezTo>
                <a:cubicBezTo>
                  <a:pt x="408" y="272"/>
                  <a:pt x="408" y="271"/>
                  <a:pt x="407" y="271"/>
                </a:cubicBezTo>
                <a:cubicBezTo>
                  <a:pt x="408" y="272"/>
                  <a:pt x="406" y="271"/>
                  <a:pt x="405" y="272"/>
                </a:cubicBezTo>
                <a:cubicBezTo>
                  <a:pt x="404" y="272"/>
                  <a:pt x="405" y="271"/>
                  <a:pt x="404" y="271"/>
                </a:cubicBezTo>
                <a:cubicBezTo>
                  <a:pt x="405" y="270"/>
                  <a:pt x="406" y="268"/>
                  <a:pt x="408" y="268"/>
                </a:cubicBezTo>
                <a:cubicBezTo>
                  <a:pt x="409" y="269"/>
                  <a:pt x="407" y="269"/>
                  <a:pt x="407" y="270"/>
                </a:cubicBezTo>
                <a:cubicBezTo>
                  <a:pt x="408" y="270"/>
                  <a:pt x="408" y="269"/>
                  <a:pt x="408" y="269"/>
                </a:cubicBezTo>
                <a:cubicBezTo>
                  <a:pt x="408" y="271"/>
                  <a:pt x="409" y="271"/>
                  <a:pt x="410" y="272"/>
                </a:cubicBezTo>
                <a:cubicBezTo>
                  <a:pt x="410" y="271"/>
                  <a:pt x="411" y="271"/>
                  <a:pt x="412" y="271"/>
                </a:cubicBezTo>
                <a:close/>
                <a:moveTo>
                  <a:pt x="410" y="268"/>
                </a:moveTo>
                <a:cubicBezTo>
                  <a:pt x="410" y="269"/>
                  <a:pt x="411" y="269"/>
                  <a:pt x="411" y="270"/>
                </a:cubicBezTo>
                <a:cubicBezTo>
                  <a:pt x="411" y="270"/>
                  <a:pt x="410" y="270"/>
                  <a:pt x="410" y="270"/>
                </a:cubicBezTo>
                <a:cubicBezTo>
                  <a:pt x="410" y="270"/>
                  <a:pt x="410" y="271"/>
                  <a:pt x="410" y="271"/>
                </a:cubicBezTo>
                <a:cubicBezTo>
                  <a:pt x="410" y="272"/>
                  <a:pt x="409" y="270"/>
                  <a:pt x="409" y="271"/>
                </a:cubicBezTo>
                <a:cubicBezTo>
                  <a:pt x="409" y="270"/>
                  <a:pt x="410" y="269"/>
                  <a:pt x="410" y="268"/>
                </a:cubicBezTo>
                <a:close/>
                <a:moveTo>
                  <a:pt x="409" y="269"/>
                </a:moveTo>
                <a:cubicBezTo>
                  <a:pt x="409" y="269"/>
                  <a:pt x="409" y="268"/>
                  <a:pt x="408" y="268"/>
                </a:cubicBezTo>
                <a:cubicBezTo>
                  <a:pt x="408" y="268"/>
                  <a:pt x="408" y="268"/>
                  <a:pt x="408" y="268"/>
                </a:cubicBezTo>
                <a:cubicBezTo>
                  <a:pt x="409" y="268"/>
                  <a:pt x="409" y="268"/>
                  <a:pt x="409" y="268"/>
                </a:cubicBezTo>
                <a:cubicBezTo>
                  <a:pt x="409" y="268"/>
                  <a:pt x="409" y="268"/>
                  <a:pt x="409" y="269"/>
                </a:cubicBezTo>
                <a:close/>
                <a:moveTo>
                  <a:pt x="409" y="267"/>
                </a:moveTo>
                <a:cubicBezTo>
                  <a:pt x="409" y="268"/>
                  <a:pt x="408" y="265"/>
                  <a:pt x="406" y="265"/>
                </a:cubicBezTo>
                <a:cubicBezTo>
                  <a:pt x="406" y="265"/>
                  <a:pt x="408" y="265"/>
                  <a:pt x="407" y="265"/>
                </a:cubicBezTo>
                <a:cubicBezTo>
                  <a:pt x="409" y="264"/>
                  <a:pt x="407" y="266"/>
                  <a:pt x="409" y="267"/>
                </a:cubicBezTo>
                <a:close/>
                <a:moveTo>
                  <a:pt x="407" y="262"/>
                </a:moveTo>
                <a:cubicBezTo>
                  <a:pt x="407" y="262"/>
                  <a:pt x="407" y="262"/>
                  <a:pt x="407" y="262"/>
                </a:cubicBezTo>
                <a:cubicBezTo>
                  <a:pt x="407" y="262"/>
                  <a:pt x="407" y="262"/>
                  <a:pt x="407" y="263"/>
                </a:cubicBezTo>
                <a:cubicBezTo>
                  <a:pt x="406" y="263"/>
                  <a:pt x="406" y="262"/>
                  <a:pt x="405" y="262"/>
                </a:cubicBezTo>
                <a:cubicBezTo>
                  <a:pt x="406" y="261"/>
                  <a:pt x="406" y="262"/>
                  <a:pt x="407" y="262"/>
                </a:cubicBezTo>
                <a:close/>
                <a:moveTo>
                  <a:pt x="406" y="258"/>
                </a:moveTo>
                <a:cubicBezTo>
                  <a:pt x="406" y="258"/>
                  <a:pt x="405" y="258"/>
                  <a:pt x="405" y="259"/>
                </a:cubicBezTo>
                <a:cubicBezTo>
                  <a:pt x="404" y="259"/>
                  <a:pt x="405" y="258"/>
                  <a:pt x="406" y="258"/>
                </a:cubicBezTo>
                <a:close/>
                <a:moveTo>
                  <a:pt x="405" y="262"/>
                </a:moveTo>
                <a:cubicBezTo>
                  <a:pt x="405" y="262"/>
                  <a:pt x="405" y="262"/>
                  <a:pt x="405" y="262"/>
                </a:cubicBezTo>
                <a:cubicBezTo>
                  <a:pt x="405" y="263"/>
                  <a:pt x="404" y="264"/>
                  <a:pt x="405" y="264"/>
                </a:cubicBezTo>
                <a:cubicBezTo>
                  <a:pt x="404" y="265"/>
                  <a:pt x="404" y="262"/>
                  <a:pt x="403" y="262"/>
                </a:cubicBezTo>
                <a:cubicBezTo>
                  <a:pt x="404" y="261"/>
                  <a:pt x="404" y="262"/>
                  <a:pt x="405" y="262"/>
                </a:cubicBezTo>
                <a:close/>
                <a:moveTo>
                  <a:pt x="404" y="266"/>
                </a:moveTo>
                <a:cubicBezTo>
                  <a:pt x="405" y="266"/>
                  <a:pt x="405" y="267"/>
                  <a:pt x="403" y="267"/>
                </a:cubicBezTo>
                <a:cubicBezTo>
                  <a:pt x="403" y="266"/>
                  <a:pt x="404" y="267"/>
                  <a:pt x="404" y="266"/>
                </a:cubicBezTo>
                <a:close/>
                <a:moveTo>
                  <a:pt x="402" y="285"/>
                </a:moveTo>
                <a:cubicBezTo>
                  <a:pt x="402" y="286"/>
                  <a:pt x="403" y="286"/>
                  <a:pt x="403" y="286"/>
                </a:cubicBezTo>
                <a:cubicBezTo>
                  <a:pt x="402" y="286"/>
                  <a:pt x="402" y="286"/>
                  <a:pt x="401" y="286"/>
                </a:cubicBezTo>
                <a:cubicBezTo>
                  <a:pt x="401" y="287"/>
                  <a:pt x="402" y="287"/>
                  <a:pt x="402" y="286"/>
                </a:cubicBezTo>
                <a:cubicBezTo>
                  <a:pt x="403" y="286"/>
                  <a:pt x="402" y="287"/>
                  <a:pt x="402" y="287"/>
                </a:cubicBezTo>
                <a:cubicBezTo>
                  <a:pt x="402" y="287"/>
                  <a:pt x="402" y="287"/>
                  <a:pt x="401" y="287"/>
                </a:cubicBezTo>
                <a:cubicBezTo>
                  <a:pt x="401" y="288"/>
                  <a:pt x="402" y="288"/>
                  <a:pt x="402" y="289"/>
                </a:cubicBezTo>
                <a:cubicBezTo>
                  <a:pt x="402" y="289"/>
                  <a:pt x="401" y="288"/>
                  <a:pt x="401" y="287"/>
                </a:cubicBezTo>
                <a:cubicBezTo>
                  <a:pt x="400" y="288"/>
                  <a:pt x="401" y="288"/>
                  <a:pt x="400" y="289"/>
                </a:cubicBezTo>
                <a:cubicBezTo>
                  <a:pt x="399" y="289"/>
                  <a:pt x="399" y="289"/>
                  <a:pt x="398" y="289"/>
                </a:cubicBezTo>
                <a:cubicBezTo>
                  <a:pt x="398" y="288"/>
                  <a:pt x="400" y="287"/>
                  <a:pt x="399" y="287"/>
                </a:cubicBezTo>
                <a:cubicBezTo>
                  <a:pt x="399" y="286"/>
                  <a:pt x="400" y="287"/>
                  <a:pt x="400" y="287"/>
                </a:cubicBezTo>
                <a:cubicBezTo>
                  <a:pt x="401" y="287"/>
                  <a:pt x="401" y="286"/>
                  <a:pt x="401" y="286"/>
                </a:cubicBezTo>
                <a:cubicBezTo>
                  <a:pt x="400" y="287"/>
                  <a:pt x="400" y="285"/>
                  <a:pt x="399" y="286"/>
                </a:cubicBezTo>
                <a:cubicBezTo>
                  <a:pt x="399" y="286"/>
                  <a:pt x="400" y="285"/>
                  <a:pt x="399" y="285"/>
                </a:cubicBezTo>
                <a:cubicBezTo>
                  <a:pt x="399" y="284"/>
                  <a:pt x="400" y="286"/>
                  <a:pt x="400" y="285"/>
                </a:cubicBezTo>
                <a:cubicBezTo>
                  <a:pt x="401" y="285"/>
                  <a:pt x="401" y="285"/>
                  <a:pt x="402" y="286"/>
                </a:cubicBezTo>
                <a:cubicBezTo>
                  <a:pt x="402" y="286"/>
                  <a:pt x="402" y="284"/>
                  <a:pt x="403" y="284"/>
                </a:cubicBezTo>
                <a:cubicBezTo>
                  <a:pt x="403" y="285"/>
                  <a:pt x="403" y="285"/>
                  <a:pt x="402" y="285"/>
                </a:cubicBezTo>
                <a:close/>
                <a:moveTo>
                  <a:pt x="401" y="268"/>
                </a:moveTo>
                <a:cubicBezTo>
                  <a:pt x="402" y="269"/>
                  <a:pt x="402" y="270"/>
                  <a:pt x="401" y="270"/>
                </a:cubicBezTo>
                <a:cubicBezTo>
                  <a:pt x="401" y="270"/>
                  <a:pt x="401" y="269"/>
                  <a:pt x="401" y="268"/>
                </a:cubicBezTo>
                <a:close/>
                <a:moveTo>
                  <a:pt x="402" y="262"/>
                </a:moveTo>
                <a:cubicBezTo>
                  <a:pt x="402" y="263"/>
                  <a:pt x="402" y="263"/>
                  <a:pt x="402" y="264"/>
                </a:cubicBezTo>
                <a:cubicBezTo>
                  <a:pt x="402" y="264"/>
                  <a:pt x="401" y="263"/>
                  <a:pt x="402" y="262"/>
                </a:cubicBezTo>
                <a:close/>
                <a:moveTo>
                  <a:pt x="402" y="266"/>
                </a:moveTo>
                <a:cubicBezTo>
                  <a:pt x="402" y="266"/>
                  <a:pt x="402" y="266"/>
                  <a:pt x="402" y="266"/>
                </a:cubicBezTo>
                <a:cubicBezTo>
                  <a:pt x="403" y="266"/>
                  <a:pt x="402" y="266"/>
                  <a:pt x="402" y="265"/>
                </a:cubicBezTo>
                <a:cubicBezTo>
                  <a:pt x="403" y="265"/>
                  <a:pt x="402" y="267"/>
                  <a:pt x="402" y="266"/>
                </a:cubicBezTo>
                <a:close/>
                <a:moveTo>
                  <a:pt x="403" y="262"/>
                </a:moveTo>
                <a:cubicBezTo>
                  <a:pt x="402" y="262"/>
                  <a:pt x="402" y="261"/>
                  <a:pt x="402" y="261"/>
                </a:cubicBezTo>
                <a:cubicBezTo>
                  <a:pt x="401" y="261"/>
                  <a:pt x="402" y="262"/>
                  <a:pt x="401" y="263"/>
                </a:cubicBezTo>
                <a:cubicBezTo>
                  <a:pt x="401" y="263"/>
                  <a:pt x="401" y="262"/>
                  <a:pt x="401" y="262"/>
                </a:cubicBezTo>
                <a:cubicBezTo>
                  <a:pt x="401" y="262"/>
                  <a:pt x="401" y="262"/>
                  <a:pt x="400" y="262"/>
                </a:cubicBezTo>
                <a:cubicBezTo>
                  <a:pt x="401" y="261"/>
                  <a:pt x="401" y="260"/>
                  <a:pt x="400" y="260"/>
                </a:cubicBezTo>
                <a:cubicBezTo>
                  <a:pt x="400" y="260"/>
                  <a:pt x="401" y="260"/>
                  <a:pt x="402" y="260"/>
                </a:cubicBezTo>
                <a:cubicBezTo>
                  <a:pt x="401" y="259"/>
                  <a:pt x="401" y="259"/>
                  <a:pt x="401" y="259"/>
                </a:cubicBezTo>
                <a:cubicBezTo>
                  <a:pt x="402" y="259"/>
                  <a:pt x="402" y="261"/>
                  <a:pt x="403" y="262"/>
                </a:cubicBezTo>
                <a:close/>
                <a:moveTo>
                  <a:pt x="401" y="255"/>
                </a:moveTo>
                <a:cubicBezTo>
                  <a:pt x="401" y="255"/>
                  <a:pt x="401" y="254"/>
                  <a:pt x="401" y="253"/>
                </a:cubicBezTo>
                <a:cubicBezTo>
                  <a:pt x="401" y="253"/>
                  <a:pt x="402" y="255"/>
                  <a:pt x="401" y="255"/>
                </a:cubicBezTo>
                <a:close/>
                <a:moveTo>
                  <a:pt x="401" y="223"/>
                </a:moveTo>
                <a:cubicBezTo>
                  <a:pt x="400" y="224"/>
                  <a:pt x="400" y="223"/>
                  <a:pt x="400" y="223"/>
                </a:cubicBezTo>
                <a:cubicBezTo>
                  <a:pt x="400" y="222"/>
                  <a:pt x="401" y="223"/>
                  <a:pt x="401" y="223"/>
                </a:cubicBezTo>
                <a:close/>
                <a:moveTo>
                  <a:pt x="400" y="261"/>
                </a:moveTo>
                <a:cubicBezTo>
                  <a:pt x="400" y="263"/>
                  <a:pt x="399" y="262"/>
                  <a:pt x="398" y="262"/>
                </a:cubicBezTo>
                <a:cubicBezTo>
                  <a:pt x="399" y="262"/>
                  <a:pt x="399" y="262"/>
                  <a:pt x="400" y="261"/>
                </a:cubicBezTo>
                <a:close/>
                <a:moveTo>
                  <a:pt x="398" y="286"/>
                </a:moveTo>
                <a:cubicBezTo>
                  <a:pt x="398" y="286"/>
                  <a:pt x="398" y="286"/>
                  <a:pt x="398" y="286"/>
                </a:cubicBezTo>
                <a:cubicBezTo>
                  <a:pt x="398" y="287"/>
                  <a:pt x="397" y="286"/>
                  <a:pt x="397" y="286"/>
                </a:cubicBezTo>
                <a:cubicBezTo>
                  <a:pt x="398" y="285"/>
                  <a:pt x="398" y="286"/>
                  <a:pt x="398" y="286"/>
                </a:cubicBezTo>
                <a:cubicBezTo>
                  <a:pt x="398" y="286"/>
                  <a:pt x="398" y="286"/>
                  <a:pt x="398" y="286"/>
                </a:cubicBezTo>
                <a:close/>
                <a:moveTo>
                  <a:pt x="398" y="280"/>
                </a:moveTo>
                <a:cubicBezTo>
                  <a:pt x="399" y="280"/>
                  <a:pt x="397" y="281"/>
                  <a:pt x="397" y="281"/>
                </a:cubicBezTo>
                <a:cubicBezTo>
                  <a:pt x="396" y="280"/>
                  <a:pt x="396" y="278"/>
                  <a:pt x="398" y="279"/>
                </a:cubicBezTo>
                <a:cubicBezTo>
                  <a:pt x="397" y="279"/>
                  <a:pt x="398" y="281"/>
                  <a:pt x="398" y="280"/>
                </a:cubicBezTo>
                <a:close/>
                <a:moveTo>
                  <a:pt x="396" y="240"/>
                </a:moveTo>
                <a:cubicBezTo>
                  <a:pt x="397" y="240"/>
                  <a:pt x="397" y="240"/>
                  <a:pt x="397" y="240"/>
                </a:cubicBezTo>
                <a:cubicBezTo>
                  <a:pt x="397" y="240"/>
                  <a:pt x="397" y="240"/>
                  <a:pt x="397" y="240"/>
                </a:cubicBezTo>
                <a:cubicBezTo>
                  <a:pt x="397" y="241"/>
                  <a:pt x="397" y="241"/>
                  <a:pt x="397" y="241"/>
                </a:cubicBezTo>
                <a:cubicBezTo>
                  <a:pt x="397" y="241"/>
                  <a:pt x="396" y="240"/>
                  <a:pt x="396" y="241"/>
                </a:cubicBezTo>
                <a:cubicBezTo>
                  <a:pt x="395" y="241"/>
                  <a:pt x="397" y="241"/>
                  <a:pt x="396" y="240"/>
                </a:cubicBezTo>
                <a:close/>
                <a:moveTo>
                  <a:pt x="395" y="244"/>
                </a:moveTo>
                <a:cubicBezTo>
                  <a:pt x="396" y="244"/>
                  <a:pt x="395" y="245"/>
                  <a:pt x="396" y="245"/>
                </a:cubicBezTo>
                <a:cubicBezTo>
                  <a:pt x="396" y="246"/>
                  <a:pt x="395" y="245"/>
                  <a:pt x="395" y="244"/>
                </a:cubicBezTo>
                <a:close/>
                <a:moveTo>
                  <a:pt x="396" y="246"/>
                </a:moveTo>
                <a:cubicBezTo>
                  <a:pt x="397" y="246"/>
                  <a:pt x="397" y="247"/>
                  <a:pt x="397" y="247"/>
                </a:cubicBezTo>
                <a:cubicBezTo>
                  <a:pt x="396" y="247"/>
                  <a:pt x="396" y="248"/>
                  <a:pt x="396" y="249"/>
                </a:cubicBezTo>
                <a:cubicBezTo>
                  <a:pt x="396" y="248"/>
                  <a:pt x="396" y="248"/>
                  <a:pt x="395" y="248"/>
                </a:cubicBezTo>
                <a:cubicBezTo>
                  <a:pt x="395" y="248"/>
                  <a:pt x="395" y="247"/>
                  <a:pt x="395" y="247"/>
                </a:cubicBezTo>
                <a:cubicBezTo>
                  <a:pt x="394" y="247"/>
                  <a:pt x="394" y="247"/>
                  <a:pt x="395" y="247"/>
                </a:cubicBezTo>
                <a:cubicBezTo>
                  <a:pt x="394" y="247"/>
                  <a:pt x="394" y="247"/>
                  <a:pt x="394" y="247"/>
                </a:cubicBezTo>
                <a:cubicBezTo>
                  <a:pt x="394" y="246"/>
                  <a:pt x="394" y="246"/>
                  <a:pt x="394" y="246"/>
                </a:cubicBezTo>
                <a:cubicBezTo>
                  <a:pt x="395" y="246"/>
                  <a:pt x="396" y="247"/>
                  <a:pt x="396" y="246"/>
                </a:cubicBezTo>
                <a:close/>
                <a:moveTo>
                  <a:pt x="394" y="240"/>
                </a:moveTo>
                <a:cubicBezTo>
                  <a:pt x="394" y="240"/>
                  <a:pt x="394" y="240"/>
                  <a:pt x="394" y="240"/>
                </a:cubicBezTo>
                <a:cubicBezTo>
                  <a:pt x="393" y="240"/>
                  <a:pt x="395" y="242"/>
                  <a:pt x="393" y="242"/>
                </a:cubicBezTo>
                <a:cubicBezTo>
                  <a:pt x="393" y="241"/>
                  <a:pt x="393" y="241"/>
                  <a:pt x="393" y="241"/>
                </a:cubicBezTo>
                <a:cubicBezTo>
                  <a:pt x="392" y="241"/>
                  <a:pt x="394" y="240"/>
                  <a:pt x="394" y="240"/>
                </a:cubicBezTo>
                <a:close/>
                <a:moveTo>
                  <a:pt x="392" y="246"/>
                </a:moveTo>
                <a:cubicBezTo>
                  <a:pt x="393" y="245"/>
                  <a:pt x="394" y="246"/>
                  <a:pt x="394" y="245"/>
                </a:cubicBezTo>
                <a:cubicBezTo>
                  <a:pt x="394" y="245"/>
                  <a:pt x="394" y="245"/>
                  <a:pt x="394" y="245"/>
                </a:cubicBezTo>
                <a:cubicBezTo>
                  <a:pt x="395" y="245"/>
                  <a:pt x="395" y="245"/>
                  <a:pt x="395" y="245"/>
                </a:cubicBezTo>
                <a:cubicBezTo>
                  <a:pt x="394" y="246"/>
                  <a:pt x="393" y="246"/>
                  <a:pt x="392" y="247"/>
                </a:cubicBezTo>
                <a:cubicBezTo>
                  <a:pt x="392" y="247"/>
                  <a:pt x="392" y="246"/>
                  <a:pt x="392" y="246"/>
                </a:cubicBezTo>
                <a:close/>
                <a:moveTo>
                  <a:pt x="391" y="279"/>
                </a:moveTo>
                <a:cubicBezTo>
                  <a:pt x="391" y="279"/>
                  <a:pt x="392" y="280"/>
                  <a:pt x="392" y="280"/>
                </a:cubicBezTo>
                <a:cubicBezTo>
                  <a:pt x="391" y="281"/>
                  <a:pt x="391" y="279"/>
                  <a:pt x="391" y="279"/>
                </a:cubicBezTo>
                <a:close/>
                <a:moveTo>
                  <a:pt x="391" y="281"/>
                </a:moveTo>
                <a:cubicBezTo>
                  <a:pt x="391" y="281"/>
                  <a:pt x="391" y="281"/>
                  <a:pt x="392" y="281"/>
                </a:cubicBezTo>
                <a:cubicBezTo>
                  <a:pt x="391" y="283"/>
                  <a:pt x="392" y="283"/>
                  <a:pt x="392" y="284"/>
                </a:cubicBezTo>
                <a:cubicBezTo>
                  <a:pt x="391" y="285"/>
                  <a:pt x="392" y="281"/>
                  <a:pt x="390" y="282"/>
                </a:cubicBezTo>
                <a:cubicBezTo>
                  <a:pt x="390" y="282"/>
                  <a:pt x="390" y="282"/>
                  <a:pt x="390" y="281"/>
                </a:cubicBezTo>
                <a:cubicBezTo>
                  <a:pt x="391" y="281"/>
                  <a:pt x="391" y="281"/>
                  <a:pt x="391" y="281"/>
                </a:cubicBezTo>
                <a:close/>
                <a:moveTo>
                  <a:pt x="391" y="257"/>
                </a:moveTo>
                <a:cubicBezTo>
                  <a:pt x="390" y="258"/>
                  <a:pt x="390" y="257"/>
                  <a:pt x="390" y="256"/>
                </a:cubicBezTo>
                <a:cubicBezTo>
                  <a:pt x="390" y="256"/>
                  <a:pt x="390" y="257"/>
                  <a:pt x="391" y="257"/>
                </a:cubicBezTo>
                <a:close/>
                <a:moveTo>
                  <a:pt x="391" y="292"/>
                </a:moveTo>
                <a:cubicBezTo>
                  <a:pt x="392" y="293"/>
                  <a:pt x="391" y="293"/>
                  <a:pt x="391" y="294"/>
                </a:cubicBezTo>
                <a:cubicBezTo>
                  <a:pt x="390" y="293"/>
                  <a:pt x="390" y="294"/>
                  <a:pt x="390" y="295"/>
                </a:cubicBezTo>
                <a:cubicBezTo>
                  <a:pt x="389" y="295"/>
                  <a:pt x="390" y="292"/>
                  <a:pt x="391" y="292"/>
                </a:cubicBezTo>
                <a:close/>
                <a:moveTo>
                  <a:pt x="390" y="296"/>
                </a:moveTo>
                <a:cubicBezTo>
                  <a:pt x="391" y="295"/>
                  <a:pt x="391" y="297"/>
                  <a:pt x="390" y="297"/>
                </a:cubicBezTo>
                <a:cubicBezTo>
                  <a:pt x="390" y="297"/>
                  <a:pt x="391" y="296"/>
                  <a:pt x="390" y="296"/>
                </a:cubicBezTo>
                <a:close/>
                <a:moveTo>
                  <a:pt x="392" y="301"/>
                </a:moveTo>
                <a:cubicBezTo>
                  <a:pt x="392" y="302"/>
                  <a:pt x="393" y="302"/>
                  <a:pt x="392" y="302"/>
                </a:cubicBezTo>
                <a:cubicBezTo>
                  <a:pt x="391" y="302"/>
                  <a:pt x="392" y="301"/>
                  <a:pt x="390" y="302"/>
                </a:cubicBezTo>
                <a:cubicBezTo>
                  <a:pt x="390" y="301"/>
                  <a:pt x="390" y="300"/>
                  <a:pt x="389" y="300"/>
                </a:cubicBezTo>
                <a:cubicBezTo>
                  <a:pt x="390" y="300"/>
                  <a:pt x="390" y="302"/>
                  <a:pt x="392" y="301"/>
                </a:cubicBezTo>
                <a:close/>
                <a:moveTo>
                  <a:pt x="390" y="303"/>
                </a:moveTo>
                <a:cubicBezTo>
                  <a:pt x="390" y="304"/>
                  <a:pt x="390" y="304"/>
                  <a:pt x="390" y="305"/>
                </a:cubicBezTo>
                <a:cubicBezTo>
                  <a:pt x="390" y="304"/>
                  <a:pt x="390" y="304"/>
                  <a:pt x="391" y="304"/>
                </a:cubicBezTo>
                <a:cubicBezTo>
                  <a:pt x="391" y="303"/>
                  <a:pt x="390" y="303"/>
                  <a:pt x="390" y="302"/>
                </a:cubicBezTo>
                <a:cubicBezTo>
                  <a:pt x="391" y="302"/>
                  <a:pt x="391" y="302"/>
                  <a:pt x="391" y="302"/>
                </a:cubicBezTo>
                <a:cubicBezTo>
                  <a:pt x="391" y="304"/>
                  <a:pt x="391" y="305"/>
                  <a:pt x="390" y="307"/>
                </a:cubicBezTo>
                <a:cubicBezTo>
                  <a:pt x="390" y="306"/>
                  <a:pt x="390" y="307"/>
                  <a:pt x="389" y="306"/>
                </a:cubicBezTo>
                <a:cubicBezTo>
                  <a:pt x="389" y="306"/>
                  <a:pt x="389" y="307"/>
                  <a:pt x="389" y="308"/>
                </a:cubicBezTo>
                <a:cubicBezTo>
                  <a:pt x="389" y="308"/>
                  <a:pt x="389" y="307"/>
                  <a:pt x="390" y="307"/>
                </a:cubicBezTo>
                <a:cubicBezTo>
                  <a:pt x="391" y="309"/>
                  <a:pt x="389" y="310"/>
                  <a:pt x="388" y="310"/>
                </a:cubicBezTo>
                <a:cubicBezTo>
                  <a:pt x="388" y="309"/>
                  <a:pt x="389" y="309"/>
                  <a:pt x="389" y="309"/>
                </a:cubicBezTo>
                <a:cubicBezTo>
                  <a:pt x="389" y="308"/>
                  <a:pt x="389" y="309"/>
                  <a:pt x="390" y="309"/>
                </a:cubicBezTo>
                <a:cubicBezTo>
                  <a:pt x="390" y="309"/>
                  <a:pt x="390" y="309"/>
                  <a:pt x="390" y="309"/>
                </a:cubicBezTo>
                <a:cubicBezTo>
                  <a:pt x="389" y="308"/>
                  <a:pt x="389" y="308"/>
                  <a:pt x="388" y="308"/>
                </a:cubicBezTo>
                <a:cubicBezTo>
                  <a:pt x="387" y="308"/>
                  <a:pt x="389" y="309"/>
                  <a:pt x="387" y="309"/>
                </a:cubicBezTo>
                <a:cubicBezTo>
                  <a:pt x="388" y="307"/>
                  <a:pt x="389" y="306"/>
                  <a:pt x="388" y="305"/>
                </a:cubicBezTo>
                <a:cubicBezTo>
                  <a:pt x="389" y="306"/>
                  <a:pt x="390" y="306"/>
                  <a:pt x="391" y="306"/>
                </a:cubicBezTo>
                <a:cubicBezTo>
                  <a:pt x="391" y="305"/>
                  <a:pt x="390" y="305"/>
                  <a:pt x="390" y="305"/>
                </a:cubicBezTo>
                <a:cubicBezTo>
                  <a:pt x="389" y="305"/>
                  <a:pt x="390" y="304"/>
                  <a:pt x="389" y="304"/>
                </a:cubicBezTo>
                <a:cubicBezTo>
                  <a:pt x="388" y="304"/>
                  <a:pt x="389" y="304"/>
                  <a:pt x="389" y="305"/>
                </a:cubicBezTo>
                <a:cubicBezTo>
                  <a:pt x="388" y="304"/>
                  <a:pt x="387" y="304"/>
                  <a:pt x="387" y="303"/>
                </a:cubicBezTo>
                <a:cubicBezTo>
                  <a:pt x="388" y="303"/>
                  <a:pt x="389" y="303"/>
                  <a:pt x="390" y="303"/>
                </a:cubicBezTo>
                <a:close/>
                <a:moveTo>
                  <a:pt x="385" y="300"/>
                </a:moveTo>
                <a:cubicBezTo>
                  <a:pt x="386" y="300"/>
                  <a:pt x="386" y="301"/>
                  <a:pt x="386" y="302"/>
                </a:cubicBezTo>
                <a:cubicBezTo>
                  <a:pt x="385" y="302"/>
                  <a:pt x="385" y="301"/>
                  <a:pt x="385" y="301"/>
                </a:cubicBezTo>
                <a:cubicBezTo>
                  <a:pt x="385" y="300"/>
                  <a:pt x="385" y="301"/>
                  <a:pt x="385" y="301"/>
                </a:cubicBezTo>
                <a:cubicBezTo>
                  <a:pt x="386" y="300"/>
                  <a:pt x="385" y="301"/>
                  <a:pt x="385" y="300"/>
                </a:cubicBezTo>
                <a:close/>
                <a:moveTo>
                  <a:pt x="387" y="303"/>
                </a:moveTo>
                <a:cubicBezTo>
                  <a:pt x="387" y="303"/>
                  <a:pt x="387" y="303"/>
                  <a:pt x="387" y="303"/>
                </a:cubicBezTo>
                <a:cubicBezTo>
                  <a:pt x="386" y="303"/>
                  <a:pt x="386" y="303"/>
                  <a:pt x="385" y="303"/>
                </a:cubicBezTo>
                <a:cubicBezTo>
                  <a:pt x="385" y="303"/>
                  <a:pt x="387" y="302"/>
                  <a:pt x="387" y="303"/>
                </a:cubicBezTo>
                <a:close/>
                <a:moveTo>
                  <a:pt x="385" y="304"/>
                </a:moveTo>
                <a:cubicBezTo>
                  <a:pt x="384" y="306"/>
                  <a:pt x="388" y="305"/>
                  <a:pt x="387" y="307"/>
                </a:cubicBezTo>
                <a:cubicBezTo>
                  <a:pt x="387" y="307"/>
                  <a:pt x="386" y="306"/>
                  <a:pt x="385" y="306"/>
                </a:cubicBezTo>
                <a:cubicBezTo>
                  <a:pt x="385" y="306"/>
                  <a:pt x="384" y="304"/>
                  <a:pt x="385" y="304"/>
                </a:cubicBezTo>
                <a:close/>
                <a:moveTo>
                  <a:pt x="387" y="304"/>
                </a:moveTo>
                <a:cubicBezTo>
                  <a:pt x="387" y="304"/>
                  <a:pt x="387" y="305"/>
                  <a:pt x="387" y="305"/>
                </a:cubicBezTo>
                <a:cubicBezTo>
                  <a:pt x="387" y="306"/>
                  <a:pt x="385" y="305"/>
                  <a:pt x="387" y="304"/>
                </a:cubicBezTo>
                <a:close/>
                <a:moveTo>
                  <a:pt x="387" y="304"/>
                </a:moveTo>
                <a:cubicBezTo>
                  <a:pt x="388" y="304"/>
                  <a:pt x="389" y="305"/>
                  <a:pt x="388" y="305"/>
                </a:cubicBezTo>
                <a:cubicBezTo>
                  <a:pt x="387" y="305"/>
                  <a:pt x="388" y="305"/>
                  <a:pt x="387" y="304"/>
                </a:cubicBezTo>
                <a:close/>
                <a:moveTo>
                  <a:pt x="389" y="297"/>
                </a:moveTo>
                <a:cubicBezTo>
                  <a:pt x="389" y="297"/>
                  <a:pt x="389" y="296"/>
                  <a:pt x="388" y="297"/>
                </a:cubicBezTo>
                <a:cubicBezTo>
                  <a:pt x="388" y="296"/>
                  <a:pt x="388" y="295"/>
                  <a:pt x="388" y="294"/>
                </a:cubicBezTo>
                <a:cubicBezTo>
                  <a:pt x="389" y="294"/>
                  <a:pt x="390" y="297"/>
                  <a:pt x="389" y="297"/>
                </a:cubicBezTo>
                <a:close/>
                <a:moveTo>
                  <a:pt x="388" y="236"/>
                </a:moveTo>
                <a:cubicBezTo>
                  <a:pt x="389" y="236"/>
                  <a:pt x="389" y="236"/>
                  <a:pt x="389" y="236"/>
                </a:cubicBezTo>
                <a:cubicBezTo>
                  <a:pt x="389" y="237"/>
                  <a:pt x="388" y="237"/>
                  <a:pt x="388" y="237"/>
                </a:cubicBezTo>
                <a:cubicBezTo>
                  <a:pt x="388" y="237"/>
                  <a:pt x="389" y="237"/>
                  <a:pt x="389" y="238"/>
                </a:cubicBezTo>
                <a:cubicBezTo>
                  <a:pt x="388" y="238"/>
                  <a:pt x="388" y="237"/>
                  <a:pt x="388" y="236"/>
                </a:cubicBezTo>
                <a:close/>
                <a:moveTo>
                  <a:pt x="386" y="290"/>
                </a:moveTo>
                <a:cubicBezTo>
                  <a:pt x="385" y="290"/>
                  <a:pt x="385" y="289"/>
                  <a:pt x="384" y="290"/>
                </a:cubicBezTo>
                <a:cubicBezTo>
                  <a:pt x="385" y="289"/>
                  <a:pt x="385" y="289"/>
                  <a:pt x="385" y="288"/>
                </a:cubicBezTo>
                <a:cubicBezTo>
                  <a:pt x="386" y="289"/>
                  <a:pt x="387" y="288"/>
                  <a:pt x="387" y="289"/>
                </a:cubicBezTo>
                <a:cubicBezTo>
                  <a:pt x="386" y="289"/>
                  <a:pt x="386" y="289"/>
                  <a:pt x="385" y="289"/>
                </a:cubicBezTo>
                <a:cubicBezTo>
                  <a:pt x="385" y="290"/>
                  <a:pt x="386" y="289"/>
                  <a:pt x="386" y="290"/>
                </a:cubicBezTo>
                <a:close/>
                <a:moveTo>
                  <a:pt x="386" y="286"/>
                </a:moveTo>
                <a:cubicBezTo>
                  <a:pt x="386" y="287"/>
                  <a:pt x="386" y="288"/>
                  <a:pt x="385" y="288"/>
                </a:cubicBezTo>
                <a:cubicBezTo>
                  <a:pt x="385" y="287"/>
                  <a:pt x="386" y="287"/>
                  <a:pt x="386" y="286"/>
                </a:cubicBezTo>
                <a:cubicBezTo>
                  <a:pt x="388" y="286"/>
                  <a:pt x="388" y="286"/>
                  <a:pt x="388" y="286"/>
                </a:cubicBezTo>
                <a:cubicBezTo>
                  <a:pt x="387" y="286"/>
                  <a:pt x="387" y="286"/>
                  <a:pt x="386" y="286"/>
                </a:cubicBezTo>
                <a:close/>
                <a:moveTo>
                  <a:pt x="385" y="253"/>
                </a:moveTo>
                <a:cubicBezTo>
                  <a:pt x="386" y="253"/>
                  <a:pt x="386" y="253"/>
                  <a:pt x="386" y="253"/>
                </a:cubicBezTo>
                <a:cubicBezTo>
                  <a:pt x="386" y="254"/>
                  <a:pt x="386" y="254"/>
                  <a:pt x="386" y="254"/>
                </a:cubicBezTo>
                <a:cubicBezTo>
                  <a:pt x="385" y="254"/>
                  <a:pt x="385" y="254"/>
                  <a:pt x="385" y="254"/>
                </a:cubicBezTo>
                <a:lnTo>
                  <a:pt x="385" y="253"/>
                </a:lnTo>
                <a:close/>
                <a:moveTo>
                  <a:pt x="387" y="278"/>
                </a:moveTo>
                <a:cubicBezTo>
                  <a:pt x="387" y="278"/>
                  <a:pt x="387" y="278"/>
                  <a:pt x="387" y="279"/>
                </a:cubicBezTo>
                <a:cubicBezTo>
                  <a:pt x="386" y="279"/>
                  <a:pt x="386" y="278"/>
                  <a:pt x="385" y="278"/>
                </a:cubicBezTo>
                <a:cubicBezTo>
                  <a:pt x="385" y="277"/>
                  <a:pt x="386" y="277"/>
                  <a:pt x="387" y="278"/>
                </a:cubicBezTo>
                <a:close/>
                <a:moveTo>
                  <a:pt x="385" y="281"/>
                </a:moveTo>
                <a:cubicBezTo>
                  <a:pt x="386" y="282"/>
                  <a:pt x="386" y="283"/>
                  <a:pt x="385" y="283"/>
                </a:cubicBezTo>
                <a:cubicBezTo>
                  <a:pt x="385" y="283"/>
                  <a:pt x="386" y="282"/>
                  <a:pt x="385" y="281"/>
                </a:cubicBezTo>
                <a:close/>
                <a:moveTo>
                  <a:pt x="385" y="283"/>
                </a:moveTo>
                <a:cubicBezTo>
                  <a:pt x="385" y="283"/>
                  <a:pt x="386" y="284"/>
                  <a:pt x="386" y="284"/>
                </a:cubicBezTo>
                <a:cubicBezTo>
                  <a:pt x="386" y="284"/>
                  <a:pt x="385" y="285"/>
                  <a:pt x="384" y="285"/>
                </a:cubicBezTo>
                <a:cubicBezTo>
                  <a:pt x="384" y="285"/>
                  <a:pt x="383" y="285"/>
                  <a:pt x="384" y="284"/>
                </a:cubicBezTo>
                <a:cubicBezTo>
                  <a:pt x="384" y="284"/>
                  <a:pt x="385" y="284"/>
                  <a:pt x="385" y="283"/>
                </a:cubicBezTo>
                <a:close/>
                <a:moveTo>
                  <a:pt x="375" y="279"/>
                </a:moveTo>
                <a:cubicBezTo>
                  <a:pt x="375" y="278"/>
                  <a:pt x="376" y="279"/>
                  <a:pt x="376" y="278"/>
                </a:cubicBezTo>
                <a:cubicBezTo>
                  <a:pt x="376" y="279"/>
                  <a:pt x="374" y="279"/>
                  <a:pt x="374" y="278"/>
                </a:cubicBezTo>
                <a:cubicBezTo>
                  <a:pt x="375" y="277"/>
                  <a:pt x="375" y="278"/>
                  <a:pt x="375" y="279"/>
                </a:cubicBezTo>
                <a:close/>
                <a:moveTo>
                  <a:pt x="373" y="279"/>
                </a:moveTo>
                <a:cubicBezTo>
                  <a:pt x="374" y="280"/>
                  <a:pt x="373" y="280"/>
                  <a:pt x="375" y="279"/>
                </a:cubicBezTo>
                <a:cubicBezTo>
                  <a:pt x="374" y="281"/>
                  <a:pt x="376" y="280"/>
                  <a:pt x="377" y="282"/>
                </a:cubicBezTo>
                <a:cubicBezTo>
                  <a:pt x="378" y="281"/>
                  <a:pt x="378" y="280"/>
                  <a:pt x="378" y="278"/>
                </a:cubicBezTo>
                <a:cubicBezTo>
                  <a:pt x="377" y="279"/>
                  <a:pt x="375" y="278"/>
                  <a:pt x="376" y="277"/>
                </a:cubicBezTo>
                <a:cubicBezTo>
                  <a:pt x="376" y="278"/>
                  <a:pt x="376" y="277"/>
                  <a:pt x="377" y="277"/>
                </a:cubicBezTo>
                <a:cubicBezTo>
                  <a:pt x="376" y="276"/>
                  <a:pt x="376" y="276"/>
                  <a:pt x="376" y="275"/>
                </a:cubicBezTo>
                <a:cubicBezTo>
                  <a:pt x="376" y="275"/>
                  <a:pt x="376" y="276"/>
                  <a:pt x="375" y="276"/>
                </a:cubicBezTo>
                <a:cubicBezTo>
                  <a:pt x="375" y="275"/>
                  <a:pt x="376" y="275"/>
                  <a:pt x="375" y="274"/>
                </a:cubicBezTo>
                <a:cubicBezTo>
                  <a:pt x="375" y="274"/>
                  <a:pt x="375" y="274"/>
                  <a:pt x="375" y="274"/>
                </a:cubicBezTo>
                <a:cubicBezTo>
                  <a:pt x="376" y="274"/>
                  <a:pt x="376" y="275"/>
                  <a:pt x="377" y="274"/>
                </a:cubicBezTo>
                <a:cubicBezTo>
                  <a:pt x="377" y="274"/>
                  <a:pt x="376" y="275"/>
                  <a:pt x="377" y="276"/>
                </a:cubicBezTo>
                <a:cubicBezTo>
                  <a:pt x="377" y="276"/>
                  <a:pt x="378" y="276"/>
                  <a:pt x="378" y="276"/>
                </a:cubicBezTo>
                <a:cubicBezTo>
                  <a:pt x="379" y="277"/>
                  <a:pt x="378" y="280"/>
                  <a:pt x="379" y="281"/>
                </a:cubicBezTo>
                <a:cubicBezTo>
                  <a:pt x="379" y="281"/>
                  <a:pt x="378" y="281"/>
                  <a:pt x="378" y="282"/>
                </a:cubicBezTo>
                <a:cubicBezTo>
                  <a:pt x="378" y="282"/>
                  <a:pt x="379" y="282"/>
                  <a:pt x="379" y="282"/>
                </a:cubicBezTo>
                <a:cubicBezTo>
                  <a:pt x="379" y="282"/>
                  <a:pt x="378" y="282"/>
                  <a:pt x="379" y="283"/>
                </a:cubicBezTo>
                <a:cubicBezTo>
                  <a:pt x="378" y="282"/>
                  <a:pt x="378" y="282"/>
                  <a:pt x="378" y="282"/>
                </a:cubicBezTo>
                <a:cubicBezTo>
                  <a:pt x="378" y="283"/>
                  <a:pt x="377" y="283"/>
                  <a:pt x="377" y="284"/>
                </a:cubicBezTo>
                <a:cubicBezTo>
                  <a:pt x="376" y="284"/>
                  <a:pt x="375" y="284"/>
                  <a:pt x="376" y="285"/>
                </a:cubicBezTo>
                <a:cubicBezTo>
                  <a:pt x="375" y="285"/>
                  <a:pt x="375" y="285"/>
                  <a:pt x="374" y="285"/>
                </a:cubicBezTo>
                <a:cubicBezTo>
                  <a:pt x="374" y="284"/>
                  <a:pt x="375" y="285"/>
                  <a:pt x="376" y="284"/>
                </a:cubicBezTo>
                <a:cubicBezTo>
                  <a:pt x="375" y="284"/>
                  <a:pt x="375" y="284"/>
                  <a:pt x="375" y="284"/>
                </a:cubicBezTo>
                <a:cubicBezTo>
                  <a:pt x="375" y="284"/>
                  <a:pt x="375" y="284"/>
                  <a:pt x="375" y="283"/>
                </a:cubicBezTo>
                <a:cubicBezTo>
                  <a:pt x="376" y="284"/>
                  <a:pt x="376" y="283"/>
                  <a:pt x="377" y="283"/>
                </a:cubicBezTo>
                <a:cubicBezTo>
                  <a:pt x="377" y="282"/>
                  <a:pt x="376" y="282"/>
                  <a:pt x="376" y="282"/>
                </a:cubicBezTo>
                <a:cubicBezTo>
                  <a:pt x="376" y="282"/>
                  <a:pt x="376" y="283"/>
                  <a:pt x="375" y="283"/>
                </a:cubicBezTo>
                <a:cubicBezTo>
                  <a:pt x="375" y="282"/>
                  <a:pt x="376" y="282"/>
                  <a:pt x="376" y="281"/>
                </a:cubicBezTo>
                <a:cubicBezTo>
                  <a:pt x="375" y="281"/>
                  <a:pt x="375" y="282"/>
                  <a:pt x="375" y="282"/>
                </a:cubicBezTo>
                <a:cubicBezTo>
                  <a:pt x="375" y="282"/>
                  <a:pt x="375" y="282"/>
                  <a:pt x="375" y="282"/>
                </a:cubicBezTo>
                <a:cubicBezTo>
                  <a:pt x="375" y="283"/>
                  <a:pt x="375" y="282"/>
                  <a:pt x="374" y="283"/>
                </a:cubicBezTo>
                <a:cubicBezTo>
                  <a:pt x="374" y="283"/>
                  <a:pt x="374" y="283"/>
                  <a:pt x="374" y="283"/>
                </a:cubicBezTo>
                <a:cubicBezTo>
                  <a:pt x="374" y="283"/>
                  <a:pt x="373" y="283"/>
                  <a:pt x="372" y="283"/>
                </a:cubicBezTo>
                <a:cubicBezTo>
                  <a:pt x="373" y="282"/>
                  <a:pt x="373" y="281"/>
                  <a:pt x="372" y="281"/>
                </a:cubicBezTo>
                <a:cubicBezTo>
                  <a:pt x="372" y="280"/>
                  <a:pt x="373" y="280"/>
                  <a:pt x="373" y="279"/>
                </a:cubicBezTo>
                <a:close/>
                <a:moveTo>
                  <a:pt x="379" y="316"/>
                </a:moveTo>
                <a:cubicBezTo>
                  <a:pt x="379" y="316"/>
                  <a:pt x="379" y="316"/>
                  <a:pt x="379" y="316"/>
                </a:cubicBezTo>
                <a:cubicBezTo>
                  <a:pt x="379" y="316"/>
                  <a:pt x="379" y="316"/>
                  <a:pt x="379" y="317"/>
                </a:cubicBezTo>
                <a:cubicBezTo>
                  <a:pt x="378" y="316"/>
                  <a:pt x="378" y="316"/>
                  <a:pt x="378" y="316"/>
                </a:cubicBezTo>
                <a:cubicBezTo>
                  <a:pt x="377" y="315"/>
                  <a:pt x="378" y="315"/>
                  <a:pt x="379" y="316"/>
                </a:cubicBezTo>
                <a:close/>
                <a:moveTo>
                  <a:pt x="377" y="304"/>
                </a:moveTo>
                <a:cubicBezTo>
                  <a:pt x="377" y="304"/>
                  <a:pt x="377" y="303"/>
                  <a:pt x="377" y="303"/>
                </a:cubicBezTo>
                <a:cubicBezTo>
                  <a:pt x="377" y="302"/>
                  <a:pt x="378" y="304"/>
                  <a:pt x="379" y="303"/>
                </a:cubicBezTo>
                <a:cubicBezTo>
                  <a:pt x="379" y="304"/>
                  <a:pt x="378" y="304"/>
                  <a:pt x="377" y="304"/>
                </a:cubicBezTo>
                <a:close/>
                <a:moveTo>
                  <a:pt x="376" y="293"/>
                </a:moveTo>
                <a:cubicBezTo>
                  <a:pt x="377" y="293"/>
                  <a:pt x="377" y="294"/>
                  <a:pt x="377" y="293"/>
                </a:cubicBezTo>
                <a:cubicBezTo>
                  <a:pt x="377" y="294"/>
                  <a:pt x="378" y="294"/>
                  <a:pt x="378" y="294"/>
                </a:cubicBezTo>
                <a:cubicBezTo>
                  <a:pt x="378" y="294"/>
                  <a:pt x="378" y="294"/>
                  <a:pt x="379" y="294"/>
                </a:cubicBezTo>
                <a:cubicBezTo>
                  <a:pt x="379" y="295"/>
                  <a:pt x="376" y="295"/>
                  <a:pt x="376" y="293"/>
                </a:cubicBezTo>
                <a:close/>
                <a:moveTo>
                  <a:pt x="377" y="289"/>
                </a:moveTo>
                <a:cubicBezTo>
                  <a:pt x="377" y="289"/>
                  <a:pt x="377" y="289"/>
                  <a:pt x="377" y="290"/>
                </a:cubicBezTo>
                <a:cubicBezTo>
                  <a:pt x="377" y="290"/>
                  <a:pt x="376" y="289"/>
                  <a:pt x="376" y="290"/>
                </a:cubicBezTo>
                <a:cubicBezTo>
                  <a:pt x="375" y="290"/>
                  <a:pt x="377" y="290"/>
                  <a:pt x="377" y="289"/>
                </a:cubicBezTo>
                <a:close/>
                <a:moveTo>
                  <a:pt x="376" y="285"/>
                </a:moveTo>
                <a:cubicBezTo>
                  <a:pt x="377" y="285"/>
                  <a:pt x="376" y="286"/>
                  <a:pt x="377" y="286"/>
                </a:cubicBezTo>
                <a:cubicBezTo>
                  <a:pt x="377" y="287"/>
                  <a:pt x="375" y="287"/>
                  <a:pt x="376" y="285"/>
                </a:cubicBezTo>
                <a:close/>
                <a:moveTo>
                  <a:pt x="374" y="285"/>
                </a:moveTo>
                <a:cubicBezTo>
                  <a:pt x="374" y="285"/>
                  <a:pt x="373" y="285"/>
                  <a:pt x="373" y="285"/>
                </a:cubicBezTo>
                <a:cubicBezTo>
                  <a:pt x="372" y="286"/>
                  <a:pt x="374" y="287"/>
                  <a:pt x="373" y="288"/>
                </a:cubicBezTo>
                <a:cubicBezTo>
                  <a:pt x="373" y="288"/>
                  <a:pt x="374" y="288"/>
                  <a:pt x="374" y="288"/>
                </a:cubicBezTo>
                <a:cubicBezTo>
                  <a:pt x="374" y="288"/>
                  <a:pt x="375" y="287"/>
                  <a:pt x="374" y="286"/>
                </a:cubicBezTo>
                <a:cubicBezTo>
                  <a:pt x="375" y="286"/>
                  <a:pt x="375" y="288"/>
                  <a:pt x="376" y="287"/>
                </a:cubicBezTo>
                <a:cubicBezTo>
                  <a:pt x="375" y="288"/>
                  <a:pt x="375" y="288"/>
                  <a:pt x="376" y="290"/>
                </a:cubicBezTo>
                <a:cubicBezTo>
                  <a:pt x="374" y="290"/>
                  <a:pt x="373" y="289"/>
                  <a:pt x="372" y="289"/>
                </a:cubicBezTo>
                <a:cubicBezTo>
                  <a:pt x="371" y="289"/>
                  <a:pt x="373" y="289"/>
                  <a:pt x="373" y="289"/>
                </a:cubicBezTo>
                <a:cubicBezTo>
                  <a:pt x="373" y="288"/>
                  <a:pt x="372" y="289"/>
                  <a:pt x="372" y="288"/>
                </a:cubicBezTo>
                <a:cubicBezTo>
                  <a:pt x="371" y="288"/>
                  <a:pt x="372" y="289"/>
                  <a:pt x="371" y="289"/>
                </a:cubicBezTo>
                <a:cubicBezTo>
                  <a:pt x="370" y="287"/>
                  <a:pt x="372" y="287"/>
                  <a:pt x="372" y="285"/>
                </a:cubicBezTo>
                <a:cubicBezTo>
                  <a:pt x="373" y="285"/>
                  <a:pt x="373" y="284"/>
                  <a:pt x="374" y="285"/>
                </a:cubicBezTo>
                <a:close/>
                <a:moveTo>
                  <a:pt x="373" y="295"/>
                </a:moveTo>
                <a:cubicBezTo>
                  <a:pt x="373" y="294"/>
                  <a:pt x="373" y="293"/>
                  <a:pt x="374" y="293"/>
                </a:cubicBezTo>
                <a:cubicBezTo>
                  <a:pt x="374" y="292"/>
                  <a:pt x="374" y="294"/>
                  <a:pt x="373" y="293"/>
                </a:cubicBezTo>
                <a:cubicBezTo>
                  <a:pt x="374" y="294"/>
                  <a:pt x="374" y="295"/>
                  <a:pt x="373" y="295"/>
                </a:cubicBezTo>
                <a:close/>
                <a:moveTo>
                  <a:pt x="371" y="319"/>
                </a:moveTo>
                <a:cubicBezTo>
                  <a:pt x="370" y="320"/>
                  <a:pt x="371" y="318"/>
                  <a:pt x="370" y="318"/>
                </a:cubicBezTo>
                <a:cubicBezTo>
                  <a:pt x="370" y="318"/>
                  <a:pt x="371" y="318"/>
                  <a:pt x="371" y="318"/>
                </a:cubicBezTo>
                <a:cubicBezTo>
                  <a:pt x="371" y="318"/>
                  <a:pt x="371" y="316"/>
                  <a:pt x="372" y="317"/>
                </a:cubicBezTo>
                <a:cubicBezTo>
                  <a:pt x="371" y="318"/>
                  <a:pt x="371" y="318"/>
                  <a:pt x="371" y="319"/>
                </a:cubicBezTo>
                <a:close/>
                <a:moveTo>
                  <a:pt x="371" y="313"/>
                </a:moveTo>
                <a:cubicBezTo>
                  <a:pt x="371" y="312"/>
                  <a:pt x="371" y="312"/>
                  <a:pt x="371" y="312"/>
                </a:cubicBezTo>
                <a:cubicBezTo>
                  <a:pt x="371" y="312"/>
                  <a:pt x="371" y="312"/>
                  <a:pt x="371" y="312"/>
                </a:cubicBezTo>
                <a:cubicBezTo>
                  <a:pt x="371" y="313"/>
                  <a:pt x="371" y="312"/>
                  <a:pt x="370" y="312"/>
                </a:cubicBezTo>
                <a:cubicBezTo>
                  <a:pt x="370" y="312"/>
                  <a:pt x="371" y="312"/>
                  <a:pt x="371" y="312"/>
                </a:cubicBezTo>
                <a:cubicBezTo>
                  <a:pt x="372" y="312"/>
                  <a:pt x="372" y="312"/>
                  <a:pt x="372" y="313"/>
                </a:cubicBezTo>
                <a:lnTo>
                  <a:pt x="371" y="313"/>
                </a:lnTo>
                <a:close/>
                <a:moveTo>
                  <a:pt x="371" y="277"/>
                </a:moveTo>
                <a:cubicBezTo>
                  <a:pt x="371" y="276"/>
                  <a:pt x="371" y="278"/>
                  <a:pt x="372" y="277"/>
                </a:cubicBezTo>
                <a:cubicBezTo>
                  <a:pt x="371" y="278"/>
                  <a:pt x="372" y="279"/>
                  <a:pt x="371" y="280"/>
                </a:cubicBezTo>
                <a:cubicBezTo>
                  <a:pt x="370" y="280"/>
                  <a:pt x="372" y="279"/>
                  <a:pt x="370" y="279"/>
                </a:cubicBezTo>
                <a:cubicBezTo>
                  <a:pt x="371" y="278"/>
                  <a:pt x="371" y="278"/>
                  <a:pt x="371" y="277"/>
                </a:cubicBezTo>
                <a:close/>
                <a:moveTo>
                  <a:pt x="370" y="280"/>
                </a:moveTo>
                <a:cubicBezTo>
                  <a:pt x="370" y="280"/>
                  <a:pt x="370" y="281"/>
                  <a:pt x="371" y="281"/>
                </a:cubicBezTo>
                <a:cubicBezTo>
                  <a:pt x="371" y="281"/>
                  <a:pt x="369" y="281"/>
                  <a:pt x="369" y="280"/>
                </a:cubicBezTo>
                <a:cubicBezTo>
                  <a:pt x="370" y="280"/>
                  <a:pt x="370" y="281"/>
                  <a:pt x="370" y="280"/>
                </a:cubicBezTo>
                <a:close/>
                <a:moveTo>
                  <a:pt x="369" y="285"/>
                </a:moveTo>
                <a:cubicBezTo>
                  <a:pt x="369" y="284"/>
                  <a:pt x="369" y="283"/>
                  <a:pt x="369" y="284"/>
                </a:cubicBezTo>
                <a:cubicBezTo>
                  <a:pt x="369" y="282"/>
                  <a:pt x="371" y="285"/>
                  <a:pt x="369" y="285"/>
                </a:cubicBezTo>
                <a:close/>
                <a:moveTo>
                  <a:pt x="370" y="323"/>
                </a:moveTo>
                <a:cubicBezTo>
                  <a:pt x="369" y="323"/>
                  <a:pt x="369" y="322"/>
                  <a:pt x="369" y="322"/>
                </a:cubicBezTo>
                <a:cubicBezTo>
                  <a:pt x="369" y="322"/>
                  <a:pt x="370" y="322"/>
                  <a:pt x="370" y="323"/>
                </a:cubicBezTo>
                <a:close/>
                <a:moveTo>
                  <a:pt x="368" y="312"/>
                </a:moveTo>
                <a:cubicBezTo>
                  <a:pt x="369" y="312"/>
                  <a:pt x="368" y="312"/>
                  <a:pt x="368" y="312"/>
                </a:cubicBezTo>
                <a:cubicBezTo>
                  <a:pt x="367" y="312"/>
                  <a:pt x="367" y="311"/>
                  <a:pt x="368" y="311"/>
                </a:cubicBezTo>
                <a:cubicBezTo>
                  <a:pt x="368" y="312"/>
                  <a:pt x="368" y="312"/>
                  <a:pt x="368" y="312"/>
                </a:cubicBezTo>
                <a:cubicBezTo>
                  <a:pt x="368" y="312"/>
                  <a:pt x="368" y="312"/>
                  <a:pt x="368" y="312"/>
                </a:cubicBezTo>
                <a:close/>
                <a:moveTo>
                  <a:pt x="369" y="324"/>
                </a:moveTo>
                <a:cubicBezTo>
                  <a:pt x="368" y="324"/>
                  <a:pt x="368" y="324"/>
                  <a:pt x="368" y="324"/>
                </a:cubicBezTo>
                <a:cubicBezTo>
                  <a:pt x="368" y="323"/>
                  <a:pt x="368" y="323"/>
                  <a:pt x="368" y="323"/>
                </a:cubicBezTo>
                <a:cubicBezTo>
                  <a:pt x="369" y="323"/>
                  <a:pt x="369" y="323"/>
                  <a:pt x="369" y="324"/>
                </a:cubicBezTo>
                <a:close/>
                <a:moveTo>
                  <a:pt x="365" y="287"/>
                </a:moveTo>
                <a:cubicBezTo>
                  <a:pt x="365" y="287"/>
                  <a:pt x="365" y="288"/>
                  <a:pt x="366" y="288"/>
                </a:cubicBezTo>
                <a:cubicBezTo>
                  <a:pt x="366" y="289"/>
                  <a:pt x="365" y="288"/>
                  <a:pt x="364" y="288"/>
                </a:cubicBezTo>
                <a:cubicBezTo>
                  <a:pt x="365" y="286"/>
                  <a:pt x="363" y="288"/>
                  <a:pt x="363" y="286"/>
                </a:cubicBezTo>
                <a:cubicBezTo>
                  <a:pt x="364" y="287"/>
                  <a:pt x="364" y="286"/>
                  <a:pt x="365" y="287"/>
                </a:cubicBezTo>
                <a:close/>
                <a:moveTo>
                  <a:pt x="365" y="307"/>
                </a:moveTo>
                <a:cubicBezTo>
                  <a:pt x="364" y="308"/>
                  <a:pt x="364" y="306"/>
                  <a:pt x="365" y="306"/>
                </a:cubicBezTo>
                <a:cubicBezTo>
                  <a:pt x="366" y="306"/>
                  <a:pt x="364" y="307"/>
                  <a:pt x="365" y="307"/>
                </a:cubicBezTo>
                <a:close/>
                <a:moveTo>
                  <a:pt x="364" y="303"/>
                </a:moveTo>
                <a:cubicBezTo>
                  <a:pt x="364" y="303"/>
                  <a:pt x="364" y="304"/>
                  <a:pt x="364" y="304"/>
                </a:cubicBezTo>
                <a:cubicBezTo>
                  <a:pt x="363" y="304"/>
                  <a:pt x="364" y="303"/>
                  <a:pt x="363" y="303"/>
                </a:cubicBezTo>
                <a:cubicBezTo>
                  <a:pt x="362" y="303"/>
                  <a:pt x="364" y="303"/>
                  <a:pt x="364" y="303"/>
                </a:cubicBezTo>
                <a:close/>
                <a:moveTo>
                  <a:pt x="364" y="310"/>
                </a:moveTo>
                <a:cubicBezTo>
                  <a:pt x="365" y="312"/>
                  <a:pt x="364" y="312"/>
                  <a:pt x="364" y="314"/>
                </a:cubicBezTo>
                <a:cubicBezTo>
                  <a:pt x="363" y="314"/>
                  <a:pt x="363" y="314"/>
                  <a:pt x="363" y="314"/>
                </a:cubicBezTo>
                <a:cubicBezTo>
                  <a:pt x="363" y="313"/>
                  <a:pt x="363" y="311"/>
                  <a:pt x="363" y="310"/>
                </a:cubicBezTo>
                <a:cubicBezTo>
                  <a:pt x="363" y="310"/>
                  <a:pt x="363" y="310"/>
                  <a:pt x="363" y="310"/>
                </a:cubicBezTo>
                <a:cubicBezTo>
                  <a:pt x="363" y="311"/>
                  <a:pt x="363" y="310"/>
                  <a:pt x="364" y="310"/>
                </a:cubicBezTo>
                <a:close/>
                <a:moveTo>
                  <a:pt x="363" y="319"/>
                </a:moveTo>
                <a:cubicBezTo>
                  <a:pt x="362" y="318"/>
                  <a:pt x="363" y="317"/>
                  <a:pt x="363" y="315"/>
                </a:cubicBezTo>
                <a:cubicBezTo>
                  <a:pt x="364" y="317"/>
                  <a:pt x="364" y="318"/>
                  <a:pt x="363" y="319"/>
                </a:cubicBezTo>
                <a:close/>
                <a:moveTo>
                  <a:pt x="363" y="298"/>
                </a:moveTo>
                <a:cubicBezTo>
                  <a:pt x="362" y="298"/>
                  <a:pt x="362" y="298"/>
                  <a:pt x="361" y="298"/>
                </a:cubicBezTo>
                <a:cubicBezTo>
                  <a:pt x="362" y="297"/>
                  <a:pt x="363" y="296"/>
                  <a:pt x="363" y="298"/>
                </a:cubicBezTo>
                <a:close/>
                <a:moveTo>
                  <a:pt x="360" y="310"/>
                </a:moveTo>
                <a:cubicBezTo>
                  <a:pt x="361" y="310"/>
                  <a:pt x="361" y="312"/>
                  <a:pt x="360" y="313"/>
                </a:cubicBezTo>
                <a:cubicBezTo>
                  <a:pt x="359" y="312"/>
                  <a:pt x="360" y="311"/>
                  <a:pt x="360" y="310"/>
                </a:cubicBezTo>
                <a:close/>
                <a:moveTo>
                  <a:pt x="360" y="298"/>
                </a:moveTo>
                <a:cubicBezTo>
                  <a:pt x="361" y="298"/>
                  <a:pt x="361" y="299"/>
                  <a:pt x="361" y="299"/>
                </a:cubicBezTo>
                <a:cubicBezTo>
                  <a:pt x="361" y="299"/>
                  <a:pt x="361" y="299"/>
                  <a:pt x="361" y="299"/>
                </a:cubicBezTo>
                <a:cubicBezTo>
                  <a:pt x="361" y="299"/>
                  <a:pt x="362" y="299"/>
                  <a:pt x="362" y="300"/>
                </a:cubicBezTo>
                <a:cubicBezTo>
                  <a:pt x="360" y="300"/>
                  <a:pt x="360" y="299"/>
                  <a:pt x="360" y="298"/>
                </a:cubicBezTo>
                <a:close/>
                <a:moveTo>
                  <a:pt x="362" y="292"/>
                </a:moveTo>
                <a:cubicBezTo>
                  <a:pt x="361" y="293"/>
                  <a:pt x="362" y="293"/>
                  <a:pt x="360" y="293"/>
                </a:cubicBezTo>
                <a:cubicBezTo>
                  <a:pt x="360" y="291"/>
                  <a:pt x="360" y="291"/>
                  <a:pt x="359" y="290"/>
                </a:cubicBezTo>
                <a:cubicBezTo>
                  <a:pt x="362" y="289"/>
                  <a:pt x="359" y="292"/>
                  <a:pt x="362" y="292"/>
                </a:cubicBezTo>
                <a:close/>
                <a:moveTo>
                  <a:pt x="360" y="294"/>
                </a:moveTo>
                <a:cubicBezTo>
                  <a:pt x="360" y="295"/>
                  <a:pt x="360" y="295"/>
                  <a:pt x="360" y="295"/>
                </a:cubicBezTo>
                <a:cubicBezTo>
                  <a:pt x="359" y="295"/>
                  <a:pt x="359" y="295"/>
                  <a:pt x="359" y="295"/>
                </a:cubicBezTo>
                <a:cubicBezTo>
                  <a:pt x="359" y="295"/>
                  <a:pt x="359" y="294"/>
                  <a:pt x="360" y="294"/>
                </a:cubicBezTo>
                <a:close/>
                <a:moveTo>
                  <a:pt x="361" y="288"/>
                </a:moveTo>
                <a:cubicBezTo>
                  <a:pt x="361" y="288"/>
                  <a:pt x="360" y="288"/>
                  <a:pt x="361" y="289"/>
                </a:cubicBezTo>
                <a:cubicBezTo>
                  <a:pt x="360" y="289"/>
                  <a:pt x="360" y="289"/>
                  <a:pt x="360" y="289"/>
                </a:cubicBezTo>
                <a:cubicBezTo>
                  <a:pt x="359" y="288"/>
                  <a:pt x="360" y="288"/>
                  <a:pt x="359" y="287"/>
                </a:cubicBezTo>
                <a:cubicBezTo>
                  <a:pt x="360" y="287"/>
                  <a:pt x="360" y="288"/>
                  <a:pt x="361" y="288"/>
                </a:cubicBezTo>
                <a:close/>
                <a:moveTo>
                  <a:pt x="356" y="280"/>
                </a:moveTo>
                <a:cubicBezTo>
                  <a:pt x="356" y="281"/>
                  <a:pt x="356" y="282"/>
                  <a:pt x="355" y="282"/>
                </a:cubicBezTo>
                <a:cubicBezTo>
                  <a:pt x="355" y="282"/>
                  <a:pt x="355" y="280"/>
                  <a:pt x="356" y="280"/>
                </a:cubicBezTo>
                <a:close/>
                <a:moveTo>
                  <a:pt x="355" y="292"/>
                </a:moveTo>
                <a:cubicBezTo>
                  <a:pt x="355" y="291"/>
                  <a:pt x="354" y="290"/>
                  <a:pt x="355" y="289"/>
                </a:cubicBezTo>
                <a:cubicBezTo>
                  <a:pt x="355" y="289"/>
                  <a:pt x="356" y="290"/>
                  <a:pt x="356" y="290"/>
                </a:cubicBezTo>
                <a:cubicBezTo>
                  <a:pt x="357" y="289"/>
                  <a:pt x="357" y="288"/>
                  <a:pt x="358" y="288"/>
                </a:cubicBezTo>
                <a:cubicBezTo>
                  <a:pt x="358" y="289"/>
                  <a:pt x="358" y="290"/>
                  <a:pt x="359" y="291"/>
                </a:cubicBezTo>
                <a:cubicBezTo>
                  <a:pt x="358" y="291"/>
                  <a:pt x="356" y="291"/>
                  <a:pt x="356" y="292"/>
                </a:cubicBezTo>
                <a:cubicBezTo>
                  <a:pt x="356" y="291"/>
                  <a:pt x="354" y="292"/>
                  <a:pt x="354" y="294"/>
                </a:cubicBezTo>
                <a:cubicBezTo>
                  <a:pt x="354" y="294"/>
                  <a:pt x="353" y="294"/>
                  <a:pt x="353" y="294"/>
                </a:cubicBezTo>
                <a:cubicBezTo>
                  <a:pt x="353" y="294"/>
                  <a:pt x="353" y="294"/>
                  <a:pt x="353" y="293"/>
                </a:cubicBezTo>
                <a:cubicBezTo>
                  <a:pt x="354" y="293"/>
                  <a:pt x="354" y="294"/>
                  <a:pt x="354" y="294"/>
                </a:cubicBezTo>
                <a:cubicBezTo>
                  <a:pt x="354" y="293"/>
                  <a:pt x="353" y="293"/>
                  <a:pt x="354" y="292"/>
                </a:cubicBezTo>
                <a:cubicBezTo>
                  <a:pt x="354" y="292"/>
                  <a:pt x="354" y="292"/>
                  <a:pt x="355" y="292"/>
                </a:cubicBezTo>
                <a:close/>
                <a:moveTo>
                  <a:pt x="356" y="313"/>
                </a:moveTo>
                <a:cubicBezTo>
                  <a:pt x="355" y="314"/>
                  <a:pt x="353" y="312"/>
                  <a:pt x="353" y="311"/>
                </a:cubicBezTo>
                <a:cubicBezTo>
                  <a:pt x="351" y="311"/>
                  <a:pt x="351" y="309"/>
                  <a:pt x="350" y="308"/>
                </a:cubicBezTo>
                <a:cubicBezTo>
                  <a:pt x="351" y="309"/>
                  <a:pt x="351" y="308"/>
                  <a:pt x="352" y="309"/>
                </a:cubicBezTo>
                <a:cubicBezTo>
                  <a:pt x="352" y="308"/>
                  <a:pt x="353" y="307"/>
                  <a:pt x="352" y="307"/>
                </a:cubicBezTo>
                <a:cubicBezTo>
                  <a:pt x="352" y="307"/>
                  <a:pt x="353" y="307"/>
                  <a:pt x="353" y="307"/>
                </a:cubicBezTo>
                <a:cubicBezTo>
                  <a:pt x="353" y="307"/>
                  <a:pt x="353" y="308"/>
                  <a:pt x="354" y="308"/>
                </a:cubicBezTo>
                <a:cubicBezTo>
                  <a:pt x="354" y="309"/>
                  <a:pt x="352" y="308"/>
                  <a:pt x="351" y="310"/>
                </a:cubicBezTo>
                <a:cubicBezTo>
                  <a:pt x="353" y="309"/>
                  <a:pt x="354" y="310"/>
                  <a:pt x="354" y="309"/>
                </a:cubicBezTo>
                <a:cubicBezTo>
                  <a:pt x="354" y="309"/>
                  <a:pt x="355" y="309"/>
                  <a:pt x="355" y="309"/>
                </a:cubicBezTo>
                <a:cubicBezTo>
                  <a:pt x="355" y="310"/>
                  <a:pt x="354" y="312"/>
                  <a:pt x="354" y="313"/>
                </a:cubicBezTo>
                <a:cubicBezTo>
                  <a:pt x="355" y="312"/>
                  <a:pt x="355" y="312"/>
                  <a:pt x="356" y="312"/>
                </a:cubicBezTo>
                <a:cubicBezTo>
                  <a:pt x="355" y="313"/>
                  <a:pt x="355" y="313"/>
                  <a:pt x="356" y="313"/>
                </a:cubicBezTo>
                <a:close/>
                <a:moveTo>
                  <a:pt x="355" y="320"/>
                </a:moveTo>
                <a:cubicBezTo>
                  <a:pt x="354" y="320"/>
                  <a:pt x="355" y="318"/>
                  <a:pt x="353" y="319"/>
                </a:cubicBezTo>
                <a:cubicBezTo>
                  <a:pt x="353" y="318"/>
                  <a:pt x="353" y="317"/>
                  <a:pt x="354" y="316"/>
                </a:cubicBezTo>
                <a:cubicBezTo>
                  <a:pt x="353" y="316"/>
                  <a:pt x="352" y="316"/>
                  <a:pt x="353" y="315"/>
                </a:cubicBezTo>
                <a:cubicBezTo>
                  <a:pt x="353" y="316"/>
                  <a:pt x="354" y="315"/>
                  <a:pt x="354" y="314"/>
                </a:cubicBezTo>
                <a:cubicBezTo>
                  <a:pt x="356" y="315"/>
                  <a:pt x="355" y="316"/>
                  <a:pt x="355" y="317"/>
                </a:cubicBezTo>
                <a:cubicBezTo>
                  <a:pt x="356" y="316"/>
                  <a:pt x="355" y="319"/>
                  <a:pt x="355" y="320"/>
                </a:cubicBezTo>
                <a:close/>
                <a:moveTo>
                  <a:pt x="351" y="319"/>
                </a:moveTo>
                <a:cubicBezTo>
                  <a:pt x="352" y="319"/>
                  <a:pt x="351" y="322"/>
                  <a:pt x="350" y="320"/>
                </a:cubicBezTo>
                <a:cubicBezTo>
                  <a:pt x="351" y="320"/>
                  <a:pt x="350" y="319"/>
                  <a:pt x="351" y="319"/>
                </a:cubicBezTo>
                <a:close/>
                <a:moveTo>
                  <a:pt x="351" y="318"/>
                </a:moveTo>
                <a:cubicBezTo>
                  <a:pt x="351" y="318"/>
                  <a:pt x="351" y="318"/>
                  <a:pt x="351" y="318"/>
                </a:cubicBezTo>
                <a:cubicBezTo>
                  <a:pt x="350" y="318"/>
                  <a:pt x="350" y="317"/>
                  <a:pt x="350" y="318"/>
                </a:cubicBezTo>
                <a:cubicBezTo>
                  <a:pt x="349" y="318"/>
                  <a:pt x="350" y="317"/>
                  <a:pt x="349" y="317"/>
                </a:cubicBezTo>
                <a:cubicBezTo>
                  <a:pt x="349" y="317"/>
                  <a:pt x="349" y="318"/>
                  <a:pt x="348" y="318"/>
                </a:cubicBezTo>
                <a:cubicBezTo>
                  <a:pt x="347" y="317"/>
                  <a:pt x="348" y="317"/>
                  <a:pt x="347" y="317"/>
                </a:cubicBezTo>
                <a:cubicBezTo>
                  <a:pt x="346" y="318"/>
                  <a:pt x="348" y="318"/>
                  <a:pt x="347" y="319"/>
                </a:cubicBezTo>
                <a:cubicBezTo>
                  <a:pt x="346" y="318"/>
                  <a:pt x="346" y="317"/>
                  <a:pt x="346" y="316"/>
                </a:cubicBezTo>
                <a:cubicBezTo>
                  <a:pt x="347" y="317"/>
                  <a:pt x="347" y="316"/>
                  <a:pt x="347" y="315"/>
                </a:cubicBezTo>
                <a:cubicBezTo>
                  <a:pt x="349" y="314"/>
                  <a:pt x="351" y="316"/>
                  <a:pt x="350" y="317"/>
                </a:cubicBezTo>
                <a:cubicBezTo>
                  <a:pt x="350" y="317"/>
                  <a:pt x="350" y="317"/>
                  <a:pt x="350" y="317"/>
                </a:cubicBezTo>
                <a:cubicBezTo>
                  <a:pt x="351" y="317"/>
                  <a:pt x="351" y="316"/>
                  <a:pt x="351" y="315"/>
                </a:cubicBezTo>
                <a:cubicBezTo>
                  <a:pt x="351" y="315"/>
                  <a:pt x="350" y="316"/>
                  <a:pt x="351" y="314"/>
                </a:cubicBezTo>
                <a:cubicBezTo>
                  <a:pt x="351" y="314"/>
                  <a:pt x="351" y="314"/>
                  <a:pt x="351" y="314"/>
                </a:cubicBezTo>
                <a:cubicBezTo>
                  <a:pt x="352" y="314"/>
                  <a:pt x="352" y="315"/>
                  <a:pt x="352" y="315"/>
                </a:cubicBezTo>
                <a:cubicBezTo>
                  <a:pt x="353" y="312"/>
                  <a:pt x="352" y="316"/>
                  <a:pt x="353" y="317"/>
                </a:cubicBezTo>
                <a:cubicBezTo>
                  <a:pt x="351" y="316"/>
                  <a:pt x="352" y="318"/>
                  <a:pt x="351" y="318"/>
                </a:cubicBezTo>
                <a:close/>
                <a:moveTo>
                  <a:pt x="347" y="314"/>
                </a:moveTo>
                <a:cubicBezTo>
                  <a:pt x="346" y="314"/>
                  <a:pt x="346" y="313"/>
                  <a:pt x="346" y="313"/>
                </a:cubicBezTo>
                <a:cubicBezTo>
                  <a:pt x="346" y="314"/>
                  <a:pt x="346" y="314"/>
                  <a:pt x="346" y="314"/>
                </a:cubicBezTo>
                <a:cubicBezTo>
                  <a:pt x="345" y="315"/>
                  <a:pt x="346" y="313"/>
                  <a:pt x="345" y="313"/>
                </a:cubicBezTo>
                <a:cubicBezTo>
                  <a:pt x="345" y="312"/>
                  <a:pt x="347" y="313"/>
                  <a:pt x="347" y="314"/>
                </a:cubicBezTo>
                <a:close/>
                <a:moveTo>
                  <a:pt x="344" y="311"/>
                </a:moveTo>
                <a:cubicBezTo>
                  <a:pt x="344" y="310"/>
                  <a:pt x="344" y="309"/>
                  <a:pt x="345" y="310"/>
                </a:cubicBezTo>
                <a:cubicBezTo>
                  <a:pt x="345" y="311"/>
                  <a:pt x="345" y="311"/>
                  <a:pt x="344" y="311"/>
                </a:cubicBezTo>
                <a:close/>
                <a:moveTo>
                  <a:pt x="348" y="310"/>
                </a:moveTo>
                <a:cubicBezTo>
                  <a:pt x="349" y="309"/>
                  <a:pt x="348" y="311"/>
                  <a:pt x="349" y="311"/>
                </a:cubicBezTo>
                <a:cubicBezTo>
                  <a:pt x="349" y="312"/>
                  <a:pt x="348" y="311"/>
                  <a:pt x="348" y="310"/>
                </a:cubicBezTo>
                <a:close/>
                <a:moveTo>
                  <a:pt x="350" y="310"/>
                </a:moveTo>
                <a:cubicBezTo>
                  <a:pt x="349" y="310"/>
                  <a:pt x="350" y="310"/>
                  <a:pt x="350" y="310"/>
                </a:cubicBezTo>
                <a:cubicBezTo>
                  <a:pt x="351" y="310"/>
                  <a:pt x="350" y="311"/>
                  <a:pt x="351" y="310"/>
                </a:cubicBezTo>
                <a:cubicBezTo>
                  <a:pt x="351" y="311"/>
                  <a:pt x="351" y="312"/>
                  <a:pt x="350" y="312"/>
                </a:cubicBezTo>
                <a:cubicBezTo>
                  <a:pt x="350" y="311"/>
                  <a:pt x="350" y="311"/>
                  <a:pt x="350" y="310"/>
                </a:cubicBezTo>
                <a:cubicBezTo>
                  <a:pt x="350" y="310"/>
                  <a:pt x="350" y="310"/>
                  <a:pt x="350" y="310"/>
                </a:cubicBezTo>
                <a:close/>
                <a:moveTo>
                  <a:pt x="353" y="289"/>
                </a:moveTo>
                <a:cubicBezTo>
                  <a:pt x="353" y="289"/>
                  <a:pt x="353" y="289"/>
                  <a:pt x="353" y="289"/>
                </a:cubicBezTo>
                <a:cubicBezTo>
                  <a:pt x="353" y="290"/>
                  <a:pt x="354" y="289"/>
                  <a:pt x="354" y="290"/>
                </a:cubicBezTo>
                <a:cubicBezTo>
                  <a:pt x="353" y="290"/>
                  <a:pt x="353" y="289"/>
                  <a:pt x="352" y="290"/>
                </a:cubicBezTo>
                <a:cubicBezTo>
                  <a:pt x="352" y="289"/>
                  <a:pt x="353" y="289"/>
                  <a:pt x="353" y="289"/>
                </a:cubicBezTo>
                <a:close/>
                <a:moveTo>
                  <a:pt x="351" y="287"/>
                </a:moveTo>
                <a:cubicBezTo>
                  <a:pt x="352" y="287"/>
                  <a:pt x="351" y="288"/>
                  <a:pt x="352" y="288"/>
                </a:cubicBezTo>
                <a:cubicBezTo>
                  <a:pt x="352" y="289"/>
                  <a:pt x="352" y="289"/>
                  <a:pt x="351" y="289"/>
                </a:cubicBezTo>
                <a:cubicBezTo>
                  <a:pt x="351" y="288"/>
                  <a:pt x="351" y="288"/>
                  <a:pt x="351" y="287"/>
                </a:cubicBezTo>
                <a:close/>
                <a:moveTo>
                  <a:pt x="349" y="288"/>
                </a:moveTo>
                <a:cubicBezTo>
                  <a:pt x="349" y="289"/>
                  <a:pt x="351" y="288"/>
                  <a:pt x="351" y="289"/>
                </a:cubicBezTo>
                <a:cubicBezTo>
                  <a:pt x="349" y="289"/>
                  <a:pt x="350" y="290"/>
                  <a:pt x="350" y="291"/>
                </a:cubicBezTo>
                <a:cubicBezTo>
                  <a:pt x="350" y="291"/>
                  <a:pt x="350" y="290"/>
                  <a:pt x="349" y="291"/>
                </a:cubicBezTo>
                <a:cubicBezTo>
                  <a:pt x="350" y="289"/>
                  <a:pt x="348" y="289"/>
                  <a:pt x="349" y="288"/>
                </a:cubicBezTo>
                <a:close/>
                <a:moveTo>
                  <a:pt x="349" y="292"/>
                </a:moveTo>
                <a:cubicBezTo>
                  <a:pt x="349" y="292"/>
                  <a:pt x="349" y="294"/>
                  <a:pt x="350" y="294"/>
                </a:cubicBezTo>
                <a:cubicBezTo>
                  <a:pt x="349" y="294"/>
                  <a:pt x="349" y="294"/>
                  <a:pt x="348" y="294"/>
                </a:cubicBezTo>
                <a:cubicBezTo>
                  <a:pt x="348" y="293"/>
                  <a:pt x="349" y="293"/>
                  <a:pt x="349" y="292"/>
                </a:cubicBezTo>
                <a:close/>
                <a:moveTo>
                  <a:pt x="348" y="296"/>
                </a:moveTo>
                <a:cubicBezTo>
                  <a:pt x="349" y="296"/>
                  <a:pt x="349" y="296"/>
                  <a:pt x="349" y="296"/>
                </a:cubicBezTo>
                <a:cubicBezTo>
                  <a:pt x="349" y="295"/>
                  <a:pt x="349" y="296"/>
                  <a:pt x="348" y="297"/>
                </a:cubicBezTo>
                <a:cubicBezTo>
                  <a:pt x="348" y="297"/>
                  <a:pt x="348" y="296"/>
                  <a:pt x="348" y="296"/>
                </a:cubicBezTo>
                <a:cubicBezTo>
                  <a:pt x="348" y="295"/>
                  <a:pt x="348" y="296"/>
                  <a:pt x="348" y="296"/>
                </a:cubicBezTo>
                <a:close/>
                <a:moveTo>
                  <a:pt x="347" y="300"/>
                </a:moveTo>
                <a:cubicBezTo>
                  <a:pt x="347" y="301"/>
                  <a:pt x="347" y="301"/>
                  <a:pt x="347" y="301"/>
                </a:cubicBezTo>
                <a:cubicBezTo>
                  <a:pt x="347" y="301"/>
                  <a:pt x="347" y="301"/>
                  <a:pt x="347" y="301"/>
                </a:cubicBezTo>
                <a:cubicBezTo>
                  <a:pt x="347" y="302"/>
                  <a:pt x="346" y="301"/>
                  <a:pt x="346" y="301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1"/>
                  <a:pt x="347" y="301"/>
                  <a:pt x="347" y="300"/>
                </a:cubicBezTo>
                <a:close/>
                <a:moveTo>
                  <a:pt x="345" y="298"/>
                </a:moveTo>
                <a:cubicBezTo>
                  <a:pt x="346" y="298"/>
                  <a:pt x="346" y="299"/>
                  <a:pt x="346" y="299"/>
                </a:cubicBezTo>
                <a:cubicBezTo>
                  <a:pt x="345" y="299"/>
                  <a:pt x="345" y="299"/>
                  <a:pt x="345" y="298"/>
                </a:cubicBezTo>
                <a:close/>
                <a:moveTo>
                  <a:pt x="345" y="292"/>
                </a:moveTo>
                <a:cubicBezTo>
                  <a:pt x="345" y="292"/>
                  <a:pt x="345" y="292"/>
                  <a:pt x="346" y="292"/>
                </a:cubicBezTo>
                <a:cubicBezTo>
                  <a:pt x="346" y="293"/>
                  <a:pt x="345" y="292"/>
                  <a:pt x="344" y="293"/>
                </a:cubicBezTo>
                <a:cubicBezTo>
                  <a:pt x="344" y="292"/>
                  <a:pt x="345" y="292"/>
                  <a:pt x="345" y="292"/>
                </a:cubicBezTo>
                <a:close/>
                <a:moveTo>
                  <a:pt x="345" y="303"/>
                </a:moveTo>
                <a:cubicBezTo>
                  <a:pt x="347" y="302"/>
                  <a:pt x="349" y="302"/>
                  <a:pt x="349" y="304"/>
                </a:cubicBezTo>
                <a:cubicBezTo>
                  <a:pt x="349" y="305"/>
                  <a:pt x="349" y="305"/>
                  <a:pt x="349" y="306"/>
                </a:cubicBezTo>
                <a:cubicBezTo>
                  <a:pt x="349" y="306"/>
                  <a:pt x="350" y="307"/>
                  <a:pt x="351" y="307"/>
                </a:cubicBezTo>
                <a:cubicBezTo>
                  <a:pt x="351" y="307"/>
                  <a:pt x="351" y="307"/>
                  <a:pt x="351" y="307"/>
                </a:cubicBezTo>
                <a:cubicBezTo>
                  <a:pt x="351" y="307"/>
                  <a:pt x="351" y="307"/>
                  <a:pt x="351" y="307"/>
                </a:cubicBezTo>
                <a:cubicBezTo>
                  <a:pt x="352" y="308"/>
                  <a:pt x="350" y="308"/>
                  <a:pt x="351" y="307"/>
                </a:cubicBezTo>
                <a:cubicBezTo>
                  <a:pt x="349" y="308"/>
                  <a:pt x="349" y="309"/>
                  <a:pt x="347" y="309"/>
                </a:cubicBezTo>
                <a:cubicBezTo>
                  <a:pt x="347" y="308"/>
                  <a:pt x="347" y="308"/>
                  <a:pt x="347" y="307"/>
                </a:cubicBezTo>
                <a:cubicBezTo>
                  <a:pt x="347" y="308"/>
                  <a:pt x="347" y="308"/>
                  <a:pt x="346" y="308"/>
                </a:cubicBezTo>
                <a:cubicBezTo>
                  <a:pt x="346" y="307"/>
                  <a:pt x="348" y="308"/>
                  <a:pt x="348" y="306"/>
                </a:cubicBezTo>
                <a:cubicBezTo>
                  <a:pt x="348" y="307"/>
                  <a:pt x="345" y="304"/>
                  <a:pt x="346" y="304"/>
                </a:cubicBezTo>
                <a:cubicBezTo>
                  <a:pt x="345" y="302"/>
                  <a:pt x="345" y="304"/>
                  <a:pt x="344" y="304"/>
                </a:cubicBezTo>
                <a:cubicBezTo>
                  <a:pt x="344" y="304"/>
                  <a:pt x="344" y="304"/>
                  <a:pt x="345" y="304"/>
                </a:cubicBezTo>
                <a:cubicBezTo>
                  <a:pt x="344" y="305"/>
                  <a:pt x="344" y="304"/>
                  <a:pt x="344" y="305"/>
                </a:cubicBezTo>
                <a:cubicBezTo>
                  <a:pt x="344" y="304"/>
                  <a:pt x="346" y="304"/>
                  <a:pt x="345" y="303"/>
                </a:cubicBezTo>
                <a:close/>
                <a:moveTo>
                  <a:pt x="344" y="307"/>
                </a:moveTo>
                <a:cubicBezTo>
                  <a:pt x="344" y="307"/>
                  <a:pt x="344" y="307"/>
                  <a:pt x="345" y="307"/>
                </a:cubicBezTo>
                <a:cubicBezTo>
                  <a:pt x="344" y="308"/>
                  <a:pt x="345" y="309"/>
                  <a:pt x="344" y="309"/>
                </a:cubicBezTo>
                <a:cubicBezTo>
                  <a:pt x="344" y="308"/>
                  <a:pt x="343" y="308"/>
                  <a:pt x="344" y="307"/>
                </a:cubicBezTo>
                <a:close/>
                <a:moveTo>
                  <a:pt x="345" y="316"/>
                </a:moveTo>
                <a:cubicBezTo>
                  <a:pt x="344" y="317"/>
                  <a:pt x="344" y="316"/>
                  <a:pt x="343" y="315"/>
                </a:cubicBezTo>
                <a:cubicBezTo>
                  <a:pt x="343" y="315"/>
                  <a:pt x="343" y="316"/>
                  <a:pt x="343" y="316"/>
                </a:cubicBezTo>
                <a:cubicBezTo>
                  <a:pt x="344" y="317"/>
                  <a:pt x="345" y="317"/>
                  <a:pt x="345" y="318"/>
                </a:cubicBezTo>
                <a:cubicBezTo>
                  <a:pt x="343" y="318"/>
                  <a:pt x="343" y="317"/>
                  <a:pt x="343" y="315"/>
                </a:cubicBezTo>
                <a:cubicBezTo>
                  <a:pt x="343" y="315"/>
                  <a:pt x="344" y="315"/>
                  <a:pt x="345" y="316"/>
                </a:cubicBezTo>
                <a:close/>
                <a:moveTo>
                  <a:pt x="342" y="321"/>
                </a:moveTo>
                <a:cubicBezTo>
                  <a:pt x="343" y="321"/>
                  <a:pt x="343" y="322"/>
                  <a:pt x="344" y="322"/>
                </a:cubicBezTo>
                <a:cubicBezTo>
                  <a:pt x="343" y="323"/>
                  <a:pt x="342" y="322"/>
                  <a:pt x="342" y="322"/>
                </a:cubicBezTo>
                <a:cubicBezTo>
                  <a:pt x="341" y="321"/>
                  <a:pt x="343" y="322"/>
                  <a:pt x="342" y="321"/>
                </a:cubicBezTo>
                <a:close/>
                <a:moveTo>
                  <a:pt x="342" y="326"/>
                </a:moveTo>
                <a:cubicBezTo>
                  <a:pt x="342" y="326"/>
                  <a:pt x="342" y="326"/>
                  <a:pt x="342" y="326"/>
                </a:cubicBezTo>
                <a:cubicBezTo>
                  <a:pt x="343" y="327"/>
                  <a:pt x="343" y="326"/>
                  <a:pt x="343" y="326"/>
                </a:cubicBezTo>
                <a:cubicBezTo>
                  <a:pt x="343" y="327"/>
                  <a:pt x="342" y="327"/>
                  <a:pt x="342" y="327"/>
                </a:cubicBezTo>
                <a:cubicBezTo>
                  <a:pt x="342" y="326"/>
                  <a:pt x="341" y="326"/>
                  <a:pt x="342" y="326"/>
                </a:cubicBezTo>
                <a:close/>
                <a:moveTo>
                  <a:pt x="343" y="326"/>
                </a:moveTo>
                <a:cubicBezTo>
                  <a:pt x="343" y="325"/>
                  <a:pt x="344" y="325"/>
                  <a:pt x="344" y="324"/>
                </a:cubicBezTo>
                <a:cubicBezTo>
                  <a:pt x="345" y="325"/>
                  <a:pt x="344" y="326"/>
                  <a:pt x="343" y="326"/>
                </a:cubicBezTo>
                <a:close/>
                <a:moveTo>
                  <a:pt x="343" y="313"/>
                </a:moveTo>
                <a:cubicBezTo>
                  <a:pt x="341" y="313"/>
                  <a:pt x="341" y="313"/>
                  <a:pt x="340" y="312"/>
                </a:cubicBezTo>
                <a:cubicBezTo>
                  <a:pt x="341" y="312"/>
                  <a:pt x="341" y="313"/>
                  <a:pt x="342" y="312"/>
                </a:cubicBezTo>
                <a:cubicBezTo>
                  <a:pt x="342" y="312"/>
                  <a:pt x="343" y="312"/>
                  <a:pt x="343" y="313"/>
                </a:cubicBezTo>
                <a:close/>
                <a:moveTo>
                  <a:pt x="341" y="303"/>
                </a:moveTo>
                <a:cubicBezTo>
                  <a:pt x="341" y="303"/>
                  <a:pt x="341" y="304"/>
                  <a:pt x="341" y="304"/>
                </a:cubicBezTo>
                <a:cubicBezTo>
                  <a:pt x="341" y="304"/>
                  <a:pt x="341" y="303"/>
                  <a:pt x="342" y="304"/>
                </a:cubicBezTo>
                <a:cubicBezTo>
                  <a:pt x="341" y="305"/>
                  <a:pt x="340" y="304"/>
                  <a:pt x="340" y="305"/>
                </a:cubicBezTo>
                <a:cubicBezTo>
                  <a:pt x="339" y="305"/>
                  <a:pt x="341" y="304"/>
                  <a:pt x="341" y="303"/>
                </a:cubicBezTo>
                <a:close/>
                <a:moveTo>
                  <a:pt x="338" y="298"/>
                </a:moveTo>
                <a:cubicBezTo>
                  <a:pt x="339" y="298"/>
                  <a:pt x="339" y="298"/>
                  <a:pt x="339" y="298"/>
                </a:cubicBezTo>
                <a:cubicBezTo>
                  <a:pt x="339" y="299"/>
                  <a:pt x="339" y="299"/>
                  <a:pt x="339" y="299"/>
                </a:cubicBezTo>
                <a:cubicBezTo>
                  <a:pt x="339" y="299"/>
                  <a:pt x="338" y="299"/>
                  <a:pt x="338" y="298"/>
                </a:cubicBezTo>
                <a:close/>
                <a:moveTo>
                  <a:pt x="338" y="306"/>
                </a:moveTo>
                <a:cubicBezTo>
                  <a:pt x="339" y="306"/>
                  <a:pt x="339" y="307"/>
                  <a:pt x="339" y="308"/>
                </a:cubicBezTo>
                <a:cubicBezTo>
                  <a:pt x="337" y="308"/>
                  <a:pt x="338" y="306"/>
                  <a:pt x="338" y="306"/>
                </a:cubicBezTo>
                <a:close/>
                <a:moveTo>
                  <a:pt x="338" y="302"/>
                </a:moveTo>
                <a:cubicBezTo>
                  <a:pt x="338" y="302"/>
                  <a:pt x="339" y="302"/>
                  <a:pt x="339" y="303"/>
                </a:cubicBezTo>
                <a:cubicBezTo>
                  <a:pt x="339" y="303"/>
                  <a:pt x="338" y="303"/>
                  <a:pt x="338" y="302"/>
                </a:cubicBezTo>
                <a:close/>
                <a:moveTo>
                  <a:pt x="341" y="315"/>
                </a:moveTo>
                <a:cubicBezTo>
                  <a:pt x="342" y="315"/>
                  <a:pt x="341" y="316"/>
                  <a:pt x="342" y="316"/>
                </a:cubicBezTo>
                <a:cubicBezTo>
                  <a:pt x="342" y="316"/>
                  <a:pt x="341" y="317"/>
                  <a:pt x="340" y="317"/>
                </a:cubicBezTo>
                <a:cubicBezTo>
                  <a:pt x="340" y="317"/>
                  <a:pt x="341" y="317"/>
                  <a:pt x="341" y="318"/>
                </a:cubicBezTo>
                <a:cubicBezTo>
                  <a:pt x="340" y="318"/>
                  <a:pt x="340" y="318"/>
                  <a:pt x="340" y="318"/>
                </a:cubicBezTo>
                <a:cubicBezTo>
                  <a:pt x="340" y="317"/>
                  <a:pt x="339" y="315"/>
                  <a:pt x="338" y="315"/>
                </a:cubicBezTo>
                <a:cubicBezTo>
                  <a:pt x="338" y="315"/>
                  <a:pt x="338" y="316"/>
                  <a:pt x="338" y="316"/>
                </a:cubicBezTo>
                <a:cubicBezTo>
                  <a:pt x="338" y="316"/>
                  <a:pt x="338" y="316"/>
                  <a:pt x="337" y="316"/>
                </a:cubicBezTo>
                <a:cubicBezTo>
                  <a:pt x="337" y="315"/>
                  <a:pt x="337" y="315"/>
                  <a:pt x="337" y="313"/>
                </a:cubicBezTo>
                <a:cubicBezTo>
                  <a:pt x="338" y="314"/>
                  <a:pt x="339" y="316"/>
                  <a:pt x="341" y="315"/>
                </a:cubicBezTo>
                <a:close/>
                <a:moveTo>
                  <a:pt x="340" y="324"/>
                </a:moveTo>
                <a:cubicBezTo>
                  <a:pt x="340" y="325"/>
                  <a:pt x="340" y="325"/>
                  <a:pt x="341" y="326"/>
                </a:cubicBezTo>
                <a:cubicBezTo>
                  <a:pt x="342" y="326"/>
                  <a:pt x="340" y="326"/>
                  <a:pt x="339" y="325"/>
                </a:cubicBezTo>
                <a:cubicBezTo>
                  <a:pt x="340" y="325"/>
                  <a:pt x="339" y="324"/>
                  <a:pt x="340" y="324"/>
                </a:cubicBezTo>
                <a:close/>
                <a:moveTo>
                  <a:pt x="340" y="321"/>
                </a:moveTo>
                <a:cubicBezTo>
                  <a:pt x="340" y="321"/>
                  <a:pt x="340" y="321"/>
                  <a:pt x="340" y="321"/>
                </a:cubicBezTo>
                <a:cubicBezTo>
                  <a:pt x="340" y="320"/>
                  <a:pt x="340" y="320"/>
                  <a:pt x="340" y="320"/>
                </a:cubicBezTo>
                <a:cubicBezTo>
                  <a:pt x="340" y="320"/>
                  <a:pt x="341" y="320"/>
                  <a:pt x="341" y="321"/>
                </a:cubicBezTo>
                <a:cubicBezTo>
                  <a:pt x="341" y="321"/>
                  <a:pt x="340" y="320"/>
                  <a:pt x="340" y="321"/>
                </a:cubicBezTo>
                <a:close/>
                <a:moveTo>
                  <a:pt x="337" y="312"/>
                </a:moveTo>
                <a:cubicBezTo>
                  <a:pt x="337" y="312"/>
                  <a:pt x="337" y="312"/>
                  <a:pt x="337" y="311"/>
                </a:cubicBezTo>
                <a:cubicBezTo>
                  <a:pt x="337" y="311"/>
                  <a:pt x="337" y="312"/>
                  <a:pt x="338" y="312"/>
                </a:cubicBezTo>
                <a:cubicBezTo>
                  <a:pt x="337" y="312"/>
                  <a:pt x="337" y="312"/>
                  <a:pt x="337" y="312"/>
                </a:cubicBezTo>
                <a:close/>
                <a:moveTo>
                  <a:pt x="336" y="294"/>
                </a:moveTo>
                <a:cubicBezTo>
                  <a:pt x="336" y="293"/>
                  <a:pt x="336" y="293"/>
                  <a:pt x="337" y="293"/>
                </a:cubicBezTo>
                <a:cubicBezTo>
                  <a:pt x="337" y="294"/>
                  <a:pt x="336" y="294"/>
                  <a:pt x="336" y="294"/>
                </a:cubicBezTo>
                <a:cubicBezTo>
                  <a:pt x="336" y="294"/>
                  <a:pt x="336" y="294"/>
                  <a:pt x="336" y="293"/>
                </a:cubicBezTo>
                <a:cubicBezTo>
                  <a:pt x="336" y="293"/>
                  <a:pt x="336" y="293"/>
                  <a:pt x="336" y="294"/>
                </a:cubicBezTo>
                <a:close/>
                <a:moveTo>
                  <a:pt x="333" y="312"/>
                </a:moveTo>
                <a:cubicBezTo>
                  <a:pt x="333" y="312"/>
                  <a:pt x="333" y="312"/>
                  <a:pt x="332" y="312"/>
                </a:cubicBezTo>
                <a:cubicBezTo>
                  <a:pt x="332" y="312"/>
                  <a:pt x="333" y="311"/>
                  <a:pt x="333" y="312"/>
                </a:cubicBezTo>
                <a:close/>
                <a:moveTo>
                  <a:pt x="334" y="328"/>
                </a:moveTo>
                <a:cubicBezTo>
                  <a:pt x="334" y="328"/>
                  <a:pt x="334" y="329"/>
                  <a:pt x="334" y="329"/>
                </a:cubicBezTo>
                <a:cubicBezTo>
                  <a:pt x="333" y="329"/>
                  <a:pt x="333" y="328"/>
                  <a:pt x="333" y="328"/>
                </a:cubicBezTo>
                <a:cubicBezTo>
                  <a:pt x="333" y="328"/>
                  <a:pt x="334" y="328"/>
                  <a:pt x="334" y="328"/>
                </a:cubicBezTo>
                <a:close/>
                <a:moveTo>
                  <a:pt x="330" y="324"/>
                </a:moveTo>
                <a:cubicBezTo>
                  <a:pt x="331" y="324"/>
                  <a:pt x="331" y="324"/>
                  <a:pt x="332" y="324"/>
                </a:cubicBezTo>
                <a:cubicBezTo>
                  <a:pt x="332" y="325"/>
                  <a:pt x="332" y="326"/>
                  <a:pt x="331" y="327"/>
                </a:cubicBezTo>
                <a:cubicBezTo>
                  <a:pt x="330" y="326"/>
                  <a:pt x="331" y="326"/>
                  <a:pt x="332" y="325"/>
                </a:cubicBezTo>
                <a:cubicBezTo>
                  <a:pt x="332" y="325"/>
                  <a:pt x="332" y="325"/>
                  <a:pt x="331" y="325"/>
                </a:cubicBezTo>
                <a:cubicBezTo>
                  <a:pt x="331" y="325"/>
                  <a:pt x="331" y="326"/>
                  <a:pt x="330" y="326"/>
                </a:cubicBezTo>
                <a:cubicBezTo>
                  <a:pt x="330" y="325"/>
                  <a:pt x="331" y="324"/>
                  <a:pt x="330" y="324"/>
                </a:cubicBezTo>
                <a:close/>
                <a:moveTo>
                  <a:pt x="328" y="289"/>
                </a:moveTo>
                <a:cubicBezTo>
                  <a:pt x="329" y="288"/>
                  <a:pt x="329" y="288"/>
                  <a:pt x="329" y="288"/>
                </a:cubicBezTo>
                <a:cubicBezTo>
                  <a:pt x="328" y="288"/>
                  <a:pt x="328" y="288"/>
                  <a:pt x="328" y="288"/>
                </a:cubicBezTo>
                <a:cubicBezTo>
                  <a:pt x="328" y="287"/>
                  <a:pt x="329" y="288"/>
                  <a:pt x="329" y="288"/>
                </a:cubicBezTo>
                <a:cubicBezTo>
                  <a:pt x="329" y="288"/>
                  <a:pt x="329" y="288"/>
                  <a:pt x="329" y="288"/>
                </a:cubicBezTo>
                <a:cubicBezTo>
                  <a:pt x="329" y="288"/>
                  <a:pt x="329" y="289"/>
                  <a:pt x="328" y="289"/>
                </a:cubicBezTo>
                <a:close/>
                <a:moveTo>
                  <a:pt x="330" y="323"/>
                </a:moveTo>
                <a:cubicBezTo>
                  <a:pt x="329" y="323"/>
                  <a:pt x="330" y="322"/>
                  <a:pt x="329" y="322"/>
                </a:cubicBezTo>
                <a:cubicBezTo>
                  <a:pt x="329" y="321"/>
                  <a:pt x="330" y="322"/>
                  <a:pt x="330" y="321"/>
                </a:cubicBezTo>
                <a:cubicBezTo>
                  <a:pt x="331" y="322"/>
                  <a:pt x="330" y="323"/>
                  <a:pt x="330" y="323"/>
                </a:cubicBezTo>
                <a:close/>
                <a:moveTo>
                  <a:pt x="330" y="327"/>
                </a:moveTo>
                <a:cubicBezTo>
                  <a:pt x="331" y="327"/>
                  <a:pt x="331" y="327"/>
                  <a:pt x="331" y="327"/>
                </a:cubicBezTo>
                <a:cubicBezTo>
                  <a:pt x="331" y="328"/>
                  <a:pt x="330" y="328"/>
                  <a:pt x="330" y="328"/>
                </a:cubicBezTo>
                <a:cubicBezTo>
                  <a:pt x="330" y="328"/>
                  <a:pt x="330" y="328"/>
                  <a:pt x="330" y="327"/>
                </a:cubicBezTo>
                <a:close/>
                <a:moveTo>
                  <a:pt x="330" y="329"/>
                </a:moveTo>
                <a:cubicBezTo>
                  <a:pt x="330" y="329"/>
                  <a:pt x="331" y="329"/>
                  <a:pt x="331" y="329"/>
                </a:cubicBezTo>
                <a:cubicBezTo>
                  <a:pt x="330" y="328"/>
                  <a:pt x="331" y="328"/>
                  <a:pt x="331" y="327"/>
                </a:cubicBezTo>
                <a:cubicBezTo>
                  <a:pt x="332" y="327"/>
                  <a:pt x="332" y="327"/>
                  <a:pt x="332" y="327"/>
                </a:cubicBezTo>
                <a:cubicBezTo>
                  <a:pt x="332" y="328"/>
                  <a:pt x="332" y="328"/>
                  <a:pt x="332" y="328"/>
                </a:cubicBezTo>
                <a:cubicBezTo>
                  <a:pt x="331" y="327"/>
                  <a:pt x="332" y="329"/>
                  <a:pt x="330" y="329"/>
                </a:cubicBezTo>
                <a:close/>
                <a:moveTo>
                  <a:pt x="333" y="331"/>
                </a:moveTo>
                <a:cubicBezTo>
                  <a:pt x="332" y="330"/>
                  <a:pt x="332" y="330"/>
                  <a:pt x="332" y="328"/>
                </a:cubicBezTo>
                <a:cubicBezTo>
                  <a:pt x="333" y="329"/>
                  <a:pt x="333" y="330"/>
                  <a:pt x="334" y="331"/>
                </a:cubicBezTo>
                <a:cubicBezTo>
                  <a:pt x="334" y="332"/>
                  <a:pt x="333" y="330"/>
                  <a:pt x="333" y="331"/>
                </a:cubicBezTo>
                <a:close/>
                <a:moveTo>
                  <a:pt x="333" y="336"/>
                </a:moveTo>
                <a:cubicBezTo>
                  <a:pt x="334" y="334"/>
                  <a:pt x="335" y="335"/>
                  <a:pt x="334" y="333"/>
                </a:cubicBezTo>
                <a:cubicBezTo>
                  <a:pt x="336" y="333"/>
                  <a:pt x="335" y="336"/>
                  <a:pt x="333" y="336"/>
                </a:cubicBezTo>
                <a:close/>
                <a:moveTo>
                  <a:pt x="335" y="303"/>
                </a:moveTo>
                <a:cubicBezTo>
                  <a:pt x="334" y="303"/>
                  <a:pt x="334" y="303"/>
                  <a:pt x="334" y="302"/>
                </a:cubicBezTo>
                <a:cubicBezTo>
                  <a:pt x="334" y="302"/>
                  <a:pt x="334" y="302"/>
                  <a:pt x="334" y="302"/>
                </a:cubicBezTo>
                <a:cubicBezTo>
                  <a:pt x="335" y="302"/>
                  <a:pt x="336" y="303"/>
                  <a:pt x="336" y="302"/>
                </a:cubicBezTo>
                <a:cubicBezTo>
                  <a:pt x="337" y="302"/>
                  <a:pt x="336" y="303"/>
                  <a:pt x="336" y="303"/>
                </a:cubicBezTo>
                <a:cubicBezTo>
                  <a:pt x="335" y="303"/>
                  <a:pt x="335" y="302"/>
                  <a:pt x="335" y="303"/>
                </a:cubicBezTo>
                <a:close/>
                <a:moveTo>
                  <a:pt x="339" y="335"/>
                </a:moveTo>
                <a:cubicBezTo>
                  <a:pt x="339" y="334"/>
                  <a:pt x="340" y="334"/>
                  <a:pt x="340" y="334"/>
                </a:cubicBezTo>
                <a:cubicBezTo>
                  <a:pt x="340" y="335"/>
                  <a:pt x="340" y="335"/>
                  <a:pt x="339" y="335"/>
                </a:cubicBezTo>
                <a:close/>
                <a:moveTo>
                  <a:pt x="342" y="334"/>
                </a:moveTo>
                <a:cubicBezTo>
                  <a:pt x="342" y="333"/>
                  <a:pt x="341" y="334"/>
                  <a:pt x="340" y="333"/>
                </a:cubicBezTo>
                <a:cubicBezTo>
                  <a:pt x="339" y="333"/>
                  <a:pt x="339" y="332"/>
                  <a:pt x="338" y="332"/>
                </a:cubicBezTo>
                <a:cubicBezTo>
                  <a:pt x="338" y="333"/>
                  <a:pt x="337" y="332"/>
                  <a:pt x="336" y="332"/>
                </a:cubicBezTo>
                <a:cubicBezTo>
                  <a:pt x="336" y="332"/>
                  <a:pt x="337" y="331"/>
                  <a:pt x="337" y="332"/>
                </a:cubicBezTo>
                <a:cubicBezTo>
                  <a:pt x="338" y="332"/>
                  <a:pt x="337" y="331"/>
                  <a:pt x="338" y="331"/>
                </a:cubicBezTo>
                <a:cubicBezTo>
                  <a:pt x="339" y="331"/>
                  <a:pt x="339" y="329"/>
                  <a:pt x="341" y="329"/>
                </a:cubicBezTo>
                <a:cubicBezTo>
                  <a:pt x="341" y="330"/>
                  <a:pt x="340" y="330"/>
                  <a:pt x="340" y="331"/>
                </a:cubicBezTo>
                <a:cubicBezTo>
                  <a:pt x="340" y="330"/>
                  <a:pt x="340" y="330"/>
                  <a:pt x="339" y="330"/>
                </a:cubicBezTo>
                <a:cubicBezTo>
                  <a:pt x="340" y="331"/>
                  <a:pt x="342" y="332"/>
                  <a:pt x="341" y="332"/>
                </a:cubicBezTo>
                <a:cubicBezTo>
                  <a:pt x="342" y="333"/>
                  <a:pt x="341" y="331"/>
                  <a:pt x="342" y="331"/>
                </a:cubicBezTo>
                <a:cubicBezTo>
                  <a:pt x="342" y="332"/>
                  <a:pt x="343" y="333"/>
                  <a:pt x="343" y="334"/>
                </a:cubicBezTo>
                <a:cubicBezTo>
                  <a:pt x="343" y="334"/>
                  <a:pt x="342" y="334"/>
                  <a:pt x="342" y="334"/>
                </a:cubicBezTo>
                <a:close/>
                <a:moveTo>
                  <a:pt x="341" y="329"/>
                </a:moveTo>
                <a:cubicBezTo>
                  <a:pt x="342" y="330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lose/>
                <a:moveTo>
                  <a:pt x="345" y="328"/>
                </a:moveTo>
                <a:cubicBezTo>
                  <a:pt x="345" y="328"/>
                  <a:pt x="343" y="328"/>
                  <a:pt x="344" y="328"/>
                </a:cubicBezTo>
                <a:cubicBezTo>
                  <a:pt x="343" y="329"/>
                  <a:pt x="343" y="328"/>
                  <a:pt x="343" y="328"/>
                </a:cubicBezTo>
                <a:cubicBezTo>
                  <a:pt x="342" y="328"/>
                  <a:pt x="343" y="328"/>
                  <a:pt x="342" y="329"/>
                </a:cubicBezTo>
                <a:cubicBezTo>
                  <a:pt x="342" y="328"/>
                  <a:pt x="341" y="327"/>
                  <a:pt x="340" y="328"/>
                </a:cubicBezTo>
                <a:cubicBezTo>
                  <a:pt x="339" y="327"/>
                  <a:pt x="340" y="327"/>
                  <a:pt x="339" y="326"/>
                </a:cubicBezTo>
                <a:cubicBezTo>
                  <a:pt x="341" y="326"/>
                  <a:pt x="344" y="328"/>
                  <a:pt x="345" y="327"/>
                </a:cubicBezTo>
                <a:cubicBezTo>
                  <a:pt x="346" y="327"/>
                  <a:pt x="345" y="328"/>
                  <a:pt x="345" y="328"/>
                </a:cubicBezTo>
                <a:close/>
                <a:moveTo>
                  <a:pt x="345" y="324"/>
                </a:moveTo>
                <a:cubicBezTo>
                  <a:pt x="344" y="323"/>
                  <a:pt x="346" y="324"/>
                  <a:pt x="346" y="324"/>
                </a:cubicBezTo>
                <a:cubicBezTo>
                  <a:pt x="346" y="326"/>
                  <a:pt x="346" y="324"/>
                  <a:pt x="345" y="324"/>
                </a:cubicBezTo>
                <a:close/>
                <a:moveTo>
                  <a:pt x="350" y="330"/>
                </a:moveTo>
                <a:cubicBezTo>
                  <a:pt x="349" y="330"/>
                  <a:pt x="349" y="331"/>
                  <a:pt x="348" y="331"/>
                </a:cubicBezTo>
                <a:cubicBezTo>
                  <a:pt x="348" y="330"/>
                  <a:pt x="348" y="330"/>
                  <a:pt x="348" y="330"/>
                </a:cubicBezTo>
                <a:cubicBezTo>
                  <a:pt x="348" y="329"/>
                  <a:pt x="349" y="330"/>
                  <a:pt x="349" y="329"/>
                </a:cubicBezTo>
                <a:cubicBezTo>
                  <a:pt x="349" y="329"/>
                  <a:pt x="349" y="329"/>
                  <a:pt x="349" y="329"/>
                </a:cubicBezTo>
                <a:cubicBezTo>
                  <a:pt x="350" y="329"/>
                  <a:pt x="349" y="330"/>
                  <a:pt x="350" y="330"/>
                </a:cubicBezTo>
                <a:cubicBezTo>
                  <a:pt x="350" y="330"/>
                  <a:pt x="350" y="330"/>
                  <a:pt x="350" y="330"/>
                </a:cubicBezTo>
                <a:close/>
                <a:moveTo>
                  <a:pt x="356" y="324"/>
                </a:moveTo>
                <a:cubicBezTo>
                  <a:pt x="355" y="326"/>
                  <a:pt x="353" y="326"/>
                  <a:pt x="354" y="328"/>
                </a:cubicBezTo>
                <a:cubicBezTo>
                  <a:pt x="353" y="329"/>
                  <a:pt x="352" y="329"/>
                  <a:pt x="353" y="331"/>
                </a:cubicBezTo>
                <a:cubicBezTo>
                  <a:pt x="352" y="331"/>
                  <a:pt x="352" y="332"/>
                  <a:pt x="351" y="332"/>
                </a:cubicBezTo>
                <a:cubicBezTo>
                  <a:pt x="351" y="331"/>
                  <a:pt x="352" y="330"/>
                  <a:pt x="351" y="328"/>
                </a:cubicBezTo>
                <a:cubicBezTo>
                  <a:pt x="350" y="329"/>
                  <a:pt x="348" y="327"/>
                  <a:pt x="348" y="329"/>
                </a:cubicBezTo>
                <a:cubicBezTo>
                  <a:pt x="348" y="329"/>
                  <a:pt x="348" y="329"/>
                  <a:pt x="348" y="328"/>
                </a:cubicBezTo>
                <a:cubicBezTo>
                  <a:pt x="348" y="328"/>
                  <a:pt x="349" y="328"/>
                  <a:pt x="348" y="328"/>
                </a:cubicBezTo>
                <a:cubicBezTo>
                  <a:pt x="348" y="327"/>
                  <a:pt x="350" y="327"/>
                  <a:pt x="349" y="328"/>
                </a:cubicBezTo>
                <a:cubicBezTo>
                  <a:pt x="350" y="327"/>
                  <a:pt x="351" y="328"/>
                  <a:pt x="351" y="327"/>
                </a:cubicBezTo>
                <a:cubicBezTo>
                  <a:pt x="351" y="328"/>
                  <a:pt x="352" y="328"/>
                  <a:pt x="352" y="328"/>
                </a:cubicBezTo>
                <a:cubicBezTo>
                  <a:pt x="352" y="327"/>
                  <a:pt x="353" y="327"/>
                  <a:pt x="353" y="326"/>
                </a:cubicBezTo>
                <a:cubicBezTo>
                  <a:pt x="352" y="327"/>
                  <a:pt x="352" y="326"/>
                  <a:pt x="351" y="326"/>
                </a:cubicBezTo>
                <a:cubicBezTo>
                  <a:pt x="351" y="325"/>
                  <a:pt x="351" y="325"/>
                  <a:pt x="351" y="325"/>
                </a:cubicBezTo>
                <a:cubicBezTo>
                  <a:pt x="350" y="326"/>
                  <a:pt x="348" y="325"/>
                  <a:pt x="349" y="327"/>
                </a:cubicBezTo>
                <a:cubicBezTo>
                  <a:pt x="348" y="327"/>
                  <a:pt x="348" y="327"/>
                  <a:pt x="348" y="328"/>
                </a:cubicBezTo>
                <a:cubicBezTo>
                  <a:pt x="347" y="328"/>
                  <a:pt x="347" y="327"/>
                  <a:pt x="347" y="326"/>
                </a:cubicBezTo>
                <a:cubicBezTo>
                  <a:pt x="347" y="326"/>
                  <a:pt x="347" y="326"/>
                  <a:pt x="348" y="326"/>
                </a:cubicBezTo>
                <a:cubicBezTo>
                  <a:pt x="348" y="325"/>
                  <a:pt x="347" y="324"/>
                  <a:pt x="346" y="323"/>
                </a:cubicBezTo>
                <a:cubicBezTo>
                  <a:pt x="347" y="323"/>
                  <a:pt x="347" y="322"/>
                  <a:pt x="346" y="322"/>
                </a:cubicBezTo>
                <a:cubicBezTo>
                  <a:pt x="347" y="321"/>
                  <a:pt x="346" y="320"/>
                  <a:pt x="346" y="319"/>
                </a:cubicBezTo>
                <a:cubicBezTo>
                  <a:pt x="346" y="320"/>
                  <a:pt x="346" y="320"/>
                  <a:pt x="346" y="321"/>
                </a:cubicBezTo>
                <a:cubicBezTo>
                  <a:pt x="345" y="321"/>
                  <a:pt x="345" y="321"/>
                  <a:pt x="345" y="320"/>
                </a:cubicBezTo>
                <a:cubicBezTo>
                  <a:pt x="345" y="320"/>
                  <a:pt x="345" y="320"/>
                  <a:pt x="345" y="320"/>
                </a:cubicBezTo>
                <a:cubicBezTo>
                  <a:pt x="346" y="320"/>
                  <a:pt x="346" y="319"/>
                  <a:pt x="345" y="318"/>
                </a:cubicBezTo>
                <a:cubicBezTo>
                  <a:pt x="346" y="319"/>
                  <a:pt x="348" y="320"/>
                  <a:pt x="348" y="321"/>
                </a:cubicBezTo>
                <a:cubicBezTo>
                  <a:pt x="347" y="321"/>
                  <a:pt x="347" y="321"/>
                  <a:pt x="347" y="322"/>
                </a:cubicBezTo>
                <a:cubicBezTo>
                  <a:pt x="347" y="322"/>
                  <a:pt x="348" y="322"/>
                  <a:pt x="348" y="322"/>
                </a:cubicBezTo>
                <a:cubicBezTo>
                  <a:pt x="348" y="322"/>
                  <a:pt x="349" y="321"/>
                  <a:pt x="349" y="321"/>
                </a:cubicBezTo>
                <a:cubicBezTo>
                  <a:pt x="349" y="322"/>
                  <a:pt x="352" y="320"/>
                  <a:pt x="351" y="322"/>
                </a:cubicBezTo>
                <a:cubicBezTo>
                  <a:pt x="352" y="322"/>
                  <a:pt x="351" y="321"/>
                  <a:pt x="352" y="321"/>
                </a:cubicBezTo>
                <a:cubicBezTo>
                  <a:pt x="352" y="322"/>
                  <a:pt x="353" y="322"/>
                  <a:pt x="353" y="323"/>
                </a:cubicBezTo>
                <a:cubicBezTo>
                  <a:pt x="352" y="322"/>
                  <a:pt x="352" y="324"/>
                  <a:pt x="351" y="324"/>
                </a:cubicBezTo>
                <a:cubicBezTo>
                  <a:pt x="351" y="323"/>
                  <a:pt x="350" y="323"/>
                  <a:pt x="350" y="322"/>
                </a:cubicBezTo>
                <a:cubicBezTo>
                  <a:pt x="349" y="323"/>
                  <a:pt x="349" y="323"/>
                  <a:pt x="349" y="324"/>
                </a:cubicBezTo>
                <a:cubicBezTo>
                  <a:pt x="348" y="323"/>
                  <a:pt x="349" y="323"/>
                  <a:pt x="348" y="324"/>
                </a:cubicBezTo>
                <a:cubicBezTo>
                  <a:pt x="348" y="325"/>
                  <a:pt x="349" y="325"/>
                  <a:pt x="349" y="325"/>
                </a:cubicBezTo>
                <a:cubicBezTo>
                  <a:pt x="350" y="325"/>
                  <a:pt x="351" y="324"/>
                  <a:pt x="352" y="323"/>
                </a:cubicBezTo>
                <a:cubicBezTo>
                  <a:pt x="353" y="324"/>
                  <a:pt x="353" y="324"/>
                  <a:pt x="353" y="325"/>
                </a:cubicBezTo>
                <a:cubicBezTo>
                  <a:pt x="353" y="325"/>
                  <a:pt x="353" y="324"/>
                  <a:pt x="354" y="324"/>
                </a:cubicBezTo>
                <a:cubicBezTo>
                  <a:pt x="353" y="323"/>
                  <a:pt x="354" y="323"/>
                  <a:pt x="354" y="322"/>
                </a:cubicBezTo>
                <a:cubicBezTo>
                  <a:pt x="355" y="322"/>
                  <a:pt x="354" y="324"/>
                  <a:pt x="355" y="323"/>
                </a:cubicBezTo>
                <a:cubicBezTo>
                  <a:pt x="356" y="324"/>
                  <a:pt x="354" y="324"/>
                  <a:pt x="355" y="325"/>
                </a:cubicBezTo>
                <a:cubicBezTo>
                  <a:pt x="355" y="325"/>
                  <a:pt x="356" y="324"/>
                  <a:pt x="356" y="324"/>
                </a:cubicBezTo>
                <a:cubicBezTo>
                  <a:pt x="356" y="324"/>
                  <a:pt x="357" y="324"/>
                  <a:pt x="357" y="325"/>
                </a:cubicBezTo>
                <a:cubicBezTo>
                  <a:pt x="356" y="325"/>
                  <a:pt x="356" y="325"/>
                  <a:pt x="356" y="324"/>
                </a:cubicBezTo>
                <a:close/>
                <a:moveTo>
                  <a:pt x="357" y="313"/>
                </a:moveTo>
                <a:cubicBezTo>
                  <a:pt x="357" y="314"/>
                  <a:pt x="356" y="313"/>
                  <a:pt x="356" y="313"/>
                </a:cubicBezTo>
                <a:cubicBezTo>
                  <a:pt x="356" y="313"/>
                  <a:pt x="356" y="313"/>
                  <a:pt x="356" y="313"/>
                </a:cubicBezTo>
                <a:cubicBezTo>
                  <a:pt x="357" y="313"/>
                  <a:pt x="357" y="312"/>
                  <a:pt x="357" y="312"/>
                </a:cubicBezTo>
                <a:cubicBezTo>
                  <a:pt x="357" y="312"/>
                  <a:pt x="357" y="312"/>
                  <a:pt x="358" y="312"/>
                </a:cubicBezTo>
                <a:cubicBezTo>
                  <a:pt x="358" y="313"/>
                  <a:pt x="356" y="313"/>
                  <a:pt x="357" y="313"/>
                </a:cubicBezTo>
                <a:close/>
                <a:moveTo>
                  <a:pt x="359" y="292"/>
                </a:moveTo>
                <a:cubicBezTo>
                  <a:pt x="360" y="292"/>
                  <a:pt x="359" y="293"/>
                  <a:pt x="359" y="293"/>
                </a:cubicBezTo>
                <a:cubicBezTo>
                  <a:pt x="359" y="293"/>
                  <a:pt x="358" y="293"/>
                  <a:pt x="358" y="292"/>
                </a:cubicBezTo>
                <a:cubicBezTo>
                  <a:pt x="358" y="292"/>
                  <a:pt x="359" y="292"/>
                  <a:pt x="359" y="292"/>
                </a:cubicBezTo>
                <a:close/>
                <a:moveTo>
                  <a:pt x="359" y="298"/>
                </a:moveTo>
                <a:cubicBezTo>
                  <a:pt x="357" y="297"/>
                  <a:pt x="359" y="297"/>
                  <a:pt x="360" y="297"/>
                </a:cubicBezTo>
                <a:cubicBezTo>
                  <a:pt x="360" y="298"/>
                  <a:pt x="358" y="297"/>
                  <a:pt x="359" y="298"/>
                </a:cubicBezTo>
                <a:close/>
                <a:moveTo>
                  <a:pt x="361" y="344"/>
                </a:moveTo>
                <a:cubicBezTo>
                  <a:pt x="360" y="342"/>
                  <a:pt x="360" y="343"/>
                  <a:pt x="359" y="341"/>
                </a:cubicBezTo>
                <a:cubicBezTo>
                  <a:pt x="360" y="341"/>
                  <a:pt x="360" y="342"/>
                  <a:pt x="361" y="342"/>
                </a:cubicBezTo>
                <a:cubicBezTo>
                  <a:pt x="362" y="343"/>
                  <a:pt x="361" y="343"/>
                  <a:pt x="361" y="344"/>
                </a:cubicBezTo>
                <a:close/>
                <a:moveTo>
                  <a:pt x="360" y="315"/>
                </a:moveTo>
                <a:cubicBezTo>
                  <a:pt x="360" y="314"/>
                  <a:pt x="361" y="313"/>
                  <a:pt x="362" y="313"/>
                </a:cubicBezTo>
                <a:cubicBezTo>
                  <a:pt x="362" y="314"/>
                  <a:pt x="361" y="314"/>
                  <a:pt x="360" y="315"/>
                </a:cubicBezTo>
                <a:close/>
                <a:moveTo>
                  <a:pt x="364" y="344"/>
                </a:moveTo>
                <a:cubicBezTo>
                  <a:pt x="363" y="344"/>
                  <a:pt x="363" y="343"/>
                  <a:pt x="362" y="343"/>
                </a:cubicBezTo>
                <a:cubicBezTo>
                  <a:pt x="363" y="341"/>
                  <a:pt x="364" y="342"/>
                  <a:pt x="365" y="343"/>
                </a:cubicBezTo>
                <a:cubicBezTo>
                  <a:pt x="364" y="343"/>
                  <a:pt x="365" y="343"/>
                  <a:pt x="364" y="344"/>
                </a:cubicBezTo>
                <a:close/>
                <a:moveTo>
                  <a:pt x="366" y="322"/>
                </a:moveTo>
                <a:cubicBezTo>
                  <a:pt x="365" y="322"/>
                  <a:pt x="365" y="321"/>
                  <a:pt x="364" y="321"/>
                </a:cubicBezTo>
                <a:cubicBezTo>
                  <a:pt x="364" y="322"/>
                  <a:pt x="365" y="322"/>
                  <a:pt x="365" y="322"/>
                </a:cubicBezTo>
                <a:cubicBezTo>
                  <a:pt x="365" y="322"/>
                  <a:pt x="366" y="322"/>
                  <a:pt x="366" y="322"/>
                </a:cubicBezTo>
                <a:cubicBezTo>
                  <a:pt x="365" y="323"/>
                  <a:pt x="364" y="325"/>
                  <a:pt x="364" y="326"/>
                </a:cubicBezTo>
                <a:cubicBezTo>
                  <a:pt x="364" y="326"/>
                  <a:pt x="363" y="326"/>
                  <a:pt x="363" y="325"/>
                </a:cubicBezTo>
                <a:cubicBezTo>
                  <a:pt x="363" y="324"/>
                  <a:pt x="364" y="324"/>
                  <a:pt x="363" y="323"/>
                </a:cubicBezTo>
                <a:cubicBezTo>
                  <a:pt x="363" y="322"/>
                  <a:pt x="363" y="322"/>
                  <a:pt x="364" y="321"/>
                </a:cubicBezTo>
                <a:cubicBezTo>
                  <a:pt x="364" y="320"/>
                  <a:pt x="363" y="321"/>
                  <a:pt x="363" y="320"/>
                </a:cubicBezTo>
                <a:cubicBezTo>
                  <a:pt x="364" y="319"/>
                  <a:pt x="365" y="321"/>
                  <a:pt x="365" y="320"/>
                </a:cubicBezTo>
                <a:cubicBezTo>
                  <a:pt x="366" y="319"/>
                  <a:pt x="365" y="321"/>
                  <a:pt x="366" y="320"/>
                </a:cubicBezTo>
                <a:cubicBezTo>
                  <a:pt x="366" y="321"/>
                  <a:pt x="365" y="321"/>
                  <a:pt x="366" y="322"/>
                </a:cubicBezTo>
                <a:close/>
                <a:moveTo>
                  <a:pt x="366" y="279"/>
                </a:moveTo>
                <a:cubicBezTo>
                  <a:pt x="366" y="279"/>
                  <a:pt x="366" y="278"/>
                  <a:pt x="367" y="278"/>
                </a:cubicBezTo>
                <a:cubicBezTo>
                  <a:pt x="367" y="277"/>
                  <a:pt x="367" y="278"/>
                  <a:pt x="367" y="278"/>
                </a:cubicBezTo>
                <a:cubicBezTo>
                  <a:pt x="367" y="278"/>
                  <a:pt x="367" y="279"/>
                  <a:pt x="368" y="279"/>
                </a:cubicBezTo>
                <a:cubicBezTo>
                  <a:pt x="367" y="279"/>
                  <a:pt x="369" y="280"/>
                  <a:pt x="367" y="280"/>
                </a:cubicBezTo>
                <a:cubicBezTo>
                  <a:pt x="367" y="279"/>
                  <a:pt x="366" y="279"/>
                  <a:pt x="366" y="279"/>
                </a:cubicBezTo>
                <a:cubicBezTo>
                  <a:pt x="366" y="280"/>
                  <a:pt x="367" y="280"/>
                  <a:pt x="366" y="280"/>
                </a:cubicBezTo>
                <a:cubicBezTo>
                  <a:pt x="366" y="280"/>
                  <a:pt x="366" y="279"/>
                  <a:pt x="366" y="279"/>
                </a:cubicBezTo>
                <a:close/>
                <a:moveTo>
                  <a:pt x="367" y="283"/>
                </a:moveTo>
                <a:cubicBezTo>
                  <a:pt x="367" y="282"/>
                  <a:pt x="366" y="281"/>
                  <a:pt x="366" y="281"/>
                </a:cubicBezTo>
                <a:cubicBezTo>
                  <a:pt x="368" y="281"/>
                  <a:pt x="367" y="282"/>
                  <a:pt x="367" y="283"/>
                </a:cubicBezTo>
                <a:close/>
                <a:moveTo>
                  <a:pt x="366" y="318"/>
                </a:moveTo>
                <a:cubicBezTo>
                  <a:pt x="366" y="318"/>
                  <a:pt x="367" y="318"/>
                  <a:pt x="367" y="317"/>
                </a:cubicBezTo>
                <a:cubicBezTo>
                  <a:pt x="367" y="317"/>
                  <a:pt x="367" y="318"/>
                  <a:pt x="367" y="318"/>
                </a:cubicBezTo>
                <a:cubicBezTo>
                  <a:pt x="367" y="319"/>
                  <a:pt x="367" y="318"/>
                  <a:pt x="366" y="318"/>
                </a:cubicBezTo>
                <a:close/>
                <a:moveTo>
                  <a:pt x="368" y="325"/>
                </a:moveTo>
                <a:cubicBezTo>
                  <a:pt x="368" y="325"/>
                  <a:pt x="368" y="325"/>
                  <a:pt x="368" y="325"/>
                </a:cubicBezTo>
                <a:cubicBezTo>
                  <a:pt x="368" y="325"/>
                  <a:pt x="367" y="325"/>
                  <a:pt x="367" y="324"/>
                </a:cubicBezTo>
                <a:cubicBezTo>
                  <a:pt x="368" y="324"/>
                  <a:pt x="369" y="324"/>
                  <a:pt x="369" y="324"/>
                </a:cubicBezTo>
                <a:cubicBezTo>
                  <a:pt x="370" y="324"/>
                  <a:pt x="369" y="325"/>
                  <a:pt x="368" y="325"/>
                </a:cubicBezTo>
                <a:close/>
                <a:moveTo>
                  <a:pt x="369" y="341"/>
                </a:moveTo>
                <a:cubicBezTo>
                  <a:pt x="369" y="340"/>
                  <a:pt x="369" y="340"/>
                  <a:pt x="370" y="340"/>
                </a:cubicBezTo>
                <a:cubicBezTo>
                  <a:pt x="370" y="341"/>
                  <a:pt x="370" y="341"/>
                  <a:pt x="369" y="341"/>
                </a:cubicBezTo>
                <a:close/>
                <a:moveTo>
                  <a:pt x="370" y="327"/>
                </a:moveTo>
                <a:cubicBezTo>
                  <a:pt x="369" y="327"/>
                  <a:pt x="371" y="327"/>
                  <a:pt x="370" y="326"/>
                </a:cubicBezTo>
                <a:cubicBezTo>
                  <a:pt x="371" y="326"/>
                  <a:pt x="371" y="326"/>
                  <a:pt x="371" y="326"/>
                </a:cubicBezTo>
                <a:cubicBezTo>
                  <a:pt x="371" y="328"/>
                  <a:pt x="370" y="327"/>
                  <a:pt x="370" y="327"/>
                </a:cubicBezTo>
                <a:close/>
                <a:moveTo>
                  <a:pt x="372" y="340"/>
                </a:moveTo>
                <a:cubicBezTo>
                  <a:pt x="371" y="341"/>
                  <a:pt x="371" y="340"/>
                  <a:pt x="371" y="339"/>
                </a:cubicBezTo>
                <a:cubicBezTo>
                  <a:pt x="372" y="339"/>
                  <a:pt x="372" y="339"/>
                  <a:pt x="372" y="339"/>
                </a:cubicBezTo>
                <a:cubicBezTo>
                  <a:pt x="372" y="340"/>
                  <a:pt x="371" y="340"/>
                  <a:pt x="372" y="340"/>
                </a:cubicBezTo>
                <a:close/>
                <a:moveTo>
                  <a:pt x="373" y="333"/>
                </a:moveTo>
                <a:cubicBezTo>
                  <a:pt x="371" y="334"/>
                  <a:pt x="372" y="332"/>
                  <a:pt x="372" y="330"/>
                </a:cubicBezTo>
                <a:cubicBezTo>
                  <a:pt x="374" y="331"/>
                  <a:pt x="373" y="331"/>
                  <a:pt x="373" y="333"/>
                </a:cubicBezTo>
                <a:close/>
                <a:moveTo>
                  <a:pt x="372" y="322"/>
                </a:moveTo>
                <a:cubicBezTo>
                  <a:pt x="373" y="323"/>
                  <a:pt x="373" y="324"/>
                  <a:pt x="374" y="326"/>
                </a:cubicBezTo>
                <a:cubicBezTo>
                  <a:pt x="372" y="325"/>
                  <a:pt x="371" y="324"/>
                  <a:pt x="372" y="322"/>
                </a:cubicBezTo>
                <a:close/>
                <a:moveTo>
                  <a:pt x="372" y="304"/>
                </a:moveTo>
                <a:cubicBezTo>
                  <a:pt x="372" y="303"/>
                  <a:pt x="373" y="304"/>
                  <a:pt x="373" y="303"/>
                </a:cubicBezTo>
                <a:cubicBezTo>
                  <a:pt x="373" y="303"/>
                  <a:pt x="374" y="303"/>
                  <a:pt x="374" y="304"/>
                </a:cubicBezTo>
                <a:cubicBezTo>
                  <a:pt x="373" y="304"/>
                  <a:pt x="373" y="304"/>
                  <a:pt x="372" y="304"/>
                </a:cubicBezTo>
                <a:close/>
                <a:moveTo>
                  <a:pt x="374" y="297"/>
                </a:moveTo>
                <a:cubicBezTo>
                  <a:pt x="374" y="296"/>
                  <a:pt x="375" y="298"/>
                  <a:pt x="376" y="297"/>
                </a:cubicBezTo>
                <a:cubicBezTo>
                  <a:pt x="376" y="298"/>
                  <a:pt x="375" y="298"/>
                  <a:pt x="374" y="299"/>
                </a:cubicBezTo>
                <a:cubicBezTo>
                  <a:pt x="374" y="298"/>
                  <a:pt x="375" y="297"/>
                  <a:pt x="374" y="297"/>
                </a:cubicBezTo>
                <a:close/>
                <a:moveTo>
                  <a:pt x="377" y="338"/>
                </a:moveTo>
                <a:cubicBezTo>
                  <a:pt x="377" y="337"/>
                  <a:pt x="377" y="336"/>
                  <a:pt x="377" y="336"/>
                </a:cubicBezTo>
                <a:cubicBezTo>
                  <a:pt x="378" y="336"/>
                  <a:pt x="378" y="338"/>
                  <a:pt x="377" y="338"/>
                </a:cubicBezTo>
                <a:close/>
                <a:moveTo>
                  <a:pt x="377" y="325"/>
                </a:moveTo>
                <a:cubicBezTo>
                  <a:pt x="377" y="325"/>
                  <a:pt x="375" y="324"/>
                  <a:pt x="375" y="323"/>
                </a:cubicBezTo>
                <a:cubicBezTo>
                  <a:pt x="376" y="324"/>
                  <a:pt x="376" y="324"/>
                  <a:pt x="377" y="324"/>
                </a:cubicBezTo>
                <a:cubicBezTo>
                  <a:pt x="377" y="325"/>
                  <a:pt x="377" y="325"/>
                  <a:pt x="378" y="325"/>
                </a:cubicBezTo>
                <a:cubicBezTo>
                  <a:pt x="378" y="325"/>
                  <a:pt x="377" y="325"/>
                  <a:pt x="377" y="325"/>
                </a:cubicBezTo>
                <a:close/>
                <a:moveTo>
                  <a:pt x="378" y="336"/>
                </a:moveTo>
                <a:cubicBezTo>
                  <a:pt x="379" y="336"/>
                  <a:pt x="379" y="336"/>
                  <a:pt x="379" y="336"/>
                </a:cubicBezTo>
                <a:cubicBezTo>
                  <a:pt x="379" y="337"/>
                  <a:pt x="378" y="337"/>
                  <a:pt x="378" y="336"/>
                </a:cubicBezTo>
                <a:close/>
                <a:moveTo>
                  <a:pt x="378" y="300"/>
                </a:moveTo>
                <a:cubicBezTo>
                  <a:pt x="378" y="301"/>
                  <a:pt x="378" y="300"/>
                  <a:pt x="377" y="300"/>
                </a:cubicBezTo>
                <a:cubicBezTo>
                  <a:pt x="377" y="299"/>
                  <a:pt x="378" y="298"/>
                  <a:pt x="379" y="297"/>
                </a:cubicBezTo>
                <a:cubicBezTo>
                  <a:pt x="379" y="299"/>
                  <a:pt x="379" y="299"/>
                  <a:pt x="378" y="300"/>
                </a:cubicBezTo>
                <a:close/>
                <a:moveTo>
                  <a:pt x="380" y="290"/>
                </a:moveTo>
                <a:cubicBezTo>
                  <a:pt x="379" y="289"/>
                  <a:pt x="379" y="289"/>
                  <a:pt x="379" y="287"/>
                </a:cubicBezTo>
                <a:cubicBezTo>
                  <a:pt x="379" y="288"/>
                  <a:pt x="379" y="287"/>
                  <a:pt x="380" y="286"/>
                </a:cubicBezTo>
                <a:cubicBezTo>
                  <a:pt x="379" y="286"/>
                  <a:pt x="379" y="286"/>
                  <a:pt x="379" y="285"/>
                </a:cubicBezTo>
                <a:cubicBezTo>
                  <a:pt x="380" y="285"/>
                  <a:pt x="379" y="285"/>
                  <a:pt x="379" y="285"/>
                </a:cubicBezTo>
                <a:cubicBezTo>
                  <a:pt x="380" y="285"/>
                  <a:pt x="381" y="284"/>
                  <a:pt x="381" y="286"/>
                </a:cubicBezTo>
                <a:cubicBezTo>
                  <a:pt x="380" y="286"/>
                  <a:pt x="380" y="286"/>
                  <a:pt x="380" y="286"/>
                </a:cubicBezTo>
                <a:cubicBezTo>
                  <a:pt x="381" y="286"/>
                  <a:pt x="381" y="286"/>
                  <a:pt x="381" y="287"/>
                </a:cubicBezTo>
                <a:cubicBezTo>
                  <a:pt x="382" y="287"/>
                  <a:pt x="382" y="287"/>
                  <a:pt x="382" y="287"/>
                </a:cubicBezTo>
                <a:cubicBezTo>
                  <a:pt x="382" y="287"/>
                  <a:pt x="381" y="287"/>
                  <a:pt x="381" y="288"/>
                </a:cubicBezTo>
                <a:cubicBezTo>
                  <a:pt x="382" y="288"/>
                  <a:pt x="382" y="287"/>
                  <a:pt x="383" y="287"/>
                </a:cubicBezTo>
                <a:cubicBezTo>
                  <a:pt x="383" y="287"/>
                  <a:pt x="383" y="287"/>
                  <a:pt x="383" y="287"/>
                </a:cubicBezTo>
                <a:cubicBezTo>
                  <a:pt x="382" y="288"/>
                  <a:pt x="383" y="288"/>
                  <a:pt x="382" y="288"/>
                </a:cubicBezTo>
                <a:cubicBezTo>
                  <a:pt x="382" y="289"/>
                  <a:pt x="383" y="289"/>
                  <a:pt x="383" y="290"/>
                </a:cubicBezTo>
                <a:cubicBezTo>
                  <a:pt x="384" y="288"/>
                  <a:pt x="383" y="291"/>
                  <a:pt x="384" y="291"/>
                </a:cubicBezTo>
                <a:cubicBezTo>
                  <a:pt x="385" y="291"/>
                  <a:pt x="384" y="290"/>
                  <a:pt x="385" y="290"/>
                </a:cubicBezTo>
                <a:cubicBezTo>
                  <a:pt x="386" y="290"/>
                  <a:pt x="385" y="292"/>
                  <a:pt x="386" y="292"/>
                </a:cubicBezTo>
                <a:cubicBezTo>
                  <a:pt x="386" y="291"/>
                  <a:pt x="387" y="291"/>
                  <a:pt x="387" y="292"/>
                </a:cubicBezTo>
                <a:cubicBezTo>
                  <a:pt x="387" y="292"/>
                  <a:pt x="387" y="292"/>
                  <a:pt x="386" y="292"/>
                </a:cubicBezTo>
                <a:cubicBezTo>
                  <a:pt x="386" y="293"/>
                  <a:pt x="387" y="293"/>
                  <a:pt x="386" y="294"/>
                </a:cubicBezTo>
                <a:cubicBezTo>
                  <a:pt x="387" y="293"/>
                  <a:pt x="387" y="293"/>
                  <a:pt x="388" y="293"/>
                </a:cubicBezTo>
                <a:cubicBezTo>
                  <a:pt x="387" y="294"/>
                  <a:pt x="388" y="296"/>
                  <a:pt x="386" y="295"/>
                </a:cubicBezTo>
                <a:cubicBezTo>
                  <a:pt x="387" y="295"/>
                  <a:pt x="387" y="295"/>
                  <a:pt x="387" y="296"/>
                </a:cubicBezTo>
                <a:cubicBezTo>
                  <a:pt x="387" y="296"/>
                  <a:pt x="387" y="297"/>
                  <a:pt x="387" y="297"/>
                </a:cubicBezTo>
                <a:cubicBezTo>
                  <a:pt x="386" y="297"/>
                  <a:pt x="387" y="296"/>
                  <a:pt x="387" y="296"/>
                </a:cubicBezTo>
                <a:cubicBezTo>
                  <a:pt x="387" y="296"/>
                  <a:pt x="386" y="296"/>
                  <a:pt x="386" y="297"/>
                </a:cubicBezTo>
                <a:cubicBezTo>
                  <a:pt x="386" y="298"/>
                  <a:pt x="387" y="297"/>
                  <a:pt x="388" y="297"/>
                </a:cubicBezTo>
                <a:cubicBezTo>
                  <a:pt x="387" y="298"/>
                  <a:pt x="388" y="298"/>
                  <a:pt x="388" y="299"/>
                </a:cubicBezTo>
                <a:cubicBezTo>
                  <a:pt x="387" y="299"/>
                  <a:pt x="387" y="300"/>
                  <a:pt x="386" y="300"/>
                </a:cubicBezTo>
                <a:cubicBezTo>
                  <a:pt x="386" y="300"/>
                  <a:pt x="386" y="299"/>
                  <a:pt x="386" y="298"/>
                </a:cubicBezTo>
                <a:cubicBezTo>
                  <a:pt x="386" y="298"/>
                  <a:pt x="386" y="299"/>
                  <a:pt x="385" y="300"/>
                </a:cubicBezTo>
                <a:cubicBezTo>
                  <a:pt x="385" y="299"/>
                  <a:pt x="385" y="299"/>
                  <a:pt x="385" y="300"/>
                </a:cubicBezTo>
                <a:cubicBezTo>
                  <a:pt x="384" y="299"/>
                  <a:pt x="385" y="299"/>
                  <a:pt x="384" y="298"/>
                </a:cubicBezTo>
                <a:cubicBezTo>
                  <a:pt x="384" y="297"/>
                  <a:pt x="385" y="297"/>
                  <a:pt x="385" y="296"/>
                </a:cubicBezTo>
                <a:cubicBezTo>
                  <a:pt x="385" y="296"/>
                  <a:pt x="384" y="296"/>
                  <a:pt x="384" y="295"/>
                </a:cubicBezTo>
                <a:cubicBezTo>
                  <a:pt x="383" y="296"/>
                  <a:pt x="384" y="297"/>
                  <a:pt x="384" y="297"/>
                </a:cubicBezTo>
                <a:cubicBezTo>
                  <a:pt x="383" y="297"/>
                  <a:pt x="383" y="297"/>
                  <a:pt x="383" y="298"/>
                </a:cubicBezTo>
                <a:cubicBezTo>
                  <a:pt x="383" y="298"/>
                  <a:pt x="382" y="297"/>
                  <a:pt x="382" y="297"/>
                </a:cubicBezTo>
                <a:cubicBezTo>
                  <a:pt x="382" y="296"/>
                  <a:pt x="383" y="297"/>
                  <a:pt x="383" y="297"/>
                </a:cubicBezTo>
                <a:cubicBezTo>
                  <a:pt x="383" y="297"/>
                  <a:pt x="383" y="297"/>
                  <a:pt x="383" y="296"/>
                </a:cubicBezTo>
                <a:cubicBezTo>
                  <a:pt x="383" y="296"/>
                  <a:pt x="383" y="297"/>
                  <a:pt x="382" y="297"/>
                </a:cubicBezTo>
                <a:cubicBezTo>
                  <a:pt x="381" y="295"/>
                  <a:pt x="384" y="294"/>
                  <a:pt x="385" y="293"/>
                </a:cubicBezTo>
                <a:cubicBezTo>
                  <a:pt x="385" y="293"/>
                  <a:pt x="384" y="293"/>
                  <a:pt x="385" y="292"/>
                </a:cubicBezTo>
                <a:cubicBezTo>
                  <a:pt x="384" y="292"/>
                  <a:pt x="384" y="292"/>
                  <a:pt x="384" y="293"/>
                </a:cubicBezTo>
                <a:cubicBezTo>
                  <a:pt x="383" y="293"/>
                  <a:pt x="384" y="293"/>
                  <a:pt x="383" y="294"/>
                </a:cubicBezTo>
                <a:cubicBezTo>
                  <a:pt x="383" y="293"/>
                  <a:pt x="382" y="293"/>
                  <a:pt x="382" y="293"/>
                </a:cubicBezTo>
                <a:cubicBezTo>
                  <a:pt x="382" y="292"/>
                  <a:pt x="382" y="292"/>
                  <a:pt x="382" y="292"/>
                </a:cubicBezTo>
                <a:cubicBezTo>
                  <a:pt x="382" y="292"/>
                  <a:pt x="381" y="292"/>
                  <a:pt x="380" y="292"/>
                </a:cubicBezTo>
                <a:cubicBezTo>
                  <a:pt x="380" y="292"/>
                  <a:pt x="380" y="292"/>
                  <a:pt x="380" y="291"/>
                </a:cubicBezTo>
                <a:cubicBezTo>
                  <a:pt x="380" y="291"/>
                  <a:pt x="380" y="291"/>
                  <a:pt x="380" y="291"/>
                </a:cubicBezTo>
                <a:cubicBezTo>
                  <a:pt x="380" y="290"/>
                  <a:pt x="381" y="292"/>
                  <a:pt x="382" y="292"/>
                </a:cubicBezTo>
                <a:cubicBezTo>
                  <a:pt x="382" y="292"/>
                  <a:pt x="382" y="292"/>
                  <a:pt x="382" y="291"/>
                </a:cubicBezTo>
                <a:cubicBezTo>
                  <a:pt x="381" y="291"/>
                  <a:pt x="381" y="291"/>
                  <a:pt x="381" y="290"/>
                </a:cubicBezTo>
                <a:cubicBezTo>
                  <a:pt x="381" y="290"/>
                  <a:pt x="382" y="290"/>
                  <a:pt x="382" y="290"/>
                </a:cubicBezTo>
                <a:cubicBezTo>
                  <a:pt x="382" y="289"/>
                  <a:pt x="382" y="290"/>
                  <a:pt x="381" y="289"/>
                </a:cubicBezTo>
                <a:cubicBezTo>
                  <a:pt x="381" y="289"/>
                  <a:pt x="382" y="290"/>
                  <a:pt x="381" y="291"/>
                </a:cubicBezTo>
                <a:cubicBezTo>
                  <a:pt x="380" y="291"/>
                  <a:pt x="380" y="290"/>
                  <a:pt x="379" y="290"/>
                </a:cubicBezTo>
                <a:cubicBezTo>
                  <a:pt x="379" y="289"/>
                  <a:pt x="380" y="290"/>
                  <a:pt x="380" y="290"/>
                </a:cubicBezTo>
                <a:close/>
                <a:moveTo>
                  <a:pt x="381" y="306"/>
                </a:moveTo>
                <a:cubicBezTo>
                  <a:pt x="380" y="306"/>
                  <a:pt x="381" y="304"/>
                  <a:pt x="380" y="305"/>
                </a:cubicBezTo>
                <a:cubicBezTo>
                  <a:pt x="380" y="304"/>
                  <a:pt x="380" y="304"/>
                  <a:pt x="381" y="304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1" y="305"/>
                  <a:pt x="381" y="305"/>
                  <a:pt x="382" y="305"/>
                </a:cubicBezTo>
                <a:cubicBezTo>
                  <a:pt x="382" y="305"/>
                  <a:pt x="381" y="305"/>
                  <a:pt x="381" y="306"/>
                </a:cubicBezTo>
                <a:close/>
                <a:moveTo>
                  <a:pt x="382" y="300"/>
                </a:moveTo>
                <a:cubicBezTo>
                  <a:pt x="381" y="300"/>
                  <a:pt x="382" y="299"/>
                  <a:pt x="382" y="298"/>
                </a:cubicBezTo>
                <a:cubicBezTo>
                  <a:pt x="383" y="298"/>
                  <a:pt x="382" y="300"/>
                  <a:pt x="382" y="300"/>
                </a:cubicBezTo>
                <a:close/>
                <a:moveTo>
                  <a:pt x="379" y="320"/>
                </a:moveTo>
                <a:cubicBezTo>
                  <a:pt x="380" y="319"/>
                  <a:pt x="381" y="318"/>
                  <a:pt x="382" y="320"/>
                </a:cubicBezTo>
                <a:cubicBezTo>
                  <a:pt x="381" y="319"/>
                  <a:pt x="380" y="320"/>
                  <a:pt x="379" y="320"/>
                </a:cubicBezTo>
                <a:close/>
                <a:moveTo>
                  <a:pt x="380" y="324"/>
                </a:moveTo>
                <a:cubicBezTo>
                  <a:pt x="381" y="323"/>
                  <a:pt x="380" y="322"/>
                  <a:pt x="381" y="321"/>
                </a:cubicBezTo>
                <a:cubicBezTo>
                  <a:pt x="381" y="322"/>
                  <a:pt x="382" y="322"/>
                  <a:pt x="382" y="323"/>
                </a:cubicBezTo>
                <a:cubicBezTo>
                  <a:pt x="382" y="323"/>
                  <a:pt x="382" y="323"/>
                  <a:pt x="382" y="323"/>
                </a:cubicBezTo>
                <a:cubicBezTo>
                  <a:pt x="381" y="323"/>
                  <a:pt x="381" y="323"/>
                  <a:pt x="381" y="323"/>
                </a:cubicBezTo>
                <a:cubicBezTo>
                  <a:pt x="381" y="324"/>
                  <a:pt x="382" y="323"/>
                  <a:pt x="382" y="324"/>
                </a:cubicBezTo>
                <a:cubicBezTo>
                  <a:pt x="381" y="324"/>
                  <a:pt x="380" y="324"/>
                  <a:pt x="380" y="324"/>
                </a:cubicBezTo>
                <a:close/>
                <a:moveTo>
                  <a:pt x="382" y="328"/>
                </a:moveTo>
                <a:cubicBezTo>
                  <a:pt x="381" y="328"/>
                  <a:pt x="381" y="328"/>
                  <a:pt x="381" y="328"/>
                </a:cubicBezTo>
                <a:cubicBezTo>
                  <a:pt x="381" y="328"/>
                  <a:pt x="381" y="327"/>
                  <a:pt x="381" y="326"/>
                </a:cubicBezTo>
                <a:cubicBezTo>
                  <a:pt x="382" y="326"/>
                  <a:pt x="382" y="327"/>
                  <a:pt x="382" y="328"/>
                </a:cubicBezTo>
                <a:close/>
                <a:moveTo>
                  <a:pt x="382" y="326"/>
                </a:moveTo>
                <a:cubicBezTo>
                  <a:pt x="382" y="325"/>
                  <a:pt x="382" y="325"/>
                  <a:pt x="382" y="326"/>
                </a:cubicBezTo>
                <a:cubicBezTo>
                  <a:pt x="381" y="325"/>
                  <a:pt x="383" y="325"/>
                  <a:pt x="382" y="324"/>
                </a:cubicBezTo>
                <a:cubicBezTo>
                  <a:pt x="383" y="324"/>
                  <a:pt x="382" y="325"/>
                  <a:pt x="382" y="326"/>
                </a:cubicBezTo>
                <a:close/>
                <a:moveTo>
                  <a:pt x="385" y="308"/>
                </a:moveTo>
                <a:cubicBezTo>
                  <a:pt x="384" y="308"/>
                  <a:pt x="385" y="309"/>
                  <a:pt x="384" y="309"/>
                </a:cubicBezTo>
                <a:cubicBezTo>
                  <a:pt x="384" y="307"/>
                  <a:pt x="383" y="307"/>
                  <a:pt x="381" y="308"/>
                </a:cubicBezTo>
                <a:cubicBezTo>
                  <a:pt x="382" y="309"/>
                  <a:pt x="381" y="309"/>
                  <a:pt x="381" y="309"/>
                </a:cubicBezTo>
                <a:cubicBezTo>
                  <a:pt x="380" y="310"/>
                  <a:pt x="381" y="306"/>
                  <a:pt x="382" y="307"/>
                </a:cubicBezTo>
                <a:cubicBezTo>
                  <a:pt x="382" y="307"/>
                  <a:pt x="381" y="307"/>
                  <a:pt x="382" y="306"/>
                </a:cubicBezTo>
                <a:cubicBezTo>
                  <a:pt x="383" y="306"/>
                  <a:pt x="382" y="307"/>
                  <a:pt x="382" y="307"/>
                </a:cubicBezTo>
                <a:cubicBezTo>
                  <a:pt x="382" y="306"/>
                  <a:pt x="383" y="304"/>
                  <a:pt x="383" y="302"/>
                </a:cubicBezTo>
                <a:cubicBezTo>
                  <a:pt x="384" y="302"/>
                  <a:pt x="383" y="301"/>
                  <a:pt x="384" y="302"/>
                </a:cubicBezTo>
                <a:cubicBezTo>
                  <a:pt x="384" y="302"/>
                  <a:pt x="384" y="300"/>
                  <a:pt x="383" y="301"/>
                </a:cubicBezTo>
                <a:cubicBezTo>
                  <a:pt x="383" y="301"/>
                  <a:pt x="384" y="301"/>
                  <a:pt x="384" y="300"/>
                </a:cubicBezTo>
                <a:cubicBezTo>
                  <a:pt x="384" y="300"/>
                  <a:pt x="384" y="302"/>
                  <a:pt x="384" y="301"/>
                </a:cubicBezTo>
                <a:cubicBezTo>
                  <a:pt x="385" y="302"/>
                  <a:pt x="382" y="304"/>
                  <a:pt x="384" y="304"/>
                </a:cubicBezTo>
                <a:cubicBezTo>
                  <a:pt x="383" y="306"/>
                  <a:pt x="384" y="305"/>
                  <a:pt x="384" y="307"/>
                </a:cubicBezTo>
                <a:cubicBezTo>
                  <a:pt x="385" y="306"/>
                  <a:pt x="387" y="308"/>
                  <a:pt x="387" y="310"/>
                </a:cubicBezTo>
                <a:cubicBezTo>
                  <a:pt x="386" y="311"/>
                  <a:pt x="384" y="310"/>
                  <a:pt x="385" y="308"/>
                </a:cubicBezTo>
                <a:close/>
                <a:moveTo>
                  <a:pt x="385" y="338"/>
                </a:moveTo>
                <a:cubicBezTo>
                  <a:pt x="386" y="338"/>
                  <a:pt x="386" y="338"/>
                  <a:pt x="386" y="339"/>
                </a:cubicBezTo>
                <a:cubicBezTo>
                  <a:pt x="386" y="339"/>
                  <a:pt x="385" y="339"/>
                  <a:pt x="385" y="338"/>
                </a:cubicBezTo>
                <a:cubicBezTo>
                  <a:pt x="385" y="340"/>
                  <a:pt x="385" y="338"/>
                  <a:pt x="385" y="338"/>
                </a:cubicBezTo>
                <a:close/>
                <a:moveTo>
                  <a:pt x="384" y="353"/>
                </a:moveTo>
                <a:cubicBezTo>
                  <a:pt x="384" y="351"/>
                  <a:pt x="386" y="352"/>
                  <a:pt x="385" y="350"/>
                </a:cubicBezTo>
                <a:cubicBezTo>
                  <a:pt x="386" y="352"/>
                  <a:pt x="385" y="353"/>
                  <a:pt x="384" y="353"/>
                </a:cubicBezTo>
                <a:close/>
                <a:moveTo>
                  <a:pt x="385" y="356"/>
                </a:moveTo>
                <a:cubicBezTo>
                  <a:pt x="385" y="356"/>
                  <a:pt x="385" y="356"/>
                  <a:pt x="384" y="356"/>
                </a:cubicBezTo>
                <a:cubicBezTo>
                  <a:pt x="385" y="355"/>
                  <a:pt x="385" y="353"/>
                  <a:pt x="386" y="353"/>
                </a:cubicBezTo>
                <a:cubicBezTo>
                  <a:pt x="385" y="354"/>
                  <a:pt x="386" y="354"/>
                  <a:pt x="386" y="355"/>
                </a:cubicBezTo>
                <a:cubicBezTo>
                  <a:pt x="386" y="355"/>
                  <a:pt x="385" y="355"/>
                  <a:pt x="385" y="356"/>
                </a:cubicBezTo>
                <a:close/>
                <a:moveTo>
                  <a:pt x="389" y="354"/>
                </a:moveTo>
                <a:cubicBezTo>
                  <a:pt x="388" y="354"/>
                  <a:pt x="389" y="354"/>
                  <a:pt x="388" y="353"/>
                </a:cubicBezTo>
                <a:cubicBezTo>
                  <a:pt x="388" y="353"/>
                  <a:pt x="387" y="354"/>
                  <a:pt x="387" y="354"/>
                </a:cubicBezTo>
                <a:cubicBezTo>
                  <a:pt x="386" y="354"/>
                  <a:pt x="387" y="353"/>
                  <a:pt x="387" y="352"/>
                </a:cubicBezTo>
                <a:cubicBezTo>
                  <a:pt x="387" y="352"/>
                  <a:pt x="387" y="353"/>
                  <a:pt x="387" y="353"/>
                </a:cubicBezTo>
                <a:cubicBezTo>
                  <a:pt x="388" y="352"/>
                  <a:pt x="386" y="351"/>
                  <a:pt x="387" y="350"/>
                </a:cubicBezTo>
                <a:cubicBezTo>
                  <a:pt x="387" y="349"/>
                  <a:pt x="385" y="350"/>
                  <a:pt x="386" y="348"/>
                </a:cubicBezTo>
                <a:cubicBezTo>
                  <a:pt x="386" y="348"/>
                  <a:pt x="385" y="349"/>
                  <a:pt x="385" y="349"/>
                </a:cubicBezTo>
                <a:cubicBezTo>
                  <a:pt x="384" y="348"/>
                  <a:pt x="385" y="348"/>
                  <a:pt x="385" y="347"/>
                </a:cubicBezTo>
                <a:cubicBezTo>
                  <a:pt x="384" y="347"/>
                  <a:pt x="383" y="347"/>
                  <a:pt x="384" y="346"/>
                </a:cubicBezTo>
                <a:cubicBezTo>
                  <a:pt x="384" y="347"/>
                  <a:pt x="385" y="346"/>
                  <a:pt x="386" y="346"/>
                </a:cubicBezTo>
                <a:cubicBezTo>
                  <a:pt x="385" y="348"/>
                  <a:pt x="387" y="348"/>
                  <a:pt x="387" y="348"/>
                </a:cubicBezTo>
                <a:cubicBezTo>
                  <a:pt x="387" y="349"/>
                  <a:pt x="387" y="350"/>
                  <a:pt x="388" y="351"/>
                </a:cubicBezTo>
                <a:cubicBezTo>
                  <a:pt x="388" y="351"/>
                  <a:pt x="387" y="352"/>
                  <a:pt x="388" y="353"/>
                </a:cubicBezTo>
                <a:cubicBezTo>
                  <a:pt x="388" y="353"/>
                  <a:pt x="389" y="353"/>
                  <a:pt x="389" y="354"/>
                </a:cubicBezTo>
                <a:close/>
                <a:moveTo>
                  <a:pt x="390" y="353"/>
                </a:moveTo>
                <a:cubicBezTo>
                  <a:pt x="390" y="352"/>
                  <a:pt x="390" y="352"/>
                  <a:pt x="390" y="352"/>
                </a:cubicBezTo>
                <a:cubicBezTo>
                  <a:pt x="390" y="351"/>
                  <a:pt x="390" y="353"/>
                  <a:pt x="390" y="352"/>
                </a:cubicBezTo>
                <a:cubicBezTo>
                  <a:pt x="391" y="352"/>
                  <a:pt x="390" y="353"/>
                  <a:pt x="390" y="353"/>
                </a:cubicBezTo>
                <a:close/>
                <a:moveTo>
                  <a:pt x="392" y="357"/>
                </a:moveTo>
                <a:cubicBezTo>
                  <a:pt x="392" y="356"/>
                  <a:pt x="393" y="356"/>
                  <a:pt x="394" y="356"/>
                </a:cubicBezTo>
                <a:cubicBezTo>
                  <a:pt x="394" y="357"/>
                  <a:pt x="393" y="357"/>
                  <a:pt x="392" y="357"/>
                </a:cubicBezTo>
                <a:close/>
                <a:moveTo>
                  <a:pt x="393" y="346"/>
                </a:moveTo>
                <a:cubicBezTo>
                  <a:pt x="392" y="346"/>
                  <a:pt x="392" y="346"/>
                  <a:pt x="392" y="346"/>
                </a:cubicBezTo>
                <a:cubicBezTo>
                  <a:pt x="392" y="347"/>
                  <a:pt x="391" y="348"/>
                  <a:pt x="391" y="349"/>
                </a:cubicBezTo>
                <a:cubicBezTo>
                  <a:pt x="390" y="349"/>
                  <a:pt x="390" y="348"/>
                  <a:pt x="390" y="348"/>
                </a:cubicBezTo>
                <a:cubicBezTo>
                  <a:pt x="390" y="349"/>
                  <a:pt x="390" y="349"/>
                  <a:pt x="390" y="349"/>
                </a:cubicBezTo>
                <a:cubicBezTo>
                  <a:pt x="389" y="350"/>
                  <a:pt x="390" y="348"/>
                  <a:pt x="389" y="349"/>
                </a:cubicBezTo>
                <a:cubicBezTo>
                  <a:pt x="389" y="348"/>
                  <a:pt x="389" y="348"/>
                  <a:pt x="390" y="348"/>
                </a:cubicBezTo>
                <a:cubicBezTo>
                  <a:pt x="390" y="347"/>
                  <a:pt x="389" y="347"/>
                  <a:pt x="388" y="347"/>
                </a:cubicBezTo>
                <a:cubicBezTo>
                  <a:pt x="388" y="347"/>
                  <a:pt x="389" y="346"/>
                  <a:pt x="389" y="346"/>
                </a:cubicBezTo>
                <a:cubicBezTo>
                  <a:pt x="389" y="345"/>
                  <a:pt x="388" y="346"/>
                  <a:pt x="388" y="345"/>
                </a:cubicBezTo>
                <a:cubicBezTo>
                  <a:pt x="387" y="345"/>
                  <a:pt x="388" y="346"/>
                  <a:pt x="387" y="345"/>
                </a:cubicBezTo>
                <a:cubicBezTo>
                  <a:pt x="387" y="344"/>
                  <a:pt x="387" y="345"/>
                  <a:pt x="387" y="344"/>
                </a:cubicBezTo>
                <a:cubicBezTo>
                  <a:pt x="386" y="344"/>
                  <a:pt x="386" y="344"/>
                  <a:pt x="386" y="343"/>
                </a:cubicBezTo>
                <a:cubicBezTo>
                  <a:pt x="386" y="343"/>
                  <a:pt x="386" y="344"/>
                  <a:pt x="385" y="344"/>
                </a:cubicBezTo>
                <a:cubicBezTo>
                  <a:pt x="385" y="343"/>
                  <a:pt x="385" y="343"/>
                  <a:pt x="385" y="343"/>
                </a:cubicBezTo>
                <a:cubicBezTo>
                  <a:pt x="385" y="343"/>
                  <a:pt x="386" y="343"/>
                  <a:pt x="386" y="343"/>
                </a:cubicBezTo>
                <a:cubicBezTo>
                  <a:pt x="386" y="342"/>
                  <a:pt x="385" y="343"/>
                  <a:pt x="385" y="341"/>
                </a:cubicBezTo>
                <a:cubicBezTo>
                  <a:pt x="385" y="342"/>
                  <a:pt x="386" y="342"/>
                  <a:pt x="386" y="343"/>
                </a:cubicBezTo>
                <a:cubicBezTo>
                  <a:pt x="387" y="343"/>
                  <a:pt x="387" y="342"/>
                  <a:pt x="387" y="342"/>
                </a:cubicBezTo>
                <a:cubicBezTo>
                  <a:pt x="387" y="341"/>
                  <a:pt x="387" y="342"/>
                  <a:pt x="386" y="342"/>
                </a:cubicBezTo>
                <a:cubicBezTo>
                  <a:pt x="386" y="341"/>
                  <a:pt x="387" y="341"/>
                  <a:pt x="386" y="341"/>
                </a:cubicBezTo>
                <a:cubicBezTo>
                  <a:pt x="387" y="341"/>
                  <a:pt x="386" y="341"/>
                  <a:pt x="387" y="341"/>
                </a:cubicBezTo>
                <a:cubicBezTo>
                  <a:pt x="387" y="341"/>
                  <a:pt x="387" y="339"/>
                  <a:pt x="386" y="339"/>
                </a:cubicBezTo>
                <a:cubicBezTo>
                  <a:pt x="386" y="339"/>
                  <a:pt x="386" y="338"/>
                  <a:pt x="386" y="338"/>
                </a:cubicBezTo>
                <a:cubicBezTo>
                  <a:pt x="387" y="338"/>
                  <a:pt x="387" y="338"/>
                  <a:pt x="388" y="338"/>
                </a:cubicBezTo>
                <a:cubicBezTo>
                  <a:pt x="388" y="339"/>
                  <a:pt x="387" y="338"/>
                  <a:pt x="387" y="339"/>
                </a:cubicBezTo>
                <a:cubicBezTo>
                  <a:pt x="387" y="339"/>
                  <a:pt x="388" y="339"/>
                  <a:pt x="388" y="339"/>
                </a:cubicBezTo>
                <a:cubicBezTo>
                  <a:pt x="387" y="341"/>
                  <a:pt x="389" y="342"/>
                  <a:pt x="390" y="343"/>
                </a:cubicBezTo>
                <a:cubicBezTo>
                  <a:pt x="391" y="343"/>
                  <a:pt x="391" y="343"/>
                  <a:pt x="392" y="344"/>
                </a:cubicBezTo>
                <a:cubicBezTo>
                  <a:pt x="391" y="344"/>
                  <a:pt x="392" y="345"/>
                  <a:pt x="391" y="346"/>
                </a:cubicBezTo>
                <a:cubicBezTo>
                  <a:pt x="391" y="346"/>
                  <a:pt x="391" y="346"/>
                  <a:pt x="392" y="346"/>
                </a:cubicBezTo>
                <a:cubicBezTo>
                  <a:pt x="392" y="346"/>
                  <a:pt x="392" y="346"/>
                  <a:pt x="392" y="346"/>
                </a:cubicBezTo>
                <a:cubicBezTo>
                  <a:pt x="392" y="345"/>
                  <a:pt x="391" y="344"/>
                  <a:pt x="393" y="344"/>
                </a:cubicBezTo>
                <a:cubicBezTo>
                  <a:pt x="392" y="345"/>
                  <a:pt x="394" y="346"/>
                  <a:pt x="394" y="348"/>
                </a:cubicBezTo>
                <a:cubicBezTo>
                  <a:pt x="394" y="347"/>
                  <a:pt x="394" y="349"/>
                  <a:pt x="395" y="348"/>
                </a:cubicBezTo>
                <a:cubicBezTo>
                  <a:pt x="395" y="349"/>
                  <a:pt x="394" y="349"/>
                  <a:pt x="394" y="349"/>
                </a:cubicBezTo>
                <a:cubicBezTo>
                  <a:pt x="394" y="349"/>
                  <a:pt x="393" y="348"/>
                  <a:pt x="393" y="346"/>
                </a:cubicBezTo>
                <a:close/>
                <a:moveTo>
                  <a:pt x="394" y="351"/>
                </a:moveTo>
                <a:cubicBezTo>
                  <a:pt x="394" y="350"/>
                  <a:pt x="396" y="351"/>
                  <a:pt x="395" y="350"/>
                </a:cubicBezTo>
                <a:cubicBezTo>
                  <a:pt x="396" y="350"/>
                  <a:pt x="397" y="351"/>
                  <a:pt x="397" y="349"/>
                </a:cubicBezTo>
                <a:cubicBezTo>
                  <a:pt x="397" y="350"/>
                  <a:pt x="397" y="350"/>
                  <a:pt x="397" y="351"/>
                </a:cubicBezTo>
                <a:cubicBezTo>
                  <a:pt x="396" y="351"/>
                  <a:pt x="396" y="352"/>
                  <a:pt x="395" y="351"/>
                </a:cubicBezTo>
                <a:cubicBezTo>
                  <a:pt x="396" y="352"/>
                  <a:pt x="395" y="352"/>
                  <a:pt x="396" y="353"/>
                </a:cubicBezTo>
                <a:cubicBezTo>
                  <a:pt x="395" y="352"/>
                  <a:pt x="394" y="352"/>
                  <a:pt x="394" y="351"/>
                </a:cubicBezTo>
                <a:close/>
                <a:moveTo>
                  <a:pt x="395" y="369"/>
                </a:moveTo>
                <a:cubicBezTo>
                  <a:pt x="395" y="368"/>
                  <a:pt x="395" y="368"/>
                  <a:pt x="395" y="367"/>
                </a:cubicBezTo>
                <a:cubicBezTo>
                  <a:pt x="396" y="366"/>
                  <a:pt x="396" y="369"/>
                  <a:pt x="395" y="369"/>
                </a:cubicBezTo>
                <a:close/>
                <a:moveTo>
                  <a:pt x="395" y="367"/>
                </a:moveTo>
                <a:cubicBezTo>
                  <a:pt x="395" y="366"/>
                  <a:pt x="395" y="367"/>
                  <a:pt x="394" y="366"/>
                </a:cubicBezTo>
                <a:cubicBezTo>
                  <a:pt x="394" y="366"/>
                  <a:pt x="394" y="365"/>
                  <a:pt x="394" y="365"/>
                </a:cubicBezTo>
                <a:cubicBezTo>
                  <a:pt x="394" y="365"/>
                  <a:pt x="394" y="365"/>
                  <a:pt x="395" y="365"/>
                </a:cubicBezTo>
                <a:cubicBezTo>
                  <a:pt x="395" y="366"/>
                  <a:pt x="395" y="366"/>
                  <a:pt x="395" y="366"/>
                </a:cubicBezTo>
                <a:cubicBezTo>
                  <a:pt x="395" y="366"/>
                  <a:pt x="395" y="366"/>
                  <a:pt x="395" y="365"/>
                </a:cubicBezTo>
                <a:cubicBezTo>
                  <a:pt x="395" y="365"/>
                  <a:pt x="395" y="365"/>
                  <a:pt x="396" y="365"/>
                </a:cubicBezTo>
                <a:cubicBezTo>
                  <a:pt x="396" y="366"/>
                  <a:pt x="395" y="366"/>
                  <a:pt x="395" y="367"/>
                </a:cubicBezTo>
                <a:close/>
                <a:moveTo>
                  <a:pt x="404" y="365"/>
                </a:moveTo>
                <a:cubicBezTo>
                  <a:pt x="404" y="365"/>
                  <a:pt x="404" y="364"/>
                  <a:pt x="403" y="364"/>
                </a:cubicBezTo>
                <a:cubicBezTo>
                  <a:pt x="403" y="365"/>
                  <a:pt x="404" y="365"/>
                  <a:pt x="404" y="365"/>
                </a:cubicBezTo>
                <a:cubicBezTo>
                  <a:pt x="404" y="365"/>
                  <a:pt x="403" y="366"/>
                  <a:pt x="404" y="366"/>
                </a:cubicBezTo>
                <a:cubicBezTo>
                  <a:pt x="404" y="366"/>
                  <a:pt x="402" y="366"/>
                  <a:pt x="402" y="367"/>
                </a:cubicBezTo>
                <a:cubicBezTo>
                  <a:pt x="401" y="366"/>
                  <a:pt x="401" y="368"/>
                  <a:pt x="401" y="369"/>
                </a:cubicBezTo>
                <a:cubicBezTo>
                  <a:pt x="400" y="369"/>
                  <a:pt x="399" y="368"/>
                  <a:pt x="398" y="368"/>
                </a:cubicBezTo>
                <a:cubicBezTo>
                  <a:pt x="397" y="368"/>
                  <a:pt x="398" y="366"/>
                  <a:pt x="396" y="366"/>
                </a:cubicBezTo>
                <a:cubicBezTo>
                  <a:pt x="397" y="365"/>
                  <a:pt x="397" y="365"/>
                  <a:pt x="398" y="364"/>
                </a:cubicBezTo>
                <a:cubicBezTo>
                  <a:pt x="399" y="365"/>
                  <a:pt x="397" y="369"/>
                  <a:pt x="399" y="367"/>
                </a:cubicBezTo>
                <a:cubicBezTo>
                  <a:pt x="399" y="367"/>
                  <a:pt x="398" y="367"/>
                  <a:pt x="398" y="366"/>
                </a:cubicBezTo>
                <a:cubicBezTo>
                  <a:pt x="399" y="367"/>
                  <a:pt x="399" y="366"/>
                  <a:pt x="400" y="365"/>
                </a:cubicBezTo>
                <a:cubicBezTo>
                  <a:pt x="399" y="364"/>
                  <a:pt x="399" y="365"/>
                  <a:pt x="398" y="365"/>
                </a:cubicBezTo>
                <a:cubicBezTo>
                  <a:pt x="399" y="364"/>
                  <a:pt x="401" y="364"/>
                  <a:pt x="400" y="362"/>
                </a:cubicBezTo>
                <a:cubicBezTo>
                  <a:pt x="400" y="362"/>
                  <a:pt x="401" y="362"/>
                  <a:pt x="402" y="362"/>
                </a:cubicBezTo>
                <a:cubicBezTo>
                  <a:pt x="401" y="363"/>
                  <a:pt x="402" y="364"/>
                  <a:pt x="402" y="364"/>
                </a:cubicBezTo>
                <a:cubicBezTo>
                  <a:pt x="402" y="364"/>
                  <a:pt x="403" y="364"/>
                  <a:pt x="403" y="363"/>
                </a:cubicBezTo>
                <a:cubicBezTo>
                  <a:pt x="404" y="363"/>
                  <a:pt x="403" y="364"/>
                  <a:pt x="403" y="364"/>
                </a:cubicBezTo>
                <a:cubicBezTo>
                  <a:pt x="404" y="364"/>
                  <a:pt x="404" y="363"/>
                  <a:pt x="405" y="363"/>
                </a:cubicBezTo>
                <a:cubicBezTo>
                  <a:pt x="405" y="364"/>
                  <a:pt x="404" y="364"/>
                  <a:pt x="404" y="365"/>
                </a:cubicBezTo>
                <a:close/>
                <a:moveTo>
                  <a:pt x="413" y="359"/>
                </a:moveTo>
                <a:cubicBezTo>
                  <a:pt x="413" y="360"/>
                  <a:pt x="413" y="360"/>
                  <a:pt x="413" y="360"/>
                </a:cubicBezTo>
                <a:cubicBezTo>
                  <a:pt x="413" y="360"/>
                  <a:pt x="413" y="360"/>
                  <a:pt x="413" y="359"/>
                </a:cubicBezTo>
                <a:cubicBezTo>
                  <a:pt x="413" y="359"/>
                  <a:pt x="413" y="359"/>
                  <a:pt x="413" y="359"/>
                </a:cubicBezTo>
                <a:cubicBezTo>
                  <a:pt x="412" y="358"/>
                  <a:pt x="411" y="358"/>
                  <a:pt x="409" y="358"/>
                </a:cubicBezTo>
                <a:cubicBezTo>
                  <a:pt x="408" y="358"/>
                  <a:pt x="409" y="358"/>
                  <a:pt x="409" y="359"/>
                </a:cubicBezTo>
                <a:cubicBezTo>
                  <a:pt x="407" y="359"/>
                  <a:pt x="407" y="360"/>
                  <a:pt x="406" y="360"/>
                </a:cubicBezTo>
                <a:cubicBezTo>
                  <a:pt x="406" y="359"/>
                  <a:pt x="407" y="359"/>
                  <a:pt x="407" y="358"/>
                </a:cubicBezTo>
                <a:cubicBezTo>
                  <a:pt x="407" y="358"/>
                  <a:pt x="407" y="358"/>
                  <a:pt x="407" y="358"/>
                </a:cubicBezTo>
                <a:cubicBezTo>
                  <a:pt x="407" y="359"/>
                  <a:pt x="404" y="359"/>
                  <a:pt x="404" y="359"/>
                </a:cubicBezTo>
                <a:cubicBezTo>
                  <a:pt x="404" y="359"/>
                  <a:pt x="405" y="358"/>
                  <a:pt x="403" y="358"/>
                </a:cubicBezTo>
                <a:cubicBezTo>
                  <a:pt x="403" y="356"/>
                  <a:pt x="403" y="356"/>
                  <a:pt x="403" y="356"/>
                </a:cubicBezTo>
                <a:cubicBezTo>
                  <a:pt x="403" y="357"/>
                  <a:pt x="404" y="357"/>
                  <a:pt x="405" y="359"/>
                </a:cubicBezTo>
                <a:cubicBezTo>
                  <a:pt x="406" y="358"/>
                  <a:pt x="407" y="357"/>
                  <a:pt x="408" y="357"/>
                </a:cubicBezTo>
                <a:cubicBezTo>
                  <a:pt x="407" y="356"/>
                  <a:pt x="405" y="359"/>
                  <a:pt x="405" y="356"/>
                </a:cubicBezTo>
                <a:cubicBezTo>
                  <a:pt x="405" y="356"/>
                  <a:pt x="404" y="357"/>
                  <a:pt x="405" y="357"/>
                </a:cubicBezTo>
                <a:cubicBezTo>
                  <a:pt x="404" y="356"/>
                  <a:pt x="405" y="356"/>
                  <a:pt x="405" y="355"/>
                </a:cubicBezTo>
                <a:cubicBezTo>
                  <a:pt x="405" y="355"/>
                  <a:pt x="405" y="356"/>
                  <a:pt x="406" y="355"/>
                </a:cubicBezTo>
                <a:cubicBezTo>
                  <a:pt x="406" y="356"/>
                  <a:pt x="406" y="356"/>
                  <a:pt x="406" y="357"/>
                </a:cubicBezTo>
                <a:cubicBezTo>
                  <a:pt x="407" y="356"/>
                  <a:pt x="407" y="355"/>
                  <a:pt x="406" y="355"/>
                </a:cubicBezTo>
                <a:cubicBezTo>
                  <a:pt x="406" y="354"/>
                  <a:pt x="407" y="355"/>
                  <a:pt x="408" y="354"/>
                </a:cubicBezTo>
                <a:cubicBezTo>
                  <a:pt x="407" y="354"/>
                  <a:pt x="407" y="354"/>
                  <a:pt x="407" y="354"/>
                </a:cubicBezTo>
                <a:cubicBezTo>
                  <a:pt x="408" y="353"/>
                  <a:pt x="408" y="353"/>
                  <a:pt x="408" y="353"/>
                </a:cubicBezTo>
                <a:cubicBezTo>
                  <a:pt x="409" y="354"/>
                  <a:pt x="409" y="354"/>
                  <a:pt x="410" y="354"/>
                </a:cubicBezTo>
                <a:cubicBezTo>
                  <a:pt x="410" y="354"/>
                  <a:pt x="409" y="354"/>
                  <a:pt x="409" y="354"/>
                </a:cubicBezTo>
                <a:cubicBezTo>
                  <a:pt x="409" y="355"/>
                  <a:pt x="409" y="355"/>
                  <a:pt x="409" y="356"/>
                </a:cubicBezTo>
                <a:cubicBezTo>
                  <a:pt x="409" y="356"/>
                  <a:pt x="408" y="356"/>
                  <a:pt x="408" y="355"/>
                </a:cubicBezTo>
                <a:cubicBezTo>
                  <a:pt x="408" y="355"/>
                  <a:pt x="408" y="356"/>
                  <a:pt x="407" y="356"/>
                </a:cubicBezTo>
                <a:cubicBezTo>
                  <a:pt x="407" y="356"/>
                  <a:pt x="407" y="357"/>
                  <a:pt x="408" y="357"/>
                </a:cubicBezTo>
                <a:cubicBezTo>
                  <a:pt x="408" y="355"/>
                  <a:pt x="409" y="357"/>
                  <a:pt x="409" y="358"/>
                </a:cubicBezTo>
                <a:cubicBezTo>
                  <a:pt x="410" y="358"/>
                  <a:pt x="409" y="357"/>
                  <a:pt x="410" y="356"/>
                </a:cubicBezTo>
                <a:cubicBezTo>
                  <a:pt x="410" y="357"/>
                  <a:pt x="410" y="357"/>
                  <a:pt x="411" y="357"/>
                </a:cubicBezTo>
                <a:cubicBezTo>
                  <a:pt x="410" y="356"/>
                  <a:pt x="411" y="356"/>
                  <a:pt x="410" y="356"/>
                </a:cubicBezTo>
                <a:cubicBezTo>
                  <a:pt x="411" y="355"/>
                  <a:pt x="411" y="356"/>
                  <a:pt x="411" y="357"/>
                </a:cubicBezTo>
                <a:cubicBezTo>
                  <a:pt x="412" y="357"/>
                  <a:pt x="412" y="357"/>
                  <a:pt x="412" y="356"/>
                </a:cubicBezTo>
                <a:cubicBezTo>
                  <a:pt x="413" y="356"/>
                  <a:pt x="412" y="357"/>
                  <a:pt x="412" y="357"/>
                </a:cubicBezTo>
                <a:cubicBezTo>
                  <a:pt x="412" y="358"/>
                  <a:pt x="413" y="358"/>
                  <a:pt x="412" y="358"/>
                </a:cubicBezTo>
                <a:cubicBezTo>
                  <a:pt x="412" y="358"/>
                  <a:pt x="413" y="359"/>
                  <a:pt x="413" y="358"/>
                </a:cubicBezTo>
                <a:cubicBezTo>
                  <a:pt x="414" y="358"/>
                  <a:pt x="413" y="359"/>
                  <a:pt x="414" y="359"/>
                </a:cubicBezTo>
                <a:cubicBezTo>
                  <a:pt x="414" y="359"/>
                  <a:pt x="413" y="359"/>
                  <a:pt x="413" y="359"/>
                </a:cubicBezTo>
                <a:close/>
                <a:moveTo>
                  <a:pt x="415" y="358"/>
                </a:moveTo>
                <a:cubicBezTo>
                  <a:pt x="414" y="358"/>
                  <a:pt x="414" y="357"/>
                  <a:pt x="414" y="357"/>
                </a:cubicBezTo>
                <a:cubicBezTo>
                  <a:pt x="414" y="357"/>
                  <a:pt x="415" y="357"/>
                  <a:pt x="415" y="358"/>
                </a:cubicBezTo>
                <a:close/>
                <a:moveTo>
                  <a:pt x="415" y="357"/>
                </a:moveTo>
                <a:cubicBezTo>
                  <a:pt x="414" y="357"/>
                  <a:pt x="415" y="355"/>
                  <a:pt x="414" y="356"/>
                </a:cubicBezTo>
                <a:cubicBezTo>
                  <a:pt x="414" y="355"/>
                  <a:pt x="415" y="356"/>
                  <a:pt x="415" y="356"/>
                </a:cubicBezTo>
                <a:cubicBezTo>
                  <a:pt x="415" y="356"/>
                  <a:pt x="415" y="356"/>
                  <a:pt x="415" y="357"/>
                </a:cubicBezTo>
                <a:close/>
                <a:moveTo>
                  <a:pt x="416" y="349"/>
                </a:moveTo>
                <a:cubicBezTo>
                  <a:pt x="415" y="349"/>
                  <a:pt x="416" y="348"/>
                  <a:pt x="416" y="348"/>
                </a:cubicBezTo>
                <a:cubicBezTo>
                  <a:pt x="416" y="349"/>
                  <a:pt x="416" y="349"/>
                  <a:pt x="416" y="349"/>
                </a:cubicBezTo>
                <a:cubicBezTo>
                  <a:pt x="416" y="349"/>
                  <a:pt x="416" y="349"/>
                  <a:pt x="416" y="348"/>
                </a:cubicBezTo>
                <a:cubicBezTo>
                  <a:pt x="416" y="348"/>
                  <a:pt x="416" y="348"/>
                  <a:pt x="416" y="349"/>
                </a:cubicBezTo>
                <a:close/>
                <a:moveTo>
                  <a:pt x="416" y="352"/>
                </a:moveTo>
                <a:cubicBezTo>
                  <a:pt x="417" y="352"/>
                  <a:pt x="417" y="352"/>
                  <a:pt x="417" y="353"/>
                </a:cubicBezTo>
                <a:cubicBezTo>
                  <a:pt x="417" y="353"/>
                  <a:pt x="416" y="352"/>
                  <a:pt x="416" y="353"/>
                </a:cubicBezTo>
                <a:cubicBezTo>
                  <a:pt x="416" y="352"/>
                  <a:pt x="416" y="352"/>
                  <a:pt x="416" y="352"/>
                </a:cubicBezTo>
                <a:close/>
                <a:moveTo>
                  <a:pt x="418" y="363"/>
                </a:moveTo>
                <a:cubicBezTo>
                  <a:pt x="417" y="363"/>
                  <a:pt x="417" y="363"/>
                  <a:pt x="417" y="362"/>
                </a:cubicBezTo>
                <a:cubicBezTo>
                  <a:pt x="418" y="362"/>
                  <a:pt x="418" y="362"/>
                  <a:pt x="418" y="363"/>
                </a:cubicBezTo>
                <a:close/>
                <a:moveTo>
                  <a:pt x="416" y="357"/>
                </a:moveTo>
                <a:cubicBezTo>
                  <a:pt x="417" y="356"/>
                  <a:pt x="417" y="356"/>
                  <a:pt x="418" y="356"/>
                </a:cubicBezTo>
                <a:cubicBezTo>
                  <a:pt x="418" y="356"/>
                  <a:pt x="417" y="356"/>
                  <a:pt x="417" y="355"/>
                </a:cubicBezTo>
                <a:cubicBezTo>
                  <a:pt x="418" y="355"/>
                  <a:pt x="418" y="356"/>
                  <a:pt x="418" y="357"/>
                </a:cubicBezTo>
                <a:cubicBezTo>
                  <a:pt x="417" y="356"/>
                  <a:pt x="417" y="357"/>
                  <a:pt x="416" y="357"/>
                </a:cubicBezTo>
                <a:close/>
                <a:moveTo>
                  <a:pt x="418" y="349"/>
                </a:moveTo>
                <a:cubicBezTo>
                  <a:pt x="419" y="349"/>
                  <a:pt x="420" y="350"/>
                  <a:pt x="420" y="351"/>
                </a:cubicBezTo>
                <a:cubicBezTo>
                  <a:pt x="420" y="351"/>
                  <a:pt x="420" y="351"/>
                  <a:pt x="419" y="351"/>
                </a:cubicBezTo>
                <a:cubicBezTo>
                  <a:pt x="419" y="351"/>
                  <a:pt x="419" y="352"/>
                  <a:pt x="418" y="352"/>
                </a:cubicBezTo>
                <a:cubicBezTo>
                  <a:pt x="419" y="351"/>
                  <a:pt x="418" y="350"/>
                  <a:pt x="418" y="349"/>
                </a:cubicBezTo>
                <a:close/>
                <a:moveTo>
                  <a:pt x="419" y="354"/>
                </a:moveTo>
                <a:cubicBezTo>
                  <a:pt x="419" y="355"/>
                  <a:pt x="419" y="356"/>
                  <a:pt x="420" y="356"/>
                </a:cubicBezTo>
                <a:cubicBezTo>
                  <a:pt x="420" y="356"/>
                  <a:pt x="420" y="356"/>
                  <a:pt x="420" y="356"/>
                </a:cubicBezTo>
                <a:cubicBezTo>
                  <a:pt x="420" y="357"/>
                  <a:pt x="420" y="357"/>
                  <a:pt x="419" y="357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19" y="356"/>
                  <a:pt x="418" y="356"/>
                  <a:pt x="419" y="354"/>
                </a:cubicBezTo>
                <a:close/>
                <a:moveTo>
                  <a:pt x="421" y="360"/>
                </a:moveTo>
                <a:cubicBezTo>
                  <a:pt x="421" y="360"/>
                  <a:pt x="421" y="360"/>
                  <a:pt x="421" y="361"/>
                </a:cubicBezTo>
                <a:cubicBezTo>
                  <a:pt x="420" y="361"/>
                  <a:pt x="420" y="361"/>
                  <a:pt x="420" y="361"/>
                </a:cubicBezTo>
                <a:cubicBezTo>
                  <a:pt x="420" y="361"/>
                  <a:pt x="420" y="360"/>
                  <a:pt x="421" y="360"/>
                </a:cubicBezTo>
                <a:close/>
                <a:moveTo>
                  <a:pt x="419" y="361"/>
                </a:moveTo>
                <a:cubicBezTo>
                  <a:pt x="419" y="362"/>
                  <a:pt x="420" y="362"/>
                  <a:pt x="420" y="362"/>
                </a:cubicBezTo>
                <a:cubicBezTo>
                  <a:pt x="419" y="362"/>
                  <a:pt x="419" y="362"/>
                  <a:pt x="420" y="363"/>
                </a:cubicBezTo>
                <a:cubicBezTo>
                  <a:pt x="419" y="363"/>
                  <a:pt x="419" y="363"/>
                  <a:pt x="419" y="363"/>
                </a:cubicBezTo>
                <a:cubicBezTo>
                  <a:pt x="419" y="362"/>
                  <a:pt x="419" y="362"/>
                  <a:pt x="419" y="361"/>
                </a:cubicBezTo>
                <a:close/>
                <a:moveTo>
                  <a:pt x="419" y="365"/>
                </a:moveTo>
                <a:cubicBezTo>
                  <a:pt x="419" y="364"/>
                  <a:pt x="419" y="365"/>
                  <a:pt x="419" y="364"/>
                </a:cubicBezTo>
                <a:cubicBezTo>
                  <a:pt x="420" y="364"/>
                  <a:pt x="420" y="366"/>
                  <a:pt x="420" y="366"/>
                </a:cubicBezTo>
                <a:cubicBezTo>
                  <a:pt x="421" y="367"/>
                  <a:pt x="420" y="365"/>
                  <a:pt x="419" y="365"/>
                </a:cubicBezTo>
                <a:close/>
                <a:moveTo>
                  <a:pt x="420" y="364"/>
                </a:moveTo>
                <a:cubicBezTo>
                  <a:pt x="421" y="364"/>
                  <a:pt x="420" y="365"/>
                  <a:pt x="421" y="365"/>
                </a:cubicBezTo>
                <a:cubicBezTo>
                  <a:pt x="421" y="366"/>
                  <a:pt x="420" y="365"/>
                  <a:pt x="420" y="364"/>
                </a:cubicBezTo>
                <a:close/>
                <a:moveTo>
                  <a:pt x="421" y="351"/>
                </a:moveTo>
                <a:cubicBezTo>
                  <a:pt x="420" y="351"/>
                  <a:pt x="420" y="350"/>
                  <a:pt x="420" y="350"/>
                </a:cubicBezTo>
                <a:cubicBezTo>
                  <a:pt x="420" y="349"/>
                  <a:pt x="421" y="349"/>
                  <a:pt x="421" y="350"/>
                </a:cubicBezTo>
                <a:cubicBezTo>
                  <a:pt x="421" y="350"/>
                  <a:pt x="421" y="351"/>
                  <a:pt x="421" y="351"/>
                </a:cubicBezTo>
                <a:close/>
                <a:moveTo>
                  <a:pt x="421" y="348"/>
                </a:moveTo>
                <a:cubicBezTo>
                  <a:pt x="421" y="347"/>
                  <a:pt x="421" y="348"/>
                  <a:pt x="421" y="347"/>
                </a:cubicBezTo>
                <a:cubicBezTo>
                  <a:pt x="421" y="347"/>
                  <a:pt x="422" y="347"/>
                  <a:pt x="422" y="347"/>
                </a:cubicBezTo>
                <a:cubicBezTo>
                  <a:pt x="422" y="348"/>
                  <a:pt x="421" y="348"/>
                  <a:pt x="421" y="348"/>
                </a:cubicBezTo>
                <a:close/>
                <a:moveTo>
                  <a:pt x="422" y="359"/>
                </a:moveTo>
                <a:cubicBezTo>
                  <a:pt x="423" y="358"/>
                  <a:pt x="423" y="357"/>
                  <a:pt x="421" y="358"/>
                </a:cubicBezTo>
                <a:cubicBezTo>
                  <a:pt x="422" y="357"/>
                  <a:pt x="423" y="357"/>
                  <a:pt x="423" y="356"/>
                </a:cubicBezTo>
                <a:cubicBezTo>
                  <a:pt x="423" y="357"/>
                  <a:pt x="424" y="357"/>
                  <a:pt x="424" y="357"/>
                </a:cubicBezTo>
                <a:cubicBezTo>
                  <a:pt x="423" y="357"/>
                  <a:pt x="423" y="359"/>
                  <a:pt x="422" y="359"/>
                </a:cubicBezTo>
                <a:close/>
                <a:moveTo>
                  <a:pt x="423" y="352"/>
                </a:moveTo>
                <a:cubicBezTo>
                  <a:pt x="423" y="352"/>
                  <a:pt x="423" y="352"/>
                  <a:pt x="423" y="352"/>
                </a:cubicBezTo>
                <a:cubicBezTo>
                  <a:pt x="425" y="354"/>
                  <a:pt x="424" y="354"/>
                  <a:pt x="423" y="352"/>
                </a:cubicBezTo>
                <a:close/>
                <a:moveTo>
                  <a:pt x="424" y="344"/>
                </a:moveTo>
                <a:cubicBezTo>
                  <a:pt x="425" y="344"/>
                  <a:pt x="425" y="345"/>
                  <a:pt x="425" y="345"/>
                </a:cubicBezTo>
                <a:cubicBezTo>
                  <a:pt x="425" y="346"/>
                  <a:pt x="425" y="346"/>
                  <a:pt x="424" y="346"/>
                </a:cubicBezTo>
                <a:cubicBezTo>
                  <a:pt x="425" y="345"/>
                  <a:pt x="424" y="345"/>
                  <a:pt x="424" y="344"/>
                </a:cubicBezTo>
                <a:close/>
                <a:moveTo>
                  <a:pt x="425" y="355"/>
                </a:moveTo>
                <a:cubicBezTo>
                  <a:pt x="424" y="355"/>
                  <a:pt x="425" y="354"/>
                  <a:pt x="424" y="354"/>
                </a:cubicBezTo>
                <a:cubicBezTo>
                  <a:pt x="425" y="354"/>
                  <a:pt x="425" y="354"/>
                  <a:pt x="425" y="354"/>
                </a:cubicBezTo>
                <a:cubicBezTo>
                  <a:pt x="426" y="355"/>
                  <a:pt x="425" y="354"/>
                  <a:pt x="425" y="355"/>
                </a:cubicBezTo>
                <a:close/>
                <a:moveTo>
                  <a:pt x="425" y="350"/>
                </a:moveTo>
                <a:cubicBezTo>
                  <a:pt x="426" y="349"/>
                  <a:pt x="427" y="350"/>
                  <a:pt x="426" y="349"/>
                </a:cubicBezTo>
                <a:cubicBezTo>
                  <a:pt x="428" y="350"/>
                  <a:pt x="426" y="349"/>
                  <a:pt x="427" y="351"/>
                </a:cubicBezTo>
                <a:cubicBezTo>
                  <a:pt x="427" y="351"/>
                  <a:pt x="426" y="351"/>
                  <a:pt x="426" y="351"/>
                </a:cubicBezTo>
                <a:cubicBezTo>
                  <a:pt x="426" y="351"/>
                  <a:pt x="426" y="350"/>
                  <a:pt x="425" y="350"/>
                </a:cubicBezTo>
                <a:close/>
                <a:moveTo>
                  <a:pt x="428" y="355"/>
                </a:moveTo>
                <a:cubicBezTo>
                  <a:pt x="428" y="355"/>
                  <a:pt x="427" y="355"/>
                  <a:pt x="427" y="354"/>
                </a:cubicBezTo>
                <a:cubicBezTo>
                  <a:pt x="427" y="354"/>
                  <a:pt x="427" y="355"/>
                  <a:pt x="427" y="355"/>
                </a:cubicBezTo>
                <a:cubicBezTo>
                  <a:pt x="426" y="354"/>
                  <a:pt x="428" y="354"/>
                  <a:pt x="428" y="355"/>
                </a:cubicBezTo>
                <a:close/>
                <a:moveTo>
                  <a:pt x="428" y="331"/>
                </a:moveTo>
                <a:cubicBezTo>
                  <a:pt x="428" y="331"/>
                  <a:pt x="428" y="331"/>
                  <a:pt x="428" y="331"/>
                </a:cubicBezTo>
                <a:cubicBezTo>
                  <a:pt x="428" y="331"/>
                  <a:pt x="428" y="332"/>
                  <a:pt x="428" y="332"/>
                </a:cubicBezTo>
                <a:cubicBezTo>
                  <a:pt x="427" y="332"/>
                  <a:pt x="427" y="331"/>
                  <a:pt x="428" y="331"/>
                </a:cubicBezTo>
                <a:close/>
                <a:moveTo>
                  <a:pt x="428" y="337"/>
                </a:moveTo>
                <a:cubicBezTo>
                  <a:pt x="427" y="337"/>
                  <a:pt x="428" y="336"/>
                  <a:pt x="428" y="336"/>
                </a:cubicBezTo>
                <a:cubicBezTo>
                  <a:pt x="428" y="336"/>
                  <a:pt x="428" y="336"/>
                  <a:pt x="428" y="337"/>
                </a:cubicBezTo>
                <a:close/>
                <a:moveTo>
                  <a:pt x="428" y="348"/>
                </a:moveTo>
                <a:cubicBezTo>
                  <a:pt x="429" y="348"/>
                  <a:pt x="429" y="349"/>
                  <a:pt x="429" y="348"/>
                </a:cubicBezTo>
                <a:cubicBezTo>
                  <a:pt x="430" y="349"/>
                  <a:pt x="428" y="349"/>
                  <a:pt x="428" y="348"/>
                </a:cubicBezTo>
                <a:close/>
                <a:moveTo>
                  <a:pt x="429" y="343"/>
                </a:moveTo>
                <a:cubicBezTo>
                  <a:pt x="429" y="343"/>
                  <a:pt x="429" y="343"/>
                  <a:pt x="429" y="343"/>
                </a:cubicBezTo>
                <a:cubicBezTo>
                  <a:pt x="430" y="342"/>
                  <a:pt x="430" y="343"/>
                  <a:pt x="431" y="343"/>
                </a:cubicBezTo>
                <a:cubicBezTo>
                  <a:pt x="430" y="344"/>
                  <a:pt x="429" y="342"/>
                  <a:pt x="429" y="343"/>
                </a:cubicBezTo>
                <a:close/>
                <a:moveTo>
                  <a:pt x="430" y="348"/>
                </a:moveTo>
                <a:cubicBezTo>
                  <a:pt x="431" y="347"/>
                  <a:pt x="432" y="348"/>
                  <a:pt x="432" y="348"/>
                </a:cubicBezTo>
                <a:cubicBezTo>
                  <a:pt x="432" y="349"/>
                  <a:pt x="431" y="348"/>
                  <a:pt x="430" y="348"/>
                </a:cubicBezTo>
                <a:close/>
                <a:moveTo>
                  <a:pt x="434" y="357"/>
                </a:moveTo>
                <a:cubicBezTo>
                  <a:pt x="433" y="359"/>
                  <a:pt x="430" y="357"/>
                  <a:pt x="432" y="356"/>
                </a:cubicBezTo>
                <a:cubicBezTo>
                  <a:pt x="431" y="357"/>
                  <a:pt x="432" y="357"/>
                  <a:pt x="433" y="357"/>
                </a:cubicBezTo>
                <a:cubicBezTo>
                  <a:pt x="433" y="357"/>
                  <a:pt x="433" y="356"/>
                  <a:pt x="433" y="356"/>
                </a:cubicBezTo>
                <a:cubicBezTo>
                  <a:pt x="434" y="356"/>
                  <a:pt x="433" y="357"/>
                  <a:pt x="434" y="357"/>
                </a:cubicBezTo>
                <a:cubicBezTo>
                  <a:pt x="434" y="357"/>
                  <a:pt x="434" y="357"/>
                  <a:pt x="434" y="357"/>
                </a:cubicBezTo>
                <a:close/>
                <a:moveTo>
                  <a:pt x="433" y="349"/>
                </a:moveTo>
                <a:cubicBezTo>
                  <a:pt x="433" y="349"/>
                  <a:pt x="433" y="348"/>
                  <a:pt x="433" y="348"/>
                </a:cubicBezTo>
                <a:cubicBezTo>
                  <a:pt x="433" y="348"/>
                  <a:pt x="434" y="348"/>
                  <a:pt x="434" y="348"/>
                </a:cubicBezTo>
                <a:cubicBezTo>
                  <a:pt x="434" y="348"/>
                  <a:pt x="434" y="349"/>
                  <a:pt x="433" y="349"/>
                </a:cubicBezTo>
                <a:close/>
                <a:moveTo>
                  <a:pt x="452" y="335"/>
                </a:moveTo>
                <a:cubicBezTo>
                  <a:pt x="452" y="336"/>
                  <a:pt x="451" y="336"/>
                  <a:pt x="450" y="336"/>
                </a:cubicBezTo>
                <a:cubicBezTo>
                  <a:pt x="451" y="335"/>
                  <a:pt x="450" y="335"/>
                  <a:pt x="450" y="335"/>
                </a:cubicBezTo>
                <a:cubicBezTo>
                  <a:pt x="451" y="334"/>
                  <a:pt x="451" y="336"/>
                  <a:pt x="452" y="335"/>
                </a:cubicBezTo>
                <a:close/>
                <a:moveTo>
                  <a:pt x="449" y="335"/>
                </a:moveTo>
                <a:cubicBezTo>
                  <a:pt x="448" y="336"/>
                  <a:pt x="448" y="336"/>
                  <a:pt x="448" y="337"/>
                </a:cubicBezTo>
                <a:cubicBezTo>
                  <a:pt x="448" y="336"/>
                  <a:pt x="447" y="336"/>
                  <a:pt x="447" y="336"/>
                </a:cubicBezTo>
                <a:cubicBezTo>
                  <a:pt x="446" y="336"/>
                  <a:pt x="449" y="336"/>
                  <a:pt x="448" y="335"/>
                </a:cubicBezTo>
                <a:cubicBezTo>
                  <a:pt x="448" y="335"/>
                  <a:pt x="449" y="335"/>
                  <a:pt x="449" y="335"/>
                </a:cubicBezTo>
                <a:close/>
                <a:moveTo>
                  <a:pt x="447" y="333"/>
                </a:moveTo>
                <a:cubicBezTo>
                  <a:pt x="447" y="333"/>
                  <a:pt x="448" y="333"/>
                  <a:pt x="447" y="333"/>
                </a:cubicBezTo>
                <a:cubicBezTo>
                  <a:pt x="449" y="333"/>
                  <a:pt x="448" y="334"/>
                  <a:pt x="447" y="333"/>
                </a:cubicBezTo>
                <a:close/>
                <a:moveTo>
                  <a:pt x="448" y="330"/>
                </a:moveTo>
                <a:cubicBezTo>
                  <a:pt x="449" y="330"/>
                  <a:pt x="447" y="329"/>
                  <a:pt x="447" y="330"/>
                </a:cubicBezTo>
                <a:cubicBezTo>
                  <a:pt x="447" y="330"/>
                  <a:pt x="447" y="330"/>
                  <a:pt x="447" y="330"/>
                </a:cubicBezTo>
                <a:cubicBezTo>
                  <a:pt x="447" y="329"/>
                  <a:pt x="447" y="329"/>
                  <a:pt x="446" y="328"/>
                </a:cubicBezTo>
                <a:cubicBezTo>
                  <a:pt x="447" y="328"/>
                  <a:pt x="447" y="329"/>
                  <a:pt x="448" y="330"/>
                </a:cubicBezTo>
                <a:close/>
                <a:moveTo>
                  <a:pt x="446" y="328"/>
                </a:moveTo>
                <a:cubicBezTo>
                  <a:pt x="445" y="329"/>
                  <a:pt x="445" y="329"/>
                  <a:pt x="444" y="329"/>
                </a:cubicBezTo>
                <a:cubicBezTo>
                  <a:pt x="445" y="328"/>
                  <a:pt x="445" y="329"/>
                  <a:pt x="446" y="328"/>
                </a:cubicBezTo>
                <a:close/>
                <a:moveTo>
                  <a:pt x="442" y="331"/>
                </a:moveTo>
                <a:cubicBezTo>
                  <a:pt x="442" y="331"/>
                  <a:pt x="441" y="331"/>
                  <a:pt x="441" y="331"/>
                </a:cubicBezTo>
                <a:cubicBezTo>
                  <a:pt x="441" y="331"/>
                  <a:pt x="441" y="331"/>
                  <a:pt x="441" y="332"/>
                </a:cubicBezTo>
                <a:cubicBezTo>
                  <a:pt x="440" y="332"/>
                  <a:pt x="441" y="331"/>
                  <a:pt x="440" y="330"/>
                </a:cubicBezTo>
                <a:cubicBezTo>
                  <a:pt x="441" y="330"/>
                  <a:pt x="441" y="331"/>
                  <a:pt x="442" y="331"/>
                </a:cubicBezTo>
                <a:close/>
                <a:moveTo>
                  <a:pt x="439" y="318"/>
                </a:moveTo>
                <a:cubicBezTo>
                  <a:pt x="439" y="318"/>
                  <a:pt x="439" y="318"/>
                  <a:pt x="439" y="318"/>
                </a:cubicBezTo>
                <a:cubicBezTo>
                  <a:pt x="438" y="318"/>
                  <a:pt x="438" y="319"/>
                  <a:pt x="438" y="319"/>
                </a:cubicBezTo>
                <a:cubicBezTo>
                  <a:pt x="438" y="318"/>
                  <a:pt x="438" y="318"/>
                  <a:pt x="439" y="318"/>
                </a:cubicBezTo>
                <a:close/>
                <a:moveTo>
                  <a:pt x="439" y="335"/>
                </a:moveTo>
                <a:cubicBezTo>
                  <a:pt x="438" y="335"/>
                  <a:pt x="438" y="336"/>
                  <a:pt x="437" y="336"/>
                </a:cubicBezTo>
                <a:cubicBezTo>
                  <a:pt x="437" y="333"/>
                  <a:pt x="438" y="333"/>
                  <a:pt x="439" y="335"/>
                </a:cubicBezTo>
                <a:close/>
                <a:moveTo>
                  <a:pt x="436" y="352"/>
                </a:moveTo>
                <a:cubicBezTo>
                  <a:pt x="434" y="352"/>
                  <a:pt x="435" y="352"/>
                  <a:pt x="436" y="351"/>
                </a:cubicBezTo>
                <a:cubicBezTo>
                  <a:pt x="437" y="351"/>
                  <a:pt x="436" y="352"/>
                  <a:pt x="436" y="353"/>
                </a:cubicBezTo>
                <a:cubicBezTo>
                  <a:pt x="435" y="352"/>
                  <a:pt x="435" y="352"/>
                  <a:pt x="436" y="352"/>
                </a:cubicBezTo>
                <a:close/>
                <a:moveTo>
                  <a:pt x="436" y="357"/>
                </a:moveTo>
                <a:cubicBezTo>
                  <a:pt x="436" y="357"/>
                  <a:pt x="436" y="356"/>
                  <a:pt x="437" y="356"/>
                </a:cubicBezTo>
                <a:cubicBezTo>
                  <a:pt x="436" y="356"/>
                  <a:pt x="437" y="357"/>
                  <a:pt x="436" y="357"/>
                </a:cubicBezTo>
                <a:close/>
                <a:moveTo>
                  <a:pt x="437" y="355"/>
                </a:moveTo>
                <a:cubicBezTo>
                  <a:pt x="437" y="355"/>
                  <a:pt x="437" y="355"/>
                  <a:pt x="437" y="355"/>
                </a:cubicBezTo>
                <a:cubicBezTo>
                  <a:pt x="437" y="355"/>
                  <a:pt x="437" y="355"/>
                  <a:pt x="437" y="355"/>
                </a:cubicBezTo>
                <a:cubicBezTo>
                  <a:pt x="436" y="354"/>
                  <a:pt x="438" y="353"/>
                  <a:pt x="437" y="353"/>
                </a:cubicBezTo>
                <a:cubicBezTo>
                  <a:pt x="437" y="352"/>
                  <a:pt x="438" y="353"/>
                  <a:pt x="438" y="352"/>
                </a:cubicBezTo>
                <a:cubicBezTo>
                  <a:pt x="439" y="353"/>
                  <a:pt x="438" y="354"/>
                  <a:pt x="437" y="354"/>
                </a:cubicBezTo>
                <a:cubicBezTo>
                  <a:pt x="437" y="354"/>
                  <a:pt x="438" y="355"/>
                  <a:pt x="437" y="355"/>
                </a:cubicBezTo>
                <a:close/>
                <a:moveTo>
                  <a:pt x="439" y="359"/>
                </a:moveTo>
                <a:cubicBezTo>
                  <a:pt x="439" y="359"/>
                  <a:pt x="439" y="359"/>
                  <a:pt x="439" y="359"/>
                </a:cubicBezTo>
                <a:cubicBezTo>
                  <a:pt x="439" y="358"/>
                  <a:pt x="438" y="359"/>
                  <a:pt x="438" y="359"/>
                </a:cubicBezTo>
                <a:cubicBezTo>
                  <a:pt x="437" y="359"/>
                  <a:pt x="438" y="358"/>
                  <a:pt x="439" y="357"/>
                </a:cubicBezTo>
                <a:cubicBezTo>
                  <a:pt x="440" y="358"/>
                  <a:pt x="439" y="359"/>
                  <a:pt x="439" y="359"/>
                </a:cubicBezTo>
                <a:close/>
                <a:moveTo>
                  <a:pt x="441" y="356"/>
                </a:moveTo>
                <a:cubicBezTo>
                  <a:pt x="441" y="355"/>
                  <a:pt x="441" y="355"/>
                  <a:pt x="441" y="354"/>
                </a:cubicBezTo>
                <a:cubicBezTo>
                  <a:pt x="441" y="353"/>
                  <a:pt x="443" y="356"/>
                  <a:pt x="441" y="356"/>
                </a:cubicBezTo>
                <a:close/>
                <a:moveTo>
                  <a:pt x="441" y="354"/>
                </a:moveTo>
                <a:cubicBezTo>
                  <a:pt x="441" y="353"/>
                  <a:pt x="441" y="353"/>
                  <a:pt x="441" y="353"/>
                </a:cubicBezTo>
                <a:cubicBezTo>
                  <a:pt x="442" y="352"/>
                  <a:pt x="441" y="354"/>
                  <a:pt x="442" y="353"/>
                </a:cubicBezTo>
                <a:cubicBezTo>
                  <a:pt x="442" y="354"/>
                  <a:pt x="441" y="354"/>
                  <a:pt x="441" y="354"/>
                </a:cubicBezTo>
                <a:close/>
                <a:moveTo>
                  <a:pt x="441" y="334"/>
                </a:moveTo>
                <a:cubicBezTo>
                  <a:pt x="442" y="334"/>
                  <a:pt x="442" y="335"/>
                  <a:pt x="442" y="335"/>
                </a:cubicBezTo>
                <a:cubicBezTo>
                  <a:pt x="441" y="334"/>
                  <a:pt x="441" y="335"/>
                  <a:pt x="439" y="334"/>
                </a:cubicBezTo>
                <a:cubicBezTo>
                  <a:pt x="441" y="334"/>
                  <a:pt x="443" y="334"/>
                  <a:pt x="442" y="332"/>
                </a:cubicBezTo>
                <a:cubicBezTo>
                  <a:pt x="443" y="332"/>
                  <a:pt x="443" y="334"/>
                  <a:pt x="441" y="334"/>
                </a:cubicBezTo>
                <a:close/>
                <a:moveTo>
                  <a:pt x="445" y="359"/>
                </a:moveTo>
                <a:cubicBezTo>
                  <a:pt x="445" y="359"/>
                  <a:pt x="445" y="359"/>
                  <a:pt x="446" y="359"/>
                </a:cubicBezTo>
                <a:cubicBezTo>
                  <a:pt x="445" y="360"/>
                  <a:pt x="446" y="360"/>
                  <a:pt x="446" y="361"/>
                </a:cubicBezTo>
                <a:cubicBezTo>
                  <a:pt x="446" y="360"/>
                  <a:pt x="445" y="360"/>
                  <a:pt x="445" y="359"/>
                </a:cubicBezTo>
                <a:close/>
                <a:moveTo>
                  <a:pt x="445" y="358"/>
                </a:moveTo>
                <a:cubicBezTo>
                  <a:pt x="445" y="358"/>
                  <a:pt x="445" y="359"/>
                  <a:pt x="444" y="359"/>
                </a:cubicBezTo>
                <a:cubicBezTo>
                  <a:pt x="444" y="357"/>
                  <a:pt x="442" y="360"/>
                  <a:pt x="442" y="357"/>
                </a:cubicBezTo>
                <a:cubicBezTo>
                  <a:pt x="443" y="357"/>
                  <a:pt x="443" y="357"/>
                  <a:pt x="444" y="357"/>
                </a:cubicBezTo>
                <a:cubicBezTo>
                  <a:pt x="444" y="355"/>
                  <a:pt x="443" y="355"/>
                  <a:pt x="443" y="354"/>
                </a:cubicBezTo>
                <a:cubicBezTo>
                  <a:pt x="445" y="355"/>
                  <a:pt x="446" y="356"/>
                  <a:pt x="447" y="359"/>
                </a:cubicBezTo>
                <a:cubicBezTo>
                  <a:pt x="446" y="358"/>
                  <a:pt x="446" y="358"/>
                  <a:pt x="445" y="358"/>
                </a:cubicBezTo>
                <a:close/>
                <a:moveTo>
                  <a:pt x="450" y="354"/>
                </a:moveTo>
                <a:cubicBezTo>
                  <a:pt x="450" y="355"/>
                  <a:pt x="449" y="353"/>
                  <a:pt x="448" y="353"/>
                </a:cubicBezTo>
                <a:cubicBezTo>
                  <a:pt x="448" y="352"/>
                  <a:pt x="448" y="352"/>
                  <a:pt x="448" y="351"/>
                </a:cubicBezTo>
                <a:cubicBezTo>
                  <a:pt x="449" y="353"/>
                  <a:pt x="450" y="353"/>
                  <a:pt x="450" y="354"/>
                </a:cubicBezTo>
                <a:close/>
                <a:moveTo>
                  <a:pt x="447" y="345"/>
                </a:moveTo>
                <a:cubicBezTo>
                  <a:pt x="448" y="345"/>
                  <a:pt x="448" y="345"/>
                  <a:pt x="448" y="345"/>
                </a:cubicBezTo>
                <a:cubicBezTo>
                  <a:pt x="448" y="345"/>
                  <a:pt x="447" y="345"/>
                  <a:pt x="447" y="345"/>
                </a:cubicBezTo>
                <a:cubicBezTo>
                  <a:pt x="447" y="346"/>
                  <a:pt x="448" y="346"/>
                  <a:pt x="448" y="346"/>
                </a:cubicBezTo>
                <a:cubicBezTo>
                  <a:pt x="448" y="346"/>
                  <a:pt x="447" y="347"/>
                  <a:pt x="447" y="345"/>
                </a:cubicBezTo>
                <a:close/>
                <a:moveTo>
                  <a:pt x="446" y="344"/>
                </a:moveTo>
                <a:cubicBezTo>
                  <a:pt x="447" y="343"/>
                  <a:pt x="446" y="343"/>
                  <a:pt x="447" y="343"/>
                </a:cubicBezTo>
                <a:cubicBezTo>
                  <a:pt x="447" y="344"/>
                  <a:pt x="448" y="343"/>
                  <a:pt x="449" y="343"/>
                </a:cubicBezTo>
                <a:cubicBezTo>
                  <a:pt x="449" y="344"/>
                  <a:pt x="447" y="344"/>
                  <a:pt x="446" y="344"/>
                </a:cubicBezTo>
                <a:close/>
                <a:moveTo>
                  <a:pt x="452" y="340"/>
                </a:moveTo>
                <a:cubicBezTo>
                  <a:pt x="452" y="340"/>
                  <a:pt x="452" y="340"/>
                  <a:pt x="452" y="340"/>
                </a:cubicBezTo>
                <a:cubicBezTo>
                  <a:pt x="450" y="340"/>
                  <a:pt x="450" y="339"/>
                  <a:pt x="449" y="338"/>
                </a:cubicBezTo>
                <a:cubicBezTo>
                  <a:pt x="450" y="337"/>
                  <a:pt x="451" y="336"/>
                  <a:pt x="452" y="336"/>
                </a:cubicBezTo>
                <a:cubicBezTo>
                  <a:pt x="453" y="338"/>
                  <a:pt x="452" y="337"/>
                  <a:pt x="452" y="340"/>
                </a:cubicBezTo>
                <a:close/>
                <a:moveTo>
                  <a:pt x="454" y="346"/>
                </a:moveTo>
                <a:cubicBezTo>
                  <a:pt x="454" y="346"/>
                  <a:pt x="454" y="346"/>
                  <a:pt x="454" y="346"/>
                </a:cubicBezTo>
                <a:cubicBezTo>
                  <a:pt x="454" y="345"/>
                  <a:pt x="454" y="345"/>
                  <a:pt x="454" y="345"/>
                </a:cubicBezTo>
                <a:cubicBezTo>
                  <a:pt x="454" y="344"/>
                  <a:pt x="455" y="345"/>
                  <a:pt x="455" y="346"/>
                </a:cubicBezTo>
                <a:cubicBezTo>
                  <a:pt x="454" y="346"/>
                  <a:pt x="454" y="346"/>
                  <a:pt x="454" y="346"/>
                </a:cubicBezTo>
                <a:close/>
                <a:moveTo>
                  <a:pt x="414" y="291"/>
                </a:moveTo>
                <a:cubicBezTo>
                  <a:pt x="414" y="290"/>
                  <a:pt x="414" y="290"/>
                  <a:pt x="414" y="290"/>
                </a:cubicBezTo>
                <a:cubicBezTo>
                  <a:pt x="414" y="290"/>
                  <a:pt x="414" y="290"/>
                  <a:pt x="414" y="291"/>
                </a:cubicBezTo>
                <a:close/>
                <a:moveTo>
                  <a:pt x="388" y="359"/>
                </a:moveTo>
                <a:cubicBezTo>
                  <a:pt x="387" y="359"/>
                  <a:pt x="387" y="359"/>
                  <a:pt x="387" y="360"/>
                </a:cubicBezTo>
                <a:cubicBezTo>
                  <a:pt x="387" y="360"/>
                  <a:pt x="389" y="360"/>
                  <a:pt x="389" y="359"/>
                </a:cubicBezTo>
                <a:cubicBezTo>
                  <a:pt x="389" y="358"/>
                  <a:pt x="388" y="359"/>
                  <a:pt x="388" y="358"/>
                </a:cubicBezTo>
                <a:cubicBezTo>
                  <a:pt x="389" y="358"/>
                  <a:pt x="389" y="357"/>
                  <a:pt x="390" y="358"/>
                </a:cubicBezTo>
                <a:cubicBezTo>
                  <a:pt x="390" y="357"/>
                  <a:pt x="391" y="357"/>
                  <a:pt x="390" y="357"/>
                </a:cubicBezTo>
                <a:cubicBezTo>
                  <a:pt x="390" y="357"/>
                  <a:pt x="389" y="357"/>
                  <a:pt x="389" y="357"/>
                </a:cubicBezTo>
                <a:cubicBezTo>
                  <a:pt x="389" y="358"/>
                  <a:pt x="387" y="359"/>
                  <a:pt x="388" y="359"/>
                </a:cubicBezTo>
                <a:close/>
                <a:moveTo>
                  <a:pt x="416" y="304"/>
                </a:moveTo>
                <a:cubicBezTo>
                  <a:pt x="416" y="304"/>
                  <a:pt x="416" y="304"/>
                  <a:pt x="416" y="304"/>
                </a:cubicBezTo>
                <a:cubicBezTo>
                  <a:pt x="416" y="304"/>
                  <a:pt x="416" y="304"/>
                  <a:pt x="416" y="304"/>
                </a:cubicBezTo>
                <a:cubicBezTo>
                  <a:pt x="416" y="304"/>
                  <a:pt x="416" y="304"/>
                  <a:pt x="416" y="304"/>
                </a:cubicBezTo>
                <a:close/>
                <a:moveTo>
                  <a:pt x="415" y="305"/>
                </a:moveTo>
                <a:cubicBezTo>
                  <a:pt x="415" y="305"/>
                  <a:pt x="415" y="305"/>
                  <a:pt x="415" y="305"/>
                </a:cubicBezTo>
                <a:cubicBezTo>
                  <a:pt x="415" y="305"/>
                  <a:pt x="415" y="304"/>
                  <a:pt x="416" y="304"/>
                </a:cubicBezTo>
                <a:cubicBezTo>
                  <a:pt x="415" y="304"/>
                  <a:pt x="415" y="304"/>
                  <a:pt x="415" y="304"/>
                </a:cubicBezTo>
                <a:lnTo>
                  <a:pt x="415" y="305"/>
                </a:lnTo>
                <a:close/>
                <a:moveTo>
                  <a:pt x="389" y="357"/>
                </a:moveTo>
                <a:cubicBezTo>
                  <a:pt x="389" y="357"/>
                  <a:pt x="389" y="357"/>
                  <a:pt x="389" y="357"/>
                </a:cubicBezTo>
                <a:cubicBezTo>
                  <a:pt x="389" y="357"/>
                  <a:pt x="389" y="357"/>
                  <a:pt x="389" y="357"/>
                </a:cubicBezTo>
                <a:cubicBezTo>
                  <a:pt x="389" y="357"/>
                  <a:pt x="389" y="357"/>
                  <a:pt x="389" y="357"/>
                </a:cubicBezTo>
                <a:close/>
                <a:moveTo>
                  <a:pt x="301" y="338"/>
                </a:moveTo>
                <a:cubicBezTo>
                  <a:pt x="300" y="339"/>
                  <a:pt x="302" y="339"/>
                  <a:pt x="301" y="338"/>
                </a:cubicBezTo>
                <a:close/>
                <a:moveTo>
                  <a:pt x="151" y="109"/>
                </a:moveTo>
                <a:cubicBezTo>
                  <a:pt x="150" y="108"/>
                  <a:pt x="151" y="109"/>
                  <a:pt x="151" y="108"/>
                </a:cubicBezTo>
                <a:cubicBezTo>
                  <a:pt x="150" y="107"/>
                  <a:pt x="148" y="107"/>
                  <a:pt x="147" y="105"/>
                </a:cubicBezTo>
                <a:cubicBezTo>
                  <a:pt x="146" y="107"/>
                  <a:pt x="146" y="110"/>
                  <a:pt x="148" y="108"/>
                </a:cubicBezTo>
                <a:cubicBezTo>
                  <a:pt x="148" y="108"/>
                  <a:pt x="147" y="108"/>
                  <a:pt x="147" y="107"/>
                </a:cubicBezTo>
                <a:cubicBezTo>
                  <a:pt x="148" y="107"/>
                  <a:pt x="148" y="107"/>
                  <a:pt x="149" y="108"/>
                </a:cubicBezTo>
                <a:cubicBezTo>
                  <a:pt x="148" y="109"/>
                  <a:pt x="149" y="109"/>
                  <a:pt x="149" y="110"/>
                </a:cubicBezTo>
                <a:cubicBezTo>
                  <a:pt x="149" y="109"/>
                  <a:pt x="150" y="110"/>
                  <a:pt x="150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49" y="109"/>
                  <a:pt x="150" y="109"/>
                  <a:pt x="151" y="109"/>
                </a:cubicBezTo>
                <a:close/>
                <a:moveTo>
                  <a:pt x="142" y="385"/>
                </a:moveTo>
                <a:cubicBezTo>
                  <a:pt x="142" y="385"/>
                  <a:pt x="143" y="385"/>
                  <a:pt x="143" y="385"/>
                </a:cubicBezTo>
                <a:cubicBezTo>
                  <a:pt x="142" y="385"/>
                  <a:pt x="143" y="384"/>
                  <a:pt x="143" y="384"/>
                </a:cubicBezTo>
                <a:cubicBezTo>
                  <a:pt x="142" y="384"/>
                  <a:pt x="142" y="384"/>
                  <a:pt x="142" y="385"/>
                </a:cubicBezTo>
                <a:close/>
                <a:moveTo>
                  <a:pt x="323" y="336"/>
                </a:moveTo>
                <a:cubicBezTo>
                  <a:pt x="322" y="337"/>
                  <a:pt x="323" y="337"/>
                  <a:pt x="324" y="336"/>
                </a:cubicBezTo>
                <a:cubicBezTo>
                  <a:pt x="323" y="336"/>
                  <a:pt x="324" y="335"/>
                  <a:pt x="323" y="336"/>
                </a:cubicBezTo>
                <a:close/>
                <a:moveTo>
                  <a:pt x="433" y="361"/>
                </a:moveTo>
                <a:cubicBezTo>
                  <a:pt x="433" y="360"/>
                  <a:pt x="433" y="360"/>
                  <a:pt x="433" y="360"/>
                </a:cubicBezTo>
                <a:cubicBezTo>
                  <a:pt x="432" y="360"/>
                  <a:pt x="432" y="361"/>
                  <a:pt x="432" y="361"/>
                </a:cubicBezTo>
                <a:cubicBezTo>
                  <a:pt x="432" y="361"/>
                  <a:pt x="432" y="361"/>
                  <a:pt x="432" y="361"/>
                </a:cubicBezTo>
                <a:cubicBezTo>
                  <a:pt x="433" y="361"/>
                  <a:pt x="432" y="360"/>
                  <a:pt x="433" y="361"/>
                </a:cubicBezTo>
                <a:close/>
                <a:moveTo>
                  <a:pt x="419" y="302"/>
                </a:moveTo>
                <a:cubicBezTo>
                  <a:pt x="419" y="303"/>
                  <a:pt x="420" y="303"/>
                  <a:pt x="420" y="304"/>
                </a:cubicBezTo>
                <a:cubicBezTo>
                  <a:pt x="419" y="304"/>
                  <a:pt x="419" y="304"/>
                  <a:pt x="418" y="304"/>
                </a:cubicBezTo>
                <a:cubicBezTo>
                  <a:pt x="418" y="305"/>
                  <a:pt x="419" y="306"/>
                  <a:pt x="418" y="307"/>
                </a:cubicBezTo>
                <a:cubicBezTo>
                  <a:pt x="419" y="307"/>
                  <a:pt x="420" y="307"/>
                  <a:pt x="419" y="306"/>
                </a:cubicBezTo>
                <a:cubicBezTo>
                  <a:pt x="419" y="306"/>
                  <a:pt x="419" y="306"/>
                  <a:pt x="419" y="305"/>
                </a:cubicBezTo>
                <a:cubicBezTo>
                  <a:pt x="419" y="304"/>
                  <a:pt x="420" y="304"/>
                  <a:pt x="420" y="303"/>
                </a:cubicBezTo>
                <a:cubicBezTo>
                  <a:pt x="419" y="303"/>
                  <a:pt x="420" y="302"/>
                  <a:pt x="419" y="302"/>
                </a:cubicBezTo>
                <a:close/>
                <a:moveTo>
                  <a:pt x="189" y="100"/>
                </a:moveTo>
                <a:cubicBezTo>
                  <a:pt x="193" y="104"/>
                  <a:pt x="196" y="108"/>
                  <a:pt x="204" y="107"/>
                </a:cubicBezTo>
                <a:cubicBezTo>
                  <a:pt x="204" y="106"/>
                  <a:pt x="205" y="106"/>
                  <a:pt x="206" y="106"/>
                </a:cubicBezTo>
                <a:cubicBezTo>
                  <a:pt x="206" y="106"/>
                  <a:pt x="207" y="107"/>
                  <a:pt x="208" y="106"/>
                </a:cubicBezTo>
                <a:cubicBezTo>
                  <a:pt x="208" y="108"/>
                  <a:pt x="208" y="108"/>
                  <a:pt x="207" y="109"/>
                </a:cubicBezTo>
                <a:cubicBezTo>
                  <a:pt x="209" y="110"/>
                  <a:pt x="208" y="111"/>
                  <a:pt x="209" y="112"/>
                </a:cubicBezTo>
                <a:cubicBezTo>
                  <a:pt x="209" y="111"/>
                  <a:pt x="210" y="111"/>
                  <a:pt x="210" y="110"/>
                </a:cubicBezTo>
                <a:cubicBezTo>
                  <a:pt x="210" y="110"/>
                  <a:pt x="210" y="111"/>
                  <a:pt x="211" y="111"/>
                </a:cubicBezTo>
                <a:cubicBezTo>
                  <a:pt x="211" y="110"/>
                  <a:pt x="211" y="110"/>
                  <a:pt x="211" y="109"/>
                </a:cubicBezTo>
                <a:cubicBezTo>
                  <a:pt x="211" y="110"/>
                  <a:pt x="210" y="107"/>
                  <a:pt x="209" y="109"/>
                </a:cubicBezTo>
                <a:cubicBezTo>
                  <a:pt x="210" y="107"/>
                  <a:pt x="210" y="106"/>
                  <a:pt x="210" y="104"/>
                </a:cubicBezTo>
                <a:cubicBezTo>
                  <a:pt x="210" y="104"/>
                  <a:pt x="210" y="105"/>
                  <a:pt x="211" y="105"/>
                </a:cubicBezTo>
                <a:cubicBezTo>
                  <a:pt x="211" y="104"/>
                  <a:pt x="211" y="104"/>
                  <a:pt x="211" y="104"/>
                </a:cubicBezTo>
                <a:cubicBezTo>
                  <a:pt x="211" y="103"/>
                  <a:pt x="211" y="103"/>
                  <a:pt x="211" y="103"/>
                </a:cubicBezTo>
                <a:cubicBezTo>
                  <a:pt x="211" y="100"/>
                  <a:pt x="212" y="98"/>
                  <a:pt x="213" y="96"/>
                </a:cubicBezTo>
                <a:cubicBezTo>
                  <a:pt x="212" y="95"/>
                  <a:pt x="213" y="92"/>
                  <a:pt x="213" y="91"/>
                </a:cubicBezTo>
                <a:cubicBezTo>
                  <a:pt x="213" y="89"/>
                  <a:pt x="212" y="88"/>
                  <a:pt x="212" y="86"/>
                </a:cubicBezTo>
                <a:cubicBezTo>
                  <a:pt x="211" y="86"/>
                  <a:pt x="211" y="84"/>
                  <a:pt x="210" y="83"/>
                </a:cubicBezTo>
                <a:cubicBezTo>
                  <a:pt x="207" y="82"/>
                  <a:pt x="205" y="80"/>
                  <a:pt x="202" y="79"/>
                </a:cubicBezTo>
                <a:cubicBezTo>
                  <a:pt x="202" y="79"/>
                  <a:pt x="202" y="78"/>
                  <a:pt x="202" y="77"/>
                </a:cubicBezTo>
                <a:cubicBezTo>
                  <a:pt x="199" y="78"/>
                  <a:pt x="202" y="79"/>
                  <a:pt x="199" y="79"/>
                </a:cubicBezTo>
                <a:cubicBezTo>
                  <a:pt x="198" y="81"/>
                  <a:pt x="196" y="81"/>
                  <a:pt x="195" y="82"/>
                </a:cubicBezTo>
                <a:cubicBezTo>
                  <a:pt x="190" y="85"/>
                  <a:pt x="188" y="92"/>
                  <a:pt x="189" y="100"/>
                </a:cubicBezTo>
                <a:close/>
                <a:moveTo>
                  <a:pt x="129" y="91"/>
                </a:moveTo>
                <a:cubicBezTo>
                  <a:pt x="129" y="91"/>
                  <a:pt x="129" y="91"/>
                  <a:pt x="128" y="91"/>
                </a:cubicBezTo>
                <a:cubicBezTo>
                  <a:pt x="129" y="90"/>
                  <a:pt x="129" y="89"/>
                  <a:pt x="127" y="89"/>
                </a:cubicBezTo>
                <a:cubicBezTo>
                  <a:pt x="128" y="90"/>
                  <a:pt x="128" y="93"/>
                  <a:pt x="129" y="91"/>
                </a:cubicBezTo>
                <a:close/>
                <a:moveTo>
                  <a:pt x="130" y="93"/>
                </a:moveTo>
                <a:cubicBezTo>
                  <a:pt x="130" y="92"/>
                  <a:pt x="131" y="92"/>
                  <a:pt x="131" y="92"/>
                </a:cubicBezTo>
                <a:cubicBezTo>
                  <a:pt x="131" y="93"/>
                  <a:pt x="130" y="93"/>
                  <a:pt x="130" y="93"/>
                </a:cubicBezTo>
                <a:cubicBezTo>
                  <a:pt x="132" y="94"/>
                  <a:pt x="133" y="94"/>
                  <a:pt x="132" y="95"/>
                </a:cubicBezTo>
                <a:cubicBezTo>
                  <a:pt x="134" y="95"/>
                  <a:pt x="133" y="96"/>
                  <a:pt x="134" y="96"/>
                </a:cubicBezTo>
                <a:cubicBezTo>
                  <a:pt x="134" y="95"/>
                  <a:pt x="135" y="96"/>
                  <a:pt x="135" y="94"/>
                </a:cubicBezTo>
                <a:cubicBezTo>
                  <a:pt x="132" y="94"/>
                  <a:pt x="130" y="90"/>
                  <a:pt x="130" y="91"/>
                </a:cubicBezTo>
                <a:cubicBezTo>
                  <a:pt x="130" y="91"/>
                  <a:pt x="129" y="93"/>
                  <a:pt x="130" y="93"/>
                </a:cubicBezTo>
                <a:close/>
                <a:moveTo>
                  <a:pt x="145" y="107"/>
                </a:moveTo>
                <a:cubicBezTo>
                  <a:pt x="144" y="105"/>
                  <a:pt x="146" y="105"/>
                  <a:pt x="146" y="104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43" y="104"/>
                  <a:pt x="144" y="103"/>
                  <a:pt x="142" y="103"/>
                </a:cubicBezTo>
                <a:cubicBezTo>
                  <a:pt x="142" y="103"/>
                  <a:pt x="142" y="104"/>
                  <a:pt x="142" y="104"/>
                </a:cubicBezTo>
                <a:cubicBezTo>
                  <a:pt x="143" y="104"/>
                  <a:pt x="143" y="106"/>
                  <a:pt x="144" y="105"/>
                </a:cubicBezTo>
                <a:cubicBezTo>
                  <a:pt x="144" y="106"/>
                  <a:pt x="144" y="106"/>
                  <a:pt x="145" y="107"/>
                </a:cubicBezTo>
                <a:close/>
                <a:moveTo>
                  <a:pt x="136" y="106"/>
                </a:moveTo>
                <a:cubicBezTo>
                  <a:pt x="137" y="106"/>
                  <a:pt x="137" y="105"/>
                  <a:pt x="137" y="105"/>
                </a:cubicBezTo>
                <a:cubicBezTo>
                  <a:pt x="138" y="106"/>
                  <a:pt x="139" y="108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1" y="108"/>
                  <a:pt x="139" y="109"/>
                  <a:pt x="141" y="109"/>
                </a:cubicBezTo>
                <a:cubicBezTo>
                  <a:pt x="140" y="109"/>
                  <a:pt x="142" y="110"/>
                  <a:pt x="143" y="110"/>
                </a:cubicBezTo>
                <a:cubicBezTo>
                  <a:pt x="142" y="109"/>
                  <a:pt x="143" y="109"/>
                  <a:pt x="144" y="109"/>
                </a:cubicBezTo>
                <a:cubicBezTo>
                  <a:pt x="143" y="107"/>
                  <a:pt x="142" y="108"/>
                  <a:pt x="141" y="108"/>
                </a:cubicBezTo>
                <a:cubicBezTo>
                  <a:pt x="140" y="107"/>
                  <a:pt x="138" y="105"/>
                  <a:pt x="136" y="104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36" y="105"/>
                  <a:pt x="136" y="105"/>
                  <a:pt x="136" y="106"/>
                </a:cubicBezTo>
                <a:close/>
                <a:moveTo>
                  <a:pt x="203" y="115"/>
                </a:moveTo>
                <a:cubicBezTo>
                  <a:pt x="203" y="114"/>
                  <a:pt x="201" y="114"/>
                  <a:pt x="200" y="112"/>
                </a:cubicBezTo>
                <a:cubicBezTo>
                  <a:pt x="200" y="111"/>
                  <a:pt x="200" y="112"/>
                  <a:pt x="199" y="112"/>
                </a:cubicBezTo>
                <a:cubicBezTo>
                  <a:pt x="200" y="113"/>
                  <a:pt x="199" y="112"/>
                  <a:pt x="199" y="113"/>
                </a:cubicBezTo>
                <a:cubicBezTo>
                  <a:pt x="200" y="114"/>
                  <a:pt x="203" y="115"/>
                  <a:pt x="203" y="115"/>
                </a:cubicBezTo>
                <a:close/>
                <a:moveTo>
                  <a:pt x="324" y="116"/>
                </a:moveTo>
                <a:cubicBezTo>
                  <a:pt x="324" y="116"/>
                  <a:pt x="327" y="116"/>
                  <a:pt x="327" y="116"/>
                </a:cubicBezTo>
                <a:cubicBezTo>
                  <a:pt x="326" y="115"/>
                  <a:pt x="326" y="115"/>
                  <a:pt x="325" y="115"/>
                </a:cubicBezTo>
                <a:cubicBezTo>
                  <a:pt x="326" y="117"/>
                  <a:pt x="323" y="115"/>
                  <a:pt x="324" y="116"/>
                </a:cubicBezTo>
                <a:close/>
                <a:moveTo>
                  <a:pt x="308" y="118"/>
                </a:moveTo>
                <a:cubicBezTo>
                  <a:pt x="308" y="117"/>
                  <a:pt x="309" y="118"/>
                  <a:pt x="309" y="117"/>
                </a:cubicBezTo>
                <a:cubicBezTo>
                  <a:pt x="310" y="118"/>
                  <a:pt x="312" y="117"/>
                  <a:pt x="313" y="116"/>
                </a:cubicBezTo>
                <a:cubicBezTo>
                  <a:pt x="312" y="116"/>
                  <a:pt x="312" y="115"/>
                  <a:pt x="311" y="115"/>
                </a:cubicBezTo>
                <a:cubicBezTo>
                  <a:pt x="310" y="115"/>
                  <a:pt x="310" y="117"/>
                  <a:pt x="309" y="117"/>
                </a:cubicBezTo>
                <a:cubicBezTo>
                  <a:pt x="309" y="116"/>
                  <a:pt x="309" y="116"/>
                  <a:pt x="309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117"/>
                  <a:pt x="308" y="118"/>
                  <a:pt x="308" y="118"/>
                </a:cubicBezTo>
                <a:close/>
                <a:moveTo>
                  <a:pt x="207" y="118"/>
                </a:moveTo>
                <a:cubicBezTo>
                  <a:pt x="206" y="118"/>
                  <a:pt x="206" y="117"/>
                  <a:pt x="205" y="117"/>
                </a:cubicBezTo>
                <a:cubicBezTo>
                  <a:pt x="205" y="117"/>
                  <a:pt x="207" y="118"/>
                  <a:pt x="207" y="118"/>
                </a:cubicBezTo>
                <a:close/>
                <a:moveTo>
                  <a:pt x="148" y="124"/>
                </a:moveTo>
                <a:cubicBezTo>
                  <a:pt x="148" y="123"/>
                  <a:pt x="149" y="123"/>
                  <a:pt x="149" y="123"/>
                </a:cubicBezTo>
                <a:cubicBezTo>
                  <a:pt x="148" y="123"/>
                  <a:pt x="147" y="122"/>
                  <a:pt x="147" y="122"/>
                </a:cubicBezTo>
                <a:cubicBezTo>
                  <a:pt x="148" y="123"/>
                  <a:pt x="147" y="123"/>
                  <a:pt x="148" y="123"/>
                </a:cubicBezTo>
                <a:cubicBezTo>
                  <a:pt x="148" y="123"/>
                  <a:pt x="148" y="124"/>
                  <a:pt x="148" y="124"/>
                </a:cubicBezTo>
                <a:close/>
                <a:moveTo>
                  <a:pt x="149" y="125"/>
                </a:moveTo>
                <a:cubicBezTo>
                  <a:pt x="150" y="124"/>
                  <a:pt x="150" y="124"/>
                  <a:pt x="151" y="125"/>
                </a:cubicBezTo>
                <a:cubicBezTo>
                  <a:pt x="150" y="126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1" y="127"/>
                  <a:pt x="152" y="128"/>
                  <a:pt x="153" y="127"/>
                </a:cubicBezTo>
                <a:cubicBezTo>
                  <a:pt x="153" y="128"/>
                  <a:pt x="153" y="128"/>
                  <a:pt x="153" y="128"/>
                </a:cubicBezTo>
                <a:cubicBezTo>
                  <a:pt x="154" y="128"/>
                  <a:pt x="154" y="129"/>
                  <a:pt x="154" y="129"/>
                </a:cubicBezTo>
                <a:cubicBezTo>
                  <a:pt x="155" y="128"/>
                  <a:pt x="154" y="128"/>
                  <a:pt x="154" y="128"/>
                </a:cubicBezTo>
                <a:cubicBezTo>
                  <a:pt x="155" y="129"/>
                  <a:pt x="156" y="131"/>
                  <a:pt x="158" y="130"/>
                </a:cubicBezTo>
                <a:cubicBezTo>
                  <a:pt x="156" y="129"/>
                  <a:pt x="154" y="128"/>
                  <a:pt x="155" y="126"/>
                </a:cubicBezTo>
                <a:cubicBezTo>
                  <a:pt x="153" y="127"/>
                  <a:pt x="151" y="123"/>
                  <a:pt x="149" y="125"/>
                </a:cubicBezTo>
                <a:close/>
                <a:moveTo>
                  <a:pt x="158" y="130"/>
                </a:moveTo>
                <a:cubicBezTo>
                  <a:pt x="158" y="131"/>
                  <a:pt x="159" y="131"/>
                  <a:pt x="159" y="133"/>
                </a:cubicBezTo>
                <a:cubicBezTo>
                  <a:pt x="160" y="133"/>
                  <a:pt x="159" y="132"/>
                  <a:pt x="159" y="132"/>
                </a:cubicBezTo>
                <a:cubicBezTo>
                  <a:pt x="160" y="132"/>
                  <a:pt x="161" y="134"/>
                  <a:pt x="162" y="134"/>
                </a:cubicBezTo>
                <a:cubicBezTo>
                  <a:pt x="161" y="133"/>
                  <a:pt x="161" y="133"/>
                  <a:pt x="161" y="131"/>
                </a:cubicBezTo>
                <a:cubicBezTo>
                  <a:pt x="160" y="131"/>
                  <a:pt x="159" y="130"/>
                  <a:pt x="158" y="130"/>
                </a:cubicBezTo>
                <a:close/>
                <a:moveTo>
                  <a:pt x="399" y="150"/>
                </a:moveTo>
                <a:cubicBezTo>
                  <a:pt x="399" y="149"/>
                  <a:pt x="400" y="151"/>
                  <a:pt x="400" y="150"/>
                </a:cubicBezTo>
                <a:cubicBezTo>
                  <a:pt x="399" y="150"/>
                  <a:pt x="401" y="149"/>
                  <a:pt x="400" y="149"/>
                </a:cubicBezTo>
                <a:cubicBezTo>
                  <a:pt x="400" y="149"/>
                  <a:pt x="399" y="148"/>
                  <a:pt x="399" y="149"/>
                </a:cubicBezTo>
                <a:cubicBezTo>
                  <a:pt x="399" y="149"/>
                  <a:pt x="399" y="149"/>
                  <a:pt x="398" y="149"/>
                </a:cubicBezTo>
                <a:cubicBezTo>
                  <a:pt x="400" y="149"/>
                  <a:pt x="398" y="150"/>
                  <a:pt x="399" y="150"/>
                </a:cubicBezTo>
                <a:close/>
                <a:moveTo>
                  <a:pt x="186" y="161"/>
                </a:moveTo>
                <a:cubicBezTo>
                  <a:pt x="186" y="161"/>
                  <a:pt x="186" y="162"/>
                  <a:pt x="185" y="162"/>
                </a:cubicBezTo>
                <a:cubicBezTo>
                  <a:pt x="185" y="161"/>
                  <a:pt x="185" y="162"/>
                  <a:pt x="185" y="162"/>
                </a:cubicBezTo>
                <a:cubicBezTo>
                  <a:pt x="185" y="161"/>
                  <a:pt x="183" y="162"/>
                  <a:pt x="184" y="162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5" y="163"/>
                  <a:pt x="184" y="163"/>
                  <a:pt x="185" y="163"/>
                </a:cubicBezTo>
                <a:cubicBezTo>
                  <a:pt x="185" y="163"/>
                  <a:pt x="185" y="163"/>
                  <a:pt x="185" y="164"/>
                </a:cubicBezTo>
                <a:cubicBezTo>
                  <a:pt x="186" y="164"/>
                  <a:pt x="186" y="162"/>
                  <a:pt x="187" y="162"/>
                </a:cubicBezTo>
                <a:cubicBezTo>
                  <a:pt x="187" y="163"/>
                  <a:pt x="188" y="160"/>
                  <a:pt x="188" y="160"/>
                </a:cubicBezTo>
                <a:cubicBezTo>
                  <a:pt x="187" y="160"/>
                  <a:pt x="187" y="161"/>
                  <a:pt x="186" y="161"/>
                </a:cubicBezTo>
                <a:close/>
                <a:moveTo>
                  <a:pt x="188" y="161"/>
                </a:moveTo>
                <a:cubicBezTo>
                  <a:pt x="189" y="161"/>
                  <a:pt x="190" y="160"/>
                  <a:pt x="189" y="160"/>
                </a:cubicBezTo>
                <a:cubicBezTo>
                  <a:pt x="189" y="161"/>
                  <a:pt x="187" y="161"/>
                  <a:pt x="188" y="161"/>
                </a:cubicBezTo>
                <a:close/>
                <a:moveTo>
                  <a:pt x="186" y="165"/>
                </a:moveTo>
                <a:cubicBezTo>
                  <a:pt x="186" y="164"/>
                  <a:pt x="187" y="165"/>
                  <a:pt x="187" y="164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6" y="165"/>
                  <a:pt x="186" y="165"/>
                  <a:pt x="186" y="165"/>
                </a:cubicBezTo>
                <a:close/>
                <a:moveTo>
                  <a:pt x="434" y="208"/>
                </a:moveTo>
                <a:cubicBezTo>
                  <a:pt x="435" y="208"/>
                  <a:pt x="436" y="206"/>
                  <a:pt x="435" y="207"/>
                </a:cubicBezTo>
                <a:cubicBezTo>
                  <a:pt x="436" y="208"/>
                  <a:pt x="433" y="208"/>
                  <a:pt x="434" y="208"/>
                </a:cubicBezTo>
                <a:close/>
                <a:moveTo>
                  <a:pt x="412" y="229"/>
                </a:moveTo>
                <a:cubicBezTo>
                  <a:pt x="412" y="229"/>
                  <a:pt x="411" y="228"/>
                  <a:pt x="411" y="229"/>
                </a:cubicBezTo>
                <a:cubicBezTo>
                  <a:pt x="413" y="229"/>
                  <a:pt x="414" y="230"/>
                  <a:pt x="415" y="230"/>
                </a:cubicBezTo>
                <a:cubicBezTo>
                  <a:pt x="415" y="229"/>
                  <a:pt x="415" y="230"/>
                  <a:pt x="415" y="229"/>
                </a:cubicBezTo>
                <a:cubicBezTo>
                  <a:pt x="413" y="229"/>
                  <a:pt x="413" y="227"/>
                  <a:pt x="411" y="227"/>
                </a:cubicBezTo>
                <a:cubicBezTo>
                  <a:pt x="411" y="228"/>
                  <a:pt x="412" y="228"/>
                  <a:pt x="412" y="229"/>
                </a:cubicBezTo>
                <a:close/>
                <a:moveTo>
                  <a:pt x="420" y="231"/>
                </a:moveTo>
                <a:cubicBezTo>
                  <a:pt x="420" y="231"/>
                  <a:pt x="420" y="232"/>
                  <a:pt x="420" y="232"/>
                </a:cubicBezTo>
                <a:cubicBezTo>
                  <a:pt x="421" y="232"/>
                  <a:pt x="421" y="233"/>
                  <a:pt x="422" y="232"/>
                </a:cubicBezTo>
                <a:cubicBezTo>
                  <a:pt x="421" y="232"/>
                  <a:pt x="420" y="230"/>
                  <a:pt x="419" y="231"/>
                </a:cubicBezTo>
                <a:cubicBezTo>
                  <a:pt x="420" y="231"/>
                  <a:pt x="420" y="231"/>
                  <a:pt x="419" y="231"/>
                </a:cubicBezTo>
                <a:cubicBezTo>
                  <a:pt x="419" y="231"/>
                  <a:pt x="419" y="231"/>
                  <a:pt x="419" y="231"/>
                </a:cubicBezTo>
                <a:cubicBezTo>
                  <a:pt x="419" y="232"/>
                  <a:pt x="419" y="232"/>
                  <a:pt x="419" y="232"/>
                </a:cubicBezTo>
                <a:cubicBezTo>
                  <a:pt x="420" y="232"/>
                  <a:pt x="419" y="232"/>
                  <a:pt x="420" y="231"/>
                </a:cubicBezTo>
                <a:close/>
                <a:moveTo>
                  <a:pt x="421" y="241"/>
                </a:moveTo>
                <a:cubicBezTo>
                  <a:pt x="422" y="240"/>
                  <a:pt x="421" y="243"/>
                  <a:pt x="423" y="242"/>
                </a:cubicBezTo>
                <a:cubicBezTo>
                  <a:pt x="422" y="242"/>
                  <a:pt x="422" y="241"/>
                  <a:pt x="422" y="240"/>
                </a:cubicBezTo>
                <a:cubicBezTo>
                  <a:pt x="423" y="241"/>
                  <a:pt x="423" y="242"/>
                  <a:pt x="423" y="242"/>
                </a:cubicBezTo>
                <a:cubicBezTo>
                  <a:pt x="423" y="242"/>
                  <a:pt x="423" y="241"/>
                  <a:pt x="424" y="241"/>
                </a:cubicBezTo>
                <a:cubicBezTo>
                  <a:pt x="423" y="239"/>
                  <a:pt x="422" y="240"/>
                  <a:pt x="420" y="239"/>
                </a:cubicBezTo>
                <a:cubicBezTo>
                  <a:pt x="420" y="240"/>
                  <a:pt x="421" y="240"/>
                  <a:pt x="421" y="241"/>
                </a:cubicBezTo>
                <a:close/>
                <a:moveTo>
                  <a:pt x="425" y="241"/>
                </a:moveTo>
                <a:cubicBezTo>
                  <a:pt x="423" y="241"/>
                  <a:pt x="424" y="242"/>
                  <a:pt x="423" y="243"/>
                </a:cubicBezTo>
                <a:cubicBezTo>
                  <a:pt x="424" y="242"/>
                  <a:pt x="425" y="243"/>
                  <a:pt x="425" y="244"/>
                </a:cubicBezTo>
                <a:cubicBezTo>
                  <a:pt x="426" y="243"/>
                  <a:pt x="429" y="244"/>
                  <a:pt x="428" y="245"/>
                </a:cubicBezTo>
                <a:cubicBezTo>
                  <a:pt x="428" y="245"/>
                  <a:pt x="427" y="243"/>
                  <a:pt x="426" y="244"/>
                </a:cubicBezTo>
                <a:cubicBezTo>
                  <a:pt x="428" y="245"/>
                  <a:pt x="429" y="246"/>
                  <a:pt x="430" y="247"/>
                </a:cubicBezTo>
                <a:cubicBezTo>
                  <a:pt x="431" y="246"/>
                  <a:pt x="429" y="245"/>
                  <a:pt x="430" y="245"/>
                </a:cubicBezTo>
                <a:cubicBezTo>
                  <a:pt x="430" y="245"/>
                  <a:pt x="431" y="247"/>
                  <a:pt x="431" y="246"/>
                </a:cubicBezTo>
                <a:cubicBezTo>
                  <a:pt x="430" y="244"/>
                  <a:pt x="426" y="244"/>
                  <a:pt x="425" y="241"/>
                </a:cubicBezTo>
                <a:close/>
                <a:moveTo>
                  <a:pt x="415" y="238"/>
                </a:moveTo>
                <a:cubicBezTo>
                  <a:pt x="417" y="238"/>
                  <a:pt x="418" y="239"/>
                  <a:pt x="419" y="240"/>
                </a:cubicBezTo>
                <a:cubicBezTo>
                  <a:pt x="420" y="239"/>
                  <a:pt x="420" y="239"/>
                  <a:pt x="421" y="237"/>
                </a:cubicBezTo>
                <a:cubicBezTo>
                  <a:pt x="420" y="238"/>
                  <a:pt x="419" y="236"/>
                  <a:pt x="419" y="237"/>
                </a:cubicBezTo>
                <a:cubicBezTo>
                  <a:pt x="420" y="237"/>
                  <a:pt x="420" y="238"/>
                  <a:pt x="420" y="239"/>
                </a:cubicBezTo>
                <a:cubicBezTo>
                  <a:pt x="418" y="239"/>
                  <a:pt x="416" y="237"/>
                  <a:pt x="418" y="236"/>
                </a:cubicBezTo>
                <a:cubicBezTo>
                  <a:pt x="418" y="236"/>
                  <a:pt x="419" y="237"/>
                  <a:pt x="419" y="236"/>
                </a:cubicBezTo>
                <a:cubicBezTo>
                  <a:pt x="418" y="235"/>
                  <a:pt x="417" y="235"/>
                  <a:pt x="416" y="235"/>
                </a:cubicBezTo>
                <a:cubicBezTo>
                  <a:pt x="416" y="235"/>
                  <a:pt x="417" y="235"/>
                  <a:pt x="416" y="235"/>
                </a:cubicBezTo>
                <a:cubicBezTo>
                  <a:pt x="416" y="237"/>
                  <a:pt x="411" y="233"/>
                  <a:pt x="410" y="234"/>
                </a:cubicBezTo>
                <a:cubicBezTo>
                  <a:pt x="410" y="233"/>
                  <a:pt x="410" y="233"/>
                  <a:pt x="409" y="233"/>
                </a:cubicBezTo>
                <a:cubicBezTo>
                  <a:pt x="409" y="235"/>
                  <a:pt x="413" y="236"/>
                  <a:pt x="415" y="238"/>
                </a:cubicBezTo>
                <a:cubicBezTo>
                  <a:pt x="415" y="237"/>
                  <a:pt x="416" y="237"/>
                  <a:pt x="415" y="236"/>
                </a:cubicBezTo>
                <a:cubicBezTo>
                  <a:pt x="416" y="236"/>
                  <a:pt x="416" y="236"/>
                  <a:pt x="416" y="236"/>
                </a:cubicBezTo>
                <a:cubicBezTo>
                  <a:pt x="416" y="237"/>
                  <a:pt x="416" y="237"/>
                  <a:pt x="416" y="237"/>
                </a:cubicBezTo>
                <a:cubicBezTo>
                  <a:pt x="416" y="237"/>
                  <a:pt x="416" y="238"/>
                  <a:pt x="415" y="238"/>
                </a:cubicBezTo>
                <a:close/>
                <a:moveTo>
                  <a:pt x="434" y="248"/>
                </a:moveTo>
                <a:cubicBezTo>
                  <a:pt x="434" y="248"/>
                  <a:pt x="433" y="247"/>
                  <a:pt x="433" y="247"/>
                </a:cubicBezTo>
                <a:cubicBezTo>
                  <a:pt x="433" y="248"/>
                  <a:pt x="432" y="248"/>
                  <a:pt x="433" y="248"/>
                </a:cubicBezTo>
                <a:cubicBezTo>
                  <a:pt x="433" y="247"/>
                  <a:pt x="434" y="249"/>
                  <a:pt x="434" y="248"/>
                </a:cubicBezTo>
                <a:close/>
                <a:moveTo>
                  <a:pt x="436" y="251"/>
                </a:moveTo>
                <a:cubicBezTo>
                  <a:pt x="436" y="251"/>
                  <a:pt x="437" y="251"/>
                  <a:pt x="437" y="251"/>
                </a:cubicBezTo>
                <a:cubicBezTo>
                  <a:pt x="437" y="251"/>
                  <a:pt x="438" y="250"/>
                  <a:pt x="437" y="250"/>
                </a:cubicBezTo>
                <a:cubicBezTo>
                  <a:pt x="438" y="251"/>
                  <a:pt x="437" y="251"/>
                  <a:pt x="437" y="250"/>
                </a:cubicBezTo>
                <a:cubicBezTo>
                  <a:pt x="437" y="249"/>
                  <a:pt x="438" y="250"/>
                  <a:pt x="437" y="249"/>
                </a:cubicBezTo>
                <a:cubicBezTo>
                  <a:pt x="436" y="249"/>
                  <a:pt x="436" y="248"/>
                  <a:pt x="435" y="248"/>
                </a:cubicBezTo>
                <a:cubicBezTo>
                  <a:pt x="435" y="249"/>
                  <a:pt x="435" y="249"/>
                  <a:pt x="435" y="250"/>
                </a:cubicBezTo>
                <a:cubicBezTo>
                  <a:pt x="436" y="250"/>
                  <a:pt x="437" y="249"/>
                  <a:pt x="437" y="250"/>
                </a:cubicBezTo>
                <a:cubicBezTo>
                  <a:pt x="436" y="250"/>
                  <a:pt x="436" y="250"/>
                  <a:pt x="436" y="251"/>
                </a:cubicBezTo>
                <a:close/>
                <a:moveTo>
                  <a:pt x="413" y="249"/>
                </a:moveTo>
                <a:cubicBezTo>
                  <a:pt x="414" y="251"/>
                  <a:pt x="413" y="251"/>
                  <a:pt x="415" y="251"/>
                </a:cubicBezTo>
                <a:cubicBezTo>
                  <a:pt x="414" y="250"/>
                  <a:pt x="414" y="249"/>
                  <a:pt x="413" y="249"/>
                </a:cubicBezTo>
                <a:close/>
                <a:moveTo>
                  <a:pt x="110" y="286"/>
                </a:moveTo>
                <a:cubicBezTo>
                  <a:pt x="111" y="286"/>
                  <a:pt x="112" y="285"/>
                  <a:pt x="114" y="286"/>
                </a:cubicBezTo>
                <a:cubicBezTo>
                  <a:pt x="115" y="285"/>
                  <a:pt x="118" y="283"/>
                  <a:pt x="117" y="280"/>
                </a:cubicBezTo>
                <a:cubicBezTo>
                  <a:pt x="115" y="274"/>
                  <a:pt x="104" y="279"/>
                  <a:pt x="108" y="284"/>
                </a:cubicBezTo>
                <a:cubicBezTo>
                  <a:pt x="108" y="284"/>
                  <a:pt x="110" y="285"/>
                  <a:pt x="110" y="286"/>
                </a:cubicBezTo>
                <a:close/>
                <a:moveTo>
                  <a:pt x="114" y="278"/>
                </a:moveTo>
                <a:cubicBezTo>
                  <a:pt x="116" y="278"/>
                  <a:pt x="115" y="279"/>
                  <a:pt x="116" y="279"/>
                </a:cubicBezTo>
                <a:cubicBezTo>
                  <a:pt x="116" y="280"/>
                  <a:pt x="114" y="280"/>
                  <a:pt x="114" y="281"/>
                </a:cubicBezTo>
                <a:cubicBezTo>
                  <a:pt x="114" y="282"/>
                  <a:pt x="116" y="283"/>
                  <a:pt x="114" y="283"/>
                </a:cubicBezTo>
                <a:cubicBezTo>
                  <a:pt x="113" y="281"/>
                  <a:pt x="114" y="280"/>
                  <a:pt x="114" y="278"/>
                </a:cubicBezTo>
                <a:close/>
                <a:moveTo>
                  <a:pt x="112" y="285"/>
                </a:moveTo>
                <a:cubicBezTo>
                  <a:pt x="112" y="285"/>
                  <a:pt x="112" y="284"/>
                  <a:pt x="113" y="284"/>
                </a:cubicBezTo>
                <a:cubicBezTo>
                  <a:pt x="113" y="285"/>
                  <a:pt x="113" y="285"/>
                  <a:pt x="112" y="285"/>
                </a:cubicBezTo>
                <a:close/>
                <a:moveTo>
                  <a:pt x="112" y="284"/>
                </a:moveTo>
                <a:cubicBezTo>
                  <a:pt x="111" y="283"/>
                  <a:pt x="113" y="283"/>
                  <a:pt x="113" y="282"/>
                </a:cubicBezTo>
                <a:cubicBezTo>
                  <a:pt x="114" y="282"/>
                  <a:pt x="113" y="284"/>
                  <a:pt x="112" y="284"/>
                </a:cubicBezTo>
                <a:close/>
                <a:moveTo>
                  <a:pt x="113" y="279"/>
                </a:moveTo>
                <a:cubicBezTo>
                  <a:pt x="113" y="279"/>
                  <a:pt x="113" y="281"/>
                  <a:pt x="113" y="281"/>
                </a:cubicBezTo>
                <a:cubicBezTo>
                  <a:pt x="113" y="282"/>
                  <a:pt x="112" y="282"/>
                  <a:pt x="112" y="282"/>
                </a:cubicBezTo>
                <a:cubicBezTo>
                  <a:pt x="112" y="283"/>
                  <a:pt x="112" y="282"/>
                  <a:pt x="112" y="282"/>
                </a:cubicBezTo>
                <a:cubicBezTo>
                  <a:pt x="112" y="281"/>
                  <a:pt x="112" y="282"/>
                  <a:pt x="112" y="282"/>
                </a:cubicBezTo>
                <a:cubicBezTo>
                  <a:pt x="113" y="281"/>
                  <a:pt x="112" y="280"/>
                  <a:pt x="113" y="279"/>
                </a:cubicBezTo>
                <a:close/>
                <a:moveTo>
                  <a:pt x="111" y="278"/>
                </a:moveTo>
                <a:cubicBezTo>
                  <a:pt x="112" y="278"/>
                  <a:pt x="112" y="278"/>
                  <a:pt x="112" y="278"/>
                </a:cubicBezTo>
                <a:cubicBezTo>
                  <a:pt x="112" y="279"/>
                  <a:pt x="112" y="279"/>
                  <a:pt x="112" y="279"/>
                </a:cubicBezTo>
                <a:cubicBezTo>
                  <a:pt x="112" y="279"/>
                  <a:pt x="111" y="279"/>
                  <a:pt x="111" y="278"/>
                </a:cubicBezTo>
                <a:close/>
                <a:moveTo>
                  <a:pt x="111" y="282"/>
                </a:moveTo>
                <a:cubicBezTo>
                  <a:pt x="112" y="282"/>
                  <a:pt x="111" y="283"/>
                  <a:pt x="111" y="283"/>
                </a:cubicBezTo>
                <a:cubicBezTo>
                  <a:pt x="111" y="283"/>
                  <a:pt x="111" y="283"/>
                  <a:pt x="110" y="283"/>
                </a:cubicBezTo>
                <a:cubicBezTo>
                  <a:pt x="110" y="282"/>
                  <a:pt x="111" y="283"/>
                  <a:pt x="111" y="282"/>
                </a:cubicBezTo>
                <a:close/>
                <a:moveTo>
                  <a:pt x="110" y="278"/>
                </a:moveTo>
                <a:cubicBezTo>
                  <a:pt x="111" y="278"/>
                  <a:pt x="110" y="279"/>
                  <a:pt x="110" y="279"/>
                </a:cubicBezTo>
                <a:cubicBezTo>
                  <a:pt x="110" y="279"/>
                  <a:pt x="109" y="280"/>
                  <a:pt x="109" y="279"/>
                </a:cubicBezTo>
                <a:cubicBezTo>
                  <a:pt x="110" y="280"/>
                  <a:pt x="110" y="278"/>
                  <a:pt x="110" y="278"/>
                </a:cubicBezTo>
                <a:close/>
                <a:moveTo>
                  <a:pt x="110" y="282"/>
                </a:moveTo>
                <a:cubicBezTo>
                  <a:pt x="110" y="283"/>
                  <a:pt x="109" y="282"/>
                  <a:pt x="109" y="284"/>
                </a:cubicBezTo>
                <a:cubicBezTo>
                  <a:pt x="108" y="283"/>
                  <a:pt x="109" y="283"/>
                  <a:pt x="108" y="282"/>
                </a:cubicBezTo>
                <a:cubicBezTo>
                  <a:pt x="109" y="282"/>
                  <a:pt x="109" y="281"/>
                  <a:pt x="110" y="282"/>
                </a:cubicBezTo>
                <a:close/>
                <a:moveTo>
                  <a:pt x="432" y="282"/>
                </a:moveTo>
                <a:cubicBezTo>
                  <a:pt x="432" y="281"/>
                  <a:pt x="433" y="281"/>
                  <a:pt x="433" y="282"/>
                </a:cubicBezTo>
                <a:cubicBezTo>
                  <a:pt x="432" y="282"/>
                  <a:pt x="431" y="282"/>
                  <a:pt x="431" y="282"/>
                </a:cubicBezTo>
                <a:cubicBezTo>
                  <a:pt x="432" y="283"/>
                  <a:pt x="432" y="283"/>
                  <a:pt x="433" y="284"/>
                </a:cubicBezTo>
                <a:cubicBezTo>
                  <a:pt x="433" y="283"/>
                  <a:pt x="433" y="283"/>
                  <a:pt x="434" y="283"/>
                </a:cubicBezTo>
                <a:cubicBezTo>
                  <a:pt x="434" y="283"/>
                  <a:pt x="434" y="283"/>
                  <a:pt x="434" y="283"/>
                </a:cubicBezTo>
                <a:cubicBezTo>
                  <a:pt x="434" y="283"/>
                  <a:pt x="433" y="283"/>
                  <a:pt x="433" y="284"/>
                </a:cubicBezTo>
                <a:cubicBezTo>
                  <a:pt x="435" y="285"/>
                  <a:pt x="437" y="286"/>
                  <a:pt x="439" y="288"/>
                </a:cubicBezTo>
                <a:cubicBezTo>
                  <a:pt x="439" y="287"/>
                  <a:pt x="439" y="287"/>
                  <a:pt x="440" y="287"/>
                </a:cubicBezTo>
                <a:cubicBezTo>
                  <a:pt x="440" y="287"/>
                  <a:pt x="440" y="287"/>
                  <a:pt x="441" y="287"/>
                </a:cubicBezTo>
                <a:cubicBezTo>
                  <a:pt x="440" y="287"/>
                  <a:pt x="440" y="287"/>
                  <a:pt x="440" y="288"/>
                </a:cubicBezTo>
                <a:cubicBezTo>
                  <a:pt x="440" y="289"/>
                  <a:pt x="441" y="287"/>
                  <a:pt x="441" y="288"/>
                </a:cubicBezTo>
                <a:cubicBezTo>
                  <a:pt x="440" y="289"/>
                  <a:pt x="441" y="290"/>
                  <a:pt x="441" y="291"/>
                </a:cubicBezTo>
                <a:cubicBezTo>
                  <a:pt x="442" y="290"/>
                  <a:pt x="441" y="290"/>
                  <a:pt x="441" y="289"/>
                </a:cubicBezTo>
                <a:cubicBezTo>
                  <a:pt x="442" y="290"/>
                  <a:pt x="441" y="290"/>
                  <a:pt x="442" y="290"/>
                </a:cubicBezTo>
                <a:cubicBezTo>
                  <a:pt x="442" y="290"/>
                  <a:pt x="443" y="291"/>
                  <a:pt x="443" y="291"/>
                </a:cubicBezTo>
                <a:cubicBezTo>
                  <a:pt x="442" y="291"/>
                  <a:pt x="442" y="291"/>
                  <a:pt x="442" y="291"/>
                </a:cubicBezTo>
                <a:cubicBezTo>
                  <a:pt x="443" y="293"/>
                  <a:pt x="444" y="294"/>
                  <a:pt x="447" y="294"/>
                </a:cubicBezTo>
                <a:cubicBezTo>
                  <a:pt x="446" y="295"/>
                  <a:pt x="448" y="295"/>
                  <a:pt x="448" y="296"/>
                </a:cubicBezTo>
                <a:cubicBezTo>
                  <a:pt x="448" y="296"/>
                  <a:pt x="449" y="297"/>
                  <a:pt x="449" y="296"/>
                </a:cubicBezTo>
                <a:cubicBezTo>
                  <a:pt x="448" y="295"/>
                  <a:pt x="448" y="295"/>
                  <a:pt x="448" y="294"/>
                </a:cubicBezTo>
                <a:cubicBezTo>
                  <a:pt x="448" y="293"/>
                  <a:pt x="448" y="294"/>
                  <a:pt x="449" y="294"/>
                </a:cubicBezTo>
                <a:cubicBezTo>
                  <a:pt x="447" y="293"/>
                  <a:pt x="446" y="290"/>
                  <a:pt x="445" y="290"/>
                </a:cubicBezTo>
                <a:cubicBezTo>
                  <a:pt x="445" y="291"/>
                  <a:pt x="445" y="292"/>
                  <a:pt x="445" y="292"/>
                </a:cubicBezTo>
                <a:cubicBezTo>
                  <a:pt x="445" y="291"/>
                  <a:pt x="444" y="292"/>
                  <a:pt x="444" y="292"/>
                </a:cubicBezTo>
                <a:cubicBezTo>
                  <a:pt x="444" y="291"/>
                  <a:pt x="443" y="291"/>
                  <a:pt x="444" y="289"/>
                </a:cubicBezTo>
                <a:cubicBezTo>
                  <a:pt x="442" y="288"/>
                  <a:pt x="440" y="285"/>
                  <a:pt x="438" y="285"/>
                </a:cubicBezTo>
                <a:cubicBezTo>
                  <a:pt x="436" y="284"/>
                  <a:pt x="436" y="283"/>
                  <a:pt x="435" y="282"/>
                </a:cubicBezTo>
                <a:cubicBezTo>
                  <a:pt x="434" y="281"/>
                  <a:pt x="432" y="281"/>
                  <a:pt x="431" y="280"/>
                </a:cubicBezTo>
                <a:cubicBezTo>
                  <a:pt x="432" y="281"/>
                  <a:pt x="432" y="281"/>
                  <a:pt x="432" y="282"/>
                </a:cubicBezTo>
                <a:close/>
                <a:moveTo>
                  <a:pt x="424" y="288"/>
                </a:moveTo>
                <a:cubicBezTo>
                  <a:pt x="424" y="288"/>
                  <a:pt x="424" y="286"/>
                  <a:pt x="423" y="287"/>
                </a:cubicBezTo>
                <a:cubicBezTo>
                  <a:pt x="423" y="287"/>
                  <a:pt x="423" y="288"/>
                  <a:pt x="423" y="289"/>
                </a:cubicBezTo>
                <a:cubicBezTo>
                  <a:pt x="423" y="288"/>
                  <a:pt x="425" y="289"/>
                  <a:pt x="424" y="288"/>
                </a:cubicBezTo>
                <a:close/>
                <a:moveTo>
                  <a:pt x="421" y="289"/>
                </a:moveTo>
                <a:cubicBezTo>
                  <a:pt x="422" y="289"/>
                  <a:pt x="423" y="287"/>
                  <a:pt x="422" y="287"/>
                </a:cubicBezTo>
                <a:cubicBezTo>
                  <a:pt x="422" y="287"/>
                  <a:pt x="422" y="287"/>
                  <a:pt x="422" y="287"/>
                </a:cubicBezTo>
                <a:cubicBezTo>
                  <a:pt x="421" y="287"/>
                  <a:pt x="421" y="289"/>
                  <a:pt x="421" y="289"/>
                </a:cubicBezTo>
                <a:close/>
                <a:moveTo>
                  <a:pt x="426" y="289"/>
                </a:moveTo>
                <a:cubicBezTo>
                  <a:pt x="427" y="289"/>
                  <a:pt x="428" y="290"/>
                  <a:pt x="429" y="290"/>
                </a:cubicBezTo>
                <a:cubicBezTo>
                  <a:pt x="427" y="288"/>
                  <a:pt x="425" y="288"/>
                  <a:pt x="426" y="287"/>
                </a:cubicBezTo>
                <a:cubicBezTo>
                  <a:pt x="424" y="287"/>
                  <a:pt x="424" y="287"/>
                  <a:pt x="424" y="287"/>
                </a:cubicBezTo>
                <a:cubicBezTo>
                  <a:pt x="425" y="289"/>
                  <a:pt x="425" y="289"/>
                  <a:pt x="424" y="290"/>
                </a:cubicBezTo>
                <a:cubicBezTo>
                  <a:pt x="425" y="290"/>
                  <a:pt x="425" y="289"/>
                  <a:pt x="426" y="290"/>
                </a:cubicBezTo>
                <a:cubicBezTo>
                  <a:pt x="427" y="289"/>
                  <a:pt x="425" y="289"/>
                  <a:pt x="426" y="289"/>
                </a:cubicBezTo>
                <a:close/>
                <a:moveTo>
                  <a:pt x="429" y="291"/>
                </a:moveTo>
                <a:cubicBezTo>
                  <a:pt x="429" y="290"/>
                  <a:pt x="428" y="291"/>
                  <a:pt x="428" y="291"/>
                </a:cubicBezTo>
                <a:cubicBezTo>
                  <a:pt x="429" y="291"/>
                  <a:pt x="430" y="292"/>
                  <a:pt x="429" y="291"/>
                </a:cubicBezTo>
                <a:close/>
                <a:moveTo>
                  <a:pt x="180" y="294"/>
                </a:moveTo>
                <a:cubicBezTo>
                  <a:pt x="179" y="294"/>
                  <a:pt x="179" y="295"/>
                  <a:pt x="178" y="296"/>
                </a:cubicBezTo>
                <a:cubicBezTo>
                  <a:pt x="179" y="296"/>
                  <a:pt x="179" y="294"/>
                  <a:pt x="180" y="294"/>
                </a:cubicBezTo>
                <a:close/>
                <a:moveTo>
                  <a:pt x="427" y="294"/>
                </a:moveTo>
                <a:cubicBezTo>
                  <a:pt x="428" y="294"/>
                  <a:pt x="427" y="295"/>
                  <a:pt x="427" y="295"/>
                </a:cubicBezTo>
                <a:cubicBezTo>
                  <a:pt x="428" y="295"/>
                  <a:pt x="427" y="293"/>
                  <a:pt x="427" y="294"/>
                </a:cubicBezTo>
                <a:close/>
                <a:moveTo>
                  <a:pt x="430" y="296"/>
                </a:moveTo>
                <a:cubicBezTo>
                  <a:pt x="429" y="296"/>
                  <a:pt x="429" y="295"/>
                  <a:pt x="428" y="295"/>
                </a:cubicBezTo>
                <a:cubicBezTo>
                  <a:pt x="428" y="296"/>
                  <a:pt x="426" y="297"/>
                  <a:pt x="426" y="297"/>
                </a:cubicBezTo>
                <a:cubicBezTo>
                  <a:pt x="427" y="297"/>
                  <a:pt x="427" y="298"/>
                  <a:pt x="427" y="298"/>
                </a:cubicBezTo>
                <a:cubicBezTo>
                  <a:pt x="428" y="298"/>
                  <a:pt x="427" y="298"/>
                  <a:pt x="428" y="297"/>
                </a:cubicBezTo>
                <a:cubicBezTo>
                  <a:pt x="428" y="297"/>
                  <a:pt x="428" y="298"/>
                  <a:pt x="428" y="299"/>
                </a:cubicBezTo>
                <a:cubicBezTo>
                  <a:pt x="428" y="298"/>
                  <a:pt x="428" y="298"/>
                  <a:pt x="427" y="298"/>
                </a:cubicBezTo>
                <a:cubicBezTo>
                  <a:pt x="427" y="299"/>
                  <a:pt x="427" y="299"/>
                  <a:pt x="427" y="299"/>
                </a:cubicBezTo>
                <a:cubicBezTo>
                  <a:pt x="428" y="299"/>
                  <a:pt x="429" y="299"/>
                  <a:pt x="429" y="298"/>
                </a:cubicBezTo>
                <a:cubicBezTo>
                  <a:pt x="428" y="297"/>
                  <a:pt x="429" y="296"/>
                  <a:pt x="428" y="296"/>
                </a:cubicBezTo>
                <a:cubicBezTo>
                  <a:pt x="428" y="296"/>
                  <a:pt x="429" y="296"/>
                  <a:pt x="429" y="296"/>
                </a:cubicBezTo>
                <a:cubicBezTo>
                  <a:pt x="429" y="297"/>
                  <a:pt x="431" y="297"/>
                  <a:pt x="431" y="297"/>
                </a:cubicBezTo>
                <a:cubicBezTo>
                  <a:pt x="430" y="296"/>
                  <a:pt x="431" y="296"/>
                  <a:pt x="431" y="295"/>
                </a:cubicBezTo>
                <a:cubicBezTo>
                  <a:pt x="430" y="295"/>
                  <a:pt x="430" y="296"/>
                  <a:pt x="430" y="296"/>
                </a:cubicBezTo>
                <a:close/>
                <a:moveTo>
                  <a:pt x="429" y="299"/>
                </a:moveTo>
                <a:cubicBezTo>
                  <a:pt x="429" y="301"/>
                  <a:pt x="427" y="300"/>
                  <a:pt x="427" y="300"/>
                </a:cubicBezTo>
                <a:cubicBezTo>
                  <a:pt x="427" y="300"/>
                  <a:pt x="427" y="301"/>
                  <a:pt x="428" y="301"/>
                </a:cubicBezTo>
                <a:cubicBezTo>
                  <a:pt x="429" y="300"/>
                  <a:pt x="429" y="301"/>
                  <a:pt x="431" y="300"/>
                </a:cubicBezTo>
                <a:cubicBezTo>
                  <a:pt x="430" y="301"/>
                  <a:pt x="431" y="300"/>
                  <a:pt x="431" y="300"/>
                </a:cubicBezTo>
                <a:cubicBezTo>
                  <a:pt x="430" y="300"/>
                  <a:pt x="430" y="299"/>
                  <a:pt x="429" y="299"/>
                </a:cubicBezTo>
                <a:close/>
                <a:moveTo>
                  <a:pt x="426" y="307"/>
                </a:moveTo>
                <a:cubicBezTo>
                  <a:pt x="427" y="307"/>
                  <a:pt x="427" y="308"/>
                  <a:pt x="426" y="308"/>
                </a:cubicBezTo>
                <a:cubicBezTo>
                  <a:pt x="426" y="307"/>
                  <a:pt x="426" y="307"/>
                  <a:pt x="426" y="305"/>
                </a:cubicBezTo>
                <a:cubicBezTo>
                  <a:pt x="425" y="305"/>
                  <a:pt x="425" y="306"/>
                  <a:pt x="425" y="306"/>
                </a:cubicBezTo>
                <a:cubicBezTo>
                  <a:pt x="425" y="306"/>
                  <a:pt x="424" y="306"/>
                  <a:pt x="425" y="305"/>
                </a:cubicBezTo>
                <a:cubicBezTo>
                  <a:pt x="424" y="305"/>
                  <a:pt x="424" y="306"/>
                  <a:pt x="423" y="306"/>
                </a:cubicBezTo>
                <a:cubicBezTo>
                  <a:pt x="423" y="305"/>
                  <a:pt x="423" y="305"/>
                  <a:pt x="423" y="305"/>
                </a:cubicBezTo>
                <a:cubicBezTo>
                  <a:pt x="422" y="305"/>
                  <a:pt x="422" y="305"/>
                  <a:pt x="421" y="304"/>
                </a:cubicBezTo>
                <a:cubicBezTo>
                  <a:pt x="422" y="304"/>
                  <a:pt x="422" y="304"/>
                  <a:pt x="422" y="304"/>
                </a:cubicBezTo>
                <a:cubicBezTo>
                  <a:pt x="422" y="304"/>
                  <a:pt x="422" y="304"/>
                  <a:pt x="423" y="305"/>
                </a:cubicBezTo>
                <a:cubicBezTo>
                  <a:pt x="423" y="304"/>
                  <a:pt x="422" y="304"/>
                  <a:pt x="424" y="304"/>
                </a:cubicBezTo>
                <a:cubicBezTo>
                  <a:pt x="423" y="303"/>
                  <a:pt x="424" y="302"/>
                  <a:pt x="424" y="301"/>
                </a:cubicBezTo>
                <a:cubicBezTo>
                  <a:pt x="423" y="301"/>
                  <a:pt x="422" y="301"/>
                  <a:pt x="423" y="299"/>
                </a:cubicBezTo>
                <a:cubicBezTo>
                  <a:pt x="424" y="299"/>
                  <a:pt x="424" y="299"/>
                  <a:pt x="425" y="297"/>
                </a:cubicBezTo>
                <a:cubicBezTo>
                  <a:pt x="423" y="298"/>
                  <a:pt x="423" y="296"/>
                  <a:pt x="422" y="296"/>
                </a:cubicBezTo>
                <a:cubicBezTo>
                  <a:pt x="423" y="298"/>
                  <a:pt x="421" y="297"/>
                  <a:pt x="421" y="298"/>
                </a:cubicBezTo>
                <a:cubicBezTo>
                  <a:pt x="422" y="298"/>
                  <a:pt x="422" y="297"/>
                  <a:pt x="422" y="297"/>
                </a:cubicBezTo>
                <a:cubicBezTo>
                  <a:pt x="422" y="299"/>
                  <a:pt x="421" y="300"/>
                  <a:pt x="420" y="300"/>
                </a:cubicBezTo>
                <a:cubicBezTo>
                  <a:pt x="421" y="301"/>
                  <a:pt x="420" y="302"/>
                  <a:pt x="420" y="302"/>
                </a:cubicBezTo>
                <a:cubicBezTo>
                  <a:pt x="420" y="302"/>
                  <a:pt x="421" y="302"/>
                  <a:pt x="421" y="302"/>
                </a:cubicBezTo>
                <a:cubicBezTo>
                  <a:pt x="421" y="302"/>
                  <a:pt x="422" y="302"/>
                  <a:pt x="422" y="303"/>
                </a:cubicBezTo>
                <a:cubicBezTo>
                  <a:pt x="420" y="302"/>
                  <a:pt x="422" y="305"/>
                  <a:pt x="420" y="304"/>
                </a:cubicBezTo>
                <a:cubicBezTo>
                  <a:pt x="420" y="305"/>
                  <a:pt x="421" y="306"/>
                  <a:pt x="421" y="307"/>
                </a:cubicBezTo>
                <a:cubicBezTo>
                  <a:pt x="422" y="307"/>
                  <a:pt x="422" y="305"/>
                  <a:pt x="423" y="307"/>
                </a:cubicBezTo>
                <a:cubicBezTo>
                  <a:pt x="423" y="307"/>
                  <a:pt x="423" y="307"/>
                  <a:pt x="423" y="308"/>
                </a:cubicBezTo>
                <a:cubicBezTo>
                  <a:pt x="424" y="308"/>
                  <a:pt x="423" y="307"/>
                  <a:pt x="424" y="307"/>
                </a:cubicBezTo>
                <a:cubicBezTo>
                  <a:pt x="424" y="308"/>
                  <a:pt x="425" y="307"/>
                  <a:pt x="425" y="307"/>
                </a:cubicBezTo>
                <a:cubicBezTo>
                  <a:pt x="427" y="307"/>
                  <a:pt x="425" y="308"/>
                  <a:pt x="426" y="309"/>
                </a:cubicBezTo>
                <a:cubicBezTo>
                  <a:pt x="427" y="308"/>
                  <a:pt x="427" y="308"/>
                  <a:pt x="428" y="307"/>
                </a:cubicBezTo>
                <a:cubicBezTo>
                  <a:pt x="427" y="307"/>
                  <a:pt x="427" y="306"/>
                  <a:pt x="426" y="307"/>
                </a:cubicBezTo>
                <a:close/>
                <a:moveTo>
                  <a:pt x="420" y="301"/>
                </a:moveTo>
                <a:cubicBezTo>
                  <a:pt x="421" y="301"/>
                  <a:pt x="422" y="299"/>
                  <a:pt x="422" y="299"/>
                </a:cubicBezTo>
                <a:cubicBezTo>
                  <a:pt x="423" y="298"/>
                  <a:pt x="422" y="301"/>
                  <a:pt x="422" y="301"/>
                </a:cubicBezTo>
                <a:cubicBezTo>
                  <a:pt x="422" y="302"/>
                  <a:pt x="421" y="301"/>
                  <a:pt x="420" y="301"/>
                </a:cubicBezTo>
                <a:close/>
                <a:moveTo>
                  <a:pt x="109" y="303"/>
                </a:moveTo>
                <a:cubicBezTo>
                  <a:pt x="109" y="303"/>
                  <a:pt x="109" y="304"/>
                  <a:pt x="109" y="305"/>
                </a:cubicBezTo>
                <a:cubicBezTo>
                  <a:pt x="110" y="304"/>
                  <a:pt x="110" y="305"/>
                  <a:pt x="110" y="304"/>
                </a:cubicBezTo>
                <a:cubicBezTo>
                  <a:pt x="111" y="305"/>
                  <a:pt x="113" y="305"/>
                  <a:pt x="113" y="306"/>
                </a:cubicBezTo>
                <a:cubicBezTo>
                  <a:pt x="113" y="307"/>
                  <a:pt x="113" y="307"/>
                  <a:pt x="113" y="308"/>
                </a:cubicBezTo>
                <a:cubicBezTo>
                  <a:pt x="114" y="308"/>
                  <a:pt x="114" y="307"/>
                  <a:pt x="115" y="308"/>
                </a:cubicBezTo>
                <a:cubicBezTo>
                  <a:pt x="115" y="307"/>
                  <a:pt x="115" y="307"/>
                  <a:pt x="115" y="306"/>
                </a:cubicBezTo>
                <a:cubicBezTo>
                  <a:pt x="114" y="305"/>
                  <a:pt x="115" y="307"/>
                  <a:pt x="114" y="306"/>
                </a:cubicBezTo>
                <a:cubicBezTo>
                  <a:pt x="116" y="305"/>
                  <a:pt x="119" y="306"/>
                  <a:pt x="120" y="303"/>
                </a:cubicBezTo>
                <a:cubicBezTo>
                  <a:pt x="123" y="298"/>
                  <a:pt x="118" y="295"/>
                  <a:pt x="114" y="294"/>
                </a:cubicBezTo>
                <a:cubicBezTo>
                  <a:pt x="110" y="295"/>
                  <a:pt x="107" y="299"/>
                  <a:pt x="109" y="303"/>
                </a:cubicBezTo>
                <a:close/>
                <a:moveTo>
                  <a:pt x="111" y="303"/>
                </a:moveTo>
                <a:cubicBezTo>
                  <a:pt x="111" y="302"/>
                  <a:pt x="111" y="303"/>
                  <a:pt x="111" y="302"/>
                </a:cubicBezTo>
                <a:cubicBezTo>
                  <a:pt x="111" y="302"/>
                  <a:pt x="111" y="302"/>
                  <a:pt x="111" y="302"/>
                </a:cubicBezTo>
                <a:cubicBezTo>
                  <a:pt x="112" y="302"/>
                  <a:pt x="112" y="303"/>
                  <a:pt x="111" y="303"/>
                </a:cubicBezTo>
                <a:close/>
                <a:moveTo>
                  <a:pt x="109" y="300"/>
                </a:moveTo>
                <a:cubicBezTo>
                  <a:pt x="109" y="300"/>
                  <a:pt x="110" y="300"/>
                  <a:pt x="110" y="300"/>
                </a:cubicBezTo>
                <a:cubicBezTo>
                  <a:pt x="110" y="300"/>
                  <a:pt x="110" y="300"/>
                  <a:pt x="110" y="300"/>
                </a:cubicBezTo>
                <a:cubicBezTo>
                  <a:pt x="111" y="301"/>
                  <a:pt x="110" y="299"/>
                  <a:pt x="111" y="299"/>
                </a:cubicBezTo>
                <a:cubicBezTo>
                  <a:pt x="111" y="299"/>
                  <a:pt x="111" y="299"/>
                  <a:pt x="111" y="300"/>
                </a:cubicBezTo>
                <a:cubicBezTo>
                  <a:pt x="111" y="300"/>
                  <a:pt x="112" y="300"/>
                  <a:pt x="112" y="300"/>
                </a:cubicBezTo>
                <a:cubicBezTo>
                  <a:pt x="112" y="300"/>
                  <a:pt x="111" y="300"/>
                  <a:pt x="109" y="300"/>
                </a:cubicBezTo>
                <a:close/>
                <a:moveTo>
                  <a:pt x="111" y="298"/>
                </a:moveTo>
                <a:cubicBezTo>
                  <a:pt x="111" y="297"/>
                  <a:pt x="113" y="298"/>
                  <a:pt x="112" y="297"/>
                </a:cubicBezTo>
                <a:cubicBezTo>
                  <a:pt x="113" y="297"/>
                  <a:pt x="112" y="298"/>
                  <a:pt x="111" y="298"/>
                </a:cubicBezTo>
                <a:close/>
                <a:moveTo>
                  <a:pt x="112" y="297"/>
                </a:moveTo>
                <a:cubicBezTo>
                  <a:pt x="112" y="297"/>
                  <a:pt x="112" y="296"/>
                  <a:pt x="112" y="296"/>
                </a:cubicBezTo>
                <a:cubicBezTo>
                  <a:pt x="113" y="296"/>
                  <a:pt x="113" y="297"/>
                  <a:pt x="112" y="297"/>
                </a:cubicBezTo>
                <a:close/>
                <a:moveTo>
                  <a:pt x="117" y="296"/>
                </a:moveTo>
                <a:cubicBezTo>
                  <a:pt x="118" y="296"/>
                  <a:pt x="117" y="297"/>
                  <a:pt x="118" y="297"/>
                </a:cubicBezTo>
                <a:cubicBezTo>
                  <a:pt x="118" y="298"/>
                  <a:pt x="116" y="297"/>
                  <a:pt x="117" y="299"/>
                </a:cubicBezTo>
                <a:cubicBezTo>
                  <a:pt x="117" y="299"/>
                  <a:pt x="117" y="299"/>
                  <a:pt x="117" y="299"/>
                </a:cubicBezTo>
                <a:cubicBezTo>
                  <a:pt x="116" y="299"/>
                  <a:pt x="116" y="299"/>
                  <a:pt x="116" y="299"/>
                </a:cubicBezTo>
                <a:cubicBezTo>
                  <a:pt x="116" y="297"/>
                  <a:pt x="117" y="298"/>
                  <a:pt x="117" y="296"/>
                </a:cubicBezTo>
                <a:close/>
                <a:moveTo>
                  <a:pt x="117" y="300"/>
                </a:moveTo>
                <a:cubicBezTo>
                  <a:pt x="118" y="301"/>
                  <a:pt x="117" y="301"/>
                  <a:pt x="117" y="302"/>
                </a:cubicBezTo>
                <a:cubicBezTo>
                  <a:pt x="117" y="302"/>
                  <a:pt x="117" y="302"/>
                  <a:pt x="117" y="302"/>
                </a:cubicBezTo>
                <a:cubicBezTo>
                  <a:pt x="117" y="302"/>
                  <a:pt x="117" y="302"/>
                  <a:pt x="117" y="302"/>
                </a:cubicBezTo>
                <a:cubicBezTo>
                  <a:pt x="116" y="302"/>
                  <a:pt x="116" y="301"/>
                  <a:pt x="116" y="300"/>
                </a:cubicBezTo>
                <a:cubicBezTo>
                  <a:pt x="116" y="300"/>
                  <a:pt x="117" y="301"/>
                  <a:pt x="117" y="300"/>
                </a:cubicBezTo>
                <a:close/>
                <a:moveTo>
                  <a:pt x="115" y="297"/>
                </a:moveTo>
                <a:cubicBezTo>
                  <a:pt x="114" y="298"/>
                  <a:pt x="114" y="300"/>
                  <a:pt x="115" y="301"/>
                </a:cubicBezTo>
                <a:cubicBezTo>
                  <a:pt x="115" y="301"/>
                  <a:pt x="114" y="301"/>
                  <a:pt x="114" y="301"/>
                </a:cubicBezTo>
                <a:cubicBezTo>
                  <a:pt x="114" y="300"/>
                  <a:pt x="114" y="299"/>
                  <a:pt x="113" y="299"/>
                </a:cubicBezTo>
                <a:cubicBezTo>
                  <a:pt x="113" y="299"/>
                  <a:pt x="113" y="298"/>
                  <a:pt x="113" y="298"/>
                </a:cubicBezTo>
                <a:cubicBezTo>
                  <a:pt x="114" y="298"/>
                  <a:pt x="114" y="298"/>
                  <a:pt x="115" y="297"/>
                </a:cubicBezTo>
                <a:close/>
                <a:moveTo>
                  <a:pt x="417" y="301"/>
                </a:moveTo>
                <a:cubicBezTo>
                  <a:pt x="417" y="300"/>
                  <a:pt x="417" y="300"/>
                  <a:pt x="416" y="299"/>
                </a:cubicBezTo>
                <a:cubicBezTo>
                  <a:pt x="416" y="300"/>
                  <a:pt x="416" y="300"/>
                  <a:pt x="417" y="301"/>
                </a:cubicBezTo>
                <a:close/>
                <a:moveTo>
                  <a:pt x="427" y="300"/>
                </a:moveTo>
                <a:cubicBezTo>
                  <a:pt x="426" y="301"/>
                  <a:pt x="426" y="300"/>
                  <a:pt x="425" y="300"/>
                </a:cubicBezTo>
                <a:cubicBezTo>
                  <a:pt x="426" y="300"/>
                  <a:pt x="426" y="302"/>
                  <a:pt x="427" y="300"/>
                </a:cubicBezTo>
                <a:close/>
                <a:moveTo>
                  <a:pt x="431" y="302"/>
                </a:moveTo>
                <a:cubicBezTo>
                  <a:pt x="430" y="302"/>
                  <a:pt x="429" y="302"/>
                  <a:pt x="429" y="303"/>
                </a:cubicBezTo>
                <a:cubicBezTo>
                  <a:pt x="428" y="303"/>
                  <a:pt x="428" y="303"/>
                  <a:pt x="429" y="304"/>
                </a:cubicBezTo>
                <a:cubicBezTo>
                  <a:pt x="428" y="304"/>
                  <a:pt x="428" y="304"/>
                  <a:pt x="428" y="304"/>
                </a:cubicBezTo>
                <a:cubicBezTo>
                  <a:pt x="428" y="304"/>
                  <a:pt x="428" y="303"/>
                  <a:pt x="427" y="303"/>
                </a:cubicBezTo>
                <a:cubicBezTo>
                  <a:pt x="427" y="304"/>
                  <a:pt x="427" y="304"/>
                  <a:pt x="428" y="304"/>
                </a:cubicBezTo>
                <a:cubicBezTo>
                  <a:pt x="427" y="304"/>
                  <a:pt x="427" y="304"/>
                  <a:pt x="426" y="304"/>
                </a:cubicBezTo>
                <a:cubicBezTo>
                  <a:pt x="426" y="305"/>
                  <a:pt x="427" y="305"/>
                  <a:pt x="427" y="305"/>
                </a:cubicBezTo>
                <a:cubicBezTo>
                  <a:pt x="427" y="304"/>
                  <a:pt x="428" y="305"/>
                  <a:pt x="428" y="305"/>
                </a:cubicBezTo>
                <a:cubicBezTo>
                  <a:pt x="428" y="305"/>
                  <a:pt x="428" y="305"/>
                  <a:pt x="428" y="304"/>
                </a:cubicBezTo>
                <a:cubicBezTo>
                  <a:pt x="429" y="304"/>
                  <a:pt x="429" y="305"/>
                  <a:pt x="429" y="304"/>
                </a:cubicBezTo>
                <a:cubicBezTo>
                  <a:pt x="429" y="305"/>
                  <a:pt x="430" y="305"/>
                  <a:pt x="430" y="305"/>
                </a:cubicBezTo>
                <a:cubicBezTo>
                  <a:pt x="430" y="304"/>
                  <a:pt x="429" y="304"/>
                  <a:pt x="429" y="304"/>
                </a:cubicBezTo>
                <a:cubicBezTo>
                  <a:pt x="430" y="303"/>
                  <a:pt x="430" y="303"/>
                  <a:pt x="431" y="303"/>
                </a:cubicBezTo>
                <a:cubicBezTo>
                  <a:pt x="430" y="303"/>
                  <a:pt x="430" y="302"/>
                  <a:pt x="430" y="302"/>
                </a:cubicBezTo>
                <a:cubicBezTo>
                  <a:pt x="430" y="303"/>
                  <a:pt x="431" y="303"/>
                  <a:pt x="431" y="302"/>
                </a:cubicBezTo>
                <a:close/>
                <a:moveTo>
                  <a:pt x="435" y="306"/>
                </a:moveTo>
                <a:cubicBezTo>
                  <a:pt x="435" y="305"/>
                  <a:pt x="434" y="305"/>
                  <a:pt x="434" y="304"/>
                </a:cubicBezTo>
                <a:cubicBezTo>
                  <a:pt x="434" y="305"/>
                  <a:pt x="433" y="305"/>
                  <a:pt x="433" y="305"/>
                </a:cubicBezTo>
                <a:cubicBezTo>
                  <a:pt x="433" y="306"/>
                  <a:pt x="432" y="305"/>
                  <a:pt x="432" y="306"/>
                </a:cubicBezTo>
                <a:cubicBezTo>
                  <a:pt x="432" y="307"/>
                  <a:pt x="434" y="306"/>
                  <a:pt x="433" y="308"/>
                </a:cubicBezTo>
                <a:cubicBezTo>
                  <a:pt x="434" y="308"/>
                  <a:pt x="434" y="308"/>
                  <a:pt x="434" y="307"/>
                </a:cubicBezTo>
                <a:cubicBezTo>
                  <a:pt x="434" y="307"/>
                  <a:pt x="434" y="306"/>
                  <a:pt x="434" y="306"/>
                </a:cubicBezTo>
                <a:cubicBezTo>
                  <a:pt x="434" y="306"/>
                  <a:pt x="433" y="306"/>
                  <a:pt x="433" y="306"/>
                </a:cubicBezTo>
                <a:cubicBezTo>
                  <a:pt x="433" y="305"/>
                  <a:pt x="435" y="306"/>
                  <a:pt x="435" y="306"/>
                </a:cubicBezTo>
                <a:close/>
                <a:moveTo>
                  <a:pt x="434" y="309"/>
                </a:moveTo>
                <a:cubicBezTo>
                  <a:pt x="434" y="309"/>
                  <a:pt x="434" y="309"/>
                  <a:pt x="434" y="310"/>
                </a:cubicBezTo>
                <a:cubicBezTo>
                  <a:pt x="435" y="309"/>
                  <a:pt x="434" y="309"/>
                  <a:pt x="435" y="309"/>
                </a:cubicBezTo>
                <a:cubicBezTo>
                  <a:pt x="435" y="309"/>
                  <a:pt x="435" y="309"/>
                  <a:pt x="435" y="309"/>
                </a:cubicBezTo>
                <a:cubicBezTo>
                  <a:pt x="435" y="309"/>
                  <a:pt x="434" y="308"/>
                  <a:pt x="434" y="309"/>
                </a:cubicBezTo>
                <a:cubicBezTo>
                  <a:pt x="434" y="309"/>
                  <a:pt x="434" y="309"/>
                  <a:pt x="434" y="309"/>
                </a:cubicBezTo>
                <a:close/>
                <a:moveTo>
                  <a:pt x="395" y="325"/>
                </a:moveTo>
                <a:cubicBezTo>
                  <a:pt x="395" y="326"/>
                  <a:pt x="396" y="326"/>
                  <a:pt x="396" y="326"/>
                </a:cubicBezTo>
                <a:cubicBezTo>
                  <a:pt x="397" y="325"/>
                  <a:pt x="395" y="325"/>
                  <a:pt x="395" y="325"/>
                </a:cubicBezTo>
                <a:close/>
                <a:moveTo>
                  <a:pt x="393" y="322"/>
                </a:moveTo>
                <a:cubicBezTo>
                  <a:pt x="393" y="323"/>
                  <a:pt x="393" y="323"/>
                  <a:pt x="394" y="323"/>
                </a:cubicBezTo>
                <a:cubicBezTo>
                  <a:pt x="394" y="323"/>
                  <a:pt x="393" y="322"/>
                  <a:pt x="393" y="322"/>
                </a:cubicBezTo>
                <a:close/>
                <a:moveTo>
                  <a:pt x="51" y="327"/>
                </a:moveTo>
                <a:cubicBezTo>
                  <a:pt x="50" y="328"/>
                  <a:pt x="48" y="327"/>
                  <a:pt x="48" y="329"/>
                </a:cubicBezTo>
                <a:cubicBezTo>
                  <a:pt x="47" y="328"/>
                  <a:pt x="45" y="329"/>
                  <a:pt x="45" y="331"/>
                </a:cubicBezTo>
                <a:cubicBezTo>
                  <a:pt x="46" y="331"/>
                  <a:pt x="49" y="330"/>
                  <a:pt x="49" y="331"/>
                </a:cubicBezTo>
                <a:cubicBezTo>
                  <a:pt x="50" y="330"/>
                  <a:pt x="54" y="331"/>
                  <a:pt x="54" y="328"/>
                </a:cubicBezTo>
                <a:cubicBezTo>
                  <a:pt x="53" y="327"/>
                  <a:pt x="51" y="328"/>
                  <a:pt x="51" y="327"/>
                </a:cubicBezTo>
                <a:close/>
                <a:moveTo>
                  <a:pt x="242" y="330"/>
                </a:moveTo>
                <a:cubicBezTo>
                  <a:pt x="241" y="329"/>
                  <a:pt x="242" y="328"/>
                  <a:pt x="241" y="328"/>
                </a:cubicBezTo>
                <a:cubicBezTo>
                  <a:pt x="241" y="329"/>
                  <a:pt x="241" y="329"/>
                  <a:pt x="241" y="330"/>
                </a:cubicBezTo>
                <a:cubicBezTo>
                  <a:pt x="242" y="329"/>
                  <a:pt x="242" y="331"/>
                  <a:pt x="242" y="330"/>
                </a:cubicBezTo>
                <a:close/>
                <a:moveTo>
                  <a:pt x="346" y="334"/>
                </a:moveTo>
                <a:cubicBezTo>
                  <a:pt x="347" y="334"/>
                  <a:pt x="347" y="334"/>
                  <a:pt x="348" y="334"/>
                </a:cubicBezTo>
                <a:cubicBezTo>
                  <a:pt x="348" y="334"/>
                  <a:pt x="347" y="334"/>
                  <a:pt x="348" y="335"/>
                </a:cubicBezTo>
                <a:cubicBezTo>
                  <a:pt x="349" y="334"/>
                  <a:pt x="347" y="332"/>
                  <a:pt x="346" y="334"/>
                </a:cubicBezTo>
                <a:close/>
                <a:moveTo>
                  <a:pt x="215" y="335"/>
                </a:moveTo>
                <a:cubicBezTo>
                  <a:pt x="214" y="337"/>
                  <a:pt x="213" y="337"/>
                  <a:pt x="213" y="339"/>
                </a:cubicBezTo>
                <a:cubicBezTo>
                  <a:pt x="208" y="339"/>
                  <a:pt x="208" y="345"/>
                  <a:pt x="208" y="349"/>
                </a:cubicBezTo>
                <a:cubicBezTo>
                  <a:pt x="208" y="349"/>
                  <a:pt x="207" y="348"/>
                  <a:pt x="207" y="348"/>
                </a:cubicBezTo>
                <a:cubicBezTo>
                  <a:pt x="207" y="351"/>
                  <a:pt x="207" y="352"/>
                  <a:pt x="205" y="353"/>
                </a:cubicBezTo>
                <a:cubicBezTo>
                  <a:pt x="206" y="353"/>
                  <a:pt x="206" y="354"/>
                  <a:pt x="206" y="354"/>
                </a:cubicBezTo>
                <a:cubicBezTo>
                  <a:pt x="207" y="352"/>
                  <a:pt x="208" y="350"/>
                  <a:pt x="208" y="349"/>
                </a:cubicBezTo>
                <a:cubicBezTo>
                  <a:pt x="209" y="347"/>
                  <a:pt x="211" y="345"/>
                  <a:pt x="212" y="343"/>
                </a:cubicBezTo>
                <a:cubicBezTo>
                  <a:pt x="213" y="341"/>
                  <a:pt x="212" y="339"/>
                  <a:pt x="214" y="338"/>
                </a:cubicBezTo>
                <a:cubicBezTo>
                  <a:pt x="214" y="337"/>
                  <a:pt x="215" y="336"/>
                  <a:pt x="215" y="335"/>
                </a:cubicBezTo>
                <a:close/>
                <a:moveTo>
                  <a:pt x="339" y="337"/>
                </a:moveTo>
                <a:cubicBezTo>
                  <a:pt x="338" y="337"/>
                  <a:pt x="338" y="337"/>
                  <a:pt x="337" y="337"/>
                </a:cubicBezTo>
                <a:cubicBezTo>
                  <a:pt x="338" y="337"/>
                  <a:pt x="338" y="337"/>
                  <a:pt x="338" y="336"/>
                </a:cubicBezTo>
                <a:cubicBezTo>
                  <a:pt x="336" y="337"/>
                  <a:pt x="337" y="337"/>
                  <a:pt x="337" y="339"/>
                </a:cubicBezTo>
                <a:cubicBezTo>
                  <a:pt x="338" y="339"/>
                  <a:pt x="338" y="340"/>
                  <a:pt x="339" y="340"/>
                </a:cubicBezTo>
                <a:cubicBezTo>
                  <a:pt x="339" y="339"/>
                  <a:pt x="339" y="339"/>
                  <a:pt x="340" y="338"/>
                </a:cubicBezTo>
                <a:cubicBezTo>
                  <a:pt x="338" y="338"/>
                  <a:pt x="339" y="337"/>
                  <a:pt x="339" y="337"/>
                </a:cubicBezTo>
                <a:close/>
                <a:moveTo>
                  <a:pt x="348" y="339"/>
                </a:moveTo>
                <a:cubicBezTo>
                  <a:pt x="348" y="339"/>
                  <a:pt x="348" y="340"/>
                  <a:pt x="348" y="341"/>
                </a:cubicBezTo>
                <a:cubicBezTo>
                  <a:pt x="349" y="341"/>
                  <a:pt x="349" y="341"/>
                  <a:pt x="349" y="341"/>
                </a:cubicBezTo>
                <a:cubicBezTo>
                  <a:pt x="350" y="338"/>
                  <a:pt x="348" y="338"/>
                  <a:pt x="346" y="337"/>
                </a:cubicBezTo>
                <a:cubicBezTo>
                  <a:pt x="346" y="339"/>
                  <a:pt x="347" y="338"/>
                  <a:pt x="348" y="339"/>
                </a:cubicBezTo>
                <a:close/>
                <a:moveTo>
                  <a:pt x="336" y="340"/>
                </a:moveTo>
                <a:cubicBezTo>
                  <a:pt x="336" y="340"/>
                  <a:pt x="336" y="339"/>
                  <a:pt x="336" y="340"/>
                </a:cubicBezTo>
                <a:cubicBezTo>
                  <a:pt x="336" y="339"/>
                  <a:pt x="337" y="339"/>
                  <a:pt x="336" y="339"/>
                </a:cubicBezTo>
                <a:cubicBezTo>
                  <a:pt x="336" y="339"/>
                  <a:pt x="335" y="340"/>
                  <a:pt x="336" y="340"/>
                </a:cubicBezTo>
                <a:close/>
                <a:moveTo>
                  <a:pt x="239" y="341"/>
                </a:moveTo>
                <a:cubicBezTo>
                  <a:pt x="236" y="337"/>
                  <a:pt x="234" y="341"/>
                  <a:pt x="235" y="344"/>
                </a:cubicBezTo>
                <a:cubicBezTo>
                  <a:pt x="236" y="344"/>
                  <a:pt x="236" y="345"/>
                  <a:pt x="236" y="345"/>
                </a:cubicBezTo>
                <a:cubicBezTo>
                  <a:pt x="235" y="345"/>
                  <a:pt x="236" y="345"/>
                  <a:pt x="235" y="345"/>
                </a:cubicBezTo>
                <a:cubicBezTo>
                  <a:pt x="235" y="345"/>
                  <a:pt x="235" y="346"/>
                  <a:pt x="235" y="346"/>
                </a:cubicBezTo>
                <a:cubicBezTo>
                  <a:pt x="236" y="345"/>
                  <a:pt x="237" y="347"/>
                  <a:pt x="238" y="346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39" y="346"/>
                  <a:pt x="240" y="346"/>
                  <a:pt x="241" y="346"/>
                </a:cubicBezTo>
                <a:cubicBezTo>
                  <a:pt x="243" y="344"/>
                  <a:pt x="240" y="343"/>
                  <a:pt x="239" y="341"/>
                </a:cubicBezTo>
                <a:close/>
                <a:moveTo>
                  <a:pt x="232" y="340"/>
                </a:moveTo>
                <a:cubicBezTo>
                  <a:pt x="231" y="342"/>
                  <a:pt x="232" y="343"/>
                  <a:pt x="231" y="345"/>
                </a:cubicBezTo>
                <a:cubicBezTo>
                  <a:pt x="232" y="343"/>
                  <a:pt x="232" y="343"/>
                  <a:pt x="233" y="341"/>
                </a:cubicBezTo>
                <a:cubicBezTo>
                  <a:pt x="232" y="341"/>
                  <a:pt x="232" y="340"/>
                  <a:pt x="232" y="340"/>
                </a:cubicBezTo>
                <a:close/>
                <a:moveTo>
                  <a:pt x="302" y="341"/>
                </a:moveTo>
                <a:cubicBezTo>
                  <a:pt x="301" y="341"/>
                  <a:pt x="301" y="341"/>
                  <a:pt x="301" y="343"/>
                </a:cubicBezTo>
                <a:cubicBezTo>
                  <a:pt x="302" y="343"/>
                  <a:pt x="302" y="341"/>
                  <a:pt x="302" y="341"/>
                </a:cubicBezTo>
                <a:close/>
                <a:moveTo>
                  <a:pt x="327" y="343"/>
                </a:moveTo>
                <a:cubicBezTo>
                  <a:pt x="327" y="342"/>
                  <a:pt x="327" y="341"/>
                  <a:pt x="327" y="341"/>
                </a:cubicBezTo>
                <a:cubicBezTo>
                  <a:pt x="325" y="342"/>
                  <a:pt x="325" y="343"/>
                  <a:pt x="326" y="344"/>
                </a:cubicBezTo>
                <a:cubicBezTo>
                  <a:pt x="326" y="342"/>
                  <a:pt x="327" y="343"/>
                  <a:pt x="327" y="343"/>
                </a:cubicBezTo>
                <a:close/>
                <a:moveTo>
                  <a:pt x="198" y="342"/>
                </a:moveTo>
                <a:cubicBezTo>
                  <a:pt x="196" y="345"/>
                  <a:pt x="194" y="349"/>
                  <a:pt x="193" y="352"/>
                </a:cubicBezTo>
                <a:cubicBezTo>
                  <a:pt x="195" y="350"/>
                  <a:pt x="196" y="348"/>
                  <a:pt x="197" y="346"/>
                </a:cubicBezTo>
                <a:cubicBezTo>
                  <a:pt x="197" y="346"/>
                  <a:pt x="198" y="343"/>
                  <a:pt x="198" y="342"/>
                </a:cubicBezTo>
                <a:close/>
                <a:moveTo>
                  <a:pt x="344" y="344"/>
                </a:moveTo>
                <a:cubicBezTo>
                  <a:pt x="344" y="344"/>
                  <a:pt x="343" y="344"/>
                  <a:pt x="342" y="343"/>
                </a:cubicBezTo>
                <a:cubicBezTo>
                  <a:pt x="342" y="344"/>
                  <a:pt x="343" y="344"/>
                  <a:pt x="344" y="344"/>
                </a:cubicBezTo>
                <a:close/>
                <a:moveTo>
                  <a:pt x="367" y="345"/>
                </a:moveTo>
                <a:cubicBezTo>
                  <a:pt x="369" y="345"/>
                  <a:pt x="369" y="346"/>
                  <a:pt x="371" y="345"/>
                </a:cubicBezTo>
                <a:cubicBezTo>
                  <a:pt x="371" y="343"/>
                  <a:pt x="368" y="344"/>
                  <a:pt x="368" y="343"/>
                </a:cubicBezTo>
                <a:cubicBezTo>
                  <a:pt x="367" y="343"/>
                  <a:pt x="368" y="344"/>
                  <a:pt x="367" y="345"/>
                </a:cubicBezTo>
                <a:close/>
                <a:moveTo>
                  <a:pt x="318" y="348"/>
                </a:moveTo>
                <a:cubicBezTo>
                  <a:pt x="318" y="347"/>
                  <a:pt x="319" y="347"/>
                  <a:pt x="319" y="346"/>
                </a:cubicBezTo>
                <a:cubicBezTo>
                  <a:pt x="317" y="347"/>
                  <a:pt x="317" y="346"/>
                  <a:pt x="317" y="346"/>
                </a:cubicBezTo>
                <a:cubicBezTo>
                  <a:pt x="316" y="346"/>
                  <a:pt x="316" y="347"/>
                  <a:pt x="315" y="348"/>
                </a:cubicBezTo>
                <a:cubicBezTo>
                  <a:pt x="315" y="347"/>
                  <a:pt x="315" y="347"/>
                  <a:pt x="315" y="347"/>
                </a:cubicBezTo>
                <a:cubicBezTo>
                  <a:pt x="314" y="348"/>
                  <a:pt x="313" y="349"/>
                  <a:pt x="313" y="350"/>
                </a:cubicBezTo>
                <a:cubicBezTo>
                  <a:pt x="314" y="350"/>
                  <a:pt x="314" y="350"/>
                  <a:pt x="314" y="349"/>
                </a:cubicBezTo>
                <a:cubicBezTo>
                  <a:pt x="314" y="350"/>
                  <a:pt x="314" y="350"/>
                  <a:pt x="314" y="351"/>
                </a:cubicBezTo>
                <a:cubicBezTo>
                  <a:pt x="315" y="350"/>
                  <a:pt x="316" y="347"/>
                  <a:pt x="318" y="347"/>
                </a:cubicBezTo>
                <a:cubicBezTo>
                  <a:pt x="318" y="347"/>
                  <a:pt x="318" y="347"/>
                  <a:pt x="318" y="347"/>
                </a:cubicBezTo>
                <a:cubicBezTo>
                  <a:pt x="318" y="347"/>
                  <a:pt x="318" y="347"/>
                  <a:pt x="318" y="348"/>
                </a:cubicBezTo>
                <a:close/>
                <a:moveTo>
                  <a:pt x="331" y="346"/>
                </a:moveTo>
                <a:cubicBezTo>
                  <a:pt x="331" y="347"/>
                  <a:pt x="330" y="346"/>
                  <a:pt x="330" y="348"/>
                </a:cubicBezTo>
                <a:cubicBezTo>
                  <a:pt x="331" y="347"/>
                  <a:pt x="331" y="348"/>
                  <a:pt x="331" y="348"/>
                </a:cubicBezTo>
                <a:cubicBezTo>
                  <a:pt x="331" y="348"/>
                  <a:pt x="330" y="349"/>
                  <a:pt x="331" y="349"/>
                </a:cubicBezTo>
                <a:cubicBezTo>
                  <a:pt x="331" y="349"/>
                  <a:pt x="331" y="348"/>
                  <a:pt x="331" y="348"/>
                </a:cubicBezTo>
                <a:cubicBezTo>
                  <a:pt x="330" y="347"/>
                  <a:pt x="332" y="346"/>
                  <a:pt x="331" y="346"/>
                </a:cubicBezTo>
                <a:close/>
                <a:moveTo>
                  <a:pt x="332" y="349"/>
                </a:moveTo>
                <a:cubicBezTo>
                  <a:pt x="333" y="349"/>
                  <a:pt x="333" y="349"/>
                  <a:pt x="333" y="349"/>
                </a:cubicBezTo>
                <a:cubicBezTo>
                  <a:pt x="333" y="350"/>
                  <a:pt x="333" y="350"/>
                  <a:pt x="333" y="350"/>
                </a:cubicBezTo>
                <a:cubicBezTo>
                  <a:pt x="333" y="350"/>
                  <a:pt x="333" y="349"/>
                  <a:pt x="333" y="349"/>
                </a:cubicBezTo>
                <a:cubicBezTo>
                  <a:pt x="333" y="349"/>
                  <a:pt x="333" y="349"/>
                  <a:pt x="333" y="349"/>
                </a:cubicBezTo>
                <a:cubicBezTo>
                  <a:pt x="335" y="349"/>
                  <a:pt x="334" y="350"/>
                  <a:pt x="335" y="351"/>
                </a:cubicBezTo>
                <a:cubicBezTo>
                  <a:pt x="335" y="350"/>
                  <a:pt x="337" y="350"/>
                  <a:pt x="336" y="349"/>
                </a:cubicBezTo>
                <a:cubicBezTo>
                  <a:pt x="336" y="350"/>
                  <a:pt x="335" y="350"/>
                  <a:pt x="335" y="349"/>
                </a:cubicBezTo>
                <a:cubicBezTo>
                  <a:pt x="335" y="349"/>
                  <a:pt x="335" y="349"/>
                  <a:pt x="335" y="348"/>
                </a:cubicBezTo>
                <a:cubicBezTo>
                  <a:pt x="334" y="349"/>
                  <a:pt x="336" y="347"/>
                  <a:pt x="334" y="348"/>
                </a:cubicBezTo>
                <a:cubicBezTo>
                  <a:pt x="334" y="348"/>
                  <a:pt x="335" y="348"/>
                  <a:pt x="335" y="349"/>
                </a:cubicBezTo>
                <a:cubicBezTo>
                  <a:pt x="334" y="349"/>
                  <a:pt x="334" y="348"/>
                  <a:pt x="333" y="348"/>
                </a:cubicBezTo>
                <a:cubicBezTo>
                  <a:pt x="333" y="347"/>
                  <a:pt x="334" y="348"/>
                  <a:pt x="334" y="347"/>
                </a:cubicBezTo>
                <a:cubicBezTo>
                  <a:pt x="333" y="347"/>
                  <a:pt x="333" y="347"/>
                  <a:pt x="333" y="347"/>
                </a:cubicBezTo>
                <a:cubicBezTo>
                  <a:pt x="333" y="347"/>
                  <a:pt x="333" y="347"/>
                  <a:pt x="332" y="347"/>
                </a:cubicBezTo>
                <a:cubicBezTo>
                  <a:pt x="333" y="348"/>
                  <a:pt x="333" y="348"/>
                  <a:pt x="332" y="349"/>
                </a:cubicBezTo>
                <a:close/>
                <a:moveTo>
                  <a:pt x="370" y="353"/>
                </a:moveTo>
                <a:cubicBezTo>
                  <a:pt x="370" y="353"/>
                  <a:pt x="370" y="353"/>
                  <a:pt x="370" y="353"/>
                </a:cubicBezTo>
                <a:cubicBezTo>
                  <a:pt x="369" y="353"/>
                  <a:pt x="369" y="353"/>
                  <a:pt x="368" y="353"/>
                </a:cubicBezTo>
                <a:cubicBezTo>
                  <a:pt x="368" y="352"/>
                  <a:pt x="368" y="352"/>
                  <a:pt x="367" y="352"/>
                </a:cubicBezTo>
                <a:cubicBezTo>
                  <a:pt x="368" y="352"/>
                  <a:pt x="368" y="352"/>
                  <a:pt x="369" y="351"/>
                </a:cubicBezTo>
                <a:cubicBezTo>
                  <a:pt x="368" y="351"/>
                  <a:pt x="368" y="352"/>
                  <a:pt x="367" y="351"/>
                </a:cubicBezTo>
                <a:cubicBezTo>
                  <a:pt x="366" y="349"/>
                  <a:pt x="371" y="349"/>
                  <a:pt x="369" y="347"/>
                </a:cubicBezTo>
                <a:cubicBezTo>
                  <a:pt x="369" y="348"/>
                  <a:pt x="366" y="349"/>
                  <a:pt x="366" y="351"/>
                </a:cubicBezTo>
                <a:cubicBezTo>
                  <a:pt x="366" y="351"/>
                  <a:pt x="366" y="350"/>
                  <a:pt x="367" y="351"/>
                </a:cubicBezTo>
                <a:cubicBezTo>
                  <a:pt x="367" y="351"/>
                  <a:pt x="365" y="352"/>
                  <a:pt x="366" y="352"/>
                </a:cubicBezTo>
                <a:cubicBezTo>
                  <a:pt x="366" y="352"/>
                  <a:pt x="367" y="352"/>
                  <a:pt x="367" y="352"/>
                </a:cubicBezTo>
                <a:cubicBezTo>
                  <a:pt x="366" y="353"/>
                  <a:pt x="367" y="352"/>
                  <a:pt x="367" y="354"/>
                </a:cubicBezTo>
                <a:cubicBezTo>
                  <a:pt x="367" y="354"/>
                  <a:pt x="367" y="354"/>
                  <a:pt x="367" y="354"/>
                </a:cubicBezTo>
                <a:cubicBezTo>
                  <a:pt x="367" y="354"/>
                  <a:pt x="366" y="353"/>
                  <a:pt x="366" y="354"/>
                </a:cubicBezTo>
                <a:cubicBezTo>
                  <a:pt x="367" y="354"/>
                  <a:pt x="367" y="354"/>
                  <a:pt x="368" y="354"/>
                </a:cubicBezTo>
                <a:cubicBezTo>
                  <a:pt x="368" y="355"/>
                  <a:pt x="367" y="354"/>
                  <a:pt x="368" y="355"/>
                </a:cubicBezTo>
                <a:cubicBezTo>
                  <a:pt x="367" y="355"/>
                  <a:pt x="367" y="355"/>
                  <a:pt x="367" y="355"/>
                </a:cubicBezTo>
                <a:cubicBezTo>
                  <a:pt x="367" y="357"/>
                  <a:pt x="368" y="356"/>
                  <a:pt x="368" y="357"/>
                </a:cubicBezTo>
                <a:cubicBezTo>
                  <a:pt x="370" y="357"/>
                  <a:pt x="370" y="355"/>
                  <a:pt x="368" y="355"/>
                </a:cubicBezTo>
                <a:cubicBezTo>
                  <a:pt x="369" y="355"/>
                  <a:pt x="369" y="354"/>
                  <a:pt x="370" y="353"/>
                </a:cubicBezTo>
                <a:close/>
                <a:moveTo>
                  <a:pt x="345" y="350"/>
                </a:moveTo>
                <a:cubicBezTo>
                  <a:pt x="345" y="348"/>
                  <a:pt x="347" y="348"/>
                  <a:pt x="347" y="347"/>
                </a:cubicBezTo>
                <a:cubicBezTo>
                  <a:pt x="345" y="348"/>
                  <a:pt x="344" y="349"/>
                  <a:pt x="345" y="350"/>
                </a:cubicBezTo>
                <a:close/>
                <a:moveTo>
                  <a:pt x="350" y="351"/>
                </a:moveTo>
                <a:cubicBezTo>
                  <a:pt x="350" y="352"/>
                  <a:pt x="350" y="351"/>
                  <a:pt x="351" y="351"/>
                </a:cubicBezTo>
                <a:cubicBezTo>
                  <a:pt x="351" y="351"/>
                  <a:pt x="352" y="350"/>
                  <a:pt x="352" y="351"/>
                </a:cubicBezTo>
                <a:cubicBezTo>
                  <a:pt x="352" y="351"/>
                  <a:pt x="351" y="352"/>
                  <a:pt x="351" y="352"/>
                </a:cubicBezTo>
                <a:cubicBezTo>
                  <a:pt x="352" y="351"/>
                  <a:pt x="353" y="353"/>
                  <a:pt x="353" y="352"/>
                </a:cubicBezTo>
                <a:cubicBezTo>
                  <a:pt x="353" y="351"/>
                  <a:pt x="353" y="351"/>
                  <a:pt x="352" y="351"/>
                </a:cubicBezTo>
                <a:cubicBezTo>
                  <a:pt x="352" y="350"/>
                  <a:pt x="353" y="351"/>
                  <a:pt x="353" y="351"/>
                </a:cubicBezTo>
                <a:cubicBezTo>
                  <a:pt x="353" y="351"/>
                  <a:pt x="353" y="350"/>
                  <a:pt x="354" y="350"/>
                </a:cubicBezTo>
                <a:cubicBezTo>
                  <a:pt x="354" y="350"/>
                  <a:pt x="354" y="351"/>
                  <a:pt x="354" y="351"/>
                </a:cubicBezTo>
                <a:cubicBezTo>
                  <a:pt x="354" y="350"/>
                  <a:pt x="355" y="351"/>
                  <a:pt x="355" y="351"/>
                </a:cubicBezTo>
                <a:cubicBezTo>
                  <a:pt x="355" y="351"/>
                  <a:pt x="356" y="350"/>
                  <a:pt x="355" y="350"/>
                </a:cubicBezTo>
                <a:cubicBezTo>
                  <a:pt x="355" y="350"/>
                  <a:pt x="355" y="350"/>
                  <a:pt x="354" y="350"/>
                </a:cubicBezTo>
                <a:cubicBezTo>
                  <a:pt x="353" y="350"/>
                  <a:pt x="354" y="349"/>
                  <a:pt x="354" y="349"/>
                </a:cubicBezTo>
                <a:cubicBezTo>
                  <a:pt x="353" y="349"/>
                  <a:pt x="352" y="349"/>
                  <a:pt x="353" y="350"/>
                </a:cubicBezTo>
                <a:cubicBezTo>
                  <a:pt x="353" y="350"/>
                  <a:pt x="352" y="350"/>
                  <a:pt x="352" y="349"/>
                </a:cubicBezTo>
                <a:cubicBezTo>
                  <a:pt x="352" y="349"/>
                  <a:pt x="353" y="349"/>
                  <a:pt x="353" y="348"/>
                </a:cubicBezTo>
                <a:cubicBezTo>
                  <a:pt x="352" y="348"/>
                  <a:pt x="352" y="348"/>
                  <a:pt x="351" y="348"/>
                </a:cubicBezTo>
                <a:cubicBezTo>
                  <a:pt x="352" y="349"/>
                  <a:pt x="351" y="350"/>
                  <a:pt x="352" y="350"/>
                </a:cubicBezTo>
                <a:cubicBezTo>
                  <a:pt x="351" y="349"/>
                  <a:pt x="350" y="350"/>
                  <a:pt x="350" y="349"/>
                </a:cubicBezTo>
                <a:cubicBezTo>
                  <a:pt x="351" y="349"/>
                  <a:pt x="349" y="348"/>
                  <a:pt x="351" y="349"/>
                </a:cubicBezTo>
                <a:cubicBezTo>
                  <a:pt x="350" y="347"/>
                  <a:pt x="350" y="348"/>
                  <a:pt x="348" y="348"/>
                </a:cubicBezTo>
                <a:cubicBezTo>
                  <a:pt x="348" y="349"/>
                  <a:pt x="348" y="349"/>
                  <a:pt x="348" y="350"/>
                </a:cubicBezTo>
                <a:cubicBezTo>
                  <a:pt x="349" y="349"/>
                  <a:pt x="349" y="349"/>
                  <a:pt x="349" y="348"/>
                </a:cubicBezTo>
                <a:cubicBezTo>
                  <a:pt x="350" y="350"/>
                  <a:pt x="350" y="350"/>
                  <a:pt x="350" y="351"/>
                </a:cubicBezTo>
                <a:close/>
                <a:moveTo>
                  <a:pt x="363" y="349"/>
                </a:moveTo>
                <a:cubicBezTo>
                  <a:pt x="363" y="348"/>
                  <a:pt x="363" y="347"/>
                  <a:pt x="362" y="348"/>
                </a:cubicBezTo>
                <a:cubicBezTo>
                  <a:pt x="362" y="348"/>
                  <a:pt x="362" y="349"/>
                  <a:pt x="363" y="349"/>
                </a:cubicBezTo>
                <a:cubicBezTo>
                  <a:pt x="363" y="349"/>
                  <a:pt x="363" y="349"/>
                  <a:pt x="363" y="349"/>
                </a:cubicBezTo>
                <a:close/>
                <a:moveTo>
                  <a:pt x="360" y="349"/>
                </a:moveTo>
                <a:cubicBezTo>
                  <a:pt x="359" y="349"/>
                  <a:pt x="360" y="348"/>
                  <a:pt x="360" y="348"/>
                </a:cubicBezTo>
                <a:cubicBezTo>
                  <a:pt x="359" y="347"/>
                  <a:pt x="359" y="348"/>
                  <a:pt x="358" y="347"/>
                </a:cubicBezTo>
                <a:cubicBezTo>
                  <a:pt x="358" y="348"/>
                  <a:pt x="358" y="350"/>
                  <a:pt x="359" y="351"/>
                </a:cubicBezTo>
                <a:cubicBezTo>
                  <a:pt x="358" y="351"/>
                  <a:pt x="358" y="352"/>
                  <a:pt x="358" y="352"/>
                </a:cubicBezTo>
                <a:cubicBezTo>
                  <a:pt x="358" y="351"/>
                  <a:pt x="358" y="351"/>
                  <a:pt x="359" y="351"/>
                </a:cubicBezTo>
                <a:cubicBezTo>
                  <a:pt x="359" y="350"/>
                  <a:pt x="359" y="350"/>
                  <a:pt x="359" y="349"/>
                </a:cubicBezTo>
                <a:cubicBezTo>
                  <a:pt x="359" y="349"/>
                  <a:pt x="360" y="349"/>
                  <a:pt x="360" y="349"/>
                </a:cubicBezTo>
                <a:close/>
                <a:moveTo>
                  <a:pt x="308" y="351"/>
                </a:moveTo>
                <a:cubicBezTo>
                  <a:pt x="308" y="352"/>
                  <a:pt x="308" y="352"/>
                  <a:pt x="309" y="352"/>
                </a:cubicBezTo>
                <a:cubicBezTo>
                  <a:pt x="309" y="352"/>
                  <a:pt x="309" y="352"/>
                  <a:pt x="310" y="352"/>
                </a:cubicBezTo>
                <a:cubicBezTo>
                  <a:pt x="309" y="351"/>
                  <a:pt x="310" y="351"/>
                  <a:pt x="310" y="351"/>
                </a:cubicBezTo>
                <a:cubicBezTo>
                  <a:pt x="310" y="352"/>
                  <a:pt x="308" y="350"/>
                  <a:pt x="309" y="350"/>
                </a:cubicBezTo>
                <a:cubicBezTo>
                  <a:pt x="308" y="350"/>
                  <a:pt x="307" y="351"/>
                  <a:pt x="306" y="352"/>
                </a:cubicBezTo>
                <a:cubicBezTo>
                  <a:pt x="307" y="352"/>
                  <a:pt x="307" y="351"/>
                  <a:pt x="308" y="351"/>
                </a:cubicBezTo>
                <a:close/>
                <a:moveTo>
                  <a:pt x="309" y="351"/>
                </a:moveTo>
                <a:cubicBezTo>
                  <a:pt x="309" y="350"/>
                  <a:pt x="309" y="350"/>
                  <a:pt x="309" y="350"/>
                </a:cubicBezTo>
                <a:cubicBezTo>
                  <a:pt x="309" y="350"/>
                  <a:pt x="309" y="351"/>
                  <a:pt x="309" y="351"/>
                </a:cubicBezTo>
                <a:close/>
                <a:moveTo>
                  <a:pt x="309" y="350"/>
                </a:moveTo>
                <a:cubicBezTo>
                  <a:pt x="309" y="350"/>
                  <a:pt x="309" y="350"/>
                  <a:pt x="309" y="350"/>
                </a:cubicBezTo>
                <a:cubicBezTo>
                  <a:pt x="309" y="350"/>
                  <a:pt x="309" y="350"/>
                  <a:pt x="309" y="350"/>
                </a:cubicBezTo>
                <a:cubicBezTo>
                  <a:pt x="309" y="350"/>
                  <a:pt x="309" y="350"/>
                  <a:pt x="309" y="350"/>
                </a:cubicBezTo>
                <a:close/>
                <a:moveTo>
                  <a:pt x="338" y="350"/>
                </a:moveTo>
                <a:cubicBezTo>
                  <a:pt x="338" y="350"/>
                  <a:pt x="337" y="351"/>
                  <a:pt x="338" y="352"/>
                </a:cubicBezTo>
                <a:cubicBezTo>
                  <a:pt x="338" y="351"/>
                  <a:pt x="340" y="350"/>
                  <a:pt x="338" y="350"/>
                </a:cubicBezTo>
                <a:close/>
                <a:moveTo>
                  <a:pt x="345" y="352"/>
                </a:moveTo>
                <a:cubicBezTo>
                  <a:pt x="346" y="352"/>
                  <a:pt x="346" y="353"/>
                  <a:pt x="347" y="353"/>
                </a:cubicBezTo>
                <a:cubicBezTo>
                  <a:pt x="347" y="352"/>
                  <a:pt x="347" y="352"/>
                  <a:pt x="347" y="352"/>
                </a:cubicBezTo>
                <a:cubicBezTo>
                  <a:pt x="347" y="351"/>
                  <a:pt x="346" y="351"/>
                  <a:pt x="345" y="351"/>
                </a:cubicBezTo>
                <a:cubicBezTo>
                  <a:pt x="345" y="351"/>
                  <a:pt x="345" y="351"/>
                  <a:pt x="345" y="352"/>
                </a:cubicBezTo>
                <a:close/>
                <a:moveTo>
                  <a:pt x="371" y="353"/>
                </a:moveTo>
                <a:cubicBezTo>
                  <a:pt x="371" y="353"/>
                  <a:pt x="370" y="353"/>
                  <a:pt x="370" y="353"/>
                </a:cubicBezTo>
                <a:cubicBezTo>
                  <a:pt x="371" y="353"/>
                  <a:pt x="372" y="353"/>
                  <a:pt x="372" y="352"/>
                </a:cubicBezTo>
                <a:cubicBezTo>
                  <a:pt x="371" y="351"/>
                  <a:pt x="371" y="351"/>
                  <a:pt x="371" y="351"/>
                </a:cubicBezTo>
                <a:cubicBezTo>
                  <a:pt x="370" y="351"/>
                  <a:pt x="370" y="351"/>
                  <a:pt x="370" y="352"/>
                </a:cubicBezTo>
                <a:cubicBezTo>
                  <a:pt x="371" y="352"/>
                  <a:pt x="371" y="352"/>
                  <a:pt x="371" y="353"/>
                </a:cubicBezTo>
                <a:close/>
                <a:moveTo>
                  <a:pt x="341" y="354"/>
                </a:moveTo>
                <a:cubicBezTo>
                  <a:pt x="341" y="354"/>
                  <a:pt x="341" y="356"/>
                  <a:pt x="341" y="356"/>
                </a:cubicBezTo>
                <a:cubicBezTo>
                  <a:pt x="341" y="355"/>
                  <a:pt x="342" y="356"/>
                  <a:pt x="342" y="355"/>
                </a:cubicBezTo>
                <a:cubicBezTo>
                  <a:pt x="341" y="354"/>
                  <a:pt x="342" y="353"/>
                  <a:pt x="342" y="351"/>
                </a:cubicBezTo>
                <a:cubicBezTo>
                  <a:pt x="341" y="352"/>
                  <a:pt x="341" y="353"/>
                  <a:pt x="340" y="353"/>
                </a:cubicBezTo>
                <a:cubicBezTo>
                  <a:pt x="340" y="352"/>
                  <a:pt x="340" y="351"/>
                  <a:pt x="340" y="352"/>
                </a:cubicBezTo>
                <a:cubicBezTo>
                  <a:pt x="340" y="353"/>
                  <a:pt x="341" y="353"/>
                  <a:pt x="341" y="354"/>
                </a:cubicBezTo>
                <a:close/>
                <a:moveTo>
                  <a:pt x="344" y="352"/>
                </a:moveTo>
                <a:cubicBezTo>
                  <a:pt x="343" y="352"/>
                  <a:pt x="343" y="352"/>
                  <a:pt x="343" y="352"/>
                </a:cubicBezTo>
                <a:cubicBezTo>
                  <a:pt x="343" y="352"/>
                  <a:pt x="343" y="351"/>
                  <a:pt x="342" y="351"/>
                </a:cubicBezTo>
                <a:cubicBezTo>
                  <a:pt x="342" y="352"/>
                  <a:pt x="342" y="352"/>
                  <a:pt x="342" y="352"/>
                </a:cubicBezTo>
                <a:cubicBezTo>
                  <a:pt x="343" y="353"/>
                  <a:pt x="343" y="353"/>
                  <a:pt x="344" y="353"/>
                </a:cubicBezTo>
                <a:cubicBezTo>
                  <a:pt x="344" y="353"/>
                  <a:pt x="343" y="353"/>
                  <a:pt x="344" y="353"/>
                </a:cubicBezTo>
                <a:cubicBezTo>
                  <a:pt x="345" y="353"/>
                  <a:pt x="344" y="353"/>
                  <a:pt x="344" y="352"/>
                </a:cubicBezTo>
                <a:close/>
                <a:moveTo>
                  <a:pt x="377" y="352"/>
                </a:moveTo>
                <a:cubicBezTo>
                  <a:pt x="376" y="353"/>
                  <a:pt x="376" y="352"/>
                  <a:pt x="375" y="351"/>
                </a:cubicBezTo>
                <a:cubicBezTo>
                  <a:pt x="375" y="352"/>
                  <a:pt x="374" y="352"/>
                  <a:pt x="374" y="353"/>
                </a:cubicBezTo>
                <a:cubicBezTo>
                  <a:pt x="375" y="353"/>
                  <a:pt x="376" y="353"/>
                  <a:pt x="377" y="352"/>
                </a:cubicBezTo>
                <a:close/>
                <a:moveTo>
                  <a:pt x="330" y="352"/>
                </a:moveTo>
                <a:cubicBezTo>
                  <a:pt x="329" y="352"/>
                  <a:pt x="329" y="352"/>
                  <a:pt x="328" y="353"/>
                </a:cubicBezTo>
                <a:cubicBezTo>
                  <a:pt x="329" y="353"/>
                  <a:pt x="330" y="353"/>
                  <a:pt x="330" y="352"/>
                </a:cubicBezTo>
                <a:close/>
                <a:moveTo>
                  <a:pt x="351" y="353"/>
                </a:moveTo>
                <a:cubicBezTo>
                  <a:pt x="351" y="353"/>
                  <a:pt x="351" y="353"/>
                  <a:pt x="351" y="353"/>
                </a:cubicBezTo>
                <a:cubicBezTo>
                  <a:pt x="351" y="353"/>
                  <a:pt x="350" y="352"/>
                  <a:pt x="350" y="352"/>
                </a:cubicBezTo>
                <a:cubicBezTo>
                  <a:pt x="350" y="354"/>
                  <a:pt x="350" y="354"/>
                  <a:pt x="350" y="354"/>
                </a:cubicBezTo>
                <a:cubicBezTo>
                  <a:pt x="351" y="354"/>
                  <a:pt x="351" y="354"/>
                  <a:pt x="351" y="354"/>
                </a:cubicBezTo>
                <a:cubicBezTo>
                  <a:pt x="351" y="353"/>
                  <a:pt x="353" y="353"/>
                  <a:pt x="351" y="353"/>
                </a:cubicBezTo>
                <a:close/>
                <a:moveTo>
                  <a:pt x="359" y="354"/>
                </a:moveTo>
                <a:cubicBezTo>
                  <a:pt x="360" y="353"/>
                  <a:pt x="360" y="353"/>
                  <a:pt x="361" y="352"/>
                </a:cubicBezTo>
                <a:cubicBezTo>
                  <a:pt x="360" y="353"/>
                  <a:pt x="360" y="353"/>
                  <a:pt x="359" y="352"/>
                </a:cubicBezTo>
                <a:cubicBezTo>
                  <a:pt x="360" y="353"/>
                  <a:pt x="359" y="353"/>
                  <a:pt x="359" y="354"/>
                </a:cubicBezTo>
                <a:close/>
                <a:moveTo>
                  <a:pt x="363" y="354"/>
                </a:moveTo>
                <a:cubicBezTo>
                  <a:pt x="365" y="353"/>
                  <a:pt x="363" y="353"/>
                  <a:pt x="364" y="353"/>
                </a:cubicBezTo>
                <a:cubicBezTo>
                  <a:pt x="363" y="353"/>
                  <a:pt x="362" y="352"/>
                  <a:pt x="362" y="352"/>
                </a:cubicBezTo>
                <a:cubicBezTo>
                  <a:pt x="363" y="353"/>
                  <a:pt x="362" y="353"/>
                  <a:pt x="363" y="353"/>
                </a:cubicBezTo>
                <a:cubicBezTo>
                  <a:pt x="362" y="353"/>
                  <a:pt x="363" y="355"/>
                  <a:pt x="362" y="355"/>
                </a:cubicBezTo>
                <a:cubicBezTo>
                  <a:pt x="362" y="355"/>
                  <a:pt x="362" y="355"/>
                  <a:pt x="362" y="355"/>
                </a:cubicBezTo>
                <a:cubicBezTo>
                  <a:pt x="362" y="354"/>
                  <a:pt x="361" y="354"/>
                  <a:pt x="361" y="354"/>
                </a:cubicBezTo>
                <a:cubicBezTo>
                  <a:pt x="361" y="355"/>
                  <a:pt x="361" y="355"/>
                  <a:pt x="361" y="355"/>
                </a:cubicBezTo>
                <a:cubicBezTo>
                  <a:pt x="361" y="355"/>
                  <a:pt x="361" y="356"/>
                  <a:pt x="362" y="356"/>
                </a:cubicBezTo>
                <a:cubicBezTo>
                  <a:pt x="362" y="355"/>
                  <a:pt x="362" y="355"/>
                  <a:pt x="363" y="355"/>
                </a:cubicBezTo>
                <a:cubicBezTo>
                  <a:pt x="363" y="355"/>
                  <a:pt x="363" y="355"/>
                  <a:pt x="363" y="356"/>
                </a:cubicBezTo>
                <a:cubicBezTo>
                  <a:pt x="364" y="356"/>
                  <a:pt x="363" y="356"/>
                  <a:pt x="364" y="356"/>
                </a:cubicBezTo>
                <a:cubicBezTo>
                  <a:pt x="364" y="355"/>
                  <a:pt x="364" y="354"/>
                  <a:pt x="365" y="354"/>
                </a:cubicBezTo>
                <a:cubicBezTo>
                  <a:pt x="364" y="353"/>
                  <a:pt x="364" y="355"/>
                  <a:pt x="363" y="354"/>
                </a:cubicBezTo>
                <a:close/>
                <a:moveTo>
                  <a:pt x="322" y="352"/>
                </a:moveTo>
                <a:cubicBezTo>
                  <a:pt x="321" y="353"/>
                  <a:pt x="321" y="352"/>
                  <a:pt x="321" y="353"/>
                </a:cubicBezTo>
                <a:cubicBezTo>
                  <a:pt x="321" y="353"/>
                  <a:pt x="321" y="354"/>
                  <a:pt x="321" y="355"/>
                </a:cubicBezTo>
                <a:cubicBezTo>
                  <a:pt x="322" y="354"/>
                  <a:pt x="322" y="356"/>
                  <a:pt x="323" y="356"/>
                </a:cubicBezTo>
                <a:cubicBezTo>
                  <a:pt x="324" y="356"/>
                  <a:pt x="324" y="355"/>
                  <a:pt x="324" y="354"/>
                </a:cubicBezTo>
                <a:cubicBezTo>
                  <a:pt x="323" y="354"/>
                  <a:pt x="322" y="354"/>
                  <a:pt x="322" y="354"/>
                </a:cubicBezTo>
                <a:cubicBezTo>
                  <a:pt x="322" y="353"/>
                  <a:pt x="323" y="353"/>
                  <a:pt x="322" y="352"/>
                </a:cubicBezTo>
                <a:close/>
                <a:moveTo>
                  <a:pt x="346" y="355"/>
                </a:moveTo>
                <a:cubicBezTo>
                  <a:pt x="346" y="355"/>
                  <a:pt x="346" y="355"/>
                  <a:pt x="346" y="355"/>
                </a:cubicBezTo>
                <a:cubicBezTo>
                  <a:pt x="347" y="355"/>
                  <a:pt x="346" y="356"/>
                  <a:pt x="346" y="356"/>
                </a:cubicBezTo>
                <a:cubicBezTo>
                  <a:pt x="348" y="355"/>
                  <a:pt x="347" y="354"/>
                  <a:pt x="347" y="353"/>
                </a:cubicBezTo>
                <a:cubicBezTo>
                  <a:pt x="346" y="353"/>
                  <a:pt x="347" y="355"/>
                  <a:pt x="346" y="355"/>
                </a:cubicBezTo>
                <a:close/>
                <a:moveTo>
                  <a:pt x="348" y="354"/>
                </a:moveTo>
                <a:cubicBezTo>
                  <a:pt x="348" y="355"/>
                  <a:pt x="348" y="355"/>
                  <a:pt x="348" y="355"/>
                </a:cubicBezTo>
                <a:cubicBezTo>
                  <a:pt x="348" y="355"/>
                  <a:pt x="349" y="355"/>
                  <a:pt x="349" y="355"/>
                </a:cubicBezTo>
                <a:cubicBezTo>
                  <a:pt x="349" y="355"/>
                  <a:pt x="348" y="355"/>
                  <a:pt x="348" y="356"/>
                </a:cubicBezTo>
                <a:cubicBezTo>
                  <a:pt x="349" y="356"/>
                  <a:pt x="349" y="356"/>
                  <a:pt x="349" y="356"/>
                </a:cubicBezTo>
                <a:cubicBezTo>
                  <a:pt x="349" y="355"/>
                  <a:pt x="349" y="354"/>
                  <a:pt x="348" y="354"/>
                </a:cubicBezTo>
                <a:close/>
                <a:moveTo>
                  <a:pt x="350" y="355"/>
                </a:moveTo>
                <a:cubicBezTo>
                  <a:pt x="350" y="355"/>
                  <a:pt x="350" y="354"/>
                  <a:pt x="351" y="354"/>
                </a:cubicBezTo>
                <a:cubicBezTo>
                  <a:pt x="350" y="354"/>
                  <a:pt x="349" y="354"/>
                  <a:pt x="350" y="355"/>
                </a:cubicBezTo>
                <a:close/>
                <a:moveTo>
                  <a:pt x="352" y="354"/>
                </a:moveTo>
                <a:cubicBezTo>
                  <a:pt x="351" y="355"/>
                  <a:pt x="352" y="356"/>
                  <a:pt x="352" y="356"/>
                </a:cubicBezTo>
                <a:cubicBezTo>
                  <a:pt x="352" y="355"/>
                  <a:pt x="353" y="355"/>
                  <a:pt x="353" y="354"/>
                </a:cubicBezTo>
                <a:cubicBezTo>
                  <a:pt x="352" y="355"/>
                  <a:pt x="352" y="354"/>
                  <a:pt x="352" y="354"/>
                </a:cubicBezTo>
                <a:close/>
                <a:moveTo>
                  <a:pt x="366" y="354"/>
                </a:moveTo>
                <a:cubicBezTo>
                  <a:pt x="365" y="355"/>
                  <a:pt x="367" y="355"/>
                  <a:pt x="367" y="355"/>
                </a:cubicBezTo>
                <a:cubicBezTo>
                  <a:pt x="367" y="355"/>
                  <a:pt x="366" y="354"/>
                  <a:pt x="366" y="354"/>
                </a:cubicBezTo>
                <a:close/>
                <a:moveTo>
                  <a:pt x="332" y="362"/>
                </a:moveTo>
                <a:cubicBezTo>
                  <a:pt x="333" y="362"/>
                  <a:pt x="333" y="360"/>
                  <a:pt x="334" y="360"/>
                </a:cubicBezTo>
                <a:cubicBezTo>
                  <a:pt x="333" y="359"/>
                  <a:pt x="335" y="358"/>
                  <a:pt x="335" y="357"/>
                </a:cubicBezTo>
                <a:cubicBezTo>
                  <a:pt x="334" y="357"/>
                  <a:pt x="333" y="358"/>
                  <a:pt x="333" y="357"/>
                </a:cubicBezTo>
                <a:cubicBezTo>
                  <a:pt x="334" y="357"/>
                  <a:pt x="334" y="357"/>
                  <a:pt x="334" y="356"/>
                </a:cubicBezTo>
                <a:cubicBezTo>
                  <a:pt x="333" y="357"/>
                  <a:pt x="333" y="356"/>
                  <a:pt x="333" y="356"/>
                </a:cubicBezTo>
                <a:cubicBezTo>
                  <a:pt x="334" y="357"/>
                  <a:pt x="334" y="355"/>
                  <a:pt x="334" y="354"/>
                </a:cubicBezTo>
                <a:cubicBezTo>
                  <a:pt x="333" y="355"/>
                  <a:pt x="333" y="355"/>
                  <a:pt x="332" y="356"/>
                </a:cubicBezTo>
                <a:cubicBezTo>
                  <a:pt x="332" y="355"/>
                  <a:pt x="331" y="355"/>
                  <a:pt x="331" y="355"/>
                </a:cubicBezTo>
                <a:cubicBezTo>
                  <a:pt x="331" y="356"/>
                  <a:pt x="330" y="356"/>
                  <a:pt x="329" y="356"/>
                </a:cubicBezTo>
                <a:cubicBezTo>
                  <a:pt x="329" y="356"/>
                  <a:pt x="330" y="355"/>
                  <a:pt x="329" y="355"/>
                </a:cubicBezTo>
                <a:cubicBezTo>
                  <a:pt x="329" y="355"/>
                  <a:pt x="329" y="356"/>
                  <a:pt x="328" y="357"/>
                </a:cubicBezTo>
                <a:cubicBezTo>
                  <a:pt x="328" y="357"/>
                  <a:pt x="328" y="356"/>
                  <a:pt x="328" y="356"/>
                </a:cubicBezTo>
                <a:cubicBezTo>
                  <a:pt x="328" y="356"/>
                  <a:pt x="327" y="356"/>
                  <a:pt x="327" y="356"/>
                </a:cubicBezTo>
                <a:cubicBezTo>
                  <a:pt x="327" y="358"/>
                  <a:pt x="325" y="356"/>
                  <a:pt x="325" y="357"/>
                </a:cubicBezTo>
                <a:cubicBezTo>
                  <a:pt x="325" y="357"/>
                  <a:pt x="325" y="357"/>
                  <a:pt x="324" y="357"/>
                </a:cubicBezTo>
                <a:cubicBezTo>
                  <a:pt x="324" y="357"/>
                  <a:pt x="324" y="357"/>
                  <a:pt x="324" y="357"/>
                </a:cubicBezTo>
                <a:cubicBezTo>
                  <a:pt x="324" y="358"/>
                  <a:pt x="324" y="358"/>
                  <a:pt x="325" y="358"/>
                </a:cubicBezTo>
                <a:cubicBezTo>
                  <a:pt x="324" y="358"/>
                  <a:pt x="324" y="358"/>
                  <a:pt x="324" y="359"/>
                </a:cubicBezTo>
                <a:cubicBezTo>
                  <a:pt x="326" y="359"/>
                  <a:pt x="326" y="359"/>
                  <a:pt x="327" y="359"/>
                </a:cubicBezTo>
                <a:cubicBezTo>
                  <a:pt x="326" y="359"/>
                  <a:pt x="327" y="358"/>
                  <a:pt x="328" y="357"/>
                </a:cubicBezTo>
                <a:cubicBezTo>
                  <a:pt x="328" y="358"/>
                  <a:pt x="329" y="357"/>
                  <a:pt x="329" y="358"/>
                </a:cubicBezTo>
                <a:cubicBezTo>
                  <a:pt x="329" y="359"/>
                  <a:pt x="328" y="359"/>
                  <a:pt x="328" y="361"/>
                </a:cubicBezTo>
                <a:cubicBezTo>
                  <a:pt x="328" y="360"/>
                  <a:pt x="328" y="361"/>
                  <a:pt x="329" y="361"/>
                </a:cubicBezTo>
                <a:cubicBezTo>
                  <a:pt x="329" y="360"/>
                  <a:pt x="329" y="360"/>
                  <a:pt x="330" y="360"/>
                </a:cubicBezTo>
                <a:cubicBezTo>
                  <a:pt x="331" y="362"/>
                  <a:pt x="331" y="362"/>
                  <a:pt x="331" y="364"/>
                </a:cubicBezTo>
                <a:cubicBezTo>
                  <a:pt x="332" y="364"/>
                  <a:pt x="332" y="364"/>
                  <a:pt x="332" y="363"/>
                </a:cubicBezTo>
                <a:cubicBezTo>
                  <a:pt x="333" y="362"/>
                  <a:pt x="332" y="362"/>
                  <a:pt x="332" y="362"/>
                </a:cubicBezTo>
                <a:close/>
                <a:moveTo>
                  <a:pt x="318" y="357"/>
                </a:moveTo>
                <a:cubicBezTo>
                  <a:pt x="317" y="357"/>
                  <a:pt x="318" y="358"/>
                  <a:pt x="318" y="358"/>
                </a:cubicBezTo>
                <a:cubicBezTo>
                  <a:pt x="318" y="358"/>
                  <a:pt x="318" y="358"/>
                  <a:pt x="318" y="358"/>
                </a:cubicBezTo>
                <a:cubicBezTo>
                  <a:pt x="318" y="358"/>
                  <a:pt x="319" y="358"/>
                  <a:pt x="319" y="358"/>
                </a:cubicBezTo>
                <a:cubicBezTo>
                  <a:pt x="318" y="358"/>
                  <a:pt x="319" y="357"/>
                  <a:pt x="318" y="357"/>
                </a:cubicBezTo>
                <a:close/>
                <a:moveTo>
                  <a:pt x="321" y="357"/>
                </a:moveTo>
                <a:cubicBezTo>
                  <a:pt x="321" y="357"/>
                  <a:pt x="322" y="357"/>
                  <a:pt x="322" y="357"/>
                </a:cubicBezTo>
                <a:cubicBezTo>
                  <a:pt x="321" y="357"/>
                  <a:pt x="322" y="356"/>
                  <a:pt x="321" y="355"/>
                </a:cubicBezTo>
                <a:cubicBezTo>
                  <a:pt x="320" y="356"/>
                  <a:pt x="320" y="357"/>
                  <a:pt x="320" y="359"/>
                </a:cubicBezTo>
                <a:cubicBezTo>
                  <a:pt x="321" y="358"/>
                  <a:pt x="321" y="358"/>
                  <a:pt x="321" y="357"/>
                </a:cubicBezTo>
                <a:close/>
                <a:moveTo>
                  <a:pt x="381" y="356"/>
                </a:moveTo>
                <a:cubicBezTo>
                  <a:pt x="381" y="356"/>
                  <a:pt x="381" y="355"/>
                  <a:pt x="381" y="355"/>
                </a:cubicBezTo>
                <a:cubicBezTo>
                  <a:pt x="381" y="356"/>
                  <a:pt x="380" y="355"/>
                  <a:pt x="380" y="356"/>
                </a:cubicBezTo>
                <a:cubicBezTo>
                  <a:pt x="380" y="357"/>
                  <a:pt x="381" y="357"/>
                  <a:pt x="381" y="357"/>
                </a:cubicBezTo>
                <a:cubicBezTo>
                  <a:pt x="382" y="357"/>
                  <a:pt x="381" y="357"/>
                  <a:pt x="381" y="356"/>
                </a:cubicBezTo>
                <a:cubicBezTo>
                  <a:pt x="381" y="356"/>
                  <a:pt x="382" y="358"/>
                  <a:pt x="382" y="356"/>
                </a:cubicBezTo>
                <a:cubicBezTo>
                  <a:pt x="382" y="356"/>
                  <a:pt x="381" y="356"/>
                  <a:pt x="381" y="356"/>
                </a:cubicBezTo>
                <a:close/>
                <a:moveTo>
                  <a:pt x="351" y="357"/>
                </a:moveTo>
                <a:cubicBezTo>
                  <a:pt x="353" y="357"/>
                  <a:pt x="352" y="359"/>
                  <a:pt x="353" y="359"/>
                </a:cubicBezTo>
                <a:cubicBezTo>
                  <a:pt x="353" y="358"/>
                  <a:pt x="353" y="358"/>
                  <a:pt x="353" y="358"/>
                </a:cubicBezTo>
                <a:cubicBezTo>
                  <a:pt x="353" y="358"/>
                  <a:pt x="354" y="358"/>
                  <a:pt x="353" y="357"/>
                </a:cubicBezTo>
                <a:cubicBezTo>
                  <a:pt x="352" y="358"/>
                  <a:pt x="352" y="356"/>
                  <a:pt x="351" y="357"/>
                </a:cubicBezTo>
                <a:close/>
                <a:moveTo>
                  <a:pt x="365" y="357"/>
                </a:moveTo>
                <a:cubicBezTo>
                  <a:pt x="365" y="357"/>
                  <a:pt x="365" y="357"/>
                  <a:pt x="365" y="357"/>
                </a:cubicBezTo>
                <a:cubicBezTo>
                  <a:pt x="365" y="357"/>
                  <a:pt x="365" y="357"/>
                  <a:pt x="364" y="357"/>
                </a:cubicBezTo>
                <a:cubicBezTo>
                  <a:pt x="365" y="358"/>
                  <a:pt x="366" y="359"/>
                  <a:pt x="365" y="357"/>
                </a:cubicBezTo>
                <a:cubicBezTo>
                  <a:pt x="365" y="357"/>
                  <a:pt x="366" y="357"/>
                  <a:pt x="365" y="357"/>
                </a:cubicBezTo>
                <a:close/>
                <a:moveTo>
                  <a:pt x="322" y="363"/>
                </a:moveTo>
                <a:cubicBezTo>
                  <a:pt x="322" y="362"/>
                  <a:pt x="322" y="362"/>
                  <a:pt x="322" y="362"/>
                </a:cubicBezTo>
                <a:cubicBezTo>
                  <a:pt x="322" y="363"/>
                  <a:pt x="323" y="362"/>
                  <a:pt x="322" y="362"/>
                </a:cubicBezTo>
                <a:cubicBezTo>
                  <a:pt x="322" y="362"/>
                  <a:pt x="322" y="362"/>
                  <a:pt x="322" y="362"/>
                </a:cubicBezTo>
                <a:cubicBezTo>
                  <a:pt x="321" y="362"/>
                  <a:pt x="322" y="364"/>
                  <a:pt x="322" y="363"/>
                </a:cubicBezTo>
                <a:close/>
                <a:moveTo>
                  <a:pt x="324" y="361"/>
                </a:moveTo>
                <a:cubicBezTo>
                  <a:pt x="323" y="362"/>
                  <a:pt x="324" y="362"/>
                  <a:pt x="324" y="362"/>
                </a:cubicBezTo>
                <a:cubicBezTo>
                  <a:pt x="324" y="363"/>
                  <a:pt x="323" y="362"/>
                  <a:pt x="323" y="363"/>
                </a:cubicBezTo>
                <a:cubicBezTo>
                  <a:pt x="324" y="363"/>
                  <a:pt x="325" y="362"/>
                  <a:pt x="325" y="361"/>
                </a:cubicBezTo>
                <a:cubicBezTo>
                  <a:pt x="325" y="361"/>
                  <a:pt x="324" y="362"/>
                  <a:pt x="324" y="361"/>
                </a:cubicBezTo>
                <a:cubicBezTo>
                  <a:pt x="324" y="361"/>
                  <a:pt x="324" y="361"/>
                  <a:pt x="325" y="360"/>
                </a:cubicBezTo>
                <a:cubicBezTo>
                  <a:pt x="324" y="359"/>
                  <a:pt x="323" y="361"/>
                  <a:pt x="322" y="361"/>
                </a:cubicBezTo>
                <a:cubicBezTo>
                  <a:pt x="322" y="360"/>
                  <a:pt x="321" y="362"/>
                  <a:pt x="321" y="361"/>
                </a:cubicBezTo>
                <a:cubicBezTo>
                  <a:pt x="321" y="363"/>
                  <a:pt x="322" y="361"/>
                  <a:pt x="324" y="361"/>
                </a:cubicBezTo>
                <a:close/>
                <a:moveTo>
                  <a:pt x="312" y="362"/>
                </a:moveTo>
                <a:cubicBezTo>
                  <a:pt x="312" y="361"/>
                  <a:pt x="312" y="361"/>
                  <a:pt x="312" y="361"/>
                </a:cubicBezTo>
                <a:cubicBezTo>
                  <a:pt x="313" y="361"/>
                  <a:pt x="312" y="360"/>
                  <a:pt x="311" y="359"/>
                </a:cubicBezTo>
                <a:cubicBezTo>
                  <a:pt x="311" y="360"/>
                  <a:pt x="311" y="360"/>
                  <a:pt x="310" y="361"/>
                </a:cubicBezTo>
                <a:cubicBezTo>
                  <a:pt x="312" y="361"/>
                  <a:pt x="313" y="362"/>
                  <a:pt x="313" y="363"/>
                </a:cubicBezTo>
                <a:cubicBezTo>
                  <a:pt x="314" y="363"/>
                  <a:pt x="314" y="362"/>
                  <a:pt x="314" y="361"/>
                </a:cubicBezTo>
                <a:cubicBezTo>
                  <a:pt x="314" y="362"/>
                  <a:pt x="313" y="362"/>
                  <a:pt x="313" y="361"/>
                </a:cubicBezTo>
                <a:cubicBezTo>
                  <a:pt x="312" y="361"/>
                  <a:pt x="313" y="362"/>
                  <a:pt x="312" y="362"/>
                </a:cubicBezTo>
                <a:close/>
                <a:moveTo>
                  <a:pt x="360" y="360"/>
                </a:moveTo>
                <a:cubicBezTo>
                  <a:pt x="360" y="361"/>
                  <a:pt x="361" y="361"/>
                  <a:pt x="361" y="361"/>
                </a:cubicBezTo>
                <a:cubicBezTo>
                  <a:pt x="360" y="361"/>
                  <a:pt x="360" y="360"/>
                  <a:pt x="360" y="360"/>
                </a:cubicBezTo>
                <a:cubicBezTo>
                  <a:pt x="360" y="361"/>
                  <a:pt x="360" y="361"/>
                  <a:pt x="359" y="362"/>
                </a:cubicBezTo>
                <a:cubicBezTo>
                  <a:pt x="360" y="362"/>
                  <a:pt x="360" y="362"/>
                  <a:pt x="361" y="362"/>
                </a:cubicBezTo>
                <a:cubicBezTo>
                  <a:pt x="361" y="361"/>
                  <a:pt x="361" y="361"/>
                  <a:pt x="361" y="360"/>
                </a:cubicBezTo>
                <a:cubicBezTo>
                  <a:pt x="361" y="360"/>
                  <a:pt x="361" y="360"/>
                  <a:pt x="360" y="360"/>
                </a:cubicBezTo>
                <a:close/>
                <a:moveTo>
                  <a:pt x="279" y="361"/>
                </a:moveTo>
                <a:cubicBezTo>
                  <a:pt x="278" y="360"/>
                  <a:pt x="278" y="361"/>
                  <a:pt x="277" y="362"/>
                </a:cubicBezTo>
                <a:cubicBezTo>
                  <a:pt x="278" y="362"/>
                  <a:pt x="278" y="362"/>
                  <a:pt x="278" y="361"/>
                </a:cubicBezTo>
                <a:cubicBezTo>
                  <a:pt x="278" y="362"/>
                  <a:pt x="278" y="361"/>
                  <a:pt x="279" y="361"/>
                </a:cubicBezTo>
                <a:close/>
                <a:moveTo>
                  <a:pt x="313" y="368"/>
                </a:moveTo>
                <a:cubicBezTo>
                  <a:pt x="312" y="367"/>
                  <a:pt x="313" y="367"/>
                  <a:pt x="313" y="367"/>
                </a:cubicBezTo>
                <a:cubicBezTo>
                  <a:pt x="311" y="365"/>
                  <a:pt x="312" y="363"/>
                  <a:pt x="311" y="362"/>
                </a:cubicBezTo>
                <a:cubicBezTo>
                  <a:pt x="311" y="362"/>
                  <a:pt x="311" y="362"/>
                  <a:pt x="311" y="361"/>
                </a:cubicBezTo>
                <a:cubicBezTo>
                  <a:pt x="309" y="361"/>
                  <a:pt x="311" y="364"/>
                  <a:pt x="310" y="364"/>
                </a:cubicBezTo>
                <a:cubicBezTo>
                  <a:pt x="312" y="365"/>
                  <a:pt x="312" y="366"/>
                  <a:pt x="312" y="368"/>
                </a:cubicBezTo>
                <a:cubicBezTo>
                  <a:pt x="312" y="368"/>
                  <a:pt x="312" y="368"/>
                  <a:pt x="313" y="368"/>
                </a:cubicBezTo>
                <a:close/>
                <a:moveTo>
                  <a:pt x="391" y="365"/>
                </a:moveTo>
                <a:cubicBezTo>
                  <a:pt x="391" y="364"/>
                  <a:pt x="391" y="363"/>
                  <a:pt x="391" y="363"/>
                </a:cubicBezTo>
                <a:cubicBezTo>
                  <a:pt x="391" y="363"/>
                  <a:pt x="391" y="363"/>
                  <a:pt x="390" y="363"/>
                </a:cubicBezTo>
                <a:cubicBezTo>
                  <a:pt x="390" y="364"/>
                  <a:pt x="391" y="365"/>
                  <a:pt x="391" y="365"/>
                </a:cubicBezTo>
                <a:close/>
                <a:moveTo>
                  <a:pt x="390" y="363"/>
                </a:moveTo>
                <a:cubicBezTo>
                  <a:pt x="390" y="363"/>
                  <a:pt x="390" y="363"/>
                  <a:pt x="390" y="363"/>
                </a:cubicBezTo>
                <a:cubicBezTo>
                  <a:pt x="390" y="363"/>
                  <a:pt x="390" y="363"/>
                  <a:pt x="390" y="363"/>
                </a:cubicBezTo>
                <a:close/>
                <a:moveTo>
                  <a:pt x="319" y="365"/>
                </a:moveTo>
                <a:cubicBezTo>
                  <a:pt x="319" y="365"/>
                  <a:pt x="319" y="366"/>
                  <a:pt x="319" y="366"/>
                </a:cubicBezTo>
                <a:cubicBezTo>
                  <a:pt x="320" y="366"/>
                  <a:pt x="319" y="368"/>
                  <a:pt x="320" y="368"/>
                </a:cubicBezTo>
                <a:cubicBezTo>
                  <a:pt x="319" y="367"/>
                  <a:pt x="321" y="365"/>
                  <a:pt x="320" y="364"/>
                </a:cubicBezTo>
                <a:cubicBezTo>
                  <a:pt x="320" y="364"/>
                  <a:pt x="320" y="364"/>
                  <a:pt x="320" y="364"/>
                </a:cubicBezTo>
                <a:cubicBezTo>
                  <a:pt x="319" y="363"/>
                  <a:pt x="320" y="367"/>
                  <a:pt x="319" y="365"/>
                </a:cubicBezTo>
                <a:close/>
                <a:moveTo>
                  <a:pt x="389" y="365"/>
                </a:moveTo>
                <a:cubicBezTo>
                  <a:pt x="388" y="365"/>
                  <a:pt x="387" y="366"/>
                  <a:pt x="387" y="365"/>
                </a:cubicBezTo>
                <a:cubicBezTo>
                  <a:pt x="387" y="365"/>
                  <a:pt x="388" y="364"/>
                  <a:pt x="388" y="364"/>
                </a:cubicBezTo>
                <a:cubicBezTo>
                  <a:pt x="388" y="363"/>
                  <a:pt x="386" y="364"/>
                  <a:pt x="387" y="364"/>
                </a:cubicBezTo>
                <a:cubicBezTo>
                  <a:pt x="388" y="363"/>
                  <a:pt x="386" y="367"/>
                  <a:pt x="388" y="367"/>
                </a:cubicBezTo>
                <a:cubicBezTo>
                  <a:pt x="388" y="366"/>
                  <a:pt x="388" y="366"/>
                  <a:pt x="388" y="366"/>
                </a:cubicBezTo>
                <a:cubicBezTo>
                  <a:pt x="389" y="366"/>
                  <a:pt x="389" y="365"/>
                  <a:pt x="389" y="365"/>
                </a:cubicBezTo>
                <a:close/>
                <a:moveTo>
                  <a:pt x="402" y="365"/>
                </a:moveTo>
                <a:cubicBezTo>
                  <a:pt x="402" y="365"/>
                  <a:pt x="402" y="364"/>
                  <a:pt x="402" y="364"/>
                </a:cubicBezTo>
                <a:cubicBezTo>
                  <a:pt x="401" y="365"/>
                  <a:pt x="404" y="366"/>
                  <a:pt x="403" y="365"/>
                </a:cubicBezTo>
                <a:cubicBezTo>
                  <a:pt x="403" y="365"/>
                  <a:pt x="402" y="365"/>
                  <a:pt x="402" y="365"/>
                </a:cubicBezTo>
                <a:close/>
                <a:moveTo>
                  <a:pt x="308" y="368"/>
                </a:moveTo>
                <a:cubicBezTo>
                  <a:pt x="309" y="368"/>
                  <a:pt x="308" y="368"/>
                  <a:pt x="309" y="368"/>
                </a:cubicBezTo>
                <a:cubicBezTo>
                  <a:pt x="309" y="368"/>
                  <a:pt x="309" y="369"/>
                  <a:pt x="310" y="368"/>
                </a:cubicBezTo>
                <a:cubicBezTo>
                  <a:pt x="310" y="368"/>
                  <a:pt x="310" y="369"/>
                  <a:pt x="310" y="369"/>
                </a:cubicBezTo>
                <a:cubicBezTo>
                  <a:pt x="310" y="368"/>
                  <a:pt x="310" y="368"/>
                  <a:pt x="311" y="368"/>
                </a:cubicBezTo>
                <a:cubicBezTo>
                  <a:pt x="311" y="369"/>
                  <a:pt x="310" y="367"/>
                  <a:pt x="310" y="366"/>
                </a:cubicBezTo>
                <a:cubicBezTo>
                  <a:pt x="310" y="367"/>
                  <a:pt x="310" y="367"/>
                  <a:pt x="310" y="367"/>
                </a:cubicBezTo>
                <a:cubicBezTo>
                  <a:pt x="309" y="367"/>
                  <a:pt x="310" y="367"/>
                  <a:pt x="310" y="366"/>
                </a:cubicBezTo>
                <a:cubicBezTo>
                  <a:pt x="309" y="367"/>
                  <a:pt x="309" y="366"/>
                  <a:pt x="309" y="365"/>
                </a:cubicBezTo>
                <a:cubicBezTo>
                  <a:pt x="309" y="366"/>
                  <a:pt x="309" y="366"/>
                  <a:pt x="310" y="366"/>
                </a:cubicBezTo>
                <a:cubicBezTo>
                  <a:pt x="310" y="365"/>
                  <a:pt x="309" y="365"/>
                  <a:pt x="309" y="365"/>
                </a:cubicBezTo>
                <a:cubicBezTo>
                  <a:pt x="308" y="366"/>
                  <a:pt x="310" y="367"/>
                  <a:pt x="308" y="368"/>
                </a:cubicBezTo>
                <a:close/>
                <a:moveTo>
                  <a:pt x="366" y="365"/>
                </a:moveTo>
                <a:cubicBezTo>
                  <a:pt x="366" y="366"/>
                  <a:pt x="366" y="366"/>
                  <a:pt x="366" y="366"/>
                </a:cubicBezTo>
                <a:cubicBezTo>
                  <a:pt x="366" y="366"/>
                  <a:pt x="365" y="366"/>
                  <a:pt x="366" y="366"/>
                </a:cubicBezTo>
                <a:cubicBezTo>
                  <a:pt x="368" y="367"/>
                  <a:pt x="366" y="365"/>
                  <a:pt x="366" y="365"/>
                </a:cubicBezTo>
                <a:close/>
                <a:moveTo>
                  <a:pt x="327" y="366"/>
                </a:moveTo>
                <a:cubicBezTo>
                  <a:pt x="326" y="367"/>
                  <a:pt x="327" y="367"/>
                  <a:pt x="326" y="367"/>
                </a:cubicBezTo>
                <a:cubicBezTo>
                  <a:pt x="326" y="368"/>
                  <a:pt x="326" y="368"/>
                  <a:pt x="326" y="368"/>
                </a:cubicBezTo>
                <a:cubicBezTo>
                  <a:pt x="326" y="368"/>
                  <a:pt x="326" y="368"/>
                  <a:pt x="327" y="368"/>
                </a:cubicBezTo>
                <a:cubicBezTo>
                  <a:pt x="326" y="367"/>
                  <a:pt x="327" y="366"/>
                  <a:pt x="327" y="366"/>
                </a:cubicBezTo>
                <a:close/>
                <a:moveTo>
                  <a:pt x="328" y="365"/>
                </a:moveTo>
                <a:cubicBezTo>
                  <a:pt x="328" y="366"/>
                  <a:pt x="328" y="367"/>
                  <a:pt x="328" y="367"/>
                </a:cubicBezTo>
                <a:cubicBezTo>
                  <a:pt x="328" y="366"/>
                  <a:pt x="329" y="367"/>
                  <a:pt x="330" y="367"/>
                </a:cubicBezTo>
                <a:cubicBezTo>
                  <a:pt x="330" y="366"/>
                  <a:pt x="329" y="366"/>
                  <a:pt x="328" y="365"/>
                </a:cubicBezTo>
                <a:close/>
                <a:moveTo>
                  <a:pt x="15" y="372"/>
                </a:moveTo>
                <a:cubicBezTo>
                  <a:pt x="13" y="370"/>
                  <a:pt x="17" y="369"/>
                  <a:pt x="16" y="368"/>
                </a:cubicBezTo>
                <a:cubicBezTo>
                  <a:pt x="15" y="369"/>
                  <a:pt x="15" y="368"/>
                  <a:pt x="14" y="369"/>
                </a:cubicBezTo>
                <a:cubicBezTo>
                  <a:pt x="13" y="369"/>
                  <a:pt x="14" y="368"/>
                  <a:pt x="14" y="367"/>
                </a:cubicBezTo>
                <a:cubicBezTo>
                  <a:pt x="15" y="367"/>
                  <a:pt x="15" y="369"/>
                  <a:pt x="16" y="368"/>
                </a:cubicBezTo>
                <a:cubicBezTo>
                  <a:pt x="15" y="367"/>
                  <a:pt x="14" y="366"/>
                  <a:pt x="13" y="366"/>
                </a:cubicBezTo>
                <a:cubicBezTo>
                  <a:pt x="12" y="368"/>
                  <a:pt x="10" y="368"/>
                  <a:pt x="12" y="370"/>
                </a:cubicBezTo>
                <a:cubicBezTo>
                  <a:pt x="11" y="370"/>
                  <a:pt x="11" y="370"/>
                  <a:pt x="11" y="370"/>
                </a:cubicBezTo>
                <a:cubicBezTo>
                  <a:pt x="11" y="371"/>
                  <a:pt x="13" y="373"/>
                  <a:pt x="14" y="373"/>
                </a:cubicBezTo>
                <a:cubicBezTo>
                  <a:pt x="13" y="372"/>
                  <a:pt x="14" y="372"/>
                  <a:pt x="15" y="372"/>
                </a:cubicBezTo>
                <a:close/>
                <a:moveTo>
                  <a:pt x="371" y="368"/>
                </a:moveTo>
                <a:cubicBezTo>
                  <a:pt x="370" y="368"/>
                  <a:pt x="371" y="368"/>
                  <a:pt x="370" y="368"/>
                </a:cubicBezTo>
                <a:cubicBezTo>
                  <a:pt x="370" y="369"/>
                  <a:pt x="372" y="369"/>
                  <a:pt x="372" y="368"/>
                </a:cubicBezTo>
                <a:cubicBezTo>
                  <a:pt x="371" y="367"/>
                  <a:pt x="371" y="368"/>
                  <a:pt x="371" y="368"/>
                </a:cubicBezTo>
                <a:close/>
                <a:moveTo>
                  <a:pt x="407" y="369"/>
                </a:moveTo>
                <a:cubicBezTo>
                  <a:pt x="407" y="369"/>
                  <a:pt x="407" y="369"/>
                  <a:pt x="407" y="369"/>
                </a:cubicBezTo>
                <a:cubicBezTo>
                  <a:pt x="407" y="369"/>
                  <a:pt x="407" y="368"/>
                  <a:pt x="406" y="368"/>
                </a:cubicBezTo>
                <a:cubicBezTo>
                  <a:pt x="406" y="369"/>
                  <a:pt x="405" y="369"/>
                  <a:pt x="405" y="369"/>
                </a:cubicBezTo>
                <a:cubicBezTo>
                  <a:pt x="406" y="370"/>
                  <a:pt x="406" y="370"/>
                  <a:pt x="407" y="369"/>
                </a:cubicBezTo>
                <a:close/>
                <a:moveTo>
                  <a:pt x="309" y="369"/>
                </a:moveTo>
                <a:cubicBezTo>
                  <a:pt x="309" y="369"/>
                  <a:pt x="309" y="369"/>
                  <a:pt x="309" y="369"/>
                </a:cubicBezTo>
                <a:cubicBezTo>
                  <a:pt x="309" y="369"/>
                  <a:pt x="309" y="369"/>
                  <a:pt x="309" y="369"/>
                </a:cubicBezTo>
                <a:cubicBezTo>
                  <a:pt x="309" y="369"/>
                  <a:pt x="308" y="369"/>
                  <a:pt x="308" y="370"/>
                </a:cubicBezTo>
                <a:cubicBezTo>
                  <a:pt x="309" y="370"/>
                  <a:pt x="310" y="370"/>
                  <a:pt x="309" y="369"/>
                </a:cubicBezTo>
                <a:close/>
                <a:moveTo>
                  <a:pt x="338" y="369"/>
                </a:moveTo>
                <a:cubicBezTo>
                  <a:pt x="337" y="370"/>
                  <a:pt x="338" y="368"/>
                  <a:pt x="337" y="369"/>
                </a:cubicBezTo>
                <a:cubicBezTo>
                  <a:pt x="337" y="369"/>
                  <a:pt x="337" y="369"/>
                  <a:pt x="337" y="369"/>
                </a:cubicBezTo>
                <a:cubicBezTo>
                  <a:pt x="337" y="369"/>
                  <a:pt x="337" y="370"/>
                  <a:pt x="337" y="370"/>
                </a:cubicBezTo>
                <a:cubicBezTo>
                  <a:pt x="337" y="369"/>
                  <a:pt x="339" y="370"/>
                  <a:pt x="338" y="369"/>
                </a:cubicBezTo>
                <a:close/>
                <a:moveTo>
                  <a:pt x="313" y="370"/>
                </a:moveTo>
                <a:cubicBezTo>
                  <a:pt x="313" y="371"/>
                  <a:pt x="314" y="371"/>
                  <a:pt x="314" y="372"/>
                </a:cubicBezTo>
                <a:cubicBezTo>
                  <a:pt x="314" y="372"/>
                  <a:pt x="314" y="372"/>
                  <a:pt x="314" y="372"/>
                </a:cubicBezTo>
                <a:cubicBezTo>
                  <a:pt x="314" y="371"/>
                  <a:pt x="314" y="371"/>
                  <a:pt x="313" y="371"/>
                </a:cubicBezTo>
                <a:cubicBezTo>
                  <a:pt x="313" y="372"/>
                  <a:pt x="313" y="372"/>
                  <a:pt x="313" y="372"/>
                </a:cubicBezTo>
                <a:cubicBezTo>
                  <a:pt x="314" y="372"/>
                  <a:pt x="314" y="372"/>
                  <a:pt x="314" y="372"/>
                </a:cubicBezTo>
                <a:cubicBezTo>
                  <a:pt x="315" y="371"/>
                  <a:pt x="313" y="371"/>
                  <a:pt x="314" y="370"/>
                </a:cubicBezTo>
                <a:cubicBezTo>
                  <a:pt x="313" y="370"/>
                  <a:pt x="313" y="370"/>
                  <a:pt x="313" y="370"/>
                </a:cubicBezTo>
                <a:close/>
                <a:moveTo>
                  <a:pt x="405" y="370"/>
                </a:moveTo>
                <a:cubicBezTo>
                  <a:pt x="406" y="370"/>
                  <a:pt x="406" y="370"/>
                  <a:pt x="406" y="370"/>
                </a:cubicBezTo>
                <a:cubicBezTo>
                  <a:pt x="405" y="370"/>
                  <a:pt x="405" y="371"/>
                  <a:pt x="405" y="371"/>
                </a:cubicBezTo>
                <a:cubicBezTo>
                  <a:pt x="406" y="371"/>
                  <a:pt x="407" y="371"/>
                  <a:pt x="405" y="370"/>
                </a:cubicBezTo>
                <a:close/>
                <a:moveTo>
                  <a:pt x="285" y="370"/>
                </a:moveTo>
                <a:cubicBezTo>
                  <a:pt x="284" y="370"/>
                  <a:pt x="284" y="371"/>
                  <a:pt x="284" y="372"/>
                </a:cubicBezTo>
                <a:cubicBezTo>
                  <a:pt x="284" y="372"/>
                  <a:pt x="285" y="371"/>
                  <a:pt x="285" y="372"/>
                </a:cubicBezTo>
                <a:cubicBezTo>
                  <a:pt x="285" y="372"/>
                  <a:pt x="285" y="372"/>
                  <a:pt x="285" y="372"/>
                </a:cubicBezTo>
                <a:cubicBezTo>
                  <a:pt x="286" y="370"/>
                  <a:pt x="284" y="371"/>
                  <a:pt x="285" y="370"/>
                </a:cubicBezTo>
                <a:close/>
                <a:moveTo>
                  <a:pt x="413" y="380"/>
                </a:moveTo>
                <a:cubicBezTo>
                  <a:pt x="411" y="379"/>
                  <a:pt x="412" y="381"/>
                  <a:pt x="410" y="380"/>
                </a:cubicBezTo>
                <a:cubicBezTo>
                  <a:pt x="410" y="378"/>
                  <a:pt x="411" y="380"/>
                  <a:pt x="413" y="379"/>
                </a:cubicBezTo>
                <a:cubicBezTo>
                  <a:pt x="412" y="378"/>
                  <a:pt x="412" y="377"/>
                  <a:pt x="412" y="377"/>
                </a:cubicBezTo>
                <a:cubicBezTo>
                  <a:pt x="412" y="377"/>
                  <a:pt x="412" y="377"/>
                  <a:pt x="411" y="377"/>
                </a:cubicBezTo>
                <a:cubicBezTo>
                  <a:pt x="411" y="377"/>
                  <a:pt x="411" y="377"/>
                  <a:pt x="410" y="377"/>
                </a:cubicBezTo>
                <a:cubicBezTo>
                  <a:pt x="410" y="377"/>
                  <a:pt x="410" y="379"/>
                  <a:pt x="409" y="379"/>
                </a:cubicBezTo>
                <a:cubicBezTo>
                  <a:pt x="410" y="378"/>
                  <a:pt x="409" y="377"/>
                  <a:pt x="408" y="377"/>
                </a:cubicBezTo>
                <a:cubicBezTo>
                  <a:pt x="408" y="376"/>
                  <a:pt x="409" y="376"/>
                  <a:pt x="409" y="375"/>
                </a:cubicBezTo>
                <a:cubicBezTo>
                  <a:pt x="409" y="373"/>
                  <a:pt x="409" y="372"/>
                  <a:pt x="407" y="370"/>
                </a:cubicBezTo>
                <a:cubicBezTo>
                  <a:pt x="407" y="371"/>
                  <a:pt x="407" y="372"/>
                  <a:pt x="406" y="373"/>
                </a:cubicBezTo>
                <a:cubicBezTo>
                  <a:pt x="406" y="373"/>
                  <a:pt x="406" y="372"/>
                  <a:pt x="406" y="372"/>
                </a:cubicBezTo>
                <a:cubicBezTo>
                  <a:pt x="406" y="372"/>
                  <a:pt x="406" y="372"/>
                  <a:pt x="405" y="372"/>
                </a:cubicBezTo>
                <a:cubicBezTo>
                  <a:pt x="405" y="373"/>
                  <a:pt x="404" y="371"/>
                  <a:pt x="403" y="371"/>
                </a:cubicBezTo>
                <a:cubicBezTo>
                  <a:pt x="404" y="372"/>
                  <a:pt x="404" y="373"/>
                  <a:pt x="403" y="374"/>
                </a:cubicBezTo>
                <a:cubicBezTo>
                  <a:pt x="403" y="373"/>
                  <a:pt x="404" y="373"/>
                  <a:pt x="403" y="373"/>
                </a:cubicBezTo>
                <a:cubicBezTo>
                  <a:pt x="403" y="373"/>
                  <a:pt x="402" y="373"/>
                  <a:pt x="402" y="374"/>
                </a:cubicBezTo>
                <a:cubicBezTo>
                  <a:pt x="403" y="374"/>
                  <a:pt x="403" y="374"/>
                  <a:pt x="404" y="374"/>
                </a:cubicBezTo>
                <a:cubicBezTo>
                  <a:pt x="404" y="373"/>
                  <a:pt x="404" y="373"/>
                  <a:pt x="405" y="372"/>
                </a:cubicBezTo>
                <a:cubicBezTo>
                  <a:pt x="405" y="373"/>
                  <a:pt x="405" y="373"/>
                  <a:pt x="406" y="374"/>
                </a:cubicBezTo>
                <a:cubicBezTo>
                  <a:pt x="405" y="374"/>
                  <a:pt x="405" y="374"/>
                  <a:pt x="405" y="374"/>
                </a:cubicBezTo>
                <a:cubicBezTo>
                  <a:pt x="405" y="374"/>
                  <a:pt x="405" y="374"/>
                  <a:pt x="404" y="374"/>
                </a:cubicBezTo>
                <a:cubicBezTo>
                  <a:pt x="404" y="375"/>
                  <a:pt x="403" y="375"/>
                  <a:pt x="403" y="376"/>
                </a:cubicBezTo>
                <a:cubicBezTo>
                  <a:pt x="403" y="376"/>
                  <a:pt x="404" y="376"/>
                  <a:pt x="404" y="376"/>
                </a:cubicBezTo>
                <a:cubicBezTo>
                  <a:pt x="404" y="376"/>
                  <a:pt x="404" y="376"/>
                  <a:pt x="405" y="376"/>
                </a:cubicBezTo>
                <a:cubicBezTo>
                  <a:pt x="404" y="377"/>
                  <a:pt x="405" y="377"/>
                  <a:pt x="405" y="377"/>
                </a:cubicBezTo>
                <a:cubicBezTo>
                  <a:pt x="406" y="377"/>
                  <a:pt x="405" y="376"/>
                  <a:pt x="406" y="377"/>
                </a:cubicBezTo>
                <a:cubicBezTo>
                  <a:pt x="406" y="377"/>
                  <a:pt x="406" y="377"/>
                  <a:pt x="406" y="378"/>
                </a:cubicBezTo>
                <a:cubicBezTo>
                  <a:pt x="407" y="378"/>
                  <a:pt x="407" y="380"/>
                  <a:pt x="409" y="379"/>
                </a:cubicBezTo>
                <a:cubicBezTo>
                  <a:pt x="410" y="380"/>
                  <a:pt x="410" y="382"/>
                  <a:pt x="410" y="381"/>
                </a:cubicBezTo>
                <a:cubicBezTo>
                  <a:pt x="411" y="382"/>
                  <a:pt x="410" y="382"/>
                  <a:pt x="410" y="383"/>
                </a:cubicBezTo>
                <a:cubicBezTo>
                  <a:pt x="411" y="383"/>
                  <a:pt x="411" y="383"/>
                  <a:pt x="411" y="383"/>
                </a:cubicBezTo>
                <a:cubicBezTo>
                  <a:pt x="411" y="382"/>
                  <a:pt x="411" y="381"/>
                  <a:pt x="411" y="380"/>
                </a:cubicBezTo>
                <a:cubicBezTo>
                  <a:pt x="412" y="381"/>
                  <a:pt x="413" y="381"/>
                  <a:pt x="413" y="382"/>
                </a:cubicBezTo>
                <a:cubicBezTo>
                  <a:pt x="413" y="381"/>
                  <a:pt x="414" y="382"/>
                  <a:pt x="414" y="381"/>
                </a:cubicBezTo>
                <a:cubicBezTo>
                  <a:pt x="413" y="381"/>
                  <a:pt x="412" y="381"/>
                  <a:pt x="413" y="380"/>
                </a:cubicBezTo>
                <a:close/>
                <a:moveTo>
                  <a:pt x="404" y="375"/>
                </a:moveTo>
                <a:cubicBezTo>
                  <a:pt x="404" y="375"/>
                  <a:pt x="404" y="375"/>
                  <a:pt x="405" y="375"/>
                </a:cubicBezTo>
                <a:cubicBezTo>
                  <a:pt x="405" y="375"/>
                  <a:pt x="405" y="376"/>
                  <a:pt x="405" y="376"/>
                </a:cubicBezTo>
                <a:cubicBezTo>
                  <a:pt x="405" y="376"/>
                  <a:pt x="404" y="375"/>
                  <a:pt x="404" y="375"/>
                </a:cubicBezTo>
                <a:close/>
                <a:moveTo>
                  <a:pt x="405" y="375"/>
                </a:moveTo>
                <a:cubicBezTo>
                  <a:pt x="405" y="375"/>
                  <a:pt x="406" y="374"/>
                  <a:pt x="406" y="374"/>
                </a:cubicBezTo>
                <a:cubicBezTo>
                  <a:pt x="407" y="374"/>
                  <a:pt x="406" y="375"/>
                  <a:pt x="405" y="375"/>
                </a:cubicBezTo>
                <a:close/>
                <a:moveTo>
                  <a:pt x="406" y="375"/>
                </a:moveTo>
                <a:cubicBezTo>
                  <a:pt x="406" y="376"/>
                  <a:pt x="407" y="376"/>
                  <a:pt x="407" y="377"/>
                </a:cubicBezTo>
                <a:cubicBezTo>
                  <a:pt x="406" y="377"/>
                  <a:pt x="406" y="376"/>
                  <a:pt x="406" y="375"/>
                </a:cubicBezTo>
                <a:close/>
                <a:moveTo>
                  <a:pt x="320" y="371"/>
                </a:moveTo>
                <a:cubicBezTo>
                  <a:pt x="320" y="372"/>
                  <a:pt x="319" y="373"/>
                  <a:pt x="320" y="373"/>
                </a:cubicBezTo>
                <a:cubicBezTo>
                  <a:pt x="319" y="372"/>
                  <a:pt x="321" y="371"/>
                  <a:pt x="320" y="371"/>
                </a:cubicBezTo>
                <a:close/>
                <a:moveTo>
                  <a:pt x="196" y="372"/>
                </a:moveTo>
                <a:cubicBezTo>
                  <a:pt x="196" y="374"/>
                  <a:pt x="195" y="376"/>
                  <a:pt x="195" y="377"/>
                </a:cubicBezTo>
                <a:cubicBezTo>
                  <a:pt x="196" y="375"/>
                  <a:pt x="197" y="374"/>
                  <a:pt x="198" y="372"/>
                </a:cubicBezTo>
                <a:cubicBezTo>
                  <a:pt x="197" y="371"/>
                  <a:pt x="196" y="372"/>
                  <a:pt x="196" y="372"/>
                </a:cubicBezTo>
                <a:close/>
                <a:moveTo>
                  <a:pt x="324" y="374"/>
                </a:moveTo>
                <a:cubicBezTo>
                  <a:pt x="324" y="373"/>
                  <a:pt x="323" y="374"/>
                  <a:pt x="323" y="373"/>
                </a:cubicBezTo>
                <a:cubicBezTo>
                  <a:pt x="324" y="373"/>
                  <a:pt x="323" y="372"/>
                  <a:pt x="323" y="371"/>
                </a:cubicBezTo>
                <a:cubicBezTo>
                  <a:pt x="323" y="372"/>
                  <a:pt x="323" y="373"/>
                  <a:pt x="322" y="373"/>
                </a:cubicBezTo>
                <a:cubicBezTo>
                  <a:pt x="322" y="373"/>
                  <a:pt x="323" y="372"/>
                  <a:pt x="322" y="372"/>
                </a:cubicBezTo>
                <a:cubicBezTo>
                  <a:pt x="322" y="373"/>
                  <a:pt x="321" y="374"/>
                  <a:pt x="322" y="374"/>
                </a:cubicBezTo>
                <a:cubicBezTo>
                  <a:pt x="321" y="374"/>
                  <a:pt x="321" y="374"/>
                  <a:pt x="321" y="375"/>
                </a:cubicBezTo>
                <a:cubicBezTo>
                  <a:pt x="322" y="374"/>
                  <a:pt x="324" y="374"/>
                  <a:pt x="324" y="374"/>
                </a:cubicBezTo>
                <a:close/>
                <a:moveTo>
                  <a:pt x="279" y="372"/>
                </a:moveTo>
                <a:cubicBezTo>
                  <a:pt x="279" y="373"/>
                  <a:pt x="278" y="372"/>
                  <a:pt x="278" y="372"/>
                </a:cubicBezTo>
                <a:cubicBezTo>
                  <a:pt x="278" y="372"/>
                  <a:pt x="279" y="373"/>
                  <a:pt x="279" y="373"/>
                </a:cubicBezTo>
                <a:cubicBezTo>
                  <a:pt x="279" y="373"/>
                  <a:pt x="278" y="373"/>
                  <a:pt x="278" y="373"/>
                </a:cubicBezTo>
                <a:cubicBezTo>
                  <a:pt x="279" y="374"/>
                  <a:pt x="279" y="372"/>
                  <a:pt x="279" y="372"/>
                </a:cubicBezTo>
                <a:close/>
                <a:moveTo>
                  <a:pt x="314" y="375"/>
                </a:moveTo>
                <a:cubicBezTo>
                  <a:pt x="314" y="376"/>
                  <a:pt x="313" y="376"/>
                  <a:pt x="313" y="376"/>
                </a:cubicBezTo>
                <a:cubicBezTo>
                  <a:pt x="315" y="375"/>
                  <a:pt x="314" y="374"/>
                  <a:pt x="313" y="372"/>
                </a:cubicBezTo>
                <a:cubicBezTo>
                  <a:pt x="312" y="373"/>
                  <a:pt x="313" y="374"/>
                  <a:pt x="313" y="374"/>
                </a:cubicBezTo>
                <a:cubicBezTo>
                  <a:pt x="313" y="375"/>
                  <a:pt x="313" y="374"/>
                  <a:pt x="312" y="374"/>
                </a:cubicBezTo>
                <a:cubicBezTo>
                  <a:pt x="314" y="375"/>
                  <a:pt x="313" y="375"/>
                  <a:pt x="314" y="375"/>
                </a:cubicBezTo>
                <a:close/>
                <a:moveTo>
                  <a:pt x="281" y="373"/>
                </a:moveTo>
                <a:cubicBezTo>
                  <a:pt x="281" y="374"/>
                  <a:pt x="279" y="373"/>
                  <a:pt x="279" y="375"/>
                </a:cubicBezTo>
                <a:cubicBezTo>
                  <a:pt x="279" y="374"/>
                  <a:pt x="280" y="374"/>
                  <a:pt x="281" y="374"/>
                </a:cubicBezTo>
                <a:cubicBezTo>
                  <a:pt x="280" y="375"/>
                  <a:pt x="280" y="375"/>
                  <a:pt x="279" y="375"/>
                </a:cubicBezTo>
                <a:cubicBezTo>
                  <a:pt x="280" y="377"/>
                  <a:pt x="281" y="374"/>
                  <a:pt x="281" y="375"/>
                </a:cubicBezTo>
                <a:cubicBezTo>
                  <a:pt x="281" y="375"/>
                  <a:pt x="281" y="376"/>
                  <a:pt x="281" y="376"/>
                </a:cubicBezTo>
                <a:cubicBezTo>
                  <a:pt x="281" y="375"/>
                  <a:pt x="282" y="375"/>
                  <a:pt x="282" y="375"/>
                </a:cubicBezTo>
                <a:cubicBezTo>
                  <a:pt x="281" y="374"/>
                  <a:pt x="282" y="373"/>
                  <a:pt x="281" y="373"/>
                </a:cubicBezTo>
                <a:close/>
                <a:moveTo>
                  <a:pt x="312" y="373"/>
                </a:moveTo>
                <a:cubicBezTo>
                  <a:pt x="310" y="374"/>
                  <a:pt x="311" y="373"/>
                  <a:pt x="310" y="373"/>
                </a:cubicBezTo>
                <a:cubicBezTo>
                  <a:pt x="310" y="375"/>
                  <a:pt x="310" y="377"/>
                  <a:pt x="309" y="378"/>
                </a:cubicBezTo>
                <a:cubicBezTo>
                  <a:pt x="309" y="378"/>
                  <a:pt x="310" y="378"/>
                  <a:pt x="311" y="378"/>
                </a:cubicBezTo>
                <a:cubicBezTo>
                  <a:pt x="312" y="376"/>
                  <a:pt x="312" y="375"/>
                  <a:pt x="312" y="373"/>
                </a:cubicBezTo>
                <a:close/>
                <a:moveTo>
                  <a:pt x="311" y="376"/>
                </a:moveTo>
                <a:cubicBezTo>
                  <a:pt x="310" y="376"/>
                  <a:pt x="311" y="375"/>
                  <a:pt x="310" y="375"/>
                </a:cubicBezTo>
                <a:cubicBezTo>
                  <a:pt x="310" y="375"/>
                  <a:pt x="310" y="375"/>
                  <a:pt x="311" y="375"/>
                </a:cubicBezTo>
                <a:lnTo>
                  <a:pt x="311" y="376"/>
                </a:lnTo>
                <a:close/>
                <a:moveTo>
                  <a:pt x="290" y="374"/>
                </a:moveTo>
                <a:cubicBezTo>
                  <a:pt x="290" y="374"/>
                  <a:pt x="289" y="373"/>
                  <a:pt x="289" y="374"/>
                </a:cubicBezTo>
                <a:cubicBezTo>
                  <a:pt x="290" y="375"/>
                  <a:pt x="289" y="377"/>
                  <a:pt x="290" y="377"/>
                </a:cubicBezTo>
                <a:cubicBezTo>
                  <a:pt x="289" y="376"/>
                  <a:pt x="290" y="377"/>
                  <a:pt x="291" y="376"/>
                </a:cubicBezTo>
                <a:cubicBezTo>
                  <a:pt x="289" y="376"/>
                  <a:pt x="291" y="374"/>
                  <a:pt x="290" y="374"/>
                </a:cubicBezTo>
                <a:close/>
                <a:moveTo>
                  <a:pt x="277" y="376"/>
                </a:moveTo>
                <a:cubicBezTo>
                  <a:pt x="278" y="376"/>
                  <a:pt x="277" y="377"/>
                  <a:pt x="278" y="377"/>
                </a:cubicBezTo>
                <a:cubicBezTo>
                  <a:pt x="278" y="377"/>
                  <a:pt x="278" y="378"/>
                  <a:pt x="278" y="377"/>
                </a:cubicBezTo>
                <a:cubicBezTo>
                  <a:pt x="278" y="377"/>
                  <a:pt x="278" y="375"/>
                  <a:pt x="277" y="376"/>
                </a:cubicBezTo>
                <a:close/>
                <a:moveTo>
                  <a:pt x="286" y="379"/>
                </a:moveTo>
                <a:cubicBezTo>
                  <a:pt x="286" y="379"/>
                  <a:pt x="287" y="378"/>
                  <a:pt x="287" y="377"/>
                </a:cubicBezTo>
                <a:cubicBezTo>
                  <a:pt x="286" y="378"/>
                  <a:pt x="286" y="379"/>
                  <a:pt x="286" y="379"/>
                </a:cubicBezTo>
                <a:close/>
                <a:moveTo>
                  <a:pt x="287" y="379"/>
                </a:moveTo>
                <a:cubicBezTo>
                  <a:pt x="287" y="380"/>
                  <a:pt x="287" y="380"/>
                  <a:pt x="288" y="381"/>
                </a:cubicBezTo>
                <a:cubicBezTo>
                  <a:pt x="286" y="381"/>
                  <a:pt x="288" y="382"/>
                  <a:pt x="288" y="383"/>
                </a:cubicBezTo>
                <a:cubicBezTo>
                  <a:pt x="288" y="382"/>
                  <a:pt x="288" y="381"/>
                  <a:pt x="288" y="380"/>
                </a:cubicBezTo>
                <a:cubicBezTo>
                  <a:pt x="288" y="380"/>
                  <a:pt x="288" y="380"/>
                  <a:pt x="288" y="380"/>
                </a:cubicBezTo>
                <a:cubicBezTo>
                  <a:pt x="288" y="380"/>
                  <a:pt x="289" y="380"/>
                  <a:pt x="289" y="379"/>
                </a:cubicBezTo>
                <a:cubicBezTo>
                  <a:pt x="288" y="380"/>
                  <a:pt x="288" y="378"/>
                  <a:pt x="287" y="379"/>
                </a:cubicBezTo>
                <a:close/>
                <a:moveTo>
                  <a:pt x="413" y="379"/>
                </a:moveTo>
                <a:cubicBezTo>
                  <a:pt x="414" y="379"/>
                  <a:pt x="413" y="380"/>
                  <a:pt x="415" y="380"/>
                </a:cubicBezTo>
                <a:cubicBezTo>
                  <a:pt x="414" y="379"/>
                  <a:pt x="413" y="378"/>
                  <a:pt x="413" y="379"/>
                </a:cubicBezTo>
                <a:close/>
                <a:moveTo>
                  <a:pt x="309" y="382"/>
                </a:moveTo>
                <a:cubicBezTo>
                  <a:pt x="310" y="383"/>
                  <a:pt x="309" y="382"/>
                  <a:pt x="310" y="382"/>
                </a:cubicBezTo>
                <a:cubicBezTo>
                  <a:pt x="310" y="381"/>
                  <a:pt x="310" y="380"/>
                  <a:pt x="310" y="380"/>
                </a:cubicBezTo>
                <a:cubicBezTo>
                  <a:pt x="309" y="380"/>
                  <a:pt x="308" y="380"/>
                  <a:pt x="308" y="379"/>
                </a:cubicBezTo>
                <a:cubicBezTo>
                  <a:pt x="307" y="381"/>
                  <a:pt x="310" y="381"/>
                  <a:pt x="309" y="382"/>
                </a:cubicBezTo>
                <a:close/>
                <a:moveTo>
                  <a:pt x="289" y="381"/>
                </a:moveTo>
                <a:cubicBezTo>
                  <a:pt x="290" y="381"/>
                  <a:pt x="290" y="380"/>
                  <a:pt x="289" y="380"/>
                </a:cubicBezTo>
                <a:cubicBezTo>
                  <a:pt x="289" y="381"/>
                  <a:pt x="289" y="381"/>
                  <a:pt x="289" y="381"/>
                </a:cubicBezTo>
                <a:cubicBezTo>
                  <a:pt x="289" y="382"/>
                  <a:pt x="290" y="381"/>
                  <a:pt x="289" y="382"/>
                </a:cubicBezTo>
                <a:cubicBezTo>
                  <a:pt x="290" y="382"/>
                  <a:pt x="290" y="382"/>
                  <a:pt x="290" y="382"/>
                </a:cubicBezTo>
                <a:cubicBezTo>
                  <a:pt x="290" y="382"/>
                  <a:pt x="290" y="381"/>
                  <a:pt x="290" y="381"/>
                </a:cubicBezTo>
                <a:cubicBezTo>
                  <a:pt x="290" y="381"/>
                  <a:pt x="290" y="381"/>
                  <a:pt x="289" y="381"/>
                </a:cubicBezTo>
                <a:close/>
                <a:moveTo>
                  <a:pt x="294" y="384"/>
                </a:moveTo>
                <a:cubicBezTo>
                  <a:pt x="295" y="384"/>
                  <a:pt x="296" y="384"/>
                  <a:pt x="296" y="385"/>
                </a:cubicBezTo>
                <a:cubicBezTo>
                  <a:pt x="296" y="385"/>
                  <a:pt x="294" y="385"/>
                  <a:pt x="295" y="385"/>
                </a:cubicBezTo>
                <a:cubicBezTo>
                  <a:pt x="296" y="385"/>
                  <a:pt x="296" y="385"/>
                  <a:pt x="296" y="385"/>
                </a:cubicBezTo>
                <a:cubicBezTo>
                  <a:pt x="296" y="385"/>
                  <a:pt x="296" y="384"/>
                  <a:pt x="296" y="384"/>
                </a:cubicBezTo>
                <a:cubicBezTo>
                  <a:pt x="297" y="385"/>
                  <a:pt x="296" y="385"/>
                  <a:pt x="297" y="385"/>
                </a:cubicBezTo>
                <a:cubicBezTo>
                  <a:pt x="297" y="386"/>
                  <a:pt x="297" y="386"/>
                  <a:pt x="297" y="386"/>
                </a:cubicBezTo>
                <a:cubicBezTo>
                  <a:pt x="298" y="385"/>
                  <a:pt x="298" y="383"/>
                  <a:pt x="297" y="381"/>
                </a:cubicBezTo>
                <a:cubicBezTo>
                  <a:pt x="297" y="383"/>
                  <a:pt x="295" y="383"/>
                  <a:pt x="294" y="384"/>
                </a:cubicBezTo>
                <a:close/>
                <a:moveTo>
                  <a:pt x="415" y="382"/>
                </a:moveTo>
                <a:cubicBezTo>
                  <a:pt x="415" y="383"/>
                  <a:pt x="416" y="383"/>
                  <a:pt x="416" y="384"/>
                </a:cubicBezTo>
                <a:cubicBezTo>
                  <a:pt x="415" y="383"/>
                  <a:pt x="414" y="384"/>
                  <a:pt x="415" y="384"/>
                </a:cubicBezTo>
                <a:cubicBezTo>
                  <a:pt x="415" y="384"/>
                  <a:pt x="415" y="385"/>
                  <a:pt x="416" y="386"/>
                </a:cubicBezTo>
                <a:cubicBezTo>
                  <a:pt x="418" y="386"/>
                  <a:pt x="418" y="383"/>
                  <a:pt x="415" y="382"/>
                </a:cubicBezTo>
                <a:close/>
                <a:moveTo>
                  <a:pt x="291" y="385"/>
                </a:moveTo>
                <a:cubicBezTo>
                  <a:pt x="292" y="385"/>
                  <a:pt x="292" y="384"/>
                  <a:pt x="291" y="383"/>
                </a:cubicBezTo>
                <a:cubicBezTo>
                  <a:pt x="292" y="384"/>
                  <a:pt x="290" y="385"/>
                  <a:pt x="291" y="385"/>
                </a:cubicBezTo>
                <a:close/>
                <a:moveTo>
                  <a:pt x="316" y="386"/>
                </a:moveTo>
                <a:cubicBezTo>
                  <a:pt x="316" y="386"/>
                  <a:pt x="315" y="386"/>
                  <a:pt x="315" y="385"/>
                </a:cubicBezTo>
                <a:cubicBezTo>
                  <a:pt x="315" y="386"/>
                  <a:pt x="314" y="385"/>
                  <a:pt x="314" y="386"/>
                </a:cubicBezTo>
                <a:cubicBezTo>
                  <a:pt x="314" y="385"/>
                  <a:pt x="314" y="384"/>
                  <a:pt x="313" y="384"/>
                </a:cubicBezTo>
                <a:cubicBezTo>
                  <a:pt x="312" y="385"/>
                  <a:pt x="313" y="386"/>
                  <a:pt x="314" y="387"/>
                </a:cubicBezTo>
                <a:cubicBezTo>
                  <a:pt x="314" y="385"/>
                  <a:pt x="315" y="387"/>
                  <a:pt x="316" y="386"/>
                </a:cubicBezTo>
                <a:close/>
                <a:moveTo>
                  <a:pt x="210" y="393"/>
                </a:moveTo>
                <a:cubicBezTo>
                  <a:pt x="209" y="392"/>
                  <a:pt x="209" y="393"/>
                  <a:pt x="210" y="393"/>
                </a:cubicBezTo>
                <a:close/>
                <a:moveTo>
                  <a:pt x="211" y="387"/>
                </a:moveTo>
                <a:cubicBezTo>
                  <a:pt x="211" y="388"/>
                  <a:pt x="211" y="389"/>
                  <a:pt x="211" y="390"/>
                </a:cubicBezTo>
                <a:cubicBezTo>
                  <a:pt x="211" y="390"/>
                  <a:pt x="210" y="389"/>
                  <a:pt x="210" y="390"/>
                </a:cubicBezTo>
                <a:cubicBezTo>
                  <a:pt x="209" y="390"/>
                  <a:pt x="210" y="392"/>
                  <a:pt x="210" y="392"/>
                </a:cubicBezTo>
                <a:cubicBezTo>
                  <a:pt x="210" y="393"/>
                  <a:pt x="210" y="393"/>
                  <a:pt x="210" y="393"/>
                </a:cubicBezTo>
                <a:cubicBezTo>
                  <a:pt x="210" y="393"/>
                  <a:pt x="210" y="393"/>
                  <a:pt x="210" y="393"/>
                </a:cubicBezTo>
                <a:cubicBezTo>
                  <a:pt x="210" y="394"/>
                  <a:pt x="209" y="395"/>
                  <a:pt x="209" y="396"/>
                </a:cubicBezTo>
                <a:cubicBezTo>
                  <a:pt x="209" y="395"/>
                  <a:pt x="209" y="394"/>
                  <a:pt x="208" y="394"/>
                </a:cubicBezTo>
                <a:cubicBezTo>
                  <a:pt x="208" y="395"/>
                  <a:pt x="209" y="395"/>
                  <a:pt x="208" y="396"/>
                </a:cubicBezTo>
                <a:cubicBezTo>
                  <a:pt x="208" y="396"/>
                  <a:pt x="207" y="397"/>
                  <a:pt x="207" y="396"/>
                </a:cubicBezTo>
                <a:cubicBezTo>
                  <a:pt x="206" y="399"/>
                  <a:pt x="204" y="402"/>
                  <a:pt x="204" y="405"/>
                </a:cubicBezTo>
                <a:cubicBezTo>
                  <a:pt x="205" y="404"/>
                  <a:pt x="205" y="403"/>
                  <a:pt x="206" y="404"/>
                </a:cubicBezTo>
                <a:cubicBezTo>
                  <a:pt x="206" y="403"/>
                  <a:pt x="207" y="403"/>
                  <a:pt x="206" y="401"/>
                </a:cubicBezTo>
                <a:cubicBezTo>
                  <a:pt x="206" y="401"/>
                  <a:pt x="206" y="402"/>
                  <a:pt x="205" y="401"/>
                </a:cubicBezTo>
                <a:cubicBezTo>
                  <a:pt x="205" y="401"/>
                  <a:pt x="206" y="401"/>
                  <a:pt x="206" y="400"/>
                </a:cubicBezTo>
                <a:cubicBezTo>
                  <a:pt x="207" y="401"/>
                  <a:pt x="207" y="399"/>
                  <a:pt x="207" y="401"/>
                </a:cubicBezTo>
                <a:cubicBezTo>
                  <a:pt x="208" y="400"/>
                  <a:pt x="209" y="398"/>
                  <a:pt x="210" y="397"/>
                </a:cubicBezTo>
                <a:cubicBezTo>
                  <a:pt x="209" y="396"/>
                  <a:pt x="208" y="397"/>
                  <a:pt x="208" y="397"/>
                </a:cubicBezTo>
                <a:cubicBezTo>
                  <a:pt x="209" y="396"/>
                  <a:pt x="210" y="396"/>
                  <a:pt x="210" y="396"/>
                </a:cubicBezTo>
                <a:cubicBezTo>
                  <a:pt x="210" y="396"/>
                  <a:pt x="209" y="396"/>
                  <a:pt x="209" y="395"/>
                </a:cubicBezTo>
                <a:cubicBezTo>
                  <a:pt x="210" y="396"/>
                  <a:pt x="210" y="395"/>
                  <a:pt x="211" y="395"/>
                </a:cubicBezTo>
                <a:cubicBezTo>
                  <a:pt x="210" y="393"/>
                  <a:pt x="213" y="392"/>
                  <a:pt x="211" y="390"/>
                </a:cubicBezTo>
                <a:cubicBezTo>
                  <a:pt x="212" y="390"/>
                  <a:pt x="213" y="388"/>
                  <a:pt x="213" y="387"/>
                </a:cubicBezTo>
                <a:cubicBezTo>
                  <a:pt x="212" y="388"/>
                  <a:pt x="212" y="387"/>
                  <a:pt x="211" y="387"/>
                </a:cubicBezTo>
                <a:close/>
                <a:moveTo>
                  <a:pt x="302" y="390"/>
                </a:moveTo>
                <a:cubicBezTo>
                  <a:pt x="302" y="390"/>
                  <a:pt x="302" y="390"/>
                  <a:pt x="302" y="390"/>
                </a:cubicBezTo>
                <a:cubicBezTo>
                  <a:pt x="302" y="389"/>
                  <a:pt x="303" y="389"/>
                  <a:pt x="303" y="389"/>
                </a:cubicBezTo>
                <a:cubicBezTo>
                  <a:pt x="303" y="388"/>
                  <a:pt x="301" y="388"/>
                  <a:pt x="302" y="389"/>
                </a:cubicBezTo>
                <a:cubicBezTo>
                  <a:pt x="302" y="389"/>
                  <a:pt x="302" y="388"/>
                  <a:pt x="302" y="388"/>
                </a:cubicBezTo>
                <a:cubicBezTo>
                  <a:pt x="302" y="389"/>
                  <a:pt x="301" y="389"/>
                  <a:pt x="302" y="390"/>
                </a:cubicBezTo>
                <a:close/>
                <a:moveTo>
                  <a:pt x="308" y="390"/>
                </a:moveTo>
                <a:cubicBezTo>
                  <a:pt x="308" y="391"/>
                  <a:pt x="312" y="390"/>
                  <a:pt x="308" y="390"/>
                </a:cubicBezTo>
                <a:close/>
                <a:moveTo>
                  <a:pt x="303" y="390"/>
                </a:moveTo>
                <a:cubicBezTo>
                  <a:pt x="303" y="390"/>
                  <a:pt x="303" y="390"/>
                  <a:pt x="303" y="390"/>
                </a:cubicBezTo>
                <a:cubicBezTo>
                  <a:pt x="302" y="390"/>
                  <a:pt x="302" y="390"/>
                  <a:pt x="302" y="390"/>
                </a:cubicBezTo>
                <a:cubicBezTo>
                  <a:pt x="303" y="391"/>
                  <a:pt x="302" y="392"/>
                  <a:pt x="303" y="392"/>
                </a:cubicBezTo>
                <a:cubicBezTo>
                  <a:pt x="303" y="391"/>
                  <a:pt x="303" y="391"/>
                  <a:pt x="304" y="390"/>
                </a:cubicBezTo>
                <a:cubicBezTo>
                  <a:pt x="303" y="390"/>
                  <a:pt x="303" y="390"/>
                  <a:pt x="303" y="390"/>
                </a:cubicBezTo>
                <a:close/>
                <a:moveTo>
                  <a:pt x="313" y="391"/>
                </a:moveTo>
                <a:cubicBezTo>
                  <a:pt x="312" y="392"/>
                  <a:pt x="312" y="392"/>
                  <a:pt x="312" y="392"/>
                </a:cubicBezTo>
                <a:cubicBezTo>
                  <a:pt x="312" y="392"/>
                  <a:pt x="313" y="394"/>
                  <a:pt x="313" y="393"/>
                </a:cubicBezTo>
                <a:cubicBezTo>
                  <a:pt x="313" y="393"/>
                  <a:pt x="313" y="393"/>
                  <a:pt x="313" y="393"/>
                </a:cubicBezTo>
                <a:cubicBezTo>
                  <a:pt x="314" y="393"/>
                  <a:pt x="314" y="392"/>
                  <a:pt x="314" y="392"/>
                </a:cubicBezTo>
                <a:cubicBezTo>
                  <a:pt x="313" y="392"/>
                  <a:pt x="313" y="391"/>
                  <a:pt x="313" y="391"/>
                </a:cubicBezTo>
                <a:close/>
                <a:moveTo>
                  <a:pt x="300" y="393"/>
                </a:moveTo>
                <a:cubicBezTo>
                  <a:pt x="299" y="393"/>
                  <a:pt x="299" y="394"/>
                  <a:pt x="299" y="395"/>
                </a:cubicBezTo>
                <a:cubicBezTo>
                  <a:pt x="300" y="395"/>
                  <a:pt x="300" y="394"/>
                  <a:pt x="300" y="395"/>
                </a:cubicBezTo>
                <a:cubicBezTo>
                  <a:pt x="300" y="395"/>
                  <a:pt x="300" y="395"/>
                  <a:pt x="300" y="395"/>
                </a:cubicBezTo>
                <a:cubicBezTo>
                  <a:pt x="300" y="394"/>
                  <a:pt x="300" y="394"/>
                  <a:pt x="301" y="394"/>
                </a:cubicBezTo>
                <a:cubicBezTo>
                  <a:pt x="299" y="394"/>
                  <a:pt x="299" y="394"/>
                  <a:pt x="300" y="393"/>
                </a:cubicBezTo>
                <a:close/>
                <a:moveTo>
                  <a:pt x="239" y="414"/>
                </a:moveTo>
                <a:cubicBezTo>
                  <a:pt x="238" y="414"/>
                  <a:pt x="237" y="414"/>
                  <a:pt x="237" y="415"/>
                </a:cubicBezTo>
                <a:cubicBezTo>
                  <a:pt x="237" y="415"/>
                  <a:pt x="238" y="416"/>
                  <a:pt x="238" y="416"/>
                </a:cubicBezTo>
                <a:cubicBezTo>
                  <a:pt x="238" y="416"/>
                  <a:pt x="239" y="416"/>
                  <a:pt x="239" y="416"/>
                </a:cubicBezTo>
                <a:cubicBezTo>
                  <a:pt x="237" y="416"/>
                  <a:pt x="239" y="414"/>
                  <a:pt x="239" y="414"/>
                </a:cubicBezTo>
                <a:close/>
                <a:moveTo>
                  <a:pt x="237" y="416"/>
                </a:moveTo>
                <a:cubicBezTo>
                  <a:pt x="237" y="418"/>
                  <a:pt x="237" y="417"/>
                  <a:pt x="236" y="416"/>
                </a:cubicBezTo>
                <a:cubicBezTo>
                  <a:pt x="237" y="417"/>
                  <a:pt x="236" y="418"/>
                  <a:pt x="237" y="419"/>
                </a:cubicBezTo>
                <a:cubicBezTo>
                  <a:pt x="238" y="417"/>
                  <a:pt x="237" y="419"/>
                  <a:pt x="237" y="418"/>
                </a:cubicBezTo>
                <a:cubicBezTo>
                  <a:pt x="237" y="418"/>
                  <a:pt x="238" y="417"/>
                  <a:pt x="237" y="416"/>
                </a:cubicBezTo>
                <a:close/>
                <a:moveTo>
                  <a:pt x="144" y="58"/>
                </a:moveTo>
                <a:cubicBezTo>
                  <a:pt x="144" y="59"/>
                  <a:pt x="144" y="60"/>
                  <a:pt x="143" y="59"/>
                </a:cubicBezTo>
                <a:cubicBezTo>
                  <a:pt x="143" y="61"/>
                  <a:pt x="143" y="61"/>
                  <a:pt x="143" y="63"/>
                </a:cubicBezTo>
                <a:cubicBezTo>
                  <a:pt x="142" y="63"/>
                  <a:pt x="142" y="62"/>
                  <a:pt x="142" y="62"/>
                </a:cubicBezTo>
                <a:cubicBezTo>
                  <a:pt x="143" y="63"/>
                  <a:pt x="142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6"/>
                  <a:pt x="144" y="65"/>
                  <a:pt x="145" y="67"/>
                </a:cubicBezTo>
                <a:cubicBezTo>
                  <a:pt x="146" y="66"/>
                  <a:pt x="147" y="65"/>
                  <a:pt x="148" y="64"/>
                </a:cubicBezTo>
                <a:cubicBezTo>
                  <a:pt x="148" y="64"/>
                  <a:pt x="148" y="64"/>
                  <a:pt x="149" y="64"/>
                </a:cubicBezTo>
                <a:cubicBezTo>
                  <a:pt x="150" y="63"/>
                  <a:pt x="152" y="64"/>
                  <a:pt x="153" y="64"/>
                </a:cubicBezTo>
                <a:cubicBezTo>
                  <a:pt x="154" y="64"/>
                  <a:pt x="154" y="63"/>
                  <a:pt x="155" y="63"/>
                </a:cubicBezTo>
                <a:cubicBezTo>
                  <a:pt x="155" y="63"/>
                  <a:pt x="156" y="63"/>
                  <a:pt x="157" y="63"/>
                </a:cubicBezTo>
                <a:cubicBezTo>
                  <a:pt x="158" y="63"/>
                  <a:pt x="158" y="62"/>
                  <a:pt x="159" y="61"/>
                </a:cubicBezTo>
                <a:cubicBezTo>
                  <a:pt x="162" y="59"/>
                  <a:pt x="165" y="58"/>
                  <a:pt x="166" y="55"/>
                </a:cubicBezTo>
                <a:cubicBezTo>
                  <a:pt x="166" y="55"/>
                  <a:pt x="166" y="56"/>
                  <a:pt x="167" y="55"/>
                </a:cubicBezTo>
                <a:cubicBezTo>
                  <a:pt x="165" y="53"/>
                  <a:pt x="167" y="49"/>
                  <a:pt x="166" y="46"/>
                </a:cubicBezTo>
                <a:cubicBezTo>
                  <a:pt x="165" y="43"/>
                  <a:pt x="163" y="41"/>
                  <a:pt x="161" y="40"/>
                </a:cubicBezTo>
                <a:cubicBezTo>
                  <a:pt x="160" y="39"/>
                  <a:pt x="160" y="38"/>
                  <a:pt x="159" y="38"/>
                </a:cubicBezTo>
                <a:cubicBezTo>
                  <a:pt x="159" y="38"/>
                  <a:pt x="158" y="38"/>
                  <a:pt x="157" y="38"/>
                </a:cubicBezTo>
                <a:cubicBezTo>
                  <a:pt x="156" y="38"/>
                  <a:pt x="155" y="37"/>
                  <a:pt x="154" y="37"/>
                </a:cubicBezTo>
                <a:cubicBezTo>
                  <a:pt x="153" y="36"/>
                  <a:pt x="152" y="37"/>
                  <a:pt x="151" y="37"/>
                </a:cubicBezTo>
                <a:cubicBezTo>
                  <a:pt x="151" y="38"/>
                  <a:pt x="151" y="37"/>
                  <a:pt x="150" y="37"/>
                </a:cubicBezTo>
                <a:cubicBezTo>
                  <a:pt x="147" y="38"/>
                  <a:pt x="143" y="43"/>
                  <a:pt x="142" y="47"/>
                </a:cubicBezTo>
                <a:cubicBezTo>
                  <a:pt x="141" y="51"/>
                  <a:pt x="141" y="54"/>
                  <a:pt x="143" y="57"/>
                </a:cubicBezTo>
                <a:cubicBezTo>
                  <a:pt x="143" y="57"/>
                  <a:pt x="144" y="58"/>
                  <a:pt x="144" y="58"/>
                </a:cubicBezTo>
                <a:close/>
                <a:moveTo>
                  <a:pt x="127" y="99"/>
                </a:moveTo>
                <a:cubicBezTo>
                  <a:pt x="126" y="97"/>
                  <a:pt x="124" y="94"/>
                  <a:pt x="121" y="95"/>
                </a:cubicBezTo>
                <a:cubicBezTo>
                  <a:pt x="122" y="97"/>
                  <a:pt x="124" y="99"/>
                  <a:pt x="127" y="99"/>
                </a:cubicBezTo>
                <a:close/>
                <a:moveTo>
                  <a:pt x="123" y="96"/>
                </a:moveTo>
                <a:cubicBezTo>
                  <a:pt x="123" y="96"/>
                  <a:pt x="123" y="96"/>
                  <a:pt x="123" y="97"/>
                </a:cubicBezTo>
                <a:cubicBezTo>
                  <a:pt x="123" y="96"/>
                  <a:pt x="121" y="95"/>
                  <a:pt x="123" y="96"/>
                </a:cubicBezTo>
                <a:close/>
                <a:moveTo>
                  <a:pt x="179" y="159"/>
                </a:moveTo>
                <a:cubicBezTo>
                  <a:pt x="179" y="161"/>
                  <a:pt x="179" y="161"/>
                  <a:pt x="179" y="161"/>
                </a:cubicBezTo>
                <a:cubicBezTo>
                  <a:pt x="180" y="160"/>
                  <a:pt x="180" y="162"/>
                  <a:pt x="181" y="162"/>
                </a:cubicBezTo>
                <a:cubicBezTo>
                  <a:pt x="181" y="162"/>
                  <a:pt x="181" y="162"/>
                  <a:pt x="182" y="162"/>
                </a:cubicBezTo>
                <a:cubicBezTo>
                  <a:pt x="182" y="162"/>
                  <a:pt x="182" y="161"/>
                  <a:pt x="182" y="161"/>
                </a:cubicBezTo>
                <a:cubicBezTo>
                  <a:pt x="182" y="161"/>
                  <a:pt x="181" y="161"/>
                  <a:pt x="181" y="161"/>
                </a:cubicBezTo>
                <a:cubicBezTo>
                  <a:pt x="182" y="160"/>
                  <a:pt x="180" y="160"/>
                  <a:pt x="181" y="159"/>
                </a:cubicBezTo>
                <a:cubicBezTo>
                  <a:pt x="180" y="159"/>
                  <a:pt x="180" y="159"/>
                  <a:pt x="179" y="159"/>
                </a:cubicBezTo>
                <a:close/>
                <a:moveTo>
                  <a:pt x="69" y="184"/>
                </a:moveTo>
                <a:cubicBezTo>
                  <a:pt x="68" y="184"/>
                  <a:pt x="65" y="184"/>
                  <a:pt x="64" y="185"/>
                </a:cubicBezTo>
                <a:cubicBezTo>
                  <a:pt x="62" y="189"/>
                  <a:pt x="67" y="191"/>
                  <a:pt x="69" y="191"/>
                </a:cubicBezTo>
                <a:cubicBezTo>
                  <a:pt x="71" y="189"/>
                  <a:pt x="72" y="186"/>
                  <a:pt x="69" y="184"/>
                </a:cubicBezTo>
                <a:close/>
                <a:moveTo>
                  <a:pt x="185" y="199"/>
                </a:moveTo>
                <a:cubicBezTo>
                  <a:pt x="186" y="198"/>
                  <a:pt x="188" y="198"/>
                  <a:pt x="188" y="199"/>
                </a:cubicBezTo>
                <a:cubicBezTo>
                  <a:pt x="192" y="195"/>
                  <a:pt x="183" y="194"/>
                  <a:pt x="185" y="199"/>
                </a:cubicBezTo>
                <a:close/>
                <a:moveTo>
                  <a:pt x="415" y="230"/>
                </a:moveTo>
                <a:cubicBezTo>
                  <a:pt x="415" y="230"/>
                  <a:pt x="415" y="230"/>
                  <a:pt x="415" y="231"/>
                </a:cubicBezTo>
                <a:cubicBezTo>
                  <a:pt x="417" y="230"/>
                  <a:pt x="417" y="231"/>
                  <a:pt x="418" y="230"/>
                </a:cubicBezTo>
                <a:cubicBezTo>
                  <a:pt x="418" y="230"/>
                  <a:pt x="416" y="230"/>
                  <a:pt x="416" y="229"/>
                </a:cubicBezTo>
                <a:cubicBezTo>
                  <a:pt x="415" y="229"/>
                  <a:pt x="416" y="230"/>
                  <a:pt x="415" y="230"/>
                </a:cubicBezTo>
                <a:close/>
                <a:moveTo>
                  <a:pt x="426" y="234"/>
                </a:moveTo>
                <a:cubicBezTo>
                  <a:pt x="425" y="233"/>
                  <a:pt x="425" y="233"/>
                  <a:pt x="424" y="232"/>
                </a:cubicBezTo>
                <a:cubicBezTo>
                  <a:pt x="423" y="233"/>
                  <a:pt x="424" y="234"/>
                  <a:pt x="424" y="235"/>
                </a:cubicBezTo>
                <a:cubicBezTo>
                  <a:pt x="425" y="235"/>
                  <a:pt x="425" y="234"/>
                  <a:pt x="426" y="234"/>
                </a:cubicBezTo>
                <a:close/>
                <a:moveTo>
                  <a:pt x="432" y="293"/>
                </a:moveTo>
                <a:cubicBezTo>
                  <a:pt x="432" y="292"/>
                  <a:pt x="432" y="291"/>
                  <a:pt x="431" y="290"/>
                </a:cubicBezTo>
                <a:cubicBezTo>
                  <a:pt x="432" y="291"/>
                  <a:pt x="430" y="291"/>
                  <a:pt x="431" y="292"/>
                </a:cubicBezTo>
                <a:cubicBezTo>
                  <a:pt x="430" y="292"/>
                  <a:pt x="430" y="293"/>
                  <a:pt x="429" y="293"/>
                </a:cubicBezTo>
                <a:cubicBezTo>
                  <a:pt x="429" y="295"/>
                  <a:pt x="431" y="292"/>
                  <a:pt x="432" y="293"/>
                </a:cubicBezTo>
                <a:close/>
                <a:moveTo>
                  <a:pt x="341" y="351"/>
                </a:moveTo>
                <a:cubicBezTo>
                  <a:pt x="342" y="351"/>
                  <a:pt x="342" y="349"/>
                  <a:pt x="343" y="349"/>
                </a:cubicBezTo>
                <a:cubicBezTo>
                  <a:pt x="342" y="347"/>
                  <a:pt x="343" y="346"/>
                  <a:pt x="342" y="344"/>
                </a:cubicBezTo>
                <a:cubicBezTo>
                  <a:pt x="342" y="346"/>
                  <a:pt x="341" y="345"/>
                  <a:pt x="340" y="345"/>
                </a:cubicBezTo>
                <a:cubicBezTo>
                  <a:pt x="341" y="346"/>
                  <a:pt x="340" y="348"/>
                  <a:pt x="341" y="349"/>
                </a:cubicBezTo>
                <a:cubicBezTo>
                  <a:pt x="341" y="349"/>
                  <a:pt x="341" y="348"/>
                  <a:pt x="342" y="348"/>
                </a:cubicBezTo>
                <a:cubicBezTo>
                  <a:pt x="342" y="348"/>
                  <a:pt x="342" y="348"/>
                  <a:pt x="342" y="348"/>
                </a:cubicBezTo>
                <a:cubicBezTo>
                  <a:pt x="342" y="348"/>
                  <a:pt x="343" y="349"/>
                  <a:pt x="342" y="349"/>
                </a:cubicBezTo>
                <a:cubicBezTo>
                  <a:pt x="342" y="349"/>
                  <a:pt x="340" y="350"/>
                  <a:pt x="340" y="349"/>
                </a:cubicBezTo>
                <a:cubicBezTo>
                  <a:pt x="340" y="350"/>
                  <a:pt x="341" y="350"/>
                  <a:pt x="341" y="351"/>
                </a:cubicBezTo>
                <a:close/>
                <a:moveTo>
                  <a:pt x="333" y="351"/>
                </a:moveTo>
                <a:cubicBezTo>
                  <a:pt x="335" y="352"/>
                  <a:pt x="335" y="353"/>
                  <a:pt x="335" y="355"/>
                </a:cubicBezTo>
                <a:cubicBezTo>
                  <a:pt x="336" y="356"/>
                  <a:pt x="336" y="354"/>
                  <a:pt x="337" y="355"/>
                </a:cubicBezTo>
                <a:cubicBezTo>
                  <a:pt x="336" y="352"/>
                  <a:pt x="336" y="351"/>
                  <a:pt x="333" y="351"/>
                </a:cubicBezTo>
                <a:close/>
                <a:moveTo>
                  <a:pt x="355" y="353"/>
                </a:moveTo>
                <a:cubicBezTo>
                  <a:pt x="354" y="353"/>
                  <a:pt x="354" y="353"/>
                  <a:pt x="353" y="353"/>
                </a:cubicBezTo>
                <a:cubicBezTo>
                  <a:pt x="352" y="353"/>
                  <a:pt x="352" y="354"/>
                  <a:pt x="352" y="354"/>
                </a:cubicBezTo>
                <a:cubicBezTo>
                  <a:pt x="353" y="353"/>
                  <a:pt x="353" y="354"/>
                  <a:pt x="353" y="355"/>
                </a:cubicBezTo>
                <a:cubicBezTo>
                  <a:pt x="355" y="355"/>
                  <a:pt x="355" y="355"/>
                  <a:pt x="356" y="354"/>
                </a:cubicBezTo>
                <a:cubicBezTo>
                  <a:pt x="356" y="354"/>
                  <a:pt x="356" y="355"/>
                  <a:pt x="356" y="355"/>
                </a:cubicBezTo>
                <a:cubicBezTo>
                  <a:pt x="356" y="355"/>
                  <a:pt x="357" y="355"/>
                  <a:pt x="357" y="354"/>
                </a:cubicBezTo>
                <a:cubicBezTo>
                  <a:pt x="356" y="353"/>
                  <a:pt x="355" y="354"/>
                  <a:pt x="355" y="353"/>
                </a:cubicBezTo>
                <a:close/>
                <a:moveTo>
                  <a:pt x="317" y="356"/>
                </a:moveTo>
                <a:cubicBezTo>
                  <a:pt x="316" y="356"/>
                  <a:pt x="316" y="356"/>
                  <a:pt x="315" y="356"/>
                </a:cubicBezTo>
                <a:cubicBezTo>
                  <a:pt x="315" y="358"/>
                  <a:pt x="315" y="359"/>
                  <a:pt x="316" y="360"/>
                </a:cubicBezTo>
                <a:cubicBezTo>
                  <a:pt x="316" y="359"/>
                  <a:pt x="317" y="359"/>
                  <a:pt x="317" y="357"/>
                </a:cubicBezTo>
                <a:cubicBezTo>
                  <a:pt x="317" y="358"/>
                  <a:pt x="317" y="356"/>
                  <a:pt x="317" y="356"/>
                </a:cubicBezTo>
                <a:close/>
                <a:moveTo>
                  <a:pt x="314" y="361"/>
                </a:moveTo>
                <a:cubicBezTo>
                  <a:pt x="314" y="360"/>
                  <a:pt x="314" y="362"/>
                  <a:pt x="315" y="361"/>
                </a:cubicBezTo>
                <a:cubicBezTo>
                  <a:pt x="315" y="361"/>
                  <a:pt x="315" y="361"/>
                  <a:pt x="315" y="361"/>
                </a:cubicBezTo>
                <a:cubicBezTo>
                  <a:pt x="316" y="361"/>
                  <a:pt x="315" y="361"/>
                  <a:pt x="315" y="360"/>
                </a:cubicBezTo>
                <a:cubicBezTo>
                  <a:pt x="314" y="360"/>
                  <a:pt x="314" y="360"/>
                  <a:pt x="314" y="361"/>
                </a:cubicBezTo>
                <a:close/>
                <a:moveTo>
                  <a:pt x="68" y="361"/>
                </a:moveTo>
                <a:cubicBezTo>
                  <a:pt x="67" y="362"/>
                  <a:pt x="68" y="362"/>
                  <a:pt x="68" y="364"/>
                </a:cubicBezTo>
                <a:cubicBezTo>
                  <a:pt x="69" y="363"/>
                  <a:pt x="70" y="363"/>
                  <a:pt x="71" y="364"/>
                </a:cubicBezTo>
                <a:cubicBezTo>
                  <a:pt x="71" y="363"/>
                  <a:pt x="71" y="362"/>
                  <a:pt x="71" y="361"/>
                </a:cubicBezTo>
                <a:cubicBezTo>
                  <a:pt x="70" y="360"/>
                  <a:pt x="69" y="360"/>
                  <a:pt x="68" y="361"/>
                </a:cubicBezTo>
                <a:close/>
                <a:moveTo>
                  <a:pt x="324" y="370"/>
                </a:moveTo>
                <a:cubicBezTo>
                  <a:pt x="324" y="372"/>
                  <a:pt x="325" y="373"/>
                  <a:pt x="326" y="372"/>
                </a:cubicBezTo>
                <a:cubicBezTo>
                  <a:pt x="326" y="371"/>
                  <a:pt x="325" y="371"/>
                  <a:pt x="324" y="370"/>
                </a:cubicBezTo>
                <a:close/>
                <a:moveTo>
                  <a:pt x="309" y="373"/>
                </a:moveTo>
                <a:cubicBezTo>
                  <a:pt x="310" y="372"/>
                  <a:pt x="308" y="373"/>
                  <a:pt x="309" y="372"/>
                </a:cubicBezTo>
                <a:cubicBezTo>
                  <a:pt x="309" y="372"/>
                  <a:pt x="310" y="372"/>
                  <a:pt x="310" y="371"/>
                </a:cubicBezTo>
                <a:cubicBezTo>
                  <a:pt x="309" y="370"/>
                  <a:pt x="308" y="372"/>
                  <a:pt x="307" y="372"/>
                </a:cubicBezTo>
                <a:cubicBezTo>
                  <a:pt x="307" y="373"/>
                  <a:pt x="307" y="373"/>
                  <a:pt x="308" y="373"/>
                </a:cubicBezTo>
                <a:cubicBezTo>
                  <a:pt x="309" y="371"/>
                  <a:pt x="308" y="373"/>
                  <a:pt x="309" y="373"/>
                </a:cubicBezTo>
                <a:close/>
                <a:moveTo>
                  <a:pt x="278" y="374"/>
                </a:moveTo>
                <a:cubicBezTo>
                  <a:pt x="278" y="373"/>
                  <a:pt x="278" y="373"/>
                  <a:pt x="278" y="373"/>
                </a:cubicBezTo>
                <a:cubicBezTo>
                  <a:pt x="277" y="373"/>
                  <a:pt x="277" y="373"/>
                  <a:pt x="277" y="373"/>
                </a:cubicBezTo>
                <a:cubicBezTo>
                  <a:pt x="278" y="372"/>
                  <a:pt x="277" y="371"/>
                  <a:pt x="276" y="371"/>
                </a:cubicBezTo>
                <a:cubicBezTo>
                  <a:pt x="275" y="372"/>
                  <a:pt x="277" y="373"/>
                  <a:pt x="276" y="374"/>
                </a:cubicBezTo>
                <a:cubicBezTo>
                  <a:pt x="277" y="373"/>
                  <a:pt x="277" y="374"/>
                  <a:pt x="278" y="374"/>
                </a:cubicBezTo>
                <a:close/>
                <a:moveTo>
                  <a:pt x="182" y="412"/>
                </a:moveTo>
                <a:cubicBezTo>
                  <a:pt x="182" y="414"/>
                  <a:pt x="182" y="416"/>
                  <a:pt x="183" y="416"/>
                </a:cubicBezTo>
                <a:cubicBezTo>
                  <a:pt x="184" y="417"/>
                  <a:pt x="184" y="416"/>
                  <a:pt x="184" y="417"/>
                </a:cubicBezTo>
                <a:cubicBezTo>
                  <a:pt x="187" y="415"/>
                  <a:pt x="186" y="413"/>
                  <a:pt x="185" y="411"/>
                </a:cubicBezTo>
                <a:cubicBezTo>
                  <a:pt x="184" y="412"/>
                  <a:pt x="183" y="412"/>
                  <a:pt x="182" y="412"/>
                </a:cubicBezTo>
                <a:close/>
                <a:moveTo>
                  <a:pt x="183" y="413"/>
                </a:moveTo>
                <a:cubicBezTo>
                  <a:pt x="183" y="413"/>
                  <a:pt x="184" y="413"/>
                  <a:pt x="184" y="412"/>
                </a:cubicBezTo>
                <a:cubicBezTo>
                  <a:pt x="184" y="412"/>
                  <a:pt x="184" y="413"/>
                  <a:pt x="184" y="413"/>
                </a:cubicBezTo>
                <a:cubicBezTo>
                  <a:pt x="184" y="413"/>
                  <a:pt x="184" y="413"/>
                  <a:pt x="183" y="413"/>
                </a:cubicBezTo>
                <a:close/>
                <a:moveTo>
                  <a:pt x="221" y="421"/>
                </a:moveTo>
                <a:cubicBezTo>
                  <a:pt x="221" y="422"/>
                  <a:pt x="220" y="421"/>
                  <a:pt x="219" y="422"/>
                </a:cubicBezTo>
                <a:cubicBezTo>
                  <a:pt x="220" y="423"/>
                  <a:pt x="220" y="422"/>
                  <a:pt x="221" y="423"/>
                </a:cubicBezTo>
                <a:cubicBezTo>
                  <a:pt x="221" y="422"/>
                  <a:pt x="222" y="422"/>
                  <a:pt x="222" y="421"/>
                </a:cubicBezTo>
                <a:lnTo>
                  <a:pt x="221" y="4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7459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组合 828"/>
          <p:cNvGrpSpPr/>
          <p:nvPr/>
        </p:nvGrpSpPr>
        <p:grpSpPr>
          <a:xfrm rot="10800000">
            <a:off x="8659813" y="247650"/>
            <a:ext cx="2794000" cy="7435851"/>
            <a:chOff x="8659813" y="247650"/>
            <a:chExt cx="2794000" cy="7435851"/>
          </a:xfrm>
        </p:grpSpPr>
        <p:sp>
          <p:nvSpPr>
            <p:cNvPr id="629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4" name="组合 1243"/>
          <p:cNvGrpSpPr/>
          <p:nvPr/>
        </p:nvGrpSpPr>
        <p:grpSpPr>
          <a:xfrm>
            <a:off x="574676" y="590550"/>
            <a:ext cx="7262813" cy="5575301"/>
            <a:chOff x="574676" y="590550"/>
            <a:chExt cx="7262813" cy="5575301"/>
          </a:xfrm>
        </p:grpSpPr>
        <p:sp>
          <p:nvSpPr>
            <p:cNvPr id="1044" name="Freeform 830"/>
            <p:cNvSpPr>
              <a:spLocks/>
            </p:cNvSpPr>
            <p:nvPr/>
          </p:nvSpPr>
          <p:spPr bwMode="auto">
            <a:xfrm>
              <a:off x="3759201" y="590550"/>
              <a:ext cx="26988" cy="2222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1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831"/>
            <p:cNvSpPr>
              <a:spLocks/>
            </p:cNvSpPr>
            <p:nvPr/>
          </p:nvSpPr>
          <p:spPr bwMode="auto">
            <a:xfrm>
              <a:off x="3917951" y="590550"/>
              <a:ext cx="39688" cy="44450"/>
            </a:xfrm>
            <a:custGeom>
              <a:avLst/>
              <a:gdLst>
                <a:gd name="T0" fmla="*/ 5 w 7"/>
                <a:gd name="T1" fmla="*/ 8 h 8"/>
                <a:gd name="T2" fmla="*/ 0 w 7"/>
                <a:gd name="T3" fmla="*/ 6 h 8"/>
                <a:gd name="T4" fmla="*/ 5 w 7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cubicBezTo>
                    <a:pt x="2" y="8"/>
                    <a:pt x="2" y="6"/>
                    <a:pt x="0" y="6"/>
                  </a:cubicBezTo>
                  <a:cubicBezTo>
                    <a:pt x="0" y="0"/>
                    <a:pt x="7" y="1"/>
                    <a:pt x="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832"/>
            <p:cNvSpPr>
              <a:spLocks/>
            </p:cNvSpPr>
            <p:nvPr/>
          </p:nvSpPr>
          <p:spPr bwMode="auto">
            <a:xfrm>
              <a:off x="3973514" y="619125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0 h 3"/>
                <a:gd name="T4" fmla="*/ 1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833"/>
            <p:cNvSpPr>
              <a:spLocks/>
            </p:cNvSpPr>
            <p:nvPr/>
          </p:nvSpPr>
          <p:spPr bwMode="auto">
            <a:xfrm>
              <a:off x="4406901" y="679450"/>
              <a:ext cx="38100" cy="38100"/>
            </a:xfrm>
            <a:custGeom>
              <a:avLst/>
              <a:gdLst>
                <a:gd name="T0" fmla="*/ 2 w 7"/>
                <a:gd name="T1" fmla="*/ 0 h 7"/>
                <a:gd name="T2" fmla="*/ 5 w 7"/>
                <a:gd name="T3" fmla="*/ 7 h 7"/>
                <a:gd name="T4" fmla="*/ 0 w 7"/>
                <a:gd name="T5" fmla="*/ 6 h 7"/>
                <a:gd name="T6" fmla="*/ 2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5" y="1"/>
                    <a:pt x="7" y="4"/>
                    <a:pt x="5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3"/>
                    <a:pt x="2" y="2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834"/>
            <p:cNvSpPr>
              <a:spLocks/>
            </p:cNvSpPr>
            <p:nvPr/>
          </p:nvSpPr>
          <p:spPr bwMode="auto">
            <a:xfrm>
              <a:off x="5354639" y="755650"/>
              <a:ext cx="65088" cy="87313"/>
            </a:xfrm>
            <a:custGeom>
              <a:avLst/>
              <a:gdLst>
                <a:gd name="T0" fmla="*/ 4 w 12"/>
                <a:gd name="T1" fmla="*/ 0 h 16"/>
                <a:gd name="T2" fmla="*/ 12 w 12"/>
                <a:gd name="T3" fmla="*/ 13 h 16"/>
                <a:gd name="T4" fmla="*/ 4 w 1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11" y="0"/>
                    <a:pt x="12" y="5"/>
                    <a:pt x="12" y="13"/>
                  </a:cubicBezTo>
                  <a:cubicBezTo>
                    <a:pt x="6" y="16"/>
                    <a:pt x="0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835"/>
            <p:cNvSpPr>
              <a:spLocks/>
            </p:cNvSpPr>
            <p:nvPr/>
          </p:nvSpPr>
          <p:spPr bwMode="auto">
            <a:xfrm>
              <a:off x="5294314" y="755650"/>
              <a:ext cx="33338" cy="44450"/>
            </a:xfrm>
            <a:custGeom>
              <a:avLst/>
              <a:gdLst>
                <a:gd name="T0" fmla="*/ 5 w 6"/>
                <a:gd name="T1" fmla="*/ 1 h 8"/>
                <a:gd name="T2" fmla="*/ 6 w 6"/>
                <a:gd name="T3" fmla="*/ 6 h 8"/>
                <a:gd name="T4" fmla="*/ 0 w 6"/>
                <a:gd name="T5" fmla="*/ 5 h 8"/>
                <a:gd name="T6" fmla="*/ 5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6" y="2"/>
                    <a:pt x="6" y="4"/>
                    <a:pt x="6" y="6"/>
                  </a:cubicBezTo>
                  <a:cubicBezTo>
                    <a:pt x="3" y="8"/>
                    <a:pt x="3" y="7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836"/>
            <p:cNvSpPr>
              <a:spLocks/>
            </p:cNvSpPr>
            <p:nvPr/>
          </p:nvSpPr>
          <p:spPr bwMode="auto">
            <a:xfrm>
              <a:off x="4827589" y="762000"/>
              <a:ext cx="82550" cy="80963"/>
            </a:xfrm>
            <a:custGeom>
              <a:avLst/>
              <a:gdLst>
                <a:gd name="T0" fmla="*/ 12 w 15"/>
                <a:gd name="T1" fmla="*/ 4 h 15"/>
                <a:gd name="T2" fmla="*/ 1 w 15"/>
                <a:gd name="T3" fmla="*/ 5 h 15"/>
                <a:gd name="T4" fmla="*/ 12 w 15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2" y="4"/>
                  </a:moveTo>
                  <a:cubicBezTo>
                    <a:pt x="15" y="14"/>
                    <a:pt x="0" y="15"/>
                    <a:pt x="1" y="5"/>
                  </a:cubicBezTo>
                  <a:cubicBezTo>
                    <a:pt x="2" y="1"/>
                    <a:pt x="9" y="0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837"/>
            <p:cNvSpPr>
              <a:spLocks/>
            </p:cNvSpPr>
            <p:nvPr/>
          </p:nvSpPr>
          <p:spPr bwMode="auto">
            <a:xfrm>
              <a:off x="3627439" y="788988"/>
              <a:ext cx="33338" cy="33338"/>
            </a:xfrm>
            <a:custGeom>
              <a:avLst/>
              <a:gdLst>
                <a:gd name="T0" fmla="*/ 5 w 6"/>
                <a:gd name="T1" fmla="*/ 2 h 6"/>
                <a:gd name="T2" fmla="*/ 0 w 6"/>
                <a:gd name="T3" fmla="*/ 4 h 6"/>
                <a:gd name="T4" fmla="*/ 5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6" y="6"/>
                    <a:pt x="2" y="6"/>
                    <a:pt x="0" y="4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838"/>
            <p:cNvSpPr>
              <a:spLocks/>
            </p:cNvSpPr>
            <p:nvPr/>
          </p:nvSpPr>
          <p:spPr bwMode="auto">
            <a:xfrm>
              <a:off x="4527551" y="788988"/>
              <a:ext cx="38100" cy="42863"/>
            </a:xfrm>
            <a:custGeom>
              <a:avLst/>
              <a:gdLst>
                <a:gd name="T0" fmla="*/ 7 w 7"/>
                <a:gd name="T1" fmla="*/ 2 h 8"/>
                <a:gd name="T2" fmla="*/ 7 w 7"/>
                <a:gd name="T3" fmla="*/ 7 h 8"/>
                <a:gd name="T4" fmla="*/ 1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cubicBezTo>
                    <a:pt x="7" y="4"/>
                    <a:pt x="7" y="6"/>
                    <a:pt x="7" y="7"/>
                  </a:cubicBezTo>
                  <a:cubicBezTo>
                    <a:pt x="6" y="8"/>
                    <a:pt x="4" y="8"/>
                    <a:pt x="1" y="8"/>
                  </a:cubicBezTo>
                  <a:cubicBezTo>
                    <a:pt x="0" y="3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839"/>
            <p:cNvSpPr>
              <a:spLocks/>
            </p:cNvSpPr>
            <p:nvPr/>
          </p:nvSpPr>
          <p:spPr bwMode="auto">
            <a:xfrm>
              <a:off x="3513139" y="800100"/>
              <a:ext cx="38100" cy="38100"/>
            </a:xfrm>
            <a:custGeom>
              <a:avLst/>
              <a:gdLst>
                <a:gd name="T0" fmla="*/ 7 w 7"/>
                <a:gd name="T1" fmla="*/ 2 h 7"/>
                <a:gd name="T2" fmla="*/ 2 w 7"/>
                <a:gd name="T3" fmla="*/ 7 h 7"/>
                <a:gd name="T4" fmla="*/ 7 w 7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6"/>
                    <a:pt x="5" y="7"/>
                    <a:pt x="2" y="7"/>
                  </a:cubicBezTo>
                  <a:cubicBezTo>
                    <a:pt x="0" y="4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840"/>
            <p:cNvSpPr>
              <a:spLocks/>
            </p:cNvSpPr>
            <p:nvPr/>
          </p:nvSpPr>
          <p:spPr bwMode="auto">
            <a:xfrm>
              <a:off x="4033839" y="804863"/>
              <a:ext cx="42863" cy="60325"/>
            </a:xfrm>
            <a:custGeom>
              <a:avLst/>
              <a:gdLst>
                <a:gd name="T0" fmla="*/ 6 w 8"/>
                <a:gd name="T1" fmla="*/ 0 h 11"/>
                <a:gd name="T2" fmla="*/ 4 w 8"/>
                <a:gd name="T3" fmla="*/ 10 h 11"/>
                <a:gd name="T4" fmla="*/ 0 w 8"/>
                <a:gd name="T5" fmla="*/ 7 h 11"/>
                <a:gd name="T6" fmla="*/ 6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6" y="0"/>
                  </a:moveTo>
                  <a:cubicBezTo>
                    <a:pt x="8" y="2"/>
                    <a:pt x="7" y="10"/>
                    <a:pt x="4" y="10"/>
                  </a:cubicBezTo>
                  <a:cubicBezTo>
                    <a:pt x="1" y="11"/>
                    <a:pt x="2" y="7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841"/>
            <p:cNvSpPr>
              <a:spLocks/>
            </p:cNvSpPr>
            <p:nvPr/>
          </p:nvSpPr>
          <p:spPr bwMode="auto">
            <a:xfrm>
              <a:off x="2860676" y="822325"/>
              <a:ext cx="93663" cy="60325"/>
            </a:xfrm>
            <a:custGeom>
              <a:avLst/>
              <a:gdLst>
                <a:gd name="T0" fmla="*/ 12 w 17"/>
                <a:gd name="T1" fmla="*/ 0 h 11"/>
                <a:gd name="T2" fmla="*/ 17 w 17"/>
                <a:gd name="T3" fmla="*/ 6 h 11"/>
                <a:gd name="T4" fmla="*/ 5 w 17"/>
                <a:gd name="T5" fmla="*/ 10 h 11"/>
                <a:gd name="T6" fmla="*/ 0 w 17"/>
                <a:gd name="T7" fmla="*/ 7 h 11"/>
                <a:gd name="T8" fmla="*/ 12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2" y="0"/>
                  </a:moveTo>
                  <a:cubicBezTo>
                    <a:pt x="13" y="6"/>
                    <a:pt x="17" y="1"/>
                    <a:pt x="17" y="6"/>
                  </a:cubicBezTo>
                  <a:cubicBezTo>
                    <a:pt x="12" y="5"/>
                    <a:pt x="12" y="11"/>
                    <a:pt x="5" y="10"/>
                  </a:cubicBezTo>
                  <a:cubicBezTo>
                    <a:pt x="4" y="6"/>
                    <a:pt x="2" y="9"/>
                    <a:pt x="0" y="7"/>
                  </a:cubicBezTo>
                  <a:cubicBezTo>
                    <a:pt x="2" y="3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842"/>
            <p:cNvSpPr>
              <a:spLocks/>
            </p:cNvSpPr>
            <p:nvPr/>
          </p:nvSpPr>
          <p:spPr bwMode="auto">
            <a:xfrm>
              <a:off x="4225926" y="804863"/>
              <a:ext cx="87313" cy="88900"/>
            </a:xfrm>
            <a:custGeom>
              <a:avLst/>
              <a:gdLst>
                <a:gd name="T0" fmla="*/ 16 w 16"/>
                <a:gd name="T1" fmla="*/ 9 h 16"/>
                <a:gd name="T2" fmla="*/ 1 w 16"/>
                <a:gd name="T3" fmla="*/ 10 h 16"/>
                <a:gd name="T4" fmla="*/ 16 w 16"/>
                <a:gd name="T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9"/>
                  </a:moveTo>
                  <a:cubicBezTo>
                    <a:pt x="14" y="16"/>
                    <a:pt x="5" y="12"/>
                    <a:pt x="1" y="10"/>
                  </a:cubicBezTo>
                  <a:cubicBezTo>
                    <a:pt x="0" y="0"/>
                    <a:pt x="13" y="6"/>
                    <a:pt x="1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843"/>
            <p:cNvSpPr>
              <a:spLocks/>
            </p:cNvSpPr>
            <p:nvPr/>
          </p:nvSpPr>
          <p:spPr bwMode="auto">
            <a:xfrm>
              <a:off x="4000501" y="838200"/>
              <a:ext cx="22225" cy="2222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844"/>
            <p:cNvSpPr>
              <a:spLocks/>
            </p:cNvSpPr>
            <p:nvPr/>
          </p:nvSpPr>
          <p:spPr bwMode="auto">
            <a:xfrm>
              <a:off x="3425826" y="782638"/>
              <a:ext cx="174625" cy="214313"/>
            </a:xfrm>
            <a:custGeom>
              <a:avLst/>
              <a:gdLst>
                <a:gd name="T0" fmla="*/ 18 w 32"/>
                <a:gd name="T1" fmla="*/ 38 h 39"/>
                <a:gd name="T2" fmla="*/ 0 w 32"/>
                <a:gd name="T3" fmla="*/ 23 h 39"/>
                <a:gd name="T4" fmla="*/ 18 w 32"/>
                <a:gd name="T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9">
                  <a:moveTo>
                    <a:pt x="18" y="38"/>
                  </a:moveTo>
                  <a:cubicBezTo>
                    <a:pt x="6" y="39"/>
                    <a:pt x="0" y="31"/>
                    <a:pt x="0" y="23"/>
                  </a:cubicBezTo>
                  <a:cubicBezTo>
                    <a:pt x="0" y="0"/>
                    <a:pt x="32" y="19"/>
                    <a:pt x="1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845"/>
            <p:cNvSpPr>
              <a:spLocks/>
            </p:cNvSpPr>
            <p:nvPr/>
          </p:nvSpPr>
          <p:spPr bwMode="auto">
            <a:xfrm>
              <a:off x="4708526" y="898525"/>
              <a:ext cx="42863" cy="38100"/>
            </a:xfrm>
            <a:custGeom>
              <a:avLst/>
              <a:gdLst>
                <a:gd name="T0" fmla="*/ 1 w 8"/>
                <a:gd name="T1" fmla="*/ 1 h 7"/>
                <a:gd name="T2" fmla="*/ 8 w 8"/>
                <a:gd name="T3" fmla="*/ 3 h 7"/>
                <a:gd name="T4" fmla="*/ 2 w 8"/>
                <a:gd name="T5" fmla="*/ 6 h 7"/>
                <a:gd name="T6" fmla="*/ 1 w 8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4" y="0"/>
                    <a:pt x="6" y="1"/>
                    <a:pt x="8" y="3"/>
                  </a:cubicBezTo>
                  <a:cubicBezTo>
                    <a:pt x="7" y="5"/>
                    <a:pt x="6" y="7"/>
                    <a:pt x="2" y="6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846"/>
            <p:cNvSpPr>
              <a:spLocks/>
            </p:cNvSpPr>
            <p:nvPr/>
          </p:nvSpPr>
          <p:spPr bwMode="auto">
            <a:xfrm>
              <a:off x="4011614" y="920750"/>
              <a:ext cx="38100" cy="38100"/>
            </a:xfrm>
            <a:custGeom>
              <a:avLst/>
              <a:gdLst>
                <a:gd name="T0" fmla="*/ 6 w 7"/>
                <a:gd name="T1" fmla="*/ 1 h 7"/>
                <a:gd name="T2" fmla="*/ 1 w 7"/>
                <a:gd name="T3" fmla="*/ 1 h 7"/>
                <a:gd name="T4" fmla="*/ 6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7"/>
                    <a:pt x="0" y="7"/>
                    <a:pt x="1" y="1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847"/>
            <p:cNvSpPr>
              <a:spLocks/>
            </p:cNvSpPr>
            <p:nvPr/>
          </p:nvSpPr>
          <p:spPr bwMode="auto">
            <a:xfrm>
              <a:off x="5837239" y="925513"/>
              <a:ext cx="42863" cy="44450"/>
            </a:xfrm>
            <a:custGeom>
              <a:avLst/>
              <a:gdLst>
                <a:gd name="T0" fmla="*/ 6 w 8"/>
                <a:gd name="T1" fmla="*/ 0 h 8"/>
                <a:gd name="T2" fmla="*/ 8 w 8"/>
                <a:gd name="T3" fmla="*/ 2 h 8"/>
                <a:gd name="T4" fmla="*/ 2 w 8"/>
                <a:gd name="T5" fmla="*/ 7 h 8"/>
                <a:gd name="T6" fmla="*/ 6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7" y="1"/>
                    <a:pt x="7" y="2"/>
                    <a:pt x="8" y="2"/>
                  </a:cubicBezTo>
                  <a:cubicBezTo>
                    <a:pt x="8" y="6"/>
                    <a:pt x="6" y="8"/>
                    <a:pt x="2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848"/>
            <p:cNvSpPr>
              <a:spLocks/>
            </p:cNvSpPr>
            <p:nvPr/>
          </p:nvSpPr>
          <p:spPr bwMode="auto">
            <a:xfrm>
              <a:off x="4406901" y="936625"/>
              <a:ext cx="26988" cy="22225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1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3"/>
                    <a:pt x="0" y="4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849"/>
            <p:cNvSpPr>
              <a:spLocks/>
            </p:cNvSpPr>
            <p:nvPr/>
          </p:nvSpPr>
          <p:spPr bwMode="auto">
            <a:xfrm>
              <a:off x="2805114" y="936625"/>
              <a:ext cx="44450" cy="49213"/>
            </a:xfrm>
            <a:custGeom>
              <a:avLst/>
              <a:gdLst>
                <a:gd name="T0" fmla="*/ 7 w 8"/>
                <a:gd name="T1" fmla="*/ 1 h 9"/>
                <a:gd name="T2" fmla="*/ 8 w 8"/>
                <a:gd name="T3" fmla="*/ 3 h 9"/>
                <a:gd name="T4" fmla="*/ 2 w 8"/>
                <a:gd name="T5" fmla="*/ 9 h 9"/>
                <a:gd name="T6" fmla="*/ 0 w 8"/>
                <a:gd name="T7" fmla="*/ 7 h 9"/>
                <a:gd name="T8" fmla="*/ 7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1"/>
                  </a:moveTo>
                  <a:cubicBezTo>
                    <a:pt x="7" y="2"/>
                    <a:pt x="7" y="3"/>
                    <a:pt x="8" y="3"/>
                  </a:cubicBezTo>
                  <a:cubicBezTo>
                    <a:pt x="8" y="7"/>
                    <a:pt x="5" y="8"/>
                    <a:pt x="2" y="9"/>
                  </a:cubicBezTo>
                  <a:cubicBezTo>
                    <a:pt x="2" y="8"/>
                    <a:pt x="1" y="7"/>
                    <a:pt x="0" y="7"/>
                  </a:cubicBezTo>
                  <a:cubicBezTo>
                    <a:pt x="1" y="4"/>
                    <a:pt x="2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850"/>
            <p:cNvSpPr>
              <a:spLocks/>
            </p:cNvSpPr>
            <p:nvPr/>
          </p:nvSpPr>
          <p:spPr bwMode="auto">
            <a:xfrm>
              <a:off x="4137026" y="963613"/>
              <a:ext cx="44450" cy="50800"/>
            </a:xfrm>
            <a:custGeom>
              <a:avLst/>
              <a:gdLst>
                <a:gd name="T0" fmla="*/ 3 w 8"/>
                <a:gd name="T1" fmla="*/ 1 h 9"/>
                <a:gd name="T2" fmla="*/ 2 w 8"/>
                <a:gd name="T3" fmla="*/ 7 h 9"/>
                <a:gd name="T4" fmla="*/ 3 w 8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8" y="0"/>
                    <a:pt x="7" y="9"/>
                    <a:pt x="2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851"/>
            <p:cNvSpPr>
              <a:spLocks/>
            </p:cNvSpPr>
            <p:nvPr/>
          </p:nvSpPr>
          <p:spPr bwMode="auto">
            <a:xfrm>
              <a:off x="5399089" y="969963"/>
              <a:ext cx="38100" cy="44450"/>
            </a:xfrm>
            <a:custGeom>
              <a:avLst/>
              <a:gdLst>
                <a:gd name="T0" fmla="*/ 2 w 7"/>
                <a:gd name="T1" fmla="*/ 0 h 8"/>
                <a:gd name="T2" fmla="*/ 6 w 7"/>
                <a:gd name="T3" fmla="*/ 2 h 8"/>
                <a:gd name="T4" fmla="*/ 2 w 7"/>
                <a:gd name="T5" fmla="*/ 8 h 8"/>
                <a:gd name="T6" fmla="*/ 2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4" y="0"/>
                    <a:pt x="5" y="2"/>
                    <a:pt x="6" y="2"/>
                  </a:cubicBezTo>
                  <a:cubicBezTo>
                    <a:pt x="7" y="6"/>
                    <a:pt x="5" y="8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852"/>
            <p:cNvSpPr>
              <a:spLocks/>
            </p:cNvSpPr>
            <p:nvPr/>
          </p:nvSpPr>
          <p:spPr bwMode="auto">
            <a:xfrm>
              <a:off x="4838701" y="974725"/>
              <a:ext cx="60325" cy="71438"/>
            </a:xfrm>
            <a:custGeom>
              <a:avLst/>
              <a:gdLst>
                <a:gd name="T0" fmla="*/ 10 w 11"/>
                <a:gd name="T1" fmla="*/ 10 h 13"/>
                <a:gd name="T2" fmla="*/ 2 w 11"/>
                <a:gd name="T3" fmla="*/ 11 h 13"/>
                <a:gd name="T4" fmla="*/ 10 w 11"/>
                <a:gd name="T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0" y="10"/>
                  </a:moveTo>
                  <a:cubicBezTo>
                    <a:pt x="8" y="11"/>
                    <a:pt x="4" y="13"/>
                    <a:pt x="2" y="11"/>
                  </a:cubicBezTo>
                  <a:cubicBezTo>
                    <a:pt x="0" y="2"/>
                    <a:pt x="11" y="0"/>
                    <a:pt x="1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853"/>
            <p:cNvSpPr>
              <a:spLocks/>
            </p:cNvSpPr>
            <p:nvPr/>
          </p:nvSpPr>
          <p:spPr bwMode="auto">
            <a:xfrm>
              <a:off x="4778376" y="985838"/>
              <a:ext cx="49213" cy="77788"/>
            </a:xfrm>
            <a:custGeom>
              <a:avLst/>
              <a:gdLst>
                <a:gd name="T0" fmla="*/ 9 w 9"/>
                <a:gd name="T1" fmla="*/ 5 h 14"/>
                <a:gd name="T2" fmla="*/ 1 w 9"/>
                <a:gd name="T3" fmla="*/ 14 h 14"/>
                <a:gd name="T4" fmla="*/ 9 w 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9" y="5"/>
                  </a:moveTo>
                  <a:cubicBezTo>
                    <a:pt x="9" y="11"/>
                    <a:pt x="7" y="14"/>
                    <a:pt x="1" y="14"/>
                  </a:cubicBezTo>
                  <a:cubicBezTo>
                    <a:pt x="0" y="10"/>
                    <a:pt x="2" y="0"/>
                    <a:pt x="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854"/>
            <p:cNvSpPr>
              <a:spLocks/>
            </p:cNvSpPr>
            <p:nvPr/>
          </p:nvSpPr>
          <p:spPr bwMode="auto">
            <a:xfrm>
              <a:off x="3656014" y="1019175"/>
              <a:ext cx="26988" cy="22225"/>
            </a:xfrm>
            <a:custGeom>
              <a:avLst/>
              <a:gdLst>
                <a:gd name="T0" fmla="*/ 5 w 5"/>
                <a:gd name="T1" fmla="*/ 2 h 4"/>
                <a:gd name="T2" fmla="*/ 1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3"/>
                    <a:pt x="3" y="4"/>
                    <a:pt x="1" y="4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855"/>
            <p:cNvSpPr>
              <a:spLocks/>
            </p:cNvSpPr>
            <p:nvPr/>
          </p:nvSpPr>
          <p:spPr bwMode="auto">
            <a:xfrm>
              <a:off x="3830639" y="1003300"/>
              <a:ext cx="136525" cy="98425"/>
            </a:xfrm>
            <a:custGeom>
              <a:avLst/>
              <a:gdLst>
                <a:gd name="T0" fmla="*/ 8 w 25"/>
                <a:gd name="T1" fmla="*/ 18 h 18"/>
                <a:gd name="T2" fmla="*/ 8 w 2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8">
                  <a:moveTo>
                    <a:pt x="8" y="18"/>
                  </a:moveTo>
                  <a:cubicBezTo>
                    <a:pt x="0" y="0"/>
                    <a:pt x="25" y="13"/>
                    <a:pt x="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856"/>
            <p:cNvSpPr>
              <a:spLocks/>
            </p:cNvSpPr>
            <p:nvPr/>
          </p:nvSpPr>
          <p:spPr bwMode="auto">
            <a:xfrm>
              <a:off x="2686051" y="1046163"/>
              <a:ext cx="38100" cy="28575"/>
            </a:xfrm>
            <a:custGeom>
              <a:avLst/>
              <a:gdLst>
                <a:gd name="T0" fmla="*/ 6 w 7"/>
                <a:gd name="T1" fmla="*/ 3 h 5"/>
                <a:gd name="T2" fmla="*/ 1 w 7"/>
                <a:gd name="T3" fmla="*/ 4 h 5"/>
                <a:gd name="T4" fmla="*/ 0 w 7"/>
                <a:gd name="T5" fmla="*/ 1 h 5"/>
                <a:gd name="T6" fmla="*/ 6 w 7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cubicBezTo>
                    <a:pt x="3" y="3"/>
                    <a:pt x="4" y="5"/>
                    <a:pt x="1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7" y="0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857"/>
            <p:cNvSpPr>
              <a:spLocks/>
            </p:cNvSpPr>
            <p:nvPr/>
          </p:nvSpPr>
          <p:spPr bwMode="auto">
            <a:xfrm>
              <a:off x="3211514" y="1052513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858"/>
            <p:cNvSpPr>
              <a:spLocks/>
            </p:cNvSpPr>
            <p:nvPr/>
          </p:nvSpPr>
          <p:spPr bwMode="auto">
            <a:xfrm>
              <a:off x="6138864" y="1079500"/>
              <a:ext cx="71438" cy="71438"/>
            </a:xfrm>
            <a:custGeom>
              <a:avLst/>
              <a:gdLst>
                <a:gd name="T0" fmla="*/ 5 w 13"/>
                <a:gd name="T1" fmla="*/ 0 h 13"/>
                <a:gd name="T2" fmla="*/ 13 w 13"/>
                <a:gd name="T3" fmla="*/ 7 h 13"/>
                <a:gd name="T4" fmla="*/ 10 w 13"/>
                <a:gd name="T5" fmla="*/ 13 h 13"/>
                <a:gd name="T6" fmla="*/ 5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5" y="0"/>
                  </a:moveTo>
                  <a:cubicBezTo>
                    <a:pt x="8" y="2"/>
                    <a:pt x="12" y="4"/>
                    <a:pt x="13" y="7"/>
                  </a:cubicBezTo>
                  <a:cubicBezTo>
                    <a:pt x="12" y="9"/>
                    <a:pt x="12" y="12"/>
                    <a:pt x="10" y="13"/>
                  </a:cubicBezTo>
                  <a:cubicBezTo>
                    <a:pt x="3" y="12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859"/>
            <p:cNvSpPr>
              <a:spLocks/>
            </p:cNvSpPr>
            <p:nvPr/>
          </p:nvSpPr>
          <p:spPr bwMode="auto">
            <a:xfrm>
              <a:off x="4697414" y="1079500"/>
              <a:ext cx="31750" cy="33338"/>
            </a:xfrm>
            <a:custGeom>
              <a:avLst/>
              <a:gdLst>
                <a:gd name="T0" fmla="*/ 4 w 6"/>
                <a:gd name="T1" fmla="*/ 6 h 6"/>
                <a:gd name="T2" fmla="*/ 0 w 6"/>
                <a:gd name="T3" fmla="*/ 2 h 6"/>
                <a:gd name="T4" fmla="*/ 4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1" y="6"/>
                    <a:pt x="0" y="5"/>
                    <a:pt x="0" y="2"/>
                  </a:cubicBezTo>
                  <a:cubicBezTo>
                    <a:pt x="3" y="0"/>
                    <a:pt x="6" y="3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860"/>
            <p:cNvSpPr>
              <a:spLocks/>
            </p:cNvSpPr>
            <p:nvPr/>
          </p:nvSpPr>
          <p:spPr bwMode="auto">
            <a:xfrm>
              <a:off x="2925764" y="1112838"/>
              <a:ext cx="104775" cy="82550"/>
            </a:xfrm>
            <a:custGeom>
              <a:avLst/>
              <a:gdLst>
                <a:gd name="T0" fmla="*/ 7 w 19"/>
                <a:gd name="T1" fmla="*/ 0 h 15"/>
                <a:gd name="T2" fmla="*/ 10 w 19"/>
                <a:gd name="T3" fmla="*/ 1 h 15"/>
                <a:gd name="T4" fmla="*/ 19 w 19"/>
                <a:gd name="T5" fmla="*/ 10 h 15"/>
                <a:gd name="T6" fmla="*/ 12 w 19"/>
                <a:gd name="T7" fmla="*/ 10 h 15"/>
                <a:gd name="T8" fmla="*/ 5 w 19"/>
                <a:gd name="T9" fmla="*/ 15 h 15"/>
                <a:gd name="T10" fmla="*/ 7 w 1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7" y="0"/>
                  </a:moveTo>
                  <a:cubicBezTo>
                    <a:pt x="9" y="0"/>
                    <a:pt x="9" y="1"/>
                    <a:pt x="10" y="1"/>
                  </a:cubicBezTo>
                  <a:cubicBezTo>
                    <a:pt x="7" y="10"/>
                    <a:pt x="15" y="5"/>
                    <a:pt x="19" y="10"/>
                  </a:cubicBezTo>
                  <a:cubicBezTo>
                    <a:pt x="18" y="13"/>
                    <a:pt x="13" y="11"/>
                    <a:pt x="12" y="10"/>
                  </a:cubicBezTo>
                  <a:cubicBezTo>
                    <a:pt x="9" y="11"/>
                    <a:pt x="9" y="15"/>
                    <a:pt x="5" y="15"/>
                  </a:cubicBezTo>
                  <a:cubicBezTo>
                    <a:pt x="0" y="10"/>
                    <a:pt x="5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861"/>
            <p:cNvSpPr>
              <a:spLocks/>
            </p:cNvSpPr>
            <p:nvPr/>
          </p:nvSpPr>
          <p:spPr bwMode="auto">
            <a:xfrm>
              <a:off x="5338764" y="1074738"/>
              <a:ext cx="136525" cy="141288"/>
            </a:xfrm>
            <a:custGeom>
              <a:avLst/>
              <a:gdLst>
                <a:gd name="T0" fmla="*/ 18 w 25"/>
                <a:gd name="T1" fmla="*/ 26 h 26"/>
                <a:gd name="T2" fmla="*/ 3 w 25"/>
                <a:gd name="T3" fmla="*/ 18 h 26"/>
                <a:gd name="T4" fmla="*/ 18 w 25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6">
                  <a:moveTo>
                    <a:pt x="18" y="26"/>
                  </a:moveTo>
                  <a:cubicBezTo>
                    <a:pt x="11" y="26"/>
                    <a:pt x="4" y="22"/>
                    <a:pt x="3" y="18"/>
                  </a:cubicBezTo>
                  <a:cubicBezTo>
                    <a:pt x="0" y="0"/>
                    <a:pt x="25" y="13"/>
                    <a:pt x="1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862"/>
            <p:cNvSpPr>
              <a:spLocks/>
            </p:cNvSpPr>
            <p:nvPr/>
          </p:nvSpPr>
          <p:spPr bwMode="auto">
            <a:xfrm>
              <a:off x="3502026" y="1150938"/>
              <a:ext cx="22225" cy="26988"/>
            </a:xfrm>
            <a:custGeom>
              <a:avLst/>
              <a:gdLst>
                <a:gd name="T0" fmla="*/ 4 w 4"/>
                <a:gd name="T1" fmla="*/ 1 h 5"/>
                <a:gd name="T2" fmla="*/ 0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4"/>
                    <a:pt x="3" y="5"/>
                    <a:pt x="0" y="5"/>
                  </a:cubicBezTo>
                  <a:cubicBezTo>
                    <a:pt x="0" y="2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863"/>
            <p:cNvSpPr>
              <a:spLocks/>
            </p:cNvSpPr>
            <p:nvPr/>
          </p:nvSpPr>
          <p:spPr bwMode="auto">
            <a:xfrm>
              <a:off x="2525714" y="1166813"/>
              <a:ext cx="17463" cy="1111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864"/>
            <p:cNvSpPr>
              <a:spLocks/>
            </p:cNvSpPr>
            <p:nvPr/>
          </p:nvSpPr>
          <p:spPr bwMode="auto">
            <a:xfrm>
              <a:off x="4318001" y="1177925"/>
              <a:ext cx="22225" cy="33338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0 h 6"/>
                <a:gd name="T4" fmla="*/ 1 w 4"/>
                <a:gd name="T5" fmla="*/ 5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3"/>
                    <a:pt x="4" y="6"/>
                    <a:pt x="1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865"/>
            <p:cNvSpPr>
              <a:spLocks/>
            </p:cNvSpPr>
            <p:nvPr/>
          </p:nvSpPr>
          <p:spPr bwMode="auto">
            <a:xfrm>
              <a:off x="2351089" y="1184275"/>
              <a:ext cx="33338" cy="26988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5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0"/>
                    <a:pt x="4" y="1"/>
                    <a:pt x="6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866"/>
            <p:cNvSpPr>
              <a:spLocks/>
            </p:cNvSpPr>
            <p:nvPr/>
          </p:nvSpPr>
          <p:spPr bwMode="auto">
            <a:xfrm>
              <a:off x="3151189" y="1189038"/>
              <a:ext cx="49213" cy="60325"/>
            </a:xfrm>
            <a:custGeom>
              <a:avLst/>
              <a:gdLst>
                <a:gd name="T0" fmla="*/ 7 w 9"/>
                <a:gd name="T1" fmla="*/ 1 h 11"/>
                <a:gd name="T2" fmla="*/ 8 w 9"/>
                <a:gd name="T3" fmla="*/ 9 h 11"/>
                <a:gd name="T4" fmla="*/ 3 w 9"/>
                <a:gd name="T5" fmla="*/ 10 h 11"/>
                <a:gd name="T6" fmla="*/ 7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7" y="1"/>
                  </a:moveTo>
                  <a:cubicBezTo>
                    <a:pt x="8" y="4"/>
                    <a:pt x="9" y="6"/>
                    <a:pt x="8" y="9"/>
                  </a:cubicBezTo>
                  <a:cubicBezTo>
                    <a:pt x="6" y="9"/>
                    <a:pt x="6" y="11"/>
                    <a:pt x="3" y="10"/>
                  </a:cubicBezTo>
                  <a:cubicBezTo>
                    <a:pt x="0" y="7"/>
                    <a:pt x="2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867"/>
            <p:cNvSpPr>
              <a:spLocks/>
            </p:cNvSpPr>
            <p:nvPr/>
          </p:nvSpPr>
          <p:spPr bwMode="auto">
            <a:xfrm>
              <a:off x="4954589" y="1177925"/>
              <a:ext cx="65088" cy="77788"/>
            </a:xfrm>
            <a:custGeom>
              <a:avLst/>
              <a:gdLst>
                <a:gd name="T0" fmla="*/ 12 w 12"/>
                <a:gd name="T1" fmla="*/ 8 h 14"/>
                <a:gd name="T2" fmla="*/ 0 w 12"/>
                <a:gd name="T3" fmla="*/ 9 h 14"/>
                <a:gd name="T4" fmla="*/ 12 w 12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cubicBezTo>
                    <a:pt x="11" y="14"/>
                    <a:pt x="3" y="11"/>
                    <a:pt x="0" y="9"/>
                  </a:cubicBezTo>
                  <a:cubicBezTo>
                    <a:pt x="0" y="0"/>
                    <a:pt x="9" y="5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868"/>
            <p:cNvSpPr>
              <a:spLocks/>
            </p:cNvSpPr>
            <p:nvPr/>
          </p:nvSpPr>
          <p:spPr bwMode="auto">
            <a:xfrm>
              <a:off x="3343276" y="1200150"/>
              <a:ext cx="42863" cy="38100"/>
            </a:xfrm>
            <a:custGeom>
              <a:avLst/>
              <a:gdLst>
                <a:gd name="T0" fmla="*/ 6 w 8"/>
                <a:gd name="T1" fmla="*/ 0 h 7"/>
                <a:gd name="T2" fmla="*/ 1 w 8"/>
                <a:gd name="T3" fmla="*/ 1 h 7"/>
                <a:gd name="T4" fmla="*/ 6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8" y="6"/>
                    <a:pt x="0" y="7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869"/>
            <p:cNvSpPr>
              <a:spLocks/>
            </p:cNvSpPr>
            <p:nvPr/>
          </p:nvSpPr>
          <p:spPr bwMode="auto">
            <a:xfrm>
              <a:off x="3025776" y="1204913"/>
              <a:ext cx="26988" cy="33338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4 h 6"/>
                <a:gd name="T4" fmla="*/ 0 w 5"/>
                <a:gd name="T5" fmla="*/ 4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4" y="0"/>
                    <a:pt x="4" y="2"/>
                    <a:pt x="5" y="4"/>
                  </a:cubicBezTo>
                  <a:cubicBezTo>
                    <a:pt x="2" y="4"/>
                    <a:pt x="2" y="6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870"/>
            <p:cNvSpPr>
              <a:spLocks/>
            </p:cNvSpPr>
            <p:nvPr/>
          </p:nvSpPr>
          <p:spPr bwMode="auto">
            <a:xfrm>
              <a:off x="4170364" y="1204913"/>
              <a:ext cx="77788" cy="100013"/>
            </a:xfrm>
            <a:custGeom>
              <a:avLst/>
              <a:gdLst>
                <a:gd name="T0" fmla="*/ 4 w 14"/>
                <a:gd name="T1" fmla="*/ 0 h 18"/>
                <a:gd name="T2" fmla="*/ 10 w 14"/>
                <a:gd name="T3" fmla="*/ 18 h 18"/>
                <a:gd name="T4" fmla="*/ 1 w 14"/>
                <a:gd name="T5" fmla="*/ 13 h 18"/>
                <a:gd name="T6" fmla="*/ 4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10" y="2"/>
                    <a:pt x="14" y="11"/>
                    <a:pt x="10" y="18"/>
                  </a:cubicBezTo>
                  <a:cubicBezTo>
                    <a:pt x="6" y="17"/>
                    <a:pt x="4" y="15"/>
                    <a:pt x="1" y="13"/>
                  </a:cubicBezTo>
                  <a:cubicBezTo>
                    <a:pt x="1" y="8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871"/>
            <p:cNvSpPr>
              <a:spLocks/>
            </p:cNvSpPr>
            <p:nvPr/>
          </p:nvSpPr>
          <p:spPr bwMode="auto">
            <a:xfrm>
              <a:off x="2855914" y="1227138"/>
              <a:ext cx="26988" cy="28575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0 h 5"/>
                <a:gd name="T4" fmla="*/ 5 w 5"/>
                <a:gd name="T5" fmla="*/ 4 h 5"/>
                <a:gd name="T6" fmla="*/ 1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1"/>
                    <a:pt x="5" y="3"/>
                    <a:pt x="5" y="4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872"/>
            <p:cNvSpPr>
              <a:spLocks/>
            </p:cNvSpPr>
            <p:nvPr/>
          </p:nvSpPr>
          <p:spPr bwMode="auto">
            <a:xfrm>
              <a:off x="4619626" y="1316038"/>
              <a:ext cx="22225" cy="15875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2 w 4"/>
                <a:gd name="T5" fmla="*/ 3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873"/>
            <p:cNvSpPr>
              <a:spLocks/>
            </p:cNvSpPr>
            <p:nvPr/>
          </p:nvSpPr>
          <p:spPr bwMode="auto">
            <a:xfrm>
              <a:off x="6078539" y="1309688"/>
              <a:ext cx="185738" cy="169863"/>
            </a:xfrm>
            <a:custGeom>
              <a:avLst/>
              <a:gdLst>
                <a:gd name="T0" fmla="*/ 34 w 34"/>
                <a:gd name="T1" fmla="*/ 13 h 31"/>
                <a:gd name="T2" fmla="*/ 24 w 34"/>
                <a:gd name="T3" fmla="*/ 3 h 31"/>
                <a:gd name="T4" fmla="*/ 34 w 34"/>
                <a:gd name="T5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1">
                  <a:moveTo>
                    <a:pt x="34" y="13"/>
                  </a:moveTo>
                  <a:cubicBezTo>
                    <a:pt x="27" y="31"/>
                    <a:pt x="0" y="0"/>
                    <a:pt x="24" y="3"/>
                  </a:cubicBezTo>
                  <a:cubicBezTo>
                    <a:pt x="28" y="7"/>
                    <a:pt x="29" y="14"/>
                    <a:pt x="3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874"/>
            <p:cNvSpPr>
              <a:spLocks/>
            </p:cNvSpPr>
            <p:nvPr/>
          </p:nvSpPr>
          <p:spPr bwMode="auto">
            <a:xfrm>
              <a:off x="4570414" y="1298575"/>
              <a:ext cx="115888" cy="115888"/>
            </a:xfrm>
            <a:custGeom>
              <a:avLst/>
              <a:gdLst>
                <a:gd name="T0" fmla="*/ 2 w 21"/>
                <a:gd name="T1" fmla="*/ 20 h 21"/>
                <a:gd name="T2" fmla="*/ 0 w 21"/>
                <a:gd name="T3" fmla="*/ 18 h 21"/>
                <a:gd name="T4" fmla="*/ 2 w 21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2" y="20"/>
                  </a:moveTo>
                  <a:cubicBezTo>
                    <a:pt x="1" y="19"/>
                    <a:pt x="1" y="18"/>
                    <a:pt x="0" y="18"/>
                  </a:cubicBezTo>
                  <a:cubicBezTo>
                    <a:pt x="0" y="0"/>
                    <a:pt x="21" y="21"/>
                    <a:pt x="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875"/>
            <p:cNvSpPr>
              <a:spLocks/>
            </p:cNvSpPr>
            <p:nvPr/>
          </p:nvSpPr>
          <p:spPr bwMode="auto">
            <a:xfrm>
              <a:off x="2159001" y="1358900"/>
              <a:ext cx="15875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876"/>
            <p:cNvSpPr>
              <a:spLocks/>
            </p:cNvSpPr>
            <p:nvPr/>
          </p:nvSpPr>
          <p:spPr bwMode="auto">
            <a:xfrm>
              <a:off x="3365501" y="1358900"/>
              <a:ext cx="31750" cy="38100"/>
            </a:xfrm>
            <a:custGeom>
              <a:avLst/>
              <a:gdLst>
                <a:gd name="T0" fmla="*/ 3 w 6"/>
                <a:gd name="T1" fmla="*/ 0 h 7"/>
                <a:gd name="T2" fmla="*/ 6 w 6"/>
                <a:gd name="T3" fmla="*/ 5 h 7"/>
                <a:gd name="T4" fmla="*/ 4 w 6"/>
                <a:gd name="T5" fmla="*/ 7 h 7"/>
                <a:gd name="T6" fmla="*/ 3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0"/>
                    <a:pt x="5" y="3"/>
                    <a:pt x="6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0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877"/>
            <p:cNvSpPr>
              <a:spLocks/>
            </p:cNvSpPr>
            <p:nvPr/>
          </p:nvSpPr>
          <p:spPr bwMode="auto">
            <a:xfrm>
              <a:off x="5864226" y="1376363"/>
              <a:ext cx="142875" cy="125413"/>
            </a:xfrm>
            <a:custGeom>
              <a:avLst/>
              <a:gdLst>
                <a:gd name="T0" fmla="*/ 14 w 26"/>
                <a:gd name="T1" fmla="*/ 3 h 23"/>
                <a:gd name="T2" fmla="*/ 16 w 26"/>
                <a:gd name="T3" fmla="*/ 22 h 23"/>
                <a:gd name="T4" fmla="*/ 14 w 26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3">
                  <a:moveTo>
                    <a:pt x="14" y="3"/>
                  </a:moveTo>
                  <a:cubicBezTo>
                    <a:pt x="26" y="0"/>
                    <a:pt x="25" y="21"/>
                    <a:pt x="16" y="22"/>
                  </a:cubicBezTo>
                  <a:cubicBezTo>
                    <a:pt x="7" y="23"/>
                    <a:pt x="0" y="6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878"/>
            <p:cNvSpPr>
              <a:spLocks/>
            </p:cNvSpPr>
            <p:nvPr/>
          </p:nvSpPr>
          <p:spPr bwMode="auto">
            <a:xfrm>
              <a:off x="3046414" y="1387475"/>
              <a:ext cx="66675" cy="49213"/>
            </a:xfrm>
            <a:custGeom>
              <a:avLst/>
              <a:gdLst>
                <a:gd name="T0" fmla="*/ 2 w 12"/>
                <a:gd name="T1" fmla="*/ 1 h 9"/>
                <a:gd name="T2" fmla="*/ 11 w 12"/>
                <a:gd name="T3" fmla="*/ 2 h 9"/>
                <a:gd name="T4" fmla="*/ 2 w 12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2" y="1"/>
                  </a:moveTo>
                  <a:cubicBezTo>
                    <a:pt x="5" y="1"/>
                    <a:pt x="9" y="0"/>
                    <a:pt x="11" y="2"/>
                  </a:cubicBezTo>
                  <a:cubicBezTo>
                    <a:pt x="12" y="9"/>
                    <a:pt x="0" y="8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879"/>
            <p:cNvSpPr>
              <a:spLocks/>
            </p:cNvSpPr>
            <p:nvPr/>
          </p:nvSpPr>
          <p:spPr bwMode="auto">
            <a:xfrm>
              <a:off x="4916489" y="1381125"/>
              <a:ext cx="49213" cy="55563"/>
            </a:xfrm>
            <a:custGeom>
              <a:avLst/>
              <a:gdLst>
                <a:gd name="T0" fmla="*/ 7 w 9"/>
                <a:gd name="T1" fmla="*/ 2 h 10"/>
                <a:gd name="T2" fmla="*/ 2 w 9"/>
                <a:gd name="T3" fmla="*/ 9 h 10"/>
                <a:gd name="T4" fmla="*/ 7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7" y="2"/>
                  </a:moveTo>
                  <a:cubicBezTo>
                    <a:pt x="9" y="5"/>
                    <a:pt x="8" y="10"/>
                    <a:pt x="2" y="9"/>
                  </a:cubicBezTo>
                  <a:cubicBezTo>
                    <a:pt x="0" y="5"/>
                    <a:pt x="2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880"/>
            <p:cNvSpPr>
              <a:spLocks/>
            </p:cNvSpPr>
            <p:nvPr/>
          </p:nvSpPr>
          <p:spPr bwMode="auto">
            <a:xfrm>
              <a:off x="3683001" y="1392238"/>
              <a:ext cx="26988" cy="26988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4"/>
                    <a:pt x="4" y="5"/>
                    <a:pt x="1" y="5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881"/>
            <p:cNvSpPr>
              <a:spLocks/>
            </p:cNvSpPr>
            <p:nvPr/>
          </p:nvSpPr>
          <p:spPr bwMode="auto">
            <a:xfrm>
              <a:off x="4159251" y="1403350"/>
              <a:ext cx="33338" cy="33338"/>
            </a:xfrm>
            <a:custGeom>
              <a:avLst/>
              <a:gdLst>
                <a:gd name="T0" fmla="*/ 5 w 6"/>
                <a:gd name="T1" fmla="*/ 1 h 6"/>
                <a:gd name="T2" fmla="*/ 0 w 6"/>
                <a:gd name="T3" fmla="*/ 4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5"/>
                    <a:pt x="2" y="6"/>
                    <a:pt x="0" y="4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882"/>
            <p:cNvSpPr>
              <a:spLocks/>
            </p:cNvSpPr>
            <p:nvPr/>
          </p:nvSpPr>
          <p:spPr bwMode="auto">
            <a:xfrm>
              <a:off x="5781676" y="1408113"/>
              <a:ext cx="66675" cy="71438"/>
            </a:xfrm>
            <a:custGeom>
              <a:avLst/>
              <a:gdLst>
                <a:gd name="T0" fmla="*/ 7 w 12"/>
                <a:gd name="T1" fmla="*/ 1 h 13"/>
                <a:gd name="T2" fmla="*/ 0 w 12"/>
                <a:gd name="T3" fmla="*/ 7 h 13"/>
                <a:gd name="T4" fmla="*/ 7 w 12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7" y="1"/>
                  </a:moveTo>
                  <a:cubicBezTo>
                    <a:pt x="12" y="7"/>
                    <a:pt x="4" y="13"/>
                    <a:pt x="0" y="7"/>
                  </a:cubicBezTo>
                  <a:cubicBezTo>
                    <a:pt x="1" y="4"/>
                    <a:pt x="2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883"/>
            <p:cNvSpPr>
              <a:spLocks/>
            </p:cNvSpPr>
            <p:nvPr/>
          </p:nvSpPr>
          <p:spPr bwMode="auto">
            <a:xfrm>
              <a:off x="6264276" y="1436688"/>
              <a:ext cx="33338" cy="31750"/>
            </a:xfrm>
            <a:custGeom>
              <a:avLst/>
              <a:gdLst>
                <a:gd name="T0" fmla="*/ 5 w 6"/>
                <a:gd name="T1" fmla="*/ 1 h 6"/>
                <a:gd name="T2" fmla="*/ 1 w 6"/>
                <a:gd name="T3" fmla="*/ 1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4"/>
                    <a:pt x="0" y="6"/>
                    <a:pt x="1" y="1"/>
                  </a:cubicBezTo>
                  <a:cubicBezTo>
                    <a:pt x="2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884"/>
            <p:cNvSpPr>
              <a:spLocks/>
            </p:cNvSpPr>
            <p:nvPr/>
          </p:nvSpPr>
          <p:spPr bwMode="auto">
            <a:xfrm>
              <a:off x="4324351" y="1447800"/>
              <a:ext cx="33338" cy="26988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5 h 5"/>
                <a:gd name="T4" fmla="*/ 1 w 6"/>
                <a:gd name="T5" fmla="*/ 5 h 5"/>
                <a:gd name="T6" fmla="*/ 2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2"/>
                    <a:pt x="6" y="5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885"/>
            <p:cNvSpPr>
              <a:spLocks/>
            </p:cNvSpPr>
            <p:nvPr/>
          </p:nvSpPr>
          <p:spPr bwMode="auto">
            <a:xfrm>
              <a:off x="3902076" y="1452563"/>
              <a:ext cx="22225" cy="26988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0 w 4"/>
                <a:gd name="T5" fmla="*/ 1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4" y="4"/>
                  </a:cubicBezTo>
                  <a:cubicBezTo>
                    <a:pt x="1" y="5"/>
                    <a:pt x="0" y="4"/>
                    <a:pt x="0" y="1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886"/>
            <p:cNvSpPr>
              <a:spLocks/>
            </p:cNvSpPr>
            <p:nvPr/>
          </p:nvSpPr>
          <p:spPr bwMode="auto">
            <a:xfrm>
              <a:off x="4494214" y="1452563"/>
              <a:ext cx="15875" cy="2222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887"/>
            <p:cNvSpPr>
              <a:spLocks/>
            </p:cNvSpPr>
            <p:nvPr/>
          </p:nvSpPr>
          <p:spPr bwMode="auto">
            <a:xfrm>
              <a:off x="4400551" y="1457325"/>
              <a:ext cx="22225" cy="2222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2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4"/>
                    <a:pt x="2" y="4"/>
                    <a:pt x="0" y="2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888"/>
            <p:cNvSpPr>
              <a:spLocks/>
            </p:cNvSpPr>
            <p:nvPr/>
          </p:nvSpPr>
          <p:spPr bwMode="auto">
            <a:xfrm>
              <a:off x="3222626" y="1479550"/>
              <a:ext cx="38100" cy="28575"/>
            </a:xfrm>
            <a:custGeom>
              <a:avLst/>
              <a:gdLst>
                <a:gd name="T0" fmla="*/ 6 w 7"/>
                <a:gd name="T1" fmla="*/ 3 h 5"/>
                <a:gd name="T2" fmla="*/ 1 w 7"/>
                <a:gd name="T3" fmla="*/ 1 h 5"/>
                <a:gd name="T4" fmla="*/ 6 w 7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cubicBezTo>
                    <a:pt x="5" y="5"/>
                    <a:pt x="0" y="4"/>
                    <a:pt x="1" y="1"/>
                  </a:cubicBezTo>
                  <a:cubicBezTo>
                    <a:pt x="3" y="0"/>
                    <a:pt x="7" y="0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889"/>
            <p:cNvSpPr>
              <a:spLocks/>
            </p:cNvSpPr>
            <p:nvPr/>
          </p:nvSpPr>
          <p:spPr bwMode="auto">
            <a:xfrm>
              <a:off x="5294314" y="1474788"/>
              <a:ext cx="38100" cy="49213"/>
            </a:xfrm>
            <a:custGeom>
              <a:avLst/>
              <a:gdLst>
                <a:gd name="T0" fmla="*/ 7 w 7"/>
                <a:gd name="T1" fmla="*/ 2 h 9"/>
                <a:gd name="T2" fmla="*/ 0 w 7"/>
                <a:gd name="T3" fmla="*/ 6 h 9"/>
                <a:gd name="T4" fmla="*/ 7 w 7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2"/>
                  </a:moveTo>
                  <a:cubicBezTo>
                    <a:pt x="7" y="6"/>
                    <a:pt x="3" y="9"/>
                    <a:pt x="0" y="6"/>
                  </a:cubicBezTo>
                  <a:cubicBezTo>
                    <a:pt x="0" y="2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890"/>
            <p:cNvSpPr>
              <a:spLocks/>
            </p:cNvSpPr>
            <p:nvPr/>
          </p:nvSpPr>
          <p:spPr bwMode="auto">
            <a:xfrm>
              <a:off x="5951539" y="1501775"/>
              <a:ext cx="71438" cy="38100"/>
            </a:xfrm>
            <a:custGeom>
              <a:avLst/>
              <a:gdLst>
                <a:gd name="T0" fmla="*/ 8 w 13"/>
                <a:gd name="T1" fmla="*/ 7 h 7"/>
                <a:gd name="T2" fmla="*/ 5 w 13"/>
                <a:gd name="T3" fmla="*/ 7 h 7"/>
                <a:gd name="T4" fmla="*/ 8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8" y="7"/>
                  </a:moveTo>
                  <a:cubicBezTo>
                    <a:pt x="7" y="7"/>
                    <a:pt x="6" y="7"/>
                    <a:pt x="5" y="7"/>
                  </a:cubicBezTo>
                  <a:cubicBezTo>
                    <a:pt x="0" y="0"/>
                    <a:pt x="13" y="0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891"/>
            <p:cNvSpPr>
              <a:spLocks/>
            </p:cNvSpPr>
            <p:nvPr/>
          </p:nvSpPr>
          <p:spPr bwMode="auto">
            <a:xfrm>
              <a:off x="2630489" y="1501775"/>
              <a:ext cx="44450" cy="49213"/>
            </a:xfrm>
            <a:custGeom>
              <a:avLst/>
              <a:gdLst>
                <a:gd name="T0" fmla="*/ 8 w 8"/>
                <a:gd name="T1" fmla="*/ 6 h 9"/>
                <a:gd name="T2" fmla="*/ 2 w 8"/>
                <a:gd name="T3" fmla="*/ 8 h 9"/>
                <a:gd name="T4" fmla="*/ 8 w 8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cubicBezTo>
                    <a:pt x="7" y="8"/>
                    <a:pt x="5" y="9"/>
                    <a:pt x="2" y="8"/>
                  </a:cubicBezTo>
                  <a:cubicBezTo>
                    <a:pt x="0" y="1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892"/>
            <p:cNvSpPr>
              <a:spLocks/>
            </p:cNvSpPr>
            <p:nvPr/>
          </p:nvSpPr>
          <p:spPr bwMode="auto">
            <a:xfrm>
              <a:off x="2690814" y="1517650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893"/>
            <p:cNvSpPr>
              <a:spLocks/>
            </p:cNvSpPr>
            <p:nvPr/>
          </p:nvSpPr>
          <p:spPr bwMode="auto">
            <a:xfrm>
              <a:off x="2147889" y="1528763"/>
              <a:ext cx="26988" cy="22225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894"/>
            <p:cNvSpPr>
              <a:spLocks/>
            </p:cNvSpPr>
            <p:nvPr/>
          </p:nvSpPr>
          <p:spPr bwMode="auto">
            <a:xfrm>
              <a:off x="4237039" y="1528763"/>
              <a:ext cx="49213" cy="22225"/>
            </a:xfrm>
            <a:custGeom>
              <a:avLst/>
              <a:gdLst>
                <a:gd name="T0" fmla="*/ 3 w 9"/>
                <a:gd name="T1" fmla="*/ 0 h 4"/>
                <a:gd name="T2" fmla="*/ 3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cubicBezTo>
                    <a:pt x="9" y="1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895"/>
            <p:cNvSpPr>
              <a:spLocks/>
            </p:cNvSpPr>
            <p:nvPr/>
          </p:nvSpPr>
          <p:spPr bwMode="auto">
            <a:xfrm>
              <a:off x="4592639" y="1535113"/>
              <a:ext cx="33338" cy="26988"/>
            </a:xfrm>
            <a:custGeom>
              <a:avLst/>
              <a:gdLst>
                <a:gd name="T0" fmla="*/ 2 w 6"/>
                <a:gd name="T1" fmla="*/ 2 h 5"/>
                <a:gd name="T2" fmla="*/ 5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896"/>
            <p:cNvSpPr>
              <a:spLocks/>
            </p:cNvSpPr>
            <p:nvPr/>
          </p:nvSpPr>
          <p:spPr bwMode="auto">
            <a:xfrm>
              <a:off x="5957889" y="1524000"/>
              <a:ext cx="76200" cy="76200"/>
            </a:xfrm>
            <a:custGeom>
              <a:avLst/>
              <a:gdLst>
                <a:gd name="T0" fmla="*/ 14 w 14"/>
                <a:gd name="T1" fmla="*/ 6 h 14"/>
                <a:gd name="T2" fmla="*/ 1 w 14"/>
                <a:gd name="T3" fmla="*/ 11 h 14"/>
                <a:gd name="T4" fmla="*/ 14 w 14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1"/>
                    <a:pt x="6" y="14"/>
                    <a:pt x="1" y="11"/>
                  </a:cubicBezTo>
                  <a:cubicBezTo>
                    <a:pt x="0" y="4"/>
                    <a:pt x="11" y="0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897"/>
            <p:cNvSpPr>
              <a:spLocks/>
            </p:cNvSpPr>
            <p:nvPr/>
          </p:nvSpPr>
          <p:spPr bwMode="auto">
            <a:xfrm>
              <a:off x="5249864" y="1539875"/>
              <a:ext cx="138113" cy="187325"/>
            </a:xfrm>
            <a:custGeom>
              <a:avLst/>
              <a:gdLst>
                <a:gd name="T0" fmla="*/ 0 w 25"/>
                <a:gd name="T1" fmla="*/ 20 h 34"/>
                <a:gd name="T2" fmla="*/ 15 w 25"/>
                <a:gd name="T3" fmla="*/ 3 h 34"/>
                <a:gd name="T4" fmla="*/ 0 w 25"/>
                <a:gd name="T5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4">
                  <a:moveTo>
                    <a:pt x="0" y="20"/>
                  </a:moveTo>
                  <a:cubicBezTo>
                    <a:pt x="0" y="9"/>
                    <a:pt x="5" y="0"/>
                    <a:pt x="15" y="3"/>
                  </a:cubicBezTo>
                  <a:cubicBezTo>
                    <a:pt x="25" y="14"/>
                    <a:pt x="9" y="34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898"/>
            <p:cNvSpPr>
              <a:spLocks/>
            </p:cNvSpPr>
            <p:nvPr/>
          </p:nvSpPr>
          <p:spPr bwMode="auto">
            <a:xfrm>
              <a:off x="3068639" y="1539875"/>
              <a:ext cx="82550" cy="98425"/>
            </a:xfrm>
            <a:custGeom>
              <a:avLst/>
              <a:gdLst>
                <a:gd name="T0" fmla="*/ 1 w 15"/>
                <a:gd name="T1" fmla="*/ 15 h 18"/>
                <a:gd name="T2" fmla="*/ 0 w 15"/>
                <a:gd name="T3" fmla="*/ 13 h 18"/>
                <a:gd name="T4" fmla="*/ 13 w 15"/>
                <a:gd name="T5" fmla="*/ 12 h 18"/>
                <a:gd name="T6" fmla="*/ 1 w 15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" y="15"/>
                  </a:moveTo>
                  <a:cubicBezTo>
                    <a:pt x="1" y="14"/>
                    <a:pt x="1" y="13"/>
                    <a:pt x="0" y="13"/>
                  </a:cubicBezTo>
                  <a:cubicBezTo>
                    <a:pt x="0" y="6"/>
                    <a:pt x="15" y="0"/>
                    <a:pt x="13" y="12"/>
                  </a:cubicBezTo>
                  <a:cubicBezTo>
                    <a:pt x="11" y="15"/>
                    <a:pt x="5" y="18"/>
                    <a:pt x="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899"/>
            <p:cNvSpPr>
              <a:spLocks/>
            </p:cNvSpPr>
            <p:nvPr/>
          </p:nvSpPr>
          <p:spPr bwMode="auto">
            <a:xfrm>
              <a:off x="4456114" y="1573213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900"/>
            <p:cNvSpPr>
              <a:spLocks/>
            </p:cNvSpPr>
            <p:nvPr/>
          </p:nvSpPr>
          <p:spPr bwMode="auto">
            <a:xfrm>
              <a:off x="4778376" y="1577975"/>
              <a:ext cx="104775" cy="71438"/>
            </a:xfrm>
            <a:custGeom>
              <a:avLst/>
              <a:gdLst>
                <a:gd name="T0" fmla="*/ 19 w 19"/>
                <a:gd name="T1" fmla="*/ 9 h 13"/>
                <a:gd name="T2" fmla="*/ 0 w 19"/>
                <a:gd name="T3" fmla="*/ 7 h 13"/>
                <a:gd name="T4" fmla="*/ 19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9" y="9"/>
                  </a:moveTo>
                  <a:cubicBezTo>
                    <a:pt x="15" y="13"/>
                    <a:pt x="2" y="11"/>
                    <a:pt x="0" y="7"/>
                  </a:cubicBezTo>
                  <a:cubicBezTo>
                    <a:pt x="4" y="0"/>
                    <a:pt x="14" y="7"/>
                    <a:pt x="1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901"/>
            <p:cNvSpPr>
              <a:spLocks/>
            </p:cNvSpPr>
            <p:nvPr/>
          </p:nvSpPr>
          <p:spPr bwMode="auto">
            <a:xfrm>
              <a:off x="2932114" y="1606550"/>
              <a:ext cx="22225" cy="22225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2"/>
                    <a:pt x="4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902"/>
            <p:cNvSpPr>
              <a:spLocks/>
            </p:cNvSpPr>
            <p:nvPr/>
          </p:nvSpPr>
          <p:spPr bwMode="auto">
            <a:xfrm>
              <a:off x="2860676" y="1638300"/>
              <a:ext cx="26988" cy="2222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5" y="4"/>
                  </a:cubicBezTo>
                  <a:cubicBezTo>
                    <a:pt x="2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903"/>
            <p:cNvSpPr>
              <a:spLocks/>
            </p:cNvSpPr>
            <p:nvPr/>
          </p:nvSpPr>
          <p:spPr bwMode="auto">
            <a:xfrm>
              <a:off x="1993901" y="1655763"/>
              <a:ext cx="50800" cy="38100"/>
            </a:xfrm>
            <a:custGeom>
              <a:avLst/>
              <a:gdLst>
                <a:gd name="T0" fmla="*/ 3 w 9"/>
                <a:gd name="T1" fmla="*/ 0 h 7"/>
                <a:gd name="T2" fmla="*/ 6 w 9"/>
                <a:gd name="T3" fmla="*/ 7 h 7"/>
                <a:gd name="T4" fmla="*/ 3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8" y="1"/>
                    <a:pt x="9" y="4"/>
                    <a:pt x="6" y="7"/>
                  </a:cubicBezTo>
                  <a:cubicBezTo>
                    <a:pt x="1" y="7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904"/>
            <p:cNvSpPr>
              <a:spLocks/>
            </p:cNvSpPr>
            <p:nvPr/>
          </p:nvSpPr>
          <p:spPr bwMode="auto">
            <a:xfrm>
              <a:off x="3162301" y="1666875"/>
              <a:ext cx="22225" cy="15875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905"/>
            <p:cNvSpPr>
              <a:spLocks/>
            </p:cNvSpPr>
            <p:nvPr/>
          </p:nvSpPr>
          <p:spPr bwMode="auto">
            <a:xfrm>
              <a:off x="5788026" y="1677988"/>
              <a:ext cx="49213" cy="49213"/>
            </a:xfrm>
            <a:custGeom>
              <a:avLst/>
              <a:gdLst>
                <a:gd name="T0" fmla="*/ 8 w 9"/>
                <a:gd name="T1" fmla="*/ 3 h 9"/>
                <a:gd name="T2" fmla="*/ 2 w 9"/>
                <a:gd name="T3" fmla="*/ 8 h 9"/>
                <a:gd name="T4" fmla="*/ 0 w 9"/>
                <a:gd name="T5" fmla="*/ 5 h 9"/>
                <a:gd name="T6" fmla="*/ 8 w 9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8" y="3"/>
                  </a:moveTo>
                  <a:cubicBezTo>
                    <a:pt x="9" y="7"/>
                    <a:pt x="6" y="9"/>
                    <a:pt x="2" y="8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1" y="2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906"/>
            <p:cNvSpPr>
              <a:spLocks/>
            </p:cNvSpPr>
            <p:nvPr/>
          </p:nvSpPr>
          <p:spPr bwMode="auto">
            <a:xfrm>
              <a:off x="4538664" y="1689100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907"/>
            <p:cNvSpPr>
              <a:spLocks/>
            </p:cNvSpPr>
            <p:nvPr/>
          </p:nvSpPr>
          <p:spPr bwMode="auto">
            <a:xfrm>
              <a:off x="4992689" y="1689100"/>
              <a:ext cx="26988" cy="31750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4 h 6"/>
                <a:gd name="T4" fmla="*/ 0 w 5"/>
                <a:gd name="T5" fmla="*/ 5 h 6"/>
                <a:gd name="T6" fmla="*/ 5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3" y="5"/>
                    <a:pt x="2" y="6"/>
                    <a:pt x="0" y="5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908"/>
            <p:cNvSpPr>
              <a:spLocks/>
            </p:cNvSpPr>
            <p:nvPr/>
          </p:nvSpPr>
          <p:spPr bwMode="auto">
            <a:xfrm>
              <a:off x="2663826" y="1689100"/>
              <a:ext cx="131763" cy="141288"/>
            </a:xfrm>
            <a:custGeom>
              <a:avLst/>
              <a:gdLst>
                <a:gd name="T0" fmla="*/ 24 w 24"/>
                <a:gd name="T1" fmla="*/ 22 h 26"/>
                <a:gd name="T2" fmla="*/ 1 w 24"/>
                <a:gd name="T3" fmla="*/ 3 h 26"/>
                <a:gd name="T4" fmla="*/ 24 w 24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6">
                  <a:moveTo>
                    <a:pt x="24" y="22"/>
                  </a:moveTo>
                  <a:cubicBezTo>
                    <a:pt x="14" y="26"/>
                    <a:pt x="0" y="14"/>
                    <a:pt x="1" y="3"/>
                  </a:cubicBezTo>
                  <a:cubicBezTo>
                    <a:pt x="13" y="0"/>
                    <a:pt x="22" y="11"/>
                    <a:pt x="2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909"/>
            <p:cNvSpPr>
              <a:spLocks/>
            </p:cNvSpPr>
            <p:nvPr/>
          </p:nvSpPr>
          <p:spPr bwMode="auto">
            <a:xfrm>
              <a:off x="2876551" y="1693863"/>
              <a:ext cx="44450" cy="44450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7 h 8"/>
                <a:gd name="T4" fmla="*/ 0 w 8"/>
                <a:gd name="T5" fmla="*/ 2 h 8"/>
                <a:gd name="T6" fmla="*/ 6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3"/>
                    <a:pt x="8" y="4"/>
                    <a:pt x="7" y="7"/>
                  </a:cubicBezTo>
                  <a:cubicBezTo>
                    <a:pt x="2" y="8"/>
                    <a:pt x="0" y="6"/>
                    <a:pt x="0" y="2"/>
                  </a:cubicBezTo>
                  <a:cubicBezTo>
                    <a:pt x="2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910"/>
            <p:cNvSpPr>
              <a:spLocks/>
            </p:cNvSpPr>
            <p:nvPr/>
          </p:nvSpPr>
          <p:spPr bwMode="auto">
            <a:xfrm>
              <a:off x="3863976" y="1704975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911"/>
            <p:cNvSpPr>
              <a:spLocks/>
            </p:cNvSpPr>
            <p:nvPr/>
          </p:nvSpPr>
          <p:spPr bwMode="auto">
            <a:xfrm>
              <a:off x="2816226" y="1760538"/>
              <a:ext cx="17463" cy="20638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912"/>
            <p:cNvSpPr>
              <a:spLocks/>
            </p:cNvSpPr>
            <p:nvPr/>
          </p:nvSpPr>
          <p:spPr bwMode="auto">
            <a:xfrm>
              <a:off x="6029326" y="1760538"/>
              <a:ext cx="53975" cy="69850"/>
            </a:xfrm>
            <a:custGeom>
              <a:avLst/>
              <a:gdLst>
                <a:gd name="T0" fmla="*/ 10 w 10"/>
                <a:gd name="T1" fmla="*/ 2 h 13"/>
                <a:gd name="T2" fmla="*/ 5 w 10"/>
                <a:gd name="T3" fmla="*/ 13 h 13"/>
                <a:gd name="T4" fmla="*/ 0 w 10"/>
                <a:gd name="T5" fmla="*/ 11 h 13"/>
                <a:gd name="T6" fmla="*/ 10 w 10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10" y="2"/>
                  </a:moveTo>
                  <a:cubicBezTo>
                    <a:pt x="9" y="6"/>
                    <a:pt x="8" y="10"/>
                    <a:pt x="5" y="13"/>
                  </a:cubicBezTo>
                  <a:cubicBezTo>
                    <a:pt x="2" y="13"/>
                    <a:pt x="2" y="11"/>
                    <a:pt x="0" y="11"/>
                  </a:cubicBezTo>
                  <a:cubicBezTo>
                    <a:pt x="1" y="6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913"/>
            <p:cNvSpPr>
              <a:spLocks/>
            </p:cNvSpPr>
            <p:nvPr/>
          </p:nvSpPr>
          <p:spPr bwMode="auto">
            <a:xfrm>
              <a:off x="1441451" y="1776413"/>
              <a:ext cx="31750" cy="38100"/>
            </a:xfrm>
            <a:custGeom>
              <a:avLst/>
              <a:gdLst>
                <a:gd name="T0" fmla="*/ 6 w 6"/>
                <a:gd name="T1" fmla="*/ 0 h 7"/>
                <a:gd name="T2" fmla="*/ 2 w 6"/>
                <a:gd name="T3" fmla="*/ 7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6" y="4"/>
                    <a:pt x="5" y="7"/>
                    <a:pt x="2" y="7"/>
                  </a:cubicBezTo>
                  <a:cubicBezTo>
                    <a:pt x="1" y="6"/>
                    <a:pt x="1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914"/>
            <p:cNvSpPr>
              <a:spLocks/>
            </p:cNvSpPr>
            <p:nvPr/>
          </p:nvSpPr>
          <p:spPr bwMode="auto">
            <a:xfrm>
              <a:off x="4049714" y="1781175"/>
              <a:ext cx="26988" cy="28575"/>
            </a:xfrm>
            <a:custGeom>
              <a:avLst/>
              <a:gdLst>
                <a:gd name="T0" fmla="*/ 1 w 5"/>
                <a:gd name="T1" fmla="*/ 0 h 5"/>
                <a:gd name="T2" fmla="*/ 4 w 5"/>
                <a:gd name="T3" fmla="*/ 0 h 5"/>
                <a:gd name="T4" fmla="*/ 5 w 5"/>
                <a:gd name="T5" fmla="*/ 5 h 5"/>
                <a:gd name="T6" fmla="*/ 1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5" y="5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915"/>
            <p:cNvSpPr>
              <a:spLocks/>
            </p:cNvSpPr>
            <p:nvPr/>
          </p:nvSpPr>
          <p:spPr bwMode="auto">
            <a:xfrm>
              <a:off x="4652964" y="1731963"/>
              <a:ext cx="169863" cy="192088"/>
            </a:xfrm>
            <a:custGeom>
              <a:avLst/>
              <a:gdLst>
                <a:gd name="T0" fmla="*/ 14 w 31"/>
                <a:gd name="T1" fmla="*/ 35 h 35"/>
                <a:gd name="T2" fmla="*/ 1 w 31"/>
                <a:gd name="T3" fmla="*/ 19 h 35"/>
                <a:gd name="T4" fmla="*/ 14 w 31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cubicBezTo>
                    <a:pt x="6" y="35"/>
                    <a:pt x="0" y="26"/>
                    <a:pt x="1" y="19"/>
                  </a:cubicBezTo>
                  <a:cubicBezTo>
                    <a:pt x="4" y="0"/>
                    <a:pt x="31" y="24"/>
                    <a:pt x="14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916"/>
            <p:cNvSpPr>
              <a:spLocks/>
            </p:cNvSpPr>
            <p:nvPr/>
          </p:nvSpPr>
          <p:spPr bwMode="auto">
            <a:xfrm>
              <a:off x="1781176" y="1798638"/>
              <a:ext cx="26988" cy="3810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6 h 7"/>
                <a:gd name="T4" fmla="*/ 5 w 5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0" y="7"/>
                    <a:pt x="3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917"/>
            <p:cNvSpPr>
              <a:spLocks/>
            </p:cNvSpPr>
            <p:nvPr/>
          </p:nvSpPr>
          <p:spPr bwMode="auto">
            <a:xfrm>
              <a:off x="2257426" y="1836738"/>
              <a:ext cx="17463" cy="1111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918"/>
            <p:cNvSpPr>
              <a:spLocks/>
            </p:cNvSpPr>
            <p:nvPr/>
          </p:nvSpPr>
          <p:spPr bwMode="auto">
            <a:xfrm>
              <a:off x="1452564" y="1836738"/>
              <a:ext cx="20638" cy="22225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0 h 4"/>
                <a:gd name="T4" fmla="*/ 4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919"/>
            <p:cNvSpPr>
              <a:spLocks/>
            </p:cNvSpPr>
            <p:nvPr/>
          </p:nvSpPr>
          <p:spPr bwMode="auto">
            <a:xfrm>
              <a:off x="2405064" y="1863725"/>
              <a:ext cx="33338" cy="26988"/>
            </a:xfrm>
            <a:custGeom>
              <a:avLst/>
              <a:gdLst>
                <a:gd name="T0" fmla="*/ 1 w 6"/>
                <a:gd name="T1" fmla="*/ 1 h 5"/>
                <a:gd name="T2" fmla="*/ 4 w 6"/>
                <a:gd name="T3" fmla="*/ 0 h 5"/>
                <a:gd name="T4" fmla="*/ 1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2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920"/>
            <p:cNvSpPr>
              <a:spLocks/>
            </p:cNvSpPr>
            <p:nvPr/>
          </p:nvSpPr>
          <p:spPr bwMode="auto">
            <a:xfrm>
              <a:off x="1736726" y="1858963"/>
              <a:ext cx="22225" cy="31750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4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921"/>
            <p:cNvSpPr>
              <a:spLocks/>
            </p:cNvSpPr>
            <p:nvPr/>
          </p:nvSpPr>
          <p:spPr bwMode="auto">
            <a:xfrm>
              <a:off x="3332164" y="1858963"/>
              <a:ext cx="44450" cy="49213"/>
            </a:xfrm>
            <a:custGeom>
              <a:avLst/>
              <a:gdLst>
                <a:gd name="T0" fmla="*/ 8 w 8"/>
                <a:gd name="T1" fmla="*/ 5 h 9"/>
                <a:gd name="T2" fmla="*/ 0 w 8"/>
                <a:gd name="T3" fmla="*/ 8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8" y="9"/>
                    <a:pt x="3" y="9"/>
                    <a:pt x="0" y="8"/>
                  </a:cubicBezTo>
                  <a:cubicBezTo>
                    <a:pt x="0" y="3"/>
                    <a:pt x="7" y="0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922"/>
            <p:cNvSpPr>
              <a:spLocks/>
            </p:cNvSpPr>
            <p:nvPr/>
          </p:nvSpPr>
          <p:spPr bwMode="auto">
            <a:xfrm>
              <a:off x="5419726" y="1874838"/>
              <a:ext cx="44450" cy="55563"/>
            </a:xfrm>
            <a:custGeom>
              <a:avLst/>
              <a:gdLst>
                <a:gd name="T0" fmla="*/ 8 w 8"/>
                <a:gd name="T1" fmla="*/ 6 h 10"/>
                <a:gd name="T2" fmla="*/ 2 w 8"/>
                <a:gd name="T3" fmla="*/ 10 h 10"/>
                <a:gd name="T4" fmla="*/ 0 w 8"/>
                <a:gd name="T5" fmla="*/ 6 h 10"/>
                <a:gd name="T6" fmla="*/ 8 w 8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6"/>
                  </a:moveTo>
                  <a:cubicBezTo>
                    <a:pt x="6" y="7"/>
                    <a:pt x="5" y="10"/>
                    <a:pt x="2" y="10"/>
                  </a:cubicBezTo>
                  <a:cubicBezTo>
                    <a:pt x="2" y="8"/>
                    <a:pt x="0" y="8"/>
                    <a:pt x="0" y="6"/>
                  </a:cubicBezTo>
                  <a:cubicBezTo>
                    <a:pt x="0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923"/>
            <p:cNvSpPr>
              <a:spLocks/>
            </p:cNvSpPr>
            <p:nvPr/>
          </p:nvSpPr>
          <p:spPr bwMode="auto">
            <a:xfrm>
              <a:off x="5891214" y="1881188"/>
              <a:ext cx="44450" cy="60325"/>
            </a:xfrm>
            <a:custGeom>
              <a:avLst/>
              <a:gdLst>
                <a:gd name="T0" fmla="*/ 8 w 8"/>
                <a:gd name="T1" fmla="*/ 3 h 11"/>
                <a:gd name="T2" fmla="*/ 2 w 8"/>
                <a:gd name="T3" fmla="*/ 11 h 11"/>
                <a:gd name="T4" fmla="*/ 0 w 8"/>
                <a:gd name="T5" fmla="*/ 9 h 11"/>
                <a:gd name="T6" fmla="*/ 8 w 8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8" y="8"/>
                    <a:pt x="6" y="11"/>
                    <a:pt x="2" y="11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4"/>
                    <a:pt x="4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924"/>
            <p:cNvSpPr>
              <a:spLocks/>
            </p:cNvSpPr>
            <p:nvPr/>
          </p:nvSpPr>
          <p:spPr bwMode="auto">
            <a:xfrm>
              <a:off x="822326" y="1919288"/>
              <a:ext cx="15875" cy="15875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925"/>
            <p:cNvSpPr>
              <a:spLocks/>
            </p:cNvSpPr>
            <p:nvPr/>
          </p:nvSpPr>
          <p:spPr bwMode="auto">
            <a:xfrm>
              <a:off x="4527551" y="1912938"/>
              <a:ext cx="20638" cy="2857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0" y="5"/>
                    <a:pt x="0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926"/>
            <p:cNvSpPr>
              <a:spLocks/>
            </p:cNvSpPr>
            <p:nvPr/>
          </p:nvSpPr>
          <p:spPr bwMode="auto">
            <a:xfrm>
              <a:off x="6275389" y="1924050"/>
              <a:ext cx="33338" cy="33338"/>
            </a:xfrm>
            <a:custGeom>
              <a:avLst/>
              <a:gdLst>
                <a:gd name="T0" fmla="*/ 6 w 6"/>
                <a:gd name="T1" fmla="*/ 1 h 6"/>
                <a:gd name="T2" fmla="*/ 1 w 6"/>
                <a:gd name="T3" fmla="*/ 6 h 6"/>
                <a:gd name="T4" fmla="*/ 0 w 6"/>
                <a:gd name="T5" fmla="*/ 1 h 6"/>
                <a:gd name="T6" fmla="*/ 6 w 6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6" y="4"/>
                    <a:pt x="4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4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927"/>
            <p:cNvSpPr>
              <a:spLocks/>
            </p:cNvSpPr>
            <p:nvPr/>
          </p:nvSpPr>
          <p:spPr bwMode="auto">
            <a:xfrm>
              <a:off x="4630739" y="1935163"/>
              <a:ext cx="26988" cy="2222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4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3"/>
                    <a:pt x="3" y="4"/>
                    <a:pt x="0" y="4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928"/>
            <p:cNvSpPr>
              <a:spLocks/>
            </p:cNvSpPr>
            <p:nvPr/>
          </p:nvSpPr>
          <p:spPr bwMode="auto">
            <a:xfrm>
              <a:off x="4230689" y="1941513"/>
              <a:ext cx="22225" cy="2063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929"/>
            <p:cNvSpPr>
              <a:spLocks/>
            </p:cNvSpPr>
            <p:nvPr/>
          </p:nvSpPr>
          <p:spPr bwMode="auto">
            <a:xfrm>
              <a:off x="2592389" y="1957388"/>
              <a:ext cx="147638" cy="169863"/>
            </a:xfrm>
            <a:custGeom>
              <a:avLst/>
              <a:gdLst>
                <a:gd name="T0" fmla="*/ 19 w 27"/>
                <a:gd name="T1" fmla="*/ 2 h 31"/>
                <a:gd name="T2" fmla="*/ 7 w 27"/>
                <a:gd name="T3" fmla="*/ 31 h 31"/>
                <a:gd name="T4" fmla="*/ 19 w 27"/>
                <a:gd name="T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19" y="2"/>
                  </a:moveTo>
                  <a:cubicBezTo>
                    <a:pt x="27" y="14"/>
                    <a:pt x="16" y="27"/>
                    <a:pt x="7" y="31"/>
                  </a:cubicBezTo>
                  <a:cubicBezTo>
                    <a:pt x="0" y="21"/>
                    <a:pt x="5" y="0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930"/>
            <p:cNvSpPr>
              <a:spLocks/>
            </p:cNvSpPr>
            <p:nvPr/>
          </p:nvSpPr>
          <p:spPr bwMode="auto">
            <a:xfrm>
              <a:off x="3446464" y="1973263"/>
              <a:ext cx="28575" cy="28575"/>
            </a:xfrm>
            <a:custGeom>
              <a:avLst/>
              <a:gdLst>
                <a:gd name="T0" fmla="*/ 1 w 5"/>
                <a:gd name="T1" fmla="*/ 0 h 5"/>
                <a:gd name="T2" fmla="*/ 4 w 5"/>
                <a:gd name="T3" fmla="*/ 1 h 5"/>
                <a:gd name="T4" fmla="*/ 2 w 5"/>
                <a:gd name="T5" fmla="*/ 5 h 5"/>
                <a:gd name="T6" fmla="*/ 1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4"/>
                    <a:pt x="2" y="3"/>
                    <a:pt x="2" y="5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931"/>
            <p:cNvSpPr>
              <a:spLocks/>
            </p:cNvSpPr>
            <p:nvPr/>
          </p:nvSpPr>
          <p:spPr bwMode="auto">
            <a:xfrm>
              <a:off x="3546476" y="1951038"/>
              <a:ext cx="69850" cy="66675"/>
            </a:xfrm>
            <a:custGeom>
              <a:avLst/>
              <a:gdLst>
                <a:gd name="T0" fmla="*/ 12 w 13"/>
                <a:gd name="T1" fmla="*/ 7 h 12"/>
                <a:gd name="T2" fmla="*/ 8 w 13"/>
                <a:gd name="T3" fmla="*/ 12 h 12"/>
                <a:gd name="T4" fmla="*/ 12 w 13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12" y="7"/>
                  </a:moveTo>
                  <a:cubicBezTo>
                    <a:pt x="13" y="11"/>
                    <a:pt x="9" y="10"/>
                    <a:pt x="8" y="12"/>
                  </a:cubicBezTo>
                  <a:cubicBezTo>
                    <a:pt x="0" y="10"/>
                    <a:pt x="8" y="0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932"/>
            <p:cNvSpPr>
              <a:spLocks/>
            </p:cNvSpPr>
            <p:nvPr/>
          </p:nvSpPr>
          <p:spPr bwMode="auto">
            <a:xfrm>
              <a:off x="4297364" y="1968500"/>
              <a:ext cx="103188" cy="98425"/>
            </a:xfrm>
            <a:custGeom>
              <a:avLst/>
              <a:gdLst>
                <a:gd name="T0" fmla="*/ 12 w 19"/>
                <a:gd name="T1" fmla="*/ 1 h 18"/>
                <a:gd name="T2" fmla="*/ 13 w 19"/>
                <a:gd name="T3" fmla="*/ 18 h 18"/>
                <a:gd name="T4" fmla="*/ 4 w 19"/>
                <a:gd name="T5" fmla="*/ 16 h 18"/>
                <a:gd name="T6" fmla="*/ 12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12" y="1"/>
                  </a:moveTo>
                  <a:cubicBezTo>
                    <a:pt x="17" y="6"/>
                    <a:pt x="19" y="14"/>
                    <a:pt x="13" y="18"/>
                  </a:cubicBezTo>
                  <a:cubicBezTo>
                    <a:pt x="9" y="18"/>
                    <a:pt x="6" y="17"/>
                    <a:pt x="4" y="16"/>
                  </a:cubicBezTo>
                  <a:cubicBezTo>
                    <a:pt x="2" y="10"/>
                    <a:pt x="0" y="0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933"/>
            <p:cNvSpPr>
              <a:spLocks/>
            </p:cNvSpPr>
            <p:nvPr/>
          </p:nvSpPr>
          <p:spPr bwMode="auto">
            <a:xfrm>
              <a:off x="6400801" y="1973263"/>
              <a:ext cx="49213" cy="49213"/>
            </a:xfrm>
            <a:custGeom>
              <a:avLst/>
              <a:gdLst>
                <a:gd name="T0" fmla="*/ 9 w 9"/>
                <a:gd name="T1" fmla="*/ 2 h 9"/>
                <a:gd name="T2" fmla="*/ 2 w 9"/>
                <a:gd name="T3" fmla="*/ 8 h 9"/>
                <a:gd name="T4" fmla="*/ 0 w 9"/>
                <a:gd name="T5" fmla="*/ 4 h 9"/>
                <a:gd name="T6" fmla="*/ 9 w 9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8" y="6"/>
                    <a:pt x="7" y="9"/>
                    <a:pt x="2" y="8"/>
                  </a:cubicBezTo>
                  <a:cubicBezTo>
                    <a:pt x="1" y="8"/>
                    <a:pt x="2" y="4"/>
                    <a:pt x="0" y="4"/>
                  </a:cubicBezTo>
                  <a:cubicBezTo>
                    <a:pt x="1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934"/>
            <p:cNvSpPr>
              <a:spLocks/>
            </p:cNvSpPr>
            <p:nvPr/>
          </p:nvSpPr>
          <p:spPr bwMode="auto">
            <a:xfrm>
              <a:off x="5705476" y="1990725"/>
              <a:ext cx="104775" cy="103188"/>
            </a:xfrm>
            <a:custGeom>
              <a:avLst/>
              <a:gdLst>
                <a:gd name="T0" fmla="*/ 14 w 19"/>
                <a:gd name="T1" fmla="*/ 1 h 19"/>
                <a:gd name="T2" fmla="*/ 11 w 19"/>
                <a:gd name="T3" fmla="*/ 19 h 19"/>
                <a:gd name="T4" fmla="*/ 14 w 19"/>
                <a:gd name="T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4" y="1"/>
                  </a:moveTo>
                  <a:cubicBezTo>
                    <a:pt x="19" y="6"/>
                    <a:pt x="17" y="15"/>
                    <a:pt x="11" y="19"/>
                  </a:cubicBezTo>
                  <a:cubicBezTo>
                    <a:pt x="0" y="17"/>
                    <a:pt x="2" y="0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935"/>
            <p:cNvSpPr>
              <a:spLocks/>
            </p:cNvSpPr>
            <p:nvPr/>
          </p:nvSpPr>
          <p:spPr bwMode="auto">
            <a:xfrm>
              <a:off x="4795839" y="2006600"/>
              <a:ext cx="31750" cy="33338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5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1"/>
                    <a:pt x="5" y="6"/>
                    <a:pt x="1" y="5"/>
                  </a:cubicBezTo>
                  <a:cubicBezTo>
                    <a:pt x="0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936"/>
            <p:cNvSpPr>
              <a:spLocks/>
            </p:cNvSpPr>
            <p:nvPr/>
          </p:nvSpPr>
          <p:spPr bwMode="auto">
            <a:xfrm>
              <a:off x="701676" y="2022475"/>
              <a:ext cx="42863" cy="33338"/>
            </a:xfrm>
            <a:custGeom>
              <a:avLst/>
              <a:gdLst>
                <a:gd name="T0" fmla="*/ 1 w 8"/>
                <a:gd name="T1" fmla="*/ 0 h 6"/>
                <a:gd name="T2" fmla="*/ 8 w 8"/>
                <a:gd name="T3" fmla="*/ 4 h 6"/>
                <a:gd name="T4" fmla="*/ 1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5" y="0"/>
                    <a:pt x="8" y="0"/>
                    <a:pt x="8" y="4"/>
                  </a:cubicBezTo>
                  <a:cubicBezTo>
                    <a:pt x="5" y="6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937"/>
            <p:cNvSpPr>
              <a:spLocks/>
            </p:cNvSpPr>
            <p:nvPr/>
          </p:nvSpPr>
          <p:spPr bwMode="auto">
            <a:xfrm>
              <a:off x="4867276" y="2017713"/>
              <a:ext cx="65088" cy="87313"/>
            </a:xfrm>
            <a:custGeom>
              <a:avLst/>
              <a:gdLst>
                <a:gd name="T0" fmla="*/ 9 w 12"/>
                <a:gd name="T1" fmla="*/ 1 h 16"/>
                <a:gd name="T2" fmla="*/ 2 w 12"/>
                <a:gd name="T3" fmla="*/ 15 h 16"/>
                <a:gd name="T4" fmla="*/ 0 w 12"/>
                <a:gd name="T5" fmla="*/ 12 h 16"/>
                <a:gd name="T6" fmla="*/ 9 w 12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9" y="1"/>
                  </a:moveTo>
                  <a:cubicBezTo>
                    <a:pt x="12" y="6"/>
                    <a:pt x="11" y="16"/>
                    <a:pt x="2" y="15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5"/>
                    <a:pt x="2" y="0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938"/>
            <p:cNvSpPr>
              <a:spLocks/>
            </p:cNvSpPr>
            <p:nvPr/>
          </p:nvSpPr>
          <p:spPr bwMode="auto">
            <a:xfrm>
              <a:off x="5305426" y="2028825"/>
              <a:ext cx="15875" cy="1111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939"/>
            <p:cNvSpPr>
              <a:spLocks/>
            </p:cNvSpPr>
            <p:nvPr/>
          </p:nvSpPr>
          <p:spPr bwMode="auto">
            <a:xfrm>
              <a:off x="4619626" y="2039938"/>
              <a:ext cx="38100" cy="38100"/>
            </a:xfrm>
            <a:custGeom>
              <a:avLst/>
              <a:gdLst>
                <a:gd name="T0" fmla="*/ 5 w 7"/>
                <a:gd name="T1" fmla="*/ 0 h 7"/>
                <a:gd name="T2" fmla="*/ 6 w 7"/>
                <a:gd name="T3" fmla="*/ 5 h 7"/>
                <a:gd name="T4" fmla="*/ 1 w 7"/>
                <a:gd name="T5" fmla="*/ 6 h 7"/>
                <a:gd name="T6" fmla="*/ 5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2"/>
                    <a:pt x="7" y="2"/>
                    <a:pt x="6" y="5"/>
                  </a:cubicBezTo>
                  <a:cubicBezTo>
                    <a:pt x="3" y="5"/>
                    <a:pt x="4" y="7"/>
                    <a:pt x="1" y="6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940"/>
            <p:cNvSpPr>
              <a:spLocks/>
            </p:cNvSpPr>
            <p:nvPr/>
          </p:nvSpPr>
          <p:spPr bwMode="auto">
            <a:xfrm>
              <a:off x="3917951" y="2062163"/>
              <a:ext cx="28575" cy="20638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1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2"/>
                    <a:pt x="4" y="4"/>
                    <a:pt x="1" y="4"/>
                  </a:cubicBezTo>
                  <a:cubicBezTo>
                    <a:pt x="0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941"/>
            <p:cNvSpPr>
              <a:spLocks/>
            </p:cNvSpPr>
            <p:nvPr/>
          </p:nvSpPr>
          <p:spPr bwMode="auto">
            <a:xfrm>
              <a:off x="7366001" y="2055813"/>
              <a:ext cx="26988" cy="22225"/>
            </a:xfrm>
            <a:custGeom>
              <a:avLst/>
              <a:gdLst>
                <a:gd name="T0" fmla="*/ 5 w 5"/>
                <a:gd name="T1" fmla="*/ 4 h 4"/>
                <a:gd name="T2" fmla="*/ 1 w 5"/>
                <a:gd name="T3" fmla="*/ 4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942"/>
            <p:cNvSpPr>
              <a:spLocks/>
            </p:cNvSpPr>
            <p:nvPr/>
          </p:nvSpPr>
          <p:spPr bwMode="auto">
            <a:xfrm>
              <a:off x="6916739" y="2062163"/>
              <a:ext cx="26988" cy="38100"/>
            </a:xfrm>
            <a:custGeom>
              <a:avLst/>
              <a:gdLst>
                <a:gd name="T0" fmla="*/ 5 w 5"/>
                <a:gd name="T1" fmla="*/ 1 h 7"/>
                <a:gd name="T2" fmla="*/ 4 w 5"/>
                <a:gd name="T3" fmla="*/ 7 h 7"/>
                <a:gd name="T4" fmla="*/ 0 w 5"/>
                <a:gd name="T5" fmla="*/ 2 h 7"/>
                <a:gd name="T6" fmla="*/ 5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5" y="3"/>
                    <a:pt x="5" y="5"/>
                    <a:pt x="4" y="7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943"/>
            <p:cNvSpPr>
              <a:spLocks/>
            </p:cNvSpPr>
            <p:nvPr/>
          </p:nvSpPr>
          <p:spPr bwMode="auto">
            <a:xfrm>
              <a:off x="4357689" y="2078038"/>
              <a:ext cx="31750" cy="22225"/>
            </a:xfrm>
            <a:custGeom>
              <a:avLst/>
              <a:gdLst>
                <a:gd name="T0" fmla="*/ 2 w 6"/>
                <a:gd name="T1" fmla="*/ 0 h 4"/>
                <a:gd name="T2" fmla="*/ 5 w 6"/>
                <a:gd name="T3" fmla="*/ 0 h 4"/>
                <a:gd name="T4" fmla="*/ 2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3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944"/>
            <p:cNvSpPr>
              <a:spLocks/>
            </p:cNvSpPr>
            <p:nvPr/>
          </p:nvSpPr>
          <p:spPr bwMode="auto">
            <a:xfrm>
              <a:off x="3973514" y="2078038"/>
              <a:ext cx="71438" cy="76200"/>
            </a:xfrm>
            <a:custGeom>
              <a:avLst/>
              <a:gdLst>
                <a:gd name="T0" fmla="*/ 6 w 13"/>
                <a:gd name="T1" fmla="*/ 13 h 14"/>
                <a:gd name="T2" fmla="*/ 0 w 13"/>
                <a:gd name="T3" fmla="*/ 9 h 14"/>
                <a:gd name="T4" fmla="*/ 6 w 13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4">
                  <a:moveTo>
                    <a:pt x="6" y="13"/>
                  </a:moveTo>
                  <a:cubicBezTo>
                    <a:pt x="3" y="14"/>
                    <a:pt x="2" y="11"/>
                    <a:pt x="0" y="9"/>
                  </a:cubicBezTo>
                  <a:cubicBezTo>
                    <a:pt x="2" y="0"/>
                    <a:pt x="13" y="8"/>
                    <a:pt x="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945"/>
            <p:cNvSpPr>
              <a:spLocks/>
            </p:cNvSpPr>
            <p:nvPr/>
          </p:nvSpPr>
          <p:spPr bwMode="auto">
            <a:xfrm>
              <a:off x="4894264" y="2055813"/>
              <a:ext cx="165100" cy="158750"/>
            </a:xfrm>
            <a:custGeom>
              <a:avLst/>
              <a:gdLst>
                <a:gd name="T0" fmla="*/ 17 w 30"/>
                <a:gd name="T1" fmla="*/ 28 h 29"/>
                <a:gd name="T2" fmla="*/ 4 w 30"/>
                <a:gd name="T3" fmla="*/ 20 h 29"/>
                <a:gd name="T4" fmla="*/ 17 w 30"/>
                <a:gd name="T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9">
                  <a:moveTo>
                    <a:pt x="17" y="28"/>
                  </a:moveTo>
                  <a:cubicBezTo>
                    <a:pt x="12" y="29"/>
                    <a:pt x="5" y="24"/>
                    <a:pt x="4" y="20"/>
                  </a:cubicBezTo>
                  <a:cubicBezTo>
                    <a:pt x="0" y="0"/>
                    <a:pt x="30" y="14"/>
                    <a:pt x="17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946"/>
            <p:cNvSpPr>
              <a:spLocks/>
            </p:cNvSpPr>
            <p:nvPr/>
          </p:nvSpPr>
          <p:spPr bwMode="auto">
            <a:xfrm>
              <a:off x="4433889" y="2116138"/>
              <a:ext cx="22225" cy="38100"/>
            </a:xfrm>
            <a:custGeom>
              <a:avLst/>
              <a:gdLst>
                <a:gd name="T0" fmla="*/ 1 w 4"/>
                <a:gd name="T1" fmla="*/ 1 h 7"/>
                <a:gd name="T2" fmla="*/ 0 w 4"/>
                <a:gd name="T3" fmla="*/ 5 h 7"/>
                <a:gd name="T4" fmla="*/ 1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4" y="0"/>
                    <a:pt x="4" y="7"/>
                    <a:pt x="0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947"/>
            <p:cNvSpPr>
              <a:spLocks/>
            </p:cNvSpPr>
            <p:nvPr/>
          </p:nvSpPr>
          <p:spPr bwMode="auto">
            <a:xfrm>
              <a:off x="5622926" y="2127250"/>
              <a:ext cx="38100" cy="38100"/>
            </a:xfrm>
            <a:custGeom>
              <a:avLst/>
              <a:gdLst>
                <a:gd name="T0" fmla="*/ 6 w 7"/>
                <a:gd name="T1" fmla="*/ 0 h 7"/>
                <a:gd name="T2" fmla="*/ 7 w 7"/>
                <a:gd name="T3" fmla="*/ 2 h 7"/>
                <a:gd name="T4" fmla="*/ 6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1"/>
                    <a:pt x="6" y="2"/>
                    <a:pt x="7" y="2"/>
                  </a:cubicBezTo>
                  <a:cubicBezTo>
                    <a:pt x="5" y="7"/>
                    <a:pt x="0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948"/>
            <p:cNvSpPr>
              <a:spLocks/>
            </p:cNvSpPr>
            <p:nvPr/>
          </p:nvSpPr>
          <p:spPr bwMode="auto">
            <a:xfrm>
              <a:off x="4400551" y="2122488"/>
              <a:ext cx="33338" cy="49213"/>
            </a:xfrm>
            <a:custGeom>
              <a:avLst/>
              <a:gdLst>
                <a:gd name="T0" fmla="*/ 0 w 6"/>
                <a:gd name="T1" fmla="*/ 5 h 9"/>
                <a:gd name="T2" fmla="*/ 0 w 6"/>
                <a:gd name="T3" fmla="*/ 3 h 9"/>
                <a:gd name="T4" fmla="*/ 0 w 6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6" y="0"/>
                    <a:pt x="4" y="9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949"/>
            <p:cNvSpPr>
              <a:spLocks/>
            </p:cNvSpPr>
            <p:nvPr/>
          </p:nvSpPr>
          <p:spPr bwMode="auto">
            <a:xfrm>
              <a:off x="1616076" y="2143125"/>
              <a:ext cx="49213" cy="44450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9" y="0"/>
                    <a:pt x="2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950"/>
            <p:cNvSpPr>
              <a:spLocks/>
            </p:cNvSpPr>
            <p:nvPr/>
          </p:nvSpPr>
          <p:spPr bwMode="auto">
            <a:xfrm>
              <a:off x="3709989" y="2138363"/>
              <a:ext cx="44450" cy="33338"/>
            </a:xfrm>
            <a:custGeom>
              <a:avLst/>
              <a:gdLst>
                <a:gd name="T0" fmla="*/ 6 w 8"/>
                <a:gd name="T1" fmla="*/ 6 h 6"/>
                <a:gd name="T2" fmla="*/ 0 w 8"/>
                <a:gd name="T3" fmla="*/ 5 h 6"/>
                <a:gd name="T4" fmla="*/ 0 w 8"/>
                <a:gd name="T5" fmla="*/ 2 h 6"/>
                <a:gd name="T6" fmla="*/ 6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4" y="6"/>
                    <a:pt x="2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0"/>
                    <a:pt x="8" y="1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951"/>
            <p:cNvSpPr>
              <a:spLocks/>
            </p:cNvSpPr>
            <p:nvPr/>
          </p:nvSpPr>
          <p:spPr bwMode="auto">
            <a:xfrm>
              <a:off x="4094164" y="2082800"/>
              <a:ext cx="230188" cy="236538"/>
            </a:xfrm>
            <a:custGeom>
              <a:avLst/>
              <a:gdLst>
                <a:gd name="T0" fmla="*/ 27 w 42"/>
                <a:gd name="T1" fmla="*/ 37 h 43"/>
                <a:gd name="T2" fmla="*/ 2 w 42"/>
                <a:gd name="T3" fmla="*/ 20 h 43"/>
                <a:gd name="T4" fmla="*/ 27 w 42"/>
                <a:gd name="T5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3">
                  <a:moveTo>
                    <a:pt x="27" y="37"/>
                  </a:moveTo>
                  <a:cubicBezTo>
                    <a:pt x="14" y="43"/>
                    <a:pt x="0" y="32"/>
                    <a:pt x="2" y="20"/>
                  </a:cubicBezTo>
                  <a:cubicBezTo>
                    <a:pt x="6" y="0"/>
                    <a:pt x="42" y="18"/>
                    <a:pt x="27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952"/>
            <p:cNvSpPr>
              <a:spLocks/>
            </p:cNvSpPr>
            <p:nvPr/>
          </p:nvSpPr>
          <p:spPr bwMode="auto">
            <a:xfrm>
              <a:off x="5310189" y="2082800"/>
              <a:ext cx="88900" cy="153988"/>
            </a:xfrm>
            <a:custGeom>
              <a:avLst/>
              <a:gdLst>
                <a:gd name="T0" fmla="*/ 0 w 16"/>
                <a:gd name="T1" fmla="*/ 21 h 28"/>
                <a:gd name="T2" fmla="*/ 0 w 16"/>
                <a:gd name="T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28">
                  <a:moveTo>
                    <a:pt x="0" y="21"/>
                  </a:moveTo>
                  <a:cubicBezTo>
                    <a:pt x="2" y="0"/>
                    <a:pt x="16" y="28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953"/>
            <p:cNvSpPr>
              <a:spLocks/>
            </p:cNvSpPr>
            <p:nvPr/>
          </p:nvSpPr>
          <p:spPr bwMode="auto">
            <a:xfrm>
              <a:off x="7585076" y="2160588"/>
              <a:ext cx="17463" cy="26988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954"/>
            <p:cNvSpPr>
              <a:spLocks/>
            </p:cNvSpPr>
            <p:nvPr/>
          </p:nvSpPr>
          <p:spPr bwMode="auto">
            <a:xfrm>
              <a:off x="2384426" y="2182813"/>
              <a:ext cx="26988" cy="31750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2 h 6"/>
                <a:gd name="T4" fmla="*/ 1 w 5"/>
                <a:gd name="T5" fmla="*/ 6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955"/>
            <p:cNvSpPr>
              <a:spLocks/>
            </p:cNvSpPr>
            <p:nvPr/>
          </p:nvSpPr>
          <p:spPr bwMode="auto">
            <a:xfrm>
              <a:off x="3748089" y="2198688"/>
              <a:ext cx="28575" cy="22225"/>
            </a:xfrm>
            <a:custGeom>
              <a:avLst/>
              <a:gdLst>
                <a:gd name="T0" fmla="*/ 1 w 5"/>
                <a:gd name="T1" fmla="*/ 1 h 4"/>
                <a:gd name="T2" fmla="*/ 5 w 5"/>
                <a:gd name="T3" fmla="*/ 2 h 4"/>
                <a:gd name="T4" fmla="*/ 1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956"/>
            <p:cNvSpPr>
              <a:spLocks/>
            </p:cNvSpPr>
            <p:nvPr/>
          </p:nvSpPr>
          <p:spPr bwMode="auto">
            <a:xfrm>
              <a:off x="4445001" y="2203450"/>
              <a:ext cx="60325" cy="71438"/>
            </a:xfrm>
            <a:custGeom>
              <a:avLst/>
              <a:gdLst>
                <a:gd name="T0" fmla="*/ 11 w 11"/>
                <a:gd name="T1" fmla="*/ 8 h 13"/>
                <a:gd name="T2" fmla="*/ 1 w 11"/>
                <a:gd name="T3" fmla="*/ 11 h 13"/>
                <a:gd name="T4" fmla="*/ 0 w 11"/>
                <a:gd name="T5" fmla="*/ 4 h 13"/>
                <a:gd name="T6" fmla="*/ 11 w 11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0" y="12"/>
                    <a:pt x="5" y="13"/>
                    <a:pt x="1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4" y="0"/>
                    <a:pt x="11" y="3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957"/>
            <p:cNvSpPr>
              <a:spLocks/>
            </p:cNvSpPr>
            <p:nvPr/>
          </p:nvSpPr>
          <p:spPr bwMode="auto">
            <a:xfrm>
              <a:off x="7261226" y="2214563"/>
              <a:ext cx="17463" cy="174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958"/>
            <p:cNvSpPr>
              <a:spLocks/>
            </p:cNvSpPr>
            <p:nvPr/>
          </p:nvSpPr>
          <p:spPr bwMode="auto">
            <a:xfrm>
              <a:off x="1846264" y="2220913"/>
              <a:ext cx="28575" cy="26988"/>
            </a:xfrm>
            <a:custGeom>
              <a:avLst/>
              <a:gdLst>
                <a:gd name="T0" fmla="*/ 1 w 5"/>
                <a:gd name="T1" fmla="*/ 1 h 5"/>
                <a:gd name="T2" fmla="*/ 4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3" y="0"/>
                    <a:pt x="5" y="1"/>
                    <a:pt x="4" y="3"/>
                  </a:cubicBezTo>
                  <a:cubicBezTo>
                    <a:pt x="3" y="5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959"/>
            <p:cNvSpPr>
              <a:spLocks/>
            </p:cNvSpPr>
            <p:nvPr/>
          </p:nvSpPr>
          <p:spPr bwMode="auto">
            <a:xfrm>
              <a:off x="5589589" y="2214563"/>
              <a:ext cx="55563" cy="60325"/>
            </a:xfrm>
            <a:custGeom>
              <a:avLst/>
              <a:gdLst>
                <a:gd name="T0" fmla="*/ 10 w 10"/>
                <a:gd name="T1" fmla="*/ 7 h 11"/>
                <a:gd name="T2" fmla="*/ 0 w 10"/>
                <a:gd name="T3" fmla="*/ 6 h 11"/>
                <a:gd name="T4" fmla="*/ 10 w 1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7" y="10"/>
                    <a:pt x="2" y="11"/>
                    <a:pt x="0" y="6"/>
                  </a:cubicBezTo>
                  <a:cubicBezTo>
                    <a:pt x="2" y="0"/>
                    <a:pt x="9" y="1"/>
                    <a:pt x="1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960"/>
            <p:cNvSpPr>
              <a:spLocks/>
            </p:cNvSpPr>
            <p:nvPr/>
          </p:nvSpPr>
          <p:spPr bwMode="auto">
            <a:xfrm>
              <a:off x="6550026" y="2209800"/>
              <a:ext cx="60325" cy="60325"/>
            </a:xfrm>
            <a:custGeom>
              <a:avLst/>
              <a:gdLst>
                <a:gd name="T0" fmla="*/ 11 w 11"/>
                <a:gd name="T1" fmla="*/ 4 h 11"/>
                <a:gd name="T2" fmla="*/ 4 w 11"/>
                <a:gd name="T3" fmla="*/ 10 h 11"/>
                <a:gd name="T4" fmla="*/ 11 w 1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9"/>
                    <a:pt x="9" y="11"/>
                    <a:pt x="4" y="10"/>
                  </a:cubicBezTo>
                  <a:cubicBezTo>
                    <a:pt x="0" y="4"/>
                    <a:pt x="8" y="0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961"/>
            <p:cNvSpPr>
              <a:spLocks/>
            </p:cNvSpPr>
            <p:nvPr/>
          </p:nvSpPr>
          <p:spPr bwMode="auto">
            <a:xfrm>
              <a:off x="6373814" y="2236788"/>
              <a:ext cx="15875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962"/>
            <p:cNvSpPr>
              <a:spLocks/>
            </p:cNvSpPr>
            <p:nvPr/>
          </p:nvSpPr>
          <p:spPr bwMode="auto">
            <a:xfrm>
              <a:off x="3671889" y="2254250"/>
              <a:ext cx="55563" cy="60325"/>
            </a:xfrm>
            <a:custGeom>
              <a:avLst/>
              <a:gdLst>
                <a:gd name="T0" fmla="*/ 9 w 10"/>
                <a:gd name="T1" fmla="*/ 3 h 11"/>
                <a:gd name="T2" fmla="*/ 5 w 10"/>
                <a:gd name="T3" fmla="*/ 11 h 11"/>
                <a:gd name="T4" fmla="*/ 1 w 10"/>
                <a:gd name="T5" fmla="*/ 9 h 11"/>
                <a:gd name="T6" fmla="*/ 9 w 10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10" y="8"/>
                    <a:pt x="6" y="9"/>
                    <a:pt x="5" y="11"/>
                  </a:cubicBezTo>
                  <a:cubicBezTo>
                    <a:pt x="3" y="11"/>
                    <a:pt x="3" y="8"/>
                    <a:pt x="1" y="9"/>
                  </a:cubicBezTo>
                  <a:cubicBezTo>
                    <a:pt x="0" y="2"/>
                    <a:pt x="6" y="0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963"/>
            <p:cNvSpPr>
              <a:spLocks/>
            </p:cNvSpPr>
            <p:nvPr/>
          </p:nvSpPr>
          <p:spPr bwMode="auto">
            <a:xfrm>
              <a:off x="5891214" y="2236788"/>
              <a:ext cx="153988" cy="169863"/>
            </a:xfrm>
            <a:custGeom>
              <a:avLst/>
              <a:gdLst>
                <a:gd name="T0" fmla="*/ 25 w 28"/>
                <a:gd name="T1" fmla="*/ 6 h 31"/>
                <a:gd name="T2" fmla="*/ 28 w 28"/>
                <a:gd name="T3" fmla="*/ 22 h 31"/>
                <a:gd name="T4" fmla="*/ 1 w 28"/>
                <a:gd name="T5" fmla="*/ 22 h 31"/>
                <a:gd name="T6" fmla="*/ 25 w 28"/>
                <a:gd name="T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7" y="10"/>
                    <a:pt x="27" y="16"/>
                    <a:pt x="28" y="22"/>
                  </a:cubicBezTo>
                  <a:cubicBezTo>
                    <a:pt x="20" y="26"/>
                    <a:pt x="6" y="31"/>
                    <a:pt x="1" y="22"/>
                  </a:cubicBezTo>
                  <a:cubicBezTo>
                    <a:pt x="0" y="8"/>
                    <a:pt x="13" y="0"/>
                    <a:pt x="2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964"/>
            <p:cNvSpPr>
              <a:spLocks/>
            </p:cNvSpPr>
            <p:nvPr/>
          </p:nvSpPr>
          <p:spPr bwMode="auto">
            <a:xfrm>
              <a:off x="574676" y="2263775"/>
              <a:ext cx="38100" cy="39688"/>
            </a:xfrm>
            <a:custGeom>
              <a:avLst/>
              <a:gdLst>
                <a:gd name="T0" fmla="*/ 1 w 7"/>
                <a:gd name="T1" fmla="*/ 0 h 7"/>
                <a:gd name="T2" fmla="*/ 5 w 7"/>
                <a:gd name="T3" fmla="*/ 0 h 7"/>
                <a:gd name="T4" fmla="*/ 6 w 7"/>
                <a:gd name="T5" fmla="*/ 7 h 7"/>
                <a:gd name="T6" fmla="*/ 0 w 7"/>
                <a:gd name="T7" fmla="*/ 7 h 7"/>
                <a:gd name="T8" fmla="*/ 1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3"/>
                    <a:pt x="7" y="4"/>
                    <a:pt x="6" y="7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965"/>
            <p:cNvSpPr>
              <a:spLocks/>
            </p:cNvSpPr>
            <p:nvPr/>
          </p:nvSpPr>
          <p:spPr bwMode="auto">
            <a:xfrm>
              <a:off x="3513139" y="2259013"/>
              <a:ext cx="26988" cy="33338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5 h 6"/>
                <a:gd name="T4" fmla="*/ 5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0" y="6"/>
                    <a:pt x="3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966"/>
            <p:cNvSpPr>
              <a:spLocks/>
            </p:cNvSpPr>
            <p:nvPr/>
          </p:nvSpPr>
          <p:spPr bwMode="auto">
            <a:xfrm>
              <a:off x="4494214" y="2243138"/>
              <a:ext cx="125413" cy="131763"/>
            </a:xfrm>
            <a:custGeom>
              <a:avLst/>
              <a:gdLst>
                <a:gd name="T0" fmla="*/ 12 w 23"/>
                <a:gd name="T1" fmla="*/ 24 h 24"/>
                <a:gd name="T2" fmla="*/ 1 w 23"/>
                <a:gd name="T3" fmla="*/ 10 h 24"/>
                <a:gd name="T4" fmla="*/ 12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cubicBezTo>
                    <a:pt x="4" y="23"/>
                    <a:pt x="0" y="19"/>
                    <a:pt x="1" y="10"/>
                  </a:cubicBezTo>
                  <a:cubicBezTo>
                    <a:pt x="13" y="0"/>
                    <a:pt x="23" y="17"/>
                    <a:pt x="12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967"/>
            <p:cNvSpPr>
              <a:spLocks/>
            </p:cNvSpPr>
            <p:nvPr/>
          </p:nvSpPr>
          <p:spPr bwMode="auto">
            <a:xfrm>
              <a:off x="3486151" y="2259013"/>
              <a:ext cx="185738" cy="136525"/>
            </a:xfrm>
            <a:custGeom>
              <a:avLst/>
              <a:gdLst>
                <a:gd name="T0" fmla="*/ 30 w 34"/>
                <a:gd name="T1" fmla="*/ 22 h 25"/>
                <a:gd name="T2" fmla="*/ 15 w 34"/>
                <a:gd name="T3" fmla="*/ 21 h 25"/>
                <a:gd name="T4" fmla="*/ 30 w 34"/>
                <a:gd name="T5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5">
                  <a:moveTo>
                    <a:pt x="30" y="22"/>
                  </a:moveTo>
                  <a:cubicBezTo>
                    <a:pt x="25" y="25"/>
                    <a:pt x="19" y="22"/>
                    <a:pt x="15" y="21"/>
                  </a:cubicBezTo>
                  <a:cubicBezTo>
                    <a:pt x="0" y="1"/>
                    <a:pt x="34" y="0"/>
                    <a:pt x="3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968"/>
            <p:cNvSpPr>
              <a:spLocks/>
            </p:cNvSpPr>
            <p:nvPr/>
          </p:nvSpPr>
          <p:spPr bwMode="auto">
            <a:xfrm>
              <a:off x="5710239" y="2270125"/>
              <a:ext cx="71438" cy="71438"/>
            </a:xfrm>
            <a:custGeom>
              <a:avLst/>
              <a:gdLst>
                <a:gd name="T0" fmla="*/ 13 w 13"/>
                <a:gd name="T1" fmla="*/ 7 h 13"/>
                <a:gd name="T2" fmla="*/ 5 w 13"/>
                <a:gd name="T3" fmla="*/ 13 h 13"/>
                <a:gd name="T4" fmla="*/ 13 w 13"/>
                <a:gd name="T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5" y="13"/>
                  </a:cubicBezTo>
                  <a:cubicBezTo>
                    <a:pt x="0" y="7"/>
                    <a:pt x="10" y="0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969"/>
            <p:cNvSpPr>
              <a:spLocks/>
            </p:cNvSpPr>
            <p:nvPr/>
          </p:nvSpPr>
          <p:spPr bwMode="auto">
            <a:xfrm>
              <a:off x="6280151" y="2281238"/>
              <a:ext cx="60325" cy="65088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11 h 12"/>
                <a:gd name="T4" fmla="*/ 4 w 11"/>
                <a:gd name="T5" fmla="*/ 11 h 12"/>
                <a:gd name="T6" fmla="*/ 11 w 11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4"/>
                  </a:moveTo>
                  <a:cubicBezTo>
                    <a:pt x="11" y="7"/>
                    <a:pt x="10" y="8"/>
                    <a:pt x="10" y="11"/>
                  </a:cubicBezTo>
                  <a:cubicBezTo>
                    <a:pt x="6" y="11"/>
                    <a:pt x="7" y="12"/>
                    <a:pt x="4" y="11"/>
                  </a:cubicBezTo>
                  <a:cubicBezTo>
                    <a:pt x="0" y="6"/>
                    <a:pt x="6" y="0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970"/>
            <p:cNvSpPr>
              <a:spLocks/>
            </p:cNvSpPr>
            <p:nvPr/>
          </p:nvSpPr>
          <p:spPr bwMode="auto">
            <a:xfrm>
              <a:off x="5019676" y="2308225"/>
              <a:ext cx="88900" cy="109538"/>
            </a:xfrm>
            <a:custGeom>
              <a:avLst/>
              <a:gdLst>
                <a:gd name="T0" fmla="*/ 3 w 16"/>
                <a:gd name="T1" fmla="*/ 0 h 20"/>
                <a:gd name="T2" fmla="*/ 12 w 16"/>
                <a:gd name="T3" fmla="*/ 20 h 20"/>
                <a:gd name="T4" fmla="*/ 3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3" y="0"/>
                  </a:moveTo>
                  <a:cubicBezTo>
                    <a:pt x="8" y="4"/>
                    <a:pt x="16" y="10"/>
                    <a:pt x="12" y="20"/>
                  </a:cubicBezTo>
                  <a:cubicBezTo>
                    <a:pt x="4" y="19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971"/>
            <p:cNvSpPr>
              <a:spLocks/>
            </p:cNvSpPr>
            <p:nvPr/>
          </p:nvSpPr>
          <p:spPr bwMode="auto">
            <a:xfrm>
              <a:off x="3381376" y="2303463"/>
              <a:ext cx="15875" cy="31750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972"/>
            <p:cNvSpPr>
              <a:spLocks/>
            </p:cNvSpPr>
            <p:nvPr/>
          </p:nvSpPr>
          <p:spPr bwMode="auto">
            <a:xfrm>
              <a:off x="6670676" y="2286000"/>
              <a:ext cx="80963" cy="71438"/>
            </a:xfrm>
            <a:custGeom>
              <a:avLst/>
              <a:gdLst>
                <a:gd name="T0" fmla="*/ 12 w 15"/>
                <a:gd name="T1" fmla="*/ 12 h 13"/>
                <a:gd name="T2" fmla="*/ 7 w 15"/>
                <a:gd name="T3" fmla="*/ 13 h 13"/>
                <a:gd name="T4" fmla="*/ 12 w 15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12" y="12"/>
                  </a:moveTo>
                  <a:cubicBezTo>
                    <a:pt x="11" y="13"/>
                    <a:pt x="9" y="13"/>
                    <a:pt x="7" y="13"/>
                  </a:cubicBezTo>
                  <a:cubicBezTo>
                    <a:pt x="0" y="6"/>
                    <a:pt x="15" y="0"/>
                    <a:pt x="1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973"/>
            <p:cNvSpPr>
              <a:spLocks/>
            </p:cNvSpPr>
            <p:nvPr/>
          </p:nvSpPr>
          <p:spPr bwMode="auto">
            <a:xfrm>
              <a:off x="3906839" y="2324100"/>
              <a:ext cx="71438" cy="66675"/>
            </a:xfrm>
            <a:custGeom>
              <a:avLst/>
              <a:gdLst>
                <a:gd name="T0" fmla="*/ 9 w 13"/>
                <a:gd name="T1" fmla="*/ 0 h 12"/>
                <a:gd name="T2" fmla="*/ 10 w 13"/>
                <a:gd name="T3" fmla="*/ 11 h 12"/>
                <a:gd name="T4" fmla="*/ 2 w 13"/>
                <a:gd name="T5" fmla="*/ 10 h 12"/>
                <a:gd name="T6" fmla="*/ 9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9" y="0"/>
                  </a:moveTo>
                  <a:cubicBezTo>
                    <a:pt x="13" y="1"/>
                    <a:pt x="12" y="9"/>
                    <a:pt x="10" y="11"/>
                  </a:cubicBezTo>
                  <a:cubicBezTo>
                    <a:pt x="7" y="11"/>
                    <a:pt x="3" y="12"/>
                    <a:pt x="2" y="10"/>
                  </a:cubicBezTo>
                  <a:cubicBezTo>
                    <a:pt x="0" y="5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974"/>
            <p:cNvSpPr>
              <a:spLocks/>
            </p:cNvSpPr>
            <p:nvPr/>
          </p:nvSpPr>
          <p:spPr bwMode="auto">
            <a:xfrm>
              <a:off x="1906589" y="2314575"/>
              <a:ext cx="142875" cy="196850"/>
            </a:xfrm>
            <a:custGeom>
              <a:avLst/>
              <a:gdLst>
                <a:gd name="T0" fmla="*/ 26 w 26"/>
                <a:gd name="T1" fmla="*/ 4 h 36"/>
                <a:gd name="T2" fmla="*/ 5 w 26"/>
                <a:gd name="T3" fmla="*/ 36 h 36"/>
                <a:gd name="T4" fmla="*/ 0 w 26"/>
                <a:gd name="T5" fmla="*/ 22 h 36"/>
                <a:gd name="T6" fmla="*/ 26 w 26"/>
                <a:gd name="T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6">
                  <a:moveTo>
                    <a:pt x="26" y="4"/>
                  </a:moveTo>
                  <a:cubicBezTo>
                    <a:pt x="23" y="15"/>
                    <a:pt x="21" y="35"/>
                    <a:pt x="5" y="36"/>
                  </a:cubicBezTo>
                  <a:cubicBezTo>
                    <a:pt x="2" y="33"/>
                    <a:pt x="3" y="25"/>
                    <a:pt x="0" y="22"/>
                  </a:cubicBezTo>
                  <a:cubicBezTo>
                    <a:pt x="12" y="23"/>
                    <a:pt x="12" y="0"/>
                    <a:pt x="2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975"/>
            <p:cNvSpPr>
              <a:spLocks/>
            </p:cNvSpPr>
            <p:nvPr/>
          </p:nvSpPr>
          <p:spPr bwMode="auto">
            <a:xfrm>
              <a:off x="3014664" y="2270125"/>
              <a:ext cx="180975" cy="185738"/>
            </a:xfrm>
            <a:custGeom>
              <a:avLst/>
              <a:gdLst>
                <a:gd name="T0" fmla="*/ 19 w 33"/>
                <a:gd name="T1" fmla="*/ 31 h 34"/>
                <a:gd name="T2" fmla="*/ 0 w 33"/>
                <a:gd name="T3" fmla="*/ 20 h 34"/>
                <a:gd name="T4" fmla="*/ 19 w 33"/>
                <a:gd name="T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19" y="31"/>
                  </a:moveTo>
                  <a:cubicBezTo>
                    <a:pt x="10" y="34"/>
                    <a:pt x="3" y="27"/>
                    <a:pt x="0" y="20"/>
                  </a:cubicBezTo>
                  <a:cubicBezTo>
                    <a:pt x="2" y="0"/>
                    <a:pt x="33" y="16"/>
                    <a:pt x="19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976"/>
            <p:cNvSpPr>
              <a:spLocks/>
            </p:cNvSpPr>
            <p:nvPr/>
          </p:nvSpPr>
          <p:spPr bwMode="auto">
            <a:xfrm>
              <a:off x="4313239" y="2330450"/>
              <a:ext cx="38100" cy="33338"/>
            </a:xfrm>
            <a:custGeom>
              <a:avLst/>
              <a:gdLst>
                <a:gd name="T0" fmla="*/ 6 w 7"/>
                <a:gd name="T1" fmla="*/ 0 h 6"/>
                <a:gd name="T2" fmla="*/ 7 w 7"/>
                <a:gd name="T3" fmla="*/ 2 h 6"/>
                <a:gd name="T4" fmla="*/ 5 w 7"/>
                <a:gd name="T5" fmla="*/ 6 h 6"/>
                <a:gd name="T6" fmla="*/ 0 w 7"/>
                <a:gd name="T7" fmla="*/ 5 h 6"/>
                <a:gd name="T8" fmla="*/ 0 w 7"/>
                <a:gd name="T9" fmla="*/ 1 h 6"/>
                <a:gd name="T10" fmla="*/ 6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1"/>
                    <a:pt x="6" y="1"/>
                    <a:pt x="7" y="2"/>
                  </a:cubicBezTo>
                  <a:cubicBezTo>
                    <a:pt x="7" y="4"/>
                    <a:pt x="5" y="4"/>
                    <a:pt x="5" y="6"/>
                  </a:cubicBezTo>
                  <a:cubicBezTo>
                    <a:pt x="2" y="6"/>
                    <a:pt x="2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977"/>
            <p:cNvSpPr>
              <a:spLocks/>
            </p:cNvSpPr>
            <p:nvPr/>
          </p:nvSpPr>
          <p:spPr bwMode="auto">
            <a:xfrm>
              <a:off x="5497514" y="2363788"/>
              <a:ext cx="53975" cy="53975"/>
            </a:xfrm>
            <a:custGeom>
              <a:avLst/>
              <a:gdLst>
                <a:gd name="T0" fmla="*/ 5 w 10"/>
                <a:gd name="T1" fmla="*/ 0 h 10"/>
                <a:gd name="T2" fmla="*/ 10 w 10"/>
                <a:gd name="T3" fmla="*/ 6 h 10"/>
                <a:gd name="T4" fmla="*/ 5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8" y="1"/>
                    <a:pt x="10" y="2"/>
                    <a:pt x="10" y="6"/>
                  </a:cubicBezTo>
                  <a:cubicBezTo>
                    <a:pt x="5" y="10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978"/>
            <p:cNvSpPr>
              <a:spLocks/>
            </p:cNvSpPr>
            <p:nvPr/>
          </p:nvSpPr>
          <p:spPr bwMode="auto">
            <a:xfrm>
              <a:off x="5868989" y="2368550"/>
              <a:ext cx="28575" cy="26988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0 h 5"/>
                <a:gd name="T4" fmla="*/ 4 w 5"/>
                <a:gd name="T5" fmla="*/ 4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4" y="2"/>
                    <a:pt x="4" y="4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979"/>
            <p:cNvSpPr>
              <a:spLocks/>
            </p:cNvSpPr>
            <p:nvPr/>
          </p:nvSpPr>
          <p:spPr bwMode="auto">
            <a:xfrm>
              <a:off x="1693864" y="2363788"/>
              <a:ext cx="120650" cy="120650"/>
            </a:xfrm>
            <a:custGeom>
              <a:avLst/>
              <a:gdLst>
                <a:gd name="T0" fmla="*/ 22 w 22"/>
                <a:gd name="T1" fmla="*/ 18 h 22"/>
                <a:gd name="T2" fmla="*/ 0 w 22"/>
                <a:gd name="T3" fmla="*/ 5 h 22"/>
                <a:gd name="T4" fmla="*/ 22 w 22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2" y="18"/>
                  </a:moveTo>
                  <a:cubicBezTo>
                    <a:pt x="13" y="22"/>
                    <a:pt x="1" y="15"/>
                    <a:pt x="0" y="5"/>
                  </a:cubicBezTo>
                  <a:cubicBezTo>
                    <a:pt x="6" y="0"/>
                    <a:pt x="22" y="7"/>
                    <a:pt x="22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980"/>
            <p:cNvSpPr>
              <a:spLocks/>
            </p:cNvSpPr>
            <p:nvPr/>
          </p:nvSpPr>
          <p:spPr bwMode="auto">
            <a:xfrm>
              <a:off x="6100764" y="2352675"/>
              <a:ext cx="119063" cy="142875"/>
            </a:xfrm>
            <a:custGeom>
              <a:avLst/>
              <a:gdLst>
                <a:gd name="T0" fmla="*/ 17 w 22"/>
                <a:gd name="T1" fmla="*/ 6 h 26"/>
                <a:gd name="T2" fmla="*/ 2 w 22"/>
                <a:gd name="T3" fmla="*/ 16 h 26"/>
                <a:gd name="T4" fmla="*/ 17 w 2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17" y="6"/>
                  </a:moveTo>
                  <a:cubicBezTo>
                    <a:pt x="22" y="19"/>
                    <a:pt x="6" y="26"/>
                    <a:pt x="2" y="16"/>
                  </a:cubicBezTo>
                  <a:cubicBezTo>
                    <a:pt x="0" y="9"/>
                    <a:pt x="8" y="0"/>
                    <a:pt x="1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981"/>
            <p:cNvSpPr>
              <a:spLocks/>
            </p:cNvSpPr>
            <p:nvPr/>
          </p:nvSpPr>
          <p:spPr bwMode="auto">
            <a:xfrm>
              <a:off x="3808414" y="2384425"/>
              <a:ext cx="28575" cy="17463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3"/>
                    <a:pt x="3" y="3"/>
                    <a:pt x="1" y="3"/>
                  </a:cubicBezTo>
                  <a:cubicBezTo>
                    <a:pt x="0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982"/>
            <p:cNvSpPr>
              <a:spLocks/>
            </p:cNvSpPr>
            <p:nvPr/>
          </p:nvSpPr>
          <p:spPr bwMode="auto">
            <a:xfrm>
              <a:off x="5008564" y="2395538"/>
              <a:ext cx="28575" cy="28575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983"/>
            <p:cNvSpPr>
              <a:spLocks/>
            </p:cNvSpPr>
            <p:nvPr/>
          </p:nvSpPr>
          <p:spPr bwMode="auto">
            <a:xfrm>
              <a:off x="1797051" y="2401888"/>
              <a:ext cx="77788" cy="165100"/>
            </a:xfrm>
            <a:custGeom>
              <a:avLst/>
              <a:gdLst>
                <a:gd name="T0" fmla="*/ 14 w 14"/>
                <a:gd name="T1" fmla="*/ 0 h 30"/>
                <a:gd name="T2" fmla="*/ 2 w 14"/>
                <a:gd name="T3" fmla="*/ 30 h 30"/>
                <a:gd name="T4" fmla="*/ 14 w 14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cubicBezTo>
                    <a:pt x="11" y="11"/>
                    <a:pt x="11" y="25"/>
                    <a:pt x="2" y="30"/>
                  </a:cubicBezTo>
                  <a:cubicBezTo>
                    <a:pt x="0" y="21"/>
                    <a:pt x="8" y="7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984"/>
            <p:cNvSpPr>
              <a:spLocks/>
            </p:cNvSpPr>
            <p:nvPr/>
          </p:nvSpPr>
          <p:spPr bwMode="auto">
            <a:xfrm>
              <a:off x="2170114" y="2413000"/>
              <a:ext cx="26988" cy="2222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1 h 4"/>
                <a:gd name="T4" fmla="*/ 0 w 5"/>
                <a:gd name="T5" fmla="*/ 4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985"/>
            <p:cNvSpPr>
              <a:spLocks/>
            </p:cNvSpPr>
            <p:nvPr/>
          </p:nvSpPr>
          <p:spPr bwMode="auto">
            <a:xfrm>
              <a:off x="4630739" y="2368550"/>
              <a:ext cx="187325" cy="214313"/>
            </a:xfrm>
            <a:custGeom>
              <a:avLst/>
              <a:gdLst>
                <a:gd name="T0" fmla="*/ 11 w 34"/>
                <a:gd name="T1" fmla="*/ 38 h 39"/>
                <a:gd name="T2" fmla="*/ 29 w 34"/>
                <a:gd name="T3" fmla="*/ 14 h 39"/>
                <a:gd name="T4" fmla="*/ 11 w 34"/>
                <a:gd name="T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9">
                  <a:moveTo>
                    <a:pt x="11" y="38"/>
                  </a:moveTo>
                  <a:cubicBezTo>
                    <a:pt x="0" y="24"/>
                    <a:pt x="13" y="0"/>
                    <a:pt x="29" y="14"/>
                  </a:cubicBezTo>
                  <a:cubicBezTo>
                    <a:pt x="34" y="29"/>
                    <a:pt x="23" y="39"/>
                    <a:pt x="11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986"/>
            <p:cNvSpPr>
              <a:spLocks/>
            </p:cNvSpPr>
            <p:nvPr/>
          </p:nvSpPr>
          <p:spPr bwMode="auto">
            <a:xfrm>
              <a:off x="3803651" y="2444750"/>
              <a:ext cx="76200" cy="93663"/>
            </a:xfrm>
            <a:custGeom>
              <a:avLst/>
              <a:gdLst>
                <a:gd name="T0" fmla="*/ 10 w 14"/>
                <a:gd name="T1" fmla="*/ 0 h 17"/>
                <a:gd name="T2" fmla="*/ 13 w 14"/>
                <a:gd name="T3" fmla="*/ 11 h 17"/>
                <a:gd name="T4" fmla="*/ 10 w 14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0" y="0"/>
                  </a:moveTo>
                  <a:cubicBezTo>
                    <a:pt x="13" y="2"/>
                    <a:pt x="14" y="6"/>
                    <a:pt x="13" y="11"/>
                  </a:cubicBezTo>
                  <a:cubicBezTo>
                    <a:pt x="2" y="17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987"/>
            <p:cNvSpPr>
              <a:spLocks/>
            </p:cNvSpPr>
            <p:nvPr/>
          </p:nvSpPr>
          <p:spPr bwMode="auto">
            <a:xfrm>
              <a:off x="4538664" y="2435225"/>
              <a:ext cx="38100" cy="38100"/>
            </a:xfrm>
            <a:custGeom>
              <a:avLst/>
              <a:gdLst>
                <a:gd name="T0" fmla="*/ 7 w 7"/>
                <a:gd name="T1" fmla="*/ 3 h 7"/>
                <a:gd name="T2" fmla="*/ 7 w 7"/>
                <a:gd name="T3" fmla="*/ 7 h 7"/>
                <a:gd name="T4" fmla="*/ 3 w 7"/>
                <a:gd name="T5" fmla="*/ 7 h 7"/>
                <a:gd name="T6" fmla="*/ 7 w 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4"/>
                    <a:pt x="7" y="5"/>
                    <a:pt x="7" y="7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0" y="4"/>
                    <a:pt x="4" y="0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988"/>
            <p:cNvSpPr>
              <a:spLocks/>
            </p:cNvSpPr>
            <p:nvPr/>
          </p:nvSpPr>
          <p:spPr bwMode="auto">
            <a:xfrm>
              <a:off x="4056064" y="2455863"/>
              <a:ext cx="15875" cy="2222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989"/>
            <p:cNvSpPr>
              <a:spLocks/>
            </p:cNvSpPr>
            <p:nvPr/>
          </p:nvSpPr>
          <p:spPr bwMode="auto">
            <a:xfrm>
              <a:off x="5195889" y="2473325"/>
              <a:ext cx="22225" cy="26988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4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1" y="4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990"/>
            <p:cNvSpPr>
              <a:spLocks/>
            </p:cNvSpPr>
            <p:nvPr/>
          </p:nvSpPr>
          <p:spPr bwMode="auto">
            <a:xfrm>
              <a:off x="1627189" y="2489200"/>
              <a:ext cx="17463" cy="174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991"/>
            <p:cNvSpPr>
              <a:spLocks/>
            </p:cNvSpPr>
            <p:nvPr/>
          </p:nvSpPr>
          <p:spPr bwMode="auto">
            <a:xfrm>
              <a:off x="5218114" y="2495550"/>
              <a:ext cx="38100" cy="42863"/>
            </a:xfrm>
            <a:custGeom>
              <a:avLst/>
              <a:gdLst>
                <a:gd name="T0" fmla="*/ 4 w 7"/>
                <a:gd name="T1" fmla="*/ 0 h 8"/>
                <a:gd name="T2" fmla="*/ 2 w 7"/>
                <a:gd name="T3" fmla="*/ 7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1"/>
                    <a:pt x="6" y="8"/>
                    <a:pt x="2" y="7"/>
                  </a:cubicBezTo>
                  <a:cubicBezTo>
                    <a:pt x="0" y="5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992"/>
            <p:cNvSpPr>
              <a:spLocks/>
            </p:cNvSpPr>
            <p:nvPr/>
          </p:nvSpPr>
          <p:spPr bwMode="auto">
            <a:xfrm>
              <a:off x="5008564" y="2478088"/>
              <a:ext cx="104775" cy="109538"/>
            </a:xfrm>
            <a:custGeom>
              <a:avLst/>
              <a:gdLst>
                <a:gd name="T0" fmla="*/ 5 w 19"/>
                <a:gd name="T1" fmla="*/ 16 h 20"/>
                <a:gd name="T2" fmla="*/ 17 w 19"/>
                <a:gd name="T3" fmla="*/ 9 h 20"/>
                <a:gd name="T4" fmla="*/ 5 w 19"/>
                <a:gd name="T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0">
                  <a:moveTo>
                    <a:pt x="5" y="16"/>
                  </a:moveTo>
                  <a:cubicBezTo>
                    <a:pt x="0" y="9"/>
                    <a:pt x="14" y="0"/>
                    <a:pt x="17" y="9"/>
                  </a:cubicBezTo>
                  <a:cubicBezTo>
                    <a:pt x="19" y="15"/>
                    <a:pt x="14" y="20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993"/>
            <p:cNvSpPr>
              <a:spLocks/>
            </p:cNvSpPr>
            <p:nvPr/>
          </p:nvSpPr>
          <p:spPr bwMode="auto">
            <a:xfrm>
              <a:off x="5743576" y="2500313"/>
              <a:ext cx="49213" cy="55563"/>
            </a:xfrm>
            <a:custGeom>
              <a:avLst/>
              <a:gdLst>
                <a:gd name="T0" fmla="*/ 8 w 9"/>
                <a:gd name="T1" fmla="*/ 1 h 10"/>
                <a:gd name="T2" fmla="*/ 8 w 9"/>
                <a:gd name="T3" fmla="*/ 8 h 10"/>
                <a:gd name="T4" fmla="*/ 8 w 9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3"/>
                    <a:pt x="9" y="7"/>
                    <a:pt x="8" y="8"/>
                  </a:cubicBezTo>
                  <a:cubicBezTo>
                    <a:pt x="0" y="10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994"/>
            <p:cNvSpPr>
              <a:spLocks/>
            </p:cNvSpPr>
            <p:nvPr/>
          </p:nvSpPr>
          <p:spPr bwMode="auto">
            <a:xfrm>
              <a:off x="1090614" y="2516188"/>
              <a:ext cx="15875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1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995"/>
            <p:cNvSpPr>
              <a:spLocks/>
            </p:cNvSpPr>
            <p:nvPr/>
          </p:nvSpPr>
          <p:spPr bwMode="auto">
            <a:xfrm>
              <a:off x="2625726" y="2473325"/>
              <a:ext cx="98425" cy="103188"/>
            </a:xfrm>
            <a:custGeom>
              <a:avLst/>
              <a:gdLst>
                <a:gd name="T0" fmla="*/ 0 w 18"/>
                <a:gd name="T1" fmla="*/ 14 h 19"/>
                <a:gd name="T2" fmla="*/ 4 w 18"/>
                <a:gd name="T3" fmla="*/ 19 h 19"/>
                <a:gd name="T4" fmla="*/ 0 w 18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0" y="14"/>
                  </a:moveTo>
                  <a:cubicBezTo>
                    <a:pt x="3" y="0"/>
                    <a:pt x="18" y="18"/>
                    <a:pt x="4" y="19"/>
                  </a:cubicBezTo>
                  <a:cubicBezTo>
                    <a:pt x="2" y="18"/>
                    <a:pt x="1" y="15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996"/>
            <p:cNvSpPr>
              <a:spLocks/>
            </p:cNvSpPr>
            <p:nvPr/>
          </p:nvSpPr>
          <p:spPr bwMode="auto">
            <a:xfrm>
              <a:off x="3748089" y="2544763"/>
              <a:ext cx="44450" cy="26988"/>
            </a:xfrm>
            <a:custGeom>
              <a:avLst/>
              <a:gdLst>
                <a:gd name="T0" fmla="*/ 7 w 8"/>
                <a:gd name="T1" fmla="*/ 1 h 5"/>
                <a:gd name="T2" fmla="*/ 5 w 8"/>
                <a:gd name="T3" fmla="*/ 5 h 5"/>
                <a:gd name="T4" fmla="*/ 0 w 8"/>
                <a:gd name="T5" fmla="*/ 1 h 5"/>
                <a:gd name="T6" fmla="*/ 7 w 8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7" y="1"/>
                  </a:moveTo>
                  <a:cubicBezTo>
                    <a:pt x="8" y="4"/>
                    <a:pt x="5" y="3"/>
                    <a:pt x="5" y="5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1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997"/>
            <p:cNvSpPr>
              <a:spLocks/>
            </p:cNvSpPr>
            <p:nvPr/>
          </p:nvSpPr>
          <p:spPr bwMode="auto">
            <a:xfrm>
              <a:off x="6411914" y="2544763"/>
              <a:ext cx="33338" cy="31750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0 w 6"/>
                <a:gd name="T5" fmla="*/ 1 h 6"/>
                <a:gd name="T6" fmla="*/ 6 w 6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3" y="0"/>
                    <a:pt x="3" y="1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998"/>
            <p:cNvSpPr>
              <a:spLocks/>
            </p:cNvSpPr>
            <p:nvPr/>
          </p:nvSpPr>
          <p:spPr bwMode="auto">
            <a:xfrm>
              <a:off x="4576764" y="2538413"/>
              <a:ext cx="92075" cy="88900"/>
            </a:xfrm>
            <a:custGeom>
              <a:avLst/>
              <a:gdLst>
                <a:gd name="T0" fmla="*/ 14 w 17"/>
                <a:gd name="T1" fmla="*/ 5 h 16"/>
                <a:gd name="T2" fmla="*/ 8 w 17"/>
                <a:gd name="T3" fmla="*/ 16 h 16"/>
                <a:gd name="T4" fmla="*/ 14 w 17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4" y="5"/>
                  </a:moveTo>
                  <a:cubicBezTo>
                    <a:pt x="17" y="11"/>
                    <a:pt x="14" y="16"/>
                    <a:pt x="8" y="16"/>
                  </a:cubicBezTo>
                  <a:cubicBezTo>
                    <a:pt x="0" y="12"/>
                    <a:pt x="4" y="0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999"/>
            <p:cNvSpPr>
              <a:spLocks/>
            </p:cNvSpPr>
            <p:nvPr/>
          </p:nvSpPr>
          <p:spPr bwMode="auto">
            <a:xfrm>
              <a:off x="5200651" y="2555875"/>
              <a:ext cx="38100" cy="38100"/>
            </a:xfrm>
            <a:custGeom>
              <a:avLst/>
              <a:gdLst>
                <a:gd name="T0" fmla="*/ 1 w 7"/>
                <a:gd name="T1" fmla="*/ 1 h 7"/>
                <a:gd name="T2" fmla="*/ 0 w 7"/>
                <a:gd name="T3" fmla="*/ 6 h 7"/>
                <a:gd name="T4" fmla="*/ 1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7" y="0"/>
                    <a:pt x="5" y="7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000"/>
            <p:cNvSpPr>
              <a:spLocks/>
            </p:cNvSpPr>
            <p:nvPr/>
          </p:nvSpPr>
          <p:spPr bwMode="auto">
            <a:xfrm>
              <a:off x="6022976" y="2549525"/>
              <a:ext cx="44450" cy="49213"/>
            </a:xfrm>
            <a:custGeom>
              <a:avLst/>
              <a:gdLst>
                <a:gd name="T0" fmla="*/ 8 w 8"/>
                <a:gd name="T1" fmla="*/ 3 h 9"/>
                <a:gd name="T2" fmla="*/ 8 w 8"/>
                <a:gd name="T3" fmla="*/ 8 h 9"/>
                <a:gd name="T4" fmla="*/ 0 w 8"/>
                <a:gd name="T5" fmla="*/ 8 h 9"/>
                <a:gd name="T6" fmla="*/ 8 w 8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5"/>
                    <a:pt x="8" y="6"/>
                    <a:pt x="8" y="8"/>
                  </a:cubicBezTo>
                  <a:cubicBezTo>
                    <a:pt x="6" y="9"/>
                    <a:pt x="1" y="9"/>
                    <a:pt x="0" y="8"/>
                  </a:cubicBezTo>
                  <a:cubicBezTo>
                    <a:pt x="0" y="3"/>
                    <a:pt x="4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001"/>
            <p:cNvSpPr>
              <a:spLocks/>
            </p:cNvSpPr>
            <p:nvPr/>
          </p:nvSpPr>
          <p:spPr bwMode="auto">
            <a:xfrm>
              <a:off x="1331914" y="2560638"/>
              <a:ext cx="11113" cy="26988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002"/>
            <p:cNvSpPr>
              <a:spLocks/>
            </p:cNvSpPr>
            <p:nvPr/>
          </p:nvSpPr>
          <p:spPr bwMode="auto">
            <a:xfrm>
              <a:off x="4071939" y="2566988"/>
              <a:ext cx="33338" cy="38100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6 h 7"/>
                <a:gd name="T4" fmla="*/ 0 w 6"/>
                <a:gd name="T5" fmla="*/ 7 h 7"/>
                <a:gd name="T6" fmla="*/ 0 w 6"/>
                <a:gd name="T7" fmla="*/ 1 h 7"/>
                <a:gd name="T8" fmla="*/ 6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3"/>
                    <a:pt x="6" y="4"/>
                    <a:pt x="6" y="6"/>
                  </a:cubicBez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3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003"/>
            <p:cNvSpPr>
              <a:spLocks/>
            </p:cNvSpPr>
            <p:nvPr/>
          </p:nvSpPr>
          <p:spPr bwMode="auto">
            <a:xfrm>
              <a:off x="5086351" y="2522538"/>
              <a:ext cx="147638" cy="147638"/>
            </a:xfrm>
            <a:custGeom>
              <a:avLst/>
              <a:gdLst>
                <a:gd name="T0" fmla="*/ 13 w 27"/>
                <a:gd name="T1" fmla="*/ 27 h 27"/>
                <a:gd name="T2" fmla="*/ 0 w 27"/>
                <a:gd name="T3" fmla="*/ 16 h 27"/>
                <a:gd name="T4" fmla="*/ 13 w 27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7">
                  <a:moveTo>
                    <a:pt x="13" y="27"/>
                  </a:moveTo>
                  <a:cubicBezTo>
                    <a:pt x="7" y="26"/>
                    <a:pt x="0" y="21"/>
                    <a:pt x="0" y="16"/>
                  </a:cubicBezTo>
                  <a:cubicBezTo>
                    <a:pt x="1" y="0"/>
                    <a:pt x="27" y="17"/>
                    <a:pt x="13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004"/>
            <p:cNvSpPr>
              <a:spLocks/>
            </p:cNvSpPr>
            <p:nvPr/>
          </p:nvSpPr>
          <p:spPr bwMode="auto">
            <a:xfrm>
              <a:off x="2905126" y="2555875"/>
              <a:ext cx="71438" cy="80963"/>
            </a:xfrm>
            <a:custGeom>
              <a:avLst/>
              <a:gdLst>
                <a:gd name="T0" fmla="*/ 11 w 13"/>
                <a:gd name="T1" fmla="*/ 13 h 15"/>
                <a:gd name="T2" fmla="*/ 0 w 13"/>
                <a:gd name="T3" fmla="*/ 7 h 15"/>
                <a:gd name="T4" fmla="*/ 11 w 13"/>
                <a:gd name="T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1" y="13"/>
                  </a:moveTo>
                  <a:cubicBezTo>
                    <a:pt x="6" y="15"/>
                    <a:pt x="0" y="12"/>
                    <a:pt x="0" y="7"/>
                  </a:cubicBezTo>
                  <a:cubicBezTo>
                    <a:pt x="2" y="0"/>
                    <a:pt x="13" y="5"/>
                    <a:pt x="1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005"/>
            <p:cNvSpPr>
              <a:spLocks/>
            </p:cNvSpPr>
            <p:nvPr/>
          </p:nvSpPr>
          <p:spPr bwMode="auto">
            <a:xfrm>
              <a:off x="4713289" y="2571750"/>
              <a:ext cx="55563" cy="60325"/>
            </a:xfrm>
            <a:custGeom>
              <a:avLst/>
              <a:gdLst>
                <a:gd name="T0" fmla="*/ 1 w 10"/>
                <a:gd name="T1" fmla="*/ 2 h 11"/>
                <a:gd name="T2" fmla="*/ 7 w 10"/>
                <a:gd name="T3" fmla="*/ 1 h 11"/>
                <a:gd name="T4" fmla="*/ 7 w 10"/>
                <a:gd name="T5" fmla="*/ 10 h 11"/>
                <a:gd name="T6" fmla="*/ 2 w 10"/>
                <a:gd name="T7" fmla="*/ 10 h 11"/>
                <a:gd name="T8" fmla="*/ 1 w 10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4" y="3"/>
                    <a:pt x="4" y="0"/>
                    <a:pt x="7" y="1"/>
                  </a:cubicBezTo>
                  <a:cubicBezTo>
                    <a:pt x="7" y="4"/>
                    <a:pt x="10" y="8"/>
                    <a:pt x="7" y="10"/>
                  </a:cubicBezTo>
                  <a:cubicBezTo>
                    <a:pt x="4" y="11"/>
                    <a:pt x="4" y="9"/>
                    <a:pt x="2" y="10"/>
                  </a:cubicBezTo>
                  <a:cubicBezTo>
                    <a:pt x="1" y="7"/>
                    <a:pt x="0" y="5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006"/>
            <p:cNvSpPr>
              <a:spLocks/>
            </p:cNvSpPr>
            <p:nvPr/>
          </p:nvSpPr>
          <p:spPr bwMode="auto">
            <a:xfrm>
              <a:off x="5513389" y="2571750"/>
              <a:ext cx="44450" cy="71438"/>
            </a:xfrm>
            <a:custGeom>
              <a:avLst/>
              <a:gdLst>
                <a:gd name="T0" fmla="*/ 7 w 8"/>
                <a:gd name="T1" fmla="*/ 1 h 13"/>
                <a:gd name="T2" fmla="*/ 8 w 8"/>
                <a:gd name="T3" fmla="*/ 3 h 13"/>
                <a:gd name="T4" fmla="*/ 7 w 8"/>
                <a:gd name="T5" fmla="*/ 13 h 13"/>
                <a:gd name="T6" fmla="*/ 0 w 8"/>
                <a:gd name="T7" fmla="*/ 4 h 13"/>
                <a:gd name="T8" fmla="*/ 7 w 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7" y="2"/>
                    <a:pt x="7" y="3"/>
                    <a:pt x="8" y="3"/>
                  </a:cubicBezTo>
                  <a:cubicBezTo>
                    <a:pt x="8" y="7"/>
                    <a:pt x="6" y="9"/>
                    <a:pt x="7" y="13"/>
                  </a:cubicBezTo>
                  <a:cubicBezTo>
                    <a:pt x="2" y="13"/>
                    <a:pt x="1" y="10"/>
                    <a:pt x="0" y="4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007"/>
            <p:cNvSpPr>
              <a:spLocks/>
            </p:cNvSpPr>
            <p:nvPr/>
          </p:nvSpPr>
          <p:spPr bwMode="auto">
            <a:xfrm>
              <a:off x="7475539" y="2587625"/>
              <a:ext cx="15875" cy="28575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008"/>
            <p:cNvSpPr>
              <a:spLocks/>
            </p:cNvSpPr>
            <p:nvPr/>
          </p:nvSpPr>
          <p:spPr bwMode="auto">
            <a:xfrm>
              <a:off x="6253164" y="2598738"/>
              <a:ext cx="26988" cy="28575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4"/>
                    <a:pt x="4" y="5"/>
                    <a:pt x="1" y="5"/>
                  </a:cubicBezTo>
                  <a:cubicBezTo>
                    <a:pt x="0" y="1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009"/>
            <p:cNvSpPr>
              <a:spLocks/>
            </p:cNvSpPr>
            <p:nvPr/>
          </p:nvSpPr>
          <p:spPr bwMode="auto">
            <a:xfrm>
              <a:off x="4538664" y="2609850"/>
              <a:ext cx="15875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010"/>
            <p:cNvSpPr>
              <a:spLocks/>
            </p:cNvSpPr>
            <p:nvPr/>
          </p:nvSpPr>
          <p:spPr bwMode="auto">
            <a:xfrm>
              <a:off x="6637339" y="2582863"/>
              <a:ext cx="174625" cy="165100"/>
            </a:xfrm>
            <a:custGeom>
              <a:avLst/>
              <a:gdLst>
                <a:gd name="T0" fmla="*/ 11 w 32"/>
                <a:gd name="T1" fmla="*/ 27 h 30"/>
                <a:gd name="T2" fmla="*/ 26 w 32"/>
                <a:gd name="T3" fmla="*/ 9 h 30"/>
                <a:gd name="T4" fmla="*/ 11 w 32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11" y="27"/>
                  </a:moveTo>
                  <a:cubicBezTo>
                    <a:pt x="0" y="17"/>
                    <a:pt x="18" y="0"/>
                    <a:pt x="26" y="9"/>
                  </a:cubicBezTo>
                  <a:cubicBezTo>
                    <a:pt x="32" y="17"/>
                    <a:pt x="25" y="30"/>
                    <a:pt x="1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011"/>
            <p:cNvSpPr>
              <a:spLocks/>
            </p:cNvSpPr>
            <p:nvPr/>
          </p:nvSpPr>
          <p:spPr bwMode="auto">
            <a:xfrm>
              <a:off x="5365751" y="2616200"/>
              <a:ext cx="76200" cy="80963"/>
            </a:xfrm>
            <a:custGeom>
              <a:avLst/>
              <a:gdLst>
                <a:gd name="T0" fmla="*/ 10 w 14"/>
                <a:gd name="T1" fmla="*/ 13 h 15"/>
                <a:gd name="T2" fmla="*/ 4 w 14"/>
                <a:gd name="T3" fmla="*/ 2 h 15"/>
                <a:gd name="T4" fmla="*/ 10 w 14"/>
                <a:gd name="T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0" y="13"/>
                  </a:moveTo>
                  <a:cubicBezTo>
                    <a:pt x="2" y="15"/>
                    <a:pt x="0" y="5"/>
                    <a:pt x="4" y="2"/>
                  </a:cubicBezTo>
                  <a:cubicBezTo>
                    <a:pt x="11" y="0"/>
                    <a:pt x="14" y="9"/>
                    <a:pt x="1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012"/>
            <p:cNvSpPr>
              <a:spLocks/>
            </p:cNvSpPr>
            <p:nvPr/>
          </p:nvSpPr>
          <p:spPr bwMode="auto">
            <a:xfrm>
              <a:off x="4197351" y="2616200"/>
              <a:ext cx="93663" cy="98425"/>
            </a:xfrm>
            <a:custGeom>
              <a:avLst/>
              <a:gdLst>
                <a:gd name="T0" fmla="*/ 13 w 17"/>
                <a:gd name="T1" fmla="*/ 3 h 18"/>
                <a:gd name="T2" fmla="*/ 3 w 17"/>
                <a:gd name="T3" fmla="*/ 12 h 18"/>
                <a:gd name="T4" fmla="*/ 13 w 17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3" y="3"/>
                  </a:moveTo>
                  <a:cubicBezTo>
                    <a:pt x="17" y="12"/>
                    <a:pt x="9" y="18"/>
                    <a:pt x="3" y="12"/>
                  </a:cubicBezTo>
                  <a:cubicBezTo>
                    <a:pt x="0" y="5"/>
                    <a:pt x="6" y="0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013"/>
            <p:cNvSpPr>
              <a:spLocks/>
            </p:cNvSpPr>
            <p:nvPr/>
          </p:nvSpPr>
          <p:spPr bwMode="auto">
            <a:xfrm>
              <a:off x="5008564" y="2659063"/>
              <a:ext cx="17463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014"/>
            <p:cNvSpPr>
              <a:spLocks/>
            </p:cNvSpPr>
            <p:nvPr/>
          </p:nvSpPr>
          <p:spPr bwMode="auto">
            <a:xfrm>
              <a:off x="4449764" y="2659063"/>
              <a:ext cx="176213" cy="198438"/>
            </a:xfrm>
            <a:custGeom>
              <a:avLst/>
              <a:gdLst>
                <a:gd name="T0" fmla="*/ 27 w 32"/>
                <a:gd name="T1" fmla="*/ 35 h 36"/>
                <a:gd name="T2" fmla="*/ 19 w 32"/>
                <a:gd name="T3" fmla="*/ 28 h 36"/>
                <a:gd name="T4" fmla="*/ 7 w 32"/>
                <a:gd name="T5" fmla="*/ 2 h 36"/>
                <a:gd name="T6" fmla="*/ 32 w 32"/>
                <a:gd name="T7" fmla="*/ 14 h 36"/>
                <a:gd name="T8" fmla="*/ 27 w 32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7" y="35"/>
                  </a:moveTo>
                  <a:cubicBezTo>
                    <a:pt x="21" y="36"/>
                    <a:pt x="21" y="31"/>
                    <a:pt x="19" y="28"/>
                  </a:cubicBezTo>
                  <a:cubicBezTo>
                    <a:pt x="6" y="29"/>
                    <a:pt x="0" y="13"/>
                    <a:pt x="7" y="2"/>
                  </a:cubicBezTo>
                  <a:cubicBezTo>
                    <a:pt x="17" y="0"/>
                    <a:pt x="30" y="2"/>
                    <a:pt x="32" y="14"/>
                  </a:cubicBezTo>
                  <a:cubicBezTo>
                    <a:pt x="32" y="21"/>
                    <a:pt x="29" y="29"/>
                    <a:pt x="27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015"/>
            <p:cNvSpPr>
              <a:spLocks/>
            </p:cNvSpPr>
            <p:nvPr/>
          </p:nvSpPr>
          <p:spPr bwMode="auto">
            <a:xfrm>
              <a:off x="5508626" y="2665413"/>
              <a:ext cx="38100" cy="26988"/>
            </a:xfrm>
            <a:custGeom>
              <a:avLst/>
              <a:gdLst>
                <a:gd name="T0" fmla="*/ 2 w 7"/>
                <a:gd name="T1" fmla="*/ 0 h 5"/>
                <a:gd name="T2" fmla="*/ 6 w 7"/>
                <a:gd name="T3" fmla="*/ 0 h 5"/>
                <a:gd name="T4" fmla="*/ 2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7" y="4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016"/>
            <p:cNvSpPr>
              <a:spLocks/>
            </p:cNvSpPr>
            <p:nvPr/>
          </p:nvSpPr>
          <p:spPr bwMode="auto">
            <a:xfrm>
              <a:off x="4148139" y="2681288"/>
              <a:ext cx="22225" cy="1587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3" y="3"/>
                    <a:pt x="0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017"/>
            <p:cNvSpPr>
              <a:spLocks/>
            </p:cNvSpPr>
            <p:nvPr/>
          </p:nvSpPr>
          <p:spPr bwMode="auto">
            <a:xfrm>
              <a:off x="5157789" y="2681288"/>
              <a:ext cx="31750" cy="2698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5 h 5"/>
                <a:gd name="T4" fmla="*/ 1 w 6"/>
                <a:gd name="T5" fmla="*/ 5 h 5"/>
                <a:gd name="T6" fmla="*/ 0 w 6"/>
                <a:gd name="T7" fmla="*/ 3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6" y="3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018"/>
            <p:cNvSpPr>
              <a:spLocks/>
            </p:cNvSpPr>
            <p:nvPr/>
          </p:nvSpPr>
          <p:spPr bwMode="auto">
            <a:xfrm>
              <a:off x="4943476" y="2692400"/>
              <a:ext cx="33338" cy="26988"/>
            </a:xfrm>
            <a:custGeom>
              <a:avLst/>
              <a:gdLst>
                <a:gd name="T0" fmla="*/ 3 w 6"/>
                <a:gd name="T1" fmla="*/ 0 h 5"/>
                <a:gd name="T2" fmla="*/ 6 w 6"/>
                <a:gd name="T3" fmla="*/ 2 h 5"/>
                <a:gd name="T4" fmla="*/ 2 w 6"/>
                <a:gd name="T5" fmla="*/ 5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0"/>
                    <a:pt x="5" y="2"/>
                    <a:pt x="6" y="2"/>
                  </a:cubicBezTo>
                  <a:cubicBezTo>
                    <a:pt x="5" y="3"/>
                    <a:pt x="4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019"/>
            <p:cNvSpPr>
              <a:spLocks/>
            </p:cNvSpPr>
            <p:nvPr/>
          </p:nvSpPr>
          <p:spPr bwMode="auto">
            <a:xfrm>
              <a:off x="5256214" y="2697163"/>
              <a:ext cx="42863" cy="39688"/>
            </a:xfrm>
            <a:custGeom>
              <a:avLst/>
              <a:gdLst>
                <a:gd name="T0" fmla="*/ 3 w 8"/>
                <a:gd name="T1" fmla="*/ 0 h 7"/>
                <a:gd name="T2" fmla="*/ 7 w 8"/>
                <a:gd name="T3" fmla="*/ 6 h 7"/>
                <a:gd name="T4" fmla="*/ 2 w 8"/>
                <a:gd name="T5" fmla="*/ 7 h 7"/>
                <a:gd name="T6" fmla="*/ 3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6" y="0"/>
                    <a:pt x="8" y="1"/>
                    <a:pt x="7" y="6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0" y="4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020"/>
            <p:cNvSpPr>
              <a:spLocks/>
            </p:cNvSpPr>
            <p:nvPr/>
          </p:nvSpPr>
          <p:spPr bwMode="auto">
            <a:xfrm>
              <a:off x="2695576" y="2708275"/>
              <a:ext cx="44450" cy="44450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0 h 8"/>
                <a:gd name="T4" fmla="*/ 8 w 8"/>
                <a:gd name="T5" fmla="*/ 6 h 8"/>
                <a:gd name="T6" fmla="*/ 0 w 8"/>
                <a:gd name="T7" fmla="*/ 6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7" y="2"/>
                    <a:pt x="8" y="3"/>
                    <a:pt x="8" y="6"/>
                  </a:cubicBezTo>
                  <a:cubicBezTo>
                    <a:pt x="6" y="8"/>
                    <a:pt x="2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021"/>
            <p:cNvSpPr>
              <a:spLocks/>
            </p:cNvSpPr>
            <p:nvPr/>
          </p:nvSpPr>
          <p:spPr bwMode="auto">
            <a:xfrm>
              <a:off x="4076701" y="2681288"/>
              <a:ext cx="82550" cy="104775"/>
            </a:xfrm>
            <a:custGeom>
              <a:avLst/>
              <a:gdLst>
                <a:gd name="T0" fmla="*/ 14 w 15"/>
                <a:gd name="T1" fmla="*/ 9 h 19"/>
                <a:gd name="T2" fmla="*/ 12 w 15"/>
                <a:gd name="T3" fmla="*/ 17 h 19"/>
                <a:gd name="T4" fmla="*/ 14 w 15"/>
                <a:gd name="T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4" y="9"/>
                  </a:moveTo>
                  <a:cubicBezTo>
                    <a:pt x="15" y="13"/>
                    <a:pt x="14" y="15"/>
                    <a:pt x="12" y="17"/>
                  </a:cubicBezTo>
                  <a:cubicBezTo>
                    <a:pt x="0" y="19"/>
                    <a:pt x="5" y="0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1022"/>
            <p:cNvSpPr>
              <a:spLocks/>
            </p:cNvSpPr>
            <p:nvPr/>
          </p:nvSpPr>
          <p:spPr bwMode="auto">
            <a:xfrm>
              <a:off x="4264026" y="2714625"/>
              <a:ext cx="49213" cy="49213"/>
            </a:xfrm>
            <a:custGeom>
              <a:avLst/>
              <a:gdLst>
                <a:gd name="T0" fmla="*/ 9 w 9"/>
                <a:gd name="T1" fmla="*/ 3 h 9"/>
                <a:gd name="T2" fmla="*/ 3 w 9"/>
                <a:gd name="T3" fmla="*/ 8 h 9"/>
                <a:gd name="T4" fmla="*/ 9 w 9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9" y="6"/>
                    <a:pt x="8" y="9"/>
                    <a:pt x="3" y="8"/>
                  </a:cubicBezTo>
                  <a:cubicBezTo>
                    <a:pt x="0" y="4"/>
                    <a:pt x="5" y="0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023"/>
            <p:cNvSpPr>
              <a:spLocks/>
            </p:cNvSpPr>
            <p:nvPr/>
          </p:nvSpPr>
          <p:spPr bwMode="auto">
            <a:xfrm>
              <a:off x="5030789" y="2714625"/>
              <a:ext cx="142875" cy="125413"/>
            </a:xfrm>
            <a:custGeom>
              <a:avLst/>
              <a:gdLst>
                <a:gd name="T0" fmla="*/ 23 w 26"/>
                <a:gd name="T1" fmla="*/ 16 h 23"/>
                <a:gd name="T2" fmla="*/ 2 w 26"/>
                <a:gd name="T3" fmla="*/ 7 h 23"/>
                <a:gd name="T4" fmla="*/ 23 w 26"/>
                <a:gd name="T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3">
                  <a:moveTo>
                    <a:pt x="23" y="16"/>
                  </a:moveTo>
                  <a:cubicBezTo>
                    <a:pt x="16" y="23"/>
                    <a:pt x="0" y="18"/>
                    <a:pt x="2" y="7"/>
                  </a:cubicBezTo>
                  <a:cubicBezTo>
                    <a:pt x="9" y="0"/>
                    <a:pt x="26" y="3"/>
                    <a:pt x="2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024"/>
            <p:cNvSpPr>
              <a:spLocks/>
            </p:cNvSpPr>
            <p:nvPr/>
          </p:nvSpPr>
          <p:spPr bwMode="auto">
            <a:xfrm>
              <a:off x="5403851" y="2703513"/>
              <a:ext cx="225425" cy="225425"/>
            </a:xfrm>
            <a:custGeom>
              <a:avLst/>
              <a:gdLst>
                <a:gd name="T0" fmla="*/ 14 w 41"/>
                <a:gd name="T1" fmla="*/ 10 h 41"/>
                <a:gd name="T2" fmla="*/ 26 w 41"/>
                <a:gd name="T3" fmla="*/ 36 h 41"/>
                <a:gd name="T4" fmla="*/ 10 w 41"/>
                <a:gd name="T5" fmla="*/ 13 h 41"/>
                <a:gd name="T6" fmla="*/ 14 w 41"/>
                <a:gd name="T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14" y="10"/>
                  </a:moveTo>
                  <a:cubicBezTo>
                    <a:pt x="34" y="3"/>
                    <a:pt x="41" y="31"/>
                    <a:pt x="26" y="36"/>
                  </a:cubicBezTo>
                  <a:cubicBezTo>
                    <a:pt x="13" y="41"/>
                    <a:pt x="0" y="26"/>
                    <a:pt x="10" y="13"/>
                  </a:cubicBezTo>
                  <a:cubicBezTo>
                    <a:pt x="3" y="11"/>
                    <a:pt x="13" y="0"/>
                    <a:pt x="1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025"/>
            <p:cNvSpPr>
              <a:spLocks/>
            </p:cNvSpPr>
            <p:nvPr/>
          </p:nvSpPr>
          <p:spPr bwMode="auto">
            <a:xfrm>
              <a:off x="3973514" y="2747963"/>
              <a:ext cx="15875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026"/>
            <p:cNvSpPr>
              <a:spLocks/>
            </p:cNvSpPr>
            <p:nvPr/>
          </p:nvSpPr>
          <p:spPr bwMode="auto">
            <a:xfrm>
              <a:off x="3852864" y="2757488"/>
              <a:ext cx="38100" cy="28575"/>
            </a:xfrm>
            <a:custGeom>
              <a:avLst/>
              <a:gdLst>
                <a:gd name="T0" fmla="*/ 3 w 7"/>
                <a:gd name="T1" fmla="*/ 0 h 5"/>
                <a:gd name="T2" fmla="*/ 5 w 7"/>
                <a:gd name="T3" fmla="*/ 5 h 5"/>
                <a:gd name="T4" fmla="*/ 2 w 7"/>
                <a:gd name="T5" fmla="*/ 5 h 5"/>
                <a:gd name="T6" fmla="*/ 3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6" y="0"/>
                    <a:pt x="7" y="3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027"/>
            <p:cNvSpPr>
              <a:spLocks/>
            </p:cNvSpPr>
            <p:nvPr/>
          </p:nvSpPr>
          <p:spPr bwMode="auto">
            <a:xfrm>
              <a:off x="4751389" y="2697163"/>
              <a:ext cx="153988" cy="142875"/>
            </a:xfrm>
            <a:custGeom>
              <a:avLst/>
              <a:gdLst>
                <a:gd name="T0" fmla="*/ 28 w 28"/>
                <a:gd name="T1" fmla="*/ 18 h 26"/>
                <a:gd name="T2" fmla="*/ 20 w 28"/>
                <a:gd name="T3" fmla="*/ 26 h 26"/>
                <a:gd name="T4" fmla="*/ 28 w 28"/>
                <a:gd name="T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6">
                  <a:moveTo>
                    <a:pt x="28" y="18"/>
                  </a:moveTo>
                  <a:cubicBezTo>
                    <a:pt x="27" y="22"/>
                    <a:pt x="23" y="24"/>
                    <a:pt x="20" y="26"/>
                  </a:cubicBezTo>
                  <a:cubicBezTo>
                    <a:pt x="0" y="21"/>
                    <a:pt x="23" y="0"/>
                    <a:pt x="2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028"/>
            <p:cNvSpPr>
              <a:spLocks/>
            </p:cNvSpPr>
            <p:nvPr/>
          </p:nvSpPr>
          <p:spPr bwMode="auto">
            <a:xfrm>
              <a:off x="5305426" y="2757488"/>
              <a:ext cx="49213" cy="55563"/>
            </a:xfrm>
            <a:custGeom>
              <a:avLst/>
              <a:gdLst>
                <a:gd name="T0" fmla="*/ 9 w 9"/>
                <a:gd name="T1" fmla="*/ 4 h 10"/>
                <a:gd name="T2" fmla="*/ 9 w 9"/>
                <a:gd name="T3" fmla="*/ 9 h 10"/>
                <a:gd name="T4" fmla="*/ 3 w 9"/>
                <a:gd name="T5" fmla="*/ 10 h 10"/>
                <a:gd name="T6" fmla="*/ 9 w 9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cubicBezTo>
                    <a:pt x="9" y="6"/>
                    <a:pt x="9" y="8"/>
                    <a:pt x="9" y="9"/>
                  </a:cubicBezTo>
                  <a:cubicBezTo>
                    <a:pt x="8" y="10"/>
                    <a:pt x="6" y="10"/>
                    <a:pt x="3" y="10"/>
                  </a:cubicBezTo>
                  <a:cubicBezTo>
                    <a:pt x="0" y="5"/>
                    <a:pt x="5" y="0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029"/>
            <p:cNvSpPr>
              <a:spLocks/>
            </p:cNvSpPr>
            <p:nvPr/>
          </p:nvSpPr>
          <p:spPr bwMode="auto">
            <a:xfrm>
              <a:off x="5803901" y="2786063"/>
              <a:ext cx="230188" cy="223838"/>
            </a:xfrm>
            <a:custGeom>
              <a:avLst/>
              <a:gdLst>
                <a:gd name="T0" fmla="*/ 15 w 42"/>
                <a:gd name="T1" fmla="*/ 4 h 41"/>
                <a:gd name="T2" fmla="*/ 3 w 42"/>
                <a:gd name="T3" fmla="*/ 20 h 41"/>
                <a:gd name="T4" fmla="*/ 15 w 42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1">
                  <a:moveTo>
                    <a:pt x="15" y="4"/>
                  </a:moveTo>
                  <a:cubicBezTo>
                    <a:pt x="42" y="0"/>
                    <a:pt x="13" y="41"/>
                    <a:pt x="3" y="20"/>
                  </a:cubicBezTo>
                  <a:cubicBezTo>
                    <a:pt x="0" y="12"/>
                    <a:pt x="8" y="5"/>
                    <a:pt x="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031"/>
            <p:cNvSpPr>
              <a:spLocks/>
            </p:cNvSpPr>
            <p:nvPr/>
          </p:nvSpPr>
          <p:spPr bwMode="auto">
            <a:xfrm>
              <a:off x="3759201" y="2808288"/>
              <a:ext cx="180975" cy="147638"/>
            </a:xfrm>
            <a:custGeom>
              <a:avLst/>
              <a:gdLst>
                <a:gd name="T0" fmla="*/ 16 w 33"/>
                <a:gd name="T1" fmla="*/ 2 h 27"/>
                <a:gd name="T2" fmla="*/ 30 w 33"/>
                <a:gd name="T3" fmla="*/ 9 h 27"/>
                <a:gd name="T4" fmla="*/ 9 w 33"/>
                <a:gd name="T5" fmla="*/ 6 h 27"/>
                <a:gd name="T6" fmla="*/ 16 w 33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7">
                  <a:moveTo>
                    <a:pt x="16" y="2"/>
                  </a:moveTo>
                  <a:cubicBezTo>
                    <a:pt x="25" y="0"/>
                    <a:pt x="29" y="4"/>
                    <a:pt x="30" y="9"/>
                  </a:cubicBezTo>
                  <a:cubicBezTo>
                    <a:pt x="33" y="27"/>
                    <a:pt x="0" y="22"/>
                    <a:pt x="9" y="6"/>
                  </a:cubicBezTo>
                  <a:cubicBezTo>
                    <a:pt x="10" y="4"/>
                    <a:pt x="13" y="3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032"/>
            <p:cNvSpPr>
              <a:spLocks/>
            </p:cNvSpPr>
            <p:nvPr/>
          </p:nvSpPr>
          <p:spPr bwMode="auto">
            <a:xfrm>
              <a:off x="6773863" y="2813051"/>
              <a:ext cx="55563" cy="49213"/>
            </a:xfrm>
            <a:custGeom>
              <a:avLst/>
              <a:gdLst>
                <a:gd name="T0" fmla="*/ 10 w 10"/>
                <a:gd name="T1" fmla="*/ 3 h 9"/>
                <a:gd name="T2" fmla="*/ 9 w 10"/>
                <a:gd name="T3" fmla="*/ 9 h 9"/>
                <a:gd name="T4" fmla="*/ 1 w 10"/>
                <a:gd name="T5" fmla="*/ 8 h 9"/>
                <a:gd name="T6" fmla="*/ 1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10" y="6"/>
                    <a:pt x="9" y="6"/>
                    <a:pt x="9" y="9"/>
                  </a:cubicBezTo>
                  <a:cubicBezTo>
                    <a:pt x="6" y="9"/>
                    <a:pt x="3" y="9"/>
                    <a:pt x="1" y="8"/>
                  </a:cubicBezTo>
                  <a:cubicBezTo>
                    <a:pt x="0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033"/>
            <p:cNvSpPr>
              <a:spLocks/>
            </p:cNvSpPr>
            <p:nvPr/>
          </p:nvSpPr>
          <p:spPr bwMode="auto">
            <a:xfrm>
              <a:off x="5392738" y="2828926"/>
              <a:ext cx="26988" cy="28575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5 h 5"/>
                <a:gd name="T4" fmla="*/ 0 w 5"/>
                <a:gd name="T5" fmla="*/ 3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1" y="5"/>
                    <a:pt x="2" y="3"/>
                    <a:pt x="0" y="3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034"/>
            <p:cNvSpPr>
              <a:spLocks/>
            </p:cNvSpPr>
            <p:nvPr/>
          </p:nvSpPr>
          <p:spPr bwMode="auto">
            <a:xfrm>
              <a:off x="1419226" y="2828926"/>
              <a:ext cx="33338" cy="39688"/>
            </a:xfrm>
            <a:custGeom>
              <a:avLst/>
              <a:gdLst>
                <a:gd name="T0" fmla="*/ 1 w 6"/>
                <a:gd name="T1" fmla="*/ 1 h 7"/>
                <a:gd name="T2" fmla="*/ 1 w 6"/>
                <a:gd name="T3" fmla="*/ 7 h 7"/>
                <a:gd name="T4" fmla="*/ 1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6" y="0"/>
                    <a:pt x="5" y="7"/>
                    <a:pt x="1" y="7"/>
                  </a:cubicBezTo>
                  <a:cubicBezTo>
                    <a:pt x="0" y="5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035"/>
            <p:cNvSpPr>
              <a:spLocks/>
            </p:cNvSpPr>
            <p:nvPr/>
          </p:nvSpPr>
          <p:spPr bwMode="auto">
            <a:xfrm>
              <a:off x="6132513" y="2868613"/>
              <a:ext cx="44450" cy="38100"/>
            </a:xfrm>
            <a:custGeom>
              <a:avLst/>
              <a:gdLst>
                <a:gd name="T0" fmla="*/ 6 w 8"/>
                <a:gd name="T1" fmla="*/ 1 h 7"/>
                <a:gd name="T2" fmla="*/ 7 w 8"/>
                <a:gd name="T3" fmla="*/ 3 h 7"/>
                <a:gd name="T4" fmla="*/ 5 w 8"/>
                <a:gd name="T5" fmla="*/ 6 h 7"/>
                <a:gd name="T6" fmla="*/ 0 w 8"/>
                <a:gd name="T7" fmla="*/ 5 h 7"/>
                <a:gd name="T8" fmla="*/ 0 w 8"/>
                <a:gd name="T9" fmla="*/ 2 h 7"/>
                <a:gd name="T10" fmla="*/ 6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6" y="2"/>
                    <a:pt x="6" y="2"/>
                    <a:pt x="7" y="3"/>
                  </a:cubicBezTo>
                  <a:cubicBezTo>
                    <a:pt x="8" y="5"/>
                    <a:pt x="5" y="4"/>
                    <a:pt x="5" y="6"/>
                  </a:cubicBezTo>
                  <a:cubicBezTo>
                    <a:pt x="2" y="7"/>
                    <a:pt x="2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036"/>
            <p:cNvSpPr>
              <a:spLocks/>
            </p:cNvSpPr>
            <p:nvPr/>
          </p:nvSpPr>
          <p:spPr bwMode="auto">
            <a:xfrm>
              <a:off x="3095626" y="2846388"/>
              <a:ext cx="176213" cy="223838"/>
            </a:xfrm>
            <a:custGeom>
              <a:avLst/>
              <a:gdLst>
                <a:gd name="T0" fmla="*/ 3 w 32"/>
                <a:gd name="T1" fmla="*/ 40 h 41"/>
                <a:gd name="T2" fmla="*/ 0 w 32"/>
                <a:gd name="T3" fmla="*/ 32 h 41"/>
                <a:gd name="T4" fmla="*/ 3 w 32"/>
                <a:gd name="T5" fmla="*/ 29 h 41"/>
                <a:gd name="T6" fmla="*/ 13 w 32"/>
                <a:gd name="T7" fmla="*/ 32 h 41"/>
                <a:gd name="T8" fmla="*/ 27 w 32"/>
                <a:gd name="T9" fmla="*/ 8 h 41"/>
                <a:gd name="T10" fmla="*/ 20 w 32"/>
                <a:gd name="T11" fmla="*/ 32 h 41"/>
                <a:gd name="T12" fmla="*/ 15 w 32"/>
                <a:gd name="T13" fmla="*/ 32 h 41"/>
                <a:gd name="T14" fmla="*/ 3 w 32"/>
                <a:gd name="T15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1">
                  <a:moveTo>
                    <a:pt x="3" y="40"/>
                  </a:moveTo>
                  <a:cubicBezTo>
                    <a:pt x="2" y="37"/>
                    <a:pt x="0" y="36"/>
                    <a:pt x="0" y="32"/>
                  </a:cubicBezTo>
                  <a:cubicBezTo>
                    <a:pt x="2" y="31"/>
                    <a:pt x="3" y="30"/>
                    <a:pt x="3" y="29"/>
                  </a:cubicBezTo>
                  <a:cubicBezTo>
                    <a:pt x="8" y="28"/>
                    <a:pt x="11" y="29"/>
                    <a:pt x="13" y="32"/>
                  </a:cubicBezTo>
                  <a:cubicBezTo>
                    <a:pt x="10" y="22"/>
                    <a:pt x="13" y="0"/>
                    <a:pt x="27" y="8"/>
                  </a:cubicBezTo>
                  <a:cubicBezTo>
                    <a:pt x="32" y="18"/>
                    <a:pt x="25" y="27"/>
                    <a:pt x="20" y="32"/>
                  </a:cubicBezTo>
                  <a:cubicBezTo>
                    <a:pt x="18" y="32"/>
                    <a:pt x="16" y="32"/>
                    <a:pt x="15" y="32"/>
                  </a:cubicBezTo>
                  <a:cubicBezTo>
                    <a:pt x="12" y="36"/>
                    <a:pt x="11" y="41"/>
                    <a:pt x="3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037"/>
            <p:cNvSpPr>
              <a:spLocks/>
            </p:cNvSpPr>
            <p:nvPr/>
          </p:nvSpPr>
          <p:spPr bwMode="auto">
            <a:xfrm>
              <a:off x="1030288" y="2884488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038"/>
            <p:cNvSpPr>
              <a:spLocks/>
            </p:cNvSpPr>
            <p:nvPr/>
          </p:nvSpPr>
          <p:spPr bwMode="auto">
            <a:xfrm>
              <a:off x="2762251" y="2884488"/>
              <a:ext cx="38100" cy="33338"/>
            </a:xfrm>
            <a:custGeom>
              <a:avLst/>
              <a:gdLst>
                <a:gd name="T0" fmla="*/ 5 w 7"/>
                <a:gd name="T1" fmla="*/ 0 h 6"/>
                <a:gd name="T2" fmla="*/ 6 w 7"/>
                <a:gd name="T3" fmla="*/ 3 h 6"/>
                <a:gd name="T4" fmla="*/ 0 w 7"/>
                <a:gd name="T5" fmla="*/ 1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1"/>
                    <a:pt x="7" y="2"/>
                    <a:pt x="6" y="3"/>
                  </a:cubicBezTo>
                  <a:cubicBezTo>
                    <a:pt x="4" y="6"/>
                    <a:pt x="1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039"/>
            <p:cNvSpPr>
              <a:spLocks/>
            </p:cNvSpPr>
            <p:nvPr/>
          </p:nvSpPr>
          <p:spPr bwMode="auto">
            <a:xfrm>
              <a:off x="4214813" y="2884488"/>
              <a:ext cx="15875" cy="26988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040"/>
            <p:cNvSpPr>
              <a:spLocks/>
            </p:cNvSpPr>
            <p:nvPr/>
          </p:nvSpPr>
          <p:spPr bwMode="auto">
            <a:xfrm>
              <a:off x="3441701" y="2895601"/>
              <a:ext cx="98425" cy="87313"/>
            </a:xfrm>
            <a:custGeom>
              <a:avLst/>
              <a:gdLst>
                <a:gd name="T0" fmla="*/ 10 w 18"/>
                <a:gd name="T1" fmla="*/ 15 h 16"/>
                <a:gd name="T2" fmla="*/ 3 w 18"/>
                <a:gd name="T3" fmla="*/ 1 h 16"/>
                <a:gd name="T4" fmla="*/ 10 w 18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0" y="15"/>
                  </a:moveTo>
                  <a:cubicBezTo>
                    <a:pt x="3" y="16"/>
                    <a:pt x="0" y="6"/>
                    <a:pt x="3" y="1"/>
                  </a:cubicBezTo>
                  <a:cubicBezTo>
                    <a:pt x="12" y="0"/>
                    <a:pt x="18" y="11"/>
                    <a:pt x="1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041"/>
            <p:cNvSpPr>
              <a:spLocks/>
            </p:cNvSpPr>
            <p:nvPr/>
          </p:nvSpPr>
          <p:spPr bwMode="auto">
            <a:xfrm>
              <a:off x="1966913" y="2906713"/>
              <a:ext cx="22225" cy="2222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042"/>
            <p:cNvSpPr>
              <a:spLocks/>
            </p:cNvSpPr>
            <p:nvPr/>
          </p:nvSpPr>
          <p:spPr bwMode="auto">
            <a:xfrm>
              <a:off x="4286251" y="2911476"/>
              <a:ext cx="71438" cy="82550"/>
            </a:xfrm>
            <a:custGeom>
              <a:avLst/>
              <a:gdLst>
                <a:gd name="T0" fmla="*/ 12 w 13"/>
                <a:gd name="T1" fmla="*/ 3 h 15"/>
                <a:gd name="T2" fmla="*/ 13 w 13"/>
                <a:gd name="T3" fmla="*/ 5 h 15"/>
                <a:gd name="T4" fmla="*/ 2 w 13"/>
                <a:gd name="T5" fmla="*/ 14 h 15"/>
                <a:gd name="T6" fmla="*/ 0 w 13"/>
                <a:gd name="T7" fmla="*/ 11 h 15"/>
                <a:gd name="T8" fmla="*/ 12 w 13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2" y="3"/>
                  </a:moveTo>
                  <a:cubicBezTo>
                    <a:pt x="11" y="4"/>
                    <a:pt x="12" y="5"/>
                    <a:pt x="13" y="5"/>
                  </a:cubicBezTo>
                  <a:cubicBezTo>
                    <a:pt x="12" y="11"/>
                    <a:pt x="9" y="15"/>
                    <a:pt x="2" y="14"/>
                  </a:cubicBezTo>
                  <a:cubicBezTo>
                    <a:pt x="1" y="13"/>
                    <a:pt x="1" y="11"/>
                    <a:pt x="0" y="11"/>
                  </a:cubicBezTo>
                  <a:cubicBezTo>
                    <a:pt x="0" y="5"/>
                    <a:pt x="6" y="0"/>
                    <a:pt x="1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043"/>
            <p:cNvSpPr>
              <a:spLocks/>
            </p:cNvSpPr>
            <p:nvPr/>
          </p:nvSpPr>
          <p:spPr bwMode="auto">
            <a:xfrm>
              <a:off x="5634038" y="2928938"/>
              <a:ext cx="38100" cy="38100"/>
            </a:xfrm>
            <a:custGeom>
              <a:avLst/>
              <a:gdLst>
                <a:gd name="T0" fmla="*/ 3 w 7"/>
                <a:gd name="T1" fmla="*/ 0 h 7"/>
                <a:gd name="T2" fmla="*/ 7 w 7"/>
                <a:gd name="T3" fmla="*/ 2 h 7"/>
                <a:gd name="T4" fmla="*/ 2 w 7"/>
                <a:gd name="T5" fmla="*/ 6 h 7"/>
                <a:gd name="T6" fmla="*/ 3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4" y="1"/>
                    <a:pt x="5" y="2"/>
                    <a:pt x="7" y="2"/>
                  </a:cubicBezTo>
                  <a:cubicBezTo>
                    <a:pt x="6" y="4"/>
                    <a:pt x="5" y="7"/>
                    <a:pt x="2" y="6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044"/>
            <p:cNvSpPr>
              <a:spLocks/>
            </p:cNvSpPr>
            <p:nvPr/>
          </p:nvSpPr>
          <p:spPr bwMode="auto">
            <a:xfrm>
              <a:off x="5749926" y="2917826"/>
              <a:ext cx="26988" cy="53975"/>
            </a:xfrm>
            <a:custGeom>
              <a:avLst/>
              <a:gdLst>
                <a:gd name="T0" fmla="*/ 0 w 5"/>
                <a:gd name="T1" fmla="*/ 6 h 10"/>
                <a:gd name="T2" fmla="*/ 0 w 5"/>
                <a:gd name="T3" fmla="*/ 4 h 10"/>
                <a:gd name="T4" fmla="*/ 0 w 5"/>
                <a:gd name="T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5"/>
                    <a:pt x="0" y="5"/>
                    <a:pt x="0" y="4"/>
                  </a:cubicBezTo>
                  <a:cubicBezTo>
                    <a:pt x="5" y="0"/>
                    <a:pt x="4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045"/>
            <p:cNvSpPr>
              <a:spLocks/>
            </p:cNvSpPr>
            <p:nvPr/>
          </p:nvSpPr>
          <p:spPr bwMode="auto">
            <a:xfrm>
              <a:off x="4713288" y="2940051"/>
              <a:ext cx="44450" cy="38100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1 h 7"/>
                <a:gd name="T4" fmla="*/ 2 w 8"/>
                <a:gd name="T5" fmla="*/ 7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4" y="0"/>
                    <a:pt x="6" y="0"/>
                    <a:pt x="8" y="1"/>
                  </a:cubicBezTo>
                  <a:cubicBezTo>
                    <a:pt x="8" y="6"/>
                    <a:pt x="6" y="7"/>
                    <a:pt x="2" y="7"/>
                  </a:cubicBezTo>
                  <a:cubicBezTo>
                    <a:pt x="0" y="6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046"/>
            <p:cNvSpPr>
              <a:spLocks/>
            </p:cNvSpPr>
            <p:nvPr/>
          </p:nvSpPr>
          <p:spPr bwMode="auto">
            <a:xfrm>
              <a:off x="1238251" y="2944813"/>
              <a:ext cx="44450" cy="33338"/>
            </a:xfrm>
            <a:custGeom>
              <a:avLst/>
              <a:gdLst>
                <a:gd name="T0" fmla="*/ 8 w 8"/>
                <a:gd name="T1" fmla="*/ 1 h 6"/>
                <a:gd name="T2" fmla="*/ 8 w 8"/>
                <a:gd name="T3" fmla="*/ 6 h 6"/>
                <a:gd name="T4" fmla="*/ 2 w 8"/>
                <a:gd name="T5" fmla="*/ 6 h 6"/>
                <a:gd name="T6" fmla="*/ 1 w 8"/>
                <a:gd name="T7" fmla="*/ 1 h 6"/>
                <a:gd name="T8" fmla="*/ 8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3"/>
                    <a:pt x="8" y="4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3" y="4"/>
                    <a:pt x="0" y="4"/>
                    <a:pt x="1" y="1"/>
                  </a:cubicBezTo>
                  <a:cubicBezTo>
                    <a:pt x="3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047"/>
            <p:cNvSpPr>
              <a:spLocks/>
            </p:cNvSpPr>
            <p:nvPr/>
          </p:nvSpPr>
          <p:spPr bwMode="auto">
            <a:xfrm>
              <a:off x="5546726" y="2922588"/>
              <a:ext cx="131763" cy="131763"/>
            </a:xfrm>
            <a:custGeom>
              <a:avLst/>
              <a:gdLst>
                <a:gd name="T0" fmla="*/ 21 w 24"/>
                <a:gd name="T1" fmla="*/ 12 h 24"/>
                <a:gd name="T2" fmla="*/ 13 w 24"/>
                <a:gd name="T3" fmla="*/ 24 h 24"/>
                <a:gd name="T4" fmla="*/ 21 w 24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1" y="12"/>
                  </a:moveTo>
                  <a:cubicBezTo>
                    <a:pt x="24" y="17"/>
                    <a:pt x="17" y="24"/>
                    <a:pt x="13" y="24"/>
                  </a:cubicBezTo>
                  <a:cubicBezTo>
                    <a:pt x="0" y="24"/>
                    <a:pt x="6" y="0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048"/>
            <p:cNvSpPr>
              <a:spLocks/>
            </p:cNvSpPr>
            <p:nvPr/>
          </p:nvSpPr>
          <p:spPr bwMode="auto">
            <a:xfrm>
              <a:off x="2016126" y="2967038"/>
              <a:ext cx="115888" cy="114300"/>
            </a:xfrm>
            <a:custGeom>
              <a:avLst/>
              <a:gdLst>
                <a:gd name="T0" fmla="*/ 20 w 21"/>
                <a:gd name="T1" fmla="*/ 12 h 21"/>
                <a:gd name="T2" fmla="*/ 0 w 21"/>
                <a:gd name="T3" fmla="*/ 7 h 21"/>
                <a:gd name="T4" fmla="*/ 20 w 21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20" y="12"/>
                  </a:moveTo>
                  <a:cubicBezTo>
                    <a:pt x="15" y="21"/>
                    <a:pt x="0" y="17"/>
                    <a:pt x="0" y="7"/>
                  </a:cubicBezTo>
                  <a:cubicBezTo>
                    <a:pt x="5" y="0"/>
                    <a:pt x="21" y="0"/>
                    <a:pt x="2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049"/>
            <p:cNvSpPr>
              <a:spLocks/>
            </p:cNvSpPr>
            <p:nvPr/>
          </p:nvSpPr>
          <p:spPr bwMode="auto">
            <a:xfrm>
              <a:off x="4724401" y="2989263"/>
              <a:ext cx="60325" cy="71438"/>
            </a:xfrm>
            <a:custGeom>
              <a:avLst/>
              <a:gdLst>
                <a:gd name="T0" fmla="*/ 5 w 11"/>
                <a:gd name="T1" fmla="*/ 0 h 13"/>
                <a:gd name="T2" fmla="*/ 8 w 11"/>
                <a:gd name="T3" fmla="*/ 12 h 13"/>
                <a:gd name="T4" fmla="*/ 0 w 11"/>
                <a:gd name="T5" fmla="*/ 3 h 13"/>
                <a:gd name="T6" fmla="*/ 5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10" y="0"/>
                    <a:pt x="11" y="8"/>
                    <a:pt x="8" y="12"/>
                  </a:cubicBezTo>
                  <a:cubicBezTo>
                    <a:pt x="1" y="13"/>
                    <a:pt x="0" y="8"/>
                    <a:pt x="0" y="3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050"/>
            <p:cNvSpPr>
              <a:spLocks/>
            </p:cNvSpPr>
            <p:nvPr/>
          </p:nvSpPr>
          <p:spPr bwMode="auto">
            <a:xfrm>
              <a:off x="3967163" y="2928938"/>
              <a:ext cx="77788" cy="207963"/>
            </a:xfrm>
            <a:custGeom>
              <a:avLst/>
              <a:gdLst>
                <a:gd name="T0" fmla="*/ 0 w 14"/>
                <a:gd name="T1" fmla="*/ 19 h 38"/>
                <a:gd name="T2" fmla="*/ 0 w 14"/>
                <a:gd name="T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38">
                  <a:moveTo>
                    <a:pt x="0" y="19"/>
                  </a:moveTo>
                  <a:cubicBezTo>
                    <a:pt x="12" y="0"/>
                    <a:pt x="14" y="38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051"/>
            <p:cNvSpPr>
              <a:spLocks/>
            </p:cNvSpPr>
            <p:nvPr/>
          </p:nvSpPr>
          <p:spPr bwMode="auto">
            <a:xfrm>
              <a:off x="4872038" y="3000376"/>
              <a:ext cx="38100" cy="31750"/>
            </a:xfrm>
            <a:custGeom>
              <a:avLst/>
              <a:gdLst>
                <a:gd name="T0" fmla="*/ 2 w 7"/>
                <a:gd name="T1" fmla="*/ 1 h 6"/>
                <a:gd name="T2" fmla="*/ 1 w 7"/>
                <a:gd name="T3" fmla="*/ 4 h 6"/>
                <a:gd name="T4" fmla="*/ 2 w 7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7" y="0"/>
                    <a:pt x="6" y="6"/>
                    <a:pt x="1" y="4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052"/>
            <p:cNvSpPr>
              <a:spLocks/>
            </p:cNvSpPr>
            <p:nvPr/>
          </p:nvSpPr>
          <p:spPr bwMode="auto">
            <a:xfrm>
              <a:off x="4965701" y="3032126"/>
              <a:ext cx="33338" cy="33338"/>
            </a:xfrm>
            <a:custGeom>
              <a:avLst/>
              <a:gdLst>
                <a:gd name="T0" fmla="*/ 5 w 6"/>
                <a:gd name="T1" fmla="*/ 0 h 6"/>
                <a:gd name="T2" fmla="*/ 6 w 6"/>
                <a:gd name="T3" fmla="*/ 4 h 6"/>
                <a:gd name="T4" fmla="*/ 0 w 6"/>
                <a:gd name="T5" fmla="*/ 3 h 6"/>
                <a:gd name="T6" fmla="*/ 5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6" y="2"/>
                    <a:pt x="6" y="4"/>
                  </a:cubicBezTo>
                  <a:cubicBezTo>
                    <a:pt x="2" y="4"/>
                    <a:pt x="2" y="6"/>
                    <a:pt x="0" y="3"/>
                  </a:cubicBezTo>
                  <a:cubicBezTo>
                    <a:pt x="0" y="1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053"/>
            <p:cNvSpPr>
              <a:spLocks/>
            </p:cNvSpPr>
            <p:nvPr/>
          </p:nvSpPr>
          <p:spPr bwMode="auto">
            <a:xfrm>
              <a:off x="5694363" y="3032126"/>
              <a:ext cx="76200" cy="82550"/>
            </a:xfrm>
            <a:custGeom>
              <a:avLst/>
              <a:gdLst>
                <a:gd name="T0" fmla="*/ 13 w 14"/>
                <a:gd name="T1" fmla="*/ 5 h 15"/>
                <a:gd name="T2" fmla="*/ 0 w 14"/>
                <a:gd name="T3" fmla="*/ 9 h 15"/>
                <a:gd name="T4" fmla="*/ 13 w 14"/>
                <a:gd name="T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13"/>
                    <a:pt x="3" y="15"/>
                    <a:pt x="0" y="9"/>
                  </a:cubicBezTo>
                  <a:cubicBezTo>
                    <a:pt x="0" y="1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054"/>
            <p:cNvSpPr>
              <a:spLocks/>
            </p:cNvSpPr>
            <p:nvPr/>
          </p:nvSpPr>
          <p:spPr bwMode="auto">
            <a:xfrm>
              <a:off x="4668838" y="3043238"/>
              <a:ext cx="28575" cy="26988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5 h 5"/>
                <a:gd name="T4" fmla="*/ 0 w 5"/>
                <a:gd name="T5" fmla="*/ 1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4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055"/>
            <p:cNvSpPr>
              <a:spLocks/>
            </p:cNvSpPr>
            <p:nvPr/>
          </p:nvSpPr>
          <p:spPr bwMode="auto">
            <a:xfrm>
              <a:off x="5580063" y="3054351"/>
              <a:ext cx="15875" cy="2222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056"/>
            <p:cNvSpPr>
              <a:spLocks/>
            </p:cNvSpPr>
            <p:nvPr/>
          </p:nvSpPr>
          <p:spPr bwMode="auto">
            <a:xfrm>
              <a:off x="3863976" y="3060701"/>
              <a:ext cx="42863" cy="31750"/>
            </a:xfrm>
            <a:custGeom>
              <a:avLst/>
              <a:gdLst>
                <a:gd name="T0" fmla="*/ 3 w 8"/>
                <a:gd name="T1" fmla="*/ 0 h 6"/>
                <a:gd name="T2" fmla="*/ 7 w 8"/>
                <a:gd name="T3" fmla="*/ 2 h 6"/>
                <a:gd name="T4" fmla="*/ 5 w 8"/>
                <a:gd name="T5" fmla="*/ 6 h 6"/>
                <a:gd name="T6" fmla="*/ 1 w 8"/>
                <a:gd name="T7" fmla="*/ 5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7" y="2"/>
                  </a:cubicBezTo>
                  <a:cubicBezTo>
                    <a:pt x="8" y="5"/>
                    <a:pt x="5" y="4"/>
                    <a:pt x="5" y="6"/>
                  </a:cubicBezTo>
                  <a:cubicBezTo>
                    <a:pt x="3" y="6"/>
                    <a:pt x="3" y="5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057"/>
            <p:cNvSpPr>
              <a:spLocks/>
            </p:cNvSpPr>
            <p:nvPr/>
          </p:nvSpPr>
          <p:spPr bwMode="auto">
            <a:xfrm>
              <a:off x="5348288" y="3060701"/>
              <a:ext cx="39688" cy="38100"/>
            </a:xfrm>
            <a:custGeom>
              <a:avLst/>
              <a:gdLst>
                <a:gd name="T0" fmla="*/ 6 w 7"/>
                <a:gd name="T1" fmla="*/ 1 h 7"/>
                <a:gd name="T2" fmla="*/ 7 w 7"/>
                <a:gd name="T3" fmla="*/ 3 h 7"/>
                <a:gd name="T4" fmla="*/ 5 w 7"/>
                <a:gd name="T5" fmla="*/ 7 h 7"/>
                <a:gd name="T6" fmla="*/ 0 w 7"/>
                <a:gd name="T7" fmla="*/ 2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6" y="2"/>
                    <a:pt x="6" y="3"/>
                    <a:pt x="7" y="3"/>
                  </a:cubicBezTo>
                  <a:cubicBezTo>
                    <a:pt x="7" y="6"/>
                    <a:pt x="5" y="5"/>
                    <a:pt x="5" y="7"/>
                  </a:cubicBezTo>
                  <a:cubicBezTo>
                    <a:pt x="1" y="7"/>
                    <a:pt x="0" y="6"/>
                    <a:pt x="0" y="2"/>
                  </a:cubicBezTo>
                  <a:cubicBezTo>
                    <a:pt x="2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058"/>
            <p:cNvSpPr>
              <a:spLocks/>
            </p:cNvSpPr>
            <p:nvPr/>
          </p:nvSpPr>
          <p:spPr bwMode="auto">
            <a:xfrm>
              <a:off x="3736976" y="3076576"/>
              <a:ext cx="22225" cy="22225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4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059"/>
            <p:cNvSpPr>
              <a:spLocks/>
            </p:cNvSpPr>
            <p:nvPr/>
          </p:nvSpPr>
          <p:spPr bwMode="auto">
            <a:xfrm>
              <a:off x="2049463" y="3081338"/>
              <a:ext cx="33338" cy="33338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060"/>
            <p:cNvSpPr>
              <a:spLocks/>
            </p:cNvSpPr>
            <p:nvPr/>
          </p:nvSpPr>
          <p:spPr bwMode="auto">
            <a:xfrm>
              <a:off x="4094163" y="3060701"/>
              <a:ext cx="114300" cy="130175"/>
            </a:xfrm>
            <a:custGeom>
              <a:avLst/>
              <a:gdLst>
                <a:gd name="T0" fmla="*/ 17 w 21"/>
                <a:gd name="T1" fmla="*/ 11 h 24"/>
                <a:gd name="T2" fmla="*/ 21 w 21"/>
                <a:gd name="T3" fmla="*/ 22 h 24"/>
                <a:gd name="T4" fmla="*/ 14 w 21"/>
                <a:gd name="T5" fmla="*/ 23 h 24"/>
                <a:gd name="T6" fmla="*/ 13 w 21"/>
                <a:gd name="T7" fmla="*/ 19 h 24"/>
                <a:gd name="T8" fmla="*/ 17 w 21"/>
                <a:gd name="T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17" y="11"/>
                  </a:moveTo>
                  <a:cubicBezTo>
                    <a:pt x="15" y="18"/>
                    <a:pt x="21" y="17"/>
                    <a:pt x="21" y="22"/>
                  </a:cubicBezTo>
                  <a:cubicBezTo>
                    <a:pt x="19" y="24"/>
                    <a:pt x="17" y="23"/>
                    <a:pt x="14" y="23"/>
                  </a:cubicBezTo>
                  <a:cubicBezTo>
                    <a:pt x="14" y="21"/>
                    <a:pt x="13" y="21"/>
                    <a:pt x="13" y="19"/>
                  </a:cubicBezTo>
                  <a:cubicBezTo>
                    <a:pt x="0" y="23"/>
                    <a:pt x="8" y="0"/>
                    <a:pt x="1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061"/>
            <p:cNvSpPr>
              <a:spLocks/>
            </p:cNvSpPr>
            <p:nvPr/>
          </p:nvSpPr>
          <p:spPr bwMode="auto">
            <a:xfrm>
              <a:off x="3879851" y="3109913"/>
              <a:ext cx="49213" cy="42863"/>
            </a:xfrm>
            <a:custGeom>
              <a:avLst/>
              <a:gdLst>
                <a:gd name="T0" fmla="*/ 7 w 9"/>
                <a:gd name="T1" fmla="*/ 0 h 8"/>
                <a:gd name="T2" fmla="*/ 9 w 9"/>
                <a:gd name="T3" fmla="*/ 6 h 8"/>
                <a:gd name="T4" fmla="*/ 0 w 9"/>
                <a:gd name="T5" fmla="*/ 5 h 8"/>
                <a:gd name="T6" fmla="*/ 7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8" y="2"/>
                    <a:pt x="9" y="3"/>
                    <a:pt x="9" y="6"/>
                  </a:cubicBezTo>
                  <a:cubicBezTo>
                    <a:pt x="7" y="8"/>
                    <a:pt x="1" y="8"/>
                    <a:pt x="0" y="5"/>
                  </a:cubicBezTo>
                  <a:cubicBezTo>
                    <a:pt x="0" y="0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062"/>
            <p:cNvSpPr>
              <a:spLocks/>
            </p:cNvSpPr>
            <p:nvPr/>
          </p:nvSpPr>
          <p:spPr bwMode="auto">
            <a:xfrm>
              <a:off x="1392238" y="3125788"/>
              <a:ext cx="26988" cy="22225"/>
            </a:xfrm>
            <a:custGeom>
              <a:avLst/>
              <a:gdLst>
                <a:gd name="T0" fmla="*/ 1 w 5"/>
                <a:gd name="T1" fmla="*/ 1 h 4"/>
                <a:gd name="T2" fmla="*/ 5 w 5"/>
                <a:gd name="T3" fmla="*/ 4 h 4"/>
                <a:gd name="T4" fmla="*/ 1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4" y="0"/>
                    <a:pt x="5" y="1"/>
                    <a:pt x="5" y="4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063"/>
            <p:cNvSpPr>
              <a:spLocks/>
            </p:cNvSpPr>
            <p:nvPr/>
          </p:nvSpPr>
          <p:spPr bwMode="auto">
            <a:xfrm>
              <a:off x="5638801" y="3152776"/>
              <a:ext cx="44450" cy="55563"/>
            </a:xfrm>
            <a:custGeom>
              <a:avLst/>
              <a:gdLst>
                <a:gd name="T0" fmla="*/ 8 w 8"/>
                <a:gd name="T1" fmla="*/ 3 h 10"/>
                <a:gd name="T2" fmla="*/ 8 w 8"/>
                <a:gd name="T3" fmla="*/ 8 h 10"/>
                <a:gd name="T4" fmla="*/ 1 w 8"/>
                <a:gd name="T5" fmla="*/ 8 h 10"/>
                <a:gd name="T6" fmla="*/ 8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5"/>
                    <a:pt x="8" y="7"/>
                    <a:pt x="8" y="8"/>
                  </a:cubicBezTo>
                  <a:cubicBezTo>
                    <a:pt x="7" y="10"/>
                    <a:pt x="2" y="10"/>
                    <a:pt x="1" y="8"/>
                  </a:cubicBezTo>
                  <a:cubicBezTo>
                    <a:pt x="0" y="2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064"/>
            <p:cNvSpPr>
              <a:spLocks/>
            </p:cNvSpPr>
            <p:nvPr/>
          </p:nvSpPr>
          <p:spPr bwMode="auto">
            <a:xfrm>
              <a:off x="1512888" y="3170238"/>
              <a:ext cx="15875" cy="1111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065"/>
            <p:cNvSpPr>
              <a:spLocks/>
            </p:cNvSpPr>
            <p:nvPr/>
          </p:nvSpPr>
          <p:spPr bwMode="auto">
            <a:xfrm>
              <a:off x="4011613" y="3170238"/>
              <a:ext cx="33338" cy="26988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1 h 5"/>
                <a:gd name="T4" fmla="*/ 5 w 6"/>
                <a:gd name="T5" fmla="*/ 5 h 5"/>
                <a:gd name="T6" fmla="*/ 0 w 6"/>
                <a:gd name="T7" fmla="*/ 5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6" y="3"/>
                    <a:pt x="5" y="3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066"/>
            <p:cNvSpPr>
              <a:spLocks/>
            </p:cNvSpPr>
            <p:nvPr/>
          </p:nvSpPr>
          <p:spPr bwMode="auto">
            <a:xfrm>
              <a:off x="5980113" y="3159126"/>
              <a:ext cx="65088" cy="65088"/>
            </a:xfrm>
            <a:custGeom>
              <a:avLst/>
              <a:gdLst>
                <a:gd name="T0" fmla="*/ 11 w 12"/>
                <a:gd name="T1" fmla="*/ 9 h 12"/>
                <a:gd name="T2" fmla="*/ 2 w 12"/>
                <a:gd name="T3" fmla="*/ 10 h 12"/>
                <a:gd name="T4" fmla="*/ 11 w 12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1" y="9"/>
                  </a:moveTo>
                  <a:cubicBezTo>
                    <a:pt x="10" y="11"/>
                    <a:pt x="4" y="12"/>
                    <a:pt x="2" y="10"/>
                  </a:cubicBezTo>
                  <a:cubicBezTo>
                    <a:pt x="0" y="1"/>
                    <a:pt x="12" y="0"/>
                    <a:pt x="1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067"/>
            <p:cNvSpPr>
              <a:spLocks/>
            </p:cNvSpPr>
            <p:nvPr/>
          </p:nvSpPr>
          <p:spPr bwMode="auto">
            <a:xfrm>
              <a:off x="6550026" y="3170238"/>
              <a:ext cx="60325" cy="53975"/>
            </a:xfrm>
            <a:custGeom>
              <a:avLst/>
              <a:gdLst>
                <a:gd name="T0" fmla="*/ 10 w 11"/>
                <a:gd name="T1" fmla="*/ 0 h 10"/>
                <a:gd name="T2" fmla="*/ 10 w 11"/>
                <a:gd name="T3" fmla="*/ 8 h 10"/>
                <a:gd name="T4" fmla="*/ 4 w 11"/>
                <a:gd name="T5" fmla="*/ 10 h 10"/>
                <a:gd name="T6" fmla="*/ 1 w 11"/>
                <a:gd name="T7" fmla="*/ 2 h 10"/>
                <a:gd name="T8" fmla="*/ 10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10" y="3"/>
                    <a:pt x="11" y="5"/>
                    <a:pt x="10" y="8"/>
                  </a:cubicBezTo>
                  <a:cubicBezTo>
                    <a:pt x="9" y="9"/>
                    <a:pt x="6" y="9"/>
                    <a:pt x="4" y="10"/>
                  </a:cubicBezTo>
                  <a:cubicBezTo>
                    <a:pt x="2" y="8"/>
                    <a:pt x="0" y="7"/>
                    <a:pt x="1" y="2"/>
                  </a:cubicBezTo>
                  <a:cubicBezTo>
                    <a:pt x="3" y="1"/>
                    <a:pt x="6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068"/>
            <p:cNvSpPr>
              <a:spLocks/>
            </p:cNvSpPr>
            <p:nvPr/>
          </p:nvSpPr>
          <p:spPr bwMode="auto">
            <a:xfrm>
              <a:off x="2816226" y="3190876"/>
              <a:ext cx="28575" cy="28575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5 h 5"/>
                <a:gd name="T4" fmla="*/ 0 w 5"/>
                <a:gd name="T5" fmla="*/ 5 h 5"/>
                <a:gd name="T6" fmla="*/ 1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5" y="3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069"/>
            <p:cNvSpPr>
              <a:spLocks/>
            </p:cNvSpPr>
            <p:nvPr/>
          </p:nvSpPr>
          <p:spPr bwMode="auto">
            <a:xfrm>
              <a:off x="2976563" y="3181351"/>
              <a:ext cx="80963" cy="80963"/>
            </a:xfrm>
            <a:custGeom>
              <a:avLst/>
              <a:gdLst>
                <a:gd name="T0" fmla="*/ 14 w 15"/>
                <a:gd name="T1" fmla="*/ 11 h 15"/>
                <a:gd name="T2" fmla="*/ 0 w 15"/>
                <a:gd name="T3" fmla="*/ 8 h 15"/>
                <a:gd name="T4" fmla="*/ 14 w 15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4" y="11"/>
                  </a:moveTo>
                  <a:cubicBezTo>
                    <a:pt x="9" y="15"/>
                    <a:pt x="2" y="12"/>
                    <a:pt x="0" y="8"/>
                  </a:cubicBezTo>
                  <a:cubicBezTo>
                    <a:pt x="1" y="0"/>
                    <a:pt x="15" y="2"/>
                    <a:pt x="1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070"/>
            <p:cNvSpPr>
              <a:spLocks/>
            </p:cNvSpPr>
            <p:nvPr/>
          </p:nvSpPr>
          <p:spPr bwMode="auto">
            <a:xfrm>
              <a:off x="5815013" y="3186113"/>
              <a:ext cx="65088" cy="60325"/>
            </a:xfrm>
            <a:custGeom>
              <a:avLst/>
              <a:gdLst>
                <a:gd name="T0" fmla="*/ 11 w 12"/>
                <a:gd name="T1" fmla="*/ 4 h 11"/>
                <a:gd name="T2" fmla="*/ 10 w 12"/>
                <a:gd name="T3" fmla="*/ 11 h 11"/>
                <a:gd name="T4" fmla="*/ 4 w 12"/>
                <a:gd name="T5" fmla="*/ 11 h 11"/>
                <a:gd name="T6" fmla="*/ 11 w 12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2" y="7"/>
                    <a:pt x="11" y="8"/>
                    <a:pt x="10" y="11"/>
                  </a:cubicBezTo>
                  <a:cubicBezTo>
                    <a:pt x="8" y="11"/>
                    <a:pt x="6" y="11"/>
                    <a:pt x="4" y="11"/>
                  </a:cubicBezTo>
                  <a:cubicBezTo>
                    <a:pt x="0" y="6"/>
                    <a:pt x="5" y="0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071"/>
            <p:cNvSpPr>
              <a:spLocks/>
            </p:cNvSpPr>
            <p:nvPr/>
          </p:nvSpPr>
          <p:spPr bwMode="auto">
            <a:xfrm>
              <a:off x="4044951" y="3213101"/>
              <a:ext cx="26988" cy="33338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0 h 6"/>
                <a:gd name="T4" fmla="*/ 1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072"/>
            <p:cNvSpPr>
              <a:spLocks/>
            </p:cNvSpPr>
            <p:nvPr/>
          </p:nvSpPr>
          <p:spPr bwMode="auto">
            <a:xfrm>
              <a:off x="2514601" y="3224213"/>
              <a:ext cx="165100" cy="153988"/>
            </a:xfrm>
            <a:custGeom>
              <a:avLst/>
              <a:gdLst>
                <a:gd name="T0" fmla="*/ 30 w 30"/>
                <a:gd name="T1" fmla="*/ 12 h 28"/>
                <a:gd name="T2" fmla="*/ 0 w 30"/>
                <a:gd name="T3" fmla="*/ 11 h 28"/>
                <a:gd name="T4" fmla="*/ 30 w 30"/>
                <a:gd name="T5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30" y="12"/>
                  </a:moveTo>
                  <a:cubicBezTo>
                    <a:pt x="27" y="28"/>
                    <a:pt x="3" y="19"/>
                    <a:pt x="0" y="11"/>
                  </a:cubicBezTo>
                  <a:cubicBezTo>
                    <a:pt x="4" y="0"/>
                    <a:pt x="26" y="6"/>
                    <a:pt x="3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073"/>
            <p:cNvSpPr>
              <a:spLocks/>
            </p:cNvSpPr>
            <p:nvPr/>
          </p:nvSpPr>
          <p:spPr bwMode="auto">
            <a:xfrm>
              <a:off x="1824038" y="3302001"/>
              <a:ext cx="28575" cy="26988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4 h 5"/>
                <a:gd name="T4" fmla="*/ 0 w 5"/>
                <a:gd name="T5" fmla="*/ 3 h 5"/>
                <a:gd name="T6" fmla="*/ 1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4" y="0"/>
                    <a:pt x="4" y="2"/>
                    <a:pt x="5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074"/>
            <p:cNvSpPr>
              <a:spLocks/>
            </p:cNvSpPr>
            <p:nvPr/>
          </p:nvSpPr>
          <p:spPr bwMode="auto">
            <a:xfrm>
              <a:off x="2865438" y="3313113"/>
              <a:ext cx="22225" cy="26988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0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075"/>
            <p:cNvSpPr>
              <a:spLocks/>
            </p:cNvSpPr>
            <p:nvPr/>
          </p:nvSpPr>
          <p:spPr bwMode="auto">
            <a:xfrm>
              <a:off x="6308726" y="3313113"/>
              <a:ext cx="60325" cy="60325"/>
            </a:xfrm>
            <a:custGeom>
              <a:avLst/>
              <a:gdLst>
                <a:gd name="T0" fmla="*/ 10 w 11"/>
                <a:gd name="T1" fmla="*/ 6 h 11"/>
                <a:gd name="T2" fmla="*/ 3 w 11"/>
                <a:gd name="T3" fmla="*/ 9 h 11"/>
                <a:gd name="T4" fmla="*/ 10 w 11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0" y="6"/>
                  </a:moveTo>
                  <a:cubicBezTo>
                    <a:pt x="11" y="10"/>
                    <a:pt x="5" y="11"/>
                    <a:pt x="3" y="9"/>
                  </a:cubicBezTo>
                  <a:cubicBezTo>
                    <a:pt x="0" y="2"/>
                    <a:pt x="10" y="0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076"/>
            <p:cNvSpPr>
              <a:spLocks/>
            </p:cNvSpPr>
            <p:nvPr/>
          </p:nvSpPr>
          <p:spPr bwMode="auto">
            <a:xfrm>
              <a:off x="1211263" y="3344863"/>
              <a:ext cx="212725" cy="131763"/>
            </a:xfrm>
            <a:custGeom>
              <a:avLst/>
              <a:gdLst>
                <a:gd name="T0" fmla="*/ 39 w 39"/>
                <a:gd name="T1" fmla="*/ 12 h 24"/>
                <a:gd name="T2" fmla="*/ 0 w 39"/>
                <a:gd name="T3" fmla="*/ 8 h 24"/>
                <a:gd name="T4" fmla="*/ 1 w 39"/>
                <a:gd name="T5" fmla="*/ 2 h 24"/>
                <a:gd name="T6" fmla="*/ 39 w 39"/>
                <a:gd name="T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4">
                  <a:moveTo>
                    <a:pt x="39" y="12"/>
                  </a:moveTo>
                  <a:cubicBezTo>
                    <a:pt x="30" y="24"/>
                    <a:pt x="8" y="15"/>
                    <a:pt x="0" y="8"/>
                  </a:cubicBezTo>
                  <a:cubicBezTo>
                    <a:pt x="0" y="5"/>
                    <a:pt x="2" y="5"/>
                    <a:pt x="1" y="2"/>
                  </a:cubicBezTo>
                  <a:cubicBezTo>
                    <a:pt x="14" y="1"/>
                    <a:pt x="35" y="0"/>
                    <a:pt x="3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077"/>
            <p:cNvSpPr>
              <a:spLocks/>
            </p:cNvSpPr>
            <p:nvPr/>
          </p:nvSpPr>
          <p:spPr bwMode="auto">
            <a:xfrm>
              <a:off x="3886201" y="3322638"/>
              <a:ext cx="174625" cy="220663"/>
            </a:xfrm>
            <a:custGeom>
              <a:avLst/>
              <a:gdLst>
                <a:gd name="T0" fmla="*/ 13 w 32"/>
                <a:gd name="T1" fmla="*/ 39 h 40"/>
                <a:gd name="T2" fmla="*/ 12 w 32"/>
                <a:gd name="T3" fmla="*/ 36 h 40"/>
                <a:gd name="T4" fmla="*/ 1 w 32"/>
                <a:gd name="T5" fmla="*/ 27 h 40"/>
                <a:gd name="T6" fmla="*/ 4 w 32"/>
                <a:gd name="T7" fmla="*/ 10 h 40"/>
                <a:gd name="T8" fmla="*/ 32 w 32"/>
                <a:gd name="T9" fmla="*/ 19 h 40"/>
                <a:gd name="T10" fmla="*/ 16 w 32"/>
                <a:gd name="T11" fmla="*/ 40 h 40"/>
                <a:gd name="T12" fmla="*/ 15 w 32"/>
                <a:gd name="T13" fmla="*/ 39 h 40"/>
                <a:gd name="T14" fmla="*/ 13 w 32"/>
                <a:gd name="T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0">
                  <a:moveTo>
                    <a:pt x="13" y="39"/>
                  </a:moveTo>
                  <a:cubicBezTo>
                    <a:pt x="13" y="37"/>
                    <a:pt x="12" y="37"/>
                    <a:pt x="12" y="36"/>
                  </a:cubicBezTo>
                  <a:cubicBezTo>
                    <a:pt x="8" y="33"/>
                    <a:pt x="4" y="30"/>
                    <a:pt x="1" y="27"/>
                  </a:cubicBezTo>
                  <a:cubicBezTo>
                    <a:pt x="2" y="20"/>
                    <a:pt x="0" y="15"/>
                    <a:pt x="4" y="10"/>
                  </a:cubicBezTo>
                  <a:cubicBezTo>
                    <a:pt x="12" y="0"/>
                    <a:pt x="31" y="6"/>
                    <a:pt x="32" y="19"/>
                  </a:cubicBezTo>
                  <a:cubicBezTo>
                    <a:pt x="32" y="32"/>
                    <a:pt x="21" y="31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4" y="39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078"/>
            <p:cNvSpPr>
              <a:spLocks/>
            </p:cNvSpPr>
            <p:nvPr/>
          </p:nvSpPr>
          <p:spPr bwMode="auto">
            <a:xfrm>
              <a:off x="5754688" y="3373438"/>
              <a:ext cx="26988" cy="2063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1" y="3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079"/>
            <p:cNvSpPr>
              <a:spLocks/>
            </p:cNvSpPr>
            <p:nvPr/>
          </p:nvSpPr>
          <p:spPr bwMode="auto">
            <a:xfrm>
              <a:off x="2241551" y="3322638"/>
              <a:ext cx="65088" cy="171450"/>
            </a:xfrm>
            <a:custGeom>
              <a:avLst/>
              <a:gdLst>
                <a:gd name="T0" fmla="*/ 12 w 12"/>
                <a:gd name="T1" fmla="*/ 14 h 31"/>
                <a:gd name="T2" fmla="*/ 12 w 12"/>
                <a:gd name="T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31">
                  <a:moveTo>
                    <a:pt x="12" y="14"/>
                  </a:moveTo>
                  <a:cubicBezTo>
                    <a:pt x="5" y="31"/>
                    <a:pt x="0" y="0"/>
                    <a:pt x="1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080"/>
            <p:cNvSpPr>
              <a:spLocks/>
            </p:cNvSpPr>
            <p:nvPr/>
          </p:nvSpPr>
          <p:spPr bwMode="auto">
            <a:xfrm>
              <a:off x="2943226" y="3382963"/>
              <a:ext cx="22225" cy="22225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081"/>
            <p:cNvSpPr>
              <a:spLocks/>
            </p:cNvSpPr>
            <p:nvPr/>
          </p:nvSpPr>
          <p:spPr bwMode="auto">
            <a:xfrm>
              <a:off x="6308726" y="3394076"/>
              <a:ext cx="26988" cy="28575"/>
            </a:xfrm>
            <a:custGeom>
              <a:avLst/>
              <a:gdLst>
                <a:gd name="T0" fmla="*/ 2 w 5"/>
                <a:gd name="T1" fmla="*/ 0 h 5"/>
                <a:gd name="T2" fmla="*/ 5 w 5"/>
                <a:gd name="T3" fmla="*/ 0 h 5"/>
                <a:gd name="T4" fmla="*/ 2 w 5"/>
                <a:gd name="T5" fmla="*/ 4 h 5"/>
                <a:gd name="T6" fmla="*/ 2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5" y="5"/>
                    <a:pt x="2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082"/>
            <p:cNvSpPr>
              <a:spLocks/>
            </p:cNvSpPr>
            <p:nvPr/>
          </p:nvSpPr>
          <p:spPr bwMode="auto">
            <a:xfrm>
              <a:off x="3348038" y="3400426"/>
              <a:ext cx="28575" cy="33338"/>
            </a:xfrm>
            <a:custGeom>
              <a:avLst/>
              <a:gdLst>
                <a:gd name="T0" fmla="*/ 0 w 5"/>
                <a:gd name="T1" fmla="*/ 1 h 6"/>
                <a:gd name="T2" fmla="*/ 5 w 5"/>
                <a:gd name="T3" fmla="*/ 3 h 6"/>
                <a:gd name="T4" fmla="*/ 1 w 5"/>
                <a:gd name="T5" fmla="*/ 5 h 6"/>
                <a:gd name="T6" fmla="*/ 0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3" y="0"/>
                    <a:pt x="3" y="2"/>
                    <a:pt x="5" y="3"/>
                  </a:cubicBezTo>
                  <a:cubicBezTo>
                    <a:pt x="4" y="4"/>
                    <a:pt x="4" y="6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083"/>
            <p:cNvSpPr>
              <a:spLocks/>
            </p:cNvSpPr>
            <p:nvPr/>
          </p:nvSpPr>
          <p:spPr bwMode="auto">
            <a:xfrm>
              <a:off x="7399338" y="3394076"/>
              <a:ext cx="60325" cy="55563"/>
            </a:xfrm>
            <a:custGeom>
              <a:avLst/>
              <a:gdLst>
                <a:gd name="T0" fmla="*/ 11 w 11"/>
                <a:gd name="T1" fmla="*/ 4 h 10"/>
                <a:gd name="T2" fmla="*/ 0 w 11"/>
                <a:gd name="T3" fmla="*/ 10 h 10"/>
                <a:gd name="T4" fmla="*/ 11 w 1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1" y="4"/>
                  </a:moveTo>
                  <a:cubicBezTo>
                    <a:pt x="9" y="8"/>
                    <a:pt x="5" y="9"/>
                    <a:pt x="0" y="10"/>
                  </a:cubicBezTo>
                  <a:cubicBezTo>
                    <a:pt x="1" y="5"/>
                    <a:pt x="6" y="0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084"/>
            <p:cNvSpPr>
              <a:spLocks/>
            </p:cNvSpPr>
            <p:nvPr/>
          </p:nvSpPr>
          <p:spPr bwMode="auto">
            <a:xfrm>
              <a:off x="6900863" y="3422651"/>
              <a:ext cx="20638" cy="2063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3 h 4"/>
                <a:gd name="T4" fmla="*/ 0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085"/>
            <p:cNvSpPr>
              <a:spLocks/>
            </p:cNvSpPr>
            <p:nvPr/>
          </p:nvSpPr>
          <p:spPr bwMode="auto">
            <a:xfrm>
              <a:off x="903288" y="3433763"/>
              <a:ext cx="28575" cy="42863"/>
            </a:xfrm>
            <a:custGeom>
              <a:avLst/>
              <a:gdLst>
                <a:gd name="T0" fmla="*/ 2 w 5"/>
                <a:gd name="T1" fmla="*/ 0 h 8"/>
                <a:gd name="T2" fmla="*/ 1 w 5"/>
                <a:gd name="T3" fmla="*/ 6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0"/>
                    <a:pt x="4" y="8"/>
                    <a:pt x="1" y="6"/>
                  </a:cubicBezTo>
                  <a:cubicBezTo>
                    <a:pt x="0" y="3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086"/>
            <p:cNvSpPr>
              <a:spLocks/>
            </p:cNvSpPr>
            <p:nvPr/>
          </p:nvSpPr>
          <p:spPr bwMode="auto">
            <a:xfrm>
              <a:off x="2686051" y="3433763"/>
              <a:ext cx="98425" cy="87313"/>
            </a:xfrm>
            <a:custGeom>
              <a:avLst/>
              <a:gdLst>
                <a:gd name="T0" fmla="*/ 16 w 18"/>
                <a:gd name="T1" fmla="*/ 6 h 16"/>
                <a:gd name="T2" fmla="*/ 1 w 18"/>
                <a:gd name="T3" fmla="*/ 10 h 16"/>
                <a:gd name="T4" fmla="*/ 16 w 18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6" y="6"/>
                  </a:moveTo>
                  <a:cubicBezTo>
                    <a:pt x="18" y="16"/>
                    <a:pt x="3" y="16"/>
                    <a:pt x="1" y="10"/>
                  </a:cubicBezTo>
                  <a:cubicBezTo>
                    <a:pt x="0" y="0"/>
                    <a:pt x="13" y="1"/>
                    <a:pt x="1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087"/>
            <p:cNvSpPr>
              <a:spLocks/>
            </p:cNvSpPr>
            <p:nvPr/>
          </p:nvSpPr>
          <p:spPr bwMode="auto">
            <a:xfrm>
              <a:off x="5853113" y="3454401"/>
              <a:ext cx="38100" cy="39688"/>
            </a:xfrm>
            <a:custGeom>
              <a:avLst/>
              <a:gdLst>
                <a:gd name="T0" fmla="*/ 7 w 7"/>
                <a:gd name="T1" fmla="*/ 2 h 7"/>
                <a:gd name="T2" fmla="*/ 7 w 7"/>
                <a:gd name="T3" fmla="*/ 6 h 7"/>
                <a:gd name="T4" fmla="*/ 1 w 7"/>
                <a:gd name="T5" fmla="*/ 7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7" y="6"/>
                  </a:cubicBezTo>
                  <a:cubicBezTo>
                    <a:pt x="6" y="7"/>
                    <a:pt x="4" y="7"/>
                    <a:pt x="1" y="7"/>
                  </a:cubicBezTo>
                  <a:cubicBezTo>
                    <a:pt x="0" y="2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088"/>
            <p:cNvSpPr>
              <a:spLocks/>
            </p:cNvSpPr>
            <p:nvPr/>
          </p:nvSpPr>
          <p:spPr bwMode="auto">
            <a:xfrm>
              <a:off x="1935163" y="3482976"/>
              <a:ext cx="15875" cy="26988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89"/>
            <p:cNvSpPr>
              <a:spLocks/>
            </p:cNvSpPr>
            <p:nvPr/>
          </p:nvSpPr>
          <p:spPr bwMode="auto">
            <a:xfrm>
              <a:off x="2532063" y="3494088"/>
              <a:ext cx="49213" cy="49213"/>
            </a:xfrm>
            <a:custGeom>
              <a:avLst/>
              <a:gdLst>
                <a:gd name="T0" fmla="*/ 6 w 9"/>
                <a:gd name="T1" fmla="*/ 1 h 9"/>
                <a:gd name="T2" fmla="*/ 5 w 9"/>
                <a:gd name="T3" fmla="*/ 9 h 9"/>
                <a:gd name="T4" fmla="*/ 0 w 9"/>
                <a:gd name="T5" fmla="*/ 7 h 9"/>
                <a:gd name="T6" fmla="*/ 6 w 9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6" y="1"/>
                  </a:moveTo>
                  <a:cubicBezTo>
                    <a:pt x="9" y="4"/>
                    <a:pt x="8" y="7"/>
                    <a:pt x="5" y="9"/>
                  </a:cubicBezTo>
                  <a:cubicBezTo>
                    <a:pt x="2" y="9"/>
                    <a:pt x="2" y="7"/>
                    <a:pt x="0" y="7"/>
                  </a:cubicBezTo>
                  <a:cubicBezTo>
                    <a:pt x="0" y="2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090"/>
            <p:cNvSpPr>
              <a:spLocks/>
            </p:cNvSpPr>
            <p:nvPr/>
          </p:nvSpPr>
          <p:spPr bwMode="auto">
            <a:xfrm>
              <a:off x="3167063" y="3521076"/>
              <a:ext cx="60325" cy="60325"/>
            </a:xfrm>
            <a:custGeom>
              <a:avLst/>
              <a:gdLst>
                <a:gd name="T0" fmla="*/ 8 w 11"/>
                <a:gd name="T1" fmla="*/ 1 h 11"/>
                <a:gd name="T2" fmla="*/ 8 w 11"/>
                <a:gd name="T3" fmla="*/ 10 h 11"/>
                <a:gd name="T4" fmla="*/ 1 w 11"/>
                <a:gd name="T5" fmla="*/ 8 h 11"/>
                <a:gd name="T6" fmla="*/ 8 w 11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8" y="1"/>
                  </a:moveTo>
                  <a:cubicBezTo>
                    <a:pt x="11" y="3"/>
                    <a:pt x="11" y="8"/>
                    <a:pt x="8" y="10"/>
                  </a:cubicBezTo>
                  <a:cubicBezTo>
                    <a:pt x="5" y="11"/>
                    <a:pt x="3" y="9"/>
                    <a:pt x="1" y="8"/>
                  </a:cubicBezTo>
                  <a:cubicBezTo>
                    <a:pt x="0" y="2"/>
                    <a:pt x="2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091"/>
            <p:cNvSpPr>
              <a:spLocks/>
            </p:cNvSpPr>
            <p:nvPr/>
          </p:nvSpPr>
          <p:spPr bwMode="auto">
            <a:xfrm>
              <a:off x="5683251" y="3521076"/>
              <a:ext cx="33338" cy="38100"/>
            </a:xfrm>
            <a:custGeom>
              <a:avLst/>
              <a:gdLst>
                <a:gd name="T0" fmla="*/ 1 w 6"/>
                <a:gd name="T1" fmla="*/ 1 h 7"/>
                <a:gd name="T2" fmla="*/ 6 w 6"/>
                <a:gd name="T3" fmla="*/ 2 h 7"/>
                <a:gd name="T4" fmla="*/ 1 w 6"/>
                <a:gd name="T5" fmla="*/ 6 h 7"/>
                <a:gd name="T6" fmla="*/ 1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4" y="0"/>
                    <a:pt x="4" y="2"/>
                    <a:pt x="6" y="2"/>
                  </a:cubicBezTo>
                  <a:cubicBezTo>
                    <a:pt x="6" y="5"/>
                    <a:pt x="5" y="7"/>
                    <a:pt x="1" y="6"/>
                  </a:cubicBezTo>
                  <a:cubicBezTo>
                    <a:pt x="0" y="5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092"/>
            <p:cNvSpPr>
              <a:spLocks/>
            </p:cNvSpPr>
            <p:nvPr/>
          </p:nvSpPr>
          <p:spPr bwMode="auto">
            <a:xfrm>
              <a:off x="3573463" y="3525838"/>
              <a:ext cx="33338" cy="38100"/>
            </a:xfrm>
            <a:custGeom>
              <a:avLst/>
              <a:gdLst>
                <a:gd name="T0" fmla="*/ 1 w 6"/>
                <a:gd name="T1" fmla="*/ 1 h 7"/>
                <a:gd name="T2" fmla="*/ 4 w 6"/>
                <a:gd name="T3" fmla="*/ 6 h 7"/>
                <a:gd name="T4" fmla="*/ 1 w 6"/>
                <a:gd name="T5" fmla="*/ 5 h 7"/>
                <a:gd name="T6" fmla="*/ 1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5" y="0"/>
                    <a:pt x="6" y="4"/>
                    <a:pt x="4" y="6"/>
                  </a:cubicBezTo>
                  <a:cubicBezTo>
                    <a:pt x="3" y="7"/>
                    <a:pt x="2" y="5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093"/>
            <p:cNvSpPr>
              <a:spLocks/>
            </p:cNvSpPr>
            <p:nvPr/>
          </p:nvSpPr>
          <p:spPr bwMode="auto">
            <a:xfrm>
              <a:off x="3935413" y="3536951"/>
              <a:ext cx="26988" cy="17463"/>
            </a:xfrm>
            <a:custGeom>
              <a:avLst/>
              <a:gdLst>
                <a:gd name="T0" fmla="*/ 4 w 5"/>
                <a:gd name="T1" fmla="*/ 0 h 3"/>
                <a:gd name="T2" fmla="*/ 5 w 5"/>
                <a:gd name="T3" fmla="*/ 3 h 3"/>
                <a:gd name="T4" fmla="*/ 1 w 5"/>
                <a:gd name="T5" fmla="*/ 3 h 3"/>
                <a:gd name="T6" fmla="*/ 2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5" y="2"/>
                    <a:pt x="5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094"/>
            <p:cNvSpPr>
              <a:spLocks/>
            </p:cNvSpPr>
            <p:nvPr/>
          </p:nvSpPr>
          <p:spPr bwMode="auto">
            <a:xfrm>
              <a:off x="3294063" y="3525838"/>
              <a:ext cx="38100" cy="71438"/>
            </a:xfrm>
            <a:custGeom>
              <a:avLst/>
              <a:gdLst>
                <a:gd name="T0" fmla="*/ 0 w 7"/>
                <a:gd name="T1" fmla="*/ 8 h 13"/>
                <a:gd name="T2" fmla="*/ 0 w 7"/>
                <a:gd name="T3" fmla="*/ 5 h 13"/>
                <a:gd name="T4" fmla="*/ 0 w 7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0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7" y="0"/>
                    <a:pt x="7" y="13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095"/>
            <p:cNvSpPr>
              <a:spLocks/>
            </p:cNvSpPr>
            <p:nvPr/>
          </p:nvSpPr>
          <p:spPr bwMode="auto">
            <a:xfrm>
              <a:off x="6149976" y="3554413"/>
              <a:ext cx="26988" cy="15875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2 h 3"/>
                <a:gd name="T4" fmla="*/ 0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0"/>
                    <a:pt x="5" y="0"/>
                    <a:pt x="4" y="2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096"/>
            <p:cNvSpPr>
              <a:spLocks/>
            </p:cNvSpPr>
            <p:nvPr/>
          </p:nvSpPr>
          <p:spPr bwMode="auto">
            <a:xfrm>
              <a:off x="6773863" y="3548063"/>
              <a:ext cx="77788" cy="76200"/>
            </a:xfrm>
            <a:custGeom>
              <a:avLst/>
              <a:gdLst>
                <a:gd name="T0" fmla="*/ 14 w 14"/>
                <a:gd name="T1" fmla="*/ 4 h 14"/>
                <a:gd name="T2" fmla="*/ 1 w 14"/>
                <a:gd name="T3" fmla="*/ 9 h 14"/>
                <a:gd name="T4" fmla="*/ 14 w 14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cubicBezTo>
                    <a:pt x="13" y="10"/>
                    <a:pt x="5" y="14"/>
                    <a:pt x="1" y="9"/>
                  </a:cubicBezTo>
                  <a:cubicBezTo>
                    <a:pt x="0" y="1"/>
                    <a:pt x="10" y="0"/>
                    <a:pt x="1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097"/>
            <p:cNvSpPr>
              <a:spLocks/>
            </p:cNvSpPr>
            <p:nvPr/>
          </p:nvSpPr>
          <p:spPr bwMode="auto">
            <a:xfrm>
              <a:off x="5924551" y="3554413"/>
              <a:ext cx="142875" cy="158750"/>
            </a:xfrm>
            <a:custGeom>
              <a:avLst/>
              <a:gdLst>
                <a:gd name="T0" fmla="*/ 4 w 26"/>
                <a:gd name="T1" fmla="*/ 4 h 29"/>
                <a:gd name="T2" fmla="*/ 20 w 26"/>
                <a:gd name="T3" fmla="*/ 9 h 29"/>
                <a:gd name="T4" fmla="*/ 1 w 26"/>
                <a:gd name="T5" fmla="*/ 15 h 29"/>
                <a:gd name="T6" fmla="*/ 4 w 26"/>
                <a:gd name="T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9">
                  <a:moveTo>
                    <a:pt x="4" y="4"/>
                  </a:moveTo>
                  <a:cubicBezTo>
                    <a:pt x="12" y="0"/>
                    <a:pt x="18" y="5"/>
                    <a:pt x="20" y="9"/>
                  </a:cubicBezTo>
                  <a:cubicBezTo>
                    <a:pt x="26" y="22"/>
                    <a:pt x="4" y="29"/>
                    <a:pt x="1" y="15"/>
                  </a:cubicBezTo>
                  <a:cubicBezTo>
                    <a:pt x="0" y="12"/>
                    <a:pt x="0" y="7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098"/>
            <p:cNvSpPr>
              <a:spLocks/>
            </p:cNvSpPr>
            <p:nvPr/>
          </p:nvSpPr>
          <p:spPr bwMode="auto">
            <a:xfrm>
              <a:off x="3638551" y="3575051"/>
              <a:ext cx="120650" cy="127000"/>
            </a:xfrm>
            <a:custGeom>
              <a:avLst/>
              <a:gdLst>
                <a:gd name="T0" fmla="*/ 12 w 22"/>
                <a:gd name="T1" fmla="*/ 1 h 23"/>
                <a:gd name="T2" fmla="*/ 21 w 22"/>
                <a:gd name="T3" fmla="*/ 11 h 23"/>
                <a:gd name="T4" fmla="*/ 2 w 22"/>
                <a:gd name="T5" fmla="*/ 14 h 23"/>
                <a:gd name="T6" fmla="*/ 12 w 22"/>
                <a:gd name="T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3">
                  <a:moveTo>
                    <a:pt x="12" y="1"/>
                  </a:moveTo>
                  <a:cubicBezTo>
                    <a:pt x="19" y="0"/>
                    <a:pt x="22" y="5"/>
                    <a:pt x="21" y="11"/>
                  </a:cubicBezTo>
                  <a:cubicBezTo>
                    <a:pt x="20" y="21"/>
                    <a:pt x="4" y="23"/>
                    <a:pt x="2" y="14"/>
                  </a:cubicBezTo>
                  <a:cubicBezTo>
                    <a:pt x="0" y="6"/>
                    <a:pt x="6" y="2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099"/>
            <p:cNvSpPr>
              <a:spLocks/>
            </p:cNvSpPr>
            <p:nvPr/>
          </p:nvSpPr>
          <p:spPr bwMode="auto">
            <a:xfrm>
              <a:off x="1912938" y="3581401"/>
              <a:ext cx="15875" cy="1111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100"/>
            <p:cNvSpPr>
              <a:spLocks/>
            </p:cNvSpPr>
            <p:nvPr/>
          </p:nvSpPr>
          <p:spPr bwMode="auto">
            <a:xfrm>
              <a:off x="2898776" y="3575051"/>
              <a:ext cx="66675" cy="71438"/>
            </a:xfrm>
            <a:custGeom>
              <a:avLst/>
              <a:gdLst>
                <a:gd name="T0" fmla="*/ 12 w 12"/>
                <a:gd name="T1" fmla="*/ 6 h 13"/>
                <a:gd name="T2" fmla="*/ 9 w 12"/>
                <a:gd name="T3" fmla="*/ 12 h 13"/>
                <a:gd name="T4" fmla="*/ 0 w 12"/>
                <a:gd name="T5" fmla="*/ 7 h 13"/>
                <a:gd name="T6" fmla="*/ 12 w 12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cubicBezTo>
                    <a:pt x="12" y="9"/>
                    <a:pt x="10" y="9"/>
                    <a:pt x="9" y="12"/>
                  </a:cubicBezTo>
                  <a:cubicBezTo>
                    <a:pt x="4" y="13"/>
                    <a:pt x="2" y="10"/>
                    <a:pt x="0" y="7"/>
                  </a:cubicBezTo>
                  <a:cubicBezTo>
                    <a:pt x="0" y="0"/>
                    <a:pt x="10" y="0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101"/>
            <p:cNvSpPr>
              <a:spLocks/>
            </p:cNvSpPr>
            <p:nvPr/>
          </p:nvSpPr>
          <p:spPr bwMode="auto">
            <a:xfrm>
              <a:off x="3014663" y="3597276"/>
              <a:ext cx="31750" cy="33338"/>
            </a:xfrm>
            <a:custGeom>
              <a:avLst/>
              <a:gdLst>
                <a:gd name="T0" fmla="*/ 5 w 6"/>
                <a:gd name="T1" fmla="*/ 1 h 6"/>
                <a:gd name="T2" fmla="*/ 4 w 6"/>
                <a:gd name="T3" fmla="*/ 6 h 6"/>
                <a:gd name="T4" fmla="*/ 0 w 6"/>
                <a:gd name="T5" fmla="*/ 2 h 6"/>
                <a:gd name="T6" fmla="*/ 5 w 6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4"/>
                    <a:pt x="5" y="4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2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102"/>
            <p:cNvSpPr>
              <a:spLocks/>
            </p:cNvSpPr>
            <p:nvPr/>
          </p:nvSpPr>
          <p:spPr bwMode="auto">
            <a:xfrm>
              <a:off x="2740026" y="3614738"/>
              <a:ext cx="22225" cy="26988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0 w 4"/>
                <a:gd name="T5" fmla="*/ 4 h 5"/>
                <a:gd name="T6" fmla="*/ 0 w 4"/>
                <a:gd name="T7" fmla="*/ 1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103"/>
            <p:cNvSpPr>
              <a:spLocks/>
            </p:cNvSpPr>
            <p:nvPr/>
          </p:nvSpPr>
          <p:spPr bwMode="auto">
            <a:xfrm>
              <a:off x="3167063" y="3624263"/>
              <a:ext cx="77788" cy="66675"/>
            </a:xfrm>
            <a:custGeom>
              <a:avLst/>
              <a:gdLst>
                <a:gd name="T0" fmla="*/ 11 w 14"/>
                <a:gd name="T1" fmla="*/ 10 h 12"/>
                <a:gd name="T2" fmla="*/ 3 w 14"/>
                <a:gd name="T3" fmla="*/ 10 h 12"/>
                <a:gd name="T4" fmla="*/ 11 w 14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10"/>
                  </a:moveTo>
                  <a:cubicBezTo>
                    <a:pt x="8" y="12"/>
                    <a:pt x="5" y="11"/>
                    <a:pt x="3" y="10"/>
                  </a:cubicBezTo>
                  <a:cubicBezTo>
                    <a:pt x="0" y="0"/>
                    <a:pt x="14" y="1"/>
                    <a:pt x="1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104"/>
            <p:cNvSpPr>
              <a:spLocks/>
            </p:cNvSpPr>
            <p:nvPr/>
          </p:nvSpPr>
          <p:spPr bwMode="auto">
            <a:xfrm>
              <a:off x="5732463" y="3646488"/>
              <a:ext cx="66675" cy="71438"/>
            </a:xfrm>
            <a:custGeom>
              <a:avLst/>
              <a:gdLst>
                <a:gd name="T0" fmla="*/ 7 w 12"/>
                <a:gd name="T1" fmla="*/ 0 h 13"/>
                <a:gd name="T2" fmla="*/ 12 w 12"/>
                <a:gd name="T3" fmla="*/ 4 h 13"/>
                <a:gd name="T4" fmla="*/ 7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cubicBezTo>
                    <a:pt x="9" y="1"/>
                    <a:pt x="11" y="1"/>
                    <a:pt x="12" y="4"/>
                  </a:cubicBezTo>
                  <a:cubicBezTo>
                    <a:pt x="10" y="1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105"/>
            <p:cNvSpPr>
              <a:spLocks/>
            </p:cNvSpPr>
            <p:nvPr/>
          </p:nvSpPr>
          <p:spPr bwMode="auto">
            <a:xfrm>
              <a:off x="6000751" y="3657601"/>
              <a:ext cx="77788" cy="71438"/>
            </a:xfrm>
            <a:custGeom>
              <a:avLst/>
              <a:gdLst>
                <a:gd name="T0" fmla="*/ 14 w 14"/>
                <a:gd name="T1" fmla="*/ 6 h 13"/>
                <a:gd name="T2" fmla="*/ 5 w 14"/>
                <a:gd name="T3" fmla="*/ 11 h 13"/>
                <a:gd name="T4" fmla="*/ 14 w 14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cubicBezTo>
                    <a:pt x="14" y="11"/>
                    <a:pt x="9" y="13"/>
                    <a:pt x="5" y="11"/>
                  </a:cubicBezTo>
                  <a:cubicBezTo>
                    <a:pt x="0" y="3"/>
                    <a:pt x="10" y="0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106"/>
            <p:cNvSpPr>
              <a:spLocks/>
            </p:cNvSpPr>
            <p:nvPr/>
          </p:nvSpPr>
          <p:spPr bwMode="auto">
            <a:xfrm>
              <a:off x="3836988" y="3675063"/>
              <a:ext cx="49213" cy="42863"/>
            </a:xfrm>
            <a:custGeom>
              <a:avLst/>
              <a:gdLst>
                <a:gd name="T0" fmla="*/ 8 w 9"/>
                <a:gd name="T1" fmla="*/ 6 h 8"/>
                <a:gd name="T2" fmla="*/ 1 w 9"/>
                <a:gd name="T3" fmla="*/ 6 h 8"/>
                <a:gd name="T4" fmla="*/ 8 w 9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cubicBezTo>
                    <a:pt x="7" y="8"/>
                    <a:pt x="3" y="8"/>
                    <a:pt x="1" y="6"/>
                  </a:cubicBezTo>
                  <a:cubicBezTo>
                    <a:pt x="0" y="0"/>
                    <a:pt x="9" y="0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107"/>
            <p:cNvSpPr>
              <a:spLocks/>
            </p:cNvSpPr>
            <p:nvPr/>
          </p:nvSpPr>
          <p:spPr bwMode="auto">
            <a:xfrm>
              <a:off x="6702426" y="3679826"/>
              <a:ext cx="38100" cy="44450"/>
            </a:xfrm>
            <a:custGeom>
              <a:avLst/>
              <a:gdLst>
                <a:gd name="T0" fmla="*/ 7 w 7"/>
                <a:gd name="T1" fmla="*/ 3 h 8"/>
                <a:gd name="T2" fmla="*/ 2 w 7"/>
                <a:gd name="T3" fmla="*/ 8 h 8"/>
                <a:gd name="T4" fmla="*/ 0 w 7"/>
                <a:gd name="T5" fmla="*/ 6 h 8"/>
                <a:gd name="T6" fmla="*/ 7 w 7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7" y="6"/>
                    <a:pt x="5" y="8"/>
                    <a:pt x="2" y="8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2"/>
                    <a:pt x="5" y="0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108"/>
            <p:cNvSpPr>
              <a:spLocks/>
            </p:cNvSpPr>
            <p:nvPr/>
          </p:nvSpPr>
          <p:spPr bwMode="auto">
            <a:xfrm>
              <a:off x="3128963" y="3695701"/>
              <a:ext cx="26988" cy="28575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4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4" y="5"/>
                    <a:pt x="1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109"/>
            <p:cNvSpPr>
              <a:spLocks/>
            </p:cNvSpPr>
            <p:nvPr/>
          </p:nvSpPr>
          <p:spPr bwMode="auto">
            <a:xfrm>
              <a:off x="3502026" y="3690938"/>
              <a:ext cx="65088" cy="55563"/>
            </a:xfrm>
            <a:custGeom>
              <a:avLst/>
              <a:gdLst>
                <a:gd name="T0" fmla="*/ 12 w 12"/>
                <a:gd name="T1" fmla="*/ 4 h 10"/>
                <a:gd name="T2" fmla="*/ 4 w 12"/>
                <a:gd name="T3" fmla="*/ 10 h 10"/>
                <a:gd name="T4" fmla="*/ 12 w 1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12" y="9"/>
                    <a:pt x="9" y="10"/>
                    <a:pt x="4" y="10"/>
                  </a:cubicBezTo>
                  <a:cubicBezTo>
                    <a:pt x="0" y="4"/>
                    <a:pt x="7" y="0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110"/>
            <p:cNvSpPr>
              <a:spLocks/>
            </p:cNvSpPr>
            <p:nvPr/>
          </p:nvSpPr>
          <p:spPr bwMode="auto">
            <a:xfrm>
              <a:off x="3852863" y="3724276"/>
              <a:ext cx="38100" cy="3810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7 h 7"/>
                <a:gd name="T4" fmla="*/ 0 w 7"/>
                <a:gd name="T5" fmla="*/ 6 h 7"/>
                <a:gd name="T6" fmla="*/ 0 w 7"/>
                <a:gd name="T7" fmla="*/ 1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3"/>
                    <a:pt x="7" y="6"/>
                    <a:pt x="5" y="7"/>
                  </a:cubicBezTo>
                  <a:cubicBezTo>
                    <a:pt x="3" y="7"/>
                    <a:pt x="3" y="5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111"/>
            <p:cNvSpPr>
              <a:spLocks/>
            </p:cNvSpPr>
            <p:nvPr/>
          </p:nvSpPr>
          <p:spPr bwMode="auto">
            <a:xfrm>
              <a:off x="6170613" y="3717926"/>
              <a:ext cx="44450" cy="44450"/>
            </a:xfrm>
            <a:custGeom>
              <a:avLst/>
              <a:gdLst>
                <a:gd name="T0" fmla="*/ 7 w 8"/>
                <a:gd name="T1" fmla="*/ 1 h 8"/>
                <a:gd name="T2" fmla="*/ 8 w 8"/>
                <a:gd name="T3" fmla="*/ 3 h 8"/>
                <a:gd name="T4" fmla="*/ 3 w 8"/>
                <a:gd name="T5" fmla="*/ 8 h 8"/>
                <a:gd name="T6" fmla="*/ 7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7" y="2"/>
                    <a:pt x="8" y="3"/>
                    <a:pt x="8" y="3"/>
                  </a:cubicBezTo>
                  <a:cubicBezTo>
                    <a:pt x="8" y="6"/>
                    <a:pt x="6" y="7"/>
                    <a:pt x="3" y="8"/>
                  </a:cubicBezTo>
                  <a:cubicBezTo>
                    <a:pt x="0" y="5"/>
                    <a:pt x="1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112"/>
            <p:cNvSpPr>
              <a:spLocks/>
            </p:cNvSpPr>
            <p:nvPr/>
          </p:nvSpPr>
          <p:spPr bwMode="auto">
            <a:xfrm>
              <a:off x="3611563" y="3729038"/>
              <a:ext cx="33338" cy="33338"/>
            </a:xfrm>
            <a:custGeom>
              <a:avLst/>
              <a:gdLst>
                <a:gd name="T0" fmla="*/ 5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5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113"/>
            <p:cNvSpPr>
              <a:spLocks/>
            </p:cNvSpPr>
            <p:nvPr/>
          </p:nvSpPr>
          <p:spPr bwMode="auto">
            <a:xfrm>
              <a:off x="3732213" y="3729038"/>
              <a:ext cx="22225" cy="22225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1 h 4"/>
                <a:gd name="T6" fmla="*/ 4 w 4"/>
                <a:gd name="T7" fmla="*/ 3 h 4"/>
                <a:gd name="T8" fmla="*/ 3 w 4"/>
                <a:gd name="T9" fmla="*/ 4 h 4"/>
                <a:gd name="T10" fmla="*/ 1 w 4"/>
                <a:gd name="T11" fmla="*/ 4 h 4"/>
                <a:gd name="T12" fmla="*/ 0 w 4"/>
                <a:gd name="T13" fmla="*/ 3 h 4"/>
                <a:gd name="T14" fmla="*/ 0 w 4"/>
                <a:gd name="T15" fmla="*/ 1 h 4"/>
                <a:gd name="T16" fmla="*/ 1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114"/>
            <p:cNvSpPr>
              <a:spLocks/>
            </p:cNvSpPr>
            <p:nvPr/>
          </p:nvSpPr>
          <p:spPr bwMode="auto">
            <a:xfrm>
              <a:off x="2290763" y="3746501"/>
              <a:ext cx="26988" cy="317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0 w 5"/>
                <a:gd name="T5" fmla="*/ 3 h 6"/>
                <a:gd name="T6" fmla="*/ 5 w 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3"/>
                    <a:pt x="4" y="4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0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115"/>
            <p:cNvSpPr>
              <a:spLocks/>
            </p:cNvSpPr>
            <p:nvPr/>
          </p:nvSpPr>
          <p:spPr bwMode="auto">
            <a:xfrm>
              <a:off x="3381376" y="3751263"/>
              <a:ext cx="44450" cy="381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8" y="1"/>
                    <a:pt x="4" y="7"/>
                    <a:pt x="1" y="4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116"/>
            <p:cNvSpPr>
              <a:spLocks/>
            </p:cNvSpPr>
            <p:nvPr/>
          </p:nvSpPr>
          <p:spPr bwMode="auto">
            <a:xfrm>
              <a:off x="6731001" y="3740151"/>
              <a:ext cx="174625" cy="180975"/>
            </a:xfrm>
            <a:custGeom>
              <a:avLst/>
              <a:gdLst>
                <a:gd name="T0" fmla="*/ 13 w 32"/>
                <a:gd name="T1" fmla="*/ 23 h 33"/>
                <a:gd name="T2" fmla="*/ 6 w 32"/>
                <a:gd name="T3" fmla="*/ 33 h 33"/>
                <a:gd name="T4" fmla="*/ 1 w 32"/>
                <a:gd name="T5" fmla="*/ 30 h 33"/>
                <a:gd name="T6" fmla="*/ 7 w 32"/>
                <a:gd name="T7" fmla="*/ 20 h 33"/>
                <a:gd name="T8" fmla="*/ 31 w 32"/>
                <a:gd name="T9" fmla="*/ 13 h 33"/>
                <a:gd name="T10" fmla="*/ 13 w 32"/>
                <a:gd name="T11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13" y="23"/>
                  </a:moveTo>
                  <a:cubicBezTo>
                    <a:pt x="12" y="28"/>
                    <a:pt x="10" y="31"/>
                    <a:pt x="6" y="33"/>
                  </a:cubicBezTo>
                  <a:cubicBezTo>
                    <a:pt x="4" y="32"/>
                    <a:pt x="2" y="31"/>
                    <a:pt x="1" y="30"/>
                  </a:cubicBezTo>
                  <a:cubicBezTo>
                    <a:pt x="0" y="24"/>
                    <a:pt x="3" y="21"/>
                    <a:pt x="7" y="20"/>
                  </a:cubicBezTo>
                  <a:cubicBezTo>
                    <a:pt x="2" y="3"/>
                    <a:pt x="31" y="0"/>
                    <a:pt x="31" y="13"/>
                  </a:cubicBezTo>
                  <a:cubicBezTo>
                    <a:pt x="32" y="19"/>
                    <a:pt x="22" y="23"/>
                    <a:pt x="1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117"/>
            <p:cNvSpPr>
              <a:spLocks/>
            </p:cNvSpPr>
            <p:nvPr/>
          </p:nvSpPr>
          <p:spPr bwMode="auto">
            <a:xfrm>
              <a:off x="6045201" y="3784601"/>
              <a:ext cx="22225" cy="15875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1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3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118"/>
            <p:cNvSpPr>
              <a:spLocks/>
            </p:cNvSpPr>
            <p:nvPr/>
          </p:nvSpPr>
          <p:spPr bwMode="auto">
            <a:xfrm>
              <a:off x="1419226" y="3789363"/>
              <a:ext cx="33338" cy="38100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6 h 7"/>
                <a:gd name="T4" fmla="*/ 0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4" y="0"/>
                    <a:pt x="6" y="2"/>
                    <a:pt x="6" y="6"/>
                  </a:cubicBezTo>
                  <a:cubicBezTo>
                    <a:pt x="1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119"/>
            <p:cNvSpPr>
              <a:spLocks/>
            </p:cNvSpPr>
            <p:nvPr/>
          </p:nvSpPr>
          <p:spPr bwMode="auto">
            <a:xfrm>
              <a:off x="3797301" y="3751263"/>
              <a:ext cx="187325" cy="185738"/>
            </a:xfrm>
            <a:custGeom>
              <a:avLst/>
              <a:gdLst>
                <a:gd name="T0" fmla="*/ 25 w 34"/>
                <a:gd name="T1" fmla="*/ 29 h 34"/>
                <a:gd name="T2" fmla="*/ 2 w 34"/>
                <a:gd name="T3" fmla="*/ 11 h 34"/>
                <a:gd name="T4" fmla="*/ 25 w 34"/>
                <a:gd name="T5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25" y="29"/>
                  </a:moveTo>
                  <a:cubicBezTo>
                    <a:pt x="16" y="34"/>
                    <a:pt x="0" y="19"/>
                    <a:pt x="2" y="11"/>
                  </a:cubicBezTo>
                  <a:cubicBezTo>
                    <a:pt x="4" y="0"/>
                    <a:pt x="34" y="16"/>
                    <a:pt x="25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120"/>
            <p:cNvSpPr>
              <a:spLocks/>
            </p:cNvSpPr>
            <p:nvPr/>
          </p:nvSpPr>
          <p:spPr bwMode="auto">
            <a:xfrm>
              <a:off x="5694363" y="3789363"/>
              <a:ext cx="22225" cy="1746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121"/>
            <p:cNvSpPr>
              <a:spLocks/>
            </p:cNvSpPr>
            <p:nvPr/>
          </p:nvSpPr>
          <p:spPr bwMode="auto">
            <a:xfrm>
              <a:off x="2827338" y="3789363"/>
              <a:ext cx="28575" cy="26988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4 h 5"/>
                <a:gd name="T4" fmla="*/ 0 w 5"/>
                <a:gd name="T5" fmla="*/ 2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4" y="5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122"/>
            <p:cNvSpPr>
              <a:spLocks/>
            </p:cNvSpPr>
            <p:nvPr/>
          </p:nvSpPr>
          <p:spPr bwMode="auto">
            <a:xfrm>
              <a:off x="6286501" y="3800476"/>
              <a:ext cx="44450" cy="38100"/>
            </a:xfrm>
            <a:custGeom>
              <a:avLst/>
              <a:gdLst>
                <a:gd name="T0" fmla="*/ 7 w 8"/>
                <a:gd name="T1" fmla="*/ 2 h 7"/>
                <a:gd name="T2" fmla="*/ 1 w 8"/>
                <a:gd name="T3" fmla="*/ 6 h 7"/>
                <a:gd name="T4" fmla="*/ 0 w 8"/>
                <a:gd name="T5" fmla="*/ 2 h 7"/>
                <a:gd name="T6" fmla="*/ 7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8" y="7"/>
                    <a:pt x="4" y="7"/>
                    <a:pt x="1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2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123"/>
            <p:cNvSpPr>
              <a:spLocks/>
            </p:cNvSpPr>
            <p:nvPr/>
          </p:nvSpPr>
          <p:spPr bwMode="auto">
            <a:xfrm>
              <a:off x="2954338" y="3811588"/>
              <a:ext cx="49213" cy="38100"/>
            </a:xfrm>
            <a:custGeom>
              <a:avLst/>
              <a:gdLst>
                <a:gd name="T0" fmla="*/ 4 w 9"/>
                <a:gd name="T1" fmla="*/ 0 h 7"/>
                <a:gd name="T2" fmla="*/ 9 w 9"/>
                <a:gd name="T3" fmla="*/ 3 h 7"/>
                <a:gd name="T4" fmla="*/ 3 w 9"/>
                <a:gd name="T5" fmla="*/ 7 h 7"/>
                <a:gd name="T6" fmla="*/ 1 w 9"/>
                <a:gd name="T7" fmla="*/ 5 h 7"/>
                <a:gd name="T8" fmla="*/ 4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6" y="1"/>
                    <a:pt x="8" y="1"/>
                    <a:pt x="9" y="3"/>
                  </a:cubicBezTo>
                  <a:cubicBezTo>
                    <a:pt x="9" y="7"/>
                    <a:pt x="6" y="7"/>
                    <a:pt x="3" y="7"/>
                  </a:cubicBezTo>
                  <a:cubicBezTo>
                    <a:pt x="3" y="6"/>
                    <a:pt x="2" y="5"/>
                    <a:pt x="1" y="5"/>
                  </a:cubicBezTo>
                  <a:cubicBezTo>
                    <a:pt x="0" y="2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124"/>
            <p:cNvSpPr>
              <a:spLocks/>
            </p:cNvSpPr>
            <p:nvPr/>
          </p:nvSpPr>
          <p:spPr bwMode="auto">
            <a:xfrm>
              <a:off x="2170113" y="3806826"/>
              <a:ext cx="136525" cy="125413"/>
            </a:xfrm>
            <a:custGeom>
              <a:avLst/>
              <a:gdLst>
                <a:gd name="T0" fmla="*/ 1 w 25"/>
                <a:gd name="T1" fmla="*/ 7 h 23"/>
                <a:gd name="T2" fmla="*/ 25 w 25"/>
                <a:gd name="T3" fmla="*/ 12 h 23"/>
                <a:gd name="T4" fmla="*/ 1 w 25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1" y="7"/>
                  </a:moveTo>
                  <a:cubicBezTo>
                    <a:pt x="7" y="0"/>
                    <a:pt x="25" y="4"/>
                    <a:pt x="25" y="12"/>
                  </a:cubicBezTo>
                  <a:cubicBezTo>
                    <a:pt x="25" y="23"/>
                    <a:pt x="0" y="22"/>
                    <a:pt x="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125"/>
            <p:cNvSpPr>
              <a:spLocks/>
            </p:cNvSpPr>
            <p:nvPr/>
          </p:nvSpPr>
          <p:spPr bwMode="auto">
            <a:xfrm>
              <a:off x="3271838" y="3849688"/>
              <a:ext cx="15875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126"/>
            <p:cNvSpPr>
              <a:spLocks/>
            </p:cNvSpPr>
            <p:nvPr/>
          </p:nvSpPr>
          <p:spPr bwMode="auto">
            <a:xfrm>
              <a:off x="3282951" y="3898901"/>
              <a:ext cx="131763" cy="142875"/>
            </a:xfrm>
            <a:custGeom>
              <a:avLst/>
              <a:gdLst>
                <a:gd name="T0" fmla="*/ 24 w 24"/>
                <a:gd name="T1" fmla="*/ 3 h 26"/>
                <a:gd name="T2" fmla="*/ 23 w 24"/>
                <a:gd name="T3" fmla="*/ 10 h 26"/>
                <a:gd name="T4" fmla="*/ 0 w 24"/>
                <a:gd name="T5" fmla="*/ 19 h 26"/>
                <a:gd name="T6" fmla="*/ 24 w 24"/>
                <a:gd name="T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6">
                  <a:moveTo>
                    <a:pt x="24" y="3"/>
                  </a:moveTo>
                  <a:cubicBezTo>
                    <a:pt x="24" y="6"/>
                    <a:pt x="23" y="8"/>
                    <a:pt x="23" y="10"/>
                  </a:cubicBezTo>
                  <a:cubicBezTo>
                    <a:pt x="10" y="7"/>
                    <a:pt x="11" y="26"/>
                    <a:pt x="0" y="19"/>
                  </a:cubicBezTo>
                  <a:cubicBezTo>
                    <a:pt x="2" y="9"/>
                    <a:pt x="16" y="0"/>
                    <a:pt x="2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127"/>
            <p:cNvSpPr>
              <a:spLocks/>
            </p:cNvSpPr>
            <p:nvPr/>
          </p:nvSpPr>
          <p:spPr bwMode="auto">
            <a:xfrm>
              <a:off x="3935413" y="3959226"/>
              <a:ext cx="82550" cy="82550"/>
            </a:xfrm>
            <a:custGeom>
              <a:avLst/>
              <a:gdLst>
                <a:gd name="T0" fmla="*/ 15 w 15"/>
                <a:gd name="T1" fmla="*/ 7 h 15"/>
                <a:gd name="T2" fmla="*/ 3 w 15"/>
                <a:gd name="T3" fmla="*/ 3 h 15"/>
                <a:gd name="T4" fmla="*/ 15 w 15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4" y="15"/>
                    <a:pt x="0" y="12"/>
                    <a:pt x="3" y="3"/>
                  </a:cubicBezTo>
                  <a:cubicBezTo>
                    <a:pt x="7" y="0"/>
                    <a:pt x="14" y="2"/>
                    <a:pt x="1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128"/>
            <p:cNvSpPr>
              <a:spLocks/>
            </p:cNvSpPr>
            <p:nvPr/>
          </p:nvSpPr>
          <p:spPr bwMode="auto">
            <a:xfrm>
              <a:off x="4137026" y="3970338"/>
              <a:ext cx="39688" cy="38100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7 h 7"/>
                <a:gd name="T4" fmla="*/ 0 w 7"/>
                <a:gd name="T5" fmla="*/ 6 h 7"/>
                <a:gd name="T6" fmla="*/ 5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7" y="2"/>
                    <a:pt x="6" y="6"/>
                    <a:pt x="4" y="7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1" y="3"/>
                    <a:pt x="1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129"/>
            <p:cNvSpPr>
              <a:spLocks/>
            </p:cNvSpPr>
            <p:nvPr/>
          </p:nvSpPr>
          <p:spPr bwMode="auto">
            <a:xfrm>
              <a:off x="2668588" y="4019551"/>
              <a:ext cx="22225" cy="22225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1 h 4"/>
                <a:gd name="T6" fmla="*/ 4 w 4"/>
                <a:gd name="T7" fmla="*/ 3 h 4"/>
                <a:gd name="T8" fmla="*/ 3 w 4"/>
                <a:gd name="T9" fmla="*/ 4 h 4"/>
                <a:gd name="T10" fmla="*/ 1 w 4"/>
                <a:gd name="T11" fmla="*/ 4 h 4"/>
                <a:gd name="T12" fmla="*/ 0 w 4"/>
                <a:gd name="T13" fmla="*/ 3 h 4"/>
                <a:gd name="T14" fmla="*/ 0 w 4"/>
                <a:gd name="T15" fmla="*/ 1 h 4"/>
                <a:gd name="T16" fmla="*/ 1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130"/>
            <p:cNvSpPr>
              <a:spLocks/>
            </p:cNvSpPr>
            <p:nvPr/>
          </p:nvSpPr>
          <p:spPr bwMode="auto">
            <a:xfrm>
              <a:off x="1935163" y="4041776"/>
              <a:ext cx="26988" cy="22225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4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5" y="0"/>
                    <a:pt x="4" y="4"/>
                  </a:cubicBezTo>
                  <a:cubicBezTo>
                    <a:pt x="1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131"/>
            <p:cNvSpPr>
              <a:spLocks/>
            </p:cNvSpPr>
            <p:nvPr/>
          </p:nvSpPr>
          <p:spPr bwMode="auto">
            <a:xfrm>
              <a:off x="3890963" y="4057651"/>
              <a:ext cx="33338" cy="39688"/>
            </a:xfrm>
            <a:custGeom>
              <a:avLst/>
              <a:gdLst>
                <a:gd name="T0" fmla="*/ 5 w 6"/>
                <a:gd name="T1" fmla="*/ 1 h 7"/>
                <a:gd name="T2" fmla="*/ 5 w 6"/>
                <a:gd name="T3" fmla="*/ 6 h 7"/>
                <a:gd name="T4" fmla="*/ 0 w 6"/>
                <a:gd name="T5" fmla="*/ 5 h 7"/>
                <a:gd name="T6" fmla="*/ 5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6" y="2"/>
                    <a:pt x="6" y="5"/>
                    <a:pt x="5" y="6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132"/>
            <p:cNvSpPr>
              <a:spLocks/>
            </p:cNvSpPr>
            <p:nvPr/>
          </p:nvSpPr>
          <p:spPr bwMode="auto">
            <a:xfrm>
              <a:off x="3068638" y="4064001"/>
              <a:ext cx="33338" cy="15875"/>
            </a:xfrm>
            <a:custGeom>
              <a:avLst/>
              <a:gdLst>
                <a:gd name="T0" fmla="*/ 6 w 6"/>
                <a:gd name="T1" fmla="*/ 2 h 3"/>
                <a:gd name="T2" fmla="*/ 1 w 6"/>
                <a:gd name="T3" fmla="*/ 3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0" y="0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133"/>
            <p:cNvSpPr>
              <a:spLocks/>
            </p:cNvSpPr>
            <p:nvPr/>
          </p:nvSpPr>
          <p:spPr bwMode="auto">
            <a:xfrm>
              <a:off x="3244851" y="4075113"/>
              <a:ext cx="42863" cy="44450"/>
            </a:xfrm>
            <a:custGeom>
              <a:avLst/>
              <a:gdLst>
                <a:gd name="T0" fmla="*/ 7 w 8"/>
                <a:gd name="T1" fmla="*/ 2 h 8"/>
                <a:gd name="T2" fmla="*/ 0 w 8"/>
                <a:gd name="T3" fmla="*/ 6 h 8"/>
                <a:gd name="T4" fmla="*/ 7 w 8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7"/>
                    <a:pt x="2" y="8"/>
                    <a:pt x="0" y="6"/>
                  </a:cubicBezTo>
                  <a:cubicBezTo>
                    <a:pt x="0" y="3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134"/>
            <p:cNvSpPr>
              <a:spLocks/>
            </p:cNvSpPr>
            <p:nvPr/>
          </p:nvSpPr>
          <p:spPr bwMode="auto">
            <a:xfrm>
              <a:off x="3524251" y="4079876"/>
              <a:ext cx="76200" cy="88900"/>
            </a:xfrm>
            <a:custGeom>
              <a:avLst/>
              <a:gdLst>
                <a:gd name="T0" fmla="*/ 14 w 14"/>
                <a:gd name="T1" fmla="*/ 9 h 16"/>
                <a:gd name="T2" fmla="*/ 1 w 14"/>
                <a:gd name="T3" fmla="*/ 14 h 16"/>
                <a:gd name="T4" fmla="*/ 1 w 14"/>
                <a:gd name="T5" fmla="*/ 3 h 16"/>
                <a:gd name="T6" fmla="*/ 14 w 14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9"/>
                  </a:moveTo>
                  <a:cubicBezTo>
                    <a:pt x="11" y="13"/>
                    <a:pt x="7" y="16"/>
                    <a:pt x="1" y="14"/>
                  </a:cubicBezTo>
                  <a:cubicBezTo>
                    <a:pt x="0" y="11"/>
                    <a:pt x="0" y="6"/>
                    <a:pt x="1" y="3"/>
                  </a:cubicBezTo>
                  <a:cubicBezTo>
                    <a:pt x="7" y="0"/>
                    <a:pt x="13" y="2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135"/>
            <p:cNvSpPr>
              <a:spLocks/>
            </p:cNvSpPr>
            <p:nvPr/>
          </p:nvSpPr>
          <p:spPr bwMode="auto">
            <a:xfrm>
              <a:off x="2887663" y="4097338"/>
              <a:ext cx="38100" cy="31750"/>
            </a:xfrm>
            <a:custGeom>
              <a:avLst/>
              <a:gdLst>
                <a:gd name="T0" fmla="*/ 6 w 7"/>
                <a:gd name="T1" fmla="*/ 0 h 6"/>
                <a:gd name="T2" fmla="*/ 2 w 7"/>
                <a:gd name="T3" fmla="*/ 6 h 6"/>
                <a:gd name="T4" fmla="*/ 0 w 7"/>
                <a:gd name="T5" fmla="*/ 4 h 6"/>
                <a:gd name="T6" fmla="*/ 6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4"/>
                    <a:pt x="5" y="6"/>
                    <a:pt x="2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136"/>
            <p:cNvSpPr>
              <a:spLocks/>
            </p:cNvSpPr>
            <p:nvPr/>
          </p:nvSpPr>
          <p:spPr bwMode="auto">
            <a:xfrm>
              <a:off x="6735763" y="4097338"/>
              <a:ext cx="49213" cy="26988"/>
            </a:xfrm>
            <a:custGeom>
              <a:avLst/>
              <a:gdLst>
                <a:gd name="T0" fmla="*/ 3 w 9"/>
                <a:gd name="T1" fmla="*/ 0 h 5"/>
                <a:gd name="T2" fmla="*/ 3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9" y="2"/>
                    <a:pt x="0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137"/>
            <p:cNvSpPr>
              <a:spLocks/>
            </p:cNvSpPr>
            <p:nvPr/>
          </p:nvSpPr>
          <p:spPr bwMode="auto">
            <a:xfrm>
              <a:off x="2395538" y="4108451"/>
              <a:ext cx="15875" cy="15875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0 h 3"/>
                <a:gd name="T4" fmla="*/ 1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138"/>
            <p:cNvSpPr>
              <a:spLocks/>
            </p:cNvSpPr>
            <p:nvPr/>
          </p:nvSpPr>
          <p:spPr bwMode="auto">
            <a:xfrm>
              <a:off x="4060826" y="4075113"/>
              <a:ext cx="87313" cy="104775"/>
            </a:xfrm>
            <a:custGeom>
              <a:avLst/>
              <a:gdLst>
                <a:gd name="T0" fmla="*/ 16 w 16"/>
                <a:gd name="T1" fmla="*/ 8 h 19"/>
                <a:gd name="T2" fmla="*/ 14 w 16"/>
                <a:gd name="T3" fmla="*/ 17 h 19"/>
                <a:gd name="T4" fmla="*/ 16 w 16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9">
                  <a:moveTo>
                    <a:pt x="16" y="8"/>
                  </a:moveTo>
                  <a:cubicBezTo>
                    <a:pt x="16" y="12"/>
                    <a:pt x="16" y="15"/>
                    <a:pt x="14" y="17"/>
                  </a:cubicBezTo>
                  <a:cubicBezTo>
                    <a:pt x="0" y="19"/>
                    <a:pt x="7" y="0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139"/>
            <p:cNvSpPr>
              <a:spLocks/>
            </p:cNvSpPr>
            <p:nvPr/>
          </p:nvSpPr>
          <p:spPr bwMode="auto">
            <a:xfrm>
              <a:off x="2959101" y="4119563"/>
              <a:ext cx="33338" cy="26988"/>
            </a:xfrm>
            <a:custGeom>
              <a:avLst/>
              <a:gdLst>
                <a:gd name="T0" fmla="*/ 5 w 6"/>
                <a:gd name="T1" fmla="*/ 1 h 5"/>
                <a:gd name="T2" fmla="*/ 1 w 6"/>
                <a:gd name="T3" fmla="*/ 1 h 5"/>
                <a:gd name="T4" fmla="*/ 5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6" y="5"/>
                    <a:pt x="0" y="5"/>
                    <a:pt x="1" y="1"/>
                  </a:cubicBezTo>
                  <a:cubicBezTo>
                    <a:pt x="3" y="0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140"/>
            <p:cNvSpPr>
              <a:spLocks/>
            </p:cNvSpPr>
            <p:nvPr/>
          </p:nvSpPr>
          <p:spPr bwMode="auto">
            <a:xfrm>
              <a:off x="6369051" y="4124326"/>
              <a:ext cx="38100" cy="33338"/>
            </a:xfrm>
            <a:custGeom>
              <a:avLst/>
              <a:gdLst>
                <a:gd name="T0" fmla="*/ 0 w 7"/>
                <a:gd name="T1" fmla="*/ 0 h 6"/>
                <a:gd name="T2" fmla="*/ 6 w 7"/>
                <a:gd name="T3" fmla="*/ 0 h 6"/>
                <a:gd name="T4" fmla="*/ 7 w 7"/>
                <a:gd name="T5" fmla="*/ 2 h 6"/>
                <a:gd name="T6" fmla="*/ 2 w 7"/>
                <a:gd name="T7" fmla="*/ 6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5"/>
                    <a:pt x="5" y="5"/>
                    <a:pt x="2" y="6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141"/>
            <p:cNvSpPr>
              <a:spLocks/>
            </p:cNvSpPr>
            <p:nvPr/>
          </p:nvSpPr>
          <p:spPr bwMode="auto">
            <a:xfrm>
              <a:off x="1978026" y="4129088"/>
              <a:ext cx="22225" cy="2222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142"/>
            <p:cNvSpPr>
              <a:spLocks/>
            </p:cNvSpPr>
            <p:nvPr/>
          </p:nvSpPr>
          <p:spPr bwMode="auto">
            <a:xfrm>
              <a:off x="3321051" y="4162426"/>
              <a:ext cx="93663" cy="147638"/>
            </a:xfrm>
            <a:custGeom>
              <a:avLst/>
              <a:gdLst>
                <a:gd name="T0" fmla="*/ 10 w 17"/>
                <a:gd name="T1" fmla="*/ 0 h 27"/>
                <a:gd name="T2" fmla="*/ 12 w 17"/>
                <a:gd name="T3" fmla="*/ 27 h 27"/>
                <a:gd name="T4" fmla="*/ 10 w 1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7">
                  <a:moveTo>
                    <a:pt x="10" y="0"/>
                  </a:moveTo>
                  <a:cubicBezTo>
                    <a:pt x="17" y="6"/>
                    <a:pt x="14" y="18"/>
                    <a:pt x="12" y="27"/>
                  </a:cubicBezTo>
                  <a:cubicBezTo>
                    <a:pt x="0" y="27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143"/>
            <p:cNvSpPr>
              <a:spLocks/>
            </p:cNvSpPr>
            <p:nvPr/>
          </p:nvSpPr>
          <p:spPr bwMode="auto">
            <a:xfrm>
              <a:off x="3463926" y="4157663"/>
              <a:ext cx="65088" cy="65088"/>
            </a:xfrm>
            <a:custGeom>
              <a:avLst/>
              <a:gdLst>
                <a:gd name="T0" fmla="*/ 11 w 12"/>
                <a:gd name="T1" fmla="*/ 3 h 12"/>
                <a:gd name="T2" fmla="*/ 2 w 12"/>
                <a:gd name="T3" fmla="*/ 11 h 12"/>
                <a:gd name="T4" fmla="*/ 0 w 12"/>
                <a:gd name="T5" fmla="*/ 9 h 12"/>
                <a:gd name="T6" fmla="*/ 11 w 12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1" y="3"/>
                  </a:moveTo>
                  <a:cubicBezTo>
                    <a:pt x="12" y="9"/>
                    <a:pt x="9" y="12"/>
                    <a:pt x="2" y="11"/>
                  </a:cubicBezTo>
                  <a:cubicBezTo>
                    <a:pt x="1" y="11"/>
                    <a:pt x="2" y="9"/>
                    <a:pt x="0" y="9"/>
                  </a:cubicBezTo>
                  <a:cubicBezTo>
                    <a:pt x="0" y="3"/>
                    <a:pt x="6" y="0"/>
                    <a:pt x="1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144"/>
            <p:cNvSpPr>
              <a:spLocks/>
            </p:cNvSpPr>
            <p:nvPr/>
          </p:nvSpPr>
          <p:spPr bwMode="auto">
            <a:xfrm>
              <a:off x="2400301" y="4179888"/>
              <a:ext cx="82550" cy="53975"/>
            </a:xfrm>
            <a:custGeom>
              <a:avLst/>
              <a:gdLst>
                <a:gd name="T0" fmla="*/ 15 w 15"/>
                <a:gd name="T1" fmla="*/ 5 h 10"/>
                <a:gd name="T2" fmla="*/ 0 w 15"/>
                <a:gd name="T3" fmla="*/ 3 h 10"/>
                <a:gd name="T4" fmla="*/ 15 w 15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5" y="5"/>
                  </a:moveTo>
                  <a:cubicBezTo>
                    <a:pt x="13" y="10"/>
                    <a:pt x="0" y="9"/>
                    <a:pt x="0" y="3"/>
                  </a:cubicBezTo>
                  <a:cubicBezTo>
                    <a:pt x="5" y="0"/>
                    <a:pt x="12" y="3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145"/>
            <p:cNvSpPr>
              <a:spLocks/>
            </p:cNvSpPr>
            <p:nvPr/>
          </p:nvSpPr>
          <p:spPr bwMode="auto">
            <a:xfrm>
              <a:off x="2838451" y="4179888"/>
              <a:ext cx="98425" cy="80963"/>
            </a:xfrm>
            <a:custGeom>
              <a:avLst/>
              <a:gdLst>
                <a:gd name="T0" fmla="*/ 16 w 18"/>
                <a:gd name="T1" fmla="*/ 4 h 15"/>
                <a:gd name="T2" fmla="*/ 15 w 18"/>
                <a:gd name="T3" fmla="*/ 14 h 15"/>
                <a:gd name="T4" fmla="*/ 4 w 18"/>
                <a:gd name="T5" fmla="*/ 12 h 15"/>
                <a:gd name="T6" fmla="*/ 16 w 18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6" y="4"/>
                  </a:moveTo>
                  <a:cubicBezTo>
                    <a:pt x="18" y="7"/>
                    <a:pt x="18" y="12"/>
                    <a:pt x="15" y="14"/>
                  </a:cubicBezTo>
                  <a:cubicBezTo>
                    <a:pt x="11" y="14"/>
                    <a:pt x="6" y="15"/>
                    <a:pt x="4" y="12"/>
                  </a:cubicBezTo>
                  <a:cubicBezTo>
                    <a:pt x="0" y="4"/>
                    <a:pt x="10" y="0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146"/>
            <p:cNvSpPr>
              <a:spLocks/>
            </p:cNvSpPr>
            <p:nvPr/>
          </p:nvSpPr>
          <p:spPr bwMode="auto">
            <a:xfrm>
              <a:off x="6900863" y="4189413"/>
              <a:ext cx="80963" cy="93663"/>
            </a:xfrm>
            <a:custGeom>
              <a:avLst/>
              <a:gdLst>
                <a:gd name="T0" fmla="*/ 0 w 15"/>
                <a:gd name="T1" fmla="*/ 10 h 17"/>
                <a:gd name="T2" fmla="*/ 15 w 15"/>
                <a:gd name="T3" fmla="*/ 9 h 17"/>
                <a:gd name="T4" fmla="*/ 0 w 15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7">
                  <a:moveTo>
                    <a:pt x="0" y="10"/>
                  </a:moveTo>
                  <a:cubicBezTo>
                    <a:pt x="1" y="0"/>
                    <a:pt x="15" y="2"/>
                    <a:pt x="15" y="9"/>
                  </a:cubicBezTo>
                  <a:cubicBezTo>
                    <a:pt x="15" y="16"/>
                    <a:pt x="4" y="17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147"/>
            <p:cNvSpPr>
              <a:spLocks/>
            </p:cNvSpPr>
            <p:nvPr/>
          </p:nvSpPr>
          <p:spPr bwMode="auto">
            <a:xfrm>
              <a:off x="3535363" y="4211638"/>
              <a:ext cx="42863" cy="66675"/>
            </a:xfrm>
            <a:custGeom>
              <a:avLst/>
              <a:gdLst>
                <a:gd name="T0" fmla="*/ 8 w 8"/>
                <a:gd name="T1" fmla="*/ 4 h 12"/>
                <a:gd name="T2" fmla="*/ 8 w 8"/>
                <a:gd name="T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2">
                  <a:moveTo>
                    <a:pt x="8" y="4"/>
                  </a:moveTo>
                  <a:cubicBezTo>
                    <a:pt x="5" y="12"/>
                    <a:pt x="0" y="0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148"/>
            <p:cNvSpPr>
              <a:spLocks/>
            </p:cNvSpPr>
            <p:nvPr/>
          </p:nvSpPr>
          <p:spPr bwMode="auto">
            <a:xfrm>
              <a:off x="3743326" y="4267201"/>
              <a:ext cx="42863" cy="42863"/>
            </a:xfrm>
            <a:custGeom>
              <a:avLst/>
              <a:gdLst>
                <a:gd name="T0" fmla="*/ 5 w 8"/>
                <a:gd name="T1" fmla="*/ 0 h 8"/>
                <a:gd name="T2" fmla="*/ 8 w 8"/>
                <a:gd name="T3" fmla="*/ 5 h 8"/>
                <a:gd name="T4" fmla="*/ 2 w 8"/>
                <a:gd name="T5" fmla="*/ 8 h 8"/>
                <a:gd name="T6" fmla="*/ 5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6" y="1"/>
                    <a:pt x="8" y="2"/>
                    <a:pt x="8" y="5"/>
                  </a:cubicBezTo>
                  <a:cubicBezTo>
                    <a:pt x="6" y="6"/>
                    <a:pt x="5" y="8"/>
                    <a:pt x="2" y="8"/>
                  </a:cubicBezTo>
                  <a:cubicBezTo>
                    <a:pt x="0" y="4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149"/>
            <p:cNvSpPr>
              <a:spLocks/>
            </p:cNvSpPr>
            <p:nvPr/>
          </p:nvSpPr>
          <p:spPr bwMode="auto">
            <a:xfrm>
              <a:off x="3694113" y="4271963"/>
              <a:ext cx="42863" cy="55563"/>
            </a:xfrm>
            <a:custGeom>
              <a:avLst/>
              <a:gdLst>
                <a:gd name="T0" fmla="*/ 7 w 8"/>
                <a:gd name="T1" fmla="*/ 7 h 10"/>
                <a:gd name="T2" fmla="*/ 0 w 8"/>
                <a:gd name="T3" fmla="*/ 8 h 10"/>
                <a:gd name="T4" fmla="*/ 0 w 8"/>
                <a:gd name="T5" fmla="*/ 3 h 10"/>
                <a:gd name="T6" fmla="*/ 7 w 8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7" y="7"/>
                  </a:moveTo>
                  <a:cubicBezTo>
                    <a:pt x="6" y="8"/>
                    <a:pt x="2" y="10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3" y="1"/>
                    <a:pt x="8" y="0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150"/>
            <p:cNvSpPr>
              <a:spLocks/>
            </p:cNvSpPr>
            <p:nvPr/>
          </p:nvSpPr>
          <p:spPr bwMode="auto">
            <a:xfrm>
              <a:off x="2905126" y="4283076"/>
              <a:ext cx="147638" cy="142875"/>
            </a:xfrm>
            <a:custGeom>
              <a:avLst/>
              <a:gdLst>
                <a:gd name="T0" fmla="*/ 27 w 27"/>
                <a:gd name="T1" fmla="*/ 5 h 26"/>
                <a:gd name="T2" fmla="*/ 3 w 27"/>
                <a:gd name="T3" fmla="*/ 25 h 26"/>
                <a:gd name="T4" fmla="*/ 2 w 27"/>
                <a:gd name="T5" fmla="*/ 22 h 26"/>
                <a:gd name="T6" fmla="*/ 13 w 27"/>
                <a:gd name="T7" fmla="*/ 6 h 26"/>
                <a:gd name="T8" fmla="*/ 27 w 27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7" y="5"/>
                  </a:moveTo>
                  <a:cubicBezTo>
                    <a:pt x="22" y="13"/>
                    <a:pt x="19" y="26"/>
                    <a:pt x="3" y="25"/>
                  </a:cubicBezTo>
                  <a:cubicBezTo>
                    <a:pt x="3" y="24"/>
                    <a:pt x="3" y="22"/>
                    <a:pt x="2" y="22"/>
                  </a:cubicBezTo>
                  <a:cubicBezTo>
                    <a:pt x="4" y="14"/>
                    <a:pt x="0" y="0"/>
                    <a:pt x="13" y="6"/>
                  </a:cubicBezTo>
                  <a:cubicBezTo>
                    <a:pt x="18" y="4"/>
                    <a:pt x="23" y="0"/>
                    <a:pt x="2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151"/>
            <p:cNvSpPr>
              <a:spLocks/>
            </p:cNvSpPr>
            <p:nvPr/>
          </p:nvSpPr>
          <p:spPr bwMode="auto">
            <a:xfrm>
              <a:off x="2324101" y="4305301"/>
              <a:ext cx="71438" cy="71438"/>
            </a:xfrm>
            <a:custGeom>
              <a:avLst/>
              <a:gdLst>
                <a:gd name="T0" fmla="*/ 13 w 13"/>
                <a:gd name="T1" fmla="*/ 5 h 13"/>
                <a:gd name="T2" fmla="*/ 1 w 13"/>
                <a:gd name="T3" fmla="*/ 8 h 13"/>
                <a:gd name="T4" fmla="*/ 13 w 13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3" y="5"/>
                  </a:moveTo>
                  <a:cubicBezTo>
                    <a:pt x="12" y="11"/>
                    <a:pt x="5" y="13"/>
                    <a:pt x="1" y="8"/>
                  </a:cubicBezTo>
                  <a:cubicBezTo>
                    <a:pt x="0" y="2"/>
                    <a:pt x="9" y="0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152"/>
            <p:cNvSpPr>
              <a:spLocks/>
            </p:cNvSpPr>
            <p:nvPr/>
          </p:nvSpPr>
          <p:spPr bwMode="auto">
            <a:xfrm>
              <a:off x="5678488" y="4310063"/>
              <a:ext cx="38100" cy="3968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6 h 7"/>
                <a:gd name="T4" fmla="*/ 1 w 7"/>
                <a:gd name="T5" fmla="*/ 2 h 7"/>
                <a:gd name="T6" fmla="*/ 7 w 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4"/>
                    <a:pt x="6" y="5"/>
                    <a:pt x="5" y="6"/>
                  </a:cubicBezTo>
                  <a:cubicBezTo>
                    <a:pt x="2" y="7"/>
                    <a:pt x="0" y="5"/>
                    <a:pt x="1" y="2"/>
                  </a:cubicBezTo>
                  <a:cubicBezTo>
                    <a:pt x="3" y="0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153"/>
            <p:cNvSpPr>
              <a:spLocks/>
            </p:cNvSpPr>
            <p:nvPr/>
          </p:nvSpPr>
          <p:spPr bwMode="auto">
            <a:xfrm>
              <a:off x="3397251" y="4349751"/>
              <a:ext cx="71438" cy="60325"/>
            </a:xfrm>
            <a:custGeom>
              <a:avLst/>
              <a:gdLst>
                <a:gd name="T0" fmla="*/ 13 w 13"/>
                <a:gd name="T1" fmla="*/ 6 h 11"/>
                <a:gd name="T2" fmla="*/ 0 w 13"/>
                <a:gd name="T3" fmla="*/ 6 h 11"/>
                <a:gd name="T4" fmla="*/ 13 w 13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13" y="6"/>
                  </a:moveTo>
                  <a:cubicBezTo>
                    <a:pt x="12" y="11"/>
                    <a:pt x="1" y="11"/>
                    <a:pt x="0" y="6"/>
                  </a:cubicBezTo>
                  <a:cubicBezTo>
                    <a:pt x="0" y="0"/>
                    <a:pt x="13" y="0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154"/>
            <p:cNvSpPr>
              <a:spLocks/>
            </p:cNvSpPr>
            <p:nvPr/>
          </p:nvSpPr>
          <p:spPr bwMode="auto">
            <a:xfrm>
              <a:off x="3238501" y="4370388"/>
              <a:ext cx="44450" cy="33338"/>
            </a:xfrm>
            <a:custGeom>
              <a:avLst/>
              <a:gdLst>
                <a:gd name="T0" fmla="*/ 6 w 8"/>
                <a:gd name="T1" fmla="*/ 0 h 6"/>
                <a:gd name="T2" fmla="*/ 8 w 8"/>
                <a:gd name="T3" fmla="*/ 4 h 6"/>
                <a:gd name="T4" fmla="*/ 0 w 8"/>
                <a:gd name="T5" fmla="*/ 4 h 6"/>
                <a:gd name="T6" fmla="*/ 6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6" y="2"/>
                    <a:pt x="8" y="1"/>
                    <a:pt x="8" y="4"/>
                  </a:cubicBezTo>
                  <a:cubicBezTo>
                    <a:pt x="5" y="6"/>
                    <a:pt x="3" y="6"/>
                    <a:pt x="0" y="4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155"/>
            <p:cNvSpPr>
              <a:spLocks/>
            </p:cNvSpPr>
            <p:nvPr/>
          </p:nvSpPr>
          <p:spPr bwMode="auto">
            <a:xfrm>
              <a:off x="2132013" y="4365626"/>
              <a:ext cx="33338" cy="49213"/>
            </a:xfrm>
            <a:custGeom>
              <a:avLst/>
              <a:gdLst>
                <a:gd name="T0" fmla="*/ 1 w 6"/>
                <a:gd name="T1" fmla="*/ 4 h 9"/>
                <a:gd name="T2" fmla="*/ 0 w 6"/>
                <a:gd name="T3" fmla="*/ 5 h 9"/>
                <a:gd name="T4" fmla="*/ 1 w 6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1" y="4"/>
                  </a:moveTo>
                  <a:cubicBezTo>
                    <a:pt x="6" y="0"/>
                    <a:pt x="1" y="9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156"/>
            <p:cNvSpPr>
              <a:spLocks/>
            </p:cNvSpPr>
            <p:nvPr/>
          </p:nvSpPr>
          <p:spPr bwMode="auto">
            <a:xfrm>
              <a:off x="3852863" y="4387851"/>
              <a:ext cx="65088" cy="49213"/>
            </a:xfrm>
            <a:custGeom>
              <a:avLst/>
              <a:gdLst>
                <a:gd name="T0" fmla="*/ 4 w 12"/>
                <a:gd name="T1" fmla="*/ 0 h 9"/>
                <a:gd name="T2" fmla="*/ 12 w 12"/>
                <a:gd name="T3" fmla="*/ 1 h 9"/>
                <a:gd name="T4" fmla="*/ 4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7" y="0"/>
                    <a:pt x="11" y="0"/>
                    <a:pt x="12" y="1"/>
                  </a:cubicBezTo>
                  <a:cubicBezTo>
                    <a:pt x="12" y="9"/>
                    <a:pt x="0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157"/>
            <p:cNvSpPr>
              <a:spLocks/>
            </p:cNvSpPr>
            <p:nvPr/>
          </p:nvSpPr>
          <p:spPr bwMode="auto">
            <a:xfrm>
              <a:off x="2735263" y="4392613"/>
              <a:ext cx="53975" cy="49213"/>
            </a:xfrm>
            <a:custGeom>
              <a:avLst/>
              <a:gdLst>
                <a:gd name="T0" fmla="*/ 9 w 10"/>
                <a:gd name="T1" fmla="*/ 0 h 9"/>
                <a:gd name="T2" fmla="*/ 10 w 10"/>
                <a:gd name="T3" fmla="*/ 7 h 9"/>
                <a:gd name="T4" fmla="*/ 1 w 10"/>
                <a:gd name="T5" fmla="*/ 7 h 9"/>
                <a:gd name="T6" fmla="*/ 9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10" y="1"/>
                    <a:pt x="10" y="4"/>
                    <a:pt x="10" y="7"/>
                  </a:cubicBezTo>
                  <a:cubicBezTo>
                    <a:pt x="8" y="9"/>
                    <a:pt x="3" y="8"/>
                    <a:pt x="1" y="7"/>
                  </a:cubicBezTo>
                  <a:cubicBezTo>
                    <a:pt x="0" y="1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158"/>
            <p:cNvSpPr>
              <a:spLocks/>
            </p:cNvSpPr>
            <p:nvPr/>
          </p:nvSpPr>
          <p:spPr bwMode="auto">
            <a:xfrm>
              <a:off x="6291263" y="4425951"/>
              <a:ext cx="55563" cy="44450"/>
            </a:xfrm>
            <a:custGeom>
              <a:avLst/>
              <a:gdLst>
                <a:gd name="T0" fmla="*/ 6 w 10"/>
                <a:gd name="T1" fmla="*/ 8 h 8"/>
                <a:gd name="T2" fmla="*/ 1 w 10"/>
                <a:gd name="T3" fmla="*/ 8 h 8"/>
                <a:gd name="T4" fmla="*/ 0 w 10"/>
                <a:gd name="T5" fmla="*/ 7 h 8"/>
                <a:gd name="T6" fmla="*/ 6 w 10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8"/>
                  </a:moveTo>
                  <a:cubicBezTo>
                    <a:pt x="4" y="8"/>
                    <a:pt x="2" y="8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0"/>
                    <a:pt x="10" y="1"/>
                    <a:pt x="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159"/>
            <p:cNvSpPr>
              <a:spLocks/>
            </p:cNvSpPr>
            <p:nvPr/>
          </p:nvSpPr>
          <p:spPr bwMode="auto">
            <a:xfrm>
              <a:off x="2936876" y="4425951"/>
              <a:ext cx="98425" cy="76200"/>
            </a:xfrm>
            <a:custGeom>
              <a:avLst/>
              <a:gdLst>
                <a:gd name="T0" fmla="*/ 17 w 18"/>
                <a:gd name="T1" fmla="*/ 9 h 14"/>
                <a:gd name="T2" fmla="*/ 0 w 18"/>
                <a:gd name="T3" fmla="*/ 8 h 14"/>
                <a:gd name="T4" fmla="*/ 17 w 1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9"/>
                  </a:moveTo>
                  <a:cubicBezTo>
                    <a:pt x="11" y="13"/>
                    <a:pt x="4" y="14"/>
                    <a:pt x="0" y="8"/>
                  </a:cubicBezTo>
                  <a:cubicBezTo>
                    <a:pt x="2" y="2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160"/>
            <p:cNvSpPr>
              <a:spLocks/>
            </p:cNvSpPr>
            <p:nvPr/>
          </p:nvSpPr>
          <p:spPr bwMode="auto">
            <a:xfrm>
              <a:off x="6719888" y="4491038"/>
              <a:ext cx="20638" cy="22225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161"/>
            <p:cNvSpPr>
              <a:spLocks/>
            </p:cNvSpPr>
            <p:nvPr/>
          </p:nvSpPr>
          <p:spPr bwMode="auto">
            <a:xfrm>
              <a:off x="4154488" y="4486276"/>
              <a:ext cx="87313" cy="87313"/>
            </a:xfrm>
            <a:custGeom>
              <a:avLst/>
              <a:gdLst>
                <a:gd name="T0" fmla="*/ 12 w 16"/>
                <a:gd name="T1" fmla="*/ 2 h 16"/>
                <a:gd name="T2" fmla="*/ 14 w 16"/>
                <a:gd name="T3" fmla="*/ 14 h 16"/>
                <a:gd name="T4" fmla="*/ 5 w 16"/>
                <a:gd name="T5" fmla="*/ 16 h 16"/>
                <a:gd name="T6" fmla="*/ 12 w 16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2" y="2"/>
                  </a:moveTo>
                  <a:cubicBezTo>
                    <a:pt x="14" y="5"/>
                    <a:pt x="16" y="10"/>
                    <a:pt x="14" y="14"/>
                  </a:cubicBezTo>
                  <a:cubicBezTo>
                    <a:pt x="11" y="15"/>
                    <a:pt x="9" y="16"/>
                    <a:pt x="5" y="16"/>
                  </a:cubicBezTo>
                  <a:cubicBezTo>
                    <a:pt x="0" y="11"/>
                    <a:pt x="1" y="0"/>
                    <a:pt x="1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162"/>
            <p:cNvSpPr>
              <a:spLocks/>
            </p:cNvSpPr>
            <p:nvPr/>
          </p:nvSpPr>
          <p:spPr bwMode="auto">
            <a:xfrm>
              <a:off x="4373563" y="4502151"/>
              <a:ext cx="38100" cy="33338"/>
            </a:xfrm>
            <a:custGeom>
              <a:avLst/>
              <a:gdLst>
                <a:gd name="T0" fmla="*/ 1 w 7"/>
                <a:gd name="T1" fmla="*/ 0 h 6"/>
                <a:gd name="T2" fmla="*/ 7 w 7"/>
                <a:gd name="T3" fmla="*/ 5 h 6"/>
                <a:gd name="T4" fmla="*/ 0 w 7"/>
                <a:gd name="T5" fmla="*/ 5 h 6"/>
                <a:gd name="T6" fmla="*/ 1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5" y="0"/>
                    <a:pt x="7" y="1"/>
                    <a:pt x="7" y="5"/>
                  </a:cubicBezTo>
                  <a:cubicBezTo>
                    <a:pt x="6" y="6"/>
                    <a:pt x="2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163"/>
            <p:cNvSpPr>
              <a:spLocks/>
            </p:cNvSpPr>
            <p:nvPr/>
          </p:nvSpPr>
          <p:spPr bwMode="auto">
            <a:xfrm>
              <a:off x="3611563" y="4535488"/>
              <a:ext cx="87313" cy="66675"/>
            </a:xfrm>
            <a:custGeom>
              <a:avLst/>
              <a:gdLst>
                <a:gd name="T0" fmla="*/ 16 w 16"/>
                <a:gd name="T1" fmla="*/ 6 h 12"/>
                <a:gd name="T2" fmla="*/ 0 w 16"/>
                <a:gd name="T3" fmla="*/ 4 h 12"/>
                <a:gd name="T4" fmla="*/ 16 w 16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6"/>
                  </a:moveTo>
                  <a:cubicBezTo>
                    <a:pt x="14" y="12"/>
                    <a:pt x="0" y="12"/>
                    <a:pt x="0" y="4"/>
                  </a:cubicBezTo>
                  <a:cubicBezTo>
                    <a:pt x="4" y="0"/>
                    <a:pt x="13" y="0"/>
                    <a:pt x="1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164"/>
            <p:cNvSpPr>
              <a:spLocks/>
            </p:cNvSpPr>
            <p:nvPr/>
          </p:nvSpPr>
          <p:spPr bwMode="auto">
            <a:xfrm>
              <a:off x="4351338" y="4546601"/>
              <a:ext cx="22225" cy="2222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1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165"/>
            <p:cNvSpPr>
              <a:spLocks/>
            </p:cNvSpPr>
            <p:nvPr/>
          </p:nvSpPr>
          <p:spPr bwMode="auto">
            <a:xfrm>
              <a:off x="4664076" y="4552951"/>
              <a:ext cx="71438" cy="80963"/>
            </a:xfrm>
            <a:custGeom>
              <a:avLst/>
              <a:gdLst>
                <a:gd name="T0" fmla="*/ 12 w 13"/>
                <a:gd name="T1" fmla="*/ 11 h 15"/>
                <a:gd name="T2" fmla="*/ 1 w 13"/>
                <a:gd name="T3" fmla="*/ 11 h 15"/>
                <a:gd name="T4" fmla="*/ 12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2" y="11"/>
                  </a:moveTo>
                  <a:cubicBezTo>
                    <a:pt x="9" y="15"/>
                    <a:pt x="4" y="15"/>
                    <a:pt x="1" y="11"/>
                  </a:cubicBezTo>
                  <a:cubicBezTo>
                    <a:pt x="0" y="0"/>
                    <a:pt x="13" y="0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166"/>
            <p:cNvSpPr>
              <a:spLocks/>
            </p:cNvSpPr>
            <p:nvPr/>
          </p:nvSpPr>
          <p:spPr bwMode="auto">
            <a:xfrm>
              <a:off x="3167063" y="4573588"/>
              <a:ext cx="44450" cy="49213"/>
            </a:xfrm>
            <a:custGeom>
              <a:avLst/>
              <a:gdLst>
                <a:gd name="T0" fmla="*/ 8 w 8"/>
                <a:gd name="T1" fmla="*/ 4 h 9"/>
                <a:gd name="T2" fmla="*/ 0 w 8"/>
                <a:gd name="T3" fmla="*/ 6 h 9"/>
                <a:gd name="T4" fmla="*/ 8 w 8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7" y="9"/>
                    <a:pt x="3" y="8"/>
                    <a:pt x="0" y="6"/>
                  </a:cubicBezTo>
                  <a:cubicBezTo>
                    <a:pt x="0" y="2"/>
                    <a:pt x="6" y="0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167"/>
            <p:cNvSpPr>
              <a:spLocks/>
            </p:cNvSpPr>
            <p:nvPr/>
          </p:nvSpPr>
          <p:spPr bwMode="auto">
            <a:xfrm>
              <a:off x="1879601" y="4579938"/>
              <a:ext cx="104775" cy="103188"/>
            </a:xfrm>
            <a:custGeom>
              <a:avLst/>
              <a:gdLst>
                <a:gd name="T0" fmla="*/ 0 w 19"/>
                <a:gd name="T1" fmla="*/ 12 h 19"/>
                <a:gd name="T2" fmla="*/ 18 w 19"/>
                <a:gd name="T3" fmla="*/ 10 h 19"/>
                <a:gd name="T4" fmla="*/ 0 w 19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1" y="2"/>
                    <a:pt x="19" y="0"/>
                    <a:pt x="18" y="10"/>
                  </a:cubicBezTo>
                  <a:cubicBezTo>
                    <a:pt x="17" y="16"/>
                    <a:pt x="5" y="19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168"/>
            <p:cNvSpPr>
              <a:spLocks/>
            </p:cNvSpPr>
            <p:nvPr/>
          </p:nvSpPr>
          <p:spPr bwMode="auto">
            <a:xfrm>
              <a:off x="4510088" y="4584701"/>
              <a:ext cx="66675" cy="77788"/>
            </a:xfrm>
            <a:custGeom>
              <a:avLst/>
              <a:gdLst>
                <a:gd name="T0" fmla="*/ 12 w 12"/>
                <a:gd name="T1" fmla="*/ 6 h 14"/>
                <a:gd name="T2" fmla="*/ 1 w 12"/>
                <a:gd name="T3" fmla="*/ 10 h 14"/>
                <a:gd name="T4" fmla="*/ 12 w 12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cubicBezTo>
                    <a:pt x="12" y="11"/>
                    <a:pt x="5" y="14"/>
                    <a:pt x="1" y="10"/>
                  </a:cubicBezTo>
                  <a:cubicBezTo>
                    <a:pt x="0" y="2"/>
                    <a:pt x="10" y="0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169"/>
            <p:cNvSpPr>
              <a:spLocks/>
            </p:cNvSpPr>
            <p:nvPr/>
          </p:nvSpPr>
          <p:spPr bwMode="auto">
            <a:xfrm>
              <a:off x="5129213" y="4602163"/>
              <a:ext cx="55563" cy="53975"/>
            </a:xfrm>
            <a:custGeom>
              <a:avLst/>
              <a:gdLst>
                <a:gd name="T0" fmla="*/ 8 w 10"/>
                <a:gd name="T1" fmla="*/ 1 h 10"/>
                <a:gd name="T2" fmla="*/ 2 w 10"/>
                <a:gd name="T3" fmla="*/ 10 h 10"/>
                <a:gd name="T4" fmla="*/ 0 w 10"/>
                <a:gd name="T5" fmla="*/ 8 h 10"/>
                <a:gd name="T6" fmla="*/ 8 w 10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6"/>
                    <a:pt x="7" y="10"/>
                    <a:pt x="2" y="10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2"/>
                    <a:pt x="3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170"/>
            <p:cNvSpPr>
              <a:spLocks/>
            </p:cNvSpPr>
            <p:nvPr/>
          </p:nvSpPr>
          <p:spPr bwMode="auto">
            <a:xfrm>
              <a:off x="4445001" y="4645026"/>
              <a:ext cx="103188" cy="93663"/>
            </a:xfrm>
            <a:custGeom>
              <a:avLst/>
              <a:gdLst>
                <a:gd name="T0" fmla="*/ 19 w 19"/>
                <a:gd name="T1" fmla="*/ 10 h 17"/>
                <a:gd name="T2" fmla="*/ 10 w 19"/>
                <a:gd name="T3" fmla="*/ 17 h 17"/>
                <a:gd name="T4" fmla="*/ 19 w 19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7">
                  <a:moveTo>
                    <a:pt x="19" y="10"/>
                  </a:moveTo>
                  <a:cubicBezTo>
                    <a:pt x="19" y="15"/>
                    <a:pt x="15" y="16"/>
                    <a:pt x="10" y="17"/>
                  </a:cubicBezTo>
                  <a:cubicBezTo>
                    <a:pt x="0" y="12"/>
                    <a:pt x="15" y="0"/>
                    <a:pt x="1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171"/>
            <p:cNvSpPr>
              <a:spLocks/>
            </p:cNvSpPr>
            <p:nvPr/>
          </p:nvSpPr>
          <p:spPr bwMode="auto">
            <a:xfrm>
              <a:off x="5041901" y="4673601"/>
              <a:ext cx="104775" cy="103188"/>
            </a:xfrm>
            <a:custGeom>
              <a:avLst/>
              <a:gdLst>
                <a:gd name="T0" fmla="*/ 19 w 19"/>
                <a:gd name="T1" fmla="*/ 10 h 19"/>
                <a:gd name="T2" fmla="*/ 4 w 19"/>
                <a:gd name="T3" fmla="*/ 13 h 19"/>
                <a:gd name="T4" fmla="*/ 19 w 19"/>
                <a:gd name="T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8" y="16"/>
                    <a:pt x="8" y="19"/>
                    <a:pt x="4" y="13"/>
                  </a:cubicBezTo>
                  <a:cubicBezTo>
                    <a:pt x="0" y="0"/>
                    <a:pt x="18" y="1"/>
                    <a:pt x="1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172"/>
            <p:cNvSpPr>
              <a:spLocks/>
            </p:cNvSpPr>
            <p:nvPr/>
          </p:nvSpPr>
          <p:spPr bwMode="auto">
            <a:xfrm>
              <a:off x="6253163" y="4683126"/>
              <a:ext cx="33338" cy="33338"/>
            </a:xfrm>
            <a:custGeom>
              <a:avLst/>
              <a:gdLst>
                <a:gd name="T0" fmla="*/ 6 w 6"/>
                <a:gd name="T1" fmla="*/ 2 h 6"/>
                <a:gd name="T2" fmla="*/ 1 w 6"/>
                <a:gd name="T3" fmla="*/ 6 h 6"/>
                <a:gd name="T4" fmla="*/ 0 w 6"/>
                <a:gd name="T5" fmla="*/ 2 h 6"/>
                <a:gd name="T6" fmla="*/ 6 w 6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5" y="4"/>
                    <a:pt x="5" y="6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173"/>
            <p:cNvSpPr>
              <a:spLocks/>
            </p:cNvSpPr>
            <p:nvPr/>
          </p:nvSpPr>
          <p:spPr bwMode="auto">
            <a:xfrm>
              <a:off x="6313488" y="4683126"/>
              <a:ext cx="44450" cy="44450"/>
            </a:xfrm>
            <a:custGeom>
              <a:avLst/>
              <a:gdLst>
                <a:gd name="T0" fmla="*/ 7 w 8"/>
                <a:gd name="T1" fmla="*/ 3 h 8"/>
                <a:gd name="T2" fmla="*/ 4 w 8"/>
                <a:gd name="T3" fmla="*/ 8 h 8"/>
                <a:gd name="T4" fmla="*/ 1 w 8"/>
                <a:gd name="T5" fmla="*/ 2 h 8"/>
                <a:gd name="T6" fmla="*/ 7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6"/>
                    <a:pt x="5" y="6"/>
                    <a:pt x="4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174"/>
            <p:cNvSpPr>
              <a:spLocks/>
            </p:cNvSpPr>
            <p:nvPr/>
          </p:nvSpPr>
          <p:spPr bwMode="auto">
            <a:xfrm>
              <a:off x="4181476" y="4689476"/>
              <a:ext cx="207963" cy="180975"/>
            </a:xfrm>
            <a:custGeom>
              <a:avLst/>
              <a:gdLst>
                <a:gd name="T0" fmla="*/ 18 w 38"/>
                <a:gd name="T1" fmla="*/ 1 h 33"/>
                <a:gd name="T2" fmla="*/ 1 w 38"/>
                <a:gd name="T3" fmla="*/ 14 h 33"/>
                <a:gd name="T4" fmla="*/ 18 w 38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3">
                  <a:moveTo>
                    <a:pt x="18" y="1"/>
                  </a:moveTo>
                  <a:cubicBezTo>
                    <a:pt x="38" y="14"/>
                    <a:pt x="3" y="33"/>
                    <a:pt x="1" y="14"/>
                  </a:cubicBezTo>
                  <a:cubicBezTo>
                    <a:pt x="0" y="7"/>
                    <a:pt x="8" y="0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175"/>
            <p:cNvSpPr>
              <a:spLocks/>
            </p:cNvSpPr>
            <p:nvPr/>
          </p:nvSpPr>
          <p:spPr bwMode="auto">
            <a:xfrm>
              <a:off x="1935163" y="4711701"/>
              <a:ext cx="65088" cy="65088"/>
            </a:xfrm>
            <a:custGeom>
              <a:avLst/>
              <a:gdLst>
                <a:gd name="T0" fmla="*/ 11 w 12"/>
                <a:gd name="T1" fmla="*/ 3 h 12"/>
                <a:gd name="T2" fmla="*/ 1 w 12"/>
                <a:gd name="T3" fmla="*/ 10 h 12"/>
                <a:gd name="T4" fmla="*/ 11 w 12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1" y="3"/>
                  </a:moveTo>
                  <a:cubicBezTo>
                    <a:pt x="12" y="9"/>
                    <a:pt x="5" y="12"/>
                    <a:pt x="1" y="10"/>
                  </a:cubicBezTo>
                  <a:cubicBezTo>
                    <a:pt x="0" y="4"/>
                    <a:pt x="6" y="0"/>
                    <a:pt x="1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176"/>
            <p:cNvSpPr>
              <a:spLocks/>
            </p:cNvSpPr>
            <p:nvPr/>
          </p:nvSpPr>
          <p:spPr bwMode="auto">
            <a:xfrm>
              <a:off x="3486151" y="4716463"/>
              <a:ext cx="49213" cy="38100"/>
            </a:xfrm>
            <a:custGeom>
              <a:avLst/>
              <a:gdLst>
                <a:gd name="T0" fmla="*/ 8 w 9"/>
                <a:gd name="T1" fmla="*/ 2 h 7"/>
                <a:gd name="T2" fmla="*/ 3 w 9"/>
                <a:gd name="T3" fmla="*/ 7 h 7"/>
                <a:gd name="T4" fmla="*/ 1 w 9"/>
                <a:gd name="T5" fmla="*/ 2 h 7"/>
                <a:gd name="T6" fmla="*/ 8 w 9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8" y="2"/>
                  </a:moveTo>
                  <a:cubicBezTo>
                    <a:pt x="9" y="6"/>
                    <a:pt x="6" y="7"/>
                    <a:pt x="3" y="7"/>
                  </a:cubicBezTo>
                  <a:cubicBezTo>
                    <a:pt x="2" y="6"/>
                    <a:pt x="0" y="5"/>
                    <a:pt x="1" y="2"/>
                  </a:cubicBezTo>
                  <a:cubicBezTo>
                    <a:pt x="3" y="0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177"/>
            <p:cNvSpPr>
              <a:spLocks/>
            </p:cNvSpPr>
            <p:nvPr/>
          </p:nvSpPr>
          <p:spPr bwMode="auto">
            <a:xfrm>
              <a:off x="3200401" y="4700588"/>
              <a:ext cx="66675" cy="82550"/>
            </a:xfrm>
            <a:custGeom>
              <a:avLst/>
              <a:gdLst>
                <a:gd name="T0" fmla="*/ 12 w 12"/>
                <a:gd name="T1" fmla="*/ 6 h 15"/>
                <a:gd name="T2" fmla="*/ 5 w 12"/>
                <a:gd name="T3" fmla="*/ 14 h 15"/>
                <a:gd name="T4" fmla="*/ 12 w 1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12" y="6"/>
                  </a:moveTo>
                  <a:cubicBezTo>
                    <a:pt x="11" y="10"/>
                    <a:pt x="11" y="15"/>
                    <a:pt x="5" y="14"/>
                  </a:cubicBezTo>
                  <a:cubicBezTo>
                    <a:pt x="0" y="10"/>
                    <a:pt x="7" y="0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178"/>
            <p:cNvSpPr>
              <a:spLocks/>
            </p:cNvSpPr>
            <p:nvPr/>
          </p:nvSpPr>
          <p:spPr bwMode="auto">
            <a:xfrm>
              <a:off x="5638801" y="4738688"/>
              <a:ext cx="33338" cy="38100"/>
            </a:xfrm>
            <a:custGeom>
              <a:avLst/>
              <a:gdLst>
                <a:gd name="T0" fmla="*/ 2 w 6"/>
                <a:gd name="T1" fmla="*/ 1 h 7"/>
                <a:gd name="T2" fmla="*/ 5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6" y="5"/>
                    <a:pt x="5" y="7"/>
                  </a:cubicBezTo>
                  <a:cubicBezTo>
                    <a:pt x="1" y="7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179"/>
            <p:cNvSpPr>
              <a:spLocks/>
            </p:cNvSpPr>
            <p:nvPr/>
          </p:nvSpPr>
          <p:spPr bwMode="auto">
            <a:xfrm>
              <a:off x="3365501" y="4772026"/>
              <a:ext cx="42863" cy="49213"/>
            </a:xfrm>
            <a:custGeom>
              <a:avLst/>
              <a:gdLst>
                <a:gd name="T0" fmla="*/ 8 w 8"/>
                <a:gd name="T1" fmla="*/ 3 h 9"/>
                <a:gd name="T2" fmla="*/ 4 w 8"/>
                <a:gd name="T3" fmla="*/ 9 h 9"/>
                <a:gd name="T4" fmla="*/ 0 w 8"/>
                <a:gd name="T5" fmla="*/ 6 h 9"/>
                <a:gd name="T6" fmla="*/ 8 w 8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2"/>
                    <a:pt x="6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180"/>
            <p:cNvSpPr>
              <a:spLocks/>
            </p:cNvSpPr>
            <p:nvPr/>
          </p:nvSpPr>
          <p:spPr bwMode="auto">
            <a:xfrm>
              <a:off x="2827338" y="4776788"/>
              <a:ext cx="33338" cy="33338"/>
            </a:xfrm>
            <a:custGeom>
              <a:avLst/>
              <a:gdLst>
                <a:gd name="T0" fmla="*/ 5 w 6"/>
                <a:gd name="T1" fmla="*/ 4 h 6"/>
                <a:gd name="T2" fmla="*/ 1 w 6"/>
                <a:gd name="T3" fmla="*/ 4 h 6"/>
                <a:gd name="T4" fmla="*/ 5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cubicBezTo>
                    <a:pt x="2" y="4"/>
                    <a:pt x="3" y="6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181"/>
            <p:cNvSpPr>
              <a:spLocks/>
            </p:cNvSpPr>
            <p:nvPr/>
          </p:nvSpPr>
          <p:spPr bwMode="auto">
            <a:xfrm>
              <a:off x="4713288" y="4783138"/>
              <a:ext cx="26988" cy="20638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3"/>
                    <a:pt x="4" y="4"/>
                    <a:pt x="1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182"/>
            <p:cNvSpPr>
              <a:spLocks/>
            </p:cNvSpPr>
            <p:nvPr/>
          </p:nvSpPr>
          <p:spPr bwMode="auto">
            <a:xfrm>
              <a:off x="2981326" y="4760913"/>
              <a:ext cx="142875" cy="158750"/>
            </a:xfrm>
            <a:custGeom>
              <a:avLst/>
              <a:gdLst>
                <a:gd name="T0" fmla="*/ 26 w 26"/>
                <a:gd name="T1" fmla="*/ 9 h 29"/>
                <a:gd name="T2" fmla="*/ 0 w 26"/>
                <a:gd name="T3" fmla="*/ 19 h 29"/>
                <a:gd name="T4" fmla="*/ 26 w 26"/>
                <a:gd name="T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9">
                  <a:moveTo>
                    <a:pt x="26" y="9"/>
                  </a:moveTo>
                  <a:cubicBezTo>
                    <a:pt x="26" y="22"/>
                    <a:pt x="8" y="29"/>
                    <a:pt x="0" y="19"/>
                  </a:cubicBezTo>
                  <a:cubicBezTo>
                    <a:pt x="0" y="8"/>
                    <a:pt x="17" y="0"/>
                    <a:pt x="2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183"/>
            <p:cNvSpPr>
              <a:spLocks/>
            </p:cNvSpPr>
            <p:nvPr/>
          </p:nvSpPr>
          <p:spPr bwMode="auto">
            <a:xfrm>
              <a:off x="3195638" y="4794251"/>
              <a:ext cx="130175" cy="136525"/>
            </a:xfrm>
            <a:custGeom>
              <a:avLst/>
              <a:gdLst>
                <a:gd name="T0" fmla="*/ 13 w 24"/>
                <a:gd name="T1" fmla="*/ 1 h 25"/>
                <a:gd name="T2" fmla="*/ 24 w 24"/>
                <a:gd name="T3" fmla="*/ 9 h 25"/>
                <a:gd name="T4" fmla="*/ 1 w 24"/>
                <a:gd name="T5" fmla="*/ 13 h 25"/>
                <a:gd name="T6" fmla="*/ 13 w 24"/>
                <a:gd name="T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5">
                  <a:moveTo>
                    <a:pt x="13" y="1"/>
                  </a:moveTo>
                  <a:cubicBezTo>
                    <a:pt x="22" y="0"/>
                    <a:pt x="24" y="3"/>
                    <a:pt x="24" y="9"/>
                  </a:cubicBezTo>
                  <a:cubicBezTo>
                    <a:pt x="24" y="20"/>
                    <a:pt x="3" y="25"/>
                    <a:pt x="1" y="13"/>
                  </a:cubicBezTo>
                  <a:cubicBezTo>
                    <a:pt x="0" y="5"/>
                    <a:pt x="6" y="2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184"/>
            <p:cNvSpPr>
              <a:spLocks/>
            </p:cNvSpPr>
            <p:nvPr/>
          </p:nvSpPr>
          <p:spPr bwMode="auto">
            <a:xfrm>
              <a:off x="3973513" y="4776788"/>
              <a:ext cx="76200" cy="71438"/>
            </a:xfrm>
            <a:custGeom>
              <a:avLst/>
              <a:gdLst>
                <a:gd name="T0" fmla="*/ 11 w 14"/>
                <a:gd name="T1" fmla="*/ 11 h 13"/>
                <a:gd name="T2" fmla="*/ 4 w 14"/>
                <a:gd name="T3" fmla="*/ 13 h 13"/>
                <a:gd name="T4" fmla="*/ 2 w 14"/>
                <a:gd name="T5" fmla="*/ 11 h 13"/>
                <a:gd name="T6" fmla="*/ 11 w 14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1" y="11"/>
                  </a:moveTo>
                  <a:cubicBezTo>
                    <a:pt x="9" y="11"/>
                    <a:pt x="7" y="13"/>
                    <a:pt x="4" y="13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0" y="2"/>
                    <a:pt x="14" y="0"/>
                    <a:pt x="1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185"/>
            <p:cNvSpPr>
              <a:spLocks/>
            </p:cNvSpPr>
            <p:nvPr/>
          </p:nvSpPr>
          <p:spPr bwMode="auto">
            <a:xfrm>
              <a:off x="4427538" y="4821238"/>
              <a:ext cx="71438" cy="71438"/>
            </a:xfrm>
            <a:custGeom>
              <a:avLst/>
              <a:gdLst>
                <a:gd name="T0" fmla="*/ 10 w 13"/>
                <a:gd name="T1" fmla="*/ 2 h 13"/>
                <a:gd name="T2" fmla="*/ 4 w 13"/>
                <a:gd name="T3" fmla="*/ 11 h 13"/>
                <a:gd name="T4" fmla="*/ 10 w 13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6"/>
                    <a:pt x="11" y="13"/>
                    <a:pt x="4" y="11"/>
                  </a:cubicBezTo>
                  <a:cubicBezTo>
                    <a:pt x="0" y="8"/>
                    <a:pt x="2" y="0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186"/>
            <p:cNvSpPr>
              <a:spLocks/>
            </p:cNvSpPr>
            <p:nvPr/>
          </p:nvSpPr>
          <p:spPr bwMode="auto">
            <a:xfrm>
              <a:off x="3343276" y="4848226"/>
              <a:ext cx="22225" cy="26988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4" y="2"/>
                    <a:pt x="4" y="4"/>
                  </a:cubicBezTo>
                  <a:cubicBezTo>
                    <a:pt x="1" y="5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187"/>
            <p:cNvSpPr>
              <a:spLocks/>
            </p:cNvSpPr>
            <p:nvPr/>
          </p:nvSpPr>
          <p:spPr bwMode="auto">
            <a:xfrm>
              <a:off x="4038601" y="4854576"/>
              <a:ext cx="28575" cy="2063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3"/>
                    <a:pt x="4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188"/>
            <p:cNvSpPr>
              <a:spLocks/>
            </p:cNvSpPr>
            <p:nvPr/>
          </p:nvSpPr>
          <p:spPr bwMode="auto">
            <a:xfrm>
              <a:off x="2630488" y="4859338"/>
              <a:ext cx="22225" cy="26988"/>
            </a:xfrm>
            <a:custGeom>
              <a:avLst/>
              <a:gdLst>
                <a:gd name="T0" fmla="*/ 4 w 4"/>
                <a:gd name="T1" fmla="*/ 1 h 5"/>
                <a:gd name="T2" fmla="*/ 3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4"/>
                    <a:pt x="3" y="5"/>
                  </a:cubicBezTo>
                  <a:cubicBezTo>
                    <a:pt x="0" y="5"/>
                    <a:pt x="0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189"/>
            <p:cNvSpPr>
              <a:spLocks/>
            </p:cNvSpPr>
            <p:nvPr/>
          </p:nvSpPr>
          <p:spPr bwMode="auto">
            <a:xfrm>
              <a:off x="5097463" y="4864101"/>
              <a:ext cx="31750" cy="33338"/>
            </a:xfrm>
            <a:custGeom>
              <a:avLst/>
              <a:gdLst>
                <a:gd name="T0" fmla="*/ 5 w 6"/>
                <a:gd name="T1" fmla="*/ 0 h 6"/>
                <a:gd name="T2" fmla="*/ 6 w 6"/>
                <a:gd name="T3" fmla="*/ 4 h 6"/>
                <a:gd name="T4" fmla="*/ 0 w 6"/>
                <a:gd name="T5" fmla="*/ 5 h 6"/>
                <a:gd name="T6" fmla="*/ 0 w 6"/>
                <a:gd name="T7" fmla="*/ 1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6" y="3"/>
                    <a:pt x="6" y="4"/>
                  </a:cubicBezTo>
                  <a:cubicBezTo>
                    <a:pt x="3" y="6"/>
                    <a:pt x="4" y="6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190"/>
            <p:cNvSpPr>
              <a:spLocks/>
            </p:cNvSpPr>
            <p:nvPr/>
          </p:nvSpPr>
          <p:spPr bwMode="auto">
            <a:xfrm>
              <a:off x="6461126" y="4897438"/>
              <a:ext cx="71438" cy="60325"/>
            </a:xfrm>
            <a:custGeom>
              <a:avLst/>
              <a:gdLst>
                <a:gd name="T0" fmla="*/ 13 w 13"/>
                <a:gd name="T1" fmla="*/ 7 h 11"/>
                <a:gd name="T2" fmla="*/ 6 w 13"/>
                <a:gd name="T3" fmla="*/ 11 h 11"/>
                <a:gd name="T4" fmla="*/ 13 w 1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13" y="10"/>
                    <a:pt x="10" y="11"/>
                    <a:pt x="6" y="11"/>
                  </a:cubicBezTo>
                  <a:cubicBezTo>
                    <a:pt x="0" y="5"/>
                    <a:pt x="11" y="0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191"/>
            <p:cNvSpPr>
              <a:spLocks/>
            </p:cNvSpPr>
            <p:nvPr/>
          </p:nvSpPr>
          <p:spPr bwMode="auto">
            <a:xfrm>
              <a:off x="5118101" y="4935538"/>
              <a:ext cx="120650" cy="142875"/>
            </a:xfrm>
            <a:custGeom>
              <a:avLst/>
              <a:gdLst>
                <a:gd name="T0" fmla="*/ 12 w 22"/>
                <a:gd name="T1" fmla="*/ 1 h 26"/>
                <a:gd name="T2" fmla="*/ 0 w 22"/>
                <a:gd name="T3" fmla="*/ 14 h 26"/>
                <a:gd name="T4" fmla="*/ 12 w 22"/>
                <a:gd name="T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12" y="1"/>
                  </a:moveTo>
                  <a:cubicBezTo>
                    <a:pt x="22" y="10"/>
                    <a:pt x="8" y="26"/>
                    <a:pt x="0" y="14"/>
                  </a:cubicBezTo>
                  <a:cubicBezTo>
                    <a:pt x="1" y="7"/>
                    <a:pt x="3" y="0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192"/>
            <p:cNvSpPr>
              <a:spLocks/>
            </p:cNvSpPr>
            <p:nvPr/>
          </p:nvSpPr>
          <p:spPr bwMode="auto">
            <a:xfrm>
              <a:off x="3951288" y="4946651"/>
              <a:ext cx="109538" cy="115888"/>
            </a:xfrm>
            <a:custGeom>
              <a:avLst/>
              <a:gdLst>
                <a:gd name="T0" fmla="*/ 15 w 20"/>
                <a:gd name="T1" fmla="*/ 4 h 21"/>
                <a:gd name="T2" fmla="*/ 0 w 20"/>
                <a:gd name="T3" fmla="*/ 12 h 21"/>
                <a:gd name="T4" fmla="*/ 15 w 20"/>
                <a:gd name="T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5" y="4"/>
                  </a:moveTo>
                  <a:cubicBezTo>
                    <a:pt x="20" y="13"/>
                    <a:pt x="4" y="21"/>
                    <a:pt x="0" y="12"/>
                  </a:cubicBezTo>
                  <a:cubicBezTo>
                    <a:pt x="1" y="6"/>
                    <a:pt x="7" y="0"/>
                    <a:pt x="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193"/>
            <p:cNvSpPr>
              <a:spLocks/>
            </p:cNvSpPr>
            <p:nvPr/>
          </p:nvSpPr>
          <p:spPr bwMode="auto">
            <a:xfrm>
              <a:off x="5491163" y="4957763"/>
              <a:ext cx="22225" cy="28575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0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194"/>
            <p:cNvSpPr>
              <a:spLocks/>
            </p:cNvSpPr>
            <p:nvPr/>
          </p:nvSpPr>
          <p:spPr bwMode="auto">
            <a:xfrm>
              <a:off x="4406901" y="4986338"/>
              <a:ext cx="49213" cy="49213"/>
            </a:xfrm>
            <a:custGeom>
              <a:avLst/>
              <a:gdLst>
                <a:gd name="T0" fmla="*/ 2 w 9"/>
                <a:gd name="T1" fmla="*/ 0 h 9"/>
                <a:gd name="T2" fmla="*/ 9 w 9"/>
                <a:gd name="T3" fmla="*/ 5 h 9"/>
                <a:gd name="T4" fmla="*/ 7 w 9"/>
                <a:gd name="T5" fmla="*/ 8 h 9"/>
                <a:gd name="T6" fmla="*/ 0 w 9"/>
                <a:gd name="T7" fmla="*/ 7 h 9"/>
                <a:gd name="T8" fmla="*/ 2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6" y="0"/>
                    <a:pt x="8" y="2"/>
                    <a:pt x="9" y="5"/>
                  </a:cubicBezTo>
                  <a:cubicBezTo>
                    <a:pt x="8" y="6"/>
                    <a:pt x="7" y="7"/>
                    <a:pt x="7" y="8"/>
                  </a:cubicBezTo>
                  <a:cubicBezTo>
                    <a:pt x="4" y="9"/>
                    <a:pt x="2" y="8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195"/>
            <p:cNvSpPr>
              <a:spLocks/>
            </p:cNvSpPr>
            <p:nvPr/>
          </p:nvSpPr>
          <p:spPr bwMode="auto">
            <a:xfrm>
              <a:off x="4641851" y="4968876"/>
              <a:ext cx="60325" cy="66675"/>
            </a:xfrm>
            <a:custGeom>
              <a:avLst/>
              <a:gdLst>
                <a:gd name="T0" fmla="*/ 10 w 11"/>
                <a:gd name="T1" fmla="*/ 5 h 12"/>
                <a:gd name="T2" fmla="*/ 7 w 11"/>
                <a:gd name="T3" fmla="*/ 12 h 12"/>
                <a:gd name="T4" fmla="*/ 10 w 11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1" y="7"/>
                    <a:pt x="10" y="11"/>
                    <a:pt x="7" y="12"/>
                  </a:cubicBezTo>
                  <a:cubicBezTo>
                    <a:pt x="0" y="12"/>
                    <a:pt x="4" y="0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196"/>
            <p:cNvSpPr>
              <a:spLocks/>
            </p:cNvSpPr>
            <p:nvPr/>
          </p:nvSpPr>
          <p:spPr bwMode="auto">
            <a:xfrm>
              <a:off x="5486401" y="4964113"/>
              <a:ext cx="82550" cy="82550"/>
            </a:xfrm>
            <a:custGeom>
              <a:avLst/>
              <a:gdLst>
                <a:gd name="T0" fmla="*/ 1 w 15"/>
                <a:gd name="T1" fmla="*/ 14 h 15"/>
                <a:gd name="T2" fmla="*/ 1 w 15"/>
                <a:gd name="T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15">
                  <a:moveTo>
                    <a:pt x="1" y="14"/>
                  </a:moveTo>
                  <a:cubicBezTo>
                    <a:pt x="0" y="0"/>
                    <a:pt x="15" y="15"/>
                    <a:pt x="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197"/>
            <p:cNvSpPr>
              <a:spLocks/>
            </p:cNvSpPr>
            <p:nvPr/>
          </p:nvSpPr>
          <p:spPr bwMode="auto">
            <a:xfrm>
              <a:off x="2909888" y="5040313"/>
              <a:ext cx="38100" cy="33338"/>
            </a:xfrm>
            <a:custGeom>
              <a:avLst/>
              <a:gdLst>
                <a:gd name="T0" fmla="*/ 6 w 7"/>
                <a:gd name="T1" fmla="*/ 1 h 6"/>
                <a:gd name="T2" fmla="*/ 4 w 7"/>
                <a:gd name="T3" fmla="*/ 6 h 6"/>
                <a:gd name="T4" fmla="*/ 1 w 7"/>
                <a:gd name="T5" fmla="*/ 1 h 6"/>
                <a:gd name="T6" fmla="*/ 6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4"/>
                    <a:pt x="5" y="4"/>
                    <a:pt x="4" y="6"/>
                  </a:cubicBezTo>
                  <a:cubicBezTo>
                    <a:pt x="2" y="6"/>
                    <a:pt x="0" y="4"/>
                    <a:pt x="1" y="1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198"/>
            <p:cNvSpPr>
              <a:spLocks/>
            </p:cNvSpPr>
            <p:nvPr/>
          </p:nvSpPr>
          <p:spPr bwMode="auto">
            <a:xfrm>
              <a:off x="4362451" y="5089526"/>
              <a:ext cx="87313" cy="87313"/>
            </a:xfrm>
            <a:custGeom>
              <a:avLst/>
              <a:gdLst>
                <a:gd name="T0" fmla="*/ 7 w 16"/>
                <a:gd name="T1" fmla="*/ 16 h 16"/>
                <a:gd name="T2" fmla="*/ 0 w 16"/>
                <a:gd name="T3" fmla="*/ 10 h 16"/>
                <a:gd name="T4" fmla="*/ 7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4" y="15"/>
                    <a:pt x="0" y="14"/>
                    <a:pt x="0" y="10"/>
                  </a:cubicBezTo>
                  <a:cubicBezTo>
                    <a:pt x="2" y="0"/>
                    <a:pt x="16" y="10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199"/>
            <p:cNvSpPr>
              <a:spLocks/>
            </p:cNvSpPr>
            <p:nvPr/>
          </p:nvSpPr>
          <p:spPr bwMode="auto">
            <a:xfrm>
              <a:off x="4625976" y="5122863"/>
              <a:ext cx="38100" cy="33338"/>
            </a:xfrm>
            <a:custGeom>
              <a:avLst/>
              <a:gdLst>
                <a:gd name="T0" fmla="*/ 2 w 7"/>
                <a:gd name="T1" fmla="*/ 0 h 6"/>
                <a:gd name="T2" fmla="*/ 6 w 7"/>
                <a:gd name="T3" fmla="*/ 4 h 6"/>
                <a:gd name="T4" fmla="*/ 1 w 7"/>
                <a:gd name="T5" fmla="*/ 4 h 6"/>
                <a:gd name="T6" fmla="*/ 2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5" y="0"/>
                    <a:pt x="7" y="1"/>
                    <a:pt x="6" y="4"/>
                  </a:cubicBezTo>
                  <a:cubicBezTo>
                    <a:pt x="5" y="6"/>
                    <a:pt x="2" y="6"/>
                    <a:pt x="1" y="4"/>
                  </a:cubicBezTo>
                  <a:cubicBezTo>
                    <a:pt x="0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200"/>
            <p:cNvSpPr>
              <a:spLocks/>
            </p:cNvSpPr>
            <p:nvPr/>
          </p:nvSpPr>
          <p:spPr bwMode="auto">
            <a:xfrm>
              <a:off x="3748088" y="5183188"/>
              <a:ext cx="33338" cy="38100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7 h 7"/>
                <a:gd name="T4" fmla="*/ 2 w 6"/>
                <a:gd name="T5" fmla="*/ 7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1"/>
                    <a:pt x="6" y="4"/>
                    <a:pt x="6" y="7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5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201"/>
            <p:cNvSpPr>
              <a:spLocks/>
            </p:cNvSpPr>
            <p:nvPr/>
          </p:nvSpPr>
          <p:spPr bwMode="auto">
            <a:xfrm>
              <a:off x="3052763" y="5221288"/>
              <a:ext cx="42863" cy="55563"/>
            </a:xfrm>
            <a:custGeom>
              <a:avLst/>
              <a:gdLst>
                <a:gd name="T0" fmla="*/ 8 w 8"/>
                <a:gd name="T1" fmla="*/ 4 h 10"/>
                <a:gd name="T2" fmla="*/ 2 w 8"/>
                <a:gd name="T3" fmla="*/ 9 h 10"/>
                <a:gd name="T4" fmla="*/ 0 w 8"/>
                <a:gd name="T5" fmla="*/ 7 h 10"/>
                <a:gd name="T6" fmla="*/ 8 w 8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cubicBezTo>
                    <a:pt x="7" y="6"/>
                    <a:pt x="7" y="10"/>
                    <a:pt x="2" y="9"/>
                  </a:cubicBezTo>
                  <a:cubicBezTo>
                    <a:pt x="2" y="9"/>
                    <a:pt x="2" y="8"/>
                    <a:pt x="0" y="7"/>
                  </a:cubicBezTo>
                  <a:cubicBezTo>
                    <a:pt x="1" y="3"/>
                    <a:pt x="5" y="0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202"/>
            <p:cNvSpPr>
              <a:spLocks/>
            </p:cNvSpPr>
            <p:nvPr/>
          </p:nvSpPr>
          <p:spPr bwMode="auto">
            <a:xfrm>
              <a:off x="4543426" y="5248276"/>
              <a:ext cx="158750" cy="176213"/>
            </a:xfrm>
            <a:custGeom>
              <a:avLst/>
              <a:gdLst>
                <a:gd name="T0" fmla="*/ 9 w 29"/>
                <a:gd name="T1" fmla="*/ 2 h 32"/>
                <a:gd name="T2" fmla="*/ 11 w 29"/>
                <a:gd name="T3" fmla="*/ 1 h 32"/>
                <a:gd name="T4" fmla="*/ 1 w 29"/>
                <a:gd name="T5" fmla="*/ 12 h 32"/>
                <a:gd name="T6" fmla="*/ 9 w 29"/>
                <a:gd name="T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2">
                  <a:moveTo>
                    <a:pt x="9" y="2"/>
                  </a:moveTo>
                  <a:cubicBezTo>
                    <a:pt x="9" y="1"/>
                    <a:pt x="10" y="0"/>
                    <a:pt x="11" y="1"/>
                  </a:cubicBezTo>
                  <a:cubicBezTo>
                    <a:pt x="29" y="3"/>
                    <a:pt x="5" y="32"/>
                    <a:pt x="1" y="12"/>
                  </a:cubicBezTo>
                  <a:cubicBezTo>
                    <a:pt x="0" y="5"/>
                    <a:pt x="4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203"/>
            <p:cNvSpPr>
              <a:spLocks/>
            </p:cNvSpPr>
            <p:nvPr/>
          </p:nvSpPr>
          <p:spPr bwMode="auto">
            <a:xfrm>
              <a:off x="2695576" y="5254626"/>
              <a:ext cx="22225" cy="2222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2" y="4"/>
                    <a:pt x="0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204"/>
            <p:cNvSpPr>
              <a:spLocks/>
            </p:cNvSpPr>
            <p:nvPr/>
          </p:nvSpPr>
          <p:spPr bwMode="auto">
            <a:xfrm>
              <a:off x="5200651" y="5259388"/>
              <a:ext cx="147638" cy="153988"/>
            </a:xfrm>
            <a:custGeom>
              <a:avLst/>
              <a:gdLst>
                <a:gd name="T0" fmla="*/ 16 w 27"/>
                <a:gd name="T1" fmla="*/ 26 h 28"/>
                <a:gd name="T2" fmla="*/ 6 w 27"/>
                <a:gd name="T3" fmla="*/ 4 h 28"/>
                <a:gd name="T4" fmla="*/ 23 w 27"/>
                <a:gd name="T5" fmla="*/ 8 h 28"/>
                <a:gd name="T6" fmla="*/ 16 w 27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16" y="26"/>
                  </a:moveTo>
                  <a:cubicBezTo>
                    <a:pt x="7" y="28"/>
                    <a:pt x="0" y="10"/>
                    <a:pt x="6" y="4"/>
                  </a:cubicBezTo>
                  <a:cubicBezTo>
                    <a:pt x="11" y="0"/>
                    <a:pt x="21" y="2"/>
                    <a:pt x="23" y="8"/>
                  </a:cubicBezTo>
                  <a:cubicBezTo>
                    <a:pt x="27" y="17"/>
                    <a:pt x="20" y="22"/>
                    <a:pt x="1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205"/>
            <p:cNvSpPr>
              <a:spLocks/>
            </p:cNvSpPr>
            <p:nvPr/>
          </p:nvSpPr>
          <p:spPr bwMode="auto">
            <a:xfrm>
              <a:off x="5075238" y="5276851"/>
              <a:ext cx="22225" cy="31750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3 w 4"/>
                <a:gd name="T5" fmla="*/ 5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3"/>
                    <a:pt x="3" y="3"/>
                    <a:pt x="3" y="5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206"/>
            <p:cNvSpPr>
              <a:spLocks/>
            </p:cNvSpPr>
            <p:nvPr/>
          </p:nvSpPr>
          <p:spPr bwMode="auto">
            <a:xfrm>
              <a:off x="4076701" y="5319713"/>
              <a:ext cx="120650" cy="100013"/>
            </a:xfrm>
            <a:custGeom>
              <a:avLst/>
              <a:gdLst>
                <a:gd name="T0" fmla="*/ 22 w 22"/>
                <a:gd name="T1" fmla="*/ 0 h 18"/>
                <a:gd name="T2" fmla="*/ 0 w 22"/>
                <a:gd name="T3" fmla="*/ 18 h 18"/>
                <a:gd name="T4" fmla="*/ 22 w 22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17" y="8"/>
                    <a:pt x="12" y="17"/>
                    <a:pt x="0" y="18"/>
                  </a:cubicBezTo>
                  <a:cubicBezTo>
                    <a:pt x="0" y="5"/>
                    <a:pt x="15" y="3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207"/>
            <p:cNvSpPr>
              <a:spLocks/>
            </p:cNvSpPr>
            <p:nvPr/>
          </p:nvSpPr>
          <p:spPr bwMode="auto">
            <a:xfrm>
              <a:off x="5086351" y="5326063"/>
              <a:ext cx="15875" cy="2222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208"/>
            <p:cNvSpPr>
              <a:spLocks/>
            </p:cNvSpPr>
            <p:nvPr/>
          </p:nvSpPr>
          <p:spPr bwMode="auto">
            <a:xfrm>
              <a:off x="5683251" y="5319713"/>
              <a:ext cx="71438" cy="82550"/>
            </a:xfrm>
            <a:custGeom>
              <a:avLst/>
              <a:gdLst>
                <a:gd name="T0" fmla="*/ 13 w 13"/>
                <a:gd name="T1" fmla="*/ 5 h 15"/>
                <a:gd name="T2" fmla="*/ 5 w 13"/>
                <a:gd name="T3" fmla="*/ 13 h 15"/>
                <a:gd name="T4" fmla="*/ 13 w 13"/>
                <a:gd name="T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cubicBezTo>
                    <a:pt x="13" y="11"/>
                    <a:pt x="10" y="15"/>
                    <a:pt x="5" y="13"/>
                  </a:cubicBezTo>
                  <a:cubicBezTo>
                    <a:pt x="0" y="7"/>
                    <a:pt x="8" y="0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209"/>
            <p:cNvSpPr>
              <a:spLocks/>
            </p:cNvSpPr>
            <p:nvPr/>
          </p:nvSpPr>
          <p:spPr bwMode="auto">
            <a:xfrm>
              <a:off x="3206751" y="5341938"/>
              <a:ext cx="53975" cy="60325"/>
            </a:xfrm>
            <a:custGeom>
              <a:avLst/>
              <a:gdLst>
                <a:gd name="T0" fmla="*/ 10 w 10"/>
                <a:gd name="T1" fmla="*/ 3 h 11"/>
                <a:gd name="T2" fmla="*/ 8 w 10"/>
                <a:gd name="T3" fmla="*/ 10 h 11"/>
                <a:gd name="T4" fmla="*/ 1 w 10"/>
                <a:gd name="T5" fmla="*/ 9 h 11"/>
                <a:gd name="T6" fmla="*/ 10 w 10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10" y="7"/>
                    <a:pt x="9" y="8"/>
                    <a:pt x="8" y="10"/>
                  </a:cubicBezTo>
                  <a:cubicBezTo>
                    <a:pt x="5" y="11"/>
                    <a:pt x="4" y="10"/>
                    <a:pt x="1" y="9"/>
                  </a:cubicBezTo>
                  <a:cubicBezTo>
                    <a:pt x="0" y="3"/>
                    <a:pt x="5" y="0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210"/>
            <p:cNvSpPr>
              <a:spLocks/>
            </p:cNvSpPr>
            <p:nvPr/>
          </p:nvSpPr>
          <p:spPr bwMode="auto">
            <a:xfrm>
              <a:off x="6242051" y="5375276"/>
              <a:ext cx="77788" cy="71438"/>
            </a:xfrm>
            <a:custGeom>
              <a:avLst/>
              <a:gdLst>
                <a:gd name="T0" fmla="*/ 13 w 14"/>
                <a:gd name="T1" fmla="*/ 1 h 13"/>
                <a:gd name="T2" fmla="*/ 1 w 14"/>
                <a:gd name="T3" fmla="*/ 8 h 13"/>
                <a:gd name="T4" fmla="*/ 13 w 14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3" y="1"/>
                  </a:moveTo>
                  <a:cubicBezTo>
                    <a:pt x="14" y="8"/>
                    <a:pt x="6" y="13"/>
                    <a:pt x="1" y="8"/>
                  </a:cubicBezTo>
                  <a:cubicBezTo>
                    <a:pt x="0" y="0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211"/>
            <p:cNvSpPr>
              <a:spLocks/>
            </p:cNvSpPr>
            <p:nvPr/>
          </p:nvSpPr>
          <p:spPr bwMode="auto">
            <a:xfrm>
              <a:off x="3271838" y="5424488"/>
              <a:ext cx="26988" cy="26988"/>
            </a:xfrm>
            <a:custGeom>
              <a:avLst/>
              <a:gdLst>
                <a:gd name="T0" fmla="*/ 2 w 5"/>
                <a:gd name="T1" fmla="*/ 1 h 5"/>
                <a:gd name="T2" fmla="*/ 4 w 5"/>
                <a:gd name="T3" fmla="*/ 5 h 5"/>
                <a:gd name="T4" fmla="*/ 1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5" y="0"/>
                    <a:pt x="3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212"/>
            <p:cNvSpPr>
              <a:spLocks/>
            </p:cNvSpPr>
            <p:nvPr/>
          </p:nvSpPr>
          <p:spPr bwMode="auto">
            <a:xfrm>
              <a:off x="2876551" y="5446713"/>
              <a:ext cx="66675" cy="38100"/>
            </a:xfrm>
            <a:custGeom>
              <a:avLst/>
              <a:gdLst>
                <a:gd name="T0" fmla="*/ 5 w 12"/>
                <a:gd name="T1" fmla="*/ 0 h 7"/>
                <a:gd name="T2" fmla="*/ 8 w 12"/>
                <a:gd name="T3" fmla="*/ 0 h 7"/>
                <a:gd name="T4" fmla="*/ 5 w 1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12" y="7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213"/>
            <p:cNvSpPr>
              <a:spLocks/>
            </p:cNvSpPr>
            <p:nvPr/>
          </p:nvSpPr>
          <p:spPr bwMode="auto">
            <a:xfrm>
              <a:off x="5799138" y="5451476"/>
              <a:ext cx="49213" cy="71438"/>
            </a:xfrm>
            <a:custGeom>
              <a:avLst/>
              <a:gdLst>
                <a:gd name="T0" fmla="*/ 9 w 9"/>
                <a:gd name="T1" fmla="*/ 4 h 13"/>
                <a:gd name="T2" fmla="*/ 9 w 9"/>
                <a:gd name="T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3">
                  <a:moveTo>
                    <a:pt x="9" y="4"/>
                  </a:moveTo>
                  <a:cubicBezTo>
                    <a:pt x="6" y="13"/>
                    <a:pt x="0" y="0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214"/>
            <p:cNvSpPr>
              <a:spLocks/>
            </p:cNvSpPr>
            <p:nvPr/>
          </p:nvSpPr>
          <p:spPr bwMode="auto">
            <a:xfrm>
              <a:off x="2746376" y="5480051"/>
              <a:ext cx="65088" cy="65088"/>
            </a:xfrm>
            <a:custGeom>
              <a:avLst/>
              <a:gdLst>
                <a:gd name="T0" fmla="*/ 12 w 12"/>
                <a:gd name="T1" fmla="*/ 6 h 12"/>
                <a:gd name="T2" fmla="*/ 1 w 12"/>
                <a:gd name="T3" fmla="*/ 9 h 12"/>
                <a:gd name="T4" fmla="*/ 12 w 12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1" y="9"/>
                    <a:pt x="6" y="12"/>
                    <a:pt x="1" y="9"/>
                  </a:cubicBezTo>
                  <a:cubicBezTo>
                    <a:pt x="0" y="2"/>
                    <a:pt x="10" y="0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215"/>
            <p:cNvSpPr>
              <a:spLocks/>
            </p:cNvSpPr>
            <p:nvPr/>
          </p:nvSpPr>
          <p:spPr bwMode="auto">
            <a:xfrm>
              <a:off x="3155951" y="5480051"/>
              <a:ext cx="77788" cy="87313"/>
            </a:xfrm>
            <a:custGeom>
              <a:avLst/>
              <a:gdLst>
                <a:gd name="T0" fmla="*/ 12 w 14"/>
                <a:gd name="T1" fmla="*/ 3 h 16"/>
                <a:gd name="T2" fmla="*/ 9 w 14"/>
                <a:gd name="T3" fmla="*/ 15 h 16"/>
                <a:gd name="T4" fmla="*/ 1 w 14"/>
                <a:gd name="T5" fmla="*/ 13 h 16"/>
                <a:gd name="T6" fmla="*/ 12 w 14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2" y="3"/>
                  </a:moveTo>
                  <a:cubicBezTo>
                    <a:pt x="14" y="7"/>
                    <a:pt x="12" y="12"/>
                    <a:pt x="9" y="15"/>
                  </a:cubicBezTo>
                  <a:cubicBezTo>
                    <a:pt x="5" y="16"/>
                    <a:pt x="2" y="15"/>
                    <a:pt x="1" y="13"/>
                  </a:cubicBezTo>
                  <a:cubicBezTo>
                    <a:pt x="0" y="5"/>
                    <a:pt x="5" y="0"/>
                    <a:pt x="1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216"/>
            <p:cNvSpPr>
              <a:spLocks/>
            </p:cNvSpPr>
            <p:nvPr/>
          </p:nvSpPr>
          <p:spPr bwMode="auto">
            <a:xfrm>
              <a:off x="2547938" y="5518151"/>
              <a:ext cx="66675" cy="38100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5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7" y="7"/>
                    <a:pt x="6" y="4"/>
                    <a:pt x="0" y="5"/>
                  </a:cubicBezTo>
                  <a:cubicBezTo>
                    <a:pt x="2" y="1"/>
                    <a:pt x="12" y="0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217"/>
            <p:cNvSpPr>
              <a:spLocks/>
            </p:cNvSpPr>
            <p:nvPr/>
          </p:nvSpPr>
          <p:spPr bwMode="auto">
            <a:xfrm>
              <a:off x="7705726" y="5556251"/>
              <a:ext cx="131763" cy="131763"/>
            </a:xfrm>
            <a:custGeom>
              <a:avLst/>
              <a:gdLst>
                <a:gd name="T0" fmla="*/ 24 w 24"/>
                <a:gd name="T1" fmla="*/ 2 h 24"/>
                <a:gd name="T2" fmla="*/ 5 w 24"/>
                <a:gd name="T3" fmla="*/ 20 h 24"/>
                <a:gd name="T4" fmla="*/ 24 w 2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cubicBezTo>
                    <a:pt x="21" y="11"/>
                    <a:pt x="17" y="24"/>
                    <a:pt x="5" y="20"/>
                  </a:cubicBezTo>
                  <a:cubicBezTo>
                    <a:pt x="0" y="7"/>
                    <a:pt x="17" y="0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218"/>
            <p:cNvSpPr>
              <a:spLocks/>
            </p:cNvSpPr>
            <p:nvPr/>
          </p:nvSpPr>
          <p:spPr bwMode="auto">
            <a:xfrm>
              <a:off x="2762251" y="5610226"/>
              <a:ext cx="26988" cy="2222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4" y="2"/>
                    <a:pt x="4" y="4"/>
                  </a:cubicBezTo>
                  <a:cubicBezTo>
                    <a:pt x="1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219"/>
            <p:cNvSpPr>
              <a:spLocks/>
            </p:cNvSpPr>
            <p:nvPr/>
          </p:nvSpPr>
          <p:spPr bwMode="auto">
            <a:xfrm>
              <a:off x="5611813" y="5610226"/>
              <a:ext cx="66675" cy="55563"/>
            </a:xfrm>
            <a:custGeom>
              <a:avLst/>
              <a:gdLst>
                <a:gd name="T0" fmla="*/ 11 w 12"/>
                <a:gd name="T1" fmla="*/ 0 h 10"/>
                <a:gd name="T2" fmla="*/ 12 w 12"/>
                <a:gd name="T3" fmla="*/ 8 h 10"/>
                <a:gd name="T4" fmla="*/ 0 w 12"/>
                <a:gd name="T5" fmla="*/ 1 h 10"/>
                <a:gd name="T6" fmla="*/ 11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1" y="0"/>
                  </a:moveTo>
                  <a:cubicBezTo>
                    <a:pt x="12" y="1"/>
                    <a:pt x="11" y="5"/>
                    <a:pt x="12" y="8"/>
                  </a:cubicBezTo>
                  <a:cubicBezTo>
                    <a:pt x="6" y="10"/>
                    <a:pt x="0" y="7"/>
                    <a:pt x="0" y="1"/>
                  </a:cubicBezTo>
                  <a:cubicBezTo>
                    <a:pt x="3" y="0"/>
                    <a:pt x="6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220"/>
            <p:cNvSpPr>
              <a:spLocks/>
            </p:cNvSpPr>
            <p:nvPr/>
          </p:nvSpPr>
          <p:spPr bwMode="auto">
            <a:xfrm>
              <a:off x="5859463" y="5638801"/>
              <a:ext cx="130175" cy="60325"/>
            </a:xfrm>
            <a:custGeom>
              <a:avLst/>
              <a:gdLst>
                <a:gd name="T0" fmla="*/ 13 w 24"/>
                <a:gd name="T1" fmla="*/ 11 h 11"/>
                <a:gd name="T2" fmla="*/ 13 w 24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11">
                  <a:moveTo>
                    <a:pt x="13" y="11"/>
                  </a:moveTo>
                  <a:cubicBezTo>
                    <a:pt x="0" y="3"/>
                    <a:pt x="24" y="0"/>
                    <a:pt x="13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221"/>
            <p:cNvSpPr>
              <a:spLocks/>
            </p:cNvSpPr>
            <p:nvPr/>
          </p:nvSpPr>
          <p:spPr bwMode="auto">
            <a:xfrm>
              <a:off x="3359151" y="5627688"/>
              <a:ext cx="131763" cy="136525"/>
            </a:xfrm>
            <a:custGeom>
              <a:avLst/>
              <a:gdLst>
                <a:gd name="T0" fmla="*/ 22 w 24"/>
                <a:gd name="T1" fmla="*/ 8 h 25"/>
                <a:gd name="T2" fmla="*/ 9 w 24"/>
                <a:gd name="T3" fmla="*/ 24 h 25"/>
                <a:gd name="T4" fmla="*/ 22 w 24"/>
                <a:gd name="T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2" y="8"/>
                  </a:moveTo>
                  <a:cubicBezTo>
                    <a:pt x="24" y="16"/>
                    <a:pt x="20" y="25"/>
                    <a:pt x="9" y="24"/>
                  </a:cubicBezTo>
                  <a:cubicBezTo>
                    <a:pt x="0" y="16"/>
                    <a:pt x="11" y="0"/>
                    <a:pt x="2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222"/>
            <p:cNvSpPr>
              <a:spLocks/>
            </p:cNvSpPr>
            <p:nvPr/>
          </p:nvSpPr>
          <p:spPr bwMode="auto">
            <a:xfrm>
              <a:off x="3716338" y="5661026"/>
              <a:ext cx="20638" cy="2063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3"/>
                    <a:pt x="3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223"/>
            <p:cNvSpPr>
              <a:spLocks/>
            </p:cNvSpPr>
            <p:nvPr/>
          </p:nvSpPr>
          <p:spPr bwMode="auto">
            <a:xfrm>
              <a:off x="6313488" y="5670551"/>
              <a:ext cx="17463" cy="174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224"/>
            <p:cNvSpPr>
              <a:spLocks/>
            </p:cNvSpPr>
            <p:nvPr/>
          </p:nvSpPr>
          <p:spPr bwMode="auto">
            <a:xfrm>
              <a:off x="4362451" y="5676901"/>
              <a:ext cx="76200" cy="87313"/>
            </a:xfrm>
            <a:custGeom>
              <a:avLst/>
              <a:gdLst>
                <a:gd name="T0" fmla="*/ 13 w 14"/>
                <a:gd name="T1" fmla="*/ 3 h 16"/>
                <a:gd name="T2" fmla="*/ 1 w 14"/>
                <a:gd name="T3" fmla="*/ 12 h 16"/>
                <a:gd name="T4" fmla="*/ 13 w 14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13" y="3"/>
                  </a:moveTo>
                  <a:cubicBezTo>
                    <a:pt x="14" y="11"/>
                    <a:pt x="6" y="16"/>
                    <a:pt x="1" y="12"/>
                  </a:cubicBezTo>
                  <a:cubicBezTo>
                    <a:pt x="0" y="5"/>
                    <a:pt x="6" y="0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225"/>
            <p:cNvSpPr>
              <a:spLocks/>
            </p:cNvSpPr>
            <p:nvPr/>
          </p:nvSpPr>
          <p:spPr bwMode="auto">
            <a:xfrm>
              <a:off x="5305426" y="5699126"/>
              <a:ext cx="87313" cy="82550"/>
            </a:xfrm>
            <a:custGeom>
              <a:avLst/>
              <a:gdLst>
                <a:gd name="T0" fmla="*/ 16 w 16"/>
                <a:gd name="T1" fmla="*/ 1 h 15"/>
                <a:gd name="T2" fmla="*/ 0 w 16"/>
                <a:gd name="T3" fmla="*/ 10 h 15"/>
                <a:gd name="T4" fmla="*/ 16 w 16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9"/>
                    <a:pt x="7" y="15"/>
                    <a:pt x="0" y="10"/>
                  </a:cubicBezTo>
                  <a:cubicBezTo>
                    <a:pt x="3" y="4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226"/>
            <p:cNvSpPr>
              <a:spLocks/>
            </p:cNvSpPr>
            <p:nvPr/>
          </p:nvSpPr>
          <p:spPr bwMode="auto">
            <a:xfrm>
              <a:off x="6570663" y="5710238"/>
              <a:ext cx="176213" cy="131763"/>
            </a:xfrm>
            <a:custGeom>
              <a:avLst/>
              <a:gdLst>
                <a:gd name="T0" fmla="*/ 30 w 32"/>
                <a:gd name="T1" fmla="*/ 0 h 24"/>
                <a:gd name="T2" fmla="*/ 24 w 32"/>
                <a:gd name="T3" fmla="*/ 10 h 24"/>
                <a:gd name="T4" fmla="*/ 5 w 32"/>
                <a:gd name="T5" fmla="*/ 24 h 24"/>
                <a:gd name="T6" fmla="*/ 1 w 32"/>
                <a:gd name="T7" fmla="*/ 22 h 24"/>
                <a:gd name="T8" fmla="*/ 0 w 32"/>
                <a:gd name="T9" fmla="*/ 19 h 24"/>
                <a:gd name="T10" fmla="*/ 30 w 32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4">
                  <a:moveTo>
                    <a:pt x="30" y="0"/>
                  </a:moveTo>
                  <a:cubicBezTo>
                    <a:pt x="32" y="6"/>
                    <a:pt x="27" y="7"/>
                    <a:pt x="24" y="10"/>
                  </a:cubicBezTo>
                  <a:cubicBezTo>
                    <a:pt x="21" y="18"/>
                    <a:pt x="14" y="23"/>
                    <a:pt x="5" y="24"/>
                  </a:cubicBezTo>
                  <a:cubicBezTo>
                    <a:pt x="4" y="23"/>
                    <a:pt x="3" y="22"/>
                    <a:pt x="1" y="22"/>
                  </a:cubicBezTo>
                  <a:cubicBezTo>
                    <a:pt x="1" y="21"/>
                    <a:pt x="1" y="19"/>
                    <a:pt x="0" y="19"/>
                  </a:cubicBezTo>
                  <a:cubicBezTo>
                    <a:pt x="3" y="6"/>
                    <a:pt x="18" y="4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227"/>
            <p:cNvSpPr>
              <a:spLocks/>
            </p:cNvSpPr>
            <p:nvPr/>
          </p:nvSpPr>
          <p:spPr bwMode="auto">
            <a:xfrm>
              <a:off x="6215063" y="5721351"/>
              <a:ext cx="147638" cy="180975"/>
            </a:xfrm>
            <a:custGeom>
              <a:avLst/>
              <a:gdLst>
                <a:gd name="T0" fmla="*/ 22 w 27"/>
                <a:gd name="T1" fmla="*/ 10 h 33"/>
                <a:gd name="T2" fmla="*/ 25 w 27"/>
                <a:gd name="T3" fmla="*/ 26 h 33"/>
                <a:gd name="T4" fmla="*/ 22 w 27"/>
                <a:gd name="T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3">
                  <a:moveTo>
                    <a:pt x="22" y="10"/>
                  </a:moveTo>
                  <a:cubicBezTo>
                    <a:pt x="23" y="14"/>
                    <a:pt x="27" y="21"/>
                    <a:pt x="25" y="26"/>
                  </a:cubicBezTo>
                  <a:cubicBezTo>
                    <a:pt x="9" y="33"/>
                    <a:pt x="0" y="0"/>
                    <a:pt x="2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228"/>
            <p:cNvSpPr>
              <a:spLocks/>
            </p:cNvSpPr>
            <p:nvPr/>
          </p:nvSpPr>
          <p:spPr bwMode="auto">
            <a:xfrm>
              <a:off x="3786188" y="5792788"/>
              <a:ext cx="28575" cy="26988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1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5"/>
                    <a:pt x="0" y="5"/>
                    <a:pt x="1" y="1"/>
                  </a:cubicBezTo>
                  <a:cubicBezTo>
                    <a:pt x="3" y="0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229"/>
            <p:cNvSpPr>
              <a:spLocks/>
            </p:cNvSpPr>
            <p:nvPr/>
          </p:nvSpPr>
          <p:spPr bwMode="auto">
            <a:xfrm>
              <a:off x="6900863" y="5819776"/>
              <a:ext cx="38100" cy="33338"/>
            </a:xfrm>
            <a:custGeom>
              <a:avLst/>
              <a:gdLst>
                <a:gd name="T0" fmla="*/ 3 w 7"/>
                <a:gd name="T1" fmla="*/ 0 h 6"/>
                <a:gd name="T2" fmla="*/ 6 w 7"/>
                <a:gd name="T3" fmla="*/ 6 h 6"/>
                <a:gd name="T4" fmla="*/ 0 w 7"/>
                <a:gd name="T5" fmla="*/ 5 h 6"/>
                <a:gd name="T6" fmla="*/ 3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1"/>
                    <a:pt x="7" y="3"/>
                    <a:pt x="6" y="6"/>
                  </a:cubicBezTo>
                  <a:cubicBezTo>
                    <a:pt x="4" y="6"/>
                    <a:pt x="1" y="6"/>
                    <a:pt x="0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230"/>
            <p:cNvSpPr>
              <a:spLocks/>
            </p:cNvSpPr>
            <p:nvPr/>
          </p:nvSpPr>
          <p:spPr bwMode="auto">
            <a:xfrm>
              <a:off x="2717801" y="5868988"/>
              <a:ext cx="38100" cy="53975"/>
            </a:xfrm>
            <a:custGeom>
              <a:avLst/>
              <a:gdLst>
                <a:gd name="T0" fmla="*/ 1 w 7"/>
                <a:gd name="T1" fmla="*/ 1 h 10"/>
                <a:gd name="T2" fmla="*/ 7 w 7"/>
                <a:gd name="T3" fmla="*/ 3 h 10"/>
                <a:gd name="T4" fmla="*/ 2 w 7"/>
                <a:gd name="T5" fmla="*/ 10 h 10"/>
                <a:gd name="T6" fmla="*/ 1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1" y="1"/>
                  </a:moveTo>
                  <a:cubicBezTo>
                    <a:pt x="4" y="0"/>
                    <a:pt x="5" y="2"/>
                    <a:pt x="7" y="3"/>
                  </a:cubicBezTo>
                  <a:cubicBezTo>
                    <a:pt x="7" y="7"/>
                    <a:pt x="3" y="7"/>
                    <a:pt x="2" y="10"/>
                  </a:cubicBezTo>
                  <a:cubicBezTo>
                    <a:pt x="0" y="9"/>
                    <a:pt x="2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232"/>
            <p:cNvSpPr>
              <a:spLocks/>
            </p:cNvSpPr>
            <p:nvPr/>
          </p:nvSpPr>
          <p:spPr bwMode="auto">
            <a:xfrm>
              <a:off x="4132263" y="5884863"/>
              <a:ext cx="49213" cy="49213"/>
            </a:xfrm>
            <a:custGeom>
              <a:avLst/>
              <a:gdLst>
                <a:gd name="T0" fmla="*/ 7 w 9"/>
                <a:gd name="T1" fmla="*/ 1 h 9"/>
                <a:gd name="T2" fmla="*/ 8 w 9"/>
                <a:gd name="T3" fmla="*/ 6 h 9"/>
                <a:gd name="T4" fmla="*/ 0 w 9"/>
                <a:gd name="T5" fmla="*/ 6 h 9"/>
                <a:gd name="T6" fmla="*/ 7 w 9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7" y="1"/>
                  </a:moveTo>
                  <a:cubicBezTo>
                    <a:pt x="7" y="3"/>
                    <a:pt x="9" y="4"/>
                    <a:pt x="8" y="6"/>
                  </a:cubicBezTo>
                  <a:cubicBezTo>
                    <a:pt x="5" y="9"/>
                    <a:pt x="3" y="9"/>
                    <a:pt x="0" y="6"/>
                  </a:cubicBezTo>
                  <a:cubicBezTo>
                    <a:pt x="0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233"/>
            <p:cNvSpPr>
              <a:spLocks/>
            </p:cNvSpPr>
            <p:nvPr/>
          </p:nvSpPr>
          <p:spPr bwMode="auto">
            <a:xfrm>
              <a:off x="3902076" y="5868988"/>
              <a:ext cx="109538" cy="120650"/>
            </a:xfrm>
            <a:custGeom>
              <a:avLst/>
              <a:gdLst>
                <a:gd name="T0" fmla="*/ 19 w 20"/>
                <a:gd name="T1" fmla="*/ 9 h 22"/>
                <a:gd name="T2" fmla="*/ 11 w 20"/>
                <a:gd name="T3" fmla="*/ 21 h 22"/>
                <a:gd name="T4" fmla="*/ 19 w 20"/>
                <a:gd name="T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2">
                  <a:moveTo>
                    <a:pt x="19" y="9"/>
                  </a:moveTo>
                  <a:cubicBezTo>
                    <a:pt x="20" y="17"/>
                    <a:pt x="15" y="22"/>
                    <a:pt x="11" y="21"/>
                  </a:cubicBezTo>
                  <a:cubicBezTo>
                    <a:pt x="0" y="19"/>
                    <a:pt x="10" y="0"/>
                    <a:pt x="1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234"/>
            <p:cNvSpPr>
              <a:spLocks/>
            </p:cNvSpPr>
            <p:nvPr/>
          </p:nvSpPr>
          <p:spPr bwMode="auto">
            <a:xfrm>
              <a:off x="4257676" y="5891213"/>
              <a:ext cx="88900" cy="82550"/>
            </a:xfrm>
            <a:custGeom>
              <a:avLst/>
              <a:gdLst>
                <a:gd name="T0" fmla="*/ 14 w 16"/>
                <a:gd name="T1" fmla="*/ 5 h 15"/>
                <a:gd name="T2" fmla="*/ 8 w 16"/>
                <a:gd name="T3" fmla="*/ 14 h 15"/>
                <a:gd name="T4" fmla="*/ 14 w 16"/>
                <a:gd name="T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5">
                  <a:moveTo>
                    <a:pt x="14" y="5"/>
                  </a:moveTo>
                  <a:cubicBezTo>
                    <a:pt x="16" y="8"/>
                    <a:pt x="13" y="15"/>
                    <a:pt x="8" y="14"/>
                  </a:cubicBezTo>
                  <a:cubicBezTo>
                    <a:pt x="0" y="13"/>
                    <a:pt x="3" y="0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235"/>
            <p:cNvSpPr>
              <a:spLocks/>
            </p:cNvSpPr>
            <p:nvPr/>
          </p:nvSpPr>
          <p:spPr bwMode="auto">
            <a:xfrm>
              <a:off x="5426076" y="5940425"/>
              <a:ext cx="98425" cy="125413"/>
            </a:xfrm>
            <a:custGeom>
              <a:avLst/>
              <a:gdLst>
                <a:gd name="T0" fmla="*/ 4 w 18"/>
                <a:gd name="T1" fmla="*/ 0 h 23"/>
                <a:gd name="T2" fmla="*/ 9 w 18"/>
                <a:gd name="T3" fmla="*/ 23 h 23"/>
                <a:gd name="T4" fmla="*/ 4 w 1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3">
                  <a:moveTo>
                    <a:pt x="4" y="0"/>
                  </a:moveTo>
                  <a:cubicBezTo>
                    <a:pt x="12" y="3"/>
                    <a:pt x="18" y="19"/>
                    <a:pt x="9" y="23"/>
                  </a:cubicBezTo>
                  <a:cubicBezTo>
                    <a:pt x="1" y="20"/>
                    <a:pt x="0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236"/>
            <p:cNvSpPr>
              <a:spLocks/>
            </p:cNvSpPr>
            <p:nvPr/>
          </p:nvSpPr>
          <p:spPr bwMode="auto">
            <a:xfrm>
              <a:off x="6181726" y="5967413"/>
              <a:ext cx="71438" cy="93663"/>
            </a:xfrm>
            <a:custGeom>
              <a:avLst/>
              <a:gdLst>
                <a:gd name="T0" fmla="*/ 2 w 13"/>
                <a:gd name="T1" fmla="*/ 0 h 17"/>
                <a:gd name="T2" fmla="*/ 11 w 13"/>
                <a:gd name="T3" fmla="*/ 17 h 17"/>
                <a:gd name="T4" fmla="*/ 2 w 1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2" y="0"/>
                  </a:moveTo>
                  <a:cubicBezTo>
                    <a:pt x="9" y="1"/>
                    <a:pt x="13" y="10"/>
                    <a:pt x="11" y="17"/>
                  </a:cubicBezTo>
                  <a:cubicBezTo>
                    <a:pt x="4" y="16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237"/>
            <p:cNvSpPr>
              <a:spLocks/>
            </p:cNvSpPr>
            <p:nvPr/>
          </p:nvSpPr>
          <p:spPr bwMode="auto">
            <a:xfrm>
              <a:off x="7475538" y="6027738"/>
              <a:ext cx="33338" cy="22225"/>
            </a:xfrm>
            <a:custGeom>
              <a:avLst/>
              <a:gdLst>
                <a:gd name="T0" fmla="*/ 3 w 6"/>
                <a:gd name="T1" fmla="*/ 0 h 4"/>
                <a:gd name="T2" fmla="*/ 1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6" y="0"/>
                    <a:pt x="4" y="4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238"/>
            <p:cNvSpPr>
              <a:spLocks/>
            </p:cNvSpPr>
            <p:nvPr/>
          </p:nvSpPr>
          <p:spPr bwMode="auto">
            <a:xfrm>
              <a:off x="3743326" y="6038850"/>
              <a:ext cx="15875" cy="1111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239"/>
            <p:cNvSpPr>
              <a:spLocks/>
            </p:cNvSpPr>
            <p:nvPr/>
          </p:nvSpPr>
          <p:spPr bwMode="auto">
            <a:xfrm>
              <a:off x="3694113" y="6094413"/>
              <a:ext cx="92075" cy="71438"/>
            </a:xfrm>
            <a:custGeom>
              <a:avLst/>
              <a:gdLst>
                <a:gd name="T0" fmla="*/ 14 w 17"/>
                <a:gd name="T1" fmla="*/ 1 h 13"/>
                <a:gd name="T2" fmla="*/ 5 w 17"/>
                <a:gd name="T3" fmla="*/ 13 h 13"/>
                <a:gd name="T4" fmla="*/ 14 w 17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3">
                  <a:moveTo>
                    <a:pt x="14" y="1"/>
                  </a:moveTo>
                  <a:cubicBezTo>
                    <a:pt x="17" y="7"/>
                    <a:pt x="11" y="11"/>
                    <a:pt x="5" y="13"/>
                  </a:cubicBezTo>
                  <a:cubicBezTo>
                    <a:pt x="0" y="8"/>
                    <a:pt x="5" y="0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240"/>
            <p:cNvSpPr>
              <a:spLocks noEditPoints="1"/>
            </p:cNvSpPr>
            <p:nvPr/>
          </p:nvSpPr>
          <p:spPr bwMode="auto">
            <a:xfrm>
              <a:off x="3890963" y="2801938"/>
              <a:ext cx="2082800" cy="1925638"/>
            </a:xfrm>
            <a:custGeom>
              <a:avLst/>
              <a:gdLst>
                <a:gd name="T0" fmla="*/ 67 w 380"/>
                <a:gd name="T1" fmla="*/ 156 h 351"/>
                <a:gd name="T2" fmla="*/ 73 w 380"/>
                <a:gd name="T3" fmla="*/ 87 h 351"/>
                <a:gd name="T4" fmla="*/ 91 w 380"/>
                <a:gd name="T5" fmla="*/ 92 h 351"/>
                <a:gd name="T6" fmla="*/ 69 w 380"/>
                <a:gd name="T7" fmla="*/ 79 h 351"/>
                <a:gd name="T8" fmla="*/ 70 w 380"/>
                <a:gd name="T9" fmla="*/ 70 h 351"/>
                <a:gd name="T10" fmla="*/ 77 w 380"/>
                <a:gd name="T11" fmla="*/ 37 h 351"/>
                <a:gd name="T12" fmla="*/ 82 w 380"/>
                <a:gd name="T13" fmla="*/ 45 h 351"/>
                <a:gd name="T14" fmla="*/ 112 w 380"/>
                <a:gd name="T15" fmla="*/ 79 h 351"/>
                <a:gd name="T16" fmla="*/ 120 w 380"/>
                <a:gd name="T17" fmla="*/ 38 h 351"/>
                <a:gd name="T18" fmla="*/ 126 w 380"/>
                <a:gd name="T19" fmla="*/ 22 h 351"/>
                <a:gd name="T20" fmla="*/ 159 w 380"/>
                <a:gd name="T21" fmla="*/ 49 h 351"/>
                <a:gd name="T22" fmla="*/ 180 w 380"/>
                <a:gd name="T23" fmla="*/ 44 h 351"/>
                <a:gd name="T24" fmla="*/ 204 w 380"/>
                <a:gd name="T25" fmla="*/ 58 h 351"/>
                <a:gd name="T26" fmla="*/ 213 w 380"/>
                <a:gd name="T27" fmla="*/ 35 h 351"/>
                <a:gd name="T28" fmla="*/ 218 w 380"/>
                <a:gd name="T29" fmla="*/ 59 h 351"/>
                <a:gd name="T30" fmla="*/ 242 w 380"/>
                <a:gd name="T31" fmla="*/ 28 h 351"/>
                <a:gd name="T32" fmla="*/ 228 w 380"/>
                <a:gd name="T33" fmla="*/ 40 h 351"/>
                <a:gd name="T34" fmla="*/ 219 w 380"/>
                <a:gd name="T35" fmla="*/ 24 h 351"/>
                <a:gd name="T36" fmla="*/ 249 w 380"/>
                <a:gd name="T37" fmla="*/ 12 h 351"/>
                <a:gd name="T38" fmla="*/ 258 w 380"/>
                <a:gd name="T39" fmla="*/ 0 h 351"/>
                <a:gd name="T40" fmla="*/ 246 w 380"/>
                <a:gd name="T41" fmla="*/ 46 h 351"/>
                <a:gd name="T42" fmla="*/ 239 w 380"/>
                <a:gd name="T43" fmla="*/ 72 h 351"/>
                <a:gd name="T44" fmla="*/ 277 w 380"/>
                <a:gd name="T45" fmla="*/ 88 h 351"/>
                <a:gd name="T46" fmla="*/ 298 w 380"/>
                <a:gd name="T47" fmla="*/ 76 h 351"/>
                <a:gd name="T48" fmla="*/ 310 w 380"/>
                <a:gd name="T49" fmla="*/ 85 h 351"/>
                <a:gd name="T50" fmla="*/ 286 w 380"/>
                <a:gd name="T51" fmla="*/ 92 h 351"/>
                <a:gd name="T52" fmla="*/ 284 w 380"/>
                <a:gd name="T53" fmla="*/ 110 h 351"/>
                <a:gd name="T54" fmla="*/ 327 w 380"/>
                <a:gd name="T55" fmla="*/ 160 h 351"/>
                <a:gd name="T56" fmla="*/ 315 w 380"/>
                <a:gd name="T57" fmla="*/ 177 h 351"/>
                <a:gd name="T58" fmla="*/ 313 w 380"/>
                <a:gd name="T59" fmla="*/ 184 h 351"/>
                <a:gd name="T60" fmla="*/ 378 w 380"/>
                <a:gd name="T61" fmla="*/ 173 h 351"/>
                <a:gd name="T62" fmla="*/ 371 w 380"/>
                <a:gd name="T63" fmla="*/ 187 h 351"/>
                <a:gd name="T64" fmla="*/ 313 w 380"/>
                <a:gd name="T65" fmla="*/ 221 h 351"/>
                <a:gd name="T66" fmla="*/ 295 w 380"/>
                <a:gd name="T67" fmla="*/ 256 h 351"/>
                <a:gd name="T68" fmla="*/ 317 w 380"/>
                <a:gd name="T69" fmla="*/ 274 h 351"/>
                <a:gd name="T70" fmla="*/ 283 w 380"/>
                <a:gd name="T71" fmla="*/ 270 h 351"/>
                <a:gd name="T72" fmla="*/ 295 w 380"/>
                <a:gd name="T73" fmla="*/ 305 h 351"/>
                <a:gd name="T74" fmla="*/ 268 w 380"/>
                <a:gd name="T75" fmla="*/ 283 h 351"/>
                <a:gd name="T76" fmla="*/ 218 w 380"/>
                <a:gd name="T77" fmla="*/ 338 h 351"/>
                <a:gd name="T78" fmla="*/ 170 w 380"/>
                <a:gd name="T79" fmla="*/ 304 h 351"/>
                <a:gd name="T80" fmla="*/ 157 w 380"/>
                <a:gd name="T81" fmla="*/ 351 h 351"/>
                <a:gd name="T82" fmla="*/ 146 w 380"/>
                <a:gd name="T83" fmla="*/ 289 h 351"/>
                <a:gd name="T84" fmla="*/ 139 w 380"/>
                <a:gd name="T85" fmla="*/ 287 h 351"/>
                <a:gd name="T86" fmla="*/ 98 w 380"/>
                <a:gd name="T87" fmla="*/ 308 h 351"/>
                <a:gd name="T88" fmla="*/ 106 w 380"/>
                <a:gd name="T89" fmla="*/ 281 h 351"/>
                <a:gd name="T90" fmla="*/ 56 w 380"/>
                <a:gd name="T91" fmla="*/ 231 h 351"/>
                <a:gd name="T92" fmla="*/ 61 w 380"/>
                <a:gd name="T93" fmla="*/ 213 h 351"/>
                <a:gd name="T94" fmla="*/ 38 w 380"/>
                <a:gd name="T95" fmla="*/ 208 h 351"/>
                <a:gd name="T96" fmla="*/ 62 w 380"/>
                <a:gd name="T97" fmla="*/ 208 h 351"/>
                <a:gd name="T98" fmla="*/ 39 w 380"/>
                <a:gd name="T99" fmla="*/ 178 h 351"/>
                <a:gd name="T100" fmla="*/ 0 w 380"/>
                <a:gd name="T101" fmla="*/ 177 h 351"/>
                <a:gd name="T102" fmla="*/ 33 w 380"/>
                <a:gd name="T103" fmla="*/ 137 h 351"/>
                <a:gd name="T104" fmla="*/ 39 w 380"/>
                <a:gd name="T105" fmla="*/ 147 h 351"/>
                <a:gd name="T106" fmla="*/ 40 w 380"/>
                <a:gd name="T107" fmla="*/ 142 h 351"/>
                <a:gd name="T108" fmla="*/ 51 w 380"/>
                <a:gd name="T109" fmla="*/ 157 h 351"/>
                <a:gd name="T110" fmla="*/ 51 w 380"/>
                <a:gd name="T111" fmla="*/ 157 h 351"/>
                <a:gd name="T112" fmla="*/ 46 w 380"/>
                <a:gd name="T113" fmla="*/ 159 h 351"/>
                <a:gd name="T114" fmla="*/ 53 w 380"/>
                <a:gd name="T115" fmla="*/ 163 h 351"/>
                <a:gd name="T116" fmla="*/ 53 w 380"/>
                <a:gd name="T117" fmla="*/ 16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0" h="351">
                  <a:moveTo>
                    <a:pt x="54" y="152"/>
                  </a:moveTo>
                  <a:cubicBezTo>
                    <a:pt x="60" y="151"/>
                    <a:pt x="64" y="154"/>
                    <a:pt x="67" y="156"/>
                  </a:cubicBezTo>
                  <a:cubicBezTo>
                    <a:pt x="78" y="145"/>
                    <a:pt x="77" y="113"/>
                    <a:pt x="87" y="100"/>
                  </a:cubicBezTo>
                  <a:cubicBezTo>
                    <a:pt x="84" y="93"/>
                    <a:pt x="78" y="90"/>
                    <a:pt x="73" y="87"/>
                  </a:cubicBezTo>
                  <a:cubicBezTo>
                    <a:pt x="74" y="85"/>
                    <a:pt x="74" y="83"/>
                    <a:pt x="76" y="83"/>
                  </a:cubicBezTo>
                  <a:cubicBezTo>
                    <a:pt x="82" y="85"/>
                    <a:pt x="83" y="92"/>
                    <a:pt x="91" y="92"/>
                  </a:cubicBezTo>
                  <a:cubicBezTo>
                    <a:pt x="100" y="81"/>
                    <a:pt x="82" y="76"/>
                    <a:pt x="73" y="71"/>
                  </a:cubicBezTo>
                  <a:cubicBezTo>
                    <a:pt x="71" y="73"/>
                    <a:pt x="73" y="79"/>
                    <a:pt x="69" y="79"/>
                  </a:cubicBezTo>
                  <a:cubicBezTo>
                    <a:pt x="65" y="79"/>
                    <a:pt x="64" y="75"/>
                    <a:pt x="64" y="71"/>
                  </a:cubicBezTo>
                  <a:cubicBezTo>
                    <a:pt x="66" y="70"/>
                    <a:pt x="68" y="70"/>
                    <a:pt x="70" y="70"/>
                  </a:cubicBezTo>
                  <a:cubicBezTo>
                    <a:pt x="64" y="65"/>
                    <a:pt x="62" y="47"/>
                    <a:pt x="75" y="45"/>
                  </a:cubicBezTo>
                  <a:cubicBezTo>
                    <a:pt x="75" y="41"/>
                    <a:pt x="76" y="39"/>
                    <a:pt x="77" y="37"/>
                  </a:cubicBezTo>
                  <a:cubicBezTo>
                    <a:pt x="79" y="37"/>
                    <a:pt x="80" y="37"/>
                    <a:pt x="82" y="37"/>
                  </a:cubicBezTo>
                  <a:cubicBezTo>
                    <a:pt x="84" y="38"/>
                    <a:pt x="84" y="44"/>
                    <a:pt x="82" y="45"/>
                  </a:cubicBezTo>
                  <a:cubicBezTo>
                    <a:pt x="92" y="47"/>
                    <a:pt x="101" y="56"/>
                    <a:pt x="97" y="68"/>
                  </a:cubicBezTo>
                  <a:cubicBezTo>
                    <a:pt x="100" y="74"/>
                    <a:pt x="106" y="77"/>
                    <a:pt x="112" y="79"/>
                  </a:cubicBezTo>
                  <a:cubicBezTo>
                    <a:pt x="117" y="78"/>
                    <a:pt x="119" y="74"/>
                    <a:pt x="124" y="73"/>
                  </a:cubicBezTo>
                  <a:cubicBezTo>
                    <a:pt x="124" y="61"/>
                    <a:pt x="123" y="49"/>
                    <a:pt x="120" y="38"/>
                  </a:cubicBezTo>
                  <a:cubicBezTo>
                    <a:pt x="109" y="41"/>
                    <a:pt x="102" y="33"/>
                    <a:pt x="106" y="21"/>
                  </a:cubicBezTo>
                  <a:cubicBezTo>
                    <a:pt x="109" y="16"/>
                    <a:pt x="124" y="15"/>
                    <a:pt x="126" y="22"/>
                  </a:cubicBezTo>
                  <a:cubicBezTo>
                    <a:pt x="125" y="45"/>
                    <a:pt x="134" y="66"/>
                    <a:pt x="158" y="57"/>
                  </a:cubicBezTo>
                  <a:cubicBezTo>
                    <a:pt x="159" y="53"/>
                    <a:pt x="157" y="52"/>
                    <a:pt x="159" y="49"/>
                  </a:cubicBezTo>
                  <a:cubicBezTo>
                    <a:pt x="161" y="56"/>
                    <a:pt x="174" y="58"/>
                    <a:pt x="181" y="53"/>
                  </a:cubicBezTo>
                  <a:cubicBezTo>
                    <a:pt x="179" y="50"/>
                    <a:pt x="178" y="48"/>
                    <a:pt x="180" y="44"/>
                  </a:cubicBezTo>
                  <a:cubicBezTo>
                    <a:pt x="185" y="46"/>
                    <a:pt x="187" y="51"/>
                    <a:pt x="189" y="56"/>
                  </a:cubicBezTo>
                  <a:cubicBezTo>
                    <a:pt x="195" y="56"/>
                    <a:pt x="198" y="56"/>
                    <a:pt x="204" y="58"/>
                  </a:cubicBezTo>
                  <a:cubicBezTo>
                    <a:pt x="206" y="54"/>
                    <a:pt x="205" y="45"/>
                    <a:pt x="205" y="38"/>
                  </a:cubicBezTo>
                  <a:cubicBezTo>
                    <a:pt x="207" y="36"/>
                    <a:pt x="209" y="34"/>
                    <a:pt x="213" y="35"/>
                  </a:cubicBezTo>
                  <a:cubicBezTo>
                    <a:pt x="220" y="40"/>
                    <a:pt x="224" y="54"/>
                    <a:pt x="213" y="58"/>
                  </a:cubicBezTo>
                  <a:cubicBezTo>
                    <a:pt x="213" y="60"/>
                    <a:pt x="217" y="58"/>
                    <a:pt x="218" y="59"/>
                  </a:cubicBezTo>
                  <a:cubicBezTo>
                    <a:pt x="223" y="53"/>
                    <a:pt x="225" y="45"/>
                    <a:pt x="234" y="44"/>
                  </a:cubicBezTo>
                  <a:cubicBezTo>
                    <a:pt x="234" y="39"/>
                    <a:pt x="238" y="32"/>
                    <a:pt x="242" y="28"/>
                  </a:cubicBezTo>
                  <a:cubicBezTo>
                    <a:pt x="238" y="25"/>
                    <a:pt x="233" y="29"/>
                    <a:pt x="230" y="31"/>
                  </a:cubicBezTo>
                  <a:cubicBezTo>
                    <a:pt x="230" y="35"/>
                    <a:pt x="229" y="38"/>
                    <a:pt x="228" y="40"/>
                  </a:cubicBezTo>
                  <a:cubicBezTo>
                    <a:pt x="224" y="41"/>
                    <a:pt x="225" y="41"/>
                    <a:pt x="221" y="40"/>
                  </a:cubicBezTo>
                  <a:cubicBezTo>
                    <a:pt x="220" y="35"/>
                    <a:pt x="219" y="30"/>
                    <a:pt x="219" y="24"/>
                  </a:cubicBezTo>
                  <a:cubicBezTo>
                    <a:pt x="226" y="18"/>
                    <a:pt x="229" y="13"/>
                    <a:pt x="235" y="6"/>
                  </a:cubicBezTo>
                  <a:cubicBezTo>
                    <a:pt x="241" y="6"/>
                    <a:pt x="245" y="9"/>
                    <a:pt x="249" y="12"/>
                  </a:cubicBezTo>
                  <a:cubicBezTo>
                    <a:pt x="248" y="9"/>
                    <a:pt x="246" y="6"/>
                    <a:pt x="247" y="2"/>
                  </a:cubicBezTo>
                  <a:cubicBezTo>
                    <a:pt x="250" y="1"/>
                    <a:pt x="254" y="0"/>
                    <a:pt x="258" y="0"/>
                  </a:cubicBezTo>
                  <a:cubicBezTo>
                    <a:pt x="264" y="7"/>
                    <a:pt x="269" y="32"/>
                    <a:pt x="254" y="31"/>
                  </a:cubicBezTo>
                  <a:cubicBezTo>
                    <a:pt x="257" y="39"/>
                    <a:pt x="252" y="45"/>
                    <a:pt x="246" y="46"/>
                  </a:cubicBezTo>
                  <a:cubicBezTo>
                    <a:pt x="247" y="48"/>
                    <a:pt x="250" y="48"/>
                    <a:pt x="250" y="51"/>
                  </a:cubicBezTo>
                  <a:cubicBezTo>
                    <a:pt x="247" y="59"/>
                    <a:pt x="238" y="60"/>
                    <a:pt x="239" y="72"/>
                  </a:cubicBezTo>
                  <a:cubicBezTo>
                    <a:pt x="245" y="77"/>
                    <a:pt x="252" y="81"/>
                    <a:pt x="257" y="87"/>
                  </a:cubicBezTo>
                  <a:cubicBezTo>
                    <a:pt x="265" y="85"/>
                    <a:pt x="273" y="88"/>
                    <a:pt x="277" y="88"/>
                  </a:cubicBezTo>
                  <a:cubicBezTo>
                    <a:pt x="282" y="85"/>
                    <a:pt x="283" y="78"/>
                    <a:pt x="289" y="75"/>
                  </a:cubicBezTo>
                  <a:cubicBezTo>
                    <a:pt x="293" y="75"/>
                    <a:pt x="295" y="75"/>
                    <a:pt x="298" y="76"/>
                  </a:cubicBezTo>
                  <a:cubicBezTo>
                    <a:pt x="301" y="73"/>
                    <a:pt x="302" y="68"/>
                    <a:pt x="308" y="68"/>
                  </a:cubicBezTo>
                  <a:cubicBezTo>
                    <a:pt x="311" y="73"/>
                    <a:pt x="312" y="81"/>
                    <a:pt x="310" y="85"/>
                  </a:cubicBezTo>
                  <a:cubicBezTo>
                    <a:pt x="307" y="82"/>
                    <a:pt x="308" y="80"/>
                    <a:pt x="302" y="82"/>
                  </a:cubicBezTo>
                  <a:cubicBezTo>
                    <a:pt x="299" y="88"/>
                    <a:pt x="293" y="91"/>
                    <a:pt x="286" y="92"/>
                  </a:cubicBezTo>
                  <a:cubicBezTo>
                    <a:pt x="286" y="99"/>
                    <a:pt x="291" y="100"/>
                    <a:pt x="290" y="107"/>
                  </a:cubicBezTo>
                  <a:cubicBezTo>
                    <a:pt x="289" y="108"/>
                    <a:pt x="287" y="109"/>
                    <a:pt x="284" y="110"/>
                  </a:cubicBezTo>
                  <a:cubicBezTo>
                    <a:pt x="293" y="128"/>
                    <a:pt x="300" y="148"/>
                    <a:pt x="307" y="168"/>
                  </a:cubicBezTo>
                  <a:cubicBezTo>
                    <a:pt x="314" y="171"/>
                    <a:pt x="321" y="164"/>
                    <a:pt x="327" y="160"/>
                  </a:cubicBezTo>
                  <a:cubicBezTo>
                    <a:pt x="329" y="161"/>
                    <a:pt x="330" y="162"/>
                    <a:pt x="332" y="161"/>
                  </a:cubicBezTo>
                  <a:cubicBezTo>
                    <a:pt x="328" y="168"/>
                    <a:pt x="317" y="168"/>
                    <a:pt x="315" y="177"/>
                  </a:cubicBezTo>
                  <a:cubicBezTo>
                    <a:pt x="319" y="177"/>
                    <a:pt x="323" y="178"/>
                    <a:pt x="327" y="180"/>
                  </a:cubicBezTo>
                  <a:cubicBezTo>
                    <a:pt x="325" y="184"/>
                    <a:pt x="318" y="184"/>
                    <a:pt x="313" y="184"/>
                  </a:cubicBezTo>
                  <a:cubicBezTo>
                    <a:pt x="328" y="196"/>
                    <a:pt x="350" y="165"/>
                    <a:pt x="367" y="178"/>
                  </a:cubicBezTo>
                  <a:cubicBezTo>
                    <a:pt x="369" y="174"/>
                    <a:pt x="372" y="172"/>
                    <a:pt x="378" y="173"/>
                  </a:cubicBezTo>
                  <a:cubicBezTo>
                    <a:pt x="379" y="175"/>
                    <a:pt x="380" y="178"/>
                    <a:pt x="379" y="182"/>
                  </a:cubicBezTo>
                  <a:cubicBezTo>
                    <a:pt x="377" y="186"/>
                    <a:pt x="370" y="180"/>
                    <a:pt x="371" y="187"/>
                  </a:cubicBezTo>
                  <a:cubicBezTo>
                    <a:pt x="353" y="188"/>
                    <a:pt x="334" y="181"/>
                    <a:pt x="323" y="196"/>
                  </a:cubicBezTo>
                  <a:cubicBezTo>
                    <a:pt x="319" y="201"/>
                    <a:pt x="317" y="212"/>
                    <a:pt x="313" y="221"/>
                  </a:cubicBezTo>
                  <a:cubicBezTo>
                    <a:pt x="310" y="229"/>
                    <a:pt x="305" y="237"/>
                    <a:pt x="302" y="243"/>
                  </a:cubicBezTo>
                  <a:cubicBezTo>
                    <a:pt x="299" y="248"/>
                    <a:pt x="299" y="252"/>
                    <a:pt x="295" y="256"/>
                  </a:cubicBezTo>
                  <a:cubicBezTo>
                    <a:pt x="299" y="263"/>
                    <a:pt x="307" y="264"/>
                    <a:pt x="316" y="264"/>
                  </a:cubicBezTo>
                  <a:cubicBezTo>
                    <a:pt x="317" y="267"/>
                    <a:pt x="319" y="270"/>
                    <a:pt x="317" y="274"/>
                  </a:cubicBezTo>
                  <a:cubicBezTo>
                    <a:pt x="306" y="280"/>
                    <a:pt x="305" y="264"/>
                    <a:pt x="296" y="262"/>
                  </a:cubicBezTo>
                  <a:cubicBezTo>
                    <a:pt x="289" y="262"/>
                    <a:pt x="287" y="267"/>
                    <a:pt x="283" y="270"/>
                  </a:cubicBezTo>
                  <a:cubicBezTo>
                    <a:pt x="286" y="283"/>
                    <a:pt x="280" y="295"/>
                    <a:pt x="295" y="297"/>
                  </a:cubicBezTo>
                  <a:cubicBezTo>
                    <a:pt x="295" y="300"/>
                    <a:pt x="295" y="303"/>
                    <a:pt x="295" y="305"/>
                  </a:cubicBezTo>
                  <a:cubicBezTo>
                    <a:pt x="291" y="309"/>
                    <a:pt x="287" y="308"/>
                    <a:pt x="283" y="304"/>
                  </a:cubicBezTo>
                  <a:cubicBezTo>
                    <a:pt x="287" y="290"/>
                    <a:pt x="276" y="288"/>
                    <a:pt x="268" y="283"/>
                  </a:cubicBezTo>
                  <a:cubicBezTo>
                    <a:pt x="250" y="293"/>
                    <a:pt x="233" y="302"/>
                    <a:pt x="210" y="306"/>
                  </a:cubicBezTo>
                  <a:cubicBezTo>
                    <a:pt x="205" y="320"/>
                    <a:pt x="223" y="328"/>
                    <a:pt x="218" y="338"/>
                  </a:cubicBezTo>
                  <a:cubicBezTo>
                    <a:pt x="215" y="338"/>
                    <a:pt x="215" y="336"/>
                    <a:pt x="212" y="335"/>
                  </a:cubicBezTo>
                  <a:cubicBezTo>
                    <a:pt x="212" y="314"/>
                    <a:pt x="191" y="306"/>
                    <a:pt x="170" y="304"/>
                  </a:cubicBezTo>
                  <a:cubicBezTo>
                    <a:pt x="169" y="311"/>
                    <a:pt x="163" y="320"/>
                    <a:pt x="162" y="328"/>
                  </a:cubicBezTo>
                  <a:cubicBezTo>
                    <a:pt x="161" y="337"/>
                    <a:pt x="167" y="348"/>
                    <a:pt x="157" y="351"/>
                  </a:cubicBezTo>
                  <a:cubicBezTo>
                    <a:pt x="147" y="345"/>
                    <a:pt x="157" y="335"/>
                    <a:pt x="159" y="323"/>
                  </a:cubicBezTo>
                  <a:cubicBezTo>
                    <a:pt x="163" y="307"/>
                    <a:pt x="166" y="291"/>
                    <a:pt x="146" y="289"/>
                  </a:cubicBezTo>
                  <a:cubicBezTo>
                    <a:pt x="140" y="297"/>
                    <a:pt x="135" y="306"/>
                    <a:pt x="130" y="314"/>
                  </a:cubicBezTo>
                  <a:cubicBezTo>
                    <a:pt x="127" y="307"/>
                    <a:pt x="136" y="295"/>
                    <a:pt x="139" y="287"/>
                  </a:cubicBezTo>
                  <a:cubicBezTo>
                    <a:pt x="136" y="281"/>
                    <a:pt x="129" y="288"/>
                    <a:pt x="125" y="282"/>
                  </a:cubicBezTo>
                  <a:cubicBezTo>
                    <a:pt x="114" y="289"/>
                    <a:pt x="118" y="319"/>
                    <a:pt x="98" y="308"/>
                  </a:cubicBezTo>
                  <a:cubicBezTo>
                    <a:pt x="92" y="289"/>
                    <a:pt x="117" y="294"/>
                    <a:pt x="113" y="275"/>
                  </a:cubicBezTo>
                  <a:cubicBezTo>
                    <a:pt x="109" y="275"/>
                    <a:pt x="109" y="280"/>
                    <a:pt x="106" y="281"/>
                  </a:cubicBezTo>
                  <a:cubicBezTo>
                    <a:pt x="85" y="286"/>
                    <a:pt x="72" y="280"/>
                    <a:pt x="61" y="269"/>
                  </a:cubicBezTo>
                  <a:cubicBezTo>
                    <a:pt x="54" y="257"/>
                    <a:pt x="55" y="243"/>
                    <a:pt x="56" y="231"/>
                  </a:cubicBezTo>
                  <a:cubicBezTo>
                    <a:pt x="59" y="230"/>
                    <a:pt x="62" y="229"/>
                    <a:pt x="63" y="227"/>
                  </a:cubicBezTo>
                  <a:cubicBezTo>
                    <a:pt x="66" y="219"/>
                    <a:pt x="58" y="218"/>
                    <a:pt x="61" y="213"/>
                  </a:cubicBezTo>
                  <a:cubicBezTo>
                    <a:pt x="57" y="213"/>
                    <a:pt x="59" y="217"/>
                    <a:pt x="56" y="216"/>
                  </a:cubicBezTo>
                  <a:cubicBezTo>
                    <a:pt x="55" y="208"/>
                    <a:pt x="42" y="213"/>
                    <a:pt x="38" y="208"/>
                  </a:cubicBezTo>
                  <a:cubicBezTo>
                    <a:pt x="36" y="200"/>
                    <a:pt x="42" y="200"/>
                    <a:pt x="43" y="195"/>
                  </a:cubicBezTo>
                  <a:cubicBezTo>
                    <a:pt x="48" y="201"/>
                    <a:pt x="54" y="205"/>
                    <a:pt x="62" y="208"/>
                  </a:cubicBezTo>
                  <a:cubicBezTo>
                    <a:pt x="65" y="203"/>
                    <a:pt x="59" y="199"/>
                    <a:pt x="58" y="195"/>
                  </a:cubicBezTo>
                  <a:cubicBezTo>
                    <a:pt x="63" y="184"/>
                    <a:pt x="51" y="171"/>
                    <a:pt x="39" y="178"/>
                  </a:cubicBezTo>
                  <a:cubicBezTo>
                    <a:pt x="30" y="183"/>
                    <a:pt x="21" y="187"/>
                    <a:pt x="10" y="180"/>
                  </a:cubicBezTo>
                  <a:cubicBezTo>
                    <a:pt x="6" y="182"/>
                    <a:pt x="2" y="179"/>
                    <a:pt x="0" y="177"/>
                  </a:cubicBezTo>
                  <a:cubicBezTo>
                    <a:pt x="1" y="158"/>
                    <a:pt x="4" y="141"/>
                    <a:pt x="26" y="141"/>
                  </a:cubicBezTo>
                  <a:cubicBezTo>
                    <a:pt x="28" y="139"/>
                    <a:pt x="29" y="135"/>
                    <a:pt x="33" y="137"/>
                  </a:cubicBezTo>
                  <a:cubicBezTo>
                    <a:pt x="35" y="140"/>
                    <a:pt x="31" y="140"/>
                    <a:pt x="31" y="142"/>
                  </a:cubicBezTo>
                  <a:cubicBezTo>
                    <a:pt x="33" y="145"/>
                    <a:pt x="36" y="146"/>
                    <a:pt x="39" y="147"/>
                  </a:cubicBezTo>
                  <a:cubicBezTo>
                    <a:pt x="42" y="146"/>
                    <a:pt x="36" y="146"/>
                    <a:pt x="38" y="143"/>
                  </a:cubicBezTo>
                  <a:cubicBezTo>
                    <a:pt x="38" y="143"/>
                    <a:pt x="39" y="142"/>
                    <a:pt x="40" y="142"/>
                  </a:cubicBezTo>
                  <a:cubicBezTo>
                    <a:pt x="39" y="146"/>
                    <a:pt x="59" y="140"/>
                    <a:pt x="54" y="152"/>
                  </a:cubicBezTo>
                  <a:close/>
                  <a:moveTo>
                    <a:pt x="51" y="157"/>
                  </a:moveTo>
                  <a:cubicBezTo>
                    <a:pt x="52" y="158"/>
                    <a:pt x="57" y="159"/>
                    <a:pt x="58" y="158"/>
                  </a:cubicBezTo>
                  <a:cubicBezTo>
                    <a:pt x="57" y="156"/>
                    <a:pt x="52" y="152"/>
                    <a:pt x="51" y="157"/>
                  </a:cubicBezTo>
                  <a:close/>
                  <a:moveTo>
                    <a:pt x="52" y="160"/>
                  </a:moveTo>
                  <a:cubicBezTo>
                    <a:pt x="50" y="160"/>
                    <a:pt x="47" y="160"/>
                    <a:pt x="46" y="159"/>
                  </a:cubicBezTo>
                  <a:cubicBezTo>
                    <a:pt x="46" y="162"/>
                    <a:pt x="52" y="164"/>
                    <a:pt x="52" y="160"/>
                  </a:cubicBezTo>
                  <a:close/>
                  <a:moveTo>
                    <a:pt x="53" y="163"/>
                  </a:moveTo>
                  <a:cubicBezTo>
                    <a:pt x="54" y="165"/>
                    <a:pt x="57" y="164"/>
                    <a:pt x="58" y="162"/>
                  </a:cubicBezTo>
                  <a:cubicBezTo>
                    <a:pt x="55" y="162"/>
                    <a:pt x="54" y="160"/>
                    <a:pt x="53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2721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组合 129"/>
          <p:cNvGrpSpPr/>
          <p:nvPr/>
        </p:nvGrpSpPr>
        <p:grpSpPr>
          <a:xfrm>
            <a:off x="698500" y="-151889"/>
            <a:ext cx="10516651" cy="6720279"/>
            <a:chOff x="2268538" y="-74611"/>
            <a:chExt cx="7772401" cy="6900862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036050" y="96838"/>
              <a:ext cx="74613" cy="42863"/>
            </a:xfrm>
            <a:custGeom>
              <a:avLst/>
              <a:gdLst>
                <a:gd name="T0" fmla="*/ 7 w 7"/>
                <a:gd name="T1" fmla="*/ 2 h 4"/>
                <a:gd name="T2" fmla="*/ 0 w 7"/>
                <a:gd name="T3" fmla="*/ 3 h 4"/>
                <a:gd name="T4" fmla="*/ 7 w 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4"/>
                    <a:pt x="2" y="3"/>
                    <a:pt x="0" y="3"/>
                  </a:cubicBezTo>
                  <a:cubicBezTo>
                    <a:pt x="1" y="2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035800" y="352426"/>
              <a:ext cx="65088" cy="42863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3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6" y="1"/>
                    <a:pt x="3" y="4"/>
                    <a:pt x="0" y="3"/>
                  </a:cubicBezTo>
                  <a:cubicBezTo>
                    <a:pt x="0" y="1"/>
                    <a:pt x="4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6726238" y="428626"/>
              <a:ext cx="53975" cy="317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0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7112000" y="438151"/>
              <a:ext cx="42863" cy="42863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2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4"/>
                    <a:pt x="2" y="2"/>
                    <a:pt x="0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470650" y="481013"/>
              <a:ext cx="149225" cy="857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14 w 1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10" y="4"/>
                    <a:pt x="5" y="6"/>
                    <a:pt x="0" y="8"/>
                  </a:cubicBezTo>
                  <a:cubicBezTo>
                    <a:pt x="2" y="3"/>
                    <a:pt x="8" y="2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373813" y="555626"/>
              <a:ext cx="85725" cy="65088"/>
            </a:xfrm>
            <a:custGeom>
              <a:avLst/>
              <a:gdLst>
                <a:gd name="T0" fmla="*/ 7 w 8"/>
                <a:gd name="T1" fmla="*/ 1 h 6"/>
                <a:gd name="T2" fmla="*/ 0 w 8"/>
                <a:gd name="T3" fmla="*/ 5 h 6"/>
                <a:gd name="T4" fmla="*/ 0 w 8"/>
                <a:gd name="T5" fmla="*/ 2 h 6"/>
                <a:gd name="T6" fmla="*/ 7 w 8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8" y="5"/>
                    <a:pt x="2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4" y="4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8961438" y="706438"/>
              <a:ext cx="85725" cy="31750"/>
            </a:xfrm>
            <a:custGeom>
              <a:avLst/>
              <a:gdLst>
                <a:gd name="T0" fmla="*/ 1 w 8"/>
                <a:gd name="T1" fmla="*/ 0 h 3"/>
                <a:gd name="T2" fmla="*/ 8 w 8"/>
                <a:gd name="T3" fmla="*/ 1 h 3"/>
                <a:gd name="T4" fmla="*/ 1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1" y="0"/>
                  </a:moveTo>
                  <a:cubicBezTo>
                    <a:pt x="4" y="0"/>
                    <a:pt x="7" y="0"/>
                    <a:pt x="8" y="1"/>
                  </a:cubicBezTo>
                  <a:cubicBezTo>
                    <a:pt x="8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7496175" y="769938"/>
              <a:ext cx="342900" cy="96838"/>
            </a:xfrm>
            <a:custGeom>
              <a:avLst/>
              <a:gdLst>
                <a:gd name="T0" fmla="*/ 32 w 32"/>
                <a:gd name="T1" fmla="*/ 1 h 9"/>
                <a:gd name="T2" fmla="*/ 5 w 32"/>
                <a:gd name="T3" fmla="*/ 9 h 9"/>
                <a:gd name="T4" fmla="*/ 5 w 32"/>
                <a:gd name="T5" fmla="*/ 5 h 9"/>
                <a:gd name="T6" fmla="*/ 32 w 32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9">
                  <a:moveTo>
                    <a:pt x="32" y="1"/>
                  </a:moveTo>
                  <a:cubicBezTo>
                    <a:pt x="25" y="7"/>
                    <a:pt x="9" y="1"/>
                    <a:pt x="5" y="9"/>
                  </a:cubicBezTo>
                  <a:cubicBezTo>
                    <a:pt x="0" y="9"/>
                    <a:pt x="7" y="8"/>
                    <a:pt x="5" y="5"/>
                  </a:cubicBezTo>
                  <a:cubicBezTo>
                    <a:pt x="14" y="3"/>
                    <a:pt x="21" y="0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7281863" y="812801"/>
              <a:ext cx="76200" cy="31750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2 h 3"/>
                <a:gd name="T4" fmla="*/ 7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7" y="3"/>
                    <a:pt x="2" y="2"/>
                    <a:pt x="0" y="2"/>
                  </a:cubicBezTo>
                  <a:cubicBezTo>
                    <a:pt x="0" y="0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090025" y="920751"/>
              <a:ext cx="117475" cy="74613"/>
            </a:xfrm>
            <a:custGeom>
              <a:avLst/>
              <a:gdLst>
                <a:gd name="T0" fmla="*/ 10 w 11"/>
                <a:gd name="T1" fmla="*/ 5 h 7"/>
                <a:gd name="T2" fmla="*/ 0 w 11"/>
                <a:gd name="T3" fmla="*/ 6 h 7"/>
                <a:gd name="T4" fmla="*/ 10 w 11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0" y="5"/>
                  </a:moveTo>
                  <a:cubicBezTo>
                    <a:pt x="8" y="7"/>
                    <a:pt x="3" y="6"/>
                    <a:pt x="0" y="6"/>
                  </a:cubicBezTo>
                  <a:cubicBezTo>
                    <a:pt x="1" y="3"/>
                    <a:pt x="11" y="0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7399338" y="1316038"/>
              <a:ext cx="65088" cy="42863"/>
            </a:xfrm>
            <a:custGeom>
              <a:avLst/>
              <a:gdLst>
                <a:gd name="T0" fmla="*/ 6 w 6"/>
                <a:gd name="T1" fmla="*/ 2 h 4"/>
                <a:gd name="T2" fmla="*/ 0 w 6"/>
                <a:gd name="T3" fmla="*/ 3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4"/>
                    <a:pt x="2" y="3"/>
                    <a:pt x="0" y="3"/>
                  </a:cubicBezTo>
                  <a:cubicBezTo>
                    <a:pt x="2" y="2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4716463" y="1455738"/>
              <a:ext cx="31750" cy="3175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164638" y="1497013"/>
              <a:ext cx="42863" cy="42863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4"/>
                    <a:pt x="1" y="3"/>
                  </a:cubicBezTo>
                  <a:cubicBezTo>
                    <a:pt x="0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067800" y="1530351"/>
              <a:ext cx="85725" cy="42863"/>
            </a:xfrm>
            <a:custGeom>
              <a:avLst/>
              <a:gdLst>
                <a:gd name="T0" fmla="*/ 8 w 8"/>
                <a:gd name="T1" fmla="*/ 0 h 4"/>
                <a:gd name="T2" fmla="*/ 3 w 8"/>
                <a:gd name="T3" fmla="*/ 4 h 4"/>
                <a:gd name="T4" fmla="*/ 8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2"/>
                    <a:pt x="4" y="1"/>
                    <a:pt x="3" y="4"/>
                  </a:cubicBezTo>
                  <a:cubicBezTo>
                    <a:pt x="0" y="2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348038" y="2065338"/>
              <a:ext cx="117475" cy="63500"/>
            </a:xfrm>
            <a:custGeom>
              <a:avLst/>
              <a:gdLst>
                <a:gd name="T0" fmla="*/ 11 w 11"/>
                <a:gd name="T1" fmla="*/ 1 h 6"/>
                <a:gd name="T2" fmla="*/ 0 w 11"/>
                <a:gd name="T3" fmla="*/ 6 h 6"/>
                <a:gd name="T4" fmla="*/ 11 w 11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8" y="3"/>
                    <a:pt x="4" y="4"/>
                    <a:pt x="0" y="6"/>
                  </a:cubicBezTo>
                  <a:cubicBezTo>
                    <a:pt x="2" y="3"/>
                    <a:pt x="8" y="0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3284538" y="2128838"/>
              <a:ext cx="42863" cy="5397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8308975" y="2151063"/>
              <a:ext cx="941388" cy="481013"/>
            </a:xfrm>
            <a:custGeom>
              <a:avLst/>
              <a:gdLst>
                <a:gd name="T0" fmla="*/ 88 w 88"/>
                <a:gd name="T1" fmla="*/ 0 h 45"/>
                <a:gd name="T2" fmla="*/ 74 w 88"/>
                <a:gd name="T3" fmla="*/ 15 h 45"/>
                <a:gd name="T4" fmla="*/ 46 w 88"/>
                <a:gd name="T5" fmla="*/ 32 h 45"/>
                <a:gd name="T6" fmla="*/ 46 w 88"/>
                <a:gd name="T7" fmla="*/ 27 h 45"/>
                <a:gd name="T8" fmla="*/ 56 w 88"/>
                <a:gd name="T9" fmla="*/ 19 h 45"/>
                <a:gd name="T10" fmla="*/ 0 w 88"/>
                <a:gd name="T11" fmla="*/ 45 h 45"/>
                <a:gd name="T12" fmla="*/ 6 w 88"/>
                <a:gd name="T13" fmla="*/ 42 h 45"/>
                <a:gd name="T14" fmla="*/ 43 w 88"/>
                <a:gd name="T15" fmla="*/ 21 h 45"/>
                <a:gd name="T16" fmla="*/ 88 w 88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cubicBezTo>
                    <a:pt x="83" y="5"/>
                    <a:pt x="75" y="6"/>
                    <a:pt x="74" y="15"/>
                  </a:cubicBezTo>
                  <a:cubicBezTo>
                    <a:pt x="59" y="12"/>
                    <a:pt x="59" y="33"/>
                    <a:pt x="46" y="32"/>
                  </a:cubicBezTo>
                  <a:cubicBezTo>
                    <a:pt x="46" y="30"/>
                    <a:pt x="52" y="27"/>
                    <a:pt x="46" y="27"/>
                  </a:cubicBezTo>
                  <a:cubicBezTo>
                    <a:pt x="48" y="23"/>
                    <a:pt x="54" y="23"/>
                    <a:pt x="56" y="19"/>
                  </a:cubicBezTo>
                  <a:cubicBezTo>
                    <a:pt x="36" y="26"/>
                    <a:pt x="20" y="38"/>
                    <a:pt x="0" y="45"/>
                  </a:cubicBezTo>
                  <a:cubicBezTo>
                    <a:pt x="0" y="42"/>
                    <a:pt x="3" y="39"/>
                    <a:pt x="6" y="42"/>
                  </a:cubicBezTo>
                  <a:cubicBezTo>
                    <a:pt x="17" y="33"/>
                    <a:pt x="28" y="25"/>
                    <a:pt x="43" y="21"/>
                  </a:cubicBezTo>
                  <a:cubicBezTo>
                    <a:pt x="56" y="13"/>
                    <a:pt x="71" y="1"/>
                    <a:pt x="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3198813" y="2160588"/>
              <a:ext cx="74613" cy="65088"/>
            </a:xfrm>
            <a:custGeom>
              <a:avLst/>
              <a:gdLst>
                <a:gd name="T0" fmla="*/ 7 w 7"/>
                <a:gd name="T1" fmla="*/ 2 h 6"/>
                <a:gd name="T2" fmla="*/ 0 w 7"/>
                <a:gd name="T3" fmla="*/ 5 h 6"/>
                <a:gd name="T4" fmla="*/ 7 w 7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4" y="3"/>
                    <a:pt x="4" y="6"/>
                    <a:pt x="0" y="5"/>
                  </a:cubicBezTo>
                  <a:cubicBezTo>
                    <a:pt x="1" y="3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871913" y="2225676"/>
              <a:ext cx="42863" cy="85725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8 h 8"/>
                <a:gd name="T4" fmla="*/ 0 w 4"/>
                <a:gd name="T5" fmla="*/ 7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4"/>
                    <a:pt x="4" y="5"/>
                    <a:pt x="3" y="8"/>
                  </a:cubicBezTo>
                  <a:cubicBezTo>
                    <a:pt x="2" y="7"/>
                    <a:pt x="2" y="7"/>
                    <a:pt x="0" y="7"/>
                  </a:cubicBezTo>
                  <a:cubicBezTo>
                    <a:pt x="2" y="5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476625" y="2235201"/>
              <a:ext cx="63500" cy="53975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4 h 5"/>
                <a:gd name="T4" fmla="*/ 0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0"/>
                    <a:pt x="5" y="2"/>
                    <a:pt x="6" y="4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" y="3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142413" y="2225676"/>
              <a:ext cx="65088" cy="42863"/>
            </a:xfrm>
            <a:custGeom>
              <a:avLst/>
              <a:gdLst>
                <a:gd name="T0" fmla="*/ 5 w 6"/>
                <a:gd name="T1" fmla="*/ 1 h 4"/>
                <a:gd name="T2" fmla="*/ 3 w 6"/>
                <a:gd name="T3" fmla="*/ 4 h 4"/>
                <a:gd name="T4" fmla="*/ 5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8223250" y="2246313"/>
              <a:ext cx="257175" cy="42863"/>
            </a:xfrm>
            <a:custGeom>
              <a:avLst/>
              <a:gdLst>
                <a:gd name="T0" fmla="*/ 24 w 24"/>
                <a:gd name="T1" fmla="*/ 2 h 4"/>
                <a:gd name="T2" fmla="*/ 1 w 24"/>
                <a:gd name="T3" fmla="*/ 4 h 4"/>
                <a:gd name="T4" fmla="*/ 1 w 24"/>
                <a:gd name="T5" fmla="*/ 2 h 4"/>
                <a:gd name="T6" fmla="*/ 24 w 2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">
                  <a:moveTo>
                    <a:pt x="24" y="2"/>
                  </a:moveTo>
                  <a:cubicBezTo>
                    <a:pt x="17" y="3"/>
                    <a:pt x="9" y="3"/>
                    <a:pt x="1" y="4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7" y="0"/>
                    <a:pt x="18" y="0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433763" y="2268538"/>
              <a:ext cx="20638" cy="42863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113088" y="2386013"/>
              <a:ext cx="85725" cy="42863"/>
            </a:xfrm>
            <a:custGeom>
              <a:avLst/>
              <a:gdLst>
                <a:gd name="T0" fmla="*/ 6 w 8"/>
                <a:gd name="T1" fmla="*/ 0 h 4"/>
                <a:gd name="T2" fmla="*/ 0 w 8"/>
                <a:gd name="T3" fmla="*/ 4 h 4"/>
                <a:gd name="T4" fmla="*/ 1 w 8"/>
                <a:gd name="T5" fmla="*/ 1 h 4"/>
                <a:gd name="T6" fmla="*/ 6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8" y="2"/>
                    <a:pt x="3" y="4"/>
                    <a:pt x="0" y="4"/>
                  </a:cubicBezTo>
                  <a:cubicBezTo>
                    <a:pt x="1" y="3"/>
                    <a:pt x="1" y="3"/>
                    <a:pt x="1" y="1"/>
                  </a:cubicBezTo>
                  <a:cubicBezTo>
                    <a:pt x="4" y="2"/>
                    <a:pt x="5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8169275" y="2386013"/>
              <a:ext cx="42863" cy="428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4"/>
                    <a:pt x="3" y="3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8383588" y="2428876"/>
              <a:ext cx="31750" cy="31750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973388" y="2417763"/>
              <a:ext cx="85725" cy="74613"/>
            </a:xfrm>
            <a:custGeom>
              <a:avLst/>
              <a:gdLst>
                <a:gd name="T0" fmla="*/ 8 w 8"/>
                <a:gd name="T1" fmla="*/ 3 h 7"/>
                <a:gd name="T2" fmla="*/ 0 w 8"/>
                <a:gd name="T3" fmla="*/ 6 h 7"/>
                <a:gd name="T4" fmla="*/ 8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7"/>
                    <a:pt x="2" y="5"/>
                    <a:pt x="0" y="6"/>
                  </a:cubicBezTo>
                  <a:cubicBezTo>
                    <a:pt x="2" y="5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8308975" y="2439988"/>
              <a:ext cx="63500" cy="31750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2" y="2"/>
                    <a:pt x="0" y="3"/>
                  </a:cubicBezTo>
                  <a:cubicBezTo>
                    <a:pt x="1" y="1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7999413" y="2557463"/>
              <a:ext cx="117475" cy="31750"/>
            </a:xfrm>
            <a:custGeom>
              <a:avLst/>
              <a:gdLst>
                <a:gd name="T0" fmla="*/ 11 w 11"/>
                <a:gd name="T1" fmla="*/ 0 h 3"/>
                <a:gd name="T2" fmla="*/ 3 w 11"/>
                <a:gd name="T3" fmla="*/ 3 h 3"/>
                <a:gd name="T4" fmla="*/ 11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9" y="2"/>
                    <a:pt x="4" y="1"/>
                    <a:pt x="3" y="3"/>
                  </a:cubicBezTo>
                  <a:cubicBezTo>
                    <a:pt x="0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770188" y="2813051"/>
              <a:ext cx="139700" cy="65088"/>
            </a:xfrm>
            <a:custGeom>
              <a:avLst/>
              <a:gdLst>
                <a:gd name="T0" fmla="*/ 13 w 13"/>
                <a:gd name="T1" fmla="*/ 1 h 6"/>
                <a:gd name="T2" fmla="*/ 0 w 13"/>
                <a:gd name="T3" fmla="*/ 6 h 6"/>
                <a:gd name="T4" fmla="*/ 13 w 1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9" y="3"/>
                    <a:pt x="5" y="5"/>
                    <a:pt x="0" y="6"/>
                  </a:cubicBezTo>
                  <a:cubicBezTo>
                    <a:pt x="2" y="3"/>
                    <a:pt x="10" y="0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8661400" y="2835276"/>
              <a:ext cx="42863" cy="42863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4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0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3497263" y="2846388"/>
              <a:ext cx="76200" cy="74613"/>
            </a:xfrm>
            <a:custGeom>
              <a:avLst/>
              <a:gdLst>
                <a:gd name="T0" fmla="*/ 0 w 7"/>
                <a:gd name="T1" fmla="*/ 5 h 7"/>
                <a:gd name="T2" fmla="*/ 7 w 7"/>
                <a:gd name="T3" fmla="*/ 1 h 7"/>
                <a:gd name="T4" fmla="*/ 0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0" y="2"/>
                    <a:pt x="3" y="0"/>
                    <a:pt x="7" y="1"/>
                  </a:cubicBezTo>
                  <a:cubicBezTo>
                    <a:pt x="7" y="5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379788" y="2867026"/>
              <a:ext cx="42863" cy="31750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2" y="3"/>
                    <a:pt x="0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101975" y="2878138"/>
              <a:ext cx="53975" cy="42863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0 h 4"/>
                <a:gd name="T4" fmla="*/ 2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3"/>
                    <a:pt x="2" y="2"/>
                    <a:pt x="2" y="4"/>
                  </a:cubicBezTo>
                  <a:cubicBezTo>
                    <a:pt x="0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284538" y="2909888"/>
              <a:ext cx="52388" cy="317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0" y="0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3402013" y="2932113"/>
              <a:ext cx="52388" cy="317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0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0"/>
                    <a:pt x="3" y="1"/>
                    <a:pt x="5" y="0"/>
                  </a:cubicBezTo>
                  <a:cubicBezTo>
                    <a:pt x="4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728913" y="2941638"/>
              <a:ext cx="52388" cy="317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3"/>
                    <a:pt x="2" y="3"/>
                    <a:pt x="0" y="3"/>
                  </a:cubicBezTo>
                  <a:cubicBezTo>
                    <a:pt x="1" y="1"/>
                    <a:pt x="1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219450" y="2952751"/>
              <a:ext cx="31750" cy="317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433763" y="2963863"/>
              <a:ext cx="31750" cy="206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3294063" y="3038476"/>
              <a:ext cx="107950" cy="139700"/>
            </a:xfrm>
            <a:custGeom>
              <a:avLst/>
              <a:gdLst>
                <a:gd name="T0" fmla="*/ 10 w 10"/>
                <a:gd name="T1" fmla="*/ 6 h 13"/>
                <a:gd name="T2" fmla="*/ 4 w 10"/>
                <a:gd name="T3" fmla="*/ 7 h 13"/>
                <a:gd name="T4" fmla="*/ 4 w 10"/>
                <a:gd name="T5" fmla="*/ 13 h 13"/>
                <a:gd name="T6" fmla="*/ 0 w 10"/>
                <a:gd name="T7" fmla="*/ 9 h 13"/>
                <a:gd name="T8" fmla="*/ 0 w 10"/>
                <a:gd name="T9" fmla="*/ 5 h 13"/>
                <a:gd name="T10" fmla="*/ 10 w 10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7" y="5"/>
                    <a:pt x="7" y="7"/>
                    <a:pt x="4" y="7"/>
                  </a:cubicBezTo>
                  <a:cubicBezTo>
                    <a:pt x="4" y="10"/>
                    <a:pt x="4" y="9"/>
                    <a:pt x="4" y="13"/>
                  </a:cubicBezTo>
                  <a:cubicBezTo>
                    <a:pt x="2" y="13"/>
                    <a:pt x="2" y="10"/>
                    <a:pt x="0" y="9"/>
                  </a:cubicBezTo>
                  <a:cubicBezTo>
                    <a:pt x="0" y="8"/>
                    <a:pt x="1" y="7"/>
                    <a:pt x="0" y="5"/>
                  </a:cubicBezTo>
                  <a:cubicBezTo>
                    <a:pt x="4" y="5"/>
                    <a:pt x="9" y="0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7999413" y="3081338"/>
              <a:ext cx="52388" cy="42863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3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5" y="1"/>
                    <a:pt x="5" y="3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3070225" y="3155951"/>
              <a:ext cx="74613" cy="53975"/>
            </a:xfrm>
            <a:custGeom>
              <a:avLst/>
              <a:gdLst>
                <a:gd name="T0" fmla="*/ 5 w 7"/>
                <a:gd name="T1" fmla="*/ 0 h 5"/>
                <a:gd name="T2" fmla="*/ 0 w 7"/>
                <a:gd name="T3" fmla="*/ 4 h 5"/>
                <a:gd name="T4" fmla="*/ 5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7" y="2"/>
                    <a:pt x="3" y="5"/>
                    <a:pt x="0" y="4"/>
                  </a:cubicBezTo>
                  <a:cubicBezTo>
                    <a:pt x="0" y="1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3059113" y="3198813"/>
              <a:ext cx="85725" cy="85725"/>
            </a:xfrm>
            <a:custGeom>
              <a:avLst/>
              <a:gdLst>
                <a:gd name="T0" fmla="*/ 7 w 8"/>
                <a:gd name="T1" fmla="*/ 1 h 8"/>
                <a:gd name="T2" fmla="*/ 4 w 8"/>
                <a:gd name="T3" fmla="*/ 8 h 8"/>
                <a:gd name="T4" fmla="*/ 7 w 8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8" y="5"/>
                    <a:pt x="5" y="6"/>
                    <a:pt x="4" y="8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8426450" y="3284538"/>
              <a:ext cx="42863" cy="42863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0 w 4"/>
                <a:gd name="T7" fmla="*/ 3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867025" y="3530601"/>
              <a:ext cx="53975" cy="42863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3"/>
                    <a:pt x="2" y="3"/>
                    <a:pt x="0" y="4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8480425" y="3808413"/>
              <a:ext cx="203200" cy="85725"/>
            </a:xfrm>
            <a:custGeom>
              <a:avLst/>
              <a:gdLst>
                <a:gd name="T0" fmla="*/ 19 w 19"/>
                <a:gd name="T1" fmla="*/ 2 h 8"/>
                <a:gd name="T2" fmla="*/ 0 w 19"/>
                <a:gd name="T3" fmla="*/ 2 h 8"/>
                <a:gd name="T4" fmla="*/ 19 w 1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9" y="2"/>
                  </a:moveTo>
                  <a:cubicBezTo>
                    <a:pt x="16" y="8"/>
                    <a:pt x="4" y="2"/>
                    <a:pt x="0" y="2"/>
                  </a:cubicBezTo>
                  <a:cubicBezTo>
                    <a:pt x="7" y="0"/>
                    <a:pt x="14" y="1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952750" y="3819526"/>
              <a:ext cx="53975" cy="42863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4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2686050" y="3830638"/>
              <a:ext cx="52388" cy="52388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4 h 5"/>
                <a:gd name="T4" fmla="*/ 0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2" y="3"/>
                    <a:pt x="2" y="5"/>
                    <a:pt x="0" y="5"/>
                  </a:cubicBezTo>
                  <a:cubicBezTo>
                    <a:pt x="2" y="3"/>
                    <a:pt x="1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3497263" y="3830638"/>
              <a:ext cx="33338" cy="74613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6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8736013" y="3830638"/>
              <a:ext cx="53975" cy="31750"/>
            </a:xfrm>
            <a:custGeom>
              <a:avLst/>
              <a:gdLst>
                <a:gd name="T0" fmla="*/ 1 w 5"/>
                <a:gd name="T1" fmla="*/ 1 h 3"/>
                <a:gd name="T2" fmla="*/ 5 w 5"/>
                <a:gd name="T3" fmla="*/ 2 h 3"/>
                <a:gd name="T4" fmla="*/ 1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420225" y="3916363"/>
              <a:ext cx="53975" cy="41275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3 h 4"/>
                <a:gd name="T4" fmla="*/ 4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3"/>
                    <a:pt x="3" y="4"/>
                    <a:pt x="1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3690938" y="4289426"/>
              <a:ext cx="52388" cy="53975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2" y="2"/>
                    <a:pt x="3" y="5"/>
                  </a:cubicBezTo>
                  <a:cubicBezTo>
                    <a:pt x="0" y="4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8778875" y="4354513"/>
              <a:ext cx="74613" cy="63500"/>
            </a:xfrm>
            <a:custGeom>
              <a:avLst/>
              <a:gdLst>
                <a:gd name="T0" fmla="*/ 2 w 7"/>
                <a:gd name="T1" fmla="*/ 0 h 6"/>
                <a:gd name="T2" fmla="*/ 6 w 7"/>
                <a:gd name="T3" fmla="*/ 1 h 6"/>
                <a:gd name="T4" fmla="*/ 5 w 7"/>
                <a:gd name="T5" fmla="*/ 6 h 6"/>
                <a:gd name="T6" fmla="*/ 2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4" y="2"/>
                    <a:pt x="7" y="4"/>
                    <a:pt x="5" y="6"/>
                  </a:cubicBezTo>
                  <a:cubicBezTo>
                    <a:pt x="2" y="6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8875713" y="4386263"/>
              <a:ext cx="63500" cy="53975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0"/>
                    <a:pt x="4" y="2"/>
                    <a:pt x="6" y="3"/>
                  </a:cubicBezTo>
                  <a:cubicBezTo>
                    <a:pt x="4" y="5"/>
                    <a:pt x="2" y="1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271000" y="4632326"/>
              <a:ext cx="63500" cy="31750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3625850" y="4643438"/>
              <a:ext cx="96838" cy="42863"/>
            </a:xfrm>
            <a:custGeom>
              <a:avLst/>
              <a:gdLst>
                <a:gd name="T0" fmla="*/ 6 w 9"/>
                <a:gd name="T1" fmla="*/ 3 h 4"/>
                <a:gd name="T2" fmla="*/ 3 w 9"/>
                <a:gd name="T3" fmla="*/ 3 h 4"/>
                <a:gd name="T4" fmla="*/ 6 w 9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6" y="3"/>
                  </a:moveTo>
                  <a:cubicBezTo>
                    <a:pt x="6" y="4"/>
                    <a:pt x="3" y="4"/>
                    <a:pt x="3" y="3"/>
                  </a:cubicBezTo>
                  <a:cubicBezTo>
                    <a:pt x="0" y="0"/>
                    <a:pt x="9" y="1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3422650" y="4675188"/>
              <a:ext cx="107950" cy="74613"/>
            </a:xfrm>
            <a:custGeom>
              <a:avLst/>
              <a:gdLst>
                <a:gd name="T0" fmla="*/ 4 w 10"/>
                <a:gd name="T1" fmla="*/ 0 h 7"/>
                <a:gd name="T2" fmla="*/ 10 w 10"/>
                <a:gd name="T3" fmla="*/ 0 h 7"/>
                <a:gd name="T4" fmla="*/ 0 w 10"/>
                <a:gd name="T5" fmla="*/ 7 h 7"/>
                <a:gd name="T6" fmla="*/ 0 w 10"/>
                <a:gd name="T7" fmla="*/ 3 h 7"/>
                <a:gd name="T8" fmla="*/ 4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4" y="0"/>
                  </a:moveTo>
                  <a:cubicBezTo>
                    <a:pt x="6" y="1"/>
                    <a:pt x="7" y="2"/>
                    <a:pt x="10" y="0"/>
                  </a:cubicBezTo>
                  <a:cubicBezTo>
                    <a:pt x="7" y="3"/>
                    <a:pt x="5" y="7"/>
                    <a:pt x="0" y="7"/>
                  </a:cubicBezTo>
                  <a:cubicBezTo>
                    <a:pt x="1" y="6"/>
                    <a:pt x="5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9099550" y="4686301"/>
              <a:ext cx="85725" cy="4286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8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3"/>
                    <a:pt x="3" y="4"/>
                    <a:pt x="0" y="4"/>
                  </a:cubicBezTo>
                  <a:cubicBezTo>
                    <a:pt x="2" y="1"/>
                    <a:pt x="3" y="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3968750" y="4772026"/>
              <a:ext cx="234950" cy="138113"/>
            </a:xfrm>
            <a:custGeom>
              <a:avLst/>
              <a:gdLst>
                <a:gd name="T0" fmla="*/ 21 w 22"/>
                <a:gd name="T1" fmla="*/ 0 h 13"/>
                <a:gd name="T2" fmla="*/ 22 w 22"/>
                <a:gd name="T3" fmla="*/ 5 h 13"/>
                <a:gd name="T4" fmla="*/ 16 w 22"/>
                <a:gd name="T5" fmla="*/ 8 h 13"/>
                <a:gd name="T6" fmla="*/ 0 w 22"/>
                <a:gd name="T7" fmla="*/ 13 h 13"/>
                <a:gd name="T8" fmla="*/ 21 w 2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20" y="3"/>
                    <a:pt x="18" y="4"/>
                    <a:pt x="22" y="5"/>
                  </a:cubicBezTo>
                  <a:cubicBezTo>
                    <a:pt x="22" y="7"/>
                    <a:pt x="17" y="6"/>
                    <a:pt x="16" y="8"/>
                  </a:cubicBezTo>
                  <a:cubicBezTo>
                    <a:pt x="11" y="3"/>
                    <a:pt x="7" y="13"/>
                    <a:pt x="0" y="13"/>
                  </a:cubicBezTo>
                  <a:cubicBezTo>
                    <a:pt x="4" y="5"/>
                    <a:pt x="14" y="5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939213" y="4781551"/>
              <a:ext cx="65088" cy="42863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1 h 4"/>
                <a:gd name="T4" fmla="*/ 4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9645650" y="4814888"/>
              <a:ext cx="52388" cy="317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0" y="3"/>
                  </a:cubicBezTo>
                  <a:cubicBezTo>
                    <a:pt x="1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3101975" y="4889501"/>
              <a:ext cx="31750" cy="31750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8543925" y="4878388"/>
              <a:ext cx="96838" cy="53975"/>
            </a:xfrm>
            <a:custGeom>
              <a:avLst/>
              <a:gdLst>
                <a:gd name="T0" fmla="*/ 8 w 9"/>
                <a:gd name="T1" fmla="*/ 5 h 5"/>
                <a:gd name="T2" fmla="*/ 2 w 9"/>
                <a:gd name="T3" fmla="*/ 4 h 5"/>
                <a:gd name="T4" fmla="*/ 8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8" y="5"/>
                  </a:moveTo>
                  <a:cubicBezTo>
                    <a:pt x="5" y="5"/>
                    <a:pt x="5" y="3"/>
                    <a:pt x="2" y="4"/>
                  </a:cubicBezTo>
                  <a:cubicBezTo>
                    <a:pt x="0" y="3"/>
                    <a:pt x="9" y="0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8051800" y="5103813"/>
              <a:ext cx="65088" cy="42863"/>
            </a:xfrm>
            <a:custGeom>
              <a:avLst/>
              <a:gdLst>
                <a:gd name="T0" fmla="*/ 5 w 6"/>
                <a:gd name="T1" fmla="*/ 4 h 4"/>
                <a:gd name="T2" fmla="*/ 1 w 6"/>
                <a:gd name="T3" fmla="*/ 4 h 4"/>
                <a:gd name="T4" fmla="*/ 5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3914775" y="5221288"/>
              <a:ext cx="63500" cy="42863"/>
            </a:xfrm>
            <a:custGeom>
              <a:avLst/>
              <a:gdLst>
                <a:gd name="T0" fmla="*/ 3 w 6"/>
                <a:gd name="T1" fmla="*/ 0 h 4"/>
                <a:gd name="T2" fmla="*/ 6 w 6"/>
                <a:gd name="T3" fmla="*/ 0 h 4"/>
                <a:gd name="T4" fmla="*/ 3 w 6"/>
                <a:gd name="T5" fmla="*/ 4 h 4"/>
                <a:gd name="T6" fmla="*/ 3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2"/>
                    <a:pt x="3" y="2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3625850" y="5776913"/>
              <a:ext cx="53975" cy="53975"/>
            </a:xfrm>
            <a:custGeom>
              <a:avLst/>
              <a:gdLst>
                <a:gd name="T0" fmla="*/ 2 w 5"/>
                <a:gd name="T1" fmla="*/ 1 h 5"/>
                <a:gd name="T2" fmla="*/ 4 w 5"/>
                <a:gd name="T3" fmla="*/ 5 h 5"/>
                <a:gd name="T4" fmla="*/ 0 w 5"/>
                <a:gd name="T5" fmla="*/ 4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1" y="3"/>
                    <a:pt x="2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4064000" y="5937251"/>
              <a:ext cx="42863" cy="317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4" y="3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3989388" y="6022976"/>
              <a:ext cx="42863" cy="65088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3519488" y="6088063"/>
              <a:ext cx="42863" cy="52388"/>
            </a:xfrm>
            <a:custGeom>
              <a:avLst/>
              <a:gdLst>
                <a:gd name="T0" fmla="*/ 1 w 4"/>
                <a:gd name="T1" fmla="*/ 1 h 5"/>
                <a:gd name="T2" fmla="*/ 2 w 4"/>
                <a:gd name="T3" fmla="*/ 5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3946525" y="6119813"/>
              <a:ext cx="42863" cy="52388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2" y="3"/>
                    <a:pt x="2" y="5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3817938" y="6130926"/>
              <a:ext cx="65088" cy="52388"/>
            </a:xfrm>
            <a:custGeom>
              <a:avLst/>
              <a:gdLst>
                <a:gd name="T0" fmla="*/ 6 w 6"/>
                <a:gd name="T1" fmla="*/ 1 h 5"/>
                <a:gd name="T2" fmla="*/ 2 w 6"/>
                <a:gd name="T3" fmla="*/ 5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3"/>
                    <a:pt x="3" y="3"/>
                    <a:pt x="2" y="5"/>
                  </a:cubicBezTo>
                  <a:cubicBezTo>
                    <a:pt x="0" y="3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4556125" y="6537326"/>
              <a:ext cx="85725" cy="52388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3 h 5"/>
                <a:gd name="T4" fmla="*/ 3 w 8"/>
                <a:gd name="T5" fmla="*/ 5 h 5"/>
                <a:gd name="T6" fmla="*/ 7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8" y="0"/>
                    <a:pt x="8" y="2"/>
                    <a:pt x="8" y="3"/>
                  </a:cubicBezTo>
                  <a:cubicBezTo>
                    <a:pt x="6" y="3"/>
                    <a:pt x="4" y="4"/>
                    <a:pt x="3" y="5"/>
                  </a:cubicBezTo>
                  <a:cubicBezTo>
                    <a:pt x="0" y="3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5368925" y="6557963"/>
              <a:ext cx="31750" cy="317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1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5283200" y="6580188"/>
              <a:ext cx="74613" cy="52388"/>
            </a:xfrm>
            <a:custGeom>
              <a:avLst/>
              <a:gdLst>
                <a:gd name="T0" fmla="*/ 7 w 7"/>
                <a:gd name="T1" fmla="*/ 2 h 5"/>
                <a:gd name="T2" fmla="*/ 3 w 7"/>
                <a:gd name="T3" fmla="*/ 5 h 5"/>
                <a:gd name="T4" fmla="*/ 7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5"/>
                    <a:pt x="3" y="4"/>
                    <a:pt x="3" y="5"/>
                  </a:cubicBezTo>
                  <a:cubicBezTo>
                    <a:pt x="0" y="4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2589213" y="-74611"/>
              <a:ext cx="7451726" cy="6686550"/>
            </a:xfrm>
            <a:custGeom>
              <a:avLst/>
              <a:gdLst>
                <a:gd name="T0" fmla="*/ 327 w 697"/>
                <a:gd name="T1" fmla="*/ 95 h 625"/>
                <a:gd name="T2" fmla="*/ 430 w 697"/>
                <a:gd name="T3" fmla="*/ 74 h 625"/>
                <a:gd name="T4" fmla="*/ 590 w 697"/>
                <a:gd name="T5" fmla="*/ 54 h 625"/>
                <a:gd name="T6" fmla="*/ 422 w 697"/>
                <a:gd name="T7" fmla="*/ 128 h 625"/>
                <a:gd name="T8" fmla="*/ 550 w 697"/>
                <a:gd name="T9" fmla="*/ 122 h 625"/>
                <a:gd name="T10" fmla="*/ 513 w 697"/>
                <a:gd name="T11" fmla="*/ 190 h 625"/>
                <a:gd name="T12" fmla="*/ 491 w 697"/>
                <a:gd name="T13" fmla="*/ 224 h 625"/>
                <a:gd name="T14" fmla="*/ 503 w 697"/>
                <a:gd name="T15" fmla="*/ 242 h 625"/>
                <a:gd name="T16" fmla="*/ 587 w 697"/>
                <a:gd name="T17" fmla="*/ 230 h 625"/>
                <a:gd name="T18" fmla="*/ 507 w 697"/>
                <a:gd name="T19" fmla="*/ 295 h 625"/>
                <a:gd name="T20" fmla="*/ 556 w 697"/>
                <a:gd name="T21" fmla="*/ 307 h 625"/>
                <a:gd name="T22" fmla="*/ 633 w 697"/>
                <a:gd name="T23" fmla="*/ 296 h 625"/>
                <a:gd name="T24" fmla="*/ 617 w 697"/>
                <a:gd name="T25" fmla="*/ 362 h 625"/>
                <a:gd name="T26" fmla="*/ 562 w 697"/>
                <a:gd name="T27" fmla="*/ 427 h 625"/>
                <a:gd name="T28" fmla="*/ 617 w 697"/>
                <a:gd name="T29" fmla="*/ 425 h 625"/>
                <a:gd name="T30" fmla="*/ 557 w 697"/>
                <a:gd name="T31" fmla="*/ 471 h 625"/>
                <a:gd name="T32" fmla="*/ 646 w 697"/>
                <a:gd name="T33" fmla="*/ 464 h 625"/>
                <a:gd name="T34" fmla="*/ 377 w 697"/>
                <a:gd name="T35" fmla="*/ 580 h 625"/>
                <a:gd name="T36" fmla="*/ 278 w 697"/>
                <a:gd name="T37" fmla="*/ 602 h 625"/>
                <a:gd name="T38" fmla="*/ 251 w 697"/>
                <a:gd name="T39" fmla="*/ 563 h 625"/>
                <a:gd name="T40" fmla="*/ 184 w 697"/>
                <a:gd name="T41" fmla="*/ 576 h 625"/>
                <a:gd name="T42" fmla="*/ 175 w 697"/>
                <a:gd name="T43" fmla="*/ 552 h 625"/>
                <a:gd name="T44" fmla="*/ 151 w 697"/>
                <a:gd name="T45" fmla="*/ 531 h 625"/>
                <a:gd name="T46" fmla="*/ 146 w 697"/>
                <a:gd name="T47" fmla="*/ 482 h 625"/>
                <a:gd name="T48" fmla="*/ 143 w 697"/>
                <a:gd name="T49" fmla="*/ 427 h 625"/>
                <a:gd name="T50" fmla="*/ 145 w 697"/>
                <a:gd name="T51" fmla="*/ 383 h 625"/>
                <a:gd name="T52" fmla="*/ 115 w 697"/>
                <a:gd name="T53" fmla="*/ 346 h 625"/>
                <a:gd name="T54" fmla="*/ 88 w 697"/>
                <a:gd name="T55" fmla="*/ 334 h 625"/>
                <a:gd name="T56" fmla="*/ 121 w 697"/>
                <a:gd name="T57" fmla="*/ 287 h 625"/>
                <a:gd name="T58" fmla="*/ 103 w 697"/>
                <a:gd name="T59" fmla="*/ 255 h 625"/>
                <a:gd name="T60" fmla="*/ 75 w 697"/>
                <a:gd name="T61" fmla="*/ 253 h 625"/>
                <a:gd name="T62" fmla="*/ 197 w 697"/>
                <a:gd name="T63" fmla="*/ 194 h 625"/>
                <a:gd name="T64" fmla="*/ 255 w 697"/>
                <a:gd name="T65" fmla="*/ 146 h 625"/>
                <a:gd name="T66" fmla="*/ 175 w 697"/>
                <a:gd name="T67" fmla="*/ 164 h 625"/>
                <a:gd name="T68" fmla="*/ 218 w 697"/>
                <a:gd name="T69" fmla="*/ 126 h 625"/>
                <a:gd name="T70" fmla="*/ 360 w 697"/>
                <a:gd name="T71" fmla="*/ 59 h 625"/>
                <a:gd name="T72" fmla="*/ 496 w 697"/>
                <a:gd name="T73" fmla="*/ 242 h 625"/>
                <a:gd name="T74" fmla="*/ 400 w 697"/>
                <a:gd name="T75" fmla="*/ 86 h 625"/>
                <a:gd name="T76" fmla="*/ 355 w 697"/>
                <a:gd name="T77" fmla="*/ 105 h 625"/>
                <a:gd name="T78" fmla="*/ 435 w 697"/>
                <a:gd name="T79" fmla="*/ 105 h 625"/>
                <a:gd name="T80" fmla="*/ 380 w 697"/>
                <a:gd name="T81" fmla="*/ 128 h 625"/>
                <a:gd name="T82" fmla="*/ 328 w 697"/>
                <a:gd name="T83" fmla="*/ 150 h 625"/>
                <a:gd name="T84" fmla="*/ 311 w 697"/>
                <a:gd name="T85" fmla="*/ 158 h 625"/>
                <a:gd name="T86" fmla="*/ 249 w 697"/>
                <a:gd name="T87" fmla="*/ 203 h 625"/>
                <a:gd name="T88" fmla="*/ 136 w 697"/>
                <a:gd name="T89" fmla="*/ 242 h 625"/>
                <a:gd name="T90" fmla="*/ 504 w 697"/>
                <a:gd name="T91" fmla="*/ 254 h 625"/>
                <a:gd name="T92" fmla="*/ 493 w 697"/>
                <a:gd name="T93" fmla="*/ 268 h 625"/>
                <a:gd name="T94" fmla="*/ 524 w 697"/>
                <a:gd name="T95" fmla="*/ 303 h 625"/>
                <a:gd name="T96" fmla="*/ 108 w 697"/>
                <a:gd name="T97" fmla="*/ 319 h 625"/>
                <a:gd name="T98" fmla="*/ 537 w 697"/>
                <a:gd name="T99" fmla="*/ 327 h 625"/>
                <a:gd name="T100" fmla="*/ 106 w 697"/>
                <a:gd name="T101" fmla="*/ 327 h 625"/>
                <a:gd name="T102" fmla="*/ 135 w 697"/>
                <a:gd name="T103" fmla="*/ 355 h 625"/>
                <a:gd name="T104" fmla="*/ 184 w 697"/>
                <a:gd name="T105" fmla="*/ 367 h 625"/>
                <a:gd name="T106" fmla="*/ 564 w 697"/>
                <a:gd name="T107" fmla="*/ 372 h 625"/>
                <a:gd name="T108" fmla="*/ 532 w 697"/>
                <a:gd name="T109" fmla="*/ 380 h 625"/>
                <a:gd name="T110" fmla="*/ 574 w 697"/>
                <a:gd name="T111" fmla="*/ 388 h 625"/>
                <a:gd name="T112" fmla="*/ 479 w 697"/>
                <a:gd name="T113" fmla="*/ 408 h 625"/>
                <a:gd name="T114" fmla="*/ 510 w 697"/>
                <a:gd name="T115" fmla="*/ 436 h 625"/>
                <a:gd name="T116" fmla="*/ 162 w 697"/>
                <a:gd name="T117" fmla="*/ 482 h 625"/>
                <a:gd name="T118" fmla="*/ 501 w 697"/>
                <a:gd name="T119" fmla="*/ 492 h 625"/>
                <a:gd name="T120" fmla="*/ 491 w 697"/>
                <a:gd name="T121" fmla="*/ 530 h 625"/>
                <a:gd name="T122" fmla="*/ 403 w 697"/>
                <a:gd name="T123" fmla="*/ 56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7" h="625">
                  <a:moveTo>
                    <a:pt x="404" y="53"/>
                  </a:moveTo>
                  <a:cubicBezTo>
                    <a:pt x="405" y="51"/>
                    <a:pt x="406" y="55"/>
                    <a:pt x="407" y="54"/>
                  </a:cubicBezTo>
                  <a:cubicBezTo>
                    <a:pt x="407" y="51"/>
                    <a:pt x="414" y="49"/>
                    <a:pt x="418" y="48"/>
                  </a:cubicBezTo>
                  <a:cubicBezTo>
                    <a:pt x="420" y="49"/>
                    <a:pt x="420" y="52"/>
                    <a:pt x="420" y="54"/>
                  </a:cubicBezTo>
                  <a:cubicBezTo>
                    <a:pt x="371" y="68"/>
                    <a:pt x="325" y="86"/>
                    <a:pt x="284" y="110"/>
                  </a:cubicBezTo>
                  <a:cubicBezTo>
                    <a:pt x="279" y="108"/>
                    <a:pt x="274" y="110"/>
                    <a:pt x="270" y="111"/>
                  </a:cubicBezTo>
                  <a:cubicBezTo>
                    <a:pt x="268" y="114"/>
                    <a:pt x="265" y="117"/>
                    <a:pt x="260" y="117"/>
                  </a:cubicBezTo>
                  <a:cubicBezTo>
                    <a:pt x="258" y="118"/>
                    <a:pt x="257" y="118"/>
                    <a:pt x="257" y="122"/>
                  </a:cubicBezTo>
                  <a:cubicBezTo>
                    <a:pt x="250" y="121"/>
                    <a:pt x="249" y="126"/>
                    <a:pt x="245" y="129"/>
                  </a:cubicBezTo>
                  <a:cubicBezTo>
                    <a:pt x="240" y="127"/>
                    <a:pt x="235" y="130"/>
                    <a:pt x="234" y="134"/>
                  </a:cubicBezTo>
                  <a:cubicBezTo>
                    <a:pt x="225" y="131"/>
                    <a:pt x="223" y="140"/>
                    <a:pt x="218" y="144"/>
                  </a:cubicBezTo>
                  <a:cubicBezTo>
                    <a:pt x="240" y="134"/>
                    <a:pt x="266" y="123"/>
                    <a:pt x="290" y="113"/>
                  </a:cubicBezTo>
                  <a:cubicBezTo>
                    <a:pt x="303" y="107"/>
                    <a:pt x="316" y="102"/>
                    <a:pt x="327" y="95"/>
                  </a:cubicBezTo>
                  <a:cubicBezTo>
                    <a:pt x="371" y="81"/>
                    <a:pt x="409" y="58"/>
                    <a:pt x="451" y="45"/>
                  </a:cubicBezTo>
                  <a:cubicBezTo>
                    <a:pt x="451" y="41"/>
                    <a:pt x="446" y="42"/>
                    <a:pt x="444" y="39"/>
                  </a:cubicBezTo>
                  <a:cubicBezTo>
                    <a:pt x="454" y="33"/>
                    <a:pt x="465" y="41"/>
                    <a:pt x="474" y="35"/>
                  </a:cubicBezTo>
                  <a:cubicBezTo>
                    <a:pt x="475" y="36"/>
                    <a:pt x="475" y="37"/>
                    <a:pt x="475" y="39"/>
                  </a:cubicBezTo>
                  <a:cubicBezTo>
                    <a:pt x="504" y="32"/>
                    <a:pt x="531" y="24"/>
                    <a:pt x="553" y="10"/>
                  </a:cubicBezTo>
                  <a:cubicBezTo>
                    <a:pt x="566" y="9"/>
                    <a:pt x="573" y="1"/>
                    <a:pt x="585" y="0"/>
                  </a:cubicBezTo>
                  <a:cubicBezTo>
                    <a:pt x="587" y="0"/>
                    <a:pt x="587" y="1"/>
                    <a:pt x="587" y="2"/>
                  </a:cubicBezTo>
                  <a:cubicBezTo>
                    <a:pt x="593" y="2"/>
                    <a:pt x="602" y="0"/>
                    <a:pt x="608" y="2"/>
                  </a:cubicBezTo>
                  <a:cubicBezTo>
                    <a:pt x="606" y="4"/>
                    <a:pt x="601" y="1"/>
                    <a:pt x="601" y="4"/>
                  </a:cubicBezTo>
                  <a:cubicBezTo>
                    <a:pt x="573" y="8"/>
                    <a:pt x="557" y="23"/>
                    <a:pt x="531" y="28"/>
                  </a:cubicBezTo>
                  <a:cubicBezTo>
                    <a:pt x="491" y="44"/>
                    <a:pt x="449" y="57"/>
                    <a:pt x="415" y="78"/>
                  </a:cubicBezTo>
                  <a:cubicBezTo>
                    <a:pt x="419" y="85"/>
                    <a:pt x="426" y="79"/>
                    <a:pt x="434" y="77"/>
                  </a:cubicBezTo>
                  <a:cubicBezTo>
                    <a:pt x="434" y="75"/>
                    <a:pt x="432" y="75"/>
                    <a:pt x="430" y="74"/>
                  </a:cubicBezTo>
                  <a:cubicBezTo>
                    <a:pt x="431" y="73"/>
                    <a:pt x="434" y="72"/>
                    <a:pt x="436" y="74"/>
                  </a:cubicBezTo>
                  <a:cubicBezTo>
                    <a:pt x="436" y="76"/>
                    <a:pt x="434" y="76"/>
                    <a:pt x="434" y="78"/>
                  </a:cubicBezTo>
                  <a:cubicBezTo>
                    <a:pt x="440" y="85"/>
                    <a:pt x="445" y="77"/>
                    <a:pt x="453" y="75"/>
                  </a:cubicBezTo>
                  <a:cubicBezTo>
                    <a:pt x="453" y="77"/>
                    <a:pt x="449" y="78"/>
                    <a:pt x="452" y="78"/>
                  </a:cubicBezTo>
                  <a:cubicBezTo>
                    <a:pt x="452" y="81"/>
                    <a:pt x="448" y="81"/>
                    <a:pt x="447" y="79"/>
                  </a:cubicBezTo>
                  <a:cubicBezTo>
                    <a:pt x="448" y="80"/>
                    <a:pt x="448" y="81"/>
                    <a:pt x="447" y="81"/>
                  </a:cubicBezTo>
                  <a:cubicBezTo>
                    <a:pt x="451" y="83"/>
                    <a:pt x="457" y="79"/>
                    <a:pt x="463" y="79"/>
                  </a:cubicBezTo>
                  <a:cubicBezTo>
                    <a:pt x="460" y="84"/>
                    <a:pt x="452" y="83"/>
                    <a:pt x="447" y="86"/>
                  </a:cubicBezTo>
                  <a:cubicBezTo>
                    <a:pt x="447" y="89"/>
                    <a:pt x="449" y="88"/>
                    <a:pt x="447" y="90"/>
                  </a:cubicBezTo>
                  <a:cubicBezTo>
                    <a:pt x="465" y="88"/>
                    <a:pt x="490" y="78"/>
                    <a:pt x="510" y="72"/>
                  </a:cubicBezTo>
                  <a:cubicBezTo>
                    <a:pt x="510" y="79"/>
                    <a:pt x="500" y="77"/>
                    <a:pt x="497" y="81"/>
                  </a:cubicBezTo>
                  <a:cubicBezTo>
                    <a:pt x="500" y="83"/>
                    <a:pt x="504" y="81"/>
                    <a:pt x="503" y="85"/>
                  </a:cubicBezTo>
                  <a:cubicBezTo>
                    <a:pt x="531" y="76"/>
                    <a:pt x="563" y="66"/>
                    <a:pt x="590" y="54"/>
                  </a:cubicBezTo>
                  <a:cubicBezTo>
                    <a:pt x="597" y="51"/>
                    <a:pt x="603" y="47"/>
                    <a:pt x="613" y="48"/>
                  </a:cubicBezTo>
                  <a:cubicBezTo>
                    <a:pt x="618" y="48"/>
                    <a:pt x="622" y="52"/>
                    <a:pt x="627" y="51"/>
                  </a:cubicBezTo>
                  <a:cubicBezTo>
                    <a:pt x="629" y="56"/>
                    <a:pt x="635" y="56"/>
                    <a:pt x="639" y="58"/>
                  </a:cubicBezTo>
                  <a:cubicBezTo>
                    <a:pt x="639" y="62"/>
                    <a:pt x="634" y="61"/>
                    <a:pt x="633" y="64"/>
                  </a:cubicBezTo>
                  <a:cubicBezTo>
                    <a:pt x="630" y="63"/>
                    <a:pt x="629" y="60"/>
                    <a:pt x="628" y="56"/>
                  </a:cubicBezTo>
                  <a:cubicBezTo>
                    <a:pt x="624" y="56"/>
                    <a:pt x="620" y="56"/>
                    <a:pt x="620" y="59"/>
                  </a:cubicBezTo>
                  <a:cubicBezTo>
                    <a:pt x="615" y="54"/>
                    <a:pt x="603" y="58"/>
                    <a:pt x="597" y="61"/>
                  </a:cubicBezTo>
                  <a:cubicBezTo>
                    <a:pt x="602" y="63"/>
                    <a:pt x="606" y="62"/>
                    <a:pt x="611" y="62"/>
                  </a:cubicBezTo>
                  <a:cubicBezTo>
                    <a:pt x="605" y="66"/>
                    <a:pt x="595" y="65"/>
                    <a:pt x="587" y="68"/>
                  </a:cubicBezTo>
                  <a:cubicBezTo>
                    <a:pt x="586" y="68"/>
                    <a:pt x="585" y="70"/>
                    <a:pt x="584" y="71"/>
                  </a:cubicBezTo>
                  <a:cubicBezTo>
                    <a:pt x="551" y="83"/>
                    <a:pt x="521" y="96"/>
                    <a:pt x="486" y="107"/>
                  </a:cubicBezTo>
                  <a:cubicBezTo>
                    <a:pt x="493" y="111"/>
                    <a:pt x="481" y="109"/>
                    <a:pt x="475" y="110"/>
                  </a:cubicBezTo>
                  <a:cubicBezTo>
                    <a:pt x="458" y="113"/>
                    <a:pt x="438" y="125"/>
                    <a:pt x="422" y="128"/>
                  </a:cubicBezTo>
                  <a:cubicBezTo>
                    <a:pt x="423" y="130"/>
                    <a:pt x="423" y="131"/>
                    <a:pt x="422" y="132"/>
                  </a:cubicBezTo>
                  <a:cubicBezTo>
                    <a:pt x="432" y="126"/>
                    <a:pt x="449" y="127"/>
                    <a:pt x="463" y="122"/>
                  </a:cubicBezTo>
                  <a:cubicBezTo>
                    <a:pt x="462" y="124"/>
                    <a:pt x="461" y="125"/>
                    <a:pt x="461" y="126"/>
                  </a:cubicBezTo>
                  <a:cubicBezTo>
                    <a:pt x="467" y="129"/>
                    <a:pt x="473" y="124"/>
                    <a:pt x="479" y="123"/>
                  </a:cubicBezTo>
                  <a:cubicBezTo>
                    <a:pt x="479" y="122"/>
                    <a:pt x="475" y="121"/>
                    <a:pt x="478" y="121"/>
                  </a:cubicBezTo>
                  <a:cubicBezTo>
                    <a:pt x="497" y="124"/>
                    <a:pt x="526" y="114"/>
                    <a:pt x="543" y="109"/>
                  </a:cubicBezTo>
                  <a:cubicBezTo>
                    <a:pt x="567" y="102"/>
                    <a:pt x="585" y="86"/>
                    <a:pt x="609" y="82"/>
                  </a:cubicBezTo>
                  <a:cubicBezTo>
                    <a:pt x="580" y="97"/>
                    <a:pt x="547" y="108"/>
                    <a:pt x="516" y="122"/>
                  </a:cubicBezTo>
                  <a:cubicBezTo>
                    <a:pt x="527" y="127"/>
                    <a:pt x="538" y="119"/>
                    <a:pt x="547" y="115"/>
                  </a:cubicBezTo>
                  <a:cubicBezTo>
                    <a:pt x="570" y="111"/>
                    <a:pt x="586" y="99"/>
                    <a:pt x="605" y="92"/>
                  </a:cubicBezTo>
                  <a:cubicBezTo>
                    <a:pt x="603" y="93"/>
                    <a:pt x="603" y="95"/>
                    <a:pt x="602" y="98"/>
                  </a:cubicBezTo>
                  <a:cubicBezTo>
                    <a:pt x="592" y="104"/>
                    <a:pt x="577" y="105"/>
                    <a:pt x="570" y="115"/>
                  </a:cubicBezTo>
                  <a:cubicBezTo>
                    <a:pt x="561" y="115"/>
                    <a:pt x="555" y="119"/>
                    <a:pt x="550" y="122"/>
                  </a:cubicBezTo>
                  <a:cubicBezTo>
                    <a:pt x="555" y="124"/>
                    <a:pt x="565" y="119"/>
                    <a:pt x="570" y="123"/>
                  </a:cubicBezTo>
                  <a:cubicBezTo>
                    <a:pt x="551" y="135"/>
                    <a:pt x="526" y="139"/>
                    <a:pt x="507" y="148"/>
                  </a:cubicBezTo>
                  <a:cubicBezTo>
                    <a:pt x="515" y="150"/>
                    <a:pt x="523" y="150"/>
                    <a:pt x="532" y="149"/>
                  </a:cubicBezTo>
                  <a:cubicBezTo>
                    <a:pt x="531" y="151"/>
                    <a:pt x="532" y="152"/>
                    <a:pt x="533" y="153"/>
                  </a:cubicBezTo>
                  <a:cubicBezTo>
                    <a:pt x="568" y="146"/>
                    <a:pt x="598" y="134"/>
                    <a:pt x="626" y="120"/>
                  </a:cubicBezTo>
                  <a:cubicBezTo>
                    <a:pt x="629" y="127"/>
                    <a:pt x="645" y="116"/>
                    <a:pt x="647" y="125"/>
                  </a:cubicBezTo>
                  <a:cubicBezTo>
                    <a:pt x="629" y="132"/>
                    <a:pt x="612" y="140"/>
                    <a:pt x="595" y="147"/>
                  </a:cubicBezTo>
                  <a:cubicBezTo>
                    <a:pt x="595" y="149"/>
                    <a:pt x="595" y="151"/>
                    <a:pt x="595" y="152"/>
                  </a:cubicBezTo>
                  <a:cubicBezTo>
                    <a:pt x="577" y="159"/>
                    <a:pt x="559" y="165"/>
                    <a:pt x="540" y="171"/>
                  </a:cubicBezTo>
                  <a:cubicBezTo>
                    <a:pt x="540" y="174"/>
                    <a:pt x="544" y="172"/>
                    <a:pt x="546" y="172"/>
                  </a:cubicBezTo>
                  <a:cubicBezTo>
                    <a:pt x="543" y="177"/>
                    <a:pt x="535" y="177"/>
                    <a:pt x="530" y="179"/>
                  </a:cubicBezTo>
                  <a:cubicBezTo>
                    <a:pt x="530" y="181"/>
                    <a:pt x="531" y="181"/>
                    <a:pt x="531" y="183"/>
                  </a:cubicBezTo>
                  <a:cubicBezTo>
                    <a:pt x="524" y="185"/>
                    <a:pt x="515" y="183"/>
                    <a:pt x="513" y="190"/>
                  </a:cubicBezTo>
                  <a:cubicBezTo>
                    <a:pt x="513" y="191"/>
                    <a:pt x="519" y="190"/>
                    <a:pt x="519" y="188"/>
                  </a:cubicBezTo>
                  <a:cubicBezTo>
                    <a:pt x="523" y="193"/>
                    <a:pt x="509" y="191"/>
                    <a:pt x="509" y="196"/>
                  </a:cubicBezTo>
                  <a:cubicBezTo>
                    <a:pt x="519" y="194"/>
                    <a:pt x="534" y="192"/>
                    <a:pt x="542" y="186"/>
                  </a:cubicBezTo>
                  <a:cubicBezTo>
                    <a:pt x="540" y="185"/>
                    <a:pt x="537" y="186"/>
                    <a:pt x="537" y="181"/>
                  </a:cubicBezTo>
                  <a:cubicBezTo>
                    <a:pt x="540" y="181"/>
                    <a:pt x="541" y="184"/>
                    <a:pt x="543" y="185"/>
                  </a:cubicBezTo>
                  <a:cubicBezTo>
                    <a:pt x="557" y="178"/>
                    <a:pt x="571" y="170"/>
                    <a:pt x="584" y="161"/>
                  </a:cubicBezTo>
                  <a:cubicBezTo>
                    <a:pt x="583" y="159"/>
                    <a:pt x="582" y="162"/>
                    <a:pt x="582" y="160"/>
                  </a:cubicBezTo>
                  <a:cubicBezTo>
                    <a:pt x="591" y="157"/>
                    <a:pt x="603" y="146"/>
                    <a:pt x="611" y="148"/>
                  </a:cubicBezTo>
                  <a:cubicBezTo>
                    <a:pt x="598" y="155"/>
                    <a:pt x="586" y="163"/>
                    <a:pt x="574" y="171"/>
                  </a:cubicBezTo>
                  <a:cubicBezTo>
                    <a:pt x="574" y="174"/>
                    <a:pt x="576" y="173"/>
                    <a:pt x="574" y="175"/>
                  </a:cubicBezTo>
                  <a:cubicBezTo>
                    <a:pt x="558" y="187"/>
                    <a:pt x="543" y="203"/>
                    <a:pt x="519" y="210"/>
                  </a:cubicBezTo>
                  <a:cubicBezTo>
                    <a:pt x="526" y="213"/>
                    <a:pt x="534" y="207"/>
                    <a:pt x="541" y="209"/>
                  </a:cubicBezTo>
                  <a:cubicBezTo>
                    <a:pt x="530" y="215"/>
                    <a:pt x="504" y="213"/>
                    <a:pt x="491" y="224"/>
                  </a:cubicBezTo>
                  <a:cubicBezTo>
                    <a:pt x="496" y="222"/>
                    <a:pt x="498" y="224"/>
                    <a:pt x="500" y="227"/>
                  </a:cubicBezTo>
                  <a:cubicBezTo>
                    <a:pt x="506" y="226"/>
                    <a:pt x="510" y="224"/>
                    <a:pt x="515" y="223"/>
                  </a:cubicBezTo>
                  <a:cubicBezTo>
                    <a:pt x="515" y="221"/>
                    <a:pt x="518" y="219"/>
                    <a:pt x="521" y="218"/>
                  </a:cubicBezTo>
                  <a:cubicBezTo>
                    <a:pt x="521" y="219"/>
                    <a:pt x="517" y="224"/>
                    <a:pt x="516" y="228"/>
                  </a:cubicBezTo>
                  <a:cubicBezTo>
                    <a:pt x="517" y="229"/>
                    <a:pt x="517" y="229"/>
                    <a:pt x="517" y="230"/>
                  </a:cubicBezTo>
                  <a:cubicBezTo>
                    <a:pt x="522" y="228"/>
                    <a:pt x="529" y="227"/>
                    <a:pt x="533" y="223"/>
                  </a:cubicBezTo>
                  <a:cubicBezTo>
                    <a:pt x="527" y="231"/>
                    <a:pt x="512" y="236"/>
                    <a:pt x="501" y="238"/>
                  </a:cubicBezTo>
                  <a:cubicBezTo>
                    <a:pt x="499" y="238"/>
                    <a:pt x="500" y="243"/>
                    <a:pt x="498" y="244"/>
                  </a:cubicBezTo>
                  <a:cubicBezTo>
                    <a:pt x="496" y="243"/>
                    <a:pt x="495" y="242"/>
                    <a:pt x="492" y="243"/>
                  </a:cubicBezTo>
                  <a:cubicBezTo>
                    <a:pt x="482" y="251"/>
                    <a:pt x="469" y="256"/>
                    <a:pt x="459" y="264"/>
                  </a:cubicBezTo>
                  <a:cubicBezTo>
                    <a:pt x="468" y="268"/>
                    <a:pt x="478" y="252"/>
                    <a:pt x="486" y="255"/>
                  </a:cubicBezTo>
                  <a:cubicBezTo>
                    <a:pt x="490" y="250"/>
                    <a:pt x="495" y="246"/>
                    <a:pt x="503" y="245"/>
                  </a:cubicBezTo>
                  <a:cubicBezTo>
                    <a:pt x="504" y="245"/>
                    <a:pt x="503" y="244"/>
                    <a:pt x="503" y="242"/>
                  </a:cubicBezTo>
                  <a:cubicBezTo>
                    <a:pt x="513" y="244"/>
                    <a:pt x="514" y="235"/>
                    <a:pt x="524" y="233"/>
                  </a:cubicBezTo>
                  <a:cubicBezTo>
                    <a:pt x="522" y="237"/>
                    <a:pt x="521" y="237"/>
                    <a:pt x="522" y="242"/>
                  </a:cubicBezTo>
                  <a:cubicBezTo>
                    <a:pt x="523" y="238"/>
                    <a:pt x="526" y="245"/>
                    <a:pt x="528" y="241"/>
                  </a:cubicBezTo>
                  <a:cubicBezTo>
                    <a:pt x="529" y="242"/>
                    <a:pt x="526" y="247"/>
                    <a:pt x="521" y="246"/>
                  </a:cubicBezTo>
                  <a:cubicBezTo>
                    <a:pt x="521" y="245"/>
                    <a:pt x="521" y="243"/>
                    <a:pt x="521" y="242"/>
                  </a:cubicBezTo>
                  <a:cubicBezTo>
                    <a:pt x="514" y="241"/>
                    <a:pt x="517" y="245"/>
                    <a:pt x="515" y="248"/>
                  </a:cubicBezTo>
                  <a:cubicBezTo>
                    <a:pt x="512" y="249"/>
                    <a:pt x="514" y="246"/>
                    <a:pt x="514" y="245"/>
                  </a:cubicBezTo>
                  <a:cubicBezTo>
                    <a:pt x="508" y="244"/>
                    <a:pt x="508" y="249"/>
                    <a:pt x="505" y="251"/>
                  </a:cubicBezTo>
                  <a:cubicBezTo>
                    <a:pt x="505" y="253"/>
                    <a:pt x="507" y="253"/>
                    <a:pt x="510" y="253"/>
                  </a:cubicBezTo>
                  <a:cubicBezTo>
                    <a:pt x="510" y="256"/>
                    <a:pt x="508" y="255"/>
                    <a:pt x="508" y="257"/>
                  </a:cubicBezTo>
                  <a:cubicBezTo>
                    <a:pt x="517" y="262"/>
                    <a:pt x="528" y="251"/>
                    <a:pt x="536" y="247"/>
                  </a:cubicBezTo>
                  <a:cubicBezTo>
                    <a:pt x="537" y="250"/>
                    <a:pt x="530" y="252"/>
                    <a:pt x="528" y="255"/>
                  </a:cubicBezTo>
                  <a:cubicBezTo>
                    <a:pt x="551" y="254"/>
                    <a:pt x="567" y="233"/>
                    <a:pt x="587" y="230"/>
                  </a:cubicBezTo>
                  <a:cubicBezTo>
                    <a:pt x="581" y="241"/>
                    <a:pt x="567" y="245"/>
                    <a:pt x="557" y="252"/>
                  </a:cubicBezTo>
                  <a:cubicBezTo>
                    <a:pt x="560" y="254"/>
                    <a:pt x="568" y="252"/>
                    <a:pt x="573" y="253"/>
                  </a:cubicBezTo>
                  <a:cubicBezTo>
                    <a:pt x="563" y="257"/>
                    <a:pt x="551" y="253"/>
                    <a:pt x="543" y="260"/>
                  </a:cubicBezTo>
                  <a:cubicBezTo>
                    <a:pt x="545" y="261"/>
                    <a:pt x="552" y="259"/>
                    <a:pt x="557" y="259"/>
                  </a:cubicBezTo>
                  <a:cubicBezTo>
                    <a:pt x="555" y="267"/>
                    <a:pt x="543" y="264"/>
                    <a:pt x="538" y="267"/>
                  </a:cubicBezTo>
                  <a:cubicBezTo>
                    <a:pt x="539" y="269"/>
                    <a:pt x="542" y="268"/>
                    <a:pt x="541" y="271"/>
                  </a:cubicBezTo>
                  <a:cubicBezTo>
                    <a:pt x="536" y="272"/>
                    <a:pt x="533" y="276"/>
                    <a:pt x="528" y="274"/>
                  </a:cubicBezTo>
                  <a:cubicBezTo>
                    <a:pt x="525" y="275"/>
                    <a:pt x="528" y="277"/>
                    <a:pt x="526" y="280"/>
                  </a:cubicBezTo>
                  <a:cubicBezTo>
                    <a:pt x="523" y="281"/>
                    <a:pt x="524" y="278"/>
                    <a:pt x="522" y="278"/>
                  </a:cubicBezTo>
                  <a:cubicBezTo>
                    <a:pt x="521" y="283"/>
                    <a:pt x="513" y="280"/>
                    <a:pt x="513" y="287"/>
                  </a:cubicBezTo>
                  <a:cubicBezTo>
                    <a:pt x="507" y="284"/>
                    <a:pt x="502" y="290"/>
                    <a:pt x="500" y="296"/>
                  </a:cubicBezTo>
                  <a:cubicBezTo>
                    <a:pt x="505" y="298"/>
                    <a:pt x="503" y="292"/>
                    <a:pt x="507" y="292"/>
                  </a:cubicBezTo>
                  <a:cubicBezTo>
                    <a:pt x="507" y="293"/>
                    <a:pt x="507" y="294"/>
                    <a:pt x="507" y="295"/>
                  </a:cubicBezTo>
                  <a:cubicBezTo>
                    <a:pt x="510" y="294"/>
                    <a:pt x="514" y="294"/>
                    <a:pt x="512" y="290"/>
                  </a:cubicBezTo>
                  <a:cubicBezTo>
                    <a:pt x="516" y="292"/>
                    <a:pt x="524" y="292"/>
                    <a:pt x="530" y="290"/>
                  </a:cubicBezTo>
                  <a:cubicBezTo>
                    <a:pt x="529" y="289"/>
                    <a:pt x="527" y="289"/>
                    <a:pt x="528" y="286"/>
                  </a:cubicBezTo>
                  <a:cubicBezTo>
                    <a:pt x="544" y="292"/>
                    <a:pt x="558" y="272"/>
                    <a:pt x="573" y="273"/>
                  </a:cubicBezTo>
                  <a:cubicBezTo>
                    <a:pt x="566" y="284"/>
                    <a:pt x="547" y="283"/>
                    <a:pt x="540" y="294"/>
                  </a:cubicBezTo>
                  <a:cubicBezTo>
                    <a:pt x="553" y="294"/>
                    <a:pt x="564" y="284"/>
                    <a:pt x="576" y="280"/>
                  </a:cubicBezTo>
                  <a:cubicBezTo>
                    <a:pt x="576" y="281"/>
                    <a:pt x="572" y="282"/>
                    <a:pt x="575" y="283"/>
                  </a:cubicBezTo>
                  <a:cubicBezTo>
                    <a:pt x="562" y="287"/>
                    <a:pt x="555" y="296"/>
                    <a:pt x="542" y="297"/>
                  </a:cubicBezTo>
                  <a:cubicBezTo>
                    <a:pt x="541" y="299"/>
                    <a:pt x="545" y="300"/>
                    <a:pt x="542" y="301"/>
                  </a:cubicBezTo>
                  <a:cubicBezTo>
                    <a:pt x="539" y="299"/>
                    <a:pt x="537" y="304"/>
                    <a:pt x="534" y="303"/>
                  </a:cubicBezTo>
                  <a:cubicBezTo>
                    <a:pt x="533" y="306"/>
                    <a:pt x="535" y="306"/>
                    <a:pt x="535" y="309"/>
                  </a:cubicBezTo>
                  <a:cubicBezTo>
                    <a:pt x="531" y="308"/>
                    <a:pt x="530" y="310"/>
                    <a:pt x="527" y="310"/>
                  </a:cubicBezTo>
                  <a:cubicBezTo>
                    <a:pt x="528" y="325"/>
                    <a:pt x="549" y="310"/>
                    <a:pt x="556" y="307"/>
                  </a:cubicBezTo>
                  <a:cubicBezTo>
                    <a:pt x="555" y="308"/>
                    <a:pt x="555" y="309"/>
                    <a:pt x="557" y="309"/>
                  </a:cubicBezTo>
                  <a:cubicBezTo>
                    <a:pt x="555" y="311"/>
                    <a:pt x="552" y="310"/>
                    <a:pt x="548" y="312"/>
                  </a:cubicBezTo>
                  <a:cubicBezTo>
                    <a:pt x="548" y="315"/>
                    <a:pt x="549" y="316"/>
                    <a:pt x="551" y="316"/>
                  </a:cubicBezTo>
                  <a:cubicBezTo>
                    <a:pt x="558" y="314"/>
                    <a:pt x="565" y="309"/>
                    <a:pt x="569" y="308"/>
                  </a:cubicBezTo>
                  <a:cubicBezTo>
                    <a:pt x="572" y="310"/>
                    <a:pt x="563" y="313"/>
                    <a:pt x="565" y="314"/>
                  </a:cubicBezTo>
                  <a:cubicBezTo>
                    <a:pt x="557" y="319"/>
                    <a:pt x="549" y="321"/>
                    <a:pt x="544" y="327"/>
                  </a:cubicBezTo>
                  <a:cubicBezTo>
                    <a:pt x="551" y="326"/>
                    <a:pt x="569" y="322"/>
                    <a:pt x="568" y="314"/>
                  </a:cubicBezTo>
                  <a:cubicBezTo>
                    <a:pt x="581" y="313"/>
                    <a:pt x="591" y="307"/>
                    <a:pt x="602" y="303"/>
                  </a:cubicBezTo>
                  <a:cubicBezTo>
                    <a:pt x="598" y="303"/>
                    <a:pt x="600" y="301"/>
                    <a:pt x="603" y="299"/>
                  </a:cubicBezTo>
                  <a:cubicBezTo>
                    <a:pt x="606" y="299"/>
                    <a:pt x="607" y="302"/>
                    <a:pt x="609" y="299"/>
                  </a:cubicBezTo>
                  <a:cubicBezTo>
                    <a:pt x="612" y="299"/>
                    <a:pt x="612" y="302"/>
                    <a:pt x="610" y="303"/>
                  </a:cubicBezTo>
                  <a:cubicBezTo>
                    <a:pt x="619" y="299"/>
                    <a:pt x="626" y="295"/>
                    <a:pt x="633" y="293"/>
                  </a:cubicBezTo>
                  <a:cubicBezTo>
                    <a:pt x="634" y="294"/>
                    <a:pt x="632" y="295"/>
                    <a:pt x="633" y="296"/>
                  </a:cubicBezTo>
                  <a:cubicBezTo>
                    <a:pt x="636" y="297"/>
                    <a:pt x="635" y="294"/>
                    <a:pt x="637" y="296"/>
                  </a:cubicBezTo>
                  <a:cubicBezTo>
                    <a:pt x="639" y="295"/>
                    <a:pt x="640" y="293"/>
                    <a:pt x="641" y="290"/>
                  </a:cubicBezTo>
                  <a:cubicBezTo>
                    <a:pt x="656" y="289"/>
                    <a:pt x="660" y="277"/>
                    <a:pt x="672" y="273"/>
                  </a:cubicBezTo>
                  <a:cubicBezTo>
                    <a:pt x="668" y="286"/>
                    <a:pt x="652" y="290"/>
                    <a:pt x="640" y="297"/>
                  </a:cubicBezTo>
                  <a:cubicBezTo>
                    <a:pt x="631" y="303"/>
                    <a:pt x="624" y="311"/>
                    <a:pt x="615" y="315"/>
                  </a:cubicBezTo>
                  <a:cubicBezTo>
                    <a:pt x="603" y="330"/>
                    <a:pt x="581" y="335"/>
                    <a:pt x="569" y="350"/>
                  </a:cubicBezTo>
                  <a:cubicBezTo>
                    <a:pt x="562" y="349"/>
                    <a:pt x="563" y="356"/>
                    <a:pt x="558" y="357"/>
                  </a:cubicBezTo>
                  <a:cubicBezTo>
                    <a:pt x="557" y="359"/>
                    <a:pt x="559" y="359"/>
                    <a:pt x="559" y="362"/>
                  </a:cubicBezTo>
                  <a:cubicBezTo>
                    <a:pt x="555" y="359"/>
                    <a:pt x="552" y="363"/>
                    <a:pt x="547" y="362"/>
                  </a:cubicBezTo>
                  <a:cubicBezTo>
                    <a:pt x="553" y="368"/>
                    <a:pt x="572" y="356"/>
                    <a:pt x="577" y="365"/>
                  </a:cubicBezTo>
                  <a:cubicBezTo>
                    <a:pt x="587" y="368"/>
                    <a:pt x="591" y="359"/>
                    <a:pt x="600" y="362"/>
                  </a:cubicBezTo>
                  <a:cubicBezTo>
                    <a:pt x="601" y="366"/>
                    <a:pt x="597" y="364"/>
                    <a:pt x="596" y="365"/>
                  </a:cubicBezTo>
                  <a:cubicBezTo>
                    <a:pt x="605" y="370"/>
                    <a:pt x="608" y="360"/>
                    <a:pt x="617" y="362"/>
                  </a:cubicBezTo>
                  <a:cubicBezTo>
                    <a:pt x="608" y="370"/>
                    <a:pt x="594" y="375"/>
                    <a:pt x="584" y="383"/>
                  </a:cubicBezTo>
                  <a:cubicBezTo>
                    <a:pt x="597" y="382"/>
                    <a:pt x="610" y="373"/>
                    <a:pt x="620" y="365"/>
                  </a:cubicBezTo>
                  <a:cubicBezTo>
                    <a:pt x="639" y="360"/>
                    <a:pt x="652" y="349"/>
                    <a:pt x="673" y="345"/>
                  </a:cubicBezTo>
                  <a:cubicBezTo>
                    <a:pt x="660" y="353"/>
                    <a:pt x="640" y="364"/>
                    <a:pt x="622" y="372"/>
                  </a:cubicBezTo>
                  <a:cubicBezTo>
                    <a:pt x="632" y="374"/>
                    <a:pt x="641" y="367"/>
                    <a:pt x="650" y="364"/>
                  </a:cubicBezTo>
                  <a:cubicBezTo>
                    <a:pt x="650" y="366"/>
                    <a:pt x="650" y="368"/>
                    <a:pt x="650" y="370"/>
                  </a:cubicBezTo>
                  <a:cubicBezTo>
                    <a:pt x="631" y="377"/>
                    <a:pt x="618" y="390"/>
                    <a:pt x="600" y="398"/>
                  </a:cubicBezTo>
                  <a:cubicBezTo>
                    <a:pt x="601" y="399"/>
                    <a:pt x="601" y="400"/>
                    <a:pt x="601" y="402"/>
                  </a:cubicBezTo>
                  <a:cubicBezTo>
                    <a:pt x="591" y="399"/>
                    <a:pt x="581" y="411"/>
                    <a:pt x="569" y="413"/>
                  </a:cubicBezTo>
                  <a:cubicBezTo>
                    <a:pt x="571" y="417"/>
                    <a:pt x="573" y="412"/>
                    <a:pt x="575" y="412"/>
                  </a:cubicBezTo>
                  <a:cubicBezTo>
                    <a:pt x="574" y="414"/>
                    <a:pt x="573" y="417"/>
                    <a:pt x="572" y="418"/>
                  </a:cubicBezTo>
                  <a:cubicBezTo>
                    <a:pt x="575" y="420"/>
                    <a:pt x="578" y="420"/>
                    <a:pt x="583" y="420"/>
                  </a:cubicBezTo>
                  <a:cubicBezTo>
                    <a:pt x="577" y="426"/>
                    <a:pt x="566" y="420"/>
                    <a:pt x="562" y="427"/>
                  </a:cubicBezTo>
                  <a:cubicBezTo>
                    <a:pt x="562" y="426"/>
                    <a:pt x="561" y="425"/>
                    <a:pt x="561" y="424"/>
                  </a:cubicBezTo>
                  <a:cubicBezTo>
                    <a:pt x="550" y="429"/>
                    <a:pt x="538" y="433"/>
                    <a:pt x="530" y="440"/>
                  </a:cubicBezTo>
                  <a:cubicBezTo>
                    <a:pt x="541" y="438"/>
                    <a:pt x="551" y="440"/>
                    <a:pt x="560" y="437"/>
                  </a:cubicBezTo>
                  <a:cubicBezTo>
                    <a:pt x="569" y="435"/>
                    <a:pt x="573" y="425"/>
                    <a:pt x="583" y="424"/>
                  </a:cubicBezTo>
                  <a:cubicBezTo>
                    <a:pt x="581" y="427"/>
                    <a:pt x="577" y="427"/>
                    <a:pt x="576" y="431"/>
                  </a:cubicBezTo>
                  <a:cubicBezTo>
                    <a:pt x="579" y="430"/>
                    <a:pt x="581" y="429"/>
                    <a:pt x="585" y="429"/>
                  </a:cubicBezTo>
                  <a:cubicBezTo>
                    <a:pt x="584" y="430"/>
                    <a:pt x="583" y="430"/>
                    <a:pt x="583" y="432"/>
                  </a:cubicBezTo>
                  <a:cubicBezTo>
                    <a:pt x="587" y="432"/>
                    <a:pt x="587" y="428"/>
                    <a:pt x="591" y="428"/>
                  </a:cubicBezTo>
                  <a:cubicBezTo>
                    <a:pt x="591" y="427"/>
                    <a:pt x="589" y="427"/>
                    <a:pt x="589" y="425"/>
                  </a:cubicBezTo>
                  <a:cubicBezTo>
                    <a:pt x="594" y="425"/>
                    <a:pt x="594" y="422"/>
                    <a:pt x="598" y="422"/>
                  </a:cubicBezTo>
                  <a:cubicBezTo>
                    <a:pt x="598" y="424"/>
                    <a:pt x="596" y="423"/>
                    <a:pt x="596" y="425"/>
                  </a:cubicBezTo>
                  <a:cubicBezTo>
                    <a:pt x="609" y="422"/>
                    <a:pt x="616" y="414"/>
                    <a:pt x="628" y="410"/>
                  </a:cubicBezTo>
                  <a:cubicBezTo>
                    <a:pt x="627" y="418"/>
                    <a:pt x="621" y="421"/>
                    <a:pt x="617" y="425"/>
                  </a:cubicBezTo>
                  <a:cubicBezTo>
                    <a:pt x="629" y="423"/>
                    <a:pt x="634" y="414"/>
                    <a:pt x="645" y="410"/>
                  </a:cubicBezTo>
                  <a:cubicBezTo>
                    <a:pt x="631" y="427"/>
                    <a:pt x="604" y="432"/>
                    <a:pt x="583" y="442"/>
                  </a:cubicBezTo>
                  <a:cubicBezTo>
                    <a:pt x="581" y="445"/>
                    <a:pt x="577" y="446"/>
                    <a:pt x="577" y="450"/>
                  </a:cubicBezTo>
                  <a:cubicBezTo>
                    <a:pt x="568" y="450"/>
                    <a:pt x="555" y="451"/>
                    <a:pt x="547" y="460"/>
                  </a:cubicBezTo>
                  <a:cubicBezTo>
                    <a:pt x="554" y="459"/>
                    <a:pt x="559" y="457"/>
                    <a:pt x="566" y="457"/>
                  </a:cubicBezTo>
                  <a:cubicBezTo>
                    <a:pt x="554" y="461"/>
                    <a:pt x="541" y="469"/>
                    <a:pt x="527" y="468"/>
                  </a:cubicBezTo>
                  <a:cubicBezTo>
                    <a:pt x="531" y="470"/>
                    <a:pt x="524" y="472"/>
                    <a:pt x="520" y="473"/>
                  </a:cubicBezTo>
                  <a:cubicBezTo>
                    <a:pt x="520" y="477"/>
                    <a:pt x="522" y="479"/>
                    <a:pt x="521" y="483"/>
                  </a:cubicBezTo>
                  <a:cubicBezTo>
                    <a:pt x="526" y="482"/>
                    <a:pt x="529" y="479"/>
                    <a:pt x="535" y="479"/>
                  </a:cubicBezTo>
                  <a:cubicBezTo>
                    <a:pt x="532" y="474"/>
                    <a:pt x="537" y="478"/>
                    <a:pt x="537" y="473"/>
                  </a:cubicBezTo>
                  <a:cubicBezTo>
                    <a:pt x="544" y="475"/>
                    <a:pt x="548" y="466"/>
                    <a:pt x="556" y="465"/>
                  </a:cubicBezTo>
                  <a:cubicBezTo>
                    <a:pt x="553" y="471"/>
                    <a:pt x="545" y="471"/>
                    <a:pt x="542" y="477"/>
                  </a:cubicBezTo>
                  <a:cubicBezTo>
                    <a:pt x="549" y="477"/>
                    <a:pt x="550" y="471"/>
                    <a:pt x="557" y="471"/>
                  </a:cubicBezTo>
                  <a:cubicBezTo>
                    <a:pt x="561" y="471"/>
                    <a:pt x="555" y="473"/>
                    <a:pt x="557" y="476"/>
                  </a:cubicBezTo>
                  <a:cubicBezTo>
                    <a:pt x="560" y="470"/>
                    <a:pt x="573" y="474"/>
                    <a:pt x="576" y="467"/>
                  </a:cubicBezTo>
                  <a:cubicBezTo>
                    <a:pt x="576" y="465"/>
                    <a:pt x="576" y="464"/>
                    <a:pt x="574" y="464"/>
                  </a:cubicBezTo>
                  <a:cubicBezTo>
                    <a:pt x="579" y="461"/>
                    <a:pt x="585" y="459"/>
                    <a:pt x="590" y="457"/>
                  </a:cubicBezTo>
                  <a:cubicBezTo>
                    <a:pt x="590" y="454"/>
                    <a:pt x="585" y="456"/>
                    <a:pt x="583" y="456"/>
                  </a:cubicBezTo>
                  <a:cubicBezTo>
                    <a:pt x="584" y="453"/>
                    <a:pt x="588" y="453"/>
                    <a:pt x="590" y="452"/>
                  </a:cubicBezTo>
                  <a:cubicBezTo>
                    <a:pt x="590" y="457"/>
                    <a:pt x="594" y="453"/>
                    <a:pt x="598" y="454"/>
                  </a:cubicBezTo>
                  <a:cubicBezTo>
                    <a:pt x="597" y="455"/>
                    <a:pt x="595" y="455"/>
                    <a:pt x="594" y="457"/>
                  </a:cubicBezTo>
                  <a:cubicBezTo>
                    <a:pt x="597" y="460"/>
                    <a:pt x="597" y="460"/>
                    <a:pt x="595" y="465"/>
                  </a:cubicBezTo>
                  <a:cubicBezTo>
                    <a:pt x="620" y="455"/>
                    <a:pt x="638" y="440"/>
                    <a:pt x="663" y="438"/>
                  </a:cubicBezTo>
                  <a:cubicBezTo>
                    <a:pt x="663" y="441"/>
                    <a:pt x="663" y="442"/>
                    <a:pt x="665" y="442"/>
                  </a:cubicBezTo>
                  <a:cubicBezTo>
                    <a:pt x="674" y="435"/>
                    <a:pt x="684" y="433"/>
                    <a:pt x="697" y="433"/>
                  </a:cubicBezTo>
                  <a:cubicBezTo>
                    <a:pt x="682" y="445"/>
                    <a:pt x="661" y="452"/>
                    <a:pt x="646" y="464"/>
                  </a:cubicBezTo>
                  <a:cubicBezTo>
                    <a:pt x="632" y="471"/>
                    <a:pt x="615" y="474"/>
                    <a:pt x="603" y="482"/>
                  </a:cubicBezTo>
                  <a:cubicBezTo>
                    <a:pt x="565" y="492"/>
                    <a:pt x="536" y="510"/>
                    <a:pt x="499" y="520"/>
                  </a:cubicBezTo>
                  <a:cubicBezTo>
                    <a:pt x="509" y="522"/>
                    <a:pt x="521" y="519"/>
                    <a:pt x="530" y="513"/>
                  </a:cubicBezTo>
                  <a:cubicBezTo>
                    <a:pt x="543" y="516"/>
                    <a:pt x="549" y="503"/>
                    <a:pt x="562" y="502"/>
                  </a:cubicBezTo>
                  <a:cubicBezTo>
                    <a:pt x="576" y="494"/>
                    <a:pt x="592" y="489"/>
                    <a:pt x="608" y="484"/>
                  </a:cubicBezTo>
                  <a:cubicBezTo>
                    <a:pt x="615" y="479"/>
                    <a:pt x="626" y="478"/>
                    <a:pt x="633" y="476"/>
                  </a:cubicBezTo>
                  <a:cubicBezTo>
                    <a:pt x="590" y="493"/>
                    <a:pt x="548" y="512"/>
                    <a:pt x="503" y="529"/>
                  </a:cubicBezTo>
                  <a:cubicBezTo>
                    <a:pt x="503" y="524"/>
                    <a:pt x="508" y="526"/>
                    <a:pt x="511" y="524"/>
                  </a:cubicBezTo>
                  <a:cubicBezTo>
                    <a:pt x="508" y="522"/>
                    <a:pt x="501" y="525"/>
                    <a:pt x="498" y="526"/>
                  </a:cubicBezTo>
                  <a:cubicBezTo>
                    <a:pt x="498" y="530"/>
                    <a:pt x="501" y="527"/>
                    <a:pt x="501" y="529"/>
                  </a:cubicBezTo>
                  <a:cubicBezTo>
                    <a:pt x="486" y="539"/>
                    <a:pt x="466" y="543"/>
                    <a:pt x="448" y="551"/>
                  </a:cubicBezTo>
                  <a:cubicBezTo>
                    <a:pt x="431" y="560"/>
                    <a:pt x="410" y="566"/>
                    <a:pt x="392" y="575"/>
                  </a:cubicBezTo>
                  <a:cubicBezTo>
                    <a:pt x="385" y="572"/>
                    <a:pt x="380" y="573"/>
                    <a:pt x="377" y="580"/>
                  </a:cubicBezTo>
                  <a:cubicBezTo>
                    <a:pt x="357" y="591"/>
                    <a:pt x="337" y="598"/>
                    <a:pt x="319" y="611"/>
                  </a:cubicBezTo>
                  <a:cubicBezTo>
                    <a:pt x="317" y="604"/>
                    <a:pt x="331" y="604"/>
                    <a:pt x="334" y="598"/>
                  </a:cubicBezTo>
                  <a:cubicBezTo>
                    <a:pt x="336" y="598"/>
                    <a:pt x="337" y="598"/>
                    <a:pt x="339" y="598"/>
                  </a:cubicBezTo>
                  <a:cubicBezTo>
                    <a:pt x="344" y="591"/>
                    <a:pt x="354" y="588"/>
                    <a:pt x="360" y="581"/>
                  </a:cubicBezTo>
                  <a:cubicBezTo>
                    <a:pt x="345" y="581"/>
                    <a:pt x="335" y="599"/>
                    <a:pt x="322" y="601"/>
                  </a:cubicBezTo>
                  <a:cubicBezTo>
                    <a:pt x="321" y="601"/>
                    <a:pt x="322" y="602"/>
                    <a:pt x="321" y="603"/>
                  </a:cubicBezTo>
                  <a:cubicBezTo>
                    <a:pt x="307" y="606"/>
                    <a:pt x="299" y="615"/>
                    <a:pt x="288" y="621"/>
                  </a:cubicBezTo>
                  <a:cubicBezTo>
                    <a:pt x="291" y="616"/>
                    <a:pt x="297" y="612"/>
                    <a:pt x="297" y="605"/>
                  </a:cubicBezTo>
                  <a:cubicBezTo>
                    <a:pt x="293" y="605"/>
                    <a:pt x="293" y="607"/>
                    <a:pt x="290" y="606"/>
                  </a:cubicBezTo>
                  <a:cubicBezTo>
                    <a:pt x="289" y="604"/>
                    <a:pt x="290" y="603"/>
                    <a:pt x="291" y="602"/>
                  </a:cubicBezTo>
                  <a:cubicBezTo>
                    <a:pt x="283" y="601"/>
                    <a:pt x="283" y="606"/>
                    <a:pt x="282" y="610"/>
                  </a:cubicBezTo>
                  <a:cubicBezTo>
                    <a:pt x="280" y="613"/>
                    <a:pt x="280" y="608"/>
                    <a:pt x="276" y="609"/>
                  </a:cubicBezTo>
                  <a:cubicBezTo>
                    <a:pt x="275" y="605"/>
                    <a:pt x="278" y="605"/>
                    <a:pt x="278" y="602"/>
                  </a:cubicBezTo>
                  <a:cubicBezTo>
                    <a:pt x="271" y="602"/>
                    <a:pt x="261" y="607"/>
                    <a:pt x="257" y="612"/>
                  </a:cubicBezTo>
                  <a:cubicBezTo>
                    <a:pt x="248" y="612"/>
                    <a:pt x="243" y="625"/>
                    <a:pt x="236" y="621"/>
                  </a:cubicBezTo>
                  <a:cubicBezTo>
                    <a:pt x="241" y="611"/>
                    <a:pt x="252" y="608"/>
                    <a:pt x="258" y="600"/>
                  </a:cubicBezTo>
                  <a:cubicBezTo>
                    <a:pt x="255" y="601"/>
                    <a:pt x="242" y="602"/>
                    <a:pt x="242" y="609"/>
                  </a:cubicBezTo>
                  <a:cubicBezTo>
                    <a:pt x="235" y="608"/>
                    <a:pt x="231" y="615"/>
                    <a:pt x="225" y="618"/>
                  </a:cubicBezTo>
                  <a:cubicBezTo>
                    <a:pt x="226" y="612"/>
                    <a:pt x="238" y="608"/>
                    <a:pt x="241" y="601"/>
                  </a:cubicBezTo>
                  <a:cubicBezTo>
                    <a:pt x="232" y="601"/>
                    <a:pt x="227" y="605"/>
                    <a:pt x="219" y="605"/>
                  </a:cubicBezTo>
                  <a:cubicBezTo>
                    <a:pt x="218" y="604"/>
                    <a:pt x="216" y="603"/>
                    <a:pt x="218" y="601"/>
                  </a:cubicBezTo>
                  <a:cubicBezTo>
                    <a:pt x="213" y="600"/>
                    <a:pt x="213" y="603"/>
                    <a:pt x="209" y="602"/>
                  </a:cubicBezTo>
                  <a:cubicBezTo>
                    <a:pt x="216" y="598"/>
                    <a:pt x="224" y="595"/>
                    <a:pt x="230" y="589"/>
                  </a:cubicBezTo>
                  <a:cubicBezTo>
                    <a:pt x="227" y="587"/>
                    <a:pt x="225" y="580"/>
                    <a:pt x="230" y="579"/>
                  </a:cubicBezTo>
                  <a:cubicBezTo>
                    <a:pt x="232" y="581"/>
                    <a:pt x="229" y="583"/>
                    <a:pt x="231" y="584"/>
                  </a:cubicBezTo>
                  <a:cubicBezTo>
                    <a:pt x="240" y="579"/>
                    <a:pt x="249" y="572"/>
                    <a:pt x="251" y="563"/>
                  </a:cubicBezTo>
                  <a:cubicBezTo>
                    <a:pt x="238" y="566"/>
                    <a:pt x="226" y="578"/>
                    <a:pt x="212" y="583"/>
                  </a:cubicBezTo>
                  <a:cubicBezTo>
                    <a:pt x="215" y="580"/>
                    <a:pt x="217" y="577"/>
                    <a:pt x="220" y="574"/>
                  </a:cubicBezTo>
                  <a:cubicBezTo>
                    <a:pt x="193" y="587"/>
                    <a:pt x="173" y="607"/>
                    <a:pt x="145" y="620"/>
                  </a:cubicBezTo>
                  <a:cubicBezTo>
                    <a:pt x="162" y="606"/>
                    <a:pt x="182" y="595"/>
                    <a:pt x="198" y="578"/>
                  </a:cubicBezTo>
                  <a:cubicBezTo>
                    <a:pt x="199" y="578"/>
                    <a:pt x="200" y="580"/>
                    <a:pt x="201" y="579"/>
                  </a:cubicBezTo>
                  <a:cubicBezTo>
                    <a:pt x="206" y="573"/>
                    <a:pt x="217" y="572"/>
                    <a:pt x="220" y="563"/>
                  </a:cubicBezTo>
                  <a:cubicBezTo>
                    <a:pt x="220" y="562"/>
                    <a:pt x="219" y="562"/>
                    <a:pt x="219" y="561"/>
                  </a:cubicBezTo>
                  <a:cubicBezTo>
                    <a:pt x="211" y="564"/>
                    <a:pt x="205" y="569"/>
                    <a:pt x="199" y="573"/>
                  </a:cubicBezTo>
                  <a:cubicBezTo>
                    <a:pt x="196" y="572"/>
                    <a:pt x="201" y="570"/>
                    <a:pt x="201" y="568"/>
                  </a:cubicBezTo>
                  <a:cubicBezTo>
                    <a:pt x="198" y="568"/>
                    <a:pt x="196" y="570"/>
                    <a:pt x="194" y="571"/>
                  </a:cubicBezTo>
                  <a:cubicBezTo>
                    <a:pt x="195" y="574"/>
                    <a:pt x="196" y="573"/>
                    <a:pt x="194" y="576"/>
                  </a:cubicBezTo>
                  <a:cubicBezTo>
                    <a:pt x="192" y="574"/>
                    <a:pt x="191" y="570"/>
                    <a:pt x="186" y="569"/>
                  </a:cubicBezTo>
                  <a:cubicBezTo>
                    <a:pt x="182" y="570"/>
                    <a:pt x="186" y="574"/>
                    <a:pt x="184" y="576"/>
                  </a:cubicBezTo>
                  <a:cubicBezTo>
                    <a:pt x="180" y="574"/>
                    <a:pt x="176" y="575"/>
                    <a:pt x="177" y="573"/>
                  </a:cubicBezTo>
                  <a:cubicBezTo>
                    <a:pt x="157" y="577"/>
                    <a:pt x="144" y="590"/>
                    <a:pt x="127" y="598"/>
                  </a:cubicBezTo>
                  <a:cubicBezTo>
                    <a:pt x="129" y="593"/>
                    <a:pt x="132" y="595"/>
                    <a:pt x="135" y="592"/>
                  </a:cubicBezTo>
                  <a:cubicBezTo>
                    <a:pt x="135" y="591"/>
                    <a:pt x="134" y="590"/>
                    <a:pt x="134" y="589"/>
                  </a:cubicBezTo>
                  <a:cubicBezTo>
                    <a:pt x="121" y="596"/>
                    <a:pt x="111" y="605"/>
                    <a:pt x="97" y="610"/>
                  </a:cubicBezTo>
                  <a:cubicBezTo>
                    <a:pt x="116" y="594"/>
                    <a:pt x="135" y="588"/>
                    <a:pt x="150" y="569"/>
                  </a:cubicBezTo>
                  <a:cubicBezTo>
                    <a:pt x="151" y="573"/>
                    <a:pt x="154" y="570"/>
                    <a:pt x="156" y="568"/>
                  </a:cubicBezTo>
                  <a:cubicBezTo>
                    <a:pt x="157" y="565"/>
                    <a:pt x="154" y="570"/>
                    <a:pt x="153" y="567"/>
                  </a:cubicBezTo>
                  <a:cubicBezTo>
                    <a:pt x="157" y="561"/>
                    <a:pt x="172" y="561"/>
                    <a:pt x="170" y="554"/>
                  </a:cubicBezTo>
                  <a:cubicBezTo>
                    <a:pt x="175" y="555"/>
                    <a:pt x="185" y="548"/>
                    <a:pt x="189" y="542"/>
                  </a:cubicBezTo>
                  <a:cubicBezTo>
                    <a:pt x="188" y="539"/>
                    <a:pt x="184" y="543"/>
                    <a:pt x="183" y="541"/>
                  </a:cubicBezTo>
                  <a:cubicBezTo>
                    <a:pt x="182" y="544"/>
                    <a:pt x="179" y="545"/>
                    <a:pt x="179" y="550"/>
                  </a:cubicBezTo>
                  <a:cubicBezTo>
                    <a:pt x="177" y="549"/>
                    <a:pt x="174" y="547"/>
                    <a:pt x="175" y="552"/>
                  </a:cubicBezTo>
                  <a:cubicBezTo>
                    <a:pt x="173" y="552"/>
                    <a:pt x="174" y="546"/>
                    <a:pt x="173" y="550"/>
                  </a:cubicBezTo>
                  <a:cubicBezTo>
                    <a:pt x="168" y="550"/>
                    <a:pt x="174" y="547"/>
                    <a:pt x="174" y="546"/>
                  </a:cubicBezTo>
                  <a:cubicBezTo>
                    <a:pt x="169" y="545"/>
                    <a:pt x="168" y="547"/>
                    <a:pt x="165" y="548"/>
                  </a:cubicBezTo>
                  <a:cubicBezTo>
                    <a:pt x="165" y="551"/>
                    <a:pt x="163" y="552"/>
                    <a:pt x="167" y="553"/>
                  </a:cubicBezTo>
                  <a:cubicBezTo>
                    <a:pt x="165" y="555"/>
                    <a:pt x="163" y="556"/>
                    <a:pt x="162" y="559"/>
                  </a:cubicBezTo>
                  <a:cubicBezTo>
                    <a:pt x="161" y="559"/>
                    <a:pt x="161" y="556"/>
                    <a:pt x="158" y="557"/>
                  </a:cubicBezTo>
                  <a:cubicBezTo>
                    <a:pt x="159" y="555"/>
                    <a:pt x="161" y="554"/>
                    <a:pt x="162" y="552"/>
                  </a:cubicBezTo>
                  <a:cubicBezTo>
                    <a:pt x="145" y="551"/>
                    <a:pt x="130" y="560"/>
                    <a:pt x="117" y="566"/>
                  </a:cubicBezTo>
                  <a:cubicBezTo>
                    <a:pt x="113" y="567"/>
                    <a:pt x="113" y="564"/>
                    <a:pt x="110" y="564"/>
                  </a:cubicBezTo>
                  <a:cubicBezTo>
                    <a:pt x="139" y="554"/>
                    <a:pt x="158" y="537"/>
                    <a:pt x="185" y="528"/>
                  </a:cubicBezTo>
                  <a:cubicBezTo>
                    <a:pt x="184" y="523"/>
                    <a:pt x="185" y="522"/>
                    <a:pt x="185" y="517"/>
                  </a:cubicBezTo>
                  <a:cubicBezTo>
                    <a:pt x="181" y="519"/>
                    <a:pt x="172" y="520"/>
                    <a:pt x="173" y="523"/>
                  </a:cubicBezTo>
                  <a:cubicBezTo>
                    <a:pt x="167" y="521"/>
                    <a:pt x="156" y="527"/>
                    <a:pt x="151" y="531"/>
                  </a:cubicBezTo>
                  <a:cubicBezTo>
                    <a:pt x="141" y="527"/>
                    <a:pt x="130" y="540"/>
                    <a:pt x="120" y="538"/>
                  </a:cubicBezTo>
                  <a:cubicBezTo>
                    <a:pt x="127" y="529"/>
                    <a:pt x="143" y="529"/>
                    <a:pt x="149" y="515"/>
                  </a:cubicBezTo>
                  <a:cubicBezTo>
                    <a:pt x="142" y="518"/>
                    <a:pt x="132" y="524"/>
                    <a:pt x="121" y="528"/>
                  </a:cubicBezTo>
                  <a:cubicBezTo>
                    <a:pt x="126" y="518"/>
                    <a:pt x="137" y="513"/>
                    <a:pt x="146" y="507"/>
                  </a:cubicBezTo>
                  <a:cubicBezTo>
                    <a:pt x="147" y="504"/>
                    <a:pt x="143" y="506"/>
                    <a:pt x="141" y="506"/>
                  </a:cubicBezTo>
                  <a:cubicBezTo>
                    <a:pt x="150" y="501"/>
                    <a:pt x="166" y="496"/>
                    <a:pt x="169" y="485"/>
                  </a:cubicBezTo>
                  <a:cubicBezTo>
                    <a:pt x="167" y="484"/>
                    <a:pt x="164" y="484"/>
                    <a:pt x="166" y="481"/>
                  </a:cubicBezTo>
                  <a:cubicBezTo>
                    <a:pt x="162" y="480"/>
                    <a:pt x="161" y="488"/>
                    <a:pt x="163" y="490"/>
                  </a:cubicBezTo>
                  <a:cubicBezTo>
                    <a:pt x="158" y="488"/>
                    <a:pt x="150" y="493"/>
                    <a:pt x="146" y="497"/>
                  </a:cubicBezTo>
                  <a:cubicBezTo>
                    <a:pt x="146" y="491"/>
                    <a:pt x="159" y="491"/>
                    <a:pt x="161" y="484"/>
                  </a:cubicBezTo>
                  <a:cubicBezTo>
                    <a:pt x="161" y="482"/>
                    <a:pt x="159" y="482"/>
                    <a:pt x="160" y="479"/>
                  </a:cubicBezTo>
                  <a:cubicBezTo>
                    <a:pt x="155" y="480"/>
                    <a:pt x="149" y="481"/>
                    <a:pt x="147" y="485"/>
                  </a:cubicBezTo>
                  <a:cubicBezTo>
                    <a:pt x="145" y="485"/>
                    <a:pt x="148" y="484"/>
                    <a:pt x="146" y="482"/>
                  </a:cubicBezTo>
                  <a:cubicBezTo>
                    <a:pt x="140" y="483"/>
                    <a:pt x="138" y="487"/>
                    <a:pt x="131" y="486"/>
                  </a:cubicBezTo>
                  <a:cubicBezTo>
                    <a:pt x="135" y="482"/>
                    <a:pt x="130" y="478"/>
                    <a:pt x="129" y="473"/>
                  </a:cubicBezTo>
                  <a:cubicBezTo>
                    <a:pt x="132" y="470"/>
                    <a:pt x="140" y="473"/>
                    <a:pt x="139" y="468"/>
                  </a:cubicBezTo>
                  <a:cubicBezTo>
                    <a:pt x="155" y="465"/>
                    <a:pt x="159" y="449"/>
                    <a:pt x="176" y="446"/>
                  </a:cubicBezTo>
                  <a:cubicBezTo>
                    <a:pt x="176" y="444"/>
                    <a:pt x="176" y="443"/>
                    <a:pt x="176" y="441"/>
                  </a:cubicBezTo>
                  <a:cubicBezTo>
                    <a:pt x="172" y="440"/>
                    <a:pt x="174" y="444"/>
                    <a:pt x="171" y="443"/>
                  </a:cubicBezTo>
                  <a:cubicBezTo>
                    <a:pt x="172" y="435"/>
                    <a:pt x="177" y="437"/>
                    <a:pt x="182" y="434"/>
                  </a:cubicBezTo>
                  <a:cubicBezTo>
                    <a:pt x="182" y="436"/>
                    <a:pt x="180" y="437"/>
                    <a:pt x="184" y="436"/>
                  </a:cubicBezTo>
                  <a:cubicBezTo>
                    <a:pt x="185" y="428"/>
                    <a:pt x="192" y="419"/>
                    <a:pt x="198" y="412"/>
                  </a:cubicBezTo>
                  <a:cubicBezTo>
                    <a:pt x="175" y="418"/>
                    <a:pt x="151" y="429"/>
                    <a:pt x="131" y="440"/>
                  </a:cubicBezTo>
                  <a:cubicBezTo>
                    <a:pt x="132" y="437"/>
                    <a:pt x="126" y="439"/>
                    <a:pt x="127" y="441"/>
                  </a:cubicBezTo>
                  <a:cubicBezTo>
                    <a:pt x="124" y="434"/>
                    <a:pt x="137" y="430"/>
                    <a:pt x="141" y="430"/>
                  </a:cubicBezTo>
                  <a:cubicBezTo>
                    <a:pt x="143" y="429"/>
                    <a:pt x="140" y="427"/>
                    <a:pt x="143" y="427"/>
                  </a:cubicBezTo>
                  <a:cubicBezTo>
                    <a:pt x="142" y="425"/>
                    <a:pt x="137" y="427"/>
                    <a:pt x="136" y="425"/>
                  </a:cubicBezTo>
                  <a:cubicBezTo>
                    <a:pt x="131" y="430"/>
                    <a:pt x="125" y="435"/>
                    <a:pt x="119" y="439"/>
                  </a:cubicBezTo>
                  <a:cubicBezTo>
                    <a:pt x="117" y="435"/>
                    <a:pt x="121" y="433"/>
                    <a:pt x="118" y="428"/>
                  </a:cubicBezTo>
                  <a:cubicBezTo>
                    <a:pt x="113" y="427"/>
                    <a:pt x="118" y="432"/>
                    <a:pt x="113" y="432"/>
                  </a:cubicBezTo>
                  <a:cubicBezTo>
                    <a:pt x="108" y="432"/>
                    <a:pt x="113" y="429"/>
                    <a:pt x="110" y="428"/>
                  </a:cubicBezTo>
                  <a:cubicBezTo>
                    <a:pt x="108" y="430"/>
                    <a:pt x="110" y="432"/>
                    <a:pt x="108" y="434"/>
                  </a:cubicBezTo>
                  <a:cubicBezTo>
                    <a:pt x="105" y="433"/>
                    <a:pt x="105" y="434"/>
                    <a:pt x="103" y="432"/>
                  </a:cubicBezTo>
                  <a:cubicBezTo>
                    <a:pt x="103" y="427"/>
                    <a:pt x="107" y="425"/>
                    <a:pt x="110" y="423"/>
                  </a:cubicBezTo>
                  <a:cubicBezTo>
                    <a:pt x="110" y="421"/>
                    <a:pt x="107" y="423"/>
                    <a:pt x="105" y="422"/>
                  </a:cubicBezTo>
                  <a:cubicBezTo>
                    <a:pt x="108" y="420"/>
                    <a:pt x="110" y="417"/>
                    <a:pt x="114" y="415"/>
                  </a:cubicBezTo>
                  <a:cubicBezTo>
                    <a:pt x="114" y="413"/>
                    <a:pt x="112" y="413"/>
                    <a:pt x="113" y="410"/>
                  </a:cubicBezTo>
                  <a:cubicBezTo>
                    <a:pt x="119" y="406"/>
                    <a:pt x="138" y="406"/>
                    <a:pt x="134" y="391"/>
                  </a:cubicBezTo>
                  <a:cubicBezTo>
                    <a:pt x="141" y="391"/>
                    <a:pt x="139" y="383"/>
                    <a:pt x="145" y="383"/>
                  </a:cubicBezTo>
                  <a:cubicBezTo>
                    <a:pt x="144" y="383"/>
                    <a:pt x="144" y="384"/>
                    <a:pt x="144" y="386"/>
                  </a:cubicBezTo>
                  <a:cubicBezTo>
                    <a:pt x="146" y="386"/>
                    <a:pt x="146" y="384"/>
                    <a:pt x="148" y="385"/>
                  </a:cubicBezTo>
                  <a:cubicBezTo>
                    <a:pt x="148" y="382"/>
                    <a:pt x="147" y="380"/>
                    <a:pt x="146" y="378"/>
                  </a:cubicBezTo>
                  <a:cubicBezTo>
                    <a:pt x="140" y="378"/>
                    <a:pt x="138" y="382"/>
                    <a:pt x="134" y="384"/>
                  </a:cubicBezTo>
                  <a:cubicBezTo>
                    <a:pt x="132" y="384"/>
                    <a:pt x="133" y="381"/>
                    <a:pt x="131" y="381"/>
                  </a:cubicBezTo>
                  <a:cubicBezTo>
                    <a:pt x="106" y="389"/>
                    <a:pt x="87" y="400"/>
                    <a:pt x="67" y="414"/>
                  </a:cubicBezTo>
                  <a:cubicBezTo>
                    <a:pt x="67" y="410"/>
                    <a:pt x="67" y="404"/>
                    <a:pt x="71" y="401"/>
                  </a:cubicBezTo>
                  <a:cubicBezTo>
                    <a:pt x="69" y="398"/>
                    <a:pt x="64" y="400"/>
                    <a:pt x="62" y="401"/>
                  </a:cubicBezTo>
                  <a:cubicBezTo>
                    <a:pt x="68" y="393"/>
                    <a:pt x="74" y="392"/>
                    <a:pt x="81" y="389"/>
                  </a:cubicBezTo>
                  <a:cubicBezTo>
                    <a:pt x="87" y="371"/>
                    <a:pt x="105" y="358"/>
                    <a:pt x="125" y="349"/>
                  </a:cubicBezTo>
                  <a:cubicBezTo>
                    <a:pt x="124" y="345"/>
                    <a:pt x="127" y="342"/>
                    <a:pt x="126" y="339"/>
                  </a:cubicBezTo>
                  <a:cubicBezTo>
                    <a:pt x="120" y="342"/>
                    <a:pt x="118" y="348"/>
                    <a:pt x="113" y="351"/>
                  </a:cubicBezTo>
                  <a:cubicBezTo>
                    <a:pt x="111" y="350"/>
                    <a:pt x="115" y="348"/>
                    <a:pt x="115" y="346"/>
                  </a:cubicBezTo>
                  <a:cubicBezTo>
                    <a:pt x="99" y="347"/>
                    <a:pt x="82" y="359"/>
                    <a:pt x="62" y="367"/>
                  </a:cubicBezTo>
                  <a:cubicBezTo>
                    <a:pt x="57" y="370"/>
                    <a:pt x="48" y="378"/>
                    <a:pt x="42" y="381"/>
                  </a:cubicBezTo>
                  <a:cubicBezTo>
                    <a:pt x="41" y="381"/>
                    <a:pt x="39" y="380"/>
                    <a:pt x="38" y="381"/>
                  </a:cubicBezTo>
                  <a:cubicBezTo>
                    <a:pt x="28" y="386"/>
                    <a:pt x="20" y="393"/>
                    <a:pt x="13" y="400"/>
                  </a:cubicBezTo>
                  <a:cubicBezTo>
                    <a:pt x="13" y="394"/>
                    <a:pt x="23" y="389"/>
                    <a:pt x="28" y="384"/>
                  </a:cubicBezTo>
                  <a:cubicBezTo>
                    <a:pt x="22" y="385"/>
                    <a:pt x="18" y="388"/>
                    <a:pt x="13" y="390"/>
                  </a:cubicBezTo>
                  <a:cubicBezTo>
                    <a:pt x="21" y="379"/>
                    <a:pt x="35" y="374"/>
                    <a:pt x="45" y="365"/>
                  </a:cubicBezTo>
                  <a:cubicBezTo>
                    <a:pt x="45" y="362"/>
                    <a:pt x="46" y="359"/>
                    <a:pt x="50" y="359"/>
                  </a:cubicBezTo>
                  <a:cubicBezTo>
                    <a:pt x="51" y="362"/>
                    <a:pt x="47" y="360"/>
                    <a:pt x="48" y="363"/>
                  </a:cubicBezTo>
                  <a:cubicBezTo>
                    <a:pt x="60" y="358"/>
                    <a:pt x="73" y="352"/>
                    <a:pt x="83" y="341"/>
                  </a:cubicBezTo>
                  <a:cubicBezTo>
                    <a:pt x="86" y="342"/>
                    <a:pt x="82" y="343"/>
                    <a:pt x="82" y="344"/>
                  </a:cubicBezTo>
                  <a:cubicBezTo>
                    <a:pt x="83" y="346"/>
                    <a:pt x="86" y="343"/>
                    <a:pt x="88" y="343"/>
                  </a:cubicBezTo>
                  <a:cubicBezTo>
                    <a:pt x="87" y="339"/>
                    <a:pt x="85" y="338"/>
                    <a:pt x="88" y="334"/>
                  </a:cubicBezTo>
                  <a:cubicBezTo>
                    <a:pt x="83" y="334"/>
                    <a:pt x="80" y="338"/>
                    <a:pt x="76" y="339"/>
                  </a:cubicBezTo>
                  <a:cubicBezTo>
                    <a:pt x="80" y="339"/>
                    <a:pt x="78" y="342"/>
                    <a:pt x="76" y="345"/>
                  </a:cubicBezTo>
                  <a:cubicBezTo>
                    <a:pt x="75" y="339"/>
                    <a:pt x="72" y="347"/>
                    <a:pt x="71" y="342"/>
                  </a:cubicBezTo>
                  <a:cubicBezTo>
                    <a:pt x="65" y="345"/>
                    <a:pt x="60" y="350"/>
                    <a:pt x="54" y="353"/>
                  </a:cubicBezTo>
                  <a:cubicBezTo>
                    <a:pt x="61" y="345"/>
                    <a:pt x="71" y="335"/>
                    <a:pt x="81" y="334"/>
                  </a:cubicBezTo>
                  <a:cubicBezTo>
                    <a:pt x="86" y="330"/>
                    <a:pt x="91" y="326"/>
                    <a:pt x="93" y="319"/>
                  </a:cubicBezTo>
                  <a:cubicBezTo>
                    <a:pt x="92" y="318"/>
                    <a:pt x="86" y="319"/>
                    <a:pt x="88" y="319"/>
                  </a:cubicBezTo>
                  <a:cubicBezTo>
                    <a:pt x="55" y="329"/>
                    <a:pt x="30" y="346"/>
                    <a:pt x="0" y="359"/>
                  </a:cubicBezTo>
                  <a:cubicBezTo>
                    <a:pt x="18" y="344"/>
                    <a:pt x="42" y="336"/>
                    <a:pt x="60" y="321"/>
                  </a:cubicBezTo>
                  <a:cubicBezTo>
                    <a:pt x="80" y="317"/>
                    <a:pt x="91" y="310"/>
                    <a:pt x="105" y="300"/>
                  </a:cubicBezTo>
                  <a:cubicBezTo>
                    <a:pt x="106" y="301"/>
                    <a:pt x="106" y="303"/>
                    <a:pt x="108" y="301"/>
                  </a:cubicBezTo>
                  <a:cubicBezTo>
                    <a:pt x="113" y="299"/>
                    <a:pt x="109" y="294"/>
                    <a:pt x="112" y="290"/>
                  </a:cubicBezTo>
                  <a:cubicBezTo>
                    <a:pt x="114" y="291"/>
                    <a:pt x="122" y="292"/>
                    <a:pt x="121" y="287"/>
                  </a:cubicBezTo>
                  <a:cubicBezTo>
                    <a:pt x="120" y="285"/>
                    <a:pt x="120" y="287"/>
                    <a:pt x="118" y="287"/>
                  </a:cubicBezTo>
                  <a:cubicBezTo>
                    <a:pt x="120" y="285"/>
                    <a:pt x="116" y="282"/>
                    <a:pt x="121" y="282"/>
                  </a:cubicBezTo>
                  <a:cubicBezTo>
                    <a:pt x="119" y="279"/>
                    <a:pt x="116" y="283"/>
                    <a:pt x="114" y="283"/>
                  </a:cubicBezTo>
                  <a:cubicBezTo>
                    <a:pt x="116" y="281"/>
                    <a:pt x="114" y="281"/>
                    <a:pt x="113" y="279"/>
                  </a:cubicBezTo>
                  <a:cubicBezTo>
                    <a:pt x="107" y="283"/>
                    <a:pt x="100" y="284"/>
                    <a:pt x="93" y="285"/>
                  </a:cubicBezTo>
                  <a:cubicBezTo>
                    <a:pt x="94" y="281"/>
                    <a:pt x="100" y="282"/>
                    <a:pt x="104" y="280"/>
                  </a:cubicBezTo>
                  <a:cubicBezTo>
                    <a:pt x="102" y="275"/>
                    <a:pt x="106" y="276"/>
                    <a:pt x="106" y="272"/>
                  </a:cubicBezTo>
                  <a:cubicBezTo>
                    <a:pt x="106" y="270"/>
                    <a:pt x="105" y="274"/>
                    <a:pt x="103" y="272"/>
                  </a:cubicBezTo>
                  <a:cubicBezTo>
                    <a:pt x="105" y="271"/>
                    <a:pt x="105" y="268"/>
                    <a:pt x="107" y="267"/>
                  </a:cubicBezTo>
                  <a:cubicBezTo>
                    <a:pt x="112" y="269"/>
                    <a:pt x="110" y="268"/>
                    <a:pt x="116" y="267"/>
                  </a:cubicBezTo>
                  <a:cubicBezTo>
                    <a:pt x="115" y="263"/>
                    <a:pt x="109" y="265"/>
                    <a:pt x="107" y="261"/>
                  </a:cubicBezTo>
                  <a:cubicBezTo>
                    <a:pt x="101" y="262"/>
                    <a:pt x="100" y="264"/>
                    <a:pt x="95" y="264"/>
                  </a:cubicBezTo>
                  <a:cubicBezTo>
                    <a:pt x="97" y="258"/>
                    <a:pt x="105" y="261"/>
                    <a:pt x="103" y="255"/>
                  </a:cubicBezTo>
                  <a:cubicBezTo>
                    <a:pt x="107" y="256"/>
                    <a:pt x="114" y="253"/>
                    <a:pt x="115" y="248"/>
                  </a:cubicBezTo>
                  <a:cubicBezTo>
                    <a:pt x="119" y="248"/>
                    <a:pt x="123" y="247"/>
                    <a:pt x="124" y="242"/>
                  </a:cubicBezTo>
                  <a:cubicBezTo>
                    <a:pt x="125" y="245"/>
                    <a:pt x="130" y="242"/>
                    <a:pt x="129" y="239"/>
                  </a:cubicBezTo>
                  <a:cubicBezTo>
                    <a:pt x="129" y="237"/>
                    <a:pt x="124" y="240"/>
                    <a:pt x="123" y="242"/>
                  </a:cubicBezTo>
                  <a:cubicBezTo>
                    <a:pt x="123" y="238"/>
                    <a:pt x="129" y="233"/>
                    <a:pt x="132" y="233"/>
                  </a:cubicBezTo>
                  <a:cubicBezTo>
                    <a:pt x="130" y="229"/>
                    <a:pt x="121" y="233"/>
                    <a:pt x="118" y="235"/>
                  </a:cubicBezTo>
                  <a:cubicBezTo>
                    <a:pt x="117" y="239"/>
                    <a:pt x="119" y="241"/>
                    <a:pt x="121" y="243"/>
                  </a:cubicBezTo>
                  <a:cubicBezTo>
                    <a:pt x="120" y="244"/>
                    <a:pt x="117" y="245"/>
                    <a:pt x="118" y="242"/>
                  </a:cubicBezTo>
                  <a:cubicBezTo>
                    <a:pt x="116" y="242"/>
                    <a:pt x="113" y="242"/>
                    <a:pt x="112" y="244"/>
                  </a:cubicBezTo>
                  <a:cubicBezTo>
                    <a:pt x="111" y="244"/>
                    <a:pt x="112" y="242"/>
                    <a:pt x="110" y="242"/>
                  </a:cubicBezTo>
                  <a:cubicBezTo>
                    <a:pt x="105" y="243"/>
                    <a:pt x="100" y="245"/>
                    <a:pt x="98" y="250"/>
                  </a:cubicBezTo>
                  <a:cubicBezTo>
                    <a:pt x="86" y="248"/>
                    <a:pt x="80" y="259"/>
                    <a:pt x="69" y="260"/>
                  </a:cubicBezTo>
                  <a:cubicBezTo>
                    <a:pt x="70" y="257"/>
                    <a:pt x="73" y="256"/>
                    <a:pt x="75" y="253"/>
                  </a:cubicBezTo>
                  <a:cubicBezTo>
                    <a:pt x="72" y="250"/>
                    <a:pt x="59" y="253"/>
                    <a:pt x="57" y="259"/>
                  </a:cubicBezTo>
                  <a:cubicBezTo>
                    <a:pt x="55" y="259"/>
                    <a:pt x="52" y="259"/>
                    <a:pt x="50" y="259"/>
                  </a:cubicBezTo>
                  <a:cubicBezTo>
                    <a:pt x="55" y="254"/>
                    <a:pt x="61" y="251"/>
                    <a:pt x="67" y="248"/>
                  </a:cubicBezTo>
                  <a:cubicBezTo>
                    <a:pt x="67" y="246"/>
                    <a:pt x="63" y="251"/>
                    <a:pt x="64" y="246"/>
                  </a:cubicBezTo>
                  <a:cubicBezTo>
                    <a:pt x="77" y="243"/>
                    <a:pt x="86" y="236"/>
                    <a:pt x="100" y="231"/>
                  </a:cubicBezTo>
                  <a:cubicBezTo>
                    <a:pt x="104" y="226"/>
                    <a:pt x="110" y="218"/>
                    <a:pt x="116" y="218"/>
                  </a:cubicBezTo>
                  <a:cubicBezTo>
                    <a:pt x="119" y="218"/>
                    <a:pt x="115" y="213"/>
                    <a:pt x="118" y="214"/>
                  </a:cubicBezTo>
                  <a:cubicBezTo>
                    <a:pt x="122" y="214"/>
                    <a:pt x="115" y="218"/>
                    <a:pt x="116" y="222"/>
                  </a:cubicBezTo>
                  <a:cubicBezTo>
                    <a:pt x="112" y="220"/>
                    <a:pt x="111" y="228"/>
                    <a:pt x="105" y="226"/>
                  </a:cubicBezTo>
                  <a:cubicBezTo>
                    <a:pt x="105" y="227"/>
                    <a:pt x="105" y="229"/>
                    <a:pt x="105" y="230"/>
                  </a:cubicBezTo>
                  <a:cubicBezTo>
                    <a:pt x="110" y="230"/>
                    <a:pt x="112" y="226"/>
                    <a:pt x="114" y="224"/>
                  </a:cubicBezTo>
                  <a:cubicBezTo>
                    <a:pt x="117" y="226"/>
                    <a:pt x="124" y="225"/>
                    <a:pt x="125" y="221"/>
                  </a:cubicBezTo>
                  <a:cubicBezTo>
                    <a:pt x="149" y="213"/>
                    <a:pt x="174" y="206"/>
                    <a:pt x="197" y="194"/>
                  </a:cubicBezTo>
                  <a:cubicBezTo>
                    <a:pt x="198" y="195"/>
                    <a:pt x="202" y="194"/>
                    <a:pt x="201" y="191"/>
                  </a:cubicBezTo>
                  <a:cubicBezTo>
                    <a:pt x="206" y="193"/>
                    <a:pt x="208" y="189"/>
                    <a:pt x="208" y="184"/>
                  </a:cubicBezTo>
                  <a:cubicBezTo>
                    <a:pt x="212" y="183"/>
                    <a:pt x="216" y="182"/>
                    <a:pt x="215" y="176"/>
                  </a:cubicBezTo>
                  <a:cubicBezTo>
                    <a:pt x="218" y="178"/>
                    <a:pt x="217" y="177"/>
                    <a:pt x="217" y="173"/>
                  </a:cubicBezTo>
                  <a:cubicBezTo>
                    <a:pt x="218" y="172"/>
                    <a:pt x="220" y="172"/>
                    <a:pt x="222" y="173"/>
                  </a:cubicBezTo>
                  <a:cubicBezTo>
                    <a:pt x="224" y="172"/>
                    <a:pt x="223" y="167"/>
                    <a:pt x="225" y="166"/>
                  </a:cubicBezTo>
                  <a:cubicBezTo>
                    <a:pt x="229" y="167"/>
                    <a:pt x="224" y="168"/>
                    <a:pt x="225" y="169"/>
                  </a:cubicBezTo>
                  <a:cubicBezTo>
                    <a:pt x="225" y="171"/>
                    <a:pt x="227" y="167"/>
                    <a:pt x="229" y="169"/>
                  </a:cubicBezTo>
                  <a:cubicBezTo>
                    <a:pt x="231" y="165"/>
                    <a:pt x="229" y="163"/>
                    <a:pt x="233" y="161"/>
                  </a:cubicBezTo>
                  <a:cubicBezTo>
                    <a:pt x="229" y="163"/>
                    <a:pt x="221" y="163"/>
                    <a:pt x="220" y="170"/>
                  </a:cubicBezTo>
                  <a:cubicBezTo>
                    <a:pt x="217" y="171"/>
                    <a:pt x="217" y="165"/>
                    <a:pt x="215" y="169"/>
                  </a:cubicBezTo>
                  <a:cubicBezTo>
                    <a:pt x="218" y="161"/>
                    <a:pt x="234" y="159"/>
                    <a:pt x="239" y="152"/>
                  </a:cubicBezTo>
                  <a:cubicBezTo>
                    <a:pt x="246" y="152"/>
                    <a:pt x="251" y="150"/>
                    <a:pt x="255" y="146"/>
                  </a:cubicBezTo>
                  <a:cubicBezTo>
                    <a:pt x="243" y="147"/>
                    <a:pt x="233" y="155"/>
                    <a:pt x="221" y="161"/>
                  </a:cubicBezTo>
                  <a:cubicBezTo>
                    <a:pt x="194" y="174"/>
                    <a:pt x="163" y="183"/>
                    <a:pt x="139" y="198"/>
                  </a:cubicBezTo>
                  <a:cubicBezTo>
                    <a:pt x="139" y="201"/>
                    <a:pt x="138" y="203"/>
                    <a:pt x="136" y="205"/>
                  </a:cubicBezTo>
                  <a:cubicBezTo>
                    <a:pt x="129" y="204"/>
                    <a:pt x="129" y="210"/>
                    <a:pt x="123" y="211"/>
                  </a:cubicBezTo>
                  <a:cubicBezTo>
                    <a:pt x="124" y="205"/>
                    <a:pt x="131" y="205"/>
                    <a:pt x="131" y="198"/>
                  </a:cubicBezTo>
                  <a:cubicBezTo>
                    <a:pt x="122" y="200"/>
                    <a:pt x="115" y="207"/>
                    <a:pt x="105" y="206"/>
                  </a:cubicBezTo>
                  <a:cubicBezTo>
                    <a:pt x="108" y="203"/>
                    <a:pt x="111" y="200"/>
                    <a:pt x="112" y="195"/>
                  </a:cubicBezTo>
                  <a:cubicBezTo>
                    <a:pt x="115" y="197"/>
                    <a:pt x="118" y="191"/>
                    <a:pt x="122" y="188"/>
                  </a:cubicBezTo>
                  <a:cubicBezTo>
                    <a:pt x="123" y="188"/>
                    <a:pt x="124" y="189"/>
                    <a:pt x="124" y="192"/>
                  </a:cubicBezTo>
                  <a:cubicBezTo>
                    <a:pt x="126" y="191"/>
                    <a:pt x="132" y="189"/>
                    <a:pt x="130" y="188"/>
                  </a:cubicBezTo>
                  <a:cubicBezTo>
                    <a:pt x="132" y="186"/>
                    <a:pt x="132" y="190"/>
                    <a:pt x="135" y="188"/>
                  </a:cubicBezTo>
                  <a:cubicBezTo>
                    <a:pt x="141" y="177"/>
                    <a:pt x="160" y="176"/>
                    <a:pt x="165" y="168"/>
                  </a:cubicBezTo>
                  <a:cubicBezTo>
                    <a:pt x="168" y="168"/>
                    <a:pt x="173" y="169"/>
                    <a:pt x="175" y="164"/>
                  </a:cubicBezTo>
                  <a:cubicBezTo>
                    <a:pt x="174" y="163"/>
                    <a:pt x="172" y="163"/>
                    <a:pt x="173" y="161"/>
                  </a:cubicBezTo>
                  <a:cubicBezTo>
                    <a:pt x="176" y="158"/>
                    <a:pt x="176" y="165"/>
                    <a:pt x="177" y="159"/>
                  </a:cubicBezTo>
                  <a:cubicBezTo>
                    <a:pt x="180" y="159"/>
                    <a:pt x="177" y="161"/>
                    <a:pt x="177" y="163"/>
                  </a:cubicBezTo>
                  <a:cubicBezTo>
                    <a:pt x="181" y="162"/>
                    <a:pt x="182" y="159"/>
                    <a:pt x="185" y="158"/>
                  </a:cubicBezTo>
                  <a:cubicBezTo>
                    <a:pt x="186" y="155"/>
                    <a:pt x="182" y="157"/>
                    <a:pt x="183" y="154"/>
                  </a:cubicBezTo>
                  <a:cubicBezTo>
                    <a:pt x="189" y="151"/>
                    <a:pt x="192" y="146"/>
                    <a:pt x="199" y="144"/>
                  </a:cubicBezTo>
                  <a:cubicBezTo>
                    <a:pt x="199" y="147"/>
                    <a:pt x="196" y="146"/>
                    <a:pt x="196" y="148"/>
                  </a:cubicBezTo>
                  <a:cubicBezTo>
                    <a:pt x="196" y="150"/>
                    <a:pt x="199" y="145"/>
                    <a:pt x="201" y="149"/>
                  </a:cubicBezTo>
                  <a:cubicBezTo>
                    <a:pt x="202" y="146"/>
                    <a:pt x="207" y="147"/>
                    <a:pt x="206" y="142"/>
                  </a:cubicBezTo>
                  <a:cubicBezTo>
                    <a:pt x="223" y="138"/>
                    <a:pt x="231" y="125"/>
                    <a:pt x="246" y="119"/>
                  </a:cubicBezTo>
                  <a:cubicBezTo>
                    <a:pt x="245" y="116"/>
                    <a:pt x="245" y="114"/>
                    <a:pt x="243" y="114"/>
                  </a:cubicBezTo>
                  <a:cubicBezTo>
                    <a:pt x="240" y="120"/>
                    <a:pt x="230" y="119"/>
                    <a:pt x="227" y="126"/>
                  </a:cubicBezTo>
                  <a:cubicBezTo>
                    <a:pt x="223" y="126"/>
                    <a:pt x="223" y="126"/>
                    <a:pt x="218" y="126"/>
                  </a:cubicBezTo>
                  <a:cubicBezTo>
                    <a:pt x="218" y="124"/>
                    <a:pt x="221" y="125"/>
                    <a:pt x="221" y="122"/>
                  </a:cubicBezTo>
                  <a:cubicBezTo>
                    <a:pt x="222" y="121"/>
                    <a:pt x="222" y="122"/>
                    <a:pt x="224" y="122"/>
                  </a:cubicBezTo>
                  <a:cubicBezTo>
                    <a:pt x="231" y="114"/>
                    <a:pt x="246" y="113"/>
                    <a:pt x="252" y="103"/>
                  </a:cubicBezTo>
                  <a:cubicBezTo>
                    <a:pt x="264" y="103"/>
                    <a:pt x="269" y="95"/>
                    <a:pt x="278" y="89"/>
                  </a:cubicBezTo>
                  <a:cubicBezTo>
                    <a:pt x="291" y="81"/>
                    <a:pt x="309" y="76"/>
                    <a:pt x="321" y="70"/>
                  </a:cubicBezTo>
                  <a:cubicBezTo>
                    <a:pt x="322" y="69"/>
                    <a:pt x="326" y="71"/>
                    <a:pt x="324" y="67"/>
                  </a:cubicBezTo>
                  <a:cubicBezTo>
                    <a:pt x="344" y="61"/>
                    <a:pt x="361" y="45"/>
                    <a:pt x="381" y="36"/>
                  </a:cubicBezTo>
                  <a:cubicBezTo>
                    <a:pt x="382" y="39"/>
                    <a:pt x="380" y="39"/>
                    <a:pt x="380" y="41"/>
                  </a:cubicBezTo>
                  <a:cubicBezTo>
                    <a:pt x="372" y="38"/>
                    <a:pt x="374" y="48"/>
                    <a:pt x="366" y="48"/>
                  </a:cubicBezTo>
                  <a:cubicBezTo>
                    <a:pt x="363" y="57"/>
                    <a:pt x="354" y="60"/>
                    <a:pt x="346" y="64"/>
                  </a:cubicBezTo>
                  <a:cubicBezTo>
                    <a:pt x="346" y="65"/>
                    <a:pt x="346" y="65"/>
                    <a:pt x="346" y="66"/>
                  </a:cubicBezTo>
                  <a:cubicBezTo>
                    <a:pt x="347" y="67"/>
                    <a:pt x="349" y="67"/>
                    <a:pt x="350" y="67"/>
                  </a:cubicBezTo>
                  <a:cubicBezTo>
                    <a:pt x="349" y="62"/>
                    <a:pt x="357" y="63"/>
                    <a:pt x="360" y="59"/>
                  </a:cubicBezTo>
                  <a:cubicBezTo>
                    <a:pt x="363" y="61"/>
                    <a:pt x="358" y="62"/>
                    <a:pt x="358" y="64"/>
                  </a:cubicBezTo>
                  <a:cubicBezTo>
                    <a:pt x="368" y="64"/>
                    <a:pt x="373" y="56"/>
                    <a:pt x="384" y="54"/>
                  </a:cubicBezTo>
                  <a:cubicBezTo>
                    <a:pt x="384" y="57"/>
                    <a:pt x="387" y="57"/>
                    <a:pt x="388" y="58"/>
                  </a:cubicBezTo>
                  <a:cubicBezTo>
                    <a:pt x="387" y="60"/>
                    <a:pt x="383" y="58"/>
                    <a:pt x="383" y="60"/>
                  </a:cubicBezTo>
                  <a:cubicBezTo>
                    <a:pt x="383" y="62"/>
                    <a:pt x="388" y="60"/>
                    <a:pt x="390" y="61"/>
                  </a:cubicBezTo>
                  <a:cubicBezTo>
                    <a:pt x="391" y="60"/>
                    <a:pt x="393" y="59"/>
                    <a:pt x="393" y="56"/>
                  </a:cubicBezTo>
                  <a:cubicBezTo>
                    <a:pt x="397" y="56"/>
                    <a:pt x="400" y="57"/>
                    <a:pt x="402" y="58"/>
                  </a:cubicBezTo>
                  <a:cubicBezTo>
                    <a:pt x="403" y="57"/>
                    <a:pt x="407" y="54"/>
                    <a:pt x="404" y="53"/>
                  </a:cubicBezTo>
                  <a:close/>
                  <a:moveTo>
                    <a:pt x="508" y="233"/>
                  </a:moveTo>
                  <a:cubicBezTo>
                    <a:pt x="507" y="233"/>
                    <a:pt x="506" y="233"/>
                    <a:pt x="505" y="233"/>
                  </a:cubicBezTo>
                  <a:cubicBezTo>
                    <a:pt x="505" y="234"/>
                    <a:pt x="505" y="234"/>
                    <a:pt x="505" y="235"/>
                  </a:cubicBezTo>
                  <a:cubicBezTo>
                    <a:pt x="506" y="235"/>
                    <a:pt x="508" y="235"/>
                    <a:pt x="508" y="233"/>
                  </a:cubicBezTo>
                  <a:close/>
                  <a:moveTo>
                    <a:pt x="496" y="242"/>
                  </a:moveTo>
                  <a:cubicBezTo>
                    <a:pt x="496" y="241"/>
                    <a:pt x="498" y="241"/>
                    <a:pt x="497" y="239"/>
                  </a:cubicBezTo>
                  <a:cubicBezTo>
                    <a:pt x="496" y="239"/>
                    <a:pt x="495" y="239"/>
                    <a:pt x="494" y="239"/>
                  </a:cubicBezTo>
                  <a:cubicBezTo>
                    <a:pt x="496" y="241"/>
                    <a:pt x="492" y="242"/>
                    <a:pt x="494" y="242"/>
                  </a:cubicBezTo>
                  <a:cubicBezTo>
                    <a:pt x="494" y="241"/>
                    <a:pt x="495" y="242"/>
                    <a:pt x="496" y="242"/>
                  </a:cubicBezTo>
                  <a:close/>
                  <a:moveTo>
                    <a:pt x="113" y="295"/>
                  </a:moveTo>
                  <a:cubicBezTo>
                    <a:pt x="113" y="292"/>
                    <a:pt x="118" y="295"/>
                    <a:pt x="117" y="291"/>
                  </a:cubicBezTo>
                  <a:cubicBezTo>
                    <a:pt x="114" y="293"/>
                    <a:pt x="111" y="292"/>
                    <a:pt x="113" y="295"/>
                  </a:cubicBezTo>
                  <a:close/>
                  <a:moveTo>
                    <a:pt x="107" y="258"/>
                  </a:moveTo>
                  <a:cubicBezTo>
                    <a:pt x="110" y="258"/>
                    <a:pt x="110" y="255"/>
                    <a:pt x="114" y="256"/>
                  </a:cubicBezTo>
                  <a:cubicBezTo>
                    <a:pt x="114" y="255"/>
                    <a:pt x="115" y="254"/>
                    <a:pt x="115" y="253"/>
                  </a:cubicBezTo>
                  <a:cubicBezTo>
                    <a:pt x="112" y="254"/>
                    <a:pt x="109" y="255"/>
                    <a:pt x="107" y="258"/>
                  </a:cubicBezTo>
                  <a:close/>
                  <a:moveTo>
                    <a:pt x="398" y="83"/>
                  </a:moveTo>
                  <a:cubicBezTo>
                    <a:pt x="400" y="83"/>
                    <a:pt x="399" y="85"/>
                    <a:pt x="400" y="86"/>
                  </a:cubicBezTo>
                  <a:cubicBezTo>
                    <a:pt x="405" y="86"/>
                    <a:pt x="407" y="83"/>
                    <a:pt x="408" y="79"/>
                  </a:cubicBezTo>
                  <a:cubicBezTo>
                    <a:pt x="403" y="79"/>
                    <a:pt x="401" y="81"/>
                    <a:pt x="398" y="83"/>
                  </a:cubicBezTo>
                  <a:close/>
                  <a:moveTo>
                    <a:pt x="439" y="86"/>
                  </a:moveTo>
                  <a:cubicBezTo>
                    <a:pt x="440" y="86"/>
                    <a:pt x="442" y="86"/>
                    <a:pt x="442" y="87"/>
                  </a:cubicBezTo>
                  <a:cubicBezTo>
                    <a:pt x="443" y="85"/>
                    <a:pt x="445" y="84"/>
                    <a:pt x="446" y="82"/>
                  </a:cubicBezTo>
                  <a:cubicBezTo>
                    <a:pt x="443" y="83"/>
                    <a:pt x="438" y="82"/>
                    <a:pt x="439" y="86"/>
                  </a:cubicBezTo>
                  <a:close/>
                  <a:moveTo>
                    <a:pt x="469" y="92"/>
                  </a:moveTo>
                  <a:cubicBezTo>
                    <a:pt x="478" y="93"/>
                    <a:pt x="487" y="90"/>
                    <a:pt x="495" y="88"/>
                  </a:cubicBezTo>
                  <a:cubicBezTo>
                    <a:pt x="494" y="85"/>
                    <a:pt x="495" y="85"/>
                    <a:pt x="496" y="82"/>
                  </a:cubicBezTo>
                  <a:cubicBezTo>
                    <a:pt x="489" y="86"/>
                    <a:pt x="476" y="85"/>
                    <a:pt x="469" y="92"/>
                  </a:cubicBezTo>
                  <a:close/>
                  <a:moveTo>
                    <a:pt x="349" y="104"/>
                  </a:moveTo>
                  <a:cubicBezTo>
                    <a:pt x="349" y="107"/>
                    <a:pt x="344" y="109"/>
                    <a:pt x="348" y="110"/>
                  </a:cubicBezTo>
                  <a:cubicBezTo>
                    <a:pt x="348" y="106"/>
                    <a:pt x="355" y="109"/>
                    <a:pt x="355" y="105"/>
                  </a:cubicBezTo>
                  <a:cubicBezTo>
                    <a:pt x="354" y="104"/>
                    <a:pt x="352" y="104"/>
                    <a:pt x="349" y="104"/>
                  </a:cubicBezTo>
                  <a:close/>
                  <a:moveTo>
                    <a:pt x="374" y="96"/>
                  </a:moveTo>
                  <a:cubicBezTo>
                    <a:pt x="374" y="97"/>
                    <a:pt x="375" y="98"/>
                    <a:pt x="376" y="98"/>
                  </a:cubicBezTo>
                  <a:cubicBezTo>
                    <a:pt x="378" y="97"/>
                    <a:pt x="379" y="94"/>
                    <a:pt x="380" y="93"/>
                  </a:cubicBezTo>
                  <a:cubicBezTo>
                    <a:pt x="385" y="94"/>
                    <a:pt x="392" y="90"/>
                    <a:pt x="394" y="86"/>
                  </a:cubicBezTo>
                  <a:cubicBezTo>
                    <a:pt x="380" y="89"/>
                    <a:pt x="370" y="98"/>
                    <a:pt x="356" y="101"/>
                  </a:cubicBezTo>
                  <a:cubicBezTo>
                    <a:pt x="357" y="104"/>
                    <a:pt x="353" y="103"/>
                    <a:pt x="355" y="105"/>
                  </a:cubicBezTo>
                  <a:cubicBezTo>
                    <a:pt x="363" y="103"/>
                    <a:pt x="369" y="100"/>
                    <a:pt x="374" y="96"/>
                  </a:cubicBezTo>
                  <a:close/>
                  <a:moveTo>
                    <a:pt x="435" y="105"/>
                  </a:moveTo>
                  <a:cubicBezTo>
                    <a:pt x="439" y="105"/>
                    <a:pt x="443" y="104"/>
                    <a:pt x="445" y="101"/>
                  </a:cubicBezTo>
                  <a:cubicBezTo>
                    <a:pt x="445" y="101"/>
                    <a:pt x="444" y="101"/>
                    <a:pt x="444" y="100"/>
                  </a:cubicBezTo>
                  <a:cubicBezTo>
                    <a:pt x="444" y="100"/>
                    <a:pt x="443" y="100"/>
                    <a:pt x="442" y="100"/>
                  </a:cubicBezTo>
                  <a:cubicBezTo>
                    <a:pt x="443" y="105"/>
                    <a:pt x="435" y="102"/>
                    <a:pt x="435" y="105"/>
                  </a:cubicBezTo>
                  <a:close/>
                  <a:moveTo>
                    <a:pt x="258" y="110"/>
                  </a:moveTo>
                  <a:cubicBezTo>
                    <a:pt x="261" y="110"/>
                    <a:pt x="263" y="110"/>
                    <a:pt x="263" y="107"/>
                  </a:cubicBezTo>
                  <a:cubicBezTo>
                    <a:pt x="261" y="108"/>
                    <a:pt x="258" y="107"/>
                    <a:pt x="258" y="110"/>
                  </a:cubicBezTo>
                  <a:close/>
                  <a:moveTo>
                    <a:pt x="320" y="120"/>
                  </a:moveTo>
                  <a:cubicBezTo>
                    <a:pt x="327" y="118"/>
                    <a:pt x="337" y="115"/>
                    <a:pt x="343" y="110"/>
                  </a:cubicBezTo>
                  <a:cubicBezTo>
                    <a:pt x="334" y="112"/>
                    <a:pt x="325" y="114"/>
                    <a:pt x="320" y="120"/>
                  </a:cubicBezTo>
                  <a:close/>
                  <a:moveTo>
                    <a:pt x="404" y="119"/>
                  </a:moveTo>
                  <a:cubicBezTo>
                    <a:pt x="408" y="118"/>
                    <a:pt x="411" y="117"/>
                    <a:pt x="413" y="114"/>
                  </a:cubicBezTo>
                  <a:cubicBezTo>
                    <a:pt x="410" y="112"/>
                    <a:pt x="405" y="115"/>
                    <a:pt x="404" y="119"/>
                  </a:cubicBezTo>
                  <a:close/>
                  <a:moveTo>
                    <a:pt x="302" y="126"/>
                  </a:moveTo>
                  <a:cubicBezTo>
                    <a:pt x="306" y="125"/>
                    <a:pt x="313" y="124"/>
                    <a:pt x="317" y="121"/>
                  </a:cubicBezTo>
                  <a:cubicBezTo>
                    <a:pt x="312" y="120"/>
                    <a:pt x="302" y="123"/>
                    <a:pt x="302" y="126"/>
                  </a:cubicBezTo>
                  <a:close/>
                  <a:moveTo>
                    <a:pt x="380" y="128"/>
                  </a:moveTo>
                  <a:cubicBezTo>
                    <a:pt x="386" y="129"/>
                    <a:pt x="393" y="126"/>
                    <a:pt x="397" y="122"/>
                  </a:cubicBezTo>
                  <a:cubicBezTo>
                    <a:pt x="391" y="122"/>
                    <a:pt x="382" y="123"/>
                    <a:pt x="380" y="128"/>
                  </a:cubicBezTo>
                  <a:close/>
                  <a:moveTo>
                    <a:pt x="295" y="129"/>
                  </a:moveTo>
                  <a:cubicBezTo>
                    <a:pt x="297" y="129"/>
                    <a:pt x="297" y="128"/>
                    <a:pt x="300" y="128"/>
                  </a:cubicBezTo>
                  <a:cubicBezTo>
                    <a:pt x="300" y="127"/>
                    <a:pt x="301" y="126"/>
                    <a:pt x="299" y="125"/>
                  </a:cubicBezTo>
                  <a:cubicBezTo>
                    <a:pt x="298" y="127"/>
                    <a:pt x="295" y="127"/>
                    <a:pt x="295" y="129"/>
                  </a:cubicBezTo>
                  <a:close/>
                  <a:moveTo>
                    <a:pt x="504" y="131"/>
                  </a:moveTo>
                  <a:cubicBezTo>
                    <a:pt x="507" y="129"/>
                    <a:pt x="513" y="128"/>
                    <a:pt x="516" y="125"/>
                  </a:cubicBezTo>
                  <a:cubicBezTo>
                    <a:pt x="509" y="126"/>
                    <a:pt x="502" y="125"/>
                    <a:pt x="504" y="131"/>
                  </a:cubicBezTo>
                  <a:close/>
                  <a:moveTo>
                    <a:pt x="275" y="139"/>
                  </a:moveTo>
                  <a:cubicBezTo>
                    <a:pt x="280" y="134"/>
                    <a:pt x="291" y="135"/>
                    <a:pt x="294" y="129"/>
                  </a:cubicBezTo>
                  <a:cubicBezTo>
                    <a:pt x="288" y="132"/>
                    <a:pt x="276" y="134"/>
                    <a:pt x="275" y="139"/>
                  </a:cubicBezTo>
                  <a:close/>
                  <a:moveTo>
                    <a:pt x="328" y="150"/>
                  </a:moveTo>
                  <a:cubicBezTo>
                    <a:pt x="342" y="148"/>
                    <a:pt x="363" y="138"/>
                    <a:pt x="377" y="130"/>
                  </a:cubicBezTo>
                  <a:cubicBezTo>
                    <a:pt x="360" y="134"/>
                    <a:pt x="341" y="140"/>
                    <a:pt x="328" y="150"/>
                  </a:cubicBezTo>
                  <a:close/>
                  <a:moveTo>
                    <a:pt x="260" y="146"/>
                  </a:moveTo>
                  <a:cubicBezTo>
                    <a:pt x="263" y="143"/>
                    <a:pt x="270" y="144"/>
                    <a:pt x="273" y="139"/>
                  </a:cubicBezTo>
                  <a:cubicBezTo>
                    <a:pt x="268" y="141"/>
                    <a:pt x="261" y="140"/>
                    <a:pt x="260" y="146"/>
                  </a:cubicBezTo>
                  <a:close/>
                  <a:moveTo>
                    <a:pt x="312" y="159"/>
                  </a:moveTo>
                  <a:cubicBezTo>
                    <a:pt x="318" y="157"/>
                    <a:pt x="325" y="156"/>
                    <a:pt x="328" y="151"/>
                  </a:cubicBezTo>
                  <a:cubicBezTo>
                    <a:pt x="324" y="148"/>
                    <a:pt x="314" y="154"/>
                    <a:pt x="312" y="159"/>
                  </a:cubicBezTo>
                  <a:close/>
                  <a:moveTo>
                    <a:pt x="187" y="156"/>
                  </a:moveTo>
                  <a:cubicBezTo>
                    <a:pt x="190" y="156"/>
                    <a:pt x="192" y="156"/>
                    <a:pt x="192" y="152"/>
                  </a:cubicBezTo>
                  <a:cubicBezTo>
                    <a:pt x="189" y="152"/>
                    <a:pt x="187" y="153"/>
                    <a:pt x="187" y="156"/>
                  </a:cubicBezTo>
                  <a:close/>
                  <a:moveTo>
                    <a:pt x="297" y="167"/>
                  </a:moveTo>
                  <a:cubicBezTo>
                    <a:pt x="302" y="164"/>
                    <a:pt x="308" y="163"/>
                    <a:pt x="311" y="158"/>
                  </a:cubicBezTo>
                  <a:cubicBezTo>
                    <a:pt x="306" y="161"/>
                    <a:pt x="299" y="161"/>
                    <a:pt x="297" y="167"/>
                  </a:cubicBezTo>
                  <a:close/>
                  <a:moveTo>
                    <a:pt x="499" y="160"/>
                  </a:moveTo>
                  <a:cubicBezTo>
                    <a:pt x="500" y="160"/>
                    <a:pt x="500" y="161"/>
                    <a:pt x="499" y="162"/>
                  </a:cubicBezTo>
                  <a:cubicBezTo>
                    <a:pt x="503" y="162"/>
                    <a:pt x="507" y="161"/>
                    <a:pt x="508" y="158"/>
                  </a:cubicBezTo>
                  <a:cubicBezTo>
                    <a:pt x="504" y="158"/>
                    <a:pt x="501" y="158"/>
                    <a:pt x="499" y="160"/>
                  </a:cubicBezTo>
                  <a:close/>
                  <a:moveTo>
                    <a:pt x="477" y="163"/>
                  </a:moveTo>
                  <a:cubicBezTo>
                    <a:pt x="480" y="163"/>
                    <a:pt x="483" y="163"/>
                    <a:pt x="483" y="161"/>
                  </a:cubicBezTo>
                  <a:cubicBezTo>
                    <a:pt x="480" y="161"/>
                    <a:pt x="478" y="161"/>
                    <a:pt x="477" y="163"/>
                  </a:cubicBezTo>
                  <a:close/>
                  <a:moveTo>
                    <a:pt x="252" y="203"/>
                  </a:moveTo>
                  <a:cubicBezTo>
                    <a:pt x="255" y="200"/>
                    <a:pt x="262" y="200"/>
                    <a:pt x="264" y="196"/>
                  </a:cubicBezTo>
                  <a:cubicBezTo>
                    <a:pt x="260" y="198"/>
                    <a:pt x="250" y="199"/>
                    <a:pt x="252" y="203"/>
                  </a:cubicBezTo>
                  <a:close/>
                  <a:moveTo>
                    <a:pt x="212" y="222"/>
                  </a:moveTo>
                  <a:cubicBezTo>
                    <a:pt x="225" y="216"/>
                    <a:pt x="238" y="210"/>
                    <a:pt x="249" y="203"/>
                  </a:cubicBezTo>
                  <a:cubicBezTo>
                    <a:pt x="235" y="207"/>
                    <a:pt x="218" y="213"/>
                    <a:pt x="212" y="222"/>
                  </a:cubicBezTo>
                  <a:close/>
                  <a:moveTo>
                    <a:pt x="147" y="223"/>
                  </a:moveTo>
                  <a:cubicBezTo>
                    <a:pt x="150" y="222"/>
                    <a:pt x="155" y="223"/>
                    <a:pt x="155" y="218"/>
                  </a:cubicBezTo>
                  <a:cubicBezTo>
                    <a:pt x="152" y="220"/>
                    <a:pt x="149" y="221"/>
                    <a:pt x="147" y="223"/>
                  </a:cubicBezTo>
                  <a:close/>
                  <a:moveTo>
                    <a:pt x="202" y="227"/>
                  </a:moveTo>
                  <a:cubicBezTo>
                    <a:pt x="205" y="227"/>
                    <a:pt x="206" y="225"/>
                    <a:pt x="207" y="223"/>
                  </a:cubicBezTo>
                  <a:cubicBezTo>
                    <a:pt x="204" y="223"/>
                    <a:pt x="204" y="225"/>
                    <a:pt x="202" y="227"/>
                  </a:cubicBezTo>
                  <a:close/>
                  <a:moveTo>
                    <a:pt x="486" y="230"/>
                  </a:moveTo>
                  <a:cubicBezTo>
                    <a:pt x="488" y="231"/>
                    <a:pt x="484" y="231"/>
                    <a:pt x="487" y="233"/>
                  </a:cubicBezTo>
                  <a:cubicBezTo>
                    <a:pt x="492" y="234"/>
                    <a:pt x="492" y="228"/>
                    <a:pt x="496" y="231"/>
                  </a:cubicBezTo>
                  <a:cubicBezTo>
                    <a:pt x="495" y="228"/>
                    <a:pt x="499" y="229"/>
                    <a:pt x="499" y="227"/>
                  </a:cubicBezTo>
                  <a:cubicBezTo>
                    <a:pt x="495" y="225"/>
                    <a:pt x="489" y="228"/>
                    <a:pt x="486" y="230"/>
                  </a:cubicBezTo>
                  <a:close/>
                  <a:moveTo>
                    <a:pt x="136" y="242"/>
                  </a:moveTo>
                  <a:cubicBezTo>
                    <a:pt x="139" y="242"/>
                    <a:pt x="140" y="241"/>
                    <a:pt x="140" y="239"/>
                  </a:cubicBezTo>
                  <a:cubicBezTo>
                    <a:pt x="138" y="239"/>
                    <a:pt x="136" y="239"/>
                    <a:pt x="136" y="242"/>
                  </a:cubicBezTo>
                  <a:close/>
                  <a:moveTo>
                    <a:pt x="147" y="267"/>
                  </a:moveTo>
                  <a:cubicBezTo>
                    <a:pt x="148" y="268"/>
                    <a:pt x="152" y="266"/>
                    <a:pt x="154" y="266"/>
                  </a:cubicBezTo>
                  <a:cubicBezTo>
                    <a:pt x="155" y="262"/>
                    <a:pt x="160" y="258"/>
                    <a:pt x="165" y="260"/>
                  </a:cubicBezTo>
                  <a:cubicBezTo>
                    <a:pt x="168" y="250"/>
                    <a:pt x="181" y="250"/>
                    <a:pt x="184" y="242"/>
                  </a:cubicBezTo>
                  <a:cubicBezTo>
                    <a:pt x="169" y="244"/>
                    <a:pt x="156" y="258"/>
                    <a:pt x="147" y="267"/>
                  </a:cubicBezTo>
                  <a:close/>
                  <a:moveTo>
                    <a:pt x="121" y="251"/>
                  </a:moveTo>
                  <a:cubicBezTo>
                    <a:pt x="125" y="250"/>
                    <a:pt x="130" y="246"/>
                    <a:pt x="129" y="243"/>
                  </a:cubicBezTo>
                  <a:cubicBezTo>
                    <a:pt x="127" y="246"/>
                    <a:pt x="122" y="247"/>
                    <a:pt x="121" y="251"/>
                  </a:cubicBezTo>
                  <a:close/>
                  <a:moveTo>
                    <a:pt x="497" y="261"/>
                  </a:moveTo>
                  <a:cubicBezTo>
                    <a:pt x="501" y="261"/>
                    <a:pt x="505" y="261"/>
                    <a:pt x="507" y="258"/>
                  </a:cubicBezTo>
                  <a:cubicBezTo>
                    <a:pt x="503" y="258"/>
                    <a:pt x="505" y="256"/>
                    <a:pt x="504" y="254"/>
                  </a:cubicBezTo>
                  <a:cubicBezTo>
                    <a:pt x="501" y="256"/>
                    <a:pt x="498" y="257"/>
                    <a:pt x="497" y="261"/>
                  </a:cubicBezTo>
                  <a:close/>
                  <a:moveTo>
                    <a:pt x="129" y="260"/>
                  </a:moveTo>
                  <a:cubicBezTo>
                    <a:pt x="133" y="260"/>
                    <a:pt x="135" y="258"/>
                    <a:pt x="136" y="256"/>
                  </a:cubicBezTo>
                  <a:cubicBezTo>
                    <a:pt x="133" y="257"/>
                    <a:pt x="130" y="257"/>
                    <a:pt x="129" y="260"/>
                  </a:cubicBezTo>
                  <a:close/>
                  <a:moveTo>
                    <a:pt x="126" y="264"/>
                  </a:moveTo>
                  <a:cubicBezTo>
                    <a:pt x="126" y="262"/>
                    <a:pt x="131" y="261"/>
                    <a:pt x="128" y="259"/>
                  </a:cubicBezTo>
                  <a:cubicBezTo>
                    <a:pt x="128" y="261"/>
                    <a:pt x="123" y="262"/>
                    <a:pt x="126" y="264"/>
                  </a:cubicBezTo>
                  <a:close/>
                  <a:moveTo>
                    <a:pt x="118" y="263"/>
                  </a:moveTo>
                  <a:cubicBezTo>
                    <a:pt x="118" y="264"/>
                    <a:pt x="118" y="266"/>
                    <a:pt x="117" y="266"/>
                  </a:cubicBezTo>
                  <a:cubicBezTo>
                    <a:pt x="120" y="267"/>
                    <a:pt x="120" y="264"/>
                    <a:pt x="124" y="265"/>
                  </a:cubicBezTo>
                  <a:cubicBezTo>
                    <a:pt x="123" y="261"/>
                    <a:pt x="121" y="263"/>
                    <a:pt x="118" y="263"/>
                  </a:cubicBezTo>
                  <a:close/>
                  <a:moveTo>
                    <a:pt x="493" y="265"/>
                  </a:moveTo>
                  <a:cubicBezTo>
                    <a:pt x="493" y="266"/>
                    <a:pt x="493" y="267"/>
                    <a:pt x="493" y="268"/>
                  </a:cubicBezTo>
                  <a:cubicBezTo>
                    <a:pt x="498" y="268"/>
                    <a:pt x="502" y="267"/>
                    <a:pt x="503" y="263"/>
                  </a:cubicBezTo>
                  <a:cubicBezTo>
                    <a:pt x="498" y="261"/>
                    <a:pt x="497" y="268"/>
                    <a:pt x="493" y="265"/>
                  </a:cubicBezTo>
                  <a:close/>
                  <a:moveTo>
                    <a:pt x="154" y="270"/>
                  </a:moveTo>
                  <a:cubicBezTo>
                    <a:pt x="155" y="268"/>
                    <a:pt x="159" y="270"/>
                    <a:pt x="158" y="267"/>
                  </a:cubicBezTo>
                  <a:cubicBezTo>
                    <a:pt x="156" y="267"/>
                    <a:pt x="152" y="269"/>
                    <a:pt x="154" y="270"/>
                  </a:cubicBezTo>
                  <a:close/>
                  <a:moveTo>
                    <a:pt x="128" y="276"/>
                  </a:moveTo>
                  <a:cubicBezTo>
                    <a:pt x="129" y="276"/>
                    <a:pt x="129" y="276"/>
                    <a:pt x="130" y="276"/>
                  </a:cubicBezTo>
                  <a:cubicBezTo>
                    <a:pt x="130" y="274"/>
                    <a:pt x="130" y="273"/>
                    <a:pt x="129" y="272"/>
                  </a:cubicBezTo>
                  <a:cubicBezTo>
                    <a:pt x="128" y="274"/>
                    <a:pt x="127" y="274"/>
                    <a:pt x="128" y="276"/>
                  </a:cubicBezTo>
                  <a:close/>
                  <a:moveTo>
                    <a:pt x="497" y="298"/>
                  </a:moveTo>
                  <a:cubicBezTo>
                    <a:pt x="497" y="296"/>
                    <a:pt x="495" y="292"/>
                    <a:pt x="494" y="295"/>
                  </a:cubicBezTo>
                  <a:cubicBezTo>
                    <a:pt x="497" y="295"/>
                    <a:pt x="494" y="300"/>
                    <a:pt x="497" y="298"/>
                  </a:cubicBezTo>
                  <a:close/>
                  <a:moveTo>
                    <a:pt x="524" y="303"/>
                  </a:moveTo>
                  <a:cubicBezTo>
                    <a:pt x="530" y="301"/>
                    <a:pt x="536" y="299"/>
                    <a:pt x="539" y="295"/>
                  </a:cubicBezTo>
                  <a:cubicBezTo>
                    <a:pt x="533" y="297"/>
                    <a:pt x="528" y="299"/>
                    <a:pt x="524" y="303"/>
                  </a:cubicBezTo>
                  <a:close/>
                  <a:moveTo>
                    <a:pt x="490" y="299"/>
                  </a:moveTo>
                  <a:cubicBezTo>
                    <a:pt x="491" y="299"/>
                    <a:pt x="492" y="299"/>
                    <a:pt x="493" y="299"/>
                  </a:cubicBezTo>
                  <a:cubicBezTo>
                    <a:pt x="493" y="297"/>
                    <a:pt x="493" y="297"/>
                    <a:pt x="491" y="296"/>
                  </a:cubicBezTo>
                  <a:cubicBezTo>
                    <a:pt x="491" y="298"/>
                    <a:pt x="491" y="298"/>
                    <a:pt x="490" y="299"/>
                  </a:cubicBezTo>
                  <a:close/>
                  <a:moveTo>
                    <a:pt x="124" y="313"/>
                  </a:moveTo>
                  <a:cubicBezTo>
                    <a:pt x="124" y="309"/>
                    <a:pt x="127" y="308"/>
                    <a:pt x="128" y="305"/>
                  </a:cubicBezTo>
                  <a:cubicBezTo>
                    <a:pt x="123" y="305"/>
                    <a:pt x="122" y="309"/>
                    <a:pt x="118" y="311"/>
                  </a:cubicBezTo>
                  <a:cubicBezTo>
                    <a:pt x="118" y="309"/>
                    <a:pt x="119" y="308"/>
                    <a:pt x="120" y="307"/>
                  </a:cubicBezTo>
                  <a:cubicBezTo>
                    <a:pt x="112" y="306"/>
                    <a:pt x="109" y="310"/>
                    <a:pt x="104" y="313"/>
                  </a:cubicBezTo>
                  <a:cubicBezTo>
                    <a:pt x="105" y="316"/>
                    <a:pt x="97" y="318"/>
                    <a:pt x="102" y="323"/>
                  </a:cubicBezTo>
                  <a:cubicBezTo>
                    <a:pt x="105" y="323"/>
                    <a:pt x="108" y="322"/>
                    <a:pt x="108" y="319"/>
                  </a:cubicBezTo>
                  <a:cubicBezTo>
                    <a:pt x="106" y="318"/>
                    <a:pt x="104" y="321"/>
                    <a:pt x="104" y="319"/>
                  </a:cubicBezTo>
                  <a:cubicBezTo>
                    <a:pt x="106" y="318"/>
                    <a:pt x="107" y="315"/>
                    <a:pt x="110" y="314"/>
                  </a:cubicBezTo>
                  <a:cubicBezTo>
                    <a:pt x="113" y="319"/>
                    <a:pt x="119" y="312"/>
                    <a:pt x="124" y="313"/>
                  </a:cubicBezTo>
                  <a:close/>
                  <a:moveTo>
                    <a:pt x="114" y="318"/>
                  </a:moveTo>
                  <a:cubicBezTo>
                    <a:pt x="113" y="316"/>
                    <a:pt x="119" y="319"/>
                    <a:pt x="118" y="316"/>
                  </a:cubicBezTo>
                  <a:cubicBezTo>
                    <a:pt x="116" y="316"/>
                    <a:pt x="111" y="317"/>
                    <a:pt x="114" y="318"/>
                  </a:cubicBezTo>
                  <a:close/>
                  <a:moveTo>
                    <a:pt x="516" y="315"/>
                  </a:moveTo>
                  <a:cubicBezTo>
                    <a:pt x="517" y="319"/>
                    <a:pt x="514" y="318"/>
                    <a:pt x="514" y="321"/>
                  </a:cubicBezTo>
                  <a:cubicBezTo>
                    <a:pt x="519" y="323"/>
                    <a:pt x="520" y="317"/>
                    <a:pt x="525" y="316"/>
                  </a:cubicBezTo>
                  <a:cubicBezTo>
                    <a:pt x="525" y="316"/>
                    <a:pt x="525" y="315"/>
                    <a:pt x="525" y="314"/>
                  </a:cubicBezTo>
                  <a:cubicBezTo>
                    <a:pt x="524" y="314"/>
                    <a:pt x="524" y="314"/>
                    <a:pt x="523" y="314"/>
                  </a:cubicBezTo>
                  <a:cubicBezTo>
                    <a:pt x="522" y="317"/>
                    <a:pt x="521" y="315"/>
                    <a:pt x="516" y="315"/>
                  </a:cubicBezTo>
                  <a:close/>
                  <a:moveTo>
                    <a:pt x="537" y="327"/>
                  </a:moveTo>
                  <a:cubicBezTo>
                    <a:pt x="537" y="324"/>
                    <a:pt x="540" y="326"/>
                    <a:pt x="542" y="326"/>
                  </a:cubicBezTo>
                  <a:cubicBezTo>
                    <a:pt x="543" y="321"/>
                    <a:pt x="550" y="322"/>
                    <a:pt x="552" y="317"/>
                  </a:cubicBezTo>
                  <a:cubicBezTo>
                    <a:pt x="548" y="316"/>
                    <a:pt x="546" y="320"/>
                    <a:pt x="543" y="317"/>
                  </a:cubicBezTo>
                  <a:cubicBezTo>
                    <a:pt x="542" y="321"/>
                    <a:pt x="535" y="324"/>
                    <a:pt x="537" y="327"/>
                  </a:cubicBezTo>
                  <a:close/>
                  <a:moveTo>
                    <a:pt x="496" y="324"/>
                  </a:moveTo>
                  <a:cubicBezTo>
                    <a:pt x="500" y="324"/>
                    <a:pt x="504" y="324"/>
                    <a:pt x="504" y="320"/>
                  </a:cubicBezTo>
                  <a:cubicBezTo>
                    <a:pt x="500" y="321"/>
                    <a:pt x="498" y="322"/>
                    <a:pt x="496" y="324"/>
                  </a:cubicBezTo>
                  <a:close/>
                  <a:moveTo>
                    <a:pt x="513" y="330"/>
                  </a:moveTo>
                  <a:cubicBezTo>
                    <a:pt x="510" y="327"/>
                    <a:pt x="513" y="327"/>
                    <a:pt x="513" y="321"/>
                  </a:cubicBezTo>
                  <a:cubicBezTo>
                    <a:pt x="506" y="324"/>
                    <a:pt x="500" y="326"/>
                    <a:pt x="496" y="331"/>
                  </a:cubicBezTo>
                  <a:cubicBezTo>
                    <a:pt x="503" y="335"/>
                    <a:pt x="508" y="325"/>
                    <a:pt x="513" y="330"/>
                  </a:cubicBezTo>
                  <a:close/>
                  <a:moveTo>
                    <a:pt x="94" y="334"/>
                  </a:moveTo>
                  <a:cubicBezTo>
                    <a:pt x="99" y="331"/>
                    <a:pt x="105" y="331"/>
                    <a:pt x="106" y="327"/>
                  </a:cubicBezTo>
                  <a:cubicBezTo>
                    <a:pt x="101" y="328"/>
                    <a:pt x="98" y="331"/>
                    <a:pt x="92" y="331"/>
                  </a:cubicBezTo>
                  <a:cubicBezTo>
                    <a:pt x="90" y="334"/>
                    <a:pt x="87" y="337"/>
                    <a:pt x="89" y="341"/>
                  </a:cubicBezTo>
                  <a:cubicBezTo>
                    <a:pt x="102" y="337"/>
                    <a:pt x="113" y="332"/>
                    <a:pt x="124" y="326"/>
                  </a:cubicBezTo>
                  <a:cubicBezTo>
                    <a:pt x="113" y="327"/>
                    <a:pt x="104" y="335"/>
                    <a:pt x="94" y="334"/>
                  </a:cubicBezTo>
                  <a:close/>
                  <a:moveTo>
                    <a:pt x="483" y="336"/>
                  </a:moveTo>
                  <a:cubicBezTo>
                    <a:pt x="483" y="334"/>
                    <a:pt x="487" y="331"/>
                    <a:pt x="485" y="329"/>
                  </a:cubicBezTo>
                  <a:cubicBezTo>
                    <a:pt x="484" y="330"/>
                    <a:pt x="480" y="333"/>
                    <a:pt x="483" y="336"/>
                  </a:cubicBezTo>
                  <a:close/>
                  <a:moveTo>
                    <a:pt x="135" y="355"/>
                  </a:moveTo>
                  <a:cubicBezTo>
                    <a:pt x="135" y="352"/>
                    <a:pt x="140" y="354"/>
                    <a:pt x="139" y="350"/>
                  </a:cubicBezTo>
                  <a:cubicBezTo>
                    <a:pt x="137" y="349"/>
                    <a:pt x="136" y="353"/>
                    <a:pt x="136" y="349"/>
                  </a:cubicBezTo>
                  <a:cubicBezTo>
                    <a:pt x="130" y="351"/>
                    <a:pt x="131" y="356"/>
                    <a:pt x="124" y="356"/>
                  </a:cubicBezTo>
                  <a:cubicBezTo>
                    <a:pt x="123" y="359"/>
                    <a:pt x="126" y="359"/>
                    <a:pt x="129" y="359"/>
                  </a:cubicBezTo>
                  <a:cubicBezTo>
                    <a:pt x="130" y="355"/>
                    <a:pt x="136" y="349"/>
                    <a:pt x="135" y="355"/>
                  </a:cubicBezTo>
                  <a:close/>
                  <a:moveTo>
                    <a:pt x="115" y="363"/>
                  </a:moveTo>
                  <a:cubicBezTo>
                    <a:pt x="118" y="363"/>
                    <a:pt x="125" y="360"/>
                    <a:pt x="122" y="357"/>
                  </a:cubicBezTo>
                  <a:cubicBezTo>
                    <a:pt x="121" y="360"/>
                    <a:pt x="116" y="359"/>
                    <a:pt x="115" y="363"/>
                  </a:cubicBezTo>
                  <a:close/>
                  <a:moveTo>
                    <a:pt x="105" y="372"/>
                  </a:moveTo>
                  <a:cubicBezTo>
                    <a:pt x="108" y="373"/>
                    <a:pt x="111" y="370"/>
                    <a:pt x="114" y="368"/>
                  </a:cubicBezTo>
                  <a:cubicBezTo>
                    <a:pt x="114" y="366"/>
                    <a:pt x="112" y="364"/>
                    <a:pt x="114" y="362"/>
                  </a:cubicBezTo>
                  <a:cubicBezTo>
                    <a:pt x="109" y="363"/>
                    <a:pt x="104" y="369"/>
                    <a:pt x="105" y="372"/>
                  </a:cubicBezTo>
                  <a:close/>
                  <a:moveTo>
                    <a:pt x="184" y="367"/>
                  </a:moveTo>
                  <a:cubicBezTo>
                    <a:pt x="180" y="367"/>
                    <a:pt x="182" y="365"/>
                    <a:pt x="184" y="363"/>
                  </a:cubicBezTo>
                  <a:cubicBezTo>
                    <a:pt x="183" y="362"/>
                    <a:pt x="180" y="362"/>
                    <a:pt x="178" y="363"/>
                  </a:cubicBezTo>
                  <a:cubicBezTo>
                    <a:pt x="181" y="367"/>
                    <a:pt x="178" y="368"/>
                    <a:pt x="175" y="368"/>
                  </a:cubicBezTo>
                  <a:cubicBezTo>
                    <a:pt x="175" y="370"/>
                    <a:pt x="175" y="371"/>
                    <a:pt x="175" y="372"/>
                  </a:cubicBezTo>
                  <a:cubicBezTo>
                    <a:pt x="182" y="371"/>
                    <a:pt x="179" y="369"/>
                    <a:pt x="184" y="367"/>
                  </a:cubicBezTo>
                  <a:close/>
                  <a:moveTo>
                    <a:pt x="158" y="389"/>
                  </a:moveTo>
                  <a:cubicBezTo>
                    <a:pt x="160" y="390"/>
                    <a:pt x="160" y="392"/>
                    <a:pt x="163" y="391"/>
                  </a:cubicBezTo>
                  <a:cubicBezTo>
                    <a:pt x="169" y="383"/>
                    <a:pt x="184" y="379"/>
                    <a:pt x="192" y="370"/>
                  </a:cubicBezTo>
                  <a:cubicBezTo>
                    <a:pt x="180" y="375"/>
                    <a:pt x="162" y="375"/>
                    <a:pt x="158" y="389"/>
                  </a:cubicBezTo>
                  <a:close/>
                  <a:moveTo>
                    <a:pt x="558" y="379"/>
                  </a:moveTo>
                  <a:cubicBezTo>
                    <a:pt x="557" y="382"/>
                    <a:pt x="554" y="383"/>
                    <a:pt x="553" y="386"/>
                  </a:cubicBezTo>
                  <a:cubicBezTo>
                    <a:pt x="555" y="393"/>
                    <a:pt x="560" y="386"/>
                    <a:pt x="564" y="386"/>
                  </a:cubicBezTo>
                  <a:cubicBezTo>
                    <a:pt x="566" y="384"/>
                    <a:pt x="564" y="384"/>
                    <a:pt x="565" y="381"/>
                  </a:cubicBezTo>
                  <a:cubicBezTo>
                    <a:pt x="571" y="381"/>
                    <a:pt x="571" y="374"/>
                    <a:pt x="575" y="372"/>
                  </a:cubicBezTo>
                  <a:cubicBezTo>
                    <a:pt x="574" y="371"/>
                    <a:pt x="570" y="371"/>
                    <a:pt x="567" y="371"/>
                  </a:cubicBezTo>
                  <a:cubicBezTo>
                    <a:pt x="570" y="378"/>
                    <a:pt x="564" y="379"/>
                    <a:pt x="558" y="379"/>
                  </a:cubicBezTo>
                  <a:close/>
                  <a:moveTo>
                    <a:pt x="554" y="373"/>
                  </a:moveTo>
                  <a:cubicBezTo>
                    <a:pt x="552" y="374"/>
                    <a:pt x="565" y="375"/>
                    <a:pt x="564" y="372"/>
                  </a:cubicBezTo>
                  <a:cubicBezTo>
                    <a:pt x="561" y="372"/>
                    <a:pt x="556" y="371"/>
                    <a:pt x="554" y="373"/>
                  </a:cubicBezTo>
                  <a:close/>
                  <a:moveTo>
                    <a:pt x="527" y="380"/>
                  </a:moveTo>
                  <a:cubicBezTo>
                    <a:pt x="524" y="383"/>
                    <a:pt x="529" y="380"/>
                    <a:pt x="530" y="383"/>
                  </a:cubicBezTo>
                  <a:cubicBezTo>
                    <a:pt x="530" y="384"/>
                    <a:pt x="530" y="385"/>
                    <a:pt x="530" y="386"/>
                  </a:cubicBezTo>
                  <a:cubicBezTo>
                    <a:pt x="520" y="387"/>
                    <a:pt x="517" y="395"/>
                    <a:pt x="510" y="395"/>
                  </a:cubicBezTo>
                  <a:cubicBezTo>
                    <a:pt x="512" y="396"/>
                    <a:pt x="520" y="401"/>
                    <a:pt x="517" y="401"/>
                  </a:cubicBezTo>
                  <a:cubicBezTo>
                    <a:pt x="518" y="401"/>
                    <a:pt x="521" y="397"/>
                    <a:pt x="521" y="397"/>
                  </a:cubicBezTo>
                  <a:cubicBezTo>
                    <a:pt x="522" y="396"/>
                    <a:pt x="526" y="398"/>
                    <a:pt x="527" y="397"/>
                  </a:cubicBezTo>
                  <a:cubicBezTo>
                    <a:pt x="530" y="395"/>
                    <a:pt x="532" y="390"/>
                    <a:pt x="538" y="391"/>
                  </a:cubicBezTo>
                  <a:cubicBezTo>
                    <a:pt x="538" y="393"/>
                    <a:pt x="537" y="393"/>
                    <a:pt x="537" y="394"/>
                  </a:cubicBezTo>
                  <a:cubicBezTo>
                    <a:pt x="540" y="395"/>
                    <a:pt x="540" y="393"/>
                    <a:pt x="542" y="393"/>
                  </a:cubicBezTo>
                  <a:cubicBezTo>
                    <a:pt x="541" y="387"/>
                    <a:pt x="547" y="386"/>
                    <a:pt x="550" y="382"/>
                  </a:cubicBezTo>
                  <a:cubicBezTo>
                    <a:pt x="543" y="383"/>
                    <a:pt x="535" y="386"/>
                    <a:pt x="532" y="380"/>
                  </a:cubicBezTo>
                  <a:cubicBezTo>
                    <a:pt x="534" y="378"/>
                    <a:pt x="537" y="375"/>
                    <a:pt x="536" y="373"/>
                  </a:cubicBezTo>
                  <a:cubicBezTo>
                    <a:pt x="519" y="378"/>
                    <a:pt x="504" y="381"/>
                    <a:pt x="490" y="390"/>
                  </a:cubicBezTo>
                  <a:cubicBezTo>
                    <a:pt x="501" y="388"/>
                    <a:pt x="517" y="378"/>
                    <a:pt x="527" y="380"/>
                  </a:cubicBezTo>
                  <a:close/>
                  <a:moveTo>
                    <a:pt x="543" y="377"/>
                  </a:moveTo>
                  <a:cubicBezTo>
                    <a:pt x="546" y="377"/>
                    <a:pt x="548" y="377"/>
                    <a:pt x="549" y="375"/>
                  </a:cubicBezTo>
                  <a:cubicBezTo>
                    <a:pt x="547" y="375"/>
                    <a:pt x="544" y="375"/>
                    <a:pt x="543" y="377"/>
                  </a:cubicBezTo>
                  <a:close/>
                  <a:moveTo>
                    <a:pt x="87" y="385"/>
                  </a:moveTo>
                  <a:cubicBezTo>
                    <a:pt x="89" y="384"/>
                    <a:pt x="94" y="381"/>
                    <a:pt x="91" y="378"/>
                  </a:cubicBezTo>
                  <a:cubicBezTo>
                    <a:pt x="91" y="380"/>
                    <a:pt x="85" y="382"/>
                    <a:pt x="87" y="385"/>
                  </a:cubicBezTo>
                  <a:close/>
                  <a:moveTo>
                    <a:pt x="574" y="388"/>
                  </a:moveTo>
                  <a:cubicBezTo>
                    <a:pt x="576" y="388"/>
                    <a:pt x="577" y="388"/>
                    <a:pt x="579" y="388"/>
                  </a:cubicBezTo>
                  <a:cubicBezTo>
                    <a:pt x="579" y="387"/>
                    <a:pt x="579" y="386"/>
                    <a:pt x="578" y="386"/>
                  </a:cubicBezTo>
                  <a:cubicBezTo>
                    <a:pt x="578" y="387"/>
                    <a:pt x="574" y="386"/>
                    <a:pt x="574" y="388"/>
                  </a:cubicBezTo>
                  <a:close/>
                  <a:moveTo>
                    <a:pt x="555" y="398"/>
                  </a:moveTo>
                  <a:cubicBezTo>
                    <a:pt x="555" y="396"/>
                    <a:pt x="558" y="397"/>
                    <a:pt x="559" y="394"/>
                  </a:cubicBezTo>
                  <a:cubicBezTo>
                    <a:pt x="555" y="394"/>
                    <a:pt x="553" y="396"/>
                    <a:pt x="551" y="397"/>
                  </a:cubicBezTo>
                  <a:cubicBezTo>
                    <a:pt x="555" y="397"/>
                    <a:pt x="551" y="398"/>
                    <a:pt x="552" y="401"/>
                  </a:cubicBezTo>
                  <a:cubicBezTo>
                    <a:pt x="564" y="400"/>
                    <a:pt x="576" y="397"/>
                    <a:pt x="583" y="390"/>
                  </a:cubicBezTo>
                  <a:cubicBezTo>
                    <a:pt x="574" y="389"/>
                    <a:pt x="562" y="398"/>
                    <a:pt x="555" y="398"/>
                  </a:cubicBezTo>
                  <a:close/>
                  <a:moveTo>
                    <a:pt x="498" y="402"/>
                  </a:moveTo>
                  <a:cubicBezTo>
                    <a:pt x="502" y="403"/>
                    <a:pt x="502" y="400"/>
                    <a:pt x="504" y="398"/>
                  </a:cubicBezTo>
                  <a:cubicBezTo>
                    <a:pt x="501" y="398"/>
                    <a:pt x="499" y="400"/>
                    <a:pt x="498" y="402"/>
                  </a:cubicBezTo>
                  <a:close/>
                  <a:moveTo>
                    <a:pt x="479" y="408"/>
                  </a:moveTo>
                  <a:cubicBezTo>
                    <a:pt x="481" y="408"/>
                    <a:pt x="482" y="406"/>
                    <a:pt x="483" y="405"/>
                  </a:cubicBezTo>
                  <a:cubicBezTo>
                    <a:pt x="481" y="405"/>
                    <a:pt x="480" y="405"/>
                    <a:pt x="479" y="405"/>
                  </a:cubicBezTo>
                  <a:cubicBezTo>
                    <a:pt x="479" y="406"/>
                    <a:pt x="479" y="407"/>
                    <a:pt x="479" y="408"/>
                  </a:cubicBezTo>
                  <a:close/>
                  <a:moveTo>
                    <a:pt x="115" y="414"/>
                  </a:moveTo>
                  <a:cubicBezTo>
                    <a:pt x="116" y="414"/>
                    <a:pt x="116" y="414"/>
                    <a:pt x="117" y="414"/>
                  </a:cubicBezTo>
                  <a:cubicBezTo>
                    <a:pt x="117" y="413"/>
                    <a:pt x="118" y="413"/>
                    <a:pt x="118" y="411"/>
                  </a:cubicBezTo>
                  <a:cubicBezTo>
                    <a:pt x="117" y="411"/>
                    <a:pt x="117" y="411"/>
                    <a:pt x="116" y="411"/>
                  </a:cubicBezTo>
                  <a:cubicBezTo>
                    <a:pt x="116" y="413"/>
                    <a:pt x="115" y="413"/>
                    <a:pt x="115" y="414"/>
                  </a:cubicBezTo>
                  <a:close/>
                  <a:moveTo>
                    <a:pt x="150" y="423"/>
                  </a:moveTo>
                  <a:cubicBezTo>
                    <a:pt x="156" y="422"/>
                    <a:pt x="161" y="420"/>
                    <a:pt x="164" y="416"/>
                  </a:cubicBezTo>
                  <a:cubicBezTo>
                    <a:pt x="160" y="419"/>
                    <a:pt x="151" y="418"/>
                    <a:pt x="150" y="423"/>
                  </a:cubicBezTo>
                  <a:close/>
                  <a:moveTo>
                    <a:pt x="213" y="424"/>
                  </a:moveTo>
                  <a:cubicBezTo>
                    <a:pt x="217" y="421"/>
                    <a:pt x="227" y="420"/>
                    <a:pt x="226" y="416"/>
                  </a:cubicBezTo>
                  <a:cubicBezTo>
                    <a:pt x="224" y="417"/>
                    <a:pt x="210" y="418"/>
                    <a:pt x="213" y="424"/>
                  </a:cubicBezTo>
                  <a:close/>
                  <a:moveTo>
                    <a:pt x="528" y="431"/>
                  </a:moveTo>
                  <a:cubicBezTo>
                    <a:pt x="524" y="426"/>
                    <a:pt x="516" y="434"/>
                    <a:pt x="510" y="436"/>
                  </a:cubicBezTo>
                  <a:cubicBezTo>
                    <a:pt x="501" y="440"/>
                    <a:pt x="490" y="440"/>
                    <a:pt x="488" y="447"/>
                  </a:cubicBezTo>
                  <a:cubicBezTo>
                    <a:pt x="505" y="444"/>
                    <a:pt x="513" y="433"/>
                    <a:pt x="531" y="434"/>
                  </a:cubicBezTo>
                  <a:cubicBezTo>
                    <a:pt x="533" y="433"/>
                    <a:pt x="529" y="431"/>
                    <a:pt x="532" y="430"/>
                  </a:cubicBezTo>
                  <a:cubicBezTo>
                    <a:pt x="536" y="428"/>
                    <a:pt x="546" y="430"/>
                    <a:pt x="550" y="424"/>
                  </a:cubicBezTo>
                  <a:cubicBezTo>
                    <a:pt x="542" y="424"/>
                    <a:pt x="534" y="425"/>
                    <a:pt x="528" y="431"/>
                  </a:cubicBezTo>
                  <a:close/>
                  <a:moveTo>
                    <a:pt x="176" y="440"/>
                  </a:moveTo>
                  <a:cubicBezTo>
                    <a:pt x="178" y="440"/>
                    <a:pt x="180" y="439"/>
                    <a:pt x="180" y="437"/>
                  </a:cubicBezTo>
                  <a:cubicBezTo>
                    <a:pt x="177" y="437"/>
                    <a:pt x="176" y="439"/>
                    <a:pt x="176" y="440"/>
                  </a:cubicBezTo>
                  <a:close/>
                  <a:moveTo>
                    <a:pt x="169" y="474"/>
                  </a:moveTo>
                  <a:cubicBezTo>
                    <a:pt x="170" y="478"/>
                    <a:pt x="166" y="478"/>
                    <a:pt x="168" y="481"/>
                  </a:cubicBezTo>
                  <a:cubicBezTo>
                    <a:pt x="174" y="479"/>
                    <a:pt x="177" y="475"/>
                    <a:pt x="181" y="472"/>
                  </a:cubicBezTo>
                  <a:cubicBezTo>
                    <a:pt x="177" y="469"/>
                    <a:pt x="176" y="476"/>
                    <a:pt x="169" y="474"/>
                  </a:cubicBezTo>
                  <a:close/>
                  <a:moveTo>
                    <a:pt x="162" y="482"/>
                  </a:moveTo>
                  <a:cubicBezTo>
                    <a:pt x="163" y="480"/>
                    <a:pt x="165" y="480"/>
                    <a:pt x="164" y="477"/>
                  </a:cubicBezTo>
                  <a:cubicBezTo>
                    <a:pt x="161" y="476"/>
                    <a:pt x="160" y="481"/>
                    <a:pt x="162" y="482"/>
                  </a:cubicBezTo>
                  <a:close/>
                  <a:moveTo>
                    <a:pt x="499" y="489"/>
                  </a:moveTo>
                  <a:cubicBezTo>
                    <a:pt x="500" y="490"/>
                    <a:pt x="502" y="490"/>
                    <a:pt x="505" y="490"/>
                  </a:cubicBezTo>
                  <a:cubicBezTo>
                    <a:pt x="505" y="488"/>
                    <a:pt x="503" y="487"/>
                    <a:pt x="506" y="486"/>
                  </a:cubicBezTo>
                  <a:cubicBezTo>
                    <a:pt x="507" y="486"/>
                    <a:pt x="508" y="486"/>
                    <a:pt x="509" y="486"/>
                  </a:cubicBezTo>
                  <a:cubicBezTo>
                    <a:pt x="508" y="488"/>
                    <a:pt x="507" y="488"/>
                    <a:pt x="510" y="488"/>
                  </a:cubicBezTo>
                  <a:cubicBezTo>
                    <a:pt x="510" y="488"/>
                    <a:pt x="511" y="488"/>
                    <a:pt x="512" y="488"/>
                  </a:cubicBezTo>
                  <a:cubicBezTo>
                    <a:pt x="511" y="484"/>
                    <a:pt x="516" y="483"/>
                    <a:pt x="517" y="479"/>
                  </a:cubicBezTo>
                  <a:cubicBezTo>
                    <a:pt x="512" y="476"/>
                    <a:pt x="501" y="482"/>
                    <a:pt x="499" y="489"/>
                  </a:cubicBezTo>
                  <a:close/>
                  <a:moveTo>
                    <a:pt x="493" y="494"/>
                  </a:moveTo>
                  <a:cubicBezTo>
                    <a:pt x="496" y="495"/>
                    <a:pt x="497" y="491"/>
                    <a:pt x="497" y="495"/>
                  </a:cubicBezTo>
                  <a:cubicBezTo>
                    <a:pt x="500" y="495"/>
                    <a:pt x="500" y="493"/>
                    <a:pt x="501" y="492"/>
                  </a:cubicBezTo>
                  <a:cubicBezTo>
                    <a:pt x="499" y="489"/>
                    <a:pt x="493" y="488"/>
                    <a:pt x="493" y="494"/>
                  </a:cubicBezTo>
                  <a:close/>
                  <a:moveTo>
                    <a:pt x="151" y="514"/>
                  </a:moveTo>
                  <a:cubicBezTo>
                    <a:pt x="154" y="512"/>
                    <a:pt x="158" y="515"/>
                    <a:pt x="158" y="508"/>
                  </a:cubicBezTo>
                  <a:cubicBezTo>
                    <a:pt x="155" y="510"/>
                    <a:pt x="150" y="510"/>
                    <a:pt x="151" y="514"/>
                  </a:cubicBezTo>
                  <a:close/>
                  <a:moveTo>
                    <a:pt x="188" y="524"/>
                  </a:moveTo>
                  <a:cubicBezTo>
                    <a:pt x="192" y="524"/>
                    <a:pt x="192" y="520"/>
                    <a:pt x="193" y="518"/>
                  </a:cubicBezTo>
                  <a:cubicBezTo>
                    <a:pt x="196" y="519"/>
                    <a:pt x="199" y="514"/>
                    <a:pt x="201" y="512"/>
                  </a:cubicBezTo>
                  <a:cubicBezTo>
                    <a:pt x="193" y="512"/>
                    <a:pt x="191" y="518"/>
                    <a:pt x="188" y="524"/>
                  </a:cubicBezTo>
                  <a:close/>
                  <a:moveTo>
                    <a:pt x="453" y="538"/>
                  </a:moveTo>
                  <a:cubicBezTo>
                    <a:pt x="449" y="541"/>
                    <a:pt x="443" y="542"/>
                    <a:pt x="441" y="547"/>
                  </a:cubicBezTo>
                  <a:cubicBezTo>
                    <a:pt x="437" y="545"/>
                    <a:pt x="435" y="548"/>
                    <a:pt x="435" y="552"/>
                  </a:cubicBezTo>
                  <a:cubicBezTo>
                    <a:pt x="453" y="553"/>
                    <a:pt x="465" y="535"/>
                    <a:pt x="487" y="533"/>
                  </a:cubicBezTo>
                  <a:cubicBezTo>
                    <a:pt x="486" y="530"/>
                    <a:pt x="490" y="531"/>
                    <a:pt x="491" y="530"/>
                  </a:cubicBezTo>
                  <a:cubicBezTo>
                    <a:pt x="491" y="526"/>
                    <a:pt x="492" y="524"/>
                    <a:pt x="493" y="523"/>
                  </a:cubicBezTo>
                  <a:cubicBezTo>
                    <a:pt x="490" y="522"/>
                    <a:pt x="487" y="525"/>
                    <a:pt x="490" y="527"/>
                  </a:cubicBezTo>
                  <a:cubicBezTo>
                    <a:pt x="485" y="527"/>
                    <a:pt x="486" y="526"/>
                    <a:pt x="480" y="528"/>
                  </a:cubicBezTo>
                  <a:cubicBezTo>
                    <a:pt x="478" y="529"/>
                    <a:pt x="481" y="531"/>
                    <a:pt x="479" y="531"/>
                  </a:cubicBezTo>
                  <a:cubicBezTo>
                    <a:pt x="469" y="528"/>
                    <a:pt x="463" y="545"/>
                    <a:pt x="453" y="538"/>
                  </a:cubicBezTo>
                  <a:close/>
                  <a:moveTo>
                    <a:pt x="421" y="557"/>
                  </a:moveTo>
                  <a:cubicBezTo>
                    <a:pt x="426" y="558"/>
                    <a:pt x="432" y="554"/>
                    <a:pt x="434" y="549"/>
                  </a:cubicBezTo>
                  <a:cubicBezTo>
                    <a:pt x="428" y="550"/>
                    <a:pt x="423" y="552"/>
                    <a:pt x="421" y="557"/>
                  </a:cubicBezTo>
                  <a:close/>
                  <a:moveTo>
                    <a:pt x="181" y="565"/>
                  </a:moveTo>
                  <a:cubicBezTo>
                    <a:pt x="186" y="566"/>
                    <a:pt x="185" y="561"/>
                    <a:pt x="190" y="562"/>
                  </a:cubicBezTo>
                  <a:cubicBezTo>
                    <a:pt x="190" y="560"/>
                    <a:pt x="190" y="559"/>
                    <a:pt x="188" y="558"/>
                  </a:cubicBezTo>
                  <a:cubicBezTo>
                    <a:pt x="187" y="561"/>
                    <a:pt x="182" y="561"/>
                    <a:pt x="181" y="565"/>
                  </a:cubicBezTo>
                  <a:close/>
                  <a:moveTo>
                    <a:pt x="403" y="565"/>
                  </a:moveTo>
                  <a:cubicBezTo>
                    <a:pt x="405" y="562"/>
                    <a:pt x="412" y="564"/>
                    <a:pt x="413" y="560"/>
                  </a:cubicBezTo>
                  <a:cubicBezTo>
                    <a:pt x="409" y="561"/>
                    <a:pt x="403" y="563"/>
                    <a:pt x="403" y="565"/>
                  </a:cubicBezTo>
                  <a:close/>
                  <a:moveTo>
                    <a:pt x="163" y="575"/>
                  </a:moveTo>
                  <a:cubicBezTo>
                    <a:pt x="167" y="573"/>
                    <a:pt x="176" y="571"/>
                    <a:pt x="175" y="567"/>
                  </a:cubicBezTo>
                  <a:cubicBezTo>
                    <a:pt x="173" y="572"/>
                    <a:pt x="164" y="569"/>
                    <a:pt x="163" y="575"/>
                  </a:cubicBezTo>
                  <a:close/>
                  <a:moveTo>
                    <a:pt x="140" y="587"/>
                  </a:moveTo>
                  <a:cubicBezTo>
                    <a:pt x="141" y="584"/>
                    <a:pt x="147" y="585"/>
                    <a:pt x="148" y="581"/>
                  </a:cubicBezTo>
                  <a:cubicBezTo>
                    <a:pt x="142" y="580"/>
                    <a:pt x="139" y="585"/>
                    <a:pt x="140" y="5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7432675" y="225426"/>
              <a:ext cx="63500" cy="41275"/>
            </a:xfrm>
            <a:custGeom>
              <a:avLst/>
              <a:gdLst>
                <a:gd name="T0" fmla="*/ 3 w 6"/>
                <a:gd name="T1" fmla="*/ 0 h 4"/>
                <a:gd name="T2" fmla="*/ 2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6" y="1"/>
                    <a:pt x="3" y="3"/>
                    <a:pt x="2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7197725" y="277813"/>
              <a:ext cx="169863" cy="74613"/>
            </a:xfrm>
            <a:custGeom>
              <a:avLst/>
              <a:gdLst>
                <a:gd name="T0" fmla="*/ 13 w 16"/>
                <a:gd name="T1" fmla="*/ 2 h 7"/>
                <a:gd name="T2" fmla="*/ 11 w 16"/>
                <a:gd name="T3" fmla="*/ 4 h 7"/>
                <a:gd name="T4" fmla="*/ 0 w 16"/>
                <a:gd name="T5" fmla="*/ 6 h 7"/>
                <a:gd name="T6" fmla="*/ 13 w 1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3" y="2"/>
                  </a:moveTo>
                  <a:cubicBezTo>
                    <a:pt x="16" y="0"/>
                    <a:pt x="10" y="2"/>
                    <a:pt x="11" y="4"/>
                  </a:cubicBezTo>
                  <a:cubicBezTo>
                    <a:pt x="6" y="2"/>
                    <a:pt x="6" y="7"/>
                    <a:pt x="0" y="6"/>
                  </a:cubicBezTo>
                  <a:cubicBezTo>
                    <a:pt x="1" y="2"/>
                    <a:pt x="9" y="4"/>
                    <a:pt x="1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7164388" y="609601"/>
              <a:ext cx="277813" cy="171450"/>
            </a:xfrm>
            <a:custGeom>
              <a:avLst/>
              <a:gdLst>
                <a:gd name="T0" fmla="*/ 26 w 26"/>
                <a:gd name="T1" fmla="*/ 0 h 16"/>
                <a:gd name="T2" fmla="*/ 0 w 26"/>
                <a:gd name="T3" fmla="*/ 16 h 16"/>
                <a:gd name="T4" fmla="*/ 26 w 2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7"/>
                    <a:pt x="9" y="11"/>
                    <a:pt x="0" y="16"/>
                  </a:cubicBezTo>
                  <a:cubicBezTo>
                    <a:pt x="8" y="10"/>
                    <a:pt x="17" y="4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9228138" y="684213"/>
              <a:ext cx="85725" cy="42863"/>
            </a:xfrm>
            <a:custGeom>
              <a:avLst/>
              <a:gdLst>
                <a:gd name="T0" fmla="*/ 4 w 8"/>
                <a:gd name="T1" fmla="*/ 0 h 4"/>
                <a:gd name="T2" fmla="*/ 0 w 8"/>
                <a:gd name="T3" fmla="*/ 3 h 4"/>
                <a:gd name="T4" fmla="*/ 4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cubicBezTo>
                    <a:pt x="8" y="0"/>
                    <a:pt x="3" y="4"/>
                    <a:pt x="0" y="3"/>
                  </a:cubicBezTo>
                  <a:cubicBezTo>
                    <a:pt x="0" y="0"/>
                    <a:pt x="6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7988300" y="823913"/>
              <a:ext cx="74613" cy="20638"/>
            </a:xfrm>
            <a:custGeom>
              <a:avLst/>
              <a:gdLst>
                <a:gd name="T0" fmla="*/ 7 w 7"/>
                <a:gd name="T1" fmla="*/ 0 h 2"/>
                <a:gd name="T2" fmla="*/ 2 w 7"/>
                <a:gd name="T3" fmla="*/ 2 h 2"/>
                <a:gd name="T4" fmla="*/ 7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2"/>
                    <a:pt x="4" y="2"/>
                    <a:pt x="2" y="2"/>
                  </a:cubicBezTo>
                  <a:cubicBezTo>
                    <a:pt x="0" y="2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8950325" y="1027113"/>
              <a:ext cx="501650" cy="192088"/>
            </a:xfrm>
            <a:custGeom>
              <a:avLst/>
              <a:gdLst>
                <a:gd name="T0" fmla="*/ 47 w 47"/>
                <a:gd name="T1" fmla="*/ 3 h 18"/>
                <a:gd name="T2" fmla="*/ 0 w 47"/>
                <a:gd name="T3" fmla="*/ 18 h 18"/>
                <a:gd name="T4" fmla="*/ 38 w 47"/>
                <a:gd name="T5" fmla="*/ 0 h 18"/>
                <a:gd name="T6" fmla="*/ 47 w 47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18">
                  <a:moveTo>
                    <a:pt x="47" y="3"/>
                  </a:moveTo>
                  <a:cubicBezTo>
                    <a:pt x="27" y="3"/>
                    <a:pt x="15" y="12"/>
                    <a:pt x="0" y="18"/>
                  </a:cubicBezTo>
                  <a:cubicBezTo>
                    <a:pt x="3" y="13"/>
                    <a:pt x="26" y="0"/>
                    <a:pt x="38" y="0"/>
                  </a:cubicBezTo>
                  <a:cubicBezTo>
                    <a:pt x="41" y="0"/>
                    <a:pt x="45" y="0"/>
                    <a:pt x="4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5059363" y="1069976"/>
              <a:ext cx="117475" cy="53975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1 w 1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3"/>
                    <a:pt x="5" y="3"/>
                    <a:pt x="0" y="5"/>
                  </a:cubicBezTo>
                  <a:cubicBezTo>
                    <a:pt x="2" y="2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 noEditPoints="1"/>
            </p:cNvSpPr>
            <p:nvPr/>
          </p:nvSpPr>
          <p:spPr bwMode="auto">
            <a:xfrm>
              <a:off x="3562350" y="1176338"/>
              <a:ext cx="1379538" cy="866775"/>
            </a:xfrm>
            <a:custGeom>
              <a:avLst/>
              <a:gdLst>
                <a:gd name="T0" fmla="*/ 74 w 129"/>
                <a:gd name="T1" fmla="*/ 38 h 81"/>
                <a:gd name="T2" fmla="*/ 56 w 129"/>
                <a:gd name="T3" fmla="*/ 55 h 81"/>
                <a:gd name="T4" fmla="*/ 47 w 129"/>
                <a:gd name="T5" fmla="*/ 61 h 81"/>
                <a:gd name="T6" fmla="*/ 39 w 129"/>
                <a:gd name="T7" fmla="*/ 67 h 81"/>
                <a:gd name="T8" fmla="*/ 33 w 129"/>
                <a:gd name="T9" fmla="*/ 65 h 81"/>
                <a:gd name="T10" fmla="*/ 30 w 129"/>
                <a:gd name="T11" fmla="*/ 74 h 81"/>
                <a:gd name="T12" fmla="*/ 26 w 129"/>
                <a:gd name="T13" fmla="*/ 72 h 81"/>
                <a:gd name="T14" fmla="*/ 21 w 129"/>
                <a:gd name="T15" fmla="*/ 81 h 81"/>
                <a:gd name="T16" fmla="*/ 21 w 129"/>
                <a:gd name="T17" fmla="*/ 76 h 81"/>
                <a:gd name="T18" fmla="*/ 14 w 129"/>
                <a:gd name="T19" fmla="*/ 79 h 81"/>
                <a:gd name="T20" fmla="*/ 16 w 129"/>
                <a:gd name="T21" fmla="*/ 72 h 81"/>
                <a:gd name="T22" fmla="*/ 3 w 129"/>
                <a:gd name="T23" fmla="*/ 78 h 81"/>
                <a:gd name="T24" fmla="*/ 0 w 129"/>
                <a:gd name="T25" fmla="*/ 75 h 81"/>
                <a:gd name="T26" fmla="*/ 53 w 129"/>
                <a:gd name="T27" fmla="*/ 39 h 81"/>
                <a:gd name="T28" fmla="*/ 55 w 129"/>
                <a:gd name="T29" fmla="*/ 42 h 81"/>
                <a:gd name="T30" fmla="*/ 129 w 129"/>
                <a:gd name="T31" fmla="*/ 0 h 81"/>
                <a:gd name="T32" fmla="*/ 76 w 129"/>
                <a:gd name="T33" fmla="*/ 37 h 81"/>
                <a:gd name="T34" fmla="*/ 77 w 129"/>
                <a:gd name="T35" fmla="*/ 39 h 81"/>
                <a:gd name="T36" fmla="*/ 91 w 129"/>
                <a:gd name="T37" fmla="*/ 30 h 81"/>
                <a:gd name="T38" fmla="*/ 74 w 129"/>
                <a:gd name="T39" fmla="*/ 38 h 81"/>
                <a:gd name="T40" fmla="*/ 32 w 129"/>
                <a:gd name="T41" fmla="*/ 59 h 81"/>
                <a:gd name="T42" fmla="*/ 36 w 129"/>
                <a:gd name="T43" fmla="*/ 63 h 81"/>
                <a:gd name="T44" fmla="*/ 37 w 129"/>
                <a:gd name="T45" fmla="*/ 58 h 81"/>
                <a:gd name="T46" fmla="*/ 32 w 129"/>
                <a:gd name="T47" fmla="*/ 5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81">
                  <a:moveTo>
                    <a:pt x="74" y="38"/>
                  </a:moveTo>
                  <a:cubicBezTo>
                    <a:pt x="70" y="45"/>
                    <a:pt x="62" y="47"/>
                    <a:pt x="56" y="55"/>
                  </a:cubicBezTo>
                  <a:cubicBezTo>
                    <a:pt x="53" y="52"/>
                    <a:pt x="46" y="57"/>
                    <a:pt x="47" y="61"/>
                  </a:cubicBezTo>
                  <a:cubicBezTo>
                    <a:pt x="43" y="55"/>
                    <a:pt x="41" y="65"/>
                    <a:pt x="39" y="67"/>
                  </a:cubicBezTo>
                  <a:cubicBezTo>
                    <a:pt x="37" y="66"/>
                    <a:pt x="36" y="65"/>
                    <a:pt x="33" y="65"/>
                  </a:cubicBezTo>
                  <a:cubicBezTo>
                    <a:pt x="29" y="66"/>
                    <a:pt x="32" y="72"/>
                    <a:pt x="30" y="74"/>
                  </a:cubicBezTo>
                  <a:cubicBezTo>
                    <a:pt x="28" y="75"/>
                    <a:pt x="28" y="72"/>
                    <a:pt x="26" y="72"/>
                  </a:cubicBezTo>
                  <a:cubicBezTo>
                    <a:pt x="23" y="73"/>
                    <a:pt x="24" y="79"/>
                    <a:pt x="21" y="81"/>
                  </a:cubicBezTo>
                  <a:cubicBezTo>
                    <a:pt x="18" y="81"/>
                    <a:pt x="20" y="77"/>
                    <a:pt x="21" y="76"/>
                  </a:cubicBezTo>
                  <a:cubicBezTo>
                    <a:pt x="17" y="76"/>
                    <a:pt x="17" y="79"/>
                    <a:pt x="14" y="79"/>
                  </a:cubicBezTo>
                  <a:cubicBezTo>
                    <a:pt x="13" y="75"/>
                    <a:pt x="15" y="74"/>
                    <a:pt x="16" y="72"/>
                  </a:cubicBezTo>
                  <a:cubicBezTo>
                    <a:pt x="11" y="73"/>
                    <a:pt x="7" y="76"/>
                    <a:pt x="3" y="78"/>
                  </a:cubicBezTo>
                  <a:cubicBezTo>
                    <a:pt x="5" y="75"/>
                    <a:pt x="2" y="76"/>
                    <a:pt x="0" y="75"/>
                  </a:cubicBezTo>
                  <a:cubicBezTo>
                    <a:pt x="17" y="62"/>
                    <a:pt x="38" y="54"/>
                    <a:pt x="53" y="39"/>
                  </a:cubicBezTo>
                  <a:cubicBezTo>
                    <a:pt x="54" y="40"/>
                    <a:pt x="55" y="41"/>
                    <a:pt x="55" y="42"/>
                  </a:cubicBezTo>
                  <a:cubicBezTo>
                    <a:pt x="77" y="25"/>
                    <a:pt x="102" y="12"/>
                    <a:pt x="129" y="0"/>
                  </a:cubicBezTo>
                  <a:cubicBezTo>
                    <a:pt x="117" y="18"/>
                    <a:pt x="88" y="16"/>
                    <a:pt x="76" y="37"/>
                  </a:cubicBezTo>
                  <a:cubicBezTo>
                    <a:pt x="77" y="37"/>
                    <a:pt x="77" y="38"/>
                    <a:pt x="77" y="39"/>
                  </a:cubicBezTo>
                  <a:cubicBezTo>
                    <a:pt x="81" y="35"/>
                    <a:pt x="87" y="34"/>
                    <a:pt x="91" y="30"/>
                  </a:cubicBezTo>
                  <a:cubicBezTo>
                    <a:pt x="90" y="36"/>
                    <a:pt x="78" y="43"/>
                    <a:pt x="74" y="38"/>
                  </a:cubicBezTo>
                  <a:close/>
                  <a:moveTo>
                    <a:pt x="32" y="59"/>
                  </a:moveTo>
                  <a:cubicBezTo>
                    <a:pt x="32" y="62"/>
                    <a:pt x="33" y="63"/>
                    <a:pt x="36" y="63"/>
                  </a:cubicBezTo>
                  <a:cubicBezTo>
                    <a:pt x="37" y="61"/>
                    <a:pt x="37" y="60"/>
                    <a:pt x="37" y="58"/>
                  </a:cubicBezTo>
                  <a:cubicBezTo>
                    <a:pt x="34" y="57"/>
                    <a:pt x="34" y="59"/>
                    <a:pt x="32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8801100" y="1230313"/>
              <a:ext cx="95250" cy="5397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4" y="5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8683625" y="1284288"/>
              <a:ext cx="74613" cy="20638"/>
            </a:xfrm>
            <a:custGeom>
              <a:avLst/>
              <a:gdLst>
                <a:gd name="T0" fmla="*/ 7 w 7"/>
                <a:gd name="T1" fmla="*/ 0 h 2"/>
                <a:gd name="T2" fmla="*/ 2 w 7"/>
                <a:gd name="T3" fmla="*/ 2 h 2"/>
                <a:gd name="T4" fmla="*/ 7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6" y="1"/>
                    <a:pt x="4" y="1"/>
                    <a:pt x="2" y="2"/>
                  </a:cubicBezTo>
                  <a:cubicBezTo>
                    <a:pt x="0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4630738" y="1433513"/>
              <a:ext cx="65088" cy="31750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2"/>
                    <a:pt x="3" y="3"/>
                    <a:pt x="0" y="3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8832850" y="1690688"/>
              <a:ext cx="149225" cy="106363"/>
            </a:xfrm>
            <a:custGeom>
              <a:avLst/>
              <a:gdLst>
                <a:gd name="T0" fmla="*/ 13 w 14"/>
                <a:gd name="T1" fmla="*/ 0 h 10"/>
                <a:gd name="T2" fmla="*/ 5 w 14"/>
                <a:gd name="T3" fmla="*/ 10 h 10"/>
                <a:gd name="T4" fmla="*/ 13 w 1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14" y="3"/>
                    <a:pt x="8" y="8"/>
                    <a:pt x="5" y="10"/>
                  </a:cubicBezTo>
                  <a:cubicBezTo>
                    <a:pt x="0" y="5"/>
                    <a:pt x="10" y="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3433763" y="2117726"/>
              <a:ext cx="63500" cy="85725"/>
            </a:xfrm>
            <a:custGeom>
              <a:avLst/>
              <a:gdLst>
                <a:gd name="T0" fmla="*/ 6 w 6"/>
                <a:gd name="T1" fmla="*/ 1 h 8"/>
                <a:gd name="T2" fmla="*/ 2 w 6"/>
                <a:gd name="T3" fmla="*/ 5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8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3251200" y="2311401"/>
              <a:ext cx="161925" cy="63500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15 w 1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11" y="3"/>
                    <a:pt x="5" y="4"/>
                    <a:pt x="0" y="6"/>
                  </a:cubicBezTo>
                  <a:cubicBezTo>
                    <a:pt x="2" y="0"/>
                    <a:pt x="9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2984500" y="2695576"/>
              <a:ext cx="74613" cy="42863"/>
            </a:xfrm>
            <a:custGeom>
              <a:avLst/>
              <a:gdLst>
                <a:gd name="T0" fmla="*/ 5 w 7"/>
                <a:gd name="T1" fmla="*/ 0 h 4"/>
                <a:gd name="T2" fmla="*/ 2 w 7"/>
                <a:gd name="T3" fmla="*/ 3 h 4"/>
                <a:gd name="T4" fmla="*/ 5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7" y="0"/>
                    <a:pt x="3" y="4"/>
                    <a:pt x="2" y="3"/>
                  </a:cubicBezTo>
                  <a:cubicBezTo>
                    <a:pt x="0" y="0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8767763" y="2760663"/>
              <a:ext cx="107950" cy="52388"/>
            </a:xfrm>
            <a:custGeom>
              <a:avLst/>
              <a:gdLst>
                <a:gd name="T0" fmla="*/ 7 w 10"/>
                <a:gd name="T1" fmla="*/ 2 h 5"/>
                <a:gd name="T2" fmla="*/ 3 w 10"/>
                <a:gd name="T3" fmla="*/ 5 h 5"/>
                <a:gd name="T4" fmla="*/ 7 w 10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7" y="2"/>
                  </a:moveTo>
                  <a:cubicBezTo>
                    <a:pt x="10" y="0"/>
                    <a:pt x="4" y="4"/>
                    <a:pt x="3" y="5"/>
                  </a:cubicBezTo>
                  <a:cubicBezTo>
                    <a:pt x="0" y="3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2995613" y="2824163"/>
              <a:ext cx="63500" cy="31750"/>
            </a:xfrm>
            <a:custGeom>
              <a:avLst/>
              <a:gdLst>
                <a:gd name="T0" fmla="*/ 4 w 6"/>
                <a:gd name="T1" fmla="*/ 0 h 3"/>
                <a:gd name="T2" fmla="*/ 1 w 6"/>
                <a:gd name="T3" fmla="*/ 3 h 3"/>
                <a:gd name="T4" fmla="*/ 4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6" y="0"/>
                    <a:pt x="3" y="3"/>
                    <a:pt x="1" y="3"/>
                  </a:cubicBezTo>
                  <a:cubicBezTo>
                    <a:pt x="0" y="0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3198813" y="2963863"/>
              <a:ext cx="214313" cy="95250"/>
            </a:xfrm>
            <a:custGeom>
              <a:avLst/>
              <a:gdLst>
                <a:gd name="T0" fmla="*/ 19 w 20"/>
                <a:gd name="T1" fmla="*/ 0 h 9"/>
                <a:gd name="T2" fmla="*/ 20 w 20"/>
                <a:gd name="T3" fmla="*/ 4 h 9"/>
                <a:gd name="T4" fmla="*/ 13 w 20"/>
                <a:gd name="T5" fmla="*/ 8 h 9"/>
                <a:gd name="T6" fmla="*/ 19 w 2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19" y="0"/>
                  </a:moveTo>
                  <a:cubicBezTo>
                    <a:pt x="20" y="1"/>
                    <a:pt x="20" y="2"/>
                    <a:pt x="20" y="4"/>
                  </a:cubicBezTo>
                  <a:cubicBezTo>
                    <a:pt x="16" y="3"/>
                    <a:pt x="15" y="6"/>
                    <a:pt x="13" y="8"/>
                  </a:cubicBezTo>
                  <a:cubicBezTo>
                    <a:pt x="0" y="9"/>
                    <a:pt x="15" y="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3027363" y="3006726"/>
              <a:ext cx="117475" cy="85725"/>
            </a:xfrm>
            <a:custGeom>
              <a:avLst/>
              <a:gdLst>
                <a:gd name="T0" fmla="*/ 10 w 11"/>
                <a:gd name="T1" fmla="*/ 4 h 8"/>
                <a:gd name="T2" fmla="*/ 5 w 11"/>
                <a:gd name="T3" fmla="*/ 8 h 8"/>
                <a:gd name="T4" fmla="*/ 11 w 11"/>
                <a:gd name="T5" fmla="*/ 5 h 8"/>
                <a:gd name="T6" fmla="*/ 10 w 11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cubicBezTo>
                    <a:pt x="8" y="4"/>
                    <a:pt x="5" y="5"/>
                    <a:pt x="5" y="8"/>
                  </a:cubicBezTo>
                  <a:cubicBezTo>
                    <a:pt x="0" y="6"/>
                    <a:pt x="10" y="0"/>
                    <a:pt x="11" y="5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8789988" y="3092451"/>
              <a:ext cx="85725" cy="4286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8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4"/>
                    <a:pt x="0" y="4"/>
                  </a:cubicBezTo>
                  <a:cubicBezTo>
                    <a:pt x="1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3049588" y="3113088"/>
              <a:ext cx="74613" cy="31750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7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6" y="2"/>
                    <a:pt x="3" y="1"/>
                    <a:pt x="1" y="3"/>
                  </a:cubicBezTo>
                  <a:cubicBezTo>
                    <a:pt x="0" y="3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2909888" y="3124201"/>
              <a:ext cx="63500" cy="85725"/>
            </a:xfrm>
            <a:custGeom>
              <a:avLst/>
              <a:gdLst>
                <a:gd name="T0" fmla="*/ 0 w 6"/>
                <a:gd name="T1" fmla="*/ 4 h 8"/>
                <a:gd name="T2" fmla="*/ 3 w 6"/>
                <a:gd name="T3" fmla="*/ 1 h 8"/>
                <a:gd name="T4" fmla="*/ 2 w 6"/>
                <a:gd name="T5" fmla="*/ 8 h 8"/>
                <a:gd name="T6" fmla="*/ 3 w 6"/>
                <a:gd name="T7" fmla="*/ 6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3"/>
                    <a:pt x="0" y="0"/>
                    <a:pt x="3" y="1"/>
                  </a:cubicBezTo>
                  <a:cubicBezTo>
                    <a:pt x="0" y="5"/>
                    <a:pt x="6" y="5"/>
                    <a:pt x="2" y="8"/>
                  </a:cubicBezTo>
                  <a:cubicBezTo>
                    <a:pt x="0" y="8"/>
                    <a:pt x="1" y="6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8928100" y="3155951"/>
              <a:ext cx="107950" cy="63500"/>
            </a:xfrm>
            <a:custGeom>
              <a:avLst/>
              <a:gdLst>
                <a:gd name="T0" fmla="*/ 8 w 10"/>
                <a:gd name="T1" fmla="*/ 1 h 6"/>
                <a:gd name="T2" fmla="*/ 0 w 10"/>
                <a:gd name="T3" fmla="*/ 6 h 6"/>
                <a:gd name="T4" fmla="*/ 8 w 10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8" y="1"/>
                  </a:moveTo>
                  <a:cubicBezTo>
                    <a:pt x="10" y="0"/>
                    <a:pt x="3" y="6"/>
                    <a:pt x="0" y="6"/>
                  </a:cubicBezTo>
                  <a:cubicBezTo>
                    <a:pt x="0" y="2"/>
                    <a:pt x="4" y="2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2471738" y="3722688"/>
              <a:ext cx="128588" cy="53975"/>
            </a:xfrm>
            <a:custGeom>
              <a:avLst/>
              <a:gdLst>
                <a:gd name="T0" fmla="*/ 9 w 12"/>
                <a:gd name="T1" fmla="*/ 0 h 5"/>
                <a:gd name="T2" fmla="*/ 3 w 12"/>
                <a:gd name="T3" fmla="*/ 5 h 5"/>
                <a:gd name="T4" fmla="*/ 9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9" y="0"/>
                  </a:moveTo>
                  <a:cubicBezTo>
                    <a:pt x="12" y="0"/>
                    <a:pt x="3" y="3"/>
                    <a:pt x="3" y="5"/>
                  </a:cubicBezTo>
                  <a:cubicBezTo>
                    <a:pt x="0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2397125" y="3754438"/>
              <a:ext cx="74613" cy="65088"/>
            </a:xfrm>
            <a:custGeom>
              <a:avLst/>
              <a:gdLst>
                <a:gd name="T0" fmla="*/ 7 w 7"/>
                <a:gd name="T1" fmla="*/ 2 h 6"/>
                <a:gd name="T2" fmla="*/ 2 w 7"/>
                <a:gd name="T3" fmla="*/ 6 h 6"/>
                <a:gd name="T4" fmla="*/ 7 w 7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6" y="5"/>
                    <a:pt x="3" y="4"/>
                    <a:pt x="2" y="6"/>
                  </a:cubicBezTo>
                  <a:cubicBezTo>
                    <a:pt x="0" y="5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2268538" y="3840163"/>
              <a:ext cx="106363" cy="65088"/>
            </a:xfrm>
            <a:custGeom>
              <a:avLst/>
              <a:gdLst>
                <a:gd name="T0" fmla="*/ 8 w 10"/>
                <a:gd name="T1" fmla="*/ 0 h 6"/>
                <a:gd name="T2" fmla="*/ 3 w 10"/>
                <a:gd name="T3" fmla="*/ 6 h 6"/>
                <a:gd name="T4" fmla="*/ 8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5" y="4"/>
                    <a:pt x="3" y="6"/>
                  </a:cubicBezTo>
                  <a:cubicBezTo>
                    <a:pt x="0" y="2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2557463" y="3905251"/>
              <a:ext cx="63500" cy="31750"/>
            </a:xfrm>
            <a:custGeom>
              <a:avLst/>
              <a:gdLst>
                <a:gd name="T0" fmla="*/ 6 w 6"/>
                <a:gd name="T1" fmla="*/ 0 h 3"/>
                <a:gd name="T2" fmla="*/ 2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2"/>
                    <a:pt x="3" y="2"/>
                    <a:pt x="2" y="3"/>
                  </a:cubicBezTo>
                  <a:cubicBezTo>
                    <a:pt x="0" y="3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164638" y="4300538"/>
              <a:ext cx="95250" cy="53975"/>
            </a:xfrm>
            <a:custGeom>
              <a:avLst/>
              <a:gdLst>
                <a:gd name="T0" fmla="*/ 9 w 9"/>
                <a:gd name="T1" fmla="*/ 0 h 5"/>
                <a:gd name="T2" fmla="*/ 3 w 9"/>
                <a:gd name="T3" fmla="*/ 5 h 5"/>
                <a:gd name="T4" fmla="*/ 9 w 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7" y="2"/>
                    <a:pt x="4" y="2"/>
                    <a:pt x="3" y="5"/>
                  </a:cubicBezTo>
                  <a:cubicBezTo>
                    <a:pt x="0" y="2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8832850" y="4471988"/>
              <a:ext cx="117475" cy="74613"/>
            </a:xfrm>
            <a:custGeom>
              <a:avLst/>
              <a:gdLst>
                <a:gd name="T0" fmla="*/ 9 w 11"/>
                <a:gd name="T1" fmla="*/ 0 h 7"/>
                <a:gd name="T2" fmla="*/ 3 w 11"/>
                <a:gd name="T3" fmla="*/ 7 h 7"/>
                <a:gd name="T4" fmla="*/ 9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11" y="3"/>
                    <a:pt x="4" y="5"/>
                    <a:pt x="3" y="7"/>
                  </a:cubicBezTo>
                  <a:cubicBezTo>
                    <a:pt x="0" y="4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9356725" y="4535488"/>
              <a:ext cx="106363" cy="85725"/>
            </a:xfrm>
            <a:custGeom>
              <a:avLst/>
              <a:gdLst>
                <a:gd name="T0" fmla="*/ 9 w 10"/>
                <a:gd name="T1" fmla="*/ 0 h 8"/>
                <a:gd name="T2" fmla="*/ 0 w 10"/>
                <a:gd name="T3" fmla="*/ 8 h 8"/>
                <a:gd name="T4" fmla="*/ 2 w 10"/>
                <a:gd name="T5" fmla="*/ 3 h 8"/>
                <a:gd name="T6" fmla="*/ 9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0"/>
                  </a:moveTo>
                  <a:cubicBezTo>
                    <a:pt x="10" y="3"/>
                    <a:pt x="4" y="7"/>
                    <a:pt x="0" y="8"/>
                  </a:cubicBezTo>
                  <a:cubicBezTo>
                    <a:pt x="0" y="6"/>
                    <a:pt x="2" y="5"/>
                    <a:pt x="2" y="3"/>
                  </a:cubicBezTo>
                  <a:cubicBezTo>
                    <a:pt x="5" y="3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196388" y="4654551"/>
              <a:ext cx="63500" cy="41275"/>
            </a:xfrm>
            <a:custGeom>
              <a:avLst/>
              <a:gdLst>
                <a:gd name="T0" fmla="*/ 4 w 6"/>
                <a:gd name="T1" fmla="*/ 1 h 4"/>
                <a:gd name="T2" fmla="*/ 1 w 6"/>
                <a:gd name="T3" fmla="*/ 3 h 4"/>
                <a:gd name="T4" fmla="*/ 4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cubicBezTo>
                    <a:pt x="6" y="1"/>
                    <a:pt x="3" y="4"/>
                    <a:pt x="1" y="3"/>
                  </a:cubicBezTo>
                  <a:cubicBezTo>
                    <a:pt x="0" y="0"/>
                    <a:pt x="5" y="3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3219450" y="4686301"/>
              <a:ext cx="449263" cy="255588"/>
            </a:xfrm>
            <a:custGeom>
              <a:avLst/>
              <a:gdLst>
                <a:gd name="T0" fmla="*/ 27 w 42"/>
                <a:gd name="T1" fmla="*/ 11 h 24"/>
                <a:gd name="T2" fmla="*/ 37 w 42"/>
                <a:gd name="T3" fmla="*/ 1 h 24"/>
                <a:gd name="T4" fmla="*/ 18 w 42"/>
                <a:gd name="T5" fmla="*/ 16 h 24"/>
                <a:gd name="T6" fmla="*/ 14 w 42"/>
                <a:gd name="T7" fmla="*/ 15 h 24"/>
                <a:gd name="T8" fmla="*/ 2 w 42"/>
                <a:gd name="T9" fmla="*/ 24 h 24"/>
                <a:gd name="T10" fmla="*/ 15 w 42"/>
                <a:gd name="T11" fmla="*/ 9 h 24"/>
                <a:gd name="T12" fmla="*/ 1 w 42"/>
                <a:gd name="T13" fmla="*/ 15 h 24"/>
                <a:gd name="T14" fmla="*/ 15 w 42"/>
                <a:gd name="T15" fmla="*/ 3 h 24"/>
                <a:gd name="T16" fmla="*/ 12 w 42"/>
                <a:gd name="T17" fmla="*/ 7 h 24"/>
                <a:gd name="T18" fmla="*/ 17 w 42"/>
                <a:gd name="T19" fmla="*/ 10 h 24"/>
                <a:gd name="T20" fmla="*/ 35 w 42"/>
                <a:gd name="T21" fmla="*/ 0 h 24"/>
                <a:gd name="T22" fmla="*/ 42 w 42"/>
                <a:gd name="T23" fmla="*/ 7 h 24"/>
                <a:gd name="T24" fmla="*/ 27 w 42"/>
                <a:gd name="T25" fmla="*/ 16 h 24"/>
                <a:gd name="T26" fmla="*/ 27 w 42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24">
                  <a:moveTo>
                    <a:pt x="27" y="11"/>
                  </a:moveTo>
                  <a:cubicBezTo>
                    <a:pt x="31" y="9"/>
                    <a:pt x="35" y="6"/>
                    <a:pt x="37" y="1"/>
                  </a:cubicBezTo>
                  <a:cubicBezTo>
                    <a:pt x="28" y="4"/>
                    <a:pt x="24" y="12"/>
                    <a:pt x="18" y="16"/>
                  </a:cubicBezTo>
                  <a:cubicBezTo>
                    <a:pt x="17" y="16"/>
                    <a:pt x="15" y="15"/>
                    <a:pt x="14" y="15"/>
                  </a:cubicBezTo>
                  <a:cubicBezTo>
                    <a:pt x="10" y="16"/>
                    <a:pt x="6" y="22"/>
                    <a:pt x="2" y="24"/>
                  </a:cubicBezTo>
                  <a:cubicBezTo>
                    <a:pt x="0" y="17"/>
                    <a:pt x="13" y="16"/>
                    <a:pt x="15" y="9"/>
                  </a:cubicBezTo>
                  <a:cubicBezTo>
                    <a:pt x="9" y="9"/>
                    <a:pt x="6" y="17"/>
                    <a:pt x="1" y="15"/>
                  </a:cubicBezTo>
                  <a:cubicBezTo>
                    <a:pt x="4" y="8"/>
                    <a:pt x="10" y="9"/>
                    <a:pt x="15" y="3"/>
                  </a:cubicBezTo>
                  <a:cubicBezTo>
                    <a:pt x="19" y="5"/>
                    <a:pt x="13" y="6"/>
                    <a:pt x="12" y="7"/>
                  </a:cubicBezTo>
                  <a:cubicBezTo>
                    <a:pt x="14" y="11"/>
                    <a:pt x="20" y="4"/>
                    <a:pt x="17" y="10"/>
                  </a:cubicBezTo>
                  <a:cubicBezTo>
                    <a:pt x="25" y="8"/>
                    <a:pt x="30" y="4"/>
                    <a:pt x="35" y="0"/>
                  </a:cubicBezTo>
                  <a:cubicBezTo>
                    <a:pt x="40" y="0"/>
                    <a:pt x="41" y="4"/>
                    <a:pt x="42" y="7"/>
                  </a:cubicBezTo>
                  <a:cubicBezTo>
                    <a:pt x="34" y="7"/>
                    <a:pt x="31" y="12"/>
                    <a:pt x="27" y="16"/>
                  </a:cubicBezTo>
                  <a:cubicBezTo>
                    <a:pt x="25" y="16"/>
                    <a:pt x="28" y="13"/>
                    <a:pt x="2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3605213" y="4792663"/>
              <a:ext cx="117475" cy="74613"/>
            </a:xfrm>
            <a:custGeom>
              <a:avLst/>
              <a:gdLst>
                <a:gd name="T0" fmla="*/ 9 w 11"/>
                <a:gd name="T1" fmla="*/ 0 h 7"/>
                <a:gd name="T2" fmla="*/ 5 w 11"/>
                <a:gd name="T3" fmla="*/ 7 h 7"/>
                <a:gd name="T4" fmla="*/ 0 w 11"/>
                <a:gd name="T5" fmla="*/ 7 h 7"/>
                <a:gd name="T6" fmla="*/ 9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11" y="2"/>
                    <a:pt x="5" y="4"/>
                    <a:pt x="5" y="7"/>
                  </a:cubicBezTo>
                  <a:cubicBezTo>
                    <a:pt x="2" y="6"/>
                    <a:pt x="3" y="6"/>
                    <a:pt x="0" y="7"/>
                  </a:cubicBezTo>
                  <a:cubicBezTo>
                    <a:pt x="1" y="2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3851275" y="4910138"/>
              <a:ext cx="106363" cy="53975"/>
            </a:xfrm>
            <a:custGeom>
              <a:avLst/>
              <a:gdLst>
                <a:gd name="T0" fmla="*/ 7 w 10"/>
                <a:gd name="T1" fmla="*/ 0 h 5"/>
                <a:gd name="T2" fmla="*/ 2 w 10"/>
                <a:gd name="T3" fmla="*/ 5 h 5"/>
                <a:gd name="T4" fmla="*/ 7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cubicBezTo>
                    <a:pt x="10" y="3"/>
                    <a:pt x="3" y="4"/>
                    <a:pt x="2" y="5"/>
                  </a:cubicBezTo>
                  <a:cubicBezTo>
                    <a:pt x="0" y="3"/>
                    <a:pt x="7" y="2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3530600" y="5316538"/>
              <a:ext cx="95250" cy="96838"/>
            </a:xfrm>
            <a:custGeom>
              <a:avLst/>
              <a:gdLst>
                <a:gd name="T0" fmla="*/ 6 w 9"/>
                <a:gd name="T1" fmla="*/ 3 h 9"/>
                <a:gd name="T2" fmla="*/ 2 w 9"/>
                <a:gd name="T3" fmla="*/ 9 h 9"/>
                <a:gd name="T4" fmla="*/ 5 w 9"/>
                <a:gd name="T5" fmla="*/ 0 h 9"/>
                <a:gd name="T6" fmla="*/ 5 w 9"/>
                <a:gd name="T7" fmla="*/ 4 h 9"/>
                <a:gd name="T8" fmla="*/ 6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6" y="3"/>
                  </a:moveTo>
                  <a:cubicBezTo>
                    <a:pt x="9" y="5"/>
                    <a:pt x="2" y="6"/>
                    <a:pt x="2" y="9"/>
                  </a:cubicBezTo>
                  <a:cubicBezTo>
                    <a:pt x="0" y="7"/>
                    <a:pt x="2" y="0"/>
                    <a:pt x="5" y="0"/>
                  </a:cubicBezTo>
                  <a:cubicBezTo>
                    <a:pt x="6" y="2"/>
                    <a:pt x="2" y="3"/>
                    <a:pt x="5" y="4"/>
                  </a:cubicBezTo>
                  <a:cubicBezTo>
                    <a:pt x="6" y="4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3444875" y="5413376"/>
              <a:ext cx="95250" cy="53975"/>
            </a:xfrm>
            <a:custGeom>
              <a:avLst/>
              <a:gdLst>
                <a:gd name="T0" fmla="*/ 7 w 9"/>
                <a:gd name="T1" fmla="*/ 0 h 5"/>
                <a:gd name="T2" fmla="*/ 5 w 9"/>
                <a:gd name="T3" fmla="*/ 5 h 5"/>
                <a:gd name="T4" fmla="*/ 7 w 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9" y="1"/>
                    <a:pt x="3" y="2"/>
                    <a:pt x="5" y="5"/>
                  </a:cubicBezTo>
                  <a:cubicBezTo>
                    <a:pt x="0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3883025" y="5445126"/>
              <a:ext cx="42863" cy="31750"/>
            </a:xfrm>
            <a:custGeom>
              <a:avLst/>
              <a:gdLst>
                <a:gd name="T0" fmla="*/ 3 w 4"/>
                <a:gd name="T1" fmla="*/ 0 h 3"/>
                <a:gd name="T2" fmla="*/ 4 w 4"/>
                <a:gd name="T3" fmla="*/ 1 h 3"/>
                <a:gd name="T4" fmla="*/ 4 w 4"/>
                <a:gd name="T5" fmla="*/ 3 h 3"/>
                <a:gd name="T6" fmla="*/ 0 w 4"/>
                <a:gd name="T7" fmla="*/ 3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2"/>
                    <a:pt x="3" y="3"/>
                    <a:pt x="0" y="3"/>
                  </a:cubicBezTo>
                  <a:cubicBezTo>
                    <a:pt x="0" y="2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3327400" y="5616576"/>
              <a:ext cx="63500" cy="42863"/>
            </a:xfrm>
            <a:custGeom>
              <a:avLst/>
              <a:gdLst>
                <a:gd name="T0" fmla="*/ 3 w 6"/>
                <a:gd name="T1" fmla="*/ 0 h 4"/>
                <a:gd name="T2" fmla="*/ 2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6" y="1"/>
                    <a:pt x="3" y="3"/>
                    <a:pt x="2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3594100" y="5702301"/>
              <a:ext cx="74613" cy="31750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0 w 7"/>
                <a:gd name="T5" fmla="*/ 0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4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3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3519488" y="5702301"/>
              <a:ext cx="53975" cy="53975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1" y="3"/>
                    <a:pt x="2" y="5"/>
                  </a:cubicBezTo>
                  <a:cubicBezTo>
                    <a:pt x="0" y="5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3765550" y="5776913"/>
              <a:ext cx="63500" cy="74613"/>
            </a:xfrm>
            <a:custGeom>
              <a:avLst/>
              <a:gdLst>
                <a:gd name="T0" fmla="*/ 3 w 6"/>
                <a:gd name="T1" fmla="*/ 6 h 7"/>
                <a:gd name="T2" fmla="*/ 6 w 6"/>
                <a:gd name="T3" fmla="*/ 2 h 7"/>
                <a:gd name="T4" fmla="*/ 6 w 6"/>
                <a:gd name="T5" fmla="*/ 7 h 7"/>
                <a:gd name="T6" fmla="*/ 3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0" y="4"/>
                    <a:pt x="4" y="0"/>
                    <a:pt x="6" y="2"/>
                  </a:cubicBezTo>
                  <a:cubicBezTo>
                    <a:pt x="4" y="5"/>
                    <a:pt x="5" y="4"/>
                    <a:pt x="6" y="7"/>
                  </a:cubicBezTo>
                  <a:cubicBezTo>
                    <a:pt x="5" y="7"/>
                    <a:pt x="3" y="3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3370263" y="5808663"/>
              <a:ext cx="52388" cy="333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3" y="3"/>
                    <a:pt x="0" y="3"/>
                  </a:cubicBezTo>
                  <a:cubicBezTo>
                    <a:pt x="0" y="0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3968750" y="5969001"/>
              <a:ext cx="85725" cy="53975"/>
            </a:xfrm>
            <a:custGeom>
              <a:avLst/>
              <a:gdLst>
                <a:gd name="T0" fmla="*/ 8 w 8"/>
                <a:gd name="T1" fmla="*/ 0 h 5"/>
                <a:gd name="T2" fmla="*/ 2 w 8"/>
                <a:gd name="T3" fmla="*/ 5 h 5"/>
                <a:gd name="T4" fmla="*/ 8 w 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3"/>
                    <a:pt x="4" y="4"/>
                    <a:pt x="2" y="5"/>
                  </a:cubicBezTo>
                  <a:cubicBezTo>
                    <a:pt x="0" y="4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4384675" y="6205538"/>
              <a:ext cx="85725" cy="4286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8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2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3390900" y="6557963"/>
              <a:ext cx="63500" cy="53975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1"/>
                    <a:pt x="3" y="5"/>
                    <a:pt x="0" y="4"/>
                  </a:cubicBezTo>
                  <a:cubicBezTo>
                    <a:pt x="1" y="2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5080000" y="6697663"/>
              <a:ext cx="139700" cy="95250"/>
            </a:xfrm>
            <a:custGeom>
              <a:avLst/>
              <a:gdLst>
                <a:gd name="T0" fmla="*/ 9 w 13"/>
                <a:gd name="T1" fmla="*/ 0 h 9"/>
                <a:gd name="T2" fmla="*/ 10 w 13"/>
                <a:gd name="T3" fmla="*/ 3 h 9"/>
                <a:gd name="T4" fmla="*/ 1 w 13"/>
                <a:gd name="T5" fmla="*/ 9 h 9"/>
                <a:gd name="T6" fmla="*/ 0 w 13"/>
                <a:gd name="T7" fmla="*/ 7 h 9"/>
                <a:gd name="T8" fmla="*/ 9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cubicBezTo>
                    <a:pt x="13" y="0"/>
                    <a:pt x="7" y="3"/>
                    <a:pt x="10" y="3"/>
                  </a:cubicBezTo>
                  <a:cubicBezTo>
                    <a:pt x="8" y="5"/>
                    <a:pt x="2" y="5"/>
                    <a:pt x="1" y="9"/>
                  </a:cubicBezTo>
                  <a:cubicBezTo>
                    <a:pt x="0" y="9"/>
                    <a:pt x="1" y="7"/>
                    <a:pt x="0" y="7"/>
                  </a:cubicBezTo>
                  <a:cubicBezTo>
                    <a:pt x="2" y="4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4545013" y="6761163"/>
              <a:ext cx="96838" cy="65088"/>
            </a:xfrm>
            <a:custGeom>
              <a:avLst/>
              <a:gdLst>
                <a:gd name="T0" fmla="*/ 6 w 9"/>
                <a:gd name="T1" fmla="*/ 1 h 6"/>
                <a:gd name="T2" fmla="*/ 2 w 9"/>
                <a:gd name="T3" fmla="*/ 6 h 6"/>
                <a:gd name="T4" fmla="*/ 6 w 9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9" y="0"/>
                    <a:pt x="2" y="4"/>
                    <a:pt x="2" y="6"/>
                  </a:cubicBezTo>
                  <a:cubicBezTo>
                    <a:pt x="0" y="5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3605213" y="5199063"/>
              <a:ext cx="180975" cy="128588"/>
            </a:xfrm>
            <a:custGeom>
              <a:avLst/>
              <a:gdLst>
                <a:gd name="T0" fmla="*/ 15 w 17"/>
                <a:gd name="T1" fmla="*/ 0 h 12"/>
                <a:gd name="T2" fmla="*/ 17 w 17"/>
                <a:gd name="T3" fmla="*/ 3 h 12"/>
                <a:gd name="T4" fmla="*/ 0 w 17"/>
                <a:gd name="T5" fmla="*/ 12 h 12"/>
                <a:gd name="T6" fmla="*/ 15 w 1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2">
                  <a:moveTo>
                    <a:pt x="15" y="0"/>
                  </a:moveTo>
                  <a:cubicBezTo>
                    <a:pt x="12" y="2"/>
                    <a:pt x="12" y="4"/>
                    <a:pt x="17" y="3"/>
                  </a:cubicBezTo>
                  <a:cubicBezTo>
                    <a:pt x="13" y="8"/>
                    <a:pt x="5" y="12"/>
                    <a:pt x="0" y="12"/>
                  </a:cubicBezTo>
                  <a:cubicBezTo>
                    <a:pt x="4" y="7"/>
                    <a:pt x="7" y="1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8932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0"/>
            <a:ext cx="550994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24296" y="1"/>
            <a:ext cx="667704" cy="6858000"/>
          </a:xfrm>
          <a:prstGeom prst="rect">
            <a:avLst/>
          </a:prstGeom>
        </p:spPr>
      </p:pic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181976" y="5281613"/>
            <a:ext cx="2522538" cy="1225550"/>
          </a:xfrm>
          <a:custGeom>
            <a:avLst/>
            <a:gdLst>
              <a:gd name="T0" fmla="*/ 274 w 1158"/>
              <a:gd name="T1" fmla="*/ 541 h 562"/>
              <a:gd name="T2" fmla="*/ 311 w 1158"/>
              <a:gd name="T3" fmla="*/ 536 h 562"/>
              <a:gd name="T4" fmla="*/ 117 w 1158"/>
              <a:gd name="T5" fmla="*/ 525 h 562"/>
              <a:gd name="T6" fmla="*/ 934 w 1158"/>
              <a:gd name="T7" fmla="*/ 508 h 562"/>
              <a:gd name="T8" fmla="*/ 420 w 1158"/>
              <a:gd name="T9" fmla="*/ 516 h 562"/>
              <a:gd name="T10" fmla="*/ 613 w 1158"/>
              <a:gd name="T11" fmla="*/ 499 h 562"/>
              <a:gd name="T12" fmla="*/ 408 w 1158"/>
              <a:gd name="T13" fmla="*/ 486 h 562"/>
              <a:gd name="T14" fmla="*/ 683 w 1158"/>
              <a:gd name="T15" fmla="*/ 486 h 562"/>
              <a:gd name="T16" fmla="*/ 543 w 1158"/>
              <a:gd name="T17" fmla="*/ 473 h 562"/>
              <a:gd name="T18" fmla="*/ 951 w 1158"/>
              <a:gd name="T19" fmla="*/ 480 h 562"/>
              <a:gd name="T20" fmla="*/ 576 w 1158"/>
              <a:gd name="T21" fmla="*/ 421 h 562"/>
              <a:gd name="T22" fmla="*/ 91 w 1158"/>
              <a:gd name="T23" fmla="*/ 453 h 562"/>
              <a:gd name="T24" fmla="*/ 429 w 1158"/>
              <a:gd name="T25" fmla="*/ 471 h 562"/>
              <a:gd name="T26" fmla="*/ 672 w 1158"/>
              <a:gd name="T27" fmla="*/ 451 h 562"/>
              <a:gd name="T28" fmla="*/ 329 w 1158"/>
              <a:gd name="T29" fmla="*/ 434 h 562"/>
              <a:gd name="T30" fmla="*/ 186 w 1158"/>
              <a:gd name="T31" fmla="*/ 411 h 562"/>
              <a:gd name="T32" fmla="*/ 754 w 1158"/>
              <a:gd name="T33" fmla="*/ 414 h 562"/>
              <a:gd name="T34" fmla="*/ 765 w 1158"/>
              <a:gd name="T35" fmla="*/ 425 h 562"/>
              <a:gd name="T36" fmla="*/ 204 w 1158"/>
              <a:gd name="T37" fmla="*/ 417 h 562"/>
              <a:gd name="T38" fmla="*/ 213 w 1158"/>
              <a:gd name="T39" fmla="*/ 402 h 562"/>
              <a:gd name="T40" fmla="*/ 844 w 1158"/>
              <a:gd name="T41" fmla="*/ 386 h 562"/>
              <a:gd name="T42" fmla="*/ 466 w 1158"/>
              <a:gd name="T43" fmla="*/ 354 h 562"/>
              <a:gd name="T44" fmla="*/ 1064 w 1158"/>
              <a:gd name="T45" fmla="*/ 319 h 562"/>
              <a:gd name="T46" fmla="*/ 263 w 1158"/>
              <a:gd name="T47" fmla="*/ 222 h 562"/>
              <a:gd name="T48" fmla="*/ 425 w 1158"/>
              <a:gd name="T49" fmla="*/ 168 h 562"/>
              <a:gd name="T50" fmla="*/ 493 w 1158"/>
              <a:gd name="T51" fmla="*/ 224 h 562"/>
              <a:gd name="T52" fmla="*/ 679 w 1158"/>
              <a:gd name="T53" fmla="*/ 319 h 562"/>
              <a:gd name="T54" fmla="*/ 722 w 1158"/>
              <a:gd name="T55" fmla="*/ 313 h 562"/>
              <a:gd name="T56" fmla="*/ 350 w 1158"/>
              <a:gd name="T57" fmla="*/ 303 h 562"/>
              <a:gd name="T58" fmla="*/ 78 w 1158"/>
              <a:gd name="T59" fmla="*/ 222 h 562"/>
              <a:gd name="T60" fmla="*/ 962 w 1158"/>
              <a:gd name="T61" fmla="*/ 339 h 562"/>
              <a:gd name="T62" fmla="*/ 823 w 1158"/>
              <a:gd name="T63" fmla="*/ 315 h 562"/>
              <a:gd name="T64" fmla="*/ 1142 w 1158"/>
              <a:gd name="T65" fmla="*/ 274 h 562"/>
              <a:gd name="T66" fmla="*/ 194 w 1158"/>
              <a:gd name="T67" fmla="*/ 298 h 562"/>
              <a:gd name="T68" fmla="*/ 64 w 1158"/>
              <a:gd name="T69" fmla="*/ 311 h 562"/>
              <a:gd name="T70" fmla="*/ 1031 w 1158"/>
              <a:gd name="T71" fmla="*/ 244 h 562"/>
              <a:gd name="T72" fmla="*/ 1147 w 1158"/>
              <a:gd name="T73" fmla="*/ 224 h 562"/>
              <a:gd name="T74" fmla="*/ 49 w 1158"/>
              <a:gd name="T75" fmla="*/ 311 h 562"/>
              <a:gd name="T76" fmla="*/ 981 w 1158"/>
              <a:gd name="T77" fmla="*/ 257 h 562"/>
              <a:gd name="T78" fmla="*/ 1023 w 1158"/>
              <a:gd name="T79" fmla="*/ 309 h 562"/>
              <a:gd name="T80" fmla="*/ 165 w 1158"/>
              <a:gd name="T81" fmla="*/ 211 h 562"/>
              <a:gd name="T82" fmla="*/ 859 w 1158"/>
              <a:gd name="T83" fmla="*/ 296 h 562"/>
              <a:gd name="T84" fmla="*/ 850 w 1158"/>
              <a:gd name="T85" fmla="*/ 235 h 562"/>
              <a:gd name="T86" fmla="*/ 899 w 1158"/>
              <a:gd name="T87" fmla="*/ 196 h 562"/>
              <a:gd name="T88" fmla="*/ 885 w 1158"/>
              <a:gd name="T89" fmla="*/ 259 h 562"/>
              <a:gd name="T90" fmla="*/ 981 w 1158"/>
              <a:gd name="T91" fmla="*/ 203 h 562"/>
              <a:gd name="T92" fmla="*/ 1019 w 1158"/>
              <a:gd name="T93" fmla="*/ 287 h 562"/>
              <a:gd name="T94" fmla="*/ 720 w 1158"/>
              <a:gd name="T95" fmla="*/ 242 h 562"/>
              <a:gd name="T96" fmla="*/ 220 w 1158"/>
              <a:gd name="T97" fmla="*/ 288 h 562"/>
              <a:gd name="T98" fmla="*/ 780 w 1158"/>
              <a:gd name="T99" fmla="*/ 199 h 562"/>
              <a:gd name="T100" fmla="*/ 784 w 1158"/>
              <a:gd name="T101" fmla="*/ 242 h 562"/>
              <a:gd name="T102" fmla="*/ 1014 w 1158"/>
              <a:gd name="T103" fmla="*/ 205 h 562"/>
              <a:gd name="T104" fmla="*/ 23 w 1158"/>
              <a:gd name="T105" fmla="*/ 255 h 562"/>
              <a:gd name="T106" fmla="*/ 530 w 1158"/>
              <a:gd name="T107" fmla="*/ 240 h 562"/>
              <a:gd name="T108" fmla="*/ 523 w 1158"/>
              <a:gd name="T109" fmla="*/ 212 h 562"/>
              <a:gd name="T110" fmla="*/ 260 w 1158"/>
              <a:gd name="T111" fmla="*/ 176 h 562"/>
              <a:gd name="T112" fmla="*/ 479 w 1158"/>
              <a:gd name="T113" fmla="*/ 188 h 562"/>
              <a:gd name="T114" fmla="*/ 104 w 1158"/>
              <a:gd name="T115" fmla="*/ 56 h 562"/>
              <a:gd name="T116" fmla="*/ 36 w 1158"/>
              <a:gd name="T117" fmla="*/ 111 h 562"/>
              <a:gd name="T118" fmla="*/ 18 w 1158"/>
              <a:gd name="T119" fmla="*/ 119 h 562"/>
              <a:gd name="T120" fmla="*/ 379 w 1158"/>
              <a:gd name="T121" fmla="*/ 106 h 562"/>
              <a:gd name="T122" fmla="*/ 246 w 1158"/>
              <a:gd name="T123" fmla="*/ 76 h 562"/>
              <a:gd name="T124" fmla="*/ 286 w 1158"/>
              <a:gd name="T125" fmla="*/ 11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8" h="562">
                <a:moveTo>
                  <a:pt x="160" y="562"/>
                </a:moveTo>
                <a:cubicBezTo>
                  <a:pt x="148" y="558"/>
                  <a:pt x="139" y="560"/>
                  <a:pt x="129" y="560"/>
                </a:cubicBezTo>
                <a:cubicBezTo>
                  <a:pt x="130" y="559"/>
                  <a:pt x="132" y="558"/>
                  <a:pt x="133" y="557"/>
                </a:cubicBezTo>
                <a:cubicBezTo>
                  <a:pt x="130" y="555"/>
                  <a:pt x="132" y="553"/>
                  <a:pt x="132" y="552"/>
                </a:cubicBezTo>
                <a:cubicBezTo>
                  <a:pt x="130" y="551"/>
                  <a:pt x="129" y="551"/>
                  <a:pt x="128" y="550"/>
                </a:cubicBezTo>
                <a:cubicBezTo>
                  <a:pt x="128" y="549"/>
                  <a:pt x="125" y="546"/>
                  <a:pt x="125" y="546"/>
                </a:cubicBezTo>
                <a:cubicBezTo>
                  <a:pt x="125" y="546"/>
                  <a:pt x="126" y="546"/>
                  <a:pt x="127" y="546"/>
                </a:cubicBezTo>
                <a:cubicBezTo>
                  <a:pt x="127" y="545"/>
                  <a:pt x="127" y="544"/>
                  <a:pt x="128" y="544"/>
                </a:cubicBezTo>
                <a:cubicBezTo>
                  <a:pt x="131" y="543"/>
                  <a:pt x="134" y="543"/>
                  <a:pt x="137" y="543"/>
                </a:cubicBezTo>
                <a:cubicBezTo>
                  <a:pt x="139" y="538"/>
                  <a:pt x="149" y="536"/>
                  <a:pt x="157" y="541"/>
                </a:cubicBezTo>
                <a:cubicBezTo>
                  <a:pt x="157" y="543"/>
                  <a:pt x="157" y="544"/>
                  <a:pt x="157" y="545"/>
                </a:cubicBezTo>
                <a:cubicBezTo>
                  <a:pt x="149" y="547"/>
                  <a:pt x="150" y="546"/>
                  <a:pt x="150" y="554"/>
                </a:cubicBezTo>
                <a:cubicBezTo>
                  <a:pt x="158" y="555"/>
                  <a:pt x="158" y="555"/>
                  <a:pt x="162" y="553"/>
                </a:cubicBezTo>
                <a:cubicBezTo>
                  <a:pt x="162" y="555"/>
                  <a:pt x="163" y="556"/>
                  <a:pt x="163" y="558"/>
                </a:cubicBezTo>
                <a:cubicBezTo>
                  <a:pt x="164" y="558"/>
                  <a:pt x="165" y="559"/>
                  <a:pt x="166" y="559"/>
                </a:cubicBezTo>
                <a:cubicBezTo>
                  <a:pt x="166" y="559"/>
                  <a:pt x="165" y="560"/>
                  <a:pt x="165" y="561"/>
                </a:cubicBezTo>
                <a:cubicBezTo>
                  <a:pt x="163" y="561"/>
                  <a:pt x="161" y="562"/>
                  <a:pt x="160" y="562"/>
                </a:cubicBezTo>
                <a:moveTo>
                  <a:pt x="254" y="548"/>
                </a:moveTo>
                <a:cubicBezTo>
                  <a:pt x="252" y="546"/>
                  <a:pt x="252" y="546"/>
                  <a:pt x="252" y="544"/>
                </a:cubicBezTo>
                <a:cubicBezTo>
                  <a:pt x="250" y="544"/>
                  <a:pt x="248" y="544"/>
                  <a:pt x="247" y="544"/>
                </a:cubicBezTo>
                <a:cubicBezTo>
                  <a:pt x="248" y="538"/>
                  <a:pt x="259" y="529"/>
                  <a:pt x="266" y="525"/>
                </a:cubicBezTo>
                <a:cubicBezTo>
                  <a:pt x="266" y="526"/>
                  <a:pt x="266" y="527"/>
                  <a:pt x="266" y="528"/>
                </a:cubicBezTo>
                <a:cubicBezTo>
                  <a:pt x="264" y="532"/>
                  <a:pt x="260" y="534"/>
                  <a:pt x="258" y="539"/>
                </a:cubicBezTo>
                <a:cubicBezTo>
                  <a:pt x="261" y="539"/>
                  <a:pt x="267" y="535"/>
                  <a:pt x="275" y="535"/>
                </a:cubicBezTo>
                <a:cubicBezTo>
                  <a:pt x="275" y="537"/>
                  <a:pt x="274" y="539"/>
                  <a:pt x="274" y="541"/>
                </a:cubicBezTo>
                <a:cubicBezTo>
                  <a:pt x="268" y="543"/>
                  <a:pt x="261" y="546"/>
                  <a:pt x="254" y="548"/>
                </a:cubicBezTo>
                <a:moveTo>
                  <a:pt x="167" y="546"/>
                </a:moveTo>
                <a:cubicBezTo>
                  <a:pt x="166" y="545"/>
                  <a:pt x="164" y="544"/>
                  <a:pt x="163" y="543"/>
                </a:cubicBezTo>
                <a:cubicBezTo>
                  <a:pt x="155" y="524"/>
                  <a:pt x="160" y="517"/>
                  <a:pt x="175" y="505"/>
                </a:cubicBezTo>
                <a:cubicBezTo>
                  <a:pt x="179" y="495"/>
                  <a:pt x="192" y="485"/>
                  <a:pt x="197" y="477"/>
                </a:cubicBezTo>
                <a:cubicBezTo>
                  <a:pt x="198" y="477"/>
                  <a:pt x="199" y="477"/>
                  <a:pt x="201" y="477"/>
                </a:cubicBezTo>
                <a:cubicBezTo>
                  <a:pt x="200" y="481"/>
                  <a:pt x="199" y="486"/>
                  <a:pt x="199" y="490"/>
                </a:cubicBezTo>
                <a:cubicBezTo>
                  <a:pt x="198" y="490"/>
                  <a:pt x="197" y="490"/>
                  <a:pt x="197" y="490"/>
                </a:cubicBezTo>
                <a:cubicBezTo>
                  <a:pt x="191" y="501"/>
                  <a:pt x="179" y="510"/>
                  <a:pt x="173" y="524"/>
                </a:cubicBezTo>
                <a:cubicBezTo>
                  <a:pt x="172" y="531"/>
                  <a:pt x="171" y="539"/>
                  <a:pt x="170" y="546"/>
                </a:cubicBezTo>
                <a:cubicBezTo>
                  <a:pt x="169" y="546"/>
                  <a:pt x="168" y="546"/>
                  <a:pt x="167" y="546"/>
                </a:cubicBezTo>
                <a:moveTo>
                  <a:pt x="306" y="546"/>
                </a:moveTo>
                <a:cubicBezTo>
                  <a:pt x="299" y="542"/>
                  <a:pt x="293" y="535"/>
                  <a:pt x="292" y="533"/>
                </a:cubicBezTo>
                <a:cubicBezTo>
                  <a:pt x="285" y="530"/>
                  <a:pt x="281" y="529"/>
                  <a:pt x="277" y="529"/>
                </a:cubicBezTo>
                <a:cubicBezTo>
                  <a:pt x="280" y="518"/>
                  <a:pt x="287" y="519"/>
                  <a:pt x="299" y="520"/>
                </a:cubicBezTo>
                <a:cubicBezTo>
                  <a:pt x="299" y="525"/>
                  <a:pt x="294" y="528"/>
                  <a:pt x="294" y="534"/>
                </a:cubicBezTo>
                <a:cubicBezTo>
                  <a:pt x="298" y="534"/>
                  <a:pt x="301" y="534"/>
                  <a:pt x="305" y="534"/>
                </a:cubicBezTo>
                <a:cubicBezTo>
                  <a:pt x="306" y="537"/>
                  <a:pt x="305" y="538"/>
                  <a:pt x="310" y="541"/>
                </a:cubicBezTo>
                <a:cubicBezTo>
                  <a:pt x="310" y="543"/>
                  <a:pt x="310" y="544"/>
                  <a:pt x="310" y="546"/>
                </a:cubicBezTo>
                <a:cubicBezTo>
                  <a:pt x="308" y="546"/>
                  <a:pt x="307" y="546"/>
                  <a:pt x="306" y="546"/>
                </a:cubicBezTo>
                <a:moveTo>
                  <a:pt x="331" y="540"/>
                </a:moveTo>
                <a:cubicBezTo>
                  <a:pt x="328" y="536"/>
                  <a:pt x="325" y="532"/>
                  <a:pt x="322" y="529"/>
                </a:cubicBezTo>
                <a:cubicBezTo>
                  <a:pt x="321" y="529"/>
                  <a:pt x="319" y="529"/>
                  <a:pt x="318" y="529"/>
                </a:cubicBezTo>
                <a:cubicBezTo>
                  <a:pt x="318" y="530"/>
                  <a:pt x="319" y="531"/>
                  <a:pt x="319" y="533"/>
                </a:cubicBezTo>
                <a:cubicBezTo>
                  <a:pt x="315" y="534"/>
                  <a:pt x="315" y="534"/>
                  <a:pt x="311" y="536"/>
                </a:cubicBezTo>
                <a:cubicBezTo>
                  <a:pt x="310" y="532"/>
                  <a:pt x="307" y="531"/>
                  <a:pt x="305" y="530"/>
                </a:cubicBezTo>
                <a:cubicBezTo>
                  <a:pt x="301" y="519"/>
                  <a:pt x="304" y="509"/>
                  <a:pt x="315" y="512"/>
                </a:cubicBezTo>
                <a:cubicBezTo>
                  <a:pt x="319" y="514"/>
                  <a:pt x="322" y="516"/>
                  <a:pt x="326" y="519"/>
                </a:cubicBezTo>
                <a:cubicBezTo>
                  <a:pt x="318" y="527"/>
                  <a:pt x="337" y="522"/>
                  <a:pt x="337" y="537"/>
                </a:cubicBezTo>
                <a:cubicBezTo>
                  <a:pt x="335" y="538"/>
                  <a:pt x="333" y="539"/>
                  <a:pt x="331" y="540"/>
                </a:cubicBezTo>
                <a:moveTo>
                  <a:pt x="507" y="537"/>
                </a:moveTo>
                <a:cubicBezTo>
                  <a:pt x="506" y="535"/>
                  <a:pt x="505" y="533"/>
                  <a:pt x="504" y="531"/>
                </a:cubicBezTo>
                <a:cubicBezTo>
                  <a:pt x="503" y="531"/>
                  <a:pt x="502" y="531"/>
                  <a:pt x="501" y="531"/>
                </a:cubicBezTo>
                <a:cubicBezTo>
                  <a:pt x="501" y="530"/>
                  <a:pt x="501" y="529"/>
                  <a:pt x="501" y="529"/>
                </a:cubicBezTo>
                <a:cubicBezTo>
                  <a:pt x="504" y="529"/>
                  <a:pt x="506" y="529"/>
                  <a:pt x="508" y="530"/>
                </a:cubicBezTo>
                <a:cubicBezTo>
                  <a:pt x="508" y="532"/>
                  <a:pt x="509" y="535"/>
                  <a:pt x="509" y="537"/>
                </a:cubicBezTo>
                <a:cubicBezTo>
                  <a:pt x="508" y="537"/>
                  <a:pt x="507" y="537"/>
                  <a:pt x="507" y="537"/>
                </a:cubicBezTo>
                <a:moveTo>
                  <a:pt x="363" y="535"/>
                </a:moveTo>
                <a:cubicBezTo>
                  <a:pt x="363" y="534"/>
                  <a:pt x="362" y="534"/>
                  <a:pt x="362" y="534"/>
                </a:cubicBezTo>
                <a:cubicBezTo>
                  <a:pt x="366" y="532"/>
                  <a:pt x="365" y="529"/>
                  <a:pt x="369" y="528"/>
                </a:cubicBezTo>
                <a:cubicBezTo>
                  <a:pt x="369" y="530"/>
                  <a:pt x="366" y="531"/>
                  <a:pt x="363" y="535"/>
                </a:cubicBezTo>
                <a:moveTo>
                  <a:pt x="125" y="533"/>
                </a:moveTo>
                <a:cubicBezTo>
                  <a:pt x="108" y="532"/>
                  <a:pt x="90" y="527"/>
                  <a:pt x="74" y="525"/>
                </a:cubicBezTo>
                <a:cubicBezTo>
                  <a:pt x="74" y="524"/>
                  <a:pt x="74" y="523"/>
                  <a:pt x="74" y="522"/>
                </a:cubicBezTo>
                <a:cubicBezTo>
                  <a:pt x="75" y="522"/>
                  <a:pt x="75" y="522"/>
                  <a:pt x="76" y="522"/>
                </a:cubicBezTo>
                <a:cubicBezTo>
                  <a:pt x="76" y="521"/>
                  <a:pt x="77" y="519"/>
                  <a:pt x="77" y="518"/>
                </a:cubicBezTo>
                <a:cubicBezTo>
                  <a:pt x="93" y="515"/>
                  <a:pt x="112" y="512"/>
                  <a:pt x="132" y="514"/>
                </a:cubicBezTo>
                <a:cubicBezTo>
                  <a:pt x="132" y="515"/>
                  <a:pt x="132" y="516"/>
                  <a:pt x="132" y="517"/>
                </a:cubicBezTo>
                <a:cubicBezTo>
                  <a:pt x="127" y="518"/>
                  <a:pt x="123" y="519"/>
                  <a:pt x="118" y="521"/>
                </a:cubicBezTo>
                <a:cubicBezTo>
                  <a:pt x="118" y="522"/>
                  <a:pt x="117" y="523"/>
                  <a:pt x="117" y="525"/>
                </a:cubicBezTo>
                <a:cubicBezTo>
                  <a:pt x="121" y="525"/>
                  <a:pt x="124" y="525"/>
                  <a:pt x="128" y="525"/>
                </a:cubicBezTo>
                <a:cubicBezTo>
                  <a:pt x="128" y="527"/>
                  <a:pt x="129" y="530"/>
                  <a:pt x="129" y="533"/>
                </a:cubicBezTo>
                <a:cubicBezTo>
                  <a:pt x="127" y="533"/>
                  <a:pt x="126" y="533"/>
                  <a:pt x="125" y="533"/>
                </a:cubicBezTo>
                <a:moveTo>
                  <a:pt x="525" y="530"/>
                </a:moveTo>
                <a:cubicBezTo>
                  <a:pt x="521" y="528"/>
                  <a:pt x="516" y="526"/>
                  <a:pt x="511" y="525"/>
                </a:cubicBezTo>
                <a:cubicBezTo>
                  <a:pt x="514" y="525"/>
                  <a:pt x="532" y="521"/>
                  <a:pt x="536" y="529"/>
                </a:cubicBezTo>
                <a:cubicBezTo>
                  <a:pt x="532" y="529"/>
                  <a:pt x="529" y="529"/>
                  <a:pt x="525" y="530"/>
                </a:cubicBezTo>
                <a:moveTo>
                  <a:pt x="563" y="529"/>
                </a:moveTo>
                <a:cubicBezTo>
                  <a:pt x="559" y="524"/>
                  <a:pt x="561" y="512"/>
                  <a:pt x="561" y="509"/>
                </a:cubicBezTo>
                <a:cubicBezTo>
                  <a:pt x="562" y="507"/>
                  <a:pt x="564" y="505"/>
                  <a:pt x="565" y="503"/>
                </a:cubicBezTo>
                <a:cubicBezTo>
                  <a:pt x="569" y="502"/>
                  <a:pt x="574" y="501"/>
                  <a:pt x="578" y="500"/>
                </a:cubicBezTo>
                <a:cubicBezTo>
                  <a:pt x="578" y="499"/>
                  <a:pt x="579" y="498"/>
                  <a:pt x="580" y="496"/>
                </a:cubicBezTo>
                <a:cubicBezTo>
                  <a:pt x="582" y="496"/>
                  <a:pt x="583" y="496"/>
                  <a:pt x="585" y="496"/>
                </a:cubicBezTo>
                <a:cubicBezTo>
                  <a:pt x="585" y="497"/>
                  <a:pt x="585" y="499"/>
                  <a:pt x="585" y="500"/>
                </a:cubicBezTo>
                <a:cubicBezTo>
                  <a:pt x="581" y="501"/>
                  <a:pt x="577" y="502"/>
                  <a:pt x="573" y="503"/>
                </a:cubicBezTo>
                <a:cubicBezTo>
                  <a:pt x="573" y="503"/>
                  <a:pt x="573" y="504"/>
                  <a:pt x="573" y="505"/>
                </a:cubicBezTo>
                <a:cubicBezTo>
                  <a:pt x="571" y="505"/>
                  <a:pt x="570" y="505"/>
                  <a:pt x="569" y="505"/>
                </a:cubicBezTo>
                <a:cubicBezTo>
                  <a:pt x="568" y="506"/>
                  <a:pt x="567" y="508"/>
                  <a:pt x="567" y="509"/>
                </a:cubicBezTo>
                <a:cubicBezTo>
                  <a:pt x="568" y="509"/>
                  <a:pt x="571" y="509"/>
                  <a:pt x="573" y="509"/>
                </a:cubicBezTo>
                <a:cubicBezTo>
                  <a:pt x="573" y="512"/>
                  <a:pt x="569" y="512"/>
                  <a:pt x="570" y="515"/>
                </a:cubicBezTo>
                <a:cubicBezTo>
                  <a:pt x="575" y="512"/>
                  <a:pt x="574" y="512"/>
                  <a:pt x="582" y="511"/>
                </a:cubicBezTo>
                <a:cubicBezTo>
                  <a:pt x="576" y="515"/>
                  <a:pt x="566" y="523"/>
                  <a:pt x="563" y="529"/>
                </a:cubicBezTo>
                <a:moveTo>
                  <a:pt x="922" y="527"/>
                </a:moveTo>
                <a:cubicBezTo>
                  <a:pt x="922" y="525"/>
                  <a:pt x="922" y="523"/>
                  <a:pt x="922" y="521"/>
                </a:cubicBezTo>
                <a:cubicBezTo>
                  <a:pt x="926" y="518"/>
                  <a:pt x="932" y="512"/>
                  <a:pt x="934" y="508"/>
                </a:cubicBezTo>
                <a:cubicBezTo>
                  <a:pt x="937" y="508"/>
                  <a:pt x="939" y="502"/>
                  <a:pt x="939" y="501"/>
                </a:cubicBezTo>
                <a:cubicBezTo>
                  <a:pt x="939" y="501"/>
                  <a:pt x="940" y="501"/>
                  <a:pt x="941" y="501"/>
                </a:cubicBezTo>
                <a:cubicBezTo>
                  <a:pt x="941" y="499"/>
                  <a:pt x="941" y="498"/>
                  <a:pt x="941" y="496"/>
                </a:cubicBezTo>
                <a:cubicBezTo>
                  <a:pt x="942" y="497"/>
                  <a:pt x="943" y="497"/>
                  <a:pt x="945" y="498"/>
                </a:cubicBezTo>
                <a:cubicBezTo>
                  <a:pt x="945" y="504"/>
                  <a:pt x="936" y="515"/>
                  <a:pt x="932" y="516"/>
                </a:cubicBezTo>
                <a:cubicBezTo>
                  <a:pt x="932" y="516"/>
                  <a:pt x="932" y="517"/>
                  <a:pt x="932" y="518"/>
                </a:cubicBezTo>
                <a:cubicBezTo>
                  <a:pt x="931" y="518"/>
                  <a:pt x="930" y="518"/>
                  <a:pt x="930" y="518"/>
                </a:cubicBezTo>
                <a:cubicBezTo>
                  <a:pt x="930" y="522"/>
                  <a:pt x="925" y="525"/>
                  <a:pt x="922" y="527"/>
                </a:cubicBezTo>
                <a:moveTo>
                  <a:pt x="371" y="525"/>
                </a:moveTo>
                <a:cubicBezTo>
                  <a:pt x="371" y="524"/>
                  <a:pt x="371" y="523"/>
                  <a:pt x="371" y="522"/>
                </a:cubicBezTo>
                <a:cubicBezTo>
                  <a:pt x="369" y="522"/>
                  <a:pt x="368" y="522"/>
                  <a:pt x="366" y="522"/>
                </a:cubicBezTo>
                <a:cubicBezTo>
                  <a:pt x="366" y="521"/>
                  <a:pt x="366" y="519"/>
                  <a:pt x="366" y="518"/>
                </a:cubicBezTo>
                <a:cubicBezTo>
                  <a:pt x="363" y="518"/>
                  <a:pt x="360" y="518"/>
                  <a:pt x="358" y="518"/>
                </a:cubicBezTo>
                <a:cubicBezTo>
                  <a:pt x="358" y="517"/>
                  <a:pt x="358" y="516"/>
                  <a:pt x="358" y="516"/>
                </a:cubicBezTo>
                <a:cubicBezTo>
                  <a:pt x="350" y="518"/>
                  <a:pt x="344" y="518"/>
                  <a:pt x="337" y="521"/>
                </a:cubicBezTo>
                <a:cubicBezTo>
                  <a:pt x="332" y="518"/>
                  <a:pt x="333" y="516"/>
                  <a:pt x="332" y="514"/>
                </a:cubicBezTo>
                <a:cubicBezTo>
                  <a:pt x="338" y="510"/>
                  <a:pt x="338" y="510"/>
                  <a:pt x="348" y="507"/>
                </a:cubicBezTo>
                <a:cubicBezTo>
                  <a:pt x="348" y="506"/>
                  <a:pt x="348" y="506"/>
                  <a:pt x="348" y="505"/>
                </a:cubicBezTo>
                <a:cubicBezTo>
                  <a:pt x="366" y="498"/>
                  <a:pt x="366" y="499"/>
                  <a:pt x="386" y="510"/>
                </a:cubicBezTo>
                <a:cubicBezTo>
                  <a:pt x="391" y="511"/>
                  <a:pt x="391" y="511"/>
                  <a:pt x="416" y="506"/>
                </a:cubicBezTo>
                <a:cubicBezTo>
                  <a:pt x="424" y="506"/>
                  <a:pt x="428" y="508"/>
                  <a:pt x="441" y="509"/>
                </a:cubicBezTo>
                <a:cubicBezTo>
                  <a:pt x="492" y="500"/>
                  <a:pt x="492" y="500"/>
                  <a:pt x="496" y="500"/>
                </a:cubicBezTo>
                <a:cubicBezTo>
                  <a:pt x="499" y="496"/>
                  <a:pt x="533" y="493"/>
                  <a:pt x="541" y="492"/>
                </a:cubicBezTo>
                <a:cubicBezTo>
                  <a:pt x="541" y="493"/>
                  <a:pt x="541" y="493"/>
                  <a:pt x="541" y="494"/>
                </a:cubicBezTo>
                <a:cubicBezTo>
                  <a:pt x="501" y="502"/>
                  <a:pt x="459" y="511"/>
                  <a:pt x="420" y="516"/>
                </a:cubicBezTo>
                <a:cubicBezTo>
                  <a:pt x="421" y="514"/>
                  <a:pt x="421" y="512"/>
                  <a:pt x="421" y="509"/>
                </a:cubicBezTo>
                <a:cubicBezTo>
                  <a:pt x="413" y="511"/>
                  <a:pt x="405" y="514"/>
                  <a:pt x="396" y="516"/>
                </a:cubicBezTo>
                <a:cubicBezTo>
                  <a:pt x="396" y="518"/>
                  <a:pt x="396" y="519"/>
                  <a:pt x="396" y="520"/>
                </a:cubicBezTo>
                <a:cubicBezTo>
                  <a:pt x="399" y="521"/>
                  <a:pt x="399" y="521"/>
                  <a:pt x="399" y="523"/>
                </a:cubicBezTo>
                <a:cubicBezTo>
                  <a:pt x="375" y="523"/>
                  <a:pt x="375" y="523"/>
                  <a:pt x="371" y="525"/>
                </a:cubicBezTo>
                <a:moveTo>
                  <a:pt x="320" y="512"/>
                </a:moveTo>
                <a:cubicBezTo>
                  <a:pt x="320" y="511"/>
                  <a:pt x="320" y="510"/>
                  <a:pt x="320" y="509"/>
                </a:cubicBezTo>
                <a:cubicBezTo>
                  <a:pt x="312" y="506"/>
                  <a:pt x="311" y="504"/>
                  <a:pt x="310" y="501"/>
                </a:cubicBezTo>
                <a:cubicBezTo>
                  <a:pt x="308" y="500"/>
                  <a:pt x="307" y="500"/>
                  <a:pt x="306" y="500"/>
                </a:cubicBezTo>
                <a:cubicBezTo>
                  <a:pt x="301" y="502"/>
                  <a:pt x="299" y="502"/>
                  <a:pt x="295" y="502"/>
                </a:cubicBezTo>
                <a:cubicBezTo>
                  <a:pt x="289" y="496"/>
                  <a:pt x="292" y="490"/>
                  <a:pt x="292" y="486"/>
                </a:cubicBezTo>
                <a:cubicBezTo>
                  <a:pt x="289" y="470"/>
                  <a:pt x="289" y="470"/>
                  <a:pt x="290" y="470"/>
                </a:cubicBezTo>
                <a:cubicBezTo>
                  <a:pt x="294" y="473"/>
                  <a:pt x="298" y="479"/>
                  <a:pt x="303" y="490"/>
                </a:cubicBezTo>
                <a:cubicBezTo>
                  <a:pt x="305" y="491"/>
                  <a:pt x="310" y="491"/>
                  <a:pt x="322" y="496"/>
                </a:cubicBezTo>
                <a:cubicBezTo>
                  <a:pt x="322" y="497"/>
                  <a:pt x="322" y="497"/>
                  <a:pt x="322" y="498"/>
                </a:cubicBezTo>
                <a:cubicBezTo>
                  <a:pt x="325" y="498"/>
                  <a:pt x="327" y="505"/>
                  <a:pt x="329" y="512"/>
                </a:cubicBezTo>
                <a:cubicBezTo>
                  <a:pt x="328" y="512"/>
                  <a:pt x="327" y="512"/>
                  <a:pt x="327" y="512"/>
                </a:cubicBezTo>
                <a:cubicBezTo>
                  <a:pt x="327" y="511"/>
                  <a:pt x="326" y="510"/>
                  <a:pt x="326" y="509"/>
                </a:cubicBezTo>
                <a:cubicBezTo>
                  <a:pt x="324" y="510"/>
                  <a:pt x="322" y="511"/>
                  <a:pt x="320" y="512"/>
                </a:cubicBezTo>
                <a:moveTo>
                  <a:pt x="989" y="504"/>
                </a:moveTo>
                <a:cubicBezTo>
                  <a:pt x="986" y="496"/>
                  <a:pt x="973" y="498"/>
                  <a:pt x="971" y="498"/>
                </a:cubicBezTo>
                <a:cubicBezTo>
                  <a:pt x="970" y="497"/>
                  <a:pt x="970" y="497"/>
                  <a:pt x="972" y="491"/>
                </a:cubicBezTo>
                <a:cubicBezTo>
                  <a:pt x="978" y="495"/>
                  <a:pt x="984" y="488"/>
                  <a:pt x="992" y="499"/>
                </a:cubicBezTo>
                <a:cubicBezTo>
                  <a:pt x="992" y="501"/>
                  <a:pt x="992" y="501"/>
                  <a:pt x="989" y="504"/>
                </a:cubicBezTo>
                <a:moveTo>
                  <a:pt x="613" y="499"/>
                </a:moveTo>
                <a:cubicBezTo>
                  <a:pt x="612" y="490"/>
                  <a:pt x="610" y="491"/>
                  <a:pt x="618" y="489"/>
                </a:cubicBezTo>
                <a:cubicBezTo>
                  <a:pt x="618" y="488"/>
                  <a:pt x="618" y="487"/>
                  <a:pt x="618" y="487"/>
                </a:cubicBezTo>
                <a:cubicBezTo>
                  <a:pt x="622" y="487"/>
                  <a:pt x="626" y="487"/>
                  <a:pt x="629" y="487"/>
                </a:cubicBezTo>
                <a:cubicBezTo>
                  <a:pt x="628" y="488"/>
                  <a:pt x="626" y="488"/>
                  <a:pt x="625" y="489"/>
                </a:cubicBezTo>
                <a:cubicBezTo>
                  <a:pt x="627" y="489"/>
                  <a:pt x="630" y="489"/>
                  <a:pt x="633" y="490"/>
                </a:cubicBezTo>
                <a:cubicBezTo>
                  <a:pt x="633" y="489"/>
                  <a:pt x="633" y="488"/>
                  <a:pt x="633" y="488"/>
                </a:cubicBezTo>
                <a:cubicBezTo>
                  <a:pt x="631" y="488"/>
                  <a:pt x="631" y="488"/>
                  <a:pt x="631" y="487"/>
                </a:cubicBezTo>
                <a:cubicBezTo>
                  <a:pt x="643" y="485"/>
                  <a:pt x="661" y="483"/>
                  <a:pt x="674" y="477"/>
                </a:cubicBezTo>
                <a:cubicBezTo>
                  <a:pt x="668" y="491"/>
                  <a:pt x="632" y="491"/>
                  <a:pt x="621" y="492"/>
                </a:cubicBezTo>
                <a:cubicBezTo>
                  <a:pt x="621" y="494"/>
                  <a:pt x="621" y="496"/>
                  <a:pt x="621" y="499"/>
                </a:cubicBezTo>
                <a:cubicBezTo>
                  <a:pt x="618" y="499"/>
                  <a:pt x="615" y="499"/>
                  <a:pt x="613" y="499"/>
                </a:cubicBezTo>
                <a:moveTo>
                  <a:pt x="350" y="499"/>
                </a:moveTo>
                <a:cubicBezTo>
                  <a:pt x="349" y="494"/>
                  <a:pt x="348" y="494"/>
                  <a:pt x="345" y="492"/>
                </a:cubicBezTo>
                <a:cubicBezTo>
                  <a:pt x="339" y="474"/>
                  <a:pt x="330" y="480"/>
                  <a:pt x="345" y="473"/>
                </a:cubicBezTo>
                <a:cubicBezTo>
                  <a:pt x="348" y="473"/>
                  <a:pt x="351" y="473"/>
                  <a:pt x="355" y="473"/>
                </a:cubicBezTo>
                <a:cubicBezTo>
                  <a:pt x="354" y="475"/>
                  <a:pt x="354" y="478"/>
                  <a:pt x="354" y="481"/>
                </a:cubicBezTo>
                <a:cubicBezTo>
                  <a:pt x="355" y="481"/>
                  <a:pt x="362" y="489"/>
                  <a:pt x="361" y="496"/>
                </a:cubicBezTo>
                <a:cubicBezTo>
                  <a:pt x="360" y="496"/>
                  <a:pt x="358" y="496"/>
                  <a:pt x="357" y="496"/>
                </a:cubicBezTo>
                <a:cubicBezTo>
                  <a:pt x="354" y="499"/>
                  <a:pt x="352" y="499"/>
                  <a:pt x="350" y="499"/>
                </a:cubicBezTo>
                <a:moveTo>
                  <a:pt x="374" y="499"/>
                </a:moveTo>
                <a:cubicBezTo>
                  <a:pt x="371" y="492"/>
                  <a:pt x="377" y="493"/>
                  <a:pt x="382" y="492"/>
                </a:cubicBezTo>
                <a:cubicBezTo>
                  <a:pt x="382" y="491"/>
                  <a:pt x="382" y="490"/>
                  <a:pt x="382" y="490"/>
                </a:cubicBezTo>
                <a:cubicBezTo>
                  <a:pt x="386" y="490"/>
                  <a:pt x="390" y="490"/>
                  <a:pt x="394" y="490"/>
                </a:cubicBezTo>
                <a:cubicBezTo>
                  <a:pt x="394" y="489"/>
                  <a:pt x="394" y="488"/>
                  <a:pt x="395" y="488"/>
                </a:cubicBezTo>
                <a:cubicBezTo>
                  <a:pt x="399" y="487"/>
                  <a:pt x="404" y="486"/>
                  <a:pt x="408" y="486"/>
                </a:cubicBezTo>
                <a:cubicBezTo>
                  <a:pt x="419" y="474"/>
                  <a:pt x="439" y="485"/>
                  <a:pt x="455" y="486"/>
                </a:cubicBezTo>
                <a:cubicBezTo>
                  <a:pt x="456" y="487"/>
                  <a:pt x="457" y="489"/>
                  <a:pt x="458" y="490"/>
                </a:cubicBezTo>
                <a:cubicBezTo>
                  <a:pt x="431" y="490"/>
                  <a:pt x="396" y="487"/>
                  <a:pt x="374" y="499"/>
                </a:cubicBezTo>
                <a:moveTo>
                  <a:pt x="625" y="499"/>
                </a:moveTo>
                <a:cubicBezTo>
                  <a:pt x="628" y="498"/>
                  <a:pt x="631" y="497"/>
                  <a:pt x="634" y="497"/>
                </a:cubicBezTo>
                <a:cubicBezTo>
                  <a:pt x="631" y="497"/>
                  <a:pt x="628" y="498"/>
                  <a:pt x="625" y="499"/>
                </a:cubicBezTo>
                <a:moveTo>
                  <a:pt x="102" y="490"/>
                </a:moveTo>
                <a:cubicBezTo>
                  <a:pt x="96" y="482"/>
                  <a:pt x="83" y="475"/>
                  <a:pt x="78" y="473"/>
                </a:cubicBezTo>
                <a:cubicBezTo>
                  <a:pt x="75" y="468"/>
                  <a:pt x="71" y="462"/>
                  <a:pt x="67" y="458"/>
                </a:cubicBezTo>
                <a:cubicBezTo>
                  <a:pt x="67" y="458"/>
                  <a:pt x="66" y="458"/>
                  <a:pt x="66" y="458"/>
                </a:cubicBezTo>
                <a:cubicBezTo>
                  <a:pt x="64" y="450"/>
                  <a:pt x="57" y="445"/>
                  <a:pt x="55" y="442"/>
                </a:cubicBezTo>
                <a:cubicBezTo>
                  <a:pt x="54" y="442"/>
                  <a:pt x="53" y="442"/>
                  <a:pt x="53" y="442"/>
                </a:cubicBezTo>
                <a:cubicBezTo>
                  <a:pt x="51" y="439"/>
                  <a:pt x="50" y="435"/>
                  <a:pt x="48" y="431"/>
                </a:cubicBezTo>
                <a:cubicBezTo>
                  <a:pt x="40" y="426"/>
                  <a:pt x="36" y="418"/>
                  <a:pt x="34" y="412"/>
                </a:cubicBezTo>
                <a:cubicBezTo>
                  <a:pt x="33" y="412"/>
                  <a:pt x="33" y="411"/>
                  <a:pt x="32" y="411"/>
                </a:cubicBezTo>
                <a:cubicBezTo>
                  <a:pt x="22" y="388"/>
                  <a:pt x="0" y="347"/>
                  <a:pt x="10" y="326"/>
                </a:cubicBezTo>
                <a:cubicBezTo>
                  <a:pt x="11" y="326"/>
                  <a:pt x="11" y="326"/>
                  <a:pt x="12" y="326"/>
                </a:cubicBezTo>
                <a:cubicBezTo>
                  <a:pt x="13" y="340"/>
                  <a:pt x="15" y="354"/>
                  <a:pt x="19" y="371"/>
                </a:cubicBezTo>
                <a:cubicBezTo>
                  <a:pt x="22" y="377"/>
                  <a:pt x="22" y="377"/>
                  <a:pt x="25" y="386"/>
                </a:cubicBezTo>
                <a:cubicBezTo>
                  <a:pt x="32" y="400"/>
                  <a:pt x="42" y="413"/>
                  <a:pt x="52" y="429"/>
                </a:cubicBezTo>
                <a:cubicBezTo>
                  <a:pt x="55" y="440"/>
                  <a:pt x="86" y="470"/>
                  <a:pt x="97" y="480"/>
                </a:cubicBezTo>
                <a:cubicBezTo>
                  <a:pt x="100" y="483"/>
                  <a:pt x="103" y="486"/>
                  <a:pt x="106" y="489"/>
                </a:cubicBezTo>
                <a:cubicBezTo>
                  <a:pt x="105" y="489"/>
                  <a:pt x="103" y="490"/>
                  <a:pt x="102" y="490"/>
                </a:cubicBezTo>
                <a:moveTo>
                  <a:pt x="684" y="488"/>
                </a:moveTo>
                <a:cubicBezTo>
                  <a:pt x="684" y="487"/>
                  <a:pt x="683" y="487"/>
                  <a:pt x="683" y="486"/>
                </a:cubicBezTo>
                <a:cubicBezTo>
                  <a:pt x="685" y="486"/>
                  <a:pt x="688" y="486"/>
                  <a:pt x="691" y="486"/>
                </a:cubicBezTo>
                <a:cubicBezTo>
                  <a:pt x="691" y="486"/>
                  <a:pt x="691" y="487"/>
                  <a:pt x="691" y="488"/>
                </a:cubicBezTo>
                <a:cubicBezTo>
                  <a:pt x="689" y="488"/>
                  <a:pt x="686" y="488"/>
                  <a:pt x="684" y="488"/>
                </a:cubicBezTo>
                <a:moveTo>
                  <a:pt x="966" y="487"/>
                </a:moveTo>
                <a:cubicBezTo>
                  <a:pt x="967" y="485"/>
                  <a:pt x="967" y="484"/>
                  <a:pt x="968" y="483"/>
                </a:cubicBezTo>
                <a:cubicBezTo>
                  <a:pt x="970" y="483"/>
                  <a:pt x="971" y="483"/>
                  <a:pt x="972" y="483"/>
                </a:cubicBezTo>
                <a:cubicBezTo>
                  <a:pt x="972" y="484"/>
                  <a:pt x="972" y="485"/>
                  <a:pt x="972" y="487"/>
                </a:cubicBezTo>
                <a:cubicBezTo>
                  <a:pt x="970" y="487"/>
                  <a:pt x="968" y="487"/>
                  <a:pt x="966" y="487"/>
                </a:cubicBezTo>
                <a:moveTo>
                  <a:pt x="488" y="486"/>
                </a:moveTo>
                <a:cubicBezTo>
                  <a:pt x="488" y="484"/>
                  <a:pt x="487" y="482"/>
                  <a:pt x="487" y="481"/>
                </a:cubicBezTo>
                <a:cubicBezTo>
                  <a:pt x="490" y="477"/>
                  <a:pt x="492" y="475"/>
                  <a:pt x="496" y="474"/>
                </a:cubicBezTo>
                <a:cubicBezTo>
                  <a:pt x="497" y="474"/>
                  <a:pt x="498" y="476"/>
                  <a:pt x="499" y="477"/>
                </a:cubicBezTo>
                <a:cubicBezTo>
                  <a:pt x="500" y="477"/>
                  <a:pt x="501" y="475"/>
                  <a:pt x="502" y="474"/>
                </a:cubicBezTo>
                <a:cubicBezTo>
                  <a:pt x="506" y="474"/>
                  <a:pt x="511" y="473"/>
                  <a:pt x="518" y="471"/>
                </a:cubicBezTo>
                <a:cubicBezTo>
                  <a:pt x="518" y="472"/>
                  <a:pt x="518" y="474"/>
                  <a:pt x="518" y="477"/>
                </a:cubicBezTo>
                <a:cubicBezTo>
                  <a:pt x="528" y="466"/>
                  <a:pt x="532" y="469"/>
                  <a:pt x="548" y="468"/>
                </a:cubicBezTo>
                <a:cubicBezTo>
                  <a:pt x="549" y="466"/>
                  <a:pt x="549" y="466"/>
                  <a:pt x="556" y="462"/>
                </a:cubicBezTo>
                <a:cubicBezTo>
                  <a:pt x="559" y="464"/>
                  <a:pt x="559" y="464"/>
                  <a:pt x="561" y="466"/>
                </a:cubicBezTo>
                <a:cubicBezTo>
                  <a:pt x="571" y="456"/>
                  <a:pt x="560" y="455"/>
                  <a:pt x="576" y="453"/>
                </a:cubicBezTo>
                <a:cubicBezTo>
                  <a:pt x="581" y="446"/>
                  <a:pt x="581" y="446"/>
                  <a:pt x="583" y="445"/>
                </a:cubicBezTo>
                <a:cubicBezTo>
                  <a:pt x="587" y="446"/>
                  <a:pt x="587" y="449"/>
                  <a:pt x="589" y="455"/>
                </a:cubicBezTo>
                <a:cubicBezTo>
                  <a:pt x="585" y="458"/>
                  <a:pt x="577" y="458"/>
                  <a:pt x="575" y="458"/>
                </a:cubicBezTo>
                <a:cubicBezTo>
                  <a:pt x="575" y="460"/>
                  <a:pt x="576" y="462"/>
                  <a:pt x="576" y="464"/>
                </a:cubicBezTo>
                <a:cubicBezTo>
                  <a:pt x="570" y="464"/>
                  <a:pt x="566" y="470"/>
                  <a:pt x="561" y="472"/>
                </a:cubicBezTo>
                <a:cubicBezTo>
                  <a:pt x="555" y="472"/>
                  <a:pt x="549" y="472"/>
                  <a:pt x="543" y="473"/>
                </a:cubicBezTo>
                <a:cubicBezTo>
                  <a:pt x="543" y="473"/>
                  <a:pt x="543" y="474"/>
                  <a:pt x="543" y="475"/>
                </a:cubicBezTo>
                <a:cubicBezTo>
                  <a:pt x="541" y="474"/>
                  <a:pt x="539" y="474"/>
                  <a:pt x="537" y="474"/>
                </a:cubicBezTo>
                <a:cubicBezTo>
                  <a:pt x="527" y="477"/>
                  <a:pt x="505" y="486"/>
                  <a:pt x="498" y="481"/>
                </a:cubicBezTo>
                <a:cubicBezTo>
                  <a:pt x="495" y="482"/>
                  <a:pt x="492" y="483"/>
                  <a:pt x="489" y="483"/>
                </a:cubicBezTo>
                <a:cubicBezTo>
                  <a:pt x="489" y="484"/>
                  <a:pt x="488" y="485"/>
                  <a:pt x="488" y="486"/>
                </a:cubicBezTo>
                <a:moveTo>
                  <a:pt x="714" y="486"/>
                </a:moveTo>
                <a:cubicBezTo>
                  <a:pt x="712" y="483"/>
                  <a:pt x="701" y="480"/>
                  <a:pt x="701" y="479"/>
                </a:cubicBezTo>
                <a:cubicBezTo>
                  <a:pt x="716" y="479"/>
                  <a:pt x="733" y="478"/>
                  <a:pt x="749" y="473"/>
                </a:cubicBezTo>
                <a:cubicBezTo>
                  <a:pt x="757" y="473"/>
                  <a:pt x="778" y="472"/>
                  <a:pt x="786" y="483"/>
                </a:cubicBezTo>
                <a:cubicBezTo>
                  <a:pt x="781" y="484"/>
                  <a:pt x="777" y="485"/>
                  <a:pt x="773" y="486"/>
                </a:cubicBezTo>
                <a:cubicBezTo>
                  <a:pt x="773" y="473"/>
                  <a:pt x="722" y="485"/>
                  <a:pt x="714" y="486"/>
                </a:cubicBezTo>
                <a:moveTo>
                  <a:pt x="695" y="484"/>
                </a:moveTo>
                <a:cubicBezTo>
                  <a:pt x="693" y="483"/>
                  <a:pt x="691" y="483"/>
                  <a:pt x="690" y="482"/>
                </a:cubicBezTo>
                <a:cubicBezTo>
                  <a:pt x="693" y="482"/>
                  <a:pt x="696" y="481"/>
                  <a:pt x="700" y="481"/>
                </a:cubicBezTo>
                <a:cubicBezTo>
                  <a:pt x="699" y="482"/>
                  <a:pt x="699" y="483"/>
                  <a:pt x="699" y="483"/>
                </a:cubicBezTo>
                <a:cubicBezTo>
                  <a:pt x="697" y="483"/>
                  <a:pt x="696" y="484"/>
                  <a:pt x="695" y="484"/>
                </a:cubicBezTo>
                <a:moveTo>
                  <a:pt x="964" y="482"/>
                </a:moveTo>
                <a:cubicBezTo>
                  <a:pt x="964" y="481"/>
                  <a:pt x="964" y="480"/>
                  <a:pt x="964" y="480"/>
                </a:cubicBezTo>
                <a:cubicBezTo>
                  <a:pt x="965" y="479"/>
                  <a:pt x="967" y="479"/>
                  <a:pt x="968" y="479"/>
                </a:cubicBezTo>
                <a:cubicBezTo>
                  <a:pt x="967" y="480"/>
                  <a:pt x="967" y="480"/>
                  <a:pt x="967" y="481"/>
                </a:cubicBezTo>
                <a:cubicBezTo>
                  <a:pt x="966" y="481"/>
                  <a:pt x="964" y="482"/>
                  <a:pt x="964" y="482"/>
                </a:cubicBezTo>
                <a:moveTo>
                  <a:pt x="407" y="480"/>
                </a:moveTo>
                <a:cubicBezTo>
                  <a:pt x="405" y="475"/>
                  <a:pt x="411" y="477"/>
                  <a:pt x="414" y="477"/>
                </a:cubicBezTo>
                <a:cubicBezTo>
                  <a:pt x="411" y="480"/>
                  <a:pt x="409" y="480"/>
                  <a:pt x="407" y="480"/>
                </a:cubicBezTo>
                <a:moveTo>
                  <a:pt x="951" y="480"/>
                </a:moveTo>
                <a:cubicBezTo>
                  <a:pt x="950" y="478"/>
                  <a:pt x="950" y="477"/>
                  <a:pt x="950" y="475"/>
                </a:cubicBezTo>
                <a:cubicBezTo>
                  <a:pt x="950" y="475"/>
                  <a:pt x="952" y="475"/>
                  <a:pt x="953" y="475"/>
                </a:cubicBezTo>
                <a:cubicBezTo>
                  <a:pt x="952" y="477"/>
                  <a:pt x="951" y="478"/>
                  <a:pt x="951" y="480"/>
                </a:cubicBezTo>
                <a:moveTo>
                  <a:pt x="366" y="479"/>
                </a:moveTo>
                <a:cubicBezTo>
                  <a:pt x="366" y="478"/>
                  <a:pt x="366" y="477"/>
                  <a:pt x="366" y="477"/>
                </a:cubicBezTo>
                <a:cubicBezTo>
                  <a:pt x="372" y="476"/>
                  <a:pt x="382" y="474"/>
                  <a:pt x="391" y="471"/>
                </a:cubicBezTo>
                <a:cubicBezTo>
                  <a:pt x="391" y="470"/>
                  <a:pt x="391" y="469"/>
                  <a:pt x="391" y="468"/>
                </a:cubicBezTo>
                <a:cubicBezTo>
                  <a:pt x="392" y="468"/>
                  <a:pt x="393" y="468"/>
                  <a:pt x="395" y="467"/>
                </a:cubicBezTo>
                <a:cubicBezTo>
                  <a:pt x="402" y="474"/>
                  <a:pt x="422" y="455"/>
                  <a:pt x="433" y="461"/>
                </a:cubicBezTo>
                <a:cubicBezTo>
                  <a:pt x="421" y="473"/>
                  <a:pt x="380" y="478"/>
                  <a:pt x="366" y="479"/>
                </a:cubicBezTo>
                <a:moveTo>
                  <a:pt x="316" y="478"/>
                </a:moveTo>
                <a:cubicBezTo>
                  <a:pt x="314" y="477"/>
                  <a:pt x="313" y="477"/>
                  <a:pt x="312" y="477"/>
                </a:cubicBezTo>
                <a:cubicBezTo>
                  <a:pt x="312" y="475"/>
                  <a:pt x="311" y="474"/>
                  <a:pt x="311" y="473"/>
                </a:cubicBezTo>
                <a:cubicBezTo>
                  <a:pt x="313" y="473"/>
                  <a:pt x="316" y="474"/>
                  <a:pt x="318" y="474"/>
                </a:cubicBezTo>
                <a:cubicBezTo>
                  <a:pt x="318" y="475"/>
                  <a:pt x="318" y="476"/>
                  <a:pt x="318" y="477"/>
                </a:cubicBezTo>
                <a:cubicBezTo>
                  <a:pt x="317" y="477"/>
                  <a:pt x="316" y="477"/>
                  <a:pt x="316" y="478"/>
                </a:cubicBezTo>
                <a:moveTo>
                  <a:pt x="471" y="478"/>
                </a:moveTo>
                <a:cubicBezTo>
                  <a:pt x="471" y="474"/>
                  <a:pt x="463" y="473"/>
                  <a:pt x="463" y="473"/>
                </a:cubicBezTo>
                <a:cubicBezTo>
                  <a:pt x="462" y="472"/>
                  <a:pt x="462" y="471"/>
                  <a:pt x="462" y="470"/>
                </a:cubicBezTo>
                <a:cubicBezTo>
                  <a:pt x="464" y="470"/>
                  <a:pt x="464" y="470"/>
                  <a:pt x="474" y="475"/>
                </a:cubicBezTo>
                <a:cubicBezTo>
                  <a:pt x="474" y="475"/>
                  <a:pt x="474" y="476"/>
                  <a:pt x="475" y="477"/>
                </a:cubicBezTo>
                <a:cubicBezTo>
                  <a:pt x="474" y="477"/>
                  <a:pt x="472" y="477"/>
                  <a:pt x="471" y="478"/>
                </a:cubicBezTo>
                <a:moveTo>
                  <a:pt x="610" y="478"/>
                </a:moveTo>
                <a:cubicBezTo>
                  <a:pt x="598" y="474"/>
                  <a:pt x="595" y="464"/>
                  <a:pt x="594" y="458"/>
                </a:cubicBezTo>
                <a:cubicBezTo>
                  <a:pt x="587" y="443"/>
                  <a:pt x="579" y="430"/>
                  <a:pt x="576" y="421"/>
                </a:cubicBezTo>
                <a:cubicBezTo>
                  <a:pt x="576" y="420"/>
                  <a:pt x="577" y="418"/>
                  <a:pt x="577" y="417"/>
                </a:cubicBezTo>
                <a:cubicBezTo>
                  <a:pt x="578" y="420"/>
                  <a:pt x="580" y="423"/>
                  <a:pt x="586" y="427"/>
                </a:cubicBezTo>
                <a:cubicBezTo>
                  <a:pt x="588" y="439"/>
                  <a:pt x="597" y="468"/>
                  <a:pt x="618" y="463"/>
                </a:cubicBezTo>
                <a:cubicBezTo>
                  <a:pt x="625" y="455"/>
                  <a:pt x="627" y="455"/>
                  <a:pt x="629" y="445"/>
                </a:cubicBezTo>
                <a:cubicBezTo>
                  <a:pt x="630" y="442"/>
                  <a:pt x="632" y="440"/>
                  <a:pt x="633" y="438"/>
                </a:cubicBezTo>
                <a:cubicBezTo>
                  <a:pt x="634" y="438"/>
                  <a:pt x="635" y="438"/>
                  <a:pt x="637" y="439"/>
                </a:cubicBezTo>
                <a:cubicBezTo>
                  <a:pt x="637" y="445"/>
                  <a:pt x="631" y="458"/>
                  <a:pt x="625" y="466"/>
                </a:cubicBezTo>
                <a:cubicBezTo>
                  <a:pt x="628" y="466"/>
                  <a:pt x="631" y="463"/>
                  <a:pt x="632" y="461"/>
                </a:cubicBezTo>
                <a:cubicBezTo>
                  <a:pt x="632" y="461"/>
                  <a:pt x="633" y="461"/>
                  <a:pt x="634" y="461"/>
                </a:cubicBezTo>
                <a:cubicBezTo>
                  <a:pt x="627" y="471"/>
                  <a:pt x="620" y="476"/>
                  <a:pt x="610" y="478"/>
                </a:cubicBezTo>
                <a:moveTo>
                  <a:pt x="424" y="477"/>
                </a:moveTo>
                <a:cubicBezTo>
                  <a:pt x="424" y="476"/>
                  <a:pt x="424" y="475"/>
                  <a:pt x="424" y="475"/>
                </a:cubicBezTo>
                <a:cubicBezTo>
                  <a:pt x="427" y="474"/>
                  <a:pt x="430" y="474"/>
                  <a:pt x="434" y="474"/>
                </a:cubicBezTo>
                <a:cubicBezTo>
                  <a:pt x="435" y="474"/>
                  <a:pt x="435" y="475"/>
                  <a:pt x="435" y="476"/>
                </a:cubicBezTo>
                <a:cubicBezTo>
                  <a:pt x="431" y="476"/>
                  <a:pt x="427" y="477"/>
                  <a:pt x="424" y="477"/>
                </a:cubicBezTo>
                <a:moveTo>
                  <a:pt x="103" y="473"/>
                </a:moveTo>
                <a:cubicBezTo>
                  <a:pt x="102" y="471"/>
                  <a:pt x="100" y="471"/>
                  <a:pt x="99" y="468"/>
                </a:cubicBezTo>
                <a:cubicBezTo>
                  <a:pt x="98" y="468"/>
                  <a:pt x="97" y="468"/>
                  <a:pt x="95" y="468"/>
                </a:cubicBezTo>
                <a:cubicBezTo>
                  <a:pt x="94" y="467"/>
                  <a:pt x="94" y="465"/>
                  <a:pt x="94" y="464"/>
                </a:cubicBezTo>
                <a:cubicBezTo>
                  <a:pt x="92" y="464"/>
                  <a:pt x="91" y="464"/>
                  <a:pt x="90" y="464"/>
                </a:cubicBezTo>
                <a:cubicBezTo>
                  <a:pt x="80" y="452"/>
                  <a:pt x="80" y="452"/>
                  <a:pt x="78" y="448"/>
                </a:cubicBezTo>
                <a:cubicBezTo>
                  <a:pt x="76" y="448"/>
                  <a:pt x="74" y="449"/>
                  <a:pt x="72" y="449"/>
                </a:cubicBezTo>
                <a:cubicBezTo>
                  <a:pt x="73" y="442"/>
                  <a:pt x="73" y="437"/>
                  <a:pt x="76" y="432"/>
                </a:cubicBezTo>
                <a:cubicBezTo>
                  <a:pt x="77" y="432"/>
                  <a:pt x="78" y="432"/>
                  <a:pt x="79" y="432"/>
                </a:cubicBezTo>
                <a:cubicBezTo>
                  <a:pt x="79" y="437"/>
                  <a:pt x="78" y="449"/>
                  <a:pt x="91" y="453"/>
                </a:cubicBezTo>
                <a:cubicBezTo>
                  <a:pt x="91" y="454"/>
                  <a:pt x="91" y="454"/>
                  <a:pt x="91" y="455"/>
                </a:cubicBezTo>
                <a:cubicBezTo>
                  <a:pt x="95" y="458"/>
                  <a:pt x="100" y="461"/>
                  <a:pt x="104" y="464"/>
                </a:cubicBezTo>
                <a:cubicBezTo>
                  <a:pt x="104" y="464"/>
                  <a:pt x="104" y="465"/>
                  <a:pt x="104" y="466"/>
                </a:cubicBezTo>
                <a:cubicBezTo>
                  <a:pt x="108" y="468"/>
                  <a:pt x="108" y="468"/>
                  <a:pt x="110" y="471"/>
                </a:cubicBezTo>
                <a:cubicBezTo>
                  <a:pt x="107" y="472"/>
                  <a:pt x="105" y="472"/>
                  <a:pt x="103" y="473"/>
                </a:cubicBezTo>
                <a:moveTo>
                  <a:pt x="188" y="473"/>
                </a:moveTo>
                <a:cubicBezTo>
                  <a:pt x="183" y="457"/>
                  <a:pt x="191" y="449"/>
                  <a:pt x="201" y="438"/>
                </a:cubicBezTo>
                <a:cubicBezTo>
                  <a:pt x="205" y="437"/>
                  <a:pt x="217" y="419"/>
                  <a:pt x="220" y="414"/>
                </a:cubicBezTo>
                <a:cubicBezTo>
                  <a:pt x="220" y="405"/>
                  <a:pt x="220" y="405"/>
                  <a:pt x="222" y="399"/>
                </a:cubicBezTo>
                <a:cubicBezTo>
                  <a:pt x="225" y="399"/>
                  <a:pt x="227" y="395"/>
                  <a:pt x="227" y="393"/>
                </a:cubicBezTo>
                <a:cubicBezTo>
                  <a:pt x="231" y="393"/>
                  <a:pt x="250" y="380"/>
                  <a:pt x="251" y="376"/>
                </a:cubicBezTo>
                <a:cubicBezTo>
                  <a:pt x="253" y="375"/>
                  <a:pt x="256" y="374"/>
                  <a:pt x="258" y="373"/>
                </a:cubicBezTo>
                <a:cubicBezTo>
                  <a:pt x="258" y="374"/>
                  <a:pt x="258" y="375"/>
                  <a:pt x="258" y="376"/>
                </a:cubicBezTo>
                <a:cubicBezTo>
                  <a:pt x="258" y="376"/>
                  <a:pt x="257" y="376"/>
                  <a:pt x="256" y="376"/>
                </a:cubicBezTo>
                <a:cubicBezTo>
                  <a:pt x="246" y="388"/>
                  <a:pt x="242" y="393"/>
                  <a:pt x="237" y="409"/>
                </a:cubicBezTo>
                <a:cubicBezTo>
                  <a:pt x="224" y="423"/>
                  <a:pt x="211" y="438"/>
                  <a:pt x="197" y="453"/>
                </a:cubicBezTo>
                <a:cubicBezTo>
                  <a:pt x="197" y="456"/>
                  <a:pt x="194" y="459"/>
                  <a:pt x="197" y="466"/>
                </a:cubicBezTo>
                <a:cubicBezTo>
                  <a:pt x="196" y="468"/>
                  <a:pt x="195" y="471"/>
                  <a:pt x="195" y="473"/>
                </a:cubicBezTo>
                <a:cubicBezTo>
                  <a:pt x="193" y="473"/>
                  <a:pt x="191" y="473"/>
                  <a:pt x="188" y="473"/>
                </a:cubicBezTo>
                <a:moveTo>
                  <a:pt x="25" y="471"/>
                </a:moveTo>
                <a:cubicBezTo>
                  <a:pt x="25" y="453"/>
                  <a:pt x="39" y="453"/>
                  <a:pt x="53" y="451"/>
                </a:cubicBezTo>
                <a:cubicBezTo>
                  <a:pt x="48" y="455"/>
                  <a:pt x="47" y="454"/>
                  <a:pt x="44" y="460"/>
                </a:cubicBezTo>
                <a:cubicBezTo>
                  <a:pt x="46" y="460"/>
                  <a:pt x="47" y="460"/>
                  <a:pt x="48" y="461"/>
                </a:cubicBezTo>
                <a:cubicBezTo>
                  <a:pt x="41" y="464"/>
                  <a:pt x="33" y="467"/>
                  <a:pt x="25" y="471"/>
                </a:cubicBezTo>
                <a:moveTo>
                  <a:pt x="429" y="471"/>
                </a:moveTo>
                <a:cubicBezTo>
                  <a:pt x="429" y="470"/>
                  <a:pt x="429" y="469"/>
                  <a:pt x="429" y="468"/>
                </a:cubicBezTo>
                <a:cubicBezTo>
                  <a:pt x="430" y="468"/>
                  <a:pt x="432" y="467"/>
                  <a:pt x="436" y="469"/>
                </a:cubicBezTo>
                <a:cubicBezTo>
                  <a:pt x="434" y="469"/>
                  <a:pt x="431" y="470"/>
                  <a:pt x="429" y="471"/>
                </a:cubicBezTo>
                <a:moveTo>
                  <a:pt x="324" y="469"/>
                </a:moveTo>
                <a:cubicBezTo>
                  <a:pt x="324" y="468"/>
                  <a:pt x="323" y="467"/>
                  <a:pt x="323" y="466"/>
                </a:cubicBezTo>
                <a:cubicBezTo>
                  <a:pt x="324" y="466"/>
                  <a:pt x="325" y="466"/>
                  <a:pt x="327" y="466"/>
                </a:cubicBezTo>
                <a:cubicBezTo>
                  <a:pt x="327" y="467"/>
                  <a:pt x="327" y="468"/>
                  <a:pt x="327" y="469"/>
                </a:cubicBezTo>
                <a:cubicBezTo>
                  <a:pt x="326" y="469"/>
                  <a:pt x="325" y="469"/>
                  <a:pt x="324" y="469"/>
                </a:cubicBezTo>
                <a:moveTo>
                  <a:pt x="683" y="467"/>
                </a:moveTo>
                <a:cubicBezTo>
                  <a:pt x="676" y="465"/>
                  <a:pt x="675" y="460"/>
                  <a:pt x="671" y="458"/>
                </a:cubicBezTo>
                <a:cubicBezTo>
                  <a:pt x="671" y="457"/>
                  <a:pt x="671" y="456"/>
                  <a:pt x="671" y="455"/>
                </a:cubicBezTo>
                <a:cubicBezTo>
                  <a:pt x="673" y="455"/>
                  <a:pt x="682" y="459"/>
                  <a:pt x="688" y="455"/>
                </a:cubicBezTo>
                <a:cubicBezTo>
                  <a:pt x="693" y="459"/>
                  <a:pt x="690" y="462"/>
                  <a:pt x="690" y="466"/>
                </a:cubicBezTo>
                <a:cubicBezTo>
                  <a:pt x="688" y="466"/>
                  <a:pt x="685" y="467"/>
                  <a:pt x="683" y="467"/>
                </a:cubicBezTo>
                <a:moveTo>
                  <a:pt x="313" y="466"/>
                </a:moveTo>
                <a:cubicBezTo>
                  <a:pt x="313" y="465"/>
                  <a:pt x="313" y="464"/>
                  <a:pt x="313" y="462"/>
                </a:cubicBezTo>
                <a:cubicBezTo>
                  <a:pt x="316" y="462"/>
                  <a:pt x="316" y="462"/>
                  <a:pt x="319" y="464"/>
                </a:cubicBezTo>
                <a:cubicBezTo>
                  <a:pt x="319" y="464"/>
                  <a:pt x="319" y="464"/>
                  <a:pt x="319" y="465"/>
                </a:cubicBezTo>
                <a:cubicBezTo>
                  <a:pt x="317" y="465"/>
                  <a:pt x="315" y="466"/>
                  <a:pt x="313" y="466"/>
                </a:cubicBezTo>
                <a:moveTo>
                  <a:pt x="532" y="465"/>
                </a:moveTo>
                <a:cubicBezTo>
                  <a:pt x="532" y="463"/>
                  <a:pt x="532" y="461"/>
                  <a:pt x="532" y="460"/>
                </a:cubicBezTo>
                <a:cubicBezTo>
                  <a:pt x="540" y="458"/>
                  <a:pt x="551" y="455"/>
                  <a:pt x="562" y="456"/>
                </a:cubicBezTo>
                <a:cubicBezTo>
                  <a:pt x="559" y="462"/>
                  <a:pt x="548" y="461"/>
                  <a:pt x="543" y="461"/>
                </a:cubicBezTo>
                <a:cubicBezTo>
                  <a:pt x="539" y="462"/>
                  <a:pt x="535" y="463"/>
                  <a:pt x="532" y="465"/>
                </a:cubicBezTo>
                <a:moveTo>
                  <a:pt x="672" y="451"/>
                </a:moveTo>
                <a:cubicBezTo>
                  <a:pt x="672" y="450"/>
                  <a:pt x="672" y="449"/>
                  <a:pt x="672" y="448"/>
                </a:cubicBezTo>
                <a:cubicBezTo>
                  <a:pt x="673" y="448"/>
                  <a:pt x="674" y="448"/>
                  <a:pt x="676" y="448"/>
                </a:cubicBezTo>
                <a:cubicBezTo>
                  <a:pt x="676" y="449"/>
                  <a:pt x="676" y="450"/>
                  <a:pt x="676" y="451"/>
                </a:cubicBezTo>
                <a:cubicBezTo>
                  <a:pt x="675" y="451"/>
                  <a:pt x="673" y="451"/>
                  <a:pt x="672" y="451"/>
                </a:cubicBezTo>
                <a:moveTo>
                  <a:pt x="652" y="450"/>
                </a:moveTo>
                <a:cubicBezTo>
                  <a:pt x="652" y="447"/>
                  <a:pt x="653" y="445"/>
                  <a:pt x="653" y="442"/>
                </a:cubicBezTo>
                <a:cubicBezTo>
                  <a:pt x="656" y="442"/>
                  <a:pt x="662" y="439"/>
                  <a:pt x="665" y="447"/>
                </a:cubicBezTo>
                <a:cubicBezTo>
                  <a:pt x="661" y="447"/>
                  <a:pt x="657" y="447"/>
                  <a:pt x="654" y="447"/>
                </a:cubicBezTo>
                <a:cubicBezTo>
                  <a:pt x="653" y="448"/>
                  <a:pt x="653" y="449"/>
                  <a:pt x="652" y="450"/>
                </a:cubicBezTo>
                <a:moveTo>
                  <a:pt x="124" y="449"/>
                </a:moveTo>
                <a:cubicBezTo>
                  <a:pt x="124" y="448"/>
                  <a:pt x="124" y="447"/>
                  <a:pt x="124" y="447"/>
                </a:cubicBezTo>
                <a:cubicBezTo>
                  <a:pt x="117" y="444"/>
                  <a:pt x="111" y="432"/>
                  <a:pt x="110" y="430"/>
                </a:cubicBezTo>
                <a:cubicBezTo>
                  <a:pt x="109" y="430"/>
                  <a:pt x="108" y="430"/>
                  <a:pt x="108" y="430"/>
                </a:cubicBezTo>
                <a:cubicBezTo>
                  <a:pt x="104" y="419"/>
                  <a:pt x="95" y="408"/>
                  <a:pt x="91" y="404"/>
                </a:cubicBezTo>
                <a:cubicBezTo>
                  <a:pt x="86" y="394"/>
                  <a:pt x="81" y="385"/>
                  <a:pt x="76" y="376"/>
                </a:cubicBezTo>
                <a:cubicBezTo>
                  <a:pt x="75" y="376"/>
                  <a:pt x="75" y="376"/>
                  <a:pt x="74" y="376"/>
                </a:cubicBezTo>
                <a:cubicBezTo>
                  <a:pt x="73" y="373"/>
                  <a:pt x="72" y="371"/>
                  <a:pt x="72" y="369"/>
                </a:cubicBezTo>
                <a:cubicBezTo>
                  <a:pt x="71" y="369"/>
                  <a:pt x="70" y="369"/>
                  <a:pt x="70" y="369"/>
                </a:cubicBezTo>
                <a:cubicBezTo>
                  <a:pt x="70" y="368"/>
                  <a:pt x="70" y="367"/>
                  <a:pt x="70" y="366"/>
                </a:cubicBezTo>
                <a:cubicBezTo>
                  <a:pt x="72" y="366"/>
                  <a:pt x="73" y="366"/>
                  <a:pt x="75" y="367"/>
                </a:cubicBezTo>
                <a:cubicBezTo>
                  <a:pt x="89" y="388"/>
                  <a:pt x="103" y="410"/>
                  <a:pt x="116" y="431"/>
                </a:cubicBezTo>
                <a:cubicBezTo>
                  <a:pt x="119" y="431"/>
                  <a:pt x="126" y="441"/>
                  <a:pt x="126" y="448"/>
                </a:cubicBezTo>
                <a:cubicBezTo>
                  <a:pt x="125" y="448"/>
                  <a:pt x="125" y="449"/>
                  <a:pt x="124" y="449"/>
                </a:cubicBezTo>
                <a:moveTo>
                  <a:pt x="331" y="438"/>
                </a:moveTo>
                <a:cubicBezTo>
                  <a:pt x="330" y="436"/>
                  <a:pt x="330" y="435"/>
                  <a:pt x="329" y="434"/>
                </a:cubicBezTo>
                <a:cubicBezTo>
                  <a:pt x="330" y="434"/>
                  <a:pt x="331" y="434"/>
                  <a:pt x="332" y="434"/>
                </a:cubicBezTo>
                <a:cubicBezTo>
                  <a:pt x="333" y="436"/>
                  <a:pt x="333" y="436"/>
                  <a:pt x="331" y="438"/>
                </a:cubicBezTo>
                <a:moveTo>
                  <a:pt x="176" y="436"/>
                </a:moveTo>
                <a:cubicBezTo>
                  <a:pt x="165" y="429"/>
                  <a:pt x="161" y="395"/>
                  <a:pt x="153" y="395"/>
                </a:cubicBezTo>
                <a:cubicBezTo>
                  <a:pt x="153" y="393"/>
                  <a:pt x="152" y="391"/>
                  <a:pt x="152" y="389"/>
                </a:cubicBezTo>
                <a:cubicBezTo>
                  <a:pt x="151" y="389"/>
                  <a:pt x="151" y="389"/>
                  <a:pt x="150" y="389"/>
                </a:cubicBezTo>
                <a:cubicBezTo>
                  <a:pt x="150" y="386"/>
                  <a:pt x="149" y="383"/>
                  <a:pt x="148" y="381"/>
                </a:cubicBezTo>
                <a:cubicBezTo>
                  <a:pt x="137" y="375"/>
                  <a:pt x="136" y="354"/>
                  <a:pt x="136" y="348"/>
                </a:cubicBezTo>
                <a:cubicBezTo>
                  <a:pt x="136" y="348"/>
                  <a:pt x="137" y="348"/>
                  <a:pt x="138" y="348"/>
                </a:cubicBezTo>
                <a:cubicBezTo>
                  <a:pt x="148" y="369"/>
                  <a:pt x="159" y="390"/>
                  <a:pt x="169" y="412"/>
                </a:cubicBezTo>
                <a:cubicBezTo>
                  <a:pt x="171" y="418"/>
                  <a:pt x="176" y="425"/>
                  <a:pt x="176" y="436"/>
                </a:cubicBezTo>
                <a:moveTo>
                  <a:pt x="290" y="436"/>
                </a:moveTo>
                <a:cubicBezTo>
                  <a:pt x="289" y="432"/>
                  <a:pt x="289" y="432"/>
                  <a:pt x="291" y="427"/>
                </a:cubicBezTo>
                <a:cubicBezTo>
                  <a:pt x="292" y="427"/>
                  <a:pt x="293" y="427"/>
                  <a:pt x="294" y="427"/>
                </a:cubicBezTo>
                <a:cubicBezTo>
                  <a:pt x="295" y="427"/>
                  <a:pt x="295" y="428"/>
                  <a:pt x="296" y="429"/>
                </a:cubicBezTo>
                <a:cubicBezTo>
                  <a:pt x="294" y="432"/>
                  <a:pt x="294" y="432"/>
                  <a:pt x="294" y="436"/>
                </a:cubicBezTo>
                <a:cubicBezTo>
                  <a:pt x="293" y="436"/>
                  <a:pt x="291" y="436"/>
                  <a:pt x="290" y="436"/>
                </a:cubicBezTo>
                <a:moveTo>
                  <a:pt x="191" y="434"/>
                </a:moveTo>
                <a:cubicBezTo>
                  <a:pt x="191" y="433"/>
                  <a:pt x="191" y="432"/>
                  <a:pt x="191" y="432"/>
                </a:cubicBezTo>
                <a:cubicBezTo>
                  <a:pt x="190" y="430"/>
                  <a:pt x="188" y="429"/>
                  <a:pt x="186" y="427"/>
                </a:cubicBezTo>
                <a:cubicBezTo>
                  <a:pt x="186" y="429"/>
                  <a:pt x="185" y="430"/>
                  <a:pt x="185" y="431"/>
                </a:cubicBezTo>
                <a:cubicBezTo>
                  <a:pt x="183" y="430"/>
                  <a:pt x="177" y="389"/>
                  <a:pt x="176" y="386"/>
                </a:cubicBezTo>
                <a:cubicBezTo>
                  <a:pt x="176" y="381"/>
                  <a:pt x="176" y="375"/>
                  <a:pt x="176" y="370"/>
                </a:cubicBezTo>
                <a:cubicBezTo>
                  <a:pt x="177" y="369"/>
                  <a:pt x="178" y="369"/>
                  <a:pt x="179" y="369"/>
                </a:cubicBezTo>
                <a:cubicBezTo>
                  <a:pt x="180" y="382"/>
                  <a:pt x="183" y="395"/>
                  <a:pt x="186" y="411"/>
                </a:cubicBezTo>
                <a:cubicBezTo>
                  <a:pt x="186" y="410"/>
                  <a:pt x="186" y="409"/>
                  <a:pt x="187" y="408"/>
                </a:cubicBezTo>
                <a:cubicBezTo>
                  <a:pt x="188" y="408"/>
                  <a:pt x="188" y="408"/>
                  <a:pt x="189" y="408"/>
                </a:cubicBezTo>
                <a:cubicBezTo>
                  <a:pt x="190" y="416"/>
                  <a:pt x="191" y="424"/>
                  <a:pt x="196" y="434"/>
                </a:cubicBezTo>
                <a:cubicBezTo>
                  <a:pt x="194" y="434"/>
                  <a:pt x="193" y="434"/>
                  <a:pt x="191" y="434"/>
                </a:cubicBezTo>
                <a:moveTo>
                  <a:pt x="771" y="430"/>
                </a:moveTo>
                <a:cubicBezTo>
                  <a:pt x="771" y="429"/>
                  <a:pt x="771" y="428"/>
                  <a:pt x="771" y="427"/>
                </a:cubicBezTo>
                <a:cubicBezTo>
                  <a:pt x="774" y="427"/>
                  <a:pt x="778" y="427"/>
                  <a:pt x="781" y="427"/>
                </a:cubicBezTo>
                <a:cubicBezTo>
                  <a:pt x="781" y="426"/>
                  <a:pt x="781" y="426"/>
                  <a:pt x="781" y="425"/>
                </a:cubicBezTo>
                <a:cubicBezTo>
                  <a:pt x="786" y="424"/>
                  <a:pt x="791" y="423"/>
                  <a:pt x="796" y="422"/>
                </a:cubicBezTo>
                <a:cubicBezTo>
                  <a:pt x="796" y="423"/>
                  <a:pt x="796" y="425"/>
                  <a:pt x="796" y="427"/>
                </a:cubicBezTo>
                <a:cubicBezTo>
                  <a:pt x="789" y="427"/>
                  <a:pt x="774" y="428"/>
                  <a:pt x="771" y="430"/>
                </a:cubicBezTo>
                <a:moveTo>
                  <a:pt x="153" y="428"/>
                </a:moveTo>
                <a:cubicBezTo>
                  <a:pt x="148" y="427"/>
                  <a:pt x="143" y="427"/>
                  <a:pt x="138" y="426"/>
                </a:cubicBezTo>
                <a:cubicBezTo>
                  <a:pt x="137" y="424"/>
                  <a:pt x="137" y="422"/>
                  <a:pt x="137" y="421"/>
                </a:cubicBezTo>
                <a:cubicBezTo>
                  <a:pt x="136" y="420"/>
                  <a:pt x="135" y="420"/>
                  <a:pt x="134" y="420"/>
                </a:cubicBezTo>
                <a:cubicBezTo>
                  <a:pt x="134" y="416"/>
                  <a:pt x="134" y="416"/>
                  <a:pt x="135" y="414"/>
                </a:cubicBezTo>
                <a:cubicBezTo>
                  <a:pt x="142" y="414"/>
                  <a:pt x="149" y="411"/>
                  <a:pt x="158" y="417"/>
                </a:cubicBezTo>
                <a:cubicBezTo>
                  <a:pt x="158" y="418"/>
                  <a:pt x="158" y="420"/>
                  <a:pt x="158" y="422"/>
                </a:cubicBezTo>
                <a:cubicBezTo>
                  <a:pt x="153" y="422"/>
                  <a:pt x="153" y="422"/>
                  <a:pt x="151" y="421"/>
                </a:cubicBezTo>
                <a:cubicBezTo>
                  <a:pt x="147" y="425"/>
                  <a:pt x="155" y="426"/>
                  <a:pt x="153" y="428"/>
                </a:cubicBezTo>
                <a:moveTo>
                  <a:pt x="752" y="426"/>
                </a:moveTo>
                <a:cubicBezTo>
                  <a:pt x="751" y="425"/>
                  <a:pt x="751" y="424"/>
                  <a:pt x="751" y="423"/>
                </a:cubicBezTo>
                <a:cubicBezTo>
                  <a:pt x="753" y="422"/>
                  <a:pt x="754" y="421"/>
                  <a:pt x="754" y="419"/>
                </a:cubicBezTo>
                <a:cubicBezTo>
                  <a:pt x="753" y="419"/>
                  <a:pt x="752" y="419"/>
                  <a:pt x="752" y="419"/>
                </a:cubicBezTo>
                <a:cubicBezTo>
                  <a:pt x="752" y="417"/>
                  <a:pt x="753" y="416"/>
                  <a:pt x="754" y="414"/>
                </a:cubicBezTo>
                <a:cubicBezTo>
                  <a:pt x="758" y="414"/>
                  <a:pt x="762" y="413"/>
                  <a:pt x="767" y="413"/>
                </a:cubicBezTo>
                <a:cubicBezTo>
                  <a:pt x="766" y="414"/>
                  <a:pt x="766" y="414"/>
                  <a:pt x="759" y="417"/>
                </a:cubicBezTo>
                <a:cubicBezTo>
                  <a:pt x="759" y="419"/>
                  <a:pt x="760" y="421"/>
                  <a:pt x="760" y="424"/>
                </a:cubicBezTo>
                <a:cubicBezTo>
                  <a:pt x="757" y="424"/>
                  <a:pt x="754" y="425"/>
                  <a:pt x="752" y="426"/>
                </a:cubicBezTo>
                <a:moveTo>
                  <a:pt x="90" y="425"/>
                </a:moveTo>
                <a:cubicBezTo>
                  <a:pt x="89" y="423"/>
                  <a:pt x="87" y="423"/>
                  <a:pt x="85" y="419"/>
                </a:cubicBezTo>
                <a:cubicBezTo>
                  <a:pt x="84" y="419"/>
                  <a:pt x="83" y="419"/>
                  <a:pt x="83" y="419"/>
                </a:cubicBezTo>
                <a:cubicBezTo>
                  <a:pt x="82" y="415"/>
                  <a:pt x="79" y="411"/>
                  <a:pt x="74" y="402"/>
                </a:cubicBezTo>
                <a:cubicBezTo>
                  <a:pt x="73" y="399"/>
                  <a:pt x="73" y="396"/>
                  <a:pt x="72" y="393"/>
                </a:cubicBezTo>
                <a:cubicBezTo>
                  <a:pt x="72" y="392"/>
                  <a:pt x="71" y="392"/>
                  <a:pt x="70" y="392"/>
                </a:cubicBezTo>
                <a:cubicBezTo>
                  <a:pt x="67" y="386"/>
                  <a:pt x="65" y="379"/>
                  <a:pt x="62" y="373"/>
                </a:cubicBezTo>
                <a:cubicBezTo>
                  <a:pt x="73" y="379"/>
                  <a:pt x="83" y="405"/>
                  <a:pt x="90" y="420"/>
                </a:cubicBezTo>
                <a:cubicBezTo>
                  <a:pt x="90" y="422"/>
                  <a:pt x="90" y="423"/>
                  <a:pt x="90" y="425"/>
                </a:cubicBezTo>
                <a:moveTo>
                  <a:pt x="765" y="425"/>
                </a:moveTo>
                <a:cubicBezTo>
                  <a:pt x="768" y="417"/>
                  <a:pt x="769" y="417"/>
                  <a:pt x="777" y="416"/>
                </a:cubicBezTo>
                <a:cubicBezTo>
                  <a:pt x="776" y="415"/>
                  <a:pt x="776" y="414"/>
                  <a:pt x="776" y="412"/>
                </a:cubicBezTo>
                <a:cubicBezTo>
                  <a:pt x="778" y="412"/>
                  <a:pt x="780" y="413"/>
                  <a:pt x="782" y="413"/>
                </a:cubicBezTo>
                <a:cubicBezTo>
                  <a:pt x="780" y="414"/>
                  <a:pt x="778" y="415"/>
                  <a:pt x="777" y="417"/>
                </a:cubicBezTo>
                <a:cubicBezTo>
                  <a:pt x="777" y="417"/>
                  <a:pt x="777" y="417"/>
                  <a:pt x="777" y="418"/>
                </a:cubicBezTo>
                <a:cubicBezTo>
                  <a:pt x="781" y="418"/>
                  <a:pt x="786" y="418"/>
                  <a:pt x="791" y="419"/>
                </a:cubicBezTo>
                <a:cubicBezTo>
                  <a:pt x="789" y="420"/>
                  <a:pt x="787" y="421"/>
                  <a:pt x="785" y="423"/>
                </a:cubicBezTo>
                <a:cubicBezTo>
                  <a:pt x="785" y="422"/>
                  <a:pt x="784" y="421"/>
                  <a:pt x="784" y="421"/>
                </a:cubicBezTo>
                <a:cubicBezTo>
                  <a:pt x="783" y="421"/>
                  <a:pt x="781" y="421"/>
                  <a:pt x="781" y="421"/>
                </a:cubicBezTo>
                <a:cubicBezTo>
                  <a:pt x="780" y="421"/>
                  <a:pt x="780" y="422"/>
                  <a:pt x="780" y="423"/>
                </a:cubicBezTo>
                <a:cubicBezTo>
                  <a:pt x="773" y="423"/>
                  <a:pt x="769" y="423"/>
                  <a:pt x="765" y="425"/>
                </a:cubicBezTo>
                <a:moveTo>
                  <a:pt x="68" y="421"/>
                </a:moveTo>
                <a:cubicBezTo>
                  <a:pt x="56" y="407"/>
                  <a:pt x="51" y="386"/>
                  <a:pt x="48" y="373"/>
                </a:cubicBezTo>
                <a:cubicBezTo>
                  <a:pt x="48" y="367"/>
                  <a:pt x="47" y="362"/>
                  <a:pt x="47" y="357"/>
                </a:cubicBezTo>
                <a:cubicBezTo>
                  <a:pt x="48" y="357"/>
                  <a:pt x="48" y="357"/>
                  <a:pt x="49" y="357"/>
                </a:cubicBezTo>
                <a:cubicBezTo>
                  <a:pt x="50" y="365"/>
                  <a:pt x="53" y="381"/>
                  <a:pt x="61" y="392"/>
                </a:cubicBezTo>
                <a:cubicBezTo>
                  <a:pt x="61" y="392"/>
                  <a:pt x="61" y="393"/>
                  <a:pt x="61" y="394"/>
                </a:cubicBezTo>
                <a:cubicBezTo>
                  <a:pt x="64" y="398"/>
                  <a:pt x="65" y="407"/>
                  <a:pt x="69" y="414"/>
                </a:cubicBezTo>
                <a:cubicBezTo>
                  <a:pt x="69" y="420"/>
                  <a:pt x="69" y="420"/>
                  <a:pt x="68" y="421"/>
                </a:cubicBezTo>
                <a:moveTo>
                  <a:pt x="642" y="421"/>
                </a:moveTo>
                <a:cubicBezTo>
                  <a:pt x="637" y="407"/>
                  <a:pt x="637" y="398"/>
                  <a:pt x="637" y="387"/>
                </a:cubicBezTo>
                <a:cubicBezTo>
                  <a:pt x="633" y="381"/>
                  <a:pt x="631" y="379"/>
                  <a:pt x="627" y="376"/>
                </a:cubicBezTo>
                <a:cubicBezTo>
                  <a:pt x="627" y="375"/>
                  <a:pt x="627" y="374"/>
                  <a:pt x="627" y="373"/>
                </a:cubicBezTo>
                <a:cubicBezTo>
                  <a:pt x="647" y="373"/>
                  <a:pt x="643" y="387"/>
                  <a:pt x="642" y="408"/>
                </a:cubicBezTo>
                <a:cubicBezTo>
                  <a:pt x="643" y="410"/>
                  <a:pt x="643" y="412"/>
                  <a:pt x="645" y="414"/>
                </a:cubicBezTo>
                <a:cubicBezTo>
                  <a:pt x="643" y="414"/>
                  <a:pt x="643" y="414"/>
                  <a:pt x="642" y="414"/>
                </a:cubicBezTo>
                <a:cubicBezTo>
                  <a:pt x="643" y="417"/>
                  <a:pt x="643" y="419"/>
                  <a:pt x="645" y="421"/>
                </a:cubicBezTo>
                <a:cubicBezTo>
                  <a:pt x="643" y="421"/>
                  <a:pt x="643" y="421"/>
                  <a:pt x="642" y="421"/>
                </a:cubicBezTo>
                <a:moveTo>
                  <a:pt x="201" y="419"/>
                </a:moveTo>
                <a:cubicBezTo>
                  <a:pt x="199" y="404"/>
                  <a:pt x="191" y="344"/>
                  <a:pt x="200" y="340"/>
                </a:cubicBezTo>
                <a:cubicBezTo>
                  <a:pt x="200" y="343"/>
                  <a:pt x="208" y="381"/>
                  <a:pt x="202" y="387"/>
                </a:cubicBezTo>
                <a:cubicBezTo>
                  <a:pt x="202" y="389"/>
                  <a:pt x="202" y="391"/>
                  <a:pt x="202" y="393"/>
                </a:cubicBezTo>
                <a:cubicBezTo>
                  <a:pt x="202" y="393"/>
                  <a:pt x="203" y="393"/>
                  <a:pt x="204" y="393"/>
                </a:cubicBezTo>
                <a:cubicBezTo>
                  <a:pt x="203" y="395"/>
                  <a:pt x="202" y="398"/>
                  <a:pt x="202" y="401"/>
                </a:cubicBezTo>
                <a:cubicBezTo>
                  <a:pt x="202" y="401"/>
                  <a:pt x="203" y="401"/>
                  <a:pt x="204" y="401"/>
                </a:cubicBezTo>
                <a:cubicBezTo>
                  <a:pt x="204" y="407"/>
                  <a:pt x="204" y="412"/>
                  <a:pt x="204" y="417"/>
                </a:cubicBezTo>
                <a:cubicBezTo>
                  <a:pt x="203" y="417"/>
                  <a:pt x="202" y="418"/>
                  <a:pt x="201" y="419"/>
                </a:cubicBezTo>
                <a:moveTo>
                  <a:pt x="311" y="417"/>
                </a:moveTo>
                <a:cubicBezTo>
                  <a:pt x="311" y="415"/>
                  <a:pt x="311" y="414"/>
                  <a:pt x="311" y="413"/>
                </a:cubicBezTo>
                <a:cubicBezTo>
                  <a:pt x="312" y="413"/>
                  <a:pt x="313" y="413"/>
                  <a:pt x="313" y="413"/>
                </a:cubicBezTo>
                <a:cubicBezTo>
                  <a:pt x="313" y="414"/>
                  <a:pt x="314" y="415"/>
                  <a:pt x="314" y="417"/>
                </a:cubicBezTo>
                <a:cubicBezTo>
                  <a:pt x="313" y="417"/>
                  <a:pt x="312" y="417"/>
                  <a:pt x="311" y="417"/>
                </a:cubicBezTo>
                <a:moveTo>
                  <a:pt x="788" y="417"/>
                </a:moveTo>
                <a:cubicBezTo>
                  <a:pt x="788" y="415"/>
                  <a:pt x="788" y="414"/>
                  <a:pt x="788" y="412"/>
                </a:cubicBezTo>
                <a:cubicBezTo>
                  <a:pt x="787" y="412"/>
                  <a:pt x="785" y="412"/>
                  <a:pt x="784" y="412"/>
                </a:cubicBezTo>
                <a:cubicBezTo>
                  <a:pt x="784" y="411"/>
                  <a:pt x="784" y="409"/>
                  <a:pt x="784" y="408"/>
                </a:cubicBezTo>
                <a:cubicBezTo>
                  <a:pt x="787" y="409"/>
                  <a:pt x="788" y="410"/>
                  <a:pt x="789" y="413"/>
                </a:cubicBezTo>
                <a:cubicBezTo>
                  <a:pt x="790" y="413"/>
                  <a:pt x="791" y="413"/>
                  <a:pt x="792" y="414"/>
                </a:cubicBezTo>
                <a:cubicBezTo>
                  <a:pt x="790" y="414"/>
                  <a:pt x="789" y="415"/>
                  <a:pt x="788" y="417"/>
                </a:cubicBezTo>
                <a:moveTo>
                  <a:pt x="144" y="411"/>
                </a:moveTo>
                <a:cubicBezTo>
                  <a:pt x="142" y="411"/>
                  <a:pt x="141" y="410"/>
                  <a:pt x="140" y="410"/>
                </a:cubicBezTo>
                <a:cubicBezTo>
                  <a:pt x="140" y="409"/>
                  <a:pt x="140" y="408"/>
                  <a:pt x="140" y="408"/>
                </a:cubicBezTo>
                <a:cubicBezTo>
                  <a:pt x="141" y="408"/>
                  <a:pt x="143" y="408"/>
                  <a:pt x="145" y="409"/>
                </a:cubicBezTo>
                <a:cubicBezTo>
                  <a:pt x="144" y="409"/>
                  <a:pt x="144" y="410"/>
                  <a:pt x="144" y="411"/>
                </a:cubicBezTo>
                <a:moveTo>
                  <a:pt x="128" y="408"/>
                </a:moveTo>
                <a:cubicBezTo>
                  <a:pt x="117" y="401"/>
                  <a:pt x="112" y="390"/>
                  <a:pt x="110" y="384"/>
                </a:cubicBezTo>
                <a:cubicBezTo>
                  <a:pt x="109" y="384"/>
                  <a:pt x="108" y="384"/>
                  <a:pt x="108" y="384"/>
                </a:cubicBezTo>
                <a:cubicBezTo>
                  <a:pt x="104" y="373"/>
                  <a:pt x="104" y="373"/>
                  <a:pt x="103" y="365"/>
                </a:cubicBezTo>
                <a:cubicBezTo>
                  <a:pt x="104" y="365"/>
                  <a:pt x="119" y="393"/>
                  <a:pt x="129" y="404"/>
                </a:cubicBezTo>
                <a:cubicBezTo>
                  <a:pt x="129" y="407"/>
                  <a:pt x="129" y="407"/>
                  <a:pt x="128" y="408"/>
                </a:cubicBezTo>
                <a:moveTo>
                  <a:pt x="213" y="402"/>
                </a:moveTo>
                <a:cubicBezTo>
                  <a:pt x="212" y="401"/>
                  <a:pt x="211" y="401"/>
                  <a:pt x="211" y="400"/>
                </a:cubicBezTo>
                <a:cubicBezTo>
                  <a:pt x="213" y="380"/>
                  <a:pt x="214" y="360"/>
                  <a:pt x="214" y="345"/>
                </a:cubicBezTo>
                <a:cubicBezTo>
                  <a:pt x="215" y="343"/>
                  <a:pt x="216" y="341"/>
                  <a:pt x="218" y="339"/>
                </a:cubicBezTo>
                <a:cubicBezTo>
                  <a:pt x="222" y="339"/>
                  <a:pt x="220" y="353"/>
                  <a:pt x="220" y="358"/>
                </a:cubicBezTo>
                <a:cubicBezTo>
                  <a:pt x="218" y="369"/>
                  <a:pt x="218" y="369"/>
                  <a:pt x="216" y="401"/>
                </a:cubicBezTo>
                <a:cubicBezTo>
                  <a:pt x="215" y="401"/>
                  <a:pt x="213" y="401"/>
                  <a:pt x="213" y="402"/>
                </a:cubicBezTo>
                <a:moveTo>
                  <a:pt x="139" y="401"/>
                </a:moveTo>
                <a:cubicBezTo>
                  <a:pt x="131" y="389"/>
                  <a:pt x="125" y="383"/>
                  <a:pt x="122" y="372"/>
                </a:cubicBezTo>
                <a:cubicBezTo>
                  <a:pt x="122" y="372"/>
                  <a:pt x="124" y="372"/>
                  <a:pt x="125" y="372"/>
                </a:cubicBezTo>
                <a:cubicBezTo>
                  <a:pt x="129" y="379"/>
                  <a:pt x="133" y="386"/>
                  <a:pt x="138" y="392"/>
                </a:cubicBezTo>
                <a:cubicBezTo>
                  <a:pt x="141" y="392"/>
                  <a:pt x="141" y="398"/>
                  <a:pt x="143" y="401"/>
                </a:cubicBezTo>
                <a:cubicBezTo>
                  <a:pt x="141" y="401"/>
                  <a:pt x="140" y="401"/>
                  <a:pt x="139" y="401"/>
                </a:cubicBezTo>
                <a:moveTo>
                  <a:pt x="837" y="391"/>
                </a:moveTo>
                <a:cubicBezTo>
                  <a:pt x="835" y="389"/>
                  <a:pt x="835" y="389"/>
                  <a:pt x="832" y="389"/>
                </a:cubicBezTo>
                <a:cubicBezTo>
                  <a:pt x="827" y="377"/>
                  <a:pt x="820" y="383"/>
                  <a:pt x="820" y="376"/>
                </a:cubicBezTo>
                <a:cubicBezTo>
                  <a:pt x="820" y="376"/>
                  <a:pt x="822" y="376"/>
                  <a:pt x="823" y="377"/>
                </a:cubicBezTo>
                <a:cubicBezTo>
                  <a:pt x="823" y="376"/>
                  <a:pt x="823" y="375"/>
                  <a:pt x="824" y="374"/>
                </a:cubicBezTo>
                <a:cubicBezTo>
                  <a:pt x="828" y="374"/>
                  <a:pt x="831" y="374"/>
                  <a:pt x="836" y="375"/>
                </a:cubicBezTo>
                <a:cubicBezTo>
                  <a:pt x="832" y="371"/>
                  <a:pt x="830" y="371"/>
                  <a:pt x="828" y="370"/>
                </a:cubicBezTo>
                <a:cubicBezTo>
                  <a:pt x="828" y="369"/>
                  <a:pt x="828" y="368"/>
                  <a:pt x="828" y="368"/>
                </a:cubicBezTo>
                <a:cubicBezTo>
                  <a:pt x="830" y="368"/>
                  <a:pt x="833" y="369"/>
                  <a:pt x="835" y="369"/>
                </a:cubicBezTo>
                <a:cubicBezTo>
                  <a:pt x="836" y="373"/>
                  <a:pt x="842" y="376"/>
                  <a:pt x="851" y="378"/>
                </a:cubicBezTo>
                <a:cubicBezTo>
                  <a:pt x="851" y="379"/>
                  <a:pt x="851" y="381"/>
                  <a:pt x="851" y="382"/>
                </a:cubicBezTo>
                <a:cubicBezTo>
                  <a:pt x="848" y="382"/>
                  <a:pt x="844" y="381"/>
                  <a:pt x="841" y="380"/>
                </a:cubicBezTo>
                <a:cubicBezTo>
                  <a:pt x="841" y="382"/>
                  <a:pt x="844" y="384"/>
                  <a:pt x="844" y="386"/>
                </a:cubicBezTo>
                <a:cubicBezTo>
                  <a:pt x="842" y="388"/>
                  <a:pt x="839" y="389"/>
                  <a:pt x="837" y="391"/>
                </a:cubicBezTo>
                <a:moveTo>
                  <a:pt x="231" y="386"/>
                </a:moveTo>
                <a:cubicBezTo>
                  <a:pt x="231" y="370"/>
                  <a:pt x="227" y="354"/>
                  <a:pt x="237" y="344"/>
                </a:cubicBezTo>
                <a:cubicBezTo>
                  <a:pt x="240" y="347"/>
                  <a:pt x="235" y="378"/>
                  <a:pt x="234" y="386"/>
                </a:cubicBezTo>
                <a:cubicBezTo>
                  <a:pt x="233" y="386"/>
                  <a:pt x="232" y="386"/>
                  <a:pt x="231" y="386"/>
                </a:cubicBezTo>
                <a:moveTo>
                  <a:pt x="981" y="386"/>
                </a:moveTo>
                <a:cubicBezTo>
                  <a:pt x="976" y="380"/>
                  <a:pt x="982" y="379"/>
                  <a:pt x="985" y="379"/>
                </a:cubicBezTo>
                <a:cubicBezTo>
                  <a:pt x="985" y="382"/>
                  <a:pt x="984" y="385"/>
                  <a:pt x="981" y="386"/>
                </a:cubicBezTo>
                <a:moveTo>
                  <a:pt x="365" y="384"/>
                </a:moveTo>
                <a:cubicBezTo>
                  <a:pt x="369" y="373"/>
                  <a:pt x="388" y="374"/>
                  <a:pt x="400" y="373"/>
                </a:cubicBezTo>
                <a:cubicBezTo>
                  <a:pt x="400" y="372"/>
                  <a:pt x="400" y="372"/>
                  <a:pt x="400" y="371"/>
                </a:cubicBezTo>
                <a:cubicBezTo>
                  <a:pt x="404" y="370"/>
                  <a:pt x="407" y="370"/>
                  <a:pt x="411" y="369"/>
                </a:cubicBezTo>
                <a:cubicBezTo>
                  <a:pt x="412" y="367"/>
                  <a:pt x="413" y="364"/>
                  <a:pt x="413" y="363"/>
                </a:cubicBezTo>
                <a:cubicBezTo>
                  <a:pt x="415" y="363"/>
                  <a:pt x="420" y="353"/>
                  <a:pt x="421" y="352"/>
                </a:cubicBezTo>
                <a:cubicBezTo>
                  <a:pt x="424" y="352"/>
                  <a:pt x="426" y="349"/>
                  <a:pt x="429" y="348"/>
                </a:cubicBezTo>
                <a:cubicBezTo>
                  <a:pt x="434" y="347"/>
                  <a:pt x="438" y="347"/>
                  <a:pt x="442" y="347"/>
                </a:cubicBezTo>
                <a:cubicBezTo>
                  <a:pt x="443" y="345"/>
                  <a:pt x="445" y="343"/>
                  <a:pt x="446" y="341"/>
                </a:cubicBezTo>
                <a:cubicBezTo>
                  <a:pt x="448" y="341"/>
                  <a:pt x="449" y="341"/>
                  <a:pt x="451" y="341"/>
                </a:cubicBezTo>
                <a:cubicBezTo>
                  <a:pt x="451" y="344"/>
                  <a:pt x="454" y="344"/>
                  <a:pt x="458" y="345"/>
                </a:cubicBezTo>
                <a:cubicBezTo>
                  <a:pt x="458" y="344"/>
                  <a:pt x="458" y="342"/>
                  <a:pt x="458" y="341"/>
                </a:cubicBezTo>
                <a:cubicBezTo>
                  <a:pt x="457" y="341"/>
                  <a:pt x="457" y="341"/>
                  <a:pt x="456" y="341"/>
                </a:cubicBezTo>
                <a:cubicBezTo>
                  <a:pt x="456" y="340"/>
                  <a:pt x="456" y="339"/>
                  <a:pt x="456" y="339"/>
                </a:cubicBezTo>
                <a:cubicBezTo>
                  <a:pt x="457" y="339"/>
                  <a:pt x="458" y="339"/>
                  <a:pt x="460" y="339"/>
                </a:cubicBezTo>
                <a:cubicBezTo>
                  <a:pt x="461" y="346"/>
                  <a:pt x="477" y="348"/>
                  <a:pt x="477" y="363"/>
                </a:cubicBezTo>
                <a:cubicBezTo>
                  <a:pt x="471" y="359"/>
                  <a:pt x="469" y="358"/>
                  <a:pt x="466" y="354"/>
                </a:cubicBezTo>
                <a:cubicBezTo>
                  <a:pt x="465" y="354"/>
                  <a:pt x="465" y="354"/>
                  <a:pt x="464" y="354"/>
                </a:cubicBezTo>
                <a:cubicBezTo>
                  <a:pt x="464" y="357"/>
                  <a:pt x="465" y="360"/>
                  <a:pt x="465" y="363"/>
                </a:cubicBezTo>
                <a:cubicBezTo>
                  <a:pt x="463" y="363"/>
                  <a:pt x="462" y="364"/>
                  <a:pt x="460" y="365"/>
                </a:cubicBezTo>
                <a:cubicBezTo>
                  <a:pt x="443" y="360"/>
                  <a:pt x="435" y="353"/>
                  <a:pt x="421" y="360"/>
                </a:cubicBezTo>
                <a:cubicBezTo>
                  <a:pt x="421" y="362"/>
                  <a:pt x="421" y="363"/>
                  <a:pt x="421" y="364"/>
                </a:cubicBezTo>
                <a:cubicBezTo>
                  <a:pt x="428" y="364"/>
                  <a:pt x="431" y="362"/>
                  <a:pt x="438" y="369"/>
                </a:cubicBezTo>
                <a:cubicBezTo>
                  <a:pt x="441" y="370"/>
                  <a:pt x="443" y="370"/>
                  <a:pt x="445" y="371"/>
                </a:cubicBezTo>
                <a:cubicBezTo>
                  <a:pt x="444" y="372"/>
                  <a:pt x="444" y="373"/>
                  <a:pt x="444" y="375"/>
                </a:cubicBezTo>
                <a:cubicBezTo>
                  <a:pt x="417" y="376"/>
                  <a:pt x="389" y="378"/>
                  <a:pt x="365" y="384"/>
                </a:cubicBezTo>
                <a:moveTo>
                  <a:pt x="1103" y="376"/>
                </a:moveTo>
                <a:cubicBezTo>
                  <a:pt x="1102" y="374"/>
                  <a:pt x="1100" y="373"/>
                  <a:pt x="1099" y="371"/>
                </a:cubicBezTo>
                <a:cubicBezTo>
                  <a:pt x="1099" y="372"/>
                  <a:pt x="1098" y="372"/>
                  <a:pt x="1098" y="373"/>
                </a:cubicBezTo>
                <a:cubicBezTo>
                  <a:pt x="1097" y="371"/>
                  <a:pt x="1095" y="369"/>
                  <a:pt x="1094" y="367"/>
                </a:cubicBezTo>
                <a:cubicBezTo>
                  <a:pt x="1093" y="367"/>
                  <a:pt x="1092" y="367"/>
                  <a:pt x="1092" y="367"/>
                </a:cubicBezTo>
                <a:cubicBezTo>
                  <a:pt x="1092" y="364"/>
                  <a:pt x="1092" y="361"/>
                  <a:pt x="1093" y="358"/>
                </a:cubicBezTo>
                <a:cubicBezTo>
                  <a:pt x="1085" y="350"/>
                  <a:pt x="1093" y="343"/>
                  <a:pt x="1089" y="337"/>
                </a:cubicBezTo>
                <a:cubicBezTo>
                  <a:pt x="1088" y="337"/>
                  <a:pt x="1086" y="337"/>
                  <a:pt x="1084" y="337"/>
                </a:cubicBezTo>
                <a:cubicBezTo>
                  <a:pt x="1083" y="338"/>
                  <a:pt x="1083" y="339"/>
                  <a:pt x="1082" y="341"/>
                </a:cubicBezTo>
                <a:cubicBezTo>
                  <a:pt x="1076" y="338"/>
                  <a:pt x="1076" y="340"/>
                  <a:pt x="1075" y="341"/>
                </a:cubicBezTo>
                <a:cubicBezTo>
                  <a:pt x="1072" y="330"/>
                  <a:pt x="1083" y="331"/>
                  <a:pt x="1082" y="326"/>
                </a:cubicBezTo>
                <a:cubicBezTo>
                  <a:pt x="1069" y="325"/>
                  <a:pt x="1054" y="325"/>
                  <a:pt x="1049" y="330"/>
                </a:cubicBezTo>
                <a:cubicBezTo>
                  <a:pt x="1041" y="326"/>
                  <a:pt x="1031" y="329"/>
                  <a:pt x="1030" y="335"/>
                </a:cubicBezTo>
                <a:cubicBezTo>
                  <a:pt x="1025" y="333"/>
                  <a:pt x="1020" y="332"/>
                  <a:pt x="1015" y="330"/>
                </a:cubicBezTo>
                <a:cubicBezTo>
                  <a:pt x="1024" y="315"/>
                  <a:pt x="1031" y="323"/>
                  <a:pt x="1051" y="323"/>
                </a:cubicBezTo>
                <a:cubicBezTo>
                  <a:pt x="1055" y="322"/>
                  <a:pt x="1059" y="320"/>
                  <a:pt x="1064" y="319"/>
                </a:cubicBezTo>
                <a:cubicBezTo>
                  <a:pt x="1075" y="319"/>
                  <a:pt x="1078" y="321"/>
                  <a:pt x="1086" y="322"/>
                </a:cubicBezTo>
                <a:cubicBezTo>
                  <a:pt x="1086" y="323"/>
                  <a:pt x="1085" y="324"/>
                  <a:pt x="1084" y="326"/>
                </a:cubicBezTo>
                <a:cubicBezTo>
                  <a:pt x="1087" y="327"/>
                  <a:pt x="1089" y="328"/>
                  <a:pt x="1092" y="329"/>
                </a:cubicBezTo>
                <a:cubicBezTo>
                  <a:pt x="1098" y="339"/>
                  <a:pt x="1105" y="357"/>
                  <a:pt x="1108" y="374"/>
                </a:cubicBezTo>
                <a:cubicBezTo>
                  <a:pt x="1108" y="374"/>
                  <a:pt x="1107" y="373"/>
                  <a:pt x="1106" y="373"/>
                </a:cubicBezTo>
                <a:cubicBezTo>
                  <a:pt x="1105" y="374"/>
                  <a:pt x="1104" y="375"/>
                  <a:pt x="1103" y="376"/>
                </a:cubicBezTo>
                <a:moveTo>
                  <a:pt x="978" y="369"/>
                </a:moveTo>
                <a:cubicBezTo>
                  <a:pt x="979" y="366"/>
                  <a:pt x="979" y="363"/>
                  <a:pt x="980" y="360"/>
                </a:cubicBezTo>
                <a:cubicBezTo>
                  <a:pt x="981" y="360"/>
                  <a:pt x="982" y="359"/>
                  <a:pt x="984" y="359"/>
                </a:cubicBezTo>
                <a:cubicBezTo>
                  <a:pt x="984" y="361"/>
                  <a:pt x="984" y="363"/>
                  <a:pt x="984" y="365"/>
                </a:cubicBezTo>
                <a:cubicBezTo>
                  <a:pt x="982" y="366"/>
                  <a:pt x="980" y="367"/>
                  <a:pt x="978" y="369"/>
                </a:cubicBezTo>
                <a:moveTo>
                  <a:pt x="257" y="368"/>
                </a:moveTo>
                <a:cubicBezTo>
                  <a:pt x="258" y="357"/>
                  <a:pt x="259" y="350"/>
                  <a:pt x="252" y="348"/>
                </a:cubicBezTo>
                <a:cubicBezTo>
                  <a:pt x="252" y="341"/>
                  <a:pt x="251" y="338"/>
                  <a:pt x="256" y="336"/>
                </a:cubicBezTo>
                <a:cubicBezTo>
                  <a:pt x="260" y="326"/>
                  <a:pt x="260" y="326"/>
                  <a:pt x="260" y="319"/>
                </a:cubicBezTo>
                <a:cubicBezTo>
                  <a:pt x="261" y="319"/>
                  <a:pt x="262" y="319"/>
                  <a:pt x="263" y="319"/>
                </a:cubicBezTo>
                <a:cubicBezTo>
                  <a:pt x="264" y="296"/>
                  <a:pt x="265" y="273"/>
                  <a:pt x="266" y="250"/>
                </a:cubicBezTo>
                <a:cubicBezTo>
                  <a:pt x="263" y="244"/>
                  <a:pt x="261" y="237"/>
                  <a:pt x="259" y="231"/>
                </a:cubicBezTo>
                <a:cubicBezTo>
                  <a:pt x="257" y="231"/>
                  <a:pt x="257" y="231"/>
                  <a:pt x="256" y="229"/>
                </a:cubicBezTo>
                <a:cubicBezTo>
                  <a:pt x="256" y="226"/>
                  <a:pt x="256" y="223"/>
                  <a:pt x="256" y="220"/>
                </a:cubicBezTo>
                <a:cubicBezTo>
                  <a:pt x="257" y="220"/>
                  <a:pt x="257" y="220"/>
                  <a:pt x="258" y="220"/>
                </a:cubicBezTo>
                <a:cubicBezTo>
                  <a:pt x="258" y="218"/>
                  <a:pt x="258" y="215"/>
                  <a:pt x="258" y="213"/>
                </a:cubicBezTo>
                <a:cubicBezTo>
                  <a:pt x="258" y="213"/>
                  <a:pt x="259" y="213"/>
                  <a:pt x="260" y="213"/>
                </a:cubicBezTo>
                <a:cubicBezTo>
                  <a:pt x="260" y="217"/>
                  <a:pt x="261" y="220"/>
                  <a:pt x="262" y="224"/>
                </a:cubicBezTo>
                <a:cubicBezTo>
                  <a:pt x="262" y="223"/>
                  <a:pt x="263" y="223"/>
                  <a:pt x="263" y="222"/>
                </a:cubicBezTo>
                <a:cubicBezTo>
                  <a:pt x="266" y="224"/>
                  <a:pt x="269" y="227"/>
                  <a:pt x="271" y="229"/>
                </a:cubicBezTo>
                <a:cubicBezTo>
                  <a:pt x="271" y="239"/>
                  <a:pt x="270" y="249"/>
                  <a:pt x="270" y="259"/>
                </a:cubicBezTo>
                <a:cubicBezTo>
                  <a:pt x="272" y="267"/>
                  <a:pt x="284" y="299"/>
                  <a:pt x="277" y="310"/>
                </a:cubicBezTo>
                <a:cubicBezTo>
                  <a:pt x="277" y="318"/>
                  <a:pt x="277" y="327"/>
                  <a:pt x="277" y="335"/>
                </a:cubicBezTo>
                <a:cubicBezTo>
                  <a:pt x="273" y="335"/>
                  <a:pt x="272" y="333"/>
                  <a:pt x="269" y="330"/>
                </a:cubicBezTo>
                <a:cubicBezTo>
                  <a:pt x="269" y="339"/>
                  <a:pt x="268" y="349"/>
                  <a:pt x="267" y="358"/>
                </a:cubicBezTo>
                <a:cubicBezTo>
                  <a:pt x="266" y="358"/>
                  <a:pt x="265" y="358"/>
                  <a:pt x="265" y="358"/>
                </a:cubicBezTo>
                <a:cubicBezTo>
                  <a:pt x="264" y="362"/>
                  <a:pt x="261" y="365"/>
                  <a:pt x="257" y="368"/>
                </a:cubicBezTo>
                <a:moveTo>
                  <a:pt x="362" y="363"/>
                </a:moveTo>
                <a:cubicBezTo>
                  <a:pt x="358" y="340"/>
                  <a:pt x="362" y="317"/>
                  <a:pt x="357" y="298"/>
                </a:cubicBezTo>
                <a:cubicBezTo>
                  <a:pt x="357" y="291"/>
                  <a:pt x="357" y="283"/>
                  <a:pt x="357" y="276"/>
                </a:cubicBezTo>
                <a:cubicBezTo>
                  <a:pt x="369" y="282"/>
                  <a:pt x="365" y="347"/>
                  <a:pt x="365" y="363"/>
                </a:cubicBezTo>
                <a:cubicBezTo>
                  <a:pt x="364" y="363"/>
                  <a:pt x="363" y="363"/>
                  <a:pt x="362" y="363"/>
                </a:cubicBezTo>
                <a:moveTo>
                  <a:pt x="481" y="355"/>
                </a:moveTo>
                <a:cubicBezTo>
                  <a:pt x="476" y="352"/>
                  <a:pt x="476" y="350"/>
                  <a:pt x="475" y="348"/>
                </a:cubicBezTo>
                <a:cubicBezTo>
                  <a:pt x="474" y="348"/>
                  <a:pt x="474" y="348"/>
                  <a:pt x="473" y="348"/>
                </a:cubicBezTo>
                <a:cubicBezTo>
                  <a:pt x="467" y="336"/>
                  <a:pt x="463" y="327"/>
                  <a:pt x="461" y="317"/>
                </a:cubicBezTo>
                <a:cubicBezTo>
                  <a:pt x="460" y="317"/>
                  <a:pt x="460" y="317"/>
                  <a:pt x="460" y="317"/>
                </a:cubicBezTo>
                <a:cubicBezTo>
                  <a:pt x="458" y="300"/>
                  <a:pt x="454" y="287"/>
                  <a:pt x="452" y="273"/>
                </a:cubicBezTo>
                <a:cubicBezTo>
                  <a:pt x="449" y="247"/>
                  <a:pt x="446" y="216"/>
                  <a:pt x="454" y="194"/>
                </a:cubicBezTo>
                <a:cubicBezTo>
                  <a:pt x="452" y="183"/>
                  <a:pt x="452" y="181"/>
                  <a:pt x="446" y="179"/>
                </a:cubicBezTo>
                <a:cubicBezTo>
                  <a:pt x="445" y="178"/>
                  <a:pt x="445" y="177"/>
                  <a:pt x="445" y="177"/>
                </a:cubicBezTo>
                <a:cubicBezTo>
                  <a:pt x="440" y="175"/>
                  <a:pt x="435" y="173"/>
                  <a:pt x="430" y="171"/>
                </a:cubicBezTo>
                <a:cubicBezTo>
                  <a:pt x="429" y="170"/>
                  <a:pt x="429" y="169"/>
                  <a:pt x="429" y="168"/>
                </a:cubicBezTo>
                <a:cubicBezTo>
                  <a:pt x="428" y="168"/>
                  <a:pt x="427" y="168"/>
                  <a:pt x="425" y="168"/>
                </a:cubicBezTo>
                <a:cubicBezTo>
                  <a:pt x="424" y="166"/>
                  <a:pt x="424" y="165"/>
                  <a:pt x="424" y="164"/>
                </a:cubicBezTo>
                <a:cubicBezTo>
                  <a:pt x="423" y="164"/>
                  <a:pt x="422" y="164"/>
                  <a:pt x="421" y="164"/>
                </a:cubicBezTo>
                <a:cubicBezTo>
                  <a:pt x="421" y="164"/>
                  <a:pt x="421" y="165"/>
                  <a:pt x="421" y="166"/>
                </a:cubicBezTo>
                <a:cubicBezTo>
                  <a:pt x="416" y="166"/>
                  <a:pt x="413" y="166"/>
                  <a:pt x="411" y="162"/>
                </a:cubicBezTo>
                <a:cubicBezTo>
                  <a:pt x="425" y="162"/>
                  <a:pt x="438" y="163"/>
                  <a:pt x="452" y="175"/>
                </a:cubicBezTo>
                <a:cubicBezTo>
                  <a:pt x="459" y="154"/>
                  <a:pt x="457" y="136"/>
                  <a:pt x="463" y="119"/>
                </a:cubicBezTo>
                <a:cubicBezTo>
                  <a:pt x="464" y="119"/>
                  <a:pt x="465" y="119"/>
                  <a:pt x="466" y="119"/>
                </a:cubicBezTo>
                <a:cubicBezTo>
                  <a:pt x="466" y="132"/>
                  <a:pt x="463" y="150"/>
                  <a:pt x="460" y="167"/>
                </a:cubicBezTo>
                <a:cubicBezTo>
                  <a:pt x="461" y="169"/>
                  <a:pt x="461" y="169"/>
                  <a:pt x="461" y="181"/>
                </a:cubicBezTo>
                <a:cubicBezTo>
                  <a:pt x="467" y="186"/>
                  <a:pt x="476" y="188"/>
                  <a:pt x="481" y="200"/>
                </a:cubicBezTo>
                <a:cubicBezTo>
                  <a:pt x="482" y="200"/>
                  <a:pt x="482" y="200"/>
                  <a:pt x="484" y="201"/>
                </a:cubicBezTo>
                <a:cubicBezTo>
                  <a:pt x="484" y="202"/>
                  <a:pt x="485" y="203"/>
                  <a:pt x="485" y="205"/>
                </a:cubicBezTo>
                <a:cubicBezTo>
                  <a:pt x="485" y="205"/>
                  <a:pt x="486" y="205"/>
                  <a:pt x="487" y="205"/>
                </a:cubicBezTo>
                <a:cubicBezTo>
                  <a:pt x="487" y="206"/>
                  <a:pt x="487" y="206"/>
                  <a:pt x="487" y="207"/>
                </a:cubicBezTo>
                <a:cubicBezTo>
                  <a:pt x="490" y="207"/>
                  <a:pt x="504" y="223"/>
                  <a:pt x="506" y="233"/>
                </a:cubicBezTo>
                <a:cubicBezTo>
                  <a:pt x="509" y="233"/>
                  <a:pt x="513" y="242"/>
                  <a:pt x="515" y="248"/>
                </a:cubicBezTo>
                <a:cubicBezTo>
                  <a:pt x="515" y="248"/>
                  <a:pt x="516" y="248"/>
                  <a:pt x="517" y="248"/>
                </a:cubicBezTo>
                <a:cubicBezTo>
                  <a:pt x="517" y="254"/>
                  <a:pt x="522" y="261"/>
                  <a:pt x="523" y="272"/>
                </a:cubicBezTo>
                <a:cubicBezTo>
                  <a:pt x="524" y="275"/>
                  <a:pt x="535" y="304"/>
                  <a:pt x="530" y="310"/>
                </a:cubicBezTo>
                <a:cubicBezTo>
                  <a:pt x="524" y="303"/>
                  <a:pt x="526" y="297"/>
                  <a:pt x="526" y="294"/>
                </a:cubicBezTo>
                <a:cubicBezTo>
                  <a:pt x="519" y="272"/>
                  <a:pt x="519" y="272"/>
                  <a:pt x="517" y="262"/>
                </a:cubicBezTo>
                <a:cubicBezTo>
                  <a:pt x="511" y="251"/>
                  <a:pt x="504" y="240"/>
                  <a:pt x="500" y="231"/>
                </a:cubicBezTo>
                <a:cubicBezTo>
                  <a:pt x="499" y="231"/>
                  <a:pt x="499" y="231"/>
                  <a:pt x="499" y="231"/>
                </a:cubicBezTo>
                <a:cubicBezTo>
                  <a:pt x="497" y="229"/>
                  <a:pt x="496" y="227"/>
                  <a:pt x="495" y="224"/>
                </a:cubicBezTo>
                <a:cubicBezTo>
                  <a:pt x="494" y="224"/>
                  <a:pt x="494" y="224"/>
                  <a:pt x="493" y="224"/>
                </a:cubicBezTo>
                <a:cubicBezTo>
                  <a:pt x="491" y="217"/>
                  <a:pt x="480" y="210"/>
                  <a:pt x="478" y="208"/>
                </a:cubicBezTo>
                <a:cubicBezTo>
                  <a:pt x="478" y="227"/>
                  <a:pt x="474" y="247"/>
                  <a:pt x="479" y="267"/>
                </a:cubicBezTo>
                <a:cubicBezTo>
                  <a:pt x="475" y="284"/>
                  <a:pt x="483" y="301"/>
                  <a:pt x="485" y="323"/>
                </a:cubicBezTo>
                <a:cubicBezTo>
                  <a:pt x="488" y="323"/>
                  <a:pt x="496" y="341"/>
                  <a:pt x="498" y="352"/>
                </a:cubicBezTo>
                <a:cubicBezTo>
                  <a:pt x="492" y="352"/>
                  <a:pt x="493" y="350"/>
                  <a:pt x="490" y="347"/>
                </a:cubicBezTo>
                <a:cubicBezTo>
                  <a:pt x="486" y="334"/>
                  <a:pt x="482" y="321"/>
                  <a:pt x="478" y="309"/>
                </a:cubicBezTo>
                <a:cubicBezTo>
                  <a:pt x="478" y="305"/>
                  <a:pt x="478" y="305"/>
                  <a:pt x="474" y="289"/>
                </a:cubicBezTo>
                <a:cubicBezTo>
                  <a:pt x="473" y="275"/>
                  <a:pt x="472" y="260"/>
                  <a:pt x="471" y="246"/>
                </a:cubicBezTo>
                <a:cubicBezTo>
                  <a:pt x="471" y="230"/>
                  <a:pt x="471" y="215"/>
                  <a:pt x="471" y="199"/>
                </a:cubicBezTo>
                <a:cubicBezTo>
                  <a:pt x="468" y="196"/>
                  <a:pt x="465" y="193"/>
                  <a:pt x="464" y="190"/>
                </a:cubicBezTo>
                <a:cubicBezTo>
                  <a:pt x="463" y="190"/>
                  <a:pt x="461" y="190"/>
                  <a:pt x="460" y="190"/>
                </a:cubicBezTo>
                <a:cubicBezTo>
                  <a:pt x="454" y="225"/>
                  <a:pt x="454" y="258"/>
                  <a:pt x="460" y="297"/>
                </a:cubicBezTo>
                <a:cubicBezTo>
                  <a:pt x="464" y="314"/>
                  <a:pt x="464" y="314"/>
                  <a:pt x="464" y="317"/>
                </a:cubicBezTo>
                <a:cubicBezTo>
                  <a:pt x="464" y="317"/>
                  <a:pt x="465" y="317"/>
                  <a:pt x="466" y="318"/>
                </a:cubicBezTo>
                <a:cubicBezTo>
                  <a:pt x="466" y="322"/>
                  <a:pt x="467" y="326"/>
                  <a:pt x="468" y="330"/>
                </a:cubicBezTo>
                <a:cubicBezTo>
                  <a:pt x="470" y="330"/>
                  <a:pt x="478" y="349"/>
                  <a:pt x="481" y="355"/>
                </a:cubicBezTo>
                <a:moveTo>
                  <a:pt x="666" y="354"/>
                </a:moveTo>
                <a:cubicBezTo>
                  <a:pt x="666" y="346"/>
                  <a:pt x="667" y="338"/>
                  <a:pt x="667" y="330"/>
                </a:cubicBezTo>
                <a:cubicBezTo>
                  <a:pt x="668" y="330"/>
                  <a:pt x="669" y="330"/>
                  <a:pt x="670" y="330"/>
                </a:cubicBezTo>
                <a:cubicBezTo>
                  <a:pt x="670" y="333"/>
                  <a:pt x="671" y="347"/>
                  <a:pt x="668" y="354"/>
                </a:cubicBezTo>
                <a:cubicBezTo>
                  <a:pt x="667" y="354"/>
                  <a:pt x="666" y="354"/>
                  <a:pt x="666" y="354"/>
                </a:cubicBezTo>
                <a:moveTo>
                  <a:pt x="676" y="354"/>
                </a:moveTo>
                <a:cubicBezTo>
                  <a:pt x="676" y="352"/>
                  <a:pt x="676" y="351"/>
                  <a:pt x="676" y="350"/>
                </a:cubicBezTo>
                <a:cubicBezTo>
                  <a:pt x="676" y="349"/>
                  <a:pt x="677" y="349"/>
                  <a:pt x="678" y="348"/>
                </a:cubicBezTo>
                <a:cubicBezTo>
                  <a:pt x="678" y="338"/>
                  <a:pt x="679" y="329"/>
                  <a:pt x="679" y="319"/>
                </a:cubicBezTo>
                <a:cubicBezTo>
                  <a:pt x="677" y="318"/>
                  <a:pt x="676" y="316"/>
                  <a:pt x="675" y="315"/>
                </a:cubicBezTo>
                <a:cubicBezTo>
                  <a:pt x="673" y="316"/>
                  <a:pt x="672" y="316"/>
                  <a:pt x="671" y="317"/>
                </a:cubicBezTo>
                <a:cubicBezTo>
                  <a:pt x="671" y="321"/>
                  <a:pt x="671" y="324"/>
                  <a:pt x="671" y="328"/>
                </a:cubicBezTo>
                <a:cubicBezTo>
                  <a:pt x="670" y="327"/>
                  <a:pt x="668" y="326"/>
                  <a:pt x="667" y="326"/>
                </a:cubicBezTo>
                <a:cubicBezTo>
                  <a:pt x="666" y="300"/>
                  <a:pt x="666" y="300"/>
                  <a:pt x="668" y="284"/>
                </a:cubicBezTo>
                <a:cubicBezTo>
                  <a:pt x="668" y="284"/>
                  <a:pt x="668" y="284"/>
                  <a:pt x="669" y="284"/>
                </a:cubicBezTo>
                <a:cubicBezTo>
                  <a:pt x="672" y="306"/>
                  <a:pt x="672" y="306"/>
                  <a:pt x="673" y="308"/>
                </a:cubicBezTo>
                <a:cubicBezTo>
                  <a:pt x="675" y="307"/>
                  <a:pt x="677" y="307"/>
                  <a:pt x="679" y="306"/>
                </a:cubicBezTo>
                <a:cubicBezTo>
                  <a:pt x="677" y="296"/>
                  <a:pt x="668" y="275"/>
                  <a:pt x="663" y="271"/>
                </a:cubicBezTo>
                <a:cubicBezTo>
                  <a:pt x="659" y="256"/>
                  <a:pt x="651" y="242"/>
                  <a:pt x="653" y="231"/>
                </a:cubicBezTo>
                <a:cubicBezTo>
                  <a:pt x="653" y="233"/>
                  <a:pt x="654" y="235"/>
                  <a:pt x="654" y="237"/>
                </a:cubicBezTo>
                <a:cubicBezTo>
                  <a:pt x="656" y="237"/>
                  <a:pt x="663" y="258"/>
                  <a:pt x="667" y="266"/>
                </a:cubicBezTo>
                <a:cubicBezTo>
                  <a:pt x="668" y="265"/>
                  <a:pt x="668" y="264"/>
                  <a:pt x="669" y="264"/>
                </a:cubicBezTo>
                <a:cubicBezTo>
                  <a:pt x="670" y="248"/>
                  <a:pt x="671" y="225"/>
                  <a:pt x="679" y="215"/>
                </a:cubicBezTo>
                <a:cubicBezTo>
                  <a:pt x="679" y="224"/>
                  <a:pt x="676" y="264"/>
                  <a:pt x="671" y="275"/>
                </a:cubicBezTo>
                <a:cubicBezTo>
                  <a:pt x="679" y="288"/>
                  <a:pt x="679" y="288"/>
                  <a:pt x="685" y="302"/>
                </a:cubicBezTo>
                <a:cubicBezTo>
                  <a:pt x="693" y="302"/>
                  <a:pt x="697" y="301"/>
                  <a:pt x="707" y="303"/>
                </a:cubicBezTo>
                <a:cubicBezTo>
                  <a:pt x="707" y="305"/>
                  <a:pt x="708" y="307"/>
                  <a:pt x="710" y="310"/>
                </a:cubicBezTo>
                <a:cubicBezTo>
                  <a:pt x="715" y="305"/>
                  <a:pt x="733" y="304"/>
                  <a:pt x="744" y="306"/>
                </a:cubicBezTo>
                <a:cubicBezTo>
                  <a:pt x="744" y="305"/>
                  <a:pt x="745" y="303"/>
                  <a:pt x="746" y="302"/>
                </a:cubicBezTo>
                <a:cubicBezTo>
                  <a:pt x="746" y="303"/>
                  <a:pt x="746" y="303"/>
                  <a:pt x="747" y="304"/>
                </a:cubicBezTo>
                <a:cubicBezTo>
                  <a:pt x="750" y="304"/>
                  <a:pt x="750" y="303"/>
                  <a:pt x="755" y="308"/>
                </a:cubicBezTo>
                <a:cubicBezTo>
                  <a:pt x="759" y="309"/>
                  <a:pt x="763" y="309"/>
                  <a:pt x="767" y="310"/>
                </a:cubicBezTo>
                <a:cubicBezTo>
                  <a:pt x="753" y="310"/>
                  <a:pt x="732" y="308"/>
                  <a:pt x="722" y="311"/>
                </a:cubicBezTo>
                <a:cubicBezTo>
                  <a:pt x="722" y="311"/>
                  <a:pt x="722" y="312"/>
                  <a:pt x="722" y="313"/>
                </a:cubicBezTo>
                <a:cubicBezTo>
                  <a:pt x="718" y="313"/>
                  <a:pt x="713" y="313"/>
                  <a:pt x="708" y="314"/>
                </a:cubicBezTo>
                <a:cubicBezTo>
                  <a:pt x="708" y="313"/>
                  <a:pt x="708" y="312"/>
                  <a:pt x="708" y="311"/>
                </a:cubicBezTo>
                <a:cubicBezTo>
                  <a:pt x="705" y="310"/>
                  <a:pt x="705" y="310"/>
                  <a:pt x="688" y="313"/>
                </a:cubicBezTo>
                <a:cubicBezTo>
                  <a:pt x="688" y="316"/>
                  <a:pt x="685" y="319"/>
                  <a:pt x="686" y="328"/>
                </a:cubicBezTo>
                <a:cubicBezTo>
                  <a:pt x="684" y="332"/>
                  <a:pt x="684" y="332"/>
                  <a:pt x="683" y="341"/>
                </a:cubicBezTo>
                <a:cubicBezTo>
                  <a:pt x="679" y="350"/>
                  <a:pt x="679" y="350"/>
                  <a:pt x="679" y="354"/>
                </a:cubicBezTo>
                <a:cubicBezTo>
                  <a:pt x="677" y="354"/>
                  <a:pt x="676" y="354"/>
                  <a:pt x="676" y="354"/>
                </a:cubicBezTo>
                <a:moveTo>
                  <a:pt x="64" y="352"/>
                </a:moveTo>
                <a:cubicBezTo>
                  <a:pt x="64" y="351"/>
                  <a:pt x="64" y="350"/>
                  <a:pt x="64" y="350"/>
                </a:cubicBezTo>
                <a:cubicBezTo>
                  <a:pt x="64" y="349"/>
                  <a:pt x="63" y="349"/>
                  <a:pt x="62" y="348"/>
                </a:cubicBezTo>
                <a:cubicBezTo>
                  <a:pt x="59" y="329"/>
                  <a:pt x="53" y="309"/>
                  <a:pt x="53" y="294"/>
                </a:cubicBezTo>
                <a:cubicBezTo>
                  <a:pt x="53" y="294"/>
                  <a:pt x="54" y="294"/>
                  <a:pt x="55" y="294"/>
                </a:cubicBezTo>
                <a:cubicBezTo>
                  <a:pt x="58" y="312"/>
                  <a:pt x="66" y="329"/>
                  <a:pt x="69" y="352"/>
                </a:cubicBezTo>
                <a:cubicBezTo>
                  <a:pt x="67" y="352"/>
                  <a:pt x="66" y="352"/>
                  <a:pt x="64" y="352"/>
                </a:cubicBezTo>
                <a:moveTo>
                  <a:pt x="502" y="352"/>
                </a:moveTo>
                <a:cubicBezTo>
                  <a:pt x="501" y="350"/>
                  <a:pt x="501" y="348"/>
                  <a:pt x="500" y="345"/>
                </a:cubicBezTo>
                <a:cubicBezTo>
                  <a:pt x="499" y="345"/>
                  <a:pt x="499" y="345"/>
                  <a:pt x="499" y="345"/>
                </a:cubicBezTo>
                <a:cubicBezTo>
                  <a:pt x="497" y="323"/>
                  <a:pt x="496" y="300"/>
                  <a:pt x="496" y="278"/>
                </a:cubicBezTo>
                <a:cubicBezTo>
                  <a:pt x="496" y="278"/>
                  <a:pt x="497" y="278"/>
                  <a:pt x="498" y="278"/>
                </a:cubicBezTo>
                <a:cubicBezTo>
                  <a:pt x="499" y="301"/>
                  <a:pt x="501" y="324"/>
                  <a:pt x="502" y="347"/>
                </a:cubicBezTo>
                <a:cubicBezTo>
                  <a:pt x="503" y="348"/>
                  <a:pt x="503" y="350"/>
                  <a:pt x="504" y="352"/>
                </a:cubicBezTo>
                <a:cubicBezTo>
                  <a:pt x="503" y="352"/>
                  <a:pt x="502" y="352"/>
                  <a:pt x="502" y="352"/>
                </a:cubicBezTo>
                <a:moveTo>
                  <a:pt x="356" y="350"/>
                </a:moveTo>
                <a:cubicBezTo>
                  <a:pt x="355" y="339"/>
                  <a:pt x="354" y="329"/>
                  <a:pt x="353" y="319"/>
                </a:cubicBezTo>
                <a:cubicBezTo>
                  <a:pt x="349" y="307"/>
                  <a:pt x="349" y="307"/>
                  <a:pt x="350" y="303"/>
                </a:cubicBezTo>
                <a:cubicBezTo>
                  <a:pt x="351" y="302"/>
                  <a:pt x="352" y="302"/>
                  <a:pt x="352" y="302"/>
                </a:cubicBezTo>
                <a:cubicBezTo>
                  <a:pt x="355" y="316"/>
                  <a:pt x="357" y="332"/>
                  <a:pt x="358" y="350"/>
                </a:cubicBezTo>
                <a:cubicBezTo>
                  <a:pt x="357" y="350"/>
                  <a:pt x="356" y="350"/>
                  <a:pt x="356" y="350"/>
                </a:cubicBezTo>
                <a:moveTo>
                  <a:pt x="381" y="350"/>
                </a:moveTo>
                <a:cubicBezTo>
                  <a:pt x="379" y="346"/>
                  <a:pt x="377" y="335"/>
                  <a:pt x="375" y="330"/>
                </a:cubicBezTo>
                <a:cubicBezTo>
                  <a:pt x="373" y="313"/>
                  <a:pt x="368" y="286"/>
                  <a:pt x="362" y="277"/>
                </a:cubicBezTo>
                <a:cubicBezTo>
                  <a:pt x="362" y="274"/>
                  <a:pt x="363" y="271"/>
                  <a:pt x="363" y="268"/>
                </a:cubicBezTo>
                <a:cubicBezTo>
                  <a:pt x="363" y="268"/>
                  <a:pt x="364" y="268"/>
                  <a:pt x="365" y="268"/>
                </a:cubicBezTo>
                <a:cubicBezTo>
                  <a:pt x="366" y="275"/>
                  <a:pt x="370" y="280"/>
                  <a:pt x="371" y="291"/>
                </a:cubicBezTo>
                <a:cubicBezTo>
                  <a:pt x="371" y="291"/>
                  <a:pt x="372" y="291"/>
                  <a:pt x="373" y="292"/>
                </a:cubicBezTo>
                <a:cubicBezTo>
                  <a:pt x="373" y="297"/>
                  <a:pt x="374" y="304"/>
                  <a:pt x="377" y="311"/>
                </a:cubicBezTo>
                <a:cubicBezTo>
                  <a:pt x="379" y="324"/>
                  <a:pt x="380" y="337"/>
                  <a:pt x="381" y="350"/>
                </a:cubicBezTo>
                <a:moveTo>
                  <a:pt x="394" y="348"/>
                </a:moveTo>
                <a:cubicBezTo>
                  <a:pt x="393" y="348"/>
                  <a:pt x="392" y="348"/>
                  <a:pt x="392" y="348"/>
                </a:cubicBezTo>
                <a:cubicBezTo>
                  <a:pt x="386" y="327"/>
                  <a:pt x="385" y="307"/>
                  <a:pt x="379" y="291"/>
                </a:cubicBezTo>
                <a:cubicBezTo>
                  <a:pt x="379" y="286"/>
                  <a:pt x="377" y="274"/>
                  <a:pt x="375" y="272"/>
                </a:cubicBezTo>
                <a:cubicBezTo>
                  <a:pt x="375" y="265"/>
                  <a:pt x="375" y="259"/>
                  <a:pt x="375" y="252"/>
                </a:cubicBezTo>
                <a:cubicBezTo>
                  <a:pt x="376" y="252"/>
                  <a:pt x="377" y="251"/>
                  <a:pt x="378" y="251"/>
                </a:cubicBezTo>
                <a:cubicBezTo>
                  <a:pt x="381" y="265"/>
                  <a:pt x="384" y="279"/>
                  <a:pt x="387" y="293"/>
                </a:cubicBezTo>
                <a:cubicBezTo>
                  <a:pt x="387" y="309"/>
                  <a:pt x="394" y="328"/>
                  <a:pt x="394" y="348"/>
                </a:cubicBezTo>
                <a:moveTo>
                  <a:pt x="112" y="348"/>
                </a:moveTo>
                <a:cubicBezTo>
                  <a:pt x="109" y="337"/>
                  <a:pt x="105" y="301"/>
                  <a:pt x="100" y="296"/>
                </a:cubicBezTo>
                <a:cubicBezTo>
                  <a:pt x="93" y="275"/>
                  <a:pt x="85" y="255"/>
                  <a:pt x="80" y="239"/>
                </a:cubicBezTo>
                <a:cubicBezTo>
                  <a:pt x="75" y="233"/>
                  <a:pt x="76" y="226"/>
                  <a:pt x="76" y="222"/>
                </a:cubicBezTo>
                <a:cubicBezTo>
                  <a:pt x="77" y="222"/>
                  <a:pt x="78" y="222"/>
                  <a:pt x="78" y="222"/>
                </a:cubicBezTo>
                <a:cubicBezTo>
                  <a:pt x="78" y="223"/>
                  <a:pt x="78" y="223"/>
                  <a:pt x="78" y="224"/>
                </a:cubicBezTo>
                <a:cubicBezTo>
                  <a:pt x="83" y="224"/>
                  <a:pt x="102" y="284"/>
                  <a:pt x="107" y="296"/>
                </a:cubicBezTo>
                <a:cubicBezTo>
                  <a:pt x="110" y="310"/>
                  <a:pt x="114" y="329"/>
                  <a:pt x="114" y="347"/>
                </a:cubicBezTo>
                <a:cubicBezTo>
                  <a:pt x="114" y="347"/>
                  <a:pt x="113" y="347"/>
                  <a:pt x="112" y="348"/>
                </a:cubicBezTo>
                <a:moveTo>
                  <a:pt x="86" y="344"/>
                </a:moveTo>
                <a:cubicBezTo>
                  <a:pt x="84" y="344"/>
                  <a:pt x="83" y="343"/>
                  <a:pt x="81" y="343"/>
                </a:cubicBezTo>
                <a:cubicBezTo>
                  <a:pt x="76" y="322"/>
                  <a:pt x="75" y="302"/>
                  <a:pt x="72" y="285"/>
                </a:cubicBezTo>
                <a:cubicBezTo>
                  <a:pt x="68" y="268"/>
                  <a:pt x="68" y="252"/>
                  <a:pt x="62" y="240"/>
                </a:cubicBezTo>
                <a:cubicBezTo>
                  <a:pt x="60" y="234"/>
                  <a:pt x="58" y="228"/>
                  <a:pt x="57" y="222"/>
                </a:cubicBezTo>
                <a:cubicBezTo>
                  <a:pt x="58" y="222"/>
                  <a:pt x="59" y="222"/>
                  <a:pt x="60" y="222"/>
                </a:cubicBezTo>
                <a:cubicBezTo>
                  <a:pt x="62" y="227"/>
                  <a:pt x="64" y="231"/>
                  <a:pt x="66" y="235"/>
                </a:cubicBezTo>
                <a:cubicBezTo>
                  <a:pt x="68" y="249"/>
                  <a:pt x="72" y="262"/>
                  <a:pt x="77" y="281"/>
                </a:cubicBezTo>
                <a:cubicBezTo>
                  <a:pt x="77" y="300"/>
                  <a:pt x="89" y="322"/>
                  <a:pt x="86" y="344"/>
                </a:cubicBezTo>
                <a:moveTo>
                  <a:pt x="402" y="341"/>
                </a:moveTo>
                <a:cubicBezTo>
                  <a:pt x="395" y="313"/>
                  <a:pt x="393" y="273"/>
                  <a:pt x="395" y="247"/>
                </a:cubicBezTo>
                <a:cubicBezTo>
                  <a:pt x="396" y="244"/>
                  <a:pt x="397" y="242"/>
                  <a:pt x="398" y="240"/>
                </a:cubicBezTo>
                <a:cubicBezTo>
                  <a:pt x="399" y="240"/>
                  <a:pt x="399" y="240"/>
                  <a:pt x="400" y="240"/>
                </a:cubicBezTo>
                <a:cubicBezTo>
                  <a:pt x="400" y="238"/>
                  <a:pt x="401" y="236"/>
                  <a:pt x="401" y="234"/>
                </a:cubicBezTo>
                <a:cubicBezTo>
                  <a:pt x="402" y="234"/>
                  <a:pt x="402" y="235"/>
                  <a:pt x="403" y="235"/>
                </a:cubicBezTo>
                <a:cubicBezTo>
                  <a:pt x="403" y="245"/>
                  <a:pt x="404" y="256"/>
                  <a:pt x="401" y="266"/>
                </a:cubicBezTo>
                <a:cubicBezTo>
                  <a:pt x="401" y="288"/>
                  <a:pt x="403" y="313"/>
                  <a:pt x="402" y="341"/>
                </a:cubicBezTo>
                <a:moveTo>
                  <a:pt x="958" y="339"/>
                </a:moveTo>
                <a:cubicBezTo>
                  <a:pt x="956" y="334"/>
                  <a:pt x="956" y="332"/>
                  <a:pt x="957" y="330"/>
                </a:cubicBezTo>
                <a:cubicBezTo>
                  <a:pt x="958" y="330"/>
                  <a:pt x="959" y="330"/>
                  <a:pt x="961" y="331"/>
                </a:cubicBezTo>
                <a:cubicBezTo>
                  <a:pt x="961" y="333"/>
                  <a:pt x="961" y="336"/>
                  <a:pt x="962" y="339"/>
                </a:cubicBezTo>
                <a:cubicBezTo>
                  <a:pt x="961" y="339"/>
                  <a:pt x="959" y="339"/>
                  <a:pt x="958" y="339"/>
                </a:cubicBezTo>
                <a:moveTo>
                  <a:pt x="232" y="335"/>
                </a:moveTo>
                <a:cubicBezTo>
                  <a:pt x="231" y="335"/>
                  <a:pt x="230" y="335"/>
                  <a:pt x="230" y="335"/>
                </a:cubicBezTo>
                <a:cubicBezTo>
                  <a:pt x="229" y="332"/>
                  <a:pt x="229" y="330"/>
                  <a:pt x="228" y="328"/>
                </a:cubicBezTo>
                <a:cubicBezTo>
                  <a:pt x="227" y="328"/>
                  <a:pt x="227" y="328"/>
                  <a:pt x="227" y="328"/>
                </a:cubicBezTo>
                <a:cubicBezTo>
                  <a:pt x="227" y="323"/>
                  <a:pt x="231" y="268"/>
                  <a:pt x="227" y="259"/>
                </a:cubicBezTo>
                <a:cubicBezTo>
                  <a:pt x="229" y="256"/>
                  <a:pt x="229" y="230"/>
                  <a:pt x="230" y="224"/>
                </a:cubicBezTo>
                <a:cubicBezTo>
                  <a:pt x="230" y="224"/>
                  <a:pt x="231" y="224"/>
                  <a:pt x="232" y="224"/>
                </a:cubicBezTo>
                <a:cubicBezTo>
                  <a:pt x="231" y="227"/>
                  <a:pt x="231" y="227"/>
                  <a:pt x="233" y="238"/>
                </a:cubicBezTo>
                <a:cubicBezTo>
                  <a:pt x="233" y="269"/>
                  <a:pt x="231" y="300"/>
                  <a:pt x="235" y="335"/>
                </a:cubicBezTo>
                <a:cubicBezTo>
                  <a:pt x="234" y="335"/>
                  <a:pt x="233" y="335"/>
                  <a:pt x="232" y="335"/>
                </a:cubicBezTo>
                <a:moveTo>
                  <a:pt x="100" y="332"/>
                </a:moveTo>
                <a:cubicBezTo>
                  <a:pt x="97" y="324"/>
                  <a:pt x="90" y="323"/>
                  <a:pt x="87" y="323"/>
                </a:cubicBezTo>
                <a:cubicBezTo>
                  <a:pt x="87" y="321"/>
                  <a:pt x="87" y="319"/>
                  <a:pt x="87" y="317"/>
                </a:cubicBezTo>
                <a:cubicBezTo>
                  <a:pt x="93" y="317"/>
                  <a:pt x="101" y="321"/>
                  <a:pt x="103" y="332"/>
                </a:cubicBezTo>
                <a:cubicBezTo>
                  <a:pt x="101" y="332"/>
                  <a:pt x="100" y="332"/>
                  <a:pt x="100" y="332"/>
                </a:cubicBezTo>
                <a:moveTo>
                  <a:pt x="844" y="332"/>
                </a:moveTo>
                <a:cubicBezTo>
                  <a:pt x="841" y="330"/>
                  <a:pt x="839" y="326"/>
                  <a:pt x="837" y="325"/>
                </a:cubicBezTo>
                <a:cubicBezTo>
                  <a:pt x="831" y="316"/>
                  <a:pt x="824" y="318"/>
                  <a:pt x="821" y="315"/>
                </a:cubicBezTo>
                <a:cubicBezTo>
                  <a:pt x="810" y="315"/>
                  <a:pt x="784" y="315"/>
                  <a:pt x="777" y="319"/>
                </a:cubicBezTo>
                <a:cubicBezTo>
                  <a:pt x="777" y="317"/>
                  <a:pt x="777" y="316"/>
                  <a:pt x="777" y="314"/>
                </a:cubicBezTo>
                <a:cubicBezTo>
                  <a:pt x="788" y="310"/>
                  <a:pt x="799" y="313"/>
                  <a:pt x="814" y="311"/>
                </a:cubicBezTo>
                <a:cubicBezTo>
                  <a:pt x="814" y="311"/>
                  <a:pt x="814" y="312"/>
                  <a:pt x="815" y="313"/>
                </a:cubicBezTo>
                <a:cubicBezTo>
                  <a:pt x="818" y="305"/>
                  <a:pt x="820" y="307"/>
                  <a:pt x="826" y="306"/>
                </a:cubicBezTo>
                <a:cubicBezTo>
                  <a:pt x="826" y="308"/>
                  <a:pt x="823" y="310"/>
                  <a:pt x="823" y="315"/>
                </a:cubicBezTo>
                <a:cubicBezTo>
                  <a:pt x="829" y="316"/>
                  <a:pt x="835" y="318"/>
                  <a:pt x="841" y="319"/>
                </a:cubicBezTo>
                <a:cubicBezTo>
                  <a:pt x="841" y="320"/>
                  <a:pt x="841" y="320"/>
                  <a:pt x="841" y="321"/>
                </a:cubicBezTo>
                <a:cubicBezTo>
                  <a:pt x="842" y="321"/>
                  <a:pt x="842" y="321"/>
                  <a:pt x="844" y="322"/>
                </a:cubicBezTo>
                <a:cubicBezTo>
                  <a:pt x="844" y="325"/>
                  <a:pt x="845" y="329"/>
                  <a:pt x="846" y="332"/>
                </a:cubicBezTo>
                <a:cubicBezTo>
                  <a:pt x="845" y="332"/>
                  <a:pt x="844" y="332"/>
                  <a:pt x="844" y="332"/>
                </a:cubicBezTo>
                <a:moveTo>
                  <a:pt x="125" y="330"/>
                </a:moveTo>
                <a:cubicBezTo>
                  <a:pt x="119" y="296"/>
                  <a:pt x="108" y="261"/>
                  <a:pt x="100" y="233"/>
                </a:cubicBezTo>
                <a:cubicBezTo>
                  <a:pt x="100" y="233"/>
                  <a:pt x="101" y="233"/>
                  <a:pt x="103" y="233"/>
                </a:cubicBezTo>
                <a:cubicBezTo>
                  <a:pt x="105" y="240"/>
                  <a:pt x="108" y="246"/>
                  <a:pt x="111" y="253"/>
                </a:cubicBezTo>
                <a:cubicBezTo>
                  <a:pt x="116" y="273"/>
                  <a:pt x="129" y="304"/>
                  <a:pt x="127" y="329"/>
                </a:cubicBezTo>
                <a:cubicBezTo>
                  <a:pt x="126" y="329"/>
                  <a:pt x="125" y="330"/>
                  <a:pt x="125" y="330"/>
                </a:cubicBezTo>
                <a:moveTo>
                  <a:pt x="430" y="330"/>
                </a:moveTo>
                <a:cubicBezTo>
                  <a:pt x="429" y="329"/>
                  <a:pt x="428" y="327"/>
                  <a:pt x="427" y="326"/>
                </a:cubicBezTo>
                <a:cubicBezTo>
                  <a:pt x="427" y="326"/>
                  <a:pt x="426" y="326"/>
                  <a:pt x="426" y="326"/>
                </a:cubicBezTo>
                <a:cubicBezTo>
                  <a:pt x="424" y="313"/>
                  <a:pt x="424" y="313"/>
                  <a:pt x="424" y="307"/>
                </a:cubicBezTo>
                <a:cubicBezTo>
                  <a:pt x="418" y="307"/>
                  <a:pt x="410" y="250"/>
                  <a:pt x="412" y="245"/>
                </a:cubicBezTo>
                <a:cubicBezTo>
                  <a:pt x="412" y="246"/>
                  <a:pt x="413" y="247"/>
                  <a:pt x="413" y="248"/>
                </a:cubicBezTo>
                <a:cubicBezTo>
                  <a:pt x="413" y="248"/>
                  <a:pt x="414" y="248"/>
                  <a:pt x="415" y="248"/>
                </a:cubicBezTo>
                <a:cubicBezTo>
                  <a:pt x="416" y="259"/>
                  <a:pt x="418" y="269"/>
                  <a:pt x="419" y="280"/>
                </a:cubicBezTo>
                <a:cubicBezTo>
                  <a:pt x="420" y="280"/>
                  <a:pt x="421" y="280"/>
                  <a:pt x="421" y="281"/>
                </a:cubicBezTo>
                <a:cubicBezTo>
                  <a:pt x="425" y="303"/>
                  <a:pt x="425" y="303"/>
                  <a:pt x="430" y="323"/>
                </a:cubicBezTo>
                <a:cubicBezTo>
                  <a:pt x="430" y="325"/>
                  <a:pt x="431" y="327"/>
                  <a:pt x="431" y="329"/>
                </a:cubicBezTo>
                <a:cubicBezTo>
                  <a:pt x="431" y="329"/>
                  <a:pt x="430" y="330"/>
                  <a:pt x="430" y="330"/>
                </a:cubicBezTo>
                <a:moveTo>
                  <a:pt x="1128" y="328"/>
                </a:moveTo>
                <a:cubicBezTo>
                  <a:pt x="1128" y="307"/>
                  <a:pt x="1133" y="291"/>
                  <a:pt x="1142" y="274"/>
                </a:cubicBezTo>
                <a:cubicBezTo>
                  <a:pt x="1144" y="273"/>
                  <a:pt x="1147" y="272"/>
                  <a:pt x="1150" y="272"/>
                </a:cubicBezTo>
                <a:cubicBezTo>
                  <a:pt x="1150" y="272"/>
                  <a:pt x="1150" y="273"/>
                  <a:pt x="1150" y="274"/>
                </a:cubicBezTo>
                <a:cubicBezTo>
                  <a:pt x="1140" y="274"/>
                  <a:pt x="1136" y="315"/>
                  <a:pt x="1128" y="328"/>
                </a:cubicBezTo>
                <a:moveTo>
                  <a:pt x="1108" y="326"/>
                </a:moveTo>
                <a:cubicBezTo>
                  <a:pt x="1107" y="324"/>
                  <a:pt x="1106" y="322"/>
                  <a:pt x="1105" y="320"/>
                </a:cubicBezTo>
                <a:cubicBezTo>
                  <a:pt x="1097" y="320"/>
                  <a:pt x="1097" y="283"/>
                  <a:pt x="1098" y="281"/>
                </a:cubicBezTo>
                <a:cubicBezTo>
                  <a:pt x="1099" y="281"/>
                  <a:pt x="1100" y="281"/>
                  <a:pt x="1100" y="281"/>
                </a:cubicBezTo>
                <a:cubicBezTo>
                  <a:pt x="1102" y="295"/>
                  <a:pt x="1102" y="309"/>
                  <a:pt x="1111" y="326"/>
                </a:cubicBezTo>
                <a:cubicBezTo>
                  <a:pt x="1109" y="326"/>
                  <a:pt x="1108" y="326"/>
                  <a:pt x="1108" y="326"/>
                </a:cubicBezTo>
                <a:moveTo>
                  <a:pt x="799" y="325"/>
                </a:moveTo>
                <a:cubicBezTo>
                  <a:pt x="795" y="322"/>
                  <a:pt x="793" y="322"/>
                  <a:pt x="790" y="322"/>
                </a:cubicBezTo>
                <a:cubicBezTo>
                  <a:pt x="790" y="321"/>
                  <a:pt x="790" y="320"/>
                  <a:pt x="790" y="319"/>
                </a:cubicBezTo>
                <a:cubicBezTo>
                  <a:pt x="794" y="320"/>
                  <a:pt x="798" y="321"/>
                  <a:pt x="803" y="322"/>
                </a:cubicBezTo>
                <a:cubicBezTo>
                  <a:pt x="802" y="324"/>
                  <a:pt x="802" y="324"/>
                  <a:pt x="799" y="325"/>
                </a:cubicBezTo>
                <a:moveTo>
                  <a:pt x="252" y="324"/>
                </a:moveTo>
                <a:cubicBezTo>
                  <a:pt x="252" y="315"/>
                  <a:pt x="251" y="307"/>
                  <a:pt x="251" y="298"/>
                </a:cubicBezTo>
                <a:cubicBezTo>
                  <a:pt x="248" y="289"/>
                  <a:pt x="242" y="275"/>
                  <a:pt x="243" y="271"/>
                </a:cubicBezTo>
                <a:cubicBezTo>
                  <a:pt x="244" y="271"/>
                  <a:pt x="245" y="272"/>
                  <a:pt x="247" y="272"/>
                </a:cubicBezTo>
                <a:cubicBezTo>
                  <a:pt x="249" y="278"/>
                  <a:pt x="272" y="317"/>
                  <a:pt x="252" y="324"/>
                </a:cubicBezTo>
                <a:moveTo>
                  <a:pt x="269" y="324"/>
                </a:moveTo>
                <a:cubicBezTo>
                  <a:pt x="269" y="313"/>
                  <a:pt x="269" y="302"/>
                  <a:pt x="270" y="291"/>
                </a:cubicBezTo>
                <a:cubicBezTo>
                  <a:pt x="270" y="291"/>
                  <a:pt x="271" y="291"/>
                  <a:pt x="272" y="292"/>
                </a:cubicBezTo>
                <a:cubicBezTo>
                  <a:pt x="272" y="299"/>
                  <a:pt x="274" y="315"/>
                  <a:pt x="269" y="324"/>
                </a:cubicBezTo>
                <a:moveTo>
                  <a:pt x="195" y="322"/>
                </a:moveTo>
                <a:cubicBezTo>
                  <a:pt x="191" y="318"/>
                  <a:pt x="194" y="300"/>
                  <a:pt x="194" y="298"/>
                </a:cubicBezTo>
                <a:cubicBezTo>
                  <a:pt x="194" y="298"/>
                  <a:pt x="195" y="298"/>
                  <a:pt x="196" y="298"/>
                </a:cubicBezTo>
                <a:cubicBezTo>
                  <a:pt x="196" y="306"/>
                  <a:pt x="197" y="313"/>
                  <a:pt x="197" y="322"/>
                </a:cubicBezTo>
                <a:cubicBezTo>
                  <a:pt x="196" y="322"/>
                  <a:pt x="195" y="322"/>
                  <a:pt x="195" y="322"/>
                </a:cubicBezTo>
                <a:moveTo>
                  <a:pt x="434" y="322"/>
                </a:moveTo>
                <a:cubicBezTo>
                  <a:pt x="427" y="290"/>
                  <a:pt x="435" y="258"/>
                  <a:pt x="429" y="228"/>
                </a:cubicBezTo>
                <a:cubicBezTo>
                  <a:pt x="429" y="218"/>
                  <a:pt x="429" y="208"/>
                  <a:pt x="430" y="199"/>
                </a:cubicBezTo>
                <a:cubicBezTo>
                  <a:pt x="430" y="199"/>
                  <a:pt x="431" y="199"/>
                  <a:pt x="432" y="199"/>
                </a:cubicBezTo>
                <a:cubicBezTo>
                  <a:pt x="434" y="218"/>
                  <a:pt x="435" y="238"/>
                  <a:pt x="435" y="260"/>
                </a:cubicBezTo>
                <a:cubicBezTo>
                  <a:pt x="436" y="272"/>
                  <a:pt x="436" y="284"/>
                  <a:pt x="437" y="297"/>
                </a:cubicBezTo>
                <a:cubicBezTo>
                  <a:pt x="436" y="297"/>
                  <a:pt x="435" y="297"/>
                  <a:pt x="435" y="297"/>
                </a:cubicBezTo>
                <a:cubicBezTo>
                  <a:pt x="435" y="304"/>
                  <a:pt x="436" y="312"/>
                  <a:pt x="436" y="320"/>
                </a:cubicBezTo>
                <a:cubicBezTo>
                  <a:pt x="435" y="321"/>
                  <a:pt x="435" y="321"/>
                  <a:pt x="434" y="322"/>
                </a:cubicBezTo>
                <a:moveTo>
                  <a:pt x="936" y="319"/>
                </a:moveTo>
                <a:cubicBezTo>
                  <a:pt x="934" y="318"/>
                  <a:pt x="932" y="316"/>
                  <a:pt x="930" y="314"/>
                </a:cubicBezTo>
                <a:cubicBezTo>
                  <a:pt x="930" y="313"/>
                  <a:pt x="930" y="313"/>
                  <a:pt x="930" y="312"/>
                </a:cubicBezTo>
                <a:cubicBezTo>
                  <a:pt x="932" y="312"/>
                  <a:pt x="934" y="313"/>
                  <a:pt x="936" y="313"/>
                </a:cubicBezTo>
                <a:cubicBezTo>
                  <a:pt x="936" y="315"/>
                  <a:pt x="937" y="317"/>
                  <a:pt x="938" y="319"/>
                </a:cubicBezTo>
                <a:cubicBezTo>
                  <a:pt x="937" y="319"/>
                  <a:pt x="936" y="319"/>
                  <a:pt x="936" y="319"/>
                </a:cubicBezTo>
                <a:moveTo>
                  <a:pt x="962" y="318"/>
                </a:moveTo>
                <a:cubicBezTo>
                  <a:pt x="962" y="315"/>
                  <a:pt x="961" y="314"/>
                  <a:pt x="961" y="310"/>
                </a:cubicBezTo>
                <a:cubicBezTo>
                  <a:pt x="962" y="310"/>
                  <a:pt x="963" y="310"/>
                  <a:pt x="964" y="310"/>
                </a:cubicBezTo>
                <a:cubicBezTo>
                  <a:pt x="964" y="313"/>
                  <a:pt x="964" y="315"/>
                  <a:pt x="965" y="317"/>
                </a:cubicBezTo>
                <a:cubicBezTo>
                  <a:pt x="964" y="317"/>
                  <a:pt x="963" y="318"/>
                  <a:pt x="962" y="318"/>
                </a:cubicBezTo>
                <a:moveTo>
                  <a:pt x="66" y="317"/>
                </a:moveTo>
                <a:cubicBezTo>
                  <a:pt x="63" y="314"/>
                  <a:pt x="64" y="312"/>
                  <a:pt x="64" y="311"/>
                </a:cubicBezTo>
                <a:cubicBezTo>
                  <a:pt x="67" y="311"/>
                  <a:pt x="69" y="311"/>
                  <a:pt x="74" y="314"/>
                </a:cubicBezTo>
                <a:cubicBezTo>
                  <a:pt x="73" y="315"/>
                  <a:pt x="73" y="316"/>
                  <a:pt x="73" y="317"/>
                </a:cubicBezTo>
                <a:cubicBezTo>
                  <a:pt x="70" y="317"/>
                  <a:pt x="68" y="317"/>
                  <a:pt x="66" y="317"/>
                </a:cubicBezTo>
                <a:moveTo>
                  <a:pt x="1116" y="317"/>
                </a:moveTo>
                <a:cubicBezTo>
                  <a:pt x="1109" y="299"/>
                  <a:pt x="1112" y="281"/>
                  <a:pt x="1108" y="268"/>
                </a:cubicBezTo>
                <a:cubicBezTo>
                  <a:pt x="1103" y="273"/>
                  <a:pt x="1107" y="288"/>
                  <a:pt x="1107" y="298"/>
                </a:cubicBezTo>
                <a:cubicBezTo>
                  <a:pt x="1104" y="287"/>
                  <a:pt x="1101" y="278"/>
                  <a:pt x="1101" y="272"/>
                </a:cubicBezTo>
                <a:cubicBezTo>
                  <a:pt x="1100" y="272"/>
                  <a:pt x="1100" y="272"/>
                  <a:pt x="1099" y="272"/>
                </a:cubicBezTo>
                <a:cubicBezTo>
                  <a:pt x="1097" y="261"/>
                  <a:pt x="1092" y="261"/>
                  <a:pt x="1089" y="257"/>
                </a:cubicBezTo>
                <a:cubicBezTo>
                  <a:pt x="1085" y="259"/>
                  <a:pt x="1081" y="260"/>
                  <a:pt x="1078" y="262"/>
                </a:cubicBezTo>
                <a:cubicBezTo>
                  <a:pt x="1078" y="267"/>
                  <a:pt x="1084" y="272"/>
                  <a:pt x="1086" y="281"/>
                </a:cubicBezTo>
                <a:cubicBezTo>
                  <a:pt x="1082" y="278"/>
                  <a:pt x="1080" y="276"/>
                  <a:pt x="1077" y="274"/>
                </a:cubicBezTo>
                <a:cubicBezTo>
                  <a:pt x="1076" y="264"/>
                  <a:pt x="1077" y="260"/>
                  <a:pt x="1080" y="253"/>
                </a:cubicBezTo>
                <a:cubicBezTo>
                  <a:pt x="1083" y="253"/>
                  <a:pt x="1088" y="254"/>
                  <a:pt x="1092" y="255"/>
                </a:cubicBezTo>
                <a:cubicBezTo>
                  <a:pt x="1095" y="259"/>
                  <a:pt x="1096" y="262"/>
                  <a:pt x="1104" y="265"/>
                </a:cubicBezTo>
                <a:cubicBezTo>
                  <a:pt x="1105" y="263"/>
                  <a:pt x="1106" y="261"/>
                  <a:pt x="1108" y="259"/>
                </a:cubicBezTo>
                <a:cubicBezTo>
                  <a:pt x="1110" y="243"/>
                  <a:pt x="1098" y="240"/>
                  <a:pt x="1091" y="237"/>
                </a:cubicBezTo>
                <a:cubicBezTo>
                  <a:pt x="1090" y="236"/>
                  <a:pt x="1089" y="234"/>
                  <a:pt x="1089" y="233"/>
                </a:cubicBezTo>
                <a:cubicBezTo>
                  <a:pt x="1088" y="233"/>
                  <a:pt x="1087" y="233"/>
                  <a:pt x="1086" y="233"/>
                </a:cubicBezTo>
                <a:cubicBezTo>
                  <a:pt x="1086" y="224"/>
                  <a:pt x="1062" y="224"/>
                  <a:pt x="1059" y="224"/>
                </a:cubicBezTo>
                <a:cubicBezTo>
                  <a:pt x="1053" y="225"/>
                  <a:pt x="1050" y="226"/>
                  <a:pt x="1047" y="231"/>
                </a:cubicBezTo>
                <a:cubicBezTo>
                  <a:pt x="1042" y="231"/>
                  <a:pt x="1038" y="234"/>
                  <a:pt x="1038" y="240"/>
                </a:cubicBezTo>
                <a:cubicBezTo>
                  <a:pt x="1037" y="240"/>
                  <a:pt x="1036" y="240"/>
                  <a:pt x="1036" y="240"/>
                </a:cubicBezTo>
                <a:cubicBezTo>
                  <a:pt x="1035" y="241"/>
                  <a:pt x="1035" y="242"/>
                  <a:pt x="1034" y="244"/>
                </a:cubicBezTo>
                <a:cubicBezTo>
                  <a:pt x="1033" y="244"/>
                  <a:pt x="1032" y="244"/>
                  <a:pt x="1031" y="244"/>
                </a:cubicBezTo>
                <a:cubicBezTo>
                  <a:pt x="1031" y="247"/>
                  <a:pt x="1030" y="249"/>
                  <a:pt x="1029" y="252"/>
                </a:cubicBezTo>
                <a:cubicBezTo>
                  <a:pt x="1023" y="262"/>
                  <a:pt x="1017" y="278"/>
                  <a:pt x="1014" y="291"/>
                </a:cubicBezTo>
                <a:cubicBezTo>
                  <a:pt x="1014" y="291"/>
                  <a:pt x="1014" y="291"/>
                  <a:pt x="1013" y="291"/>
                </a:cubicBezTo>
                <a:cubicBezTo>
                  <a:pt x="1013" y="288"/>
                  <a:pt x="1013" y="284"/>
                  <a:pt x="1013" y="281"/>
                </a:cubicBezTo>
                <a:cubicBezTo>
                  <a:pt x="1012" y="281"/>
                  <a:pt x="1011" y="281"/>
                  <a:pt x="1010" y="281"/>
                </a:cubicBezTo>
                <a:cubicBezTo>
                  <a:pt x="1011" y="276"/>
                  <a:pt x="1012" y="272"/>
                  <a:pt x="1013" y="268"/>
                </a:cubicBezTo>
                <a:cubicBezTo>
                  <a:pt x="1014" y="268"/>
                  <a:pt x="1014" y="268"/>
                  <a:pt x="1014" y="268"/>
                </a:cubicBezTo>
                <a:cubicBezTo>
                  <a:pt x="1014" y="270"/>
                  <a:pt x="1014" y="273"/>
                  <a:pt x="1015" y="276"/>
                </a:cubicBezTo>
                <a:cubicBezTo>
                  <a:pt x="1023" y="250"/>
                  <a:pt x="1033" y="228"/>
                  <a:pt x="1056" y="218"/>
                </a:cubicBezTo>
                <a:cubicBezTo>
                  <a:pt x="1065" y="218"/>
                  <a:pt x="1074" y="218"/>
                  <a:pt x="1085" y="222"/>
                </a:cubicBezTo>
                <a:cubicBezTo>
                  <a:pt x="1086" y="226"/>
                  <a:pt x="1101" y="238"/>
                  <a:pt x="1107" y="243"/>
                </a:cubicBezTo>
                <a:cubicBezTo>
                  <a:pt x="1108" y="243"/>
                  <a:pt x="1108" y="243"/>
                  <a:pt x="1109" y="242"/>
                </a:cubicBezTo>
                <a:cubicBezTo>
                  <a:pt x="1108" y="229"/>
                  <a:pt x="1108" y="215"/>
                  <a:pt x="1108" y="202"/>
                </a:cubicBezTo>
                <a:cubicBezTo>
                  <a:pt x="1110" y="205"/>
                  <a:pt x="1111" y="210"/>
                  <a:pt x="1113" y="218"/>
                </a:cubicBezTo>
                <a:cubicBezTo>
                  <a:pt x="1113" y="218"/>
                  <a:pt x="1109" y="243"/>
                  <a:pt x="1118" y="246"/>
                </a:cubicBezTo>
                <a:cubicBezTo>
                  <a:pt x="1119" y="239"/>
                  <a:pt x="1120" y="233"/>
                  <a:pt x="1122" y="227"/>
                </a:cubicBezTo>
                <a:cubicBezTo>
                  <a:pt x="1122" y="226"/>
                  <a:pt x="1121" y="225"/>
                  <a:pt x="1121" y="224"/>
                </a:cubicBezTo>
                <a:cubicBezTo>
                  <a:pt x="1122" y="224"/>
                  <a:pt x="1122" y="224"/>
                  <a:pt x="1123" y="224"/>
                </a:cubicBezTo>
                <a:cubicBezTo>
                  <a:pt x="1123" y="230"/>
                  <a:pt x="1124" y="235"/>
                  <a:pt x="1124" y="240"/>
                </a:cubicBezTo>
                <a:cubicBezTo>
                  <a:pt x="1125" y="240"/>
                  <a:pt x="1125" y="241"/>
                  <a:pt x="1126" y="241"/>
                </a:cubicBezTo>
                <a:cubicBezTo>
                  <a:pt x="1131" y="237"/>
                  <a:pt x="1131" y="237"/>
                  <a:pt x="1133" y="233"/>
                </a:cubicBezTo>
                <a:cubicBezTo>
                  <a:pt x="1134" y="233"/>
                  <a:pt x="1135" y="233"/>
                  <a:pt x="1136" y="233"/>
                </a:cubicBezTo>
                <a:cubicBezTo>
                  <a:pt x="1133" y="237"/>
                  <a:pt x="1130" y="241"/>
                  <a:pt x="1127" y="245"/>
                </a:cubicBezTo>
                <a:cubicBezTo>
                  <a:pt x="1136" y="245"/>
                  <a:pt x="1139" y="237"/>
                  <a:pt x="1142" y="229"/>
                </a:cubicBezTo>
                <a:cubicBezTo>
                  <a:pt x="1144" y="228"/>
                  <a:pt x="1144" y="228"/>
                  <a:pt x="1147" y="224"/>
                </a:cubicBezTo>
                <a:cubicBezTo>
                  <a:pt x="1146" y="228"/>
                  <a:pt x="1146" y="231"/>
                  <a:pt x="1146" y="235"/>
                </a:cubicBezTo>
                <a:cubicBezTo>
                  <a:pt x="1150" y="233"/>
                  <a:pt x="1154" y="231"/>
                  <a:pt x="1158" y="228"/>
                </a:cubicBezTo>
                <a:cubicBezTo>
                  <a:pt x="1150" y="236"/>
                  <a:pt x="1150" y="236"/>
                  <a:pt x="1149" y="240"/>
                </a:cubicBezTo>
                <a:cubicBezTo>
                  <a:pt x="1138" y="241"/>
                  <a:pt x="1134" y="265"/>
                  <a:pt x="1132" y="276"/>
                </a:cubicBezTo>
                <a:cubicBezTo>
                  <a:pt x="1130" y="283"/>
                  <a:pt x="1123" y="294"/>
                  <a:pt x="1125" y="303"/>
                </a:cubicBezTo>
                <a:cubicBezTo>
                  <a:pt x="1124" y="304"/>
                  <a:pt x="1123" y="306"/>
                  <a:pt x="1123" y="307"/>
                </a:cubicBezTo>
                <a:cubicBezTo>
                  <a:pt x="1122" y="287"/>
                  <a:pt x="1131" y="268"/>
                  <a:pt x="1133" y="251"/>
                </a:cubicBezTo>
                <a:cubicBezTo>
                  <a:pt x="1130" y="251"/>
                  <a:pt x="1127" y="253"/>
                  <a:pt x="1124" y="254"/>
                </a:cubicBezTo>
                <a:cubicBezTo>
                  <a:pt x="1123" y="267"/>
                  <a:pt x="1122" y="280"/>
                  <a:pt x="1120" y="294"/>
                </a:cubicBezTo>
                <a:cubicBezTo>
                  <a:pt x="1120" y="294"/>
                  <a:pt x="1119" y="294"/>
                  <a:pt x="1119" y="294"/>
                </a:cubicBezTo>
                <a:cubicBezTo>
                  <a:pt x="1119" y="282"/>
                  <a:pt x="1118" y="271"/>
                  <a:pt x="1118" y="260"/>
                </a:cubicBezTo>
                <a:cubicBezTo>
                  <a:pt x="1116" y="261"/>
                  <a:pt x="1115" y="262"/>
                  <a:pt x="1114" y="263"/>
                </a:cubicBezTo>
                <a:cubicBezTo>
                  <a:pt x="1114" y="279"/>
                  <a:pt x="1111" y="297"/>
                  <a:pt x="1118" y="317"/>
                </a:cubicBezTo>
                <a:cubicBezTo>
                  <a:pt x="1117" y="317"/>
                  <a:pt x="1116" y="317"/>
                  <a:pt x="1116" y="317"/>
                </a:cubicBezTo>
                <a:moveTo>
                  <a:pt x="183" y="315"/>
                </a:moveTo>
                <a:cubicBezTo>
                  <a:pt x="182" y="313"/>
                  <a:pt x="182" y="312"/>
                  <a:pt x="181" y="310"/>
                </a:cubicBezTo>
                <a:cubicBezTo>
                  <a:pt x="183" y="275"/>
                  <a:pt x="184" y="229"/>
                  <a:pt x="172" y="199"/>
                </a:cubicBezTo>
                <a:cubicBezTo>
                  <a:pt x="172" y="196"/>
                  <a:pt x="172" y="195"/>
                  <a:pt x="172" y="193"/>
                </a:cubicBezTo>
                <a:cubicBezTo>
                  <a:pt x="172" y="193"/>
                  <a:pt x="173" y="193"/>
                  <a:pt x="174" y="193"/>
                </a:cubicBezTo>
                <a:cubicBezTo>
                  <a:pt x="182" y="218"/>
                  <a:pt x="186" y="246"/>
                  <a:pt x="188" y="274"/>
                </a:cubicBezTo>
                <a:cubicBezTo>
                  <a:pt x="195" y="274"/>
                  <a:pt x="194" y="284"/>
                  <a:pt x="195" y="295"/>
                </a:cubicBezTo>
                <a:cubicBezTo>
                  <a:pt x="188" y="288"/>
                  <a:pt x="190" y="284"/>
                  <a:pt x="188" y="281"/>
                </a:cubicBezTo>
                <a:cubicBezTo>
                  <a:pt x="188" y="291"/>
                  <a:pt x="188" y="301"/>
                  <a:pt x="188" y="311"/>
                </a:cubicBezTo>
                <a:cubicBezTo>
                  <a:pt x="186" y="312"/>
                  <a:pt x="184" y="313"/>
                  <a:pt x="183" y="315"/>
                </a:cubicBezTo>
                <a:moveTo>
                  <a:pt x="49" y="311"/>
                </a:moveTo>
                <a:cubicBezTo>
                  <a:pt x="47" y="309"/>
                  <a:pt x="47" y="309"/>
                  <a:pt x="44" y="309"/>
                </a:cubicBezTo>
                <a:cubicBezTo>
                  <a:pt x="43" y="306"/>
                  <a:pt x="36" y="301"/>
                  <a:pt x="28" y="291"/>
                </a:cubicBezTo>
                <a:cubicBezTo>
                  <a:pt x="24" y="283"/>
                  <a:pt x="23" y="282"/>
                  <a:pt x="22" y="277"/>
                </a:cubicBezTo>
                <a:cubicBezTo>
                  <a:pt x="23" y="277"/>
                  <a:pt x="41" y="302"/>
                  <a:pt x="52" y="305"/>
                </a:cubicBezTo>
                <a:cubicBezTo>
                  <a:pt x="52" y="307"/>
                  <a:pt x="52" y="309"/>
                  <a:pt x="52" y="311"/>
                </a:cubicBezTo>
                <a:cubicBezTo>
                  <a:pt x="50" y="311"/>
                  <a:pt x="50" y="311"/>
                  <a:pt x="49" y="311"/>
                </a:cubicBezTo>
                <a:moveTo>
                  <a:pt x="1004" y="311"/>
                </a:moveTo>
                <a:cubicBezTo>
                  <a:pt x="1004" y="310"/>
                  <a:pt x="1004" y="309"/>
                  <a:pt x="1004" y="309"/>
                </a:cubicBezTo>
                <a:cubicBezTo>
                  <a:pt x="1003" y="309"/>
                  <a:pt x="1002" y="309"/>
                  <a:pt x="1002" y="309"/>
                </a:cubicBezTo>
                <a:cubicBezTo>
                  <a:pt x="1000" y="304"/>
                  <a:pt x="999" y="300"/>
                  <a:pt x="998" y="297"/>
                </a:cubicBezTo>
                <a:cubicBezTo>
                  <a:pt x="1001" y="297"/>
                  <a:pt x="1006" y="311"/>
                  <a:pt x="1004" y="311"/>
                </a:cubicBezTo>
                <a:moveTo>
                  <a:pt x="1026" y="311"/>
                </a:moveTo>
                <a:cubicBezTo>
                  <a:pt x="1028" y="306"/>
                  <a:pt x="1030" y="300"/>
                  <a:pt x="1032" y="296"/>
                </a:cubicBezTo>
                <a:cubicBezTo>
                  <a:pt x="1034" y="296"/>
                  <a:pt x="1042" y="288"/>
                  <a:pt x="1047" y="285"/>
                </a:cubicBezTo>
                <a:cubicBezTo>
                  <a:pt x="1047" y="285"/>
                  <a:pt x="1047" y="286"/>
                  <a:pt x="1047" y="287"/>
                </a:cubicBezTo>
                <a:cubicBezTo>
                  <a:pt x="1042" y="292"/>
                  <a:pt x="1037" y="298"/>
                  <a:pt x="1034" y="304"/>
                </a:cubicBezTo>
                <a:cubicBezTo>
                  <a:pt x="1033" y="304"/>
                  <a:pt x="1032" y="304"/>
                  <a:pt x="1031" y="304"/>
                </a:cubicBezTo>
                <a:cubicBezTo>
                  <a:pt x="1031" y="307"/>
                  <a:pt x="1029" y="310"/>
                  <a:pt x="1026" y="311"/>
                </a:cubicBezTo>
                <a:moveTo>
                  <a:pt x="775" y="310"/>
                </a:moveTo>
                <a:cubicBezTo>
                  <a:pt x="775" y="309"/>
                  <a:pt x="775" y="308"/>
                  <a:pt x="775" y="307"/>
                </a:cubicBezTo>
                <a:cubicBezTo>
                  <a:pt x="776" y="307"/>
                  <a:pt x="778" y="307"/>
                  <a:pt x="779" y="308"/>
                </a:cubicBezTo>
                <a:cubicBezTo>
                  <a:pt x="778" y="308"/>
                  <a:pt x="776" y="309"/>
                  <a:pt x="775" y="310"/>
                </a:cubicBezTo>
                <a:moveTo>
                  <a:pt x="998" y="310"/>
                </a:moveTo>
                <a:cubicBezTo>
                  <a:pt x="989" y="293"/>
                  <a:pt x="984" y="271"/>
                  <a:pt x="982" y="257"/>
                </a:cubicBezTo>
                <a:cubicBezTo>
                  <a:pt x="981" y="257"/>
                  <a:pt x="981" y="257"/>
                  <a:pt x="981" y="257"/>
                </a:cubicBezTo>
                <a:cubicBezTo>
                  <a:pt x="979" y="241"/>
                  <a:pt x="971" y="226"/>
                  <a:pt x="964" y="216"/>
                </a:cubicBezTo>
                <a:cubicBezTo>
                  <a:pt x="957" y="212"/>
                  <a:pt x="959" y="210"/>
                  <a:pt x="959" y="209"/>
                </a:cubicBezTo>
                <a:cubicBezTo>
                  <a:pt x="962" y="210"/>
                  <a:pt x="964" y="209"/>
                  <a:pt x="967" y="215"/>
                </a:cubicBezTo>
                <a:cubicBezTo>
                  <a:pt x="968" y="215"/>
                  <a:pt x="970" y="215"/>
                  <a:pt x="971" y="216"/>
                </a:cubicBezTo>
                <a:cubicBezTo>
                  <a:pt x="972" y="218"/>
                  <a:pt x="973" y="221"/>
                  <a:pt x="974" y="224"/>
                </a:cubicBezTo>
                <a:cubicBezTo>
                  <a:pt x="981" y="224"/>
                  <a:pt x="992" y="283"/>
                  <a:pt x="995" y="297"/>
                </a:cubicBezTo>
                <a:cubicBezTo>
                  <a:pt x="997" y="301"/>
                  <a:pt x="998" y="305"/>
                  <a:pt x="1000" y="310"/>
                </a:cubicBezTo>
                <a:cubicBezTo>
                  <a:pt x="1000" y="310"/>
                  <a:pt x="999" y="310"/>
                  <a:pt x="998" y="310"/>
                </a:cubicBezTo>
                <a:moveTo>
                  <a:pt x="1017" y="309"/>
                </a:moveTo>
                <a:cubicBezTo>
                  <a:pt x="1018" y="303"/>
                  <a:pt x="1018" y="303"/>
                  <a:pt x="1023" y="287"/>
                </a:cubicBezTo>
                <a:cubicBezTo>
                  <a:pt x="1024" y="287"/>
                  <a:pt x="1025" y="287"/>
                  <a:pt x="1026" y="287"/>
                </a:cubicBezTo>
                <a:cubicBezTo>
                  <a:pt x="1027" y="278"/>
                  <a:pt x="1028" y="270"/>
                  <a:pt x="1036" y="268"/>
                </a:cubicBezTo>
                <a:cubicBezTo>
                  <a:pt x="1036" y="267"/>
                  <a:pt x="1036" y="266"/>
                  <a:pt x="1036" y="266"/>
                </a:cubicBezTo>
                <a:cubicBezTo>
                  <a:pt x="1038" y="262"/>
                  <a:pt x="1041" y="260"/>
                  <a:pt x="1044" y="257"/>
                </a:cubicBezTo>
                <a:cubicBezTo>
                  <a:pt x="1044" y="257"/>
                  <a:pt x="1045" y="257"/>
                  <a:pt x="1046" y="258"/>
                </a:cubicBezTo>
                <a:cubicBezTo>
                  <a:pt x="1041" y="258"/>
                  <a:pt x="1039" y="270"/>
                  <a:pt x="1038" y="274"/>
                </a:cubicBezTo>
                <a:cubicBezTo>
                  <a:pt x="1037" y="274"/>
                  <a:pt x="1036" y="274"/>
                  <a:pt x="1036" y="274"/>
                </a:cubicBezTo>
                <a:cubicBezTo>
                  <a:pt x="1033" y="283"/>
                  <a:pt x="1023" y="297"/>
                  <a:pt x="1017" y="309"/>
                </a:cubicBezTo>
                <a:moveTo>
                  <a:pt x="1023" y="309"/>
                </a:moveTo>
                <a:cubicBezTo>
                  <a:pt x="1023" y="306"/>
                  <a:pt x="1024" y="303"/>
                  <a:pt x="1025" y="300"/>
                </a:cubicBezTo>
                <a:cubicBezTo>
                  <a:pt x="1031" y="288"/>
                  <a:pt x="1034" y="278"/>
                  <a:pt x="1044" y="270"/>
                </a:cubicBezTo>
                <a:cubicBezTo>
                  <a:pt x="1046" y="270"/>
                  <a:pt x="1047" y="270"/>
                  <a:pt x="1048" y="270"/>
                </a:cubicBezTo>
                <a:cubicBezTo>
                  <a:pt x="1046" y="275"/>
                  <a:pt x="1040" y="280"/>
                  <a:pt x="1039" y="286"/>
                </a:cubicBezTo>
                <a:cubicBezTo>
                  <a:pt x="1031" y="289"/>
                  <a:pt x="1031" y="301"/>
                  <a:pt x="1025" y="304"/>
                </a:cubicBezTo>
                <a:cubicBezTo>
                  <a:pt x="1024" y="306"/>
                  <a:pt x="1023" y="307"/>
                  <a:pt x="1023" y="309"/>
                </a:cubicBezTo>
                <a:moveTo>
                  <a:pt x="130" y="307"/>
                </a:moveTo>
                <a:cubicBezTo>
                  <a:pt x="123" y="284"/>
                  <a:pt x="127" y="180"/>
                  <a:pt x="128" y="180"/>
                </a:cubicBezTo>
                <a:cubicBezTo>
                  <a:pt x="130" y="222"/>
                  <a:pt x="132" y="264"/>
                  <a:pt x="135" y="306"/>
                </a:cubicBezTo>
                <a:cubicBezTo>
                  <a:pt x="133" y="306"/>
                  <a:pt x="131" y="306"/>
                  <a:pt x="130" y="307"/>
                </a:cubicBezTo>
                <a:moveTo>
                  <a:pt x="172" y="307"/>
                </a:moveTo>
                <a:cubicBezTo>
                  <a:pt x="171" y="300"/>
                  <a:pt x="169" y="295"/>
                  <a:pt x="167" y="289"/>
                </a:cubicBezTo>
                <a:cubicBezTo>
                  <a:pt x="166" y="280"/>
                  <a:pt x="164" y="233"/>
                  <a:pt x="155" y="233"/>
                </a:cubicBezTo>
                <a:cubicBezTo>
                  <a:pt x="154" y="228"/>
                  <a:pt x="154" y="228"/>
                  <a:pt x="152" y="228"/>
                </a:cubicBezTo>
                <a:cubicBezTo>
                  <a:pt x="150" y="242"/>
                  <a:pt x="164" y="268"/>
                  <a:pt x="164" y="287"/>
                </a:cubicBezTo>
                <a:cubicBezTo>
                  <a:pt x="161" y="290"/>
                  <a:pt x="168" y="292"/>
                  <a:pt x="164" y="300"/>
                </a:cubicBezTo>
                <a:cubicBezTo>
                  <a:pt x="161" y="297"/>
                  <a:pt x="161" y="297"/>
                  <a:pt x="158" y="294"/>
                </a:cubicBezTo>
                <a:cubicBezTo>
                  <a:pt x="153" y="269"/>
                  <a:pt x="149" y="244"/>
                  <a:pt x="144" y="220"/>
                </a:cubicBezTo>
                <a:cubicBezTo>
                  <a:pt x="140" y="216"/>
                  <a:pt x="137" y="213"/>
                  <a:pt x="133" y="209"/>
                </a:cubicBezTo>
                <a:cubicBezTo>
                  <a:pt x="133" y="208"/>
                  <a:pt x="133" y="206"/>
                  <a:pt x="133" y="205"/>
                </a:cubicBezTo>
                <a:cubicBezTo>
                  <a:pt x="135" y="206"/>
                  <a:pt x="136" y="206"/>
                  <a:pt x="137" y="207"/>
                </a:cubicBezTo>
                <a:cubicBezTo>
                  <a:pt x="137" y="196"/>
                  <a:pt x="132" y="183"/>
                  <a:pt x="129" y="177"/>
                </a:cubicBezTo>
                <a:cubicBezTo>
                  <a:pt x="127" y="163"/>
                  <a:pt x="117" y="148"/>
                  <a:pt x="116" y="139"/>
                </a:cubicBezTo>
                <a:cubicBezTo>
                  <a:pt x="109" y="130"/>
                  <a:pt x="105" y="116"/>
                  <a:pt x="105" y="110"/>
                </a:cubicBezTo>
                <a:cubicBezTo>
                  <a:pt x="106" y="110"/>
                  <a:pt x="106" y="110"/>
                  <a:pt x="107" y="110"/>
                </a:cubicBezTo>
                <a:cubicBezTo>
                  <a:pt x="125" y="144"/>
                  <a:pt x="137" y="183"/>
                  <a:pt x="150" y="224"/>
                </a:cubicBezTo>
                <a:cubicBezTo>
                  <a:pt x="151" y="224"/>
                  <a:pt x="152" y="224"/>
                  <a:pt x="154" y="224"/>
                </a:cubicBezTo>
                <a:cubicBezTo>
                  <a:pt x="157" y="227"/>
                  <a:pt x="157" y="229"/>
                  <a:pt x="163" y="231"/>
                </a:cubicBezTo>
                <a:cubicBezTo>
                  <a:pt x="160" y="210"/>
                  <a:pt x="150" y="185"/>
                  <a:pt x="150" y="171"/>
                </a:cubicBezTo>
                <a:cubicBezTo>
                  <a:pt x="151" y="171"/>
                  <a:pt x="152" y="171"/>
                  <a:pt x="153" y="171"/>
                </a:cubicBezTo>
                <a:cubicBezTo>
                  <a:pt x="155" y="178"/>
                  <a:pt x="161" y="193"/>
                  <a:pt x="165" y="211"/>
                </a:cubicBezTo>
                <a:cubicBezTo>
                  <a:pt x="169" y="237"/>
                  <a:pt x="170" y="266"/>
                  <a:pt x="172" y="294"/>
                </a:cubicBezTo>
                <a:cubicBezTo>
                  <a:pt x="174" y="298"/>
                  <a:pt x="175" y="299"/>
                  <a:pt x="176" y="307"/>
                </a:cubicBezTo>
                <a:cubicBezTo>
                  <a:pt x="175" y="307"/>
                  <a:pt x="173" y="307"/>
                  <a:pt x="172" y="307"/>
                </a:cubicBezTo>
                <a:moveTo>
                  <a:pt x="600" y="307"/>
                </a:moveTo>
                <a:cubicBezTo>
                  <a:pt x="600" y="305"/>
                  <a:pt x="600" y="303"/>
                  <a:pt x="600" y="302"/>
                </a:cubicBezTo>
                <a:cubicBezTo>
                  <a:pt x="600" y="302"/>
                  <a:pt x="601" y="302"/>
                  <a:pt x="601" y="302"/>
                </a:cubicBezTo>
                <a:cubicBezTo>
                  <a:pt x="601" y="303"/>
                  <a:pt x="602" y="305"/>
                  <a:pt x="602" y="307"/>
                </a:cubicBezTo>
                <a:cubicBezTo>
                  <a:pt x="601" y="307"/>
                  <a:pt x="601" y="307"/>
                  <a:pt x="600" y="307"/>
                </a:cubicBezTo>
                <a:moveTo>
                  <a:pt x="990" y="307"/>
                </a:moveTo>
                <a:cubicBezTo>
                  <a:pt x="985" y="300"/>
                  <a:pt x="981" y="294"/>
                  <a:pt x="977" y="288"/>
                </a:cubicBezTo>
                <a:cubicBezTo>
                  <a:pt x="972" y="272"/>
                  <a:pt x="967" y="256"/>
                  <a:pt x="962" y="240"/>
                </a:cubicBezTo>
                <a:cubicBezTo>
                  <a:pt x="964" y="240"/>
                  <a:pt x="965" y="240"/>
                  <a:pt x="967" y="240"/>
                </a:cubicBezTo>
                <a:cubicBezTo>
                  <a:pt x="967" y="241"/>
                  <a:pt x="970" y="243"/>
                  <a:pt x="974" y="252"/>
                </a:cubicBezTo>
                <a:cubicBezTo>
                  <a:pt x="977" y="267"/>
                  <a:pt x="984" y="289"/>
                  <a:pt x="992" y="307"/>
                </a:cubicBezTo>
                <a:cubicBezTo>
                  <a:pt x="991" y="307"/>
                  <a:pt x="990" y="307"/>
                  <a:pt x="990" y="307"/>
                </a:cubicBezTo>
                <a:moveTo>
                  <a:pt x="1013" y="304"/>
                </a:moveTo>
                <a:cubicBezTo>
                  <a:pt x="1012" y="303"/>
                  <a:pt x="1011" y="301"/>
                  <a:pt x="1010" y="300"/>
                </a:cubicBezTo>
                <a:cubicBezTo>
                  <a:pt x="1011" y="298"/>
                  <a:pt x="1012" y="297"/>
                  <a:pt x="1013" y="296"/>
                </a:cubicBezTo>
                <a:cubicBezTo>
                  <a:pt x="1013" y="298"/>
                  <a:pt x="1013" y="301"/>
                  <a:pt x="1013" y="304"/>
                </a:cubicBezTo>
                <a:moveTo>
                  <a:pt x="849" y="303"/>
                </a:moveTo>
                <a:cubicBezTo>
                  <a:pt x="852" y="299"/>
                  <a:pt x="854" y="296"/>
                  <a:pt x="857" y="292"/>
                </a:cubicBezTo>
                <a:cubicBezTo>
                  <a:pt x="856" y="295"/>
                  <a:pt x="856" y="297"/>
                  <a:pt x="856" y="300"/>
                </a:cubicBezTo>
                <a:cubicBezTo>
                  <a:pt x="853" y="301"/>
                  <a:pt x="851" y="302"/>
                  <a:pt x="849" y="303"/>
                </a:cubicBezTo>
                <a:moveTo>
                  <a:pt x="856" y="303"/>
                </a:moveTo>
                <a:cubicBezTo>
                  <a:pt x="857" y="300"/>
                  <a:pt x="858" y="298"/>
                  <a:pt x="859" y="296"/>
                </a:cubicBezTo>
                <a:cubicBezTo>
                  <a:pt x="859" y="296"/>
                  <a:pt x="860" y="296"/>
                  <a:pt x="861" y="296"/>
                </a:cubicBezTo>
                <a:cubicBezTo>
                  <a:pt x="861" y="293"/>
                  <a:pt x="862" y="290"/>
                  <a:pt x="863" y="287"/>
                </a:cubicBezTo>
                <a:cubicBezTo>
                  <a:pt x="863" y="287"/>
                  <a:pt x="864" y="287"/>
                  <a:pt x="865" y="287"/>
                </a:cubicBezTo>
                <a:cubicBezTo>
                  <a:pt x="868" y="275"/>
                  <a:pt x="872" y="268"/>
                  <a:pt x="873" y="259"/>
                </a:cubicBezTo>
                <a:cubicBezTo>
                  <a:pt x="873" y="259"/>
                  <a:pt x="872" y="259"/>
                  <a:pt x="871" y="259"/>
                </a:cubicBezTo>
                <a:cubicBezTo>
                  <a:pt x="870" y="267"/>
                  <a:pt x="866" y="272"/>
                  <a:pt x="864" y="281"/>
                </a:cubicBezTo>
                <a:cubicBezTo>
                  <a:pt x="862" y="284"/>
                  <a:pt x="862" y="283"/>
                  <a:pt x="861" y="289"/>
                </a:cubicBezTo>
                <a:cubicBezTo>
                  <a:pt x="860" y="289"/>
                  <a:pt x="859" y="289"/>
                  <a:pt x="859" y="289"/>
                </a:cubicBezTo>
                <a:cubicBezTo>
                  <a:pt x="859" y="288"/>
                  <a:pt x="859" y="288"/>
                  <a:pt x="859" y="287"/>
                </a:cubicBezTo>
                <a:cubicBezTo>
                  <a:pt x="862" y="287"/>
                  <a:pt x="866" y="261"/>
                  <a:pt x="866" y="259"/>
                </a:cubicBezTo>
                <a:cubicBezTo>
                  <a:pt x="867" y="259"/>
                  <a:pt x="867" y="259"/>
                  <a:pt x="868" y="259"/>
                </a:cubicBezTo>
                <a:cubicBezTo>
                  <a:pt x="869" y="254"/>
                  <a:pt x="872" y="236"/>
                  <a:pt x="868" y="234"/>
                </a:cubicBezTo>
                <a:cubicBezTo>
                  <a:pt x="862" y="241"/>
                  <a:pt x="851" y="286"/>
                  <a:pt x="848" y="296"/>
                </a:cubicBezTo>
                <a:cubicBezTo>
                  <a:pt x="848" y="276"/>
                  <a:pt x="856" y="256"/>
                  <a:pt x="861" y="240"/>
                </a:cubicBezTo>
                <a:cubicBezTo>
                  <a:pt x="864" y="234"/>
                  <a:pt x="867" y="228"/>
                  <a:pt x="870" y="222"/>
                </a:cubicBezTo>
                <a:cubicBezTo>
                  <a:pt x="868" y="218"/>
                  <a:pt x="866" y="215"/>
                  <a:pt x="865" y="212"/>
                </a:cubicBezTo>
                <a:cubicBezTo>
                  <a:pt x="863" y="212"/>
                  <a:pt x="862" y="212"/>
                  <a:pt x="861" y="212"/>
                </a:cubicBezTo>
                <a:cubicBezTo>
                  <a:pt x="859" y="221"/>
                  <a:pt x="853" y="234"/>
                  <a:pt x="851" y="248"/>
                </a:cubicBezTo>
                <a:cubicBezTo>
                  <a:pt x="851" y="248"/>
                  <a:pt x="850" y="249"/>
                  <a:pt x="849" y="249"/>
                </a:cubicBezTo>
                <a:cubicBezTo>
                  <a:pt x="848" y="263"/>
                  <a:pt x="843" y="276"/>
                  <a:pt x="841" y="294"/>
                </a:cubicBezTo>
                <a:cubicBezTo>
                  <a:pt x="840" y="294"/>
                  <a:pt x="839" y="294"/>
                  <a:pt x="839" y="294"/>
                </a:cubicBezTo>
                <a:cubicBezTo>
                  <a:pt x="839" y="279"/>
                  <a:pt x="840" y="264"/>
                  <a:pt x="841" y="250"/>
                </a:cubicBezTo>
                <a:cubicBezTo>
                  <a:pt x="842" y="250"/>
                  <a:pt x="843" y="249"/>
                  <a:pt x="844" y="249"/>
                </a:cubicBezTo>
                <a:cubicBezTo>
                  <a:pt x="844" y="250"/>
                  <a:pt x="844" y="251"/>
                  <a:pt x="844" y="253"/>
                </a:cubicBezTo>
                <a:cubicBezTo>
                  <a:pt x="849" y="250"/>
                  <a:pt x="850" y="239"/>
                  <a:pt x="850" y="235"/>
                </a:cubicBezTo>
                <a:cubicBezTo>
                  <a:pt x="851" y="235"/>
                  <a:pt x="851" y="235"/>
                  <a:pt x="852" y="235"/>
                </a:cubicBezTo>
                <a:cubicBezTo>
                  <a:pt x="853" y="222"/>
                  <a:pt x="861" y="202"/>
                  <a:pt x="849" y="194"/>
                </a:cubicBezTo>
                <a:cubicBezTo>
                  <a:pt x="848" y="193"/>
                  <a:pt x="848" y="193"/>
                  <a:pt x="848" y="192"/>
                </a:cubicBezTo>
                <a:cubicBezTo>
                  <a:pt x="847" y="192"/>
                  <a:pt x="846" y="192"/>
                  <a:pt x="845" y="192"/>
                </a:cubicBezTo>
                <a:cubicBezTo>
                  <a:pt x="845" y="195"/>
                  <a:pt x="848" y="240"/>
                  <a:pt x="842" y="247"/>
                </a:cubicBezTo>
                <a:cubicBezTo>
                  <a:pt x="841" y="234"/>
                  <a:pt x="842" y="222"/>
                  <a:pt x="842" y="193"/>
                </a:cubicBezTo>
                <a:cubicBezTo>
                  <a:pt x="842" y="193"/>
                  <a:pt x="843" y="192"/>
                  <a:pt x="844" y="192"/>
                </a:cubicBezTo>
                <a:cubicBezTo>
                  <a:pt x="843" y="188"/>
                  <a:pt x="843" y="188"/>
                  <a:pt x="839" y="184"/>
                </a:cubicBezTo>
                <a:cubicBezTo>
                  <a:pt x="833" y="184"/>
                  <a:pt x="829" y="169"/>
                  <a:pt x="829" y="168"/>
                </a:cubicBezTo>
                <a:cubicBezTo>
                  <a:pt x="829" y="168"/>
                  <a:pt x="830" y="168"/>
                  <a:pt x="831" y="168"/>
                </a:cubicBezTo>
                <a:cubicBezTo>
                  <a:pt x="831" y="170"/>
                  <a:pt x="832" y="171"/>
                  <a:pt x="832" y="173"/>
                </a:cubicBezTo>
                <a:cubicBezTo>
                  <a:pt x="835" y="173"/>
                  <a:pt x="835" y="176"/>
                  <a:pt x="837" y="179"/>
                </a:cubicBezTo>
                <a:cubicBezTo>
                  <a:pt x="837" y="179"/>
                  <a:pt x="838" y="179"/>
                  <a:pt x="839" y="179"/>
                </a:cubicBezTo>
                <a:cubicBezTo>
                  <a:pt x="838" y="169"/>
                  <a:pt x="837" y="159"/>
                  <a:pt x="836" y="149"/>
                </a:cubicBezTo>
                <a:cubicBezTo>
                  <a:pt x="844" y="153"/>
                  <a:pt x="845" y="172"/>
                  <a:pt x="845" y="184"/>
                </a:cubicBezTo>
                <a:cubicBezTo>
                  <a:pt x="858" y="195"/>
                  <a:pt x="858" y="195"/>
                  <a:pt x="860" y="195"/>
                </a:cubicBezTo>
                <a:cubicBezTo>
                  <a:pt x="861" y="180"/>
                  <a:pt x="862" y="165"/>
                  <a:pt x="863" y="150"/>
                </a:cubicBezTo>
                <a:cubicBezTo>
                  <a:pt x="863" y="150"/>
                  <a:pt x="864" y="150"/>
                  <a:pt x="865" y="150"/>
                </a:cubicBezTo>
                <a:cubicBezTo>
                  <a:pt x="866" y="155"/>
                  <a:pt x="868" y="160"/>
                  <a:pt x="870" y="165"/>
                </a:cubicBezTo>
                <a:cubicBezTo>
                  <a:pt x="870" y="175"/>
                  <a:pt x="867" y="189"/>
                  <a:pt x="863" y="202"/>
                </a:cubicBezTo>
                <a:cubicBezTo>
                  <a:pt x="870" y="210"/>
                  <a:pt x="872" y="219"/>
                  <a:pt x="883" y="203"/>
                </a:cubicBezTo>
                <a:cubicBezTo>
                  <a:pt x="887" y="200"/>
                  <a:pt x="890" y="197"/>
                  <a:pt x="895" y="194"/>
                </a:cubicBezTo>
                <a:cubicBezTo>
                  <a:pt x="895" y="193"/>
                  <a:pt x="895" y="193"/>
                  <a:pt x="895" y="192"/>
                </a:cubicBezTo>
                <a:cubicBezTo>
                  <a:pt x="896" y="192"/>
                  <a:pt x="897" y="192"/>
                  <a:pt x="899" y="192"/>
                </a:cubicBezTo>
                <a:cubicBezTo>
                  <a:pt x="899" y="193"/>
                  <a:pt x="899" y="195"/>
                  <a:pt x="899" y="196"/>
                </a:cubicBezTo>
                <a:cubicBezTo>
                  <a:pt x="898" y="196"/>
                  <a:pt x="897" y="196"/>
                  <a:pt x="896" y="196"/>
                </a:cubicBezTo>
                <a:cubicBezTo>
                  <a:pt x="894" y="199"/>
                  <a:pt x="892" y="198"/>
                  <a:pt x="892" y="203"/>
                </a:cubicBezTo>
                <a:cubicBezTo>
                  <a:pt x="886" y="205"/>
                  <a:pt x="883" y="207"/>
                  <a:pt x="882" y="214"/>
                </a:cubicBezTo>
                <a:cubicBezTo>
                  <a:pt x="881" y="214"/>
                  <a:pt x="880" y="214"/>
                  <a:pt x="880" y="214"/>
                </a:cubicBezTo>
                <a:cubicBezTo>
                  <a:pt x="878" y="218"/>
                  <a:pt x="877" y="225"/>
                  <a:pt x="877" y="233"/>
                </a:cubicBezTo>
                <a:cubicBezTo>
                  <a:pt x="877" y="233"/>
                  <a:pt x="876" y="232"/>
                  <a:pt x="876" y="232"/>
                </a:cubicBezTo>
                <a:cubicBezTo>
                  <a:pt x="876" y="235"/>
                  <a:pt x="877" y="238"/>
                  <a:pt x="878" y="242"/>
                </a:cubicBezTo>
                <a:cubicBezTo>
                  <a:pt x="877" y="242"/>
                  <a:pt x="876" y="242"/>
                  <a:pt x="875" y="242"/>
                </a:cubicBezTo>
                <a:cubicBezTo>
                  <a:pt x="875" y="245"/>
                  <a:pt x="875" y="249"/>
                  <a:pt x="875" y="253"/>
                </a:cubicBezTo>
                <a:cubicBezTo>
                  <a:pt x="876" y="253"/>
                  <a:pt x="877" y="253"/>
                  <a:pt x="878" y="253"/>
                </a:cubicBezTo>
                <a:cubicBezTo>
                  <a:pt x="882" y="244"/>
                  <a:pt x="889" y="211"/>
                  <a:pt x="903" y="221"/>
                </a:cubicBezTo>
                <a:cubicBezTo>
                  <a:pt x="904" y="226"/>
                  <a:pt x="905" y="231"/>
                  <a:pt x="906" y="236"/>
                </a:cubicBezTo>
                <a:cubicBezTo>
                  <a:pt x="909" y="236"/>
                  <a:pt x="912" y="235"/>
                  <a:pt x="916" y="235"/>
                </a:cubicBezTo>
                <a:cubicBezTo>
                  <a:pt x="915" y="236"/>
                  <a:pt x="915" y="237"/>
                  <a:pt x="915" y="238"/>
                </a:cubicBezTo>
                <a:cubicBezTo>
                  <a:pt x="911" y="240"/>
                  <a:pt x="909" y="239"/>
                  <a:pt x="907" y="244"/>
                </a:cubicBezTo>
                <a:cubicBezTo>
                  <a:pt x="908" y="254"/>
                  <a:pt x="909" y="263"/>
                  <a:pt x="911" y="273"/>
                </a:cubicBezTo>
                <a:cubicBezTo>
                  <a:pt x="910" y="273"/>
                  <a:pt x="909" y="273"/>
                  <a:pt x="909" y="273"/>
                </a:cubicBezTo>
                <a:cubicBezTo>
                  <a:pt x="908" y="270"/>
                  <a:pt x="907" y="267"/>
                  <a:pt x="906" y="264"/>
                </a:cubicBezTo>
                <a:cubicBezTo>
                  <a:pt x="906" y="263"/>
                  <a:pt x="905" y="263"/>
                  <a:pt x="904" y="263"/>
                </a:cubicBezTo>
                <a:cubicBezTo>
                  <a:pt x="902" y="250"/>
                  <a:pt x="898" y="236"/>
                  <a:pt x="896" y="227"/>
                </a:cubicBezTo>
                <a:cubicBezTo>
                  <a:pt x="885" y="230"/>
                  <a:pt x="880" y="254"/>
                  <a:pt x="877" y="268"/>
                </a:cubicBezTo>
                <a:cubicBezTo>
                  <a:pt x="876" y="268"/>
                  <a:pt x="875" y="268"/>
                  <a:pt x="875" y="268"/>
                </a:cubicBezTo>
                <a:cubicBezTo>
                  <a:pt x="874" y="270"/>
                  <a:pt x="874" y="273"/>
                  <a:pt x="873" y="276"/>
                </a:cubicBezTo>
                <a:cubicBezTo>
                  <a:pt x="874" y="276"/>
                  <a:pt x="875" y="276"/>
                  <a:pt x="875" y="276"/>
                </a:cubicBezTo>
                <a:cubicBezTo>
                  <a:pt x="878" y="271"/>
                  <a:pt x="881" y="265"/>
                  <a:pt x="885" y="259"/>
                </a:cubicBezTo>
                <a:cubicBezTo>
                  <a:pt x="886" y="259"/>
                  <a:pt x="887" y="259"/>
                  <a:pt x="887" y="259"/>
                </a:cubicBezTo>
                <a:cubicBezTo>
                  <a:pt x="887" y="257"/>
                  <a:pt x="887" y="256"/>
                  <a:pt x="887" y="255"/>
                </a:cubicBezTo>
                <a:cubicBezTo>
                  <a:pt x="890" y="252"/>
                  <a:pt x="891" y="248"/>
                  <a:pt x="897" y="248"/>
                </a:cubicBezTo>
                <a:cubicBezTo>
                  <a:pt x="897" y="249"/>
                  <a:pt x="898" y="250"/>
                  <a:pt x="898" y="250"/>
                </a:cubicBezTo>
                <a:cubicBezTo>
                  <a:pt x="897" y="250"/>
                  <a:pt x="896" y="250"/>
                  <a:pt x="896" y="250"/>
                </a:cubicBezTo>
                <a:cubicBezTo>
                  <a:pt x="895" y="252"/>
                  <a:pt x="895" y="253"/>
                  <a:pt x="895" y="255"/>
                </a:cubicBezTo>
                <a:cubicBezTo>
                  <a:pt x="889" y="255"/>
                  <a:pt x="871" y="288"/>
                  <a:pt x="867" y="295"/>
                </a:cubicBezTo>
                <a:cubicBezTo>
                  <a:pt x="867" y="288"/>
                  <a:pt x="874" y="281"/>
                  <a:pt x="873" y="277"/>
                </a:cubicBezTo>
                <a:cubicBezTo>
                  <a:pt x="868" y="281"/>
                  <a:pt x="868" y="286"/>
                  <a:pt x="865" y="294"/>
                </a:cubicBezTo>
                <a:cubicBezTo>
                  <a:pt x="864" y="294"/>
                  <a:pt x="863" y="294"/>
                  <a:pt x="863" y="294"/>
                </a:cubicBezTo>
                <a:cubicBezTo>
                  <a:pt x="861" y="298"/>
                  <a:pt x="861" y="298"/>
                  <a:pt x="856" y="303"/>
                </a:cubicBezTo>
                <a:moveTo>
                  <a:pt x="1005" y="300"/>
                </a:moveTo>
                <a:cubicBezTo>
                  <a:pt x="1004" y="270"/>
                  <a:pt x="1005" y="258"/>
                  <a:pt x="1004" y="240"/>
                </a:cubicBezTo>
                <a:cubicBezTo>
                  <a:pt x="1003" y="240"/>
                  <a:pt x="1002" y="240"/>
                  <a:pt x="1002" y="240"/>
                </a:cubicBezTo>
                <a:cubicBezTo>
                  <a:pt x="1001" y="237"/>
                  <a:pt x="1000" y="234"/>
                  <a:pt x="1000" y="231"/>
                </a:cubicBezTo>
                <a:cubicBezTo>
                  <a:pt x="999" y="231"/>
                  <a:pt x="998" y="231"/>
                  <a:pt x="997" y="231"/>
                </a:cubicBezTo>
                <a:cubicBezTo>
                  <a:pt x="997" y="227"/>
                  <a:pt x="996" y="224"/>
                  <a:pt x="995" y="220"/>
                </a:cubicBezTo>
                <a:cubicBezTo>
                  <a:pt x="994" y="220"/>
                  <a:pt x="993" y="220"/>
                  <a:pt x="992" y="220"/>
                </a:cubicBezTo>
                <a:cubicBezTo>
                  <a:pt x="992" y="227"/>
                  <a:pt x="992" y="227"/>
                  <a:pt x="990" y="229"/>
                </a:cubicBezTo>
                <a:cubicBezTo>
                  <a:pt x="991" y="240"/>
                  <a:pt x="992" y="250"/>
                  <a:pt x="994" y="261"/>
                </a:cubicBezTo>
                <a:cubicBezTo>
                  <a:pt x="995" y="271"/>
                  <a:pt x="998" y="279"/>
                  <a:pt x="998" y="294"/>
                </a:cubicBezTo>
                <a:cubicBezTo>
                  <a:pt x="994" y="290"/>
                  <a:pt x="989" y="259"/>
                  <a:pt x="990" y="256"/>
                </a:cubicBezTo>
                <a:cubicBezTo>
                  <a:pt x="987" y="241"/>
                  <a:pt x="985" y="227"/>
                  <a:pt x="982" y="212"/>
                </a:cubicBezTo>
                <a:cubicBezTo>
                  <a:pt x="973" y="204"/>
                  <a:pt x="973" y="204"/>
                  <a:pt x="964" y="192"/>
                </a:cubicBezTo>
                <a:cubicBezTo>
                  <a:pt x="967" y="192"/>
                  <a:pt x="975" y="199"/>
                  <a:pt x="981" y="203"/>
                </a:cubicBezTo>
                <a:cubicBezTo>
                  <a:pt x="983" y="199"/>
                  <a:pt x="984" y="183"/>
                  <a:pt x="984" y="181"/>
                </a:cubicBezTo>
                <a:cubicBezTo>
                  <a:pt x="985" y="181"/>
                  <a:pt x="986" y="181"/>
                  <a:pt x="988" y="181"/>
                </a:cubicBezTo>
                <a:cubicBezTo>
                  <a:pt x="988" y="191"/>
                  <a:pt x="989" y="201"/>
                  <a:pt x="989" y="212"/>
                </a:cubicBezTo>
                <a:cubicBezTo>
                  <a:pt x="993" y="212"/>
                  <a:pt x="1000" y="215"/>
                  <a:pt x="1002" y="224"/>
                </a:cubicBezTo>
                <a:cubicBezTo>
                  <a:pt x="1013" y="230"/>
                  <a:pt x="1008" y="284"/>
                  <a:pt x="1005" y="300"/>
                </a:cubicBezTo>
                <a:moveTo>
                  <a:pt x="1015" y="296"/>
                </a:moveTo>
                <a:cubicBezTo>
                  <a:pt x="1016" y="286"/>
                  <a:pt x="1022" y="279"/>
                  <a:pt x="1023" y="272"/>
                </a:cubicBezTo>
                <a:cubicBezTo>
                  <a:pt x="1023" y="272"/>
                  <a:pt x="1024" y="272"/>
                  <a:pt x="1025" y="272"/>
                </a:cubicBezTo>
                <a:cubicBezTo>
                  <a:pt x="1026" y="268"/>
                  <a:pt x="1027" y="263"/>
                  <a:pt x="1028" y="259"/>
                </a:cubicBezTo>
                <a:cubicBezTo>
                  <a:pt x="1028" y="259"/>
                  <a:pt x="1029" y="259"/>
                  <a:pt x="1030" y="259"/>
                </a:cubicBezTo>
                <a:cubicBezTo>
                  <a:pt x="1032" y="252"/>
                  <a:pt x="1033" y="253"/>
                  <a:pt x="1036" y="248"/>
                </a:cubicBezTo>
                <a:cubicBezTo>
                  <a:pt x="1036" y="248"/>
                  <a:pt x="1037" y="248"/>
                  <a:pt x="1038" y="248"/>
                </a:cubicBezTo>
                <a:cubicBezTo>
                  <a:pt x="1038" y="241"/>
                  <a:pt x="1050" y="238"/>
                  <a:pt x="1058" y="236"/>
                </a:cubicBezTo>
                <a:cubicBezTo>
                  <a:pt x="1061" y="237"/>
                  <a:pt x="1064" y="238"/>
                  <a:pt x="1068" y="240"/>
                </a:cubicBezTo>
                <a:cubicBezTo>
                  <a:pt x="1068" y="240"/>
                  <a:pt x="1068" y="241"/>
                  <a:pt x="1069" y="243"/>
                </a:cubicBezTo>
                <a:cubicBezTo>
                  <a:pt x="1078" y="252"/>
                  <a:pt x="1075" y="288"/>
                  <a:pt x="1056" y="293"/>
                </a:cubicBezTo>
                <a:cubicBezTo>
                  <a:pt x="1056" y="292"/>
                  <a:pt x="1056" y="292"/>
                  <a:pt x="1056" y="291"/>
                </a:cubicBezTo>
                <a:cubicBezTo>
                  <a:pt x="1061" y="286"/>
                  <a:pt x="1067" y="280"/>
                  <a:pt x="1069" y="273"/>
                </a:cubicBezTo>
                <a:cubicBezTo>
                  <a:pt x="1068" y="265"/>
                  <a:pt x="1068" y="258"/>
                  <a:pt x="1067" y="250"/>
                </a:cubicBezTo>
                <a:cubicBezTo>
                  <a:pt x="1067" y="250"/>
                  <a:pt x="1066" y="250"/>
                  <a:pt x="1065" y="250"/>
                </a:cubicBezTo>
                <a:cubicBezTo>
                  <a:pt x="1061" y="237"/>
                  <a:pt x="1047" y="244"/>
                  <a:pt x="1044" y="246"/>
                </a:cubicBezTo>
                <a:cubicBezTo>
                  <a:pt x="1043" y="247"/>
                  <a:pt x="1043" y="247"/>
                  <a:pt x="1043" y="248"/>
                </a:cubicBezTo>
                <a:cubicBezTo>
                  <a:pt x="1042" y="248"/>
                  <a:pt x="1041" y="248"/>
                  <a:pt x="1040" y="248"/>
                </a:cubicBezTo>
                <a:cubicBezTo>
                  <a:pt x="1039" y="252"/>
                  <a:pt x="1037" y="253"/>
                  <a:pt x="1031" y="257"/>
                </a:cubicBezTo>
                <a:cubicBezTo>
                  <a:pt x="1031" y="262"/>
                  <a:pt x="1022" y="284"/>
                  <a:pt x="1019" y="287"/>
                </a:cubicBezTo>
                <a:cubicBezTo>
                  <a:pt x="1019" y="291"/>
                  <a:pt x="1019" y="291"/>
                  <a:pt x="1017" y="296"/>
                </a:cubicBezTo>
                <a:cubicBezTo>
                  <a:pt x="1017" y="296"/>
                  <a:pt x="1016" y="296"/>
                  <a:pt x="1015" y="296"/>
                </a:cubicBezTo>
                <a:moveTo>
                  <a:pt x="745" y="294"/>
                </a:moveTo>
                <a:cubicBezTo>
                  <a:pt x="745" y="279"/>
                  <a:pt x="744" y="265"/>
                  <a:pt x="743" y="251"/>
                </a:cubicBezTo>
                <a:cubicBezTo>
                  <a:pt x="734" y="235"/>
                  <a:pt x="723" y="203"/>
                  <a:pt x="725" y="192"/>
                </a:cubicBezTo>
                <a:cubicBezTo>
                  <a:pt x="726" y="192"/>
                  <a:pt x="728" y="192"/>
                  <a:pt x="729" y="192"/>
                </a:cubicBezTo>
                <a:cubicBezTo>
                  <a:pt x="733" y="210"/>
                  <a:pt x="737" y="225"/>
                  <a:pt x="742" y="246"/>
                </a:cubicBezTo>
                <a:cubicBezTo>
                  <a:pt x="743" y="246"/>
                  <a:pt x="743" y="246"/>
                  <a:pt x="744" y="246"/>
                </a:cubicBezTo>
                <a:cubicBezTo>
                  <a:pt x="744" y="227"/>
                  <a:pt x="744" y="208"/>
                  <a:pt x="744" y="190"/>
                </a:cubicBezTo>
                <a:cubicBezTo>
                  <a:pt x="744" y="190"/>
                  <a:pt x="745" y="190"/>
                  <a:pt x="745" y="190"/>
                </a:cubicBezTo>
                <a:cubicBezTo>
                  <a:pt x="746" y="194"/>
                  <a:pt x="751" y="202"/>
                  <a:pt x="750" y="209"/>
                </a:cubicBezTo>
                <a:cubicBezTo>
                  <a:pt x="749" y="209"/>
                  <a:pt x="748" y="209"/>
                  <a:pt x="748" y="209"/>
                </a:cubicBezTo>
                <a:cubicBezTo>
                  <a:pt x="748" y="210"/>
                  <a:pt x="748" y="211"/>
                  <a:pt x="748" y="212"/>
                </a:cubicBezTo>
                <a:cubicBezTo>
                  <a:pt x="748" y="212"/>
                  <a:pt x="749" y="212"/>
                  <a:pt x="750" y="212"/>
                </a:cubicBezTo>
                <a:cubicBezTo>
                  <a:pt x="749" y="215"/>
                  <a:pt x="748" y="219"/>
                  <a:pt x="748" y="222"/>
                </a:cubicBezTo>
                <a:cubicBezTo>
                  <a:pt x="747" y="289"/>
                  <a:pt x="747" y="289"/>
                  <a:pt x="745" y="294"/>
                </a:cubicBezTo>
                <a:moveTo>
                  <a:pt x="205" y="291"/>
                </a:moveTo>
                <a:cubicBezTo>
                  <a:pt x="196" y="279"/>
                  <a:pt x="200" y="267"/>
                  <a:pt x="197" y="258"/>
                </a:cubicBezTo>
                <a:cubicBezTo>
                  <a:pt x="197" y="255"/>
                  <a:pt x="197" y="252"/>
                  <a:pt x="197" y="249"/>
                </a:cubicBezTo>
                <a:cubicBezTo>
                  <a:pt x="197" y="249"/>
                  <a:pt x="198" y="248"/>
                  <a:pt x="199" y="248"/>
                </a:cubicBezTo>
                <a:cubicBezTo>
                  <a:pt x="203" y="261"/>
                  <a:pt x="207" y="275"/>
                  <a:pt x="211" y="291"/>
                </a:cubicBezTo>
                <a:cubicBezTo>
                  <a:pt x="209" y="291"/>
                  <a:pt x="207" y="291"/>
                  <a:pt x="205" y="291"/>
                </a:cubicBezTo>
                <a:moveTo>
                  <a:pt x="740" y="291"/>
                </a:moveTo>
                <a:cubicBezTo>
                  <a:pt x="737" y="275"/>
                  <a:pt x="728" y="263"/>
                  <a:pt x="725" y="253"/>
                </a:cubicBezTo>
                <a:cubicBezTo>
                  <a:pt x="720" y="253"/>
                  <a:pt x="720" y="243"/>
                  <a:pt x="720" y="242"/>
                </a:cubicBezTo>
                <a:cubicBezTo>
                  <a:pt x="719" y="242"/>
                  <a:pt x="718" y="242"/>
                  <a:pt x="718" y="242"/>
                </a:cubicBezTo>
                <a:cubicBezTo>
                  <a:pt x="709" y="219"/>
                  <a:pt x="698" y="209"/>
                  <a:pt x="676" y="209"/>
                </a:cubicBezTo>
                <a:cubicBezTo>
                  <a:pt x="676" y="209"/>
                  <a:pt x="676" y="208"/>
                  <a:pt x="676" y="207"/>
                </a:cubicBezTo>
                <a:cubicBezTo>
                  <a:pt x="682" y="207"/>
                  <a:pt x="688" y="207"/>
                  <a:pt x="694" y="207"/>
                </a:cubicBezTo>
                <a:cubicBezTo>
                  <a:pt x="694" y="206"/>
                  <a:pt x="694" y="205"/>
                  <a:pt x="695" y="204"/>
                </a:cubicBezTo>
                <a:cubicBezTo>
                  <a:pt x="687" y="199"/>
                  <a:pt x="686" y="198"/>
                  <a:pt x="684" y="194"/>
                </a:cubicBezTo>
                <a:cubicBezTo>
                  <a:pt x="679" y="192"/>
                  <a:pt x="674" y="190"/>
                  <a:pt x="669" y="188"/>
                </a:cubicBezTo>
                <a:cubicBezTo>
                  <a:pt x="687" y="188"/>
                  <a:pt x="690" y="194"/>
                  <a:pt x="705" y="209"/>
                </a:cubicBezTo>
                <a:cubicBezTo>
                  <a:pt x="718" y="216"/>
                  <a:pt x="726" y="220"/>
                  <a:pt x="735" y="241"/>
                </a:cubicBezTo>
                <a:cubicBezTo>
                  <a:pt x="737" y="241"/>
                  <a:pt x="741" y="254"/>
                  <a:pt x="742" y="263"/>
                </a:cubicBezTo>
                <a:cubicBezTo>
                  <a:pt x="741" y="263"/>
                  <a:pt x="740" y="263"/>
                  <a:pt x="739" y="263"/>
                </a:cubicBezTo>
                <a:cubicBezTo>
                  <a:pt x="738" y="260"/>
                  <a:pt x="737" y="256"/>
                  <a:pt x="737" y="253"/>
                </a:cubicBezTo>
                <a:cubicBezTo>
                  <a:pt x="733" y="253"/>
                  <a:pt x="734" y="248"/>
                  <a:pt x="733" y="246"/>
                </a:cubicBezTo>
                <a:cubicBezTo>
                  <a:pt x="732" y="246"/>
                  <a:pt x="732" y="246"/>
                  <a:pt x="731" y="246"/>
                </a:cubicBezTo>
                <a:cubicBezTo>
                  <a:pt x="729" y="241"/>
                  <a:pt x="727" y="237"/>
                  <a:pt x="726" y="233"/>
                </a:cubicBezTo>
                <a:cubicBezTo>
                  <a:pt x="720" y="230"/>
                  <a:pt x="720" y="227"/>
                  <a:pt x="717" y="225"/>
                </a:cubicBezTo>
                <a:cubicBezTo>
                  <a:pt x="717" y="226"/>
                  <a:pt x="718" y="227"/>
                  <a:pt x="718" y="228"/>
                </a:cubicBezTo>
                <a:cubicBezTo>
                  <a:pt x="718" y="228"/>
                  <a:pt x="719" y="228"/>
                  <a:pt x="720" y="229"/>
                </a:cubicBezTo>
                <a:cubicBezTo>
                  <a:pt x="725" y="247"/>
                  <a:pt x="739" y="269"/>
                  <a:pt x="741" y="291"/>
                </a:cubicBezTo>
                <a:cubicBezTo>
                  <a:pt x="741" y="291"/>
                  <a:pt x="740" y="291"/>
                  <a:pt x="740" y="291"/>
                </a:cubicBezTo>
                <a:moveTo>
                  <a:pt x="215" y="289"/>
                </a:moveTo>
                <a:cubicBezTo>
                  <a:pt x="209" y="262"/>
                  <a:pt x="209" y="262"/>
                  <a:pt x="209" y="258"/>
                </a:cubicBezTo>
                <a:cubicBezTo>
                  <a:pt x="200" y="249"/>
                  <a:pt x="200" y="237"/>
                  <a:pt x="199" y="229"/>
                </a:cubicBezTo>
                <a:cubicBezTo>
                  <a:pt x="205" y="232"/>
                  <a:pt x="217" y="268"/>
                  <a:pt x="219" y="275"/>
                </a:cubicBezTo>
                <a:cubicBezTo>
                  <a:pt x="219" y="279"/>
                  <a:pt x="220" y="284"/>
                  <a:pt x="220" y="288"/>
                </a:cubicBezTo>
                <a:cubicBezTo>
                  <a:pt x="218" y="288"/>
                  <a:pt x="216" y="289"/>
                  <a:pt x="215" y="289"/>
                </a:cubicBezTo>
                <a:moveTo>
                  <a:pt x="831" y="287"/>
                </a:moveTo>
                <a:cubicBezTo>
                  <a:pt x="831" y="257"/>
                  <a:pt x="832" y="218"/>
                  <a:pt x="824" y="193"/>
                </a:cubicBezTo>
                <a:cubicBezTo>
                  <a:pt x="824" y="189"/>
                  <a:pt x="823" y="185"/>
                  <a:pt x="823" y="181"/>
                </a:cubicBezTo>
                <a:cubicBezTo>
                  <a:pt x="823" y="181"/>
                  <a:pt x="824" y="180"/>
                  <a:pt x="824" y="180"/>
                </a:cubicBezTo>
                <a:cubicBezTo>
                  <a:pt x="835" y="186"/>
                  <a:pt x="835" y="245"/>
                  <a:pt x="835" y="263"/>
                </a:cubicBezTo>
                <a:cubicBezTo>
                  <a:pt x="834" y="271"/>
                  <a:pt x="832" y="279"/>
                  <a:pt x="831" y="287"/>
                </a:cubicBezTo>
                <a:moveTo>
                  <a:pt x="532" y="286"/>
                </a:moveTo>
                <a:cubicBezTo>
                  <a:pt x="528" y="257"/>
                  <a:pt x="528" y="257"/>
                  <a:pt x="526" y="256"/>
                </a:cubicBezTo>
                <a:cubicBezTo>
                  <a:pt x="522" y="242"/>
                  <a:pt x="522" y="242"/>
                  <a:pt x="522" y="235"/>
                </a:cubicBezTo>
                <a:cubicBezTo>
                  <a:pt x="521" y="235"/>
                  <a:pt x="520" y="234"/>
                  <a:pt x="519" y="234"/>
                </a:cubicBezTo>
                <a:cubicBezTo>
                  <a:pt x="517" y="220"/>
                  <a:pt x="507" y="204"/>
                  <a:pt x="502" y="194"/>
                </a:cubicBezTo>
                <a:cubicBezTo>
                  <a:pt x="502" y="192"/>
                  <a:pt x="502" y="190"/>
                  <a:pt x="502" y="188"/>
                </a:cubicBezTo>
                <a:cubicBezTo>
                  <a:pt x="510" y="190"/>
                  <a:pt x="528" y="235"/>
                  <a:pt x="528" y="249"/>
                </a:cubicBezTo>
                <a:cubicBezTo>
                  <a:pt x="527" y="249"/>
                  <a:pt x="529" y="251"/>
                  <a:pt x="534" y="270"/>
                </a:cubicBezTo>
                <a:cubicBezTo>
                  <a:pt x="534" y="275"/>
                  <a:pt x="534" y="280"/>
                  <a:pt x="535" y="286"/>
                </a:cubicBezTo>
                <a:cubicBezTo>
                  <a:pt x="534" y="286"/>
                  <a:pt x="533" y="286"/>
                  <a:pt x="532" y="286"/>
                </a:cubicBezTo>
                <a:moveTo>
                  <a:pt x="757" y="285"/>
                </a:moveTo>
                <a:cubicBezTo>
                  <a:pt x="758" y="281"/>
                  <a:pt x="759" y="278"/>
                  <a:pt x="759" y="274"/>
                </a:cubicBezTo>
                <a:cubicBezTo>
                  <a:pt x="759" y="278"/>
                  <a:pt x="759" y="281"/>
                  <a:pt x="759" y="285"/>
                </a:cubicBezTo>
                <a:cubicBezTo>
                  <a:pt x="758" y="285"/>
                  <a:pt x="757" y="285"/>
                  <a:pt x="757" y="285"/>
                </a:cubicBezTo>
                <a:moveTo>
                  <a:pt x="752" y="283"/>
                </a:moveTo>
                <a:cubicBezTo>
                  <a:pt x="753" y="266"/>
                  <a:pt x="758" y="253"/>
                  <a:pt x="760" y="240"/>
                </a:cubicBezTo>
                <a:cubicBezTo>
                  <a:pt x="761" y="240"/>
                  <a:pt x="762" y="240"/>
                  <a:pt x="762" y="240"/>
                </a:cubicBezTo>
                <a:cubicBezTo>
                  <a:pt x="765" y="224"/>
                  <a:pt x="771" y="209"/>
                  <a:pt x="780" y="199"/>
                </a:cubicBezTo>
                <a:cubicBezTo>
                  <a:pt x="780" y="212"/>
                  <a:pt x="766" y="241"/>
                  <a:pt x="761" y="256"/>
                </a:cubicBezTo>
                <a:cubicBezTo>
                  <a:pt x="759" y="263"/>
                  <a:pt x="757" y="275"/>
                  <a:pt x="752" y="283"/>
                </a:cubicBezTo>
                <a:moveTo>
                  <a:pt x="259" y="281"/>
                </a:moveTo>
                <a:cubicBezTo>
                  <a:pt x="257" y="279"/>
                  <a:pt x="255" y="277"/>
                  <a:pt x="252" y="275"/>
                </a:cubicBezTo>
                <a:cubicBezTo>
                  <a:pt x="249" y="259"/>
                  <a:pt x="241" y="237"/>
                  <a:pt x="242" y="225"/>
                </a:cubicBezTo>
                <a:cubicBezTo>
                  <a:pt x="241" y="224"/>
                  <a:pt x="241" y="223"/>
                  <a:pt x="241" y="222"/>
                </a:cubicBezTo>
                <a:cubicBezTo>
                  <a:pt x="240" y="222"/>
                  <a:pt x="240" y="222"/>
                  <a:pt x="239" y="222"/>
                </a:cubicBezTo>
                <a:cubicBezTo>
                  <a:pt x="239" y="215"/>
                  <a:pt x="229" y="183"/>
                  <a:pt x="228" y="183"/>
                </a:cubicBezTo>
                <a:cubicBezTo>
                  <a:pt x="228" y="182"/>
                  <a:pt x="228" y="180"/>
                  <a:pt x="228" y="179"/>
                </a:cubicBezTo>
                <a:cubicBezTo>
                  <a:pt x="227" y="179"/>
                  <a:pt x="227" y="179"/>
                  <a:pt x="227" y="179"/>
                </a:cubicBezTo>
                <a:cubicBezTo>
                  <a:pt x="221" y="165"/>
                  <a:pt x="215" y="152"/>
                  <a:pt x="212" y="142"/>
                </a:cubicBezTo>
                <a:cubicBezTo>
                  <a:pt x="209" y="142"/>
                  <a:pt x="208" y="134"/>
                  <a:pt x="208" y="134"/>
                </a:cubicBezTo>
                <a:cubicBezTo>
                  <a:pt x="207" y="134"/>
                  <a:pt x="207" y="134"/>
                  <a:pt x="206" y="134"/>
                </a:cubicBezTo>
                <a:cubicBezTo>
                  <a:pt x="200" y="115"/>
                  <a:pt x="200" y="115"/>
                  <a:pt x="199" y="106"/>
                </a:cubicBezTo>
                <a:cubicBezTo>
                  <a:pt x="191" y="103"/>
                  <a:pt x="187" y="90"/>
                  <a:pt x="188" y="88"/>
                </a:cubicBezTo>
                <a:cubicBezTo>
                  <a:pt x="200" y="95"/>
                  <a:pt x="211" y="120"/>
                  <a:pt x="214" y="137"/>
                </a:cubicBezTo>
                <a:cubicBezTo>
                  <a:pt x="220" y="144"/>
                  <a:pt x="227" y="158"/>
                  <a:pt x="231" y="172"/>
                </a:cubicBezTo>
                <a:cubicBezTo>
                  <a:pt x="236" y="172"/>
                  <a:pt x="249" y="229"/>
                  <a:pt x="252" y="244"/>
                </a:cubicBezTo>
                <a:cubicBezTo>
                  <a:pt x="256" y="256"/>
                  <a:pt x="260" y="269"/>
                  <a:pt x="263" y="281"/>
                </a:cubicBezTo>
                <a:cubicBezTo>
                  <a:pt x="262" y="281"/>
                  <a:pt x="260" y="281"/>
                  <a:pt x="259" y="281"/>
                </a:cubicBezTo>
                <a:moveTo>
                  <a:pt x="765" y="281"/>
                </a:moveTo>
                <a:cubicBezTo>
                  <a:pt x="766" y="269"/>
                  <a:pt x="769" y="259"/>
                  <a:pt x="773" y="249"/>
                </a:cubicBezTo>
                <a:cubicBezTo>
                  <a:pt x="773" y="249"/>
                  <a:pt x="774" y="249"/>
                  <a:pt x="775" y="249"/>
                </a:cubicBezTo>
                <a:cubicBezTo>
                  <a:pt x="777" y="242"/>
                  <a:pt x="777" y="239"/>
                  <a:pt x="784" y="237"/>
                </a:cubicBezTo>
                <a:cubicBezTo>
                  <a:pt x="784" y="235"/>
                  <a:pt x="786" y="235"/>
                  <a:pt x="784" y="242"/>
                </a:cubicBezTo>
                <a:cubicBezTo>
                  <a:pt x="778" y="251"/>
                  <a:pt x="778" y="251"/>
                  <a:pt x="776" y="257"/>
                </a:cubicBezTo>
                <a:cubicBezTo>
                  <a:pt x="775" y="257"/>
                  <a:pt x="774" y="257"/>
                  <a:pt x="774" y="257"/>
                </a:cubicBezTo>
                <a:cubicBezTo>
                  <a:pt x="771" y="265"/>
                  <a:pt x="769" y="272"/>
                  <a:pt x="767" y="281"/>
                </a:cubicBezTo>
                <a:cubicBezTo>
                  <a:pt x="766" y="281"/>
                  <a:pt x="765" y="281"/>
                  <a:pt x="765" y="281"/>
                </a:cubicBezTo>
                <a:moveTo>
                  <a:pt x="760" y="272"/>
                </a:moveTo>
                <a:cubicBezTo>
                  <a:pt x="764" y="259"/>
                  <a:pt x="768" y="247"/>
                  <a:pt x="772" y="235"/>
                </a:cubicBezTo>
                <a:cubicBezTo>
                  <a:pt x="772" y="235"/>
                  <a:pt x="773" y="235"/>
                  <a:pt x="774" y="235"/>
                </a:cubicBezTo>
                <a:cubicBezTo>
                  <a:pt x="774" y="234"/>
                  <a:pt x="774" y="234"/>
                  <a:pt x="774" y="233"/>
                </a:cubicBezTo>
                <a:cubicBezTo>
                  <a:pt x="774" y="233"/>
                  <a:pt x="775" y="233"/>
                  <a:pt x="776" y="233"/>
                </a:cubicBezTo>
                <a:cubicBezTo>
                  <a:pt x="777" y="224"/>
                  <a:pt x="779" y="221"/>
                  <a:pt x="782" y="217"/>
                </a:cubicBezTo>
                <a:cubicBezTo>
                  <a:pt x="783" y="217"/>
                  <a:pt x="784" y="217"/>
                  <a:pt x="784" y="217"/>
                </a:cubicBezTo>
                <a:cubicBezTo>
                  <a:pt x="785" y="215"/>
                  <a:pt x="786" y="213"/>
                  <a:pt x="787" y="212"/>
                </a:cubicBezTo>
                <a:cubicBezTo>
                  <a:pt x="787" y="212"/>
                  <a:pt x="788" y="212"/>
                  <a:pt x="789" y="212"/>
                </a:cubicBezTo>
                <a:cubicBezTo>
                  <a:pt x="789" y="211"/>
                  <a:pt x="789" y="210"/>
                  <a:pt x="789" y="209"/>
                </a:cubicBezTo>
                <a:cubicBezTo>
                  <a:pt x="790" y="209"/>
                  <a:pt x="790" y="210"/>
                  <a:pt x="791" y="210"/>
                </a:cubicBezTo>
                <a:cubicBezTo>
                  <a:pt x="789" y="214"/>
                  <a:pt x="787" y="218"/>
                  <a:pt x="786" y="222"/>
                </a:cubicBezTo>
                <a:cubicBezTo>
                  <a:pt x="780" y="222"/>
                  <a:pt x="782" y="226"/>
                  <a:pt x="780" y="231"/>
                </a:cubicBezTo>
                <a:cubicBezTo>
                  <a:pt x="777" y="237"/>
                  <a:pt x="773" y="243"/>
                  <a:pt x="770" y="248"/>
                </a:cubicBezTo>
                <a:cubicBezTo>
                  <a:pt x="762" y="270"/>
                  <a:pt x="762" y="270"/>
                  <a:pt x="760" y="272"/>
                </a:cubicBezTo>
                <a:moveTo>
                  <a:pt x="241" y="269"/>
                </a:moveTo>
                <a:cubicBezTo>
                  <a:pt x="241" y="268"/>
                  <a:pt x="240" y="268"/>
                  <a:pt x="239" y="268"/>
                </a:cubicBezTo>
                <a:cubicBezTo>
                  <a:pt x="240" y="266"/>
                  <a:pt x="240" y="264"/>
                  <a:pt x="241" y="263"/>
                </a:cubicBezTo>
                <a:cubicBezTo>
                  <a:pt x="241" y="265"/>
                  <a:pt x="241" y="266"/>
                  <a:pt x="241" y="269"/>
                </a:cubicBezTo>
                <a:moveTo>
                  <a:pt x="1014" y="262"/>
                </a:moveTo>
                <a:cubicBezTo>
                  <a:pt x="1014" y="243"/>
                  <a:pt x="1014" y="224"/>
                  <a:pt x="1014" y="205"/>
                </a:cubicBezTo>
                <a:cubicBezTo>
                  <a:pt x="1014" y="205"/>
                  <a:pt x="1014" y="204"/>
                  <a:pt x="1015" y="204"/>
                </a:cubicBezTo>
                <a:cubicBezTo>
                  <a:pt x="1016" y="204"/>
                  <a:pt x="1017" y="205"/>
                  <a:pt x="1017" y="205"/>
                </a:cubicBezTo>
                <a:cubicBezTo>
                  <a:pt x="1020" y="223"/>
                  <a:pt x="1020" y="242"/>
                  <a:pt x="1017" y="262"/>
                </a:cubicBezTo>
                <a:cubicBezTo>
                  <a:pt x="1016" y="262"/>
                  <a:pt x="1015" y="262"/>
                  <a:pt x="1014" y="262"/>
                </a:cubicBezTo>
                <a:moveTo>
                  <a:pt x="45" y="257"/>
                </a:moveTo>
                <a:cubicBezTo>
                  <a:pt x="44" y="237"/>
                  <a:pt x="42" y="226"/>
                  <a:pt x="34" y="212"/>
                </a:cubicBezTo>
                <a:cubicBezTo>
                  <a:pt x="33" y="212"/>
                  <a:pt x="33" y="212"/>
                  <a:pt x="33" y="212"/>
                </a:cubicBezTo>
                <a:cubicBezTo>
                  <a:pt x="29" y="203"/>
                  <a:pt x="15" y="194"/>
                  <a:pt x="11" y="192"/>
                </a:cubicBezTo>
                <a:cubicBezTo>
                  <a:pt x="11" y="191"/>
                  <a:pt x="11" y="190"/>
                  <a:pt x="11" y="190"/>
                </a:cubicBezTo>
                <a:cubicBezTo>
                  <a:pt x="20" y="191"/>
                  <a:pt x="30" y="197"/>
                  <a:pt x="39" y="209"/>
                </a:cubicBezTo>
                <a:cubicBezTo>
                  <a:pt x="45" y="220"/>
                  <a:pt x="45" y="220"/>
                  <a:pt x="46" y="220"/>
                </a:cubicBezTo>
                <a:cubicBezTo>
                  <a:pt x="47" y="211"/>
                  <a:pt x="47" y="211"/>
                  <a:pt x="48" y="208"/>
                </a:cubicBezTo>
                <a:cubicBezTo>
                  <a:pt x="48" y="201"/>
                  <a:pt x="47" y="181"/>
                  <a:pt x="53" y="181"/>
                </a:cubicBezTo>
                <a:cubicBezTo>
                  <a:pt x="51" y="206"/>
                  <a:pt x="50" y="230"/>
                  <a:pt x="48" y="254"/>
                </a:cubicBezTo>
                <a:cubicBezTo>
                  <a:pt x="47" y="255"/>
                  <a:pt x="46" y="256"/>
                  <a:pt x="45" y="257"/>
                </a:cubicBezTo>
                <a:moveTo>
                  <a:pt x="751" y="257"/>
                </a:moveTo>
                <a:cubicBezTo>
                  <a:pt x="752" y="237"/>
                  <a:pt x="759" y="215"/>
                  <a:pt x="764" y="195"/>
                </a:cubicBezTo>
                <a:cubicBezTo>
                  <a:pt x="766" y="190"/>
                  <a:pt x="765" y="188"/>
                  <a:pt x="772" y="187"/>
                </a:cubicBezTo>
                <a:cubicBezTo>
                  <a:pt x="772" y="188"/>
                  <a:pt x="772" y="190"/>
                  <a:pt x="772" y="192"/>
                </a:cubicBezTo>
                <a:cubicBezTo>
                  <a:pt x="771" y="192"/>
                  <a:pt x="770" y="192"/>
                  <a:pt x="770" y="192"/>
                </a:cubicBezTo>
                <a:cubicBezTo>
                  <a:pt x="769" y="196"/>
                  <a:pt x="768" y="201"/>
                  <a:pt x="767" y="205"/>
                </a:cubicBezTo>
                <a:cubicBezTo>
                  <a:pt x="767" y="205"/>
                  <a:pt x="766" y="205"/>
                  <a:pt x="765" y="205"/>
                </a:cubicBezTo>
                <a:cubicBezTo>
                  <a:pt x="763" y="213"/>
                  <a:pt x="761" y="221"/>
                  <a:pt x="759" y="229"/>
                </a:cubicBezTo>
                <a:cubicBezTo>
                  <a:pt x="750" y="233"/>
                  <a:pt x="759" y="253"/>
                  <a:pt x="751" y="257"/>
                </a:cubicBezTo>
                <a:moveTo>
                  <a:pt x="23" y="255"/>
                </a:moveTo>
                <a:cubicBezTo>
                  <a:pt x="22" y="238"/>
                  <a:pt x="20" y="223"/>
                  <a:pt x="26" y="209"/>
                </a:cubicBezTo>
                <a:cubicBezTo>
                  <a:pt x="30" y="214"/>
                  <a:pt x="26" y="244"/>
                  <a:pt x="25" y="254"/>
                </a:cubicBezTo>
                <a:cubicBezTo>
                  <a:pt x="25" y="254"/>
                  <a:pt x="24" y="254"/>
                  <a:pt x="23" y="255"/>
                </a:cubicBezTo>
                <a:moveTo>
                  <a:pt x="1114" y="253"/>
                </a:moveTo>
                <a:cubicBezTo>
                  <a:pt x="1114" y="253"/>
                  <a:pt x="1114" y="252"/>
                  <a:pt x="1114" y="251"/>
                </a:cubicBezTo>
                <a:cubicBezTo>
                  <a:pt x="1115" y="250"/>
                  <a:pt x="1116" y="250"/>
                  <a:pt x="1118" y="250"/>
                </a:cubicBezTo>
                <a:cubicBezTo>
                  <a:pt x="1118" y="251"/>
                  <a:pt x="1118" y="252"/>
                  <a:pt x="1118" y="253"/>
                </a:cubicBezTo>
                <a:cubicBezTo>
                  <a:pt x="1116" y="253"/>
                  <a:pt x="1115" y="253"/>
                  <a:pt x="1114" y="253"/>
                </a:cubicBezTo>
                <a:moveTo>
                  <a:pt x="557" y="253"/>
                </a:moveTo>
                <a:cubicBezTo>
                  <a:pt x="554" y="250"/>
                  <a:pt x="554" y="250"/>
                  <a:pt x="553" y="244"/>
                </a:cubicBezTo>
                <a:cubicBezTo>
                  <a:pt x="554" y="243"/>
                  <a:pt x="554" y="243"/>
                  <a:pt x="554" y="242"/>
                </a:cubicBezTo>
                <a:cubicBezTo>
                  <a:pt x="547" y="240"/>
                  <a:pt x="549" y="231"/>
                  <a:pt x="549" y="228"/>
                </a:cubicBezTo>
                <a:cubicBezTo>
                  <a:pt x="554" y="228"/>
                  <a:pt x="558" y="243"/>
                  <a:pt x="559" y="252"/>
                </a:cubicBezTo>
                <a:cubicBezTo>
                  <a:pt x="558" y="252"/>
                  <a:pt x="557" y="252"/>
                  <a:pt x="557" y="253"/>
                </a:cubicBezTo>
                <a:moveTo>
                  <a:pt x="16" y="251"/>
                </a:moveTo>
                <a:cubicBezTo>
                  <a:pt x="14" y="246"/>
                  <a:pt x="14" y="246"/>
                  <a:pt x="12" y="224"/>
                </a:cubicBezTo>
                <a:cubicBezTo>
                  <a:pt x="14" y="224"/>
                  <a:pt x="15" y="224"/>
                  <a:pt x="16" y="224"/>
                </a:cubicBezTo>
                <a:cubicBezTo>
                  <a:pt x="17" y="233"/>
                  <a:pt x="17" y="242"/>
                  <a:pt x="18" y="251"/>
                </a:cubicBezTo>
                <a:cubicBezTo>
                  <a:pt x="17" y="251"/>
                  <a:pt x="16" y="251"/>
                  <a:pt x="16" y="251"/>
                </a:cubicBezTo>
                <a:moveTo>
                  <a:pt x="532" y="246"/>
                </a:moveTo>
                <a:cubicBezTo>
                  <a:pt x="532" y="244"/>
                  <a:pt x="532" y="243"/>
                  <a:pt x="532" y="242"/>
                </a:cubicBezTo>
                <a:cubicBezTo>
                  <a:pt x="533" y="242"/>
                  <a:pt x="534" y="242"/>
                  <a:pt x="535" y="242"/>
                </a:cubicBezTo>
                <a:cubicBezTo>
                  <a:pt x="535" y="243"/>
                  <a:pt x="535" y="243"/>
                  <a:pt x="535" y="245"/>
                </a:cubicBezTo>
                <a:cubicBezTo>
                  <a:pt x="534" y="245"/>
                  <a:pt x="533" y="246"/>
                  <a:pt x="532" y="246"/>
                </a:cubicBezTo>
                <a:moveTo>
                  <a:pt x="530" y="240"/>
                </a:moveTo>
                <a:cubicBezTo>
                  <a:pt x="526" y="222"/>
                  <a:pt x="526" y="222"/>
                  <a:pt x="526" y="215"/>
                </a:cubicBezTo>
                <a:cubicBezTo>
                  <a:pt x="526" y="215"/>
                  <a:pt x="527" y="215"/>
                  <a:pt x="527" y="215"/>
                </a:cubicBezTo>
                <a:cubicBezTo>
                  <a:pt x="527" y="215"/>
                  <a:pt x="527" y="217"/>
                  <a:pt x="527" y="218"/>
                </a:cubicBezTo>
                <a:cubicBezTo>
                  <a:pt x="528" y="218"/>
                  <a:pt x="529" y="218"/>
                  <a:pt x="529" y="218"/>
                </a:cubicBezTo>
                <a:cubicBezTo>
                  <a:pt x="531" y="225"/>
                  <a:pt x="532" y="232"/>
                  <a:pt x="534" y="240"/>
                </a:cubicBezTo>
                <a:cubicBezTo>
                  <a:pt x="532" y="240"/>
                  <a:pt x="531" y="240"/>
                  <a:pt x="530" y="240"/>
                </a:cubicBezTo>
                <a:moveTo>
                  <a:pt x="571" y="236"/>
                </a:moveTo>
                <a:cubicBezTo>
                  <a:pt x="568" y="230"/>
                  <a:pt x="567" y="224"/>
                  <a:pt x="572" y="224"/>
                </a:cubicBezTo>
                <a:cubicBezTo>
                  <a:pt x="572" y="228"/>
                  <a:pt x="573" y="232"/>
                  <a:pt x="574" y="236"/>
                </a:cubicBezTo>
                <a:cubicBezTo>
                  <a:pt x="573" y="236"/>
                  <a:pt x="571" y="236"/>
                  <a:pt x="571" y="236"/>
                </a:cubicBezTo>
                <a:moveTo>
                  <a:pt x="545" y="225"/>
                </a:moveTo>
                <a:cubicBezTo>
                  <a:pt x="543" y="220"/>
                  <a:pt x="542" y="220"/>
                  <a:pt x="543" y="218"/>
                </a:cubicBezTo>
                <a:cubicBezTo>
                  <a:pt x="546" y="221"/>
                  <a:pt x="546" y="221"/>
                  <a:pt x="547" y="225"/>
                </a:cubicBezTo>
                <a:cubicBezTo>
                  <a:pt x="546" y="225"/>
                  <a:pt x="546" y="225"/>
                  <a:pt x="545" y="225"/>
                </a:cubicBezTo>
                <a:moveTo>
                  <a:pt x="212" y="224"/>
                </a:moveTo>
                <a:cubicBezTo>
                  <a:pt x="214" y="206"/>
                  <a:pt x="215" y="191"/>
                  <a:pt x="220" y="177"/>
                </a:cubicBezTo>
                <a:cubicBezTo>
                  <a:pt x="221" y="177"/>
                  <a:pt x="222" y="177"/>
                  <a:pt x="222" y="177"/>
                </a:cubicBezTo>
                <a:cubicBezTo>
                  <a:pt x="221" y="191"/>
                  <a:pt x="218" y="208"/>
                  <a:pt x="214" y="224"/>
                </a:cubicBezTo>
                <a:cubicBezTo>
                  <a:pt x="213" y="224"/>
                  <a:pt x="212" y="224"/>
                  <a:pt x="212" y="224"/>
                </a:cubicBezTo>
                <a:moveTo>
                  <a:pt x="559" y="216"/>
                </a:moveTo>
                <a:cubicBezTo>
                  <a:pt x="558" y="212"/>
                  <a:pt x="558" y="212"/>
                  <a:pt x="557" y="194"/>
                </a:cubicBezTo>
                <a:cubicBezTo>
                  <a:pt x="560" y="194"/>
                  <a:pt x="560" y="194"/>
                  <a:pt x="561" y="196"/>
                </a:cubicBezTo>
                <a:cubicBezTo>
                  <a:pt x="561" y="188"/>
                  <a:pt x="561" y="182"/>
                  <a:pt x="563" y="177"/>
                </a:cubicBezTo>
                <a:cubicBezTo>
                  <a:pt x="564" y="180"/>
                  <a:pt x="566" y="214"/>
                  <a:pt x="559" y="216"/>
                </a:cubicBezTo>
                <a:moveTo>
                  <a:pt x="523" y="212"/>
                </a:moveTo>
                <a:cubicBezTo>
                  <a:pt x="523" y="209"/>
                  <a:pt x="522" y="206"/>
                  <a:pt x="522" y="203"/>
                </a:cubicBezTo>
                <a:cubicBezTo>
                  <a:pt x="521" y="203"/>
                  <a:pt x="520" y="203"/>
                  <a:pt x="520" y="203"/>
                </a:cubicBezTo>
                <a:cubicBezTo>
                  <a:pt x="515" y="180"/>
                  <a:pt x="504" y="155"/>
                  <a:pt x="496" y="141"/>
                </a:cubicBezTo>
                <a:cubicBezTo>
                  <a:pt x="495" y="140"/>
                  <a:pt x="494" y="140"/>
                  <a:pt x="493" y="140"/>
                </a:cubicBezTo>
                <a:cubicBezTo>
                  <a:pt x="489" y="131"/>
                  <a:pt x="481" y="123"/>
                  <a:pt x="479" y="119"/>
                </a:cubicBezTo>
                <a:cubicBezTo>
                  <a:pt x="478" y="119"/>
                  <a:pt x="477" y="119"/>
                  <a:pt x="477" y="119"/>
                </a:cubicBezTo>
                <a:cubicBezTo>
                  <a:pt x="474" y="109"/>
                  <a:pt x="452" y="106"/>
                  <a:pt x="447" y="104"/>
                </a:cubicBezTo>
                <a:cubicBezTo>
                  <a:pt x="460" y="101"/>
                  <a:pt x="483" y="105"/>
                  <a:pt x="490" y="123"/>
                </a:cubicBezTo>
                <a:cubicBezTo>
                  <a:pt x="490" y="123"/>
                  <a:pt x="491" y="123"/>
                  <a:pt x="492" y="123"/>
                </a:cubicBezTo>
                <a:cubicBezTo>
                  <a:pt x="499" y="136"/>
                  <a:pt x="506" y="149"/>
                  <a:pt x="511" y="164"/>
                </a:cubicBezTo>
                <a:cubicBezTo>
                  <a:pt x="512" y="164"/>
                  <a:pt x="513" y="164"/>
                  <a:pt x="513" y="164"/>
                </a:cubicBezTo>
                <a:cubicBezTo>
                  <a:pt x="515" y="178"/>
                  <a:pt x="524" y="192"/>
                  <a:pt x="526" y="212"/>
                </a:cubicBezTo>
                <a:cubicBezTo>
                  <a:pt x="525" y="212"/>
                  <a:pt x="524" y="212"/>
                  <a:pt x="523" y="212"/>
                </a:cubicBezTo>
                <a:moveTo>
                  <a:pt x="537" y="209"/>
                </a:moveTo>
                <a:cubicBezTo>
                  <a:pt x="535" y="204"/>
                  <a:pt x="534" y="199"/>
                  <a:pt x="533" y="194"/>
                </a:cubicBezTo>
                <a:cubicBezTo>
                  <a:pt x="522" y="190"/>
                  <a:pt x="522" y="183"/>
                  <a:pt x="521" y="177"/>
                </a:cubicBezTo>
                <a:cubicBezTo>
                  <a:pt x="521" y="176"/>
                  <a:pt x="522" y="176"/>
                  <a:pt x="522" y="175"/>
                </a:cubicBezTo>
                <a:cubicBezTo>
                  <a:pt x="524" y="180"/>
                  <a:pt x="529" y="187"/>
                  <a:pt x="536" y="194"/>
                </a:cubicBezTo>
                <a:cubicBezTo>
                  <a:pt x="537" y="199"/>
                  <a:pt x="538" y="204"/>
                  <a:pt x="540" y="209"/>
                </a:cubicBezTo>
                <a:cubicBezTo>
                  <a:pt x="539" y="209"/>
                  <a:pt x="537" y="209"/>
                  <a:pt x="537" y="209"/>
                </a:cubicBezTo>
                <a:moveTo>
                  <a:pt x="255" y="207"/>
                </a:moveTo>
                <a:cubicBezTo>
                  <a:pt x="253" y="201"/>
                  <a:pt x="254" y="196"/>
                  <a:pt x="254" y="193"/>
                </a:cubicBezTo>
                <a:cubicBezTo>
                  <a:pt x="250" y="179"/>
                  <a:pt x="247" y="164"/>
                  <a:pt x="248" y="152"/>
                </a:cubicBezTo>
                <a:cubicBezTo>
                  <a:pt x="252" y="152"/>
                  <a:pt x="255" y="152"/>
                  <a:pt x="258" y="152"/>
                </a:cubicBezTo>
                <a:cubicBezTo>
                  <a:pt x="262" y="155"/>
                  <a:pt x="263" y="167"/>
                  <a:pt x="260" y="176"/>
                </a:cubicBezTo>
                <a:cubicBezTo>
                  <a:pt x="261" y="184"/>
                  <a:pt x="264" y="195"/>
                  <a:pt x="263" y="205"/>
                </a:cubicBezTo>
                <a:cubicBezTo>
                  <a:pt x="262" y="205"/>
                  <a:pt x="261" y="205"/>
                  <a:pt x="260" y="205"/>
                </a:cubicBezTo>
                <a:cubicBezTo>
                  <a:pt x="260" y="206"/>
                  <a:pt x="260" y="206"/>
                  <a:pt x="260" y="207"/>
                </a:cubicBezTo>
                <a:cubicBezTo>
                  <a:pt x="258" y="207"/>
                  <a:pt x="257" y="207"/>
                  <a:pt x="255" y="207"/>
                </a:cubicBezTo>
                <a:moveTo>
                  <a:pt x="123" y="201"/>
                </a:moveTo>
                <a:cubicBezTo>
                  <a:pt x="114" y="196"/>
                  <a:pt x="105" y="190"/>
                  <a:pt x="103" y="186"/>
                </a:cubicBezTo>
                <a:cubicBezTo>
                  <a:pt x="105" y="186"/>
                  <a:pt x="108" y="186"/>
                  <a:pt x="111" y="186"/>
                </a:cubicBezTo>
                <a:cubicBezTo>
                  <a:pt x="111" y="186"/>
                  <a:pt x="111" y="187"/>
                  <a:pt x="111" y="187"/>
                </a:cubicBezTo>
                <a:cubicBezTo>
                  <a:pt x="114" y="187"/>
                  <a:pt x="123" y="192"/>
                  <a:pt x="125" y="201"/>
                </a:cubicBezTo>
                <a:cubicBezTo>
                  <a:pt x="124" y="201"/>
                  <a:pt x="123" y="201"/>
                  <a:pt x="123" y="201"/>
                </a:cubicBezTo>
                <a:moveTo>
                  <a:pt x="36" y="196"/>
                </a:moveTo>
                <a:cubicBezTo>
                  <a:pt x="36" y="166"/>
                  <a:pt x="41" y="132"/>
                  <a:pt x="51" y="107"/>
                </a:cubicBezTo>
                <a:cubicBezTo>
                  <a:pt x="53" y="90"/>
                  <a:pt x="55" y="73"/>
                  <a:pt x="58" y="56"/>
                </a:cubicBezTo>
                <a:cubicBezTo>
                  <a:pt x="58" y="50"/>
                  <a:pt x="59" y="43"/>
                  <a:pt x="60" y="37"/>
                </a:cubicBezTo>
                <a:cubicBezTo>
                  <a:pt x="61" y="37"/>
                  <a:pt x="62" y="37"/>
                  <a:pt x="63" y="38"/>
                </a:cubicBezTo>
                <a:cubicBezTo>
                  <a:pt x="61" y="51"/>
                  <a:pt x="60" y="64"/>
                  <a:pt x="59" y="78"/>
                </a:cubicBezTo>
                <a:cubicBezTo>
                  <a:pt x="58" y="78"/>
                  <a:pt x="58" y="78"/>
                  <a:pt x="57" y="79"/>
                </a:cubicBezTo>
                <a:cubicBezTo>
                  <a:pt x="58" y="85"/>
                  <a:pt x="53" y="120"/>
                  <a:pt x="49" y="127"/>
                </a:cubicBezTo>
                <a:cubicBezTo>
                  <a:pt x="46" y="150"/>
                  <a:pt x="44" y="173"/>
                  <a:pt x="39" y="196"/>
                </a:cubicBezTo>
                <a:cubicBezTo>
                  <a:pt x="38" y="196"/>
                  <a:pt x="37" y="196"/>
                  <a:pt x="36" y="196"/>
                </a:cubicBezTo>
                <a:moveTo>
                  <a:pt x="474" y="189"/>
                </a:moveTo>
                <a:cubicBezTo>
                  <a:pt x="475" y="174"/>
                  <a:pt x="475" y="160"/>
                  <a:pt x="476" y="146"/>
                </a:cubicBezTo>
                <a:cubicBezTo>
                  <a:pt x="477" y="143"/>
                  <a:pt x="478" y="139"/>
                  <a:pt x="479" y="136"/>
                </a:cubicBezTo>
                <a:cubicBezTo>
                  <a:pt x="480" y="141"/>
                  <a:pt x="481" y="145"/>
                  <a:pt x="482" y="150"/>
                </a:cubicBezTo>
                <a:cubicBezTo>
                  <a:pt x="481" y="157"/>
                  <a:pt x="480" y="184"/>
                  <a:pt x="479" y="188"/>
                </a:cubicBezTo>
                <a:cubicBezTo>
                  <a:pt x="477" y="188"/>
                  <a:pt x="476" y="188"/>
                  <a:pt x="474" y="189"/>
                </a:cubicBezTo>
                <a:moveTo>
                  <a:pt x="199" y="188"/>
                </a:moveTo>
                <a:cubicBezTo>
                  <a:pt x="199" y="187"/>
                  <a:pt x="199" y="186"/>
                  <a:pt x="199" y="186"/>
                </a:cubicBezTo>
                <a:cubicBezTo>
                  <a:pt x="198" y="186"/>
                  <a:pt x="197" y="186"/>
                  <a:pt x="197" y="186"/>
                </a:cubicBezTo>
                <a:cubicBezTo>
                  <a:pt x="197" y="184"/>
                  <a:pt x="197" y="183"/>
                  <a:pt x="198" y="182"/>
                </a:cubicBezTo>
                <a:cubicBezTo>
                  <a:pt x="199" y="183"/>
                  <a:pt x="201" y="188"/>
                  <a:pt x="199" y="188"/>
                </a:cubicBezTo>
                <a:moveTo>
                  <a:pt x="98" y="184"/>
                </a:moveTo>
                <a:cubicBezTo>
                  <a:pt x="91" y="177"/>
                  <a:pt x="86" y="175"/>
                  <a:pt x="80" y="173"/>
                </a:cubicBezTo>
                <a:cubicBezTo>
                  <a:pt x="80" y="172"/>
                  <a:pt x="80" y="171"/>
                  <a:pt x="80" y="171"/>
                </a:cubicBezTo>
                <a:cubicBezTo>
                  <a:pt x="80" y="171"/>
                  <a:pt x="101" y="175"/>
                  <a:pt x="98" y="184"/>
                </a:cubicBezTo>
                <a:moveTo>
                  <a:pt x="160" y="179"/>
                </a:moveTo>
                <a:cubicBezTo>
                  <a:pt x="158" y="173"/>
                  <a:pt x="158" y="172"/>
                  <a:pt x="155" y="168"/>
                </a:cubicBezTo>
                <a:cubicBezTo>
                  <a:pt x="152" y="159"/>
                  <a:pt x="150" y="150"/>
                  <a:pt x="148" y="142"/>
                </a:cubicBezTo>
                <a:cubicBezTo>
                  <a:pt x="142" y="136"/>
                  <a:pt x="130" y="94"/>
                  <a:pt x="129" y="84"/>
                </a:cubicBezTo>
                <a:cubicBezTo>
                  <a:pt x="127" y="83"/>
                  <a:pt x="125" y="82"/>
                  <a:pt x="124" y="82"/>
                </a:cubicBezTo>
                <a:cubicBezTo>
                  <a:pt x="123" y="81"/>
                  <a:pt x="123" y="80"/>
                  <a:pt x="123" y="80"/>
                </a:cubicBezTo>
                <a:cubicBezTo>
                  <a:pt x="122" y="80"/>
                  <a:pt x="122" y="80"/>
                  <a:pt x="121" y="80"/>
                </a:cubicBezTo>
                <a:cubicBezTo>
                  <a:pt x="120" y="79"/>
                  <a:pt x="120" y="78"/>
                  <a:pt x="120" y="77"/>
                </a:cubicBezTo>
                <a:cubicBezTo>
                  <a:pt x="117" y="76"/>
                  <a:pt x="115" y="75"/>
                  <a:pt x="112" y="73"/>
                </a:cubicBezTo>
                <a:cubicBezTo>
                  <a:pt x="105" y="60"/>
                  <a:pt x="79" y="43"/>
                  <a:pt x="70" y="37"/>
                </a:cubicBezTo>
                <a:cubicBezTo>
                  <a:pt x="69" y="36"/>
                  <a:pt x="69" y="35"/>
                  <a:pt x="69" y="35"/>
                </a:cubicBezTo>
                <a:cubicBezTo>
                  <a:pt x="68" y="35"/>
                  <a:pt x="67" y="35"/>
                  <a:pt x="66" y="35"/>
                </a:cubicBezTo>
                <a:cubicBezTo>
                  <a:pt x="64" y="32"/>
                  <a:pt x="63" y="30"/>
                  <a:pt x="61" y="28"/>
                </a:cubicBezTo>
                <a:cubicBezTo>
                  <a:pt x="75" y="31"/>
                  <a:pt x="87" y="43"/>
                  <a:pt x="101" y="55"/>
                </a:cubicBezTo>
                <a:cubicBezTo>
                  <a:pt x="102" y="55"/>
                  <a:pt x="103" y="56"/>
                  <a:pt x="104" y="56"/>
                </a:cubicBezTo>
                <a:cubicBezTo>
                  <a:pt x="104" y="57"/>
                  <a:pt x="104" y="57"/>
                  <a:pt x="104" y="58"/>
                </a:cubicBezTo>
                <a:cubicBezTo>
                  <a:pt x="108" y="58"/>
                  <a:pt x="124" y="72"/>
                  <a:pt x="129" y="82"/>
                </a:cubicBezTo>
                <a:cubicBezTo>
                  <a:pt x="132" y="82"/>
                  <a:pt x="136" y="82"/>
                  <a:pt x="138" y="88"/>
                </a:cubicBezTo>
                <a:cubicBezTo>
                  <a:pt x="140" y="88"/>
                  <a:pt x="157" y="105"/>
                  <a:pt x="162" y="112"/>
                </a:cubicBezTo>
                <a:cubicBezTo>
                  <a:pt x="159" y="112"/>
                  <a:pt x="157" y="111"/>
                  <a:pt x="155" y="111"/>
                </a:cubicBezTo>
                <a:cubicBezTo>
                  <a:pt x="152" y="104"/>
                  <a:pt x="144" y="100"/>
                  <a:pt x="142" y="97"/>
                </a:cubicBezTo>
                <a:cubicBezTo>
                  <a:pt x="141" y="97"/>
                  <a:pt x="141" y="97"/>
                  <a:pt x="141" y="97"/>
                </a:cubicBezTo>
                <a:cubicBezTo>
                  <a:pt x="140" y="96"/>
                  <a:pt x="140" y="95"/>
                  <a:pt x="140" y="95"/>
                </a:cubicBezTo>
                <a:cubicBezTo>
                  <a:pt x="139" y="95"/>
                  <a:pt x="139" y="95"/>
                  <a:pt x="138" y="95"/>
                </a:cubicBezTo>
                <a:cubicBezTo>
                  <a:pt x="137" y="94"/>
                  <a:pt x="137" y="93"/>
                  <a:pt x="137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8" y="98"/>
                  <a:pt x="141" y="104"/>
                  <a:pt x="143" y="110"/>
                </a:cubicBezTo>
                <a:cubicBezTo>
                  <a:pt x="146" y="130"/>
                  <a:pt x="155" y="154"/>
                  <a:pt x="162" y="179"/>
                </a:cubicBezTo>
                <a:cubicBezTo>
                  <a:pt x="161" y="179"/>
                  <a:pt x="160" y="179"/>
                  <a:pt x="160" y="179"/>
                </a:cubicBezTo>
                <a:moveTo>
                  <a:pt x="332" y="176"/>
                </a:moveTo>
                <a:cubicBezTo>
                  <a:pt x="332" y="174"/>
                  <a:pt x="331" y="174"/>
                  <a:pt x="330" y="173"/>
                </a:cubicBezTo>
                <a:cubicBezTo>
                  <a:pt x="331" y="172"/>
                  <a:pt x="332" y="172"/>
                  <a:pt x="332" y="172"/>
                </a:cubicBezTo>
                <a:cubicBezTo>
                  <a:pt x="332" y="173"/>
                  <a:pt x="332" y="174"/>
                  <a:pt x="332" y="176"/>
                </a:cubicBezTo>
                <a:moveTo>
                  <a:pt x="561" y="175"/>
                </a:moveTo>
                <a:cubicBezTo>
                  <a:pt x="561" y="167"/>
                  <a:pt x="562" y="159"/>
                  <a:pt x="562" y="152"/>
                </a:cubicBezTo>
                <a:cubicBezTo>
                  <a:pt x="564" y="153"/>
                  <a:pt x="565" y="166"/>
                  <a:pt x="563" y="174"/>
                </a:cubicBezTo>
                <a:cubicBezTo>
                  <a:pt x="562" y="174"/>
                  <a:pt x="562" y="174"/>
                  <a:pt x="561" y="175"/>
                </a:cubicBezTo>
                <a:moveTo>
                  <a:pt x="25" y="166"/>
                </a:moveTo>
                <a:cubicBezTo>
                  <a:pt x="26" y="146"/>
                  <a:pt x="29" y="123"/>
                  <a:pt x="32" y="106"/>
                </a:cubicBezTo>
                <a:cubicBezTo>
                  <a:pt x="35" y="108"/>
                  <a:pt x="35" y="108"/>
                  <a:pt x="36" y="111"/>
                </a:cubicBezTo>
                <a:cubicBezTo>
                  <a:pt x="33" y="129"/>
                  <a:pt x="31" y="148"/>
                  <a:pt x="28" y="166"/>
                </a:cubicBezTo>
                <a:cubicBezTo>
                  <a:pt x="27" y="166"/>
                  <a:pt x="26" y="166"/>
                  <a:pt x="25" y="166"/>
                </a:cubicBezTo>
                <a:moveTo>
                  <a:pt x="500" y="160"/>
                </a:moveTo>
                <a:cubicBezTo>
                  <a:pt x="493" y="154"/>
                  <a:pt x="488" y="150"/>
                  <a:pt x="488" y="147"/>
                </a:cubicBezTo>
                <a:cubicBezTo>
                  <a:pt x="487" y="147"/>
                  <a:pt x="486" y="147"/>
                  <a:pt x="486" y="147"/>
                </a:cubicBezTo>
                <a:cubicBezTo>
                  <a:pt x="486" y="146"/>
                  <a:pt x="486" y="145"/>
                  <a:pt x="487" y="145"/>
                </a:cubicBezTo>
                <a:cubicBezTo>
                  <a:pt x="490" y="149"/>
                  <a:pt x="491" y="149"/>
                  <a:pt x="498" y="151"/>
                </a:cubicBezTo>
                <a:cubicBezTo>
                  <a:pt x="498" y="154"/>
                  <a:pt x="499" y="157"/>
                  <a:pt x="500" y="160"/>
                </a:cubicBezTo>
                <a:moveTo>
                  <a:pt x="363" y="155"/>
                </a:moveTo>
                <a:cubicBezTo>
                  <a:pt x="367" y="138"/>
                  <a:pt x="367" y="138"/>
                  <a:pt x="371" y="126"/>
                </a:cubicBezTo>
                <a:cubicBezTo>
                  <a:pt x="371" y="129"/>
                  <a:pt x="371" y="133"/>
                  <a:pt x="372" y="136"/>
                </a:cubicBezTo>
                <a:cubicBezTo>
                  <a:pt x="370" y="141"/>
                  <a:pt x="366" y="149"/>
                  <a:pt x="366" y="155"/>
                </a:cubicBezTo>
                <a:cubicBezTo>
                  <a:pt x="365" y="155"/>
                  <a:pt x="364" y="155"/>
                  <a:pt x="363" y="155"/>
                </a:cubicBezTo>
                <a:moveTo>
                  <a:pt x="229" y="153"/>
                </a:moveTo>
                <a:cubicBezTo>
                  <a:pt x="223" y="148"/>
                  <a:pt x="229" y="142"/>
                  <a:pt x="230" y="138"/>
                </a:cubicBezTo>
                <a:cubicBezTo>
                  <a:pt x="231" y="127"/>
                  <a:pt x="233" y="121"/>
                  <a:pt x="235" y="108"/>
                </a:cubicBezTo>
                <a:cubicBezTo>
                  <a:pt x="236" y="108"/>
                  <a:pt x="237" y="108"/>
                  <a:pt x="238" y="108"/>
                </a:cubicBezTo>
                <a:cubicBezTo>
                  <a:pt x="238" y="121"/>
                  <a:pt x="234" y="138"/>
                  <a:pt x="231" y="153"/>
                </a:cubicBezTo>
                <a:cubicBezTo>
                  <a:pt x="230" y="153"/>
                  <a:pt x="229" y="153"/>
                  <a:pt x="229" y="153"/>
                </a:cubicBezTo>
                <a:moveTo>
                  <a:pt x="560" y="132"/>
                </a:moveTo>
                <a:cubicBezTo>
                  <a:pt x="560" y="126"/>
                  <a:pt x="561" y="121"/>
                  <a:pt x="561" y="117"/>
                </a:cubicBezTo>
                <a:cubicBezTo>
                  <a:pt x="562" y="117"/>
                  <a:pt x="562" y="117"/>
                  <a:pt x="563" y="117"/>
                </a:cubicBezTo>
                <a:cubicBezTo>
                  <a:pt x="564" y="115"/>
                  <a:pt x="564" y="114"/>
                  <a:pt x="565" y="112"/>
                </a:cubicBezTo>
                <a:cubicBezTo>
                  <a:pt x="565" y="115"/>
                  <a:pt x="563" y="129"/>
                  <a:pt x="560" y="132"/>
                </a:cubicBezTo>
                <a:moveTo>
                  <a:pt x="18" y="119"/>
                </a:moveTo>
                <a:cubicBezTo>
                  <a:pt x="17" y="118"/>
                  <a:pt x="17" y="117"/>
                  <a:pt x="17" y="117"/>
                </a:cubicBezTo>
                <a:cubicBezTo>
                  <a:pt x="20" y="117"/>
                  <a:pt x="23" y="117"/>
                  <a:pt x="26" y="117"/>
                </a:cubicBezTo>
                <a:cubicBezTo>
                  <a:pt x="26" y="117"/>
                  <a:pt x="26" y="118"/>
                  <a:pt x="26" y="119"/>
                </a:cubicBezTo>
                <a:cubicBezTo>
                  <a:pt x="23" y="119"/>
                  <a:pt x="20" y="119"/>
                  <a:pt x="18" y="119"/>
                </a:cubicBezTo>
                <a:moveTo>
                  <a:pt x="371" y="119"/>
                </a:moveTo>
                <a:cubicBezTo>
                  <a:pt x="371" y="117"/>
                  <a:pt x="371" y="115"/>
                  <a:pt x="371" y="113"/>
                </a:cubicBezTo>
                <a:cubicBezTo>
                  <a:pt x="371" y="113"/>
                  <a:pt x="372" y="113"/>
                  <a:pt x="374" y="113"/>
                </a:cubicBezTo>
                <a:cubicBezTo>
                  <a:pt x="372" y="115"/>
                  <a:pt x="371" y="117"/>
                  <a:pt x="371" y="119"/>
                </a:cubicBezTo>
                <a:moveTo>
                  <a:pt x="559" y="112"/>
                </a:moveTo>
                <a:cubicBezTo>
                  <a:pt x="559" y="110"/>
                  <a:pt x="558" y="108"/>
                  <a:pt x="558" y="106"/>
                </a:cubicBezTo>
                <a:cubicBezTo>
                  <a:pt x="555" y="106"/>
                  <a:pt x="553" y="105"/>
                  <a:pt x="551" y="105"/>
                </a:cubicBezTo>
                <a:cubicBezTo>
                  <a:pt x="551" y="103"/>
                  <a:pt x="552" y="100"/>
                  <a:pt x="552" y="98"/>
                </a:cubicBezTo>
                <a:cubicBezTo>
                  <a:pt x="555" y="97"/>
                  <a:pt x="558" y="97"/>
                  <a:pt x="561" y="97"/>
                </a:cubicBezTo>
                <a:cubicBezTo>
                  <a:pt x="561" y="102"/>
                  <a:pt x="561" y="107"/>
                  <a:pt x="561" y="112"/>
                </a:cubicBezTo>
                <a:cubicBezTo>
                  <a:pt x="560" y="112"/>
                  <a:pt x="560" y="112"/>
                  <a:pt x="559" y="112"/>
                </a:cubicBezTo>
                <a:moveTo>
                  <a:pt x="104" y="108"/>
                </a:moveTo>
                <a:cubicBezTo>
                  <a:pt x="103" y="107"/>
                  <a:pt x="103" y="106"/>
                  <a:pt x="103" y="105"/>
                </a:cubicBezTo>
                <a:cubicBezTo>
                  <a:pt x="104" y="105"/>
                  <a:pt x="105" y="106"/>
                  <a:pt x="105" y="107"/>
                </a:cubicBezTo>
                <a:cubicBezTo>
                  <a:pt x="105" y="107"/>
                  <a:pt x="104" y="108"/>
                  <a:pt x="104" y="108"/>
                </a:cubicBezTo>
                <a:moveTo>
                  <a:pt x="379" y="106"/>
                </a:moveTo>
                <a:cubicBezTo>
                  <a:pt x="377" y="96"/>
                  <a:pt x="381" y="97"/>
                  <a:pt x="383" y="91"/>
                </a:cubicBezTo>
                <a:cubicBezTo>
                  <a:pt x="384" y="90"/>
                  <a:pt x="385" y="90"/>
                  <a:pt x="387" y="90"/>
                </a:cubicBezTo>
                <a:cubicBezTo>
                  <a:pt x="387" y="92"/>
                  <a:pt x="387" y="93"/>
                  <a:pt x="387" y="94"/>
                </a:cubicBezTo>
                <a:cubicBezTo>
                  <a:pt x="382" y="99"/>
                  <a:pt x="383" y="97"/>
                  <a:pt x="382" y="106"/>
                </a:cubicBezTo>
                <a:cubicBezTo>
                  <a:pt x="381" y="106"/>
                  <a:pt x="380" y="106"/>
                  <a:pt x="379" y="106"/>
                </a:cubicBezTo>
                <a:moveTo>
                  <a:pt x="32" y="104"/>
                </a:moveTo>
                <a:cubicBezTo>
                  <a:pt x="32" y="86"/>
                  <a:pt x="22" y="73"/>
                  <a:pt x="25" y="60"/>
                </a:cubicBezTo>
                <a:cubicBezTo>
                  <a:pt x="28" y="66"/>
                  <a:pt x="30" y="71"/>
                  <a:pt x="32" y="82"/>
                </a:cubicBezTo>
                <a:cubicBezTo>
                  <a:pt x="32" y="82"/>
                  <a:pt x="33" y="82"/>
                  <a:pt x="34" y="82"/>
                </a:cubicBezTo>
                <a:cubicBezTo>
                  <a:pt x="34" y="89"/>
                  <a:pt x="35" y="96"/>
                  <a:pt x="36" y="104"/>
                </a:cubicBezTo>
                <a:cubicBezTo>
                  <a:pt x="34" y="104"/>
                  <a:pt x="33" y="104"/>
                  <a:pt x="32" y="104"/>
                </a:cubicBezTo>
                <a:moveTo>
                  <a:pt x="289" y="98"/>
                </a:moveTo>
                <a:cubicBezTo>
                  <a:pt x="289" y="95"/>
                  <a:pt x="289" y="93"/>
                  <a:pt x="289" y="91"/>
                </a:cubicBezTo>
                <a:cubicBezTo>
                  <a:pt x="290" y="91"/>
                  <a:pt x="291" y="91"/>
                  <a:pt x="292" y="91"/>
                </a:cubicBezTo>
                <a:cubicBezTo>
                  <a:pt x="292" y="92"/>
                  <a:pt x="292" y="94"/>
                  <a:pt x="292" y="96"/>
                </a:cubicBezTo>
                <a:cubicBezTo>
                  <a:pt x="291" y="97"/>
                  <a:pt x="290" y="97"/>
                  <a:pt x="289" y="98"/>
                </a:cubicBezTo>
                <a:moveTo>
                  <a:pt x="250" y="97"/>
                </a:moveTo>
                <a:cubicBezTo>
                  <a:pt x="249" y="95"/>
                  <a:pt x="249" y="92"/>
                  <a:pt x="248" y="90"/>
                </a:cubicBezTo>
                <a:cubicBezTo>
                  <a:pt x="249" y="89"/>
                  <a:pt x="249" y="89"/>
                  <a:pt x="250" y="89"/>
                </a:cubicBezTo>
                <a:cubicBezTo>
                  <a:pt x="250" y="91"/>
                  <a:pt x="251" y="94"/>
                  <a:pt x="252" y="97"/>
                </a:cubicBezTo>
                <a:cubicBezTo>
                  <a:pt x="251" y="97"/>
                  <a:pt x="250" y="97"/>
                  <a:pt x="250" y="97"/>
                </a:cubicBezTo>
                <a:moveTo>
                  <a:pt x="290" y="82"/>
                </a:moveTo>
                <a:cubicBezTo>
                  <a:pt x="291" y="75"/>
                  <a:pt x="291" y="67"/>
                  <a:pt x="292" y="60"/>
                </a:cubicBezTo>
                <a:cubicBezTo>
                  <a:pt x="290" y="47"/>
                  <a:pt x="289" y="40"/>
                  <a:pt x="290" y="29"/>
                </a:cubicBezTo>
                <a:cubicBezTo>
                  <a:pt x="291" y="37"/>
                  <a:pt x="291" y="46"/>
                  <a:pt x="296" y="58"/>
                </a:cubicBezTo>
                <a:cubicBezTo>
                  <a:pt x="296" y="63"/>
                  <a:pt x="296" y="76"/>
                  <a:pt x="290" y="82"/>
                </a:cubicBezTo>
                <a:moveTo>
                  <a:pt x="246" y="76"/>
                </a:moveTo>
                <a:cubicBezTo>
                  <a:pt x="245" y="71"/>
                  <a:pt x="245" y="67"/>
                  <a:pt x="245" y="63"/>
                </a:cubicBezTo>
                <a:cubicBezTo>
                  <a:pt x="252" y="63"/>
                  <a:pt x="248" y="70"/>
                  <a:pt x="248" y="76"/>
                </a:cubicBezTo>
                <a:cubicBezTo>
                  <a:pt x="247" y="76"/>
                  <a:pt x="246" y="76"/>
                  <a:pt x="246" y="76"/>
                </a:cubicBezTo>
                <a:moveTo>
                  <a:pt x="422" y="29"/>
                </a:moveTo>
                <a:cubicBezTo>
                  <a:pt x="421" y="27"/>
                  <a:pt x="421" y="25"/>
                  <a:pt x="420" y="22"/>
                </a:cubicBezTo>
                <a:cubicBezTo>
                  <a:pt x="421" y="22"/>
                  <a:pt x="423" y="22"/>
                  <a:pt x="424" y="22"/>
                </a:cubicBezTo>
                <a:cubicBezTo>
                  <a:pt x="424" y="28"/>
                  <a:pt x="424" y="28"/>
                  <a:pt x="422" y="29"/>
                </a:cubicBezTo>
                <a:moveTo>
                  <a:pt x="426" y="17"/>
                </a:moveTo>
                <a:cubicBezTo>
                  <a:pt x="426" y="14"/>
                  <a:pt x="427" y="11"/>
                  <a:pt x="428" y="9"/>
                </a:cubicBezTo>
                <a:cubicBezTo>
                  <a:pt x="427" y="9"/>
                  <a:pt x="426" y="9"/>
                  <a:pt x="426" y="9"/>
                </a:cubicBezTo>
                <a:cubicBezTo>
                  <a:pt x="429" y="0"/>
                  <a:pt x="439" y="6"/>
                  <a:pt x="449" y="9"/>
                </a:cubicBezTo>
                <a:cubicBezTo>
                  <a:pt x="438" y="10"/>
                  <a:pt x="437" y="10"/>
                  <a:pt x="433" y="17"/>
                </a:cubicBezTo>
                <a:cubicBezTo>
                  <a:pt x="430" y="17"/>
                  <a:pt x="428" y="17"/>
                  <a:pt x="426" y="17"/>
                </a:cubicBezTo>
                <a:moveTo>
                  <a:pt x="418" y="16"/>
                </a:moveTo>
                <a:cubicBezTo>
                  <a:pt x="419" y="13"/>
                  <a:pt x="421" y="11"/>
                  <a:pt x="422" y="9"/>
                </a:cubicBezTo>
                <a:cubicBezTo>
                  <a:pt x="423" y="9"/>
                  <a:pt x="424" y="9"/>
                  <a:pt x="424" y="9"/>
                </a:cubicBezTo>
                <a:cubicBezTo>
                  <a:pt x="422" y="13"/>
                  <a:pt x="422" y="13"/>
                  <a:pt x="421" y="16"/>
                </a:cubicBezTo>
                <a:cubicBezTo>
                  <a:pt x="420" y="16"/>
                  <a:pt x="419" y="16"/>
                  <a:pt x="418" y="16"/>
                </a:cubicBezTo>
                <a:moveTo>
                  <a:pt x="433" y="12"/>
                </a:moveTo>
                <a:cubicBezTo>
                  <a:pt x="432" y="10"/>
                  <a:pt x="432" y="9"/>
                  <a:pt x="432" y="8"/>
                </a:cubicBezTo>
                <a:cubicBezTo>
                  <a:pt x="434" y="8"/>
                  <a:pt x="435" y="7"/>
                  <a:pt x="437" y="7"/>
                </a:cubicBezTo>
                <a:cubicBezTo>
                  <a:pt x="437" y="8"/>
                  <a:pt x="437" y="10"/>
                  <a:pt x="437" y="11"/>
                </a:cubicBezTo>
                <a:cubicBezTo>
                  <a:pt x="435" y="11"/>
                  <a:pt x="434" y="11"/>
                  <a:pt x="433" y="12"/>
                </a:cubicBezTo>
                <a:moveTo>
                  <a:pt x="286" y="11"/>
                </a:moveTo>
                <a:cubicBezTo>
                  <a:pt x="285" y="7"/>
                  <a:pt x="285" y="3"/>
                  <a:pt x="285" y="0"/>
                </a:cubicBezTo>
                <a:cubicBezTo>
                  <a:pt x="286" y="0"/>
                  <a:pt x="286" y="0"/>
                  <a:pt x="287" y="0"/>
                </a:cubicBezTo>
                <a:cubicBezTo>
                  <a:pt x="288" y="3"/>
                  <a:pt x="288" y="7"/>
                  <a:pt x="289" y="11"/>
                </a:cubicBezTo>
                <a:cubicBezTo>
                  <a:pt x="288" y="11"/>
                  <a:pt x="287" y="11"/>
                  <a:pt x="286" y="1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8201026" y="3368675"/>
            <a:ext cx="1274763" cy="3057525"/>
          </a:xfrm>
          <a:custGeom>
            <a:avLst/>
            <a:gdLst>
              <a:gd name="T0" fmla="*/ 299 w 585"/>
              <a:gd name="T1" fmla="*/ 1124 h 1403"/>
              <a:gd name="T2" fmla="*/ 251 w 585"/>
              <a:gd name="T3" fmla="*/ 770 h 1403"/>
              <a:gd name="T4" fmla="*/ 296 w 585"/>
              <a:gd name="T5" fmla="*/ 1029 h 1403"/>
              <a:gd name="T6" fmla="*/ 279 w 585"/>
              <a:gd name="T7" fmla="*/ 1057 h 1403"/>
              <a:gd name="T8" fmla="*/ 226 w 585"/>
              <a:gd name="T9" fmla="*/ 921 h 1403"/>
              <a:gd name="T10" fmla="*/ 214 w 585"/>
              <a:gd name="T11" fmla="*/ 755 h 1403"/>
              <a:gd name="T12" fmla="*/ 112 w 585"/>
              <a:gd name="T13" fmla="*/ 705 h 1403"/>
              <a:gd name="T14" fmla="*/ 79 w 585"/>
              <a:gd name="T15" fmla="*/ 705 h 1403"/>
              <a:gd name="T16" fmla="*/ 68 w 585"/>
              <a:gd name="T17" fmla="*/ 692 h 1403"/>
              <a:gd name="T18" fmla="*/ 34 w 585"/>
              <a:gd name="T19" fmla="*/ 705 h 1403"/>
              <a:gd name="T20" fmla="*/ 46 w 585"/>
              <a:gd name="T21" fmla="*/ 680 h 1403"/>
              <a:gd name="T22" fmla="*/ 67 w 585"/>
              <a:gd name="T23" fmla="*/ 665 h 1403"/>
              <a:gd name="T24" fmla="*/ 110 w 585"/>
              <a:gd name="T25" fmla="*/ 682 h 1403"/>
              <a:gd name="T26" fmla="*/ 110 w 585"/>
              <a:gd name="T27" fmla="*/ 651 h 1403"/>
              <a:gd name="T28" fmla="*/ 110 w 585"/>
              <a:gd name="T29" fmla="*/ 616 h 1403"/>
              <a:gd name="T30" fmla="*/ 28 w 585"/>
              <a:gd name="T31" fmla="*/ 610 h 1403"/>
              <a:gd name="T32" fmla="*/ 72 w 585"/>
              <a:gd name="T33" fmla="*/ 550 h 1403"/>
              <a:gd name="T34" fmla="*/ 30 w 585"/>
              <a:gd name="T35" fmla="*/ 515 h 1403"/>
              <a:gd name="T36" fmla="*/ 67 w 585"/>
              <a:gd name="T37" fmla="*/ 500 h 1403"/>
              <a:gd name="T38" fmla="*/ 90 w 585"/>
              <a:gd name="T39" fmla="*/ 472 h 1403"/>
              <a:gd name="T40" fmla="*/ 72 w 585"/>
              <a:gd name="T41" fmla="*/ 428 h 1403"/>
              <a:gd name="T42" fmla="*/ 86 w 585"/>
              <a:gd name="T43" fmla="*/ 455 h 1403"/>
              <a:gd name="T44" fmla="*/ 101 w 585"/>
              <a:gd name="T45" fmla="*/ 442 h 1403"/>
              <a:gd name="T46" fmla="*/ 116 w 585"/>
              <a:gd name="T47" fmla="*/ 419 h 1403"/>
              <a:gd name="T48" fmla="*/ 149 w 585"/>
              <a:gd name="T49" fmla="*/ 401 h 1403"/>
              <a:gd name="T50" fmla="*/ 127 w 585"/>
              <a:gd name="T51" fmla="*/ 401 h 1403"/>
              <a:gd name="T52" fmla="*/ 49 w 585"/>
              <a:gd name="T53" fmla="*/ 393 h 1403"/>
              <a:gd name="T54" fmla="*/ 179 w 585"/>
              <a:gd name="T55" fmla="*/ 364 h 1403"/>
              <a:gd name="T56" fmla="*/ 25 w 585"/>
              <a:gd name="T57" fmla="*/ 325 h 1403"/>
              <a:gd name="T58" fmla="*/ 35 w 585"/>
              <a:gd name="T59" fmla="*/ 297 h 1403"/>
              <a:gd name="T60" fmla="*/ 59 w 585"/>
              <a:gd name="T61" fmla="*/ 278 h 1403"/>
              <a:gd name="T62" fmla="*/ 65 w 585"/>
              <a:gd name="T63" fmla="*/ 272 h 1403"/>
              <a:gd name="T64" fmla="*/ 115 w 585"/>
              <a:gd name="T65" fmla="*/ 239 h 1403"/>
              <a:gd name="T66" fmla="*/ 15 w 585"/>
              <a:gd name="T67" fmla="*/ 204 h 1403"/>
              <a:gd name="T68" fmla="*/ 77 w 585"/>
              <a:gd name="T69" fmla="*/ 202 h 1403"/>
              <a:gd name="T70" fmla="*/ 66 w 585"/>
              <a:gd name="T71" fmla="*/ 172 h 1403"/>
              <a:gd name="T72" fmla="*/ 143 w 585"/>
              <a:gd name="T73" fmla="*/ 161 h 1403"/>
              <a:gd name="T74" fmla="*/ 86 w 585"/>
              <a:gd name="T75" fmla="*/ 142 h 1403"/>
              <a:gd name="T76" fmla="*/ 173 w 585"/>
              <a:gd name="T77" fmla="*/ 121 h 1403"/>
              <a:gd name="T78" fmla="*/ 167 w 585"/>
              <a:gd name="T79" fmla="*/ 95 h 1403"/>
              <a:gd name="T80" fmla="*/ 155 w 585"/>
              <a:gd name="T81" fmla="*/ 58 h 1403"/>
              <a:gd name="T82" fmla="*/ 258 w 585"/>
              <a:gd name="T83" fmla="*/ 23 h 1403"/>
              <a:gd name="T84" fmla="*/ 301 w 585"/>
              <a:gd name="T85" fmla="*/ 55 h 1403"/>
              <a:gd name="T86" fmla="*/ 319 w 585"/>
              <a:gd name="T87" fmla="*/ 42 h 1403"/>
              <a:gd name="T88" fmla="*/ 365 w 585"/>
              <a:gd name="T89" fmla="*/ 114 h 1403"/>
              <a:gd name="T90" fmla="*/ 479 w 585"/>
              <a:gd name="T91" fmla="*/ 191 h 1403"/>
              <a:gd name="T92" fmla="*/ 505 w 585"/>
              <a:gd name="T93" fmla="*/ 259 h 1403"/>
              <a:gd name="T94" fmla="*/ 577 w 585"/>
              <a:gd name="T95" fmla="*/ 227 h 1403"/>
              <a:gd name="T96" fmla="*/ 479 w 585"/>
              <a:gd name="T97" fmla="*/ 267 h 1403"/>
              <a:gd name="T98" fmla="*/ 326 w 585"/>
              <a:gd name="T99" fmla="*/ 157 h 1403"/>
              <a:gd name="T100" fmla="*/ 197 w 585"/>
              <a:gd name="T101" fmla="*/ 609 h 1403"/>
              <a:gd name="T102" fmla="*/ 241 w 585"/>
              <a:gd name="T103" fmla="*/ 693 h 1403"/>
              <a:gd name="T104" fmla="*/ 305 w 585"/>
              <a:gd name="T105" fmla="*/ 722 h 1403"/>
              <a:gd name="T106" fmla="*/ 271 w 585"/>
              <a:gd name="T107" fmla="*/ 738 h 1403"/>
              <a:gd name="T108" fmla="*/ 350 w 585"/>
              <a:gd name="T109" fmla="*/ 775 h 1403"/>
              <a:gd name="T110" fmla="*/ 441 w 585"/>
              <a:gd name="T111" fmla="*/ 590 h 1403"/>
              <a:gd name="T112" fmla="*/ 417 w 585"/>
              <a:gd name="T113" fmla="*/ 768 h 1403"/>
              <a:gd name="T114" fmla="*/ 349 w 585"/>
              <a:gd name="T115" fmla="*/ 876 h 1403"/>
              <a:gd name="T116" fmla="*/ 368 w 585"/>
              <a:gd name="T117" fmla="*/ 910 h 1403"/>
              <a:gd name="T118" fmla="*/ 400 w 585"/>
              <a:gd name="T119" fmla="*/ 885 h 1403"/>
              <a:gd name="T120" fmla="*/ 385 w 585"/>
              <a:gd name="T121" fmla="*/ 1050 h 1403"/>
              <a:gd name="T122" fmla="*/ 351 w 585"/>
              <a:gd name="T123" fmla="*/ 1305 h 1403"/>
              <a:gd name="T124" fmla="*/ 318 w 585"/>
              <a:gd name="T125" fmla="*/ 1366 h 1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5" h="1403">
                <a:moveTo>
                  <a:pt x="262" y="1403"/>
                </a:moveTo>
                <a:cubicBezTo>
                  <a:pt x="261" y="1402"/>
                  <a:pt x="260" y="1402"/>
                  <a:pt x="260" y="1401"/>
                </a:cubicBezTo>
                <a:cubicBezTo>
                  <a:pt x="261" y="1397"/>
                  <a:pt x="263" y="1393"/>
                  <a:pt x="264" y="1389"/>
                </a:cubicBezTo>
                <a:cubicBezTo>
                  <a:pt x="263" y="1385"/>
                  <a:pt x="263" y="1385"/>
                  <a:pt x="258" y="1377"/>
                </a:cubicBezTo>
                <a:cubicBezTo>
                  <a:pt x="257" y="1377"/>
                  <a:pt x="257" y="1377"/>
                  <a:pt x="257" y="1377"/>
                </a:cubicBezTo>
                <a:cubicBezTo>
                  <a:pt x="257" y="1369"/>
                  <a:pt x="228" y="1364"/>
                  <a:pt x="226" y="1364"/>
                </a:cubicBezTo>
                <a:cubicBezTo>
                  <a:pt x="211" y="1352"/>
                  <a:pt x="201" y="1356"/>
                  <a:pt x="191" y="1352"/>
                </a:cubicBezTo>
                <a:cubicBezTo>
                  <a:pt x="187" y="1333"/>
                  <a:pt x="194" y="1333"/>
                  <a:pt x="207" y="1329"/>
                </a:cubicBezTo>
                <a:cubicBezTo>
                  <a:pt x="207" y="1324"/>
                  <a:pt x="219" y="1326"/>
                  <a:pt x="221" y="1320"/>
                </a:cubicBezTo>
                <a:cubicBezTo>
                  <a:pt x="224" y="1320"/>
                  <a:pt x="234" y="1308"/>
                  <a:pt x="235" y="1305"/>
                </a:cubicBezTo>
                <a:cubicBezTo>
                  <a:pt x="240" y="1305"/>
                  <a:pt x="240" y="1298"/>
                  <a:pt x="246" y="1296"/>
                </a:cubicBezTo>
                <a:cubicBezTo>
                  <a:pt x="242" y="1282"/>
                  <a:pt x="242" y="1282"/>
                  <a:pt x="243" y="1279"/>
                </a:cubicBezTo>
                <a:cubicBezTo>
                  <a:pt x="246" y="1278"/>
                  <a:pt x="247" y="1269"/>
                  <a:pt x="247" y="1266"/>
                </a:cubicBezTo>
                <a:cubicBezTo>
                  <a:pt x="254" y="1256"/>
                  <a:pt x="263" y="1249"/>
                  <a:pt x="270" y="1238"/>
                </a:cubicBezTo>
                <a:cubicBezTo>
                  <a:pt x="281" y="1208"/>
                  <a:pt x="293" y="1177"/>
                  <a:pt x="298" y="1148"/>
                </a:cubicBezTo>
                <a:cubicBezTo>
                  <a:pt x="297" y="1131"/>
                  <a:pt x="297" y="1131"/>
                  <a:pt x="299" y="1124"/>
                </a:cubicBezTo>
                <a:cubicBezTo>
                  <a:pt x="306" y="1115"/>
                  <a:pt x="304" y="1093"/>
                  <a:pt x="307" y="1083"/>
                </a:cubicBezTo>
                <a:cubicBezTo>
                  <a:pt x="309" y="1083"/>
                  <a:pt x="311" y="1078"/>
                  <a:pt x="311" y="1077"/>
                </a:cubicBezTo>
                <a:cubicBezTo>
                  <a:pt x="313" y="1077"/>
                  <a:pt x="315" y="1068"/>
                  <a:pt x="316" y="1067"/>
                </a:cubicBezTo>
                <a:cubicBezTo>
                  <a:pt x="311" y="1055"/>
                  <a:pt x="320" y="1031"/>
                  <a:pt x="321" y="1023"/>
                </a:cubicBezTo>
                <a:cubicBezTo>
                  <a:pt x="323" y="1001"/>
                  <a:pt x="323" y="973"/>
                  <a:pt x="330" y="955"/>
                </a:cubicBezTo>
                <a:cubicBezTo>
                  <a:pt x="329" y="932"/>
                  <a:pt x="328" y="925"/>
                  <a:pt x="328" y="893"/>
                </a:cubicBezTo>
                <a:cubicBezTo>
                  <a:pt x="332" y="871"/>
                  <a:pt x="332" y="871"/>
                  <a:pt x="341" y="840"/>
                </a:cubicBezTo>
                <a:cubicBezTo>
                  <a:pt x="335" y="822"/>
                  <a:pt x="299" y="837"/>
                  <a:pt x="290" y="837"/>
                </a:cubicBezTo>
                <a:cubicBezTo>
                  <a:pt x="289" y="836"/>
                  <a:pt x="289" y="835"/>
                  <a:pt x="289" y="835"/>
                </a:cubicBezTo>
                <a:cubicBezTo>
                  <a:pt x="283" y="834"/>
                  <a:pt x="277" y="829"/>
                  <a:pt x="279" y="826"/>
                </a:cubicBezTo>
                <a:cubicBezTo>
                  <a:pt x="282" y="825"/>
                  <a:pt x="285" y="825"/>
                  <a:pt x="289" y="825"/>
                </a:cubicBezTo>
                <a:cubicBezTo>
                  <a:pt x="289" y="824"/>
                  <a:pt x="289" y="824"/>
                  <a:pt x="290" y="824"/>
                </a:cubicBezTo>
                <a:cubicBezTo>
                  <a:pt x="288" y="824"/>
                  <a:pt x="287" y="824"/>
                  <a:pt x="285" y="824"/>
                </a:cubicBezTo>
                <a:cubicBezTo>
                  <a:pt x="285" y="823"/>
                  <a:pt x="285" y="822"/>
                  <a:pt x="285" y="822"/>
                </a:cubicBezTo>
                <a:cubicBezTo>
                  <a:pt x="272" y="824"/>
                  <a:pt x="260" y="806"/>
                  <a:pt x="258" y="801"/>
                </a:cubicBezTo>
                <a:cubicBezTo>
                  <a:pt x="249" y="790"/>
                  <a:pt x="252" y="778"/>
                  <a:pt x="251" y="770"/>
                </a:cubicBezTo>
                <a:cubicBezTo>
                  <a:pt x="245" y="776"/>
                  <a:pt x="250" y="786"/>
                  <a:pt x="251" y="798"/>
                </a:cubicBezTo>
                <a:cubicBezTo>
                  <a:pt x="251" y="800"/>
                  <a:pt x="252" y="802"/>
                  <a:pt x="254" y="805"/>
                </a:cubicBezTo>
                <a:cubicBezTo>
                  <a:pt x="251" y="805"/>
                  <a:pt x="249" y="805"/>
                  <a:pt x="247" y="805"/>
                </a:cubicBezTo>
                <a:cubicBezTo>
                  <a:pt x="255" y="807"/>
                  <a:pt x="256" y="805"/>
                  <a:pt x="260" y="817"/>
                </a:cubicBezTo>
                <a:cubicBezTo>
                  <a:pt x="263" y="818"/>
                  <a:pt x="265" y="818"/>
                  <a:pt x="268" y="819"/>
                </a:cubicBezTo>
                <a:cubicBezTo>
                  <a:pt x="275" y="829"/>
                  <a:pt x="275" y="837"/>
                  <a:pt x="293" y="840"/>
                </a:cubicBezTo>
                <a:cubicBezTo>
                  <a:pt x="293" y="843"/>
                  <a:pt x="291" y="847"/>
                  <a:pt x="291" y="861"/>
                </a:cubicBezTo>
                <a:cubicBezTo>
                  <a:pt x="288" y="877"/>
                  <a:pt x="286" y="905"/>
                  <a:pt x="294" y="924"/>
                </a:cubicBezTo>
                <a:cubicBezTo>
                  <a:pt x="294" y="929"/>
                  <a:pt x="296" y="938"/>
                  <a:pt x="296" y="949"/>
                </a:cubicBezTo>
                <a:cubicBezTo>
                  <a:pt x="295" y="949"/>
                  <a:pt x="294" y="949"/>
                  <a:pt x="294" y="949"/>
                </a:cubicBezTo>
                <a:cubicBezTo>
                  <a:pt x="293" y="953"/>
                  <a:pt x="292" y="957"/>
                  <a:pt x="292" y="962"/>
                </a:cubicBezTo>
                <a:cubicBezTo>
                  <a:pt x="292" y="964"/>
                  <a:pt x="294" y="983"/>
                  <a:pt x="290" y="987"/>
                </a:cubicBezTo>
                <a:cubicBezTo>
                  <a:pt x="291" y="993"/>
                  <a:pt x="293" y="999"/>
                  <a:pt x="294" y="1005"/>
                </a:cubicBezTo>
                <a:cubicBezTo>
                  <a:pt x="294" y="1005"/>
                  <a:pt x="295" y="1006"/>
                  <a:pt x="296" y="1006"/>
                </a:cubicBezTo>
                <a:cubicBezTo>
                  <a:pt x="293" y="1012"/>
                  <a:pt x="294" y="1019"/>
                  <a:pt x="294" y="1028"/>
                </a:cubicBezTo>
                <a:cubicBezTo>
                  <a:pt x="295" y="1028"/>
                  <a:pt x="295" y="1028"/>
                  <a:pt x="296" y="1029"/>
                </a:cubicBezTo>
                <a:cubicBezTo>
                  <a:pt x="296" y="1028"/>
                  <a:pt x="296" y="1027"/>
                  <a:pt x="297" y="1027"/>
                </a:cubicBezTo>
                <a:cubicBezTo>
                  <a:pt x="304" y="1027"/>
                  <a:pt x="309" y="1043"/>
                  <a:pt x="308" y="1053"/>
                </a:cubicBezTo>
                <a:cubicBezTo>
                  <a:pt x="300" y="1068"/>
                  <a:pt x="301" y="1077"/>
                  <a:pt x="302" y="1098"/>
                </a:cubicBezTo>
                <a:cubicBezTo>
                  <a:pt x="301" y="1098"/>
                  <a:pt x="300" y="1098"/>
                  <a:pt x="299" y="1098"/>
                </a:cubicBezTo>
                <a:cubicBezTo>
                  <a:pt x="299" y="1096"/>
                  <a:pt x="298" y="1095"/>
                  <a:pt x="298" y="1094"/>
                </a:cubicBezTo>
                <a:cubicBezTo>
                  <a:pt x="297" y="1094"/>
                  <a:pt x="296" y="1094"/>
                  <a:pt x="295" y="1094"/>
                </a:cubicBezTo>
                <a:cubicBezTo>
                  <a:pt x="291" y="1100"/>
                  <a:pt x="291" y="1100"/>
                  <a:pt x="290" y="1105"/>
                </a:cubicBezTo>
                <a:cubicBezTo>
                  <a:pt x="290" y="1114"/>
                  <a:pt x="296" y="1138"/>
                  <a:pt x="285" y="1144"/>
                </a:cubicBezTo>
                <a:cubicBezTo>
                  <a:pt x="273" y="1131"/>
                  <a:pt x="276" y="1118"/>
                  <a:pt x="274" y="1109"/>
                </a:cubicBezTo>
                <a:cubicBezTo>
                  <a:pt x="273" y="1105"/>
                  <a:pt x="271" y="1101"/>
                  <a:pt x="271" y="1098"/>
                </a:cubicBezTo>
                <a:cubicBezTo>
                  <a:pt x="265" y="1095"/>
                  <a:pt x="263" y="1092"/>
                  <a:pt x="260" y="1090"/>
                </a:cubicBezTo>
                <a:cubicBezTo>
                  <a:pt x="260" y="1084"/>
                  <a:pt x="258" y="1077"/>
                  <a:pt x="263" y="1071"/>
                </a:cubicBezTo>
                <a:cubicBezTo>
                  <a:pt x="263" y="1071"/>
                  <a:pt x="264" y="1071"/>
                  <a:pt x="265" y="1071"/>
                </a:cubicBezTo>
                <a:cubicBezTo>
                  <a:pt x="268" y="1074"/>
                  <a:pt x="268" y="1073"/>
                  <a:pt x="274" y="1074"/>
                </a:cubicBezTo>
                <a:cubicBezTo>
                  <a:pt x="276" y="1067"/>
                  <a:pt x="277" y="1067"/>
                  <a:pt x="277" y="1059"/>
                </a:cubicBezTo>
                <a:cubicBezTo>
                  <a:pt x="278" y="1058"/>
                  <a:pt x="278" y="1058"/>
                  <a:pt x="279" y="1057"/>
                </a:cubicBezTo>
                <a:cubicBezTo>
                  <a:pt x="280" y="1061"/>
                  <a:pt x="282" y="1061"/>
                  <a:pt x="284" y="1061"/>
                </a:cubicBezTo>
                <a:cubicBezTo>
                  <a:pt x="285" y="1066"/>
                  <a:pt x="286" y="1071"/>
                  <a:pt x="287" y="1076"/>
                </a:cubicBezTo>
                <a:cubicBezTo>
                  <a:pt x="289" y="1076"/>
                  <a:pt x="290" y="1076"/>
                  <a:pt x="291" y="1076"/>
                </a:cubicBezTo>
                <a:cubicBezTo>
                  <a:pt x="291" y="1072"/>
                  <a:pt x="291" y="1072"/>
                  <a:pt x="290" y="1069"/>
                </a:cubicBezTo>
                <a:cubicBezTo>
                  <a:pt x="290" y="1065"/>
                  <a:pt x="290" y="1061"/>
                  <a:pt x="291" y="1058"/>
                </a:cubicBezTo>
                <a:cubicBezTo>
                  <a:pt x="285" y="1046"/>
                  <a:pt x="282" y="1013"/>
                  <a:pt x="279" y="1010"/>
                </a:cubicBezTo>
                <a:cubicBezTo>
                  <a:pt x="278" y="1010"/>
                  <a:pt x="277" y="1010"/>
                  <a:pt x="277" y="1011"/>
                </a:cubicBezTo>
                <a:cubicBezTo>
                  <a:pt x="277" y="1019"/>
                  <a:pt x="279" y="1034"/>
                  <a:pt x="274" y="1045"/>
                </a:cubicBezTo>
                <a:cubicBezTo>
                  <a:pt x="269" y="1042"/>
                  <a:pt x="269" y="1038"/>
                  <a:pt x="268" y="1037"/>
                </a:cubicBezTo>
                <a:cubicBezTo>
                  <a:pt x="268" y="1037"/>
                  <a:pt x="267" y="1037"/>
                  <a:pt x="266" y="1037"/>
                </a:cubicBezTo>
                <a:cubicBezTo>
                  <a:pt x="265" y="1035"/>
                  <a:pt x="265" y="1033"/>
                  <a:pt x="265" y="1031"/>
                </a:cubicBezTo>
                <a:cubicBezTo>
                  <a:pt x="261" y="1031"/>
                  <a:pt x="258" y="1031"/>
                  <a:pt x="255" y="1031"/>
                </a:cubicBezTo>
                <a:cubicBezTo>
                  <a:pt x="251" y="1014"/>
                  <a:pt x="249" y="1014"/>
                  <a:pt x="239" y="1008"/>
                </a:cubicBezTo>
                <a:cubicBezTo>
                  <a:pt x="235" y="984"/>
                  <a:pt x="231" y="959"/>
                  <a:pt x="232" y="938"/>
                </a:cubicBezTo>
                <a:cubicBezTo>
                  <a:pt x="230" y="934"/>
                  <a:pt x="230" y="934"/>
                  <a:pt x="228" y="921"/>
                </a:cubicBezTo>
                <a:cubicBezTo>
                  <a:pt x="227" y="921"/>
                  <a:pt x="227" y="921"/>
                  <a:pt x="226" y="921"/>
                </a:cubicBezTo>
                <a:cubicBezTo>
                  <a:pt x="224" y="917"/>
                  <a:pt x="222" y="914"/>
                  <a:pt x="220" y="910"/>
                </a:cubicBezTo>
                <a:cubicBezTo>
                  <a:pt x="219" y="905"/>
                  <a:pt x="218" y="900"/>
                  <a:pt x="217" y="895"/>
                </a:cubicBezTo>
                <a:cubicBezTo>
                  <a:pt x="216" y="894"/>
                  <a:pt x="215" y="894"/>
                  <a:pt x="213" y="893"/>
                </a:cubicBezTo>
                <a:cubicBezTo>
                  <a:pt x="217" y="878"/>
                  <a:pt x="211" y="842"/>
                  <a:pt x="204" y="837"/>
                </a:cubicBezTo>
                <a:cubicBezTo>
                  <a:pt x="204" y="835"/>
                  <a:pt x="205" y="833"/>
                  <a:pt x="205" y="831"/>
                </a:cubicBezTo>
                <a:cubicBezTo>
                  <a:pt x="208" y="831"/>
                  <a:pt x="209" y="825"/>
                  <a:pt x="209" y="825"/>
                </a:cubicBezTo>
                <a:cubicBezTo>
                  <a:pt x="204" y="807"/>
                  <a:pt x="203" y="793"/>
                  <a:pt x="209" y="779"/>
                </a:cubicBezTo>
                <a:cubicBezTo>
                  <a:pt x="210" y="778"/>
                  <a:pt x="211" y="777"/>
                  <a:pt x="213" y="777"/>
                </a:cubicBezTo>
                <a:cubicBezTo>
                  <a:pt x="213" y="781"/>
                  <a:pt x="213" y="785"/>
                  <a:pt x="213" y="789"/>
                </a:cubicBezTo>
                <a:cubicBezTo>
                  <a:pt x="214" y="789"/>
                  <a:pt x="215" y="789"/>
                  <a:pt x="216" y="789"/>
                </a:cubicBezTo>
                <a:cubicBezTo>
                  <a:pt x="216" y="787"/>
                  <a:pt x="217" y="785"/>
                  <a:pt x="217" y="783"/>
                </a:cubicBezTo>
                <a:cubicBezTo>
                  <a:pt x="218" y="783"/>
                  <a:pt x="218" y="783"/>
                  <a:pt x="219" y="783"/>
                </a:cubicBezTo>
                <a:cubicBezTo>
                  <a:pt x="217" y="775"/>
                  <a:pt x="217" y="772"/>
                  <a:pt x="219" y="768"/>
                </a:cubicBezTo>
                <a:cubicBezTo>
                  <a:pt x="218" y="766"/>
                  <a:pt x="218" y="766"/>
                  <a:pt x="216" y="766"/>
                </a:cubicBezTo>
                <a:cubicBezTo>
                  <a:pt x="216" y="762"/>
                  <a:pt x="216" y="758"/>
                  <a:pt x="216" y="755"/>
                </a:cubicBezTo>
                <a:cubicBezTo>
                  <a:pt x="215" y="755"/>
                  <a:pt x="215" y="755"/>
                  <a:pt x="214" y="755"/>
                </a:cubicBezTo>
                <a:cubicBezTo>
                  <a:pt x="213" y="751"/>
                  <a:pt x="212" y="748"/>
                  <a:pt x="211" y="744"/>
                </a:cubicBezTo>
                <a:cubicBezTo>
                  <a:pt x="210" y="744"/>
                  <a:pt x="210" y="744"/>
                  <a:pt x="209" y="744"/>
                </a:cubicBezTo>
                <a:cubicBezTo>
                  <a:pt x="205" y="734"/>
                  <a:pt x="201" y="730"/>
                  <a:pt x="196" y="727"/>
                </a:cubicBezTo>
                <a:cubicBezTo>
                  <a:pt x="196" y="724"/>
                  <a:pt x="195" y="721"/>
                  <a:pt x="194" y="718"/>
                </a:cubicBezTo>
                <a:cubicBezTo>
                  <a:pt x="193" y="718"/>
                  <a:pt x="193" y="718"/>
                  <a:pt x="192" y="718"/>
                </a:cubicBezTo>
                <a:cubicBezTo>
                  <a:pt x="189" y="708"/>
                  <a:pt x="179" y="698"/>
                  <a:pt x="177" y="692"/>
                </a:cubicBezTo>
                <a:cubicBezTo>
                  <a:pt x="176" y="686"/>
                  <a:pt x="173" y="682"/>
                  <a:pt x="171" y="679"/>
                </a:cubicBezTo>
                <a:cubicBezTo>
                  <a:pt x="171" y="668"/>
                  <a:pt x="171" y="658"/>
                  <a:pt x="167" y="651"/>
                </a:cubicBezTo>
                <a:cubicBezTo>
                  <a:pt x="166" y="649"/>
                  <a:pt x="166" y="646"/>
                  <a:pt x="166" y="644"/>
                </a:cubicBezTo>
                <a:cubicBezTo>
                  <a:pt x="166" y="645"/>
                  <a:pt x="165" y="646"/>
                  <a:pt x="165" y="647"/>
                </a:cubicBezTo>
                <a:cubicBezTo>
                  <a:pt x="164" y="647"/>
                  <a:pt x="163" y="647"/>
                  <a:pt x="163" y="647"/>
                </a:cubicBezTo>
                <a:cubicBezTo>
                  <a:pt x="160" y="654"/>
                  <a:pt x="160" y="654"/>
                  <a:pt x="152" y="669"/>
                </a:cubicBezTo>
                <a:cubicBezTo>
                  <a:pt x="151" y="669"/>
                  <a:pt x="150" y="669"/>
                  <a:pt x="150" y="669"/>
                </a:cubicBezTo>
                <a:cubicBezTo>
                  <a:pt x="147" y="677"/>
                  <a:pt x="132" y="685"/>
                  <a:pt x="127" y="695"/>
                </a:cubicBezTo>
                <a:cubicBezTo>
                  <a:pt x="121" y="695"/>
                  <a:pt x="117" y="701"/>
                  <a:pt x="112" y="703"/>
                </a:cubicBezTo>
                <a:cubicBezTo>
                  <a:pt x="112" y="704"/>
                  <a:pt x="112" y="704"/>
                  <a:pt x="112" y="705"/>
                </a:cubicBezTo>
                <a:cubicBezTo>
                  <a:pt x="108" y="706"/>
                  <a:pt x="104" y="707"/>
                  <a:pt x="100" y="708"/>
                </a:cubicBezTo>
                <a:cubicBezTo>
                  <a:pt x="103" y="705"/>
                  <a:pt x="101" y="706"/>
                  <a:pt x="107" y="705"/>
                </a:cubicBezTo>
                <a:cubicBezTo>
                  <a:pt x="107" y="702"/>
                  <a:pt x="120" y="695"/>
                  <a:pt x="123" y="694"/>
                </a:cubicBezTo>
                <a:cubicBezTo>
                  <a:pt x="125" y="692"/>
                  <a:pt x="128" y="687"/>
                  <a:pt x="131" y="685"/>
                </a:cubicBezTo>
                <a:cubicBezTo>
                  <a:pt x="131" y="685"/>
                  <a:pt x="130" y="684"/>
                  <a:pt x="130" y="684"/>
                </a:cubicBezTo>
                <a:cubicBezTo>
                  <a:pt x="125" y="688"/>
                  <a:pt x="122" y="688"/>
                  <a:pt x="119" y="695"/>
                </a:cubicBezTo>
                <a:cubicBezTo>
                  <a:pt x="118" y="695"/>
                  <a:pt x="116" y="695"/>
                  <a:pt x="116" y="695"/>
                </a:cubicBezTo>
                <a:cubicBezTo>
                  <a:pt x="103" y="703"/>
                  <a:pt x="90" y="711"/>
                  <a:pt x="78" y="708"/>
                </a:cubicBezTo>
                <a:cubicBezTo>
                  <a:pt x="77" y="708"/>
                  <a:pt x="75" y="709"/>
                  <a:pt x="73" y="711"/>
                </a:cubicBezTo>
                <a:cubicBezTo>
                  <a:pt x="73" y="711"/>
                  <a:pt x="74" y="711"/>
                  <a:pt x="74" y="712"/>
                </a:cubicBezTo>
                <a:cubicBezTo>
                  <a:pt x="73" y="712"/>
                  <a:pt x="72" y="712"/>
                  <a:pt x="71" y="712"/>
                </a:cubicBezTo>
                <a:cubicBezTo>
                  <a:pt x="71" y="710"/>
                  <a:pt x="70" y="708"/>
                  <a:pt x="70" y="707"/>
                </a:cubicBezTo>
                <a:cubicBezTo>
                  <a:pt x="71" y="707"/>
                  <a:pt x="74" y="707"/>
                  <a:pt x="76" y="707"/>
                </a:cubicBezTo>
                <a:cubicBezTo>
                  <a:pt x="75" y="705"/>
                  <a:pt x="75" y="704"/>
                  <a:pt x="74" y="704"/>
                </a:cubicBezTo>
                <a:cubicBezTo>
                  <a:pt x="76" y="703"/>
                  <a:pt x="77" y="703"/>
                  <a:pt x="79" y="703"/>
                </a:cubicBezTo>
                <a:cubicBezTo>
                  <a:pt x="79" y="704"/>
                  <a:pt x="79" y="704"/>
                  <a:pt x="79" y="705"/>
                </a:cubicBezTo>
                <a:cubicBezTo>
                  <a:pt x="85" y="704"/>
                  <a:pt x="92" y="704"/>
                  <a:pt x="99" y="703"/>
                </a:cubicBezTo>
                <a:cubicBezTo>
                  <a:pt x="106" y="699"/>
                  <a:pt x="107" y="697"/>
                  <a:pt x="115" y="694"/>
                </a:cubicBezTo>
                <a:cubicBezTo>
                  <a:pt x="130" y="681"/>
                  <a:pt x="150" y="660"/>
                  <a:pt x="154" y="640"/>
                </a:cubicBezTo>
                <a:cubicBezTo>
                  <a:pt x="152" y="640"/>
                  <a:pt x="151" y="640"/>
                  <a:pt x="150" y="641"/>
                </a:cubicBezTo>
                <a:cubicBezTo>
                  <a:pt x="150" y="644"/>
                  <a:pt x="145" y="649"/>
                  <a:pt x="143" y="651"/>
                </a:cubicBezTo>
                <a:cubicBezTo>
                  <a:pt x="141" y="655"/>
                  <a:pt x="139" y="658"/>
                  <a:pt x="137" y="662"/>
                </a:cubicBezTo>
                <a:cubicBezTo>
                  <a:pt x="136" y="662"/>
                  <a:pt x="135" y="662"/>
                  <a:pt x="135" y="662"/>
                </a:cubicBezTo>
                <a:cubicBezTo>
                  <a:pt x="135" y="663"/>
                  <a:pt x="135" y="663"/>
                  <a:pt x="135" y="664"/>
                </a:cubicBezTo>
                <a:cubicBezTo>
                  <a:pt x="134" y="664"/>
                  <a:pt x="133" y="664"/>
                  <a:pt x="132" y="665"/>
                </a:cubicBezTo>
                <a:cubicBezTo>
                  <a:pt x="131" y="668"/>
                  <a:pt x="119" y="676"/>
                  <a:pt x="116" y="677"/>
                </a:cubicBezTo>
                <a:cubicBezTo>
                  <a:pt x="116" y="678"/>
                  <a:pt x="116" y="678"/>
                  <a:pt x="116" y="679"/>
                </a:cubicBezTo>
                <a:cubicBezTo>
                  <a:pt x="120" y="677"/>
                  <a:pt x="124" y="675"/>
                  <a:pt x="129" y="673"/>
                </a:cubicBezTo>
                <a:cubicBezTo>
                  <a:pt x="128" y="674"/>
                  <a:pt x="128" y="676"/>
                  <a:pt x="127" y="677"/>
                </a:cubicBezTo>
                <a:cubicBezTo>
                  <a:pt x="121" y="677"/>
                  <a:pt x="119" y="681"/>
                  <a:pt x="115" y="684"/>
                </a:cubicBezTo>
                <a:cubicBezTo>
                  <a:pt x="115" y="689"/>
                  <a:pt x="74" y="696"/>
                  <a:pt x="68" y="697"/>
                </a:cubicBezTo>
                <a:cubicBezTo>
                  <a:pt x="69" y="694"/>
                  <a:pt x="69" y="694"/>
                  <a:pt x="68" y="692"/>
                </a:cubicBezTo>
                <a:cubicBezTo>
                  <a:pt x="65" y="694"/>
                  <a:pt x="65" y="694"/>
                  <a:pt x="65" y="699"/>
                </a:cubicBezTo>
                <a:cubicBezTo>
                  <a:pt x="63" y="698"/>
                  <a:pt x="62" y="697"/>
                  <a:pt x="60" y="697"/>
                </a:cubicBezTo>
                <a:cubicBezTo>
                  <a:pt x="61" y="695"/>
                  <a:pt x="62" y="694"/>
                  <a:pt x="63" y="692"/>
                </a:cubicBezTo>
                <a:cubicBezTo>
                  <a:pt x="56" y="692"/>
                  <a:pt x="55" y="694"/>
                  <a:pt x="57" y="701"/>
                </a:cubicBezTo>
                <a:cubicBezTo>
                  <a:pt x="58" y="700"/>
                  <a:pt x="60" y="700"/>
                  <a:pt x="62" y="700"/>
                </a:cubicBezTo>
                <a:cubicBezTo>
                  <a:pt x="64" y="709"/>
                  <a:pt x="46" y="703"/>
                  <a:pt x="64" y="709"/>
                </a:cubicBezTo>
                <a:cubicBezTo>
                  <a:pt x="58" y="709"/>
                  <a:pt x="53" y="709"/>
                  <a:pt x="48" y="710"/>
                </a:cubicBezTo>
                <a:cubicBezTo>
                  <a:pt x="48" y="710"/>
                  <a:pt x="48" y="711"/>
                  <a:pt x="48" y="712"/>
                </a:cubicBezTo>
                <a:cubicBezTo>
                  <a:pt x="46" y="712"/>
                  <a:pt x="45" y="712"/>
                  <a:pt x="44" y="712"/>
                </a:cubicBezTo>
                <a:cubicBezTo>
                  <a:pt x="46" y="713"/>
                  <a:pt x="49" y="714"/>
                  <a:pt x="52" y="715"/>
                </a:cubicBezTo>
                <a:cubicBezTo>
                  <a:pt x="46" y="715"/>
                  <a:pt x="41" y="713"/>
                  <a:pt x="37" y="712"/>
                </a:cubicBezTo>
                <a:cubicBezTo>
                  <a:pt x="33" y="712"/>
                  <a:pt x="30" y="712"/>
                  <a:pt x="26" y="712"/>
                </a:cubicBezTo>
                <a:cubicBezTo>
                  <a:pt x="26" y="711"/>
                  <a:pt x="27" y="711"/>
                  <a:pt x="27" y="710"/>
                </a:cubicBezTo>
                <a:cubicBezTo>
                  <a:pt x="25" y="710"/>
                  <a:pt x="24" y="710"/>
                  <a:pt x="23" y="710"/>
                </a:cubicBezTo>
                <a:cubicBezTo>
                  <a:pt x="23" y="709"/>
                  <a:pt x="23" y="708"/>
                  <a:pt x="23" y="708"/>
                </a:cubicBezTo>
                <a:cubicBezTo>
                  <a:pt x="30" y="705"/>
                  <a:pt x="30" y="705"/>
                  <a:pt x="34" y="705"/>
                </a:cubicBezTo>
                <a:cubicBezTo>
                  <a:pt x="34" y="706"/>
                  <a:pt x="34" y="706"/>
                  <a:pt x="35" y="707"/>
                </a:cubicBezTo>
                <a:cubicBezTo>
                  <a:pt x="35" y="707"/>
                  <a:pt x="37" y="707"/>
                  <a:pt x="38" y="707"/>
                </a:cubicBezTo>
                <a:cubicBezTo>
                  <a:pt x="40" y="699"/>
                  <a:pt x="40" y="701"/>
                  <a:pt x="47" y="698"/>
                </a:cubicBezTo>
                <a:cubicBezTo>
                  <a:pt x="47" y="699"/>
                  <a:pt x="48" y="700"/>
                  <a:pt x="48" y="701"/>
                </a:cubicBezTo>
                <a:cubicBezTo>
                  <a:pt x="49" y="700"/>
                  <a:pt x="51" y="700"/>
                  <a:pt x="52" y="700"/>
                </a:cubicBezTo>
                <a:cubicBezTo>
                  <a:pt x="52" y="699"/>
                  <a:pt x="52" y="698"/>
                  <a:pt x="52" y="698"/>
                </a:cubicBezTo>
                <a:cubicBezTo>
                  <a:pt x="52" y="698"/>
                  <a:pt x="51" y="698"/>
                  <a:pt x="50" y="699"/>
                </a:cubicBezTo>
                <a:cubicBezTo>
                  <a:pt x="52" y="693"/>
                  <a:pt x="63" y="685"/>
                  <a:pt x="68" y="685"/>
                </a:cubicBezTo>
                <a:cubicBezTo>
                  <a:pt x="66" y="687"/>
                  <a:pt x="65" y="689"/>
                  <a:pt x="63" y="692"/>
                </a:cubicBezTo>
                <a:cubicBezTo>
                  <a:pt x="67" y="692"/>
                  <a:pt x="71" y="686"/>
                  <a:pt x="74" y="685"/>
                </a:cubicBezTo>
                <a:cubicBezTo>
                  <a:pt x="74" y="685"/>
                  <a:pt x="74" y="686"/>
                  <a:pt x="74" y="687"/>
                </a:cubicBezTo>
                <a:cubicBezTo>
                  <a:pt x="70" y="690"/>
                  <a:pt x="70" y="690"/>
                  <a:pt x="69" y="692"/>
                </a:cubicBezTo>
                <a:cubicBezTo>
                  <a:pt x="73" y="690"/>
                  <a:pt x="76" y="688"/>
                  <a:pt x="80" y="685"/>
                </a:cubicBezTo>
                <a:cubicBezTo>
                  <a:pt x="80" y="685"/>
                  <a:pt x="80" y="684"/>
                  <a:pt x="80" y="683"/>
                </a:cubicBezTo>
                <a:cubicBezTo>
                  <a:pt x="68" y="682"/>
                  <a:pt x="57" y="682"/>
                  <a:pt x="46" y="682"/>
                </a:cubicBezTo>
                <a:cubicBezTo>
                  <a:pt x="46" y="682"/>
                  <a:pt x="46" y="681"/>
                  <a:pt x="46" y="680"/>
                </a:cubicBezTo>
                <a:cubicBezTo>
                  <a:pt x="51" y="680"/>
                  <a:pt x="69" y="682"/>
                  <a:pt x="76" y="677"/>
                </a:cubicBezTo>
                <a:cubicBezTo>
                  <a:pt x="76" y="675"/>
                  <a:pt x="76" y="674"/>
                  <a:pt x="76" y="673"/>
                </a:cubicBezTo>
                <a:cubicBezTo>
                  <a:pt x="78" y="672"/>
                  <a:pt x="88" y="668"/>
                  <a:pt x="93" y="672"/>
                </a:cubicBezTo>
                <a:cubicBezTo>
                  <a:pt x="91" y="672"/>
                  <a:pt x="88" y="673"/>
                  <a:pt x="86" y="673"/>
                </a:cubicBezTo>
                <a:cubicBezTo>
                  <a:pt x="86" y="673"/>
                  <a:pt x="86" y="674"/>
                  <a:pt x="86" y="675"/>
                </a:cubicBezTo>
                <a:cubicBezTo>
                  <a:pt x="85" y="674"/>
                  <a:pt x="85" y="673"/>
                  <a:pt x="84" y="672"/>
                </a:cubicBezTo>
                <a:cubicBezTo>
                  <a:pt x="82" y="674"/>
                  <a:pt x="80" y="676"/>
                  <a:pt x="78" y="679"/>
                </a:cubicBezTo>
                <a:cubicBezTo>
                  <a:pt x="82" y="678"/>
                  <a:pt x="87" y="678"/>
                  <a:pt x="92" y="678"/>
                </a:cubicBezTo>
                <a:cubicBezTo>
                  <a:pt x="94" y="672"/>
                  <a:pt x="102" y="668"/>
                  <a:pt x="100" y="662"/>
                </a:cubicBezTo>
                <a:cubicBezTo>
                  <a:pt x="102" y="662"/>
                  <a:pt x="102" y="662"/>
                  <a:pt x="102" y="660"/>
                </a:cubicBezTo>
                <a:cubicBezTo>
                  <a:pt x="95" y="660"/>
                  <a:pt x="96" y="658"/>
                  <a:pt x="94" y="665"/>
                </a:cubicBezTo>
                <a:cubicBezTo>
                  <a:pt x="86" y="667"/>
                  <a:pt x="77" y="668"/>
                  <a:pt x="69" y="670"/>
                </a:cubicBezTo>
                <a:cubicBezTo>
                  <a:pt x="58" y="670"/>
                  <a:pt x="47" y="666"/>
                  <a:pt x="38" y="664"/>
                </a:cubicBezTo>
                <a:cubicBezTo>
                  <a:pt x="38" y="663"/>
                  <a:pt x="38" y="663"/>
                  <a:pt x="38" y="662"/>
                </a:cubicBezTo>
                <a:cubicBezTo>
                  <a:pt x="49" y="663"/>
                  <a:pt x="59" y="665"/>
                  <a:pt x="69" y="667"/>
                </a:cubicBezTo>
                <a:cubicBezTo>
                  <a:pt x="68" y="666"/>
                  <a:pt x="68" y="665"/>
                  <a:pt x="67" y="665"/>
                </a:cubicBezTo>
                <a:cubicBezTo>
                  <a:pt x="70" y="663"/>
                  <a:pt x="70" y="663"/>
                  <a:pt x="89" y="661"/>
                </a:cubicBezTo>
                <a:cubicBezTo>
                  <a:pt x="94" y="659"/>
                  <a:pt x="100" y="657"/>
                  <a:pt x="105" y="655"/>
                </a:cubicBezTo>
                <a:cubicBezTo>
                  <a:pt x="105" y="655"/>
                  <a:pt x="105" y="656"/>
                  <a:pt x="105" y="657"/>
                </a:cubicBezTo>
                <a:cubicBezTo>
                  <a:pt x="104" y="657"/>
                  <a:pt x="103" y="657"/>
                  <a:pt x="102" y="658"/>
                </a:cubicBezTo>
                <a:cubicBezTo>
                  <a:pt x="102" y="658"/>
                  <a:pt x="102" y="659"/>
                  <a:pt x="102" y="660"/>
                </a:cubicBezTo>
                <a:cubicBezTo>
                  <a:pt x="105" y="659"/>
                  <a:pt x="108" y="659"/>
                  <a:pt x="112" y="659"/>
                </a:cubicBezTo>
                <a:cubicBezTo>
                  <a:pt x="111" y="661"/>
                  <a:pt x="110" y="664"/>
                  <a:pt x="110" y="667"/>
                </a:cubicBezTo>
                <a:cubicBezTo>
                  <a:pt x="109" y="667"/>
                  <a:pt x="108" y="667"/>
                  <a:pt x="107" y="667"/>
                </a:cubicBezTo>
                <a:cubicBezTo>
                  <a:pt x="107" y="668"/>
                  <a:pt x="107" y="669"/>
                  <a:pt x="107" y="671"/>
                </a:cubicBezTo>
                <a:cubicBezTo>
                  <a:pt x="103" y="671"/>
                  <a:pt x="100" y="679"/>
                  <a:pt x="96" y="682"/>
                </a:cubicBezTo>
                <a:cubicBezTo>
                  <a:pt x="95" y="681"/>
                  <a:pt x="95" y="681"/>
                  <a:pt x="95" y="680"/>
                </a:cubicBezTo>
                <a:cubicBezTo>
                  <a:pt x="98" y="677"/>
                  <a:pt x="98" y="677"/>
                  <a:pt x="99" y="674"/>
                </a:cubicBezTo>
                <a:cubicBezTo>
                  <a:pt x="96" y="675"/>
                  <a:pt x="90" y="684"/>
                  <a:pt x="88" y="684"/>
                </a:cubicBezTo>
                <a:cubicBezTo>
                  <a:pt x="88" y="683"/>
                  <a:pt x="88" y="682"/>
                  <a:pt x="89" y="682"/>
                </a:cubicBezTo>
                <a:cubicBezTo>
                  <a:pt x="84" y="682"/>
                  <a:pt x="81" y="685"/>
                  <a:pt x="81" y="688"/>
                </a:cubicBezTo>
                <a:cubicBezTo>
                  <a:pt x="88" y="687"/>
                  <a:pt x="100" y="683"/>
                  <a:pt x="110" y="682"/>
                </a:cubicBezTo>
                <a:cubicBezTo>
                  <a:pt x="110" y="682"/>
                  <a:pt x="110" y="682"/>
                  <a:pt x="110" y="683"/>
                </a:cubicBezTo>
                <a:cubicBezTo>
                  <a:pt x="112" y="682"/>
                  <a:pt x="113" y="681"/>
                  <a:pt x="115" y="680"/>
                </a:cubicBezTo>
                <a:cubicBezTo>
                  <a:pt x="115" y="679"/>
                  <a:pt x="116" y="677"/>
                  <a:pt x="116" y="675"/>
                </a:cubicBezTo>
                <a:cubicBezTo>
                  <a:pt x="125" y="674"/>
                  <a:pt x="143" y="647"/>
                  <a:pt x="145" y="640"/>
                </a:cubicBezTo>
                <a:cubicBezTo>
                  <a:pt x="140" y="640"/>
                  <a:pt x="139" y="642"/>
                  <a:pt x="139" y="647"/>
                </a:cubicBezTo>
                <a:cubicBezTo>
                  <a:pt x="138" y="647"/>
                  <a:pt x="138" y="647"/>
                  <a:pt x="137" y="647"/>
                </a:cubicBezTo>
                <a:cubicBezTo>
                  <a:pt x="136" y="649"/>
                  <a:pt x="135" y="651"/>
                  <a:pt x="135" y="653"/>
                </a:cubicBezTo>
                <a:cubicBezTo>
                  <a:pt x="134" y="653"/>
                  <a:pt x="133" y="653"/>
                  <a:pt x="133" y="654"/>
                </a:cubicBezTo>
                <a:cubicBezTo>
                  <a:pt x="132" y="652"/>
                  <a:pt x="132" y="651"/>
                  <a:pt x="132" y="649"/>
                </a:cubicBezTo>
                <a:cubicBezTo>
                  <a:pt x="132" y="650"/>
                  <a:pt x="132" y="651"/>
                  <a:pt x="132" y="651"/>
                </a:cubicBezTo>
                <a:cubicBezTo>
                  <a:pt x="131" y="651"/>
                  <a:pt x="130" y="651"/>
                  <a:pt x="130" y="650"/>
                </a:cubicBezTo>
                <a:cubicBezTo>
                  <a:pt x="132" y="645"/>
                  <a:pt x="131" y="642"/>
                  <a:pt x="137" y="644"/>
                </a:cubicBezTo>
                <a:cubicBezTo>
                  <a:pt x="137" y="643"/>
                  <a:pt x="137" y="642"/>
                  <a:pt x="138" y="641"/>
                </a:cubicBezTo>
                <a:cubicBezTo>
                  <a:pt x="135" y="641"/>
                  <a:pt x="132" y="641"/>
                  <a:pt x="129" y="641"/>
                </a:cubicBezTo>
                <a:cubicBezTo>
                  <a:pt x="129" y="641"/>
                  <a:pt x="129" y="642"/>
                  <a:pt x="129" y="643"/>
                </a:cubicBezTo>
                <a:cubicBezTo>
                  <a:pt x="120" y="642"/>
                  <a:pt x="112" y="643"/>
                  <a:pt x="110" y="651"/>
                </a:cubicBezTo>
                <a:cubicBezTo>
                  <a:pt x="109" y="651"/>
                  <a:pt x="108" y="651"/>
                  <a:pt x="107" y="651"/>
                </a:cubicBezTo>
                <a:cubicBezTo>
                  <a:pt x="107" y="651"/>
                  <a:pt x="107" y="650"/>
                  <a:pt x="107" y="649"/>
                </a:cubicBezTo>
                <a:cubicBezTo>
                  <a:pt x="103" y="650"/>
                  <a:pt x="103" y="650"/>
                  <a:pt x="82" y="658"/>
                </a:cubicBezTo>
                <a:cubicBezTo>
                  <a:pt x="82" y="657"/>
                  <a:pt x="82" y="656"/>
                  <a:pt x="82" y="656"/>
                </a:cubicBezTo>
                <a:cubicBezTo>
                  <a:pt x="77" y="657"/>
                  <a:pt x="73" y="657"/>
                  <a:pt x="69" y="659"/>
                </a:cubicBezTo>
                <a:cubicBezTo>
                  <a:pt x="70" y="656"/>
                  <a:pt x="70" y="656"/>
                  <a:pt x="68" y="651"/>
                </a:cubicBezTo>
                <a:cubicBezTo>
                  <a:pt x="69" y="651"/>
                  <a:pt x="70" y="651"/>
                  <a:pt x="71" y="651"/>
                </a:cubicBezTo>
                <a:cubicBezTo>
                  <a:pt x="71" y="649"/>
                  <a:pt x="71" y="648"/>
                  <a:pt x="72" y="647"/>
                </a:cubicBezTo>
                <a:cubicBezTo>
                  <a:pt x="76" y="646"/>
                  <a:pt x="80" y="644"/>
                  <a:pt x="84" y="643"/>
                </a:cubicBezTo>
                <a:cubicBezTo>
                  <a:pt x="79" y="643"/>
                  <a:pt x="67" y="642"/>
                  <a:pt x="65" y="640"/>
                </a:cubicBezTo>
                <a:cubicBezTo>
                  <a:pt x="75" y="640"/>
                  <a:pt x="87" y="638"/>
                  <a:pt x="96" y="632"/>
                </a:cubicBezTo>
                <a:cubicBezTo>
                  <a:pt x="95" y="632"/>
                  <a:pt x="95" y="632"/>
                  <a:pt x="94" y="631"/>
                </a:cubicBezTo>
                <a:cubicBezTo>
                  <a:pt x="92" y="631"/>
                  <a:pt x="90" y="632"/>
                  <a:pt x="88" y="632"/>
                </a:cubicBezTo>
                <a:cubicBezTo>
                  <a:pt x="87" y="633"/>
                  <a:pt x="86" y="635"/>
                  <a:pt x="85" y="636"/>
                </a:cubicBezTo>
                <a:cubicBezTo>
                  <a:pt x="84" y="636"/>
                  <a:pt x="82" y="636"/>
                  <a:pt x="82" y="637"/>
                </a:cubicBezTo>
                <a:cubicBezTo>
                  <a:pt x="82" y="632"/>
                  <a:pt x="105" y="618"/>
                  <a:pt x="110" y="616"/>
                </a:cubicBezTo>
                <a:cubicBezTo>
                  <a:pt x="110" y="615"/>
                  <a:pt x="111" y="614"/>
                  <a:pt x="112" y="613"/>
                </a:cubicBezTo>
                <a:cubicBezTo>
                  <a:pt x="99" y="616"/>
                  <a:pt x="83" y="621"/>
                  <a:pt x="72" y="622"/>
                </a:cubicBezTo>
                <a:cubicBezTo>
                  <a:pt x="77" y="619"/>
                  <a:pt x="77" y="619"/>
                  <a:pt x="82" y="619"/>
                </a:cubicBezTo>
                <a:cubicBezTo>
                  <a:pt x="83" y="613"/>
                  <a:pt x="88" y="610"/>
                  <a:pt x="94" y="609"/>
                </a:cubicBezTo>
                <a:cubicBezTo>
                  <a:pt x="91" y="611"/>
                  <a:pt x="88" y="613"/>
                  <a:pt x="86" y="616"/>
                </a:cubicBezTo>
                <a:cubicBezTo>
                  <a:pt x="92" y="615"/>
                  <a:pt x="98" y="613"/>
                  <a:pt x="104" y="612"/>
                </a:cubicBezTo>
                <a:cubicBezTo>
                  <a:pt x="104" y="611"/>
                  <a:pt x="104" y="611"/>
                  <a:pt x="104" y="610"/>
                </a:cubicBezTo>
                <a:cubicBezTo>
                  <a:pt x="102" y="610"/>
                  <a:pt x="100" y="610"/>
                  <a:pt x="99" y="610"/>
                </a:cubicBezTo>
                <a:cubicBezTo>
                  <a:pt x="99" y="608"/>
                  <a:pt x="99" y="606"/>
                  <a:pt x="99" y="605"/>
                </a:cubicBezTo>
                <a:cubicBezTo>
                  <a:pt x="102" y="602"/>
                  <a:pt x="106" y="599"/>
                  <a:pt x="110" y="596"/>
                </a:cubicBezTo>
                <a:cubicBezTo>
                  <a:pt x="107" y="596"/>
                  <a:pt x="107" y="596"/>
                  <a:pt x="102" y="599"/>
                </a:cubicBezTo>
                <a:cubicBezTo>
                  <a:pt x="97" y="599"/>
                  <a:pt x="91" y="600"/>
                  <a:pt x="86" y="601"/>
                </a:cubicBezTo>
                <a:cubicBezTo>
                  <a:pt x="83" y="610"/>
                  <a:pt x="55" y="617"/>
                  <a:pt x="46" y="618"/>
                </a:cubicBezTo>
                <a:cubicBezTo>
                  <a:pt x="44" y="617"/>
                  <a:pt x="44" y="616"/>
                  <a:pt x="38" y="615"/>
                </a:cubicBezTo>
                <a:cubicBezTo>
                  <a:pt x="38" y="614"/>
                  <a:pt x="38" y="613"/>
                  <a:pt x="39" y="612"/>
                </a:cubicBezTo>
                <a:cubicBezTo>
                  <a:pt x="35" y="611"/>
                  <a:pt x="31" y="611"/>
                  <a:pt x="28" y="610"/>
                </a:cubicBezTo>
                <a:cubicBezTo>
                  <a:pt x="28" y="610"/>
                  <a:pt x="28" y="610"/>
                  <a:pt x="28" y="609"/>
                </a:cubicBezTo>
                <a:cubicBezTo>
                  <a:pt x="35" y="608"/>
                  <a:pt x="43" y="608"/>
                  <a:pt x="51" y="607"/>
                </a:cubicBezTo>
                <a:cubicBezTo>
                  <a:pt x="58" y="604"/>
                  <a:pt x="66" y="600"/>
                  <a:pt x="73" y="597"/>
                </a:cubicBezTo>
                <a:cubicBezTo>
                  <a:pt x="73" y="596"/>
                  <a:pt x="72" y="594"/>
                  <a:pt x="72" y="593"/>
                </a:cubicBezTo>
                <a:cubicBezTo>
                  <a:pt x="74" y="594"/>
                  <a:pt x="77" y="594"/>
                  <a:pt x="80" y="595"/>
                </a:cubicBezTo>
                <a:cubicBezTo>
                  <a:pt x="79" y="594"/>
                  <a:pt x="79" y="593"/>
                  <a:pt x="79" y="593"/>
                </a:cubicBezTo>
                <a:cubicBezTo>
                  <a:pt x="81" y="592"/>
                  <a:pt x="82" y="591"/>
                  <a:pt x="85" y="591"/>
                </a:cubicBezTo>
                <a:cubicBezTo>
                  <a:pt x="85" y="590"/>
                  <a:pt x="85" y="589"/>
                  <a:pt x="85" y="589"/>
                </a:cubicBezTo>
                <a:cubicBezTo>
                  <a:pt x="89" y="588"/>
                  <a:pt x="89" y="588"/>
                  <a:pt x="57" y="588"/>
                </a:cubicBezTo>
                <a:cubicBezTo>
                  <a:pt x="38" y="584"/>
                  <a:pt x="38" y="580"/>
                  <a:pt x="31" y="570"/>
                </a:cubicBezTo>
                <a:cubicBezTo>
                  <a:pt x="27" y="570"/>
                  <a:pt x="26" y="567"/>
                  <a:pt x="25" y="565"/>
                </a:cubicBezTo>
                <a:cubicBezTo>
                  <a:pt x="15" y="556"/>
                  <a:pt x="12" y="553"/>
                  <a:pt x="2" y="551"/>
                </a:cubicBezTo>
                <a:cubicBezTo>
                  <a:pt x="1" y="548"/>
                  <a:pt x="1" y="545"/>
                  <a:pt x="0" y="542"/>
                </a:cubicBezTo>
                <a:cubicBezTo>
                  <a:pt x="11" y="544"/>
                  <a:pt x="20" y="548"/>
                  <a:pt x="31" y="553"/>
                </a:cubicBezTo>
                <a:cubicBezTo>
                  <a:pt x="35" y="553"/>
                  <a:pt x="42" y="552"/>
                  <a:pt x="48" y="550"/>
                </a:cubicBezTo>
                <a:cubicBezTo>
                  <a:pt x="52" y="552"/>
                  <a:pt x="63" y="552"/>
                  <a:pt x="72" y="550"/>
                </a:cubicBezTo>
                <a:cubicBezTo>
                  <a:pt x="74" y="539"/>
                  <a:pt x="83" y="540"/>
                  <a:pt x="86" y="533"/>
                </a:cubicBezTo>
                <a:cubicBezTo>
                  <a:pt x="82" y="533"/>
                  <a:pt x="67" y="538"/>
                  <a:pt x="60" y="540"/>
                </a:cubicBezTo>
                <a:cubicBezTo>
                  <a:pt x="55" y="540"/>
                  <a:pt x="49" y="540"/>
                  <a:pt x="43" y="541"/>
                </a:cubicBezTo>
                <a:cubicBezTo>
                  <a:pt x="41" y="540"/>
                  <a:pt x="40" y="538"/>
                  <a:pt x="39" y="536"/>
                </a:cubicBezTo>
                <a:cubicBezTo>
                  <a:pt x="39" y="538"/>
                  <a:pt x="40" y="540"/>
                  <a:pt x="40" y="542"/>
                </a:cubicBezTo>
                <a:cubicBezTo>
                  <a:pt x="39" y="543"/>
                  <a:pt x="39" y="543"/>
                  <a:pt x="38" y="543"/>
                </a:cubicBezTo>
                <a:cubicBezTo>
                  <a:pt x="38" y="543"/>
                  <a:pt x="38" y="542"/>
                  <a:pt x="38" y="541"/>
                </a:cubicBezTo>
                <a:cubicBezTo>
                  <a:pt x="37" y="541"/>
                  <a:pt x="36" y="541"/>
                  <a:pt x="35" y="542"/>
                </a:cubicBezTo>
                <a:cubicBezTo>
                  <a:pt x="38" y="544"/>
                  <a:pt x="38" y="546"/>
                  <a:pt x="38" y="548"/>
                </a:cubicBezTo>
                <a:cubicBezTo>
                  <a:pt x="30" y="541"/>
                  <a:pt x="31" y="534"/>
                  <a:pt x="30" y="529"/>
                </a:cubicBezTo>
                <a:cubicBezTo>
                  <a:pt x="19" y="526"/>
                  <a:pt x="6" y="526"/>
                  <a:pt x="2" y="525"/>
                </a:cubicBezTo>
                <a:cubicBezTo>
                  <a:pt x="2" y="524"/>
                  <a:pt x="2" y="523"/>
                  <a:pt x="2" y="523"/>
                </a:cubicBezTo>
                <a:cubicBezTo>
                  <a:pt x="9" y="522"/>
                  <a:pt x="17" y="522"/>
                  <a:pt x="25" y="521"/>
                </a:cubicBezTo>
                <a:cubicBezTo>
                  <a:pt x="25" y="521"/>
                  <a:pt x="25" y="520"/>
                  <a:pt x="26" y="520"/>
                </a:cubicBezTo>
                <a:cubicBezTo>
                  <a:pt x="27" y="519"/>
                  <a:pt x="28" y="519"/>
                  <a:pt x="30" y="519"/>
                </a:cubicBezTo>
                <a:cubicBezTo>
                  <a:pt x="30" y="518"/>
                  <a:pt x="30" y="517"/>
                  <a:pt x="30" y="515"/>
                </a:cubicBezTo>
                <a:cubicBezTo>
                  <a:pt x="28" y="515"/>
                  <a:pt x="28" y="515"/>
                  <a:pt x="28" y="514"/>
                </a:cubicBezTo>
                <a:cubicBezTo>
                  <a:pt x="34" y="513"/>
                  <a:pt x="41" y="512"/>
                  <a:pt x="47" y="510"/>
                </a:cubicBezTo>
                <a:cubicBezTo>
                  <a:pt x="50" y="509"/>
                  <a:pt x="49" y="506"/>
                  <a:pt x="56" y="508"/>
                </a:cubicBezTo>
                <a:cubicBezTo>
                  <a:pt x="50" y="510"/>
                  <a:pt x="44" y="512"/>
                  <a:pt x="39" y="515"/>
                </a:cubicBezTo>
                <a:cubicBezTo>
                  <a:pt x="56" y="511"/>
                  <a:pt x="56" y="511"/>
                  <a:pt x="60" y="512"/>
                </a:cubicBezTo>
                <a:cubicBezTo>
                  <a:pt x="56" y="513"/>
                  <a:pt x="52" y="514"/>
                  <a:pt x="48" y="515"/>
                </a:cubicBezTo>
                <a:cubicBezTo>
                  <a:pt x="48" y="516"/>
                  <a:pt x="48" y="517"/>
                  <a:pt x="48" y="518"/>
                </a:cubicBezTo>
                <a:cubicBezTo>
                  <a:pt x="41" y="518"/>
                  <a:pt x="38" y="520"/>
                  <a:pt x="33" y="522"/>
                </a:cubicBezTo>
                <a:cubicBezTo>
                  <a:pt x="33" y="523"/>
                  <a:pt x="34" y="524"/>
                  <a:pt x="34" y="525"/>
                </a:cubicBezTo>
                <a:cubicBezTo>
                  <a:pt x="45" y="525"/>
                  <a:pt x="58" y="524"/>
                  <a:pt x="72" y="521"/>
                </a:cubicBezTo>
                <a:cubicBezTo>
                  <a:pt x="72" y="521"/>
                  <a:pt x="72" y="520"/>
                  <a:pt x="72" y="520"/>
                </a:cubicBezTo>
                <a:cubicBezTo>
                  <a:pt x="80" y="520"/>
                  <a:pt x="94" y="511"/>
                  <a:pt x="102" y="506"/>
                </a:cubicBezTo>
                <a:cubicBezTo>
                  <a:pt x="102" y="505"/>
                  <a:pt x="102" y="505"/>
                  <a:pt x="102" y="505"/>
                </a:cubicBezTo>
                <a:cubicBezTo>
                  <a:pt x="99" y="505"/>
                  <a:pt x="99" y="505"/>
                  <a:pt x="94" y="508"/>
                </a:cubicBezTo>
                <a:cubicBezTo>
                  <a:pt x="83" y="510"/>
                  <a:pt x="74" y="510"/>
                  <a:pt x="68" y="509"/>
                </a:cubicBezTo>
                <a:cubicBezTo>
                  <a:pt x="68" y="506"/>
                  <a:pt x="67" y="503"/>
                  <a:pt x="67" y="500"/>
                </a:cubicBezTo>
                <a:cubicBezTo>
                  <a:pt x="73" y="499"/>
                  <a:pt x="79" y="499"/>
                  <a:pt x="85" y="498"/>
                </a:cubicBezTo>
                <a:cubicBezTo>
                  <a:pt x="85" y="496"/>
                  <a:pt x="85" y="496"/>
                  <a:pt x="91" y="492"/>
                </a:cubicBezTo>
                <a:cubicBezTo>
                  <a:pt x="85" y="493"/>
                  <a:pt x="80" y="494"/>
                  <a:pt x="76" y="495"/>
                </a:cubicBezTo>
                <a:cubicBezTo>
                  <a:pt x="68" y="495"/>
                  <a:pt x="60" y="496"/>
                  <a:pt x="53" y="496"/>
                </a:cubicBezTo>
                <a:cubicBezTo>
                  <a:pt x="53" y="495"/>
                  <a:pt x="53" y="494"/>
                  <a:pt x="53" y="494"/>
                </a:cubicBezTo>
                <a:cubicBezTo>
                  <a:pt x="55" y="493"/>
                  <a:pt x="57" y="492"/>
                  <a:pt x="59" y="492"/>
                </a:cubicBezTo>
                <a:cubicBezTo>
                  <a:pt x="80" y="491"/>
                  <a:pt x="80" y="491"/>
                  <a:pt x="82" y="490"/>
                </a:cubicBezTo>
                <a:cubicBezTo>
                  <a:pt x="76" y="489"/>
                  <a:pt x="71" y="489"/>
                  <a:pt x="66" y="489"/>
                </a:cubicBezTo>
                <a:cubicBezTo>
                  <a:pt x="66" y="488"/>
                  <a:pt x="66" y="487"/>
                  <a:pt x="66" y="487"/>
                </a:cubicBezTo>
                <a:cubicBezTo>
                  <a:pt x="74" y="485"/>
                  <a:pt x="82" y="484"/>
                  <a:pt x="90" y="483"/>
                </a:cubicBezTo>
                <a:cubicBezTo>
                  <a:pt x="87" y="475"/>
                  <a:pt x="79" y="480"/>
                  <a:pt x="77" y="481"/>
                </a:cubicBezTo>
                <a:cubicBezTo>
                  <a:pt x="77" y="481"/>
                  <a:pt x="77" y="482"/>
                  <a:pt x="77" y="483"/>
                </a:cubicBezTo>
                <a:cubicBezTo>
                  <a:pt x="74" y="483"/>
                  <a:pt x="71" y="483"/>
                  <a:pt x="69" y="483"/>
                </a:cubicBezTo>
                <a:cubicBezTo>
                  <a:pt x="69" y="481"/>
                  <a:pt x="69" y="480"/>
                  <a:pt x="69" y="479"/>
                </a:cubicBezTo>
                <a:cubicBezTo>
                  <a:pt x="77" y="478"/>
                  <a:pt x="80" y="475"/>
                  <a:pt x="91" y="476"/>
                </a:cubicBezTo>
                <a:cubicBezTo>
                  <a:pt x="91" y="475"/>
                  <a:pt x="90" y="474"/>
                  <a:pt x="90" y="472"/>
                </a:cubicBezTo>
                <a:cubicBezTo>
                  <a:pt x="83" y="469"/>
                  <a:pt x="71" y="467"/>
                  <a:pt x="68" y="468"/>
                </a:cubicBezTo>
                <a:cubicBezTo>
                  <a:pt x="68" y="467"/>
                  <a:pt x="67" y="466"/>
                  <a:pt x="67" y="465"/>
                </a:cubicBezTo>
                <a:cubicBezTo>
                  <a:pt x="63" y="465"/>
                  <a:pt x="58" y="466"/>
                  <a:pt x="54" y="467"/>
                </a:cubicBezTo>
                <a:cubicBezTo>
                  <a:pt x="57" y="465"/>
                  <a:pt x="60" y="464"/>
                  <a:pt x="63" y="463"/>
                </a:cubicBezTo>
                <a:cubicBezTo>
                  <a:pt x="58" y="456"/>
                  <a:pt x="42" y="459"/>
                  <a:pt x="38" y="459"/>
                </a:cubicBezTo>
                <a:cubicBezTo>
                  <a:pt x="38" y="457"/>
                  <a:pt x="38" y="455"/>
                  <a:pt x="38" y="454"/>
                </a:cubicBezTo>
                <a:cubicBezTo>
                  <a:pt x="39" y="453"/>
                  <a:pt x="40" y="453"/>
                  <a:pt x="41" y="453"/>
                </a:cubicBezTo>
                <a:cubicBezTo>
                  <a:pt x="41" y="452"/>
                  <a:pt x="41" y="450"/>
                  <a:pt x="41" y="449"/>
                </a:cubicBezTo>
                <a:cubicBezTo>
                  <a:pt x="49" y="446"/>
                  <a:pt x="57" y="444"/>
                  <a:pt x="65" y="442"/>
                </a:cubicBezTo>
                <a:cubicBezTo>
                  <a:pt x="64" y="441"/>
                  <a:pt x="64" y="440"/>
                  <a:pt x="64" y="440"/>
                </a:cubicBezTo>
                <a:cubicBezTo>
                  <a:pt x="51" y="441"/>
                  <a:pt x="38" y="442"/>
                  <a:pt x="26" y="444"/>
                </a:cubicBezTo>
                <a:cubicBezTo>
                  <a:pt x="26" y="443"/>
                  <a:pt x="26" y="442"/>
                  <a:pt x="26" y="442"/>
                </a:cubicBezTo>
                <a:cubicBezTo>
                  <a:pt x="27" y="441"/>
                  <a:pt x="28" y="440"/>
                  <a:pt x="30" y="440"/>
                </a:cubicBezTo>
                <a:cubicBezTo>
                  <a:pt x="28" y="439"/>
                  <a:pt x="27" y="439"/>
                  <a:pt x="26" y="438"/>
                </a:cubicBezTo>
                <a:cubicBezTo>
                  <a:pt x="41" y="436"/>
                  <a:pt x="56" y="434"/>
                  <a:pt x="72" y="432"/>
                </a:cubicBezTo>
                <a:cubicBezTo>
                  <a:pt x="72" y="430"/>
                  <a:pt x="72" y="429"/>
                  <a:pt x="72" y="428"/>
                </a:cubicBezTo>
                <a:cubicBezTo>
                  <a:pt x="73" y="428"/>
                  <a:pt x="74" y="428"/>
                  <a:pt x="76" y="429"/>
                </a:cubicBezTo>
                <a:cubicBezTo>
                  <a:pt x="75" y="430"/>
                  <a:pt x="74" y="431"/>
                  <a:pt x="74" y="433"/>
                </a:cubicBezTo>
                <a:cubicBezTo>
                  <a:pt x="79" y="433"/>
                  <a:pt x="80" y="436"/>
                  <a:pt x="91" y="438"/>
                </a:cubicBezTo>
                <a:cubicBezTo>
                  <a:pt x="91" y="439"/>
                  <a:pt x="91" y="440"/>
                  <a:pt x="91" y="441"/>
                </a:cubicBezTo>
                <a:cubicBezTo>
                  <a:pt x="87" y="443"/>
                  <a:pt x="86" y="443"/>
                  <a:pt x="85" y="446"/>
                </a:cubicBezTo>
                <a:cubicBezTo>
                  <a:pt x="84" y="446"/>
                  <a:pt x="83" y="446"/>
                  <a:pt x="82" y="446"/>
                </a:cubicBezTo>
                <a:cubicBezTo>
                  <a:pt x="82" y="447"/>
                  <a:pt x="82" y="447"/>
                  <a:pt x="82" y="448"/>
                </a:cubicBezTo>
                <a:cubicBezTo>
                  <a:pt x="86" y="447"/>
                  <a:pt x="90" y="446"/>
                  <a:pt x="94" y="446"/>
                </a:cubicBezTo>
                <a:cubicBezTo>
                  <a:pt x="94" y="445"/>
                  <a:pt x="94" y="445"/>
                  <a:pt x="95" y="444"/>
                </a:cubicBezTo>
                <a:cubicBezTo>
                  <a:pt x="96" y="444"/>
                  <a:pt x="97" y="444"/>
                  <a:pt x="99" y="444"/>
                </a:cubicBezTo>
                <a:cubicBezTo>
                  <a:pt x="99" y="445"/>
                  <a:pt x="99" y="445"/>
                  <a:pt x="99" y="446"/>
                </a:cubicBezTo>
                <a:cubicBezTo>
                  <a:pt x="92" y="446"/>
                  <a:pt x="95" y="448"/>
                  <a:pt x="91" y="450"/>
                </a:cubicBezTo>
                <a:cubicBezTo>
                  <a:pt x="78" y="450"/>
                  <a:pt x="58" y="446"/>
                  <a:pt x="49" y="455"/>
                </a:cubicBezTo>
                <a:cubicBezTo>
                  <a:pt x="55" y="455"/>
                  <a:pt x="62" y="456"/>
                  <a:pt x="69" y="457"/>
                </a:cubicBezTo>
                <a:cubicBezTo>
                  <a:pt x="69" y="456"/>
                  <a:pt x="69" y="455"/>
                  <a:pt x="69" y="455"/>
                </a:cubicBezTo>
                <a:cubicBezTo>
                  <a:pt x="75" y="455"/>
                  <a:pt x="80" y="455"/>
                  <a:pt x="86" y="455"/>
                </a:cubicBezTo>
                <a:cubicBezTo>
                  <a:pt x="86" y="456"/>
                  <a:pt x="86" y="457"/>
                  <a:pt x="86" y="458"/>
                </a:cubicBezTo>
                <a:cubicBezTo>
                  <a:pt x="79" y="458"/>
                  <a:pt x="71" y="458"/>
                  <a:pt x="63" y="458"/>
                </a:cubicBezTo>
                <a:cubicBezTo>
                  <a:pt x="67" y="461"/>
                  <a:pt x="67" y="462"/>
                  <a:pt x="74" y="464"/>
                </a:cubicBezTo>
                <a:cubicBezTo>
                  <a:pt x="74" y="464"/>
                  <a:pt x="74" y="464"/>
                  <a:pt x="74" y="465"/>
                </a:cubicBezTo>
                <a:cubicBezTo>
                  <a:pt x="78" y="465"/>
                  <a:pt x="82" y="466"/>
                  <a:pt x="86" y="466"/>
                </a:cubicBezTo>
                <a:cubicBezTo>
                  <a:pt x="87" y="467"/>
                  <a:pt x="87" y="468"/>
                  <a:pt x="88" y="470"/>
                </a:cubicBezTo>
                <a:cubicBezTo>
                  <a:pt x="92" y="467"/>
                  <a:pt x="97" y="465"/>
                  <a:pt x="102" y="463"/>
                </a:cubicBezTo>
                <a:cubicBezTo>
                  <a:pt x="101" y="462"/>
                  <a:pt x="100" y="462"/>
                  <a:pt x="100" y="462"/>
                </a:cubicBezTo>
                <a:cubicBezTo>
                  <a:pt x="102" y="460"/>
                  <a:pt x="103" y="458"/>
                  <a:pt x="105" y="457"/>
                </a:cubicBezTo>
                <a:cubicBezTo>
                  <a:pt x="101" y="457"/>
                  <a:pt x="96" y="458"/>
                  <a:pt x="93" y="458"/>
                </a:cubicBezTo>
                <a:cubicBezTo>
                  <a:pt x="94" y="457"/>
                  <a:pt x="95" y="456"/>
                  <a:pt x="96" y="455"/>
                </a:cubicBezTo>
                <a:cubicBezTo>
                  <a:pt x="94" y="455"/>
                  <a:pt x="92" y="454"/>
                  <a:pt x="90" y="454"/>
                </a:cubicBezTo>
                <a:cubicBezTo>
                  <a:pt x="95" y="451"/>
                  <a:pt x="100" y="449"/>
                  <a:pt x="105" y="446"/>
                </a:cubicBezTo>
                <a:cubicBezTo>
                  <a:pt x="107" y="445"/>
                  <a:pt x="109" y="445"/>
                  <a:pt x="111" y="445"/>
                </a:cubicBezTo>
                <a:cubicBezTo>
                  <a:pt x="107" y="444"/>
                  <a:pt x="104" y="444"/>
                  <a:pt x="101" y="444"/>
                </a:cubicBezTo>
                <a:cubicBezTo>
                  <a:pt x="101" y="443"/>
                  <a:pt x="101" y="442"/>
                  <a:pt x="101" y="442"/>
                </a:cubicBezTo>
                <a:cubicBezTo>
                  <a:pt x="103" y="442"/>
                  <a:pt x="105" y="441"/>
                  <a:pt x="107" y="441"/>
                </a:cubicBezTo>
                <a:cubicBezTo>
                  <a:pt x="107" y="440"/>
                  <a:pt x="107" y="440"/>
                  <a:pt x="108" y="439"/>
                </a:cubicBezTo>
                <a:cubicBezTo>
                  <a:pt x="91" y="439"/>
                  <a:pt x="85" y="430"/>
                  <a:pt x="75" y="426"/>
                </a:cubicBezTo>
                <a:cubicBezTo>
                  <a:pt x="78" y="426"/>
                  <a:pt x="81" y="423"/>
                  <a:pt x="86" y="431"/>
                </a:cubicBezTo>
                <a:cubicBezTo>
                  <a:pt x="91" y="433"/>
                  <a:pt x="101" y="439"/>
                  <a:pt x="110" y="435"/>
                </a:cubicBezTo>
                <a:cubicBezTo>
                  <a:pt x="110" y="434"/>
                  <a:pt x="110" y="434"/>
                  <a:pt x="110" y="433"/>
                </a:cubicBezTo>
                <a:cubicBezTo>
                  <a:pt x="109" y="433"/>
                  <a:pt x="108" y="433"/>
                  <a:pt x="107" y="433"/>
                </a:cubicBezTo>
                <a:cubicBezTo>
                  <a:pt x="107" y="430"/>
                  <a:pt x="109" y="431"/>
                  <a:pt x="109" y="429"/>
                </a:cubicBezTo>
                <a:cubicBezTo>
                  <a:pt x="96" y="423"/>
                  <a:pt x="96" y="423"/>
                  <a:pt x="96" y="421"/>
                </a:cubicBezTo>
                <a:cubicBezTo>
                  <a:pt x="99" y="422"/>
                  <a:pt x="101" y="423"/>
                  <a:pt x="106" y="422"/>
                </a:cubicBezTo>
                <a:cubicBezTo>
                  <a:pt x="106" y="422"/>
                  <a:pt x="106" y="423"/>
                  <a:pt x="106" y="424"/>
                </a:cubicBezTo>
                <a:cubicBezTo>
                  <a:pt x="107" y="425"/>
                  <a:pt x="109" y="426"/>
                  <a:pt x="111" y="426"/>
                </a:cubicBezTo>
                <a:cubicBezTo>
                  <a:pt x="112" y="425"/>
                  <a:pt x="114" y="424"/>
                  <a:pt x="114" y="423"/>
                </a:cubicBezTo>
                <a:cubicBezTo>
                  <a:pt x="113" y="423"/>
                  <a:pt x="113" y="423"/>
                  <a:pt x="112" y="423"/>
                </a:cubicBezTo>
                <a:cubicBezTo>
                  <a:pt x="113" y="420"/>
                  <a:pt x="115" y="417"/>
                  <a:pt x="117" y="414"/>
                </a:cubicBezTo>
                <a:cubicBezTo>
                  <a:pt x="118" y="416"/>
                  <a:pt x="118" y="416"/>
                  <a:pt x="116" y="419"/>
                </a:cubicBezTo>
                <a:cubicBezTo>
                  <a:pt x="116" y="419"/>
                  <a:pt x="117" y="420"/>
                  <a:pt x="117" y="420"/>
                </a:cubicBezTo>
                <a:cubicBezTo>
                  <a:pt x="119" y="419"/>
                  <a:pt x="121" y="417"/>
                  <a:pt x="122" y="416"/>
                </a:cubicBezTo>
                <a:cubicBezTo>
                  <a:pt x="120" y="420"/>
                  <a:pt x="113" y="425"/>
                  <a:pt x="116" y="433"/>
                </a:cubicBezTo>
                <a:cubicBezTo>
                  <a:pt x="134" y="436"/>
                  <a:pt x="143" y="420"/>
                  <a:pt x="154" y="410"/>
                </a:cubicBezTo>
                <a:cubicBezTo>
                  <a:pt x="155" y="410"/>
                  <a:pt x="155" y="410"/>
                  <a:pt x="156" y="410"/>
                </a:cubicBezTo>
                <a:cubicBezTo>
                  <a:pt x="149" y="423"/>
                  <a:pt x="140" y="429"/>
                  <a:pt x="128" y="437"/>
                </a:cubicBezTo>
                <a:cubicBezTo>
                  <a:pt x="132" y="436"/>
                  <a:pt x="135" y="436"/>
                  <a:pt x="140" y="435"/>
                </a:cubicBezTo>
                <a:cubicBezTo>
                  <a:pt x="141" y="430"/>
                  <a:pt x="146" y="429"/>
                  <a:pt x="152" y="424"/>
                </a:cubicBezTo>
                <a:cubicBezTo>
                  <a:pt x="157" y="417"/>
                  <a:pt x="157" y="417"/>
                  <a:pt x="162" y="406"/>
                </a:cubicBezTo>
                <a:cubicBezTo>
                  <a:pt x="154" y="406"/>
                  <a:pt x="152" y="405"/>
                  <a:pt x="149" y="412"/>
                </a:cubicBezTo>
                <a:cubicBezTo>
                  <a:pt x="147" y="412"/>
                  <a:pt x="146" y="412"/>
                  <a:pt x="145" y="412"/>
                </a:cubicBezTo>
                <a:cubicBezTo>
                  <a:pt x="145" y="414"/>
                  <a:pt x="140" y="415"/>
                  <a:pt x="137" y="416"/>
                </a:cubicBezTo>
                <a:cubicBezTo>
                  <a:pt x="137" y="417"/>
                  <a:pt x="137" y="417"/>
                  <a:pt x="137" y="418"/>
                </a:cubicBezTo>
                <a:cubicBezTo>
                  <a:pt x="136" y="418"/>
                  <a:pt x="135" y="417"/>
                  <a:pt x="134" y="417"/>
                </a:cubicBezTo>
                <a:cubicBezTo>
                  <a:pt x="138" y="414"/>
                  <a:pt x="153" y="404"/>
                  <a:pt x="154" y="403"/>
                </a:cubicBezTo>
                <a:cubicBezTo>
                  <a:pt x="152" y="401"/>
                  <a:pt x="152" y="401"/>
                  <a:pt x="149" y="401"/>
                </a:cubicBezTo>
                <a:cubicBezTo>
                  <a:pt x="149" y="401"/>
                  <a:pt x="149" y="402"/>
                  <a:pt x="149" y="403"/>
                </a:cubicBezTo>
                <a:cubicBezTo>
                  <a:pt x="147" y="403"/>
                  <a:pt x="146" y="403"/>
                  <a:pt x="146" y="403"/>
                </a:cubicBezTo>
                <a:cubicBezTo>
                  <a:pt x="146" y="404"/>
                  <a:pt x="146" y="404"/>
                  <a:pt x="146" y="405"/>
                </a:cubicBezTo>
                <a:cubicBezTo>
                  <a:pt x="141" y="408"/>
                  <a:pt x="137" y="410"/>
                  <a:pt x="133" y="412"/>
                </a:cubicBezTo>
                <a:cubicBezTo>
                  <a:pt x="133" y="414"/>
                  <a:pt x="133" y="414"/>
                  <a:pt x="132" y="414"/>
                </a:cubicBezTo>
                <a:cubicBezTo>
                  <a:pt x="133" y="410"/>
                  <a:pt x="133" y="410"/>
                  <a:pt x="135" y="407"/>
                </a:cubicBezTo>
                <a:cubicBezTo>
                  <a:pt x="132" y="408"/>
                  <a:pt x="128" y="410"/>
                  <a:pt x="124" y="411"/>
                </a:cubicBezTo>
                <a:cubicBezTo>
                  <a:pt x="127" y="409"/>
                  <a:pt x="129" y="408"/>
                  <a:pt x="131" y="406"/>
                </a:cubicBezTo>
                <a:cubicBezTo>
                  <a:pt x="128" y="406"/>
                  <a:pt x="125" y="406"/>
                  <a:pt x="122" y="406"/>
                </a:cubicBezTo>
                <a:cubicBezTo>
                  <a:pt x="127" y="403"/>
                  <a:pt x="158" y="387"/>
                  <a:pt x="163" y="377"/>
                </a:cubicBezTo>
                <a:cubicBezTo>
                  <a:pt x="146" y="377"/>
                  <a:pt x="138" y="372"/>
                  <a:pt x="128" y="379"/>
                </a:cubicBezTo>
                <a:cubicBezTo>
                  <a:pt x="132" y="379"/>
                  <a:pt x="136" y="378"/>
                  <a:pt x="140" y="377"/>
                </a:cubicBezTo>
                <a:cubicBezTo>
                  <a:pt x="140" y="380"/>
                  <a:pt x="143" y="381"/>
                  <a:pt x="145" y="383"/>
                </a:cubicBezTo>
                <a:cubicBezTo>
                  <a:pt x="146" y="382"/>
                  <a:pt x="146" y="382"/>
                  <a:pt x="153" y="380"/>
                </a:cubicBezTo>
                <a:cubicBezTo>
                  <a:pt x="151" y="383"/>
                  <a:pt x="151" y="383"/>
                  <a:pt x="145" y="386"/>
                </a:cubicBezTo>
                <a:cubicBezTo>
                  <a:pt x="145" y="393"/>
                  <a:pt x="128" y="385"/>
                  <a:pt x="127" y="401"/>
                </a:cubicBezTo>
                <a:cubicBezTo>
                  <a:pt x="121" y="401"/>
                  <a:pt x="108" y="411"/>
                  <a:pt x="104" y="414"/>
                </a:cubicBezTo>
                <a:cubicBezTo>
                  <a:pt x="103" y="408"/>
                  <a:pt x="104" y="411"/>
                  <a:pt x="107" y="409"/>
                </a:cubicBezTo>
                <a:cubicBezTo>
                  <a:pt x="107" y="408"/>
                  <a:pt x="107" y="408"/>
                  <a:pt x="107" y="408"/>
                </a:cubicBezTo>
                <a:cubicBezTo>
                  <a:pt x="99" y="411"/>
                  <a:pt x="99" y="411"/>
                  <a:pt x="96" y="411"/>
                </a:cubicBezTo>
                <a:cubicBezTo>
                  <a:pt x="102" y="408"/>
                  <a:pt x="109" y="404"/>
                  <a:pt x="116" y="401"/>
                </a:cubicBezTo>
                <a:cubicBezTo>
                  <a:pt x="116" y="400"/>
                  <a:pt x="116" y="399"/>
                  <a:pt x="116" y="399"/>
                </a:cubicBezTo>
                <a:cubicBezTo>
                  <a:pt x="113" y="399"/>
                  <a:pt x="110" y="400"/>
                  <a:pt x="107" y="401"/>
                </a:cubicBezTo>
                <a:cubicBezTo>
                  <a:pt x="107" y="401"/>
                  <a:pt x="107" y="402"/>
                  <a:pt x="107" y="403"/>
                </a:cubicBezTo>
                <a:cubicBezTo>
                  <a:pt x="105" y="403"/>
                  <a:pt x="102" y="403"/>
                  <a:pt x="99" y="403"/>
                </a:cubicBezTo>
                <a:cubicBezTo>
                  <a:pt x="103" y="401"/>
                  <a:pt x="103" y="401"/>
                  <a:pt x="103" y="400"/>
                </a:cubicBezTo>
                <a:cubicBezTo>
                  <a:pt x="97" y="400"/>
                  <a:pt x="91" y="399"/>
                  <a:pt x="85" y="399"/>
                </a:cubicBezTo>
                <a:cubicBezTo>
                  <a:pt x="88" y="399"/>
                  <a:pt x="119" y="399"/>
                  <a:pt x="123" y="392"/>
                </a:cubicBezTo>
                <a:cubicBezTo>
                  <a:pt x="115" y="392"/>
                  <a:pt x="112" y="394"/>
                  <a:pt x="73" y="395"/>
                </a:cubicBezTo>
                <a:cubicBezTo>
                  <a:pt x="73" y="394"/>
                  <a:pt x="72" y="393"/>
                  <a:pt x="72" y="392"/>
                </a:cubicBezTo>
                <a:cubicBezTo>
                  <a:pt x="76" y="392"/>
                  <a:pt x="79" y="391"/>
                  <a:pt x="82" y="391"/>
                </a:cubicBezTo>
                <a:cubicBezTo>
                  <a:pt x="71" y="392"/>
                  <a:pt x="60" y="392"/>
                  <a:pt x="49" y="393"/>
                </a:cubicBezTo>
                <a:cubicBezTo>
                  <a:pt x="55" y="388"/>
                  <a:pt x="67" y="388"/>
                  <a:pt x="77" y="388"/>
                </a:cubicBezTo>
                <a:cubicBezTo>
                  <a:pt x="77" y="387"/>
                  <a:pt x="77" y="386"/>
                  <a:pt x="78" y="386"/>
                </a:cubicBezTo>
                <a:cubicBezTo>
                  <a:pt x="82" y="385"/>
                  <a:pt x="87" y="385"/>
                  <a:pt x="91" y="385"/>
                </a:cubicBezTo>
                <a:cubicBezTo>
                  <a:pt x="90" y="387"/>
                  <a:pt x="90" y="387"/>
                  <a:pt x="84" y="390"/>
                </a:cubicBezTo>
                <a:cubicBezTo>
                  <a:pt x="86" y="390"/>
                  <a:pt x="88" y="390"/>
                  <a:pt x="90" y="390"/>
                </a:cubicBezTo>
                <a:cubicBezTo>
                  <a:pt x="90" y="386"/>
                  <a:pt x="110" y="382"/>
                  <a:pt x="116" y="381"/>
                </a:cubicBezTo>
                <a:cubicBezTo>
                  <a:pt x="126" y="376"/>
                  <a:pt x="137" y="371"/>
                  <a:pt x="148" y="366"/>
                </a:cubicBezTo>
                <a:cubicBezTo>
                  <a:pt x="148" y="365"/>
                  <a:pt x="148" y="365"/>
                  <a:pt x="149" y="364"/>
                </a:cubicBezTo>
                <a:cubicBezTo>
                  <a:pt x="151" y="364"/>
                  <a:pt x="154" y="363"/>
                  <a:pt x="156" y="363"/>
                </a:cubicBezTo>
                <a:cubicBezTo>
                  <a:pt x="156" y="366"/>
                  <a:pt x="148" y="368"/>
                  <a:pt x="147" y="369"/>
                </a:cubicBezTo>
                <a:cubicBezTo>
                  <a:pt x="147" y="370"/>
                  <a:pt x="147" y="370"/>
                  <a:pt x="147" y="371"/>
                </a:cubicBezTo>
                <a:cubicBezTo>
                  <a:pt x="154" y="369"/>
                  <a:pt x="154" y="369"/>
                  <a:pt x="160" y="369"/>
                </a:cubicBezTo>
                <a:cubicBezTo>
                  <a:pt x="162" y="369"/>
                  <a:pt x="164" y="369"/>
                  <a:pt x="166" y="369"/>
                </a:cubicBezTo>
                <a:cubicBezTo>
                  <a:pt x="165" y="368"/>
                  <a:pt x="164" y="368"/>
                  <a:pt x="164" y="367"/>
                </a:cubicBezTo>
                <a:cubicBezTo>
                  <a:pt x="168" y="361"/>
                  <a:pt x="171" y="358"/>
                  <a:pt x="179" y="358"/>
                </a:cubicBezTo>
                <a:cubicBezTo>
                  <a:pt x="179" y="360"/>
                  <a:pt x="179" y="362"/>
                  <a:pt x="179" y="364"/>
                </a:cubicBezTo>
                <a:cubicBezTo>
                  <a:pt x="180" y="362"/>
                  <a:pt x="182" y="360"/>
                  <a:pt x="183" y="358"/>
                </a:cubicBezTo>
                <a:cubicBezTo>
                  <a:pt x="179" y="347"/>
                  <a:pt x="135" y="368"/>
                  <a:pt x="132" y="369"/>
                </a:cubicBezTo>
                <a:cubicBezTo>
                  <a:pt x="113" y="375"/>
                  <a:pt x="82" y="382"/>
                  <a:pt x="70" y="369"/>
                </a:cubicBezTo>
                <a:cubicBezTo>
                  <a:pt x="68" y="369"/>
                  <a:pt x="66" y="369"/>
                  <a:pt x="64" y="369"/>
                </a:cubicBezTo>
                <a:cubicBezTo>
                  <a:pt x="64" y="368"/>
                  <a:pt x="64" y="367"/>
                  <a:pt x="64" y="366"/>
                </a:cubicBezTo>
                <a:cubicBezTo>
                  <a:pt x="67" y="365"/>
                  <a:pt x="71" y="364"/>
                  <a:pt x="74" y="363"/>
                </a:cubicBezTo>
                <a:cubicBezTo>
                  <a:pt x="72" y="362"/>
                  <a:pt x="72" y="362"/>
                  <a:pt x="65" y="362"/>
                </a:cubicBezTo>
                <a:cubicBezTo>
                  <a:pt x="65" y="362"/>
                  <a:pt x="65" y="361"/>
                  <a:pt x="65" y="361"/>
                </a:cubicBezTo>
                <a:cubicBezTo>
                  <a:pt x="69" y="360"/>
                  <a:pt x="74" y="360"/>
                  <a:pt x="79" y="359"/>
                </a:cubicBezTo>
                <a:cubicBezTo>
                  <a:pt x="81" y="354"/>
                  <a:pt x="80" y="356"/>
                  <a:pt x="84" y="355"/>
                </a:cubicBezTo>
                <a:cubicBezTo>
                  <a:pt x="81" y="354"/>
                  <a:pt x="79" y="354"/>
                  <a:pt x="77" y="354"/>
                </a:cubicBezTo>
                <a:cubicBezTo>
                  <a:pt x="77" y="353"/>
                  <a:pt x="77" y="352"/>
                  <a:pt x="77" y="351"/>
                </a:cubicBezTo>
                <a:cubicBezTo>
                  <a:pt x="78" y="351"/>
                  <a:pt x="80" y="350"/>
                  <a:pt x="82" y="350"/>
                </a:cubicBezTo>
                <a:cubicBezTo>
                  <a:pt x="76" y="349"/>
                  <a:pt x="69" y="349"/>
                  <a:pt x="63" y="348"/>
                </a:cubicBezTo>
                <a:cubicBezTo>
                  <a:pt x="53" y="346"/>
                  <a:pt x="17" y="331"/>
                  <a:pt x="20" y="320"/>
                </a:cubicBezTo>
                <a:cubicBezTo>
                  <a:pt x="24" y="325"/>
                  <a:pt x="24" y="325"/>
                  <a:pt x="25" y="325"/>
                </a:cubicBezTo>
                <a:cubicBezTo>
                  <a:pt x="25" y="324"/>
                  <a:pt x="24" y="322"/>
                  <a:pt x="24" y="321"/>
                </a:cubicBezTo>
                <a:cubicBezTo>
                  <a:pt x="24" y="321"/>
                  <a:pt x="23" y="321"/>
                  <a:pt x="23" y="321"/>
                </a:cubicBezTo>
                <a:cubicBezTo>
                  <a:pt x="21" y="315"/>
                  <a:pt x="19" y="315"/>
                  <a:pt x="16" y="314"/>
                </a:cubicBezTo>
                <a:cubicBezTo>
                  <a:pt x="10" y="303"/>
                  <a:pt x="5" y="305"/>
                  <a:pt x="1" y="301"/>
                </a:cubicBezTo>
                <a:cubicBezTo>
                  <a:pt x="4" y="302"/>
                  <a:pt x="7" y="303"/>
                  <a:pt x="10" y="303"/>
                </a:cubicBezTo>
                <a:cubicBezTo>
                  <a:pt x="10" y="302"/>
                  <a:pt x="10" y="301"/>
                  <a:pt x="10" y="300"/>
                </a:cubicBezTo>
                <a:cubicBezTo>
                  <a:pt x="13" y="300"/>
                  <a:pt x="13" y="302"/>
                  <a:pt x="15" y="305"/>
                </a:cubicBezTo>
                <a:cubicBezTo>
                  <a:pt x="16" y="305"/>
                  <a:pt x="18" y="305"/>
                  <a:pt x="19" y="306"/>
                </a:cubicBezTo>
                <a:cubicBezTo>
                  <a:pt x="18" y="303"/>
                  <a:pt x="18" y="300"/>
                  <a:pt x="17" y="297"/>
                </a:cubicBezTo>
                <a:cubicBezTo>
                  <a:pt x="22" y="299"/>
                  <a:pt x="28" y="303"/>
                  <a:pt x="38" y="303"/>
                </a:cubicBezTo>
                <a:cubicBezTo>
                  <a:pt x="35" y="302"/>
                  <a:pt x="33" y="300"/>
                  <a:pt x="30" y="300"/>
                </a:cubicBezTo>
                <a:cubicBezTo>
                  <a:pt x="30" y="298"/>
                  <a:pt x="30" y="297"/>
                  <a:pt x="31" y="297"/>
                </a:cubicBezTo>
                <a:cubicBezTo>
                  <a:pt x="36" y="298"/>
                  <a:pt x="42" y="300"/>
                  <a:pt x="48" y="302"/>
                </a:cubicBezTo>
                <a:cubicBezTo>
                  <a:pt x="48" y="302"/>
                  <a:pt x="48" y="303"/>
                  <a:pt x="48" y="303"/>
                </a:cubicBezTo>
                <a:cubicBezTo>
                  <a:pt x="49" y="303"/>
                  <a:pt x="50" y="303"/>
                  <a:pt x="51" y="303"/>
                </a:cubicBezTo>
                <a:cubicBezTo>
                  <a:pt x="51" y="293"/>
                  <a:pt x="38" y="297"/>
                  <a:pt x="35" y="297"/>
                </a:cubicBezTo>
                <a:cubicBezTo>
                  <a:pt x="35" y="297"/>
                  <a:pt x="35" y="296"/>
                  <a:pt x="35" y="295"/>
                </a:cubicBezTo>
                <a:cubicBezTo>
                  <a:pt x="31" y="294"/>
                  <a:pt x="27" y="293"/>
                  <a:pt x="23" y="292"/>
                </a:cubicBezTo>
                <a:cubicBezTo>
                  <a:pt x="23" y="291"/>
                  <a:pt x="23" y="291"/>
                  <a:pt x="23" y="290"/>
                </a:cubicBezTo>
                <a:cubicBezTo>
                  <a:pt x="32" y="291"/>
                  <a:pt x="32" y="291"/>
                  <a:pt x="33" y="291"/>
                </a:cubicBezTo>
                <a:cubicBezTo>
                  <a:pt x="33" y="290"/>
                  <a:pt x="33" y="289"/>
                  <a:pt x="34" y="289"/>
                </a:cubicBezTo>
                <a:cubicBezTo>
                  <a:pt x="33" y="289"/>
                  <a:pt x="31" y="289"/>
                  <a:pt x="30" y="289"/>
                </a:cubicBezTo>
                <a:cubicBezTo>
                  <a:pt x="27" y="284"/>
                  <a:pt x="25" y="284"/>
                  <a:pt x="23" y="282"/>
                </a:cubicBezTo>
                <a:cubicBezTo>
                  <a:pt x="23" y="281"/>
                  <a:pt x="23" y="281"/>
                  <a:pt x="23" y="280"/>
                </a:cubicBezTo>
                <a:cubicBezTo>
                  <a:pt x="25" y="281"/>
                  <a:pt x="27" y="281"/>
                  <a:pt x="30" y="282"/>
                </a:cubicBezTo>
                <a:cubicBezTo>
                  <a:pt x="30" y="286"/>
                  <a:pt x="42" y="288"/>
                  <a:pt x="48" y="289"/>
                </a:cubicBezTo>
                <a:cubicBezTo>
                  <a:pt x="48" y="289"/>
                  <a:pt x="48" y="290"/>
                  <a:pt x="48" y="291"/>
                </a:cubicBezTo>
                <a:cubicBezTo>
                  <a:pt x="51" y="291"/>
                  <a:pt x="54" y="292"/>
                  <a:pt x="57" y="294"/>
                </a:cubicBezTo>
                <a:cubicBezTo>
                  <a:pt x="62" y="289"/>
                  <a:pt x="64" y="287"/>
                  <a:pt x="73" y="286"/>
                </a:cubicBezTo>
                <a:cubicBezTo>
                  <a:pt x="71" y="276"/>
                  <a:pt x="60" y="277"/>
                  <a:pt x="56" y="276"/>
                </a:cubicBezTo>
                <a:cubicBezTo>
                  <a:pt x="56" y="276"/>
                  <a:pt x="56" y="277"/>
                  <a:pt x="56" y="278"/>
                </a:cubicBezTo>
                <a:cubicBezTo>
                  <a:pt x="57" y="278"/>
                  <a:pt x="58" y="278"/>
                  <a:pt x="59" y="278"/>
                </a:cubicBezTo>
                <a:cubicBezTo>
                  <a:pt x="40" y="286"/>
                  <a:pt x="20" y="274"/>
                  <a:pt x="10" y="265"/>
                </a:cubicBezTo>
                <a:cubicBezTo>
                  <a:pt x="13" y="265"/>
                  <a:pt x="15" y="269"/>
                  <a:pt x="22" y="269"/>
                </a:cubicBezTo>
                <a:cubicBezTo>
                  <a:pt x="20" y="267"/>
                  <a:pt x="19" y="267"/>
                  <a:pt x="17" y="267"/>
                </a:cubicBezTo>
                <a:cubicBezTo>
                  <a:pt x="17" y="263"/>
                  <a:pt x="12" y="263"/>
                  <a:pt x="11" y="263"/>
                </a:cubicBezTo>
                <a:cubicBezTo>
                  <a:pt x="10" y="261"/>
                  <a:pt x="9" y="259"/>
                  <a:pt x="9" y="257"/>
                </a:cubicBezTo>
                <a:cubicBezTo>
                  <a:pt x="11" y="259"/>
                  <a:pt x="15" y="263"/>
                  <a:pt x="23" y="265"/>
                </a:cubicBezTo>
                <a:cubicBezTo>
                  <a:pt x="23" y="262"/>
                  <a:pt x="17" y="261"/>
                  <a:pt x="17" y="261"/>
                </a:cubicBezTo>
                <a:cubicBezTo>
                  <a:pt x="21" y="261"/>
                  <a:pt x="27" y="264"/>
                  <a:pt x="35" y="267"/>
                </a:cubicBezTo>
                <a:cubicBezTo>
                  <a:pt x="31" y="267"/>
                  <a:pt x="28" y="267"/>
                  <a:pt x="24" y="267"/>
                </a:cubicBezTo>
                <a:cubicBezTo>
                  <a:pt x="28" y="269"/>
                  <a:pt x="46" y="272"/>
                  <a:pt x="49" y="271"/>
                </a:cubicBezTo>
                <a:cubicBezTo>
                  <a:pt x="46" y="267"/>
                  <a:pt x="46" y="264"/>
                  <a:pt x="47" y="263"/>
                </a:cubicBezTo>
                <a:cubicBezTo>
                  <a:pt x="47" y="263"/>
                  <a:pt x="56" y="274"/>
                  <a:pt x="58" y="272"/>
                </a:cubicBezTo>
                <a:cubicBezTo>
                  <a:pt x="55" y="267"/>
                  <a:pt x="50" y="263"/>
                  <a:pt x="49" y="263"/>
                </a:cubicBezTo>
                <a:cubicBezTo>
                  <a:pt x="48" y="261"/>
                  <a:pt x="48" y="259"/>
                  <a:pt x="47" y="257"/>
                </a:cubicBezTo>
                <a:cubicBezTo>
                  <a:pt x="48" y="257"/>
                  <a:pt x="49" y="257"/>
                  <a:pt x="49" y="257"/>
                </a:cubicBezTo>
                <a:cubicBezTo>
                  <a:pt x="53" y="261"/>
                  <a:pt x="61" y="262"/>
                  <a:pt x="65" y="272"/>
                </a:cubicBezTo>
                <a:cubicBezTo>
                  <a:pt x="68" y="271"/>
                  <a:pt x="70" y="271"/>
                  <a:pt x="73" y="271"/>
                </a:cubicBezTo>
                <a:cubicBezTo>
                  <a:pt x="73" y="266"/>
                  <a:pt x="72" y="262"/>
                  <a:pt x="72" y="258"/>
                </a:cubicBezTo>
                <a:cubicBezTo>
                  <a:pt x="71" y="257"/>
                  <a:pt x="70" y="257"/>
                  <a:pt x="69" y="257"/>
                </a:cubicBezTo>
                <a:cubicBezTo>
                  <a:pt x="69" y="256"/>
                  <a:pt x="69" y="254"/>
                  <a:pt x="69" y="252"/>
                </a:cubicBezTo>
                <a:cubicBezTo>
                  <a:pt x="73" y="252"/>
                  <a:pt x="77" y="250"/>
                  <a:pt x="83" y="251"/>
                </a:cubicBezTo>
                <a:cubicBezTo>
                  <a:pt x="83" y="252"/>
                  <a:pt x="84" y="253"/>
                  <a:pt x="85" y="253"/>
                </a:cubicBezTo>
                <a:cubicBezTo>
                  <a:pt x="85" y="253"/>
                  <a:pt x="86" y="252"/>
                  <a:pt x="86" y="251"/>
                </a:cubicBezTo>
                <a:cubicBezTo>
                  <a:pt x="90" y="250"/>
                  <a:pt x="94" y="249"/>
                  <a:pt x="98" y="248"/>
                </a:cubicBezTo>
                <a:cubicBezTo>
                  <a:pt x="98" y="248"/>
                  <a:pt x="97" y="247"/>
                  <a:pt x="97" y="247"/>
                </a:cubicBezTo>
                <a:cubicBezTo>
                  <a:pt x="83" y="247"/>
                  <a:pt x="74" y="247"/>
                  <a:pt x="64" y="244"/>
                </a:cubicBezTo>
                <a:cubicBezTo>
                  <a:pt x="64" y="243"/>
                  <a:pt x="64" y="243"/>
                  <a:pt x="64" y="242"/>
                </a:cubicBezTo>
                <a:cubicBezTo>
                  <a:pt x="68" y="242"/>
                  <a:pt x="72" y="241"/>
                  <a:pt x="77" y="241"/>
                </a:cubicBezTo>
                <a:cubicBezTo>
                  <a:pt x="72" y="240"/>
                  <a:pt x="67" y="238"/>
                  <a:pt x="63" y="237"/>
                </a:cubicBezTo>
                <a:cubicBezTo>
                  <a:pt x="63" y="236"/>
                  <a:pt x="63" y="235"/>
                  <a:pt x="64" y="235"/>
                </a:cubicBezTo>
                <a:cubicBezTo>
                  <a:pt x="74" y="241"/>
                  <a:pt x="99" y="237"/>
                  <a:pt x="115" y="237"/>
                </a:cubicBezTo>
                <a:cubicBezTo>
                  <a:pt x="115" y="237"/>
                  <a:pt x="115" y="238"/>
                  <a:pt x="115" y="239"/>
                </a:cubicBezTo>
                <a:cubicBezTo>
                  <a:pt x="113" y="239"/>
                  <a:pt x="113" y="239"/>
                  <a:pt x="112" y="239"/>
                </a:cubicBezTo>
                <a:cubicBezTo>
                  <a:pt x="112" y="241"/>
                  <a:pt x="118" y="239"/>
                  <a:pt x="118" y="239"/>
                </a:cubicBezTo>
                <a:cubicBezTo>
                  <a:pt x="118" y="237"/>
                  <a:pt x="118" y="236"/>
                  <a:pt x="118" y="235"/>
                </a:cubicBezTo>
                <a:cubicBezTo>
                  <a:pt x="112" y="234"/>
                  <a:pt x="107" y="232"/>
                  <a:pt x="101" y="231"/>
                </a:cubicBezTo>
                <a:cubicBezTo>
                  <a:pt x="105" y="231"/>
                  <a:pt x="108" y="230"/>
                  <a:pt x="111" y="230"/>
                </a:cubicBezTo>
                <a:cubicBezTo>
                  <a:pt x="112" y="226"/>
                  <a:pt x="107" y="225"/>
                  <a:pt x="106" y="225"/>
                </a:cubicBezTo>
                <a:cubicBezTo>
                  <a:pt x="105" y="224"/>
                  <a:pt x="105" y="224"/>
                  <a:pt x="105" y="223"/>
                </a:cubicBezTo>
                <a:cubicBezTo>
                  <a:pt x="119" y="224"/>
                  <a:pt x="137" y="224"/>
                  <a:pt x="153" y="218"/>
                </a:cubicBezTo>
                <a:cubicBezTo>
                  <a:pt x="141" y="218"/>
                  <a:pt x="127" y="218"/>
                  <a:pt x="118" y="221"/>
                </a:cubicBezTo>
                <a:cubicBezTo>
                  <a:pt x="112" y="220"/>
                  <a:pt x="105" y="219"/>
                  <a:pt x="99" y="218"/>
                </a:cubicBezTo>
                <a:cubicBezTo>
                  <a:pt x="98" y="216"/>
                  <a:pt x="98" y="215"/>
                  <a:pt x="97" y="215"/>
                </a:cubicBezTo>
                <a:cubicBezTo>
                  <a:pt x="96" y="215"/>
                  <a:pt x="94" y="215"/>
                  <a:pt x="93" y="215"/>
                </a:cubicBezTo>
                <a:cubicBezTo>
                  <a:pt x="93" y="216"/>
                  <a:pt x="93" y="217"/>
                  <a:pt x="93" y="218"/>
                </a:cubicBezTo>
                <a:cubicBezTo>
                  <a:pt x="83" y="218"/>
                  <a:pt x="74" y="218"/>
                  <a:pt x="64" y="218"/>
                </a:cubicBezTo>
                <a:cubicBezTo>
                  <a:pt x="64" y="218"/>
                  <a:pt x="64" y="219"/>
                  <a:pt x="64" y="220"/>
                </a:cubicBezTo>
                <a:cubicBezTo>
                  <a:pt x="42" y="220"/>
                  <a:pt x="29" y="214"/>
                  <a:pt x="15" y="204"/>
                </a:cubicBezTo>
                <a:cubicBezTo>
                  <a:pt x="13" y="201"/>
                  <a:pt x="11" y="198"/>
                  <a:pt x="9" y="195"/>
                </a:cubicBezTo>
                <a:cubicBezTo>
                  <a:pt x="10" y="194"/>
                  <a:pt x="10" y="194"/>
                  <a:pt x="11" y="194"/>
                </a:cubicBezTo>
                <a:cubicBezTo>
                  <a:pt x="12" y="196"/>
                  <a:pt x="13" y="198"/>
                  <a:pt x="14" y="200"/>
                </a:cubicBezTo>
                <a:cubicBezTo>
                  <a:pt x="15" y="200"/>
                  <a:pt x="16" y="200"/>
                  <a:pt x="17" y="200"/>
                </a:cubicBezTo>
                <a:cubicBezTo>
                  <a:pt x="17" y="199"/>
                  <a:pt x="17" y="199"/>
                  <a:pt x="17" y="198"/>
                </a:cubicBezTo>
                <a:cubicBezTo>
                  <a:pt x="18" y="198"/>
                  <a:pt x="19" y="197"/>
                  <a:pt x="21" y="197"/>
                </a:cubicBezTo>
                <a:cubicBezTo>
                  <a:pt x="17" y="196"/>
                  <a:pt x="17" y="195"/>
                  <a:pt x="14" y="195"/>
                </a:cubicBezTo>
                <a:cubicBezTo>
                  <a:pt x="10" y="189"/>
                  <a:pt x="10" y="189"/>
                  <a:pt x="8" y="183"/>
                </a:cubicBezTo>
                <a:cubicBezTo>
                  <a:pt x="9" y="184"/>
                  <a:pt x="10" y="186"/>
                  <a:pt x="12" y="187"/>
                </a:cubicBezTo>
                <a:cubicBezTo>
                  <a:pt x="12" y="186"/>
                  <a:pt x="13" y="186"/>
                  <a:pt x="14" y="185"/>
                </a:cubicBezTo>
                <a:cubicBezTo>
                  <a:pt x="21" y="192"/>
                  <a:pt x="25" y="197"/>
                  <a:pt x="40" y="202"/>
                </a:cubicBezTo>
                <a:cubicBezTo>
                  <a:pt x="40" y="203"/>
                  <a:pt x="40" y="203"/>
                  <a:pt x="40" y="204"/>
                </a:cubicBezTo>
                <a:cubicBezTo>
                  <a:pt x="46" y="205"/>
                  <a:pt x="56" y="206"/>
                  <a:pt x="66" y="205"/>
                </a:cubicBezTo>
                <a:cubicBezTo>
                  <a:pt x="66" y="205"/>
                  <a:pt x="66" y="205"/>
                  <a:pt x="66" y="206"/>
                </a:cubicBezTo>
                <a:cubicBezTo>
                  <a:pt x="73" y="206"/>
                  <a:pt x="73" y="206"/>
                  <a:pt x="77" y="204"/>
                </a:cubicBezTo>
                <a:cubicBezTo>
                  <a:pt x="77" y="203"/>
                  <a:pt x="77" y="203"/>
                  <a:pt x="77" y="202"/>
                </a:cubicBezTo>
                <a:cubicBezTo>
                  <a:pt x="71" y="202"/>
                  <a:pt x="66" y="202"/>
                  <a:pt x="60" y="202"/>
                </a:cubicBezTo>
                <a:cubicBezTo>
                  <a:pt x="60" y="202"/>
                  <a:pt x="60" y="201"/>
                  <a:pt x="60" y="200"/>
                </a:cubicBezTo>
                <a:cubicBezTo>
                  <a:pt x="66" y="199"/>
                  <a:pt x="71" y="199"/>
                  <a:pt x="77" y="199"/>
                </a:cubicBezTo>
                <a:cubicBezTo>
                  <a:pt x="77" y="198"/>
                  <a:pt x="77" y="197"/>
                  <a:pt x="77" y="196"/>
                </a:cubicBezTo>
                <a:cubicBezTo>
                  <a:pt x="64" y="192"/>
                  <a:pt x="50" y="195"/>
                  <a:pt x="44" y="192"/>
                </a:cubicBezTo>
                <a:cubicBezTo>
                  <a:pt x="44" y="191"/>
                  <a:pt x="44" y="191"/>
                  <a:pt x="44" y="190"/>
                </a:cubicBezTo>
                <a:cubicBezTo>
                  <a:pt x="53" y="191"/>
                  <a:pt x="55" y="190"/>
                  <a:pt x="61" y="190"/>
                </a:cubicBezTo>
                <a:cubicBezTo>
                  <a:pt x="63" y="191"/>
                  <a:pt x="63" y="191"/>
                  <a:pt x="75" y="191"/>
                </a:cubicBezTo>
                <a:cubicBezTo>
                  <a:pt x="73" y="190"/>
                  <a:pt x="71" y="189"/>
                  <a:pt x="69" y="188"/>
                </a:cubicBezTo>
                <a:cubicBezTo>
                  <a:pt x="69" y="187"/>
                  <a:pt x="69" y="186"/>
                  <a:pt x="69" y="185"/>
                </a:cubicBezTo>
                <a:cubicBezTo>
                  <a:pt x="70" y="185"/>
                  <a:pt x="71" y="184"/>
                  <a:pt x="71" y="184"/>
                </a:cubicBezTo>
                <a:cubicBezTo>
                  <a:pt x="71" y="183"/>
                  <a:pt x="71" y="182"/>
                  <a:pt x="71" y="181"/>
                </a:cubicBezTo>
                <a:cubicBezTo>
                  <a:pt x="69" y="180"/>
                  <a:pt x="67" y="178"/>
                  <a:pt x="65" y="177"/>
                </a:cubicBezTo>
                <a:cubicBezTo>
                  <a:pt x="69" y="177"/>
                  <a:pt x="74" y="178"/>
                  <a:pt x="78" y="178"/>
                </a:cubicBezTo>
                <a:cubicBezTo>
                  <a:pt x="76" y="177"/>
                  <a:pt x="76" y="177"/>
                  <a:pt x="66" y="174"/>
                </a:cubicBezTo>
                <a:cubicBezTo>
                  <a:pt x="66" y="174"/>
                  <a:pt x="66" y="173"/>
                  <a:pt x="66" y="172"/>
                </a:cubicBezTo>
                <a:cubicBezTo>
                  <a:pt x="70" y="174"/>
                  <a:pt x="75" y="174"/>
                  <a:pt x="76" y="173"/>
                </a:cubicBezTo>
                <a:cubicBezTo>
                  <a:pt x="70" y="170"/>
                  <a:pt x="59" y="167"/>
                  <a:pt x="60" y="164"/>
                </a:cubicBezTo>
                <a:cubicBezTo>
                  <a:pt x="74" y="167"/>
                  <a:pt x="85" y="170"/>
                  <a:pt x="102" y="172"/>
                </a:cubicBezTo>
                <a:cubicBezTo>
                  <a:pt x="102" y="171"/>
                  <a:pt x="102" y="171"/>
                  <a:pt x="102" y="170"/>
                </a:cubicBezTo>
                <a:cubicBezTo>
                  <a:pt x="96" y="169"/>
                  <a:pt x="91" y="168"/>
                  <a:pt x="87" y="168"/>
                </a:cubicBezTo>
                <a:cubicBezTo>
                  <a:pt x="86" y="167"/>
                  <a:pt x="86" y="166"/>
                  <a:pt x="86" y="166"/>
                </a:cubicBezTo>
                <a:cubicBezTo>
                  <a:pt x="100" y="167"/>
                  <a:pt x="112" y="168"/>
                  <a:pt x="129" y="167"/>
                </a:cubicBezTo>
                <a:cubicBezTo>
                  <a:pt x="129" y="167"/>
                  <a:pt x="129" y="166"/>
                  <a:pt x="129" y="166"/>
                </a:cubicBezTo>
                <a:cubicBezTo>
                  <a:pt x="127" y="165"/>
                  <a:pt x="126" y="164"/>
                  <a:pt x="124" y="164"/>
                </a:cubicBezTo>
                <a:cubicBezTo>
                  <a:pt x="124" y="161"/>
                  <a:pt x="120" y="158"/>
                  <a:pt x="119" y="157"/>
                </a:cubicBezTo>
                <a:cubicBezTo>
                  <a:pt x="124" y="158"/>
                  <a:pt x="124" y="158"/>
                  <a:pt x="132" y="163"/>
                </a:cubicBezTo>
                <a:cubicBezTo>
                  <a:pt x="130" y="160"/>
                  <a:pt x="127" y="158"/>
                  <a:pt x="125" y="155"/>
                </a:cubicBezTo>
                <a:cubicBezTo>
                  <a:pt x="127" y="155"/>
                  <a:pt x="128" y="155"/>
                  <a:pt x="133" y="157"/>
                </a:cubicBezTo>
                <a:cubicBezTo>
                  <a:pt x="133" y="158"/>
                  <a:pt x="133" y="158"/>
                  <a:pt x="133" y="159"/>
                </a:cubicBezTo>
                <a:cubicBezTo>
                  <a:pt x="135" y="160"/>
                  <a:pt x="138" y="161"/>
                  <a:pt x="141" y="163"/>
                </a:cubicBezTo>
                <a:cubicBezTo>
                  <a:pt x="141" y="162"/>
                  <a:pt x="142" y="161"/>
                  <a:pt x="143" y="161"/>
                </a:cubicBezTo>
                <a:cubicBezTo>
                  <a:pt x="135" y="150"/>
                  <a:pt x="124" y="152"/>
                  <a:pt x="118" y="151"/>
                </a:cubicBezTo>
                <a:cubicBezTo>
                  <a:pt x="113" y="150"/>
                  <a:pt x="109" y="149"/>
                  <a:pt x="105" y="148"/>
                </a:cubicBezTo>
                <a:cubicBezTo>
                  <a:pt x="105" y="149"/>
                  <a:pt x="105" y="149"/>
                  <a:pt x="105" y="150"/>
                </a:cubicBezTo>
                <a:cubicBezTo>
                  <a:pt x="108" y="151"/>
                  <a:pt x="111" y="152"/>
                  <a:pt x="115" y="153"/>
                </a:cubicBezTo>
                <a:cubicBezTo>
                  <a:pt x="115" y="153"/>
                  <a:pt x="115" y="154"/>
                  <a:pt x="115" y="155"/>
                </a:cubicBezTo>
                <a:cubicBezTo>
                  <a:pt x="109" y="153"/>
                  <a:pt x="103" y="152"/>
                  <a:pt x="97" y="151"/>
                </a:cubicBezTo>
                <a:cubicBezTo>
                  <a:pt x="83" y="151"/>
                  <a:pt x="73" y="155"/>
                  <a:pt x="63" y="157"/>
                </a:cubicBezTo>
                <a:cubicBezTo>
                  <a:pt x="71" y="151"/>
                  <a:pt x="76" y="151"/>
                  <a:pt x="88" y="148"/>
                </a:cubicBezTo>
                <a:cubicBezTo>
                  <a:pt x="88" y="148"/>
                  <a:pt x="88" y="147"/>
                  <a:pt x="89" y="147"/>
                </a:cubicBezTo>
                <a:cubicBezTo>
                  <a:pt x="84" y="147"/>
                  <a:pt x="79" y="147"/>
                  <a:pt x="74" y="148"/>
                </a:cubicBezTo>
                <a:cubicBezTo>
                  <a:pt x="77" y="146"/>
                  <a:pt x="79" y="144"/>
                  <a:pt x="81" y="143"/>
                </a:cubicBezTo>
                <a:cubicBezTo>
                  <a:pt x="78" y="141"/>
                  <a:pt x="78" y="141"/>
                  <a:pt x="74" y="136"/>
                </a:cubicBezTo>
                <a:cubicBezTo>
                  <a:pt x="78" y="136"/>
                  <a:pt x="81" y="142"/>
                  <a:pt x="89" y="144"/>
                </a:cubicBezTo>
                <a:cubicBezTo>
                  <a:pt x="89" y="146"/>
                  <a:pt x="97" y="149"/>
                  <a:pt x="101" y="150"/>
                </a:cubicBezTo>
                <a:cubicBezTo>
                  <a:pt x="101" y="150"/>
                  <a:pt x="102" y="149"/>
                  <a:pt x="103" y="149"/>
                </a:cubicBezTo>
                <a:cubicBezTo>
                  <a:pt x="103" y="143"/>
                  <a:pt x="87" y="142"/>
                  <a:pt x="86" y="142"/>
                </a:cubicBezTo>
                <a:cubicBezTo>
                  <a:pt x="83" y="136"/>
                  <a:pt x="77" y="134"/>
                  <a:pt x="79" y="131"/>
                </a:cubicBezTo>
                <a:cubicBezTo>
                  <a:pt x="82" y="133"/>
                  <a:pt x="82" y="133"/>
                  <a:pt x="82" y="135"/>
                </a:cubicBezTo>
                <a:cubicBezTo>
                  <a:pt x="84" y="136"/>
                  <a:pt x="116" y="151"/>
                  <a:pt x="119" y="147"/>
                </a:cubicBezTo>
                <a:cubicBezTo>
                  <a:pt x="115" y="145"/>
                  <a:pt x="110" y="144"/>
                  <a:pt x="106" y="142"/>
                </a:cubicBezTo>
                <a:cubicBezTo>
                  <a:pt x="108" y="142"/>
                  <a:pt x="110" y="142"/>
                  <a:pt x="113" y="141"/>
                </a:cubicBezTo>
                <a:cubicBezTo>
                  <a:pt x="108" y="132"/>
                  <a:pt x="105" y="134"/>
                  <a:pt x="99" y="133"/>
                </a:cubicBezTo>
                <a:cubicBezTo>
                  <a:pt x="96" y="126"/>
                  <a:pt x="93" y="127"/>
                  <a:pt x="91" y="127"/>
                </a:cubicBezTo>
                <a:cubicBezTo>
                  <a:pt x="91" y="126"/>
                  <a:pt x="91" y="125"/>
                  <a:pt x="91" y="125"/>
                </a:cubicBezTo>
                <a:cubicBezTo>
                  <a:pt x="105" y="126"/>
                  <a:pt x="116" y="130"/>
                  <a:pt x="132" y="135"/>
                </a:cubicBezTo>
                <a:cubicBezTo>
                  <a:pt x="137" y="133"/>
                  <a:pt x="143" y="131"/>
                  <a:pt x="148" y="129"/>
                </a:cubicBezTo>
                <a:cubicBezTo>
                  <a:pt x="148" y="128"/>
                  <a:pt x="148" y="127"/>
                  <a:pt x="148" y="127"/>
                </a:cubicBezTo>
                <a:cubicBezTo>
                  <a:pt x="132" y="125"/>
                  <a:pt x="115" y="125"/>
                  <a:pt x="103" y="123"/>
                </a:cubicBezTo>
                <a:cubicBezTo>
                  <a:pt x="103" y="122"/>
                  <a:pt x="103" y="121"/>
                  <a:pt x="103" y="120"/>
                </a:cubicBezTo>
                <a:cubicBezTo>
                  <a:pt x="123" y="123"/>
                  <a:pt x="145" y="124"/>
                  <a:pt x="169" y="124"/>
                </a:cubicBezTo>
                <a:cubicBezTo>
                  <a:pt x="167" y="123"/>
                  <a:pt x="166" y="122"/>
                  <a:pt x="165" y="121"/>
                </a:cubicBezTo>
                <a:cubicBezTo>
                  <a:pt x="167" y="121"/>
                  <a:pt x="170" y="121"/>
                  <a:pt x="173" y="121"/>
                </a:cubicBezTo>
                <a:cubicBezTo>
                  <a:pt x="172" y="122"/>
                  <a:pt x="171" y="123"/>
                  <a:pt x="171" y="124"/>
                </a:cubicBezTo>
                <a:cubicBezTo>
                  <a:pt x="182" y="126"/>
                  <a:pt x="182" y="126"/>
                  <a:pt x="203" y="126"/>
                </a:cubicBezTo>
                <a:cubicBezTo>
                  <a:pt x="203" y="126"/>
                  <a:pt x="203" y="125"/>
                  <a:pt x="203" y="125"/>
                </a:cubicBezTo>
                <a:cubicBezTo>
                  <a:pt x="188" y="124"/>
                  <a:pt x="188" y="124"/>
                  <a:pt x="186" y="123"/>
                </a:cubicBezTo>
                <a:cubicBezTo>
                  <a:pt x="191" y="122"/>
                  <a:pt x="197" y="121"/>
                  <a:pt x="203" y="120"/>
                </a:cubicBezTo>
                <a:cubicBezTo>
                  <a:pt x="196" y="118"/>
                  <a:pt x="196" y="118"/>
                  <a:pt x="186" y="118"/>
                </a:cubicBezTo>
                <a:cubicBezTo>
                  <a:pt x="162" y="107"/>
                  <a:pt x="162" y="107"/>
                  <a:pt x="159" y="107"/>
                </a:cubicBezTo>
                <a:cubicBezTo>
                  <a:pt x="159" y="105"/>
                  <a:pt x="159" y="105"/>
                  <a:pt x="155" y="103"/>
                </a:cubicBezTo>
                <a:cubicBezTo>
                  <a:pt x="157" y="102"/>
                  <a:pt x="157" y="102"/>
                  <a:pt x="165" y="107"/>
                </a:cubicBezTo>
                <a:cubicBezTo>
                  <a:pt x="166" y="107"/>
                  <a:pt x="166" y="106"/>
                  <a:pt x="166" y="106"/>
                </a:cubicBezTo>
                <a:cubicBezTo>
                  <a:pt x="164" y="104"/>
                  <a:pt x="162" y="102"/>
                  <a:pt x="160" y="101"/>
                </a:cubicBezTo>
                <a:cubicBezTo>
                  <a:pt x="166" y="101"/>
                  <a:pt x="166" y="103"/>
                  <a:pt x="172" y="106"/>
                </a:cubicBezTo>
                <a:cubicBezTo>
                  <a:pt x="181" y="108"/>
                  <a:pt x="189" y="110"/>
                  <a:pt x="198" y="112"/>
                </a:cubicBezTo>
                <a:cubicBezTo>
                  <a:pt x="198" y="111"/>
                  <a:pt x="196" y="110"/>
                  <a:pt x="195" y="103"/>
                </a:cubicBezTo>
                <a:cubicBezTo>
                  <a:pt x="185" y="101"/>
                  <a:pt x="176" y="100"/>
                  <a:pt x="167" y="98"/>
                </a:cubicBezTo>
                <a:cubicBezTo>
                  <a:pt x="167" y="97"/>
                  <a:pt x="167" y="96"/>
                  <a:pt x="167" y="95"/>
                </a:cubicBezTo>
                <a:cubicBezTo>
                  <a:pt x="165" y="94"/>
                  <a:pt x="163" y="93"/>
                  <a:pt x="160" y="92"/>
                </a:cubicBezTo>
                <a:cubicBezTo>
                  <a:pt x="160" y="92"/>
                  <a:pt x="160" y="91"/>
                  <a:pt x="160" y="90"/>
                </a:cubicBezTo>
                <a:cubicBezTo>
                  <a:pt x="168" y="91"/>
                  <a:pt x="175" y="91"/>
                  <a:pt x="182" y="92"/>
                </a:cubicBezTo>
                <a:cubicBezTo>
                  <a:pt x="177" y="89"/>
                  <a:pt x="171" y="88"/>
                  <a:pt x="166" y="86"/>
                </a:cubicBezTo>
                <a:cubicBezTo>
                  <a:pt x="166" y="85"/>
                  <a:pt x="166" y="84"/>
                  <a:pt x="166" y="84"/>
                </a:cubicBezTo>
                <a:cubicBezTo>
                  <a:pt x="172" y="84"/>
                  <a:pt x="177" y="86"/>
                  <a:pt x="187" y="89"/>
                </a:cubicBezTo>
                <a:cubicBezTo>
                  <a:pt x="195" y="90"/>
                  <a:pt x="204" y="91"/>
                  <a:pt x="213" y="92"/>
                </a:cubicBezTo>
                <a:cubicBezTo>
                  <a:pt x="213" y="91"/>
                  <a:pt x="212" y="89"/>
                  <a:pt x="212" y="88"/>
                </a:cubicBezTo>
                <a:cubicBezTo>
                  <a:pt x="214" y="88"/>
                  <a:pt x="215" y="87"/>
                  <a:pt x="218" y="87"/>
                </a:cubicBezTo>
                <a:cubicBezTo>
                  <a:pt x="213" y="85"/>
                  <a:pt x="209" y="83"/>
                  <a:pt x="205" y="82"/>
                </a:cubicBezTo>
                <a:cubicBezTo>
                  <a:pt x="204" y="80"/>
                  <a:pt x="204" y="79"/>
                  <a:pt x="203" y="77"/>
                </a:cubicBezTo>
                <a:cubicBezTo>
                  <a:pt x="202" y="77"/>
                  <a:pt x="202" y="77"/>
                  <a:pt x="201" y="77"/>
                </a:cubicBezTo>
                <a:cubicBezTo>
                  <a:pt x="201" y="71"/>
                  <a:pt x="168" y="70"/>
                  <a:pt x="166" y="70"/>
                </a:cubicBezTo>
                <a:cubicBezTo>
                  <a:pt x="160" y="71"/>
                  <a:pt x="154" y="72"/>
                  <a:pt x="149" y="73"/>
                </a:cubicBezTo>
                <a:cubicBezTo>
                  <a:pt x="152" y="71"/>
                  <a:pt x="152" y="71"/>
                  <a:pt x="163" y="68"/>
                </a:cubicBezTo>
                <a:cubicBezTo>
                  <a:pt x="161" y="65"/>
                  <a:pt x="161" y="65"/>
                  <a:pt x="155" y="58"/>
                </a:cubicBezTo>
                <a:cubicBezTo>
                  <a:pt x="155" y="58"/>
                  <a:pt x="156" y="58"/>
                  <a:pt x="157" y="58"/>
                </a:cubicBezTo>
                <a:cubicBezTo>
                  <a:pt x="160" y="68"/>
                  <a:pt x="187" y="65"/>
                  <a:pt x="199" y="65"/>
                </a:cubicBezTo>
                <a:cubicBezTo>
                  <a:pt x="199" y="63"/>
                  <a:pt x="199" y="63"/>
                  <a:pt x="196" y="62"/>
                </a:cubicBezTo>
                <a:cubicBezTo>
                  <a:pt x="192" y="62"/>
                  <a:pt x="188" y="63"/>
                  <a:pt x="184" y="63"/>
                </a:cubicBezTo>
                <a:cubicBezTo>
                  <a:pt x="183" y="62"/>
                  <a:pt x="183" y="60"/>
                  <a:pt x="183" y="59"/>
                </a:cubicBezTo>
                <a:cubicBezTo>
                  <a:pt x="180" y="59"/>
                  <a:pt x="177" y="58"/>
                  <a:pt x="174" y="58"/>
                </a:cubicBezTo>
                <a:cubicBezTo>
                  <a:pt x="181" y="55"/>
                  <a:pt x="192" y="51"/>
                  <a:pt x="202" y="51"/>
                </a:cubicBezTo>
                <a:cubicBezTo>
                  <a:pt x="203" y="50"/>
                  <a:pt x="203" y="49"/>
                  <a:pt x="204" y="49"/>
                </a:cubicBezTo>
                <a:cubicBezTo>
                  <a:pt x="196" y="48"/>
                  <a:pt x="188" y="48"/>
                  <a:pt x="179" y="48"/>
                </a:cubicBezTo>
                <a:cubicBezTo>
                  <a:pt x="179" y="47"/>
                  <a:pt x="179" y="46"/>
                  <a:pt x="179" y="46"/>
                </a:cubicBezTo>
                <a:cubicBezTo>
                  <a:pt x="202" y="38"/>
                  <a:pt x="227" y="35"/>
                  <a:pt x="251" y="32"/>
                </a:cubicBezTo>
                <a:cubicBezTo>
                  <a:pt x="251" y="30"/>
                  <a:pt x="251" y="28"/>
                  <a:pt x="251" y="27"/>
                </a:cubicBezTo>
                <a:cubicBezTo>
                  <a:pt x="227" y="29"/>
                  <a:pt x="190" y="39"/>
                  <a:pt x="170" y="35"/>
                </a:cubicBezTo>
                <a:cubicBezTo>
                  <a:pt x="181" y="32"/>
                  <a:pt x="192" y="28"/>
                  <a:pt x="203" y="25"/>
                </a:cubicBezTo>
                <a:cubicBezTo>
                  <a:pt x="220" y="25"/>
                  <a:pt x="238" y="16"/>
                  <a:pt x="258" y="19"/>
                </a:cubicBezTo>
                <a:cubicBezTo>
                  <a:pt x="258" y="21"/>
                  <a:pt x="258" y="22"/>
                  <a:pt x="258" y="23"/>
                </a:cubicBezTo>
                <a:cubicBezTo>
                  <a:pt x="257" y="24"/>
                  <a:pt x="256" y="24"/>
                  <a:pt x="256" y="25"/>
                </a:cubicBezTo>
                <a:cubicBezTo>
                  <a:pt x="257" y="25"/>
                  <a:pt x="260" y="26"/>
                  <a:pt x="262" y="27"/>
                </a:cubicBezTo>
                <a:cubicBezTo>
                  <a:pt x="262" y="28"/>
                  <a:pt x="262" y="29"/>
                  <a:pt x="262" y="30"/>
                </a:cubicBezTo>
                <a:cubicBezTo>
                  <a:pt x="261" y="30"/>
                  <a:pt x="260" y="31"/>
                  <a:pt x="260" y="32"/>
                </a:cubicBezTo>
                <a:cubicBezTo>
                  <a:pt x="262" y="35"/>
                  <a:pt x="263" y="35"/>
                  <a:pt x="267" y="36"/>
                </a:cubicBezTo>
                <a:cubicBezTo>
                  <a:pt x="268" y="40"/>
                  <a:pt x="270" y="43"/>
                  <a:pt x="272" y="47"/>
                </a:cubicBezTo>
                <a:cubicBezTo>
                  <a:pt x="277" y="47"/>
                  <a:pt x="289" y="56"/>
                  <a:pt x="277" y="63"/>
                </a:cubicBezTo>
                <a:cubicBezTo>
                  <a:pt x="272" y="64"/>
                  <a:pt x="268" y="66"/>
                  <a:pt x="264" y="67"/>
                </a:cubicBezTo>
                <a:cubicBezTo>
                  <a:pt x="251" y="67"/>
                  <a:pt x="216" y="71"/>
                  <a:pt x="211" y="76"/>
                </a:cubicBezTo>
                <a:cubicBezTo>
                  <a:pt x="223" y="84"/>
                  <a:pt x="255" y="82"/>
                  <a:pt x="271" y="76"/>
                </a:cubicBezTo>
                <a:cubicBezTo>
                  <a:pt x="271" y="75"/>
                  <a:pt x="272" y="74"/>
                  <a:pt x="272" y="73"/>
                </a:cubicBezTo>
                <a:cubicBezTo>
                  <a:pt x="271" y="73"/>
                  <a:pt x="270" y="73"/>
                  <a:pt x="268" y="73"/>
                </a:cubicBezTo>
                <a:cubicBezTo>
                  <a:pt x="268" y="73"/>
                  <a:pt x="268" y="72"/>
                  <a:pt x="268" y="72"/>
                </a:cubicBezTo>
                <a:cubicBezTo>
                  <a:pt x="271" y="71"/>
                  <a:pt x="274" y="71"/>
                  <a:pt x="276" y="70"/>
                </a:cubicBezTo>
                <a:cubicBezTo>
                  <a:pt x="276" y="69"/>
                  <a:pt x="290" y="60"/>
                  <a:pt x="292" y="60"/>
                </a:cubicBezTo>
                <a:cubicBezTo>
                  <a:pt x="294" y="53"/>
                  <a:pt x="295" y="55"/>
                  <a:pt x="301" y="55"/>
                </a:cubicBezTo>
                <a:cubicBezTo>
                  <a:pt x="303" y="58"/>
                  <a:pt x="304" y="60"/>
                  <a:pt x="306" y="63"/>
                </a:cubicBezTo>
                <a:cubicBezTo>
                  <a:pt x="306" y="55"/>
                  <a:pt x="306" y="55"/>
                  <a:pt x="304" y="54"/>
                </a:cubicBezTo>
                <a:cubicBezTo>
                  <a:pt x="306" y="54"/>
                  <a:pt x="308" y="54"/>
                  <a:pt x="310" y="54"/>
                </a:cubicBezTo>
                <a:cubicBezTo>
                  <a:pt x="310" y="56"/>
                  <a:pt x="310" y="58"/>
                  <a:pt x="311" y="60"/>
                </a:cubicBezTo>
                <a:cubicBezTo>
                  <a:pt x="312" y="60"/>
                  <a:pt x="312" y="60"/>
                  <a:pt x="313" y="60"/>
                </a:cubicBezTo>
                <a:cubicBezTo>
                  <a:pt x="313" y="57"/>
                  <a:pt x="314" y="54"/>
                  <a:pt x="314" y="52"/>
                </a:cubicBezTo>
                <a:cubicBezTo>
                  <a:pt x="313" y="50"/>
                  <a:pt x="312" y="49"/>
                  <a:pt x="310" y="47"/>
                </a:cubicBezTo>
                <a:cubicBezTo>
                  <a:pt x="304" y="47"/>
                  <a:pt x="303" y="48"/>
                  <a:pt x="301" y="51"/>
                </a:cubicBezTo>
                <a:cubicBezTo>
                  <a:pt x="296" y="53"/>
                  <a:pt x="290" y="54"/>
                  <a:pt x="285" y="56"/>
                </a:cubicBezTo>
                <a:cubicBezTo>
                  <a:pt x="284" y="46"/>
                  <a:pt x="281" y="45"/>
                  <a:pt x="276" y="45"/>
                </a:cubicBezTo>
                <a:cubicBezTo>
                  <a:pt x="275" y="40"/>
                  <a:pt x="271" y="39"/>
                  <a:pt x="271" y="36"/>
                </a:cubicBezTo>
                <a:cubicBezTo>
                  <a:pt x="262" y="32"/>
                  <a:pt x="264" y="13"/>
                  <a:pt x="264" y="7"/>
                </a:cubicBezTo>
                <a:cubicBezTo>
                  <a:pt x="274" y="0"/>
                  <a:pt x="285" y="4"/>
                  <a:pt x="290" y="19"/>
                </a:cubicBezTo>
                <a:cubicBezTo>
                  <a:pt x="293" y="19"/>
                  <a:pt x="307" y="31"/>
                  <a:pt x="311" y="41"/>
                </a:cubicBezTo>
                <a:cubicBezTo>
                  <a:pt x="313" y="41"/>
                  <a:pt x="316" y="41"/>
                  <a:pt x="319" y="41"/>
                </a:cubicBezTo>
                <a:cubicBezTo>
                  <a:pt x="319" y="41"/>
                  <a:pt x="319" y="41"/>
                  <a:pt x="319" y="42"/>
                </a:cubicBezTo>
                <a:cubicBezTo>
                  <a:pt x="320" y="42"/>
                  <a:pt x="321" y="42"/>
                  <a:pt x="321" y="43"/>
                </a:cubicBezTo>
                <a:cubicBezTo>
                  <a:pt x="322" y="52"/>
                  <a:pt x="326" y="78"/>
                  <a:pt x="323" y="94"/>
                </a:cubicBezTo>
                <a:cubicBezTo>
                  <a:pt x="331" y="87"/>
                  <a:pt x="328" y="71"/>
                  <a:pt x="338" y="68"/>
                </a:cubicBezTo>
                <a:cubicBezTo>
                  <a:pt x="339" y="62"/>
                  <a:pt x="340" y="55"/>
                  <a:pt x="341" y="49"/>
                </a:cubicBezTo>
                <a:cubicBezTo>
                  <a:pt x="345" y="47"/>
                  <a:pt x="348" y="49"/>
                  <a:pt x="355" y="51"/>
                </a:cubicBezTo>
                <a:cubicBezTo>
                  <a:pt x="355" y="52"/>
                  <a:pt x="355" y="52"/>
                  <a:pt x="355" y="53"/>
                </a:cubicBezTo>
                <a:cubicBezTo>
                  <a:pt x="358" y="53"/>
                  <a:pt x="368" y="65"/>
                  <a:pt x="368" y="75"/>
                </a:cubicBezTo>
                <a:cubicBezTo>
                  <a:pt x="387" y="75"/>
                  <a:pt x="408" y="75"/>
                  <a:pt x="428" y="84"/>
                </a:cubicBezTo>
                <a:cubicBezTo>
                  <a:pt x="428" y="88"/>
                  <a:pt x="443" y="88"/>
                  <a:pt x="446" y="96"/>
                </a:cubicBezTo>
                <a:cubicBezTo>
                  <a:pt x="452" y="99"/>
                  <a:pt x="461" y="104"/>
                  <a:pt x="465" y="114"/>
                </a:cubicBezTo>
                <a:cubicBezTo>
                  <a:pt x="452" y="106"/>
                  <a:pt x="438" y="103"/>
                  <a:pt x="427" y="101"/>
                </a:cubicBezTo>
                <a:cubicBezTo>
                  <a:pt x="400" y="99"/>
                  <a:pt x="374" y="94"/>
                  <a:pt x="352" y="97"/>
                </a:cubicBezTo>
                <a:cubicBezTo>
                  <a:pt x="352" y="98"/>
                  <a:pt x="352" y="99"/>
                  <a:pt x="352" y="101"/>
                </a:cubicBezTo>
                <a:cubicBezTo>
                  <a:pt x="357" y="100"/>
                  <a:pt x="356" y="98"/>
                  <a:pt x="365" y="101"/>
                </a:cubicBezTo>
                <a:cubicBezTo>
                  <a:pt x="370" y="109"/>
                  <a:pt x="370" y="109"/>
                  <a:pt x="372" y="110"/>
                </a:cubicBezTo>
                <a:cubicBezTo>
                  <a:pt x="371" y="112"/>
                  <a:pt x="371" y="112"/>
                  <a:pt x="365" y="114"/>
                </a:cubicBezTo>
                <a:cubicBezTo>
                  <a:pt x="369" y="121"/>
                  <a:pt x="373" y="128"/>
                  <a:pt x="376" y="135"/>
                </a:cubicBezTo>
                <a:cubicBezTo>
                  <a:pt x="397" y="142"/>
                  <a:pt x="412" y="132"/>
                  <a:pt x="425" y="165"/>
                </a:cubicBezTo>
                <a:cubicBezTo>
                  <a:pt x="429" y="165"/>
                  <a:pt x="429" y="179"/>
                  <a:pt x="443" y="181"/>
                </a:cubicBezTo>
                <a:cubicBezTo>
                  <a:pt x="443" y="180"/>
                  <a:pt x="444" y="180"/>
                  <a:pt x="445" y="179"/>
                </a:cubicBezTo>
                <a:cubicBezTo>
                  <a:pt x="445" y="169"/>
                  <a:pt x="440" y="167"/>
                  <a:pt x="440" y="164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4" y="152"/>
                  <a:pt x="424" y="156"/>
                  <a:pt x="429" y="144"/>
                </a:cubicBezTo>
                <a:cubicBezTo>
                  <a:pt x="437" y="144"/>
                  <a:pt x="444" y="149"/>
                  <a:pt x="452" y="158"/>
                </a:cubicBezTo>
                <a:cubicBezTo>
                  <a:pt x="453" y="158"/>
                  <a:pt x="454" y="158"/>
                  <a:pt x="455" y="159"/>
                </a:cubicBezTo>
                <a:cubicBezTo>
                  <a:pt x="456" y="158"/>
                  <a:pt x="456" y="158"/>
                  <a:pt x="456" y="157"/>
                </a:cubicBezTo>
                <a:cubicBezTo>
                  <a:pt x="466" y="157"/>
                  <a:pt x="477" y="167"/>
                  <a:pt x="492" y="170"/>
                </a:cubicBezTo>
                <a:cubicBezTo>
                  <a:pt x="494" y="174"/>
                  <a:pt x="495" y="175"/>
                  <a:pt x="500" y="177"/>
                </a:cubicBezTo>
                <a:cubicBezTo>
                  <a:pt x="504" y="182"/>
                  <a:pt x="508" y="188"/>
                  <a:pt x="512" y="194"/>
                </a:cubicBezTo>
                <a:cubicBezTo>
                  <a:pt x="504" y="196"/>
                  <a:pt x="509" y="196"/>
                  <a:pt x="506" y="200"/>
                </a:cubicBezTo>
                <a:cubicBezTo>
                  <a:pt x="504" y="200"/>
                  <a:pt x="502" y="200"/>
                  <a:pt x="500" y="200"/>
                </a:cubicBezTo>
                <a:cubicBezTo>
                  <a:pt x="500" y="193"/>
                  <a:pt x="481" y="191"/>
                  <a:pt x="479" y="191"/>
                </a:cubicBezTo>
                <a:cubicBezTo>
                  <a:pt x="469" y="186"/>
                  <a:pt x="467" y="182"/>
                  <a:pt x="459" y="185"/>
                </a:cubicBezTo>
                <a:cubicBezTo>
                  <a:pt x="456" y="180"/>
                  <a:pt x="453" y="181"/>
                  <a:pt x="452" y="181"/>
                </a:cubicBezTo>
                <a:cubicBezTo>
                  <a:pt x="448" y="189"/>
                  <a:pt x="457" y="202"/>
                  <a:pt x="457" y="217"/>
                </a:cubicBezTo>
                <a:cubicBezTo>
                  <a:pt x="443" y="212"/>
                  <a:pt x="436" y="214"/>
                  <a:pt x="424" y="216"/>
                </a:cubicBezTo>
                <a:cubicBezTo>
                  <a:pt x="424" y="218"/>
                  <a:pt x="425" y="220"/>
                  <a:pt x="425" y="221"/>
                </a:cubicBezTo>
                <a:cubicBezTo>
                  <a:pt x="430" y="223"/>
                  <a:pt x="435" y="224"/>
                  <a:pt x="441" y="226"/>
                </a:cubicBezTo>
                <a:cubicBezTo>
                  <a:pt x="441" y="229"/>
                  <a:pt x="470" y="247"/>
                  <a:pt x="476" y="250"/>
                </a:cubicBezTo>
                <a:cubicBezTo>
                  <a:pt x="476" y="250"/>
                  <a:pt x="476" y="251"/>
                  <a:pt x="476" y="252"/>
                </a:cubicBezTo>
                <a:cubicBezTo>
                  <a:pt x="482" y="257"/>
                  <a:pt x="488" y="263"/>
                  <a:pt x="494" y="269"/>
                </a:cubicBezTo>
                <a:cubicBezTo>
                  <a:pt x="495" y="271"/>
                  <a:pt x="495" y="273"/>
                  <a:pt x="496" y="275"/>
                </a:cubicBezTo>
                <a:cubicBezTo>
                  <a:pt x="506" y="279"/>
                  <a:pt x="506" y="278"/>
                  <a:pt x="509" y="294"/>
                </a:cubicBezTo>
                <a:cubicBezTo>
                  <a:pt x="511" y="295"/>
                  <a:pt x="516" y="298"/>
                  <a:pt x="522" y="294"/>
                </a:cubicBezTo>
                <a:cubicBezTo>
                  <a:pt x="522" y="289"/>
                  <a:pt x="522" y="289"/>
                  <a:pt x="520" y="283"/>
                </a:cubicBezTo>
                <a:cubicBezTo>
                  <a:pt x="513" y="276"/>
                  <a:pt x="513" y="269"/>
                  <a:pt x="512" y="263"/>
                </a:cubicBezTo>
                <a:cubicBezTo>
                  <a:pt x="512" y="263"/>
                  <a:pt x="511" y="263"/>
                  <a:pt x="510" y="263"/>
                </a:cubicBezTo>
                <a:cubicBezTo>
                  <a:pt x="510" y="260"/>
                  <a:pt x="507" y="259"/>
                  <a:pt x="505" y="259"/>
                </a:cubicBezTo>
                <a:cubicBezTo>
                  <a:pt x="505" y="252"/>
                  <a:pt x="512" y="249"/>
                  <a:pt x="517" y="243"/>
                </a:cubicBezTo>
                <a:cubicBezTo>
                  <a:pt x="520" y="239"/>
                  <a:pt x="523" y="229"/>
                  <a:pt x="529" y="231"/>
                </a:cubicBezTo>
                <a:cubicBezTo>
                  <a:pt x="528" y="238"/>
                  <a:pt x="521" y="255"/>
                  <a:pt x="533" y="261"/>
                </a:cubicBezTo>
                <a:cubicBezTo>
                  <a:pt x="534" y="265"/>
                  <a:pt x="541" y="269"/>
                  <a:pt x="544" y="278"/>
                </a:cubicBezTo>
                <a:cubicBezTo>
                  <a:pt x="544" y="278"/>
                  <a:pt x="545" y="278"/>
                  <a:pt x="546" y="278"/>
                </a:cubicBezTo>
                <a:cubicBezTo>
                  <a:pt x="546" y="278"/>
                  <a:pt x="546" y="279"/>
                  <a:pt x="546" y="280"/>
                </a:cubicBezTo>
                <a:cubicBezTo>
                  <a:pt x="549" y="281"/>
                  <a:pt x="553" y="282"/>
                  <a:pt x="559" y="280"/>
                </a:cubicBezTo>
                <a:cubicBezTo>
                  <a:pt x="559" y="279"/>
                  <a:pt x="559" y="278"/>
                  <a:pt x="560" y="277"/>
                </a:cubicBezTo>
                <a:cubicBezTo>
                  <a:pt x="547" y="272"/>
                  <a:pt x="541" y="262"/>
                  <a:pt x="537" y="254"/>
                </a:cubicBezTo>
                <a:cubicBezTo>
                  <a:pt x="536" y="254"/>
                  <a:pt x="536" y="254"/>
                  <a:pt x="535" y="254"/>
                </a:cubicBezTo>
                <a:cubicBezTo>
                  <a:pt x="533" y="246"/>
                  <a:pt x="533" y="246"/>
                  <a:pt x="534" y="240"/>
                </a:cubicBezTo>
                <a:cubicBezTo>
                  <a:pt x="535" y="240"/>
                  <a:pt x="537" y="240"/>
                  <a:pt x="539" y="240"/>
                </a:cubicBezTo>
                <a:cubicBezTo>
                  <a:pt x="540" y="242"/>
                  <a:pt x="548" y="258"/>
                  <a:pt x="556" y="259"/>
                </a:cubicBezTo>
                <a:cubicBezTo>
                  <a:pt x="556" y="247"/>
                  <a:pt x="549" y="233"/>
                  <a:pt x="542" y="233"/>
                </a:cubicBezTo>
                <a:cubicBezTo>
                  <a:pt x="545" y="220"/>
                  <a:pt x="552" y="220"/>
                  <a:pt x="565" y="220"/>
                </a:cubicBezTo>
                <a:cubicBezTo>
                  <a:pt x="569" y="222"/>
                  <a:pt x="573" y="225"/>
                  <a:pt x="577" y="227"/>
                </a:cubicBezTo>
                <a:cubicBezTo>
                  <a:pt x="576" y="226"/>
                  <a:pt x="576" y="225"/>
                  <a:pt x="576" y="224"/>
                </a:cubicBezTo>
                <a:cubicBezTo>
                  <a:pt x="573" y="224"/>
                  <a:pt x="571" y="218"/>
                  <a:pt x="571" y="217"/>
                </a:cubicBezTo>
                <a:cubicBezTo>
                  <a:pt x="568" y="214"/>
                  <a:pt x="565" y="210"/>
                  <a:pt x="565" y="207"/>
                </a:cubicBezTo>
                <a:cubicBezTo>
                  <a:pt x="571" y="208"/>
                  <a:pt x="580" y="222"/>
                  <a:pt x="585" y="232"/>
                </a:cubicBezTo>
                <a:cubicBezTo>
                  <a:pt x="585" y="242"/>
                  <a:pt x="585" y="253"/>
                  <a:pt x="585" y="263"/>
                </a:cubicBezTo>
                <a:cubicBezTo>
                  <a:pt x="584" y="265"/>
                  <a:pt x="583" y="269"/>
                  <a:pt x="582" y="272"/>
                </a:cubicBezTo>
                <a:cubicBezTo>
                  <a:pt x="580" y="272"/>
                  <a:pt x="578" y="273"/>
                  <a:pt x="576" y="274"/>
                </a:cubicBezTo>
                <a:cubicBezTo>
                  <a:pt x="576" y="281"/>
                  <a:pt x="568" y="283"/>
                  <a:pt x="567" y="289"/>
                </a:cubicBezTo>
                <a:cubicBezTo>
                  <a:pt x="555" y="294"/>
                  <a:pt x="542" y="286"/>
                  <a:pt x="535" y="284"/>
                </a:cubicBezTo>
                <a:cubicBezTo>
                  <a:pt x="535" y="286"/>
                  <a:pt x="535" y="287"/>
                  <a:pt x="535" y="288"/>
                </a:cubicBezTo>
                <a:cubicBezTo>
                  <a:pt x="537" y="288"/>
                  <a:pt x="540" y="288"/>
                  <a:pt x="542" y="289"/>
                </a:cubicBezTo>
                <a:cubicBezTo>
                  <a:pt x="540" y="293"/>
                  <a:pt x="539" y="302"/>
                  <a:pt x="534" y="312"/>
                </a:cubicBezTo>
                <a:cubicBezTo>
                  <a:pt x="532" y="312"/>
                  <a:pt x="531" y="313"/>
                  <a:pt x="529" y="314"/>
                </a:cubicBezTo>
                <a:cubicBezTo>
                  <a:pt x="526" y="314"/>
                  <a:pt x="523" y="314"/>
                  <a:pt x="521" y="314"/>
                </a:cubicBezTo>
                <a:cubicBezTo>
                  <a:pt x="506" y="305"/>
                  <a:pt x="496" y="306"/>
                  <a:pt x="491" y="295"/>
                </a:cubicBezTo>
                <a:cubicBezTo>
                  <a:pt x="476" y="285"/>
                  <a:pt x="481" y="283"/>
                  <a:pt x="479" y="267"/>
                </a:cubicBezTo>
                <a:cubicBezTo>
                  <a:pt x="476" y="265"/>
                  <a:pt x="473" y="263"/>
                  <a:pt x="470" y="261"/>
                </a:cubicBezTo>
                <a:cubicBezTo>
                  <a:pt x="458" y="255"/>
                  <a:pt x="445" y="250"/>
                  <a:pt x="433" y="244"/>
                </a:cubicBezTo>
                <a:cubicBezTo>
                  <a:pt x="415" y="242"/>
                  <a:pt x="401" y="249"/>
                  <a:pt x="387" y="246"/>
                </a:cubicBezTo>
                <a:cubicBezTo>
                  <a:pt x="387" y="245"/>
                  <a:pt x="387" y="244"/>
                  <a:pt x="387" y="243"/>
                </a:cubicBezTo>
                <a:cubicBezTo>
                  <a:pt x="378" y="239"/>
                  <a:pt x="378" y="236"/>
                  <a:pt x="373" y="233"/>
                </a:cubicBezTo>
                <a:cubicBezTo>
                  <a:pt x="369" y="224"/>
                  <a:pt x="364" y="215"/>
                  <a:pt x="360" y="207"/>
                </a:cubicBezTo>
                <a:cubicBezTo>
                  <a:pt x="359" y="207"/>
                  <a:pt x="359" y="207"/>
                  <a:pt x="358" y="207"/>
                </a:cubicBezTo>
                <a:cubicBezTo>
                  <a:pt x="356" y="201"/>
                  <a:pt x="356" y="200"/>
                  <a:pt x="352" y="198"/>
                </a:cubicBezTo>
                <a:cubicBezTo>
                  <a:pt x="351" y="194"/>
                  <a:pt x="351" y="194"/>
                  <a:pt x="351" y="187"/>
                </a:cubicBezTo>
                <a:cubicBezTo>
                  <a:pt x="353" y="187"/>
                  <a:pt x="354" y="187"/>
                  <a:pt x="355" y="187"/>
                </a:cubicBezTo>
                <a:cubicBezTo>
                  <a:pt x="360" y="193"/>
                  <a:pt x="361" y="199"/>
                  <a:pt x="370" y="205"/>
                </a:cubicBezTo>
                <a:cubicBezTo>
                  <a:pt x="370" y="196"/>
                  <a:pt x="365" y="190"/>
                  <a:pt x="364" y="187"/>
                </a:cubicBezTo>
                <a:cubicBezTo>
                  <a:pt x="363" y="187"/>
                  <a:pt x="363" y="187"/>
                  <a:pt x="362" y="187"/>
                </a:cubicBezTo>
                <a:cubicBezTo>
                  <a:pt x="357" y="178"/>
                  <a:pt x="351" y="171"/>
                  <a:pt x="345" y="170"/>
                </a:cubicBezTo>
                <a:cubicBezTo>
                  <a:pt x="345" y="163"/>
                  <a:pt x="327" y="159"/>
                  <a:pt x="326" y="159"/>
                </a:cubicBezTo>
                <a:cubicBezTo>
                  <a:pt x="326" y="158"/>
                  <a:pt x="326" y="158"/>
                  <a:pt x="326" y="157"/>
                </a:cubicBezTo>
                <a:cubicBezTo>
                  <a:pt x="303" y="158"/>
                  <a:pt x="292" y="162"/>
                  <a:pt x="280" y="180"/>
                </a:cubicBezTo>
                <a:cubicBezTo>
                  <a:pt x="276" y="184"/>
                  <a:pt x="271" y="187"/>
                  <a:pt x="268" y="191"/>
                </a:cubicBezTo>
                <a:cubicBezTo>
                  <a:pt x="261" y="203"/>
                  <a:pt x="254" y="215"/>
                  <a:pt x="247" y="227"/>
                </a:cubicBezTo>
                <a:cubicBezTo>
                  <a:pt x="246" y="237"/>
                  <a:pt x="237" y="255"/>
                  <a:pt x="232" y="266"/>
                </a:cubicBezTo>
                <a:cubicBezTo>
                  <a:pt x="223" y="276"/>
                  <a:pt x="221" y="326"/>
                  <a:pt x="221" y="345"/>
                </a:cubicBezTo>
                <a:cubicBezTo>
                  <a:pt x="215" y="359"/>
                  <a:pt x="217" y="376"/>
                  <a:pt x="215" y="393"/>
                </a:cubicBezTo>
                <a:cubicBezTo>
                  <a:pt x="209" y="407"/>
                  <a:pt x="220" y="441"/>
                  <a:pt x="224" y="460"/>
                </a:cubicBezTo>
                <a:cubicBezTo>
                  <a:pt x="224" y="465"/>
                  <a:pt x="224" y="471"/>
                  <a:pt x="224" y="476"/>
                </a:cubicBezTo>
                <a:cubicBezTo>
                  <a:pt x="227" y="491"/>
                  <a:pt x="232" y="493"/>
                  <a:pt x="221" y="507"/>
                </a:cubicBezTo>
                <a:cubicBezTo>
                  <a:pt x="219" y="517"/>
                  <a:pt x="216" y="524"/>
                  <a:pt x="220" y="537"/>
                </a:cubicBezTo>
                <a:cubicBezTo>
                  <a:pt x="220" y="547"/>
                  <a:pt x="222" y="562"/>
                  <a:pt x="221" y="576"/>
                </a:cubicBezTo>
                <a:cubicBezTo>
                  <a:pt x="219" y="579"/>
                  <a:pt x="217" y="583"/>
                  <a:pt x="215" y="587"/>
                </a:cubicBezTo>
                <a:cubicBezTo>
                  <a:pt x="215" y="587"/>
                  <a:pt x="214" y="587"/>
                  <a:pt x="213" y="587"/>
                </a:cubicBezTo>
                <a:cubicBezTo>
                  <a:pt x="213" y="587"/>
                  <a:pt x="213" y="588"/>
                  <a:pt x="213" y="589"/>
                </a:cubicBezTo>
                <a:cubicBezTo>
                  <a:pt x="213" y="589"/>
                  <a:pt x="212" y="589"/>
                  <a:pt x="211" y="589"/>
                </a:cubicBezTo>
                <a:cubicBezTo>
                  <a:pt x="205" y="597"/>
                  <a:pt x="197" y="596"/>
                  <a:pt x="197" y="609"/>
                </a:cubicBezTo>
                <a:cubicBezTo>
                  <a:pt x="197" y="609"/>
                  <a:pt x="198" y="610"/>
                  <a:pt x="199" y="610"/>
                </a:cubicBezTo>
                <a:cubicBezTo>
                  <a:pt x="199" y="609"/>
                  <a:pt x="200" y="609"/>
                  <a:pt x="200" y="608"/>
                </a:cubicBezTo>
                <a:cubicBezTo>
                  <a:pt x="201" y="608"/>
                  <a:pt x="202" y="608"/>
                  <a:pt x="204" y="608"/>
                </a:cubicBezTo>
                <a:cubicBezTo>
                  <a:pt x="204" y="610"/>
                  <a:pt x="204" y="613"/>
                  <a:pt x="205" y="616"/>
                </a:cubicBezTo>
                <a:cubicBezTo>
                  <a:pt x="206" y="616"/>
                  <a:pt x="206" y="616"/>
                  <a:pt x="207" y="616"/>
                </a:cubicBezTo>
                <a:cubicBezTo>
                  <a:pt x="208" y="606"/>
                  <a:pt x="213" y="602"/>
                  <a:pt x="221" y="599"/>
                </a:cubicBezTo>
                <a:cubicBezTo>
                  <a:pt x="233" y="579"/>
                  <a:pt x="226" y="552"/>
                  <a:pt x="223" y="535"/>
                </a:cubicBezTo>
                <a:cubicBezTo>
                  <a:pt x="223" y="523"/>
                  <a:pt x="224" y="515"/>
                  <a:pt x="227" y="507"/>
                </a:cubicBezTo>
                <a:cubicBezTo>
                  <a:pt x="227" y="507"/>
                  <a:pt x="228" y="507"/>
                  <a:pt x="229" y="507"/>
                </a:cubicBezTo>
                <a:cubicBezTo>
                  <a:pt x="235" y="520"/>
                  <a:pt x="251" y="553"/>
                  <a:pt x="251" y="572"/>
                </a:cubicBezTo>
                <a:cubicBezTo>
                  <a:pt x="249" y="576"/>
                  <a:pt x="249" y="576"/>
                  <a:pt x="246" y="577"/>
                </a:cubicBezTo>
                <a:cubicBezTo>
                  <a:pt x="246" y="597"/>
                  <a:pt x="263" y="616"/>
                  <a:pt x="263" y="641"/>
                </a:cubicBezTo>
                <a:cubicBezTo>
                  <a:pt x="262" y="642"/>
                  <a:pt x="261" y="643"/>
                  <a:pt x="260" y="645"/>
                </a:cubicBezTo>
                <a:cubicBezTo>
                  <a:pt x="259" y="672"/>
                  <a:pt x="259" y="672"/>
                  <a:pt x="258" y="674"/>
                </a:cubicBezTo>
                <a:cubicBezTo>
                  <a:pt x="247" y="673"/>
                  <a:pt x="242" y="664"/>
                  <a:pt x="238" y="664"/>
                </a:cubicBezTo>
                <a:cubicBezTo>
                  <a:pt x="237" y="670"/>
                  <a:pt x="232" y="688"/>
                  <a:pt x="241" y="693"/>
                </a:cubicBezTo>
                <a:cubicBezTo>
                  <a:pt x="246" y="689"/>
                  <a:pt x="253" y="680"/>
                  <a:pt x="259" y="682"/>
                </a:cubicBezTo>
                <a:cubicBezTo>
                  <a:pt x="259" y="685"/>
                  <a:pt x="259" y="687"/>
                  <a:pt x="259" y="690"/>
                </a:cubicBezTo>
                <a:cubicBezTo>
                  <a:pt x="250" y="696"/>
                  <a:pt x="251" y="702"/>
                  <a:pt x="249" y="714"/>
                </a:cubicBezTo>
                <a:cubicBezTo>
                  <a:pt x="249" y="714"/>
                  <a:pt x="248" y="714"/>
                  <a:pt x="247" y="714"/>
                </a:cubicBezTo>
                <a:cubicBezTo>
                  <a:pt x="244" y="724"/>
                  <a:pt x="240" y="727"/>
                  <a:pt x="241" y="742"/>
                </a:cubicBezTo>
                <a:cubicBezTo>
                  <a:pt x="238" y="754"/>
                  <a:pt x="233" y="762"/>
                  <a:pt x="250" y="768"/>
                </a:cubicBezTo>
                <a:cubicBezTo>
                  <a:pt x="250" y="742"/>
                  <a:pt x="246" y="724"/>
                  <a:pt x="257" y="703"/>
                </a:cubicBezTo>
                <a:cubicBezTo>
                  <a:pt x="258" y="703"/>
                  <a:pt x="260" y="698"/>
                  <a:pt x="260" y="696"/>
                </a:cubicBezTo>
                <a:cubicBezTo>
                  <a:pt x="267" y="687"/>
                  <a:pt x="272" y="680"/>
                  <a:pt x="284" y="679"/>
                </a:cubicBezTo>
                <a:cubicBezTo>
                  <a:pt x="286" y="683"/>
                  <a:pt x="289" y="686"/>
                  <a:pt x="291" y="690"/>
                </a:cubicBezTo>
                <a:cubicBezTo>
                  <a:pt x="296" y="689"/>
                  <a:pt x="294" y="687"/>
                  <a:pt x="302" y="690"/>
                </a:cubicBezTo>
                <a:cubicBezTo>
                  <a:pt x="302" y="695"/>
                  <a:pt x="301" y="699"/>
                  <a:pt x="301" y="703"/>
                </a:cubicBezTo>
                <a:cubicBezTo>
                  <a:pt x="299" y="707"/>
                  <a:pt x="296" y="707"/>
                  <a:pt x="296" y="712"/>
                </a:cubicBezTo>
                <a:cubicBezTo>
                  <a:pt x="297" y="713"/>
                  <a:pt x="298" y="713"/>
                  <a:pt x="299" y="714"/>
                </a:cubicBezTo>
                <a:cubicBezTo>
                  <a:pt x="300" y="716"/>
                  <a:pt x="301" y="719"/>
                  <a:pt x="302" y="722"/>
                </a:cubicBezTo>
                <a:cubicBezTo>
                  <a:pt x="303" y="722"/>
                  <a:pt x="304" y="722"/>
                  <a:pt x="305" y="722"/>
                </a:cubicBezTo>
                <a:cubicBezTo>
                  <a:pt x="300" y="699"/>
                  <a:pt x="307" y="691"/>
                  <a:pt x="326" y="684"/>
                </a:cubicBezTo>
                <a:cubicBezTo>
                  <a:pt x="324" y="688"/>
                  <a:pt x="323" y="690"/>
                  <a:pt x="323" y="694"/>
                </a:cubicBezTo>
                <a:cubicBezTo>
                  <a:pt x="323" y="694"/>
                  <a:pt x="325" y="694"/>
                  <a:pt x="326" y="694"/>
                </a:cubicBezTo>
                <a:cubicBezTo>
                  <a:pt x="326" y="691"/>
                  <a:pt x="331" y="691"/>
                  <a:pt x="335" y="689"/>
                </a:cubicBezTo>
                <a:cubicBezTo>
                  <a:pt x="335" y="690"/>
                  <a:pt x="335" y="691"/>
                  <a:pt x="336" y="692"/>
                </a:cubicBezTo>
                <a:cubicBezTo>
                  <a:pt x="332" y="695"/>
                  <a:pt x="329" y="700"/>
                  <a:pt x="326" y="707"/>
                </a:cubicBezTo>
                <a:cubicBezTo>
                  <a:pt x="327" y="710"/>
                  <a:pt x="329" y="709"/>
                  <a:pt x="333" y="710"/>
                </a:cubicBezTo>
                <a:cubicBezTo>
                  <a:pt x="333" y="714"/>
                  <a:pt x="326" y="723"/>
                  <a:pt x="323" y="727"/>
                </a:cubicBezTo>
                <a:cubicBezTo>
                  <a:pt x="320" y="736"/>
                  <a:pt x="318" y="740"/>
                  <a:pt x="310" y="742"/>
                </a:cubicBezTo>
                <a:cubicBezTo>
                  <a:pt x="308" y="738"/>
                  <a:pt x="307" y="735"/>
                  <a:pt x="306" y="731"/>
                </a:cubicBezTo>
                <a:cubicBezTo>
                  <a:pt x="305" y="732"/>
                  <a:pt x="305" y="733"/>
                  <a:pt x="305" y="733"/>
                </a:cubicBezTo>
                <a:cubicBezTo>
                  <a:pt x="301" y="733"/>
                  <a:pt x="297" y="732"/>
                  <a:pt x="293" y="731"/>
                </a:cubicBezTo>
                <a:cubicBezTo>
                  <a:pt x="293" y="733"/>
                  <a:pt x="292" y="736"/>
                  <a:pt x="292" y="739"/>
                </a:cubicBezTo>
                <a:cubicBezTo>
                  <a:pt x="290" y="739"/>
                  <a:pt x="287" y="739"/>
                  <a:pt x="285" y="740"/>
                </a:cubicBezTo>
                <a:cubicBezTo>
                  <a:pt x="285" y="735"/>
                  <a:pt x="281" y="734"/>
                  <a:pt x="281" y="731"/>
                </a:cubicBezTo>
                <a:cubicBezTo>
                  <a:pt x="274" y="731"/>
                  <a:pt x="272" y="731"/>
                  <a:pt x="271" y="738"/>
                </a:cubicBezTo>
                <a:cubicBezTo>
                  <a:pt x="270" y="738"/>
                  <a:pt x="269" y="738"/>
                  <a:pt x="268" y="738"/>
                </a:cubicBezTo>
                <a:cubicBezTo>
                  <a:pt x="265" y="749"/>
                  <a:pt x="264" y="758"/>
                  <a:pt x="264" y="773"/>
                </a:cubicBezTo>
                <a:cubicBezTo>
                  <a:pt x="266" y="780"/>
                  <a:pt x="268" y="787"/>
                  <a:pt x="270" y="793"/>
                </a:cubicBezTo>
                <a:cubicBezTo>
                  <a:pt x="279" y="806"/>
                  <a:pt x="279" y="806"/>
                  <a:pt x="280" y="811"/>
                </a:cubicBezTo>
                <a:cubicBezTo>
                  <a:pt x="285" y="811"/>
                  <a:pt x="292" y="820"/>
                  <a:pt x="305" y="817"/>
                </a:cubicBezTo>
                <a:cubicBezTo>
                  <a:pt x="305" y="814"/>
                  <a:pt x="310" y="814"/>
                  <a:pt x="314" y="812"/>
                </a:cubicBezTo>
                <a:cubicBezTo>
                  <a:pt x="314" y="811"/>
                  <a:pt x="314" y="810"/>
                  <a:pt x="314" y="809"/>
                </a:cubicBezTo>
                <a:cubicBezTo>
                  <a:pt x="304" y="786"/>
                  <a:pt x="302" y="766"/>
                  <a:pt x="310" y="745"/>
                </a:cubicBezTo>
                <a:cubicBezTo>
                  <a:pt x="310" y="745"/>
                  <a:pt x="311" y="746"/>
                  <a:pt x="312" y="746"/>
                </a:cubicBezTo>
                <a:cubicBezTo>
                  <a:pt x="312" y="751"/>
                  <a:pt x="312" y="756"/>
                  <a:pt x="313" y="761"/>
                </a:cubicBezTo>
                <a:cubicBezTo>
                  <a:pt x="313" y="758"/>
                  <a:pt x="314" y="754"/>
                  <a:pt x="315" y="751"/>
                </a:cubicBezTo>
                <a:cubicBezTo>
                  <a:pt x="316" y="751"/>
                  <a:pt x="317" y="751"/>
                  <a:pt x="318" y="751"/>
                </a:cubicBezTo>
                <a:cubicBezTo>
                  <a:pt x="320" y="777"/>
                  <a:pt x="323" y="802"/>
                  <a:pt x="347" y="823"/>
                </a:cubicBezTo>
                <a:cubicBezTo>
                  <a:pt x="350" y="818"/>
                  <a:pt x="355" y="807"/>
                  <a:pt x="360" y="804"/>
                </a:cubicBezTo>
                <a:cubicBezTo>
                  <a:pt x="360" y="801"/>
                  <a:pt x="360" y="798"/>
                  <a:pt x="361" y="796"/>
                </a:cubicBezTo>
                <a:cubicBezTo>
                  <a:pt x="351" y="789"/>
                  <a:pt x="352" y="782"/>
                  <a:pt x="350" y="775"/>
                </a:cubicBezTo>
                <a:cubicBezTo>
                  <a:pt x="343" y="763"/>
                  <a:pt x="343" y="755"/>
                  <a:pt x="346" y="746"/>
                </a:cubicBezTo>
                <a:cubicBezTo>
                  <a:pt x="353" y="745"/>
                  <a:pt x="354" y="735"/>
                  <a:pt x="358" y="729"/>
                </a:cubicBezTo>
                <a:cubicBezTo>
                  <a:pt x="362" y="729"/>
                  <a:pt x="365" y="724"/>
                  <a:pt x="366" y="720"/>
                </a:cubicBezTo>
                <a:cubicBezTo>
                  <a:pt x="377" y="719"/>
                  <a:pt x="372" y="705"/>
                  <a:pt x="372" y="701"/>
                </a:cubicBezTo>
                <a:cubicBezTo>
                  <a:pt x="374" y="697"/>
                  <a:pt x="376" y="694"/>
                  <a:pt x="379" y="691"/>
                </a:cubicBezTo>
                <a:cubicBezTo>
                  <a:pt x="379" y="678"/>
                  <a:pt x="382" y="673"/>
                  <a:pt x="385" y="664"/>
                </a:cubicBezTo>
                <a:cubicBezTo>
                  <a:pt x="386" y="664"/>
                  <a:pt x="387" y="664"/>
                  <a:pt x="388" y="665"/>
                </a:cubicBezTo>
                <a:cubicBezTo>
                  <a:pt x="389" y="668"/>
                  <a:pt x="390" y="672"/>
                  <a:pt x="390" y="675"/>
                </a:cubicBezTo>
                <a:cubicBezTo>
                  <a:pt x="392" y="673"/>
                  <a:pt x="392" y="673"/>
                  <a:pt x="394" y="672"/>
                </a:cubicBezTo>
                <a:cubicBezTo>
                  <a:pt x="395" y="673"/>
                  <a:pt x="395" y="675"/>
                  <a:pt x="396" y="677"/>
                </a:cubicBezTo>
                <a:cubicBezTo>
                  <a:pt x="397" y="677"/>
                  <a:pt x="398" y="677"/>
                  <a:pt x="399" y="677"/>
                </a:cubicBezTo>
                <a:cubicBezTo>
                  <a:pt x="404" y="669"/>
                  <a:pt x="404" y="669"/>
                  <a:pt x="407" y="668"/>
                </a:cubicBezTo>
                <a:cubicBezTo>
                  <a:pt x="407" y="662"/>
                  <a:pt x="408" y="655"/>
                  <a:pt x="409" y="649"/>
                </a:cubicBezTo>
                <a:cubicBezTo>
                  <a:pt x="412" y="648"/>
                  <a:pt x="414" y="648"/>
                  <a:pt x="417" y="647"/>
                </a:cubicBezTo>
                <a:cubicBezTo>
                  <a:pt x="412" y="621"/>
                  <a:pt x="420" y="629"/>
                  <a:pt x="431" y="610"/>
                </a:cubicBezTo>
                <a:cubicBezTo>
                  <a:pt x="434" y="599"/>
                  <a:pt x="431" y="592"/>
                  <a:pt x="441" y="590"/>
                </a:cubicBezTo>
                <a:cubicBezTo>
                  <a:pt x="444" y="586"/>
                  <a:pt x="444" y="586"/>
                  <a:pt x="445" y="586"/>
                </a:cubicBezTo>
                <a:cubicBezTo>
                  <a:pt x="446" y="590"/>
                  <a:pt x="447" y="594"/>
                  <a:pt x="448" y="597"/>
                </a:cubicBezTo>
                <a:cubicBezTo>
                  <a:pt x="443" y="603"/>
                  <a:pt x="447" y="637"/>
                  <a:pt x="447" y="644"/>
                </a:cubicBezTo>
                <a:cubicBezTo>
                  <a:pt x="448" y="644"/>
                  <a:pt x="450" y="644"/>
                  <a:pt x="451" y="645"/>
                </a:cubicBezTo>
                <a:cubicBezTo>
                  <a:pt x="455" y="652"/>
                  <a:pt x="456" y="661"/>
                  <a:pt x="450" y="672"/>
                </a:cubicBezTo>
                <a:cubicBezTo>
                  <a:pt x="451" y="672"/>
                  <a:pt x="452" y="673"/>
                  <a:pt x="454" y="673"/>
                </a:cubicBezTo>
                <a:cubicBezTo>
                  <a:pt x="454" y="677"/>
                  <a:pt x="454" y="677"/>
                  <a:pt x="453" y="681"/>
                </a:cubicBezTo>
                <a:cubicBezTo>
                  <a:pt x="452" y="681"/>
                  <a:pt x="451" y="681"/>
                  <a:pt x="451" y="682"/>
                </a:cubicBezTo>
                <a:cubicBezTo>
                  <a:pt x="451" y="685"/>
                  <a:pt x="452" y="689"/>
                  <a:pt x="453" y="692"/>
                </a:cubicBezTo>
                <a:cubicBezTo>
                  <a:pt x="452" y="692"/>
                  <a:pt x="451" y="692"/>
                  <a:pt x="451" y="692"/>
                </a:cubicBezTo>
                <a:cubicBezTo>
                  <a:pt x="447" y="701"/>
                  <a:pt x="451" y="712"/>
                  <a:pt x="450" y="723"/>
                </a:cubicBezTo>
                <a:cubicBezTo>
                  <a:pt x="441" y="732"/>
                  <a:pt x="441" y="729"/>
                  <a:pt x="441" y="746"/>
                </a:cubicBezTo>
                <a:cubicBezTo>
                  <a:pt x="432" y="755"/>
                  <a:pt x="418" y="755"/>
                  <a:pt x="408" y="755"/>
                </a:cubicBezTo>
                <a:cubicBezTo>
                  <a:pt x="408" y="755"/>
                  <a:pt x="408" y="756"/>
                  <a:pt x="408" y="757"/>
                </a:cubicBezTo>
                <a:cubicBezTo>
                  <a:pt x="411" y="758"/>
                  <a:pt x="414" y="758"/>
                  <a:pt x="417" y="759"/>
                </a:cubicBezTo>
                <a:cubicBezTo>
                  <a:pt x="417" y="762"/>
                  <a:pt x="417" y="764"/>
                  <a:pt x="417" y="768"/>
                </a:cubicBezTo>
                <a:cubicBezTo>
                  <a:pt x="420" y="771"/>
                  <a:pt x="441" y="782"/>
                  <a:pt x="434" y="794"/>
                </a:cubicBezTo>
                <a:cubicBezTo>
                  <a:pt x="434" y="796"/>
                  <a:pt x="434" y="799"/>
                  <a:pt x="435" y="802"/>
                </a:cubicBezTo>
                <a:cubicBezTo>
                  <a:pt x="430" y="807"/>
                  <a:pt x="424" y="806"/>
                  <a:pt x="420" y="806"/>
                </a:cubicBezTo>
                <a:cubicBezTo>
                  <a:pt x="420" y="807"/>
                  <a:pt x="420" y="808"/>
                  <a:pt x="420" y="809"/>
                </a:cubicBezTo>
                <a:cubicBezTo>
                  <a:pt x="425" y="812"/>
                  <a:pt x="426" y="812"/>
                  <a:pt x="427" y="821"/>
                </a:cubicBezTo>
                <a:cubicBezTo>
                  <a:pt x="426" y="821"/>
                  <a:pt x="425" y="821"/>
                  <a:pt x="424" y="822"/>
                </a:cubicBezTo>
                <a:cubicBezTo>
                  <a:pt x="423" y="827"/>
                  <a:pt x="420" y="831"/>
                  <a:pt x="420" y="838"/>
                </a:cubicBezTo>
                <a:cubicBezTo>
                  <a:pt x="417" y="837"/>
                  <a:pt x="415" y="837"/>
                  <a:pt x="412" y="837"/>
                </a:cubicBezTo>
                <a:cubicBezTo>
                  <a:pt x="408" y="827"/>
                  <a:pt x="401" y="818"/>
                  <a:pt x="396" y="815"/>
                </a:cubicBezTo>
                <a:cubicBezTo>
                  <a:pt x="395" y="816"/>
                  <a:pt x="395" y="817"/>
                  <a:pt x="395" y="818"/>
                </a:cubicBezTo>
                <a:cubicBezTo>
                  <a:pt x="392" y="817"/>
                  <a:pt x="390" y="816"/>
                  <a:pt x="387" y="815"/>
                </a:cubicBezTo>
                <a:cubicBezTo>
                  <a:pt x="387" y="815"/>
                  <a:pt x="387" y="814"/>
                  <a:pt x="387" y="813"/>
                </a:cubicBezTo>
                <a:cubicBezTo>
                  <a:pt x="382" y="813"/>
                  <a:pt x="383" y="815"/>
                  <a:pt x="382" y="818"/>
                </a:cubicBezTo>
                <a:cubicBezTo>
                  <a:pt x="380" y="818"/>
                  <a:pt x="379" y="818"/>
                  <a:pt x="379" y="818"/>
                </a:cubicBezTo>
                <a:cubicBezTo>
                  <a:pt x="378" y="816"/>
                  <a:pt x="378" y="815"/>
                  <a:pt x="378" y="813"/>
                </a:cubicBezTo>
                <a:cubicBezTo>
                  <a:pt x="368" y="813"/>
                  <a:pt x="352" y="869"/>
                  <a:pt x="349" y="876"/>
                </a:cubicBezTo>
                <a:cubicBezTo>
                  <a:pt x="349" y="885"/>
                  <a:pt x="343" y="888"/>
                  <a:pt x="345" y="900"/>
                </a:cubicBezTo>
                <a:cubicBezTo>
                  <a:pt x="344" y="904"/>
                  <a:pt x="343" y="908"/>
                  <a:pt x="343" y="912"/>
                </a:cubicBezTo>
                <a:cubicBezTo>
                  <a:pt x="343" y="918"/>
                  <a:pt x="344" y="924"/>
                  <a:pt x="345" y="930"/>
                </a:cubicBezTo>
                <a:cubicBezTo>
                  <a:pt x="346" y="929"/>
                  <a:pt x="346" y="929"/>
                  <a:pt x="347" y="929"/>
                </a:cubicBezTo>
                <a:cubicBezTo>
                  <a:pt x="348" y="927"/>
                  <a:pt x="348" y="925"/>
                  <a:pt x="348" y="924"/>
                </a:cubicBezTo>
                <a:cubicBezTo>
                  <a:pt x="349" y="923"/>
                  <a:pt x="351" y="923"/>
                  <a:pt x="352" y="923"/>
                </a:cubicBezTo>
                <a:cubicBezTo>
                  <a:pt x="350" y="945"/>
                  <a:pt x="350" y="945"/>
                  <a:pt x="351" y="948"/>
                </a:cubicBezTo>
                <a:cubicBezTo>
                  <a:pt x="355" y="936"/>
                  <a:pt x="355" y="936"/>
                  <a:pt x="357" y="925"/>
                </a:cubicBezTo>
                <a:cubicBezTo>
                  <a:pt x="357" y="925"/>
                  <a:pt x="358" y="925"/>
                  <a:pt x="359" y="925"/>
                </a:cubicBezTo>
                <a:cubicBezTo>
                  <a:pt x="359" y="928"/>
                  <a:pt x="357" y="940"/>
                  <a:pt x="358" y="943"/>
                </a:cubicBezTo>
                <a:cubicBezTo>
                  <a:pt x="366" y="943"/>
                  <a:pt x="367" y="942"/>
                  <a:pt x="369" y="935"/>
                </a:cubicBezTo>
                <a:cubicBezTo>
                  <a:pt x="378" y="921"/>
                  <a:pt x="378" y="921"/>
                  <a:pt x="384" y="906"/>
                </a:cubicBezTo>
                <a:cubicBezTo>
                  <a:pt x="381" y="908"/>
                  <a:pt x="377" y="911"/>
                  <a:pt x="376" y="915"/>
                </a:cubicBezTo>
                <a:cubicBezTo>
                  <a:pt x="375" y="915"/>
                  <a:pt x="374" y="915"/>
                  <a:pt x="374" y="915"/>
                </a:cubicBezTo>
                <a:cubicBezTo>
                  <a:pt x="374" y="911"/>
                  <a:pt x="374" y="908"/>
                  <a:pt x="374" y="905"/>
                </a:cubicBezTo>
                <a:cubicBezTo>
                  <a:pt x="369" y="907"/>
                  <a:pt x="370" y="906"/>
                  <a:pt x="368" y="910"/>
                </a:cubicBezTo>
                <a:cubicBezTo>
                  <a:pt x="368" y="907"/>
                  <a:pt x="368" y="903"/>
                  <a:pt x="368" y="900"/>
                </a:cubicBezTo>
                <a:cubicBezTo>
                  <a:pt x="367" y="900"/>
                  <a:pt x="366" y="900"/>
                  <a:pt x="366" y="900"/>
                </a:cubicBezTo>
                <a:cubicBezTo>
                  <a:pt x="366" y="897"/>
                  <a:pt x="366" y="897"/>
                  <a:pt x="374" y="880"/>
                </a:cubicBezTo>
                <a:cubicBezTo>
                  <a:pt x="379" y="880"/>
                  <a:pt x="382" y="853"/>
                  <a:pt x="386" y="849"/>
                </a:cubicBezTo>
                <a:cubicBezTo>
                  <a:pt x="386" y="846"/>
                  <a:pt x="387" y="843"/>
                  <a:pt x="387" y="841"/>
                </a:cubicBezTo>
                <a:cubicBezTo>
                  <a:pt x="390" y="841"/>
                  <a:pt x="390" y="831"/>
                  <a:pt x="400" y="831"/>
                </a:cubicBezTo>
                <a:cubicBezTo>
                  <a:pt x="400" y="831"/>
                  <a:pt x="400" y="831"/>
                  <a:pt x="400" y="832"/>
                </a:cubicBezTo>
                <a:cubicBezTo>
                  <a:pt x="408" y="832"/>
                  <a:pt x="397" y="875"/>
                  <a:pt x="387" y="880"/>
                </a:cubicBezTo>
                <a:cubicBezTo>
                  <a:pt x="382" y="889"/>
                  <a:pt x="379" y="892"/>
                  <a:pt x="376" y="903"/>
                </a:cubicBezTo>
                <a:cubicBezTo>
                  <a:pt x="377" y="903"/>
                  <a:pt x="379" y="902"/>
                  <a:pt x="381" y="902"/>
                </a:cubicBezTo>
                <a:cubicBezTo>
                  <a:pt x="382" y="894"/>
                  <a:pt x="384" y="891"/>
                  <a:pt x="387" y="887"/>
                </a:cubicBezTo>
                <a:cubicBezTo>
                  <a:pt x="389" y="887"/>
                  <a:pt x="390" y="887"/>
                  <a:pt x="391" y="887"/>
                </a:cubicBezTo>
                <a:cubicBezTo>
                  <a:pt x="390" y="891"/>
                  <a:pt x="388" y="896"/>
                  <a:pt x="387" y="901"/>
                </a:cubicBezTo>
                <a:cubicBezTo>
                  <a:pt x="388" y="901"/>
                  <a:pt x="389" y="901"/>
                  <a:pt x="390" y="901"/>
                </a:cubicBezTo>
                <a:cubicBezTo>
                  <a:pt x="390" y="899"/>
                  <a:pt x="391" y="897"/>
                  <a:pt x="392" y="895"/>
                </a:cubicBezTo>
                <a:cubicBezTo>
                  <a:pt x="393" y="895"/>
                  <a:pt x="398" y="887"/>
                  <a:pt x="400" y="885"/>
                </a:cubicBezTo>
                <a:cubicBezTo>
                  <a:pt x="401" y="885"/>
                  <a:pt x="401" y="885"/>
                  <a:pt x="403" y="885"/>
                </a:cubicBezTo>
                <a:cubicBezTo>
                  <a:pt x="394" y="903"/>
                  <a:pt x="382" y="925"/>
                  <a:pt x="376" y="946"/>
                </a:cubicBezTo>
                <a:cubicBezTo>
                  <a:pt x="374" y="951"/>
                  <a:pt x="367" y="974"/>
                  <a:pt x="362" y="979"/>
                </a:cubicBezTo>
                <a:cubicBezTo>
                  <a:pt x="362" y="982"/>
                  <a:pt x="362" y="985"/>
                  <a:pt x="362" y="988"/>
                </a:cubicBezTo>
                <a:cubicBezTo>
                  <a:pt x="368" y="984"/>
                  <a:pt x="369" y="973"/>
                  <a:pt x="370" y="969"/>
                </a:cubicBezTo>
                <a:cubicBezTo>
                  <a:pt x="371" y="968"/>
                  <a:pt x="371" y="968"/>
                  <a:pt x="372" y="968"/>
                </a:cubicBezTo>
                <a:cubicBezTo>
                  <a:pt x="376" y="951"/>
                  <a:pt x="385" y="934"/>
                  <a:pt x="392" y="919"/>
                </a:cubicBezTo>
                <a:cubicBezTo>
                  <a:pt x="393" y="919"/>
                  <a:pt x="395" y="919"/>
                  <a:pt x="397" y="919"/>
                </a:cubicBezTo>
                <a:cubicBezTo>
                  <a:pt x="398" y="916"/>
                  <a:pt x="399" y="913"/>
                  <a:pt x="400" y="910"/>
                </a:cubicBezTo>
                <a:cubicBezTo>
                  <a:pt x="401" y="910"/>
                  <a:pt x="401" y="910"/>
                  <a:pt x="403" y="910"/>
                </a:cubicBezTo>
                <a:cubicBezTo>
                  <a:pt x="403" y="916"/>
                  <a:pt x="400" y="922"/>
                  <a:pt x="399" y="932"/>
                </a:cubicBezTo>
                <a:cubicBezTo>
                  <a:pt x="401" y="927"/>
                  <a:pt x="404" y="922"/>
                  <a:pt x="407" y="917"/>
                </a:cubicBezTo>
                <a:cubicBezTo>
                  <a:pt x="407" y="930"/>
                  <a:pt x="402" y="944"/>
                  <a:pt x="398" y="960"/>
                </a:cubicBezTo>
                <a:cubicBezTo>
                  <a:pt x="399" y="964"/>
                  <a:pt x="398" y="973"/>
                  <a:pt x="393" y="979"/>
                </a:cubicBezTo>
                <a:cubicBezTo>
                  <a:pt x="393" y="985"/>
                  <a:pt x="392" y="986"/>
                  <a:pt x="387" y="1001"/>
                </a:cubicBezTo>
                <a:cubicBezTo>
                  <a:pt x="386" y="1016"/>
                  <a:pt x="382" y="1031"/>
                  <a:pt x="385" y="1050"/>
                </a:cubicBezTo>
                <a:cubicBezTo>
                  <a:pt x="384" y="1050"/>
                  <a:pt x="383" y="1051"/>
                  <a:pt x="382" y="1052"/>
                </a:cubicBezTo>
                <a:cubicBezTo>
                  <a:pt x="382" y="1052"/>
                  <a:pt x="382" y="1053"/>
                  <a:pt x="382" y="1055"/>
                </a:cubicBezTo>
                <a:cubicBezTo>
                  <a:pt x="384" y="1055"/>
                  <a:pt x="385" y="1055"/>
                  <a:pt x="387" y="1055"/>
                </a:cubicBezTo>
                <a:cubicBezTo>
                  <a:pt x="387" y="1069"/>
                  <a:pt x="379" y="1084"/>
                  <a:pt x="368" y="1094"/>
                </a:cubicBezTo>
                <a:cubicBezTo>
                  <a:pt x="366" y="1101"/>
                  <a:pt x="365" y="1109"/>
                  <a:pt x="365" y="1120"/>
                </a:cubicBezTo>
                <a:cubicBezTo>
                  <a:pt x="359" y="1125"/>
                  <a:pt x="353" y="1130"/>
                  <a:pt x="347" y="1135"/>
                </a:cubicBezTo>
                <a:cubicBezTo>
                  <a:pt x="347" y="1144"/>
                  <a:pt x="346" y="1147"/>
                  <a:pt x="340" y="1156"/>
                </a:cubicBezTo>
                <a:cubicBezTo>
                  <a:pt x="338" y="1170"/>
                  <a:pt x="334" y="1190"/>
                  <a:pt x="334" y="1206"/>
                </a:cubicBezTo>
                <a:cubicBezTo>
                  <a:pt x="332" y="1210"/>
                  <a:pt x="332" y="1218"/>
                  <a:pt x="333" y="1226"/>
                </a:cubicBezTo>
                <a:cubicBezTo>
                  <a:pt x="333" y="1229"/>
                  <a:pt x="329" y="1230"/>
                  <a:pt x="333" y="1238"/>
                </a:cubicBezTo>
                <a:cubicBezTo>
                  <a:pt x="337" y="1240"/>
                  <a:pt x="346" y="1244"/>
                  <a:pt x="338" y="1254"/>
                </a:cubicBezTo>
                <a:cubicBezTo>
                  <a:pt x="338" y="1262"/>
                  <a:pt x="332" y="1268"/>
                  <a:pt x="334" y="1279"/>
                </a:cubicBezTo>
                <a:cubicBezTo>
                  <a:pt x="338" y="1286"/>
                  <a:pt x="341" y="1289"/>
                  <a:pt x="339" y="1301"/>
                </a:cubicBezTo>
                <a:cubicBezTo>
                  <a:pt x="323" y="1301"/>
                  <a:pt x="323" y="1302"/>
                  <a:pt x="314" y="1303"/>
                </a:cubicBezTo>
                <a:cubicBezTo>
                  <a:pt x="314" y="1304"/>
                  <a:pt x="314" y="1304"/>
                  <a:pt x="314" y="1305"/>
                </a:cubicBezTo>
                <a:cubicBezTo>
                  <a:pt x="323" y="1305"/>
                  <a:pt x="338" y="1301"/>
                  <a:pt x="351" y="1305"/>
                </a:cubicBezTo>
                <a:cubicBezTo>
                  <a:pt x="351" y="1306"/>
                  <a:pt x="351" y="1307"/>
                  <a:pt x="351" y="1308"/>
                </a:cubicBezTo>
                <a:cubicBezTo>
                  <a:pt x="346" y="1308"/>
                  <a:pt x="342" y="1309"/>
                  <a:pt x="338" y="1310"/>
                </a:cubicBezTo>
                <a:cubicBezTo>
                  <a:pt x="338" y="1312"/>
                  <a:pt x="339" y="1314"/>
                  <a:pt x="339" y="1317"/>
                </a:cubicBezTo>
                <a:cubicBezTo>
                  <a:pt x="337" y="1317"/>
                  <a:pt x="334" y="1318"/>
                  <a:pt x="332" y="1319"/>
                </a:cubicBezTo>
                <a:cubicBezTo>
                  <a:pt x="332" y="1321"/>
                  <a:pt x="332" y="1323"/>
                  <a:pt x="332" y="1325"/>
                </a:cubicBezTo>
                <a:cubicBezTo>
                  <a:pt x="324" y="1326"/>
                  <a:pt x="327" y="1328"/>
                  <a:pt x="326" y="1335"/>
                </a:cubicBezTo>
                <a:cubicBezTo>
                  <a:pt x="325" y="1335"/>
                  <a:pt x="324" y="1335"/>
                  <a:pt x="323" y="1336"/>
                </a:cubicBezTo>
                <a:cubicBezTo>
                  <a:pt x="325" y="1343"/>
                  <a:pt x="325" y="1343"/>
                  <a:pt x="324" y="1344"/>
                </a:cubicBezTo>
                <a:cubicBezTo>
                  <a:pt x="323" y="1342"/>
                  <a:pt x="322" y="1341"/>
                  <a:pt x="322" y="1340"/>
                </a:cubicBezTo>
                <a:cubicBezTo>
                  <a:pt x="321" y="1340"/>
                  <a:pt x="320" y="1340"/>
                  <a:pt x="319" y="1340"/>
                </a:cubicBezTo>
                <a:cubicBezTo>
                  <a:pt x="319" y="1339"/>
                  <a:pt x="319" y="1338"/>
                  <a:pt x="319" y="1338"/>
                </a:cubicBezTo>
                <a:cubicBezTo>
                  <a:pt x="318" y="1338"/>
                  <a:pt x="317" y="1338"/>
                  <a:pt x="316" y="1338"/>
                </a:cubicBezTo>
                <a:cubicBezTo>
                  <a:pt x="319" y="1344"/>
                  <a:pt x="324" y="1353"/>
                  <a:pt x="326" y="1365"/>
                </a:cubicBezTo>
                <a:cubicBezTo>
                  <a:pt x="325" y="1364"/>
                  <a:pt x="324" y="1364"/>
                  <a:pt x="323" y="1364"/>
                </a:cubicBezTo>
                <a:cubicBezTo>
                  <a:pt x="323" y="1364"/>
                  <a:pt x="322" y="1365"/>
                  <a:pt x="322" y="1366"/>
                </a:cubicBezTo>
                <a:cubicBezTo>
                  <a:pt x="321" y="1366"/>
                  <a:pt x="320" y="1366"/>
                  <a:pt x="318" y="1366"/>
                </a:cubicBezTo>
                <a:cubicBezTo>
                  <a:pt x="318" y="1366"/>
                  <a:pt x="318" y="1367"/>
                  <a:pt x="318" y="1368"/>
                </a:cubicBezTo>
                <a:cubicBezTo>
                  <a:pt x="313" y="1366"/>
                  <a:pt x="310" y="1358"/>
                  <a:pt x="309" y="1357"/>
                </a:cubicBezTo>
                <a:cubicBezTo>
                  <a:pt x="308" y="1357"/>
                  <a:pt x="307" y="1357"/>
                  <a:pt x="307" y="1357"/>
                </a:cubicBezTo>
                <a:cubicBezTo>
                  <a:pt x="307" y="1358"/>
                  <a:pt x="307" y="1358"/>
                  <a:pt x="307" y="1359"/>
                </a:cubicBezTo>
                <a:cubicBezTo>
                  <a:pt x="294" y="1361"/>
                  <a:pt x="290" y="1355"/>
                  <a:pt x="287" y="1349"/>
                </a:cubicBezTo>
                <a:cubicBezTo>
                  <a:pt x="286" y="1349"/>
                  <a:pt x="286" y="1349"/>
                  <a:pt x="285" y="1349"/>
                </a:cubicBezTo>
                <a:cubicBezTo>
                  <a:pt x="284" y="1346"/>
                  <a:pt x="283" y="1344"/>
                  <a:pt x="282" y="1342"/>
                </a:cubicBezTo>
                <a:cubicBezTo>
                  <a:pt x="280" y="1342"/>
                  <a:pt x="278" y="1342"/>
                  <a:pt x="276" y="1342"/>
                </a:cubicBezTo>
                <a:cubicBezTo>
                  <a:pt x="267" y="1360"/>
                  <a:pt x="262" y="1361"/>
                  <a:pt x="275" y="1383"/>
                </a:cubicBezTo>
                <a:cubicBezTo>
                  <a:pt x="275" y="1389"/>
                  <a:pt x="271" y="1397"/>
                  <a:pt x="267" y="1403"/>
                </a:cubicBezTo>
                <a:cubicBezTo>
                  <a:pt x="265" y="1403"/>
                  <a:pt x="264" y="1403"/>
                  <a:pt x="262" y="14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918576" y="4090988"/>
            <a:ext cx="1730375" cy="2320925"/>
          </a:xfrm>
          <a:custGeom>
            <a:avLst/>
            <a:gdLst>
              <a:gd name="T0" fmla="*/ 582 w 794"/>
              <a:gd name="T1" fmla="*/ 881 h 1065"/>
              <a:gd name="T2" fmla="*/ 543 w 794"/>
              <a:gd name="T3" fmla="*/ 665 h 1065"/>
              <a:gd name="T4" fmla="*/ 480 w 794"/>
              <a:gd name="T5" fmla="*/ 514 h 1065"/>
              <a:gd name="T6" fmla="*/ 451 w 794"/>
              <a:gd name="T7" fmla="*/ 397 h 1065"/>
              <a:gd name="T8" fmla="*/ 543 w 794"/>
              <a:gd name="T9" fmla="*/ 431 h 1065"/>
              <a:gd name="T10" fmla="*/ 532 w 794"/>
              <a:gd name="T11" fmla="*/ 202 h 1065"/>
              <a:gd name="T12" fmla="*/ 529 w 794"/>
              <a:gd name="T13" fmla="*/ 164 h 1065"/>
              <a:gd name="T14" fmla="*/ 501 w 794"/>
              <a:gd name="T15" fmla="*/ 152 h 1065"/>
              <a:gd name="T16" fmla="*/ 405 w 794"/>
              <a:gd name="T17" fmla="*/ 151 h 1065"/>
              <a:gd name="T18" fmla="*/ 299 w 794"/>
              <a:gd name="T19" fmla="*/ 183 h 1065"/>
              <a:gd name="T20" fmla="*/ 62 w 794"/>
              <a:gd name="T21" fmla="*/ 177 h 1065"/>
              <a:gd name="T22" fmla="*/ 18 w 794"/>
              <a:gd name="T23" fmla="*/ 60 h 1065"/>
              <a:gd name="T24" fmla="*/ 24 w 794"/>
              <a:gd name="T25" fmla="*/ 2 h 1065"/>
              <a:gd name="T26" fmla="*/ 129 w 794"/>
              <a:gd name="T27" fmla="*/ 133 h 1065"/>
              <a:gd name="T28" fmla="*/ 237 w 794"/>
              <a:gd name="T29" fmla="*/ 145 h 1065"/>
              <a:gd name="T30" fmla="*/ 454 w 794"/>
              <a:gd name="T31" fmla="*/ 94 h 1065"/>
              <a:gd name="T32" fmla="*/ 535 w 794"/>
              <a:gd name="T33" fmla="*/ 66 h 1065"/>
              <a:gd name="T34" fmla="*/ 689 w 794"/>
              <a:gd name="T35" fmla="*/ 142 h 1065"/>
              <a:gd name="T36" fmla="*/ 649 w 794"/>
              <a:gd name="T37" fmla="*/ 99 h 1065"/>
              <a:gd name="T38" fmla="*/ 612 w 794"/>
              <a:gd name="T39" fmla="*/ 104 h 1065"/>
              <a:gd name="T40" fmla="*/ 718 w 794"/>
              <a:gd name="T41" fmla="*/ 166 h 1065"/>
              <a:gd name="T42" fmla="*/ 736 w 794"/>
              <a:gd name="T43" fmla="*/ 218 h 1065"/>
              <a:gd name="T44" fmla="*/ 715 w 794"/>
              <a:gd name="T45" fmla="*/ 192 h 1065"/>
              <a:gd name="T46" fmla="*/ 713 w 794"/>
              <a:gd name="T47" fmla="*/ 199 h 1065"/>
              <a:gd name="T48" fmla="*/ 704 w 794"/>
              <a:gd name="T49" fmla="*/ 201 h 1065"/>
              <a:gd name="T50" fmla="*/ 697 w 794"/>
              <a:gd name="T51" fmla="*/ 207 h 1065"/>
              <a:gd name="T52" fmla="*/ 695 w 794"/>
              <a:gd name="T53" fmla="*/ 246 h 1065"/>
              <a:gd name="T54" fmla="*/ 731 w 794"/>
              <a:gd name="T55" fmla="*/ 345 h 1065"/>
              <a:gd name="T56" fmla="*/ 689 w 794"/>
              <a:gd name="T57" fmla="*/ 319 h 1065"/>
              <a:gd name="T58" fmla="*/ 669 w 794"/>
              <a:gd name="T59" fmla="*/ 213 h 1065"/>
              <a:gd name="T60" fmla="*/ 676 w 794"/>
              <a:gd name="T61" fmla="*/ 315 h 1065"/>
              <a:gd name="T62" fmla="*/ 720 w 794"/>
              <a:gd name="T63" fmla="*/ 372 h 1065"/>
              <a:gd name="T64" fmla="*/ 765 w 794"/>
              <a:gd name="T65" fmla="*/ 397 h 1065"/>
              <a:gd name="T66" fmla="*/ 733 w 794"/>
              <a:gd name="T67" fmla="*/ 390 h 1065"/>
              <a:gd name="T68" fmla="*/ 752 w 794"/>
              <a:gd name="T69" fmla="*/ 407 h 1065"/>
              <a:gd name="T70" fmla="*/ 710 w 794"/>
              <a:gd name="T71" fmla="*/ 397 h 1065"/>
              <a:gd name="T72" fmla="*/ 710 w 794"/>
              <a:gd name="T73" fmla="*/ 399 h 1065"/>
              <a:gd name="T74" fmla="*/ 722 w 794"/>
              <a:gd name="T75" fmla="*/ 419 h 1065"/>
              <a:gd name="T76" fmla="*/ 695 w 794"/>
              <a:gd name="T77" fmla="*/ 408 h 1065"/>
              <a:gd name="T78" fmla="*/ 715 w 794"/>
              <a:gd name="T79" fmla="*/ 436 h 1065"/>
              <a:gd name="T80" fmla="*/ 686 w 794"/>
              <a:gd name="T81" fmla="*/ 452 h 1065"/>
              <a:gd name="T82" fmla="*/ 752 w 794"/>
              <a:gd name="T83" fmla="*/ 508 h 1065"/>
              <a:gd name="T84" fmla="*/ 664 w 794"/>
              <a:gd name="T85" fmla="*/ 467 h 1065"/>
              <a:gd name="T86" fmla="*/ 718 w 794"/>
              <a:gd name="T87" fmla="*/ 519 h 1065"/>
              <a:gd name="T88" fmla="*/ 717 w 794"/>
              <a:gd name="T89" fmla="*/ 548 h 1065"/>
              <a:gd name="T90" fmla="*/ 722 w 794"/>
              <a:gd name="T91" fmla="*/ 522 h 1065"/>
              <a:gd name="T92" fmla="*/ 731 w 794"/>
              <a:gd name="T93" fmla="*/ 526 h 1065"/>
              <a:gd name="T94" fmla="*/ 736 w 794"/>
              <a:gd name="T95" fmla="*/ 548 h 1065"/>
              <a:gd name="T96" fmla="*/ 722 w 794"/>
              <a:gd name="T97" fmla="*/ 578 h 1065"/>
              <a:gd name="T98" fmla="*/ 764 w 794"/>
              <a:gd name="T99" fmla="*/ 561 h 1065"/>
              <a:gd name="T100" fmla="*/ 781 w 794"/>
              <a:gd name="T101" fmla="*/ 558 h 1065"/>
              <a:gd name="T102" fmla="*/ 753 w 794"/>
              <a:gd name="T103" fmla="*/ 583 h 1065"/>
              <a:gd name="T104" fmla="*/ 764 w 794"/>
              <a:gd name="T105" fmla="*/ 596 h 1065"/>
              <a:gd name="T106" fmla="*/ 775 w 794"/>
              <a:gd name="T107" fmla="*/ 609 h 1065"/>
              <a:gd name="T108" fmla="*/ 722 w 794"/>
              <a:gd name="T109" fmla="*/ 631 h 1065"/>
              <a:gd name="T110" fmla="*/ 663 w 794"/>
              <a:gd name="T111" fmla="*/ 599 h 1065"/>
              <a:gd name="T112" fmla="*/ 572 w 794"/>
              <a:gd name="T113" fmla="*/ 499 h 1065"/>
              <a:gd name="T114" fmla="*/ 586 w 794"/>
              <a:gd name="T115" fmla="*/ 612 h 1065"/>
              <a:gd name="T116" fmla="*/ 575 w 794"/>
              <a:gd name="T117" fmla="*/ 645 h 1065"/>
              <a:gd name="T118" fmla="*/ 660 w 794"/>
              <a:gd name="T119" fmla="*/ 902 h 1065"/>
              <a:gd name="T120" fmla="*/ 626 w 794"/>
              <a:gd name="T121" fmla="*/ 978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94" h="1065">
                <a:moveTo>
                  <a:pt x="504" y="1065"/>
                </a:moveTo>
                <a:cubicBezTo>
                  <a:pt x="503" y="1064"/>
                  <a:pt x="502" y="1064"/>
                  <a:pt x="501" y="1064"/>
                </a:cubicBezTo>
                <a:cubicBezTo>
                  <a:pt x="501" y="1056"/>
                  <a:pt x="500" y="1057"/>
                  <a:pt x="506" y="1053"/>
                </a:cubicBezTo>
                <a:cubicBezTo>
                  <a:pt x="508" y="1048"/>
                  <a:pt x="510" y="1044"/>
                  <a:pt x="512" y="1040"/>
                </a:cubicBezTo>
                <a:cubicBezTo>
                  <a:pt x="513" y="1040"/>
                  <a:pt x="514" y="1040"/>
                  <a:pt x="515" y="1040"/>
                </a:cubicBezTo>
                <a:cubicBezTo>
                  <a:pt x="520" y="1030"/>
                  <a:pt x="525" y="1021"/>
                  <a:pt x="530" y="1012"/>
                </a:cubicBezTo>
                <a:cubicBezTo>
                  <a:pt x="533" y="988"/>
                  <a:pt x="532" y="993"/>
                  <a:pt x="552" y="982"/>
                </a:cubicBezTo>
                <a:cubicBezTo>
                  <a:pt x="552" y="980"/>
                  <a:pt x="553" y="979"/>
                  <a:pt x="554" y="978"/>
                </a:cubicBezTo>
                <a:cubicBezTo>
                  <a:pt x="558" y="978"/>
                  <a:pt x="568" y="956"/>
                  <a:pt x="573" y="954"/>
                </a:cubicBezTo>
                <a:cubicBezTo>
                  <a:pt x="579" y="940"/>
                  <a:pt x="581" y="931"/>
                  <a:pt x="571" y="923"/>
                </a:cubicBezTo>
                <a:cubicBezTo>
                  <a:pt x="571" y="921"/>
                  <a:pt x="571" y="919"/>
                  <a:pt x="571" y="918"/>
                </a:cubicBezTo>
                <a:cubicBezTo>
                  <a:pt x="571" y="917"/>
                  <a:pt x="572" y="917"/>
                  <a:pt x="573" y="917"/>
                </a:cubicBezTo>
                <a:cubicBezTo>
                  <a:pt x="574" y="903"/>
                  <a:pt x="581" y="891"/>
                  <a:pt x="582" y="881"/>
                </a:cubicBezTo>
                <a:cubicBezTo>
                  <a:pt x="582" y="865"/>
                  <a:pt x="584" y="848"/>
                  <a:pt x="587" y="836"/>
                </a:cubicBezTo>
                <a:cubicBezTo>
                  <a:pt x="583" y="828"/>
                  <a:pt x="587" y="822"/>
                  <a:pt x="587" y="816"/>
                </a:cubicBezTo>
                <a:cubicBezTo>
                  <a:pt x="583" y="804"/>
                  <a:pt x="583" y="800"/>
                  <a:pt x="585" y="790"/>
                </a:cubicBezTo>
                <a:cubicBezTo>
                  <a:pt x="588" y="789"/>
                  <a:pt x="592" y="788"/>
                  <a:pt x="596" y="787"/>
                </a:cubicBezTo>
                <a:cubicBezTo>
                  <a:pt x="596" y="786"/>
                  <a:pt x="596" y="785"/>
                  <a:pt x="596" y="783"/>
                </a:cubicBezTo>
                <a:cubicBezTo>
                  <a:pt x="588" y="784"/>
                  <a:pt x="586" y="785"/>
                  <a:pt x="582" y="783"/>
                </a:cubicBezTo>
                <a:cubicBezTo>
                  <a:pt x="579" y="776"/>
                  <a:pt x="577" y="762"/>
                  <a:pt x="575" y="757"/>
                </a:cubicBezTo>
                <a:cubicBezTo>
                  <a:pt x="574" y="749"/>
                  <a:pt x="573" y="741"/>
                  <a:pt x="573" y="734"/>
                </a:cubicBezTo>
                <a:cubicBezTo>
                  <a:pt x="563" y="728"/>
                  <a:pt x="562" y="723"/>
                  <a:pt x="560" y="717"/>
                </a:cubicBezTo>
                <a:cubicBezTo>
                  <a:pt x="557" y="717"/>
                  <a:pt x="556" y="709"/>
                  <a:pt x="555" y="708"/>
                </a:cubicBezTo>
                <a:cubicBezTo>
                  <a:pt x="554" y="708"/>
                  <a:pt x="552" y="705"/>
                  <a:pt x="548" y="704"/>
                </a:cubicBezTo>
                <a:cubicBezTo>
                  <a:pt x="548" y="701"/>
                  <a:pt x="546" y="701"/>
                  <a:pt x="545" y="701"/>
                </a:cubicBezTo>
                <a:cubicBezTo>
                  <a:pt x="533" y="686"/>
                  <a:pt x="543" y="677"/>
                  <a:pt x="543" y="665"/>
                </a:cubicBezTo>
                <a:cubicBezTo>
                  <a:pt x="541" y="661"/>
                  <a:pt x="540" y="657"/>
                  <a:pt x="538" y="654"/>
                </a:cubicBezTo>
                <a:cubicBezTo>
                  <a:pt x="537" y="654"/>
                  <a:pt x="537" y="654"/>
                  <a:pt x="537" y="654"/>
                </a:cubicBezTo>
                <a:cubicBezTo>
                  <a:pt x="532" y="644"/>
                  <a:pt x="528" y="641"/>
                  <a:pt x="526" y="632"/>
                </a:cubicBezTo>
                <a:cubicBezTo>
                  <a:pt x="525" y="632"/>
                  <a:pt x="524" y="632"/>
                  <a:pt x="524" y="632"/>
                </a:cubicBezTo>
                <a:cubicBezTo>
                  <a:pt x="524" y="631"/>
                  <a:pt x="524" y="631"/>
                  <a:pt x="524" y="630"/>
                </a:cubicBezTo>
                <a:cubicBezTo>
                  <a:pt x="523" y="630"/>
                  <a:pt x="522" y="630"/>
                  <a:pt x="522" y="630"/>
                </a:cubicBezTo>
                <a:cubicBezTo>
                  <a:pt x="521" y="629"/>
                  <a:pt x="521" y="628"/>
                  <a:pt x="521" y="628"/>
                </a:cubicBezTo>
                <a:cubicBezTo>
                  <a:pt x="521" y="628"/>
                  <a:pt x="520" y="628"/>
                  <a:pt x="520" y="628"/>
                </a:cubicBezTo>
                <a:cubicBezTo>
                  <a:pt x="512" y="610"/>
                  <a:pt x="508" y="597"/>
                  <a:pt x="505" y="583"/>
                </a:cubicBezTo>
                <a:cubicBezTo>
                  <a:pt x="504" y="583"/>
                  <a:pt x="504" y="583"/>
                  <a:pt x="504" y="583"/>
                </a:cubicBezTo>
                <a:cubicBezTo>
                  <a:pt x="502" y="577"/>
                  <a:pt x="500" y="571"/>
                  <a:pt x="499" y="565"/>
                </a:cubicBezTo>
                <a:cubicBezTo>
                  <a:pt x="497" y="554"/>
                  <a:pt x="495" y="542"/>
                  <a:pt x="493" y="533"/>
                </a:cubicBezTo>
                <a:cubicBezTo>
                  <a:pt x="482" y="529"/>
                  <a:pt x="481" y="518"/>
                  <a:pt x="480" y="514"/>
                </a:cubicBezTo>
                <a:cubicBezTo>
                  <a:pt x="471" y="508"/>
                  <a:pt x="472" y="497"/>
                  <a:pt x="471" y="492"/>
                </a:cubicBezTo>
                <a:cubicBezTo>
                  <a:pt x="470" y="489"/>
                  <a:pt x="468" y="486"/>
                  <a:pt x="467" y="483"/>
                </a:cubicBezTo>
                <a:cubicBezTo>
                  <a:pt x="466" y="483"/>
                  <a:pt x="466" y="483"/>
                  <a:pt x="465" y="483"/>
                </a:cubicBezTo>
                <a:cubicBezTo>
                  <a:pt x="465" y="481"/>
                  <a:pt x="465" y="479"/>
                  <a:pt x="465" y="477"/>
                </a:cubicBezTo>
                <a:cubicBezTo>
                  <a:pt x="470" y="475"/>
                  <a:pt x="475" y="473"/>
                  <a:pt x="478" y="470"/>
                </a:cubicBezTo>
                <a:cubicBezTo>
                  <a:pt x="473" y="465"/>
                  <a:pt x="466" y="470"/>
                  <a:pt x="465" y="470"/>
                </a:cubicBezTo>
                <a:cubicBezTo>
                  <a:pt x="465" y="471"/>
                  <a:pt x="465" y="472"/>
                  <a:pt x="465" y="473"/>
                </a:cubicBezTo>
                <a:cubicBezTo>
                  <a:pt x="463" y="473"/>
                  <a:pt x="462" y="473"/>
                  <a:pt x="460" y="473"/>
                </a:cubicBezTo>
                <a:cubicBezTo>
                  <a:pt x="458" y="465"/>
                  <a:pt x="454" y="466"/>
                  <a:pt x="451" y="464"/>
                </a:cubicBezTo>
                <a:cubicBezTo>
                  <a:pt x="449" y="460"/>
                  <a:pt x="446" y="457"/>
                  <a:pt x="443" y="453"/>
                </a:cubicBezTo>
                <a:cubicBezTo>
                  <a:pt x="441" y="448"/>
                  <a:pt x="439" y="442"/>
                  <a:pt x="438" y="437"/>
                </a:cubicBezTo>
                <a:cubicBezTo>
                  <a:pt x="436" y="417"/>
                  <a:pt x="439" y="410"/>
                  <a:pt x="448" y="397"/>
                </a:cubicBezTo>
                <a:cubicBezTo>
                  <a:pt x="449" y="397"/>
                  <a:pt x="449" y="397"/>
                  <a:pt x="451" y="397"/>
                </a:cubicBezTo>
                <a:cubicBezTo>
                  <a:pt x="451" y="409"/>
                  <a:pt x="446" y="442"/>
                  <a:pt x="472" y="442"/>
                </a:cubicBezTo>
                <a:cubicBezTo>
                  <a:pt x="476" y="437"/>
                  <a:pt x="477" y="429"/>
                  <a:pt x="477" y="425"/>
                </a:cubicBezTo>
                <a:cubicBezTo>
                  <a:pt x="480" y="424"/>
                  <a:pt x="483" y="423"/>
                  <a:pt x="487" y="422"/>
                </a:cubicBezTo>
                <a:cubicBezTo>
                  <a:pt x="491" y="425"/>
                  <a:pt x="494" y="426"/>
                  <a:pt x="503" y="425"/>
                </a:cubicBezTo>
                <a:cubicBezTo>
                  <a:pt x="506" y="434"/>
                  <a:pt x="506" y="434"/>
                  <a:pt x="507" y="442"/>
                </a:cubicBezTo>
                <a:cubicBezTo>
                  <a:pt x="510" y="441"/>
                  <a:pt x="510" y="440"/>
                  <a:pt x="515" y="442"/>
                </a:cubicBezTo>
                <a:cubicBezTo>
                  <a:pt x="518" y="440"/>
                  <a:pt x="520" y="435"/>
                  <a:pt x="526" y="440"/>
                </a:cubicBezTo>
                <a:cubicBezTo>
                  <a:pt x="528" y="437"/>
                  <a:pt x="527" y="438"/>
                  <a:pt x="532" y="436"/>
                </a:cubicBezTo>
                <a:cubicBezTo>
                  <a:pt x="530" y="442"/>
                  <a:pt x="529" y="447"/>
                  <a:pt x="528" y="453"/>
                </a:cubicBezTo>
                <a:cubicBezTo>
                  <a:pt x="533" y="450"/>
                  <a:pt x="536" y="436"/>
                  <a:pt x="537" y="432"/>
                </a:cubicBezTo>
                <a:cubicBezTo>
                  <a:pt x="538" y="432"/>
                  <a:pt x="539" y="432"/>
                  <a:pt x="540" y="432"/>
                </a:cubicBezTo>
                <a:cubicBezTo>
                  <a:pt x="540" y="434"/>
                  <a:pt x="540" y="436"/>
                  <a:pt x="541" y="439"/>
                </a:cubicBezTo>
                <a:cubicBezTo>
                  <a:pt x="542" y="436"/>
                  <a:pt x="543" y="434"/>
                  <a:pt x="543" y="431"/>
                </a:cubicBezTo>
                <a:cubicBezTo>
                  <a:pt x="544" y="440"/>
                  <a:pt x="544" y="440"/>
                  <a:pt x="543" y="449"/>
                </a:cubicBezTo>
                <a:cubicBezTo>
                  <a:pt x="543" y="450"/>
                  <a:pt x="544" y="450"/>
                  <a:pt x="545" y="451"/>
                </a:cubicBezTo>
                <a:cubicBezTo>
                  <a:pt x="546" y="451"/>
                  <a:pt x="548" y="450"/>
                  <a:pt x="549" y="450"/>
                </a:cubicBezTo>
                <a:cubicBezTo>
                  <a:pt x="549" y="451"/>
                  <a:pt x="550" y="451"/>
                  <a:pt x="550" y="452"/>
                </a:cubicBezTo>
                <a:cubicBezTo>
                  <a:pt x="551" y="452"/>
                  <a:pt x="552" y="452"/>
                  <a:pt x="553" y="453"/>
                </a:cubicBezTo>
                <a:cubicBezTo>
                  <a:pt x="554" y="451"/>
                  <a:pt x="554" y="451"/>
                  <a:pt x="554" y="450"/>
                </a:cubicBezTo>
                <a:cubicBezTo>
                  <a:pt x="554" y="452"/>
                  <a:pt x="555" y="454"/>
                  <a:pt x="555" y="457"/>
                </a:cubicBezTo>
                <a:cubicBezTo>
                  <a:pt x="556" y="455"/>
                  <a:pt x="557" y="453"/>
                  <a:pt x="558" y="451"/>
                </a:cubicBezTo>
                <a:cubicBezTo>
                  <a:pt x="558" y="435"/>
                  <a:pt x="559" y="416"/>
                  <a:pt x="561" y="402"/>
                </a:cubicBezTo>
                <a:cubicBezTo>
                  <a:pt x="560" y="382"/>
                  <a:pt x="561" y="366"/>
                  <a:pt x="563" y="349"/>
                </a:cubicBezTo>
                <a:cubicBezTo>
                  <a:pt x="562" y="349"/>
                  <a:pt x="560" y="349"/>
                  <a:pt x="559" y="349"/>
                </a:cubicBezTo>
                <a:cubicBezTo>
                  <a:pt x="554" y="322"/>
                  <a:pt x="556" y="295"/>
                  <a:pt x="557" y="272"/>
                </a:cubicBezTo>
                <a:cubicBezTo>
                  <a:pt x="555" y="244"/>
                  <a:pt x="542" y="222"/>
                  <a:pt x="532" y="202"/>
                </a:cubicBezTo>
                <a:cubicBezTo>
                  <a:pt x="529" y="188"/>
                  <a:pt x="514" y="173"/>
                  <a:pt x="516" y="168"/>
                </a:cubicBezTo>
                <a:cubicBezTo>
                  <a:pt x="523" y="173"/>
                  <a:pt x="530" y="175"/>
                  <a:pt x="536" y="184"/>
                </a:cubicBezTo>
                <a:cubicBezTo>
                  <a:pt x="537" y="183"/>
                  <a:pt x="537" y="183"/>
                  <a:pt x="538" y="183"/>
                </a:cubicBezTo>
                <a:cubicBezTo>
                  <a:pt x="537" y="181"/>
                  <a:pt x="537" y="179"/>
                  <a:pt x="537" y="177"/>
                </a:cubicBezTo>
                <a:cubicBezTo>
                  <a:pt x="551" y="177"/>
                  <a:pt x="553" y="183"/>
                  <a:pt x="561" y="199"/>
                </a:cubicBezTo>
                <a:cubicBezTo>
                  <a:pt x="560" y="195"/>
                  <a:pt x="560" y="191"/>
                  <a:pt x="560" y="188"/>
                </a:cubicBezTo>
                <a:cubicBezTo>
                  <a:pt x="559" y="188"/>
                  <a:pt x="558" y="188"/>
                  <a:pt x="558" y="188"/>
                </a:cubicBezTo>
                <a:cubicBezTo>
                  <a:pt x="556" y="183"/>
                  <a:pt x="554" y="177"/>
                  <a:pt x="552" y="173"/>
                </a:cubicBezTo>
                <a:cubicBezTo>
                  <a:pt x="548" y="173"/>
                  <a:pt x="543" y="173"/>
                  <a:pt x="540" y="173"/>
                </a:cubicBezTo>
                <a:cubicBezTo>
                  <a:pt x="539" y="170"/>
                  <a:pt x="537" y="169"/>
                  <a:pt x="535" y="168"/>
                </a:cubicBezTo>
                <a:cubicBezTo>
                  <a:pt x="535" y="167"/>
                  <a:pt x="535" y="165"/>
                  <a:pt x="535" y="164"/>
                </a:cubicBezTo>
                <a:cubicBezTo>
                  <a:pt x="533" y="163"/>
                  <a:pt x="531" y="162"/>
                  <a:pt x="529" y="162"/>
                </a:cubicBezTo>
                <a:cubicBezTo>
                  <a:pt x="529" y="162"/>
                  <a:pt x="529" y="163"/>
                  <a:pt x="529" y="164"/>
                </a:cubicBezTo>
                <a:cubicBezTo>
                  <a:pt x="518" y="164"/>
                  <a:pt x="516" y="161"/>
                  <a:pt x="511" y="158"/>
                </a:cubicBezTo>
                <a:cubicBezTo>
                  <a:pt x="511" y="154"/>
                  <a:pt x="506" y="153"/>
                  <a:pt x="506" y="153"/>
                </a:cubicBezTo>
                <a:cubicBezTo>
                  <a:pt x="505" y="152"/>
                  <a:pt x="505" y="151"/>
                  <a:pt x="505" y="151"/>
                </a:cubicBezTo>
                <a:cubicBezTo>
                  <a:pt x="504" y="151"/>
                  <a:pt x="504" y="151"/>
                  <a:pt x="504" y="151"/>
                </a:cubicBezTo>
                <a:cubicBezTo>
                  <a:pt x="499" y="142"/>
                  <a:pt x="499" y="143"/>
                  <a:pt x="498" y="138"/>
                </a:cubicBezTo>
                <a:cubicBezTo>
                  <a:pt x="485" y="129"/>
                  <a:pt x="485" y="129"/>
                  <a:pt x="480" y="127"/>
                </a:cubicBezTo>
                <a:cubicBezTo>
                  <a:pt x="480" y="126"/>
                  <a:pt x="480" y="126"/>
                  <a:pt x="480" y="125"/>
                </a:cubicBezTo>
                <a:cubicBezTo>
                  <a:pt x="475" y="124"/>
                  <a:pt x="471" y="124"/>
                  <a:pt x="467" y="123"/>
                </a:cubicBezTo>
                <a:cubicBezTo>
                  <a:pt x="468" y="124"/>
                  <a:pt x="470" y="124"/>
                  <a:pt x="472" y="125"/>
                </a:cubicBezTo>
                <a:cubicBezTo>
                  <a:pt x="472" y="126"/>
                  <a:pt x="472" y="126"/>
                  <a:pt x="472" y="127"/>
                </a:cubicBezTo>
                <a:cubicBezTo>
                  <a:pt x="474" y="127"/>
                  <a:pt x="475" y="127"/>
                  <a:pt x="477" y="128"/>
                </a:cubicBezTo>
                <a:cubicBezTo>
                  <a:pt x="477" y="129"/>
                  <a:pt x="477" y="130"/>
                  <a:pt x="478" y="131"/>
                </a:cubicBezTo>
                <a:cubicBezTo>
                  <a:pt x="485" y="131"/>
                  <a:pt x="493" y="144"/>
                  <a:pt x="501" y="152"/>
                </a:cubicBezTo>
                <a:cubicBezTo>
                  <a:pt x="500" y="152"/>
                  <a:pt x="499" y="153"/>
                  <a:pt x="499" y="153"/>
                </a:cubicBezTo>
                <a:cubicBezTo>
                  <a:pt x="497" y="147"/>
                  <a:pt x="491" y="146"/>
                  <a:pt x="490" y="146"/>
                </a:cubicBezTo>
                <a:cubicBezTo>
                  <a:pt x="491" y="148"/>
                  <a:pt x="492" y="149"/>
                  <a:pt x="493" y="151"/>
                </a:cubicBezTo>
                <a:cubicBezTo>
                  <a:pt x="492" y="151"/>
                  <a:pt x="491" y="151"/>
                  <a:pt x="490" y="151"/>
                </a:cubicBezTo>
                <a:cubicBezTo>
                  <a:pt x="489" y="149"/>
                  <a:pt x="489" y="148"/>
                  <a:pt x="488" y="147"/>
                </a:cubicBezTo>
                <a:cubicBezTo>
                  <a:pt x="488" y="147"/>
                  <a:pt x="487" y="147"/>
                  <a:pt x="487" y="147"/>
                </a:cubicBezTo>
                <a:cubicBezTo>
                  <a:pt x="485" y="145"/>
                  <a:pt x="484" y="143"/>
                  <a:pt x="483" y="142"/>
                </a:cubicBezTo>
                <a:cubicBezTo>
                  <a:pt x="482" y="142"/>
                  <a:pt x="482" y="142"/>
                  <a:pt x="481" y="142"/>
                </a:cubicBezTo>
                <a:cubicBezTo>
                  <a:pt x="481" y="144"/>
                  <a:pt x="481" y="146"/>
                  <a:pt x="482" y="148"/>
                </a:cubicBezTo>
                <a:cubicBezTo>
                  <a:pt x="480" y="148"/>
                  <a:pt x="479" y="147"/>
                  <a:pt x="478" y="147"/>
                </a:cubicBezTo>
                <a:cubicBezTo>
                  <a:pt x="474" y="132"/>
                  <a:pt x="443" y="135"/>
                  <a:pt x="434" y="134"/>
                </a:cubicBezTo>
                <a:cubicBezTo>
                  <a:pt x="424" y="139"/>
                  <a:pt x="415" y="142"/>
                  <a:pt x="408" y="150"/>
                </a:cubicBezTo>
                <a:cubicBezTo>
                  <a:pt x="407" y="150"/>
                  <a:pt x="406" y="151"/>
                  <a:pt x="405" y="151"/>
                </a:cubicBezTo>
                <a:cubicBezTo>
                  <a:pt x="405" y="151"/>
                  <a:pt x="405" y="152"/>
                  <a:pt x="405" y="153"/>
                </a:cubicBezTo>
                <a:cubicBezTo>
                  <a:pt x="396" y="158"/>
                  <a:pt x="386" y="161"/>
                  <a:pt x="382" y="168"/>
                </a:cubicBezTo>
                <a:cubicBezTo>
                  <a:pt x="381" y="167"/>
                  <a:pt x="380" y="167"/>
                  <a:pt x="380" y="167"/>
                </a:cubicBezTo>
                <a:cubicBezTo>
                  <a:pt x="382" y="162"/>
                  <a:pt x="383" y="160"/>
                  <a:pt x="383" y="156"/>
                </a:cubicBezTo>
                <a:cubicBezTo>
                  <a:pt x="382" y="155"/>
                  <a:pt x="381" y="155"/>
                  <a:pt x="380" y="154"/>
                </a:cubicBezTo>
                <a:cubicBezTo>
                  <a:pt x="357" y="158"/>
                  <a:pt x="378" y="162"/>
                  <a:pt x="378" y="179"/>
                </a:cubicBezTo>
                <a:cubicBezTo>
                  <a:pt x="376" y="180"/>
                  <a:pt x="374" y="180"/>
                  <a:pt x="373" y="181"/>
                </a:cubicBezTo>
                <a:cubicBezTo>
                  <a:pt x="360" y="174"/>
                  <a:pt x="358" y="172"/>
                  <a:pt x="355" y="164"/>
                </a:cubicBezTo>
                <a:cubicBezTo>
                  <a:pt x="345" y="160"/>
                  <a:pt x="342" y="164"/>
                  <a:pt x="337" y="166"/>
                </a:cubicBezTo>
                <a:cubicBezTo>
                  <a:pt x="336" y="167"/>
                  <a:pt x="336" y="167"/>
                  <a:pt x="336" y="168"/>
                </a:cubicBezTo>
                <a:cubicBezTo>
                  <a:pt x="328" y="168"/>
                  <a:pt x="322" y="173"/>
                  <a:pt x="316" y="175"/>
                </a:cubicBezTo>
                <a:cubicBezTo>
                  <a:pt x="316" y="175"/>
                  <a:pt x="316" y="176"/>
                  <a:pt x="316" y="177"/>
                </a:cubicBezTo>
                <a:cubicBezTo>
                  <a:pt x="310" y="177"/>
                  <a:pt x="305" y="180"/>
                  <a:pt x="299" y="183"/>
                </a:cubicBezTo>
                <a:cubicBezTo>
                  <a:pt x="269" y="186"/>
                  <a:pt x="236" y="192"/>
                  <a:pt x="208" y="194"/>
                </a:cubicBezTo>
                <a:cubicBezTo>
                  <a:pt x="208" y="192"/>
                  <a:pt x="207" y="191"/>
                  <a:pt x="207" y="190"/>
                </a:cubicBezTo>
                <a:cubicBezTo>
                  <a:pt x="191" y="189"/>
                  <a:pt x="176" y="189"/>
                  <a:pt x="161" y="189"/>
                </a:cubicBezTo>
                <a:cubicBezTo>
                  <a:pt x="155" y="187"/>
                  <a:pt x="148" y="185"/>
                  <a:pt x="141" y="183"/>
                </a:cubicBezTo>
                <a:cubicBezTo>
                  <a:pt x="127" y="185"/>
                  <a:pt x="111" y="183"/>
                  <a:pt x="105" y="194"/>
                </a:cubicBezTo>
                <a:cubicBezTo>
                  <a:pt x="97" y="192"/>
                  <a:pt x="97" y="191"/>
                  <a:pt x="92" y="192"/>
                </a:cubicBezTo>
                <a:cubicBezTo>
                  <a:pt x="90" y="190"/>
                  <a:pt x="89" y="188"/>
                  <a:pt x="88" y="186"/>
                </a:cubicBezTo>
                <a:cubicBezTo>
                  <a:pt x="88" y="176"/>
                  <a:pt x="79" y="168"/>
                  <a:pt x="77" y="167"/>
                </a:cubicBezTo>
                <a:cubicBezTo>
                  <a:pt x="75" y="169"/>
                  <a:pt x="70" y="174"/>
                  <a:pt x="69" y="173"/>
                </a:cubicBezTo>
                <a:cubicBezTo>
                  <a:pt x="72" y="167"/>
                  <a:pt x="73" y="161"/>
                  <a:pt x="73" y="155"/>
                </a:cubicBezTo>
                <a:cubicBezTo>
                  <a:pt x="72" y="155"/>
                  <a:pt x="72" y="154"/>
                  <a:pt x="71" y="154"/>
                </a:cubicBezTo>
                <a:cubicBezTo>
                  <a:pt x="64" y="159"/>
                  <a:pt x="66" y="164"/>
                  <a:pt x="64" y="173"/>
                </a:cubicBezTo>
                <a:cubicBezTo>
                  <a:pt x="62" y="175"/>
                  <a:pt x="62" y="175"/>
                  <a:pt x="62" y="177"/>
                </a:cubicBezTo>
                <a:cubicBezTo>
                  <a:pt x="53" y="178"/>
                  <a:pt x="49" y="180"/>
                  <a:pt x="44" y="181"/>
                </a:cubicBezTo>
                <a:cubicBezTo>
                  <a:pt x="44" y="179"/>
                  <a:pt x="42" y="179"/>
                  <a:pt x="41" y="178"/>
                </a:cubicBezTo>
                <a:cubicBezTo>
                  <a:pt x="41" y="174"/>
                  <a:pt x="41" y="170"/>
                  <a:pt x="41" y="166"/>
                </a:cubicBezTo>
                <a:cubicBezTo>
                  <a:pt x="39" y="167"/>
                  <a:pt x="38" y="167"/>
                  <a:pt x="37" y="168"/>
                </a:cubicBezTo>
                <a:cubicBezTo>
                  <a:pt x="37" y="169"/>
                  <a:pt x="37" y="170"/>
                  <a:pt x="37" y="170"/>
                </a:cubicBezTo>
                <a:cubicBezTo>
                  <a:pt x="24" y="170"/>
                  <a:pt x="27" y="161"/>
                  <a:pt x="32" y="157"/>
                </a:cubicBezTo>
                <a:cubicBezTo>
                  <a:pt x="31" y="149"/>
                  <a:pt x="31" y="142"/>
                  <a:pt x="31" y="135"/>
                </a:cubicBezTo>
                <a:cubicBezTo>
                  <a:pt x="21" y="131"/>
                  <a:pt x="22" y="119"/>
                  <a:pt x="22" y="114"/>
                </a:cubicBezTo>
                <a:cubicBezTo>
                  <a:pt x="21" y="114"/>
                  <a:pt x="20" y="114"/>
                  <a:pt x="19" y="114"/>
                </a:cubicBezTo>
                <a:cubicBezTo>
                  <a:pt x="15" y="127"/>
                  <a:pt x="15" y="127"/>
                  <a:pt x="11" y="133"/>
                </a:cubicBezTo>
                <a:cubicBezTo>
                  <a:pt x="10" y="133"/>
                  <a:pt x="8" y="133"/>
                  <a:pt x="7" y="133"/>
                </a:cubicBezTo>
                <a:cubicBezTo>
                  <a:pt x="0" y="120"/>
                  <a:pt x="13" y="92"/>
                  <a:pt x="17" y="82"/>
                </a:cubicBezTo>
                <a:cubicBezTo>
                  <a:pt x="17" y="74"/>
                  <a:pt x="18" y="67"/>
                  <a:pt x="18" y="60"/>
                </a:cubicBezTo>
                <a:cubicBezTo>
                  <a:pt x="15" y="61"/>
                  <a:pt x="12" y="62"/>
                  <a:pt x="9" y="63"/>
                </a:cubicBezTo>
                <a:cubicBezTo>
                  <a:pt x="9" y="50"/>
                  <a:pt x="12" y="49"/>
                  <a:pt x="18" y="42"/>
                </a:cubicBezTo>
                <a:cubicBezTo>
                  <a:pt x="18" y="40"/>
                  <a:pt x="18" y="38"/>
                  <a:pt x="18" y="36"/>
                </a:cubicBezTo>
                <a:cubicBezTo>
                  <a:pt x="15" y="36"/>
                  <a:pt x="15" y="36"/>
                  <a:pt x="14" y="37"/>
                </a:cubicBezTo>
                <a:cubicBezTo>
                  <a:pt x="8" y="27"/>
                  <a:pt x="15" y="17"/>
                  <a:pt x="17" y="11"/>
                </a:cubicBezTo>
                <a:cubicBezTo>
                  <a:pt x="18" y="11"/>
                  <a:pt x="19" y="11"/>
                  <a:pt x="20" y="11"/>
                </a:cubicBezTo>
                <a:cubicBezTo>
                  <a:pt x="19" y="14"/>
                  <a:pt x="19" y="18"/>
                  <a:pt x="19" y="21"/>
                </a:cubicBezTo>
                <a:cubicBezTo>
                  <a:pt x="21" y="21"/>
                  <a:pt x="23" y="21"/>
                  <a:pt x="26" y="21"/>
                </a:cubicBezTo>
                <a:cubicBezTo>
                  <a:pt x="25" y="17"/>
                  <a:pt x="24" y="12"/>
                  <a:pt x="23" y="9"/>
                </a:cubicBezTo>
                <a:cubicBezTo>
                  <a:pt x="24" y="9"/>
                  <a:pt x="25" y="9"/>
                  <a:pt x="26" y="10"/>
                </a:cubicBezTo>
                <a:cubicBezTo>
                  <a:pt x="26" y="9"/>
                  <a:pt x="26" y="8"/>
                  <a:pt x="27" y="6"/>
                </a:cubicBezTo>
                <a:cubicBezTo>
                  <a:pt x="26" y="6"/>
                  <a:pt x="25" y="6"/>
                  <a:pt x="25" y="6"/>
                </a:cubicBezTo>
                <a:cubicBezTo>
                  <a:pt x="24" y="4"/>
                  <a:pt x="24" y="3"/>
                  <a:pt x="24" y="2"/>
                </a:cubicBezTo>
                <a:cubicBezTo>
                  <a:pt x="27" y="2"/>
                  <a:pt x="27" y="2"/>
                  <a:pt x="28" y="0"/>
                </a:cubicBezTo>
                <a:cubicBezTo>
                  <a:pt x="31" y="2"/>
                  <a:pt x="32" y="1"/>
                  <a:pt x="33" y="7"/>
                </a:cubicBezTo>
                <a:cubicBezTo>
                  <a:pt x="35" y="7"/>
                  <a:pt x="36" y="8"/>
                  <a:pt x="38" y="8"/>
                </a:cubicBezTo>
                <a:cubicBezTo>
                  <a:pt x="44" y="19"/>
                  <a:pt x="44" y="27"/>
                  <a:pt x="43" y="44"/>
                </a:cubicBezTo>
                <a:cubicBezTo>
                  <a:pt x="44" y="44"/>
                  <a:pt x="44" y="44"/>
                  <a:pt x="44" y="45"/>
                </a:cubicBezTo>
                <a:cubicBezTo>
                  <a:pt x="49" y="40"/>
                  <a:pt x="48" y="36"/>
                  <a:pt x="49" y="32"/>
                </a:cubicBezTo>
                <a:cubicBezTo>
                  <a:pt x="50" y="32"/>
                  <a:pt x="51" y="32"/>
                  <a:pt x="52" y="32"/>
                </a:cubicBezTo>
                <a:cubicBezTo>
                  <a:pt x="52" y="43"/>
                  <a:pt x="47" y="53"/>
                  <a:pt x="60" y="64"/>
                </a:cubicBezTo>
                <a:cubicBezTo>
                  <a:pt x="67" y="66"/>
                  <a:pt x="74" y="69"/>
                  <a:pt x="80" y="79"/>
                </a:cubicBezTo>
                <a:cubicBezTo>
                  <a:pt x="80" y="82"/>
                  <a:pt x="80" y="85"/>
                  <a:pt x="81" y="88"/>
                </a:cubicBezTo>
                <a:cubicBezTo>
                  <a:pt x="105" y="91"/>
                  <a:pt x="102" y="99"/>
                  <a:pt x="117" y="123"/>
                </a:cubicBezTo>
                <a:cubicBezTo>
                  <a:pt x="120" y="123"/>
                  <a:pt x="121" y="129"/>
                  <a:pt x="129" y="132"/>
                </a:cubicBezTo>
                <a:cubicBezTo>
                  <a:pt x="129" y="132"/>
                  <a:pt x="129" y="132"/>
                  <a:pt x="129" y="133"/>
                </a:cubicBezTo>
                <a:cubicBezTo>
                  <a:pt x="131" y="134"/>
                  <a:pt x="133" y="134"/>
                  <a:pt x="134" y="135"/>
                </a:cubicBezTo>
                <a:cubicBezTo>
                  <a:pt x="134" y="136"/>
                  <a:pt x="133" y="138"/>
                  <a:pt x="133" y="140"/>
                </a:cubicBezTo>
                <a:cubicBezTo>
                  <a:pt x="139" y="141"/>
                  <a:pt x="144" y="142"/>
                  <a:pt x="150" y="143"/>
                </a:cubicBezTo>
                <a:cubicBezTo>
                  <a:pt x="150" y="144"/>
                  <a:pt x="151" y="145"/>
                  <a:pt x="151" y="146"/>
                </a:cubicBezTo>
                <a:cubicBezTo>
                  <a:pt x="159" y="146"/>
                  <a:pt x="167" y="147"/>
                  <a:pt x="176" y="147"/>
                </a:cubicBezTo>
                <a:cubicBezTo>
                  <a:pt x="176" y="148"/>
                  <a:pt x="176" y="148"/>
                  <a:pt x="177" y="149"/>
                </a:cubicBezTo>
                <a:cubicBezTo>
                  <a:pt x="186" y="149"/>
                  <a:pt x="195" y="148"/>
                  <a:pt x="205" y="148"/>
                </a:cubicBezTo>
                <a:cubicBezTo>
                  <a:pt x="208" y="136"/>
                  <a:pt x="211" y="141"/>
                  <a:pt x="223" y="140"/>
                </a:cubicBezTo>
                <a:cubicBezTo>
                  <a:pt x="223" y="139"/>
                  <a:pt x="223" y="139"/>
                  <a:pt x="223" y="138"/>
                </a:cubicBezTo>
                <a:cubicBezTo>
                  <a:pt x="227" y="138"/>
                  <a:pt x="231" y="138"/>
                  <a:pt x="235" y="138"/>
                </a:cubicBezTo>
                <a:cubicBezTo>
                  <a:pt x="235" y="141"/>
                  <a:pt x="247" y="143"/>
                  <a:pt x="247" y="143"/>
                </a:cubicBezTo>
                <a:cubicBezTo>
                  <a:pt x="247" y="144"/>
                  <a:pt x="247" y="144"/>
                  <a:pt x="247" y="145"/>
                </a:cubicBezTo>
                <a:cubicBezTo>
                  <a:pt x="244" y="145"/>
                  <a:pt x="240" y="145"/>
                  <a:pt x="237" y="145"/>
                </a:cubicBezTo>
                <a:cubicBezTo>
                  <a:pt x="237" y="146"/>
                  <a:pt x="237" y="147"/>
                  <a:pt x="237" y="148"/>
                </a:cubicBezTo>
                <a:cubicBezTo>
                  <a:pt x="264" y="149"/>
                  <a:pt x="315" y="154"/>
                  <a:pt x="341" y="136"/>
                </a:cubicBezTo>
                <a:cubicBezTo>
                  <a:pt x="341" y="135"/>
                  <a:pt x="341" y="134"/>
                  <a:pt x="341" y="133"/>
                </a:cubicBezTo>
                <a:cubicBezTo>
                  <a:pt x="322" y="132"/>
                  <a:pt x="303" y="142"/>
                  <a:pt x="287" y="142"/>
                </a:cubicBezTo>
                <a:cubicBezTo>
                  <a:pt x="287" y="140"/>
                  <a:pt x="287" y="139"/>
                  <a:pt x="287" y="139"/>
                </a:cubicBezTo>
                <a:cubicBezTo>
                  <a:pt x="292" y="133"/>
                  <a:pt x="296" y="130"/>
                  <a:pt x="306" y="129"/>
                </a:cubicBezTo>
                <a:cubicBezTo>
                  <a:pt x="309" y="119"/>
                  <a:pt x="350" y="115"/>
                  <a:pt x="354" y="114"/>
                </a:cubicBezTo>
                <a:cubicBezTo>
                  <a:pt x="371" y="114"/>
                  <a:pt x="387" y="114"/>
                  <a:pt x="404" y="114"/>
                </a:cubicBezTo>
                <a:cubicBezTo>
                  <a:pt x="410" y="121"/>
                  <a:pt x="435" y="119"/>
                  <a:pt x="448" y="118"/>
                </a:cubicBezTo>
                <a:cubicBezTo>
                  <a:pt x="442" y="116"/>
                  <a:pt x="437" y="114"/>
                  <a:pt x="432" y="112"/>
                </a:cubicBezTo>
                <a:cubicBezTo>
                  <a:pt x="432" y="103"/>
                  <a:pt x="439" y="101"/>
                  <a:pt x="446" y="101"/>
                </a:cubicBezTo>
                <a:cubicBezTo>
                  <a:pt x="447" y="99"/>
                  <a:pt x="448" y="97"/>
                  <a:pt x="449" y="95"/>
                </a:cubicBezTo>
                <a:cubicBezTo>
                  <a:pt x="451" y="94"/>
                  <a:pt x="453" y="94"/>
                  <a:pt x="454" y="94"/>
                </a:cubicBezTo>
                <a:cubicBezTo>
                  <a:pt x="454" y="90"/>
                  <a:pt x="472" y="88"/>
                  <a:pt x="477" y="86"/>
                </a:cubicBezTo>
                <a:cubicBezTo>
                  <a:pt x="477" y="85"/>
                  <a:pt x="477" y="85"/>
                  <a:pt x="477" y="84"/>
                </a:cubicBezTo>
                <a:cubicBezTo>
                  <a:pt x="481" y="83"/>
                  <a:pt x="485" y="82"/>
                  <a:pt x="488" y="82"/>
                </a:cubicBezTo>
                <a:cubicBezTo>
                  <a:pt x="490" y="79"/>
                  <a:pt x="493" y="73"/>
                  <a:pt x="497" y="73"/>
                </a:cubicBezTo>
                <a:cubicBezTo>
                  <a:pt x="497" y="63"/>
                  <a:pt x="520" y="69"/>
                  <a:pt x="526" y="70"/>
                </a:cubicBezTo>
                <a:cubicBezTo>
                  <a:pt x="528" y="69"/>
                  <a:pt x="530" y="68"/>
                  <a:pt x="532" y="67"/>
                </a:cubicBezTo>
                <a:cubicBezTo>
                  <a:pt x="529" y="66"/>
                  <a:pt x="526" y="66"/>
                  <a:pt x="524" y="66"/>
                </a:cubicBezTo>
                <a:cubicBezTo>
                  <a:pt x="527" y="64"/>
                  <a:pt x="531" y="62"/>
                  <a:pt x="535" y="60"/>
                </a:cubicBezTo>
                <a:cubicBezTo>
                  <a:pt x="527" y="60"/>
                  <a:pt x="524" y="63"/>
                  <a:pt x="520" y="64"/>
                </a:cubicBezTo>
                <a:cubicBezTo>
                  <a:pt x="520" y="64"/>
                  <a:pt x="519" y="63"/>
                  <a:pt x="519" y="63"/>
                </a:cubicBezTo>
                <a:cubicBezTo>
                  <a:pt x="531" y="51"/>
                  <a:pt x="567" y="57"/>
                  <a:pt x="586" y="57"/>
                </a:cubicBezTo>
                <a:cubicBezTo>
                  <a:pt x="587" y="57"/>
                  <a:pt x="633" y="66"/>
                  <a:pt x="629" y="75"/>
                </a:cubicBezTo>
                <a:cubicBezTo>
                  <a:pt x="601" y="58"/>
                  <a:pt x="561" y="57"/>
                  <a:pt x="535" y="66"/>
                </a:cubicBezTo>
                <a:cubicBezTo>
                  <a:pt x="539" y="66"/>
                  <a:pt x="545" y="66"/>
                  <a:pt x="552" y="70"/>
                </a:cubicBezTo>
                <a:cubicBezTo>
                  <a:pt x="558" y="69"/>
                  <a:pt x="558" y="69"/>
                  <a:pt x="557" y="69"/>
                </a:cubicBezTo>
                <a:cubicBezTo>
                  <a:pt x="557" y="68"/>
                  <a:pt x="557" y="66"/>
                  <a:pt x="557" y="66"/>
                </a:cubicBezTo>
                <a:cubicBezTo>
                  <a:pt x="570" y="66"/>
                  <a:pt x="583" y="66"/>
                  <a:pt x="597" y="67"/>
                </a:cubicBezTo>
                <a:cubicBezTo>
                  <a:pt x="606" y="69"/>
                  <a:pt x="632" y="75"/>
                  <a:pt x="639" y="88"/>
                </a:cubicBezTo>
                <a:cubicBezTo>
                  <a:pt x="640" y="88"/>
                  <a:pt x="641" y="89"/>
                  <a:pt x="642" y="90"/>
                </a:cubicBezTo>
                <a:cubicBezTo>
                  <a:pt x="642" y="88"/>
                  <a:pt x="641" y="87"/>
                  <a:pt x="641" y="86"/>
                </a:cubicBezTo>
                <a:cubicBezTo>
                  <a:pt x="649" y="86"/>
                  <a:pt x="661" y="117"/>
                  <a:pt x="664" y="127"/>
                </a:cubicBezTo>
                <a:cubicBezTo>
                  <a:pt x="665" y="127"/>
                  <a:pt x="666" y="127"/>
                  <a:pt x="668" y="127"/>
                </a:cubicBezTo>
                <a:cubicBezTo>
                  <a:pt x="668" y="128"/>
                  <a:pt x="668" y="128"/>
                  <a:pt x="668" y="129"/>
                </a:cubicBezTo>
                <a:cubicBezTo>
                  <a:pt x="670" y="130"/>
                  <a:pt x="673" y="131"/>
                  <a:pt x="676" y="132"/>
                </a:cubicBezTo>
                <a:cubicBezTo>
                  <a:pt x="676" y="132"/>
                  <a:pt x="676" y="132"/>
                  <a:pt x="676" y="133"/>
                </a:cubicBezTo>
                <a:cubicBezTo>
                  <a:pt x="676" y="133"/>
                  <a:pt x="687" y="137"/>
                  <a:pt x="689" y="142"/>
                </a:cubicBezTo>
                <a:cubicBezTo>
                  <a:pt x="690" y="142"/>
                  <a:pt x="692" y="142"/>
                  <a:pt x="693" y="142"/>
                </a:cubicBezTo>
                <a:cubicBezTo>
                  <a:pt x="693" y="143"/>
                  <a:pt x="693" y="143"/>
                  <a:pt x="693" y="144"/>
                </a:cubicBezTo>
                <a:cubicBezTo>
                  <a:pt x="698" y="147"/>
                  <a:pt x="712" y="153"/>
                  <a:pt x="715" y="164"/>
                </a:cubicBezTo>
                <a:cubicBezTo>
                  <a:pt x="709" y="162"/>
                  <a:pt x="704" y="154"/>
                  <a:pt x="704" y="153"/>
                </a:cubicBezTo>
                <a:cubicBezTo>
                  <a:pt x="691" y="145"/>
                  <a:pt x="674" y="132"/>
                  <a:pt x="667" y="132"/>
                </a:cubicBezTo>
                <a:cubicBezTo>
                  <a:pt x="666" y="131"/>
                  <a:pt x="666" y="130"/>
                  <a:pt x="666" y="129"/>
                </a:cubicBezTo>
                <a:cubicBezTo>
                  <a:pt x="659" y="126"/>
                  <a:pt x="652" y="122"/>
                  <a:pt x="645" y="119"/>
                </a:cubicBezTo>
                <a:cubicBezTo>
                  <a:pt x="645" y="118"/>
                  <a:pt x="645" y="117"/>
                  <a:pt x="645" y="117"/>
                </a:cubicBezTo>
                <a:cubicBezTo>
                  <a:pt x="648" y="117"/>
                  <a:pt x="653" y="121"/>
                  <a:pt x="661" y="123"/>
                </a:cubicBezTo>
                <a:cubicBezTo>
                  <a:pt x="661" y="120"/>
                  <a:pt x="661" y="120"/>
                  <a:pt x="657" y="112"/>
                </a:cubicBezTo>
                <a:cubicBezTo>
                  <a:pt x="656" y="112"/>
                  <a:pt x="656" y="112"/>
                  <a:pt x="655" y="112"/>
                </a:cubicBezTo>
                <a:cubicBezTo>
                  <a:pt x="654" y="110"/>
                  <a:pt x="654" y="107"/>
                  <a:pt x="653" y="105"/>
                </a:cubicBezTo>
                <a:cubicBezTo>
                  <a:pt x="649" y="104"/>
                  <a:pt x="649" y="102"/>
                  <a:pt x="649" y="99"/>
                </a:cubicBezTo>
                <a:cubicBezTo>
                  <a:pt x="648" y="99"/>
                  <a:pt x="647" y="99"/>
                  <a:pt x="646" y="99"/>
                </a:cubicBezTo>
                <a:cubicBezTo>
                  <a:pt x="648" y="103"/>
                  <a:pt x="649" y="107"/>
                  <a:pt x="651" y="112"/>
                </a:cubicBezTo>
                <a:cubicBezTo>
                  <a:pt x="643" y="101"/>
                  <a:pt x="641" y="98"/>
                  <a:pt x="633" y="93"/>
                </a:cubicBezTo>
                <a:cubicBezTo>
                  <a:pt x="633" y="85"/>
                  <a:pt x="606" y="78"/>
                  <a:pt x="604" y="78"/>
                </a:cubicBezTo>
                <a:cubicBezTo>
                  <a:pt x="598" y="77"/>
                  <a:pt x="585" y="76"/>
                  <a:pt x="583" y="74"/>
                </a:cubicBezTo>
                <a:cubicBezTo>
                  <a:pt x="585" y="73"/>
                  <a:pt x="587" y="72"/>
                  <a:pt x="590" y="71"/>
                </a:cubicBezTo>
                <a:cubicBezTo>
                  <a:pt x="579" y="69"/>
                  <a:pt x="569" y="69"/>
                  <a:pt x="560" y="69"/>
                </a:cubicBezTo>
                <a:cubicBezTo>
                  <a:pt x="567" y="71"/>
                  <a:pt x="574" y="73"/>
                  <a:pt x="582" y="76"/>
                </a:cubicBezTo>
                <a:cubicBezTo>
                  <a:pt x="582" y="79"/>
                  <a:pt x="593" y="82"/>
                  <a:pt x="595" y="84"/>
                </a:cubicBezTo>
                <a:cubicBezTo>
                  <a:pt x="595" y="84"/>
                  <a:pt x="596" y="85"/>
                  <a:pt x="596" y="86"/>
                </a:cubicBezTo>
                <a:cubicBezTo>
                  <a:pt x="597" y="86"/>
                  <a:pt x="598" y="86"/>
                  <a:pt x="599" y="86"/>
                </a:cubicBezTo>
                <a:cubicBezTo>
                  <a:pt x="600" y="90"/>
                  <a:pt x="603" y="91"/>
                  <a:pt x="606" y="96"/>
                </a:cubicBezTo>
                <a:cubicBezTo>
                  <a:pt x="608" y="97"/>
                  <a:pt x="613" y="98"/>
                  <a:pt x="612" y="104"/>
                </a:cubicBezTo>
                <a:cubicBezTo>
                  <a:pt x="609" y="98"/>
                  <a:pt x="601" y="95"/>
                  <a:pt x="600" y="94"/>
                </a:cubicBezTo>
                <a:cubicBezTo>
                  <a:pt x="600" y="98"/>
                  <a:pt x="602" y="102"/>
                  <a:pt x="605" y="109"/>
                </a:cubicBezTo>
                <a:cubicBezTo>
                  <a:pt x="612" y="110"/>
                  <a:pt x="623" y="111"/>
                  <a:pt x="634" y="114"/>
                </a:cubicBezTo>
                <a:cubicBezTo>
                  <a:pt x="634" y="116"/>
                  <a:pt x="635" y="117"/>
                  <a:pt x="635" y="119"/>
                </a:cubicBezTo>
                <a:cubicBezTo>
                  <a:pt x="640" y="120"/>
                  <a:pt x="651" y="121"/>
                  <a:pt x="654" y="131"/>
                </a:cubicBezTo>
                <a:cubicBezTo>
                  <a:pt x="656" y="131"/>
                  <a:pt x="658" y="132"/>
                  <a:pt x="659" y="132"/>
                </a:cubicBezTo>
                <a:cubicBezTo>
                  <a:pt x="663" y="139"/>
                  <a:pt x="665" y="140"/>
                  <a:pt x="676" y="146"/>
                </a:cubicBezTo>
                <a:cubicBezTo>
                  <a:pt x="672" y="144"/>
                  <a:pt x="670" y="141"/>
                  <a:pt x="670" y="140"/>
                </a:cubicBezTo>
                <a:cubicBezTo>
                  <a:pt x="673" y="140"/>
                  <a:pt x="692" y="149"/>
                  <a:pt x="697" y="157"/>
                </a:cubicBezTo>
                <a:cubicBezTo>
                  <a:pt x="704" y="160"/>
                  <a:pt x="707" y="162"/>
                  <a:pt x="715" y="172"/>
                </a:cubicBezTo>
                <a:cubicBezTo>
                  <a:pt x="719" y="172"/>
                  <a:pt x="722" y="183"/>
                  <a:pt x="731" y="189"/>
                </a:cubicBezTo>
                <a:cubicBezTo>
                  <a:pt x="731" y="181"/>
                  <a:pt x="718" y="172"/>
                  <a:pt x="718" y="170"/>
                </a:cubicBezTo>
                <a:cubicBezTo>
                  <a:pt x="718" y="169"/>
                  <a:pt x="718" y="167"/>
                  <a:pt x="718" y="166"/>
                </a:cubicBezTo>
                <a:cubicBezTo>
                  <a:pt x="720" y="168"/>
                  <a:pt x="721" y="171"/>
                  <a:pt x="726" y="173"/>
                </a:cubicBezTo>
                <a:cubicBezTo>
                  <a:pt x="726" y="174"/>
                  <a:pt x="727" y="177"/>
                  <a:pt x="727" y="179"/>
                </a:cubicBezTo>
                <a:cubicBezTo>
                  <a:pt x="729" y="179"/>
                  <a:pt x="730" y="180"/>
                  <a:pt x="731" y="181"/>
                </a:cubicBezTo>
                <a:cubicBezTo>
                  <a:pt x="738" y="194"/>
                  <a:pt x="751" y="207"/>
                  <a:pt x="746" y="230"/>
                </a:cubicBezTo>
                <a:cubicBezTo>
                  <a:pt x="745" y="230"/>
                  <a:pt x="745" y="229"/>
                  <a:pt x="745" y="229"/>
                </a:cubicBezTo>
                <a:cubicBezTo>
                  <a:pt x="745" y="232"/>
                  <a:pt x="743" y="234"/>
                  <a:pt x="746" y="240"/>
                </a:cubicBezTo>
                <a:cubicBezTo>
                  <a:pt x="746" y="237"/>
                  <a:pt x="746" y="235"/>
                  <a:pt x="746" y="233"/>
                </a:cubicBezTo>
                <a:cubicBezTo>
                  <a:pt x="747" y="232"/>
                  <a:pt x="748" y="232"/>
                  <a:pt x="748" y="232"/>
                </a:cubicBezTo>
                <a:cubicBezTo>
                  <a:pt x="749" y="236"/>
                  <a:pt x="750" y="240"/>
                  <a:pt x="751" y="245"/>
                </a:cubicBezTo>
                <a:cubicBezTo>
                  <a:pt x="750" y="245"/>
                  <a:pt x="749" y="245"/>
                  <a:pt x="748" y="245"/>
                </a:cubicBezTo>
                <a:cubicBezTo>
                  <a:pt x="750" y="255"/>
                  <a:pt x="752" y="264"/>
                  <a:pt x="752" y="276"/>
                </a:cubicBezTo>
                <a:cubicBezTo>
                  <a:pt x="748" y="254"/>
                  <a:pt x="741" y="235"/>
                  <a:pt x="737" y="218"/>
                </a:cubicBezTo>
                <a:cubicBezTo>
                  <a:pt x="737" y="218"/>
                  <a:pt x="736" y="218"/>
                  <a:pt x="736" y="218"/>
                </a:cubicBezTo>
                <a:cubicBezTo>
                  <a:pt x="736" y="212"/>
                  <a:pt x="733" y="208"/>
                  <a:pt x="732" y="207"/>
                </a:cubicBezTo>
                <a:cubicBezTo>
                  <a:pt x="731" y="207"/>
                  <a:pt x="731" y="207"/>
                  <a:pt x="730" y="207"/>
                </a:cubicBezTo>
                <a:cubicBezTo>
                  <a:pt x="727" y="200"/>
                  <a:pt x="713" y="175"/>
                  <a:pt x="707" y="175"/>
                </a:cubicBezTo>
                <a:cubicBezTo>
                  <a:pt x="706" y="174"/>
                  <a:pt x="706" y="173"/>
                  <a:pt x="706" y="173"/>
                </a:cubicBezTo>
                <a:cubicBezTo>
                  <a:pt x="706" y="173"/>
                  <a:pt x="705" y="173"/>
                  <a:pt x="704" y="173"/>
                </a:cubicBezTo>
                <a:cubicBezTo>
                  <a:pt x="701" y="167"/>
                  <a:pt x="698" y="166"/>
                  <a:pt x="695" y="163"/>
                </a:cubicBezTo>
                <a:cubicBezTo>
                  <a:pt x="692" y="151"/>
                  <a:pt x="686" y="152"/>
                  <a:pt x="681" y="150"/>
                </a:cubicBezTo>
                <a:cubicBezTo>
                  <a:pt x="679" y="149"/>
                  <a:pt x="678" y="148"/>
                  <a:pt x="676" y="147"/>
                </a:cubicBezTo>
                <a:cubicBezTo>
                  <a:pt x="676" y="147"/>
                  <a:pt x="676" y="148"/>
                  <a:pt x="676" y="148"/>
                </a:cubicBezTo>
                <a:cubicBezTo>
                  <a:pt x="686" y="154"/>
                  <a:pt x="695" y="168"/>
                  <a:pt x="708" y="179"/>
                </a:cubicBezTo>
                <a:cubicBezTo>
                  <a:pt x="710" y="183"/>
                  <a:pt x="714" y="185"/>
                  <a:pt x="718" y="190"/>
                </a:cubicBezTo>
                <a:cubicBezTo>
                  <a:pt x="718" y="191"/>
                  <a:pt x="718" y="192"/>
                  <a:pt x="718" y="192"/>
                </a:cubicBezTo>
                <a:cubicBezTo>
                  <a:pt x="716" y="192"/>
                  <a:pt x="715" y="192"/>
                  <a:pt x="715" y="192"/>
                </a:cubicBezTo>
                <a:cubicBezTo>
                  <a:pt x="715" y="194"/>
                  <a:pt x="727" y="218"/>
                  <a:pt x="731" y="222"/>
                </a:cubicBezTo>
                <a:cubicBezTo>
                  <a:pt x="731" y="213"/>
                  <a:pt x="722" y="201"/>
                  <a:pt x="720" y="197"/>
                </a:cubicBezTo>
                <a:cubicBezTo>
                  <a:pt x="721" y="197"/>
                  <a:pt x="722" y="196"/>
                  <a:pt x="723" y="196"/>
                </a:cubicBezTo>
                <a:cubicBezTo>
                  <a:pt x="725" y="202"/>
                  <a:pt x="730" y="208"/>
                  <a:pt x="731" y="215"/>
                </a:cubicBezTo>
                <a:cubicBezTo>
                  <a:pt x="733" y="215"/>
                  <a:pt x="740" y="230"/>
                  <a:pt x="739" y="238"/>
                </a:cubicBezTo>
                <a:cubicBezTo>
                  <a:pt x="738" y="237"/>
                  <a:pt x="738" y="237"/>
                  <a:pt x="737" y="237"/>
                </a:cubicBezTo>
                <a:cubicBezTo>
                  <a:pt x="738" y="241"/>
                  <a:pt x="739" y="246"/>
                  <a:pt x="740" y="250"/>
                </a:cubicBezTo>
                <a:cubicBezTo>
                  <a:pt x="744" y="250"/>
                  <a:pt x="752" y="293"/>
                  <a:pt x="752" y="306"/>
                </a:cubicBezTo>
                <a:cubicBezTo>
                  <a:pt x="751" y="306"/>
                  <a:pt x="751" y="307"/>
                  <a:pt x="751" y="308"/>
                </a:cubicBezTo>
                <a:cubicBezTo>
                  <a:pt x="748" y="293"/>
                  <a:pt x="745" y="277"/>
                  <a:pt x="742" y="262"/>
                </a:cubicBezTo>
                <a:cubicBezTo>
                  <a:pt x="737" y="245"/>
                  <a:pt x="729" y="230"/>
                  <a:pt x="725" y="218"/>
                </a:cubicBezTo>
                <a:cubicBezTo>
                  <a:pt x="722" y="211"/>
                  <a:pt x="718" y="205"/>
                  <a:pt x="715" y="199"/>
                </a:cubicBezTo>
                <a:cubicBezTo>
                  <a:pt x="714" y="199"/>
                  <a:pt x="714" y="199"/>
                  <a:pt x="713" y="199"/>
                </a:cubicBezTo>
                <a:cubicBezTo>
                  <a:pt x="710" y="191"/>
                  <a:pt x="710" y="190"/>
                  <a:pt x="710" y="187"/>
                </a:cubicBezTo>
                <a:cubicBezTo>
                  <a:pt x="708" y="186"/>
                  <a:pt x="707" y="186"/>
                  <a:pt x="706" y="186"/>
                </a:cubicBezTo>
                <a:cubicBezTo>
                  <a:pt x="706" y="188"/>
                  <a:pt x="704" y="190"/>
                  <a:pt x="709" y="194"/>
                </a:cubicBezTo>
                <a:cubicBezTo>
                  <a:pt x="718" y="212"/>
                  <a:pt x="718" y="212"/>
                  <a:pt x="718" y="215"/>
                </a:cubicBezTo>
                <a:cubicBezTo>
                  <a:pt x="715" y="216"/>
                  <a:pt x="713" y="208"/>
                  <a:pt x="713" y="207"/>
                </a:cubicBezTo>
                <a:cubicBezTo>
                  <a:pt x="712" y="207"/>
                  <a:pt x="711" y="206"/>
                  <a:pt x="711" y="206"/>
                </a:cubicBezTo>
                <a:cubicBezTo>
                  <a:pt x="710" y="209"/>
                  <a:pt x="710" y="209"/>
                  <a:pt x="717" y="229"/>
                </a:cubicBezTo>
                <a:cubicBezTo>
                  <a:pt x="717" y="234"/>
                  <a:pt x="722" y="250"/>
                  <a:pt x="719" y="258"/>
                </a:cubicBezTo>
                <a:cubicBezTo>
                  <a:pt x="719" y="273"/>
                  <a:pt x="715" y="288"/>
                  <a:pt x="713" y="306"/>
                </a:cubicBezTo>
                <a:cubicBezTo>
                  <a:pt x="712" y="306"/>
                  <a:pt x="712" y="306"/>
                  <a:pt x="711" y="306"/>
                </a:cubicBezTo>
                <a:cubicBezTo>
                  <a:pt x="714" y="285"/>
                  <a:pt x="717" y="265"/>
                  <a:pt x="717" y="244"/>
                </a:cubicBezTo>
                <a:cubicBezTo>
                  <a:pt x="715" y="234"/>
                  <a:pt x="712" y="225"/>
                  <a:pt x="710" y="216"/>
                </a:cubicBezTo>
                <a:cubicBezTo>
                  <a:pt x="707" y="210"/>
                  <a:pt x="704" y="203"/>
                  <a:pt x="704" y="201"/>
                </a:cubicBezTo>
                <a:cubicBezTo>
                  <a:pt x="701" y="200"/>
                  <a:pt x="699" y="196"/>
                  <a:pt x="699" y="194"/>
                </a:cubicBezTo>
                <a:cubicBezTo>
                  <a:pt x="698" y="194"/>
                  <a:pt x="698" y="194"/>
                  <a:pt x="698" y="194"/>
                </a:cubicBezTo>
                <a:cubicBezTo>
                  <a:pt x="697" y="192"/>
                  <a:pt x="696" y="190"/>
                  <a:pt x="696" y="188"/>
                </a:cubicBezTo>
                <a:cubicBezTo>
                  <a:pt x="693" y="188"/>
                  <a:pt x="692" y="183"/>
                  <a:pt x="692" y="181"/>
                </a:cubicBezTo>
                <a:cubicBezTo>
                  <a:pt x="691" y="181"/>
                  <a:pt x="690" y="181"/>
                  <a:pt x="689" y="181"/>
                </a:cubicBezTo>
                <a:cubicBezTo>
                  <a:pt x="689" y="184"/>
                  <a:pt x="689" y="186"/>
                  <a:pt x="689" y="189"/>
                </a:cubicBezTo>
                <a:cubicBezTo>
                  <a:pt x="695" y="189"/>
                  <a:pt x="706" y="211"/>
                  <a:pt x="709" y="221"/>
                </a:cubicBezTo>
                <a:cubicBezTo>
                  <a:pt x="710" y="229"/>
                  <a:pt x="712" y="238"/>
                  <a:pt x="712" y="251"/>
                </a:cubicBezTo>
                <a:cubicBezTo>
                  <a:pt x="711" y="242"/>
                  <a:pt x="709" y="234"/>
                  <a:pt x="708" y="226"/>
                </a:cubicBezTo>
                <a:cubicBezTo>
                  <a:pt x="707" y="225"/>
                  <a:pt x="706" y="225"/>
                  <a:pt x="706" y="225"/>
                </a:cubicBezTo>
                <a:cubicBezTo>
                  <a:pt x="705" y="222"/>
                  <a:pt x="705" y="219"/>
                  <a:pt x="704" y="216"/>
                </a:cubicBezTo>
                <a:cubicBezTo>
                  <a:pt x="704" y="216"/>
                  <a:pt x="703" y="216"/>
                  <a:pt x="702" y="216"/>
                </a:cubicBezTo>
                <a:cubicBezTo>
                  <a:pt x="701" y="211"/>
                  <a:pt x="700" y="210"/>
                  <a:pt x="697" y="207"/>
                </a:cubicBezTo>
                <a:cubicBezTo>
                  <a:pt x="696" y="208"/>
                  <a:pt x="695" y="208"/>
                  <a:pt x="693" y="209"/>
                </a:cubicBezTo>
                <a:cubicBezTo>
                  <a:pt x="693" y="211"/>
                  <a:pt x="700" y="220"/>
                  <a:pt x="702" y="228"/>
                </a:cubicBezTo>
                <a:cubicBezTo>
                  <a:pt x="703" y="228"/>
                  <a:pt x="704" y="228"/>
                  <a:pt x="705" y="229"/>
                </a:cubicBezTo>
                <a:cubicBezTo>
                  <a:pt x="706" y="252"/>
                  <a:pt x="706" y="252"/>
                  <a:pt x="705" y="277"/>
                </a:cubicBezTo>
                <a:cubicBezTo>
                  <a:pt x="704" y="285"/>
                  <a:pt x="703" y="294"/>
                  <a:pt x="702" y="302"/>
                </a:cubicBezTo>
                <a:cubicBezTo>
                  <a:pt x="701" y="302"/>
                  <a:pt x="701" y="302"/>
                  <a:pt x="701" y="302"/>
                </a:cubicBezTo>
                <a:cubicBezTo>
                  <a:pt x="703" y="278"/>
                  <a:pt x="706" y="252"/>
                  <a:pt x="701" y="231"/>
                </a:cubicBezTo>
                <a:cubicBezTo>
                  <a:pt x="701" y="231"/>
                  <a:pt x="700" y="231"/>
                  <a:pt x="699" y="231"/>
                </a:cubicBezTo>
                <a:cubicBezTo>
                  <a:pt x="699" y="242"/>
                  <a:pt x="699" y="252"/>
                  <a:pt x="700" y="262"/>
                </a:cubicBezTo>
                <a:cubicBezTo>
                  <a:pt x="699" y="262"/>
                  <a:pt x="698" y="262"/>
                  <a:pt x="698" y="262"/>
                </a:cubicBezTo>
                <a:cubicBezTo>
                  <a:pt x="698" y="252"/>
                  <a:pt x="697" y="241"/>
                  <a:pt x="697" y="231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1" y="234"/>
                  <a:pt x="693" y="240"/>
                  <a:pt x="695" y="246"/>
                </a:cubicBezTo>
                <a:cubicBezTo>
                  <a:pt x="694" y="265"/>
                  <a:pt x="693" y="284"/>
                  <a:pt x="693" y="304"/>
                </a:cubicBezTo>
                <a:cubicBezTo>
                  <a:pt x="700" y="312"/>
                  <a:pt x="713" y="323"/>
                  <a:pt x="723" y="333"/>
                </a:cubicBezTo>
                <a:cubicBezTo>
                  <a:pt x="725" y="334"/>
                  <a:pt x="737" y="343"/>
                  <a:pt x="740" y="349"/>
                </a:cubicBezTo>
                <a:cubicBezTo>
                  <a:pt x="741" y="349"/>
                  <a:pt x="742" y="349"/>
                  <a:pt x="744" y="350"/>
                </a:cubicBezTo>
                <a:cubicBezTo>
                  <a:pt x="744" y="350"/>
                  <a:pt x="744" y="350"/>
                  <a:pt x="744" y="351"/>
                </a:cubicBezTo>
                <a:cubicBezTo>
                  <a:pt x="745" y="351"/>
                  <a:pt x="747" y="351"/>
                  <a:pt x="748" y="352"/>
                </a:cubicBezTo>
                <a:cubicBezTo>
                  <a:pt x="748" y="352"/>
                  <a:pt x="748" y="353"/>
                  <a:pt x="748" y="353"/>
                </a:cubicBezTo>
                <a:cubicBezTo>
                  <a:pt x="751" y="353"/>
                  <a:pt x="754" y="357"/>
                  <a:pt x="761" y="360"/>
                </a:cubicBezTo>
                <a:cubicBezTo>
                  <a:pt x="761" y="361"/>
                  <a:pt x="761" y="361"/>
                  <a:pt x="761" y="362"/>
                </a:cubicBezTo>
                <a:cubicBezTo>
                  <a:pt x="758" y="362"/>
                  <a:pt x="755" y="360"/>
                  <a:pt x="752" y="357"/>
                </a:cubicBezTo>
                <a:cubicBezTo>
                  <a:pt x="746" y="354"/>
                  <a:pt x="740" y="350"/>
                  <a:pt x="734" y="347"/>
                </a:cubicBezTo>
                <a:cubicBezTo>
                  <a:pt x="734" y="347"/>
                  <a:pt x="734" y="346"/>
                  <a:pt x="734" y="345"/>
                </a:cubicBezTo>
                <a:cubicBezTo>
                  <a:pt x="733" y="345"/>
                  <a:pt x="732" y="345"/>
                  <a:pt x="731" y="345"/>
                </a:cubicBezTo>
                <a:cubicBezTo>
                  <a:pt x="731" y="349"/>
                  <a:pt x="747" y="359"/>
                  <a:pt x="753" y="363"/>
                </a:cubicBezTo>
                <a:cubicBezTo>
                  <a:pt x="746" y="362"/>
                  <a:pt x="745" y="360"/>
                  <a:pt x="742" y="356"/>
                </a:cubicBezTo>
                <a:cubicBezTo>
                  <a:pt x="740" y="355"/>
                  <a:pt x="738" y="354"/>
                  <a:pt x="736" y="354"/>
                </a:cubicBezTo>
                <a:cubicBezTo>
                  <a:pt x="735" y="353"/>
                  <a:pt x="735" y="352"/>
                  <a:pt x="735" y="352"/>
                </a:cubicBezTo>
                <a:cubicBezTo>
                  <a:pt x="734" y="352"/>
                  <a:pt x="734" y="352"/>
                  <a:pt x="733" y="352"/>
                </a:cubicBezTo>
                <a:cubicBezTo>
                  <a:pt x="733" y="353"/>
                  <a:pt x="733" y="353"/>
                  <a:pt x="733" y="355"/>
                </a:cubicBezTo>
                <a:cubicBezTo>
                  <a:pt x="732" y="355"/>
                  <a:pt x="732" y="356"/>
                  <a:pt x="731" y="356"/>
                </a:cubicBezTo>
                <a:cubicBezTo>
                  <a:pt x="731" y="355"/>
                  <a:pt x="731" y="354"/>
                  <a:pt x="731" y="354"/>
                </a:cubicBezTo>
                <a:cubicBezTo>
                  <a:pt x="729" y="352"/>
                  <a:pt x="726" y="351"/>
                  <a:pt x="723" y="350"/>
                </a:cubicBezTo>
                <a:cubicBezTo>
                  <a:pt x="722" y="353"/>
                  <a:pt x="734" y="357"/>
                  <a:pt x="738" y="364"/>
                </a:cubicBezTo>
                <a:cubicBezTo>
                  <a:pt x="728" y="359"/>
                  <a:pt x="719" y="350"/>
                  <a:pt x="715" y="350"/>
                </a:cubicBezTo>
                <a:cubicBezTo>
                  <a:pt x="715" y="347"/>
                  <a:pt x="711" y="345"/>
                  <a:pt x="710" y="343"/>
                </a:cubicBezTo>
                <a:cubicBezTo>
                  <a:pt x="701" y="337"/>
                  <a:pt x="689" y="325"/>
                  <a:pt x="689" y="319"/>
                </a:cubicBezTo>
                <a:cubicBezTo>
                  <a:pt x="690" y="319"/>
                  <a:pt x="691" y="319"/>
                  <a:pt x="692" y="319"/>
                </a:cubicBezTo>
                <a:cubicBezTo>
                  <a:pt x="694" y="323"/>
                  <a:pt x="694" y="323"/>
                  <a:pt x="698" y="327"/>
                </a:cubicBezTo>
                <a:cubicBezTo>
                  <a:pt x="697" y="322"/>
                  <a:pt x="693" y="320"/>
                  <a:pt x="693" y="318"/>
                </a:cubicBezTo>
                <a:cubicBezTo>
                  <a:pt x="695" y="312"/>
                  <a:pt x="690" y="303"/>
                  <a:pt x="689" y="302"/>
                </a:cubicBezTo>
                <a:cubicBezTo>
                  <a:pt x="688" y="308"/>
                  <a:pt x="687" y="313"/>
                  <a:pt x="687" y="319"/>
                </a:cubicBezTo>
                <a:cubicBezTo>
                  <a:pt x="686" y="319"/>
                  <a:pt x="686" y="319"/>
                  <a:pt x="685" y="319"/>
                </a:cubicBezTo>
                <a:cubicBezTo>
                  <a:pt x="685" y="313"/>
                  <a:pt x="685" y="307"/>
                  <a:pt x="685" y="302"/>
                </a:cubicBezTo>
                <a:cubicBezTo>
                  <a:pt x="683" y="308"/>
                  <a:pt x="682" y="315"/>
                  <a:pt x="681" y="322"/>
                </a:cubicBezTo>
                <a:cubicBezTo>
                  <a:pt x="681" y="291"/>
                  <a:pt x="681" y="257"/>
                  <a:pt x="676" y="232"/>
                </a:cubicBezTo>
                <a:cubicBezTo>
                  <a:pt x="677" y="231"/>
                  <a:pt x="678" y="231"/>
                  <a:pt x="679" y="231"/>
                </a:cubicBezTo>
                <a:cubicBezTo>
                  <a:pt x="680" y="233"/>
                  <a:pt x="680" y="235"/>
                  <a:pt x="681" y="237"/>
                </a:cubicBezTo>
                <a:cubicBezTo>
                  <a:pt x="680" y="234"/>
                  <a:pt x="680" y="231"/>
                  <a:pt x="680" y="228"/>
                </a:cubicBezTo>
                <a:cubicBezTo>
                  <a:pt x="670" y="223"/>
                  <a:pt x="672" y="220"/>
                  <a:pt x="669" y="213"/>
                </a:cubicBezTo>
                <a:cubicBezTo>
                  <a:pt x="662" y="208"/>
                  <a:pt x="659" y="209"/>
                  <a:pt x="655" y="211"/>
                </a:cubicBezTo>
                <a:cubicBezTo>
                  <a:pt x="655" y="213"/>
                  <a:pt x="654" y="214"/>
                  <a:pt x="654" y="216"/>
                </a:cubicBezTo>
                <a:cubicBezTo>
                  <a:pt x="660" y="219"/>
                  <a:pt x="662" y="221"/>
                  <a:pt x="664" y="233"/>
                </a:cubicBezTo>
                <a:cubicBezTo>
                  <a:pt x="664" y="233"/>
                  <a:pt x="665" y="233"/>
                  <a:pt x="666" y="233"/>
                </a:cubicBezTo>
                <a:cubicBezTo>
                  <a:pt x="665" y="234"/>
                  <a:pt x="665" y="236"/>
                  <a:pt x="665" y="238"/>
                </a:cubicBezTo>
                <a:cubicBezTo>
                  <a:pt x="664" y="236"/>
                  <a:pt x="663" y="234"/>
                  <a:pt x="662" y="233"/>
                </a:cubicBezTo>
                <a:cubicBezTo>
                  <a:pt x="661" y="233"/>
                  <a:pt x="660" y="233"/>
                  <a:pt x="659" y="233"/>
                </a:cubicBezTo>
                <a:cubicBezTo>
                  <a:pt x="661" y="238"/>
                  <a:pt x="663" y="243"/>
                  <a:pt x="665" y="248"/>
                </a:cubicBezTo>
                <a:cubicBezTo>
                  <a:pt x="665" y="245"/>
                  <a:pt x="665" y="242"/>
                  <a:pt x="665" y="240"/>
                </a:cubicBezTo>
                <a:cubicBezTo>
                  <a:pt x="665" y="240"/>
                  <a:pt x="666" y="240"/>
                  <a:pt x="667" y="240"/>
                </a:cubicBezTo>
                <a:cubicBezTo>
                  <a:pt x="670" y="255"/>
                  <a:pt x="674" y="270"/>
                  <a:pt x="679" y="285"/>
                </a:cubicBezTo>
                <a:cubicBezTo>
                  <a:pt x="679" y="295"/>
                  <a:pt x="679" y="304"/>
                  <a:pt x="679" y="314"/>
                </a:cubicBezTo>
                <a:cubicBezTo>
                  <a:pt x="678" y="314"/>
                  <a:pt x="677" y="315"/>
                  <a:pt x="676" y="315"/>
                </a:cubicBezTo>
                <a:cubicBezTo>
                  <a:pt x="676" y="307"/>
                  <a:pt x="675" y="299"/>
                  <a:pt x="675" y="291"/>
                </a:cubicBezTo>
                <a:cubicBezTo>
                  <a:pt x="674" y="291"/>
                  <a:pt x="673" y="290"/>
                  <a:pt x="673" y="290"/>
                </a:cubicBezTo>
                <a:cubicBezTo>
                  <a:pt x="672" y="289"/>
                  <a:pt x="672" y="288"/>
                  <a:pt x="672" y="287"/>
                </a:cubicBezTo>
                <a:cubicBezTo>
                  <a:pt x="673" y="287"/>
                  <a:pt x="673" y="287"/>
                  <a:pt x="674" y="287"/>
                </a:cubicBezTo>
                <a:cubicBezTo>
                  <a:pt x="674" y="286"/>
                  <a:pt x="674" y="285"/>
                  <a:pt x="675" y="285"/>
                </a:cubicBezTo>
                <a:cubicBezTo>
                  <a:pt x="674" y="285"/>
                  <a:pt x="673" y="285"/>
                  <a:pt x="673" y="285"/>
                </a:cubicBezTo>
                <a:cubicBezTo>
                  <a:pt x="672" y="283"/>
                  <a:pt x="671" y="281"/>
                  <a:pt x="671" y="278"/>
                </a:cubicBezTo>
                <a:cubicBezTo>
                  <a:pt x="673" y="278"/>
                  <a:pt x="673" y="278"/>
                  <a:pt x="674" y="281"/>
                </a:cubicBezTo>
                <a:cubicBezTo>
                  <a:pt x="672" y="272"/>
                  <a:pt x="670" y="265"/>
                  <a:pt x="668" y="257"/>
                </a:cubicBezTo>
                <a:cubicBezTo>
                  <a:pt x="668" y="268"/>
                  <a:pt x="668" y="279"/>
                  <a:pt x="668" y="291"/>
                </a:cubicBezTo>
                <a:cubicBezTo>
                  <a:pt x="670" y="303"/>
                  <a:pt x="676" y="317"/>
                  <a:pt x="681" y="332"/>
                </a:cubicBezTo>
                <a:cubicBezTo>
                  <a:pt x="681" y="332"/>
                  <a:pt x="682" y="332"/>
                  <a:pt x="683" y="333"/>
                </a:cubicBezTo>
                <a:cubicBezTo>
                  <a:pt x="689" y="347"/>
                  <a:pt x="704" y="360"/>
                  <a:pt x="720" y="372"/>
                </a:cubicBezTo>
                <a:cubicBezTo>
                  <a:pt x="722" y="373"/>
                  <a:pt x="724" y="374"/>
                  <a:pt x="726" y="375"/>
                </a:cubicBezTo>
                <a:cubicBezTo>
                  <a:pt x="726" y="376"/>
                  <a:pt x="727" y="377"/>
                  <a:pt x="727" y="378"/>
                </a:cubicBezTo>
                <a:cubicBezTo>
                  <a:pt x="724" y="377"/>
                  <a:pt x="721" y="376"/>
                  <a:pt x="718" y="376"/>
                </a:cubicBezTo>
                <a:cubicBezTo>
                  <a:pt x="719" y="376"/>
                  <a:pt x="720" y="377"/>
                  <a:pt x="721" y="378"/>
                </a:cubicBezTo>
                <a:cubicBezTo>
                  <a:pt x="721" y="378"/>
                  <a:pt x="721" y="379"/>
                  <a:pt x="721" y="380"/>
                </a:cubicBezTo>
                <a:cubicBezTo>
                  <a:pt x="720" y="380"/>
                  <a:pt x="719" y="380"/>
                  <a:pt x="719" y="380"/>
                </a:cubicBezTo>
                <a:cubicBezTo>
                  <a:pt x="719" y="385"/>
                  <a:pt x="724" y="386"/>
                  <a:pt x="731" y="388"/>
                </a:cubicBezTo>
                <a:cubicBezTo>
                  <a:pt x="731" y="388"/>
                  <a:pt x="731" y="387"/>
                  <a:pt x="731" y="386"/>
                </a:cubicBezTo>
                <a:cubicBezTo>
                  <a:pt x="733" y="386"/>
                  <a:pt x="734" y="386"/>
                  <a:pt x="736" y="386"/>
                </a:cubicBezTo>
                <a:cubicBezTo>
                  <a:pt x="736" y="387"/>
                  <a:pt x="736" y="387"/>
                  <a:pt x="736" y="388"/>
                </a:cubicBezTo>
                <a:cubicBezTo>
                  <a:pt x="738" y="388"/>
                  <a:pt x="740" y="386"/>
                  <a:pt x="740" y="384"/>
                </a:cubicBezTo>
                <a:cubicBezTo>
                  <a:pt x="748" y="388"/>
                  <a:pt x="756" y="391"/>
                  <a:pt x="764" y="395"/>
                </a:cubicBezTo>
                <a:cubicBezTo>
                  <a:pt x="764" y="395"/>
                  <a:pt x="764" y="396"/>
                  <a:pt x="765" y="397"/>
                </a:cubicBezTo>
                <a:cubicBezTo>
                  <a:pt x="766" y="396"/>
                  <a:pt x="767" y="396"/>
                  <a:pt x="769" y="396"/>
                </a:cubicBezTo>
                <a:cubicBezTo>
                  <a:pt x="763" y="394"/>
                  <a:pt x="758" y="391"/>
                  <a:pt x="753" y="388"/>
                </a:cubicBezTo>
                <a:cubicBezTo>
                  <a:pt x="753" y="386"/>
                  <a:pt x="751" y="386"/>
                  <a:pt x="748" y="385"/>
                </a:cubicBezTo>
                <a:cubicBezTo>
                  <a:pt x="749" y="385"/>
                  <a:pt x="754" y="382"/>
                  <a:pt x="757" y="388"/>
                </a:cubicBezTo>
                <a:cubicBezTo>
                  <a:pt x="761" y="389"/>
                  <a:pt x="768" y="390"/>
                  <a:pt x="775" y="397"/>
                </a:cubicBezTo>
                <a:cubicBezTo>
                  <a:pt x="773" y="397"/>
                  <a:pt x="772" y="396"/>
                  <a:pt x="771" y="396"/>
                </a:cubicBezTo>
                <a:cubicBezTo>
                  <a:pt x="772" y="401"/>
                  <a:pt x="780" y="404"/>
                  <a:pt x="790" y="406"/>
                </a:cubicBezTo>
                <a:cubicBezTo>
                  <a:pt x="790" y="406"/>
                  <a:pt x="790" y="407"/>
                  <a:pt x="790" y="408"/>
                </a:cubicBezTo>
                <a:cubicBezTo>
                  <a:pt x="783" y="406"/>
                  <a:pt x="780" y="404"/>
                  <a:pt x="777" y="406"/>
                </a:cubicBezTo>
                <a:cubicBezTo>
                  <a:pt x="777" y="402"/>
                  <a:pt x="762" y="397"/>
                  <a:pt x="762" y="397"/>
                </a:cubicBezTo>
                <a:cubicBezTo>
                  <a:pt x="762" y="398"/>
                  <a:pt x="761" y="398"/>
                  <a:pt x="761" y="399"/>
                </a:cubicBezTo>
                <a:cubicBezTo>
                  <a:pt x="772" y="404"/>
                  <a:pt x="772" y="404"/>
                  <a:pt x="772" y="405"/>
                </a:cubicBezTo>
                <a:cubicBezTo>
                  <a:pt x="755" y="405"/>
                  <a:pt x="742" y="392"/>
                  <a:pt x="733" y="390"/>
                </a:cubicBezTo>
                <a:cubicBezTo>
                  <a:pt x="734" y="393"/>
                  <a:pt x="734" y="394"/>
                  <a:pt x="740" y="395"/>
                </a:cubicBezTo>
                <a:cubicBezTo>
                  <a:pt x="740" y="395"/>
                  <a:pt x="740" y="396"/>
                  <a:pt x="740" y="397"/>
                </a:cubicBezTo>
                <a:cubicBezTo>
                  <a:pt x="754" y="402"/>
                  <a:pt x="766" y="408"/>
                  <a:pt x="787" y="411"/>
                </a:cubicBezTo>
                <a:cubicBezTo>
                  <a:pt x="787" y="411"/>
                  <a:pt x="787" y="412"/>
                  <a:pt x="787" y="412"/>
                </a:cubicBezTo>
                <a:cubicBezTo>
                  <a:pt x="784" y="412"/>
                  <a:pt x="781" y="412"/>
                  <a:pt x="778" y="412"/>
                </a:cubicBezTo>
                <a:cubicBezTo>
                  <a:pt x="778" y="413"/>
                  <a:pt x="778" y="413"/>
                  <a:pt x="778" y="414"/>
                </a:cubicBezTo>
                <a:cubicBezTo>
                  <a:pt x="779" y="414"/>
                  <a:pt x="780" y="414"/>
                  <a:pt x="781" y="414"/>
                </a:cubicBezTo>
                <a:cubicBezTo>
                  <a:pt x="781" y="415"/>
                  <a:pt x="781" y="416"/>
                  <a:pt x="781" y="417"/>
                </a:cubicBezTo>
                <a:cubicBezTo>
                  <a:pt x="776" y="416"/>
                  <a:pt x="770" y="415"/>
                  <a:pt x="765" y="414"/>
                </a:cubicBezTo>
                <a:cubicBezTo>
                  <a:pt x="765" y="414"/>
                  <a:pt x="764" y="413"/>
                  <a:pt x="764" y="412"/>
                </a:cubicBezTo>
                <a:cubicBezTo>
                  <a:pt x="765" y="412"/>
                  <a:pt x="767" y="411"/>
                  <a:pt x="768" y="411"/>
                </a:cubicBezTo>
                <a:cubicBezTo>
                  <a:pt x="763" y="409"/>
                  <a:pt x="753" y="406"/>
                  <a:pt x="752" y="406"/>
                </a:cubicBezTo>
                <a:cubicBezTo>
                  <a:pt x="752" y="406"/>
                  <a:pt x="752" y="407"/>
                  <a:pt x="752" y="407"/>
                </a:cubicBezTo>
                <a:cubicBezTo>
                  <a:pt x="756" y="410"/>
                  <a:pt x="756" y="410"/>
                  <a:pt x="757" y="411"/>
                </a:cubicBezTo>
                <a:cubicBezTo>
                  <a:pt x="749" y="408"/>
                  <a:pt x="749" y="408"/>
                  <a:pt x="745" y="408"/>
                </a:cubicBezTo>
                <a:cubicBezTo>
                  <a:pt x="752" y="412"/>
                  <a:pt x="758" y="414"/>
                  <a:pt x="770" y="417"/>
                </a:cubicBezTo>
                <a:cubicBezTo>
                  <a:pt x="769" y="418"/>
                  <a:pt x="769" y="419"/>
                  <a:pt x="768" y="420"/>
                </a:cubicBezTo>
                <a:cubicBezTo>
                  <a:pt x="754" y="415"/>
                  <a:pt x="754" y="415"/>
                  <a:pt x="748" y="414"/>
                </a:cubicBezTo>
                <a:cubicBezTo>
                  <a:pt x="748" y="415"/>
                  <a:pt x="748" y="415"/>
                  <a:pt x="748" y="416"/>
                </a:cubicBezTo>
                <a:cubicBezTo>
                  <a:pt x="749" y="416"/>
                  <a:pt x="750" y="416"/>
                  <a:pt x="751" y="417"/>
                </a:cubicBezTo>
                <a:cubicBezTo>
                  <a:pt x="751" y="417"/>
                  <a:pt x="751" y="418"/>
                  <a:pt x="751" y="419"/>
                </a:cubicBezTo>
                <a:cubicBezTo>
                  <a:pt x="750" y="419"/>
                  <a:pt x="748" y="419"/>
                  <a:pt x="747" y="419"/>
                </a:cubicBezTo>
                <a:cubicBezTo>
                  <a:pt x="747" y="414"/>
                  <a:pt x="739" y="413"/>
                  <a:pt x="727" y="406"/>
                </a:cubicBezTo>
                <a:cubicBezTo>
                  <a:pt x="727" y="401"/>
                  <a:pt x="716" y="394"/>
                  <a:pt x="715" y="393"/>
                </a:cubicBezTo>
                <a:cubicBezTo>
                  <a:pt x="713" y="393"/>
                  <a:pt x="712" y="394"/>
                  <a:pt x="710" y="394"/>
                </a:cubicBezTo>
                <a:cubicBezTo>
                  <a:pt x="710" y="395"/>
                  <a:pt x="710" y="396"/>
                  <a:pt x="710" y="397"/>
                </a:cubicBezTo>
                <a:cubicBezTo>
                  <a:pt x="712" y="398"/>
                  <a:pt x="715" y="398"/>
                  <a:pt x="717" y="399"/>
                </a:cubicBezTo>
                <a:cubicBezTo>
                  <a:pt x="717" y="400"/>
                  <a:pt x="717" y="400"/>
                  <a:pt x="717" y="401"/>
                </a:cubicBezTo>
                <a:cubicBezTo>
                  <a:pt x="717" y="401"/>
                  <a:pt x="718" y="401"/>
                  <a:pt x="719" y="401"/>
                </a:cubicBezTo>
                <a:cubicBezTo>
                  <a:pt x="719" y="402"/>
                  <a:pt x="719" y="402"/>
                  <a:pt x="719" y="403"/>
                </a:cubicBezTo>
                <a:cubicBezTo>
                  <a:pt x="719" y="403"/>
                  <a:pt x="720" y="403"/>
                  <a:pt x="721" y="404"/>
                </a:cubicBezTo>
                <a:cubicBezTo>
                  <a:pt x="721" y="404"/>
                  <a:pt x="721" y="404"/>
                  <a:pt x="721" y="405"/>
                </a:cubicBezTo>
                <a:cubicBezTo>
                  <a:pt x="724" y="407"/>
                  <a:pt x="728" y="410"/>
                  <a:pt x="731" y="412"/>
                </a:cubicBezTo>
                <a:cubicBezTo>
                  <a:pt x="731" y="413"/>
                  <a:pt x="731" y="413"/>
                  <a:pt x="731" y="414"/>
                </a:cubicBezTo>
                <a:cubicBezTo>
                  <a:pt x="732" y="414"/>
                  <a:pt x="733" y="414"/>
                  <a:pt x="734" y="414"/>
                </a:cubicBezTo>
                <a:cubicBezTo>
                  <a:pt x="734" y="416"/>
                  <a:pt x="741" y="418"/>
                  <a:pt x="742" y="420"/>
                </a:cubicBezTo>
                <a:cubicBezTo>
                  <a:pt x="738" y="420"/>
                  <a:pt x="738" y="420"/>
                  <a:pt x="734" y="419"/>
                </a:cubicBezTo>
                <a:cubicBezTo>
                  <a:pt x="734" y="415"/>
                  <a:pt x="729" y="415"/>
                  <a:pt x="729" y="415"/>
                </a:cubicBezTo>
                <a:cubicBezTo>
                  <a:pt x="722" y="409"/>
                  <a:pt x="713" y="403"/>
                  <a:pt x="710" y="399"/>
                </a:cubicBezTo>
                <a:cubicBezTo>
                  <a:pt x="711" y="401"/>
                  <a:pt x="712" y="404"/>
                  <a:pt x="712" y="407"/>
                </a:cubicBezTo>
                <a:cubicBezTo>
                  <a:pt x="710" y="405"/>
                  <a:pt x="708" y="403"/>
                  <a:pt x="706" y="402"/>
                </a:cubicBezTo>
                <a:cubicBezTo>
                  <a:pt x="701" y="402"/>
                  <a:pt x="701" y="402"/>
                  <a:pt x="697" y="404"/>
                </a:cubicBezTo>
                <a:cubicBezTo>
                  <a:pt x="697" y="405"/>
                  <a:pt x="697" y="406"/>
                  <a:pt x="697" y="407"/>
                </a:cubicBezTo>
                <a:cubicBezTo>
                  <a:pt x="698" y="407"/>
                  <a:pt x="698" y="408"/>
                  <a:pt x="700" y="408"/>
                </a:cubicBezTo>
                <a:cubicBezTo>
                  <a:pt x="700" y="407"/>
                  <a:pt x="700" y="407"/>
                  <a:pt x="701" y="407"/>
                </a:cubicBezTo>
                <a:cubicBezTo>
                  <a:pt x="701" y="407"/>
                  <a:pt x="702" y="407"/>
                  <a:pt x="703" y="407"/>
                </a:cubicBezTo>
                <a:cubicBezTo>
                  <a:pt x="703" y="406"/>
                  <a:pt x="703" y="406"/>
                  <a:pt x="703" y="405"/>
                </a:cubicBezTo>
                <a:cubicBezTo>
                  <a:pt x="704" y="405"/>
                  <a:pt x="704" y="405"/>
                  <a:pt x="705" y="405"/>
                </a:cubicBezTo>
                <a:cubicBezTo>
                  <a:pt x="705" y="406"/>
                  <a:pt x="706" y="407"/>
                  <a:pt x="706" y="407"/>
                </a:cubicBezTo>
                <a:cubicBezTo>
                  <a:pt x="710" y="407"/>
                  <a:pt x="711" y="413"/>
                  <a:pt x="719" y="417"/>
                </a:cubicBezTo>
                <a:cubicBezTo>
                  <a:pt x="719" y="417"/>
                  <a:pt x="719" y="417"/>
                  <a:pt x="719" y="418"/>
                </a:cubicBezTo>
                <a:cubicBezTo>
                  <a:pt x="720" y="418"/>
                  <a:pt x="720" y="418"/>
                  <a:pt x="722" y="419"/>
                </a:cubicBezTo>
                <a:cubicBezTo>
                  <a:pt x="722" y="419"/>
                  <a:pt x="722" y="420"/>
                  <a:pt x="722" y="421"/>
                </a:cubicBezTo>
                <a:cubicBezTo>
                  <a:pt x="719" y="419"/>
                  <a:pt x="716" y="418"/>
                  <a:pt x="713" y="417"/>
                </a:cubicBezTo>
                <a:cubicBezTo>
                  <a:pt x="713" y="416"/>
                  <a:pt x="713" y="415"/>
                  <a:pt x="713" y="414"/>
                </a:cubicBezTo>
                <a:cubicBezTo>
                  <a:pt x="712" y="414"/>
                  <a:pt x="710" y="414"/>
                  <a:pt x="709" y="414"/>
                </a:cubicBezTo>
                <a:cubicBezTo>
                  <a:pt x="708" y="412"/>
                  <a:pt x="706" y="410"/>
                  <a:pt x="706" y="408"/>
                </a:cubicBezTo>
                <a:cubicBezTo>
                  <a:pt x="705" y="408"/>
                  <a:pt x="704" y="408"/>
                  <a:pt x="704" y="408"/>
                </a:cubicBezTo>
                <a:cubicBezTo>
                  <a:pt x="704" y="410"/>
                  <a:pt x="704" y="412"/>
                  <a:pt x="705" y="414"/>
                </a:cubicBezTo>
                <a:cubicBezTo>
                  <a:pt x="704" y="413"/>
                  <a:pt x="703" y="413"/>
                  <a:pt x="702" y="412"/>
                </a:cubicBezTo>
                <a:cubicBezTo>
                  <a:pt x="702" y="413"/>
                  <a:pt x="701" y="414"/>
                  <a:pt x="701" y="415"/>
                </a:cubicBezTo>
                <a:cubicBezTo>
                  <a:pt x="704" y="418"/>
                  <a:pt x="707" y="422"/>
                  <a:pt x="711" y="426"/>
                </a:cubicBezTo>
                <a:cubicBezTo>
                  <a:pt x="704" y="429"/>
                  <a:pt x="697" y="414"/>
                  <a:pt x="697" y="414"/>
                </a:cubicBezTo>
                <a:cubicBezTo>
                  <a:pt x="695" y="413"/>
                  <a:pt x="694" y="413"/>
                  <a:pt x="693" y="412"/>
                </a:cubicBezTo>
                <a:cubicBezTo>
                  <a:pt x="694" y="410"/>
                  <a:pt x="694" y="409"/>
                  <a:pt x="695" y="408"/>
                </a:cubicBezTo>
                <a:cubicBezTo>
                  <a:pt x="692" y="407"/>
                  <a:pt x="688" y="407"/>
                  <a:pt x="685" y="407"/>
                </a:cubicBezTo>
                <a:cubicBezTo>
                  <a:pt x="685" y="408"/>
                  <a:pt x="682" y="411"/>
                  <a:pt x="687" y="414"/>
                </a:cubicBezTo>
                <a:cubicBezTo>
                  <a:pt x="687" y="412"/>
                  <a:pt x="688" y="411"/>
                  <a:pt x="689" y="410"/>
                </a:cubicBezTo>
                <a:cubicBezTo>
                  <a:pt x="689" y="410"/>
                  <a:pt x="690" y="410"/>
                  <a:pt x="690" y="410"/>
                </a:cubicBezTo>
                <a:cubicBezTo>
                  <a:pt x="691" y="411"/>
                  <a:pt x="694" y="418"/>
                  <a:pt x="700" y="421"/>
                </a:cubicBezTo>
                <a:cubicBezTo>
                  <a:pt x="700" y="421"/>
                  <a:pt x="700" y="422"/>
                  <a:pt x="700" y="423"/>
                </a:cubicBezTo>
                <a:cubicBezTo>
                  <a:pt x="703" y="425"/>
                  <a:pt x="707" y="428"/>
                  <a:pt x="711" y="431"/>
                </a:cubicBezTo>
                <a:cubicBezTo>
                  <a:pt x="713" y="429"/>
                  <a:pt x="714" y="429"/>
                  <a:pt x="719" y="429"/>
                </a:cubicBezTo>
                <a:cubicBezTo>
                  <a:pt x="719" y="430"/>
                  <a:pt x="719" y="430"/>
                  <a:pt x="719" y="431"/>
                </a:cubicBezTo>
                <a:cubicBezTo>
                  <a:pt x="722" y="431"/>
                  <a:pt x="731" y="434"/>
                  <a:pt x="738" y="436"/>
                </a:cubicBezTo>
                <a:cubicBezTo>
                  <a:pt x="736" y="437"/>
                  <a:pt x="734" y="437"/>
                  <a:pt x="731" y="438"/>
                </a:cubicBezTo>
                <a:cubicBezTo>
                  <a:pt x="732" y="439"/>
                  <a:pt x="733" y="440"/>
                  <a:pt x="734" y="441"/>
                </a:cubicBezTo>
                <a:cubicBezTo>
                  <a:pt x="728" y="439"/>
                  <a:pt x="721" y="438"/>
                  <a:pt x="715" y="436"/>
                </a:cubicBezTo>
                <a:cubicBezTo>
                  <a:pt x="715" y="432"/>
                  <a:pt x="704" y="429"/>
                  <a:pt x="702" y="429"/>
                </a:cubicBezTo>
                <a:cubicBezTo>
                  <a:pt x="700" y="423"/>
                  <a:pt x="695" y="422"/>
                  <a:pt x="693" y="421"/>
                </a:cubicBezTo>
                <a:cubicBezTo>
                  <a:pt x="693" y="426"/>
                  <a:pt x="713" y="438"/>
                  <a:pt x="720" y="442"/>
                </a:cubicBezTo>
                <a:cubicBezTo>
                  <a:pt x="720" y="442"/>
                  <a:pt x="720" y="443"/>
                  <a:pt x="720" y="444"/>
                </a:cubicBezTo>
                <a:cubicBezTo>
                  <a:pt x="717" y="442"/>
                  <a:pt x="714" y="441"/>
                  <a:pt x="711" y="439"/>
                </a:cubicBezTo>
                <a:cubicBezTo>
                  <a:pt x="704" y="432"/>
                  <a:pt x="690" y="426"/>
                  <a:pt x="688" y="421"/>
                </a:cubicBezTo>
                <a:cubicBezTo>
                  <a:pt x="689" y="425"/>
                  <a:pt x="689" y="425"/>
                  <a:pt x="691" y="427"/>
                </a:cubicBezTo>
                <a:cubicBezTo>
                  <a:pt x="689" y="427"/>
                  <a:pt x="687" y="425"/>
                  <a:pt x="686" y="425"/>
                </a:cubicBezTo>
                <a:cubicBezTo>
                  <a:pt x="686" y="426"/>
                  <a:pt x="687" y="428"/>
                  <a:pt x="687" y="429"/>
                </a:cubicBezTo>
                <a:cubicBezTo>
                  <a:pt x="685" y="428"/>
                  <a:pt x="683" y="426"/>
                  <a:pt x="681" y="425"/>
                </a:cubicBezTo>
                <a:cubicBezTo>
                  <a:pt x="681" y="436"/>
                  <a:pt x="681" y="436"/>
                  <a:pt x="682" y="437"/>
                </a:cubicBezTo>
                <a:cubicBezTo>
                  <a:pt x="681" y="441"/>
                  <a:pt x="681" y="441"/>
                  <a:pt x="681" y="444"/>
                </a:cubicBezTo>
                <a:cubicBezTo>
                  <a:pt x="684" y="445"/>
                  <a:pt x="684" y="448"/>
                  <a:pt x="686" y="452"/>
                </a:cubicBezTo>
                <a:cubicBezTo>
                  <a:pt x="681" y="451"/>
                  <a:pt x="676" y="451"/>
                  <a:pt x="672" y="451"/>
                </a:cubicBezTo>
                <a:cubicBezTo>
                  <a:pt x="675" y="454"/>
                  <a:pt x="675" y="454"/>
                  <a:pt x="684" y="455"/>
                </a:cubicBezTo>
                <a:cubicBezTo>
                  <a:pt x="684" y="458"/>
                  <a:pt x="692" y="461"/>
                  <a:pt x="693" y="461"/>
                </a:cubicBezTo>
                <a:cubicBezTo>
                  <a:pt x="692" y="459"/>
                  <a:pt x="691" y="457"/>
                  <a:pt x="690" y="455"/>
                </a:cubicBezTo>
                <a:cubicBezTo>
                  <a:pt x="697" y="459"/>
                  <a:pt x="697" y="459"/>
                  <a:pt x="703" y="464"/>
                </a:cubicBezTo>
                <a:cubicBezTo>
                  <a:pt x="708" y="473"/>
                  <a:pt x="698" y="465"/>
                  <a:pt x="697" y="464"/>
                </a:cubicBezTo>
                <a:cubicBezTo>
                  <a:pt x="699" y="468"/>
                  <a:pt x="699" y="468"/>
                  <a:pt x="708" y="476"/>
                </a:cubicBezTo>
                <a:cubicBezTo>
                  <a:pt x="707" y="476"/>
                  <a:pt x="706" y="476"/>
                  <a:pt x="706" y="476"/>
                </a:cubicBezTo>
                <a:cubicBezTo>
                  <a:pt x="701" y="473"/>
                  <a:pt x="701" y="472"/>
                  <a:pt x="699" y="473"/>
                </a:cubicBezTo>
                <a:cubicBezTo>
                  <a:pt x="704" y="478"/>
                  <a:pt x="704" y="478"/>
                  <a:pt x="706" y="479"/>
                </a:cubicBezTo>
                <a:cubicBezTo>
                  <a:pt x="706" y="480"/>
                  <a:pt x="706" y="480"/>
                  <a:pt x="706" y="481"/>
                </a:cubicBezTo>
                <a:cubicBezTo>
                  <a:pt x="711" y="484"/>
                  <a:pt x="716" y="487"/>
                  <a:pt x="721" y="490"/>
                </a:cubicBezTo>
                <a:cubicBezTo>
                  <a:pt x="722" y="496"/>
                  <a:pt x="745" y="504"/>
                  <a:pt x="752" y="508"/>
                </a:cubicBezTo>
                <a:cubicBezTo>
                  <a:pt x="746" y="508"/>
                  <a:pt x="744" y="506"/>
                  <a:pt x="742" y="505"/>
                </a:cubicBezTo>
                <a:cubicBezTo>
                  <a:pt x="741" y="506"/>
                  <a:pt x="741" y="507"/>
                  <a:pt x="741" y="508"/>
                </a:cubicBezTo>
                <a:cubicBezTo>
                  <a:pt x="737" y="507"/>
                  <a:pt x="734" y="503"/>
                  <a:pt x="727" y="501"/>
                </a:cubicBezTo>
                <a:cubicBezTo>
                  <a:pt x="727" y="495"/>
                  <a:pt x="715" y="492"/>
                  <a:pt x="715" y="492"/>
                </a:cubicBezTo>
                <a:cubicBezTo>
                  <a:pt x="714" y="491"/>
                  <a:pt x="714" y="490"/>
                  <a:pt x="714" y="489"/>
                </a:cubicBezTo>
                <a:cubicBezTo>
                  <a:pt x="699" y="482"/>
                  <a:pt x="690" y="467"/>
                  <a:pt x="681" y="464"/>
                </a:cubicBezTo>
                <a:cubicBezTo>
                  <a:pt x="681" y="466"/>
                  <a:pt x="680" y="469"/>
                  <a:pt x="688" y="471"/>
                </a:cubicBezTo>
                <a:cubicBezTo>
                  <a:pt x="689" y="474"/>
                  <a:pt x="689" y="478"/>
                  <a:pt x="690" y="481"/>
                </a:cubicBezTo>
                <a:cubicBezTo>
                  <a:pt x="684" y="479"/>
                  <a:pt x="683" y="477"/>
                  <a:pt x="681" y="477"/>
                </a:cubicBezTo>
                <a:cubicBezTo>
                  <a:pt x="682" y="478"/>
                  <a:pt x="682" y="479"/>
                  <a:pt x="683" y="480"/>
                </a:cubicBezTo>
                <a:cubicBezTo>
                  <a:pt x="673" y="480"/>
                  <a:pt x="665" y="466"/>
                  <a:pt x="663" y="462"/>
                </a:cubicBezTo>
                <a:cubicBezTo>
                  <a:pt x="662" y="464"/>
                  <a:pt x="662" y="464"/>
                  <a:pt x="662" y="467"/>
                </a:cubicBezTo>
                <a:cubicBezTo>
                  <a:pt x="662" y="467"/>
                  <a:pt x="663" y="467"/>
                  <a:pt x="664" y="467"/>
                </a:cubicBezTo>
                <a:cubicBezTo>
                  <a:pt x="665" y="474"/>
                  <a:pt x="666" y="480"/>
                  <a:pt x="667" y="487"/>
                </a:cubicBezTo>
                <a:cubicBezTo>
                  <a:pt x="668" y="486"/>
                  <a:pt x="669" y="485"/>
                  <a:pt x="670" y="485"/>
                </a:cubicBezTo>
                <a:cubicBezTo>
                  <a:pt x="670" y="483"/>
                  <a:pt x="669" y="482"/>
                  <a:pt x="669" y="481"/>
                </a:cubicBezTo>
                <a:cubicBezTo>
                  <a:pt x="670" y="482"/>
                  <a:pt x="672" y="482"/>
                  <a:pt x="674" y="483"/>
                </a:cubicBezTo>
                <a:cubicBezTo>
                  <a:pt x="674" y="482"/>
                  <a:pt x="674" y="482"/>
                  <a:pt x="674" y="481"/>
                </a:cubicBezTo>
                <a:cubicBezTo>
                  <a:pt x="672" y="480"/>
                  <a:pt x="670" y="480"/>
                  <a:pt x="668" y="479"/>
                </a:cubicBezTo>
                <a:cubicBezTo>
                  <a:pt x="668" y="478"/>
                  <a:pt x="668" y="477"/>
                  <a:pt x="668" y="476"/>
                </a:cubicBezTo>
                <a:cubicBezTo>
                  <a:pt x="669" y="476"/>
                  <a:pt x="670" y="477"/>
                  <a:pt x="672" y="477"/>
                </a:cubicBezTo>
                <a:cubicBezTo>
                  <a:pt x="672" y="477"/>
                  <a:pt x="672" y="478"/>
                  <a:pt x="672" y="479"/>
                </a:cubicBezTo>
                <a:cubicBezTo>
                  <a:pt x="683" y="486"/>
                  <a:pt x="691" y="495"/>
                  <a:pt x="705" y="505"/>
                </a:cubicBezTo>
                <a:cubicBezTo>
                  <a:pt x="706" y="507"/>
                  <a:pt x="706" y="507"/>
                  <a:pt x="712" y="510"/>
                </a:cubicBezTo>
                <a:cubicBezTo>
                  <a:pt x="712" y="511"/>
                  <a:pt x="712" y="511"/>
                  <a:pt x="712" y="513"/>
                </a:cubicBezTo>
                <a:cubicBezTo>
                  <a:pt x="714" y="515"/>
                  <a:pt x="716" y="517"/>
                  <a:pt x="718" y="519"/>
                </a:cubicBezTo>
                <a:cubicBezTo>
                  <a:pt x="716" y="521"/>
                  <a:pt x="717" y="523"/>
                  <a:pt x="717" y="527"/>
                </a:cubicBezTo>
                <a:cubicBezTo>
                  <a:pt x="715" y="528"/>
                  <a:pt x="709" y="534"/>
                  <a:pt x="708" y="534"/>
                </a:cubicBezTo>
                <a:cubicBezTo>
                  <a:pt x="702" y="531"/>
                  <a:pt x="689" y="531"/>
                  <a:pt x="685" y="531"/>
                </a:cubicBezTo>
                <a:cubicBezTo>
                  <a:pt x="684" y="530"/>
                  <a:pt x="684" y="529"/>
                  <a:pt x="684" y="529"/>
                </a:cubicBezTo>
                <a:cubicBezTo>
                  <a:pt x="680" y="529"/>
                  <a:pt x="679" y="529"/>
                  <a:pt x="676" y="531"/>
                </a:cubicBezTo>
                <a:cubicBezTo>
                  <a:pt x="677" y="533"/>
                  <a:pt x="682" y="543"/>
                  <a:pt x="687" y="541"/>
                </a:cubicBezTo>
                <a:cubicBezTo>
                  <a:pt x="683" y="537"/>
                  <a:pt x="682" y="536"/>
                  <a:pt x="682" y="534"/>
                </a:cubicBezTo>
                <a:cubicBezTo>
                  <a:pt x="688" y="535"/>
                  <a:pt x="694" y="540"/>
                  <a:pt x="702" y="546"/>
                </a:cubicBezTo>
                <a:cubicBezTo>
                  <a:pt x="702" y="546"/>
                  <a:pt x="702" y="547"/>
                  <a:pt x="702" y="548"/>
                </a:cubicBezTo>
                <a:cubicBezTo>
                  <a:pt x="705" y="547"/>
                  <a:pt x="709" y="546"/>
                  <a:pt x="712" y="545"/>
                </a:cubicBezTo>
                <a:cubicBezTo>
                  <a:pt x="709" y="542"/>
                  <a:pt x="705" y="540"/>
                  <a:pt x="701" y="537"/>
                </a:cubicBezTo>
                <a:cubicBezTo>
                  <a:pt x="708" y="538"/>
                  <a:pt x="710" y="538"/>
                  <a:pt x="719" y="545"/>
                </a:cubicBezTo>
                <a:cubicBezTo>
                  <a:pt x="717" y="546"/>
                  <a:pt x="717" y="546"/>
                  <a:pt x="717" y="548"/>
                </a:cubicBezTo>
                <a:cubicBezTo>
                  <a:pt x="720" y="548"/>
                  <a:pt x="723" y="548"/>
                  <a:pt x="727" y="548"/>
                </a:cubicBezTo>
                <a:cubicBezTo>
                  <a:pt x="727" y="549"/>
                  <a:pt x="727" y="549"/>
                  <a:pt x="727" y="550"/>
                </a:cubicBezTo>
                <a:cubicBezTo>
                  <a:pt x="728" y="549"/>
                  <a:pt x="729" y="549"/>
                  <a:pt x="729" y="549"/>
                </a:cubicBezTo>
                <a:cubicBezTo>
                  <a:pt x="729" y="548"/>
                  <a:pt x="729" y="547"/>
                  <a:pt x="730" y="546"/>
                </a:cubicBezTo>
                <a:cubicBezTo>
                  <a:pt x="731" y="546"/>
                  <a:pt x="731" y="546"/>
                  <a:pt x="732" y="545"/>
                </a:cubicBezTo>
                <a:cubicBezTo>
                  <a:pt x="734" y="537"/>
                  <a:pt x="728" y="539"/>
                  <a:pt x="727" y="540"/>
                </a:cubicBezTo>
                <a:cubicBezTo>
                  <a:pt x="727" y="540"/>
                  <a:pt x="727" y="541"/>
                  <a:pt x="727" y="542"/>
                </a:cubicBezTo>
                <a:cubicBezTo>
                  <a:pt x="718" y="540"/>
                  <a:pt x="715" y="539"/>
                  <a:pt x="715" y="533"/>
                </a:cubicBezTo>
                <a:cubicBezTo>
                  <a:pt x="716" y="533"/>
                  <a:pt x="721" y="534"/>
                  <a:pt x="719" y="537"/>
                </a:cubicBezTo>
                <a:cubicBezTo>
                  <a:pt x="721" y="536"/>
                  <a:pt x="723" y="535"/>
                  <a:pt x="726" y="535"/>
                </a:cubicBezTo>
                <a:cubicBezTo>
                  <a:pt x="726" y="534"/>
                  <a:pt x="726" y="534"/>
                  <a:pt x="726" y="533"/>
                </a:cubicBezTo>
                <a:cubicBezTo>
                  <a:pt x="712" y="533"/>
                  <a:pt x="718" y="527"/>
                  <a:pt x="722" y="528"/>
                </a:cubicBezTo>
                <a:cubicBezTo>
                  <a:pt x="722" y="526"/>
                  <a:pt x="722" y="524"/>
                  <a:pt x="722" y="522"/>
                </a:cubicBezTo>
                <a:cubicBezTo>
                  <a:pt x="723" y="522"/>
                  <a:pt x="725" y="521"/>
                  <a:pt x="727" y="521"/>
                </a:cubicBezTo>
                <a:cubicBezTo>
                  <a:pt x="726" y="521"/>
                  <a:pt x="724" y="520"/>
                  <a:pt x="723" y="519"/>
                </a:cubicBezTo>
                <a:cubicBezTo>
                  <a:pt x="723" y="518"/>
                  <a:pt x="723" y="517"/>
                  <a:pt x="723" y="517"/>
                </a:cubicBezTo>
                <a:cubicBezTo>
                  <a:pt x="731" y="517"/>
                  <a:pt x="753" y="512"/>
                  <a:pt x="763" y="509"/>
                </a:cubicBezTo>
                <a:cubicBezTo>
                  <a:pt x="763" y="510"/>
                  <a:pt x="764" y="511"/>
                  <a:pt x="764" y="511"/>
                </a:cubicBezTo>
                <a:cubicBezTo>
                  <a:pt x="763" y="511"/>
                  <a:pt x="762" y="511"/>
                  <a:pt x="761" y="511"/>
                </a:cubicBezTo>
                <a:cubicBezTo>
                  <a:pt x="761" y="512"/>
                  <a:pt x="761" y="513"/>
                  <a:pt x="761" y="514"/>
                </a:cubicBezTo>
                <a:cubicBezTo>
                  <a:pt x="753" y="514"/>
                  <a:pt x="749" y="515"/>
                  <a:pt x="744" y="517"/>
                </a:cubicBezTo>
                <a:cubicBezTo>
                  <a:pt x="747" y="518"/>
                  <a:pt x="750" y="518"/>
                  <a:pt x="753" y="519"/>
                </a:cubicBezTo>
                <a:cubicBezTo>
                  <a:pt x="736" y="520"/>
                  <a:pt x="736" y="520"/>
                  <a:pt x="734" y="521"/>
                </a:cubicBezTo>
                <a:cubicBezTo>
                  <a:pt x="735" y="521"/>
                  <a:pt x="736" y="522"/>
                  <a:pt x="738" y="522"/>
                </a:cubicBezTo>
                <a:cubicBezTo>
                  <a:pt x="738" y="523"/>
                  <a:pt x="738" y="524"/>
                  <a:pt x="738" y="524"/>
                </a:cubicBezTo>
                <a:cubicBezTo>
                  <a:pt x="736" y="525"/>
                  <a:pt x="734" y="525"/>
                  <a:pt x="731" y="526"/>
                </a:cubicBezTo>
                <a:cubicBezTo>
                  <a:pt x="736" y="527"/>
                  <a:pt x="741" y="529"/>
                  <a:pt x="745" y="531"/>
                </a:cubicBezTo>
                <a:cubicBezTo>
                  <a:pt x="751" y="531"/>
                  <a:pt x="767" y="530"/>
                  <a:pt x="773" y="524"/>
                </a:cubicBezTo>
                <a:cubicBezTo>
                  <a:pt x="773" y="525"/>
                  <a:pt x="773" y="526"/>
                  <a:pt x="774" y="527"/>
                </a:cubicBezTo>
                <a:cubicBezTo>
                  <a:pt x="768" y="529"/>
                  <a:pt x="762" y="531"/>
                  <a:pt x="756" y="533"/>
                </a:cubicBezTo>
                <a:cubicBezTo>
                  <a:pt x="756" y="534"/>
                  <a:pt x="756" y="536"/>
                  <a:pt x="756" y="537"/>
                </a:cubicBezTo>
                <a:cubicBezTo>
                  <a:pt x="756" y="537"/>
                  <a:pt x="755" y="536"/>
                  <a:pt x="755" y="535"/>
                </a:cubicBezTo>
                <a:cubicBezTo>
                  <a:pt x="745" y="535"/>
                  <a:pt x="736" y="535"/>
                  <a:pt x="727" y="535"/>
                </a:cubicBezTo>
                <a:cubicBezTo>
                  <a:pt x="727" y="536"/>
                  <a:pt x="727" y="536"/>
                  <a:pt x="728" y="537"/>
                </a:cubicBezTo>
                <a:cubicBezTo>
                  <a:pt x="731" y="537"/>
                  <a:pt x="734" y="538"/>
                  <a:pt x="738" y="538"/>
                </a:cubicBezTo>
                <a:cubicBezTo>
                  <a:pt x="738" y="539"/>
                  <a:pt x="738" y="540"/>
                  <a:pt x="738" y="541"/>
                </a:cubicBezTo>
                <a:cubicBezTo>
                  <a:pt x="740" y="542"/>
                  <a:pt x="742" y="542"/>
                  <a:pt x="744" y="543"/>
                </a:cubicBezTo>
                <a:cubicBezTo>
                  <a:pt x="741" y="544"/>
                  <a:pt x="738" y="545"/>
                  <a:pt x="736" y="546"/>
                </a:cubicBezTo>
                <a:cubicBezTo>
                  <a:pt x="736" y="546"/>
                  <a:pt x="736" y="547"/>
                  <a:pt x="736" y="548"/>
                </a:cubicBezTo>
                <a:cubicBezTo>
                  <a:pt x="734" y="548"/>
                  <a:pt x="733" y="548"/>
                  <a:pt x="731" y="548"/>
                </a:cubicBezTo>
                <a:cubicBezTo>
                  <a:pt x="731" y="549"/>
                  <a:pt x="731" y="551"/>
                  <a:pt x="731" y="553"/>
                </a:cubicBezTo>
                <a:cubicBezTo>
                  <a:pt x="714" y="556"/>
                  <a:pt x="704" y="559"/>
                  <a:pt x="702" y="559"/>
                </a:cubicBezTo>
                <a:cubicBezTo>
                  <a:pt x="701" y="557"/>
                  <a:pt x="701" y="556"/>
                  <a:pt x="701" y="555"/>
                </a:cubicBezTo>
                <a:cubicBezTo>
                  <a:pt x="698" y="555"/>
                  <a:pt x="695" y="555"/>
                  <a:pt x="692" y="555"/>
                </a:cubicBezTo>
                <a:cubicBezTo>
                  <a:pt x="692" y="553"/>
                  <a:pt x="691" y="552"/>
                  <a:pt x="691" y="550"/>
                </a:cubicBezTo>
                <a:cubicBezTo>
                  <a:pt x="692" y="550"/>
                  <a:pt x="692" y="550"/>
                  <a:pt x="693" y="550"/>
                </a:cubicBezTo>
                <a:cubicBezTo>
                  <a:pt x="692" y="545"/>
                  <a:pt x="689" y="544"/>
                  <a:pt x="687" y="543"/>
                </a:cubicBezTo>
                <a:cubicBezTo>
                  <a:pt x="683" y="552"/>
                  <a:pt x="691" y="559"/>
                  <a:pt x="702" y="565"/>
                </a:cubicBezTo>
                <a:cubicBezTo>
                  <a:pt x="702" y="566"/>
                  <a:pt x="702" y="566"/>
                  <a:pt x="702" y="567"/>
                </a:cubicBezTo>
                <a:cubicBezTo>
                  <a:pt x="704" y="567"/>
                  <a:pt x="713" y="576"/>
                  <a:pt x="720" y="580"/>
                </a:cubicBezTo>
                <a:cubicBezTo>
                  <a:pt x="723" y="580"/>
                  <a:pt x="727" y="580"/>
                  <a:pt x="731" y="581"/>
                </a:cubicBezTo>
                <a:cubicBezTo>
                  <a:pt x="726" y="578"/>
                  <a:pt x="726" y="578"/>
                  <a:pt x="722" y="578"/>
                </a:cubicBezTo>
                <a:cubicBezTo>
                  <a:pt x="721" y="577"/>
                  <a:pt x="721" y="575"/>
                  <a:pt x="721" y="574"/>
                </a:cubicBezTo>
                <a:cubicBezTo>
                  <a:pt x="715" y="572"/>
                  <a:pt x="715" y="572"/>
                  <a:pt x="715" y="571"/>
                </a:cubicBezTo>
                <a:cubicBezTo>
                  <a:pt x="718" y="571"/>
                  <a:pt x="722" y="572"/>
                  <a:pt x="726" y="574"/>
                </a:cubicBezTo>
                <a:cubicBezTo>
                  <a:pt x="726" y="573"/>
                  <a:pt x="726" y="572"/>
                  <a:pt x="727" y="571"/>
                </a:cubicBezTo>
                <a:cubicBezTo>
                  <a:pt x="726" y="571"/>
                  <a:pt x="724" y="570"/>
                  <a:pt x="723" y="570"/>
                </a:cubicBezTo>
                <a:cubicBezTo>
                  <a:pt x="723" y="565"/>
                  <a:pt x="716" y="565"/>
                  <a:pt x="715" y="565"/>
                </a:cubicBezTo>
                <a:cubicBezTo>
                  <a:pt x="712" y="565"/>
                  <a:pt x="709" y="565"/>
                  <a:pt x="707" y="566"/>
                </a:cubicBezTo>
                <a:cubicBezTo>
                  <a:pt x="707" y="565"/>
                  <a:pt x="707" y="564"/>
                  <a:pt x="707" y="563"/>
                </a:cubicBezTo>
                <a:cubicBezTo>
                  <a:pt x="711" y="562"/>
                  <a:pt x="715" y="562"/>
                  <a:pt x="718" y="561"/>
                </a:cubicBezTo>
                <a:cubicBezTo>
                  <a:pt x="718" y="555"/>
                  <a:pt x="738" y="559"/>
                  <a:pt x="741" y="559"/>
                </a:cubicBezTo>
                <a:cubicBezTo>
                  <a:pt x="752" y="557"/>
                  <a:pt x="762" y="556"/>
                  <a:pt x="774" y="550"/>
                </a:cubicBezTo>
                <a:cubicBezTo>
                  <a:pt x="771" y="554"/>
                  <a:pt x="770" y="553"/>
                  <a:pt x="770" y="557"/>
                </a:cubicBezTo>
                <a:cubicBezTo>
                  <a:pt x="764" y="557"/>
                  <a:pt x="765" y="559"/>
                  <a:pt x="764" y="561"/>
                </a:cubicBezTo>
                <a:cubicBezTo>
                  <a:pt x="755" y="565"/>
                  <a:pt x="755" y="565"/>
                  <a:pt x="748" y="565"/>
                </a:cubicBezTo>
                <a:cubicBezTo>
                  <a:pt x="748" y="566"/>
                  <a:pt x="748" y="566"/>
                  <a:pt x="748" y="567"/>
                </a:cubicBezTo>
                <a:cubicBezTo>
                  <a:pt x="749" y="567"/>
                  <a:pt x="754" y="566"/>
                  <a:pt x="756" y="571"/>
                </a:cubicBezTo>
                <a:cubicBezTo>
                  <a:pt x="761" y="570"/>
                  <a:pt x="767" y="561"/>
                  <a:pt x="772" y="561"/>
                </a:cubicBezTo>
                <a:cubicBezTo>
                  <a:pt x="772" y="562"/>
                  <a:pt x="772" y="562"/>
                  <a:pt x="772" y="563"/>
                </a:cubicBezTo>
                <a:cubicBezTo>
                  <a:pt x="771" y="563"/>
                  <a:pt x="770" y="563"/>
                  <a:pt x="770" y="563"/>
                </a:cubicBezTo>
                <a:cubicBezTo>
                  <a:pt x="767" y="565"/>
                  <a:pt x="765" y="568"/>
                  <a:pt x="763" y="570"/>
                </a:cubicBezTo>
                <a:cubicBezTo>
                  <a:pt x="764" y="571"/>
                  <a:pt x="764" y="571"/>
                  <a:pt x="765" y="571"/>
                </a:cubicBezTo>
                <a:cubicBezTo>
                  <a:pt x="767" y="567"/>
                  <a:pt x="775" y="563"/>
                  <a:pt x="777" y="559"/>
                </a:cubicBezTo>
                <a:cubicBezTo>
                  <a:pt x="775" y="559"/>
                  <a:pt x="775" y="559"/>
                  <a:pt x="774" y="557"/>
                </a:cubicBezTo>
                <a:cubicBezTo>
                  <a:pt x="775" y="556"/>
                  <a:pt x="776" y="555"/>
                  <a:pt x="777" y="555"/>
                </a:cubicBezTo>
                <a:cubicBezTo>
                  <a:pt x="778" y="556"/>
                  <a:pt x="779" y="557"/>
                  <a:pt x="781" y="556"/>
                </a:cubicBezTo>
                <a:cubicBezTo>
                  <a:pt x="781" y="556"/>
                  <a:pt x="781" y="557"/>
                  <a:pt x="781" y="558"/>
                </a:cubicBezTo>
                <a:cubicBezTo>
                  <a:pt x="778" y="561"/>
                  <a:pt x="776" y="564"/>
                  <a:pt x="773" y="568"/>
                </a:cubicBezTo>
                <a:cubicBezTo>
                  <a:pt x="774" y="568"/>
                  <a:pt x="775" y="568"/>
                  <a:pt x="776" y="568"/>
                </a:cubicBezTo>
                <a:cubicBezTo>
                  <a:pt x="780" y="565"/>
                  <a:pt x="783" y="563"/>
                  <a:pt x="789" y="561"/>
                </a:cubicBezTo>
                <a:cubicBezTo>
                  <a:pt x="789" y="560"/>
                  <a:pt x="789" y="559"/>
                  <a:pt x="790" y="559"/>
                </a:cubicBezTo>
                <a:cubicBezTo>
                  <a:pt x="791" y="559"/>
                  <a:pt x="792" y="558"/>
                  <a:pt x="794" y="558"/>
                </a:cubicBezTo>
                <a:cubicBezTo>
                  <a:pt x="790" y="561"/>
                  <a:pt x="786" y="564"/>
                  <a:pt x="782" y="568"/>
                </a:cubicBezTo>
                <a:cubicBezTo>
                  <a:pt x="782" y="568"/>
                  <a:pt x="782" y="569"/>
                  <a:pt x="782" y="570"/>
                </a:cubicBezTo>
                <a:cubicBezTo>
                  <a:pt x="776" y="570"/>
                  <a:pt x="770" y="571"/>
                  <a:pt x="765" y="574"/>
                </a:cubicBezTo>
                <a:cubicBezTo>
                  <a:pt x="765" y="575"/>
                  <a:pt x="765" y="575"/>
                  <a:pt x="766" y="576"/>
                </a:cubicBezTo>
                <a:cubicBezTo>
                  <a:pt x="762" y="577"/>
                  <a:pt x="759" y="578"/>
                  <a:pt x="756" y="578"/>
                </a:cubicBezTo>
                <a:cubicBezTo>
                  <a:pt x="756" y="579"/>
                  <a:pt x="756" y="580"/>
                  <a:pt x="756" y="581"/>
                </a:cubicBezTo>
                <a:cubicBezTo>
                  <a:pt x="754" y="581"/>
                  <a:pt x="754" y="581"/>
                  <a:pt x="753" y="581"/>
                </a:cubicBezTo>
                <a:cubicBezTo>
                  <a:pt x="753" y="581"/>
                  <a:pt x="753" y="582"/>
                  <a:pt x="753" y="583"/>
                </a:cubicBezTo>
                <a:cubicBezTo>
                  <a:pt x="747" y="582"/>
                  <a:pt x="747" y="582"/>
                  <a:pt x="740" y="583"/>
                </a:cubicBezTo>
                <a:cubicBezTo>
                  <a:pt x="740" y="582"/>
                  <a:pt x="740" y="581"/>
                  <a:pt x="740" y="581"/>
                </a:cubicBezTo>
                <a:cubicBezTo>
                  <a:pt x="745" y="578"/>
                  <a:pt x="750" y="575"/>
                  <a:pt x="755" y="572"/>
                </a:cubicBezTo>
                <a:cubicBezTo>
                  <a:pt x="744" y="571"/>
                  <a:pt x="736" y="566"/>
                  <a:pt x="729" y="564"/>
                </a:cubicBezTo>
                <a:cubicBezTo>
                  <a:pt x="731" y="566"/>
                  <a:pt x="733" y="567"/>
                  <a:pt x="736" y="568"/>
                </a:cubicBezTo>
                <a:cubicBezTo>
                  <a:pt x="736" y="568"/>
                  <a:pt x="736" y="568"/>
                  <a:pt x="736" y="569"/>
                </a:cubicBezTo>
                <a:cubicBezTo>
                  <a:pt x="739" y="570"/>
                  <a:pt x="742" y="571"/>
                  <a:pt x="746" y="572"/>
                </a:cubicBezTo>
                <a:cubicBezTo>
                  <a:pt x="746" y="573"/>
                  <a:pt x="747" y="574"/>
                  <a:pt x="747" y="575"/>
                </a:cubicBezTo>
                <a:cubicBezTo>
                  <a:pt x="746" y="575"/>
                  <a:pt x="745" y="576"/>
                  <a:pt x="743" y="576"/>
                </a:cubicBezTo>
                <a:cubicBezTo>
                  <a:pt x="743" y="577"/>
                  <a:pt x="743" y="578"/>
                  <a:pt x="743" y="578"/>
                </a:cubicBezTo>
                <a:cubicBezTo>
                  <a:pt x="740" y="579"/>
                  <a:pt x="737" y="579"/>
                  <a:pt x="734" y="580"/>
                </a:cubicBezTo>
                <a:cubicBezTo>
                  <a:pt x="733" y="582"/>
                  <a:pt x="732" y="584"/>
                  <a:pt x="731" y="587"/>
                </a:cubicBezTo>
                <a:cubicBezTo>
                  <a:pt x="742" y="588"/>
                  <a:pt x="751" y="590"/>
                  <a:pt x="764" y="596"/>
                </a:cubicBezTo>
                <a:cubicBezTo>
                  <a:pt x="769" y="596"/>
                  <a:pt x="773" y="596"/>
                  <a:pt x="778" y="597"/>
                </a:cubicBezTo>
                <a:cubicBezTo>
                  <a:pt x="774" y="597"/>
                  <a:pt x="770" y="599"/>
                  <a:pt x="765" y="600"/>
                </a:cubicBezTo>
                <a:cubicBezTo>
                  <a:pt x="765" y="601"/>
                  <a:pt x="765" y="602"/>
                  <a:pt x="765" y="603"/>
                </a:cubicBezTo>
                <a:cubicBezTo>
                  <a:pt x="767" y="603"/>
                  <a:pt x="768" y="603"/>
                  <a:pt x="770" y="603"/>
                </a:cubicBezTo>
                <a:cubicBezTo>
                  <a:pt x="772" y="599"/>
                  <a:pt x="771" y="601"/>
                  <a:pt x="776" y="600"/>
                </a:cubicBezTo>
                <a:cubicBezTo>
                  <a:pt x="776" y="599"/>
                  <a:pt x="776" y="598"/>
                  <a:pt x="777" y="598"/>
                </a:cubicBezTo>
                <a:cubicBezTo>
                  <a:pt x="781" y="599"/>
                  <a:pt x="783" y="596"/>
                  <a:pt x="788" y="599"/>
                </a:cubicBezTo>
                <a:cubicBezTo>
                  <a:pt x="787" y="600"/>
                  <a:pt x="786" y="601"/>
                  <a:pt x="785" y="602"/>
                </a:cubicBezTo>
                <a:cubicBezTo>
                  <a:pt x="784" y="602"/>
                  <a:pt x="783" y="602"/>
                  <a:pt x="781" y="602"/>
                </a:cubicBezTo>
                <a:cubicBezTo>
                  <a:pt x="781" y="604"/>
                  <a:pt x="765" y="610"/>
                  <a:pt x="763" y="612"/>
                </a:cubicBezTo>
                <a:cubicBezTo>
                  <a:pt x="763" y="612"/>
                  <a:pt x="763" y="613"/>
                  <a:pt x="763" y="615"/>
                </a:cubicBezTo>
                <a:cubicBezTo>
                  <a:pt x="765" y="613"/>
                  <a:pt x="766" y="612"/>
                  <a:pt x="767" y="611"/>
                </a:cubicBezTo>
                <a:cubicBezTo>
                  <a:pt x="769" y="611"/>
                  <a:pt x="773" y="611"/>
                  <a:pt x="775" y="609"/>
                </a:cubicBezTo>
                <a:cubicBezTo>
                  <a:pt x="776" y="609"/>
                  <a:pt x="776" y="610"/>
                  <a:pt x="778" y="612"/>
                </a:cubicBezTo>
                <a:cubicBezTo>
                  <a:pt x="776" y="615"/>
                  <a:pt x="772" y="613"/>
                  <a:pt x="770" y="612"/>
                </a:cubicBezTo>
                <a:cubicBezTo>
                  <a:pt x="769" y="613"/>
                  <a:pt x="769" y="615"/>
                  <a:pt x="768" y="616"/>
                </a:cubicBezTo>
                <a:cubicBezTo>
                  <a:pt x="775" y="616"/>
                  <a:pt x="784" y="614"/>
                  <a:pt x="793" y="612"/>
                </a:cubicBezTo>
                <a:cubicBezTo>
                  <a:pt x="793" y="613"/>
                  <a:pt x="793" y="613"/>
                  <a:pt x="786" y="616"/>
                </a:cubicBezTo>
                <a:cubicBezTo>
                  <a:pt x="784" y="616"/>
                  <a:pt x="783" y="617"/>
                  <a:pt x="781" y="617"/>
                </a:cubicBezTo>
                <a:cubicBezTo>
                  <a:pt x="781" y="618"/>
                  <a:pt x="781" y="619"/>
                  <a:pt x="781" y="619"/>
                </a:cubicBezTo>
                <a:cubicBezTo>
                  <a:pt x="771" y="619"/>
                  <a:pt x="768" y="621"/>
                  <a:pt x="760" y="625"/>
                </a:cubicBezTo>
                <a:cubicBezTo>
                  <a:pt x="764" y="626"/>
                  <a:pt x="768" y="627"/>
                  <a:pt x="772" y="628"/>
                </a:cubicBezTo>
                <a:cubicBezTo>
                  <a:pt x="767" y="628"/>
                  <a:pt x="762" y="628"/>
                  <a:pt x="756" y="628"/>
                </a:cubicBezTo>
                <a:cubicBezTo>
                  <a:pt x="756" y="625"/>
                  <a:pt x="753" y="625"/>
                  <a:pt x="751" y="625"/>
                </a:cubicBezTo>
                <a:cubicBezTo>
                  <a:pt x="742" y="629"/>
                  <a:pt x="730" y="627"/>
                  <a:pt x="722" y="628"/>
                </a:cubicBezTo>
                <a:cubicBezTo>
                  <a:pt x="722" y="629"/>
                  <a:pt x="722" y="630"/>
                  <a:pt x="722" y="631"/>
                </a:cubicBezTo>
                <a:cubicBezTo>
                  <a:pt x="717" y="630"/>
                  <a:pt x="713" y="630"/>
                  <a:pt x="709" y="629"/>
                </a:cubicBezTo>
                <a:cubicBezTo>
                  <a:pt x="709" y="620"/>
                  <a:pt x="694" y="622"/>
                  <a:pt x="693" y="623"/>
                </a:cubicBezTo>
                <a:cubicBezTo>
                  <a:pt x="685" y="617"/>
                  <a:pt x="685" y="622"/>
                  <a:pt x="684" y="612"/>
                </a:cubicBezTo>
                <a:cubicBezTo>
                  <a:pt x="682" y="611"/>
                  <a:pt x="679" y="610"/>
                  <a:pt x="676" y="609"/>
                </a:cubicBezTo>
                <a:cubicBezTo>
                  <a:pt x="676" y="604"/>
                  <a:pt x="666" y="600"/>
                  <a:pt x="665" y="599"/>
                </a:cubicBezTo>
                <a:cubicBezTo>
                  <a:pt x="665" y="601"/>
                  <a:pt x="668" y="607"/>
                  <a:pt x="676" y="609"/>
                </a:cubicBezTo>
                <a:cubicBezTo>
                  <a:pt x="676" y="610"/>
                  <a:pt x="676" y="612"/>
                  <a:pt x="677" y="613"/>
                </a:cubicBezTo>
                <a:cubicBezTo>
                  <a:pt x="671" y="609"/>
                  <a:pt x="665" y="604"/>
                  <a:pt x="658" y="600"/>
                </a:cubicBezTo>
                <a:cubicBezTo>
                  <a:pt x="658" y="599"/>
                  <a:pt x="658" y="598"/>
                  <a:pt x="658" y="598"/>
                </a:cubicBezTo>
                <a:cubicBezTo>
                  <a:pt x="653" y="593"/>
                  <a:pt x="648" y="589"/>
                  <a:pt x="643" y="584"/>
                </a:cubicBezTo>
                <a:cubicBezTo>
                  <a:pt x="645" y="584"/>
                  <a:pt x="654" y="592"/>
                  <a:pt x="659" y="596"/>
                </a:cubicBezTo>
                <a:cubicBezTo>
                  <a:pt x="659" y="596"/>
                  <a:pt x="659" y="597"/>
                  <a:pt x="659" y="597"/>
                </a:cubicBezTo>
                <a:cubicBezTo>
                  <a:pt x="661" y="598"/>
                  <a:pt x="662" y="598"/>
                  <a:pt x="663" y="599"/>
                </a:cubicBezTo>
                <a:cubicBezTo>
                  <a:pt x="661" y="593"/>
                  <a:pt x="654" y="584"/>
                  <a:pt x="654" y="583"/>
                </a:cubicBezTo>
                <a:cubicBezTo>
                  <a:pt x="641" y="578"/>
                  <a:pt x="629" y="574"/>
                  <a:pt x="617" y="570"/>
                </a:cubicBezTo>
                <a:cubicBezTo>
                  <a:pt x="617" y="569"/>
                  <a:pt x="617" y="568"/>
                  <a:pt x="617" y="568"/>
                </a:cubicBezTo>
                <a:cubicBezTo>
                  <a:pt x="606" y="562"/>
                  <a:pt x="598" y="557"/>
                  <a:pt x="595" y="549"/>
                </a:cubicBezTo>
                <a:cubicBezTo>
                  <a:pt x="581" y="542"/>
                  <a:pt x="582" y="527"/>
                  <a:pt x="574" y="522"/>
                </a:cubicBezTo>
                <a:cubicBezTo>
                  <a:pt x="573" y="519"/>
                  <a:pt x="571" y="515"/>
                  <a:pt x="571" y="512"/>
                </a:cubicBezTo>
                <a:cubicBezTo>
                  <a:pt x="571" y="512"/>
                  <a:pt x="572" y="511"/>
                  <a:pt x="573" y="511"/>
                </a:cubicBezTo>
                <a:cubicBezTo>
                  <a:pt x="574" y="515"/>
                  <a:pt x="576" y="518"/>
                  <a:pt x="579" y="521"/>
                </a:cubicBezTo>
                <a:cubicBezTo>
                  <a:pt x="579" y="521"/>
                  <a:pt x="579" y="521"/>
                  <a:pt x="580" y="521"/>
                </a:cubicBezTo>
                <a:cubicBezTo>
                  <a:pt x="579" y="515"/>
                  <a:pt x="575" y="507"/>
                  <a:pt x="571" y="507"/>
                </a:cubicBezTo>
                <a:cubicBezTo>
                  <a:pt x="571" y="505"/>
                  <a:pt x="571" y="504"/>
                  <a:pt x="571" y="502"/>
                </a:cubicBezTo>
                <a:cubicBezTo>
                  <a:pt x="571" y="503"/>
                  <a:pt x="572" y="504"/>
                  <a:pt x="573" y="505"/>
                </a:cubicBezTo>
                <a:cubicBezTo>
                  <a:pt x="573" y="502"/>
                  <a:pt x="572" y="500"/>
                  <a:pt x="572" y="499"/>
                </a:cubicBezTo>
                <a:cubicBezTo>
                  <a:pt x="570" y="498"/>
                  <a:pt x="567" y="497"/>
                  <a:pt x="565" y="496"/>
                </a:cubicBezTo>
                <a:cubicBezTo>
                  <a:pt x="564" y="492"/>
                  <a:pt x="563" y="488"/>
                  <a:pt x="562" y="484"/>
                </a:cubicBezTo>
                <a:cubicBezTo>
                  <a:pt x="563" y="484"/>
                  <a:pt x="564" y="484"/>
                  <a:pt x="565" y="485"/>
                </a:cubicBezTo>
                <a:cubicBezTo>
                  <a:pt x="565" y="478"/>
                  <a:pt x="562" y="477"/>
                  <a:pt x="566" y="473"/>
                </a:cubicBezTo>
                <a:cubicBezTo>
                  <a:pt x="565" y="472"/>
                  <a:pt x="565" y="471"/>
                  <a:pt x="564" y="470"/>
                </a:cubicBezTo>
                <a:cubicBezTo>
                  <a:pt x="560" y="474"/>
                  <a:pt x="560" y="480"/>
                  <a:pt x="554" y="485"/>
                </a:cubicBezTo>
                <a:cubicBezTo>
                  <a:pt x="555" y="509"/>
                  <a:pt x="561" y="531"/>
                  <a:pt x="566" y="559"/>
                </a:cubicBezTo>
                <a:cubicBezTo>
                  <a:pt x="567" y="559"/>
                  <a:pt x="568" y="559"/>
                  <a:pt x="568" y="559"/>
                </a:cubicBezTo>
                <a:cubicBezTo>
                  <a:pt x="575" y="570"/>
                  <a:pt x="580" y="584"/>
                  <a:pt x="587" y="600"/>
                </a:cubicBezTo>
                <a:cubicBezTo>
                  <a:pt x="586" y="602"/>
                  <a:pt x="586" y="603"/>
                  <a:pt x="586" y="605"/>
                </a:cubicBezTo>
                <a:cubicBezTo>
                  <a:pt x="583" y="597"/>
                  <a:pt x="579" y="590"/>
                  <a:pt x="576" y="583"/>
                </a:cubicBezTo>
                <a:cubicBezTo>
                  <a:pt x="576" y="583"/>
                  <a:pt x="575" y="583"/>
                  <a:pt x="575" y="583"/>
                </a:cubicBezTo>
                <a:cubicBezTo>
                  <a:pt x="575" y="590"/>
                  <a:pt x="580" y="601"/>
                  <a:pt x="586" y="612"/>
                </a:cubicBezTo>
                <a:cubicBezTo>
                  <a:pt x="585" y="612"/>
                  <a:pt x="584" y="612"/>
                  <a:pt x="583" y="612"/>
                </a:cubicBezTo>
                <a:cubicBezTo>
                  <a:pt x="579" y="604"/>
                  <a:pt x="570" y="585"/>
                  <a:pt x="571" y="580"/>
                </a:cubicBezTo>
                <a:cubicBezTo>
                  <a:pt x="572" y="581"/>
                  <a:pt x="573" y="581"/>
                  <a:pt x="574" y="582"/>
                </a:cubicBezTo>
                <a:cubicBezTo>
                  <a:pt x="573" y="579"/>
                  <a:pt x="573" y="576"/>
                  <a:pt x="573" y="574"/>
                </a:cubicBezTo>
                <a:cubicBezTo>
                  <a:pt x="569" y="570"/>
                  <a:pt x="569" y="567"/>
                  <a:pt x="568" y="563"/>
                </a:cubicBezTo>
                <a:cubicBezTo>
                  <a:pt x="567" y="563"/>
                  <a:pt x="567" y="563"/>
                  <a:pt x="566" y="563"/>
                </a:cubicBezTo>
                <a:cubicBezTo>
                  <a:pt x="566" y="568"/>
                  <a:pt x="566" y="573"/>
                  <a:pt x="566" y="578"/>
                </a:cubicBezTo>
                <a:cubicBezTo>
                  <a:pt x="567" y="578"/>
                  <a:pt x="568" y="578"/>
                  <a:pt x="568" y="578"/>
                </a:cubicBezTo>
                <a:cubicBezTo>
                  <a:pt x="567" y="585"/>
                  <a:pt x="571" y="591"/>
                  <a:pt x="575" y="602"/>
                </a:cubicBezTo>
                <a:cubicBezTo>
                  <a:pt x="575" y="603"/>
                  <a:pt x="574" y="603"/>
                  <a:pt x="574" y="604"/>
                </a:cubicBezTo>
                <a:cubicBezTo>
                  <a:pt x="572" y="599"/>
                  <a:pt x="569" y="593"/>
                  <a:pt x="567" y="588"/>
                </a:cubicBezTo>
                <a:cubicBezTo>
                  <a:pt x="563" y="593"/>
                  <a:pt x="562" y="612"/>
                  <a:pt x="562" y="622"/>
                </a:cubicBezTo>
                <a:cubicBezTo>
                  <a:pt x="565" y="628"/>
                  <a:pt x="568" y="635"/>
                  <a:pt x="575" y="645"/>
                </a:cubicBezTo>
                <a:cubicBezTo>
                  <a:pt x="577" y="645"/>
                  <a:pt x="579" y="645"/>
                  <a:pt x="581" y="645"/>
                </a:cubicBezTo>
                <a:cubicBezTo>
                  <a:pt x="582" y="650"/>
                  <a:pt x="585" y="650"/>
                  <a:pt x="592" y="658"/>
                </a:cubicBezTo>
                <a:cubicBezTo>
                  <a:pt x="595" y="659"/>
                  <a:pt x="598" y="660"/>
                  <a:pt x="602" y="662"/>
                </a:cubicBezTo>
                <a:cubicBezTo>
                  <a:pt x="602" y="664"/>
                  <a:pt x="603" y="666"/>
                  <a:pt x="604" y="669"/>
                </a:cubicBezTo>
                <a:cubicBezTo>
                  <a:pt x="598" y="682"/>
                  <a:pt x="599" y="679"/>
                  <a:pt x="606" y="695"/>
                </a:cubicBezTo>
                <a:cubicBezTo>
                  <a:pt x="605" y="703"/>
                  <a:pt x="604" y="711"/>
                  <a:pt x="604" y="719"/>
                </a:cubicBezTo>
                <a:cubicBezTo>
                  <a:pt x="604" y="733"/>
                  <a:pt x="606" y="745"/>
                  <a:pt x="609" y="761"/>
                </a:cubicBezTo>
                <a:cubicBezTo>
                  <a:pt x="609" y="761"/>
                  <a:pt x="610" y="761"/>
                  <a:pt x="611" y="762"/>
                </a:cubicBezTo>
                <a:cubicBezTo>
                  <a:pt x="614" y="785"/>
                  <a:pt x="625" y="808"/>
                  <a:pt x="630" y="836"/>
                </a:cubicBezTo>
                <a:cubicBezTo>
                  <a:pt x="640" y="868"/>
                  <a:pt x="640" y="868"/>
                  <a:pt x="646" y="880"/>
                </a:cubicBezTo>
                <a:cubicBezTo>
                  <a:pt x="646" y="887"/>
                  <a:pt x="642" y="893"/>
                  <a:pt x="650" y="898"/>
                </a:cubicBezTo>
                <a:cubicBezTo>
                  <a:pt x="651" y="898"/>
                  <a:pt x="651" y="897"/>
                  <a:pt x="652" y="897"/>
                </a:cubicBezTo>
                <a:cubicBezTo>
                  <a:pt x="654" y="900"/>
                  <a:pt x="654" y="901"/>
                  <a:pt x="660" y="902"/>
                </a:cubicBezTo>
                <a:cubicBezTo>
                  <a:pt x="662" y="905"/>
                  <a:pt x="662" y="905"/>
                  <a:pt x="663" y="919"/>
                </a:cubicBezTo>
                <a:cubicBezTo>
                  <a:pt x="662" y="919"/>
                  <a:pt x="660" y="919"/>
                  <a:pt x="659" y="920"/>
                </a:cubicBezTo>
                <a:cubicBezTo>
                  <a:pt x="659" y="922"/>
                  <a:pt x="657" y="925"/>
                  <a:pt x="654" y="926"/>
                </a:cubicBezTo>
                <a:cubicBezTo>
                  <a:pt x="651" y="936"/>
                  <a:pt x="648" y="939"/>
                  <a:pt x="649" y="954"/>
                </a:cubicBezTo>
                <a:cubicBezTo>
                  <a:pt x="648" y="955"/>
                  <a:pt x="647" y="955"/>
                  <a:pt x="646" y="956"/>
                </a:cubicBezTo>
                <a:cubicBezTo>
                  <a:pt x="645" y="954"/>
                  <a:pt x="645" y="952"/>
                  <a:pt x="645" y="950"/>
                </a:cubicBezTo>
                <a:cubicBezTo>
                  <a:pt x="644" y="950"/>
                  <a:pt x="643" y="950"/>
                  <a:pt x="643" y="950"/>
                </a:cubicBezTo>
                <a:cubicBezTo>
                  <a:pt x="643" y="952"/>
                  <a:pt x="640" y="960"/>
                  <a:pt x="645" y="966"/>
                </a:cubicBezTo>
                <a:cubicBezTo>
                  <a:pt x="644" y="966"/>
                  <a:pt x="643" y="966"/>
                  <a:pt x="642" y="967"/>
                </a:cubicBezTo>
                <a:cubicBezTo>
                  <a:pt x="642" y="969"/>
                  <a:pt x="643" y="977"/>
                  <a:pt x="638" y="980"/>
                </a:cubicBezTo>
                <a:cubicBezTo>
                  <a:pt x="638" y="978"/>
                  <a:pt x="637" y="976"/>
                  <a:pt x="634" y="975"/>
                </a:cubicBezTo>
                <a:cubicBezTo>
                  <a:pt x="633" y="976"/>
                  <a:pt x="632" y="978"/>
                  <a:pt x="631" y="980"/>
                </a:cubicBezTo>
                <a:cubicBezTo>
                  <a:pt x="629" y="979"/>
                  <a:pt x="627" y="978"/>
                  <a:pt x="626" y="978"/>
                </a:cubicBezTo>
                <a:cubicBezTo>
                  <a:pt x="626" y="966"/>
                  <a:pt x="614" y="973"/>
                  <a:pt x="613" y="973"/>
                </a:cubicBezTo>
                <a:cubicBezTo>
                  <a:pt x="610" y="988"/>
                  <a:pt x="607" y="990"/>
                  <a:pt x="614" y="1007"/>
                </a:cubicBezTo>
                <a:cubicBezTo>
                  <a:pt x="620" y="1013"/>
                  <a:pt x="621" y="1019"/>
                  <a:pt x="620" y="1032"/>
                </a:cubicBezTo>
                <a:cubicBezTo>
                  <a:pt x="613" y="1032"/>
                  <a:pt x="612" y="1033"/>
                  <a:pt x="609" y="1036"/>
                </a:cubicBezTo>
                <a:cubicBezTo>
                  <a:pt x="609" y="1031"/>
                  <a:pt x="609" y="1026"/>
                  <a:pt x="609" y="1020"/>
                </a:cubicBezTo>
                <a:cubicBezTo>
                  <a:pt x="604" y="1017"/>
                  <a:pt x="604" y="1017"/>
                  <a:pt x="604" y="1014"/>
                </a:cubicBezTo>
                <a:cubicBezTo>
                  <a:pt x="584" y="1006"/>
                  <a:pt x="566" y="998"/>
                  <a:pt x="548" y="998"/>
                </a:cubicBezTo>
                <a:cubicBezTo>
                  <a:pt x="532" y="1005"/>
                  <a:pt x="534" y="1026"/>
                  <a:pt x="520" y="1037"/>
                </a:cubicBezTo>
                <a:cubicBezTo>
                  <a:pt x="520" y="1045"/>
                  <a:pt x="510" y="1049"/>
                  <a:pt x="513" y="1061"/>
                </a:cubicBezTo>
                <a:cubicBezTo>
                  <a:pt x="510" y="1062"/>
                  <a:pt x="507" y="1063"/>
                  <a:pt x="504" y="10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169276" y="3278188"/>
            <a:ext cx="2505075" cy="2890838"/>
          </a:xfrm>
          <a:custGeom>
            <a:avLst/>
            <a:gdLst>
              <a:gd name="T0" fmla="*/ 656 w 1150"/>
              <a:gd name="T1" fmla="*/ 895 h 1326"/>
              <a:gd name="T2" fmla="*/ 669 w 1150"/>
              <a:gd name="T3" fmla="*/ 1057 h 1326"/>
              <a:gd name="T4" fmla="*/ 646 w 1150"/>
              <a:gd name="T5" fmla="*/ 1251 h 1326"/>
              <a:gd name="T6" fmla="*/ 1023 w 1150"/>
              <a:gd name="T7" fmla="*/ 1107 h 1326"/>
              <a:gd name="T8" fmla="*/ 995 w 1150"/>
              <a:gd name="T9" fmla="*/ 1085 h 1326"/>
              <a:gd name="T10" fmla="*/ 979 w 1150"/>
              <a:gd name="T11" fmla="*/ 1066 h 1326"/>
              <a:gd name="T12" fmla="*/ 978 w 1150"/>
              <a:gd name="T13" fmla="*/ 1038 h 1326"/>
              <a:gd name="T14" fmla="*/ 998 w 1150"/>
              <a:gd name="T15" fmla="*/ 1018 h 1326"/>
              <a:gd name="T16" fmla="*/ 945 w 1150"/>
              <a:gd name="T17" fmla="*/ 1005 h 1326"/>
              <a:gd name="T18" fmla="*/ 1054 w 1150"/>
              <a:gd name="T19" fmla="*/ 1007 h 1326"/>
              <a:gd name="T20" fmla="*/ 1016 w 1150"/>
              <a:gd name="T21" fmla="*/ 992 h 1326"/>
              <a:gd name="T22" fmla="*/ 1020 w 1150"/>
              <a:gd name="T23" fmla="*/ 1001 h 1326"/>
              <a:gd name="T24" fmla="*/ 939 w 1150"/>
              <a:gd name="T25" fmla="*/ 930 h 1326"/>
              <a:gd name="T26" fmla="*/ 966 w 1150"/>
              <a:gd name="T27" fmla="*/ 977 h 1326"/>
              <a:gd name="T28" fmla="*/ 951 w 1150"/>
              <a:gd name="T29" fmla="*/ 945 h 1326"/>
              <a:gd name="T30" fmla="*/ 961 w 1150"/>
              <a:gd name="T31" fmla="*/ 902 h 1326"/>
              <a:gd name="T32" fmla="*/ 1046 w 1150"/>
              <a:gd name="T33" fmla="*/ 889 h 1326"/>
              <a:gd name="T34" fmla="*/ 934 w 1150"/>
              <a:gd name="T35" fmla="*/ 875 h 1326"/>
              <a:gd name="T36" fmla="*/ 1083 w 1150"/>
              <a:gd name="T37" fmla="*/ 854 h 1326"/>
              <a:gd name="T38" fmla="*/ 1073 w 1150"/>
              <a:gd name="T39" fmla="*/ 809 h 1326"/>
              <a:gd name="T40" fmla="*/ 1036 w 1150"/>
              <a:gd name="T41" fmla="*/ 794 h 1326"/>
              <a:gd name="T42" fmla="*/ 1092 w 1150"/>
              <a:gd name="T43" fmla="*/ 764 h 1326"/>
              <a:gd name="T44" fmla="*/ 929 w 1150"/>
              <a:gd name="T45" fmla="*/ 647 h 1326"/>
              <a:gd name="T46" fmla="*/ 1054 w 1150"/>
              <a:gd name="T47" fmla="*/ 703 h 1326"/>
              <a:gd name="T48" fmla="*/ 1086 w 1150"/>
              <a:gd name="T49" fmla="*/ 658 h 1326"/>
              <a:gd name="T50" fmla="*/ 999 w 1150"/>
              <a:gd name="T51" fmla="*/ 603 h 1326"/>
              <a:gd name="T52" fmla="*/ 1073 w 1150"/>
              <a:gd name="T53" fmla="*/ 572 h 1326"/>
              <a:gd name="T54" fmla="*/ 932 w 1150"/>
              <a:gd name="T55" fmla="*/ 576 h 1326"/>
              <a:gd name="T56" fmla="*/ 816 w 1150"/>
              <a:gd name="T57" fmla="*/ 490 h 1326"/>
              <a:gd name="T58" fmla="*/ 940 w 1150"/>
              <a:gd name="T59" fmla="*/ 468 h 1326"/>
              <a:gd name="T60" fmla="*/ 381 w 1150"/>
              <a:gd name="T61" fmla="*/ 932 h 1326"/>
              <a:gd name="T62" fmla="*/ 529 w 1150"/>
              <a:gd name="T63" fmla="*/ 815 h 1326"/>
              <a:gd name="T64" fmla="*/ 604 w 1150"/>
              <a:gd name="T65" fmla="*/ 891 h 1326"/>
              <a:gd name="T66" fmla="*/ 600 w 1150"/>
              <a:gd name="T67" fmla="*/ 673 h 1326"/>
              <a:gd name="T68" fmla="*/ 100 w 1150"/>
              <a:gd name="T69" fmla="*/ 755 h 1326"/>
              <a:gd name="T70" fmla="*/ 41 w 1150"/>
              <a:gd name="T71" fmla="*/ 739 h 1326"/>
              <a:gd name="T72" fmla="*/ 85 w 1150"/>
              <a:gd name="T73" fmla="*/ 689 h 1326"/>
              <a:gd name="T74" fmla="*/ 129 w 1150"/>
              <a:gd name="T75" fmla="*/ 651 h 1326"/>
              <a:gd name="T76" fmla="*/ 129 w 1150"/>
              <a:gd name="T77" fmla="*/ 638 h 1326"/>
              <a:gd name="T78" fmla="*/ 388 w 1150"/>
              <a:gd name="T79" fmla="*/ 282 h 1326"/>
              <a:gd name="T80" fmla="*/ 36 w 1150"/>
              <a:gd name="T81" fmla="*/ 615 h 1326"/>
              <a:gd name="T82" fmla="*/ 60 w 1150"/>
              <a:gd name="T83" fmla="*/ 580 h 1326"/>
              <a:gd name="T84" fmla="*/ 151 w 1150"/>
              <a:gd name="T85" fmla="*/ 556 h 1326"/>
              <a:gd name="T86" fmla="*/ 153 w 1150"/>
              <a:gd name="T87" fmla="*/ 533 h 1326"/>
              <a:gd name="T88" fmla="*/ 142 w 1150"/>
              <a:gd name="T89" fmla="*/ 492 h 1326"/>
              <a:gd name="T90" fmla="*/ 185 w 1150"/>
              <a:gd name="T91" fmla="*/ 433 h 1326"/>
              <a:gd name="T92" fmla="*/ 346 w 1150"/>
              <a:gd name="T93" fmla="*/ 274 h 1326"/>
              <a:gd name="T94" fmla="*/ 63 w 1150"/>
              <a:gd name="T95" fmla="*/ 371 h 1326"/>
              <a:gd name="T96" fmla="*/ 92 w 1150"/>
              <a:gd name="T97" fmla="*/ 386 h 1326"/>
              <a:gd name="T98" fmla="*/ 66 w 1150"/>
              <a:gd name="T99" fmla="*/ 351 h 1326"/>
              <a:gd name="T100" fmla="*/ 92 w 1150"/>
              <a:gd name="T101" fmla="*/ 322 h 1326"/>
              <a:gd name="T102" fmla="*/ 61 w 1150"/>
              <a:gd name="T103" fmla="*/ 252 h 1326"/>
              <a:gd name="T104" fmla="*/ 519 w 1150"/>
              <a:gd name="T105" fmla="*/ 202 h 1326"/>
              <a:gd name="T106" fmla="*/ 106 w 1150"/>
              <a:gd name="T107" fmla="*/ 235 h 1326"/>
              <a:gd name="T108" fmla="*/ 532 w 1150"/>
              <a:gd name="T109" fmla="*/ 189 h 1326"/>
              <a:gd name="T110" fmla="*/ 131 w 1150"/>
              <a:gd name="T111" fmla="*/ 181 h 1326"/>
              <a:gd name="T112" fmla="*/ 198 w 1150"/>
              <a:gd name="T113" fmla="*/ 139 h 1326"/>
              <a:gd name="T114" fmla="*/ 336 w 1150"/>
              <a:gd name="T115" fmla="*/ 68 h 1326"/>
              <a:gd name="T116" fmla="*/ 322 w 1150"/>
              <a:gd name="T117" fmla="*/ 19 h 1326"/>
              <a:gd name="T118" fmla="*/ 370 w 1150"/>
              <a:gd name="T119" fmla="*/ 2 h 1326"/>
              <a:gd name="T120" fmla="*/ 655 w 1150"/>
              <a:gd name="T121" fmla="*/ 686 h 1326"/>
              <a:gd name="T122" fmla="*/ 527 w 1150"/>
              <a:gd name="T123" fmla="*/ 578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0" h="1326">
                <a:moveTo>
                  <a:pt x="566" y="1326"/>
                </a:moveTo>
                <a:cubicBezTo>
                  <a:pt x="565" y="1325"/>
                  <a:pt x="564" y="1325"/>
                  <a:pt x="563" y="1325"/>
                </a:cubicBezTo>
                <a:cubicBezTo>
                  <a:pt x="560" y="1315"/>
                  <a:pt x="560" y="1310"/>
                  <a:pt x="559" y="1303"/>
                </a:cubicBezTo>
                <a:cubicBezTo>
                  <a:pt x="566" y="1305"/>
                  <a:pt x="566" y="1305"/>
                  <a:pt x="567" y="1306"/>
                </a:cubicBezTo>
                <a:cubicBezTo>
                  <a:pt x="568" y="1305"/>
                  <a:pt x="568" y="1304"/>
                  <a:pt x="568" y="1304"/>
                </a:cubicBezTo>
                <a:cubicBezTo>
                  <a:pt x="568" y="1303"/>
                  <a:pt x="568" y="1302"/>
                  <a:pt x="567" y="1301"/>
                </a:cubicBezTo>
                <a:cubicBezTo>
                  <a:pt x="566" y="1301"/>
                  <a:pt x="564" y="1301"/>
                  <a:pt x="563" y="1301"/>
                </a:cubicBezTo>
                <a:cubicBezTo>
                  <a:pt x="563" y="1299"/>
                  <a:pt x="562" y="1298"/>
                  <a:pt x="562" y="1297"/>
                </a:cubicBezTo>
                <a:cubicBezTo>
                  <a:pt x="561" y="1297"/>
                  <a:pt x="560" y="1297"/>
                  <a:pt x="560" y="1297"/>
                </a:cubicBezTo>
                <a:cubicBezTo>
                  <a:pt x="559" y="1280"/>
                  <a:pt x="560" y="1261"/>
                  <a:pt x="554" y="1249"/>
                </a:cubicBezTo>
                <a:cubicBezTo>
                  <a:pt x="554" y="1247"/>
                  <a:pt x="554" y="1245"/>
                  <a:pt x="554" y="1243"/>
                </a:cubicBezTo>
                <a:cubicBezTo>
                  <a:pt x="555" y="1243"/>
                  <a:pt x="556" y="1243"/>
                  <a:pt x="557" y="1243"/>
                </a:cubicBezTo>
                <a:cubicBezTo>
                  <a:pt x="551" y="1239"/>
                  <a:pt x="551" y="1238"/>
                  <a:pt x="549" y="1234"/>
                </a:cubicBezTo>
                <a:cubicBezTo>
                  <a:pt x="548" y="1234"/>
                  <a:pt x="547" y="1234"/>
                  <a:pt x="547" y="1234"/>
                </a:cubicBezTo>
                <a:cubicBezTo>
                  <a:pt x="547" y="1224"/>
                  <a:pt x="548" y="1221"/>
                  <a:pt x="550" y="1216"/>
                </a:cubicBezTo>
                <a:cubicBezTo>
                  <a:pt x="551" y="1216"/>
                  <a:pt x="552" y="1216"/>
                  <a:pt x="552" y="1216"/>
                </a:cubicBezTo>
                <a:cubicBezTo>
                  <a:pt x="552" y="1212"/>
                  <a:pt x="552" y="1208"/>
                  <a:pt x="552" y="1204"/>
                </a:cubicBezTo>
                <a:cubicBezTo>
                  <a:pt x="551" y="1205"/>
                  <a:pt x="550" y="1205"/>
                  <a:pt x="549" y="1206"/>
                </a:cubicBezTo>
                <a:cubicBezTo>
                  <a:pt x="546" y="1197"/>
                  <a:pt x="547" y="1193"/>
                  <a:pt x="547" y="1189"/>
                </a:cubicBezTo>
                <a:cubicBezTo>
                  <a:pt x="547" y="1189"/>
                  <a:pt x="548" y="1189"/>
                  <a:pt x="549" y="1189"/>
                </a:cubicBezTo>
                <a:cubicBezTo>
                  <a:pt x="550" y="1193"/>
                  <a:pt x="551" y="1197"/>
                  <a:pt x="552" y="1202"/>
                </a:cubicBezTo>
                <a:cubicBezTo>
                  <a:pt x="560" y="1196"/>
                  <a:pt x="565" y="1182"/>
                  <a:pt x="568" y="1174"/>
                </a:cubicBezTo>
                <a:cubicBezTo>
                  <a:pt x="570" y="1173"/>
                  <a:pt x="571" y="1172"/>
                  <a:pt x="574" y="1172"/>
                </a:cubicBezTo>
                <a:cubicBezTo>
                  <a:pt x="574" y="1171"/>
                  <a:pt x="574" y="1170"/>
                  <a:pt x="574" y="1169"/>
                </a:cubicBezTo>
                <a:cubicBezTo>
                  <a:pt x="574" y="1169"/>
                  <a:pt x="575" y="1169"/>
                  <a:pt x="576" y="1169"/>
                </a:cubicBezTo>
                <a:cubicBezTo>
                  <a:pt x="586" y="1151"/>
                  <a:pt x="596" y="1133"/>
                  <a:pt x="601" y="1115"/>
                </a:cubicBezTo>
                <a:cubicBezTo>
                  <a:pt x="607" y="1112"/>
                  <a:pt x="610" y="1097"/>
                  <a:pt x="612" y="1092"/>
                </a:cubicBezTo>
                <a:cubicBezTo>
                  <a:pt x="615" y="1071"/>
                  <a:pt x="614" y="1059"/>
                  <a:pt x="607" y="1045"/>
                </a:cubicBezTo>
                <a:cubicBezTo>
                  <a:pt x="604" y="1045"/>
                  <a:pt x="604" y="1039"/>
                  <a:pt x="603" y="1038"/>
                </a:cubicBezTo>
                <a:cubicBezTo>
                  <a:pt x="586" y="1028"/>
                  <a:pt x="583" y="1012"/>
                  <a:pt x="579" y="999"/>
                </a:cubicBezTo>
                <a:cubicBezTo>
                  <a:pt x="568" y="992"/>
                  <a:pt x="571" y="987"/>
                  <a:pt x="568" y="984"/>
                </a:cubicBezTo>
                <a:cubicBezTo>
                  <a:pt x="545" y="977"/>
                  <a:pt x="546" y="968"/>
                  <a:pt x="547" y="951"/>
                </a:cubicBezTo>
                <a:cubicBezTo>
                  <a:pt x="547" y="951"/>
                  <a:pt x="548" y="951"/>
                  <a:pt x="549" y="951"/>
                </a:cubicBezTo>
                <a:cubicBezTo>
                  <a:pt x="549" y="951"/>
                  <a:pt x="549" y="950"/>
                  <a:pt x="549" y="949"/>
                </a:cubicBezTo>
                <a:cubicBezTo>
                  <a:pt x="552" y="948"/>
                  <a:pt x="553" y="944"/>
                  <a:pt x="553" y="943"/>
                </a:cubicBezTo>
                <a:cubicBezTo>
                  <a:pt x="551" y="943"/>
                  <a:pt x="549" y="943"/>
                  <a:pt x="548" y="944"/>
                </a:cubicBezTo>
                <a:cubicBezTo>
                  <a:pt x="547" y="941"/>
                  <a:pt x="552" y="923"/>
                  <a:pt x="554" y="919"/>
                </a:cubicBezTo>
                <a:cubicBezTo>
                  <a:pt x="556" y="905"/>
                  <a:pt x="556" y="905"/>
                  <a:pt x="558" y="897"/>
                </a:cubicBezTo>
                <a:cubicBezTo>
                  <a:pt x="565" y="895"/>
                  <a:pt x="570" y="898"/>
                  <a:pt x="579" y="898"/>
                </a:cubicBezTo>
                <a:cubicBezTo>
                  <a:pt x="580" y="897"/>
                  <a:pt x="580" y="895"/>
                  <a:pt x="582" y="894"/>
                </a:cubicBezTo>
                <a:cubicBezTo>
                  <a:pt x="587" y="894"/>
                  <a:pt x="593" y="895"/>
                  <a:pt x="599" y="897"/>
                </a:cubicBezTo>
                <a:cubicBezTo>
                  <a:pt x="604" y="894"/>
                  <a:pt x="604" y="894"/>
                  <a:pt x="607" y="894"/>
                </a:cubicBezTo>
                <a:cubicBezTo>
                  <a:pt x="611" y="895"/>
                  <a:pt x="619" y="901"/>
                  <a:pt x="627" y="900"/>
                </a:cubicBezTo>
                <a:cubicBezTo>
                  <a:pt x="627" y="899"/>
                  <a:pt x="627" y="898"/>
                  <a:pt x="627" y="897"/>
                </a:cubicBezTo>
                <a:cubicBezTo>
                  <a:pt x="634" y="894"/>
                  <a:pt x="645" y="894"/>
                  <a:pt x="656" y="895"/>
                </a:cubicBezTo>
                <a:cubicBezTo>
                  <a:pt x="656" y="894"/>
                  <a:pt x="656" y="894"/>
                  <a:pt x="656" y="893"/>
                </a:cubicBezTo>
                <a:cubicBezTo>
                  <a:pt x="664" y="896"/>
                  <a:pt x="664" y="896"/>
                  <a:pt x="667" y="896"/>
                </a:cubicBezTo>
                <a:cubicBezTo>
                  <a:pt x="671" y="893"/>
                  <a:pt x="675" y="891"/>
                  <a:pt x="682" y="889"/>
                </a:cubicBezTo>
                <a:cubicBezTo>
                  <a:pt x="682" y="894"/>
                  <a:pt x="678" y="897"/>
                  <a:pt x="676" y="904"/>
                </a:cubicBezTo>
                <a:cubicBezTo>
                  <a:pt x="664" y="906"/>
                  <a:pt x="659" y="913"/>
                  <a:pt x="655" y="923"/>
                </a:cubicBezTo>
                <a:cubicBezTo>
                  <a:pt x="654" y="923"/>
                  <a:pt x="653" y="923"/>
                  <a:pt x="653" y="923"/>
                </a:cubicBezTo>
                <a:cubicBezTo>
                  <a:pt x="652" y="926"/>
                  <a:pt x="651" y="929"/>
                  <a:pt x="650" y="932"/>
                </a:cubicBezTo>
                <a:cubicBezTo>
                  <a:pt x="649" y="932"/>
                  <a:pt x="648" y="932"/>
                  <a:pt x="648" y="932"/>
                </a:cubicBezTo>
                <a:cubicBezTo>
                  <a:pt x="646" y="937"/>
                  <a:pt x="640" y="943"/>
                  <a:pt x="635" y="945"/>
                </a:cubicBezTo>
                <a:cubicBezTo>
                  <a:pt x="635" y="945"/>
                  <a:pt x="635" y="946"/>
                  <a:pt x="635" y="947"/>
                </a:cubicBezTo>
                <a:cubicBezTo>
                  <a:pt x="628" y="949"/>
                  <a:pt x="626" y="954"/>
                  <a:pt x="623" y="960"/>
                </a:cubicBezTo>
                <a:cubicBezTo>
                  <a:pt x="624" y="963"/>
                  <a:pt x="624" y="966"/>
                  <a:pt x="626" y="969"/>
                </a:cubicBezTo>
                <a:cubicBezTo>
                  <a:pt x="631" y="975"/>
                  <a:pt x="631" y="975"/>
                  <a:pt x="632" y="977"/>
                </a:cubicBezTo>
                <a:cubicBezTo>
                  <a:pt x="632" y="977"/>
                  <a:pt x="633" y="977"/>
                  <a:pt x="634" y="977"/>
                </a:cubicBezTo>
                <a:cubicBezTo>
                  <a:pt x="638" y="986"/>
                  <a:pt x="643" y="995"/>
                  <a:pt x="648" y="1003"/>
                </a:cubicBezTo>
                <a:cubicBezTo>
                  <a:pt x="652" y="1003"/>
                  <a:pt x="650" y="1007"/>
                  <a:pt x="655" y="1010"/>
                </a:cubicBezTo>
                <a:cubicBezTo>
                  <a:pt x="655" y="1010"/>
                  <a:pt x="655" y="1011"/>
                  <a:pt x="655" y="1012"/>
                </a:cubicBezTo>
                <a:cubicBezTo>
                  <a:pt x="651" y="1014"/>
                  <a:pt x="652" y="1013"/>
                  <a:pt x="651" y="1016"/>
                </a:cubicBezTo>
                <a:cubicBezTo>
                  <a:pt x="658" y="1016"/>
                  <a:pt x="663" y="1016"/>
                  <a:pt x="672" y="1018"/>
                </a:cubicBezTo>
                <a:cubicBezTo>
                  <a:pt x="672" y="1019"/>
                  <a:pt x="672" y="1020"/>
                  <a:pt x="672" y="1020"/>
                </a:cubicBezTo>
                <a:cubicBezTo>
                  <a:pt x="674" y="1020"/>
                  <a:pt x="674" y="1022"/>
                  <a:pt x="675" y="1025"/>
                </a:cubicBezTo>
                <a:cubicBezTo>
                  <a:pt x="674" y="1025"/>
                  <a:pt x="674" y="1025"/>
                  <a:pt x="673" y="1025"/>
                </a:cubicBezTo>
                <a:cubicBezTo>
                  <a:pt x="673" y="1026"/>
                  <a:pt x="673" y="1027"/>
                  <a:pt x="673" y="1029"/>
                </a:cubicBezTo>
                <a:cubicBezTo>
                  <a:pt x="674" y="1029"/>
                  <a:pt x="674" y="1029"/>
                  <a:pt x="675" y="1029"/>
                </a:cubicBezTo>
                <a:cubicBezTo>
                  <a:pt x="675" y="1030"/>
                  <a:pt x="675" y="1030"/>
                  <a:pt x="675" y="1031"/>
                </a:cubicBezTo>
                <a:cubicBezTo>
                  <a:pt x="673" y="1031"/>
                  <a:pt x="671" y="1031"/>
                  <a:pt x="670" y="1031"/>
                </a:cubicBezTo>
                <a:cubicBezTo>
                  <a:pt x="669" y="1033"/>
                  <a:pt x="668" y="1036"/>
                  <a:pt x="668" y="1038"/>
                </a:cubicBezTo>
                <a:cubicBezTo>
                  <a:pt x="666" y="1038"/>
                  <a:pt x="665" y="1038"/>
                  <a:pt x="665" y="1038"/>
                </a:cubicBezTo>
                <a:cubicBezTo>
                  <a:pt x="665" y="1031"/>
                  <a:pt x="663" y="1030"/>
                  <a:pt x="663" y="1027"/>
                </a:cubicBezTo>
                <a:cubicBezTo>
                  <a:pt x="665" y="1026"/>
                  <a:pt x="668" y="1026"/>
                  <a:pt x="671" y="1026"/>
                </a:cubicBezTo>
                <a:cubicBezTo>
                  <a:pt x="671" y="1025"/>
                  <a:pt x="671" y="1024"/>
                  <a:pt x="672" y="1023"/>
                </a:cubicBezTo>
                <a:cubicBezTo>
                  <a:pt x="665" y="1024"/>
                  <a:pt x="658" y="1024"/>
                  <a:pt x="652" y="1025"/>
                </a:cubicBezTo>
                <a:cubicBezTo>
                  <a:pt x="646" y="1019"/>
                  <a:pt x="647" y="1020"/>
                  <a:pt x="646" y="1016"/>
                </a:cubicBezTo>
                <a:cubicBezTo>
                  <a:pt x="645" y="1016"/>
                  <a:pt x="643" y="1016"/>
                  <a:pt x="641" y="1016"/>
                </a:cubicBezTo>
                <a:cubicBezTo>
                  <a:pt x="641" y="1019"/>
                  <a:pt x="642" y="1022"/>
                  <a:pt x="642" y="1025"/>
                </a:cubicBezTo>
                <a:cubicBezTo>
                  <a:pt x="638" y="1025"/>
                  <a:pt x="635" y="1026"/>
                  <a:pt x="631" y="1027"/>
                </a:cubicBezTo>
                <a:cubicBezTo>
                  <a:pt x="630" y="1027"/>
                  <a:pt x="630" y="1028"/>
                  <a:pt x="629" y="1029"/>
                </a:cubicBezTo>
                <a:cubicBezTo>
                  <a:pt x="634" y="1029"/>
                  <a:pt x="642" y="1027"/>
                  <a:pt x="649" y="1030"/>
                </a:cubicBezTo>
                <a:cubicBezTo>
                  <a:pt x="649" y="1032"/>
                  <a:pt x="649" y="1033"/>
                  <a:pt x="649" y="1036"/>
                </a:cubicBezTo>
                <a:cubicBezTo>
                  <a:pt x="653" y="1036"/>
                  <a:pt x="657" y="1036"/>
                  <a:pt x="661" y="1036"/>
                </a:cubicBezTo>
                <a:cubicBezTo>
                  <a:pt x="661" y="1036"/>
                  <a:pt x="661" y="1037"/>
                  <a:pt x="661" y="1038"/>
                </a:cubicBezTo>
                <a:cubicBezTo>
                  <a:pt x="662" y="1038"/>
                  <a:pt x="663" y="1038"/>
                  <a:pt x="663" y="1038"/>
                </a:cubicBezTo>
                <a:cubicBezTo>
                  <a:pt x="663" y="1039"/>
                  <a:pt x="664" y="1040"/>
                  <a:pt x="664" y="1042"/>
                </a:cubicBezTo>
                <a:cubicBezTo>
                  <a:pt x="672" y="1042"/>
                  <a:pt x="677" y="1044"/>
                  <a:pt x="672" y="1057"/>
                </a:cubicBezTo>
                <a:cubicBezTo>
                  <a:pt x="671" y="1057"/>
                  <a:pt x="670" y="1057"/>
                  <a:pt x="669" y="1057"/>
                </a:cubicBezTo>
                <a:cubicBezTo>
                  <a:pt x="668" y="1062"/>
                  <a:pt x="668" y="1067"/>
                  <a:pt x="668" y="1072"/>
                </a:cubicBezTo>
                <a:cubicBezTo>
                  <a:pt x="664" y="1074"/>
                  <a:pt x="665" y="1073"/>
                  <a:pt x="663" y="1077"/>
                </a:cubicBezTo>
                <a:cubicBezTo>
                  <a:pt x="663" y="1077"/>
                  <a:pt x="662" y="1077"/>
                  <a:pt x="661" y="1077"/>
                </a:cubicBezTo>
                <a:cubicBezTo>
                  <a:pt x="660" y="1085"/>
                  <a:pt x="660" y="1094"/>
                  <a:pt x="659" y="1102"/>
                </a:cubicBezTo>
                <a:cubicBezTo>
                  <a:pt x="658" y="1102"/>
                  <a:pt x="657" y="1102"/>
                  <a:pt x="656" y="1102"/>
                </a:cubicBezTo>
                <a:cubicBezTo>
                  <a:pt x="655" y="1105"/>
                  <a:pt x="657" y="1107"/>
                  <a:pt x="655" y="1111"/>
                </a:cubicBezTo>
                <a:cubicBezTo>
                  <a:pt x="646" y="1112"/>
                  <a:pt x="643" y="1113"/>
                  <a:pt x="641" y="1107"/>
                </a:cubicBezTo>
                <a:cubicBezTo>
                  <a:pt x="640" y="1107"/>
                  <a:pt x="639" y="1107"/>
                  <a:pt x="638" y="1107"/>
                </a:cubicBezTo>
                <a:cubicBezTo>
                  <a:pt x="638" y="1110"/>
                  <a:pt x="637" y="1114"/>
                  <a:pt x="637" y="1118"/>
                </a:cubicBezTo>
                <a:cubicBezTo>
                  <a:pt x="636" y="1118"/>
                  <a:pt x="635" y="1118"/>
                  <a:pt x="635" y="1118"/>
                </a:cubicBezTo>
                <a:cubicBezTo>
                  <a:pt x="635" y="1123"/>
                  <a:pt x="635" y="1128"/>
                  <a:pt x="635" y="1134"/>
                </a:cubicBezTo>
                <a:cubicBezTo>
                  <a:pt x="633" y="1134"/>
                  <a:pt x="632" y="1134"/>
                  <a:pt x="631" y="1135"/>
                </a:cubicBezTo>
                <a:cubicBezTo>
                  <a:pt x="630" y="1142"/>
                  <a:pt x="625" y="1150"/>
                  <a:pt x="627" y="1159"/>
                </a:cubicBezTo>
                <a:cubicBezTo>
                  <a:pt x="629" y="1159"/>
                  <a:pt x="629" y="1159"/>
                  <a:pt x="630" y="1162"/>
                </a:cubicBezTo>
                <a:cubicBezTo>
                  <a:pt x="631" y="1155"/>
                  <a:pt x="632" y="1148"/>
                  <a:pt x="633" y="1141"/>
                </a:cubicBezTo>
                <a:cubicBezTo>
                  <a:pt x="633" y="1141"/>
                  <a:pt x="634" y="1141"/>
                  <a:pt x="635" y="1141"/>
                </a:cubicBezTo>
                <a:cubicBezTo>
                  <a:pt x="636" y="1153"/>
                  <a:pt x="636" y="1166"/>
                  <a:pt x="642" y="1180"/>
                </a:cubicBezTo>
                <a:cubicBezTo>
                  <a:pt x="643" y="1180"/>
                  <a:pt x="643" y="1179"/>
                  <a:pt x="644" y="1179"/>
                </a:cubicBezTo>
                <a:cubicBezTo>
                  <a:pt x="645" y="1169"/>
                  <a:pt x="643" y="1159"/>
                  <a:pt x="641" y="1155"/>
                </a:cubicBezTo>
                <a:cubicBezTo>
                  <a:pt x="642" y="1154"/>
                  <a:pt x="643" y="1154"/>
                  <a:pt x="643" y="1154"/>
                </a:cubicBezTo>
                <a:cubicBezTo>
                  <a:pt x="644" y="1142"/>
                  <a:pt x="643" y="1128"/>
                  <a:pt x="647" y="1120"/>
                </a:cubicBezTo>
                <a:cubicBezTo>
                  <a:pt x="648" y="1122"/>
                  <a:pt x="650" y="1159"/>
                  <a:pt x="652" y="1167"/>
                </a:cubicBezTo>
                <a:cubicBezTo>
                  <a:pt x="660" y="1169"/>
                  <a:pt x="665" y="1216"/>
                  <a:pt x="665" y="1230"/>
                </a:cubicBezTo>
                <a:cubicBezTo>
                  <a:pt x="669" y="1234"/>
                  <a:pt x="671" y="1280"/>
                  <a:pt x="663" y="1293"/>
                </a:cubicBezTo>
                <a:cubicBezTo>
                  <a:pt x="663" y="1292"/>
                  <a:pt x="662" y="1291"/>
                  <a:pt x="662" y="1290"/>
                </a:cubicBezTo>
                <a:cubicBezTo>
                  <a:pt x="666" y="1270"/>
                  <a:pt x="658" y="1253"/>
                  <a:pt x="656" y="1238"/>
                </a:cubicBezTo>
                <a:cubicBezTo>
                  <a:pt x="657" y="1238"/>
                  <a:pt x="657" y="1238"/>
                  <a:pt x="658" y="1238"/>
                </a:cubicBezTo>
                <a:cubicBezTo>
                  <a:pt x="659" y="1242"/>
                  <a:pt x="660" y="1245"/>
                  <a:pt x="660" y="1249"/>
                </a:cubicBezTo>
                <a:cubicBezTo>
                  <a:pt x="661" y="1249"/>
                  <a:pt x="662" y="1249"/>
                  <a:pt x="663" y="1249"/>
                </a:cubicBezTo>
                <a:cubicBezTo>
                  <a:pt x="662" y="1241"/>
                  <a:pt x="662" y="1241"/>
                  <a:pt x="663" y="1236"/>
                </a:cubicBezTo>
                <a:cubicBezTo>
                  <a:pt x="662" y="1236"/>
                  <a:pt x="661" y="1236"/>
                  <a:pt x="660" y="1236"/>
                </a:cubicBezTo>
                <a:cubicBezTo>
                  <a:pt x="660" y="1214"/>
                  <a:pt x="656" y="1194"/>
                  <a:pt x="651" y="1177"/>
                </a:cubicBezTo>
                <a:cubicBezTo>
                  <a:pt x="650" y="1177"/>
                  <a:pt x="649" y="1177"/>
                  <a:pt x="649" y="1177"/>
                </a:cubicBezTo>
                <a:cubicBezTo>
                  <a:pt x="650" y="1194"/>
                  <a:pt x="654" y="1217"/>
                  <a:pt x="655" y="1237"/>
                </a:cubicBezTo>
                <a:cubicBezTo>
                  <a:pt x="654" y="1230"/>
                  <a:pt x="652" y="1223"/>
                  <a:pt x="651" y="1217"/>
                </a:cubicBezTo>
                <a:cubicBezTo>
                  <a:pt x="649" y="1217"/>
                  <a:pt x="649" y="1217"/>
                  <a:pt x="648" y="1217"/>
                </a:cubicBezTo>
                <a:cubicBezTo>
                  <a:pt x="649" y="1232"/>
                  <a:pt x="649" y="1232"/>
                  <a:pt x="653" y="1254"/>
                </a:cubicBezTo>
                <a:cubicBezTo>
                  <a:pt x="657" y="1267"/>
                  <a:pt x="657" y="1267"/>
                  <a:pt x="657" y="1270"/>
                </a:cubicBezTo>
                <a:cubicBezTo>
                  <a:pt x="651" y="1256"/>
                  <a:pt x="651" y="1256"/>
                  <a:pt x="651" y="1251"/>
                </a:cubicBezTo>
                <a:cubicBezTo>
                  <a:pt x="650" y="1251"/>
                  <a:pt x="649" y="1251"/>
                  <a:pt x="648" y="1250"/>
                </a:cubicBezTo>
                <a:cubicBezTo>
                  <a:pt x="645" y="1233"/>
                  <a:pt x="643" y="1214"/>
                  <a:pt x="643" y="1200"/>
                </a:cubicBezTo>
                <a:cubicBezTo>
                  <a:pt x="642" y="1197"/>
                  <a:pt x="641" y="1194"/>
                  <a:pt x="640" y="1191"/>
                </a:cubicBezTo>
                <a:cubicBezTo>
                  <a:pt x="639" y="1191"/>
                  <a:pt x="638" y="1191"/>
                  <a:pt x="638" y="1191"/>
                </a:cubicBezTo>
                <a:cubicBezTo>
                  <a:pt x="638" y="1200"/>
                  <a:pt x="638" y="1210"/>
                  <a:pt x="638" y="1219"/>
                </a:cubicBezTo>
                <a:cubicBezTo>
                  <a:pt x="640" y="1231"/>
                  <a:pt x="640" y="1238"/>
                  <a:pt x="646" y="1251"/>
                </a:cubicBezTo>
                <a:cubicBezTo>
                  <a:pt x="646" y="1252"/>
                  <a:pt x="645" y="1253"/>
                  <a:pt x="645" y="1254"/>
                </a:cubicBezTo>
                <a:cubicBezTo>
                  <a:pt x="641" y="1247"/>
                  <a:pt x="638" y="1240"/>
                  <a:pt x="634" y="1233"/>
                </a:cubicBezTo>
                <a:cubicBezTo>
                  <a:pt x="634" y="1226"/>
                  <a:pt x="631" y="1197"/>
                  <a:pt x="634" y="1191"/>
                </a:cubicBezTo>
                <a:cubicBezTo>
                  <a:pt x="633" y="1191"/>
                  <a:pt x="632" y="1191"/>
                  <a:pt x="632" y="1191"/>
                </a:cubicBezTo>
                <a:cubicBezTo>
                  <a:pt x="632" y="1176"/>
                  <a:pt x="629" y="1169"/>
                  <a:pt x="624" y="1159"/>
                </a:cubicBezTo>
                <a:cubicBezTo>
                  <a:pt x="617" y="1167"/>
                  <a:pt x="619" y="1183"/>
                  <a:pt x="622" y="1196"/>
                </a:cubicBezTo>
                <a:cubicBezTo>
                  <a:pt x="624" y="1198"/>
                  <a:pt x="625" y="1200"/>
                  <a:pt x="627" y="1203"/>
                </a:cubicBezTo>
                <a:cubicBezTo>
                  <a:pt x="627" y="1207"/>
                  <a:pt x="626" y="1212"/>
                  <a:pt x="626" y="1217"/>
                </a:cubicBezTo>
                <a:cubicBezTo>
                  <a:pt x="627" y="1222"/>
                  <a:pt x="628" y="1228"/>
                  <a:pt x="624" y="1235"/>
                </a:cubicBezTo>
                <a:cubicBezTo>
                  <a:pt x="622" y="1235"/>
                  <a:pt x="620" y="1236"/>
                  <a:pt x="618" y="1237"/>
                </a:cubicBezTo>
                <a:cubicBezTo>
                  <a:pt x="617" y="1241"/>
                  <a:pt x="618" y="1242"/>
                  <a:pt x="615" y="1248"/>
                </a:cubicBezTo>
                <a:cubicBezTo>
                  <a:pt x="616" y="1251"/>
                  <a:pt x="618" y="1253"/>
                  <a:pt x="621" y="1254"/>
                </a:cubicBezTo>
                <a:cubicBezTo>
                  <a:pt x="622" y="1251"/>
                  <a:pt x="624" y="1248"/>
                  <a:pt x="625" y="1245"/>
                </a:cubicBezTo>
                <a:cubicBezTo>
                  <a:pt x="626" y="1245"/>
                  <a:pt x="627" y="1245"/>
                  <a:pt x="629" y="1246"/>
                </a:cubicBezTo>
                <a:cubicBezTo>
                  <a:pt x="629" y="1248"/>
                  <a:pt x="629" y="1251"/>
                  <a:pt x="629" y="1254"/>
                </a:cubicBezTo>
                <a:cubicBezTo>
                  <a:pt x="628" y="1254"/>
                  <a:pt x="627" y="1254"/>
                  <a:pt x="625" y="1254"/>
                </a:cubicBezTo>
                <a:cubicBezTo>
                  <a:pt x="625" y="1254"/>
                  <a:pt x="625" y="1255"/>
                  <a:pt x="625" y="1256"/>
                </a:cubicBezTo>
                <a:cubicBezTo>
                  <a:pt x="631" y="1257"/>
                  <a:pt x="631" y="1257"/>
                  <a:pt x="631" y="1259"/>
                </a:cubicBezTo>
                <a:cubicBezTo>
                  <a:pt x="630" y="1259"/>
                  <a:pt x="629" y="1260"/>
                  <a:pt x="627" y="1260"/>
                </a:cubicBezTo>
                <a:cubicBezTo>
                  <a:pt x="627" y="1260"/>
                  <a:pt x="627" y="1261"/>
                  <a:pt x="627" y="1262"/>
                </a:cubicBezTo>
                <a:cubicBezTo>
                  <a:pt x="628" y="1262"/>
                  <a:pt x="629" y="1263"/>
                  <a:pt x="629" y="1263"/>
                </a:cubicBezTo>
                <a:cubicBezTo>
                  <a:pt x="621" y="1265"/>
                  <a:pt x="620" y="1263"/>
                  <a:pt x="618" y="1273"/>
                </a:cubicBezTo>
                <a:cubicBezTo>
                  <a:pt x="612" y="1271"/>
                  <a:pt x="607" y="1270"/>
                  <a:pt x="601" y="1269"/>
                </a:cubicBezTo>
                <a:cubicBezTo>
                  <a:pt x="600" y="1273"/>
                  <a:pt x="599" y="1275"/>
                  <a:pt x="600" y="1282"/>
                </a:cubicBezTo>
                <a:cubicBezTo>
                  <a:pt x="603" y="1284"/>
                  <a:pt x="605" y="1286"/>
                  <a:pt x="608" y="1287"/>
                </a:cubicBezTo>
                <a:cubicBezTo>
                  <a:pt x="615" y="1288"/>
                  <a:pt x="622" y="1288"/>
                  <a:pt x="629" y="1289"/>
                </a:cubicBezTo>
                <a:cubicBezTo>
                  <a:pt x="629" y="1289"/>
                  <a:pt x="629" y="1290"/>
                  <a:pt x="629" y="1291"/>
                </a:cubicBezTo>
                <a:cubicBezTo>
                  <a:pt x="627" y="1292"/>
                  <a:pt x="624" y="1293"/>
                  <a:pt x="621" y="1295"/>
                </a:cubicBezTo>
                <a:cubicBezTo>
                  <a:pt x="621" y="1295"/>
                  <a:pt x="621" y="1296"/>
                  <a:pt x="621" y="1297"/>
                </a:cubicBezTo>
                <a:cubicBezTo>
                  <a:pt x="620" y="1297"/>
                  <a:pt x="619" y="1297"/>
                  <a:pt x="618" y="1297"/>
                </a:cubicBezTo>
                <a:cubicBezTo>
                  <a:pt x="618" y="1297"/>
                  <a:pt x="618" y="1298"/>
                  <a:pt x="618" y="1299"/>
                </a:cubicBezTo>
                <a:cubicBezTo>
                  <a:pt x="613" y="1300"/>
                  <a:pt x="615" y="1299"/>
                  <a:pt x="613" y="1303"/>
                </a:cubicBezTo>
                <a:cubicBezTo>
                  <a:pt x="611" y="1303"/>
                  <a:pt x="610" y="1303"/>
                  <a:pt x="610" y="1303"/>
                </a:cubicBezTo>
                <a:cubicBezTo>
                  <a:pt x="605" y="1308"/>
                  <a:pt x="600" y="1315"/>
                  <a:pt x="596" y="1316"/>
                </a:cubicBezTo>
                <a:cubicBezTo>
                  <a:pt x="596" y="1317"/>
                  <a:pt x="596" y="1317"/>
                  <a:pt x="596" y="1318"/>
                </a:cubicBezTo>
                <a:cubicBezTo>
                  <a:pt x="592" y="1320"/>
                  <a:pt x="593" y="1319"/>
                  <a:pt x="591" y="1323"/>
                </a:cubicBezTo>
                <a:cubicBezTo>
                  <a:pt x="588" y="1322"/>
                  <a:pt x="584" y="1322"/>
                  <a:pt x="580" y="1321"/>
                </a:cubicBezTo>
                <a:cubicBezTo>
                  <a:pt x="580" y="1322"/>
                  <a:pt x="580" y="1323"/>
                  <a:pt x="579" y="1325"/>
                </a:cubicBezTo>
                <a:cubicBezTo>
                  <a:pt x="577" y="1318"/>
                  <a:pt x="571" y="1318"/>
                  <a:pt x="570" y="1314"/>
                </a:cubicBezTo>
                <a:cubicBezTo>
                  <a:pt x="569" y="1314"/>
                  <a:pt x="568" y="1314"/>
                  <a:pt x="568" y="1314"/>
                </a:cubicBezTo>
                <a:cubicBezTo>
                  <a:pt x="568" y="1318"/>
                  <a:pt x="568" y="1322"/>
                  <a:pt x="568" y="1326"/>
                </a:cubicBezTo>
                <a:cubicBezTo>
                  <a:pt x="567" y="1326"/>
                  <a:pt x="566" y="1326"/>
                  <a:pt x="566" y="1326"/>
                </a:cubicBezTo>
                <a:moveTo>
                  <a:pt x="1069" y="1128"/>
                </a:moveTo>
                <a:cubicBezTo>
                  <a:pt x="1062" y="1125"/>
                  <a:pt x="1048" y="1121"/>
                  <a:pt x="1046" y="1121"/>
                </a:cubicBezTo>
                <a:cubicBezTo>
                  <a:pt x="1035" y="1117"/>
                  <a:pt x="1027" y="1113"/>
                  <a:pt x="1023" y="1107"/>
                </a:cubicBezTo>
                <a:cubicBezTo>
                  <a:pt x="1014" y="1102"/>
                  <a:pt x="1014" y="1102"/>
                  <a:pt x="1011" y="1102"/>
                </a:cubicBezTo>
                <a:cubicBezTo>
                  <a:pt x="1011" y="1100"/>
                  <a:pt x="1011" y="1098"/>
                  <a:pt x="1011" y="1096"/>
                </a:cubicBezTo>
                <a:cubicBezTo>
                  <a:pt x="1013" y="1098"/>
                  <a:pt x="1015" y="1099"/>
                  <a:pt x="1017" y="1102"/>
                </a:cubicBezTo>
                <a:cubicBezTo>
                  <a:pt x="1020" y="1102"/>
                  <a:pt x="1022" y="1103"/>
                  <a:pt x="1025" y="1105"/>
                </a:cubicBezTo>
                <a:cubicBezTo>
                  <a:pt x="1025" y="1105"/>
                  <a:pt x="1025" y="1106"/>
                  <a:pt x="1025" y="1106"/>
                </a:cubicBezTo>
                <a:cubicBezTo>
                  <a:pt x="1041" y="1114"/>
                  <a:pt x="1056" y="1122"/>
                  <a:pt x="1078" y="1127"/>
                </a:cubicBezTo>
                <a:cubicBezTo>
                  <a:pt x="1075" y="1128"/>
                  <a:pt x="1072" y="1128"/>
                  <a:pt x="1069" y="1128"/>
                </a:cubicBezTo>
                <a:moveTo>
                  <a:pt x="1070" y="1122"/>
                </a:moveTo>
                <a:cubicBezTo>
                  <a:pt x="1064" y="1120"/>
                  <a:pt x="1059" y="1118"/>
                  <a:pt x="1053" y="1116"/>
                </a:cubicBezTo>
                <a:cubicBezTo>
                  <a:pt x="1061" y="1118"/>
                  <a:pt x="1069" y="1119"/>
                  <a:pt x="1076" y="1121"/>
                </a:cubicBezTo>
                <a:cubicBezTo>
                  <a:pt x="1076" y="1121"/>
                  <a:pt x="1076" y="1121"/>
                  <a:pt x="1076" y="1122"/>
                </a:cubicBezTo>
                <a:cubicBezTo>
                  <a:pt x="1074" y="1122"/>
                  <a:pt x="1072" y="1122"/>
                  <a:pt x="1070" y="1122"/>
                </a:cubicBezTo>
                <a:moveTo>
                  <a:pt x="1050" y="1116"/>
                </a:moveTo>
                <a:cubicBezTo>
                  <a:pt x="1048" y="1115"/>
                  <a:pt x="1047" y="1114"/>
                  <a:pt x="1045" y="1113"/>
                </a:cubicBezTo>
                <a:cubicBezTo>
                  <a:pt x="1045" y="1112"/>
                  <a:pt x="1045" y="1112"/>
                  <a:pt x="1045" y="1111"/>
                </a:cubicBezTo>
                <a:cubicBezTo>
                  <a:pt x="1048" y="1112"/>
                  <a:pt x="1050" y="1112"/>
                  <a:pt x="1052" y="1113"/>
                </a:cubicBezTo>
                <a:cubicBezTo>
                  <a:pt x="1051" y="1114"/>
                  <a:pt x="1050" y="1115"/>
                  <a:pt x="1050" y="1116"/>
                </a:cubicBezTo>
                <a:moveTo>
                  <a:pt x="1067" y="1113"/>
                </a:moveTo>
                <a:cubicBezTo>
                  <a:pt x="1055" y="1109"/>
                  <a:pt x="1055" y="1109"/>
                  <a:pt x="1050" y="1109"/>
                </a:cubicBezTo>
                <a:cubicBezTo>
                  <a:pt x="1050" y="1108"/>
                  <a:pt x="1050" y="1107"/>
                  <a:pt x="1050" y="1107"/>
                </a:cubicBezTo>
                <a:cubicBezTo>
                  <a:pt x="1048" y="1107"/>
                  <a:pt x="1045" y="1107"/>
                  <a:pt x="1044" y="1107"/>
                </a:cubicBezTo>
                <a:cubicBezTo>
                  <a:pt x="1043" y="1106"/>
                  <a:pt x="1043" y="1105"/>
                  <a:pt x="1043" y="1105"/>
                </a:cubicBezTo>
                <a:cubicBezTo>
                  <a:pt x="1042" y="1105"/>
                  <a:pt x="1041" y="1105"/>
                  <a:pt x="1040" y="1105"/>
                </a:cubicBezTo>
                <a:cubicBezTo>
                  <a:pt x="1040" y="1104"/>
                  <a:pt x="1040" y="1103"/>
                  <a:pt x="1040" y="1102"/>
                </a:cubicBezTo>
                <a:cubicBezTo>
                  <a:pt x="1033" y="1100"/>
                  <a:pt x="1024" y="1094"/>
                  <a:pt x="1020" y="1094"/>
                </a:cubicBezTo>
                <a:cubicBezTo>
                  <a:pt x="1020" y="1092"/>
                  <a:pt x="1020" y="1091"/>
                  <a:pt x="1019" y="1090"/>
                </a:cubicBezTo>
                <a:cubicBezTo>
                  <a:pt x="1032" y="1095"/>
                  <a:pt x="1050" y="1106"/>
                  <a:pt x="1069" y="1112"/>
                </a:cubicBezTo>
                <a:cubicBezTo>
                  <a:pt x="1068" y="1112"/>
                  <a:pt x="1067" y="1113"/>
                  <a:pt x="1067" y="1113"/>
                </a:cubicBezTo>
                <a:moveTo>
                  <a:pt x="1030" y="1107"/>
                </a:moveTo>
                <a:cubicBezTo>
                  <a:pt x="1026" y="1101"/>
                  <a:pt x="1024" y="1101"/>
                  <a:pt x="1022" y="1100"/>
                </a:cubicBezTo>
                <a:cubicBezTo>
                  <a:pt x="1024" y="1100"/>
                  <a:pt x="1030" y="1100"/>
                  <a:pt x="1033" y="1107"/>
                </a:cubicBezTo>
                <a:cubicBezTo>
                  <a:pt x="1032" y="1107"/>
                  <a:pt x="1031" y="1107"/>
                  <a:pt x="1030" y="1107"/>
                </a:cubicBezTo>
                <a:moveTo>
                  <a:pt x="1053" y="1100"/>
                </a:moveTo>
                <a:cubicBezTo>
                  <a:pt x="1043" y="1096"/>
                  <a:pt x="1043" y="1096"/>
                  <a:pt x="1040" y="1096"/>
                </a:cubicBezTo>
                <a:cubicBezTo>
                  <a:pt x="1040" y="1095"/>
                  <a:pt x="1040" y="1094"/>
                  <a:pt x="1040" y="1094"/>
                </a:cubicBezTo>
                <a:cubicBezTo>
                  <a:pt x="1045" y="1094"/>
                  <a:pt x="1045" y="1094"/>
                  <a:pt x="1057" y="1098"/>
                </a:cubicBezTo>
                <a:cubicBezTo>
                  <a:pt x="1057" y="1099"/>
                  <a:pt x="1057" y="1099"/>
                  <a:pt x="1057" y="1100"/>
                </a:cubicBezTo>
                <a:cubicBezTo>
                  <a:pt x="1056" y="1100"/>
                  <a:pt x="1054" y="1100"/>
                  <a:pt x="1053" y="1100"/>
                </a:cubicBezTo>
                <a:moveTo>
                  <a:pt x="989" y="1098"/>
                </a:moveTo>
                <a:cubicBezTo>
                  <a:pt x="989" y="1096"/>
                  <a:pt x="989" y="1095"/>
                  <a:pt x="989" y="1094"/>
                </a:cubicBezTo>
                <a:cubicBezTo>
                  <a:pt x="991" y="1094"/>
                  <a:pt x="992" y="1096"/>
                  <a:pt x="993" y="1098"/>
                </a:cubicBezTo>
                <a:cubicBezTo>
                  <a:pt x="992" y="1098"/>
                  <a:pt x="990" y="1098"/>
                  <a:pt x="989" y="1098"/>
                </a:cubicBezTo>
                <a:moveTo>
                  <a:pt x="1002" y="1095"/>
                </a:moveTo>
                <a:cubicBezTo>
                  <a:pt x="1002" y="1093"/>
                  <a:pt x="1002" y="1093"/>
                  <a:pt x="1002" y="1092"/>
                </a:cubicBezTo>
                <a:cubicBezTo>
                  <a:pt x="996" y="1090"/>
                  <a:pt x="997" y="1088"/>
                  <a:pt x="995" y="1085"/>
                </a:cubicBezTo>
                <a:cubicBezTo>
                  <a:pt x="994" y="1085"/>
                  <a:pt x="993" y="1085"/>
                  <a:pt x="992" y="1085"/>
                </a:cubicBezTo>
                <a:cubicBezTo>
                  <a:pt x="990" y="1082"/>
                  <a:pt x="988" y="1079"/>
                  <a:pt x="987" y="1077"/>
                </a:cubicBezTo>
                <a:cubicBezTo>
                  <a:pt x="987" y="1077"/>
                  <a:pt x="988" y="1077"/>
                  <a:pt x="989" y="1077"/>
                </a:cubicBezTo>
                <a:cubicBezTo>
                  <a:pt x="990" y="1078"/>
                  <a:pt x="997" y="1083"/>
                  <a:pt x="1006" y="1095"/>
                </a:cubicBezTo>
                <a:cubicBezTo>
                  <a:pt x="1005" y="1095"/>
                  <a:pt x="1003" y="1095"/>
                  <a:pt x="1002" y="1095"/>
                </a:cubicBezTo>
                <a:moveTo>
                  <a:pt x="1067" y="1095"/>
                </a:moveTo>
                <a:cubicBezTo>
                  <a:pt x="1057" y="1093"/>
                  <a:pt x="1034" y="1086"/>
                  <a:pt x="1032" y="1081"/>
                </a:cubicBezTo>
                <a:cubicBezTo>
                  <a:pt x="1031" y="1081"/>
                  <a:pt x="1030" y="1081"/>
                  <a:pt x="1030" y="1081"/>
                </a:cubicBezTo>
                <a:cubicBezTo>
                  <a:pt x="1029" y="1080"/>
                  <a:pt x="1029" y="1079"/>
                  <a:pt x="1029" y="1078"/>
                </a:cubicBezTo>
                <a:cubicBezTo>
                  <a:pt x="1032" y="1078"/>
                  <a:pt x="1034" y="1080"/>
                  <a:pt x="1040" y="1084"/>
                </a:cubicBezTo>
                <a:cubicBezTo>
                  <a:pt x="1053" y="1087"/>
                  <a:pt x="1065" y="1091"/>
                  <a:pt x="1078" y="1094"/>
                </a:cubicBezTo>
                <a:cubicBezTo>
                  <a:pt x="1075" y="1094"/>
                  <a:pt x="1071" y="1094"/>
                  <a:pt x="1067" y="1095"/>
                </a:cubicBezTo>
                <a:moveTo>
                  <a:pt x="1035" y="1094"/>
                </a:moveTo>
                <a:cubicBezTo>
                  <a:pt x="1032" y="1092"/>
                  <a:pt x="1030" y="1090"/>
                  <a:pt x="1027" y="1089"/>
                </a:cubicBezTo>
                <a:cubicBezTo>
                  <a:pt x="1016" y="1084"/>
                  <a:pt x="1004" y="1070"/>
                  <a:pt x="1002" y="1064"/>
                </a:cubicBezTo>
                <a:cubicBezTo>
                  <a:pt x="994" y="1061"/>
                  <a:pt x="990" y="1046"/>
                  <a:pt x="991" y="1044"/>
                </a:cubicBezTo>
                <a:cubicBezTo>
                  <a:pt x="995" y="1050"/>
                  <a:pt x="998" y="1055"/>
                  <a:pt x="1003" y="1061"/>
                </a:cubicBezTo>
                <a:cubicBezTo>
                  <a:pt x="1009" y="1071"/>
                  <a:pt x="1023" y="1086"/>
                  <a:pt x="1039" y="1092"/>
                </a:cubicBezTo>
                <a:cubicBezTo>
                  <a:pt x="1039" y="1092"/>
                  <a:pt x="1039" y="1093"/>
                  <a:pt x="1039" y="1094"/>
                </a:cubicBezTo>
                <a:cubicBezTo>
                  <a:pt x="1038" y="1094"/>
                  <a:pt x="1037" y="1094"/>
                  <a:pt x="1035" y="1094"/>
                </a:cubicBezTo>
                <a:moveTo>
                  <a:pt x="1012" y="1093"/>
                </a:moveTo>
                <a:cubicBezTo>
                  <a:pt x="1009" y="1091"/>
                  <a:pt x="1006" y="1089"/>
                  <a:pt x="1003" y="1087"/>
                </a:cubicBezTo>
                <a:cubicBezTo>
                  <a:pt x="1003" y="1085"/>
                  <a:pt x="1001" y="1084"/>
                  <a:pt x="999" y="1083"/>
                </a:cubicBezTo>
                <a:cubicBezTo>
                  <a:pt x="997" y="1077"/>
                  <a:pt x="991" y="1075"/>
                  <a:pt x="990" y="1072"/>
                </a:cubicBezTo>
                <a:cubicBezTo>
                  <a:pt x="986" y="1070"/>
                  <a:pt x="986" y="1068"/>
                  <a:pt x="985" y="1066"/>
                </a:cubicBezTo>
                <a:cubicBezTo>
                  <a:pt x="973" y="1058"/>
                  <a:pt x="968" y="1046"/>
                  <a:pt x="964" y="1038"/>
                </a:cubicBezTo>
                <a:cubicBezTo>
                  <a:pt x="967" y="1038"/>
                  <a:pt x="974" y="1049"/>
                  <a:pt x="978" y="1057"/>
                </a:cubicBezTo>
                <a:cubicBezTo>
                  <a:pt x="980" y="1057"/>
                  <a:pt x="983" y="1061"/>
                  <a:pt x="984" y="1061"/>
                </a:cubicBezTo>
                <a:cubicBezTo>
                  <a:pt x="980" y="1054"/>
                  <a:pt x="973" y="1046"/>
                  <a:pt x="975" y="1041"/>
                </a:cubicBezTo>
                <a:cubicBezTo>
                  <a:pt x="978" y="1048"/>
                  <a:pt x="983" y="1055"/>
                  <a:pt x="987" y="1061"/>
                </a:cubicBezTo>
                <a:cubicBezTo>
                  <a:pt x="987" y="1062"/>
                  <a:pt x="986" y="1063"/>
                  <a:pt x="986" y="1064"/>
                </a:cubicBezTo>
                <a:cubicBezTo>
                  <a:pt x="987" y="1064"/>
                  <a:pt x="987" y="1064"/>
                  <a:pt x="988" y="1064"/>
                </a:cubicBezTo>
                <a:cubicBezTo>
                  <a:pt x="993" y="1069"/>
                  <a:pt x="998" y="1075"/>
                  <a:pt x="1002" y="1081"/>
                </a:cubicBezTo>
                <a:cubicBezTo>
                  <a:pt x="1007" y="1081"/>
                  <a:pt x="1009" y="1084"/>
                  <a:pt x="1012" y="1093"/>
                </a:cubicBezTo>
                <a:moveTo>
                  <a:pt x="1076" y="1090"/>
                </a:moveTo>
                <a:cubicBezTo>
                  <a:pt x="1076" y="1089"/>
                  <a:pt x="1075" y="1088"/>
                  <a:pt x="1075" y="1088"/>
                </a:cubicBezTo>
                <a:cubicBezTo>
                  <a:pt x="1078" y="1087"/>
                  <a:pt x="1080" y="1087"/>
                  <a:pt x="1082" y="1087"/>
                </a:cubicBezTo>
                <a:cubicBezTo>
                  <a:pt x="1082" y="1088"/>
                  <a:pt x="1082" y="1089"/>
                  <a:pt x="1082" y="1090"/>
                </a:cubicBezTo>
                <a:cubicBezTo>
                  <a:pt x="1080" y="1090"/>
                  <a:pt x="1078" y="1090"/>
                  <a:pt x="1076" y="1090"/>
                </a:cubicBezTo>
                <a:moveTo>
                  <a:pt x="1045" y="1082"/>
                </a:moveTo>
                <a:cubicBezTo>
                  <a:pt x="1043" y="1081"/>
                  <a:pt x="1042" y="1080"/>
                  <a:pt x="1040" y="1079"/>
                </a:cubicBezTo>
                <a:cubicBezTo>
                  <a:pt x="1042" y="1079"/>
                  <a:pt x="1043" y="1079"/>
                  <a:pt x="1045" y="1079"/>
                </a:cubicBezTo>
                <a:cubicBezTo>
                  <a:pt x="1045" y="1080"/>
                  <a:pt x="1045" y="1080"/>
                  <a:pt x="1045" y="1082"/>
                </a:cubicBezTo>
                <a:moveTo>
                  <a:pt x="984" y="1074"/>
                </a:moveTo>
                <a:cubicBezTo>
                  <a:pt x="980" y="1069"/>
                  <a:pt x="980" y="1069"/>
                  <a:pt x="979" y="1066"/>
                </a:cubicBezTo>
                <a:cubicBezTo>
                  <a:pt x="981" y="1066"/>
                  <a:pt x="984" y="1069"/>
                  <a:pt x="984" y="1074"/>
                </a:cubicBezTo>
                <a:moveTo>
                  <a:pt x="999" y="1074"/>
                </a:moveTo>
                <a:cubicBezTo>
                  <a:pt x="989" y="1057"/>
                  <a:pt x="989" y="1057"/>
                  <a:pt x="991" y="1057"/>
                </a:cubicBezTo>
                <a:cubicBezTo>
                  <a:pt x="994" y="1062"/>
                  <a:pt x="998" y="1068"/>
                  <a:pt x="1001" y="1073"/>
                </a:cubicBezTo>
                <a:cubicBezTo>
                  <a:pt x="1000" y="1074"/>
                  <a:pt x="1000" y="1074"/>
                  <a:pt x="999" y="1074"/>
                </a:cubicBezTo>
                <a:moveTo>
                  <a:pt x="1031" y="1073"/>
                </a:moveTo>
                <a:cubicBezTo>
                  <a:pt x="1029" y="1072"/>
                  <a:pt x="1028" y="1070"/>
                  <a:pt x="1017" y="1063"/>
                </a:cubicBezTo>
                <a:cubicBezTo>
                  <a:pt x="1016" y="1062"/>
                  <a:pt x="1016" y="1061"/>
                  <a:pt x="1016" y="1060"/>
                </a:cubicBezTo>
                <a:cubicBezTo>
                  <a:pt x="1021" y="1064"/>
                  <a:pt x="1026" y="1067"/>
                  <a:pt x="1031" y="1071"/>
                </a:cubicBezTo>
                <a:cubicBezTo>
                  <a:pt x="1031" y="1071"/>
                  <a:pt x="1031" y="1072"/>
                  <a:pt x="1031" y="1073"/>
                </a:cubicBezTo>
                <a:moveTo>
                  <a:pt x="1016" y="1071"/>
                </a:moveTo>
                <a:cubicBezTo>
                  <a:pt x="1014" y="1068"/>
                  <a:pt x="1012" y="1064"/>
                  <a:pt x="1009" y="1061"/>
                </a:cubicBezTo>
                <a:cubicBezTo>
                  <a:pt x="1009" y="1061"/>
                  <a:pt x="1008" y="1061"/>
                  <a:pt x="1008" y="1061"/>
                </a:cubicBezTo>
                <a:cubicBezTo>
                  <a:pt x="1008" y="1061"/>
                  <a:pt x="1008" y="1060"/>
                  <a:pt x="1008" y="1059"/>
                </a:cubicBezTo>
                <a:cubicBezTo>
                  <a:pt x="1011" y="1060"/>
                  <a:pt x="1014" y="1066"/>
                  <a:pt x="1018" y="1071"/>
                </a:cubicBezTo>
                <a:cubicBezTo>
                  <a:pt x="1017" y="1071"/>
                  <a:pt x="1017" y="1071"/>
                  <a:pt x="1016" y="1071"/>
                </a:cubicBezTo>
                <a:moveTo>
                  <a:pt x="1015" y="1059"/>
                </a:moveTo>
                <a:cubicBezTo>
                  <a:pt x="1013" y="1055"/>
                  <a:pt x="1010" y="1052"/>
                  <a:pt x="1008" y="1052"/>
                </a:cubicBezTo>
                <a:cubicBezTo>
                  <a:pt x="1008" y="1049"/>
                  <a:pt x="1003" y="1047"/>
                  <a:pt x="1003" y="1045"/>
                </a:cubicBezTo>
                <a:cubicBezTo>
                  <a:pt x="1004" y="1045"/>
                  <a:pt x="1005" y="1045"/>
                  <a:pt x="1006" y="1045"/>
                </a:cubicBezTo>
                <a:cubicBezTo>
                  <a:pt x="1009" y="1049"/>
                  <a:pt x="1012" y="1054"/>
                  <a:pt x="1016" y="1058"/>
                </a:cubicBezTo>
                <a:cubicBezTo>
                  <a:pt x="1015" y="1058"/>
                  <a:pt x="1015" y="1059"/>
                  <a:pt x="1015" y="1059"/>
                </a:cubicBezTo>
                <a:moveTo>
                  <a:pt x="985" y="1053"/>
                </a:moveTo>
                <a:cubicBezTo>
                  <a:pt x="982" y="1049"/>
                  <a:pt x="981" y="1046"/>
                  <a:pt x="982" y="1043"/>
                </a:cubicBezTo>
                <a:cubicBezTo>
                  <a:pt x="986" y="1043"/>
                  <a:pt x="986" y="1048"/>
                  <a:pt x="985" y="1053"/>
                </a:cubicBezTo>
                <a:moveTo>
                  <a:pt x="1119" y="1042"/>
                </a:moveTo>
                <a:cubicBezTo>
                  <a:pt x="1106" y="1036"/>
                  <a:pt x="1090" y="1032"/>
                  <a:pt x="1081" y="1027"/>
                </a:cubicBezTo>
                <a:cubicBezTo>
                  <a:pt x="1077" y="1023"/>
                  <a:pt x="1072" y="1022"/>
                  <a:pt x="1070" y="1018"/>
                </a:cubicBezTo>
                <a:cubicBezTo>
                  <a:pt x="1073" y="1018"/>
                  <a:pt x="1075" y="1019"/>
                  <a:pt x="1078" y="1020"/>
                </a:cubicBezTo>
                <a:cubicBezTo>
                  <a:pt x="1078" y="1019"/>
                  <a:pt x="1079" y="1019"/>
                  <a:pt x="1079" y="1018"/>
                </a:cubicBezTo>
                <a:cubicBezTo>
                  <a:pt x="1084" y="1020"/>
                  <a:pt x="1086" y="1019"/>
                  <a:pt x="1093" y="1026"/>
                </a:cubicBezTo>
                <a:cubicBezTo>
                  <a:pt x="1104" y="1030"/>
                  <a:pt x="1120" y="1033"/>
                  <a:pt x="1133" y="1034"/>
                </a:cubicBezTo>
                <a:cubicBezTo>
                  <a:pt x="1126" y="1034"/>
                  <a:pt x="1120" y="1034"/>
                  <a:pt x="1113" y="1035"/>
                </a:cubicBezTo>
                <a:cubicBezTo>
                  <a:pt x="1106" y="1032"/>
                  <a:pt x="1098" y="1030"/>
                  <a:pt x="1091" y="1027"/>
                </a:cubicBezTo>
                <a:cubicBezTo>
                  <a:pt x="1080" y="1020"/>
                  <a:pt x="1080" y="1020"/>
                  <a:pt x="1079" y="1021"/>
                </a:cubicBezTo>
                <a:cubicBezTo>
                  <a:pt x="1082" y="1024"/>
                  <a:pt x="1086" y="1027"/>
                  <a:pt x="1095" y="1031"/>
                </a:cubicBezTo>
                <a:cubicBezTo>
                  <a:pt x="1095" y="1032"/>
                  <a:pt x="1095" y="1032"/>
                  <a:pt x="1095" y="1033"/>
                </a:cubicBezTo>
                <a:cubicBezTo>
                  <a:pt x="1101" y="1033"/>
                  <a:pt x="1101" y="1033"/>
                  <a:pt x="1127" y="1041"/>
                </a:cubicBezTo>
                <a:cubicBezTo>
                  <a:pt x="1124" y="1041"/>
                  <a:pt x="1121" y="1042"/>
                  <a:pt x="1119" y="1042"/>
                </a:cubicBezTo>
                <a:moveTo>
                  <a:pt x="999" y="1041"/>
                </a:moveTo>
                <a:cubicBezTo>
                  <a:pt x="998" y="1040"/>
                  <a:pt x="996" y="1039"/>
                  <a:pt x="995" y="1039"/>
                </a:cubicBezTo>
                <a:cubicBezTo>
                  <a:pt x="997" y="1039"/>
                  <a:pt x="999" y="1039"/>
                  <a:pt x="1001" y="1039"/>
                </a:cubicBezTo>
                <a:cubicBezTo>
                  <a:pt x="1001" y="1039"/>
                  <a:pt x="1000" y="1040"/>
                  <a:pt x="999" y="1041"/>
                </a:cubicBezTo>
                <a:moveTo>
                  <a:pt x="979" y="1040"/>
                </a:moveTo>
                <a:cubicBezTo>
                  <a:pt x="978" y="1039"/>
                  <a:pt x="978" y="1039"/>
                  <a:pt x="978" y="1038"/>
                </a:cubicBezTo>
                <a:cubicBezTo>
                  <a:pt x="975" y="1038"/>
                  <a:pt x="971" y="1038"/>
                  <a:pt x="968" y="1038"/>
                </a:cubicBezTo>
                <a:cubicBezTo>
                  <a:pt x="968" y="1031"/>
                  <a:pt x="953" y="1031"/>
                  <a:pt x="951" y="1031"/>
                </a:cubicBezTo>
                <a:cubicBezTo>
                  <a:pt x="951" y="1030"/>
                  <a:pt x="951" y="1030"/>
                  <a:pt x="951" y="1029"/>
                </a:cubicBezTo>
                <a:cubicBezTo>
                  <a:pt x="950" y="1029"/>
                  <a:pt x="949" y="1029"/>
                  <a:pt x="948" y="1029"/>
                </a:cubicBezTo>
                <a:cubicBezTo>
                  <a:pt x="948" y="1027"/>
                  <a:pt x="948" y="1027"/>
                  <a:pt x="945" y="1025"/>
                </a:cubicBezTo>
                <a:cubicBezTo>
                  <a:pt x="950" y="1025"/>
                  <a:pt x="950" y="1025"/>
                  <a:pt x="953" y="1027"/>
                </a:cubicBezTo>
                <a:cubicBezTo>
                  <a:pt x="953" y="1027"/>
                  <a:pt x="953" y="1028"/>
                  <a:pt x="953" y="1029"/>
                </a:cubicBezTo>
                <a:cubicBezTo>
                  <a:pt x="965" y="1032"/>
                  <a:pt x="976" y="1035"/>
                  <a:pt x="989" y="1038"/>
                </a:cubicBezTo>
                <a:cubicBezTo>
                  <a:pt x="985" y="1039"/>
                  <a:pt x="982" y="1039"/>
                  <a:pt x="979" y="1040"/>
                </a:cubicBezTo>
                <a:moveTo>
                  <a:pt x="1016" y="1040"/>
                </a:moveTo>
                <a:cubicBezTo>
                  <a:pt x="1012" y="1034"/>
                  <a:pt x="1002" y="1030"/>
                  <a:pt x="1000" y="1029"/>
                </a:cubicBezTo>
                <a:cubicBezTo>
                  <a:pt x="997" y="1022"/>
                  <a:pt x="993" y="1020"/>
                  <a:pt x="991" y="1020"/>
                </a:cubicBezTo>
                <a:cubicBezTo>
                  <a:pt x="989" y="1015"/>
                  <a:pt x="987" y="1015"/>
                  <a:pt x="984" y="1014"/>
                </a:cubicBezTo>
                <a:cubicBezTo>
                  <a:pt x="984" y="1013"/>
                  <a:pt x="984" y="1012"/>
                  <a:pt x="984" y="1012"/>
                </a:cubicBezTo>
                <a:cubicBezTo>
                  <a:pt x="983" y="1012"/>
                  <a:pt x="983" y="1012"/>
                  <a:pt x="982" y="1012"/>
                </a:cubicBezTo>
                <a:cubicBezTo>
                  <a:pt x="982" y="1011"/>
                  <a:pt x="981" y="1010"/>
                  <a:pt x="981" y="1009"/>
                </a:cubicBezTo>
                <a:cubicBezTo>
                  <a:pt x="974" y="1005"/>
                  <a:pt x="973" y="995"/>
                  <a:pt x="973" y="992"/>
                </a:cubicBezTo>
                <a:cubicBezTo>
                  <a:pt x="972" y="992"/>
                  <a:pt x="970" y="992"/>
                  <a:pt x="970" y="992"/>
                </a:cubicBezTo>
                <a:cubicBezTo>
                  <a:pt x="971" y="995"/>
                  <a:pt x="976" y="1003"/>
                  <a:pt x="975" y="1010"/>
                </a:cubicBezTo>
                <a:cubicBezTo>
                  <a:pt x="972" y="1009"/>
                  <a:pt x="970" y="1008"/>
                  <a:pt x="968" y="1008"/>
                </a:cubicBezTo>
                <a:cubicBezTo>
                  <a:pt x="965" y="998"/>
                  <a:pt x="961" y="995"/>
                  <a:pt x="959" y="990"/>
                </a:cubicBezTo>
                <a:cubicBezTo>
                  <a:pt x="959" y="989"/>
                  <a:pt x="960" y="989"/>
                  <a:pt x="961" y="989"/>
                </a:cubicBezTo>
                <a:cubicBezTo>
                  <a:pt x="964" y="994"/>
                  <a:pt x="967" y="999"/>
                  <a:pt x="970" y="1005"/>
                </a:cubicBezTo>
                <a:cubicBezTo>
                  <a:pt x="970" y="1005"/>
                  <a:pt x="971" y="1005"/>
                  <a:pt x="972" y="1005"/>
                </a:cubicBezTo>
                <a:cubicBezTo>
                  <a:pt x="972" y="1003"/>
                  <a:pt x="970" y="1001"/>
                  <a:pt x="967" y="992"/>
                </a:cubicBezTo>
                <a:cubicBezTo>
                  <a:pt x="966" y="992"/>
                  <a:pt x="966" y="992"/>
                  <a:pt x="965" y="992"/>
                </a:cubicBezTo>
                <a:cubicBezTo>
                  <a:pt x="965" y="988"/>
                  <a:pt x="963" y="986"/>
                  <a:pt x="961" y="984"/>
                </a:cubicBezTo>
                <a:cubicBezTo>
                  <a:pt x="960" y="985"/>
                  <a:pt x="960" y="986"/>
                  <a:pt x="960" y="988"/>
                </a:cubicBezTo>
                <a:cubicBezTo>
                  <a:pt x="956" y="988"/>
                  <a:pt x="950" y="971"/>
                  <a:pt x="950" y="971"/>
                </a:cubicBezTo>
                <a:cubicBezTo>
                  <a:pt x="949" y="971"/>
                  <a:pt x="949" y="971"/>
                  <a:pt x="948" y="971"/>
                </a:cubicBezTo>
                <a:cubicBezTo>
                  <a:pt x="948" y="969"/>
                  <a:pt x="948" y="968"/>
                  <a:pt x="948" y="966"/>
                </a:cubicBezTo>
                <a:cubicBezTo>
                  <a:pt x="953" y="972"/>
                  <a:pt x="956" y="979"/>
                  <a:pt x="966" y="983"/>
                </a:cubicBezTo>
                <a:cubicBezTo>
                  <a:pt x="969" y="988"/>
                  <a:pt x="976" y="993"/>
                  <a:pt x="978" y="996"/>
                </a:cubicBezTo>
                <a:cubicBezTo>
                  <a:pt x="978" y="999"/>
                  <a:pt x="979" y="1003"/>
                  <a:pt x="986" y="1009"/>
                </a:cubicBezTo>
                <a:cubicBezTo>
                  <a:pt x="984" y="1002"/>
                  <a:pt x="981" y="1000"/>
                  <a:pt x="982" y="997"/>
                </a:cubicBezTo>
                <a:cubicBezTo>
                  <a:pt x="987" y="1000"/>
                  <a:pt x="992" y="1003"/>
                  <a:pt x="1001" y="1005"/>
                </a:cubicBezTo>
                <a:cubicBezTo>
                  <a:pt x="999" y="1008"/>
                  <a:pt x="993" y="1005"/>
                  <a:pt x="991" y="1005"/>
                </a:cubicBezTo>
                <a:cubicBezTo>
                  <a:pt x="991" y="1006"/>
                  <a:pt x="990" y="1006"/>
                  <a:pt x="990" y="1007"/>
                </a:cubicBezTo>
                <a:cubicBezTo>
                  <a:pt x="990" y="1008"/>
                  <a:pt x="991" y="1009"/>
                  <a:pt x="991" y="1011"/>
                </a:cubicBezTo>
                <a:cubicBezTo>
                  <a:pt x="991" y="1011"/>
                  <a:pt x="990" y="1011"/>
                  <a:pt x="990" y="1012"/>
                </a:cubicBezTo>
                <a:cubicBezTo>
                  <a:pt x="990" y="1013"/>
                  <a:pt x="991" y="1021"/>
                  <a:pt x="998" y="1023"/>
                </a:cubicBezTo>
                <a:cubicBezTo>
                  <a:pt x="996" y="1020"/>
                  <a:pt x="995" y="1017"/>
                  <a:pt x="993" y="1014"/>
                </a:cubicBezTo>
                <a:cubicBezTo>
                  <a:pt x="995" y="1014"/>
                  <a:pt x="998" y="1014"/>
                  <a:pt x="1001" y="1014"/>
                </a:cubicBezTo>
                <a:cubicBezTo>
                  <a:pt x="1000" y="1014"/>
                  <a:pt x="999" y="1015"/>
                  <a:pt x="998" y="1015"/>
                </a:cubicBezTo>
                <a:cubicBezTo>
                  <a:pt x="998" y="1016"/>
                  <a:pt x="998" y="1017"/>
                  <a:pt x="998" y="1018"/>
                </a:cubicBezTo>
                <a:cubicBezTo>
                  <a:pt x="1006" y="1018"/>
                  <a:pt x="1016" y="1017"/>
                  <a:pt x="1027" y="1021"/>
                </a:cubicBezTo>
                <a:cubicBezTo>
                  <a:pt x="1018" y="1021"/>
                  <a:pt x="1009" y="1020"/>
                  <a:pt x="1003" y="1022"/>
                </a:cubicBezTo>
                <a:cubicBezTo>
                  <a:pt x="1006" y="1023"/>
                  <a:pt x="1006" y="1023"/>
                  <a:pt x="1007" y="1024"/>
                </a:cubicBezTo>
                <a:cubicBezTo>
                  <a:pt x="1015" y="1025"/>
                  <a:pt x="1024" y="1026"/>
                  <a:pt x="1033" y="1027"/>
                </a:cubicBezTo>
                <a:cubicBezTo>
                  <a:pt x="1024" y="1029"/>
                  <a:pt x="1019" y="1028"/>
                  <a:pt x="1012" y="1027"/>
                </a:cubicBezTo>
                <a:cubicBezTo>
                  <a:pt x="1012" y="1027"/>
                  <a:pt x="1012" y="1028"/>
                  <a:pt x="1012" y="1029"/>
                </a:cubicBezTo>
                <a:cubicBezTo>
                  <a:pt x="1010" y="1029"/>
                  <a:pt x="1008" y="1029"/>
                  <a:pt x="1006" y="1029"/>
                </a:cubicBezTo>
                <a:cubicBezTo>
                  <a:pt x="1004" y="1025"/>
                  <a:pt x="1004" y="1025"/>
                  <a:pt x="1001" y="1023"/>
                </a:cubicBezTo>
                <a:cubicBezTo>
                  <a:pt x="1000" y="1023"/>
                  <a:pt x="1000" y="1023"/>
                  <a:pt x="999" y="1024"/>
                </a:cubicBezTo>
                <a:cubicBezTo>
                  <a:pt x="999" y="1026"/>
                  <a:pt x="1007" y="1030"/>
                  <a:pt x="1011" y="1033"/>
                </a:cubicBezTo>
                <a:cubicBezTo>
                  <a:pt x="1011" y="1032"/>
                  <a:pt x="1012" y="1031"/>
                  <a:pt x="1012" y="1030"/>
                </a:cubicBezTo>
                <a:cubicBezTo>
                  <a:pt x="1018" y="1030"/>
                  <a:pt x="1024" y="1032"/>
                  <a:pt x="1032" y="1036"/>
                </a:cubicBezTo>
                <a:cubicBezTo>
                  <a:pt x="1032" y="1036"/>
                  <a:pt x="1032" y="1037"/>
                  <a:pt x="1032" y="1038"/>
                </a:cubicBezTo>
                <a:cubicBezTo>
                  <a:pt x="1023" y="1035"/>
                  <a:pt x="1018" y="1033"/>
                  <a:pt x="1012" y="1034"/>
                </a:cubicBezTo>
                <a:cubicBezTo>
                  <a:pt x="1016" y="1037"/>
                  <a:pt x="1016" y="1037"/>
                  <a:pt x="1016" y="1040"/>
                </a:cubicBezTo>
                <a:moveTo>
                  <a:pt x="989" y="1036"/>
                </a:moveTo>
                <a:cubicBezTo>
                  <a:pt x="977" y="1032"/>
                  <a:pt x="964" y="1028"/>
                  <a:pt x="951" y="1025"/>
                </a:cubicBezTo>
                <a:cubicBezTo>
                  <a:pt x="951" y="1018"/>
                  <a:pt x="939" y="1016"/>
                  <a:pt x="939" y="1016"/>
                </a:cubicBezTo>
                <a:cubicBezTo>
                  <a:pt x="939" y="1015"/>
                  <a:pt x="939" y="1014"/>
                  <a:pt x="939" y="1014"/>
                </a:cubicBezTo>
                <a:cubicBezTo>
                  <a:pt x="937" y="1014"/>
                  <a:pt x="937" y="1014"/>
                  <a:pt x="936" y="1014"/>
                </a:cubicBezTo>
                <a:cubicBezTo>
                  <a:pt x="936" y="1016"/>
                  <a:pt x="936" y="1017"/>
                  <a:pt x="936" y="1019"/>
                </a:cubicBezTo>
                <a:cubicBezTo>
                  <a:pt x="935" y="1020"/>
                  <a:pt x="934" y="1021"/>
                  <a:pt x="934" y="1022"/>
                </a:cubicBezTo>
                <a:cubicBezTo>
                  <a:pt x="927" y="1015"/>
                  <a:pt x="922" y="1014"/>
                  <a:pt x="921" y="1010"/>
                </a:cubicBezTo>
                <a:cubicBezTo>
                  <a:pt x="920" y="1010"/>
                  <a:pt x="919" y="1010"/>
                  <a:pt x="919" y="1010"/>
                </a:cubicBezTo>
                <a:cubicBezTo>
                  <a:pt x="917" y="1003"/>
                  <a:pt x="913" y="1003"/>
                  <a:pt x="912" y="1000"/>
                </a:cubicBezTo>
                <a:cubicBezTo>
                  <a:pt x="916" y="1001"/>
                  <a:pt x="920" y="1003"/>
                  <a:pt x="926" y="1012"/>
                </a:cubicBezTo>
                <a:cubicBezTo>
                  <a:pt x="926" y="1012"/>
                  <a:pt x="927" y="1012"/>
                  <a:pt x="928" y="1012"/>
                </a:cubicBezTo>
                <a:cubicBezTo>
                  <a:pt x="927" y="1011"/>
                  <a:pt x="926" y="1010"/>
                  <a:pt x="926" y="1009"/>
                </a:cubicBezTo>
                <a:cubicBezTo>
                  <a:pt x="929" y="1009"/>
                  <a:pt x="930" y="1010"/>
                  <a:pt x="935" y="1014"/>
                </a:cubicBezTo>
                <a:cubicBezTo>
                  <a:pt x="935" y="1012"/>
                  <a:pt x="935" y="1011"/>
                  <a:pt x="936" y="1010"/>
                </a:cubicBezTo>
                <a:cubicBezTo>
                  <a:pt x="939" y="1011"/>
                  <a:pt x="943" y="1016"/>
                  <a:pt x="951" y="1018"/>
                </a:cubicBezTo>
                <a:cubicBezTo>
                  <a:pt x="952" y="1020"/>
                  <a:pt x="952" y="1021"/>
                  <a:pt x="953" y="1022"/>
                </a:cubicBezTo>
                <a:cubicBezTo>
                  <a:pt x="977" y="1029"/>
                  <a:pt x="977" y="1029"/>
                  <a:pt x="1001" y="1034"/>
                </a:cubicBezTo>
                <a:cubicBezTo>
                  <a:pt x="997" y="1034"/>
                  <a:pt x="993" y="1035"/>
                  <a:pt x="989" y="1036"/>
                </a:cubicBezTo>
                <a:moveTo>
                  <a:pt x="1039" y="1030"/>
                </a:moveTo>
                <a:cubicBezTo>
                  <a:pt x="1039" y="1029"/>
                  <a:pt x="1038" y="1029"/>
                  <a:pt x="1037" y="1028"/>
                </a:cubicBezTo>
                <a:cubicBezTo>
                  <a:pt x="1039" y="1029"/>
                  <a:pt x="1042" y="1029"/>
                  <a:pt x="1045" y="1030"/>
                </a:cubicBezTo>
                <a:cubicBezTo>
                  <a:pt x="1043" y="1030"/>
                  <a:pt x="1041" y="1030"/>
                  <a:pt x="1039" y="1030"/>
                </a:cubicBezTo>
                <a:moveTo>
                  <a:pt x="985" y="1029"/>
                </a:moveTo>
                <a:cubicBezTo>
                  <a:pt x="980" y="1026"/>
                  <a:pt x="967" y="1024"/>
                  <a:pt x="965" y="1025"/>
                </a:cubicBezTo>
                <a:cubicBezTo>
                  <a:pt x="965" y="1024"/>
                  <a:pt x="965" y="1023"/>
                  <a:pt x="965" y="1023"/>
                </a:cubicBezTo>
                <a:cubicBezTo>
                  <a:pt x="956" y="1023"/>
                  <a:pt x="944" y="1012"/>
                  <a:pt x="942" y="1010"/>
                </a:cubicBezTo>
                <a:cubicBezTo>
                  <a:pt x="942" y="1000"/>
                  <a:pt x="934" y="997"/>
                  <a:pt x="936" y="993"/>
                </a:cubicBezTo>
                <a:cubicBezTo>
                  <a:pt x="937" y="992"/>
                  <a:pt x="938" y="992"/>
                  <a:pt x="939" y="992"/>
                </a:cubicBezTo>
                <a:cubicBezTo>
                  <a:pt x="940" y="996"/>
                  <a:pt x="942" y="1001"/>
                  <a:pt x="945" y="1005"/>
                </a:cubicBezTo>
                <a:cubicBezTo>
                  <a:pt x="947" y="1006"/>
                  <a:pt x="950" y="1007"/>
                  <a:pt x="953" y="1008"/>
                </a:cubicBezTo>
                <a:cubicBezTo>
                  <a:pt x="953" y="1008"/>
                  <a:pt x="953" y="1008"/>
                  <a:pt x="953" y="1009"/>
                </a:cubicBezTo>
                <a:cubicBezTo>
                  <a:pt x="954" y="1009"/>
                  <a:pt x="954" y="1009"/>
                  <a:pt x="956" y="1010"/>
                </a:cubicBezTo>
                <a:cubicBezTo>
                  <a:pt x="956" y="1010"/>
                  <a:pt x="956" y="1011"/>
                  <a:pt x="956" y="1012"/>
                </a:cubicBezTo>
                <a:cubicBezTo>
                  <a:pt x="953" y="1010"/>
                  <a:pt x="950" y="1009"/>
                  <a:pt x="948" y="1008"/>
                </a:cubicBezTo>
                <a:cubicBezTo>
                  <a:pt x="948" y="1009"/>
                  <a:pt x="948" y="1011"/>
                  <a:pt x="948" y="1014"/>
                </a:cubicBezTo>
                <a:cubicBezTo>
                  <a:pt x="957" y="1018"/>
                  <a:pt x="957" y="1018"/>
                  <a:pt x="965" y="1020"/>
                </a:cubicBezTo>
                <a:cubicBezTo>
                  <a:pt x="965" y="1019"/>
                  <a:pt x="965" y="1019"/>
                  <a:pt x="965" y="1018"/>
                </a:cubicBezTo>
                <a:cubicBezTo>
                  <a:pt x="963" y="1017"/>
                  <a:pt x="962" y="1017"/>
                  <a:pt x="960" y="1016"/>
                </a:cubicBezTo>
                <a:cubicBezTo>
                  <a:pt x="959" y="1015"/>
                  <a:pt x="959" y="1014"/>
                  <a:pt x="959" y="1014"/>
                </a:cubicBezTo>
                <a:cubicBezTo>
                  <a:pt x="958" y="1014"/>
                  <a:pt x="958" y="1013"/>
                  <a:pt x="965" y="1014"/>
                </a:cubicBezTo>
                <a:cubicBezTo>
                  <a:pt x="970" y="1017"/>
                  <a:pt x="976" y="1019"/>
                  <a:pt x="982" y="1021"/>
                </a:cubicBezTo>
                <a:cubicBezTo>
                  <a:pt x="978" y="1021"/>
                  <a:pt x="977" y="1022"/>
                  <a:pt x="974" y="1020"/>
                </a:cubicBezTo>
                <a:cubicBezTo>
                  <a:pt x="973" y="1022"/>
                  <a:pt x="973" y="1022"/>
                  <a:pt x="974" y="1024"/>
                </a:cubicBezTo>
                <a:cubicBezTo>
                  <a:pt x="979" y="1025"/>
                  <a:pt x="985" y="1027"/>
                  <a:pt x="990" y="1028"/>
                </a:cubicBezTo>
                <a:cubicBezTo>
                  <a:pt x="989" y="1028"/>
                  <a:pt x="987" y="1029"/>
                  <a:pt x="985" y="1029"/>
                </a:cubicBezTo>
                <a:moveTo>
                  <a:pt x="1109" y="1027"/>
                </a:moveTo>
                <a:cubicBezTo>
                  <a:pt x="1103" y="1022"/>
                  <a:pt x="1098" y="1023"/>
                  <a:pt x="1095" y="1023"/>
                </a:cubicBezTo>
                <a:cubicBezTo>
                  <a:pt x="1095" y="1022"/>
                  <a:pt x="1095" y="1021"/>
                  <a:pt x="1095" y="1020"/>
                </a:cubicBezTo>
                <a:cubicBezTo>
                  <a:pt x="1102" y="1020"/>
                  <a:pt x="1107" y="1022"/>
                  <a:pt x="1117" y="1026"/>
                </a:cubicBezTo>
                <a:cubicBezTo>
                  <a:pt x="1114" y="1026"/>
                  <a:pt x="1112" y="1027"/>
                  <a:pt x="1109" y="1027"/>
                </a:cubicBezTo>
                <a:moveTo>
                  <a:pt x="1089" y="1020"/>
                </a:moveTo>
                <a:cubicBezTo>
                  <a:pt x="1089" y="1019"/>
                  <a:pt x="1088" y="1018"/>
                  <a:pt x="1088" y="1017"/>
                </a:cubicBezTo>
                <a:cubicBezTo>
                  <a:pt x="1089" y="1017"/>
                  <a:pt x="1090" y="1017"/>
                  <a:pt x="1092" y="1018"/>
                </a:cubicBezTo>
                <a:cubicBezTo>
                  <a:pt x="1092" y="1019"/>
                  <a:pt x="1092" y="1020"/>
                  <a:pt x="1092" y="1020"/>
                </a:cubicBezTo>
                <a:cubicBezTo>
                  <a:pt x="1091" y="1020"/>
                  <a:pt x="1090" y="1020"/>
                  <a:pt x="1089" y="1020"/>
                </a:cubicBezTo>
                <a:moveTo>
                  <a:pt x="973" y="1016"/>
                </a:moveTo>
                <a:cubicBezTo>
                  <a:pt x="970" y="1014"/>
                  <a:pt x="968" y="1013"/>
                  <a:pt x="967" y="1011"/>
                </a:cubicBezTo>
                <a:cubicBezTo>
                  <a:pt x="969" y="1011"/>
                  <a:pt x="971" y="1012"/>
                  <a:pt x="977" y="1014"/>
                </a:cubicBezTo>
                <a:cubicBezTo>
                  <a:pt x="975" y="1015"/>
                  <a:pt x="974" y="1015"/>
                  <a:pt x="973" y="1016"/>
                </a:cubicBezTo>
                <a:moveTo>
                  <a:pt x="1003" y="1016"/>
                </a:moveTo>
                <a:cubicBezTo>
                  <a:pt x="1003" y="1015"/>
                  <a:pt x="1003" y="1014"/>
                  <a:pt x="1003" y="1014"/>
                </a:cubicBezTo>
                <a:cubicBezTo>
                  <a:pt x="1007" y="1014"/>
                  <a:pt x="1011" y="1014"/>
                  <a:pt x="1014" y="1015"/>
                </a:cubicBezTo>
                <a:cubicBezTo>
                  <a:pt x="1011" y="1015"/>
                  <a:pt x="1007" y="1016"/>
                  <a:pt x="1003" y="1016"/>
                </a:cubicBezTo>
                <a:moveTo>
                  <a:pt x="1059" y="1016"/>
                </a:moveTo>
                <a:cubicBezTo>
                  <a:pt x="1059" y="1015"/>
                  <a:pt x="1059" y="1015"/>
                  <a:pt x="1059" y="1014"/>
                </a:cubicBezTo>
                <a:cubicBezTo>
                  <a:pt x="1061" y="1014"/>
                  <a:pt x="1063" y="1014"/>
                  <a:pt x="1065" y="1015"/>
                </a:cubicBezTo>
                <a:cubicBezTo>
                  <a:pt x="1065" y="1015"/>
                  <a:pt x="1065" y="1016"/>
                  <a:pt x="1065" y="1016"/>
                </a:cubicBezTo>
                <a:cubicBezTo>
                  <a:pt x="1063" y="1016"/>
                  <a:pt x="1061" y="1016"/>
                  <a:pt x="1059" y="1016"/>
                </a:cubicBezTo>
                <a:moveTo>
                  <a:pt x="1072" y="1014"/>
                </a:moveTo>
                <a:cubicBezTo>
                  <a:pt x="1060" y="1010"/>
                  <a:pt x="1048" y="1006"/>
                  <a:pt x="1037" y="1002"/>
                </a:cubicBezTo>
                <a:cubicBezTo>
                  <a:pt x="1031" y="997"/>
                  <a:pt x="1025" y="995"/>
                  <a:pt x="1021" y="995"/>
                </a:cubicBezTo>
                <a:cubicBezTo>
                  <a:pt x="1021" y="993"/>
                  <a:pt x="1021" y="992"/>
                  <a:pt x="1021" y="991"/>
                </a:cubicBezTo>
                <a:cubicBezTo>
                  <a:pt x="1032" y="996"/>
                  <a:pt x="1040" y="1001"/>
                  <a:pt x="1054" y="1005"/>
                </a:cubicBezTo>
                <a:cubicBezTo>
                  <a:pt x="1054" y="1006"/>
                  <a:pt x="1054" y="1006"/>
                  <a:pt x="1054" y="1007"/>
                </a:cubicBezTo>
                <a:cubicBezTo>
                  <a:pt x="1063" y="1009"/>
                  <a:pt x="1073" y="1011"/>
                  <a:pt x="1082" y="1013"/>
                </a:cubicBezTo>
                <a:cubicBezTo>
                  <a:pt x="1082" y="1013"/>
                  <a:pt x="1082" y="1014"/>
                  <a:pt x="1082" y="1014"/>
                </a:cubicBezTo>
                <a:cubicBezTo>
                  <a:pt x="1078" y="1014"/>
                  <a:pt x="1075" y="1014"/>
                  <a:pt x="1072" y="1014"/>
                </a:cubicBezTo>
                <a:moveTo>
                  <a:pt x="1047" y="1013"/>
                </a:moveTo>
                <a:cubicBezTo>
                  <a:pt x="1045" y="1012"/>
                  <a:pt x="1043" y="1012"/>
                  <a:pt x="1042" y="1012"/>
                </a:cubicBezTo>
                <a:cubicBezTo>
                  <a:pt x="1042" y="1011"/>
                  <a:pt x="1042" y="1010"/>
                  <a:pt x="1042" y="1010"/>
                </a:cubicBezTo>
                <a:cubicBezTo>
                  <a:pt x="1035" y="1007"/>
                  <a:pt x="1026" y="1001"/>
                  <a:pt x="1023" y="1001"/>
                </a:cubicBezTo>
                <a:cubicBezTo>
                  <a:pt x="1024" y="1005"/>
                  <a:pt x="1026" y="1005"/>
                  <a:pt x="1029" y="1005"/>
                </a:cubicBezTo>
                <a:cubicBezTo>
                  <a:pt x="1029" y="1007"/>
                  <a:pt x="1029" y="1008"/>
                  <a:pt x="1029" y="1010"/>
                </a:cubicBezTo>
                <a:cubicBezTo>
                  <a:pt x="1026" y="1009"/>
                  <a:pt x="1023" y="1009"/>
                  <a:pt x="1021" y="1009"/>
                </a:cubicBezTo>
                <a:cubicBezTo>
                  <a:pt x="1020" y="1007"/>
                  <a:pt x="1020" y="1005"/>
                  <a:pt x="1020" y="1003"/>
                </a:cubicBezTo>
                <a:cubicBezTo>
                  <a:pt x="1016" y="1001"/>
                  <a:pt x="1012" y="999"/>
                  <a:pt x="1008" y="997"/>
                </a:cubicBezTo>
                <a:cubicBezTo>
                  <a:pt x="1008" y="995"/>
                  <a:pt x="1009" y="993"/>
                  <a:pt x="1010" y="992"/>
                </a:cubicBezTo>
                <a:cubicBezTo>
                  <a:pt x="1009" y="991"/>
                  <a:pt x="1006" y="992"/>
                  <a:pt x="998" y="988"/>
                </a:cubicBezTo>
                <a:cubicBezTo>
                  <a:pt x="997" y="987"/>
                  <a:pt x="997" y="986"/>
                  <a:pt x="997" y="986"/>
                </a:cubicBezTo>
                <a:cubicBezTo>
                  <a:pt x="998" y="986"/>
                  <a:pt x="998" y="986"/>
                  <a:pt x="999" y="986"/>
                </a:cubicBezTo>
                <a:cubicBezTo>
                  <a:pt x="999" y="986"/>
                  <a:pt x="999" y="987"/>
                  <a:pt x="999" y="988"/>
                </a:cubicBezTo>
                <a:cubicBezTo>
                  <a:pt x="1002" y="988"/>
                  <a:pt x="1004" y="990"/>
                  <a:pt x="1006" y="990"/>
                </a:cubicBezTo>
                <a:cubicBezTo>
                  <a:pt x="1006" y="986"/>
                  <a:pt x="1002" y="986"/>
                  <a:pt x="1000" y="985"/>
                </a:cubicBezTo>
                <a:cubicBezTo>
                  <a:pt x="996" y="982"/>
                  <a:pt x="992" y="978"/>
                  <a:pt x="989" y="977"/>
                </a:cubicBezTo>
                <a:cubicBezTo>
                  <a:pt x="989" y="973"/>
                  <a:pt x="984" y="973"/>
                  <a:pt x="982" y="973"/>
                </a:cubicBezTo>
                <a:cubicBezTo>
                  <a:pt x="984" y="976"/>
                  <a:pt x="984" y="981"/>
                  <a:pt x="990" y="985"/>
                </a:cubicBezTo>
                <a:cubicBezTo>
                  <a:pt x="989" y="987"/>
                  <a:pt x="989" y="988"/>
                  <a:pt x="989" y="990"/>
                </a:cubicBezTo>
                <a:cubicBezTo>
                  <a:pt x="986" y="983"/>
                  <a:pt x="984" y="982"/>
                  <a:pt x="981" y="974"/>
                </a:cubicBezTo>
                <a:cubicBezTo>
                  <a:pt x="980" y="974"/>
                  <a:pt x="979" y="974"/>
                  <a:pt x="978" y="975"/>
                </a:cubicBezTo>
                <a:cubicBezTo>
                  <a:pt x="978" y="976"/>
                  <a:pt x="979" y="976"/>
                  <a:pt x="980" y="977"/>
                </a:cubicBezTo>
                <a:cubicBezTo>
                  <a:pt x="979" y="977"/>
                  <a:pt x="978" y="978"/>
                  <a:pt x="978" y="978"/>
                </a:cubicBezTo>
                <a:cubicBezTo>
                  <a:pt x="978" y="975"/>
                  <a:pt x="976" y="975"/>
                  <a:pt x="974" y="973"/>
                </a:cubicBezTo>
                <a:cubicBezTo>
                  <a:pt x="973" y="974"/>
                  <a:pt x="973" y="975"/>
                  <a:pt x="973" y="976"/>
                </a:cubicBezTo>
                <a:cubicBezTo>
                  <a:pt x="968" y="968"/>
                  <a:pt x="964" y="960"/>
                  <a:pt x="963" y="956"/>
                </a:cubicBezTo>
                <a:cubicBezTo>
                  <a:pt x="962" y="956"/>
                  <a:pt x="962" y="956"/>
                  <a:pt x="961" y="956"/>
                </a:cubicBezTo>
                <a:cubicBezTo>
                  <a:pt x="960" y="953"/>
                  <a:pt x="959" y="951"/>
                  <a:pt x="959" y="949"/>
                </a:cubicBezTo>
                <a:cubicBezTo>
                  <a:pt x="964" y="952"/>
                  <a:pt x="969" y="962"/>
                  <a:pt x="973" y="970"/>
                </a:cubicBezTo>
                <a:cubicBezTo>
                  <a:pt x="974" y="969"/>
                  <a:pt x="974" y="969"/>
                  <a:pt x="976" y="968"/>
                </a:cubicBezTo>
                <a:cubicBezTo>
                  <a:pt x="976" y="965"/>
                  <a:pt x="976" y="965"/>
                  <a:pt x="974" y="963"/>
                </a:cubicBezTo>
                <a:cubicBezTo>
                  <a:pt x="974" y="965"/>
                  <a:pt x="974" y="966"/>
                  <a:pt x="974" y="967"/>
                </a:cubicBezTo>
                <a:cubicBezTo>
                  <a:pt x="973" y="967"/>
                  <a:pt x="973" y="967"/>
                  <a:pt x="973" y="967"/>
                </a:cubicBezTo>
                <a:cubicBezTo>
                  <a:pt x="970" y="960"/>
                  <a:pt x="966" y="952"/>
                  <a:pt x="967" y="948"/>
                </a:cubicBezTo>
                <a:cubicBezTo>
                  <a:pt x="969" y="952"/>
                  <a:pt x="971" y="956"/>
                  <a:pt x="973" y="960"/>
                </a:cubicBezTo>
                <a:cubicBezTo>
                  <a:pt x="973" y="957"/>
                  <a:pt x="974" y="955"/>
                  <a:pt x="975" y="954"/>
                </a:cubicBezTo>
                <a:cubicBezTo>
                  <a:pt x="976" y="957"/>
                  <a:pt x="978" y="961"/>
                  <a:pt x="980" y="966"/>
                </a:cubicBezTo>
                <a:cubicBezTo>
                  <a:pt x="981" y="966"/>
                  <a:pt x="981" y="966"/>
                  <a:pt x="982" y="966"/>
                </a:cubicBezTo>
                <a:cubicBezTo>
                  <a:pt x="982" y="967"/>
                  <a:pt x="982" y="967"/>
                  <a:pt x="982" y="968"/>
                </a:cubicBezTo>
                <a:cubicBezTo>
                  <a:pt x="983" y="968"/>
                  <a:pt x="997" y="977"/>
                  <a:pt x="999" y="981"/>
                </a:cubicBezTo>
                <a:cubicBezTo>
                  <a:pt x="1001" y="981"/>
                  <a:pt x="1013" y="990"/>
                  <a:pt x="1016" y="992"/>
                </a:cubicBezTo>
                <a:cubicBezTo>
                  <a:pt x="1016" y="993"/>
                  <a:pt x="1016" y="993"/>
                  <a:pt x="1016" y="994"/>
                </a:cubicBezTo>
                <a:cubicBezTo>
                  <a:pt x="1020" y="995"/>
                  <a:pt x="1025" y="997"/>
                  <a:pt x="1029" y="999"/>
                </a:cubicBezTo>
                <a:cubicBezTo>
                  <a:pt x="1029" y="999"/>
                  <a:pt x="1029" y="1000"/>
                  <a:pt x="1029" y="1001"/>
                </a:cubicBezTo>
                <a:cubicBezTo>
                  <a:pt x="1030" y="1001"/>
                  <a:pt x="1031" y="1001"/>
                  <a:pt x="1032" y="1001"/>
                </a:cubicBezTo>
                <a:cubicBezTo>
                  <a:pt x="1037" y="1004"/>
                  <a:pt x="1043" y="1007"/>
                  <a:pt x="1049" y="1010"/>
                </a:cubicBezTo>
                <a:cubicBezTo>
                  <a:pt x="1049" y="1011"/>
                  <a:pt x="1049" y="1011"/>
                  <a:pt x="1049" y="1012"/>
                </a:cubicBezTo>
                <a:cubicBezTo>
                  <a:pt x="1048" y="1012"/>
                  <a:pt x="1048" y="1012"/>
                  <a:pt x="1047" y="1013"/>
                </a:cubicBezTo>
                <a:moveTo>
                  <a:pt x="961" y="1010"/>
                </a:moveTo>
                <a:cubicBezTo>
                  <a:pt x="959" y="1006"/>
                  <a:pt x="951" y="1002"/>
                  <a:pt x="951" y="1002"/>
                </a:cubicBezTo>
                <a:cubicBezTo>
                  <a:pt x="954" y="1003"/>
                  <a:pt x="957" y="1004"/>
                  <a:pt x="960" y="1006"/>
                </a:cubicBezTo>
                <a:cubicBezTo>
                  <a:pt x="960" y="1007"/>
                  <a:pt x="961" y="1008"/>
                  <a:pt x="961" y="1010"/>
                </a:cubicBezTo>
                <a:moveTo>
                  <a:pt x="934" y="1008"/>
                </a:moveTo>
                <a:cubicBezTo>
                  <a:pt x="932" y="1007"/>
                  <a:pt x="929" y="1005"/>
                  <a:pt x="927" y="1003"/>
                </a:cubicBezTo>
                <a:cubicBezTo>
                  <a:pt x="927" y="1001"/>
                  <a:pt x="927" y="1000"/>
                  <a:pt x="927" y="999"/>
                </a:cubicBezTo>
                <a:cubicBezTo>
                  <a:pt x="925" y="999"/>
                  <a:pt x="924" y="999"/>
                  <a:pt x="923" y="999"/>
                </a:cubicBezTo>
                <a:cubicBezTo>
                  <a:pt x="920" y="995"/>
                  <a:pt x="917" y="992"/>
                  <a:pt x="914" y="989"/>
                </a:cubicBezTo>
                <a:cubicBezTo>
                  <a:pt x="914" y="994"/>
                  <a:pt x="916" y="991"/>
                  <a:pt x="919" y="999"/>
                </a:cubicBezTo>
                <a:cubicBezTo>
                  <a:pt x="912" y="997"/>
                  <a:pt x="910" y="990"/>
                  <a:pt x="910" y="988"/>
                </a:cubicBezTo>
                <a:cubicBezTo>
                  <a:pt x="911" y="988"/>
                  <a:pt x="912" y="988"/>
                  <a:pt x="912" y="988"/>
                </a:cubicBezTo>
                <a:cubicBezTo>
                  <a:pt x="912" y="986"/>
                  <a:pt x="911" y="984"/>
                  <a:pt x="910" y="982"/>
                </a:cubicBezTo>
                <a:cubicBezTo>
                  <a:pt x="912" y="982"/>
                  <a:pt x="913" y="982"/>
                  <a:pt x="914" y="983"/>
                </a:cubicBezTo>
                <a:cubicBezTo>
                  <a:pt x="912" y="976"/>
                  <a:pt x="910" y="976"/>
                  <a:pt x="911" y="972"/>
                </a:cubicBezTo>
                <a:cubicBezTo>
                  <a:pt x="918" y="982"/>
                  <a:pt x="918" y="982"/>
                  <a:pt x="919" y="986"/>
                </a:cubicBezTo>
                <a:cubicBezTo>
                  <a:pt x="917" y="985"/>
                  <a:pt x="916" y="985"/>
                  <a:pt x="915" y="984"/>
                </a:cubicBezTo>
                <a:cubicBezTo>
                  <a:pt x="915" y="985"/>
                  <a:pt x="935" y="997"/>
                  <a:pt x="932" y="1003"/>
                </a:cubicBezTo>
                <a:cubicBezTo>
                  <a:pt x="931" y="1001"/>
                  <a:pt x="931" y="1001"/>
                  <a:pt x="930" y="1002"/>
                </a:cubicBezTo>
                <a:cubicBezTo>
                  <a:pt x="931" y="1004"/>
                  <a:pt x="933" y="1006"/>
                  <a:pt x="934" y="1008"/>
                </a:cubicBezTo>
                <a:moveTo>
                  <a:pt x="991" y="1001"/>
                </a:moveTo>
                <a:cubicBezTo>
                  <a:pt x="987" y="994"/>
                  <a:pt x="980" y="993"/>
                  <a:pt x="978" y="992"/>
                </a:cubicBezTo>
                <a:cubicBezTo>
                  <a:pt x="978" y="990"/>
                  <a:pt x="970" y="983"/>
                  <a:pt x="968" y="982"/>
                </a:cubicBezTo>
                <a:cubicBezTo>
                  <a:pt x="970" y="982"/>
                  <a:pt x="972" y="983"/>
                  <a:pt x="974" y="984"/>
                </a:cubicBezTo>
                <a:cubicBezTo>
                  <a:pt x="974" y="984"/>
                  <a:pt x="974" y="985"/>
                  <a:pt x="974" y="985"/>
                </a:cubicBezTo>
                <a:cubicBezTo>
                  <a:pt x="978" y="988"/>
                  <a:pt x="982" y="991"/>
                  <a:pt x="986" y="994"/>
                </a:cubicBezTo>
                <a:cubicBezTo>
                  <a:pt x="986" y="993"/>
                  <a:pt x="985" y="992"/>
                  <a:pt x="985" y="990"/>
                </a:cubicBezTo>
                <a:cubicBezTo>
                  <a:pt x="984" y="990"/>
                  <a:pt x="984" y="990"/>
                  <a:pt x="983" y="990"/>
                </a:cubicBezTo>
                <a:cubicBezTo>
                  <a:pt x="981" y="985"/>
                  <a:pt x="981" y="985"/>
                  <a:pt x="982" y="982"/>
                </a:cubicBezTo>
                <a:cubicBezTo>
                  <a:pt x="984" y="985"/>
                  <a:pt x="988" y="989"/>
                  <a:pt x="991" y="998"/>
                </a:cubicBezTo>
                <a:cubicBezTo>
                  <a:pt x="992" y="999"/>
                  <a:pt x="993" y="999"/>
                  <a:pt x="995" y="1000"/>
                </a:cubicBezTo>
                <a:cubicBezTo>
                  <a:pt x="993" y="1000"/>
                  <a:pt x="992" y="1001"/>
                  <a:pt x="991" y="1001"/>
                </a:cubicBezTo>
                <a:moveTo>
                  <a:pt x="1006" y="1001"/>
                </a:moveTo>
                <a:cubicBezTo>
                  <a:pt x="1006" y="999"/>
                  <a:pt x="1006" y="999"/>
                  <a:pt x="999" y="997"/>
                </a:cubicBezTo>
                <a:cubicBezTo>
                  <a:pt x="998" y="995"/>
                  <a:pt x="998" y="994"/>
                  <a:pt x="997" y="993"/>
                </a:cubicBezTo>
                <a:cubicBezTo>
                  <a:pt x="999" y="993"/>
                  <a:pt x="1003" y="996"/>
                  <a:pt x="1007" y="998"/>
                </a:cubicBezTo>
                <a:cubicBezTo>
                  <a:pt x="1006" y="999"/>
                  <a:pt x="1006" y="1000"/>
                  <a:pt x="1006" y="1001"/>
                </a:cubicBezTo>
                <a:moveTo>
                  <a:pt x="1020" y="1001"/>
                </a:moveTo>
                <a:cubicBezTo>
                  <a:pt x="1018" y="999"/>
                  <a:pt x="1015" y="998"/>
                  <a:pt x="1013" y="996"/>
                </a:cubicBezTo>
                <a:cubicBezTo>
                  <a:pt x="1014" y="996"/>
                  <a:pt x="1018" y="995"/>
                  <a:pt x="1022" y="1000"/>
                </a:cubicBezTo>
                <a:cubicBezTo>
                  <a:pt x="1021" y="1000"/>
                  <a:pt x="1021" y="1001"/>
                  <a:pt x="1020" y="1001"/>
                </a:cubicBezTo>
                <a:moveTo>
                  <a:pt x="1126" y="1001"/>
                </a:moveTo>
                <a:cubicBezTo>
                  <a:pt x="1131" y="1000"/>
                  <a:pt x="1136" y="999"/>
                  <a:pt x="1141" y="998"/>
                </a:cubicBezTo>
                <a:cubicBezTo>
                  <a:pt x="1136" y="999"/>
                  <a:pt x="1131" y="1000"/>
                  <a:pt x="1126" y="1001"/>
                </a:cubicBezTo>
                <a:moveTo>
                  <a:pt x="947" y="1000"/>
                </a:moveTo>
                <a:cubicBezTo>
                  <a:pt x="946" y="999"/>
                  <a:pt x="945" y="998"/>
                  <a:pt x="944" y="997"/>
                </a:cubicBezTo>
                <a:cubicBezTo>
                  <a:pt x="945" y="997"/>
                  <a:pt x="946" y="997"/>
                  <a:pt x="947" y="997"/>
                </a:cubicBezTo>
                <a:cubicBezTo>
                  <a:pt x="947" y="998"/>
                  <a:pt x="947" y="998"/>
                  <a:pt x="947" y="1000"/>
                </a:cubicBezTo>
                <a:moveTo>
                  <a:pt x="934" y="998"/>
                </a:moveTo>
                <a:cubicBezTo>
                  <a:pt x="932" y="995"/>
                  <a:pt x="931" y="993"/>
                  <a:pt x="929" y="991"/>
                </a:cubicBezTo>
                <a:cubicBezTo>
                  <a:pt x="930" y="990"/>
                  <a:pt x="930" y="989"/>
                  <a:pt x="931" y="988"/>
                </a:cubicBezTo>
                <a:cubicBezTo>
                  <a:pt x="932" y="991"/>
                  <a:pt x="934" y="994"/>
                  <a:pt x="935" y="997"/>
                </a:cubicBezTo>
                <a:cubicBezTo>
                  <a:pt x="934" y="997"/>
                  <a:pt x="934" y="997"/>
                  <a:pt x="934" y="998"/>
                </a:cubicBezTo>
                <a:moveTo>
                  <a:pt x="1114" y="998"/>
                </a:moveTo>
                <a:cubicBezTo>
                  <a:pt x="1119" y="996"/>
                  <a:pt x="1119" y="996"/>
                  <a:pt x="1124" y="996"/>
                </a:cubicBezTo>
                <a:cubicBezTo>
                  <a:pt x="1121" y="996"/>
                  <a:pt x="1117" y="997"/>
                  <a:pt x="1114" y="998"/>
                </a:cubicBezTo>
                <a:moveTo>
                  <a:pt x="1146" y="997"/>
                </a:moveTo>
                <a:cubicBezTo>
                  <a:pt x="1146" y="996"/>
                  <a:pt x="1147" y="995"/>
                  <a:pt x="1147" y="995"/>
                </a:cubicBezTo>
                <a:cubicBezTo>
                  <a:pt x="1148" y="995"/>
                  <a:pt x="1149" y="995"/>
                  <a:pt x="1150" y="996"/>
                </a:cubicBezTo>
                <a:cubicBezTo>
                  <a:pt x="1149" y="996"/>
                  <a:pt x="1147" y="996"/>
                  <a:pt x="1146" y="997"/>
                </a:cubicBezTo>
                <a:moveTo>
                  <a:pt x="957" y="995"/>
                </a:moveTo>
                <a:cubicBezTo>
                  <a:pt x="955" y="992"/>
                  <a:pt x="954" y="990"/>
                  <a:pt x="952" y="987"/>
                </a:cubicBezTo>
                <a:cubicBezTo>
                  <a:pt x="952" y="989"/>
                  <a:pt x="951" y="991"/>
                  <a:pt x="951" y="992"/>
                </a:cubicBezTo>
                <a:cubicBezTo>
                  <a:pt x="951" y="992"/>
                  <a:pt x="950" y="992"/>
                  <a:pt x="949" y="992"/>
                </a:cubicBezTo>
                <a:cubicBezTo>
                  <a:pt x="948" y="989"/>
                  <a:pt x="948" y="987"/>
                  <a:pt x="948" y="985"/>
                </a:cubicBezTo>
                <a:cubicBezTo>
                  <a:pt x="940" y="982"/>
                  <a:pt x="938" y="960"/>
                  <a:pt x="938" y="956"/>
                </a:cubicBezTo>
                <a:cubicBezTo>
                  <a:pt x="934" y="956"/>
                  <a:pt x="934" y="949"/>
                  <a:pt x="931" y="948"/>
                </a:cubicBezTo>
                <a:cubicBezTo>
                  <a:pt x="931" y="947"/>
                  <a:pt x="931" y="946"/>
                  <a:pt x="931" y="946"/>
                </a:cubicBezTo>
                <a:cubicBezTo>
                  <a:pt x="934" y="947"/>
                  <a:pt x="934" y="947"/>
                  <a:pt x="936" y="951"/>
                </a:cubicBezTo>
                <a:cubicBezTo>
                  <a:pt x="937" y="951"/>
                  <a:pt x="937" y="951"/>
                  <a:pt x="938" y="951"/>
                </a:cubicBezTo>
                <a:cubicBezTo>
                  <a:pt x="936" y="947"/>
                  <a:pt x="936" y="947"/>
                  <a:pt x="933" y="938"/>
                </a:cubicBezTo>
                <a:cubicBezTo>
                  <a:pt x="932" y="938"/>
                  <a:pt x="932" y="938"/>
                  <a:pt x="931" y="938"/>
                </a:cubicBezTo>
                <a:cubicBezTo>
                  <a:pt x="931" y="935"/>
                  <a:pt x="930" y="932"/>
                  <a:pt x="928" y="931"/>
                </a:cubicBezTo>
                <a:cubicBezTo>
                  <a:pt x="923" y="923"/>
                  <a:pt x="910" y="900"/>
                  <a:pt x="910" y="893"/>
                </a:cubicBezTo>
                <a:cubicBezTo>
                  <a:pt x="914" y="895"/>
                  <a:pt x="915" y="900"/>
                  <a:pt x="918" y="908"/>
                </a:cubicBezTo>
                <a:cubicBezTo>
                  <a:pt x="926" y="922"/>
                  <a:pt x="926" y="922"/>
                  <a:pt x="928" y="926"/>
                </a:cubicBezTo>
                <a:cubicBezTo>
                  <a:pt x="928" y="926"/>
                  <a:pt x="929" y="926"/>
                  <a:pt x="930" y="927"/>
                </a:cubicBezTo>
                <a:cubicBezTo>
                  <a:pt x="927" y="919"/>
                  <a:pt x="923" y="911"/>
                  <a:pt x="922" y="906"/>
                </a:cubicBezTo>
                <a:cubicBezTo>
                  <a:pt x="923" y="906"/>
                  <a:pt x="930" y="919"/>
                  <a:pt x="931" y="925"/>
                </a:cubicBezTo>
                <a:cubicBezTo>
                  <a:pt x="932" y="925"/>
                  <a:pt x="933" y="925"/>
                  <a:pt x="934" y="925"/>
                </a:cubicBezTo>
                <a:cubicBezTo>
                  <a:pt x="936" y="937"/>
                  <a:pt x="935" y="936"/>
                  <a:pt x="937" y="944"/>
                </a:cubicBezTo>
                <a:cubicBezTo>
                  <a:pt x="939" y="944"/>
                  <a:pt x="941" y="944"/>
                  <a:pt x="942" y="944"/>
                </a:cubicBezTo>
                <a:cubicBezTo>
                  <a:pt x="941" y="938"/>
                  <a:pt x="939" y="935"/>
                  <a:pt x="939" y="930"/>
                </a:cubicBezTo>
                <a:cubicBezTo>
                  <a:pt x="943" y="930"/>
                  <a:pt x="945" y="942"/>
                  <a:pt x="946" y="946"/>
                </a:cubicBezTo>
                <a:cubicBezTo>
                  <a:pt x="945" y="946"/>
                  <a:pt x="945" y="946"/>
                  <a:pt x="944" y="946"/>
                </a:cubicBezTo>
                <a:cubicBezTo>
                  <a:pt x="944" y="952"/>
                  <a:pt x="945" y="955"/>
                  <a:pt x="952" y="964"/>
                </a:cubicBezTo>
                <a:cubicBezTo>
                  <a:pt x="951" y="964"/>
                  <a:pt x="950" y="964"/>
                  <a:pt x="949" y="964"/>
                </a:cubicBezTo>
                <a:cubicBezTo>
                  <a:pt x="948" y="961"/>
                  <a:pt x="946" y="960"/>
                  <a:pt x="944" y="960"/>
                </a:cubicBezTo>
                <a:cubicBezTo>
                  <a:pt x="943" y="956"/>
                  <a:pt x="942" y="954"/>
                  <a:pt x="940" y="951"/>
                </a:cubicBezTo>
                <a:cubicBezTo>
                  <a:pt x="940" y="955"/>
                  <a:pt x="943" y="957"/>
                  <a:pt x="943" y="964"/>
                </a:cubicBezTo>
                <a:cubicBezTo>
                  <a:pt x="942" y="963"/>
                  <a:pt x="942" y="961"/>
                  <a:pt x="942" y="960"/>
                </a:cubicBezTo>
                <a:cubicBezTo>
                  <a:pt x="941" y="960"/>
                  <a:pt x="940" y="960"/>
                  <a:pt x="939" y="960"/>
                </a:cubicBezTo>
                <a:cubicBezTo>
                  <a:pt x="943" y="969"/>
                  <a:pt x="944" y="975"/>
                  <a:pt x="948" y="985"/>
                </a:cubicBezTo>
                <a:cubicBezTo>
                  <a:pt x="949" y="985"/>
                  <a:pt x="950" y="985"/>
                  <a:pt x="951" y="986"/>
                </a:cubicBezTo>
                <a:cubicBezTo>
                  <a:pt x="951" y="983"/>
                  <a:pt x="950" y="979"/>
                  <a:pt x="948" y="977"/>
                </a:cubicBezTo>
                <a:cubicBezTo>
                  <a:pt x="947" y="975"/>
                  <a:pt x="947" y="973"/>
                  <a:pt x="947" y="972"/>
                </a:cubicBezTo>
                <a:cubicBezTo>
                  <a:pt x="948" y="972"/>
                  <a:pt x="948" y="972"/>
                  <a:pt x="959" y="995"/>
                </a:cubicBezTo>
                <a:cubicBezTo>
                  <a:pt x="958" y="995"/>
                  <a:pt x="957" y="995"/>
                  <a:pt x="957" y="995"/>
                </a:cubicBezTo>
                <a:moveTo>
                  <a:pt x="1131" y="992"/>
                </a:moveTo>
                <a:cubicBezTo>
                  <a:pt x="1131" y="992"/>
                  <a:pt x="1131" y="991"/>
                  <a:pt x="1131" y="990"/>
                </a:cubicBezTo>
                <a:cubicBezTo>
                  <a:pt x="1131" y="990"/>
                  <a:pt x="1133" y="989"/>
                  <a:pt x="1134" y="989"/>
                </a:cubicBezTo>
                <a:cubicBezTo>
                  <a:pt x="1135" y="990"/>
                  <a:pt x="1136" y="990"/>
                  <a:pt x="1136" y="991"/>
                </a:cubicBezTo>
                <a:cubicBezTo>
                  <a:pt x="1134" y="992"/>
                  <a:pt x="1132" y="992"/>
                  <a:pt x="1131" y="992"/>
                </a:cubicBezTo>
                <a:moveTo>
                  <a:pt x="1019" y="991"/>
                </a:moveTo>
                <a:cubicBezTo>
                  <a:pt x="1017" y="991"/>
                  <a:pt x="1016" y="990"/>
                  <a:pt x="1015" y="990"/>
                </a:cubicBezTo>
                <a:cubicBezTo>
                  <a:pt x="1012" y="984"/>
                  <a:pt x="1010" y="985"/>
                  <a:pt x="1007" y="983"/>
                </a:cubicBezTo>
                <a:cubicBezTo>
                  <a:pt x="1007" y="982"/>
                  <a:pt x="1007" y="981"/>
                  <a:pt x="1007" y="981"/>
                </a:cubicBezTo>
                <a:cubicBezTo>
                  <a:pt x="1011" y="981"/>
                  <a:pt x="1012" y="985"/>
                  <a:pt x="1019" y="988"/>
                </a:cubicBezTo>
                <a:cubicBezTo>
                  <a:pt x="1019" y="989"/>
                  <a:pt x="1019" y="990"/>
                  <a:pt x="1019" y="991"/>
                </a:cubicBezTo>
                <a:moveTo>
                  <a:pt x="943" y="988"/>
                </a:moveTo>
                <a:cubicBezTo>
                  <a:pt x="942" y="983"/>
                  <a:pt x="939" y="980"/>
                  <a:pt x="936" y="977"/>
                </a:cubicBezTo>
                <a:cubicBezTo>
                  <a:pt x="934" y="968"/>
                  <a:pt x="929" y="959"/>
                  <a:pt x="927" y="954"/>
                </a:cubicBezTo>
                <a:cubicBezTo>
                  <a:pt x="928" y="954"/>
                  <a:pt x="929" y="954"/>
                  <a:pt x="930" y="954"/>
                </a:cubicBezTo>
                <a:cubicBezTo>
                  <a:pt x="932" y="959"/>
                  <a:pt x="934" y="965"/>
                  <a:pt x="936" y="970"/>
                </a:cubicBezTo>
                <a:cubicBezTo>
                  <a:pt x="938" y="970"/>
                  <a:pt x="944" y="980"/>
                  <a:pt x="943" y="988"/>
                </a:cubicBezTo>
                <a:moveTo>
                  <a:pt x="932" y="986"/>
                </a:moveTo>
                <a:cubicBezTo>
                  <a:pt x="931" y="985"/>
                  <a:pt x="931" y="983"/>
                  <a:pt x="931" y="982"/>
                </a:cubicBezTo>
                <a:cubicBezTo>
                  <a:pt x="931" y="982"/>
                  <a:pt x="932" y="982"/>
                  <a:pt x="934" y="982"/>
                </a:cubicBezTo>
                <a:cubicBezTo>
                  <a:pt x="934" y="983"/>
                  <a:pt x="935" y="985"/>
                  <a:pt x="936" y="986"/>
                </a:cubicBezTo>
                <a:cubicBezTo>
                  <a:pt x="934" y="986"/>
                  <a:pt x="933" y="986"/>
                  <a:pt x="932" y="986"/>
                </a:cubicBezTo>
                <a:moveTo>
                  <a:pt x="974" y="982"/>
                </a:moveTo>
                <a:cubicBezTo>
                  <a:pt x="972" y="979"/>
                  <a:pt x="972" y="979"/>
                  <a:pt x="967" y="977"/>
                </a:cubicBezTo>
                <a:cubicBezTo>
                  <a:pt x="967" y="978"/>
                  <a:pt x="967" y="979"/>
                  <a:pt x="968" y="980"/>
                </a:cubicBezTo>
                <a:cubicBezTo>
                  <a:pt x="962" y="978"/>
                  <a:pt x="964" y="974"/>
                  <a:pt x="964" y="973"/>
                </a:cubicBezTo>
                <a:cubicBezTo>
                  <a:pt x="963" y="973"/>
                  <a:pt x="962" y="972"/>
                  <a:pt x="962" y="972"/>
                </a:cubicBezTo>
                <a:cubicBezTo>
                  <a:pt x="961" y="971"/>
                  <a:pt x="961" y="970"/>
                  <a:pt x="961" y="970"/>
                </a:cubicBezTo>
                <a:cubicBezTo>
                  <a:pt x="962" y="970"/>
                  <a:pt x="964" y="970"/>
                  <a:pt x="965" y="971"/>
                </a:cubicBezTo>
                <a:cubicBezTo>
                  <a:pt x="965" y="973"/>
                  <a:pt x="965" y="975"/>
                  <a:pt x="966" y="977"/>
                </a:cubicBezTo>
                <a:cubicBezTo>
                  <a:pt x="966" y="976"/>
                  <a:pt x="967" y="976"/>
                  <a:pt x="967" y="975"/>
                </a:cubicBezTo>
                <a:cubicBezTo>
                  <a:pt x="967" y="976"/>
                  <a:pt x="976" y="979"/>
                  <a:pt x="974" y="982"/>
                </a:cubicBezTo>
                <a:moveTo>
                  <a:pt x="1002" y="979"/>
                </a:moveTo>
                <a:cubicBezTo>
                  <a:pt x="999" y="976"/>
                  <a:pt x="993" y="971"/>
                  <a:pt x="992" y="971"/>
                </a:cubicBezTo>
                <a:cubicBezTo>
                  <a:pt x="992" y="967"/>
                  <a:pt x="983" y="963"/>
                  <a:pt x="981" y="962"/>
                </a:cubicBezTo>
                <a:cubicBezTo>
                  <a:pt x="981" y="961"/>
                  <a:pt x="981" y="960"/>
                  <a:pt x="981" y="960"/>
                </a:cubicBezTo>
                <a:cubicBezTo>
                  <a:pt x="984" y="962"/>
                  <a:pt x="996" y="967"/>
                  <a:pt x="999" y="975"/>
                </a:cubicBezTo>
                <a:cubicBezTo>
                  <a:pt x="1002" y="975"/>
                  <a:pt x="1003" y="976"/>
                  <a:pt x="1004" y="978"/>
                </a:cubicBezTo>
                <a:cubicBezTo>
                  <a:pt x="1003" y="979"/>
                  <a:pt x="1003" y="979"/>
                  <a:pt x="1002" y="979"/>
                </a:cubicBezTo>
                <a:moveTo>
                  <a:pt x="1138" y="971"/>
                </a:moveTo>
                <a:cubicBezTo>
                  <a:pt x="1138" y="970"/>
                  <a:pt x="1144" y="963"/>
                  <a:pt x="1149" y="965"/>
                </a:cubicBezTo>
                <a:cubicBezTo>
                  <a:pt x="1144" y="968"/>
                  <a:pt x="1142" y="970"/>
                  <a:pt x="1138" y="971"/>
                </a:cubicBezTo>
                <a:moveTo>
                  <a:pt x="958" y="966"/>
                </a:moveTo>
                <a:cubicBezTo>
                  <a:pt x="955" y="963"/>
                  <a:pt x="953" y="960"/>
                  <a:pt x="951" y="958"/>
                </a:cubicBezTo>
                <a:cubicBezTo>
                  <a:pt x="950" y="958"/>
                  <a:pt x="950" y="958"/>
                  <a:pt x="949" y="958"/>
                </a:cubicBezTo>
                <a:cubicBezTo>
                  <a:pt x="948" y="953"/>
                  <a:pt x="946" y="952"/>
                  <a:pt x="946" y="949"/>
                </a:cubicBezTo>
                <a:cubicBezTo>
                  <a:pt x="948" y="949"/>
                  <a:pt x="956" y="959"/>
                  <a:pt x="958" y="966"/>
                </a:cubicBezTo>
                <a:moveTo>
                  <a:pt x="1104" y="966"/>
                </a:moveTo>
                <a:cubicBezTo>
                  <a:pt x="1104" y="964"/>
                  <a:pt x="1101" y="962"/>
                  <a:pt x="1101" y="961"/>
                </a:cubicBezTo>
                <a:cubicBezTo>
                  <a:pt x="1102" y="961"/>
                  <a:pt x="1109" y="960"/>
                  <a:pt x="1114" y="965"/>
                </a:cubicBezTo>
                <a:cubicBezTo>
                  <a:pt x="1111" y="966"/>
                  <a:pt x="1107" y="966"/>
                  <a:pt x="1104" y="966"/>
                </a:cubicBezTo>
                <a:moveTo>
                  <a:pt x="1102" y="958"/>
                </a:moveTo>
                <a:cubicBezTo>
                  <a:pt x="1107" y="947"/>
                  <a:pt x="1120" y="949"/>
                  <a:pt x="1134" y="949"/>
                </a:cubicBezTo>
                <a:cubicBezTo>
                  <a:pt x="1134" y="950"/>
                  <a:pt x="1134" y="951"/>
                  <a:pt x="1134" y="951"/>
                </a:cubicBezTo>
                <a:cubicBezTo>
                  <a:pt x="1119" y="951"/>
                  <a:pt x="1112" y="955"/>
                  <a:pt x="1102" y="958"/>
                </a:cubicBezTo>
                <a:moveTo>
                  <a:pt x="1081" y="949"/>
                </a:moveTo>
                <a:cubicBezTo>
                  <a:pt x="1081" y="948"/>
                  <a:pt x="1081" y="948"/>
                  <a:pt x="1081" y="947"/>
                </a:cubicBezTo>
                <a:cubicBezTo>
                  <a:pt x="1078" y="945"/>
                  <a:pt x="1075" y="944"/>
                  <a:pt x="1073" y="943"/>
                </a:cubicBezTo>
                <a:cubicBezTo>
                  <a:pt x="1073" y="942"/>
                  <a:pt x="1074" y="941"/>
                  <a:pt x="1074" y="941"/>
                </a:cubicBezTo>
                <a:cubicBezTo>
                  <a:pt x="1077" y="942"/>
                  <a:pt x="1080" y="943"/>
                  <a:pt x="1083" y="945"/>
                </a:cubicBezTo>
                <a:cubicBezTo>
                  <a:pt x="1083" y="945"/>
                  <a:pt x="1083" y="946"/>
                  <a:pt x="1084" y="947"/>
                </a:cubicBezTo>
                <a:cubicBezTo>
                  <a:pt x="1082" y="948"/>
                  <a:pt x="1081" y="948"/>
                  <a:pt x="1081" y="949"/>
                </a:cubicBezTo>
                <a:moveTo>
                  <a:pt x="1102" y="948"/>
                </a:moveTo>
                <a:cubicBezTo>
                  <a:pt x="1103" y="947"/>
                  <a:pt x="1104" y="946"/>
                  <a:pt x="1105" y="945"/>
                </a:cubicBezTo>
                <a:cubicBezTo>
                  <a:pt x="1105" y="945"/>
                  <a:pt x="1106" y="946"/>
                  <a:pt x="1106" y="947"/>
                </a:cubicBezTo>
                <a:cubicBezTo>
                  <a:pt x="1104" y="947"/>
                  <a:pt x="1103" y="948"/>
                  <a:pt x="1102" y="948"/>
                </a:cubicBezTo>
                <a:moveTo>
                  <a:pt x="924" y="946"/>
                </a:moveTo>
                <a:cubicBezTo>
                  <a:pt x="915" y="934"/>
                  <a:pt x="911" y="923"/>
                  <a:pt x="910" y="914"/>
                </a:cubicBezTo>
                <a:cubicBezTo>
                  <a:pt x="912" y="919"/>
                  <a:pt x="920" y="929"/>
                  <a:pt x="923" y="940"/>
                </a:cubicBezTo>
                <a:cubicBezTo>
                  <a:pt x="923" y="940"/>
                  <a:pt x="924" y="940"/>
                  <a:pt x="925" y="941"/>
                </a:cubicBezTo>
                <a:cubicBezTo>
                  <a:pt x="925" y="942"/>
                  <a:pt x="926" y="944"/>
                  <a:pt x="926" y="946"/>
                </a:cubicBezTo>
                <a:cubicBezTo>
                  <a:pt x="925" y="946"/>
                  <a:pt x="924" y="946"/>
                  <a:pt x="924" y="946"/>
                </a:cubicBezTo>
                <a:moveTo>
                  <a:pt x="951" y="945"/>
                </a:moveTo>
                <a:cubicBezTo>
                  <a:pt x="949" y="942"/>
                  <a:pt x="949" y="942"/>
                  <a:pt x="948" y="938"/>
                </a:cubicBezTo>
                <a:cubicBezTo>
                  <a:pt x="951" y="939"/>
                  <a:pt x="952" y="941"/>
                  <a:pt x="951" y="945"/>
                </a:cubicBezTo>
                <a:moveTo>
                  <a:pt x="1071" y="943"/>
                </a:moveTo>
                <a:cubicBezTo>
                  <a:pt x="1071" y="941"/>
                  <a:pt x="1071" y="941"/>
                  <a:pt x="1068" y="939"/>
                </a:cubicBezTo>
                <a:cubicBezTo>
                  <a:pt x="1069" y="939"/>
                  <a:pt x="1070" y="939"/>
                  <a:pt x="1070" y="939"/>
                </a:cubicBezTo>
                <a:cubicBezTo>
                  <a:pt x="1070" y="940"/>
                  <a:pt x="1071" y="941"/>
                  <a:pt x="1071" y="943"/>
                </a:cubicBezTo>
                <a:moveTo>
                  <a:pt x="928" y="941"/>
                </a:moveTo>
                <a:cubicBezTo>
                  <a:pt x="925" y="934"/>
                  <a:pt x="917" y="926"/>
                  <a:pt x="918" y="921"/>
                </a:cubicBezTo>
                <a:cubicBezTo>
                  <a:pt x="921" y="922"/>
                  <a:pt x="928" y="932"/>
                  <a:pt x="930" y="941"/>
                </a:cubicBezTo>
                <a:cubicBezTo>
                  <a:pt x="929" y="941"/>
                  <a:pt x="929" y="941"/>
                  <a:pt x="928" y="941"/>
                </a:cubicBezTo>
                <a:moveTo>
                  <a:pt x="1084" y="938"/>
                </a:moveTo>
                <a:cubicBezTo>
                  <a:pt x="1083" y="937"/>
                  <a:pt x="1083" y="937"/>
                  <a:pt x="1080" y="936"/>
                </a:cubicBezTo>
                <a:cubicBezTo>
                  <a:pt x="1080" y="935"/>
                  <a:pt x="1080" y="934"/>
                  <a:pt x="1081" y="933"/>
                </a:cubicBezTo>
                <a:cubicBezTo>
                  <a:pt x="1084" y="933"/>
                  <a:pt x="1087" y="933"/>
                  <a:pt x="1091" y="934"/>
                </a:cubicBezTo>
                <a:cubicBezTo>
                  <a:pt x="1091" y="933"/>
                  <a:pt x="1091" y="932"/>
                  <a:pt x="1091" y="932"/>
                </a:cubicBezTo>
                <a:cubicBezTo>
                  <a:pt x="1094" y="932"/>
                  <a:pt x="1096" y="933"/>
                  <a:pt x="1099" y="933"/>
                </a:cubicBezTo>
                <a:cubicBezTo>
                  <a:pt x="1095" y="934"/>
                  <a:pt x="1092" y="935"/>
                  <a:pt x="1088" y="936"/>
                </a:cubicBezTo>
                <a:cubicBezTo>
                  <a:pt x="1088" y="937"/>
                  <a:pt x="1088" y="938"/>
                  <a:pt x="1088" y="938"/>
                </a:cubicBezTo>
                <a:cubicBezTo>
                  <a:pt x="1086" y="938"/>
                  <a:pt x="1085" y="938"/>
                  <a:pt x="1084" y="938"/>
                </a:cubicBezTo>
                <a:moveTo>
                  <a:pt x="1070" y="936"/>
                </a:moveTo>
                <a:cubicBezTo>
                  <a:pt x="1070" y="934"/>
                  <a:pt x="1070" y="934"/>
                  <a:pt x="1067" y="932"/>
                </a:cubicBezTo>
                <a:cubicBezTo>
                  <a:pt x="1069" y="932"/>
                  <a:pt x="1069" y="932"/>
                  <a:pt x="1072" y="935"/>
                </a:cubicBezTo>
                <a:cubicBezTo>
                  <a:pt x="1071" y="935"/>
                  <a:pt x="1070" y="936"/>
                  <a:pt x="1070" y="936"/>
                </a:cubicBezTo>
                <a:moveTo>
                  <a:pt x="1055" y="933"/>
                </a:moveTo>
                <a:cubicBezTo>
                  <a:pt x="1055" y="932"/>
                  <a:pt x="1055" y="931"/>
                  <a:pt x="1055" y="931"/>
                </a:cubicBezTo>
                <a:cubicBezTo>
                  <a:pt x="1057" y="931"/>
                  <a:pt x="1059" y="931"/>
                  <a:pt x="1061" y="931"/>
                </a:cubicBezTo>
                <a:cubicBezTo>
                  <a:pt x="1059" y="931"/>
                  <a:pt x="1057" y="932"/>
                  <a:pt x="1055" y="933"/>
                </a:cubicBezTo>
                <a:moveTo>
                  <a:pt x="1091" y="924"/>
                </a:moveTo>
                <a:cubicBezTo>
                  <a:pt x="1091" y="919"/>
                  <a:pt x="1096" y="920"/>
                  <a:pt x="1100" y="919"/>
                </a:cubicBezTo>
                <a:cubicBezTo>
                  <a:pt x="1100" y="917"/>
                  <a:pt x="1110" y="911"/>
                  <a:pt x="1115" y="913"/>
                </a:cubicBezTo>
                <a:cubicBezTo>
                  <a:pt x="1107" y="917"/>
                  <a:pt x="1099" y="920"/>
                  <a:pt x="1091" y="924"/>
                </a:cubicBezTo>
                <a:moveTo>
                  <a:pt x="1048" y="919"/>
                </a:moveTo>
                <a:cubicBezTo>
                  <a:pt x="1047" y="917"/>
                  <a:pt x="1045" y="917"/>
                  <a:pt x="1044" y="915"/>
                </a:cubicBezTo>
                <a:cubicBezTo>
                  <a:pt x="1043" y="915"/>
                  <a:pt x="1042" y="915"/>
                  <a:pt x="1042" y="915"/>
                </a:cubicBezTo>
                <a:cubicBezTo>
                  <a:pt x="1042" y="910"/>
                  <a:pt x="1035" y="908"/>
                  <a:pt x="1034" y="908"/>
                </a:cubicBezTo>
                <a:cubicBezTo>
                  <a:pt x="1039" y="908"/>
                  <a:pt x="1045" y="909"/>
                  <a:pt x="1050" y="919"/>
                </a:cubicBezTo>
                <a:cubicBezTo>
                  <a:pt x="1049" y="919"/>
                  <a:pt x="1048" y="919"/>
                  <a:pt x="1048" y="919"/>
                </a:cubicBezTo>
                <a:moveTo>
                  <a:pt x="915" y="918"/>
                </a:moveTo>
                <a:cubicBezTo>
                  <a:pt x="909" y="906"/>
                  <a:pt x="909" y="906"/>
                  <a:pt x="910" y="904"/>
                </a:cubicBezTo>
                <a:cubicBezTo>
                  <a:pt x="912" y="907"/>
                  <a:pt x="912" y="907"/>
                  <a:pt x="917" y="918"/>
                </a:cubicBezTo>
                <a:cubicBezTo>
                  <a:pt x="916" y="918"/>
                  <a:pt x="915" y="918"/>
                  <a:pt x="915" y="918"/>
                </a:cubicBezTo>
                <a:moveTo>
                  <a:pt x="1075" y="905"/>
                </a:moveTo>
                <a:cubicBezTo>
                  <a:pt x="1074" y="904"/>
                  <a:pt x="1073" y="903"/>
                  <a:pt x="1072" y="903"/>
                </a:cubicBezTo>
                <a:cubicBezTo>
                  <a:pt x="1073" y="902"/>
                  <a:pt x="1075" y="902"/>
                  <a:pt x="1078" y="902"/>
                </a:cubicBezTo>
                <a:cubicBezTo>
                  <a:pt x="1078" y="903"/>
                  <a:pt x="1078" y="903"/>
                  <a:pt x="1079" y="904"/>
                </a:cubicBezTo>
                <a:cubicBezTo>
                  <a:pt x="1078" y="904"/>
                  <a:pt x="1077" y="904"/>
                  <a:pt x="1075" y="905"/>
                </a:cubicBezTo>
                <a:moveTo>
                  <a:pt x="961" y="902"/>
                </a:moveTo>
                <a:cubicBezTo>
                  <a:pt x="959" y="900"/>
                  <a:pt x="959" y="897"/>
                  <a:pt x="959" y="896"/>
                </a:cubicBezTo>
                <a:cubicBezTo>
                  <a:pt x="961" y="896"/>
                  <a:pt x="962" y="897"/>
                  <a:pt x="965" y="897"/>
                </a:cubicBezTo>
                <a:cubicBezTo>
                  <a:pt x="965" y="901"/>
                  <a:pt x="962" y="901"/>
                  <a:pt x="961" y="902"/>
                </a:cubicBezTo>
                <a:moveTo>
                  <a:pt x="1087" y="902"/>
                </a:moveTo>
                <a:cubicBezTo>
                  <a:pt x="1087" y="900"/>
                  <a:pt x="1088" y="897"/>
                  <a:pt x="1089" y="895"/>
                </a:cubicBezTo>
                <a:cubicBezTo>
                  <a:pt x="1090" y="895"/>
                  <a:pt x="1091" y="895"/>
                  <a:pt x="1092" y="895"/>
                </a:cubicBezTo>
                <a:cubicBezTo>
                  <a:pt x="1092" y="896"/>
                  <a:pt x="1092" y="897"/>
                  <a:pt x="1092" y="897"/>
                </a:cubicBezTo>
                <a:cubicBezTo>
                  <a:pt x="1094" y="899"/>
                  <a:pt x="1094" y="899"/>
                  <a:pt x="1094" y="901"/>
                </a:cubicBezTo>
                <a:cubicBezTo>
                  <a:pt x="1091" y="901"/>
                  <a:pt x="1089" y="901"/>
                  <a:pt x="1087" y="902"/>
                </a:cubicBezTo>
                <a:moveTo>
                  <a:pt x="907" y="900"/>
                </a:moveTo>
                <a:cubicBezTo>
                  <a:pt x="906" y="898"/>
                  <a:pt x="905" y="895"/>
                  <a:pt x="904" y="893"/>
                </a:cubicBezTo>
                <a:cubicBezTo>
                  <a:pt x="904" y="892"/>
                  <a:pt x="905" y="891"/>
                  <a:pt x="905" y="891"/>
                </a:cubicBezTo>
                <a:cubicBezTo>
                  <a:pt x="906" y="894"/>
                  <a:pt x="907" y="897"/>
                  <a:pt x="908" y="900"/>
                </a:cubicBezTo>
                <a:cubicBezTo>
                  <a:pt x="908" y="900"/>
                  <a:pt x="907" y="900"/>
                  <a:pt x="907" y="900"/>
                </a:cubicBezTo>
                <a:moveTo>
                  <a:pt x="1097" y="900"/>
                </a:moveTo>
                <a:cubicBezTo>
                  <a:pt x="1096" y="899"/>
                  <a:pt x="1096" y="898"/>
                  <a:pt x="1096" y="897"/>
                </a:cubicBezTo>
                <a:cubicBezTo>
                  <a:pt x="1097" y="898"/>
                  <a:pt x="1098" y="898"/>
                  <a:pt x="1099" y="899"/>
                </a:cubicBezTo>
                <a:cubicBezTo>
                  <a:pt x="1098" y="899"/>
                  <a:pt x="1098" y="900"/>
                  <a:pt x="1097" y="900"/>
                </a:cubicBezTo>
                <a:moveTo>
                  <a:pt x="1044" y="897"/>
                </a:moveTo>
                <a:cubicBezTo>
                  <a:pt x="1044" y="896"/>
                  <a:pt x="1044" y="894"/>
                  <a:pt x="1044" y="893"/>
                </a:cubicBezTo>
                <a:cubicBezTo>
                  <a:pt x="1047" y="893"/>
                  <a:pt x="1050" y="893"/>
                  <a:pt x="1053" y="893"/>
                </a:cubicBezTo>
                <a:cubicBezTo>
                  <a:pt x="1053" y="894"/>
                  <a:pt x="1053" y="895"/>
                  <a:pt x="1053" y="896"/>
                </a:cubicBezTo>
                <a:cubicBezTo>
                  <a:pt x="1050" y="897"/>
                  <a:pt x="1047" y="897"/>
                  <a:pt x="1044" y="897"/>
                </a:cubicBezTo>
                <a:moveTo>
                  <a:pt x="881" y="895"/>
                </a:moveTo>
                <a:cubicBezTo>
                  <a:pt x="881" y="892"/>
                  <a:pt x="881" y="888"/>
                  <a:pt x="881" y="885"/>
                </a:cubicBezTo>
                <a:cubicBezTo>
                  <a:pt x="883" y="878"/>
                  <a:pt x="883" y="878"/>
                  <a:pt x="883" y="869"/>
                </a:cubicBezTo>
                <a:cubicBezTo>
                  <a:pt x="872" y="864"/>
                  <a:pt x="872" y="864"/>
                  <a:pt x="869" y="861"/>
                </a:cubicBezTo>
                <a:cubicBezTo>
                  <a:pt x="871" y="861"/>
                  <a:pt x="873" y="862"/>
                  <a:pt x="876" y="862"/>
                </a:cubicBezTo>
                <a:cubicBezTo>
                  <a:pt x="880" y="856"/>
                  <a:pt x="879" y="858"/>
                  <a:pt x="877" y="852"/>
                </a:cubicBezTo>
                <a:cubicBezTo>
                  <a:pt x="882" y="851"/>
                  <a:pt x="887" y="850"/>
                  <a:pt x="893" y="850"/>
                </a:cubicBezTo>
                <a:cubicBezTo>
                  <a:pt x="893" y="862"/>
                  <a:pt x="885" y="877"/>
                  <a:pt x="883" y="893"/>
                </a:cubicBezTo>
                <a:cubicBezTo>
                  <a:pt x="882" y="894"/>
                  <a:pt x="882" y="894"/>
                  <a:pt x="881" y="895"/>
                </a:cubicBezTo>
                <a:moveTo>
                  <a:pt x="953" y="891"/>
                </a:moveTo>
                <a:cubicBezTo>
                  <a:pt x="951" y="884"/>
                  <a:pt x="945" y="883"/>
                  <a:pt x="947" y="878"/>
                </a:cubicBezTo>
                <a:cubicBezTo>
                  <a:pt x="950" y="882"/>
                  <a:pt x="953" y="887"/>
                  <a:pt x="956" y="891"/>
                </a:cubicBezTo>
                <a:cubicBezTo>
                  <a:pt x="954" y="891"/>
                  <a:pt x="954" y="891"/>
                  <a:pt x="953" y="891"/>
                </a:cubicBezTo>
                <a:moveTo>
                  <a:pt x="1099" y="891"/>
                </a:moveTo>
                <a:cubicBezTo>
                  <a:pt x="1099" y="890"/>
                  <a:pt x="1099" y="890"/>
                  <a:pt x="1099" y="889"/>
                </a:cubicBezTo>
                <a:cubicBezTo>
                  <a:pt x="1103" y="889"/>
                  <a:pt x="1106" y="889"/>
                  <a:pt x="1110" y="889"/>
                </a:cubicBezTo>
                <a:cubicBezTo>
                  <a:pt x="1106" y="890"/>
                  <a:pt x="1103" y="890"/>
                  <a:pt x="1099" y="891"/>
                </a:cubicBezTo>
                <a:moveTo>
                  <a:pt x="1046" y="889"/>
                </a:moveTo>
                <a:cubicBezTo>
                  <a:pt x="1045" y="888"/>
                  <a:pt x="1045" y="886"/>
                  <a:pt x="1045" y="885"/>
                </a:cubicBezTo>
                <a:cubicBezTo>
                  <a:pt x="1047" y="885"/>
                  <a:pt x="1048" y="886"/>
                  <a:pt x="1049" y="886"/>
                </a:cubicBezTo>
                <a:cubicBezTo>
                  <a:pt x="1049" y="887"/>
                  <a:pt x="1050" y="888"/>
                  <a:pt x="1050" y="889"/>
                </a:cubicBezTo>
                <a:cubicBezTo>
                  <a:pt x="1048" y="889"/>
                  <a:pt x="1047" y="889"/>
                  <a:pt x="1046" y="889"/>
                </a:cubicBezTo>
                <a:moveTo>
                  <a:pt x="1072" y="885"/>
                </a:moveTo>
                <a:cubicBezTo>
                  <a:pt x="1070" y="884"/>
                  <a:pt x="1067" y="883"/>
                  <a:pt x="1065" y="882"/>
                </a:cubicBezTo>
                <a:cubicBezTo>
                  <a:pt x="1065" y="878"/>
                  <a:pt x="1060" y="878"/>
                  <a:pt x="1059" y="878"/>
                </a:cubicBezTo>
                <a:cubicBezTo>
                  <a:pt x="1059" y="875"/>
                  <a:pt x="1051" y="872"/>
                  <a:pt x="1050" y="872"/>
                </a:cubicBezTo>
                <a:cubicBezTo>
                  <a:pt x="1050" y="871"/>
                  <a:pt x="1050" y="870"/>
                  <a:pt x="1050" y="869"/>
                </a:cubicBezTo>
                <a:cubicBezTo>
                  <a:pt x="1049" y="869"/>
                  <a:pt x="1048" y="869"/>
                  <a:pt x="1048" y="869"/>
                </a:cubicBezTo>
                <a:cubicBezTo>
                  <a:pt x="1048" y="869"/>
                  <a:pt x="1048" y="868"/>
                  <a:pt x="1048" y="867"/>
                </a:cubicBezTo>
                <a:cubicBezTo>
                  <a:pt x="1047" y="867"/>
                  <a:pt x="1046" y="867"/>
                  <a:pt x="1046" y="867"/>
                </a:cubicBezTo>
                <a:cubicBezTo>
                  <a:pt x="1045" y="865"/>
                  <a:pt x="1045" y="865"/>
                  <a:pt x="1043" y="864"/>
                </a:cubicBezTo>
                <a:cubicBezTo>
                  <a:pt x="1042" y="865"/>
                  <a:pt x="1042" y="865"/>
                  <a:pt x="1042" y="866"/>
                </a:cubicBezTo>
                <a:cubicBezTo>
                  <a:pt x="1042" y="866"/>
                  <a:pt x="1055" y="876"/>
                  <a:pt x="1059" y="881"/>
                </a:cubicBezTo>
                <a:cubicBezTo>
                  <a:pt x="1058" y="881"/>
                  <a:pt x="1057" y="881"/>
                  <a:pt x="1057" y="881"/>
                </a:cubicBezTo>
                <a:cubicBezTo>
                  <a:pt x="1049" y="876"/>
                  <a:pt x="1038" y="867"/>
                  <a:pt x="1037" y="863"/>
                </a:cubicBezTo>
                <a:cubicBezTo>
                  <a:pt x="1036" y="863"/>
                  <a:pt x="1034" y="863"/>
                  <a:pt x="1033" y="863"/>
                </a:cubicBezTo>
                <a:cubicBezTo>
                  <a:pt x="1033" y="862"/>
                  <a:pt x="1033" y="862"/>
                  <a:pt x="1033" y="862"/>
                </a:cubicBezTo>
                <a:cubicBezTo>
                  <a:pt x="1036" y="861"/>
                  <a:pt x="1039" y="860"/>
                  <a:pt x="1042" y="860"/>
                </a:cubicBezTo>
                <a:cubicBezTo>
                  <a:pt x="1041" y="859"/>
                  <a:pt x="1041" y="857"/>
                  <a:pt x="1041" y="856"/>
                </a:cubicBezTo>
                <a:cubicBezTo>
                  <a:pt x="1041" y="856"/>
                  <a:pt x="1042" y="855"/>
                  <a:pt x="1042" y="854"/>
                </a:cubicBezTo>
                <a:cubicBezTo>
                  <a:pt x="1048" y="859"/>
                  <a:pt x="1058" y="866"/>
                  <a:pt x="1067" y="875"/>
                </a:cubicBezTo>
                <a:cubicBezTo>
                  <a:pt x="1068" y="875"/>
                  <a:pt x="1070" y="875"/>
                  <a:pt x="1071" y="876"/>
                </a:cubicBezTo>
                <a:cubicBezTo>
                  <a:pt x="1071" y="876"/>
                  <a:pt x="1071" y="877"/>
                  <a:pt x="1071" y="878"/>
                </a:cubicBezTo>
                <a:cubicBezTo>
                  <a:pt x="1073" y="878"/>
                  <a:pt x="1076" y="879"/>
                  <a:pt x="1078" y="880"/>
                </a:cubicBezTo>
                <a:cubicBezTo>
                  <a:pt x="1078" y="881"/>
                  <a:pt x="1079" y="881"/>
                  <a:pt x="1079" y="882"/>
                </a:cubicBezTo>
                <a:cubicBezTo>
                  <a:pt x="1078" y="882"/>
                  <a:pt x="1076" y="882"/>
                  <a:pt x="1074" y="882"/>
                </a:cubicBezTo>
                <a:cubicBezTo>
                  <a:pt x="1074" y="876"/>
                  <a:pt x="1061" y="874"/>
                  <a:pt x="1060" y="874"/>
                </a:cubicBezTo>
                <a:cubicBezTo>
                  <a:pt x="1062" y="876"/>
                  <a:pt x="1064" y="878"/>
                  <a:pt x="1066" y="880"/>
                </a:cubicBezTo>
                <a:cubicBezTo>
                  <a:pt x="1067" y="880"/>
                  <a:pt x="1072" y="878"/>
                  <a:pt x="1072" y="885"/>
                </a:cubicBezTo>
                <a:moveTo>
                  <a:pt x="937" y="882"/>
                </a:moveTo>
                <a:cubicBezTo>
                  <a:pt x="937" y="881"/>
                  <a:pt x="938" y="879"/>
                  <a:pt x="939" y="878"/>
                </a:cubicBezTo>
                <a:cubicBezTo>
                  <a:pt x="940" y="878"/>
                  <a:pt x="940" y="879"/>
                  <a:pt x="940" y="879"/>
                </a:cubicBezTo>
                <a:cubicBezTo>
                  <a:pt x="939" y="880"/>
                  <a:pt x="938" y="881"/>
                  <a:pt x="937" y="882"/>
                </a:cubicBezTo>
                <a:moveTo>
                  <a:pt x="1046" y="882"/>
                </a:moveTo>
                <a:cubicBezTo>
                  <a:pt x="1035" y="877"/>
                  <a:pt x="1029" y="880"/>
                  <a:pt x="1023" y="874"/>
                </a:cubicBezTo>
                <a:cubicBezTo>
                  <a:pt x="1022" y="874"/>
                  <a:pt x="1021" y="874"/>
                  <a:pt x="1020" y="874"/>
                </a:cubicBezTo>
                <a:cubicBezTo>
                  <a:pt x="1018" y="866"/>
                  <a:pt x="1014" y="864"/>
                  <a:pt x="1012" y="862"/>
                </a:cubicBezTo>
                <a:cubicBezTo>
                  <a:pt x="1016" y="862"/>
                  <a:pt x="1022" y="872"/>
                  <a:pt x="1030" y="876"/>
                </a:cubicBezTo>
                <a:cubicBezTo>
                  <a:pt x="1029" y="874"/>
                  <a:pt x="1028" y="872"/>
                  <a:pt x="1027" y="870"/>
                </a:cubicBezTo>
                <a:cubicBezTo>
                  <a:pt x="1030" y="869"/>
                  <a:pt x="1031" y="875"/>
                  <a:pt x="1035" y="876"/>
                </a:cubicBezTo>
                <a:cubicBezTo>
                  <a:pt x="1034" y="867"/>
                  <a:pt x="1021" y="860"/>
                  <a:pt x="1018" y="859"/>
                </a:cubicBezTo>
                <a:cubicBezTo>
                  <a:pt x="1018" y="858"/>
                  <a:pt x="1018" y="857"/>
                  <a:pt x="1018" y="856"/>
                </a:cubicBezTo>
                <a:cubicBezTo>
                  <a:pt x="1022" y="858"/>
                  <a:pt x="1028" y="865"/>
                  <a:pt x="1033" y="867"/>
                </a:cubicBezTo>
                <a:cubicBezTo>
                  <a:pt x="1033" y="868"/>
                  <a:pt x="1033" y="868"/>
                  <a:pt x="1033" y="869"/>
                </a:cubicBezTo>
                <a:cubicBezTo>
                  <a:pt x="1047" y="879"/>
                  <a:pt x="1047" y="879"/>
                  <a:pt x="1049" y="882"/>
                </a:cubicBezTo>
                <a:cubicBezTo>
                  <a:pt x="1048" y="882"/>
                  <a:pt x="1047" y="882"/>
                  <a:pt x="1046" y="882"/>
                </a:cubicBezTo>
                <a:moveTo>
                  <a:pt x="934" y="875"/>
                </a:moveTo>
                <a:cubicBezTo>
                  <a:pt x="933" y="873"/>
                  <a:pt x="933" y="872"/>
                  <a:pt x="932" y="872"/>
                </a:cubicBezTo>
                <a:cubicBezTo>
                  <a:pt x="934" y="872"/>
                  <a:pt x="936" y="872"/>
                  <a:pt x="938" y="872"/>
                </a:cubicBezTo>
                <a:cubicBezTo>
                  <a:pt x="937" y="872"/>
                  <a:pt x="937" y="873"/>
                  <a:pt x="937" y="874"/>
                </a:cubicBezTo>
                <a:cubicBezTo>
                  <a:pt x="936" y="874"/>
                  <a:pt x="934" y="874"/>
                  <a:pt x="934" y="875"/>
                </a:cubicBezTo>
                <a:moveTo>
                  <a:pt x="1057" y="874"/>
                </a:moveTo>
                <a:cubicBezTo>
                  <a:pt x="1056" y="872"/>
                  <a:pt x="1055" y="871"/>
                  <a:pt x="1054" y="869"/>
                </a:cubicBezTo>
                <a:cubicBezTo>
                  <a:pt x="1058" y="871"/>
                  <a:pt x="1058" y="871"/>
                  <a:pt x="1059" y="873"/>
                </a:cubicBezTo>
                <a:cubicBezTo>
                  <a:pt x="1058" y="873"/>
                  <a:pt x="1058" y="873"/>
                  <a:pt x="1057" y="874"/>
                </a:cubicBezTo>
                <a:moveTo>
                  <a:pt x="1082" y="872"/>
                </a:moveTo>
                <a:cubicBezTo>
                  <a:pt x="1076" y="869"/>
                  <a:pt x="1071" y="865"/>
                  <a:pt x="1066" y="863"/>
                </a:cubicBezTo>
                <a:cubicBezTo>
                  <a:pt x="1066" y="862"/>
                  <a:pt x="1066" y="860"/>
                  <a:pt x="1067" y="859"/>
                </a:cubicBezTo>
                <a:cubicBezTo>
                  <a:pt x="1061" y="856"/>
                  <a:pt x="1058" y="856"/>
                  <a:pt x="1056" y="853"/>
                </a:cubicBezTo>
                <a:cubicBezTo>
                  <a:pt x="1057" y="850"/>
                  <a:pt x="1066" y="852"/>
                  <a:pt x="1073" y="855"/>
                </a:cubicBezTo>
                <a:cubicBezTo>
                  <a:pt x="1073" y="856"/>
                  <a:pt x="1073" y="859"/>
                  <a:pt x="1074" y="861"/>
                </a:cubicBezTo>
                <a:cubicBezTo>
                  <a:pt x="1073" y="861"/>
                  <a:pt x="1072" y="861"/>
                  <a:pt x="1070" y="861"/>
                </a:cubicBezTo>
                <a:cubicBezTo>
                  <a:pt x="1075" y="864"/>
                  <a:pt x="1079" y="866"/>
                  <a:pt x="1084" y="869"/>
                </a:cubicBezTo>
                <a:cubicBezTo>
                  <a:pt x="1084" y="870"/>
                  <a:pt x="1084" y="871"/>
                  <a:pt x="1084" y="872"/>
                </a:cubicBezTo>
                <a:cubicBezTo>
                  <a:pt x="1083" y="872"/>
                  <a:pt x="1082" y="872"/>
                  <a:pt x="1082" y="872"/>
                </a:cubicBezTo>
                <a:moveTo>
                  <a:pt x="925" y="866"/>
                </a:moveTo>
                <a:cubicBezTo>
                  <a:pt x="926" y="865"/>
                  <a:pt x="926" y="865"/>
                  <a:pt x="927" y="865"/>
                </a:cubicBezTo>
                <a:cubicBezTo>
                  <a:pt x="927" y="862"/>
                  <a:pt x="927" y="860"/>
                  <a:pt x="927" y="859"/>
                </a:cubicBezTo>
                <a:cubicBezTo>
                  <a:pt x="928" y="859"/>
                  <a:pt x="929" y="859"/>
                  <a:pt x="930" y="859"/>
                </a:cubicBezTo>
                <a:cubicBezTo>
                  <a:pt x="931" y="861"/>
                  <a:pt x="931" y="863"/>
                  <a:pt x="931" y="865"/>
                </a:cubicBezTo>
                <a:cubicBezTo>
                  <a:pt x="929" y="865"/>
                  <a:pt x="927" y="865"/>
                  <a:pt x="925" y="866"/>
                </a:cubicBezTo>
                <a:moveTo>
                  <a:pt x="1080" y="854"/>
                </a:moveTo>
                <a:cubicBezTo>
                  <a:pt x="1080" y="853"/>
                  <a:pt x="1080" y="851"/>
                  <a:pt x="1080" y="850"/>
                </a:cubicBezTo>
                <a:cubicBezTo>
                  <a:pt x="1078" y="850"/>
                  <a:pt x="1078" y="850"/>
                  <a:pt x="1078" y="852"/>
                </a:cubicBezTo>
                <a:cubicBezTo>
                  <a:pt x="1075" y="851"/>
                  <a:pt x="1071" y="850"/>
                  <a:pt x="1067" y="848"/>
                </a:cubicBezTo>
                <a:cubicBezTo>
                  <a:pt x="1067" y="849"/>
                  <a:pt x="1067" y="850"/>
                  <a:pt x="1067" y="850"/>
                </a:cubicBezTo>
                <a:cubicBezTo>
                  <a:pt x="1057" y="846"/>
                  <a:pt x="1031" y="823"/>
                  <a:pt x="1033" y="817"/>
                </a:cubicBezTo>
                <a:cubicBezTo>
                  <a:pt x="1035" y="819"/>
                  <a:pt x="1035" y="820"/>
                  <a:pt x="1041" y="821"/>
                </a:cubicBezTo>
                <a:cubicBezTo>
                  <a:pt x="1046" y="826"/>
                  <a:pt x="1050" y="830"/>
                  <a:pt x="1056" y="834"/>
                </a:cubicBezTo>
                <a:cubicBezTo>
                  <a:pt x="1055" y="833"/>
                  <a:pt x="1054" y="832"/>
                  <a:pt x="1053" y="831"/>
                </a:cubicBezTo>
                <a:cubicBezTo>
                  <a:pt x="1054" y="831"/>
                  <a:pt x="1054" y="831"/>
                  <a:pt x="1055" y="831"/>
                </a:cubicBezTo>
                <a:cubicBezTo>
                  <a:pt x="1056" y="833"/>
                  <a:pt x="1058" y="834"/>
                  <a:pt x="1061" y="834"/>
                </a:cubicBezTo>
                <a:cubicBezTo>
                  <a:pt x="1061" y="834"/>
                  <a:pt x="1061" y="833"/>
                  <a:pt x="1061" y="833"/>
                </a:cubicBezTo>
                <a:cubicBezTo>
                  <a:pt x="1051" y="826"/>
                  <a:pt x="1040" y="818"/>
                  <a:pt x="1037" y="811"/>
                </a:cubicBezTo>
                <a:cubicBezTo>
                  <a:pt x="1040" y="811"/>
                  <a:pt x="1044" y="815"/>
                  <a:pt x="1050" y="820"/>
                </a:cubicBezTo>
                <a:cubicBezTo>
                  <a:pt x="1050" y="820"/>
                  <a:pt x="1050" y="821"/>
                  <a:pt x="1050" y="821"/>
                </a:cubicBezTo>
                <a:cubicBezTo>
                  <a:pt x="1054" y="824"/>
                  <a:pt x="1075" y="834"/>
                  <a:pt x="1078" y="843"/>
                </a:cubicBezTo>
                <a:cubicBezTo>
                  <a:pt x="1076" y="843"/>
                  <a:pt x="1075" y="843"/>
                  <a:pt x="1074" y="843"/>
                </a:cubicBezTo>
                <a:cubicBezTo>
                  <a:pt x="1074" y="843"/>
                  <a:pt x="1074" y="842"/>
                  <a:pt x="1074" y="841"/>
                </a:cubicBezTo>
                <a:cubicBezTo>
                  <a:pt x="1073" y="841"/>
                  <a:pt x="1072" y="841"/>
                  <a:pt x="1071" y="841"/>
                </a:cubicBezTo>
                <a:cubicBezTo>
                  <a:pt x="1071" y="836"/>
                  <a:pt x="1064" y="837"/>
                  <a:pt x="1063" y="837"/>
                </a:cubicBezTo>
                <a:cubicBezTo>
                  <a:pt x="1070" y="842"/>
                  <a:pt x="1076" y="843"/>
                  <a:pt x="1083" y="854"/>
                </a:cubicBezTo>
                <a:cubicBezTo>
                  <a:pt x="1081" y="854"/>
                  <a:pt x="1081" y="854"/>
                  <a:pt x="1080" y="854"/>
                </a:cubicBezTo>
                <a:moveTo>
                  <a:pt x="1021" y="850"/>
                </a:moveTo>
                <a:cubicBezTo>
                  <a:pt x="1020" y="848"/>
                  <a:pt x="1018" y="846"/>
                  <a:pt x="1017" y="844"/>
                </a:cubicBezTo>
                <a:cubicBezTo>
                  <a:pt x="1018" y="844"/>
                  <a:pt x="1019" y="843"/>
                  <a:pt x="1020" y="843"/>
                </a:cubicBezTo>
                <a:cubicBezTo>
                  <a:pt x="1024" y="847"/>
                  <a:pt x="1024" y="847"/>
                  <a:pt x="1024" y="850"/>
                </a:cubicBezTo>
                <a:cubicBezTo>
                  <a:pt x="1023" y="850"/>
                  <a:pt x="1022" y="850"/>
                  <a:pt x="1021" y="850"/>
                </a:cubicBezTo>
                <a:moveTo>
                  <a:pt x="1085" y="848"/>
                </a:moveTo>
                <a:cubicBezTo>
                  <a:pt x="1084" y="847"/>
                  <a:pt x="1084" y="846"/>
                  <a:pt x="1084" y="846"/>
                </a:cubicBezTo>
                <a:cubicBezTo>
                  <a:pt x="1082" y="846"/>
                  <a:pt x="1081" y="846"/>
                  <a:pt x="1080" y="846"/>
                </a:cubicBezTo>
                <a:cubicBezTo>
                  <a:pt x="1080" y="845"/>
                  <a:pt x="1080" y="844"/>
                  <a:pt x="1080" y="843"/>
                </a:cubicBezTo>
                <a:cubicBezTo>
                  <a:pt x="1082" y="844"/>
                  <a:pt x="1084" y="845"/>
                  <a:pt x="1086" y="846"/>
                </a:cubicBezTo>
                <a:cubicBezTo>
                  <a:pt x="1086" y="846"/>
                  <a:pt x="1085" y="847"/>
                  <a:pt x="1085" y="848"/>
                </a:cubicBezTo>
                <a:moveTo>
                  <a:pt x="900" y="846"/>
                </a:moveTo>
                <a:cubicBezTo>
                  <a:pt x="901" y="840"/>
                  <a:pt x="901" y="843"/>
                  <a:pt x="905" y="841"/>
                </a:cubicBezTo>
                <a:cubicBezTo>
                  <a:pt x="903" y="843"/>
                  <a:pt x="901" y="844"/>
                  <a:pt x="900" y="846"/>
                </a:cubicBezTo>
                <a:moveTo>
                  <a:pt x="1040" y="846"/>
                </a:moveTo>
                <a:cubicBezTo>
                  <a:pt x="1037" y="837"/>
                  <a:pt x="1027" y="834"/>
                  <a:pt x="1025" y="831"/>
                </a:cubicBezTo>
                <a:cubicBezTo>
                  <a:pt x="1029" y="833"/>
                  <a:pt x="1033" y="836"/>
                  <a:pt x="1041" y="843"/>
                </a:cubicBezTo>
                <a:cubicBezTo>
                  <a:pt x="1040" y="844"/>
                  <a:pt x="1040" y="845"/>
                  <a:pt x="1040" y="846"/>
                </a:cubicBezTo>
                <a:moveTo>
                  <a:pt x="906" y="841"/>
                </a:moveTo>
                <a:cubicBezTo>
                  <a:pt x="906" y="840"/>
                  <a:pt x="905" y="840"/>
                  <a:pt x="905" y="839"/>
                </a:cubicBezTo>
                <a:cubicBezTo>
                  <a:pt x="906" y="837"/>
                  <a:pt x="908" y="834"/>
                  <a:pt x="909" y="833"/>
                </a:cubicBezTo>
                <a:cubicBezTo>
                  <a:pt x="909" y="837"/>
                  <a:pt x="909" y="840"/>
                  <a:pt x="906" y="841"/>
                </a:cubicBezTo>
                <a:moveTo>
                  <a:pt x="1013" y="841"/>
                </a:moveTo>
                <a:cubicBezTo>
                  <a:pt x="1012" y="840"/>
                  <a:pt x="1012" y="839"/>
                  <a:pt x="1012" y="838"/>
                </a:cubicBezTo>
                <a:cubicBezTo>
                  <a:pt x="1012" y="838"/>
                  <a:pt x="1013" y="838"/>
                  <a:pt x="1014" y="838"/>
                </a:cubicBezTo>
                <a:cubicBezTo>
                  <a:pt x="1015" y="837"/>
                  <a:pt x="1016" y="836"/>
                  <a:pt x="1017" y="835"/>
                </a:cubicBezTo>
                <a:cubicBezTo>
                  <a:pt x="1018" y="836"/>
                  <a:pt x="1020" y="837"/>
                  <a:pt x="1023" y="837"/>
                </a:cubicBezTo>
                <a:cubicBezTo>
                  <a:pt x="1023" y="838"/>
                  <a:pt x="1023" y="839"/>
                  <a:pt x="1023" y="840"/>
                </a:cubicBezTo>
                <a:cubicBezTo>
                  <a:pt x="1019" y="840"/>
                  <a:pt x="1016" y="840"/>
                  <a:pt x="1013" y="841"/>
                </a:cubicBezTo>
                <a:moveTo>
                  <a:pt x="1017" y="833"/>
                </a:moveTo>
                <a:cubicBezTo>
                  <a:pt x="1015" y="829"/>
                  <a:pt x="1015" y="829"/>
                  <a:pt x="1012" y="827"/>
                </a:cubicBezTo>
                <a:cubicBezTo>
                  <a:pt x="1013" y="827"/>
                  <a:pt x="1014" y="827"/>
                  <a:pt x="1015" y="827"/>
                </a:cubicBezTo>
                <a:cubicBezTo>
                  <a:pt x="1017" y="828"/>
                  <a:pt x="1018" y="831"/>
                  <a:pt x="1019" y="833"/>
                </a:cubicBezTo>
                <a:cubicBezTo>
                  <a:pt x="1018" y="833"/>
                  <a:pt x="1017" y="833"/>
                  <a:pt x="1017" y="833"/>
                </a:cubicBezTo>
                <a:moveTo>
                  <a:pt x="1003" y="818"/>
                </a:moveTo>
                <a:cubicBezTo>
                  <a:pt x="1003" y="805"/>
                  <a:pt x="1020" y="812"/>
                  <a:pt x="1017" y="818"/>
                </a:cubicBezTo>
                <a:cubicBezTo>
                  <a:pt x="1016" y="818"/>
                  <a:pt x="1015" y="818"/>
                  <a:pt x="1014" y="818"/>
                </a:cubicBezTo>
                <a:cubicBezTo>
                  <a:pt x="1012" y="816"/>
                  <a:pt x="1011" y="815"/>
                  <a:pt x="1010" y="813"/>
                </a:cubicBezTo>
                <a:cubicBezTo>
                  <a:pt x="1009" y="813"/>
                  <a:pt x="1009" y="813"/>
                  <a:pt x="1008" y="813"/>
                </a:cubicBezTo>
                <a:cubicBezTo>
                  <a:pt x="1008" y="815"/>
                  <a:pt x="1009" y="816"/>
                  <a:pt x="1009" y="818"/>
                </a:cubicBezTo>
                <a:cubicBezTo>
                  <a:pt x="1007" y="818"/>
                  <a:pt x="1005" y="818"/>
                  <a:pt x="1003" y="818"/>
                </a:cubicBezTo>
                <a:moveTo>
                  <a:pt x="1071" y="811"/>
                </a:moveTo>
                <a:cubicBezTo>
                  <a:pt x="1069" y="809"/>
                  <a:pt x="1069" y="809"/>
                  <a:pt x="1058" y="805"/>
                </a:cubicBezTo>
                <a:cubicBezTo>
                  <a:pt x="1062" y="805"/>
                  <a:pt x="1063" y="805"/>
                  <a:pt x="1073" y="809"/>
                </a:cubicBezTo>
                <a:cubicBezTo>
                  <a:pt x="1072" y="810"/>
                  <a:pt x="1072" y="810"/>
                  <a:pt x="1071" y="811"/>
                </a:cubicBezTo>
                <a:moveTo>
                  <a:pt x="998" y="805"/>
                </a:moveTo>
                <a:cubicBezTo>
                  <a:pt x="998" y="802"/>
                  <a:pt x="997" y="799"/>
                  <a:pt x="997" y="796"/>
                </a:cubicBezTo>
                <a:cubicBezTo>
                  <a:pt x="996" y="796"/>
                  <a:pt x="995" y="795"/>
                  <a:pt x="994" y="795"/>
                </a:cubicBezTo>
                <a:cubicBezTo>
                  <a:pt x="994" y="790"/>
                  <a:pt x="994" y="786"/>
                  <a:pt x="994" y="782"/>
                </a:cubicBezTo>
                <a:cubicBezTo>
                  <a:pt x="995" y="783"/>
                  <a:pt x="995" y="784"/>
                  <a:pt x="996" y="785"/>
                </a:cubicBezTo>
                <a:cubicBezTo>
                  <a:pt x="998" y="785"/>
                  <a:pt x="1000" y="785"/>
                  <a:pt x="1002" y="785"/>
                </a:cubicBezTo>
                <a:cubicBezTo>
                  <a:pt x="1002" y="792"/>
                  <a:pt x="1002" y="798"/>
                  <a:pt x="1002" y="805"/>
                </a:cubicBezTo>
                <a:cubicBezTo>
                  <a:pt x="1001" y="805"/>
                  <a:pt x="999" y="805"/>
                  <a:pt x="998" y="805"/>
                </a:cubicBezTo>
                <a:moveTo>
                  <a:pt x="1074" y="805"/>
                </a:moveTo>
                <a:cubicBezTo>
                  <a:pt x="1073" y="801"/>
                  <a:pt x="1056" y="794"/>
                  <a:pt x="1054" y="794"/>
                </a:cubicBezTo>
                <a:cubicBezTo>
                  <a:pt x="1054" y="793"/>
                  <a:pt x="1055" y="792"/>
                  <a:pt x="1055" y="792"/>
                </a:cubicBezTo>
                <a:cubicBezTo>
                  <a:pt x="1056" y="792"/>
                  <a:pt x="1075" y="798"/>
                  <a:pt x="1078" y="804"/>
                </a:cubicBezTo>
                <a:cubicBezTo>
                  <a:pt x="1076" y="804"/>
                  <a:pt x="1075" y="804"/>
                  <a:pt x="1074" y="805"/>
                </a:cubicBezTo>
                <a:moveTo>
                  <a:pt x="1020" y="798"/>
                </a:moveTo>
                <a:cubicBezTo>
                  <a:pt x="1020" y="797"/>
                  <a:pt x="1020" y="796"/>
                  <a:pt x="1019" y="796"/>
                </a:cubicBezTo>
                <a:cubicBezTo>
                  <a:pt x="1014" y="796"/>
                  <a:pt x="1014" y="787"/>
                  <a:pt x="1014" y="785"/>
                </a:cubicBezTo>
                <a:cubicBezTo>
                  <a:pt x="1007" y="781"/>
                  <a:pt x="1007" y="778"/>
                  <a:pt x="1012" y="774"/>
                </a:cubicBezTo>
                <a:cubicBezTo>
                  <a:pt x="1014" y="775"/>
                  <a:pt x="1015" y="776"/>
                  <a:pt x="1016" y="777"/>
                </a:cubicBezTo>
                <a:cubicBezTo>
                  <a:pt x="1016" y="777"/>
                  <a:pt x="1016" y="777"/>
                  <a:pt x="1016" y="778"/>
                </a:cubicBezTo>
                <a:cubicBezTo>
                  <a:pt x="1020" y="779"/>
                  <a:pt x="1023" y="780"/>
                  <a:pt x="1026" y="782"/>
                </a:cubicBezTo>
                <a:cubicBezTo>
                  <a:pt x="1023" y="784"/>
                  <a:pt x="1025" y="788"/>
                  <a:pt x="1031" y="790"/>
                </a:cubicBezTo>
                <a:cubicBezTo>
                  <a:pt x="1031" y="790"/>
                  <a:pt x="1031" y="792"/>
                  <a:pt x="1031" y="793"/>
                </a:cubicBezTo>
                <a:cubicBezTo>
                  <a:pt x="1031" y="793"/>
                  <a:pt x="1030" y="793"/>
                  <a:pt x="1029" y="794"/>
                </a:cubicBezTo>
                <a:cubicBezTo>
                  <a:pt x="1028" y="792"/>
                  <a:pt x="1028" y="791"/>
                  <a:pt x="1027" y="790"/>
                </a:cubicBezTo>
                <a:cubicBezTo>
                  <a:pt x="1026" y="790"/>
                  <a:pt x="1026" y="790"/>
                  <a:pt x="1025" y="790"/>
                </a:cubicBezTo>
                <a:cubicBezTo>
                  <a:pt x="1024" y="787"/>
                  <a:pt x="1023" y="785"/>
                  <a:pt x="1023" y="783"/>
                </a:cubicBezTo>
                <a:cubicBezTo>
                  <a:pt x="1019" y="783"/>
                  <a:pt x="1021" y="785"/>
                  <a:pt x="1019" y="785"/>
                </a:cubicBezTo>
                <a:cubicBezTo>
                  <a:pt x="1018" y="783"/>
                  <a:pt x="1017" y="781"/>
                  <a:pt x="1016" y="779"/>
                </a:cubicBezTo>
                <a:cubicBezTo>
                  <a:pt x="1014" y="779"/>
                  <a:pt x="1013" y="779"/>
                  <a:pt x="1012" y="779"/>
                </a:cubicBezTo>
                <a:cubicBezTo>
                  <a:pt x="1014" y="783"/>
                  <a:pt x="1017" y="790"/>
                  <a:pt x="1024" y="797"/>
                </a:cubicBezTo>
                <a:cubicBezTo>
                  <a:pt x="1023" y="797"/>
                  <a:pt x="1022" y="798"/>
                  <a:pt x="1020" y="798"/>
                </a:cubicBezTo>
                <a:moveTo>
                  <a:pt x="1029" y="798"/>
                </a:moveTo>
                <a:cubicBezTo>
                  <a:pt x="1027" y="796"/>
                  <a:pt x="1027" y="796"/>
                  <a:pt x="1026" y="796"/>
                </a:cubicBezTo>
                <a:cubicBezTo>
                  <a:pt x="1026" y="795"/>
                  <a:pt x="1026" y="794"/>
                  <a:pt x="1026" y="794"/>
                </a:cubicBezTo>
                <a:cubicBezTo>
                  <a:pt x="1026" y="794"/>
                  <a:pt x="1027" y="794"/>
                  <a:pt x="1028" y="794"/>
                </a:cubicBezTo>
                <a:cubicBezTo>
                  <a:pt x="1028" y="795"/>
                  <a:pt x="1028" y="796"/>
                  <a:pt x="1029" y="798"/>
                </a:cubicBezTo>
                <a:moveTo>
                  <a:pt x="1103" y="796"/>
                </a:moveTo>
                <a:cubicBezTo>
                  <a:pt x="1100" y="795"/>
                  <a:pt x="1100" y="794"/>
                  <a:pt x="1097" y="794"/>
                </a:cubicBezTo>
                <a:cubicBezTo>
                  <a:pt x="1097" y="793"/>
                  <a:pt x="1097" y="792"/>
                  <a:pt x="1097" y="792"/>
                </a:cubicBezTo>
                <a:cubicBezTo>
                  <a:pt x="1100" y="792"/>
                  <a:pt x="1100" y="792"/>
                  <a:pt x="1103" y="794"/>
                </a:cubicBezTo>
                <a:cubicBezTo>
                  <a:pt x="1103" y="795"/>
                  <a:pt x="1103" y="795"/>
                  <a:pt x="1103" y="796"/>
                </a:cubicBezTo>
                <a:moveTo>
                  <a:pt x="1036" y="794"/>
                </a:moveTo>
                <a:cubicBezTo>
                  <a:pt x="1035" y="792"/>
                  <a:pt x="1034" y="790"/>
                  <a:pt x="1033" y="789"/>
                </a:cubicBezTo>
                <a:cubicBezTo>
                  <a:pt x="1035" y="790"/>
                  <a:pt x="1038" y="792"/>
                  <a:pt x="1036" y="794"/>
                </a:cubicBezTo>
                <a:moveTo>
                  <a:pt x="1072" y="794"/>
                </a:moveTo>
                <a:cubicBezTo>
                  <a:pt x="1067" y="790"/>
                  <a:pt x="1062" y="785"/>
                  <a:pt x="1057" y="781"/>
                </a:cubicBezTo>
                <a:cubicBezTo>
                  <a:pt x="1059" y="781"/>
                  <a:pt x="1060" y="781"/>
                  <a:pt x="1062" y="781"/>
                </a:cubicBezTo>
                <a:cubicBezTo>
                  <a:pt x="1069" y="788"/>
                  <a:pt x="1071" y="791"/>
                  <a:pt x="1073" y="792"/>
                </a:cubicBezTo>
                <a:cubicBezTo>
                  <a:pt x="1073" y="792"/>
                  <a:pt x="1073" y="793"/>
                  <a:pt x="1072" y="794"/>
                </a:cubicBezTo>
                <a:moveTo>
                  <a:pt x="823" y="790"/>
                </a:moveTo>
                <a:cubicBezTo>
                  <a:pt x="816" y="789"/>
                  <a:pt x="812" y="784"/>
                  <a:pt x="809" y="783"/>
                </a:cubicBezTo>
                <a:cubicBezTo>
                  <a:pt x="809" y="779"/>
                  <a:pt x="808" y="776"/>
                  <a:pt x="807" y="772"/>
                </a:cubicBezTo>
                <a:cubicBezTo>
                  <a:pt x="806" y="772"/>
                  <a:pt x="806" y="772"/>
                  <a:pt x="805" y="772"/>
                </a:cubicBezTo>
                <a:cubicBezTo>
                  <a:pt x="805" y="770"/>
                  <a:pt x="806" y="768"/>
                  <a:pt x="806" y="766"/>
                </a:cubicBezTo>
                <a:cubicBezTo>
                  <a:pt x="811" y="766"/>
                  <a:pt x="815" y="767"/>
                  <a:pt x="820" y="767"/>
                </a:cubicBezTo>
                <a:cubicBezTo>
                  <a:pt x="832" y="763"/>
                  <a:pt x="840" y="731"/>
                  <a:pt x="843" y="721"/>
                </a:cubicBezTo>
                <a:cubicBezTo>
                  <a:pt x="843" y="720"/>
                  <a:pt x="844" y="720"/>
                  <a:pt x="845" y="720"/>
                </a:cubicBezTo>
                <a:cubicBezTo>
                  <a:pt x="847" y="702"/>
                  <a:pt x="847" y="702"/>
                  <a:pt x="847" y="693"/>
                </a:cubicBezTo>
                <a:cubicBezTo>
                  <a:pt x="849" y="693"/>
                  <a:pt x="852" y="694"/>
                  <a:pt x="855" y="694"/>
                </a:cubicBezTo>
                <a:cubicBezTo>
                  <a:pt x="855" y="693"/>
                  <a:pt x="855" y="693"/>
                  <a:pt x="855" y="692"/>
                </a:cubicBezTo>
                <a:cubicBezTo>
                  <a:pt x="856" y="692"/>
                  <a:pt x="857" y="692"/>
                  <a:pt x="857" y="693"/>
                </a:cubicBezTo>
                <a:cubicBezTo>
                  <a:pt x="857" y="722"/>
                  <a:pt x="857" y="748"/>
                  <a:pt x="840" y="777"/>
                </a:cubicBezTo>
                <a:cubicBezTo>
                  <a:pt x="834" y="781"/>
                  <a:pt x="834" y="781"/>
                  <a:pt x="823" y="790"/>
                </a:cubicBezTo>
                <a:moveTo>
                  <a:pt x="1088" y="787"/>
                </a:moveTo>
                <a:cubicBezTo>
                  <a:pt x="1085" y="785"/>
                  <a:pt x="1081" y="783"/>
                  <a:pt x="1078" y="781"/>
                </a:cubicBezTo>
                <a:cubicBezTo>
                  <a:pt x="1078" y="780"/>
                  <a:pt x="1079" y="779"/>
                  <a:pt x="1079" y="779"/>
                </a:cubicBezTo>
                <a:cubicBezTo>
                  <a:pt x="1082" y="780"/>
                  <a:pt x="1084" y="783"/>
                  <a:pt x="1087" y="785"/>
                </a:cubicBezTo>
                <a:cubicBezTo>
                  <a:pt x="1089" y="785"/>
                  <a:pt x="1090" y="786"/>
                  <a:pt x="1092" y="787"/>
                </a:cubicBezTo>
                <a:cubicBezTo>
                  <a:pt x="1091" y="787"/>
                  <a:pt x="1089" y="787"/>
                  <a:pt x="1088" y="787"/>
                </a:cubicBezTo>
                <a:moveTo>
                  <a:pt x="1087" y="781"/>
                </a:moveTo>
                <a:cubicBezTo>
                  <a:pt x="1081" y="776"/>
                  <a:pt x="1075" y="771"/>
                  <a:pt x="1070" y="767"/>
                </a:cubicBezTo>
                <a:cubicBezTo>
                  <a:pt x="1068" y="767"/>
                  <a:pt x="1067" y="767"/>
                  <a:pt x="1067" y="768"/>
                </a:cubicBezTo>
                <a:cubicBezTo>
                  <a:pt x="1064" y="765"/>
                  <a:pt x="1065" y="764"/>
                  <a:pt x="1066" y="764"/>
                </a:cubicBezTo>
                <a:cubicBezTo>
                  <a:pt x="1067" y="764"/>
                  <a:pt x="1069" y="764"/>
                  <a:pt x="1071" y="764"/>
                </a:cubicBezTo>
                <a:cubicBezTo>
                  <a:pt x="1071" y="764"/>
                  <a:pt x="1071" y="764"/>
                  <a:pt x="1071" y="765"/>
                </a:cubicBezTo>
                <a:cubicBezTo>
                  <a:pt x="1077" y="766"/>
                  <a:pt x="1075" y="766"/>
                  <a:pt x="1080" y="774"/>
                </a:cubicBezTo>
                <a:cubicBezTo>
                  <a:pt x="1083" y="776"/>
                  <a:pt x="1086" y="778"/>
                  <a:pt x="1089" y="780"/>
                </a:cubicBezTo>
                <a:cubicBezTo>
                  <a:pt x="1088" y="780"/>
                  <a:pt x="1087" y="780"/>
                  <a:pt x="1087" y="781"/>
                </a:cubicBezTo>
                <a:moveTo>
                  <a:pt x="1075" y="779"/>
                </a:moveTo>
                <a:cubicBezTo>
                  <a:pt x="1071" y="776"/>
                  <a:pt x="1070" y="772"/>
                  <a:pt x="1069" y="771"/>
                </a:cubicBezTo>
                <a:cubicBezTo>
                  <a:pt x="1073" y="773"/>
                  <a:pt x="1074" y="773"/>
                  <a:pt x="1075" y="779"/>
                </a:cubicBezTo>
                <a:moveTo>
                  <a:pt x="1089" y="779"/>
                </a:moveTo>
                <a:cubicBezTo>
                  <a:pt x="1088" y="777"/>
                  <a:pt x="1086" y="775"/>
                  <a:pt x="1085" y="774"/>
                </a:cubicBezTo>
                <a:cubicBezTo>
                  <a:pt x="1087" y="774"/>
                  <a:pt x="1089" y="775"/>
                  <a:pt x="1092" y="776"/>
                </a:cubicBezTo>
                <a:cubicBezTo>
                  <a:pt x="1091" y="777"/>
                  <a:pt x="1091" y="777"/>
                  <a:pt x="1091" y="778"/>
                </a:cubicBezTo>
                <a:cubicBezTo>
                  <a:pt x="1090" y="778"/>
                  <a:pt x="1089" y="778"/>
                  <a:pt x="1089" y="779"/>
                </a:cubicBezTo>
                <a:moveTo>
                  <a:pt x="1097" y="770"/>
                </a:moveTo>
                <a:cubicBezTo>
                  <a:pt x="1086" y="764"/>
                  <a:pt x="1086" y="764"/>
                  <a:pt x="1087" y="763"/>
                </a:cubicBezTo>
                <a:cubicBezTo>
                  <a:pt x="1089" y="763"/>
                  <a:pt x="1090" y="763"/>
                  <a:pt x="1092" y="764"/>
                </a:cubicBezTo>
                <a:cubicBezTo>
                  <a:pt x="1092" y="764"/>
                  <a:pt x="1092" y="764"/>
                  <a:pt x="1092" y="765"/>
                </a:cubicBezTo>
                <a:cubicBezTo>
                  <a:pt x="1097" y="766"/>
                  <a:pt x="1097" y="766"/>
                  <a:pt x="1103" y="769"/>
                </a:cubicBezTo>
                <a:cubicBezTo>
                  <a:pt x="1103" y="769"/>
                  <a:pt x="1103" y="770"/>
                  <a:pt x="1103" y="770"/>
                </a:cubicBezTo>
                <a:cubicBezTo>
                  <a:pt x="1101" y="770"/>
                  <a:pt x="1099" y="770"/>
                  <a:pt x="1097" y="770"/>
                </a:cubicBezTo>
                <a:moveTo>
                  <a:pt x="1051" y="761"/>
                </a:moveTo>
                <a:cubicBezTo>
                  <a:pt x="1043" y="758"/>
                  <a:pt x="1037" y="756"/>
                  <a:pt x="1033" y="755"/>
                </a:cubicBezTo>
                <a:cubicBezTo>
                  <a:pt x="1033" y="754"/>
                  <a:pt x="1033" y="753"/>
                  <a:pt x="1033" y="752"/>
                </a:cubicBezTo>
                <a:cubicBezTo>
                  <a:pt x="1037" y="750"/>
                  <a:pt x="1039" y="750"/>
                  <a:pt x="1047" y="755"/>
                </a:cubicBezTo>
                <a:cubicBezTo>
                  <a:pt x="1052" y="755"/>
                  <a:pt x="1059" y="749"/>
                  <a:pt x="1062" y="761"/>
                </a:cubicBezTo>
                <a:cubicBezTo>
                  <a:pt x="1060" y="761"/>
                  <a:pt x="1059" y="761"/>
                  <a:pt x="1057" y="761"/>
                </a:cubicBezTo>
                <a:cubicBezTo>
                  <a:pt x="1057" y="761"/>
                  <a:pt x="1057" y="760"/>
                  <a:pt x="1057" y="759"/>
                </a:cubicBezTo>
                <a:cubicBezTo>
                  <a:pt x="1055" y="760"/>
                  <a:pt x="1053" y="761"/>
                  <a:pt x="1051" y="761"/>
                </a:cubicBezTo>
                <a:moveTo>
                  <a:pt x="1048" y="751"/>
                </a:moveTo>
                <a:cubicBezTo>
                  <a:pt x="1037" y="739"/>
                  <a:pt x="1037" y="739"/>
                  <a:pt x="1033" y="738"/>
                </a:cubicBezTo>
                <a:cubicBezTo>
                  <a:pt x="1033" y="736"/>
                  <a:pt x="1033" y="735"/>
                  <a:pt x="1033" y="733"/>
                </a:cubicBezTo>
                <a:cubicBezTo>
                  <a:pt x="1034" y="733"/>
                  <a:pt x="1035" y="733"/>
                  <a:pt x="1036" y="733"/>
                </a:cubicBezTo>
                <a:cubicBezTo>
                  <a:pt x="1038" y="737"/>
                  <a:pt x="1049" y="742"/>
                  <a:pt x="1054" y="751"/>
                </a:cubicBezTo>
                <a:cubicBezTo>
                  <a:pt x="1052" y="751"/>
                  <a:pt x="1050" y="751"/>
                  <a:pt x="1048" y="751"/>
                </a:cubicBezTo>
                <a:moveTo>
                  <a:pt x="1059" y="749"/>
                </a:moveTo>
                <a:cubicBezTo>
                  <a:pt x="1057" y="747"/>
                  <a:pt x="1057" y="747"/>
                  <a:pt x="1054" y="746"/>
                </a:cubicBezTo>
                <a:cubicBezTo>
                  <a:pt x="1054" y="745"/>
                  <a:pt x="1053" y="745"/>
                  <a:pt x="1053" y="744"/>
                </a:cubicBezTo>
                <a:cubicBezTo>
                  <a:pt x="1043" y="737"/>
                  <a:pt x="1034" y="727"/>
                  <a:pt x="1025" y="727"/>
                </a:cubicBezTo>
                <a:cubicBezTo>
                  <a:pt x="1024" y="725"/>
                  <a:pt x="1023" y="723"/>
                  <a:pt x="1023" y="720"/>
                </a:cubicBezTo>
                <a:cubicBezTo>
                  <a:pt x="1022" y="720"/>
                  <a:pt x="1022" y="720"/>
                  <a:pt x="1021" y="720"/>
                </a:cubicBezTo>
                <a:cubicBezTo>
                  <a:pt x="1020" y="717"/>
                  <a:pt x="1019" y="713"/>
                  <a:pt x="1018" y="709"/>
                </a:cubicBezTo>
                <a:cubicBezTo>
                  <a:pt x="1019" y="709"/>
                  <a:pt x="1020" y="710"/>
                  <a:pt x="1022" y="710"/>
                </a:cubicBezTo>
                <a:cubicBezTo>
                  <a:pt x="1023" y="713"/>
                  <a:pt x="1023" y="715"/>
                  <a:pt x="1025" y="718"/>
                </a:cubicBezTo>
                <a:cubicBezTo>
                  <a:pt x="1026" y="718"/>
                  <a:pt x="1026" y="718"/>
                  <a:pt x="1028" y="718"/>
                </a:cubicBezTo>
                <a:cubicBezTo>
                  <a:pt x="1028" y="720"/>
                  <a:pt x="1028" y="721"/>
                  <a:pt x="1029" y="722"/>
                </a:cubicBezTo>
                <a:cubicBezTo>
                  <a:pt x="1035" y="725"/>
                  <a:pt x="1055" y="739"/>
                  <a:pt x="1061" y="748"/>
                </a:cubicBezTo>
                <a:cubicBezTo>
                  <a:pt x="1060" y="748"/>
                  <a:pt x="1059" y="748"/>
                  <a:pt x="1059" y="749"/>
                </a:cubicBezTo>
                <a:moveTo>
                  <a:pt x="1088" y="738"/>
                </a:moveTo>
                <a:cubicBezTo>
                  <a:pt x="1085" y="733"/>
                  <a:pt x="1081" y="732"/>
                  <a:pt x="1078" y="731"/>
                </a:cubicBezTo>
                <a:cubicBezTo>
                  <a:pt x="1078" y="730"/>
                  <a:pt x="1078" y="730"/>
                  <a:pt x="1078" y="729"/>
                </a:cubicBezTo>
                <a:cubicBezTo>
                  <a:pt x="1079" y="729"/>
                  <a:pt x="1088" y="730"/>
                  <a:pt x="1088" y="738"/>
                </a:cubicBezTo>
                <a:moveTo>
                  <a:pt x="926" y="733"/>
                </a:moveTo>
                <a:cubicBezTo>
                  <a:pt x="925" y="720"/>
                  <a:pt x="925" y="720"/>
                  <a:pt x="926" y="709"/>
                </a:cubicBezTo>
                <a:cubicBezTo>
                  <a:pt x="925" y="710"/>
                  <a:pt x="924" y="711"/>
                  <a:pt x="923" y="711"/>
                </a:cubicBezTo>
                <a:cubicBezTo>
                  <a:pt x="922" y="694"/>
                  <a:pt x="923" y="663"/>
                  <a:pt x="921" y="647"/>
                </a:cubicBezTo>
                <a:cubicBezTo>
                  <a:pt x="918" y="638"/>
                  <a:pt x="918" y="630"/>
                  <a:pt x="915" y="632"/>
                </a:cubicBezTo>
                <a:cubicBezTo>
                  <a:pt x="912" y="622"/>
                  <a:pt x="906" y="608"/>
                  <a:pt x="907" y="602"/>
                </a:cubicBezTo>
                <a:cubicBezTo>
                  <a:pt x="908" y="602"/>
                  <a:pt x="909" y="602"/>
                  <a:pt x="910" y="603"/>
                </a:cubicBezTo>
                <a:cubicBezTo>
                  <a:pt x="910" y="607"/>
                  <a:pt x="911" y="609"/>
                  <a:pt x="915" y="616"/>
                </a:cubicBezTo>
                <a:cubicBezTo>
                  <a:pt x="915" y="616"/>
                  <a:pt x="916" y="616"/>
                  <a:pt x="917" y="617"/>
                </a:cubicBezTo>
                <a:cubicBezTo>
                  <a:pt x="923" y="636"/>
                  <a:pt x="923" y="636"/>
                  <a:pt x="929" y="647"/>
                </a:cubicBezTo>
                <a:cubicBezTo>
                  <a:pt x="932" y="648"/>
                  <a:pt x="935" y="647"/>
                  <a:pt x="942" y="647"/>
                </a:cubicBezTo>
                <a:cubicBezTo>
                  <a:pt x="943" y="650"/>
                  <a:pt x="945" y="649"/>
                  <a:pt x="945" y="658"/>
                </a:cubicBezTo>
                <a:cubicBezTo>
                  <a:pt x="944" y="658"/>
                  <a:pt x="943" y="658"/>
                  <a:pt x="942" y="658"/>
                </a:cubicBezTo>
                <a:cubicBezTo>
                  <a:pt x="940" y="656"/>
                  <a:pt x="940" y="654"/>
                  <a:pt x="939" y="653"/>
                </a:cubicBezTo>
                <a:cubicBezTo>
                  <a:pt x="937" y="654"/>
                  <a:pt x="937" y="655"/>
                  <a:pt x="936" y="656"/>
                </a:cubicBezTo>
                <a:cubicBezTo>
                  <a:pt x="937" y="659"/>
                  <a:pt x="938" y="661"/>
                  <a:pt x="940" y="664"/>
                </a:cubicBezTo>
                <a:cubicBezTo>
                  <a:pt x="943" y="664"/>
                  <a:pt x="946" y="664"/>
                  <a:pt x="949" y="664"/>
                </a:cubicBezTo>
                <a:cubicBezTo>
                  <a:pt x="948" y="670"/>
                  <a:pt x="948" y="675"/>
                  <a:pt x="947" y="680"/>
                </a:cubicBezTo>
                <a:cubicBezTo>
                  <a:pt x="946" y="679"/>
                  <a:pt x="945" y="679"/>
                  <a:pt x="945" y="679"/>
                </a:cubicBezTo>
                <a:cubicBezTo>
                  <a:pt x="945" y="673"/>
                  <a:pt x="943" y="672"/>
                  <a:pt x="942" y="669"/>
                </a:cubicBezTo>
                <a:cubicBezTo>
                  <a:pt x="941" y="669"/>
                  <a:pt x="940" y="669"/>
                  <a:pt x="940" y="670"/>
                </a:cubicBezTo>
                <a:cubicBezTo>
                  <a:pt x="940" y="673"/>
                  <a:pt x="939" y="678"/>
                  <a:pt x="939" y="682"/>
                </a:cubicBezTo>
                <a:cubicBezTo>
                  <a:pt x="937" y="680"/>
                  <a:pt x="937" y="678"/>
                  <a:pt x="936" y="676"/>
                </a:cubicBezTo>
                <a:cubicBezTo>
                  <a:pt x="935" y="692"/>
                  <a:pt x="935" y="707"/>
                  <a:pt x="934" y="723"/>
                </a:cubicBezTo>
                <a:cubicBezTo>
                  <a:pt x="933" y="723"/>
                  <a:pt x="932" y="723"/>
                  <a:pt x="931" y="723"/>
                </a:cubicBezTo>
                <a:cubicBezTo>
                  <a:pt x="931" y="720"/>
                  <a:pt x="931" y="718"/>
                  <a:pt x="931" y="716"/>
                </a:cubicBezTo>
                <a:cubicBezTo>
                  <a:pt x="929" y="721"/>
                  <a:pt x="927" y="723"/>
                  <a:pt x="927" y="733"/>
                </a:cubicBezTo>
                <a:cubicBezTo>
                  <a:pt x="927" y="733"/>
                  <a:pt x="926" y="733"/>
                  <a:pt x="926" y="733"/>
                </a:cubicBezTo>
                <a:moveTo>
                  <a:pt x="1065" y="723"/>
                </a:moveTo>
                <a:cubicBezTo>
                  <a:pt x="1064" y="722"/>
                  <a:pt x="1063" y="721"/>
                  <a:pt x="1062" y="720"/>
                </a:cubicBezTo>
                <a:cubicBezTo>
                  <a:pt x="1063" y="720"/>
                  <a:pt x="1063" y="720"/>
                  <a:pt x="1064" y="720"/>
                </a:cubicBezTo>
                <a:cubicBezTo>
                  <a:pt x="1064" y="721"/>
                  <a:pt x="1064" y="722"/>
                  <a:pt x="1065" y="723"/>
                </a:cubicBezTo>
                <a:moveTo>
                  <a:pt x="1074" y="718"/>
                </a:moveTo>
                <a:cubicBezTo>
                  <a:pt x="1074" y="715"/>
                  <a:pt x="1067" y="712"/>
                  <a:pt x="1067" y="712"/>
                </a:cubicBezTo>
                <a:cubicBezTo>
                  <a:pt x="1068" y="712"/>
                  <a:pt x="1069" y="712"/>
                  <a:pt x="1070" y="712"/>
                </a:cubicBezTo>
                <a:cubicBezTo>
                  <a:pt x="1070" y="714"/>
                  <a:pt x="1070" y="714"/>
                  <a:pt x="1075" y="716"/>
                </a:cubicBezTo>
                <a:cubicBezTo>
                  <a:pt x="1074" y="717"/>
                  <a:pt x="1074" y="717"/>
                  <a:pt x="1074" y="718"/>
                </a:cubicBezTo>
                <a:moveTo>
                  <a:pt x="1061" y="714"/>
                </a:moveTo>
                <a:cubicBezTo>
                  <a:pt x="1061" y="713"/>
                  <a:pt x="1061" y="712"/>
                  <a:pt x="1061" y="712"/>
                </a:cubicBezTo>
                <a:cubicBezTo>
                  <a:pt x="1060" y="712"/>
                  <a:pt x="1059" y="712"/>
                  <a:pt x="1059" y="712"/>
                </a:cubicBezTo>
                <a:cubicBezTo>
                  <a:pt x="1059" y="711"/>
                  <a:pt x="1059" y="710"/>
                  <a:pt x="1059" y="710"/>
                </a:cubicBezTo>
                <a:cubicBezTo>
                  <a:pt x="1060" y="710"/>
                  <a:pt x="1061" y="710"/>
                  <a:pt x="1062" y="711"/>
                </a:cubicBezTo>
                <a:cubicBezTo>
                  <a:pt x="1061" y="711"/>
                  <a:pt x="1061" y="713"/>
                  <a:pt x="1061" y="714"/>
                </a:cubicBezTo>
                <a:moveTo>
                  <a:pt x="926" y="708"/>
                </a:moveTo>
                <a:cubicBezTo>
                  <a:pt x="926" y="696"/>
                  <a:pt x="927" y="685"/>
                  <a:pt x="928" y="675"/>
                </a:cubicBezTo>
                <a:cubicBezTo>
                  <a:pt x="929" y="674"/>
                  <a:pt x="929" y="674"/>
                  <a:pt x="930" y="674"/>
                </a:cubicBezTo>
                <a:cubicBezTo>
                  <a:pt x="930" y="679"/>
                  <a:pt x="931" y="700"/>
                  <a:pt x="926" y="708"/>
                </a:cubicBezTo>
                <a:moveTo>
                  <a:pt x="1047" y="708"/>
                </a:moveTo>
                <a:cubicBezTo>
                  <a:pt x="1045" y="705"/>
                  <a:pt x="1045" y="705"/>
                  <a:pt x="1045" y="703"/>
                </a:cubicBezTo>
                <a:cubicBezTo>
                  <a:pt x="1048" y="705"/>
                  <a:pt x="1048" y="705"/>
                  <a:pt x="1049" y="708"/>
                </a:cubicBezTo>
                <a:cubicBezTo>
                  <a:pt x="1048" y="708"/>
                  <a:pt x="1047" y="708"/>
                  <a:pt x="1047" y="708"/>
                </a:cubicBezTo>
                <a:moveTo>
                  <a:pt x="1053" y="705"/>
                </a:moveTo>
                <a:cubicBezTo>
                  <a:pt x="1052" y="704"/>
                  <a:pt x="1052" y="704"/>
                  <a:pt x="1050" y="703"/>
                </a:cubicBezTo>
                <a:cubicBezTo>
                  <a:pt x="1050" y="702"/>
                  <a:pt x="1050" y="701"/>
                  <a:pt x="1051" y="701"/>
                </a:cubicBezTo>
                <a:cubicBezTo>
                  <a:pt x="1052" y="701"/>
                  <a:pt x="1053" y="702"/>
                  <a:pt x="1054" y="703"/>
                </a:cubicBezTo>
                <a:cubicBezTo>
                  <a:pt x="1054" y="704"/>
                  <a:pt x="1053" y="704"/>
                  <a:pt x="1053" y="705"/>
                </a:cubicBezTo>
                <a:moveTo>
                  <a:pt x="1085" y="705"/>
                </a:moveTo>
                <a:cubicBezTo>
                  <a:pt x="1084" y="699"/>
                  <a:pt x="1084" y="692"/>
                  <a:pt x="1083" y="686"/>
                </a:cubicBezTo>
                <a:cubicBezTo>
                  <a:pt x="1084" y="685"/>
                  <a:pt x="1084" y="685"/>
                  <a:pt x="1085" y="685"/>
                </a:cubicBezTo>
                <a:cubicBezTo>
                  <a:pt x="1085" y="689"/>
                  <a:pt x="1088" y="699"/>
                  <a:pt x="1085" y="705"/>
                </a:cubicBezTo>
                <a:moveTo>
                  <a:pt x="1012" y="703"/>
                </a:moveTo>
                <a:cubicBezTo>
                  <a:pt x="1012" y="702"/>
                  <a:pt x="1012" y="701"/>
                  <a:pt x="1012" y="699"/>
                </a:cubicBezTo>
                <a:cubicBezTo>
                  <a:pt x="1013" y="699"/>
                  <a:pt x="1014" y="699"/>
                  <a:pt x="1016" y="699"/>
                </a:cubicBezTo>
                <a:cubicBezTo>
                  <a:pt x="1016" y="700"/>
                  <a:pt x="1016" y="701"/>
                  <a:pt x="1016" y="703"/>
                </a:cubicBezTo>
                <a:cubicBezTo>
                  <a:pt x="1015" y="703"/>
                  <a:pt x="1014" y="703"/>
                  <a:pt x="1012" y="703"/>
                </a:cubicBezTo>
                <a:moveTo>
                  <a:pt x="1048" y="701"/>
                </a:moveTo>
                <a:cubicBezTo>
                  <a:pt x="1047" y="699"/>
                  <a:pt x="1045" y="699"/>
                  <a:pt x="1040" y="693"/>
                </a:cubicBezTo>
                <a:cubicBezTo>
                  <a:pt x="1041" y="693"/>
                  <a:pt x="1042" y="693"/>
                  <a:pt x="1043" y="693"/>
                </a:cubicBezTo>
                <a:cubicBezTo>
                  <a:pt x="1045" y="695"/>
                  <a:pt x="1046" y="698"/>
                  <a:pt x="1048" y="701"/>
                </a:cubicBezTo>
                <a:moveTo>
                  <a:pt x="1076" y="700"/>
                </a:moveTo>
                <a:cubicBezTo>
                  <a:pt x="1075" y="689"/>
                  <a:pt x="1075" y="677"/>
                  <a:pt x="1074" y="666"/>
                </a:cubicBezTo>
                <a:cubicBezTo>
                  <a:pt x="1080" y="666"/>
                  <a:pt x="1076" y="690"/>
                  <a:pt x="1078" y="700"/>
                </a:cubicBezTo>
                <a:cubicBezTo>
                  <a:pt x="1078" y="700"/>
                  <a:pt x="1077" y="700"/>
                  <a:pt x="1076" y="700"/>
                </a:cubicBezTo>
                <a:moveTo>
                  <a:pt x="1051" y="699"/>
                </a:moveTo>
                <a:cubicBezTo>
                  <a:pt x="1050" y="697"/>
                  <a:pt x="1048" y="695"/>
                  <a:pt x="1047" y="693"/>
                </a:cubicBezTo>
                <a:cubicBezTo>
                  <a:pt x="1048" y="693"/>
                  <a:pt x="1048" y="692"/>
                  <a:pt x="1049" y="692"/>
                </a:cubicBezTo>
                <a:cubicBezTo>
                  <a:pt x="1050" y="695"/>
                  <a:pt x="1051" y="697"/>
                  <a:pt x="1053" y="699"/>
                </a:cubicBezTo>
                <a:cubicBezTo>
                  <a:pt x="1052" y="699"/>
                  <a:pt x="1051" y="699"/>
                  <a:pt x="1051" y="699"/>
                </a:cubicBezTo>
                <a:moveTo>
                  <a:pt x="1008" y="692"/>
                </a:moveTo>
                <a:cubicBezTo>
                  <a:pt x="1008" y="691"/>
                  <a:pt x="1009" y="689"/>
                  <a:pt x="1009" y="688"/>
                </a:cubicBezTo>
                <a:cubicBezTo>
                  <a:pt x="1010" y="688"/>
                  <a:pt x="1011" y="689"/>
                  <a:pt x="1012" y="689"/>
                </a:cubicBezTo>
                <a:cubicBezTo>
                  <a:pt x="1012" y="690"/>
                  <a:pt x="1011" y="691"/>
                  <a:pt x="1011" y="692"/>
                </a:cubicBezTo>
                <a:cubicBezTo>
                  <a:pt x="1010" y="692"/>
                  <a:pt x="1009" y="692"/>
                  <a:pt x="1008" y="692"/>
                </a:cubicBezTo>
                <a:moveTo>
                  <a:pt x="1044" y="690"/>
                </a:moveTo>
                <a:cubicBezTo>
                  <a:pt x="1042" y="688"/>
                  <a:pt x="1039" y="686"/>
                  <a:pt x="1037" y="684"/>
                </a:cubicBezTo>
                <a:cubicBezTo>
                  <a:pt x="1039" y="684"/>
                  <a:pt x="1040" y="684"/>
                  <a:pt x="1042" y="685"/>
                </a:cubicBezTo>
                <a:cubicBezTo>
                  <a:pt x="1042" y="686"/>
                  <a:pt x="1043" y="688"/>
                  <a:pt x="1044" y="690"/>
                </a:cubicBezTo>
                <a:moveTo>
                  <a:pt x="1057" y="688"/>
                </a:moveTo>
                <a:cubicBezTo>
                  <a:pt x="1060" y="676"/>
                  <a:pt x="1063" y="664"/>
                  <a:pt x="1066" y="652"/>
                </a:cubicBezTo>
                <a:cubicBezTo>
                  <a:pt x="1067" y="663"/>
                  <a:pt x="1064" y="673"/>
                  <a:pt x="1061" y="684"/>
                </a:cubicBezTo>
                <a:cubicBezTo>
                  <a:pt x="1059" y="686"/>
                  <a:pt x="1059" y="688"/>
                  <a:pt x="1057" y="688"/>
                </a:cubicBezTo>
                <a:moveTo>
                  <a:pt x="1084" y="684"/>
                </a:moveTo>
                <a:cubicBezTo>
                  <a:pt x="1083" y="675"/>
                  <a:pt x="1080" y="666"/>
                  <a:pt x="1082" y="662"/>
                </a:cubicBezTo>
                <a:cubicBezTo>
                  <a:pt x="1083" y="669"/>
                  <a:pt x="1083" y="676"/>
                  <a:pt x="1084" y="684"/>
                </a:cubicBezTo>
                <a:moveTo>
                  <a:pt x="1051" y="679"/>
                </a:moveTo>
                <a:cubicBezTo>
                  <a:pt x="1052" y="676"/>
                  <a:pt x="1053" y="672"/>
                  <a:pt x="1053" y="669"/>
                </a:cubicBezTo>
                <a:cubicBezTo>
                  <a:pt x="1053" y="672"/>
                  <a:pt x="1053" y="676"/>
                  <a:pt x="1052" y="679"/>
                </a:cubicBezTo>
                <a:cubicBezTo>
                  <a:pt x="1052" y="679"/>
                  <a:pt x="1051" y="679"/>
                  <a:pt x="1051" y="679"/>
                </a:cubicBezTo>
                <a:moveTo>
                  <a:pt x="1090" y="677"/>
                </a:moveTo>
                <a:cubicBezTo>
                  <a:pt x="1088" y="669"/>
                  <a:pt x="1087" y="663"/>
                  <a:pt x="1086" y="658"/>
                </a:cubicBezTo>
                <a:cubicBezTo>
                  <a:pt x="1083" y="646"/>
                  <a:pt x="1071" y="624"/>
                  <a:pt x="1071" y="617"/>
                </a:cubicBezTo>
                <a:cubicBezTo>
                  <a:pt x="1080" y="617"/>
                  <a:pt x="1090" y="666"/>
                  <a:pt x="1090" y="677"/>
                </a:cubicBezTo>
                <a:moveTo>
                  <a:pt x="1099" y="677"/>
                </a:moveTo>
                <a:cubicBezTo>
                  <a:pt x="1098" y="669"/>
                  <a:pt x="1098" y="660"/>
                  <a:pt x="1097" y="651"/>
                </a:cubicBezTo>
                <a:cubicBezTo>
                  <a:pt x="1098" y="660"/>
                  <a:pt x="1100" y="669"/>
                  <a:pt x="1101" y="677"/>
                </a:cubicBezTo>
                <a:cubicBezTo>
                  <a:pt x="1100" y="677"/>
                  <a:pt x="1099" y="677"/>
                  <a:pt x="1099" y="677"/>
                </a:cubicBezTo>
                <a:moveTo>
                  <a:pt x="1038" y="675"/>
                </a:moveTo>
                <a:cubicBezTo>
                  <a:pt x="1039" y="665"/>
                  <a:pt x="1040" y="655"/>
                  <a:pt x="1042" y="645"/>
                </a:cubicBezTo>
                <a:cubicBezTo>
                  <a:pt x="1042" y="645"/>
                  <a:pt x="1043" y="645"/>
                  <a:pt x="1044" y="645"/>
                </a:cubicBezTo>
                <a:cubicBezTo>
                  <a:pt x="1044" y="654"/>
                  <a:pt x="1042" y="666"/>
                  <a:pt x="1040" y="675"/>
                </a:cubicBezTo>
                <a:cubicBezTo>
                  <a:pt x="1039" y="675"/>
                  <a:pt x="1039" y="675"/>
                  <a:pt x="1038" y="675"/>
                </a:cubicBezTo>
                <a:moveTo>
                  <a:pt x="1028" y="673"/>
                </a:moveTo>
                <a:cubicBezTo>
                  <a:pt x="1027" y="659"/>
                  <a:pt x="1027" y="645"/>
                  <a:pt x="1027" y="632"/>
                </a:cubicBezTo>
                <a:cubicBezTo>
                  <a:pt x="1025" y="615"/>
                  <a:pt x="1025" y="615"/>
                  <a:pt x="1026" y="610"/>
                </a:cubicBezTo>
                <a:cubicBezTo>
                  <a:pt x="1032" y="621"/>
                  <a:pt x="1023" y="644"/>
                  <a:pt x="1032" y="663"/>
                </a:cubicBezTo>
                <a:cubicBezTo>
                  <a:pt x="1032" y="647"/>
                  <a:pt x="1031" y="631"/>
                  <a:pt x="1031" y="616"/>
                </a:cubicBezTo>
                <a:cubicBezTo>
                  <a:pt x="1029" y="609"/>
                  <a:pt x="1027" y="602"/>
                  <a:pt x="1026" y="595"/>
                </a:cubicBezTo>
                <a:cubicBezTo>
                  <a:pt x="1028" y="595"/>
                  <a:pt x="1028" y="599"/>
                  <a:pt x="1030" y="602"/>
                </a:cubicBezTo>
                <a:cubicBezTo>
                  <a:pt x="1030" y="602"/>
                  <a:pt x="1031" y="602"/>
                  <a:pt x="1032" y="602"/>
                </a:cubicBezTo>
                <a:cubicBezTo>
                  <a:pt x="1032" y="608"/>
                  <a:pt x="1033" y="618"/>
                  <a:pt x="1036" y="629"/>
                </a:cubicBezTo>
                <a:cubicBezTo>
                  <a:pt x="1036" y="642"/>
                  <a:pt x="1036" y="657"/>
                  <a:pt x="1036" y="671"/>
                </a:cubicBezTo>
                <a:cubicBezTo>
                  <a:pt x="1035" y="671"/>
                  <a:pt x="1034" y="672"/>
                  <a:pt x="1034" y="672"/>
                </a:cubicBezTo>
                <a:cubicBezTo>
                  <a:pt x="1033" y="669"/>
                  <a:pt x="1032" y="666"/>
                  <a:pt x="1032" y="664"/>
                </a:cubicBezTo>
                <a:cubicBezTo>
                  <a:pt x="1031" y="664"/>
                  <a:pt x="1031" y="664"/>
                  <a:pt x="1031" y="664"/>
                </a:cubicBezTo>
                <a:cubicBezTo>
                  <a:pt x="1031" y="666"/>
                  <a:pt x="1031" y="668"/>
                  <a:pt x="1031" y="671"/>
                </a:cubicBezTo>
                <a:cubicBezTo>
                  <a:pt x="1030" y="671"/>
                  <a:pt x="1029" y="671"/>
                  <a:pt x="1029" y="671"/>
                </a:cubicBezTo>
                <a:cubicBezTo>
                  <a:pt x="1029" y="673"/>
                  <a:pt x="1029" y="673"/>
                  <a:pt x="1028" y="673"/>
                </a:cubicBezTo>
                <a:moveTo>
                  <a:pt x="1073" y="664"/>
                </a:moveTo>
                <a:cubicBezTo>
                  <a:pt x="1073" y="658"/>
                  <a:pt x="1072" y="651"/>
                  <a:pt x="1071" y="645"/>
                </a:cubicBezTo>
                <a:cubicBezTo>
                  <a:pt x="1073" y="647"/>
                  <a:pt x="1074" y="657"/>
                  <a:pt x="1075" y="664"/>
                </a:cubicBezTo>
                <a:cubicBezTo>
                  <a:pt x="1075" y="664"/>
                  <a:pt x="1074" y="664"/>
                  <a:pt x="1073" y="664"/>
                </a:cubicBezTo>
                <a:moveTo>
                  <a:pt x="1080" y="659"/>
                </a:moveTo>
                <a:cubicBezTo>
                  <a:pt x="1078" y="652"/>
                  <a:pt x="1075" y="649"/>
                  <a:pt x="1072" y="635"/>
                </a:cubicBezTo>
                <a:cubicBezTo>
                  <a:pt x="1073" y="635"/>
                  <a:pt x="1073" y="635"/>
                  <a:pt x="1074" y="635"/>
                </a:cubicBezTo>
                <a:cubicBezTo>
                  <a:pt x="1076" y="643"/>
                  <a:pt x="1079" y="646"/>
                  <a:pt x="1080" y="659"/>
                </a:cubicBezTo>
                <a:moveTo>
                  <a:pt x="1066" y="651"/>
                </a:moveTo>
                <a:cubicBezTo>
                  <a:pt x="1065" y="637"/>
                  <a:pt x="1065" y="622"/>
                  <a:pt x="1065" y="608"/>
                </a:cubicBezTo>
                <a:cubicBezTo>
                  <a:pt x="1062" y="597"/>
                  <a:pt x="1062" y="597"/>
                  <a:pt x="1062" y="592"/>
                </a:cubicBezTo>
                <a:cubicBezTo>
                  <a:pt x="1069" y="606"/>
                  <a:pt x="1070" y="624"/>
                  <a:pt x="1070" y="643"/>
                </a:cubicBezTo>
                <a:cubicBezTo>
                  <a:pt x="1067" y="650"/>
                  <a:pt x="1067" y="650"/>
                  <a:pt x="1066" y="651"/>
                </a:cubicBezTo>
                <a:moveTo>
                  <a:pt x="1004" y="634"/>
                </a:moveTo>
                <a:cubicBezTo>
                  <a:pt x="1002" y="626"/>
                  <a:pt x="999" y="619"/>
                  <a:pt x="997" y="611"/>
                </a:cubicBezTo>
                <a:cubicBezTo>
                  <a:pt x="993" y="605"/>
                  <a:pt x="990" y="599"/>
                  <a:pt x="987" y="594"/>
                </a:cubicBezTo>
                <a:cubicBezTo>
                  <a:pt x="987" y="594"/>
                  <a:pt x="989" y="594"/>
                  <a:pt x="990" y="594"/>
                </a:cubicBezTo>
                <a:cubicBezTo>
                  <a:pt x="992" y="596"/>
                  <a:pt x="992" y="600"/>
                  <a:pt x="999" y="603"/>
                </a:cubicBezTo>
                <a:cubicBezTo>
                  <a:pt x="1001" y="609"/>
                  <a:pt x="1006" y="623"/>
                  <a:pt x="1008" y="634"/>
                </a:cubicBezTo>
                <a:cubicBezTo>
                  <a:pt x="1006" y="634"/>
                  <a:pt x="1005" y="634"/>
                  <a:pt x="1004" y="634"/>
                </a:cubicBezTo>
                <a:moveTo>
                  <a:pt x="1019" y="630"/>
                </a:moveTo>
                <a:cubicBezTo>
                  <a:pt x="1013" y="612"/>
                  <a:pt x="1012" y="611"/>
                  <a:pt x="1006" y="587"/>
                </a:cubicBezTo>
                <a:cubicBezTo>
                  <a:pt x="1006" y="587"/>
                  <a:pt x="1007" y="587"/>
                  <a:pt x="1008" y="587"/>
                </a:cubicBezTo>
                <a:cubicBezTo>
                  <a:pt x="1008" y="588"/>
                  <a:pt x="1009" y="591"/>
                  <a:pt x="1010" y="593"/>
                </a:cubicBezTo>
                <a:cubicBezTo>
                  <a:pt x="1010" y="591"/>
                  <a:pt x="1011" y="590"/>
                  <a:pt x="1012" y="589"/>
                </a:cubicBezTo>
                <a:cubicBezTo>
                  <a:pt x="1016" y="600"/>
                  <a:pt x="1020" y="616"/>
                  <a:pt x="1019" y="630"/>
                </a:cubicBezTo>
                <a:moveTo>
                  <a:pt x="991" y="622"/>
                </a:moveTo>
                <a:cubicBezTo>
                  <a:pt x="991" y="619"/>
                  <a:pt x="991" y="617"/>
                  <a:pt x="991" y="615"/>
                </a:cubicBezTo>
                <a:cubicBezTo>
                  <a:pt x="992" y="615"/>
                  <a:pt x="992" y="615"/>
                  <a:pt x="994" y="615"/>
                </a:cubicBezTo>
                <a:cubicBezTo>
                  <a:pt x="993" y="617"/>
                  <a:pt x="993" y="619"/>
                  <a:pt x="993" y="621"/>
                </a:cubicBezTo>
                <a:cubicBezTo>
                  <a:pt x="992" y="621"/>
                  <a:pt x="991" y="622"/>
                  <a:pt x="991" y="622"/>
                </a:cubicBezTo>
                <a:moveTo>
                  <a:pt x="974" y="619"/>
                </a:moveTo>
                <a:cubicBezTo>
                  <a:pt x="974" y="617"/>
                  <a:pt x="974" y="615"/>
                  <a:pt x="975" y="613"/>
                </a:cubicBezTo>
                <a:cubicBezTo>
                  <a:pt x="975" y="613"/>
                  <a:pt x="976" y="613"/>
                  <a:pt x="977" y="613"/>
                </a:cubicBezTo>
                <a:cubicBezTo>
                  <a:pt x="977" y="615"/>
                  <a:pt x="977" y="617"/>
                  <a:pt x="977" y="619"/>
                </a:cubicBezTo>
                <a:cubicBezTo>
                  <a:pt x="976" y="619"/>
                  <a:pt x="975" y="619"/>
                  <a:pt x="974" y="619"/>
                </a:cubicBezTo>
                <a:moveTo>
                  <a:pt x="963" y="617"/>
                </a:moveTo>
                <a:cubicBezTo>
                  <a:pt x="962" y="614"/>
                  <a:pt x="962" y="614"/>
                  <a:pt x="964" y="612"/>
                </a:cubicBezTo>
                <a:cubicBezTo>
                  <a:pt x="965" y="612"/>
                  <a:pt x="965" y="612"/>
                  <a:pt x="967" y="612"/>
                </a:cubicBezTo>
                <a:cubicBezTo>
                  <a:pt x="966" y="613"/>
                  <a:pt x="966" y="615"/>
                  <a:pt x="966" y="617"/>
                </a:cubicBezTo>
                <a:cubicBezTo>
                  <a:pt x="965" y="617"/>
                  <a:pt x="964" y="617"/>
                  <a:pt x="963" y="617"/>
                </a:cubicBezTo>
                <a:moveTo>
                  <a:pt x="1017" y="616"/>
                </a:moveTo>
                <a:cubicBezTo>
                  <a:pt x="1014" y="609"/>
                  <a:pt x="1012" y="602"/>
                  <a:pt x="1010" y="595"/>
                </a:cubicBezTo>
                <a:cubicBezTo>
                  <a:pt x="1010" y="594"/>
                  <a:pt x="1011" y="594"/>
                  <a:pt x="1012" y="594"/>
                </a:cubicBezTo>
                <a:cubicBezTo>
                  <a:pt x="1012" y="600"/>
                  <a:pt x="1018" y="606"/>
                  <a:pt x="1017" y="616"/>
                </a:cubicBezTo>
                <a:moveTo>
                  <a:pt x="964" y="606"/>
                </a:moveTo>
                <a:cubicBezTo>
                  <a:pt x="964" y="604"/>
                  <a:pt x="964" y="603"/>
                  <a:pt x="964" y="601"/>
                </a:cubicBezTo>
                <a:cubicBezTo>
                  <a:pt x="965" y="601"/>
                  <a:pt x="965" y="601"/>
                  <a:pt x="967" y="601"/>
                </a:cubicBezTo>
                <a:cubicBezTo>
                  <a:pt x="966" y="603"/>
                  <a:pt x="965" y="604"/>
                  <a:pt x="964" y="606"/>
                </a:cubicBezTo>
                <a:moveTo>
                  <a:pt x="1078" y="605"/>
                </a:moveTo>
                <a:cubicBezTo>
                  <a:pt x="1076" y="600"/>
                  <a:pt x="1075" y="598"/>
                  <a:pt x="1076" y="595"/>
                </a:cubicBezTo>
                <a:cubicBezTo>
                  <a:pt x="1077" y="597"/>
                  <a:pt x="1078" y="602"/>
                  <a:pt x="1078" y="605"/>
                </a:cubicBezTo>
                <a:moveTo>
                  <a:pt x="959" y="604"/>
                </a:moveTo>
                <a:cubicBezTo>
                  <a:pt x="955" y="593"/>
                  <a:pt x="955" y="593"/>
                  <a:pt x="954" y="586"/>
                </a:cubicBezTo>
                <a:cubicBezTo>
                  <a:pt x="954" y="586"/>
                  <a:pt x="955" y="586"/>
                  <a:pt x="956" y="586"/>
                </a:cubicBezTo>
                <a:cubicBezTo>
                  <a:pt x="958" y="590"/>
                  <a:pt x="958" y="595"/>
                  <a:pt x="959" y="604"/>
                </a:cubicBezTo>
                <a:moveTo>
                  <a:pt x="1089" y="595"/>
                </a:moveTo>
                <a:cubicBezTo>
                  <a:pt x="1087" y="590"/>
                  <a:pt x="1087" y="590"/>
                  <a:pt x="1088" y="588"/>
                </a:cubicBezTo>
                <a:cubicBezTo>
                  <a:pt x="1089" y="591"/>
                  <a:pt x="1089" y="591"/>
                  <a:pt x="1089" y="595"/>
                </a:cubicBezTo>
                <a:moveTo>
                  <a:pt x="1084" y="590"/>
                </a:moveTo>
                <a:cubicBezTo>
                  <a:pt x="1083" y="587"/>
                  <a:pt x="1081" y="586"/>
                  <a:pt x="1080" y="585"/>
                </a:cubicBezTo>
                <a:cubicBezTo>
                  <a:pt x="1078" y="580"/>
                  <a:pt x="1076" y="576"/>
                  <a:pt x="1075" y="572"/>
                </a:cubicBezTo>
                <a:cubicBezTo>
                  <a:pt x="1074" y="572"/>
                  <a:pt x="1074" y="572"/>
                  <a:pt x="1073" y="572"/>
                </a:cubicBezTo>
                <a:cubicBezTo>
                  <a:pt x="1072" y="569"/>
                  <a:pt x="1071" y="567"/>
                  <a:pt x="1070" y="565"/>
                </a:cubicBezTo>
                <a:cubicBezTo>
                  <a:pt x="1069" y="565"/>
                  <a:pt x="1068" y="565"/>
                  <a:pt x="1067" y="565"/>
                </a:cubicBezTo>
                <a:cubicBezTo>
                  <a:pt x="1067" y="556"/>
                  <a:pt x="1054" y="546"/>
                  <a:pt x="1053" y="543"/>
                </a:cubicBezTo>
                <a:cubicBezTo>
                  <a:pt x="1052" y="543"/>
                  <a:pt x="1051" y="543"/>
                  <a:pt x="1050" y="543"/>
                </a:cubicBezTo>
                <a:cubicBezTo>
                  <a:pt x="1050" y="542"/>
                  <a:pt x="1050" y="541"/>
                  <a:pt x="1050" y="540"/>
                </a:cubicBezTo>
                <a:cubicBezTo>
                  <a:pt x="1053" y="541"/>
                  <a:pt x="1056" y="544"/>
                  <a:pt x="1059" y="550"/>
                </a:cubicBezTo>
                <a:cubicBezTo>
                  <a:pt x="1059" y="550"/>
                  <a:pt x="1060" y="550"/>
                  <a:pt x="1062" y="550"/>
                </a:cubicBezTo>
                <a:cubicBezTo>
                  <a:pt x="1064" y="559"/>
                  <a:pt x="1081" y="572"/>
                  <a:pt x="1084" y="590"/>
                </a:cubicBezTo>
                <a:moveTo>
                  <a:pt x="942" y="587"/>
                </a:moveTo>
                <a:cubicBezTo>
                  <a:pt x="939" y="584"/>
                  <a:pt x="940" y="581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82"/>
                  <a:pt x="942" y="585"/>
                  <a:pt x="942" y="587"/>
                </a:cubicBezTo>
                <a:moveTo>
                  <a:pt x="898" y="584"/>
                </a:moveTo>
                <a:cubicBezTo>
                  <a:pt x="897" y="583"/>
                  <a:pt x="896" y="581"/>
                  <a:pt x="896" y="580"/>
                </a:cubicBezTo>
                <a:cubicBezTo>
                  <a:pt x="895" y="580"/>
                  <a:pt x="895" y="580"/>
                  <a:pt x="894" y="580"/>
                </a:cubicBezTo>
                <a:cubicBezTo>
                  <a:pt x="893" y="575"/>
                  <a:pt x="887" y="567"/>
                  <a:pt x="885" y="566"/>
                </a:cubicBezTo>
                <a:cubicBezTo>
                  <a:pt x="885" y="565"/>
                  <a:pt x="885" y="564"/>
                  <a:pt x="885" y="563"/>
                </a:cubicBezTo>
                <a:cubicBezTo>
                  <a:pt x="886" y="563"/>
                  <a:pt x="887" y="563"/>
                  <a:pt x="888" y="563"/>
                </a:cubicBezTo>
                <a:cubicBezTo>
                  <a:pt x="889" y="569"/>
                  <a:pt x="895" y="575"/>
                  <a:pt x="900" y="584"/>
                </a:cubicBezTo>
                <a:cubicBezTo>
                  <a:pt x="899" y="584"/>
                  <a:pt x="898" y="584"/>
                  <a:pt x="898" y="584"/>
                </a:cubicBezTo>
                <a:moveTo>
                  <a:pt x="1085" y="582"/>
                </a:moveTo>
                <a:cubicBezTo>
                  <a:pt x="1084" y="580"/>
                  <a:pt x="1083" y="578"/>
                  <a:pt x="1082" y="576"/>
                </a:cubicBezTo>
                <a:cubicBezTo>
                  <a:pt x="1081" y="576"/>
                  <a:pt x="1081" y="576"/>
                  <a:pt x="1081" y="576"/>
                </a:cubicBezTo>
                <a:cubicBezTo>
                  <a:pt x="1079" y="568"/>
                  <a:pt x="1076" y="567"/>
                  <a:pt x="1075" y="563"/>
                </a:cubicBezTo>
                <a:cubicBezTo>
                  <a:pt x="1080" y="565"/>
                  <a:pt x="1084" y="573"/>
                  <a:pt x="1087" y="582"/>
                </a:cubicBezTo>
                <a:cubicBezTo>
                  <a:pt x="1086" y="582"/>
                  <a:pt x="1085" y="582"/>
                  <a:pt x="1085" y="582"/>
                </a:cubicBezTo>
                <a:moveTo>
                  <a:pt x="951" y="581"/>
                </a:moveTo>
                <a:cubicBezTo>
                  <a:pt x="951" y="580"/>
                  <a:pt x="950" y="579"/>
                  <a:pt x="950" y="578"/>
                </a:cubicBezTo>
                <a:cubicBezTo>
                  <a:pt x="950" y="577"/>
                  <a:pt x="951" y="575"/>
                  <a:pt x="951" y="575"/>
                </a:cubicBezTo>
                <a:cubicBezTo>
                  <a:pt x="951" y="577"/>
                  <a:pt x="951" y="579"/>
                  <a:pt x="951" y="581"/>
                </a:cubicBezTo>
                <a:moveTo>
                  <a:pt x="1053" y="579"/>
                </a:moveTo>
                <a:cubicBezTo>
                  <a:pt x="1053" y="578"/>
                  <a:pt x="1052" y="577"/>
                  <a:pt x="1052" y="576"/>
                </a:cubicBezTo>
                <a:cubicBezTo>
                  <a:pt x="1051" y="576"/>
                  <a:pt x="1050" y="576"/>
                  <a:pt x="1050" y="576"/>
                </a:cubicBezTo>
                <a:cubicBezTo>
                  <a:pt x="1049" y="574"/>
                  <a:pt x="1049" y="572"/>
                  <a:pt x="1048" y="569"/>
                </a:cubicBezTo>
                <a:cubicBezTo>
                  <a:pt x="1048" y="569"/>
                  <a:pt x="1047" y="569"/>
                  <a:pt x="1047" y="569"/>
                </a:cubicBezTo>
                <a:cubicBezTo>
                  <a:pt x="1045" y="565"/>
                  <a:pt x="1042" y="561"/>
                  <a:pt x="1040" y="557"/>
                </a:cubicBezTo>
                <a:cubicBezTo>
                  <a:pt x="1042" y="557"/>
                  <a:pt x="1048" y="565"/>
                  <a:pt x="1050" y="571"/>
                </a:cubicBezTo>
                <a:cubicBezTo>
                  <a:pt x="1050" y="571"/>
                  <a:pt x="1051" y="572"/>
                  <a:pt x="1052" y="572"/>
                </a:cubicBezTo>
                <a:cubicBezTo>
                  <a:pt x="1052" y="574"/>
                  <a:pt x="1053" y="576"/>
                  <a:pt x="1053" y="579"/>
                </a:cubicBezTo>
                <a:moveTo>
                  <a:pt x="957" y="577"/>
                </a:moveTo>
                <a:cubicBezTo>
                  <a:pt x="956" y="575"/>
                  <a:pt x="956" y="573"/>
                  <a:pt x="956" y="572"/>
                </a:cubicBezTo>
                <a:cubicBezTo>
                  <a:pt x="957" y="572"/>
                  <a:pt x="958" y="572"/>
                  <a:pt x="959" y="572"/>
                </a:cubicBezTo>
                <a:cubicBezTo>
                  <a:pt x="959" y="573"/>
                  <a:pt x="959" y="575"/>
                  <a:pt x="960" y="577"/>
                </a:cubicBezTo>
                <a:cubicBezTo>
                  <a:pt x="959" y="577"/>
                  <a:pt x="958" y="577"/>
                  <a:pt x="957" y="577"/>
                </a:cubicBezTo>
                <a:moveTo>
                  <a:pt x="932" y="576"/>
                </a:moveTo>
                <a:cubicBezTo>
                  <a:pt x="932" y="574"/>
                  <a:pt x="931" y="573"/>
                  <a:pt x="931" y="572"/>
                </a:cubicBezTo>
                <a:cubicBezTo>
                  <a:pt x="933" y="572"/>
                  <a:pt x="934" y="572"/>
                  <a:pt x="936" y="572"/>
                </a:cubicBezTo>
                <a:cubicBezTo>
                  <a:pt x="935" y="573"/>
                  <a:pt x="935" y="574"/>
                  <a:pt x="934" y="576"/>
                </a:cubicBezTo>
                <a:cubicBezTo>
                  <a:pt x="934" y="576"/>
                  <a:pt x="933" y="576"/>
                  <a:pt x="932" y="576"/>
                </a:cubicBezTo>
                <a:moveTo>
                  <a:pt x="928" y="563"/>
                </a:moveTo>
                <a:cubicBezTo>
                  <a:pt x="926" y="562"/>
                  <a:pt x="925" y="560"/>
                  <a:pt x="924" y="559"/>
                </a:cubicBezTo>
                <a:cubicBezTo>
                  <a:pt x="925" y="559"/>
                  <a:pt x="927" y="559"/>
                  <a:pt x="929" y="559"/>
                </a:cubicBezTo>
                <a:cubicBezTo>
                  <a:pt x="929" y="560"/>
                  <a:pt x="929" y="562"/>
                  <a:pt x="930" y="563"/>
                </a:cubicBezTo>
                <a:cubicBezTo>
                  <a:pt x="929" y="563"/>
                  <a:pt x="929" y="563"/>
                  <a:pt x="928" y="563"/>
                </a:cubicBezTo>
                <a:moveTo>
                  <a:pt x="934" y="554"/>
                </a:moveTo>
                <a:cubicBezTo>
                  <a:pt x="929" y="550"/>
                  <a:pt x="929" y="550"/>
                  <a:pt x="927" y="550"/>
                </a:cubicBezTo>
                <a:cubicBezTo>
                  <a:pt x="927" y="549"/>
                  <a:pt x="927" y="548"/>
                  <a:pt x="927" y="548"/>
                </a:cubicBezTo>
                <a:cubicBezTo>
                  <a:pt x="929" y="548"/>
                  <a:pt x="931" y="548"/>
                  <a:pt x="934" y="548"/>
                </a:cubicBezTo>
                <a:cubicBezTo>
                  <a:pt x="936" y="552"/>
                  <a:pt x="936" y="552"/>
                  <a:pt x="936" y="553"/>
                </a:cubicBezTo>
                <a:cubicBezTo>
                  <a:pt x="935" y="553"/>
                  <a:pt x="934" y="554"/>
                  <a:pt x="934" y="554"/>
                </a:cubicBezTo>
                <a:moveTo>
                  <a:pt x="907" y="548"/>
                </a:moveTo>
                <a:cubicBezTo>
                  <a:pt x="904" y="540"/>
                  <a:pt x="898" y="542"/>
                  <a:pt x="896" y="541"/>
                </a:cubicBezTo>
                <a:cubicBezTo>
                  <a:pt x="896" y="540"/>
                  <a:pt x="896" y="540"/>
                  <a:pt x="896" y="539"/>
                </a:cubicBezTo>
                <a:cubicBezTo>
                  <a:pt x="895" y="539"/>
                  <a:pt x="894" y="539"/>
                  <a:pt x="893" y="539"/>
                </a:cubicBezTo>
                <a:cubicBezTo>
                  <a:pt x="893" y="537"/>
                  <a:pt x="893" y="536"/>
                  <a:pt x="893" y="535"/>
                </a:cubicBezTo>
                <a:cubicBezTo>
                  <a:pt x="895" y="534"/>
                  <a:pt x="896" y="534"/>
                  <a:pt x="898" y="534"/>
                </a:cubicBezTo>
                <a:cubicBezTo>
                  <a:pt x="901" y="538"/>
                  <a:pt x="905" y="543"/>
                  <a:pt x="909" y="548"/>
                </a:cubicBezTo>
                <a:cubicBezTo>
                  <a:pt x="908" y="548"/>
                  <a:pt x="907" y="548"/>
                  <a:pt x="907" y="548"/>
                </a:cubicBezTo>
                <a:moveTo>
                  <a:pt x="917" y="548"/>
                </a:moveTo>
                <a:cubicBezTo>
                  <a:pt x="915" y="546"/>
                  <a:pt x="912" y="543"/>
                  <a:pt x="909" y="542"/>
                </a:cubicBezTo>
                <a:cubicBezTo>
                  <a:pt x="912" y="542"/>
                  <a:pt x="916" y="543"/>
                  <a:pt x="920" y="544"/>
                </a:cubicBezTo>
                <a:cubicBezTo>
                  <a:pt x="920" y="545"/>
                  <a:pt x="920" y="546"/>
                  <a:pt x="920" y="547"/>
                </a:cubicBezTo>
                <a:cubicBezTo>
                  <a:pt x="919" y="547"/>
                  <a:pt x="918" y="547"/>
                  <a:pt x="917" y="548"/>
                </a:cubicBezTo>
                <a:moveTo>
                  <a:pt x="1029" y="546"/>
                </a:moveTo>
                <a:cubicBezTo>
                  <a:pt x="1028" y="543"/>
                  <a:pt x="1028" y="541"/>
                  <a:pt x="1028" y="539"/>
                </a:cubicBezTo>
                <a:cubicBezTo>
                  <a:pt x="1031" y="539"/>
                  <a:pt x="1031" y="543"/>
                  <a:pt x="1033" y="546"/>
                </a:cubicBezTo>
                <a:cubicBezTo>
                  <a:pt x="1031" y="546"/>
                  <a:pt x="1030" y="546"/>
                  <a:pt x="1029" y="546"/>
                </a:cubicBezTo>
                <a:moveTo>
                  <a:pt x="924" y="543"/>
                </a:moveTo>
                <a:cubicBezTo>
                  <a:pt x="922" y="542"/>
                  <a:pt x="920" y="540"/>
                  <a:pt x="919" y="539"/>
                </a:cubicBezTo>
                <a:cubicBezTo>
                  <a:pt x="919" y="538"/>
                  <a:pt x="919" y="537"/>
                  <a:pt x="919" y="537"/>
                </a:cubicBezTo>
                <a:cubicBezTo>
                  <a:pt x="922" y="537"/>
                  <a:pt x="924" y="535"/>
                  <a:pt x="926" y="543"/>
                </a:cubicBezTo>
                <a:cubicBezTo>
                  <a:pt x="925" y="543"/>
                  <a:pt x="924" y="543"/>
                  <a:pt x="924" y="543"/>
                </a:cubicBezTo>
                <a:moveTo>
                  <a:pt x="1042" y="537"/>
                </a:moveTo>
                <a:cubicBezTo>
                  <a:pt x="1041" y="536"/>
                  <a:pt x="1041" y="536"/>
                  <a:pt x="1040" y="535"/>
                </a:cubicBezTo>
                <a:cubicBezTo>
                  <a:pt x="1042" y="535"/>
                  <a:pt x="1044" y="535"/>
                  <a:pt x="1045" y="536"/>
                </a:cubicBezTo>
                <a:cubicBezTo>
                  <a:pt x="1044" y="536"/>
                  <a:pt x="1043" y="537"/>
                  <a:pt x="1042" y="537"/>
                </a:cubicBezTo>
                <a:moveTo>
                  <a:pt x="809" y="490"/>
                </a:moveTo>
                <a:cubicBezTo>
                  <a:pt x="809" y="489"/>
                  <a:pt x="809" y="488"/>
                  <a:pt x="809" y="487"/>
                </a:cubicBezTo>
                <a:cubicBezTo>
                  <a:pt x="812" y="487"/>
                  <a:pt x="814" y="486"/>
                  <a:pt x="816" y="486"/>
                </a:cubicBezTo>
                <a:cubicBezTo>
                  <a:pt x="816" y="487"/>
                  <a:pt x="816" y="488"/>
                  <a:pt x="816" y="490"/>
                </a:cubicBezTo>
                <a:cubicBezTo>
                  <a:pt x="814" y="490"/>
                  <a:pt x="812" y="490"/>
                  <a:pt x="809" y="490"/>
                </a:cubicBezTo>
                <a:moveTo>
                  <a:pt x="800" y="487"/>
                </a:moveTo>
                <a:cubicBezTo>
                  <a:pt x="800" y="486"/>
                  <a:pt x="800" y="486"/>
                  <a:pt x="800" y="485"/>
                </a:cubicBezTo>
                <a:cubicBezTo>
                  <a:pt x="802" y="485"/>
                  <a:pt x="804" y="485"/>
                  <a:pt x="807" y="485"/>
                </a:cubicBezTo>
                <a:cubicBezTo>
                  <a:pt x="804" y="486"/>
                  <a:pt x="802" y="486"/>
                  <a:pt x="800" y="487"/>
                </a:cubicBezTo>
                <a:moveTo>
                  <a:pt x="991" y="486"/>
                </a:moveTo>
                <a:cubicBezTo>
                  <a:pt x="989" y="483"/>
                  <a:pt x="987" y="483"/>
                  <a:pt x="987" y="481"/>
                </a:cubicBezTo>
                <a:cubicBezTo>
                  <a:pt x="986" y="481"/>
                  <a:pt x="986" y="481"/>
                  <a:pt x="985" y="481"/>
                </a:cubicBezTo>
                <a:cubicBezTo>
                  <a:pt x="984" y="480"/>
                  <a:pt x="984" y="478"/>
                  <a:pt x="983" y="477"/>
                </a:cubicBezTo>
                <a:cubicBezTo>
                  <a:pt x="982" y="477"/>
                  <a:pt x="982" y="477"/>
                  <a:pt x="981" y="477"/>
                </a:cubicBezTo>
                <a:cubicBezTo>
                  <a:pt x="983" y="479"/>
                  <a:pt x="984" y="481"/>
                  <a:pt x="986" y="484"/>
                </a:cubicBezTo>
                <a:cubicBezTo>
                  <a:pt x="985" y="484"/>
                  <a:pt x="985" y="485"/>
                  <a:pt x="984" y="485"/>
                </a:cubicBezTo>
                <a:cubicBezTo>
                  <a:pt x="983" y="478"/>
                  <a:pt x="970" y="472"/>
                  <a:pt x="970" y="472"/>
                </a:cubicBezTo>
                <a:cubicBezTo>
                  <a:pt x="970" y="473"/>
                  <a:pt x="970" y="474"/>
                  <a:pt x="971" y="475"/>
                </a:cubicBezTo>
                <a:cubicBezTo>
                  <a:pt x="970" y="476"/>
                  <a:pt x="969" y="476"/>
                  <a:pt x="968" y="477"/>
                </a:cubicBezTo>
                <a:cubicBezTo>
                  <a:pt x="968" y="472"/>
                  <a:pt x="956" y="471"/>
                  <a:pt x="955" y="470"/>
                </a:cubicBezTo>
                <a:cubicBezTo>
                  <a:pt x="955" y="469"/>
                  <a:pt x="955" y="468"/>
                  <a:pt x="955" y="468"/>
                </a:cubicBezTo>
                <a:cubicBezTo>
                  <a:pt x="958" y="468"/>
                  <a:pt x="962" y="469"/>
                  <a:pt x="965" y="467"/>
                </a:cubicBezTo>
                <a:cubicBezTo>
                  <a:pt x="967" y="467"/>
                  <a:pt x="968" y="467"/>
                  <a:pt x="970" y="467"/>
                </a:cubicBezTo>
                <a:cubicBezTo>
                  <a:pt x="970" y="467"/>
                  <a:pt x="969" y="466"/>
                  <a:pt x="969" y="465"/>
                </a:cubicBezTo>
                <a:cubicBezTo>
                  <a:pt x="960" y="462"/>
                  <a:pt x="951" y="460"/>
                  <a:pt x="943" y="457"/>
                </a:cubicBezTo>
                <a:cubicBezTo>
                  <a:pt x="943" y="456"/>
                  <a:pt x="943" y="455"/>
                  <a:pt x="943" y="455"/>
                </a:cubicBezTo>
                <a:cubicBezTo>
                  <a:pt x="951" y="455"/>
                  <a:pt x="957" y="457"/>
                  <a:pt x="970" y="461"/>
                </a:cubicBezTo>
                <a:cubicBezTo>
                  <a:pt x="970" y="462"/>
                  <a:pt x="970" y="462"/>
                  <a:pt x="970" y="463"/>
                </a:cubicBezTo>
                <a:cubicBezTo>
                  <a:pt x="973" y="465"/>
                  <a:pt x="991" y="476"/>
                  <a:pt x="991" y="486"/>
                </a:cubicBezTo>
                <a:moveTo>
                  <a:pt x="973" y="485"/>
                </a:moveTo>
                <a:cubicBezTo>
                  <a:pt x="970" y="480"/>
                  <a:pt x="967" y="481"/>
                  <a:pt x="964" y="481"/>
                </a:cubicBezTo>
                <a:cubicBezTo>
                  <a:pt x="964" y="480"/>
                  <a:pt x="964" y="479"/>
                  <a:pt x="964" y="479"/>
                </a:cubicBezTo>
                <a:cubicBezTo>
                  <a:pt x="963" y="479"/>
                  <a:pt x="962" y="479"/>
                  <a:pt x="961" y="479"/>
                </a:cubicBezTo>
                <a:cubicBezTo>
                  <a:pt x="961" y="478"/>
                  <a:pt x="961" y="477"/>
                  <a:pt x="961" y="477"/>
                </a:cubicBezTo>
                <a:cubicBezTo>
                  <a:pt x="965" y="477"/>
                  <a:pt x="966" y="477"/>
                  <a:pt x="973" y="480"/>
                </a:cubicBezTo>
                <a:cubicBezTo>
                  <a:pt x="974" y="483"/>
                  <a:pt x="974" y="483"/>
                  <a:pt x="976" y="484"/>
                </a:cubicBezTo>
                <a:cubicBezTo>
                  <a:pt x="975" y="484"/>
                  <a:pt x="974" y="485"/>
                  <a:pt x="973" y="485"/>
                </a:cubicBezTo>
                <a:moveTo>
                  <a:pt x="953" y="480"/>
                </a:moveTo>
                <a:cubicBezTo>
                  <a:pt x="950" y="477"/>
                  <a:pt x="951" y="477"/>
                  <a:pt x="951" y="476"/>
                </a:cubicBezTo>
                <a:cubicBezTo>
                  <a:pt x="952" y="477"/>
                  <a:pt x="953" y="477"/>
                  <a:pt x="954" y="479"/>
                </a:cubicBezTo>
                <a:cubicBezTo>
                  <a:pt x="954" y="479"/>
                  <a:pt x="953" y="479"/>
                  <a:pt x="953" y="480"/>
                </a:cubicBezTo>
                <a:moveTo>
                  <a:pt x="974" y="472"/>
                </a:moveTo>
                <a:cubicBezTo>
                  <a:pt x="973" y="471"/>
                  <a:pt x="972" y="470"/>
                  <a:pt x="972" y="469"/>
                </a:cubicBezTo>
                <a:cubicBezTo>
                  <a:pt x="972" y="468"/>
                  <a:pt x="973" y="468"/>
                  <a:pt x="974" y="468"/>
                </a:cubicBezTo>
                <a:cubicBezTo>
                  <a:pt x="975" y="470"/>
                  <a:pt x="976" y="471"/>
                  <a:pt x="977" y="472"/>
                </a:cubicBezTo>
                <a:cubicBezTo>
                  <a:pt x="976" y="472"/>
                  <a:pt x="975" y="472"/>
                  <a:pt x="974" y="472"/>
                </a:cubicBezTo>
                <a:moveTo>
                  <a:pt x="940" y="468"/>
                </a:moveTo>
                <a:cubicBezTo>
                  <a:pt x="937" y="465"/>
                  <a:pt x="933" y="462"/>
                  <a:pt x="930" y="460"/>
                </a:cubicBezTo>
                <a:cubicBezTo>
                  <a:pt x="931" y="460"/>
                  <a:pt x="940" y="460"/>
                  <a:pt x="940" y="468"/>
                </a:cubicBezTo>
                <a:moveTo>
                  <a:pt x="926" y="466"/>
                </a:moveTo>
                <a:cubicBezTo>
                  <a:pt x="926" y="465"/>
                  <a:pt x="926" y="464"/>
                  <a:pt x="926" y="464"/>
                </a:cubicBezTo>
                <a:cubicBezTo>
                  <a:pt x="923" y="463"/>
                  <a:pt x="921" y="462"/>
                  <a:pt x="919" y="461"/>
                </a:cubicBezTo>
                <a:cubicBezTo>
                  <a:pt x="919" y="461"/>
                  <a:pt x="919" y="460"/>
                  <a:pt x="919" y="459"/>
                </a:cubicBezTo>
                <a:cubicBezTo>
                  <a:pt x="921" y="460"/>
                  <a:pt x="924" y="461"/>
                  <a:pt x="927" y="461"/>
                </a:cubicBezTo>
                <a:cubicBezTo>
                  <a:pt x="927" y="462"/>
                  <a:pt x="927" y="462"/>
                  <a:pt x="927" y="463"/>
                </a:cubicBezTo>
                <a:cubicBezTo>
                  <a:pt x="929" y="464"/>
                  <a:pt x="930" y="464"/>
                  <a:pt x="931" y="464"/>
                </a:cubicBezTo>
                <a:cubicBezTo>
                  <a:pt x="929" y="465"/>
                  <a:pt x="928" y="465"/>
                  <a:pt x="926" y="466"/>
                </a:cubicBezTo>
                <a:moveTo>
                  <a:pt x="981" y="464"/>
                </a:moveTo>
                <a:cubicBezTo>
                  <a:pt x="980" y="464"/>
                  <a:pt x="979" y="463"/>
                  <a:pt x="978" y="462"/>
                </a:cubicBezTo>
                <a:cubicBezTo>
                  <a:pt x="979" y="461"/>
                  <a:pt x="980" y="461"/>
                  <a:pt x="981" y="461"/>
                </a:cubicBezTo>
                <a:cubicBezTo>
                  <a:pt x="981" y="462"/>
                  <a:pt x="981" y="463"/>
                  <a:pt x="981" y="464"/>
                </a:cubicBezTo>
                <a:moveTo>
                  <a:pt x="912" y="464"/>
                </a:moveTo>
                <a:cubicBezTo>
                  <a:pt x="906" y="459"/>
                  <a:pt x="900" y="459"/>
                  <a:pt x="901" y="456"/>
                </a:cubicBezTo>
                <a:cubicBezTo>
                  <a:pt x="902" y="456"/>
                  <a:pt x="904" y="457"/>
                  <a:pt x="905" y="457"/>
                </a:cubicBezTo>
                <a:cubicBezTo>
                  <a:pt x="905" y="460"/>
                  <a:pt x="913" y="461"/>
                  <a:pt x="915" y="461"/>
                </a:cubicBezTo>
                <a:cubicBezTo>
                  <a:pt x="915" y="462"/>
                  <a:pt x="915" y="463"/>
                  <a:pt x="915" y="464"/>
                </a:cubicBezTo>
                <a:cubicBezTo>
                  <a:pt x="914" y="464"/>
                  <a:pt x="913" y="464"/>
                  <a:pt x="912" y="464"/>
                </a:cubicBezTo>
                <a:moveTo>
                  <a:pt x="948" y="464"/>
                </a:moveTo>
                <a:cubicBezTo>
                  <a:pt x="948" y="462"/>
                  <a:pt x="947" y="461"/>
                  <a:pt x="947" y="461"/>
                </a:cubicBezTo>
                <a:cubicBezTo>
                  <a:pt x="949" y="461"/>
                  <a:pt x="951" y="461"/>
                  <a:pt x="954" y="461"/>
                </a:cubicBezTo>
                <a:cubicBezTo>
                  <a:pt x="954" y="462"/>
                  <a:pt x="954" y="463"/>
                  <a:pt x="954" y="464"/>
                </a:cubicBezTo>
                <a:cubicBezTo>
                  <a:pt x="952" y="464"/>
                  <a:pt x="950" y="464"/>
                  <a:pt x="948" y="464"/>
                </a:cubicBezTo>
                <a:moveTo>
                  <a:pt x="976" y="460"/>
                </a:moveTo>
                <a:cubicBezTo>
                  <a:pt x="975" y="460"/>
                  <a:pt x="973" y="459"/>
                  <a:pt x="973" y="459"/>
                </a:cubicBezTo>
                <a:cubicBezTo>
                  <a:pt x="973" y="457"/>
                  <a:pt x="970" y="457"/>
                  <a:pt x="968" y="455"/>
                </a:cubicBezTo>
                <a:cubicBezTo>
                  <a:pt x="969" y="455"/>
                  <a:pt x="970" y="455"/>
                  <a:pt x="972" y="455"/>
                </a:cubicBezTo>
                <a:cubicBezTo>
                  <a:pt x="976" y="458"/>
                  <a:pt x="976" y="458"/>
                  <a:pt x="976" y="460"/>
                </a:cubicBezTo>
                <a:moveTo>
                  <a:pt x="912" y="458"/>
                </a:moveTo>
                <a:cubicBezTo>
                  <a:pt x="907" y="455"/>
                  <a:pt x="907" y="455"/>
                  <a:pt x="908" y="454"/>
                </a:cubicBezTo>
                <a:cubicBezTo>
                  <a:pt x="909" y="455"/>
                  <a:pt x="912" y="455"/>
                  <a:pt x="914" y="455"/>
                </a:cubicBezTo>
                <a:cubicBezTo>
                  <a:pt x="914" y="456"/>
                  <a:pt x="914" y="457"/>
                  <a:pt x="915" y="458"/>
                </a:cubicBezTo>
                <a:cubicBezTo>
                  <a:pt x="914" y="458"/>
                  <a:pt x="913" y="458"/>
                  <a:pt x="912" y="458"/>
                </a:cubicBezTo>
                <a:moveTo>
                  <a:pt x="923" y="457"/>
                </a:moveTo>
                <a:cubicBezTo>
                  <a:pt x="923" y="456"/>
                  <a:pt x="922" y="456"/>
                  <a:pt x="922" y="455"/>
                </a:cubicBezTo>
                <a:cubicBezTo>
                  <a:pt x="923" y="455"/>
                  <a:pt x="925" y="455"/>
                  <a:pt x="927" y="456"/>
                </a:cubicBezTo>
                <a:cubicBezTo>
                  <a:pt x="926" y="456"/>
                  <a:pt x="924" y="457"/>
                  <a:pt x="923" y="457"/>
                </a:cubicBezTo>
                <a:moveTo>
                  <a:pt x="375" y="932"/>
                </a:moveTo>
                <a:cubicBezTo>
                  <a:pt x="375" y="927"/>
                  <a:pt x="392" y="892"/>
                  <a:pt x="396" y="896"/>
                </a:cubicBezTo>
                <a:cubicBezTo>
                  <a:pt x="388" y="903"/>
                  <a:pt x="381" y="920"/>
                  <a:pt x="379" y="932"/>
                </a:cubicBezTo>
                <a:cubicBezTo>
                  <a:pt x="377" y="932"/>
                  <a:pt x="376" y="932"/>
                  <a:pt x="375" y="932"/>
                </a:cubicBezTo>
                <a:moveTo>
                  <a:pt x="381" y="932"/>
                </a:moveTo>
                <a:cubicBezTo>
                  <a:pt x="385" y="923"/>
                  <a:pt x="388" y="915"/>
                  <a:pt x="393" y="906"/>
                </a:cubicBezTo>
                <a:cubicBezTo>
                  <a:pt x="392" y="912"/>
                  <a:pt x="389" y="916"/>
                  <a:pt x="387" y="922"/>
                </a:cubicBezTo>
                <a:cubicBezTo>
                  <a:pt x="383" y="922"/>
                  <a:pt x="386" y="929"/>
                  <a:pt x="381" y="932"/>
                </a:cubicBezTo>
                <a:moveTo>
                  <a:pt x="449" y="923"/>
                </a:moveTo>
                <a:cubicBezTo>
                  <a:pt x="444" y="918"/>
                  <a:pt x="443" y="920"/>
                  <a:pt x="440" y="920"/>
                </a:cubicBezTo>
                <a:cubicBezTo>
                  <a:pt x="439" y="918"/>
                  <a:pt x="439" y="916"/>
                  <a:pt x="438" y="915"/>
                </a:cubicBezTo>
                <a:cubicBezTo>
                  <a:pt x="438" y="915"/>
                  <a:pt x="437" y="915"/>
                  <a:pt x="436" y="915"/>
                </a:cubicBezTo>
                <a:cubicBezTo>
                  <a:pt x="436" y="913"/>
                  <a:pt x="436" y="912"/>
                  <a:pt x="436" y="910"/>
                </a:cubicBezTo>
                <a:cubicBezTo>
                  <a:pt x="438" y="908"/>
                  <a:pt x="441" y="906"/>
                  <a:pt x="444" y="903"/>
                </a:cubicBezTo>
                <a:cubicBezTo>
                  <a:pt x="445" y="900"/>
                  <a:pt x="450" y="897"/>
                  <a:pt x="455" y="895"/>
                </a:cubicBezTo>
                <a:cubicBezTo>
                  <a:pt x="455" y="884"/>
                  <a:pt x="462" y="876"/>
                  <a:pt x="466" y="869"/>
                </a:cubicBezTo>
                <a:cubicBezTo>
                  <a:pt x="467" y="869"/>
                  <a:pt x="468" y="869"/>
                  <a:pt x="470" y="869"/>
                </a:cubicBezTo>
                <a:cubicBezTo>
                  <a:pt x="469" y="872"/>
                  <a:pt x="469" y="875"/>
                  <a:pt x="469" y="878"/>
                </a:cubicBezTo>
                <a:cubicBezTo>
                  <a:pt x="470" y="878"/>
                  <a:pt x="471" y="877"/>
                  <a:pt x="473" y="877"/>
                </a:cubicBezTo>
                <a:cubicBezTo>
                  <a:pt x="474" y="879"/>
                  <a:pt x="474" y="882"/>
                  <a:pt x="476" y="884"/>
                </a:cubicBezTo>
                <a:cubicBezTo>
                  <a:pt x="466" y="897"/>
                  <a:pt x="475" y="916"/>
                  <a:pt x="452" y="921"/>
                </a:cubicBezTo>
                <a:cubicBezTo>
                  <a:pt x="452" y="922"/>
                  <a:pt x="452" y="922"/>
                  <a:pt x="452" y="923"/>
                </a:cubicBezTo>
                <a:cubicBezTo>
                  <a:pt x="450" y="923"/>
                  <a:pt x="449" y="923"/>
                  <a:pt x="449" y="923"/>
                </a:cubicBezTo>
                <a:moveTo>
                  <a:pt x="565" y="893"/>
                </a:moveTo>
                <a:cubicBezTo>
                  <a:pt x="556" y="890"/>
                  <a:pt x="548" y="888"/>
                  <a:pt x="539" y="885"/>
                </a:cubicBezTo>
                <a:cubicBezTo>
                  <a:pt x="522" y="884"/>
                  <a:pt x="508" y="877"/>
                  <a:pt x="495" y="876"/>
                </a:cubicBezTo>
                <a:cubicBezTo>
                  <a:pt x="494" y="869"/>
                  <a:pt x="488" y="869"/>
                  <a:pt x="487" y="869"/>
                </a:cubicBezTo>
                <a:cubicBezTo>
                  <a:pt x="486" y="867"/>
                  <a:pt x="486" y="867"/>
                  <a:pt x="482" y="864"/>
                </a:cubicBezTo>
                <a:cubicBezTo>
                  <a:pt x="462" y="861"/>
                  <a:pt x="474" y="846"/>
                  <a:pt x="477" y="839"/>
                </a:cubicBezTo>
                <a:cubicBezTo>
                  <a:pt x="479" y="824"/>
                  <a:pt x="482" y="812"/>
                  <a:pt x="478" y="801"/>
                </a:cubicBezTo>
                <a:cubicBezTo>
                  <a:pt x="479" y="792"/>
                  <a:pt x="481" y="777"/>
                  <a:pt x="478" y="772"/>
                </a:cubicBezTo>
                <a:cubicBezTo>
                  <a:pt x="478" y="777"/>
                  <a:pt x="477" y="798"/>
                  <a:pt x="472" y="804"/>
                </a:cubicBezTo>
                <a:cubicBezTo>
                  <a:pt x="470" y="804"/>
                  <a:pt x="468" y="804"/>
                  <a:pt x="466" y="805"/>
                </a:cubicBezTo>
                <a:cubicBezTo>
                  <a:pt x="464" y="787"/>
                  <a:pt x="471" y="771"/>
                  <a:pt x="469" y="758"/>
                </a:cubicBezTo>
                <a:cubicBezTo>
                  <a:pt x="471" y="741"/>
                  <a:pt x="470" y="727"/>
                  <a:pt x="484" y="720"/>
                </a:cubicBezTo>
                <a:cubicBezTo>
                  <a:pt x="484" y="719"/>
                  <a:pt x="485" y="717"/>
                  <a:pt x="485" y="717"/>
                </a:cubicBezTo>
                <a:cubicBezTo>
                  <a:pt x="484" y="716"/>
                  <a:pt x="483" y="716"/>
                  <a:pt x="481" y="716"/>
                </a:cubicBezTo>
                <a:cubicBezTo>
                  <a:pt x="483" y="704"/>
                  <a:pt x="482" y="706"/>
                  <a:pt x="493" y="702"/>
                </a:cubicBezTo>
                <a:cubicBezTo>
                  <a:pt x="494" y="700"/>
                  <a:pt x="496" y="697"/>
                  <a:pt x="497" y="695"/>
                </a:cubicBezTo>
                <a:cubicBezTo>
                  <a:pt x="498" y="695"/>
                  <a:pt x="498" y="695"/>
                  <a:pt x="499" y="696"/>
                </a:cubicBezTo>
                <a:cubicBezTo>
                  <a:pt x="498" y="701"/>
                  <a:pt x="497" y="699"/>
                  <a:pt x="499" y="707"/>
                </a:cubicBezTo>
                <a:cubicBezTo>
                  <a:pt x="500" y="707"/>
                  <a:pt x="501" y="707"/>
                  <a:pt x="502" y="707"/>
                </a:cubicBezTo>
                <a:cubicBezTo>
                  <a:pt x="502" y="698"/>
                  <a:pt x="504" y="697"/>
                  <a:pt x="507" y="692"/>
                </a:cubicBezTo>
                <a:cubicBezTo>
                  <a:pt x="509" y="692"/>
                  <a:pt x="510" y="692"/>
                  <a:pt x="512" y="692"/>
                </a:cubicBezTo>
                <a:cubicBezTo>
                  <a:pt x="511" y="694"/>
                  <a:pt x="510" y="696"/>
                  <a:pt x="510" y="698"/>
                </a:cubicBezTo>
                <a:cubicBezTo>
                  <a:pt x="512" y="700"/>
                  <a:pt x="511" y="722"/>
                  <a:pt x="508" y="729"/>
                </a:cubicBezTo>
                <a:cubicBezTo>
                  <a:pt x="508" y="742"/>
                  <a:pt x="509" y="759"/>
                  <a:pt x="504" y="774"/>
                </a:cubicBezTo>
                <a:cubicBezTo>
                  <a:pt x="503" y="783"/>
                  <a:pt x="502" y="792"/>
                  <a:pt x="502" y="801"/>
                </a:cubicBezTo>
                <a:cubicBezTo>
                  <a:pt x="502" y="801"/>
                  <a:pt x="503" y="802"/>
                  <a:pt x="504" y="802"/>
                </a:cubicBezTo>
                <a:cubicBezTo>
                  <a:pt x="507" y="795"/>
                  <a:pt x="506" y="797"/>
                  <a:pt x="513" y="795"/>
                </a:cubicBezTo>
                <a:cubicBezTo>
                  <a:pt x="511" y="801"/>
                  <a:pt x="511" y="801"/>
                  <a:pt x="508" y="807"/>
                </a:cubicBezTo>
                <a:cubicBezTo>
                  <a:pt x="508" y="807"/>
                  <a:pt x="509" y="808"/>
                  <a:pt x="509" y="809"/>
                </a:cubicBezTo>
                <a:cubicBezTo>
                  <a:pt x="516" y="805"/>
                  <a:pt x="524" y="800"/>
                  <a:pt x="529" y="815"/>
                </a:cubicBezTo>
                <a:cubicBezTo>
                  <a:pt x="536" y="815"/>
                  <a:pt x="543" y="810"/>
                  <a:pt x="554" y="818"/>
                </a:cubicBezTo>
                <a:cubicBezTo>
                  <a:pt x="561" y="819"/>
                  <a:pt x="568" y="818"/>
                  <a:pt x="574" y="822"/>
                </a:cubicBezTo>
                <a:cubicBezTo>
                  <a:pt x="580" y="830"/>
                  <a:pt x="582" y="833"/>
                  <a:pt x="595" y="835"/>
                </a:cubicBezTo>
                <a:cubicBezTo>
                  <a:pt x="600" y="841"/>
                  <a:pt x="611" y="841"/>
                  <a:pt x="622" y="841"/>
                </a:cubicBezTo>
                <a:cubicBezTo>
                  <a:pt x="622" y="842"/>
                  <a:pt x="622" y="842"/>
                  <a:pt x="622" y="843"/>
                </a:cubicBezTo>
                <a:cubicBezTo>
                  <a:pt x="624" y="843"/>
                  <a:pt x="625" y="844"/>
                  <a:pt x="627" y="845"/>
                </a:cubicBezTo>
                <a:cubicBezTo>
                  <a:pt x="652" y="845"/>
                  <a:pt x="711" y="853"/>
                  <a:pt x="732" y="831"/>
                </a:cubicBezTo>
                <a:cubicBezTo>
                  <a:pt x="737" y="829"/>
                  <a:pt x="743" y="824"/>
                  <a:pt x="748" y="819"/>
                </a:cubicBezTo>
                <a:cubicBezTo>
                  <a:pt x="748" y="817"/>
                  <a:pt x="748" y="815"/>
                  <a:pt x="748" y="813"/>
                </a:cubicBezTo>
                <a:cubicBezTo>
                  <a:pt x="757" y="806"/>
                  <a:pt x="757" y="806"/>
                  <a:pt x="762" y="804"/>
                </a:cubicBezTo>
                <a:cubicBezTo>
                  <a:pt x="762" y="803"/>
                  <a:pt x="762" y="802"/>
                  <a:pt x="762" y="800"/>
                </a:cubicBezTo>
                <a:cubicBezTo>
                  <a:pt x="774" y="791"/>
                  <a:pt x="775" y="759"/>
                  <a:pt x="779" y="747"/>
                </a:cubicBezTo>
                <a:cubicBezTo>
                  <a:pt x="781" y="746"/>
                  <a:pt x="782" y="746"/>
                  <a:pt x="783" y="746"/>
                </a:cubicBezTo>
                <a:cubicBezTo>
                  <a:pt x="783" y="747"/>
                  <a:pt x="783" y="747"/>
                  <a:pt x="783" y="748"/>
                </a:cubicBezTo>
                <a:cubicBezTo>
                  <a:pt x="784" y="748"/>
                  <a:pt x="784" y="748"/>
                  <a:pt x="785" y="748"/>
                </a:cubicBezTo>
                <a:cubicBezTo>
                  <a:pt x="784" y="743"/>
                  <a:pt x="782" y="738"/>
                  <a:pt x="782" y="733"/>
                </a:cubicBezTo>
                <a:cubicBezTo>
                  <a:pt x="781" y="733"/>
                  <a:pt x="780" y="733"/>
                  <a:pt x="779" y="733"/>
                </a:cubicBezTo>
                <a:cubicBezTo>
                  <a:pt x="776" y="753"/>
                  <a:pt x="771" y="779"/>
                  <a:pt x="757" y="796"/>
                </a:cubicBezTo>
                <a:cubicBezTo>
                  <a:pt x="756" y="799"/>
                  <a:pt x="754" y="800"/>
                  <a:pt x="754" y="802"/>
                </a:cubicBezTo>
                <a:cubicBezTo>
                  <a:pt x="752" y="802"/>
                  <a:pt x="751" y="802"/>
                  <a:pt x="750" y="802"/>
                </a:cubicBezTo>
                <a:cubicBezTo>
                  <a:pt x="750" y="801"/>
                  <a:pt x="750" y="799"/>
                  <a:pt x="750" y="798"/>
                </a:cubicBezTo>
                <a:cubicBezTo>
                  <a:pt x="757" y="798"/>
                  <a:pt x="761" y="765"/>
                  <a:pt x="761" y="761"/>
                </a:cubicBezTo>
                <a:cubicBezTo>
                  <a:pt x="759" y="766"/>
                  <a:pt x="757" y="771"/>
                  <a:pt x="756" y="777"/>
                </a:cubicBezTo>
                <a:cubicBezTo>
                  <a:pt x="741" y="783"/>
                  <a:pt x="742" y="771"/>
                  <a:pt x="742" y="765"/>
                </a:cubicBezTo>
                <a:cubicBezTo>
                  <a:pt x="747" y="745"/>
                  <a:pt x="747" y="745"/>
                  <a:pt x="751" y="716"/>
                </a:cubicBezTo>
                <a:cubicBezTo>
                  <a:pt x="747" y="691"/>
                  <a:pt x="742" y="666"/>
                  <a:pt x="740" y="643"/>
                </a:cubicBezTo>
                <a:cubicBezTo>
                  <a:pt x="742" y="643"/>
                  <a:pt x="744" y="644"/>
                  <a:pt x="746" y="644"/>
                </a:cubicBezTo>
                <a:cubicBezTo>
                  <a:pt x="746" y="641"/>
                  <a:pt x="754" y="639"/>
                  <a:pt x="760" y="639"/>
                </a:cubicBezTo>
                <a:cubicBezTo>
                  <a:pt x="765" y="646"/>
                  <a:pt x="771" y="654"/>
                  <a:pt x="776" y="662"/>
                </a:cubicBezTo>
                <a:cubicBezTo>
                  <a:pt x="777" y="666"/>
                  <a:pt x="778" y="670"/>
                  <a:pt x="779" y="675"/>
                </a:cubicBezTo>
                <a:cubicBezTo>
                  <a:pt x="779" y="675"/>
                  <a:pt x="780" y="675"/>
                  <a:pt x="781" y="676"/>
                </a:cubicBezTo>
                <a:cubicBezTo>
                  <a:pt x="785" y="700"/>
                  <a:pt x="786" y="728"/>
                  <a:pt x="787" y="755"/>
                </a:cubicBezTo>
                <a:cubicBezTo>
                  <a:pt x="786" y="755"/>
                  <a:pt x="785" y="754"/>
                  <a:pt x="785" y="753"/>
                </a:cubicBezTo>
                <a:cubicBezTo>
                  <a:pt x="782" y="771"/>
                  <a:pt x="784" y="787"/>
                  <a:pt x="773" y="804"/>
                </a:cubicBezTo>
                <a:cubicBezTo>
                  <a:pt x="773" y="807"/>
                  <a:pt x="773" y="809"/>
                  <a:pt x="774" y="812"/>
                </a:cubicBezTo>
                <a:cubicBezTo>
                  <a:pt x="767" y="816"/>
                  <a:pt x="742" y="843"/>
                  <a:pt x="740" y="848"/>
                </a:cubicBezTo>
                <a:cubicBezTo>
                  <a:pt x="738" y="848"/>
                  <a:pt x="737" y="848"/>
                  <a:pt x="737" y="848"/>
                </a:cubicBezTo>
                <a:cubicBezTo>
                  <a:pt x="734" y="852"/>
                  <a:pt x="732" y="850"/>
                  <a:pt x="732" y="854"/>
                </a:cubicBezTo>
                <a:cubicBezTo>
                  <a:pt x="731" y="854"/>
                  <a:pt x="729" y="854"/>
                  <a:pt x="728" y="854"/>
                </a:cubicBezTo>
                <a:cubicBezTo>
                  <a:pt x="725" y="859"/>
                  <a:pt x="721" y="862"/>
                  <a:pt x="718" y="863"/>
                </a:cubicBezTo>
                <a:cubicBezTo>
                  <a:pt x="718" y="863"/>
                  <a:pt x="718" y="864"/>
                  <a:pt x="718" y="865"/>
                </a:cubicBezTo>
                <a:cubicBezTo>
                  <a:pt x="704" y="872"/>
                  <a:pt x="693" y="879"/>
                  <a:pt x="681" y="881"/>
                </a:cubicBezTo>
                <a:cubicBezTo>
                  <a:pt x="673" y="886"/>
                  <a:pt x="662" y="883"/>
                  <a:pt x="656" y="882"/>
                </a:cubicBezTo>
                <a:cubicBezTo>
                  <a:pt x="656" y="883"/>
                  <a:pt x="656" y="884"/>
                  <a:pt x="656" y="884"/>
                </a:cubicBezTo>
                <a:cubicBezTo>
                  <a:pt x="637" y="884"/>
                  <a:pt x="621" y="888"/>
                  <a:pt x="604" y="891"/>
                </a:cubicBezTo>
                <a:cubicBezTo>
                  <a:pt x="591" y="891"/>
                  <a:pt x="575" y="890"/>
                  <a:pt x="565" y="893"/>
                </a:cubicBezTo>
                <a:moveTo>
                  <a:pt x="464" y="846"/>
                </a:moveTo>
                <a:cubicBezTo>
                  <a:pt x="467" y="835"/>
                  <a:pt x="470" y="824"/>
                  <a:pt x="474" y="814"/>
                </a:cubicBezTo>
                <a:cubicBezTo>
                  <a:pt x="474" y="813"/>
                  <a:pt x="475" y="813"/>
                  <a:pt x="476" y="813"/>
                </a:cubicBezTo>
                <a:cubicBezTo>
                  <a:pt x="475" y="819"/>
                  <a:pt x="474" y="824"/>
                  <a:pt x="473" y="831"/>
                </a:cubicBezTo>
                <a:cubicBezTo>
                  <a:pt x="472" y="831"/>
                  <a:pt x="471" y="831"/>
                  <a:pt x="471" y="831"/>
                </a:cubicBezTo>
                <a:cubicBezTo>
                  <a:pt x="470" y="833"/>
                  <a:pt x="468" y="844"/>
                  <a:pt x="464" y="846"/>
                </a:cubicBezTo>
                <a:moveTo>
                  <a:pt x="460" y="840"/>
                </a:moveTo>
                <a:cubicBezTo>
                  <a:pt x="455" y="831"/>
                  <a:pt x="460" y="829"/>
                  <a:pt x="463" y="824"/>
                </a:cubicBezTo>
                <a:cubicBezTo>
                  <a:pt x="464" y="820"/>
                  <a:pt x="465" y="817"/>
                  <a:pt x="466" y="813"/>
                </a:cubicBezTo>
                <a:cubicBezTo>
                  <a:pt x="468" y="813"/>
                  <a:pt x="468" y="810"/>
                  <a:pt x="469" y="809"/>
                </a:cubicBezTo>
                <a:cubicBezTo>
                  <a:pt x="467" y="818"/>
                  <a:pt x="465" y="828"/>
                  <a:pt x="463" y="838"/>
                </a:cubicBezTo>
                <a:cubicBezTo>
                  <a:pt x="462" y="839"/>
                  <a:pt x="461" y="839"/>
                  <a:pt x="460" y="840"/>
                </a:cubicBezTo>
                <a:moveTo>
                  <a:pt x="333" y="839"/>
                </a:moveTo>
                <a:cubicBezTo>
                  <a:pt x="330" y="828"/>
                  <a:pt x="327" y="821"/>
                  <a:pt x="329" y="814"/>
                </a:cubicBezTo>
                <a:cubicBezTo>
                  <a:pt x="333" y="834"/>
                  <a:pt x="333" y="834"/>
                  <a:pt x="333" y="839"/>
                </a:cubicBezTo>
                <a:moveTo>
                  <a:pt x="294" y="837"/>
                </a:moveTo>
                <a:cubicBezTo>
                  <a:pt x="289" y="826"/>
                  <a:pt x="293" y="813"/>
                  <a:pt x="302" y="810"/>
                </a:cubicBezTo>
                <a:cubicBezTo>
                  <a:pt x="302" y="815"/>
                  <a:pt x="302" y="821"/>
                  <a:pt x="302" y="826"/>
                </a:cubicBezTo>
                <a:cubicBezTo>
                  <a:pt x="300" y="829"/>
                  <a:pt x="300" y="828"/>
                  <a:pt x="300" y="835"/>
                </a:cubicBezTo>
                <a:cubicBezTo>
                  <a:pt x="298" y="835"/>
                  <a:pt x="296" y="836"/>
                  <a:pt x="294" y="837"/>
                </a:cubicBezTo>
                <a:moveTo>
                  <a:pt x="544" y="837"/>
                </a:moveTo>
                <a:cubicBezTo>
                  <a:pt x="541" y="835"/>
                  <a:pt x="538" y="835"/>
                  <a:pt x="533" y="833"/>
                </a:cubicBezTo>
                <a:cubicBezTo>
                  <a:pt x="533" y="832"/>
                  <a:pt x="533" y="831"/>
                  <a:pt x="533" y="831"/>
                </a:cubicBezTo>
                <a:cubicBezTo>
                  <a:pt x="537" y="831"/>
                  <a:pt x="542" y="834"/>
                  <a:pt x="549" y="835"/>
                </a:cubicBezTo>
                <a:cubicBezTo>
                  <a:pt x="549" y="835"/>
                  <a:pt x="549" y="836"/>
                  <a:pt x="549" y="837"/>
                </a:cubicBezTo>
                <a:cubicBezTo>
                  <a:pt x="547" y="837"/>
                  <a:pt x="546" y="837"/>
                  <a:pt x="544" y="837"/>
                </a:cubicBezTo>
                <a:moveTo>
                  <a:pt x="614" y="835"/>
                </a:moveTo>
                <a:cubicBezTo>
                  <a:pt x="615" y="833"/>
                  <a:pt x="616" y="831"/>
                  <a:pt x="616" y="828"/>
                </a:cubicBezTo>
                <a:cubicBezTo>
                  <a:pt x="605" y="824"/>
                  <a:pt x="597" y="828"/>
                  <a:pt x="590" y="825"/>
                </a:cubicBezTo>
                <a:cubicBezTo>
                  <a:pt x="588" y="823"/>
                  <a:pt x="585" y="821"/>
                  <a:pt x="583" y="820"/>
                </a:cubicBezTo>
                <a:cubicBezTo>
                  <a:pt x="584" y="809"/>
                  <a:pt x="584" y="809"/>
                  <a:pt x="586" y="804"/>
                </a:cubicBezTo>
                <a:cubicBezTo>
                  <a:pt x="575" y="802"/>
                  <a:pt x="574" y="793"/>
                  <a:pt x="571" y="790"/>
                </a:cubicBezTo>
                <a:cubicBezTo>
                  <a:pt x="571" y="782"/>
                  <a:pt x="571" y="773"/>
                  <a:pt x="571" y="765"/>
                </a:cubicBezTo>
                <a:cubicBezTo>
                  <a:pt x="579" y="764"/>
                  <a:pt x="593" y="762"/>
                  <a:pt x="603" y="756"/>
                </a:cubicBezTo>
                <a:cubicBezTo>
                  <a:pt x="603" y="751"/>
                  <a:pt x="604" y="746"/>
                  <a:pt x="604" y="741"/>
                </a:cubicBezTo>
                <a:cubicBezTo>
                  <a:pt x="603" y="740"/>
                  <a:pt x="602" y="740"/>
                  <a:pt x="601" y="740"/>
                </a:cubicBezTo>
                <a:cubicBezTo>
                  <a:pt x="599" y="749"/>
                  <a:pt x="597" y="751"/>
                  <a:pt x="597" y="757"/>
                </a:cubicBezTo>
                <a:cubicBezTo>
                  <a:pt x="582" y="757"/>
                  <a:pt x="572" y="749"/>
                  <a:pt x="574" y="737"/>
                </a:cubicBezTo>
                <a:cubicBezTo>
                  <a:pt x="570" y="733"/>
                  <a:pt x="571" y="732"/>
                  <a:pt x="574" y="731"/>
                </a:cubicBezTo>
                <a:cubicBezTo>
                  <a:pt x="574" y="724"/>
                  <a:pt x="575" y="718"/>
                  <a:pt x="576" y="712"/>
                </a:cubicBezTo>
                <a:cubicBezTo>
                  <a:pt x="579" y="705"/>
                  <a:pt x="579" y="705"/>
                  <a:pt x="580" y="699"/>
                </a:cubicBezTo>
                <a:cubicBezTo>
                  <a:pt x="582" y="699"/>
                  <a:pt x="584" y="700"/>
                  <a:pt x="586" y="701"/>
                </a:cubicBezTo>
                <a:cubicBezTo>
                  <a:pt x="586" y="692"/>
                  <a:pt x="583" y="689"/>
                  <a:pt x="581" y="685"/>
                </a:cubicBezTo>
                <a:cubicBezTo>
                  <a:pt x="584" y="681"/>
                  <a:pt x="594" y="673"/>
                  <a:pt x="600" y="673"/>
                </a:cubicBezTo>
                <a:cubicBezTo>
                  <a:pt x="601" y="676"/>
                  <a:pt x="602" y="678"/>
                  <a:pt x="603" y="681"/>
                </a:cubicBezTo>
                <a:cubicBezTo>
                  <a:pt x="604" y="681"/>
                  <a:pt x="606" y="682"/>
                  <a:pt x="607" y="682"/>
                </a:cubicBezTo>
                <a:cubicBezTo>
                  <a:pt x="610" y="689"/>
                  <a:pt x="610" y="691"/>
                  <a:pt x="621" y="695"/>
                </a:cubicBezTo>
                <a:cubicBezTo>
                  <a:pt x="623" y="700"/>
                  <a:pt x="625" y="705"/>
                  <a:pt x="627" y="710"/>
                </a:cubicBezTo>
                <a:cubicBezTo>
                  <a:pt x="626" y="717"/>
                  <a:pt x="625" y="723"/>
                  <a:pt x="624" y="730"/>
                </a:cubicBezTo>
                <a:cubicBezTo>
                  <a:pt x="624" y="730"/>
                  <a:pt x="625" y="730"/>
                  <a:pt x="626" y="731"/>
                </a:cubicBezTo>
                <a:cubicBezTo>
                  <a:pt x="632" y="718"/>
                  <a:pt x="641" y="715"/>
                  <a:pt x="655" y="720"/>
                </a:cubicBezTo>
                <a:cubicBezTo>
                  <a:pt x="655" y="722"/>
                  <a:pt x="656" y="724"/>
                  <a:pt x="656" y="727"/>
                </a:cubicBezTo>
                <a:cubicBezTo>
                  <a:pt x="657" y="727"/>
                  <a:pt x="657" y="727"/>
                  <a:pt x="658" y="727"/>
                </a:cubicBezTo>
                <a:cubicBezTo>
                  <a:pt x="657" y="730"/>
                  <a:pt x="654" y="732"/>
                  <a:pt x="656" y="737"/>
                </a:cubicBezTo>
                <a:cubicBezTo>
                  <a:pt x="663" y="723"/>
                  <a:pt x="683" y="717"/>
                  <a:pt x="698" y="729"/>
                </a:cubicBezTo>
                <a:cubicBezTo>
                  <a:pt x="699" y="741"/>
                  <a:pt x="696" y="752"/>
                  <a:pt x="696" y="766"/>
                </a:cubicBezTo>
                <a:cubicBezTo>
                  <a:pt x="692" y="774"/>
                  <a:pt x="692" y="774"/>
                  <a:pt x="690" y="783"/>
                </a:cubicBezTo>
                <a:cubicBezTo>
                  <a:pt x="669" y="783"/>
                  <a:pt x="676" y="801"/>
                  <a:pt x="664" y="813"/>
                </a:cubicBezTo>
                <a:cubicBezTo>
                  <a:pt x="663" y="812"/>
                  <a:pt x="662" y="812"/>
                  <a:pt x="661" y="811"/>
                </a:cubicBezTo>
                <a:cubicBezTo>
                  <a:pt x="659" y="813"/>
                  <a:pt x="659" y="813"/>
                  <a:pt x="657" y="818"/>
                </a:cubicBezTo>
                <a:cubicBezTo>
                  <a:pt x="651" y="817"/>
                  <a:pt x="647" y="815"/>
                  <a:pt x="643" y="817"/>
                </a:cubicBezTo>
                <a:cubicBezTo>
                  <a:pt x="642" y="815"/>
                  <a:pt x="642" y="815"/>
                  <a:pt x="639" y="815"/>
                </a:cubicBezTo>
                <a:cubicBezTo>
                  <a:pt x="637" y="806"/>
                  <a:pt x="631" y="809"/>
                  <a:pt x="627" y="809"/>
                </a:cubicBezTo>
                <a:cubicBezTo>
                  <a:pt x="626" y="807"/>
                  <a:pt x="625" y="806"/>
                  <a:pt x="625" y="805"/>
                </a:cubicBezTo>
                <a:cubicBezTo>
                  <a:pt x="624" y="805"/>
                  <a:pt x="624" y="805"/>
                  <a:pt x="623" y="805"/>
                </a:cubicBezTo>
                <a:cubicBezTo>
                  <a:pt x="622" y="803"/>
                  <a:pt x="622" y="801"/>
                  <a:pt x="621" y="800"/>
                </a:cubicBezTo>
                <a:cubicBezTo>
                  <a:pt x="619" y="799"/>
                  <a:pt x="617" y="799"/>
                  <a:pt x="615" y="798"/>
                </a:cubicBezTo>
                <a:cubicBezTo>
                  <a:pt x="613" y="792"/>
                  <a:pt x="612" y="792"/>
                  <a:pt x="609" y="790"/>
                </a:cubicBezTo>
                <a:cubicBezTo>
                  <a:pt x="607" y="794"/>
                  <a:pt x="605" y="799"/>
                  <a:pt x="603" y="805"/>
                </a:cubicBezTo>
                <a:cubicBezTo>
                  <a:pt x="611" y="809"/>
                  <a:pt x="630" y="816"/>
                  <a:pt x="624" y="834"/>
                </a:cubicBezTo>
                <a:cubicBezTo>
                  <a:pt x="621" y="834"/>
                  <a:pt x="617" y="834"/>
                  <a:pt x="614" y="835"/>
                </a:cubicBezTo>
                <a:moveTo>
                  <a:pt x="75" y="768"/>
                </a:moveTo>
                <a:cubicBezTo>
                  <a:pt x="76" y="766"/>
                  <a:pt x="78" y="764"/>
                  <a:pt x="80" y="761"/>
                </a:cubicBezTo>
                <a:cubicBezTo>
                  <a:pt x="81" y="761"/>
                  <a:pt x="83" y="761"/>
                  <a:pt x="84" y="761"/>
                </a:cubicBezTo>
                <a:cubicBezTo>
                  <a:pt x="84" y="762"/>
                  <a:pt x="84" y="763"/>
                  <a:pt x="84" y="764"/>
                </a:cubicBezTo>
                <a:cubicBezTo>
                  <a:pt x="77" y="764"/>
                  <a:pt x="80" y="765"/>
                  <a:pt x="79" y="768"/>
                </a:cubicBezTo>
                <a:cubicBezTo>
                  <a:pt x="77" y="768"/>
                  <a:pt x="76" y="768"/>
                  <a:pt x="75" y="768"/>
                </a:cubicBezTo>
                <a:moveTo>
                  <a:pt x="42" y="767"/>
                </a:moveTo>
                <a:cubicBezTo>
                  <a:pt x="42" y="765"/>
                  <a:pt x="41" y="763"/>
                  <a:pt x="41" y="762"/>
                </a:cubicBezTo>
                <a:cubicBezTo>
                  <a:pt x="43" y="762"/>
                  <a:pt x="45" y="762"/>
                  <a:pt x="47" y="762"/>
                </a:cubicBezTo>
                <a:cubicBezTo>
                  <a:pt x="47" y="761"/>
                  <a:pt x="47" y="760"/>
                  <a:pt x="47" y="759"/>
                </a:cubicBezTo>
                <a:cubicBezTo>
                  <a:pt x="48" y="759"/>
                  <a:pt x="49" y="759"/>
                  <a:pt x="50" y="760"/>
                </a:cubicBezTo>
                <a:cubicBezTo>
                  <a:pt x="50" y="761"/>
                  <a:pt x="49" y="762"/>
                  <a:pt x="49" y="764"/>
                </a:cubicBezTo>
                <a:cubicBezTo>
                  <a:pt x="47" y="764"/>
                  <a:pt x="44" y="765"/>
                  <a:pt x="42" y="767"/>
                </a:cubicBezTo>
                <a:moveTo>
                  <a:pt x="89" y="759"/>
                </a:moveTo>
                <a:cubicBezTo>
                  <a:pt x="89" y="758"/>
                  <a:pt x="89" y="757"/>
                  <a:pt x="89" y="756"/>
                </a:cubicBezTo>
                <a:cubicBezTo>
                  <a:pt x="94" y="755"/>
                  <a:pt x="99" y="754"/>
                  <a:pt x="104" y="753"/>
                </a:cubicBezTo>
                <a:cubicBezTo>
                  <a:pt x="104" y="753"/>
                  <a:pt x="104" y="754"/>
                  <a:pt x="104" y="755"/>
                </a:cubicBezTo>
                <a:cubicBezTo>
                  <a:pt x="103" y="755"/>
                  <a:pt x="101" y="755"/>
                  <a:pt x="100" y="755"/>
                </a:cubicBezTo>
                <a:cubicBezTo>
                  <a:pt x="100" y="755"/>
                  <a:pt x="100" y="756"/>
                  <a:pt x="100" y="757"/>
                </a:cubicBezTo>
                <a:cubicBezTo>
                  <a:pt x="97" y="757"/>
                  <a:pt x="95" y="756"/>
                  <a:pt x="93" y="756"/>
                </a:cubicBezTo>
                <a:cubicBezTo>
                  <a:pt x="93" y="757"/>
                  <a:pt x="93" y="758"/>
                  <a:pt x="93" y="759"/>
                </a:cubicBezTo>
                <a:cubicBezTo>
                  <a:pt x="92" y="759"/>
                  <a:pt x="90" y="759"/>
                  <a:pt x="89" y="759"/>
                </a:cubicBezTo>
                <a:moveTo>
                  <a:pt x="27" y="753"/>
                </a:moveTo>
                <a:cubicBezTo>
                  <a:pt x="27" y="752"/>
                  <a:pt x="27" y="752"/>
                  <a:pt x="28" y="751"/>
                </a:cubicBezTo>
                <a:cubicBezTo>
                  <a:pt x="31" y="751"/>
                  <a:pt x="34" y="751"/>
                  <a:pt x="37" y="751"/>
                </a:cubicBezTo>
                <a:cubicBezTo>
                  <a:pt x="37" y="751"/>
                  <a:pt x="37" y="752"/>
                  <a:pt x="37" y="753"/>
                </a:cubicBezTo>
                <a:cubicBezTo>
                  <a:pt x="33" y="753"/>
                  <a:pt x="30" y="753"/>
                  <a:pt x="27" y="753"/>
                </a:cubicBezTo>
                <a:moveTo>
                  <a:pt x="53" y="753"/>
                </a:moveTo>
                <a:cubicBezTo>
                  <a:pt x="53" y="752"/>
                  <a:pt x="53" y="751"/>
                  <a:pt x="53" y="751"/>
                </a:cubicBezTo>
                <a:cubicBezTo>
                  <a:pt x="55" y="750"/>
                  <a:pt x="57" y="750"/>
                  <a:pt x="59" y="749"/>
                </a:cubicBezTo>
                <a:cubicBezTo>
                  <a:pt x="59" y="750"/>
                  <a:pt x="59" y="751"/>
                  <a:pt x="59" y="752"/>
                </a:cubicBezTo>
                <a:cubicBezTo>
                  <a:pt x="57" y="752"/>
                  <a:pt x="55" y="752"/>
                  <a:pt x="53" y="753"/>
                </a:cubicBezTo>
                <a:moveTo>
                  <a:pt x="41" y="744"/>
                </a:moveTo>
                <a:cubicBezTo>
                  <a:pt x="40" y="742"/>
                  <a:pt x="40" y="742"/>
                  <a:pt x="22" y="733"/>
                </a:cubicBezTo>
                <a:cubicBezTo>
                  <a:pt x="22" y="733"/>
                  <a:pt x="22" y="732"/>
                  <a:pt x="22" y="731"/>
                </a:cubicBezTo>
                <a:cubicBezTo>
                  <a:pt x="24" y="732"/>
                  <a:pt x="26" y="733"/>
                  <a:pt x="28" y="733"/>
                </a:cubicBezTo>
                <a:cubicBezTo>
                  <a:pt x="28" y="737"/>
                  <a:pt x="39" y="740"/>
                  <a:pt x="41" y="742"/>
                </a:cubicBezTo>
                <a:cubicBezTo>
                  <a:pt x="41" y="742"/>
                  <a:pt x="41" y="743"/>
                  <a:pt x="41" y="744"/>
                </a:cubicBezTo>
                <a:moveTo>
                  <a:pt x="97" y="744"/>
                </a:moveTo>
                <a:cubicBezTo>
                  <a:pt x="100" y="743"/>
                  <a:pt x="103" y="743"/>
                  <a:pt x="106" y="742"/>
                </a:cubicBezTo>
                <a:cubicBezTo>
                  <a:pt x="103" y="743"/>
                  <a:pt x="100" y="743"/>
                  <a:pt x="97" y="744"/>
                </a:cubicBezTo>
                <a:moveTo>
                  <a:pt x="108" y="742"/>
                </a:moveTo>
                <a:cubicBezTo>
                  <a:pt x="111" y="740"/>
                  <a:pt x="114" y="739"/>
                  <a:pt x="118" y="738"/>
                </a:cubicBezTo>
                <a:cubicBezTo>
                  <a:pt x="118" y="738"/>
                  <a:pt x="118" y="739"/>
                  <a:pt x="118" y="740"/>
                </a:cubicBezTo>
                <a:cubicBezTo>
                  <a:pt x="114" y="740"/>
                  <a:pt x="111" y="741"/>
                  <a:pt x="108" y="742"/>
                </a:cubicBezTo>
                <a:moveTo>
                  <a:pt x="41" y="739"/>
                </a:moveTo>
                <a:cubicBezTo>
                  <a:pt x="38" y="737"/>
                  <a:pt x="35" y="736"/>
                  <a:pt x="32" y="736"/>
                </a:cubicBezTo>
                <a:cubicBezTo>
                  <a:pt x="32" y="735"/>
                  <a:pt x="32" y="734"/>
                  <a:pt x="32" y="733"/>
                </a:cubicBezTo>
                <a:cubicBezTo>
                  <a:pt x="31" y="733"/>
                  <a:pt x="30" y="733"/>
                  <a:pt x="29" y="733"/>
                </a:cubicBezTo>
                <a:cubicBezTo>
                  <a:pt x="29" y="730"/>
                  <a:pt x="25" y="729"/>
                  <a:pt x="23" y="727"/>
                </a:cubicBezTo>
                <a:cubicBezTo>
                  <a:pt x="25" y="727"/>
                  <a:pt x="28" y="729"/>
                  <a:pt x="32" y="729"/>
                </a:cubicBezTo>
                <a:cubicBezTo>
                  <a:pt x="31" y="727"/>
                  <a:pt x="31" y="727"/>
                  <a:pt x="29" y="727"/>
                </a:cubicBezTo>
                <a:cubicBezTo>
                  <a:pt x="29" y="726"/>
                  <a:pt x="30" y="725"/>
                  <a:pt x="30" y="725"/>
                </a:cubicBezTo>
                <a:cubicBezTo>
                  <a:pt x="33" y="727"/>
                  <a:pt x="36" y="729"/>
                  <a:pt x="39" y="731"/>
                </a:cubicBezTo>
                <a:cubicBezTo>
                  <a:pt x="39" y="730"/>
                  <a:pt x="39" y="730"/>
                  <a:pt x="39" y="729"/>
                </a:cubicBezTo>
                <a:cubicBezTo>
                  <a:pt x="33" y="724"/>
                  <a:pt x="29" y="722"/>
                  <a:pt x="28" y="718"/>
                </a:cubicBezTo>
                <a:cubicBezTo>
                  <a:pt x="32" y="721"/>
                  <a:pt x="36" y="723"/>
                  <a:pt x="39" y="727"/>
                </a:cubicBezTo>
                <a:cubicBezTo>
                  <a:pt x="39" y="726"/>
                  <a:pt x="40" y="725"/>
                  <a:pt x="40" y="725"/>
                </a:cubicBezTo>
                <a:cubicBezTo>
                  <a:pt x="38" y="723"/>
                  <a:pt x="36" y="720"/>
                  <a:pt x="34" y="719"/>
                </a:cubicBezTo>
                <a:cubicBezTo>
                  <a:pt x="37" y="719"/>
                  <a:pt x="45" y="724"/>
                  <a:pt x="51" y="730"/>
                </a:cubicBezTo>
                <a:cubicBezTo>
                  <a:pt x="48" y="730"/>
                  <a:pt x="45" y="730"/>
                  <a:pt x="43" y="730"/>
                </a:cubicBezTo>
                <a:cubicBezTo>
                  <a:pt x="41" y="733"/>
                  <a:pt x="37" y="732"/>
                  <a:pt x="35" y="732"/>
                </a:cubicBezTo>
                <a:cubicBezTo>
                  <a:pt x="36" y="733"/>
                  <a:pt x="42" y="737"/>
                  <a:pt x="41" y="739"/>
                </a:cubicBezTo>
                <a:moveTo>
                  <a:pt x="87" y="736"/>
                </a:moveTo>
                <a:cubicBezTo>
                  <a:pt x="87" y="735"/>
                  <a:pt x="88" y="734"/>
                  <a:pt x="88" y="734"/>
                </a:cubicBezTo>
                <a:cubicBezTo>
                  <a:pt x="89" y="734"/>
                  <a:pt x="91" y="734"/>
                  <a:pt x="93" y="735"/>
                </a:cubicBezTo>
                <a:cubicBezTo>
                  <a:pt x="91" y="735"/>
                  <a:pt x="89" y="735"/>
                  <a:pt x="87" y="736"/>
                </a:cubicBezTo>
                <a:moveTo>
                  <a:pt x="147" y="725"/>
                </a:moveTo>
                <a:cubicBezTo>
                  <a:pt x="147" y="724"/>
                  <a:pt x="147" y="723"/>
                  <a:pt x="147" y="722"/>
                </a:cubicBezTo>
                <a:cubicBezTo>
                  <a:pt x="157" y="710"/>
                  <a:pt x="168" y="694"/>
                  <a:pt x="175" y="679"/>
                </a:cubicBezTo>
                <a:cubicBezTo>
                  <a:pt x="176" y="679"/>
                  <a:pt x="178" y="679"/>
                  <a:pt x="179" y="680"/>
                </a:cubicBezTo>
                <a:cubicBezTo>
                  <a:pt x="175" y="695"/>
                  <a:pt x="159" y="714"/>
                  <a:pt x="147" y="725"/>
                </a:cubicBezTo>
                <a:moveTo>
                  <a:pt x="118" y="721"/>
                </a:moveTo>
                <a:cubicBezTo>
                  <a:pt x="118" y="720"/>
                  <a:pt x="118" y="719"/>
                  <a:pt x="118" y="718"/>
                </a:cubicBezTo>
                <a:cubicBezTo>
                  <a:pt x="119" y="718"/>
                  <a:pt x="120" y="718"/>
                  <a:pt x="121" y="718"/>
                </a:cubicBezTo>
                <a:cubicBezTo>
                  <a:pt x="122" y="717"/>
                  <a:pt x="122" y="715"/>
                  <a:pt x="123" y="714"/>
                </a:cubicBezTo>
                <a:cubicBezTo>
                  <a:pt x="122" y="716"/>
                  <a:pt x="122" y="717"/>
                  <a:pt x="122" y="720"/>
                </a:cubicBezTo>
                <a:cubicBezTo>
                  <a:pt x="120" y="720"/>
                  <a:pt x="119" y="720"/>
                  <a:pt x="118" y="721"/>
                </a:cubicBezTo>
                <a:moveTo>
                  <a:pt x="75" y="716"/>
                </a:moveTo>
                <a:cubicBezTo>
                  <a:pt x="72" y="715"/>
                  <a:pt x="70" y="714"/>
                  <a:pt x="67" y="713"/>
                </a:cubicBezTo>
                <a:cubicBezTo>
                  <a:pt x="67" y="712"/>
                  <a:pt x="67" y="711"/>
                  <a:pt x="67" y="711"/>
                </a:cubicBezTo>
                <a:cubicBezTo>
                  <a:pt x="74" y="711"/>
                  <a:pt x="80" y="710"/>
                  <a:pt x="89" y="714"/>
                </a:cubicBezTo>
                <a:cubicBezTo>
                  <a:pt x="84" y="714"/>
                  <a:pt x="79" y="715"/>
                  <a:pt x="75" y="716"/>
                </a:cubicBezTo>
                <a:moveTo>
                  <a:pt x="123" y="713"/>
                </a:moveTo>
                <a:cubicBezTo>
                  <a:pt x="128" y="710"/>
                  <a:pt x="131" y="699"/>
                  <a:pt x="133" y="697"/>
                </a:cubicBezTo>
                <a:cubicBezTo>
                  <a:pt x="133" y="701"/>
                  <a:pt x="127" y="711"/>
                  <a:pt x="123" y="713"/>
                </a:cubicBezTo>
                <a:moveTo>
                  <a:pt x="65" y="704"/>
                </a:moveTo>
                <a:cubicBezTo>
                  <a:pt x="59" y="701"/>
                  <a:pt x="59" y="701"/>
                  <a:pt x="56" y="701"/>
                </a:cubicBezTo>
                <a:cubicBezTo>
                  <a:pt x="56" y="696"/>
                  <a:pt x="52" y="695"/>
                  <a:pt x="49" y="693"/>
                </a:cubicBezTo>
                <a:cubicBezTo>
                  <a:pt x="53" y="692"/>
                  <a:pt x="53" y="692"/>
                  <a:pt x="61" y="695"/>
                </a:cubicBezTo>
                <a:cubicBezTo>
                  <a:pt x="61" y="696"/>
                  <a:pt x="61" y="697"/>
                  <a:pt x="62" y="698"/>
                </a:cubicBezTo>
                <a:cubicBezTo>
                  <a:pt x="61" y="698"/>
                  <a:pt x="60" y="698"/>
                  <a:pt x="59" y="698"/>
                </a:cubicBezTo>
                <a:cubicBezTo>
                  <a:pt x="59" y="699"/>
                  <a:pt x="59" y="700"/>
                  <a:pt x="59" y="701"/>
                </a:cubicBezTo>
                <a:cubicBezTo>
                  <a:pt x="61" y="700"/>
                  <a:pt x="64" y="700"/>
                  <a:pt x="67" y="700"/>
                </a:cubicBezTo>
                <a:cubicBezTo>
                  <a:pt x="65" y="699"/>
                  <a:pt x="64" y="698"/>
                  <a:pt x="63" y="697"/>
                </a:cubicBezTo>
                <a:cubicBezTo>
                  <a:pt x="69" y="697"/>
                  <a:pt x="73" y="695"/>
                  <a:pt x="79" y="702"/>
                </a:cubicBezTo>
                <a:cubicBezTo>
                  <a:pt x="75" y="701"/>
                  <a:pt x="71" y="701"/>
                  <a:pt x="67" y="701"/>
                </a:cubicBezTo>
                <a:cubicBezTo>
                  <a:pt x="67" y="702"/>
                  <a:pt x="66" y="703"/>
                  <a:pt x="65" y="704"/>
                </a:cubicBezTo>
                <a:moveTo>
                  <a:pt x="299" y="703"/>
                </a:moveTo>
                <a:cubicBezTo>
                  <a:pt x="294" y="692"/>
                  <a:pt x="284" y="700"/>
                  <a:pt x="279" y="697"/>
                </a:cubicBezTo>
                <a:cubicBezTo>
                  <a:pt x="280" y="692"/>
                  <a:pt x="281" y="690"/>
                  <a:pt x="281" y="682"/>
                </a:cubicBezTo>
                <a:cubicBezTo>
                  <a:pt x="289" y="682"/>
                  <a:pt x="301" y="689"/>
                  <a:pt x="299" y="703"/>
                </a:cubicBezTo>
                <a:moveTo>
                  <a:pt x="138" y="697"/>
                </a:moveTo>
                <a:cubicBezTo>
                  <a:pt x="140" y="693"/>
                  <a:pt x="142" y="689"/>
                  <a:pt x="144" y="686"/>
                </a:cubicBezTo>
                <a:cubicBezTo>
                  <a:pt x="144" y="688"/>
                  <a:pt x="139" y="697"/>
                  <a:pt x="138" y="697"/>
                </a:cubicBezTo>
                <a:moveTo>
                  <a:pt x="77" y="692"/>
                </a:moveTo>
                <a:cubicBezTo>
                  <a:pt x="74" y="690"/>
                  <a:pt x="74" y="690"/>
                  <a:pt x="74" y="689"/>
                </a:cubicBezTo>
                <a:cubicBezTo>
                  <a:pt x="78" y="689"/>
                  <a:pt x="81" y="689"/>
                  <a:pt x="85" y="689"/>
                </a:cubicBezTo>
                <a:cubicBezTo>
                  <a:pt x="82" y="690"/>
                  <a:pt x="79" y="691"/>
                  <a:pt x="77" y="692"/>
                </a:cubicBezTo>
                <a:moveTo>
                  <a:pt x="60" y="679"/>
                </a:moveTo>
                <a:cubicBezTo>
                  <a:pt x="60" y="679"/>
                  <a:pt x="60" y="678"/>
                  <a:pt x="60" y="677"/>
                </a:cubicBezTo>
                <a:cubicBezTo>
                  <a:pt x="61" y="677"/>
                  <a:pt x="62" y="676"/>
                  <a:pt x="64" y="676"/>
                </a:cubicBezTo>
                <a:cubicBezTo>
                  <a:pt x="62" y="675"/>
                  <a:pt x="60" y="675"/>
                  <a:pt x="59" y="674"/>
                </a:cubicBezTo>
                <a:cubicBezTo>
                  <a:pt x="61" y="673"/>
                  <a:pt x="63" y="673"/>
                  <a:pt x="65" y="672"/>
                </a:cubicBezTo>
                <a:cubicBezTo>
                  <a:pt x="69" y="673"/>
                  <a:pt x="69" y="673"/>
                  <a:pt x="71" y="673"/>
                </a:cubicBezTo>
                <a:cubicBezTo>
                  <a:pt x="70" y="672"/>
                  <a:pt x="69" y="672"/>
                  <a:pt x="68" y="671"/>
                </a:cubicBezTo>
                <a:cubicBezTo>
                  <a:pt x="71" y="669"/>
                  <a:pt x="73" y="666"/>
                  <a:pt x="76" y="664"/>
                </a:cubicBezTo>
                <a:cubicBezTo>
                  <a:pt x="76" y="665"/>
                  <a:pt x="76" y="665"/>
                  <a:pt x="76" y="666"/>
                </a:cubicBezTo>
                <a:cubicBezTo>
                  <a:pt x="81" y="666"/>
                  <a:pt x="86" y="667"/>
                  <a:pt x="92" y="668"/>
                </a:cubicBezTo>
                <a:cubicBezTo>
                  <a:pt x="97" y="668"/>
                  <a:pt x="100" y="666"/>
                  <a:pt x="102" y="667"/>
                </a:cubicBezTo>
                <a:cubicBezTo>
                  <a:pt x="92" y="675"/>
                  <a:pt x="84" y="671"/>
                  <a:pt x="75" y="671"/>
                </a:cubicBezTo>
                <a:cubicBezTo>
                  <a:pt x="75" y="672"/>
                  <a:pt x="75" y="673"/>
                  <a:pt x="76" y="675"/>
                </a:cubicBezTo>
                <a:cubicBezTo>
                  <a:pt x="72" y="675"/>
                  <a:pt x="72" y="675"/>
                  <a:pt x="60" y="679"/>
                </a:cubicBezTo>
                <a:moveTo>
                  <a:pt x="47" y="678"/>
                </a:moveTo>
                <a:cubicBezTo>
                  <a:pt x="46" y="677"/>
                  <a:pt x="45" y="677"/>
                  <a:pt x="45" y="676"/>
                </a:cubicBezTo>
                <a:cubicBezTo>
                  <a:pt x="48" y="675"/>
                  <a:pt x="48" y="675"/>
                  <a:pt x="58" y="676"/>
                </a:cubicBezTo>
                <a:cubicBezTo>
                  <a:pt x="54" y="676"/>
                  <a:pt x="50" y="677"/>
                  <a:pt x="47" y="678"/>
                </a:cubicBezTo>
                <a:moveTo>
                  <a:pt x="183" y="672"/>
                </a:moveTo>
                <a:cubicBezTo>
                  <a:pt x="186" y="664"/>
                  <a:pt x="185" y="665"/>
                  <a:pt x="191" y="662"/>
                </a:cubicBezTo>
                <a:cubicBezTo>
                  <a:pt x="189" y="666"/>
                  <a:pt x="185" y="670"/>
                  <a:pt x="183" y="672"/>
                </a:cubicBezTo>
                <a:moveTo>
                  <a:pt x="118" y="671"/>
                </a:moveTo>
                <a:cubicBezTo>
                  <a:pt x="118" y="670"/>
                  <a:pt x="118" y="669"/>
                  <a:pt x="118" y="669"/>
                </a:cubicBezTo>
                <a:cubicBezTo>
                  <a:pt x="120" y="669"/>
                  <a:pt x="122" y="666"/>
                  <a:pt x="123" y="664"/>
                </a:cubicBezTo>
                <a:cubicBezTo>
                  <a:pt x="124" y="664"/>
                  <a:pt x="125" y="664"/>
                  <a:pt x="125" y="664"/>
                </a:cubicBezTo>
                <a:cubicBezTo>
                  <a:pt x="124" y="666"/>
                  <a:pt x="122" y="669"/>
                  <a:pt x="121" y="671"/>
                </a:cubicBezTo>
                <a:cubicBezTo>
                  <a:pt x="120" y="671"/>
                  <a:pt x="119" y="671"/>
                  <a:pt x="118" y="671"/>
                </a:cubicBezTo>
                <a:moveTo>
                  <a:pt x="427" y="665"/>
                </a:moveTo>
                <a:cubicBezTo>
                  <a:pt x="427" y="661"/>
                  <a:pt x="426" y="658"/>
                  <a:pt x="425" y="654"/>
                </a:cubicBezTo>
                <a:cubicBezTo>
                  <a:pt x="425" y="631"/>
                  <a:pt x="430" y="616"/>
                  <a:pt x="436" y="597"/>
                </a:cubicBezTo>
                <a:cubicBezTo>
                  <a:pt x="439" y="597"/>
                  <a:pt x="437" y="585"/>
                  <a:pt x="451" y="585"/>
                </a:cubicBezTo>
                <a:cubicBezTo>
                  <a:pt x="453" y="596"/>
                  <a:pt x="459" y="616"/>
                  <a:pt x="444" y="625"/>
                </a:cubicBezTo>
                <a:cubicBezTo>
                  <a:pt x="443" y="637"/>
                  <a:pt x="438" y="648"/>
                  <a:pt x="435" y="662"/>
                </a:cubicBezTo>
                <a:cubicBezTo>
                  <a:pt x="433" y="662"/>
                  <a:pt x="433" y="662"/>
                  <a:pt x="432" y="662"/>
                </a:cubicBezTo>
                <a:cubicBezTo>
                  <a:pt x="431" y="663"/>
                  <a:pt x="431" y="663"/>
                  <a:pt x="431" y="664"/>
                </a:cubicBezTo>
                <a:cubicBezTo>
                  <a:pt x="430" y="664"/>
                  <a:pt x="428" y="665"/>
                  <a:pt x="427" y="665"/>
                </a:cubicBezTo>
                <a:moveTo>
                  <a:pt x="129" y="663"/>
                </a:moveTo>
                <a:cubicBezTo>
                  <a:pt x="129" y="662"/>
                  <a:pt x="130" y="660"/>
                  <a:pt x="130" y="660"/>
                </a:cubicBezTo>
                <a:cubicBezTo>
                  <a:pt x="129" y="659"/>
                  <a:pt x="128" y="659"/>
                  <a:pt x="127" y="659"/>
                </a:cubicBezTo>
                <a:cubicBezTo>
                  <a:pt x="126" y="660"/>
                  <a:pt x="126" y="660"/>
                  <a:pt x="126" y="661"/>
                </a:cubicBezTo>
                <a:cubicBezTo>
                  <a:pt x="125" y="661"/>
                  <a:pt x="123" y="661"/>
                  <a:pt x="122" y="661"/>
                </a:cubicBezTo>
                <a:cubicBezTo>
                  <a:pt x="127" y="659"/>
                  <a:pt x="132" y="656"/>
                  <a:pt x="135" y="651"/>
                </a:cubicBezTo>
                <a:cubicBezTo>
                  <a:pt x="133" y="652"/>
                  <a:pt x="131" y="653"/>
                  <a:pt x="130" y="654"/>
                </a:cubicBezTo>
                <a:cubicBezTo>
                  <a:pt x="129" y="653"/>
                  <a:pt x="129" y="652"/>
                  <a:pt x="129" y="651"/>
                </a:cubicBezTo>
                <a:cubicBezTo>
                  <a:pt x="137" y="647"/>
                  <a:pt x="146" y="642"/>
                  <a:pt x="155" y="638"/>
                </a:cubicBezTo>
                <a:cubicBezTo>
                  <a:pt x="155" y="631"/>
                  <a:pt x="153" y="633"/>
                  <a:pt x="159" y="631"/>
                </a:cubicBezTo>
                <a:cubicBezTo>
                  <a:pt x="162" y="627"/>
                  <a:pt x="174" y="615"/>
                  <a:pt x="179" y="614"/>
                </a:cubicBezTo>
                <a:cubicBezTo>
                  <a:pt x="179" y="616"/>
                  <a:pt x="179" y="619"/>
                  <a:pt x="180" y="621"/>
                </a:cubicBezTo>
                <a:cubicBezTo>
                  <a:pt x="179" y="621"/>
                  <a:pt x="178" y="621"/>
                  <a:pt x="178" y="621"/>
                </a:cubicBezTo>
                <a:cubicBezTo>
                  <a:pt x="175" y="626"/>
                  <a:pt x="173" y="632"/>
                  <a:pt x="168" y="634"/>
                </a:cubicBezTo>
                <a:cubicBezTo>
                  <a:pt x="167" y="632"/>
                  <a:pt x="167" y="631"/>
                  <a:pt x="167" y="630"/>
                </a:cubicBezTo>
                <a:cubicBezTo>
                  <a:pt x="161" y="630"/>
                  <a:pt x="152" y="639"/>
                  <a:pt x="152" y="645"/>
                </a:cubicBezTo>
                <a:cubicBezTo>
                  <a:pt x="151" y="645"/>
                  <a:pt x="150" y="645"/>
                  <a:pt x="150" y="645"/>
                </a:cubicBezTo>
                <a:cubicBezTo>
                  <a:pt x="150" y="645"/>
                  <a:pt x="150" y="646"/>
                  <a:pt x="150" y="647"/>
                </a:cubicBezTo>
                <a:cubicBezTo>
                  <a:pt x="149" y="647"/>
                  <a:pt x="148" y="647"/>
                  <a:pt x="148" y="647"/>
                </a:cubicBezTo>
                <a:cubicBezTo>
                  <a:pt x="145" y="654"/>
                  <a:pt x="134" y="660"/>
                  <a:pt x="129" y="663"/>
                </a:cubicBezTo>
                <a:moveTo>
                  <a:pt x="64" y="658"/>
                </a:moveTo>
                <a:cubicBezTo>
                  <a:pt x="64" y="657"/>
                  <a:pt x="63" y="657"/>
                  <a:pt x="63" y="656"/>
                </a:cubicBezTo>
                <a:cubicBezTo>
                  <a:pt x="79" y="651"/>
                  <a:pt x="79" y="651"/>
                  <a:pt x="79" y="651"/>
                </a:cubicBezTo>
                <a:cubicBezTo>
                  <a:pt x="74" y="654"/>
                  <a:pt x="69" y="656"/>
                  <a:pt x="64" y="658"/>
                </a:cubicBezTo>
                <a:moveTo>
                  <a:pt x="282" y="651"/>
                </a:moveTo>
                <a:cubicBezTo>
                  <a:pt x="280" y="650"/>
                  <a:pt x="279" y="648"/>
                  <a:pt x="278" y="646"/>
                </a:cubicBezTo>
                <a:cubicBezTo>
                  <a:pt x="276" y="638"/>
                  <a:pt x="269" y="622"/>
                  <a:pt x="271" y="617"/>
                </a:cubicBezTo>
                <a:cubicBezTo>
                  <a:pt x="272" y="616"/>
                  <a:pt x="273" y="616"/>
                  <a:pt x="275" y="616"/>
                </a:cubicBezTo>
                <a:cubicBezTo>
                  <a:pt x="284" y="622"/>
                  <a:pt x="287" y="636"/>
                  <a:pt x="286" y="651"/>
                </a:cubicBezTo>
                <a:cubicBezTo>
                  <a:pt x="285" y="651"/>
                  <a:pt x="283" y="651"/>
                  <a:pt x="282" y="651"/>
                </a:cubicBezTo>
                <a:moveTo>
                  <a:pt x="32" y="650"/>
                </a:moveTo>
                <a:cubicBezTo>
                  <a:pt x="30" y="649"/>
                  <a:pt x="28" y="647"/>
                  <a:pt x="26" y="647"/>
                </a:cubicBezTo>
                <a:cubicBezTo>
                  <a:pt x="29" y="647"/>
                  <a:pt x="32" y="646"/>
                  <a:pt x="36" y="649"/>
                </a:cubicBezTo>
                <a:cubicBezTo>
                  <a:pt x="34" y="649"/>
                  <a:pt x="33" y="650"/>
                  <a:pt x="32" y="650"/>
                </a:cubicBezTo>
                <a:moveTo>
                  <a:pt x="81" y="650"/>
                </a:moveTo>
                <a:cubicBezTo>
                  <a:pt x="85" y="648"/>
                  <a:pt x="92" y="645"/>
                  <a:pt x="93" y="641"/>
                </a:cubicBezTo>
                <a:cubicBezTo>
                  <a:pt x="91" y="641"/>
                  <a:pt x="89" y="642"/>
                  <a:pt x="88" y="643"/>
                </a:cubicBezTo>
                <a:cubicBezTo>
                  <a:pt x="87" y="643"/>
                  <a:pt x="87" y="644"/>
                  <a:pt x="87" y="645"/>
                </a:cubicBezTo>
                <a:cubicBezTo>
                  <a:pt x="81" y="645"/>
                  <a:pt x="79" y="647"/>
                  <a:pt x="75" y="649"/>
                </a:cubicBezTo>
                <a:cubicBezTo>
                  <a:pt x="75" y="648"/>
                  <a:pt x="75" y="647"/>
                  <a:pt x="75" y="647"/>
                </a:cubicBezTo>
                <a:cubicBezTo>
                  <a:pt x="86" y="642"/>
                  <a:pt x="87" y="637"/>
                  <a:pt x="99" y="641"/>
                </a:cubicBezTo>
                <a:cubicBezTo>
                  <a:pt x="99" y="641"/>
                  <a:pt x="99" y="642"/>
                  <a:pt x="99" y="643"/>
                </a:cubicBezTo>
                <a:cubicBezTo>
                  <a:pt x="98" y="643"/>
                  <a:pt x="97" y="643"/>
                  <a:pt x="97" y="643"/>
                </a:cubicBezTo>
                <a:cubicBezTo>
                  <a:pt x="97" y="643"/>
                  <a:pt x="96" y="644"/>
                  <a:pt x="96" y="645"/>
                </a:cubicBezTo>
                <a:cubicBezTo>
                  <a:pt x="91" y="647"/>
                  <a:pt x="86" y="648"/>
                  <a:pt x="81" y="650"/>
                </a:cubicBezTo>
                <a:moveTo>
                  <a:pt x="159" y="645"/>
                </a:moveTo>
                <a:cubicBezTo>
                  <a:pt x="160" y="641"/>
                  <a:pt x="160" y="638"/>
                  <a:pt x="164" y="640"/>
                </a:cubicBezTo>
                <a:cubicBezTo>
                  <a:pt x="164" y="641"/>
                  <a:pt x="164" y="642"/>
                  <a:pt x="164" y="643"/>
                </a:cubicBezTo>
                <a:cubicBezTo>
                  <a:pt x="162" y="643"/>
                  <a:pt x="161" y="643"/>
                  <a:pt x="161" y="643"/>
                </a:cubicBezTo>
                <a:cubicBezTo>
                  <a:pt x="161" y="645"/>
                  <a:pt x="161" y="645"/>
                  <a:pt x="159" y="645"/>
                </a:cubicBezTo>
                <a:moveTo>
                  <a:pt x="121" y="644"/>
                </a:moveTo>
                <a:cubicBezTo>
                  <a:pt x="122" y="642"/>
                  <a:pt x="122" y="641"/>
                  <a:pt x="122" y="641"/>
                </a:cubicBezTo>
                <a:cubicBezTo>
                  <a:pt x="125" y="640"/>
                  <a:pt x="127" y="639"/>
                  <a:pt x="129" y="638"/>
                </a:cubicBezTo>
                <a:cubicBezTo>
                  <a:pt x="129" y="639"/>
                  <a:pt x="129" y="640"/>
                  <a:pt x="129" y="641"/>
                </a:cubicBezTo>
                <a:cubicBezTo>
                  <a:pt x="128" y="641"/>
                  <a:pt x="127" y="641"/>
                  <a:pt x="127" y="641"/>
                </a:cubicBezTo>
                <a:cubicBezTo>
                  <a:pt x="127" y="641"/>
                  <a:pt x="127" y="642"/>
                  <a:pt x="127" y="643"/>
                </a:cubicBezTo>
                <a:cubicBezTo>
                  <a:pt x="125" y="643"/>
                  <a:pt x="123" y="643"/>
                  <a:pt x="121" y="644"/>
                </a:cubicBezTo>
                <a:moveTo>
                  <a:pt x="136" y="638"/>
                </a:moveTo>
                <a:cubicBezTo>
                  <a:pt x="140" y="631"/>
                  <a:pt x="149" y="628"/>
                  <a:pt x="153" y="621"/>
                </a:cubicBezTo>
                <a:cubicBezTo>
                  <a:pt x="155" y="621"/>
                  <a:pt x="155" y="621"/>
                  <a:pt x="156" y="618"/>
                </a:cubicBezTo>
                <a:cubicBezTo>
                  <a:pt x="156" y="618"/>
                  <a:pt x="155" y="617"/>
                  <a:pt x="155" y="617"/>
                </a:cubicBezTo>
                <a:cubicBezTo>
                  <a:pt x="151" y="619"/>
                  <a:pt x="148" y="622"/>
                  <a:pt x="145" y="625"/>
                </a:cubicBezTo>
                <a:cubicBezTo>
                  <a:pt x="144" y="624"/>
                  <a:pt x="144" y="623"/>
                  <a:pt x="143" y="623"/>
                </a:cubicBezTo>
                <a:cubicBezTo>
                  <a:pt x="141" y="623"/>
                  <a:pt x="141" y="623"/>
                  <a:pt x="138" y="626"/>
                </a:cubicBezTo>
                <a:cubicBezTo>
                  <a:pt x="126" y="629"/>
                  <a:pt x="126" y="629"/>
                  <a:pt x="118" y="632"/>
                </a:cubicBezTo>
                <a:cubicBezTo>
                  <a:pt x="118" y="631"/>
                  <a:pt x="117" y="630"/>
                  <a:pt x="117" y="629"/>
                </a:cubicBezTo>
                <a:cubicBezTo>
                  <a:pt x="113" y="629"/>
                  <a:pt x="109" y="629"/>
                  <a:pt x="106" y="630"/>
                </a:cubicBezTo>
                <a:cubicBezTo>
                  <a:pt x="106" y="629"/>
                  <a:pt x="106" y="629"/>
                  <a:pt x="106" y="629"/>
                </a:cubicBezTo>
                <a:cubicBezTo>
                  <a:pt x="123" y="626"/>
                  <a:pt x="139" y="621"/>
                  <a:pt x="156" y="615"/>
                </a:cubicBezTo>
                <a:cubicBezTo>
                  <a:pt x="156" y="615"/>
                  <a:pt x="156" y="616"/>
                  <a:pt x="156" y="616"/>
                </a:cubicBezTo>
                <a:cubicBezTo>
                  <a:pt x="157" y="616"/>
                  <a:pt x="157" y="616"/>
                  <a:pt x="158" y="616"/>
                </a:cubicBezTo>
                <a:cubicBezTo>
                  <a:pt x="158" y="615"/>
                  <a:pt x="158" y="614"/>
                  <a:pt x="158" y="613"/>
                </a:cubicBezTo>
                <a:cubicBezTo>
                  <a:pt x="161" y="610"/>
                  <a:pt x="170" y="602"/>
                  <a:pt x="175" y="603"/>
                </a:cubicBezTo>
                <a:cubicBezTo>
                  <a:pt x="171" y="607"/>
                  <a:pt x="161" y="619"/>
                  <a:pt x="156" y="621"/>
                </a:cubicBezTo>
                <a:cubicBezTo>
                  <a:pt x="156" y="622"/>
                  <a:pt x="156" y="622"/>
                  <a:pt x="156" y="623"/>
                </a:cubicBezTo>
                <a:cubicBezTo>
                  <a:pt x="150" y="623"/>
                  <a:pt x="147" y="629"/>
                  <a:pt x="147" y="632"/>
                </a:cubicBezTo>
                <a:cubicBezTo>
                  <a:pt x="145" y="632"/>
                  <a:pt x="145" y="632"/>
                  <a:pt x="144" y="632"/>
                </a:cubicBezTo>
                <a:cubicBezTo>
                  <a:pt x="143" y="633"/>
                  <a:pt x="143" y="634"/>
                  <a:pt x="143" y="635"/>
                </a:cubicBezTo>
                <a:cubicBezTo>
                  <a:pt x="140" y="636"/>
                  <a:pt x="138" y="637"/>
                  <a:pt x="136" y="638"/>
                </a:cubicBezTo>
                <a:moveTo>
                  <a:pt x="337" y="637"/>
                </a:moveTo>
                <a:cubicBezTo>
                  <a:pt x="334" y="636"/>
                  <a:pt x="331" y="635"/>
                  <a:pt x="329" y="634"/>
                </a:cubicBezTo>
                <a:cubicBezTo>
                  <a:pt x="329" y="633"/>
                  <a:pt x="329" y="632"/>
                  <a:pt x="329" y="632"/>
                </a:cubicBezTo>
                <a:cubicBezTo>
                  <a:pt x="327" y="632"/>
                  <a:pt x="327" y="632"/>
                  <a:pt x="326" y="632"/>
                </a:cubicBezTo>
                <a:cubicBezTo>
                  <a:pt x="325" y="627"/>
                  <a:pt x="323" y="626"/>
                  <a:pt x="321" y="625"/>
                </a:cubicBezTo>
                <a:cubicBezTo>
                  <a:pt x="305" y="598"/>
                  <a:pt x="299" y="572"/>
                  <a:pt x="294" y="548"/>
                </a:cubicBezTo>
                <a:cubicBezTo>
                  <a:pt x="291" y="544"/>
                  <a:pt x="291" y="544"/>
                  <a:pt x="289" y="539"/>
                </a:cubicBezTo>
                <a:cubicBezTo>
                  <a:pt x="286" y="512"/>
                  <a:pt x="291" y="480"/>
                  <a:pt x="287" y="457"/>
                </a:cubicBezTo>
                <a:cubicBezTo>
                  <a:pt x="288" y="445"/>
                  <a:pt x="290" y="438"/>
                  <a:pt x="289" y="430"/>
                </a:cubicBezTo>
                <a:cubicBezTo>
                  <a:pt x="297" y="406"/>
                  <a:pt x="305" y="383"/>
                  <a:pt x="314" y="360"/>
                </a:cubicBezTo>
                <a:cubicBezTo>
                  <a:pt x="314" y="360"/>
                  <a:pt x="315" y="360"/>
                  <a:pt x="316" y="360"/>
                </a:cubicBezTo>
                <a:cubicBezTo>
                  <a:pt x="316" y="356"/>
                  <a:pt x="322" y="344"/>
                  <a:pt x="322" y="341"/>
                </a:cubicBezTo>
                <a:cubicBezTo>
                  <a:pt x="323" y="341"/>
                  <a:pt x="324" y="341"/>
                  <a:pt x="325" y="341"/>
                </a:cubicBezTo>
                <a:cubicBezTo>
                  <a:pt x="325" y="338"/>
                  <a:pt x="325" y="336"/>
                  <a:pt x="326" y="334"/>
                </a:cubicBezTo>
                <a:cubicBezTo>
                  <a:pt x="326" y="334"/>
                  <a:pt x="327" y="334"/>
                  <a:pt x="328" y="334"/>
                </a:cubicBezTo>
                <a:cubicBezTo>
                  <a:pt x="330" y="325"/>
                  <a:pt x="341" y="314"/>
                  <a:pt x="343" y="306"/>
                </a:cubicBezTo>
                <a:cubicBezTo>
                  <a:pt x="343" y="306"/>
                  <a:pt x="344" y="306"/>
                  <a:pt x="345" y="306"/>
                </a:cubicBezTo>
                <a:cubicBezTo>
                  <a:pt x="347" y="293"/>
                  <a:pt x="356" y="284"/>
                  <a:pt x="367" y="281"/>
                </a:cubicBezTo>
                <a:cubicBezTo>
                  <a:pt x="374" y="281"/>
                  <a:pt x="381" y="281"/>
                  <a:pt x="388" y="282"/>
                </a:cubicBezTo>
                <a:cubicBezTo>
                  <a:pt x="388" y="291"/>
                  <a:pt x="380" y="304"/>
                  <a:pt x="378" y="317"/>
                </a:cubicBezTo>
                <a:cubicBezTo>
                  <a:pt x="375" y="321"/>
                  <a:pt x="373" y="325"/>
                  <a:pt x="371" y="330"/>
                </a:cubicBezTo>
                <a:cubicBezTo>
                  <a:pt x="368" y="341"/>
                  <a:pt x="365" y="353"/>
                  <a:pt x="363" y="364"/>
                </a:cubicBezTo>
                <a:cubicBezTo>
                  <a:pt x="362" y="364"/>
                  <a:pt x="361" y="364"/>
                  <a:pt x="361" y="364"/>
                </a:cubicBezTo>
                <a:cubicBezTo>
                  <a:pt x="356" y="382"/>
                  <a:pt x="355" y="401"/>
                  <a:pt x="349" y="421"/>
                </a:cubicBezTo>
                <a:cubicBezTo>
                  <a:pt x="344" y="427"/>
                  <a:pt x="348" y="435"/>
                  <a:pt x="343" y="444"/>
                </a:cubicBezTo>
                <a:cubicBezTo>
                  <a:pt x="339" y="485"/>
                  <a:pt x="331" y="533"/>
                  <a:pt x="345" y="576"/>
                </a:cubicBezTo>
                <a:cubicBezTo>
                  <a:pt x="346" y="581"/>
                  <a:pt x="347" y="586"/>
                  <a:pt x="347" y="592"/>
                </a:cubicBezTo>
                <a:cubicBezTo>
                  <a:pt x="357" y="608"/>
                  <a:pt x="353" y="615"/>
                  <a:pt x="349" y="633"/>
                </a:cubicBezTo>
                <a:cubicBezTo>
                  <a:pt x="345" y="635"/>
                  <a:pt x="345" y="635"/>
                  <a:pt x="337" y="637"/>
                </a:cubicBezTo>
                <a:moveTo>
                  <a:pt x="41" y="630"/>
                </a:moveTo>
                <a:cubicBezTo>
                  <a:pt x="42" y="627"/>
                  <a:pt x="45" y="625"/>
                  <a:pt x="48" y="625"/>
                </a:cubicBezTo>
                <a:cubicBezTo>
                  <a:pt x="48" y="626"/>
                  <a:pt x="48" y="627"/>
                  <a:pt x="48" y="628"/>
                </a:cubicBezTo>
                <a:cubicBezTo>
                  <a:pt x="46" y="628"/>
                  <a:pt x="43" y="629"/>
                  <a:pt x="41" y="630"/>
                </a:cubicBezTo>
                <a:moveTo>
                  <a:pt x="154" y="629"/>
                </a:moveTo>
                <a:cubicBezTo>
                  <a:pt x="159" y="618"/>
                  <a:pt x="172" y="613"/>
                  <a:pt x="178" y="601"/>
                </a:cubicBezTo>
                <a:cubicBezTo>
                  <a:pt x="178" y="600"/>
                  <a:pt x="177" y="600"/>
                  <a:pt x="177" y="599"/>
                </a:cubicBezTo>
                <a:cubicBezTo>
                  <a:pt x="178" y="597"/>
                  <a:pt x="180" y="595"/>
                  <a:pt x="181" y="594"/>
                </a:cubicBezTo>
                <a:cubicBezTo>
                  <a:pt x="183" y="594"/>
                  <a:pt x="185" y="594"/>
                  <a:pt x="187" y="594"/>
                </a:cubicBezTo>
                <a:cubicBezTo>
                  <a:pt x="187" y="595"/>
                  <a:pt x="186" y="597"/>
                  <a:pt x="186" y="600"/>
                </a:cubicBezTo>
                <a:cubicBezTo>
                  <a:pt x="185" y="600"/>
                  <a:pt x="184" y="600"/>
                  <a:pt x="184" y="600"/>
                </a:cubicBezTo>
                <a:cubicBezTo>
                  <a:pt x="184" y="600"/>
                  <a:pt x="184" y="601"/>
                  <a:pt x="184" y="602"/>
                </a:cubicBezTo>
                <a:cubicBezTo>
                  <a:pt x="183" y="602"/>
                  <a:pt x="182" y="602"/>
                  <a:pt x="181" y="603"/>
                </a:cubicBezTo>
                <a:cubicBezTo>
                  <a:pt x="179" y="608"/>
                  <a:pt x="175" y="610"/>
                  <a:pt x="173" y="615"/>
                </a:cubicBezTo>
                <a:cubicBezTo>
                  <a:pt x="166" y="615"/>
                  <a:pt x="165" y="619"/>
                  <a:pt x="164" y="623"/>
                </a:cubicBezTo>
                <a:cubicBezTo>
                  <a:pt x="162" y="623"/>
                  <a:pt x="161" y="623"/>
                  <a:pt x="161" y="623"/>
                </a:cubicBezTo>
                <a:cubicBezTo>
                  <a:pt x="159" y="627"/>
                  <a:pt x="156" y="628"/>
                  <a:pt x="154" y="629"/>
                </a:cubicBezTo>
                <a:moveTo>
                  <a:pt x="169" y="628"/>
                </a:moveTo>
                <a:cubicBezTo>
                  <a:pt x="169" y="625"/>
                  <a:pt x="170" y="624"/>
                  <a:pt x="170" y="622"/>
                </a:cubicBezTo>
                <a:cubicBezTo>
                  <a:pt x="172" y="622"/>
                  <a:pt x="173" y="621"/>
                  <a:pt x="175" y="621"/>
                </a:cubicBezTo>
                <a:cubicBezTo>
                  <a:pt x="174" y="623"/>
                  <a:pt x="173" y="625"/>
                  <a:pt x="172" y="628"/>
                </a:cubicBezTo>
                <a:cubicBezTo>
                  <a:pt x="171" y="628"/>
                  <a:pt x="170" y="628"/>
                  <a:pt x="169" y="628"/>
                </a:cubicBezTo>
                <a:moveTo>
                  <a:pt x="14" y="623"/>
                </a:moveTo>
                <a:cubicBezTo>
                  <a:pt x="14" y="622"/>
                  <a:pt x="14" y="622"/>
                  <a:pt x="14" y="621"/>
                </a:cubicBezTo>
                <a:cubicBezTo>
                  <a:pt x="22" y="621"/>
                  <a:pt x="26" y="619"/>
                  <a:pt x="37" y="622"/>
                </a:cubicBezTo>
                <a:cubicBezTo>
                  <a:pt x="29" y="622"/>
                  <a:pt x="22" y="622"/>
                  <a:pt x="14" y="623"/>
                </a:cubicBezTo>
                <a:moveTo>
                  <a:pt x="38" y="617"/>
                </a:moveTo>
                <a:cubicBezTo>
                  <a:pt x="37" y="616"/>
                  <a:pt x="37" y="615"/>
                  <a:pt x="37" y="614"/>
                </a:cubicBezTo>
                <a:cubicBezTo>
                  <a:pt x="39" y="614"/>
                  <a:pt x="40" y="614"/>
                  <a:pt x="42" y="615"/>
                </a:cubicBezTo>
                <a:cubicBezTo>
                  <a:pt x="42" y="615"/>
                  <a:pt x="42" y="616"/>
                  <a:pt x="42" y="617"/>
                </a:cubicBezTo>
                <a:cubicBezTo>
                  <a:pt x="40" y="617"/>
                  <a:pt x="39" y="617"/>
                  <a:pt x="38" y="617"/>
                </a:cubicBezTo>
                <a:moveTo>
                  <a:pt x="26" y="615"/>
                </a:moveTo>
                <a:cubicBezTo>
                  <a:pt x="25" y="614"/>
                  <a:pt x="25" y="613"/>
                  <a:pt x="25" y="613"/>
                </a:cubicBezTo>
                <a:cubicBezTo>
                  <a:pt x="28" y="613"/>
                  <a:pt x="32" y="613"/>
                  <a:pt x="36" y="613"/>
                </a:cubicBezTo>
                <a:cubicBezTo>
                  <a:pt x="36" y="614"/>
                  <a:pt x="36" y="614"/>
                  <a:pt x="36" y="615"/>
                </a:cubicBezTo>
                <a:cubicBezTo>
                  <a:pt x="32" y="615"/>
                  <a:pt x="29" y="615"/>
                  <a:pt x="26" y="615"/>
                </a:cubicBezTo>
                <a:moveTo>
                  <a:pt x="70" y="609"/>
                </a:moveTo>
                <a:cubicBezTo>
                  <a:pt x="70" y="604"/>
                  <a:pt x="80" y="602"/>
                  <a:pt x="86" y="603"/>
                </a:cubicBezTo>
                <a:cubicBezTo>
                  <a:pt x="84" y="605"/>
                  <a:pt x="84" y="605"/>
                  <a:pt x="80" y="606"/>
                </a:cubicBezTo>
                <a:cubicBezTo>
                  <a:pt x="80" y="606"/>
                  <a:pt x="80" y="607"/>
                  <a:pt x="80" y="608"/>
                </a:cubicBezTo>
                <a:cubicBezTo>
                  <a:pt x="77" y="608"/>
                  <a:pt x="73" y="609"/>
                  <a:pt x="70" y="609"/>
                </a:cubicBezTo>
                <a:moveTo>
                  <a:pt x="94" y="600"/>
                </a:moveTo>
                <a:cubicBezTo>
                  <a:pt x="94" y="599"/>
                  <a:pt x="94" y="598"/>
                  <a:pt x="94" y="597"/>
                </a:cubicBezTo>
                <a:cubicBezTo>
                  <a:pt x="97" y="595"/>
                  <a:pt x="97" y="595"/>
                  <a:pt x="101" y="595"/>
                </a:cubicBezTo>
                <a:cubicBezTo>
                  <a:pt x="101" y="596"/>
                  <a:pt x="101" y="597"/>
                  <a:pt x="101" y="597"/>
                </a:cubicBezTo>
                <a:cubicBezTo>
                  <a:pt x="99" y="598"/>
                  <a:pt x="96" y="599"/>
                  <a:pt x="94" y="600"/>
                </a:cubicBezTo>
                <a:moveTo>
                  <a:pt x="103" y="595"/>
                </a:moveTo>
                <a:cubicBezTo>
                  <a:pt x="101" y="593"/>
                  <a:pt x="101" y="593"/>
                  <a:pt x="101" y="591"/>
                </a:cubicBezTo>
                <a:cubicBezTo>
                  <a:pt x="104" y="591"/>
                  <a:pt x="104" y="589"/>
                  <a:pt x="108" y="588"/>
                </a:cubicBezTo>
                <a:cubicBezTo>
                  <a:pt x="109" y="587"/>
                  <a:pt x="109" y="586"/>
                  <a:pt x="109" y="585"/>
                </a:cubicBezTo>
                <a:cubicBezTo>
                  <a:pt x="114" y="584"/>
                  <a:pt x="114" y="584"/>
                  <a:pt x="120" y="584"/>
                </a:cubicBezTo>
                <a:cubicBezTo>
                  <a:pt x="117" y="593"/>
                  <a:pt x="110" y="593"/>
                  <a:pt x="103" y="595"/>
                </a:cubicBezTo>
                <a:moveTo>
                  <a:pt x="49" y="594"/>
                </a:moveTo>
                <a:cubicBezTo>
                  <a:pt x="45" y="589"/>
                  <a:pt x="39" y="572"/>
                  <a:pt x="39" y="572"/>
                </a:cubicBezTo>
                <a:cubicBezTo>
                  <a:pt x="40" y="572"/>
                  <a:pt x="41" y="572"/>
                  <a:pt x="42" y="572"/>
                </a:cubicBezTo>
                <a:cubicBezTo>
                  <a:pt x="43" y="577"/>
                  <a:pt x="45" y="584"/>
                  <a:pt x="50" y="591"/>
                </a:cubicBezTo>
                <a:cubicBezTo>
                  <a:pt x="49" y="592"/>
                  <a:pt x="49" y="593"/>
                  <a:pt x="49" y="594"/>
                </a:cubicBezTo>
                <a:moveTo>
                  <a:pt x="89" y="589"/>
                </a:moveTo>
                <a:cubicBezTo>
                  <a:pt x="89" y="585"/>
                  <a:pt x="97" y="582"/>
                  <a:pt x="99" y="580"/>
                </a:cubicBezTo>
                <a:cubicBezTo>
                  <a:pt x="97" y="584"/>
                  <a:pt x="97" y="584"/>
                  <a:pt x="96" y="589"/>
                </a:cubicBezTo>
                <a:cubicBezTo>
                  <a:pt x="94" y="589"/>
                  <a:pt x="92" y="589"/>
                  <a:pt x="89" y="589"/>
                </a:cubicBezTo>
                <a:moveTo>
                  <a:pt x="28" y="585"/>
                </a:moveTo>
                <a:cubicBezTo>
                  <a:pt x="26" y="584"/>
                  <a:pt x="25" y="584"/>
                  <a:pt x="24" y="583"/>
                </a:cubicBezTo>
                <a:cubicBezTo>
                  <a:pt x="27" y="583"/>
                  <a:pt x="31" y="584"/>
                  <a:pt x="31" y="585"/>
                </a:cubicBezTo>
                <a:cubicBezTo>
                  <a:pt x="30" y="585"/>
                  <a:pt x="29" y="585"/>
                  <a:pt x="28" y="585"/>
                </a:cubicBezTo>
                <a:moveTo>
                  <a:pt x="36" y="584"/>
                </a:moveTo>
                <a:cubicBezTo>
                  <a:pt x="29" y="581"/>
                  <a:pt x="23" y="578"/>
                  <a:pt x="17" y="576"/>
                </a:cubicBezTo>
                <a:cubicBezTo>
                  <a:pt x="19" y="576"/>
                  <a:pt x="21" y="576"/>
                  <a:pt x="24" y="576"/>
                </a:cubicBezTo>
                <a:cubicBezTo>
                  <a:pt x="24" y="580"/>
                  <a:pt x="31" y="579"/>
                  <a:pt x="37" y="583"/>
                </a:cubicBezTo>
                <a:cubicBezTo>
                  <a:pt x="37" y="583"/>
                  <a:pt x="36" y="584"/>
                  <a:pt x="36" y="584"/>
                </a:cubicBezTo>
                <a:moveTo>
                  <a:pt x="106" y="582"/>
                </a:moveTo>
                <a:cubicBezTo>
                  <a:pt x="106" y="580"/>
                  <a:pt x="107" y="578"/>
                  <a:pt x="109" y="577"/>
                </a:cubicBezTo>
                <a:cubicBezTo>
                  <a:pt x="109" y="577"/>
                  <a:pt x="109" y="577"/>
                  <a:pt x="110" y="577"/>
                </a:cubicBezTo>
                <a:cubicBezTo>
                  <a:pt x="110" y="578"/>
                  <a:pt x="110" y="580"/>
                  <a:pt x="110" y="582"/>
                </a:cubicBezTo>
                <a:cubicBezTo>
                  <a:pt x="108" y="582"/>
                  <a:pt x="107" y="582"/>
                  <a:pt x="106" y="582"/>
                </a:cubicBezTo>
                <a:moveTo>
                  <a:pt x="111" y="581"/>
                </a:moveTo>
                <a:cubicBezTo>
                  <a:pt x="112" y="579"/>
                  <a:pt x="113" y="578"/>
                  <a:pt x="114" y="576"/>
                </a:cubicBezTo>
                <a:cubicBezTo>
                  <a:pt x="118" y="576"/>
                  <a:pt x="122" y="576"/>
                  <a:pt x="126" y="577"/>
                </a:cubicBezTo>
                <a:cubicBezTo>
                  <a:pt x="123" y="578"/>
                  <a:pt x="122" y="578"/>
                  <a:pt x="111" y="581"/>
                </a:cubicBezTo>
                <a:moveTo>
                  <a:pt x="60" y="580"/>
                </a:moveTo>
                <a:cubicBezTo>
                  <a:pt x="59" y="579"/>
                  <a:pt x="59" y="578"/>
                  <a:pt x="59" y="577"/>
                </a:cubicBezTo>
                <a:cubicBezTo>
                  <a:pt x="69" y="576"/>
                  <a:pt x="80" y="574"/>
                  <a:pt x="92" y="569"/>
                </a:cubicBezTo>
                <a:cubicBezTo>
                  <a:pt x="94" y="569"/>
                  <a:pt x="95" y="570"/>
                  <a:pt x="97" y="570"/>
                </a:cubicBezTo>
                <a:cubicBezTo>
                  <a:pt x="82" y="575"/>
                  <a:pt x="71" y="579"/>
                  <a:pt x="60" y="580"/>
                </a:cubicBezTo>
                <a:moveTo>
                  <a:pt x="34" y="578"/>
                </a:moveTo>
                <a:cubicBezTo>
                  <a:pt x="30" y="574"/>
                  <a:pt x="17" y="574"/>
                  <a:pt x="17" y="572"/>
                </a:cubicBezTo>
                <a:cubicBezTo>
                  <a:pt x="23" y="572"/>
                  <a:pt x="29" y="575"/>
                  <a:pt x="37" y="577"/>
                </a:cubicBezTo>
                <a:cubicBezTo>
                  <a:pt x="36" y="577"/>
                  <a:pt x="35" y="578"/>
                  <a:pt x="34" y="578"/>
                </a:cubicBezTo>
                <a:moveTo>
                  <a:pt x="49" y="576"/>
                </a:moveTo>
                <a:cubicBezTo>
                  <a:pt x="49" y="575"/>
                  <a:pt x="48" y="573"/>
                  <a:pt x="48" y="572"/>
                </a:cubicBezTo>
                <a:cubicBezTo>
                  <a:pt x="50" y="572"/>
                  <a:pt x="50" y="572"/>
                  <a:pt x="53" y="575"/>
                </a:cubicBezTo>
                <a:cubicBezTo>
                  <a:pt x="52" y="575"/>
                  <a:pt x="50" y="575"/>
                  <a:pt x="49" y="576"/>
                </a:cubicBezTo>
                <a:moveTo>
                  <a:pt x="112" y="576"/>
                </a:moveTo>
                <a:cubicBezTo>
                  <a:pt x="111" y="575"/>
                  <a:pt x="111" y="575"/>
                  <a:pt x="111" y="574"/>
                </a:cubicBezTo>
                <a:cubicBezTo>
                  <a:pt x="112" y="573"/>
                  <a:pt x="112" y="573"/>
                  <a:pt x="114" y="569"/>
                </a:cubicBezTo>
                <a:cubicBezTo>
                  <a:pt x="115" y="569"/>
                  <a:pt x="116" y="569"/>
                  <a:pt x="117" y="569"/>
                </a:cubicBezTo>
                <a:cubicBezTo>
                  <a:pt x="117" y="570"/>
                  <a:pt x="117" y="571"/>
                  <a:pt x="117" y="572"/>
                </a:cubicBezTo>
                <a:cubicBezTo>
                  <a:pt x="116" y="572"/>
                  <a:pt x="115" y="572"/>
                  <a:pt x="114" y="572"/>
                </a:cubicBezTo>
                <a:cubicBezTo>
                  <a:pt x="113" y="573"/>
                  <a:pt x="112" y="574"/>
                  <a:pt x="112" y="576"/>
                </a:cubicBezTo>
                <a:moveTo>
                  <a:pt x="55" y="575"/>
                </a:moveTo>
                <a:cubicBezTo>
                  <a:pt x="54" y="573"/>
                  <a:pt x="54" y="572"/>
                  <a:pt x="53" y="570"/>
                </a:cubicBezTo>
                <a:cubicBezTo>
                  <a:pt x="61" y="570"/>
                  <a:pt x="70" y="570"/>
                  <a:pt x="78" y="570"/>
                </a:cubicBezTo>
                <a:cubicBezTo>
                  <a:pt x="70" y="572"/>
                  <a:pt x="62" y="573"/>
                  <a:pt x="55" y="575"/>
                </a:cubicBezTo>
                <a:moveTo>
                  <a:pt x="118" y="574"/>
                </a:moveTo>
                <a:cubicBezTo>
                  <a:pt x="119" y="572"/>
                  <a:pt x="119" y="571"/>
                  <a:pt x="120" y="570"/>
                </a:cubicBezTo>
                <a:cubicBezTo>
                  <a:pt x="120" y="570"/>
                  <a:pt x="121" y="570"/>
                  <a:pt x="122" y="570"/>
                </a:cubicBezTo>
                <a:cubicBezTo>
                  <a:pt x="121" y="571"/>
                  <a:pt x="120" y="572"/>
                  <a:pt x="118" y="574"/>
                </a:cubicBezTo>
                <a:moveTo>
                  <a:pt x="135" y="574"/>
                </a:moveTo>
                <a:cubicBezTo>
                  <a:pt x="135" y="573"/>
                  <a:pt x="135" y="572"/>
                  <a:pt x="135" y="572"/>
                </a:cubicBezTo>
                <a:cubicBezTo>
                  <a:pt x="136" y="571"/>
                  <a:pt x="138" y="570"/>
                  <a:pt x="140" y="569"/>
                </a:cubicBezTo>
                <a:cubicBezTo>
                  <a:pt x="138" y="571"/>
                  <a:pt x="136" y="572"/>
                  <a:pt x="135" y="574"/>
                </a:cubicBezTo>
                <a:moveTo>
                  <a:pt x="41" y="567"/>
                </a:moveTo>
                <a:cubicBezTo>
                  <a:pt x="38" y="565"/>
                  <a:pt x="38" y="565"/>
                  <a:pt x="38" y="564"/>
                </a:cubicBezTo>
                <a:cubicBezTo>
                  <a:pt x="40" y="564"/>
                  <a:pt x="43" y="564"/>
                  <a:pt x="45" y="565"/>
                </a:cubicBezTo>
                <a:cubicBezTo>
                  <a:pt x="45" y="565"/>
                  <a:pt x="45" y="565"/>
                  <a:pt x="45" y="566"/>
                </a:cubicBezTo>
                <a:cubicBezTo>
                  <a:pt x="44" y="566"/>
                  <a:pt x="42" y="567"/>
                  <a:pt x="41" y="567"/>
                </a:cubicBezTo>
                <a:moveTo>
                  <a:pt x="118" y="567"/>
                </a:moveTo>
                <a:cubicBezTo>
                  <a:pt x="119" y="565"/>
                  <a:pt x="120" y="564"/>
                  <a:pt x="121" y="562"/>
                </a:cubicBezTo>
                <a:cubicBezTo>
                  <a:pt x="122" y="565"/>
                  <a:pt x="120" y="566"/>
                  <a:pt x="118" y="567"/>
                </a:cubicBezTo>
                <a:moveTo>
                  <a:pt x="130" y="567"/>
                </a:moveTo>
                <a:cubicBezTo>
                  <a:pt x="132" y="558"/>
                  <a:pt x="145" y="548"/>
                  <a:pt x="148" y="540"/>
                </a:cubicBezTo>
                <a:cubicBezTo>
                  <a:pt x="147" y="549"/>
                  <a:pt x="140" y="564"/>
                  <a:pt x="130" y="567"/>
                </a:cubicBezTo>
                <a:moveTo>
                  <a:pt x="144" y="567"/>
                </a:moveTo>
                <a:cubicBezTo>
                  <a:pt x="144" y="566"/>
                  <a:pt x="144" y="565"/>
                  <a:pt x="144" y="565"/>
                </a:cubicBezTo>
                <a:cubicBezTo>
                  <a:pt x="147" y="562"/>
                  <a:pt x="151" y="559"/>
                  <a:pt x="151" y="556"/>
                </a:cubicBezTo>
                <a:cubicBezTo>
                  <a:pt x="148" y="558"/>
                  <a:pt x="145" y="561"/>
                  <a:pt x="142" y="563"/>
                </a:cubicBezTo>
                <a:cubicBezTo>
                  <a:pt x="146" y="556"/>
                  <a:pt x="150" y="555"/>
                  <a:pt x="154" y="550"/>
                </a:cubicBezTo>
                <a:cubicBezTo>
                  <a:pt x="153" y="550"/>
                  <a:pt x="152" y="549"/>
                  <a:pt x="152" y="549"/>
                </a:cubicBezTo>
                <a:cubicBezTo>
                  <a:pt x="152" y="542"/>
                  <a:pt x="154" y="541"/>
                  <a:pt x="155" y="537"/>
                </a:cubicBezTo>
                <a:cubicBezTo>
                  <a:pt x="156" y="537"/>
                  <a:pt x="156" y="537"/>
                  <a:pt x="157" y="537"/>
                </a:cubicBezTo>
                <a:cubicBezTo>
                  <a:pt x="158" y="542"/>
                  <a:pt x="158" y="546"/>
                  <a:pt x="158" y="551"/>
                </a:cubicBezTo>
                <a:cubicBezTo>
                  <a:pt x="156" y="554"/>
                  <a:pt x="156" y="554"/>
                  <a:pt x="155" y="559"/>
                </a:cubicBezTo>
                <a:cubicBezTo>
                  <a:pt x="154" y="559"/>
                  <a:pt x="153" y="559"/>
                  <a:pt x="152" y="559"/>
                </a:cubicBezTo>
                <a:cubicBezTo>
                  <a:pt x="150" y="561"/>
                  <a:pt x="148" y="564"/>
                  <a:pt x="147" y="567"/>
                </a:cubicBezTo>
                <a:cubicBezTo>
                  <a:pt x="145" y="567"/>
                  <a:pt x="145" y="567"/>
                  <a:pt x="144" y="567"/>
                </a:cubicBezTo>
                <a:moveTo>
                  <a:pt x="108" y="559"/>
                </a:moveTo>
                <a:cubicBezTo>
                  <a:pt x="108" y="558"/>
                  <a:pt x="109" y="556"/>
                  <a:pt x="110" y="554"/>
                </a:cubicBezTo>
                <a:cubicBezTo>
                  <a:pt x="113" y="554"/>
                  <a:pt x="114" y="552"/>
                  <a:pt x="117" y="551"/>
                </a:cubicBezTo>
                <a:cubicBezTo>
                  <a:pt x="117" y="552"/>
                  <a:pt x="117" y="553"/>
                  <a:pt x="117" y="553"/>
                </a:cubicBezTo>
                <a:cubicBezTo>
                  <a:pt x="114" y="555"/>
                  <a:pt x="111" y="557"/>
                  <a:pt x="108" y="559"/>
                </a:cubicBezTo>
                <a:moveTo>
                  <a:pt x="38" y="559"/>
                </a:moveTo>
                <a:cubicBezTo>
                  <a:pt x="37" y="558"/>
                  <a:pt x="37" y="557"/>
                  <a:pt x="37" y="556"/>
                </a:cubicBezTo>
                <a:cubicBezTo>
                  <a:pt x="39" y="556"/>
                  <a:pt x="40" y="555"/>
                  <a:pt x="42" y="555"/>
                </a:cubicBezTo>
                <a:cubicBezTo>
                  <a:pt x="42" y="556"/>
                  <a:pt x="41" y="557"/>
                  <a:pt x="41" y="558"/>
                </a:cubicBezTo>
                <a:cubicBezTo>
                  <a:pt x="40" y="558"/>
                  <a:pt x="39" y="558"/>
                  <a:pt x="38" y="559"/>
                </a:cubicBezTo>
                <a:moveTo>
                  <a:pt x="127" y="555"/>
                </a:moveTo>
                <a:cubicBezTo>
                  <a:pt x="127" y="554"/>
                  <a:pt x="127" y="553"/>
                  <a:pt x="127" y="552"/>
                </a:cubicBezTo>
                <a:cubicBezTo>
                  <a:pt x="130" y="550"/>
                  <a:pt x="136" y="541"/>
                  <a:pt x="139" y="538"/>
                </a:cubicBezTo>
                <a:cubicBezTo>
                  <a:pt x="138" y="540"/>
                  <a:pt x="138" y="541"/>
                  <a:pt x="138" y="543"/>
                </a:cubicBezTo>
                <a:cubicBezTo>
                  <a:pt x="137" y="543"/>
                  <a:pt x="136" y="543"/>
                  <a:pt x="135" y="543"/>
                </a:cubicBezTo>
                <a:cubicBezTo>
                  <a:pt x="135" y="547"/>
                  <a:pt x="130" y="552"/>
                  <a:pt x="127" y="555"/>
                </a:cubicBezTo>
                <a:moveTo>
                  <a:pt x="134" y="554"/>
                </a:moveTo>
                <a:cubicBezTo>
                  <a:pt x="135" y="552"/>
                  <a:pt x="136" y="549"/>
                  <a:pt x="138" y="546"/>
                </a:cubicBezTo>
                <a:cubicBezTo>
                  <a:pt x="138" y="547"/>
                  <a:pt x="138" y="548"/>
                  <a:pt x="139" y="549"/>
                </a:cubicBezTo>
                <a:cubicBezTo>
                  <a:pt x="136" y="552"/>
                  <a:pt x="135" y="554"/>
                  <a:pt x="134" y="554"/>
                </a:cubicBezTo>
                <a:moveTo>
                  <a:pt x="47" y="549"/>
                </a:moveTo>
                <a:cubicBezTo>
                  <a:pt x="47" y="547"/>
                  <a:pt x="46" y="546"/>
                  <a:pt x="46" y="545"/>
                </a:cubicBezTo>
                <a:cubicBezTo>
                  <a:pt x="48" y="544"/>
                  <a:pt x="49" y="543"/>
                  <a:pt x="50" y="542"/>
                </a:cubicBezTo>
                <a:cubicBezTo>
                  <a:pt x="49" y="544"/>
                  <a:pt x="48" y="546"/>
                  <a:pt x="47" y="549"/>
                </a:cubicBezTo>
                <a:moveTo>
                  <a:pt x="42" y="536"/>
                </a:moveTo>
                <a:cubicBezTo>
                  <a:pt x="47" y="531"/>
                  <a:pt x="54" y="529"/>
                  <a:pt x="61" y="526"/>
                </a:cubicBezTo>
                <a:cubicBezTo>
                  <a:pt x="62" y="527"/>
                  <a:pt x="62" y="527"/>
                  <a:pt x="63" y="527"/>
                </a:cubicBezTo>
                <a:cubicBezTo>
                  <a:pt x="55" y="532"/>
                  <a:pt x="55" y="532"/>
                  <a:pt x="42" y="536"/>
                </a:cubicBezTo>
                <a:moveTo>
                  <a:pt x="119" y="535"/>
                </a:moveTo>
                <a:cubicBezTo>
                  <a:pt x="119" y="533"/>
                  <a:pt x="118" y="532"/>
                  <a:pt x="118" y="531"/>
                </a:cubicBezTo>
                <a:cubicBezTo>
                  <a:pt x="119" y="531"/>
                  <a:pt x="120" y="531"/>
                  <a:pt x="120" y="531"/>
                </a:cubicBezTo>
                <a:cubicBezTo>
                  <a:pt x="120" y="532"/>
                  <a:pt x="121" y="534"/>
                  <a:pt x="121" y="535"/>
                </a:cubicBezTo>
                <a:cubicBezTo>
                  <a:pt x="120" y="535"/>
                  <a:pt x="120" y="535"/>
                  <a:pt x="119" y="535"/>
                </a:cubicBezTo>
                <a:moveTo>
                  <a:pt x="158" y="535"/>
                </a:moveTo>
                <a:cubicBezTo>
                  <a:pt x="157" y="533"/>
                  <a:pt x="157" y="533"/>
                  <a:pt x="153" y="533"/>
                </a:cubicBezTo>
                <a:cubicBezTo>
                  <a:pt x="153" y="532"/>
                  <a:pt x="153" y="531"/>
                  <a:pt x="153" y="531"/>
                </a:cubicBezTo>
                <a:cubicBezTo>
                  <a:pt x="155" y="530"/>
                  <a:pt x="158" y="526"/>
                  <a:pt x="163" y="526"/>
                </a:cubicBezTo>
                <a:cubicBezTo>
                  <a:pt x="161" y="529"/>
                  <a:pt x="160" y="532"/>
                  <a:pt x="158" y="535"/>
                </a:cubicBezTo>
                <a:moveTo>
                  <a:pt x="41" y="529"/>
                </a:moveTo>
                <a:cubicBezTo>
                  <a:pt x="45" y="524"/>
                  <a:pt x="47" y="525"/>
                  <a:pt x="53" y="524"/>
                </a:cubicBezTo>
                <a:cubicBezTo>
                  <a:pt x="53" y="524"/>
                  <a:pt x="53" y="525"/>
                  <a:pt x="53" y="526"/>
                </a:cubicBezTo>
                <a:cubicBezTo>
                  <a:pt x="49" y="527"/>
                  <a:pt x="45" y="528"/>
                  <a:pt x="41" y="529"/>
                </a:cubicBezTo>
                <a:moveTo>
                  <a:pt x="67" y="521"/>
                </a:moveTo>
                <a:cubicBezTo>
                  <a:pt x="73" y="517"/>
                  <a:pt x="76" y="515"/>
                  <a:pt x="84" y="515"/>
                </a:cubicBezTo>
                <a:cubicBezTo>
                  <a:pt x="84" y="516"/>
                  <a:pt x="84" y="517"/>
                  <a:pt x="84" y="518"/>
                </a:cubicBezTo>
                <a:cubicBezTo>
                  <a:pt x="77" y="518"/>
                  <a:pt x="77" y="518"/>
                  <a:pt x="67" y="521"/>
                </a:cubicBezTo>
                <a:moveTo>
                  <a:pt x="55" y="516"/>
                </a:moveTo>
                <a:cubicBezTo>
                  <a:pt x="48" y="515"/>
                  <a:pt x="41" y="510"/>
                  <a:pt x="40" y="508"/>
                </a:cubicBezTo>
                <a:cubicBezTo>
                  <a:pt x="42" y="505"/>
                  <a:pt x="43" y="502"/>
                  <a:pt x="45" y="500"/>
                </a:cubicBezTo>
                <a:cubicBezTo>
                  <a:pt x="50" y="501"/>
                  <a:pt x="50" y="499"/>
                  <a:pt x="55" y="508"/>
                </a:cubicBezTo>
                <a:cubicBezTo>
                  <a:pt x="61" y="509"/>
                  <a:pt x="68" y="511"/>
                  <a:pt x="75" y="512"/>
                </a:cubicBezTo>
                <a:cubicBezTo>
                  <a:pt x="75" y="512"/>
                  <a:pt x="75" y="513"/>
                  <a:pt x="75" y="513"/>
                </a:cubicBezTo>
                <a:cubicBezTo>
                  <a:pt x="67" y="513"/>
                  <a:pt x="61" y="516"/>
                  <a:pt x="55" y="516"/>
                </a:cubicBezTo>
                <a:moveTo>
                  <a:pt x="117" y="515"/>
                </a:moveTo>
                <a:cubicBezTo>
                  <a:pt x="117" y="514"/>
                  <a:pt x="117" y="513"/>
                  <a:pt x="118" y="512"/>
                </a:cubicBezTo>
                <a:cubicBezTo>
                  <a:pt x="119" y="511"/>
                  <a:pt x="120" y="511"/>
                  <a:pt x="121" y="511"/>
                </a:cubicBezTo>
                <a:cubicBezTo>
                  <a:pt x="120" y="512"/>
                  <a:pt x="118" y="514"/>
                  <a:pt x="117" y="515"/>
                </a:cubicBezTo>
                <a:moveTo>
                  <a:pt x="93" y="505"/>
                </a:moveTo>
                <a:cubicBezTo>
                  <a:pt x="91" y="503"/>
                  <a:pt x="89" y="502"/>
                  <a:pt x="87" y="501"/>
                </a:cubicBezTo>
                <a:cubicBezTo>
                  <a:pt x="92" y="501"/>
                  <a:pt x="92" y="502"/>
                  <a:pt x="99" y="503"/>
                </a:cubicBezTo>
                <a:cubicBezTo>
                  <a:pt x="97" y="504"/>
                  <a:pt x="95" y="504"/>
                  <a:pt x="93" y="505"/>
                </a:cubicBezTo>
                <a:moveTo>
                  <a:pt x="125" y="502"/>
                </a:moveTo>
                <a:cubicBezTo>
                  <a:pt x="125" y="501"/>
                  <a:pt x="125" y="500"/>
                  <a:pt x="126" y="499"/>
                </a:cubicBezTo>
                <a:cubicBezTo>
                  <a:pt x="128" y="499"/>
                  <a:pt x="129" y="499"/>
                  <a:pt x="131" y="499"/>
                </a:cubicBezTo>
                <a:cubicBezTo>
                  <a:pt x="128" y="500"/>
                  <a:pt x="126" y="501"/>
                  <a:pt x="125" y="502"/>
                </a:cubicBezTo>
                <a:moveTo>
                  <a:pt x="45" y="495"/>
                </a:moveTo>
                <a:cubicBezTo>
                  <a:pt x="45" y="494"/>
                  <a:pt x="45" y="493"/>
                  <a:pt x="45" y="492"/>
                </a:cubicBezTo>
                <a:cubicBezTo>
                  <a:pt x="47" y="492"/>
                  <a:pt x="50" y="493"/>
                  <a:pt x="53" y="493"/>
                </a:cubicBezTo>
                <a:cubicBezTo>
                  <a:pt x="50" y="493"/>
                  <a:pt x="48" y="494"/>
                  <a:pt x="45" y="495"/>
                </a:cubicBezTo>
                <a:moveTo>
                  <a:pt x="117" y="495"/>
                </a:moveTo>
                <a:cubicBezTo>
                  <a:pt x="117" y="493"/>
                  <a:pt x="118" y="492"/>
                  <a:pt x="118" y="490"/>
                </a:cubicBezTo>
                <a:cubicBezTo>
                  <a:pt x="121" y="490"/>
                  <a:pt x="124" y="490"/>
                  <a:pt x="127" y="490"/>
                </a:cubicBezTo>
                <a:cubicBezTo>
                  <a:pt x="123" y="493"/>
                  <a:pt x="123" y="493"/>
                  <a:pt x="117" y="495"/>
                </a:cubicBezTo>
                <a:moveTo>
                  <a:pt x="137" y="494"/>
                </a:moveTo>
                <a:cubicBezTo>
                  <a:pt x="136" y="493"/>
                  <a:pt x="135" y="492"/>
                  <a:pt x="134" y="492"/>
                </a:cubicBezTo>
                <a:cubicBezTo>
                  <a:pt x="142" y="488"/>
                  <a:pt x="140" y="481"/>
                  <a:pt x="150" y="481"/>
                </a:cubicBezTo>
                <a:cubicBezTo>
                  <a:pt x="150" y="481"/>
                  <a:pt x="150" y="482"/>
                  <a:pt x="150" y="483"/>
                </a:cubicBezTo>
                <a:cubicBezTo>
                  <a:pt x="149" y="483"/>
                  <a:pt x="148" y="483"/>
                  <a:pt x="148" y="483"/>
                </a:cubicBezTo>
                <a:cubicBezTo>
                  <a:pt x="147" y="486"/>
                  <a:pt x="145" y="487"/>
                  <a:pt x="143" y="487"/>
                </a:cubicBezTo>
                <a:cubicBezTo>
                  <a:pt x="142" y="489"/>
                  <a:pt x="142" y="490"/>
                  <a:pt x="142" y="492"/>
                </a:cubicBezTo>
                <a:cubicBezTo>
                  <a:pt x="140" y="492"/>
                  <a:pt x="139" y="493"/>
                  <a:pt x="137" y="494"/>
                </a:cubicBezTo>
                <a:moveTo>
                  <a:pt x="86" y="490"/>
                </a:moveTo>
                <a:cubicBezTo>
                  <a:pt x="87" y="488"/>
                  <a:pt x="87" y="488"/>
                  <a:pt x="92" y="485"/>
                </a:cubicBezTo>
                <a:cubicBezTo>
                  <a:pt x="93" y="486"/>
                  <a:pt x="94" y="486"/>
                  <a:pt x="95" y="486"/>
                </a:cubicBezTo>
                <a:cubicBezTo>
                  <a:pt x="92" y="489"/>
                  <a:pt x="92" y="489"/>
                  <a:pt x="86" y="490"/>
                </a:cubicBezTo>
                <a:moveTo>
                  <a:pt x="127" y="485"/>
                </a:moveTo>
                <a:cubicBezTo>
                  <a:pt x="127" y="484"/>
                  <a:pt x="127" y="483"/>
                  <a:pt x="127" y="483"/>
                </a:cubicBezTo>
                <a:cubicBezTo>
                  <a:pt x="128" y="483"/>
                  <a:pt x="129" y="483"/>
                  <a:pt x="131" y="483"/>
                </a:cubicBezTo>
                <a:cubicBezTo>
                  <a:pt x="131" y="482"/>
                  <a:pt x="131" y="481"/>
                  <a:pt x="131" y="481"/>
                </a:cubicBezTo>
                <a:cubicBezTo>
                  <a:pt x="133" y="480"/>
                  <a:pt x="136" y="480"/>
                  <a:pt x="139" y="480"/>
                </a:cubicBezTo>
                <a:cubicBezTo>
                  <a:pt x="137" y="482"/>
                  <a:pt x="137" y="482"/>
                  <a:pt x="127" y="485"/>
                </a:cubicBezTo>
                <a:moveTo>
                  <a:pt x="112" y="471"/>
                </a:moveTo>
                <a:cubicBezTo>
                  <a:pt x="109" y="469"/>
                  <a:pt x="107" y="467"/>
                  <a:pt x="104" y="466"/>
                </a:cubicBezTo>
                <a:cubicBezTo>
                  <a:pt x="105" y="466"/>
                  <a:pt x="114" y="466"/>
                  <a:pt x="117" y="470"/>
                </a:cubicBezTo>
                <a:cubicBezTo>
                  <a:pt x="115" y="470"/>
                  <a:pt x="113" y="471"/>
                  <a:pt x="112" y="471"/>
                </a:cubicBezTo>
                <a:moveTo>
                  <a:pt x="61" y="462"/>
                </a:moveTo>
                <a:cubicBezTo>
                  <a:pt x="53" y="457"/>
                  <a:pt x="45" y="452"/>
                  <a:pt x="37" y="446"/>
                </a:cubicBezTo>
                <a:cubicBezTo>
                  <a:pt x="37" y="442"/>
                  <a:pt x="31" y="442"/>
                  <a:pt x="29" y="442"/>
                </a:cubicBezTo>
                <a:cubicBezTo>
                  <a:pt x="28" y="435"/>
                  <a:pt x="23" y="431"/>
                  <a:pt x="21" y="431"/>
                </a:cubicBezTo>
                <a:cubicBezTo>
                  <a:pt x="21" y="430"/>
                  <a:pt x="21" y="430"/>
                  <a:pt x="21" y="429"/>
                </a:cubicBezTo>
                <a:cubicBezTo>
                  <a:pt x="32" y="429"/>
                  <a:pt x="31" y="419"/>
                  <a:pt x="43" y="420"/>
                </a:cubicBezTo>
                <a:cubicBezTo>
                  <a:pt x="43" y="425"/>
                  <a:pt x="42" y="428"/>
                  <a:pt x="38" y="431"/>
                </a:cubicBezTo>
                <a:cubicBezTo>
                  <a:pt x="38" y="433"/>
                  <a:pt x="38" y="434"/>
                  <a:pt x="38" y="435"/>
                </a:cubicBezTo>
                <a:cubicBezTo>
                  <a:pt x="45" y="436"/>
                  <a:pt x="52" y="437"/>
                  <a:pt x="59" y="438"/>
                </a:cubicBezTo>
                <a:cubicBezTo>
                  <a:pt x="59" y="438"/>
                  <a:pt x="59" y="439"/>
                  <a:pt x="59" y="439"/>
                </a:cubicBezTo>
                <a:cubicBezTo>
                  <a:pt x="71" y="439"/>
                  <a:pt x="77" y="437"/>
                  <a:pt x="92" y="440"/>
                </a:cubicBezTo>
                <a:cubicBezTo>
                  <a:pt x="97" y="442"/>
                  <a:pt x="103" y="445"/>
                  <a:pt x="109" y="447"/>
                </a:cubicBezTo>
                <a:cubicBezTo>
                  <a:pt x="109" y="448"/>
                  <a:pt x="109" y="449"/>
                  <a:pt x="110" y="451"/>
                </a:cubicBezTo>
                <a:cubicBezTo>
                  <a:pt x="92" y="456"/>
                  <a:pt x="77" y="457"/>
                  <a:pt x="61" y="457"/>
                </a:cubicBezTo>
                <a:cubicBezTo>
                  <a:pt x="61" y="459"/>
                  <a:pt x="62" y="461"/>
                  <a:pt x="63" y="462"/>
                </a:cubicBezTo>
                <a:cubicBezTo>
                  <a:pt x="62" y="462"/>
                  <a:pt x="61" y="462"/>
                  <a:pt x="61" y="462"/>
                </a:cubicBezTo>
                <a:moveTo>
                  <a:pt x="122" y="461"/>
                </a:moveTo>
                <a:cubicBezTo>
                  <a:pt x="122" y="460"/>
                  <a:pt x="124" y="454"/>
                  <a:pt x="128" y="456"/>
                </a:cubicBezTo>
                <a:cubicBezTo>
                  <a:pt x="127" y="457"/>
                  <a:pt x="125" y="458"/>
                  <a:pt x="125" y="461"/>
                </a:cubicBezTo>
                <a:cubicBezTo>
                  <a:pt x="124" y="461"/>
                  <a:pt x="123" y="461"/>
                  <a:pt x="122" y="461"/>
                </a:cubicBezTo>
                <a:moveTo>
                  <a:pt x="388" y="455"/>
                </a:moveTo>
                <a:cubicBezTo>
                  <a:pt x="385" y="450"/>
                  <a:pt x="385" y="448"/>
                  <a:pt x="386" y="445"/>
                </a:cubicBezTo>
                <a:cubicBezTo>
                  <a:pt x="387" y="444"/>
                  <a:pt x="388" y="444"/>
                  <a:pt x="389" y="444"/>
                </a:cubicBezTo>
                <a:cubicBezTo>
                  <a:pt x="390" y="445"/>
                  <a:pt x="391" y="453"/>
                  <a:pt x="388" y="455"/>
                </a:cubicBezTo>
                <a:moveTo>
                  <a:pt x="171" y="442"/>
                </a:moveTo>
                <a:cubicBezTo>
                  <a:pt x="172" y="439"/>
                  <a:pt x="172" y="439"/>
                  <a:pt x="177" y="439"/>
                </a:cubicBezTo>
                <a:cubicBezTo>
                  <a:pt x="175" y="440"/>
                  <a:pt x="173" y="441"/>
                  <a:pt x="171" y="442"/>
                </a:cubicBezTo>
                <a:moveTo>
                  <a:pt x="176" y="434"/>
                </a:moveTo>
                <a:cubicBezTo>
                  <a:pt x="176" y="429"/>
                  <a:pt x="185" y="428"/>
                  <a:pt x="190" y="427"/>
                </a:cubicBezTo>
                <a:cubicBezTo>
                  <a:pt x="188" y="429"/>
                  <a:pt x="186" y="431"/>
                  <a:pt x="185" y="433"/>
                </a:cubicBezTo>
                <a:cubicBezTo>
                  <a:pt x="184" y="433"/>
                  <a:pt x="184" y="432"/>
                  <a:pt x="184" y="431"/>
                </a:cubicBezTo>
                <a:cubicBezTo>
                  <a:pt x="183" y="431"/>
                  <a:pt x="182" y="431"/>
                  <a:pt x="181" y="431"/>
                </a:cubicBezTo>
                <a:cubicBezTo>
                  <a:pt x="181" y="432"/>
                  <a:pt x="181" y="433"/>
                  <a:pt x="181" y="433"/>
                </a:cubicBezTo>
                <a:cubicBezTo>
                  <a:pt x="179" y="433"/>
                  <a:pt x="178" y="434"/>
                  <a:pt x="176" y="434"/>
                </a:cubicBezTo>
                <a:moveTo>
                  <a:pt x="110" y="433"/>
                </a:moveTo>
                <a:cubicBezTo>
                  <a:pt x="110" y="433"/>
                  <a:pt x="110" y="432"/>
                  <a:pt x="110" y="431"/>
                </a:cubicBezTo>
                <a:cubicBezTo>
                  <a:pt x="114" y="430"/>
                  <a:pt x="116" y="427"/>
                  <a:pt x="122" y="429"/>
                </a:cubicBezTo>
                <a:cubicBezTo>
                  <a:pt x="118" y="433"/>
                  <a:pt x="114" y="433"/>
                  <a:pt x="110" y="433"/>
                </a:cubicBezTo>
                <a:moveTo>
                  <a:pt x="130" y="430"/>
                </a:moveTo>
                <a:cubicBezTo>
                  <a:pt x="137" y="427"/>
                  <a:pt x="145" y="425"/>
                  <a:pt x="152" y="423"/>
                </a:cubicBezTo>
                <a:cubicBezTo>
                  <a:pt x="152" y="423"/>
                  <a:pt x="152" y="424"/>
                  <a:pt x="152" y="425"/>
                </a:cubicBezTo>
                <a:cubicBezTo>
                  <a:pt x="149" y="425"/>
                  <a:pt x="145" y="426"/>
                  <a:pt x="142" y="427"/>
                </a:cubicBezTo>
                <a:cubicBezTo>
                  <a:pt x="142" y="427"/>
                  <a:pt x="142" y="428"/>
                  <a:pt x="142" y="429"/>
                </a:cubicBezTo>
                <a:cubicBezTo>
                  <a:pt x="138" y="429"/>
                  <a:pt x="134" y="430"/>
                  <a:pt x="130" y="430"/>
                </a:cubicBezTo>
                <a:moveTo>
                  <a:pt x="189" y="420"/>
                </a:moveTo>
                <a:cubicBezTo>
                  <a:pt x="189" y="420"/>
                  <a:pt x="189" y="419"/>
                  <a:pt x="189" y="418"/>
                </a:cubicBezTo>
                <a:cubicBezTo>
                  <a:pt x="190" y="418"/>
                  <a:pt x="192" y="418"/>
                  <a:pt x="193" y="418"/>
                </a:cubicBezTo>
                <a:cubicBezTo>
                  <a:pt x="192" y="419"/>
                  <a:pt x="190" y="420"/>
                  <a:pt x="189" y="420"/>
                </a:cubicBezTo>
                <a:moveTo>
                  <a:pt x="194" y="416"/>
                </a:moveTo>
                <a:cubicBezTo>
                  <a:pt x="194" y="414"/>
                  <a:pt x="194" y="412"/>
                  <a:pt x="194" y="410"/>
                </a:cubicBezTo>
                <a:cubicBezTo>
                  <a:pt x="195" y="410"/>
                  <a:pt x="197" y="410"/>
                  <a:pt x="199" y="410"/>
                </a:cubicBezTo>
                <a:cubicBezTo>
                  <a:pt x="197" y="412"/>
                  <a:pt x="196" y="414"/>
                  <a:pt x="194" y="416"/>
                </a:cubicBezTo>
                <a:moveTo>
                  <a:pt x="20" y="415"/>
                </a:moveTo>
                <a:cubicBezTo>
                  <a:pt x="16" y="407"/>
                  <a:pt x="16" y="405"/>
                  <a:pt x="18" y="401"/>
                </a:cubicBezTo>
                <a:cubicBezTo>
                  <a:pt x="25" y="403"/>
                  <a:pt x="32" y="404"/>
                  <a:pt x="39" y="405"/>
                </a:cubicBezTo>
                <a:cubicBezTo>
                  <a:pt x="38" y="406"/>
                  <a:pt x="38" y="407"/>
                  <a:pt x="38" y="407"/>
                </a:cubicBezTo>
                <a:cubicBezTo>
                  <a:pt x="32" y="406"/>
                  <a:pt x="26" y="405"/>
                  <a:pt x="20" y="404"/>
                </a:cubicBezTo>
                <a:cubicBezTo>
                  <a:pt x="20" y="408"/>
                  <a:pt x="20" y="411"/>
                  <a:pt x="20" y="415"/>
                </a:cubicBezTo>
                <a:moveTo>
                  <a:pt x="97" y="413"/>
                </a:moveTo>
                <a:cubicBezTo>
                  <a:pt x="94" y="412"/>
                  <a:pt x="91" y="411"/>
                  <a:pt x="88" y="411"/>
                </a:cubicBezTo>
                <a:cubicBezTo>
                  <a:pt x="88" y="407"/>
                  <a:pt x="99" y="406"/>
                  <a:pt x="104" y="404"/>
                </a:cubicBezTo>
                <a:cubicBezTo>
                  <a:pt x="104" y="405"/>
                  <a:pt x="104" y="405"/>
                  <a:pt x="105" y="406"/>
                </a:cubicBezTo>
                <a:cubicBezTo>
                  <a:pt x="101" y="409"/>
                  <a:pt x="101" y="408"/>
                  <a:pt x="100" y="413"/>
                </a:cubicBezTo>
                <a:cubicBezTo>
                  <a:pt x="99" y="413"/>
                  <a:pt x="98" y="413"/>
                  <a:pt x="97" y="413"/>
                </a:cubicBezTo>
                <a:moveTo>
                  <a:pt x="282" y="412"/>
                </a:moveTo>
                <a:cubicBezTo>
                  <a:pt x="266" y="387"/>
                  <a:pt x="278" y="344"/>
                  <a:pt x="283" y="322"/>
                </a:cubicBezTo>
                <a:cubicBezTo>
                  <a:pt x="289" y="306"/>
                  <a:pt x="294" y="291"/>
                  <a:pt x="300" y="276"/>
                </a:cubicBezTo>
                <a:cubicBezTo>
                  <a:pt x="302" y="276"/>
                  <a:pt x="305" y="267"/>
                  <a:pt x="305" y="265"/>
                </a:cubicBezTo>
                <a:cubicBezTo>
                  <a:pt x="307" y="265"/>
                  <a:pt x="309" y="259"/>
                  <a:pt x="309" y="258"/>
                </a:cubicBezTo>
                <a:cubicBezTo>
                  <a:pt x="322" y="245"/>
                  <a:pt x="327" y="215"/>
                  <a:pt x="350" y="215"/>
                </a:cubicBezTo>
                <a:cubicBezTo>
                  <a:pt x="351" y="218"/>
                  <a:pt x="352" y="221"/>
                  <a:pt x="358" y="224"/>
                </a:cubicBezTo>
                <a:cubicBezTo>
                  <a:pt x="358" y="228"/>
                  <a:pt x="357" y="234"/>
                  <a:pt x="354" y="240"/>
                </a:cubicBezTo>
                <a:cubicBezTo>
                  <a:pt x="364" y="242"/>
                  <a:pt x="363" y="241"/>
                  <a:pt x="363" y="255"/>
                </a:cubicBezTo>
                <a:cubicBezTo>
                  <a:pt x="359" y="261"/>
                  <a:pt x="353" y="265"/>
                  <a:pt x="347" y="269"/>
                </a:cubicBezTo>
                <a:cubicBezTo>
                  <a:pt x="346" y="270"/>
                  <a:pt x="346" y="272"/>
                  <a:pt x="346" y="274"/>
                </a:cubicBezTo>
                <a:cubicBezTo>
                  <a:pt x="344" y="274"/>
                  <a:pt x="344" y="274"/>
                  <a:pt x="343" y="274"/>
                </a:cubicBezTo>
                <a:cubicBezTo>
                  <a:pt x="342" y="275"/>
                  <a:pt x="342" y="276"/>
                  <a:pt x="341" y="278"/>
                </a:cubicBezTo>
                <a:cubicBezTo>
                  <a:pt x="335" y="279"/>
                  <a:pt x="332" y="279"/>
                  <a:pt x="332" y="287"/>
                </a:cubicBezTo>
                <a:cubicBezTo>
                  <a:pt x="331" y="287"/>
                  <a:pt x="330" y="287"/>
                  <a:pt x="330" y="287"/>
                </a:cubicBezTo>
                <a:cubicBezTo>
                  <a:pt x="329" y="294"/>
                  <a:pt x="321" y="302"/>
                  <a:pt x="319" y="313"/>
                </a:cubicBezTo>
                <a:cubicBezTo>
                  <a:pt x="319" y="313"/>
                  <a:pt x="318" y="313"/>
                  <a:pt x="317" y="313"/>
                </a:cubicBezTo>
                <a:cubicBezTo>
                  <a:pt x="316" y="316"/>
                  <a:pt x="316" y="319"/>
                  <a:pt x="315" y="323"/>
                </a:cubicBezTo>
                <a:cubicBezTo>
                  <a:pt x="314" y="323"/>
                  <a:pt x="314" y="323"/>
                  <a:pt x="313" y="323"/>
                </a:cubicBezTo>
                <a:cubicBezTo>
                  <a:pt x="309" y="331"/>
                  <a:pt x="306" y="338"/>
                  <a:pt x="302" y="346"/>
                </a:cubicBezTo>
                <a:cubicBezTo>
                  <a:pt x="297" y="346"/>
                  <a:pt x="293" y="381"/>
                  <a:pt x="287" y="390"/>
                </a:cubicBezTo>
                <a:cubicBezTo>
                  <a:pt x="287" y="390"/>
                  <a:pt x="286" y="412"/>
                  <a:pt x="282" y="412"/>
                </a:cubicBezTo>
                <a:moveTo>
                  <a:pt x="45" y="408"/>
                </a:moveTo>
                <a:cubicBezTo>
                  <a:pt x="43" y="408"/>
                  <a:pt x="42" y="407"/>
                  <a:pt x="41" y="407"/>
                </a:cubicBezTo>
                <a:cubicBezTo>
                  <a:pt x="41" y="407"/>
                  <a:pt x="41" y="406"/>
                  <a:pt x="41" y="405"/>
                </a:cubicBezTo>
                <a:cubicBezTo>
                  <a:pt x="48" y="405"/>
                  <a:pt x="55" y="405"/>
                  <a:pt x="62" y="405"/>
                </a:cubicBezTo>
                <a:cubicBezTo>
                  <a:pt x="62" y="406"/>
                  <a:pt x="62" y="407"/>
                  <a:pt x="62" y="407"/>
                </a:cubicBezTo>
                <a:cubicBezTo>
                  <a:pt x="56" y="407"/>
                  <a:pt x="50" y="408"/>
                  <a:pt x="45" y="408"/>
                </a:cubicBezTo>
                <a:moveTo>
                  <a:pt x="28" y="402"/>
                </a:moveTo>
                <a:cubicBezTo>
                  <a:pt x="18" y="398"/>
                  <a:pt x="18" y="398"/>
                  <a:pt x="16" y="396"/>
                </a:cubicBezTo>
                <a:cubicBezTo>
                  <a:pt x="16" y="389"/>
                  <a:pt x="15" y="391"/>
                  <a:pt x="21" y="393"/>
                </a:cubicBezTo>
                <a:cubicBezTo>
                  <a:pt x="21" y="394"/>
                  <a:pt x="21" y="395"/>
                  <a:pt x="21" y="396"/>
                </a:cubicBezTo>
                <a:cubicBezTo>
                  <a:pt x="23" y="397"/>
                  <a:pt x="26" y="398"/>
                  <a:pt x="28" y="399"/>
                </a:cubicBezTo>
                <a:cubicBezTo>
                  <a:pt x="28" y="400"/>
                  <a:pt x="28" y="401"/>
                  <a:pt x="28" y="402"/>
                </a:cubicBezTo>
                <a:moveTo>
                  <a:pt x="104" y="402"/>
                </a:moveTo>
                <a:cubicBezTo>
                  <a:pt x="103" y="400"/>
                  <a:pt x="103" y="400"/>
                  <a:pt x="105" y="398"/>
                </a:cubicBezTo>
                <a:cubicBezTo>
                  <a:pt x="108" y="398"/>
                  <a:pt x="111" y="399"/>
                  <a:pt x="114" y="399"/>
                </a:cubicBezTo>
                <a:cubicBezTo>
                  <a:pt x="111" y="400"/>
                  <a:pt x="107" y="401"/>
                  <a:pt x="104" y="402"/>
                </a:cubicBezTo>
                <a:moveTo>
                  <a:pt x="121" y="402"/>
                </a:moveTo>
                <a:cubicBezTo>
                  <a:pt x="121" y="401"/>
                  <a:pt x="121" y="400"/>
                  <a:pt x="121" y="399"/>
                </a:cubicBezTo>
                <a:cubicBezTo>
                  <a:pt x="120" y="399"/>
                  <a:pt x="119" y="399"/>
                  <a:pt x="118" y="399"/>
                </a:cubicBezTo>
                <a:cubicBezTo>
                  <a:pt x="118" y="398"/>
                  <a:pt x="118" y="397"/>
                  <a:pt x="118" y="397"/>
                </a:cubicBezTo>
                <a:cubicBezTo>
                  <a:pt x="125" y="395"/>
                  <a:pt x="125" y="395"/>
                  <a:pt x="139" y="389"/>
                </a:cubicBezTo>
                <a:cubicBezTo>
                  <a:pt x="129" y="383"/>
                  <a:pt x="120" y="388"/>
                  <a:pt x="113" y="390"/>
                </a:cubicBezTo>
                <a:cubicBezTo>
                  <a:pt x="113" y="389"/>
                  <a:pt x="113" y="389"/>
                  <a:pt x="113" y="388"/>
                </a:cubicBezTo>
                <a:cubicBezTo>
                  <a:pt x="111" y="388"/>
                  <a:pt x="111" y="388"/>
                  <a:pt x="111" y="387"/>
                </a:cubicBezTo>
                <a:cubicBezTo>
                  <a:pt x="121" y="386"/>
                  <a:pt x="131" y="383"/>
                  <a:pt x="142" y="380"/>
                </a:cubicBezTo>
                <a:cubicBezTo>
                  <a:pt x="142" y="379"/>
                  <a:pt x="142" y="379"/>
                  <a:pt x="142" y="378"/>
                </a:cubicBezTo>
                <a:cubicBezTo>
                  <a:pt x="117" y="378"/>
                  <a:pt x="117" y="377"/>
                  <a:pt x="119" y="377"/>
                </a:cubicBezTo>
                <a:cubicBezTo>
                  <a:pt x="119" y="376"/>
                  <a:pt x="118" y="376"/>
                  <a:pt x="118" y="376"/>
                </a:cubicBezTo>
                <a:cubicBezTo>
                  <a:pt x="111" y="376"/>
                  <a:pt x="103" y="376"/>
                  <a:pt x="96" y="376"/>
                </a:cubicBezTo>
                <a:cubicBezTo>
                  <a:pt x="97" y="377"/>
                  <a:pt x="99" y="378"/>
                  <a:pt x="100" y="379"/>
                </a:cubicBezTo>
                <a:cubicBezTo>
                  <a:pt x="96" y="378"/>
                  <a:pt x="92" y="378"/>
                  <a:pt x="88" y="378"/>
                </a:cubicBezTo>
                <a:cubicBezTo>
                  <a:pt x="88" y="377"/>
                  <a:pt x="89" y="376"/>
                  <a:pt x="89" y="376"/>
                </a:cubicBezTo>
                <a:cubicBezTo>
                  <a:pt x="78" y="376"/>
                  <a:pt x="70" y="374"/>
                  <a:pt x="63" y="373"/>
                </a:cubicBezTo>
                <a:cubicBezTo>
                  <a:pt x="63" y="372"/>
                  <a:pt x="63" y="371"/>
                  <a:pt x="63" y="371"/>
                </a:cubicBezTo>
                <a:cubicBezTo>
                  <a:pt x="60" y="370"/>
                  <a:pt x="57" y="368"/>
                  <a:pt x="54" y="367"/>
                </a:cubicBezTo>
                <a:cubicBezTo>
                  <a:pt x="54" y="368"/>
                  <a:pt x="54" y="369"/>
                  <a:pt x="54" y="370"/>
                </a:cubicBezTo>
                <a:cubicBezTo>
                  <a:pt x="57" y="372"/>
                  <a:pt x="60" y="374"/>
                  <a:pt x="63" y="376"/>
                </a:cubicBezTo>
                <a:cubicBezTo>
                  <a:pt x="53" y="376"/>
                  <a:pt x="45" y="362"/>
                  <a:pt x="40" y="359"/>
                </a:cubicBezTo>
                <a:cubicBezTo>
                  <a:pt x="42" y="359"/>
                  <a:pt x="45" y="360"/>
                  <a:pt x="48" y="362"/>
                </a:cubicBezTo>
                <a:cubicBezTo>
                  <a:pt x="48" y="361"/>
                  <a:pt x="48" y="360"/>
                  <a:pt x="48" y="358"/>
                </a:cubicBezTo>
                <a:cubicBezTo>
                  <a:pt x="51" y="358"/>
                  <a:pt x="55" y="358"/>
                  <a:pt x="59" y="358"/>
                </a:cubicBezTo>
                <a:cubicBezTo>
                  <a:pt x="59" y="357"/>
                  <a:pt x="59" y="356"/>
                  <a:pt x="59" y="356"/>
                </a:cubicBezTo>
                <a:cubicBezTo>
                  <a:pt x="63" y="355"/>
                  <a:pt x="67" y="354"/>
                  <a:pt x="70" y="354"/>
                </a:cubicBezTo>
                <a:cubicBezTo>
                  <a:pt x="71" y="355"/>
                  <a:pt x="71" y="357"/>
                  <a:pt x="72" y="358"/>
                </a:cubicBezTo>
                <a:cubicBezTo>
                  <a:pt x="72" y="358"/>
                  <a:pt x="73" y="358"/>
                  <a:pt x="74" y="358"/>
                </a:cubicBezTo>
                <a:cubicBezTo>
                  <a:pt x="74" y="358"/>
                  <a:pt x="74" y="359"/>
                  <a:pt x="74" y="360"/>
                </a:cubicBezTo>
                <a:cubicBezTo>
                  <a:pt x="71" y="359"/>
                  <a:pt x="69" y="359"/>
                  <a:pt x="67" y="358"/>
                </a:cubicBezTo>
                <a:cubicBezTo>
                  <a:pt x="70" y="361"/>
                  <a:pt x="70" y="361"/>
                  <a:pt x="75" y="362"/>
                </a:cubicBezTo>
                <a:cubicBezTo>
                  <a:pt x="75" y="363"/>
                  <a:pt x="75" y="363"/>
                  <a:pt x="75" y="364"/>
                </a:cubicBezTo>
                <a:cubicBezTo>
                  <a:pt x="88" y="367"/>
                  <a:pt x="101" y="370"/>
                  <a:pt x="114" y="372"/>
                </a:cubicBezTo>
                <a:cubicBezTo>
                  <a:pt x="117" y="372"/>
                  <a:pt x="147" y="372"/>
                  <a:pt x="153" y="378"/>
                </a:cubicBezTo>
                <a:cubicBezTo>
                  <a:pt x="150" y="385"/>
                  <a:pt x="144" y="389"/>
                  <a:pt x="138" y="390"/>
                </a:cubicBezTo>
                <a:cubicBezTo>
                  <a:pt x="138" y="391"/>
                  <a:pt x="138" y="392"/>
                  <a:pt x="138" y="392"/>
                </a:cubicBezTo>
                <a:cubicBezTo>
                  <a:pt x="131" y="392"/>
                  <a:pt x="125" y="397"/>
                  <a:pt x="121" y="402"/>
                </a:cubicBezTo>
                <a:moveTo>
                  <a:pt x="68" y="400"/>
                </a:moveTo>
                <a:cubicBezTo>
                  <a:pt x="61" y="397"/>
                  <a:pt x="56" y="390"/>
                  <a:pt x="55" y="389"/>
                </a:cubicBezTo>
                <a:cubicBezTo>
                  <a:pt x="57" y="389"/>
                  <a:pt x="68" y="393"/>
                  <a:pt x="71" y="399"/>
                </a:cubicBezTo>
                <a:cubicBezTo>
                  <a:pt x="70" y="399"/>
                  <a:pt x="69" y="399"/>
                  <a:pt x="68" y="400"/>
                </a:cubicBezTo>
                <a:moveTo>
                  <a:pt x="34" y="399"/>
                </a:moveTo>
                <a:cubicBezTo>
                  <a:pt x="33" y="398"/>
                  <a:pt x="33" y="398"/>
                  <a:pt x="32" y="397"/>
                </a:cubicBezTo>
                <a:cubicBezTo>
                  <a:pt x="29" y="397"/>
                  <a:pt x="26" y="397"/>
                  <a:pt x="24" y="397"/>
                </a:cubicBezTo>
                <a:cubicBezTo>
                  <a:pt x="24" y="396"/>
                  <a:pt x="24" y="395"/>
                  <a:pt x="24" y="395"/>
                </a:cubicBezTo>
                <a:cubicBezTo>
                  <a:pt x="25" y="394"/>
                  <a:pt x="27" y="394"/>
                  <a:pt x="29" y="394"/>
                </a:cubicBezTo>
                <a:cubicBezTo>
                  <a:pt x="21" y="391"/>
                  <a:pt x="21" y="390"/>
                  <a:pt x="17" y="390"/>
                </a:cubicBezTo>
                <a:cubicBezTo>
                  <a:pt x="17" y="389"/>
                  <a:pt x="17" y="389"/>
                  <a:pt x="17" y="388"/>
                </a:cubicBezTo>
                <a:cubicBezTo>
                  <a:pt x="23" y="389"/>
                  <a:pt x="30" y="391"/>
                  <a:pt x="37" y="392"/>
                </a:cubicBezTo>
                <a:cubicBezTo>
                  <a:pt x="37" y="393"/>
                  <a:pt x="37" y="394"/>
                  <a:pt x="37" y="395"/>
                </a:cubicBezTo>
                <a:cubicBezTo>
                  <a:pt x="34" y="395"/>
                  <a:pt x="33" y="395"/>
                  <a:pt x="31" y="395"/>
                </a:cubicBezTo>
                <a:cubicBezTo>
                  <a:pt x="33" y="395"/>
                  <a:pt x="35" y="396"/>
                  <a:pt x="38" y="397"/>
                </a:cubicBezTo>
                <a:cubicBezTo>
                  <a:pt x="38" y="397"/>
                  <a:pt x="38" y="398"/>
                  <a:pt x="38" y="399"/>
                </a:cubicBezTo>
                <a:cubicBezTo>
                  <a:pt x="36" y="399"/>
                  <a:pt x="35" y="399"/>
                  <a:pt x="34" y="399"/>
                </a:cubicBezTo>
                <a:moveTo>
                  <a:pt x="11" y="395"/>
                </a:moveTo>
                <a:cubicBezTo>
                  <a:pt x="10" y="393"/>
                  <a:pt x="10" y="393"/>
                  <a:pt x="8" y="392"/>
                </a:cubicBezTo>
                <a:cubicBezTo>
                  <a:pt x="8" y="392"/>
                  <a:pt x="8" y="391"/>
                  <a:pt x="8" y="390"/>
                </a:cubicBezTo>
                <a:cubicBezTo>
                  <a:pt x="9" y="390"/>
                  <a:pt x="10" y="390"/>
                  <a:pt x="11" y="390"/>
                </a:cubicBezTo>
                <a:cubicBezTo>
                  <a:pt x="12" y="392"/>
                  <a:pt x="13" y="393"/>
                  <a:pt x="14" y="395"/>
                </a:cubicBezTo>
                <a:cubicBezTo>
                  <a:pt x="13" y="395"/>
                  <a:pt x="12" y="395"/>
                  <a:pt x="11" y="395"/>
                </a:cubicBezTo>
                <a:moveTo>
                  <a:pt x="92" y="388"/>
                </a:moveTo>
                <a:cubicBezTo>
                  <a:pt x="92" y="387"/>
                  <a:pt x="92" y="386"/>
                  <a:pt x="92" y="386"/>
                </a:cubicBezTo>
                <a:cubicBezTo>
                  <a:pt x="94" y="386"/>
                  <a:pt x="96" y="386"/>
                  <a:pt x="98" y="387"/>
                </a:cubicBezTo>
                <a:cubicBezTo>
                  <a:pt x="98" y="387"/>
                  <a:pt x="98" y="388"/>
                  <a:pt x="98" y="388"/>
                </a:cubicBezTo>
                <a:cubicBezTo>
                  <a:pt x="96" y="388"/>
                  <a:pt x="94" y="388"/>
                  <a:pt x="92" y="388"/>
                </a:cubicBezTo>
                <a:moveTo>
                  <a:pt x="29" y="387"/>
                </a:moveTo>
                <a:cubicBezTo>
                  <a:pt x="25" y="385"/>
                  <a:pt x="21" y="383"/>
                  <a:pt x="17" y="382"/>
                </a:cubicBezTo>
                <a:cubicBezTo>
                  <a:pt x="16" y="381"/>
                  <a:pt x="16" y="380"/>
                  <a:pt x="16" y="379"/>
                </a:cubicBezTo>
                <a:cubicBezTo>
                  <a:pt x="25" y="383"/>
                  <a:pt x="29" y="384"/>
                  <a:pt x="32" y="386"/>
                </a:cubicBezTo>
                <a:cubicBezTo>
                  <a:pt x="31" y="386"/>
                  <a:pt x="30" y="386"/>
                  <a:pt x="29" y="387"/>
                </a:cubicBezTo>
                <a:moveTo>
                  <a:pt x="66" y="384"/>
                </a:moveTo>
                <a:cubicBezTo>
                  <a:pt x="64" y="379"/>
                  <a:pt x="42" y="372"/>
                  <a:pt x="67" y="380"/>
                </a:cubicBezTo>
                <a:cubicBezTo>
                  <a:pt x="67" y="381"/>
                  <a:pt x="68" y="382"/>
                  <a:pt x="69" y="382"/>
                </a:cubicBezTo>
                <a:cubicBezTo>
                  <a:pt x="68" y="383"/>
                  <a:pt x="67" y="383"/>
                  <a:pt x="66" y="384"/>
                </a:cubicBezTo>
                <a:moveTo>
                  <a:pt x="128" y="382"/>
                </a:moveTo>
                <a:cubicBezTo>
                  <a:pt x="128" y="379"/>
                  <a:pt x="129" y="379"/>
                  <a:pt x="133" y="381"/>
                </a:cubicBezTo>
                <a:cubicBezTo>
                  <a:pt x="131" y="381"/>
                  <a:pt x="129" y="381"/>
                  <a:pt x="128" y="382"/>
                </a:cubicBezTo>
                <a:moveTo>
                  <a:pt x="22" y="378"/>
                </a:moveTo>
                <a:cubicBezTo>
                  <a:pt x="20" y="378"/>
                  <a:pt x="18" y="377"/>
                  <a:pt x="17" y="377"/>
                </a:cubicBezTo>
                <a:cubicBezTo>
                  <a:pt x="17" y="376"/>
                  <a:pt x="17" y="376"/>
                  <a:pt x="17" y="375"/>
                </a:cubicBezTo>
                <a:cubicBezTo>
                  <a:pt x="14" y="374"/>
                  <a:pt x="12" y="373"/>
                  <a:pt x="10" y="373"/>
                </a:cubicBezTo>
                <a:cubicBezTo>
                  <a:pt x="10" y="372"/>
                  <a:pt x="10" y="371"/>
                  <a:pt x="10" y="371"/>
                </a:cubicBezTo>
                <a:cubicBezTo>
                  <a:pt x="12" y="370"/>
                  <a:pt x="13" y="370"/>
                  <a:pt x="14" y="370"/>
                </a:cubicBezTo>
                <a:cubicBezTo>
                  <a:pt x="12" y="367"/>
                  <a:pt x="11" y="366"/>
                  <a:pt x="8" y="366"/>
                </a:cubicBezTo>
                <a:cubicBezTo>
                  <a:pt x="6" y="363"/>
                  <a:pt x="0" y="360"/>
                  <a:pt x="0" y="360"/>
                </a:cubicBezTo>
                <a:cubicBezTo>
                  <a:pt x="9" y="364"/>
                  <a:pt x="19" y="369"/>
                  <a:pt x="28" y="373"/>
                </a:cubicBezTo>
                <a:cubicBezTo>
                  <a:pt x="28" y="373"/>
                  <a:pt x="28" y="374"/>
                  <a:pt x="28" y="375"/>
                </a:cubicBezTo>
                <a:cubicBezTo>
                  <a:pt x="25" y="374"/>
                  <a:pt x="22" y="373"/>
                  <a:pt x="20" y="373"/>
                </a:cubicBezTo>
                <a:cubicBezTo>
                  <a:pt x="19" y="372"/>
                  <a:pt x="19" y="371"/>
                  <a:pt x="19" y="371"/>
                </a:cubicBezTo>
                <a:cubicBezTo>
                  <a:pt x="17" y="371"/>
                  <a:pt x="16" y="371"/>
                  <a:pt x="14" y="371"/>
                </a:cubicBezTo>
                <a:cubicBezTo>
                  <a:pt x="22" y="376"/>
                  <a:pt x="22" y="376"/>
                  <a:pt x="24" y="378"/>
                </a:cubicBezTo>
                <a:cubicBezTo>
                  <a:pt x="23" y="378"/>
                  <a:pt x="22" y="378"/>
                  <a:pt x="22" y="378"/>
                </a:cubicBezTo>
                <a:moveTo>
                  <a:pt x="53" y="377"/>
                </a:moveTo>
                <a:cubicBezTo>
                  <a:pt x="49" y="373"/>
                  <a:pt x="48" y="373"/>
                  <a:pt x="45" y="373"/>
                </a:cubicBezTo>
                <a:cubicBezTo>
                  <a:pt x="45" y="371"/>
                  <a:pt x="45" y="371"/>
                  <a:pt x="41" y="368"/>
                </a:cubicBezTo>
                <a:cubicBezTo>
                  <a:pt x="43" y="368"/>
                  <a:pt x="45" y="368"/>
                  <a:pt x="46" y="369"/>
                </a:cubicBezTo>
                <a:cubicBezTo>
                  <a:pt x="46" y="369"/>
                  <a:pt x="46" y="370"/>
                  <a:pt x="46" y="370"/>
                </a:cubicBezTo>
                <a:cubicBezTo>
                  <a:pt x="50" y="370"/>
                  <a:pt x="50" y="373"/>
                  <a:pt x="53" y="377"/>
                </a:cubicBezTo>
                <a:moveTo>
                  <a:pt x="31" y="354"/>
                </a:moveTo>
                <a:cubicBezTo>
                  <a:pt x="31" y="352"/>
                  <a:pt x="31" y="351"/>
                  <a:pt x="30" y="349"/>
                </a:cubicBezTo>
                <a:cubicBezTo>
                  <a:pt x="32" y="349"/>
                  <a:pt x="35" y="348"/>
                  <a:pt x="38" y="354"/>
                </a:cubicBezTo>
                <a:cubicBezTo>
                  <a:pt x="36" y="354"/>
                  <a:pt x="34" y="354"/>
                  <a:pt x="31" y="354"/>
                </a:cubicBezTo>
                <a:moveTo>
                  <a:pt x="42" y="354"/>
                </a:moveTo>
                <a:cubicBezTo>
                  <a:pt x="42" y="353"/>
                  <a:pt x="41" y="352"/>
                  <a:pt x="41" y="352"/>
                </a:cubicBezTo>
                <a:cubicBezTo>
                  <a:pt x="43" y="352"/>
                  <a:pt x="45" y="352"/>
                  <a:pt x="47" y="353"/>
                </a:cubicBezTo>
                <a:cubicBezTo>
                  <a:pt x="45" y="353"/>
                  <a:pt x="44" y="353"/>
                  <a:pt x="42" y="354"/>
                </a:cubicBezTo>
                <a:moveTo>
                  <a:pt x="66" y="351"/>
                </a:moveTo>
                <a:cubicBezTo>
                  <a:pt x="65" y="351"/>
                  <a:pt x="64" y="350"/>
                  <a:pt x="63" y="349"/>
                </a:cubicBezTo>
                <a:cubicBezTo>
                  <a:pt x="67" y="350"/>
                  <a:pt x="70" y="350"/>
                  <a:pt x="74" y="351"/>
                </a:cubicBezTo>
                <a:cubicBezTo>
                  <a:pt x="71" y="351"/>
                  <a:pt x="69" y="351"/>
                  <a:pt x="66" y="351"/>
                </a:cubicBezTo>
                <a:moveTo>
                  <a:pt x="167" y="350"/>
                </a:moveTo>
                <a:cubicBezTo>
                  <a:pt x="167" y="344"/>
                  <a:pt x="173" y="343"/>
                  <a:pt x="178" y="343"/>
                </a:cubicBezTo>
                <a:cubicBezTo>
                  <a:pt x="178" y="343"/>
                  <a:pt x="178" y="344"/>
                  <a:pt x="178" y="345"/>
                </a:cubicBezTo>
                <a:cubicBezTo>
                  <a:pt x="174" y="347"/>
                  <a:pt x="170" y="348"/>
                  <a:pt x="167" y="350"/>
                </a:cubicBezTo>
                <a:moveTo>
                  <a:pt x="42" y="349"/>
                </a:moveTo>
                <a:cubicBezTo>
                  <a:pt x="40" y="347"/>
                  <a:pt x="38" y="346"/>
                  <a:pt x="36" y="344"/>
                </a:cubicBezTo>
                <a:cubicBezTo>
                  <a:pt x="36" y="344"/>
                  <a:pt x="36" y="343"/>
                  <a:pt x="37" y="343"/>
                </a:cubicBezTo>
                <a:cubicBezTo>
                  <a:pt x="42" y="344"/>
                  <a:pt x="48" y="346"/>
                  <a:pt x="53" y="348"/>
                </a:cubicBezTo>
                <a:cubicBezTo>
                  <a:pt x="50" y="348"/>
                  <a:pt x="46" y="349"/>
                  <a:pt x="42" y="349"/>
                </a:cubicBezTo>
                <a:moveTo>
                  <a:pt x="541" y="345"/>
                </a:moveTo>
                <a:cubicBezTo>
                  <a:pt x="540" y="341"/>
                  <a:pt x="540" y="338"/>
                  <a:pt x="540" y="334"/>
                </a:cubicBezTo>
                <a:cubicBezTo>
                  <a:pt x="543" y="336"/>
                  <a:pt x="544" y="337"/>
                  <a:pt x="550" y="337"/>
                </a:cubicBezTo>
                <a:cubicBezTo>
                  <a:pt x="549" y="339"/>
                  <a:pt x="549" y="341"/>
                  <a:pt x="548" y="343"/>
                </a:cubicBezTo>
                <a:cubicBezTo>
                  <a:pt x="545" y="344"/>
                  <a:pt x="543" y="344"/>
                  <a:pt x="541" y="345"/>
                </a:cubicBezTo>
                <a:moveTo>
                  <a:pt x="75" y="343"/>
                </a:moveTo>
                <a:cubicBezTo>
                  <a:pt x="73" y="342"/>
                  <a:pt x="73" y="342"/>
                  <a:pt x="72" y="341"/>
                </a:cubicBezTo>
                <a:cubicBezTo>
                  <a:pt x="72" y="341"/>
                  <a:pt x="72" y="340"/>
                  <a:pt x="72" y="339"/>
                </a:cubicBezTo>
                <a:cubicBezTo>
                  <a:pt x="75" y="339"/>
                  <a:pt x="79" y="339"/>
                  <a:pt x="83" y="340"/>
                </a:cubicBezTo>
                <a:cubicBezTo>
                  <a:pt x="80" y="341"/>
                  <a:pt x="77" y="341"/>
                  <a:pt x="75" y="343"/>
                </a:cubicBezTo>
                <a:moveTo>
                  <a:pt x="36" y="335"/>
                </a:moveTo>
                <a:cubicBezTo>
                  <a:pt x="35" y="335"/>
                  <a:pt x="34" y="334"/>
                  <a:pt x="34" y="334"/>
                </a:cubicBezTo>
                <a:cubicBezTo>
                  <a:pt x="34" y="333"/>
                  <a:pt x="34" y="332"/>
                  <a:pt x="34" y="332"/>
                </a:cubicBezTo>
                <a:cubicBezTo>
                  <a:pt x="35" y="332"/>
                  <a:pt x="36" y="333"/>
                  <a:pt x="37" y="334"/>
                </a:cubicBezTo>
                <a:cubicBezTo>
                  <a:pt x="37" y="334"/>
                  <a:pt x="36" y="335"/>
                  <a:pt x="36" y="335"/>
                </a:cubicBezTo>
                <a:moveTo>
                  <a:pt x="525" y="328"/>
                </a:moveTo>
                <a:cubicBezTo>
                  <a:pt x="522" y="318"/>
                  <a:pt x="522" y="318"/>
                  <a:pt x="522" y="313"/>
                </a:cubicBezTo>
                <a:cubicBezTo>
                  <a:pt x="522" y="312"/>
                  <a:pt x="523" y="312"/>
                  <a:pt x="524" y="312"/>
                </a:cubicBezTo>
                <a:cubicBezTo>
                  <a:pt x="525" y="314"/>
                  <a:pt x="529" y="318"/>
                  <a:pt x="528" y="325"/>
                </a:cubicBezTo>
                <a:cubicBezTo>
                  <a:pt x="527" y="326"/>
                  <a:pt x="526" y="327"/>
                  <a:pt x="525" y="328"/>
                </a:cubicBezTo>
                <a:moveTo>
                  <a:pt x="544" y="328"/>
                </a:moveTo>
                <a:cubicBezTo>
                  <a:pt x="543" y="326"/>
                  <a:pt x="543" y="325"/>
                  <a:pt x="543" y="324"/>
                </a:cubicBezTo>
                <a:cubicBezTo>
                  <a:pt x="537" y="324"/>
                  <a:pt x="538" y="310"/>
                  <a:pt x="538" y="308"/>
                </a:cubicBezTo>
                <a:cubicBezTo>
                  <a:pt x="538" y="309"/>
                  <a:pt x="550" y="321"/>
                  <a:pt x="544" y="328"/>
                </a:cubicBezTo>
                <a:moveTo>
                  <a:pt x="106" y="326"/>
                </a:moveTo>
                <a:cubicBezTo>
                  <a:pt x="106" y="325"/>
                  <a:pt x="105" y="325"/>
                  <a:pt x="105" y="324"/>
                </a:cubicBezTo>
                <a:cubicBezTo>
                  <a:pt x="107" y="324"/>
                  <a:pt x="107" y="324"/>
                  <a:pt x="109" y="325"/>
                </a:cubicBezTo>
                <a:cubicBezTo>
                  <a:pt x="108" y="325"/>
                  <a:pt x="107" y="326"/>
                  <a:pt x="106" y="326"/>
                </a:cubicBezTo>
                <a:moveTo>
                  <a:pt x="92" y="322"/>
                </a:moveTo>
                <a:cubicBezTo>
                  <a:pt x="90" y="320"/>
                  <a:pt x="89" y="319"/>
                  <a:pt x="88" y="318"/>
                </a:cubicBezTo>
                <a:cubicBezTo>
                  <a:pt x="88" y="317"/>
                  <a:pt x="89" y="316"/>
                  <a:pt x="89" y="316"/>
                </a:cubicBezTo>
                <a:cubicBezTo>
                  <a:pt x="92" y="317"/>
                  <a:pt x="94" y="318"/>
                  <a:pt x="96" y="319"/>
                </a:cubicBezTo>
                <a:cubicBezTo>
                  <a:pt x="94" y="320"/>
                  <a:pt x="93" y="321"/>
                  <a:pt x="92" y="322"/>
                </a:cubicBezTo>
                <a:moveTo>
                  <a:pt x="59" y="318"/>
                </a:moveTo>
                <a:cubicBezTo>
                  <a:pt x="53" y="316"/>
                  <a:pt x="48" y="315"/>
                  <a:pt x="42" y="313"/>
                </a:cubicBezTo>
                <a:cubicBezTo>
                  <a:pt x="42" y="309"/>
                  <a:pt x="56" y="316"/>
                  <a:pt x="63" y="317"/>
                </a:cubicBezTo>
                <a:cubicBezTo>
                  <a:pt x="61" y="317"/>
                  <a:pt x="60" y="317"/>
                  <a:pt x="59" y="318"/>
                </a:cubicBezTo>
                <a:moveTo>
                  <a:pt x="74" y="310"/>
                </a:moveTo>
                <a:cubicBezTo>
                  <a:pt x="72" y="308"/>
                  <a:pt x="71" y="306"/>
                  <a:pt x="72" y="305"/>
                </a:cubicBezTo>
                <a:cubicBezTo>
                  <a:pt x="73" y="306"/>
                  <a:pt x="74" y="308"/>
                  <a:pt x="75" y="309"/>
                </a:cubicBezTo>
                <a:cubicBezTo>
                  <a:pt x="75" y="310"/>
                  <a:pt x="74" y="310"/>
                  <a:pt x="74" y="310"/>
                </a:cubicBezTo>
                <a:moveTo>
                  <a:pt x="28" y="300"/>
                </a:moveTo>
                <a:cubicBezTo>
                  <a:pt x="28" y="299"/>
                  <a:pt x="28" y="298"/>
                  <a:pt x="28" y="297"/>
                </a:cubicBezTo>
                <a:cubicBezTo>
                  <a:pt x="27" y="297"/>
                  <a:pt x="26" y="297"/>
                  <a:pt x="25" y="297"/>
                </a:cubicBezTo>
                <a:cubicBezTo>
                  <a:pt x="24" y="295"/>
                  <a:pt x="23" y="293"/>
                  <a:pt x="23" y="291"/>
                </a:cubicBezTo>
                <a:cubicBezTo>
                  <a:pt x="25" y="294"/>
                  <a:pt x="29" y="297"/>
                  <a:pt x="28" y="300"/>
                </a:cubicBezTo>
                <a:moveTo>
                  <a:pt x="117" y="296"/>
                </a:moveTo>
                <a:cubicBezTo>
                  <a:pt x="118" y="295"/>
                  <a:pt x="118" y="295"/>
                  <a:pt x="122" y="294"/>
                </a:cubicBezTo>
                <a:cubicBezTo>
                  <a:pt x="122" y="294"/>
                  <a:pt x="122" y="295"/>
                  <a:pt x="122" y="295"/>
                </a:cubicBezTo>
                <a:cubicBezTo>
                  <a:pt x="120" y="295"/>
                  <a:pt x="119" y="296"/>
                  <a:pt x="117" y="296"/>
                </a:cubicBezTo>
                <a:moveTo>
                  <a:pt x="589" y="291"/>
                </a:moveTo>
                <a:cubicBezTo>
                  <a:pt x="587" y="280"/>
                  <a:pt x="578" y="272"/>
                  <a:pt x="571" y="272"/>
                </a:cubicBezTo>
                <a:cubicBezTo>
                  <a:pt x="571" y="271"/>
                  <a:pt x="571" y="270"/>
                  <a:pt x="571" y="269"/>
                </a:cubicBezTo>
                <a:cubicBezTo>
                  <a:pt x="582" y="269"/>
                  <a:pt x="590" y="275"/>
                  <a:pt x="593" y="291"/>
                </a:cubicBezTo>
                <a:cubicBezTo>
                  <a:pt x="591" y="291"/>
                  <a:pt x="590" y="291"/>
                  <a:pt x="589" y="291"/>
                </a:cubicBezTo>
                <a:moveTo>
                  <a:pt x="114" y="289"/>
                </a:moveTo>
                <a:cubicBezTo>
                  <a:pt x="118" y="287"/>
                  <a:pt x="118" y="287"/>
                  <a:pt x="121" y="287"/>
                </a:cubicBezTo>
                <a:cubicBezTo>
                  <a:pt x="121" y="287"/>
                  <a:pt x="121" y="288"/>
                  <a:pt x="121" y="289"/>
                </a:cubicBezTo>
                <a:cubicBezTo>
                  <a:pt x="119" y="289"/>
                  <a:pt x="117" y="289"/>
                  <a:pt x="114" y="289"/>
                </a:cubicBezTo>
                <a:moveTo>
                  <a:pt x="95" y="284"/>
                </a:moveTo>
                <a:cubicBezTo>
                  <a:pt x="95" y="284"/>
                  <a:pt x="94" y="283"/>
                  <a:pt x="94" y="283"/>
                </a:cubicBezTo>
                <a:cubicBezTo>
                  <a:pt x="100" y="283"/>
                  <a:pt x="106" y="283"/>
                  <a:pt x="112" y="283"/>
                </a:cubicBezTo>
                <a:cubicBezTo>
                  <a:pt x="112" y="284"/>
                  <a:pt x="112" y="284"/>
                  <a:pt x="112" y="284"/>
                </a:cubicBezTo>
                <a:cubicBezTo>
                  <a:pt x="106" y="284"/>
                  <a:pt x="100" y="284"/>
                  <a:pt x="95" y="284"/>
                </a:cubicBezTo>
                <a:moveTo>
                  <a:pt x="138" y="274"/>
                </a:moveTo>
                <a:cubicBezTo>
                  <a:pt x="138" y="273"/>
                  <a:pt x="138" y="272"/>
                  <a:pt x="138" y="272"/>
                </a:cubicBezTo>
                <a:cubicBezTo>
                  <a:pt x="140" y="272"/>
                  <a:pt x="142" y="272"/>
                  <a:pt x="144" y="272"/>
                </a:cubicBezTo>
                <a:cubicBezTo>
                  <a:pt x="144" y="272"/>
                  <a:pt x="144" y="273"/>
                  <a:pt x="144" y="274"/>
                </a:cubicBezTo>
                <a:cubicBezTo>
                  <a:pt x="142" y="274"/>
                  <a:pt x="140" y="274"/>
                  <a:pt x="138" y="274"/>
                </a:cubicBezTo>
                <a:moveTo>
                  <a:pt x="595" y="274"/>
                </a:moveTo>
                <a:cubicBezTo>
                  <a:pt x="593" y="272"/>
                  <a:pt x="593" y="272"/>
                  <a:pt x="593" y="269"/>
                </a:cubicBezTo>
                <a:cubicBezTo>
                  <a:pt x="593" y="269"/>
                  <a:pt x="594" y="269"/>
                  <a:pt x="595" y="269"/>
                </a:cubicBezTo>
                <a:cubicBezTo>
                  <a:pt x="595" y="271"/>
                  <a:pt x="595" y="272"/>
                  <a:pt x="595" y="274"/>
                </a:cubicBezTo>
                <a:moveTo>
                  <a:pt x="57" y="256"/>
                </a:moveTo>
                <a:cubicBezTo>
                  <a:pt x="55" y="255"/>
                  <a:pt x="53" y="254"/>
                  <a:pt x="50" y="253"/>
                </a:cubicBezTo>
                <a:cubicBezTo>
                  <a:pt x="51" y="251"/>
                  <a:pt x="52" y="250"/>
                  <a:pt x="53" y="249"/>
                </a:cubicBezTo>
                <a:cubicBezTo>
                  <a:pt x="62" y="250"/>
                  <a:pt x="71" y="253"/>
                  <a:pt x="80" y="255"/>
                </a:cubicBezTo>
                <a:cubicBezTo>
                  <a:pt x="74" y="254"/>
                  <a:pt x="67" y="253"/>
                  <a:pt x="61" y="252"/>
                </a:cubicBezTo>
                <a:cubicBezTo>
                  <a:pt x="61" y="253"/>
                  <a:pt x="61" y="255"/>
                  <a:pt x="61" y="256"/>
                </a:cubicBezTo>
                <a:cubicBezTo>
                  <a:pt x="59" y="256"/>
                  <a:pt x="58" y="256"/>
                  <a:pt x="57" y="256"/>
                </a:cubicBezTo>
                <a:moveTo>
                  <a:pt x="89" y="256"/>
                </a:moveTo>
                <a:cubicBezTo>
                  <a:pt x="89" y="256"/>
                  <a:pt x="89" y="255"/>
                  <a:pt x="89" y="254"/>
                </a:cubicBezTo>
                <a:cubicBezTo>
                  <a:pt x="100" y="250"/>
                  <a:pt x="111" y="246"/>
                  <a:pt x="122" y="243"/>
                </a:cubicBezTo>
                <a:cubicBezTo>
                  <a:pt x="121" y="245"/>
                  <a:pt x="121" y="245"/>
                  <a:pt x="117" y="247"/>
                </a:cubicBezTo>
                <a:cubicBezTo>
                  <a:pt x="117" y="248"/>
                  <a:pt x="117" y="249"/>
                  <a:pt x="117" y="249"/>
                </a:cubicBezTo>
                <a:cubicBezTo>
                  <a:pt x="117" y="249"/>
                  <a:pt x="118" y="248"/>
                  <a:pt x="118" y="248"/>
                </a:cubicBezTo>
                <a:cubicBezTo>
                  <a:pt x="123" y="248"/>
                  <a:pt x="131" y="249"/>
                  <a:pt x="137" y="247"/>
                </a:cubicBezTo>
                <a:cubicBezTo>
                  <a:pt x="138" y="248"/>
                  <a:pt x="139" y="249"/>
                  <a:pt x="141" y="249"/>
                </a:cubicBezTo>
                <a:cubicBezTo>
                  <a:pt x="143" y="247"/>
                  <a:pt x="144" y="246"/>
                  <a:pt x="148" y="247"/>
                </a:cubicBezTo>
                <a:cubicBezTo>
                  <a:pt x="150" y="246"/>
                  <a:pt x="151" y="243"/>
                  <a:pt x="154" y="243"/>
                </a:cubicBezTo>
                <a:cubicBezTo>
                  <a:pt x="153" y="245"/>
                  <a:pt x="153" y="246"/>
                  <a:pt x="152" y="247"/>
                </a:cubicBezTo>
                <a:cubicBezTo>
                  <a:pt x="153" y="248"/>
                  <a:pt x="153" y="249"/>
                  <a:pt x="153" y="249"/>
                </a:cubicBezTo>
                <a:cubicBezTo>
                  <a:pt x="156" y="248"/>
                  <a:pt x="158" y="246"/>
                  <a:pt x="160" y="245"/>
                </a:cubicBezTo>
                <a:cubicBezTo>
                  <a:pt x="160" y="244"/>
                  <a:pt x="160" y="243"/>
                  <a:pt x="160" y="243"/>
                </a:cubicBezTo>
                <a:cubicBezTo>
                  <a:pt x="159" y="242"/>
                  <a:pt x="158" y="242"/>
                  <a:pt x="156" y="242"/>
                </a:cubicBezTo>
                <a:cubicBezTo>
                  <a:pt x="156" y="238"/>
                  <a:pt x="159" y="238"/>
                  <a:pt x="163" y="237"/>
                </a:cubicBezTo>
                <a:cubicBezTo>
                  <a:pt x="163" y="238"/>
                  <a:pt x="164" y="240"/>
                  <a:pt x="164" y="241"/>
                </a:cubicBezTo>
                <a:cubicBezTo>
                  <a:pt x="165" y="240"/>
                  <a:pt x="167" y="240"/>
                  <a:pt x="169" y="240"/>
                </a:cubicBezTo>
                <a:cubicBezTo>
                  <a:pt x="169" y="239"/>
                  <a:pt x="169" y="238"/>
                  <a:pt x="169" y="237"/>
                </a:cubicBezTo>
                <a:cubicBezTo>
                  <a:pt x="167" y="237"/>
                  <a:pt x="165" y="237"/>
                  <a:pt x="164" y="237"/>
                </a:cubicBezTo>
                <a:cubicBezTo>
                  <a:pt x="164" y="236"/>
                  <a:pt x="164" y="235"/>
                  <a:pt x="164" y="235"/>
                </a:cubicBezTo>
                <a:cubicBezTo>
                  <a:pt x="167" y="233"/>
                  <a:pt x="168" y="231"/>
                  <a:pt x="175" y="231"/>
                </a:cubicBezTo>
                <a:cubicBezTo>
                  <a:pt x="175" y="235"/>
                  <a:pt x="174" y="234"/>
                  <a:pt x="178" y="241"/>
                </a:cubicBezTo>
                <a:cubicBezTo>
                  <a:pt x="173" y="243"/>
                  <a:pt x="153" y="249"/>
                  <a:pt x="163" y="254"/>
                </a:cubicBezTo>
                <a:cubicBezTo>
                  <a:pt x="163" y="253"/>
                  <a:pt x="163" y="253"/>
                  <a:pt x="164" y="252"/>
                </a:cubicBezTo>
                <a:cubicBezTo>
                  <a:pt x="168" y="252"/>
                  <a:pt x="173" y="252"/>
                  <a:pt x="178" y="252"/>
                </a:cubicBezTo>
                <a:cubicBezTo>
                  <a:pt x="177" y="253"/>
                  <a:pt x="177" y="253"/>
                  <a:pt x="177" y="254"/>
                </a:cubicBezTo>
                <a:cubicBezTo>
                  <a:pt x="170" y="254"/>
                  <a:pt x="162" y="255"/>
                  <a:pt x="156" y="255"/>
                </a:cubicBezTo>
                <a:cubicBezTo>
                  <a:pt x="155" y="254"/>
                  <a:pt x="155" y="253"/>
                  <a:pt x="155" y="252"/>
                </a:cubicBezTo>
                <a:cubicBezTo>
                  <a:pt x="142" y="252"/>
                  <a:pt x="139" y="253"/>
                  <a:pt x="119" y="255"/>
                </a:cubicBezTo>
                <a:cubicBezTo>
                  <a:pt x="120" y="254"/>
                  <a:pt x="120" y="254"/>
                  <a:pt x="121" y="253"/>
                </a:cubicBezTo>
                <a:cubicBezTo>
                  <a:pt x="113" y="251"/>
                  <a:pt x="101" y="254"/>
                  <a:pt x="100" y="256"/>
                </a:cubicBezTo>
                <a:cubicBezTo>
                  <a:pt x="99" y="254"/>
                  <a:pt x="99" y="254"/>
                  <a:pt x="96" y="254"/>
                </a:cubicBezTo>
                <a:cubicBezTo>
                  <a:pt x="96" y="255"/>
                  <a:pt x="96" y="256"/>
                  <a:pt x="96" y="256"/>
                </a:cubicBezTo>
                <a:cubicBezTo>
                  <a:pt x="94" y="256"/>
                  <a:pt x="92" y="256"/>
                  <a:pt x="89" y="256"/>
                </a:cubicBezTo>
                <a:moveTo>
                  <a:pt x="555" y="252"/>
                </a:moveTo>
                <a:cubicBezTo>
                  <a:pt x="549" y="246"/>
                  <a:pt x="546" y="237"/>
                  <a:pt x="544" y="233"/>
                </a:cubicBezTo>
                <a:cubicBezTo>
                  <a:pt x="543" y="233"/>
                  <a:pt x="543" y="233"/>
                  <a:pt x="543" y="233"/>
                </a:cubicBezTo>
                <a:cubicBezTo>
                  <a:pt x="540" y="224"/>
                  <a:pt x="535" y="221"/>
                  <a:pt x="535" y="220"/>
                </a:cubicBezTo>
                <a:cubicBezTo>
                  <a:pt x="534" y="220"/>
                  <a:pt x="534" y="220"/>
                  <a:pt x="533" y="220"/>
                </a:cubicBezTo>
                <a:cubicBezTo>
                  <a:pt x="531" y="213"/>
                  <a:pt x="523" y="207"/>
                  <a:pt x="521" y="205"/>
                </a:cubicBezTo>
                <a:cubicBezTo>
                  <a:pt x="520" y="205"/>
                  <a:pt x="520" y="205"/>
                  <a:pt x="519" y="205"/>
                </a:cubicBezTo>
                <a:cubicBezTo>
                  <a:pt x="519" y="204"/>
                  <a:pt x="519" y="203"/>
                  <a:pt x="519" y="202"/>
                </a:cubicBezTo>
                <a:cubicBezTo>
                  <a:pt x="518" y="202"/>
                  <a:pt x="517" y="202"/>
                  <a:pt x="516" y="202"/>
                </a:cubicBezTo>
                <a:cubicBezTo>
                  <a:pt x="514" y="196"/>
                  <a:pt x="501" y="188"/>
                  <a:pt x="499" y="187"/>
                </a:cubicBezTo>
                <a:cubicBezTo>
                  <a:pt x="498" y="184"/>
                  <a:pt x="496" y="184"/>
                  <a:pt x="494" y="183"/>
                </a:cubicBezTo>
                <a:cubicBezTo>
                  <a:pt x="494" y="182"/>
                  <a:pt x="494" y="181"/>
                  <a:pt x="494" y="181"/>
                </a:cubicBezTo>
                <a:cubicBezTo>
                  <a:pt x="488" y="178"/>
                  <a:pt x="441" y="151"/>
                  <a:pt x="443" y="148"/>
                </a:cubicBezTo>
                <a:cubicBezTo>
                  <a:pt x="451" y="149"/>
                  <a:pt x="462" y="152"/>
                  <a:pt x="473" y="155"/>
                </a:cubicBezTo>
                <a:cubicBezTo>
                  <a:pt x="473" y="155"/>
                  <a:pt x="473" y="156"/>
                  <a:pt x="473" y="157"/>
                </a:cubicBezTo>
                <a:cubicBezTo>
                  <a:pt x="477" y="158"/>
                  <a:pt x="481" y="158"/>
                  <a:pt x="485" y="159"/>
                </a:cubicBezTo>
                <a:cubicBezTo>
                  <a:pt x="485" y="162"/>
                  <a:pt x="505" y="166"/>
                  <a:pt x="508" y="183"/>
                </a:cubicBezTo>
                <a:cubicBezTo>
                  <a:pt x="524" y="194"/>
                  <a:pt x="559" y="224"/>
                  <a:pt x="559" y="250"/>
                </a:cubicBezTo>
                <a:cubicBezTo>
                  <a:pt x="557" y="250"/>
                  <a:pt x="556" y="251"/>
                  <a:pt x="555" y="252"/>
                </a:cubicBezTo>
                <a:moveTo>
                  <a:pt x="46" y="246"/>
                </a:moveTo>
                <a:cubicBezTo>
                  <a:pt x="45" y="246"/>
                  <a:pt x="44" y="246"/>
                  <a:pt x="43" y="246"/>
                </a:cubicBezTo>
                <a:cubicBezTo>
                  <a:pt x="43" y="245"/>
                  <a:pt x="43" y="244"/>
                  <a:pt x="43" y="243"/>
                </a:cubicBezTo>
                <a:cubicBezTo>
                  <a:pt x="45" y="244"/>
                  <a:pt x="46" y="245"/>
                  <a:pt x="48" y="246"/>
                </a:cubicBezTo>
                <a:cubicBezTo>
                  <a:pt x="48" y="246"/>
                  <a:pt x="47" y="246"/>
                  <a:pt x="46" y="246"/>
                </a:cubicBezTo>
                <a:moveTo>
                  <a:pt x="139" y="246"/>
                </a:moveTo>
                <a:cubicBezTo>
                  <a:pt x="134" y="238"/>
                  <a:pt x="128" y="243"/>
                  <a:pt x="125" y="242"/>
                </a:cubicBezTo>
                <a:cubicBezTo>
                  <a:pt x="128" y="235"/>
                  <a:pt x="136" y="237"/>
                  <a:pt x="141" y="244"/>
                </a:cubicBezTo>
                <a:cubicBezTo>
                  <a:pt x="140" y="245"/>
                  <a:pt x="140" y="245"/>
                  <a:pt x="139" y="246"/>
                </a:cubicBezTo>
                <a:moveTo>
                  <a:pt x="574" y="246"/>
                </a:moveTo>
                <a:cubicBezTo>
                  <a:pt x="566" y="238"/>
                  <a:pt x="563" y="227"/>
                  <a:pt x="559" y="224"/>
                </a:cubicBezTo>
                <a:cubicBezTo>
                  <a:pt x="558" y="222"/>
                  <a:pt x="557" y="220"/>
                  <a:pt x="555" y="219"/>
                </a:cubicBezTo>
                <a:cubicBezTo>
                  <a:pt x="554" y="217"/>
                  <a:pt x="554" y="215"/>
                  <a:pt x="553" y="213"/>
                </a:cubicBezTo>
                <a:cubicBezTo>
                  <a:pt x="557" y="213"/>
                  <a:pt x="568" y="233"/>
                  <a:pt x="577" y="240"/>
                </a:cubicBezTo>
                <a:cubicBezTo>
                  <a:pt x="577" y="241"/>
                  <a:pt x="577" y="243"/>
                  <a:pt x="577" y="245"/>
                </a:cubicBezTo>
                <a:cubicBezTo>
                  <a:pt x="576" y="245"/>
                  <a:pt x="574" y="245"/>
                  <a:pt x="574" y="246"/>
                </a:cubicBezTo>
                <a:moveTo>
                  <a:pt x="98" y="243"/>
                </a:moveTo>
                <a:cubicBezTo>
                  <a:pt x="91" y="231"/>
                  <a:pt x="95" y="236"/>
                  <a:pt x="95" y="230"/>
                </a:cubicBezTo>
                <a:cubicBezTo>
                  <a:pt x="92" y="228"/>
                  <a:pt x="90" y="227"/>
                  <a:pt x="88" y="227"/>
                </a:cubicBezTo>
                <a:cubicBezTo>
                  <a:pt x="93" y="225"/>
                  <a:pt x="101" y="230"/>
                  <a:pt x="111" y="230"/>
                </a:cubicBezTo>
                <a:cubicBezTo>
                  <a:pt x="111" y="229"/>
                  <a:pt x="111" y="229"/>
                  <a:pt x="111" y="228"/>
                </a:cubicBezTo>
                <a:cubicBezTo>
                  <a:pt x="106" y="227"/>
                  <a:pt x="102" y="226"/>
                  <a:pt x="97" y="224"/>
                </a:cubicBezTo>
                <a:cubicBezTo>
                  <a:pt x="99" y="224"/>
                  <a:pt x="101" y="223"/>
                  <a:pt x="103" y="222"/>
                </a:cubicBezTo>
                <a:cubicBezTo>
                  <a:pt x="106" y="224"/>
                  <a:pt x="106" y="224"/>
                  <a:pt x="109" y="224"/>
                </a:cubicBezTo>
                <a:cubicBezTo>
                  <a:pt x="109" y="224"/>
                  <a:pt x="109" y="225"/>
                  <a:pt x="109" y="226"/>
                </a:cubicBezTo>
                <a:cubicBezTo>
                  <a:pt x="115" y="227"/>
                  <a:pt x="121" y="227"/>
                  <a:pt x="127" y="229"/>
                </a:cubicBezTo>
                <a:cubicBezTo>
                  <a:pt x="126" y="230"/>
                  <a:pt x="126" y="231"/>
                  <a:pt x="125" y="233"/>
                </a:cubicBezTo>
                <a:cubicBezTo>
                  <a:pt x="124" y="233"/>
                  <a:pt x="123" y="233"/>
                  <a:pt x="122" y="233"/>
                </a:cubicBezTo>
                <a:cubicBezTo>
                  <a:pt x="122" y="231"/>
                  <a:pt x="122" y="231"/>
                  <a:pt x="122" y="230"/>
                </a:cubicBezTo>
                <a:cubicBezTo>
                  <a:pt x="119" y="230"/>
                  <a:pt x="117" y="230"/>
                  <a:pt x="114" y="230"/>
                </a:cubicBezTo>
                <a:cubicBezTo>
                  <a:pt x="114" y="231"/>
                  <a:pt x="114" y="231"/>
                  <a:pt x="114" y="232"/>
                </a:cubicBezTo>
                <a:cubicBezTo>
                  <a:pt x="112" y="232"/>
                  <a:pt x="111" y="232"/>
                  <a:pt x="110" y="233"/>
                </a:cubicBezTo>
                <a:cubicBezTo>
                  <a:pt x="110" y="234"/>
                  <a:pt x="110" y="234"/>
                  <a:pt x="117" y="235"/>
                </a:cubicBezTo>
                <a:cubicBezTo>
                  <a:pt x="110" y="240"/>
                  <a:pt x="109" y="237"/>
                  <a:pt x="106" y="235"/>
                </a:cubicBezTo>
                <a:cubicBezTo>
                  <a:pt x="104" y="235"/>
                  <a:pt x="102" y="236"/>
                  <a:pt x="100" y="237"/>
                </a:cubicBezTo>
                <a:cubicBezTo>
                  <a:pt x="100" y="238"/>
                  <a:pt x="100" y="239"/>
                  <a:pt x="100" y="240"/>
                </a:cubicBezTo>
                <a:cubicBezTo>
                  <a:pt x="102" y="240"/>
                  <a:pt x="104" y="240"/>
                  <a:pt x="106" y="240"/>
                </a:cubicBezTo>
                <a:cubicBezTo>
                  <a:pt x="103" y="241"/>
                  <a:pt x="100" y="242"/>
                  <a:pt x="98" y="243"/>
                </a:cubicBezTo>
                <a:moveTo>
                  <a:pt x="144" y="235"/>
                </a:moveTo>
                <a:cubicBezTo>
                  <a:pt x="144" y="234"/>
                  <a:pt x="144" y="232"/>
                  <a:pt x="144" y="231"/>
                </a:cubicBezTo>
                <a:cubicBezTo>
                  <a:pt x="145" y="231"/>
                  <a:pt x="146" y="231"/>
                  <a:pt x="147" y="231"/>
                </a:cubicBezTo>
                <a:cubicBezTo>
                  <a:pt x="146" y="231"/>
                  <a:pt x="146" y="233"/>
                  <a:pt x="146" y="234"/>
                </a:cubicBezTo>
                <a:cubicBezTo>
                  <a:pt x="145" y="234"/>
                  <a:pt x="144" y="234"/>
                  <a:pt x="144" y="235"/>
                </a:cubicBezTo>
                <a:moveTo>
                  <a:pt x="155" y="231"/>
                </a:moveTo>
                <a:cubicBezTo>
                  <a:pt x="155" y="230"/>
                  <a:pt x="155" y="229"/>
                  <a:pt x="155" y="228"/>
                </a:cubicBezTo>
                <a:cubicBezTo>
                  <a:pt x="158" y="227"/>
                  <a:pt x="161" y="227"/>
                  <a:pt x="165" y="226"/>
                </a:cubicBezTo>
                <a:cubicBezTo>
                  <a:pt x="162" y="229"/>
                  <a:pt x="159" y="230"/>
                  <a:pt x="155" y="231"/>
                </a:cubicBezTo>
                <a:moveTo>
                  <a:pt x="149" y="224"/>
                </a:moveTo>
                <a:cubicBezTo>
                  <a:pt x="149" y="220"/>
                  <a:pt x="150" y="221"/>
                  <a:pt x="152" y="221"/>
                </a:cubicBezTo>
                <a:cubicBezTo>
                  <a:pt x="152" y="222"/>
                  <a:pt x="150" y="224"/>
                  <a:pt x="149" y="224"/>
                </a:cubicBezTo>
                <a:moveTo>
                  <a:pt x="133" y="223"/>
                </a:moveTo>
                <a:cubicBezTo>
                  <a:pt x="119" y="220"/>
                  <a:pt x="106" y="217"/>
                  <a:pt x="92" y="215"/>
                </a:cubicBezTo>
                <a:cubicBezTo>
                  <a:pt x="105" y="215"/>
                  <a:pt x="117" y="217"/>
                  <a:pt x="134" y="219"/>
                </a:cubicBezTo>
                <a:cubicBezTo>
                  <a:pt x="134" y="220"/>
                  <a:pt x="135" y="221"/>
                  <a:pt x="135" y="223"/>
                </a:cubicBezTo>
                <a:cubicBezTo>
                  <a:pt x="134" y="223"/>
                  <a:pt x="133" y="223"/>
                  <a:pt x="133" y="223"/>
                </a:cubicBezTo>
                <a:moveTo>
                  <a:pt x="98" y="222"/>
                </a:moveTo>
                <a:cubicBezTo>
                  <a:pt x="97" y="221"/>
                  <a:pt x="96" y="220"/>
                  <a:pt x="95" y="220"/>
                </a:cubicBezTo>
                <a:cubicBezTo>
                  <a:pt x="97" y="220"/>
                  <a:pt x="99" y="220"/>
                  <a:pt x="101" y="221"/>
                </a:cubicBezTo>
                <a:cubicBezTo>
                  <a:pt x="100" y="221"/>
                  <a:pt x="99" y="221"/>
                  <a:pt x="98" y="222"/>
                </a:cubicBezTo>
                <a:moveTo>
                  <a:pt x="153" y="222"/>
                </a:moveTo>
                <a:cubicBezTo>
                  <a:pt x="153" y="221"/>
                  <a:pt x="153" y="221"/>
                  <a:pt x="154" y="220"/>
                </a:cubicBezTo>
                <a:cubicBezTo>
                  <a:pt x="156" y="220"/>
                  <a:pt x="157" y="221"/>
                  <a:pt x="159" y="221"/>
                </a:cubicBezTo>
                <a:cubicBezTo>
                  <a:pt x="157" y="221"/>
                  <a:pt x="155" y="221"/>
                  <a:pt x="153" y="222"/>
                </a:cubicBezTo>
                <a:moveTo>
                  <a:pt x="125" y="214"/>
                </a:moveTo>
                <a:cubicBezTo>
                  <a:pt x="124" y="213"/>
                  <a:pt x="123" y="213"/>
                  <a:pt x="122" y="212"/>
                </a:cubicBezTo>
                <a:cubicBezTo>
                  <a:pt x="125" y="213"/>
                  <a:pt x="127" y="213"/>
                  <a:pt x="129" y="214"/>
                </a:cubicBezTo>
                <a:cubicBezTo>
                  <a:pt x="127" y="214"/>
                  <a:pt x="126" y="214"/>
                  <a:pt x="125" y="214"/>
                </a:cubicBezTo>
                <a:moveTo>
                  <a:pt x="133" y="214"/>
                </a:moveTo>
                <a:cubicBezTo>
                  <a:pt x="133" y="214"/>
                  <a:pt x="132" y="213"/>
                  <a:pt x="132" y="213"/>
                </a:cubicBezTo>
                <a:cubicBezTo>
                  <a:pt x="136" y="212"/>
                  <a:pt x="137" y="210"/>
                  <a:pt x="144" y="213"/>
                </a:cubicBezTo>
                <a:cubicBezTo>
                  <a:pt x="140" y="213"/>
                  <a:pt x="136" y="214"/>
                  <a:pt x="133" y="214"/>
                </a:cubicBezTo>
                <a:moveTo>
                  <a:pt x="147" y="213"/>
                </a:moveTo>
                <a:cubicBezTo>
                  <a:pt x="147" y="213"/>
                  <a:pt x="147" y="212"/>
                  <a:pt x="147" y="212"/>
                </a:cubicBezTo>
                <a:cubicBezTo>
                  <a:pt x="148" y="212"/>
                  <a:pt x="150" y="211"/>
                  <a:pt x="152" y="211"/>
                </a:cubicBezTo>
                <a:cubicBezTo>
                  <a:pt x="152" y="212"/>
                  <a:pt x="152" y="212"/>
                  <a:pt x="152" y="213"/>
                </a:cubicBezTo>
                <a:cubicBezTo>
                  <a:pt x="150" y="213"/>
                  <a:pt x="148" y="213"/>
                  <a:pt x="147" y="213"/>
                </a:cubicBezTo>
                <a:moveTo>
                  <a:pt x="548" y="205"/>
                </a:moveTo>
                <a:cubicBezTo>
                  <a:pt x="542" y="197"/>
                  <a:pt x="536" y="193"/>
                  <a:pt x="532" y="192"/>
                </a:cubicBezTo>
                <a:cubicBezTo>
                  <a:pt x="532" y="191"/>
                  <a:pt x="532" y="190"/>
                  <a:pt x="532" y="189"/>
                </a:cubicBezTo>
                <a:cubicBezTo>
                  <a:pt x="531" y="189"/>
                  <a:pt x="530" y="189"/>
                  <a:pt x="530" y="189"/>
                </a:cubicBezTo>
                <a:cubicBezTo>
                  <a:pt x="530" y="188"/>
                  <a:pt x="529" y="186"/>
                  <a:pt x="529" y="185"/>
                </a:cubicBezTo>
                <a:cubicBezTo>
                  <a:pt x="530" y="185"/>
                  <a:pt x="532" y="185"/>
                  <a:pt x="533" y="185"/>
                </a:cubicBezTo>
                <a:cubicBezTo>
                  <a:pt x="533" y="186"/>
                  <a:pt x="533" y="186"/>
                  <a:pt x="533" y="187"/>
                </a:cubicBezTo>
                <a:cubicBezTo>
                  <a:pt x="539" y="187"/>
                  <a:pt x="544" y="197"/>
                  <a:pt x="548" y="205"/>
                </a:cubicBezTo>
                <a:moveTo>
                  <a:pt x="80" y="203"/>
                </a:moveTo>
                <a:cubicBezTo>
                  <a:pt x="77" y="202"/>
                  <a:pt x="71" y="198"/>
                  <a:pt x="75" y="198"/>
                </a:cubicBezTo>
                <a:cubicBezTo>
                  <a:pt x="75" y="201"/>
                  <a:pt x="78" y="199"/>
                  <a:pt x="82" y="202"/>
                </a:cubicBezTo>
                <a:cubicBezTo>
                  <a:pt x="81" y="202"/>
                  <a:pt x="81" y="203"/>
                  <a:pt x="80" y="203"/>
                </a:cubicBezTo>
                <a:moveTo>
                  <a:pt x="87" y="200"/>
                </a:moveTo>
                <a:cubicBezTo>
                  <a:pt x="87" y="199"/>
                  <a:pt x="87" y="199"/>
                  <a:pt x="87" y="198"/>
                </a:cubicBezTo>
                <a:cubicBezTo>
                  <a:pt x="96" y="196"/>
                  <a:pt x="96" y="196"/>
                  <a:pt x="102" y="197"/>
                </a:cubicBezTo>
                <a:cubicBezTo>
                  <a:pt x="97" y="198"/>
                  <a:pt x="92" y="199"/>
                  <a:pt x="87" y="200"/>
                </a:cubicBezTo>
                <a:moveTo>
                  <a:pt x="63" y="193"/>
                </a:moveTo>
                <a:cubicBezTo>
                  <a:pt x="61" y="191"/>
                  <a:pt x="60" y="189"/>
                  <a:pt x="59" y="188"/>
                </a:cubicBezTo>
                <a:cubicBezTo>
                  <a:pt x="60" y="187"/>
                  <a:pt x="61" y="187"/>
                  <a:pt x="62" y="187"/>
                </a:cubicBezTo>
                <a:cubicBezTo>
                  <a:pt x="62" y="189"/>
                  <a:pt x="63" y="191"/>
                  <a:pt x="63" y="193"/>
                </a:cubicBezTo>
                <a:moveTo>
                  <a:pt x="82" y="193"/>
                </a:moveTo>
                <a:cubicBezTo>
                  <a:pt x="82" y="192"/>
                  <a:pt x="82" y="191"/>
                  <a:pt x="83" y="190"/>
                </a:cubicBezTo>
                <a:cubicBezTo>
                  <a:pt x="84" y="190"/>
                  <a:pt x="86" y="190"/>
                  <a:pt x="87" y="191"/>
                </a:cubicBezTo>
                <a:cubicBezTo>
                  <a:pt x="86" y="191"/>
                  <a:pt x="84" y="192"/>
                  <a:pt x="82" y="193"/>
                </a:cubicBezTo>
                <a:moveTo>
                  <a:pt x="155" y="185"/>
                </a:moveTo>
                <a:cubicBezTo>
                  <a:pt x="149" y="183"/>
                  <a:pt x="143" y="182"/>
                  <a:pt x="137" y="181"/>
                </a:cubicBezTo>
                <a:cubicBezTo>
                  <a:pt x="152" y="181"/>
                  <a:pt x="166" y="181"/>
                  <a:pt x="181" y="181"/>
                </a:cubicBezTo>
                <a:cubicBezTo>
                  <a:pt x="181" y="181"/>
                  <a:pt x="181" y="182"/>
                  <a:pt x="181" y="183"/>
                </a:cubicBezTo>
                <a:cubicBezTo>
                  <a:pt x="172" y="183"/>
                  <a:pt x="164" y="184"/>
                  <a:pt x="155" y="185"/>
                </a:cubicBezTo>
                <a:moveTo>
                  <a:pt x="524" y="183"/>
                </a:moveTo>
                <a:cubicBezTo>
                  <a:pt x="521" y="177"/>
                  <a:pt x="508" y="167"/>
                  <a:pt x="506" y="166"/>
                </a:cubicBezTo>
                <a:cubicBezTo>
                  <a:pt x="505" y="165"/>
                  <a:pt x="505" y="164"/>
                  <a:pt x="505" y="164"/>
                </a:cubicBezTo>
                <a:cubicBezTo>
                  <a:pt x="505" y="164"/>
                  <a:pt x="504" y="164"/>
                  <a:pt x="504" y="164"/>
                </a:cubicBezTo>
                <a:cubicBezTo>
                  <a:pt x="501" y="156"/>
                  <a:pt x="493" y="152"/>
                  <a:pt x="491" y="151"/>
                </a:cubicBezTo>
                <a:cubicBezTo>
                  <a:pt x="488" y="142"/>
                  <a:pt x="475" y="133"/>
                  <a:pt x="472" y="131"/>
                </a:cubicBezTo>
                <a:cubicBezTo>
                  <a:pt x="471" y="130"/>
                  <a:pt x="471" y="129"/>
                  <a:pt x="471" y="129"/>
                </a:cubicBezTo>
                <a:cubicBezTo>
                  <a:pt x="471" y="129"/>
                  <a:pt x="470" y="129"/>
                  <a:pt x="470" y="129"/>
                </a:cubicBezTo>
                <a:cubicBezTo>
                  <a:pt x="468" y="123"/>
                  <a:pt x="458" y="117"/>
                  <a:pt x="457" y="116"/>
                </a:cubicBezTo>
                <a:cubicBezTo>
                  <a:pt x="457" y="115"/>
                  <a:pt x="457" y="114"/>
                  <a:pt x="457" y="114"/>
                </a:cubicBezTo>
                <a:cubicBezTo>
                  <a:pt x="451" y="113"/>
                  <a:pt x="451" y="111"/>
                  <a:pt x="451" y="108"/>
                </a:cubicBezTo>
                <a:cubicBezTo>
                  <a:pt x="453" y="108"/>
                  <a:pt x="455" y="108"/>
                  <a:pt x="456" y="108"/>
                </a:cubicBezTo>
                <a:cubicBezTo>
                  <a:pt x="460" y="111"/>
                  <a:pt x="461" y="114"/>
                  <a:pt x="468" y="116"/>
                </a:cubicBezTo>
                <a:cubicBezTo>
                  <a:pt x="469" y="120"/>
                  <a:pt x="469" y="120"/>
                  <a:pt x="489" y="139"/>
                </a:cubicBezTo>
                <a:cubicBezTo>
                  <a:pt x="492" y="145"/>
                  <a:pt x="502" y="155"/>
                  <a:pt x="512" y="164"/>
                </a:cubicBezTo>
                <a:cubicBezTo>
                  <a:pt x="512" y="164"/>
                  <a:pt x="518" y="173"/>
                  <a:pt x="524" y="174"/>
                </a:cubicBezTo>
                <a:cubicBezTo>
                  <a:pt x="524" y="177"/>
                  <a:pt x="524" y="179"/>
                  <a:pt x="525" y="181"/>
                </a:cubicBezTo>
                <a:cubicBezTo>
                  <a:pt x="524" y="181"/>
                  <a:pt x="524" y="182"/>
                  <a:pt x="524" y="183"/>
                </a:cubicBezTo>
                <a:moveTo>
                  <a:pt x="131" y="181"/>
                </a:moveTo>
                <a:cubicBezTo>
                  <a:pt x="131" y="180"/>
                  <a:pt x="130" y="180"/>
                  <a:pt x="130" y="179"/>
                </a:cubicBezTo>
                <a:cubicBezTo>
                  <a:pt x="131" y="179"/>
                  <a:pt x="133" y="179"/>
                  <a:pt x="136" y="180"/>
                </a:cubicBezTo>
                <a:cubicBezTo>
                  <a:pt x="134" y="180"/>
                  <a:pt x="132" y="180"/>
                  <a:pt x="131" y="181"/>
                </a:cubicBezTo>
                <a:moveTo>
                  <a:pt x="184" y="177"/>
                </a:moveTo>
                <a:cubicBezTo>
                  <a:pt x="180" y="177"/>
                  <a:pt x="176" y="176"/>
                  <a:pt x="172" y="175"/>
                </a:cubicBezTo>
                <a:cubicBezTo>
                  <a:pt x="172" y="175"/>
                  <a:pt x="189" y="172"/>
                  <a:pt x="189" y="177"/>
                </a:cubicBezTo>
                <a:cubicBezTo>
                  <a:pt x="187" y="177"/>
                  <a:pt x="186" y="177"/>
                  <a:pt x="184" y="177"/>
                </a:cubicBezTo>
                <a:moveTo>
                  <a:pt x="157" y="177"/>
                </a:moveTo>
                <a:cubicBezTo>
                  <a:pt x="157" y="176"/>
                  <a:pt x="157" y="175"/>
                  <a:pt x="157" y="174"/>
                </a:cubicBezTo>
                <a:cubicBezTo>
                  <a:pt x="162" y="173"/>
                  <a:pt x="167" y="169"/>
                  <a:pt x="172" y="171"/>
                </a:cubicBezTo>
                <a:cubicBezTo>
                  <a:pt x="170" y="172"/>
                  <a:pt x="167" y="173"/>
                  <a:pt x="164" y="174"/>
                </a:cubicBezTo>
                <a:cubicBezTo>
                  <a:pt x="164" y="175"/>
                  <a:pt x="164" y="176"/>
                  <a:pt x="164" y="177"/>
                </a:cubicBezTo>
                <a:cubicBezTo>
                  <a:pt x="161" y="177"/>
                  <a:pt x="159" y="177"/>
                  <a:pt x="157" y="177"/>
                </a:cubicBezTo>
                <a:moveTo>
                  <a:pt x="192" y="177"/>
                </a:moveTo>
                <a:cubicBezTo>
                  <a:pt x="192" y="175"/>
                  <a:pt x="191" y="174"/>
                  <a:pt x="190" y="172"/>
                </a:cubicBezTo>
                <a:cubicBezTo>
                  <a:pt x="187" y="171"/>
                  <a:pt x="185" y="171"/>
                  <a:pt x="183" y="170"/>
                </a:cubicBezTo>
                <a:cubicBezTo>
                  <a:pt x="187" y="170"/>
                  <a:pt x="197" y="167"/>
                  <a:pt x="200" y="177"/>
                </a:cubicBezTo>
                <a:cubicBezTo>
                  <a:pt x="197" y="177"/>
                  <a:pt x="194" y="177"/>
                  <a:pt x="192" y="177"/>
                </a:cubicBezTo>
                <a:moveTo>
                  <a:pt x="415" y="174"/>
                </a:moveTo>
                <a:cubicBezTo>
                  <a:pt x="411" y="174"/>
                  <a:pt x="408" y="174"/>
                  <a:pt x="405" y="173"/>
                </a:cubicBezTo>
                <a:cubicBezTo>
                  <a:pt x="404" y="171"/>
                  <a:pt x="403" y="170"/>
                  <a:pt x="402" y="168"/>
                </a:cubicBezTo>
                <a:cubicBezTo>
                  <a:pt x="390" y="164"/>
                  <a:pt x="393" y="161"/>
                  <a:pt x="392" y="155"/>
                </a:cubicBezTo>
                <a:cubicBezTo>
                  <a:pt x="402" y="152"/>
                  <a:pt x="419" y="145"/>
                  <a:pt x="430" y="151"/>
                </a:cubicBezTo>
                <a:cubicBezTo>
                  <a:pt x="430" y="151"/>
                  <a:pt x="430" y="152"/>
                  <a:pt x="430" y="153"/>
                </a:cubicBezTo>
                <a:cubicBezTo>
                  <a:pt x="431" y="153"/>
                  <a:pt x="432" y="153"/>
                  <a:pt x="433" y="153"/>
                </a:cubicBezTo>
                <a:cubicBezTo>
                  <a:pt x="433" y="154"/>
                  <a:pt x="433" y="155"/>
                  <a:pt x="434" y="157"/>
                </a:cubicBezTo>
                <a:cubicBezTo>
                  <a:pt x="433" y="157"/>
                  <a:pt x="432" y="157"/>
                  <a:pt x="432" y="157"/>
                </a:cubicBezTo>
                <a:cubicBezTo>
                  <a:pt x="430" y="170"/>
                  <a:pt x="426" y="171"/>
                  <a:pt x="415" y="174"/>
                </a:cubicBezTo>
                <a:moveTo>
                  <a:pt x="191" y="166"/>
                </a:moveTo>
                <a:cubicBezTo>
                  <a:pt x="191" y="164"/>
                  <a:pt x="190" y="163"/>
                  <a:pt x="190" y="161"/>
                </a:cubicBezTo>
                <a:cubicBezTo>
                  <a:pt x="193" y="162"/>
                  <a:pt x="196" y="162"/>
                  <a:pt x="199" y="163"/>
                </a:cubicBezTo>
                <a:cubicBezTo>
                  <a:pt x="199" y="164"/>
                  <a:pt x="199" y="165"/>
                  <a:pt x="199" y="166"/>
                </a:cubicBezTo>
                <a:cubicBezTo>
                  <a:pt x="196" y="166"/>
                  <a:pt x="194" y="166"/>
                  <a:pt x="191" y="166"/>
                </a:cubicBezTo>
                <a:moveTo>
                  <a:pt x="227" y="151"/>
                </a:moveTo>
                <a:cubicBezTo>
                  <a:pt x="224" y="149"/>
                  <a:pt x="221" y="148"/>
                  <a:pt x="219" y="146"/>
                </a:cubicBezTo>
                <a:cubicBezTo>
                  <a:pt x="224" y="147"/>
                  <a:pt x="230" y="148"/>
                  <a:pt x="236" y="149"/>
                </a:cubicBezTo>
                <a:cubicBezTo>
                  <a:pt x="233" y="149"/>
                  <a:pt x="230" y="150"/>
                  <a:pt x="227" y="151"/>
                </a:cubicBezTo>
                <a:moveTo>
                  <a:pt x="226" y="145"/>
                </a:moveTo>
                <a:cubicBezTo>
                  <a:pt x="222" y="144"/>
                  <a:pt x="218" y="142"/>
                  <a:pt x="214" y="141"/>
                </a:cubicBezTo>
                <a:cubicBezTo>
                  <a:pt x="219" y="142"/>
                  <a:pt x="233" y="144"/>
                  <a:pt x="242" y="142"/>
                </a:cubicBezTo>
                <a:cubicBezTo>
                  <a:pt x="242" y="142"/>
                  <a:pt x="242" y="143"/>
                  <a:pt x="242" y="144"/>
                </a:cubicBezTo>
                <a:cubicBezTo>
                  <a:pt x="236" y="144"/>
                  <a:pt x="231" y="145"/>
                  <a:pt x="226" y="145"/>
                </a:cubicBezTo>
                <a:moveTo>
                  <a:pt x="193" y="140"/>
                </a:moveTo>
                <a:cubicBezTo>
                  <a:pt x="193" y="139"/>
                  <a:pt x="193" y="138"/>
                  <a:pt x="193" y="138"/>
                </a:cubicBezTo>
                <a:cubicBezTo>
                  <a:pt x="194" y="138"/>
                  <a:pt x="196" y="138"/>
                  <a:pt x="198" y="139"/>
                </a:cubicBezTo>
                <a:cubicBezTo>
                  <a:pt x="196" y="139"/>
                  <a:pt x="194" y="139"/>
                  <a:pt x="193" y="140"/>
                </a:cubicBezTo>
                <a:moveTo>
                  <a:pt x="247" y="132"/>
                </a:moveTo>
                <a:cubicBezTo>
                  <a:pt x="247" y="131"/>
                  <a:pt x="246" y="130"/>
                  <a:pt x="246" y="129"/>
                </a:cubicBezTo>
                <a:cubicBezTo>
                  <a:pt x="249" y="129"/>
                  <a:pt x="252" y="129"/>
                  <a:pt x="255" y="130"/>
                </a:cubicBezTo>
                <a:cubicBezTo>
                  <a:pt x="255" y="130"/>
                  <a:pt x="255" y="131"/>
                  <a:pt x="255" y="131"/>
                </a:cubicBezTo>
                <a:cubicBezTo>
                  <a:pt x="252" y="131"/>
                  <a:pt x="250" y="132"/>
                  <a:pt x="247" y="132"/>
                </a:cubicBezTo>
                <a:moveTo>
                  <a:pt x="269" y="118"/>
                </a:moveTo>
                <a:cubicBezTo>
                  <a:pt x="272" y="112"/>
                  <a:pt x="275" y="114"/>
                  <a:pt x="281" y="114"/>
                </a:cubicBezTo>
                <a:cubicBezTo>
                  <a:pt x="281" y="114"/>
                  <a:pt x="282" y="115"/>
                  <a:pt x="282" y="116"/>
                </a:cubicBezTo>
                <a:cubicBezTo>
                  <a:pt x="275" y="116"/>
                  <a:pt x="274" y="117"/>
                  <a:pt x="269" y="118"/>
                </a:cubicBezTo>
                <a:moveTo>
                  <a:pt x="221" y="117"/>
                </a:moveTo>
                <a:cubicBezTo>
                  <a:pt x="219" y="116"/>
                  <a:pt x="217" y="115"/>
                  <a:pt x="216" y="115"/>
                </a:cubicBezTo>
                <a:cubicBezTo>
                  <a:pt x="218" y="113"/>
                  <a:pt x="227" y="111"/>
                  <a:pt x="228" y="110"/>
                </a:cubicBezTo>
                <a:cubicBezTo>
                  <a:pt x="226" y="110"/>
                  <a:pt x="225" y="109"/>
                  <a:pt x="225" y="109"/>
                </a:cubicBezTo>
                <a:cubicBezTo>
                  <a:pt x="225" y="107"/>
                  <a:pt x="225" y="107"/>
                  <a:pt x="225" y="106"/>
                </a:cubicBezTo>
                <a:cubicBezTo>
                  <a:pt x="232" y="104"/>
                  <a:pt x="240" y="103"/>
                  <a:pt x="247" y="102"/>
                </a:cubicBezTo>
                <a:cubicBezTo>
                  <a:pt x="248" y="103"/>
                  <a:pt x="248" y="103"/>
                  <a:pt x="249" y="104"/>
                </a:cubicBezTo>
                <a:cubicBezTo>
                  <a:pt x="245" y="105"/>
                  <a:pt x="241" y="106"/>
                  <a:pt x="237" y="107"/>
                </a:cubicBezTo>
                <a:cubicBezTo>
                  <a:pt x="236" y="109"/>
                  <a:pt x="236" y="110"/>
                  <a:pt x="236" y="112"/>
                </a:cubicBezTo>
                <a:cubicBezTo>
                  <a:pt x="229" y="113"/>
                  <a:pt x="229" y="113"/>
                  <a:pt x="221" y="117"/>
                </a:cubicBezTo>
                <a:moveTo>
                  <a:pt x="445" y="103"/>
                </a:moveTo>
                <a:cubicBezTo>
                  <a:pt x="438" y="94"/>
                  <a:pt x="429" y="88"/>
                  <a:pt x="424" y="84"/>
                </a:cubicBezTo>
                <a:cubicBezTo>
                  <a:pt x="423" y="82"/>
                  <a:pt x="422" y="81"/>
                  <a:pt x="422" y="79"/>
                </a:cubicBezTo>
                <a:cubicBezTo>
                  <a:pt x="421" y="79"/>
                  <a:pt x="420" y="79"/>
                  <a:pt x="419" y="79"/>
                </a:cubicBezTo>
                <a:cubicBezTo>
                  <a:pt x="416" y="85"/>
                  <a:pt x="410" y="92"/>
                  <a:pt x="405" y="93"/>
                </a:cubicBezTo>
                <a:cubicBezTo>
                  <a:pt x="394" y="85"/>
                  <a:pt x="394" y="85"/>
                  <a:pt x="391" y="77"/>
                </a:cubicBezTo>
                <a:cubicBezTo>
                  <a:pt x="390" y="77"/>
                  <a:pt x="390" y="77"/>
                  <a:pt x="389" y="77"/>
                </a:cubicBezTo>
                <a:cubicBezTo>
                  <a:pt x="388" y="74"/>
                  <a:pt x="388" y="71"/>
                  <a:pt x="387" y="69"/>
                </a:cubicBezTo>
                <a:cubicBezTo>
                  <a:pt x="393" y="68"/>
                  <a:pt x="399" y="68"/>
                  <a:pt x="406" y="68"/>
                </a:cubicBezTo>
                <a:cubicBezTo>
                  <a:pt x="406" y="66"/>
                  <a:pt x="406" y="66"/>
                  <a:pt x="413" y="60"/>
                </a:cubicBezTo>
                <a:cubicBezTo>
                  <a:pt x="414" y="57"/>
                  <a:pt x="416" y="54"/>
                  <a:pt x="417" y="51"/>
                </a:cubicBezTo>
                <a:cubicBezTo>
                  <a:pt x="418" y="51"/>
                  <a:pt x="419" y="51"/>
                  <a:pt x="420" y="51"/>
                </a:cubicBezTo>
                <a:cubicBezTo>
                  <a:pt x="425" y="59"/>
                  <a:pt x="423" y="65"/>
                  <a:pt x="423" y="76"/>
                </a:cubicBezTo>
                <a:cubicBezTo>
                  <a:pt x="431" y="76"/>
                  <a:pt x="440" y="90"/>
                  <a:pt x="447" y="102"/>
                </a:cubicBezTo>
                <a:cubicBezTo>
                  <a:pt x="446" y="102"/>
                  <a:pt x="446" y="103"/>
                  <a:pt x="445" y="103"/>
                </a:cubicBezTo>
                <a:moveTo>
                  <a:pt x="201" y="101"/>
                </a:moveTo>
                <a:cubicBezTo>
                  <a:pt x="201" y="100"/>
                  <a:pt x="201" y="99"/>
                  <a:pt x="201" y="99"/>
                </a:cubicBezTo>
                <a:cubicBezTo>
                  <a:pt x="212" y="98"/>
                  <a:pt x="220" y="94"/>
                  <a:pt x="233" y="92"/>
                </a:cubicBezTo>
                <a:cubicBezTo>
                  <a:pt x="233" y="93"/>
                  <a:pt x="233" y="94"/>
                  <a:pt x="233" y="95"/>
                </a:cubicBezTo>
                <a:cubicBezTo>
                  <a:pt x="222" y="97"/>
                  <a:pt x="211" y="99"/>
                  <a:pt x="201" y="101"/>
                </a:cubicBezTo>
                <a:moveTo>
                  <a:pt x="347" y="88"/>
                </a:moveTo>
                <a:cubicBezTo>
                  <a:pt x="341" y="82"/>
                  <a:pt x="334" y="79"/>
                  <a:pt x="330" y="77"/>
                </a:cubicBezTo>
                <a:cubicBezTo>
                  <a:pt x="330" y="75"/>
                  <a:pt x="331" y="73"/>
                  <a:pt x="332" y="71"/>
                </a:cubicBezTo>
                <a:cubicBezTo>
                  <a:pt x="333" y="70"/>
                  <a:pt x="333" y="70"/>
                  <a:pt x="335" y="70"/>
                </a:cubicBezTo>
                <a:cubicBezTo>
                  <a:pt x="335" y="69"/>
                  <a:pt x="336" y="69"/>
                  <a:pt x="336" y="68"/>
                </a:cubicBezTo>
                <a:cubicBezTo>
                  <a:pt x="333" y="61"/>
                  <a:pt x="319" y="63"/>
                  <a:pt x="316" y="63"/>
                </a:cubicBezTo>
                <a:cubicBezTo>
                  <a:pt x="316" y="60"/>
                  <a:pt x="316" y="57"/>
                  <a:pt x="317" y="54"/>
                </a:cubicBezTo>
                <a:cubicBezTo>
                  <a:pt x="313" y="53"/>
                  <a:pt x="308" y="52"/>
                  <a:pt x="305" y="51"/>
                </a:cubicBezTo>
                <a:cubicBezTo>
                  <a:pt x="305" y="42"/>
                  <a:pt x="286" y="42"/>
                  <a:pt x="284" y="42"/>
                </a:cubicBezTo>
                <a:cubicBezTo>
                  <a:pt x="283" y="41"/>
                  <a:pt x="287" y="39"/>
                  <a:pt x="288" y="37"/>
                </a:cubicBezTo>
                <a:cubicBezTo>
                  <a:pt x="292" y="38"/>
                  <a:pt x="296" y="38"/>
                  <a:pt x="300" y="39"/>
                </a:cubicBezTo>
                <a:cubicBezTo>
                  <a:pt x="300" y="40"/>
                  <a:pt x="300" y="41"/>
                  <a:pt x="300" y="42"/>
                </a:cubicBezTo>
                <a:cubicBezTo>
                  <a:pt x="315" y="46"/>
                  <a:pt x="319" y="46"/>
                  <a:pt x="317" y="46"/>
                </a:cubicBezTo>
                <a:cubicBezTo>
                  <a:pt x="317" y="44"/>
                  <a:pt x="317" y="42"/>
                  <a:pt x="317" y="41"/>
                </a:cubicBezTo>
                <a:cubicBezTo>
                  <a:pt x="314" y="39"/>
                  <a:pt x="310" y="38"/>
                  <a:pt x="307" y="37"/>
                </a:cubicBezTo>
                <a:cubicBezTo>
                  <a:pt x="308" y="36"/>
                  <a:pt x="308" y="36"/>
                  <a:pt x="309" y="35"/>
                </a:cubicBezTo>
                <a:cubicBezTo>
                  <a:pt x="308" y="35"/>
                  <a:pt x="306" y="34"/>
                  <a:pt x="305" y="33"/>
                </a:cubicBezTo>
                <a:cubicBezTo>
                  <a:pt x="304" y="32"/>
                  <a:pt x="304" y="31"/>
                  <a:pt x="304" y="30"/>
                </a:cubicBezTo>
                <a:cubicBezTo>
                  <a:pt x="293" y="27"/>
                  <a:pt x="286" y="25"/>
                  <a:pt x="281" y="33"/>
                </a:cubicBezTo>
                <a:cubicBezTo>
                  <a:pt x="276" y="35"/>
                  <a:pt x="271" y="37"/>
                  <a:pt x="269" y="43"/>
                </a:cubicBezTo>
                <a:cubicBezTo>
                  <a:pt x="266" y="43"/>
                  <a:pt x="264" y="44"/>
                  <a:pt x="261" y="45"/>
                </a:cubicBezTo>
                <a:cubicBezTo>
                  <a:pt x="261" y="45"/>
                  <a:pt x="261" y="46"/>
                  <a:pt x="261" y="47"/>
                </a:cubicBezTo>
                <a:cubicBezTo>
                  <a:pt x="260" y="47"/>
                  <a:pt x="258" y="47"/>
                  <a:pt x="258" y="47"/>
                </a:cubicBezTo>
                <a:cubicBezTo>
                  <a:pt x="258" y="47"/>
                  <a:pt x="258" y="46"/>
                  <a:pt x="258" y="45"/>
                </a:cubicBezTo>
                <a:cubicBezTo>
                  <a:pt x="265" y="41"/>
                  <a:pt x="277" y="33"/>
                  <a:pt x="283" y="25"/>
                </a:cubicBezTo>
                <a:cubicBezTo>
                  <a:pt x="265" y="25"/>
                  <a:pt x="256" y="30"/>
                  <a:pt x="242" y="37"/>
                </a:cubicBezTo>
                <a:cubicBezTo>
                  <a:pt x="242" y="36"/>
                  <a:pt x="242" y="35"/>
                  <a:pt x="242" y="35"/>
                </a:cubicBezTo>
                <a:cubicBezTo>
                  <a:pt x="240" y="35"/>
                  <a:pt x="238" y="35"/>
                  <a:pt x="236" y="36"/>
                </a:cubicBezTo>
                <a:cubicBezTo>
                  <a:pt x="236" y="35"/>
                  <a:pt x="236" y="35"/>
                  <a:pt x="236" y="34"/>
                </a:cubicBezTo>
                <a:cubicBezTo>
                  <a:pt x="239" y="32"/>
                  <a:pt x="244" y="29"/>
                  <a:pt x="248" y="27"/>
                </a:cubicBezTo>
                <a:cubicBezTo>
                  <a:pt x="248" y="26"/>
                  <a:pt x="259" y="21"/>
                  <a:pt x="261" y="19"/>
                </a:cubicBezTo>
                <a:cubicBezTo>
                  <a:pt x="251" y="19"/>
                  <a:pt x="243" y="25"/>
                  <a:pt x="237" y="28"/>
                </a:cubicBezTo>
                <a:cubicBezTo>
                  <a:pt x="237" y="28"/>
                  <a:pt x="237" y="29"/>
                  <a:pt x="237" y="30"/>
                </a:cubicBezTo>
                <a:cubicBezTo>
                  <a:pt x="235" y="30"/>
                  <a:pt x="233" y="30"/>
                  <a:pt x="232" y="30"/>
                </a:cubicBezTo>
                <a:cubicBezTo>
                  <a:pt x="236" y="26"/>
                  <a:pt x="237" y="25"/>
                  <a:pt x="244" y="23"/>
                </a:cubicBezTo>
                <a:cubicBezTo>
                  <a:pt x="244" y="19"/>
                  <a:pt x="250" y="19"/>
                  <a:pt x="253" y="19"/>
                </a:cubicBezTo>
                <a:cubicBezTo>
                  <a:pt x="253" y="14"/>
                  <a:pt x="268" y="13"/>
                  <a:pt x="274" y="13"/>
                </a:cubicBezTo>
                <a:cubicBezTo>
                  <a:pt x="274" y="13"/>
                  <a:pt x="274" y="14"/>
                  <a:pt x="274" y="15"/>
                </a:cubicBezTo>
                <a:cubicBezTo>
                  <a:pt x="268" y="15"/>
                  <a:pt x="266" y="17"/>
                  <a:pt x="264" y="19"/>
                </a:cubicBezTo>
                <a:cubicBezTo>
                  <a:pt x="269" y="17"/>
                  <a:pt x="275" y="16"/>
                  <a:pt x="281" y="14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79" y="13"/>
                  <a:pt x="277" y="13"/>
                  <a:pt x="275" y="13"/>
                </a:cubicBezTo>
                <a:cubicBezTo>
                  <a:pt x="277" y="12"/>
                  <a:pt x="278" y="9"/>
                  <a:pt x="283" y="11"/>
                </a:cubicBezTo>
                <a:cubicBezTo>
                  <a:pt x="282" y="12"/>
                  <a:pt x="282" y="13"/>
                  <a:pt x="282" y="14"/>
                </a:cubicBezTo>
                <a:cubicBezTo>
                  <a:pt x="306" y="12"/>
                  <a:pt x="306" y="12"/>
                  <a:pt x="305" y="11"/>
                </a:cubicBezTo>
                <a:cubicBezTo>
                  <a:pt x="304" y="10"/>
                  <a:pt x="302" y="10"/>
                  <a:pt x="301" y="10"/>
                </a:cubicBezTo>
                <a:cubicBezTo>
                  <a:pt x="301" y="9"/>
                  <a:pt x="301" y="9"/>
                  <a:pt x="301" y="8"/>
                </a:cubicBezTo>
                <a:cubicBezTo>
                  <a:pt x="304" y="9"/>
                  <a:pt x="308" y="10"/>
                  <a:pt x="311" y="11"/>
                </a:cubicBezTo>
                <a:cubicBezTo>
                  <a:pt x="310" y="11"/>
                  <a:pt x="309" y="12"/>
                  <a:pt x="309" y="12"/>
                </a:cubicBezTo>
                <a:cubicBezTo>
                  <a:pt x="314" y="16"/>
                  <a:pt x="314" y="16"/>
                  <a:pt x="322" y="19"/>
                </a:cubicBezTo>
                <a:cubicBezTo>
                  <a:pt x="322" y="19"/>
                  <a:pt x="322" y="20"/>
                  <a:pt x="322" y="21"/>
                </a:cubicBezTo>
                <a:cubicBezTo>
                  <a:pt x="326" y="22"/>
                  <a:pt x="330" y="25"/>
                  <a:pt x="338" y="32"/>
                </a:cubicBezTo>
                <a:cubicBezTo>
                  <a:pt x="338" y="30"/>
                  <a:pt x="337" y="29"/>
                  <a:pt x="337" y="28"/>
                </a:cubicBezTo>
                <a:cubicBezTo>
                  <a:pt x="340" y="28"/>
                  <a:pt x="346" y="28"/>
                  <a:pt x="351" y="33"/>
                </a:cubicBezTo>
                <a:cubicBezTo>
                  <a:pt x="351" y="25"/>
                  <a:pt x="324" y="16"/>
                  <a:pt x="322" y="16"/>
                </a:cubicBezTo>
                <a:cubicBezTo>
                  <a:pt x="322" y="14"/>
                  <a:pt x="322" y="13"/>
                  <a:pt x="322" y="13"/>
                </a:cubicBezTo>
                <a:cubicBezTo>
                  <a:pt x="327" y="13"/>
                  <a:pt x="336" y="10"/>
                  <a:pt x="344" y="18"/>
                </a:cubicBezTo>
                <a:cubicBezTo>
                  <a:pt x="349" y="18"/>
                  <a:pt x="354" y="17"/>
                  <a:pt x="359" y="17"/>
                </a:cubicBezTo>
                <a:cubicBezTo>
                  <a:pt x="360" y="19"/>
                  <a:pt x="364" y="38"/>
                  <a:pt x="355" y="38"/>
                </a:cubicBezTo>
                <a:cubicBezTo>
                  <a:pt x="354" y="36"/>
                  <a:pt x="353" y="35"/>
                  <a:pt x="352" y="34"/>
                </a:cubicBezTo>
                <a:cubicBezTo>
                  <a:pt x="351" y="35"/>
                  <a:pt x="351" y="35"/>
                  <a:pt x="344" y="36"/>
                </a:cubicBezTo>
                <a:cubicBezTo>
                  <a:pt x="347" y="41"/>
                  <a:pt x="355" y="39"/>
                  <a:pt x="361" y="46"/>
                </a:cubicBezTo>
                <a:cubicBezTo>
                  <a:pt x="361" y="46"/>
                  <a:pt x="360" y="47"/>
                  <a:pt x="360" y="47"/>
                </a:cubicBezTo>
                <a:cubicBezTo>
                  <a:pt x="361" y="50"/>
                  <a:pt x="361" y="50"/>
                  <a:pt x="360" y="53"/>
                </a:cubicBezTo>
                <a:cubicBezTo>
                  <a:pt x="362" y="54"/>
                  <a:pt x="364" y="55"/>
                  <a:pt x="367" y="56"/>
                </a:cubicBezTo>
                <a:cubicBezTo>
                  <a:pt x="367" y="64"/>
                  <a:pt x="365" y="75"/>
                  <a:pt x="363" y="86"/>
                </a:cubicBezTo>
                <a:cubicBezTo>
                  <a:pt x="352" y="85"/>
                  <a:pt x="352" y="83"/>
                  <a:pt x="350" y="88"/>
                </a:cubicBezTo>
                <a:cubicBezTo>
                  <a:pt x="349" y="88"/>
                  <a:pt x="348" y="88"/>
                  <a:pt x="347" y="88"/>
                </a:cubicBezTo>
                <a:moveTo>
                  <a:pt x="261" y="86"/>
                </a:moveTo>
                <a:cubicBezTo>
                  <a:pt x="261" y="85"/>
                  <a:pt x="261" y="83"/>
                  <a:pt x="261" y="82"/>
                </a:cubicBezTo>
                <a:cubicBezTo>
                  <a:pt x="263" y="82"/>
                  <a:pt x="264" y="82"/>
                  <a:pt x="266" y="82"/>
                </a:cubicBezTo>
                <a:cubicBezTo>
                  <a:pt x="264" y="85"/>
                  <a:pt x="264" y="85"/>
                  <a:pt x="261" y="86"/>
                </a:cubicBezTo>
                <a:moveTo>
                  <a:pt x="375" y="86"/>
                </a:moveTo>
                <a:cubicBezTo>
                  <a:pt x="370" y="79"/>
                  <a:pt x="368" y="70"/>
                  <a:pt x="369" y="65"/>
                </a:cubicBezTo>
                <a:cubicBezTo>
                  <a:pt x="370" y="64"/>
                  <a:pt x="371" y="63"/>
                  <a:pt x="372" y="62"/>
                </a:cubicBezTo>
                <a:cubicBezTo>
                  <a:pt x="376" y="65"/>
                  <a:pt x="381" y="69"/>
                  <a:pt x="387" y="78"/>
                </a:cubicBezTo>
                <a:cubicBezTo>
                  <a:pt x="386" y="81"/>
                  <a:pt x="384" y="83"/>
                  <a:pt x="383" y="86"/>
                </a:cubicBezTo>
                <a:cubicBezTo>
                  <a:pt x="380" y="86"/>
                  <a:pt x="378" y="86"/>
                  <a:pt x="375" y="86"/>
                </a:cubicBezTo>
                <a:moveTo>
                  <a:pt x="381" y="65"/>
                </a:moveTo>
                <a:cubicBezTo>
                  <a:pt x="381" y="64"/>
                  <a:pt x="381" y="63"/>
                  <a:pt x="381" y="62"/>
                </a:cubicBezTo>
                <a:cubicBezTo>
                  <a:pt x="381" y="62"/>
                  <a:pt x="382" y="62"/>
                  <a:pt x="383" y="62"/>
                </a:cubicBezTo>
                <a:cubicBezTo>
                  <a:pt x="383" y="60"/>
                  <a:pt x="383" y="58"/>
                  <a:pt x="383" y="56"/>
                </a:cubicBezTo>
                <a:cubicBezTo>
                  <a:pt x="383" y="56"/>
                  <a:pt x="384" y="56"/>
                  <a:pt x="385" y="56"/>
                </a:cubicBezTo>
                <a:cubicBezTo>
                  <a:pt x="385" y="55"/>
                  <a:pt x="385" y="54"/>
                  <a:pt x="385" y="54"/>
                </a:cubicBezTo>
                <a:cubicBezTo>
                  <a:pt x="386" y="54"/>
                  <a:pt x="386" y="54"/>
                  <a:pt x="387" y="54"/>
                </a:cubicBezTo>
                <a:cubicBezTo>
                  <a:pt x="387" y="53"/>
                  <a:pt x="387" y="52"/>
                  <a:pt x="387" y="51"/>
                </a:cubicBezTo>
                <a:cubicBezTo>
                  <a:pt x="386" y="51"/>
                  <a:pt x="385" y="51"/>
                  <a:pt x="384" y="51"/>
                </a:cubicBezTo>
                <a:cubicBezTo>
                  <a:pt x="384" y="52"/>
                  <a:pt x="384" y="53"/>
                  <a:pt x="384" y="54"/>
                </a:cubicBezTo>
                <a:cubicBezTo>
                  <a:pt x="383" y="54"/>
                  <a:pt x="382" y="54"/>
                  <a:pt x="381" y="54"/>
                </a:cubicBezTo>
                <a:cubicBezTo>
                  <a:pt x="381" y="54"/>
                  <a:pt x="381" y="55"/>
                  <a:pt x="381" y="56"/>
                </a:cubicBezTo>
                <a:cubicBezTo>
                  <a:pt x="377" y="55"/>
                  <a:pt x="374" y="54"/>
                  <a:pt x="371" y="54"/>
                </a:cubicBezTo>
                <a:cubicBezTo>
                  <a:pt x="371" y="53"/>
                  <a:pt x="371" y="52"/>
                  <a:pt x="371" y="51"/>
                </a:cubicBezTo>
                <a:cubicBezTo>
                  <a:pt x="370" y="51"/>
                  <a:pt x="369" y="50"/>
                  <a:pt x="368" y="50"/>
                </a:cubicBezTo>
                <a:cubicBezTo>
                  <a:pt x="368" y="42"/>
                  <a:pt x="370" y="37"/>
                  <a:pt x="371" y="33"/>
                </a:cubicBezTo>
                <a:cubicBezTo>
                  <a:pt x="370" y="22"/>
                  <a:pt x="370" y="12"/>
                  <a:pt x="370" y="2"/>
                </a:cubicBezTo>
                <a:cubicBezTo>
                  <a:pt x="373" y="1"/>
                  <a:pt x="375" y="1"/>
                  <a:pt x="378" y="0"/>
                </a:cubicBezTo>
                <a:cubicBezTo>
                  <a:pt x="380" y="2"/>
                  <a:pt x="381" y="17"/>
                  <a:pt x="382" y="24"/>
                </a:cubicBezTo>
                <a:cubicBezTo>
                  <a:pt x="383" y="24"/>
                  <a:pt x="384" y="24"/>
                  <a:pt x="385" y="24"/>
                </a:cubicBezTo>
                <a:cubicBezTo>
                  <a:pt x="386" y="30"/>
                  <a:pt x="386" y="30"/>
                  <a:pt x="384" y="35"/>
                </a:cubicBezTo>
                <a:cubicBezTo>
                  <a:pt x="384" y="28"/>
                  <a:pt x="382" y="26"/>
                  <a:pt x="380" y="25"/>
                </a:cubicBezTo>
                <a:cubicBezTo>
                  <a:pt x="380" y="24"/>
                  <a:pt x="380" y="23"/>
                  <a:pt x="380" y="22"/>
                </a:cubicBezTo>
                <a:cubicBezTo>
                  <a:pt x="379" y="22"/>
                  <a:pt x="378" y="22"/>
                  <a:pt x="377" y="23"/>
                </a:cubicBezTo>
                <a:cubicBezTo>
                  <a:pt x="377" y="24"/>
                  <a:pt x="377" y="26"/>
                  <a:pt x="377" y="28"/>
                </a:cubicBezTo>
                <a:cubicBezTo>
                  <a:pt x="375" y="28"/>
                  <a:pt x="375" y="25"/>
                  <a:pt x="375" y="25"/>
                </a:cubicBezTo>
                <a:cubicBezTo>
                  <a:pt x="375" y="29"/>
                  <a:pt x="375" y="32"/>
                  <a:pt x="375" y="36"/>
                </a:cubicBezTo>
                <a:cubicBezTo>
                  <a:pt x="379" y="38"/>
                  <a:pt x="383" y="39"/>
                  <a:pt x="388" y="40"/>
                </a:cubicBezTo>
                <a:cubicBezTo>
                  <a:pt x="388" y="44"/>
                  <a:pt x="388" y="47"/>
                  <a:pt x="388" y="51"/>
                </a:cubicBezTo>
                <a:cubicBezTo>
                  <a:pt x="390" y="52"/>
                  <a:pt x="391" y="53"/>
                  <a:pt x="392" y="56"/>
                </a:cubicBezTo>
                <a:cubicBezTo>
                  <a:pt x="391" y="56"/>
                  <a:pt x="390" y="56"/>
                  <a:pt x="389" y="56"/>
                </a:cubicBezTo>
                <a:cubicBezTo>
                  <a:pt x="388" y="58"/>
                  <a:pt x="388" y="60"/>
                  <a:pt x="387" y="62"/>
                </a:cubicBezTo>
                <a:cubicBezTo>
                  <a:pt x="386" y="62"/>
                  <a:pt x="386" y="62"/>
                  <a:pt x="385" y="62"/>
                </a:cubicBezTo>
                <a:cubicBezTo>
                  <a:pt x="385" y="63"/>
                  <a:pt x="385" y="63"/>
                  <a:pt x="385" y="64"/>
                </a:cubicBezTo>
                <a:cubicBezTo>
                  <a:pt x="383" y="64"/>
                  <a:pt x="382" y="65"/>
                  <a:pt x="381" y="65"/>
                </a:cubicBezTo>
                <a:moveTo>
                  <a:pt x="324" y="54"/>
                </a:moveTo>
                <a:cubicBezTo>
                  <a:pt x="322" y="54"/>
                  <a:pt x="321" y="53"/>
                  <a:pt x="320" y="52"/>
                </a:cubicBezTo>
                <a:cubicBezTo>
                  <a:pt x="322" y="51"/>
                  <a:pt x="323" y="51"/>
                  <a:pt x="325" y="51"/>
                </a:cubicBezTo>
                <a:cubicBezTo>
                  <a:pt x="325" y="52"/>
                  <a:pt x="325" y="53"/>
                  <a:pt x="325" y="54"/>
                </a:cubicBezTo>
                <a:cubicBezTo>
                  <a:pt x="325" y="54"/>
                  <a:pt x="324" y="54"/>
                  <a:pt x="324" y="54"/>
                </a:cubicBezTo>
                <a:moveTo>
                  <a:pt x="327" y="47"/>
                </a:moveTo>
                <a:cubicBezTo>
                  <a:pt x="322" y="43"/>
                  <a:pt x="322" y="43"/>
                  <a:pt x="318" y="43"/>
                </a:cubicBezTo>
                <a:cubicBezTo>
                  <a:pt x="318" y="39"/>
                  <a:pt x="325" y="42"/>
                  <a:pt x="328" y="42"/>
                </a:cubicBezTo>
                <a:cubicBezTo>
                  <a:pt x="328" y="41"/>
                  <a:pt x="328" y="40"/>
                  <a:pt x="329" y="39"/>
                </a:cubicBezTo>
                <a:cubicBezTo>
                  <a:pt x="336" y="38"/>
                  <a:pt x="336" y="38"/>
                  <a:pt x="340" y="38"/>
                </a:cubicBezTo>
                <a:cubicBezTo>
                  <a:pt x="340" y="39"/>
                  <a:pt x="339" y="41"/>
                  <a:pt x="339" y="43"/>
                </a:cubicBezTo>
                <a:cubicBezTo>
                  <a:pt x="338" y="43"/>
                  <a:pt x="336" y="43"/>
                  <a:pt x="334" y="43"/>
                </a:cubicBezTo>
                <a:cubicBezTo>
                  <a:pt x="334" y="44"/>
                  <a:pt x="334" y="45"/>
                  <a:pt x="334" y="47"/>
                </a:cubicBezTo>
                <a:cubicBezTo>
                  <a:pt x="332" y="47"/>
                  <a:pt x="329" y="47"/>
                  <a:pt x="327" y="47"/>
                </a:cubicBezTo>
                <a:moveTo>
                  <a:pt x="312" y="38"/>
                </a:moveTo>
                <a:cubicBezTo>
                  <a:pt x="311" y="38"/>
                  <a:pt x="311" y="37"/>
                  <a:pt x="311" y="37"/>
                </a:cubicBezTo>
                <a:cubicBezTo>
                  <a:pt x="312" y="36"/>
                  <a:pt x="314" y="35"/>
                  <a:pt x="317" y="37"/>
                </a:cubicBezTo>
                <a:cubicBezTo>
                  <a:pt x="315" y="38"/>
                  <a:pt x="314" y="38"/>
                  <a:pt x="312" y="38"/>
                </a:cubicBezTo>
                <a:moveTo>
                  <a:pt x="238" y="10"/>
                </a:moveTo>
                <a:cubicBezTo>
                  <a:pt x="248" y="0"/>
                  <a:pt x="270" y="0"/>
                  <a:pt x="286" y="7"/>
                </a:cubicBezTo>
                <a:cubicBezTo>
                  <a:pt x="281" y="7"/>
                  <a:pt x="260" y="5"/>
                  <a:pt x="253" y="6"/>
                </a:cubicBezTo>
                <a:cubicBezTo>
                  <a:pt x="247" y="7"/>
                  <a:pt x="242" y="9"/>
                  <a:pt x="238" y="10"/>
                </a:cubicBezTo>
                <a:moveTo>
                  <a:pt x="673" y="710"/>
                </a:moveTo>
                <a:cubicBezTo>
                  <a:pt x="671" y="706"/>
                  <a:pt x="669" y="702"/>
                  <a:pt x="667" y="699"/>
                </a:cubicBezTo>
                <a:cubicBezTo>
                  <a:pt x="666" y="699"/>
                  <a:pt x="665" y="699"/>
                  <a:pt x="665" y="699"/>
                </a:cubicBezTo>
                <a:cubicBezTo>
                  <a:pt x="664" y="696"/>
                  <a:pt x="658" y="691"/>
                  <a:pt x="656" y="690"/>
                </a:cubicBezTo>
                <a:cubicBezTo>
                  <a:pt x="656" y="689"/>
                  <a:pt x="655" y="688"/>
                  <a:pt x="655" y="686"/>
                </a:cubicBezTo>
                <a:cubicBezTo>
                  <a:pt x="652" y="682"/>
                  <a:pt x="648" y="678"/>
                  <a:pt x="644" y="673"/>
                </a:cubicBezTo>
                <a:cubicBezTo>
                  <a:pt x="645" y="673"/>
                  <a:pt x="646" y="673"/>
                  <a:pt x="647" y="672"/>
                </a:cubicBezTo>
                <a:cubicBezTo>
                  <a:pt x="644" y="670"/>
                  <a:pt x="646" y="662"/>
                  <a:pt x="646" y="660"/>
                </a:cubicBezTo>
                <a:cubicBezTo>
                  <a:pt x="644" y="660"/>
                  <a:pt x="643" y="659"/>
                  <a:pt x="642" y="659"/>
                </a:cubicBezTo>
                <a:cubicBezTo>
                  <a:pt x="642" y="654"/>
                  <a:pt x="642" y="650"/>
                  <a:pt x="642" y="645"/>
                </a:cubicBezTo>
                <a:cubicBezTo>
                  <a:pt x="640" y="645"/>
                  <a:pt x="640" y="645"/>
                  <a:pt x="640" y="647"/>
                </a:cubicBezTo>
                <a:cubicBezTo>
                  <a:pt x="639" y="646"/>
                  <a:pt x="639" y="645"/>
                  <a:pt x="639" y="644"/>
                </a:cubicBezTo>
                <a:cubicBezTo>
                  <a:pt x="634" y="647"/>
                  <a:pt x="636" y="644"/>
                  <a:pt x="635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3" y="642"/>
                  <a:pt x="631" y="635"/>
                  <a:pt x="629" y="632"/>
                </a:cubicBezTo>
                <a:cubicBezTo>
                  <a:pt x="620" y="632"/>
                  <a:pt x="610" y="632"/>
                  <a:pt x="608" y="627"/>
                </a:cubicBezTo>
                <a:cubicBezTo>
                  <a:pt x="600" y="627"/>
                  <a:pt x="600" y="631"/>
                  <a:pt x="593" y="631"/>
                </a:cubicBezTo>
                <a:cubicBezTo>
                  <a:pt x="592" y="629"/>
                  <a:pt x="591" y="628"/>
                  <a:pt x="591" y="627"/>
                </a:cubicBezTo>
                <a:cubicBezTo>
                  <a:pt x="589" y="627"/>
                  <a:pt x="588" y="627"/>
                  <a:pt x="586" y="627"/>
                </a:cubicBezTo>
                <a:cubicBezTo>
                  <a:pt x="586" y="630"/>
                  <a:pt x="588" y="631"/>
                  <a:pt x="592" y="635"/>
                </a:cubicBezTo>
                <a:cubicBezTo>
                  <a:pt x="592" y="637"/>
                  <a:pt x="592" y="639"/>
                  <a:pt x="592" y="642"/>
                </a:cubicBezTo>
                <a:cubicBezTo>
                  <a:pt x="589" y="645"/>
                  <a:pt x="591" y="646"/>
                  <a:pt x="592" y="654"/>
                </a:cubicBezTo>
                <a:cubicBezTo>
                  <a:pt x="588" y="660"/>
                  <a:pt x="588" y="666"/>
                  <a:pt x="583" y="675"/>
                </a:cubicBezTo>
                <a:cubicBezTo>
                  <a:pt x="577" y="680"/>
                  <a:pt x="575" y="681"/>
                  <a:pt x="571" y="687"/>
                </a:cubicBezTo>
                <a:cubicBezTo>
                  <a:pt x="558" y="687"/>
                  <a:pt x="548" y="684"/>
                  <a:pt x="541" y="684"/>
                </a:cubicBezTo>
                <a:cubicBezTo>
                  <a:pt x="540" y="682"/>
                  <a:pt x="539" y="681"/>
                  <a:pt x="538" y="680"/>
                </a:cubicBezTo>
                <a:cubicBezTo>
                  <a:pt x="535" y="679"/>
                  <a:pt x="531" y="679"/>
                  <a:pt x="528" y="679"/>
                </a:cubicBezTo>
                <a:cubicBezTo>
                  <a:pt x="526" y="671"/>
                  <a:pt x="514" y="672"/>
                  <a:pt x="512" y="671"/>
                </a:cubicBezTo>
                <a:cubicBezTo>
                  <a:pt x="512" y="669"/>
                  <a:pt x="510" y="668"/>
                  <a:pt x="508" y="666"/>
                </a:cubicBezTo>
                <a:cubicBezTo>
                  <a:pt x="507" y="665"/>
                  <a:pt x="507" y="663"/>
                  <a:pt x="506" y="662"/>
                </a:cubicBezTo>
                <a:cubicBezTo>
                  <a:pt x="503" y="662"/>
                  <a:pt x="501" y="662"/>
                  <a:pt x="498" y="662"/>
                </a:cubicBezTo>
                <a:cubicBezTo>
                  <a:pt x="498" y="660"/>
                  <a:pt x="498" y="659"/>
                  <a:pt x="498" y="658"/>
                </a:cubicBezTo>
                <a:cubicBezTo>
                  <a:pt x="495" y="657"/>
                  <a:pt x="493" y="655"/>
                  <a:pt x="491" y="654"/>
                </a:cubicBezTo>
                <a:cubicBezTo>
                  <a:pt x="491" y="653"/>
                  <a:pt x="491" y="652"/>
                  <a:pt x="491" y="651"/>
                </a:cubicBezTo>
                <a:cubicBezTo>
                  <a:pt x="489" y="651"/>
                  <a:pt x="488" y="651"/>
                  <a:pt x="487" y="651"/>
                </a:cubicBezTo>
                <a:cubicBezTo>
                  <a:pt x="486" y="649"/>
                  <a:pt x="485" y="647"/>
                  <a:pt x="485" y="645"/>
                </a:cubicBezTo>
                <a:cubicBezTo>
                  <a:pt x="484" y="645"/>
                  <a:pt x="484" y="645"/>
                  <a:pt x="483" y="645"/>
                </a:cubicBezTo>
                <a:cubicBezTo>
                  <a:pt x="477" y="626"/>
                  <a:pt x="484" y="614"/>
                  <a:pt x="492" y="599"/>
                </a:cubicBezTo>
                <a:cubicBezTo>
                  <a:pt x="492" y="586"/>
                  <a:pt x="491" y="583"/>
                  <a:pt x="496" y="574"/>
                </a:cubicBezTo>
                <a:cubicBezTo>
                  <a:pt x="496" y="575"/>
                  <a:pt x="497" y="578"/>
                  <a:pt x="500" y="580"/>
                </a:cubicBezTo>
                <a:cubicBezTo>
                  <a:pt x="500" y="578"/>
                  <a:pt x="501" y="577"/>
                  <a:pt x="502" y="576"/>
                </a:cubicBezTo>
                <a:cubicBezTo>
                  <a:pt x="502" y="577"/>
                  <a:pt x="503" y="577"/>
                  <a:pt x="504" y="578"/>
                </a:cubicBezTo>
                <a:cubicBezTo>
                  <a:pt x="505" y="576"/>
                  <a:pt x="506" y="574"/>
                  <a:pt x="507" y="573"/>
                </a:cubicBezTo>
                <a:cubicBezTo>
                  <a:pt x="509" y="575"/>
                  <a:pt x="510" y="576"/>
                  <a:pt x="515" y="577"/>
                </a:cubicBezTo>
                <a:cubicBezTo>
                  <a:pt x="516" y="576"/>
                  <a:pt x="516" y="575"/>
                  <a:pt x="516" y="574"/>
                </a:cubicBezTo>
                <a:cubicBezTo>
                  <a:pt x="517" y="574"/>
                  <a:pt x="518" y="574"/>
                  <a:pt x="519" y="574"/>
                </a:cubicBezTo>
                <a:cubicBezTo>
                  <a:pt x="519" y="575"/>
                  <a:pt x="519" y="576"/>
                  <a:pt x="520" y="578"/>
                </a:cubicBezTo>
                <a:cubicBezTo>
                  <a:pt x="521" y="575"/>
                  <a:pt x="522" y="572"/>
                  <a:pt x="523" y="569"/>
                </a:cubicBezTo>
                <a:cubicBezTo>
                  <a:pt x="524" y="569"/>
                  <a:pt x="526" y="569"/>
                  <a:pt x="527" y="569"/>
                </a:cubicBezTo>
                <a:cubicBezTo>
                  <a:pt x="527" y="572"/>
                  <a:pt x="527" y="575"/>
                  <a:pt x="527" y="578"/>
                </a:cubicBezTo>
                <a:cubicBezTo>
                  <a:pt x="527" y="578"/>
                  <a:pt x="528" y="578"/>
                  <a:pt x="529" y="578"/>
                </a:cubicBezTo>
                <a:cubicBezTo>
                  <a:pt x="529" y="575"/>
                  <a:pt x="530" y="574"/>
                  <a:pt x="531" y="572"/>
                </a:cubicBezTo>
                <a:cubicBezTo>
                  <a:pt x="540" y="584"/>
                  <a:pt x="544" y="589"/>
                  <a:pt x="564" y="588"/>
                </a:cubicBezTo>
                <a:cubicBezTo>
                  <a:pt x="569" y="586"/>
                  <a:pt x="569" y="586"/>
                  <a:pt x="580" y="584"/>
                </a:cubicBezTo>
                <a:cubicBezTo>
                  <a:pt x="584" y="578"/>
                  <a:pt x="584" y="578"/>
                  <a:pt x="587" y="576"/>
                </a:cubicBezTo>
                <a:cubicBezTo>
                  <a:pt x="592" y="576"/>
                  <a:pt x="617" y="580"/>
                  <a:pt x="622" y="572"/>
                </a:cubicBezTo>
                <a:cubicBezTo>
                  <a:pt x="626" y="569"/>
                  <a:pt x="630" y="567"/>
                  <a:pt x="635" y="565"/>
                </a:cubicBezTo>
                <a:cubicBezTo>
                  <a:pt x="639" y="565"/>
                  <a:pt x="643" y="565"/>
                  <a:pt x="648" y="565"/>
                </a:cubicBezTo>
                <a:cubicBezTo>
                  <a:pt x="649" y="564"/>
                  <a:pt x="649" y="562"/>
                  <a:pt x="650" y="561"/>
                </a:cubicBezTo>
                <a:cubicBezTo>
                  <a:pt x="652" y="561"/>
                  <a:pt x="655" y="562"/>
                  <a:pt x="658" y="562"/>
                </a:cubicBezTo>
                <a:cubicBezTo>
                  <a:pt x="658" y="560"/>
                  <a:pt x="659" y="559"/>
                  <a:pt x="659" y="557"/>
                </a:cubicBezTo>
                <a:cubicBezTo>
                  <a:pt x="662" y="557"/>
                  <a:pt x="665" y="556"/>
                  <a:pt x="668" y="556"/>
                </a:cubicBezTo>
                <a:cubicBezTo>
                  <a:pt x="668" y="557"/>
                  <a:pt x="668" y="557"/>
                  <a:pt x="668" y="558"/>
                </a:cubicBezTo>
                <a:cubicBezTo>
                  <a:pt x="679" y="539"/>
                  <a:pt x="679" y="544"/>
                  <a:pt x="701" y="546"/>
                </a:cubicBezTo>
                <a:cubicBezTo>
                  <a:pt x="701" y="549"/>
                  <a:pt x="706" y="552"/>
                  <a:pt x="704" y="558"/>
                </a:cubicBezTo>
                <a:cubicBezTo>
                  <a:pt x="703" y="558"/>
                  <a:pt x="702" y="558"/>
                  <a:pt x="702" y="559"/>
                </a:cubicBezTo>
                <a:cubicBezTo>
                  <a:pt x="702" y="562"/>
                  <a:pt x="702" y="565"/>
                  <a:pt x="703" y="569"/>
                </a:cubicBezTo>
                <a:cubicBezTo>
                  <a:pt x="705" y="569"/>
                  <a:pt x="707" y="573"/>
                  <a:pt x="709" y="574"/>
                </a:cubicBezTo>
                <a:cubicBezTo>
                  <a:pt x="709" y="576"/>
                  <a:pt x="709" y="579"/>
                  <a:pt x="709" y="581"/>
                </a:cubicBezTo>
                <a:cubicBezTo>
                  <a:pt x="707" y="583"/>
                  <a:pt x="705" y="585"/>
                  <a:pt x="703" y="587"/>
                </a:cubicBezTo>
                <a:cubicBezTo>
                  <a:pt x="703" y="587"/>
                  <a:pt x="703" y="588"/>
                  <a:pt x="703" y="589"/>
                </a:cubicBezTo>
                <a:cubicBezTo>
                  <a:pt x="692" y="589"/>
                  <a:pt x="691" y="597"/>
                  <a:pt x="682" y="592"/>
                </a:cubicBezTo>
                <a:cubicBezTo>
                  <a:pt x="681" y="590"/>
                  <a:pt x="680" y="588"/>
                  <a:pt x="680" y="587"/>
                </a:cubicBezTo>
                <a:cubicBezTo>
                  <a:pt x="679" y="587"/>
                  <a:pt x="679" y="587"/>
                  <a:pt x="678" y="587"/>
                </a:cubicBezTo>
                <a:cubicBezTo>
                  <a:pt x="675" y="579"/>
                  <a:pt x="673" y="578"/>
                  <a:pt x="669" y="575"/>
                </a:cubicBezTo>
                <a:cubicBezTo>
                  <a:pt x="662" y="580"/>
                  <a:pt x="676" y="591"/>
                  <a:pt x="669" y="601"/>
                </a:cubicBezTo>
                <a:cubicBezTo>
                  <a:pt x="669" y="603"/>
                  <a:pt x="669" y="605"/>
                  <a:pt x="669" y="608"/>
                </a:cubicBezTo>
                <a:cubicBezTo>
                  <a:pt x="671" y="609"/>
                  <a:pt x="673" y="610"/>
                  <a:pt x="675" y="610"/>
                </a:cubicBezTo>
                <a:cubicBezTo>
                  <a:pt x="675" y="613"/>
                  <a:pt x="674" y="616"/>
                  <a:pt x="674" y="619"/>
                </a:cubicBezTo>
                <a:cubicBezTo>
                  <a:pt x="675" y="619"/>
                  <a:pt x="676" y="619"/>
                  <a:pt x="676" y="619"/>
                </a:cubicBezTo>
                <a:cubicBezTo>
                  <a:pt x="676" y="624"/>
                  <a:pt x="676" y="625"/>
                  <a:pt x="681" y="632"/>
                </a:cubicBezTo>
                <a:cubicBezTo>
                  <a:pt x="685" y="632"/>
                  <a:pt x="690" y="633"/>
                  <a:pt x="695" y="634"/>
                </a:cubicBezTo>
                <a:cubicBezTo>
                  <a:pt x="696" y="637"/>
                  <a:pt x="700" y="649"/>
                  <a:pt x="708" y="652"/>
                </a:cubicBezTo>
                <a:cubicBezTo>
                  <a:pt x="708" y="655"/>
                  <a:pt x="709" y="659"/>
                  <a:pt x="709" y="662"/>
                </a:cubicBezTo>
                <a:cubicBezTo>
                  <a:pt x="703" y="663"/>
                  <a:pt x="704" y="665"/>
                  <a:pt x="703" y="671"/>
                </a:cubicBezTo>
                <a:cubicBezTo>
                  <a:pt x="701" y="671"/>
                  <a:pt x="700" y="671"/>
                  <a:pt x="699" y="671"/>
                </a:cubicBezTo>
                <a:cubicBezTo>
                  <a:pt x="699" y="673"/>
                  <a:pt x="699" y="676"/>
                  <a:pt x="699" y="679"/>
                </a:cubicBezTo>
                <a:cubicBezTo>
                  <a:pt x="699" y="679"/>
                  <a:pt x="700" y="679"/>
                  <a:pt x="701" y="679"/>
                </a:cubicBezTo>
                <a:cubicBezTo>
                  <a:pt x="701" y="680"/>
                  <a:pt x="701" y="681"/>
                  <a:pt x="701" y="682"/>
                </a:cubicBezTo>
                <a:cubicBezTo>
                  <a:pt x="700" y="682"/>
                  <a:pt x="699" y="682"/>
                  <a:pt x="699" y="682"/>
                </a:cubicBezTo>
                <a:cubicBezTo>
                  <a:pt x="698" y="686"/>
                  <a:pt x="694" y="688"/>
                  <a:pt x="690" y="693"/>
                </a:cubicBezTo>
                <a:cubicBezTo>
                  <a:pt x="691" y="695"/>
                  <a:pt x="691" y="696"/>
                  <a:pt x="692" y="698"/>
                </a:cubicBezTo>
                <a:cubicBezTo>
                  <a:pt x="681" y="694"/>
                  <a:pt x="679" y="701"/>
                  <a:pt x="677" y="710"/>
                </a:cubicBezTo>
                <a:cubicBezTo>
                  <a:pt x="676" y="710"/>
                  <a:pt x="674" y="710"/>
                  <a:pt x="673" y="71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6775451" y="484188"/>
            <a:ext cx="1776413" cy="2533650"/>
          </a:xfrm>
          <a:custGeom>
            <a:avLst/>
            <a:gdLst>
              <a:gd name="T0" fmla="*/ 83 w 816"/>
              <a:gd name="T1" fmla="*/ 960 h 1162"/>
              <a:gd name="T2" fmla="*/ 269 w 816"/>
              <a:gd name="T3" fmla="*/ 740 h 1162"/>
              <a:gd name="T4" fmla="*/ 279 w 816"/>
              <a:gd name="T5" fmla="*/ 419 h 1162"/>
              <a:gd name="T6" fmla="*/ 151 w 816"/>
              <a:gd name="T7" fmla="*/ 386 h 1162"/>
              <a:gd name="T8" fmla="*/ 87 w 816"/>
              <a:gd name="T9" fmla="*/ 306 h 1162"/>
              <a:gd name="T10" fmla="*/ 167 w 816"/>
              <a:gd name="T11" fmla="*/ 188 h 1162"/>
              <a:gd name="T12" fmla="*/ 274 w 816"/>
              <a:gd name="T13" fmla="*/ 208 h 1162"/>
              <a:gd name="T14" fmla="*/ 311 w 816"/>
              <a:gd name="T15" fmla="*/ 365 h 1162"/>
              <a:gd name="T16" fmla="*/ 737 w 816"/>
              <a:gd name="T17" fmla="*/ 250 h 1162"/>
              <a:gd name="T18" fmla="*/ 807 w 816"/>
              <a:gd name="T19" fmla="*/ 200 h 1162"/>
              <a:gd name="T20" fmla="*/ 686 w 816"/>
              <a:gd name="T21" fmla="*/ 409 h 1162"/>
              <a:gd name="T22" fmla="*/ 718 w 816"/>
              <a:gd name="T23" fmla="*/ 783 h 1162"/>
              <a:gd name="T24" fmla="*/ 363 w 816"/>
              <a:gd name="T25" fmla="*/ 751 h 1162"/>
              <a:gd name="T26" fmla="*/ 87 w 816"/>
              <a:gd name="T27" fmla="*/ 1153 h 1162"/>
              <a:gd name="T28" fmla="*/ 11 w 816"/>
              <a:gd name="T29" fmla="*/ 939 h 1162"/>
              <a:gd name="T30" fmla="*/ 226 w 816"/>
              <a:gd name="T31" fmla="*/ 861 h 1162"/>
              <a:gd name="T32" fmla="*/ 292 w 816"/>
              <a:gd name="T33" fmla="*/ 760 h 1162"/>
              <a:gd name="T34" fmla="*/ 366 w 816"/>
              <a:gd name="T35" fmla="*/ 699 h 1162"/>
              <a:gd name="T36" fmla="*/ 284 w 816"/>
              <a:gd name="T37" fmla="*/ 775 h 1162"/>
              <a:gd name="T38" fmla="*/ 286 w 816"/>
              <a:gd name="T39" fmla="*/ 773 h 1162"/>
              <a:gd name="T40" fmla="*/ 691 w 816"/>
              <a:gd name="T41" fmla="*/ 700 h 1162"/>
              <a:gd name="T42" fmla="*/ 437 w 816"/>
              <a:gd name="T43" fmla="*/ 684 h 1162"/>
              <a:gd name="T44" fmla="*/ 412 w 816"/>
              <a:gd name="T45" fmla="*/ 633 h 1162"/>
              <a:gd name="T46" fmla="*/ 442 w 816"/>
              <a:gd name="T47" fmla="*/ 538 h 1162"/>
              <a:gd name="T48" fmla="*/ 454 w 816"/>
              <a:gd name="T49" fmla="*/ 472 h 1162"/>
              <a:gd name="T50" fmla="*/ 532 w 816"/>
              <a:gd name="T51" fmla="*/ 385 h 1162"/>
              <a:gd name="T52" fmla="*/ 644 w 816"/>
              <a:gd name="T53" fmla="*/ 476 h 1162"/>
              <a:gd name="T54" fmla="*/ 574 w 816"/>
              <a:gd name="T55" fmla="*/ 540 h 1162"/>
              <a:gd name="T56" fmla="*/ 516 w 816"/>
              <a:gd name="T57" fmla="*/ 644 h 1162"/>
              <a:gd name="T58" fmla="*/ 231 w 816"/>
              <a:gd name="T59" fmla="*/ 643 h 1162"/>
              <a:gd name="T60" fmla="*/ 626 w 816"/>
              <a:gd name="T61" fmla="*/ 639 h 1162"/>
              <a:gd name="T62" fmla="*/ 240 w 816"/>
              <a:gd name="T63" fmla="*/ 509 h 1162"/>
              <a:gd name="T64" fmla="*/ 433 w 816"/>
              <a:gd name="T65" fmla="*/ 603 h 1162"/>
              <a:gd name="T66" fmla="*/ 312 w 816"/>
              <a:gd name="T67" fmla="*/ 518 h 1162"/>
              <a:gd name="T68" fmla="*/ 235 w 816"/>
              <a:gd name="T69" fmla="*/ 403 h 1162"/>
              <a:gd name="T70" fmla="*/ 490 w 816"/>
              <a:gd name="T71" fmla="*/ 418 h 1162"/>
              <a:gd name="T72" fmla="*/ 212 w 816"/>
              <a:gd name="T73" fmla="*/ 397 h 1162"/>
              <a:gd name="T74" fmla="*/ 227 w 816"/>
              <a:gd name="T75" fmla="*/ 388 h 1162"/>
              <a:gd name="T76" fmla="*/ 222 w 816"/>
              <a:gd name="T77" fmla="*/ 377 h 1162"/>
              <a:gd name="T78" fmla="*/ 65 w 816"/>
              <a:gd name="T79" fmla="*/ 341 h 1162"/>
              <a:gd name="T80" fmla="*/ 273 w 816"/>
              <a:gd name="T81" fmla="*/ 315 h 1162"/>
              <a:gd name="T82" fmla="*/ 214 w 816"/>
              <a:gd name="T83" fmla="*/ 232 h 1162"/>
              <a:gd name="T84" fmla="*/ 318 w 816"/>
              <a:gd name="T85" fmla="*/ 253 h 1162"/>
              <a:gd name="T86" fmla="*/ 366 w 816"/>
              <a:gd name="T87" fmla="*/ 262 h 1162"/>
              <a:gd name="T88" fmla="*/ 349 w 816"/>
              <a:gd name="T89" fmla="*/ 175 h 1162"/>
              <a:gd name="T90" fmla="*/ 347 w 816"/>
              <a:gd name="T91" fmla="*/ 157 h 1162"/>
              <a:gd name="T92" fmla="*/ 207 w 816"/>
              <a:gd name="T93" fmla="*/ 109 h 1162"/>
              <a:gd name="T94" fmla="*/ 242 w 816"/>
              <a:gd name="T95" fmla="*/ 25 h 1162"/>
              <a:gd name="T96" fmla="*/ 219 w 816"/>
              <a:gd name="T97" fmla="*/ 57 h 1162"/>
              <a:gd name="T98" fmla="*/ 666 w 816"/>
              <a:gd name="T99" fmla="*/ 604 h 1162"/>
              <a:gd name="T100" fmla="*/ 627 w 816"/>
              <a:gd name="T101" fmla="*/ 584 h 1162"/>
              <a:gd name="T102" fmla="*/ 546 w 816"/>
              <a:gd name="T103" fmla="*/ 468 h 1162"/>
              <a:gd name="T104" fmla="*/ 506 w 816"/>
              <a:gd name="T105" fmla="*/ 459 h 1162"/>
              <a:gd name="T106" fmla="*/ 524 w 816"/>
              <a:gd name="T107" fmla="*/ 446 h 1162"/>
              <a:gd name="T108" fmla="*/ 714 w 816"/>
              <a:gd name="T109" fmla="*/ 434 h 1162"/>
              <a:gd name="T110" fmla="*/ 657 w 816"/>
              <a:gd name="T111" fmla="*/ 411 h 1162"/>
              <a:gd name="T112" fmla="*/ 751 w 816"/>
              <a:gd name="T113" fmla="*/ 376 h 1162"/>
              <a:gd name="T114" fmla="*/ 763 w 816"/>
              <a:gd name="T115" fmla="*/ 328 h 1162"/>
              <a:gd name="T116" fmla="*/ 745 w 816"/>
              <a:gd name="T117" fmla="*/ 207 h 1162"/>
              <a:gd name="T118" fmla="*/ 768 w 816"/>
              <a:gd name="T119" fmla="*/ 179 h 1162"/>
              <a:gd name="T120" fmla="*/ 725 w 816"/>
              <a:gd name="T121" fmla="*/ 151 h 1162"/>
              <a:gd name="T122" fmla="*/ 757 w 816"/>
              <a:gd name="T123" fmla="*/ 96 h 1162"/>
              <a:gd name="T124" fmla="*/ 701 w 816"/>
              <a:gd name="T125" fmla="*/ 78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6" h="1162">
                <a:moveTo>
                  <a:pt x="116" y="1162"/>
                </a:moveTo>
                <a:cubicBezTo>
                  <a:pt x="113" y="1161"/>
                  <a:pt x="111" y="1160"/>
                  <a:pt x="110" y="1160"/>
                </a:cubicBezTo>
                <a:cubicBezTo>
                  <a:pt x="110" y="1151"/>
                  <a:pt x="119" y="1152"/>
                  <a:pt x="126" y="1149"/>
                </a:cubicBezTo>
                <a:cubicBezTo>
                  <a:pt x="127" y="1146"/>
                  <a:pt x="130" y="1146"/>
                  <a:pt x="133" y="1147"/>
                </a:cubicBezTo>
                <a:cubicBezTo>
                  <a:pt x="137" y="1144"/>
                  <a:pt x="149" y="1131"/>
                  <a:pt x="150" y="1126"/>
                </a:cubicBezTo>
                <a:cubicBezTo>
                  <a:pt x="147" y="1124"/>
                  <a:pt x="145" y="1122"/>
                  <a:pt x="143" y="1122"/>
                </a:cubicBezTo>
                <a:cubicBezTo>
                  <a:pt x="140" y="1115"/>
                  <a:pt x="136" y="1114"/>
                  <a:pt x="131" y="1112"/>
                </a:cubicBezTo>
                <a:cubicBezTo>
                  <a:pt x="129" y="1108"/>
                  <a:pt x="123" y="1105"/>
                  <a:pt x="121" y="1104"/>
                </a:cubicBezTo>
                <a:cubicBezTo>
                  <a:pt x="118" y="1099"/>
                  <a:pt x="106" y="1094"/>
                  <a:pt x="101" y="1099"/>
                </a:cubicBezTo>
                <a:cubicBezTo>
                  <a:pt x="101" y="1105"/>
                  <a:pt x="76" y="1117"/>
                  <a:pt x="72" y="1124"/>
                </a:cubicBezTo>
                <a:cubicBezTo>
                  <a:pt x="73" y="1130"/>
                  <a:pt x="67" y="1129"/>
                  <a:pt x="71" y="1135"/>
                </a:cubicBezTo>
                <a:cubicBezTo>
                  <a:pt x="71" y="1139"/>
                  <a:pt x="67" y="1134"/>
                  <a:pt x="67" y="1136"/>
                </a:cubicBezTo>
                <a:cubicBezTo>
                  <a:pt x="72" y="1141"/>
                  <a:pt x="63" y="1136"/>
                  <a:pt x="62" y="1136"/>
                </a:cubicBezTo>
                <a:cubicBezTo>
                  <a:pt x="56" y="1120"/>
                  <a:pt x="89" y="1109"/>
                  <a:pt x="95" y="1097"/>
                </a:cubicBezTo>
                <a:cubicBezTo>
                  <a:pt x="97" y="1096"/>
                  <a:pt x="97" y="1096"/>
                  <a:pt x="98" y="1096"/>
                </a:cubicBezTo>
                <a:cubicBezTo>
                  <a:pt x="99" y="1082"/>
                  <a:pt x="121" y="1085"/>
                  <a:pt x="127" y="1076"/>
                </a:cubicBezTo>
                <a:cubicBezTo>
                  <a:pt x="133" y="1071"/>
                  <a:pt x="137" y="1070"/>
                  <a:pt x="140" y="1062"/>
                </a:cubicBezTo>
                <a:cubicBezTo>
                  <a:pt x="140" y="1057"/>
                  <a:pt x="140" y="1054"/>
                  <a:pt x="142" y="1050"/>
                </a:cubicBezTo>
                <a:cubicBezTo>
                  <a:pt x="149" y="1046"/>
                  <a:pt x="142" y="1042"/>
                  <a:pt x="150" y="1041"/>
                </a:cubicBezTo>
                <a:cubicBezTo>
                  <a:pt x="154" y="1036"/>
                  <a:pt x="150" y="1034"/>
                  <a:pt x="158" y="1030"/>
                </a:cubicBezTo>
                <a:cubicBezTo>
                  <a:pt x="163" y="1026"/>
                  <a:pt x="165" y="1018"/>
                  <a:pt x="167" y="1012"/>
                </a:cubicBezTo>
                <a:cubicBezTo>
                  <a:pt x="171" y="1000"/>
                  <a:pt x="178" y="989"/>
                  <a:pt x="181" y="976"/>
                </a:cubicBezTo>
                <a:cubicBezTo>
                  <a:pt x="185" y="968"/>
                  <a:pt x="188" y="960"/>
                  <a:pt x="190" y="951"/>
                </a:cubicBezTo>
                <a:cubicBezTo>
                  <a:pt x="188" y="947"/>
                  <a:pt x="186" y="941"/>
                  <a:pt x="187" y="937"/>
                </a:cubicBezTo>
                <a:cubicBezTo>
                  <a:pt x="190" y="934"/>
                  <a:pt x="195" y="923"/>
                  <a:pt x="195" y="919"/>
                </a:cubicBezTo>
                <a:cubicBezTo>
                  <a:pt x="191" y="905"/>
                  <a:pt x="198" y="893"/>
                  <a:pt x="203" y="881"/>
                </a:cubicBezTo>
                <a:cubicBezTo>
                  <a:pt x="204" y="877"/>
                  <a:pt x="206" y="850"/>
                  <a:pt x="211" y="850"/>
                </a:cubicBezTo>
                <a:cubicBezTo>
                  <a:pt x="214" y="856"/>
                  <a:pt x="215" y="849"/>
                  <a:pt x="215" y="848"/>
                </a:cubicBezTo>
                <a:cubicBezTo>
                  <a:pt x="208" y="847"/>
                  <a:pt x="213" y="845"/>
                  <a:pt x="215" y="840"/>
                </a:cubicBezTo>
                <a:cubicBezTo>
                  <a:pt x="214" y="840"/>
                  <a:pt x="205" y="846"/>
                  <a:pt x="202" y="847"/>
                </a:cubicBezTo>
                <a:cubicBezTo>
                  <a:pt x="193" y="843"/>
                  <a:pt x="185" y="857"/>
                  <a:pt x="178" y="862"/>
                </a:cubicBezTo>
                <a:cubicBezTo>
                  <a:pt x="177" y="864"/>
                  <a:pt x="175" y="865"/>
                  <a:pt x="175" y="867"/>
                </a:cubicBezTo>
                <a:cubicBezTo>
                  <a:pt x="164" y="873"/>
                  <a:pt x="168" y="883"/>
                  <a:pt x="164" y="893"/>
                </a:cubicBezTo>
                <a:cubicBezTo>
                  <a:pt x="160" y="896"/>
                  <a:pt x="160" y="895"/>
                  <a:pt x="160" y="901"/>
                </a:cubicBezTo>
                <a:cubicBezTo>
                  <a:pt x="158" y="904"/>
                  <a:pt x="161" y="913"/>
                  <a:pt x="159" y="918"/>
                </a:cubicBezTo>
                <a:cubicBezTo>
                  <a:pt x="156" y="918"/>
                  <a:pt x="155" y="920"/>
                  <a:pt x="152" y="921"/>
                </a:cubicBezTo>
                <a:cubicBezTo>
                  <a:pt x="149" y="928"/>
                  <a:pt x="144" y="923"/>
                  <a:pt x="139" y="928"/>
                </a:cubicBezTo>
                <a:cubicBezTo>
                  <a:pt x="140" y="932"/>
                  <a:pt x="143" y="931"/>
                  <a:pt x="140" y="935"/>
                </a:cubicBezTo>
                <a:cubicBezTo>
                  <a:pt x="137" y="936"/>
                  <a:pt x="136" y="936"/>
                  <a:pt x="136" y="938"/>
                </a:cubicBezTo>
                <a:cubicBezTo>
                  <a:pt x="132" y="940"/>
                  <a:pt x="124" y="939"/>
                  <a:pt x="121" y="941"/>
                </a:cubicBezTo>
                <a:cubicBezTo>
                  <a:pt x="121" y="944"/>
                  <a:pt x="120" y="949"/>
                  <a:pt x="119" y="952"/>
                </a:cubicBezTo>
                <a:cubicBezTo>
                  <a:pt x="114" y="955"/>
                  <a:pt x="118" y="953"/>
                  <a:pt x="119" y="957"/>
                </a:cubicBezTo>
                <a:cubicBezTo>
                  <a:pt x="115" y="957"/>
                  <a:pt x="115" y="957"/>
                  <a:pt x="114" y="957"/>
                </a:cubicBezTo>
                <a:cubicBezTo>
                  <a:pt x="112" y="955"/>
                  <a:pt x="107" y="947"/>
                  <a:pt x="106" y="949"/>
                </a:cubicBezTo>
                <a:cubicBezTo>
                  <a:pt x="106" y="958"/>
                  <a:pt x="109" y="959"/>
                  <a:pt x="103" y="952"/>
                </a:cubicBezTo>
                <a:cubicBezTo>
                  <a:pt x="99" y="946"/>
                  <a:pt x="100" y="942"/>
                  <a:pt x="100" y="935"/>
                </a:cubicBezTo>
                <a:cubicBezTo>
                  <a:pt x="93" y="933"/>
                  <a:pt x="83" y="945"/>
                  <a:pt x="80" y="951"/>
                </a:cubicBezTo>
                <a:cubicBezTo>
                  <a:pt x="81" y="953"/>
                  <a:pt x="84" y="957"/>
                  <a:pt x="83" y="960"/>
                </a:cubicBezTo>
                <a:cubicBezTo>
                  <a:pt x="81" y="964"/>
                  <a:pt x="83" y="971"/>
                  <a:pt x="77" y="976"/>
                </a:cubicBezTo>
                <a:cubicBezTo>
                  <a:pt x="54" y="979"/>
                  <a:pt x="71" y="979"/>
                  <a:pt x="72" y="970"/>
                </a:cubicBezTo>
                <a:cubicBezTo>
                  <a:pt x="72" y="970"/>
                  <a:pt x="69" y="970"/>
                  <a:pt x="68" y="969"/>
                </a:cubicBezTo>
                <a:cubicBezTo>
                  <a:pt x="67" y="966"/>
                  <a:pt x="54" y="953"/>
                  <a:pt x="56" y="950"/>
                </a:cubicBezTo>
                <a:cubicBezTo>
                  <a:pt x="56" y="943"/>
                  <a:pt x="43" y="942"/>
                  <a:pt x="43" y="934"/>
                </a:cubicBezTo>
                <a:cubicBezTo>
                  <a:pt x="41" y="930"/>
                  <a:pt x="35" y="928"/>
                  <a:pt x="31" y="927"/>
                </a:cubicBezTo>
                <a:cubicBezTo>
                  <a:pt x="31" y="925"/>
                  <a:pt x="30" y="923"/>
                  <a:pt x="29" y="923"/>
                </a:cubicBezTo>
                <a:cubicBezTo>
                  <a:pt x="30" y="916"/>
                  <a:pt x="38" y="917"/>
                  <a:pt x="44" y="917"/>
                </a:cubicBezTo>
                <a:cubicBezTo>
                  <a:pt x="54" y="912"/>
                  <a:pt x="62" y="909"/>
                  <a:pt x="71" y="902"/>
                </a:cubicBezTo>
                <a:cubicBezTo>
                  <a:pt x="79" y="898"/>
                  <a:pt x="69" y="885"/>
                  <a:pt x="84" y="884"/>
                </a:cubicBezTo>
                <a:cubicBezTo>
                  <a:pt x="89" y="882"/>
                  <a:pt x="95" y="880"/>
                  <a:pt x="99" y="876"/>
                </a:cubicBezTo>
                <a:cubicBezTo>
                  <a:pt x="109" y="873"/>
                  <a:pt x="117" y="867"/>
                  <a:pt x="126" y="863"/>
                </a:cubicBezTo>
                <a:cubicBezTo>
                  <a:pt x="128" y="858"/>
                  <a:pt x="130" y="859"/>
                  <a:pt x="133" y="856"/>
                </a:cubicBezTo>
                <a:cubicBezTo>
                  <a:pt x="143" y="845"/>
                  <a:pt x="155" y="837"/>
                  <a:pt x="166" y="828"/>
                </a:cubicBezTo>
                <a:cubicBezTo>
                  <a:pt x="169" y="822"/>
                  <a:pt x="173" y="820"/>
                  <a:pt x="173" y="813"/>
                </a:cubicBezTo>
                <a:cubicBezTo>
                  <a:pt x="175" y="804"/>
                  <a:pt x="185" y="804"/>
                  <a:pt x="189" y="799"/>
                </a:cubicBezTo>
                <a:cubicBezTo>
                  <a:pt x="201" y="801"/>
                  <a:pt x="186" y="792"/>
                  <a:pt x="197" y="790"/>
                </a:cubicBezTo>
                <a:cubicBezTo>
                  <a:pt x="202" y="786"/>
                  <a:pt x="209" y="776"/>
                  <a:pt x="216" y="779"/>
                </a:cubicBezTo>
                <a:cubicBezTo>
                  <a:pt x="218" y="777"/>
                  <a:pt x="225" y="771"/>
                  <a:pt x="228" y="770"/>
                </a:cubicBezTo>
                <a:cubicBezTo>
                  <a:pt x="228" y="767"/>
                  <a:pt x="216" y="772"/>
                  <a:pt x="221" y="765"/>
                </a:cubicBezTo>
                <a:cubicBezTo>
                  <a:pt x="220" y="762"/>
                  <a:pt x="218" y="759"/>
                  <a:pt x="217" y="758"/>
                </a:cubicBezTo>
                <a:cubicBezTo>
                  <a:pt x="216" y="750"/>
                  <a:pt x="214" y="742"/>
                  <a:pt x="214" y="735"/>
                </a:cubicBezTo>
                <a:cubicBezTo>
                  <a:pt x="217" y="722"/>
                  <a:pt x="221" y="709"/>
                  <a:pt x="225" y="696"/>
                </a:cubicBezTo>
                <a:cubicBezTo>
                  <a:pt x="225" y="693"/>
                  <a:pt x="227" y="678"/>
                  <a:pt x="231" y="678"/>
                </a:cubicBezTo>
                <a:cubicBezTo>
                  <a:pt x="231" y="687"/>
                  <a:pt x="232" y="697"/>
                  <a:pt x="229" y="707"/>
                </a:cubicBezTo>
                <a:cubicBezTo>
                  <a:pt x="228" y="717"/>
                  <a:pt x="225" y="726"/>
                  <a:pt x="225" y="736"/>
                </a:cubicBezTo>
                <a:cubicBezTo>
                  <a:pt x="226" y="742"/>
                  <a:pt x="227" y="751"/>
                  <a:pt x="229" y="756"/>
                </a:cubicBezTo>
                <a:cubicBezTo>
                  <a:pt x="223" y="761"/>
                  <a:pt x="231" y="756"/>
                  <a:pt x="232" y="762"/>
                </a:cubicBezTo>
                <a:cubicBezTo>
                  <a:pt x="227" y="763"/>
                  <a:pt x="230" y="764"/>
                  <a:pt x="230" y="766"/>
                </a:cubicBezTo>
                <a:cubicBezTo>
                  <a:pt x="224" y="770"/>
                  <a:pt x="236" y="770"/>
                  <a:pt x="237" y="769"/>
                </a:cubicBezTo>
                <a:cubicBezTo>
                  <a:pt x="236" y="765"/>
                  <a:pt x="245" y="760"/>
                  <a:pt x="245" y="757"/>
                </a:cubicBezTo>
                <a:cubicBezTo>
                  <a:pt x="238" y="757"/>
                  <a:pt x="241" y="763"/>
                  <a:pt x="238" y="754"/>
                </a:cubicBezTo>
                <a:cubicBezTo>
                  <a:pt x="232" y="755"/>
                  <a:pt x="240" y="757"/>
                  <a:pt x="235" y="758"/>
                </a:cubicBezTo>
                <a:cubicBezTo>
                  <a:pt x="235" y="749"/>
                  <a:pt x="237" y="756"/>
                  <a:pt x="240" y="751"/>
                </a:cubicBezTo>
                <a:cubicBezTo>
                  <a:pt x="239" y="749"/>
                  <a:pt x="239" y="747"/>
                  <a:pt x="239" y="745"/>
                </a:cubicBezTo>
                <a:cubicBezTo>
                  <a:pt x="230" y="745"/>
                  <a:pt x="242" y="742"/>
                  <a:pt x="243" y="740"/>
                </a:cubicBezTo>
                <a:cubicBezTo>
                  <a:pt x="242" y="735"/>
                  <a:pt x="242" y="722"/>
                  <a:pt x="246" y="720"/>
                </a:cubicBezTo>
                <a:cubicBezTo>
                  <a:pt x="246" y="714"/>
                  <a:pt x="251" y="709"/>
                  <a:pt x="251" y="704"/>
                </a:cubicBezTo>
                <a:cubicBezTo>
                  <a:pt x="248" y="697"/>
                  <a:pt x="254" y="699"/>
                  <a:pt x="255" y="694"/>
                </a:cubicBezTo>
                <a:cubicBezTo>
                  <a:pt x="251" y="689"/>
                  <a:pt x="244" y="682"/>
                  <a:pt x="245" y="675"/>
                </a:cubicBezTo>
                <a:cubicBezTo>
                  <a:pt x="246" y="675"/>
                  <a:pt x="252" y="680"/>
                  <a:pt x="253" y="683"/>
                </a:cubicBezTo>
                <a:cubicBezTo>
                  <a:pt x="257" y="686"/>
                  <a:pt x="265" y="690"/>
                  <a:pt x="262" y="696"/>
                </a:cubicBezTo>
                <a:cubicBezTo>
                  <a:pt x="255" y="701"/>
                  <a:pt x="268" y="710"/>
                  <a:pt x="261" y="717"/>
                </a:cubicBezTo>
                <a:cubicBezTo>
                  <a:pt x="258" y="725"/>
                  <a:pt x="254" y="729"/>
                  <a:pt x="256" y="738"/>
                </a:cubicBezTo>
                <a:cubicBezTo>
                  <a:pt x="255" y="745"/>
                  <a:pt x="250" y="745"/>
                  <a:pt x="250" y="752"/>
                </a:cubicBezTo>
                <a:cubicBezTo>
                  <a:pt x="250" y="753"/>
                  <a:pt x="249" y="754"/>
                  <a:pt x="249" y="755"/>
                </a:cubicBezTo>
                <a:cubicBezTo>
                  <a:pt x="251" y="757"/>
                  <a:pt x="275" y="742"/>
                  <a:pt x="274" y="737"/>
                </a:cubicBezTo>
                <a:cubicBezTo>
                  <a:pt x="272" y="737"/>
                  <a:pt x="271" y="739"/>
                  <a:pt x="269" y="740"/>
                </a:cubicBezTo>
                <a:cubicBezTo>
                  <a:pt x="264" y="739"/>
                  <a:pt x="265" y="742"/>
                  <a:pt x="262" y="742"/>
                </a:cubicBezTo>
                <a:cubicBezTo>
                  <a:pt x="261" y="730"/>
                  <a:pt x="265" y="719"/>
                  <a:pt x="270" y="709"/>
                </a:cubicBezTo>
                <a:cubicBezTo>
                  <a:pt x="270" y="706"/>
                  <a:pt x="270" y="703"/>
                  <a:pt x="271" y="700"/>
                </a:cubicBezTo>
                <a:cubicBezTo>
                  <a:pt x="278" y="697"/>
                  <a:pt x="271" y="692"/>
                  <a:pt x="274" y="692"/>
                </a:cubicBezTo>
                <a:cubicBezTo>
                  <a:pt x="277" y="699"/>
                  <a:pt x="276" y="688"/>
                  <a:pt x="282" y="696"/>
                </a:cubicBezTo>
                <a:cubicBezTo>
                  <a:pt x="286" y="696"/>
                  <a:pt x="286" y="688"/>
                  <a:pt x="291" y="696"/>
                </a:cubicBezTo>
                <a:cubicBezTo>
                  <a:pt x="297" y="689"/>
                  <a:pt x="295" y="683"/>
                  <a:pt x="307" y="683"/>
                </a:cubicBezTo>
                <a:cubicBezTo>
                  <a:pt x="309" y="688"/>
                  <a:pt x="316" y="688"/>
                  <a:pt x="317" y="692"/>
                </a:cubicBezTo>
                <a:cubicBezTo>
                  <a:pt x="322" y="692"/>
                  <a:pt x="332" y="684"/>
                  <a:pt x="332" y="679"/>
                </a:cubicBezTo>
                <a:cubicBezTo>
                  <a:pt x="330" y="677"/>
                  <a:pt x="332" y="678"/>
                  <a:pt x="332" y="676"/>
                </a:cubicBezTo>
                <a:cubicBezTo>
                  <a:pt x="317" y="672"/>
                  <a:pt x="338" y="661"/>
                  <a:pt x="331" y="661"/>
                </a:cubicBezTo>
                <a:cubicBezTo>
                  <a:pt x="330" y="659"/>
                  <a:pt x="331" y="649"/>
                  <a:pt x="332" y="647"/>
                </a:cubicBezTo>
                <a:cubicBezTo>
                  <a:pt x="325" y="635"/>
                  <a:pt x="337" y="639"/>
                  <a:pt x="336" y="635"/>
                </a:cubicBezTo>
                <a:cubicBezTo>
                  <a:pt x="331" y="625"/>
                  <a:pt x="341" y="618"/>
                  <a:pt x="341" y="609"/>
                </a:cubicBezTo>
                <a:cubicBezTo>
                  <a:pt x="345" y="601"/>
                  <a:pt x="347" y="595"/>
                  <a:pt x="354" y="603"/>
                </a:cubicBezTo>
                <a:cubicBezTo>
                  <a:pt x="358" y="604"/>
                  <a:pt x="357" y="608"/>
                  <a:pt x="360" y="608"/>
                </a:cubicBezTo>
                <a:cubicBezTo>
                  <a:pt x="364" y="603"/>
                  <a:pt x="367" y="606"/>
                  <a:pt x="368" y="600"/>
                </a:cubicBezTo>
                <a:cubicBezTo>
                  <a:pt x="369" y="599"/>
                  <a:pt x="371" y="597"/>
                  <a:pt x="371" y="595"/>
                </a:cubicBezTo>
                <a:cubicBezTo>
                  <a:pt x="364" y="587"/>
                  <a:pt x="373" y="573"/>
                  <a:pt x="380" y="568"/>
                </a:cubicBezTo>
                <a:cubicBezTo>
                  <a:pt x="385" y="570"/>
                  <a:pt x="388" y="573"/>
                  <a:pt x="390" y="567"/>
                </a:cubicBezTo>
                <a:cubicBezTo>
                  <a:pt x="394" y="565"/>
                  <a:pt x="393" y="561"/>
                  <a:pt x="393" y="558"/>
                </a:cubicBezTo>
                <a:cubicBezTo>
                  <a:pt x="395" y="554"/>
                  <a:pt x="395" y="549"/>
                  <a:pt x="397" y="546"/>
                </a:cubicBezTo>
                <a:cubicBezTo>
                  <a:pt x="396" y="542"/>
                  <a:pt x="402" y="530"/>
                  <a:pt x="397" y="527"/>
                </a:cubicBezTo>
                <a:cubicBezTo>
                  <a:pt x="397" y="524"/>
                  <a:pt x="402" y="523"/>
                  <a:pt x="399" y="518"/>
                </a:cubicBezTo>
                <a:cubicBezTo>
                  <a:pt x="395" y="518"/>
                  <a:pt x="393" y="537"/>
                  <a:pt x="392" y="540"/>
                </a:cubicBezTo>
                <a:cubicBezTo>
                  <a:pt x="388" y="547"/>
                  <a:pt x="389" y="556"/>
                  <a:pt x="384" y="564"/>
                </a:cubicBezTo>
                <a:cubicBezTo>
                  <a:pt x="382" y="573"/>
                  <a:pt x="383" y="560"/>
                  <a:pt x="375" y="557"/>
                </a:cubicBezTo>
                <a:cubicBezTo>
                  <a:pt x="372" y="551"/>
                  <a:pt x="376" y="542"/>
                  <a:pt x="379" y="537"/>
                </a:cubicBezTo>
                <a:cubicBezTo>
                  <a:pt x="380" y="536"/>
                  <a:pt x="383" y="536"/>
                  <a:pt x="384" y="535"/>
                </a:cubicBezTo>
                <a:cubicBezTo>
                  <a:pt x="385" y="528"/>
                  <a:pt x="393" y="524"/>
                  <a:pt x="393" y="518"/>
                </a:cubicBezTo>
                <a:cubicBezTo>
                  <a:pt x="390" y="516"/>
                  <a:pt x="394" y="510"/>
                  <a:pt x="394" y="507"/>
                </a:cubicBezTo>
                <a:cubicBezTo>
                  <a:pt x="389" y="503"/>
                  <a:pt x="397" y="498"/>
                  <a:pt x="389" y="494"/>
                </a:cubicBezTo>
                <a:cubicBezTo>
                  <a:pt x="388" y="488"/>
                  <a:pt x="393" y="488"/>
                  <a:pt x="387" y="483"/>
                </a:cubicBezTo>
                <a:cubicBezTo>
                  <a:pt x="387" y="480"/>
                  <a:pt x="391" y="478"/>
                  <a:pt x="389" y="475"/>
                </a:cubicBezTo>
                <a:cubicBezTo>
                  <a:pt x="389" y="471"/>
                  <a:pt x="391" y="468"/>
                  <a:pt x="390" y="465"/>
                </a:cubicBezTo>
                <a:cubicBezTo>
                  <a:pt x="385" y="459"/>
                  <a:pt x="389" y="456"/>
                  <a:pt x="381" y="456"/>
                </a:cubicBezTo>
                <a:cubicBezTo>
                  <a:pt x="378" y="455"/>
                  <a:pt x="375" y="453"/>
                  <a:pt x="374" y="451"/>
                </a:cubicBezTo>
                <a:cubicBezTo>
                  <a:pt x="371" y="450"/>
                  <a:pt x="356" y="441"/>
                  <a:pt x="354" y="441"/>
                </a:cubicBezTo>
                <a:cubicBezTo>
                  <a:pt x="351" y="446"/>
                  <a:pt x="340" y="446"/>
                  <a:pt x="334" y="444"/>
                </a:cubicBezTo>
                <a:cubicBezTo>
                  <a:pt x="334" y="438"/>
                  <a:pt x="329" y="443"/>
                  <a:pt x="326" y="440"/>
                </a:cubicBezTo>
                <a:cubicBezTo>
                  <a:pt x="323" y="439"/>
                  <a:pt x="320" y="438"/>
                  <a:pt x="316" y="437"/>
                </a:cubicBezTo>
                <a:cubicBezTo>
                  <a:pt x="313" y="434"/>
                  <a:pt x="301" y="422"/>
                  <a:pt x="305" y="418"/>
                </a:cubicBezTo>
                <a:cubicBezTo>
                  <a:pt x="310" y="415"/>
                  <a:pt x="305" y="411"/>
                  <a:pt x="302" y="409"/>
                </a:cubicBezTo>
                <a:cubicBezTo>
                  <a:pt x="299" y="399"/>
                  <a:pt x="297" y="405"/>
                  <a:pt x="291" y="402"/>
                </a:cubicBezTo>
                <a:cubicBezTo>
                  <a:pt x="283" y="407"/>
                  <a:pt x="288" y="400"/>
                  <a:pt x="286" y="397"/>
                </a:cubicBezTo>
                <a:cubicBezTo>
                  <a:pt x="284" y="397"/>
                  <a:pt x="281" y="401"/>
                  <a:pt x="281" y="395"/>
                </a:cubicBezTo>
                <a:cubicBezTo>
                  <a:pt x="279" y="393"/>
                  <a:pt x="280" y="387"/>
                  <a:pt x="279" y="384"/>
                </a:cubicBezTo>
                <a:cubicBezTo>
                  <a:pt x="268" y="373"/>
                  <a:pt x="279" y="413"/>
                  <a:pt x="279" y="419"/>
                </a:cubicBezTo>
                <a:cubicBezTo>
                  <a:pt x="280" y="420"/>
                  <a:pt x="282" y="419"/>
                  <a:pt x="284" y="421"/>
                </a:cubicBezTo>
                <a:cubicBezTo>
                  <a:pt x="284" y="429"/>
                  <a:pt x="288" y="427"/>
                  <a:pt x="287" y="433"/>
                </a:cubicBezTo>
                <a:cubicBezTo>
                  <a:pt x="292" y="434"/>
                  <a:pt x="290" y="447"/>
                  <a:pt x="290" y="450"/>
                </a:cubicBezTo>
                <a:cubicBezTo>
                  <a:pt x="291" y="452"/>
                  <a:pt x="292" y="452"/>
                  <a:pt x="291" y="454"/>
                </a:cubicBezTo>
                <a:cubicBezTo>
                  <a:pt x="282" y="458"/>
                  <a:pt x="293" y="479"/>
                  <a:pt x="299" y="483"/>
                </a:cubicBezTo>
                <a:cubicBezTo>
                  <a:pt x="299" y="489"/>
                  <a:pt x="297" y="487"/>
                  <a:pt x="304" y="494"/>
                </a:cubicBezTo>
                <a:cubicBezTo>
                  <a:pt x="307" y="494"/>
                  <a:pt x="310" y="493"/>
                  <a:pt x="313" y="497"/>
                </a:cubicBezTo>
                <a:cubicBezTo>
                  <a:pt x="320" y="499"/>
                  <a:pt x="310" y="502"/>
                  <a:pt x="310" y="505"/>
                </a:cubicBezTo>
                <a:cubicBezTo>
                  <a:pt x="313" y="509"/>
                  <a:pt x="322" y="503"/>
                  <a:pt x="313" y="510"/>
                </a:cubicBezTo>
                <a:cubicBezTo>
                  <a:pt x="306" y="510"/>
                  <a:pt x="311" y="513"/>
                  <a:pt x="311" y="516"/>
                </a:cubicBezTo>
                <a:cubicBezTo>
                  <a:pt x="308" y="519"/>
                  <a:pt x="306" y="521"/>
                  <a:pt x="307" y="524"/>
                </a:cubicBezTo>
                <a:cubicBezTo>
                  <a:pt x="301" y="524"/>
                  <a:pt x="304" y="532"/>
                  <a:pt x="302" y="535"/>
                </a:cubicBezTo>
                <a:cubicBezTo>
                  <a:pt x="305" y="540"/>
                  <a:pt x="304" y="542"/>
                  <a:pt x="298" y="543"/>
                </a:cubicBezTo>
                <a:cubicBezTo>
                  <a:pt x="297" y="546"/>
                  <a:pt x="296" y="549"/>
                  <a:pt x="293" y="548"/>
                </a:cubicBezTo>
                <a:cubicBezTo>
                  <a:pt x="290" y="543"/>
                  <a:pt x="286" y="542"/>
                  <a:pt x="281" y="540"/>
                </a:cubicBezTo>
                <a:cubicBezTo>
                  <a:pt x="277" y="536"/>
                  <a:pt x="276" y="518"/>
                  <a:pt x="268" y="518"/>
                </a:cubicBezTo>
                <a:cubicBezTo>
                  <a:pt x="267" y="516"/>
                  <a:pt x="261" y="515"/>
                  <a:pt x="263" y="512"/>
                </a:cubicBezTo>
                <a:cubicBezTo>
                  <a:pt x="263" y="509"/>
                  <a:pt x="253" y="497"/>
                  <a:pt x="252" y="493"/>
                </a:cubicBezTo>
                <a:cubicBezTo>
                  <a:pt x="246" y="487"/>
                  <a:pt x="241" y="478"/>
                  <a:pt x="236" y="472"/>
                </a:cubicBezTo>
                <a:cubicBezTo>
                  <a:pt x="235" y="463"/>
                  <a:pt x="227" y="451"/>
                  <a:pt x="227" y="442"/>
                </a:cubicBezTo>
                <a:cubicBezTo>
                  <a:pt x="226" y="439"/>
                  <a:pt x="226" y="439"/>
                  <a:pt x="225" y="438"/>
                </a:cubicBezTo>
                <a:cubicBezTo>
                  <a:pt x="224" y="432"/>
                  <a:pt x="219" y="425"/>
                  <a:pt x="220" y="419"/>
                </a:cubicBezTo>
                <a:cubicBezTo>
                  <a:pt x="216" y="416"/>
                  <a:pt x="219" y="410"/>
                  <a:pt x="215" y="410"/>
                </a:cubicBezTo>
                <a:cubicBezTo>
                  <a:pt x="208" y="417"/>
                  <a:pt x="208" y="422"/>
                  <a:pt x="196" y="421"/>
                </a:cubicBezTo>
                <a:cubicBezTo>
                  <a:pt x="194" y="416"/>
                  <a:pt x="191" y="422"/>
                  <a:pt x="187" y="419"/>
                </a:cubicBezTo>
                <a:cubicBezTo>
                  <a:pt x="184" y="421"/>
                  <a:pt x="190" y="426"/>
                  <a:pt x="186" y="426"/>
                </a:cubicBezTo>
                <a:cubicBezTo>
                  <a:pt x="183" y="424"/>
                  <a:pt x="178" y="431"/>
                  <a:pt x="180" y="424"/>
                </a:cubicBezTo>
                <a:cubicBezTo>
                  <a:pt x="182" y="423"/>
                  <a:pt x="178" y="423"/>
                  <a:pt x="177" y="423"/>
                </a:cubicBezTo>
                <a:cubicBezTo>
                  <a:pt x="175" y="430"/>
                  <a:pt x="170" y="423"/>
                  <a:pt x="168" y="435"/>
                </a:cubicBezTo>
                <a:cubicBezTo>
                  <a:pt x="165" y="435"/>
                  <a:pt x="165" y="439"/>
                  <a:pt x="162" y="436"/>
                </a:cubicBezTo>
                <a:cubicBezTo>
                  <a:pt x="167" y="433"/>
                  <a:pt x="164" y="430"/>
                  <a:pt x="169" y="429"/>
                </a:cubicBezTo>
                <a:cubicBezTo>
                  <a:pt x="169" y="422"/>
                  <a:pt x="159" y="427"/>
                  <a:pt x="156" y="428"/>
                </a:cubicBezTo>
                <a:cubicBezTo>
                  <a:pt x="156" y="430"/>
                  <a:pt x="157" y="430"/>
                  <a:pt x="155" y="431"/>
                </a:cubicBezTo>
                <a:cubicBezTo>
                  <a:pt x="152" y="424"/>
                  <a:pt x="138" y="429"/>
                  <a:pt x="138" y="424"/>
                </a:cubicBezTo>
                <a:cubicBezTo>
                  <a:pt x="149" y="423"/>
                  <a:pt x="136" y="417"/>
                  <a:pt x="136" y="423"/>
                </a:cubicBezTo>
                <a:cubicBezTo>
                  <a:pt x="127" y="425"/>
                  <a:pt x="137" y="422"/>
                  <a:pt x="133" y="417"/>
                </a:cubicBezTo>
                <a:cubicBezTo>
                  <a:pt x="135" y="417"/>
                  <a:pt x="135" y="415"/>
                  <a:pt x="135" y="414"/>
                </a:cubicBezTo>
                <a:cubicBezTo>
                  <a:pt x="128" y="415"/>
                  <a:pt x="115" y="420"/>
                  <a:pt x="111" y="413"/>
                </a:cubicBezTo>
                <a:cubicBezTo>
                  <a:pt x="115" y="411"/>
                  <a:pt x="110" y="410"/>
                  <a:pt x="110" y="413"/>
                </a:cubicBezTo>
                <a:cubicBezTo>
                  <a:pt x="106" y="415"/>
                  <a:pt x="81" y="400"/>
                  <a:pt x="91" y="400"/>
                </a:cubicBezTo>
                <a:cubicBezTo>
                  <a:pt x="93" y="402"/>
                  <a:pt x="97" y="408"/>
                  <a:pt x="97" y="401"/>
                </a:cubicBezTo>
                <a:cubicBezTo>
                  <a:pt x="100" y="398"/>
                  <a:pt x="105" y="400"/>
                  <a:pt x="109" y="400"/>
                </a:cubicBezTo>
                <a:cubicBezTo>
                  <a:pt x="110" y="407"/>
                  <a:pt x="117" y="400"/>
                  <a:pt x="120" y="400"/>
                </a:cubicBezTo>
                <a:cubicBezTo>
                  <a:pt x="121" y="399"/>
                  <a:pt x="121" y="398"/>
                  <a:pt x="122" y="397"/>
                </a:cubicBezTo>
                <a:cubicBezTo>
                  <a:pt x="122" y="391"/>
                  <a:pt x="132" y="392"/>
                  <a:pt x="128" y="388"/>
                </a:cubicBezTo>
                <a:cubicBezTo>
                  <a:pt x="135" y="383"/>
                  <a:pt x="136" y="392"/>
                  <a:pt x="139" y="392"/>
                </a:cubicBezTo>
                <a:cubicBezTo>
                  <a:pt x="140" y="391"/>
                  <a:pt x="141" y="392"/>
                  <a:pt x="143" y="392"/>
                </a:cubicBezTo>
                <a:cubicBezTo>
                  <a:pt x="145" y="388"/>
                  <a:pt x="148" y="388"/>
                  <a:pt x="151" y="386"/>
                </a:cubicBezTo>
                <a:cubicBezTo>
                  <a:pt x="149" y="382"/>
                  <a:pt x="144" y="388"/>
                  <a:pt x="140" y="388"/>
                </a:cubicBezTo>
                <a:cubicBezTo>
                  <a:pt x="140" y="386"/>
                  <a:pt x="140" y="385"/>
                  <a:pt x="140" y="384"/>
                </a:cubicBezTo>
                <a:cubicBezTo>
                  <a:pt x="132" y="377"/>
                  <a:pt x="149" y="382"/>
                  <a:pt x="147" y="374"/>
                </a:cubicBezTo>
                <a:cubicBezTo>
                  <a:pt x="150" y="371"/>
                  <a:pt x="147" y="371"/>
                  <a:pt x="144" y="375"/>
                </a:cubicBezTo>
                <a:cubicBezTo>
                  <a:pt x="141" y="377"/>
                  <a:pt x="129" y="379"/>
                  <a:pt x="133" y="375"/>
                </a:cubicBezTo>
                <a:cubicBezTo>
                  <a:pt x="128" y="372"/>
                  <a:pt x="137" y="370"/>
                  <a:pt x="140" y="369"/>
                </a:cubicBezTo>
                <a:cubicBezTo>
                  <a:pt x="140" y="366"/>
                  <a:pt x="147" y="369"/>
                  <a:pt x="148" y="365"/>
                </a:cubicBezTo>
                <a:cubicBezTo>
                  <a:pt x="145" y="366"/>
                  <a:pt x="145" y="368"/>
                  <a:pt x="143" y="363"/>
                </a:cubicBezTo>
                <a:cubicBezTo>
                  <a:pt x="138" y="364"/>
                  <a:pt x="136" y="361"/>
                  <a:pt x="130" y="364"/>
                </a:cubicBezTo>
                <a:cubicBezTo>
                  <a:pt x="130" y="366"/>
                  <a:pt x="129" y="367"/>
                  <a:pt x="127" y="368"/>
                </a:cubicBezTo>
                <a:cubicBezTo>
                  <a:pt x="122" y="365"/>
                  <a:pt x="91" y="367"/>
                  <a:pt x="103" y="376"/>
                </a:cubicBezTo>
                <a:cubicBezTo>
                  <a:pt x="107" y="381"/>
                  <a:pt x="99" y="377"/>
                  <a:pt x="99" y="376"/>
                </a:cubicBezTo>
                <a:cubicBezTo>
                  <a:pt x="89" y="380"/>
                  <a:pt x="107" y="384"/>
                  <a:pt x="110" y="387"/>
                </a:cubicBezTo>
                <a:cubicBezTo>
                  <a:pt x="108" y="390"/>
                  <a:pt x="111" y="391"/>
                  <a:pt x="108" y="392"/>
                </a:cubicBezTo>
                <a:cubicBezTo>
                  <a:pt x="111" y="397"/>
                  <a:pt x="114" y="387"/>
                  <a:pt x="120" y="392"/>
                </a:cubicBezTo>
                <a:cubicBezTo>
                  <a:pt x="120" y="397"/>
                  <a:pt x="115" y="389"/>
                  <a:pt x="115" y="397"/>
                </a:cubicBezTo>
                <a:cubicBezTo>
                  <a:pt x="113" y="398"/>
                  <a:pt x="111" y="399"/>
                  <a:pt x="109" y="398"/>
                </a:cubicBezTo>
                <a:cubicBezTo>
                  <a:pt x="107" y="393"/>
                  <a:pt x="89" y="390"/>
                  <a:pt x="90" y="382"/>
                </a:cubicBezTo>
                <a:cubicBezTo>
                  <a:pt x="95" y="378"/>
                  <a:pt x="84" y="378"/>
                  <a:pt x="90" y="375"/>
                </a:cubicBezTo>
                <a:cubicBezTo>
                  <a:pt x="91" y="372"/>
                  <a:pt x="89" y="370"/>
                  <a:pt x="91" y="369"/>
                </a:cubicBezTo>
                <a:cubicBezTo>
                  <a:pt x="91" y="365"/>
                  <a:pt x="70" y="353"/>
                  <a:pt x="69" y="357"/>
                </a:cubicBezTo>
                <a:cubicBezTo>
                  <a:pt x="71" y="360"/>
                  <a:pt x="74" y="357"/>
                  <a:pt x="67" y="362"/>
                </a:cubicBezTo>
                <a:cubicBezTo>
                  <a:pt x="67" y="359"/>
                  <a:pt x="63" y="356"/>
                  <a:pt x="65" y="353"/>
                </a:cubicBezTo>
                <a:cubicBezTo>
                  <a:pt x="70" y="351"/>
                  <a:pt x="78" y="354"/>
                  <a:pt x="76" y="348"/>
                </a:cubicBezTo>
                <a:cubicBezTo>
                  <a:pt x="83" y="348"/>
                  <a:pt x="78" y="345"/>
                  <a:pt x="73" y="345"/>
                </a:cubicBezTo>
                <a:cubicBezTo>
                  <a:pt x="71" y="347"/>
                  <a:pt x="69" y="345"/>
                  <a:pt x="66" y="346"/>
                </a:cubicBezTo>
                <a:cubicBezTo>
                  <a:pt x="60" y="350"/>
                  <a:pt x="62" y="345"/>
                  <a:pt x="57" y="345"/>
                </a:cubicBezTo>
                <a:cubicBezTo>
                  <a:pt x="52" y="345"/>
                  <a:pt x="50" y="344"/>
                  <a:pt x="54" y="349"/>
                </a:cubicBezTo>
                <a:cubicBezTo>
                  <a:pt x="62" y="354"/>
                  <a:pt x="68" y="352"/>
                  <a:pt x="56" y="358"/>
                </a:cubicBezTo>
                <a:cubicBezTo>
                  <a:pt x="55" y="356"/>
                  <a:pt x="53" y="357"/>
                  <a:pt x="52" y="357"/>
                </a:cubicBezTo>
                <a:cubicBezTo>
                  <a:pt x="50" y="353"/>
                  <a:pt x="47" y="351"/>
                  <a:pt x="44" y="349"/>
                </a:cubicBezTo>
                <a:cubicBezTo>
                  <a:pt x="38" y="339"/>
                  <a:pt x="49" y="353"/>
                  <a:pt x="49" y="346"/>
                </a:cubicBezTo>
                <a:cubicBezTo>
                  <a:pt x="44" y="341"/>
                  <a:pt x="38" y="346"/>
                  <a:pt x="40" y="334"/>
                </a:cubicBezTo>
                <a:cubicBezTo>
                  <a:pt x="41" y="333"/>
                  <a:pt x="45" y="336"/>
                  <a:pt x="43" y="332"/>
                </a:cubicBezTo>
                <a:cubicBezTo>
                  <a:pt x="44" y="332"/>
                  <a:pt x="48" y="336"/>
                  <a:pt x="49" y="336"/>
                </a:cubicBezTo>
                <a:cubicBezTo>
                  <a:pt x="43" y="344"/>
                  <a:pt x="56" y="331"/>
                  <a:pt x="55" y="338"/>
                </a:cubicBezTo>
                <a:cubicBezTo>
                  <a:pt x="50" y="339"/>
                  <a:pt x="57" y="343"/>
                  <a:pt x="59" y="343"/>
                </a:cubicBezTo>
                <a:cubicBezTo>
                  <a:pt x="61" y="341"/>
                  <a:pt x="56" y="337"/>
                  <a:pt x="57" y="332"/>
                </a:cubicBezTo>
                <a:cubicBezTo>
                  <a:pt x="66" y="331"/>
                  <a:pt x="59" y="314"/>
                  <a:pt x="65" y="319"/>
                </a:cubicBezTo>
                <a:cubicBezTo>
                  <a:pt x="65" y="322"/>
                  <a:pt x="61" y="333"/>
                  <a:pt x="68" y="330"/>
                </a:cubicBezTo>
                <a:cubicBezTo>
                  <a:pt x="75" y="336"/>
                  <a:pt x="75" y="327"/>
                  <a:pt x="76" y="330"/>
                </a:cubicBezTo>
                <a:cubicBezTo>
                  <a:pt x="78" y="331"/>
                  <a:pt x="77" y="333"/>
                  <a:pt x="78" y="335"/>
                </a:cubicBezTo>
                <a:cubicBezTo>
                  <a:pt x="84" y="335"/>
                  <a:pt x="91" y="340"/>
                  <a:pt x="96" y="332"/>
                </a:cubicBezTo>
                <a:cubicBezTo>
                  <a:pt x="101" y="329"/>
                  <a:pt x="83" y="325"/>
                  <a:pt x="96" y="322"/>
                </a:cubicBezTo>
                <a:cubicBezTo>
                  <a:pt x="100" y="319"/>
                  <a:pt x="108" y="318"/>
                  <a:pt x="100" y="315"/>
                </a:cubicBezTo>
                <a:cubicBezTo>
                  <a:pt x="100" y="312"/>
                  <a:pt x="105" y="313"/>
                  <a:pt x="100" y="310"/>
                </a:cubicBezTo>
                <a:cubicBezTo>
                  <a:pt x="81" y="309"/>
                  <a:pt x="99" y="308"/>
                  <a:pt x="103" y="305"/>
                </a:cubicBezTo>
                <a:cubicBezTo>
                  <a:pt x="99" y="305"/>
                  <a:pt x="92" y="304"/>
                  <a:pt x="87" y="306"/>
                </a:cubicBezTo>
                <a:cubicBezTo>
                  <a:pt x="85" y="305"/>
                  <a:pt x="84" y="303"/>
                  <a:pt x="81" y="303"/>
                </a:cubicBezTo>
                <a:cubicBezTo>
                  <a:pt x="78" y="297"/>
                  <a:pt x="72" y="297"/>
                  <a:pt x="70" y="294"/>
                </a:cubicBezTo>
                <a:cubicBezTo>
                  <a:pt x="70" y="289"/>
                  <a:pt x="66" y="286"/>
                  <a:pt x="75" y="288"/>
                </a:cubicBezTo>
                <a:cubicBezTo>
                  <a:pt x="76" y="289"/>
                  <a:pt x="77" y="297"/>
                  <a:pt x="79" y="294"/>
                </a:cubicBezTo>
                <a:cubicBezTo>
                  <a:pt x="75" y="292"/>
                  <a:pt x="78" y="291"/>
                  <a:pt x="81" y="291"/>
                </a:cubicBezTo>
                <a:cubicBezTo>
                  <a:pt x="76" y="291"/>
                  <a:pt x="88" y="288"/>
                  <a:pt x="85" y="288"/>
                </a:cubicBezTo>
                <a:cubicBezTo>
                  <a:pt x="85" y="282"/>
                  <a:pt x="90" y="284"/>
                  <a:pt x="93" y="287"/>
                </a:cubicBezTo>
                <a:cubicBezTo>
                  <a:pt x="117" y="294"/>
                  <a:pt x="103" y="288"/>
                  <a:pt x="103" y="287"/>
                </a:cubicBezTo>
                <a:cubicBezTo>
                  <a:pt x="106" y="287"/>
                  <a:pt x="112" y="290"/>
                  <a:pt x="113" y="287"/>
                </a:cubicBezTo>
                <a:cubicBezTo>
                  <a:pt x="102" y="280"/>
                  <a:pt x="126" y="287"/>
                  <a:pt x="126" y="281"/>
                </a:cubicBezTo>
                <a:cubicBezTo>
                  <a:pt x="123" y="280"/>
                  <a:pt x="119" y="280"/>
                  <a:pt x="119" y="276"/>
                </a:cubicBezTo>
                <a:cubicBezTo>
                  <a:pt x="123" y="275"/>
                  <a:pt x="116" y="274"/>
                  <a:pt x="114" y="274"/>
                </a:cubicBezTo>
                <a:cubicBezTo>
                  <a:pt x="116" y="282"/>
                  <a:pt x="105" y="275"/>
                  <a:pt x="105" y="280"/>
                </a:cubicBezTo>
                <a:cubicBezTo>
                  <a:pt x="102" y="280"/>
                  <a:pt x="97" y="276"/>
                  <a:pt x="101" y="274"/>
                </a:cubicBezTo>
                <a:cubicBezTo>
                  <a:pt x="101" y="274"/>
                  <a:pt x="97" y="269"/>
                  <a:pt x="97" y="273"/>
                </a:cubicBezTo>
                <a:cubicBezTo>
                  <a:pt x="103" y="279"/>
                  <a:pt x="89" y="272"/>
                  <a:pt x="87" y="270"/>
                </a:cubicBezTo>
                <a:cubicBezTo>
                  <a:pt x="84" y="270"/>
                  <a:pt x="86" y="272"/>
                  <a:pt x="88" y="273"/>
                </a:cubicBezTo>
                <a:cubicBezTo>
                  <a:pt x="86" y="275"/>
                  <a:pt x="76" y="263"/>
                  <a:pt x="79" y="263"/>
                </a:cubicBezTo>
                <a:cubicBezTo>
                  <a:pt x="83" y="266"/>
                  <a:pt x="89" y="271"/>
                  <a:pt x="95" y="271"/>
                </a:cubicBezTo>
                <a:cubicBezTo>
                  <a:pt x="97" y="268"/>
                  <a:pt x="94" y="267"/>
                  <a:pt x="93" y="264"/>
                </a:cubicBezTo>
                <a:cubicBezTo>
                  <a:pt x="99" y="264"/>
                  <a:pt x="100" y="273"/>
                  <a:pt x="106" y="266"/>
                </a:cubicBezTo>
                <a:cubicBezTo>
                  <a:pt x="107" y="266"/>
                  <a:pt x="128" y="267"/>
                  <a:pt x="120" y="263"/>
                </a:cubicBezTo>
                <a:cubicBezTo>
                  <a:pt x="116" y="263"/>
                  <a:pt x="105" y="254"/>
                  <a:pt x="110" y="254"/>
                </a:cubicBezTo>
                <a:cubicBezTo>
                  <a:pt x="112" y="258"/>
                  <a:pt x="124" y="260"/>
                  <a:pt x="117" y="256"/>
                </a:cubicBezTo>
                <a:cubicBezTo>
                  <a:pt x="119" y="254"/>
                  <a:pt x="119" y="256"/>
                  <a:pt x="119" y="253"/>
                </a:cubicBezTo>
                <a:cubicBezTo>
                  <a:pt x="117" y="252"/>
                  <a:pt x="116" y="251"/>
                  <a:pt x="115" y="253"/>
                </a:cubicBezTo>
                <a:cubicBezTo>
                  <a:pt x="113" y="251"/>
                  <a:pt x="102" y="242"/>
                  <a:pt x="110" y="242"/>
                </a:cubicBezTo>
                <a:cubicBezTo>
                  <a:pt x="111" y="247"/>
                  <a:pt x="126" y="254"/>
                  <a:pt x="129" y="251"/>
                </a:cubicBezTo>
                <a:cubicBezTo>
                  <a:pt x="138" y="252"/>
                  <a:pt x="148" y="244"/>
                  <a:pt x="154" y="248"/>
                </a:cubicBezTo>
                <a:cubicBezTo>
                  <a:pt x="155" y="253"/>
                  <a:pt x="158" y="244"/>
                  <a:pt x="160" y="242"/>
                </a:cubicBezTo>
                <a:cubicBezTo>
                  <a:pt x="160" y="240"/>
                  <a:pt x="154" y="240"/>
                  <a:pt x="155" y="238"/>
                </a:cubicBezTo>
                <a:cubicBezTo>
                  <a:pt x="159" y="236"/>
                  <a:pt x="165" y="238"/>
                  <a:pt x="169" y="234"/>
                </a:cubicBezTo>
                <a:cubicBezTo>
                  <a:pt x="167" y="231"/>
                  <a:pt x="166" y="234"/>
                  <a:pt x="166" y="235"/>
                </a:cubicBezTo>
                <a:cubicBezTo>
                  <a:pt x="159" y="235"/>
                  <a:pt x="173" y="227"/>
                  <a:pt x="173" y="227"/>
                </a:cubicBezTo>
                <a:cubicBezTo>
                  <a:pt x="175" y="224"/>
                  <a:pt x="177" y="217"/>
                  <a:pt x="172" y="220"/>
                </a:cubicBezTo>
                <a:cubicBezTo>
                  <a:pt x="166" y="218"/>
                  <a:pt x="159" y="224"/>
                  <a:pt x="155" y="222"/>
                </a:cubicBezTo>
                <a:cubicBezTo>
                  <a:pt x="152" y="221"/>
                  <a:pt x="146" y="220"/>
                  <a:pt x="144" y="220"/>
                </a:cubicBezTo>
                <a:cubicBezTo>
                  <a:pt x="140" y="223"/>
                  <a:pt x="128" y="213"/>
                  <a:pt x="126" y="208"/>
                </a:cubicBezTo>
                <a:cubicBezTo>
                  <a:pt x="124" y="208"/>
                  <a:pt x="124" y="206"/>
                  <a:pt x="124" y="205"/>
                </a:cubicBezTo>
                <a:cubicBezTo>
                  <a:pt x="131" y="203"/>
                  <a:pt x="110" y="192"/>
                  <a:pt x="119" y="192"/>
                </a:cubicBezTo>
                <a:cubicBezTo>
                  <a:pt x="122" y="188"/>
                  <a:pt x="116" y="185"/>
                  <a:pt x="114" y="183"/>
                </a:cubicBezTo>
                <a:cubicBezTo>
                  <a:pt x="108" y="182"/>
                  <a:pt x="112" y="180"/>
                  <a:pt x="113" y="178"/>
                </a:cubicBezTo>
                <a:cubicBezTo>
                  <a:pt x="113" y="172"/>
                  <a:pt x="108" y="158"/>
                  <a:pt x="119" y="170"/>
                </a:cubicBezTo>
                <a:cubicBezTo>
                  <a:pt x="122" y="172"/>
                  <a:pt x="140" y="179"/>
                  <a:pt x="130" y="178"/>
                </a:cubicBezTo>
                <a:cubicBezTo>
                  <a:pt x="126" y="175"/>
                  <a:pt x="126" y="177"/>
                  <a:pt x="127" y="180"/>
                </a:cubicBezTo>
                <a:cubicBezTo>
                  <a:pt x="136" y="181"/>
                  <a:pt x="136" y="188"/>
                  <a:pt x="143" y="190"/>
                </a:cubicBezTo>
                <a:cubicBezTo>
                  <a:pt x="145" y="188"/>
                  <a:pt x="138" y="187"/>
                  <a:pt x="144" y="187"/>
                </a:cubicBezTo>
                <a:cubicBezTo>
                  <a:pt x="149" y="191"/>
                  <a:pt x="162" y="190"/>
                  <a:pt x="167" y="188"/>
                </a:cubicBezTo>
                <a:cubicBezTo>
                  <a:pt x="172" y="178"/>
                  <a:pt x="170" y="188"/>
                  <a:pt x="168" y="182"/>
                </a:cubicBezTo>
                <a:cubicBezTo>
                  <a:pt x="171" y="181"/>
                  <a:pt x="174" y="180"/>
                  <a:pt x="176" y="179"/>
                </a:cubicBezTo>
                <a:cubicBezTo>
                  <a:pt x="177" y="174"/>
                  <a:pt x="176" y="175"/>
                  <a:pt x="180" y="174"/>
                </a:cubicBezTo>
                <a:cubicBezTo>
                  <a:pt x="183" y="171"/>
                  <a:pt x="175" y="164"/>
                  <a:pt x="184" y="161"/>
                </a:cubicBezTo>
                <a:cubicBezTo>
                  <a:pt x="183" y="154"/>
                  <a:pt x="177" y="159"/>
                  <a:pt x="176" y="155"/>
                </a:cubicBezTo>
                <a:cubicBezTo>
                  <a:pt x="171" y="154"/>
                  <a:pt x="166" y="156"/>
                  <a:pt x="162" y="153"/>
                </a:cubicBezTo>
                <a:cubicBezTo>
                  <a:pt x="156" y="153"/>
                  <a:pt x="147" y="149"/>
                  <a:pt x="143" y="146"/>
                </a:cubicBezTo>
                <a:cubicBezTo>
                  <a:pt x="143" y="141"/>
                  <a:pt x="140" y="139"/>
                  <a:pt x="137" y="137"/>
                </a:cubicBezTo>
                <a:cubicBezTo>
                  <a:pt x="137" y="134"/>
                  <a:pt x="132" y="123"/>
                  <a:pt x="138" y="123"/>
                </a:cubicBezTo>
                <a:cubicBezTo>
                  <a:pt x="140" y="127"/>
                  <a:pt x="141" y="129"/>
                  <a:pt x="146" y="129"/>
                </a:cubicBezTo>
                <a:cubicBezTo>
                  <a:pt x="146" y="133"/>
                  <a:pt x="145" y="132"/>
                  <a:pt x="151" y="134"/>
                </a:cubicBezTo>
                <a:cubicBezTo>
                  <a:pt x="153" y="133"/>
                  <a:pt x="166" y="138"/>
                  <a:pt x="169" y="139"/>
                </a:cubicBezTo>
                <a:cubicBezTo>
                  <a:pt x="168" y="125"/>
                  <a:pt x="151" y="124"/>
                  <a:pt x="140" y="120"/>
                </a:cubicBezTo>
                <a:cubicBezTo>
                  <a:pt x="140" y="120"/>
                  <a:pt x="138" y="120"/>
                  <a:pt x="137" y="119"/>
                </a:cubicBezTo>
                <a:cubicBezTo>
                  <a:pt x="140" y="116"/>
                  <a:pt x="159" y="128"/>
                  <a:pt x="160" y="123"/>
                </a:cubicBezTo>
                <a:cubicBezTo>
                  <a:pt x="157" y="121"/>
                  <a:pt x="137" y="116"/>
                  <a:pt x="137" y="112"/>
                </a:cubicBezTo>
                <a:cubicBezTo>
                  <a:pt x="142" y="112"/>
                  <a:pt x="142" y="109"/>
                  <a:pt x="143" y="109"/>
                </a:cubicBezTo>
                <a:cubicBezTo>
                  <a:pt x="145" y="116"/>
                  <a:pt x="167" y="116"/>
                  <a:pt x="173" y="116"/>
                </a:cubicBezTo>
                <a:cubicBezTo>
                  <a:pt x="176" y="114"/>
                  <a:pt x="180" y="112"/>
                  <a:pt x="183" y="114"/>
                </a:cubicBezTo>
                <a:cubicBezTo>
                  <a:pt x="188" y="114"/>
                  <a:pt x="198" y="108"/>
                  <a:pt x="204" y="112"/>
                </a:cubicBezTo>
                <a:cubicBezTo>
                  <a:pt x="204" y="114"/>
                  <a:pt x="198" y="119"/>
                  <a:pt x="206" y="118"/>
                </a:cubicBezTo>
                <a:cubicBezTo>
                  <a:pt x="208" y="117"/>
                  <a:pt x="211" y="117"/>
                  <a:pt x="214" y="117"/>
                </a:cubicBezTo>
                <a:cubicBezTo>
                  <a:pt x="218" y="113"/>
                  <a:pt x="218" y="106"/>
                  <a:pt x="219" y="114"/>
                </a:cubicBezTo>
                <a:cubicBezTo>
                  <a:pt x="222" y="114"/>
                  <a:pt x="226" y="109"/>
                  <a:pt x="220" y="108"/>
                </a:cubicBezTo>
                <a:cubicBezTo>
                  <a:pt x="220" y="106"/>
                  <a:pt x="227" y="105"/>
                  <a:pt x="219" y="98"/>
                </a:cubicBezTo>
                <a:cubicBezTo>
                  <a:pt x="219" y="95"/>
                  <a:pt x="227" y="94"/>
                  <a:pt x="229" y="94"/>
                </a:cubicBezTo>
                <a:cubicBezTo>
                  <a:pt x="230" y="90"/>
                  <a:pt x="231" y="92"/>
                  <a:pt x="232" y="94"/>
                </a:cubicBezTo>
                <a:cubicBezTo>
                  <a:pt x="237" y="97"/>
                  <a:pt x="242" y="88"/>
                  <a:pt x="247" y="93"/>
                </a:cubicBezTo>
                <a:cubicBezTo>
                  <a:pt x="248" y="103"/>
                  <a:pt x="252" y="81"/>
                  <a:pt x="258" y="93"/>
                </a:cubicBezTo>
                <a:cubicBezTo>
                  <a:pt x="263" y="95"/>
                  <a:pt x="268" y="87"/>
                  <a:pt x="267" y="98"/>
                </a:cubicBezTo>
                <a:cubicBezTo>
                  <a:pt x="271" y="98"/>
                  <a:pt x="267" y="103"/>
                  <a:pt x="271" y="101"/>
                </a:cubicBezTo>
                <a:cubicBezTo>
                  <a:pt x="273" y="101"/>
                  <a:pt x="278" y="104"/>
                  <a:pt x="274" y="106"/>
                </a:cubicBezTo>
                <a:cubicBezTo>
                  <a:pt x="274" y="117"/>
                  <a:pt x="254" y="120"/>
                  <a:pt x="245" y="121"/>
                </a:cubicBezTo>
                <a:cubicBezTo>
                  <a:pt x="244" y="122"/>
                  <a:pt x="244" y="124"/>
                  <a:pt x="244" y="126"/>
                </a:cubicBezTo>
                <a:cubicBezTo>
                  <a:pt x="242" y="132"/>
                  <a:pt x="223" y="145"/>
                  <a:pt x="223" y="147"/>
                </a:cubicBezTo>
                <a:cubicBezTo>
                  <a:pt x="226" y="151"/>
                  <a:pt x="229" y="156"/>
                  <a:pt x="232" y="160"/>
                </a:cubicBezTo>
                <a:cubicBezTo>
                  <a:pt x="234" y="160"/>
                  <a:pt x="237" y="161"/>
                  <a:pt x="238" y="164"/>
                </a:cubicBezTo>
                <a:cubicBezTo>
                  <a:pt x="247" y="164"/>
                  <a:pt x="254" y="164"/>
                  <a:pt x="263" y="169"/>
                </a:cubicBezTo>
                <a:cubicBezTo>
                  <a:pt x="263" y="173"/>
                  <a:pt x="259" y="179"/>
                  <a:pt x="264" y="181"/>
                </a:cubicBezTo>
                <a:cubicBezTo>
                  <a:pt x="256" y="185"/>
                  <a:pt x="257" y="184"/>
                  <a:pt x="257" y="192"/>
                </a:cubicBezTo>
                <a:cubicBezTo>
                  <a:pt x="256" y="193"/>
                  <a:pt x="249" y="195"/>
                  <a:pt x="256" y="195"/>
                </a:cubicBezTo>
                <a:cubicBezTo>
                  <a:pt x="255" y="200"/>
                  <a:pt x="255" y="200"/>
                  <a:pt x="252" y="198"/>
                </a:cubicBezTo>
                <a:cubicBezTo>
                  <a:pt x="249" y="201"/>
                  <a:pt x="259" y="204"/>
                  <a:pt x="261" y="206"/>
                </a:cubicBezTo>
                <a:cubicBezTo>
                  <a:pt x="258" y="213"/>
                  <a:pt x="263" y="222"/>
                  <a:pt x="266" y="228"/>
                </a:cubicBezTo>
                <a:cubicBezTo>
                  <a:pt x="268" y="230"/>
                  <a:pt x="275" y="236"/>
                  <a:pt x="272" y="239"/>
                </a:cubicBezTo>
                <a:cubicBezTo>
                  <a:pt x="272" y="245"/>
                  <a:pt x="282" y="237"/>
                  <a:pt x="277" y="232"/>
                </a:cubicBezTo>
                <a:cubicBezTo>
                  <a:pt x="273" y="230"/>
                  <a:pt x="264" y="214"/>
                  <a:pt x="268" y="211"/>
                </a:cubicBezTo>
                <a:cubicBezTo>
                  <a:pt x="269" y="207"/>
                  <a:pt x="269" y="207"/>
                  <a:pt x="274" y="208"/>
                </a:cubicBezTo>
                <a:cubicBezTo>
                  <a:pt x="288" y="217"/>
                  <a:pt x="295" y="222"/>
                  <a:pt x="298" y="238"/>
                </a:cubicBezTo>
                <a:cubicBezTo>
                  <a:pt x="306" y="244"/>
                  <a:pt x="288" y="246"/>
                  <a:pt x="285" y="246"/>
                </a:cubicBezTo>
                <a:cubicBezTo>
                  <a:pt x="284" y="252"/>
                  <a:pt x="282" y="252"/>
                  <a:pt x="288" y="256"/>
                </a:cubicBezTo>
                <a:cubicBezTo>
                  <a:pt x="286" y="258"/>
                  <a:pt x="287" y="261"/>
                  <a:pt x="287" y="265"/>
                </a:cubicBezTo>
                <a:cubicBezTo>
                  <a:pt x="284" y="264"/>
                  <a:pt x="275" y="257"/>
                  <a:pt x="281" y="269"/>
                </a:cubicBezTo>
                <a:cubicBezTo>
                  <a:pt x="282" y="277"/>
                  <a:pt x="286" y="280"/>
                  <a:pt x="291" y="285"/>
                </a:cubicBezTo>
                <a:cubicBezTo>
                  <a:pt x="291" y="290"/>
                  <a:pt x="291" y="289"/>
                  <a:pt x="296" y="291"/>
                </a:cubicBezTo>
                <a:cubicBezTo>
                  <a:pt x="299" y="294"/>
                  <a:pt x="304" y="303"/>
                  <a:pt x="304" y="294"/>
                </a:cubicBezTo>
                <a:cubicBezTo>
                  <a:pt x="306" y="292"/>
                  <a:pt x="306" y="291"/>
                  <a:pt x="306" y="290"/>
                </a:cubicBezTo>
                <a:cubicBezTo>
                  <a:pt x="310" y="289"/>
                  <a:pt x="314" y="292"/>
                  <a:pt x="319" y="291"/>
                </a:cubicBezTo>
                <a:cubicBezTo>
                  <a:pt x="320" y="290"/>
                  <a:pt x="322" y="287"/>
                  <a:pt x="324" y="287"/>
                </a:cubicBezTo>
                <a:cubicBezTo>
                  <a:pt x="324" y="288"/>
                  <a:pt x="321" y="302"/>
                  <a:pt x="321" y="302"/>
                </a:cubicBezTo>
                <a:cubicBezTo>
                  <a:pt x="311" y="314"/>
                  <a:pt x="322" y="322"/>
                  <a:pt x="326" y="333"/>
                </a:cubicBezTo>
                <a:cubicBezTo>
                  <a:pt x="328" y="334"/>
                  <a:pt x="333" y="332"/>
                  <a:pt x="336" y="332"/>
                </a:cubicBezTo>
                <a:cubicBezTo>
                  <a:pt x="333" y="331"/>
                  <a:pt x="332" y="328"/>
                  <a:pt x="330" y="327"/>
                </a:cubicBezTo>
                <a:cubicBezTo>
                  <a:pt x="316" y="321"/>
                  <a:pt x="321" y="312"/>
                  <a:pt x="325" y="303"/>
                </a:cubicBezTo>
                <a:cubicBezTo>
                  <a:pt x="325" y="299"/>
                  <a:pt x="328" y="296"/>
                  <a:pt x="328" y="294"/>
                </a:cubicBezTo>
                <a:cubicBezTo>
                  <a:pt x="345" y="275"/>
                  <a:pt x="354" y="321"/>
                  <a:pt x="349" y="323"/>
                </a:cubicBezTo>
                <a:cubicBezTo>
                  <a:pt x="349" y="333"/>
                  <a:pt x="355" y="322"/>
                  <a:pt x="356" y="320"/>
                </a:cubicBezTo>
                <a:cubicBezTo>
                  <a:pt x="357" y="304"/>
                  <a:pt x="369" y="319"/>
                  <a:pt x="375" y="313"/>
                </a:cubicBezTo>
                <a:cubicBezTo>
                  <a:pt x="379" y="301"/>
                  <a:pt x="379" y="311"/>
                  <a:pt x="377" y="317"/>
                </a:cubicBezTo>
                <a:cubicBezTo>
                  <a:pt x="372" y="321"/>
                  <a:pt x="369" y="322"/>
                  <a:pt x="368" y="328"/>
                </a:cubicBezTo>
                <a:cubicBezTo>
                  <a:pt x="364" y="332"/>
                  <a:pt x="356" y="331"/>
                  <a:pt x="353" y="336"/>
                </a:cubicBezTo>
                <a:cubicBezTo>
                  <a:pt x="356" y="343"/>
                  <a:pt x="364" y="331"/>
                  <a:pt x="367" y="331"/>
                </a:cubicBezTo>
                <a:cubicBezTo>
                  <a:pt x="370" y="339"/>
                  <a:pt x="353" y="348"/>
                  <a:pt x="348" y="352"/>
                </a:cubicBezTo>
                <a:cubicBezTo>
                  <a:pt x="344" y="353"/>
                  <a:pt x="342" y="353"/>
                  <a:pt x="339" y="355"/>
                </a:cubicBezTo>
                <a:cubicBezTo>
                  <a:pt x="332" y="355"/>
                  <a:pt x="325" y="354"/>
                  <a:pt x="319" y="352"/>
                </a:cubicBezTo>
                <a:cubicBezTo>
                  <a:pt x="314" y="347"/>
                  <a:pt x="311" y="354"/>
                  <a:pt x="311" y="346"/>
                </a:cubicBezTo>
                <a:cubicBezTo>
                  <a:pt x="302" y="346"/>
                  <a:pt x="302" y="328"/>
                  <a:pt x="296" y="331"/>
                </a:cubicBezTo>
                <a:cubicBezTo>
                  <a:pt x="288" y="325"/>
                  <a:pt x="288" y="316"/>
                  <a:pt x="292" y="308"/>
                </a:cubicBezTo>
                <a:cubicBezTo>
                  <a:pt x="292" y="307"/>
                  <a:pt x="294" y="287"/>
                  <a:pt x="289" y="292"/>
                </a:cubicBezTo>
                <a:cubicBezTo>
                  <a:pt x="282" y="291"/>
                  <a:pt x="276" y="277"/>
                  <a:pt x="272" y="272"/>
                </a:cubicBezTo>
                <a:cubicBezTo>
                  <a:pt x="272" y="266"/>
                  <a:pt x="269" y="250"/>
                  <a:pt x="260" y="256"/>
                </a:cubicBezTo>
                <a:cubicBezTo>
                  <a:pt x="260" y="258"/>
                  <a:pt x="265" y="257"/>
                  <a:pt x="266" y="262"/>
                </a:cubicBezTo>
                <a:cubicBezTo>
                  <a:pt x="270" y="266"/>
                  <a:pt x="266" y="270"/>
                  <a:pt x="271" y="273"/>
                </a:cubicBezTo>
                <a:cubicBezTo>
                  <a:pt x="272" y="276"/>
                  <a:pt x="272" y="276"/>
                  <a:pt x="271" y="279"/>
                </a:cubicBezTo>
                <a:cubicBezTo>
                  <a:pt x="269" y="280"/>
                  <a:pt x="274" y="293"/>
                  <a:pt x="272" y="297"/>
                </a:cubicBezTo>
                <a:cubicBezTo>
                  <a:pt x="272" y="300"/>
                  <a:pt x="271" y="301"/>
                  <a:pt x="274" y="302"/>
                </a:cubicBezTo>
                <a:cubicBezTo>
                  <a:pt x="283" y="301"/>
                  <a:pt x="267" y="307"/>
                  <a:pt x="269" y="311"/>
                </a:cubicBezTo>
                <a:cubicBezTo>
                  <a:pt x="274" y="311"/>
                  <a:pt x="279" y="307"/>
                  <a:pt x="281" y="302"/>
                </a:cubicBezTo>
                <a:cubicBezTo>
                  <a:pt x="288" y="303"/>
                  <a:pt x="289" y="305"/>
                  <a:pt x="287" y="313"/>
                </a:cubicBezTo>
                <a:cubicBezTo>
                  <a:pt x="283" y="314"/>
                  <a:pt x="288" y="325"/>
                  <a:pt x="288" y="328"/>
                </a:cubicBezTo>
                <a:cubicBezTo>
                  <a:pt x="279" y="335"/>
                  <a:pt x="290" y="336"/>
                  <a:pt x="295" y="332"/>
                </a:cubicBezTo>
                <a:cubicBezTo>
                  <a:pt x="298" y="339"/>
                  <a:pt x="297" y="346"/>
                  <a:pt x="303" y="350"/>
                </a:cubicBezTo>
                <a:cubicBezTo>
                  <a:pt x="304" y="353"/>
                  <a:pt x="304" y="355"/>
                  <a:pt x="303" y="358"/>
                </a:cubicBezTo>
                <a:cubicBezTo>
                  <a:pt x="305" y="358"/>
                  <a:pt x="306" y="357"/>
                  <a:pt x="308" y="358"/>
                </a:cubicBezTo>
                <a:cubicBezTo>
                  <a:pt x="309" y="359"/>
                  <a:pt x="308" y="366"/>
                  <a:pt x="308" y="368"/>
                </a:cubicBezTo>
                <a:cubicBezTo>
                  <a:pt x="310" y="371"/>
                  <a:pt x="311" y="367"/>
                  <a:pt x="311" y="365"/>
                </a:cubicBezTo>
                <a:cubicBezTo>
                  <a:pt x="308" y="362"/>
                  <a:pt x="316" y="358"/>
                  <a:pt x="319" y="358"/>
                </a:cubicBezTo>
                <a:cubicBezTo>
                  <a:pt x="320" y="360"/>
                  <a:pt x="321" y="361"/>
                  <a:pt x="324" y="362"/>
                </a:cubicBezTo>
                <a:cubicBezTo>
                  <a:pt x="326" y="367"/>
                  <a:pt x="322" y="383"/>
                  <a:pt x="329" y="375"/>
                </a:cubicBezTo>
                <a:cubicBezTo>
                  <a:pt x="329" y="370"/>
                  <a:pt x="331" y="367"/>
                  <a:pt x="333" y="373"/>
                </a:cubicBezTo>
                <a:cubicBezTo>
                  <a:pt x="336" y="373"/>
                  <a:pt x="336" y="366"/>
                  <a:pt x="336" y="377"/>
                </a:cubicBezTo>
                <a:cubicBezTo>
                  <a:pt x="339" y="383"/>
                  <a:pt x="350" y="381"/>
                  <a:pt x="356" y="386"/>
                </a:cubicBezTo>
                <a:cubicBezTo>
                  <a:pt x="358" y="386"/>
                  <a:pt x="361" y="389"/>
                  <a:pt x="362" y="386"/>
                </a:cubicBezTo>
                <a:cubicBezTo>
                  <a:pt x="363" y="386"/>
                  <a:pt x="360" y="393"/>
                  <a:pt x="365" y="388"/>
                </a:cubicBezTo>
                <a:cubicBezTo>
                  <a:pt x="365" y="388"/>
                  <a:pt x="365" y="388"/>
                  <a:pt x="365" y="388"/>
                </a:cubicBezTo>
                <a:cubicBezTo>
                  <a:pt x="367" y="397"/>
                  <a:pt x="378" y="392"/>
                  <a:pt x="383" y="395"/>
                </a:cubicBezTo>
                <a:cubicBezTo>
                  <a:pt x="384" y="397"/>
                  <a:pt x="384" y="400"/>
                  <a:pt x="385" y="403"/>
                </a:cubicBezTo>
                <a:cubicBezTo>
                  <a:pt x="388" y="404"/>
                  <a:pt x="390" y="404"/>
                  <a:pt x="392" y="408"/>
                </a:cubicBezTo>
                <a:cubicBezTo>
                  <a:pt x="392" y="408"/>
                  <a:pt x="418" y="406"/>
                  <a:pt x="422" y="406"/>
                </a:cubicBezTo>
                <a:cubicBezTo>
                  <a:pt x="425" y="405"/>
                  <a:pt x="434" y="398"/>
                  <a:pt x="436" y="401"/>
                </a:cubicBezTo>
                <a:cubicBezTo>
                  <a:pt x="438" y="401"/>
                  <a:pt x="439" y="401"/>
                  <a:pt x="440" y="399"/>
                </a:cubicBezTo>
                <a:cubicBezTo>
                  <a:pt x="431" y="396"/>
                  <a:pt x="452" y="374"/>
                  <a:pt x="460" y="373"/>
                </a:cubicBezTo>
                <a:cubicBezTo>
                  <a:pt x="470" y="364"/>
                  <a:pt x="472" y="362"/>
                  <a:pt x="486" y="359"/>
                </a:cubicBezTo>
                <a:cubicBezTo>
                  <a:pt x="488" y="357"/>
                  <a:pt x="493" y="356"/>
                  <a:pt x="496" y="355"/>
                </a:cubicBezTo>
                <a:cubicBezTo>
                  <a:pt x="509" y="354"/>
                  <a:pt x="518" y="350"/>
                  <a:pt x="532" y="351"/>
                </a:cubicBezTo>
                <a:cubicBezTo>
                  <a:pt x="534" y="353"/>
                  <a:pt x="550" y="351"/>
                  <a:pt x="547" y="357"/>
                </a:cubicBezTo>
                <a:cubicBezTo>
                  <a:pt x="550" y="361"/>
                  <a:pt x="563" y="356"/>
                  <a:pt x="565" y="363"/>
                </a:cubicBezTo>
                <a:cubicBezTo>
                  <a:pt x="566" y="363"/>
                  <a:pt x="566" y="362"/>
                  <a:pt x="566" y="361"/>
                </a:cubicBezTo>
                <a:cubicBezTo>
                  <a:pt x="567" y="361"/>
                  <a:pt x="576" y="363"/>
                  <a:pt x="578" y="363"/>
                </a:cubicBezTo>
                <a:cubicBezTo>
                  <a:pt x="579" y="366"/>
                  <a:pt x="590" y="367"/>
                  <a:pt x="591" y="364"/>
                </a:cubicBezTo>
                <a:cubicBezTo>
                  <a:pt x="588" y="361"/>
                  <a:pt x="566" y="352"/>
                  <a:pt x="566" y="351"/>
                </a:cubicBezTo>
                <a:cubicBezTo>
                  <a:pt x="567" y="351"/>
                  <a:pt x="578" y="347"/>
                  <a:pt x="571" y="347"/>
                </a:cubicBezTo>
                <a:cubicBezTo>
                  <a:pt x="564" y="350"/>
                  <a:pt x="565" y="348"/>
                  <a:pt x="558" y="345"/>
                </a:cubicBezTo>
                <a:cubicBezTo>
                  <a:pt x="557" y="343"/>
                  <a:pt x="560" y="342"/>
                  <a:pt x="560" y="340"/>
                </a:cubicBezTo>
                <a:cubicBezTo>
                  <a:pt x="559" y="338"/>
                  <a:pt x="557" y="340"/>
                  <a:pt x="556" y="339"/>
                </a:cubicBezTo>
                <a:cubicBezTo>
                  <a:pt x="556" y="325"/>
                  <a:pt x="583" y="316"/>
                  <a:pt x="594" y="313"/>
                </a:cubicBezTo>
                <a:cubicBezTo>
                  <a:pt x="602" y="308"/>
                  <a:pt x="623" y="295"/>
                  <a:pt x="632" y="298"/>
                </a:cubicBezTo>
                <a:cubicBezTo>
                  <a:pt x="633" y="299"/>
                  <a:pt x="630" y="301"/>
                  <a:pt x="636" y="301"/>
                </a:cubicBezTo>
                <a:cubicBezTo>
                  <a:pt x="643" y="300"/>
                  <a:pt x="646" y="301"/>
                  <a:pt x="652" y="298"/>
                </a:cubicBezTo>
                <a:cubicBezTo>
                  <a:pt x="667" y="296"/>
                  <a:pt x="679" y="295"/>
                  <a:pt x="691" y="284"/>
                </a:cubicBezTo>
                <a:cubicBezTo>
                  <a:pt x="691" y="281"/>
                  <a:pt x="696" y="276"/>
                  <a:pt x="699" y="275"/>
                </a:cubicBezTo>
                <a:cubicBezTo>
                  <a:pt x="702" y="270"/>
                  <a:pt x="708" y="246"/>
                  <a:pt x="702" y="240"/>
                </a:cubicBezTo>
                <a:cubicBezTo>
                  <a:pt x="696" y="236"/>
                  <a:pt x="701" y="239"/>
                  <a:pt x="702" y="235"/>
                </a:cubicBezTo>
                <a:cubicBezTo>
                  <a:pt x="701" y="233"/>
                  <a:pt x="700" y="230"/>
                  <a:pt x="699" y="228"/>
                </a:cubicBezTo>
                <a:cubicBezTo>
                  <a:pt x="699" y="224"/>
                  <a:pt x="693" y="220"/>
                  <a:pt x="690" y="217"/>
                </a:cubicBezTo>
                <a:cubicBezTo>
                  <a:pt x="685" y="197"/>
                  <a:pt x="699" y="206"/>
                  <a:pt x="710" y="216"/>
                </a:cubicBezTo>
                <a:cubicBezTo>
                  <a:pt x="714" y="222"/>
                  <a:pt x="725" y="228"/>
                  <a:pt x="726" y="234"/>
                </a:cubicBezTo>
                <a:cubicBezTo>
                  <a:pt x="724" y="235"/>
                  <a:pt x="716" y="236"/>
                  <a:pt x="722" y="240"/>
                </a:cubicBezTo>
                <a:cubicBezTo>
                  <a:pt x="722" y="242"/>
                  <a:pt x="721" y="244"/>
                  <a:pt x="722" y="244"/>
                </a:cubicBezTo>
                <a:cubicBezTo>
                  <a:pt x="733" y="241"/>
                  <a:pt x="728" y="249"/>
                  <a:pt x="722" y="246"/>
                </a:cubicBezTo>
                <a:cubicBezTo>
                  <a:pt x="721" y="248"/>
                  <a:pt x="723" y="256"/>
                  <a:pt x="724" y="259"/>
                </a:cubicBezTo>
                <a:cubicBezTo>
                  <a:pt x="730" y="261"/>
                  <a:pt x="726" y="264"/>
                  <a:pt x="728" y="268"/>
                </a:cubicBezTo>
                <a:cubicBezTo>
                  <a:pt x="734" y="267"/>
                  <a:pt x="726" y="253"/>
                  <a:pt x="730" y="253"/>
                </a:cubicBezTo>
                <a:cubicBezTo>
                  <a:pt x="735" y="259"/>
                  <a:pt x="732" y="259"/>
                  <a:pt x="737" y="250"/>
                </a:cubicBezTo>
                <a:cubicBezTo>
                  <a:pt x="737" y="251"/>
                  <a:pt x="737" y="251"/>
                  <a:pt x="738" y="251"/>
                </a:cubicBezTo>
                <a:cubicBezTo>
                  <a:pt x="740" y="248"/>
                  <a:pt x="740" y="232"/>
                  <a:pt x="744" y="232"/>
                </a:cubicBezTo>
                <a:cubicBezTo>
                  <a:pt x="744" y="232"/>
                  <a:pt x="743" y="232"/>
                  <a:pt x="742" y="232"/>
                </a:cubicBezTo>
                <a:cubicBezTo>
                  <a:pt x="736" y="224"/>
                  <a:pt x="749" y="231"/>
                  <a:pt x="740" y="226"/>
                </a:cubicBezTo>
                <a:cubicBezTo>
                  <a:pt x="740" y="223"/>
                  <a:pt x="739" y="214"/>
                  <a:pt x="742" y="214"/>
                </a:cubicBezTo>
                <a:cubicBezTo>
                  <a:pt x="746" y="205"/>
                  <a:pt x="753" y="221"/>
                  <a:pt x="753" y="226"/>
                </a:cubicBezTo>
                <a:cubicBezTo>
                  <a:pt x="758" y="226"/>
                  <a:pt x="755" y="220"/>
                  <a:pt x="755" y="216"/>
                </a:cubicBezTo>
                <a:cubicBezTo>
                  <a:pt x="761" y="215"/>
                  <a:pt x="751" y="217"/>
                  <a:pt x="754" y="207"/>
                </a:cubicBezTo>
                <a:cubicBezTo>
                  <a:pt x="765" y="201"/>
                  <a:pt x="743" y="196"/>
                  <a:pt x="754" y="196"/>
                </a:cubicBezTo>
                <a:cubicBezTo>
                  <a:pt x="755" y="196"/>
                  <a:pt x="756" y="194"/>
                  <a:pt x="756" y="193"/>
                </a:cubicBezTo>
                <a:cubicBezTo>
                  <a:pt x="755" y="191"/>
                  <a:pt x="744" y="179"/>
                  <a:pt x="740" y="181"/>
                </a:cubicBezTo>
                <a:cubicBezTo>
                  <a:pt x="740" y="189"/>
                  <a:pt x="743" y="184"/>
                  <a:pt x="739" y="184"/>
                </a:cubicBezTo>
                <a:cubicBezTo>
                  <a:pt x="739" y="180"/>
                  <a:pt x="732" y="183"/>
                  <a:pt x="736" y="176"/>
                </a:cubicBezTo>
                <a:cubicBezTo>
                  <a:pt x="741" y="176"/>
                  <a:pt x="737" y="173"/>
                  <a:pt x="735" y="174"/>
                </a:cubicBezTo>
                <a:cubicBezTo>
                  <a:pt x="727" y="171"/>
                  <a:pt x="727" y="174"/>
                  <a:pt x="727" y="180"/>
                </a:cubicBezTo>
                <a:cubicBezTo>
                  <a:pt x="724" y="180"/>
                  <a:pt x="721" y="173"/>
                  <a:pt x="719" y="170"/>
                </a:cubicBezTo>
                <a:cubicBezTo>
                  <a:pt x="713" y="164"/>
                  <a:pt x="708" y="171"/>
                  <a:pt x="708" y="162"/>
                </a:cubicBezTo>
                <a:cubicBezTo>
                  <a:pt x="704" y="151"/>
                  <a:pt x="721" y="163"/>
                  <a:pt x="723" y="164"/>
                </a:cubicBezTo>
                <a:cubicBezTo>
                  <a:pt x="724" y="166"/>
                  <a:pt x="734" y="171"/>
                  <a:pt x="737" y="171"/>
                </a:cubicBezTo>
                <a:cubicBezTo>
                  <a:pt x="747" y="180"/>
                  <a:pt x="740" y="171"/>
                  <a:pt x="740" y="169"/>
                </a:cubicBezTo>
                <a:cubicBezTo>
                  <a:pt x="744" y="169"/>
                  <a:pt x="756" y="183"/>
                  <a:pt x="750" y="168"/>
                </a:cubicBezTo>
                <a:cubicBezTo>
                  <a:pt x="750" y="165"/>
                  <a:pt x="747" y="162"/>
                  <a:pt x="746" y="161"/>
                </a:cubicBezTo>
                <a:cubicBezTo>
                  <a:pt x="747" y="158"/>
                  <a:pt x="746" y="151"/>
                  <a:pt x="743" y="150"/>
                </a:cubicBezTo>
                <a:cubicBezTo>
                  <a:pt x="742" y="137"/>
                  <a:pt x="727" y="138"/>
                  <a:pt x="717" y="137"/>
                </a:cubicBezTo>
                <a:cubicBezTo>
                  <a:pt x="710" y="139"/>
                  <a:pt x="712" y="136"/>
                  <a:pt x="709" y="134"/>
                </a:cubicBezTo>
                <a:cubicBezTo>
                  <a:pt x="711" y="128"/>
                  <a:pt x="726" y="132"/>
                  <a:pt x="731" y="131"/>
                </a:cubicBezTo>
                <a:cubicBezTo>
                  <a:pt x="732" y="122"/>
                  <a:pt x="705" y="115"/>
                  <a:pt x="727" y="119"/>
                </a:cubicBezTo>
                <a:cubicBezTo>
                  <a:pt x="734" y="116"/>
                  <a:pt x="744" y="125"/>
                  <a:pt x="749" y="130"/>
                </a:cubicBezTo>
                <a:cubicBezTo>
                  <a:pt x="749" y="137"/>
                  <a:pt x="752" y="136"/>
                  <a:pt x="758" y="142"/>
                </a:cubicBezTo>
                <a:cubicBezTo>
                  <a:pt x="762" y="143"/>
                  <a:pt x="764" y="146"/>
                  <a:pt x="769" y="148"/>
                </a:cubicBezTo>
                <a:cubicBezTo>
                  <a:pt x="769" y="151"/>
                  <a:pt x="763" y="148"/>
                  <a:pt x="763" y="146"/>
                </a:cubicBezTo>
                <a:cubicBezTo>
                  <a:pt x="758" y="145"/>
                  <a:pt x="765" y="152"/>
                  <a:pt x="769" y="152"/>
                </a:cubicBezTo>
                <a:cubicBezTo>
                  <a:pt x="769" y="160"/>
                  <a:pt x="777" y="156"/>
                  <a:pt x="777" y="161"/>
                </a:cubicBezTo>
                <a:cubicBezTo>
                  <a:pt x="787" y="164"/>
                  <a:pt x="777" y="161"/>
                  <a:pt x="779" y="154"/>
                </a:cubicBezTo>
                <a:cubicBezTo>
                  <a:pt x="778" y="152"/>
                  <a:pt x="778" y="151"/>
                  <a:pt x="778" y="150"/>
                </a:cubicBezTo>
                <a:cubicBezTo>
                  <a:pt x="779" y="149"/>
                  <a:pt x="771" y="135"/>
                  <a:pt x="780" y="143"/>
                </a:cubicBezTo>
                <a:cubicBezTo>
                  <a:pt x="783" y="153"/>
                  <a:pt x="787" y="135"/>
                  <a:pt x="791" y="144"/>
                </a:cubicBezTo>
                <a:cubicBezTo>
                  <a:pt x="798" y="142"/>
                  <a:pt x="788" y="133"/>
                  <a:pt x="798" y="140"/>
                </a:cubicBezTo>
                <a:cubicBezTo>
                  <a:pt x="798" y="146"/>
                  <a:pt x="796" y="139"/>
                  <a:pt x="795" y="139"/>
                </a:cubicBezTo>
                <a:cubicBezTo>
                  <a:pt x="794" y="141"/>
                  <a:pt x="799" y="151"/>
                  <a:pt x="795" y="151"/>
                </a:cubicBezTo>
                <a:cubicBezTo>
                  <a:pt x="795" y="149"/>
                  <a:pt x="792" y="147"/>
                  <a:pt x="791" y="145"/>
                </a:cubicBezTo>
                <a:cubicBezTo>
                  <a:pt x="790" y="146"/>
                  <a:pt x="790" y="148"/>
                  <a:pt x="789" y="150"/>
                </a:cubicBezTo>
                <a:cubicBezTo>
                  <a:pt x="789" y="151"/>
                  <a:pt x="794" y="160"/>
                  <a:pt x="791" y="161"/>
                </a:cubicBezTo>
                <a:cubicBezTo>
                  <a:pt x="790" y="165"/>
                  <a:pt x="793" y="166"/>
                  <a:pt x="794" y="169"/>
                </a:cubicBezTo>
                <a:cubicBezTo>
                  <a:pt x="795" y="178"/>
                  <a:pt x="797" y="169"/>
                  <a:pt x="799" y="168"/>
                </a:cubicBezTo>
                <a:cubicBezTo>
                  <a:pt x="804" y="172"/>
                  <a:pt x="801" y="175"/>
                  <a:pt x="805" y="178"/>
                </a:cubicBezTo>
                <a:cubicBezTo>
                  <a:pt x="803" y="183"/>
                  <a:pt x="807" y="183"/>
                  <a:pt x="806" y="189"/>
                </a:cubicBezTo>
                <a:cubicBezTo>
                  <a:pt x="808" y="194"/>
                  <a:pt x="804" y="197"/>
                  <a:pt x="807" y="200"/>
                </a:cubicBezTo>
                <a:cubicBezTo>
                  <a:pt x="807" y="206"/>
                  <a:pt x="807" y="205"/>
                  <a:pt x="813" y="205"/>
                </a:cubicBezTo>
                <a:cubicBezTo>
                  <a:pt x="813" y="216"/>
                  <a:pt x="812" y="227"/>
                  <a:pt x="813" y="238"/>
                </a:cubicBezTo>
                <a:cubicBezTo>
                  <a:pt x="812" y="242"/>
                  <a:pt x="815" y="255"/>
                  <a:pt x="812" y="256"/>
                </a:cubicBezTo>
                <a:cubicBezTo>
                  <a:pt x="812" y="255"/>
                  <a:pt x="811" y="249"/>
                  <a:pt x="809" y="250"/>
                </a:cubicBezTo>
                <a:cubicBezTo>
                  <a:pt x="809" y="253"/>
                  <a:pt x="811" y="258"/>
                  <a:pt x="811" y="262"/>
                </a:cubicBezTo>
                <a:cubicBezTo>
                  <a:pt x="808" y="268"/>
                  <a:pt x="805" y="274"/>
                  <a:pt x="806" y="280"/>
                </a:cubicBezTo>
                <a:cubicBezTo>
                  <a:pt x="809" y="286"/>
                  <a:pt x="804" y="287"/>
                  <a:pt x="811" y="288"/>
                </a:cubicBezTo>
                <a:cubicBezTo>
                  <a:pt x="811" y="293"/>
                  <a:pt x="813" y="297"/>
                  <a:pt x="812" y="302"/>
                </a:cubicBezTo>
                <a:cubicBezTo>
                  <a:pt x="811" y="302"/>
                  <a:pt x="811" y="299"/>
                  <a:pt x="811" y="298"/>
                </a:cubicBezTo>
                <a:cubicBezTo>
                  <a:pt x="804" y="278"/>
                  <a:pt x="810" y="305"/>
                  <a:pt x="803" y="309"/>
                </a:cubicBezTo>
                <a:cubicBezTo>
                  <a:pt x="802" y="321"/>
                  <a:pt x="810" y="307"/>
                  <a:pt x="812" y="303"/>
                </a:cubicBezTo>
                <a:cubicBezTo>
                  <a:pt x="813" y="303"/>
                  <a:pt x="815" y="317"/>
                  <a:pt x="811" y="319"/>
                </a:cubicBezTo>
                <a:cubicBezTo>
                  <a:pt x="809" y="328"/>
                  <a:pt x="808" y="328"/>
                  <a:pt x="800" y="332"/>
                </a:cubicBezTo>
                <a:cubicBezTo>
                  <a:pt x="800" y="337"/>
                  <a:pt x="796" y="331"/>
                  <a:pt x="794" y="336"/>
                </a:cubicBezTo>
                <a:cubicBezTo>
                  <a:pt x="794" y="339"/>
                  <a:pt x="794" y="342"/>
                  <a:pt x="794" y="345"/>
                </a:cubicBezTo>
                <a:cubicBezTo>
                  <a:pt x="789" y="345"/>
                  <a:pt x="790" y="340"/>
                  <a:pt x="788" y="348"/>
                </a:cubicBezTo>
                <a:cubicBezTo>
                  <a:pt x="785" y="351"/>
                  <a:pt x="782" y="353"/>
                  <a:pt x="777" y="353"/>
                </a:cubicBezTo>
                <a:cubicBezTo>
                  <a:pt x="772" y="355"/>
                  <a:pt x="776" y="356"/>
                  <a:pt x="780" y="355"/>
                </a:cubicBezTo>
                <a:cubicBezTo>
                  <a:pt x="787" y="357"/>
                  <a:pt x="796" y="354"/>
                  <a:pt x="803" y="351"/>
                </a:cubicBezTo>
                <a:cubicBezTo>
                  <a:pt x="805" y="348"/>
                  <a:pt x="810" y="341"/>
                  <a:pt x="814" y="344"/>
                </a:cubicBezTo>
                <a:cubicBezTo>
                  <a:pt x="814" y="355"/>
                  <a:pt x="816" y="363"/>
                  <a:pt x="808" y="371"/>
                </a:cubicBezTo>
                <a:cubicBezTo>
                  <a:pt x="811" y="375"/>
                  <a:pt x="805" y="370"/>
                  <a:pt x="802" y="374"/>
                </a:cubicBezTo>
                <a:cubicBezTo>
                  <a:pt x="800" y="374"/>
                  <a:pt x="799" y="374"/>
                  <a:pt x="799" y="377"/>
                </a:cubicBezTo>
                <a:cubicBezTo>
                  <a:pt x="794" y="378"/>
                  <a:pt x="791" y="380"/>
                  <a:pt x="787" y="382"/>
                </a:cubicBezTo>
                <a:cubicBezTo>
                  <a:pt x="782" y="381"/>
                  <a:pt x="782" y="382"/>
                  <a:pt x="778" y="385"/>
                </a:cubicBezTo>
                <a:cubicBezTo>
                  <a:pt x="775" y="385"/>
                  <a:pt x="778" y="381"/>
                  <a:pt x="773" y="383"/>
                </a:cubicBezTo>
                <a:cubicBezTo>
                  <a:pt x="769" y="376"/>
                  <a:pt x="761" y="383"/>
                  <a:pt x="756" y="384"/>
                </a:cubicBezTo>
                <a:cubicBezTo>
                  <a:pt x="753" y="388"/>
                  <a:pt x="743" y="390"/>
                  <a:pt x="738" y="390"/>
                </a:cubicBezTo>
                <a:cubicBezTo>
                  <a:pt x="736" y="388"/>
                  <a:pt x="724" y="392"/>
                  <a:pt x="728" y="388"/>
                </a:cubicBezTo>
                <a:cubicBezTo>
                  <a:pt x="723" y="383"/>
                  <a:pt x="720" y="398"/>
                  <a:pt x="719" y="388"/>
                </a:cubicBezTo>
                <a:cubicBezTo>
                  <a:pt x="718" y="387"/>
                  <a:pt x="712" y="387"/>
                  <a:pt x="716" y="385"/>
                </a:cubicBezTo>
                <a:cubicBezTo>
                  <a:pt x="723" y="385"/>
                  <a:pt x="736" y="386"/>
                  <a:pt x="739" y="379"/>
                </a:cubicBezTo>
                <a:cubicBezTo>
                  <a:pt x="737" y="378"/>
                  <a:pt x="734" y="378"/>
                  <a:pt x="734" y="381"/>
                </a:cubicBezTo>
                <a:cubicBezTo>
                  <a:pt x="731" y="381"/>
                  <a:pt x="717" y="381"/>
                  <a:pt x="717" y="379"/>
                </a:cubicBezTo>
                <a:cubicBezTo>
                  <a:pt x="721" y="376"/>
                  <a:pt x="738" y="380"/>
                  <a:pt x="738" y="375"/>
                </a:cubicBezTo>
                <a:cubicBezTo>
                  <a:pt x="730" y="374"/>
                  <a:pt x="721" y="374"/>
                  <a:pt x="712" y="375"/>
                </a:cubicBezTo>
                <a:cubicBezTo>
                  <a:pt x="717" y="377"/>
                  <a:pt x="709" y="379"/>
                  <a:pt x="709" y="380"/>
                </a:cubicBezTo>
                <a:cubicBezTo>
                  <a:pt x="706" y="380"/>
                  <a:pt x="700" y="378"/>
                  <a:pt x="700" y="380"/>
                </a:cubicBezTo>
                <a:cubicBezTo>
                  <a:pt x="702" y="383"/>
                  <a:pt x="716" y="382"/>
                  <a:pt x="712" y="387"/>
                </a:cubicBezTo>
                <a:cubicBezTo>
                  <a:pt x="708" y="387"/>
                  <a:pt x="704" y="388"/>
                  <a:pt x="701" y="388"/>
                </a:cubicBezTo>
                <a:cubicBezTo>
                  <a:pt x="698" y="387"/>
                  <a:pt x="694" y="387"/>
                  <a:pt x="690" y="387"/>
                </a:cubicBezTo>
                <a:cubicBezTo>
                  <a:pt x="688" y="383"/>
                  <a:pt x="679" y="385"/>
                  <a:pt x="683" y="386"/>
                </a:cubicBezTo>
                <a:cubicBezTo>
                  <a:pt x="686" y="392"/>
                  <a:pt x="702" y="389"/>
                  <a:pt x="704" y="393"/>
                </a:cubicBezTo>
                <a:cubicBezTo>
                  <a:pt x="704" y="394"/>
                  <a:pt x="684" y="393"/>
                  <a:pt x="682" y="393"/>
                </a:cubicBezTo>
                <a:cubicBezTo>
                  <a:pt x="682" y="395"/>
                  <a:pt x="682" y="395"/>
                  <a:pt x="680" y="395"/>
                </a:cubicBezTo>
                <a:cubicBezTo>
                  <a:pt x="679" y="391"/>
                  <a:pt x="680" y="392"/>
                  <a:pt x="678" y="393"/>
                </a:cubicBezTo>
                <a:cubicBezTo>
                  <a:pt x="672" y="393"/>
                  <a:pt x="667" y="389"/>
                  <a:pt x="661" y="386"/>
                </a:cubicBezTo>
                <a:cubicBezTo>
                  <a:pt x="653" y="390"/>
                  <a:pt x="684" y="408"/>
                  <a:pt x="686" y="409"/>
                </a:cubicBezTo>
                <a:cubicBezTo>
                  <a:pt x="690" y="417"/>
                  <a:pt x="687" y="410"/>
                  <a:pt x="681" y="411"/>
                </a:cubicBezTo>
                <a:cubicBezTo>
                  <a:pt x="680" y="412"/>
                  <a:pt x="682" y="414"/>
                  <a:pt x="683" y="415"/>
                </a:cubicBezTo>
                <a:cubicBezTo>
                  <a:pt x="686" y="416"/>
                  <a:pt x="713" y="428"/>
                  <a:pt x="713" y="429"/>
                </a:cubicBezTo>
                <a:cubicBezTo>
                  <a:pt x="709" y="429"/>
                  <a:pt x="697" y="423"/>
                  <a:pt x="698" y="429"/>
                </a:cubicBezTo>
                <a:cubicBezTo>
                  <a:pt x="700" y="430"/>
                  <a:pt x="701" y="428"/>
                  <a:pt x="703" y="431"/>
                </a:cubicBezTo>
                <a:cubicBezTo>
                  <a:pt x="699" y="432"/>
                  <a:pt x="690" y="427"/>
                  <a:pt x="687" y="425"/>
                </a:cubicBezTo>
                <a:cubicBezTo>
                  <a:pt x="683" y="424"/>
                  <a:pt x="681" y="425"/>
                  <a:pt x="680" y="423"/>
                </a:cubicBezTo>
                <a:cubicBezTo>
                  <a:pt x="676" y="423"/>
                  <a:pt x="688" y="434"/>
                  <a:pt x="675" y="424"/>
                </a:cubicBezTo>
                <a:cubicBezTo>
                  <a:pt x="675" y="423"/>
                  <a:pt x="673" y="416"/>
                  <a:pt x="670" y="419"/>
                </a:cubicBezTo>
                <a:cubicBezTo>
                  <a:pt x="663" y="419"/>
                  <a:pt x="672" y="413"/>
                  <a:pt x="663" y="415"/>
                </a:cubicBezTo>
                <a:cubicBezTo>
                  <a:pt x="657" y="412"/>
                  <a:pt x="660" y="413"/>
                  <a:pt x="662" y="420"/>
                </a:cubicBezTo>
                <a:cubicBezTo>
                  <a:pt x="658" y="420"/>
                  <a:pt x="654" y="417"/>
                  <a:pt x="653" y="412"/>
                </a:cubicBezTo>
                <a:cubicBezTo>
                  <a:pt x="646" y="409"/>
                  <a:pt x="649" y="404"/>
                  <a:pt x="643" y="400"/>
                </a:cubicBezTo>
                <a:cubicBezTo>
                  <a:pt x="643" y="406"/>
                  <a:pt x="647" y="413"/>
                  <a:pt x="648" y="419"/>
                </a:cubicBezTo>
                <a:cubicBezTo>
                  <a:pt x="654" y="428"/>
                  <a:pt x="652" y="439"/>
                  <a:pt x="655" y="449"/>
                </a:cubicBezTo>
                <a:cubicBezTo>
                  <a:pt x="655" y="463"/>
                  <a:pt x="657" y="478"/>
                  <a:pt x="657" y="493"/>
                </a:cubicBezTo>
                <a:cubicBezTo>
                  <a:pt x="656" y="500"/>
                  <a:pt x="658" y="521"/>
                  <a:pt x="654" y="525"/>
                </a:cubicBezTo>
                <a:cubicBezTo>
                  <a:pt x="655" y="529"/>
                  <a:pt x="656" y="528"/>
                  <a:pt x="652" y="530"/>
                </a:cubicBezTo>
                <a:cubicBezTo>
                  <a:pt x="650" y="533"/>
                  <a:pt x="645" y="553"/>
                  <a:pt x="648" y="555"/>
                </a:cubicBezTo>
                <a:cubicBezTo>
                  <a:pt x="650" y="554"/>
                  <a:pt x="650" y="553"/>
                  <a:pt x="651" y="552"/>
                </a:cubicBezTo>
                <a:cubicBezTo>
                  <a:pt x="654" y="552"/>
                  <a:pt x="651" y="581"/>
                  <a:pt x="651" y="582"/>
                </a:cubicBezTo>
                <a:cubicBezTo>
                  <a:pt x="651" y="591"/>
                  <a:pt x="649" y="599"/>
                  <a:pt x="650" y="608"/>
                </a:cubicBezTo>
                <a:cubicBezTo>
                  <a:pt x="647" y="610"/>
                  <a:pt x="648" y="620"/>
                  <a:pt x="645" y="624"/>
                </a:cubicBezTo>
                <a:cubicBezTo>
                  <a:pt x="645" y="627"/>
                  <a:pt x="639" y="634"/>
                  <a:pt x="644" y="634"/>
                </a:cubicBezTo>
                <a:cubicBezTo>
                  <a:pt x="647" y="631"/>
                  <a:pt x="648" y="633"/>
                  <a:pt x="653" y="633"/>
                </a:cubicBezTo>
                <a:cubicBezTo>
                  <a:pt x="655" y="626"/>
                  <a:pt x="678" y="615"/>
                  <a:pt x="678" y="626"/>
                </a:cubicBezTo>
                <a:cubicBezTo>
                  <a:pt x="675" y="629"/>
                  <a:pt x="672" y="629"/>
                  <a:pt x="669" y="630"/>
                </a:cubicBezTo>
                <a:cubicBezTo>
                  <a:pt x="642" y="640"/>
                  <a:pt x="679" y="650"/>
                  <a:pt x="675" y="660"/>
                </a:cubicBezTo>
                <a:cubicBezTo>
                  <a:pt x="667" y="664"/>
                  <a:pt x="679" y="666"/>
                  <a:pt x="667" y="672"/>
                </a:cubicBezTo>
                <a:cubicBezTo>
                  <a:pt x="669" y="676"/>
                  <a:pt x="668" y="685"/>
                  <a:pt x="667" y="689"/>
                </a:cubicBezTo>
                <a:cubicBezTo>
                  <a:pt x="667" y="695"/>
                  <a:pt x="669" y="701"/>
                  <a:pt x="669" y="707"/>
                </a:cubicBezTo>
                <a:cubicBezTo>
                  <a:pt x="673" y="724"/>
                  <a:pt x="670" y="742"/>
                  <a:pt x="674" y="759"/>
                </a:cubicBezTo>
                <a:cubicBezTo>
                  <a:pt x="675" y="764"/>
                  <a:pt x="676" y="770"/>
                  <a:pt x="675" y="776"/>
                </a:cubicBezTo>
                <a:cubicBezTo>
                  <a:pt x="677" y="780"/>
                  <a:pt x="678" y="794"/>
                  <a:pt x="675" y="795"/>
                </a:cubicBezTo>
                <a:cubicBezTo>
                  <a:pt x="674" y="803"/>
                  <a:pt x="691" y="802"/>
                  <a:pt x="695" y="795"/>
                </a:cubicBezTo>
                <a:cubicBezTo>
                  <a:pt x="698" y="788"/>
                  <a:pt x="697" y="789"/>
                  <a:pt x="704" y="786"/>
                </a:cubicBezTo>
                <a:cubicBezTo>
                  <a:pt x="704" y="778"/>
                  <a:pt x="692" y="778"/>
                  <a:pt x="698" y="769"/>
                </a:cubicBezTo>
                <a:cubicBezTo>
                  <a:pt x="701" y="761"/>
                  <a:pt x="696" y="751"/>
                  <a:pt x="698" y="742"/>
                </a:cubicBezTo>
                <a:cubicBezTo>
                  <a:pt x="697" y="739"/>
                  <a:pt x="696" y="736"/>
                  <a:pt x="696" y="733"/>
                </a:cubicBezTo>
                <a:cubicBezTo>
                  <a:pt x="699" y="729"/>
                  <a:pt x="688" y="679"/>
                  <a:pt x="697" y="681"/>
                </a:cubicBezTo>
                <a:cubicBezTo>
                  <a:pt x="699" y="689"/>
                  <a:pt x="699" y="700"/>
                  <a:pt x="698" y="713"/>
                </a:cubicBezTo>
                <a:cubicBezTo>
                  <a:pt x="692" y="726"/>
                  <a:pt x="719" y="737"/>
                  <a:pt x="709" y="745"/>
                </a:cubicBezTo>
                <a:cubicBezTo>
                  <a:pt x="710" y="751"/>
                  <a:pt x="729" y="758"/>
                  <a:pt x="711" y="760"/>
                </a:cubicBezTo>
                <a:cubicBezTo>
                  <a:pt x="709" y="759"/>
                  <a:pt x="706" y="754"/>
                  <a:pt x="706" y="758"/>
                </a:cubicBezTo>
                <a:cubicBezTo>
                  <a:pt x="707" y="760"/>
                  <a:pt x="709" y="762"/>
                  <a:pt x="709" y="766"/>
                </a:cubicBezTo>
                <a:cubicBezTo>
                  <a:pt x="715" y="774"/>
                  <a:pt x="719" y="766"/>
                  <a:pt x="723" y="766"/>
                </a:cubicBezTo>
                <a:cubicBezTo>
                  <a:pt x="723" y="768"/>
                  <a:pt x="718" y="768"/>
                  <a:pt x="724" y="771"/>
                </a:cubicBezTo>
                <a:cubicBezTo>
                  <a:pt x="724" y="777"/>
                  <a:pt x="720" y="779"/>
                  <a:pt x="718" y="783"/>
                </a:cubicBezTo>
                <a:cubicBezTo>
                  <a:pt x="718" y="792"/>
                  <a:pt x="725" y="786"/>
                  <a:pt x="728" y="793"/>
                </a:cubicBezTo>
                <a:cubicBezTo>
                  <a:pt x="729" y="793"/>
                  <a:pt x="726" y="777"/>
                  <a:pt x="733" y="783"/>
                </a:cubicBezTo>
                <a:cubicBezTo>
                  <a:pt x="736" y="790"/>
                  <a:pt x="737" y="806"/>
                  <a:pt x="742" y="809"/>
                </a:cubicBezTo>
                <a:cubicBezTo>
                  <a:pt x="749" y="806"/>
                  <a:pt x="755" y="815"/>
                  <a:pt x="755" y="821"/>
                </a:cubicBezTo>
                <a:cubicBezTo>
                  <a:pt x="759" y="821"/>
                  <a:pt x="761" y="815"/>
                  <a:pt x="763" y="819"/>
                </a:cubicBezTo>
                <a:cubicBezTo>
                  <a:pt x="758" y="833"/>
                  <a:pt x="756" y="829"/>
                  <a:pt x="746" y="830"/>
                </a:cubicBezTo>
                <a:cubicBezTo>
                  <a:pt x="738" y="834"/>
                  <a:pt x="750" y="824"/>
                  <a:pt x="749" y="822"/>
                </a:cubicBezTo>
                <a:cubicBezTo>
                  <a:pt x="743" y="824"/>
                  <a:pt x="741" y="821"/>
                  <a:pt x="738" y="830"/>
                </a:cubicBezTo>
                <a:cubicBezTo>
                  <a:pt x="734" y="834"/>
                  <a:pt x="726" y="840"/>
                  <a:pt x="720" y="841"/>
                </a:cubicBezTo>
                <a:cubicBezTo>
                  <a:pt x="714" y="838"/>
                  <a:pt x="708" y="843"/>
                  <a:pt x="706" y="836"/>
                </a:cubicBezTo>
                <a:cubicBezTo>
                  <a:pt x="703" y="835"/>
                  <a:pt x="699" y="833"/>
                  <a:pt x="701" y="831"/>
                </a:cubicBezTo>
                <a:cubicBezTo>
                  <a:pt x="701" y="826"/>
                  <a:pt x="719" y="840"/>
                  <a:pt x="721" y="828"/>
                </a:cubicBezTo>
                <a:cubicBezTo>
                  <a:pt x="717" y="825"/>
                  <a:pt x="717" y="822"/>
                  <a:pt x="710" y="825"/>
                </a:cubicBezTo>
                <a:cubicBezTo>
                  <a:pt x="707" y="825"/>
                  <a:pt x="702" y="819"/>
                  <a:pt x="701" y="816"/>
                </a:cubicBezTo>
                <a:cubicBezTo>
                  <a:pt x="698" y="814"/>
                  <a:pt x="696" y="812"/>
                  <a:pt x="693" y="811"/>
                </a:cubicBezTo>
                <a:cubicBezTo>
                  <a:pt x="685" y="809"/>
                  <a:pt x="667" y="799"/>
                  <a:pt x="666" y="790"/>
                </a:cubicBezTo>
                <a:cubicBezTo>
                  <a:pt x="667" y="784"/>
                  <a:pt x="666" y="780"/>
                  <a:pt x="668" y="773"/>
                </a:cubicBezTo>
                <a:cubicBezTo>
                  <a:pt x="670" y="762"/>
                  <a:pt x="668" y="750"/>
                  <a:pt x="668" y="740"/>
                </a:cubicBezTo>
                <a:cubicBezTo>
                  <a:pt x="668" y="734"/>
                  <a:pt x="668" y="692"/>
                  <a:pt x="665" y="692"/>
                </a:cubicBezTo>
                <a:cubicBezTo>
                  <a:pt x="663" y="687"/>
                  <a:pt x="667" y="682"/>
                  <a:pt x="661" y="682"/>
                </a:cubicBezTo>
                <a:cubicBezTo>
                  <a:pt x="657" y="676"/>
                  <a:pt x="656" y="685"/>
                  <a:pt x="651" y="682"/>
                </a:cubicBezTo>
                <a:cubicBezTo>
                  <a:pt x="649" y="682"/>
                  <a:pt x="646" y="682"/>
                  <a:pt x="644" y="682"/>
                </a:cubicBezTo>
                <a:cubicBezTo>
                  <a:pt x="640" y="679"/>
                  <a:pt x="628" y="695"/>
                  <a:pt x="628" y="691"/>
                </a:cubicBezTo>
                <a:cubicBezTo>
                  <a:pt x="631" y="690"/>
                  <a:pt x="628" y="689"/>
                  <a:pt x="627" y="691"/>
                </a:cubicBezTo>
                <a:cubicBezTo>
                  <a:pt x="625" y="692"/>
                  <a:pt x="612" y="693"/>
                  <a:pt x="611" y="691"/>
                </a:cubicBezTo>
                <a:cubicBezTo>
                  <a:pt x="606" y="691"/>
                  <a:pt x="603" y="688"/>
                  <a:pt x="602" y="683"/>
                </a:cubicBezTo>
                <a:cubicBezTo>
                  <a:pt x="600" y="683"/>
                  <a:pt x="595" y="681"/>
                  <a:pt x="594" y="679"/>
                </a:cubicBezTo>
                <a:cubicBezTo>
                  <a:pt x="592" y="675"/>
                  <a:pt x="578" y="677"/>
                  <a:pt x="581" y="672"/>
                </a:cubicBezTo>
                <a:cubicBezTo>
                  <a:pt x="575" y="670"/>
                  <a:pt x="574" y="663"/>
                  <a:pt x="568" y="663"/>
                </a:cubicBezTo>
                <a:cubicBezTo>
                  <a:pt x="563" y="654"/>
                  <a:pt x="561" y="634"/>
                  <a:pt x="564" y="625"/>
                </a:cubicBezTo>
                <a:cubicBezTo>
                  <a:pt x="564" y="619"/>
                  <a:pt x="566" y="597"/>
                  <a:pt x="560" y="614"/>
                </a:cubicBezTo>
                <a:cubicBezTo>
                  <a:pt x="557" y="616"/>
                  <a:pt x="556" y="624"/>
                  <a:pt x="556" y="628"/>
                </a:cubicBezTo>
                <a:cubicBezTo>
                  <a:pt x="560" y="628"/>
                  <a:pt x="562" y="626"/>
                  <a:pt x="562" y="632"/>
                </a:cubicBezTo>
                <a:cubicBezTo>
                  <a:pt x="561" y="639"/>
                  <a:pt x="549" y="624"/>
                  <a:pt x="548" y="641"/>
                </a:cubicBezTo>
                <a:cubicBezTo>
                  <a:pt x="545" y="644"/>
                  <a:pt x="540" y="659"/>
                  <a:pt x="539" y="651"/>
                </a:cubicBezTo>
                <a:cubicBezTo>
                  <a:pt x="538" y="650"/>
                  <a:pt x="537" y="654"/>
                  <a:pt x="537" y="655"/>
                </a:cubicBezTo>
                <a:cubicBezTo>
                  <a:pt x="537" y="659"/>
                  <a:pt x="523" y="670"/>
                  <a:pt x="519" y="672"/>
                </a:cubicBezTo>
                <a:cubicBezTo>
                  <a:pt x="517" y="676"/>
                  <a:pt x="512" y="680"/>
                  <a:pt x="508" y="681"/>
                </a:cubicBezTo>
                <a:cubicBezTo>
                  <a:pt x="504" y="690"/>
                  <a:pt x="494" y="683"/>
                  <a:pt x="493" y="690"/>
                </a:cubicBezTo>
                <a:cubicBezTo>
                  <a:pt x="489" y="691"/>
                  <a:pt x="488" y="693"/>
                  <a:pt x="485" y="695"/>
                </a:cubicBezTo>
                <a:cubicBezTo>
                  <a:pt x="478" y="695"/>
                  <a:pt x="473" y="700"/>
                  <a:pt x="466" y="702"/>
                </a:cubicBezTo>
                <a:cubicBezTo>
                  <a:pt x="460" y="701"/>
                  <a:pt x="444" y="708"/>
                  <a:pt x="438" y="711"/>
                </a:cubicBezTo>
                <a:cubicBezTo>
                  <a:pt x="432" y="711"/>
                  <a:pt x="426" y="710"/>
                  <a:pt x="419" y="710"/>
                </a:cubicBezTo>
                <a:cubicBezTo>
                  <a:pt x="417" y="712"/>
                  <a:pt x="416" y="713"/>
                  <a:pt x="416" y="708"/>
                </a:cubicBezTo>
                <a:cubicBezTo>
                  <a:pt x="403" y="695"/>
                  <a:pt x="406" y="716"/>
                  <a:pt x="406" y="724"/>
                </a:cubicBezTo>
                <a:cubicBezTo>
                  <a:pt x="404" y="729"/>
                  <a:pt x="395" y="734"/>
                  <a:pt x="396" y="739"/>
                </a:cubicBezTo>
                <a:cubicBezTo>
                  <a:pt x="395" y="742"/>
                  <a:pt x="381" y="743"/>
                  <a:pt x="379" y="746"/>
                </a:cubicBezTo>
                <a:cubicBezTo>
                  <a:pt x="374" y="748"/>
                  <a:pt x="365" y="746"/>
                  <a:pt x="363" y="751"/>
                </a:cubicBezTo>
                <a:cubicBezTo>
                  <a:pt x="359" y="752"/>
                  <a:pt x="356" y="753"/>
                  <a:pt x="352" y="753"/>
                </a:cubicBezTo>
                <a:cubicBezTo>
                  <a:pt x="350" y="757"/>
                  <a:pt x="347" y="756"/>
                  <a:pt x="344" y="757"/>
                </a:cubicBezTo>
                <a:cubicBezTo>
                  <a:pt x="340" y="760"/>
                  <a:pt x="337" y="762"/>
                  <a:pt x="332" y="763"/>
                </a:cubicBezTo>
                <a:cubicBezTo>
                  <a:pt x="317" y="772"/>
                  <a:pt x="301" y="778"/>
                  <a:pt x="289" y="789"/>
                </a:cubicBezTo>
                <a:cubicBezTo>
                  <a:pt x="285" y="790"/>
                  <a:pt x="280" y="791"/>
                  <a:pt x="279" y="795"/>
                </a:cubicBezTo>
                <a:cubicBezTo>
                  <a:pt x="268" y="804"/>
                  <a:pt x="259" y="814"/>
                  <a:pt x="246" y="819"/>
                </a:cubicBezTo>
                <a:cubicBezTo>
                  <a:pt x="242" y="820"/>
                  <a:pt x="243" y="820"/>
                  <a:pt x="242" y="825"/>
                </a:cubicBezTo>
                <a:cubicBezTo>
                  <a:pt x="239" y="836"/>
                  <a:pt x="227" y="831"/>
                  <a:pt x="228" y="840"/>
                </a:cubicBezTo>
                <a:cubicBezTo>
                  <a:pt x="220" y="849"/>
                  <a:pt x="238" y="842"/>
                  <a:pt x="238" y="838"/>
                </a:cubicBezTo>
                <a:cubicBezTo>
                  <a:pt x="240" y="836"/>
                  <a:pt x="238" y="833"/>
                  <a:pt x="242" y="834"/>
                </a:cubicBezTo>
                <a:cubicBezTo>
                  <a:pt x="243" y="842"/>
                  <a:pt x="239" y="848"/>
                  <a:pt x="239" y="856"/>
                </a:cubicBezTo>
                <a:cubicBezTo>
                  <a:pt x="240" y="859"/>
                  <a:pt x="241" y="864"/>
                  <a:pt x="238" y="868"/>
                </a:cubicBezTo>
                <a:cubicBezTo>
                  <a:pt x="231" y="873"/>
                  <a:pt x="235" y="861"/>
                  <a:pt x="234" y="858"/>
                </a:cubicBezTo>
                <a:cubicBezTo>
                  <a:pt x="229" y="861"/>
                  <a:pt x="230" y="862"/>
                  <a:pt x="231" y="867"/>
                </a:cubicBezTo>
                <a:cubicBezTo>
                  <a:pt x="225" y="878"/>
                  <a:pt x="227" y="887"/>
                  <a:pt x="225" y="898"/>
                </a:cubicBezTo>
                <a:cubicBezTo>
                  <a:pt x="220" y="902"/>
                  <a:pt x="226" y="900"/>
                  <a:pt x="228" y="904"/>
                </a:cubicBezTo>
                <a:cubicBezTo>
                  <a:pt x="232" y="905"/>
                  <a:pt x="227" y="909"/>
                  <a:pt x="230" y="913"/>
                </a:cubicBezTo>
                <a:cubicBezTo>
                  <a:pt x="235" y="913"/>
                  <a:pt x="235" y="906"/>
                  <a:pt x="235" y="903"/>
                </a:cubicBezTo>
                <a:cubicBezTo>
                  <a:pt x="236" y="898"/>
                  <a:pt x="238" y="896"/>
                  <a:pt x="240" y="892"/>
                </a:cubicBezTo>
                <a:cubicBezTo>
                  <a:pt x="240" y="891"/>
                  <a:pt x="243" y="877"/>
                  <a:pt x="244" y="880"/>
                </a:cubicBezTo>
                <a:cubicBezTo>
                  <a:pt x="243" y="886"/>
                  <a:pt x="243" y="890"/>
                  <a:pt x="246" y="895"/>
                </a:cubicBezTo>
                <a:cubicBezTo>
                  <a:pt x="251" y="908"/>
                  <a:pt x="241" y="913"/>
                  <a:pt x="236" y="923"/>
                </a:cubicBezTo>
                <a:cubicBezTo>
                  <a:pt x="235" y="938"/>
                  <a:pt x="227" y="939"/>
                  <a:pt x="219" y="950"/>
                </a:cubicBezTo>
                <a:cubicBezTo>
                  <a:pt x="219" y="952"/>
                  <a:pt x="217" y="960"/>
                  <a:pt x="218" y="962"/>
                </a:cubicBezTo>
                <a:cubicBezTo>
                  <a:pt x="220" y="961"/>
                  <a:pt x="221" y="950"/>
                  <a:pt x="222" y="957"/>
                </a:cubicBezTo>
                <a:cubicBezTo>
                  <a:pt x="221" y="958"/>
                  <a:pt x="221" y="961"/>
                  <a:pt x="221" y="964"/>
                </a:cubicBezTo>
                <a:cubicBezTo>
                  <a:pt x="215" y="969"/>
                  <a:pt x="214" y="973"/>
                  <a:pt x="213" y="979"/>
                </a:cubicBezTo>
                <a:cubicBezTo>
                  <a:pt x="212" y="979"/>
                  <a:pt x="211" y="980"/>
                  <a:pt x="210" y="980"/>
                </a:cubicBezTo>
                <a:cubicBezTo>
                  <a:pt x="210" y="985"/>
                  <a:pt x="204" y="982"/>
                  <a:pt x="207" y="989"/>
                </a:cubicBezTo>
                <a:cubicBezTo>
                  <a:pt x="206" y="991"/>
                  <a:pt x="204" y="994"/>
                  <a:pt x="204" y="997"/>
                </a:cubicBezTo>
                <a:cubicBezTo>
                  <a:pt x="214" y="997"/>
                  <a:pt x="206" y="989"/>
                  <a:pt x="211" y="989"/>
                </a:cubicBezTo>
                <a:cubicBezTo>
                  <a:pt x="214" y="999"/>
                  <a:pt x="203" y="1009"/>
                  <a:pt x="207" y="1020"/>
                </a:cubicBezTo>
                <a:cubicBezTo>
                  <a:pt x="212" y="1028"/>
                  <a:pt x="215" y="1042"/>
                  <a:pt x="211" y="1050"/>
                </a:cubicBezTo>
                <a:cubicBezTo>
                  <a:pt x="205" y="1058"/>
                  <a:pt x="208" y="1059"/>
                  <a:pt x="209" y="1066"/>
                </a:cubicBezTo>
                <a:cubicBezTo>
                  <a:pt x="208" y="1067"/>
                  <a:pt x="208" y="1068"/>
                  <a:pt x="207" y="1069"/>
                </a:cubicBezTo>
                <a:cubicBezTo>
                  <a:pt x="199" y="1069"/>
                  <a:pt x="204" y="1079"/>
                  <a:pt x="202" y="1084"/>
                </a:cubicBezTo>
                <a:cubicBezTo>
                  <a:pt x="206" y="1088"/>
                  <a:pt x="195" y="1086"/>
                  <a:pt x="196" y="1093"/>
                </a:cubicBezTo>
                <a:cubicBezTo>
                  <a:pt x="197" y="1093"/>
                  <a:pt x="198" y="1099"/>
                  <a:pt x="199" y="1101"/>
                </a:cubicBezTo>
                <a:cubicBezTo>
                  <a:pt x="197" y="1101"/>
                  <a:pt x="195" y="1103"/>
                  <a:pt x="197" y="1104"/>
                </a:cubicBezTo>
                <a:cubicBezTo>
                  <a:pt x="203" y="1105"/>
                  <a:pt x="193" y="1109"/>
                  <a:pt x="189" y="1102"/>
                </a:cubicBezTo>
                <a:cubicBezTo>
                  <a:pt x="185" y="1102"/>
                  <a:pt x="178" y="1116"/>
                  <a:pt x="175" y="1111"/>
                </a:cubicBezTo>
                <a:cubicBezTo>
                  <a:pt x="170" y="1109"/>
                  <a:pt x="174" y="1105"/>
                  <a:pt x="168" y="1104"/>
                </a:cubicBezTo>
                <a:cubicBezTo>
                  <a:pt x="165" y="1088"/>
                  <a:pt x="155" y="1096"/>
                  <a:pt x="151" y="1109"/>
                </a:cubicBezTo>
                <a:cubicBezTo>
                  <a:pt x="150" y="1110"/>
                  <a:pt x="150" y="1110"/>
                  <a:pt x="150" y="1112"/>
                </a:cubicBezTo>
                <a:cubicBezTo>
                  <a:pt x="154" y="1119"/>
                  <a:pt x="167" y="1132"/>
                  <a:pt x="155" y="1139"/>
                </a:cubicBezTo>
                <a:cubicBezTo>
                  <a:pt x="144" y="1140"/>
                  <a:pt x="143" y="1150"/>
                  <a:pt x="134" y="1149"/>
                </a:cubicBezTo>
                <a:cubicBezTo>
                  <a:pt x="128" y="1157"/>
                  <a:pt x="125" y="1160"/>
                  <a:pt x="116" y="1162"/>
                </a:cubicBezTo>
                <a:close/>
                <a:moveTo>
                  <a:pt x="87" y="1153"/>
                </a:moveTo>
                <a:cubicBezTo>
                  <a:pt x="84" y="1151"/>
                  <a:pt x="82" y="1150"/>
                  <a:pt x="80" y="1150"/>
                </a:cubicBezTo>
                <a:cubicBezTo>
                  <a:pt x="80" y="1149"/>
                  <a:pt x="80" y="1149"/>
                  <a:pt x="80" y="1149"/>
                </a:cubicBezTo>
                <a:cubicBezTo>
                  <a:pt x="81" y="1147"/>
                  <a:pt x="81" y="1147"/>
                  <a:pt x="84" y="1148"/>
                </a:cubicBezTo>
                <a:cubicBezTo>
                  <a:pt x="85" y="1148"/>
                  <a:pt x="86" y="1148"/>
                  <a:pt x="87" y="1148"/>
                </a:cubicBezTo>
                <a:cubicBezTo>
                  <a:pt x="88" y="1149"/>
                  <a:pt x="88" y="1150"/>
                  <a:pt x="89" y="1151"/>
                </a:cubicBezTo>
                <a:cubicBezTo>
                  <a:pt x="88" y="1152"/>
                  <a:pt x="87" y="1153"/>
                  <a:pt x="87" y="1153"/>
                </a:cubicBezTo>
                <a:close/>
                <a:moveTo>
                  <a:pt x="176" y="1110"/>
                </a:moveTo>
                <a:cubicBezTo>
                  <a:pt x="176" y="1109"/>
                  <a:pt x="176" y="1109"/>
                  <a:pt x="176" y="1109"/>
                </a:cubicBezTo>
                <a:cubicBezTo>
                  <a:pt x="176" y="1109"/>
                  <a:pt x="176" y="1109"/>
                  <a:pt x="176" y="1109"/>
                </a:cubicBezTo>
                <a:cubicBezTo>
                  <a:pt x="176" y="1109"/>
                  <a:pt x="177" y="1109"/>
                  <a:pt x="177" y="1109"/>
                </a:cubicBezTo>
                <a:cubicBezTo>
                  <a:pt x="177" y="1109"/>
                  <a:pt x="176" y="1109"/>
                  <a:pt x="176" y="1110"/>
                </a:cubicBezTo>
                <a:close/>
                <a:moveTo>
                  <a:pt x="198" y="1097"/>
                </a:moveTo>
                <a:cubicBezTo>
                  <a:pt x="198" y="1097"/>
                  <a:pt x="198" y="1097"/>
                  <a:pt x="198" y="1097"/>
                </a:cubicBezTo>
                <a:cubicBezTo>
                  <a:pt x="198" y="1097"/>
                  <a:pt x="198" y="1096"/>
                  <a:pt x="198" y="1096"/>
                </a:cubicBezTo>
                <a:cubicBezTo>
                  <a:pt x="198" y="1096"/>
                  <a:pt x="199" y="1096"/>
                  <a:pt x="199" y="1096"/>
                </a:cubicBezTo>
                <a:cubicBezTo>
                  <a:pt x="199" y="1097"/>
                  <a:pt x="199" y="1097"/>
                  <a:pt x="198" y="1097"/>
                </a:cubicBezTo>
                <a:close/>
                <a:moveTo>
                  <a:pt x="38" y="995"/>
                </a:moveTo>
                <a:cubicBezTo>
                  <a:pt x="34" y="994"/>
                  <a:pt x="31" y="995"/>
                  <a:pt x="28" y="995"/>
                </a:cubicBezTo>
                <a:cubicBezTo>
                  <a:pt x="26" y="994"/>
                  <a:pt x="26" y="994"/>
                  <a:pt x="20" y="993"/>
                </a:cubicBezTo>
                <a:cubicBezTo>
                  <a:pt x="18" y="992"/>
                  <a:pt x="17" y="992"/>
                  <a:pt x="14" y="990"/>
                </a:cubicBezTo>
                <a:cubicBezTo>
                  <a:pt x="13" y="989"/>
                  <a:pt x="13" y="989"/>
                  <a:pt x="12" y="989"/>
                </a:cubicBezTo>
                <a:cubicBezTo>
                  <a:pt x="12" y="988"/>
                  <a:pt x="12" y="987"/>
                  <a:pt x="12" y="987"/>
                </a:cubicBezTo>
                <a:cubicBezTo>
                  <a:pt x="10" y="986"/>
                  <a:pt x="10" y="986"/>
                  <a:pt x="10" y="985"/>
                </a:cubicBezTo>
                <a:cubicBezTo>
                  <a:pt x="11" y="985"/>
                  <a:pt x="11" y="985"/>
                  <a:pt x="12" y="985"/>
                </a:cubicBezTo>
                <a:cubicBezTo>
                  <a:pt x="12" y="986"/>
                  <a:pt x="12" y="986"/>
                  <a:pt x="12" y="987"/>
                </a:cubicBezTo>
                <a:cubicBezTo>
                  <a:pt x="13" y="987"/>
                  <a:pt x="14" y="988"/>
                  <a:pt x="14" y="988"/>
                </a:cubicBezTo>
                <a:cubicBezTo>
                  <a:pt x="13" y="985"/>
                  <a:pt x="13" y="985"/>
                  <a:pt x="11" y="983"/>
                </a:cubicBezTo>
                <a:cubicBezTo>
                  <a:pt x="11" y="983"/>
                  <a:pt x="11" y="983"/>
                  <a:pt x="13" y="983"/>
                </a:cubicBezTo>
                <a:cubicBezTo>
                  <a:pt x="14" y="985"/>
                  <a:pt x="23" y="990"/>
                  <a:pt x="26" y="991"/>
                </a:cubicBezTo>
                <a:cubicBezTo>
                  <a:pt x="29" y="991"/>
                  <a:pt x="31" y="992"/>
                  <a:pt x="34" y="992"/>
                </a:cubicBezTo>
                <a:cubicBezTo>
                  <a:pt x="35" y="991"/>
                  <a:pt x="36" y="991"/>
                  <a:pt x="37" y="990"/>
                </a:cubicBezTo>
                <a:cubicBezTo>
                  <a:pt x="40" y="990"/>
                  <a:pt x="43" y="990"/>
                  <a:pt x="45" y="990"/>
                </a:cubicBezTo>
                <a:cubicBezTo>
                  <a:pt x="48" y="988"/>
                  <a:pt x="51" y="986"/>
                  <a:pt x="54" y="985"/>
                </a:cubicBezTo>
                <a:cubicBezTo>
                  <a:pt x="54" y="985"/>
                  <a:pt x="54" y="985"/>
                  <a:pt x="54" y="984"/>
                </a:cubicBezTo>
                <a:cubicBezTo>
                  <a:pt x="54" y="988"/>
                  <a:pt x="52" y="991"/>
                  <a:pt x="49" y="993"/>
                </a:cubicBezTo>
                <a:cubicBezTo>
                  <a:pt x="45" y="994"/>
                  <a:pt x="41" y="995"/>
                  <a:pt x="38" y="995"/>
                </a:cubicBezTo>
                <a:close/>
                <a:moveTo>
                  <a:pt x="4" y="981"/>
                </a:moveTo>
                <a:cubicBezTo>
                  <a:pt x="4" y="981"/>
                  <a:pt x="3" y="981"/>
                  <a:pt x="3" y="980"/>
                </a:cubicBezTo>
                <a:cubicBezTo>
                  <a:pt x="3" y="980"/>
                  <a:pt x="4" y="980"/>
                  <a:pt x="4" y="980"/>
                </a:cubicBezTo>
                <a:cubicBezTo>
                  <a:pt x="4" y="980"/>
                  <a:pt x="4" y="980"/>
                  <a:pt x="4" y="981"/>
                </a:cubicBezTo>
                <a:cubicBezTo>
                  <a:pt x="4" y="981"/>
                  <a:pt x="4" y="981"/>
                  <a:pt x="4" y="981"/>
                </a:cubicBezTo>
                <a:close/>
                <a:moveTo>
                  <a:pt x="222" y="954"/>
                </a:moveTo>
                <a:cubicBezTo>
                  <a:pt x="221" y="952"/>
                  <a:pt x="221" y="950"/>
                  <a:pt x="223" y="950"/>
                </a:cubicBezTo>
                <a:cubicBezTo>
                  <a:pt x="223" y="950"/>
                  <a:pt x="223" y="950"/>
                  <a:pt x="223" y="951"/>
                </a:cubicBezTo>
                <a:cubicBezTo>
                  <a:pt x="223" y="952"/>
                  <a:pt x="223" y="953"/>
                  <a:pt x="222" y="954"/>
                </a:cubicBezTo>
                <a:close/>
                <a:moveTo>
                  <a:pt x="2" y="953"/>
                </a:moveTo>
                <a:cubicBezTo>
                  <a:pt x="0" y="952"/>
                  <a:pt x="1" y="949"/>
                  <a:pt x="1" y="947"/>
                </a:cubicBezTo>
                <a:cubicBezTo>
                  <a:pt x="4" y="945"/>
                  <a:pt x="8" y="942"/>
                  <a:pt x="11" y="939"/>
                </a:cubicBezTo>
                <a:cubicBezTo>
                  <a:pt x="14" y="938"/>
                  <a:pt x="18" y="935"/>
                  <a:pt x="21" y="933"/>
                </a:cubicBezTo>
                <a:cubicBezTo>
                  <a:pt x="23" y="929"/>
                  <a:pt x="23" y="929"/>
                  <a:pt x="27" y="928"/>
                </a:cubicBezTo>
                <a:cubicBezTo>
                  <a:pt x="28" y="930"/>
                  <a:pt x="29" y="931"/>
                  <a:pt x="32" y="931"/>
                </a:cubicBezTo>
                <a:cubicBezTo>
                  <a:pt x="32" y="934"/>
                  <a:pt x="31" y="934"/>
                  <a:pt x="29" y="934"/>
                </a:cubicBezTo>
                <a:cubicBezTo>
                  <a:pt x="27" y="932"/>
                  <a:pt x="28" y="932"/>
                  <a:pt x="28" y="931"/>
                </a:cubicBezTo>
                <a:cubicBezTo>
                  <a:pt x="26" y="933"/>
                  <a:pt x="25" y="933"/>
                  <a:pt x="24" y="936"/>
                </a:cubicBezTo>
                <a:cubicBezTo>
                  <a:pt x="20" y="939"/>
                  <a:pt x="17" y="943"/>
                  <a:pt x="13" y="946"/>
                </a:cubicBezTo>
                <a:cubicBezTo>
                  <a:pt x="9" y="947"/>
                  <a:pt x="6" y="951"/>
                  <a:pt x="2" y="953"/>
                </a:cubicBezTo>
                <a:close/>
                <a:moveTo>
                  <a:pt x="105" y="948"/>
                </a:moveTo>
                <a:cubicBezTo>
                  <a:pt x="104" y="947"/>
                  <a:pt x="105" y="946"/>
                  <a:pt x="105" y="946"/>
                </a:cubicBezTo>
                <a:cubicBezTo>
                  <a:pt x="106" y="946"/>
                  <a:pt x="105" y="947"/>
                  <a:pt x="105" y="948"/>
                </a:cubicBezTo>
                <a:close/>
                <a:moveTo>
                  <a:pt x="140" y="925"/>
                </a:moveTo>
                <a:cubicBezTo>
                  <a:pt x="138" y="924"/>
                  <a:pt x="138" y="923"/>
                  <a:pt x="137" y="922"/>
                </a:cubicBezTo>
                <a:cubicBezTo>
                  <a:pt x="134" y="920"/>
                  <a:pt x="135" y="918"/>
                  <a:pt x="135" y="916"/>
                </a:cubicBezTo>
                <a:cubicBezTo>
                  <a:pt x="137" y="916"/>
                  <a:pt x="140" y="915"/>
                  <a:pt x="142" y="917"/>
                </a:cubicBezTo>
                <a:cubicBezTo>
                  <a:pt x="142" y="919"/>
                  <a:pt x="142" y="920"/>
                  <a:pt x="142" y="922"/>
                </a:cubicBezTo>
                <a:cubicBezTo>
                  <a:pt x="143" y="922"/>
                  <a:pt x="143" y="923"/>
                  <a:pt x="142" y="925"/>
                </a:cubicBezTo>
                <a:cubicBezTo>
                  <a:pt x="142" y="925"/>
                  <a:pt x="141" y="925"/>
                  <a:pt x="140" y="925"/>
                </a:cubicBezTo>
                <a:close/>
                <a:moveTo>
                  <a:pt x="68" y="914"/>
                </a:moveTo>
                <a:cubicBezTo>
                  <a:pt x="67" y="914"/>
                  <a:pt x="67" y="913"/>
                  <a:pt x="66" y="913"/>
                </a:cubicBezTo>
                <a:cubicBezTo>
                  <a:pt x="67" y="913"/>
                  <a:pt x="68" y="913"/>
                  <a:pt x="70" y="913"/>
                </a:cubicBezTo>
                <a:cubicBezTo>
                  <a:pt x="70" y="913"/>
                  <a:pt x="70" y="913"/>
                  <a:pt x="70" y="913"/>
                </a:cubicBezTo>
                <a:cubicBezTo>
                  <a:pt x="70" y="914"/>
                  <a:pt x="68" y="914"/>
                  <a:pt x="68" y="914"/>
                </a:cubicBezTo>
                <a:close/>
                <a:moveTo>
                  <a:pt x="69" y="909"/>
                </a:moveTo>
                <a:cubicBezTo>
                  <a:pt x="69" y="909"/>
                  <a:pt x="69" y="909"/>
                  <a:pt x="69" y="909"/>
                </a:cubicBezTo>
                <a:cubicBezTo>
                  <a:pt x="70" y="909"/>
                  <a:pt x="70" y="909"/>
                  <a:pt x="71" y="909"/>
                </a:cubicBezTo>
                <a:cubicBezTo>
                  <a:pt x="70" y="909"/>
                  <a:pt x="70" y="909"/>
                  <a:pt x="69" y="909"/>
                </a:cubicBezTo>
                <a:close/>
                <a:moveTo>
                  <a:pt x="243" y="876"/>
                </a:moveTo>
                <a:cubicBezTo>
                  <a:pt x="242" y="874"/>
                  <a:pt x="244" y="867"/>
                  <a:pt x="245" y="865"/>
                </a:cubicBezTo>
                <a:cubicBezTo>
                  <a:pt x="243" y="859"/>
                  <a:pt x="243" y="851"/>
                  <a:pt x="247" y="845"/>
                </a:cubicBezTo>
                <a:cubicBezTo>
                  <a:pt x="247" y="841"/>
                  <a:pt x="248" y="838"/>
                  <a:pt x="250" y="834"/>
                </a:cubicBezTo>
                <a:cubicBezTo>
                  <a:pt x="250" y="833"/>
                  <a:pt x="250" y="831"/>
                  <a:pt x="250" y="830"/>
                </a:cubicBezTo>
                <a:cubicBezTo>
                  <a:pt x="251" y="829"/>
                  <a:pt x="252" y="826"/>
                  <a:pt x="253" y="825"/>
                </a:cubicBezTo>
                <a:cubicBezTo>
                  <a:pt x="254" y="824"/>
                  <a:pt x="254" y="824"/>
                  <a:pt x="255" y="823"/>
                </a:cubicBezTo>
                <a:cubicBezTo>
                  <a:pt x="255" y="820"/>
                  <a:pt x="257" y="818"/>
                  <a:pt x="259" y="816"/>
                </a:cubicBezTo>
                <a:cubicBezTo>
                  <a:pt x="259" y="816"/>
                  <a:pt x="260" y="816"/>
                  <a:pt x="260" y="816"/>
                </a:cubicBezTo>
                <a:cubicBezTo>
                  <a:pt x="260" y="817"/>
                  <a:pt x="260" y="818"/>
                  <a:pt x="260" y="818"/>
                </a:cubicBezTo>
                <a:cubicBezTo>
                  <a:pt x="258" y="824"/>
                  <a:pt x="262" y="833"/>
                  <a:pt x="256" y="837"/>
                </a:cubicBezTo>
                <a:cubicBezTo>
                  <a:pt x="254" y="840"/>
                  <a:pt x="255" y="844"/>
                  <a:pt x="254" y="847"/>
                </a:cubicBezTo>
                <a:cubicBezTo>
                  <a:pt x="254" y="851"/>
                  <a:pt x="255" y="853"/>
                  <a:pt x="255" y="855"/>
                </a:cubicBezTo>
                <a:cubicBezTo>
                  <a:pt x="253" y="858"/>
                  <a:pt x="253" y="859"/>
                  <a:pt x="252" y="860"/>
                </a:cubicBezTo>
                <a:cubicBezTo>
                  <a:pt x="251" y="862"/>
                  <a:pt x="248" y="871"/>
                  <a:pt x="247" y="875"/>
                </a:cubicBezTo>
                <a:cubicBezTo>
                  <a:pt x="246" y="876"/>
                  <a:pt x="244" y="876"/>
                  <a:pt x="243" y="876"/>
                </a:cubicBezTo>
                <a:close/>
                <a:moveTo>
                  <a:pt x="225" y="861"/>
                </a:moveTo>
                <a:cubicBezTo>
                  <a:pt x="225" y="861"/>
                  <a:pt x="225" y="860"/>
                  <a:pt x="225" y="860"/>
                </a:cubicBezTo>
                <a:cubicBezTo>
                  <a:pt x="226" y="860"/>
                  <a:pt x="226" y="860"/>
                  <a:pt x="227" y="860"/>
                </a:cubicBezTo>
                <a:cubicBezTo>
                  <a:pt x="227" y="860"/>
                  <a:pt x="227" y="860"/>
                  <a:pt x="227" y="861"/>
                </a:cubicBezTo>
                <a:cubicBezTo>
                  <a:pt x="226" y="861"/>
                  <a:pt x="226" y="861"/>
                  <a:pt x="226" y="861"/>
                </a:cubicBezTo>
                <a:cubicBezTo>
                  <a:pt x="226" y="861"/>
                  <a:pt x="226" y="861"/>
                  <a:pt x="226" y="861"/>
                </a:cubicBezTo>
                <a:cubicBezTo>
                  <a:pt x="226" y="861"/>
                  <a:pt x="225" y="861"/>
                  <a:pt x="225" y="861"/>
                </a:cubicBezTo>
                <a:close/>
                <a:moveTo>
                  <a:pt x="249" y="850"/>
                </a:moveTo>
                <a:cubicBezTo>
                  <a:pt x="248" y="847"/>
                  <a:pt x="248" y="846"/>
                  <a:pt x="251" y="846"/>
                </a:cubicBezTo>
                <a:cubicBezTo>
                  <a:pt x="251" y="847"/>
                  <a:pt x="251" y="848"/>
                  <a:pt x="251" y="849"/>
                </a:cubicBezTo>
                <a:cubicBezTo>
                  <a:pt x="250" y="849"/>
                  <a:pt x="250" y="849"/>
                  <a:pt x="249" y="850"/>
                </a:cubicBezTo>
                <a:close/>
                <a:moveTo>
                  <a:pt x="221" y="849"/>
                </a:moveTo>
                <a:cubicBezTo>
                  <a:pt x="221" y="849"/>
                  <a:pt x="221" y="849"/>
                  <a:pt x="221" y="848"/>
                </a:cubicBezTo>
                <a:cubicBezTo>
                  <a:pt x="221" y="848"/>
                  <a:pt x="221" y="848"/>
                  <a:pt x="221" y="849"/>
                </a:cubicBezTo>
                <a:cubicBezTo>
                  <a:pt x="221" y="849"/>
                  <a:pt x="221" y="849"/>
                  <a:pt x="221" y="849"/>
                </a:cubicBezTo>
                <a:close/>
                <a:moveTo>
                  <a:pt x="236" y="839"/>
                </a:moveTo>
                <a:cubicBezTo>
                  <a:pt x="236" y="838"/>
                  <a:pt x="236" y="838"/>
                  <a:pt x="235" y="838"/>
                </a:cubicBezTo>
                <a:cubicBezTo>
                  <a:pt x="235" y="838"/>
                  <a:pt x="235" y="837"/>
                  <a:pt x="235" y="837"/>
                </a:cubicBezTo>
                <a:cubicBezTo>
                  <a:pt x="236" y="837"/>
                  <a:pt x="236" y="837"/>
                  <a:pt x="237" y="837"/>
                </a:cubicBezTo>
                <a:cubicBezTo>
                  <a:pt x="237" y="838"/>
                  <a:pt x="236" y="838"/>
                  <a:pt x="236" y="839"/>
                </a:cubicBezTo>
                <a:close/>
                <a:moveTo>
                  <a:pt x="724" y="829"/>
                </a:moveTo>
                <a:cubicBezTo>
                  <a:pt x="720" y="826"/>
                  <a:pt x="723" y="823"/>
                  <a:pt x="725" y="821"/>
                </a:cubicBezTo>
                <a:cubicBezTo>
                  <a:pt x="725" y="818"/>
                  <a:pt x="726" y="817"/>
                  <a:pt x="727" y="815"/>
                </a:cubicBezTo>
                <a:cubicBezTo>
                  <a:pt x="727" y="810"/>
                  <a:pt x="729" y="803"/>
                  <a:pt x="727" y="800"/>
                </a:cubicBezTo>
                <a:cubicBezTo>
                  <a:pt x="727" y="797"/>
                  <a:pt x="727" y="796"/>
                  <a:pt x="730" y="796"/>
                </a:cubicBezTo>
                <a:cubicBezTo>
                  <a:pt x="731" y="798"/>
                  <a:pt x="731" y="798"/>
                  <a:pt x="734" y="798"/>
                </a:cubicBezTo>
                <a:cubicBezTo>
                  <a:pt x="735" y="798"/>
                  <a:pt x="739" y="804"/>
                  <a:pt x="737" y="806"/>
                </a:cubicBezTo>
                <a:cubicBezTo>
                  <a:pt x="737" y="808"/>
                  <a:pt x="737" y="809"/>
                  <a:pt x="737" y="811"/>
                </a:cubicBezTo>
                <a:cubicBezTo>
                  <a:pt x="735" y="814"/>
                  <a:pt x="735" y="816"/>
                  <a:pt x="734" y="819"/>
                </a:cubicBezTo>
                <a:cubicBezTo>
                  <a:pt x="733" y="820"/>
                  <a:pt x="733" y="820"/>
                  <a:pt x="732" y="821"/>
                </a:cubicBezTo>
                <a:cubicBezTo>
                  <a:pt x="731" y="824"/>
                  <a:pt x="728" y="826"/>
                  <a:pt x="726" y="828"/>
                </a:cubicBezTo>
                <a:cubicBezTo>
                  <a:pt x="725" y="828"/>
                  <a:pt x="724" y="828"/>
                  <a:pt x="724" y="829"/>
                </a:cubicBezTo>
                <a:close/>
                <a:moveTo>
                  <a:pt x="763" y="800"/>
                </a:moveTo>
                <a:cubicBezTo>
                  <a:pt x="762" y="799"/>
                  <a:pt x="762" y="799"/>
                  <a:pt x="761" y="799"/>
                </a:cubicBezTo>
                <a:cubicBezTo>
                  <a:pt x="760" y="795"/>
                  <a:pt x="759" y="792"/>
                  <a:pt x="758" y="789"/>
                </a:cubicBezTo>
                <a:cubicBezTo>
                  <a:pt x="756" y="786"/>
                  <a:pt x="754" y="783"/>
                  <a:pt x="753" y="780"/>
                </a:cubicBezTo>
                <a:cubicBezTo>
                  <a:pt x="752" y="777"/>
                  <a:pt x="747" y="775"/>
                  <a:pt x="746" y="775"/>
                </a:cubicBezTo>
                <a:cubicBezTo>
                  <a:pt x="746" y="774"/>
                  <a:pt x="746" y="774"/>
                  <a:pt x="746" y="774"/>
                </a:cubicBezTo>
                <a:cubicBezTo>
                  <a:pt x="748" y="774"/>
                  <a:pt x="749" y="774"/>
                  <a:pt x="751" y="777"/>
                </a:cubicBezTo>
                <a:cubicBezTo>
                  <a:pt x="754" y="777"/>
                  <a:pt x="759" y="786"/>
                  <a:pt x="761" y="789"/>
                </a:cubicBezTo>
                <a:cubicBezTo>
                  <a:pt x="761" y="789"/>
                  <a:pt x="764" y="799"/>
                  <a:pt x="763" y="800"/>
                </a:cubicBezTo>
                <a:close/>
                <a:moveTo>
                  <a:pt x="279" y="785"/>
                </a:moveTo>
                <a:cubicBezTo>
                  <a:pt x="279" y="785"/>
                  <a:pt x="279" y="784"/>
                  <a:pt x="278" y="784"/>
                </a:cubicBezTo>
                <a:cubicBezTo>
                  <a:pt x="278" y="783"/>
                  <a:pt x="279" y="783"/>
                  <a:pt x="280" y="782"/>
                </a:cubicBezTo>
                <a:cubicBezTo>
                  <a:pt x="280" y="780"/>
                  <a:pt x="280" y="779"/>
                  <a:pt x="280" y="777"/>
                </a:cubicBezTo>
                <a:cubicBezTo>
                  <a:pt x="278" y="777"/>
                  <a:pt x="277" y="778"/>
                  <a:pt x="276" y="777"/>
                </a:cubicBezTo>
                <a:cubicBezTo>
                  <a:pt x="276" y="776"/>
                  <a:pt x="276" y="775"/>
                  <a:pt x="277" y="774"/>
                </a:cubicBezTo>
                <a:cubicBezTo>
                  <a:pt x="275" y="773"/>
                  <a:pt x="274" y="771"/>
                  <a:pt x="274" y="771"/>
                </a:cubicBezTo>
                <a:cubicBezTo>
                  <a:pt x="274" y="769"/>
                  <a:pt x="277" y="768"/>
                  <a:pt x="279" y="767"/>
                </a:cubicBezTo>
                <a:cubicBezTo>
                  <a:pt x="278" y="767"/>
                  <a:pt x="278" y="767"/>
                  <a:pt x="277" y="766"/>
                </a:cubicBezTo>
                <a:cubicBezTo>
                  <a:pt x="277" y="764"/>
                  <a:pt x="280" y="762"/>
                  <a:pt x="280" y="766"/>
                </a:cubicBezTo>
                <a:cubicBezTo>
                  <a:pt x="282" y="766"/>
                  <a:pt x="284" y="766"/>
                  <a:pt x="285" y="766"/>
                </a:cubicBezTo>
                <a:cubicBezTo>
                  <a:pt x="287" y="764"/>
                  <a:pt x="291" y="762"/>
                  <a:pt x="292" y="760"/>
                </a:cubicBezTo>
                <a:cubicBezTo>
                  <a:pt x="292" y="759"/>
                  <a:pt x="293" y="759"/>
                  <a:pt x="293" y="759"/>
                </a:cubicBezTo>
                <a:cubicBezTo>
                  <a:pt x="293" y="758"/>
                  <a:pt x="294" y="758"/>
                  <a:pt x="296" y="757"/>
                </a:cubicBezTo>
                <a:cubicBezTo>
                  <a:pt x="296" y="757"/>
                  <a:pt x="296" y="757"/>
                  <a:pt x="296" y="756"/>
                </a:cubicBezTo>
                <a:cubicBezTo>
                  <a:pt x="295" y="755"/>
                  <a:pt x="295" y="754"/>
                  <a:pt x="295" y="753"/>
                </a:cubicBezTo>
                <a:cubicBezTo>
                  <a:pt x="296" y="753"/>
                  <a:pt x="296" y="753"/>
                  <a:pt x="297" y="752"/>
                </a:cubicBezTo>
                <a:cubicBezTo>
                  <a:pt x="298" y="749"/>
                  <a:pt x="298" y="747"/>
                  <a:pt x="295" y="747"/>
                </a:cubicBezTo>
                <a:cubicBezTo>
                  <a:pt x="296" y="745"/>
                  <a:pt x="296" y="743"/>
                  <a:pt x="295" y="742"/>
                </a:cubicBezTo>
                <a:cubicBezTo>
                  <a:pt x="295" y="742"/>
                  <a:pt x="294" y="742"/>
                  <a:pt x="293" y="742"/>
                </a:cubicBezTo>
                <a:cubicBezTo>
                  <a:pt x="293" y="740"/>
                  <a:pt x="294" y="740"/>
                  <a:pt x="296" y="740"/>
                </a:cubicBezTo>
                <a:cubicBezTo>
                  <a:pt x="296" y="740"/>
                  <a:pt x="296" y="741"/>
                  <a:pt x="297" y="741"/>
                </a:cubicBezTo>
                <a:cubicBezTo>
                  <a:pt x="298" y="740"/>
                  <a:pt x="299" y="736"/>
                  <a:pt x="299" y="735"/>
                </a:cubicBezTo>
                <a:cubicBezTo>
                  <a:pt x="300" y="734"/>
                  <a:pt x="301" y="733"/>
                  <a:pt x="301" y="732"/>
                </a:cubicBezTo>
                <a:cubicBezTo>
                  <a:pt x="300" y="730"/>
                  <a:pt x="300" y="729"/>
                  <a:pt x="300" y="728"/>
                </a:cubicBezTo>
                <a:cubicBezTo>
                  <a:pt x="301" y="727"/>
                  <a:pt x="303" y="726"/>
                  <a:pt x="303" y="725"/>
                </a:cubicBezTo>
                <a:cubicBezTo>
                  <a:pt x="302" y="721"/>
                  <a:pt x="299" y="723"/>
                  <a:pt x="297" y="723"/>
                </a:cubicBezTo>
                <a:cubicBezTo>
                  <a:pt x="296" y="724"/>
                  <a:pt x="296" y="724"/>
                  <a:pt x="295" y="725"/>
                </a:cubicBezTo>
                <a:cubicBezTo>
                  <a:pt x="294" y="725"/>
                  <a:pt x="292" y="725"/>
                  <a:pt x="291" y="725"/>
                </a:cubicBezTo>
                <a:cubicBezTo>
                  <a:pt x="291" y="725"/>
                  <a:pt x="291" y="726"/>
                  <a:pt x="291" y="726"/>
                </a:cubicBezTo>
                <a:cubicBezTo>
                  <a:pt x="290" y="726"/>
                  <a:pt x="287" y="729"/>
                  <a:pt x="287" y="729"/>
                </a:cubicBezTo>
                <a:cubicBezTo>
                  <a:pt x="286" y="730"/>
                  <a:pt x="284" y="730"/>
                  <a:pt x="283" y="730"/>
                </a:cubicBezTo>
                <a:cubicBezTo>
                  <a:pt x="283" y="731"/>
                  <a:pt x="283" y="731"/>
                  <a:pt x="283" y="731"/>
                </a:cubicBezTo>
                <a:cubicBezTo>
                  <a:pt x="283" y="731"/>
                  <a:pt x="283" y="731"/>
                  <a:pt x="283" y="731"/>
                </a:cubicBezTo>
                <a:cubicBezTo>
                  <a:pt x="285" y="726"/>
                  <a:pt x="286" y="724"/>
                  <a:pt x="291" y="720"/>
                </a:cubicBezTo>
                <a:cubicBezTo>
                  <a:pt x="292" y="718"/>
                  <a:pt x="292" y="718"/>
                  <a:pt x="295" y="717"/>
                </a:cubicBezTo>
                <a:cubicBezTo>
                  <a:pt x="298" y="712"/>
                  <a:pt x="301" y="712"/>
                  <a:pt x="305" y="710"/>
                </a:cubicBezTo>
                <a:cubicBezTo>
                  <a:pt x="307" y="706"/>
                  <a:pt x="312" y="704"/>
                  <a:pt x="315" y="701"/>
                </a:cubicBezTo>
                <a:cubicBezTo>
                  <a:pt x="319" y="697"/>
                  <a:pt x="322" y="695"/>
                  <a:pt x="325" y="692"/>
                </a:cubicBezTo>
                <a:cubicBezTo>
                  <a:pt x="326" y="690"/>
                  <a:pt x="327" y="690"/>
                  <a:pt x="328" y="689"/>
                </a:cubicBezTo>
                <a:cubicBezTo>
                  <a:pt x="331" y="688"/>
                  <a:pt x="333" y="687"/>
                  <a:pt x="335" y="687"/>
                </a:cubicBezTo>
                <a:cubicBezTo>
                  <a:pt x="337" y="684"/>
                  <a:pt x="343" y="684"/>
                  <a:pt x="347" y="684"/>
                </a:cubicBezTo>
                <a:cubicBezTo>
                  <a:pt x="348" y="684"/>
                  <a:pt x="348" y="684"/>
                  <a:pt x="349" y="683"/>
                </a:cubicBezTo>
                <a:cubicBezTo>
                  <a:pt x="349" y="685"/>
                  <a:pt x="350" y="686"/>
                  <a:pt x="350" y="688"/>
                </a:cubicBezTo>
                <a:cubicBezTo>
                  <a:pt x="350" y="689"/>
                  <a:pt x="347" y="690"/>
                  <a:pt x="346" y="690"/>
                </a:cubicBezTo>
                <a:cubicBezTo>
                  <a:pt x="346" y="691"/>
                  <a:pt x="346" y="691"/>
                  <a:pt x="346" y="692"/>
                </a:cubicBezTo>
                <a:cubicBezTo>
                  <a:pt x="347" y="692"/>
                  <a:pt x="347" y="693"/>
                  <a:pt x="348" y="693"/>
                </a:cubicBezTo>
                <a:cubicBezTo>
                  <a:pt x="348" y="694"/>
                  <a:pt x="348" y="694"/>
                  <a:pt x="348" y="695"/>
                </a:cubicBezTo>
                <a:cubicBezTo>
                  <a:pt x="347" y="695"/>
                  <a:pt x="346" y="696"/>
                  <a:pt x="345" y="697"/>
                </a:cubicBezTo>
                <a:cubicBezTo>
                  <a:pt x="341" y="698"/>
                  <a:pt x="337" y="701"/>
                  <a:pt x="334" y="702"/>
                </a:cubicBezTo>
                <a:cubicBezTo>
                  <a:pt x="332" y="704"/>
                  <a:pt x="330" y="705"/>
                  <a:pt x="327" y="706"/>
                </a:cubicBezTo>
                <a:cubicBezTo>
                  <a:pt x="326" y="706"/>
                  <a:pt x="325" y="707"/>
                  <a:pt x="324" y="708"/>
                </a:cubicBezTo>
                <a:cubicBezTo>
                  <a:pt x="323" y="712"/>
                  <a:pt x="321" y="712"/>
                  <a:pt x="317" y="714"/>
                </a:cubicBezTo>
                <a:cubicBezTo>
                  <a:pt x="315" y="716"/>
                  <a:pt x="313" y="718"/>
                  <a:pt x="311" y="718"/>
                </a:cubicBezTo>
                <a:cubicBezTo>
                  <a:pt x="312" y="719"/>
                  <a:pt x="313" y="720"/>
                  <a:pt x="314" y="721"/>
                </a:cubicBezTo>
                <a:cubicBezTo>
                  <a:pt x="317" y="722"/>
                  <a:pt x="317" y="722"/>
                  <a:pt x="321" y="722"/>
                </a:cubicBezTo>
                <a:cubicBezTo>
                  <a:pt x="326" y="722"/>
                  <a:pt x="331" y="718"/>
                  <a:pt x="335" y="716"/>
                </a:cubicBezTo>
                <a:cubicBezTo>
                  <a:pt x="337" y="716"/>
                  <a:pt x="339" y="715"/>
                  <a:pt x="341" y="715"/>
                </a:cubicBezTo>
                <a:cubicBezTo>
                  <a:pt x="347" y="710"/>
                  <a:pt x="354" y="707"/>
                  <a:pt x="360" y="703"/>
                </a:cubicBezTo>
                <a:cubicBezTo>
                  <a:pt x="363" y="700"/>
                  <a:pt x="362" y="700"/>
                  <a:pt x="366" y="699"/>
                </a:cubicBezTo>
                <a:cubicBezTo>
                  <a:pt x="366" y="698"/>
                  <a:pt x="367" y="698"/>
                  <a:pt x="367" y="697"/>
                </a:cubicBezTo>
                <a:cubicBezTo>
                  <a:pt x="368" y="694"/>
                  <a:pt x="370" y="692"/>
                  <a:pt x="371" y="689"/>
                </a:cubicBezTo>
                <a:cubicBezTo>
                  <a:pt x="373" y="689"/>
                  <a:pt x="375" y="688"/>
                  <a:pt x="376" y="686"/>
                </a:cubicBezTo>
                <a:cubicBezTo>
                  <a:pt x="380" y="686"/>
                  <a:pt x="380" y="684"/>
                  <a:pt x="380" y="681"/>
                </a:cubicBezTo>
                <a:cubicBezTo>
                  <a:pt x="382" y="679"/>
                  <a:pt x="384" y="678"/>
                  <a:pt x="386" y="676"/>
                </a:cubicBezTo>
                <a:cubicBezTo>
                  <a:pt x="386" y="673"/>
                  <a:pt x="387" y="672"/>
                  <a:pt x="388" y="670"/>
                </a:cubicBezTo>
                <a:cubicBezTo>
                  <a:pt x="388" y="668"/>
                  <a:pt x="387" y="667"/>
                  <a:pt x="387" y="666"/>
                </a:cubicBezTo>
                <a:cubicBezTo>
                  <a:pt x="388" y="664"/>
                  <a:pt x="389" y="662"/>
                  <a:pt x="390" y="661"/>
                </a:cubicBezTo>
                <a:cubicBezTo>
                  <a:pt x="390" y="661"/>
                  <a:pt x="390" y="660"/>
                  <a:pt x="390" y="660"/>
                </a:cubicBezTo>
                <a:cubicBezTo>
                  <a:pt x="390" y="660"/>
                  <a:pt x="389" y="659"/>
                  <a:pt x="389" y="659"/>
                </a:cubicBezTo>
                <a:cubicBezTo>
                  <a:pt x="387" y="657"/>
                  <a:pt x="389" y="656"/>
                  <a:pt x="389" y="654"/>
                </a:cubicBezTo>
                <a:cubicBezTo>
                  <a:pt x="390" y="654"/>
                  <a:pt x="390" y="654"/>
                  <a:pt x="392" y="655"/>
                </a:cubicBezTo>
                <a:cubicBezTo>
                  <a:pt x="392" y="655"/>
                  <a:pt x="392" y="655"/>
                  <a:pt x="393" y="655"/>
                </a:cubicBezTo>
                <a:cubicBezTo>
                  <a:pt x="393" y="654"/>
                  <a:pt x="393" y="654"/>
                  <a:pt x="393" y="653"/>
                </a:cubicBezTo>
                <a:cubicBezTo>
                  <a:pt x="393" y="653"/>
                  <a:pt x="393" y="653"/>
                  <a:pt x="391" y="653"/>
                </a:cubicBezTo>
                <a:cubicBezTo>
                  <a:pt x="390" y="651"/>
                  <a:pt x="390" y="651"/>
                  <a:pt x="390" y="650"/>
                </a:cubicBezTo>
                <a:cubicBezTo>
                  <a:pt x="391" y="650"/>
                  <a:pt x="392" y="650"/>
                  <a:pt x="393" y="650"/>
                </a:cubicBezTo>
                <a:cubicBezTo>
                  <a:pt x="393" y="651"/>
                  <a:pt x="393" y="651"/>
                  <a:pt x="393" y="651"/>
                </a:cubicBezTo>
                <a:cubicBezTo>
                  <a:pt x="393" y="651"/>
                  <a:pt x="394" y="650"/>
                  <a:pt x="394" y="650"/>
                </a:cubicBezTo>
                <a:cubicBezTo>
                  <a:pt x="395" y="650"/>
                  <a:pt x="396" y="649"/>
                  <a:pt x="396" y="648"/>
                </a:cubicBezTo>
                <a:cubicBezTo>
                  <a:pt x="398" y="646"/>
                  <a:pt x="401" y="643"/>
                  <a:pt x="403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0"/>
                  <a:pt x="406" y="641"/>
                  <a:pt x="409" y="640"/>
                </a:cubicBezTo>
                <a:cubicBezTo>
                  <a:pt x="409" y="640"/>
                  <a:pt x="409" y="639"/>
                  <a:pt x="409" y="639"/>
                </a:cubicBezTo>
                <a:cubicBezTo>
                  <a:pt x="411" y="639"/>
                  <a:pt x="412" y="639"/>
                  <a:pt x="413" y="639"/>
                </a:cubicBezTo>
                <a:cubicBezTo>
                  <a:pt x="414" y="638"/>
                  <a:pt x="414" y="638"/>
                  <a:pt x="415" y="638"/>
                </a:cubicBezTo>
                <a:cubicBezTo>
                  <a:pt x="415" y="640"/>
                  <a:pt x="414" y="640"/>
                  <a:pt x="416" y="642"/>
                </a:cubicBezTo>
                <a:cubicBezTo>
                  <a:pt x="415" y="645"/>
                  <a:pt x="415" y="645"/>
                  <a:pt x="414" y="649"/>
                </a:cubicBezTo>
                <a:cubicBezTo>
                  <a:pt x="414" y="649"/>
                  <a:pt x="414" y="650"/>
                  <a:pt x="413" y="650"/>
                </a:cubicBezTo>
                <a:cubicBezTo>
                  <a:pt x="413" y="652"/>
                  <a:pt x="416" y="664"/>
                  <a:pt x="414" y="665"/>
                </a:cubicBezTo>
                <a:cubicBezTo>
                  <a:pt x="413" y="668"/>
                  <a:pt x="413" y="669"/>
                  <a:pt x="411" y="671"/>
                </a:cubicBezTo>
                <a:cubicBezTo>
                  <a:pt x="411" y="672"/>
                  <a:pt x="410" y="674"/>
                  <a:pt x="409" y="675"/>
                </a:cubicBezTo>
                <a:cubicBezTo>
                  <a:pt x="406" y="685"/>
                  <a:pt x="405" y="687"/>
                  <a:pt x="404" y="689"/>
                </a:cubicBezTo>
                <a:cubicBezTo>
                  <a:pt x="403" y="693"/>
                  <a:pt x="402" y="697"/>
                  <a:pt x="400" y="701"/>
                </a:cubicBezTo>
                <a:cubicBezTo>
                  <a:pt x="395" y="705"/>
                  <a:pt x="394" y="714"/>
                  <a:pt x="392" y="720"/>
                </a:cubicBezTo>
                <a:cubicBezTo>
                  <a:pt x="392" y="723"/>
                  <a:pt x="390" y="726"/>
                  <a:pt x="389" y="730"/>
                </a:cubicBezTo>
                <a:cubicBezTo>
                  <a:pt x="384" y="733"/>
                  <a:pt x="378" y="733"/>
                  <a:pt x="373" y="735"/>
                </a:cubicBezTo>
                <a:cubicBezTo>
                  <a:pt x="372" y="735"/>
                  <a:pt x="369" y="736"/>
                  <a:pt x="365" y="738"/>
                </a:cubicBezTo>
                <a:cubicBezTo>
                  <a:pt x="362" y="740"/>
                  <a:pt x="359" y="741"/>
                  <a:pt x="357" y="744"/>
                </a:cubicBezTo>
                <a:cubicBezTo>
                  <a:pt x="350" y="748"/>
                  <a:pt x="341" y="753"/>
                  <a:pt x="334" y="754"/>
                </a:cubicBezTo>
                <a:cubicBezTo>
                  <a:pt x="334" y="755"/>
                  <a:pt x="333" y="755"/>
                  <a:pt x="332" y="755"/>
                </a:cubicBezTo>
                <a:cubicBezTo>
                  <a:pt x="328" y="756"/>
                  <a:pt x="323" y="760"/>
                  <a:pt x="318" y="762"/>
                </a:cubicBezTo>
                <a:cubicBezTo>
                  <a:pt x="315" y="764"/>
                  <a:pt x="311" y="765"/>
                  <a:pt x="308" y="768"/>
                </a:cubicBezTo>
                <a:cubicBezTo>
                  <a:pt x="307" y="769"/>
                  <a:pt x="307" y="769"/>
                  <a:pt x="303" y="770"/>
                </a:cubicBezTo>
                <a:cubicBezTo>
                  <a:pt x="300" y="772"/>
                  <a:pt x="295" y="776"/>
                  <a:pt x="291" y="777"/>
                </a:cubicBezTo>
                <a:cubicBezTo>
                  <a:pt x="290" y="777"/>
                  <a:pt x="290" y="777"/>
                  <a:pt x="289" y="777"/>
                </a:cubicBezTo>
                <a:cubicBezTo>
                  <a:pt x="289" y="777"/>
                  <a:pt x="289" y="776"/>
                  <a:pt x="289" y="776"/>
                </a:cubicBezTo>
                <a:cubicBezTo>
                  <a:pt x="287" y="775"/>
                  <a:pt x="285" y="775"/>
                  <a:pt x="284" y="775"/>
                </a:cubicBezTo>
                <a:cubicBezTo>
                  <a:pt x="284" y="772"/>
                  <a:pt x="282" y="773"/>
                  <a:pt x="281" y="773"/>
                </a:cubicBezTo>
                <a:cubicBezTo>
                  <a:pt x="281" y="773"/>
                  <a:pt x="281" y="773"/>
                  <a:pt x="281" y="774"/>
                </a:cubicBezTo>
                <a:cubicBezTo>
                  <a:pt x="282" y="778"/>
                  <a:pt x="284" y="779"/>
                  <a:pt x="289" y="778"/>
                </a:cubicBezTo>
                <a:cubicBezTo>
                  <a:pt x="289" y="778"/>
                  <a:pt x="289" y="779"/>
                  <a:pt x="289" y="779"/>
                </a:cubicBezTo>
                <a:cubicBezTo>
                  <a:pt x="287" y="779"/>
                  <a:pt x="285" y="782"/>
                  <a:pt x="283" y="783"/>
                </a:cubicBezTo>
                <a:cubicBezTo>
                  <a:pt x="282" y="784"/>
                  <a:pt x="280" y="784"/>
                  <a:pt x="279" y="785"/>
                </a:cubicBezTo>
                <a:close/>
                <a:moveTo>
                  <a:pt x="711" y="783"/>
                </a:moveTo>
                <a:cubicBezTo>
                  <a:pt x="710" y="782"/>
                  <a:pt x="710" y="782"/>
                  <a:pt x="710" y="781"/>
                </a:cubicBezTo>
                <a:cubicBezTo>
                  <a:pt x="711" y="781"/>
                  <a:pt x="711" y="780"/>
                  <a:pt x="712" y="781"/>
                </a:cubicBezTo>
                <a:cubicBezTo>
                  <a:pt x="712" y="782"/>
                  <a:pt x="712" y="782"/>
                  <a:pt x="712" y="783"/>
                </a:cubicBezTo>
                <a:cubicBezTo>
                  <a:pt x="712" y="783"/>
                  <a:pt x="711" y="783"/>
                  <a:pt x="711" y="783"/>
                </a:cubicBezTo>
                <a:close/>
                <a:moveTo>
                  <a:pt x="710" y="776"/>
                </a:moveTo>
                <a:cubicBezTo>
                  <a:pt x="710" y="776"/>
                  <a:pt x="710" y="775"/>
                  <a:pt x="710" y="774"/>
                </a:cubicBezTo>
                <a:cubicBezTo>
                  <a:pt x="710" y="774"/>
                  <a:pt x="711" y="774"/>
                  <a:pt x="712" y="775"/>
                </a:cubicBezTo>
                <a:cubicBezTo>
                  <a:pt x="711" y="775"/>
                  <a:pt x="711" y="775"/>
                  <a:pt x="711" y="776"/>
                </a:cubicBezTo>
                <a:cubicBezTo>
                  <a:pt x="710" y="776"/>
                  <a:pt x="710" y="776"/>
                  <a:pt x="710" y="776"/>
                </a:cubicBezTo>
                <a:close/>
                <a:moveTo>
                  <a:pt x="745" y="774"/>
                </a:moveTo>
                <a:cubicBezTo>
                  <a:pt x="744" y="773"/>
                  <a:pt x="743" y="773"/>
                  <a:pt x="743" y="773"/>
                </a:cubicBezTo>
                <a:cubicBezTo>
                  <a:pt x="744" y="773"/>
                  <a:pt x="745" y="773"/>
                  <a:pt x="745" y="773"/>
                </a:cubicBezTo>
                <a:cubicBezTo>
                  <a:pt x="745" y="774"/>
                  <a:pt x="745" y="774"/>
                  <a:pt x="745" y="774"/>
                </a:cubicBezTo>
                <a:close/>
                <a:moveTo>
                  <a:pt x="286" y="773"/>
                </a:moveTo>
                <a:cubicBezTo>
                  <a:pt x="286" y="773"/>
                  <a:pt x="286" y="773"/>
                  <a:pt x="286" y="773"/>
                </a:cubicBezTo>
                <a:cubicBezTo>
                  <a:pt x="286" y="772"/>
                  <a:pt x="286" y="771"/>
                  <a:pt x="286" y="770"/>
                </a:cubicBezTo>
                <a:cubicBezTo>
                  <a:pt x="287" y="770"/>
                  <a:pt x="288" y="770"/>
                  <a:pt x="289" y="770"/>
                </a:cubicBezTo>
                <a:cubicBezTo>
                  <a:pt x="289" y="771"/>
                  <a:pt x="289" y="771"/>
                  <a:pt x="290" y="771"/>
                </a:cubicBezTo>
                <a:cubicBezTo>
                  <a:pt x="290" y="770"/>
                  <a:pt x="290" y="770"/>
                  <a:pt x="290" y="769"/>
                </a:cubicBezTo>
                <a:cubicBezTo>
                  <a:pt x="288" y="768"/>
                  <a:pt x="289" y="768"/>
                  <a:pt x="289" y="767"/>
                </a:cubicBezTo>
                <a:cubicBezTo>
                  <a:pt x="290" y="767"/>
                  <a:pt x="290" y="767"/>
                  <a:pt x="293" y="764"/>
                </a:cubicBezTo>
                <a:cubicBezTo>
                  <a:pt x="299" y="761"/>
                  <a:pt x="305" y="756"/>
                  <a:pt x="311" y="753"/>
                </a:cubicBezTo>
                <a:cubicBezTo>
                  <a:pt x="315" y="751"/>
                  <a:pt x="319" y="749"/>
                  <a:pt x="323" y="747"/>
                </a:cubicBezTo>
                <a:cubicBezTo>
                  <a:pt x="325" y="745"/>
                  <a:pt x="327" y="743"/>
                  <a:pt x="329" y="741"/>
                </a:cubicBezTo>
                <a:cubicBezTo>
                  <a:pt x="332" y="740"/>
                  <a:pt x="335" y="740"/>
                  <a:pt x="337" y="738"/>
                </a:cubicBezTo>
                <a:cubicBezTo>
                  <a:pt x="341" y="736"/>
                  <a:pt x="345" y="735"/>
                  <a:pt x="349" y="733"/>
                </a:cubicBezTo>
                <a:cubicBezTo>
                  <a:pt x="349" y="733"/>
                  <a:pt x="349" y="734"/>
                  <a:pt x="350" y="734"/>
                </a:cubicBezTo>
                <a:cubicBezTo>
                  <a:pt x="350" y="735"/>
                  <a:pt x="350" y="736"/>
                  <a:pt x="351" y="737"/>
                </a:cubicBezTo>
                <a:cubicBezTo>
                  <a:pt x="348" y="738"/>
                  <a:pt x="348" y="741"/>
                  <a:pt x="345" y="742"/>
                </a:cubicBezTo>
                <a:cubicBezTo>
                  <a:pt x="341" y="745"/>
                  <a:pt x="336" y="747"/>
                  <a:pt x="332" y="751"/>
                </a:cubicBezTo>
                <a:cubicBezTo>
                  <a:pt x="331" y="752"/>
                  <a:pt x="330" y="752"/>
                  <a:pt x="328" y="753"/>
                </a:cubicBezTo>
                <a:cubicBezTo>
                  <a:pt x="327" y="754"/>
                  <a:pt x="326" y="755"/>
                  <a:pt x="324" y="755"/>
                </a:cubicBezTo>
                <a:cubicBezTo>
                  <a:pt x="322" y="757"/>
                  <a:pt x="321" y="757"/>
                  <a:pt x="319" y="758"/>
                </a:cubicBezTo>
                <a:cubicBezTo>
                  <a:pt x="318" y="760"/>
                  <a:pt x="315" y="760"/>
                  <a:pt x="314" y="760"/>
                </a:cubicBezTo>
                <a:cubicBezTo>
                  <a:pt x="313" y="761"/>
                  <a:pt x="312" y="761"/>
                  <a:pt x="312" y="762"/>
                </a:cubicBezTo>
                <a:cubicBezTo>
                  <a:pt x="308" y="763"/>
                  <a:pt x="305" y="765"/>
                  <a:pt x="302" y="768"/>
                </a:cubicBezTo>
                <a:cubicBezTo>
                  <a:pt x="300" y="769"/>
                  <a:pt x="296" y="769"/>
                  <a:pt x="294" y="767"/>
                </a:cubicBezTo>
                <a:cubicBezTo>
                  <a:pt x="293" y="767"/>
                  <a:pt x="293" y="767"/>
                  <a:pt x="292" y="768"/>
                </a:cubicBezTo>
                <a:cubicBezTo>
                  <a:pt x="292" y="768"/>
                  <a:pt x="292" y="768"/>
                  <a:pt x="292" y="769"/>
                </a:cubicBezTo>
                <a:cubicBezTo>
                  <a:pt x="292" y="769"/>
                  <a:pt x="292" y="769"/>
                  <a:pt x="291" y="769"/>
                </a:cubicBezTo>
                <a:cubicBezTo>
                  <a:pt x="292" y="772"/>
                  <a:pt x="288" y="772"/>
                  <a:pt x="286" y="773"/>
                </a:cubicBezTo>
                <a:close/>
                <a:moveTo>
                  <a:pt x="742" y="772"/>
                </a:moveTo>
                <a:cubicBezTo>
                  <a:pt x="742" y="772"/>
                  <a:pt x="742" y="772"/>
                  <a:pt x="742" y="771"/>
                </a:cubicBezTo>
                <a:cubicBezTo>
                  <a:pt x="742" y="771"/>
                  <a:pt x="742" y="772"/>
                  <a:pt x="743" y="772"/>
                </a:cubicBezTo>
                <a:cubicBezTo>
                  <a:pt x="743" y="772"/>
                  <a:pt x="742" y="772"/>
                  <a:pt x="742" y="772"/>
                </a:cubicBezTo>
                <a:close/>
                <a:moveTo>
                  <a:pt x="732" y="771"/>
                </a:moveTo>
                <a:cubicBezTo>
                  <a:pt x="729" y="770"/>
                  <a:pt x="727" y="770"/>
                  <a:pt x="726" y="769"/>
                </a:cubicBezTo>
                <a:cubicBezTo>
                  <a:pt x="726" y="768"/>
                  <a:pt x="729" y="768"/>
                  <a:pt x="731" y="768"/>
                </a:cubicBezTo>
                <a:cubicBezTo>
                  <a:pt x="732" y="768"/>
                  <a:pt x="733" y="770"/>
                  <a:pt x="735" y="770"/>
                </a:cubicBezTo>
                <a:cubicBezTo>
                  <a:pt x="734" y="770"/>
                  <a:pt x="733" y="770"/>
                  <a:pt x="732" y="771"/>
                </a:cubicBezTo>
                <a:close/>
                <a:moveTo>
                  <a:pt x="737" y="771"/>
                </a:moveTo>
                <a:cubicBezTo>
                  <a:pt x="737" y="770"/>
                  <a:pt x="736" y="770"/>
                  <a:pt x="736" y="770"/>
                </a:cubicBezTo>
                <a:cubicBezTo>
                  <a:pt x="737" y="770"/>
                  <a:pt x="738" y="770"/>
                  <a:pt x="739" y="770"/>
                </a:cubicBezTo>
                <a:cubicBezTo>
                  <a:pt x="738" y="770"/>
                  <a:pt x="738" y="770"/>
                  <a:pt x="737" y="771"/>
                </a:cubicBezTo>
                <a:close/>
                <a:moveTo>
                  <a:pt x="692" y="769"/>
                </a:moveTo>
                <a:cubicBezTo>
                  <a:pt x="687" y="764"/>
                  <a:pt x="686" y="757"/>
                  <a:pt x="686" y="752"/>
                </a:cubicBezTo>
                <a:cubicBezTo>
                  <a:pt x="687" y="750"/>
                  <a:pt x="688" y="749"/>
                  <a:pt x="688" y="747"/>
                </a:cubicBezTo>
                <a:cubicBezTo>
                  <a:pt x="689" y="747"/>
                  <a:pt x="689" y="747"/>
                  <a:pt x="689" y="747"/>
                </a:cubicBezTo>
                <a:cubicBezTo>
                  <a:pt x="692" y="751"/>
                  <a:pt x="692" y="754"/>
                  <a:pt x="693" y="759"/>
                </a:cubicBezTo>
                <a:cubicBezTo>
                  <a:pt x="694" y="763"/>
                  <a:pt x="695" y="764"/>
                  <a:pt x="693" y="769"/>
                </a:cubicBezTo>
                <a:cubicBezTo>
                  <a:pt x="693" y="769"/>
                  <a:pt x="692" y="769"/>
                  <a:pt x="692" y="769"/>
                </a:cubicBezTo>
                <a:close/>
                <a:moveTo>
                  <a:pt x="712" y="767"/>
                </a:moveTo>
                <a:cubicBezTo>
                  <a:pt x="712" y="766"/>
                  <a:pt x="712" y="766"/>
                  <a:pt x="712" y="766"/>
                </a:cubicBezTo>
                <a:cubicBezTo>
                  <a:pt x="712" y="766"/>
                  <a:pt x="712" y="766"/>
                  <a:pt x="715" y="765"/>
                </a:cubicBezTo>
                <a:cubicBezTo>
                  <a:pt x="715" y="765"/>
                  <a:pt x="715" y="765"/>
                  <a:pt x="715" y="765"/>
                </a:cubicBezTo>
                <a:cubicBezTo>
                  <a:pt x="716" y="765"/>
                  <a:pt x="716" y="765"/>
                  <a:pt x="717" y="765"/>
                </a:cubicBezTo>
                <a:cubicBezTo>
                  <a:pt x="716" y="766"/>
                  <a:pt x="714" y="766"/>
                  <a:pt x="712" y="767"/>
                </a:cubicBezTo>
                <a:close/>
                <a:moveTo>
                  <a:pt x="288" y="759"/>
                </a:moveTo>
                <a:cubicBezTo>
                  <a:pt x="288" y="759"/>
                  <a:pt x="288" y="759"/>
                  <a:pt x="288" y="759"/>
                </a:cubicBezTo>
                <a:cubicBezTo>
                  <a:pt x="289" y="758"/>
                  <a:pt x="289" y="758"/>
                  <a:pt x="289" y="759"/>
                </a:cubicBezTo>
                <a:cubicBezTo>
                  <a:pt x="289" y="759"/>
                  <a:pt x="289" y="759"/>
                  <a:pt x="289" y="759"/>
                </a:cubicBezTo>
                <a:cubicBezTo>
                  <a:pt x="289" y="759"/>
                  <a:pt x="288" y="759"/>
                  <a:pt x="288" y="759"/>
                </a:cubicBezTo>
                <a:close/>
                <a:moveTo>
                  <a:pt x="229" y="751"/>
                </a:moveTo>
                <a:cubicBezTo>
                  <a:pt x="229" y="751"/>
                  <a:pt x="229" y="751"/>
                  <a:pt x="229" y="750"/>
                </a:cubicBezTo>
                <a:cubicBezTo>
                  <a:pt x="229" y="750"/>
                  <a:pt x="230" y="750"/>
                  <a:pt x="230" y="750"/>
                </a:cubicBezTo>
                <a:cubicBezTo>
                  <a:pt x="230" y="751"/>
                  <a:pt x="230" y="751"/>
                  <a:pt x="230" y="751"/>
                </a:cubicBezTo>
                <a:cubicBezTo>
                  <a:pt x="230" y="751"/>
                  <a:pt x="229" y="751"/>
                  <a:pt x="229" y="751"/>
                </a:cubicBezTo>
                <a:close/>
                <a:moveTo>
                  <a:pt x="704" y="746"/>
                </a:moveTo>
                <a:cubicBezTo>
                  <a:pt x="703" y="745"/>
                  <a:pt x="704" y="744"/>
                  <a:pt x="704" y="743"/>
                </a:cubicBezTo>
                <a:cubicBezTo>
                  <a:pt x="704" y="743"/>
                  <a:pt x="704" y="743"/>
                  <a:pt x="705" y="743"/>
                </a:cubicBezTo>
                <a:cubicBezTo>
                  <a:pt x="706" y="745"/>
                  <a:pt x="706" y="745"/>
                  <a:pt x="706" y="745"/>
                </a:cubicBezTo>
                <a:cubicBezTo>
                  <a:pt x="705" y="745"/>
                  <a:pt x="705" y="746"/>
                  <a:pt x="704" y="746"/>
                </a:cubicBezTo>
                <a:close/>
                <a:moveTo>
                  <a:pt x="690" y="736"/>
                </a:moveTo>
                <a:cubicBezTo>
                  <a:pt x="690" y="732"/>
                  <a:pt x="690" y="729"/>
                  <a:pt x="688" y="727"/>
                </a:cubicBezTo>
                <a:cubicBezTo>
                  <a:pt x="688" y="725"/>
                  <a:pt x="688" y="723"/>
                  <a:pt x="688" y="723"/>
                </a:cubicBezTo>
                <a:cubicBezTo>
                  <a:pt x="687" y="719"/>
                  <a:pt x="687" y="718"/>
                  <a:pt x="686" y="703"/>
                </a:cubicBezTo>
                <a:cubicBezTo>
                  <a:pt x="686" y="697"/>
                  <a:pt x="686" y="692"/>
                  <a:pt x="687" y="687"/>
                </a:cubicBezTo>
                <a:cubicBezTo>
                  <a:pt x="687" y="685"/>
                  <a:pt x="687" y="684"/>
                  <a:pt x="689" y="683"/>
                </a:cubicBezTo>
                <a:cubicBezTo>
                  <a:pt x="692" y="688"/>
                  <a:pt x="691" y="694"/>
                  <a:pt x="691" y="700"/>
                </a:cubicBezTo>
                <a:cubicBezTo>
                  <a:pt x="692" y="702"/>
                  <a:pt x="691" y="704"/>
                  <a:pt x="692" y="706"/>
                </a:cubicBezTo>
                <a:cubicBezTo>
                  <a:pt x="692" y="714"/>
                  <a:pt x="692" y="720"/>
                  <a:pt x="694" y="728"/>
                </a:cubicBezTo>
                <a:cubicBezTo>
                  <a:pt x="693" y="731"/>
                  <a:pt x="692" y="733"/>
                  <a:pt x="692" y="736"/>
                </a:cubicBezTo>
                <a:cubicBezTo>
                  <a:pt x="691" y="736"/>
                  <a:pt x="691" y="736"/>
                  <a:pt x="690" y="736"/>
                </a:cubicBezTo>
                <a:close/>
                <a:moveTo>
                  <a:pt x="292" y="712"/>
                </a:moveTo>
                <a:cubicBezTo>
                  <a:pt x="291" y="706"/>
                  <a:pt x="294" y="703"/>
                  <a:pt x="301" y="704"/>
                </a:cubicBezTo>
                <a:cubicBezTo>
                  <a:pt x="300" y="707"/>
                  <a:pt x="296" y="708"/>
                  <a:pt x="295" y="711"/>
                </a:cubicBezTo>
                <a:cubicBezTo>
                  <a:pt x="294" y="711"/>
                  <a:pt x="293" y="711"/>
                  <a:pt x="292" y="712"/>
                </a:cubicBezTo>
                <a:close/>
                <a:moveTo>
                  <a:pt x="288" y="703"/>
                </a:moveTo>
                <a:cubicBezTo>
                  <a:pt x="286" y="702"/>
                  <a:pt x="283" y="701"/>
                  <a:pt x="285" y="699"/>
                </a:cubicBezTo>
                <a:cubicBezTo>
                  <a:pt x="288" y="699"/>
                  <a:pt x="287" y="699"/>
                  <a:pt x="290" y="701"/>
                </a:cubicBezTo>
                <a:cubicBezTo>
                  <a:pt x="289" y="702"/>
                  <a:pt x="289" y="703"/>
                  <a:pt x="288" y="703"/>
                </a:cubicBezTo>
                <a:close/>
                <a:moveTo>
                  <a:pt x="290" y="698"/>
                </a:moveTo>
                <a:cubicBezTo>
                  <a:pt x="290" y="698"/>
                  <a:pt x="290" y="697"/>
                  <a:pt x="290" y="697"/>
                </a:cubicBezTo>
                <a:cubicBezTo>
                  <a:pt x="290" y="697"/>
                  <a:pt x="291" y="697"/>
                  <a:pt x="291" y="697"/>
                </a:cubicBezTo>
                <a:cubicBezTo>
                  <a:pt x="291" y="697"/>
                  <a:pt x="291" y="698"/>
                  <a:pt x="291" y="698"/>
                </a:cubicBezTo>
                <a:cubicBezTo>
                  <a:pt x="291" y="698"/>
                  <a:pt x="290" y="698"/>
                  <a:pt x="290" y="698"/>
                </a:cubicBezTo>
                <a:close/>
                <a:moveTo>
                  <a:pt x="358" y="695"/>
                </a:moveTo>
                <a:cubicBezTo>
                  <a:pt x="358" y="695"/>
                  <a:pt x="358" y="694"/>
                  <a:pt x="358" y="694"/>
                </a:cubicBezTo>
                <a:cubicBezTo>
                  <a:pt x="358" y="694"/>
                  <a:pt x="359" y="695"/>
                  <a:pt x="359" y="695"/>
                </a:cubicBezTo>
                <a:cubicBezTo>
                  <a:pt x="358" y="695"/>
                  <a:pt x="358" y="695"/>
                  <a:pt x="358" y="695"/>
                </a:cubicBezTo>
                <a:close/>
                <a:moveTo>
                  <a:pt x="662" y="692"/>
                </a:moveTo>
                <a:cubicBezTo>
                  <a:pt x="662" y="692"/>
                  <a:pt x="662" y="691"/>
                  <a:pt x="662" y="691"/>
                </a:cubicBezTo>
                <a:cubicBezTo>
                  <a:pt x="660" y="691"/>
                  <a:pt x="659" y="689"/>
                  <a:pt x="658" y="688"/>
                </a:cubicBezTo>
                <a:cubicBezTo>
                  <a:pt x="658" y="687"/>
                  <a:pt x="658" y="687"/>
                  <a:pt x="658" y="687"/>
                </a:cubicBezTo>
                <a:cubicBezTo>
                  <a:pt x="659" y="687"/>
                  <a:pt x="660" y="687"/>
                  <a:pt x="661" y="687"/>
                </a:cubicBezTo>
                <a:cubicBezTo>
                  <a:pt x="661" y="688"/>
                  <a:pt x="662" y="689"/>
                  <a:pt x="663" y="689"/>
                </a:cubicBezTo>
                <a:cubicBezTo>
                  <a:pt x="663" y="690"/>
                  <a:pt x="663" y="691"/>
                  <a:pt x="663" y="692"/>
                </a:cubicBezTo>
                <a:cubicBezTo>
                  <a:pt x="663" y="692"/>
                  <a:pt x="662" y="692"/>
                  <a:pt x="662" y="692"/>
                </a:cubicBezTo>
                <a:close/>
                <a:moveTo>
                  <a:pt x="292" y="687"/>
                </a:moveTo>
                <a:cubicBezTo>
                  <a:pt x="292" y="686"/>
                  <a:pt x="292" y="686"/>
                  <a:pt x="292" y="686"/>
                </a:cubicBezTo>
                <a:cubicBezTo>
                  <a:pt x="292" y="686"/>
                  <a:pt x="293" y="686"/>
                  <a:pt x="294" y="686"/>
                </a:cubicBezTo>
                <a:cubicBezTo>
                  <a:pt x="294" y="686"/>
                  <a:pt x="294" y="686"/>
                  <a:pt x="294" y="686"/>
                </a:cubicBezTo>
                <a:cubicBezTo>
                  <a:pt x="293" y="686"/>
                  <a:pt x="293" y="686"/>
                  <a:pt x="292" y="687"/>
                </a:cubicBezTo>
                <a:close/>
                <a:moveTo>
                  <a:pt x="612" y="685"/>
                </a:moveTo>
                <a:cubicBezTo>
                  <a:pt x="612" y="685"/>
                  <a:pt x="611" y="685"/>
                  <a:pt x="611" y="685"/>
                </a:cubicBezTo>
                <a:cubicBezTo>
                  <a:pt x="612" y="685"/>
                  <a:pt x="612" y="684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lose/>
                <a:moveTo>
                  <a:pt x="609" y="684"/>
                </a:moveTo>
                <a:cubicBezTo>
                  <a:pt x="607" y="684"/>
                  <a:pt x="606" y="683"/>
                  <a:pt x="606" y="682"/>
                </a:cubicBezTo>
                <a:cubicBezTo>
                  <a:pt x="606" y="681"/>
                  <a:pt x="609" y="682"/>
                  <a:pt x="610" y="684"/>
                </a:cubicBezTo>
                <a:cubicBezTo>
                  <a:pt x="609" y="684"/>
                  <a:pt x="609" y="684"/>
                  <a:pt x="609" y="684"/>
                </a:cubicBezTo>
                <a:close/>
                <a:moveTo>
                  <a:pt x="437" y="684"/>
                </a:moveTo>
                <a:cubicBezTo>
                  <a:pt x="434" y="682"/>
                  <a:pt x="441" y="680"/>
                  <a:pt x="443" y="678"/>
                </a:cubicBezTo>
                <a:cubicBezTo>
                  <a:pt x="445" y="678"/>
                  <a:pt x="447" y="678"/>
                  <a:pt x="449" y="678"/>
                </a:cubicBezTo>
                <a:cubicBezTo>
                  <a:pt x="450" y="678"/>
                  <a:pt x="451" y="679"/>
                  <a:pt x="453" y="679"/>
                </a:cubicBezTo>
                <a:cubicBezTo>
                  <a:pt x="453" y="683"/>
                  <a:pt x="444" y="682"/>
                  <a:pt x="442" y="682"/>
                </a:cubicBezTo>
                <a:cubicBezTo>
                  <a:pt x="440" y="683"/>
                  <a:pt x="438" y="684"/>
                  <a:pt x="437" y="684"/>
                </a:cubicBezTo>
                <a:close/>
                <a:moveTo>
                  <a:pt x="616" y="681"/>
                </a:moveTo>
                <a:cubicBezTo>
                  <a:pt x="612" y="680"/>
                  <a:pt x="610" y="680"/>
                  <a:pt x="608" y="679"/>
                </a:cubicBezTo>
                <a:cubicBezTo>
                  <a:pt x="607" y="677"/>
                  <a:pt x="607" y="676"/>
                  <a:pt x="608" y="674"/>
                </a:cubicBezTo>
                <a:cubicBezTo>
                  <a:pt x="608" y="674"/>
                  <a:pt x="609" y="674"/>
                  <a:pt x="609" y="675"/>
                </a:cubicBezTo>
                <a:cubicBezTo>
                  <a:pt x="610" y="675"/>
                  <a:pt x="610" y="676"/>
                  <a:pt x="610" y="676"/>
                </a:cubicBezTo>
                <a:cubicBezTo>
                  <a:pt x="613" y="676"/>
                  <a:pt x="614" y="674"/>
                  <a:pt x="618" y="674"/>
                </a:cubicBezTo>
                <a:cubicBezTo>
                  <a:pt x="619" y="676"/>
                  <a:pt x="619" y="678"/>
                  <a:pt x="617" y="680"/>
                </a:cubicBezTo>
                <a:cubicBezTo>
                  <a:pt x="616" y="681"/>
                  <a:pt x="616" y="681"/>
                  <a:pt x="616" y="681"/>
                </a:cubicBezTo>
                <a:close/>
                <a:moveTo>
                  <a:pt x="688" y="681"/>
                </a:moveTo>
                <a:cubicBezTo>
                  <a:pt x="687" y="679"/>
                  <a:pt x="686" y="677"/>
                  <a:pt x="685" y="676"/>
                </a:cubicBezTo>
                <a:cubicBezTo>
                  <a:pt x="686" y="674"/>
                  <a:pt x="687" y="673"/>
                  <a:pt x="688" y="672"/>
                </a:cubicBezTo>
                <a:cubicBezTo>
                  <a:pt x="688" y="671"/>
                  <a:pt x="687" y="670"/>
                  <a:pt x="687" y="669"/>
                </a:cubicBezTo>
                <a:cubicBezTo>
                  <a:pt x="688" y="669"/>
                  <a:pt x="689" y="668"/>
                  <a:pt x="690" y="667"/>
                </a:cubicBezTo>
                <a:cubicBezTo>
                  <a:pt x="690" y="663"/>
                  <a:pt x="689" y="662"/>
                  <a:pt x="692" y="659"/>
                </a:cubicBezTo>
                <a:cubicBezTo>
                  <a:pt x="691" y="655"/>
                  <a:pt x="690" y="646"/>
                  <a:pt x="691" y="643"/>
                </a:cubicBezTo>
                <a:cubicBezTo>
                  <a:pt x="693" y="643"/>
                  <a:pt x="694" y="642"/>
                  <a:pt x="696" y="641"/>
                </a:cubicBezTo>
                <a:cubicBezTo>
                  <a:pt x="697" y="645"/>
                  <a:pt x="699" y="650"/>
                  <a:pt x="699" y="655"/>
                </a:cubicBezTo>
                <a:cubicBezTo>
                  <a:pt x="701" y="660"/>
                  <a:pt x="704" y="665"/>
                  <a:pt x="699" y="670"/>
                </a:cubicBezTo>
                <a:cubicBezTo>
                  <a:pt x="699" y="671"/>
                  <a:pt x="699" y="673"/>
                  <a:pt x="699" y="675"/>
                </a:cubicBezTo>
                <a:cubicBezTo>
                  <a:pt x="698" y="676"/>
                  <a:pt x="696" y="676"/>
                  <a:pt x="695" y="678"/>
                </a:cubicBezTo>
                <a:cubicBezTo>
                  <a:pt x="693" y="679"/>
                  <a:pt x="690" y="680"/>
                  <a:pt x="688" y="681"/>
                </a:cubicBezTo>
                <a:close/>
                <a:moveTo>
                  <a:pt x="464" y="676"/>
                </a:moveTo>
                <a:cubicBezTo>
                  <a:pt x="463" y="676"/>
                  <a:pt x="463" y="676"/>
                  <a:pt x="462" y="676"/>
                </a:cubicBezTo>
                <a:cubicBezTo>
                  <a:pt x="455" y="673"/>
                  <a:pt x="446" y="677"/>
                  <a:pt x="441" y="673"/>
                </a:cubicBezTo>
                <a:cubicBezTo>
                  <a:pt x="439" y="673"/>
                  <a:pt x="438" y="673"/>
                  <a:pt x="437" y="674"/>
                </a:cubicBezTo>
                <a:cubicBezTo>
                  <a:pt x="437" y="674"/>
                  <a:pt x="436" y="674"/>
                  <a:pt x="436" y="674"/>
                </a:cubicBezTo>
                <a:cubicBezTo>
                  <a:pt x="436" y="673"/>
                  <a:pt x="436" y="672"/>
                  <a:pt x="436" y="672"/>
                </a:cubicBezTo>
                <a:cubicBezTo>
                  <a:pt x="436" y="672"/>
                  <a:pt x="437" y="671"/>
                  <a:pt x="438" y="671"/>
                </a:cubicBezTo>
                <a:cubicBezTo>
                  <a:pt x="438" y="670"/>
                  <a:pt x="439" y="670"/>
                  <a:pt x="439" y="669"/>
                </a:cubicBezTo>
                <a:cubicBezTo>
                  <a:pt x="438" y="669"/>
                  <a:pt x="436" y="669"/>
                  <a:pt x="435" y="669"/>
                </a:cubicBezTo>
                <a:cubicBezTo>
                  <a:pt x="435" y="670"/>
                  <a:pt x="435" y="671"/>
                  <a:pt x="435" y="672"/>
                </a:cubicBezTo>
                <a:cubicBezTo>
                  <a:pt x="434" y="672"/>
                  <a:pt x="433" y="672"/>
                  <a:pt x="433" y="671"/>
                </a:cubicBezTo>
                <a:cubicBezTo>
                  <a:pt x="428" y="671"/>
                  <a:pt x="428" y="671"/>
                  <a:pt x="427" y="671"/>
                </a:cubicBezTo>
                <a:cubicBezTo>
                  <a:pt x="427" y="670"/>
                  <a:pt x="427" y="670"/>
                  <a:pt x="427" y="669"/>
                </a:cubicBezTo>
                <a:cubicBezTo>
                  <a:pt x="428" y="669"/>
                  <a:pt x="429" y="668"/>
                  <a:pt x="429" y="667"/>
                </a:cubicBezTo>
                <a:cubicBezTo>
                  <a:pt x="427" y="662"/>
                  <a:pt x="428" y="657"/>
                  <a:pt x="430" y="653"/>
                </a:cubicBezTo>
                <a:cubicBezTo>
                  <a:pt x="431" y="647"/>
                  <a:pt x="433" y="637"/>
                  <a:pt x="428" y="635"/>
                </a:cubicBezTo>
                <a:cubicBezTo>
                  <a:pt x="427" y="633"/>
                  <a:pt x="427" y="632"/>
                  <a:pt x="426" y="631"/>
                </a:cubicBezTo>
                <a:cubicBezTo>
                  <a:pt x="426" y="629"/>
                  <a:pt x="426" y="627"/>
                  <a:pt x="426" y="625"/>
                </a:cubicBezTo>
                <a:cubicBezTo>
                  <a:pt x="421" y="625"/>
                  <a:pt x="421" y="625"/>
                  <a:pt x="420" y="626"/>
                </a:cubicBezTo>
                <a:cubicBezTo>
                  <a:pt x="420" y="627"/>
                  <a:pt x="423" y="626"/>
                  <a:pt x="425" y="627"/>
                </a:cubicBezTo>
                <a:cubicBezTo>
                  <a:pt x="425" y="628"/>
                  <a:pt x="425" y="628"/>
                  <a:pt x="425" y="629"/>
                </a:cubicBezTo>
                <a:cubicBezTo>
                  <a:pt x="423" y="629"/>
                  <a:pt x="421" y="629"/>
                  <a:pt x="420" y="630"/>
                </a:cubicBezTo>
                <a:cubicBezTo>
                  <a:pt x="419" y="631"/>
                  <a:pt x="418" y="632"/>
                  <a:pt x="417" y="632"/>
                </a:cubicBezTo>
                <a:cubicBezTo>
                  <a:pt x="417" y="632"/>
                  <a:pt x="417" y="632"/>
                  <a:pt x="417" y="632"/>
                </a:cubicBezTo>
                <a:cubicBezTo>
                  <a:pt x="416" y="632"/>
                  <a:pt x="415" y="632"/>
                  <a:pt x="415" y="633"/>
                </a:cubicBezTo>
                <a:cubicBezTo>
                  <a:pt x="415" y="633"/>
                  <a:pt x="415" y="633"/>
                  <a:pt x="415" y="633"/>
                </a:cubicBezTo>
                <a:cubicBezTo>
                  <a:pt x="413" y="633"/>
                  <a:pt x="413" y="633"/>
                  <a:pt x="412" y="633"/>
                </a:cubicBezTo>
                <a:cubicBezTo>
                  <a:pt x="414" y="630"/>
                  <a:pt x="415" y="632"/>
                  <a:pt x="418" y="631"/>
                </a:cubicBezTo>
                <a:cubicBezTo>
                  <a:pt x="418" y="630"/>
                  <a:pt x="418" y="630"/>
                  <a:pt x="418" y="630"/>
                </a:cubicBezTo>
                <a:cubicBezTo>
                  <a:pt x="416" y="629"/>
                  <a:pt x="416" y="628"/>
                  <a:pt x="416" y="627"/>
                </a:cubicBezTo>
                <a:cubicBezTo>
                  <a:pt x="417" y="626"/>
                  <a:pt x="418" y="626"/>
                  <a:pt x="419" y="625"/>
                </a:cubicBezTo>
                <a:cubicBezTo>
                  <a:pt x="420" y="622"/>
                  <a:pt x="421" y="622"/>
                  <a:pt x="424" y="622"/>
                </a:cubicBezTo>
                <a:cubicBezTo>
                  <a:pt x="424" y="622"/>
                  <a:pt x="425" y="622"/>
                  <a:pt x="425" y="622"/>
                </a:cubicBezTo>
                <a:cubicBezTo>
                  <a:pt x="424" y="620"/>
                  <a:pt x="423" y="620"/>
                  <a:pt x="423" y="620"/>
                </a:cubicBezTo>
                <a:cubicBezTo>
                  <a:pt x="422" y="619"/>
                  <a:pt x="422" y="619"/>
                  <a:pt x="422" y="617"/>
                </a:cubicBezTo>
                <a:cubicBezTo>
                  <a:pt x="423" y="617"/>
                  <a:pt x="425" y="615"/>
                  <a:pt x="427" y="617"/>
                </a:cubicBezTo>
                <a:cubicBezTo>
                  <a:pt x="427" y="616"/>
                  <a:pt x="428" y="616"/>
                  <a:pt x="428" y="615"/>
                </a:cubicBezTo>
                <a:cubicBezTo>
                  <a:pt x="428" y="610"/>
                  <a:pt x="426" y="610"/>
                  <a:pt x="430" y="608"/>
                </a:cubicBezTo>
                <a:cubicBezTo>
                  <a:pt x="429" y="607"/>
                  <a:pt x="429" y="607"/>
                  <a:pt x="427" y="607"/>
                </a:cubicBezTo>
                <a:cubicBezTo>
                  <a:pt x="427" y="605"/>
                  <a:pt x="428" y="603"/>
                  <a:pt x="428" y="601"/>
                </a:cubicBezTo>
                <a:cubicBezTo>
                  <a:pt x="429" y="601"/>
                  <a:pt x="430" y="600"/>
                  <a:pt x="430" y="600"/>
                </a:cubicBezTo>
                <a:cubicBezTo>
                  <a:pt x="430" y="598"/>
                  <a:pt x="429" y="597"/>
                  <a:pt x="428" y="595"/>
                </a:cubicBezTo>
                <a:cubicBezTo>
                  <a:pt x="428" y="595"/>
                  <a:pt x="428" y="595"/>
                  <a:pt x="427" y="596"/>
                </a:cubicBezTo>
                <a:cubicBezTo>
                  <a:pt x="427" y="596"/>
                  <a:pt x="427" y="595"/>
                  <a:pt x="427" y="595"/>
                </a:cubicBezTo>
                <a:cubicBezTo>
                  <a:pt x="427" y="595"/>
                  <a:pt x="428" y="595"/>
                  <a:pt x="428" y="595"/>
                </a:cubicBezTo>
                <a:cubicBezTo>
                  <a:pt x="428" y="593"/>
                  <a:pt x="428" y="593"/>
                  <a:pt x="428" y="592"/>
                </a:cubicBezTo>
                <a:cubicBezTo>
                  <a:pt x="428" y="591"/>
                  <a:pt x="428" y="590"/>
                  <a:pt x="428" y="590"/>
                </a:cubicBezTo>
                <a:cubicBezTo>
                  <a:pt x="429" y="589"/>
                  <a:pt x="430" y="589"/>
                  <a:pt x="431" y="588"/>
                </a:cubicBezTo>
                <a:cubicBezTo>
                  <a:pt x="431" y="588"/>
                  <a:pt x="431" y="587"/>
                  <a:pt x="431" y="587"/>
                </a:cubicBezTo>
                <a:cubicBezTo>
                  <a:pt x="430" y="587"/>
                  <a:pt x="430" y="587"/>
                  <a:pt x="428" y="586"/>
                </a:cubicBezTo>
                <a:cubicBezTo>
                  <a:pt x="428" y="583"/>
                  <a:pt x="429" y="583"/>
                  <a:pt x="430" y="581"/>
                </a:cubicBezTo>
                <a:cubicBezTo>
                  <a:pt x="427" y="580"/>
                  <a:pt x="429" y="578"/>
                  <a:pt x="429" y="576"/>
                </a:cubicBezTo>
                <a:cubicBezTo>
                  <a:pt x="430" y="576"/>
                  <a:pt x="431" y="576"/>
                  <a:pt x="431" y="576"/>
                </a:cubicBezTo>
                <a:cubicBezTo>
                  <a:pt x="431" y="575"/>
                  <a:pt x="431" y="575"/>
                  <a:pt x="431" y="575"/>
                </a:cubicBezTo>
                <a:cubicBezTo>
                  <a:pt x="430" y="574"/>
                  <a:pt x="428" y="573"/>
                  <a:pt x="429" y="573"/>
                </a:cubicBezTo>
                <a:cubicBezTo>
                  <a:pt x="429" y="572"/>
                  <a:pt x="432" y="569"/>
                  <a:pt x="432" y="568"/>
                </a:cubicBezTo>
                <a:cubicBezTo>
                  <a:pt x="431" y="567"/>
                  <a:pt x="431" y="567"/>
                  <a:pt x="431" y="567"/>
                </a:cubicBezTo>
                <a:cubicBezTo>
                  <a:pt x="431" y="567"/>
                  <a:pt x="431" y="567"/>
                  <a:pt x="435" y="566"/>
                </a:cubicBezTo>
                <a:cubicBezTo>
                  <a:pt x="435" y="566"/>
                  <a:pt x="436" y="566"/>
                  <a:pt x="437" y="565"/>
                </a:cubicBezTo>
                <a:cubicBezTo>
                  <a:pt x="437" y="564"/>
                  <a:pt x="438" y="564"/>
                  <a:pt x="439" y="563"/>
                </a:cubicBezTo>
                <a:cubicBezTo>
                  <a:pt x="439" y="561"/>
                  <a:pt x="439" y="560"/>
                  <a:pt x="438" y="559"/>
                </a:cubicBezTo>
                <a:cubicBezTo>
                  <a:pt x="438" y="560"/>
                  <a:pt x="437" y="560"/>
                  <a:pt x="437" y="560"/>
                </a:cubicBezTo>
                <a:cubicBezTo>
                  <a:pt x="436" y="559"/>
                  <a:pt x="436" y="559"/>
                  <a:pt x="436" y="558"/>
                </a:cubicBezTo>
                <a:cubicBezTo>
                  <a:pt x="437" y="558"/>
                  <a:pt x="438" y="557"/>
                  <a:pt x="439" y="559"/>
                </a:cubicBezTo>
                <a:cubicBezTo>
                  <a:pt x="439" y="559"/>
                  <a:pt x="439" y="559"/>
                  <a:pt x="440" y="559"/>
                </a:cubicBezTo>
                <a:cubicBezTo>
                  <a:pt x="441" y="558"/>
                  <a:pt x="442" y="557"/>
                  <a:pt x="443" y="556"/>
                </a:cubicBezTo>
                <a:cubicBezTo>
                  <a:pt x="441" y="554"/>
                  <a:pt x="440" y="555"/>
                  <a:pt x="439" y="555"/>
                </a:cubicBezTo>
                <a:cubicBezTo>
                  <a:pt x="439" y="554"/>
                  <a:pt x="440" y="553"/>
                  <a:pt x="440" y="553"/>
                </a:cubicBezTo>
                <a:cubicBezTo>
                  <a:pt x="439" y="552"/>
                  <a:pt x="439" y="552"/>
                  <a:pt x="439" y="551"/>
                </a:cubicBezTo>
                <a:cubicBezTo>
                  <a:pt x="440" y="551"/>
                  <a:pt x="440" y="551"/>
                  <a:pt x="441" y="550"/>
                </a:cubicBezTo>
                <a:cubicBezTo>
                  <a:pt x="438" y="546"/>
                  <a:pt x="441" y="544"/>
                  <a:pt x="442" y="542"/>
                </a:cubicBezTo>
                <a:cubicBezTo>
                  <a:pt x="441" y="541"/>
                  <a:pt x="440" y="540"/>
                  <a:pt x="439" y="540"/>
                </a:cubicBezTo>
                <a:cubicBezTo>
                  <a:pt x="439" y="539"/>
                  <a:pt x="439" y="539"/>
                  <a:pt x="440" y="538"/>
                </a:cubicBezTo>
                <a:cubicBezTo>
                  <a:pt x="440" y="539"/>
                  <a:pt x="441" y="539"/>
                  <a:pt x="441" y="540"/>
                </a:cubicBezTo>
                <a:cubicBezTo>
                  <a:pt x="441" y="539"/>
                  <a:pt x="442" y="539"/>
                  <a:pt x="442" y="538"/>
                </a:cubicBezTo>
                <a:cubicBezTo>
                  <a:pt x="443" y="534"/>
                  <a:pt x="443" y="531"/>
                  <a:pt x="443" y="528"/>
                </a:cubicBezTo>
                <a:cubicBezTo>
                  <a:pt x="437" y="527"/>
                  <a:pt x="439" y="525"/>
                  <a:pt x="440" y="521"/>
                </a:cubicBezTo>
                <a:cubicBezTo>
                  <a:pt x="440" y="521"/>
                  <a:pt x="440" y="521"/>
                  <a:pt x="441" y="521"/>
                </a:cubicBezTo>
                <a:cubicBezTo>
                  <a:pt x="441" y="521"/>
                  <a:pt x="441" y="521"/>
                  <a:pt x="441" y="521"/>
                </a:cubicBezTo>
                <a:cubicBezTo>
                  <a:pt x="442" y="522"/>
                  <a:pt x="442" y="522"/>
                  <a:pt x="442" y="523"/>
                </a:cubicBezTo>
                <a:cubicBezTo>
                  <a:pt x="442" y="523"/>
                  <a:pt x="442" y="523"/>
                  <a:pt x="443" y="523"/>
                </a:cubicBezTo>
                <a:cubicBezTo>
                  <a:pt x="443" y="523"/>
                  <a:pt x="443" y="523"/>
                  <a:pt x="443" y="523"/>
                </a:cubicBezTo>
                <a:cubicBezTo>
                  <a:pt x="444" y="523"/>
                  <a:pt x="446" y="523"/>
                  <a:pt x="447" y="522"/>
                </a:cubicBezTo>
                <a:cubicBezTo>
                  <a:pt x="447" y="521"/>
                  <a:pt x="446" y="521"/>
                  <a:pt x="448" y="520"/>
                </a:cubicBezTo>
                <a:cubicBezTo>
                  <a:pt x="448" y="520"/>
                  <a:pt x="449" y="521"/>
                  <a:pt x="449" y="521"/>
                </a:cubicBezTo>
                <a:cubicBezTo>
                  <a:pt x="449" y="521"/>
                  <a:pt x="449" y="522"/>
                  <a:pt x="449" y="522"/>
                </a:cubicBezTo>
                <a:cubicBezTo>
                  <a:pt x="449" y="522"/>
                  <a:pt x="450" y="522"/>
                  <a:pt x="450" y="522"/>
                </a:cubicBezTo>
                <a:cubicBezTo>
                  <a:pt x="450" y="522"/>
                  <a:pt x="450" y="522"/>
                  <a:pt x="450" y="521"/>
                </a:cubicBezTo>
                <a:cubicBezTo>
                  <a:pt x="451" y="521"/>
                  <a:pt x="451" y="521"/>
                  <a:pt x="452" y="521"/>
                </a:cubicBezTo>
                <a:cubicBezTo>
                  <a:pt x="452" y="521"/>
                  <a:pt x="452" y="521"/>
                  <a:pt x="452" y="520"/>
                </a:cubicBezTo>
                <a:cubicBezTo>
                  <a:pt x="455" y="517"/>
                  <a:pt x="455" y="517"/>
                  <a:pt x="456" y="517"/>
                </a:cubicBezTo>
                <a:cubicBezTo>
                  <a:pt x="456" y="517"/>
                  <a:pt x="456" y="517"/>
                  <a:pt x="456" y="517"/>
                </a:cubicBezTo>
                <a:cubicBezTo>
                  <a:pt x="456" y="517"/>
                  <a:pt x="456" y="516"/>
                  <a:pt x="457" y="516"/>
                </a:cubicBezTo>
                <a:cubicBezTo>
                  <a:pt x="457" y="517"/>
                  <a:pt x="457" y="517"/>
                  <a:pt x="457" y="517"/>
                </a:cubicBezTo>
                <a:cubicBezTo>
                  <a:pt x="457" y="517"/>
                  <a:pt x="458" y="517"/>
                  <a:pt x="458" y="517"/>
                </a:cubicBezTo>
                <a:cubicBezTo>
                  <a:pt x="458" y="516"/>
                  <a:pt x="458" y="516"/>
                  <a:pt x="458" y="515"/>
                </a:cubicBezTo>
                <a:cubicBezTo>
                  <a:pt x="457" y="514"/>
                  <a:pt x="457" y="514"/>
                  <a:pt x="457" y="514"/>
                </a:cubicBezTo>
                <a:cubicBezTo>
                  <a:pt x="455" y="514"/>
                  <a:pt x="453" y="515"/>
                  <a:pt x="452" y="515"/>
                </a:cubicBezTo>
                <a:cubicBezTo>
                  <a:pt x="452" y="512"/>
                  <a:pt x="453" y="510"/>
                  <a:pt x="455" y="509"/>
                </a:cubicBezTo>
                <a:cubicBezTo>
                  <a:pt x="456" y="509"/>
                  <a:pt x="456" y="510"/>
                  <a:pt x="458" y="510"/>
                </a:cubicBezTo>
                <a:cubicBezTo>
                  <a:pt x="458" y="509"/>
                  <a:pt x="459" y="509"/>
                  <a:pt x="459" y="508"/>
                </a:cubicBezTo>
                <a:cubicBezTo>
                  <a:pt x="459" y="506"/>
                  <a:pt x="459" y="505"/>
                  <a:pt x="459" y="504"/>
                </a:cubicBezTo>
                <a:cubicBezTo>
                  <a:pt x="458" y="504"/>
                  <a:pt x="458" y="506"/>
                  <a:pt x="457" y="507"/>
                </a:cubicBezTo>
                <a:cubicBezTo>
                  <a:pt x="453" y="508"/>
                  <a:pt x="453" y="508"/>
                  <a:pt x="453" y="505"/>
                </a:cubicBezTo>
                <a:cubicBezTo>
                  <a:pt x="454" y="505"/>
                  <a:pt x="456" y="505"/>
                  <a:pt x="457" y="505"/>
                </a:cubicBezTo>
                <a:cubicBezTo>
                  <a:pt x="456" y="503"/>
                  <a:pt x="455" y="502"/>
                  <a:pt x="455" y="500"/>
                </a:cubicBezTo>
                <a:cubicBezTo>
                  <a:pt x="453" y="500"/>
                  <a:pt x="454" y="499"/>
                  <a:pt x="453" y="499"/>
                </a:cubicBezTo>
                <a:cubicBezTo>
                  <a:pt x="450" y="499"/>
                  <a:pt x="450" y="499"/>
                  <a:pt x="448" y="500"/>
                </a:cubicBezTo>
                <a:cubicBezTo>
                  <a:pt x="447" y="499"/>
                  <a:pt x="447" y="499"/>
                  <a:pt x="447" y="499"/>
                </a:cubicBezTo>
                <a:cubicBezTo>
                  <a:pt x="447" y="497"/>
                  <a:pt x="447" y="498"/>
                  <a:pt x="448" y="497"/>
                </a:cubicBezTo>
                <a:cubicBezTo>
                  <a:pt x="447" y="497"/>
                  <a:pt x="447" y="496"/>
                  <a:pt x="447" y="496"/>
                </a:cubicBezTo>
                <a:cubicBezTo>
                  <a:pt x="448" y="495"/>
                  <a:pt x="448" y="494"/>
                  <a:pt x="448" y="493"/>
                </a:cubicBezTo>
                <a:cubicBezTo>
                  <a:pt x="448" y="492"/>
                  <a:pt x="448" y="492"/>
                  <a:pt x="447" y="491"/>
                </a:cubicBezTo>
                <a:cubicBezTo>
                  <a:pt x="447" y="491"/>
                  <a:pt x="448" y="491"/>
                  <a:pt x="448" y="490"/>
                </a:cubicBezTo>
                <a:cubicBezTo>
                  <a:pt x="448" y="490"/>
                  <a:pt x="449" y="490"/>
                  <a:pt x="450" y="490"/>
                </a:cubicBezTo>
                <a:cubicBezTo>
                  <a:pt x="450" y="486"/>
                  <a:pt x="453" y="487"/>
                  <a:pt x="456" y="486"/>
                </a:cubicBezTo>
                <a:cubicBezTo>
                  <a:pt x="456" y="486"/>
                  <a:pt x="456" y="485"/>
                  <a:pt x="457" y="484"/>
                </a:cubicBezTo>
                <a:cubicBezTo>
                  <a:pt x="457" y="484"/>
                  <a:pt x="456" y="484"/>
                  <a:pt x="456" y="484"/>
                </a:cubicBezTo>
                <a:cubicBezTo>
                  <a:pt x="456" y="485"/>
                  <a:pt x="456" y="486"/>
                  <a:pt x="455" y="486"/>
                </a:cubicBezTo>
                <a:cubicBezTo>
                  <a:pt x="453" y="484"/>
                  <a:pt x="454" y="481"/>
                  <a:pt x="454" y="480"/>
                </a:cubicBezTo>
                <a:cubicBezTo>
                  <a:pt x="456" y="479"/>
                  <a:pt x="457" y="477"/>
                  <a:pt x="456" y="475"/>
                </a:cubicBezTo>
                <a:cubicBezTo>
                  <a:pt x="456" y="474"/>
                  <a:pt x="456" y="473"/>
                  <a:pt x="457" y="472"/>
                </a:cubicBezTo>
                <a:cubicBezTo>
                  <a:pt x="456" y="472"/>
                  <a:pt x="455" y="472"/>
                  <a:pt x="454" y="472"/>
                </a:cubicBezTo>
                <a:cubicBezTo>
                  <a:pt x="454" y="470"/>
                  <a:pt x="454" y="470"/>
                  <a:pt x="453" y="469"/>
                </a:cubicBezTo>
                <a:cubicBezTo>
                  <a:pt x="452" y="470"/>
                  <a:pt x="451" y="471"/>
                  <a:pt x="450" y="471"/>
                </a:cubicBezTo>
                <a:cubicBezTo>
                  <a:pt x="450" y="470"/>
                  <a:pt x="450" y="469"/>
                  <a:pt x="450" y="469"/>
                </a:cubicBezTo>
                <a:cubicBezTo>
                  <a:pt x="451" y="469"/>
                  <a:pt x="451" y="468"/>
                  <a:pt x="452" y="468"/>
                </a:cubicBezTo>
                <a:cubicBezTo>
                  <a:pt x="452" y="468"/>
                  <a:pt x="455" y="469"/>
                  <a:pt x="455" y="468"/>
                </a:cubicBezTo>
                <a:cubicBezTo>
                  <a:pt x="454" y="464"/>
                  <a:pt x="453" y="466"/>
                  <a:pt x="451" y="465"/>
                </a:cubicBezTo>
                <a:cubicBezTo>
                  <a:pt x="451" y="463"/>
                  <a:pt x="451" y="462"/>
                  <a:pt x="451" y="460"/>
                </a:cubicBezTo>
                <a:cubicBezTo>
                  <a:pt x="452" y="460"/>
                  <a:pt x="453" y="460"/>
                  <a:pt x="455" y="459"/>
                </a:cubicBezTo>
                <a:cubicBezTo>
                  <a:pt x="451" y="457"/>
                  <a:pt x="454" y="455"/>
                  <a:pt x="455" y="452"/>
                </a:cubicBezTo>
                <a:cubicBezTo>
                  <a:pt x="457" y="452"/>
                  <a:pt x="460" y="452"/>
                  <a:pt x="463" y="452"/>
                </a:cubicBezTo>
                <a:cubicBezTo>
                  <a:pt x="463" y="452"/>
                  <a:pt x="463" y="452"/>
                  <a:pt x="463" y="451"/>
                </a:cubicBezTo>
                <a:cubicBezTo>
                  <a:pt x="464" y="451"/>
                  <a:pt x="464" y="451"/>
                  <a:pt x="465" y="452"/>
                </a:cubicBezTo>
                <a:cubicBezTo>
                  <a:pt x="465" y="449"/>
                  <a:pt x="465" y="449"/>
                  <a:pt x="466" y="448"/>
                </a:cubicBezTo>
                <a:cubicBezTo>
                  <a:pt x="466" y="448"/>
                  <a:pt x="466" y="448"/>
                  <a:pt x="466" y="448"/>
                </a:cubicBezTo>
                <a:cubicBezTo>
                  <a:pt x="465" y="446"/>
                  <a:pt x="466" y="445"/>
                  <a:pt x="466" y="443"/>
                </a:cubicBezTo>
                <a:cubicBezTo>
                  <a:pt x="464" y="442"/>
                  <a:pt x="463" y="445"/>
                  <a:pt x="461" y="444"/>
                </a:cubicBezTo>
                <a:cubicBezTo>
                  <a:pt x="461" y="443"/>
                  <a:pt x="462" y="443"/>
                  <a:pt x="462" y="443"/>
                </a:cubicBezTo>
                <a:cubicBezTo>
                  <a:pt x="463" y="441"/>
                  <a:pt x="463" y="439"/>
                  <a:pt x="463" y="437"/>
                </a:cubicBezTo>
                <a:cubicBezTo>
                  <a:pt x="463" y="437"/>
                  <a:pt x="463" y="437"/>
                  <a:pt x="464" y="437"/>
                </a:cubicBezTo>
                <a:cubicBezTo>
                  <a:pt x="464" y="437"/>
                  <a:pt x="465" y="437"/>
                  <a:pt x="466" y="438"/>
                </a:cubicBezTo>
                <a:cubicBezTo>
                  <a:pt x="467" y="439"/>
                  <a:pt x="467" y="440"/>
                  <a:pt x="467" y="440"/>
                </a:cubicBezTo>
                <a:cubicBezTo>
                  <a:pt x="468" y="440"/>
                  <a:pt x="469" y="440"/>
                  <a:pt x="469" y="440"/>
                </a:cubicBezTo>
                <a:cubicBezTo>
                  <a:pt x="469" y="438"/>
                  <a:pt x="467" y="436"/>
                  <a:pt x="467" y="435"/>
                </a:cubicBezTo>
                <a:cubicBezTo>
                  <a:pt x="468" y="434"/>
                  <a:pt x="468" y="433"/>
                  <a:pt x="471" y="434"/>
                </a:cubicBezTo>
                <a:cubicBezTo>
                  <a:pt x="472" y="432"/>
                  <a:pt x="472" y="432"/>
                  <a:pt x="473" y="432"/>
                </a:cubicBezTo>
                <a:cubicBezTo>
                  <a:pt x="475" y="428"/>
                  <a:pt x="477" y="428"/>
                  <a:pt x="480" y="427"/>
                </a:cubicBezTo>
                <a:cubicBezTo>
                  <a:pt x="481" y="427"/>
                  <a:pt x="481" y="426"/>
                  <a:pt x="481" y="425"/>
                </a:cubicBezTo>
                <a:cubicBezTo>
                  <a:pt x="480" y="425"/>
                  <a:pt x="479" y="425"/>
                  <a:pt x="479" y="425"/>
                </a:cubicBezTo>
                <a:cubicBezTo>
                  <a:pt x="478" y="422"/>
                  <a:pt x="478" y="419"/>
                  <a:pt x="479" y="418"/>
                </a:cubicBezTo>
                <a:cubicBezTo>
                  <a:pt x="479" y="418"/>
                  <a:pt x="480" y="419"/>
                  <a:pt x="480" y="420"/>
                </a:cubicBezTo>
                <a:cubicBezTo>
                  <a:pt x="481" y="420"/>
                  <a:pt x="481" y="420"/>
                  <a:pt x="482" y="420"/>
                </a:cubicBezTo>
                <a:cubicBezTo>
                  <a:pt x="482" y="419"/>
                  <a:pt x="482" y="418"/>
                  <a:pt x="482" y="417"/>
                </a:cubicBezTo>
                <a:cubicBezTo>
                  <a:pt x="485" y="416"/>
                  <a:pt x="489" y="413"/>
                  <a:pt x="492" y="417"/>
                </a:cubicBezTo>
                <a:cubicBezTo>
                  <a:pt x="493" y="417"/>
                  <a:pt x="496" y="415"/>
                  <a:pt x="496" y="414"/>
                </a:cubicBezTo>
                <a:cubicBezTo>
                  <a:pt x="495" y="414"/>
                  <a:pt x="494" y="414"/>
                  <a:pt x="493" y="413"/>
                </a:cubicBezTo>
                <a:cubicBezTo>
                  <a:pt x="493" y="411"/>
                  <a:pt x="495" y="411"/>
                  <a:pt x="497" y="411"/>
                </a:cubicBezTo>
                <a:cubicBezTo>
                  <a:pt x="496" y="406"/>
                  <a:pt x="497" y="408"/>
                  <a:pt x="499" y="405"/>
                </a:cubicBezTo>
                <a:cubicBezTo>
                  <a:pt x="500" y="404"/>
                  <a:pt x="500" y="404"/>
                  <a:pt x="502" y="402"/>
                </a:cubicBezTo>
                <a:cubicBezTo>
                  <a:pt x="505" y="401"/>
                  <a:pt x="509" y="400"/>
                  <a:pt x="509" y="395"/>
                </a:cubicBezTo>
                <a:cubicBezTo>
                  <a:pt x="508" y="395"/>
                  <a:pt x="508" y="395"/>
                  <a:pt x="508" y="395"/>
                </a:cubicBezTo>
                <a:cubicBezTo>
                  <a:pt x="508" y="395"/>
                  <a:pt x="508" y="395"/>
                  <a:pt x="508" y="395"/>
                </a:cubicBezTo>
                <a:cubicBezTo>
                  <a:pt x="511" y="395"/>
                  <a:pt x="513" y="395"/>
                  <a:pt x="514" y="395"/>
                </a:cubicBezTo>
                <a:cubicBezTo>
                  <a:pt x="514" y="394"/>
                  <a:pt x="520" y="393"/>
                  <a:pt x="521" y="391"/>
                </a:cubicBezTo>
                <a:cubicBezTo>
                  <a:pt x="522" y="391"/>
                  <a:pt x="523" y="391"/>
                  <a:pt x="524" y="391"/>
                </a:cubicBezTo>
                <a:cubicBezTo>
                  <a:pt x="524" y="390"/>
                  <a:pt x="524" y="389"/>
                  <a:pt x="524" y="388"/>
                </a:cubicBezTo>
                <a:cubicBezTo>
                  <a:pt x="524" y="387"/>
                  <a:pt x="526" y="384"/>
                  <a:pt x="528" y="385"/>
                </a:cubicBezTo>
                <a:cubicBezTo>
                  <a:pt x="528" y="385"/>
                  <a:pt x="528" y="385"/>
                  <a:pt x="528" y="385"/>
                </a:cubicBezTo>
                <a:cubicBezTo>
                  <a:pt x="529" y="385"/>
                  <a:pt x="530" y="386"/>
                  <a:pt x="532" y="385"/>
                </a:cubicBezTo>
                <a:cubicBezTo>
                  <a:pt x="532" y="386"/>
                  <a:pt x="531" y="387"/>
                  <a:pt x="531" y="388"/>
                </a:cubicBezTo>
                <a:cubicBezTo>
                  <a:pt x="529" y="389"/>
                  <a:pt x="527" y="389"/>
                  <a:pt x="527" y="391"/>
                </a:cubicBezTo>
                <a:cubicBezTo>
                  <a:pt x="527" y="391"/>
                  <a:pt x="535" y="391"/>
                  <a:pt x="536" y="389"/>
                </a:cubicBezTo>
                <a:cubicBezTo>
                  <a:pt x="536" y="388"/>
                  <a:pt x="536" y="386"/>
                  <a:pt x="536" y="385"/>
                </a:cubicBezTo>
                <a:cubicBezTo>
                  <a:pt x="534" y="383"/>
                  <a:pt x="536" y="382"/>
                  <a:pt x="536" y="381"/>
                </a:cubicBezTo>
                <a:cubicBezTo>
                  <a:pt x="537" y="382"/>
                  <a:pt x="537" y="382"/>
                  <a:pt x="538" y="383"/>
                </a:cubicBezTo>
                <a:cubicBezTo>
                  <a:pt x="539" y="382"/>
                  <a:pt x="542" y="380"/>
                  <a:pt x="544" y="381"/>
                </a:cubicBezTo>
                <a:cubicBezTo>
                  <a:pt x="544" y="382"/>
                  <a:pt x="544" y="386"/>
                  <a:pt x="542" y="386"/>
                </a:cubicBezTo>
                <a:cubicBezTo>
                  <a:pt x="542" y="386"/>
                  <a:pt x="542" y="387"/>
                  <a:pt x="542" y="387"/>
                </a:cubicBezTo>
                <a:cubicBezTo>
                  <a:pt x="542" y="387"/>
                  <a:pt x="545" y="387"/>
                  <a:pt x="545" y="385"/>
                </a:cubicBezTo>
                <a:cubicBezTo>
                  <a:pt x="545" y="384"/>
                  <a:pt x="545" y="383"/>
                  <a:pt x="545" y="382"/>
                </a:cubicBezTo>
                <a:cubicBezTo>
                  <a:pt x="545" y="382"/>
                  <a:pt x="545" y="382"/>
                  <a:pt x="545" y="382"/>
                </a:cubicBezTo>
                <a:cubicBezTo>
                  <a:pt x="546" y="382"/>
                  <a:pt x="548" y="382"/>
                  <a:pt x="549" y="382"/>
                </a:cubicBezTo>
                <a:cubicBezTo>
                  <a:pt x="551" y="383"/>
                  <a:pt x="551" y="383"/>
                  <a:pt x="552" y="384"/>
                </a:cubicBezTo>
                <a:cubicBezTo>
                  <a:pt x="552" y="384"/>
                  <a:pt x="552" y="385"/>
                  <a:pt x="552" y="386"/>
                </a:cubicBezTo>
                <a:cubicBezTo>
                  <a:pt x="552" y="385"/>
                  <a:pt x="552" y="385"/>
                  <a:pt x="552" y="384"/>
                </a:cubicBezTo>
                <a:cubicBezTo>
                  <a:pt x="554" y="385"/>
                  <a:pt x="554" y="384"/>
                  <a:pt x="555" y="387"/>
                </a:cubicBezTo>
                <a:cubicBezTo>
                  <a:pt x="552" y="387"/>
                  <a:pt x="552" y="386"/>
                  <a:pt x="550" y="387"/>
                </a:cubicBezTo>
                <a:cubicBezTo>
                  <a:pt x="550" y="388"/>
                  <a:pt x="550" y="389"/>
                  <a:pt x="551" y="389"/>
                </a:cubicBezTo>
                <a:cubicBezTo>
                  <a:pt x="553" y="390"/>
                  <a:pt x="555" y="392"/>
                  <a:pt x="557" y="388"/>
                </a:cubicBezTo>
                <a:cubicBezTo>
                  <a:pt x="555" y="384"/>
                  <a:pt x="558" y="385"/>
                  <a:pt x="560" y="384"/>
                </a:cubicBezTo>
                <a:cubicBezTo>
                  <a:pt x="561" y="381"/>
                  <a:pt x="561" y="380"/>
                  <a:pt x="563" y="382"/>
                </a:cubicBezTo>
                <a:cubicBezTo>
                  <a:pt x="563" y="383"/>
                  <a:pt x="563" y="383"/>
                  <a:pt x="563" y="384"/>
                </a:cubicBezTo>
                <a:cubicBezTo>
                  <a:pt x="564" y="384"/>
                  <a:pt x="565" y="384"/>
                  <a:pt x="566" y="384"/>
                </a:cubicBezTo>
                <a:cubicBezTo>
                  <a:pt x="569" y="382"/>
                  <a:pt x="572" y="384"/>
                  <a:pt x="575" y="384"/>
                </a:cubicBezTo>
                <a:cubicBezTo>
                  <a:pt x="577" y="379"/>
                  <a:pt x="577" y="380"/>
                  <a:pt x="583" y="382"/>
                </a:cubicBezTo>
                <a:cubicBezTo>
                  <a:pt x="583" y="383"/>
                  <a:pt x="583" y="383"/>
                  <a:pt x="583" y="384"/>
                </a:cubicBezTo>
                <a:cubicBezTo>
                  <a:pt x="584" y="384"/>
                  <a:pt x="586" y="384"/>
                  <a:pt x="587" y="384"/>
                </a:cubicBezTo>
                <a:cubicBezTo>
                  <a:pt x="587" y="383"/>
                  <a:pt x="590" y="381"/>
                  <a:pt x="591" y="381"/>
                </a:cubicBezTo>
                <a:cubicBezTo>
                  <a:pt x="592" y="382"/>
                  <a:pt x="592" y="382"/>
                  <a:pt x="593" y="382"/>
                </a:cubicBezTo>
                <a:cubicBezTo>
                  <a:pt x="595" y="383"/>
                  <a:pt x="596" y="383"/>
                  <a:pt x="597" y="387"/>
                </a:cubicBezTo>
                <a:cubicBezTo>
                  <a:pt x="599" y="387"/>
                  <a:pt x="600" y="387"/>
                  <a:pt x="601" y="391"/>
                </a:cubicBezTo>
                <a:cubicBezTo>
                  <a:pt x="603" y="391"/>
                  <a:pt x="606" y="392"/>
                  <a:pt x="607" y="394"/>
                </a:cubicBezTo>
                <a:cubicBezTo>
                  <a:pt x="608" y="395"/>
                  <a:pt x="609" y="395"/>
                  <a:pt x="610" y="396"/>
                </a:cubicBezTo>
                <a:cubicBezTo>
                  <a:pt x="611" y="399"/>
                  <a:pt x="613" y="400"/>
                  <a:pt x="617" y="399"/>
                </a:cubicBezTo>
                <a:cubicBezTo>
                  <a:pt x="619" y="399"/>
                  <a:pt x="621" y="400"/>
                  <a:pt x="624" y="401"/>
                </a:cubicBezTo>
                <a:cubicBezTo>
                  <a:pt x="626" y="401"/>
                  <a:pt x="628" y="401"/>
                  <a:pt x="630" y="403"/>
                </a:cubicBezTo>
                <a:cubicBezTo>
                  <a:pt x="631" y="404"/>
                  <a:pt x="632" y="404"/>
                  <a:pt x="633" y="404"/>
                </a:cubicBezTo>
                <a:cubicBezTo>
                  <a:pt x="634" y="407"/>
                  <a:pt x="636" y="409"/>
                  <a:pt x="638" y="413"/>
                </a:cubicBezTo>
                <a:cubicBezTo>
                  <a:pt x="638" y="413"/>
                  <a:pt x="638" y="414"/>
                  <a:pt x="639" y="415"/>
                </a:cubicBezTo>
                <a:cubicBezTo>
                  <a:pt x="640" y="420"/>
                  <a:pt x="642" y="424"/>
                  <a:pt x="642" y="430"/>
                </a:cubicBezTo>
                <a:cubicBezTo>
                  <a:pt x="643" y="431"/>
                  <a:pt x="644" y="432"/>
                  <a:pt x="644" y="433"/>
                </a:cubicBezTo>
                <a:cubicBezTo>
                  <a:pt x="644" y="436"/>
                  <a:pt x="644" y="436"/>
                  <a:pt x="645" y="439"/>
                </a:cubicBezTo>
                <a:cubicBezTo>
                  <a:pt x="645" y="442"/>
                  <a:pt x="645" y="444"/>
                  <a:pt x="644" y="447"/>
                </a:cubicBezTo>
                <a:cubicBezTo>
                  <a:pt x="645" y="450"/>
                  <a:pt x="646" y="455"/>
                  <a:pt x="644" y="459"/>
                </a:cubicBezTo>
                <a:cubicBezTo>
                  <a:pt x="644" y="460"/>
                  <a:pt x="644" y="460"/>
                  <a:pt x="644" y="461"/>
                </a:cubicBezTo>
                <a:cubicBezTo>
                  <a:pt x="645" y="463"/>
                  <a:pt x="643" y="467"/>
                  <a:pt x="644" y="471"/>
                </a:cubicBezTo>
                <a:cubicBezTo>
                  <a:pt x="644" y="473"/>
                  <a:pt x="644" y="474"/>
                  <a:pt x="644" y="476"/>
                </a:cubicBezTo>
                <a:cubicBezTo>
                  <a:pt x="643" y="478"/>
                  <a:pt x="643" y="479"/>
                  <a:pt x="643" y="482"/>
                </a:cubicBezTo>
                <a:cubicBezTo>
                  <a:pt x="642" y="488"/>
                  <a:pt x="643" y="494"/>
                  <a:pt x="643" y="501"/>
                </a:cubicBezTo>
                <a:cubicBezTo>
                  <a:pt x="643" y="502"/>
                  <a:pt x="643" y="503"/>
                  <a:pt x="643" y="504"/>
                </a:cubicBezTo>
                <a:cubicBezTo>
                  <a:pt x="643" y="506"/>
                  <a:pt x="642" y="508"/>
                  <a:pt x="642" y="510"/>
                </a:cubicBezTo>
                <a:cubicBezTo>
                  <a:pt x="643" y="515"/>
                  <a:pt x="644" y="522"/>
                  <a:pt x="643" y="528"/>
                </a:cubicBezTo>
                <a:cubicBezTo>
                  <a:pt x="644" y="534"/>
                  <a:pt x="642" y="541"/>
                  <a:pt x="641" y="547"/>
                </a:cubicBezTo>
                <a:cubicBezTo>
                  <a:pt x="642" y="548"/>
                  <a:pt x="642" y="549"/>
                  <a:pt x="642" y="550"/>
                </a:cubicBezTo>
                <a:cubicBezTo>
                  <a:pt x="641" y="552"/>
                  <a:pt x="640" y="558"/>
                  <a:pt x="640" y="562"/>
                </a:cubicBezTo>
                <a:cubicBezTo>
                  <a:pt x="640" y="564"/>
                  <a:pt x="640" y="567"/>
                  <a:pt x="640" y="570"/>
                </a:cubicBezTo>
                <a:cubicBezTo>
                  <a:pt x="641" y="571"/>
                  <a:pt x="641" y="572"/>
                  <a:pt x="642" y="573"/>
                </a:cubicBezTo>
                <a:cubicBezTo>
                  <a:pt x="642" y="574"/>
                  <a:pt x="641" y="575"/>
                  <a:pt x="641" y="576"/>
                </a:cubicBezTo>
                <a:cubicBezTo>
                  <a:pt x="642" y="576"/>
                  <a:pt x="644" y="577"/>
                  <a:pt x="646" y="577"/>
                </a:cubicBezTo>
                <a:cubicBezTo>
                  <a:pt x="646" y="581"/>
                  <a:pt x="645" y="585"/>
                  <a:pt x="643" y="588"/>
                </a:cubicBezTo>
                <a:cubicBezTo>
                  <a:pt x="643" y="589"/>
                  <a:pt x="644" y="589"/>
                  <a:pt x="644" y="589"/>
                </a:cubicBezTo>
                <a:cubicBezTo>
                  <a:pt x="644" y="593"/>
                  <a:pt x="642" y="597"/>
                  <a:pt x="640" y="600"/>
                </a:cubicBezTo>
                <a:cubicBezTo>
                  <a:pt x="640" y="601"/>
                  <a:pt x="639" y="605"/>
                  <a:pt x="638" y="606"/>
                </a:cubicBezTo>
                <a:cubicBezTo>
                  <a:pt x="636" y="608"/>
                  <a:pt x="635" y="608"/>
                  <a:pt x="633" y="610"/>
                </a:cubicBezTo>
                <a:cubicBezTo>
                  <a:pt x="632" y="611"/>
                  <a:pt x="631" y="612"/>
                  <a:pt x="630" y="612"/>
                </a:cubicBezTo>
                <a:cubicBezTo>
                  <a:pt x="628" y="615"/>
                  <a:pt x="628" y="615"/>
                  <a:pt x="627" y="616"/>
                </a:cubicBezTo>
                <a:cubicBezTo>
                  <a:pt x="627" y="615"/>
                  <a:pt x="626" y="614"/>
                  <a:pt x="626" y="614"/>
                </a:cubicBezTo>
                <a:cubicBezTo>
                  <a:pt x="626" y="615"/>
                  <a:pt x="623" y="615"/>
                  <a:pt x="623" y="615"/>
                </a:cubicBezTo>
                <a:cubicBezTo>
                  <a:pt x="622" y="614"/>
                  <a:pt x="622" y="614"/>
                  <a:pt x="622" y="610"/>
                </a:cubicBezTo>
                <a:cubicBezTo>
                  <a:pt x="620" y="610"/>
                  <a:pt x="620" y="610"/>
                  <a:pt x="619" y="609"/>
                </a:cubicBezTo>
                <a:cubicBezTo>
                  <a:pt x="615" y="607"/>
                  <a:pt x="611" y="608"/>
                  <a:pt x="607" y="608"/>
                </a:cubicBezTo>
                <a:cubicBezTo>
                  <a:pt x="606" y="610"/>
                  <a:pt x="604" y="612"/>
                  <a:pt x="603" y="614"/>
                </a:cubicBezTo>
                <a:cubicBezTo>
                  <a:pt x="604" y="614"/>
                  <a:pt x="604" y="614"/>
                  <a:pt x="605" y="614"/>
                </a:cubicBezTo>
                <a:cubicBezTo>
                  <a:pt x="605" y="615"/>
                  <a:pt x="605" y="615"/>
                  <a:pt x="605" y="615"/>
                </a:cubicBezTo>
                <a:cubicBezTo>
                  <a:pt x="603" y="616"/>
                  <a:pt x="601" y="616"/>
                  <a:pt x="600" y="617"/>
                </a:cubicBezTo>
                <a:cubicBezTo>
                  <a:pt x="597" y="620"/>
                  <a:pt x="597" y="624"/>
                  <a:pt x="593" y="626"/>
                </a:cubicBezTo>
                <a:cubicBezTo>
                  <a:pt x="593" y="627"/>
                  <a:pt x="592" y="628"/>
                  <a:pt x="591" y="628"/>
                </a:cubicBezTo>
                <a:cubicBezTo>
                  <a:pt x="591" y="630"/>
                  <a:pt x="591" y="632"/>
                  <a:pt x="590" y="633"/>
                </a:cubicBezTo>
                <a:cubicBezTo>
                  <a:pt x="585" y="634"/>
                  <a:pt x="582" y="637"/>
                  <a:pt x="586" y="641"/>
                </a:cubicBezTo>
                <a:cubicBezTo>
                  <a:pt x="589" y="642"/>
                  <a:pt x="590" y="642"/>
                  <a:pt x="592" y="645"/>
                </a:cubicBezTo>
                <a:cubicBezTo>
                  <a:pt x="593" y="645"/>
                  <a:pt x="597" y="645"/>
                  <a:pt x="595" y="649"/>
                </a:cubicBezTo>
                <a:cubicBezTo>
                  <a:pt x="594" y="649"/>
                  <a:pt x="592" y="650"/>
                  <a:pt x="591" y="650"/>
                </a:cubicBezTo>
                <a:cubicBezTo>
                  <a:pt x="590" y="652"/>
                  <a:pt x="589" y="654"/>
                  <a:pt x="587" y="655"/>
                </a:cubicBezTo>
                <a:cubicBezTo>
                  <a:pt x="584" y="655"/>
                  <a:pt x="581" y="653"/>
                  <a:pt x="578" y="652"/>
                </a:cubicBezTo>
                <a:cubicBezTo>
                  <a:pt x="575" y="645"/>
                  <a:pt x="577" y="639"/>
                  <a:pt x="575" y="633"/>
                </a:cubicBezTo>
                <a:cubicBezTo>
                  <a:pt x="574" y="630"/>
                  <a:pt x="574" y="626"/>
                  <a:pt x="573" y="623"/>
                </a:cubicBezTo>
                <a:cubicBezTo>
                  <a:pt x="573" y="616"/>
                  <a:pt x="573" y="610"/>
                  <a:pt x="573" y="603"/>
                </a:cubicBezTo>
                <a:cubicBezTo>
                  <a:pt x="573" y="599"/>
                  <a:pt x="574" y="595"/>
                  <a:pt x="574" y="591"/>
                </a:cubicBezTo>
                <a:cubicBezTo>
                  <a:pt x="575" y="589"/>
                  <a:pt x="575" y="589"/>
                  <a:pt x="575" y="588"/>
                </a:cubicBezTo>
                <a:cubicBezTo>
                  <a:pt x="573" y="584"/>
                  <a:pt x="573" y="578"/>
                  <a:pt x="574" y="574"/>
                </a:cubicBezTo>
                <a:cubicBezTo>
                  <a:pt x="574" y="570"/>
                  <a:pt x="573" y="566"/>
                  <a:pt x="573" y="562"/>
                </a:cubicBezTo>
                <a:cubicBezTo>
                  <a:pt x="573" y="557"/>
                  <a:pt x="574" y="553"/>
                  <a:pt x="574" y="549"/>
                </a:cubicBezTo>
                <a:cubicBezTo>
                  <a:pt x="574" y="548"/>
                  <a:pt x="574" y="548"/>
                  <a:pt x="574" y="545"/>
                </a:cubicBezTo>
                <a:cubicBezTo>
                  <a:pt x="574" y="545"/>
                  <a:pt x="575" y="545"/>
                  <a:pt x="575" y="546"/>
                </a:cubicBezTo>
                <a:cubicBezTo>
                  <a:pt x="575" y="543"/>
                  <a:pt x="574" y="542"/>
                  <a:pt x="574" y="540"/>
                </a:cubicBezTo>
                <a:cubicBezTo>
                  <a:pt x="576" y="539"/>
                  <a:pt x="575" y="538"/>
                  <a:pt x="574" y="537"/>
                </a:cubicBezTo>
                <a:cubicBezTo>
                  <a:pt x="574" y="535"/>
                  <a:pt x="575" y="532"/>
                  <a:pt x="574" y="531"/>
                </a:cubicBezTo>
                <a:cubicBezTo>
                  <a:pt x="573" y="531"/>
                  <a:pt x="572" y="531"/>
                  <a:pt x="571" y="531"/>
                </a:cubicBezTo>
                <a:cubicBezTo>
                  <a:pt x="571" y="531"/>
                  <a:pt x="571" y="531"/>
                  <a:pt x="571" y="531"/>
                </a:cubicBezTo>
                <a:cubicBezTo>
                  <a:pt x="572" y="530"/>
                  <a:pt x="572" y="530"/>
                  <a:pt x="573" y="529"/>
                </a:cubicBezTo>
                <a:cubicBezTo>
                  <a:pt x="574" y="529"/>
                  <a:pt x="575" y="528"/>
                  <a:pt x="576" y="527"/>
                </a:cubicBezTo>
                <a:cubicBezTo>
                  <a:pt x="575" y="526"/>
                  <a:pt x="575" y="525"/>
                  <a:pt x="575" y="525"/>
                </a:cubicBezTo>
                <a:cubicBezTo>
                  <a:pt x="576" y="520"/>
                  <a:pt x="574" y="518"/>
                  <a:pt x="573" y="515"/>
                </a:cubicBezTo>
                <a:cubicBezTo>
                  <a:pt x="574" y="514"/>
                  <a:pt x="574" y="513"/>
                  <a:pt x="574" y="512"/>
                </a:cubicBezTo>
                <a:cubicBezTo>
                  <a:pt x="573" y="512"/>
                  <a:pt x="572" y="511"/>
                  <a:pt x="571" y="511"/>
                </a:cubicBezTo>
                <a:cubicBezTo>
                  <a:pt x="571" y="511"/>
                  <a:pt x="571" y="510"/>
                  <a:pt x="570" y="510"/>
                </a:cubicBezTo>
                <a:cubicBezTo>
                  <a:pt x="571" y="510"/>
                  <a:pt x="572" y="510"/>
                  <a:pt x="573" y="510"/>
                </a:cubicBezTo>
                <a:cubicBezTo>
                  <a:pt x="573" y="507"/>
                  <a:pt x="570" y="506"/>
                  <a:pt x="570" y="505"/>
                </a:cubicBezTo>
                <a:cubicBezTo>
                  <a:pt x="570" y="505"/>
                  <a:pt x="570" y="505"/>
                  <a:pt x="570" y="505"/>
                </a:cubicBezTo>
                <a:cubicBezTo>
                  <a:pt x="570" y="506"/>
                  <a:pt x="568" y="511"/>
                  <a:pt x="567" y="512"/>
                </a:cubicBezTo>
                <a:cubicBezTo>
                  <a:pt x="567" y="513"/>
                  <a:pt x="567" y="515"/>
                  <a:pt x="566" y="517"/>
                </a:cubicBezTo>
                <a:cubicBezTo>
                  <a:pt x="566" y="518"/>
                  <a:pt x="566" y="519"/>
                  <a:pt x="566" y="520"/>
                </a:cubicBezTo>
                <a:cubicBezTo>
                  <a:pt x="562" y="522"/>
                  <a:pt x="563" y="517"/>
                  <a:pt x="562" y="515"/>
                </a:cubicBezTo>
                <a:cubicBezTo>
                  <a:pt x="560" y="515"/>
                  <a:pt x="559" y="516"/>
                  <a:pt x="558" y="516"/>
                </a:cubicBezTo>
                <a:cubicBezTo>
                  <a:pt x="555" y="514"/>
                  <a:pt x="556" y="515"/>
                  <a:pt x="554" y="518"/>
                </a:cubicBezTo>
                <a:cubicBezTo>
                  <a:pt x="554" y="520"/>
                  <a:pt x="553" y="523"/>
                  <a:pt x="550" y="525"/>
                </a:cubicBezTo>
                <a:cubicBezTo>
                  <a:pt x="550" y="525"/>
                  <a:pt x="550" y="525"/>
                  <a:pt x="550" y="525"/>
                </a:cubicBezTo>
                <a:cubicBezTo>
                  <a:pt x="551" y="525"/>
                  <a:pt x="552" y="525"/>
                  <a:pt x="553" y="527"/>
                </a:cubicBezTo>
                <a:cubicBezTo>
                  <a:pt x="552" y="528"/>
                  <a:pt x="551" y="529"/>
                  <a:pt x="550" y="531"/>
                </a:cubicBezTo>
                <a:cubicBezTo>
                  <a:pt x="552" y="532"/>
                  <a:pt x="552" y="534"/>
                  <a:pt x="551" y="537"/>
                </a:cubicBezTo>
                <a:cubicBezTo>
                  <a:pt x="550" y="538"/>
                  <a:pt x="550" y="539"/>
                  <a:pt x="550" y="541"/>
                </a:cubicBezTo>
                <a:cubicBezTo>
                  <a:pt x="550" y="543"/>
                  <a:pt x="548" y="545"/>
                  <a:pt x="549" y="547"/>
                </a:cubicBezTo>
                <a:cubicBezTo>
                  <a:pt x="549" y="548"/>
                  <a:pt x="549" y="548"/>
                  <a:pt x="549" y="549"/>
                </a:cubicBezTo>
                <a:cubicBezTo>
                  <a:pt x="547" y="550"/>
                  <a:pt x="545" y="551"/>
                  <a:pt x="543" y="553"/>
                </a:cubicBezTo>
                <a:cubicBezTo>
                  <a:pt x="542" y="555"/>
                  <a:pt x="542" y="555"/>
                  <a:pt x="541" y="557"/>
                </a:cubicBezTo>
                <a:cubicBezTo>
                  <a:pt x="541" y="559"/>
                  <a:pt x="541" y="560"/>
                  <a:pt x="541" y="561"/>
                </a:cubicBezTo>
                <a:cubicBezTo>
                  <a:pt x="542" y="563"/>
                  <a:pt x="545" y="568"/>
                  <a:pt x="543" y="570"/>
                </a:cubicBezTo>
                <a:cubicBezTo>
                  <a:pt x="543" y="572"/>
                  <a:pt x="543" y="573"/>
                  <a:pt x="543" y="575"/>
                </a:cubicBezTo>
                <a:cubicBezTo>
                  <a:pt x="540" y="578"/>
                  <a:pt x="544" y="585"/>
                  <a:pt x="538" y="588"/>
                </a:cubicBezTo>
                <a:cubicBezTo>
                  <a:pt x="538" y="589"/>
                  <a:pt x="538" y="589"/>
                  <a:pt x="538" y="594"/>
                </a:cubicBezTo>
                <a:cubicBezTo>
                  <a:pt x="537" y="597"/>
                  <a:pt x="535" y="598"/>
                  <a:pt x="535" y="602"/>
                </a:cubicBezTo>
                <a:cubicBezTo>
                  <a:pt x="534" y="603"/>
                  <a:pt x="534" y="604"/>
                  <a:pt x="533" y="605"/>
                </a:cubicBezTo>
                <a:cubicBezTo>
                  <a:pt x="534" y="606"/>
                  <a:pt x="536" y="608"/>
                  <a:pt x="535" y="611"/>
                </a:cubicBezTo>
                <a:cubicBezTo>
                  <a:pt x="531" y="611"/>
                  <a:pt x="532" y="613"/>
                  <a:pt x="531" y="616"/>
                </a:cubicBezTo>
                <a:cubicBezTo>
                  <a:pt x="530" y="621"/>
                  <a:pt x="530" y="622"/>
                  <a:pt x="527" y="624"/>
                </a:cubicBezTo>
                <a:cubicBezTo>
                  <a:pt x="523" y="624"/>
                  <a:pt x="524" y="624"/>
                  <a:pt x="523" y="627"/>
                </a:cubicBezTo>
                <a:cubicBezTo>
                  <a:pt x="523" y="629"/>
                  <a:pt x="523" y="628"/>
                  <a:pt x="525" y="628"/>
                </a:cubicBezTo>
                <a:cubicBezTo>
                  <a:pt x="525" y="629"/>
                  <a:pt x="525" y="629"/>
                  <a:pt x="525" y="629"/>
                </a:cubicBezTo>
                <a:cubicBezTo>
                  <a:pt x="524" y="630"/>
                  <a:pt x="523" y="631"/>
                  <a:pt x="522" y="632"/>
                </a:cubicBezTo>
                <a:cubicBezTo>
                  <a:pt x="522" y="632"/>
                  <a:pt x="522" y="632"/>
                  <a:pt x="522" y="632"/>
                </a:cubicBezTo>
                <a:cubicBezTo>
                  <a:pt x="522" y="632"/>
                  <a:pt x="522" y="633"/>
                  <a:pt x="522" y="633"/>
                </a:cubicBezTo>
                <a:cubicBezTo>
                  <a:pt x="521" y="635"/>
                  <a:pt x="519" y="636"/>
                  <a:pt x="520" y="638"/>
                </a:cubicBezTo>
                <a:cubicBezTo>
                  <a:pt x="519" y="640"/>
                  <a:pt x="518" y="643"/>
                  <a:pt x="516" y="644"/>
                </a:cubicBezTo>
                <a:cubicBezTo>
                  <a:pt x="514" y="648"/>
                  <a:pt x="508" y="655"/>
                  <a:pt x="504" y="658"/>
                </a:cubicBezTo>
                <a:cubicBezTo>
                  <a:pt x="502" y="659"/>
                  <a:pt x="500" y="660"/>
                  <a:pt x="499" y="661"/>
                </a:cubicBezTo>
                <a:cubicBezTo>
                  <a:pt x="496" y="661"/>
                  <a:pt x="496" y="662"/>
                  <a:pt x="494" y="664"/>
                </a:cubicBezTo>
                <a:cubicBezTo>
                  <a:pt x="493" y="664"/>
                  <a:pt x="492" y="665"/>
                  <a:pt x="491" y="666"/>
                </a:cubicBezTo>
                <a:cubicBezTo>
                  <a:pt x="490" y="668"/>
                  <a:pt x="485" y="668"/>
                  <a:pt x="483" y="669"/>
                </a:cubicBezTo>
                <a:cubicBezTo>
                  <a:pt x="479" y="669"/>
                  <a:pt x="477" y="668"/>
                  <a:pt x="475" y="670"/>
                </a:cubicBezTo>
                <a:cubicBezTo>
                  <a:pt x="473" y="670"/>
                  <a:pt x="471" y="668"/>
                  <a:pt x="470" y="668"/>
                </a:cubicBezTo>
                <a:cubicBezTo>
                  <a:pt x="469" y="668"/>
                  <a:pt x="469" y="669"/>
                  <a:pt x="468" y="669"/>
                </a:cubicBezTo>
                <a:cubicBezTo>
                  <a:pt x="468" y="670"/>
                  <a:pt x="468" y="670"/>
                  <a:pt x="468" y="671"/>
                </a:cubicBezTo>
                <a:cubicBezTo>
                  <a:pt x="468" y="671"/>
                  <a:pt x="473" y="673"/>
                  <a:pt x="472" y="675"/>
                </a:cubicBezTo>
                <a:cubicBezTo>
                  <a:pt x="469" y="676"/>
                  <a:pt x="467" y="676"/>
                  <a:pt x="464" y="676"/>
                </a:cubicBezTo>
                <a:close/>
                <a:moveTo>
                  <a:pt x="424" y="673"/>
                </a:moveTo>
                <a:cubicBezTo>
                  <a:pt x="424" y="673"/>
                  <a:pt x="424" y="672"/>
                  <a:pt x="424" y="672"/>
                </a:cubicBezTo>
                <a:cubicBezTo>
                  <a:pt x="424" y="672"/>
                  <a:pt x="425" y="672"/>
                  <a:pt x="426" y="672"/>
                </a:cubicBezTo>
                <a:cubicBezTo>
                  <a:pt x="426" y="672"/>
                  <a:pt x="425" y="672"/>
                  <a:pt x="425" y="673"/>
                </a:cubicBezTo>
                <a:cubicBezTo>
                  <a:pt x="425" y="673"/>
                  <a:pt x="424" y="673"/>
                  <a:pt x="424" y="673"/>
                </a:cubicBezTo>
                <a:close/>
                <a:moveTo>
                  <a:pt x="236" y="665"/>
                </a:moveTo>
                <a:cubicBezTo>
                  <a:pt x="233" y="664"/>
                  <a:pt x="233" y="662"/>
                  <a:pt x="233" y="661"/>
                </a:cubicBezTo>
                <a:cubicBezTo>
                  <a:pt x="233" y="661"/>
                  <a:pt x="234" y="661"/>
                  <a:pt x="234" y="661"/>
                </a:cubicBezTo>
                <a:cubicBezTo>
                  <a:pt x="234" y="661"/>
                  <a:pt x="235" y="663"/>
                  <a:pt x="237" y="663"/>
                </a:cubicBezTo>
                <a:cubicBezTo>
                  <a:pt x="237" y="664"/>
                  <a:pt x="237" y="664"/>
                  <a:pt x="237" y="664"/>
                </a:cubicBezTo>
                <a:cubicBezTo>
                  <a:pt x="236" y="664"/>
                  <a:pt x="236" y="665"/>
                  <a:pt x="236" y="665"/>
                </a:cubicBezTo>
                <a:close/>
                <a:moveTo>
                  <a:pt x="344" y="660"/>
                </a:moveTo>
                <a:cubicBezTo>
                  <a:pt x="342" y="659"/>
                  <a:pt x="341" y="659"/>
                  <a:pt x="340" y="658"/>
                </a:cubicBezTo>
                <a:cubicBezTo>
                  <a:pt x="340" y="658"/>
                  <a:pt x="340" y="657"/>
                  <a:pt x="340" y="657"/>
                </a:cubicBezTo>
                <a:cubicBezTo>
                  <a:pt x="340" y="656"/>
                  <a:pt x="341" y="656"/>
                  <a:pt x="341" y="656"/>
                </a:cubicBezTo>
                <a:cubicBezTo>
                  <a:pt x="341" y="652"/>
                  <a:pt x="341" y="652"/>
                  <a:pt x="341" y="651"/>
                </a:cubicBezTo>
                <a:cubicBezTo>
                  <a:pt x="342" y="648"/>
                  <a:pt x="342" y="646"/>
                  <a:pt x="342" y="644"/>
                </a:cubicBezTo>
                <a:cubicBezTo>
                  <a:pt x="342" y="643"/>
                  <a:pt x="342" y="641"/>
                  <a:pt x="343" y="640"/>
                </a:cubicBezTo>
                <a:cubicBezTo>
                  <a:pt x="346" y="640"/>
                  <a:pt x="346" y="640"/>
                  <a:pt x="347" y="640"/>
                </a:cubicBezTo>
                <a:cubicBezTo>
                  <a:pt x="348" y="641"/>
                  <a:pt x="348" y="642"/>
                  <a:pt x="350" y="643"/>
                </a:cubicBezTo>
                <a:cubicBezTo>
                  <a:pt x="350" y="644"/>
                  <a:pt x="350" y="645"/>
                  <a:pt x="351" y="647"/>
                </a:cubicBezTo>
                <a:cubicBezTo>
                  <a:pt x="351" y="648"/>
                  <a:pt x="351" y="649"/>
                  <a:pt x="351" y="651"/>
                </a:cubicBezTo>
                <a:cubicBezTo>
                  <a:pt x="352" y="651"/>
                  <a:pt x="353" y="651"/>
                  <a:pt x="354" y="651"/>
                </a:cubicBezTo>
                <a:cubicBezTo>
                  <a:pt x="354" y="652"/>
                  <a:pt x="354" y="653"/>
                  <a:pt x="353" y="655"/>
                </a:cubicBezTo>
                <a:cubicBezTo>
                  <a:pt x="353" y="656"/>
                  <a:pt x="353" y="657"/>
                  <a:pt x="352" y="659"/>
                </a:cubicBezTo>
                <a:cubicBezTo>
                  <a:pt x="349" y="659"/>
                  <a:pt x="346" y="659"/>
                  <a:pt x="344" y="660"/>
                </a:cubicBezTo>
                <a:close/>
                <a:moveTo>
                  <a:pt x="397" y="660"/>
                </a:moveTo>
                <a:cubicBezTo>
                  <a:pt x="397" y="660"/>
                  <a:pt x="397" y="659"/>
                  <a:pt x="397" y="659"/>
                </a:cubicBezTo>
                <a:cubicBezTo>
                  <a:pt x="397" y="659"/>
                  <a:pt x="397" y="659"/>
                  <a:pt x="398" y="659"/>
                </a:cubicBezTo>
                <a:cubicBezTo>
                  <a:pt x="398" y="659"/>
                  <a:pt x="398" y="660"/>
                  <a:pt x="398" y="660"/>
                </a:cubicBezTo>
                <a:cubicBezTo>
                  <a:pt x="398" y="660"/>
                  <a:pt x="398" y="660"/>
                  <a:pt x="397" y="660"/>
                </a:cubicBezTo>
                <a:close/>
                <a:moveTo>
                  <a:pt x="235" y="656"/>
                </a:moveTo>
                <a:cubicBezTo>
                  <a:pt x="234" y="655"/>
                  <a:pt x="234" y="654"/>
                  <a:pt x="233" y="653"/>
                </a:cubicBezTo>
                <a:cubicBezTo>
                  <a:pt x="232" y="650"/>
                  <a:pt x="232" y="650"/>
                  <a:pt x="231" y="645"/>
                </a:cubicBezTo>
                <a:cubicBezTo>
                  <a:pt x="231" y="645"/>
                  <a:pt x="230" y="645"/>
                  <a:pt x="230" y="646"/>
                </a:cubicBezTo>
                <a:cubicBezTo>
                  <a:pt x="230" y="646"/>
                  <a:pt x="229" y="646"/>
                  <a:pt x="229" y="646"/>
                </a:cubicBezTo>
                <a:cubicBezTo>
                  <a:pt x="228" y="644"/>
                  <a:pt x="229" y="643"/>
                  <a:pt x="231" y="643"/>
                </a:cubicBezTo>
                <a:cubicBezTo>
                  <a:pt x="231" y="641"/>
                  <a:pt x="229" y="639"/>
                  <a:pt x="231" y="637"/>
                </a:cubicBezTo>
                <a:cubicBezTo>
                  <a:pt x="230" y="635"/>
                  <a:pt x="230" y="632"/>
                  <a:pt x="229" y="631"/>
                </a:cubicBezTo>
                <a:cubicBezTo>
                  <a:pt x="228" y="633"/>
                  <a:pt x="228" y="636"/>
                  <a:pt x="228" y="639"/>
                </a:cubicBezTo>
                <a:cubicBezTo>
                  <a:pt x="228" y="636"/>
                  <a:pt x="228" y="633"/>
                  <a:pt x="227" y="632"/>
                </a:cubicBezTo>
                <a:cubicBezTo>
                  <a:pt x="227" y="630"/>
                  <a:pt x="225" y="625"/>
                  <a:pt x="227" y="625"/>
                </a:cubicBezTo>
                <a:cubicBezTo>
                  <a:pt x="228" y="627"/>
                  <a:pt x="229" y="628"/>
                  <a:pt x="230" y="631"/>
                </a:cubicBezTo>
                <a:cubicBezTo>
                  <a:pt x="230" y="631"/>
                  <a:pt x="231" y="631"/>
                  <a:pt x="231" y="631"/>
                </a:cubicBezTo>
                <a:cubicBezTo>
                  <a:pt x="232" y="633"/>
                  <a:pt x="233" y="635"/>
                  <a:pt x="233" y="638"/>
                </a:cubicBezTo>
                <a:cubicBezTo>
                  <a:pt x="235" y="643"/>
                  <a:pt x="234" y="649"/>
                  <a:pt x="237" y="656"/>
                </a:cubicBezTo>
                <a:cubicBezTo>
                  <a:pt x="236" y="656"/>
                  <a:pt x="236" y="656"/>
                  <a:pt x="235" y="656"/>
                </a:cubicBezTo>
                <a:close/>
                <a:moveTo>
                  <a:pt x="396" y="653"/>
                </a:moveTo>
                <a:cubicBezTo>
                  <a:pt x="396" y="653"/>
                  <a:pt x="396" y="652"/>
                  <a:pt x="396" y="652"/>
                </a:cubicBezTo>
                <a:cubicBezTo>
                  <a:pt x="396" y="652"/>
                  <a:pt x="396" y="652"/>
                  <a:pt x="397" y="653"/>
                </a:cubicBezTo>
                <a:cubicBezTo>
                  <a:pt x="396" y="653"/>
                  <a:pt x="396" y="653"/>
                  <a:pt x="396" y="653"/>
                </a:cubicBezTo>
                <a:close/>
                <a:moveTo>
                  <a:pt x="393" y="650"/>
                </a:moveTo>
                <a:cubicBezTo>
                  <a:pt x="393" y="649"/>
                  <a:pt x="393" y="649"/>
                  <a:pt x="393" y="648"/>
                </a:cubicBezTo>
                <a:cubicBezTo>
                  <a:pt x="393" y="648"/>
                  <a:pt x="393" y="648"/>
                  <a:pt x="394" y="648"/>
                </a:cubicBezTo>
                <a:cubicBezTo>
                  <a:pt x="393" y="649"/>
                  <a:pt x="393" y="649"/>
                  <a:pt x="393" y="650"/>
                </a:cubicBezTo>
                <a:close/>
                <a:moveTo>
                  <a:pt x="256" y="640"/>
                </a:moveTo>
                <a:cubicBezTo>
                  <a:pt x="254" y="635"/>
                  <a:pt x="252" y="629"/>
                  <a:pt x="253" y="625"/>
                </a:cubicBezTo>
                <a:cubicBezTo>
                  <a:pt x="253" y="624"/>
                  <a:pt x="252" y="623"/>
                  <a:pt x="252" y="622"/>
                </a:cubicBezTo>
                <a:cubicBezTo>
                  <a:pt x="253" y="621"/>
                  <a:pt x="253" y="621"/>
                  <a:pt x="254" y="620"/>
                </a:cubicBezTo>
                <a:cubicBezTo>
                  <a:pt x="254" y="619"/>
                  <a:pt x="255" y="618"/>
                  <a:pt x="255" y="617"/>
                </a:cubicBezTo>
                <a:cubicBezTo>
                  <a:pt x="258" y="617"/>
                  <a:pt x="259" y="618"/>
                  <a:pt x="259" y="622"/>
                </a:cubicBezTo>
                <a:cubicBezTo>
                  <a:pt x="260" y="622"/>
                  <a:pt x="261" y="622"/>
                  <a:pt x="262" y="623"/>
                </a:cubicBezTo>
                <a:cubicBezTo>
                  <a:pt x="262" y="625"/>
                  <a:pt x="259" y="628"/>
                  <a:pt x="259" y="631"/>
                </a:cubicBezTo>
                <a:cubicBezTo>
                  <a:pt x="260" y="632"/>
                  <a:pt x="259" y="632"/>
                  <a:pt x="258" y="633"/>
                </a:cubicBezTo>
                <a:cubicBezTo>
                  <a:pt x="258" y="634"/>
                  <a:pt x="258" y="635"/>
                  <a:pt x="257" y="637"/>
                </a:cubicBezTo>
                <a:cubicBezTo>
                  <a:pt x="257" y="637"/>
                  <a:pt x="257" y="637"/>
                  <a:pt x="257" y="637"/>
                </a:cubicBezTo>
                <a:cubicBezTo>
                  <a:pt x="257" y="638"/>
                  <a:pt x="257" y="639"/>
                  <a:pt x="257" y="640"/>
                </a:cubicBezTo>
                <a:cubicBezTo>
                  <a:pt x="256" y="640"/>
                  <a:pt x="256" y="640"/>
                  <a:pt x="256" y="640"/>
                </a:cubicBezTo>
                <a:close/>
                <a:moveTo>
                  <a:pt x="691" y="639"/>
                </a:moveTo>
                <a:cubicBezTo>
                  <a:pt x="691" y="636"/>
                  <a:pt x="690" y="636"/>
                  <a:pt x="693" y="635"/>
                </a:cubicBezTo>
                <a:cubicBezTo>
                  <a:pt x="694" y="634"/>
                  <a:pt x="694" y="633"/>
                  <a:pt x="695" y="632"/>
                </a:cubicBezTo>
                <a:cubicBezTo>
                  <a:pt x="693" y="626"/>
                  <a:pt x="690" y="614"/>
                  <a:pt x="692" y="611"/>
                </a:cubicBezTo>
                <a:cubicBezTo>
                  <a:pt x="692" y="611"/>
                  <a:pt x="693" y="611"/>
                  <a:pt x="693" y="611"/>
                </a:cubicBezTo>
                <a:cubicBezTo>
                  <a:pt x="693" y="614"/>
                  <a:pt x="694" y="618"/>
                  <a:pt x="696" y="622"/>
                </a:cubicBezTo>
                <a:cubicBezTo>
                  <a:pt x="699" y="626"/>
                  <a:pt x="702" y="628"/>
                  <a:pt x="700" y="633"/>
                </a:cubicBezTo>
                <a:cubicBezTo>
                  <a:pt x="700" y="633"/>
                  <a:pt x="700" y="633"/>
                  <a:pt x="700" y="633"/>
                </a:cubicBezTo>
                <a:cubicBezTo>
                  <a:pt x="698" y="637"/>
                  <a:pt x="695" y="638"/>
                  <a:pt x="691" y="639"/>
                </a:cubicBezTo>
                <a:close/>
                <a:moveTo>
                  <a:pt x="626" y="639"/>
                </a:moveTo>
                <a:cubicBezTo>
                  <a:pt x="625" y="638"/>
                  <a:pt x="625" y="638"/>
                  <a:pt x="625" y="637"/>
                </a:cubicBezTo>
                <a:cubicBezTo>
                  <a:pt x="625" y="637"/>
                  <a:pt x="625" y="637"/>
                  <a:pt x="624" y="637"/>
                </a:cubicBezTo>
                <a:cubicBezTo>
                  <a:pt x="624" y="636"/>
                  <a:pt x="624" y="635"/>
                  <a:pt x="624" y="634"/>
                </a:cubicBezTo>
                <a:cubicBezTo>
                  <a:pt x="624" y="634"/>
                  <a:pt x="624" y="634"/>
                  <a:pt x="625" y="634"/>
                </a:cubicBezTo>
                <a:cubicBezTo>
                  <a:pt x="625" y="635"/>
                  <a:pt x="625" y="636"/>
                  <a:pt x="625" y="637"/>
                </a:cubicBezTo>
                <a:cubicBezTo>
                  <a:pt x="625" y="637"/>
                  <a:pt x="625" y="637"/>
                  <a:pt x="626" y="637"/>
                </a:cubicBezTo>
                <a:cubicBezTo>
                  <a:pt x="626" y="638"/>
                  <a:pt x="626" y="638"/>
                  <a:pt x="626" y="639"/>
                </a:cubicBezTo>
                <a:cubicBezTo>
                  <a:pt x="626" y="639"/>
                  <a:pt x="626" y="639"/>
                  <a:pt x="626" y="639"/>
                </a:cubicBezTo>
                <a:close/>
                <a:moveTo>
                  <a:pt x="623" y="634"/>
                </a:moveTo>
                <a:cubicBezTo>
                  <a:pt x="622" y="631"/>
                  <a:pt x="623" y="629"/>
                  <a:pt x="623" y="626"/>
                </a:cubicBezTo>
                <a:cubicBezTo>
                  <a:pt x="623" y="626"/>
                  <a:pt x="623" y="626"/>
                  <a:pt x="623" y="626"/>
                </a:cubicBezTo>
                <a:cubicBezTo>
                  <a:pt x="624" y="628"/>
                  <a:pt x="623" y="633"/>
                  <a:pt x="623" y="634"/>
                </a:cubicBezTo>
                <a:close/>
                <a:moveTo>
                  <a:pt x="222" y="632"/>
                </a:moveTo>
                <a:cubicBezTo>
                  <a:pt x="221" y="631"/>
                  <a:pt x="221" y="631"/>
                  <a:pt x="222" y="630"/>
                </a:cubicBezTo>
                <a:cubicBezTo>
                  <a:pt x="223" y="631"/>
                  <a:pt x="223" y="631"/>
                  <a:pt x="222" y="632"/>
                </a:cubicBezTo>
                <a:close/>
                <a:moveTo>
                  <a:pt x="242" y="631"/>
                </a:moveTo>
                <a:cubicBezTo>
                  <a:pt x="242" y="630"/>
                  <a:pt x="239" y="629"/>
                  <a:pt x="237" y="628"/>
                </a:cubicBezTo>
                <a:cubicBezTo>
                  <a:pt x="235" y="627"/>
                  <a:pt x="233" y="626"/>
                  <a:pt x="231" y="624"/>
                </a:cubicBezTo>
                <a:cubicBezTo>
                  <a:pt x="230" y="626"/>
                  <a:pt x="230" y="626"/>
                  <a:pt x="229" y="627"/>
                </a:cubicBezTo>
                <a:cubicBezTo>
                  <a:pt x="229" y="625"/>
                  <a:pt x="228" y="624"/>
                  <a:pt x="229" y="623"/>
                </a:cubicBezTo>
                <a:cubicBezTo>
                  <a:pt x="228" y="621"/>
                  <a:pt x="227" y="617"/>
                  <a:pt x="225" y="617"/>
                </a:cubicBezTo>
                <a:cubicBezTo>
                  <a:pt x="223" y="619"/>
                  <a:pt x="226" y="622"/>
                  <a:pt x="226" y="624"/>
                </a:cubicBezTo>
                <a:cubicBezTo>
                  <a:pt x="219" y="623"/>
                  <a:pt x="224" y="618"/>
                  <a:pt x="222" y="616"/>
                </a:cubicBezTo>
                <a:cubicBezTo>
                  <a:pt x="222" y="614"/>
                  <a:pt x="221" y="613"/>
                  <a:pt x="220" y="612"/>
                </a:cubicBezTo>
                <a:cubicBezTo>
                  <a:pt x="221" y="611"/>
                  <a:pt x="221" y="605"/>
                  <a:pt x="218" y="606"/>
                </a:cubicBezTo>
                <a:cubicBezTo>
                  <a:pt x="219" y="608"/>
                  <a:pt x="220" y="611"/>
                  <a:pt x="218" y="613"/>
                </a:cubicBezTo>
                <a:cubicBezTo>
                  <a:pt x="218" y="614"/>
                  <a:pt x="220" y="621"/>
                  <a:pt x="218" y="621"/>
                </a:cubicBezTo>
                <a:cubicBezTo>
                  <a:pt x="218" y="620"/>
                  <a:pt x="218" y="620"/>
                  <a:pt x="216" y="617"/>
                </a:cubicBezTo>
                <a:cubicBezTo>
                  <a:pt x="216" y="615"/>
                  <a:pt x="215" y="612"/>
                  <a:pt x="215" y="610"/>
                </a:cubicBezTo>
                <a:cubicBezTo>
                  <a:pt x="212" y="607"/>
                  <a:pt x="213" y="604"/>
                  <a:pt x="213" y="601"/>
                </a:cubicBezTo>
                <a:cubicBezTo>
                  <a:pt x="210" y="596"/>
                  <a:pt x="212" y="593"/>
                  <a:pt x="212" y="589"/>
                </a:cubicBezTo>
                <a:cubicBezTo>
                  <a:pt x="209" y="584"/>
                  <a:pt x="211" y="579"/>
                  <a:pt x="212" y="573"/>
                </a:cubicBezTo>
                <a:cubicBezTo>
                  <a:pt x="212" y="570"/>
                  <a:pt x="210" y="567"/>
                  <a:pt x="208" y="566"/>
                </a:cubicBezTo>
                <a:cubicBezTo>
                  <a:pt x="206" y="561"/>
                  <a:pt x="206" y="560"/>
                  <a:pt x="201" y="558"/>
                </a:cubicBezTo>
                <a:cubicBezTo>
                  <a:pt x="200" y="552"/>
                  <a:pt x="200" y="552"/>
                  <a:pt x="200" y="552"/>
                </a:cubicBezTo>
                <a:cubicBezTo>
                  <a:pt x="198" y="549"/>
                  <a:pt x="197" y="549"/>
                  <a:pt x="198" y="546"/>
                </a:cubicBezTo>
                <a:cubicBezTo>
                  <a:pt x="195" y="544"/>
                  <a:pt x="195" y="544"/>
                  <a:pt x="195" y="541"/>
                </a:cubicBezTo>
                <a:cubicBezTo>
                  <a:pt x="192" y="537"/>
                  <a:pt x="195" y="534"/>
                  <a:pt x="195" y="531"/>
                </a:cubicBezTo>
                <a:cubicBezTo>
                  <a:pt x="194" y="527"/>
                  <a:pt x="194" y="527"/>
                  <a:pt x="195" y="524"/>
                </a:cubicBezTo>
                <a:cubicBezTo>
                  <a:pt x="195" y="521"/>
                  <a:pt x="196" y="519"/>
                  <a:pt x="197" y="517"/>
                </a:cubicBezTo>
                <a:cubicBezTo>
                  <a:pt x="201" y="515"/>
                  <a:pt x="200" y="513"/>
                  <a:pt x="198" y="511"/>
                </a:cubicBezTo>
                <a:cubicBezTo>
                  <a:pt x="198" y="509"/>
                  <a:pt x="202" y="504"/>
                  <a:pt x="204" y="502"/>
                </a:cubicBezTo>
                <a:cubicBezTo>
                  <a:pt x="205" y="499"/>
                  <a:pt x="206" y="496"/>
                  <a:pt x="206" y="492"/>
                </a:cubicBezTo>
                <a:cubicBezTo>
                  <a:pt x="207" y="492"/>
                  <a:pt x="208" y="491"/>
                  <a:pt x="209" y="491"/>
                </a:cubicBezTo>
                <a:cubicBezTo>
                  <a:pt x="209" y="487"/>
                  <a:pt x="210" y="487"/>
                  <a:pt x="212" y="485"/>
                </a:cubicBezTo>
                <a:cubicBezTo>
                  <a:pt x="213" y="482"/>
                  <a:pt x="213" y="481"/>
                  <a:pt x="216" y="480"/>
                </a:cubicBezTo>
                <a:cubicBezTo>
                  <a:pt x="216" y="478"/>
                  <a:pt x="220" y="479"/>
                  <a:pt x="221" y="479"/>
                </a:cubicBezTo>
                <a:cubicBezTo>
                  <a:pt x="225" y="477"/>
                  <a:pt x="222" y="473"/>
                  <a:pt x="220" y="471"/>
                </a:cubicBezTo>
                <a:cubicBezTo>
                  <a:pt x="220" y="465"/>
                  <a:pt x="220" y="463"/>
                  <a:pt x="226" y="467"/>
                </a:cubicBezTo>
                <a:cubicBezTo>
                  <a:pt x="230" y="467"/>
                  <a:pt x="229" y="472"/>
                  <a:pt x="230" y="475"/>
                </a:cubicBezTo>
                <a:cubicBezTo>
                  <a:pt x="227" y="475"/>
                  <a:pt x="232" y="479"/>
                  <a:pt x="233" y="480"/>
                </a:cubicBezTo>
                <a:cubicBezTo>
                  <a:pt x="235" y="481"/>
                  <a:pt x="239" y="482"/>
                  <a:pt x="236" y="486"/>
                </a:cubicBezTo>
                <a:cubicBezTo>
                  <a:pt x="236" y="491"/>
                  <a:pt x="236" y="493"/>
                  <a:pt x="238" y="498"/>
                </a:cubicBezTo>
                <a:cubicBezTo>
                  <a:pt x="238" y="501"/>
                  <a:pt x="238" y="504"/>
                  <a:pt x="238" y="507"/>
                </a:cubicBezTo>
                <a:cubicBezTo>
                  <a:pt x="239" y="508"/>
                  <a:pt x="240" y="509"/>
                  <a:pt x="240" y="509"/>
                </a:cubicBezTo>
                <a:cubicBezTo>
                  <a:pt x="240" y="512"/>
                  <a:pt x="238" y="514"/>
                  <a:pt x="238" y="517"/>
                </a:cubicBezTo>
                <a:cubicBezTo>
                  <a:pt x="240" y="518"/>
                  <a:pt x="240" y="519"/>
                  <a:pt x="240" y="521"/>
                </a:cubicBezTo>
                <a:cubicBezTo>
                  <a:pt x="240" y="522"/>
                  <a:pt x="243" y="526"/>
                  <a:pt x="242" y="529"/>
                </a:cubicBezTo>
                <a:cubicBezTo>
                  <a:pt x="242" y="530"/>
                  <a:pt x="243" y="531"/>
                  <a:pt x="243" y="534"/>
                </a:cubicBezTo>
                <a:cubicBezTo>
                  <a:pt x="248" y="534"/>
                  <a:pt x="245" y="536"/>
                  <a:pt x="244" y="538"/>
                </a:cubicBezTo>
                <a:cubicBezTo>
                  <a:pt x="244" y="541"/>
                  <a:pt x="242" y="544"/>
                  <a:pt x="245" y="547"/>
                </a:cubicBezTo>
                <a:cubicBezTo>
                  <a:pt x="245" y="552"/>
                  <a:pt x="246" y="551"/>
                  <a:pt x="251" y="554"/>
                </a:cubicBezTo>
                <a:cubicBezTo>
                  <a:pt x="252" y="554"/>
                  <a:pt x="252" y="557"/>
                  <a:pt x="254" y="559"/>
                </a:cubicBezTo>
                <a:cubicBezTo>
                  <a:pt x="254" y="561"/>
                  <a:pt x="253" y="562"/>
                  <a:pt x="253" y="565"/>
                </a:cubicBezTo>
                <a:cubicBezTo>
                  <a:pt x="257" y="567"/>
                  <a:pt x="253" y="578"/>
                  <a:pt x="253" y="582"/>
                </a:cubicBezTo>
                <a:cubicBezTo>
                  <a:pt x="254" y="584"/>
                  <a:pt x="251" y="584"/>
                  <a:pt x="252" y="587"/>
                </a:cubicBezTo>
                <a:cubicBezTo>
                  <a:pt x="255" y="588"/>
                  <a:pt x="255" y="588"/>
                  <a:pt x="256" y="588"/>
                </a:cubicBezTo>
                <a:cubicBezTo>
                  <a:pt x="256" y="590"/>
                  <a:pt x="256" y="589"/>
                  <a:pt x="255" y="589"/>
                </a:cubicBezTo>
                <a:cubicBezTo>
                  <a:pt x="258" y="590"/>
                  <a:pt x="261" y="591"/>
                  <a:pt x="258" y="595"/>
                </a:cubicBezTo>
                <a:cubicBezTo>
                  <a:pt x="258" y="596"/>
                  <a:pt x="261" y="595"/>
                  <a:pt x="262" y="595"/>
                </a:cubicBezTo>
                <a:cubicBezTo>
                  <a:pt x="263" y="597"/>
                  <a:pt x="263" y="599"/>
                  <a:pt x="263" y="602"/>
                </a:cubicBezTo>
                <a:cubicBezTo>
                  <a:pt x="262" y="604"/>
                  <a:pt x="262" y="604"/>
                  <a:pt x="261" y="605"/>
                </a:cubicBezTo>
                <a:cubicBezTo>
                  <a:pt x="257" y="607"/>
                  <a:pt x="257" y="611"/>
                  <a:pt x="253" y="611"/>
                </a:cubicBezTo>
                <a:cubicBezTo>
                  <a:pt x="249" y="607"/>
                  <a:pt x="250" y="609"/>
                  <a:pt x="247" y="612"/>
                </a:cubicBezTo>
                <a:cubicBezTo>
                  <a:pt x="247" y="615"/>
                  <a:pt x="247" y="615"/>
                  <a:pt x="247" y="615"/>
                </a:cubicBezTo>
                <a:cubicBezTo>
                  <a:pt x="243" y="617"/>
                  <a:pt x="246" y="619"/>
                  <a:pt x="246" y="623"/>
                </a:cubicBezTo>
                <a:cubicBezTo>
                  <a:pt x="249" y="624"/>
                  <a:pt x="250" y="623"/>
                  <a:pt x="249" y="626"/>
                </a:cubicBezTo>
                <a:cubicBezTo>
                  <a:pt x="248" y="627"/>
                  <a:pt x="246" y="628"/>
                  <a:pt x="245" y="629"/>
                </a:cubicBezTo>
                <a:cubicBezTo>
                  <a:pt x="245" y="631"/>
                  <a:pt x="245" y="630"/>
                  <a:pt x="242" y="631"/>
                </a:cubicBezTo>
                <a:close/>
                <a:moveTo>
                  <a:pt x="433" y="608"/>
                </a:moveTo>
                <a:cubicBezTo>
                  <a:pt x="430" y="607"/>
                  <a:pt x="434" y="603"/>
                  <a:pt x="434" y="608"/>
                </a:cubicBezTo>
                <a:cubicBezTo>
                  <a:pt x="433" y="608"/>
                  <a:pt x="433" y="608"/>
                  <a:pt x="433" y="608"/>
                </a:cubicBezTo>
                <a:close/>
                <a:moveTo>
                  <a:pt x="309" y="608"/>
                </a:moveTo>
                <a:cubicBezTo>
                  <a:pt x="309" y="607"/>
                  <a:pt x="309" y="606"/>
                  <a:pt x="309" y="606"/>
                </a:cubicBezTo>
                <a:cubicBezTo>
                  <a:pt x="306" y="605"/>
                  <a:pt x="301" y="605"/>
                  <a:pt x="300" y="606"/>
                </a:cubicBezTo>
                <a:cubicBezTo>
                  <a:pt x="299" y="606"/>
                  <a:pt x="299" y="605"/>
                  <a:pt x="299" y="605"/>
                </a:cubicBezTo>
                <a:cubicBezTo>
                  <a:pt x="300" y="599"/>
                  <a:pt x="299" y="600"/>
                  <a:pt x="305" y="599"/>
                </a:cubicBezTo>
                <a:cubicBezTo>
                  <a:pt x="305" y="601"/>
                  <a:pt x="305" y="601"/>
                  <a:pt x="303" y="602"/>
                </a:cubicBezTo>
                <a:cubicBezTo>
                  <a:pt x="304" y="603"/>
                  <a:pt x="305" y="603"/>
                  <a:pt x="307" y="604"/>
                </a:cubicBezTo>
                <a:cubicBezTo>
                  <a:pt x="308" y="599"/>
                  <a:pt x="308" y="597"/>
                  <a:pt x="306" y="593"/>
                </a:cubicBezTo>
                <a:cubicBezTo>
                  <a:pt x="304" y="592"/>
                  <a:pt x="302" y="591"/>
                  <a:pt x="306" y="590"/>
                </a:cubicBezTo>
                <a:cubicBezTo>
                  <a:pt x="308" y="589"/>
                  <a:pt x="308" y="589"/>
                  <a:pt x="308" y="589"/>
                </a:cubicBezTo>
                <a:cubicBezTo>
                  <a:pt x="308" y="593"/>
                  <a:pt x="308" y="592"/>
                  <a:pt x="313" y="592"/>
                </a:cubicBezTo>
                <a:cubicBezTo>
                  <a:pt x="312" y="596"/>
                  <a:pt x="312" y="595"/>
                  <a:pt x="315" y="597"/>
                </a:cubicBezTo>
                <a:cubicBezTo>
                  <a:pt x="315" y="599"/>
                  <a:pt x="313" y="599"/>
                  <a:pt x="312" y="599"/>
                </a:cubicBezTo>
                <a:cubicBezTo>
                  <a:pt x="310" y="602"/>
                  <a:pt x="313" y="605"/>
                  <a:pt x="309" y="605"/>
                </a:cubicBezTo>
                <a:cubicBezTo>
                  <a:pt x="309" y="606"/>
                  <a:pt x="313" y="605"/>
                  <a:pt x="313" y="607"/>
                </a:cubicBezTo>
                <a:cubicBezTo>
                  <a:pt x="312" y="607"/>
                  <a:pt x="311" y="608"/>
                  <a:pt x="309" y="608"/>
                </a:cubicBezTo>
                <a:close/>
                <a:moveTo>
                  <a:pt x="285" y="605"/>
                </a:moveTo>
                <a:cubicBezTo>
                  <a:pt x="285" y="605"/>
                  <a:pt x="287" y="603"/>
                  <a:pt x="288" y="604"/>
                </a:cubicBezTo>
                <a:cubicBezTo>
                  <a:pt x="288" y="604"/>
                  <a:pt x="288" y="605"/>
                  <a:pt x="289" y="605"/>
                </a:cubicBezTo>
                <a:cubicBezTo>
                  <a:pt x="285" y="605"/>
                  <a:pt x="285" y="605"/>
                  <a:pt x="285" y="605"/>
                </a:cubicBezTo>
                <a:close/>
                <a:moveTo>
                  <a:pt x="433" y="603"/>
                </a:moveTo>
                <a:cubicBezTo>
                  <a:pt x="432" y="602"/>
                  <a:pt x="432" y="601"/>
                  <a:pt x="432" y="601"/>
                </a:cubicBezTo>
                <a:cubicBezTo>
                  <a:pt x="433" y="601"/>
                  <a:pt x="433" y="602"/>
                  <a:pt x="433" y="603"/>
                </a:cubicBezTo>
                <a:close/>
                <a:moveTo>
                  <a:pt x="222" y="603"/>
                </a:moveTo>
                <a:cubicBezTo>
                  <a:pt x="222" y="601"/>
                  <a:pt x="220" y="600"/>
                  <a:pt x="219" y="600"/>
                </a:cubicBezTo>
                <a:cubicBezTo>
                  <a:pt x="220" y="598"/>
                  <a:pt x="220" y="596"/>
                  <a:pt x="220" y="594"/>
                </a:cubicBezTo>
                <a:cubicBezTo>
                  <a:pt x="216" y="590"/>
                  <a:pt x="223" y="589"/>
                  <a:pt x="222" y="593"/>
                </a:cubicBezTo>
                <a:cubicBezTo>
                  <a:pt x="222" y="594"/>
                  <a:pt x="222" y="594"/>
                  <a:pt x="224" y="595"/>
                </a:cubicBezTo>
                <a:cubicBezTo>
                  <a:pt x="224" y="598"/>
                  <a:pt x="224" y="600"/>
                  <a:pt x="222" y="603"/>
                </a:cubicBezTo>
                <a:close/>
                <a:moveTo>
                  <a:pt x="228" y="602"/>
                </a:moveTo>
                <a:cubicBezTo>
                  <a:pt x="226" y="601"/>
                  <a:pt x="225" y="599"/>
                  <a:pt x="226" y="598"/>
                </a:cubicBezTo>
                <a:cubicBezTo>
                  <a:pt x="229" y="598"/>
                  <a:pt x="229" y="601"/>
                  <a:pt x="228" y="602"/>
                </a:cubicBezTo>
                <a:close/>
                <a:moveTo>
                  <a:pt x="290" y="601"/>
                </a:moveTo>
                <a:cubicBezTo>
                  <a:pt x="287" y="599"/>
                  <a:pt x="278" y="602"/>
                  <a:pt x="277" y="597"/>
                </a:cubicBezTo>
                <a:cubicBezTo>
                  <a:pt x="273" y="596"/>
                  <a:pt x="279" y="596"/>
                  <a:pt x="280" y="595"/>
                </a:cubicBezTo>
                <a:cubicBezTo>
                  <a:pt x="283" y="597"/>
                  <a:pt x="283" y="598"/>
                  <a:pt x="286" y="597"/>
                </a:cubicBezTo>
                <a:cubicBezTo>
                  <a:pt x="285" y="595"/>
                  <a:pt x="284" y="598"/>
                  <a:pt x="283" y="594"/>
                </a:cubicBezTo>
                <a:cubicBezTo>
                  <a:pt x="284" y="591"/>
                  <a:pt x="287" y="594"/>
                  <a:pt x="287" y="589"/>
                </a:cubicBezTo>
                <a:cubicBezTo>
                  <a:pt x="289" y="589"/>
                  <a:pt x="289" y="589"/>
                  <a:pt x="290" y="588"/>
                </a:cubicBezTo>
                <a:cubicBezTo>
                  <a:pt x="293" y="591"/>
                  <a:pt x="292" y="596"/>
                  <a:pt x="291" y="600"/>
                </a:cubicBezTo>
                <a:cubicBezTo>
                  <a:pt x="292" y="601"/>
                  <a:pt x="291" y="601"/>
                  <a:pt x="290" y="601"/>
                </a:cubicBezTo>
                <a:close/>
                <a:moveTo>
                  <a:pt x="288" y="596"/>
                </a:moveTo>
                <a:cubicBezTo>
                  <a:pt x="286" y="595"/>
                  <a:pt x="289" y="594"/>
                  <a:pt x="290" y="592"/>
                </a:cubicBezTo>
                <a:cubicBezTo>
                  <a:pt x="290" y="594"/>
                  <a:pt x="290" y="595"/>
                  <a:pt x="288" y="596"/>
                </a:cubicBezTo>
                <a:close/>
                <a:moveTo>
                  <a:pt x="303" y="595"/>
                </a:moveTo>
                <a:cubicBezTo>
                  <a:pt x="303" y="594"/>
                  <a:pt x="304" y="593"/>
                  <a:pt x="304" y="593"/>
                </a:cubicBezTo>
                <a:cubicBezTo>
                  <a:pt x="304" y="593"/>
                  <a:pt x="304" y="595"/>
                  <a:pt x="303" y="595"/>
                </a:cubicBezTo>
                <a:close/>
                <a:moveTo>
                  <a:pt x="280" y="595"/>
                </a:moveTo>
                <a:cubicBezTo>
                  <a:pt x="276" y="595"/>
                  <a:pt x="276" y="596"/>
                  <a:pt x="276" y="591"/>
                </a:cubicBezTo>
                <a:cubicBezTo>
                  <a:pt x="279" y="591"/>
                  <a:pt x="282" y="590"/>
                  <a:pt x="280" y="595"/>
                </a:cubicBezTo>
                <a:close/>
                <a:moveTo>
                  <a:pt x="302" y="592"/>
                </a:moveTo>
                <a:cubicBezTo>
                  <a:pt x="302" y="592"/>
                  <a:pt x="301" y="591"/>
                  <a:pt x="301" y="591"/>
                </a:cubicBezTo>
                <a:cubicBezTo>
                  <a:pt x="303" y="590"/>
                  <a:pt x="304" y="591"/>
                  <a:pt x="302" y="592"/>
                </a:cubicBezTo>
                <a:close/>
                <a:moveTo>
                  <a:pt x="282" y="591"/>
                </a:moveTo>
                <a:cubicBezTo>
                  <a:pt x="280" y="590"/>
                  <a:pt x="280" y="590"/>
                  <a:pt x="281" y="588"/>
                </a:cubicBezTo>
                <a:cubicBezTo>
                  <a:pt x="282" y="588"/>
                  <a:pt x="284" y="587"/>
                  <a:pt x="286" y="587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84" y="589"/>
                  <a:pt x="283" y="590"/>
                  <a:pt x="282" y="591"/>
                </a:cubicBezTo>
                <a:close/>
                <a:moveTo>
                  <a:pt x="277" y="590"/>
                </a:moveTo>
                <a:cubicBezTo>
                  <a:pt x="277" y="590"/>
                  <a:pt x="276" y="589"/>
                  <a:pt x="275" y="588"/>
                </a:cubicBezTo>
                <a:cubicBezTo>
                  <a:pt x="278" y="587"/>
                  <a:pt x="281" y="590"/>
                  <a:pt x="277" y="590"/>
                </a:cubicBezTo>
                <a:close/>
                <a:moveTo>
                  <a:pt x="319" y="590"/>
                </a:moveTo>
                <a:cubicBezTo>
                  <a:pt x="320" y="589"/>
                  <a:pt x="320" y="589"/>
                  <a:pt x="321" y="590"/>
                </a:cubicBezTo>
                <a:cubicBezTo>
                  <a:pt x="320" y="590"/>
                  <a:pt x="320" y="590"/>
                  <a:pt x="319" y="590"/>
                </a:cubicBezTo>
                <a:close/>
                <a:moveTo>
                  <a:pt x="425" y="575"/>
                </a:moveTo>
                <a:cubicBezTo>
                  <a:pt x="425" y="574"/>
                  <a:pt x="425" y="574"/>
                  <a:pt x="425" y="574"/>
                </a:cubicBezTo>
                <a:cubicBezTo>
                  <a:pt x="426" y="574"/>
                  <a:pt x="426" y="574"/>
                  <a:pt x="425" y="575"/>
                </a:cubicBezTo>
                <a:close/>
                <a:moveTo>
                  <a:pt x="312" y="519"/>
                </a:moveTo>
                <a:cubicBezTo>
                  <a:pt x="312" y="518"/>
                  <a:pt x="312" y="518"/>
                  <a:pt x="312" y="518"/>
                </a:cubicBezTo>
                <a:cubicBezTo>
                  <a:pt x="312" y="518"/>
                  <a:pt x="312" y="518"/>
                  <a:pt x="312" y="519"/>
                </a:cubicBezTo>
                <a:close/>
                <a:moveTo>
                  <a:pt x="446" y="515"/>
                </a:moveTo>
                <a:cubicBezTo>
                  <a:pt x="445" y="514"/>
                  <a:pt x="443" y="515"/>
                  <a:pt x="443" y="514"/>
                </a:cubicBezTo>
                <a:cubicBezTo>
                  <a:pt x="444" y="513"/>
                  <a:pt x="448" y="512"/>
                  <a:pt x="448" y="514"/>
                </a:cubicBezTo>
                <a:cubicBezTo>
                  <a:pt x="447" y="514"/>
                  <a:pt x="447" y="515"/>
                  <a:pt x="446" y="515"/>
                </a:cubicBezTo>
                <a:close/>
                <a:moveTo>
                  <a:pt x="450" y="504"/>
                </a:moveTo>
                <a:cubicBezTo>
                  <a:pt x="451" y="504"/>
                  <a:pt x="451" y="504"/>
                  <a:pt x="451" y="503"/>
                </a:cubicBezTo>
                <a:cubicBezTo>
                  <a:pt x="451" y="504"/>
                  <a:pt x="452" y="504"/>
                  <a:pt x="450" y="504"/>
                </a:cubicBezTo>
                <a:close/>
                <a:moveTo>
                  <a:pt x="451" y="498"/>
                </a:moveTo>
                <a:cubicBezTo>
                  <a:pt x="451" y="495"/>
                  <a:pt x="451" y="495"/>
                  <a:pt x="451" y="495"/>
                </a:cubicBezTo>
                <a:cubicBezTo>
                  <a:pt x="453" y="495"/>
                  <a:pt x="451" y="496"/>
                  <a:pt x="451" y="498"/>
                </a:cubicBezTo>
                <a:close/>
                <a:moveTo>
                  <a:pt x="462" y="480"/>
                </a:moveTo>
                <a:cubicBezTo>
                  <a:pt x="461" y="479"/>
                  <a:pt x="461" y="478"/>
                  <a:pt x="461" y="477"/>
                </a:cubicBezTo>
                <a:cubicBezTo>
                  <a:pt x="462" y="477"/>
                  <a:pt x="462" y="477"/>
                  <a:pt x="464" y="477"/>
                </a:cubicBezTo>
                <a:cubicBezTo>
                  <a:pt x="465" y="480"/>
                  <a:pt x="464" y="479"/>
                  <a:pt x="462" y="480"/>
                </a:cubicBezTo>
                <a:close/>
                <a:moveTo>
                  <a:pt x="487" y="467"/>
                </a:moveTo>
                <a:cubicBezTo>
                  <a:pt x="487" y="465"/>
                  <a:pt x="487" y="465"/>
                  <a:pt x="489" y="465"/>
                </a:cubicBezTo>
                <a:cubicBezTo>
                  <a:pt x="489" y="467"/>
                  <a:pt x="489" y="466"/>
                  <a:pt x="487" y="467"/>
                </a:cubicBezTo>
                <a:close/>
                <a:moveTo>
                  <a:pt x="456" y="456"/>
                </a:moveTo>
                <a:cubicBezTo>
                  <a:pt x="455" y="454"/>
                  <a:pt x="457" y="454"/>
                  <a:pt x="457" y="456"/>
                </a:cubicBezTo>
                <a:cubicBezTo>
                  <a:pt x="457" y="456"/>
                  <a:pt x="456" y="456"/>
                  <a:pt x="456" y="456"/>
                </a:cubicBezTo>
                <a:close/>
                <a:moveTo>
                  <a:pt x="480" y="453"/>
                </a:moveTo>
                <a:cubicBezTo>
                  <a:pt x="479" y="453"/>
                  <a:pt x="478" y="451"/>
                  <a:pt x="478" y="451"/>
                </a:cubicBezTo>
                <a:cubicBezTo>
                  <a:pt x="480" y="451"/>
                  <a:pt x="483" y="451"/>
                  <a:pt x="480" y="453"/>
                </a:cubicBezTo>
                <a:close/>
                <a:moveTo>
                  <a:pt x="135" y="453"/>
                </a:moveTo>
                <a:cubicBezTo>
                  <a:pt x="135" y="449"/>
                  <a:pt x="138" y="449"/>
                  <a:pt x="141" y="449"/>
                </a:cubicBezTo>
                <a:cubicBezTo>
                  <a:pt x="141" y="450"/>
                  <a:pt x="141" y="450"/>
                  <a:pt x="141" y="451"/>
                </a:cubicBezTo>
                <a:cubicBezTo>
                  <a:pt x="138" y="451"/>
                  <a:pt x="137" y="452"/>
                  <a:pt x="135" y="453"/>
                </a:cubicBezTo>
                <a:close/>
                <a:moveTo>
                  <a:pt x="483" y="452"/>
                </a:moveTo>
                <a:cubicBezTo>
                  <a:pt x="481" y="451"/>
                  <a:pt x="483" y="450"/>
                  <a:pt x="483" y="450"/>
                </a:cubicBezTo>
                <a:cubicBezTo>
                  <a:pt x="484" y="450"/>
                  <a:pt x="484" y="451"/>
                  <a:pt x="483" y="452"/>
                </a:cubicBezTo>
                <a:close/>
                <a:moveTo>
                  <a:pt x="468" y="447"/>
                </a:moveTo>
                <a:cubicBezTo>
                  <a:pt x="466" y="447"/>
                  <a:pt x="468" y="446"/>
                  <a:pt x="468" y="445"/>
                </a:cubicBezTo>
                <a:cubicBezTo>
                  <a:pt x="471" y="445"/>
                  <a:pt x="471" y="445"/>
                  <a:pt x="471" y="447"/>
                </a:cubicBezTo>
                <a:cubicBezTo>
                  <a:pt x="470" y="447"/>
                  <a:pt x="469" y="447"/>
                  <a:pt x="468" y="447"/>
                </a:cubicBezTo>
                <a:close/>
                <a:moveTo>
                  <a:pt x="243" y="446"/>
                </a:moveTo>
                <a:cubicBezTo>
                  <a:pt x="241" y="445"/>
                  <a:pt x="242" y="442"/>
                  <a:pt x="242" y="441"/>
                </a:cubicBezTo>
                <a:cubicBezTo>
                  <a:pt x="238" y="438"/>
                  <a:pt x="238" y="434"/>
                  <a:pt x="238" y="431"/>
                </a:cubicBezTo>
                <a:cubicBezTo>
                  <a:pt x="237" y="430"/>
                  <a:pt x="236" y="428"/>
                  <a:pt x="235" y="426"/>
                </a:cubicBezTo>
                <a:cubicBezTo>
                  <a:pt x="233" y="424"/>
                  <a:pt x="233" y="423"/>
                  <a:pt x="234" y="421"/>
                </a:cubicBezTo>
                <a:cubicBezTo>
                  <a:pt x="233" y="421"/>
                  <a:pt x="232" y="416"/>
                  <a:pt x="232" y="415"/>
                </a:cubicBezTo>
                <a:cubicBezTo>
                  <a:pt x="230" y="411"/>
                  <a:pt x="231" y="409"/>
                  <a:pt x="231" y="406"/>
                </a:cubicBezTo>
                <a:cubicBezTo>
                  <a:pt x="229" y="406"/>
                  <a:pt x="230" y="407"/>
                  <a:pt x="231" y="408"/>
                </a:cubicBezTo>
                <a:cubicBezTo>
                  <a:pt x="230" y="408"/>
                  <a:pt x="229" y="408"/>
                  <a:pt x="228" y="408"/>
                </a:cubicBezTo>
                <a:cubicBezTo>
                  <a:pt x="228" y="406"/>
                  <a:pt x="227" y="405"/>
                  <a:pt x="227" y="403"/>
                </a:cubicBezTo>
                <a:cubicBezTo>
                  <a:pt x="230" y="402"/>
                  <a:pt x="230" y="403"/>
                  <a:pt x="230" y="400"/>
                </a:cubicBezTo>
                <a:cubicBezTo>
                  <a:pt x="227" y="398"/>
                  <a:pt x="236" y="398"/>
                  <a:pt x="237" y="399"/>
                </a:cubicBezTo>
                <a:cubicBezTo>
                  <a:pt x="237" y="400"/>
                  <a:pt x="237" y="402"/>
                  <a:pt x="235" y="403"/>
                </a:cubicBezTo>
                <a:cubicBezTo>
                  <a:pt x="235" y="404"/>
                  <a:pt x="236" y="403"/>
                  <a:pt x="237" y="403"/>
                </a:cubicBezTo>
                <a:cubicBezTo>
                  <a:pt x="237" y="401"/>
                  <a:pt x="237" y="401"/>
                  <a:pt x="240" y="402"/>
                </a:cubicBezTo>
                <a:cubicBezTo>
                  <a:pt x="239" y="408"/>
                  <a:pt x="239" y="408"/>
                  <a:pt x="239" y="408"/>
                </a:cubicBezTo>
                <a:cubicBezTo>
                  <a:pt x="238" y="408"/>
                  <a:pt x="238" y="410"/>
                  <a:pt x="237" y="412"/>
                </a:cubicBezTo>
                <a:cubicBezTo>
                  <a:pt x="237" y="415"/>
                  <a:pt x="238" y="416"/>
                  <a:pt x="240" y="419"/>
                </a:cubicBezTo>
                <a:cubicBezTo>
                  <a:pt x="239" y="422"/>
                  <a:pt x="239" y="425"/>
                  <a:pt x="241" y="429"/>
                </a:cubicBezTo>
                <a:cubicBezTo>
                  <a:pt x="242" y="432"/>
                  <a:pt x="243" y="437"/>
                  <a:pt x="243" y="440"/>
                </a:cubicBezTo>
                <a:cubicBezTo>
                  <a:pt x="240" y="444"/>
                  <a:pt x="246" y="443"/>
                  <a:pt x="245" y="446"/>
                </a:cubicBezTo>
                <a:cubicBezTo>
                  <a:pt x="244" y="446"/>
                  <a:pt x="243" y="446"/>
                  <a:pt x="243" y="446"/>
                </a:cubicBezTo>
                <a:close/>
                <a:moveTo>
                  <a:pt x="146" y="446"/>
                </a:moveTo>
                <a:cubicBezTo>
                  <a:pt x="146" y="445"/>
                  <a:pt x="147" y="445"/>
                  <a:pt x="147" y="445"/>
                </a:cubicBezTo>
                <a:cubicBezTo>
                  <a:pt x="147" y="445"/>
                  <a:pt x="146" y="445"/>
                  <a:pt x="146" y="446"/>
                </a:cubicBezTo>
                <a:close/>
                <a:moveTo>
                  <a:pt x="456" y="444"/>
                </a:moveTo>
                <a:cubicBezTo>
                  <a:pt x="454" y="441"/>
                  <a:pt x="456" y="438"/>
                  <a:pt x="458" y="443"/>
                </a:cubicBezTo>
                <a:cubicBezTo>
                  <a:pt x="460" y="444"/>
                  <a:pt x="458" y="444"/>
                  <a:pt x="456" y="444"/>
                </a:cubicBezTo>
                <a:close/>
                <a:moveTo>
                  <a:pt x="150" y="443"/>
                </a:moveTo>
                <a:cubicBezTo>
                  <a:pt x="149" y="442"/>
                  <a:pt x="152" y="442"/>
                  <a:pt x="152" y="442"/>
                </a:cubicBezTo>
                <a:cubicBezTo>
                  <a:pt x="151" y="443"/>
                  <a:pt x="151" y="443"/>
                  <a:pt x="150" y="443"/>
                </a:cubicBezTo>
                <a:close/>
                <a:moveTo>
                  <a:pt x="459" y="442"/>
                </a:moveTo>
                <a:cubicBezTo>
                  <a:pt x="458" y="441"/>
                  <a:pt x="462" y="437"/>
                  <a:pt x="461" y="442"/>
                </a:cubicBezTo>
                <a:cubicBezTo>
                  <a:pt x="460" y="442"/>
                  <a:pt x="460" y="442"/>
                  <a:pt x="459" y="442"/>
                </a:cubicBezTo>
                <a:close/>
                <a:moveTo>
                  <a:pt x="459" y="437"/>
                </a:moveTo>
                <a:cubicBezTo>
                  <a:pt x="459" y="435"/>
                  <a:pt x="458" y="434"/>
                  <a:pt x="460" y="434"/>
                </a:cubicBezTo>
                <a:cubicBezTo>
                  <a:pt x="460" y="435"/>
                  <a:pt x="460" y="436"/>
                  <a:pt x="459" y="437"/>
                </a:cubicBezTo>
                <a:close/>
                <a:moveTo>
                  <a:pt x="133" y="433"/>
                </a:moveTo>
                <a:cubicBezTo>
                  <a:pt x="131" y="433"/>
                  <a:pt x="128" y="434"/>
                  <a:pt x="129" y="431"/>
                </a:cubicBezTo>
                <a:cubicBezTo>
                  <a:pt x="131" y="431"/>
                  <a:pt x="132" y="431"/>
                  <a:pt x="134" y="431"/>
                </a:cubicBezTo>
                <a:cubicBezTo>
                  <a:pt x="135" y="433"/>
                  <a:pt x="134" y="433"/>
                  <a:pt x="133" y="433"/>
                </a:cubicBezTo>
                <a:close/>
                <a:moveTo>
                  <a:pt x="125" y="433"/>
                </a:moveTo>
                <a:cubicBezTo>
                  <a:pt x="124" y="432"/>
                  <a:pt x="128" y="432"/>
                  <a:pt x="128" y="433"/>
                </a:cubicBezTo>
                <a:cubicBezTo>
                  <a:pt x="125" y="433"/>
                  <a:pt x="125" y="433"/>
                  <a:pt x="125" y="433"/>
                </a:cubicBezTo>
                <a:close/>
                <a:moveTo>
                  <a:pt x="155" y="428"/>
                </a:moveTo>
                <a:cubicBezTo>
                  <a:pt x="154" y="427"/>
                  <a:pt x="154" y="428"/>
                  <a:pt x="154" y="426"/>
                </a:cubicBezTo>
                <a:cubicBezTo>
                  <a:pt x="155" y="427"/>
                  <a:pt x="157" y="427"/>
                  <a:pt x="155" y="428"/>
                </a:cubicBezTo>
                <a:close/>
                <a:moveTo>
                  <a:pt x="167" y="424"/>
                </a:moveTo>
                <a:cubicBezTo>
                  <a:pt x="165" y="423"/>
                  <a:pt x="164" y="423"/>
                  <a:pt x="162" y="423"/>
                </a:cubicBezTo>
                <a:cubicBezTo>
                  <a:pt x="162" y="422"/>
                  <a:pt x="163" y="422"/>
                  <a:pt x="164" y="422"/>
                </a:cubicBezTo>
                <a:cubicBezTo>
                  <a:pt x="165" y="420"/>
                  <a:pt x="166" y="419"/>
                  <a:pt x="168" y="420"/>
                </a:cubicBezTo>
                <a:cubicBezTo>
                  <a:pt x="168" y="421"/>
                  <a:pt x="169" y="422"/>
                  <a:pt x="168" y="424"/>
                </a:cubicBezTo>
                <a:cubicBezTo>
                  <a:pt x="168" y="424"/>
                  <a:pt x="167" y="424"/>
                  <a:pt x="167" y="424"/>
                </a:cubicBezTo>
                <a:close/>
                <a:moveTo>
                  <a:pt x="143" y="423"/>
                </a:moveTo>
                <a:cubicBezTo>
                  <a:pt x="143" y="422"/>
                  <a:pt x="145" y="422"/>
                  <a:pt x="145" y="423"/>
                </a:cubicBezTo>
                <a:cubicBezTo>
                  <a:pt x="143" y="423"/>
                  <a:pt x="143" y="423"/>
                  <a:pt x="143" y="423"/>
                </a:cubicBezTo>
                <a:close/>
                <a:moveTo>
                  <a:pt x="173" y="422"/>
                </a:moveTo>
                <a:cubicBezTo>
                  <a:pt x="169" y="419"/>
                  <a:pt x="171" y="417"/>
                  <a:pt x="175" y="419"/>
                </a:cubicBezTo>
                <a:cubicBezTo>
                  <a:pt x="175" y="422"/>
                  <a:pt x="176" y="422"/>
                  <a:pt x="173" y="422"/>
                </a:cubicBezTo>
                <a:close/>
                <a:moveTo>
                  <a:pt x="490" y="420"/>
                </a:moveTo>
                <a:cubicBezTo>
                  <a:pt x="489" y="419"/>
                  <a:pt x="487" y="418"/>
                  <a:pt x="490" y="418"/>
                </a:cubicBezTo>
                <a:cubicBezTo>
                  <a:pt x="490" y="419"/>
                  <a:pt x="490" y="419"/>
                  <a:pt x="490" y="420"/>
                </a:cubicBezTo>
                <a:close/>
                <a:moveTo>
                  <a:pt x="179" y="419"/>
                </a:moveTo>
                <a:cubicBezTo>
                  <a:pt x="177" y="418"/>
                  <a:pt x="176" y="416"/>
                  <a:pt x="176" y="415"/>
                </a:cubicBezTo>
                <a:cubicBezTo>
                  <a:pt x="178" y="414"/>
                  <a:pt x="183" y="412"/>
                  <a:pt x="183" y="417"/>
                </a:cubicBezTo>
                <a:cubicBezTo>
                  <a:pt x="183" y="418"/>
                  <a:pt x="183" y="418"/>
                  <a:pt x="179" y="419"/>
                </a:cubicBezTo>
                <a:close/>
                <a:moveTo>
                  <a:pt x="194" y="418"/>
                </a:moveTo>
                <a:cubicBezTo>
                  <a:pt x="194" y="417"/>
                  <a:pt x="194" y="417"/>
                  <a:pt x="194" y="417"/>
                </a:cubicBezTo>
                <a:cubicBezTo>
                  <a:pt x="190" y="417"/>
                  <a:pt x="191" y="409"/>
                  <a:pt x="194" y="412"/>
                </a:cubicBezTo>
                <a:cubicBezTo>
                  <a:pt x="198" y="412"/>
                  <a:pt x="197" y="410"/>
                  <a:pt x="201" y="410"/>
                </a:cubicBezTo>
                <a:cubicBezTo>
                  <a:pt x="202" y="413"/>
                  <a:pt x="201" y="415"/>
                  <a:pt x="198" y="415"/>
                </a:cubicBezTo>
                <a:cubicBezTo>
                  <a:pt x="192" y="414"/>
                  <a:pt x="195" y="417"/>
                  <a:pt x="194" y="418"/>
                </a:cubicBezTo>
                <a:close/>
                <a:moveTo>
                  <a:pt x="209" y="414"/>
                </a:moveTo>
                <a:cubicBezTo>
                  <a:pt x="208" y="413"/>
                  <a:pt x="210" y="410"/>
                  <a:pt x="209" y="408"/>
                </a:cubicBezTo>
                <a:cubicBezTo>
                  <a:pt x="208" y="408"/>
                  <a:pt x="205" y="409"/>
                  <a:pt x="202" y="410"/>
                </a:cubicBezTo>
                <a:cubicBezTo>
                  <a:pt x="200" y="408"/>
                  <a:pt x="202" y="405"/>
                  <a:pt x="203" y="404"/>
                </a:cubicBezTo>
                <a:cubicBezTo>
                  <a:pt x="203" y="403"/>
                  <a:pt x="203" y="402"/>
                  <a:pt x="202" y="402"/>
                </a:cubicBezTo>
                <a:cubicBezTo>
                  <a:pt x="204" y="399"/>
                  <a:pt x="208" y="394"/>
                  <a:pt x="204" y="392"/>
                </a:cubicBezTo>
                <a:cubicBezTo>
                  <a:pt x="200" y="388"/>
                  <a:pt x="207" y="389"/>
                  <a:pt x="206" y="385"/>
                </a:cubicBezTo>
                <a:cubicBezTo>
                  <a:pt x="205" y="387"/>
                  <a:pt x="198" y="390"/>
                  <a:pt x="197" y="390"/>
                </a:cubicBezTo>
                <a:cubicBezTo>
                  <a:pt x="195" y="385"/>
                  <a:pt x="198" y="384"/>
                  <a:pt x="197" y="381"/>
                </a:cubicBezTo>
                <a:cubicBezTo>
                  <a:pt x="193" y="382"/>
                  <a:pt x="195" y="378"/>
                  <a:pt x="197" y="377"/>
                </a:cubicBezTo>
                <a:cubicBezTo>
                  <a:pt x="197" y="374"/>
                  <a:pt x="197" y="371"/>
                  <a:pt x="197" y="369"/>
                </a:cubicBezTo>
                <a:cubicBezTo>
                  <a:pt x="193" y="368"/>
                  <a:pt x="193" y="367"/>
                  <a:pt x="191" y="371"/>
                </a:cubicBezTo>
                <a:cubicBezTo>
                  <a:pt x="190" y="370"/>
                  <a:pt x="188" y="370"/>
                  <a:pt x="187" y="370"/>
                </a:cubicBezTo>
                <a:cubicBezTo>
                  <a:pt x="187" y="366"/>
                  <a:pt x="189" y="366"/>
                  <a:pt x="190" y="364"/>
                </a:cubicBezTo>
                <a:cubicBezTo>
                  <a:pt x="191" y="364"/>
                  <a:pt x="195" y="363"/>
                  <a:pt x="197" y="363"/>
                </a:cubicBezTo>
                <a:cubicBezTo>
                  <a:pt x="197" y="362"/>
                  <a:pt x="197" y="362"/>
                  <a:pt x="197" y="361"/>
                </a:cubicBezTo>
                <a:cubicBezTo>
                  <a:pt x="201" y="361"/>
                  <a:pt x="199" y="355"/>
                  <a:pt x="194" y="360"/>
                </a:cubicBezTo>
                <a:cubicBezTo>
                  <a:pt x="191" y="360"/>
                  <a:pt x="188" y="359"/>
                  <a:pt x="192" y="357"/>
                </a:cubicBezTo>
                <a:cubicBezTo>
                  <a:pt x="193" y="353"/>
                  <a:pt x="191" y="347"/>
                  <a:pt x="196" y="345"/>
                </a:cubicBezTo>
                <a:cubicBezTo>
                  <a:pt x="197" y="344"/>
                  <a:pt x="198" y="344"/>
                  <a:pt x="199" y="343"/>
                </a:cubicBezTo>
                <a:cubicBezTo>
                  <a:pt x="198" y="341"/>
                  <a:pt x="198" y="341"/>
                  <a:pt x="198" y="340"/>
                </a:cubicBezTo>
                <a:cubicBezTo>
                  <a:pt x="199" y="340"/>
                  <a:pt x="201" y="339"/>
                  <a:pt x="200" y="338"/>
                </a:cubicBezTo>
                <a:cubicBezTo>
                  <a:pt x="197" y="338"/>
                  <a:pt x="195" y="338"/>
                  <a:pt x="193" y="339"/>
                </a:cubicBezTo>
                <a:cubicBezTo>
                  <a:pt x="193" y="338"/>
                  <a:pt x="196" y="335"/>
                  <a:pt x="198" y="335"/>
                </a:cubicBezTo>
                <a:cubicBezTo>
                  <a:pt x="199" y="333"/>
                  <a:pt x="199" y="330"/>
                  <a:pt x="202" y="330"/>
                </a:cubicBezTo>
                <a:cubicBezTo>
                  <a:pt x="202" y="332"/>
                  <a:pt x="202" y="335"/>
                  <a:pt x="201" y="337"/>
                </a:cubicBezTo>
                <a:cubicBezTo>
                  <a:pt x="202" y="338"/>
                  <a:pt x="202" y="338"/>
                  <a:pt x="203" y="339"/>
                </a:cubicBezTo>
                <a:cubicBezTo>
                  <a:pt x="203" y="342"/>
                  <a:pt x="203" y="346"/>
                  <a:pt x="204" y="350"/>
                </a:cubicBezTo>
                <a:cubicBezTo>
                  <a:pt x="206" y="352"/>
                  <a:pt x="205" y="353"/>
                  <a:pt x="205" y="356"/>
                </a:cubicBezTo>
                <a:cubicBezTo>
                  <a:pt x="206" y="358"/>
                  <a:pt x="207" y="360"/>
                  <a:pt x="207" y="363"/>
                </a:cubicBezTo>
                <a:cubicBezTo>
                  <a:pt x="206" y="365"/>
                  <a:pt x="207" y="366"/>
                  <a:pt x="208" y="368"/>
                </a:cubicBezTo>
                <a:cubicBezTo>
                  <a:pt x="208" y="371"/>
                  <a:pt x="209" y="373"/>
                  <a:pt x="209" y="375"/>
                </a:cubicBezTo>
                <a:cubicBezTo>
                  <a:pt x="211" y="378"/>
                  <a:pt x="211" y="383"/>
                  <a:pt x="211" y="387"/>
                </a:cubicBezTo>
                <a:cubicBezTo>
                  <a:pt x="209" y="389"/>
                  <a:pt x="209" y="388"/>
                  <a:pt x="206" y="389"/>
                </a:cubicBezTo>
                <a:cubicBezTo>
                  <a:pt x="206" y="389"/>
                  <a:pt x="205" y="390"/>
                  <a:pt x="206" y="391"/>
                </a:cubicBezTo>
                <a:cubicBezTo>
                  <a:pt x="209" y="391"/>
                  <a:pt x="209" y="388"/>
                  <a:pt x="212" y="390"/>
                </a:cubicBezTo>
                <a:cubicBezTo>
                  <a:pt x="212" y="394"/>
                  <a:pt x="216" y="395"/>
                  <a:pt x="212" y="397"/>
                </a:cubicBezTo>
                <a:cubicBezTo>
                  <a:pt x="212" y="399"/>
                  <a:pt x="216" y="400"/>
                  <a:pt x="214" y="403"/>
                </a:cubicBezTo>
                <a:cubicBezTo>
                  <a:pt x="214" y="404"/>
                  <a:pt x="214" y="406"/>
                  <a:pt x="214" y="408"/>
                </a:cubicBezTo>
                <a:cubicBezTo>
                  <a:pt x="214" y="409"/>
                  <a:pt x="210" y="413"/>
                  <a:pt x="210" y="414"/>
                </a:cubicBezTo>
                <a:cubicBezTo>
                  <a:pt x="209" y="414"/>
                  <a:pt x="209" y="414"/>
                  <a:pt x="209" y="414"/>
                </a:cubicBezTo>
                <a:close/>
                <a:moveTo>
                  <a:pt x="184" y="413"/>
                </a:moveTo>
                <a:cubicBezTo>
                  <a:pt x="182" y="410"/>
                  <a:pt x="186" y="410"/>
                  <a:pt x="186" y="412"/>
                </a:cubicBezTo>
                <a:cubicBezTo>
                  <a:pt x="186" y="412"/>
                  <a:pt x="185" y="413"/>
                  <a:pt x="184" y="413"/>
                </a:cubicBezTo>
                <a:close/>
                <a:moveTo>
                  <a:pt x="77" y="408"/>
                </a:moveTo>
                <a:cubicBezTo>
                  <a:pt x="77" y="407"/>
                  <a:pt x="77" y="407"/>
                  <a:pt x="76" y="406"/>
                </a:cubicBezTo>
                <a:cubicBezTo>
                  <a:pt x="77" y="406"/>
                  <a:pt x="77" y="408"/>
                  <a:pt x="77" y="408"/>
                </a:cubicBezTo>
                <a:close/>
                <a:moveTo>
                  <a:pt x="193" y="408"/>
                </a:moveTo>
                <a:cubicBezTo>
                  <a:pt x="191" y="405"/>
                  <a:pt x="193" y="404"/>
                  <a:pt x="194" y="402"/>
                </a:cubicBezTo>
                <a:cubicBezTo>
                  <a:pt x="198" y="403"/>
                  <a:pt x="195" y="407"/>
                  <a:pt x="193" y="408"/>
                </a:cubicBezTo>
                <a:close/>
                <a:moveTo>
                  <a:pt x="200" y="405"/>
                </a:moveTo>
                <a:cubicBezTo>
                  <a:pt x="200" y="405"/>
                  <a:pt x="200" y="405"/>
                  <a:pt x="200" y="404"/>
                </a:cubicBezTo>
                <a:cubicBezTo>
                  <a:pt x="200" y="404"/>
                  <a:pt x="201" y="405"/>
                  <a:pt x="200" y="405"/>
                </a:cubicBezTo>
                <a:close/>
                <a:moveTo>
                  <a:pt x="74" y="404"/>
                </a:moveTo>
                <a:cubicBezTo>
                  <a:pt x="72" y="402"/>
                  <a:pt x="70" y="398"/>
                  <a:pt x="73" y="399"/>
                </a:cubicBezTo>
                <a:cubicBezTo>
                  <a:pt x="73" y="400"/>
                  <a:pt x="75" y="403"/>
                  <a:pt x="74" y="404"/>
                </a:cubicBezTo>
                <a:close/>
                <a:moveTo>
                  <a:pt x="124" y="403"/>
                </a:moveTo>
                <a:cubicBezTo>
                  <a:pt x="121" y="401"/>
                  <a:pt x="124" y="400"/>
                  <a:pt x="126" y="400"/>
                </a:cubicBezTo>
                <a:cubicBezTo>
                  <a:pt x="126" y="403"/>
                  <a:pt x="126" y="402"/>
                  <a:pt x="124" y="403"/>
                </a:cubicBezTo>
                <a:close/>
                <a:moveTo>
                  <a:pt x="120" y="402"/>
                </a:moveTo>
                <a:cubicBezTo>
                  <a:pt x="119" y="402"/>
                  <a:pt x="119" y="401"/>
                  <a:pt x="120" y="401"/>
                </a:cubicBezTo>
                <a:cubicBezTo>
                  <a:pt x="121" y="402"/>
                  <a:pt x="121" y="402"/>
                  <a:pt x="120" y="402"/>
                </a:cubicBezTo>
                <a:close/>
                <a:moveTo>
                  <a:pt x="234" y="402"/>
                </a:moveTo>
                <a:cubicBezTo>
                  <a:pt x="233" y="402"/>
                  <a:pt x="233" y="402"/>
                  <a:pt x="234" y="401"/>
                </a:cubicBezTo>
                <a:cubicBezTo>
                  <a:pt x="234" y="401"/>
                  <a:pt x="234" y="402"/>
                  <a:pt x="234" y="402"/>
                </a:cubicBezTo>
                <a:close/>
                <a:moveTo>
                  <a:pt x="95" y="399"/>
                </a:moveTo>
                <a:cubicBezTo>
                  <a:pt x="94" y="399"/>
                  <a:pt x="94" y="399"/>
                  <a:pt x="94" y="399"/>
                </a:cubicBezTo>
                <a:cubicBezTo>
                  <a:pt x="94" y="399"/>
                  <a:pt x="97" y="398"/>
                  <a:pt x="95" y="399"/>
                </a:cubicBezTo>
                <a:close/>
                <a:moveTo>
                  <a:pt x="96" y="398"/>
                </a:moveTo>
                <a:cubicBezTo>
                  <a:pt x="96" y="396"/>
                  <a:pt x="97" y="397"/>
                  <a:pt x="98" y="398"/>
                </a:cubicBezTo>
                <a:cubicBezTo>
                  <a:pt x="98" y="398"/>
                  <a:pt x="97" y="398"/>
                  <a:pt x="96" y="398"/>
                </a:cubicBezTo>
                <a:close/>
                <a:moveTo>
                  <a:pt x="119" y="397"/>
                </a:moveTo>
                <a:cubicBezTo>
                  <a:pt x="118" y="396"/>
                  <a:pt x="118" y="396"/>
                  <a:pt x="119" y="396"/>
                </a:cubicBezTo>
                <a:cubicBezTo>
                  <a:pt x="119" y="397"/>
                  <a:pt x="119" y="396"/>
                  <a:pt x="119" y="397"/>
                </a:cubicBezTo>
                <a:close/>
                <a:moveTo>
                  <a:pt x="196" y="397"/>
                </a:moveTo>
                <a:cubicBezTo>
                  <a:pt x="195" y="396"/>
                  <a:pt x="196" y="396"/>
                  <a:pt x="197" y="396"/>
                </a:cubicBezTo>
                <a:cubicBezTo>
                  <a:pt x="197" y="397"/>
                  <a:pt x="198" y="396"/>
                  <a:pt x="196" y="397"/>
                </a:cubicBezTo>
                <a:close/>
                <a:moveTo>
                  <a:pt x="199" y="394"/>
                </a:moveTo>
                <a:cubicBezTo>
                  <a:pt x="198" y="393"/>
                  <a:pt x="199" y="393"/>
                  <a:pt x="200" y="393"/>
                </a:cubicBezTo>
                <a:cubicBezTo>
                  <a:pt x="201" y="394"/>
                  <a:pt x="199" y="394"/>
                  <a:pt x="199" y="394"/>
                </a:cubicBezTo>
                <a:close/>
                <a:moveTo>
                  <a:pt x="196" y="393"/>
                </a:moveTo>
                <a:cubicBezTo>
                  <a:pt x="195" y="391"/>
                  <a:pt x="197" y="392"/>
                  <a:pt x="197" y="392"/>
                </a:cubicBezTo>
                <a:cubicBezTo>
                  <a:pt x="197" y="392"/>
                  <a:pt x="196" y="393"/>
                  <a:pt x="196" y="393"/>
                </a:cubicBezTo>
                <a:close/>
                <a:moveTo>
                  <a:pt x="227" y="392"/>
                </a:moveTo>
                <a:cubicBezTo>
                  <a:pt x="226" y="391"/>
                  <a:pt x="226" y="391"/>
                  <a:pt x="227" y="388"/>
                </a:cubicBezTo>
                <a:cubicBezTo>
                  <a:pt x="227" y="391"/>
                  <a:pt x="229" y="392"/>
                  <a:pt x="227" y="392"/>
                </a:cubicBezTo>
                <a:close/>
                <a:moveTo>
                  <a:pt x="126" y="390"/>
                </a:moveTo>
                <a:cubicBezTo>
                  <a:pt x="125" y="389"/>
                  <a:pt x="125" y="388"/>
                  <a:pt x="125" y="388"/>
                </a:cubicBezTo>
                <a:cubicBezTo>
                  <a:pt x="127" y="388"/>
                  <a:pt x="128" y="389"/>
                  <a:pt x="126" y="390"/>
                </a:cubicBezTo>
                <a:close/>
                <a:moveTo>
                  <a:pt x="152" y="390"/>
                </a:moveTo>
                <a:cubicBezTo>
                  <a:pt x="152" y="390"/>
                  <a:pt x="152" y="389"/>
                  <a:pt x="152" y="389"/>
                </a:cubicBezTo>
                <a:cubicBezTo>
                  <a:pt x="154" y="389"/>
                  <a:pt x="153" y="389"/>
                  <a:pt x="152" y="390"/>
                </a:cubicBezTo>
                <a:close/>
                <a:moveTo>
                  <a:pt x="75" y="390"/>
                </a:moveTo>
                <a:cubicBezTo>
                  <a:pt x="75" y="387"/>
                  <a:pt x="70" y="388"/>
                  <a:pt x="72" y="386"/>
                </a:cubicBezTo>
                <a:cubicBezTo>
                  <a:pt x="76" y="385"/>
                  <a:pt x="75" y="386"/>
                  <a:pt x="77" y="390"/>
                </a:cubicBezTo>
                <a:cubicBezTo>
                  <a:pt x="75" y="390"/>
                  <a:pt x="75" y="390"/>
                  <a:pt x="75" y="390"/>
                </a:cubicBezTo>
                <a:close/>
                <a:moveTo>
                  <a:pt x="155" y="389"/>
                </a:moveTo>
                <a:cubicBezTo>
                  <a:pt x="153" y="387"/>
                  <a:pt x="153" y="386"/>
                  <a:pt x="156" y="386"/>
                </a:cubicBezTo>
                <a:cubicBezTo>
                  <a:pt x="156" y="387"/>
                  <a:pt x="156" y="388"/>
                  <a:pt x="155" y="389"/>
                </a:cubicBezTo>
                <a:close/>
                <a:moveTo>
                  <a:pt x="288" y="384"/>
                </a:moveTo>
                <a:cubicBezTo>
                  <a:pt x="286" y="382"/>
                  <a:pt x="287" y="382"/>
                  <a:pt x="289" y="382"/>
                </a:cubicBezTo>
                <a:cubicBezTo>
                  <a:pt x="289" y="383"/>
                  <a:pt x="289" y="384"/>
                  <a:pt x="288" y="384"/>
                </a:cubicBezTo>
                <a:close/>
                <a:moveTo>
                  <a:pt x="283" y="383"/>
                </a:moveTo>
                <a:cubicBezTo>
                  <a:pt x="281" y="381"/>
                  <a:pt x="283" y="381"/>
                  <a:pt x="283" y="383"/>
                </a:cubicBezTo>
                <a:cubicBezTo>
                  <a:pt x="283" y="383"/>
                  <a:pt x="283" y="383"/>
                  <a:pt x="283" y="383"/>
                </a:cubicBezTo>
                <a:close/>
                <a:moveTo>
                  <a:pt x="224" y="383"/>
                </a:moveTo>
                <a:cubicBezTo>
                  <a:pt x="222" y="382"/>
                  <a:pt x="224" y="380"/>
                  <a:pt x="225" y="382"/>
                </a:cubicBezTo>
                <a:cubicBezTo>
                  <a:pt x="225" y="382"/>
                  <a:pt x="224" y="383"/>
                  <a:pt x="224" y="383"/>
                </a:cubicBezTo>
                <a:close/>
                <a:moveTo>
                  <a:pt x="128" y="383"/>
                </a:moveTo>
                <a:cubicBezTo>
                  <a:pt x="128" y="382"/>
                  <a:pt x="130" y="382"/>
                  <a:pt x="130" y="383"/>
                </a:cubicBezTo>
                <a:cubicBezTo>
                  <a:pt x="128" y="383"/>
                  <a:pt x="128" y="383"/>
                  <a:pt x="128" y="383"/>
                </a:cubicBezTo>
                <a:close/>
                <a:moveTo>
                  <a:pt x="134" y="383"/>
                </a:moveTo>
                <a:cubicBezTo>
                  <a:pt x="134" y="382"/>
                  <a:pt x="134" y="382"/>
                  <a:pt x="135" y="382"/>
                </a:cubicBezTo>
                <a:cubicBezTo>
                  <a:pt x="135" y="382"/>
                  <a:pt x="134" y="382"/>
                  <a:pt x="134" y="383"/>
                </a:cubicBezTo>
                <a:close/>
                <a:moveTo>
                  <a:pt x="85" y="379"/>
                </a:moveTo>
                <a:cubicBezTo>
                  <a:pt x="85" y="379"/>
                  <a:pt x="84" y="378"/>
                  <a:pt x="84" y="378"/>
                </a:cubicBezTo>
                <a:cubicBezTo>
                  <a:pt x="86" y="375"/>
                  <a:pt x="85" y="376"/>
                  <a:pt x="86" y="378"/>
                </a:cubicBezTo>
                <a:cubicBezTo>
                  <a:pt x="86" y="378"/>
                  <a:pt x="85" y="379"/>
                  <a:pt x="85" y="379"/>
                </a:cubicBezTo>
                <a:close/>
                <a:moveTo>
                  <a:pt x="287" y="379"/>
                </a:moveTo>
                <a:cubicBezTo>
                  <a:pt x="285" y="378"/>
                  <a:pt x="287" y="378"/>
                  <a:pt x="288" y="376"/>
                </a:cubicBezTo>
                <a:cubicBezTo>
                  <a:pt x="290" y="376"/>
                  <a:pt x="290" y="375"/>
                  <a:pt x="291" y="374"/>
                </a:cubicBezTo>
                <a:cubicBezTo>
                  <a:pt x="292" y="375"/>
                  <a:pt x="291" y="376"/>
                  <a:pt x="290" y="376"/>
                </a:cubicBezTo>
                <a:cubicBezTo>
                  <a:pt x="290" y="379"/>
                  <a:pt x="289" y="378"/>
                  <a:pt x="287" y="379"/>
                </a:cubicBezTo>
                <a:close/>
                <a:moveTo>
                  <a:pt x="151" y="378"/>
                </a:moveTo>
                <a:cubicBezTo>
                  <a:pt x="148" y="377"/>
                  <a:pt x="154" y="374"/>
                  <a:pt x="154" y="377"/>
                </a:cubicBezTo>
                <a:cubicBezTo>
                  <a:pt x="153" y="377"/>
                  <a:pt x="152" y="377"/>
                  <a:pt x="151" y="378"/>
                </a:cubicBezTo>
                <a:close/>
                <a:moveTo>
                  <a:pt x="186" y="378"/>
                </a:moveTo>
                <a:cubicBezTo>
                  <a:pt x="185" y="378"/>
                  <a:pt x="186" y="378"/>
                  <a:pt x="186" y="377"/>
                </a:cubicBezTo>
                <a:cubicBezTo>
                  <a:pt x="187" y="378"/>
                  <a:pt x="187" y="378"/>
                  <a:pt x="186" y="378"/>
                </a:cubicBezTo>
                <a:close/>
                <a:moveTo>
                  <a:pt x="282" y="378"/>
                </a:moveTo>
                <a:cubicBezTo>
                  <a:pt x="282" y="378"/>
                  <a:pt x="282" y="378"/>
                  <a:pt x="283" y="377"/>
                </a:cubicBezTo>
                <a:cubicBezTo>
                  <a:pt x="283" y="379"/>
                  <a:pt x="283" y="378"/>
                  <a:pt x="282" y="378"/>
                </a:cubicBezTo>
                <a:close/>
                <a:moveTo>
                  <a:pt x="222" y="377"/>
                </a:moveTo>
                <a:cubicBezTo>
                  <a:pt x="221" y="376"/>
                  <a:pt x="221" y="375"/>
                  <a:pt x="222" y="374"/>
                </a:cubicBezTo>
                <a:cubicBezTo>
                  <a:pt x="224" y="375"/>
                  <a:pt x="223" y="376"/>
                  <a:pt x="222" y="377"/>
                </a:cubicBezTo>
                <a:close/>
                <a:moveTo>
                  <a:pt x="227" y="377"/>
                </a:moveTo>
                <a:cubicBezTo>
                  <a:pt x="226" y="374"/>
                  <a:pt x="227" y="374"/>
                  <a:pt x="227" y="377"/>
                </a:cubicBezTo>
                <a:cubicBezTo>
                  <a:pt x="227" y="377"/>
                  <a:pt x="227" y="377"/>
                  <a:pt x="227" y="377"/>
                </a:cubicBezTo>
                <a:close/>
                <a:moveTo>
                  <a:pt x="186" y="376"/>
                </a:moveTo>
                <a:cubicBezTo>
                  <a:pt x="186" y="373"/>
                  <a:pt x="186" y="372"/>
                  <a:pt x="186" y="376"/>
                </a:cubicBezTo>
                <a:cubicBezTo>
                  <a:pt x="186" y="376"/>
                  <a:pt x="186" y="376"/>
                  <a:pt x="186" y="376"/>
                </a:cubicBezTo>
                <a:close/>
                <a:moveTo>
                  <a:pt x="190" y="376"/>
                </a:moveTo>
                <a:cubicBezTo>
                  <a:pt x="189" y="375"/>
                  <a:pt x="190" y="374"/>
                  <a:pt x="191" y="374"/>
                </a:cubicBezTo>
                <a:cubicBezTo>
                  <a:pt x="192" y="370"/>
                  <a:pt x="191" y="373"/>
                  <a:pt x="193" y="373"/>
                </a:cubicBezTo>
                <a:cubicBezTo>
                  <a:pt x="193" y="374"/>
                  <a:pt x="193" y="374"/>
                  <a:pt x="193" y="374"/>
                </a:cubicBezTo>
                <a:cubicBezTo>
                  <a:pt x="190" y="374"/>
                  <a:pt x="192" y="375"/>
                  <a:pt x="190" y="376"/>
                </a:cubicBezTo>
                <a:close/>
                <a:moveTo>
                  <a:pt x="107" y="374"/>
                </a:moveTo>
                <a:cubicBezTo>
                  <a:pt x="107" y="373"/>
                  <a:pt x="106" y="373"/>
                  <a:pt x="105" y="373"/>
                </a:cubicBezTo>
                <a:cubicBezTo>
                  <a:pt x="105" y="371"/>
                  <a:pt x="110" y="371"/>
                  <a:pt x="110" y="373"/>
                </a:cubicBezTo>
                <a:cubicBezTo>
                  <a:pt x="109" y="373"/>
                  <a:pt x="108" y="373"/>
                  <a:pt x="107" y="374"/>
                </a:cubicBezTo>
                <a:close/>
                <a:moveTo>
                  <a:pt x="224" y="372"/>
                </a:moveTo>
                <a:cubicBezTo>
                  <a:pt x="220" y="369"/>
                  <a:pt x="225" y="368"/>
                  <a:pt x="225" y="371"/>
                </a:cubicBezTo>
                <a:cubicBezTo>
                  <a:pt x="224" y="371"/>
                  <a:pt x="224" y="372"/>
                  <a:pt x="224" y="372"/>
                </a:cubicBezTo>
                <a:close/>
                <a:moveTo>
                  <a:pt x="224" y="368"/>
                </a:moveTo>
                <a:cubicBezTo>
                  <a:pt x="222" y="364"/>
                  <a:pt x="220" y="366"/>
                  <a:pt x="220" y="362"/>
                </a:cubicBezTo>
                <a:cubicBezTo>
                  <a:pt x="217" y="360"/>
                  <a:pt x="220" y="355"/>
                  <a:pt x="220" y="354"/>
                </a:cubicBezTo>
                <a:cubicBezTo>
                  <a:pt x="219" y="352"/>
                  <a:pt x="220" y="351"/>
                  <a:pt x="221" y="349"/>
                </a:cubicBezTo>
                <a:cubicBezTo>
                  <a:pt x="221" y="345"/>
                  <a:pt x="221" y="341"/>
                  <a:pt x="220" y="338"/>
                </a:cubicBezTo>
                <a:cubicBezTo>
                  <a:pt x="220" y="336"/>
                  <a:pt x="220" y="329"/>
                  <a:pt x="221" y="328"/>
                </a:cubicBezTo>
                <a:cubicBezTo>
                  <a:pt x="225" y="328"/>
                  <a:pt x="224" y="338"/>
                  <a:pt x="223" y="341"/>
                </a:cubicBezTo>
                <a:cubicBezTo>
                  <a:pt x="223" y="342"/>
                  <a:pt x="222" y="343"/>
                  <a:pt x="225" y="344"/>
                </a:cubicBezTo>
                <a:cubicBezTo>
                  <a:pt x="226" y="349"/>
                  <a:pt x="222" y="356"/>
                  <a:pt x="225" y="360"/>
                </a:cubicBezTo>
                <a:cubicBezTo>
                  <a:pt x="225" y="361"/>
                  <a:pt x="225" y="367"/>
                  <a:pt x="224" y="368"/>
                </a:cubicBezTo>
                <a:close/>
                <a:moveTo>
                  <a:pt x="121" y="358"/>
                </a:moveTo>
                <a:cubicBezTo>
                  <a:pt x="121" y="358"/>
                  <a:pt x="121" y="357"/>
                  <a:pt x="121" y="357"/>
                </a:cubicBezTo>
                <a:cubicBezTo>
                  <a:pt x="122" y="357"/>
                  <a:pt x="122" y="358"/>
                  <a:pt x="121" y="358"/>
                </a:cubicBezTo>
                <a:close/>
                <a:moveTo>
                  <a:pt x="128" y="355"/>
                </a:moveTo>
                <a:cubicBezTo>
                  <a:pt x="128" y="355"/>
                  <a:pt x="127" y="354"/>
                  <a:pt x="127" y="354"/>
                </a:cubicBezTo>
                <a:cubicBezTo>
                  <a:pt x="129" y="350"/>
                  <a:pt x="135" y="353"/>
                  <a:pt x="128" y="355"/>
                </a:cubicBezTo>
                <a:close/>
                <a:moveTo>
                  <a:pt x="264" y="353"/>
                </a:moveTo>
                <a:cubicBezTo>
                  <a:pt x="264" y="352"/>
                  <a:pt x="264" y="351"/>
                  <a:pt x="265" y="351"/>
                </a:cubicBezTo>
                <a:cubicBezTo>
                  <a:pt x="265" y="352"/>
                  <a:pt x="265" y="352"/>
                  <a:pt x="264" y="353"/>
                </a:cubicBezTo>
                <a:close/>
                <a:moveTo>
                  <a:pt x="68" y="343"/>
                </a:moveTo>
                <a:cubicBezTo>
                  <a:pt x="68" y="343"/>
                  <a:pt x="68" y="343"/>
                  <a:pt x="69" y="343"/>
                </a:cubicBezTo>
                <a:cubicBezTo>
                  <a:pt x="69" y="343"/>
                  <a:pt x="69" y="343"/>
                  <a:pt x="68" y="343"/>
                </a:cubicBezTo>
                <a:close/>
                <a:moveTo>
                  <a:pt x="281" y="342"/>
                </a:moveTo>
                <a:cubicBezTo>
                  <a:pt x="279" y="340"/>
                  <a:pt x="279" y="340"/>
                  <a:pt x="281" y="340"/>
                </a:cubicBezTo>
                <a:cubicBezTo>
                  <a:pt x="281" y="341"/>
                  <a:pt x="282" y="342"/>
                  <a:pt x="281" y="342"/>
                </a:cubicBezTo>
                <a:close/>
                <a:moveTo>
                  <a:pt x="65" y="341"/>
                </a:moveTo>
                <a:cubicBezTo>
                  <a:pt x="65" y="339"/>
                  <a:pt x="65" y="340"/>
                  <a:pt x="67" y="340"/>
                </a:cubicBezTo>
                <a:cubicBezTo>
                  <a:pt x="66" y="340"/>
                  <a:pt x="66" y="341"/>
                  <a:pt x="65" y="341"/>
                </a:cubicBezTo>
                <a:close/>
                <a:moveTo>
                  <a:pt x="277" y="340"/>
                </a:moveTo>
                <a:cubicBezTo>
                  <a:pt x="277" y="338"/>
                  <a:pt x="277" y="337"/>
                  <a:pt x="277" y="339"/>
                </a:cubicBezTo>
                <a:cubicBezTo>
                  <a:pt x="277" y="339"/>
                  <a:pt x="277" y="339"/>
                  <a:pt x="277" y="340"/>
                </a:cubicBezTo>
                <a:close/>
                <a:moveTo>
                  <a:pt x="93" y="338"/>
                </a:moveTo>
                <a:cubicBezTo>
                  <a:pt x="93" y="336"/>
                  <a:pt x="95" y="337"/>
                  <a:pt x="96" y="337"/>
                </a:cubicBezTo>
                <a:cubicBezTo>
                  <a:pt x="96" y="338"/>
                  <a:pt x="95" y="338"/>
                  <a:pt x="93" y="338"/>
                </a:cubicBezTo>
                <a:close/>
                <a:moveTo>
                  <a:pt x="99" y="332"/>
                </a:moveTo>
                <a:cubicBezTo>
                  <a:pt x="97" y="331"/>
                  <a:pt x="98" y="329"/>
                  <a:pt x="98" y="328"/>
                </a:cubicBezTo>
                <a:cubicBezTo>
                  <a:pt x="101" y="327"/>
                  <a:pt x="102" y="330"/>
                  <a:pt x="101" y="332"/>
                </a:cubicBezTo>
                <a:cubicBezTo>
                  <a:pt x="100" y="332"/>
                  <a:pt x="99" y="332"/>
                  <a:pt x="99" y="332"/>
                </a:cubicBezTo>
                <a:close/>
                <a:moveTo>
                  <a:pt x="56" y="332"/>
                </a:moveTo>
                <a:cubicBezTo>
                  <a:pt x="54" y="328"/>
                  <a:pt x="57" y="324"/>
                  <a:pt x="58" y="328"/>
                </a:cubicBezTo>
                <a:cubicBezTo>
                  <a:pt x="57" y="330"/>
                  <a:pt x="58" y="331"/>
                  <a:pt x="56" y="332"/>
                </a:cubicBezTo>
                <a:close/>
                <a:moveTo>
                  <a:pt x="41" y="331"/>
                </a:moveTo>
                <a:cubicBezTo>
                  <a:pt x="39" y="330"/>
                  <a:pt x="41" y="329"/>
                  <a:pt x="42" y="329"/>
                </a:cubicBezTo>
                <a:cubicBezTo>
                  <a:pt x="43" y="331"/>
                  <a:pt x="43" y="330"/>
                  <a:pt x="41" y="331"/>
                </a:cubicBezTo>
                <a:close/>
                <a:moveTo>
                  <a:pt x="50" y="329"/>
                </a:moveTo>
                <a:cubicBezTo>
                  <a:pt x="49" y="329"/>
                  <a:pt x="51" y="328"/>
                  <a:pt x="51" y="329"/>
                </a:cubicBezTo>
                <a:cubicBezTo>
                  <a:pt x="50" y="329"/>
                  <a:pt x="50" y="329"/>
                  <a:pt x="50" y="329"/>
                </a:cubicBezTo>
                <a:close/>
                <a:moveTo>
                  <a:pt x="37" y="328"/>
                </a:moveTo>
                <a:cubicBezTo>
                  <a:pt x="37" y="328"/>
                  <a:pt x="36" y="327"/>
                  <a:pt x="36" y="326"/>
                </a:cubicBezTo>
                <a:cubicBezTo>
                  <a:pt x="37" y="325"/>
                  <a:pt x="40" y="326"/>
                  <a:pt x="37" y="328"/>
                </a:cubicBezTo>
                <a:close/>
                <a:moveTo>
                  <a:pt x="273" y="323"/>
                </a:moveTo>
                <a:cubicBezTo>
                  <a:pt x="270" y="320"/>
                  <a:pt x="277" y="318"/>
                  <a:pt x="274" y="322"/>
                </a:cubicBezTo>
                <a:cubicBezTo>
                  <a:pt x="273" y="323"/>
                  <a:pt x="273" y="323"/>
                  <a:pt x="273" y="323"/>
                </a:cubicBezTo>
                <a:close/>
                <a:moveTo>
                  <a:pt x="309" y="322"/>
                </a:moveTo>
                <a:cubicBezTo>
                  <a:pt x="308" y="320"/>
                  <a:pt x="308" y="320"/>
                  <a:pt x="308" y="319"/>
                </a:cubicBezTo>
                <a:cubicBezTo>
                  <a:pt x="307" y="318"/>
                  <a:pt x="306" y="314"/>
                  <a:pt x="306" y="318"/>
                </a:cubicBezTo>
                <a:cubicBezTo>
                  <a:pt x="302" y="319"/>
                  <a:pt x="302" y="319"/>
                  <a:pt x="298" y="320"/>
                </a:cubicBezTo>
                <a:cubicBezTo>
                  <a:pt x="295" y="318"/>
                  <a:pt x="294" y="317"/>
                  <a:pt x="296" y="315"/>
                </a:cubicBezTo>
                <a:cubicBezTo>
                  <a:pt x="297" y="312"/>
                  <a:pt x="299" y="310"/>
                  <a:pt x="299" y="307"/>
                </a:cubicBezTo>
                <a:cubicBezTo>
                  <a:pt x="303" y="308"/>
                  <a:pt x="303" y="309"/>
                  <a:pt x="303" y="305"/>
                </a:cubicBezTo>
                <a:cubicBezTo>
                  <a:pt x="300" y="305"/>
                  <a:pt x="299" y="306"/>
                  <a:pt x="299" y="303"/>
                </a:cubicBezTo>
                <a:cubicBezTo>
                  <a:pt x="302" y="300"/>
                  <a:pt x="301" y="303"/>
                  <a:pt x="305" y="303"/>
                </a:cubicBezTo>
                <a:cubicBezTo>
                  <a:pt x="306" y="310"/>
                  <a:pt x="307" y="302"/>
                  <a:pt x="311" y="305"/>
                </a:cubicBezTo>
                <a:cubicBezTo>
                  <a:pt x="311" y="307"/>
                  <a:pt x="311" y="307"/>
                  <a:pt x="309" y="308"/>
                </a:cubicBezTo>
                <a:cubicBezTo>
                  <a:pt x="309" y="311"/>
                  <a:pt x="309" y="311"/>
                  <a:pt x="309" y="311"/>
                </a:cubicBezTo>
                <a:cubicBezTo>
                  <a:pt x="311" y="312"/>
                  <a:pt x="314" y="315"/>
                  <a:pt x="312" y="319"/>
                </a:cubicBezTo>
                <a:cubicBezTo>
                  <a:pt x="312" y="321"/>
                  <a:pt x="312" y="321"/>
                  <a:pt x="309" y="322"/>
                </a:cubicBezTo>
                <a:close/>
                <a:moveTo>
                  <a:pt x="281" y="321"/>
                </a:moveTo>
                <a:cubicBezTo>
                  <a:pt x="277" y="319"/>
                  <a:pt x="281" y="319"/>
                  <a:pt x="283" y="318"/>
                </a:cubicBezTo>
                <a:cubicBezTo>
                  <a:pt x="284" y="320"/>
                  <a:pt x="282" y="321"/>
                  <a:pt x="281" y="321"/>
                </a:cubicBezTo>
                <a:close/>
                <a:moveTo>
                  <a:pt x="303" y="316"/>
                </a:moveTo>
                <a:cubicBezTo>
                  <a:pt x="302" y="315"/>
                  <a:pt x="303" y="314"/>
                  <a:pt x="305" y="314"/>
                </a:cubicBezTo>
                <a:cubicBezTo>
                  <a:pt x="304" y="313"/>
                  <a:pt x="304" y="312"/>
                  <a:pt x="305" y="312"/>
                </a:cubicBezTo>
                <a:cubicBezTo>
                  <a:pt x="305" y="314"/>
                  <a:pt x="305" y="314"/>
                  <a:pt x="306" y="316"/>
                </a:cubicBezTo>
                <a:cubicBezTo>
                  <a:pt x="303" y="316"/>
                  <a:pt x="303" y="316"/>
                  <a:pt x="303" y="316"/>
                </a:cubicBezTo>
                <a:close/>
                <a:moveTo>
                  <a:pt x="273" y="315"/>
                </a:moveTo>
                <a:cubicBezTo>
                  <a:pt x="271" y="314"/>
                  <a:pt x="272" y="312"/>
                  <a:pt x="272" y="311"/>
                </a:cubicBezTo>
                <a:cubicBezTo>
                  <a:pt x="276" y="311"/>
                  <a:pt x="275" y="314"/>
                  <a:pt x="273" y="315"/>
                </a:cubicBezTo>
                <a:close/>
                <a:moveTo>
                  <a:pt x="222" y="307"/>
                </a:moveTo>
                <a:cubicBezTo>
                  <a:pt x="222" y="303"/>
                  <a:pt x="223" y="303"/>
                  <a:pt x="223" y="307"/>
                </a:cubicBezTo>
                <a:cubicBezTo>
                  <a:pt x="222" y="307"/>
                  <a:pt x="222" y="307"/>
                  <a:pt x="222" y="307"/>
                </a:cubicBezTo>
                <a:close/>
                <a:moveTo>
                  <a:pt x="69" y="306"/>
                </a:moveTo>
                <a:cubicBezTo>
                  <a:pt x="66" y="304"/>
                  <a:pt x="69" y="302"/>
                  <a:pt x="71" y="305"/>
                </a:cubicBezTo>
                <a:cubicBezTo>
                  <a:pt x="70" y="306"/>
                  <a:pt x="70" y="306"/>
                  <a:pt x="69" y="306"/>
                </a:cubicBezTo>
                <a:close/>
                <a:moveTo>
                  <a:pt x="283" y="304"/>
                </a:moveTo>
                <a:cubicBezTo>
                  <a:pt x="282" y="304"/>
                  <a:pt x="282" y="304"/>
                  <a:pt x="282" y="304"/>
                </a:cubicBezTo>
                <a:cubicBezTo>
                  <a:pt x="283" y="304"/>
                  <a:pt x="283" y="304"/>
                  <a:pt x="283" y="304"/>
                </a:cubicBezTo>
                <a:close/>
                <a:moveTo>
                  <a:pt x="377" y="299"/>
                </a:moveTo>
                <a:cubicBezTo>
                  <a:pt x="377" y="298"/>
                  <a:pt x="376" y="297"/>
                  <a:pt x="376" y="297"/>
                </a:cubicBezTo>
                <a:cubicBezTo>
                  <a:pt x="369" y="295"/>
                  <a:pt x="371" y="286"/>
                  <a:pt x="372" y="281"/>
                </a:cubicBezTo>
                <a:cubicBezTo>
                  <a:pt x="374" y="279"/>
                  <a:pt x="375" y="282"/>
                  <a:pt x="376" y="283"/>
                </a:cubicBezTo>
                <a:cubicBezTo>
                  <a:pt x="376" y="286"/>
                  <a:pt x="376" y="292"/>
                  <a:pt x="378" y="296"/>
                </a:cubicBezTo>
                <a:cubicBezTo>
                  <a:pt x="381" y="298"/>
                  <a:pt x="379" y="298"/>
                  <a:pt x="377" y="299"/>
                </a:cubicBezTo>
                <a:close/>
                <a:moveTo>
                  <a:pt x="277" y="297"/>
                </a:moveTo>
                <a:cubicBezTo>
                  <a:pt x="276" y="296"/>
                  <a:pt x="275" y="295"/>
                  <a:pt x="277" y="295"/>
                </a:cubicBezTo>
                <a:cubicBezTo>
                  <a:pt x="277" y="297"/>
                  <a:pt x="277" y="297"/>
                  <a:pt x="277" y="297"/>
                </a:cubicBezTo>
                <a:close/>
                <a:moveTo>
                  <a:pt x="65" y="293"/>
                </a:moveTo>
                <a:cubicBezTo>
                  <a:pt x="65" y="291"/>
                  <a:pt x="64" y="291"/>
                  <a:pt x="63" y="292"/>
                </a:cubicBezTo>
                <a:cubicBezTo>
                  <a:pt x="62" y="290"/>
                  <a:pt x="61" y="279"/>
                  <a:pt x="66" y="284"/>
                </a:cubicBezTo>
                <a:cubicBezTo>
                  <a:pt x="66" y="286"/>
                  <a:pt x="67" y="292"/>
                  <a:pt x="65" y="293"/>
                </a:cubicBezTo>
                <a:close/>
                <a:moveTo>
                  <a:pt x="74" y="292"/>
                </a:moveTo>
                <a:cubicBezTo>
                  <a:pt x="74" y="290"/>
                  <a:pt x="75" y="291"/>
                  <a:pt x="75" y="292"/>
                </a:cubicBezTo>
                <a:cubicBezTo>
                  <a:pt x="74" y="292"/>
                  <a:pt x="74" y="292"/>
                  <a:pt x="74" y="292"/>
                </a:cubicBezTo>
                <a:close/>
                <a:moveTo>
                  <a:pt x="300" y="289"/>
                </a:moveTo>
                <a:cubicBezTo>
                  <a:pt x="294" y="287"/>
                  <a:pt x="295" y="285"/>
                  <a:pt x="295" y="280"/>
                </a:cubicBezTo>
                <a:cubicBezTo>
                  <a:pt x="295" y="280"/>
                  <a:pt x="295" y="279"/>
                  <a:pt x="296" y="279"/>
                </a:cubicBezTo>
                <a:cubicBezTo>
                  <a:pt x="295" y="277"/>
                  <a:pt x="295" y="275"/>
                  <a:pt x="294" y="273"/>
                </a:cubicBezTo>
                <a:cubicBezTo>
                  <a:pt x="291" y="266"/>
                  <a:pt x="299" y="268"/>
                  <a:pt x="303" y="268"/>
                </a:cubicBezTo>
                <a:cubicBezTo>
                  <a:pt x="303" y="268"/>
                  <a:pt x="305" y="271"/>
                  <a:pt x="306" y="272"/>
                </a:cubicBezTo>
                <a:cubicBezTo>
                  <a:pt x="304" y="273"/>
                  <a:pt x="307" y="276"/>
                  <a:pt x="308" y="278"/>
                </a:cubicBezTo>
                <a:cubicBezTo>
                  <a:pt x="308" y="279"/>
                  <a:pt x="308" y="280"/>
                  <a:pt x="308" y="281"/>
                </a:cubicBezTo>
                <a:cubicBezTo>
                  <a:pt x="306" y="284"/>
                  <a:pt x="305" y="284"/>
                  <a:pt x="305" y="287"/>
                </a:cubicBezTo>
                <a:cubicBezTo>
                  <a:pt x="304" y="288"/>
                  <a:pt x="302" y="289"/>
                  <a:pt x="300" y="289"/>
                </a:cubicBezTo>
                <a:close/>
                <a:moveTo>
                  <a:pt x="215" y="287"/>
                </a:moveTo>
                <a:cubicBezTo>
                  <a:pt x="215" y="285"/>
                  <a:pt x="216" y="283"/>
                  <a:pt x="216" y="281"/>
                </a:cubicBezTo>
                <a:cubicBezTo>
                  <a:pt x="215" y="278"/>
                  <a:pt x="217" y="276"/>
                  <a:pt x="218" y="274"/>
                </a:cubicBezTo>
                <a:cubicBezTo>
                  <a:pt x="218" y="270"/>
                  <a:pt x="219" y="269"/>
                  <a:pt x="219" y="267"/>
                </a:cubicBezTo>
                <a:cubicBezTo>
                  <a:pt x="219" y="265"/>
                  <a:pt x="218" y="265"/>
                  <a:pt x="219" y="264"/>
                </a:cubicBezTo>
                <a:cubicBezTo>
                  <a:pt x="220" y="263"/>
                  <a:pt x="221" y="262"/>
                  <a:pt x="222" y="260"/>
                </a:cubicBezTo>
                <a:cubicBezTo>
                  <a:pt x="220" y="260"/>
                  <a:pt x="217" y="255"/>
                  <a:pt x="217" y="254"/>
                </a:cubicBezTo>
                <a:cubicBezTo>
                  <a:pt x="213" y="252"/>
                  <a:pt x="214" y="252"/>
                  <a:pt x="216" y="249"/>
                </a:cubicBezTo>
                <a:cubicBezTo>
                  <a:pt x="215" y="248"/>
                  <a:pt x="215" y="248"/>
                  <a:pt x="214" y="247"/>
                </a:cubicBezTo>
                <a:cubicBezTo>
                  <a:pt x="214" y="245"/>
                  <a:pt x="213" y="242"/>
                  <a:pt x="212" y="241"/>
                </a:cubicBezTo>
                <a:cubicBezTo>
                  <a:pt x="211" y="237"/>
                  <a:pt x="212" y="236"/>
                  <a:pt x="214" y="232"/>
                </a:cubicBezTo>
                <a:cubicBezTo>
                  <a:pt x="218" y="228"/>
                  <a:pt x="216" y="228"/>
                  <a:pt x="216" y="223"/>
                </a:cubicBezTo>
                <a:cubicBezTo>
                  <a:pt x="214" y="219"/>
                  <a:pt x="214" y="220"/>
                  <a:pt x="216" y="217"/>
                </a:cubicBezTo>
                <a:cubicBezTo>
                  <a:pt x="217" y="214"/>
                  <a:pt x="217" y="213"/>
                  <a:pt x="220" y="214"/>
                </a:cubicBezTo>
                <a:cubicBezTo>
                  <a:pt x="221" y="211"/>
                  <a:pt x="221" y="211"/>
                  <a:pt x="224" y="210"/>
                </a:cubicBezTo>
                <a:cubicBezTo>
                  <a:pt x="226" y="208"/>
                  <a:pt x="223" y="205"/>
                  <a:pt x="228" y="205"/>
                </a:cubicBezTo>
                <a:cubicBezTo>
                  <a:pt x="230" y="207"/>
                  <a:pt x="227" y="208"/>
                  <a:pt x="229" y="211"/>
                </a:cubicBezTo>
                <a:cubicBezTo>
                  <a:pt x="229" y="213"/>
                  <a:pt x="229" y="213"/>
                  <a:pt x="229" y="213"/>
                </a:cubicBezTo>
                <a:cubicBezTo>
                  <a:pt x="226" y="215"/>
                  <a:pt x="229" y="218"/>
                  <a:pt x="228" y="221"/>
                </a:cubicBezTo>
                <a:cubicBezTo>
                  <a:pt x="231" y="221"/>
                  <a:pt x="231" y="220"/>
                  <a:pt x="232" y="223"/>
                </a:cubicBezTo>
                <a:cubicBezTo>
                  <a:pt x="229" y="224"/>
                  <a:pt x="228" y="225"/>
                  <a:pt x="228" y="227"/>
                </a:cubicBezTo>
                <a:cubicBezTo>
                  <a:pt x="229" y="228"/>
                  <a:pt x="230" y="229"/>
                  <a:pt x="231" y="231"/>
                </a:cubicBezTo>
                <a:cubicBezTo>
                  <a:pt x="224" y="235"/>
                  <a:pt x="231" y="234"/>
                  <a:pt x="232" y="237"/>
                </a:cubicBezTo>
                <a:cubicBezTo>
                  <a:pt x="229" y="238"/>
                  <a:pt x="229" y="238"/>
                  <a:pt x="229" y="238"/>
                </a:cubicBezTo>
                <a:cubicBezTo>
                  <a:pt x="228" y="239"/>
                  <a:pt x="227" y="240"/>
                  <a:pt x="227" y="241"/>
                </a:cubicBezTo>
                <a:cubicBezTo>
                  <a:pt x="228" y="242"/>
                  <a:pt x="229" y="239"/>
                  <a:pt x="230" y="242"/>
                </a:cubicBezTo>
                <a:cubicBezTo>
                  <a:pt x="226" y="244"/>
                  <a:pt x="228" y="246"/>
                  <a:pt x="226" y="250"/>
                </a:cubicBezTo>
                <a:cubicBezTo>
                  <a:pt x="226" y="255"/>
                  <a:pt x="225" y="256"/>
                  <a:pt x="223" y="260"/>
                </a:cubicBezTo>
                <a:cubicBezTo>
                  <a:pt x="225" y="262"/>
                  <a:pt x="222" y="269"/>
                  <a:pt x="221" y="271"/>
                </a:cubicBezTo>
                <a:cubicBezTo>
                  <a:pt x="220" y="273"/>
                  <a:pt x="220" y="276"/>
                  <a:pt x="220" y="279"/>
                </a:cubicBezTo>
                <a:cubicBezTo>
                  <a:pt x="218" y="282"/>
                  <a:pt x="218" y="285"/>
                  <a:pt x="215" y="287"/>
                </a:cubicBezTo>
                <a:close/>
                <a:moveTo>
                  <a:pt x="377" y="284"/>
                </a:moveTo>
                <a:cubicBezTo>
                  <a:pt x="377" y="280"/>
                  <a:pt x="377" y="275"/>
                  <a:pt x="374" y="273"/>
                </a:cubicBezTo>
                <a:cubicBezTo>
                  <a:pt x="372" y="273"/>
                  <a:pt x="369" y="271"/>
                  <a:pt x="368" y="270"/>
                </a:cubicBezTo>
                <a:cubicBezTo>
                  <a:pt x="368" y="267"/>
                  <a:pt x="366" y="262"/>
                  <a:pt x="370" y="266"/>
                </a:cubicBezTo>
                <a:cubicBezTo>
                  <a:pt x="371" y="268"/>
                  <a:pt x="371" y="268"/>
                  <a:pt x="372" y="269"/>
                </a:cubicBezTo>
                <a:cubicBezTo>
                  <a:pt x="377" y="269"/>
                  <a:pt x="379" y="269"/>
                  <a:pt x="380" y="276"/>
                </a:cubicBezTo>
                <a:cubicBezTo>
                  <a:pt x="380" y="278"/>
                  <a:pt x="382" y="281"/>
                  <a:pt x="380" y="284"/>
                </a:cubicBezTo>
                <a:cubicBezTo>
                  <a:pt x="379" y="284"/>
                  <a:pt x="378" y="284"/>
                  <a:pt x="377" y="284"/>
                </a:cubicBezTo>
                <a:close/>
                <a:moveTo>
                  <a:pt x="109" y="283"/>
                </a:moveTo>
                <a:cubicBezTo>
                  <a:pt x="108" y="282"/>
                  <a:pt x="108" y="283"/>
                  <a:pt x="109" y="283"/>
                </a:cubicBezTo>
                <a:cubicBezTo>
                  <a:pt x="109" y="283"/>
                  <a:pt x="109" y="283"/>
                  <a:pt x="109" y="283"/>
                </a:cubicBezTo>
                <a:close/>
                <a:moveTo>
                  <a:pt x="236" y="283"/>
                </a:moveTo>
                <a:cubicBezTo>
                  <a:pt x="235" y="279"/>
                  <a:pt x="236" y="278"/>
                  <a:pt x="236" y="275"/>
                </a:cubicBezTo>
                <a:cubicBezTo>
                  <a:pt x="235" y="273"/>
                  <a:pt x="236" y="271"/>
                  <a:pt x="236" y="270"/>
                </a:cubicBezTo>
                <a:cubicBezTo>
                  <a:pt x="236" y="266"/>
                  <a:pt x="236" y="266"/>
                  <a:pt x="236" y="266"/>
                </a:cubicBezTo>
                <a:cubicBezTo>
                  <a:pt x="238" y="265"/>
                  <a:pt x="239" y="264"/>
                  <a:pt x="240" y="267"/>
                </a:cubicBezTo>
                <a:cubicBezTo>
                  <a:pt x="238" y="270"/>
                  <a:pt x="240" y="272"/>
                  <a:pt x="237" y="274"/>
                </a:cubicBezTo>
                <a:cubicBezTo>
                  <a:pt x="237" y="276"/>
                  <a:pt x="237" y="277"/>
                  <a:pt x="238" y="278"/>
                </a:cubicBezTo>
                <a:cubicBezTo>
                  <a:pt x="237" y="283"/>
                  <a:pt x="237" y="283"/>
                  <a:pt x="236" y="283"/>
                </a:cubicBezTo>
                <a:close/>
                <a:moveTo>
                  <a:pt x="125" y="274"/>
                </a:moveTo>
                <a:cubicBezTo>
                  <a:pt x="122" y="273"/>
                  <a:pt x="123" y="273"/>
                  <a:pt x="122" y="271"/>
                </a:cubicBezTo>
                <a:cubicBezTo>
                  <a:pt x="124" y="271"/>
                  <a:pt x="128" y="274"/>
                  <a:pt x="125" y="274"/>
                </a:cubicBezTo>
                <a:close/>
                <a:moveTo>
                  <a:pt x="307" y="272"/>
                </a:moveTo>
                <a:cubicBezTo>
                  <a:pt x="307" y="271"/>
                  <a:pt x="307" y="271"/>
                  <a:pt x="308" y="271"/>
                </a:cubicBezTo>
                <a:cubicBezTo>
                  <a:pt x="308" y="272"/>
                  <a:pt x="308" y="272"/>
                  <a:pt x="307" y="272"/>
                </a:cubicBezTo>
                <a:close/>
                <a:moveTo>
                  <a:pt x="331" y="271"/>
                </a:moveTo>
                <a:cubicBezTo>
                  <a:pt x="328" y="267"/>
                  <a:pt x="325" y="263"/>
                  <a:pt x="322" y="260"/>
                </a:cubicBezTo>
                <a:cubicBezTo>
                  <a:pt x="319" y="258"/>
                  <a:pt x="319" y="255"/>
                  <a:pt x="318" y="253"/>
                </a:cubicBezTo>
                <a:cubicBezTo>
                  <a:pt x="315" y="251"/>
                  <a:pt x="318" y="250"/>
                  <a:pt x="318" y="248"/>
                </a:cubicBezTo>
                <a:cubicBezTo>
                  <a:pt x="316" y="247"/>
                  <a:pt x="315" y="244"/>
                  <a:pt x="314" y="243"/>
                </a:cubicBezTo>
                <a:cubicBezTo>
                  <a:pt x="311" y="241"/>
                  <a:pt x="312" y="233"/>
                  <a:pt x="310" y="229"/>
                </a:cubicBezTo>
                <a:cubicBezTo>
                  <a:pt x="309" y="228"/>
                  <a:pt x="306" y="229"/>
                  <a:pt x="306" y="226"/>
                </a:cubicBezTo>
                <a:cubicBezTo>
                  <a:pt x="308" y="224"/>
                  <a:pt x="307" y="221"/>
                  <a:pt x="305" y="220"/>
                </a:cubicBezTo>
                <a:cubicBezTo>
                  <a:pt x="305" y="216"/>
                  <a:pt x="301" y="213"/>
                  <a:pt x="298" y="211"/>
                </a:cubicBezTo>
                <a:cubicBezTo>
                  <a:pt x="296" y="208"/>
                  <a:pt x="298" y="205"/>
                  <a:pt x="294" y="203"/>
                </a:cubicBezTo>
                <a:cubicBezTo>
                  <a:pt x="293" y="198"/>
                  <a:pt x="291" y="197"/>
                  <a:pt x="289" y="194"/>
                </a:cubicBezTo>
                <a:cubicBezTo>
                  <a:pt x="288" y="193"/>
                  <a:pt x="288" y="192"/>
                  <a:pt x="288" y="192"/>
                </a:cubicBezTo>
                <a:cubicBezTo>
                  <a:pt x="286" y="190"/>
                  <a:pt x="286" y="190"/>
                  <a:pt x="286" y="187"/>
                </a:cubicBezTo>
                <a:cubicBezTo>
                  <a:pt x="284" y="186"/>
                  <a:pt x="282" y="184"/>
                  <a:pt x="281" y="183"/>
                </a:cubicBezTo>
                <a:cubicBezTo>
                  <a:pt x="281" y="181"/>
                  <a:pt x="281" y="180"/>
                  <a:pt x="280" y="179"/>
                </a:cubicBezTo>
                <a:cubicBezTo>
                  <a:pt x="278" y="180"/>
                  <a:pt x="266" y="177"/>
                  <a:pt x="272" y="175"/>
                </a:cubicBezTo>
                <a:cubicBezTo>
                  <a:pt x="272" y="174"/>
                  <a:pt x="271" y="174"/>
                  <a:pt x="271" y="173"/>
                </a:cubicBezTo>
                <a:cubicBezTo>
                  <a:pt x="274" y="170"/>
                  <a:pt x="277" y="171"/>
                  <a:pt x="280" y="173"/>
                </a:cubicBezTo>
                <a:cubicBezTo>
                  <a:pt x="281" y="173"/>
                  <a:pt x="283" y="174"/>
                  <a:pt x="286" y="174"/>
                </a:cubicBezTo>
                <a:cubicBezTo>
                  <a:pt x="289" y="171"/>
                  <a:pt x="290" y="173"/>
                  <a:pt x="294" y="175"/>
                </a:cubicBezTo>
                <a:cubicBezTo>
                  <a:pt x="295" y="176"/>
                  <a:pt x="298" y="177"/>
                  <a:pt x="299" y="179"/>
                </a:cubicBezTo>
                <a:cubicBezTo>
                  <a:pt x="300" y="180"/>
                  <a:pt x="302" y="181"/>
                  <a:pt x="303" y="182"/>
                </a:cubicBezTo>
                <a:cubicBezTo>
                  <a:pt x="305" y="186"/>
                  <a:pt x="308" y="190"/>
                  <a:pt x="311" y="193"/>
                </a:cubicBezTo>
                <a:cubicBezTo>
                  <a:pt x="312" y="195"/>
                  <a:pt x="312" y="197"/>
                  <a:pt x="315" y="199"/>
                </a:cubicBezTo>
                <a:cubicBezTo>
                  <a:pt x="317" y="201"/>
                  <a:pt x="318" y="205"/>
                  <a:pt x="321" y="208"/>
                </a:cubicBezTo>
                <a:cubicBezTo>
                  <a:pt x="323" y="213"/>
                  <a:pt x="326" y="218"/>
                  <a:pt x="328" y="223"/>
                </a:cubicBezTo>
                <a:cubicBezTo>
                  <a:pt x="328" y="227"/>
                  <a:pt x="331" y="229"/>
                  <a:pt x="332" y="234"/>
                </a:cubicBezTo>
                <a:cubicBezTo>
                  <a:pt x="333" y="235"/>
                  <a:pt x="333" y="235"/>
                  <a:pt x="334" y="236"/>
                </a:cubicBezTo>
                <a:cubicBezTo>
                  <a:pt x="336" y="242"/>
                  <a:pt x="339" y="248"/>
                  <a:pt x="339" y="256"/>
                </a:cubicBezTo>
                <a:cubicBezTo>
                  <a:pt x="340" y="259"/>
                  <a:pt x="342" y="266"/>
                  <a:pt x="340" y="270"/>
                </a:cubicBezTo>
                <a:cubicBezTo>
                  <a:pt x="339" y="269"/>
                  <a:pt x="338" y="269"/>
                  <a:pt x="338" y="269"/>
                </a:cubicBezTo>
                <a:cubicBezTo>
                  <a:pt x="335" y="269"/>
                  <a:pt x="333" y="271"/>
                  <a:pt x="331" y="271"/>
                </a:cubicBezTo>
                <a:close/>
                <a:moveTo>
                  <a:pt x="129" y="268"/>
                </a:moveTo>
                <a:cubicBezTo>
                  <a:pt x="125" y="267"/>
                  <a:pt x="129" y="267"/>
                  <a:pt x="131" y="267"/>
                </a:cubicBezTo>
                <a:cubicBezTo>
                  <a:pt x="131" y="268"/>
                  <a:pt x="130" y="268"/>
                  <a:pt x="129" y="268"/>
                </a:cubicBezTo>
                <a:close/>
                <a:moveTo>
                  <a:pt x="302" y="267"/>
                </a:moveTo>
                <a:cubicBezTo>
                  <a:pt x="301" y="265"/>
                  <a:pt x="301" y="263"/>
                  <a:pt x="304" y="264"/>
                </a:cubicBezTo>
                <a:cubicBezTo>
                  <a:pt x="304" y="267"/>
                  <a:pt x="305" y="267"/>
                  <a:pt x="302" y="267"/>
                </a:cubicBezTo>
                <a:close/>
                <a:moveTo>
                  <a:pt x="84" y="264"/>
                </a:moveTo>
                <a:cubicBezTo>
                  <a:pt x="83" y="261"/>
                  <a:pt x="83" y="261"/>
                  <a:pt x="85" y="262"/>
                </a:cubicBezTo>
                <a:cubicBezTo>
                  <a:pt x="85" y="263"/>
                  <a:pt x="85" y="263"/>
                  <a:pt x="84" y="264"/>
                </a:cubicBezTo>
                <a:close/>
                <a:moveTo>
                  <a:pt x="238" y="264"/>
                </a:moveTo>
                <a:cubicBezTo>
                  <a:pt x="237" y="260"/>
                  <a:pt x="237" y="258"/>
                  <a:pt x="238" y="256"/>
                </a:cubicBezTo>
                <a:cubicBezTo>
                  <a:pt x="239" y="256"/>
                  <a:pt x="239" y="256"/>
                  <a:pt x="239" y="256"/>
                </a:cubicBezTo>
                <a:cubicBezTo>
                  <a:pt x="240" y="257"/>
                  <a:pt x="242" y="259"/>
                  <a:pt x="239" y="260"/>
                </a:cubicBezTo>
                <a:cubicBezTo>
                  <a:pt x="238" y="262"/>
                  <a:pt x="239" y="263"/>
                  <a:pt x="238" y="264"/>
                </a:cubicBezTo>
                <a:close/>
                <a:moveTo>
                  <a:pt x="366" y="262"/>
                </a:moveTo>
                <a:cubicBezTo>
                  <a:pt x="361" y="259"/>
                  <a:pt x="357" y="239"/>
                  <a:pt x="360" y="239"/>
                </a:cubicBezTo>
                <a:cubicBezTo>
                  <a:pt x="360" y="240"/>
                  <a:pt x="361" y="241"/>
                  <a:pt x="361" y="242"/>
                </a:cubicBezTo>
                <a:cubicBezTo>
                  <a:pt x="362" y="248"/>
                  <a:pt x="364" y="254"/>
                  <a:pt x="368" y="260"/>
                </a:cubicBezTo>
                <a:cubicBezTo>
                  <a:pt x="368" y="261"/>
                  <a:pt x="367" y="262"/>
                  <a:pt x="366" y="262"/>
                </a:cubicBezTo>
                <a:close/>
                <a:moveTo>
                  <a:pt x="86" y="259"/>
                </a:moveTo>
                <a:cubicBezTo>
                  <a:pt x="86" y="259"/>
                  <a:pt x="86" y="259"/>
                  <a:pt x="86" y="258"/>
                </a:cubicBezTo>
                <a:cubicBezTo>
                  <a:pt x="82" y="257"/>
                  <a:pt x="83" y="256"/>
                  <a:pt x="84" y="253"/>
                </a:cubicBezTo>
                <a:cubicBezTo>
                  <a:pt x="84" y="253"/>
                  <a:pt x="89" y="259"/>
                  <a:pt x="86" y="259"/>
                </a:cubicBezTo>
                <a:close/>
                <a:moveTo>
                  <a:pt x="249" y="256"/>
                </a:moveTo>
                <a:cubicBezTo>
                  <a:pt x="246" y="252"/>
                  <a:pt x="252" y="255"/>
                  <a:pt x="252" y="253"/>
                </a:cubicBezTo>
                <a:cubicBezTo>
                  <a:pt x="255" y="253"/>
                  <a:pt x="252" y="253"/>
                  <a:pt x="252" y="255"/>
                </a:cubicBezTo>
                <a:cubicBezTo>
                  <a:pt x="251" y="255"/>
                  <a:pt x="250" y="256"/>
                  <a:pt x="249" y="256"/>
                </a:cubicBezTo>
                <a:close/>
                <a:moveTo>
                  <a:pt x="238" y="253"/>
                </a:moveTo>
                <a:cubicBezTo>
                  <a:pt x="236" y="251"/>
                  <a:pt x="239" y="251"/>
                  <a:pt x="239" y="252"/>
                </a:cubicBezTo>
                <a:cubicBezTo>
                  <a:pt x="239" y="252"/>
                  <a:pt x="238" y="253"/>
                  <a:pt x="238" y="253"/>
                </a:cubicBezTo>
                <a:close/>
                <a:moveTo>
                  <a:pt x="82" y="252"/>
                </a:moveTo>
                <a:cubicBezTo>
                  <a:pt x="82" y="250"/>
                  <a:pt x="82" y="250"/>
                  <a:pt x="82" y="250"/>
                </a:cubicBezTo>
                <a:cubicBezTo>
                  <a:pt x="82" y="252"/>
                  <a:pt x="82" y="252"/>
                  <a:pt x="82" y="252"/>
                </a:cubicBezTo>
                <a:close/>
                <a:moveTo>
                  <a:pt x="238" y="248"/>
                </a:moveTo>
                <a:cubicBezTo>
                  <a:pt x="237" y="247"/>
                  <a:pt x="238" y="247"/>
                  <a:pt x="239" y="247"/>
                </a:cubicBezTo>
                <a:cubicBezTo>
                  <a:pt x="239" y="249"/>
                  <a:pt x="239" y="248"/>
                  <a:pt x="238" y="248"/>
                </a:cubicBezTo>
                <a:close/>
                <a:moveTo>
                  <a:pt x="151" y="243"/>
                </a:moveTo>
                <a:cubicBezTo>
                  <a:pt x="149" y="242"/>
                  <a:pt x="150" y="242"/>
                  <a:pt x="151" y="242"/>
                </a:cubicBezTo>
                <a:cubicBezTo>
                  <a:pt x="151" y="242"/>
                  <a:pt x="151" y="242"/>
                  <a:pt x="151" y="243"/>
                </a:cubicBezTo>
                <a:close/>
                <a:moveTo>
                  <a:pt x="115" y="241"/>
                </a:moveTo>
                <a:cubicBezTo>
                  <a:pt x="114" y="240"/>
                  <a:pt x="114" y="240"/>
                  <a:pt x="114" y="240"/>
                </a:cubicBezTo>
                <a:cubicBezTo>
                  <a:pt x="114" y="239"/>
                  <a:pt x="117" y="238"/>
                  <a:pt x="118" y="238"/>
                </a:cubicBezTo>
                <a:cubicBezTo>
                  <a:pt x="119" y="239"/>
                  <a:pt x="119" y="239"/>
                  <a:pt x="121" y="240"/>
                </a:cubicBezTo>
                <a:cubicBezTo>
                  <a:pt x="118" y="240"/>
                  <a:pt x="116" y="240"/>
                  <a:pt x="115" y="241"/>
                </a:cubicBezTo>
                <a:close/>
                <a:moveTo>
                  <a:pt x="116" y="237"/>
                </a:moveTo>
                <a:cubicBezTo>
                  <a:pt x="115" y="236"/>
                  <a:pt x="112" y="236"/>
                  <a:pt x="113" y="235"/>
                </a:cubicBezTo>
                <a:cubicBezTo>
                  <a:pt x="115" y="235"/>
                  <a:pt x="116" y="234"/>
                  <a:pt x="116" y="237"/>
                </a:cubicBezTo>
                <a:close/>
                <a:moveTo>
                  <a:pt x="172" y="233"/>
                </a:moveTo>
                <a:cubicBezTo>
                  <a:pt x="171" y="230"/>
                  <a:pt x="173" y="230"/>
                  <a:pt x="174" y="231"/>
                </a:cubicBezTo>
                <a:cubicBezTo>
                  <a:pt x="173" y="231"/>
                  <a:pt x="173" y="231"/>
                  <a:pt x="172" y="233"/>
                </a:cubicBezTo>
                <a:close/>
                <a:moveTo>
                  <a:pt x="358" y="231"/>
                </a:moveTo>
                <a:cubicBezTo>
                  <a:pt x="358" y="228"/>
                  <a:pt x="354" y="221"/>
                  <a:pt x="357" y="221"/>
                </a:cubicBezTo>
                <a:cubicBezTo>
                  <a:pt x="358" y="223"/>
                  <a:pt x="359" y="229"/>
                  <a:pt x="358" y="231"/>
                </a:cubicBezTo>
                <a:close/>
                <a:moveTo>
                  <a:pt x="179" y="225"/>
                </a:moveTo>
                <a:cubicBezTo>
                  <a:pt x="179" y="223"/>
                  <a:pt x="179" y="222"/>
                  <a:pt x="181" y="224"/>
                </a:cubicBezTo>
                <a:cubicBezTo>
                  <a:pt x="180" y="224"/>
                  <a:pt x="179" y="225"/>
                  <a:pt x="179" y="225"/>
                </a:cubicBezTo>
                <a:close/>
                <a:moveTo>
                  <a:pt x="232" y="217"/>
                </a:moveTo>
                <a:cubicBezTo>
                  <a:pt x="232" y="217"/>
                  <a:pt x="232" y="215"/>
                  <a:pt x="232" y="215"/>
                </a:cubicBezTo>
                <a:cubicBezTo>
                  <a:pt x="232" y="217"/>
                  <a:pt x="233" y="217"/>
                  <a:pt x="232" y="217"/>
                </a:cubicBezTo>
                <a:close/>
                <a:moveTo>
                  <a:pt x="135" y="215"/>
                </a:moveTo>
                <a:cubicBezTo>
                  <a:pt x="135" y="214"/>
                  <a:pt x="135" y="214"/>
                  <a:pt x="136" y="214"/>
                </a:cubicBezTo>
                <a:cubicBezTo>
                  <a:pt x="136" y="214"/>
                  <a:pt x="136" y="214"/>
                  <a:pt x="135" y="215"/>
                </a:cubicBezTo>
                <a:close/>
                <a:moveTo>
                  <a:pt x="354" y="212"/>
                </a:moveTo>
                <a:cubicBezTo>
                  <a:pt x="354" y="211"/>
                  <a:pt x="353" y="210"/>
                  <a:pt x="353" y="210"/>
                </a:cubicBezTo>
                <a:cubicBezTo>
                  <a:pt x="355" y="203"/>
                  <a:pt x="353" y="199"/>
                  <a:pt x="351" y="194"/>
                </a:cubicBezTo>
                <a:cubicBezTo>
                  <a:pt x="351" y="186"/>
                  <a:pt x="351" y="186"/>
                  <a:pt x="351" y="186"/>
                </a:cubicBezTo>
                <a:cubicBezTo>
                  <a:pt x="350" y="182"/>
                  <a:pt x="349" y="179"/>
                  <a:pt x="349" y="175"/>
                </a:cubicBezTo>
                <a:cubicBezTo>
                  <a:pt x="345" y="175"/>
                  <a:pt x="345" y="174"/>
                  <a:pt x="346" y="170"/>
                </a:cubicBezTo>
                <a:cubicBezTo>
                  <a:pt x="348" y="170"/>
                  <a:pt x="347" y="169"/>
                  <a:pt x="349" y="168"/>
                </a:cubicBezTo>
                <a:cubicBezTo>
                  <a:pt x="349" y="169"/>
                  <a:pt x="349" y="170"/>
                  <a:pt x="350" y="170"/>
                </a:cubicBezTo>
                <a:cubicBezTo>
                  <a:pt x="350" y="174"/>
                  <a:pt x="351" y="178"/>
                  <a:pt x="353" y="183"/>
                </a:cubicBezTo>
                <a:cubicBezTo>
                  <a:pt x="353" y="186"/>
                  <a:pt x="353" y="189"/>
                  <a:pt x="354" y="193"/>
                </a:cubicBezTo>
                <a:cubicBezTo>
                  <a:pt x="357" y="198"/>
                  <a:pt x="360" y="208"/>
                  <a:pt x="354" y="212"/>
                </a:cubicBezTo>
                <a:close/>
                <a:moveTo>
                  <a:pt x="139" y="201"/>
                </a:moveTo>
                <a:cubicBezTo>
                  <a:pt x="139" y="200"/>
                  <a:pt x="136" y="201"/>
                  <a:pt x="135" y="201"/>
                </a:cubicBezTo>
                <a:cubicBezTo>
                  <a:pt x="134" y="201"/>
                  <a:pt x="131" y="200"/>
                  <a:pt x="131" y="198"/>
                </a:cubicBezTo>
                <a:cubicBezTo>
                  <a:pt x="126" y="198"/>
                  <a:pt x="127" y="197"/>
                  <a:pt x="124" y="194"/>
                </a:cubicBezTo>
                <a:cubicBezTo>
                  <a:pt x="120" y="193"/>
                  <a:pt x="120" y="195"/>
                  <a:pt x="120" y="191"/>
                </a:cubicBezTo>
                <a:cubicBezTo>
                  <a:pt x="122" y="190"/>
                  <a:pt x="124" y="190"/>
                  <a:pt x="125" y="193"/>
                </a:cubicBezTo>
                <a:cubicBezTo>
                  <a:pt x="127" y="194"/>
                  <a:pt x="127" y="193"/>
                  <a:pt x="129" y="196"/>
                </a:cubicBezTo>
                <a:cubicBezTo>
                  <a:pt x="130" y="196"/>
                  <a:pt x="131" y="196"/>
                  <a:pt x="131" y="198"/>
                </a:cubicBezTo>
                <a:cubicBezTo>
                  <a:pt x="133" y="198"/>
                  <a:pt x="135" y="197"/>
                  <a:pt x="138" y="200"/>
                </a:cubicBezTo>
                <a:cubicBezTo>
                  <a:pt x="138" y="200"/>
                  <a:pt x="139" y="200"/>
                  <a:pt x="140" y="200"/>
                </a:cubicBezTo>
                <a:cubicBezTo>
                  <a:pt x="141" y="200"/>
                  <a:pt x="140" y="201"/>
                  <a:pt x="139" y="201"/>
                </a:cubicBezTo>
                <a:close/>
                <a:moveTo>
                  <a:pt x="166" y="194"/>
                </a:moveTo>
                <a:cubicBezTo>
                  <a:pt x="163" y="190"/>
                  <a:pt x="166" y="191"/>
                  <a:pt x="169" y="192"/>
                </a:cubicBezTo>
                <a:cubicBezTo>
                  <a:pt x="169" y="192"/>
                  <a:pt x="167" y="193"/>
                  <a:pt x="166" y="194"/>
                </a:cubicBezTo>
                <a:close/>
                <a:moveTo>
                  <a:pt x="114" y="188"/>
                </a:moveTo>
                <a:cubicBezTo>
                  <a:pt x="114" y="188"/>
                  <a:pt x="114" y="188"/>
                  <a:pt x="114" y="188"/>
                </a:cubicBezTo>
                <a:cubicBezTo>
                  <a:pt x="115" y="187"/>
                  <a:pt x="116" y="187"/>
                  <a:pt x="114" y="188"/>
                </a:cubicBezTo>
                <a:close/>
                <a:moveTo>
                  <a:pt x="123" y="177"/>
                </a:moveTo>
                <a:cubicBezTo>
                  <a:pt x="122" y="177"/>
                  <a:pt x="122" y="176"/>
                  <a:pt x="123" y="176"/>
                </a:cubicBezTo>
                <a:cubicBezTo>
                  <a:pt x="124" y="176"/>
                  <a:pt x="124" y="177"/>
                  <a:pt x="123" y="177"/>
                </a:cubicBezTo>
                <a:close/>
                <a:moveTo>
                  <a:pt x="168" y="175"/>
                </a:moveTo>
                <a:cubicBezTo>
                  <a:pt x="168" y="175"/>
                  <a:pt x="169" y="174"/>
                  <a:pt x="169" y="174"/>
                </a:cubicBezTo>
                <a:cubicBezTo>
                  <a:pt x="169" y="176"/>
                  <a:pt x="169" y="175"/>
                  <a:pt x="168" y="175"/>
                </a:cubicBezTo>
                <a:close/>
                <a:moveTo>
                  <a:pt x="110" y="165"/>
                </a:moveTo>
                <a:cubicBezTo>
                  <a:pt x="109" y="161"/>
                  <a:pt x="109" y="160"/>
                  <a:pt x="111" y="157"/>
                </a:cubicBezTo>
                <a:cubicBezTo>
                  <a:pt x="110" y="155"/>
                  <a:pt x="111" y="151"/>
                  <a:pt x="112" y="152"/>
                </a:cubicBezTo>
                <a:cubicBezTo>
                  <a:pt x="112" y="153"/>
                  <a:pt x="112" y="154"/>
                  <a:pt x="112" y="156"/>
                </a:cubicBezTo>
                <a:cubicBezTo>
                  <a:pt x="114" y="157"/>
                  <a:pt x="114" y="156"/>
                  <a:pt x="115" y="160"/>
                </a:cubicBezTo>
                <a:cubicBezTo>
                  <a:pt x="113" y="159"/>
                  <a:pt x="112" y="158"/>
                  <a:pt x="111" y="158"/>
                </a:cubicBezTo>
                <a:cubicBezTo>
                  <a:pt x="110" y="163"/>
                  <a:pt x="117" y="163"/>
                  <a:pt x="110" y="165"/>
                </a:cubicBezTo>
                <a:close/>
                <a:moveTo>
                  <a:pt x="347" y="157"/>
                </a:moveTo>
                <a:cubicBezTo>
                  <a:pt x="346" y="157"/>
                  <a:pt x="346" y="156"/>
                  <a:pt x="345" y="156"/>
                </a:cubicBezTo>
                <a:cubicBezTo>
                  <a:pt x="345" y="151"/>
                  <a:pt x="346" y="146"/>
                  <a:pt x="349" y="143"/>
                </a:cubicBezTo>
                <a:cubicBezTo>
                  <a:pt x="349" y="139"/>
                  <a:pt x="348" y="139"/>
                  <a:pt x="345" y="137"/>
                </a:cubicBezTo>
                <a:cubicBezTo>
                  <a:pt x="343" y="133"/>
                  <a:pt x="338" y="130"/>
                  <a:pt x="336" y="126"/>
                </a:cubicBezTo>
                <a:cubicBezTo>
                  <a:pt x="330" y="121"/>
                  <a:pt x="329" y="113"/>
                  <a:pt x="326" y="107"/>
                </a:cubicBezTo>
                <a:cubicBezTo>
                  <a:pt x="325" y="103"/>
                  <a:pt x="324" y="102"/>
                  <a:pt x="326" y="100"/>
                </a:cubicBezTo>
                <a:cubicBezTo>
                  <a:pt x="330" y="100"/>
                  <a:pt x="331" y="109"/>
                  <a:pt x="331" y="113"/>
                </a:cubicBezTo>
                <a:cubicBezTo>
                  <a:pt x="334" y="120"/>
                  <a:pt x="339" y="124"/>
                  <a:pt x="344" y="129"/>
                </a:cubicBezTo>
                <a:cubicBezTo>
                  <a:pt x="350" y="133"/>
                  <a:pt x="355" y="134"/>
                  <a:pt x="355" y="142"/>
                </a:cubicBezTo>
                <a:cubicBezTo>
                  <a:pt x="354" y="143"/>
                  <a:pt x="352" y="144"/>
                  <a:pt x="352" y="146"/>
                </a:cubicBezTo>
                <a:cubicBezTo>
                  <a:pt x="352" y="150"/>
                  <a:pt x="351" y="155"/>
                  <a:pt x="347" y="157"/>
                </a:cubicBezTo>
                <a:close/>
                <a:moveTo>
                  <a:pt x="171" y="147"/>
                </a:moveTo>
                <a:cubicBezTo>
                  <a:pt x="172" y="144"/>
                  <a:pt x="171" y="144"/>
                  <a:pt x="167" y="144"/>
                </a:cubicBezTo>
                <a:cubicBezTo>
                  <a:pt x="167" y="146"/>
                  <a:pt x="167" y="146"/>
                  <a:pt x="165" y="145"/>
                </a:cubicBezTo>
                <a:cubicBezTo>
                  <a:pt x="160" y="145"/>
                  <a:pt x="157" y="145"/>
                  <a:pt x="153" y="144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45" y="141"/>
                  <a:pt x="142" y="136"/>
                  <a:pt x="148" y="136"/>
                </a:cubicBezTo>
                <a:cubicBezTo>
                  <a:pt x="150" y="140"/>
                  <a:pt x="150" y="141"/>
                  <a:pt x="155" y="140"/>
                </a:cubicBezTo>
                <a:cubicBezTo>
                  <a:pt x="157" y="141"/>
                  <a:pt x="160" y="142"/>
                  <a:pt x="162" y="141"/>
                </a:cubicBezTo>
                <a:cubicBezTo>
                  <a:pt x="162" y="139"/>
                  <a:pt x="159" y="143"/>
                  <a:pt x="158" y="140"/>
                </a:cubicBezTo>
                <a:cubicBezTo>
                  <a:pt x="155" y="139"/>
                  <a:pt x="154" y="140"/>
                  <a:pt x="155" y="137"/>
                </a:cubicBezTo>
                <a:cubicBezTo>
                  <a:pt x="157" y="137"/>
                  <a:pt x="158" y="137"/>
                  <a:pt x="160" y="139"/>
                </a:cubicBezTo>
                <a:cubicBezTo>
                  <a:pt x="164" y="140"/>
                  <a:pt x="175" y="141"/>
                  <a:pt x="175" y="147"/>
                </a:cubicBezTo>
                <a:cubicBezTo>
                  <a:pt x="174" y="147"/>
                  <a:pt x="174" y="147"/>
                  <a:pt x="171" y="147"/>
                </a:cubicBezTo>
                <a:close/>
                <a:moveTo>
                  <a:pt x="109" y="144"/>
                </a:moveTo>
                <a:cubicBezTo>
                  <a:pt x="107" y="143"/>
                  <a:pt x="108" y="143"/>
                  <a:pt x="108" y="141"/>
                </a:cubicBezTo>
                <a:cubicBezTo>
                  <a:pt x="107" y="140"/>
                  <a:pt x="107" y="140"/>
                  <a:pt x="107" y="138"/>
                </a:cubicBezTo>
                <a:cubicBezTo>
                  <a:pt x="111" y="138"/>
                  <a:pt x="110" y="144"/>
                  <a:pt x="109" y="144"/>
                </a:cubicBezTo>
                <a:close/>
                <a:moveTo>
                  <a:pt x="165" y="144"/>
                </a:moveTo>
                <a:cubicBezTo>
                  <a:pt x="165" y="143"/>
                  <a:pt x="164" y="143"/>
                  <a:pt x="164" y="143"/>
                </a:cubicBezTo>
                <a:cubicBezTo>
                  <a:pt x="164" y="141"/>
                  <a:pt x="170" y="144"/>
                  <a:pt x="165" y="144"/>
                </a:cubicBezTo>
                <a:close/>
                <a:moveTo>
                  <a:pt x="138" y="131"/>
                </a:moveTo>
                <a:cubicBezTo>
                  <a:pt x="137" y="129"/>
                  <a:pt x="138" y="128"/>
                  <a:pt x="140" y="129"/>
                </a:cubicBezTo>
                <a:cubicBezTo>
                  <a:pt x="140" y="131"/>
                  <a:pt x="140" y="131"/>
                  <a:pt x="138" y="131"/>
                </a:cubicBezTo>
                <a:close/>
                <a:moveTo>
                  <a:pt x="198" y="127"/>
                </a:moveTo>
                <a:cubicBezTo>
                  <a:pt x="198" y="125"/>
                  <a:pt x="198" y="124"/>
                  <a:pt x="200" y="124"/>
                </a:cubicBezTo>
                <a:cubicBezTo>
                  <a:pt x="200" y="126"/>
                  <a:pt x="200" y="125"/>
                  <a:pt x="198" y="127"/>
                </a:cubicBezTo>
                <a:close/>
                <a:moveTo>
                  <a:pt x="194" y="124"/>
                </a:moveTo>
                <a:cubicBezTo>
                  <a:pt x="192" y="123"/>
                  <a:pt x="193" y="123"/>
                  <a:pt x="195" y="123"/>
                </a:cubicBezTo>
                <a:cubicBezTo>
                  <a:pt x="194" y="124"/>
                  <a:pt x="195" y="124"/>
                  <a:pt x="194" y="124"/>
                </a:cubicBezTo>
                <a:close/>
                <a:moveTo>
                  <a:pt x="195" y="122"/>
                </a:moveTo>
                <a:cubicBezTo>
                  <a:pt x="195" y="121"/>
                  <a:pt x="197" y="121"/>
                  <a:pt x="197" y="122"/>
                </a:cubicBezTo>
                <a:cubicBezTo>
                  <a:pt x="196" y="122"/>
                  <a:pt x="196" y="122"/>
                  <a:pt x="195" y="122"/>
                </a:cubicBezTo>
                <a:close/>
                <a:moveTo>
                  <a:pt x="190" y="111"/>
                </a:moveTo>
                <a:cubicBezTo>
                  <a:pt x="189" y="111"/>
                  <a:pt x="189" y="109"/>
                  <a:pt x="189" y="109"/>
                </a:cubicBezTo>
                <a:cubicBezTo>
                  <a:pt x="192" y="109"/>
                  <a:pt x="196" y="109"/>
                  <a:pt x="191" y="110"/>
                </a:cubicBezTo>
                <a:cubicBezTo>
                  <a:pt x="190" y="110"/>
                  <a:pt x="191" y="111"/>
                  <a:pt x="190" y="111"/>
                </a:cubicBezTo>
                <a:close/>
                <a:moveTo>
                  <a:pt x="201" y="110"/>
                </a:moveTo>
                <a:cubicBezTo>
                  <a:pt x="201" y="109"/>
                  <a:pt x="201" y="109"/>
                  <a:pt x="198" y="108"/>
                </a:cubicBezTo>
                <a:cubicBezTo>
                  <a:pt x="195" y="106"/>
                  <a:pt x="193" y="104"/>
                  <a:pt x="191" y="102"/>
                </a:cubicBezTo>
                <a:cubicBezTo>
                  <a:pt x="189" y="101"/>
                  <a:pt x="189" y="100"/>
                  <a:pt x="189" y="99"/>
                </a:cubicBezTo>
                <a:cubicBezTo>
                  <a:pt x="184" y="96"/>
                  <a:pt x="182" y="94"/>
                  <a:pt x="180" y="89"/>
                </a:cubicBezTo>
                <a:cubicBezTo>
                  <a:pt x="180" y="88"/>
                  <a:pt x="179" y="87"/>
                  <a:pt x="178" y="86"/>
                </a:cubicBezTo>
                <a:cubicBezTo>
                  <a:pt x="177" y="82"/>
                  <a:pt x="175" y="78"/>
                  <a:pt x="176" y="74"/>
                </a:cubicBezTo>
                <a:cubicBezTo>
                  <a:pt x="181" y="75"/>
                  <a:pt x="186" y="76"/>
                  <a:pt x="191" y="80"/>
                </a:cubicBezTo>
                <a:cubicBezTo>
                  <a:pt x="193" y="84"/>
                  <a:pt x="202" y="85"/>
                  <a:pt x="204" y="90"/>
                </a:cubicBezTo>
                <a:cubicBezTo>
                  <a:pt x="208" y="91"/>
                  <a:pt x="209" y="95"/>
                  <a:pt x="212" y="98"/>
                </a:cubicBezTo>
                <a:cubicBezTo>
                  <a:pt x="210" y="101"/>
                  <a:pt x="207" y="100"/>
                  <a:pt x="210" y="102"/>
                </a:cubicBezTo>
                <a:cubicBezTo>
                  <a:pt x="210" y="104"/>
                  <a:pt x="208" y="107"/>
                  <a:pt x="207" y="109"/>
                </a:cubicBezTo>
                <a:cubicBezTo>
                  <a:pt x="204" y="109"/>
                  <a:pt x="203" y="108"/>
                  <a:pt x="201" y="110"/>
                </a:cubicBezTo>
                <a:close/>
                <a:moveTo>
                  <a:pt x="184" y="104"/>
                </a:moveTo>
                <a:cubicBezTo>
                  <a:pt x="184" y="103"/>
                  <a:pt x="186" y="103"/>
                  <a:pt x="186" y="104"/>
                </a:cubicBezTo>
                <a:cubicBezTo>
                  <a:pt x="184" y="104"/>
                  <a:pt x="184" y="104"/>
                  <a:pt x="184" y="104"/>
                </a:cubicBezTo>
                <a:close/>
                <a:moveTo>
                  <a:pt x="310" y="101"/>
                </a:moveTo>
                <a:cubicBezTo>
                  <a:pt x="310" y="99"/>
                  <a:pt x="303" y="99"/>
                  <a:pt x="302" y="99"/>
                </a:cubicBezTo>
                <a:cubicBezTo>
                  <a:pt x="301" y="96"/>
                  <a:pt x="301" y="97"/>
                  <a:pt x="298" y="96"/>
                </a:cubicBezTo>
                <a:cubicBezTo>
                  <a:pt x="298" y="93"/>
                  <a:pt x="298" y="91"/>
                  <a:pt x="298" y="89"/>
                </a:cubicBezTo>
                <a:cubicBezTo>
                  <a:pt x="297" y="88"/>
                  <a:pt x="298" y="84"/>
                  <a:pt x="299" y="83"/>
                </a:cubicBezTo>
                <a:cubicBezTo>
                  <a:pt x="308" y="83"/>
                  <a:pt x="308" y="83"/>
                  <a:pt x="308" y="83"/>
                </a:cubicBezTo>
                <a:cubicBezTo>
                  <a:pt x="310" y="81"/>
                  <a:pt x="310" y="81"/>
                  <a:pt x="313" y="80"/>
                </a:cubicBezTo>
                <a:cubicBezTo>
                  <a:pt x="313" y="79"/>
                  <a:pt x="316" y="81"/>
                  <a:pt x="316" y="81"/>
                </a:cubicBezTo>
                <a:cubicBezTo>
                  <a:pt x="313" y="83"/>
                  <a:pt x="318" y="84"/>
                  <a:pt x="320" y="84"/>
                </a:cubicBezTo>
                <a:cubicBezTo>
                  <a:pt x="323" y="83"/>
                  <a:pt x="320" y="74"/>
                  <a:pt x="325" y="78"/>
                </a:cubicBezTo>
                <a:cubicBezTo>
                  <a:pt x="325" y="79"/>
                  <a:pt x="325" y="81"/>
                  <a:pt x="324" y="83"/>
                </a:cubicBezTo>
                <a:cubicBezTo>
                  <a:pt x="325" y="85"/>
                  <a:pt x="323" y="91"/>
                  <a:pt x="328" y="89"/>
                </a:cubicBezTo>
                <a:cubicBezTo>
                  <a:pt x="330" y="85"/>
                  <a:pt x="333" y="81"/>
                  <a:pt x="334" y="78"/>
                </a:cubicBezTo>
                <a:cubicBezTo>
                  <a:pt x="336" y="78"/>
                  <a:pt x="333" y="83"/>
                  <a:pt x="333" y="83"/>
                </a:cubicBezTo>
                <a:cubicBezTo>
                  <a:pt x="332" y="84"/>
                  <a:pt x="330" y="89"/>
                  <a:pt x="328" y="90"/>
                </a:cubicBezTo>
                <a:cubicBezTo>
                  <a:pt x="327" y="96"/>
                  <a:pt x="316" y="99"/>
                  <a:pt x="310" y="101"/>
                </a:cubicBezTo>
                <a:close/>
                <a:moveTo>
                  <a:pt x="234" y="90"/>
                </a:moveTo>
                <a:cubicBezTo>
                  <a:pt x="233" y="90"/>
                  <a:pt x="232" y="89"/>
                  <a:pt x="231" y="89"/>
                </a:cubicBezTo>
                <a:cubicBezTo>
                  <a:pt x="229" y="89"/>
                  <a:pt x="229" y="89"/>
                  <a:pt x="221" y="89"/>
                </a:cubicBezTo>
                <a:cubicBezTo>
                  <a:pt x="215" y="86"/>
                  <a:pt x="207" y="87"/>
                  <a:pt x="202" y="83"/>
                </a:cubicBezTo>
                <a:cubicBezTo>
                  <a:pt x="202" y="81"/>
                  <a:pt x="202" y="76"/>
                  <a:pt x="201" y="75"/>
                </a:cubicBezTo>
                <a:cubicBezTo>
                  <a:pt x="194" y="73"/>
                  <a:pt x="200" y="68"/>
                  <a:pt x="203" y="65"/>
                </a:cubicBezTo>
                <a:cubicBezTo>
                  <a:pt x="203" y="65"/>
                  <a:pt x="205" y="65"/>
                  <a:pt x="205" y="64"/>
                </a:cubicBezTo>
                <a:cubicBezTo>
                  <a:pt x="203" y="62"/>
                  <a:pt x="204" y="59"/>
                  <a:pt x="202" y="57"/>
                </a:cubicBezTo>
                <a:cubicBezTo>
                  <a:pt x="203" y="54"/>
                  <a:pt x="201" y="54"/>
                  <a:pt x="204" y="53"/>
                </a:cubicBezTo>
                <a:cubicBezTo>
                  <a:pt x="206" y="55"/>
                  <a:pt x="209" y="54"/>
                  <a:pt x="213" y="54"/>
                </a:cubicBezTo>
                <a:cubicBezTo>
                  <a:pt x="217" y="52"/>
                  <a:pt x="215" y="51"/>
                  <a:pt x="211" y="51"/>
                </a:cubicBezTo>
                <a:cubicBezTo>
                  <a:pt x="204" y="52"/>
                  <a:pt x="198" y="51"/>
                  <a:pt x="192" y="51"/>
                </a:cubicBezTo>
                <a:cubicBezTo>
                  <a:pt x="191" y="51"/>
                  <a:pt x="191" y="51"/>
                  <a:pt x="190" y="52"/>
                </a:cubicBezTo>
                <a:cubicBezTo>
                  <a:pt x="183" y="52"/>
                  <a:pt x="175" y="53"/>
                  <a:pt x="168" y="52"/>
                </a:cubicBezTo>
                <a:cubicBezTo>
                  <a:pt x="167" y="51"/>
                  <a:pt x="170" y="51"/>
                  <a:pt x="172" y="49"/>
                </a:cubicBezTo>
                <a:cubicBezTo>
                  <a:pt x="172" y="49"/>
                  <a:pt x="173" y="49"/>
                  <a:pt x="174" y="49"/>
                </a:cubicBezTo>
                <a:cubicBezTo>
                  <a:pt x="174" y="48"/>
                  <a:pt x="174" y="44"/>
                  <a:pt x="175" y="47"/>
                </a:cubicBezTo>
                <a:cubicBezTo>
                  <a:pt x="178" y="47"/>
                  <a:pt x="183" y="47"/>
                  <a:pt x="184" y="44"/>
                </a:cubicBezTo>
                <a:cubicBezTo>
                  <a:pt x="181" y="44"/>
                  <a:pt x="178" y="46"/>
                  <a:pt x="179" y="43"/>
                </a:cubicBezTo>
                <a:cubicBezTo>
                  <a:pt x="183" y="40"/>
                  <a:pt x="186" y="38"/>
                  <a:pt x="192" y="36"/>
                </a:cubicBezTo>
                <a:cubicBezTo>
                  <a:pt x="192" y="36"/>
                  <a:pt x="193" y="32"/>
                  <a:pt x="193" y="34"/>
                </a:cubicBezTo>
                <a:cubicBezTo>
                  <a:pt x="194" y="35"/>
                  <a:pt x="194" y="35"/>
                  <a:pt x="196" y="35"/>
                </a:cubicBezTo>
                <a:cubicBezTo>
                  <a:pt x="197" y="32"/>
                  <a:pt x="199" y="32"/>
                  <a:pt x="201" y="30"/>
                </a:cubicBezTo>
                <a:cubicBezTo>
                  <a:pt x="199" y="27"/>
                  <a:pt x="204" y="28"/>
                  <a:pt x="206" y="28"/>
                </a:cubicBezTo>
                <a:cubicBezTo>
                  <a:pt x="210" y="24"/>
                  <a:pt x="216" y="25"/>
                  <a:pt x="221" y="24"/>
                </a:cubicBezTo>
                <a:cubicBezTo>
                  <a:pt x="224" y="25"/>
                  <a:pt x="226" y="26"/>
                  <a:pt x="229" y="26"/>
                </a:cubicBezTo>
                <a:cubicBezTo>
                  <a:pt x="234" y="27"/>
                  <a:pt x="238" y="27"/>
                  <a:pt x="244" y="28"/>
                </a:cubicBezTo>
                <a:cubicBezTo>
                  <a:pt x="244" y="25"/>
                  <a:pt x="243" y="25"/>
                  <a:pt x="242" y="25"/>
                </a:cubicBezTo>
                <a:cubicBezTo>
                  <a:pt x="238" y="20"/>
                  <a:pt x="226" y="17"/>
                  <a:pt x="221" y="16"/>
                </a:cubicBezTo>
                <a:cubicBezTo>
                  <a:pt x="216" y="13"/>
                  <a:pt x="208" y="14"/>
                  <a:pt x="204" y="12"/>
                </a:cubicBezTo>
                <a:cubicBezTo>
                  <a:pt x="202" y="12"/>
                  <a:pt x="200" y="12"/>
                  <a:pt x="198" y="12"/>
                </a:cubicBezTo>
                <a:cubicBezTo>
                  <a:pt x="196" y="12"/>
                  <a:pt x="194" y="13"/>
                  <a:pt x="192" y="13"/>
                </a:cubicBezTo>
                <a:cubicBezTo>
                  <a:pt x="191" y="10"/>
                  <a:pt x="193" y="10"/>
                  <a:pt x="195" y="9"/>
                </a:cubicBezTo>
                <a:cubicBezTo>
                  <a:pt x="201" y="9"/>
                  <a:pt x="208" y="9"/>
                  <a:pt x="214" y="12"/>
                </a:cubicBezTo>
                <a:cubicBezTo>
                  <a:pt x="216" y="12"/>
                  <a:pt x="217" y="12"/>
                  <a:pt x="218" y="10"/>
                </a:cubicBezTo>
                <a:cubicBezTo>
                  <a:pt x="221" y="10"/>
                  <a:pt x="231" y="10"/>
                  <a:pt x="222" y="12"/>
                </a:cubicBezTo>
                <a:cubicBezTo>
                  <a:pt x="222" y="13"/>
                  <a:pt x="230" y="16"/>
                  <a:pt x="232" y="15"/>
                </a:cubicBezTo>
                <a:cubicBezTo>
                  <a:pt x="232" y="14"/>
                  <a:pt x="233" y="15"/>
                  <a:pt x="234" y="15"/>
                </a:cubicBezTo>
                <a:cubicBezTo>
                  <a:pt x="234" y="17"/>
                  <a:pt x="234" y="18"/>
                  <a:pt x="237" y="19"/>
                </a:cubicBezTo>
                <a:cubicBezTo>
                  <a:pt x="239" y="20"/>
                  <a:pt x="242" y="21"/>
                  <a:pt x="245" y="22"/>
                </a:cubicBezTo>
                <a:cubicBezTo>
                  <a:pt x="246" y="24"/>
                  <a:pt x="250" y="28"/>
                  <a:pt x="252" y="29"/>
                </a:cubicBezTo>
                <a:cubicBezTo>
                  <a:pt x="253" y="30"/>
                  <a:pt x="254" y="31"/>
                  <a:pt x="256" y="31"/>
                </a:cubicBezTo>
                <a:cubicBezTo>
                  <a:pt x="256" y="33"/>
                  <a:pt x="261" y="37"/>
                  <a:pt x="263" y="38"/>
                </a:cubicBezTo>
                <a:cubicBezTo>
                  <a:pt x="263" y="40"/>
                  <a:pt x="267" y="44"/>
                  <a:pt x="268" y="48"/>
                </a:cubicBezTo>
                <a:cubicBezTo>
                  <a:pt x="269" y="49"/>
                  <a:pt x="272" y="51"/>
                  <a:pt x="275" y="53"/>
                </a:cubicBezTo>
                <a:cubicBezTo>
                  <a:pt x="276" y="54"/>
                  <a:pt x="276" y="57"/>
                  <a:pt x="277" y="59"/>
                </a:cubicBezTo>
                <a:cubicBezTo>
                  <a:pt x="274" y="61"/>
                  <a:pt x="281" y="66"/>
                  <a:pt x="282" y="67"/>
                </a:cubicBezTo>
                <a:cubicBezTo>
                  <a:pt x="282" y="68"/>
                  <a:pt x="283" y="68"/>
                  <a:pt x="283" y="69"/>
                </a:cubicBezTo>
                <a:cubicBezTo>
                  <a:pt x="280" y="70"/>
                  <a:pt x="279" y="69"/>
                  <a:pt x="278" y="71"/>
                </a:cubicBezTo>
                <a:cubicBezTo>
                  <a:pt x="276" y="71"/>
                  <a:pt x="277" y="72"/>
                  <a:pt x="276" y="70"/>
                </a:cubicBezTo>
                <a:cubicBezTo>
                  <a:pt x="274" y="69"/>
                  <a:pt x="274" y="70"/>
                  <a:pt x="274" y="72"/>
                </a:cubicBezTo>
                <a:cubicBezTo>
                  <a:pt x="269" y="72"/>
                  <a:pt x="267" y="68"/>
                  <a:pt x="263" y="74"/>
                </a:cubicBezTo>
                <a:cubicBezTo>
                  <a:pt x="262" y="76"/>
                  <a:pt x="262" y="76"/>
                  <a:pt x="261" y="78"/>
                </a:cubicBezTo>
                <a:cubicBezTo>
                  <a:pt x="256" y="79"/>
                  <a:pt x="260" y="83"/>
                  <a:pt x="255" y="83"/>
                </a:cubicBezTo>
                <a:cubicBezTo>
                  <a:pt x="254" y="80"/>
                  <a:pt x="251" y="82"/>
                  <a:pt x="251" y="82"/>
                </a:cubicBezTo>
                <a:cubicBezTo>
                  <a:pt x="249" y="84"/>
                  <a:pt x="247" y="87"/>
                  <a:pt x="245" y="87"/>
                </a:cubicBezTo>
                <a:cubicBezTo>
                  <a:pt x="246" y="86"/>
                  <a:pt x="246" y="85"/>
                  <a:pt x="246" y="84"/>
                </a:cubicBezTo>
                <a:cubicBezTo>
                  <a:pt x="242" y="82"/>
                  <a:pt x="237" y="85"/>
                  <a:pt x="235" y="90"/>
                </a:cubicBezTo>
                <a:cubicBezTo>
                  <a:pt x="235" y="90"/>
                  <a:pt x="234" y="90"/>
                  <a:pt x="234" y="90"/>
                </a:cubicBezTo>
                <a:close/>
                <a:moveTo>
                  <a:pt x="311" y="75"/>
                </a:moveTo>
                <a:cubicBezTo>
                  <a:pt x="310" y="74"/>
                  <a:pt x="311" y="72"/>
                  <a:pt x="311" y="71"/>
                </a:cubicBezTo>
                <a:cubicBezTo>
                  <a:pt x="311" y="71"/>
                  <a:pt x="310" y="70"/>
                  <a:pt x="310" y="70"/>
                </a:cubicBezTo>
                <a:cubicBezTo>
                  <a:pt x="305" y="68"/>
                  <a:pt x="302" y="63"/>
                  <a:pt x="301" y="60"/>
                </a:cubicBezTo>
                <a:cubicBezTo>
                  <a:pt x="300" y="57"/>
                  <a:pt x="300" y="54"/>
                  <a:pt x="300" y="51"/>
                </a:cubicBezTo>
                <a:cubicBezTo>
                  <a:pt x="300" y="43"/>
                  <a:pt x="302" y="35"/>
                  <a:pt x="302" y="27"/>
                </a:cubicBezTo>
                <a:cubicBezTo>
                  <a:pt x="305" y="24"/>
                  <a:pt x="307" y="26"/>
                  <a:pt x="308" y="30"/>
                </a:cubicBezTo>
                <a:cubicBezTo>
                  <a:pt x="309" y="30"/>
                  <a:pt x="310" y="30"/>
                  <a:pt x="311" y="33"/>
                </a:cubicBezTo>
                <a:cubicBezTo>
                  <a:pt x="314" y="34"/>
                  <a:pt x="316" y="37"/>
                  <a:pt x="316" y="42"/>
                </a:cubicBezTo>
                <a:cubicBezTo>
                  <a:pt x="315" y="43"/>
                  <a:pt x="313" y="44"/>
                  <a:pt x="314" y="46"/>
                </a:cubicBezTo>
                <a:cubicBezTo>
                  <a:pt x="315" y="46"/>
                  <a:pt x="316" y="45"/>
                  <a:pt x="317" y="47"/>
                </a:cubicBezTo>
                <a:cubicBezTo>
                  <a:pt x="317" y="50"/>
                  <a:pt x="316" y="55"/>
                  <a:pt x="317" y="59"/>
                </a:cubicBezTo>
                <a:cubicBezTo>
                  <a:pt x="316" y="60"/>
                  <a:pt x="316" y="60"/>
                  <a:pt x="316" y="62"/>
                </a:cubicBezTo>
                <a:cubicBezTo>
                  <a:pt x="317" y="67"/>
                  <a:pt x="314" y="70"/>
                  <a:pt x="313" y="75"/>
                </a:cubicBezTo>
                <a:cubicBezTo>
                  <a:pt x="312" y="75"/>
                  <a:pt x="312" y="75"/>
                  <a:pt x="311" y="75"/>
                </a:cubicBezTo>
                <a:close/>
                <a:moveTo>
                  <a:pt x="215" y="59"/>
                </a:moveTo>
                <a:cubicBezTo>
                  <a:pt x="209" y="57"/>
                  <a:pt x="216" y="56"/>
                  <a:pt x="219" y="57"/>
                </a:cubicBezTo>
                <a:cubicBezTo>
                  <a:pt x="219" y="60"/>
                  <a:pt x="218" y="59"/>
                  <a:pt x="215" y="59"/>
                </a:cubicBezTo>
                <a:close/>
                <a:moveTo>
                  <a:pt x="312" y="50"/>
                </a:moveTo>
                <a:cubicBezTo>
                  <a:pt x="312" y="49"/>
                  <a:pt x="313" y="46"/>
                  <a:pt x="314" y="46"/>
                </a:cubicBezTo>
                <a:cubicBezTo>
                  <a:pt x="314" y="49"/>
                  <a:pt x="315" y="50"/>
                  <a:pt x="312" y="50"/>
                </a:cubicBezTo>
                <a:close/>
                <a:moveTo>
                  <a:pt x="263" y="46"/>
                </a:moveTo>
                <a:cubicBezTo>
                  <a:pt x="262" y="46"/>
                  <a:pt x="262" y="46"/>
                  <a:pt x="262" y="46"/>
                </a:cubicBezTo>
                <a:cubicBezTo>
                  <a:pt x="263" y="46"/>
                  <a:pt x="264" y="46"/>
                  <a:pt x="263" y="46"/>
                </a:cubicBezTo>
                <a:close/>
                <a:moveTo>
                  <a:pt x="185" y="31"/>
                </a:moveTo>
                <a:cubicBezTo>
                  <a:pt x="183" y="30"/>
                  <a:pt x="187" y="28"/>
                  <a:pt x="189" y="29"/>
                </a:cubicBezTo>
                <a:cubicBezTo>
                  <a:pt x="188" y="30"/>
                  <a:pt x="187" y="31"/>
                  <a:pt x="185" y="31"/>
                </a:cubicBezTo>
                <a:close/>
                <a:moveTo>
                  <a:pt x="195" y="30"/>
                </a:moveTo>
                <a:cubicBezTo>
                  <a:pt x="194" y="30"/>
                  <a:pt x="194" y="30"/>
                  <a:pt x="193" y="29"/>
                </a:cubicBezTo>
                <a:cubicBezTo>
                  <a:pt x="194" y="29"/>
                  <a:pt x="196" y="27"/>
                  <a:pt x="198" y="29"/>
                </a:cubicBezTo>
                <a:cubicBezTo>
                  <a:pt x="197" y="30"/>
                  <a:pt x="196" y="30"/>
                  <a:pt x="195" y="30"/>
                </a:cubicBezTo>
                <a:close/>
                <a:moveTo>
                  <a:pt x="220" y="28"/>
                </a:moveTo>
                <a:cubicBezTo>
                  <a:pt x="213" y="28"/>
                  <a:pt x="222" y="27"/>
                  <a:pt x="224" y="28"/>
                </a:cubicBezTo>
                <a:cubicBezTo>
                  <a:pt x="223" y="28"/>
                  <a:pt x="223" y="28"/>
                  <a:pt x="220" y="28"/>
                </a:cubicBezTo>
                <a:close/>
                <a:moveTo>
                  <a:pt x="253" y="22"/>
                </a:moveTo>
                <a:cubicBezTo>
                  <a:pt x="252" y="21"/>
                  <a:pt x="250" y="20"/>
                  <a:pt x="253" y="21"/>
                </a:cubicBezTo>
                <a:cubicBezTo>
                  <a:pt x="253" y="21"/>
                  <a:pt x="253" y="22"/>
                  <a:pt x="253" y="22"/>
                </a:cubicBezTo>
                <a:close/>
                <a:moveTo>
                  <a:pt x="248" y="19"/>
                </a:moveTo>
                <a:cubicBezTo>
                  <a:pt x="246" y="18"/>
                  <a:pt x="248" y="15"/>
                  <a:pt x="243" y="15"/>
                </a:cubicBezTo>
                <a:cubicBezTo>
                  <a:pt x="242" y="17"/>
                  <a:pt x="236" y="15"/>
                  <a:pt x="242" y="14"/>
                </a:cubicBezTo>
                <a:cubicBezTo>
                  <a:pt x="242" y="13"/>
                  <a:pt x="242" y="13"/>
                  <a:pt x="241" y="12"/>
                </a:cubicBezTo>
                <a:cubicBezTo>
                  <a:pt x="239" y="12"/>
                  <a:pt x="238" y="11"/>
                  <a:pt x="237" y="11"/>
                </a:cubicBezTo>
                <a:cubicBezTo>
                  <a:pt x="239" y="14"/>
                  <a:pt x="236" y="13"/>
                  <a:pt x="234" y="13"/>
                </a:cubicBezTo>
                <a:cubicBezTo>
                  <a:pt x="234" y="11"/>
                  <a:pt x="226" y="12"/>
                  <a:pt x="236" y="10"/>
                </a:cubicBezTo>
                <a:cubicBezTo>
                  <a:pt x="236" y="10"/>
                  <a:pt x="236" y="10"/>
                  <a:pt x="236" y="9"/>
                </a:cubicBezTo>
                <a:cubicBezTo>
                  <a:pt x="232" y="7"/>
                  <a:pt x="229" y="5"/>
                  <a:pt x="226" y="4"/>
                </a:cubicBezTo>
                <a:cubicBezTo>
                  <a:pt x="225" y="3"/>
                  <a:pt x="223" y="4"/>
                  <a:pt x="223" y="2"/>
                </a:cubicBezTo>
                <a:cubicBezTo>
                  <a:pt x="225" y="2"/>
                  <a:pt x="226" y="3"/>
                  <a:pt x="227" y="3"/>
                </a:cubicBezTo>
                <a:cubicBezTo>
                  <a:pt x="228" y="4"/>
                  <a:pt x="238" y="8"/>
                  <a:pt x="241" y="9"/>
                </a:cubicBezTo>
                <a:cubicBezTo>
                  <a:pt x="242" y="11"/>
                  <a:pt x="245" y="11"/>
                  <a:pt x="247" y="14"/>
                </a:cubicBezTo>
                <a:cubicBezTo>
                  <a:pt x="248" y="15"/>
                  <a:pt x="255" y="19"/>
                  <a:pt x="248" y="19"/>
                </a:cubicBezTo>
                <a:close/>
                <a:moveTo>
                  <a:pt x="217" y="2"/>
                </a:moveTo>
                <a:cubicBezTo>
                  <a:pt x="217" y="2"/>
                  <a:pt x="216" y="1"/>
                  <a:pt x="216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6" y="0"/>
                  <a:pt x="218" y="1"/>
                  <a:pt x="222" y="1"/>
                </a:cubicBezTo>
                <a:cubicBezTo>
                  <a:pt x="220" y="1"/>
                  <a:pt x="219" y="1"/>
                  <a:pt x="217" y="2"/>
                </a:cubicBezTo>
                <a:close/>
                <a:moveTo>
                  <a:pt x="624" y="625"/>
                </a:moveTo>
                <a:cubicBezTo>
                  <a:pt x="624" y="624"/>
                  <a:pt x="624" y="624"/>
                  <a:pt x="624" y="623"/>
                </a:cubicBezTo>
                <a:cubicBezTo>
                  <a:pt x="624" y="623"/>
                  <a:pt x="625" y="623"/>
                  <a:pt x="625" y="623"/>
                </a:cubicBezTo>
                <a:cubicBezTo>
                  <a:pt x="625" y="624"/>
                  <a:pt x="625" y="624"/>
                  <a:pt x="625" y="625"/>
                </a:cubicBezTo>
                <a:cubicBezTo>
                  <a:pt x="624" y="625"/>
                  <a:pt x="624" y="625"/>
                  <a:pt x="624" y="625"/>
                </a:cubicBezTo>
                <a:close/>
                <a:moveTo>
                  <a:pt x="656" y="614"/>
                </a:moveTo>
                <a:cubicBezTo>
                  <a:pt x="656" y="614"/>
                  <a:pt x="656" y="613"/>
                  <a:pt x="656" y="613"/>
                </a:cubicBezTo>
                <a:cubicBezTo>
                  <a:pt x="657" y="611"/>
                  <a:pt x="659" y="610"/>
                  <a:pt x="661" y="608"/>
                </a:cubicBezTo>
                <a:cubicBezTo>
                  <a:pt x="662" y="607"/>
                  <a:pt x="663" y="607"/>
                  <a:pt x="666" y="604"/>
                </a:cubicBezTo>
                <a:cubicBezTo>
                  <a:pt x="669" y="599"/>
                  <a:pt x="669" y="599"/>
                  <a:pt x="674" y="597"/>
                </a:cubicBezTo>
                <a:cubicBezTo>
                  <a:pt x="678" y="595"/>
                  <a:pt x="684" y="596"/>
                  <a:pt x="688" y="599"/>
                </a:cubicBezTo>
                <a:cubicBezTo>
                  <a:pt x="688" y="600"/>
                  <a:pt x="689" y="600"/>
                  <a:pt x="689" y="601"/>
                </a:cubicBezTo>
                <a:cubicBezTo>
                  <a:pt x="686" y="607"/>
                  <a:pt x="681" y="604"/>
                  <a:pt x="676" y="604"/>
                </a:cubicBezTo>
                <a:cubicBezTo>
                  <a:pt x="674" y="606"/>
                  <a:pt x="673" y="606"/>
                  <a:pt x="670" y="606"/>
                </a:cubicBezTo>
                <a:cubicBezTo>
                  <a:pt x="670" y="607"/>
                  <a:pt x="670" y="608"/>
                  <a:pt x="670" y="608"/>
                </a:cubicBezTo>
                <a:cubicBezTo>
                  <a:pt x="667" y="607"/>
                  <a:pt x="667" y="608"/>
                  <a:pt x="666" y="608"/>
                </a:cubicBezTo>
                <a:cubicBezTo>
                  <a:pt x="664" y="613"/>
                  <a:pt x="663" y="613"/>
                  <a:pt x="656" y="614"/>
                </a:cubicBezTo>
                <a:close/>
                <a:moveTo>
                  <a:pt x="616" y="597"/>
                </a:moveTo>
                <a:cubicBezTo>
                  <a:pt x="616" y="596"/>
                  <a:pt x="616" y="596"/>
                  <a:pt x="616" y="595"/>
                </a:cubicBezTo>
                <a:cubicBezTo>
                  <a:pt x="613" y="594"/>
                  <a:pt x="611" y="594"/>
                  <a:pt x="613" y="591"/>
                </a:cubicBezTo>
                <a:cubicBezTo>
                  <a:pt x="613" y="590"/>
                  <a:pt x="612" y="588"/>
                  <a:pt x="612" y="587"/>
                </a:cubicBezTo>
                <a:cubicBezTo>
                  <a:pt x="611" y="583"/>
                  <a:pt x="612" y="584"/>
                  <a:pt x="613" y="582"/>
                </a:cubicBezTo>
                <a:cubicBezTo>
                  <a:pt x="613" y="581"/>
                  <a:pt x="613" y="580"/>
                  <a:pt x="613" y="580"/>
                </a:cubicBezTo>
                <a:cubicBezTo>
                  <a:pt x="612" y="579"/>
                  <a:pt x="612" y="579"/>
                  <a:pt x="611" y="578"/>
                </a:cubicBezTo>
                <a:cubicBezTo>
                  <a:pt x="611" y="577"/>
                  <a:pt x="611" y="576"/>
                  <a:pt x="611" y="575"/>
                </a:cubicBezTo>
                <a:cubicBezTo>
                  <a:pt x="611" y="574"/>
                  <a:pt x="610" y="573"/>
                  <a:pt x="609" y="572"/>
                </a:cubicBezTo>
                <a:cubicBezTo>
                  <a:pt x="610" y="566"/>
                  <a:pt x="610" y="561"/>
                  <a:pt x="610" y="555"/>
                </a:cubicBezTo>
                <a:cubicBezTo>
                  <a:pt x="611" y="552"/>
                  <a:pt x="610" y="549"/>
                  <a:pt x="610" y="546"/>
                </a:cubicBezTo>
                <a:cubicBezTo>
                  <a:pt x="614" y="542"/>
                  <a:pt x="614" y="531"/>
                  <a:pt x="614" y="527"/>
                </a:cubicBezTo>
                <a:cubicBezTo>
                  <a:pt x="615" y="525"/>
                  <a:pt x="617" y="525"/>
                  <a:pt x="618" y="524"/>
                </a:cubicBezTo>
                <a:cubicBezTo>
                  <a:pt x="618" y="523"/>
                  <a:pt x="618" y="523"/>
                  <a:pt x="619" y="522"/>
                </a:cubicBezTo>
                <a:cubicBezTo>
                  <a:pt x="620" y="522"/>
                  <a:pt x="621" y="522"/>
                  <a:pt x="622" y="521"/>
                </a:cubicBezTo>
                <a:cubicBezTo>
                  <a:pt x="623" y="519"/>
                  <a:pt x="622" y="517"/>
                  <a:pt x="622" y="516"/>
                </a:cubicBezTo>
                <a:cubicBezTo>
                  <a:pt x="624" y="513"/>
                  <a:pt x="621" y="512"/>
                  <a:pt x="625" y="511"/>
                </a:cubicBezTo>
                <a:cubicBezTo>
                  <a:pt x="624" y="506"/>
                  <a:pt x="623" y="505"/>
                  <a:pt x="628" y="504"/>
                </a:cubicBezTo>
                <a:cubicBezTo>
                  <a:pt x="628" y="504"/>
                  <a:pt x="628" y="504"/>
                  <a:pt x="628" y="504"/>
                </a:cubicBezTo>
                <a:cubicBezTo>
                  <a:pt x="625" y="503"/>
                  <a:pt x="626" y="502"/>
                  <a:pt x="626" y="501"/>
                </a:cubicBezTo>
                <a:cubicBezTo>
                  <a:pt x="624" y="500"/>
                  <a:pt x="626" y="497"/>
                  <a:pt x="627" y="496"/>
                </a:cubicBezTo>
                <a:cubicBezTo>
                  <a:pt x="628" y="496"/>
                  <a:pt x="628" y="495"/>
                  <a:pt x="628" y="495"/>
                </a:cubicBezTo>
                <a:cubicBezTo>
                  <a:pt x="630" y="497"/>
                  <a:pt x="629" y="499"/>
                  <a:pt x="629" y="503"/>
                </a:cubicBezTo>
                <a:cubicBezTo>
                  <a:pt x="630" y="503"/>
                  <a:pt x="630" y="503"/>
                  <a:pt x="630" y="503"/>
                </a:cubicBezTo>
                <a:cubicBezTo>
                  <a:pt x="630" y="503"/>
                  <a:pt x="630" y="503"/>
                  <a:pt x="630" y="503"/>
                </a:cubicBezTo>
                <a:cubicBezTo>
                  <a:pt x="630" y="503"/>
                  <a:pt x="630" y="503"/>
                  <a:pt x="629" y="503"/>
                </a:cubicBezTo>
                <a:cubicBezTo>
                  <a:pt x="629" y="505"/>
                  <a:pt x="629" y="507"/>
                  <a:pt x="631" y="509"/>
                </a:cubicBezTo>
                <a:cubicBezTo>
                  <a:pt x="632" y="509"/>
                  <a:pt x="632" y="510"/>
                  <a:pt x="632" y="511"/>
                </a:cubicBezTo>
                <a:cubicBezTo>
                  <a:pt x="632" y="516"/>
                  <a:pt x="635" y="521"/>
                  <a:pt x="635" y="527"/>
                </a:cubicBezTo>
                <a:cubicBezTo>
                  <a:pt x="635" y="527"/>
                  <a:pt x="636" y="527"/>
                  <a:pt x="636" y="527"/>
                </a:cubicBezTo>
                <a:cubicBezTo>
                  <a:pt x="636" y="527"/>
                  <a:pt x="636" y="528"/>
                  <a:pt x="636" y="529"/>
                </a:cubicBezTo>
                <a:cubicBezTo>
                  <a:pt x="635" y="529"/>
                  <a:pt x="635" y="529"/>
                  <a:pt x="634" y="529"/>
                </a:cubicBezTo>
                <a:cubicBezTo>
                  <a:pt x="634" y="530"/>
                  <a:pt x="633" y="531"/>
                  <a:pt x="631" y="532"/>
                </a:cubicBezTo>
                <a:cubicBezTo>
                  <a:pt x="631" y="533"/>
                  <a:pt x="630" y="534"/>
                  <a:pt x="631" y="536"/>
                </a:cubicBezTo>
                <a:cubicBezTo>
                  <a:pt x="633" y="539"/>
                  <a:pt x="634" y="543"/>
                  <a:pt x="633" y="548"/>
                </a:cubicBezTo>
                <a:cubicBezTo>
                  <a:pt x="635" y="550"/>
                  <a:pt x="636" y="553"/>
                  <a:pt x="636" y="556"/>
                </a:cubicBezTo>
                <a:cubicBezTo>
                  <a:pt x="636" y="558"/>
                  <a:pt x="635" y="560"/>
                  <a:pt x="634" y="562"/>
                </a:cubicBezTo>
                <a:cubicBezTo>
                  <a:pt x="634" y="566"/>
                  <a:pt x="633" y="569"/>
                  <a:pt x="631" y="574"/>
                </a:cubicBezTo>
                <a:cubicBezTo>
                  <a:pt x="631" y="574"/>
                  <a:pt x="631" y="575"/>
                  <a:pt x="631" y="576"/>
                </a:cubicBezTo>
                <a:cubicBezTo>
                  <a:pt x="626" y="579"/>
                  <a:pt x="627" y="578"/>
                  <a:pt x="627" y="584"/>
                </a:cubicBezTo>
                <a:cubicBezTo>
                  <a:pt x="626" y="585"/>
                  <a:pt x="626" y="586"/>
                  <a:pt x="625" y="587"/>
                </a:cubicBezTo>
                <a:cubicBezTo>
                  <a:pt x="626" y="588"/>
                  <a:pt x="626" y="588"/>
                  <a:pt x="627" y="589"/>
                </a:cubicBezTo>
                <a:cubicBezTo>
                  <a:pt x="625" y="591"/>
                  <a:pt x="623" y="592"/>
                  <a:pt x="622" y="594"/>
                </a:cubicBezTo>
                <a:cubicBezTo>
                  <a:pt x="621" y="594"/>
                  <a:pt x="620" y="594"/>
                  <a:pt x="619" y="594"/>
                </a:cubicBezTo>
                <a:cubicBezTo>
                  <a:pt x="619" y="595"/>
                  <a:pt x="618" y="595"/>
                  <a:pt x="618" y="596"/>
                </a:cubicBezTo>
                <a:cubicBezTo>
                  <a:pt x="618" y="596"/>
                  <a:pt x="618" y="596"/>
                  <a:pt x="618" y="597"/>
                </a:cubicBezTo>
                <a:cubicBezTo>
                  <a:pt x="617" y="597"/>
                  <a:pt x="616" y="597"/>
                  <a:pt x="616" y="597"/>
                </a:cubicBezTo>
                <a:close/>
                <a:moveTo>
                  <a:pt x="539" y="551"/>
                </a:moveTo>
                <a:cubicBezTo>
                  <a:pt x="539" y="551"/>
                  <a:pt x="539" y="550"/>
                  <a:pt x="539" y="550"/>
                </a:cubicBezTo>
                <a:cubicBezTo>
                  <a:pt x="539" y="550"/>
                  <a:pt x="539" y="550"/>
                  <a:pt x="539" y="550"/>
                </a:cubicBezTo>
                <a:cubicBezTo>
                  <a:pt x="539" y="550"/>
                  <a:pt x="539" y="550"/>
                  <a:pt x="539" y="551"/>
                </a:cubicBezTo>
                <a:cubicBezTo>
                  <a:pt x="539" y="551"/>
                  <a:pt x="539" y="551"/>
                  <a:pt x="539" y="551"/>
                </a:cubicBezTo>
                <a:close/>
                <a:moveTo>
                  <a:pt x="536" y="544"/>
                </a:moveTo>
                <a:cubicBezTo>
                  <a:pt x="536" y="543"/>
                  <a:pt x="536" y="542"/>
                  <a:pt x="535" y="542"/>
                </a:cubicBezTo>
                <a:cubicBezTo>
                  <a:pt x="536" y="542"/>
                  <a:pt x="537" y="542"/>
                  <a:pt x="538" y="542"/>
                </a:cubicBezTo>
                <a:cubicBezTo>
                  <a:pt x="537" y="543"/>
                  <a:pt x="537" y="543"/>
                  <a:pt x="536" y="544"/>
                </a:cubicBezTo>
                <a:close/>
                <a:moveTo>
                  <a:pt x="623" y="528"/>
                </a:moveTo>
                <a:cubicBezTo>
                  <a:pt x="622" y="528"/>
                  <a:pt x="622" y="527"/>
                  <a:pt x="621" y="527"/>
                </a:cubicBezTo>
                <a:cubicBezTo>
                  <a:pt x="621" y="526"/>
                  <a:pt x="621" y="525"/>
                  <a:pt x="622" y="525"/>
                </a:cubicBezTo>
                <a:cubicBezTo>
                  <a:pt x="621" y="525"/>
                  <a:pt x="620" y="524"/>
                  <a:pt x="619" y="524"/>
                </a:cubicBezTo>
                <a:cubicBezTo>
                  <a:pt x="619" y="524"/>
                  <a:pt x="619" y="524"/>
                  <a:pt x="619" y="523"/>
                </a:cubicBezTo>
                <a:cubicBezTo>
                  <a:pt x="621" y="523"/>
                  <a:pt x="621" y="523"/>
                  <a:pt x="623" y="524"/>
                </a:cubicBezTo>
                <a:cubicBezTo>
                  <a:pt x="624" y="525"/>
                  <a:pt x="625" y="526"/>
                  <a:pt x="625" y="527"/>
                </a:cubicBezTo>
                <a:cubicBezTo>
                  <a:pt x="624" y="527"/>
                  <a:pt x="624" y="528"/>
                  <a:pt x="623" y="528"/>
                </a:cubicBezTo>
                <a:close/>
                <a:moveTo>
                  <a:pt x="571" y="503"/>
                </a:moveTo>
                <a:cubicBezTo>
                  <a:pt x="571" y="503"/>
                  <a:pt x="571" y="503"/>
                  <a:pt x="571" y="502"/>
                </a:cubicBezTo>
                <a:cubicBezTo>
                  <a:pt x="571" y="502"/>
                  <a:pt x="571" y="502"/>
                  <a:pt x="572" y="502"/>
                </a:cubicBezTo>
                <a:cubicBezTo>
                  <a:pt x="572" y="503"/>
                  <a:pt x="572" y="503"/>
                  <a:pt x="571" y="503"/>
                </a:cubicBezTo>
                <a:close/>
                <a:moveTo>
                  <a:pt x="626" y="495"/>
                </a:moveTo>
                <a:cubicBezTo>
                  <a:pt x="626" y="494"/>
                  <a:pt x="626" y="494"/>
                  <a:pt x="626" y="494"/>
                </a:cubicBezTo>
                <a:cubicBezTo>
                  <a:pt x="627" y="494"/>
                  <a:pt x="627" y="494"/>
                  <a:pt x="627" y="495"/>
                </a:cubicBezTo>
                <a:cubicBezTo>
                  <a:pt x="626" y="495"/>
                  <a:pt x="626" y="495"/>
                  <a:pt x="626" y="495"/>
                </a:cubicBezTo>
                <a:close/>
                <a:moveTo>
                  <a:pt x="553" y="481"/>
                </a:moveTo>
                <a:cubicBezTo>
                  <a:pt x="553" y="480"/>
                  <a:pt x="553" y="480"/>
                  <a:pt x="553" y="480"/>
                </a:cubicBezTo>
                <a:cubicBezTo>
                  <a:pt x="553" y="479"/>
                  <a:pt x="554" y="480"/>
                  <a:pt x="556" y="480"/>
                </a:cubicBezTo>
                <a:cubicBezTo>
                  <a:pt x="556" y="480"/>
                  <a:pt x="556" y="480"/>
                  <a:pt x="556" y="481"/>
                </a:cubicBezTo>
                <a:cubicBezTo>
                  <a:pt x="555" y="481"/>
                  <a:pt x="554" y="481"/>
                  <a:pt x="553" y="481"/>
                </a:cubicBezTo>
                <a:close/>
                <a:moveTo>
                  <a:pt x="556" y="477"/>
                </a:moveTo>
                <a:cubicBezTo>
                  <a:pt x="555" y="476"/>
                  <a:pt x="555" y="476"/>
                  <a:pt x="555" y="476"/>
                </a:cubicBezTo>
                <a:cubicBezTo>
                  <a:pt x="556" y="476"/>
                  <a:pt x="556" y="476"/>
                  <a:pt x="556" y="476"/>
                </a:cubicBezTo>
                <a:cubicBezTo>
                  <a:pt x="556" y="476"/>
                  <a:pt x="556" y="476"/>
                  <a:pt x="556" y="476"/>
                </a:cubicBezTo>
                <a:cubicBezTo>
                  <a:pt x="556" y="476"/>
                  <a:pt x="556" y="477"/>
                  <a:pt x="556" y="477"/>
                </a:cubicBezTo>
                <a:close/>
                <a:moveTo>
                  <a:pt x="554" y="474"/>
                </a:moveTo>
                <a:cubicBezTo>
                  <a:pt x="553" y="473"/>
                  <a:pt x="554" y="471"/>
                  <a:pt x="554" y="470"/>
                </a:cubicBezTo>
                <a:cubicBezTo>
                  <a:pt x="553" y="470"/>
                  <a:pt x="553" y="470"/>
                  <a:pt x="553" y="470"/>
                </a:cubicBezTo>
                <a:cubicBezTo>
                  <a:pt x="553" y="471"/>
                  <a:pt x="552" y="471"/>
                  <a:pt x="552" y="472"/>
                </a:cubicBezTo>
                <a:cubicBezTo>
                  <a:pt x="551" y="472"/>
                  <a:pt x="550" y="472"/>
                  <a:pt x="549" y="472"/>
                </a:cubicBezTo>
                <a:cubicBezTo>
                  <a:pt x="551" y="467"/>
                  <a:pt x="550" y="467"/>
                  <a:pt x="546" y="468"/>
                </a:cubicBezTo>
                <a:cubicBezTo>
                  <a:pt x="546" y="468"/>
                  <a:pt x="546" y="468"/>
                  <a:pt x="546" y="468"/>
                </a:cubicBezTo>
                <a:cubicBezTo>
                  <a:pt x="546" y="468"/>
                  <a:pt x="547" y="468"/>
                  <a:pt x="548" y="468"/>
                </a:cubicBezTo>
                <a:cubicBezTo>
                  <a:pt x="548" y="469"/>
                  <a:pt x="548" y="470"/>
                  <a:pt x="549" y="472"/>
                </a:cubicBezTo>
                <a:cubicBezTo>
                  <a:pt x="547" y="472"/>
                  <a:pt x="546" y="473"/>
                  <a:pt x="544" y="473"/>
                </a:cubicBezTo>
                <a:cubicBezTo>
                  <a:pt x="543" y="473"/>
                  <a:pt x="543" y="472"/>
                  <a:pt x="542" y="472"/>
                </a:cubicBezTo>
                <a:cubicBezTo>
                  <a:pt x="541" y="469"/>
                  <a:pt x="540" y="469"/>
                  <a:pt x="539" y="469"/>
                </a:cubicBezTo>
                <a:cubicBezTo>
                  <a:pt x="539" y="468"/>
                  <a:pt x="539" y="467"/>
                  <a:pt x="539" y="467"/>
                </a:cubicBezTo>
                <a:cubicBezTo>
                  <a:pt x="537" y="464"/>
                  <a:pt x="537" y="463"/>
                  <a:pt x="535" y="463"/>
                </a:cubicBezTo>
                <a:cubicBezTo>
                  <a:pt x="532" y="461"/>
                  <a:pt x="532" y="461"/>
                  <a:pt x="531" y="461"/>
                </a:cubicBezTo>
                <a:cubicBezTo>
                  <a:pt x="531" y="459"/>
                  <a:pt x="531" y="459"/>
                  <a:pt x="533" y="458"/>
                </a:cubicBezTo>
                <a:cubicBezTo>
                  <a:pt x="532" y="458"/>
                  <a:pt x="532" y="457"/>
                  <a:pt x="532" y="456"/>
                </a:cubicBezTo>
                <a:cubicBezTo>
                  <a:pt x="529" y="455"/>
                  <a:pt x="530" y="452"/>
                  <a:pt x="529" y="451"/>
                </a:cubicBezTo>
                <a:cubicBezTo>
                  <a:pt x="527" y="451"/>
                  <a:pt x="525" y="449"/>
                  <a:pt x="525" y="447"/>
                </a:cubicBezTo>
                <a:cubicBezTo>
                  <a:pt x="525" y="447"/>
                  <a:pt x="530" y="448"/>
                  <a:pt x="530" y="447"/>
                </a:cubicBezTo>
                <a:cubicBezTo>
                  <a:pt x="531" y="447"/>
                  <a:pt x="532" y="447"/>
                  <a:pt x="533" y="447"/>
                </a:cubicBezTo>
                <a:cubicBezTo>
                  <a:pt x="535" y="447"/>
                  <a:pt x="536" y="448"/>
                  <a:pt x="539" y="449"/>
                </a:cubicBezTo>
                <a:cubicBezTo>
                  <a:pt x="540" y="449"/>
                  <a:pt x="540" y="449"/>
                  <a:pt x="542" y="449"/>
                </a:cubicBezTo>
                <a:cubicBezTo>
                  <a:pt x="542" y="450"/>
                  <a:pt x="542" y="450"/>
                  <a:pt x="543" y="451"/>
                </a:cubicBezTo>
                <a:cubicBezTo>
                  <a:pt x="545" y="451"/>
                  <a:pt x="553" y="458"/>
                  <a:pt x="551" y="461"/>
                </a:cubicBezTo>
                <a:cubicBezTo>
                  <a:pt x="550" y="462"/>
                  <a:pt x="550" y="462"/>
                  <a:pt x="550" y="462"/>
                </a:cubicBezTo>
                <a:cubicBezTo>
                  <a:pt x="551" y="462"/>
                  <a:pt x="551" y="462"/>
                  <a:pt x="551" y="463"/>
                </a:cubicBezTo>
                <a:cubicBezTo>
                  <a:pt x="552" y="463"/>
                  <a:pt x="552" y="463"/>
                  <a:pt x="552" y="463"/>
                </a:cubicBezTo>
                <a:cubicBezTo>
                  <a:pt x="554" y="465"/>
                  <a:pt x="555" y="467"/>
                  <a:pt x="556" y="471"/>
                </a:cubicBezTo>
                <a:cubicBezTo>
                  <a:pt x="554" y="471"/>
                  <a:pt x="555" y="473"/>
                  <a:pt x="554" y="474"/>
                </a:cubicBezTo>
                <a:close/>
                <a:moveTo>
                  <a:pt x="520" y="469"/>
                </a:moveTo>
                <a:cubicBezTo>
                  <a:pt x="520" y="469"/>
                  <a:pt x="520" y="468"/>
                  <a:pt x="519" y="468"/>
                </a:cubicBezTo>
                <a:cubicBezTo>
                  <a:pt x="519" y="468"/>
                  <a:pt x="519" y="468"/>
                  <a:pt x="519" y="468"/>
                </a:cubicBezTo>
                <a:cubicBezTo>
                  <a:pt x="520" y="468"/>
                  <a:pt x="521" y="468"/>
                  <a:pt x="521" y="468"/>
                </a:cubicBezTo>
                <a:cubicBezTo>
                  <a:pt x="521" y="468"/>
                  <a:pt x="521" y="469"/>
                  <a:pt x="521" y="469"/>
                </a:cubicBezTo>
                <a:cubicBezTo>
                  <a:pt x="521" y="469"/>
                  <a:pt x="521" y="469"/>
                  <a:pt x="520" y="469"/>
                </a:cubicBezTo>
                <a:close/>
                <a:moveTo>
                  <a:pt x="543" y="468"/>
                </a:moveTo>
                <a:cubicBezTo>
                  <a:pt x="543" y="467"/>
                  <a:pt x="543" y="467"/>
                  <a:pt x="543" y="466"/>
                </a:cubicBezTo>
                <a:cubicBezTo>
                  <a:pt x="543" y="466"/>
                  <a:pt x="543" y="466"/>
                  <a:pt x="543" y="468"/>
                </a:cubicBezTo>
                <a:cubicBezTo>
                  <a:pt x="543" y="468"/>
                  <a:pt x="543" y="468"/>
                  <a:pt x="543" y="468"/>
                </a:cubicBezTo>
                <a:close/>
                <a:moveTo>
                  <a:pt x="542" y="467"/>
                </a:moveTo>
                <a:cubicBezTo>
                  <a:pt x="541" y="467"/>
                  <a:pt x="541" y="466"/>
                  <a:pt x="542" y="466"/>
                </a:cubicBezTo>
                <a:cubicBezTo>
                  <a:pt x="542" y="466"/>
                  <a:pt x="542" y="466"/>
                  <a:pt x="542" y="466"/>
                </a:cubicBezTo>
                <a:cubicBezTo>
                  <a:pt x="542" y="467"/>
                  <a:pt x="542" y="467"/>
                  <a:pt x="542" y="467"/>
                </a:cubicBezTo>
                <a:close/>
                <a:moveTo>
                  <a:pt x="534" y="467"/>
                </a:moveTo>
                <a:cubicBezTo>
                  <a:pt x="534" y="467"/>
                  <a:pt x="534" y="467"/>
                  <a:pt x="533" y="467"/>
                </a:cubicBezTo>
                <a:cubicBezTo>
                  <a:pt x="533" y="466"/>
                  <a:pt x="533" y="466"/>
                  <a:pt x="533" y="465"/>
                </a:cubicBezTo>
                <a:cubicBezTo>
                  <a:pt x="534" y="465"/>
                  <a:pt x="534" y="465"/>
                  <a:pt x="535" y="465"/>
                </a:cubicBezTo>
                <a:cubicBezTo>
                  <a:pt x="535" y="466"/>
                  <a:pt x="535" y="466"/>
                  <a:pt x="535" y="467"/>
                </a:cubicBezTo>
                <a:cubicBezTo>
                  <a:pt x="535" y="467"/>
                  <a:pt x="535" y="467"/>
                  <a:pt x="534" y="467"/>
                </a:cubicBezTo>
                <a:close/>
                <a:moveTo>
                  <a:pt x="500" y="464"/>
                </a:moveTo>
                <a:cubicBezTo>
                  <a:pt x="499" y="462"/>
                  <a:pt x="499" y="461"/>
                  <a:pt x="498" y="461"/>
                </a:cubicBezTo>
                <a:cubicBezTo>
                  <a:pt x="499" y="461"/>
                  <a:pt x="502" y="460"/>
                  <a:pt x="502" y="459"/>
                </a:cubicBezTo>
                <a:cubicBezTo>
                  <a:pt x="503" y="459"/>
                  <a:pt x="504" y="459"/>
                  <a:pt x="506" y="459"/>
                </a:cubicBezTo>
                <a:cubicBezTo>
                  <a:pt x="507" y="456"/>
                  <a:pt x="507" y="456"/>
                  <a:pt x="511" y="457"/>
                </a:cubicBezTo>
                <a:cubicBezTo>
                  <a:pt x="511" y="458"/>
                  <a:pt x="511" y="458"/>
                  <a:pt x="510" y="459"/>
                </a:cubicBezTo>
                <a:cubicBezTo>
                  <a:pt x="511" y="460"/>
                  <a:pt x="511" y="460"/>
                  <a:pt x="512" y="461"/>
                </a:cubicBezTo>
                <a:cubicBezTo>
                  <a:pt x="511" y="462"/>
                  <a:pt x="511" y="463"/>
                  <a:pt x="509" y="464"/>
                </a:cubicBezTo>
                <a:cubicBezTo>
                  <a:pt x="507" y="463"/>
                  <a:pt x="506" y="463"/>
                  <a:pt x="505" y="463"/>
                </a:cubicBezTo>
                <a:cubicBezTo>
                  <a:pt x="503" y="461"/>
                  <a:pt x="501" y="463"/>
                  <a:pt x="500" y="464"/>
                </a:cubicBezTo>
                <a:close/>
                <a:moveTo>
                  <a:pt x="546" y="464"/>
                </a:moveTo>
                <a:cubicBezTo>
                  <a:pt x="546" y="464"/>
                  <a:pt x="546" y="463"/>
                  <a:pt x="545" y="463"/>
                </a:cubicBezTo>
                <a:cubicBezTo>
                  <a:pt x="546" y="463"/>
                  <a:pt x="546" y="463"/>
                  <a:pt x="546" y="463"/>
                </a:cubicBezTo>
                <a:cubicBezTo>
                  <a:pt x="546" y="463"/>
                  <a:pt x="546" y="464"/>
                  <a:pt x="546" y="464"/>
                </a:cubicBezTo>
                <a:cubicBezTo>
                  <a:pt x="546" y="464"/>
                  <a:pt x="546" y="464"/>
                  <a:pt x="546" y="464"/>
                </a:cubicBezTo>
                <a:close/>
                <a:moveTo>
                  <a:pt x="517" y="464"/>
                </a:moveTo>
                <a:cubicBezTo>
                  <a:pt x="517" y="462"/>
                  <a:pt x="519" y="463"/>
                  <a:pt x="519" y="464"/>
                </a:cubicBezTo>
                <a:cubicBezTo>
                  <a:pt x="519" y="464"/>
                  <a:pt x="518" y="464"/>
                  <a:pt x="517" y="464"/>
                </a:cubicBezTo>
                <a:close/>
                <a:moveTo>
                  <a:pt x="491" y="462"/>
                </a:moveTo>
                <a:cubicBezTo>
                  <a:pt x="491" y="461"/>
                  <a:pt x="491" y="461"/>
                  <a:pt x="491" y="460"/>
                </a:cubicBezTo>
                <a:cubicBezTo>
                  <a:pt x="491" y="460"/>
                  <a:pt x="491" y="460"/>
                  <a:pt x="491" y="459"/>
                </a:cubicBezTo>
                <a:cubicBezTo>
                  <a:pt x="492" y="460"/>
                  <a:pt x="492" y="460"/>
                  <a:pt x="493" y="460"/>
                </a:cubicBezTo>
                <a:cubicBezTo>
                  <a:pt x="493" y="460"/>
                  <a:pt x="493" y="461"/>
                  <a:pt x="493" y="461"/>
                </a:cubicBezTo>
                <a:cubicBezTo>
                  <a:pt x="493" y="461"/>
                  <a:pt x="493" y="461"/>
                  <a:pt x="491" y="462"/>
                </a:cubicBezTo>
                <a:close/>
                <a:moveTo>
                  <a:pt x="518" y="459"/>
                </a:moveTo>
                <a:cubicBezTo>
                  <a:pt x="516" y="458"/>
                  <a:pt x="515" y="457"/>
                  <a:pt x="514" y="456"/>
                </a:cubicBezTo>
                <a:cubicBezTo>
                  <a:pt x="513" y="456"/>
                  <a:pt x="512" y="456"/>
                  <a:pt x="511" y="456"/>
                </a:cubicBezTo>
                <a:cubicBezTo>
                  <a:pt x="511" y="456"/>
                  <a:pt x="511" y="455"/>
                  <a:pt x="511" y="454"/>
                </a:cubicBezTo>
                <a:cubicBezTo>
                  <a:pt x="512" y="454"/>
                  <a:pt x="513" y="454"/>
                  <a:pt x="514" y="454"/>
                </a:cubicBezTo>
                <a:cubicBezTo>
                  <a:pt x="514" y="451"/>
                  <a:pt x="515" y="451"/>
                  <a:pt x="518" y="450"/>
                </a:cubicBezTo>
                <a:cubicBezTo>
                  <a:pt x="519" y="448"/>
                  <a:pt x="519" y="447"/>
                  <a:pt x="521" y="446"/>
                </a:cubicBezTo>
                <a:cubicBezTo>
                  <a:pt x="521" y="447"/>
                  <a:pt x="522" y="447"/>
                  <a:pt x="522" y="447"/>
                </a:cubicBezTo>
                <a:cubicBezTo>
                  <a:pt x="522" y="448"/>
                  <a:pt x="522" y="449"/>
                  <a:pt x="522" y="450"/>
                </a:cubicBezTo>
                <a:cubicBezTo>
                  <a:pt x="521" y="450"/>
                  <a:pt x="521" y="450"/>
                  <a:pt x="521" y="451"/>
                </a:cubicBezTo>
                <a:cubicBezTo>
                  <a:pt x="521" y="452"/>
                  <a:pt x="522" y="453"/>
                  <a:pt x="524" y="452"/>
                </a:cubicBezTo>
                <a:cubicBezTo>
                  <a:pt x="525" y="451"/>
                  <a:pt x="525" y="451"/>
                  <a:pt x="525" y="451"/>
                </a:cubicBezTo>
                <a:cubicBezTo>
                  <a:pt x="526" y="452"/>
                  <a:pt x="526" y="452"/>
                  <a:pt x="527" y="452"/>
                </a:cubicBezTo>
                <a:cubicBezTo>
                  <a:pt x="527" y="453"/>
                  <a:pt x="527" y="453"/>
                  <a:pt x="527" y="454"/>
                </a:cubicBezTo>
                <a:cubicBezTo>
                  <a:pt x="526" y="454"/>
                  <a:pt x="526" y="455"/>
                  <a:pt x="525" y="455"/>
                </a:cubicBezTo>
                <a:cubicBezTo>
                  <a:pt x="524" y="455"/>
                  <a:pt x="522" y="455"/>
                  <a:pt x="520" y="455"/>
                </a:cubicBezTo>
                <a:cubicBezTo>
                  <a:pt x="520" y="451"/>
                  <a:pt x="517" y="452"/>
                  <a:pt x="517" y="455"/>
                </a:cubicBezTo>
                <a:cubicBezTo>
                  <a:pt x="517" y="456"/>
                  <a:pt x="519" y="456"/>
                  <a:pt x="519" y="458"/>
                </a:cubicBezTo>
                <a:cubicBezTo>
                  <a:pt x="519" y="458"/>
                  <a:pt x="518" y="459"/>
                  <a:pt x="518" y="459"/>
                </a:cubicBezTo>
                <a:close/>
                <a:moveTo>
                  <a:pt x="498" y="454"/>
                </a:moveTo>
                <a:cubicBezTo>
                  <a:pt x="498" y="454"/>
                  <a:pt x="498" y="454"/>
                  <a:pt x="498" y="454"/>
                </a:cubicBezTo>
                <a:cubicBezTo>
                  <a:pt x="498" y="454"/>
                  <a:pt x="498" y="454"/>
                  <a:pt x="499" y="454"/>
                </a:cubicBezTo>
                <a:cubicBezTo>
                  <a:pt x="499" y="454"/>
                  <a:pt x="499" y="454"/>
                  <a:pt x="499" y="454"/>
                </a:cubicBezTo>
                <a:cubicBezTo>
                  <a:pt x="498" y="454"/>
                  <a:pt x="498" y="454"/>
                  <a:pt x="498" y="454"/>
                </a:cubicBezTo>
                <a:close/>
                <a:moveTo>
                  <a:pt x="524" y="447"/>
                </a:moveTo>
                <a:cubicBezTo>
                  <a:pt x="524" y="447"/>
                  <a:pt x="523" y="447"/>
                  <a:pt x="523" y="447"/>
                </a:cubicBezTo>
                <a:cubicBezTo>
                  <a:pt x="523" y="447"/>
                  <a:pt x="523" y="447"/>
                  <a:pt x="523" y="446"/>
                </a:cubicBezTo>
                <a:cubicBezTo>
                  <a:pt x="524" y="446"/>
                  <a:pt x="524" y="446"/>
                  <a:pt x="524" y="446"/>
                </a:cubicBezTo>
                <a:cubicBezTo>
                  <a:pt x="524" y="447"/>
                  <a:pt x="524" y="447"/>
                  <a:pt x="524" y="447"/>
                </a:cubicBezTo>
                <a:close/>
                <a:moveTo>
                  <a:pt x="719" y="444"/>
                </a:moveTo>
                <a:cubicBezTo>
                  <a:pt x="719" y="444"/>
                  <a:pt x="718" y="444"/>
                  <a:pt x="718" y="444"/>
                </a:cubicBezTo>
                <a:cubicBezTo>
                  <a:pt x="719" y="444"/>
                  <a:pt x="720" y="444"/>
                  <a:pt x="721" y="444"/>
                </a:cubicBezTo>
                <a:cubicBezTo>
                  <a:pt x="721" y="444"/>
                  <a:pt x="720" y="444"/>
                  <a:pt x="719" y="444"/>
                </a:cubicBezTo>
                <a:close/>
                <a:moveTo>
                  <a:pt x="694" y="443"/>
                </a:moveTo>
                <a:cubicBezTo>
                  <a:pt x="694" y="442"/>
                  <a:pt x="694" y="442"/>
                  <a:pt x="694" y="442"/>
                </a:cubicBezTo>
                <a:cubicBezTo>
                  <a:pt x="688" y="440"/>
                  <a:pt x="685" y="436"/>
                  <a:pt x="680" y="434"/>
                </a:cubicBezTo>
                <a:cubicBezTo>
                  <a:pt x="674" y="430"/>
                  <a:pt x="674" y="430"/>
                  <a:pt x="671" y="428"/>
                </a:cubicBezTo>
                <a:cubicBezTo>
                  <a:pt x="668" y="426"/>
                  <a:pt x="665" y="424"/>
                  <a:pt x="663" y="422"/>
                </a:cubicBezTo>
                <a:cubicBezTo>
                  <a:pt x="663" y="421"/>
                  <a:pt x="663" y="421"/>
                  <a:pt x="663" y="421"/>
                </a:cubicBezTo>
                <a:cubicBezTo>
                  <a:pt x="665" y="421"/>
                  <a:pt x="669" y="423"/>
                  <a:pt x="672" y="424"/>
                </a:cubicBezTo>
                <a:cubicBezTo>
                  <a:pt x="673" y="425"/>
                  <a:pt x="673" y="427"/>
                  <a:pt x="676" y="428"/>
                </a:cubicBezTo>
                <a:cubicBezTo>
                  <a:pt x="678" y="431"/>
                  <a:pt x="683" y="433"/>
                  <a:pt x="686" y="436"/>
                </a:cubicBezTo>
                <a:cubicBezTo>
                  <a:pt x="688" y="436"/>
                  <a:pt x="689" y="437"/>
                  <a:pt x="691" y="439"/>
                </a:cubicBezTo>
                <a:cubicBezTo>
                  <a:pt x="694" y="439"/>
                  <a:pt x="694" y="439"/>
                  <a:pt x="695" y="443"/>
                </a:cubicBezTo>
                <a:cubicBezTo>
                  <a:pt x="695" y="443"/>
                  <a:pt x="694" y="443"/>
                  <a:pt x="694" y="443"/>
                </a:cubicBezTo>
                <a:close/>
                <a:moveTo>
                  <a:pt x="739" y="441"/>
                </a:moveTo>
                <a:cubicBezTo>
                  <a:pt x="738" y="441"/>
                  <a:pt x="738" y="440"/>
                  <a:pt x="738" y="440"/>
                </a:cubicBezTo>
                <a:cubicBezTo>
                  <a:pt x="738" y="440"/>
                  <a:pt x="738" y="440"/>
                  <a:pt x="739" y="440"/>
                </a:cubicBezTo>
                <a:cubicBezTo>
                  <a:pt x="740" y="440"/>
                  <a:pt x="740" y="441"/>
                  <a:pt x="740" y="441"/>
                </a:cubicBezTo>
                <a:cubicBezTo>
                  <a:pt x="740" y="441"/>
                  <a:pt x="739" y="441"/>
                  <a:pt x="739" y="441"/>
                </a:cubicBezTo>
                <a:close/>
                <a:moveTo>
                  <a:pt x="742" y="440"/>
                </a:moveTo>
                <a:cubicBezTo>
                  <a:pt x="742" y="440"/>
                  <a:pt x="742" y="440"/>
                  <a:pt x="742" y="439"/>
                </a:cubicBezTo>
                <a:cubicBezTo>
                  <a:pt x="742" y="439"/>
                  <a:pt x="742" y="439"/>
                  <a:pt x="743" y="439"/>
                </a:cubicBezTo>
                <a:cubicBezTo>
                  <a:pt x="742" y="440"/>
                  <a:pt x="742" y="440"/>
                  <a:pt x="742" y="440"/>
                </a:cubicBezTo>
                <a:close/>
                <a:moveTo>
                  <a:pt x="746" y="439"/>
                </a:moveTo>
                <a:cubicBezTo>
                  <a:pt x="746" y="439"/>
                  <a:pt x="746" y="438"/>
                  <a:pt x="746" y="438"/>
                </a:cubicBezTo>
                <a:cubicBezTo>
                  <a:pt x="747" y="438"/>
                  <a:pt x="747" y="437"/>
                  <a:pt x="749" y="438"/>
                </a:cubicBezTo>
                <a:cubicBezTo>
                  <a:pt x="749" y="438"/>
                  <a:pt x="749" y="438"/>
                  <a:pt x="749" y="438"/>
                </a:cubicBezTo>
                <a:cubicBezTo>
                  <a:pt x="748" y="438"/>
                  <a:pt x="747" y="439"/>
                  <a:pt x="746" y="439"/>
                </a:cubicBezTo>
                <a:close/>
                <a:moveTo>
                  <a:pt x="719" y="439"/>
                </a:moveTo>
                <a:cubicBezTo>
                  <a:pt x="719" y="438"/>
                  <a:pt x="718" y="437"/>
                  <a:pt x="717" y="437"/>
                </a:cubicBezTo>
                <a:cubicBezTo>
                  <a:pt x="718" y="435"/>
                  <a:pt x="722" y="436"/>
                  <a:pt x="725" y="436"/>
                </a:cubicBezTo>
                <a:cubicBezTo>
                  <a:pt x="725" y="436"/>
                  <a:pt x="725" y="437"/>
                  <a:pt x="725" y="437"/>
                </a:cubicBezTo>
                <a:cubicBezTo>
                  <a:pt x="723" y="438"/>
                  <a:pt x="721" y="438"/>
                  <a:pt x="719" y="439"/>
                </a:cubicBezTo>
                <a:close/>
                <a:moveTo>
                  <a:pt x="697" y="437"/>
                </a:moveTo>
                <a:cubicBezTo>
                  <a:pt x="697" y="437"/>
                  <a:pt x="697" y="437"/>
                  <a:pt x="696" y="437"/>
                </a:cubicBezTo>
                <a:cubicBezTo>
                  <a:pt x="697" y="437"/>
                  <a:pt x="697" y="437"/>
                  <a:pt x="698" y="437"/>
                </a:cubicBezTo>
                <a:cubicBezTo>
                  <a:pt x="698" y="437"/>
                  <a:pt x="698" y="437"/>
                  <a:pt x="698" y="437"/>
                </a:cubicBezTo>
                <a:cubicBezTo>
                  <a:pt x="697" y="437"/>
                  <a:pt x="697" y="437"/>
                  <a:pt x="697" y="437"/>
                </a:cubicBezTo>
                <a:close/>
                <a:moveTo>
                  <a:pt x="693" y="436"/>
                </a:moveTo>
                <a:cubicBezTo>
                  <a:pt x="693" y="436"/>
                  <a:pt x="693" y="435"/>
                  <a:pt x="693" y="435"/>
                </a:cubicBezTo>
                <a:cubicBezTo>
                  <a:pt x="694" y="435"/>
                  <a:pt x="694" y="435"/>
                  <a:pt x="695" y="435"/>
                </a:cubicBezTo>
                <a:cubicBezTo>
                  <a:pt x="694" y="436"/>
                  <a:pt x="694" y="436"/>
                  <a:pt x="693" y="436"/>
                </a:cubicBezTo>
                <a:close/>
                <a:moveTo>
                  <a:pt x="712" y="435"/>
                </a:moveTo>
                <a:cubicBezTo>
                  <a:pt x="711" y="435"/>
                  <a:pt x="711" y="435"/>
                  <a:pt x="711" y="434"/>
                </a:cubicBezTo>
                <a:cubicBezTo>
                  <a:pt x="712" y="434"/>
                  <a:pt x="712" y="433"/>
                  <a:pt x="714" y="434"/>
                </a:cubicBezTo>
                <a:cubicBezTo>
                  <a:pt x="714" y="435"/>
                  <a:pt x="713" y="435"/>
                  <a:pt x="712" y="435"/>
                </a:cubicBezTo>
                <a:close/>
                <a:moveTo>
                  <a:pt x="725" y="431"/>
                </a:moveTo>
                <a:cubicBezTo>
                  <a:pt x="723" y="431"/>
                  <a:pt x="721" y="431"/>
                  <a:pt x="720" y="430"/>
                </a:cubicBezTo>
                <a:cubicBezTo>
                  <a:pt x="720" y="430"/>
                  <a:pt x="720" y="430"/>
                  <a:pt x="720" y="429"/>
                </a:cubicBezTo>
                <a:cubicBezTo>
                  <a:pt x="724" y="428"/>
                  <a:pt x="724" y="428"/>
                  <a:pt x="727" y="428"/>
                </a:cubicBezTo>
                <a:cubicBezTo>
                  <a:pt x="729" y="429"/>
                  <a:pt x="729" y="429"/>
                  <a:pt x="730" y="429"/>
                </a:cubicBezTo>
                <a:cubicBezTo>
                  <a:pt x="730" y="429"/>
                  <a:pt x="731" y="428"/>
                  <a:pt x="731" y="428"/>
                </a:cubicBezTo>
                <a:cubicBezTo>
                  <a:pt x="731" y="427"/>
                  <a:pt x="732" y="427"/>
                  <a:pt x="733" y="427"/>
                </a:cubicBezTo>
                <a:cubicBezTo>
                  <a:pt x="733" y="430"/>
                  <a:pt x="737" y="428"/>
                  <a:pt x="738" y="427"/>
                </a:cubicBezTo>
                <a:cubicBezTo>
                  <a:pt x="741" y="426"/>
                  <a:pt x="739" y="427"/>
                  <a:pt x="741" y="430"/>
                </a:cubicBezTo>
                <a:cubicBezTo>
                  <a:pt x="738" y="431"/>
                  <a:pt x="735" y="431"/>
                  <a:pt x="733" y="430"/>
                </a:cubicBezTo>
                <a:cubicBezTo>
                  <a:pt x="730" y="431"/>
                  <a:pt x="727" y="431"/>
                  <a:pt x="725" y="431"/>
                </a:cubicBezTo>
                <a:close/>
                <a:moveTo>
                  <a:pt x="686" y="431"/>
                </a:moveTo>
                <a:cubicBezTo>
                  <a:pt x="685" y="431"/>
                  <a:pt x="685" y="430"/>
                  <a:pt x="684" y="430"/>
                </a:cubicBezTo>
                <a:cubicBezTo>
                  <a:pt x="684" y="430"/>
                  <a:pt x="684" y="430"/>
                  <a:pt x="684" y="429"/>
                </a:cubicBezTo>
                <a:cubicBezTo>
                  <a:pt x="684" y="429"/>
                  <a:pt x="687" y="428"/>
                  <a:pt x="687" y="431"/>
                </a:cubicBezTo>
                <a:cubicBezTo>
                  <a:pt x="686" y="431"/>
                  <a:pt x="686" y="431"/>
                  <a:pt x="686" y="431"/>
                </a:cubicBezTo>
                <a:close/>
                <a:moveTo>
                  <a:pt x="668" y="429"/>
                </a:moveTo>
                <a:cubicBezTo>
                  <a:pt x="667" y="429"/>
                  <a:pt x="667" y="429"/>
                  <a:pt x="666" y="429"/>
                </a:cubicBezTo>
                <a:cubicBezTo>
                  <a:pt x="666" y="428"/>
                  <a:pt x="666" y="428"/>
                  <a:pt x="666" y="428"/>
                </a:cubicBezTo>
                <a:cubicBezTo>
                  <a:pt x="667" y="428"/>
                  <a:pt x="667" y="428"/>
                  <a:pt x="668" y="428"/>
                </a:cubicBezTo>
                <a:cubicBezTo>
                  <a:pt x="668" y="428"/>
                  <a:pt x="668" y="428"/>
                  <a:pt x="668" y="428"/>
                </a:cubicBezTo>
                <a:cubicBezTo>
                  <a:pt x="668" y="429"/>
                  <a:pt x="668" y="429"/>
                  <a:pt x="668" y="429"/>
                </a:cubicBezTo>
                <a:close/>
                <a:moveTo>
                  <a:pt x="717" y="429"/>
                </a:moveTo>
                <a:cubicBezTo>
                  <a:pt x="717" y="429"/>
                  <a:pt x="717" y="429"/>
                  <a:pt x="717" y="428"/>
                </a:cubicBezTo>
                <a:cubicBezTo>
                  <a:pt x="717" y="428"/>
                  <a:pt x="717" y="428"/>
                  <a:pt x="718" y="428"/>
                </a:cubicBezTo>
                <a:cubicBezTo>
                  <a:pt x="718" y="428"/>
                  <a:pt x="719" y="427"/>
                  <a:pt x="719" y="429"/>
                </a:cubicBezTo>
                <a:cubicBezTo>
                  <a:pt x="719" y="429"/>
                  <a:pt x="718" y="429"/>
                  <a:pt x="717" y="429"/>
                </a:cubicBezTo>
                <a:close/>
                <a:moveTo>
                  <a:pt x="683" y="429"/>
                </a:moveTo>
                <a:cubicBezTo>
                  <a:pt x="683" y="429"/>
                  <a:pt x="683" y="428"/>
                  <a:pt x="683" y="428"/>
                </a:cubicBezTo>
                <a:cubicBezTo>
                  <a:pt x="683" y="428"/>
                  <a:pt x="683" y="428"/>
                  <a:pt x="684" y="429"/>
                </a:cubicBezTo>
                <a:cubicBezTo>
                  <a:pt x="683" y="429"/>
                  <a:pt x="683" y="429"/>
                  <a:pt x="683" y="429"/>
                </a:cubicBezTo>
                <a:close/>
                <a:moveTo>
                  <a:pt x="742" y="426"/>
                </a:moveTo>
                <a:cubicBezTo>
                  <a:pt x="742" y="426"/>
                  <a:pt x="742" y="426"/>
                  <a:pt x="742" y="425"/>
                </a:cubicBezTo>
                <a:cubicBezTo>
                  <a:pt x="744" y="425"/>
                  <a:pt x="747" y="423"/>
                  <a:pt x="749" y="422"/>
                </a:cubicBezTo>
                <a:cubicBezTo>
                  <a:pt x="750" y="422"/>
                  <a:pt x="751" y="422"/>
                  <a:pt x="751" y="422"/>
                </a:cubicBezTo>
                <a:cubicBezTo>
                  <a:pt x="751" y="422"/>
                  <a:pt x="751" y="421"/>
                  <a:pt x="751" y="421"/>
                </a:cubicBezTo>
                <a:cubicBezTo>
                  <a:pt x="752" y="421"/>
                  <a:pt x="753" y="421"/>
                  <a:pt x="753" y="421"/>
                </a:cubicBezTo>
                <a:cubicBezTo>
                  <a:pt x="753" y="422"/>
                  <a:pt x="747" y="425"/>
                  <a:pt x="747" y="425"/>
                </a:cubicBezTo>
                <a:cubicBezTo>
                  <a:pt x="747" y="426"/>
                  <a:pt x="742" y="426"/>
                  <a:pt x="742" y="426"/>
                </a:cubicBezTo>
                <a:close/>
                <a:moveTo>
                  <a:pt x="687" y="422"/>
                </a:moveTo>
                <a:cubicBezTo>
                  <a:pt x="688" y="421"/>
                  <a:pt x="688" y="419"/>
                  <a:pt x="689" y="420"/>
                </a:cubicBezTo>
                <a:cubicBezTo>
                  <a:pt x="689" y="420"/>
                  <a:pt x="689" y="421"/>
                  <a:pt x="689" y="422"/>
                </a:cubicBezTo>
                <a:cubicBezTo>
                  <a:pt x="689" y="422"/>
                  <a:pt x="688" y="422"/>
                  <a:pt x="687" y="422"/>
                </a:cubicBezTo>
                <a:close/>
                <a:moveTo>
                  <a:pt x="655" y="411"/>
                </a:moveTo>
                <a:cubicBezTo>
                  <a:pt x="654" y="411"/>
                  <a:pt x="654" y="410"/>
                  <a:pt x="654" y="409"/>
                </a:cubicBezTo>
                <a:cubicBezTo>
                  <a:pt x="655" y="408"/>
                  <a:pt x="656" y="409"/>
                  <a:pt x="657" y="410"/>
                </a:cubicBezTo>
                <a:cubicBezTo>
                  <a:pt x="657" y="410"/>
                  <a:pt x="657" y="411"/>
                  <a:pt x="657" y="411"/>
                </a:cubicBezTo>
                <a:cubicBezTo>
                  <a:pt x="656" y="411"/>
                  <a:pt x="656" y="411"/>
                  <a:pt x="655" y="411"/>
                </a:cubicBezTo>
                <a:close/>
                <a:moveTo>
                  <a:pt x="672" y="409"/>
                </a:moveTo>
                <a:cubicBezTo>
                  <a:pt x="670" y="407"/>
                  <a:pt x="670" y="406"/>
                  <a:pt x="669" y="405"/>
                </a:cubicBezTo>
                <a:cubicBezTo>
                  <a:pt x="668" y="405"/>
                  <a:pt x="667" y="405"/>
                  <a:pt x="666" y="404"/>
                </a:cubicBezTo>
                <a:cubicBezTo>
                  <a:pt x="663" y="401"/>
                  <a:pt x="658" y="399"/>
                  <a:pt x="656" y="396"/>
                </a:cubicBezTo>
                <a:cubicBezTo>
                  <a:pt x="656" y="396"/>
                  <a:pt x="656" y="395"/>
                  <a:pt x="656" y="394"/>
                </a:cubicBezTo>
                <a:cubicBezTo>
                  <a:pt x="659" y="394"/>
                  <a:pt x="664" y="398"/>
                  <a:pt x="666" y="402"/>
                </a:cubicBezTo>
                <a:cubicBezTo>
                  <a:pt x="668" y="403"/>
                  <a:pt x="670" y="405"/>
                  <a:pt x="673" y="406"/>
                </a:cubicBezTo>
                <a:cubicBezTo>
                  <a:pt x="673" y="407"/>
                  <a:pt x="673" y="408"/>
                  <a:pt x="672" y="409"/>
                </a:cubicBezTo>
                <a:close/>
                <a:moveTo>
                  <a:pt x="651" y="408"/>
                </a:moveTo>
                <a:cubicBezTo>
                  <a:pt x="648" y="405"/>
                  <a:pt x="651" y="404"/>
                  <a:pt x="653" y="406"/>
                </a:cubicBezTo>
                <a:cubicBezTo>
                  <a:pt x="653" y="407"/>
                  <a:pt x="652" y="407"/>
                  <a:pt x="652" y="407"/>
                </a:cubicBezTo>
                <a:cubicBezTo>
                  <a:pt x="652" y="407"/>
                  <a:pt x="651" y="407"/>
                  <a:pt x="651" y="408"/>
                </a:cubicBezTo>
                <a:close/>
                <a:moveTo>
                  <a:pt x="707" y="394"/>
                </a:moveTo>
                <a:cubicBezTo>
                  <a:pt x="707" y="394"/>
                  <a:pt x="707" y="394"/>
                  <a:pt x="707" y="394"/>
                </a:cubicBezTo>
                <a:cubicBezTo>
                  <a:pt x="708" y="394"/>
                  <a:pt x="709" y="394"/>
                  <a:pt x="710" y="394"/>
                </a:cubicBezTo>
                <a:cubicBezTo>
                  <a:pt x="709" y="394"/>
                  <a:pt x="708" y="394"/>
                  <a:pt x="707" y="394"/>
                </a:cubicBezTo>
                <a:close/>
                <a:moveTo>
                  <a:pt x="581" y="393"/>
                </a:moveTo>
                <a:cubicBezTo>
                  <a:pt x="580" y="392"/>
                  <a:pt x="580" y="392"/>
                  <a:pt x="579" y="392"/>
                </a:cubicBezTo>
                <a:cubicBezTo>
                  <a:pt x="579" y="391"/>
                  <a:pt x="579" y="391"/>
                  <a:pt x="579" y="390"/>
                </a:cubicBezTo>
                <a:cubicBezTo>
                  <a:pt x="580" y="390"/>
                  <a:pt x="582" y="390"/>
                  <a:pt x="583" y="391"/>
                </a:cubicBezTo>
                <a:cubicBezTo>
                  <a:pt x="583" y="391"/>
                  <a:pt x="582" y="392"/>
                  <a:pt x="582" y="392"/>
                </a:cubicBezTo>
                <a:cubicBezTo>
                  <a:pt x="582" y="392"/>
                  <a:pt x="581" y="392"/>
                  <a:pt x="581" y="393"/>
                </a:cubicBezTo>
                <a:close/>
                <a:moveTo>
                  <a:pt x="736" y="392"/>
                </a:moveTo>
                <a:cubicBezTo>
                  <a:pt x="737" y="392"/>
                  <a:pt x="737" y="391"/>
                  <a:pt x="738" y="391"/>
                </a:cubicBezTo>
                <a:cubicBezTo>
                  <a:pt x="738" y="391"/>
                  <a:pt x="738" y="392"/>
                  <a:pt x="738" y="392"/>
                </a:cubicBezTo>
                <a:cubicBezTo>
                  <a:pt x="738" y="392"/>
                  <a:pt x="737" y="392"/>
                  <a:pt x="736" y="392"/>
                </a:cubicBezTo>
                <a:close/>
                <a:moveTo>
                  <a:pt x="564" y="390"/>
                </a:moveTo>
                <a:cubicBezTo>
                  <a:pt x="564" y="390"/>
                  <a:pt x="564" y="389"/>
                  <a:pt x="563" y="389"/>
                </a:cubicBezTo>
                <a:cubicBezTo>
                  <a:pt x="563" y="389"/>
                  <a:pt x="563" y="389"/>
                  <a:pt x="563" y="388"/>
                </a:cubicBezTo>
                <a:cubicBezTo>
                  <a:pt x="564" y="388"/>
                  <a:pt x="564" y="388"/>
                  <a:pt x="566" y="388"/>
                </a:cubicBezTo>
                <a:cubicBezTo>
                  <a:pt x="566" y="388"/>
                  <a:pt x="566" y="389"/>
                  <a:pt x="566" y="389"/>
                </a:cubicBezTo>
                <a:cubicBezTo>
                  <a:pt x="566" y="389"/>
                  <a:pt x="566" y="389"/>
                  <a:pt x="566" y="390"/>
                </a:cubicBezTo>
                <a:cubicBezTo>
                  <a:pt x="565" y="390"/>
                  <a:pt x="565" y="390"/>
                  <a:pt x="564" y="390"/>
                </a:cubicBezTo>
                <a:close/>
                <a:moveTo>
                  <a:pt x="680" y="385"/>
                </a:moveTo>
                <a:cubicBezTo>
                  <a:pt x="680" y="385"/>
                  <a:pt x="679" y="384"/>
                  <a:pt x="679" y="384"/>
                </a:cubicBezTo>
                <a:cubicBezTo>
                  <a:pt x="679" y="384"/>
                  <a:pt x="680" y="384"/>
                  <a:pt x="681" y="384"/>
                </a:cubicBezTo>
                <a:cubicBezTo>
                  <a:pt x="681" y="384"/>
                  <a:pt x="681" y="384"/>
                  <a:pt x="681" y="385"/>
                </a:cubicBezTo>
                <a:cubicBezTo>
                  <a:pt x="681" y="385"/>
                  <a:pt x="681" y="385"/>
                  <a:pt x="682" y="385"/>
                </a:cubicBezTo>
                <a:cubicBezTo>
                  <a:pt x="682" y="385"/>
                  <a:pt x="682" y="385"/>
                  <a:pt x="682" y="385"/>
                </a:cubicBezTo>
                <a:cubicBezTo>
                  <a:pt x="681" y="385"/>
                  <a:pt x="681" y="385"/>
                  <a:pt x="680" y="385"/>
                </a:cubicBezTo>
                <a:close/>
                <a:moveTo>
                  <a:pt x="586" y="382"/>
                </a:moveTo>
                <a:cubicBezTo>
                  <a:pt x="585" y="381"/>
                  <a:pt x="585" y="381"/>
                  <a:pt x="585" y="381"/>
                </a:cubicBezTo>
                <a:cubicBezTo>
                  <a:pt x="586" y="379"/>
                  <a:pt x="587" y="377"/>
                  <a:pt x="590" y="378"/>
                </a:cubicBezTo>
                <a:cubicBezTo>
                  <a:pt x="590" y="379"/>
                  <a:pt x="590" y="379"/>
                  <a:pt x="590" y="380"/>
                </a:cubicBezTo>
                <a:cubicBezTo>
                  <a:pt x="588" y="380"/>
                  <a:pt x="587" y="382"/>
                  <a:pt x="586" y="382"/>
                </a:cubicBezTo>
                <a:close/>
                <a:moveTo>
                  <a:pt x="752" y="377"/>
                </a:moveTo>
                <a:cubicBezTo>
                  <a:pt x="751" y="377"/>
                  <a:pt x="751" y="377"/>
                  <a:pt x="751" y="376"/>
                </a:cubicBezTo>
                <a:cubicBezTo>
                  <a:pt x="752" y="374"/>
                  <a:pt x="752" y="375"/>
                  <a:pt x="755" y="375"/>
                </a:cubicBezTo>
                <a:cubicBezTo>
                  <a:pt x="756" y="375"/>
                  <a:pt x="756" y="375"/>
                  <a:pt x="757" y="376"/>
                </a:cubicBezTo>
                <a:cubicBezTo>
                  <a:pt x="757" y="377"/>
                  <a:pt x="756" y="377"/>
                  <a:pt x="756" y="377"/>
                </a:cubicBezTo>
                <a:cubicBezTo>
                  <a:pt x="756" y="377"/>
                  <a:pt x="755" y="376"/>
                  <a:pt x="755" y="376"/>
                </a:cubicBezTo>
                <a:cubicBezTo>
                  <a:pt x="754" y="376"/>
                  <a:pt x="753" y="377"/>
                  <a:pt x="752" y="377"/>
                </a:cubicBezTo>
                <a:close/>
                <a:moveTo>
                  <a:pt x="612" y="377"/>
                </a:moveTo>
                <a:cubicBezTo>
                  <a:pt x="612" y="377"/>
                  <a:pt x="612" y="376"/>
                  <a:pt x="612" y="376"/>
                </a:cubicBezTo>
                <a:cubicBezTo>
                  <a:pt x="612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2" y="377"/>
                  <a:pt x="612" y="377"/>
                </a:cubicBezTo>
                <a:close/>
                <a:moveTo>
                  <a:pt x="609" y="376"/>
                </a:moveTo>
                <a:cubicBezTo>
                  <a:pt x="609" y="376"/>
                  <a:pt x="608" y="375"/>
                  <a:pt x="608" y="375"/>
                </a:cubicBezTo>
                <a:cubicBezTo>
                  <a:pt x="608" y="375"/>
                  <a:pt x="608" y="374"/>
                  <a:pt x="608" y="374"/>
                </a:cubicBezTo>
                <a:cubicBezTo>
                  <a:pt x="608" y="374"/>
                  <a:pt x="609" y="374"/>
                  <a:pt x="609" y="374"/>
                </a:cubicBezTo>
                <a:cubicBezTo>
                  <a:pt x="609" y="374"/>
                  <a:pt x="610" y="375"/>
                  <a:pt x="610" y="375"/>
                </a:cubicBezTo>
                <a:cubicBezTo>
                  <a:pt x="610" y="376"/>
                  <a:pt x="609" y="376"/>
                  <a:pt x="609" y="376"/>
                </a:cubicBezTo>
                <a:close/>
                <a:moveTo>
                  <a:pt x="606" y="373"/>
                </a:moveTo>
                <a:cubicBezTo>
                  <a:pt x="606" y="373"/>
                  <a:pt x="606" y="372"/>
                  <a:pt x="606" y="372"/>
                </a:cubicBezTo>
                <a:cubicBezTo>
                  <a:pt x="606" y="372"/>
                  <a:pt x="606" y="372"/>
                  <a:pt x="607" y="372"/>
                </a:cubicBezTo>
                <a:cubicBezTo>
                  <a:pt x="607" y="373"/>
                  <a:pt x="607" y="373"/>
                  <a:pt x="607" y="373"/>
                </a:cubicBezTo>
                <a:cubicBezTo>
                  <a:pt x="607" y="373"/>
                  <a:pt x="606" y="373"/>
                  <a:pt x="606" y="373"/>
                </a:cubicBezTo>
                <a:close/>
                <a:moveTo>
                  <a:pt x="760" y="373"/>
                </a:moveTo>
                <a:cubicBezTo>
                  <a:pt x="760" y="373"/>
                  <a:pt x="760" y="373"/>
                  <a:pt x="759" y="371"/>
                </a:cubicBezTo>
                <a:cubicBezTo>
                  <a:pt x="760" y="370"/>
                  <a:pt x="761" y="370"/>
                  <a:pt x="764" y="371"/>
                </a:cubicBezTo>
                <a:cubicBezTo>
                  <a:pt x="763" y="373"/>
                  <a:pt x="761" y="373"/>
                  <a:pt x="760" y="373"/>
                </a:cubicBezTo>
                <a:close/>
                <a:moveTo>
                  <a:pt x="599" y="368"/>
                </a:moveTo>
                <a:cubicBezTo>
                  <a:pt x="598" y="368"/>
                  <a:pt x="598" y="367"/>
                  <a:pt x="598" y="367"/>
                </a:cubicBezTo>
                <a:cubicBezTo>
                  <a:pt x="598" y="366"/>
                  <a:pt x="600" y="367"/>
                  <a:pt x="601" y="367"/>
                </a:cubicBezTo>
                <a:cubicBezTo>
                  <a:pt x="601" y="367"/>
                  <a:pt x="601" y="367"/>
                  <a:pt x="601" y="368"/>
                </a:cubicBezTo>
                <a:cubicBezTo>
                  <a:pt x="600" y="368"/>
                  <a:pt x="600" y="368"/>
                  <a:pt x="599" y="368"/>
                </a:cubicBezTo>
                <a:close/>
                <a:moveTo>
                  <a:pt x="585" y="363"/>
                </a:moveTo>
                <a:cubicBezTo>
                  <a:pt x="584" y="363"/>
                  <a:pt x="584" y="363"/>
                  <a:pt x="584" y="363"/>
                </a:cubicBezTo>
                <a:cubicBezTo>
                  <a:pt x="584" y="363"/>
                  <a:pt x="585" y="363"/>
                  <a:pt x="585" y="363"/>
                </a:cubicBezTo>
                <a:cubicBezTo>
                  <a:pt x="585" y="363"/>
                  <a:pt x="585" y="363"/>
                  <a:pt x="585" y="363"/>
                </a:cubicBezTo>
                <a:cubicBezTo>
                  <a:pt x="585" y="363"/>
                  <a:pt x="585" y="363"/>
                  <a:pt x="585" y="363"/>
                </a:cubicBezTo>
                <a:close/>
                <a:moveTo>
                  <a:pt x="505" y="356"/>
                </a:moveTo>
                <a:cubicBezTo>
                  <a:pt x="505" y="355"/>
                  <a:pt x="507" y="355"/>
                  <a:pt x="507" y="356"/>
                </a:cubicBezTo>
                <a:cubicBezTo>
                  <a:pt x="506" y="356"/>
                  <a:pt x="506" y="356"/>
                  <a:pt x="505" y="356"/>
                </a:cubicBezTo>
                <a:close/>
                <a:moveTo>
                  <a:pt x="758" y="331"/>
                </a:moveTo>
                <a:cubicBezTo>
                  <a:pt x="758" y="330"/>
                  <a:pt x="758" y="330"/>
                  <a:pt x="757" y="330"/>
                </a:cubicBezTo>
                <a:cubicBezTo>
                  <a:pt x="757" y="328"/>
                  <a:pt x="759" y="325"/>
                  <a:pt x="760" y="324"/>
                </a:cubicBezTo>
                <a:cubicBezTo>
                  <a:pt x="763" y="318"/>
                  <a:pt x="764" y="317"/>
                  <a:pt x="771" y="317"/>
                </a:cubicBezTo>
                <a:cubicBezTo>
                  <a:pt x="772" y="316"/>
                  <a:pt x="772" y="316"/>
                  <a:pt x="773" y="316"/>
                </a:cubicBezTo>
                <a:cubicBezTo>
                  <a:pt x="773" y="317"/>
                  <a:pt x="773" y="319"/>
                  <a:pt x="773" y="320"/>
                </a:cubicBezTo>
                <a:cubicBezTo>
                  <a:pt x="774" y="321"/>
                  <a:pt x="774" y="321"/>
                  <a:pt x="774" y="323"/>
                </a:cubicBezTo>
                <a:cubicBezTo>
                  <a:pt x="772" y="325"/>
                  <a:pt x="770" y="324"/>
                  <a:pt x="767" y="325"/>
                </a:cubicBezTo>
                <a:cubicBezTo>
                  <a:pt x="767" y="325"/>
                  <a:pt x="766" y="326"/>
                  <a:pt x="766" y="327"/>
                </a:cubicBezTo>
                <a:cubicBezTo>
                  <a:pt x="764" y="327"/>
                  <a:pt x="764" y="327"/>
                  <a:pt x="763" y="328"/>
                </a:cubicBezTo>
                <a:cubicBezTo>
                  <a:pt x="761" y="329"/>
                  <a:pt x="760" y="330"/>
                  <a:pt x="758" y="331"/>
                </a:cubicBezTo>
                <a:close/>
                <a:moveTo>
                  <a:pt x="792" y="316"/>
                </a:moveTo>
                <a:cubicBezTo>
                  <a:pt x="792" y="314"/>
                  <a:pt x="792" y="314"/>
                  <a:pt x="794" y="313"/>
                </a:cubicBezTo>
                <a:cubicBezTo>
                  <a:pt x="795" y="314"/>
                  <a:pt x="793" y="316"/>
                  <a:pt x="792" y="316"/>
                </a:cubicBezTo>
                <a:close/>
                <a:moveTo>
                  <a:pt x="778" y="311"/>
                </a:moveTo>
                <a:cubicBezTo>
                  <a:pt x="778" y="309"/>
                  <a:pt x="778" y="309"/>
                  <a:pt x="779" y="308"/>
                </a:cubicBezTo>
                <a:cubicBezTo>
                  <a:pt x="779" y="309"/>
                  <a:pt x="778" y="310"/>
                  <a:pt x="778" y="311"/>
                </a:cubicBezTo>
                <a:close/>
                <a:moveTo>
                  <a:pt x="735" y="279"/>
                </a:moveTo>
                <a:cubicBezTo>
                  <a:pt x="735" y="279"/>
                  <a:pt x="735" y="279"/>
                  <a:pt x="735" y="279"/>
                </a:cubicBezTo>
                <a:cubicBezTo>
                  <a:pt x="735" y="278"/>
                  <a:pt x="735" y="278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79"/>
                  <a:pt x="735" y="279"/>
                  <a:pt x="735" y="279"/>
                </a:cubicBezTo>
                <a:close/>
                <a:moveTo>
                  <a:pt x="729" y="252"/>
                </a:moveTo>
                <a:cubicBezTo>
                  <a:pt x="728" y="249"/>
                  <a:pt x="728" y="249"/>
                  <a:pt x="728" y="248"/>
                </a:cubicBezTo>
                <a:cubicBezTo>
                  <a:pt x="729" y="248"/>
                  <a:pt x="729" y="248"/>
                  <a:pt x="730" y="249"/>
                </a:cubicBezTo>
                <a:cubicBezTo>
                  <a:pt x="730" y="250"/>
                  <a:pt x="730" y="251"/>
                  <a:pt x="730" y="252"/>
                </a:cubicBezTo>
                <a:cubicBezTo>
                  <a:pt x="730" y="252"/>
                  <a:pt x="729" y="252"/>
                  <a:pt x="729" y="252"/>
                </a:cubicBezTo>
                <a:close/>
                <a:moveTo>
                  <a:pt x="708" y="248"/>
                </a:moveTo>
                <a:cubicBezTo>
                  <a:pt x="707" y="248"/>
                  <a:pt x="707" y="248"/>
                  <a:pt x="707" y="248"/>
                </a:cubicBezTo>
                <a:cubicBezTo>
                  <a:pt x="707" y="247"/>
                  <a:pt x="708" y="247"/>
                  <a:pt x="709" y="247"/>
                </a:cubicBezTo>
                <a:cubicBezTo>
                  <a:pt x="709" y="247"/>
                  <a:pt x="709" y="248"/>
                  <a:pt x="709" y="248"/>
                </a:cubicBezTo>
                <a:cubicBezTo>
                  <a:pt x="708" y="248"/>
                  <a:pt x="708" y="248"/>
                  <a:pt x="708" y="248"/>
                </a:cubicBezTo>
                <a:close/>
                <a:moveTo>
                  <a:pt x="737" y="248"/>
                </a:moveTo>
                <a:cubicBezTo>
                  <a:pt x="737" y="248"/>
                  <a:pt x="737" y="248"/>
                  <a:pt x="737" y="248"/>
                </a:cubicBezTo>
                <a:cubicBezTo>
                  <a:pt x="737" y="248"/>
                  <a:pt x="738" y="247"/>
                  <a:pt x="738" y="247"/>
                </a:cubicBezTo>
                <a:cubicBezTo>
                  <a:pt x="738" y="248"/>
                  <a:pt x="738" y="248"/>
                  <a:pt x="738" y="248"/>
                </a:cubicBezTo>
                <a:cubicBezTo>
                  <a:pt x="738" y="248"/>
                  <a:pt x="738" y="248"/>
                  <a:pt x="737" y="248"/>
                </a:cubicBezTo>
                <a:close/>
                <a:moveTo>
                  <a:pt x="725" y="240"/>
                </a:moveTo>
                <a:cubicBezTo>
                  <a:pt x="725" y="239"/>
                  <a:pt x="725" y="239"/>
                  <a:pt x="725" y="238"/>
                </a:cubicBezTo>
                <a:cubicBezTo>
                  <a:pt x="725" y="238"/>
                  <a:pt x="726" y="238"/>
                  <a:pt x="726" y="238"/>
                </a:cubicBezTo>
                <a:cubicBezTo>
                  <a:pt x="726" y="238"/>
                  <a:pt x="725" y="239"/>
                  <a:pt x="725" y="240"/>
                </a:cubicBezTo>
                <a:close/>
                <a:moveTo>
                  <a:pt x="777" y="233"/>
                </a:moveTo>
                <a:cubicBezTo>
                  <a:pt x="775" y="230"/>
                  <a:pt x="774" y="230"/>
                  <a:pt x="776" y="227"/>
                </a:cubicBezTo>
                <a:cubicBezTo>
                  <a:pt x="777" y="227"/>
                  <a:pt x="777" y="227"/>
                  <a:pt x="779" y="228"/>
                </a:cubicBezTo>
                <a:cubicBezTo>
                  <a:pt x="779" y="229"/>
                  <a:pt x="776" y="230"/>
                  <a:pt x="779" y="232"/>
                </a:cubicBezTo>
                <a:cubicBezTo>
                  <a:pt x="779" y="232"/>
                  <a:pt x="779" y="232"/>
                  <a:pt x="779" y="233"/>
                </a:cubicBezTo>
                <a:cubicBezTo>
                  <a:pt x="778" y="233"/>
                  <a:pt x="778" y="233"/>
                  <a:pt x="777" y="233"/>
                </a:cubicBezTo>
                <a:close/>
                <a:moveTo>
                  <a:pt x="776" y="224"/>
                </a:moveTo>
                <a:cubicBezTo>
                  <a:pt x="775" y="224"/>
                  <a:pt x="775" y="224"/>
                  <a:pt x="776" y="223"/>
                </a:cubicBezTo>
                <a:cubicBezTo>
                  <a:pt x="776" y="224"/>
                  <a:pt x="776" y="224"/>
                  <a:pt x="776" y="224"/>
                </a:cubicBezTo>
                <a:cubicBezTo>
                  <a:pt x="776" y="224"/>
                  <a:pt x="776" y="224"/>
                  <a:pt x="776" y="224"/>
                </a:cubicBezTo>
                <a:close/>
                <a:moveTo>
                  <a:pt x="742" y="210"/>
                </a:moveTo>
                <a:cubicBezTo>
                  <a:pt x="741" y="208"/>
                  <a:pt x="741" y="208"/>
                  <a:pt x="740" y="206"/>
                </a:cubicBezTo>
                <a:cubicBezTo>
                  <a:pt x="739" y="203"/>
                  <a:pt x="737" y="202"/>
                  <a:pt x="736" y="200"/>
                </a:cubicBezTo>
                <a:cubicBezTo>
                  <a:pt x="736" y="199"/>
                  <a:pt x="737" y="200"/>
                  <a:pt x="738" y="200"/>
                </a:cubicBezTo>
                <a:cubicBezTo>
                  <a:pt x="741" y="204"/>
                  <a:pt x="739" y="204"/>
                  <a:pt x="745" y="206"/>
                </a:cubicBezTo>
                <a:cubicBezTo>
                  <a:pt x="745" y="206"/>
                  <a:pt x="746" y="207"/>
                  <a:pt x="746" y="207"/>
                </a:cubicBezTo>
                <a:cubicBezTo>
                  <a:pt x="746" y="207"/>
                  <a:pt x="745" y="207"/>
                  <a:pt x="745" y="207"/>
                </a:cubicBezTo>
                <a:cubicBezTo>
                  <a:pt x="744" y="209"/>
                  <a:pt x="743" y="209"/>
                  <a:pt x="742" y="210"/>
                </a:cubicBezTo>
                <a:close/>
                <a:moveTo>
                  <a:pt x="766" y="202"/>
                </a:moveTo>
                <a:cubicBezTo>
                  <a:pt x="765" y="201"/>
                  <a:pt x="765" y="200"/>
                  <a:pt x="765" y="200"/>
                </a:cubicBezTo>
                <a:cubicBezTo>
                  <a:pt x="766" y="199"/>
                  <a:pt x="766" y="199"/>
                  <a:pt x="767" y="200"/>
                </a:cubicBezTo>
                <a:cubicBezTo>
                  <a:pt x="767" y="200"/>
                  <a:pt x="767" y="201"/>
                  <a:pt x="767" y="201"/>
                </a:cubicBezTo>
                <a:cubicBezTo>
                  <a:pt x="767" y="202"/>
                  <a:pt x="766" y="202"/>
                  <a:pt x="766" y="202"/>
                </a:cubicBezTo>
                <a:close/>
                <a:moveTo>
                  <a:pt x="769" y="197"/>
                </a:moveTo>
                <a:cubicBezTo>
                  <a:pt x="767" y="196"/>
                  <a:pt x="765" y="194"/>
                  <a:pt x="763" y="194"/>
                </a:cubicBezTo>
                <a:cubicBezTo>
                  <a:pt x="763" y="193"/>
                  <a:pt x="763" y="193"/>
                  <a:pt x="763" y="193"/>
                </a:cubicBezTo>
                <a:cubicBezTo>
                  <a:pt x="764" y="193"/>
                  <a:pt x="765" y="193"/>
                  <a:pt x="766" y="192"/>
                </a:cubicBezTo>
                <a:cubicBezTo>
                  <a:pt x="766" y="192"/>
                  <a:pt x="767" y="191"/>
                  <a:pt x="767" y="191"/>
                </a:cubicBezTo>
                <a:cubicBezTo>
                  <a:pt x="769" y="191"/>
                  <a:pt x="771" y="192"/>
                  <a:pt x="771" y="195"/>
                </a:cubicBezTo>
                <a:cubicBezTo>
                  <a:pt x="771" y="196"/>
                  <a:pt x="770" y="196"/>
                  <a:pt x="769" y="197"/>
                </a:cubicBezTo>
                <a:close/>
                <a:moveTo>
                  <a:pt x="766" y="190"/>
                </a:moveTo>
                <a:cubicBezTo>
                  <a:pt x="765" y="189"/>
                  <a:pt x="765" y="189"/>
                  <a:pt x="765" y="189"/>
                </a:cubicBezTo>
                <a:cubicBezTo>
                  <a:pt x="766" y="186"/>
                  <a:pt x="765" y="185"/>
                  <a:pt x="764" y="183"/>
                </a:cubicBezTo>
                <a:cubicBezTo>
                  <a:pt x="767" y="182"/>
                  <a:pt x="772" y="180"/>
                  <a:pt x="772" y="186"/>
                </a:cubicBezTo>
                <a:cubicBezTo>
                  <a:pt x="772" y="187"/>
                  <a:pt x="772" y="187"/>
                  <a:pt x="772" y="188"/>
                </a:cubicBezTo>
                <a:cubicBezTo>
                  <a:pt x="770" y="188"/>
                  <a:pt x="769" y="188"/>
                  <a:pt x="768" y="188"/>
                </a:cubicBezTo>
                <a:cubicBezTo>
                  <a:pt x="768" y="188"/>
                  <a:pt x="768" y="189"/>
                  <a:pt x="767" y="189"/>
                </a:cubicBezTo>
                <a:cubicBezTo>
                  <a:pt x="767" y="189"/>
                  <a:pt x="766" y="190"/>
                  <a:pt x="766" y="190"/>
                </a:cubicBezTo>
                <a:close/>
                <a:moveTo>
                  <a:pt x="809" y="188"/>
                </a:moveTo>
                <a:cubicBezTo>
                  <a:pt x="809" y="188"/>
                  <a:pt x="809" y="188"/>
                  <a:pt x="809" y="187"/>
                </a:cubicBezTo>
                <a:cubicBezTo>
                  <a:pt x="809" y="187"/>
                  <a:pt x="809" y="187"/>
                  <a:pt x="809" y="187"/>
                </a:cubicBezTo>
                <a:cubicBezTo>
                  <a:pt x="810" y="187"/>
                  <a:pt x="810" y="188"/>
                  <a:pt x="810" y="188"/>
                </a:cubicBezTo>
                <a:cubicBezTo>
                  <a:pt x="810" y="188"/>
                  <a:pt x="809" y="188"/>
                  <a:pt x="809" y="188"/>
                </a:cubicBezTo>
                <a:close/>
                <a:moveTo>
                  <a:pt x="757" y="188"/>
                </a:moveTo>
                <a:cubicBezTo>
                  <a:pt x="757" y="188"/>
                  <a:pt x="757" y="188"/>
                  <a:pt x="757" y="188"/>
                </a:cubicBezTo>
                <a:cubicBezTo>
                  <a:pt x="757" y="187"/>
                  <a:pt x="757" y="187"/>
                  <a:pt x="758" y="187"/>
                </a:cubicBezTo>
                <a:cubicBezTo>
                  <a:pt x="758" y="188"/>
                  <a:pt x="758" y="188"/>
                  <a:pt x="758" y="188"/>
                </a:cubicBezTo>
                <a:cubicBezTo>
                  <a:pt x="758" y="188"/>
                  <a:pt x="757" y="188"/>
                  <a:pt x="757" y="188"/>
                </a:cubicBezTo>
                <a:close/>
                <a:moveTo>
                  <a:pt x="763" y="188"/>
                </a:moveTo>
                <a:cubicBezTo>
                  <a:pt x="762" y="186"/>
                  <a:pt x="761" y="186"/>
                  <a:pt x="760" y="185"/>
                </a:cubicBezTo>
                <a:cubicBezTo>
                  <a:pt x="760" y="185"/>
                  <a:pt x="760" y="184"/>
                  <a:pt x="760" y="184"/>
                </a:cubicBezTo>
                <a:cubicBezTo>
                  <a:pt x="762" y="183"/>
                  <a:pt x="762" y="183"/>
                  <a:pt x="763" y="185"/>
                </a:cubicBezTo>
                <a:cubicBezTo>
                  <a:pt x="763" y="185"/>
                  <a:pt x="763" y="186"/>
                  <a:pt x="764" y="186"/>
                </a:cubicBezTo>
                <a:cubicBezTo>
                  <a:pt x="764" y="186"/>
                  <a:pt x="764" y="187"/>
                  <a:pt x="764" y="188"/>
                </a:cubicBezTo>
                <a:cubicBezTo>
                  <a:pt x="763" y="188"/>
                  <a:pt x="763" y="188"/>
                  <a:pt x="763" y="188"/>
                </a:cubicBezTo>
                <a:close/>
                <a:moveTo>
                  <a:pt x="756" y="181"/>
                </a:moveTo>
                <a:cubicBezTo>
                  <a:pt x="755" y="180"/>
                  <a:pt x="755" y="180"/>
                  <a:pt x="754" y="179"/>
                </a:cubicBezTo>
                <a:cubicBezTo>
                  <a:pt x="755" y="171"/>
                  <a:pt x="754" y="174"/>
                  <a:pt x="761" y="175"/>
                </a:cubicBezTo>
                <a:cubicBezTo>
                  <a:pt x="760" y="178"/>
                  <a:pt x="759" y="180"/>
                  <a:pt x="756" y="181"/>
                </a:cubicBezTo>
                <a:close/>
                <a:moveTo>
                  <a:pt x="765" y="180"/>
                </a:moveTo>
                <a:cubicBezTo>
                  <a:pt x="764" y="179"/>
                  <a:pt x="763" y="178"/>
                  <a:pt x="763" y="178"/>
                </a:cubicBezTo>
                <a:cubicBezTo>
                  <a:pt x="763" y="177"/>
                  <a:pt x="764" y="176"/>
                  <a:pt x="764" y="176"/>
                </a:cubicBezTo>
                <a:cubicBezTo>
                  <a:pt x="764" y="175"/>
                  <a:pt x="765" y="175"/>
                  <a:pt x="765" y="175"/>
                </a:cubicBezTo>
                <a:cubicBezTo>
                  <a:pt x="765" y="176"/>
                  <a:pt x="766" y="177"/>
                  <a:pt x="767" y="177"/>
                </a:cubicBezTo>
                <a:cubicBezTo>
                  <a:pt x="767" y="178"/>
                  <a:pt x="767" y="179"/>
                  <a:pt x="768" y="179"/>
                </a:cubicBezTo>
                <a:cubicBezTo>
                  <a:pt x="767" y="180"/>
                  <a:pt x="766" y="180"/>
                  <a:pt x="765" y="180"/>
                </a:cubicBezTo>
                <a:close/>
                <a:moveTo>
                  <a:pt x="729" y="178"/>
                </a:moveTo>
                <a:cubicBezTo>
                  <a:pt x="729" y="177"/>
                  <a:pt x="728" y="177"/>
                  <a:pt x="728" y="177"/>
                </a:cubicBezTo>
                <a:cubicBezTo>
                  <a:pt x="728" y="175"/>
                  <a:pt x="728" y="176"/>
                  <a:pt x="730" y="176"/>
                </a:cubicBezTo>
                <a:cubicBezTo>
                  <a:pt x="730" y="177"/>
                  <a:pt x="729" y="177"/>
                  <a:pt x="729" y="178"/>
                </a:cubicBezTo>
                <a:close/>
                <a:moveTo>
                  <a:pt x="764" y="174"/>
                </a:moveTo>
                <a:cubicBezTo>
                  <a:pt x="764" y="174"/>
                  <a:pt x="764" y="174"/>
                  <a:pt x="764" y="173"/>
                </a:cubicBezTo>
                <a:cubicBezTo>
                  <a:pt x="765" y="173"/>
                  <a:pt x="765" y="173"/>
                  <a:pt x="766" y="174"/>
                </a:cubicBezTo>
                <a:cubicBezTo>
                  <a:pt x="766" y="174"/>
                  <a:pt x="766" y="174"/>
                  <a:pt x="766" y="174"/>
                </a:cubicBezTo>
                <a:cubicBezTo>
                  <a:pt x="765" y="174"/>
                  <a:pt x="765" y="174"/>
                  <a:pt x="764" y="174"/>
                </a:cubicBezTo>
                <a:close/>
                <a:moveTo>
                  <a:pt x="795" y="166"/>
                </a:moveTo>
                <a:cubicBezTo>
                  <a:pt x="791" y="164"/>
                  <a:pt x="795" y="155"/>
                  <a:pt x="798" y="157"/>
                </a:cubicBezTo>
                <a:cubicBezTo>
                  <a:pt x="797" y="160"/>
                  <a:pt x="796" y="162"/>
                  <a:pt x="797" y="166"/>
                </a:cubicBezTo>
                <a:cubicBezTo>
                  <a:pt x="796" y="166"/>
                  <a:pt x="796" y="166"/>
                  <a:pt x="795" y="166"/>
                </a:cubicBezTo>
                <a:close/>
                <a:moveTo>
                  <a:pt x="741" y="161"/>
                </a:moveTo>
                <a:cubicBezTo>
                  <a:pt x="739" y="160"/>
                  <a:pt x="738" y="160"/>
                  <a:pt x="737" y="159"/>
                </a:cubicBezTo>
                <a:cubicBezTo>
                  <a:pt x="734" y="159"/>
                  <a:pt x="734" y="159"/>
                  <a:pt x="733" y="158"/>
                </a:cubicBezTo>
                <a:cubicBezTo>
                  <a:pt x="733" y="158"/>
                  <a:pt x="733" y="157"/>
                  <a:pt x="733" y="156"/>
                </a:cubicBezTo>
                <a:cubicBezTo>
                  <a:pt x="734" y="156"/>
                  <a:pt x="734" y="156"/>
                  <a:pt x="735" y="155"/>
                </a:cubicBezTo>
                <a:cubicBezTo>
                  <a:pt x="737" y="157"/>
                  <a:pt x="739" y="158"/>
                  <a:pt x="742" y="159"/>
                </a:cubicBezTo>
                <a:cubicBezTo>
                  <a:pt x="742" y="160"/>
                  <a:pt x="741" y="160"/>
                  <a:pt x="741" y="161"/>
                </a:cubicBezTo>
                <a:cubicBezTo>
                  <a:pt x="741" y="161"/>
                  <a:pt x="741" y="161"/>
                  <a:pt x="741" y="161"/>
                </a:cubicBezTo>
                <a:close/>
                <a:moveTo>
                  <a:pt x="671" y="160"/>
                </a:moveTo>
                <a:cubicBezTo>
                  <a:pt x="670" y="160"/>
                  <a:pt x="670" y="160"/>
                  <a:pt x="670" y="160"/>
                </a:cubicBezTo>
                <a:cubicBezTo>
                  <a:pt x="670" y="159"/>
                  <a:pt x="671" y="159"/>
                  <a:pt x="672" y="159"/>
                </a:cubicBezTo>
                <a:cubicBezTo>
                  <a:pt x="672" y="160"/>
                  <a:pt x="672" y="160"/>
                  <a:pt x="672" y="160"/>
                </a:cubicBezTo>
                <a:cubicBezTo>
                  <a:pt x="672" y="160"/>
                  <a:pt x="671" y="160"/>
                  <a:pt x="671" y="160"/>
                </a:cubicBezTo>
                <a:close/>
                <a:moveTo>
                  <a:pt x="731" y="156"/>
                </a:moveTo>
                <a:cubicBezTo>
                  <a:pt x="729" y="154"/>
                  <a:pt x="728" y="154"/>
                  <a:pt x="727" y="153"/>
                </a:cubicBezTo>
                <a:cubicBezTo>
                  <a:pt x="726" y="153"/>
                  <a:pt x="726" y="153"/>
                  <a:pt x="726" y="152"/>
                </a:cubicBezTo>
                <a:cubicBezTo>
                  <a:pt x="727" y="151"/>
                  <a:pt x="730" y="152"/>
                  <a:pt x="731" y="154"/>
                </a:cubicBezTo>
                <a:cubicBezTo>
                  <a:pt x="731" y="154"/>
                  <a:pt x="731" y="155"/>
                  <a:pt x="732" y="155"/>
                </a:cubicBezTo>
                <a:cubicBezTo>
                  <a:pt x="731" y="156"/>
                  <a:pt x="731" y="156"/>
                  <a:pt x="731" y="156"/>
                </a:cubicBezTo>
                <a:close/>
                <a:moveTo>
                  <a:pt x="689" y="154"/>
                </a:moveTo>
                <a:cubicBezTo>
                  <a:pt x="688" y="153"/>
                  <a:pt x="688" y="152"/>
                  <a:pt x="688" y="152"/>
                </a:cubicBezTo>
                <a:cubicBezTo>
                  <a:pt x="690" y="152"/>
                  <a:pt x="690" y="152"/>
                  <a:pt x="690" y="154"/>
                </a:cubicBezTo>
                <a:cubicBezTo>
                  <a:pt x="690" y="154"/>
                  <a:pt x="690" y="154"/>
                  <a:pt x="689" y="154"/>
                </a:cubicBezTo>
                <a:close/>
                <a:moveTo>
                  <a:pt x="795" y="154"/>
                </a:moveTo>
                <a:cubicBezTo>
                  <a:pt x="795" y="153"/>
                  <a:pt x="795" y="153"/>
                  <a:pt x="795" y="152"/>
                </a:cubicBezTo>
                <a:cubicBezTo>
                  <a:pt x="795" y="152"/>
                  <a:pt x="796" y="152"/>
                  <a:pt x="796" y="152"/>
                </a:cubicBezTo>
                <a:cubicBezTo>
                  <a:pt x="796" y="153"/>
                  <a:pt x="796" y="153"/>
                  <a:pt x="796" y="154"/>
                </a:cubicBezTo>
                <a:cubicBezTo>
                  <a:pt x="795" y="154"/>
                  <a:pt x="795" y="154"/>
                  <a:pt x="795" y="154"/>
                </a:cubicBezTo>
                <a:close/>
                <a:moveTo>
                  <a:pt x="724" y="151"/>
                </a:moveTo>
                <a:cubicBezTo>
                  <a:pt x="723" y="151"/>
                  <a:pt x="722" y="150"/>
                  <a:pt x="722" y="150"/>
                </a:cubicBezTo>
                <a:cubicBezTo>
                  <a:pt x="722" y="150"/>
                  <a:pt x="723" y="150"/>
                  <a:pt x="724" y="150"/>
                </a:cubicBezTo>
                <a:cubicBezTo>
                  <a:pt x="724" y="150"/>
                  <a:pt x="724" y="150"/>
                  <a:pt x="725" y="151"/>
                </a:cubicBezTo>
                <a:cubicBezTo>
                  <a:pt x="725" y="151"/>
                  <a:pt x="725" y="151"/>
                  <a:pt x="725" y="151"/>
                </a:cubicBezTo>
                <a:cubicBezTo>
                  <a:pt x="725" y="151"/>
                  <a:pt x="725" y="151"/>
                  <a:pt x="725" y="151"/>
                </a:cubicBezTo>
                <a:cubicBezTo>
                  <a:pt x="725" y="151"/>
                  <a:pt x="724" y="151"/>
                  <a:pt x="724" y="151"/>
                </a:cubicBezTo>
                <a:close/>
                <a:moveTo>
                  <a:pt x="771" y="150"/>
                </a:moveTo>
                <a:cubicBezTo>
                  <a:pt x="771" y="150"/>
                  <a:pt x="771" y="150"/>
                  <a:pt x="771" y="150"/>
                </a:cubicBezTo>
                <a:cubicBezTo>
                  <a:pt x="772" y="149"/>
                  <a:pt x="772" y="149"/>
                  <a:pt x="773" y="148"/>
                </a:cubicBezTo>
                <a:cubicBezTo>
                  <a:pt x="774" y="149"/>
                  <a:pt x="774" y="149"/>
                  <a:pt x="774" y="150"/>
                </a:cubicBezTo>
                <a:cubicBezTo>
                  <a:pt x="773" y="150"/>
                  <a:pt x="772" y="150"/>
                  <a:pt x="771" y="150"/>
                </a:cubicBezTo>
                <a:close/>
                <a:moveTo>
                  <a:pt x="757" y="145"/>
                </a:moveTo>
                <a:cubicBezTo>
                  <a:pt x="757" y="144"/>
                  <a:pt x="757" y="144"/>
                  <a:pt x="757" y="144"/>
                </a:cubicBezTo>
                <a:cubicBezTo>
                  <a:pt x="757" y="144"/>
                  <a:pt x="757" y="144"/>
                  <a:pt x="758" y="144"/>
                </a:cubicBezTo>
                <a:cubicBezTo>
                  <a:pt x="758" y="144"/>
                  <a:pt x="758" y="144"/>
                  <a:pt x="758" y="144"/>
                </a:cubicBezTo>
                <a:cubicBezTo>
                  <a:pt x="758" y="144"/>
                  <a:pt x="757" y="145"/>
                  <a:pt x="757" y="145"/>
                </a:cubicBezTo>
                <a:close/>
                <a:moveTo>
                  <a:pt x="784" y="137"/>
                </a:moveTo>
                <a:cubicBezTo>
                  <a:pt x="784" y="135"/>
                  <a:pt x="784" y="135"/>
                  <a:pt x="784" y="134"/>
                </a:cubicBezTo>
                <a:cubicBezTo>
                  <a:pt x="784" y="134"/>
                  <a:pt x="784" y="134"/>
                  <a:pt x="784" y="134"/>
                </a:cubicBezTo>
                <a:cubicBezTo>
                  <a:pt x="784" y="135"/>
                  <a:pt x="784" y="136"/>
                  <a:pt x="785" y="137"/>
                </a:cubicBezTo>
                <a:cubicBezTo>
                  <a:pt x="784" y="137"/>
                  <a:pt x="784" y="137"/>
                  <a:pt x="784" y="137"/>
                </a:cubicBezTo>
                <a:close/>
                <a:moveTo>
                  <a:pt x="794" y="136"/>
                </a:moveTo>
                <a:cubicBezTo>
                  <a:pt x="794" y="134"/>
                  <a:pt x="793" y="134"/>
                  <a:pt x="794" y="133"/>
                </a:cubicBezTo>
                <a:cubicBezTo>
                  <a:pt x="794" y="134"/>
                  <a:pt x="794" y="134"/>
                  <a:pt x="794" y="136"/>
                </a:cubicBezTo>
                <a:cubicBezTo>
                  <a:pt x="794" y="136"/>
                  <a:pt x="794" y="136"/>
                  <a:pt x="794" y="136"/>
                </a:cubicBezTo>
                <a:close/>
                <a:moveTo>
                  <a:pt x="781" y="132"/>
                </a:moveTo>
                <a:cubicBezTo>
                  <a:pt x="780" y="127"/>
                  <a:pt x="780" y="127"/>
                  <a:pt x="780" y="126"/>
                </a:cubicBezTo>
                <a:cubicBezTo>
                  <a:pt x="777" y="124"/>
                  <a:pt x="777" y="121"/>
                  <a:pt x="776" y="119"/>
                </a:cubicBezTo>
                <a:cubicBezTo>
                  <a:pt x="775" y="119"/>
                  <a:pt x="775" y="118"/>
                  <a:pt x="775" y="117"/>
                </a:cubicBezTo>
                <a:cubicBezTo>
                  <a:pt x="776" y="117"/>
                  <a:pt x="777" y="117"/>
                  <a:pt x="777" y="117"/>
                </a:cubicBezTo>
                <a:cubicBezTo>
                  <a:pt x="779" y="119"/>
                  <a:pt x="781" y="121"/>
                  <a:pt x="781" y="123"/>
                </a:cubicBezTo>
                <a:cubicBezTo>
                  <a:pt x="782" y="123"/>
                  <a:pt x="782" y="123"/>
                  <a:pt x="783" y="123"/>
                </a:cubicBezTo>
                <a:cubicBezTo>
                  <a:pt x="784" y="123"/>
                  <a:pt x="784" y="122"/>
                  <a:pt x="784" y="121"/>
                </a:cubicBezTo>
                <a:cubicBezTo>
                  <a:pt x="785" y="122"/>
                  <a:pt x="785" y="123"/>
                  <a:pt x="785" y="124"/>
                </a:cubicBezTo>
                <a:cubicBezTo>
                  <a:pt x="784" y="126"/>
                  <a:pt x="779" y="127"/>
                  <a:pt x="784" y="129"/>
                </a:cubicBezTo>
                <a:cubicBezTo>
                  <a:pt x="784" y="129"/>
                  <a:pt x="784" y="130"/>
                  <a:pt x="784" y="130"/>
                </a:cubicBezTo>
                <a:cubicBezTo>
                  <a:pt x="783" y="131"/>
                  <a:pt x="782" y="131"/>
                  <a:pt x="781" y="132"/>
                </a:cubicBezTo>
                <a:close/>
                <a:moveTo>
                  <a:pt x="788" y="129"/>
                </a:moveTo>
                <a:cubicBezTo>
                  <a:pt x="788" y="128"/>
                  <a:pt x="788" y="128"/>
                  <a:pt x="788" y="127"/>
                </a:cubicBezTo>
                <a:cubicBezTo>
                  <a:pt x="788" y="127"/>
                  <a:pt x="788" y="127"/>
                  <a:pt x="789" y="127"/>
                </a:cubicBezTo>
                <a:cubicBezTo>
                  <a:pt x="788" y="128"/>
                  <a:pt x="788" y="128"/>
                  <a:pt x="788" y="129"/>
                </a:cubicBezTo>
                <a:close/>
                <a:moveTo>
                  <a:pt x="745" y="123"/>
                </a:moveTo>
                <a:cubicBezTo>
                  <a:pt x="744" y="123"/>
                  <a:pt x="744" y="122"/>
                  <a:pt x="744" y="122"/>
                </a:cubicBezTo>
                <a:cubicBezTo>
                  <a:pt x="745" y="121"/>
                  <a:pt x="745" y="121"/>
                  <a:pt x="746" y="122"/>
                </a:cubicBezTo>
                <a:cubicBezTo>
                  <a:pt x="746" y="122"/>
                  <a:pt x="746" y="123"/>
                  <a:pt x="746" y="123"/>
                </a:cubicBezTo>
                <a:cubicBezTo>
                  <a:pt x="745" y="123"/>
                  <a:pt x="745" y="123"/>
                  <a:pt x="745" y="123"/>
                </a:cubicBezTo>
                <a:close/>
                <a:moveTo>
                  <a:pt x="769" y="113"/>
                </a:moveTo>
                <a:cubicBezTo>
                  <a:pt x="768" y="112"/>
                  <a:pt x="768" y="112"/>
                  <a:pt x="768" y="111"/>
                </a:cubicBezTo>
                <a:cubicBezTo>
                  <a:pt x="768" y="111"/>
                  <a:pt x="768" y="111"/>
                  <a:pt x="769" y="111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69" y="112"/>
                  <a:pt x="769" y="112"/>
                  <a:pt x="769" y="113"/>
                </a:cubicBezTo>
                <a:close/>
                <a:moveTo>
                  <a:pt x="759" y="98"/>
                </a:moveTo>
                <a:cubicBezTo>
                  <a:pt x="758" y="97"/>
                  <a:pt x="757" y="97"/>
                  <a:pt x="757" y="96"/>
                </a:cubicBezTo>
                <a:cubicBezTo>
                  <a:pt x="757" y="96"/>
                  <a:pt x="758" y="95"/>
                  <a:pt x="759" y="98"/>
                </a:cubicBezTo>
                <a:cubicBezTo>
                  <a:pt x="760" y="98"/>
                  <a:pt x="760" y="98"/>
                  <a:pt x="760" y="98"/>
                </a:cubicBezTo>
                <a:cubicBezTo>
                  <a:pt x="760" y="98"/>
                  <a:pt x="759" y="98"/>
                  <a:pt x="759" y="98"/>
                </a:cubicBezTo>
                <a:close/>
                <a:moveTo>
                  <a:pt x="752" y="93"/>
                </a:moveTo>
                <a:cubicBezTo>
                  <a:pt x="751" y="92"/>
                  <a:pt x="751" y="91"/>
                  <a:pt x="750" y="91"/>
                </a:cubicBezTo>
                <a:cubicBezTo>
                  <a:pt x="750" y="90"/>
                  <a:pt x="750" y="90"/>
                  <a:pt x="750" y="89"/>
                </a:cubicBezTo>
                <a:cubicBezTo>
                  <a:pt x="750" y="89"/>
                  <a:pt x="750" y="89"/>
                  <a:pt x="751" y="89"/>
                </a:cubicBezTo>
                <a:cubicBezTo>
                  <a:pt x="751" y="90"/>
                  <a:pt x="752" y="90"/>
                  <a:pt x="753" y="92"/>
                </a:cubicBezTo>
                <a:cubicBezTo>
                  <a:pt x="753" y="92"/>
                  <a:pt x="753" y="92"/>
                  <a:pt x="753" y="92"/>
                </a:cubicBezTo>
                <a:cubicBezTo>
                  <a:pt x="753" y="92"/>
                  <a:pt x="753" y="92"/>
                  <a:pt x="753" y="93"/>
                </a:cubicBezTo>
                <a:cubicBezTo>
                  <a:pt x="753" y="93"/>
                  <a:pt x="753" y="93"/>
                  <a:pt x="752" y="93"/>
                </a:cubicBezTo>
                <a:close/>
                <a:moveTo>
                  <a:pt x="732" y="86"/>
                </a:moveTo>
                <a:cubicBezTo>
                  <a:pt x="732" y="86"/>
                  <a:pt x="732" y="86"/>
                  <a:pt x="732" y="86"/>
                </a:cubicBezTo>
                <a:cubicBezTo>
                  <a:pt x="732" y="85"/>
                  <a:pt x="732" y="85"/>
                  <a:pt x="732" y="85"/>
                </a:cubicBezTo>
                <a:cubicBezTo>
                  <a:pt x="732" y="85"/>
                  <a:pt x="733" y="85"/>
                  <a:pt x="733" y="85"/>
                </a:cubicBezTo>
                <a:cubicBezTo>
                  <a:pt x="733" y="85"/>
                  <a:pt x="733" y="86"/>
                  <a:pt x="732" y="86"/>
                </a:cubicBezTo>
                <a:close/>
                <a:moveTo>
                  <a:pt x="741" y="84"/>
                </a:moveTo>
                <a:cubicBezTo>
                  <a:pt x="741" y="83"/>
                  <a:pt x="743" y="83"/>
                  <a:pt x="743" y="84"/>
                </a:cubicBezTo>
                <a:cubicBezTo>
                  <a:pt x="742" y="84"/>
                  <a:pt x="742" y="84"/>
                  <a:pt x="741" y="84"/>
                </a:cubicBezTo>
                <a:close/>
                <a:moveTo>
                  <a:pt x="726" y="83"/>
                </a:moveTo>
                <a:cubicBezTo>
                  <a:pt x="724" y="83"/>
                  <a:pt x="721" y="81"/>
                  <a:pt x="720" y="80"/>
                </a:cubicBezTo>
                <a:cubicBezTo>
                  <a:pt x="717" y="80"/>
                  <a:pt x="714" y="78"/>
                  <a:pt x="712" y="77"/>
                </a:cubicBezTo>
                <a:cubicBezTo>
                  <a:pt x="709" y="77"/>
                  <a:pt x="706" y="79"/>
                  <a:pt x="705" y="79"/>
                </a:cubicBezTo>
                <a:cubicBezTo>
                  <a:pt x="705" y="77"/>
                  <a:pt x="706" y="78"/>
                  <a:pt x="706" y="77"/>
                </a:cubicBezTo>
                <a:cubicBezTo>
                  <a:pt x="705" y="76"/>
                  <a:pt x="705" y="76"/>
                  <a:pt x="704" y="76"/>
                </a:cubicBezTo>
                <a:cubicBezTo>
                  <a:pt x="706" y="74"/>
                  <a:pt x="710" y="75"/>
                  <a:pt x="713" y="75"/>
                </a:cubicBezTo>
                <a:cubicBezTo>
                  <a:pt x="716" y="74"/>
                  <a:pt x="719" y="74"/>
                  <a:pt x="724" y="73"/>
                </a:cubicBezTo>
                <a:cubicBezTo>
                  <a:pt x="727" y="75"/>
                  <a:pt x="729" y="75"/>
                  <a:pt x="733" y="75"/>
                </a:cubicBezTo>
                <a:cubicBezTo>
                  <a:pt x="733" y="75"/>
                  <a:pt x="733" y="75"/>
                  <a:pt x="733" y="76"/>
                </a:cubicBezTo>
                <a:cubicBezTo>
                  <a:pt x="732" y="77"/>
                  <a:pt x="732" y="77"/>
                  <a:pt x="731" y="79"/>
                </a:cubicBezTo>
                <a:cubicBezTo>
                  <a:pt x="728" y="79"/>
                  <a:pt x="724" y="76"/>
                  <a:pt x="722" y="77"/>
                </a:cubicBezTo>
                <a:cubicBezTo>
                  <a:pt x="722" y="80"/>
                  <a:pt x="723" y="81"/>
                  <a:pt x="727" y="81"/>
                </a:cubicBezTo>
                <a:cubicBezTo>
                  <a:pt x="727" y="82"/>
                  <a:pt x="727" y="82"/>
                  <a:pt x="727" y="83"/>
                </a:cubicBezTo>
                <a:cubicBezTo>
                  <a:pt x="727" y="83"/>
                  <a:pt x="727" y="83"/>
                  <a:pt x="726" y="83"/>
                </a:cubicBezTo>
                <a:close/>
                <a:moveTo>
                  <a:pt x="735" y="80"/>
                </a:moveTo>
                <a:cubicBezTo>
                  <a:pt x="735" y="80"/>
                  <a:pt x="734" y="79"/>
                  <a:pt x="734" y="79"/>
                </a:cubicBezTo>
                <a:cubicBezTo>
                  <a:pt x="734" y="79"/>
                  <a:pt x="734" y="79"/>
                  <a:pt x="734" y="79"/>
                </a:cubicBezTo>
                <a:cubicBezTo>
                  <a:pt x="733" y="79"/>
                  <a:pt x="733" y="78"/>
                  <a:pt x="733" y="78"/>
                </a:cubicBezTo>
                <a:cubicBezTo>
                  <a:pt x="734" y="78"/>
                  <a:pt x="734" y="78"/>
                  <a:pt x="735" y="78"/>
                </a:cubicBezTo>
                <a:cubicBezTo>
                  <a:pt x="735" y="79"/>
                  <a:pt x="735" y="79"/>
                  <a:pt x="735" y="80"/>
                </a:cubicBezTo>
                <a:close/>
                <a:moveTo>
                  <a:pt x="698" y="79"/>
                </a:moveTo>
                <a:cubicBezTo>
                  <a:pt x="698" y="78"/>
                  <a:pt x="700" y="78"/>
                  <a:pt x="700" y="78"/>
                </a:cubicBezTo>
                <a:cubicBezTo>
                  <a:pt x="700" y="78"/>
                  <a:pt x="699" y="79"/>
                  <a:pt x="698" y="79"/>
                </a:cubicBezTo>
                <a:close/>
                <a:moveTo>
                  <a:pt x="701" y="78"/>
                </a:moveTo>
                <a:cubicBezTo>
                  <a:pt x="701" y="77"/>
                  <a:pt x="701" y="77"/>
                  <a:pt x="701" y="77"/>
                </a:cubicBezTo>
                <a:cubicBezTo>
                  <a:pt x="702" y="77"/>
                  <a:pt x="702" y="77"/>
                  <a:pt x="703" y="77"/>
                </a:cubicBezTo>
                <a:cubicBezTo>
                  <a:pt x="703" y="77"/>
                  <a:pt x="703" y="77"/>
                  <a:pt x="703" y="77"/>
                </a:cubicBezTo>
                <a:cubicBezTo>
                  <a:pt x="702" y="77"/>
                  <a:pt x="702" y="78"/>
                  <a:pt x="701" y="78"/>
                </a:cubicBezTo>
                <a:close/>
                <a:moveTo>
                  <a:pt x="718" y="78"/>
                </a:moveTo>
                <a:cubicBezTo>
                  <a:pt x="718" y="77"/>
                  <a:pt x="718" y="77"/>
                  <a:pt x="717" y="77"/>
                </a:cubicBezTo>
                <a:cubicBezTo>
                  <a:pt x="717" y="77"/>
                  <a:pt x="717" y="77"/>
                  <a:pt x="717" y="77"/>
                </a:cubicBezTo>
                <a:cubicBezTo>
                  <a:pt x="718" y="77"/>
                  <a:pt x="718" y="77"/>
                  <a:pt x="719" y="77"/>
                </a:cubicBezTo>
                <a:cubicBezTo>
                  <a:pt x="719" y="77"/>
                  <a:pt x="718" y="77"/>
                  <a:pt x="718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9024938" y="493713"/>
            <a:ext cx="1693863" cy="2484438"/>
          </a:xfrm>
          <a:custGeom>
            <a:avLst/>
            <a:gdLst>
              <a:gd name="T0" fmla="*/ 96 w 777"/>
              <a:gd name="T1" fmla="*/ 1001 h 1140"/>
              <a:gd name="T2" fmla="*/ 115 w 777"/>
              <a:gd name="T3" fmla="*/ 780 h 1140"/>
              <a:gd name="T4" fmla="*/ 138 w 777"/>
              <a:gd name="T5" fmla="*/ 459 h 1140"/>
              <a:gd name="T6" fmla="*/ 171 w 777"/>
              <a:gd name="T7" fmla="*/ 695 h 1140"/>
              <a:gd name="T8" fmla="*/ 247 w 777"/>
              <a:gd name="T9" fmla="*/ 690 h 1140"/>
              <a:gd name="T10" fmla="*/ 279 w 777"/>
              <a:gd name="T11" fmla="*/ 801 h 1140"/>
              <a:gd name="T12" fmla="*/ 151 w 777"/>
              <a:gd name="T13" fmla="*/ 971 h 1140"/>
              <a:gd name="T14" fmla="*/ 373 w 777"/>
              <a:gd name="T15" fmla="*/ 894 h 1140"/>
              <a:gd name="T16" fmla="*/ 411 w 777"/>
              <a:gd name="T17" fmla="*/ 927 h 1140"/>
              <a:gd name="T18" fmla="*/ 625 w 777"/>
              <a:gd name="T19" fmla="*/ 1037 h 1140"/>
              <a:gd name="T20" fmla="*/ 127 w 777"/>
              <a:gd name="T21" fmla="*/ 920 h 1140"/>
              <a:gd name="T22" fmla="*/ 214 w 777"/>
              <a:gd name="T23" fmla="*/ 850 h 1140"/>
              <a:gd name="T24" fmla="*/ 231 w 777"/>
              <a:gd name="T25" fmla="*/ 840 h 1140"/>
              <a:gd name="T26" fmla="*/ 258 w 777"/>
              <a:gd name="T27" fmla="*/ 818 h 1140"/>
              <a:gd name="T28" fmla="*/ 144 w 777"/>
              <a:gd name="T29" fmla="*/ 802 h 1140"/>
              <a:gd name="T30" fmla="*/ 379 w 777"/>
              <a:gd name="T31" fmla="*/ 758 h 1140"/>
              <a:gd name="T32" fmla="*/ 135 w 777"/>
              <a:gd name="T33" fmla="*/ 772 h 1140"/>
              <a:gd name="T34" fmla="*/ 122 w 777"/>
              <a:gd name="T35" fmla="*/ 753 h 1140"/>
              <a:gd name="T36" fmla="*/ 244 w 777"/>
              <a:gd name="T37" fmla="*/ 725 h 1140"/>
              <a:gd name="T38" fmla="*/ 264 w 777"/>
              <a:gd name="T39" fmla="*/ 724 h 1140"/>
              <a:gd name="T40" fmla="*/ 175 w 777"/>
              <a:gd name="T41" fmla="*/ 700 h 1140"/>
              <a:gd name="T42" fmla="*/ 266 w 777"/>
              <a:gd name="T43" fmla="*/ 680 h 1140"/>
              <a:gd name="T44" fmla="*/ 72 w 777"/>
              <a:gd name="T45" fmla="*/ 651 h 1140"/>
              <a:gd name="T46" fmla="*/ 507 w 777"/>
              <a:gd name="T47" fmla="*/ 616 h 1140"/>
              <a:gd name="T48" fmla="*/ 32 w 777"/>
              <a:gd name="T49" fmla="*/ 610 h 1140"/>
              <a:gd name="T50" fmla="*/ 443 w 777"/>
              <a:gd name="T51" fmla="*/ 588 h 1140"/>
              <a:gd name="T52" fmla="*/ 431 w 777"/>
              <a:gd name="T53" fmla="*/ 569 h 1140"/>
              <a:gd name="T54" fmla="*/ 632 w 777"/>
              <a:gd name="T55" fmla="*/ 552 h 1140"/>
              <a:gd name="T56" fmla="*/ 579 w 777"/>
              <a:gd name="T57" fmla="*/ 504 h 1140"/>
              <a:gd name="T58" fmla="*/ 415 w 777"/>
              <a:gd name="T59" fmla="*/ 484 h 1140"/>
              <a:gd name="T60" fmla="*/ 647 w 777"/>
              <a:gd name="T61" fmla="*/ 470 h 1140"/>
              <a:gd name="T62" fmla="*/ 134 w 777"/>
              <a:gd name="T63" fmla="*/ 450 h 1140"/>
              <a:gd name="T64" fmla="*/ 643 w 777"/>
              <a:gd name="T65" fmla="*/ 421 h 1140"/>
              <a:gd name="T66" fmla="*/ 720 w 777"/>
              <a:gd name="T67" fmla="*/ 393 h 1140"/>
              <a:gd name="T68" fmla="*/ 318 w 777"/>
              <a:gd name="T69" fmla="*/ 651 h 1140"/>
              <a:gd name="T70" fmla="*/ 350 w 777"/>
              <a:gd name="T71" fmla="*/ 410 h 1140"/>
              <a:gd name="T72" fmla="*/ 397 w 777"/>
              <a:gd name="T73" fmla="*/ 203 h 1140"/>
              <a:gd name="T74" fmla="*/ 589 w 777"/>
              <a:gd name="T75" fmla="*/ 58 h 1140"/>
              <a:gd name="T76" fmla="*/ 729 w 777"/>
              <a:gd name="T77" fmla="*/ 232 h 1140"/>
              <a:gd name="T78" fmla="*/ 562 w 777"/>
              <a:gd name="T79" fmla="*/ 451 h 1140"/>
              <a:gd name="T80" fmla="*/ 570 w 777"/>
              <a:gd name="T81" fmla="*/ 588 h 1140"/>
              <a:gd name="T82" fmla="*/ 657 w 777"/>
              <a:gd name="T83" fmla="*/ 719 h 1140"/>
              <a:gd name="T84" fmla="*/ 537 w 777"/>
              <a:gd name="T85" fmla="*/ 794 h 1140"/>
              <a:gd name="T86" fmla="*/ 580 w 777"/>
              <a:gd name="T87" fmla="*/ 303 h 1140"/>
              <a:gd name="T88" fmla="*/ 585 w 777"/>
              <a:gd name="T89" fmla="*/ 164 h 1140"/>
              <a:gd name="T90" fmla="*/ 649 w 777"/>
              <a:gd name="T91" fmla="*/ 303 h 1140"/>
              <a:gd name="T92" fmla="*/ 692 w 777"/>
              <a:gd name="T93" fmla="*/ 387 h 1140"/>
              <a:gd name="T94" fmla="*/ 462 w 777"/>
              <a:gd name="T95" fmla="*/ 373 h 1140"/>
              <a:gd name="T96" fmla="*/ 500 w 777"/>
              <a:gd name="T97" fmla="*/ 329 h 1140"/>
              <a:gd name="T98" fmla="*/ 504 w 777"/>
              <a:gd name="T99" fmla="*/ 274 h 1140"/>
              <a:gd name="T100" fmla="*/ 533 w 777"/>
              <a:gd name="T101" fmla="*/ 190 h 1140"/>
              <a:gd name="T102" fmla="*/ 763 w 777"/>
              <a:gd name="T103" fmla="*/ 230 h 1140"/>
              <a:gd name="T104" fmla="*/ 729 w 777"/>
              <a:gd name="T105" fmla="*/ 228 h 1140"/>
              <a:gd name="T106" fmla="*/ 515 w 777"/>
              <a:gd name="T107" fmla="*/ 198 h 1140"/>
              <a:gd name="T108" fmla="*/ 429 w 777"/>
              <a:gd name="T109" fmla="*/ 128 h 1140"/>
              <a:gd name="T110" fmla="*/ 563 w 777"/>
              <a:gd name="T111" fmla="*/ 168 h 1140"/>
              <a:gd name="T112" fmla="*/ 457 w 777"/>
              <a:gd name="T113" fmla="*/ 151 h 1140"/>
              <a:gd name="T114" fmla="*/ 718 w 777"/>
              <a:gd name="T115" fmla="*/ 139 h 1140"/>
              <a:gd name="T116" fmla="*/ 418 w 777"/>
              <a:gd name="T117" fmla="*/ 116 h 1140"/>
              <a:gd name="T118" fmla="*/ 636 w 777"/>
              <a:gd name="T119" fmla="*/ 104 h 1140"/>
              <a:gd name="T120" fmla="*/ 515 w 777"/>
              <a:gd name="T121" fmla="*/ 72 h 1140"/>
              <a:gd name="T122" fmla="*/ 502 w 777"/>
              <a:gd name="T123" fmla="*/ 52 h 1140"/>
              <a:gd name="T124" fmla="*/ 559 w 777"/>
              <a:gd name="T125" fmla="*/ 28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7" h="1140">
                <a:moveTo>
                  <a:pt x="570" y="1140"/>
                </a:moveTo>
                <a:cubicBezTo>
                  <a:pt x="569" y="1139"/>
                  <a:pt x="569" y="1139"/>
                  <a:pt x="568" y="1138"/>
                </a:cubicBezTo>
                <a:cubicBezTo>
                  <a:pt x="566" y="1130"/>
                  <a:pt x="561" y="1120"/>
                  <a:pt x="556" y="1113"/>
                </a:cubicBezTo>
                <a:cubicBezTo>
                  <a:pt x="550" y="1109"/>
                  <a:pt x="549" y="1106"/>
                  <a:pt x="550" y="1100"/>
                </a:cubicBezTo>
                <a:cubicBezTo>
                  <a:pt x="553" y="1100"/>
                  <a:pt x="553" y="1099"/>
                  <a:pt x="555" y="1096"/>
                </a:cubicBezTo>
                <a:cubicBezTo>
                  <a:pt x="558" y="1096"/>
                  <a:pt x="556" y="1101"/>
                  <a:pt x="557" y="1104"/>
                </a:cubicBezTo>
                <a:cubicBezTo>
                  <a:pt x="557" y="1106"/>
                  <a:pt x="558" y="1109"/>
                  <a:pt x="558" y="1112"/>
                </a:cubicBezTo>
                <a:cubicBezTo>
                  <a:pt x="560" y="1115"/>
                  <a:pt x="563" y="1119"/>
                  <a:pt x="565" y="1121"/>
                </a:cubicBezTo>
                <a:cubicBezTo>
                  <a:pt x="565" y="1123"/>
                  <a:pt x="568" y="1128"/>
                  <a:pt x="572" y="1128"/>
                </a:cubicBezTo>
                <a:cubicBezTo>
                  <a:pt x="578" y="1123"/>
                  <a:pt x="575" y="1133"/>
                  <a:pt x="573" y="1135"/>
                </a:cubicBezTo>
                <a:cubicBezTo>
                  <a:pt x="569" y="1136"/>
                  <a:pt x="572" y="1138"/>
                  <a:pt x="570" y="1140"/>
                </a:cubicBezTo>
                <a:close/>
                <a:moveTo>
                  <a:pt x="636" y="1130"/>
                </a:moveTo>
                <a:cubicBezTo>
                  <a:pt x="633" y="1126"/>
                  <a:pt x="635" y="1127"/>
                  <a:pt x="630" y="1125"/>
                </a:cubicBezTo>
                <a:cubicBezTo>
                  <a:pt x="630" y="1122"/>
                  <a:pt x="630" y="1118"/>
                  <a:pt x="630" y="1117"/>
                </a:cubicBezTo>
                <a:cubicBezTo>
                  <a:pt x="626" y="1114"/>
                  <a:pt x="624" y="1104"/>
                  <a:pt x="621" y="1102"/>
                </a:cubicBezTo>
                <a:cubicBezTo>
                  <a:pt x="621" y="1099"/>
                  <a:pt x="618" y="1095"/>
                  <a:pt x="619" y="1093"/>
                </a:cubicBezTo>
                <a:cubicBezTo>
                  <a:pt x="624" y="1093"/>
                  <a:pt x="624" y="1100"/>
                  <a:pt x="627" y="1103"/>
                </a:cubicBezTo>
                <a:cubicBezTo>
                  <a:pt x="628" y="1107"/>
                  <a:pt x="632" y="1110"/>
                  <a:pt x="635" y="1115"/>
                </a:cubicBezTo>
                <a:cubicBezTo>
                  <a:pt x="636" y="1119"/>
                  <a:pt x="642" y="1122"/>
                  <a:pt x="637" y="1127"/>
                </a:cubicBezTo>
                <a:cubicBezTo>
                  <a:pt x="637" y="1130"/>
                  <a:pt x="637" y="1130"/>
                  <a:pt x="636" y="1130"/>
                </a:cubicBezTo>
                <a:close/>
                <a:moveTo>
                  <a:pt x="156" y="1097"/>
                </a:moveTo>
                <a:cubicBezTo>
                  <a:pt x="155" y="1095"/>
                  <a:pt x="163" y="1095"/>
                  <a:pt x="163" y="1097"/>
                </a:cubicBezTo>
                <a:cubicBezTo>
                  <a:pt x="161" y="1097"/>
                  <a:pt x="159" y="1097"/>
                  <a:pt x="156" y="1097"/>
                </a:cubicBezTo>
                <a:close/>
                <a:moveTo>
                  <a:pt x="652" y="1097"/>
                </a:moveTo>
                <a:cubicBezTo>
                  <a:pt x="650" y="1095"/>
                  <a:pt x="649" y="1096"/>
                  <a:pt x="647" y="1096"/>
                </a:cubicBezTo>
                <a:cubicBezTo>
                  <a:pt x="644" y="1082"/>
                  <a:pt x="640" y="1072"/>
                  <a:pt x="635" y="1060"/>
                </a:cubicBezTo>
                <a:cubicBezTo>
                  <a:pt x="632" y="1058"/>
                  <a:pt x="631" y="1059"/>
                  <a:pt x="631" y="1054"/>
                </a:cubicBezTo>
                <a:cubicBezTo>
                  <a:pt x="633" y="1052"/>
                  <a:pt x="636" y="1048"/>
                  <a:pt x="637" y="1054"/>
                </a:cubicBezTo>
                <a:cubicBezTo>
                  <a:pt x="639" y="1056"/>
                  <a:pt x="637" y="1060"/>
                  <a:pt x="640" y="1063"/>
                </a:cubicBezTo>
                <a:cubicBezTo>
                  <a:pt x="640" y="1065"/>
                  <a:pt x="642" y="1067"/>
                  <a:pt x="644" y="1071"/>
                </a:cubicBezTo>
                <a:cubicBezTo>
                  <a:pt x="644" y="1073"/>
                  <a:pt x="652" y="1087"/>
                  <a:pt x="655" y="1089"/>
                </a:cubicBezTo>
                <a:cubicBezTo>
                  <a:pt x="655" y="1092"/>
                  <a:pt x="655" y="1096"/>
                  <a:pt x="652" y="1097"/>
                </a:cubicBezTo>
                <a:close/>
                <a:moveTo>
                  <a:pt x="140" y="1096"/>
                </a:moveTo>
                <a:cubicBezTo>
                  <a:pt x="138" y="1093"/>
                  <a:pt x="139" y="1094"/>
                  <a:pt x="139" y="1092"/>
                </a:cubicBezTo>
                <a:cubicBezTo>
                  <a:pt x="140" y="1091"/>
                  <a:pt x="143" y="1095"/>
                  <a:pt x="140" y="1096"/>
                </a:cubicBezTo>
                <a:close/>
                <a:moveTo>
                  <a:pt x="495" y="1095"/>
                </a:moveTo>
                <a:cubicBezTo>
                  <a:pt x="495" y="1093"/>
                  <a:pt x="493" y="1092"/>
                  <a:pt x="496" y="1092"/>
                </a:cubicBezTo>
                <a:cubicBezTo>
                  <a:pt x="496" y="1094"/>
                  <a:pt x="498" y="1095"/>
                  <a:pt x="495" y="1095"/>
                </a:cubicBezTo>
                <a:close/>
                <a:moveTo>
                  <a:pt x="519" y="1095"/>
                </a:moveTo>
                <a:cubicBezTo>
                  <a:pt x="519" y="1093"/>
                  <a:pt x="519" y="1093"/>
                  <a:pt x="519" y="1095"/>
                </a:cubicBezTo>
                <a:cubicBezTo>
                  <a:pt x="519" y="1095"/>
                  <a:pt x="519" y="1095"/>
                  <a:pt x="519" y="1095"/>
                </a:cubicBezTo>
                <a:close/>
                <a:moveTo>
                  <a:pt x="192" y="1093"/>
                </a:moveTo>
                <a:cubicBezTo>
                  <a:pt x="190" y="1091"/>
                  <a:pt x="189" y="1089"/>
                  <a:pt x="191" y="1087"/>
                </a:cubicBezTo>
                <a:cubicBezTo>
                  <a:pt x="191" y="1077"/>
                  <a:pt x="182" y="1068"/>
                  <a:pt x="179" y="1059"/>
                </a:cubicBezTo>
                <a:cubicBezTo>
                  <a:pt x="179" y="1054"/>
                  <a:pt x="174" y="1052"/>
                  <a:pt x="172" y="1049"/>
                </a:cubicBezTo>
                <a:cubicBezTo>
                  <a:pt x="164" y="1049"/>
                  <a:pt x="150" y="1047"/>
                  <a:pt x="144" y="1053"/>
                </a:cubicBezTo>
                <a:cubicBezTo>
                  <a:pt x="140" y="1053"/>
                  <a:pt x="137" y="1057"/>
                  <a:pt x="133" y="1057"/>
                </a:cubicBezTo>
                <a:cubicBezTo>
                  <a:pt x="132" y="1055"/>
                  <a:pt x="131" y="1055"/>
                  <a:pt x="131" y="1056"/>
                </a:cubicBezTo>
                <a:cubicBezTo>
                  <a:pt x="130" y="1061"/>
                  <a:pt x="125" y="1058"/>
                  <a:pt x="124" y="1062"/>
                </a:cubicBezTo>
                <a:cubicBezTo>
                  <a:pt x="124" y="1064"/>
                  <a:pt x="123" y="1066"/>
                  <a:pt x="123" y="1069"/>
                </a:cubicBezTo>
                <a:cubicBezTo>
                  <a:pt x="124" y="1070"/>
                  <a:pt x="126" y="1070"/>
                  <a:pt x="128" y="1073"/>
                </a:cubicBezTo>
                <a:cubicBezTo>
                  <a:pt x="128" y="1079"/>
                  <a:pt x="133" y="1083"/>
                  <a:pt x="134" y="1088"/>
                </a:cubicBezTo>
                <a:cubicBezTo>
                  <a:pt x="133" y="1089"/>
                  <a:pt x="133" y="1090"/>
                  <a:pt x="131" y="1091"/>
                </a:cubicBezTo>
                <a:cubicBezTo>
                  <a:pt x="128" y="1083"/>
                  <a:pt x="126" y="1077"/>
                  <a:pt x="120" y="1072"/>
                </a:cubicBezTo>
                <a:cubicBezTo>
                  <a:pt x="120" y="1066"/>
                  <a:pt x="119" y="1062"/>
                  <a:pt x="118" y="1057"/>
                </a:cubicBezTo>
                <a:cubicBezTo>
                  <a:pt x="118" y="1051"/>
                  <a:pt x="123" y="1055"/>
                  <a:pt x="121" y="1051"/>
                </a:cubicBezTo>
                <a:cubicBezTo>
                  <a:pt x="122" y="1048"/>
                  <a:pt x="124" y="1051"/>
                  <a:pt x="126" y="1050"/>
                </a:cubicBezTo>
                <a:cubicBezTo>
                  <a:pt x="126" y="1047"/>
                  <a:pt x="123" y="1047"/>
                  <a:pt x="126" y="1045"/>
                </a:cubicBezTo>
                <a:cubicBezTo>
                  <a:pt x="126" y="1039"/>
                  <a:pt x="122" y="1030"/>
                  <a:pt x="117" y="1027"/>
                </a:cubicBezTo>
                <a:cubicBezTo>
                  <a:pt x="115" y="1032"/>
                  <a:pt x="114" y="1036"/>
                  <a:pt x="111" y="1040"/>
                </a:cubicBezTo>
                <a:cubicBezTo>
                  <a:pt x="111" y="1045"/>
                  <a:pt x="110" y="1041"/>
                  <a:pt x="107" y="1042"/>
                </a:cubicBezTo>
                <a:cubicBezTo>
                  <a:pt x="106" y="1039"/>
                  <a:pt x="109" y="1040"/>
                  <a:pt x="104" y="1038"/>
                </a:cubicBezTo>
                <a:cubicBezTo>
                  <a:pt x="100" y="1037"/>
                  <a:pt x="102" y="1036"/>
                  <a:pt x="102" y="1034"/>
                </a:cubicBezTo>
                <a:cubicBezTo>
                  <a:pt x="97" y="1031"/>
                  <a:pt x="109" y="1014"/>
                  <a:pt x="95" y="1014"/>
                </a:cubicBezTo>
                <a:cubicBezTo>
                  <a:pt x="95" y="1009"/>
                  <a:pt x="93" y="1004"/>
                  <a:pt x="96" y="1001"/>
                </a:cubicBezTo>
                <a:cubicBezTo>
                  <a:pt x="96" y="995"/>
                  <a:pt x="96" y="995"/>
                  <a:pt x="96" y="995"/>
                </a:cubicBezTo>
                <a:cubicBezTo>
                  <a:pt x="98" y="993"/>
                  <a:pt x="101" y="990"/>
                  <a:pt x="96" y="989"/>
                </a:cubicBezTo>
                <a:cubicBezTo>
                  <a:pt x="96" y="987"/>
                  <a:pt x="95" y="986"/>
                  <a:pt x="95" y="986"/>
                </a:cubicBezTo>
                <a:cubicBezTo>
                  <a:pt x="95" y="984"/>
                  <a:pt x="95" y="981"/>
                  <a:pt x="95" y="979"/>
                </a:cubicBezTo>
                <a:cubicBezTo>
                  <a:pt x="96" y="978"/>
                  <a:pt x="101" y="970"/>
                  <a:pt x="97" y="970"/>
                </a:cubicBezTo>
                <a:cubicBezTo>
                  <a:pt x="93" y="968"/>
                  <a:pt x="94" y="952"/>
                  <a:pt x="97" y="949"/>
                </a:cubicBezTo>
                <a:cubicBezTo>
                  <a:pt x="98" y="946"/>
                  <a:pt x="99" y="945"/>
                  <a:pt x="100" y="943"/>
                </a:cubicBezTo>
                <a:cubicBezTo>
                  <a:pt x="100" y="937"/>
                  <a:pt x="101" y="928"/>
                  <a:pt x="108" y="927"/>
                </a:cubicBezTo>
                <a:cubicBezTo>
                  <a:pt x="109" y="926"/>
                  <a:pt x="107" y="924"/>
                  <a:pt x="111" y="925"/>
                </a:cubicBezTo>
                <a:cubicBezTo>
                  <a:pt x="112" y="926"/>
                  <a:pt x="112" y="926"/>
                  <a:pt x="114" y="926"/>
                </a:cubicBezTo>
                <a:cubicBezTo>
                  <a:pt x="115" y="923"/>
                  <a:pt x="115" y="925"/>
                  <a:pt x="117" y="924"/>
                </a:cubicBezTo>
                <a:cubicBezTo>
                  <a:pt x="118" y="920"/>
                  <a:pt x="119" y="916"/>
                  <a:pt x="120" y="912"/>
                </a:cubicBezTo>
                <a:cubicBezTo>
                  <a:pt x="122" y="910"/>
                  <a:pt x="122" y="905"/>
                  <a:pt x="122" y="902"/>
                </a:cubicBezTo>
                <a:cubicBezTo>
                  <a:pt x="125" y="900"/>
                  <a:pt x="123" y="882"/>
                  <a:pt x="126" y="877"/>
                </a:cubicBezTo>
                <a:cubicBezTo>
                  <a:pt x="125" y="875"/>
                  <a:pt x="126" y="874"/>
                  <a:pt x="126" y="873"/>
                </a:cubicBezTo>
                <a:cubicBezTo>
                  <a:pt x="125" y="869"/>
                  <a:pt x="125" y="867"/>
                  <a:pt x="125" y="864"/>
                </a:cubicBezTo>
                <a:cubicBezTo>
                  <a:pt x="120" y="860"/>
                  <a:pt x="124" y="855"/>
                  <a:pt x="123" y="850"/>
                </a:cubicBezTo>
                <a:cubicBezTo>
                  <a:pt x="117" y="848"/>
                  <a:pt x="127" y="842"/>
                  <a:pt x="124" y="838"/>
                </a:cubicBezTo>
                <a:cubicBezTo>
                  <a:pt x="125" y="836"/>
                  <a:pt x="126" y="835"/>
                  <a:pt x="126" y="833"/>
                </a:cubicBezTo>
                <a:cubicBezTo>
                  <a:pt x="126" y="830"/>
                  <a:pt x="125" y="822"/>
                  <a:pt x="122" y="820"/>
                </a:cubicBezTo>
                <a:cubicBezTo>
                  <a:pt x="122" y="814"/>
                  <a:pt x="123" y="812"/>
                  <a:pt x="128" y="807"/>
                </a:cubicBezTo>
                <a:cubicBezTo>
                  <a:pt x="129" y="807"/>
                  <a:pt x="131" y="806"/>
                  <a:pt x="133" y="805"/>
                </a:cubicBezTo>
                <a:cubicBezTo>
                  <a:pt x="136" y="807"/>
                  <a:pt x="139" y="797"/>
                  <a:pt x="138" y="802"/>
                </a:cubicBezTo>
                <a:cubicBezTo>
                  <a:pt x="140" y="805"/>
                  <a:pt x="140" y="801"/>
                  <a:pt x="140" y="799"/>
                </a:cubicBezTo>
                <a:cubicBezTo>
                  <a:pt x="146" y="794"/>
                  <a:pt x="145" y="791"/>
                  <a:pt x="147" y="786"/>
                </a:cubicBezTo>
                <a:cubicBezTo>
                  <a:pt x="153" y="781"/>
                  <a:pt x="152" y="773"/>
                  <a:pt x="153" y="766"/>
                </a:cubicBezTo>
                <a:cubicBezTo>
                  <a:pt x="150" y="764"/>
                  <a:pt x="150" y="749"/>
                  <a:pt x="150" y="746"/>
                </a:cubicBezTo>
                <a:cubicBezTo>
                  <a:pt x="145" y="742"/>
                  <a:pt x="146" y="735"/>
                  <a:pt x="145" y="730"/>
                </a:cubicBezTo>
                <a:cubicBezTo>
                  <a:pt x="143" y="733"/>
                  <a:pt x="144" y="749"/>
                  <a:pt x="146" y="752"/>
                </a:cubicBezTo>
                <a:cubicBezTo>
                  <a:pt x="146" y="758"/>
                  <a:pt x="146" y="758"/>
                  <a:pt x="146" y="758"/>
                </a:cubicBezTo>
                <a:cubicBezTo>
                  <a:pt x="143" y="758"/>
                  <a:pt x="142" y="755"/>
                  <a:pt x="141" y="753"/>
                </a:cubicBezTo>
                <a:cubicBezTo>
                  <a:pt x="144" y="746"/>
                  <a:pt x="138" y="750"/>
                  <a:pt x="136" y="749"/>
                </a:cubicBezTo>
                <a:cubicBezTo>
                  <a:pt x="136" y="744"/>
                  <a:pt x="135" y="740"/>
                  <a:pt x="134" y="735"/>
                </a:cubicBezTo>
                <a:cubicBezTo>
                  <a:pt x="135" y="734"/>
                  <a:pt x="136" y="733"/>
                  <a:pt x="137" y="732"/>
                </a:cubicBezTo>
                <a:cubicBezTo>
                  <a:pt x="137" y="728"/>
                  <a:pt x="135" y="725"/>
                  <a:pt x="137" y="722"/>
                </a:cubicBezTo>
                <a:cubicBezTo>
                  <a:pt x="137" y="721"/>
                  <a:pt x="135" y="719"/>
                  <a:pt x="133" y="721"/>
                </a:cubicBezTo>
                <a:cubicBezTo>
                  <a:pt x="134" y="726"/>
                  <a:pt x="130" y="730"/>
                  <a:pt x="129" y="724"/>
                </a:cubicBezTo>
                <a:cubicBezTo>
                  <a:pt x="131" y="723"/>
                  <a:pt x="132" y="722"/>
                  <a:pt x="132" y="721"/>
                </a:cubicBezTo>
                <a:cubicBezTo>
                  <a:pt x="128" y="720"/>
                  <a:pt x="129" y="718"/>
                  <a:pt x="129" y="715"/>
                </a:cubicBezTo>
                <a:cubicBezTo>
                  <a:pt x="127" y="713"/>
                  <a:pt x="129" y="692"/>
                  <a:pt x="123" y="694"/>
                </a:cubicBezTo>
                <a:cubicBezTo>
                  <a:pt x="123" y="696"/>
                  <a:pt x="124" y="698"/>
                  <a:pt x="124" y="700"/>
                </a:cubicBezTo>
                <a:cubicBezTo>
                  <a:pt x="125" y="701"/>
                  <a:pt x="125" y="701"/>
                  <a:pt x="125" y="702"/>
                </a:cubicBezTo>
                <a:cubicBezTo>
                  <a:pt x="122" y="705"/>
                  <a:pt x="126" y="715"/>
                  <a:pt x="127" y="718"/>
                </a:cubicBezTo>
                <a:cubicBezTo>
                  <a:pt x="129" y="722"/>
                  <a:pt x="126" y="729"/>
                  <a:pt x="130" y="730"/>
                </a:cubicBezTo>
                <a:cubicBezTo>
                  <a:pt x="128" y="735"/>
                  <a:pt x="129" y="735"/>
                  <a:pt x="127" y="730"/>
                </a:cubicBezTo>
                <a:cubicBezTo>
                  <a:pt x="127" y="728"/>
                  <a:pt x="126" y="725"/>
                  <a:pt x="126" y="723"/>
                </a:cubicBezTo>
                <a:cubicBezTo>
                  <a:pt x="123" y="722"/>
                  <a:pt x="127" y="719"/>
                  <a:pt x="123" y="719"/>
                </a:cubicBezTo>
                <a:cubicBezTo>
                  <a:pt x="122" y="721"/>
                  <a:pt x="124" y="734"/>
                  <a:pt x="125" y="736"/>
                </a:cubicBezTo>
                <a:cubicBezTo>
                  <a:pt x="125" y="738"/>
                  <a:pt x="126" y="740"/>
                  <a:pt x="127" y="744"/>
                </a:cubicBezTo>
                <a:cubicBezTo>
                  <a:pt x="129" y="746"/>
                  <a:pt x="130" y="750"/>
                  <a:pt x="127" y="750"/>
                </a:cubicBezTo>
                <a:cubicBezTo>
                  <a:pt x="126" y="747"/>
                  <a:pt x="126" y="742"/>
                  <a:pt x="123" y="741"/>
                </a:cubicBezTo>
                <a:cubicBezTo>
                  <a:pt x="122" y="738"/>
                  <a:pt x="121" y="736"/>
                  <a:pt x="119" y="733"/>
                </a:cubicBezTo>
                <a:cubicBezTo>
                  <a:pt x="120" y="729"/>
                  <a:pt x="118" y="728"/>
                  <a:pt x="117" y="725"/>
                </a:cubicBezTo>
                <a:cubicBezTo>
                  <a:pt x="117" y="723"/>
                  <a:pt x="117" y="720"/>
                  <a:pt x="116" y="719"/>
                </a:cubicBezTo>
                <a:cubicBezTo>
                  <a:pt x="110" y="721"/>
                  <a:pt x="115" y="721"/>
                  <a:pt x="115" y="725"/>
                </a:cubicBezTo>
                <a:cubicBezTo>
                  <a:pt x="110" y="726"/>
                  <a:pt x="113" y="721"/>
                  <a:pt x="111" y="719"/>
                </a:cubicBezTo>
                <a:cubicBezTo>
                  <a:pt x="106" y="719"/>
                  <a:pt x="109" y="720"/>
                  <a:pt x="109" y="721"/>
                </a:cubicBezTo>
                <a:cubicBezTo>
                  <a:pt x="104" y="723"/>
                  <a:pt x="104" y="734"/>
                  <a:pt x="107" y="736"/>
                </a:cubicBezTo>
                <a:cubicBezTo>
                  <a:pt x="106" y="738"/>
                  <a:pt x="106" y="738"/>
                  <a:pt x="104" y="738"/>
                </a:cubicBezTo>
                <a:cubicBezTo>
                  <a:pt x="102" y="740"/>
                  <a:pt x="107" y="748"/>
                  <a:pt x="105" y="753"/>
                </a:cubicBezTo>
                <a:cubicBezTo>
                  <a:pt x="109" y="757"/>
                  <a:pt x="101" y="759"/>
                  <a:pt x="108" y="761"/>
                </a:cubicBezTo>
                <a:cubicBezTo>
                  <a:pt x="108" y="765"/>
                  <a:pt x="107" y="768"/>
                  <a:pt x="113" y="769"/>
                </a:cubicBezTo>
                <a:cubicBezTo>
                  <a:pt x="113" y="771"/>
                  <a:pt x="115" y="773"/>
                  <a:pt x="116" y="776"/>
                </a:cubicBezTo>
                <a:cubicBezTo>
                  <a:pt x="124" y="778"/>
                  <a:pt x="117" y="786"/>
                  <a:pt x="118" y="779"/>
                </a:cubicBezTo>
                <a:cubicBezTo>
                  <a:pt x="116" y="778"/>
                  <a:pt x="116" y="778"/>
                  <a:pt x="115" y="780"/>
                </a:cubicBezTo>
                <a:cubicBezTo>
                  <a:pt x="112" y="780"/>
                  <a:pt x="112" y="771"/>
                  <a:pt x="106" y="770"/>
                </a:cubicBezTo>
                <a:cubicBezTo>
                  <a:pt x="105" y="772"/>
                  <a:pt x="106" y="773"/>
                  <a:pt x="104" y="771"/>
                </a:cubicBezTo>
                <a:cubicBezTo>
                  <a:pt x="102" y="772"/>
                  <a:pt x="106" y="783"/>
                  <a:pt x="108" y="785"/>
                </a:cubicBezTo>
                <a:cubicBezTo>
                  <a:pt x="109" y="785"/>
                  <a:pt x="106" y="773"/>
                  <a:pt x="109" y="778"/>
                </a:cubicBezTo>
                <a:cubicBezTo>
                  <a:pt x="113" y="778"/>
                  <a:pt x="113" y="791"/>
                  <a:pt x="118" y="793"/>
                </a:cubicBezTo>
                <a:cubicBezTo>
                  <a:pt x="119" y="797"/>
                  <a:pt x="116" y="793"/>
                  <a:pt x="114" y="794"/>
                </a:cubicBezTo>
                <a:cubicBezTo>
                  <a:pt x="116" y="799"/>
                  <a:pt x="111" y="796"/>
                  <a:pt x="108" y="799"/>
                </a:cubicBezTo>
                <a:cubicBezTo>
                  <a:pt x="103" y="795"/>
                  <a:pt x="106" y="802"/>
                  <a:pt x="102" y="799"/>
                </a:cubicBezTo>
                <a:cubicBezTo>
                  <a:pt x="101" y="791"/>
                  <a:pt x="95" y="784"/>
                  <a:pt x="94" y="777"/>
                </a:cubicBezTo>
                <a:cubicBezTo>
                  <a:pt x="90" y="774"/>
                  <a:pt x="93" y="782"/>
                  <a:pt x="93" y="785"/>
                </a:cubicBezTo>
                <a:cubicBezTo>
                  <a:pt x="88" y="785"/>
                  <a:pt x="88" y="783"/>
                  <a:pt x="88" y="778"/>
                </a:cubicBezTo>
                <a:cubicBezTo>
                  <a:pt x="86" y="778"/>
                  <a:pt x="84" y="774"/>
                  <a:pt x="83" y="772"/>
                </a:cubicBezTo>
                <a:cubicBezTo>
                  <a:pt x="83" y="770"/>
                  <a:pt x="84" y="769"/>
                  <a:pt x="83" y="768"/>
                </a:cubicBezTo>
                <a:cubicBezTo>
                  <a:pt x="83" y="765"/>
                  <a:pt x="82" y="762"/>
                  <a:pt x="82" y="759"/>
                </a:cubicBezTo>
                <a:cubicBezTo>
                  <a:pt x="79" y="752"/>
                  <a:pt x="80" y="738"/>
                  <a:pt x="74" y="734"/>
                </a:cubicBezTo>
                <a:cubicBezTo>
                  <a:pt x="74" y="732"/>
                  <a:pt x="74" y="730"/>
                  <a:pt x="74" y="728"/>
                </a:cubicBezTo>
                <a:cubicBezTo>
                  <a:pt x="71" y="724"/>
                  <a:pt x="73" y="751"/>
                  <a:pt x="75" y="754"/>
                </a:cubicBezTo>
                <a:cubicBezTo>
                  <a:pt x="74" y="757"/>
                  <a:pt x="77" y="758"/>
                  <a:pt x="77" y="761"/>
                </a:cubicBezTo>
                <a:cubicBezTo>
                  <a:pt x="74" y="763"/>
                  <a:pt x="80" y="766"/>
                  <a:pt x="75" y="769"/>
                </a:cubicBezTo>
                <a:cubicBezTo>
                  <a:pt x="76" y="774"/>
                  <a:pt x="79" y="775"/>
                  <a:pt x="77" y="781"/>
                </a:cubicBezTo>
                <a:cubicBezTo>
                  <a:pt x="73" y="781"/>
                  <a:pt x="73" y="770"/>
                  <a:pt x="73" y="768"/>
                </a:cubicBezTo>
                <a:cubicBezTo>
                  <a:pt x="71" y="766"/>
                  <a:pt x="70" y="763"/>
                  <a:pt x="70" y="762"/>
                </a:cubicBezTo>
                <a:cubicBezTo>
                  <a:pt x="72" y="760"/>
                  <a:pt x="70" y="753"/>
                  <a:pt x="69" y="752"/>
                </a:cubicBezTo>
                <a:cubicBezTo>
                  <a:pt x="68" y="745"/>
                  <a:pt x="64" y="741"/>
                  <a:pt x="70" y="736"/>
                </a:cubicBezTo>
                <a:cubicBezTo>
                  <a:pt x="67" y="731"/>
                  <a:pt x="67" y="722"/>
                  <a:pt x="67" y="717"/>
                </a:cubicBezTo>
                <a:cubicBezTo>
                  <a:pt x="66" y="715"/>
                  <a:pt x="65" y="715"/>
                  <a:pt x="67" y="713"/>
                </a:cubicBezTo>
                <a:cubicBezTo>
                  <a:pt x="63" y="708"/>
                  <a:pt x="69" y="707"/>
                  <a:pt x="68" y="705"/>
                </a:cubicBezTo>
                <a:cubicBezTo>
                  <a:pt x="65" y="702"/>
                  <a:pt x="68" y="694"/>
                  <a:pt x="67" y="691"/>
                </a:cubicBezTo>
                <a:cubicBezTo>
                  <a:pt x="63" y="691"/>
                  <a:pt x="64" y="692"/>
                  <a:pt x="64" y="695"/>
                </a:cubicBezTo>
                <a:cubicBezTo>
                  <a:pt x="62" y="696"/>
                  <a:pt x="57" y="703"/>
                  <a:pt x="57" y="703"/>
                </a:cubicBezTo>
                <a:cubicBezTo>
                  <a:pt x="56" y="699"/>
                  <a:pt x="55" y="690"/>
                  <a:pt x="51" y="689"/>
                </a:cubicBezTo>
                <a:cubicBezTo>
                  <a:pt x="51" y="688"/>
                  <a:pt x="51" y="687"/>
                  <a:pt x="50" y="686"/>
                </a:cubicBezTo>
                <a:cubicBezTo>
                  <a:pt x="46" y="683"/>
                  <a:pt x="45" y="678"/>
                  <a:pt x="41" y="674"/>
                </a:cubicBezTo>
                <a:cubicBezTo>
                  <a:pt x="41" y="673"/>
                  <a:pt x="41" y="673"/>
                  <a:pt x="41" y="670"/>
                </a:cubicBezTo>
                <a:cubicBezTo>
                  <a:pt x="39" y="669"/>
                  <a:pt x="37" y="662"/>
                  <a:pt x="34" y="660"/>
                </a:cubicBezTo>
                <a:cubicBezTo>
                  <a:pt x="34" y="652"/>
                  <a:pt x="32" y="647"/>
                  <a:pt x="31" y="640"/>
                </a:cubicBezTo>
                <a:cubicBezTo>
                  <a:pt x="30" y="639"/>
                  <a:pt x="31" y="637"/>
                  <a:pt x="31" y="635"/>
                </a:cubicBezTo>
                <a:cubicBezTo>
                  <a:pt x="29" y="634"/>
                  <a:pt x="30" y="621"/>
                  <a:pt x="29" y="617"/>
                </a:cubicBezTo>
                <a:cubicBezTo>
                  <a:pt x="29" y="615"/>
                  <a:pt x="29" y="615"/>
                  <a:pt x="30" y="615"/>
                </a:cubicBezTo>
                <a:cubicBezTo>
                  <a:pt x="30" y="613"/>
                  <a:pt x="30" y="610"/>
                  <a:pt x="30" y="609"/>
                </a:cubicBezTo>
                <a:cubicBezTo>
                  <a:pt x="28" y="609"/>
                  <a:pt x="27" y="606"/>
                  <a:pt x="28" y="605"/>
                </a:cubicBezTo>
                <a:cubicBezTo>
                  <a:pt x="32" y="604"/>
                  <a:pt x="32" y="596"/>
                  <a:pt x="30" y="592"/>
                </a:cubicBezTo>
                <a:cubicBezTo>
                  <a:pt x="30" y="592"/>
                  <a:pt x="30" y="591"/>
                  <a:pt x="30" y="591"/>
                </a:cubicBezTo>
                <a:cubicBezTo>
                  <a:pt x="25" y="590"/>
                  <a:pt x="33" y="601"/>
                  <a:pt x="24" y="598"/>
                </a:cubicBezTo>
                <a:cubicBezTo>
                  <a:pt x="23" y="599"/>
                  <a:pt x="21" y="603"/>
                  <a:pt x="21" y="603"/>
                </a:cubicBezTo>
                <a:cubicBezTo>
                  <a:pt x="20" y="600"/>
                  <a:pt x="20" y="598"/>
                  <a:pt x="19" y="597"/>
                </a:cubicBezTo>
                <a:cubicBezTo>
                  <a:pt x="19" y="592"/>
                  <a:pt x="19" y="595"/>
                  <a:pt x="20" y="591"/>
                </a:cubicBezTo>
                <a:cubicBezTo>
                  <a:pt x="17" y="588"/>
                  <a:pt x="18" y="571"/>
                  <a:pt x="18" y="567"/>
                </a:cubicBezTo>
                <a:cubicBezTo>
                  <a:pt x="20" y="561"/>
                  <a:pt x="18" y="555"/>
                  <a:pt x="21" y="550"/>
                </a:cubicBezTo>
                <a:cubicBezTo>
                  <a:pt x="21" y="548"/>
                  <a:pt x="22" y="546"/>
                  <a:pt x="22" y="544"/>
                </a:cubicBezTo>
                <a:cubicBezTo>
                  <a:pt x="22" y="544"/>
                  <a:pt x="26" y="530"/>
                  <a:pt x="26" y="529"/>
                </a:cubicBezTo>
                <a:cubicBezTo>
                  <a:pt x="32" y="523"/>
                  <a:pt x="15" y="528"/>
                  <a:pt x="14" y="529"/>
                </a:cubicBezTo>
                <a:cubicBezTo>
                  <a:pt x="12" y="532"/>
                  <a:pt x="5" y="530"/>
                  <a:pt x="2" y="535"/>
                </a:cubicBezTo>
                <a:cubicBezTo>
                  <a:pt x="0" y="535"/>
                  <a:pt x="0" y="535"/>
                  <a:pt x="0" y="535"/>
                </a:cubicBezTo>
                <a:cubicBezTo>
                  <a:pt x="0" y="528"/>
                  <a:pt x="1" y="530"/>
                  <a:pt x="9" y="530"/>
                </a:cubicBezTo>
                <a:cubicBezTo>
                  <a:pt x="9" y="528"/>
                  <a:pt x="25" y="525"/>
                  <a:pt x="28" y="522"/>
                </a:cubicBezTo>
                <a:cubicBezTo>
                  <a:pt x="31" y="522"/>
                  <a:pt x="31" y="522"/>
                  <a:pt x="31" y="522"/>
                </a:cubicBezTo>
                <a:cubicBezTo>
                  <a:pt x="36" y="517"/>
                  <a:pt x="46" y="504"/>
                  <a:pt x="53" y="502"/>
                </a:cubicBezTo>
                <a:cubicBezTo>
                  <a:pt x="57" y="498"/>
                  <a:pt x="74" y="494"/>
                  <a:pt x="74" y="489"/>
                </a:cubicBezTo>
                <a:cubicBezTo>
                  <a:pt x="78" y="488"/>
                  <a:pt x="81" y="484"/>
                  <a:pt x="85" y="482"/>
                </a:cubicBezTo>
                <a:cubicBezTo>
                  <a:pt x="87" y="480"/>
                  <a:pt x="87" y="478"/>
                  <a:pt x="90" y="476"/>
                </a:cubicBezTo>
                <a:cubicBezTo>
                  <a:pt x="91" y="469"/>
                  <a:pt x="96" y="474"/>
                  <a:pt x="98" y="470"/>
                </a:cubicBezTo>
                <a:cubicBezTo>
                  <a:pt x="98" y="469"/>
                  <a:pt x="99" y="469"/>
                  <a:pt x="100" y="469"/>
                </a:cubicBezTo>
                <a:cubicBezTo>
                  <a:pt x="101" y="460"/>
                  <a:pt x="120" y="458"/>
                  <a:pt x="127" y="458"/>
                </a:cubicBezTo>
                <a:cubicBezTo>
                  <a:pt x="130" y="454"/>
                  <a:pt x="137" y="454"/>
                  <a:pt x="138" y="459"/>
                </a:cubicBezTo>
                <a:cubicBezTo>
                  <a:pt x="142" y="459"/>
                  <a:pt x="143" y="453"/>
                  <a:pt x="147" y="457"/>
                </a:cubicBezTo>
                <a:cubicBezTo>
                  <a:pt x="148" y="457"/>
                  <a:pt x="149" y="457"/>
                  <a:pt x="151" y="457"/>
                </a:cubicBezTo>
                <a:cubicBezTo>
                  <a:pt x="151" y="463"/>
                  <a:pt x="153" y="455"/>
                  <a:pt x="156" y="457"/>
                </a:cubicBezTo>
                <a:cubicBezTo>
                  <a:pt x="169" y="458"/>
                  <a:pt x="153" y="458"/>
                  <a:pt x="151" y="463"/>
                </a:cubicBezTo>
                <a:cubicBezTo>
                  <a:pt x="153" y="464"/>
                  <a:pt x="156" y="461"/>
                  <a:pt x="158" y="460"/>
                </a:cubicBezTo>
                <a:cubicBezTo>
                  <a:pt x="159" y="460"/>
                  <a:pt x="160" y="461"/>
                  <a:pt x="162" y="461"/>
                </a:cubicBezTo>
                <a:cubicBezTo>
                  <a:pt x="164" y="458"/>
                  <a:pt x="165" y="461"/>
                  <a:pt x="167" y="457"/>
                </a:cubicBezTo>
                <a:cubicBezTo>
                  <a:pt x="168" y="457"/>
                  <a:pt x="169" y="455"/>
                  <a:pt x="170" y="456"/>
                </a:cubicBezTo>
                <a:cubicBezTo>
                  <a:pt x="170" y="459"/>
                  <a:pt x="167" y="458"/>
                  <a:pt x="170" y="460"/>
                </a:cubicBezTo>
                <a:cubicBezTo>
                  <a:pt x="170" y="465"/>
                  <a:pt x="170" y="465"/>
                  <a:pt x="170" y="465"/>
                </a:cubicBezTo>
                <a:cubicBezTo>
                  <a:pt x="168" y="465"/>
                  <a:pt x="164" y="466"/>
                  <a:pt x="169" y="466"/>
                </a:cubicBezTo>
                <a:cubicBezTo>
                  <a:pt x="169" y="468"/>
                  <a:pt x="171" y="473"/>
                  <a:pt x="172" y="473"/>
                </a:cubicBezTo>
                <a:cubicBezTo>
                  <a:pt x="172" y="472"/>
                  <a:pt x="172" y="472"/>
                  <a:pt x="173" y="471"/>
                </a:cubicBezTo>
                <a:cubicBezTo>
                  <a:pt x="177" y="469"/>
                  <a:pt x="181" y="461"/>
                  <a:pt x="184" y="457"/>
                </a:cubicBezTo>
                <a:cubicBezTo>
                  <a:pt x="187" y="456"/>
                  <a:pt x="188" y="453"/>
                  <a:pt x="189" y="451"/>
                </a:cubicBezTo>
                <a:cubicBezTo>
                  <a:pt x="190" y="451"/>
                  <a:pt x="191" y="451"/>
                  <a:pt x="192" y="449"/>
                </a:cubicBezTo>
                <a:cubicBezTo>
                  <a:pt x="193" y="446"/>
                  <a:pt x="199" y="445"/>
                  <a:pt x="199" y="441"/>
                </a:cubicBezTo>
                <a:cubicBezTo>
                  <a:pt x="196" y="441"/>
                  <a:pt x="193" y="446"/>
                  <a:pt x="192" y="446"/>
                </a:cubicBezTo>
                <a:cubicBezTo>
                  <a:pt x="192" y="444"/>
                  <a:pt x="198" y="438"/>
                  <a:pt x="199" y="437"/>
                </a:cubicBezTo>
                <a:cubicBezTo>
                  <a:pt x="200" y="437"/>
                  <a:pt x="202" y="433"/>
                  <a:pt x="203" y="434"/>
                </a:cubicBezTo>
                <a:cubicBezTo>
                  <a:pt x="205" y="439"/>
                  <a:pt x="211" y="431"/>
                  <a:pt x="214" y="430"/>
                </a:cubicBezTo>
                <a:cubicBezTo>
                  <a:pt x="217" y="428"/>
                  <a:pt x="222" y="425"/>
                  <a:pt x="225" y="423"/>
                </a:cubicBezTo>
                <a:cubicBezTo>
                  <a:pt x="225" y="417"/>
                  <a:pt x="214" y="427"/>
                  <a:pt x="212" y="429"/>
                </a:cubicBezTo>
                <a:cubicBezTo>
                  <a:pt x="210" y="430"/>
                  <a:pt x="207" y="432"/>
                  <a:pt x="205" y="433"/>
                </a:cubicBezTo>
                <a:cubicBezTo>
                  <a:pt x="202" y="432"/>
                  <a:pt x="213" y="426"/>
                  <a:pt x="214" y="425"/>
                </a:cubicBezTo>
                <a:cubicBezTo>
                  <a:pt x="218" y="421"/>
                  <a:pt x="231" y="415"/>
                  <a:pt x="236" y="414"/>
                </a:cubicBezTo>
                <a:cubicBezTo>
                  <a:pt x="241" y="410"/>
                  <a:pt x="257" y="407"/>
                  <a:pt x="263" y="407"/>
                </a:cubicBezTo>
                <a:cubicBezTo>
                  <a:pt x="266" y="403"/>
                  <a:pt x="277" y="404"/>
                  <a:pt x="281" y="402"/>
                </a:cubicBezTo>
                <a:cubicBezTo>
                  <a:pt x="292" y="402"/>
                  <a:pt x="300" y="403"/>
                  <a:pt x="309" y="406"/>
                </a:cubicBezTo>
                <a:cubicBezTo>
                  <a:pt x="309" y="407"/>
                  <a:pt x="293" y="408"/>
                  <a:pt x="293" y="411"/>
                </a:cubicBezTo>
                <a:cubicBezTo>
                  <a:pt x="289" y="411"/>
                  <a:pt x="288" y="412"/>
                  <a:pt x="286" y="414"/>
                </a:cubicBezTo>
                <a:cubicBezTo>
                  <a:pt x="283" y="414"/>
                  <a:pt x="276" y="415"/>
                  <a:pt x="275" y="416"/>
                </a:cubicBezTo>
                <a:cubicBezTo>
                  <a:pt x="265" y="417"/>
                  <a:pt x="256" y="422"/>
                  <a:pt x="247" y="425"/>
                </a:cubicBezTo>
                <a:cubicBezTo>
                  <a:pt x="244" y="429"/>
                  <a:pt x="238" y="430"/>
                  <a:pt x="235" y="433"/>
                </a:cubicBezTo>
                <a:cubicBezTo>
                  <a:pt x="233" y="434"/>
                  <a:pt x="213" y="447"/>
                  <a:pt x="213" y="450"/>
                </a:cubicBezTo>
                <a:cubicBezTo>
                  <a:pt x="211" y="450"/>
                  <a:pt x="202" y="460"/>
                  <a:pt x="200" y="463"/>
                </a:cubicBezTo>
                <a:cubicBezTo>
                  <a:pt x="198" y="465"/>
                  <a:pt x="199" y="465"/>
                  <a:pt x="198" y="468"/>
                </a:cubicBezTo>
                <a:cubicBezTo>
                  <a:pt x="194" y="472"/>
                  <a:pt x="181" y="488"/>
                  <a:pt x="180" y="494"/>
                </a:cubicBezTo>
                <a:cubicBezTo>
                  <a:pt x="177" y="496"/>
                  <a:pt x="176" y="504"/>
                  <a:pt x="173" y="507"/>
                </a:cubicBezTo>
                <a:cubicBezTo>
                  <a:pt x="173" y="510"/>
                  <a:pt x="172" y="513"/>
                  <a:pt x="171" y="516"/>
                </a:cubicBezTo>
                <a:cubicBezTo>
                  <a:pt x="171" y="519"/>
                  <a:pt x="171" y="523"/>
                  <a:pt x="170" y="527"/>
                </a:cubicBezTo>
                <a:cubicBezTo>
                  <a:pt x="169" y="527"/>
                  <a:pt x="161" y="528"/>
                  <a:pt x="167" y="530"/>
                </a:cubicBezTo>
                <a:cubicBezTo>
                  <a:pt x="167" y="535"/>
                  <a:pt x="165" y="540"/>
                  <a:pt x="165" y="544"/>
                </a:cubicBezTo>
                <a:cubicBezTo>
                  <a:pt x="163" y="546"/>
                  <a:pt x="162" y="549"/>
                  <a:pt x="164" y="552"/>
                </a:cubicBezTo>
                <a:cubicBezTo>
                  <a:pt x="163" y="556"/>
                  <a:pt x="162" y="559"/>
                  <a:pt x="164" y="564"/>
                </a:cubicBezTo>
                <a:cubicBezTo>
                  <a:pt x="163" y="566"/>
                  <a:pt x="164" y="565"/>
                  <a:pt x="162" y="565"/>
                </a:cubicBezTo>
                <a:cubicBezTo>
                  <a:pt x="160" y="568"/>
                  <a:pt x="159" y="568"/>
                  <a:pt x="161" y="571"/>
                </a:cubicBezTo>
                <a:cubicBezTo>
                  <a:pt x="161" y="575"/>
                  <a:pt x="160" y="575"/>
                  <a:pt x="162" y="579"/>
                </a:cubicBezTo>
                <a:cubicBezTo>
                  <a:pt x="162" y="577"/>
                  <a:pt x="162" y="575"/>
                  <a:pt x="163" y="574"/>
                </a:cubicBezTo>
                <a:cubicBezTo>
                  <a:pt x="165" y="586"/>
                  <a:pt x="169" y="599"/>
                  <a:pt x="165" y="611"/>
                </a:cubicBezTo>
                <a:cubicBezTo>
                  <a:pt x="165" y="614"/>
                  <a:pt x="165" y="617"/>
                  <a:pt x="165" y="620"/>
                </a:cubicBezTo>
                <a:cubicBezTo>
                  <a:pt x="163" y="624"/>
                  <a:pt x="162" y="637"/>
                  <a:pt x="165" y="641"/>
                </a:cubicBezTo>
                <a:cubicBezTo>
                  <a:pt x="165" y="643"/>
                  <a:pt x="168" y="645"/>
                  <a:pt x="170" y="648"/>
                </a:cubicBezTo>
                <a:cubicBezTo>
                  <a:pt x="170" y="652"/>
                  <a:pt x="173" y="650"/>
                  <a:pt x="174" y="653"/>
                </a:cubicBezTo>
                <a:cubicBezTo>
                  <a:pt x="172" y="657"/>
                  <a:pt x="177" y="655"/>
                  <a:pt x="175" y="660"/>
                </a:cubicBezTo>
                <a:cubicBezTo>
                  <a:pt x="179" y="666"/>
                  <a:pt x="167" y="664"/>
                  <a:pt x="164" y="667"/>
                </a:cubicBezTo>
                <a:cubicBezTo>
                  <a:pt x="164" y="673"/>
                  <a:pt x="165" y="683"/>
                  <a:pt x="162" y="688"/>
                </a:cubicBezTo>
                <a:cubicBezTo>
                  <a:pt x="165" y="692"/>
                  <a:pt x="159" y="690"/>
                  <a:pt x="157" y="690"/>
                </a:cubicBezTo>
                <a:cubicBezTo>
                  <a:pt x="154" y="695"/>
                  <a:pt x="156" y="702"/>
                  <a:pt x="153" y="706"/>
                </a:cubicBezTo>
                <a:cubicBezTo>
                  <a:pt x="149" y="703"/>
                  <a:pt x="148" y="711"/>
                  <a:pt x="150" y="715"/>
                </a:cubicBezTo>
                <a:cubicBezTo>
                  <a:pt x="150" y="720"/>
                  <a:pt x="154" y="728"/>
                  <a:pt x="149" y="731"/>
                </a:cubicBezTo>
                <a:cubicBezTo>
                  <a:pt x="149" y="750"/>
                  <a:pt x="153" y="740"/>
                  <a:pt x="153" y="729"/>
                </a:cubicBezTo>
                <a:cubicBezTo>
                  <a:pt x="155" y="727"/>
                  <a:pt x="155" y="720"/>
                  <a:pt x="157" y="718"/>
                </a:cubicBezTo>
                <a:cubicBezTo>
                  <a:pt x="157" y="716"/>
                  <a:pt x="158" y="714"/>
                  <a:pt x="158" y="712"/>
                </a:cubicBezTo>
                <a:cubicBezTo>
                  <a:pt x="164" y="708"/>
                  <a:pt x="163" y="697"/>
                  <a:pt x="171" y="695"/>
                </a:cubicBezTo>
                <a:cubicBezTo>
                  <a:pt x="170" y="691"/>
                  <a:pt x="171" y="690"/>
                  <a:pt x="175" y="690"/>
                </a:cubicBezTo>
                <a:cubicBezTo>
                  <a:pt x="176" y="690"/>
                  <a:pt x="177" y="680"/>
                  <a:pt x="179" y="678"/>
                </a:cubicBezTo>
                <a:cubicBezTo>
                  <a:pt x="177" y="673"/>
                  <a:pt x="179" y="676"/>
                  <a:pt x="181" y="675"/>
                </a:cubicBezTo>
                <a:cubicBezTo>
                  <a:pt x="182" y="672"/>
                  <a:pt x="180" y="669"/>
                  <a:pt x="183" y="669"/>
                </a:cubicBezTo>
                <a:cubicBezTo>
                  <a:pt x="184" y="670"/>
                  <a:pt x="185" y="678"/>
                  <a:pt x="183" y="679"/>
                </a:cubicBezTo>
                <a:cubicBezTo>
                  <a:pt x="184" y="682"/>
                  <a:pt x="185" y="684"/>
                  <a:pt x="183" y="686"/>
                </a:cubicBezTo>
                <a:cubicBezTo>
                  <a:pt x="184" y="688"/>
                  <a:pt x="184" y="692"/>
                  <a:pt x="186" y="691"/>
                </a:cubicBezTo>
                <a:cubicBezTo>
                  <a:pt x="186" y="685"/>
                  <a:pt x="188" y="688"/>
                  <a:pt x="188" y="685"/>
                </a:cubicBezTo>
                <a:cubicBezTo>
                  <a:pt x="186" y="684"/>
                  <a:pt x="186" y="684"/>
                  <a:pt x="186" y="684"/>
                </a:cubicBezTo>
                <a:cubicBezTo>
                  <a:pt x="186" y="680"/>
                  <a:pt x="184" y="668"/>
                  <a:pt x="188" y="668"/>
                </a:cubicBezTo>
                <a:cubicBezTo>
                  <a:pt x="190" y="670"/>
                  <a:pt x="184" y="670"/>
                  <a:pt x="191" y="672"/>
                </a:cubicBezTo>
                <a:cubicBezTo>
                  <a:pt x="191" y="670"/>
                  <a:pt x="192" y="670"/>
                  <a:pt x="193" y="668"/>
                </a:cubicBezTo>
                <a:cubicBezTo>
                  <a:pt x="197" y="667"/>
                  <a:pt x="200" y="651"/>
                  <a:pt x="207" y="661"/>
                </a:cubicBezTo>
                <a:cubicBezTo>
                  <a:pt x="210" y="661"/>
                  <a:pt x="205" y="650"/>
                  <a:pt x="204" y="650"/>
                </a:cubicBezTo>
                <a:cubicBezTo>
                  <a:pt x="204" y="651"/>
                  <a:pt x="204" y="653"/>
                  <a:pt x="204" y="655"/>
                </a:cubicBezTo>
                <a:cubicBezTo>
                  <a:pt x="196" y="661"/>
                  <a:pt x="194" y="645"/>
                  <a:pt x="194" y="640"/>
                </a:cubicBezTo>
                <a:cubicBezTo>
                  <a:pt x="190" y="639"/>
                  <a:pt x="193" y="633"/>
                  <a:pt x="193" y="630"/>
                </a:cubicBezTo>
                <a:cubicBezTo>
                  <a:pt x="189" y="626"/>
                  <a:pt x="197" y="623"/>
                  <a:pt x="187" y="622"/>
                </a:cubicBezTo>
                <a:cubicBezTo>
                  <a:pt x="187" y="621"/>
                  <a:pt x="188" y="621"/>
                  <a:pt x="188" y="620"/>
                </a:cubicBezTo>
                <a:cubicBezTo>
                  <a:pt x="189" y="612"/>
                  <a:pt x="189" y="610"/>
                  <a:pt x="188" y="610"/>
                </a:cubicBezTo>
                <a:cubicBezTo>
                  <a:pt x="188" y="607"/>
                  <a:pt x="191" y="607"/>
                  <a:pt x="186" y="608"/>
                </a:cubicBezTo>
                <a:cubicBezTo>
                  <a:pt x="185" y="604"/>
                  <a:pt x="186" y="604"/>
                  <a:pt x="182" y="603"/>
                </a:cubicBezTo>
                <a:cubicBezTo>
                  <a:pt x="181" y="595"/>
                  <a:pt x="185" y="608"/>
                  <a:pt x="186" y="598"/>
                </a:cubicBezTo>
                <a:cubicBezTo>
                  <a:pt x="187" y="598"/>
                  <a:pt x="188" y="603"/>
                  <a:pt x="190" y="600"/>
                </a:cubicBezTo>
                <a:cubicBezTo>
                  <a:pt x="187" y="595"/>
                  <a:pt x="187" y="596"/>
                  <a:pt x="186" y="591"/>
                </a:cubicBezTo>
                <a:cubicBezTo>
                  <a:pt x="187" y="591"/>
                  <a:pt x="192" y="593"/>
                  <a:pt x="188" y="589"/>
                </a:cubicBezTo>
                <a:cubicBezTo>
                  <a:pt x="188" y="586"/>
                  <a:pt x="188" y="583"/>
                  <a:pt x="189" y="581"/>
                </a:cubicBezTo>
                <a:cubicBezTo>
                  <a:pt x="194" y="580"/>
                  <a:pt x="196" y="571"/>
                  <a:pt x="203" y="575"/>
                </a:cubicBezTo>
                <a:cubicBezTo>
                  <a:pt x="205" y="575"/>
                  <a:pt x="206" y="573"/>
                  <a:pt x="207" y="577"/>
                </a:cubicBezTo>
                <a:cubicBezTo>
                  <a:pt x="208" y="577"/>
                  <a:pt x="208" y="575"/>
                  <a:pt x="208" y="575"/>
                </a:cubicBezTo>
                <a:cubicBezTo>
                  <a:pt x="208" y="574"/>
                  <a:pt x="211" y="572"/>
                  <a:pt x="212" y="573"/>
                </a:cubicBezTo>
                <a:cubicBezTo>
                  <a:pt x="212" y="578"/>
                  <a:pt x="212" y="582"/>
                  <a:pt x="214" y="587"/>
                </a:cubicBezTo>
                <a:cubicBezTo>
                  <a:pt x="216" y="589"/>
                  <a:pt x="217" y="587"/>
                  <a:pt x="217" y="592"/>
                </a:cubicBezTo>
                <a:cubicBezTo>
                  <a:pt x="219" y="596"/>
                  <a:pt x="215" y="593"/>
                  <a:pt x="218" y="599"/>
                </a:cubicBezTo>
                <a:cubicBezTo>
                  <a:pt x="221" y="600"/>
                  <a:pt x="223" y="599"/>
                  <a:pt x="225" y="603"/>
                </a:cubicBezTo>
                <a:cubicBezTo>
                  <a:pt x="229" y="605"/>
                  <a:pt x="237" y="605"/>
                  <a:pt x="240" y="607"/>
                </a:cubicBezTo>
                <a:cubicBezTo>
                  <a:pt x="240" y="609"/>
                  <a:pt x="239" y="612"/>
                  <a:pt x="237" y="613"/>
                </a:cubicBezTo>
                <a:cubicBezTo>
                  <a:pt x="235" y="617"/>
                  <a:pt x="235" y="622"/>
                  <a:pt x="230" y="624"/>
                </a:cubicBezTo>
                <a:cubicBezTo>
                  <a:pt x="229" y="628"/>
                  <a:pt x="228" y="627"/>
                  <a:pt x="225" y="628"/>
                </a:cubicBezTo>
                <a:cubicBezTo>
                  <a:pt x="225" y="635"/>
                  <a:pt x="227" y="634"/>
                  <a:pt x="232" y="637"/>
                </a:cubicBezTo>
                <a:cubicBezTo>
                  <a:pt x="236" y="635"/>
                  <a:pt x="240" y="633"/>
                  <a:pt x="243" y="631"/>
                </a:cubicBezTo>
                <a:cubicBezTo>
                  <a:pt x="243" y="629"/>
                  <a:pt x="245" y="629"/>
                  <a:pt x="247" y="629"/>
                </a:cubicBezTo>
                <a:cubicBezTo>
                  <a:pt x="248" y="627"/>
                  <a:pt x="249" y="625"/>
                  <a:pt x="250" y="624"/>
                </a:cubicBezTo>
                <a:cubicBezTo>
                  <a:pt x="250" y="624"/>
                  <a:pt x="255" y="629"/>
                  <a:pt x="256" y="630"/>
                </a:cubicBezTo>
                <a:cubicBezTo>
                  <a:pt x="256" y="632"/>
                  <a:pt x="259" y="635"/>
                  <a:pt x="256" y="639"/>
                </a:cubicBezTo>
                <a:cubicBezTo>
                  <a:pt x="256" y="642"/>
                  <a:pt x="254" y="648"/>
                  <a:pt x="253" y="650"/>
                </a:cubicBezTo>
                <a:cubicBezTo>
                  <a:pt x="246" y="651"/>
                  <a:pt x="248" y="663"/>
                  <a:pt x="243" y="667"/>
                </a:cubicBezTo>
                <a:cubicBezTo>
                  <a:pt x="242" y="669"/>
                  <a:pt x="242" y="669"/>
                  <a:pt x="240" y="671"/>
                </a:cubicBezTo>
                <a:cubicBezTo>
                  <a:pt x="242" y="674"/>
                  <a:pt x="236" y="684"/>
                  <a:pt x="234" y="685"/>
                </a:cubicBezTo>
                <a:cubicBezTo>
                  <a:pt x="233" y="686"/>
                  <a:pt x="233" y="687"/>
                  <a:pt x="232" y="688"/>
                </a:cubicBezTo>
                <a:cubicBezTo>
                  <a:pt x="230" y="692"/>
                  <a:pt x="226" y="689"/>
                  <a:pt x="226" y="694"/>
                </a:cubicBezTo>
                <a:cubicBezTo>
                  <a:pt x="226" y="695"/>
                  <a:pt x="231" y="701"/>
                  <a:pt x="233" y="701"/>
                </a:cubicBezTo>
                <a:cubicBezTo>
                  <a:pt x="233" y="703"/>
                  <a:pt x="233" y="704"/>
                  <a:pt x="235" y="706"/>
                </a:cubicBezTo>
                <a:cubicBezTo>
                  <a:pt x="237" y="703"/>
                  <a:pt x="234" y="697"/>
                  <a:pt x="233" y="693"/>
                </a:cubicBezTo>
                <a:cubicBezTo>
                  <a:pt x="233" y="693"/>
                  <a:pt x="233" y="693"/>
                  <a:pt x="234" y="692"/>
                </a:cubicBezTo>
                <a:cubicBezTo>
                  <a:pt x="234" y="685"/>
                  <a:pt x="237" y="691"/>
                  <a:pt x="239" y="690"/>
                </a:cubicBezTo>
                <a:cubicBezTo>
                  <a:pt x="241" y="692"/>
                  <a:pt x="241" y="692"/>
                  <a:pt x="240" y="693"/>
                </a:cubicBezTo>
                <a:cubicBezTo>
                  <a:pt x="244" y="697"/>
                  <a:pt x="240" y="697"/>
                  <a:pt x="243" y="701"/>
                </a:cubicBezTo>
                <a:cubicBezTo>
                  <a:pt x="244" y="701"/>
                  <a:pt x="244" y="699"/>
                  <a:pt x="244" y="698"/>
                </a:cubicBezTo>
                <a:cubicBezTo>
                  <a:pt x="248" y="700"/>
                  <a:pt x="248" y="705"/>
                  <a:pt x="248" y="697"/>
                </a:cubicBezTo>
                <a:cubicBezTo>
                  <a:pt x="241" y="692"/>
                  <a:pt x="247" y="681"/>
                  <a:pt x="244" y="679"/>
                </a:cubicBezTo>
                <a:cubicBezTo>
                  <a:pt x="244" y="678"/>
                  <a:pt x="247" y="676"/>
                  <a:pt x="247" y="679"/>
                </a:cubicBezTo>
                <a:cubicBezTo>
                  <a:pt x="251" y="679"/>
                  <a:pt x="246" y="681"/>
                  <a:pt x="251" y="684"/>
                </a:cubicBezTo>
                <a:cubicBezTo>
                  <a:pt x="249" y="685"/>
                  <a:pt x="249" y="684"/>
                  <a:pt x="247" y="685"/>
                </a:cubicBezTo>
                <a:cubicBezTo>
                  <a:pt x="247" y="686"/>
                  <a:pt x="246" y="688"/>
                  <a:pt x="247" y="690"/>
                </a:cubicBezTo>
                <a:cubicBezTo>
                  <a:pt x="251" y="689"/>
                  <a:pt x="246" y="689"/>
                  <a:pt x="250" y="686"/>
                </a:cubicBezTo>
                <a:cubicBezTo>
                  <a:pt x="255" y="694"/>
                  <a:pt x="252" y="686"/>
                  <a:pt x="256" y="689"/>
                </a:cubicBezTo>
                <a:cubicBezTo>
                  <a:pt x="256" y="690"/>
                  <a:pt x="254" y="691"/>
                  <a:pt x="255" y="692"/>
                </a:cubicBezTo>
                <a:cubicBezTo>
                  <a:pt x="257" y="694"/>
                  <a:pt x="255" y="701"/>
                  <a:pt x="257" y="704"/>
                </a:cubicBezTo>
                <a:cubicBezTo>
                  <a:pt x="262" y="702"/>
                  <a:pt x="257" y="701"/>
                  <a:pt x="260" y="697"/>
                </a:cubicBezTo>
                <a:cubicBezTo>
                  <a:pt x="260" y="696"/>
                  <a:pt x="258" y="691"/>
                  <a:pt x="258" y="690"/>
                </a:cubicBezTo>
                <a:cubicBezTo>
                  <a:pt x="261" y="690"/>
                  <a:pt x="260" y="692"/>
                  <a:pt x="263" y="692"/>
                </a:cubicBezTo>
                <a:cubicBezTo>
                  <a:pt x="265" y="690"/>
                  <a:pt x="264" y="687"/>
                  <a:pt x="264" y="684"/>
                </a:cubicBezTo>
                <a:cubicBezTo>
                  <a:pt x="262" y="681"/>
                  <a:pt x="255" y="679"/>
                  <a:pt x="255" y="676"/>
                </a:cubicBezTo>
                <a:cubicBezTo>
                  <a:pt x="260" y="676"/>
                  <a:pt x="262" y="680"/>
                  <a:pt x="265" y="682"/>
                </a:cubicBezTo>
                <a:cubicBezTo>
                  <a:pt x="266" y="687"/>
                  <a:pt x="270" y="689"/>
                  <a:pt x="272" y="693"/>
                </a:cubicBezTo>
                <a:cubicBezTo>
                  <a:pt x="278" y="692"/>
                  <a:pt x="272" y="699"/>
                  <a:pt x="278" y="702"/>
                </a:cubicBezTo>
                <a:cubicBezTo>
                  <a:pt x="279" y="705"/>
                  <a:pt x="281" y="707"/>
                  <a:pt x="282" y="711"/>
                </a:cubicBezTo>
                <a:cubicBezTo>
                  <a:pt x="285" y="713"/>
                  <a:pt x="289" y="715"/>
                  <a:pt x="289" y="710"/>
                </a:cubicBezTo>
                <a:cubicBezTo>
                  <a:pt x="283" y="705"/>
                  <a:pt x="286" y="697"/>
                  <a:pt x="291" y="703"/>
                </a:cubicBezTo>
                <a:cubicBezTo>
                  <a:pt x="291" y="705"/>
                  <a:pt x="291" y="705"/>
                  <a:pt x="293" y="707"/>
                </a:cubicBezTo>
                <a:cubicBezTo>
                  <a:pt x="294" y="712"/>
                  <a:pt x="304" y="722"/>
                  <a:pt x="298" y="725"/>
                </a:cubicBezTo>
                <a:cubicBezTo>
                  <a:pt x="296" y="722"/>
                  <a:pt x="293" y="721"/>
                  <a:pt x="292" y="717"/>
                </a:cubicBezTo>
                <a:cubicBezTo>
                  <a:pt x="290" y="716"/>
                  <a:pt x="290" y="726"/>
                  <a:pt x="293" y="728"/>
                </a:cubicBezTo>
                <a:cubicBezTo>
                  <a:pt x="293" y="731"/>
                  <a:pt x="293" y="731"/>
                  <a:pt x="296" y="731"/>
                </a:cubicBezTo>
                <a:cubicBezTo>
                  <a:pt x="296" y="733"/>
                  <a:pt x="296" y="733"/>
                  <a:pt x="294" y="732"/>
                </a:cubicBezTo>
                <a:cubicBezTo>
                  <a:pt x="293" y="736"/>
                  <a:pt x="302" y="743"/>
                  <a:pt x="297" y="742"/>
                </a:cubicBezTo>
                <a:cubicBezTo>
                  <a:pt x="295" y="737"/>
                  <a:pt x="295" y="742"/>
                  <a:pt x="294" y="743"/>
                </a:cubicBezTo>
                <a:cubicBezTo>
                  <a:pt x="289" y="743"/>
                  <a:pt x="294" y="736"/>
                  <a:pt x="294" y="739"/>
                </a:cubicBezTo>
                <a:cubicBezTo>
                  <a:pt x="296" y="739"/>
                  <a:pt x="291" y="736"/>
                  <a:pt x="290" y="735"/>
                </a:cubicBezTo>
                <a:cubicBezTo>
                  <a:pt x="289" y="733"/>
                  <a:pt x="283" y="720"/>
                  <a:pt x="282" y="729"/>
                </a:cubicBezTo>
                <a:cubicBezTo>
                  <a:pt x="279" y="732"/>
                  <a:pt x="283" y="735"/>
                  <a:pt x="286" y="737"/>
                </a:cubicBezTo>
                <a:cubicBezTo>
                  <a:pt x="289" y="732"/>
                  <a:pt x="290" y="745"/>
                  <a:pt x="291" y="746"/>
                </a:cubicBezTo>
                <a:cubicBezTo>
                  <a:pt x="296" y="747"/>
                  <a:pt x="292" y="748"/>
                  <a:pt x="295" y="752"/>
                </a:cubicBezTo>
                <a:cubicBezTo>
                  <a:pt x="297" y="752"/>
                  <a:pt x="298" y="751"/>
                  <a:pt x="300" y="754"/>
                </a:cubicBezTo>
                <a:cubicBezTo>
                  <a:pt x="300" y="756"/>
                  <a:pt x="306" y="763"/>
                  <a:pt x="302" y="763"/>
                </a:cubicBezTo>
                <a:cubicBezTo>
                  <a:pt x="299" y="759"/>
                  <a:pt x="298" y="761"/>
                  <a:pt x="301" y="762"/>
                </a:cubicBezTo>
                <a:cubicBezTo>
                  <a:pt x="299" y="767"/>
                  <a:pt x="305" y="772"/>
                  <a:pt x="304" y="778"/>
                </a:cubicBezTo>
                <a:cubicBezTo>
                  <a:pt x="302" y="778"/>
                  <a:pt x="302" y="778"/>
                  <a:pt x="302" y="778"/>
                </a:cubicBezTo>
                <a:cubicBezTo>
                  <a:pt x="302" y="775"/>
                  <a:pt x="294" y="767"/>
                  <a:pt x="291" y="766"/>
                </a:cubicBezTo>
                <a:cubicBezTo>
                  <a:pt x="291" y="766"/>
                  <a:pt x="291" y="767"/>
                  <a:pt x="290" y="767"/>
                </a:cubicBezTo>
                <a:cubicBezTo>
                  <a:pt x="285" y="763"/>
                  <a:pt x="272" y="749"/>
                  <a:pt x="271" y="744"/>
                </a:cubicBezTo>
                <a:cubicBezTo>
                  <a:pt x="268" y="743"/>
                  <a:pt x="267" y="746"/>
                  <a:pt x="271" y="747"/>
                </a:cubicBezTo>
                <a:cubicBezTo>
                  <a:pt x="271" y="749"/>
                  <a:pt x="271" y="751"/>
                  <a:pt x="274" y="752"/>
                </a:cubicBezTo>
                <a:cubicBezTo>
                  <a:pt x="276" y="755"/>
                  <a:pt x="284" y="764"/>
                  <a:pt x="284" y="767"/>
                </a:cubicBezTo>
                <a:cubicBezTo>
                  <a:pt x="281" y="767"/>
                  <a:pt x="273" y="760"/>
                  <a:pt x="272" y="758"/>
                </a:cubicBezTo>
                <a:cubicBezTo>
                  <a:pt x="267" y="757"/>
                  <a:pt x="269" y="752"/>
                  <a:pt x="264" y="750"/>
                </a:cubicBezTo>
                <a:cubicBezTo>
                  <a:pt x="263" y="749"/>
                  <a:pt x="267" y="750"/>
                  <a:pt x="267" y="750"/>
                </a:cubicBezTo>
                <a:cubicBezTo>
                  <a:pt x="266" y="742"/>
                  <a:pt x="260" y="745"/>
                  <a:pt x="262" y="752"/>
                </a:cubicBezTo>
                <a:cubicBezTo>
                  <a:pt x="267" y="754"/>
                  <a:pt x="266" y="758"/>
                  <a:pt x="271" y="761"/>
                </a:cubicBezTo>
                <a:cubicBezTo>
                  <a:pt x="271" y="764"/>
                  <a:pt x="270" y="764"/>
                  <a:pt x="274" y="765"/>
                </a:cubicBezTo>
                <a:cubicBezTo>
                  <a:pt x="274" y="766"/>
                  <a:pt x="273" y="768"/>
                  <a:pt x="275" y="770"/>
                </a:cubicBezTo>
                <a:cubicBezTo>
                  <a:pt x="274" y="774"/>
                  <a:pt x="273" y="769"/>
                  <a:pt x="273" y="768"/>
                </a:cubicBezTo>
                <a:cubicBezTo>
                  <a:pt x="271" y="767"/>
                  <a:pt x="269" y="766"/>
                  <a:pt x="268" y="765"/>
                </a:cubicBezTo>
                <a:cubicBezTo>
                  <a:pt x="268" y="764"/>
                  <a:pt x="267" y="763"/>
                  <a:pt x="267" y="763"/>
                </a:cubicBezTo>
                <a:cubicBezTo>
                  <a:pt x="264" y="764"/>
                  <a:pt x="263" y="761"/>
                  <a:pt x="263" y="758"/>
                </a:cubicBezTo>
                <a:cubicBezTo>
                  <a:pt x="260" y="757"/>
                  <a:pt x="259" y="754"/>
                  <a:pt x="258" y="754"/>
                </a:cubicBezTo>
                <a:cubicBezTo>
                  <a:pt x="258" y="757"/>
                  <a:pt x="258" y="757"/>
                  <a:pt x="258" y="757"/>
                </a:cubicBezTo>
                <a:cubicBezTo>
                  <a:pt x="253" y="758"/>
                  <a:pt x="257" y="748"/>
                  <a:pt x="251" y="748"/>
                </a:cubicBezTo>
                <a:cubicBezTo>
                  <a:pt x="250" y="750"/>
                  <a:pt x="254" y="751"/>
                  <a:pt x="250" y="752"/>
                </a:cubicBezTo>
                <a:cubicBezTo>
                  <a:pt x="249" y="749"/>
                  <a:pt x="246" y="748"/>
                  <a:pt x="247" y="746"/>
                </a:cubicBezTo>
                <a:cubicBezTo>
                  <a:pt x="255" y="746"/>
                  <a:pt x="245" y="746"/>
                  <a:pt x="245" y="744"/>
                </a:cubicBezTo>
                <a:cubicBezTo>
                  <a:pt x="249" y="742"/>
                  <a:pt x="244" y="738"/>
                  <a:pt x="241" y="743"/>
                </a:cubicBezTo>
                <a:cubicBezTo>
                  <a:pt x="244" y="747"/>
                  <a:pt x="242" y="753"/>
                  <a:pt x="248" y="755"/>
                </a:cubicBezTo>
                <a:cubicBezTo>
                  <a:pt x="248" y="762"/>
                  <a:pt x="258" y="765"/>
                  <a:pt x="258" y="771"/>
                </a:cubicBezTo>
                <a:cubicBezTo>
                  <a:pt x="259" y="773"/>
                  <a:pt x="261" y="774"/>
                  <a:pt x="262" y="778"/>
                </a:cubicBezTo>
                <a:cubicBezTo>
                  <a:pt x="261" y="780"/>
                  <a:pt x="262" y="781"/>
                  <a:pt x="265" y="781"/>
                </a:cubicBezTo>
                <a:cubicBezTo>
                  <a:pt x="267" y="784"/>
                  <a:pt x="269" y="788"/>
                  <a:pt x="274" y="790"/>
                </a:cubicBezTo>
                <a:cubicBezTo>
                  <a:pt x="274" y="791"/>
                  <a:pt x="276" y="793"/>
                  <a:pt x="278" y="795"/>
                </a:cubicBezTo>
                <a:cubicBezTo>
                  <a:pt x="273" y="798"/>
                  <a:pt x="280" y="798"/>
                  <a:pt x="279" y="801"/>
                </a:cubicBezTo>
                <a:cubicBezTo>
                  <a:pt x="276" y="801"/>
                  <a:pt x="272" y="803"/>
                  <a:pt x="273" y="799"/>
                </a:cubicBezTo>
                <a:cubicBezTo>
                  <a:pt x="271" y="798"/>
                  <a:pt x="270" y="799"/>
                  <a:pt x="269" y="799"/>
                </a:cubicBezTo>
                <a:cubicBezTo>
                  <a:pt x="266" y="792"/>
                  <a:pt x="261" y="795"/>
                  <a:pt x="257" y="789"/>
                </a:cubicBezTo>
                <a:cubicBezTo>
                  <a:pt x="257" y="790"/>
                  <a:pt x="256" y="790"/>
                  <a:pt x="256" y="790"/>
                </a:cubicBezTo>
                <a:cubicBezTo>
                  <a:pt x="257" y="798"/>
                  <a:pt x="251" y="784"/>
                  <a:pt x="248" y="785"/>
                </a:cubicBezTo>
                <a:cubicBezTo>
                  <a:pt x="248" y="783"/>
                  <a:pt x="247" y="782"/>
                  <a:pt x="247" y="782"/>
                </a:cubicBezTo>
                <a:cubicBezTo>
                  <a:pt x="247" y="776"/>
                  <a:pt x="248" y="780"/>
                  <a:pt x="245" y="779"/>
                </a:cubicBezTo>
                <a:cubicBezTo>
                  <a:pt x="246" y="775"/>
                  <a:pt x="249" y="776"/>
                  <a:pt x="244" y="773"/>
                </a:cubicBezTo>
                <a:cubicBezTo>
                  <a:pt x="244" y="770"/>
                  <a:pt x="237" y="767"/>
                  <a:pt x="241" y="765"/>
                </a:cubicBezTo>
                <a:cubicBezTo>
                  <a:pt x="239" y="763"/>
                  <a:pt x="237" y="760"/>
                  <a:pt x="236" y="758"/>
                </a:cubicBezTo>
                <a:cubicBezTo>
                  <a:pt x="237" y="756"/>
                  <a:pt x="240" y="756"/>
                  <a:pt x="236" y="754"/>
                </a:cubicBezTo>
                <a:cubicBezTo>
                  <a:pt x="235" y="751"/>
                  <a:pt x="235" y="748"/>
                  <a:pt x="236" y="746"/>
                </a:cubicBezTo>
                <a:cubicBezTo>
                  <a:pt x="233" y="746"/>
                  <a:pt x="232" y="748"/>
                  <a:pt x="235" y="750"/>
                </a:cubicBezTo>
                <a:cubicBezTo>
                  <a:pt x="233" y="751"/>
                  <a:pt x="232" y="752"/>
                  <a:pt x="234" y="754"/>
                </a:cubicBezTo>
                <a:cubicBezTo>
                  <a:pt x="234" y="756"/>
                  <a:pt x="232" y="756"/>
                  <a:pt x="233" y="760"/>
                </a:cubicBezTo>
                <a:cubicBezTo>
                  <a:pt x="234" y="760"/>
                  <a:pt x="236" y="761"/>
                  <a:pt x="236" y="763"/>
                </a:cubicBezTo>
                <a:cubicBezTo>
                  <a:pt x="234" y="763"/>
                  <a:pt x="232" y="763"/>
                  <a:pt x="234" y="765"/>
                </a:cubicBezTo>
                <a:cubicBezTo>
                  <a:pt x="231" y="768"/>
                  <a:pt x="234" y="772"/>
                  <a:pt x="234" y="775"/>
                </a:cubicBezTo>
                <a:cubicBezTo>
                  <a:pt x="230" y="780"/>
                  <a:pt x="232" y="782"/>
                  <a:pt x="233" y="787"/>
                </a:cubicBezTo>
                <a:cubicBezTo>
                  <a:pt x="231" y="792"/>
                  <a:pt x="233" y="795"/>
                  <a:pt x="237" y="798"/>
                </a:cubicBezTo>
                <a:cubicBezTo>
                  <a:pt x="237" y="801"/>
                  <a:pt x="239" y="807"/>
                  <a:pt x="242" y="804"/>
                </a:cubicBezTo>
                <a:cubicBezTo>
                  <a:pt x="243" y="807"/>
                  <a:pt x="245" y="806"/>
                  <a:pt x="245" y="809"/>
                </a:cubicBezTo>
                <a:cubicBezTo>
                  <a:pt x="242" y="809"/>
                  <a:pt x="243" y="811"/>
                  <a:pt x="244" y="814"/>
                </a:cubicBezTo>
                <a:cubicBezTo>
                  <a:pt x="242" y="814"/>
                  <a:pt x="242" y="817"/>
                  <a:pt x="239" y="817"/>
                </a:cubicBezTo>
                <a:cubicBezTo>
                  <a:pt x="237" y="815"/>
                  <a:pt x="237" y="816"/>
                  <a:pt x="235" y="816"/>
                </a:cubicBezTo>
                <a:cubicBezTo>
                  <a:pt x="233" y="814"/>
                  <a:pt x="239" y="805"/>
                  <a:pt x="230" y="809"/>
                </a:cubicBezTo>
                <a:cubicBezTo>
                  <a:pt x="230" y="808"/>
                  <a:pt x="229" y="795"/>
                  <a:pt x="227" y="800"/>
                </a:cubicBezTo>
                <a:cubicBezTo>
                  <a:pt x="226" y="800"/>
                  <a:pt x="227" y="789"/>
                  <a:pt x="224" y="787"/>
                </a:cubicBezTo>
                <a:cubicBezTo>
                  <a:pt x="220" y="793"/>
                  <a:pt x="223" y="784"/>
                  <a:pt x="218" y="784"/>
                </a:cubicBezTo>
                <a:cubicBezTo>
                  <a:pt x="218" y="785"/>
                  <a:pt x="219" y="792"/>
                  <a:pt x="222" y="794"/>
                </a:cubicBezTo>
                <a:cubicBezTo>
                  <a:pt x="222" y="799"/>
                  <a:pt x="227" y="804"/>
                  <a:pt x="227" y="811"/>
                </a:cubicBezTo>
                <a:cubicBezTo>
                  <a:pt x="228" y="812"/>
                  <a:pt x="232" y="815"/>
                  <a:pt x="230" y="818"/>
                </a:cubicBezTo>
                <a:cubicBezTo>
                  <a:pt x="226" y="818"/>
                  <a:pt x="222" y="818"/>
                  <a:pt x="222" y="813"/>
                </a:cubicBezTo>
                <a:cubicBezTo>
                  <a:pt x="219" y="811"/>
                  <a:pt x="219" y="806"/>
                  <a:pt x="220" y="804"/>
                </a:cubicBezTo>
                <a:cubicBezTo>
                  <a:pt x="219" y="803"/>
                  <a:pt x="218" y="802"/>
                  <a:pt x="219" y="800"/>
                </a:cubicBezTo>
                <a:cubicBezTo>
                  <a:pt x="217" y="798"/>
                  <a:pt x="216" y="804"/>
                  <a:pt x="216" y="798"/>
                </a:cubicBezTo>
                <a:cubicBezTo>
                  <a:pt x="212" y="795"/>
                  <a:pt x="213" y="788"/>
                  <a:pt x="211" y="785"/>
                </a:cubicBezTo>
                <a:cubicBezTo>
                  <a:pt x="211" y="780"/>
                  <a:pt x="210" y="775"/>
                  <a:pt x="210" y="770"/>
                </a:cubicBezTo>
                <a:cubicBezTo>
                  <a:pt x="208" y="763"/>
                  <a:pt x="210" y="764"/>
                  <a:pt x="211" y="759"/>
                </a:cubicBezTo>
                <a:cubicBezTo>
                  <a:pt x="210" y="757"/>
                  <a:pt x="210" y="752"/>
                  <a:pt x="207" y="754"/>
                </a:cubicBezTo>
                <a:cubicBezTo>
                  <a:pt x="207" y="755"/>
                  <a:pt x="206" y="757"/>
                  <a:pt x="206" y="759"/>
                </a:cubicBezTo>
                <a:cubicBezTo>
                  <a:pt x="206" y="766"/>
                  <a:pt x="199" y="784"/>
                  <a:pt x="206" y="788"/>
                </a:cubicBezTo>
                <a:cubicBezTo>
                  <a:pt x="207" y="793"/>
                  <a:pt x="207" y="801"/>
                  <a:pt x="210" y="805"/>
                </a:cubicBezTo>
                <a:cubicBezTo>
                  <a:pt x="211" y="807"/>
                  <a:pt x="213" y="810"/>
                  <a:pt x="214" y="814"/>
                </a:cubicBezTo>
                <a:cubicBezTo>
                  <a:pt x="219" y="818"/>
                  <a:pt x="214" y="819"/>
                  <a:pt x="214" y="817"/>
                </a:cubicBezTo>
                <a:cubicBezTo>
                  <a:pt x="211" y="816"/>
                  <a:pt x="211" y="811"/>
                  <a:pt x="209" y="809"/>
                </a:cubicBezTo>
                <a:cubicBezTo>
                  <a:pt x="205" y="806"/>
                  <a:pt x="206" y="802"/>
                  <a:pt x="205" y="798"/>
                </a:cubicBezTo>
                <a:cubicBezTo>
                  <a:pt x="199" y="794"/>
                  <a:pt x="200" y="792"/>
                  <a:pt x="198" y="787"/>
                </a:cubicBezTo>
                <a:cubicBezTo>
                  <a:pt x="196" y="787"/>
                  <a:pt x="197" y="789"/>
                  <a:pt x="195" y="786"/>
                </a:cubicBezTo>
                <a:cubicBezTo>
                  <a:pt x="189" y="788"/>
                  <a:pt x="190" y="775"/>
                  <a:pt x="194" y="772"/>
                </a:cubicBezTo>
                <a:cubicBezTo>
                  <a:pt x="194" y="765"/>
                  <a:pt x="188" y="777"/>
                  <a:pt x="187" y="779"/>
                </a:cubicBezTo>
                <a:cubicBezTo>
                  <a:pt x="184" y="783"/>
                  <a:pt x="180" y="785"/>
                  <a:pt x="178" y="789"/>
                </a:cubicBezTo>
                <a:cubicBezTo>
                  <a:pt x="178" y="791"/>
                  <a:pt x="176" y="793"/>
                  <a:pt x="174" y="794"/>
                </a:cubicBezTo>
                <a:cubicBezTo>
                  <a:pt x="172" y="797"/>
                  <a:pt x="170" y="800"/>
                  <a:pt x="169" y="804"/>
                </a:cubicBezTo>
                <a:cubicBezTo>
                  <a:pt x="168" y="805"/>
                  <a:pt x="168" y="808"/>
                  <a:pt x="167" y="809"/>
                </a:cubicBezTo>
                <a:cubicBezTo>
                  <a:pt x="166" y="815"/>
                  <a:pt x="167" y="812"/>
                  <a:pt x="169" y="818"/>
                </a:cubicBezTo>
                <a:cubicBezTo>
                  <a:pt x="167" y="821"/>
                  <a:pt x="168" y="825"/>
                  <a:pt x="168" y="829"/>
                </a:cubicBezTo>
                <a:cubicBezTo>
                  <a:pt x="165" y="832"/>
                  <a:pt x="164" y="829"/>
                  <a:pt x="163" y="834"/>
                </a:cubicBezTo>
                <a:cubicBezTo>
                  <a:pt x="162" y="836"/>
                  <a:pt x="160" y="838"/>
                  <a:pt x="159" y="841"/>
                </a:cubicBezTo>
                <a:cubicBezTo>
                  <a:pt x="161" y="845"/>
                  <a:pt x="154" y="856"/>
                  <a:pt x="154" y="860"/>
                </a:cubicBezTo>
                <a:cubicBezTo>
                  <a:pt x="149" y="865"/>
                  <a:pt x="153" y="871"/>
                  <a:pt x="149" y="877"/>
                </a:cubicBezTo>
                <a:cubicBezTo>
                  <a:pt x="151" y="887"/>
                  <a:pt x="149" y="898"/>
                  <a:pt x="148" y="909"/>
                </a:cubicBezTo>
                <a:cubicBezTo>
                  <a:pt x="148" y="909"/>
                  <a:pt x="148" y="909"/>
                  <a:pt x="148" y="910"/>
                </a:cubicBezTo>
                <a:cubicBezTo>
                  <a:pt x="148" y="918"/>
                  <a:pt x="143" y="935"/>
                  <a:pt x="147" y="941"/>
                </a:cubicBezTo>
                <a:cubicBezTo>
                  <a:pt x="147" y="949"/>
                  <a:pt x="145" y="966"/>
                  <a:pt x="151" y="971"/>
                </a:cubicBezTo>
                <a:cubicBezTo>
                  <a:pt x="151" y="974"/>
                  <a:pt x="150" y="979"/>
                  <a:pt x="153" y="982"/>
                </a:cubicBezTo>
                <a:cubicBezTo>
                  <a:pt x="153" y="986"/>
                  <a:pt x="155" y="989"/>
                  <a:pt x="155" y="996"/>
                </a:cubicBezTo>
                <a:cubicBezTo>
                  <a:pt x="153" y="998"/>
                  <a:pt x="150" y="999"/>
                  <a:pt x="153" y="1003"/>
                </a:cubicBezTo>
                <a:cubicBezTo>
                  <a:pt x="153" y="1004"/>
                  <a:pt x="160" y="1021"/>
                  <a:pt x="162" y="1022"/>
                </a:cubicBezTo>
                <a:cubicBezTo>
                  <a:pt x="163" y="1026"/>
                  <a:pt x="178" y="1041"/>
                  <a:pt x="166" y="1039"/>
                </a:cubicBezTo>
                <a:cubicBezTo>
                  <a:pt x="165" y="1040"/>
                  <a:pt x="163" y="1040"/>
                  <a:pt x="164" y="1042"/>
                </a:cubicBezTo>
                <a:cubicBezTo>
                  <a:pt x="167" y="1042"/>
                  <a:pt x="171" y="1044"/>
                  <a:pt x="173" y="1043"/>
                </a:cubicBezTo>
                <a:cubicBezTo>
                  <a:pt x="174" y="1039"/>
                  <a:pt x="174" y="1041"/>
                  <a:pt x="176" y="1042"/>
                </a:cubicBezTo>
                <a:cubicBezTo>
                  <a:pt x="180" y="1043"/>
                  <a:pt x="178" y="1043"/>
                  <a:pt x="179" y="1046"/>
                </a:cubicBezTo>
                <a:cubicBezTo>
                  <a:pt x="185" y="1049"/>
                  <a:pt x="185" y="1052"/>
                  <a:pt x="182" y="1056"/>
                </a:cubicBezTo>
                <a:cubicBezTo>
                  <a:pt x="183" y="1057"/>
                  <a:pt x="183" y="1059"/>
                  <a:pt x="184" y="1061"/>
                </a:cubicBezTo>
                <a:cubicBezTo>
                  <a:pt x="187" y="1062"/>
                  <a:pt x="191" y="1069"/>
                  <a:pt x="194" y="1072"/>
                </a:cubicBezTo>
                <a:cubicBezTo>
                  <a:pt x="194" y="1074"/>
                  <a:pt x="194" y="1077"/>
                  <a:pt x="198" y="1076"/>
                </a:cubicBezTo>
                <a:cubicBezTo>
                  <a:pt x="200" y="1072"/>
                  <a:pt x="206" y="1073"/>
                  <a:pt x="206" y="1077"/>
                </a:cubicBezTo>
                <a:cubicBezTo>
                  <a:pt x="205" y="1078"/>
                  <a:pt x="204" y="1079"/>
                  <a:pt x="203" y="1079"/>
                </a:cubicBezTo>
                <a:cubicBezTo>
                  <a:pt x="203" y="1085"/>
                  <a:pt x="201" y="1086"/>
                  <a:pt x="197" y="1090"/>
                </a:cubicBezTo>
                <a:cubicBezTo>
                  <a:pt x="193" y="1090"/>
                  <a:pt x="195" y="1092"/>
                  <a:pt x="192" y="1093"/>
                </a:cubicBezTo>
                <a:close/>
                <a:moveTo>
                  <a:pt x="188" y="1093"/>
                </a:moveTo>
                <a:cubicBezTo>
                  <a:pt x="186" y="1092"/>
                  <a:pt x="188" y="1091"/>
                  <a:pt x="188" y="1092"/>
                </a:cubicBezTo>
                <a:cubicBezTo>
                  <a:pt x="188" y="1092"/>
                  <a:pt x="188" y="1092"/>
                  <a:pt x="188" y="1093"/>
                </a:cubicBezTo>
                <a:close/>
                <a:moveTo>
                  <a:pt x="135" y="1090"/>
                </a:moveTo>
                <a:cubicBezTo>
                  <a:pt x="135" y="1089"/>
                  <a:pt x="135" y="1089"/>
                  <a:pt x="136" y="1089"/>
                </a:cubicBezTo>
                <a:cubicBezTo>
                  <a:pt x="136" y="1089"/>
                  <a:pt x="137" y="1090"/>
                  <a:pt x="135" y="1090"/>
                </a:cubicBezTo>
                <a:close/>
                <a:moveTo>
                  <a:pt x="540" y="1088"/>
                </a:moveTo>
                <a:cubicBezTo>
                  <a:pt x="540" y="1088"/>
                  <a:pt x="540" y="1087"/>
                  <a:pt x="540" y="1087"/>
                </a:cubicBezTo>
                <a:cubicBezTo>
                  <a:pt x="540" y="1087"/>
                  <a:pt x="540" y="1088"/>
                  <a:pt x="540" y="1088"/>
                </a:cubicBezTo>
                <a:close/>
                <a:moveTo>
                  <a:pt x="516" y="1075"/>
                </a:moveTo>
                <a:cubicBezTo>
                  <a:pt x="515" y="1074"/>
                  <a:pt x="515" y="1073"/>
                  <a:pt x="517" y="1073"/>
                </a:cubicBezTo>
                <a:cubicBezTo>
                  <a:pt x="517" y="1074"/>
                  <a:pt x="517" y="1074"/>
                  <a:pt x="516" y="1075"/>
                </a:cubicBezTo>
                <a:close/>
                <a:moveTo>
                  <a:pt x="513" y="1072"/>
                </a:moveTo>
                <a:cubicBezTo>
                  <a:pt x="511" y="1069"/>
                  <a:pt x="504" y="1056"/>
                  <a:pt x="505" y="1053"/>
                </a:cubicBezTo>
                <a:cubicBezTo>
                  <a:pt x="505" y="1053"/>
                  <a:pt x="506" y="1052"/>
                  <a:pt x="506" y="1052"/>
                </a:cubicBezTo>
                <a:cubicBezTo>
                  <a:pt x="507" y="1052"/>
                  <a:pt x="512" y="1065"/>
                  <a:pt x="512" y="1066"/>
                </a:cubicBezTo>
                <a:cubicBezTo>
                  <a:pt x="513" y="1067"/>
                  <a:pt x="514" y="1068"/>
                  <a:pt x="515" y="1070"/>
                </a:cubicBezTo>
                <a:cubicBezTo>
                  <a:pt x="519" y="1072"/>
                  <a:pt x="514" y="1072"/>
                  <a:pt x="513" y="1072"/>
                </a:cubicBezTo>
                <a:close/>
                <a:moveTo>
                  <a:pt x="451" y="1064"/>
                </a:moveTo>
                <a:cubicBezTo>
                  <a:pt x="448" y="1061"/>
                  <a:pt x="447" y="1056"/>
                  <a:pt x="453" y="1055"/>
                </a:cubicBezTo>
                <a:cubicBezTo>
                  <a:pt x="454" y="1054"/>
                  <a:pt x="455" y="1053"/>
                  <a:pt x="456" y="1052"/>
                </a:cubicBezTo>
                <a:cubicBezTo>
                  <a:pt x="456" y="1048"/>
                  <a:pt x="451" y="1044"/>
                  <a:pt x="449" y="1039"/>
                </a:cubicBezTo>
                <a:cubicBezTo>
                  <a:pt x="447" y="1038"/>
                  <a:pt x="443" y="1037"/>
                  <a:pt x="441" y="1037"/>
                </a:cubicBezTo>
                <a:cubicBezTo>
                  <a:pt x="439" y="1042"/>
                  <a:pt x="440" y="1045"/>
                  <a:pt x="435" y="1047"/>
                </a:cubicBezTo>
                <a:cubicBezTo>
                  <a:pt x="432" y="1056"/>
                  <a:pt x="418" y="1043"/>
                  <a:pt x="424" y="1039"/>
                </a:cubicBezTo>
                <a:cubicBezTo>
                  <a:pt x="424" y="1036"/>
                  <a:pt x="422" y="1042"/>
                  <a:pt x="420" y="1036"/>
                </a:cubicBezTo>
                <a:cubicBezTo>
                  <a:pt x="419" y="1035"/>
                  <a:pt x="416" y="1033"/>
                  <a:pt x="416" y="1032"/>
                </a:cubicBezTo>
                <a:cubicBezTo>
                  <a:pt x="423" y="1032"/>
                  <a:pt x="416" y="1027"/>
                  <a:pt x="416" y="1023"/>
                </a:cubicBezTo>
                <a:cubicBezTo>
                  <a:pt x="413" y="1021"/>
                  <a:pt x="412" y="1026"/>
                  <a:pt x="410" y="1021"/>
                </a:cubicBezTo>
                <a:cubicBezTo>
                  <a:pt x="407" y="1021"/>
                  <a:pt x="405" y="1016"/>
                  <a:pt x="404" y="1013"/>
                </a:cubicBezTo>
                <a:cubicBezTo>
                  <a:pt x="401" y="1011"/>
                  <a:pt x="401" y="1013"/>
                  <a:pt x="401" y="1009"/>
                </a:cubicBezTo>
                <a:cubicBezTo>
                  <a:pt x="397" y="1006"/>
                  <a:pt x="397" y="1003"/>
                  <a:pt x="397" y="998"/>
                </a:cubicBezTo>
                <a:cubicBezTo>
                  <a:pt x="399" y="997"/>
                  <a:pt x="400" y="994"/>
                  <a:pt x="400" y="992"/>
                </a:cubicBezTo>
                <a:cubicBezTo>
                  <a:pt x="401" y="992"/>
                  <a:pt x="402" y="993"/>
                  <a:pt x="403" y="992"/>
                </a:cubicBezTo>
                <a:cubicBezTo>
                  <a:pt x="404" y="990"/>
                  <a:pt x="408" y="982"/>
                  <a:pt x="406" y="981"/>
                </a:cubicBezTo>
                <a:cubicBezTo>
                  <a:pt x="405" y="983"/>
                  <a:pt x="404" y="985"/>
                  <a:pt x="404" y="987"/>
                </a:cubicBezTo>
                <a:cubicBezTo>
                  <a:pt x="403" y="988"/>
                  <a:pt x="394" y="990"/>
                  <a:pt x="396" y="986"/>
                </a:cubicBezTo>
                <a:cubicBezTo>
                  <a:pt x="395" y="982"/>
                  <a:pt x="389" y="975"/>
                  <a:pt x="396" y="974"/>
                </a:cubicBezTo>
                <a:cubicBezTo>
                  <a:pt x="398" y="971"/>
                  <a:pt x="398" y="968"/>
                  <a:pt x="398" y="965"/>
                </a:cubicBezTo>
                <a:cubicBezTo>
                  <a:pt x="397" y="964"/>
                  <a:pt x="395" y="969"/>
                  <a:pt x="394" y="970"/>
                </a:cubicBezTo>
                <a:cubicBezTo>
                  <a:pt x="392" y="969"/>
                  <a:pt x="393" y="967"/>
                  <a:pt x="392" y="966"/>
                </a:cubicBezTo>
                <a:cubicBezTo>
                  <a:pt x="388" y="966"/>
                  <a:pt x="391" y="964"/>
                  <a:pt x="392" y="961"/>
                </a:cubicBezTo>
                <a:cubicBezTo>
                  <a:pt x="391" y="959"/>
                  <a:pt x="391" y="959"/>
                  <a:pt x="392" y="958"/>
                </a:cubicBezTo>
                <a:cubicBezTo>
                  <a:pt x="395" y="955"/>
                  <a:pt x="388" y="931"/>
                  <a:pt x="385" y="926"/>
                </a:cubicBezTo>
                <a:cubicBezTo>
                  <a:pt x="384" y="923"/>
                  <a:pt x="383" y="919"/>
                  <a:pt x="382" y="917"/>
                </a:cubicBezTo>
                <a:cubicBezTo>
                  <a:pt x="382" y="913"/>
                  <a:pt x="372" y="900"/>
                  <a:pt x="376" y="898"/>
                </a:cubicBezTo>
                <a:cubicBezTo>
                  <a:pt x="376" y="893"/>
                  <a:pt x="380" y="888"/>
                  <a:pt x="374" y="889"/>
                </a:cubicBezTo>
                <a:cubicBezTo>
                  <a:pt x="373" y="894"/>
                  <a:pt x="373" y="894"/>
                  <a:pt x="373" y="894"/>
                </a:cubicBezTo>
                <a:cubicBezTo>
                  <a:pt x="368" y="894"/>
                  <a:pt x="364" y="889"/>
                  <a:pt x="361" y="885"/>
                </a:cubicBezTo>
                <a:cubicBezTo>
                  <a:pt x="361" y="880"/>
                  <a:pt x="360" y="875"/>
                  <a:pt x="359" y="870"/>
                </a:cubicBezTo>
                <a:cubicBezTo>
                  <a:pt x="357" y="869"/>
                  <a:pt x="353" y="862"/>
                  <a:pt x="351" y="860"/>
                </a:cubicBezTo>
                <a:cubicBezTo>
                  <a:pt x="349" y="855"/>
                  <a:pt x="350" y="855"/>
                  <a:pt x="353" y="852"/>
                </a:cubicBezTo>
                <a:cubicBezTo>
                  <a:pt x="353" y="848"/>
                  <a:pt x="348" y="840"/>
                  <a:pt x="351" y="835"/>
                </a:cubicBezTo>
                <a:cubicBezTo>
                  <a:pt x="350" y="834"/>
                  <a:pt x="350" y="833"/>
                  <a:pt x="350" y="832"/>
                </a:cubicBezTo>
                <a:cubicBezTo>
                  <a:pt x="355" y="831"/>
                  <a:pt x="355" y="823"/>
                  <a:pt x="361" y="822"/>
                </a:cubicBezTo>
                <a:cubicBezTo>
                  <a:pt x="361" y="822"/>
                  <a:pt x="362" y="821"/>
                  <a:pt x="363" y="820"/>
                </a:cubicBezTo>
                <a:cubicBezTo>
                  <a:pt x="365" y="818"/>
                  <a:pt x="384" y="783"/>
                  <a:pt x="384" y="783"/>
                </a:cubicBezTo>
                <a:cubicBezTo>
                  <a:pt x="386" y="792"/>
                  <a:pt x="377" y="795"/>
                  <a:pt x="376" y="803"/>
                </a:cubicBezTo>
                <a:cubicBezTo>
                  <a:pt x="375" y="804"/>
                  <a:pt x="374" y="807"/>
                  <a:pt x="373" y="809"/>
                </a:cubicBezTo>
                <a:cubicBezTo>
                  <a:pt x="368" y="812"/>
                  <a:pt x="368" y="830"/>
                  <a:pt x="362" y="834"/>
                </a:cubicBezTo>
                <a:cubicBezTo>
                  <a:pt x="362" y="835"/>
                  <a:pt x="360" y="836"/>
                  <a:pt x="359" y="837"/>
                </a:cubicBezTo>
                <a:cubicBezTo>
                  <a:pt x="356" y="839"/>
                  <a:pt x="356" y="842"/>
                  <a:pt x="358" y="845"/>
                </a:cubicBezTo>
                <a:cubicBezTo>
                  <a:pt x="359" y="855"/>
                  <a:pt x="363" y="847"/>
                  <a:pt x="363" y="842"/>
                </a:cubicBezTo>
                <a:cubicBezTo>
                  <a:pt x="368" y="840"/>
                  <a:pt x="372" y="829"/>
                  <a:pt x="375" y="824"/>
                </a:cubicBezTo>
                <a:cubicBezTo>
                  <a:pt x="379" y="824"/>
                  <a:pt x="375" y="833"/>
                  <a:pt x="374" y="835"/>
                </a:cubicBezTo>
                <a:cubicBezTo>
                  <a:pt x="373" y="837"/>
                  <a:pt x="373" y="839"/>
                  <a:pt x="373" y="841"/>
                </a:cubicBezTo>
                <a:cubicBezTo>
                  <a:pt x="371" y="842"/>
                  <a:pt x="370" y="847"/>
                  <a:pt x="369" y="849"/>
                </a:cubicBezTo>
                <a:cubicBezTo>
                  <a:pt x="365" y="854"/>
                  <a:pt x="368" y="860"/>
                  <a:pt x="374" y="859"/>
                </a:cubicBezTo>
                <a:cubicBezTo>
                  <a:pt x="374" y="855"/>
                  <a:pt x="378" y="847"/>
                  <a:pt x="381" y="854"/>
                </a:cubicBezTo>
                <a:cubicBezTo>
                  <a:pt x="384" y="853"/>
                  <a:pt x="380" y="848"/>
                  <a:pt x="380" y="847"/>
                </a:cubicBezTo>
                <a:cubicBezTo>
                  <a:pt x="382" y="844"/>
                  <a:pt x="383" y="839"/>
                  <a:pt x="383" y="835"/>
                </a:cubicBezTo>
                <a:cubicBezTo>
                  <a:pt x="384" y="835"/>
                  <a:pt x="384" y="835"/>
                  <a:pt x="385" y="836"/>
                </a:cubicBezTo>
                <a:cubicBezTo>
                  <a:pt x="386" y="834"/>
                  <a:pt x="396" y="821"/>
                  <a:pt x="392" y="821"/>
                </a:cubicBezTo>
                <a:cubicBezTo>
                  <a:pt x="387" y="826"/>
                  <a:pt x="390" y="827"/>
                  <a:pt x="382" y="827"/>
                </a:cubicBezTo>
                <a:cubicBezTo>
                  <a:pt x="380" y="822"/>
                  <a:pt x="385" y="825"/>
                  <a:pt x="387" y="825"/>
                </a:cubicBezTo>
                <a:cubicBezTo>
                  <a:pt x="385" y="820"/>
                  <a:pt x="386" y="821"/>
                  <a:pt x="383" y="823"/>
                </a:cubicBezTo>
                <a:cubicBezTo>
                  <a:pt x="383" y="825"/>
                  <a:pt x="381" y="821"/>
                  <a:pt x="380" y="820"/>
                </a:cubicBezTo>
                <a:cubicBezTo>
                  <a:pt x="381" y="819"/>
                  <a:pt x="383" y="813"/>
                  <a:pt x="383" y="812"/>
                </a:cubicBezTo>
                <a:cubicBezTo>
                  <a:pt x="383" y="809"/>
                  <a:pt x="383" y="810"/>
                  <a:pt x="386" y="810"/>
                </a:cubicBezTo>
                <a:cubicBezTo>
                  <a:pt x="386" y="808"/>
                  <a:pt x="387" y="807"/>
                  <a:pt x="388" y="806"/>
                </a:cubicBezTo>
                <a:cubicBezTo>
                  <a:pt x="393" y="812"/>
                  <a:pt x="396" y="805"/>
                  <a:pt x="399" y="799"/>
                </a:cubicBezTo>
                <a:cubicBezTo>
                  <a:pt x="403" y="798"/>
                  <a:pt x="402" y="796"/>
                  <a:pt x="403" y="793"/>
                </a:cubicBezTo>
                <a:cubicBezTo>
                  <a:pt x="404" y="790"/>
                  <a:pt x="403" y="769"/>
                  <a:pt x="408" y="769"/>
                </a:cubicBezTo>
                <a:cubicBezTo>
                  <a:pt x="408" y="771"/>
                  <a:pt x="408" y="773"/>
                  <a:pt x="412" y="772"/>
                </a:cubicBezTo>
                <a:cubicBezTo>
                  <a:pt x="412" y="768"/>
                  <a:pt x="411" y="765"/>
                  <a:pt x="414" y="764"/>
                </a:cubicBezTo>
                <a:cubicBezTo>
                  <a:pt x="415" y="763"/>
                  <a:pt x="415" y="761"/>
                  <a:pt x="416" y="760"/>
                </a:cubicBezTo>
                <a:cubicBezTo>
                  <a:pt x="417" y="755"/>
                  <a:pt x="417" y="757"/>
                  <a:pt x="420" y="759"/>
                </a:cubicBezTo>
                <a:cubicBezTo>
                  <a:pt x="424" y="752"/>
                  <a:pt x="426" y="753"/>
                  <a:pt x="430" y="758"/>
                </a:cubicBezTo>
                <a:cubicBezTo>
                  <a:pt x="433" y="759"/>
                  <a:pt x="433" y="756"/>
                  <a:pt x="435" y="754"/>
                </a:cubicBezTo>
                <a:cubicBezTo>
                  <a:pt x="435" y="748"/>
                  <a:pt x="433" y="744"/>
                  <a:pt x="432" y="738"/>
                </a:cubicBezTo>
                <a:cubicBezTo>
                  <a:pt x="428" y="731"/>
                  <a:pt x="433" y="722"/>
                  <a:pt x="425" y="718"/>
                </a:cubicBezTo>
                <a:cubicBezTo>
                  <a:pt x="415" y="718"/>
                  <a:pt x="423" y="723"/>
                  <a:pt x="418" y="724"/>
                </a:cubicBezTo>
                <a:cubicBezTo>
                  <a:pt x="415" y="727"/>
                  <a:pt x="415" y="725"/>
                  <a:pt x="415" y="722"/>
                </a:cubicBezTo>
                <a:cubicBezTo>
                  <a:pt x="412" y="720"/>
                  <a:pt x="410" y="717"/>
                  <a:pt x="408" y="716"/>
                </a:cubicBezTo>
                <a:cubicBezTo>
                  <a:pt x="407" y="714"/>
                  <a:pt x="408" y="713"/>
                  <a:pt x="407" y="712"/>
                </a:cubicBezTo>
                <a:cubicBezTo>
                  <a:pt x="403" y="711"/>
                  <a:pt x="405" y="705"/>
                  <a:pt x="407" y="702"/>
                </a:cubicBezTo>
                <a:cubicBezTo>
                  <a:pt x="410" y="702"/>
                  <a:pt x="415" y="702"/>
                  <a:pt x="419" y="702"/>
                </a:cubicBezTo>
                <a:cubicBezTo>
                  <a:pt x="421" y="699"/>
                  <a:pt x="421" y="700"/>
                  <a:pt x="424" y="699"/>
                </a:cubicBezTo>
                <a:cubicBezTo>
                  <a:pt x="429" y="696"/>
                  <a:pt x="435" y="697"/>
                  <a:pt x="437" y="703"/>
                </a:cubicBezTo>
                <a:cubicBezTo>
                  <a:pt x="437" y="709"/>
                  <a:pt x="439" y="720"/>
                  <a:pt x="442" y="725"/>
                </a:cubicBezTo>
                <a:cubicBezTo>
                  <a:pt x="442" y="726"/>
                  <a:pt x="443" y="732"/>
                  <a:pt x="445" y="733"/>
                </a:cubicBezTo>
                <a:cubicBezTo>
                  <a:pt x="446" y="738"/>
                  <a:pt x="454" y="758"/>
                  <a:pt x="448" y="761"/>
                </a:cubicBezTo>
                <a:cubicBezTo>
                  <a:pt x="447" y="768"/>
                  <a:pt x="440" y="771"/>
                  <a:pt x="438" y="778"/>
                </a:cubicBezTo>
                <a:cubicBezTo>
                  <a:pt x="432" y="783"/>
                  <a:pt x="427" y="789"/>
                  <a:pt x="426" y="796"/>
                </a:cubicBezTo>
                <a:cubicBezTo>
                  <a:pt x="424" y="796"/>
                  <a:pt x="419" y="809"/>
                  <a:pt x="419" y="811"/>
                </a:cubicBezTo>
                <a:cubicBezTo>
                  <a:pt x="417" y="812"/>
                  <a:pt x="417" y="814"/>
                  <a:pt x="416" y="815"/>
                </a:cubicBezTo>
                <a:cubicBezTo>
                  <a:pt x="413" y="818"/>
                  <a:pt x="410" y="822"/>
                  <a:pt x="406" y="825"/>
                </a:cubicBezTo>
                <a:cubicBezTo>
                  <a:pt x="405" y="828"/>
                  <a:pt x="405" y="828"/>
                  <a:pt x="404" y="829"/>
                </a:cubicBezTo>
                <a:cubicBezTo>
                  <a:pt x="403" y="836"/>
                  <a:pt x="400" y="843"/>
                  <a:pt x="398" y="850"/>
                </a:cubicBezTo>
                <a:cubicBezTo>
                  <a:pt x="395" y="854"/>
                  <a:pt x="399" y="862"/>
                  <a:pt x="396" y="867"/>
                </a:cubicBezTo>
                <a:cubicBezTo>
                  <a:pt x="396" y="869"/>
                  <a:pt x="396" y="874"/>
                  <a:pt x="398" y="875"/>
                </a:cubicBezTo>
                <a:cubicBezTo>
                  <a:pt x="399" y="887"/>
                  <a:pt x="404" y="896"/>
                  <a:pt x="405" y="907"/>
                </a:cubicBezTo>
                <a:cubicBezTo>
                  <a:pt x="407" y="908"/>
                  <a:pt x="412" y="925"/>
                  <a:pt x="411" y="927"/>
                </a:cubicBezTo>
                <a:cubicBezTo>
                  <a:pt x="408" y="925"/>
                  <a:pt x="406" y="924"/>
                  <a:pt x="406" y="919"/>
                </a:cubicBezTo>
                <a:cubicBezTo>
                  <a:pt x="403" y="916"/>
                  <a:pt x="402" y="913"/>
                  <a:pt x="402" y="909"/>
                </a:cubicBezTo>
                <a:cubicBezTo>
                  <a:pt x="401" y="909"/>
                  <a:pt x="401" y="909"/>
                  <a:pt x="400" y="909"/>
                </a:cubicBezTo>
                <a:cubicBezTo>
                  <a:pt x="396" y="914"/>
                  <a:pt x="395" y="898"/>
                  <a:pt x="393" y="896"/>
                </a:cubicBezTo>
                <a:cubicBezTo>
                  <a:pt x="393" y="894"/>
                  <a:pt x="393" y="892"/>
                  <a:pt x="392" y="890"/>
                </a:cubicBezTo>
                <a:cubicBezTo>
                  <a:pt x="390" y="889"/>
                  <a:pt x="393" y="884"/>
                  <a:pt x="392" y="881"/>
                </a:cubicBezTo>
                <a:cubicBezTo>
                  <a:pt x="383" y="878"/>
                  <a:pt x="393" y="897"/>
                  <a:pt x="388" y="898"/>
                </a:cubicBezTo>
                <a:cubicBezTo>
                  <a:pt x="386" y="895"/>
                  <a:pt x="386" y="894"/>
                  <a:pt x="384" y="894"/>
                </a:cubicBezTo>
                <a:cubicBezTo>
                  <a:pt x="383" y="894"/>
                  <a:pt x="390" y="915"/>
                  <a:pt x="391" y="919"/>
                </a:cubicBezTo>
                <a:cubicBezTo>
                  <a:pt x="395" y="919"/>
                  <a:pt x="395" y="924"/>
                  <a:pt x="396" y="928"/>
                </a:cubicBezTo>
                <a:cubicBezTo>
                  <a:pt x="400" y="933"/>
                  <a:pt x="399" y="934"/>
                  <a:pt x="400" y="940"/>
                </a:cubicBezTo>
                <a:cubicBezTo>
                  <a:pt x="401" y="941"/>
                  <a:pt x="401" y="940"/>
                  <a:pt x="402" y="942"/>
                </a:cubicBezTo>
                <a:cubicBezTo>
                  <a:pt x="402" y="944"/>
                  <a:pt x="402" y="945"/>
                  <a:pt x="404" y="947"/>
                </a:cubicBezTo>
                <a:cubicBezTo>
                  <a:pt x="404" y="949"/>
                  <a:pt x="405" y="962"/>
                  <a:pt x="407" y="954"/>
                </a:cubicBezTo>
                <a:cubicBezTo>
                  <a:pt x="412" y="953"/>
                  <a:pt x="412" y="959"/>
                  <a:pt x="412" y="963"/>
                </a:cubicBezTo>
                <a:cubicBezTo>
                  <a:pt x="415" y="966"/>
                  <a:pt x="415" y="973"/>
                  <a:pt x="417" y="978"/>
                </a:cubicBezTo>
                <a:cubicBezTo>
                  <a:pt x="425" y="978"/>
                  <a:pt x="420" y="971"/>
                  <a:pt x="420" y="967"/>
                </a:cubicBezTo>
                <a:cubicBezTo>
                  <a:pt x="418" y="966"/>
                  <a:pt x="420" y="964"/>
                  <a:pt x="420" y="963"/>
                </a:cubicBezTo>
                <a:cubicBezTo>
                  <a:pt x="420" y="960"/>
                  <a:pt x="420" y="958"/>
                  <a:pt x="420" y="955"/>
                </a:cubicBezTo>
                <a:cubicBezTo>
                  <a:pt x="418" y="952"/>
                  <a:pt x="415" y="942"/>
                  <a:pt x="416" y="939"/>
                </a:cubicBezTo>
                <a:cubicBezTo>
                  <a:pt x="412" y="933"/>
                  <a:pt x="416" y="930"/>
                  <a:pt x="418" y="938"/>
                </a:cubicBezTo>
                <a:cubicBezTo>
                  <a:pt x="419" y="939"/>
                  <a:pt x="419" y="947"/>
                  <a:pt x="421" y="943"/>
                </a:cubicBezTo>
                <a:cubicBezTo>
                  <a:pt x="424" y="943"/>
                  <a:pt x="419" y="947"/>
                  <a:pt x="424" y="947"/>
                </a:cubicBezTo>
                <a:cubicBezTo>
                  <a:pt x="426" y="948"/>
                  <a:pt x="433" y="960"/>
                  <a:pt x="434" y="963"/>
                </a:cubicBezTo>
                <a:cubicBezTo>
                  <a:pt x="440" y="969"/>
                  <a:pt x="442" y="981"/>
                  <a:pt x="452" y="983"/>
                </a:cubicBezTo>
                <a:cubicBezTo>
                  <a:pt x="453" y="988"/>
                  <a:pt x="457" y="991"/>
                  <a:pt x="454" y="996"/>
                </a:cubicBezTo>
                <a:cubicBezTo>
                  <a:pt x="454" y="999"/>
                  <a:pt x="468" y="1015"/>
                  <a:pt x="471" y="1016"/>
                </a:cubicBezTo>
                <a:cubicBezTo>
                  <a:pt x="473" y="1019"/>
                  <a:pt x="477" y="1024"/>
                  <a:pt x="481" y="1025"/>
                </a:cubicBezTo>
                <a:cubicBezTo>
                  <a:pt x="481" y="1030"/>
                  <a:pt x="485" y="1028"/>
                  <a:pt x="487" y="1032"/>
                </a:cubicBezTo>
                <a:cubicBezTo>
                  <a:pt x="492" y="1034"/>
                  <a:pt x="494" y="1037"/>
                  <a:pt x="500" y="1038"/>
                </a:cubicBezTo>
                <a:cubicBezTo>
                  <a:pt x="502" y="1040"/>
                  <a:pt x="504" y="1039"/>
                  <a:pt x="503" y="1043"/>
                </a:cubicBezTo>
                <a:cubicBezTo>
                  <a:pt x="503" y="1045"/>
                  <a:pt x="506" y="1048"/>
                  <a:pt x="503" y="1049"/>
                </a:cubicBezTo>
                <a:cubicBezTo>
                  <a:pt x="501" y="1048"/>
                  <a:pt x="499" y="1049"/>
                  <a:pt x="498" y="1049"/>
                </a:cubicBezTo>
                <a:cubicBezTo>
                  <a:pt x="492" y="1046"/>
                  <a:pt x="480" y="1049"/>
                  <a:pt x="473" y="1050"/>
                </a:cubicBezTo>
                <a:cubicBezTo>
                  <a:pt x="472" y="1052"/>
                  <a:pt x="469" y="1051"/>
                  <a:pt x="468" y="1051"/>
                </a:cubicBezTo>
                <a:cubicBezTo>
                  <a:pt x="467" y="1053"/>
                  <a:pt x="463" y="1055"/>
                  <a:pt x="462" y="1055"/>
                </a:cubicBezTo>
                <a:cubicBezTo>
                  <a:pt x="459" y="1053"/>
                  <a:pt x="459" y="1056"/>
                  <a:pt x="459" y="1058"/>
                </a:cubicBezTo>
                <a:cubicBezTo>
                  <a:pt x="455" y="1061"/>
                  <a:pt x="455" y="1063"/>
                  <a:pt x="451" y="1064"/>
                </a:cubicBezTo>
                <a:close/>
                <a:moveTo>
                  <a:pt x="600" y="1062"/>
                </a:moveTo>
                <a:cubicBezTo>
                  <a:pt x="598" y="1056"/>
                  <a:pt x="599" y="1054"/>
                  <a:pt x="604" y="1054"/>
                </a:cubicBezTo>
                <a:cubicBezTo>
                  <a:pt x="604" y="1058"/>
                  <a:pt x="609" y="1055"/>
                  <a:pt x="604" y="1054"/>
                </a:cubicBezTo>
                <a:cubicBezTo>
                  <a:pt x="604" y="1053"/>
                  <a:pt x="610" y="1049"/>
                  <a:pt x="611" y="1049"/>
                </a:cubicBezTo>
                <a:cubicBezTo>
                  <a:pt x="616" y="1049"/>
                  <a:pt x="612" y="1049"/>
                  <a:pt x="613" y="1052"/>
                </a:cubicBezTo>
                <a:cubicBezTo>
                  <a:pt x="621" y="1052"/>
                  <a:pt x="611" y="1050"/>
                  <a:pt x="617" y="1048"/>
                </a:cubicBezTo>
                <a:cubicBezTo>
                  <a:pt x="618" y="1047"/>
                  <a:pt x="618" y="1047"/>
                  <a:pt x="621" y="1048"/>
                </a:cubicBezTo>
                <a:cubicBezTo>
                  <a:pt x="624" y="1049"/>
                  <a:pt x="625" y="1049"/>
                  <a:pt x="624" y="1054"/>
                </a:cubicBezTo>
                <a:cubicBezTo>
                  <a:pt x="622" y="1054"/>
                  <a:pt x="620" y="1055"/>
                  <a:pt x="618" y="1055"/>
                </a:cubicBezTo>
                <a:cubicBezTo>
                  <a:pt x="612" y="1052"/>
                  <a:pt x="606" y="1060"/>
                  <a:pt x="605" y="1059"/>
                </a:cubicBezTo>
                <a:cubicBezTo>
                  <a:pt x="604" y="1056"/>
                  <a:pt x="604" y="1059"/>
                  <a:pt x="604" y="1061"/>
                </a:cubicBezTo>
                <a:cubicBezTo>
                  <a:pt x="600" y="1062"/>
                  <a:pt x="600" y="1062"/>
                  <a:pt x="600" y="1062"/>
                </a:cubicBezTo>
                <a:close/>
                <a:moveTo>
                  <a:pt x="633" y="1057"/>
                </a:moveTo>
                <a:cubicBezTo>
                  <a:pt x="632" y="1056"/>
                  <a:pt x="633" y="1055"/>
                  <a:pt x="634" y="1055"/>
                </a:cubicBezTo>
                <a:cubicBezTo>
                  <a:pt x="634" y="1056"/>
                  <a:pt x="634" y="1057"/>
                  <a:pt x="633" y="1057"/>
                </a:cubicBezTo>
                <a:close/>
                <a:moveTo>
                  <a:pt x="502" y="1053"/>
                </a:moveTo>
                <a:cubicBezTo>
                  <a:pt x="502" y="1050"/>
                  <a:pt x="503" y="1050"/>
                  <a:pt x="503" y="1053"/>
                </a:cubicBezTo>
                <a:cubicBezTo>
                  <a:pt x="502" y="1053"/>
                  <a:pt x="502" y="1053"/>
                  <a:pt x="502" y="1053"/>
                </a:cubicBezTo>
                <a:close/>
                <a:moveTo>
                  <a:pt x="462" y="1053"/>
                </a:moveTo>
                <a:cubicBezTo>
                  <a:pt x="460" y="1050"/>
                  <a:pt x="466" y="1046"/>
                  <a:pt x="466" y="1051"/>
                </a:cubicBezTo>
                <a:cubicBezTo>
                  <a:pt x="464" y="1051"/>
                  <a:pt x="463" y="1052"/>
                  <a:pt x="462" y="1053"/>
                </a:cubicBezTo>
                <a:close/>
                <a:moveTo>
                  <a:pt x="628" y="1050"/>
                </a:moveTo>
                <a:cubicBezTo>
                  <a:pt x="627" y="1046"/>
                  <a:pt x="623" y="1045"/>
                  <a:pt x="619" y="1044"/>
                </a:cubicBezTo>
                <a:cubicBezTo>
                  <a:pt x="616" y="1038"/>
                  <a:pt x="611" y="1032"/>
                  <a:pt x="610" y="1026"/>
                </a:cubicBezTo>
                <a:cubicBezTo>
                  <a:pt x="608" y="1026"/>
                  <a:pt x="606" y="1016"/>
                  <a:pt x="606" y="1014"/>
                </a:cubicBezTo>
                <a:cubicBezTo>
                  <a:pt x="609" y="1013"/>
                  <a:pt x="615" y="1028"/>
                  <a:pt x="617" y="1030"/>
                </a:cubicBezTo>
                <a:cubicBezTo>
                  <a:pt x="620" y="1034"/>
                  <a:pt x="620" y="1035"/>
                  <a:pt x="625" y="1037"/>
                </a:cubicBezTo>
                <a:cubicBezTo>
                  <a:pt x="629" y="1038"/>
                  <a:pt x="630" y="1048"/>
                  <a:pt x="628" y="1050"/>
                </a:cubicBezTo>
                <a:close/>
                <a:moveTo>
                  <a:pt x="469" y="1049"/>
                </a:moveTo>
                <a:cubicBezTo>
                  <a:pt x="468" y="1048"/>
                  <a:pt x="469" y="1042"/>
                  <a:pt x="470" y="1048"/>
                </a:cubicBezTo>
                <a:cubicBezTo>
                  <a:pt x="470" y="1048"/>
                  <a:pt x="469" y="1048"/>
                  <a:pt x="469" y="1049"/>
                </a:cubicBezTo>
                <a:close/>
                <a:moveTo>
                  <a:pt x="526" y="1046"/>
                </a:moveTo>
                <a:cubicBezTo>
                  <a:pt x="524" y="1043"/>
                  <a:pt x="526" y="1043"/>
                  <a:pt x="528" y="1043"/>
                </a:cubicBezTo>
                <a:cubicBezTo>
                  <a:pt x="528" y="1045"/>
                  <a:pt x="527" y="1045"/>
                  <a:pt x="526" y="1046"/>
                </a:cubicBezTo>
                <a:close/>
                <a:moveTo>
                  <a:pt x="109" y="1040"/>
                </a:moveTo>
                <a:cubicBezTo>
                  <a:pt x="108" y="1040"/>
                  <a:pt x="108" y="1039"/>
                  <a:pt x="109" y="1039"/>
                </a:cubicBezTo>
                <a:cubicBezTo>
                  <a:pt x="109" y="1040"/>
                  <a:pt x="110" y="1040"/>
                  <a:pt x="109" y="1040"/>
                </a:cubicBezTo>
                <a:close/>
                <a:moveTo>
                  <a:pt x="546" y="1021"/>
                </a:moveTo>
                <a:cubicBezTo>
                  <a:pt x="546" y="1019"/>
                  <a:pt x="546" y="1018"/>
                  <a:pt x="547" y="1019"/>
                </a:cubicBezTo>
                <a:cubicBezTo>
                  <a:pt x="547" y="1019"/>
                  <a:pt x="547" y="1020"/>
                  <a:pt x="546" y="1021"/>
                </a:cubicBezTo>
                <a:close/>
                <a:moveTo>
                  <a:pt x="522" y="1020"/>
                </a:moveTo>
                <a:cubicBezTo>
                  <a:pt x="520" y="1018"/>
                  <a:pt x="522" y="1017"/>
                  <a:pt x="522" y="1015"/>
                </a:cubicBezTo>
                <a:cubicBezTo>
                  <a:pt x="521" y="1009"/>
                  <a:pt x="529" y="1018"/>
                  <a:pt x="522" y="1020"/>
                </a:cubicBezTo>
                <a:close/>
                <a:moveTo>
                  <a:pt x="604" y="1010"/>
                </a:moveTo>
                <a:cubicBezTo>
                  <a:pt x="604" y="1007"/>
                  <a:pt x="603" y="1007"/>
                  <a:pt x="601" y="1007"/>
                </a:cubicBezTo>
                <a:cubicBezTo>
                  <a:pt x="601" y="1002"/>
                  <a:pt x="601" y="1002"/>
                  <a:pt x="601" y="1002"/>
                </a:cubicBezTo>
                <a:cubicBezTo>
                  <a:pt x="605" y="999"/>
                  <a:pt x="598" y="979"/>
                  <a:pt x="602" y="975"/>
                </a:cubicBezTo>
                <a:cubicBezTo>
                  <a:pt x="605" y="980"/>
                  <a:pt x="603" y="988"/>
                  <a:pt x="606" y="991"/>
                </a:cubicBezTo>
                <a:cubicBezTo>
                  <a:pt x="607" y="993"/>
                  <a:pt x="607" y="995"/>
                  <a:pt x="609" y="997"/>
                </a:cubicBezTo>
                <a:cubicBezTo>
                  <a:pt x="609" y="1003"/>
                  <a:pt x="609" y="1003"/>
                  <a:pt x="609" y="1003"/>
                </a:cubicBezTo>
                <a:cubicBezTo>
                  <a:pt x="608" y="1004"/>
                  <a:pt x="606" y="1009"/>
                  <a:pt x="604" y="1010"/>
                </a:cubicBezTo>
                <a:close/>
                <a:moveTo>
                  <a:pt x="515" y="1006"/>
                </a:moveTo>
                <a:cubicBezTo>
                  <a:pt x="514" y="1004"/>
                  <a:pt x="514" y="1003"/>
                  <a:pt x="514" y="1002"/>
                </a:cubicBezTo>
                <a:cubicBezTo>
                  <a:pt x="522" y="995"/>
                  <a:pt x="516" y="1005"/>
                  <a:pt x="515" y="1006"/>
                </a:cubicBezTo>
                <a:close/>
                <a:moveTo>
                  <a:pt x="439" y="981"/>
                </a:moveTo>
                <a:cubicBezTo>
                  <a:pt x="439" y="978"/>
                  <a:pt x="439" y="978"/>
                  <a:pt x="440" y="980"/>
                </a:cubicBezTo>
                <a:cubicBezTo>
                  <a:pt x="439" y="980"/>
                  <a:pt x="439" y="980"/>
                  <a:pt x="439" y="981"/>
                </a:cubicBezTo>
                <a:close/>
                <a:moveTo>
                  <a:pt x="430" y="974"/>
                </a:moveTo>
                <a:cubicBezTo>
                  <a:pt x="428" y="974"/>
                  <a:pt x="427" y="971"/>
                  <a:pt x="427" y="970"/>
                </a:cubicBezTo>
                <a:cubicBezTo>
                  <a:pt x="429" y="968"/>
                  <a:pt x="432" y="973"/>
                  <a:pt x="430" y="974"/>
                </a:cubicBezTo>
                <a:close/>
                <a:moveTo>
                  <a:pt x="432" y="969"/>
                </a:moveTo>
                <a:cubicBezTo>
                  <a:pt x="428" y="966"/>
                  <a:pt x="435" y="966"/>
                  <a:pt x="435" y="969"/>
                </a:cubicBezTo>
                <a:cubicBezTo>
                  <a:pt x="432" y="969"/>
                  <a:pt x="432" y="969"/>
                  <a:pt x="432" y="969"/>
                </a:cubicBezTo>
                <a:close/>
                <a:moveTo>
                  <a:pt x="98" y="967"/>
                </a:moveTo>
                <a:cubicBezTo>
                  <a:pt x="96" y="965"/>
                  <a:pt x="95" y="962"/>
                  <a:pt x="99" y="963"/>
                </a:cubicBezTo>
                <a:cubicBezTo>
                  <a:pt x="99" y="965"/>
                  <a:pt x="99" y="966"/>
                  <a:pt x="98" y="967"/>
                </a:cubicBezTo>
                <a:close/>
                <a:moveTo>
                  <a:pt x="422" y="967"/>
                </a:moveTo>
                <a:cubicBezTo>
                  <a:pt x="421" y="967"/>
                  <a:pt x="422" y="965"/>
                  <a:pt x="423" y="967"/>
                </a:cubicBezTo>
                <a:cubicBezTo>
                  <a:pt x="423" y="967"/>
                  <a:pt x="423" y="967"/>
                  <a:pt x="422" y="967"/>
                </a:cubicBezTo>
                <a:close/>
                <a:moveTo>
                  <a:pt x="398" y="963"/>
                </a:moveTo>
                <a:cubicBezTo>
                  <a:pt x="395" y="961"/>
                  <a:pt x="399" y="959"/>
                  <a:pt x="399" y="962"/>
                </a:cubicBezTo>
                <a:cubicBezTo>
                  <a:pt x="398" y="963"/>
                  <a:pt x="398" y="963"/>
                  <a:pt x="398" y="963"/>
                </a:cubicBezTo>
                <a:close/>
                <a:moveTo>
                  <a:pt x="525" y="959"/>
                </a:moveTo>
                <a:cubicBezTo>
                  <a:pt x="524" y="959"/>
                  <a:pt x="524" y="958"/>
                  <a:pt x="525" y="958"/>
                </a:cubicBezTo>
                <a:cubicBezTo>
                  <a:pt x="525" y="958"/>
                  <a:pt x="525" y="959"/>
                  <a:pt x="525" y="959"/>
                </a:cubicBezTo>
                <a:close/>
                <a:moveTo>
                  <a:pt x="584" y="957"/>
                </a:moveTo>
                <a:cubicBezTo>
                  <a:pt x="581" y="955"/>
                  <a:pt x="586" y="952"/>
                  <a:pt x="586" y="956"/>
                </a:cubicBezTo>
                <a:cubicBezTo>
                  <a:pt x="585" y="957"/>
                  <a:pt x="584" y="957"/>
                  <a:pt x="584" y="957"/>
                </a:cubicBezTo>
                <a:close/>
                <a:moveTo>
                  <a:pt x="117" y="954"/>
                </a:moveTo>
                <a:cubicBezTo>
                  <a:pt x="117" y="953"/>
                  <a:pt x="115" y="941"/>
                  <a:pt x="118" y="941"/>
                </a:cubicBezTo>
                <a:cubicBezTo>
                  <a:pt x="119" y="946"/>
                  <a:pt x="119" y="950"/>
                  <a:pt x="117" y="954"/>
                </a:cubicBezTo>
                <a:close/>
                <a:moveTo>
                  <a:pt x="584" y="952"/>
                </a:moveTo>
                <a:cubicBezTo>
                  <a:pt x="584" y="951"/>
                  <a:pt x="583" y="950"/>
                  <a:pt x="584" y="949"/>
                </a:cubicBezTo>
                <a:cubicBezTo>
                  <a:pt x="584" y="950"/>
                  <a:pt x="584" y="951"/>
                  <a:pt x="584" y="952"/>
                </a:cubicBezTo>
                <a:close/>
                <a:moveTo>
                  <a:pt x="580" y="933"/>
                </a:moveTo>
                <a:cubicBezTo>
                  <a:pt x="579" y="932"/>
                  <a:pt x="579" y="932"/>
                  <a:pt x="580" y="931"/>
                </a:cubicBezTo>
                <a:cubicBezTo>
                  <a:pt x="580" y="932"/>
                  <a:pt x="580" y="932"/>
                  <a:pt x="580" y="933"/>
                </a:cubicBezTo>
                <a:close/>
                <a:moveTo>
                  <a:pt x="413" y="931"/>
                </a:moveTo>
                <a:cubicBezTo>
                  <a:pt x="413" y="930"/>
                  <a:pt x="413" y="930"/>
                  <a:pt x="413" y="930"/>
                </a:cubicBezTo>
                <a:cubicBezTo>
                  <a:pt x="413" y="930"/>
                  <a:pt x="413" y="930"/>
                  <a:pt x="413" y="931"/>
                </a:cubicBezTo>
                <a:close/>
                <a:moveTo>
                  <a:pt x="127" y="922"/>
                </a:moveTo>
                <a:cubicBezTo>
                  <a:pt x="127" y="920"/>
                  <a:pt x="127" y="920"/>
                  <a:pt x="127" y="920"/>
                </a:cubicBezTo>
                <a:cubicBezTo>
                  <a:pt x="128" y="921"/>
                  <a:pt x="128" y="921"/>
                  <a:pt x="127" y="922"/>
                </a:cubicBezTo>
                <a:close/>
                <a:moveTo>
                  <a:pt x="578" y="906"/>
                </a:moveTo>
                <a:cubicBezTo>
                  <a:pt x="578" y="906"/>
                  <a:pt x="578" y="906"/>
                  <a:pt x="578" y="906"/>
                </a:cubicBezTo>
                <a:cubicBezTo>
                  <a:pt x="579" y="903"/>
                  <a:pt x="579" y="906"/>
                  <a:pt x="578" y="906"/>
                </a:cubicBezTo>
                <a:close/>
                <a:moveTo>
                  <a:pt x="130" y="902"/>
                </a:moveTo>
                <a:cubicBezTo>
                  <a:pt x="129" y="901"/>
                  <a:pt x="129" y="889"/>
                  <a:pt x="130" y="890"/>
                </a:cubicBezTo>
                <a:cubicBezTo>
                  <a:pt x="130" y="891"/>
                  <a:pt x="131" y="902"/>
                  <a:pt x="130" y="902"/>
                </a:cubicBezTo>
                <a:close/>
                <a:moveTo>
                  <a:pt x="578" y="899"/>
                </a:moveTo>
                <a:cubicBezTo>
                  <a:pt x="578" y="897"/>
                  <a:pt x="578" y="897"/>
                  <a:pt x="578" y="897"/>
                </a:cubicBezTo>
                <a:cubicBezTo>
                  <a:pt x="581" y="897"/>
                  <a:pt x="581" y="899"/>
                  <a:pt x="578" y="899"/>
                </a:cubicBezTo>
                <a:close/>
                <a:moveTo>
                  <a:pt x="578" y="896"/>
                </a:moveTo>
                <a:cubicBezTo>
                  <a:pt x="577" y="895"/>
                  <a:pt x="577" y="895"/>
                  <a:pt x="579" y="895"/>
                </a:cubicBezTo>
                <a:cubicBezTo>
                  <a:pt x="578" y="895"/>
                  <a:pt x="578" y="895"/>
                  <a:pt x="578" y="896"/>
                </a:cubicBezTo>
                <a:close/>
                <a:moveTo>
                  <a:pt x="381" y="894"/>
                </a:moveTo>
                <a:cubicBezTo>
                  <a:pt x="381" y="894"/>
                  <a:pt x="381" y="893"/>
                  <a:pt x="381" y="893"/>
                </a:cubicBezTo>
                <a:cubicBezTo>
                  <a:pt x="382" y="894"/>
                  <a:pt x="382" y="893"/>
                  <a:pt x="381" y="894"/>
                </a:cubicBezTo>
                <a:close/>
                <a:moveTo>
                  <a:pt x="380" y="891"/>
                </a:moveTo>
                <a:cubicBezTo>
                  <a:pt x="379" y="890"/>
                  <a:pt x="382" y="883"/>
                  <a:pt x="381" y="891"/>
                </a:cubicBezTo>
                <a:cubicBezTo>
                  <a:pt x="380" y="891"/>
                  <a:pt x="380" y="891"/>
                  <a:pt x="380" y="891"/>
                </a:cubicBezTo>
                <a:close/>
                <a:moveTo>
                  <a:pt x="130" y="889"/>
                </a:moveTo>
                <a:cubicBezTo>
                  <a:pt x="130" y="888"/>
                  <a:pt x="130" y="888"/>
                  <a:pt x="130" y="887"/>
                </a:cubicBezTo>
                <a:cubicBezTo>
                  <a:pt x="130" y="888"/>
                  <a:pt x="130" y="888"/>
                  <a:pt x="130" y="889"/>
                </a:cubicBezTo>
                <a:close/>
                <a:moveTo>
                  <a:pt x="613" y="884"/>
                </a:moveTo>
                <a:cubicBezTo>
                  <a:pt x="612" y="883"/>
                  <a:pt x="611" y="880"/>
                  <a:pt x="613" y="881"/>
                </a:cubicBezTo>
                <a:cubicBezTo>
                  <a:pt x="614" y="883"/>
                  <a:pt x="615" y="884"/>
                  <a:pt x="613" y="884"/>
                </a:cubicBezTo>
                <a:close/>
                <a:moveTo>
                  <a:pt x="519" y="878"/>
                </a:moveTo>
                <a:cubicBezTo>
                  <a:pt x="517" y="877"/>
                  <a:pt x="520" y="873"/>
                  <a:pt x="521" y="877"/>
                </a:cubicBezTo>
                <a:cubicBezTo>
                  <a:pt x="520" y="877"/>
                  <a:pt x="520" y="877"/>
                  <a:pt x="519" y="878"/>
                </a:cubicBezTo>
                <a:close/>
                <a:moveTo>
                  <a:pt x="221" y="877"/>
                </a:moveTo>
                <a:cubicBezTo>
                  <a:pt x="221" y="875"/>
                  <a:pt x="221" y="876"/>
                  <a:pt x="221" y="877"/>
                </a:cubicBezTo>
                <a:cubicBezTo>
                  <a:pt x="221" y="877"/>
                  <a:pt x="221" y="877"/>
                  <a:pt x="221" y="877"/>
                </a:cubicBezTo>
                <a:close/>
                <a:moveTo>
                  <a:pt x="211" y="876"/>
                </a:moveTo>
                <a:cubicBezTo>
                  <a:pt x="211" y="876"/>
                  <a:pt x="211" y="875"/>
                  <a:pt x="211" y="875"/>
                </a:cubicBezTo>
                <a:cubicBezTo>
                  <a:pt x="212" y="875"/>
                  <a:pt x="212" y="876"/>
                  <a:pt x="211" y="876"/>
                </a:cubicBezTo>
                <a:close/>
                <a:moveTo>
                  <a:pt x="386" y="873"/>
                </a:moveTo>
                <a:cubicBezTo>
                  <a:pt x="386" y="872"/>
                  <a:pt x="386" y="871"/>
                  <a:pt x="387" y="870"/>
                </a:cubicBezTo>
                <a:cubicBezTo>
                  <a:pt x="388" y="872"/>
                  <a:pt x="388" y="873"/>
                  <a:pt x="386" y="873"/>
                </a:cubicBezTo>
                <a:close/>
                <a:moveTo>
                  <a:pt x="368" y="873"/>
                </a:moveTo>
                <a:cubicBezTo>
                  <a:pt x="368" y="870"/>
                  <a:pt x="367" y="867"/>
                  <a:pt x="363" y="866"/>
                </a:cubicBezTo>
                <a:cubicBezTo>
                  <a:pt x="363" y="864"/>
                  <a:pt x="366" y="864"/>
                  <a:pt x="366" y="862"/>
                </a:cubicBezTo>
                <a:cubicBezTo>
                  <a:pt x="364" y="857"/>
                  <a:pt x="370" y="861"/>
                  <a:pt x="371" y="861"/>
                </a:cubicBezTo>
                <a:cubicBezTo>
                  <a:pt x="371" y="863"/>
                  <a:pt x="368" y="867"/>
                  <a:pt x="371" y="867"/>
                </a:cubicBezTo>
                <a:cubicBezTo>
                  <a:pt x="371" y="864"/>
                  <a:pt x="372" y="866"/>
                  <a:pt x="371" y="867"/>
                </a:cubicBezTo>
                <a:cubicBezTo>
                  <a:pt x="369" y="867"/>
                  <a:pt x="372" y="871"/>
                  <a:pt x="368" y="873"/>
                </a:cubicBezTo>
                <a:close/>
                <a:moveTo>
                  <a:pt x="217" y="872"/>
                </a:moveTo>
                <a:cubicBezTo>
                  <a:pt x="216" y="871"/>
                  <a:pt x="216" y="869"/>
                  <a:pt x="217" y="869"/>
                </a:cubicBezTo>
                <a:cubicBezTo>
                  <a:pt x="217" y="872"/>
                  <a:pt x="217" y="872"/>
                  <a:pt x="217" y="872"/>
                </a:cubicBezTo>
                <a:close/>
                <a:moveTo>
                  <a:pt x="221" y="871"/>
                </a:moveTo>
                <a:cubicBezTo>
                  <a:pt x="220" y="870"/>
                  <a:pt x="221" y="866"/>
                  <a:pt x="222" y="870"/>
                </a:cubicBezTo>
                <a:cubicBezTo>
                  <a:pt x="221" y="870"/>
                  <a:pt x="221" y="870"/>
                  <a:pt x="221" y="871"/>
                </a:cubicBezTo>
                <a:close/>
                <a:moveTo>
                  <a:pt x="219" y="868"/>
                </a:moveTo>
                <a:cubicBezTo>
                  <a:pt x="219" y="867"/>
                  <a:pt x="215" y="865"/>
                  <a:pt x="220" y="866"/>
                </a:cubicBezTo>
                <a:cubicBezTo>
                  <a:pt x="220" y="866"/>
                  <a:pt x="220" y="868"/>
                  <a:pt x="219" y="868"/>
                </a:cubicBezTo>
                <a:close/>
                <a:moveTo>
                  <a:pt x="385" y="868"/>
                </a:moveTo>
                <a:cubicBezTo>
                  <a:pt x="385" y="864"/>
                  <a:pt x="381" y="860"/>
                  <a:pt x="387" y="860"/>
                </a:cubicBezTo>
                <a:cubicBezTo>
                  <a:pt x="387" y="861"/>
                  <a:pt x="384" y="865"/>
                  <a:pt x="386" y="867"/>
                </a:cubicBezTo>
                <a:cubicBezTo>
                  <a:pt x="386" y="867"/>
                  <a:pt x="385" y="867"/>
                  <a:pt x="385" y="868"/>
                </a:cubicBezTo>
                <a:close/>
                <a:moveTo>
                  <a:pt x="213" y="866"/>
                </a:moveTo>
                <a:cubicBezTo>
                  <a:pt x="211" y="864"/>
                  <a:pt x="210" y="863"/>
                  <a:pt x="209" y="862"/>
                </a:cubicBezTo>
                <a:cubicBezTo>
                  <a:pt x="209" y="856"/>
                  <a:pt x="200" y="848"/>
                  <a:pt x="198" y="842"/>
                </a:cubicBezTo>
                <a:cubicBezTo>
                  <a:pt x="196" y="840"/>
                  <a:pt x="196" y="838"/>
                  <a:pt x="195" y="837"/>
                </a:cubicBezTo>
                <a:cubicBezTo>
                  <a:pt x="199" y="837"/>
                  <a:pt x="203" y="850"/>
                  <a:pt x="206" y="850"/>
                </a:cubicBezTo>
                <a:cubicBezTo>
                  <a:pt x="208" y="844"/>
                  <a:pt x="210" y="851"/>
                  <a:pt x="211" y="845"/>
                </a:cubicBezTo>
                <a:cubicBezTo>
                  <a:pt x="211" y="845"/>
                  <a:pt x="217" y="852"/>
                  <a:pt x="217" y="852"/>
                </a:cubicBezTo>
                <a:cubicBezTo>
                  <a:pt x="215" y="852"/>
                  <a:pt x="215" y="852"/>
                  <a:pt x="214" y="850"/>
                </a:cubicBezTo>
                <a:cubicBezTo>
                  <a:pt x="203" y="848"/>
                  <a:pt x="220" y="860"/>
                  <a:pt x="217" y="862"/>
                </a:cubicBezTo>
                <a:cubicBezTo>
                  <a:pt x="215" y="862"/>
                  <a:pt x="210" y="854"/>
                  <a:pt x="209" y="852"/>
                </a:cubicBezTo>
                <a:cubicBezTo>
                  <a:pt x="202" y="849"/>
                  <a:pt x="217" y="866"/>
                  <a:pt x="213" y="866"/>
                </a:cubicBezTo>
                <a:close/>
                <a:moveTo>
                  <a:pt x="585" y="860"/>
                </a:moveTo>
                <a:cubicBezTo>
                  <a:pt x="582" y="858"/>
                  <a:pt x="586" y="854"/>
                  <a:pt x="587" y="858"/>
                </a:cubicBezTo>
                <a:cubicBezTo>
                  <a:pt x="587" y="858"/>
                  <a:pt x="586" y="859"/>
                  <a:pt x="585" y="860"/>
                </a:cubicBezTo>
                <a:close/>
                <a:moveTo>
                  <a:pt x="360" y="859"/>
                </a:moveTo>
                <a:cubicBezTo>
                  <a:pt x="356" y="857"/>
                  <a:pt x="360" y="852"/>
                  <a:pt x="361" y="858"/>
                </a:cubicBezTo>
                <a:cubicBezTo>
                  <a:pt x="361" y="858"/>
                  <a:pt x="360" y="858"/>
                  <a:pt x="360" y="859"/>
                </a:cubicBezTo>
                <a:close/>
                <a:moveTo>
                  <a:pt x="383" y="858"/>
                </a:moveTo>
                <a:cubicBezTo>
                  <a:pt x="382" y="858"/>
                  <a:pt x="382" y="858"/>
                  <a:pt x="382" y="857"/>
                </a:cubicBezTo>
                <a:cubicBezTo>
                  <a:pt x="384" y="857"/>
                  <a:pt x="386" y="858"/>
                  <a:pt x="383" y="858"/>
                </a:cubicBezTo>
                <a:close/>
                <a:moveTo>
                  <a:pt x="230" y="857"/>
                </a:moveTo>
                <a:cubicBezTo>
                  <a:pt x="230" y="856"/>
                  <a:pt x="230" y="856"/>
                  <a:pt x="231" y="856"/>
                </a:cubicBezTo>
                <a:cubicBezTo>
                  <a:pt x="231" y="857"/>
                  <a:pt x="231" y="856"/>
                  <a:pt x="230" y="857"/>
                </a:cubicBezTo>
                <a:close/>
                <a:moveTo>
                  <a:pt x="371" y="856"/>
                </a:moveTo>
                <a:cubicBezTo>
                  <a:pt x="371" y="855"/>
                  <a:pt x="371" y="855"/>
                  <a:pt x="370" y="855"/>
                </a:cubicBezTo>
                <a:cubicBezTo>
                  <a:pt x="371" y="854"/>
                  <a:pt x="372" y="855"/>
                  <a:pt x="371" y="856"/>
                </a:cubicBezTo>
                <a:close/>
                <a:moveTo>
                  <a:pt x="297" y="855"/>
                </a:moveTo>
                <a:cubicBezTo>
                  <a:pt x="296" y="854"/>
                  <a:pt x="297" y="854"/>
                  <a:pt x="299" y="854"/>
                </a:cubicBezTo>
                <a:cubicBezTo>
                  <a:pt x="299" y="855"/>
                  <a:pt x="298" y="855"/>
                  <a:pt x="297" y="855"/>
                </a:cubicBezTo>
                <a:close/>
                <a:moveTo>
                  <a:pt x="246" y="853"/>
                </a:moveTo>
                <a:cubicBezTo>
                  <a:pt x="245" y="852"/>
                  <a:pt x="245" y="852"/>
                  <a:pt x="246" y="852"/>
                </a:cubicBezTo>
                <a:cubicBezTo>
                  <a:pt x="246" y="853"/>
                  <a:pt x="246" y="852"/>
                  <a:pt x="246" y="853"/>
                </a:cubicBezTo>
                <a:close/>
                <a:moveTo>
                  <a:pt x="222" y="852"/>
                </a:moveTo>
                <a:cubicBezTo>
                  <a:pt x="218" y="847"/>
                  <a:pt x="224" y="848"/>
                  <a:pt x="224" y="851"/>
                </a:cubicBezTo>
                <a:cubicBezTo>
                  <a:pt x="223" y="851"/>
                  <a:pt x="223" y="851"/>
                  <a:pt x="222" y="852"/>
                </a:cubicBezTo>
                <a:close/>
                <a:moveTo>
                  <a:pt x="291" y="851"/>
                </a:moveTo>
                <a:cubicBezTo>
                  <a:pt x="291" y="850"/>
                  <a:pt x="291" y="850"/>
                  <a:pt x="292" y="851"/>
                </a:cubicBezTo>
                <a:cubicBezTo>
                  <a:pt x="291" y="851"/>
                  <a:pt x="291" y="851"/>
                  <a:pt x="291" y="851"/>
                </a:cubicBezTo>
                <a:close/>
                <a:moveTo>
                  <a:pt x="243" y="850"/>
                </a:moveTo>
                <a:cubicBezTo>
                  <a:pt x="243" y="850"/>
                  <a:pt x="243" y="849"/>
                  <a:pt x="243" y="849"/>
                </a:cubicBezTo>
                <a:cubicBezTo>
                  <a:pt x="243" y="849"/>
                  <a:pt x="244" y="850"/>
                  <a:pt x="243" y="850"/>
                </a:cubicBezTo>
                <a:close/>
                <a:moveTo>
                  <a:pt x="288" y="850"/>
                </a:moveTo>
                <a:cubicBezTo>
                  <a:pt x="288" y="848"/>
                  <a:pt x="289" y="848"/>
                  <a:pt x="290" y="849"/>
                </a:cubicBezTo>
                <a:cubicBezTo>
                  <a:pt x="290" y="850"/>
                  <a:pt x="290" y="850"/>
                  <a:pt x="288" y="850"/>
                </a:cubicBezTo>
                <a:close/>
                <a:moveTo>
                  <a:pt x="508" y="849"/>
                </a:moveTo>
                <a:cubicBezTo>
                  <a:pt x="508" y="849"/>
                  <a:pt x="508" y="848"/>
                  <a:pt x="508" y="848"/>
                </a:cubicBezTo>
                <a:cubicBezTo>
                  <a:pt x="508" y="848"/>
                  <a:pt x="508" y="849"/>
                  <a:pt x="508" y="849"/>
                </a:cubicBezTo>
                <a:close/>
                <a:moveTo>
                  <a:pt x="242" y="849"/>
                </a:moveTo>
                <a:cubicBezTo>
                  <a:pt x="241" y="848"/>
                  <a:pt x="241" y="848"/>
                  <a:pt x="241" y="848"/>
                </a:cubicBezTo>
                <a:cubicBezTo>
                  <a:pt x="243" y="848"/>
                  <a:pt x="242" y="848"/>
                  <a:pt x="242" y="849"/>
                </a:cubicBezTo>
                <a:close/>
                <a:moveTo>
                  <a:pt x="286" y="847"/>
                </a:moveTo>
                <a:cubicBezTo>
                  <a:pt x="280" y="840"/>
                  <a:pt x="287" y="845"/>
                  <a:pt x="287" y="847"/>
                </a:cubicBezTo>
                <a:cubicBezTo>
                  <a:pt x="287" y="847"/>
                  <a:pt x="286" y="847"/>
                  <a:pt x="286" y="847"/>
                </a:cubicBezTo>
                <a:close/>
                <a:moveTo>
                  <a:pt x="239" y="847"/>
                </a:moveTo>
                <a:cubicBezTo>
                  <a:pt x="235" y="843"/>
                  <a:pt x="241" y="844"/>
                  <a:pt x="240" y="847"/>
                </a:cubicBezTo>
                <a:cubicBezTo>
                  <a:pt x="240" y="847"/>
                  <a:pt x="239" y="847"/>
                  <a:pt x="239" y="847"/>
                </a:cubicBezTo>
                <a:close/>
                <a:moveTo>
                  <a:pt x="206" y="846"/>
                </a:moveTo>
                <a:cubicBezTo>
                  <a:pt x="202" y="844"/>
                  <a:pt x="209" y="842"/>
                  <a:pt x="204" y="840"/>
                </a:cubicBezTo>
                <a:cubicBezTo>
                  <a:pt x="199" y="842"/>
                  <a:pt x="203" y="838"/>
                  <a:pt x="200" y="838"/>
                </a:cubicBezTo>
                <a:cubicBezTo>
                  <a:pt x="199" y="833"/>
                  <a:pt x="204" y="834"/>
                  <a:pt x="202" y="837"/>
                </a:cubicBezTo>
                <a:cubicBezTo>
                  <a:pt x="203" y="838"/>
                  <a:pt x="204" y="837"/>
                  <a:pt x="206" y="838"/>
                </a:cubicBezTo>
                <a:cubicBezTo>
                  <a:pt x="206" y="839"/>
                  <a:pt x="207" y="841"/>
                  <a:pt x="209" y="842"/>
                </a:cubicBezTo>
                <a:cubicBezTo>
                  <a:pt x="208" y="844"/>
                  <a:pt x="207" y="846"/>
                  <a:pt x="206" y="846"/>
                </a:cubicBezTo>
                <a:close/>
                <a:moveTo>
                  <a:pt x="217" y="845"/>
                </a:moveTo>
                <a:cubicBezTo>
                  <a:pt x="216" y="843"/>
                  <a:pt x="216" y="842"/>
                  <a:pt x="218" y="844"/>
                </a:cubicBezTo>
                <a:cubicBezTo>
                  <a:pt x="217" y="844"/>
                  <a:pt x="217" y="844"/>
                  <a:pt x="217" y="845"/>
                </a:cubicBezTo>
                <a:close/>
                <a:moveTo>
                  <a:pt x="215" y="843"/>
                </a:moveTo>
                <a:cubicBezTo>
                  <a:pt x="215" y="842"/>
                  <a:pt x="215" y="842"/>
                  <a:pt x="215" y="842"/>
                </a:cubicBezTo>
                <a:cubicBezTo>
                  <a:pt x="216" y="842"/>
                  <a:pt x="217" y="843"/>
                  <a:pt x="215" y="843"/>
                </a:cubicBezTo>
                <a:close/>
                <a:moveTo>
                  <a:pt x="213" y="841"/>
                </a:moveTo>
                <a:cubicBezTo>
                  <a:pt x="212" y="839"/>
                  <a:pt x="209" y="837"/>
                  <a:pt x="213" y="838"/>
                </a:cubicBezTo>
                <a:cubicBezTo>
                  <a:pt x="213" y="839"/>
                  <a:pt x="214" y="841"/>
                  <a:pt x="213" y="841"/>
                </a:cubicBezTo>
                <a:close/>
                <a:moveTo>
                  <a:pt x="231" y="840"/>
                </a:moveTo>
                <a:cubicBezTo>
                  <a:pt x="230" y="840"/>
                  <a:pt x="230" y="839"/>
                  <a:pt x="230" y="838"/>
                </a:cubicBezTo>
                <a:cubicBezTo>
                  <a:pt x="228" y="837"/>
                  <a:pt x="221" y="834"/>
                  <a:pt x="224" y="832"/>
                </a:cubicBezTo>
                <a:cubicBezTo>
                  <a:pt x="223" y="829"/>
                  <a:pt x="217" y="827"/>
                  <a:pt x="215" y="823"/>
                </a:cubicBezTo>
                <a:cubicBezTo>
                  <a:pt x="218" y="821"/>
                  <a:pt x="226" y="829"/>
                  <a:pt x="226" y="832"/>
                </a:cubicBezTo>
                <a:cubicBezTo>
                  <a:pt x="228" y="833"/>
                  <a:pt x="236" y="839"/>
                  <a:pt x="231" y="840"/>
                </a:cubicBezTo>
                <a:close/>
                <a:moveTo>
                  <a:pt x="504" y="838"/>
                </a:moveTo>
                <a:cubicBezTo>
                  <a:pt x="502" y="836"/>
                  <a:pt x="503" y="835"/>
                  <a:pt x="504" y="834"/>
                </a:cubicBezTo>
                <a:cubicBezTo>
                  <a:pt x="505" y="835"/>
                  <a:pt x="507" y="837"/>
                  <a:pt x="504" y="838"/>
                </a:cubicBezTo>
                <a:close/>
                <a:moveTo>
                  <a:pt x="200" y="834"/>
                </a:moveTo>
                <a:cubicBezTo>
                  <a:pt x="199" y="832"/>
                  <a:pt x="201" y="830"/>
                  <a:pt x="201" y="833"/>
                </a:cubicBezTo>
                <a:cubicBezTo>
                  <a:pt x="201" y="833"/>
                  <a:pt x="200" y="833"/>
                  <a:pt x="200" y="834"/>
                </a:cubicBezTo>
                <a:close/>
                <a:moveTo>
                  <a:pt x="207" y="833"/>
                </a:moveTo>
                <a:cubicBezTo>
                  <a:pt x="203" y="828"/>
                  <a:pt x="208" y="829"/>
                  <a:pt x="208" y="833"/>
                </a:cubicBezTo>
                <a:cubicBezTo>
                  <a:pt x="207" y="833"/>
                  <a:pt x="207" y="833"/>
                  <a:pt x="207" y="833"/>
                </a:cubicBezTo>
                <a:close/>
                <a:moveTo>
                  <a:pt x="268" y="833"/>
                </a:moveTo>
                <a:cubicBezTo>
                  <a:pt x="267" y="829"/>
                  <a:pt x="271" y="830"/>
                  <a:pt x="271" y="832"/>
                </a:cubicBezTo>
                <a:cubicBezTo>
                  <a:pt x="270" y="832"/>
                  <a:pt x="269" y="832"/>
                  <a:pt x="268" y="833"/>
                </a:cubicBezTo>
                <a:close/>
                <a:moveTo>
                  <a:pt x="236" y="832"/>
                </a:moveTo>
                <a:cubicBezTo>
                  <a:pt x="235" y="831"/>
                  <a:pt x="237" y="830"/>
                  <a:pt x="237" y="832"/>
                </a:cubicBezTo>
                <a:cubicBezTo>
                  <a:pt x="236" y="832"/>
                  <a:pt x="236" y="832"/>
                  <a:pt x="236" y="832"/>
                </a:cubicBezTo>
                <a:close/>
                <a:moveTo>
                  <a:pt x="199" y="830"/>
                </a:moveTo>
                <a:cubicBezTo>
                  <a:pt x="198" y="829"/>
                  <a:pt x="198" y="829"/>
                  <a:pt x="199" y="828"/>
                </a:cubicBezTo>
                <a:cubicBezTo>
                  <a:pt x="200" y="828"/>
                  <a:pt x="200" y="830"/>
                  <a:pt x="199" y="830"/>
                </a:cubicBezTo>
                <a:close/>
                <a:moveTo>
                  <a:pt x="202" y="828"/>
                </a:moveTo>
                <a:cubicBezTo>
                  <a:pt x="202" y="827"/>
                  <a:pt x="199" y="823"/>
                  <a:pt x="200" y="822"/>
                </a:cubicBezTo>
                <a:cubicBezTo>
                  <a:pt x="202" y="823"/>
                  <a:pt x="206" y="827"/>
                  <a:pt x="202" y="828"/>
                </a:cubicBezTo>
                <a:close/>
                <a:moveTo>
                  <a:pt x="504" y="828"/>
                </a:moveTo>
                <a:cubicBezTo>
                  <a:pt x="503" y="827"/>
                  <a:pt x="503" y="827"/>
                  <a:pt x="504" y="827"/>
                </a:cubicBezTo>
                <a:cubicBezTo>
                  <a:pt x="504" y="827"/>
                  <a:pt x="504" y="827"/>
                  <a:pt x="504" y="828"/>
                </a:cubicBezTo>
                <a:close/>
                <a:moveTo>
                  <a:pt x="197" y="827"/>
                </a:moveTo>
                <a:cubicBezTo>
                  <a:pt x="197" y="827"/>
                  <a:pt x="197" y="826"/>
                  <a:pt x="198" y="825"/>
                </a:cubicBezTo>
                <a:cubicBezTo>
                  <a:pt x="198" y="827"/>
                  <a:pt x="198" y="827"/>
                  <a:pt x="197" y="827"/>
                </a:cubicBezTo>
                <a:close/>
                <a:moveTo>
                  <a:pt x="265" y="827"/>
                </a:moveTo>
                <a:cubicBezTo>
                  <a:pt x="263" y="826"/>
                  <a:pt x="260" y="823"/>
                  <a:pt x="261" y="822"/>
                </a:cubicBezTo>
                <a:cubicBezTo>
                  <a:pt x="263" y="822"/>
                  <a:pt x="269" y="825"/>
                  <a:pt x="265" y="827"/>
                </a:cubicBezTo>
                <a:close/>
                <a:moveTo>
                  <a:pt x="188" y="826"/>
                </a:moveTo>
                <a:cubicBezTo>
                  <a:pt x="187" y="825"/>
                  <a:pt x="186" y="820"/>
                  <a:pt x="189" y="823"/>
                </a:cubicBezTo>
                <a:cubicBezTo>
                  <a:pt x="189" y="824"/>
                  <a:pt x="189" y="825"/>
                  <a:pt x="188" y="826"/>
                </a:cubicBezTo>
                <a:close/>
                <a:moveTo>
                  <a:pt x="534" y="825"/>
                </a:moveTo>
                <a:cubicBezTo>
                  <a:pt x="534" y="825"/>
                  <a:pt x="534" y="824"/>
                  <a:pt x="534" y="824"/>
                </a:cubicBezTo>
                <a:cubicBezTo>
                  <a:pt x="534" y="825"/>
                  <a:pt x="534" y="825"/>
                  <a:pt x="534" y="825"/>
                </a:cubicBezTo>
                <a:close/>
                <a:moveTo>
                  <a:pt x="504" y="824"/>
                </a:moveTo>
                <a:cubicBezTo>
                  <a:pt x="502" y="822"/>
                  <a:pt x="501" y="821"/>
                  <a:pt x="504" y="821"/>
                </a:cubicBezTo>
                <a:cubicBezTo>
                  <a:pt x="504" y="823"/>
                  <a:pt x="505" y="823"/>
                  <a:pt x="504" y="824"/>
                </a:cubicBezTo>
                <a:close/>
                <a:moveTo>
                  <a:pt x="196" y="822"/>
                </a:moveTo>
                <a:cubicBezTo>
                  <a:pt x="195" y="820"/>
                  <a:pt x="194" y="820"/>
                  <a:pt x="193" y="819"/>
                </a:cubicBezTo>
                <a:cubicBezTo>
                  <a:pt x="193" y="817"/>
                  <a:pt x="199" y="819"/>
                  <a:pt x="196" y="822"/>
                </a:cubicBezTo>
                <a:close/>
                <a:moveTo>
                  <a:pt x="261" y="821"/>
                </a:moveTo>
                <a:cubicBezTo>
                  <a:pt x="260" y="820"/>
                  <a:pt x="259" y="819"/>
                  <a:pt x="259" y="818"/>
                </a:cubicBezTo>
                <a:cubicBezTo>
                  <a:pt x="261" y="818"/>
                  <a:pt x="262" y="821"/>
                  <a:pt x="261" y="821"/>
                </a:cubicBezTo>
                <a:close/>
                <a:moveTo>
                  <a:pt x="541" y="821"/>
                </a:moveTo>
                <a:cubicBezTo>
                  <a:pt x="540" y="820"/>
                  <a:pt x="540" y="820"/>
                  <a:pt x="541" y="819"/>
                </a:cubicBezTo>
                <a:cubicBezTo>
                  <a:pt x="542" y="820"/>
                  <a:pt x="542" y="821"/>
                  <a:pt x="541" y="821"/>
                </a:cubicBezTo>
                <a:close/>
                <a:moveTo>
                  <a:pt x="239" y="821"/>
                </a:moveTo>
                <a:cubicBezTo>
                  <a:pt x="238" y="819"/>
                  <a:pt x="241" y="819"/>
                  <a:pt x="241" y="821"/>
                </a:cubicBezTo>
                <a:cubicBezTo>
                  <a:pt x="240" y="821"/>
                  <a:pt x="239" y="821"/>
                  <a:pt x="239" y="821"/>
                </a:cubicBezTo>
                <a:close/>
                <a:moveTo>
                  <a:pt x="385" y="820"/>
                </a:moveTo>
                <a:cubicBezTo>
                  <a:pt x="384" y="818"/>
                  <a:pt x="386" y="819"/>
                  <a:pt x="387" y="819"/>
                </a:cubicBezTo>
                <a:cubicBezTo>
                  <a:pt x="386" y="819"/>
                  <a:pt x="386" y="819"/>
                  <a:pt x="385" y="820"/>
                </a:cubicBezTo>
                <a:close/>
                <a:moveTo>
                  <a:pt x="391" y="820"/>
                </a:moveTo>
                <a:cubicBezTo>
                  <a:pt x="389" y="819"/>
                  <a:pt x="391" y="817"/>
                  <a:pt x="392" y="818"/>
                </a:cubicBezTo>
                <a:cubicBezTo>
                  <a:pt x="392" y="820"/>
                  <a:pt x="393" y="819"/>
                  <a:pt x="391" y="820"/>
                </a:cubicBezTo>
                <a:close/>
                <a:moveTo>
                  <a:pt x="258" y="818"/>
                </a:moveTo>
                <a:cubicBezTo>
                  <a:pt x="258" y="817"/>
                  <a:pt x="258" y="817"/>
                  <a:pt x="259" y="817"/>
                </a:cubicBezTo>
                <a:cubicBezTo>
                  <a:pt x="259" y="818"/>
                  <a:pt x="258" y="818"/>
                  <a:pt x="258" y="818"/>
                </a:cubicBezTo>
                <a:close/>
                <a:moveTo>
                  <a:pt x="195" y="817"/>
                </a:moveTo>
                <a:cubicBezTo>
                  <a:pt x="194" y="817"/>
                  <a:pt x="193" y="817"/>
                  <a:pt x="192" y="816"/>
                </a:cubicBezTo>
                <a:cubicBezTo>
                  <a:pt x="192" y="815"/>
                  <a:pt x="196" y="814"/>
                  <a:pt x="195" y="817"/>
                </a:cubicBezTo>
                <a:close/>
                <a:moveTo>
                  <a:pt x="257" y="816"/>
                </a:moveTo>
                <a:cubicBezTo>
                  <a:pt x="256" y="816"/>
                  <a:pt x="252" y="809"/>
                  <a:pt x="257" y="812"/>
                </a:cubicBezTo>
                <a:cubicBezTo>
                  <a:pt x="257" y="813"/>
                  <a:pt x="258" y="816"/>
                  <a:pt x="257" y="816"/>
                </a:cubicBezTo>
                <a:close/>
                <a:moveTo>
                  <a:pt x="225" y="815"/>
                </a:moveTo>
                <a:cubicBezTo>
                  <a:pt x="224" y="813"/>
                  <a:pt x="224" y="813"/>
                  <a:pt x="224" y="812"/>
                </a:cubicBezTo>
                <a:cubicBezTo>
                  <a:pt x="226" y="811"/>
                  <a:pt x="226" y="814"/>
                  <a:pt x="225" y="815"/>
                </a:cubicBezTo>
                <a:close/>
                <a:moveTo>
                  <a:pt x="250" y="815"/>
                </a:moveTo>
                <a:cubicBezTo>
                  <a:pt x="248" y="813"/>
                  <a:pt x="246" y="812"/>
                  <a:pt x="245" y="809"/>
                </a:cubicBezTo>
                <a:cubicBezTo>
                  <a:pt x="247" y="809"/>
                  <a:pt x="253" y="814"/>
                  <a:pt x="250" y="815"/>
                </a:cubicBezTo>
                <a:close/>
                <a:moveTo>
                  <a:pt x="185" y="814"/>
                </a:moveTo>
                <a:cubicBezTo>
                  <a:pt x="185" y="814"/>
                  <a:pt x="185" y="813"/>
                  <a:pt x="185" y="813"/>
                </a:cubicBezTo>
                <a:cubicBezTo>
                  <a:pt x="186" y="813"/>
                  <a:pt x="185" y="814"/>
                  <a:pt x="185" y="814"/>
                </a:cubicBezTo>
                <a:close/>
                <a:moveTo>
                  <a:pt x="191" y="813"/>
                </a:moveTo>
                <a:cubicBezTo>
                  <a:pt x="189" y="811"/>
                  <a:pt x="192" y="810"/>
                  <a:pt x="192" y="813"/>
                </a:cubicBezTo>
                <a:cubicBezTo>
                  <a:pt x="192" y="813"/>
                  <a:pt x="191" y="813"/>
                  <a:pt x="191" y="813"/>
                </a:cubicBezTo>
                <a:close/>
                <a:moveTo>
                  <a:pt x="503" y="811"/>
                </a:moveTo>
                <a:cubicBezTo>
                  <a:pt x="503" y="809"/>
                  <a:pt x="504" y="810"/>
                  <a:pt x="504" y="811"/>
                </a:cubicBezTo>
                <a:cubicBezTo>
                  <a:pt x="504" y="811"/>
                  <a:pt x="504" y="811"/>
                  <a:pt x="503" y="811"/>
                </a:cubicBezTo>
                <a:close/>
                <a:moveTo>
                  <a:pt x="253" y="810"/>
                </a:moveTo>
                <a:cubicBezTo>
                  <a:pt x="252" y="809"/>
                  <a:pt x="251" y="809"/>
                  <a:pt x="250" y="808"/>
                </a:cubicBezTo>
                <a:cubicBezTo>
                  <a:pt x="252" y="806"/>
                  <a:pt x="255" y="808"/>
                  <a:pt x="253" y="810"/>
                </a:cubicBezTo>
                <a:close/>
                <a:moveTo>
                  <a:pt x="192" y="808"/>
                </a:moveTo>
                <a:cubicBezTo>
                  <a:pt x="191" y="806"/>
                  <a:pt x="190" y="803"/>
                  <a:pt x="189" y="801"/>
                </a:cubicBezTo>
                <a:cubicBezTo>
                  <a:pt x="188" y="802"/>
                  <a:pt x="189" y="804"/>
                  <a:pt x="188" y="805"/>
                </a:cubicBezTo>
                <a:cubicBezTo>
                  <a:pt x="185" y="805"/>
                  <a:pt x="185" y="797"/>
                  <a:pt x="184" y="795"/>
                </a:cubicBezTo>
                <a:cubicBezTo>
                  <a:pt x="180" y="792"/>
                  <a:pt x="183" y="784"/>
                  <a:pt x="185" y="791"/>
                </a:cubicBezTo>
                <a:cubicBezTo>
                  <a:pt x="187" y="792"/>
                  <a:pt x="185" y="784"/>
                  <a:pt x="186" y="782"/>
                </a:cubicBezTo>
                <a:cubicBezTo>
                  <a:pt x="191" y="782"/>
                  <a:pt x="187" y="793"/>
                  <a:pt x="189" y="794"/>
                </a:cubicBezTo>
                <a:cubicBezTo>
                  <a:pt x="190" y="792"/>
                  <a:pt x="191" y="790"/>
                  <a:pt x="193" y="793"/>
                </a:cubicBezTo>
                <a:cubicBezTo>
                  <a:pt x="190" y="797"/>
                  <a:pt x="193" y="802"/>
                  <a:pt x="193" y="807"/>
                </a:cubicBezTo>
                <a:cubicBezTo>
                  <a:pt x="193" y="807"/>
                  <a:pt x="192" y="807"/>
                  <a:pt x="192" y="808"/>
                </a:cubicBezTo>
                <a:close/>
                <a:moveTo>
                  <a:pt x="235" y="805"/>
                </a:moveTo>
                <a:cubicBezTo>
                  <a:pt x="234" y="805"/>
                  <a:pt x="233" y="804"/>
                  <a:pt x="233" y="804"/>
                </a:cubicBezTo>
                <a:cubicBezTo>
                  <a:pt x="233" y="800"/>
                  <a:pt x="237" y="802"/>
                  <a:pt x="235" y="805"/>
                </a:cubicBezTo>
                <a:close/>
                <a:moveTo>
                  <a:pt x="228" y="805"/>
                </a:moveTo>
                <a:cubicBezTo>
                  <a:pt x="227" y="804"/>
                  <a:pt x="227" y="802"/>
                  <a:pt x="228" y="802"/>
                </a:cubicBezTo>
                <a:cubicBezTo>
                  <a:pt x="229" y="803"/>
                  <a:pt x="229" y="804"/>
                  <a:pt x="228" y="805"/>
                </a:cubicBezTo>
                <a:close/>
                <a:moveTo>
                  <a:pt x="505" y="805"/>
                </a:moveTo>
                <a:cubicBezTo>
                  <a:pt x="498" y="803"/>
                  <a:pt x="506" y="794"/>
                  <a:pt x="506" y="804"/>
                </a:cubicBezTo>
                <a:cubicBezTo>
                  <a:pt x="505" y="804"/>
                  <a:pt x="505" y="804"/>
                  <a:pt x="505" y="805"/>
                </a:cubicBezTo>
                <a:close/>
                <a:moveTo>
                  <a:pt x="414" y="803"/>
                </a:moveTo>
                <a:cubicBezTo>
                  <a:pt x="414" y="802"/>
                  <a:pt x="414" y="802"/>
                  <a:pt x="415" y="802"/>
                </a:cubicBezTo>
                <a:cubicBezTo>
                  <a:pt x="414" y="802"/>
                  <a:pt x="414" y="803"/>
                  <a:pt x="414" y="803"/>
                </a:cubicBezTo>
                <a:close/>
                <a:moveTo>
                  <a:pt x="83" y="803"/>
                </a:moveTo>
                <a:cubicBezTo>
                  <a:pt x="83" y="803"/>
                  <a:pt x="80" y="798"/>
                  <a:pt x="82" y="798"/>
                </a:cubicBezTo>
                <a:cubicBezTo>
                  <a:pt x="82" y="799"/>
                  <a:pt x="85" y="802"/>
                  <a:pt x="83" y="803"/>
                </a:cubicBezTo>
                <a:close/>
                <a:moveTo>
                  <a:pt x="247" y="803"/>
                </a:moveTo>
                <a:cubicBezTo>
                  <a:pt x="244" y="800"/>
                  <a:pt x="249" y="799"/>
                  <a:pt x="249" y="803"/>
                </a:cubicBezTo>
                <a:cubicBezTo>
                  <a:pt x="248" y="803"/>
                  <a:pt x="248" y="803"/>
                  <a:pt x="247" y="803"/>
                </a:cubicBezTo>
                <a:close/>
                <a:moveTo>
                  <a:pt x="130" y="802"/>
                </a:moveTo>
                <a:cubicBezTo>
                  <a:pt x="128" y="800"/>
                  <a:pt x="133" y="783"/>
                  <a:pt x="130" y="783"/>
                </a:cubicBezTo>
                <a:cubicBezTo>
                  <a:pt x="129" y="779"/>
                  <a:pt x="131" y="782"/>
                  <a:pt x="133" y="782"/>
                </a:cubicBezTo>
                <a:cubicBezTo>
                  <a:pt x="135" y="777"/>
                  <a:pt x="136" y="774"/>
                  <a:pt x="130" y="771"/>
                </a:cubicBezTo>
                <a:cubicBezTo>
                  <a:pt x="130" y="768"/>
                  <a:pt x="141" y="766"/>
                  <a:pt x="141" y="770"/>
                </a:cubicBezTo>
                <a:cubicBezTo>
                  <a:pt x="137" y="770"/>
                  <a:pt x="140" y="773"/>
                  <a:pt x="140" y="776"/>
                </a:cubicBezTo>
                <a:cubicBezTo>
                  <a:pt x="144" y="780"/>
                  <a:pt x="145" y="776"/>
                  <a:pt x="144" y="783"/>
                </a:cubicBezTo>
                <a:cubicBezTo>
                  <a:pt x="143" y="783"/>
                  <a:pt x="142" y="784"/>
                  <a:pt x="141" y="785"/>
                </a:cubicBezTo>
                <a:cubicBezTo>
                  <a:pt x="134" y="785"/>
                  <a:pt x="133" y="791"/>
                  <a:pt x="133" y="797"/>
                </a:cubicBezTo>
                <a:cubicBezTo>
                  <a:pt x="130" y="799"/>
                  <a:pt x="134" y="801"/>
                  <a:pt x="130" y="802"/>
                </a:cubicBezTo>
                <a:close/>
                <a:moveTo>
                  <a:pt x="144" y="802"/>
                </a:moveTo>
                <a:cubicBezTo>
                  <a:pt x="141" y="801"/>
                  <a:pt x="144" y="797"/>
                  <a:pt x="144" y="801"/>
                </a:cubicBezTo>
                <a:cubicBezTo>
                  <a:pt x="144" y="801"/>
                  <a:pt x="144" y="801"/>
                  <a:pt x="144" y="802"/>
                </a:cubicBezTo>
                <a:close/>
                <a:moveTo>
                  <a:pt x="625" y="802"/>
                </a:moveTo>
                <a:cubicBezTo>
                  <a:pt x="623" y="800"/>
                  <a:pt x="625" y="797"/>
                  <a:pt x="626" y="801"/>
                </a:cubicBezTo>
                <a:cubicBezTo>
                  <a:pt x="625" y="801"/>
                  <a:pt x="625" y="801"/>
                  <a:pt x="625" y="802"/>
                </a:cubicBezTo>
                <a:close/>
                <a:moveTo>
                  <a:pt x="415" y="801"/>
                </a:moveTo>
                <a:cubicBezTo>
                  <a:pt x="415" y="799"/>
                  <a:pt x="416" y="799"/>
                  <a:pt x="417" y="798"/>
                </a:cubicBezTo>
                <a:cubicBezTo>
                  <a:pt x="417" y="800"/>
                  <a:pt x="417" y="801"/>
                  <a:pt x="415" y="801"/>
                </a:cubicBezTo>
                <a:close/>
                <a:moveTo>
                  <a:pt x="239" y="800"/>
                </a:moveTo>
                <a:cubicBezTo>
                  <a:pt x="238" y="798"/>
                  <a:pt x="238" y="798"/>
                  <a:pt x="238" y="797"/>
                </a:cubicBezTo>
                <a:cubicBezTo>
                  <a:pt x="239" y="797"/>
                  <a:pt x="240" y="798"/>
                  <a:pt x="239" y="800"/>
                </a:cubicBezTo>
                <a:close/>
                <a:moveTo>
                  <a:pt x="260" y="799"/>
                </a:moveTo>
                <a:cubicBezTo>
                  <a:pt x="258" y="797"/>
                  <a:pt x="260" y="797"/>
                  <a:pt x="261" y="798"/>
                </a:cubicBezTo>
                <a:cubicBezTo>
                  <a:pt x="261" y="798"/>
                  <a:pt x="260" y="799"/>
                  <a:pt x="260" y="799"/>
                </a:cubicBezTo>
                <a:close/>
                <a:moveTo>
                  <a:pt x="263" y="799"/>
                </a:moveTo>
                <a:cubicBezTo>
                  <a:pt x="262" y="798"/>
                  <a:pt x="264" y="797"/>
                  <a:pt x="264" y="798"/>
                </a:cubicBezTo>
                <a:cubicBezTo>
                  <a:pt x="264" y="799"/>
                  <a:pt x="264" y="799"/>
                  <a:pt x="263" y="799"/>
                </a:cubicBezTo>
                <a:close/>
                <a:moveTo>
                  <a:pt x="98" y="799"/>
                </a:moveTo>
                <a:cubicBezTo>
                  <a:pt x="97" y="798"/>
                  <a:pt x="95" y="794"/>
                  <a:pt x="94" y="792"/>
                </a:cubicBezTo>
                <a:cubicBezTo>
                  <a:pt x="92" y="792"/>
                  <a:pt x="92" y="785"/>
                  <a:pt x="94" y="785"/>
                </a:cubicBezTo>
                <a:cubicBezTo>
                  <a:pt x="95" y="787"/>
                  <a:pt x="96" y="790"/>
                  <a:pt x="96" y="793"/>
                </a:cubicBezTo>
                <a:cubicBezTo>
                  <a:pt x="98" y="795"/>
                  <a:pt x="102" y="798"/>
                  <a:pt x="98" y="799"/>
                </a:cubicBezTo>
                <a:close/>
                <a:moveTo>
                  <a:pt x="189" y="798"/>
                </a:moveTo>
                <a:cubicBezTo>
                  <a:pt x="187" y="797"/>
                  <a:pt x="188" y="796"/>
                  <a:pt x="190" y="796"/>
                </a:cubicBezTo>
                <a:cubicBezTo>
                  <a:pt x="190" y="797"/>
                  <a:pt x="190" y="798"/>
                  <a:pt x="189" y="798"/>
                </a:cubicBezTo>
                <a:close/>
                <a:moveTo>
                  <a:pt x="110" y="796"/>
                </a:moveTo>
                <a:cubicBezTo>
                  <a:pt x="108" y="795"/>
                  <a:pt x="99" y="784"/>
                  <a:pt x="105" y="784"/>
                </a:cubicBezTo>
                <a:cubicBezTo>
                  <a:pt x="107" y="786"/>
                  <a:pt x="107" y="787"/>
                  <a:pt x="109" y="788"/>
                </a:cubicBezTo>
                <a:cubicBezTo>
                  <a:pt x="109" y="790"/>
                  <a:pt x="108" y="791"/>
                  <a:pt x="110" y="793"/>
                </a:cubicBezTo>
                <a:cubicBezTo>
                  <a:pt x="110" y="795"/>
                  <a:pt x="112" y="795"/>
                  <a:pt x="110" y="796"/>
                </a:cubicBezTo>
                <a:close/>
                <a:moveTo>
                  <a:pt x="244" y="796"/>
                </a:moveTo>
                <a:cubicBezTo>
                  <a:pt x="244" y="795"/>
                  <a:pt x="244" y="795"/>
                  <a:pt x="245" y="795"/>
                </a:cubicBezTo>
                <a:cubicBezTo>
                  <a:pt x="245" y="796"/>
                  <a:pt x="245" y="796"/>
                  <a:pt x="244" y="796"/>
                </a:cubicBezTo>
                <a:close/>
                <a:moveTo>
                  <a:pt x="258" y="796"/>
                </a:moveTo>
                <a:cubicBezTo>
                  <a:pt x="257" y="795"/>
                  <a:pt x="256" y="792"/>
                  <a:pt x="258" y="795"/>
                </a:cubicBezTo>
                <a:cubicBezTo>
                  <a:pt x="263" y="795"/>
                  <a:pt x="262" y="795"/>
                  <a:pt x="258" y="796"/>
                </a:cubicBezTo>
                <a:close/>
                <a:moveTo>
                  <a:pt x="80" y="796"/>
                </a:moveTo>
                <a:cubicBezTo>
                  <a:pt x="78" y="789"/>
                  <a:pt x="80" y="791"/>
                  <a:pt x="81" y="795"/>
                </a:cubicBezTo>
                <a:cubicBezTo>
                  <a:pt x="81" y="795"/>
                  <a:pt x="80" y="795"/>
                  <a:pt x="80" y="796"/>
                </a:cubicBezTo>
                <a:close/>
                <a:moveTo>
                  <a:pt x="243" y="794"/>
                </a:moveTo>
                <a:cubicBezTo>
                  <a:pt x="238" y="790"/>
                  <a:pt x="239" y="787"/>
                  <a:pt x="236" y="783"/>
                </a:cubicBezTo>
                <a:cubicBezTo>
                  <a:pt x="238" y="780"/>
                  <a:pt x="234" y="780"/>
                  <a:pt x="234" y="777"/>
                </a:cubicBezTo>
                <a:cubicBezTo>
                  <a:pt x="239" y="777"/>
                  <a:pt x="240" y="789"/>
                  <a:pt x="243" y="793"/>
                </a:cubicBezTo>
                <a:cubicBezTo>
                  <a:pt x="243" y="793"/>
                  <a:pt x="243" y="793"/>
                  <a:pt x="243" y="794"/>
                </a:cubicBezTo>
                <a:close/>
                <a:moveTo>
                  <a:pt x="617" y="792"/>
                </a:moveTo>
                <a:cubicBezTo>
                  <a:pt x="617" y="792"/>
                  <a:pt x="616" y="791"/>
                  <a:pt x="617" y="791"/>
                </a:cubicBezTo>
                <a:cubicBezTo>
                  <a:pt x="617" y="791"/>
                  <a:pt x="617" y="792"/>
                  <a:pt x="617" y="792"/>
                </a:cubicBezTo>
                <a:close/>
                <a:moveTo>
                  <a:pt x="112" y="791"/>
                </a:moveTo>
                <a:cubicBezTo>
                  <a:pt x="108" y="790"/>
                  <a:pt x="109" y="783"/>
                  <a:pt x="112" y="789"/>
                </a:cubicBezTo>
                <a:cubicBezTo>
                  <a:pt x="113" y="790"/>
                  <a:pt x="112" y="790"/>
                  <a:pt x="112" y="791"/>
                </a:cubicBezTo>
                <a:close/>
                <a:moveTo>
                  <a:pt x="79" y="790"/>
                </a:moveTo>
                <a:cubicBezTo>
                  <a:pt x="78" y="789"/>
                  <a:pt x="78" y="789"/>
                  <a:pt x="77" y="789"/>
                </a:cubicBezTo>
                <a:cubicBezTo>
                  <a:pt x="77" y="786"/>
                  <a:pt x="81" y="788"/>
                  <a:pt x="79" y="790"/>
                </a:cubicBezTo>
                <a:close/>
                <a:moveTo>
                  <a:pt x="253" y="788"/>
                </a:moveTo>
                <a:cubicBezTo>
                  <a:pt x="251" y="787"/>
                  <a:pt x="253" y="785"/>
                  <a:pt x="250" y="784"/>
                </a:cubicBezTo>
                <a:cubicBezTo>
                  <a:pt x="248" y="780"/>
                  <a:pt x="254" y="784"/>
                  <a:pt x="255" y="787"/>
                </a:cubicBezTo>
                <a:cubicBezTo>
                  <a:pt x="254" y="788"/>
                  <a:pt x="253" y="788"/>
                  <a:pt x="253" y="788"/>
                </a:cubicBezTo>
                <a:close/>
                <a:moveTo>
                  <a:pt x="80" y="786"/>
                </a:moveTo>
                <a:cubicBezTo>
                  <a:pt x="78" y="785"/>
                  <a:pt x="75" y="785"/>
                  <a:pt x="76" y="783"/>
                </a:cubicBezTo>
                <a:cubicBezTo>
                  <a:pt x="77" y="782"/>
                  <a:pt x="83" y="785"/>
                  <a:pt x="80" y="786"/>
                </a:cubicBezTo>
                <a:close/>
                <a:moveTo>
                  <a:pt x="123" y="786"/>
                </a:moveTo>
                <a:cubicBezTo>
                  <a:pt x="122" y="785"/>
                  <a:pt x="122" y="785"/>
                  <a:pt x="121" y="785"/>
                </a:cubicBezTo>
                <a:cubicBezTo>
                  <a:pt x="121" y="783"/>
                  <a:pt x="124" y="785"/>
                  <a:pt x="123" y="786"/>
                </a:cubicBezTo>
                <a:close/>
                <a:moveTo>
                  <a:pt x="392" y="785"/>
                </a:moveTo>
                <a:cubicBezTo>
                  <a:pt x="387" y="785"/>
                  <a:pt x="387" y="782"/>
                  <a:pt x="387" y="779"/>
                </a:cubicBezTo>
                <a:cubicBezTo>
                  <a:pt x="385" y="777"/>
                  <a:pt x="384" y="776"/>
                  <a:pt x="384" y="774"/>
                </a:cubicBezTo>
                <a:cubicBezTo>
                  <a:pt x="383" y="773"/>
                  <a:pt x="382" y="758"/>
                  <a:pt x="379" y="758"/>
                </a:cubicBezTo>
                <a:cubicBezTo>
                  <a:pt x="378" y="756"/>
                  <a:pt x="375" y="743"/>
                  <a:pt x="372" y="742"/>
                </a:cubicBezTo>
                <a:cubicBezTo>
                  <a:pt x="372" y="739"/>
                  <a:pt x="368" y="736"/>
                  <a:pt x="370" y="733"/>
                </a:cubicBezTo>
                <a:cubicBezTo>
                  <a:pt x="371" y="733"/>
                  <a:pt x="374" y="741"/>
                  <a:pt x="374" y="741"/>
                </a:cubicBezTo>
                <a:cubicBezTo>
                  <a:pt x="374" y="741"/>
                  <a:pt x="383" y="761"/>
                  <a:pt x="383" y="761"/>
                </a:cubicBezTo>
                <a:cubicBezTo>
                  <a:pt x="386" y="762"/>
                  <a:pt x="385" y="764"/>
                  <a:pt x="387" y="764"/>
                </a:cubicBezTo>
                <a:cubicBezTo>
                  <a:pt x="387" y="761"/>
                  <a:pt x="387" y="760"/>
                  <a:pt x="390" y="759"/>
                </a:cubicBezTo>
                <a:cubicBezTo>
                  <a:pt x="390" y="761"/>
                  <a:pt x="391" y="766"/>
                  <a:pt x="393" y="767"/>
                </a:cubicBezTo>
                <a:cubicBezTo>
                  <a:pt x="393" y="769"/>
                  <a:pt x="396" y="772"/>
                  <a:pt x="394" y="775"/>
                </a:cubicBezTo>
                <a:cubicBezTo>
                  <a:pt x="394" y="775"/>
                  <a:pt x="394" y="775"/>
                  <a:pt x="395" y="776"/>
                </a:cubicBezTo>
                <a:cubicBezTo>
                  <a:pt x="395" y="778"/>
                  <a:pt x="394" y="784"/>
                  <a:pt x="392" y="785"/>
                </a:cubicBezTo>
                <a:close/>
                <a:moveTo>
                  <a:pt x="213" y="784"/>
                </a:moveTo>
                <a:cubicBezTo>
                  <a:pt x="211" y="783"/>
                  <a:pt x="215" y="781"/>
                  <a:pt x="215" y="783"/>
                </a:cubicBezTo>
                <a:cubicBezTo>
                  <a:pt x="214" y="783"/>
                  <a:pt x="214" y="783"/>
                  <a:pt x="213" y="784"/>
                </a:cubicBezTo>
                <a:close/>
                <a:moveTo>
                  <a:pt x="297" y="784"/>
                </a:moveTo>
                <a:cubicBezTo>
                  <a:pt x="294" y="781"/>
                  <a:pt x="300" y="779"/>
                  <a:pt x="300" y="783"/>
                </a:cubicBezTo>
                <a:cubicBezTo>
                  <a:pt x="299" y="783"/>
                  <a:pt x="298" y="784"/>
                  <a:pt x="297" y="784"/>
                </a:cubicBezTo>
                <a:close/>
                <a:moveTo>
                  <a:pt x="308" y="783"/>
                </a:moveTo>
                <a:cubicBezTo>
                  <a:pt x="308" y="783"/>
                  <a:pt x="307" y="782"/>
                  <a:pt x="307" y="782"/>
                </a:cubicBezTo>
                <a:cubicBezTo>
                  <a:pt x="308" y="780"/>
                  <a:pt x="309" y="782"/>
                  <a:pt x="308" y="783"/>
                </a:cubicBezTo>
                <a:close/>
                <a:moveTo>
                  <a:pt x="207" y="782"/>
                </a:moveTo>
                <a:cubicBezTo>
                  <a:pt x="207" y="782"/>
                  <a:pt x="207" y="782"/>
                  <a:pt x="207" y="781"/>
                </a:cubicBezTo>
                <a:cubicBezTo>
                  <a:pt x="208" y="781"/>
                  <a:pt x="208" y="782"/>
                  <a:pt x="207" y="782"/>
                </a:cubicBezTo>
                <a:close/>
                <a:moveTo>
                  <a:pt x="617" y="782"/>
                </a:moveTo>
                <a:cubicBezTo>
                  <a:pt x="617" y="781"/>
                  <a:pt x="616" y="780"/>
                  <a:pt x="617" y="780"/>
                </a:cubicBezTo>
                <a:cubicBezTo>
                  <a:pt x="617" y="780"/>
                  <a:pt x="617" y="782"/>
                  <a:pt x="617" y="782"/>
                </a:cubicBezTo>
                <a:close/>
                <a:moveTo>
                  <a:pt x="392" y="781"/>
                </a:moveTo>
                <a:cubicBezTo>
                  <a:pt x="391" y="781"/>
                  <a:pt x="391" y="781"/>
                  <a:pt x="391" y="781"/>
                </a:cubicBezTo>
                <a:cubicBezTo>
                  <a:pt x="390" y="776"/>
                  <a:pt x="395" y="780"/>
                  <a:pt x="392" y="781"/>
                </a:cubicBezTo>
                <a:close/>
                <a:moveTo>
                  <a:pt x="218" y="781"/>
                </a:moveTo>
                <a:cubicBezTo>
                  <a:pt x="218" y="780"/>
                  <a:pt x="218" y="780"/>
                  <a:pt x="218" y="780"/>
                </a:cubicBezTo>
                <a:cubicBezTo>
                  <a:pt x="219" y="781"/>
                  <a:pt x="219" y="780"/>
                  <a:pt x="218" y="781"/>
                </a:cubicBezTo>
                <a:close/>
                <a:moveTo>
                  <a:pt x="305" y="779"/>
                </a:moveTo>
                <a:cubicBezTo>
                  <a:pt x="305" y="778"/>
                  <a:pt x="307" y="778"/>
                  <a:pt x="307" y="779"/>
                </a:cubicBezTo>
                <a:cubicBezTo>
                  <a:pt x="305" y="779"/>
                  <a:pt x="305" y="779"/>
                  <a:pt x="305" y="779"/>
                </a:cubicBezTo>
                <a:close/>
                <a:moveTo>
                  <a:pt x="206" y="778"/>
                </a:moveTo>
                <a:cubicBezTo>
                  <a:pt x="204" y="777"/>
                  <a:pt x="206" y="773"/>
                  <a:pt x="206" y="778"/>
                </a:cubicBezTo>
                <a:cubicBezTo>
                  <a:pt x="206" y="778"/>
                  <a:pt x="206" y="778"/>
                  <a:pt x="206" y="778"/>
                </a:cubicBezTo>
                <a:close/>
                <a:moveTo>
                  <a:pt x="617" y="777"/>
                </a:moveTo>
                <a:cubicBezTo>
                  <a:pt x="616" y="775"/>
                  <a:pt x="616" y="775"/>
                  <a:pt x="617" y="774"/>
                </a:cubicBezTo>
                <a:cubicBezTo>
                  <a:pt x="618" y="775"/>
                  <a:pt x="618" y="776"/>
                  <a:pt x="617" y="777"/>
                </a:cubicBezTo>
                <a:close/>
                <a:moveTo>
                  <a:pt x="106" y="776"/>
                </a:moveTo>
                <a:cubicBezTo>
                  <a:pt x="106" y="774"/>
                  <a:pt x="106" y="774"/>
                  <a:pt x="106" y="773"/>
                </a:cubicBezTo>
                <a:cubicBezTo>
                  <a:pt x="107" y="773"/>
                  <a:pt x="107" y="775"/>
                  <a:pt x="106" y="776"/>
                </a:cubicBezTo>
                <a:close/>
                <a:moveTo>
                  <a:pt x="288" y="776"/>
                </a:moveTo>
                <a:cubicBezTo>
                  <a:pt x="287" y="775"/>
                  <a:pt x="287" y="774"/>
                  <a:pt x="287" y="773"/>
                </a:cubicBezTo>
                <a:cubicBezTo>
                  <a:pt x="288" y="772"/>
                  <a:pt x="293" y="775"/>
                  <a:pt x="288" y="776"/>
                </a:cubicBezTo>
                <a:close/>
                <a:moveTo>
                  <a:pt x="92" y="775"/>
                </a:moveTo>
                <a:cubicBezTo>
                  <a:pt x="90" y="774"/>
                  <a:pt x="90" y="769"/>
                  <a:pt x="90" y="767"/>
                </a:cubicBezTo>
                <a:cubicBezTo>
                  <a:pt x="93" y="767"/>
                  <a:pt x="95" y="774"/>
                  <a:pt x="92" y="775"/>
                </a:cubicBezTo>
                <a:close/>
                <a:moveTo>
                  <a:pt x="240" y="774"/>
                </a:moveTo>
                <a:cubicBezTo>
                  <a:pt x="240" y="774"/>
                  <a:pt x="240" y="774"/>
                  <a:pt x="239" y="772"/>
                </a:cubicBezTo>
                <a:cubicBezTo>
                  <a:pt x="232" y="768"/>
                  <a:pt x="244" y="768"/>
                  <a:pt x="240" y="774"/>
                </a:cubicBezTo>
                <a:close/>
                <a:moveTo>
                  <a:pt x="227" y="774"/>
                </a:moveTo>
                <a:cubicBezTo>
                  <a:pt x="226" y="771"/>
                  <a:pt x="225" y="770"/>
                  <a:pt x="228" y="770"/>
                </a:cubicBezTo>
                <a:cubicBezTo>
                  <a:pt x="230" y="773"/>
                  <a:pt x="231" y="774"/>
                  <a:pt x="227" y="774"/>
                </a:cubicBezTo>
                <a:close/>
                <a:moveTo>
                  <a:pt x="412" y="774"/>
                </a:moveTo>
                <a:cubicBezTo>
                  <a:pt x="412" y="772"/>
                  <a:pt x="412" y="773"/>
                  <a:pt x="414" y="773"/>
                </a:cubicBezTo>
                <a:cubicBezTo>
                  <a:pt x="414" y="774"/>
                  <a:pt x="413" y="774"/>
                  <a:pt x="412" y="774"/>
                </a:cubicBezTo>
                <a:close/>
                <a:moveTo>
                  <a:pt x="142" y="772"/>
                </a:moveTo>
                <a:cubicBezTo>
                  <a:pt x="142" y="771"/>
                  <a:pt x="141" y="770"/>
                  <a:pt x="143" y="770"/>
                </a:cubicBezTo>
                <a:cubicBezTo>
                  <a:pt x="143" y="772"/>
                  <a:pt x="143" y="772"/>
                  <a:pt x="142" y="772"/>
                </a:cubicBezTo>
                <a:close/>
                <a:moveTo>
                  <a:pt x="392" y="772"/>
                </a:moveTo>
                <a:cubicBezTo>
                  <a:pt x="391" y="771"/>
                  <a:pt x="391" y="771"/>
                  <a:pt x="391" y="771"/>
                </a:cubicBezTo>
                <a:cubicBezTo>
                  <a:pt x="393" y="768"/>
                  <a:pt x="393" y="771"/>
                  <a:pt x="392" y="772"/>
                </a:cubicBezTo>
                <a:close/>
                <a:moveTo>
                  <a:pt x="135" y="772"/>
                </a:moveTo>
                <a:cubicBezTo>
                  <a:pt x="135" y="770"/>
                  <a:pt x="134" y="770"/>
                  <a:pt x="136" y="770"/>
                </a:cubicBezTo>
                <a:cubicBezTo>
                  <a:pt x="136" y="771"/>
                  <a:pt x="136" y="771"/>
                  <a:pt x="135" y="772"/>
                </a:cubicBezTo>
                <a:close/>
                <a:moveTo>
                  <a:pt x="127" y="770"/>
                </a:moveTo>
                <a:cubicBezTo>
                  <a:pt x="126" y="765"/>
                  <a:pt x="128" y="769"/>
                  <a:pt x="129" y="769"/>
                </a:cubicBezTo>
                <a:cubicBezTo>
                  <a:pt x="129" y="770"/>
                  <a:pt x="128" y="770"/>
                  <a:pt x="127" y="770"/>
                </a:cubicBezTo>
                <a:close/>
                <a:moveTo>
                  <a:pt x="243" y="769"/>
                </a:moveTo>
                <a:cubicBezTo>
                  <a:pt x="242" y="768"/>
                  <a:pt x="243" y="764"/>
                  <a:pt x="244" y="768"/>
                </a:cubicBezTo>
                <a:cubicBezTo>
                  <a:pt x="243" y="768"/>
                  <a:pt x="243" y="768"/>
                  <a:pt x="243" y="769"/>
                </a:cubicBezTo>
                <a:close/>
                <a:moveTo>
                  <a:pt x="236" y="768"/>
                </a:moveTo>
                <a:cubicBezTo>
                  <a:pt x="236" y="767"/>
                  <a:pt x="236" y="767"/>
                  <a:pt x="236" y="767"/>
                </a:cubicBezTo>
                <a:cubicBezTo>
                  <a:pt x="237" y="768"/>
                  <a:pt x="237" y="768"/>
                  <a:pt x="236" y="768"/>
                </a:cubicBezTo>
                <a:close/>
                <a:moveTo>
                  <a:pt x="121" y="768"/>
                </a:moveTo>
                <a:cubicBezTo>
                  <a:pt x="121" y="765"/>
                  <a:pt x="118" y="762"/>
                  <a:pt x="118" y="767"/>
                </a:cubicBezTo>
                <a:cubicBezTo>
                  <a:pt x="117" y="767"/>
                  <a:pt x="117" y="761"/>
                  <a:pt x="117" y="759"/>
                </a:cubicBezTo>
                <a:cubicBezTo>
                  <a:pt x="121" y="760"/>
                  <a:pt x="121" y="763"/>
                  <a:pt x="124" y="765"/>
                </a:cubicBezTo>
                <a:cubicBezTo>
                  <a:pt x="123" y="766"/>
                  <a:pt x="122" y="768"/>
                  <a:pt x="121" y="768"/>
                </a:cubicBezTo>
                <a:close/>
                <a:moveTo>
                  <a:pt x="131" y="766"/>
                </a:moveTo>
                <a:cubicBezTo>
                  <a:pt x="131" y="765"/>
                  <a:pt x="131" y="765"/>
                  <a:pt x="131" y="764"/>
                </a:cubicBezTo>
                <a:cubicBezTo>
                  <a:pt x="132" y="764"/>
                  <a:pt x="132" y="766"/>
                  <a:pt x="131" y="766"/>
                </a:cubicBezTo>
                <a:close/>
                <a:moveTo>
                  <a:pt x="142" y="766"/>
                </a:moveTo>
                <a:cubicBezTo>
                  <a:pt x="141" y="764"/>
                  <a:pt x="140" y="763"/>
                  <a:pt x="143" y="763"/>
                </a:cubicBezTo>
                <a:cubicBezTo>
                  <a:pt x="143" y="766"/>
                  <a:pt x="143" y="766"/>
                  <a:pt x="142" y="766"/>
                </a:cubicBezTo>
                <a:close/>
                <a:moveTo>
                  <a:pt x="114" y="766"/>
                </a:moveTo>
                <a:cubicBezTo>
                  <a:pt x="111" y="763"/>
                  <a:pt x="114" y="759"/>
                  <a:pt x="115" y="765"/>
                </a:cubicBezTo>
                <a:cubicBezTo>
                  <a:pt x="115" y="765"/>
                  <a:pt x="114" y="765"/>
                  <a:pt x="114" y="766"/>
                </a:cubicBezTo>
                <a:close/>
                <a:moveTo>
                  <a:pt x="127" y="764"/>
                </a:moveTo>
                <a:cubicBezTo>
                  <a:pt x="126" y="761"/>
                  <a:pt x="124" y="760"/>
                  <a:pt x="127" y="760"/>
                </a:cubicBezTo>
                <a:cubicBezTo>
                  <a:pt x="128" y="761"/>
                  <a:pt x="128" y="763"/>
                  <a:pt x="127" y="764"/>
                </a:cubicBezTo>
                <a:close/>
                <a:moveTo>
                  <a:pt x="139" y="763"/>
                </a:moveTo>
                <a:cubicBezTo>
                  <a:pt x="139" y="762"/>
                  <a:pt x="139" y="760"/>
                  <a:pt x="139" y="759"/>
                </a:cubicBezTo>
                <a:cubicBezTo>
                  <a:pt x="135" y="757"/>
                  <a:pt x="136" y="757"/>
                  <a:pt x="136" y="754"/>
                </a:cubicBezTo>
                <a:cubicBezTo>
                  <a:pt x="133" y="752"/>
                  <a:pt x="135" y="752"/>
                  <a:pt x="137" y="752"/>
                </a:cubicBezTo>
                <a:cubicBezTo>
                  <a:pt x="138" y="754"/>
                  <a:pt x="142" y="762"/>
                  <a:pt x="139" y="763"/>
                </a:cubicBezTo>
                <a:close/>
                <a:moveTo>
                  <a:pt x="243" y="762"/>
                </a:moveTo>
                <a:cubicBezTo>
                  <a:pt x="241" y="760"/>
                  <a:pt x="240" y="759"/>
                  <a:pt x="241" y="758"/>
                </a:cubicBezTo>
                <a:cubicBezTo>
                  <a:pt x="244" y="758"/>
                  <a:pt x="244" y="762"/>
                  <a:pt x="243" y="762"/>
                </a:cubicBezTo>
                <a:close/>
                <a:moveTo>
                  <a:pt x="258" y="762"/>
                </a:moveTo>
                <a:cubicBezTo>
                  <a:pt x="258" y="761"/>
                  <a:pt x="257" y="760"/>
                  <a:pt x="259" y="760"/>
                </a:cubicBezTo>
                <a:cubicBezTo>
                  <a:pt x="259" y="761"/>
                  <a:pt x="259" y="761"/>
                  <a:pt x="258" y="762"/>
                </a:cubicBezTo>
                <a:close/>
                <a:moveTo>
                  <a:pt x="298" y="760"/>
                </a:moveTo>
                <a:cubicBezTo>
                  <a:pt x="298" y="759"/>
                  <a:pt x="298" y="759"/>
                  <a:pt x="299" y="759"/>
                </a:cubicBezTo>
                <a:cubicBezTo>
                  <a:pt x="299" y="760"/>
                  <a:pt x="299" y="760"/>
                  <a:pt x="298" y="760"/>
                </a:cubicBezTo>
                <a:close/>
                <a:moveTo>
                  <a:pt x="192" y="759"/>
                </a:moveTo>
                <a:cubicBezTo>
                  <a:pt x="191" y="756"/>
                  <a:pt x="191" y="756"/>
                  <a:pt x="193" y="756"/>
                </a:cubicBezTo>
                <a:cubicBezTo>
                  <a:pt x="193" y="757"/>
                  <a:pt x="192" y="758"/>
                  <a:pt x="192" y="759"/>
                </a:cubicBezTo>
                <a:close/>
                <a:moveTo>
                  <a:pt x="204" y="758"/>
                </a:moveTo>
                <a:cubicBezTo>
                  <a:pt x="204" y="757"/>
                  <a:pt x="203" y="752"/>
                  <a:pt x="205" y="752"/>
                </a:cubicBezTo>
                <a:cubicBezTo>
                  <a:pt x="205" y="755"/>
                  <a:pt x="206" y="756"/>
                  <a:pt x="204" y="758"/>
                </a:cubicBezTo>
                <a:close/>
                <a:moveTo>
                  <a:pt x="121" y="758"/>
                </a:moveTo>
                <a:cubicBezTo>
                  <a:pt x="120" y="757"/>
                  <a:pt x="120" y="757"/>
                  <a:pt x="120" y="756"/>
                </a:cubicBezTo>
                <a:cubicBezTo>
                  <a:pt x="113" y="754"/>
                  <a:pt x="125" y="754"/>
                  <a:pt x="121" y="758"/>
                </a:cubicBezTo>
                <a:close/>
                <a:moveTo>
                  <a:pt x="113" y="757"/>
                </a:moveTo>
                <a:cubicBezTo>
                  <a:pt x="113" y="756"/>
                  <a:pt x="112" y="756"/>
                  <a:pt x="112" y="755"/>
                </a:cubicBezTo>
                <a:cubicBezTo>
                  <a:pt x="115" y="755"/>
                  <a:pt x="117" y="756"/>
                  <a:pt x="113" y="757"/>
                </a:cubicBezTo>
                <a:close/>
                <a:moveTo>
                  <a:pt x="251" y="756"/>
                </a:moveTo>
                <a:cubicBezTo>
                  <a:pt x="251" y="754"/>
                  <a:pt x="251" y="753"/>
                  <a:pt x="252" y="756"/>
                </a:cubicBezTo>
                <a:cubicBezTo>
                  <a:pt x="252" y="756"/>
                  <a:pt x="251" y="756"/>
                  <a:pt x="251" y="756"/>
                </a:cubicBezTo>
                <a:close/>
                <a:moveTo>
                  <a:pt x="199" y="755"/>
                </a:moveTo>
                <a:cubicBezTo>
                  <a:pt x="198" y="754"/>
                  <a:pt x="198" y="754"/>
                  <a:pt x="199" y="754"/>
                </a:cubicBezTo>
                <a:cubicBezTo>
                  <a:pt x="199" y="754"/>
                  <a:pt x="199" y="755"/>
                  <a:pt x="199" y="755"/>
                </a:cubicBezTo>
                <a:close/>
                <a:moveTo>
                  <a:pt x="130" y="755"/>
                </a:moveTo>
                <a:cubicBezTo>
                  <a:pt x="130" y="755"/>
                  <a:pt x="130" y="755"/>
                  <a:pt x="129" y="754"/>
                </a:cubicBezTo>
                <a:cubicBezTo>
                  <a:pt x="129" y="753"/>
                  <a:pt x="131" y="753"/>
                  <a:pt x="130" y="755"/>
                </a:cubicBezTo>
                <a:close/>
                <a:moveTo>
                  <a:pt x="121" y="753"/>
                </a:moveTo>
                <a:cubicBezTo>
                  <a:pt x="118" y="750"/>
                  <a:pt x="122" y="748"/>
                  <a:pt x="122" y="753"/>
                </a:cubicBezTo>
                <a:cubicBezTo>
                  <a:pt x="122" y="753"/>
                  <a:pt x="122" y="753"/>
                  <a:pt x="121" y="753"/>
                </a:cubicBezTo>
                <a:close/>
                <a:moveTo>
                  <a:pt x="257" y="753"/>
                </a:moveTo>
                <a:cubicBezTo>
                  <a:pt x="257" y="753"/>
                  <a:pt x="256" y="752"/>
                  <a:pt x="257" y="752"/>
                </a:cubicBezTo>
                <a:cubicBezTo>
                  <a:pt x="257" y="753"/>
                  <a:pt x="258" y="753"/>
                  <a:pt x="257" y="753"/>
                </a:cubicBezTo>
                <a:close/>
                <a:moveTo>
                  <a:pt x="213" y="752"/>
                </a:moveTo>
                <a:cubicBezTo>
                  <a:pt x="213" y="750"/>
                  <a:pt x="213" y="750"/>
                  <a:pt x="213" y="750"/>
                </a:cubicBezTo>
                <a:cubicBezTo>
                  <a:pt x="216" y="750"/>
                  <a:pt x="214" y="751"/>
                  <a:pt x="213" y="752"/>
                </a:cubicBezTo>
                <a:close/>
                <a:moveTo>
                  <a:pt x="111" y="752"/>
                </a:moveTo>
                <a:cubicBezTo>
                  <a:pt x="111" y="751"/>
                  <a:pt x="111" y="750"/>
                  <a:pt x="111" y="750"/>
                </a:cubicBezTo>
                <a:cubicBezTo>
                  <a:pt x="111" y="750"/>
                  <a:pt x="111" y="751"/>
                  <a:pt x="111" y="752"/>
                </a:cubicBezTo>
                <a:close/>
                <a:moveTo>
                  <a:pt x="134" y="751"/>
                </a:moveTo>
                <a:cubicBezTo>
                  <a:pt x="131" y="748"/>
                  <a:pt x="132" y="748"/>
                  <a:pt x="131" y="746"/>
                </a:cubicBezTo>
                <a:cubicBezTo>
                  <a:pt x="134" y="746"/>
                  <a:pt x="136" y="749"/>
                  <a:pt x="134" y="751"/>
                </a:cubicBezTo>
                <a:close/>
                <a:moveTo>
                  <a:pt x="118" y="750"/>
                </a:moveTo>
                <a:cubicBezTo>
                  <a:pt x="116" y="749"/>
                  <a:pt x="117" y="747"/>
                  <a:pt x="118" y="745"/>
                </a:cubicBezTo>
                <a:cubicBezTo>
                  <a:pt x="118" y="746"/>
                  <a:pt x="120" y="750"/>
                  <a:pt x="118" y="750"/>
                </a:cubicBezTo>
                <a:close/>
                <a:moveTo>
                  <a:pt x="148" y="749"/>
                </a:moveTo>
                <a:cubicBezTo>
                  <a:pt x="147" y="748"/>
                  <a:pt x="147" y="746"/>
                  <a:pt x="148" y="746"/>
                </a:cubicBezTo>
                <a:cubicBezTo>
                  <a:pt x="149" y="747"/>
                  <a:pt x="148" y="748"/>
                  <a:pt x="148" y="749"/>
                </a:cubicBezTo>
                <a:close/>
                <a:moveTo>
                  <a:pt x="213" y="748"/>
                </a:moveTo>
                <a:cubicBezTo>
                  <a:pt x="212" y="747"/>
                  <a:pt x="212" y="746"/>
                  <a:pt x="212" y="746"/>
                </a:cubicBezTo>
                <a:cubicBezTo>
                  <a:pt x="215" y="743"/>
                  <a:pt x="214" y="733"/>
                  <a:pt x="213" y="731"/>
                </a:cubicBezTo>
                <a:cubicBezTo>
                  <a:pt x="217" y="714"/>
                  <a:pt x="216" y="729"/>
                  <a:pt x="219" y="732"/>
                </a:cubicBezTo>
                <a:cubicBezTo>
                  <a:pt x="219" y="734"/>
                  <a:pt x="219" y="734"/>
                  <a:pt x="219" y="734"/>
                </a:cubicBezTo>
                <a:cubicBezTo>
                  <a:pt x="215" y="734"/>
                  <a:pt x="215" y="745"/>
                  <a:pt x="215" y="748"/>
                </a:cubicBezTo>
                <a:cubicBezTo>
                  <a:pt x="214" y="748"/>
                  <a:pt x="213" y="748"/>
                  <a:pt x="213" y="748"/>
                </a:cubicBezTo>
                <a:close/>
                <a:moveTo>
                  <a:pt x="302" y="748"/>
                </a:moveTo>
                <a:cubicBezTo>
                  <a:pt x="302" y="747"/>
                  <a:pt x="301" y="746"/>
                  <a:pt x="303" y="746"/>
                </a:cubicBezTo>
                <a:cubicBezTo>
                  <a:pt x="303" y="747"/>
                  <a:pt x="303" y="748"/>
                  <a:pt x="302" y="748"/>
                </a:cubicBezTo>
                <a:close/>
                <a:moveTo>
                  <a:pt x="140" y="747"/>
                </a:moveTo>
                <a:cubicBezTo>
                  <a:pt x="139" y="746"/>
                  <a:pt x="139" y="743"/>
                  <a:pt x="139" y="743"/>
                </a:cubicBezTo>
                <a:cubicBezTo>
                  <a:pt x="140" y="743"/>
                  <a:pt x="140" y="746"/>
                  <a:pt x="140" y="747"/>
                </a:cubicBezTo>
                <a:close/>
                <a:moveTo>
                  <a:pt x="117" y="744"/>
                </a:moveTo>
                <a:cubicBezTo>
                  <a:pt x="117" y="743"/>
                  <a:pt x="116" y="740"/>
                  <a:pt x="118" y="740"/>
                </a:cubicBezTo>
                <a:cubicBezTo>
                  <a:pt x="118" y="743"/>
                  <a:pt x="121" y="743"/>
                  <a:pt x="117" y="744"/>
                </a:cubicBezTo>
                <a:close/>
                <a:moveTo>
                  <a:pt x="233" y="744"/>
                </a:moveTo>
                <a:cubicBezTo>
                  <a:pt x="230" y="742"/>
                  <a:pt x="229" y="745"/>
                  <a:pt x="230" y="741"/>
                </a:cubicBezTo>
                <a:cubicBezTo>
                  <a:pt x="234" y="742"/>
                  <a:pt x="235" y="737"/>
                  <a:pt x="235" y="744"/>
                </a:cubicBezTo>
                <a:cubicBezTo>
                  <a:pt x="234" y="744"/>
                  <a:pt x="234" y="744"/>
                  <a:pt x="233" y="744"/>
                </a:cubicBezTo>
                <a:close/>
                <a:moveTo>
                  <a:pt x="131" y="744"/>
                </a:moveTo>
                <a:cubicBezTo>
                  <a:pt x="130" y="743"/>
                  <a:pt x="126" y="735"/>
                  <a:pt x="130" y="736"/>
                </a:cubicBezTo>
                <a:cubicBezTo>
                  <a:pt x="130" y="739"/>
                  <a:pt x="133" y="742"/>
                  <a:pt x="131" y="744"/>
                </a:cubicBezTo>
                <a:close/>
                <a:moveTo>
                  <a:pt x="421" y="743"/>
                </a:moveTo>
                <a:cubicBezTo>
                  <a:pt x="420" y="741"/>
                  <a:pt x="421" y="738"/>
                  <a:pt x="422" y="738"/>
                </a:cubicBezTo>
                <a:cubicBezTo>
                  <a:pt x="420" y="735"/>
                  <a:pt x="420" y="734"/>
                  <a:pt x="423" y="734"/>
                </a:cubicBezTo>
                <a:cubicBezTo>
                  <a:pt x="426" y="737"/>
                  <a:pt x="422" y="740"/>
                  <a:pt x="421" y="743"/>
                </a:cubicBezTo>
                <a:close/>
                <a:moveTo>
                  <a:pt x="106" y="742"/>
                </a:moveTo>
                <a:cubicBezTo>
                  <a:pt x="106" y="742"/>
                  <a:pt x="106" y="742"/>
                  <a:pt x="106" y="741"/>
                </a:cubicBezTo>
                <a:cubicBezTo>
                  <a:pt x="107" y="741"/>
                  <a:pt x="107" y="742"/>
                  <a:pt x="106" y="742"/>
                </a:cubicBezTo>
                <a:close/>
                <a:moveTo>
                  <a:pt x="113" y="742"/>
                </a:moveTo>
                <a:cubicBezTo>
                  <a:pt x="113" y="739"/>
                  <a:pt x="113" y="737"/>
                  <a:pt x="113" y="734"/>
                </a:cubicBezTo>
                <a:cubicBezTo>
                  <a:pt x="110" y="733"/>
                  <a:pt x="113" y="732"/>
                  <a:pt x="111" y="729"/>
                </a:cubicBezTo>
                <a:cubicBezTo>
                  <a:pt x="112" y="725"/>
                  <a:pt x="112" y="727"/>
                  <a:pt x="115" y="729"/>
                </a:cubicBezTo>
                <a:cubicBezTo>
                  <a:pt x="115" y="731"/>
                  <a:pt x="114" y="731"/>
                  <a:pt x="114" y="732"/>
                </a:cubicBezTo>
                <a:cubicBezTo>
                  <a:pt x="116" y="734"/>
                  <a:pt x="114" y="739"/>
                  <a:pt x="113" y="742"/>
                </a:cubicBezTo>
                <a:close/>
                <a:moveTo>
                  <a:pt x="138" y="741"/>
                </a:moveTo>
                <a:cubicBezTo>
                  <a:pt x="137" y="739"/>
                  <a:pt x="139" y="738"/>
                  <a:pt x="139" y="741"/>
                </a:cubicBezTo>
                <a:cubicBezTo>
                  <a:pt x="139" y="741"/>
                  <a:pt x="138" y="741"/>
                  <a:pt x="138" y="741"/>
                </a:cubicBezTo>
                <a:close/>
                <a:moveTo>
                  <a:pt x="250" y="741"/>
                </a:moveTo>
                <a:cubicBezTo>
                  <a:pt x="249" y="741"/>
                  <a:pt x="243" y="730"/>
                  <a:pt x="244" y="735"/>
                </a:cubicBezTo>
                <a:cubicBezTo>
                  <a:pt x="246" y="736"/>
                  <a:pt x="245" y="738"/>
                  <a:pt x="243" y="740"/>
                </a:cubicBezTo>
                <a:cubicBezTo>
                  <a:pt x="240" y="738"/>
                  <a:pt x="244" y="733"/>
                  <a:pt x="240" y="731"/>
                </a:cubicBezTo>
                <a:cubicBezTo>
                  <a:pt x="240" y="728"/>
                  <a:pt x="242" y="726"/>
                  <a:pt x="239" y="726"/>
                </a:cubicBezTo>
                <a:cubicBezTo>
                  <a:pt x="238" y="725"/>
                  <a:pt x="237" y="717"/>
                  <a:pt x="239" y="719"/>
                </a:cubicBezTo>
                <a:cubicBezTo>
                  <a:pt x="240" y="722"/>
                  <a:pt x="240" y="723"/>
                  <a:pt x="244" y="725"/>
                </a:cubicBezTo>
                <a:cubicBezTo>
                  <a:pt x="244" y="726"/>
                  <a:pt x="244" y="728"/>
                  <a:pt x="244" y="729"/>
                </a:cubicBezTo>
                <a:cubicBezTo>
                  <a:pt x="246" y="732"/>
                  <a:pt x="253" y="738"/>
                  <a:pt x="250" y="741"/>
                </a:cubicBezTo>
                <a:close/>
                <a:moveTo>
                  <a:pt x="501" y="741"/>
                </a:moveTo>
                <a:cubicBezTo>
                  <a:pt x="499" y="739"/>
                  <a:pt x="492" y="729"/>
                  <a:pt x="499" y="732"/>
                </a:cubicBezTo>
                <a:cubicBezTo>
                  <a:pt x="500" y="734"/>
                  <a:pt x="503" y="740"/>
                  <a:pt x="501" y="741"/>
                </a:cubicBezTo>
                <a:close/>
                <a:moveTo>
                  <a:pt x="200" y="739"/>
                </a:moveTo>
                <a:cubicBezTo>
                  <a:pt x="200" y="738"/>
                  <a:pt x="196" y="730"/>
                  <a:pt x="200" y="732"/>
                </a:cubicBezTo>
                <a:cubicBezTo>
                  <a:pt x="201" y="730"/>
                  <a:pt x="201" y="729"/>
                  <a:pt x="201" y="728"/>
                </a:cubicBezTo>
                <a:cubicBezTo>
                  <a:pt x="203" y="726"/>
                  <a:pt x="204" y="724"/>
                  <a:pt x="204" y="722"/>
                </a:cubicBezTo>
                <a:cubicBezTo>
                  <a:pt x="207" y="722"/>
                  <a:pt x="207" y="729"/>
                  <a:pt x="208" y="721"/>
                </a:cubicBezTo>
                <a:cubicBezTo>
                  <a:pt x="210" y="720"/>
                  <a:pt x="209" y="719"/>
                  <a:pt x="208" y="718"/>
                </a:cubicBezTo>
                <a:cubicBezTo>
                  <a:pt x="208" y="716"/>
                  <a:pt x="212" y="708"/>
                  <a:pt x="215" y="708"/>
                </a:cubicBezTo>
                <a:cubicBezTo>
                  <a:pt x="215" y="702"/>
                  <a:pt x="214" y="691"/>
                  <a:pt x="223" y="693"/>
                </a:cubicBezTo>
                <a:cubicBezTo>
                  <a:pt x="224" y="693"/>
                  <a:pt x="218" y="702"/>
                  <a:pt x="218" y="702"/>
                </a:cubicBezTo>
                <a:cubicBezTo>
                  <a:pt x="217" y="704"/>
                  <a:pt x="219" y="706"/>
                  <a:pt x="217" y="708"/>
                </a:cubicBezTo>
                <a:cubicBezTo>
                  <a:pt x="216" y="711"/>
                  <a:pt x="216" y="715"/>
                  <a:pt x="215" y="718"/>
                </a:cubicBezTo>
                <a:cubicBezTo>
                  <a:pt x="209" y="719"/>
                  <a:pt x="213" y="727"/>
                  <a:pt x="204" y="730"/>
                </a:cubicBezTo>
                <a:cubicBezTo>
                  <a:pt x="203" y="734"/>
                  <a:pt x="202" y="736"/>
                  <a:pt x="200" y="739"/>
                </a:cubicBezTo>
                <a:close/>
                <a:moveTo>
                  <a:pt x="65" y="739"/>
                </a:moveTo>
                <a:cubicBezTo>
                  <a:pt x="65" y="739"/>
                  <a:pt x="65" y="738"/>
                  <a:pt x="65" y="738"/>
                </a:cubicBezTo>
                <a:cubicBezTo>
                  <a:pt x="60" y="737"/>
                  <a:pt x="68" y="735"/>
                  <a:pt x="65" y="739"/>
                </a:cubicBezTo>
                <a:close/>
                <a:moveTo>
                  <a:pt x="204" y="738"/>
                </a:moveTo>
                <a:cubicBezTo>
                  <a:pt x="198" y="732"/>
                  <a:pt x="218" y="726"/>
                  <a:pt x="210" y="733"/>
                </a:cubicBezTo>
                <a:cubicBezTo>
                  <a:pt x="210" y="737"/>
                  <a:pt x="212" y="736"/>
                  <a:pt x="207" y="737"/>
                </a:cubicBezTo>
                <a:cubicBezTo>
                  <a:pt x="206" y="738"/>
                  <a:pt x="205" y="738"/>
                  <a:pt x="204" y="738"/>
                </a:cubicBezTo>
                <a:close/>
                <a:moveTo>
                  <a:pt x="607" y="738"/>
                </a:moveTo>
                <a:cubicBezTo>
                  <a:pt x="607" y="737"/>
                  <a:pt x="607" y="737"/>
                  <a:pt x="607" y="737"/>
                </a:cubicBezTo>
                <a:cubicBezTo>
                  <a:pt x="607" y="738"/>
                  <a:pt x="608" y="738"/>
                  <a:pt x="607" y="738"/>
                </a:cubicBezTo>
                <a:close/>
                <a:moveTo>
                  <a:pt x="257" y="738"/>
                </a:moveTo>
                <a:cubicBezTo>
                  <a:pt x="257" y="737"/>
                  <a:pt x="253" y="731"/>
                  <a:pt x="257" y="733"/>
                </a:cubicBezTo>
                <a:cubicBezTo>
                  <a:pt x="257" y="736"/>
                  <a:pt x="257" y="736"/>
                  <a:pt x="257" y="738"/>
                </a:cubicBezTo>
                <a:close/>
                <a:moveTo>
                  <a:pt x="233" y="737"/>
                </a:moveTo>
                <a:cubicBezTo>
                  <a:pt x="232" y="734"/>
                  <a:pt x="235" y="730"/>
                  <a:pt x="234" y="728"/>
                </a:cubicBezTo>
                <a:cubicBezTo>
                  <a:pt x="234" y="726"/>
                  <a:pt x="233" y="723"/>
                  <a:pt x="233" y="722"/>
                </a:cubicBezTo>
                <a:cubicBezTo>
                  <a:pt x="236" y="711"/>
                  <a:pt x="235" y="729"/>
                  <a:pt x="235" y="731"/>
                </a:cubicBezTo>
                <a:cubicBezTo>
                  <a:pt x="236" y="733"/>
                  <a:pt x="236" y="736"/>
                  <a:pt x="233" y="737"/>
                </a:cubicBezTo>
                <a:close/>
                <a:moveTo>
                  <a:pt x="512" y="737"/>
                </a:moveTo>
                <a:cubicBezTo>
                  <a:pt x="504" y="734"/>
                  <a:pt x="513" y="726"/>
                  <a:pt x="513" y="737"/>
                </a:cubicBezTo>
                <a:cubicBezTo>
                  <a:pt x="512" y="737"/>
                  <a:pt x="512" y="737"/>
                  <a:pt x="512" y="737"/>
                </a:cubicBezTo>
                <a:close/>
                <a:moveTo>
                  <a:pt x="291" y="734"/>
                </a:moveTo>
                <a:cubicBezTo>
                  <a:pt x="291" y="733"/>
                  <a:pt x="291" y="733"/>
                  <a:pt x="292" y="733"/>
                </a:cubicBezTo>
                <a:cubicBezTo>
                  <a:pt x="292" y="734"/>
                  <a:pt x="292" y="734"/>
                  <a:pt x="291" y="734"/>
                </a:cubicBezTo>
                <a:close/>
                <a:moveTo>
                  <a:pt x="131" y="734"/>
                </a:moveTo>
                <a:cubicBezTo>
                  <a:pt x="131" y="731"/>
                  <a:pt x="129" y="729"/>
                  <a:pt x="132" y="729"/>
                </a:cubicBezTo>
                <a:cubicBezTo>
                  <a:pt x="132" y="729"/>
                  <a:pt x="133" y="733"/>
                  <a:pt x="131" y="734"/>
                </a:cubicBezTo>
                <a:close/>
                <a:moveTo>
                  <a:pt x="368" y="733"/>
                </a:moveTo>
                <a:cubicBezTo>
                  <a:pt x="366" y="730"/>
                  <a:pt x="360" y="725"/>
                  <a:pt x="360" y="723"/>
                </a:cubicBezTo>
                <a:cubicBezTo>
                  <a:pt x="355" y="722"/>
                  <a:pt x="343" y="707"/>
                  <a:pt x="343" y="703"/>
                </a:cubicBezTo>
                <a:cubicBezTo>
                  <a:pt x="341" y="702"/>
                  <a:pt x="342" y="701"/>
                  <a:pt x="343" y="701"/>
                </a:cubicBezTo>
                <a:cubicBezTo>
                  <a:pt x="343" y="701"/>
                  <a:pt x="344" y="702"/>
                  <a:pt x="346" y="702"/>
                </a:cubicBezTo>
                <a:cubicBezTo>
                  <a:pt x="348" y="693"/>
                  <a:pt x="360" y="700"/>
                  <a:pt x="357" y="709"/>
                </a:cubicBezTo>
                <a:cubicBezTo>
                  <a:pt x="356" y="710"/>
                  <a:pt x="355" y="709"/>
                  <a:pt x="354" y="710"/>
                </a:cubicBezTo>
                <a:cubicBezTo>
                  <a:pt x="355" y="714"/>
                  <a:pt x="358" y="712"/>
                  <a:pt x="358" y="716"/>
                </a:cubicBezTo>
                <a:cubicBezTo>
                  <a:pt x="360" y="717"/>
                  <a:pt x="362" y="718"/>
                  <a:pt x="364" y="722"/>
                </a:cubicBezTo>
                <a:cubicBezTo>
                  <a:pt x="365" y="722"/>
                  <a:pt x="370" y="732"/>
                  <a:pt x="368" y="733"/>
                </a:cubicBezTo>
                <a:close/>
                <a:moveTo>
                  <a:pt x="61" y="729"/>
                </a:moveTo>
                <a:cubicBezTo>
                  <a:pt x="61" y="727"/>
                  <a:pt x="61" y="727"/>
                  <a:pt x="63" y="728"/>
                </a:cubicBezTo>
                <a:cubicBezTo>
                  <a:pt x="63" y="729"/>
                  <a:pt x="62" y="729"/>
                  <a:pt x="61" y="729"/>
                </a:cubicBezTo>
                <a:close/>
                <a:moveTo>
                  <a:pt x="253" y="728"/>
                </a:moveTo>
                <a:cubicBezTo>
                  <a:pt x="252" y="728"/>
                  <a:pt x="252" y="727"/>
                  <a:pt x="253" y="727"/>
                </a:cubicBezTo>
                <a:cubicBezTo>
                  <a:pt x="253" y="728"/>
                  <a:pt x="253" y="728"/>
                  <a:pt x="253" y="728"/>
                </a:cubicBezTo>
                <a:close/>
                <a:moveTo>
                  <a:pt x="206" y="728"/>
                </a:moveTo>
                <a:cubicBezTo>
                  <a:pt x="205" y="726"/>
                  <a:pt x="206" y="725"/>
                  <a:pt x="207" y="726"/>
                </a:cubicBezTo>
                <a:cubicBezTo>
                  <a:pt x="206" y="727"/>
                  <a:pt x="206" y="727"/>
                  <a:pt x="206" y="728"/>
                </a:cubicBezTo>
                <a:close/>
                <a:moveTo>
                  <a:pt x="264" y="724"/>
                </a:moveTo>
                <a:cubicBezTo>
                  <a:pt x="263" y="724"/>
                  <a:pt x="262" y="723"/>
                  <a:pt x="262" y="723"/>
                </a:cubicBezTo>
                <a:cubicBezTo>
                  <a:pt x="262" y="715"/>
                  <a:pt x="265" y="723"/>
                  <a:pt x="264" y="724"/>
                </a:cubicBezTo>
                <a:close/>
                <a:moveTo>
                  <a:pt x="251" y="722"/>
                </a:moveTo>
                <a:cubicBezTo>
                  <a:pt x="249" y="721"/>
                  <a:pt x="249" y="719"/>
                  <a:pt x="247" y="717"/>
                </a:cubicBezTo>
                <a:cubicBezTo>
                  <a:pt x="247" y="716"/>
                  <a:pt x="248" y="715"/>
                  <a:pt x="248" y="715"/>
                </a:cubicBezTo>
                <a:cubicBezTo>
                  <a:pt x="248" y="713"/>
                  <a:pt x="246" y="709"/>
                  <a:pt x="245" y="708"/>
                </a:cubicBezTo>
                <a:cubicBezTo>
                  <a:pt x="246" y="706"/>
                  <a:pt x="246" y="706"/>
                  <a:pt x="245" y="705"/>
                </a:cubicBezTo>
                <a:cubicBezTo>
                  <a:pt x="245" y="700"/>
                  <a:pt x="249" y="705"/>
                  <a:pt x="249" y="708"/>
                </a:cubicBezTo>
                <a:cubicBezTo>
                  <a:pt x="248" y="712"/>
                  <a:pt x="249" y="716"/>
                  <a:pt x="252" y="720"/>
                </a:cubicBezTo>
                <a:cubicBezTo>
                  <a:pt x="252" y="722"/>
                  <a:pt x="252" y="721"/>
                  <a:pt x="251" y="722"/>
                </a:cubicBezTo>
                <a:close/>
                <a:moveTo>
                  <a:pt x="72" y="722"/>
                </a:moveTo>
                <a:cubicBezTo>
                  <a:pt x="71" y="719"/>
                  <a:pt x="73" y="719"/>
                  <a:pt x="74" y="721"/>
                </a:cubicBezTo>
                <a:cubicBezTo>
                  <a:pt x="73" y="721"/>
                  <a:pt x="72" y="722"/>
                  <a:pt x="72" y="722"/>
                </a:cubicBezTo>
                <a:close/>
                <a:moveTo>
                  <a:pt x="141" y="722"/>
                </a:moveTo>
                <a:cubicBezTo>
                  <a:pt x="136" y="717"/>
                  <a:pt x="144" y="713"/>
                  <a:pt x="142" y="721"/>
                </a:cubicBezTo>
                <a:cubicBezTo>
                  <a:pt x="142" y="721"/>
                  <a:pt x="141" y="721"/>
                  <a:pt x="141" y="722"/>
                </a:cubicBezTo>
                <a:close/>
                <a:moveTo>
                  <a:pt x="297" y="722"/>
                </a:moveTo>
                <a:cubicBezTo>
                  <a:pt x="296" y="721"/>
                  <a:pt x="297" y="720"/>
                  <a:pt x="297" y="720"/>
                </a:cubicBezTo>
                <a:cubicBezTo>
                  <a:pt x="298" y="720"/>
                  <a:pt x="297" y="721"/>
                  <a:pt x="297" y="722"/>
                </a:cubicBezTo>
                <a:close/>
                <a:moveTo>
                  <a:pt x="282" y="721"/>
                </a:moveTo>
                <a:cubicBezTo>
                  <a:pt x="281" y="719"/>
                  <a:pt x="282" y="720"/>
                  <a:pt x="283" y="721"/>
                </a:cubicBezTo>
                <a:cubicBezTo>
                  <a:pt x="282" y="721"/>
                  <a:pt x="282" y="721"/>
                  <a:pt x="282" y="721"/>
                </a:cubicBezTo>
                <a:close/>
                <a:moveTo>
                  <a:pt x="106" y="721"/>
                </a:moveTo>
                <a:cubicBezTo>
                  <a:pt x="106" y="719"/>
                  <a:pt x="106" y="719"/>
                  <a:pt x="107" y="719"/>
                </a:cubicBezTo>
                <a:cubicBezTo>
                  <a:pt x="108" y="719"/>
                  <a:pt x="108" y="720"/>
                  <a:pt x="106" y="721"/>
                </a:cubicBezTo>
                <a:close/>
                <a:moveTo>
                  <a:pt x="109" y="718"/>
                </a:moveTo>
                <a:cubicBezTo>
                  <a:pt x="108" y="716"/>
                  <a:pt x="109" y="715"/>
                  <a:pt x="111" y="715"/>
                </a:cubicBezTo>
                <a:cubicBezTo>
                  <a:pt x="111" y="713"/>
                  <a:pt x="110" y="713"/>
                  <a:pt x="111" y="712"/>
                </a:cubicBezTo>
                <a:cubicBezTo>
                  <a:pt x="113" y="714"/>
                  <a:pt x="112" y="713"/>
                  <a:pt x="114" y="711"/>
                </a:cubicBezTo>
                <a:cubicBezTo>
                  <a:pt x="112" y="710"/>
                  <a:pt x="111" y="700"/>
                  <a:pt x="111" y="698"/>
                </a:cubicBezTo>
                <a:cubicBezTo>
                  <a:pt x="108" y="696"/>
                  <a:pt x="111" y="692"/>
                  <a:pt x="111" y="690"/>
                </a:cubicBezTo>
                <a:cubicBezTo>
                  <a:pt x="110" y="688"/>
                  <a:pt x="111" y="681"/>
                  <a:pt x="114" y="682"/>
                </a:cubicBezTo>
                <a:cubicBezTo>
                  <a:pt x="114" y="691"/>
                  <a:pt x="112" y="703"/>
                  <a:pt x="117" y="711"/>
                </a:cubicBezTo>
                <a:cubicBezTo>
                  <a:pt x="117" y="713"/>
                  <a:pt x="118" y="717"/>
                  <a:pt x="114" y="717"/>
                </a:cubicBezTo>
                <a:cubicBezTo>
                  <a:pt x="111" y="711"/>
                  <a:pt x="112" y="718"/>
                  <a:pt x="109" y="718"/>
                </a:cubicBezTo>
                <a:close/>
                <a:moveTo>
                  <a:pt x="233" y="718"/>
                </a:moveTo>
                <a:cubicBezTo>
                  <a:pt x="232" y="716"/>
                  <a:pt x="233" y="716"/>
                  <a:pt x="235" y="716"/>
                </a:cubicBezTo>
                <a:cubicBezTo>
                  <a:pt x="235" y="718"/>
                  <a:pt x="235" y="717"/>
                  <a:pt x="233" y="718"/>
                </a:cubicBezTo>
                <a:close/>
                <a:moveTo>
                  <a:pt x="123" y="718"/>
                </a:moveTo>
                <a:cubicBezTo>
                  <a:pt x="121" y="716"/>
                  <a:pt x="124" y="715"/>
                  <a:pt x="124" y="717"/>
                </a:cubicBezTo>
                <a:cubicBezTo>
                  <a:pt x="123" y="717"/>
                  <a:pt x="123" y="717"/>
                  <a:pt x="123" y="718"/>
                </a:cubicBezTo>
                <a:close/>
                <a:moveTo>
                  <a:pt x="286" y="717"/>
                </a:moveTo>
                <a:cubicBezTo>
                  <a:pt x="285" y="717"/>
                  <a:pt x="285" y="716"/>
                  <a:pt x="285" y="715"/>
                </a:cubicBezTo>
                <a:cubicBezTo>
                  <a:pt x="290" y="715"/>
                  <a:pt x="289" y="717"/>
                  <a:pt x="286" y="717"/>
                </a:cubicBezTo>
                <a:close/>
                <a:moveTo>
                  <a:pt x="58" y="717"/>
                </a:moveTo>
                <a:cubicBezTo>
                  <a:pt x="58" y="714"/>
                  <a:pt x="58" y="714"/>
                  <a:pt x="58" y="717"/>
                </a:cubicBezTo>
                <a:cubicBezTo>
                  <a:pt x="58" y="717"/>
                  <a:pt x="58" y="717"/>
                  <a:pt x="58" y="717"/>
                </a:cubicBezTo>
                <a:close/>
                <a:moveTo>
                  <a:pt x="120" y="716"/>
                </a:moveTo>
                <a:cubicBezTo>
                  <a:pt x="119" y="715"/>
                  <a:pt x="120" y="714"/>
                  <a:pt x="121" y="716"/>
                </a:cubicBezTo>
                <a:cubicBezTo>
                  <a:pt x="121" y="716"/>
                  <a:pt x="120" y="716"/>
                  <a:pt x="120" y="716"/>
                </a:cubicBezTo>
                <a:close/>
                <a:moveTo>
                  <a:pt x="68" y="711"/>
                </a:moveTo>
                <a:cubicBezTo>
                  <a:pt x="67" y="710"/>
                  <a:pt x="68" y="709"/>
                  <a:pt x="68" y="710"/>
                </a:cubicBezTo>
                <a:cubicBezTo>
                  <a:pt x="68" y="710"/>
                  <a:pt x="68" y="710"/>
                  <a:pt x="68" y="711"/>
                </a:cubicBezTo>
                <a:close/>
                <a:moveTo>
                  <a:pt x="73" y="708"/>
                </a:moveTo>
                <a:cubicBezTo>
                  <a:pt x="69" y="704"/>
                  <a:pt x="71" y="697"/>
                  <a:pt x="74" y="694"/>
                </a:cubicBezTo>
                <a:cubicBezTo>
                  <a:pt x="77" y="694"/>
                  <a:pt x="74" y="700"/>
                  <a:pt x="74" y="701"/>
                </a:cubicBezTo>
                <a:cubicBezTo>
                  <a:pt x="70" y="703"/>
                  <a:pt x="76" y="707"/>
                  <a:pt x="73" y="708"/>
                </a:cubicBezTo>
                <a:close/>
                <a:moveTo>
                  <a:pt x="57" y="707"/>
                </a:moveTo>
                <a:cubicBezTo>
                  <a:pt x="57" y="702"/>
                  <a:pt x="57" y="703"/>
                  <a:pt x="57" y="707"/>
                </a:cubicBezTo>
                <a:cubicBezTo>
                  <a:pt x="57" y="707"/>
                  <a:pt x="57" y="707"/>
                  <a:pt x="57" y="707"/>
                </a:cubicBezTo>
                <a:close/>
                <a:moveTo>
                  <a:pt x="109" y="707"/>
                </a:moveTo>
                <a:cubicBezTo>
                  <a:pt x="108" y="706"/>
                  <a:pt x="106" y="701"/>
                  <a:pt x="108" y="701"/>
                </a:cubicBezTo>
                <a:cubicBezTo>
                  <a:pt x="109" y="704"/>
                  <a:pt x="112" y="705"/>
                  <a:pt x="109" y="707"/>
                </a:cubicBezTo>
                <a:close/>
                <a:moveTo>
                  <a:pt x="174" y="703"/>
                </a:moveTo>
                <a:cubicBezTo>
                  <a:pt x="171" y="693"/>
                  <a:pt x="179" y="693"/>
                  <a:pt x="175" y="700"/>
                </a:cubicBezTo>
                <a:cubicBezTo>
                  <a:pt x="175" y="701"/>
                  <a:pt x="175" y="702"/>
                  <a:pt x="174" y="703"/>
                </a:cubicBezTo>
                <a:close/>
                <a:moveTo>
                  <a:pt x="159" y="701"/>
                </a:moveTo>
                <a:cubicBezTo>
                  <a:pt x="157" y="700"/>
                  <a:pt x="159" y="696"/>
                  <a:pt x="161" y="700"/>
                </a:cubicBezTo>
                <a:cubicBezTo>
                  <a:pt x="161" y="701"/>
                  <a:pt x="160" y="701"/>
                  <a:pt x="159" y="701"/>
                </a:cubicBezTo>
                <a:close/>
                <a:moveTo>
                  <a:pt x="284" y="701"/>
                </a:moveTo>
                <a:cubicBezTo>
                  <a:pt x="281" y="700"/>
                  <a:pt x="284" y="698"/>
                  <a:pt x="280" y="696"/>
                </a:cubicBezTo>
                <a:cubicBezTo>
                  <a:pt x="279" y="694"/>
                  <a:pt x="272" y="684"/>
                  <a:pt x="273" y="683"/>
                </a:cubicBezTo>
                <a:cubicBezTo>
                  <a:pt x="274" y="683"/>
                  <a:pt x="274" y="683"/>
                  <a:pt x="274" y="684"/>
                </a:cubicBezTo>
                <a:cubicBezTo>
                  <a:pt x="278" y="684"/>
                  <a:pt x="288" y="699"/>
                  <a:pt x="284" y="701"/>
                </a:cubicBezTo>
                <a:close/>
                <a:moveTo>
                  <a:pt x="613" y="701"/>
                </a:moveTo>
                <a:cubicBezTo>
                  <a:pt x="612" y="701"/>
                  <a:pt x="612" y="700"/>
                  <a:pt x="612" y="700"/>
                </a:cubicBezTo>
                <a:cubicBezTo>
                  <a:pt x="613" y="698"/>
                  <a:pt x="614" y="701"/>
                  <a:pt x="613" y="701"/>
                </a:cubicBezTo>
                <a:close/>
                <a:moveTo>
                  <a:pt x="483" y="701"/>
                </a:moveTo>
                <a:cubicBezTo>
                  <a:pt x="481" y="697"/>
                  <a:pt x="484" y="695"/>
                  <a:pt x="485" y="699"/>
                </a:cubicBezTo>
                <a:cubicBezTo>
                  <a:pt x="484" y="700"/>
                  <a:pt x="484" y="700"/>
                  <a:pt x="483" y="701"/>
                </a:cubicBezTo>
                <a:close/>
                <a:moveTo>
                  <a:pt x="178" y="700"/>
                </a:moveTo>
                <a:cubicBezTo>
                  <a:pt x="178" y="699"/>
                  <a:pt x="178" y="697"/>
                  <a:pt x="179" y="698"/>
                </a:cubicBezTo>
                <a:cubicBezTo>
                  <a:pt x="179" y="698"/>
                  <a:pt x="178" y="699"/>
                  <a:pt x="178" y="700"/>
                </a:cubicBezTo>
                <a:close/>
                <a:moveTo>
                  <a:pt x="277" y="698"/>
                </a:moveTo>
                <a:cubicBezTo>
                  <a:pt x="277" y="698"/>
                  <a:pt x="277" y="697"/>
                  <a:pt x="277" y="697"/>
                </a:cubicBezTo>
                <a:cubicBezTo>
                  <a:pt x="278" y="698"/>
                  <a:pt x="278" y="697"/>
                  <a:pt x="277" y="698"/>
                </a:cubicBezTo>
                <a:close/>
                <a:moveTo>
                  <a:pt x="613" y="698"/>
                </a:moveTo>
                <a:cubicBezTo>
                  <a:pt x="612" y="696"/>
                  <a:pt x="610" y="696"/>
                  <a:pt x="613" y="696"/>
                </a:cubicBezTo>
                <a:cubicBezTo>
                  <a:pt x="613" y="697"/>
                  <a:pt x="613" y="697"/>
                  <a:pt x="613" y="698"/>
                </a:cubicBezTo>
                <a:close/>
                <a:moveTo>
                  <a:pt x="158" y="697"/>
                </a:moveTo>
                <a:cubicBezTo>
                  <a:pt x="156" y="696"/>
                  <a:pt x="159" y="694"/>
                  <a:pt x="160" y="696"/>
                </a:cubicBezTo>
                <a:cubicBezTo>
                  <a:pt x="159" y="696"/>
                  <a:pt x="159" y="697"/>
                  <a:pt x="158" y="697"/>
                </a:cubicBezTo>
                <a:close/>
                <a:moveTo>
                  <a:pt x="108" y="696"/>
                </a:moveTo>
                <a:cubicBezTo>
                  <a:pt x="106" y="695"/>
                  <a:pt x="107" y="692"/>
                  <a:pt x="108" y="692"/>
                </a:cubicBezTo>
                <a:cubicBezTo>
                  <a:pt x="109" y="695"/>
                  <a:pt x="110" y="694"/>
                  <a:pt x="108" y="696"/>
                </a:cubicBezTo>
                <a:close/>
                <a:moveTo>
                  <a:pt x="419" y="695"/>
                </a:moveTo>
                <a:cubicBezTo>
                  <a:pt x="417" y="695"/>
                  <a:pt x="420" y="694"/>
                  <a:pt x="421" y="695"/>
                </a:cubicBezTo>
                <a:cubicBezTo>
                  <a:pt x="420" y="695"/>
                  <a:pt x="420" y="695"/>
                  <a:pt x="419" y="695"/>
                </a:cubicBezTo>
                <a:close/>
                <a:moveTo>
                  <a:pt x="61" y="695"/>
                </a:moveTo>
                <a:cubicBezTo>
                  <a:pt x="61" y="694"/>
                  <a:pt x="60" y="692"/>
                  <a:pt x="61" y="692"/>
                </a:cubicBezTo>
                <a:cubicBezTo>
                  <a:pt x="61" y="693"/>
                  <a:pt x="61" y="694"/>
                  <a:pt x="61" y="695"/>
                </a:cubicBezTo>
                <a:close/>
                <a:moveTo>
                  <a:pt x="493" y="693"/>
                </a:moveTo>
                <a:cubicBezTo>
                  <a:pt x="488" y="691"/>
                  <a:pt x="494" y="688"/>
                  <a:pt x="494" y="692"/>
                </a:cubicBezTo>
                <a:cubicBezTo>
                  <a:pt x="494" y="692"/>
                  <a:pt x="493" y="693"/>
                  <a:pt x="493" y="693"/>
                </a:cubicBezTo>
                <a:close/>
                <a:moveTo>
                  <a:pt x="611" y="693"/>
                </a:moveTo>
                <a:cubicBezTo>
                  <a:pt x="611" y="692"/>
                  <a:pt x="611" y="690"/>
                  <a:pt x="612" y="690"/>
                </a:cubicBezTo>
                <a:cubicBezTo>
                  <a:pt x="611" y="693"/>
                  <a:pt x="611" y="693"/>
                  <a:pt x="611" y="693"/>
                </a:cubicBezTo>
                <a:close/>
                <a:moveTo>
                  <a:pt x="443" y="693"/>
                </a:moveTo>
                <a:cubicBezTo>
                  <a:pt x="442" y="692"/>
                  <a:pt x="443" y="691"/>
                  <a:pt x="443" y="690"/>
                </a:cubicBezTo>
                <a:cubicBezTo>
                  <a:pt x="445" y="690"/>
                  <a:pt x="446" y="692"/>
                  <a:pt x="443" y="693"/>
                </a:cubicBezTo>
                <a:close/>
                <a:moveTo>
                  <a:pt x="275" y="692"/>
                </a:moveTo>
                <a:cubicBezTo>
                  <a:pt x="274" y="692"/>
                  <a:pt x="272" y="691"/>
                  <a:pt x="273" y="690"/>
                </a:cubicBezTo>
                <a:cubicBezTo>
                  <a:pt x="275" y="690"/>
                  <a:pt x="276" y="690"/>
                  <a:pt x="275" y="692"/>
                </a:cubicBezTo>
                <a:close/>
                <a:moveTo>
                  <a:pt x="628" y="692"/>
                </a:moveTo>
                <a:cubicBezTo>
                  <a:pt x="628" y="690"/>
                  <a:pt x="628" y="690"/>
                  <a:pt x="628" y="690"/>
                </a:cubicBezTo>
                <a:cubicBezTo>
                  <a:pt x="628" y="690"/>
                  <a:pt x="629" y="692"/>
                  <a:pt x="628" y="692"/>
                </a:cubicBezTo>
                <a:close/>
                <a:moveTo>
                  <a:pt x="435" y="692"/>
                </a:moveTo>
                <a:cubicBezTo>
                  <a:pt x="433" y="690"/>
                  <a:pt x="438" y="689"/>
                  <a:pt x="439" y="689"/>
                </a:cubicBezTo>
                <a:cubicBezTo>
                  <a:pt x="439" y="692"/>
                  <a:pt x="438" y="691"/>
                  <a:pt x="435" y="692"/>
                </a:cubicBezTo>
                <a:close/>
                <a:moveTo>
                  <a:pt x="240" y="688"/>
                </a:moveTo>
                <a:cubicBezTo>
                  <a:pt x="241" y="685"/>
                  <a:pt x="241" y="683"/>
                  <a:pt x="241" y="681"/>
                </a:cubicBezTo>
                <a:cubicBezTo>
                  <a:pt x="243" y="680"/>
                  <a:pt x="242" y="687"/>
                  <a:pt x="242" y="688"/>
                </a:cubicBezTo>
                <a:cubicBezTo>
                  <a:pt x="241" y="688"/>
                  <a:pt x="241" y="688"/>
                  <a:pt x="240" y="688"/>
                </a:cubicBezTo>
                <a:close/>
                <a:moveTo>
                  <a:pt x="117" y="681"/>
                </a:moveTo>
                <a:cubicBezTo>
                  <a:pt x="116" y="680"/>
                  <a:pt x="116" y="678"/>
                  <a:pt x="118" y="678"/>
                </a:cubicBezTo>
                <a:cubicBezTo>
                  <a:pt x="118" y="679"/>
                  <a:pt x="118" y="680"/>
                  <a:pt x="117" y="681"/>
                </a:cubicBezTo>
                <a:close/>
                <a:moveTo>
                  <a:pt x="135" y="680"/>
                </a:moveTo>
                <a:cubicBezTo>
                  <a:pt x="135" y="680"/>
                  <a:pt x="134" y="680"/>
                  <a:pt x="134" y="680"/>
                </a:cubicBezTo>
                <a:cubicBezTo>
                  <a:pt x="134" y="676"/>
                  <a:pt x="138" y="677"/>
                  <a:pt x="135" y="680"/>
                </a:cubicBezTo>
                <a:close/>
                <a:moveTo>
                  <a:pt x="266" y="680"/>
                </a:moveTo>
                <a:cubicBezTo>
                  <a:pt x="266" y="680"/>
                  <a:pt x="265" y="680"/>
                  <a:pt x="265" y="680"/>
                </a:cubicBezTo>
                <a:cubicBezTo>
                  <a:pt x="263" y="675"/>
                  <a:pt x="271" y="678"/>
                  <a:pt x="266" y="680"/>
                </a:cubicBezTo>
                <a:close/>
                <a:moveTo>
                  <a:pt x="167" y="679"/>
                </a:moveTo>
                <a:cubicBezTo>
                  <a:pt x="166" y="676"/>
                  <a:pt x="168" y="675"/>
                  <a:pt x="168" y="679"/>
                </a:cubicBezTo>
                <a:cubicBezTo>
                  <a:pt x="167" y="679"/>
                  <a:pt x="167" y="679"/>
                  <a:pt x="167" y="679"/>
                </a:cubicBezTo>
                <a:close/>
                <a:moveTo>
                  <a:pt x="116" y="676"/>
                </a:moveTo>
                <a:cubicBezTo>
                  <a:pt x="114" y="675"/>
                  <a:pt x="116" y="675"/>
                  <a:pt x="118" y="674"/>
                </a:cubicBezTo>
                <a:cubicBezTo>
                  <a:pt x="118" y="676"/>
                  <a:pt x="118" y="676"/>
                  <a:pt x="116" y="676"/>
                </a:cubicBezTo>
                <a:close/>
                <a:moveTo>
                  <a:pt x="262" y="676"/>
                </a:moveTo>
                <a:cubicBezTo>
                  <a:pt x="258" y="671"/>
                  <a:pt x="263" y="672"/>
                  <a:pt x="263" y="676"/>
                </a:cubicBezTo>
                <a:cubicBezTo>
                  <a:pt x="263" y="676"/>
                  <a:pt x="263" y="676"/>
                  <a:pt x="262" y="676"/>
                </a:cubicBezTo>
                <a:close/>
                <a:moveTo>
                  <a:pt x="246" y="676"/>
                </a:moveTo>
                <a:cubicBezTo>
                  <a:pt x="245" y="674"/>
                  <a:pt x="245" y="673"/>
                  <a:pt x="246" y="673"/>
                </a:cubicBezTo>
                <a:cubicBezTo>
                  <a:pt x="248" y="674"/>
                  <a:pt x="247" y="674"/>
                  <a:pt x="246" y="676"/>
                </a:cubicBezTo>
                <a:close/>
                <a:moveTo>
                  <a:pt x="499" y="675"/>
                </a:moveTo>
                <a:cubicBezTo>
                  <a:pt x="498" y="673"/>
                  <a:pt x="500" y="667"/>
                  <a:pt x="500" y="675"/>
                </a:cubicBezTo>
                <a:cubicBezTo>
                  <a:pt x="499" y="675"/>
                  <a:pt x="499" y="675"/>
                  <a:pt x="499" y="675"/>
                </a:cubicBezTo>
                <a:close/>
                <a:moveTo>
                  <a:pt x="625" y="669"/>
                </a:moveTo>
                <a:cubicBezTo>
                  <a:pt x="624" y="668"/>
                  <a:pt x="625" y="668"/>
                  <a:pt x="626" y="668"/>
                </a:cubicBezTo>
                <a:cubicBezTo>
                  <a:pt x="626" y="669"/>
                  <a:pt x="626" y="669"/>
                  <a:pt x="625" y="669"/>
                </a:cubicBezTo>
                <a:close/>
                <a:moveTo>
                  <a:pt x="443" y="666"/>
                </a:moveTo>
                <a:cubicBezTo>
                  <a:pt x="442" y="666"/>
                  <a:pt x="443" y="663"/>
                  <a:pt x="443" y="663"/>
                </a:cubicBezTo>
                <a:cubicBezTo>
                  <a:pt x="444" y="665"/>
                  <a:pt x="448" y="666"/>
                  <a:pt x="443" y="666"/>
                </a:cubicBezTo>
                <a:close/>
                <a:moveTo>
                  <a:pt x="192" y="666"/>
                </a:moveTo>
                <a:cubicBezTo>
                  <a:pt x="191" y="666"/>
                  <a:pt x="191" y="664"/>
                  <a:pt x="191" y="664"/>
                </a:cubicBezTo>
                <a:cubicBezTo>
                  <a:pt x="193" y="664"/>
                  <a:pt x="192" y="664"/>
                  <a:pt x="192" y="666"/>
                </a:cubicBezTo>
                <a:close/>
                <a:moveTo>
                  <a:pt x="142" y="665"/>
                </a:moveTo>
                <a:cubicBezTo>
                  <a:pt x="138" y="664"/>
                  <a:pt x="143" y="660"/>
                  <a:pt x="140" y="658"/>
                </a:cubicBezTo>
                <a:cubicBezTo>
                  <a:pt x="140" y="653"/>
                  <a:pt x="139" y="650"/>
                  <a:pt x="144" y="648"/>
                </a:cubicBezTo>
                <a:cubicBezTo>
                  <a:pt x="149" y="655"/>
                  <a:pt x="146" y="654"/>
                  <a:pt x="143" y="660"/>
                </a:cubicBezTo>
                <a:cubicBezTo>
                  <a:pt x="142" y="664"/>
                  <a:pt x="148" y="663"/>
                  <a:pt x="142" y="665"/>
                </a:cubicBezTo>
                <a:close/>
                <a:moveTo>
                  <a:pt x="439" y="664"/>
                </a:moveTo>
                <a:cubicBezTo>
                  <a:pt x="439" y="663"/>
                  <a:pt x="438" y="663"/>
                  <a:pt x="439" y="663"/>
                </a:cubicBezTo>
                <a:cubicBezTo>
                  <a:pt x="439" y="663"/>
                  <a:pt x="439" y="663"/>
                  <a:pt x="439" y="664"/>
                </a:cubicBezTo>
                <a:close/>
                <a:moveTo>
                  <a:pt x="187" y="663"/>
                </a:moveTo>
                <a:cubicBezTo>
                  <a:pt x="186" y="663"/>
                  <a:pt x="186" y="663"/>
                  <a:pt x="187" y="662"/>
                </a:cubicBezTo>
                <a:cubicBezTo>
                  <a:pt x="187" y="663"/>
                  <a:pt x="187" y="663"/>
                  <a:pt x="187" y="663"/>
                </a:cubicBezTo>
                <a:close/>
                <a:moveTo>
                  <a:pt x="622" y="662"/>
                </a:moveTo>
                <a:cubicBezTo>
                  <a:pt x="621" y="661"/>
                  <a:pt x="620" y="661"/>
                  <a:pt x="623" y="661"/>
                </a:cubicBezTo>
                <a:cubicBezTo>
                  <a:pt x="624" y="662"/>
                  <a:pt x="623" y="662"/>
                  <a:pt x="622" y="662"/>
                </a:cubicBezTo>
                <a:close/>
                <a:moveTo>
                  <a:pt x="193" y="661"/>
                </a:moveTo>
                <a:cubicBezTo>
                  <a:pt x="193" y="660"/>
                  <a:pt x="193" y="660"/>
                  <a:pt x="194" y="660"/>
                </a:cubicBezTo>
                <a:cubicBezTo>
                  <a:pt x="194" y="661"/>
                  <a:pt x="194" y="660"/>
                  <a:pt x="193" y="661"/>
                </a:cubicBezTo>
                <a:close/>
                <a:moveTo>
                  <a:pt x="188" y="660"/>
                </a:moveTo>
                <a:cubicBezTo>
                  <a:pt x="187" y="659"/>
                  <a:pt x="186" y="659"/>
                  <a:pt x="187" y="658"/>
                </a:cubicBezTo>
                <a:cubicBezTo>
                  <a:pt x="189" y="659"/>
                  <a:pt x="188" y="658"/>
                  <a:pt x="188" y="660"/>
                </a:cubicBezTo>
                <a:close/>
                <a:moveTo>
                  <a:pt x="425" y="660"/>
                </a:moveTo>
                <a:cubicBezTo>
                  <a:pt x="425" y="659"/>
                  <a:pt x="425" y="659"/>
                  <a:pt x="425" y="659"/>
                </a:cubicBezTo>
                <a:cubicBezTo>
                  <a:pt x="426" y="658"/>
                  <a:pt x="426" y="659"/>
                  <a:pt x="425" y="660"/>
                </a:cubicBezTo>
                <a:close/>
                <a:moveTo>
                  <a:pt x="148" y="658"/>
                </a:moveTo>
                <a:cubicBezTo>
                  <a:pt x="148" y="658"/>
                  <a:pt x="148" y="658"/>
                  <a:pt x="148" y="657"/>
                </a:cubicBezTo>
                <a:cubicBezTo>
                  <a:pt x="149" y="657"/>
                  <a:pt x="149" y="658"/>
                  <a:pt x="148" y="658"/>
                </a:cubicBezTo>
                <a:close/>
                <a:moveTo>
                  <a:pt x="446" y="658"/>
                </a:moveTo>
                <a:cubicBezTo>
                  <a:pt x="445" y="657"/>
                  <a:pt x="445" y="657"/>
                  <a:pt x="446" y="657"/>
                </a:cubicBezTo>
                <a:cubicBezTo>
                  <a:pt x="446" y="658"/>
                  <a:pt x="446" y="658"/>
                  <a:pt x="446" y="658"/>
                </a:cubicBezTo>
                <a:close/>
                <a:moveTo>
                  <a:pt x="443" y="657"/>
                </a:moveTo>
                <a:cubicBezTo>
                  <a:pt x="443" y="655"/>
                  <a:pt x="443" y="655"/>
                  <a:pt x="443" y="655"/>
                </a:cubicBezTo>
                <a:cubicBezTo>
                  <a:pt x="443" y="657"/>
                  <a:pt x="443" y="657"/>
                  <a:pt x="443" y="657"/>
                </a:cubicBezTo>
                <a:close/>
                <a:moveTo>
                  <a:pt x="628" y="657"/>
                </a:moveTo>
                <a:cubicBezTo>
                  <a:pt x="626" y="655"/>
                  <a:pt x="629" y="654"/>
                  <a:pt x="629" y="657"/>
                </a:cubicBezTo>
                <a:cubicBezTo>
                  <a:pt x="629" y="657"/>
                  <a:pt x="628" y="657"/>
                  <a:pt x="628" y="657"/>
                </a:cubicBezTo>
                <a:close/>
                <a:moveTo>
                  <a:pt x="137" y="654"/>
                </a:moveTo>
                <a:cubicBezTo>
                  <a:pt x="136" y="653"/>
                  <a:pt x="136" y="652"/>
                  <a:pt x="136" y="651"/>
                </a:cubicBezTo>
                <a:cubicBezTo>
                  <a:pt x="138" y="651"/>
                  <a:pt x="138" y="653"/>
                  <a:pt x="137" y="654"/>
                </a:cubicBezTo>
                <a:close/>
                <a:moveTo>
                  <a:pt x="72" y="651"/>
                </a:moveTo>
                <a:cubicBezTo>
                  <a:pt x="71" y="650"/>
                  <a:pt x="70" y="648"/>
                  <a:pt x="70" y="648"/>
                </a:cubicBezTo>
                <a:cubicBezTo>
                  <a:pt x="74" y="647"/>
                  <a:pt x="73" y="651"/>
                  <a:pt x="72" y="651"/>
                </a:cubicBezTo>
                <a:close/>
                <a:moveTo>
                  <a:pt x="577" y="651"/>
                </a:moveTo>
                <a:cubicBezTo>
                  <a:pt x="576" y="650"/>
                  <a:pt x="571" y="648"/>
                  <a:pt x="570" y="647"/>
                </a:cubicBezTo>
                <a:cubicBezTo>
                  <a:pt x="565" y="647"/>
                  <a:pt x="564" y="641"/>
                  <a:pt x="564" y="636"/>
                </a:cubicBezTo>
                <a:cubicBezTo>
                  <a:pt x="568" y="635"/>
                  <a:pt x="565" y="633"/>
                  <a:pt x="565" y="631"/>
                </a:cubicBezTo>
                <a:cubicBezTo>
                  <a:pt x="571" y="628"/>
                  <a:pt x="565" y="624"/>
                  <a:pt x="567" y="622"/>
                </a:cubicBezTo>
                <a:cubicBezTo>
                  <a:pt x="573" y="623"/>
                  <a:pt x="568" y="620"/>
                  <a:pt x="572" y="618"/>
                </a:cubicBezTo>
                <a:cubicBezTo>
                  <a:pt x="574" y="616"/>
                  <a:pt x="573" y="609"/>
                  <a:pt x="574" y="606"/>
                </a:cubicBezTo>
                <a:cubicBezTo>
                  <a:pt x="581" y="606"/>
                  <a:pt x="585" y="613"/>
                  <a:pt x="580" y="619"/>
                </a:cubicBezTo>
                <a:cubicBezTo>
                  <a:pt x="582" y="622"/>
                  <a:pt x="582" y="630"/>
                  <a:pt x="584" y="631"/>
                </a:cubicBezTo>
                <a:cubicBezTo>
                  <a:pt x="585" y="634"/>
                  <a:pt x="585" y="634"/>
                  <a:pt x="585" y="634"/>
                </a:cubicBezTo>
                <a:cubicBezTo>
                  <a:pt x="591" y="634"/>
                  <a:pt x="580" y="642"/>
                  <a:pt x="587" y="641"/>
                </a:cubicBezTo>
                <a:cubicBezTo>
                  <a:pt x="587" y="647"/>
                  <a:pt x="587" y="647"/>
                  <a:pt x="583" y="651"/>
                </a:cubicBezTo>
                <a:cubicBezTo>
                  <a:pt x="581" y="651"/>
                  <a:pt x="578" y="650"/>
                  <a:pt x="577" y="651"/>
                </a:cubicBezTo>
                <a:close/>
                <a:moveTo>
                  <a:pt x="489" y="649"/>
                </a:moveTo>
                <a:cubicBezTo>
                  <a:pt x="487" y="647"/>
                  <a:pt x="488" y="643"/>
                  <a:pt x="490" y="643"/>
                </a:cubicBezTo>
                <a:cubicBezTo>
                  <a:pt x="491" y="644"/>
                  <a:pt x="491" y="644"/>
                  <a:pt x="494" y="645"/>
                </a:cubicBezTo>
                <a:cubicBezTo>
                  <a:pt x="493" y="649"/>
                  <a:pt x="494" y="648"/>
                  <a:pt x="489" y="649"/>
                </a:cubicBezTo>
                <a:close/>
                <a:moveTo>
                  <a:pt x="563" y="649"/>
                </a:moveTo>
                <a:cubicBezTo>
                  <a:pt x="559" y="648"/>
                  <a:pt x="564" y="646"/>
                  <a:pt x="564" y="648"/>
                </a:cubicBezTo>
                <a:cubicBezTo>
                  <a:pt x="563" y="648"/>
                  <a:pt x="563" y="648"/>
                  <a:pt x="563" y="649"/>
                </a:cubicBezTo>
                <a:close/>
                <a:moveTo>
                  <a:pt x="600" y="649"/>
                </a:moveTo>
                <a:cubicBezTo>
                  <a:pt x="599" y="647"/>
                  <a:pt x="600" y="645"/>
                  <a:pt x="601" y="644"/>
                </a:cubicBezTo>
                <a:cubicBezTo>
                  <a:pt x="601" y="639"/>
                  <a:pt x="602" y="630"/>
                  <a:pt x="604" y="626"/>
                </a:cubicBezTo>
                <a:cubicBezTo>
                  <a:pt x="604" y="617"/>
                  <a:pt x="604" y="617"/>
                  <a:pt x="604" y="613"/>
                </a:cubicBezTo>
                <a:cubicBezTo>
                  <a:pt x="606" y="612"/>
                  <a:pt x="608" y="597"/>
                  <a:pt x="608" y="594"/>
                </a:cubicBezTo>
                <a:cubicBezTo>
                  <a:pt x="613" y="589"/>
                  <a:pt x="608" y="589"/>
                  <a:pt x="616" y="589"/>
                </a:cubicBezTo>
                <a:cubicBezTo>
                  <a:pt x="622" y="585"/>
                  <a:pt x="619" y="594"/>
                  <a:pt x="621" y="597"/>
                </a:cubicBezTo>
                <a:cubicBezTo>
                  <a:pt x="624" y="597"/>
                  <a:pt x="624" y="597"/>
                  <a:pt x="624" y="597"/>
                </a:cubicBezTo>
                <a:cubicBezTo>
                  <a:pt x="625" y="600"/>
                  <a:pt x="626" y="598"/>
                  <a:pt x="627" y="599"/>
                </a:cubicBezTo>
                <a:cubicBezTo>
                  <a:pt x="627" y="611"/>
                  <a:pt x="627" y="611"/>
                  <a:pt x="627" y="611"/>
                </a:cubicBezTo>
                <a:cubicBezTo>
                  <a:pt x="624" y="617"/>
                  <a:pt x="621" y="630"/>
                  <a:pt x="614" y="631"/>
                </a:cubicBezTo>
                <a:cubicBezTo>
                  <a:pt x="613" y="634"/>
                  <a:pt x="612" y="634"/>
                  <a:pt x="612" y="638"/>
                </a:cubicBezTo>
                <a:cubicBezTo>
                  <a:pt x="610" y="641"/>
                  <a:pt x="604" y="647"/>
                  <a:pt x="600" y="649"/>
                </a:cubicBezTo>
                <a:close/>
                <a:moveTo>
                  <a:pt x="647" y="644"/>
                </a:moveTo>
                <a:cubicBezTo>
                  <a:pt x="647" y="642"/>
                  <a:pt x="647" y="643"/>
                  <a:pt x="648" y="644"/>
                </a:cubicBezTo>
                <a:cubicBezTo>
                  <a:pt x="648" y="644"/>
                  <a:pt x="648" y="644"/>
                  <a:pt x="647" y="644"/>
                </a:cubicBezTo>
                <a:close/>
                <a:moveTo>
                  <a:pt x="74" y="642"/>
                </a:moveTo>
                <a:cubicBezTo>
                  <a:pt x="74" y="641"/>
                  <a:pt x="72" y="634"/>
                  <a:pt x="72" y="634"/>
                </a:cubicBezTo>
                <a:cubicBezTo>
                  <a:pt x="76" y="632"/>
                  <a:pt x="73" y="633"/>
                  <a:pt x="73" y="631"/>
                </a:cubicBezTo>
                <a:cubicBezTo>
                  <a:pt x="75" y="630"/>
                  <a:pt x="73" y="626"/>
                  <a:pt x="75" y="623"/>
                </a:cubicBezTo>
                <a:cubicBezTo>
                  <a:pt x="76" y="612"/>
                  <a:pt x="77" y="621"/>
                  <a:pt x="77" y="626"/>
                </a:cubicBezTo>
                <a:cubicBezTo>
                  <a:pt x="74" y="628"/>
                  <a:pt x="78" y="631"/>
                  <a:pt x="78" y="624"/>
                </a:cubicBezTo>
                <a:cubicBezTo>
                  <a:pt x="83" y="614"/>
                  <a:pt x="79" y="630"/>
                  <a:pt x="80" y="631"/>
                </a:cubicBezTo>
                <a:cubicBezTo>
                  <a:pt x="80" y="633"/>
                  <a:pt x="76" y="641"/>
                  <a:pt x="74" y="642"/>
                </a:cubicBezTo>
                <a:close/>
                <a:moveTo>
                  <a:pt x="81" y="641"/>
                </a:moveTo>
                <a:cubicBezTo>
                  <a:pt x="81" y="639"/>
                  <a:pt x="81" y="639"/>
                  <a:pt x="81" y="639"/>
                </a:cubicBezTo>
                <a:cubicBezTo>
                  <a:pt x="83" y="639"/>
                  <a:pt x="82" y="640"/>
                  <a:pt x="81" y="641"/>
                </a:cubicBezTo>
                <a:close/>
                <a:moveTo>
                  <a:pt x="569" y="640"/>
                </a:moveTo>
                <a:cubicBezTo>
                  <a:pt x="569" y="640"/>
                  <a:pt x="569" y="640"/>
                  <a:pt x="569" y="639"/>
                </a:cubicBezTo>
                <a:cubicBezTo>
                  <a:pt x="570" y="639"/>
                  <a:pt x="571" y="639"/>
                  <a:pt x="569" y="640"/>
                </a:cubicBezTo>
                <a:close/>
                <a:moveTo>
                  <a:pt x="128" y="637"/>
                </a:moveTo>
                <a:cubicBezTo>
                  <a:pt x="125" y="636"/>
                  <a:pt x="129" y="635"/>
                  <a:pt x="130" y="635"/>
                </a:cubicBezTo>
                <a:cubicBezTo>
                  <a:pt x="130" y="636"/>
                  <a:pt x="129" y="637"/>
                  <a:pt x="128" y="637"/>
                </a:cubicBezTo>
                <a:close/>
                <a:moveTo>
                  <a:pt x="451" y="627"/>
                </a:moveTo>
                <a:cubicBezTo>
                  <a:pt x="451" y="627"/>
                  <a:pt x="450" y="626"/>
                  <a:pt x="450" y="625"/>
                </a:cubicBezTo>
                <a:cubicBezTo>
                  <a:pt x="450" y="623"/>
                  <a:pt x="450" y="621"/>
                  <a:pt x="450" y="619"/>
                </a:cubicBezTo>
                <a:cubicBezTo>
                  <a:pt x="453" y="618"/>
                  <a:pt x="451" y="622"/>
                  <a:pt x="453" y="624"/>
                </a:cubicBezTo>
                <a:cubicBezTo>
                  <a:pt x="453" y="627"/>
                  <a:pt x="454" y="627"/>
                  <a:pt x="451" y="627"/>
                </a:cubicBezTo>
                <a:close/>
                <a:moveTo>
                  <a:pt x="502" y="626"/>
                </a:moveTo>
                <a:cubicBezTo>
                  <a:pt x="502" y="624"/>
                  <a:pt x="503" y="624"/>
                  <a:pt x="503" y="626"/>
                </a:cubicBezTo>
                <a:cubicBezTo>
                  <a:pt x="503" y="626"/>
                  <a:pt x="503" y="626"/>
                  <a:pt x="502" y="626"/>
                </a:cubicBezTo>
                <a:close/>
                <a:moveTo>
                  <a:pt x="506" y="623"/>
                </a:moveTo>
                <a:cubicBezTo>
                  <a:pt x="509" y="620"/>
                  <a:pt x="505" y="619"/>
                  <a:pt x="507" y="616"/>
                </a:cubicBezTo>
                <a:cubicBezTo>
                  <a:pt x="506" y="612"/>
                  <a:pt x="502" y="617"/>
                  <a:pt x="504" y="611"/>
                </a:cubicBezTo>
                <a:cubicBezTo>
                  <a:pt x="505" y="611"/>
                  <a:pt x="507" y="610"/>
                  <a:pt x="508" y="610"/>
                </a:cubicBezTo>
                <a:cubicBezTo>
                  <a:pt x="508" y="608"/>
                  <a:pt x="506" y="603"/>
                  <a:pt x="505" y="603"/>
                </a:cubicBezTo>
                <a:cubicBezTo>
                  <a:pt x="502" y="605"/>
                  <a:pt x="498" y="607"/>
                  <a:pt x="501" y="610"/>
                </a:cubicBezTo>
                <a:cubicBezTo>
                  <a:pt x="500" y="616"/>
                  <a:pt x="499" y="620"/>
                  <a:pt x="497" y="612"/>
                </a:cubicBezTo>
                <a:cubicBezTo>
                  <a:pt x="496" y="611"/>
                  <a:pt x="493" y="608"/>
                  <a:pt x="493" y="611"/>
                </a:cubicBezTo>
                <a:cubicBezTo>
                  <a:pt x="489" y="611"/>
                  <a:pt x="492" y="607"/>
                  <a:pt x="493" y="605"/>
                </a:cubicBezTo>
                <a:cubicBezTo>
                  <a:pt x="492" y="602"/>
                  <a:pt x="493" y="602"/>
                  <a:pt x="494" y="599"/>
                </a:cubicBezTo>
                <a:cubicBezTo>
                  <a:pt x="497" y="593"/>
                  <a:pt x="493" y="586"/>
                  <a:pt x="496" y="580"/>
                </a:cubicBezTo>
                <a:cubicBezTo>
                  <a:pt x="500" y="580"/>
                  <a:pt x="500" y="582"/>
                  <a:pt x="500" y="586"/>
                </a:cubicBezTo>
                <a:cubicBezTo>
                  <a:pt x="505" y="587"/>
                  <a:pt x="504" y="596"/>
                  <a:pt x="508" y="589"/>
                </a:cubicBezTo>
                <a:cubicBezTo>
                  <a:pt x="510" y="590"/>
                  <a:pt x="508" y="596"/>
                  <a:pt x="509" y="599"/>
                </a:cubicBezTo>
                <a:cubicBezTo>
                  <a:pt x="513" y="601"/>
                  <a:pt x="509" y="604"/>
                  <a:pt x="512" y="597"/>
                </a:cubicBezTo>
                <a:cubicBezTo>
                  <a:pt x="516" y="598"/>
                  <a:pt x="516" y="598"/>
                  <a:pt x="516" y="598"/>
                </a:cubicBezTo>
                <a:cubicBezTo>
                  <a:pt x="517" y="604"/>
                  <a:pt x="515" y="604"/>
                  <a:pt x="515" y="608"/>
                </a:cubicBezTo>
                <a:cubicBezTo>
                  <a:pt x="519" y="610"/>
                  <a:pt x="514" y="613"/>
                  <a:pt x="512" y="616"/>
                </a:cubicBezTo>
                <a:cubicBezTo>
                  <a:pt x="508" y="614"/>
                  <a:pt x="511" y="623"/>
                  <a:pt x="506" y="623"/>
                </a:cubicBezTo>
                <a:close/>
                <a:moveTo>
                  <a:pt x="447" y="619"/>
                </a:moveTo>
                <a:cubicBezTo>
                  <a:pt x="447" y="618"/>
                  <a:pt x="449" y="619"/>
                  <a:pt x="449" y="619"/>
                </a:cubicBezTo>
                <a:cubicBezTo>
                  <a:pt x="447" y="619"/>
                  <a:pt x="447" y="619"/>
                  <a:pt x="447" y="619"/>
                </a:cubicBezTo>
                <a:close/>
                <a:moveTo>
                  <a:pt x="567" y="619"/>
                </a:moveTo>
                <a:cubicBezTo>
                  <a:pt x="567" y="617"/>
                  <a:pt x="567" y="617"/>
                  <a:pt x="569" y="617"/>
                </a:cubicBezTo>
                <a:cubicBezTo>
                  <a:pt x="569" y="618"/>
                  <a:pt x="568" y="619"/>
                  <a:pt x="567" y="619"/>
                </a:cubicBezTo>
                <a:close/>
                <a:moveTo>
                  <a:pt x="442" y="617"/>
                </a:moveTo>
                <a:cubicBezTo>
                  <a:pt x="441" y="615"/>
                  <a:pt x="441" y="615"/>
                  <a:pt x="440" y="615"/>
                </a:cubicBezTo>
                <a:cubicBezTo>
                  <a:pt x="443" y="613"/>
                  <a:pt x="447" y="616"/>
                  <a:pt x="442" y="617"/>
                </a:cubicBezTo>
                <a:close/>
                <a:moveTo>
                  <a:pt x="421" y="616"/>
                </a:moveTo>
                <a:cubicBezTo>
                  <a:pt x="421" y="615"/>
                  <a:pt x="420" y="615"/>
                  <a:pt x="421" y="615"/>
                </a:cubicBezTo>
                <a:cubicBezTo>
                  <a:pt x="421" y="615"/>
                  <a:pt x="421" y="616"/>
                  <a:pt x="421" y="616"/>
                </a:cubicBezTo>
                <a:close/>
                <a:moveTo>
                  <a:pt x="437" y="616"/>
                </a:moveTo>
                <a:cubicBezTo>
                  <a:pt x="434" y="614"/>
                  <a:pt x="434" y="610"/>
                  <a:pt x="431" y="609"/>
                </a:cubicBezTo>
                <a:cubicBezTo>
                  <a:pt x="433" y="608"/>
                  <a:pt x="434" y="610"/>
                  <a:pt x="434" y="606"/>
                </a:cubicBezTo>
                <a:cubicBezTo>
                  <a:pt x="431" y="606"/>
                  <a:pt x="432" y="606"/>
                  <a:pt x="432" y="604"/>
                </a:cubicBezTo>
                <a:cubicBezTo>
                  <a:pt x="429" y="594"/>
                  <a:pt x="437" y="593"/>
                  <a:pt x="432" y="600"/>
                </a:cubicBezTo>
                <a:cubicBezTo>
                  <a:pt x="433" y="600"/>
                  <a:pt x="437" y="601"/>
                  <a:pt x="438" y="601"/>
                </a:cubicBezTo>
                <a:cubicBezTo>
                  <a:pt x="439" y="602"/>
                  <a:pt x="438" y="607"/>
                  <a:pt x="438" y="610"/>
                </a:cubicBezTo>
                <a:cubicBezTo>
                  <a:pt x="432" y="611"/>
                  <a:pt x="443" y="613"/>
                  <a:pt x="437" y="616"/>
                </a:cubicBezTo>
                <a:close/>
                <a:moveTo>
                  <a:pt x="459" y="614"/>
                </a:moveTo>
                <a:cubicBezTo>
                  <a:pt x="459" y="613"/>
                  <a:pt x="459" y="613"/>
                  <a:pt x="460" y="612"/>
                </a:cubicBezTo>
                <a:cubicBezTo>
                  <a:pt x="461" y="611"/>
                  <a:pt x="460" y="613"/>
                  <a:pt x="459" y="614"/>
                </a:cubicBezTo>
                <a:close/>
                <a:moveTo>
                  <a:pt x="183" y="613"/>
                </a:moveTo>
                <a:cubicBezTo>
                  <a:pt x="183" y="612"/>
                  <a:pt x="183" y="611"/>
                  <a:pt x="183" y="610"/>
                </a:cubicBezTo>
                <a:cubicBezTo>
                  <a:pt x="185" y="610"/>
                  <a:pt x="185" y="613"/>
                  <a:pt x="183" y="613"/>
                </a:cubicBezTo>
                <a:close/>
                <a:moveTo>
                  <a:pt x="566" y="613"/>
                </a:moveTo>
                <a:cubicBezTo>
                  <a:pt x="566" y="611"/>
                  <a:pt x="565" y="610"/>
                  <a:pt x="567" y="609"/>
                </a:cubicBezTo>
                <a:cubicBezTo>
                  <a:pt x="569" y="610"/>
                  <a:pt x="568" y="612"/>
                  <a:pt x="566" y="613"/>
                </a:cubicBezTo>
                <a:close/>
                <a:moveTo>
                  <a:pt x="511" y="612"/>
                </a:moveTo>
                <a:cubicBezTo>
                  <a:pt x="510" y="612"/>
                  <a:pt x="510" y="611"/>
                  <a:pt x="509" y="611"/>
                </a:cubicBezTo>
                <a:cubicBezTo>
                  <a:pt x="509" y="608"/>
                  <a:pt x="515" y="611"/>
                  <a:pt x="511" y="612"/>
                </a:cubicBezTo>
                <a:close/>
                <a:moveTo>
                  <a:pt x="68" y="612"/>
                </a:moveTo>
                <a:cubicBezTo>
                  <a:pt x="64" y="607"/>
                  <a:pt x="67" y="605"/>
                  <a:pt x="67" y="598"/>
                </a:cubicBezTo>
                <a:cubicBezTo>
                  <a:pt x="69" y="595"/>
                  <a:pt x="68" y="593"/>
                  <a:pt x="70" y="591"/>
                </a:cubicBezTo>
                <a:cubicBezTo>
                  <a:pt x="70" y="588"/>
                  <a:pt x="83" y="561"/>
                  <a:pt x="86" y="562"/>
                </a:cubicBezTo>
                <a:cubicBezTo>
                  <a:pt x="86" y="563"/>
                  <a:pt x="75" y="593"/>
                  <a:pt x="73" y="594"/>
                </a:cubicBezTo>
                <a:cubicBezTo>
                  <a:pt x="73" y="596"/>
                  <a:pt x="74" y="596"/>
                  <a:pt x="74" y="597"/>
                </a:cubicBezTo>
                <a:cubicBezTo>
                  <a:pt x="69" y="600"/>
                  <a:pt x="70" y="608"/>
                  <a:pt x="68" y="612"/>
                </a:cubicBezTo>
                <a:close/>
                <a:moveTo>
                  <a:pt x="26" y="612"/>
                </a:moveTo>
                <a:cubicBezTo>
                  <a:pt x="25" y="611"/>
                  <a:pt x="25" y="610"/>
                  <a:pt x="27" y="610"/>
                </a:cubicBezTo>
                <a:cubicBezTo>
                  <a:pt x="27" y="611"/>
                  <a:pt x="27" y="612"/>
                  <a:pt x="26" y="612"/>
                </a:cubicBezTo>
                <a:close/>
                <a:moveTo>
                  <a:pt x="519" y="611"/>
                </a:moveTo>
                <a:cubicBezTo>
                  <a:pt x="519" y="608"/>
                  <a:pt x="519" y="608"/>
                  <a:pt x="519" y="608"/>
                </a:cubicBezTo>
                <a:cubicBezTo>
                  <a:pt x="520" y="609"/>
                  <a:pt x="520" y="611"/>
                  <a:pt x="519" y="611"/>
                </a:cubicBezTo>
                <a:close/>
                <a:moveTo>
                  <a:pt x="32" y="610"/>
                </a:moveTo>
                <a:cubicBezTo>
                  <a:pt x="30" y="607"/>
                  <a:pt x="33" y="603"/>
                  <a:pt x="32" y="609"/>
                </a:cubicBezTo>
                <a:cubicBezTo>
                  <a:pt x="32" y="609"/>
                  <a:pt x="32" y="610"/>
                  <a:pt x="32" y="610"/>
                </a:cubicBezTo>
                <a:close/>
                <a:moveTo>
                  <a:pt x="483" y="609"/>
                </a:moveTo>
                <a:cubicBezTo>
                  <a:pt x="481" y="605"/>
                  <a:pt x="484" y="605"/>
                  <a:pt x="484" y="608"/>
                </a:cubicBezTo>
                <a:cubicBezTo>
                  <a:pt x="484" y="608"/>
                  <a:pt x="483" y="608"/>
                  <a:pt x="483" y="609"/>
                </a:cubicBezTo>
                <a:close/>
                <a:moveTo>
                  <a:pt x="446" y="608"/>
                </a:moveTo>
                <a:cubicBezTo>
                  <a:pt x="445" y="608"/>
                  <a:pt x="445" y="608"/>
                  <a:pt x="445" y="608"/>
                </a:cubicBezTo>
                <a:cubicBezTo>
                  <a:pt x="446" y="607"/>
                  <a:pt x="446" y="608"/>
                  <a:pt x="446" y="608"/>
                </a:cubicBezTo>
                <a:close/>
                <a:moveTo>
                  <a:pt x="25" y="608"/>
                </a:moveTo>
                <a:cubicBezTo>
                  <a:pt x="24" y="606"/>
                  <a:pt x="25" y="606"/>
                  <a:pt x="25" y="605"/>
                </a:cubicBezTo>
                <a:cubicBezTo>
                  <a:pt x="26" y="605"/>
                  <a:pt x="26" y="607"/>
                  <a:pt x="25" y="608"/>
                </a:cubicBezTo>
                <a:close/>
                <a:moveTo>
                  <a:pt x="22" y="607"/>
                </a:moveTo>
                <a:cubicBezTo>
                  <a:pt x="21" y="606"/>
                  <a:pt x="22" y="606"/>
                  <a:pt x="23" y="606"/>
                </a:cubicBezTo>
                <a:cubicBezTo>
                  <a:pt x="23" y="606"/>
                  <a:pt x="23" y="607"/>
                  <a:pt x="22" y="607"/>
                </a:cubicBezTo>
                <a:close/>
                <a:moveTo>
                  <a:pt x="567" y="606"/>
                </a:moveTo>
                <a:cubicBezTo>
                  <a:pt x="566" y="605"/>
                  <a:pt x="566" y="604"/>
                  <a:pt x="567" y="603"/>
                </a:cubicBezTo>
                <a:cubicBezTo>
                  <a:pt x="568" y="604"/>
                  <a:pt x="568" y="605"/>
                  <a:pt x="567" y="606"/>
                </a:cubicBezTo>
                <a:close/>
                <a:moveTo>
                  <a:pt x="407" y="605"/>
                </a:moveTo>
                <a:cubicBezTo>
                  <a:pt x="406" y="602"/>
                  <a:pt x="406" y="599"/>
                  <a:pt x="407" y="597"/>
                </a:cubicBezTo>
                <a:cubicBezTo>
                  <a:pt x="409" y="599"/>
                  <a:pt x="412" y="593"/>
                  <a:pt x="412" y="597"/>
                </a:cubicBezTo>
                <a:cubicBezTo>
                  <a:pt x="410" y="599"/>
                  <a:pt x="408" y="598"/>
                  <a:pt x="408" y="601"/>
                </a:cubicBezTo>
                <a:cubicBezTo>
                  <a:pt x="409" y="604"/>
                  <a:pt x="409" y="604"/>
                  <a:pt x="407" y="605"/>
                </a:cubicBezTo>
                <a:close/>
                <a:moveTo>
                  <a:pt x="25" y="605"/>
                </a:moveTo>
                <a:cubicBezTo>
                  <a:pt x="24" y="603"/>
                  <a:pt x="25" y="602"/>
                  <a:pt x="25" y="601"/>
                </a:cubicBezTo>
                <a:cubicBezTo>
                  <a:pt x="28" y="600"/>
                  <a:pt x="26" y="604"/>
                  <a:pt x="25" y="605"/>
                </a:cubicBezTo>
                <a:close/>
                <a:moveTo>
                  <a:pt x="511" y="605"/>
                </a:moveTo>
                <a:cubicBezTo>
                  <a:pt x="510" y="604"/>
                  <a:pt x="510" y="603"/>
                  <a:pt x="511" y="603"/>
                </a:cubicBezTo>
                <a:cubicBezTo>
                  <a:pt x="511" y="603"/>
                  <a:pt x="511" y="604"/>
                  <a:pt x="511" y="605"/>
                </a:cubicBezTo>
                <a:close/>
                <a:moveTo>
                  <a:pt x="435" y="604"/>
                </a:moveTo>
                <a:cubicBezTo>
                  <a:pt x="433" y="603"/>
                  <a:pt x="433" y="604"/>
                  <a:pt x="433" y="602"/>
                </a:cubicBezTo>
                <a:cubicBezTo>
                  <a:pt x="434" y="602"/>
                  <a:pt x="437" y="604"/>
                  <a:pt x="435" y="604"/>
                </a:cubicBezTo>
                <a:close/>
                <a:moveTo>
                  <a:pt x="651" y="604"/>
                </a:moveTo>
                <a:cubicBezTo>
                  <a:pt x="651" y="603"/>
                  <a:pt x="651" y="603"/>
                  <a:pt x="652" y="603"/>
                </a:cubicBezTo>
                <a:cubicBezTo>
                  <a:pt x="652" y="604"/>
                  <a:pt x="652" y="604"/>
                  <a:pt x="651" y="604"/>
                </a:cubicBezTo>
                <a:close/>
                <a:moveTo>
                  <a:pt x="410" y="603"/>
                </a:moveTo>
                <a:cubicBezTo>
                  <a:pt x="409" y="602"/>
                  <a:pt x="409" y="602"/>
                  <a:pt x="410" y="602"/>
                </a:cubicBezTo>
                <a:cubicBezTo>
                  <a:pt x="410" y="603"/>
                  <a:pt x="411" y="603"/>
                  <a:pt x="410" y="603"/>
                </a:cubicBezTo>
                <a:close/>
                <a:moveTo>
                  <a:pt x="438" y="598"/>
                </a:moveTo>
                <a:cubicBezTo>
                  <a:pt x="437" y="597"/>
                  <a:pt x="435" y="594"/>
                  <a:pt x="438" y="595"/>
                </a:cubicBezTo>
                <a:cubicBezTo>
                  <a:pt x="438" y="595"/>
                  <a:pt x="438" y="598"/>
                  <a:pt x="438" y="598"/>
                </a:cubicBezTo>
                <a:close/>
                <a:moveTo>
                  <a:pt x="651" y="598"/>
                </a:moveTo>
                <a:cubicBezTo>
                  <a:pt x="652" y="597"/>
                  <a:pt x="653" y="591"/>
                  <a:pt x="654" y="591"/>
                </a:cubicBezTo>
                <a:cubicBezTo>
                  <a:pt x="655" y="593"/>
                  <a:pt x="653" y="598"/>
                  <a:pt x="651" y="598"/>
                </a:cubicBezTo>
                <a:close/>
                <a:moveTo>
                  <a:pt x="624" y="596"/>
                </a:moveTo>
                <a:cubicBezTo>
                  <a:pt x="624" y="595"/>
                  <a:pt x="624" y="595"/>
                  <a:pt x="624" y="595"/>
                </a:cubicBezTo>
                <a:cubicBezTo>
                  <a:pt x="625" y="595"/>
                  <a:pt x="626" y="595"/>
                  <a:pt x="624" y="596"/>
                </a:cubicBezTo>
                <a:close/>
                <a:moveTo>
                  <a:pt x="22" y="595"/>
                </a:moveTo>
                <a:cubicBezTo>
                  <a:pt x="22" y="594"/>
                  <a:pt x="22" y="593"/>
                  <a:pt x="24" y="594"/>
                </a:cubicBezTo>
                <a:cubicBezTo>
                  <a:pt x="23" y="595"/>
                  <a:pt x="23" y="595"/>
                  <a:pt x="22" y="595"/>
                </a:cubicBezTo>
                <a:close/>
                <a:moveTo>
                  <a:pt x="25" y="594"/>
                </a:moveTo>
                <a:cubicBezTo>
                  <a:pt x="24" y="594"/>
                  <a:pt x="25" y="590"/>
                  <a:pt x="25" y="594"/>
                </a:cubicBezTo>
                <a:cubicBezTo>
                  <a:pt x="25" y="594"/>
                  <a:pt x="25" y="594"/>
                  <a:pt x="25" y="594"/>
                </a:cubicBezTo>
                <a:close/>
                <a:moveTo>
                  <a:pt x="410" y="594"/>
                </a:moveTo>
                <a:cubicBezTo>
                  <a:pt x="409" y="593"/>
                  <a:pt x="410" y="592"/>
                  <a:pt x="410" y="591"/>
                </a:cubicBezTo>
                <a:cubicBezTo>
                  <a:pt x="410" y="593"/>
                  <a:pt x="410" y="593"/>
                  <a:pt x="410" y="594"/>
                </a:cubicBezTo>
                <a:close/>
                <a:moveTo>
                  <a:pt x="189" y="594"/>
                </a:moveTo>
                <a:cubicBezTo>
                  <a:pt x="189" y="594"/>
                  <a:pt x="189" y="594"/>
                  <a:pt x="189" y="594"/>
                </a:cubicBezTo>
                <a:cubicBezTo>
                  <a:pt x="190" y="594"/>
                  <a:pt x="190" y="594"/>
                  <a:pt x="189" y="594"/>
                </a:cubicBezTo>
                <a:close/>
                <a:moveTo>
                  <a:pt x="414" y="594"/>
                </a:moveTo>
                <a:cubicBezTo>
                  <a:pt x="414" y="594"/>
                  <a:pt x="415" y="585"/>
                  <a:pt x="415" y="584"/>
                </a:cubicBezTo>
                <a:cubicBezTo>
                  <a:pt x="412" y="580"/>
                  <a:pt x="417" y="581"/>
                  <a:pt x="416" y="584"/>
                </a:cubicBezTo>
                <a:cubicBezTo>
                  <a:pt x="418" y="586"/>
                  <a:pt x="419" y="589"/>
                  <a:pt x="416" y="590"/>
                </a:cubicBezTo>
                <a:cubicBezTo>
                  <a:pt x="419" y="592"/>
                  <a:pt x="417" y="593"/>
                  <a:pt x="414" y="594"/>
                </a:cubicBezTo>
                <a:close/>
                <a:moveTo>
                  <a:pt x="580" y="593"/>
                </a:moveTo>
                <a:cubicBezTo>
                  <a:pt x="577" y="589"/>
                  <a:pt x="582" y="592"/>
                  <a:pt x="582" y="593"/>
                </a:cubicBezTo>
                <a:cubicBezTo>
                  <a:pt x="580" y="593"/>
                  <a:pt x="580" y="593"/>
                  <a:pt x="580" y="593"/>
                </a:cubicBezTo>
                <a:close/>
                <a:moveTo>
                  <a:pt x="443" y="588"/>
                </a:moveTo>
                <a:cubicBezTo>
                  <a:pt x="443" y="587"/>
                  <a:pt x="443" y="587"/>
                  <a:pt x="443" y="587"/>
                </a:cubicBezTo>
                <a:cubicBezTo>
                  <a:pt x="444" y="587"/>
                  <a:pt x="444" y="587"/>
                  <a:pt x="443" y="588"/>
                </a:cubicBezTo>
                <a:close/>
                <a:moveTo>
                  <a:pt x="573" y="588"/>
                </a:moveTo>
                <a:cubicBezTo>
                  <a:pt x="573" y="587"/>
                  <a:pt x="573" y="587"/>
                  <a:pt x="573" y="587"/>
                </a:cubicBezTo>
                <a:cubicBezTo>
                  <a:pt x="574" y="586"/>
                  <a:pt x="576" y="587"/>
                  <a:pt x="573" y="588"/>
                </a:cubicBezTo>
                <a:close/>
                <a:moveTo>
                  <a:pt x="38" y="586"/>
                </a:moveTo>
                <a:cubicBezTo>
                  <a:pt x="38" y="579"/>
                  <a:pt x="40" y="577"/>
                  <a:pt x="39" y="586"/>
                </a:cubicBezTo>
                <a:cubicBezTo>
                  <a:pt x="38" y="586"/>
                  <a:pt x="38" y="586"/>
                  <a:pt x="38" y="586"/>
                </a:cubicBezTo>
                <a:close/>
                <a:moveTo>
                  <a:pt x="429" y="586"/>
                </a:moveTo>
                <a:cubicBezTo>
                  <a:pt x="429" y="584"/>
                  <a:pt x="428" y="584"/>
                  <a:pt x="430" y="584"/>
                </a:cubicBezTo>
                <a:cubicBezTo>
                  <a:pt x="430" y="585"/>
                  <a:pt x="430" y="586"/>
                  <a:pt x="429" y="586"/>
                </a:cubicBezTo>
                <a:close/>
                <a:moveTo>
                  <a:pt x="604" y="582"/>
                </a:moveTo>
                <a:cubicBezTo>
                  <a:pt x="603" y="581"/>
                  <a:pt x="605" y="579"/>
                  <a:pt x="606" y="582"/>
                </a:cubicBezTo>
                <a:cubicBezTo>
                  <a:pt x="604" y="582"/>
                  <a:pt x="604" y="582"/>
                  <a:pt x="604" y="582"/>
                </a:cubicBezTo>
                <a:close/>
                <a:moveTo>
                  <a:pt x="426" y="582"/>
                </a:moveTo>
                <a:cubicBezTo>
                  <a:pt x="426" y="580"/>
                  <a:pt x="426" y="580"/>
                  <a:pt x="426" y="579"/>
                </a:cubicBezTo>
                <a:cubicBezTo>
                  <a:pt x="428" y="579"/>
                  <a:pt x="427" y="581"/>
                  <a:pt x="426" y="582"/>
                </a:cubicBezTo>
                <a:close/>
                <a:moveTo>
                  <a:pt x="431" y="581"/>
                </a:moveTo>
                <a:cubicBezTo>
                  <a:pt x="430" y="580"/>
                  <a:pt x="429" y="573"/>
                  <a:pt x="431" y="573"/>
                </a:cubicBezTo>
                <a:cubicBezTo>
                  <a:pt x="431" y="575"/>
                  <a:pt x="431" y="579"/>
                  <a:pt x="431" y="581"/>
                </a:cubicBezTo>
                <a:close/>
                <a:moveTo>
                  <a:pt x="629" y="581"/>
                </a:moveTo>
                <a:cubicBezTo>
                  <a:pt x="628" y="581"/>
                  <a:pt x="628" y="581"/>
                  <a:pt x="628" y="580"/>
                </a:cubicBezTo>
                <a:cubicBezTo>
                  <a:pt x="629" y="580"/>
                  <a:pt x="631" y="580"/>
                  <a:pt x="629" y="581"/>
                </a:cubicBezTo>
                <a:close/>
                <a:moveTo>
                  <a:pt x="435" y="580"/>
                </a:moveTo>
                <a:cubicBezTo>
                  <a:pt x="432" y="578"/>
                  <a:pt x="438" y="572"/>
                  <a:pt x="438" y="579"/>
                </a:cubicBezTo>
                <a:cubicBezTo>
                  <a:pt x="437" y="580"/>
                  <a:pt x="437" y="579"/>
                  <a:pt x="435" y="580"/>
                </a:cubicBezTo>
                <a:close/>
                <a:moveTo>
                  <a:pt x="425" y="578"/>
                </a:moveTo>
                <a:cubicBezTo>
                  <a:pt x="422" y="574"/>
                  <a:pt x="429" y="572"/>
                  <a:pt x="425" y="578"/>
                </a:cubicBezTo>
                <a:cubicBezTo>
                  <a:pt x="425" y="578"/>
                  <a:pt x="425" y="578"/>
                  <a:pt x="425" y="578"/>
                </a:cubicBezTo>
                <a:close/>
                <a:moveTo>
                  <a:pt x="42" y="578"/>
                </a:moveTo>
                <a:cubicBezTo>
                  <a:pt x="42" y="577"/>
                  <a:pt x="41" y="576"/>
                  <a:pt x="42" y="576"/>
                </a:cubicBezTo>
                <a:cubicBezTo>
                  <a:pt x="42" y="577"/>
                  <a:pt x="42" y="577"/>
                  <a:pt x="42" y="578"/>
                </a:cubicBezTo>
                <a:close/>
                <a:moveTo>
                  <a:pt x="421" y="576"/>
                </a:moveTo>
                <a:cubicBezTo>
                  <a:pt x="421" y="576"/>
                  <a:pt x="420" y="575"/>
                  <a:pt x="420" y="575"/>
                </a:cubicBezTo>
                <a:cubicBezTo>
                  <a:pt x="422" y="571"/>
                  <a:pt x="422" y="576"/>
                  <a:pt x="421" y="576"/>
                </a:cubicBezTo>
                <a:close/>
                <a:moveTo>
                  <a:pt x="601" y="576"/>
                </a:moveTo>
                <a:cubicBezTo>
                  <a:pt x="598" y="575"/>
                  <a:pt x="600" y="572"/>
                  <a:pt x="602" y="576"/>
                </a:cubicBezTo>
                <a:cubicBezTo>
                  <a:pt x="603" y="576"/>
                  <a:pt x="602" y="576"/>
                  <a:pt x="601" y="576"/>
                </a:cubicBezTo>
                <a:close/>
                <a:moveTo>
                  <a:pt x="436" y="576"/>
                </a:moveTo>
                <a:cubicBezTo>
                  <a:pt x="434" y="574"/>
                  <a:pt x="441" y="570"/>
                  <a:pt x="432" y="568"/>
                </a:cubicBezTo>
                <a:cubicBezTo>
                  <a:pt x="433" y="566"/>
                  <a:pt x="438" y="562"/>
                  <a:pt x="438" y="566"/>
                </a:cubicBezTo>
                <a:cubicBezTo>
                  <a:pt x="435" y="566"/>
                  <a:pt x="435" y="567"/>
                  <a:pt x="438" y="566"/>
                </a:cubicBezTo>
                <a:cubicBezTo>
                  <a:pt x="438" y="568"/>
                  <a:pt x="437" y="576"/>
                  <a:pt x="436" y="576"/>
                </a:cubicBezTo>
                <a:close/>
                <a:moveTo>
                  <a:pt x="642" y="575"/>
                </a:moveTo>
                <a:cubicBezTo>
                  <a:pt x="641" y="572"/>
                  <a:pt x="639" y="571"/>
                  <a:pt x="639" y="569"/>
                </a:cubicBezTo>
                <a:cubicBezTo>
                  <a:pt x="640" y="569"/>
                  <a:pt x="640" y="570"/>
                  <a:pt x="641" y="572"/>
                </a:cubicBezTo>
                <a:cubicBezTo>
                  <a:pt x="645" y="570"/>
                  <a:pt x="644" y="573"/>
                  <a:pt x="642" y="575"/>
                </a:cubicBezTo>
                <a:close/>
                <a:moveTo>
                  <a:pt x="595" y="574"/>
                </a:moveTo>
                <a:cubicBezTo>
                  <a:pt x="593" y="573"/>
                  <a:pt x="595" y="569"/>
                  <a:pt x="595" y="574"/>
                </a:cubicBezTo>
                <a:cubicBezTo>
                  <a:pt x="595" y="574"/>
                  <a:pt x="595" y="574"/>
                  <a:pt x="595" y="574"/>
                </a:cubicBezTo>
                <a:close/>
                <a:moveTo>
                  <a:pt x="42" y="574"/>
                </a:moveTo>
                <a:cubicBezTo>
                  <a:pt x="40" y="573"/>
                  <a:pt x="41" y="571"/>
                  <a:pt x="41" y="570"/>
                </a:cubicBezTo>
                <a:cubicBezTo>
                  <a:pt x="43" y="570"/>
                  <a:pt x="44" y="573"/>
                  <a:pt x="42" y="574"/>
                </a:cubicBezTo>
                <a:close/>
                <a:moveTo>
                  <a:pt x="656" y="573"/>
                </a:moveTo>
                <a:cubicBezTo>
                  <a:pt x="654" y="571"/>
                  <a:pt x="657" y="569"/>
                  <a:pt x="657" y="573"/>
                </a:cubicBezTo>
                <a:cubicBezTo>
                  <a:pt x="657" y="573"/>
                  <a:pt x="656" y="573"/>
                  <a:pt x="656" y="573"/>
                </a:cubicBezTo>
                <a:close/>
                <a:moveTo>
                  <a:pt x="426" y="571"/>
                </a:moveTo>
                <a:cubicBezTo>
                  <a:pt x="425" y="570"/>
                  <a:pt x="425" y="570"/>
                  <a:pt x="426" y="569"/>
                </a:cubicBezTo>
                <a:cubicBezTo>
                  <a:pt x="426" y="569"/>
                  <a:pt x="427" y="571"/>
                  <a:pt x="426" y="571"/>
                </a:cubicBezTo>
                <a:close/>
                <a:moveTo>
                  <a:pt x="650" y="570"/>
                </a:moveTo>
                <a:cubicBezTo>
                  <a:pt x="649" y="568"/>
                  <a:pt x="650" y="568"/>
                  <a:pt x="650" y="568"/>
                </a:cubicBezTo>
                <a:cubicBezTo>
                  <a:pt x="652" y="570"/>
                  <a:pt x="651" y="569"/>
                  <a:pt x="650" y="570"/>
                </a:cubicBezTo>
                <a:close/>
                <a:moveTo>
                  <a:pt x="431" y="569"/>
                </a:moveTo>
                <a:cubicBezTo>
                  <a:pt x="430" y="567"/>
                  <a:pt x="431" y="566"/>
                  <a:pt x="432" y="568"/>
                </a:cubicBezTo>
                <a:cubicBezTo>
                  <a:pt x="431" y="568"/>
                  <a:pt x="431" y="569"/>
                  <a:pt x="431" y="569"/>
                </a:cubicBezTo>
                <a:close/>
                <a:moveTo>
                  <a:pt x="643" y="569"/>
                </a:moveTo>
                <a:cubicBezTo>
                  <a:pt x="641" y="568"/>
                  <a:pt x="640" y="564"/>
                  <a:pt x="640" y="563"/>
                </a:cubicBezTo>
                <a:cubicBezTo>
                  <a:pt x="644" y="563"/>
                  <a:pt x="645" y="566"/>
                  <a:pt x="643" y="569"/>
                </a:cubicBezTo>
                <a:close/>
                <a:moveTo>
                  <a:pt x="425" y="568"/>
                </a:moveTo>
                <a:cubicBezTo>
                  <a:pt x="423" y="566"/>
                  <a:pt x="424" y="565"/>
                  <a:pt x="426" y="565"/>
                </a:cubicBezTo>
                <a:cubicBezTo>
                  <a:pt x="425" y="568"/>
                  <a:pt x="425" y="568"/>
                  <a:pt x="425" y="568"/>
                </a:cubicBezTo>
                <a:close/>
                <a:moveTo>
                  <a:pt x="656" y="567"/>
                </a:moveTo>
                <a:cubicBezTo>
                  <a:pt x="655" y="566"/>
                  <a:pt x="655" y="564"/>
                  <a:pt x="656" y="564"/>
                </a:cubicBezTo>
                <a:cubicBezTo>
                  <a:pt x="656" y="566"/>
                  <a:pt x="656" y="566"/>
                  <a:pt x="656" y="567"/>
                </a:cubicBezTo>
                <a:close/>
                <a:moveTo>
                  <a:pt x="651" y="566"/>
                </a:moveTo>
                <a:cubicBezTo>
                  <a:pt x="649" y="565"/>
                  <a:pt x="652" y="564"/>
                  <a:pt x="652" y="565"/>
                </a:cubicBezTo>
                <a:cubicBezTo>
                  <a:pt x="652" y="565"/>
                  <a:pt x="651" y="565"/>
                  <a:pt x="651" y="566"/>
                </a:cubicBezTo>
                <a:close/>
                <a:moveTo>
                  <a:pt x="603" y="564"/>
                </a:moveTo>
                <a:cubicBezTo>
                  <a:pt x="603" y="563"/>
                  <a:pt x="603" y="563"/>
                  <a:pt x="603" y="563"/>
                </a:cubicBezTo>
                <a:cubicBezTo>
                  <a:pt x="605" y="563"/>
                  <a:pt x="605" y="564"/>
                  <a:pt x="603" y="564"/>
                </a:cubicBezTo>
                <a:close/>
                <a:moveTo>
                  <a:pt x="246" y="562"/>
                </a:moveTo>
                <a:cubicBezTo>
                  <a:pt x="244" y="561"/>
                  <a:pt x="242" y="552"/>
                  <a:pt x="248" y="558"/>
                </a:cubicBezTo>
                <a:cubicBezTo>
                  <a:pt x="248" y="560"/>
                  <a:pt x="248" y="561"/>
                  <a:pt x="246" y="562"/>
                </a:cubicBezTo>
                <a:close/>
                <a:moveTo>
                  <a:pt x="431" y="561"/>
                </a:moveTo>
                <a:cubicBezTo>
                  <a:pt x="430" y="560"/>
                  <a:pt x="429" y="559"/>
                  <a:pt x="429" y="559"/>
                </a:cubicBezTo>
                <a:cubicBezTo>
                  <a:pt x="425" y="559"/>
                  <a:pt x="431" y="557"/>
                  <a:pt x="432" y="557"/>
                </a:cubicBezTo>
                <a:cubicBezTo>
                  <a:pt x="431" y="561"/>
                  <a:pt x="431" y="561"/>
                  <a:pt x="431" y="561"/>
                </a:cubicBezTo>
                <a:close/>
                <a:moveTo>
                  <a:pt x="50" y="560"/>
                </a:moveTo>
                <a:cubicBezTo>
                  <a:pt x="48" y="556"/>
                  <a:pt x="52" y="557"/>
                  <a:pt x="55" y="556"/>
                </a:cubicBezTo>
                <a:cubicBezTo>
                  <a:pt x="55" y="553"/>
                  <a:pt x="59" y="552"/>
                  <a:pt x="56" y="555"/>
                </a:cubicBezTo>
                <a:cubicBezTo>
                  <a:pt x="55" y="561"/>
                  <a:pt x="52" y="558"/>
                  <a:pt x="50" y="560"/>
                </a:cubicBezTo>
                <a:close/>
                <a:moveTo>
                  <a:pt x="624" y="560"/>
                </a:moveTo>
                <a:cubicBezTo>
                  <a:pt x="623" y="560"/>
                  <a:pt x="623" y="559"/>
                  <a:pt x="624" y="559"/>
                </a:cubicBezTo>
                <a:cubicBezTo>
                  <a:pt x="624" y="560"/>
                  <a:pt x="624" y="560"/>
                  <a:pt x="624" y="560"/>
                </a:cubicBezTo>
                <a:close/>
                <a:moveTo>
                  <a:pt x="644" y="559"/>
                </a:moveTo>
                <a:cubicBezTo>
                  <a:pt x="641" y="553"/>
                  <a:pt x="647" y="552"/>
                  <a:pt x="645" y="555"/>
                </a:cubicBezTo>
                <a:cubicBezTo>
                  <a:pt x="645" y="557"/>
                  <a:pt x="647" y="559"/>
                  <a:pt x="644" y="559"/>
                </a:cubicBezTo>
                <a:close/>
                <a:moveTo>
                  <a:pt x="639" y="559"/>
                </a:moveTo>
                <a:cubicBezTo>
                  <a:pt x="638" y="558"/>
                  <a:pt x="638" y="557"/>
                  <a:pt x="639" y="557"/>
                </a:cubicBezTo>
                <a:cubicBezTo>
                  <a:pt x="640" y="558"/>
                  <a:pt x="640" y="558"/>
                  <a:pt x="639" y="559"/>
                </a:cubicBezTo>
                <a:close/>
                <a:moveTo>
                  <a:pt x="552" y="557"/>
                </a:moveTo>
                <a:cubicBezTo>
                  <a:pt x="551" y="556"/>
                  <a:pt x="552" y="556"/>
                  <a:pt x="552" y="556"/>
                </a:cubicBezTo>
                <a:cubicBezTo>
                  <a:pt x="552" y="557"/>
                  <a:pt x="553" y="557"/>
                  <a:pt x="552" y="557"/>
                </a:cubicBezTo>
                <a:close/>
                <a:moveTo>
                  <a:pt x="620" y="556"/>
                </a:moveTo>
                <a:cubicBezTo>
                  <a:pt x="617" y="555"/>
                  <a:pt x="621" y="551"/>
                  <a:pt x="621" y="556"/>
                </a:cubicBezTo>
                <a:cubicBezTo>
                  <a:pt x="621" y="556"/>
                  <a:pt x="620" y="556"/>
                  <a:pt x="620" y="556"/>
                </a:cubicBezTo>
                <a:close/>
                <a:moveTo>
                  <a:pt x="665" y="555"/>
                </a:moveTo>
                <a:cubicBezTo>
                  <a:pt x="663" y="552"/>
                  <a:pt x="664" y="542"/>
                  <a:pt x="668" y="543"/>
                </a:cubicBezTo>
                <a:cubicBezTo>
                  <a:pt x="668" y="546"/>
                  <a:pt x="668" y="554"/>
                  <a:pt x="665" y="555"/>
                </a:cubicBezTo>
                <a:close/>
                <a:moveTo>
                  <a:pt x="432" y="555"/>
                </a:moveTo>
                <a:cubicBezTo>
                  <a:pt x="431" y="554"/>
                  <a:pt x="431" y="554"/>
                  <a:pt x="431" y="553"/>
                </a:cubicBezTo>
                <a:cubicBezTo>
                  <a:pt x="433" y="552"/>
                  <a:pt x="433" y="554"/>
                  <a:pt x="432" y="555"/>
                </a:cubicBezTo>
                <a:close/>
                <a:moveTo>
                  <a:pt x="255" y="554"/>
                </a:moveTo>
                <a:cubicBezTo>
                  <a:pt x="254" y="552"/>
                  <a:pt x="253" y="552"/>
                  <a:pt x="254" y="550"/>
                </a:cubicBezTo>
                <a:cubicBezTo>
                  <a:pt x="254" y="550"/>
                  <a:pt x="257" y="554"/>
                  <a:pt x="255" y="554"/>
                </a:cubicBezTo>
                <a:close/>
                <a:moveTo>
                  <a:pt x="639" y="554"/>
                </a:moveTo>
                <a:cubicBezTo>
                  <a:pt x="638" y="551"/>
                  <a:pt x="640" y="551"/>
                  <a:pt x="640" y="553"/>
                </a:cubicBezTo>
                <a:cubicBezTo>
                  <a:pt x="639" y="554"/>
                  <a:pt x="639" y="554"/>
                  <a:pt x="639" y="554"/>
                </a:cubicBezTo>
                <a:close/>
                <a:moveTo>
                  <a:pt x="58" y="553"/>
                </a:moveTo>
                <a:cubicBezTo>
                  <a:pt x="58" y="551"/>
                  <a:pt x="58" y="550"/>
                  <a:pt x="59" y="553"/>
                </a:cubicBezTo>
                <a:cubicBezTo>
                  <a:pt x="58" y="553"/>
                  <a:pt x="58" y="553"/>
                  <a:pt x="58" y="553"/>
                </a:cubicBezTo>
                <a:close/>
                <a:moveTo>
                  <a:pt x="659" y="553"/>
                </a:moveTo>
                <a:cubicBezTo>
                  <a:pt x="658" y="552"/>
                  <a:pt x="660" y="553"/>
                  <a:pt x="661" y="553"/>
                </a:cubicBezTo>
                <a:cubicBezTo>
                  <a:pt x="659" y="553"/>
                  <a:pt x="659" y="553"/>
                  <a:pt x="659" y="553"/>
                </a:cubicBezTo>
                <a:close/>
                <a:moveTo>
                  <a:pt x="438" y="553"/>
                </a:moveTo>
                <a:cubicBezTo>
                  <a:pt x="435" y="551"/>
                  <a:pt x="435" y="550"/>
                  <a:pt x="438" y="551"/>
                </a:cubicBezTo>
                <a:cubicBezTo>
                  <a:pt x="438" y="551"/>
                  <a:pt x="438" y="552"/>
                  <a:pt x="438" y="553"/>
                </a:cubicBezTo>
                <a:close/>
                <a:moveTo>
                  <a:pt x="632" y="552"/>
                </a:moveTo>
                <a:cubicBezTo>
                  <a:pt x="632" y="550"/>
                  <a:pt x="630" y="548"/>
                  <a:pt x="632" y="547"/>
                </a:cubicBezTo>
                <a:cubicBezTo>
                  <a:pt x="633" y="549"/>
                  <a:pt x="634" y="551"/>
                  <a:pt x="632" y="552"/>
                </a:cubicBezTo>
                <a:close/>
                <a:moveTo>
                  <a:pt x="654" y="549"/>
                </a:moveTo>
                <a:cubicBezTo>
                  <a:pt x="652" y="548"/>
                  <a:pt x="656" y="546"/>
                  <a:pt x="656" y="549"/>
                </a:cubicBezTo>
                <a:cubicBezTo>
                  <a:pt x="654" y="549"/>
                  <a:pt x="654" y="549"/>
                  <a:pt x="654" y="549"/>
                </a:cubicBezTo>
                <a:close/>
                <a:moveTo>
                  <a:pt x="629" y="548"/>
                </a:moveTo>
                <a:cubicBezTo>
                  <a:pt x="629" y="547"/>
                  <a:pt x="629" y="547"/>
                  <a:pt x="629" y="546"/>
                </a:cubicBezTo>
                <a:cubicBezTo>
                  <a:pt x="629" y="547"/>
                  <a:pt x="630" y="547"/>
                  <a:pt x="629" y="548"/>
                </a:cubicBezTo>
                <a:close/>
                <a:moveTo>
                  <a:pt x="622" y="546"/>
                </a:moveTo>
                <a:cubicBezTo>
                  <a:pt x="622" y="544"/>
                  <a:pt x="622" y="544"/>
                  <a:pt x="624" y="544"/>
                </a:cubicBezTo>
                <a:cubicBezTo>
                  <a:pt x="623" y="545"/>
                  <a:pt x="623" y="546"/>
                  <a:pt x="622" y="546"/>
                </a:cubicBezTo>
                <a:close/>
                <a:moveTo>
                  <a:pt x="415" y="545"/>
                </a:moveTo>
                <a:cubicBezTo>
                  <a:pt x="414" y="541"/>
                  <a:pt x="415" y="541"/>
                  <a:pt x="412" y="541"/>
                </a:cubicBezTo>
                <a:cubicBezTo>
                  <a:pt x="412" y="536"/>
                  <a:pt x="412" y="538"/>
                  <a:pt x="408" y="538"/>
                </a:cubicBezTo>
                <a:cubicBezTo>
                  <a:pt x="405" y="547"/>
                  <a:pt x="402" y="535"/>
                  <a:pt x="409" y="533"/>
                </a:cubicBezTo>
                <a:cubicBezTo>
                  <a:pt x="410" y="532"/>
                  <a:pt x="409" y="530"/>
                  <a:pt x="409" y="530"/>
                </a:cubicBezTo>
                <a:cubicBezTo>
                  <a:pt x="412" y="529"/>
                  <a:pt x="413" y="531"/>
                  <a:pt x="412" y="528"/>
                </a:cubicBezTo>
                <a:cubicBezTo>
                  <a:pt x="416" y="522"/>
                  <a:pt x="416" y="531"/>
                  <a:pt x="413" y="523"/>
                </a:cubicBezTo>
                <a:cubicBezTo>
                  <a:pt x="412" y="523"/>
                  <a:pt x="410" y="521"/>
                  <a:pt x="410" y="521"/>
                </a:cubicBezTo>
                <a:cubicBezTo>
                  <a:pt x="416" y="521"/>
                  <a:pt x="418" y="525"/>
                  <a:pt x="418" y="531"/>
                </a:cubicBezTo>
                <a:cubicBezTo>
                  <a:pt x="415" y="533"/>
                  <a:pt x="415" y="537"/>
                  <a:pt x="414" y="541"/>
                </a:cubicBezTo>
                <a:cubicBezTo>
                  <a:pt x="419" y="541"/>
                  <a:pt x="417" y="541"/>
                  <a:pt x="416" y="545"/>
                </a:cubicBezTo>
                <a:cubicBezTo>
                  <a:pt x="415" y="545"/>
                  <a:pt x="415" y="545"/>
                  <a:pt x="415" y="545"/>
                </a:cubicBezTo>
                <a:close/>
                <a:moveTo>
                  <a:pt x="168" y="535"/>
                </a:moveTo>
                <a:cubicBezTo>
                  <a:pt x="168" y="534"/>
                  <a:pt x="169" y="534"/>
                  <a:pt x="169" y="535"/>
                </a:cubicBezTo>
                <a:cubicBezTo>
                  <a:pt x="169" y="535"/>
                  <a:pt x="169" y="535"/>
                  <a:pt x="168" y="535"/>
                </a:cubicBezTo>
                <a:close/>
                <a:moveTo>
                  <a:pt x="407" y="531"/>
                </a:moveTo>
                <a:cubicBezTo>
                  <a:pt x="403" y="528"/>
                  <a:pt x="402" y="527"/>
                  <a:pt x="408" y="527"/>
                </a:cubicBezTo>
                <a:cubicBezTo>
                  <a:pt x="408" y="528"/>
                  <a:pt x="409" y="530"/>
                  <a:pt x="407" y="531"/>
                </a:cubicBezTo>
                <a:close/>
                <a:moveTo>
                  <a:pt x="580" y="527"/>
                </a:moveTo>
                <a:cubicBezTo>
                  <a:pt x="579" y="525"/>
                  <a:pt x="581" y="526"/>
                  <a:pt x="581" y="527"/>
                </a:cubicBezTo>
                <a:cubicBezTo>
                  <a:pt x="581" y="527"/>
                  <a:pt x="580" y="527"/>
                  <a:pt x="580" y="527"/>
                </a:cubicBezTo>
                <a:close/>
                <a:moveTo>
                  <a:pt x="570" y="523"/>
                </a:moveTo>
                <a:cubicBezTo>
                  <a:pt x="567" y="520"/>
                  <a:pt x="567" y="517"/>
                  <a:pt x="569" y="514"/>
                </a:cubicBezTo>
                <a:cubicBezTo>
                  <a:pt x="572" y="513"/>
                  <a:pt x="571" y="521"/>
                  <a:pt x="570" y="523"/>
                </a:cubicBezTo>
                <a:close/>
                <a:moveTo>
                  <a:pt x="417" y="518"/>
                </a:moveTo>
                <a:cubicBezTo>
                  <a:pt x="415" y="517"/>
                  <a:pt x="416" y="516"/>
                  <a:pt x="417" y="516"/>
                </a:cubicBezTo>
                <a:cubicBezTo>
                  <a:pt x="419" y="517"/>
                  <a:pt x="418" y="517"/>
                  <a:pt x="417" y="518"/>
                </a:cubicBezTo>
                <a:close/>
                <a:moveTo>
                  <a:pt x="421" y="518"/>
                </a:moveTo>
                <a:cubicBezTo>
                  <a:pt x="419" y="516"/>
                  <a:pt x="420" y="517"/>
                  <a:pt x="422" y="517"/>
                </a:cubicBezTo>
                <a:cubicBezTo>
                  <a:pt x="422" y="517"/>
                  <a:pt x="421" y="518"/>
                  <a:pt x="421" y="518"/>
                </a:cubicBezTo>
                <a:close/>
                <a:moveTo>
                  <a:pt x="584" y="517"/>
                </a:moveTo>
                <a:cubicBezTo>
                  <a:pt x="582" y="515"/>
                  <a:pt x="582" y="510"/>
                  <a:pt x="580" y="510"/>
                </a:cubicBezTo>
                <a:cubicBezTo>
                  <a:pt x="580" y="512"/>
                  <a:pt x="580" y="512"/>
                  <a:pt x="580" y="516"/>
                </a:cubicBezTo>
                <a:cubicBezTo>
                  <a:pt x="579" y="519"/>
                  <a:pt x="577" y="502"/>
                  <a:pt x="578" y="499"/>
                </a:cubicBezTo>
                <a:cubicBezTo>
                  <a:pt x="579" y="499"/>
                  <a:pt x="580" y="500"/>
                  <a:pt x="581" y="501"/>
                </a:cubicBezTo>
                <a:cubicBezTo>
                  <a:pt x="583" y="493"/>
                  <a:pt x="584" y="502"/>
                  <a:pt x="586" y="505"/>
                </a:cubicBezTo>
                <a:cubicBezTo>
                  <a:pt x="589" y="504"/>
                  <a:pt x="589" y="499"/>
                  <a:pt x="589" y="506"/>
                </a:cubicBezTo>
                <a:cubicBezTo>
                  <a:pt x="583" y="507"/>
                  <a:pt x="589" y="516"/>
                  <a:pt x="584" y="517"/>
                </a:cubicBezTo>
                <a:close/>
                <a:moveTo>
                  <a:pt x="431" y="517"/>
                </a:moveTo>
                <a:cubicBezTo>
                  <a:pt x="429" y="516"/>
                  <a:pt x="429" y="515"/>
                  <a:pt x="431" y="515"/>
                </a:cubicBezTo>
                <a:cubicBezTo>
                  <a:pt x="431" y="517"/>
                  <a:pt x="431" y="517"/>
                  <a:pt x="431" y="517"/>
                </a:cubicBezTo>
                <a:close/>
                <a:moveTo>
                  <a:pt x="421" y="515"/>
                </a:moveTo>
                <a:cubicBezTo>
                  <a:pt x="417" y="511"/>
                  <a:pt x="423" y="509"/>
                  <a:pt x="422" y="514"/>
                </a:cubicBezTo>
                <a:cubicBezTo>
                  <a:pt x="422" y="514"/>
                  <a:pt x="421" y="514"/>
                  <a:pt x="421" y="515"/>
                </a:cubicBezTo>
                <a:close/>
                <a:moveTo>
                  <a:pt x="431" y="514"/>
                </a:moveTo>
                <a:cubicBezTo>
                  <a:pt x="428" y="511"/>
                  <a:pt x="434" y="510"/>
                  <a:pt x="434" y="512"/>
                </a:cubicBezTo>
                <a:cubicBezTo>
                  <a:pt x="432" y="512"/>
                  <a:pt x="432" y="512"/>
                  <a:pt x="431" y="514"/>
                </a:cubicBezTo>
                <a:close/>
                <a:moveTo>
                  <a:pt x="415" y="513"/>
                </a:moveTo>
                <a:cubicBezTo>
                  <a:pt x="415" y="513"/>
                  <a:pt x="415" y="513"/>
                  <a:pt x="417" y="512"/>
                </a:cubicBezTo>
                <a:cubicBezTo>
                  <a:pt x="417" y="510"/>
                  <a:pt x="419" y="513"/>
                  <a:pt x="415" y="513"/>
                </a:cubicBezTo>
                <a:close/>
                <a:moveTo>
                  <a:pt x="421" y="509"/>
                </a:moveTo>
                <a:cubicBezTo>
                  <a:pt x="421" y="506"/>
                  <a:pt x="420" y="506"/>
                  <a:pt x="420" y="506"/>
                </a:cubicBezTo>
                <a:cubicBezTo>
                  <a:pt x="421" y="503"/>
                  <a:pt x="419" y="501"/>
                  <a:pt x="420" y="498"/>
                </a:cubicBezTo>
                <a:cubicBezTo>
                  <a:pt x="424" y="499"/>
                  <a:pt x="422" y="506"/>
                  <a:pt x="421" y="509"/>
                </a:cubicBezTo>
                <a:close/>
                <a:moveTo>
                  <a:pt x="580" y="505"/>
                </a:moveTo>
                <a:cubicBezTo>
                  <a:pt x="579" y="504"/>
                  <a:pt x="579" y="504"/>
                  <a:pt x="579" y="504"/>
                </a:cubicBezTo>
                <a:cubicBezTo>
                  <a:pt x="581" y="503"/>
                  <a:pt x="584" y="504"/>
                  <a:pt x="580" y="505"/>
                </a:cubicBezTo>
                <a:close/>
                <a:moveTo>
                  <a:pt x="415" y="503"/>
                </a:moveTo>
                <a:cubicBezTo>
                  <a:pt x="415" y="502"/>
                  <a:pt x="415" y="501"/>
                  <a:pt x="415" y="500"/>
                </a:cubicBezTo>
                <a:cubicBezTo>
                  <a:pt x="418" y="500"/>
                  <a:pt x="419" y="503"/>
                  <a:pt x="415" y="503"/>
                </a:cubicBezTo>
                <a:close/>
                <a:moveTo>
                  <a:pt x="646" y="502"/>
                </a:moveTo>
                <a:cubicBezTo>
                  <a:pt x="646" y="500"/>
                  <a:pt x="645" y="499"/>
                  <a:pt x="646" y="498"/>
                </a:cubicBezTo>
                <a:cubicBezTo>
                  <a:pt x="646" y="499"/>
                  <a:pt x="647" y="502"/>
                  <a:pt x="646" y="502"/>
                </a:cubicBezTo>
                <a:close/>
                <a:moveTo>
                  <a:pt x="429" y="501"/>
                </a:moveTo>
                <a:cubicBezTo>
                  <a:pt x="427" y="499"/>
                  <a:pt x="431" y="497"/>
                  <a:pt x="430" y="501"/>
                </a:cubicBezTo>
                <a:cubicBezTo>
                  <a:pt x="429" y="501"/>
                  <a:pt x="429" y="501"/>
                  <a:pt x="429" y="501"/>
                </a:cubicBezTo>
                <a:close/>
                <a:moveTo>
                  <a:pt x="639" y="501"/>
                </a:moveTo>
                <a:cubicBezTo>
                  <a:pt x="639" y="500"/>
                  <a:pt x="638" y="500"/>
                  <a:pt x="638" y="500"/>
                </a:cubicBezTo>
                <a:cubicBezTo>
                  <a:pt x="639" y="500"/>
                  <a:pt x="641" y="500"/>
                  <a:pt x="639" y="501"/>
                </a:cubicBezTo>
                <a:close/>
                <a:moveTo>
                  <a:pt x="439" y="497"/>
                </a:moveTo>
                <a:cubicBezTo>
                  <a:pt x="437" y="495"/>
                  <a:pt x="437" y="494"/>
                  <a:pt x="439" y="496"/>
                </a:cubicBezTo>
                <a:cubicBezTo>
                  <a:pt x="439" y="496"/>
                  <a:pt x="439" y="496"/>
                  <a:pt x="439" y="497"/>
                </a:cubicBezTo>
                <a:close/>
                <a:moveTo>
                  <a:pt x="649" y="495"/>
                </a:moveTo>
                <a:cubicBezTo>
                  <a:pt x="647" y="494"/>
                  <a:pt x="649" y="491"/>
                  <a:pt x="649" y="495"/>
                </a:cubicBezTo>
                <a:cubicBezTo>
                  <a:pt x="649" y="495"/>
                  <a:pt x="649" y="495"/>
                  <a:pt x="649" y="495"/>
                </a:cubicBezTo>
                <a:close/>
                <a:moveTo>
                  <a:pt x="476" y="492"/>
                </a:moveTo>
                <a:cubicBezTo>
                  <a:pt x="476" y="492"/>
                  <a:pt x="476" y="492"/>
                  <a:pt x="476" y="491"/>
                </a:cubicBezTo>
                <a:cubicBezTo>
                  <a:pt x="478" y="492"/>
                  <a:pt x="477" y="492"/>
                  <a:pt x="476" y="492"/>
                </a:cubicBezTo>
                <a:close/>
                <a:moveTo>
                  <a:pt x="417" y="492"/>
                </a:moveTo>
                <a:cubicBezTo>
                  <a:pt x="416" y="489"/>
                  <a:pt x="417" y="488"/>
                  <a:pt x="420" y="489"/>
                </a:cubicBezTo>
                <a:cubicBezTo>
                  <a:pt x="419" y="490"/>
                  <a:pt x="419" y="490"/>
                  <a:pt x="417" y="492"/>
                </a:cubicBezTo>
                <a:close/>
                <a:moveTo>
                  <a:pt x="426" y="492"/>
                </a:moveTo>
                <a:cubicBezTo>
                  <a:pt x="425" y="490"/>
                  <a:pt x="426" y="489"/>
                  <a:pt x="428" y="490"/>
                </a:cubicBezTo>
                <a:cubicBezTo>
                  <a:pt x="429" y="488"/>
                  <a:pt x="429" y="486"/>
                  <a:pt x="429" y="484"/>
                </a:cubicBezTo>
                <a:cubicBezTo>
                  <a:pt x="429" y="483"/>
                  <a:pt x="432" y="495"/>
                  <a:pt x="428" y="491"/>
                </a:cubicBezTo>
                <a:cubicBezTo>
                  <a:pt x="426" y="491"/>
                  <a:pt x="428" y="492"/>
                  <a:pt x="426" y="492"/>
                </a:cubicBezTo>
                <a:close/>
                <a:moveTo>
                  <a:pt x="424" y="491"/>
                </a:moveTo>
                <a:cubicBezTo>
                  <a:pt x="423" y="491"/>
                  <a:pt x="422" y="491"/>
                  <a:pt x="421" y="491"/>
                </a:cubicBezTo>
                <a:cubicBezTo>
                  <a:pt x="421" y="489"/>
                  <a:pt x="426" y="489"/>
                  <a:pt x="424" y="491"/>
                </a:cubicBezTo>
                <a:close/>
                <a:moveTo>
                  <a:pt x="406" y="491"/>
                </a:moveTo>
                <a:cubicBezTo>
                  <a:pt x="406" y="490"/>
                  <a:pt x="406" y="490"/>
                  <a:pt x="406" y="490"/>
                </a:cubicBezTo>
                <a:cubicBezTo>
                  <a:pt x="407" y="490"/>
                  <a:pt x="406" y="491"/>
                  <a:pt x="406" y="491"/>
                </a:cubicBezTo>
                <a:close/>
                <a:moveTo>
                  <a:pt x="437" y="491"/>
                </a:moveTo>
                <a:cubicBezTo>
                  <a:pt x="436" y="489"/>
                  <a:pt x="439" y="490"/>
                  <a:pt x="439" y="491"/>
                </a:cubicBezTo>
                <a:cubicBezTo>
                  <a:pt x="438" y="491"/>
                  <a:pt x="438" y="491"/>
                  <a:pt x="437" y="491"/>
                </a:cubicBezTo>
                <a:close/>
                <a:moveTo>
                  <a:pt x="414" y="490"/>
                </a:moveTo>
                <a:cubicBezTo>
                  <a:pt x="413" y="490"/>
                  <a:pt x="413" y="487"/>
                  <a:pt x="414" y="487"/>
                </a:cubicBezTo>
                <a:cubicBezTo>
                  <a:pt x="415" y="489"/>
                  <a:pt x="416" y="489"/>
                  <a:pt x="414" y="490"/>
                </a:cubicBezTo>
                <a:close/>
                <a:moveTo>
                  <a:pt x="424" y="488"/>
                </a:moveTo>
                <a:cubicBezTo>
                  <a:pt x="421" y="485"/>
                  <a:pt x="423" y="487"/>
                  <a:pt x="425" y="485"/>
                </a:cubicBezTo>
                <a:cubicBezTo>
                  <a:pt x="427" y="485"/>
                  <a:pt x="424" y="488"/>
                  <a:pt x="424" y="488"/>
                </a:cubicBezTo>
                <a:close/>
                <a:moveTo>
                  <a:pt x="480" y="488"/>
                </a:moveTo>
                <a:cubicBezTo>
                  <a:pt x="480" y="487"/>
                  <a:pt x="480" y="487"/>
                  <a:pt x="480" y="485"/>
                </a:cubicBezTo>
                <a:cubicBezTo>
                  <a:pt x="480" y="486"/>
                  <a:pt x="481" y="486"/>
                  <a:pt x="480" y="488"/>
                </a:cubicBezTo>
                <a:close/>
                <a:moveTo>
                  <a:pt x="438" y="488"/>
                </a:moveTo>
                <a:cubicBezTo>
                  <a:pt x="437" y="486"/>
                  <a:pt x="437" y="485"/>
                  <a:pt x="439" y="486"/>
                </a:cubicBezTo>
                <a:cubicBezTo>
                  <a:pt x="439" y="487"/>
                  <a:pt x="439" y="487"/>
                  <a:pt x="438" y="488"/>
                </a:cubicBezTo>
                <a:close/>
                <a:moveTo>
                  <a:pt x="648" y="488"/>
                </a:moveTo>
                <a:cubicBezTo>
                  <a:pt x="648" y="487"/>
                  <a:pt x="648" y="487"/>
                  <a:pt x="647" y="487"/>
                </a:cubicBezTo>
                <a:cubicBezTo>
                  <a:pt x="648" y="482"/>
                  <a:pt x="650" y="487"/>
                  <a:pt x="648" y="488"/>
                </a:cubicBezTo>
                <a:close/>
                <a:moveTo>
                  <a:pt x="658" y="486"/>
                </a:moveTo>
                <a:cubicBezTo>
                  <a:pt x="658" y="486"/>
                  <a:pt x="658" y="485"/>
                  <a:pt x="658" y="484"/>
                </a:cubicBezTo>
                <a:cubicBezTo>
                  <a:pt x="659" y="484"/>
                  <a:pt x="659" y="486"/>
                  <a:pt x="658" y="486"/>
                </a:cubicBezTo>
                <a:close/>
                <a:moveTo>
                  <a:pt x="669" y="486"/>
                </a:moveTo>
                <a:cubicBezTo>
                  <a:pt x="668" y="485"/>
                  <a:pt x="669" y="484"/>
                  <a:pt x="670" y="485"/>
                </a:cubicBezTo>
                <a:cubicBezTo>
                  <a:pt x="670" y="485"/>
                  <a:pt x="669" y="486"/>
                  <a:pt x="669" y="486"/>
                </a:cubicBezTo>
                <a:close/>
                <a:moveTo>
                  <a:pt x="406" y="485"/>
                </a:moveTo>
                <a:cubicBezTo>
                  <a:pt x="405" y="484"/>
                  <a:pt x="405" y="484"/>
                  <a:pt x="406" y="484"/>
                </a:cubicBezTo>
                <a:cubicBezTo>
                  <a:pt x="406" y="484"/>
                  <a:pt x="406" y="484"/>
                  <a:pt x="406" y="485"/>
                </a:cubicBezTo>
                <a:close/>
                <a:moveTo>
                  <a:pt x="414" y="485"/>
                </a:moveTo>
                <a:cubicBezTo>
                  <a:pt x="412" y="483"/>
                  <a:pt x="415" y="478"/>
                  <a:pt x="415" y="484"/>
                </a:cubicBezTo>
                <a:cubicBezTo>
                  <a:pt x="415" y="484"/>
                  <a:pt x="415" y="484"/>
                  <a:pt x="414" y="485"/>
                </a:cubicBezTo>
                <a:close/>
                <a:moveTo>
                  <a:pt x="647" y="484"/>
                </a:moveTo>
                <a:cubicBezTo>
                  <a:pt x="647" y="481"/>
                  <a:pt x="646" y="480"/>
                  <a:pt x="649" y="480"/>
                </a:cubicBezTo>
                <a:cubicBezTo>
                  <a:pt x="649" y="481"/>
                  <a:pt x="649" y="483"/>
                  <a:pt x="647" y="484"/>
                </a:cubicBezTo>
                <a:close/>
                <a:moveTo>
                  <a:pt x="82" y="484"/>
                </a:moveTo>
                <a:cubicBezTo>
                  <a:pt x="81" y="483"/>
                  <a:pt x="81" y="481"/>
                  <a:pt x="82" y="481"/>
                </a:cubicBezTo>
                <a:cubicBezTo>
                  <a:pt x="82" y="482"/>
                  <a:pt x="82" y="483"/>
                  <a:pt x="82" y="484"/>
                </a:cubicBezTo>
                <a:close/>
                <a:moveTo>
                  <a:pt x="90" y="483"/>
                </a:moveTo>
                <a:cubicBezTo>
                  <a:pt x="89" y="482"/>
                  <a:pt x="91" y="481"/>
                  <a:pt x="92" y="483"/>
                </a:cubicBezTo>
                <a:cubicBezTo>
                  <a:pt x="91" y="483"/>
                  <a:pt x="90" y="483"/>
                  <a:pt x="90" y="483"/>
                </a:cubicBezTo>
                <a:close/>
                <a:moveTo>
                  <a:pt x="628" y="483"/>
                </a:moveTo>
                <a:cubicBezTo>
                  <a:pt x="628" y="481"/>
                  <a:pt x="628" y="481"/>
                  <a:pt x="629" y="480"/>
                </a:cubicBezTo>
                <a:cubicBezTo>
                  <a:pt x="629" y="483"/>
                  <a:pt x="630" y="483"/>
                  <a:pt x="628" y="483"/>
                </a:cubicBezTo>
                <a:close/>
                <a:moveTo>
                  <a:pt x="637" y="483"/>
                </a:moveTo>
                <a:cubicBezTo>
                  <a:pt x="638" y="481"/>
                  <a:pt x="639" y="477"/>
                  <a:pt x="639" y="481"/>
                </a:cubicBezTo>
                <a:cubicBezTo>
                  <a:pt x="638" y="481"/>
                  <a:pt x="638" y="481"/>
                  <a:pt x="637" y="483"/>
                </a:cubicBezTo>
                <a:close/>
                <a:moveTo>
                  <a:pt x="83" y="480"/>
                </a:moveTo>
                <a:cubicBezTo>
                  <a:pt x="82" y="480"/>
                  <a:pt x="84" y="478"/>
                  <a:pt x="85" y="478"/>
                </a:cubicBezTo>
                <a:cubicBezTo>
                  <a:pt x="85" y="479"/>
                  <a:pt x="84" y="480"/>
                  <a:pt x="83" y="480"/>
                </a:cubicBezTo>
                <a:close/>
                <a:moveTo>
                  <a:pt x="624" y="480"/>
                </a:moveTo>
                <a:cubicBezTo>
                  <a:pt x="621" y="479"/>
                  <a:pt x="624" y="475"/>
                  <a:pt x="624" y="480"/>
                </a:cubicBezTo>
                <a:cubicBezTo>
                  <a:pt x="624" y="480"/>
                  <a:pt x="624" y="480"/>
                  <a:pt x="624" y="480"/>
                </a:cubicBezTo>
                <a:close/>
                <a:moveTo>
                  <a:pt x="598" y="480"/>
                </a:moveTo>
                <a:cubicBezTo>
                  <a:pt x="597" y="479"/>
                  <a:pt x="597" y="480"/>
                  <a:pt x="598" y="479"/>
                </a:cubicBezTo>
                <a:cubicBezTo>
                  <a:pt x="598" y="479"/>
                  <a:pt x="598" y="480"/>
                  <a:pt x="598" y="480"/>
                </a:cubicBezTo>
                <a:close/>
                <a:moveTo>
                  <a:pt x="476" y="479"/>
                </a:moveTo>
                <a:cubicBezTo>
                  <a:pt x="476" y="478"/>
                  <a:pt x="476" y="478"/>
                  <a:pt x="476" y="478"/>
                </a:cubicBezTo>
                <a:cubicBezTo>
                  <a:pt x="476" y="479"/>
                  <a:pt x="477" y="479"/>
                  <a:pt x="476" y="479"/>
                </a:cubicBezTo>
                <a:close/>
                <a:moveTo>
                  <a:pt x="412" y="478"/>
                </a:moveTo>
                <a:cubicBezTo>
                  <a:pt x="409" y="475"/>
                  <a:pt x="409" y="475"/>
                  <a:pt x="413" y="474"/>
                </a:cubicBezTo>
                <a:cubicBezTo>
                  <a:pt x="414" y="476"/>
                  <a:pt x="415" y="477"/>
                  <a:pt x="412" y="478"/>
                </a:cubicBezTo>
                <a:close/>
                <a:moveTo>
                  <a:pt x="599" y="478"/>
                </a:moveTo>
                <a:cubicBezTo>
                  <a:pt x="596" y="476"/>
                  <a:pt x="598" y="475"/>
                  <a:pt x="599" y="475"/>
                </a:cubicBezTo>
                <a:cubicBezTo>
                  <a:pt x="599" y="476"/>
                  <a:pt x="600" y="477"/>
                  <a:pt x="599" y="478"/>
                </a:cubicBezTo>
                <a:close/>
                <a:moveTo>
                  <a:pt x="480" y="476"/>
                </a:moveTo>
                <a:cubicBezTo>
                  <a:pt x="479" y="476"/>
                  <a:pt x="479" y="476"/>
                  <a:pt x="479" y="474"/>
                </a:cubicBezTo>
                <a:cubicBezTo>
                  <a:pt x="480" y="475"/>
                  <a:pt x="481" y="475"/>
                  <a:pt x="480" y="476"/>
                </a:cubicBezTo>
                <a:close/>
                <a:moveTo>
                  <a:pt x="103" y="476"/>
                </a:moveTo>
                <a:cubicBezTo>
                  <a:pt x="103" y="475"/>
                  <a:pt x="103" y="474"/>
                  <a:pt x="104" y="475"/>
                </a:cubicBezTo>
                <a:cubicBezTo>
                  <a:pt x="104" y="476"/>
                  <a:pt x="105" y="476"/>
                  <a:pt x="103" y="476"/>
                </a:cubicBezTo>
                <a:close/>
                <a:moveTo>
                  <a:pt x="670" y="476"/>
                </a:moveTo>
                <a:cubicBezTo>
                  <a:pt x="670" y="475"/>
                  <a:pt x="671" y="475"/>
                  <a:pt x="671" y="476"/>
                </a:cubicBezTo>
                <a:cubicBezTo>
                  <a:pt x="670" y="476"/>
                  <a:pt x="670" y="476"/>
                  <a:pt x="670" y="476"/>
                </a:cubicBezTo>
                <a:close/>
                <a:moveTo>
                  <a:pt x="475" y="475"/>
                </a:moveTo>
                <a:cubicBezTo>
                  <a:pt x="474" y="471"/>
                  <a:pt x="476" y="472"/>
                  <a:pt x="475" y="475"/>
                </a:cubicBezTo>
                <a:cubicBezTo>
                  <a:pt x="475" y="475"/>
                  <a:pt x="475" y="475"/>
                  <a:pt x="475" y="475"/>
                </a:cubicBezTo>
                <a:close/>
                <a:moveTo>
                  <a:pt x="633" y="475"/>
                </a:moveTo>
                <a:cubicBezTo>
                  <a:pt x="631" y="474"/>
                  <a:pt x="633" y="473"/>
                  <a:pt x="633" y="472"/>
                </a:cubicBezTo>
                <a:cubicBezTo>
                  <a:pt x="634" y="472"/>
                  <a:pt x="635" y="474"/>
                  <a:pt x="633" y="475"/>
                </a:cubicBezTo>
                <a:close/>
                <a:moveTo>
                  <a:pt x="595" y="475"/>
                </a:moveTo>
                <a:cubicBezTo>
                  <a:pt x="595" y="474"/>
                  <a:pt x="595" y="474"/>
                  <a:pt x="595" y="474"/>
                </a:cubicBezTo>
                <a:cubicBezTo>
                  <a:pt x="595" y="474"/>
                  <a:pt x="595" y="475"/>
                  <a:pt x="595" y="475"/>
                </a:cubicBezTo>
                <a:close/>
                <a:moveTo>
                  <a:pt x="669" y="475"/>
                </a:moveTo>
                <a:cubicBezTo>
                  <a:pt x="668" y="472"/>
                  <a:pt x="668" y="472"/>
                  <a:pt x="668" y="470"/>
                </a:cubicBezTo>
                <a:cubicBezTo>
                  <a:pt x="673" y="470"/>
                  <a:pt x="671" y="475"/>
                  <a:pt x="669" y="475"/>
                </a:cubicBezTo>
                <a:close/>
                <a:moveTo>
                  <a:pt x="716" y="474"/>
                </a:moveTo>
                <a:cubicBezTo>
                  <a:pt x="715" y="472"/>
                  <a:pt x="714" y="471"/>
                  <a:pt x="716" y="470"/>
                </a:cubicBezTo>
                <a:cubicBezTo>
                  <a:pt x="715" y="469"/>
                  <a:pt x="715" y="467"/>
                  <a:pt x="715" y="467"/>
                </a:cubicBezTo>
                <a:cubicBezTo>
                  <a:pt x="717" y="467"/>
                  <a:pt x="718" y="473"/>
                  <a:pt x="716" y="474"/>
                </a:cubicBezTo>
                <a:close/>
                <a:moveTo>
                  <a:pt x="479" y="470"/>
                </a:moveTo>
                <a:cubicBezTo>
                  <a:pt x="479" y="470"/>
                  <a:pt x="479" y="470"/>
                  <a:pt x="479" y="470"/>
                </a:cubicBezTo>
                <a:cubicBezTo>
                  <a:pt x="480" y="470"/>
                  <a:pt x="480" y="470"/>
                  <a:pt x="479" y="470"/>
                </a:cubicBezTo>
                <a:close/>
                <a:moveTo>
                  <a:pt x="647" y="470"/>
                </a:moveTo>
                <a:cubicBezTo>
                  <a:pt x="646" y="469"/>
                  <a:pt x="646" y="470"/>
                  <a:pt x="645" y="468"/>
                </a:cubicBezTo>
                <a:cubicBezTo>
                  <a:pt x="648" y="467"/>
                  <a:pt x="649" y="468"/>
                  <a:pt x="647" y="470"/>
                </a:cubicBezTo>
                <a:close/>
                <a:moveTo>
                  <a:pt x="472" y="469"/>
                </a:moveTo>
                <a:cubicBezTo>
                  <a:pt x="470" y="468"/>
                  <a:pt x="469" y="467"/>
                  <a:pt x="468" y="466"/>
                </a:cubicBezTo>
                <a:cubicBezTo>
                  <a:pt x="468" y="458"/>
                  <a:pt x="478" y="466"/>
                  <a:pt x="472" y="469"/>
                </a:cubicBezTo>
                <a:close/>
                <a:moveTo>
                  <a:pt x="172" y="468"/>
                </a:moveTo>
                <a:cubicBezTo>
                  <a:pt x="172" y="467"/>
                  <a:pt x="173" y="459"/>
                  <a:pt x="175" y="463"/>
                </a:cubicBezTo>
                <a:cubicBezTo>
                  <a:pt x="177" y="465"/>
                  <a:pt x="174" y="467"/>
                  <a:pt x="172" y="468"/>
                </a:cubicBezTo>
                <a:close/>
                <a:moveTo>
                  <a:pt x="644" y="467"/>
                </a:moveTo>
                <a:cubicBezTo>
                  <a:pt x="644" y="466"/>
                  <a:pt x="643" y="466"/>
                  <a:pt x="645" y="466"/>
                </a:cubicBezTo>
                <a:cubicBezTo>
                  <a:pt x="645" y="467"/>
                  <a:pt x="645" y="467"/>
                  <a:pt x="644" y="467"/>
                </a:cubicBezTo>
                <a:close/>
                <a:moveTo>
                  <a:pt x="711" y="466"/>
                </a:moveTo>
                <a:cubicBezTo>
                  <a:pt x="709" y="465"/>
                  <a:pt x="714" y="462"/>
                  <a:pt x="708" y="463"/>
                </a:cubicBezTo>
                <a:cubicBezTo>
                  <a:pt x="706" y="459"/>
                  <a:pt x="705" y="454"/>
                  <a:pt x="704" y="451"/>
                </a:cubicBezTo>
                <a:cubicBezTo>
                  <a:pt x="702" y="448"/>
                  <a:pt x="701" y="446"/>
                  <a:pt x="702" y="445"/>
                </a:cubicBezTo>
                <a:cubicBezTo>
                  <a:pt x="706" y="445"/>
                  <a:pt x="708" y="456"/>
                  <a:pt x="711" y="457"/>
                </a:cubicBezTo>
                <a:cubicBezTo>
                  <a:pt x="711" y="461"/>
                  <a:pt x="714" y="465"/>
                  <a:pt x="711" y="466"/>
                </a:cubicBezTo>
                <a:close/>
                <a:moveTo>
                  <a:pt x="664" y="465"/>
                </a:moveTo>
                <a:cubicBezTo>
                  <a:pt x="664" y="464"/>
                  <a:pt x="664" y="463"/>
                  <a:pt x="664" y="463"/>
                </a:cubicBezTo>
                <a:cubicBezTo>
                  <a:pt x="665" y="463"/>
                  <a:pt x="664" y="465"/>
                  <a:pt x="664" y="465"/>
                </a:cubicBezTo>
                <a:close/>
                <a:moveTo>
                  <a:pt x="632" y="464"/>
                </a:moveTo>
                <a:cubicBezTo>
                  <a:pt x="631" y="461"/>
                  <a:pt x="633" y="460"/>
                  <a:pt x="633" y="463"/>
                </a:cubicBezTo>
                <a:cubicBezTo>
                  <a:pt x="633" y="464"/>
                  <a:pt x="632" y="464"/>
                  <a:pt x="632" y="464"/>
                </a:cubicBezTo>
                <a:close/>
                <a:moveTo>
                  <a:pt x="406" y="463"/>
                </a:moveTo>
                <a:cubicBezTo>
                  <a:pt x="405" y="463"/>
                  <a:pt x="405" y="463"/>
                  <a:pt x="405" y="463"/>
                </a:cubicBezTo>
                <a:cubicBezTo>
                  <a:pt x="405" y="463"/>
                  <a:pt x="407" y="463"/>
                  <a:pt x="406" y="463"/>
                </a:cubicBezTo>
                <a:close/>
                <a:moveTo>
                  <a:pt x="497" y="463"/>
                </a:moveTo>
                <a:cubicBezTo>
                  <a:pt x="497" y="462"/>
                  <a:pt x="496" y="461"/>
                  <a:pt x="497" y="461"/>
                </a:cubicBezTo>
                <a:cubicBezTo>
                  <a:pt x="497" y="463"/>
                  <a:pt x="497" y="463"/>
                  <a:pt x="497" y="463"/>
                </a:cubicBezTo>
                <a:close/>
                <a:moveTo>
                  <a:pt x="538" y="461"/>
                </a:moveTo>
                <a:cubicBezTo>
                  <a:pt x="538" y="459"/>
                  <a:pt x="540" y="460"/>
                  <a:pt x="540" y="460"/>
                </a:cubicBezTo>
                <a:cubicBezTo>
                  <a:pt x="539" y="460"/>
                  <a:pt x="539" y="461"/>
                  <a:pt x="538" y="461"/>
                </a:cubicBezTo>
                <a:close/>
                <a:moveTo>
                  <a:pt x="537" y="460"/>
                </a:moveTo>
                <a:cubicBezTo>
                  <a:pt x="535" y="458"/>
                  <a:pt x="534" y="456"/>
                  <a:pt x="534" y="455"/>
                </a:cubicBezTo>
                <a:cubicBezTo>
                  <a:pt x="536" y="455"/>
                  <a:pt x="539" y="458"/>
                  <a:pt x="537" y="460"/>
                </a:cubicBezTo>
                <a:close/>
                <a:moveTo>
                  <a:pt x="574" y="459"/>
                </a:moveTo>
                <a:cubicBezTo>
                  <a:pt x="574" y="459"/>
                  <a:pt x="574" y="459"/>
                  <a:pt x="574" y="458"/>
                </a:cubicBezTo>
                <a:cubicBezTo>
                  <a:pt x="575" y="458"/>
                  <a:pt x="575" y="459"/>
                  <a:pt x="574" y="459"/>
                </a:cubicBezTo>
                <a:close/>
                <a:moveTo>
                  <a:pt x="646" y="459"/>
                </a:moveTo>
                <a:cubicBezTo>
                  <a:pt x="646" y="458"/>
                  <a:pt x="646" y="458"/>
                  <a:pt x="646" y="459"/>
                </a:cubicBezTo>
                <a:cubicBezTo>
                  <a:pt x="646" y="459"/>
                  <a:pt x="646" y="459"/>
                  <a:pt x="646" y="459"/>
                </a:cubicBezTo>
                <a:close/>
                <a:moveTo>
                  <a:pt x="490" y="458"/>
                </a:moveTo>
                <a:cubicBezTo>
                  <a:pt x="489" y="458"/>
                  <a:pt x="489" y="458"/>
                  <a:pt x="489" y="457"/>
                </a:cubicBezTo>
                <a:cubicBezTo>
                  <a:pt x="491" y="457"/>
                  <a:pt x="492" y="457"/>
                  <a:pt x="490" y="458"/>
                </a:cubicBezTo>
                <a:close/>
                <a:moveTo>
                  <a:pt x="406" y="457"/>
                </a:moveTo>
                <a:cubicBezTo>
                  <a:pt x="406" y="456"/>
                  <a:pt x="405" y="456"/>
                  <a:pt x="406" y="456"/>
                </a:cubicBezTo>
                <a:cubicBezTo>
                  <a:pt x="406" y="457"/>
                  <a:pt x="406" y="457"/>
                  <a:pt x="406" y="457"/>
                </a:cubicBezTo>
                <a:close/>
                <a:moveTo>
                  <a:pt x="135" y="455"/>
                </a:moveTo>
                <a:cubicBezTo>
                  <a:pt x="135" y="455"/>
                  <a:pt x="135" y="454"/>
                  <a:pt x="136" y="454"/>
                </a:cubicBezTo>
                <a:cubicBezTo>
                  <a:pt x="136" y="455"/>
                  <a:pt x="136" y="455"/>
                  <a:pt x="135" y="455"/>
                </a:cubicBezTo>
                <a:close/>
                <a:moveTo>
                  <a:pt x="410" y="455"/>
                </a:moveTo>
                <a:cubicBezTo>
                  <a:pt x="410" y="455"/>
                  <a:pt x="409" y="454"/>
                  <a:pt x="410" y="454"/>
                </a:cubicBezTo>
                <a:cubicBezTo>
                  <a:pt x="410" y="456"/>
                  <a:pt x="410" y="455"/>
                  <a:pt x="410" y="455"/>
                </a:cubicBezTo>
                <a:close/>
                <a:moveTo>
                  <a:pt x="130" y="454"/>
                </a:moveTo>
                <a:cubicBezTo>
                  <a:pt x="129" y="453"/>
                  <a:pt x="129" y="451"/>
                  <a:pt x="130" y="452"/>
                </a:cubicBezTo>
                <a:cubicBezTo>
                  <a:pt x="130" y="453"/>
                  <a:pt x="130" y="454"/>
                  <a:pt x="130" y="454"/>
                </a:cubicBezTo>
                <a:close/>
                <a:moveTo>
                  <a:pt x="531" y="454"/>
                </a:moveTo>
                <a:cubicBezTo>
                  <a:pt x="528" y="452"/>
                  <a:pt x="531" y="450"/>
                  <a:pt x="532" y="454"/>
                </a:cubicBezTo>
                <a:cubicBezTo>
                  <a:pt x="532" y="454"/>
                  <a:pt x="531" y="454"/>
                  <a:pt x="531" y="454"/>
                </a:cubicBezTo>
                <a:close/>
                <a:moveTo>
                  <a:pt x="154" y="453"/>
                </a:moveTo>
                <a:cubicBezTo>
                  <a:pt x="153" y="451"/>
                  <a:pt x="155" y="451"/>
                  <a:pt x="155" y="452"/>
                </a:cubicBezTo>
                <a:cubicBezTo>
                  <a:pt x="155" y="452"/>
                  <a:pt x="155" y="453"/>
                  <a:pt x="154" y="453"/>
                </a:cubicBezTo>
                <a:close/>
                <a:moveTo>
                  <a:pt x="527" y="451"/>
                </a:moveTo>
                <a:cubicBezTo>
                  <a:pt x="524" y="448"/>
                  <a:pt x="526" y="446"/>
                  <a:pt x="529" y="451"/>
                </a:cubicBezTo>
                <a:cubicBezTo>
                  <a:pt x="528" y="451"/>
                  <a:pt x="528" y="451"/>
                  <a:pt x="527" y="451"/>
                </a:cubicBezTo>
                <a:close/>
                <a:moveTo>
                  <a:pt x="134" y="451"/>
                </a:moveTo>
                <a:cubicBezTo>
                  <a:pt x="133" y="450"/>
                  <a:pt x="134" y="450"/>
                  <a:pt x="134" y="450"/>
                </a:cubicBezTo>
                <a:cubicBezTo>
                  <a:pt x="134" y="451"/>
                  <a:pt x="134" y="451"/>
                  <a:pt x="134" y="451"/>
                </a:cubicBezTo>
                <a:close/>
                <a:moveTo>
                  <a:pt x="411" y="451"/>
                </a:moveTo>
                <a:cubicBezTo>
                  <a:pt x="411" y="450"/>
                  <a:pt x="411" y="450"/>
                  <a:pt x="411" y="450"/>
                </a:cubicBezTo>
                <a:cubicBezTo>
                  <a:pt x="413" y="450"/>
                  <a:pt x="411" y="440"/>
                  <a:pt x="415" y="441"/>
                </a:cubicBezTo>
                <a:cubicBezTo>
                  <a:pt x="415" y="446"/>
                  <a:pt x="416" y="449"/>
                  <a:pt x="411" y="451"/>
                </a:cubicBezTo>
                <a:close/>
                <a:moveTo>
                  <a:pt x="408" y="449"/>
                </a:moveTo>
                <a:cubicBezTo>
                  <a:pt x="408" y="448"/>
                  <a:pt x="408" y="448"/>
                  <a:pt x="409" y="447"/>
                </a:cubicBezTo>
                <a:cubicBezTo>
                  <a:pt x="410" y="448"/>
                  <a:pt x="410" y="448"/>
                  <a:pt x="408" y="449"/>
                </a:cubicBezTo>
                <a:close/>
                <a:moveTo>
                  <a:pt x="150" y="447"/>
                </a:moveTo>
                <a:cubicBezTo>
                  <a:pt x="150" y="445"/>
                  <a:pt x="152" y="444"/>
                  <a:pt x="154" y="445"/>
                </a:cubicBezTo>
                <a:cubicBezTo>
                  <a:pt x="152" y="446"/>
                  <a:pt x="151" y="446"/>
                  <a:pt x="150" y="447"/>
                </a:cubicBezTo>
                <a:close/>
                <a:moveTo>
                  <a:pt x="418" y="444"/>
                </a:moveTo>
                <a:cubicBezTo>
                  <a:pt x="418" y="443"/>
                  <a:pt x="418" y="443"/>
                  <a:pt x="418" y="443"/>
                </a:cubicBezTo>
                <a:cubicBezTo>
                  <a:pt x="419" y="444"/>
                  <a:pt x="419" y="444"/>
                  <a:pt x="418" y="444"/>
                </a:cubicBezTo>
                <a:close/>
                <a:moveTo>
                  <a:pt x="713" y="443"/>
                </a:moveTo>
                <a:cubicBezTo>
                  <a:pt x="713" y="441"/>
                  <a:pt x="713" y="441"/>
                  <a:pt x="713" y="441"/>
                </a:cubicBezTo>
                <a:cubicBezTo>
                  <a:pt x="714" y="441"/>
                  <a:pt x="714" y="442"/>
                  <a:pt x="713" y="443"/>
                </a:cubicBezTo>
                <a:close/>
                <a:moveTo>
                  <a:pt x="415" y="441"/>
                </a:moveTo>
                <a:cubicBezTo>
                  <a:pt x="415" y="440"/>
                  <a:pt x="415" y="439"/>
                  <a:pt x="416" y="439"/>
                </a:cubicBezTo>
                <a:cubicBezTo>
                  <a:pt x="415" y="439"/>
                  <a:pt x="415" y="440"/>
                  <a:pt x="415" y="441"/>
                </a:cubicBezTo>
                <a:close/>
                <a:moveTo>
                  <a:pt x="643" y="440"/>
                </a:moveTo>
                <a:cubicBezTo>
                  <a:pt x="642" y="438"/>
                  <a:pt x="643" y="439"/>
                  <a:pt x="645" y="439"/>
                </a:cubicBezTo>
                <a:cubicBezTo>
                  <a:pt x="645" y="440"/>
                  <a:pt x="644" y="440"/>
                  <a:pt x="643" y="440"/>
                </a:cubicBezTo>
                <a:close/>
                <a:moveTo>
                  <a:pt x="547" y="438"/>
                </a:moveTo>
                <a:cubicBezTo>
                  <a:pt x="545" y="436"/>
                  <a:pt x="546" y="435"/>
                  <a:pt x="546" y="434"/>
                </a:cubicBezTo>
                <a:cubicBezTo>
                  <a:pt x="546" y="434"/>
                  <a:pt x="547" y="436"/>
                  <a:pt x="547" y="438"/>
                </a:cubicBezTo>
                <a:close/>
                <a:moveTo>
                  <a:pt x="643" y="436"/>
                </a:moveTo>
                <a:cubicBezTo>
                  <a:pt x="642" y="435"/>
                  <a:pt x="643" y="435"/>
                  <a:pt x="644" y="435"/>
                </a:cubicBezTo>
                <a:cubicBezTo>
                  <a:pt x="644" y="436"/>
                  <a:pt x="644" y="435"/>
                  <a:pt x="643" y="436"/>
                </a:cubicBezTo>
                <a:close/>
                <a:moveTo>
                  <a:pt x="541" y="435"/>
                </a:moveTo>
                <a:cubicBezTo>
                  <a:pt x="540" y="433"/>
                  <a:pt x="539" y="431"/>
                  <a:pt x="541" y="431"/>
                </a:cubicBezTo>
                <a:cubicBezTo>
                  <a:pt x="542" y="433"/>
                  <a:pt x="542" y="434"/>
                  <a:pt x="541" y="435"/>
                </a:cubicBezTo>
                <a:close/>
                <a:moveTo>
                  <a:pt x="515" y="433"/>
                </a:moveTo>
                <a:cubicBezTo>
                  <a:pt x="514" y="432"/>
                  <a:pt x="513" y="430"/>
                  <a:pt x="515" y="431"/>
                </a:cubicBezTo>
                <a:cubicBezTo>
                  <a:pt x="515" y="432"/>
                  <a:pt x="515" y="433"/>
                  <a:pt x="515" y="433"/>
                </a:cubicBezTo>
                <a:close/>
                <a:moveTo>
                  <a:pt x="545" y="433"/>
                </a:moveTo>
                <a:cubicBezTo>
                  <a:pt x="544" y="432"/>
                  <a:pt x="543" y="430"/>
                  <a:pt x="545" y="430"/>
                </a:cubicBezTo>
                <a:cubicBezTo>
                  <a:pt x="546" y="431"/>
                  <a:pt x="546" y="432"/>
                  <a:pt x="545" y="433"/>
                </a:cubicBezTo>
                <a:close/>
                <a:moveTo>
                  <a:pt x="522" y="433"/>
                </a:moveTo>
                <a:cubicBezTo>
                  <a:pt x="521" y="433"/>
                  <a:pt x="521" y="433"/>
                  <a:pt x="521" y="432"/>
                </a:cubicBezTo>
                <a:cubicBezTo>
                  <a:pt x="522" y="432"/>
                  <a:pt x="523" y="433"/>
                  <a:pt x="522" y="433"/>
                </a:cubicBezTo>
                <a:close/>
                <a:moveTo>
                  <a:pt x="710" y="433"/>
                </a:moveTo>
                <a:cubicBezTo>
                  <a:pt x="710" y="432"/>
                  <a:pt x="710" y="432"/>
                  <a:pt x="711" y="432"/>
                </a:cubicBezTo>
                <a:cubicBezTo>
                  <a:pt x="711" y="433"/>
                  <a:pt x="711" y="433"/>
                  <a:pt x="710" y="433"/>
                </a:cubicBezTo>
                <a:close/>
                <a:moveTo>
                  <a:pt x="520" y="432"/>
                </a:moveTo>
                <a:cubicBezTo>
                  <a:pt x="519" y="429"/>
                  <a:pt x="517" y="426"/>
                  <a:pt x="516" y="423"/>
                </a:cubicBezTo>
                <a:cubicBezTo>
                  <a:pt x="511" y="420"/>
                  <a:pt x="513" y="420"/>
                  <a:pt x="515" y="417"/>
                </a:cubicBezTo>
                <a:cubicBezTo>
                  <a:pt x="518" y="420"/>
                  <a:pt x="518" y="424"/>
                  <a:pt x="520" y="428"/>
                </a:cubicBezTo>
                <a:cubicBezTo>
                  <a:pt x="526" y="425"/>
                  <a:pt x="521" y="429"/>
                  <a:pt x="521" y="432"/>
                </a:cubicBezTo>
                <a:cubicBezTo>
                  <a:pt x="520" y="432"/>
                  <a:pt x="520" y="432"/>
                  <a:pt x="520" y="432"/>
                </a:cubicBezTo>
                <a:close/>
                <a:moveTo>
                  <a:pt x="513" y="430"/>
                </a:moveTo>
                <a:cubicBezTo>
                  <a:pt x="513" y="428"/>
                  <a:pt x="514" y="428"/>
                  <a:pt x="514" y="430"/>
                </a:cubicBezTo>
                <a:cubicBezTo>
                  <a:pt x="513" y="430"/>
                  <a:pt x="513" y="430"/>
                  <a:pt x="513" y="430"/>
                </a:cubicBezTo>
                <a:close/>
                <a:moveTo>
                  <a:pt x="552" y="428"/>
                </a:moveTo>
                <a:cubicBezTo>
                  <a:pt x="550" y="426"/>
                  <a:pt x="553" y="422"/>
                  <a:pt x="553" y="427"/>
                </a:cubicBezTo>
                <a:cubicBezTo>
                  <a:pt x="553" y="428"/>
                  <a:pt x="552" y="428"/>
                  <a:pt x="552" y="428"/>
                </a:cubicBezTo>
                <a:close/>
                <a:moveTo>
                  <a:pt x="512" y="425"/>
                </a:moveTo>
                <a:cubicBezTo>
                  <a:pt x="510" y="424"/>
                  <a:pt x="510" y="424"/>
                  <a:pt x="512" y="424"/>
                </a:cubicBezTo>
                <a:cubicBezTo>
                  <a:pt x="512" y="425"/>
                  <a:pt x="513" y="425"/>
                  <a:pt x="512" y="425"/>
                </a:cubicBezTo>
                <a:close/>
                <a:moveTo>
                  <a:pt x="690" y="423"/>
                </a:moveTo>
                <a:cubicBezTo>
                  <a:pt x="690" y="423"/>
                  <a:pt x="690" y="423"/>
                  <a:pt x="690" y="423"/>
                </a:cubicBezTo>
                <a:cubicBezTo>
                  <a:pt x="691" y="423"/>
                  <a:pt x="692" y="423"/>
                  <a:pt x="690" y="423"/>
                </a:cubicBezTo>
                <a:close/>
                <a:moveTo>
                  <a:pt x="643" y="421"/>
                </a:moveTo>
                <a:cubicBezTo>
                  <a:pt x="642" y="420"/>
                  <a:pt x="642" y="419"/>
                  <a:pt x="643" y="418"/>
                </a:cubicBezTo>
                <a:cubicBezTo>
                  <a:pt x="644" y="419"/>
                  <a:pt x="644" y="421"/>
                  <a:pt x="643" y="421"/>
                </a:cubicBezTo>
                <a:close/>
                <a:moveTo>
                  <a:pt x="748" y="420"/>
                </a:moveTo>
                <a:cubicBezTo>
                  <a:pt x="747" y="419"/>
                  <a:pt x="747" y="419"/>
                  <a:pt x="748" y="417"/>
                </a:cubicBezTo>
                <a:cubicBezTo>
                  <a:pt x="746" y="416"/>
                  <a:pt x="741" y="416"/>
                  <a:pt x="750" y="415"/>
                </a:cubicBezTo>
                <a:cubicBezTo>
                  <a:pt x="751" y="413"/>
                  <a:pt x="752" y="413"/>
                  <a:pt x="755" y="413"/>
                </a:cubicBezTo>
                <a:cubicBezTo>
                  <a:pt x="755" y="414"/>
                  <a:pt x="752" y="415"/>
                  <a:pt x="751" y="416"/>
                </a:cubicBezTo>
                <a:cubicBezTo>
                  <a:pt x="750" y="419"/>
                  <a:pt x="750" y="419"/>
                  <a:pt x="748" y="420"/>
                </a:cubicBezTo>
                <a:close/>
                <a:moveTo>
                  <a:pt x="741" y="417"/>
                </a:moveTo>
                <a:cubicBezTo>
                  <a:pt x="741" y="416"/>
                  <a:pt x="740" y="416"/>
                  <a:pt x="742" y="416"/>
                </a:cubicBezTo>
                <a:cubicBezTo>
                  <a:pt x="741" y="416"/>
                  <a:pt x="741" y="416"/>
                  <a:pt x="741" y="417"/>
                </a:cubicBezTo>
                <a:close/>
                <a:moveTo>
                  <a:pt x="642" y="414"/>
                </a:moveTo>
                <a:cubicBezTo>
                  <a:pt x="641" y="413"/>
                  <a:pt x="640" y="408"/>
                  <a:pt x="642" y="408"/>
                </a:cubicBezTo>
                <a:cubicBezTo>
                  <a:pt x="642" y="409"/>
                  <a:pt x="642" y="412"/>
                  <a:pt x="642" y="414"/>
                </a:cubicBezTo>
                <a:close/>
                <a:moveTo>
                  <a:pt x="442" y="413"/>
                </a:moveTo>
                <a:cubicBezTo>
                  <a:pt x="440" y="411"/>
                  <a:pt x="443" y="408"/>
                  <a:pt x="442" y="412"/>
                </a:cubicBezTo>
                <a:cubicBezTo>
                  <a:pt x="442" y="412"/>
                  <a:pt x="442" y="412"/>
                  <a:pt x="442" y="413"/>
                </a:cubicBezTo>
                <a:close/>
                <a:moveTo>
                  <a:pt x="501" y="410"/>
                </a:moveTo>
                <a:cubicBezTo>
                  <a:pt x="501" y="410"/>
                  <a:pt x="500" y="409"/>
                  <a:pt x="501" y="409"/>
                </a:cubicBezTo>
                <a:cubicBezTo>
                  <a:pt x="502" y="409"/>
                  <a:pt x="501" y="410"/>
                  <a:pt x="501" y="410"/>
                </a:cubicBezTo>
                <a:close/>
                <a:moveTo>
                  <a:pt x="336" y="410"/>
                </a:moveTo>
                <a:cubicBezTo>
                  <a:pt x="334" y="409"/>
                  <a:pt x="338" y="409"/>
                  <a:pt x="339" y="409"/>
                </a:cubicBezTo>
                <a:cubicBezTo>
                  <a:pt x="338" y="409"/>
                  <a:pt x="337" y="410"/>
                  <a:pt x="336" y="410"/>
                </a:cubicBezTo>
                <a:close/>
                <a:moveTo>
                  <a:pt x="647" y="410"/>
                </a:moveTo>
                <a:cubicBezTo>
                  <a:pt x="647" y="409"/>
                  <a:pt x="647" y="409"/>
                  <a:pt x="647" y="409"/>
                </a:cubicBezTo>
                <a:cubicBezTo>
                  <a:pt x="647" y="409"/>
                  <a:pt x="648" y="409"/>
                  <a:pt x="647" y="410"/>
                </a:cubicBezTo>
                <a:close/>
                <a:moveTo>
                  <a:pt x="448" y="407"/>
                </a:moveTo>
                <a:cubicBezTo>
                  <a:pt x="448" y="405"/>
                  <a:pt x="448" y="405"/>
                  <a:pt x="449" y="404"/>
                </a:cubicBezTo>
                <a:cubicBezTo>
                  <a:pt x="449" y="406"/>
                  <a:pt x="450" y="407"/>
                  <a:pt x="448" y="407"/>
                </a:cubicBezTo>
                <a:close/>
                <a:moveTo>
                  <a:pt x="736" y="404"/>
                </a:moveTo>
                <a:cubicBezTo>
                  <a:pt x="736" y="404"/>
                  <a:pt x="736" y="404"/>
                  <a:pt x="736" y="404"/>
                </a:cubicBezTo>
                <a:cubicBezTo>
                  <a:pt x="737" y="400"/>
                  <a:pt x="739" y="403"/>
                  <a:pt x="736" y="404"/>
                </a:cubicBezTo>
                <a:close/>
                <a:moveTo>
                  <a:pt x="449" y="403"/>
                </a:moveTo>
                <a:cubicBezTo>
                  <a:pt x="449" y="401"/>
                  <a:pt x="448" y="398"/>
                  <a:pt x="450" y="403"/>
                </a:cubicBezTo>
                <a:cubicBezTo>
                  <a:pt x="449" y="403"/>
                  <a:pt x="449" y="403"/>
                  <a:pt x="449" y="403"/>
                </a:cubicBezTo>
                <a:close/>
                <a:moveTo>
                  <a:pt x="677" y="402"/>
                </a:moveTo>
                <a:cubicBezTo>
                  <a:pt x="676" y="401"/>
                  <a:pt x="675" y="394"/>
                  <a:pt x="675" y="392"/>
                </a:cubicBezTo>
                <a:cubicBezTo>
                  <a:pt x="674" y="390"/>
                  <a:pt x="677" y="390"/>
                  <a:pt x="678" y="389"/>
                </a:cubicBezTo>
                <a:cubicBezTo>
                  <a:pt x="677" y="391"/>
                  <a:pt x="677" y="397"/>
                  <a:pt x="679" y="399"/>
                </a:cubicBezTo>
                <a:cubicBezTo>
                  <a:pt x="679" y="402"/>
                  <a:pt x="679" y="401"/>
                  <a:pt x="677" y="402"/>
                </a:cubicBezTo>
                <a:close/>
                <a:moveTo>
                  <a:pt x="520" y="400"/>
                </a:moveTo>
                <a:cubicBezTo>
                  <a:pt x="519" y="399"/>
                  <a:pt x="519" y="397"/>
                  <a:pt x="521" y="398"/>
                </a:cubicBezTo>
                <a:cubicBezTo>
                  <a:pt x="521" y="399"/>
                  <a:pt x="521" y="399"/>
                  <a:pt x="520" y="400"/>
                </a:cubicBezTo>
                <a:close/>
                <a:moveTo>
                  <a:pt x="586" y="400"/>
                </a:moveTo>
                <a:cubicBezTo>
                  <a:pt x="585" y="399"/>
                  <a:pt x="585" y="399"/>
                  <a:pt x="587" y="399"/>
                </a:cubicBezTo>
                <a:cubicBezTo>
                  <a:pt x="587" y="400"/>
                  <a:pt x="587" y="400"/>
                  <a:pt x="586" y="400"/>
                </a:cubicBezTo>
                <a:close/>
                <a:moveTo>
                  <a:pt x="686" y="398"/>
                </a:moveTo>
                <a:cubicBezTo>
                  <a:pt x="685" y="397"/>
                  <a:pt x="685" y="397"/>
                  <a:pt x="686" y="397"/>
                </a:cubicBezTo>
                <a:cubicBezTo>
                  <a:pt x="686" y="398"/>
                  <a:pt x="686" y="398"/>
                  <a:pt x="686" y="398"/>
                </a:cubicBezTo>
                <a:close/>
                <a:moveTo>
                  <a:pt x="667" y="398"/>
                </a:moveTo>
                <a:cubicBezTo>
                  <a:pt x="666" y="397"/>
                  <a:pt x="666" y="397"/>
                  <a:pt x="666" y="396"/>
                </a:cubicBezTo>
                <a:cubicBezTo>
                  <a:pt x="668" y="396"/>
                  <a:pt x="667" y="397"/>
                  <a:pt x="667" y="398"/>
                </a:cubicBezTo>
                <a:close/>
                <a:moveTo>
                  <a:pt x="582" y="397"/>
                </a:moveTo>
                <a:cubicBezTo>
                  <a:pt x="582" y="396"/>
                  <a:pt x="582" y="395"/>
                  <a:pt x="582" y="394"/>
                </a:cubicBezTo>
                <a:cubicBezTo>
                  <a:pt x="583" y="393"/>
                  <a:pt x="584" y="397"/>
                  <a:pt x="582" y="397"/>
                </a:cubicBezTo>
                <a:close/>
                <a:moveTo>
                  <a:pt x="735" y="396"/>
                </a:moveTo>
                <a:cubicBezTo>
                  <a:pt x="734" y="396"/>
                  <a:pt x="734" y="395"/>
                  <a:pt x="733" y="394"/>
                </a:cubicBezTo>
                <a:cubicBezTo>
                  <a:pt x="734" y="391"/>
                  <a:pt x="739" y="395"/>
                  <a:pt x="735" y="396"/>
                </a:cubicBezTo>
                <a:close/>
                <a:moveTo>
                  <a:pt x="523" y="396"/>
                </a:moveTo>
                <a:cubicBezTo>
                  <a:pt x="520" y="395"/>
                  <a:pt x="523" y="392"/>
                  <a:pt x="523" y="396"/>
                </a:cubicBezTo>
                <a:cubicBezTo>
                  <a:pt x="523" y="396"/>
                  <a:pt x="523" y="396"/>
                  <a:pt x="523" y="396"/>
                </a:cubicBezTo>
                <a:close/>
                <a:moveTo>
                  <a:pt x="683" y="396"/>
                </a:moveTo>
                <a:cubicBezTo>
                  <a:pt x="682" y="394"/>
                  <a:pt x="684" y="394"/>
                  <a:pt x="684" y="396"/>
                </a:cubicBezTo>
                <a:cubicBezTo>
                  <a:pt x="684" y="396"/>
                  <a:pt x="683" y="396"/>
                  <a:pt x="683" y="396"/>
                </a:cubicBezTo>
                <a:close/>
                <a:moveTo>
                  <a:pt x="726" y="396"/>
                </a:moveTo>
                <a:cubicBezTo>
                  <a:pt x="722" y="395"/>
                  <a:pt x="718" y="393"/>
                  <a:pt x="715" y="393"/>
                </a:cubicBezTo>
                <a:cubicBezTo>
                  <a:pt x="712" y="388"/>
                  <a:pt x="720" y="389"/>
                  <a:pt x="720" y="393"/>
                </a:cubicBezTo>
                <a:cubicBezTo>
                  <a:pt x="721" y="393"/>
                  <a:pt x="723" y="393"/>
                  <a:pt x="724" y="392"/>
                </a:cubicBezTo>
                <a:cubicBezTo>
                  <a:pt x="731" y="392"/>
                  <a:pt x="730" y="394"/>
                  <a:pt x="726" y="396"/>
                </a:cubicBezTo>
                <a:close/>
                <a:moveTo>
                  <a:pt x="705" y="396"/>
                </a:moveTo>
                <a:cubicBezTo>
                  <a:pt x="705" y="395"/>
                  <a:pt x="705" y="394"/>
                  <a:pt x="705" y="394"/>
                </a:cubicBezTo>
                <a:cubicBezTo>
                  <a:pt x="707" y="393"/>
                  <a:pt x="706" y="395"/>
                  <a:pt x="705" y="396"/>
                </a:cubicBezTo>
                <a:close/>
                <a:moveTo>
                  <a:pt x="701" y="395"/>
                </a:moveTo>
                <a:cubicBezTo>
                  <a:pt x="701" y="394"/>
                  <a:pt x="700" y="394"/>
                  <a:pt x="702" y="394"/>
                </a:cubicBezTo>
                <a:cubicBezTo>
                  <a:pt x="701" y="394"/>
                  <a:pt x="701" y="395"/>
                  <a:pt x="701" y="395"/>
                </a:cubicBezTo>
                <a:close/>
                <a:moveTo>
                  <a:pt x="738" y="395"/>
                </a:moveTo>
                <a:cubicBezTo>
                  <a:pt x="736" y="393"/>
                  <a:pt x="740" y="393"/>
                  <a:pt x="741" y="394"/>
                </a:cubicBezTo>
                <a:cubicBezTo>
                  <a:pt x="740" y="394"/>
                  <a:pt x="739" y="395"/>
                  <a:pt x="738" y="395"/>
                </a:cubicBezTo>
                <a:close/>
                <a:moveTo>
                  <a:pt x="749" y="393"/>
                </a:moveTo>
                <a:cubicBezTo>
                  <a:pt x="748" y="389"/>
                  <a:pt x="755" y="387"/>
                  <a:pt x="755" y="390"/>
                </a:cubicBezTo>
                <a:cubicBezTo>
                  <a:pt x="753" y="390"/>
                  <a:pt x="751" y="392"/>
                  <a:pt x="749" y="393"/>
                </a:cubicBezTo>
                <a:close/>
                <a:moveTo>
                  <a:pt x="508" y="390"/>
                </a:moveTo>
                <a:cubicBezTo>
                  <a:pt x="508" y="390"/>
                  <a:pt x="508" y="389"/>
                  <a:pt x="508" y="389"/>
                </a:cubicBezTo>
                <a:cubicBezTo>
                  <a:pt x="509" y="388"/>
                  <a:pt x="508" y="390"/>
                  <a:pt x="508" y="390"/>
                </a:cubicBezTo>
                <a:close/>
                <a:moveTo>
                  <a:pt x="563" y="1096"/>
                </a:moveTo>
                <a:cubicBezTo>
                  <a:pt x="561" y="1092"/>
                  <a:pt x="558" y="1095"/>
                  <a:pt x="558" y="1089"/>
                </a:cubicBezTo>
                <a:cubicBezTo>
                  <a:pt x="555" y="1087"/>
                  <a:pt x="562" y="1085"/>
                  <a:pt x="559" y="1080"/>
                </a:cubicBezTo>
                <a:cubicBezTo>
                  <a:pt x="558" y="1075"/>
                  <a:pt x="555" y="1072"/>
                  <a:pt x="550" y="1075"/>
                </a:cubicBezTo>
                <a:cubicBezTo>
                  <a:pt x="549" y="1086"/>
                  <a:pt x="535" y="1088"/>
                  <a:pt x="535" y="1078"/>
                </a:cubicBezTo>
                <a:cubicBezTo>
                  <a:pt x="532" y="1075"/>
                  <a:pt x="521" y="1078"/>
                  <a:pt x="528" y="1069"/>
                </a:cubicBezTo>
                <a:cubicBezTo>
                  <a:pt x="527" y="1067"/>
                  <a:pt x="523" y="1068"/>
                  <a:pt x="526" y="1066"/>
                </a:cubicBezTo>
                <a:cubicBezTo>
                  <a:pt x="526" y="1057"/>
                  <a:pt x="519" y="1046"/>
                  <a:pt x="514" y="1038"/>
                </a:cubicBezTo>
                <a:cubicBezTo>
                  <a:pt x="515" y="1035"/>
                  <a:pt x="513" y="1034"/>
                  <a:pt x="518" y="1033"/>
                </a:cubicBezTo>
                <a:cubicBezTo>
                  <a:pt x="520" y="1030"/>
                  <a:pt x="519" y="1021"/>
                  <a:pt x="519" y="1016"/>
                </a:cubicBezTo>
                <a:cubicBezTo>
                  <a:pt x="506" y="1012"/>
                  <a:pt x="515" y="994"/>
                  <a:pt x="514" y="984"/>
                </a:cubicBezTo>
                <a:cubicBezTo>
                  <a:pt x="515" y="983"/>
                  <a:pt x="519" y="959"/>
                  <a:pt x="524" y="961"/>
                </a:cubicBezTo>
                <a:cubicBezTo>
                  <a:pt x="524" y="967"/>
                  <a:pt x="517" y="973"/>
                  <a:pt x="517" y="979"/>
                </a:cubicBezTo>
                <a:cubicBezTo>
                  <a:pt x="522" y="979"/>
                  <a:pt x="527" y="961"/>
                  <a:pt x="527" y="957"/>
                </a:cubicBezTo>
                <a:cubicBezTo>
                  <a:pt x="534" y="950"/>
                  <a:pt x="524" y="956"/>
                  <a:pt x="529" y="950"/>
                </a:cubicBezTo>
                <a:cubicBezTo>
                  <a:pt x="532" y="938"/>
                  <a:pt x="526" y="923"/>
                  <a:pt x="525" y="911"/>
                </a:cubicBezTo>
                <a:cubicBezTo>
                  <a:pt x="511" y="899"/>
                  <a:pt x="518" y="883"/>
                  <a:pt x="507" y="873"/>
                </a:cubicBezTo>
                <a:cubicBezTo>
                  <a:pt x="507" y="865"/>
                  <a:pt x="504" y="863"/>
                  <a:pt x="512" y="863"/>
                </a:cubicBezTo>
                <a:cubicBezTo>
                  <a:pt x="517" y="859"/>
                  <a:pt x="523" y="870"/>
                  <a:pt x="524" y="857"/>
                </a:cubicBezTo>
                <a:cubicBezTo>
                  <a:pt x="532" y="855"/>
                  <a:pt x="529" y="859"/>
                  <a:pt x="529" y="853"/>
                </a:cubicBezTo>
                <a:cubicBezTo>
                  <a:pt x="529" y="845"/>
                  <a:pt x="529" y="839"/>
                  <a:pt x="530" y="831"/>
                </a:cubicBezTo>
                <a:cubicBezTo>
                  <a:pt x="532" y="829"/>
                  <a:pt x="527" y="799"/>
                  <a:pt x="525" y="804"/>
                </a:cubicBezTo>
                <a:cubicBezTo>
                  <a:pt x="519" y="804"/>
                  <a:pt x="520" y="779"/>
                  <a:pt x="514" y="777"/>
                </a:cubicBezTo>
                <a:cubicBezTo>
                  <a:pt x="514" y="773"/>
                  <a:pt x="511" y="770"/>
                  <a:pt x="509" y="768"/>
                </a:cubicBezTo>
                <a:cubicBezTo>
                  <a:pt x="508" y="762"/>
                  <a:pt x="505" y="750"/>
                  <a:pt x="503" y="745"/>
                </a:cubicBezTo>
                <a:cubicBezTo>
                  <a:pt x="497" y="742"/>
                  <a:pt x="512" y="830"/>
                  <a:pt x="514" y="839"/>
                </a:cubicBezTo>
                <a:cubicBezTo>
                  <a:pt x="514" y="851"/>
                  <a:pt x="514" y="851"/>
                  <a:pt x="514" y="851"/>
                </a:cubicBezTo>
                <a:cubicBezTo>
                  <a:pt x="523" y="869"/>
                  <a:pt x="493" y="844"/>
                  <a:pt x="508" y="844"/>
                </a:cubicBezTo>
                <a:cubicBezTo>
                  <a:pt x="509" y="843"/>
                  <a:pt x="506" y="818"/>
                  <a:pt x="505" y="817"/>
                </a:cubicBezTo>
                <a:cubicBezTo>
                  <a:pt x="496" y="820"/>
                  <a:pt x="505" y="790"/>
                  <a:pt x="498" y="786"/>
                </a:cubicBezTo>
                <a:cubicBezTo>
                  <a:pt x="496" y="778"/>
                  <a:pt x="486" y="745"/>
                  <a:pt x="493" y="738"/>
                </a:cubicBezTo>
                <a:cubicBezTo>
                  <a:pt x="491" y="731"/>
                  <a:pt x="488" y="725"/>
                  <a:pt x="486" y="718"/>
                </a:cubicBezTo>
                <a:cubicBezTo>
                  <a:pt x="478" y="712"/>
                  <a:pt x="487" y="699"/>
                  <a:pt x="473" y="699"/>
                </a:cubicBezTo>
                <a:cubicBezTo>
                  <a:pt x="469" y="703"/>
                  <a:pt x="467" y="693"/>
                  <a:pt x="467" y="693"/>
                </a:cubicBezTo>
                <a:cubicBezTo>
                  <a:pt x="461" y="693"/>
                  <a:pt x="417" y="696"/>
                  <a:pt x="428" y="692"/>
                </a:cubicBezTo>
                <a:cubicBezTo>
                  <a:pt x="428" y="691"/>
                  <a:pt x="378" y="693"/>
                  <a:pt x="375" y="693"/>
                </a:cubicBezTo>
                <a:cubicBezTo>
                  <a:pt x="373" y="695"/>
                  <a:pt x="329" y="683"/>
                  <a:pt x="326" y="679"/>
                </a:cubicBezTo>
                <a:cubicBezTo>
                  <a:pt x="317" y="677"/>
                  <a:pt x="298" y="666"/>
                  <a:pt x="293" y="660"/>
                </a:cubicBezTo>
                <a:cubicBezTo>
                  <a:pt x="284" y="658"/>
                  <a:pt x="263" y="632"/>
                  <a:pt x="261" y="632"/>
                </a:cubicBezTo>
                <a:cubicBezTo>
                  <a:pt x="255" y="626"/>
                  <a:pt x="247" y="612"/>
                  <a:pt x="248" y="605"/>
                </a:cubicBezTo>
                <a:cubicBezTo>
                  <a:pt x="246" y="604"/>
                  <a:pt x="239" y="567"/>
                  <a:pt x="239" y="562"/>
                </a:cubicBezTo>
                <a:cubicBezTo>
                  <a:pt x="241" y="560"/>
                  <a:pt x="235" y="547"/>
                  <a:pt x="244" y="550"/>
                </a:cubicBezTo>
                <a:cubicBezTo>
                  <a:pt x="245" y="558"/>
                  <a:pt x="247" y="552"/>
                  <a:pt x="249" y="552"/>
                </a:cubicBezTo>
                <a:cubicBezTo>
                  <a:pt x="250" y="559"/>
                  <a:pt x="256" y="566"/>
                  <a:pt x="257" y="575"/>
                </a:cubicBezTo>
                <a:cubicBezTo>
                  <a:pt x="263" y="581"/>
                  <a:pt x="266" y="590"/>
                  <a:pt x="268" y="598"/>
                </a:cubicBezTo>
                <a:cubicBezTo>
                  <a:pt x="271" y="599"/>
                  <a:pt x="271" y="599"/>
                  <a:pt x="272" y="602"/>
                </a:cubicBezTo>
                <a:cubicBezTo>
                  <a:pt x="274" y="602"/>
                  <a:pt x="279" y="624"/>
                  <a:pt x="287" y="627"/>
                </a:cubicBezTo>
                <a:cubicBezTo>
                  <a:pt x="290" y="632"/>
                  <a:pt x="312" y="650"/>
                  <a:pt x="318" y="651"/>
                </a:cubicBezTo>
                <a:cubicBezTo>
                  <a:pt x="321" y="656"/>
                  <a:pt x="343" y="658"/>
                  <a:pt x="343" y="663"/>
                </a:cubicBezTo>
                <a:cubicBezTo>
                  <a:pt x="344" y="664"/>
                  <a:pt x="366" y="663"/>
                  <a:pt x="371" y="667"/>
                </a:cubicBezTo>
                <a:cubicBezTo>
                  <a:pt x="374" y="667"/>
                  <a:pt x="401" y="670"/>
                  <a:pt x="401" y="673"/>
                </a:cubicBezTo>
                <a:cubicBezTo>
                  <a:pt x="394" y="675"/>
                  <a:pt x="407" y="676"/>
                  <a:pt x="409" y="676"/>
                </a:cubicBezTo>
                <a:cubicBezTo>
                  <a:pt x="413" y="672"/>
                  <a:pt x="428" y="680"/>
                  <a:pt x="430" y="669"/>
                </a:cubicBezTo>
                <a:cubicBezTo>
                  <a:pt x="432" y="668"/>
                  <a:pt x="440" y="674"/>
                  <a:pt x="441" y="666"/>
                </a:cubicBezTo>
                <a:cubicBezTo>
                  <a:pt x="435" y="663"/>
                  <a:pt x="434" y="666"/>
                  <a:pt x="433" y="659"/>
                </a:cubicBezTo>
                <a:cubicBezTo>
                  <a:pt x="443" y="655"/>
                  <a:pt x="422" y="655"/>
                  <a:pt x="437" y="653"/>
                </a:cubicBezTo>
                <a:cubicBezTo>
                  <a:pt x="445" y="669"/>
                  <a:pt x="438" y="650"/>
                  <a:pt x="442" y="650"/>
                </a:cubicBezTo>
                <a:cubicBezTo>
                  <a:pt x="443" y="654"/>
                  <a:pt x="447" y="650"/>
                  <a:pt x="444" y="650"/>
                </a:cubicBezTo>
                <a:cubicBezTo>
                  <a:pt x="441" y="646"/>
                  <a:pt x="452" y="654"/>
                  <a:pt x="453" y="654"/>
                </a:cubicBezTo>
                <a:cubicBezTo>
                  <a:pt x="454" y="657"/>
                  <a:pt x="456" y="656"/>
                  <a:pt x="453" y="657"/>
                </a:cubicBezTo>
                <a:cubicBezTo>
                  <a:pt x="453" y="663"/>
                  <a:pt x="450" y="661"/>
                  <a:pt x="451" y="655"/>
                </a:cubicBezTo>
                <a:cubicBezTo>
                  <a:pt x="448" y="654"/>
                  <a:pt x="447" y="663"/>
                  <a:pt x="448" y="665"/>
                </a:cubicBezTo>
                <a:cubicBezTo>
                  <a:pt x="458" y="665"/>
                  <a:pt x="452" y="658"/>
                  <a:pt x="457" y="658"/>
                </a:cubicBezTo>
                <a:cubicBezTo>
                  <a:pt x="468" y="664"/>
                  <a:pt x="466" y="652"/>
                  <a:pt x="466" y="643"/>
                </a:cubicBezTo>
                <a:cubicBezTo>
                  <a:pt x="459" y="639"/>
                  <a:pt x="467" y="653"/>
                  <a:pt x="458" y="647"/>
                </a:cubicBezTo>
                <a:cubicBezTo>
                  <a:pt x="460" y="645"/>
                  <a:pt x="463" y="646"/>
                  <a:pt x="460" y="642"/>
                </a:cubicBezTo>
                <a:cubicBezTo>
                  <a:pt x="450" y="645"/>
                  <a:pt x="460" y="627"/>
                  <a:pt x="451" y="630"/>
                </a:cubicBezTo>
                <a:cubicBezTo>
                  <a:pt x="450" y="628"/>
                  <a:pt x="450" y="627"/>
                  <a:pt x="453" y="627"/>
                </a:cubicBezTo>
                <a:cubicBezTo>
                  <a:pt x="454" y="629"/>
                  <a:pt x="455" y="623"/>
                  <a:pt x="457" y="620"/>
                </a:cubicBezTo>
                <a:cubicBezTo>
                  <a:pt x="458" y="615"/>
                  <a:pt x="455" y="614"/>
                  <a:pt x="455" y="609"/>
                </a:cubicBezTo>
                <a:cubicBezTo>
                  <a:pt x="458" y="605"/>
                  <a:pt x="462" y="613"/>
                  <a:pt x="467" y="611"/>
                </a:cubicBezTo>
                <a:cubicBezTo>
                  <a:pt x="470" y="604"/>
                  <a:pt x="460" y="608"/>
                  <a:pt x="460" y="602"/>
                </a:cubicBezTo>
                <a:cubicBezTo>
                  <a:pt x="458" y="602"/>
                  <a:pt x="452" y="607"/>
                  <a:pt x="453" y="610"/>
                </a:cubicBezTo>
                <a:cubicBezTo>
                  <a:pt x="452" y="611"/>
                  <a:pt x="444" y="604"/>
                  <a:pt x="449" y="614"/>
                </a:cubicBezTo>
                <a:cubicBezTo>
                  <a:pt x="453" y="616"/>
                  <a:pt x="435" y="612"/>
                  <a:pt x="442" y="608"/>
                </a:cubicBezTo>
                <a:cubicBezTo>
                  <a:pt x="440" y="602"/>
                  <a:pt x="444" y="607"/>
                  <a:pt x="445" y="602"/>
                </a:cubicBezTo>
                <a:cubicBezTo>
                  <a:pt x="444" y="599"/>
                  <a:pt x="445" y="601"/>
                  <a:pt x="443" y="602"/>
                </a:cubicBezTo>
                <a:cubicBezTo>
                  <a:pt x="436" y="602"/>
                  <a:pt x="447" y="581"/>
                  <a:pt x="438" y="586"/>
                </a:cubicBezTo>
                <a:cubicBezTo>
                  <a:pt x="438" y="598"/>
                  <a:pt x="431" y="581"/>
                  <a:pt x="438" y="584"/>
                </a:cubicBezTo>
                <a:cubicBezTo>
                  <a:pt x="438" y="582"/>
                  <a:pt x="440" y="582"/>
                  <a:pt x="441" y="582"/>
                </a:cubicBezTo>
                <a:cubicBezTo>
                  <a:pt x="441" y="579"/>
                  <a:pt x="440" y="553"/>
                  <a:pt x="438" y="562"/>
                </a:cubicBezTo>
                <a:cubicBezTo>
                  <a:pt x="431" y="559"/>
                  <a:pt x="438" y="555"/>
                  <a:pt x="440" y="553"/>
                </a:cubicBezTo>
                <a:cubicBezTo>
                  <a:pt x="438" y="550"/>
                  <a:pt x="439" y="546"/>
                  <a:pt x="440" y="543"/>
                </a:cubicBezTo>
                <a:cubicBezTo>
                  <a:pt x="447" y="556"/>
                  <a:pt x="446" y="536"/>
                  <a:pt x="446" y="536"/>
                </a:cubicBezTo>
                <a:cubicBezTo>
                  <a:pt x="446" y="528"/>
                  <a:pt x="438" y="518"/>
                  <a:pt x="444" y="508"/>
                </a:cubicBezTo>
                <a:cubicBezTo>
                  <a:pt x="444" y="502"/>
                  <a:pt x="441" y="497"/>
                  <a:pt x="438" y="505"/>
                </a:cubicBezTo>
                <a:cubicBezTo>
                  <a:pt x="432" y="505"/>
                  <a:pt x="436" y="506"/>
                  <a:pt x="435" y="509"/>
                </a:cubicBezTo>
                <a:cubicBezTo>
                  <a:pt x="434" y="507"/>
                  <a:pt x="432" y="498"/>
                  <a:pt x="432" y="505"/>
                </a:cubicBezTo>
                <a:cubicBezTo>
                  <a:pt x="425" y="505"/>
                  <a:pt x="429" y="521"/>
                  <a:pt x="423" y="517"/>
                </a:cubicBezTo>
                <a:cubicBezTo>
                  <a:pt x="423" y="509"/>
                  <a:pt x="425" y="512"/>
                  <a:pt x="426" y="508"/>
                </a:cubicBezTo>
                <a:cubicBezTo>
                  <a:pt x="423" y="508"/>
                  <a:pt x="423" y="508"/>
                  <a:pt x="423" y="505"/>
                </a:cubicBezTo>
                <a:cubicBezTo>
                  <a:pt x="428" y="505"/>
                  <a:pt x="418" y="489"/>
                  <a:pt x="418" y="496"/>
                </a:cubicBezTo>
                <a:cubicBezTo>
                  <a:pt x="413" y="498"/>
                  <a:pt x="414" y="490"/>
                  <a:pt x="414" y="495"/>
                </a:cubicBezTo>
                <a:cubicBezTo>
                  <a:pt x="405" y="496"/>
                  <a:pt x="411" y="487"/>
                  <a:pt x="411" y="482"/>
                </a:cubicBezTo>
                <a:cubicBezTo>
                  <a:pt x="406" y="477"/>
                  <a:pt x="415" y="479"/>
                  <a:pt x="417" y="481"/>
                </a:cubicBezTo>
                <a:cubicBezTo>
                  <a:pt x="417" y="492"/>
                  <a:pt x="418" y="485"/>
                  <a:pt x="421" y="485"/>
                </a:cubicBezTo>
                <a:cubicBezTo>
                  <a:pt x="426" y="473"/>
                  <a:pt x="419" y="481"/>
                  <a:pt x="414" y="472"/>
                </a:cubicBezTo>
                <a:cubicBezTo>
                  <a:pt x="413" y="476"/>
                  <a:pt x="408" y="472"/>
                  <a:pt x="413" y="471"/>
                </a:cubicBezTo>
                <a:cubicBezTo>
                  <a:pt x="413" y="468"/>
                  <a:pt x="407" y="455"/>
                  <a:pt x="413" y="455"/>
                </a:cubicBezTo>
                <a:cubicBezTo>
                  <a:pt x="412" y="449"/>
                  <a:pt x="403" y="451"/>
                  <a:pt x="408" y="454"/>
                </a:cubicBezTo>
                <a:cubicBezTo>
                  <a:pt x="409" y="465"/>
                  <a:pt x="409" y="466"/>
                  <a:pt x="406" y="474"/>
                </a:cubicBezTo>
                <a:cubicBezTo>
                  <a:pt x="403" y="468"/>
                  <a:pt x="401" y="474"/>
                  <a:pt x="401" y="470"/>
                </a:cubicBezTo>
                <a:cubicBezTo>
                  <a:pt x="405" y="465"/>
                  <a:pt x="397" y="468"/>
                  <a:pt x="402" y="462"/>
                </a:cubicBezTo>
                <a:cubicBezTo>
                  <a:pt x="400" y="451"/>
                  <a:pt x="401" y="443"/>
                  <a:pt x="405" y="434"/>
                </a:cubicBezTo>
                <a:cubicBezTo>
                  <a:pt x="406" y="432"/>
                  <a:pt x="407" y="431"/>
                  <a:pt x="405" y="429"/>
                </a:cubicBezTo>
                <a:cubicBezTo>
                  <a:pt x="405" y="421"/>
                  <a:pt x="418" y="437"/>
                  <a:pt x="420" y="439"/>
                </a:cubicBezTo>
                <a:cubicBezTo>
                  <a:pt x="426" y="433"/>
                  <a:pt x="423" y="418"/>
                  <a:pt x="430" y="416"/>
                </a:cubicBezTo>
                <a:cubicBezTo>
                  <a:pt x="430" y="413"/>
                  <a:pt x="434" y="414"/>
                  <a:pt x="434" y="412"/>
                </a:cubicBezTo>
                <a:cubicBezTo>
                  <a:pt x="426" y="406"/>
                  <a:pt x="416" y="415"/>
                  <a:pt x="408" y="416"/>
                </a:cubicBezTo>
                <a:cubicBezTo>
                  <a:pt x="399" y="417"/>
                  <a:pt x="394" y="419"/>
                  <a:pt x="386" y="420"/>
                </a:cubicBezTo>
                <a:cubicBezTo>
                  <a:pt x="381" y="422"/>
                  <a:pt x="361" y="422"/>
                  <a:pt x="356" y="417"/>
                </a:cubicBezTo>
                <a:cubicBezTo>
                  <a:pt x="352" y="417"/>
                  <a:pt x="341" y="417"/>
                  <a:pt x="341" y="413"/>
                </a:cubicBezTo>
                <a:cubicBezTo>
                  <a:pt x="344" y="412"/>
                  <a:pt x="349" y="413"/>
                  <a:pt x="350" y="410"/>
                </a:cubicBezTo>
                <a:cubicBezTo>
                  <a:pt x="327" y="409"/>
                  <a:pt x="351" y="409"/>
                  <a:pt x="351" y="406"/>
                </a:cubicBezTo>
                <a:cubicBezTo>
                  <a:pt x="358" y="400"/>
                  <a:pt x="387" y="409"/>
                  <a:pt x="400" y="400"/>
                </a:cubicBezTo>
                <a:cubicBezTo>
                  <a:pt x="415" y="398"/>
                  <a:pt x="429" y="390"/>
                  <a:pt x="445" y="388"/>
                </a:cubicBezTo>
                <a:cubicBezTo>
                  <a:pt x="454" y="380"/>
                  <a:pt x="456" y="387"/>
                  <a:pt x="448" y="394"/>
                </a:cubicBezTo>
                <a:cubicBezTo>
                  <a:pt x="447" y="410"/>
                  <a:pt x="456" y="388"/>
                  <a:pt x="457" y="385"/>
                </a:cubicBezTo>
                <a:cubicBezTo>
                  <a:pt x="460" y="385"/>
                  <a:pt x="458" y="370"/>
                  <a:pt x="462" y="376"/>
                </a:cubicBezTo>
                <a:cubicBezTo>
                  <a:pt x="467" y="379"/>
                  <a:pt x="478" y="355"/>
                  <a:pt x="480" y="351"/>
                </a:cubicBezTo>
                <a:cubicBezTo>
                  <a:pt x="486" y="348"/>
                  <a:pt x="486" y="342"/>
                  <a:pt x="488" y="350"/>
                </a:cubicBezTo>
                <a:cubicBezTo>
                  <a:pt x="496" y="350"/>
                  <a:pt x="494" y="332"/>
                  <a:pt x="494" y="331"/>
                </a:cubicBezTo>
                <a:cubicBezTo>
                  <a:pt x="498" y="333"/>
                  <a:pt x="494" y="328"/>
                  <a:pt x="493" y="326"/>
                </a:cubicBezTo>
                <a:cubicBezTo>
                  <a:pt x="498" y="324"/>
                  <a:pt x="491" y="321"/>
                  <a:pt x="491" y="321"/>
                </a:cubicBezTo>
                <a:cubicBezTo>
                  <a:pt x="496" y="315"/>
                  <a:pt x="490" y="319"/>
                  <a:pt x="491" y="314"/>
                </a:cubicBezTo>
                <a:cubicBezTo>
                  <a:pt x="492" y="313"/>
                  <a:pt x="491" y="298"/>
                  <a:pt x="491" y="296"/>
                </a:cubicBezTo>
                <a:cubicBezTo>
                  <a:pt x="491" y="296"/>
                  <a:pt x="496" y="277"/>
                  <a:pt x="497" y="275"/>
                </a:cubicBezTo>
                <a:cubicBezTo>
                  <a:pt x="508" y="274"/>
                  <a:pt x="493" y="270"/>
                  <a:pt x="507" y="270"/>
                </a:cubicBezTo>
                <a:cubicBezTo>
                  <a:pt x="512" y="260"/>
                  <a:pt x="513" y="271"/>
                  <a:pt x="519" y="261"/>
                </a:cubicBezTo>
                <a:cubicBezTo>
                  <a:pt x="525" y="261"/>
                  <a:pt x="515" y="299"/>
                  <a:pt x="526" y="288"/>
                </a:cubicBezTo>
                <a:cubicBezTo>
                  <a:pt x="527" y="288"/>
                  <a:pt x="530" y="286"/>
                  <a:pt x="530" y="286"/>
                </a:cubicBezTo>
                <a:cubicBezTo>
                  <a:pt x="532" y="296"/>
                  <a:pt x="538" y="310"/>
                  <a:pt x="546" y="319"/>
                </a:cubicBezTo>
                <a:cubicBezTo>
                  <a:pt x="546" y="326"/>
                  <a:pt x="552" y="340"/>
                  <a:pt x="551" y="323"/>
                </a:cubicBezTo>
                <a:cubicBezTo>
                  <a:pt x="548" y="320"/>
                  <a:pt x="544" y="306"/>
                  <a:pt x="544" y="301"/>
                </a:cubicBezTo>
                <a:cubicBezTo>
                  <a:pt x="545" y="301"/>
                  <a:pt x="546" y="300"/>
                  <a:pt x="545" y="299"/>
                </a:cubicBezTo>
                <a:cubicBezTo>
                  <a:pt x="540" y="300"/>
                  <a:pt x="539" y="281"/>
                  <a:pt x="532" y="277"/>
                </a:cubicBezTo>
                <a:cubicBezTo>
                  <a:pt x="532" y="272"/>
                  <a:pt x="520" y="247"/>
                  <a:pt x="516" y="246"/>
                </a:cubicBezTo>
                <a:cubicBezTo>
                  <a:pt x="514" y="238"/>
                  <a:pt x="498" y="227"/>
                  <a:pt x="503" y="222"/>
                </a:cubicBezTo>
                <a:cubicBezTo>
                  <a:pt x="503" y="220"/>
                  <a:pt x="502" y="219"/>
                  <a:pt x="502" y="216"/>
                </a:cubicBezTo>
                <a:cubicBezTo>
                  <a:pt x="498" y="212"/>
                  <a:pt x="478" y="240"/>
                  <a:pt x="474" y="225"/>
                </a:cubicBezTo>
                <a:cubicBezTo>
                  <a:pt x="459" y="225"/>
                  <a:pt x="458" y="225"/>
                  <a:pt x="455" y="225"/>
                </a:cubicBezTo>
                <a:cubicBezTo>
                  <a:pt x="446" y="211"/>
                  <a:pt x="428" y="235"/>
                  <a:pt x="418" y="236"/>
                </a:cubicBezTo>
                <a:cubicBezTo>
                  <a:pt x="414" y="240"/>
                  <a:pt x="402" y="248"/>
                  <a:pt x="406" y="254"/>
                </a:cubicBezTo>
                <a:cubicBezTo>
                  <a:pt x="406" y="270"/>
                  <a:pt x="383" y="278"/>
                  <a:pt x="370" y="280"/>
                </a:cubicBezTo>
                <a:cubicBezTo>
                  <a:pt x="369" y="277"/>
                  <a:pt x="362" y="266"/>
                  <a:pt x="364" y="271"/>
                </a:cubicBezTo>
                <a:cubicBezTo>
                  <a:pt x="352" y="271"/>
                  <a:pt x="368" y="254"/>
                  <a:pt x="377" y="261"/>
                </a:cubicBezTo>
                <a:cubicBezTo>
                  <a:pt x="379" y="261"/>
                  <a:pt x="380" y="261"/>
                  <a:pt x="378" y="259"/>
                </a:cubicBezTo>
                <a:cubicBezTo>
                  <a:pt x="376" y="249"/>
                  <a:pt x="396" y="251"/>
                  <a:pt x="385" y="238"/>
                </a:cubicBezTo>
                <a:cubicBezTo>
                  <a:pt x="381" y="238"/>
                  <a:pt x="370" y="244"/>
                  <a:pt x="369" y="248"/>
                </a:cubicBezTo>
                <a:cubicBezTo>
                  <a:pt x="363" y="251"/>
                  <a:pt x="350" y="261"/>
                  <a:pt x="344" y="257"/>
                </a:cubicBezTo>
                <a:cubicBezTo>
                  <a:pt x="332" y="255"/>
                  <a:pt x="331" y="258"/>
                  <a:pt x="331" y="244"/>
                </a:cubicBezTo>
                <a:cubicBezTo>
                  <a:pt x="335" y="237"/>
                  <a:pt x="320" y="225"/>
                  <a:pt x="329" y="214"/>
                </a:cubicBezTo>
                <a:cubicBezTo>
                  <a:pt x="330" y="207"/>
                  <a:pt x="334" y="199"/>
                  <a:pt x="335" y="192"/>
                </a:cubicBezTo>
                <a:cubicBezTo>
                  <a:pt x="344" y="187"/>
                  <a:pt x="361" y="172"/>
                  <a:pt x="366" y="163"/>
                </a:cubicBezTo>
                <a:cubicBezTo>
                  <a:pt x="367" y="163"/>
                  <a:pt x="379" y="139"/>
                  <a:pt x="378" y="151"/>
                </a:cubicBezTo>
                <a:cubicBezTo>
                  <a:pt x="374" y="154"/>
                  <a:pt x="367" y="164"/>
                  <a:pt x="367" y="168"/>
                </a:cubicBezTo>
                <a:cubicBezTo>
                  <a:pt x="362" y="170"/>
                  <a:pt x="351" y="189"/>
                  <a:pt x="348" y="194"/>
                </a:cubicBezTo>
                <a:cubicBezTo>
                  <a:pt x="339" y="196"/>
                  <a:pt x="345" y="204"/>
                  <a:pt x="338" y="204"/>
                </a:cubicBezTo>
                <a:cubicBezTo>
                  <a:pt x="335" y="200"/>
                  <a:pt x="338" y="190"/>
                  <a:pt x="334" y="204"/>
                </a:cubicBezTo>
                <a:cubicBezTo>
                  <a:pt x="340" y="210"/>
                  <a:pt x="334" y="208"/>
                  <a:pt x="332" y="216"/>
                </a:cubicBezTo>
                <a:cubicBezTo>
                  <a:pt x="332" y="220"/>
                  <a:pt x="333" y="250"/>
                  <a:pt x="340" y="250"/>
                </a:cubicBezTo>
                <a:cubicBezTo>
                  <a:pt x="340" y="242"/>
                  <a:pt x="339" y="235"/>
                  <a:pt x="339" y="227"/>
                </a:cubicBezTo>
                <a:cubicBezTo>
                  <a:pt x="348" y="219"/>
                  <a:pt x="337" y="207"/>
                  <a:pt x="351" y="202"/>
                </a:cubicBezTo>
                <a:cubicBezTo>
                  <a:pt x="353" y="198"/>
                  <a:pt x="356" y="198"/>
                  <a:pt x="359" y="201"/>
                </a:cubicBezTo>
                <a:cubicBezTo>
                  <a:pt x="374" y="207"/>
                  <a:pt x="369" y="224"/>
                  <a:pt x="366" y="235"/>
                </a:cubicBezTo>
                <a:cubicBezTo>
                  <a:pt x="361" y="242"/>
                  <a:pt x="368" y="238"/>
                  <a:pt x="371" y="231"/>
                </a:cubicBezTo>
                <a:cubicBezTo>
                  <a:pt x="371" y="228"/>
                  <a:pt x="371" y="227"/>
                  <a:pt x="373" y="225"/>
                </a:cubicBezTo>
                <a:cubicBezTo>
                  <a:pt x="373" y="216"/>
                  <a:pt x="374" y="206"/>
                  <a:pt x="368" y="200"/>
                </a:cubicBezTo>
                <a:cubicBezTo>
                  <a:pt x="368" y="179"/>
                  <a:pt x="377" y="196"/>
                  <a:pt x="380" y="197"/>
                </a:cubicBezTo>
                <a:cubicBezTo>
                  <a:pt x="386" y="193"/>
                  <a:pt x="384" y="222"/>
                  <a:pt x="387" y="223"/>
                </a:cubicBezTo>
                <a:cubicBezTo>
                  <a:pt x="388" y="222"/>
                  <a:pt x="389" y="221"/>
                  <a:pt x="389" y="220"/>
                </a:cubicBezTo>
                <a:cubicBezTo>
                  <a:pt x="390" y="220"/>
                  <a:pt x="406" y="217"/>
                  <a:pt x="403" y="221"/>
                </a:cubicBezTo>
                <a:cubicBezTo>
                  <a:pt x="403" y="226"/>
                  <a:pt x="420" y="220"/>
                  <a:pt x="421" y="213"/>
                </a:cubicBezTo>
                <a:cubicBezTo>
                  <a:pt x="421" y="213"/>
                  <a:pt x="427" y="213"/>
                  <a:pt x="422" y="209"/>
                </a:cubicBezTo>
                <a:cubicBezTo>
                  <a:pt x="422" y="203"/>
                  <a:pt x="427" y="209"/>
                  <a:pt x="419" y="201"/>
                </a:cubicBezTo>
                <a:cubicBezTo>
                  <a:pt x="419" y="199"/>
                  <a:pt x="417" y="187"/>
                  <a:pt x="416" y="197"/>
                </a:cubicBezTo>
                <a:cubicBezTo>
                  <a:pt x="410" y="197"/>
                  <a:pt x="406" y="202"/>
                  <a:pt x="400" y="205"/>
                </a:cubicBezTo>
                <a:cubicBezTo>
                  <a:pt x="398" y="203"/>
                  <a:pt x="399" y="203"/>
                  <a:pt x="397" y="203"/>
                </a:cubicBezTo>
                <a:cubicBezTo>
                  <a:pt x="397" y="200"/>
                  <a:pt x="404" y="190"/>
                  <a:pt x="406" y="189"/>
                </a:cubicBezTo>
                <a:cubicBezTo>
                  <a:pt x="412" y="193"/>
                  <a:pt x="407" y="185"/>
                  <a:pt x="411" y="189"/>
                </a:cubicBezTo>
                <a:cubicBezTo>
                  <a:pt x="412" y="188"/>
                  <a:pt x="413" y="188"/>
                  <a:pt x="414" y="187"/>
                </a:cubicBezTo>
                <a:cubicBezTo>
                  <a:pt x="414" y="177"/>
                  <a:pt x="424" y="186"/>
                  <a:pt x="425" y="179"/>
                </a:cubicBezTo>
                <a:cubicBezTo>
                  <a:pt x="420" y="174"/>
                  <a:pt x="420" y="184"/>
                  <a:pt x="417" y="178"/>
                </a:cubicBezTo>
                <a:cubicBezTo>
                  <a:pt x="414" y="178"/>
                  <a:pt x="414" y="178"/>
                  <a:pt x="412" y="179"/>
                </a:cubicBezTo>
                <a:cubicBezTo>
                  <a:pt x="405" y="180"/>
                  <a:pt x="397" y="187"/>
                  <a:pt x="390" y="181"/>
                </a:cubicBezTo>
                <a:cubicBezTo>
                  <a:pt x="390" y="180"/>
                  <a:pt x="389" y="179"/>
                  <a:pt x="389" y="179"/>
                </a:cubicBezTo>
                <a:cubicBezTo>
                  <a:pt x="389" y="176"/>
                  <a:pt x="388" y="174"/>
                  <a:pt x="388" y="172"/>
                </a:cubicBezTo>
                <a:cubicBezTo>
                  <a:pt x="393" y="165"/>
                  <a:pt x="399" y="155"/>
                  <a:pt x="409" y="155"/>
                </a:cubicBezTo>
                <a:cubicBezTo>
                  <a:pt x="410" y="150"/>
                  <a:pt x="416" y="152"/>
                  <a:pt x="419" y="154"/>
                </a:cubicBezTo>
                <a:cubicBezTo>
                  <a:pt x="422" y="162"/>
                  <a:pt x="418" y="168"/>
                  <a:pt x="427" y="159"/>
                </a:cubicBezTo>
                <a:cubicBezTo>
                  <a:pt x="436" y="157"/>
                  <a:pt x="424" y="156"/>
                  <a:pt x="429" y="155"/>
                </a:cubicBezTo>
                <a:cubicBezTo>
                  <a:pt x="431" y="153"/>
                  <a:pt x="444" y="146"/>
                  <a:pt x="444" y="146"/>
                </a:cubicBezTo>
                <a:cubicBezTo>
                  <a:pt x="442" y="145"/>
                  <a:pt x="442" y="145"/>
                  <a:pt x="442" y="146"/>
                </a:cubicBezTo>
                <a:cubicBezTo>
                  <a:pt x="440" y="141"/>
                  <a:pt x="438" y="130"/>
                  <a:pt x="445" y="128"/>
                </a:cubicBezTo>
                <a:cubicBezTo>
                  <a:pt x="446" y="124"/>
                  <a:pt x="456" y="117"/>
                  <a:pt x="463" y="116"/>
                </a:cubicBezTo>
                <a:cubicBezTo>
                  <a:pt x="468" y="111"/>
                  <a:pt x="471" y="108"/>
                  <a:pt x="480" y="111"/>
                </a:cubicBezTo>
                <a:cubicBezTo>
                  <a:pt x="480" y="113"/>
                  <a:pt x="480" y="121"/>
                  <a:pt x="485" y="118"/>
                </a:cubicBezTo>
                <a:cubicBezTo>
                  <a:pt x="489" y="117"/>
                  <a:pt x="490" y="115"/>
                  <a:pt x="493" y="115"/>
                </a:cubicBezTo>
                <a:cubicBezTo>
                  <a:pt x="499" y="125"/>
                  <a:pt x="498" y="97"/>
                  <a:pt x="503" y="106"/>
                </a:cubicBezTo>
                <a:cubicBezTo>
                  <a:pt x="505" y="106"/>
                  <a:pt x="505" y="103"/>
                  <a:pt x="505" y="103"/>
                </a:cubicBezTo>
                <a:cubicBezTo>
                  <a:pt x="507" y="92"/>
                  <a:pt x="479" y="98"/>
                  <a:pt x="487" y="83"/>
                </a:cubicBezTo>
                <a:cubicBezTo>
                  <a:pt x="495" y="84"/>
                  <a:pt x="493" y="81"/>
                  <a:pt x="498" y="82"/>
                </a:cubicBezTo>
                <a:cubicBezTo>
                  <a:pt x="500" y="85"/>
                  <a:pt x="508" y="82"/>
                  <a:pt x="502" y="81"/>
                </a:cubicBezTo>
                <a:cubicBezTo>
                  <a:pt x="501" y="80"/>
                  <a:pt x="504" y="80"/>
                  <a:pt x="505" y="80"/>
                </a:cubicBezTo>
                <a:cubicBezTo>
                  <a:pt x="503" y="71"/>
                  <a:pt x="507" y="69"/>
                  <a:pt x="511" y="78"/>
                </a:cubicBezTo>
                <a:cubicBezTo>
                  <a:pt x="519" y="74"/>
                  <a:pt x="512" y="81"/>
                  <a:pt x="518" y="83"/>
                </a:cubicBezTo>
                <a:cubicBezTo>
                  <a:pt x="518" y="85"/>
                  <a:pt x="520" y="92"/>
                  <a:pt x="522" y="92"/>
                </a:cubicBezTo>
                <a:cubicBezTo>
                  <a:pt x="522" y="84"/>
                  <a:pt x="527" y="98"/>
                  <a:pt x="527" y="83"/>
                </a:cubicBezTo>
                <a:cubicBezTo>
                  <a:pt x="536" y="78"/>
                  <a:pt x="523" y="77"/>
                  <a:pt x="522" y="83"/>
                </a:cubicBezTo>
                <a:cubicBezTo>
                  <a:pt x="511" y="81"/>
                  <a:pt x="520" y="69"/>
                  <a:pt x="523" y="73"/>
                </a:cubicBezTo>
                <a:cubicBezTo>
                  <a:pt x="529" y="73"/>
                  <a:pt x="524" y="70"/>
                  <a:pt x="522" y="69"/>
                </a:cubicBezTo>
                <a:cubicBezTo>
                  <a:pt x="517" y="69"/>
                  <a:pt x="518" y="69"/>
                  <a:pt x="521" y="67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5" y="65"/>
                  <a:pt x="503" y="68"/>
                  <a:pt x="500" y="72"/>
                </a:cubicBezTo>
                <a:cubicBezTo>
                  <a:pt x="496" y="74"/>
                  <a:pt x="493" y="73"/>
                  <a:pt x="493" y="78"/>
                </a:cubicBezTo>
                <a:cubicBezTo>
                  <a:pt x="487" y="78"/>
                  <a:pt x="482" y="83"/>
                  <a:pt x="484" y="79"/>
                </a:cubicBezTo>
                <a:cubicBezTo>
                  <a:pt x="480" y="76"/>
                  <a:pt x="489" y="75"/>
                  <a:pt x="488" y="72"/>
                </a:cubicBezTo>
                <a:cubicBezTo>
                  <a:pt x="485" y="72"/>
                  <a:pt x="469" y="76"/>
                  <a:pt x="474" y="79"/>
                </a:cubicBezTo>
                <a:cubicBezTo>
                  <a:pt x="474" y="82"/>
                  <a:pt x="474" y="81"/>
                  <a:pt x="471" y="82"/>
                </a:cubicBezTo>
                <a:cubicBezTo>
                  <a:pt x="469" y="77"/>
                  <a:pt x="480" y="68"/>
                  <a:pt x="473" y="68"/>
                </a:cubicBezTo>
                <a:cubicBezTo>
                  <a:pt x="466" y="54"/>
                  <a:pt x="513" y="31"/>
                  <a:pt x="524" y="40"/>
                </a:cubicBezTo>
                <a:cubicBezTo>
                  <a:pt x="531" y="40"/>
                  <a:pt x="531" y="39"/>
                  <a:pt x="537" y="44"/>
                </a:cubicBezTo>
                <a:cubicBezTo>
                  <a:pt x="540" y="44"/>
                  <a:pt x="541" y="42"/>
                  <a:pt x="543" y="42"/>
                </a:cubicBezTo>
                <a:cubicBezTo>
                  <a:pt x="545" y="46"/>
                  <a:pt x="547" y="42"/>
                  <a:pt x="545" y="40"/>
                </a:cubicBezTo>
                <a:cubicBezTo>
                  <a:pt x="536" y="40"/>
                  <a:pt x="544" y="37"/>
                  <a:pt x="546" y="35"/>
                </a:cubicBezTo>
                <a:cubicBezTo>
                  <a:pt x="546" y="30"/>
                  <a:pt x="543" y="35"/>
                  <a:pt x="541" y="36"/>
                </a:cubicBezTo>
                <a:cubicBezTo>
                  <a:pt x="540" y="31"/>
                  <a:pt x="555" y="23"/>
                  <a:pt x="559" y="24"/>
                </a:cubicBezTo>
                <a:cubicBezTo>
                  <a:pt x="560" y="31"/>
                  <a:pt x="566" y="16"/>
                  <a:pt x="568" y="23"/>
                </a:cubicBezTo>
                <a:cubicBezTo>
                  <a:pt x="572" y="22"/>
                  <a:pt x="568" y="18"/>
                  <a:pt x="578" y="22"/>
                </a:cubicBezTo>
                <a:cubicBezTo>
                  <a:pt x="574" y="24"/>
                  <a:pt x="575" y="21"/>
                  <a:pt x="574" y="26"/>
                </a:cubicBezTo>
                <a:cubicBezTo>
                  <a:pt x="572" y="27"/>
                  <a:pt x="566" y="26"/>
                  <a:pt x="568" y="29"/>
                </a:cubicBezTo>
                <a:cubicBezTo>
                  <a:pt x="570" y="29"/>
                  <a:pt x="585" y="27"/>
                  <a:pt x="576" y="25"/>
                </a:cubicBezTo>
                <a:cubicBezTo>
                  <a:pt x="576" y="25"/>
                  <a:pt x="581" y="19"/>
                  <a:pt x="581" y="20"/>
                </a:cubicBezTo>
                <a:cubicBezTo>
                  <a:pt x="583" y="25"/>
                  <a:pt x="587" y="22"/>
                  <a:pt x="591" y="21"/>
                </a:cubicBezTo>
                <a:cubicBezTo>
                  <a:pt x="593" y="24"/>
                  <a:pt x="584" y="28"/>
                  <a:pt x="584" y="24"/>
                </a:cubicBezTo>
                <a:cubicBezTo>
                  <a:pt x="581" y="23"/>
                  <a:pt x="581" y="32"/>
                  <a:pt x="583" y="30"/>
                </a:cubicBezTo>
                <a:cubicBezTo>
                  <a:pt x="582" y="25"/>
                  <a:pt x="599" y="29"/>
                  <a:pt x="599" y="30"/>
                </a:cubicBezTo>
                <a:cubicBezTo>
                  <a:pt x="597" y="30"/>
                  <a:pt x="595" y="28"/>
                  <a:pt x="595" y="31"/>
                </a:cubicBezTo>
                <a:cubicBezTo>
                  <a:pt x="600" y="33"/>
                  <a:pt x="590" y="33"/>
                  <a:pt x="588" y="34"/>
                </a:cubicBezTo>
                <a:cubicBezTo>
                  <a:pt x="577" y="34"/>
                  <a:pt x="570" y="41"/>
                  <a:pt x="587" y="41"/>
                </a:cubicBezTo>
                <a:cubicBezTo>
                  <a:pt x="591" y="47"/>
                  <a:pt x="581" y="46"/>
                  <a:pt x="591" y="50"/>
                </a:cubicBezTo>
                <a:cubicBezTo>
                  <a:pt x="591" y="51"/>
                  <a:pt x="592" y="53"/>
                  <a:pt x="594" y="52"/>
                </a:cubicBezTo>
                <a:cubicBezTo>
                  <a:pt x="594" y="47"/>
                  <a:pt x="601" y="58"/>
                  <a:pt x="589" y="58"/>
                </a:cubicBezTo>
                <a:cubicBezTo>
                  <a:pt x="588" y="56"/>
                  <a:pt x="581" y="51"/>
                  <a:pt x="578" y="49"/>
                </a:cubicBezTo>
                <a:cubicBezTo>
                  <a:pt x="559" y="47"/>
                  <a:pt x="572" y="49"/>
                  <a:pt x="572" y="58"/>
                </a:cubicBezTo>
                <a:cubicBezTo>
                  <a:pt x="574" y="60"/>
                  <a:pt x="566" y="64"/>
                  <a:pt x="566" y="70"/>
                </a:cubicBezTo>
                <a:cubicBezTo>
                  <a:pt x="558" y="70"/>
                  <a:pt x="567" y="72"/>
                  <a:pt x="559" y="77"/>
                </a:cubicBezTo>
                <a:cubicBezTo>
                  <a:pt x="558" y="80"/>
                  <a:pt x="546" y="80"/>
                  <a:pt x="544" y="87"/>
                </a:cubicBezTo>
                <a:cubicBezTo>
                  <a:pt x="550" y="88"/>
                  <a:pt x="554" y="101"/>
                  <a:pt x="562" y="104"/>
                </a:cubicBezTo>
                <a:cubicBezTo>
                  <a:pt x="563" y="106"/>
                  <a:pt x="568" y="105"/>
                  <a:pt x="569" y="104"/>
                </a:cubicBezTo>
                <a:cubicBezTo>
                  <a:pt x="562" y="101"/>
                  <a:pt x="579" y="100"/>
                  <a:pt x="579" y="100"/>
                </a:cubicBezTo>
                <a:cubicBezTo>
                  <a:pt x="577" y="99"/>
                  <a:pt x="572" y="98"/>
                  <a:pt x="579" y="98"/>
                </a:cubicBezTo>
                <a:cubicBezTo>
                  <a:pt x="580" y="95"/>
                  <a:pt x="573" y="94"/>
                  <a:pt x="571" y="94"/>
                </a:cubicBezTo>
                <a:cubicBezTo>
                  <a:pt x="568" y="97"/>
                  <a:pt x="554" y="89"/>
                  <a:pt x="563" y="87"/>
                </a:cubicBezTo>
                <a:cubicBezTo>
                  <a:pt x="564" y="86"/>
                  <a:pt x="564" y="85"/>
                  <a:pt x="564" y="85"/>
                </a:cubicBezTo>
                <a:cubicBezTo>
                  <a:pt x="567" y="82"/>
                  <a:pt x="579" y="74"/>
                  <a:pt x="584" y="73"/>
                </a:cubicBezTo>
                <a:cubicBezTo>
                  <a:pt x="588" y="68"/>
                  <a:pt x="601" y="59"/>
                  <a:pt x="605" y="70"/>
                </a:cubicBezTo>
                <a:cubicBezTo>
                  <a:pt x="598" y="75"/>
                  <a:pt x="601" y="74"/>
                  <a:pt x="601" y="80"/>
                </a:cubicBezTo>
                <a:cubicBezTo>
                  <a:pt x="594" y="81"/>
                  <a:pt x="603" y="91"/>
                  <a:pt x="596" y="91"/>
                </a:cubicBezTo>
                <a:cubicBezTo>
                  <a:pt x="594" y="88"/>
                  <a:pt x="589" y="96"/>
                  <a:pt x="585" y="97"/>
                </a:cubicBezTo>
                <a:cubicBezTo>
                  <a:pt x="581" y="103"/>
                  <a:pt x="606" y="88"/>
                  <a:pt x="606" y="98"/>
                </a:cubicBezTo>
                <a:cubicBezTo>
                  <a:pt x="605" y="98"/>
                  <a:pt x="595" y="103"/>
                  <a:pt x="594" y="103"/>
                </a:cubicBezTo>
                <a:cubicBezTo>
                  <a:pt x="575" y="105"/>
                  <a:pt x="611" y="111"/>
                  <a:pt x="606" y="102"/>
                </a:cubicBezTo>
                <a:cubicBezTo>
                  <a:pt x="600" y="102"/>
                  <a:pt x="609" y="100"/>
                  <a:pt x="612" y="97"/>
                </a:cubicBezTo>
                <a:cubicBezTo>
                  <a:pt x="608" y="92"/>
                  <a:pt x="626" y="93"/>
                  <a:pt x="629" y="91"/>
                </a:cubicBezTo>
                <a:cubicBezTo>
                  <a:pt x="645" y="91"/>
                  <a:pt x="631" y="94"/>
                  <a:pt x="633" y="96"/>
                </a:cubicBezTo>
                <a:cubicBezTo>
                  <a:pt x="639" y="96"/>
                  <a:pt x="639" y="87"/>
                  <a:pt x="641" y="94"/>
                </a:cubicBezTo>
                <a:cubicBezTo>
                  <a:pt x="644" y="95"/>
                  <a:pt x="642" y="92"/>
                  <a:pt x="642" y="92"/>
                </a:cubicBezTo>
                <a:cubicBezTo>
                  <a:pt x="646" y="91"/>
                  <a:pt x="657" y="92"/>
                  <a:pt x="659" y="90"/>
                </a:cubicBezTo>
                <a:cubicBezTo>
                  <a:pt x="654" y="87"/>
                  <a:pt x="669" y="93"/>
                  <a:pt x="666" y="89"/>
                </a:cubicBezTo>
                <a:cubicBezTo>
                  <a:pt x="670" y="87"/>
                  <a:pt x="670" y="91"/>
                  <a:pt x="670" y="93"/>
                </a:cubicBezTo>
                <a:cubicBezTo>
                  <a:pt x="674" y="93"/>
                  <a:pt x="695" y="98"/>
                  <a:pt x="695" y="101"/>
                </a:cubicBezTo>
                <a:cubicBezTo>
                  <a:pt x="694" y="101"/>
                  <a:pt x="693" y="101"/>
                  <a:pt x="692" y="101"/>
                </a:cubicBezTo>
                <a:cubicBezTo>
                  <a:pt x="693" y="104"/>
                  <a:pt x="722" y="115"/>
                  <a:pt x="711" y="113"/>
                </a:cubicBezTo>
                <a:cubicBezTo>
                  <a:pt x="707" y="110"/>
                  <a:pt x="694" y="109"/>
                  <a:pt x="704" y="114"/>
                </a:cubicBezTo>
                <a:cubicBezTo>
                  <a:pt x="701" y="116"/>
                  <a:pt x="720" y="129"/>
                  <a:pt x="721" y="132"/>
                </a:cubicBezTo>
                <a:cubicBezTo>
                  <a:pt x="722" y="133"/>
                  <a:pt x="723" y="135"/>
                  <a:pt x="723" y="136"/>
                </a:cubicBezTo>
                <a:cubicBezTo>
                  <a:pt x="718" y="137"/>
                  <a:pt x="735" y="147"/>
                  <a:pt x="735" y="149"/>
                </a:cubicBezTo>
                <a:cubicBezTo>
                  <a:pt x="734" y="149"/>
                  <a:pt x="719" y="143"/>
                  <a:pt x="731" y="151"/>
                </a:cubicBezTo>
                <a:cubicBezTo>
                  <a:pt x="733" y="159"/>
                  <a:pt x="719" y="142"/>
                  <a:pt x="718" y="151"/>
                </a:cubicBezTo>
                <a:cubicBezTo>
                  <a:pt x="711" y="151"/>
                  <a:pt x="715" y="153"/>
                  <a:pt x="720" y="156"/>
                </a:cubicBezTo>
                <a:cubicBezTo>
                  <a:pt x="722" y="156"/>
                  <a:pt x="720" y="151"/>
                  <a:pt x="723" y="155"/>
                </a:cubicBezTo>
                <a:cubicBezTo>
                  <a:pt x="724" y="158"/>
                  <a:pt x="726" y="158"/>
                  <a:pt x="730" y="160"/>
                </a:cubicBezTo>
                <a:cubicBezTo>
                  <a:pt x="721" y="164"/>
                  <a:pt x="727" y="157"/>
                  <a:pt x="719" y="161"/>
                </a:cubicBezTo>
                <a:cubicBezTo>
                  <a:pt x="712" y="158"/>
                  <a:pt x="703" y="161"/>
                  <a:pt x="698" y="158"/>
                </a:cubicBezTo>
                <a:cubicBezTo>
                  <a:pt x="694" y="158"/>
                  <a:pt x="690" y="167"/>
                  <a:pt x="688" y="169"/>
                </a:cubicBezTo>
                <a:cubicBezTo>
                  <a:pt x="686" y="176"/>
                  <a:pt x="674" y="169"/>
                  <a:pt x="674" y="176"/>
                </a:cubicBezTo>
                <a:cubicBezTo>
                  <a:pt x="671" y="178"/>
                  <a:pt x="662" y="174"/>
                  <a:pt x="665" y="179"/>
                </a:cubicBezTo>
                <a:cubicBezTo>
                  <a:pt x="671" y="179"/>
                  <a:pt x="672" y="182"/>
                  <a:pt x="677" y="182"/>
                </a:cubicBezTo>
                <a:cubicBezTo>
                  <a:pt x="678" y="172"/>
                  <a:pt x="682" y="187"/>
                  <a:pt x="686" y="180"/>
                </a:cubicBezTo>
                <a:cubicBezTo>
                  <a:pt x="687" y="180"/>
                  <a:pt x="685" y="183"/>
                  <a:pt x="688" y="182"/>
                </a:cubicBezTo>
                <a:cubicBezTo>
                  <a:pt x="689" y="177"/>
                  <a:pt x="691" y="181"/>
                  <a:pt x="691" y="183"/>
                </a:cubicBezTo>
                <a:cubicBezTo>
                  <a:pt x="697" y="184"/>
                  <a:pt x="695" y="184"/>
                  <a:pt x="691" y="187"/>
                </a:cubicBezTo>
                <a:cubicBezTo>
                  <a:pt x="692" y="189"/>
                  <a:pt x="690" y="191"/>
                  <a:pt x="693" y="192"/>
                </a:cubicBezTo>
                <a:cubicBezTo>
                  <a:pt x="697" y="186"/>
                  <a:pt x="696" y="191"/>
                  <a:pt x="697" y="196"/>
                </a:cubicBezTo>
                <a:cubicBezTo>
                  <a:pt x="707" y="201"/>
                  <a:pt x="694" y="204"/>
                  <a:pt x="712" y="204"/>
                </a:cubicBezTo>
                <a:cubicBezTo>
                  <a:pt x="713" y="203"/>
                  <a:pt x="715" y="202"/>
                  <a:pt x="716" y="201"/>
                </a:cubicBezTo>
                <a:cubicBezTo>
                  <a:pt x="720" y="196"/>
                  <a:pt x="715" y="199"/>
                  <a:pt x="724" y="199"/>
                </a:cubicBezTo>
                <a:cubicBezTo>
                  <a:pt x="723" y="213"/>
                  <a:pt x="710" y="202"/>
                  <a:pt x="711" y="208"/>
                </a:cubicBezTo>
                <a:cubicBezTo>
                  <a:pt x="707" y="211"/>
                  <a:pt x="703" y="210"/>
                  <a:pt x="699" y="214"/>
                </a:cubicBezTo>
                <a:cubicBezTo>
                  <a:pt x="694" y="214"/>
                  <a:pt x="682" y="229"/>
                  <a:pt x="693" y="229"/>
                </a:cubicBezTo>
                <a:cubicBezTo>
                  <a:pt x="693" y="228"/>
                  <a:pt x="695" y="227"/>
                  <a:pt x="696" y="227"/>
                </a:cubicBezTo>
                <a:cubicBezTo>
                  <a:pt x="697" y="234"/>
                  <a:pt x="716" y="232"/>
                  <a:pt x="710" y="237"/>
                </a:cubicBezTo>
                <a:cubicBezTo>
                  <a:pt x="710" y="237"/>
                  <a:pt x="711" y="237"/>
                  <a:pt x="713" y="238"/>
                </a:cubicBezTo>
                <a:cubicBezTo>
                  <a:pt x="713" y="249"/>
                  <a:pt x="717" y="229"/>
                  <a:pt x="720" y="238"/>
                </a:cubicBezTo>
                <a:cubicBezTo>
                  <a:pt x="723" y="239"/>
                  <a:pt x="719" y="241"/>
                  <a:pt x="723" y="241"/>
                </a:cubicBezTo>
                <a:cubicBezTo>
                  <a:pt x="725" y="239"/>
                  <a:pt x="730" y="236"/>
                  <a:pt x="726" y="234"/>
                </a:cubicBezTo>
                <a:cubicBezTo>
                  <a:pt x="726" y="233"/>
                  <a:pt x="727" y="233"/>
                  <a:pt x="729" y="232"/>
                </a:cubicBezTo>
                <a:cubicBezTo>
                  <a:pt x="733" y="236"/>
                  <a:pt x="727" y="243"/>
                  <a:pt x="733" y="245"/>
                </a:cubicBezTo>
                <a:cubicBezTo>
                  <a:pt x="734" y="254"/>
                  <a:pt x="740" y="249"/>
                  <a:pt x="745" y="255"/>
                </a:cubicBezTo>
                <a:cubicBezTo>
                  <a:pt x="749" y="255"/>
                  <a:pt x="746" y="258"/>
                  <a:pt x="741" y="254"/>
                </a:cubicBezTo>
                <a:cubicBezTo>
                  <a:pt x="739" y="256"/>
                  <a:pt x="739" y="255"/>
                  <a:pt x="739" y="258"/>
                </a:cubicBezTo>
                <a:cubicBezTo>
                  <a:pt x="723" y="258"/>
                  <a:pt x="731" y="267"/>
                  <a:pt x="722" y="269"/>
                </a:cubicBezTo>
                <a:cubicBezTo>
                  <a:pt x="716" y="277"/>
                  <a:pt x="708" y="273"/>
                  <a:pt x="719" y="281"/>
                </a:cubicBezTo>
                <a:cubicBezTo>
                  <a:pt x="722" y="282"/>
                  <a:pt x="728" y="287"/>
                  <a:pt x="722" y="287"/>
                </a:cubicBezTo>
                <a:cubicBezTo>
                  <a:pt x="719" y="278"/>
                  <a:pt x="719" y="289"/>
                  <a:pt x="715" y="284"/>
                </a:cubicBezTo>
                <a:cubicBezTo>
                  <a:pt x="714" y="284"/>
                  <a:pt x="688" y="281"/>
                  <a:pt x="702" y="286"/>
                </a:cubicBezTo>
                <a:cubicBezTo>
                  <a:pt x="703" y="289"/>
                  <a:pt x="703" y="288"/>
                  <a:pt x="701" y="289"/>
                </a:cubicBezTo>
                <a:cubicBezTo>
                  <a:pt x="705" y="298"/>
                  <a:pt x="694" y="290"/>
                  <a:pt x="701" y="297"/>
                </a:cubicBezTo>
                <a:cubicBezTo>
                  <a:pt x="701" y="299"/>
                  <a:pt x="702" y="300"/>
                  <a:pt x="700" y="302"/>
                </a:cubicBezTo>
                <a:cubicBezTo>
                  <a:pt x="691" y="302"/>
                  <a:pt x="713" y="324"/>
                  <a:pt x="721" y="318"/>
                </a:cubicBezTo>
                <a:cubicBezTo>
                  <a:pt x="723" y="315"/>
                  <a:pt x="730" y="314"/>
                  <a:pt x="733" y="310"/>
                </a:cubicBezTo>
                <a:cubicBezTo>
                  <a:pt x="737" y="320"/>
                  <a:pt x="740" y="310"/>
                  <a:pt x="739" y="323"/>
                </a:cubicBezTo>
                <a:cubicBezTo>
                  <a:pt x="733" y="326"/>
                  <a:pt x="746" y="331"/>
                  <a:pt x="750" y="331"/>
                </a:cubicBezTo>
                <a:cubicBezTo>
                  <a:pt x="756" y="325"/>
                  <a:pt x="748" y="339"/>
                  <a:pt x="749" y="342"/>
                </a:cubicBezTo>
                <a:cubicBezTo>
                  <a:pt x="749" y="342"/>
                  <a:pt x="730" y="347"/>
                  <a:pt x="739" y="350"/>
                </a:cubicBezTo>
                <a:cubicBezTo>
                  <a:pt x="736" y="356"/>
                  <a:pt x="721" y="347"/>
                  <a:pt x="731" y="360"/>
                </a:cubicBezTo>
                <a:cubicBezTo>
                  <a:pt x="735" y="361"/>
                  <a:pt x="747" y="365"/>
                  <a:pt x="742" y="369"/>
                </a:cubicBezTo>
                <a:cubicBezTo>
                  <a:pt x="742" y="371"/>
                  <a:pt x="751" y="370"/>
                  <a:pt x="743" y="376"/>
                </a:cubicBezTo>
                <a:cubicBezTo>
                  <a:pt x="743" y="382"/>
                  <a:pt x="744" y="378"/>
                  <a:pt x="747" y="376"/>
                </a:cubicBezTo>
                <a:cubicBezTo>
                  <a:pt x="749" y="382"/>
                  <a:pt x="748" y="375"/>
                  <a:pt x="753" y="378"/>
                </a:cubicBezTo>
                <a:cubicBezTo>
                  <a:pt x="757" y="378"/>
                  <a:pt x="757" y="374"/>
                  <a:pt x="757" y="382"/>
                </a:cubicBezTo>
                <a:cubicBezTo>
                  <a:pt x="758" y="383"/>
                  <a:pt x="758" y="384"/>
                  <a:pt x="758" y="386"/>
                </a:cubicBezTo>
                <a:cubicBezTo>
                  <a:pt x="763" y="396"/>
                  <a:pt x="728" y="398"/>
                  <a:pt x="728" y="400"/>
                </a:cubicBezTo>
                <a:cubicBezTo>
                  <a:pt x="734" y="403"/>
                  <a:pt x="714" y="396"/>
                  <a:pt x="713" y="396"/>
                </a:cubicBezTo>
                <a:cubicBezTo>
                  <a:pt x="713" y="404"/>
                  <a:pt x="725" y="397"/>
                  <a:pt x="727" y="406"/>
                </a:cubicBezTo>
                <a:cubicBezTo>
                  <a:pt x="733" y="406"/>
                  <a:pt x="731" y="397"/>
                  <a:pt x="733" y="407"/>
                </a:cubicBezTo>
                <a:cubicBezTo>
                  <a:pt x="744" y="405"/>
                  <a:pt x="734" y="410"/>
                  <a:pt x="740" y="410"/>
                </a:cubicBezTo>
                <a:cubicBezTo>
                  <a:pt x="743" y="399"/>
                  <a:pt x="745" y="409"/>
                  <a:pt x="741" y="410"/>
                </a:cubicBezTo>
                <a:cubicBezTo>
                  <a:pt x="740" y="412"/>
                  <a:pt x="726" y="424"/>
                  <a:pt x="725" y="425"/>
                </a:cubicBezTo>
                <a:cubicBezTo>
                  <a:pt x="723" y="425"/>
                  <a:pt x="706" y="427"/>
                  <a:pt x="711" y="430"/>
                </a:cubicBezTo>
                <a:cubicBezTo>
                  <a:pt x="715" y="427"/>
                  <a:pt x="719" y="432"/>
                  <a:pt x="717" y="433"/>
                </a:cubicBezTo>
                <a:cubicBezTo>
                  <a:pt x="702" y="433"/>
                  <a:pt x="733" y="448"/>
                  <a:pt x="720" y="448"/>
                </a:cubicBezTo>
                <a:cubicBezTo>
                  <a:pt x="714" y="442"/>
                  <a:pt x="718" y="440"/>
                  <a:pt x="708" y="440"/>
                </a:cubicBezTo>
                <a:cubicBezTo>
                  <a:pt x="703" y="437"/>
                  <a:pt x="702" y="444"/>
                  <a:pt x="702" y="439"/>
                </a:cubicBezTo>
                <a:cubicBezTo>
                  <a:pt x="700" y="436"/>
                  <a:pt x="691" y="436"/>
                  <a:pt x="691" y="431"/>
                </a:cubicBezTo>
                <a:cubicBezTo>
                  <a:pt x="686" y="429"/>
                  <a:pt x="673" y="413"/>
                  <a:pt x="673" y="409"/>
                </a:cubicBezTo>
                <a:cubicBezTo>
                  <a:pt x="675" y="409"/>
                  <a:pt x="677" y="406"/>
                  <a:pt x="678" y="410"/>
                </a:cubicBezTo>
                <a:cubicBezTo>
                  <a:pt x="676" y="412"/>
                  <a:pt x="688" y="431"/>
                  <a:pt x="688" y="416"/>
                </a:cubicBezTo>
                <a:cubicBezTo>
                  <a:pt x="687" y="415"/>
                  <a:pt x="678" y="400"/>
                  <a:pt x="675" y="407"/>
                </a:cubicBezTo>
                <a:cubicBezTo>
                  <a:pt x="668" y="407"/>
                  <a:pt x="673" y="399"/>
                  <a:pt x="669" y="394"/>
                </a:cubicBezTo>
                <a:cubicBezTo>
                  <a:pt x="667" y="387"/>
                  <a:pt x="667" y="382"/>
                  <a:pt x="662" y="375"/>
                </a:cubicBezTo>
                <a:cubicBezTo>
                  <a:pt x="659" y="363"/>
                  <a:pt x="656" y="393"/>
                  <a:pt x="656" y="394"/>
                </a:cubicBezTo>
                <a:cubicBezTo>
                  <a:pt x="654" y="397"/>
                  <a:pt x="653" y="426"/>
                  <a:pt x="655" y="429"/>
                </a:cubicBezTo>
                <a:cubicBezTo>
                  <a:pt x="655" y="440"/>
                  <a:pt x="656" y="484"/>
                  <a:pt x="646" y="471"/>
                </a:cubicBezTo>
                <a:cubicBezTo>
                  <a:pt x="640" y="472"/>
                  <a:pt x="645" y="462"/>
                  <a:pt x="642" y="461"/>
                </a:cubicBezTo>
                <a:cubicBezTo>
                  <a:pt x="639" y="464"/>
                  <a:pt x="642" y="468"/>
                  <a:pt x="639" y="470"/>
                </a:cubicBezTo>
                <a:cubicBezTo>
                  <a:pt x="636" y="465"/>
                  <a:pt x="635" y="473"/>
                  <a:pt x="632" y="466"/>
                </a:cubicBezTo>
                <a:cubicBezTo>
                  <a:pt x="624" y="469"/>
                  <a:pt x="636" y="475"/>
                  <a:pt x="629" y="477"/>
                </a:cubicBezTo>
                <a:cubicBezTo>
                  <a:pt x="626" y="471"/>
                  <a:pt x="630" y="471"/>
                  <a:pt x="624" y="475"/>
                </a:cubicBezTo>
                <a:cubicBezTo>
                  <a:pt x="618" y="475"/>
                  <a:pt x="622" y="481"/>
                  <a:pt x="618" y="483"/>
                </a:cubicBezTo>
                <a:cubicBezTo>
                  <a:pt x="616" y="474"/>
                  <a:pt x="615" y="485"/>
                  <a:pt x="612" y="479"/>
                </a:cubicBezTo>
                <a:cubicBezTo>
                  <a:pt x="601" y="479"/>
                  <a:pt x="606" y="471"/>
                  <a:pt x="599" y="470"/>
                </a:cubicBezTo>
                <a:cubicBezTo>
                  <a:pt x="594" y="466"/>
                  <a:pt x="600" y="463"/>
                  <a:pt x="595" y="465"/>
                </a:cubicBezTo>
                <a:cubicBezTo>
                  <a:pt x="588" y="458"/>
                  <a:pt x="589" y="459"/>
                  <a:pt x="596" y="463"/>
                </a:cubicBezTo>
                <a:cubicBezTo>
                  <a:pt x="602" y="457"/>
                  <a:pt x="593" y="428"/>
                  <a:pt x="592" y="418"/>
                </a:cubicBezTo>
                <a:cubicBezTo>
                  <a:pt x="588" y="414"/>
                  <a:pt x="590" y="410"/>
                  <a:pt x="587" y="406"/>
                </a:cubicBezTo>
                <a:cubicBezTo>
                  <a:pt x="576" y="404"/>
                  <a:pt x="588" y="409"/>
                  <a:pt x="583" y="412"/>
                </a:cubicBezTo>
                <a:cubicBezTo>
                  <a:pt x="588" y="415"/>
                  <a:pt x="584" y="441"/>
                  <a:pt x="580" y="444"/>
                </a:cubicBezTo>
                <a:cubicBezTo>
                  <a:pt x="580" y="446"/>
                  <a:pt x="586" y="454"/>
                  <a:pt x="588" y="454"/>
                </a:cubicBezTo>
                <a:cubicBezTo>
                  <a:pt x="588" y="466"/>
                  <a:pt x="581" y="441"/>
                  <a:pt x="575" y="451"/>
                </a:cubicBezTo>
                <a:cubicBezTo>
                  <a:pt x="569" y="451"/>
                  <a:pt x="572" y="454"/>
                  <a:pt x="570" y="454"/>
                </a:cubicBezTo>
                <a:cubicBezTo>
                  <a:pt x="564" y="444"/>
                  <a:pt x="568" y="457"/>
                  <a:pt x="562" y="451"/>
                </a:cubicBezTo>
                <a:cubicBezTo>
                  <a:pt x="553" y="448"/>
                  <a:pt x="554" y="444"/>
                  <a:pt x="554" y="435"/>
                </a:cubicBezTo>
                <a:cubicBezTo>
                  <a:pt x="549" y="432"/>
                  <a:pt x="547" y="418"/>
                  <a:pt x="545" y="427"/>
                </a:cubicBezTo>
                <a:cubicBezTo>
                  <a:pt x="545" y="427"/>
                  <a:pt x="543" y="422"/>
                  <a:pt x="542" y="427"/>
                </a:cubicBezTo>
                <a:cubicBezTo>
                  <a:pt x="541" y="425"/>
                  <a:pt x="540" y="422"/>
                  <a:pt x="540" y="420"/>
                </a:cubicBezTo>
                <a:cubicBezTo>
                  <a:pt x="532" y="419"/>
                  <a:pt x="531" y="403"/>
                  <a:pt x="530" y="418"/>
                </a:cubicBezTo>
                <a:cubicBezTo>
                  <a:pt x="521" y="419"/>
                  <a:pt x="534" y="433"/>
                  <a:pt x="534" y="433"/>
                </a:cubicBezTo>
                <a:cubicBezTo>
                  <a:pt x="536" y="428"/>
                  <a:pt x="542" y="440"/>
                  <a:pt x="542" y="443"/>
                </a:cubicBezTo>
                <a:cubicBezTo>
                  <a:pt x="548" y="450"/>
                  <a:pt x="571" y="456"/>
                  <a:pt x="571" y="466"/>
                </a:cubicBezTo>
                <a:cubicBezTo>
                  <a:pt x="557" y="468"/>
                  <a:pt x="571" y="474"/>
                  <a:pt x="572" y="478"/>
                </a:cubicBezTo>
                <a:cubicBezTo>
                  <a:pt x="576" y="481"/>
                  <a:pt x="566" y="477"/>
                  <a:pt x="569" y="484"/>
                </a:cubicBezTo>
                <a:cubicBezTo>
                  <a:pt x="562" y="488"/>
                  <a:pt x="578" y="482"/>
                  <a:pt x="572" y="492"/>
                </a:cubicBezTo>
                <a:cubicBezTo>
                  <a:pt x="576" y="492"/>
                  <a:pt x="577" y="501"/>
                  <a:pt x="573" y="503"/>
                </a:cubicBezTo>
                <a:cubicBezTo>
                  <a:pt x="583" y="506"/>
                  <a:pt x="560" y="508"/>
                  <a:pt x="572" y="502"/>
                </a:cubicBezTo>
                <a:cubicBezTo>
                  <a:pt x="571" y="493"/>
                  <a:pt x="566" y="508"/>
                  <a:pt x="567" y="501"/>
                </a:cubicBezTo>
                <a:cubicBezTo>
                  <a:pt x="572" y="496"/>
                  <a:pt x="563" y="496"/>
                  <a:pt x="569" y="492"/>
                </a:cubicBezTo>
                <a:cubicBezTo>
                  <a:pt x="567" y="490"/>
                  <a:pt x="567" y="493"/>
                  <a:pt x="566" y="488"/>
                </a:cubicBezTo>
                <a:cubicBezTo>
                  <a:pt x="563" y="488"/>
                  <a:pt x="567" y="495"/>
                  <a:pt x="564" y="495"/>
                </a:cubicBezTo>
                <a:cubicBezTo>
                  <a:pt x="563" y="492"/>
                  <a:pt x="564" y="490"/>
                  <a:pt x="564" y="486"/>
                </a:cubicBezTo>
                <a:cubicBezTo>
                  <a:pt x="552" y="484"/>
                  <a:pt x="551" y="470"/>
                  <a:pt x="542" y="465"/>
                </a:cubicBezTo>
                <a:cubicBezTo>
                  <a:pt x="541" y="462"/>
                  <a:pt x="541" y="459"/>
                  <a:pt x="542" y="462"/>
                </a:cubicBezTo>
                <a:cubicBezTo>
                  <a:pt x="546" y="461"/>
                  <a:pt x="540" y="452"/>
                  <a:pt x="539" y="450"/>
                </a:cubicBezTo>
                <a:cubicBezTo>
                  <a:pt x="537" y="449"/>
                  <a:pt x="521" y="431"/>
                  <a:pt x="525" y="431"/>
                </a:cubicBezTo>
                <a:cubicBezTo>
                  <a:pt x="534" y="442"/>
                  <a:pt x="527" y="428"/>
                  <a:pt x="524" y="425"/>
                </a:cubicBezTo>
                <a:cubicBezTo>
                  <a:pt x="525" y="422"/>
                  <a:pt x="526" y="420"/>
                  <a:pt x="522" y="419"/>
                </a:cubicBezTo>
                <a:cubicBezTo>
                  <a:pt x="518" y="415"/>
                  <a:pt x="518" y="392"/>
                  <a:pt x="510" y="398"/>
                </a:cubicBezTo>
                <a:cubicBezTo>
                  <a:pt x="510" y="401"/>
                  <a:pt x="511" y="411"/>
                  <a:pt x="512" y="414"/>
                </a:cubicBezTo>
                <a:cubicBezTo>
                  <a:pt x="519" y="409"/>
                  <a:pt x="513" y="418"/>
                  <a:pt x="510" y="418"/>
                </a:cubicBezTo>
                <a:cubicBezTo>
                  <a:pt x="509" y="415"/>
                  <a:pt x="509" y="414"/>
                  <a:pt x="506" y="414"/>
                </a:cubicBezTo>
                <a:cubicBezTo>
                  <a:pt x="505" y="412"/>
                  <a:pt x="507" y="385"/>
                  <a:pt x="501" y="388"/>
                </a:cubicBezTo>
                <a:cubicBezTo>
                  <a:pt x="495" y="387"/>
                  <a:pt x="499" y="398"/>
                  <a:pt x="499" y="404"/>
                </a:cubicBezTo>
                <a:cubicBezTo>
                  <a:pt x="496" y="404"/>
                  <a:pt x="495" y="391"/>
                  <a:pt x="494" y="403"/>
                </a:cubicBezTo>
                <a:cubicBezTo>
                  <a:pt x="487" y="410"/>
                  <a:pt x="488" y="421"/>
                  <a:pt x="488" y="432"/>
                </a:cubicBezTo>
                <a:cubicBezTo>
                  <a:pt x="486" y="433"/>
                  <a:pt x="483" y="445"/>
                  <a:pt x="483" y="447"/>
                </a:cubicBezTo>
                <a:cubicBezTo>
                  <a:pt x="490" y="447"/>
                  <a:pt x="481" y="453"/>
                  <a:pt x="484" y="457"/>
                </a:cubicBezTo>
                <a:cubicBezTo>
                  <a:pt x="491" y="455"/>
                  <a:pt x="486" y="459"/>
                  <a:pt x="489" y="461"/>
                </a:cubicBezTo>
                <a:cubicBezTo>
                  <a:pt x="492" y="469"/>
                  <a:pt x="502" y="462"/>
                  <a:pt x="502" y="466"/>
                </a:cubicBezTo>
                <a:cubicBezTo>
                  <a:pt x="498" y="466"/>
                  <a:pt x="492" y="467"/>
                  <a:pt x="490" y="465"/>
                </a:cubicBezTo>
                <a:cubicBezTo>
                  <a:pt x="481" y="464"/>
                  <a:pt x="487" y="457"/>
                  <a:pt x="480" y="468"/>
                </a:cubicBezTo>
                <a:cubicBezTo>
                  <a:pt x="471" y="465"/>
                  <a:pt x="472" y="477"/>
                  <a:pt x="471" y="483"/>
                </a:cubicBezTo>
                <a:cubicBezTo>
                  <a:pt x="460" y="485"/>
                  <a:pt x="480" y="494"/>
                  <a:pt x="476" y="498"/>
                </a:cubicBezTo>
                <a:cubicBezTo>
                  <a:pt x="477" y="499"/>
                  <a:pt x="470" y="506"/>
                  <a:pt x="478" y="506"/>
                </a:cubicBezTo>
                <a:cubicBezTo>
                  <a:pt x="481" y="503"/>
                  <a:pt x="478" y="495"/>
                  <a:pt x="480" y="492"/>
                </a:cubicBezTo>
                <a:cubicBezTo>
                  <a:pt x="482" y="492"/>
                  <a:pt x="483" y="515"/>
                  <a:pt x="485" y="518"/>
                </a:cubicBezTo>
                <a:cubicBezTo>
                  <a:pt x="485" y="526"/>
                  <a:pt x="497" y="527"/>
                  <a:pt x="499" y="528"/>
                </a:cubicBezTo>
                <a:cubicBezTo>
                  <a:pt x="502" y="524"/>
                  <a:pt x="503" y="522"/>
                  <a:pt x="502" y="518"/>
                </a:cubicBezTo>
                <a:cubicBezTo>
                  <a:pt x="499" y="513"/>
                  <a:pt x="505" y="505"/>
                  <a:pt x="498" y="501"/>
                </a:cubicBezTo>
                <a:cubicBezTo>
                  <a:pt x="498" y="499"/>
                  <a:pt x="504" y="484"/>
                  <a:pt x="498" y="483"/>
                </a:cubicBezTo>
                <a:cubicBezTo>
                  <a:pt x="498" y="478"/>
                  <a:pt x="510" y="452"/>
                  <a:pt x="515" y="463"/>
                </a:cubicBezTo>
                <a:cubicBezTo>
                  <a:pt x="527" y="473"/>
                  <a:pt x="525" y="473"/>
                  <a:pt x="525" y="487"/>
                </a:cubicBezTo>
                <a:cubicBezTo>
                  <a:pt x="519" y="494"/>
                  <a:pt x="521" y="507"/>
                  <a:pt x="529" y="513"/>
                </a:cubicBezTo>
                <a:cubicBezTo>
                  <a:pt x="524" y="517"/>
                  <a:pt x="535" y="515"/>
                  <a:pt x="536" y="521"/>
                </a:cubicBezTo>
                <a:cubicBezTo>
                  <a:pt x="538" y="525"/>
                  <a:pt x="540" y="525"/>
                  <a:pt x="542" y="528"/>
                </a:cubicBezTo>
                <a:cubicBezTo>
                  <a:pt x="542" y="528"/>
                  <a:pt x="541" y="539"/>
                  <a:pt x="545" y="536"/>
                </a:cubicBezTo>
                <a:cubicBezTo>
                  <a:pt x="548" y="528"/>
                  <a:pt x="551" y="545"/>
                  <a:pt x="550" y="544"/>
                </a:cubicBezTo>
                <a:cubicBezTo>
                  <a:pt x="543" y="542"/>
                  <a:pt x="550" y="554"/>
                  <a:pt x="553" y="545"/>
                </a:cubicBezTo>
                <a:cubicBezTo>
                  <a:pt x="557" y="545"/>
                  <a:pt x="555" y="548"/>
                  <a:pt x="558" y="549"/>
                </a:cubicBezTo>
                <a:cubicBezTo>
                  <a:pt x="559" y="545"/>
                  <a:pt x="566" y="541"/>
                  <a:pt x="563" y="538"/>
                </a:cubicBezTo>
                <a:cubicBezTo>
                  <a:pt x="563" y="534"/>
                  <a:pt x="564" y="537"/>
                  <a:pt x="567" y="535"/>
                </a:cubicBezTo>
                <a:cubicBezTo>
                  <a:pt x="569" y="526"/>
                  <a:pt x="573" y="534"/>
                  <a:pt x="574" y="522"/>
                </a:cubicBezTo>
                <a:cubicBezTo>
                  <a:pt x="569" y="518"/>
                  <a:pt x="578" y="511"/>
                  <a:pt x="576" y="525"/>
                </a:cubicBezTo>
                <a:cubicBezTo>
                  <a:pt x="576" y="529"/>
                  <a:pt x="583" y="533"/>
                  <a:pt x="583" y="537"/>
                </a:cubicBezTo>
                <a:cubicBezTo>
                  <a:pt x="579" y="543"/>
                  <a:pt x="584" y="548"/>
                  <a:pt x="580" y="552"/>
                </a:cubicBezTo>
                <a:cubicBezTo>
                  <a:pt x="568" y="552"/>
                  <a:pt x="581" y="576"/>
                  <a:pt x="567" y="573"/>
                </a:cubicBezTo>
                <a:cubicBezTo>
                  <a:pt x="562" y="579"/>
                  <a:pt x="573" y="589"/>
                  <a:pt x="567" y="586"/>
                </a:cubicBezTo>
                <a:cubicBezTo>
                  <a:pt x="561" y="594"/>
                  <a:pt x="569" y="588"/>
                  <a:pt x="570" y="588"/>
                </a:cubicBezTo>
                <a:cubicBezTo>
                  <a:pt x="572" y="590"/>
                  <a:pt x="575" y="592"/>
                  <a:pt x="576" y="594"/>
                </a:cubicBezTo>
                <a:cubicBezTo>
                  <a:pt x="573" y="600"/>
                  <a:pt x="558" y="584"/>
                  <a:pt x="567" y="600"/>
                </a:cubicBezTo>
                <a:cubicBezTo>
                  <a:pt x="570" y="595"/>
                  <a:pt x="580" y="607"/>
                  <a:pt x="580" y="601"/>
                </a:cubicBezTo>
                <a:cubicBezTo>
                  <a:pt x="574" y="595"/>
                  <a:pt x="582" y="597"/>
                  <a:pt x="584" y="597"/>
                </a:cubicBezTo>
                <a:cubicBezTo>
                  <a:pt x="593" y="585"/>
                  <a:pt x="590" y="576"/>
                  <a:pt x="605" y="569"/>
                </a:cubicBezTo>
                <a:cubicBezTo>
                  <a:pt x="606" y="566"/>
                  <a:pt x="606" y="569"/>
                  <a:pt x="607" y="569"/>
                </a:cubicBezTo>
                <a:cubicBezTo>
                  <a:pt x="609" y="563"/>
                  <a:pt x="611" y="561"/>
                  <a:pt x="617" y="561"/>
                </a:cubicBezTo>
                <a:cubicBezTo>
                  <a:pt x="620" y="557"/>
                  <a:pt x="615" y="537"/>
                  <a:pt x="624" y="549"/>
                </a:cubicBezTo>
                <a:cubicBezTo>
                  <a:pt x="625" y="547"/>
                  <a:pt x="628" y="549"/>
                  <a:pt x="624" y="550"/>
                </a:cubicBezTo>
                <a:cubicBezTo>
                  <a:pt x="623" y="552"/>
                  <a:pt x="624" y="552"/>
                  <a:pt x="626" y="552"/>
                </a:cubicBezTo>
                <a:cubicBezTo>
                  <a:pt x="628" y="555"/>
                  <a:pt x="627" y="576"/>
                  <a:pt x="628" y="577"/>
                </a:cubicBezTo>
                <a:cubicBezTo>
                  <a:pt x="630" y="575"/>
                  <a:pt x="636" y="570"/>
                  <a:pt x="637" y="575"/>
                </a:cubicBezTo>
                <a:cubicBezTo>
                  <a:pt x="647" y="572"/>
                  <a:pt x="648" y="581"/>
                  <a:pt x="640" y="578"/>
                </a:cubicBezTo>
                <a:cubicBezTo>
                  <a:pt x="640" y="580"/>
                  <a:pt x="640" y="580"/>
                  <a:pt x="643" y="582"/>
                </a:cubicBezTo>
                <a:cubicBezTo>
                  <a:pt x="639" y="585"/>
                  <a:pt x="640" y="605"/>
                  <a:pt x="637" y="612"/>
                </a:cubicBezTo>
                <a:cubicBezTo>
                  <a:pt x="636" y="620"/>
                  <a:pt x="630" y="627"/>
                  <a:pt x="630" y="633"/>
                </a:cubicBezTo>
                <a:cubicBezTo>
                  <a:pt x="628" y="634"/>
                  <a:pt x="623" y="640"/>
                  <a:pt x="623" y="642"/>
                </a:cubicBezTo>
                <a:cubicBezTo>
                  <a:pt x="629" y="648"/>
                  <a:pt x="636" y="630"/>
                  <a:pt x="638" y="630"/>
                </a:cubicBezTo>
                <a:cubicBezTo>
                  <a:pt x="640" y="641"/>
                  <a:pt x="642" y="633"/>
                  <a:pt x="641" y="628"/>
                </a:cubicBezTo>
                <a:cubicBezTo>
                  <a:pt x="638" y="625"/>
                  <a:pt x="647" y="602"/>
                  <a:pt x="650" y="611"/>
                </a:cubicBezTo>
                <a:cubicBezTo>
                  <a:pt x="651" y="611"/>
                  <a:pt x="652" y="610"/>
                  <a:pt x="653" y="609"/>
                </a:cubicBezTo>
                <a:cubicBezTo>
                  <a:pt x="660" y="608"/>
                  <a:pt x="669" y="584"/>
                  <a:pt x="662" y="581"/>
                </a:cubicBezTo>
                <a:cubicBezTo>
                  <a:pt x="660" y="574"/>
                  <a:pt x="659" y="584"/>
                  <a:pt x="658" y="584"/>
                </a:cubicBezTo>
                <a:cubicBezTo>
                  <a:pt x="654" y="580"/>
                  <a:pt x="649" y="589"/>
                  <a:pt x="648" y="584"/>
                </a:cubicBezTo>
                <a:cubicBezTo>
                  <a:pt x="637" y="580"/>
                  <a:pt x="653" y="582"/>
                  <a:pt x="646" y="577"/>
                </a:cubicBezTo>
                <a:cubicBezTo>
                  <a:pt x="649" y="575"/>
                  <a:pt x="645" y="563"/>
                  <a:pt x="648" y="562"/>
                </a:cubicBezTo>
                <a:cubicBezTo>
                  <a:pt x="641" y="559"/>
                  <a:pt x="653" y="555"/>
                  <a:pt x="647" y="554"/>
                </a:cubicBezTo>
                <a:cubicBezTo>
                  <a:pt x="647" y="549"/>
                  <a:pt x="657" y="568"/>
                  <a:pt x="657" y="558"/>
                </a:cubicBezTo>
                <a:cubicBezTo>
                  <a:pt x="655" y="556"/>
                  <a:pt x="660" y="538"/>
                  <a:pt x="655" y="539"/>
                </a:cubicBezTo>
                <a:cubicBezTo>
                  <a:pt x="651" y="550"/>
                  <a:pt x="653" y="541"/>
                  <a:pt x="650" y="538"/>
                </a:cubicBezTo>
                <a:cubicBezTo>
                  <a:pt x="650" y="536"/>
                  <a:pt x="652" y="530"/>
                  <a:pt x="647" y="533"/>
                </a:cubicBezTo>
                <a:cubicBezTo>
                  <a:pt x="647" y="531"/>
                  <a:pt x="648" y="526"/>
                  <a:pt x="650" y="525"/>
                </a:cubicBezTo>
                <a:cubicBezTo>
                  <a:pt x="644" y="522"/>
                  <a:pt x="654" y="513"/>
                  <a:pt x="643" y="518"/>
                </a:cubicBezTo>
                <a:cubicBezTo>
                  <a:pt x="642" y="514"/>
                  <a:pt x="643" y="515"/>
                  <a:pt x="646" y="514"/>
                </a:cubicBezTo>
                <a:cubicBezTo>
                  <a:pt x="648" y="511"/>
                  <a:pt x="638" y="509"/>
                  <a:pt x="645" y="508"/>
                </a:cubicBezTo>
                <a:cubicBezTo>
                  <a:pt x="647" y="512"/>
                  <a:pt x="646" y="503"/>
                  <a:pt x="641" y="502"/>
                </a:cubicBezTo>
                <a:cubicBezTo>
                  <a:pt x="641" y="499"/>
                  <a:pt x="646" y="500"/>
                  <a:pt x="642" y="498"/>
                </a:cubicBezTo>
                <a:cubicBezTo>
                  <a:pt x="643" y="488"/>
                  <a:pt x="655" y="489"/>
                  <a:pt x="649" y="499"/>
                </a:cubicBezTo>
                <a:cubicBezTo>
                  <a:pt x="649" y="501"/>
                  <a:pt x="650" y="502"/>
                  <a:pt x="652" y="500"/>
                </a:cubicBezTo>
                <a:cubicBezTo>
                  <a:pt x="652" y="497"/>
                  <a:pt x="657" y="493"/>
                  <a:pt x="654" y="491"/>
                </a:cubicBezTo>
                <a:cubicBezTo>
                  <a:pt x="654" y="490"/>
                  <a:pt x="659" y="475"/>
                  <a:pt x="659" y="483"/>
                </a:cubicBezTo>
                <a:cubicBezTo>
                  <a:pt x="662" y="488"/>
                  <a:pt x="663" y="476"/>
                  <a:pt x="664" y="475"/>
                </a:cubicBezTo>
                <a:cubicBezTo>
                  <a:pt x="666" y="475"/>
                  <a:pt x="664" y="483"/>
                  <a:pt x="662" y="484"/>
                </a:cubicBezTo>
                <a:cubicBezTo>
                  <a:pt x="658" y="494"/>
                  <a:pt x="666" y="487"/>
                  <a:pt x="670" y="487"/>
                </a:cubicBezTo>
                <a:cubicBezTo>
                  <a:pt x="672" y="489"/>
                  <a:pt x="673" y="494"/>
                  <a:pt x="675" y="494"/>
                </a:cubicBezTo>
                <a:cubicBezTo>
                  <a:pt x="679" y="490"/>
                  <a:pt x="673" y="482"/>
                  <a:pt x="675" y="478"/>
                </a:cubicBezTo>
                <a:cubicBezTo>
                  <a:pt x="675" y="474"/>
                  <a:pt x="670" y="475"/>
                  <a:pt x="674" y="471"/>
                </a:cubicBezTo>
                <a:cubicBezTo>
                  <a:pt x="671" y="463"/>
                  <a:pt x="671" y="472"/>
                  <a:pt x="672" y="464"/>
                </a:cubicBezTo>
                <a:cubicBezTo>
                  <a:pt x="665" y="464"/>
                  <a:pt x="669" y="458"/>
                  <a:pt x="669" y="452"/>
                </a:cubicBezTo>
                <a:cubicBezTo>
                  <a:pt x="671" y="449"/>
                  <a:pt x="667" y="444"/>
                  <a:pt x="667" y="441"/>
                </a:cubicBezTo>
                <a:cubicBezTo>
                  <a:pt x="669" y="439"/>
                  <a:pt x="668" y="436"/>
                  <a:pt x="670" y="433"/>
                </a:cubicBezTo>
                <a:cubicBezTo>
                  <a:pt x="670" y="428"/>
                  <a:pt x="677" y="423"/>
                  <a:pt x="679" y="430"/>
                </a:cubicBezTo>
                <a:cubicBezTo>
                  <a:pt x="689" y="443"/>
                  <a:pt x="694" y="439"/>
                  <a:pt x="696" y="458"/>
                </a:cubicBezTo>
                <a:cubicBezTo>
                  <a:pt x="699" y="462"/>
                  <a:pt x="695" y="468"/>
                  <a:pt x="703" y="468"/>
                </a:cubicBezTo>
                <a:cubicBezTo>
                  <a:pt x="709" y="460"/>
                  <a:pt x="710" y="490"/>
                  <a:pt x="702" y="497"/>
                </a:cubicBezTo>
                <a:cubicBezTo>
                  <a:pt x="698" y="506"/>
                  <a:pt x="684" y="517"/>
                  <a:pt x="684" y="526"/>
                </a:cubicBezTo>
                <a:cubicBezTo>
                  <a:pt x="680" y="530"/>
                  <a:pt x="683" y="533"/>
                  <a:pt x="676" y="534"/>
                </a:cubicBezTo>
                <a:cubicBezTo>
                  <a:pt x="676" y="543"/>
                  <a:pt x="682" y="563"/>
                  <a:pt x="673" y="569"/>
                </a:cubicBezTo>
                <a:cubicBezTo>
                  <a:pt x="672" y="572"/>
                  <a:pt x="668" y="588"/>
                  <a:pt x="669" y="589"/>
                </a:cubicBezTo>
                <a:cubicBezTo>
                  <a:pt x="672" y="589"/>
                  <a:pt x="675" y="572"/>
                  <a:pt x="674" y="590"/>
                </a:cubicBezTo>
                <a:cubicBezTo>
                  <a:pt x="673" y="590"/>
                  <a:pt x="664" y="605"/>
                  <a:pt x="664" y="608"/>
                </a:cubicBezTo>
                <a:cubicBezTo>
                  <a:pt x="670" y="611"/>
                  <a:pt x="676" y="630"/>
                  <a:pt x="670" y="634"/>
                </a:cubicBezTo>
                <a:cubicBezTo>
                  <a:pt x="670" y="637"/>
                  <a:pt x="668" y="657"/>
                  <a:pt x="668" y="659"/>
                </a:cubicBezTo>
                <a:cubicBezTo>
                  <a:pt x="664" y="671"/>
                  <a:pt x="666" y="685"/>
                  <a:pt x="661" y="697"/>
                </a:cubicBezTo>
                <a:cubicBezTo>
                  <a:pt x="661" y="706"/>
                  <a:pt x="657" y="711"/>
                  <a:pt x="657" y="719"/>
                </a:cubicBezTo>
                <a:cubicBezTo>
                  <a:pt x="652" y="720"/>
                  <a:pt x="655" y="737"/>
                  <a:pt x="651" y="740"/>
                </a:cubicBezTo>
                <a:cubicBezTo>
                  <a:pt x="650" y="745"/>
                  <a:pt x="637" y="763"/>
                  <a:pt x="638" y="765"/>
                </a:cubicBezTo>
                <a:cubicBezTo>
                  <a:pt x="638" y="767"/>
                  <a:pt x="633" y="780"/>
                  <a:pt x="630" y="780"/>
                </a:cubicBezTo>
                <a:cubicBezTo>
                  <a:pt x="627" y="779"/>
                  <a:pt x="622" y="787"/>
                  <a:pt x="626" y="790"/>
                </a:cubicBezTo>
                <a:cubicBezTo>
                  <a:pt x="626" y="795"/>
                  <a:pt x="615" y="793"/>
                  <a:pt x="620" y="805"/>
                </a:cubicBezTo>
                <a:cubicBezTo>
                  <a:pt x="620" y="811"/>
                  <a:pt x="622" y="809"/>
                  <a:pt x="626" y="812"/>
                </a:cubicBezTo>
                <a:cubicBezTo>
                  <a:pt x="626" y="816"/>
                  <a:pt x="626" y="845"/>
                  <a:pt x="622" y="847"/>
                </a:cubicBezTo>
                <a:cubicBezTo>
                  <a:pt x="621" y="849"/>
                  <a:pt x="619" y="850"/>
                  <a:pt x="618" y="851"/>
                </a:cubicBezTo>
                <a:cubicBezTo>
                  <a:pt x="617" y="859"/>
                  <a:pt x="614" y="867"/>
                  <a:pt x="612" y="874"/>
                </a:cubicBezTo>
                <a:cubicBezTo>
                  <a:pt x="606" y="877"/>
                  <a:pt x="604" y="918"/>
                  <a:pt x="600" y="926"/>
                </a:cubicBezTo>
                <a:cubicBezTo>
                  <a:pt x="599" y="939"/>
                  <a:pt x="599" y="950"/>
                  <a:pt x="599" y="963"/>
                </a:cubicBezTo>
                <a:cubicBezTo>
                  <a:pt x="593" y="970"/>
                  <a:pt x="595" y="984"/>
                  <a:pt x="583" y="971"/>
                </a:cubicBezTo>
                <a:cubicBezTo>
                  <a:pt x="570" y="971"/>
                  <a:pt x="568" y="959"/>
                  <a:pt x="575" y="950"/>
                </a:cubicBezTo>
                <a:cubicBezTo>
                  <a:pt x="575" y="945"/>
                  <a:pt x="582" y="908"/>
                  <a:pt x="577" y="908"/>
                </a:cubicBezTo>
                <a:cubicBezTo>
                  <a:pt x="575" y="910"/>
                  <a:pt x="576" y="950"/>
                  <a:pt x="567" y="945"/>
                </a:cubicBezTo>
                <a:cubicBezTo>
                  <a:pt x="566" y="943"/>
                  <a:pt x="570" y="924"/>
                  <a:pt x="571" y="923"/>
                </a:cubicBezTo>
                <a:cubicBezTo>
                  <a:pt x="574" y="906"/>
                  <a:pt x="576" y="890"/>
                  <a:pt x="578" y="873"/>
                </a:cubicBezTo>
                <a:cubicBezTo>
                  <a:pt x="578" y="868"/>
                  <a:pt x="576" y="857"/>
                  <a:pt x="582" y="854"/>
                </a:cubicBezTo>
                <a:cubicBezTo>
                  <a:pt x="587" y="846"/>
                  <a:pt x="587" y="855"/>
                  <a:pt x="586" y="846"/>
                </a:cubicBezTo>
                <a:cubicBezTo>
                  <a:pt x="579" y="843"/>
                  <a:pt x="577" y="825"/>
                  <a:pt x="587" y="822"/>
                </a:cubicBezTo>
                <a:cubicBezTo>
                  <a:pt x="596" y="812"/>
                  <a:pt x="592" y="794"/>
                  <a:pt x="598" y="781"/>
                </a:cubicBezTo>
                <a:cubicBezTo>
                  <a:pt x="598" y="762"/>
                  <a:pt x="604" y="745"/>
                  <a:pt x="604" y="726"/>
                </a:cubicBezTo>
                <a:cubicBezTo>
                  <a:pt x="610" y="720"/>
                  <a:pt x="608" y="728"/>
                  <a:pt x="610" y="732"/>
                </a:cubicBezTo>
                <a:cubicBezTo>
                  <a:pt x="612" y="732"/>
                  <a:pt x="613" y="731"/>
                  <a:pt x="616" y="732"/>
                </a:cubicBezTo>
                <a:cubicBezTo>
                  <a:pt x="616" y="736"/>
                  <a:pt x="616" y="736"/>
                  <a:pt x="617" y="738"/>
                </a:cubicBezTo>
                <a:cubicBezTo>
                  <a:pt x="619" y="738"/>
                  <a:pt x="619" y="710"/>
                  <a:pt x="627" y="709"/>
                </a:cubicBezTo>
                <a:cubicBezTo>
                  <a:pt x="629" y="698"/>
                  <a:pt x="621" y="711"/>
                  <a:pt x="628" y="703"/>
                </a:cubicBezTo>
                <a:cubicBezTo>
                  <a:pt x="628" y="697"/>
                  <a:pt x="630" y="683"/>
                  <a:pt x="636" y="683"/>
                </a:cubicBezTo>
                <a:cubicBezTo>
                  <a:pt x="638" y="681"/>
                  <a:pt x="636" y="675"/>
                  <a:pt x="641" y="672"/>
                </a:cubicBezTo>
                <a:cubicBezTo>
                  <a:pt x="641" y="669"/>
                  <a:pt x="638" y="664"/>
                  <a:pt x="642" y="664"/>
                </a:cubicBezTo>
                <a:cubicBezTo>
                  <a:pt x="645" y="661"/>
                  <a:pt x="652" y="639"/>
                  <a:pt x="648" y="637"/>
                </a:cubicBezTo>
                <a:cubicBezTo>
                  <a:pt x="647" y="629"/>
                  <a:pt x="649" y="629"/>
                  <a:pt x="644" y="632"/>
                </a:cubicBezTo>
                <a:cubicBezTo>
                  <a:pt x="643" y="636"/>
                  <a:pt x="620" y="661"/>
                  <a:pt x="620" y="661"/>
                </a:cubicBezTo>
                <a:cubicBezTo>
                  <a:pt x="617" y="667"/>
                  <a:pt x="613" y="660"/>
                  <a:pt x="613" y="660"/>
                </a:cubicBezTo>
                <a:cubicBezTo>
                  <a:pt x="609" y="662"/>
                  <a:pt x="609" y="675"/>
                  <a:pt x="612" y="674"/>
                </a:cubicBezTo>
                <a:cubicBezTo>
                  <a:pt x="613" y="669"/>
                  <a:pt x="623" y="658"/>
                  <a:pt x="622" y="672"/>
                </a:cubicBezTo>
                <a:cubicBezTo>
                  <a:pt x="624" y="683"/>
                  <a:pt x="626" y="688"/>
                  <a:pt x="616" y="692"/>
                </a:cubicBezTo>
                <a:cubicBezTo>
                  <a:pt x="615" y="703"/>
                  <a:pt x="616" y="703"/>
                  <a:pt x="609" y="710"/>
                </a:cubicBezTo>
                <a:cubicBezTo>
                  <a:pt x="609" y="720"/>
                  <a:pt x="602" y="728"/>
                  <a:pt x="607" y="710"/>
                </a:cubicBezTo>
                <a:cubicBezTo>
                  <a:pt x="611" y="701"/>
                  <a:pt x="603" y="699"/>
                  <a:pt x="604" y="691"/>
                </a:cubicBezTo>
                <a:cubicBezTo>
                  <a:pt x="612" y="691"/>
                  <a:pt x="610" y="679"/>
                  <a:pt x="605" y="684"/>
                </a:cubicBezTo>
                <a:cubicBezTo>
                  <a:pt x="600" y="682"/>
                  <a:pt x="601" y="667"/>
                  <a:pt x="606" y="665"/>
                </a:cubicBezTo>
                <a:cubicBezTo>
                  <a:pt x="604" y="660"/>
                  <a:pt x="596" y="666"/>
                  <a:pt x="593" y="666"/>
                </a:cubicBezTo>
                <a:cubicBezTo>
                  <a:pt x="591" y="661"/>
                  <a:pt x="579" y="668"/>
                  <a:pt x="576" y="671"/>
                </a:cubicBezTo>
                <a:cubicBezTo>
                  <a:pt x="563" y="671"/>
                  <a:pt x="557" y="678"/>
                  <a:pt x="545" y="678"/>
                </a:cubicBezTo>
                <a:cubicBezTo>
                  <a:pt x="539" y="684"/>
                  <a:pt x="542" y="658"/>
                  <a:pt x="537" y="663"/>
                </a:cubicBezTo>
                <a:cubicBezTo>
                  <a:pt x="533" y="656"/>
                  <a:pt x="543" y="657"/>
                  <a:pt x="541" y="650"/>
                </a:cubicBezTo>
                <a:cubicBezTo>
                  <a:pt x="538" y="648"/>
                  <a:pt x="542" y="628"/>
                  <a:pt x="535" y="628"/>
                </a:cubicBezTo>
                <a:cubicBezTo>
                  <a:pt x="533" y="632"/>
                  <a:pt x="536" y="651"/>
                  <a:pt x="529" y="649"/>
                </a:cubicBezTo>
                <a:cubicBezTo>
                  <a:pt x="527" y="652"/>
                  <a:pt x="513" y="664"/>
                  <a:pt x="513" y="664"/>
                </a:cubicBezTo>
                <a:cubicBezTo>
                  <a:pt x="515" y="664"/>
                  <a:pt x="512" y="668"/>
                  <a:pt x="510" y="665"/>
                </a:cubicBezTo>
                <a:cubicBezTo>
                  <a:pt x="509" y="659"/>
                  <a:pt x="509" y="660"/>
                  <a:pt x="505" y="660"/>
                </a:cubicBezTo>
                <a:cubicBezTo>
                  <a:pt x="503" y="644"/>
                  <a:pt x="492" y="669"/>
                  <a:pt x="503" y="671"/>
                </a:cubicBezTo>
                <a:cubicBezTo>
                  <a:pt x="505" y="668"/>
                  <a:pt x="503" y="666"/>
                  <a:pt x="508" y="669"/>
                </a:cubicBezTo>
                <a:cubicBezTo>
                  <a:pt x="509" y="669"/>
                  <a:pt x="511" y="670"/>
                  <a:pt x="511" y="673"/>
                </a:cubicBezTo>
                <a:cubicBezTo>
                  <a:pt x="508" y="675"/>
                  <a:pt x="519" y="706"/>
                  <a:pt x="515" y="712"/>
                </a:cubicBezTo>
                <a:cubicBezTo>
                  <a:pt x="513" y="713"/>
                  <a:pt x="517" y="723"/>
                  <a:pt x="519" y="724"/>
                </a:cubicBezTo>
                <a:cubicBezTo>
                  <a:pt x="521" y="723"/>
                  <a:pt x="523" y="723"/>
                  <a:pt x="524" y="726"/>
                </a:cubicBezTo>
                <a:cubicBezTo>
                  <a:pt x="536" y="726"/>
                  <a:pt x="536" y="700"/>
                  <a:pt x="536" y="691"/>
                </a:cubicBezTo>
                <a:cubicBezTo>
                  <a:pt x="536" y="690"/>
                  <a:pt x="536" y="690"/>
                  <a:pt x="531" y="690"/>
                </a:cubicBezTo>
                <a:cubicBezTo>
                  <a:pt x="531" y="685"/>
                  <a:pt x="534" y="675"/>
                  <a:pt x="540" y="678"/>
                </a:cubicBezTo>
                <a:cubicBezTo>
                  <a:pt x="541" y="680"/>
                  <a:pt x="545" y="684"/>
                  <a:pt x="543" y="688"/>
                </a:cubicBezTo>
                <a:cubicBezTo>
                  <a:pt x="543" y="691"/>
                  <a:pt x="545" y="717"/>
                  <a:pt x="543" y="720"/>
                </a:cubicBezTo>
                <a:cubicBezTo>
                  <a:pt x="543" y="736"/>
                  <a:pt x="543" y="751"/>
                  <a:pt x="541" y="767"/>
                </a:cubicBezTo>
                <a:cubicBezTo>
                  <a:pt x="533" y="775"/>
                  <a:pt x="537" y="784"/>
                  <a:pt x="537" y="794"/>
                </a:cubicBezTo>
                <a:cubicBezTo>
                  <a:pt x="536" y="796"/>
                  <a:pt x="539" y="798"/>
                  <a:pt x="535" y="801"/>
                </a:cubicBezTo>
                <a:cubicBezTo>
                  <a:pt x="535" y="805"/>
                  <a:pt x="540" y="800"/>
                  <a:pt x="539" y="807"/>
                </a:cubicBezTo>
                <a:cubicBezTo>
                  <a:pt x="538" y="809"/>
                  <a:pt x="542" y="815"/>
                  <a:pt x="538" y="817"/>
                </a:cubicBezTo>
                <a:cubicBezTo>
                  <a:pt x="537" y="824"/>
                  <a:pt x="543" y="825"/>
                  <a:pt x="543" y="832"/>
                </a:cubicBezTo>
                <a:cubicBezTo>
                  <a:pt x="537" y="832"/>
                  <a:pt x="543" y="834"/>
                  <a:pt x="544" y="835"/>
                </a:cubicBezTo>
                <a:cubicBezTo>
                  <a:pt x="543" y="839"/>
                  <a:pt x="554" y="854"/>
                  <a:pt x="555" y="855"/>
                </a:cubicBezTo>
                <a:cubicBezTo>
                  <a:pt x="555" y="867"/>
                  <a:pt x="550" y="880"/>
                  <a:pt x="556" y="891"/>
                </a:cubicBezTo>
                <a:cubicBezTo>
                  <a:pt x="555" y="898"/>
                  <a:pt x="551" y="911"/>
                  <a:pt x="555" y="915"/>
                </a:cubicBezTo>
                <a:cubicBezTo>
                  <a:pt x="555" y="925"/>
                  <a:pt x="555" y="939"/>
                  <a:pt x="560" y="948"/>
                </a:cubicBezTo>
                <a:cubicBezTo>
                  <a:pt x="560" y="952"/>
                  <a:pt x="561" y="957"/>
                  <a:pt x="564" y="960"/>
                </a:cubicBezTo>
                <a:cubicBezTo>
                  <a:pt x="563" y="971"/>
                  <a:pt x="565" y="981"/>
                  <a:pt x="567" y="992"/>
                </a:cubicBezTo>
                <a:cubicBezTo>
                  <a:pt x="573" y="998"/>
                  <a:pt x="575" y="1010"/>
                  <a:pt x="579" y="1013"/>
                </a:cubicBezTo>
                <a:cubicBezTo>
                  <a:pt x="579" y="1019"/>
                  <a:pt x="586" y="1022"/>
                  <a:pt x="582" y="1027"/>
                </a:cubicBezTo>
                <a:cubicBezTo>
                  <a:pt x="583" y="1032"/>
                  <a:pt x="584" y="1039"/>
                  <a:pt x="585" y="1044"/>
                </a:cubicBezTo>
                <a:cubicBezTo>
                  <a:pt x="593" y="1055"/>
                  <a:pt x="603" y="1065"/>
                  <a:pt x="610" y="1076"/>
                </a:cubicBezTo>
                <a:cubicBezTo>
                  <a:pt x="617" y="1077"/>
                  <a:pt x="618" y="1075"/>
                  <a:pt x="617" y="1085"/>
                </a:cubicBezTo>
                <a:cubicBezTo>
                  <a:pt x="616" y="1086"/>
                  <a:pt x="615" y="1086"/>
                  <a:pt x="614" y="1086"/>
                </a:cubicBezTo>
                <a:cubicBezTo>
                  <a:pt x="607" y="1075"/>
                  <a:pt x="588" y="1100"/>
                  <a:pt x="577" y="1087"/>
                </a:cubicBezTo>
                <a:cubicBezTo>
                  <a:pt x="577" y="1087"/>
                  <a:pt x="564" y="1094"/>
                  <a:pt x="563" y="1096"/>
                </a:cubicBezTo>
                <a:close/>
                <a:moveTo>
                  <a:pt x="636" y="465"/>
                </a:moveTo>
                <a:cubicBezTo>
                  <a:pt x="635" y="462"/>
                  <a:pt x="636" y="460"/>
                  <a:pt x="634" y="459"/>
                </a:cubicBezTo>
                <a:cubicBezTo>
                  <a:pt x="634" y="459"/>
                  <a:pt x="634" y="459"/>
                  <a:pt x="634" y="459"/>
                </a:cubicBezTo>
                <a:cubicBezTo>
                  <a:pt x="638" y="457"/>
                  <a:pt x="633" y="449"/>
                  <a:pt x="632" y="448"/>
                </a:cubicBezTo>
                <a:cubicBezTo>
                  <a:pt x="632" y="447"/>
                  <a:pt x="631" y="447"/>
                  <a:pt x="630" y="447"/>
                </a:cubicBezTo>
                <a:cubicBezTo>
                  <a:pt x="630" y="446"/>
                  <a:pt x="630" y="446"/>
                  <a:pt x="630" y="445"/>
                </a:cubicBezTo>
                <a:cubicBezTo>
                  <a:pt x="628" y="446"/>
                  <a:pt x="627" y="446"/>
                  <a:pt x="626" y="446"/>
                </a:cubicBezTo>
                <a:cubicBezTo>
                  <a:pt x="626" y="441"/>
                  <a:pt x="626" y="437"/>
                  <a:pt x="626" y="433"/>
                </a:cubicBezTo>
                <a:cubicBezTo>
                  <a:pt x="628" y="431"/>
                  <a:pt x="627" y="430"/>
                  <a:pt x="626" y="429"/>
                </a:cubicBezTo>
                <a:cubicBezTo>
                  <a:pt x="626" y="427"/>
                  <a:pt x="626" y="425"/>
                  <a:pt x="626" y="423"/>
                </a:cubicBezTo>
                <a:cubicBezTo>
                  <a:pt x="625" y="422"/>
                  <a:pt x="624" y="421"/>
                  <a:pt x="623" y="420"/>
                </a:cubicBezTo>
                <a:cubicBezTo>
                  <a:pt x="625" y="418"/>
                  <a:pt x="625" y="413"/>
                  <a:pt x="622" y="413"/>
                </a:cubicBezTo>
                <a:cubicBezTo>
                  <a:pt x="621" y="413"/>
                  <a:pt x="621" y="414"/>
                  <a:pt x="621" y="414"/>
                </a:cubicBezTo>
                <a:cubicBezTo>
                  <a:pt x="621" y="412"/>
                  <a:pt x="620" y="411"/>
                  <a:pt x="620" y="410"/>
                </a:cubicBezTo>
                <a:cubicBezTo>
                  <a:pt x="619" y="409"/>
                  <a:pt x="620" y="409"/>
                  <a:pt x="620" y="408"/>
                </a:cubicBezTo>
                <a:cubicBezTo>
                  <a:pt x="619" y="406"/>
                  <a:pt x="617" y="405"/>
                  <a:pt x="616" y="404"/>
                </a:cubicBezTo>
                <a:cubicBezTo>
                  <a:pt x="616" y="401"/>
                  <a:pt x="616" y="399"/>
                  <a:pt x="617" y="397"/>
                </a:cubicBezTo>
                <a:cubicBezTo>
                  <a:pt x="615" y="395"/>
                  <a:pt x="615" y="394"/>
                  <a:pt x="615" y="392"/>
                </a:cubicBezTo>
                <a:cubicBezTo>
                  <a:pt x="615" y="392"/>
                  <a:pt x="615" y="392"/>
                  <a:pt x="616" y="392"/>
                </a:cubicBezTo>
                <a:cubicBezTo>
                  <a:pt x="616" y="391"/>
                  <a:pt x="616" y="391"/>
                  <a:pt x="616" y="390"/>
                </a:cubicBezTo>
                <a:cubicBezTo>
                  <a:pt x="615" y="389"/>
                  <a:pt x="615" y="390"/>
                  <a:pt x="614" y="390"/>
                </a:cubicBezTo>
                <a:cubicBezTo>
                  <a:pt x="614" y="388"/>
                  <a:pt x="614" y="388"/>
                  <a:pt x="614" y="387"/>
                </a:cubicBezTo>
                <a:cubicBezTo>
                  <a:pt x="615" y="385"/>
                  <a:pt x="614" y="382"/>
                  <a:pt x="613" y="381"/>
                </a:cubicBezTo>
                <a:cubicBezTo>
                  <a:pt x="613" y="381"/>
                  <a:pt x="612" y="381"/>
                  <a:pt x="612" y="380"/>
                </a:cubicBezTo>
                <a:cubicBezTo>
                  <a:pt x="611" y="380"/>
                  <a:pt x="611" y="379"/>
                  <a:pt x="611" y="378"/>
                </a:cubicBezTo>
                <a:cubicBezTo>
                  <a:pt x="612" y="378"/>
                  <a:pt x="612" y="378"/>
                  <a:pt x="613" y="378"/>
                </a:cubicBezTo>
                <a:cubicBezTo>
                  <a:pt x="613" y="376"/>
                  <a:pt x="612" y="376"/>
                  <a:pt x="612" y="375"/>
                </a:cubicBezTo>
                <a:cubicBezTo>
                  <a:pt x="612" y="373"/>
                  <a:pt x="612" y="372"/>
                  <a:pt x="611" y="371"/>
                </a:cubicBezTo>
                <a:cubicBezTo>
                  <a:pt x="611" y="367"/>
                  <a:pt x="611" y="363"/>
                  <a:pt x="610" y="359"/>
                </a:cubicBezTo>
                <a:cubicBezTo>
                  <a:pt x="610" y="359"/>
                  <a:pt x="609" y="358"/>
                  <a:pt x="609" y="358"/>
                </a:cubicBezTo>
                <a:cubicBezTo>
                  <a:pt x="609" y="357"/>
                  <a:pt x="609" y="357"/>
                  <a:pt x="609" y="356"/>
                </a:cubicBezTo>
                <a:cubicBezTo>
                  <a:pt x="608" y="356"/>
                  <a:pt x="608" y="355"/>
                  <a:pt x="607" y="355"/>
                </a:cubicBezTo>
                <a:cubicBezTo>
                  <a:pt x="606" y="353"/>
                  <a:pt x="604" y="350"/>
                  <a:pt x="603" y="349"/>
                </a:cubicBezTo>
                <a:cubicBezTo>
                  <a:pt x="602" y="347"/>
                  <a:pt x="602" y="346"/>
                  <a:pt x="602" y="344"/>
                </a:cubicBezTo>
                <a:cubicBezTo>
                  <a:pt x="600" y="342"/>
                  <a:pt x="600" y="340"/>
                  <a:pt x="600" y="339"/>
                </a:cubicBezTo>
                <a:cubicBezTo>
                  <a:pt x="599" y="338"/>
                  <a:pt x="598" y="338"/>
                  <a:pt x="597" y="338"/>
                </a:cubicBezTo>
                <a:cubicBezTo>
                  <a:pt x="597" y="337"/>
                  <a:pt x="596" y="337"/>
                  <a:pt x="596" y="337"/>
                </a:cubicBezTo>
                <a:cubicBezTo>
                  <a:pt x="596" y="335"/>
                  <a:pt x="596" y="335"/>
                  <a:pt x="595" y="321"/>
                </a:cubicBezTo>
                <a:cubicBezTo>
                  <a:pt x="595" y="320"/>
                  <a:pt x="595" y="320"/>
                  <a:pt x="593" y="320"/>
                </a:cubicBezTo>
                <a:cubicBezTo>
                  <a:pt x="593" y="316"/>
                  <a:pt x="592" y="313"/>
                  <a:pt x="590" y="313"/>
                </a:cubicBezTo>
                <a:cubicBezTo>
                  <a:pt x="589" y="311"/>
                  <a:pt x="589" y="311"/>
                  <a:pt x="588" y="311"/>
                </a:cubicBezTo>
                <a:cubicBezTo>
                  <a:pt x="588" y="311"/>
                  <a:pt x="588" y="311"/>
                  <a:pt x="587" y="314"/>
                </a:cubicBezTo>
                <a:cubicBezTo>
                  <a:pt x="585" y="314"/>
                  <a:pt x="585" y="313"/>
                  <a:pt x="584" y="313"/>
                </a:cubicBezTo>
                <a:cubicBezTo>
                  <a:pt x="585" y="307"/>
                  <a:pt x="584" y="310"/>
                  <a:pt x="582" y="308"/>
                </a:cubicBezTo>
                <a:cubicBezTo>
                  <a:pt x="582" y="308"/>
                  <a:pt x="582" y="307"/>
                  <a:pt x="582" y="307"/>
                </a:cubicBezTo>
                <a:cubicBezTo>
                  <a:pt x="580" y="306"/>
                  <a:pt x="580" y="304"/>
                  <a:pt x="580" y="303"/>
                </a:cubicBezTo>
                <a:cubicBezTo>
                  <a:pt x="578" y="301"/>
                  <a:pt x="579" y="301"/>
                  <a:pt x="579" y="300"/>
                </a:cubicBezTo>
                <a:cubicBezTo>
                  <a:pt x="574" y="296"/>
                  <a:pt x="575" y="295"/>
                  <a:pt x="575" y="290"/>
                </a:cubicBezTo>
                <a:cubicBezTo>
                  <a:pt x="571" y="287"/>
                  <a:pt x="570" y="286"/>
                  <a:pt x="569" y="282"/>
                </a:cubicBezTo>
                <a:cubicBezTo>
                  <a:pt x="568" y="282"/>
                  <a:pt x="567" y="282"/>
                  <a:pt x="567" y="281"/>
                </a:cubicBezTo>
                <a:cubicBezTo>
                  <a:pt x="567" y="279"/>
                  <a:pt x="563" y="274"/>
                  <a:pt x="563" y="273"/>
                </a:cubicBezTo>
                <a:cubicBezTo>
                  <a:pt x="562" y="270"/>
                  <a:pt x="560" y="266"/>
                  <a:pt x="558" y="265"/>
                </a:cubicBezTo>
                <a:cubicBezTo>
                  <a:pt x="558" y="263"/>
                  <a:pt x="555" y="259"/>
                  <a:pt x="554" y="259"/>
                </a:cubicBezTo>
                <a:cubicBezTo>
                  <a:pt x="554" y="257"/>
                  <a:pt x="554" y="256"/>
                  <a:pt x="554" y="254"/>
                </a:cubicBezTo>
                <a:cubicBezTo>
                  <a:pt x="552" y="253"/>
                  <a:pt x="547" y="246"/>
                  <a:pt x="547" y="245"/>
                </a:cubicBezTo>
                <a:cubicBezTo>
                  <a:pt x="545" y="242"/>
                  <a:pt x="542" y="239"/>
                  <a:pt x="542" y="237"/>
                </a:cubicBezTo>
                <a:cubicBezTo>
                  <a:pt x="539" y="234"/>
                  <a:pt x="538" y="233"/>
                  <a:pt x="537" y="231"/>
                </a:cubicBezTo>
                <a:cubicBezTo>
                  <a:pt x="537" y="231"/>
                  <a:pt x="536" y="229"/>
                  <a:pt x="532" y="226"/>
                </a:cubicBezTo>
                <a:cubicBezTo>
                  <a:pt x="531" y="224"/>
                  <a:pt x="530" y="221"/>
                  <a:pt x="528" y="221"/>
                </a:cubicBezTo>
                <a:cubicBezTo>
                  <a:pt x="528" y="220"/>
                  <a:pt x="528" y="218"/>
                  <a:pt x="528" y="217"/>
                </a:cubicBezTo>
                <a:cubicBezTo>
                  <a:pt x="527" y="215"/>
                  <a:pt x="527" y="215"/>
                  <a:pt x="527" y="213"/>
                </a:cubicBezTo>
                <a:cubicBezTo>
                  <a:pt x="525" y="213"/>
                  <a:pt x="526" y="212"/>
                  <a:pt x="526" y="211"/>
                </a:cubicBezTo>
                <a:cubicBezTo>
                  <a:pt x="524" y="210"/>
                  <a:pt x="525" y="210"/>
                  <a:pt x="525" y="209"/>
                </a:cubicBezTo>
                <a:cubicBezTo>
                  <a:pt x="523" y="207"/>
                  <a:pt x="524" y="206"/>
                  <a:pt x="525" y="205"/>
                </a:cubicBezTo>
                <a:cubicBezTo>
                  <a:pt x="524" y="203"/>
                  <a:pt x="524" y="203"/>
                  <a:pt x="524" y="202"/>
                </a:cubicBezTo>
                <a:cubicBezTo>
                  <a:pt x="523" y="202"/>
                  <a:pt x="522" y="201"/>
                  <a:pt x="521" y="201"/>
                </a:cubicBezTo>
                <a:cubicBezTo>
                  <a:pt x="521" y="200"/>
                  <a:pt x="521" y="199"/>
                  <a:pt x="520" y="198"/>
                </a:cubicBezTo>
                <a:cubicBezTo>
                  <a:pt x="520" y="198"/>
                  <a:pt x="519" y="198"/>
                  <a:pt x="519" y="198"/>
                </a:cubicBezTo>
                <a:cubicBezTo>
                  <a:pt x="518" y="195"/>
                  <a:pt x="518" y="196"/>
                  <a:pt x="520" y="194"/>
                </a:cubicBezTo>
                <a:cubicBezTo>
                  <a:pt x="520" y="194"/>
                  <a:pt x="520" y="194"/>
                  <a:pt x="520" y="193"/>
                </a:cubicBezTo>
                <a:cubicBezTo>
                  <a:pt x="519" y="193"/>
                  <a:pt x="519" y="193"/>
                  <a:pt x="519" y="193"/>
                </a:cubicBezTo>
                <a:cubicBezTo>
                  <a:pt x="519" y="192"/>
                  <a:pt x="520" y="192"/>
                  <a:pt x="521" y="191"/>
                </a:cubicBezTo>
                <a:cubicBezTo>
                  <a:pt x="519" y="191"/>
                  <a:pt x="518" y="191"/>
                  <a:pt x="518" y="190"/>
                </a:cubicBezTo>
                <a:cubicBezTo>
                  <a:pt x="519" y="188"/>
                  <a:pt x="519" y="188"/>
                  <a:pt x="521" y="188"/>
                </a:cubicBezTo>
                <a:cubicBezTo>
                  <a:pt x="522" y="185"/>
                  <a:pt x="523" y="186"/>
                  <a:pt x="526" y="187"/>
                </a:cubicBezTo>
                <a:cubicBezTo>
                  <a:pt x="528" y="186"/>
                  <a:pt x="528" y="185"/>
                  <a:pt x="530" y="185"/>
                </a:cubicBezTo>
                <a:cubicBezTo>
                  <a:pt x="530" y="184"/>
                  <a:pt x="531" y="183"/>
                  <a:pt x="531" y="183"/>
                </a:cubicBezTo>
                <a:cubicBezTo>
                  <a:pt x="535" y="182"/>
                  <a:pt x="536" y="181"/>
                  <a:pt x="537" y="178"/>
                </a:cubicBezTo>
                <a:cubicBezTo>
                  <a:pt x="538" y="175"/>
                  <a:pt x="540" y="173"/>
                  <a:pt x="541" y="171"/>
                </a:cubicBezTo>
                <a:cubicBezTo>
                  <a:pt x="541" y="170"/>
                  <a:pt x="541" y="169"/>
                  <a:pt x="541" y="168"/>
                </a:cubicBezTo>
                <a:cubicBezTo>
                  <a:pt x="543" y="167"/>
                  <a:pt x="544" y="167"/>
                  <a:pt x="546" y="168"/>
                </a:cubicBezTo>
                <a:cubicBezTo>
                  <a:pt x="547" y="167"/>
                  <a:pt x="547" y="166"/>
                  <a:pt x="548" y="166"/>
                </a:cubicBezTo>
                <a:cubicBezTo>
                  <a:pt x="548" y="166"/>
                  <a:pt x="550" y="169"/>
                  <a:pt x="549" y="170"/>
                </a:cubicBezTo>
                <a:cubicBezTo>
                  <a:pt x="549" y="171"/>
                  <a:pt x="549" y="171"/>
                  <a:pt x="549" y="172"/>
                </a:cubicBezTo>
                <a:cubicBezTo>
                  <a:pt x="550" y="173"/>
                  <a:pt x="550" y="173"/>
                  <a:pt x="550" y="174"/>
                </a:cubicBezTo>
                <a:cubicBezTo>
                  <a:pt x="552" y="174"/>
                  <a:pt x="553" y="174"/>
                  <a:pt x="555" y="176"/>
                </a:cubicBezTo>
                <a:cubicBezTo>
                  <a:pt x="556" y="176"/>
                  <a:pt x="557" y="176"/>
                  <a:pt x="558" y="177"/>
                </a:cubicBezTo>
                <a:cubicBezTo>
                  <a:pt x="559" y="177"/>
                  <a:pt x="559" y="178"/>
                  <a:pt x="559" y="179"/>
                </a:cubicBezTo>
                <a:cubicBezTo>
                  <a:pt x="559" y="178"/>
                  <a:pt x="560" y="178"/>
                  <a:pt x="560" y="178"/>
                </a:cubicBezTo>
                <a:cubicBezTo>
                  <a:pt x="558" y="175"/>
                  <a:pt x="557" y="175"/>
                  <a:pt x="558" y="173"/>
                </a:cubicBezTo>
                <a:cubicBezTo>
                  <a:pt x="559" y="173"/>
                  <a:pt x="559" y="173"/>
                  <a:pt x="561" y="173"/>
                </a:cubicBezTo>
                <a:cubicBezTo>
                  <a:pt x="561" y="173"/>
                  <a:pt x="561" y="174"/>
                  <a:pt x="562" y="174"/>
                </a:cubicBezTo>
                <a:cubicBezTo>
                  <a:pt x="562" y="174"/>
                  <a:pt x="563" y="174"/>
                  <a:pt x="564" y="173"/>
                </a:cubicBezTo>
                <a:cubicBezTo>
                  <a:pt x="564" y="171"/>
                  <a:pt x="565" y="171"/>
                  <a:pt x="566" y="170"/>
                </a:cubicBezTo>
                <a:cubicBezTo>
                  <a:pt x="568" y="169"/>
                  <a:pt x="572" y="168"/>
                  <a:pt x="573" y="165"/>
                </a:cubicBezTo>
                <a:cubicBezTo>
                  <a:pt x="571" y="164"/>
                  <a:pt x="571" y="164"/>
                  <a:pt x="570" y="164"/>
                </a:cubicBezTo>
                <a:cubicBezTo>
                  <a:pt x="571" y="162"/>
                  <a:pt x="571" y="162"/>
                  <a:pt x="574" y="162"/>
                </a:cubicBezTo>
                <a:cubicBezTo>
                  <a:pt x="575" y="161"/>
                  <a:pt x="575" y="161"/>
                  <a:pt x="575" y="161"/>
                </a:cubicBezTo>
                <a:cubicBezTo>
                  <a:pt x="573" y="160"/>
                  <a:pt x="571" y="160"/>
                  <a:pt x="570" y="160"/>
                </a:cubicBezTo>
                <a:cubicBezTo>
                  <a:pt x="570" y="158"/>
                  <a:pt x="570" y="158"/>
                  <a:pt x="571" y="157"/>
                </a:cubicBezTo>
                <a:cubicBezTo>
                  <a:pt x="569" y="154"/>
                  <a:pt x="568" y="154"/>
                  <a:pt x="567" y="153"/>
                </a:cubicBezTo>
                <a:cubicBezTo>
                  <a:pt x="567" y="152"/>
                  <a:pt x="567" y="149"/>
                  <a:pt x="569" y="151"/>
                </a:cubicBezTo>
                <a:cubicBezTo>
                  <a:pt x="571" y="153"/>
                  <a:pt x="571" y="154"/>
                  <a:pt x="575" y="155"/>
                </a:cubicBezTo>
                <a:cubicBezTo>
                  <a:pt x="577" y="154"/>
                  <a:pt x="577" y="153"/>
                  <a:pt x="580" y="155"/>
                </a:cubicBezTo>
                <a:cubicBezTo>
                  <a:pt x="580" y="156"/>
                  <a:pt x="581" y="157"/>
                  <a:pt x="581" y="157"/>
                </a:cubicBezTo>
                <a:cubicBezTo>
                  <a:pt x="583" y="158"/>
                  <a:pt x="583" y="158"/>
                  <a:pt x="584" y="161"/>
                </a:cubicBezTo>
                <a:cubicBezTo>
                  <a:pt x="584" y="161"/>
                  <a:pt x="584" y="161"/>
                  <a:pt x="584" y="161"/>
                </a:cubicBezTo>
                <a:cubicBezTo>
                  <a:pt x="584" y="161"/>
                  <a:pt x="584" y="160"/>
                  <a:pt x="585" y="160"/>
                </a:cubicBezTo>
                <a:cubicBezTo>
                  <a:pt x="585" y="160"/>
                  <a:pt x="586" y="159"/>
                  <a:pt x="586" y="159"/>
                </a:cubicBezTo>
                <a:cubicBezTo>
                  <a:pt x="587" y="160"/>
                  <a:pt x="587" y="160"/>
                  <a:pt x="587" y="161"/>
                </a:cubicBezTo>
                <a:cubicBezTo>
                  <a:pt x="586" y="162"/>
                  <a:pt x="586" y="162"/>
                  <a:pt x="585" y="164"/>
                </a:cubicBezTo>
                <a:cubicBezTo>
                  <a:pt x="585" y="164"/>
                  <a:pt x="584" y="165"/>
                  <a:pt x="584" y="165"/>
                </a:cubicBezTo>
                <a:cubicBezTo>
                  <a:pt x="584" y="165"/>
                  <a:pt x="584" y="166"/>
                  <a:pt x="584" y="166"/>
                </a:cubicBezTo>
                <a:cubicBezTo>
                  <a:pt x="584" y="166"/>
                  <a:pt x="584" y="167"/>
                  <a:pt x="584" y="167"/>
                </a:cubicBezTo>
                <a:cubicBezTo>
                  <a:pt x="585" y="166"/>
                  <a:pt x="585" y="165"/>
                  <a:pt x="586" y="165"/>
                </a:cubicBezTo>
                <a:cubicBezTo>
                  <a:pt x="586" y="165"/>
                  <a:pt x="587" y="165"/>
                  <a:pt x="587" y="165"/>
                </a:cubicBezTo>
                <a:cubicBezTo>
                  <a:pt x="588" y="167"/>
                  <a:pt x="593" y="169"/>
                  <a:pt x="595" y="172"/>
                </a:cubicBezTo>
                <a:cubicBezTo>
                  <a:pt x="596" y="172"/>
                  <a:pt x="597" y="173"/>
                  <a:pt x="598" y="173"/>
                </a:cubicBezTo>
                <a:cubicBezTo>
                  <a:pt x="598" y="174"/>
                  <a:pt x="598" y="175"/>
                  <a:pt x="599" y="176"/>
                </a:cubicBezTo>
                <a:cubicBezTo>
                  <a:pt x="599" y="176"/>
                  <a:pt x="601" y="188"/>
                  <a:pt x="601" y="191"/>
                </a:cubicBezTo>
                <a:cubicBezTo>
                  <a:pt x="603" y="193"/>
                  <a:pt x="605" y="196"/>
                  <a:pt x="608" y="198"/>
                </a:cubicBezTo>
                <a:cubicBezTo>
                  <a:pt x="609" y="199"/>
                  <a:pt x="609" y="199"/>
                  <a:pt x="610" y="200"/>
                </a:cubicBezTo>
                <a:cubicBezTo>
                  <a:pt x="613" y="201"/>
                  <a:pt x="613" y="206"/>
                  <a:pt x="617" y="205"/>
                </a:cubicBezTo>
                <a:cubicBezTo>
                  <a:pt x="618" y="207"/>
                  <a:pt x="618" y="207"/>
                  <a:pt x="619" y="208"/>
                </a:cubicBezTo>
                <a:cubicBezTo>
                  <a:pt x="621" y="208"/>
                  <a:pt x="622" y="208"/>
                  <a:pt x="624" y="208"/>
                </a:cubicBezTo>
                <a:cubicBezTo>
                  <a:pt x="624" y="208"/>
                  <a:pt x="624" y="209"/>
                  <a:pt x="624" y="209"/>
                </a:cubicBezTo>
                <a:cubicBezTo>
                  <a:pt x="623" y="210"/>
                  <a:pt x="623" y="211"/>
                  <a:pt x="622" y="212"/>
                </a:cubicBezTo>
                <a:cubicBezTo>
                  <a:pt x="622" y="214"/>
                  <a:pt x="624" y="217"/>
                  <a:pt x="625" y="221"/>
                </a:cubicBezTo>
                <a:cubicBezTo>
                  <a:pt x="626" y="221"/>
                  <a:pt x="626" y="222"/>
                  <a:pt x="627" y="223"/>
                </a:cubicBezTo>
                <a:cubicBezTo>
                  <a:pt x="627" y="223"/>
                  <a:pt x="627" y="223"/>
                  <a:pt x="627" y="224"/>
                </a:cubicBezTo>
                <a:cubicBezTo>
                  <a:pt x="626" y="224"/>
                  <a:pt x="625" y="224"/>
                  <a:pt x="624" y="224"/>
                </a:cubicBezTo>
                <a:cubicBezTo>
                  <a:pt x="622" y="222"/>
                  <a:pt x="623" y="221"/>
                  <a:pt x="623" y="221"/>
                </a:cubicBezTo>
                <a:cubicBezTo>
                  <a:pt x="622" y="220"/>
                  <a:pt x="622" y="220"/>
                  <a:pt x="621" y="218"/>
                </a:cubicBezTo>
                <a:cubicBezTo>
                  <a:pt x="621" y="218"/>
                  <a:pt x="621" y="218"/>
                  <a:pt x="621" y="218"/>
                </a:cubicBezTo>
                <a:cubicBezTo>
                  <a:pt x="620" y="219"/>
                  <a:pt x="620" y="220"/>
                  <a:pt x="620" y="220"/>
                </a:cubicBezTo>
                <a:cubicBezTo>
                  <a:pt x="621" y="221"/>
                  <a:pt x="621" y="221"/>
                  <a:pt x="622" y="221"/>
                </a:cubicBezTo>
                <a:cubicBezTo>
                  <a:pt x="622" y="223"/>
                  <a:pt x="622" y="225"/>
                  <a:pt x="622" y="227"/>
                </a:cubicBezTo>
                <a:cubicBezTo>
                  <a:pt x="623" y="228"/>
                  <a:pt x="623" y="228"/>
                  <a:pt x="623" y="230"/>
                </a:cubicBezTo>
                <a:cubicBezTo>
                  <a:pt x="620" y="230"/>
                  <a:pt x="618" y="228"/>
                  <a:pt x="617" y="227"/>
                </a:cubicBezTo>
                <a:cubicBezTo>
                  <a:pt x="617" y="227"/>
                  <a:pt x="616" y="227"/>
                  <a:pt x="616" y="227"/>
                </a:cubicBezTo>
                <a:cubicBezTo>
                  <a:pt x="616" y="228"/>
                  <a:pt x="616" y="230"/>
                  <a:pt x="619" y="231"/>
                </a:cubicBezTo>
                <a:cubicBezTo>
                  <a:pt x="619" y="232"/>
                  <a:pt x="618" y="233"/>
                  <a:pt x="620" y="235"/>
                </a:cubicBezTo>
                <a:cubicBezTo>
                  <a:pt x="620" y="237"/>
                  <a:pt x="620" y="238"/>
                  <a:pt x="622" y="241"/>
                </a:cubicBezTo>
                <a:cubicBezTo>
                  <a:pt x="622" y="242"/>
                  <a:pt x="623" y="244"/>
                  <a:pt x="624" y="246"/>
                </a:cubicBezTo>
                <a:cubicBezTo>
                  <a:pt x="624" y="248"/>
                  <a:pt x="624" y="251"/>
                  <a:pt x="626" y="253"/>
                </a:cubicBezTo>
                <a:cubicBezTo>
                  <a:pt x="626" y="253"/>
                  <a:pt x="626" y="257"/>
                  <a:pt x="629" y="256"/>
                </a:cubicBezTo>
                <a:cubicBezTo>
                  <a:pt x="629" y="256"/>
                  <a:pt x="628" y="255"/>
                  <a:pt x="628" y="255"/>
                </a:cubicBezTo>
                <a:cubicBezTo>
                  <a:pt x="627" y="254"/>
                  <a:pt x="627" y="254"/>
                  <a:pt x="627" y="249"/>
                </a:cubicBezTo>
                <a:cubicBezTo>
                  <a:pt x="626" y="248"/>
                  <a:pt x="626" y="246"/>
                  <a:pt x="629" y="246"/>
                </a:cubicBezTo>
                <a:cubicBezTo>
                  <a:pt x="629" y="247"/>
                  <a:pt x="629" y="249"/>
                  <a:pt x="628" y="250"/>
                </a:cubicBezTo>
                <a:cubicBezTo>
                  <a:pt x="629" y="251"/>
                  <a:pt x="630" y="252"/>
                  <a:pt x="630" y="252"/>
                </a:cubicBezTo>
                <a:cubicBezTo>
                  <a:pt x="634" y="253"/>
                  <a:pt x="634" y="253"/>
                  <a:pt x="634" y="253"/>
                </a:cubicBezTo>
                <a:cubicBezTo>
                  <a:pt x="635" y="255"/>
                  <a:pt x="635" y="255"/>
                  <a:pt x="636" y="258"/>
                </a:cubicBezTo>
                <a:cubicBezTo>
                  <a:pt x="637" y="258"/>
                  <a:pt x="637" y="260"/>
                  <a:pt x="637" y="260"/>
                </a:cubicBezTo>
                <a:cubicBezTo>
                  <a:pt x="639" y="262"/>
                  <a:pt x="640" y="263"/>
                  <a:pt x="640" y="263"/>
                </a:cubicBezTo>
                <a:cubicBezTo>
                  <a:pt x="639" y="263"/>
                  <a:pt x="638" y="263"/>
                  <a:pt x="637" y="264"/>
                </a:cubicBezTo>
                <a:cubicBezTo>
                  <a:pt x="637" y="265"/>
                  <a:pt x="637" y="265"/>
                  <a:pt x="639" y="265"/>
                </a:cubicBezTo>
                <a:cubicBezTo>
                  <a:pt x="640" y="266"/>
                  <a:pt x="640" y="267"/>
                  <a:pt x="640" y="268"/>
                </a:cubicBezTo>
                <a:cubicBezTo>
                  <a:pt x="640" y="268"/>
                  <a:pt x="641" y="268"/>
                  <a:pt x="641" y="268"/>
                </a:cubicBezTo>
                <a:cubicBezTo>
                  <a:pt x="642" y="270"/>
                  <a:pt x="642" y="270"/>
                  <a:pt x="642" y="270"/>
                </a:cubicBezTo>
                <a:cubicBezTo>
                  <a:pt x="643" y="269"/>
                  <a:pt x="643" y="269"/>
                  <a:pt x="644" y="269"/>
                </a:cubicBezTo>
                <a:cubicBezTo>
                  <a:pt x="644" y="268"/>
                  <a:pt x="644" y="268"/>
                  <a:pt x="644" y="268"/>
                </a:cubicBezTo>
                <a:cubicBezTo>
                  <a:pt x="645" y="268"/>
                  <a:pt x="645" y="268"/>
                  <a:pt x="646" y="268"/>
                </a:cubicBezTo>
                <a:cubicBezTo>
                  <a:pt x="646" y="268"/>
                  <a:pt x="646" y="267"/>
                  <a:pt x="647" y="267"/>
                </a:cubicBezTo>
                <a:cubicBezTo>
                  <a:pt x="647" y="268"/>
                  <a:pt x="648" y="269"/>
                  <a:pt x="648" y="270"/>
                </a:cubicBezTo>
                <a:cubicBezTo>
                  <a:pt x="647" y="270"/>
                  <a:pt x="647" y="270"/>
                  <a:pt x="647" y="270"/>
                </a:cubicBezTo>
                <a:cubicBezTo>
                  <a:pt x="646" y="269"/>
                  <a:pt x="646" y="269"/>
                  <a:pt x="645" y="269"/>
                </a:cubicBezTo>
                <a:cubicBezTo>
                  <a:pt x="645" y="270"/>
                  <a:pt x="645" y="270"/>
                  <a:pt x="646" y="272"/>
                </a:cubicBezTo>
                <a:cubicBezTo>
                  <a:pt x="646" y="272"/>
                  <a:pt x="647" y="272"/>
                  <a:pt x="648" y="272"/>
                </a:cubicBezTo>
                <a:cubicBezTo>
                  <a:pt x="648" y="273"/>
                  <a:pt x="648" y="274"/>
                  <a:pt x="648" y="276"/>
                </a:cubicBezTo>
                <a:cubicBezTo>
                  <a:pt x="649" y="277"/>
                  <a:pt x="650" y="278"/>
                  <a:pt x="649" y="280"/>
                </a:cubicBezTo>
                <a:cubicBezTo>
                  <a:pt x="649" y="280"/>
                  <a:pt x="650" y="280"/>
                  <a:pt x="650" y="281"/>
                </a:cubicBezTo>
                <a:cubicBezTo>
                  <a:pt x="650" y="281"/>
                  <a:pt x="649" y="282"/>
                  <a:pt x="648" y="282"/>
                </a:cubicBezTo>
                <a:cubicBezTo>
                  <a:pt x="648" y="284"/>
                  <a:pt x="648" y="285"/>
                  <a:pt x="648" y="287"/>
                </a:cubicBezTo>
                <a:cubicBezTo>
                  <a:pt x="648" y="289"/>
                  <a:pt x="649" y="295"/>
                  <a:pt x="647" y="297"/>
                </a:cubicBezTo>
                <a:cubicBezTo>
                  <a:pt x="647" y="298"/>
                  <a:pt x="648" y="302"/>
                  <a:pt x="649" y="303"/>
                </a:cubicBezTo>
                <a:cubicBezTo>
                  <a:pt x="649" y="304"/>
                  <a:pt x="648" y="304"/>
                  <a:pt x="648" y="305"/>
                </a:cubicBezTo>
                <a:cubicBezTo>
                  <a:pt x="648" y="310"/>
                  <a:pt x="649" y="315"/>
                  <a:pt x="650" y="320"/>
                </a:cubicBezTo>
                <a:cubicBezTo>
                  <a:pt x="650" y="321"/>
                  <a:pt x="651" y="323"/>
                  <a:pt x="650" y="324"/>
                </a:cubicBezTo>
                <a:cubicBezTo>
                  <a:pt x="649" y="324"/>
                  <a:pt x="648" y="324"/>
                  <a:pt x="647" y="324"/>
                </a:cubicBezTo>
                <a:cubicBezTo>
                  <a:pt x="647" y="322"/>
                  <a:pt x="646" y="322"/>
                  <a:pt x="645" y="321"/>
                </a:cubicBezTo>
                <a:cubicBezTo>
                  <a:pt x="645" y="320"/>
                  <a:pt x="645" y="319"/>
                  <a:pt x="645" y="318"/>
                </a:cubicBezTo>
                <a:cubicBezTo>
                  <a:pt x="645" y="318"/>
                  <a:pt x="644" y="317"/>
                  <a:pt x="644" y="317"/>
                </a:cubicBezTo>
                <a:cubicBezTo>
                  <a:pt x="644" y="315"/>
                  <a:pt x="644" y="313"/>
                  <a:pt x="644" y="312"/>
                </a:cubicBezTo>
                <a:cubicBezTo>
                  <a:pt x="643" y="311"/>
                  <a:pt x="643" y="310"/>
                  <a:pt x="643" y="310"/>
                </a:cubicBezTo>
                <a:cubicBezTo>
                  <a:pt x="642" y="305"/>
                  <a:pt x="642" y="301"/>
                  <a:pt x="642" y="296"/>
                </a:cubicBezTo>
                <a:cubicBezTo>
                  <a:pt x="641" y="294"/>
                  <a:pt x="641" y="292"/>
                  <a:pt x="641" y="290"/>
                </a:cubicBezTo>
                <a:cubicBezTo>
                  <a:pt x="640" y="290"/>
                  <a:pt x="640" y="290"/>
                  <a:pt x="640" y="288"/>
                </a:cubicBezTo>
                <a:cubicBezTo>
                  <a:pt x="640" y="283"/>
                  <a:pt x="640" y="278"/>
                  <a:pt x="640" y="273"/>
                </a:cubicBezTo>
                <a:cubicBezTo>
                  <a:pt x="639" y="272"/>
                  <a:pt x="639" y="271"/>
                  <a:pt x="638" y="270"/>
                </a:cubicBezTo>
                <a:cubicBezTo>
                  <a:pt x="638" y="270"/>
                  <a:pt x="638" y="269"/>
                  <a:pt x="637" y="269"/>
                </a:cubicBezTo>
                <a:cubicBezTo>
                  <a:pt x="637" y="270"/>
                  <a:pt x="637" y="270"/>
                  <a:pt x="637" y="271"/>
                </a:cubicBezTo>
                <a:cubicBezTo>
                  <a:pt x="636" y="272"/>
                  <a:pt x="635" y="272"/>
                  <a:pt x="634" y="272"/>
                </a:cubicBezTo>
                <a:cubicBezTo>
                  <a:pt x="634" y="274"/>
                  <a:pt x="634" y="276"/>
                  <a:pt x="634" y="278"/>
                </a:cubicBezTo>
                <a:cubicBezTo>
                  <a:pt x="635" y="279"/>
                  <a:pt x="635" y="279"/>
                  <a:pt x="635" y="279"/>
                </a:cubicBezTo>
                <a:cubicBezTo>
                  <a:pt x="635" y="282"/>
                  <a:pt x="636" y="284"/>
                  <a:pt x="636" y="287"/>
                </a:cubicBezTo>
                <a:cubicBezTo>
                  <a:pt x="636" y="288"/>
                  <a:pt x="636" y="288"/>
                  <a:pt x="638" y="289"/>
                </a:cubicBezTo>
                <a:cubicBezTo>
                  <a:pt x="638" y="291"/>
                  <a:pt x="636" y="295"/>
                  <a:pt x="638" y="298"/>
                </a:cubicBezTo>
                <a:cubicBezTo>
                  <a:pt x="638" y="299"/>
                  <a:pt x="638" y="300"/>
                  <a:pt x="638" y="301"/>
                </a:cubicBezTo>
                <a:cubicBezTo>
                  <a:pt x="637" y="301"/>
                  <a:pt x="637" y="301"/>
                  <a:pt x="636" y="301"/>
                </a:cubicBezTo>
                <a:cubicBezTo>
                  <a:pt x="636" y="300"/>
                  <a:pt x="635" y="300"/>
                  <a:pt x="635" y="299"/>
                </a:cubicBezTo>
                <a:cubicBezTo>
                  <a:pt x="634" y="300"/>
                  <a:pt x="634" y="301"/>
                  <a:pt x="635" y="303"/>
                </a:cubicBezTo>
                <a:cubicBezTo>
                  <a:pt x="636" y="303"/>
                  <a:pt x="635" y="311"/>
                  <a:pt x="636" y="314"/>
                </a:cubicBezTo>
                <a:cubicBezTo>
                  <a:pt x="638" y="315"/>
                  <a:pt x="638" y="314"/>
                  <a:pt x="639" y="317"/>
                </a:cubicBezTo>
                <a:cubicBezTo>
                  <a:pt x="639" y="319"/>
                  <a:pt x="640" y="320"/>
                  <a:pt x="641" y="322"/>
                </a:cubicBezTo>
                <a:cubicBezTo>
                  <a:pt x="641" y="323"/>
                  <a:pt x="641" y="325"/>
                  <a:pt x="642" y="326"/>
                </a:cubicBezTo>
                <a:cubicBezTo>
                  <a:pt x="643" y="332"/>
                  <a:pt x="643" y="332"/>
                  <a:pt x="643" y="333"/>
                </a:cubicBezTo>
                <a:cubicBezTo>
                  <a:pt x="644" y="334"/>
                  <a:pt x="643" y="338"/>
                  <a:pt x="646" y="340"/>
                </a:cubicBezTo>
                <a:cubicBezTo>
                  <a:pt x="647" y="341"/>
                  <a:pt x="647" y="341"/>
                  <a:pt x="647" y="342"/>
                </a:cubicBezTo>
                <a:cubicBezTo>
                  <a:pt x="648" y="342"/>
                  <a:pt x="649" y="345"/>
                  <a:pt x="649" y="347"/>
                </a:cubicBezTo>
                <a:cubicBezTo>
                  <a:pt x="650" y="348"/>
                  <a:pt x="651" y="349"/>
                  <a:pt x="652" y="350"/>
                </a:cubicBezTo>
                <a:cubicBezTo>
                  <a:pt x="652" y="350"/>
                  <a:pt x="653" y="354"/>
                  <a:pt x="655" y="355"/>
                </a:cubicBezTo>
                <a:cubicBezTo>
                  <a:pt x="655" y="358"/>
                  <a:pt x="655" y="358"/>
                  <a:pt x="657" y="361"/>
                </a:cubicBezTo>
                <a:cubicBezTo>
                  <a:pt x="656" y="362"/>
                  <a:pt x="656" y="362"/>
                  <a:pt x="656" y="363"/>
                </a:cubicBezTo>
                <a:cubicBezTo>
                  <a:pt x="656" y="363"/>
                  <a:pt x="655" y="363"/>
                  <a:pt x="655" y="363"/>
                </a:cubicBezTo>
                <a:cubicBezTo>
                  <a:pt x="653" y="361"/>
                  <a:pt x="653" y="360"/>
                  <a:pt x="653" y="359"/>
                </a:cubicBezTo>
                <a:cubicBezTo>
                  <a:pt x="650" y="358"/>
                  <a:pt x="652" y="360"/>
                  <a:pt x="649" y="362"/>
                </a:cubicBezTo>
                <a:cubicBezTo>
                  <a:pt x="649" y="363"/>
                  <a:pt x="649" y="364"/>
                  <a:pt x="649" y="365"/>
                </a:cubicBezTo>
                <a:cubicBezTo>
                  <a:pt x="647" y="367"/>
                  <a:pt x="648" y="370"/>
                  <a:pt x="648" y="373"/>
                </a:cubicBezTo>
                <a:cubicBezTo>
                  <a:pt x="647" y="374"/>
                  <a:pt x="647" y="375"/>
                  <a:pt x="647" y="376"/>
                </a:cubicBezTo>
                <a:cubicBezTo>
                  <a:pt x="647" y="378"/>
                  <a:pt x="646" y="380"/>
                  <a:pt x="646" y="382"/>
                </a:cubicBezTo>
                <a:cubicBezTo>
                  <a:pt x="645" y="385"/>
                  <a:pt x="644" y="392"/>
                  <a:pt x="646" y="395"/>
                </a:cubicBezTo>
                <a:cubicBezTo>
                  <a:pt x="646" y="396"/>
                  <a:pt x="646" y="397"/>
                  <a:pt x="645" y="398"/>
                </a:cubicBezTo>
                <a:cubicBezTo>
                  <a:pt x="645" y="404"/>
                  <a:pt x="645" y="409"/>
                  <a:pt x="645" y="415"/>
                </a:cubicBezTo>
                <a:cubicBezTo>
                  <a:pt x="645" y="415"/>
                  <a:pt x="645" y="415"/>
                  <a:pt x="643" y="416"/>
                </a:cubicBezTo>
                <a:cubicBezTo>
                  <a:pt x="643" y="416"/>
                  <a:pt x="642" y="416"/>
                  <a:pt x="642" y="415"/>
                </a:cubicBezTo>
                <a:cubicBezTo>
                  <a:pt x="642" y="415"/>
                  <a:pt x="641" y="415"/>
                  <a:pt x="641" y="416"/>
                </a:cubicBezTo>
                <a:cubicBezTo>
                  <a:pt x="641" y="418"/>
                  <a:pt x="640" y="421"/>
                  <a:pt x="642" y="424"/>
                </a:cubicBezTo>
                <a:cubicBezTo>
                  <a:pt x="642" y="425"/>
                  <a:pt x="642" y="425"/>
                  <a:pt x="642" y="426"/>
                </a:cubicBezTo>
                <a:cubicBezTo>
                  <a:pt x="638" y="429"/>
                  <a:pt x="643" y="437"/>
                  <a:pt x="640" y="442"/>
                </a:cubicBezTo>
                <a:cubicBezTo>
                  <a:pt x="640" y="443"/>
                  <a:pt x="641" y="444"/>
                  <a:pt x="641" y="446"/>
                </a:cubicBezTo>
                <a:cubicBezTo>
                  <a:pt x="640" y="446"/>
                  <a:pt x="640" y="446"/>
                  <a:pt x="640" y="446"/>
                </a:cubicBezTo>
                <a:cubicBezTo>
                  <a:pt x="640" y="448"/>
                  <a:pt x="641" y="449"/>
                  <a:pt x="640" y="452"/>
                </a:cubicBezTo>
                <a:cubicBezTo>
                  <a:pt x="640" y="452"/>
                  <a:pt x="641" y="453"/>
                  <a:pt x="641" y="453"/>
                </a:cubicBezTo>
                <a:cubicBezTo>
                  <a:pt x="640" y="454"/>
                  <a:pt x="640" y="454"/>
                  <a:pt x="640" y="455"/>
                </a:cubicBezTo>
                <a:cubicBezTo>
                  <a:pt x="640" y="457"/>
                  <a:pt x="639" y="460"/>
                  <a:pt x="637" y="461"/>
                </a:cubicBezTo>
                <a:cubicBezTo>
                  <a:pt x="637" y="462"/>
                  <a:pt x="637" y="463"/>
                  <a:pt x="637" y="464"/>
                </a:cubicBezTo>
                <a:cubicBezTo>
                  <a:pt x="637" y="465"/>
                  <a:pt x="636" y="465"/>
                  <a:pt x="636" y="465"/>
                </a:cubicBezTo>
                <a:close/>
                <a:moveTo>
                  <a:pt x="691" y="389"/>
                </a:moveTo>
                <a:cubicBezTo>
                  <a:pt x="689" y="387"/>
                  <a:pt x="689" y="387"/>
                  <a:pt x="690" y="386"/>
                </a:cubicBezTo>
                <a:cubicBezTo>
                  <a:pt x="691" y="386"/>
                  <a:pt x="691" y="386"/>
                  <a:pt x="692" y="387"/>
                </a:cubicBezTo>
                <a:cubicBezTo>
                  <a:pt x="692" y="387"/>
                  <a:pt x="692" y="388"/>
                  <a:pt x="692" y="389"/>
                </a:cubicBezTo>
                <a:cubicBezTo>
                  <a:pt x="691" y="389"/>
                  <a:pt x="691" y="389"/>
                  <a:pt x="691" y="389"/>
                </a:cubicBezTo>
                <a:close/>
                <a:moveTo>
                  <a:pt x="681" y="387"/>
                </a:moveTo>
                <a:cubicBezTo>
                  <a:pt x="681" y="387"/>
                  <a:pt x="681" y="387"/>
                  <a:pt x="681" y="387"/>
                </a:cubicBezTo>
                <a:cubicBezTo>
                  <a:pt x="681" y="387"/>
                  <a:pt x="681" y="387"/>
                  <a:pt x="682" y="386"/>
                </a:cubicBezTo>
                <a:cubicBezTo>
                  <a:pt x="682" y="387"/>
                  <a:pt x="682" y="387"/>
                  <a:pt x="682" y="387"/>
                </a:cubicBezTo>
                <a:cubicBezTo>
                  <a:pt x="682" y="387"/>
                  <a:pt x="681" y="387"/>
                  <a:pt x="681" y="387"/>
                </a:cubicBezTo>
                <a:close/>
                <a:moveTo>
                  <a:pt x="749" y="386"/>
                </a:moveTo>
                <a:cubicBezTo>
                  <a:pt x="749" y="386"/>
                  <a:pt x="749" y="385"/>
                  <a:pt x="749" y="385"/>
                </a:cubicBezTo>
                <a:cubicBezTo>
                  <a:pt x="749" y="385"/>
                  <a:pt x="749" y="385"/>
                  <a:pt x="750" y="385"/>
                </a:cubicBezTo>
                <a:cubicBezTo>
                  <a:pt x="750" y="385"/>
                  <a:pt x="750" y="385"/>
                  <a:pt x="750" y="386"/>
                </a:cubicBezTo>
                <a:cubicBezTo>
                  <a:pt x="749" y="386"/>
                  <a:pt x="749" y="386"/>
                  <a:pt x="749" y="386"/>
                </a:cubicBezTo>
                <a:close/>
                <a:moveTo>
                  <a:pt x="690" y="385"/>
                </a:moveTo>
                <a:cubicBezTo>
                  <a:pt x="688" y="385"/>
                  <a:pt x="686" y="384"/>
                  <a:pt x="686" y="383"/>
                </a:cubicBezTo>
                <a:cubicBezTo>
                  <a:pt x="686" y="382"/>
                  <a:pt x="686" y="382"/>
                  <a:pt x="686" y="382"/>
                </a:cubicBezTo>
                <a:cubicBezTo>
                  <a:pt x="687" y="382"/>
                  <a:pt x="688" y="383"/>
                  <a:pt x="690" y="384"/>
                </a:cubicBezTo>
                <a:cubicBezTo>
                  <a:pt x="690" y="385"/>
                  <a:pt x="690" y="385"/>
                  <a:pt x="690" y="385"/>
                </a:cubicBezTo>
                <a:close/>
                <a:moveTo>
                  <a:pt x="526" y="385"/>
                </a:moveTo>
                <a:cubicBezTo>
                  <a:pt x="525" y="384"/>
                  <a:pt x="525" y="383"/>
                  <a:pt x="526" y="382"/>
                </a:cubicBezTo>
                <a:cubicBezTo>
                  <a:pt x="526" y="383"/>
                  <a:pt x="526" y="383"/>
                  <a:pt x="526" y="383"/>
                </a:cubicBezTo>
                <a:cubicBezTo>
                  <a:pt x="526" y="384"/>
                  <a:pt x="526" y="385"/>
                  <a:pt x="526" y="385"/>
                </a:cubicBezTo>
                <a:close/>
                <a:moveTo>
                  <a:pt x="497" y="385"/>
                </a:moveTo>
                <a:cubicBezTo>
                  <a:pt x="495" y="383"/>
                  <a:pt x="496" y="382"/>
                  <a:pt x="496" y="381"/>
                </a:cubicBezTo>
                <a:cubicBezTo>
                  <a:pt x="496" y="378"/>
                  <a:pt x="496" y="377"/>
                  <a:pt x="497" y="375"/>
                </a:cubicBezTo>
                <a:cubicBezTo>
                  <a:pt x="498" y="375"/>
                  <a:pt x="498" y="378"/>
                  <a:pt x="499" y="379"/>
                </a:cubicBezTo>
                <a:cubicBezTo>
                  <a:pt x="499" y="380"/>
                  <a:pt x="498" y="381"/>
                  <a:pt x="498" y="381"/>
                </a:cubicBezTo>
                <a:cubicBezTo>
                  <a:pt x="498" y="381"/>
                  <a:pt x="498" y="381"/>
                  <a:pt x="498" y="382"/>
                </a:cubicBezTo>
                <a:cubicBezTo>
                  <a:pt x="498" y="383"/>
                  <a:pt x="498" y="384"/>
                  <a:pt x="497" y="385"/>
                </a:cubicBezTo>
                <a:cubicBezTo>
                  <a:pt x="497" y="385"/>
                  <a:pt x="497" y="385"/>
                  <a:pt x="497" y="385"/>
                </a:cubicBezTo>
                <a:close/>
                <a:moveTo>
                  <a:pt x="754" y="385"/>
                </a:moveTo>
                <a:cubicBezTo>
                  <a:pt x="753" y="385"/>
                  <a:pt x="753" y="384"/>
                  <a:pt x="753" y="384"/>
                </a:cubicBezTo>
                <a:cubicBezTo>
                  <a:pt x="753" y="383"/>
                  <a:pt x="753" y="382"/>
                  <a:pt x="753" y="381"/>
                </a:cubicBezTo>
                <a:cubicBezTo>
                  <a:pt x="754" y="381"/>
                  <a:pt x="754" y="382"/>
                  <a:pt x="755" y="382"/>
                </a:cubicBezTo>
                <a:cubicBezTo>
                  <a:pt x="756" y="383"/>
                  <a:pt x="756" y="384"/>
                  <a:pt x="754" y="385"/>
                </a:cubicBezTo>
                <a:close/>
                <a:moveTo>
                  <a:pt x="739" y="380"/>
                </a:moveTo>
                <a:cubicBezTo>
                  <a:pt x="739" y="380"/>
                  <a:pt x="738" y="379"/>
                  <a:pt x="738" y="379"/>
                </a:cubicBezTo>
                <a:cubicBezTo>
                  <a:pt x="738" y="378"/>
                  <a:pt x="739" y="377"/>
                  <a:pt x="739" y="376"/>
                </a:cubicBezTo>
                <a:cubicBezTo>
                  <a:pt x="742" y="376"/>
                  <a:pt x="742" y="376"/>
                  <a:pt x="742" y="376"/>
                </a:cubicBezTo>
                <a:cubicBezTo>
                  <a:pt x="742" y="378"/>
                  <a:pt x="741" y="379"/>
                  <a:pt x="739" y="380"/>
                </a:cubicBezTo>
                <a:close/>
                <a:moveTo>
                  <a:pt x="733" y="378"/>
                </a:moveTo>
                <a:cubicBezTo>
                  <a:pt x="732" y="378"/>
                  <a:pt x="732" y="378"/>
                  <a:pt x="732" y="378"/>
                </a:cubicBezTo>
                <a:cubicBezTo>
                  <a:pt x="732" y="377"/>
                  <a:pt x="732" y="376"/>
                  <a:pt x="732" y="376"/>
                </a:cubicBezTo>
                <a:cubicBezTo>
                  <a:pt x="733" y="376"/>
                  <a:pt x="734" y="375"/>
                  <a:pt x="735" y="376"/>
                </a:cubicBezTo>
                <a:cubicBezTo>
                  <a:pt x="735" y="376"/>
                  <a:pt x="735" y="377"/>
                  <a:pt x="735" y="378"/>
                </a:cubicBezTo>
                <a:cubicBezTo>
                  <a:pt x="734" y="378"/>
                  <a:pt x="733" y="378"/>
                  <a:pt x="733" y="378"/>
                </a:cubicBezTo>
                <a:close/>
                <a:moveTo>
                  <a:pt x="673" y="377"/>
                </a:moveTo>
                <a:cubicBezTo>
                  <a:pt x="673" y="377"/>
                  <a:pt x="673" y="377"/>
                  <a:pt x="672" y="376"/>
                </a:cubicBezTo>
                <a:cubicBezTo>
                  <a:pt x="673" y="376"/>
                  <a:pt x="673" y="376"/>
                  <a:pt x="674" y="376"/>
                </a:cubicBezTo>
                <a:cubicBezTo>
                  <a:pt x="674" y="376"/>
                  <a:pt x="674" y="377"/>
                  <a:pt x="673" y="377"/>
                </a:cubicBezTo>
                <a:close/>
                <a:moveTo>
                  <a:pt x="760" y="377"/>
                </a:moveTo>
                <a:cubicBezTo>
                  <a:pt x="760" y="376"/>
                  <a:pt x="760" y="376"/>
                  <a:pt x="760" y="376"/>
                </a:cubicBezTo>
                <a:cubicBezTo>
                  <a:pt x="760" y="376"/>
                  <a:pt x="760" y="376"/>
                  <a:pt x="760" y="376"/>
                </a:cubicBezTo>
                <a:cubicBezTo>
                  <a:pt x="761" y="376"/>
                  <a:pt x="761" y="376"/>
                  <a:pt x="761" y="376"/>
                </a:cubicBezTo>
                <a:cubicBezTo>
                  <a:pt x="761" y="376"/>
                  <a:pt x="760" y="377"/>
                  <a:pt x="760" y="377"/>
                </a:cubicBezTo>
                <a:close/>
                <a:moveTo>
                  <a:pt x="679" y="376"/>
                </a:moveTo>
                <a:cubicBezTo>
                  <a:pt x="676" y="375"/>
                  <a:pt x="677" y="373"/>
                  <a:pt x="677" y="372"/>
                </a:cubicBezTo>
                <a:cubicBezTo>
                  <a:pt x="678" y="372"/>
                  <a:pt x="678" y="371"/>
                  <a:pt x="679" y="372"/>
                </a:cubicBezTo>
                <a:cubicBezTo>
                  <a:pt x="680" y="372"/>
                  <a:pt x="679" y="374"/>
                  <a:pt x="679" y="376"/>
                </a:cubicBezTo>
                <a:close/>
                <a:moveTo>
                  <a:pt x="748" y="375"/>
                </a:moveTo>
                <a:cubicBezTo>
                  <a:pt x="748" y="374"/>
                  <a:pt x="747" y="374"/>
                  <a:pt x="748" y="373"/>
                </a:cubicBezTo>
                <a:cubicBezTo>
                  <a:pt x="748" y="374"/>
                  <a:pt x="749" y="375"/>
                  <a:pt x="748" y="375"/>
                </a:cubicBezTo>
                <a:cubicBezTo>
                  <a:pt x="748" y="375"/>
                  <a:pt x="748" y="375"/>
                  <a:pt x="748" y="375"/>
                </a:cubicBezTo>
                <a:close/>
                <a:moveTo>
                  <a:pt x="462" y="373"/>
                </a:moveTo>
                <a:cubicBezTo>
                  <a:pt x="462" y="372"/>
                  <a:pt x="462" y="372"/>
                  <a:pt x="462" y="372"/>
                </a:cubicBezTo>
                <a:cubicBezTo>
                  <a:pt x="462" y="372"/>
                  <a:pt x="462" y="372"/>
                  <a:pt x="462" y="373"/>
                </a:cubicBezTo>
                <a:close/>
                <a:moveTo>
                  <a:pt x="725" y="373"/>
                </a:moveTo>
                <a:cubicBezTo>
                  <a:pt x="723" y="372"/>
                  <a:pt x="723" y="368"/>
                  <a:pt x="723" y="367"/>
                </a:cubicBezTo>
                <a:cubicBezTo>
                  <a:pt x="724" y="366"/>
                  <a:pt x="724" y="366"/>
                  <a:pt x="726" y="366"/>
                </a:cubicBezTo>
                <a:cubicBezTo>
                  <a:pt x="727" y="366"/>
                  <a:pt x="727" y="366"/>
                  <a:pt x="727" y="367"/>
                </a:cubicBezTo>
                <a:cubicBezTo>
                  <a:pt x="731" y="367"/>
                  <a:pt x="736" y="368"/>
                  <a:pt x="740" y="368"/>
                </a:cubicBezTo>
                <a:cubicBezTo>
                  <a:pt x="740" y="368"/>
                  <a:pt x="740" y="369"/>
                  <a:pt x="740" y="369"/>
                </a:cubicBezTo>
                <a:cubicBezTo>
                  <a:pt x="739" y="370"/>
                  <a:pt x="738" y="371"/>
                  <a:pt x="737" y="372"/>
                </a:cubicBezTo>
                <a:cubicBezTo>
                  <a:pt x="736" y="373"/>
                  <a:pt x="727" y="373"/>
                  <a:pt x="725" y="373"/>
                </a:cubicBezTo>
                <a:close/>
                <a:moveTo>
                  <a:pt x="500" y="369"/>
                </a:moveTo>
                <a:cubicBezTo>
                  <a:pt x="499" y="368"/>
                  <a:pt x="499" y="368"/>
                  <a:pt x="499" y="368"/>
                </a:cubicBezTo>
                <a:cubicBezTo>
                  <a:pt x="499" y="368"/>
                  <a:pt x="499" y="367"/>
                  <a:pt x="499" y="366"/>
                </a:cubicBezTo>
                <a:cubicBezTo>
                  <a:pt x="500" y="366"/>
                  <a:pt x="501" y="365"/>
                  <a:pt x="502" y="364"/>
                </a:cubicBezTo>
                <a:cubicBezTo>
                  <a:pt x="502" y="362"/>
                  <a:pt x="502" y="360"/>
                  <a:pt x="502" y="359"/>
                </a:cubicBezTo>
                <a:cubicBezTo>
                  <a:pt x="503" y="359"/>
                  <a:pt x="504" y="356"/>
                  <a:pt x="504" y="355"/>
                </a:cubicBezTo>
                <a:cubicBezTo>
                  <a:pt x="504" y="355"/>
                  <a:pt x="505" y="355"/>
                  <a:pt x="505" y="355"/>
                </a:cubicBezTo>
                <a:cubicBezTo>
                  <a:pt x="507" y="355"/>
                  <a:pt x="505" y="357"/>
                  <a:pt x="506" y="359"/>
                </a:cubicBezTo>
                <a:cubicBezTo>
                  <a:pt x="509" y="359"/>
                  <a:pt x="508" y="359"/>
                  <a:pt x="508" y="362"/>
                </a:cubicBezTo>
                <a:cubicBezTo>
                  <a:pt x="506" y="365"/>
                  <a:pt x="505" y="365"/>
                  <a:pt x="504" y="368"/>
                </a:cubicBezTo>
                <a:cubicBezTo>
                  <a:pt x="504" y="368"/>
                  <a:pt x="504" y="368"/>
                  <a:pt x="503" y="368"/>
                </a:cubicBezTo>
                <a:cubicBezTo>
                  <a:pt x="503" y="368"/>
                  <a:pt x="503" y="367"/>
                  <a:pt x="502" y="366"/>
                </a:cubicBezTo>
                <a:cubicBezTo>
                  <a:pt x="501" y="367"/>
                  <a:pt x="501" y="368"/>
                  <a:pt x="500" y="369"/>
                </a:cubicBezTo>
                <a:close/>
                <a:moveTo>
                  <a:pt x="512" y="360"/>
                </a:moveTo>
                <a:cubicBezTo>
                  <a:pt x="511" y="360"/>
                  <a:pt x="511" y="360"/>
                  <a:pt x="511" y="358"/>
                </a:cubicBezTo>
                <a:cubicBezTo>
                  <a:pt x="512" y="358"/>
                  <a:pt x="512" y="358"/>
                  <a:pt x="513" y="358"/>
                </a:cubicBezTo>
                <a:cubicBezTo>
                  <a:pt x="513" y="358"/>
                  <a:pt x="513" y="359"/>
                  <a:pt x="514" y="360"/>
                </a:cubicBezTo>
                <a:cubicBezTo>
                  <a:pt x="513" y="360"/>
                  <a:pt x="512" y="360"/>
                  <a:pt x="512" y="360"/>
                </a:cubicBezTo>
                <a:close/>
                <a:moveTo>
                  <a:pt x="756" y="350"/>
                </a:moveTo>
                <a:cubicBezTo>
                  <a:pt x="756" y="350"/>
                  <a:pt x="756" y="350"/>
                  <a:pt x="756" y="350"/>
                </a:cubicBezTo>
                <a:cubicBezTo>
                  <a:pt x="756" y="350"/>
                  <a:pt x="756" y="350"/>
                  <a:pt x="756" y="350"/>
                </a:cubicBezTo>
                <a:cubicBezTo>
                  <a:pt x="756" y="350"/>
                  <a:pt x="756" y="350"/>
                  <a:pt x="756" y="350"/>
                </a:cubicBezTo>
                <a:close/>
                <a:moveTo>
                  <a:pt x="735" y="350"/>
                </a:moveTo>
                <a:cubicBezTo>
                  <a:pt x="735" y="350"/>
                  <a:pt x="735" y="350"/>
                  <a:pt x="735" y="350"/>
                </a:cubicBezTo>
                <a:cubicBezTo>
                  <a:pt x="736" y="349"/>
                  <a:pt x="736" y="349"/>
                  <a:pt x="736" y="350"/>
                </a:cubicBezTo>
                <a:cubicBezTo>
                  <a:pt x="736" y="350"/>
                  <a:pt x="735" y="350"/>
                  <a:pt x="735" y="350"/>
                </a:cubicBezTo>
                <a:close/>
                <a:moveTo>
                  <a:pt x="555" y="347"/>
                </a:moveTo>
                <a:cubicBezTo>
                  <a:pt x="554" y="345"/>
                  <a:pt x="552" y="345"/>
                  <a:pt x="553" y="342"/>
                </a:cubicBezTo>
                <a:cubicBezTo>
                  <a:pt x="554" y="343"/>
                  <a:pt x="554" y="344"/>
                  <a:pt x="555" y="345"/>
                </a:cubicBezTo>
                <a:cubicBezTo>
                  <a:pt x="555" y="346"/>
                  <a:pt x="555" y="347"/>
                  <a:pt x="555" y="347"/>
                </a:cubicBezTo>
                <a:cubicBezTo>
                  <a:pt x="555" y="347"/>
                  <a:pt x="555" y="347"/>
                  <a:pt x="555" y="347"/>
                </a:cubicBezTo>
                <a:close/>
                <a:moveTo>
                  <a:pt x="757" y="346"/>
                </a:moveTo>
                <a:cubicBezTo>
                  <a:pt x="756" y="346"/>
                  <a:pt x="756" y="346"/>
                  <a:pt x="756" y="345"/>
                </a:cubicBezTo>
                <a:cubicBezTo>
                  <a:pt x="756" y="345"/>
                  <a:pt x="758" y="344"/>
                  <a:pt x="758" y="346"/>
                </a:cubicBezTo>
                <a:cubicBezTo>
                  <a:pt x="758" y="346"/>
                  <a:pt x="757" y="346"/>
                  <a:pt x="757" y="346"/>
                </a:cubicBezTo>
                <a:close/>
                <a:moveTo>
                  <a:pt x="772" y="345"/>
                </a:moveTo>
                <a:cubicBezTo>
                  <a:pt x="771" y="345"/>
                  <a:pt x="770" y="345"/>
                  <a:pt x="770" y="345"/>
                </a:cubicBezTo>
                <a:cubicBezTo>
                  <a:pt x="770" y="343"/>
                  <a:pt x="772" y="342"/>
                  <a:pt x="773" y="341"/>
                </a:cubicBezTo>
                <a:cubicBezTo>
                  <a:pt x="773" y="340"/>
                  <a:pt x="774" y="339"/>
                  <a:pt x="774" y="338"/>
                </a:cubicBezTo>
                <a:cubicBezTo>
                  <a:pt x="774" y="338"/>
                  <a:pt x="774" y="338"/>
                  <a:pt x="775" y="338"/>
                </a:cubicBezTo>
                <a:cubicBezTo>
                  <a:pt x="775" y="339"/>
                  <a:pt x="777" y="341"/>
                  <a:pt x="776" y="343"/>
                </a:cubicBezTo>
                <a:cubicBezTo>
                  <a:pt x="775" y="344"/>
                  <a:pt x="774" y="344"/>
                  <a:pt x="773" y="345"/>
                </a:cubicBezTo>
                <a:cubicBezTo>
                  <a:pt x="773" y="345"/>
                  <a:pt x="772" y="345"/>
                  <a:pt x="772" y="345"/>
                </a:cubicBezTo>
                <a:close/>
                <a:moveTo>
                  <a:pt x="762" y="344"/>
                </a:moveTo>
                <a:cubicBezTo>
                  <a:pt x="761" y="343"/>
                  <a:pt x="761" y="343"/>
                  <a:pt x="761" y="343"/>
                </a:cubicBezTo>
                <a:cubicBezTo>
                  <a:pt x="761" y="343"/>
                  <a:pt x="761" y="343"/>
                  <a:pt x="762" y="343"/>
                </a:cubicBezTo>
                <a:cubicBezTo>
                  <a:pt x="762" y="343"/>
                  <a:pt x="762" y="343"/>
                  <a:pt x="762" y="343"/>
                </a:cubicBezTo>
                <a:cubicBezTo>
                  <a:pt x="762" y="343"/>
                  <a:pt x="762" y="344"/>
                  <a:pt x="762" y="344"/>
                </a:cubicBezTo>
                <a:close/>
                <a:moveTo>
                  <a:pt x="764" y="341"/>
                </a:moveTo>
                <a:cubicBezTo>
                  <a:pt x="762" y="340"/>
                  <a:pt x="764" y="338"/>
                  <a:pt x="764" y="337"/>
                </a:cubicBezTo>
                <a:cubicBezTo>
                  <a:pt x="765" y="338"/>
                  <a:pt x="765" y="338"/>
                  <a:pt x="765" y="340"/>
                </a:cubicBezTo>
                <a:cubicBezTo>
                  <a:pt x="765" y="341"/>
                  <a:pt x="765" y="341"/>
                  <a:pt x="764" y="341"/>
                </a:cubicBezTo>
                <a:close/>
                <a:moveTo>
                  <a:pt x="500" y="330"/>
                </a:moveTo>
                <a:cubicBezTo>
                  <a:pt x="499" y="329"/>
                  <a:pt x="499" y="329"/>
                  <a:pt x="499" y="329"/>
                </a:cubicBezTo>
                <a:cubicBezTo>
                  <a:pt x="499" y="329"/>
                  <a:pt x="499" y="329"/>
                  <a:pt x="499" y="328"/>
                </a:cubicBezTo>
                <a:cubicBezTo>
                  <a:pt x="500" y="328"/>
                  <a:pt x="500" y="329"/>
                  <a:pt x="500" y="329"/>
                </a:cubicBezTo>
                <a:cubicBezTo>
                  <a:pt x="500" y="329"/>
                  <a:pt x="500" y="329"/>
                  <a:pt x="500" y="329"/>
                </a:cubicBezTo>
                <a:cubicBezTo>
                  <a:pt x="500" y="329"/>
                  <a:pt x="500" y="330"/>
                  <a:pt x="500" y="330"/>
                </a:cubicBezTo>
                <a:close/>
                <a:moveTo>
                  <a:pt x="752" y="329"/>
                </a:moveTo>
                <a:cubicBezTo>
                  <a:pt x="751" y="327"/>
                  <a:pt x="751" y="324"/>
                  <a:pt x="752" y="323"/>
                </a:cubicBezTo>
                <a:cubicBezTo>
                  <a:pt x="753" y="323"/>
                  <a:pt x="753" y="323"/>
                  <a:pt x="754" y="323"/>
                </a:cubicBezTo>
                <a:cubicBezTo>
                  <a:pt x="754" y="324"/>
                  <a:pt x="754" y="325"/>
                  <a:pt x="754" y="325"/>
                </a:cubicBezTo>
                <a:cubicBezTo>
                  <a:pt x="752" y="327"/>
                  <a:pt x="753" y="328"/>
                  <a:pt x="752" y="329"/>
                </a:cubicBezTo>
                <a:close/>
                <a:moveTo>
                  <a:pt x="756" y="328"/>
                </a:moveTo>
                <a:cubicBezTo>
                  <a:pt x="755" y="327"/>
                  <a:pt x="756" y="326"/>
                  <a:pt x="756" y="325"/>
                </a:cubicBezTo>
                <a:cubicBezTo>
                  <a:pt x="756" y="325"/>
                  <a:pt x="756" y="325"/>
                  <a:pt x="757" y="324"/>
                </a:cubicBezTo>
                <a:cubicBezTo>
                  <a:pt x="757" y="325"/>
                  <a:pt x="757" y="325"/>
                  <a:pt x="757" y="325"/>
                </a:cubicBezTo>
                <a:cubicBezTo>
                  <a:pt x="757" y="326"/>
                  <a:pt x="757" y="327"/>
                  <a:pt x="756" y="328"/>
                </a:cubicBezTo>
                <a:close/>
                <a:moveTo>
                  <a:pt x="498" y="324"/>
                </a:moveTo>
                <a:cubicBezTo>
                  <a:pt x="498" y="324"/>
                  <a:pt x="497" y="323"/>
                  <a:pt x="496" y="322"/>
                </a:cubicBezTo>
                <a:cubicBezTo>
                  <a:pt x="496" y="320"/>
                  <a:pt x="496" y="319"/>
                  <a:pt x="495" y="318"/>
                </a:cubicBezTo>
                <a:cubicBezTo>
                  <a:pt x="495" y="316"/>
                  <a:pt x="494" y="315"/>
                  <a:pt x="494" y="313"/>
                </a:cubicBezTo>
                <a:cubicBezTo>
                  <a:pt x="494" y="309"/>
                  <a:pt x="494" y="305"/>
                  <a:pt x="494" y="301"/>
                </a:cubicBezTo>
                <a:cubicBezTo>
                  <a:pt x="495" y="299"/>
                  <a:pt x="496" y="295"/>
                  <a:pt x="497" y="293"/>
                </a:cubicBezTo>
                <a:cubicBezTo>
                  <a:pt x="498" y="291"/>
                  <a:pt x="498" y="289"/>
                  <a:pt x="498" y="288"/>
                </a:cubicBezTo>
                <a:cubicBezTo>
                  <a:pt x="498" y="287"/>
                  <a:pt x="498" y="287"/>
                  <a:pt x="499" y="286"/>
                </a:cubicBezTo>
                <a:cubicBezTo>
                  <a:pt x="499" y="283"/>
                  <a:pt x="501" y="282"/>
                  <a:pt x="502" y="279"/>
                </a:cubicBezTo>
                <a:cubicBezTo>
                  <a:pt x="504" y="279"/>
                  <a:pt x="504" y="279"/>
                  <a:pt x="504" y="279"/>
                </a:cubicBezTo>
                <a:cubicBezTo>
                  <a:pt x="504" y="280"/>
                  <a:pt x="505" y="285"/>
                  <a:pt x="503" y="286"/>
                </a:cubicBezTo>
                <a:cubicBezTo>
                  <a:pt x="503" y="287"/>
                  <a:pt x="503" y="288"/>
                  <a:pt x="503" y="289"/>
                </a:cubicBezTo>
                <a:cubicBezTo>
                  <a:pt x="503" y="291"/>
                  <a:pt x="503" y="294"/>
                  <a:pt x="502" y="297"/>
                </a:cubicBezTo>
                <a:cubicBezTo>
                  <a:pt x="502" y="298"/>
                  <a:pt x="502" y="300"/>
                  <a:pt x="501" y="300"/>
                </a:cubicBezTo>
                <a:cubicBezTo>
                  <a:pt x="500" y="305"/>
                  <a:pt x="500" y="309"/>
                  <a:pt x="500" y="313"/>
                </a:cubicBezTo>
                <a:cubicBezTo>
                  <a:pt x="499" y="314"/>
                  <a:pt x="499" y="315"/>
                  <a:pt x="500" y="318"/>
                </a:cubicBezTo>
                <a:cubicBezTo>
                  <a:pt x="500" y="319"/>
                  <a:pt x="499" y="324"/>
                  <a:pt x="498" y="324"/>
                </a:cubicBezTo>
                <a:close/>
                <a:moveTo>
                  <a:pt x="741" y="317"/>
                </a:moveTo>
                <a:cubicBezTo>
                  <a:pt x="741" y="317"/>
                  <a:pt x="740" y="316"/>
                  <a:pt x="740" y="315"/>
                </a:cubicBezTo>
                <a:cubicBezTo>
                  <a:pt x="741" y="314"/>
                  <a:pt x="742" y="313"/>
                  <a:pt x="742" y="312"/>
                </a:cubicBezTo>
                <a:cubicBezTo>
                  <a:pt x="742" y="312"/>
                  <a:pt x="743" y="312"/>
                  <a:pt x="743" y="312"/>
                </a:cubicBezTo>
                <a:cubicBezTo>
                  <a:pt x="743" y="313"/>
                  <a:pt x="743" y="314"/>
                  <a:pt x="743" y="316"/>
                </a:cubicBezTo>
                <a:cubicBezTo>
                  <a:pt x="742" y="316"/>
                  <a:pt x="741" y="317"/>
                  <a:pt x="741" y="317"/>
                </a:cubicBezTo>
                <a:close/>
                <a:moveTo>
                  <a:pt x="752" y="316"/>
                </a:moveTo>
                <a:cubicBezTo>
                  <a:pt x="751" y="315"/>
                  <a:pt x="752" y="314"/>
                  <a:pt x="752" y="313"/>
                </a:cubicBezTo>
                <a:cubicBezTo>
                  <a:pt x="752" y="313"/>
                  <a:pt x="752" y="313"/>
                  <a:pt x="752" y="313"/>
                </a:cubicBezTo>
                <a:cubicBezTo>
                  <a:pt x="753" y="314"/>
                  <a:pt x="753" y="315"/>
                  <a:pt x="753" y="315"/>
                </a:cubicBezTo>
                <a:cubicBezTo>
                  <a:pt x="752" y="316"/>
                  <a:pt x="752" y="316"/>
                  <a:pt x="752" y="316"/>
                </a:cubicBezTo>
                <a:close/>
                <a:moveTo>
                  <a:pt x="646" y="295"/>
                </a:moveTo>
                <a:cubicBezTo>
                  <a:pt x="646" y="295"/>
                  <a:pt x="646" y="294"/>
                  <a:pt x="646" y="294"/>
                </a:cubicBezTo>
                <a:cubicBezTo>
                  <a:pt x="646" y="294"/>
                  <a:pt x="646" y="294"/>
                  <a:pt x="646" y="294"/>
                </a:cubicBezTo>
                <a:cubicBezTo>
                  <a:pt x="646" y="295"/>
                  <a:pt x="646" y="295"/>
                  <a:pt x="646" y="295"/>
                </a:cubicBezTo>
                <a:close/>
                <a:moveTo>
                  <a:pt x="651" y="294"/>
                </a:moveTo>
                <a:cubicBezTo>
                  <a:pt x="651" y="294"/>
                  <a:pt x="651" y="294"/>
                  <a:pt x="651" y="293"/>
                </a:cubicBezTo>
                <a:cubicBezTo>
                  <a:pt x="651" y="293"/>
                  <a:pt x="652" y="293"/>
                  <a:pt x="652" y="293"/>
                </a:cubicBezTo>
                <a:cubicBezTo>
                  <a:pt x="652" y="294"/>
                  <a:pt x="652" y="294"/>
                  <a:pt x="651" y="294"/>
                </a:cubicBezTo>
                <a:close/>
                <a:moveTo>
                  <a:pt x="695" y="283"/>
                </a:moveTo>
                <a:cubicBezTo>
                  <a:pt x="695" y="281"/>
                  <a:pt x="695" y="281"/>
                  <a:pt x="695" y="280"/>
                </a:cubicBezTo>
                <a:cubicBezTo>
                  <a:pt x="697" y="280"/>
                  <a:pt x="697" y="281"/>
                  <a:pt x="697" y="282"/>
                </a:cubicBezTo>
                <a:cubicBezTo>
                  <a:pt x="696" y="283"/>
                  <a:pt x="696" y="283"/>
                  <a:pt x="695" y="283"/>
                </a:cubicBezTo>
                <a:close/>
                <a:moveTo>
                  <a:pt x="653" y="281"/>
                </a:moveTo>
                <a:cubicBezTo>
                  <a:pt x="652" y="280"/>
                  <a:pt x="652" y="280"/>
                  <a:pt x="652" y="279"/>
                </a:cubicBezTo>
                <a:cubicBezTo>
                  <a:pt x="651" y="279"/>
                  <a:pt x="651" y="279"/>
                  <a:pt x="650" y="278"/>
                </a:cubicBezTo>
                <a:cubicBezTo>
                  <a:pt x="650" y="277"/>
                  <a:pt x="650" y="277"/>
                  <a:pt x="651" y="276"/>
                </a:cubicBezTo>
                <a:cubicBezTo>
                  <a:pt x="652" y="276"/>
                  <a:pt x="652" y="276"/>
                  <a:pt x="653" y="276"/>
                </a:cubicBezTo>
                <a:cubicBezTo>
                  <a:pt x="653" y="277"/>
                  <a:pt x="654" y="280"/>
                  <a:pt x="653" y="281"/>
                </a:cubicBezTo>
                <a:close/>
                <a:moveTo>
                  <a:pt x="636" y="277"/>
                </a:moveTo>
                <a:cubicBezTo>
                  <a:pt x="636" y="276"/>
                  <a:pt x="636" y="276"/>
                  <a:pt x="636" y="275"/>
                </a:cubicBezTo>
                <a:cubicBezTo>
                  <a:pt x="636" y="275"/>
                  <a:pt x="637" y="275"/>
                  <a:pt x="637" y="275"/>
                </a:cubicBezTo>
                <a:cubicBezTo>
                  <a:pt x="638" y="276"/>
                  <a:pt x="638" y="276"/>
                  <a:pt x="638" y="277"/>
                </a:cubicBezTo>
                <a:cubicBezTo>
                  <a:pt x="637" y="277"/>
                  <a:pt x="637" y="277"/>
                  <a:pt x="636" y="277"/>
                </a:cubicBezTo>
                <a:close/>
                <a:moveTo>
                  <a:pt x="503" y="276"/>
                </a:moveTo>
                <a:cubicBezTo>
                  <a:pt x="503" y="275"/>
                  <a:pt x="503" y="274"/>
                  <a:pt x="503" y="274"/>
                </a:cubicBezTo>
                <a:cubicBezTo>
                  <a:pt x="504" y="274"/>
                  <a:pt x="504" y="274"/>
                  <a:pt x="504" y="274"/>
                </a:cubicBezTo>
                <a:cubicBezTo>
                  <a:pt x="504" y="274"/>
                  <a:pt x="504" y="275"/>
                  <a:pt x="504" y="276"/>
                </a:cubicBezTo>
                <a:cubicBezTo>
                  <a:pt x="504" y="276"/>
                  <a:pt x="504" y="276"/>
                  <a:pt x="503" y="276"/>
                </a:cubicBezTo>
                <a:close/>
                <a:moveTo>
                  <a:pt x="635" y="271"/>
                </a:moveTo>
                <a:cubicBezTo>
                  <a:pt x="634" y="269"/>
                  <a:pt x="634" y="268"/>
                  <a:pt x="635" y="267"/>
                </a:cubicBezTo>
                <a:cubicBezTo>
                  <a:pt x="635" y="267"/>
                  <a:pt x="635" y="267"/>
                  <a:pt x="635" y="267"/>
                </a:cubicBezTo>
                <a:cubicBezTo>
                  <a:pt x="635" y="267"/>
                  <a:pt x="636" y="270"/>
                  <a:pt x="635" y="271"/>
                </a:cubicBezTo>
                <a:close/>
                <a:moveTo>
                  <a:pt x="519" y="266"/>
                </a:moveTo>
                <a:cubicBezTo>
                  <a:pt x="518" y="265"/>
                  <a:pt x="519" y="265"/>
                  <a:pt x="519" y="264"/>
                </a:cubicBezTo>
                <a:cubicBezTo>
                  <a:pt x="519" y="264"/>
                  <a:pt x="519" y="264"/>
                  <a:pt x="519" y="264"/>
                </a:cubicBezTo>
                <a:cubicBezTo>
                  <a:pt x="519" y="265"/>
                  <a:pt x="519" y="265"/>
                  <a:pt x="519" y="266"/>
                </a:cubicBezTo>
                <a:close/>
                <a:moveTo>
                  <a:pt x="641" y="265"/>
                </a:moveTo>
                <a:cubicBezTo>
                  <a:pt x="641" y="265"/>
                  <a:pt x="641" y="265"/>
                  <a:pt x="640" y="265"/>
                </a:cubicBezTo>
                <a:cubicBezTo>
                  <a:pt x="640" y="264"/>
                  <a:pt x="640" y="264"/>
                  <a:pt x="640" y="264"/>
                </a:cubicBezTo>
                <a:cubicBezTo>
                  <a:pt x="641" y="264"/>
                  <a:pt x="641" y="264"/>
                  <a:pt x="642" y="264"/>
                </a:cubicBezTo>
                <a:cubicBezTo>
                  <a:pt x="642" y="264"/>
                  <a:pt x="642" y="264"/>
                  <a:pt x="642" y="265"/>
                </a:cubicBezTo>
                <a:cubicBezTo>
                  <a:pt x="642" y="265"/>
                  <a:pt x="641" y="265"/>
                  <a:pt x="641" y="265"/>
                </a:cubicBezTo>
                <a:close/>
                <a:moveTo>
                  <a:pt x="635" y="263"/>
                </a:moveTo>
                <a:cubicBezTo>
                  <a:pt x="634" y="262"/>
                  <a:pt x="633" y="262"/>
                  <a:pt x="633" y="262"/>
                </a:cubicBezTo>
                <a:cubicBezTo>
                  <a:pt x="632" y="259"/>
                  <a:pt x="628" y="258"/>
                  <a:pt x="631" y="256"/>
                </a:cubicBezTo>
                <a:cubicBezTo>
                  <a:pt x="632" y="257"/>
                  <a:pt x="632" y="257"/>
                  <a:pt x="633" y="260"/>
                </a:cubicBezTo>
                <a:cubicBezTo>
                  <a:pt x="634" y="260"/>
                  <a:pt x="634" y="261"/>
                  <a:pt x="635" y="261"/>
                </a:cubicBezTo>
                <a:cubicBezTo>
                  <a:pt x="635" y="262"/>
                  <a:pt x="635" y="262"/>
                  <a:pt x="635" y="262"/>
                </a:cubicBezTo>
                <a:cubicBezTo>
                  <a:pt x="635" y="262"/>
                  <a:pt x="635" y="263"/>
                  <a:pt x="635" y="263"/>
                </a:cubicBezTo>
                <a:close/>
                <a:moveTo>
                  <a:pt x="382" y="261"/>
                </a:moveTo>
                <a:cubicBezTo>
                  <a:pt x="381" y="261"/>
                  <a:pt x="381" y="260"/>
                  <a:pt x="380" y="260"/>
                </a:cubicBezTo>
                <a:cubicBezTo>
                  <a:pt x="382" y="259"/>
                  <a:pt x="383" y="256"/>
                  <a:pt x="386" y="255"/>
                </a:cubicBezTo>
                <a:cubicBezTo>
                  <a:pt x="386" y="254"/>
                  <a:pt x="387" y="253"/>
                  <a:pt x="388" y="252"/>
                </a:cubicBezTo>
                <a:cubicBezTo>
                  <a:pt x="388" y="252"/>
                  <a:pt x="389" y="252"/>
                  <a:pt x="390" y="252"/>
                </a:cubicBezTo>
                <a:cubicBezTo>
                  <a:pt x="390" y="254"/>
                  <a:pt x="392" y="257"/>
                  <a:pt x="392" y="261"/>
                </a:cubicBezTo>
                <a:cubicBezTo>
                  <a:pt x="388" y="261"/>
                  <a:pt x="385" y="260"/>
                  <a:pt x="382" y="261"/>
                </a:cubicBezTo>
                <a:close/>
                <a:moveTo>
                  <a:pt x="564" y="255"/>
                </a:moveTo>
                <a:cubicBezTo>
                  <a:pt x="564" y="254"/>
                  <a:pt x="564" y="254"/>
                  <a:pt x="564" y="253"/>
                </a:cubicBezTo>
                <a:cubicBezTo>
                  <a:pt x="565" y="254"/>
                  <a:pt x="565" y="254"/>
                  <a:pt x="566" y="255"/>
                </a:cubicBezTo>
                <a:cubicBezTo>
                  <a:pt x="565" y="255"/>
                  <a:pt x="565" y="255"/>
                  <a:pt x="564" y="255"/>
                </a:cubicBezTo>
                <a:close/>
                <a:moveTo>
                  <a:pt x="701" y="254"/>
                </a:moveTo>
                <a:cubicBezTo>
                  <a:pt x="700" y="253"/>
                  <a:pt x="700" y="253"/>
                  <a:pt x="700" y="252"/>
                </a:cubicBezTo>
                <a:cubicBezTo>
                  <a:pt x="701" y="251"/>
                  <a:pt x="702" y="251"/>
                  <a:pt x="703" y="252"/>
                </a:cubicBezTo>
                <a:cubicBezTo>
                  <a:pt x="703" y="252"/>
                  <a:pt x="703" y="252"/>
                  <a:pt x="703" y="252"/>
                </a:cubicBezTo>
                <a:cubicBezTo>
                  <a:pt x="702" y="254"/>
                  <a:pt x="702" y="254"/>
                  <a:pt x="701" y="254"/>
                </a:cubicBezTo>
                <a:close/>
                <a:moveTo>
                  <a:pt x="749" y="254"/>
                </a:moveTo>
                <a:cubicBezTo>
                  <a:pt x="749" y="254"/>
                  <a:pt x="749" y="253"/>
                  <a:pt x="749" y="253"/>
                </a:cubicBezTo>
                <a:cubicBezTo>
                  <a:pt x="749" y="253"/>
                  <a:pt x="750" y="253"/>
                  <a:pt x="750" y="253"/>
                </a:cubicBezTo>
                <a:cubicBezTo>
                  <a:pt x="750" y="252"/>
                  <a:pt x="750" y="252"/>
                  <a:pt x="750" y="252"/>
                </a:cubicBezTo>
                <a:cubicBezTo>
                  <a:pt x="751" y="252"/>
                  <a:pt x="751" y="252"/>
                  <a:pt x="751" y="252"/>
                </a:cubicBezTo>
                <a:cubicBezTo>
                  <a:pt x="751" y="252"/>
                  <a:pt x="751" y="253"/>
                  <a:pt x="751" y="253"/>
                </a:cubicBezTo>
                <a:cubicBezTo>
                  <a:pt x="750" y="254"/>
                  <a:pt x="750" y="254"/>
                  <a:pt x="749" y="254"/>
                </a:cubicBezTo>
                <a:close/>
                <a:moveTo>
                  <a:pt x="567" y="250"/>
                </a:moveTo>
                <a:cubicBezTo>
                  <a:pt x="567" y="249"/>
                  <a:pt x="567" y="249"/>
                  <a:pt x="567" y="248"/>
                </a:cubicBezTo>
                <a:cubicBezTo>
                  <a:pt x="567" y="249"/>
                  <a:pt x="568" y="249"/>
                  <a:pt x="568" y="249"/>
                </a:cubicBezTo>
                <a:cubicBezTo>
                  <a:pt x="568" y="250"/>
                  <a:pt x="568" y="250"/>
                  <a:pt x="567" y="250"/>
                </a:cubicBezTo>
                <a:close/>
                <a:moveTo>
                  <a:pt x="562" y="250"/>
                </a:moveTo>
                <a:cubicBezTo>
                  <a:pt x="560" y="249"/>
                  <a:pt x="559" y="247"/>
                  <a:pt x="559" y="246"/>
                </a:cubicBezTo>
                <a:cubicBezTo>
                  <a:pt x="557" y="245"/>
                  <a:pt x="558" y="244"/>
                  <a:pt x="558" y="243"/>
                </a:cubicBezTo>
                <a:cubicBezTo>
                  <a:pt x="557" y="241"/>
                  <a:pt x="556" y="239"/>
                  <a:pt x="555" y="238"/>
                </a:cubicBezTo>
                <a:cubicBezTo>
                  <a:pt x="553" y="236"/>
                  <a:pt x="553" y="233"/>
                  <a:pt x="552" y="232"/>
                </a:cubicBezTo>
                <a:cubicBezTo>
                  <a:pt x="550" y="230"/>
                  <a:pt x="549" y="228"/>
                  <a:pt x="548" y="227"/>
                </a:cubicBezTo>
                <a:cubicBezTo>
                  <a:pt x="546" y="225"/>
                  <a:pt x="543" y="222"/>
                  <a:pt x="543" y="220"/>
                </a:cubicBezTo>
                <a:cubicBezTo>
                  <a:pt x="540" y="218"/>
                  <a:pt x="538" y="217"/>
                  <a:pt x="537" y="216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35" y="215"/>
                  <a:pt x="534" y="214"/>
                  <a:pt x="533" y="213"/>
                </a:cubicBezTo>
                <a:cubicBezTo>
                  <a:pt x="535" y="211"/>
                  <a:pt x="534" y="210"/>
                  <a:pt x="533" y="209"/>
                </a:cubicBezTo>
                <a:cubicBezTo>
                  <a:pt x="533" y="208"/>
                  <a:pt x="533" y="207"/>
                  <a:pt x="533" y="206"/>
                </a:cubicBezTo>
                <a:cubicBezTo>
                  <a:pt x="532" y="205"/>
                  <a:pt x="531" y="201"/>
                  <a:pt x="531" y="200"/>
                </a:cubicBezTo>
                <a:cubicBezTo>
                  <a:pt x="531" y="199"/>
                  <a:pt x="531" y="197"/>
                  <a:pt x="531" y="196"/>
                </a:cubicBezTo>
                <a:cubicBezTo>
                  <a:pt x="532" y="194"/>
                  <a:pt x="532" y="191"/>
                  <a:pt x="533" y="190"/>
                </a:cubicBezTo>
                <a:cubicBezTo>
                  <a:pt x="534" y="191"/>
                  <a:pt x="535" y="191"/>
                  <a:pt x="537" y="191"/>
                </a:cubicBezTo>
                <a:cubicBezTo>
                  <a:pt x="538" y="191"/>
                  <a:pt x="538" y="192"/>
                  <a:pt x="539" y="191"/>
                </a:cubicBezTo>
                <a:cubicBezTo>
                  <a:pt x="539" y="189"/>
                  <a:pt x="537" y="189"/>
                  <a:pt x="536" y="189"/>
                </a:cubicBezTo>
                <a:cubicBezTo>
                  <a:pt x="536" y="188"/>
                  <a:pt x="536" y="187"/>
                  <a:pt x="537" y="186"/>
                </a:cubicBezTo>
                <a:cubicBezTo>
                  <a:pt x="537" y="186"/>
                  <a:pt x="538" y="186"/>
                  <a:pt x="538" y="186"/>
                </a:cubicBezTo>
                <a:cubicBezTo>
                  <a:pt x="539" y="186"/>
                  <a:pt x="539" y="185"/>
                  <a:pt x="539" y="185"/>
                </a:cubicBezTo>
                <a:cubicBezTo>
                  <a:pt x="538" y="185"/>
                  <a:pt x="538" y="185"/>
                  <a:pt x="537" y="185"/>
                </a:cubicBezTo>
                <a:cubicBezTo>
                  <a:pt x="537" y="185"/>
                  <a:pt x="537" y="185"/>
                  <a:pt x="537" y="185"/>
                </a:cubicBezTo>
                <a:cubicBezTo>
                  <a:pt x="537" y="183"/>
                  <a:pt x="538" y="183"/>
                  <a:pt x="540" y="183"/>
                </a:cubicBezTo>
                <a:cubicBezTo>
                  <a:pt x="540" y="184"/>
                  <a:pt x="540" y="190"/>
                  <a:pt x="544" y="190"/>
                </a:cubicBezTo>
                <a:cubicBezTo>
                  <a:pt x="545" y="189"/>
                  <a:pt x="544" y="187"/>
                  <a:pt x="544" y="187"/>
                </a:cubicBezTo>
                <a:cubicBezTo>
                  <a:pt x="545" y="187"/>
                  <a:pt x="545" y="186"/>
                  <a:pt x="545" y="186"/>
                </a:cubicBezTo>
                <a:cubicBezTo>
                  <a:pt x="546" y="188"/>
                  <a:pt x="546" y="190"/>
                  <a:pt x="546" y="193"/>
                </a:cubicBezTo>
                <a:cubicBezTo>
                  <a:pt x="546" y="196"/>
                  <a:pt x="546" y="196"/>
                  <a:pt x="547" y="196"/>
                </a:cubicBezTo>
                <a:cubicBezTo>
                  <a:pt x="547" y="195"/>
                  <a:pt x="548" y="195"/>
                  <a:pt x="548" y="194"/>
                </a:cubicBezTo>
                <a:cubicBezTo>
                  <a:pt x="549" y="193"/>
                  <a:pt x="549" y="192"/>
                  <a:pt x="549" y="190"/>
                </a:cubicBezTo>
                <a:cubicBezTo>
                  <a:pt x="550" y="190"/>
                  <a:pt x="550" y="190"/>
                  <a:pt x="551" y="190"/>
                </a:cubicBezTo>
                <a:cubicBezTo>
                  <a:pt x="551" y="191"/>
                  <a:pt x="552" y="194"/>
                  <a:pt x="554" y="193"/>
                </a:cubicBezTo>
                <a:cubicBezTo>
                  <a:pt x="554" y="192"/>
                  <a:pt x="554" y="191"/>
                  <a:pt x="555" y="190"/>
                </a:cubicBezTo>
                <a:cubicBezTo>
                  <a:pt x="556" y="190"/>
                  <a:pt x="556" y="190"/>
                  <a:pt x="558" y="191"/>
                </a:cubicBezTo>
                <a:cubicBezTo>
                  <a:pt x="558" y="193"/>
                  <a:pt x="558" y="193"/>
                  <a:pt x="560" y="194"/>
                </a:cubicBezTo>
                <a:cubicBezTo>
                  <a:pt x="560" y="195"/>
                  <a:pt x="561" y="196"/>
                  <a:pt x="562" y="197"/>
                </a:cubicBezTo>
                <a:cubicBezTo>
                  <a:pt x="564" y="197"/>
                  <a:pt x="566" y="201"/>
                  <a:pt x="564" y="204"/>
                </a:cubicBezTo>
                <a:cubicBezTo>
                  <a:pt x="562" y="202"/>
                  <a:pt x="560" y="203"/>
                  <a:pt x="559" y="203"/>
                </a:cubicBezTo>
                <a:cubicBezTo>
                  <a:pt x="558" y="201"/>
                  <a:pt x="557" y="201"/>
                  <a:pt x="557" y="199"/>
                </a:cubicBezTo>
                <a:cubicBezTo>
                  <a:pt x="556" y="199"/>
                  <a:pt x="556" y="199"/>
                  <a:pt x="555" y="199"/>
                </a:cubicBezTo>
                <a:cubicBezTo>
                  <a:pt x="555" y="201"/>
                  <a:pt x="555" y="203"/>
                  <a:pt x="555" y="205"/>
                </a:cubicBezTo>
                <a:cubicBezTo>
                  <a:pt x="552" y="208"/>
                  <a:pt x="555" y="210"/>
                  <a:pt x="556" y="214"/>
                </a:cubicBezTo>
                <a:cubicBezTo>
                  <a:pt x="557" y="217"/>
                  <a:pt x="557" y="218"/>
                  <a:pt x="561" y="218"/>
                </a:cubicBezTo>
                <a:cubicBezTo>
                  <a:pt x="561" y="217"/>
                  <a:pt x="561" y="217"/>
                  <a:pt x="561" y="216"/>
                </a:cubicBezTo>
                <a:cubicBezTo>
                  <a:pt x="562" y="216"/>
                  <a:pt x="562" y="216"/>
                  <a:pt x="563" y="217"/>
                </a:cubicBezTo>
                <a:cubicBezTo>
                  <a:pt x="562" y="218"/>
                  <a:pt x="562" y="218"/>
                  <a:pt x="561" y="218"/>
                </a:cubicBezTo>
                <a:cubicBezTo>
                  <a:pt x="561" y="220"/>
                  <a:pt x="563" y="222"/>
                  <a:pt x="566" y="222"/>
                </a:cubicBezTo>
                <a:cubicBezTo>
                  <a:pt x="566" y="223"/>
                  <a:pt x="566" y="224"/>
                  <a:pt x="567" y="225"/>
                </a:cubicBezTo>
                <a:cubicBezTo>
                  <a:pt x="566" y="225"/>
                  <a:pt x="566" y="225"/>
                  <a:pt x="565" y="227"/>
                </a:cubicBezTo>
                <a:cubicBezTo>
                  <a:pt x="564" y="228"/>
                  <a:pt x="564" y="228"/>
                  <a:pt x="564" y="230"/>
                </a:cubicBezTo>
                <a:cubicBezTo>
                  <a:pt x="564" y="230"/>
                  <a:pt x="565" y="231"/>
                  <a:pt x="566" y="231"/>
                </a:cubicBezTo>
                <a:cubicBezTo>
                  <a:pt x="565" y="233"/>
                  <a:pt x="565" y="234"/>
                  <a:pt x="565" y="236"/>
                </a:cubicBezTo>
                <a:cubicBezTo>
                  <a:pt x="566" y="237"/>
                  <a:pt x="568" y="239"/>
                  <a:pt x="566" y="241"/>
                </a:cubicBezTo>
                <a:cubicBezTo>
                  <a:pt x="566" y="242"/>
                  <a:pt x="566" y="243"/>
                  <a:pt x="566" y="247"/>
                </a:cubicBezTo>
                <a:cubicBezTo>
                  <a:pt x="565" y="247"/>
                  <a:pt x="565" y="248"/>
                  <a:pt x="565" y="248"/>
                </a:cubicBezTo>
                <a:cubicBezTo>
                  <a:pt x="563" y="249"/>
                  <a:pt x="563" y="249"/>
                  <a:pt x="562" y="250"/>
                </a:cubicBezTo>
                <a:close/>
                <a:moveTo>
                  <a:pt x="763" y="249"/>
                </a:moveTo>
                <a:cubicBezTo>
                  <a:pt x="761" y="247"/>
                  <a:pt x="763" y="246"/>
                  <a:pt x="764" y="245"/>
                </a:cubicBezTo>
                <a:cubicBezTo>
                  <a:pt x="764" y="245"/>
                  <a:pt x="764" y="244"/>
                  <a:pt x="764" y="243"/>
                </a:cubicBezTo>
                <a:cubicBezTo>
                  <a:pt x="760" y="241"/>
                  <a:pt x="760" y="241"/>
                  <a:pt x="760" y="237"/>
                </a:cubicBezTo>
                <a:cubicBezTo>
                  <a:pt x="759" y="236"/>
                  <a:pt x="759" y="236"/>
                  <a:pt x="759" y="236"/>
                </a:cubicBezTo>
                <a:cubicBezTo>
                  <a:pt x="759" y="237"/>
                  <a:pt x="758" y="237"/>
                  <a:pt x="758" y="238"/>
                </a:cubicBezTo>
                <a:cubicBezTo>
                  <a:pt x="758" y="238"/>
                  <a:pt x="757" y="238"/>
                  <a:pt x="756" y="238"/>
                </a:cubicBezTo>
                <a:cubicBezTo>
                  <a:pt x="756" y="237"/>
                  <a:pt x="755" y="237"/>
                  <a:pt x="755" y="236"/>
                </a:cubicBezTo>
                <a:cubicBezTo>
                  <a:pt x="753" y="236"/>
                  <a:pt x="750" y="236"/>
                  <a:pt x="748" y="236"/>
                </a:cubicBezTo>
                <a:cubicBezTo>
                  <a:pt x="747" y="236"/>
                  <a:pt x="747" y="235"/>
                  <a:pt x="747" y="235"/>
                </a:cubicBezTo>
                <a:cubicBezTo>
                  <a:pt x="744" y="235"/>
                  <a:pt x="741" y="234"/>
                  <a:pt x="738" y="234"/>
                </a:cubicBezTo>
                <a:cubicBezTo>
                  <a:pt x="736" y="231"/>
                  <a:pt x="736" y="230"/>
                  <a:pt x="738" y="229"/>
                </a:cubicBezTo>
                <a:cubicBezTo>
                  <a:pt x="740" y="229"/>
                  <a:pt x="743" y="229"/>
                  <a:pt x="745" y="230"/>
                </a:cubicBezTo>
                <a:cubicBezTo>
                  <a:pt x="746" y="230"/>
                  <a:pt x="746" y="229"/>
                  <a:pt x="748" y="231"/>
                </a:cubicBezTo>
                <a:cubicBezTo>
                  <a:pt x="747" y="233"/>
                  <a:pt x="747" y="233"/>
                  <a:pt x="749" y="234"/>
                </a:cubicBezTo>
                <a:cubicBezTo>
                  <a:pt x="750" y="234"/>
                  <a:pt x="750" y="234"/>
                  <a:pt x="752" y="234"/>
                </a:cubicBezTo>
                <a:cubicBezTo>
                  <a:pt x="753" y="231"/>
                  <a:pt x="751" y="231"/>
                  <a:pt x="750" y="229"/>
                </a:cubicBezTo>
                <a:cubicBezTo>
                  <a:pt x="750" y="228"/>
                  <a:pt x="750" y="227"/>
                  <a:pt x="751" y="227"/>
                </a:cubicBezTo>
                <a:cubicBezTo>
                  <a:pt x="751" y="227"/>
                  <a:pt x="752" y="227"/>
                  <a:pt x="752" y="227"/>
                </a:cubicBezTo>
                <a:cubicBezTo>
                  <a:pt x="753" y="228"/>
                  <a:pt x="756" y="230"/>
                  <a:pt x="758" y="230"/>
                </a:cubicBezTo>
                <a:cubicBezTo>
                  <a:pt x="759" y="231"/>
                  <a:pt x="759" y="231"/>
                  <a:pt x="759" y="231"/>
                </a:cubicBezTo>
                <a:cubicBezTo>
                  <a:pt x="760" y="232"/>
                  <a:pt x="760" y="232"/>
                  <a:pt x="761" y="232"/>
                </a:cubicBezTo>
                <a:cubicBezTo>
                  <a:pt x="762" y="231"/>
                  <a:pt x="762" y="231"/>
                  <a:pt x="763" y="230"/>
                </a:cubicBezTo>
                <a:cubicBezTo>
                  <a:pt x="763" y="230"/>
                  <a:pt x="764" y="230"/>
                  <a:pt x="764" y="230"/>
                </a:cubicBezTo>
                <a:cubicBezTo>
                  <a:pt x="764" y="232"/>
                  <a:pt x="764" y="233"/>
                  <a:pt x="762" y="234"/>
                </a:cubicBezTo>
                <a:cubicBezTo>
                  <a:pt x="762" y="235"/>
                  <a:pt x="762" y="235"/>
                  <a:pt x="763" y="236"/>
                </a:cubicBezTo>
                <a:cubicBezTo>
                  <a:pt x="764" y="239"/>
                  <a:pt x="764" y="241"/>
                  <a:pt x="766" y="244"/>
                </a:cubicBezTo>
                <a:cubicBezTo>
                  <a:pt x="766" y="245"/>
                  <a:pt x="766" y="245"/>
                  <a:pt x="766" y="245"/>
                </a:cubicBezTo>
                <a:cubicBezTo>
                  <a:pt x="765" y="246"/>
                  <a:pt x="765" y="246"/>
                  <a:pt x="765" y="248"/>
                </a:cubicBezTo>
                <a:cubicBezTo>
                  <a:pt x="764" y="248"/>
                  <a:pt x="764" y="249"/>
                  <a:pt x="763" y="249"/>
                </a:cubicBezTo>
                <a:close/>
                <a:moveTo>
                  <a:pt x="632" y="248"/>
                </a:moveTo>
                <a:cubicBezTo>
                  <a:pt x="631" y="247"/>
                  <a:pt x="632" y="247"/>
                  <a:pt x="632" y="246"/>
                </a:cubicBezTo>
                <a:cubicBezTo>
                  <a:pt x="632" y="246"/>
                  <a:pt x="632" y="246"/>
                  <a:pt x="633" y="246"/>
                </a:cubicBezTo>
                <a:cubicBezTo>
                  <a:pt x="633" y="247"/>
                  <a:pt x="632" y="248"/>
                  <a:pt x="632" y="248"/>
                </a:cubicBezTo>
                <a:close/>
                <a:moveTo>
                  <a:pt x="349" y="248"/>
                </a:moveTo>
                <a:cubicBezTo>
                  <a:pt x="349" y="248"/>
                  <a:pt x="349" y="247"/>
                  <a:pt x="349" y="247"/>
                </a:cubicBezTo>
                <a:cubicBezTo>
                  <a:pt x="346" y="247"/>
                  <a:pt x="346" y="247"/>
                  <a:pt x="346" y="247"/>
                </a:cubicBezTo>
                <a:cubicBezTo>
                  <a:pt x="346" y="246"/>
                  <a:pt x="347" y="246"/>
                  <a:pt x="348" y="246"/>
                </a:cubicBezTo>
                <a:cubicBezTo>
                  <a:pt x="348" y="245"/>
                  <a:pt x="349" y="244"/>
                  <a:pt x="349" y="243"/>
                </a:cubicBezTo>
                <a:cubicBezTo>
                  <a:pt x="349" y="243"/>
                  <a:pt x="349" y="243"/>
                  <a:pt x="350" y="243"/>
                </a:cubicBezTo>
                <a:cubicBezTo>
                  <a:pt x="350" y="244"/>
                  <a:pt x="350" y="244"/>
                  <a:pt x="350" y="245"/>
                </a:cubicBezTo>
                <a:cubicBezTo>
                  <a:pt x="351" y="245"/>
                  <a:pt x="351" y="245"/>
                  <a:pt x="351" y="245"/>
                </a:cubicBezTo>
                <a:cubicBezTo>
                  <a:pt x="351" y="242"/>
                  <a:pt x="353" y="240"/>
                  <a:pt x="356" y="243"/>
                </a:cubicBezTo>
                <a:cubicBezTo>
                  <a:pt x="356" y="243"/>
                  <a:pt x="356" y="244"/>
                  <a:pt x="356" y="244"/>
                </a:cubicBezTo>
                <a:cubicBezTo>
                  <a:pt x="352" y="245"/>
                  <a:pt x="352" y="245"/>
                  <a:pt x="351" y="248"/>
                </a:cubicBezTo>
                <a:cubicBezTo>
                  <a:pt x="350" y="248"/>
                  <a:pt x="350" y="248"/>
                  <a:pt x="349" y="248"/>
                </a:cubicBezTo>
                <a:close/>
                <a:moveTo>
                  <a:pt x="636" y="247"/>
                </a:moveTo>
                <a:cubicBezTo>
                  <a:pt x="635" y="246"/>
                  <a:pt x="636" y="245"/>
                  <a:pt x="636" y="244"/>
                </a:cubicBezTo>
                <a:cubicBezTo>
                  <a:pt x="637" y="244"/>
                  <a:pt x="637" y="244"/>
                  <a:pt x="638" y="245"/>
                </a:cubicBezTo>
                <a:cubicBezTo>
                  <a:pt x="638" y="245"/>
                  <a:pt x="638" y="246"/>
                  <a:pt x="638" y="247"/>
                </a:cubicBezTo>
                <a:cubicBezTo>
                  <a:pt x="637" y="247"/>
                  <a:pt x="637" y="247"/>
                  <a:pt x="636" y="247"/>
                </a:cubicBezTo>
                <a:close/>
                <a:moveTo>
                  <a:pt x="356" y="247"/>
                </a:moveTo>
                <a:cubicBezTo>
                  <a:pt x="355" y="247"/>
                  <a:pt x="355" y="246"/>
                  <a:pt x="355" y="246"/>
                </a:cubicBezTo>
                <a:cubicBezTo>
                  <a:pt x="357" y="245"/>
                  <a:pt x="359" y="244"/>
                  <a:pt x="361" y="243"/>
                </a:cubicBezTo>
                <a:cubicBezTo>
                  <a:pt x="361" y="242"/>
                  <a:pt x="361" y="242"/>
                  <a:pt x="362" y="241"/>
                </a:cubicBezTo>
                <a:cubicBezTo>
                  <a:pt x="362" y="241"/>
                  <a:pt x="362" y="241"/>
                  <a:pt x="362" y="241"/>
                </a:cubicBezTo>
                <a:cubicBezTo>
                  <a:pt x="362" y="241"/>
                  <a:pt x="362" y="242"/>
                  <a:pt x="362" y="243"/>
                </a:cubicBezTo>
                <a:cubicBezTo>
                  <a:pt x="360" y="246"/>
                  <a:pt x="359" y="246"/>
                  <a:pt x="356" y="247"/>
                </a:cubicBezTo>
                <a:close/>
                <a:moveTo>
                  <a:pt x="758" y="243"/>
                </a:moveTo>
                <a:cubicBezTo>
                  <a:pt x="757" y="241"/>
                  <a:pt x="755" y="241"/>
                  <a:pt x="755" y="240"/>
                </a:cubicBezTo>
                <a:cubicBezTo>
                  <a:pt x="754" y="240"/>
                  <a:pt x="754" y="240"/>
                  <a:pt x="754" y="241"/>
                </a:cubicBezTo>
                <a:cubicBezTo>
                  <a:pt x="753" y="239"/>
                  <a:pt x="752" y="238"/>
                  <a:pt x="754" y="238"/>
                </a:cubicBezTo>
                <a:cubicBezTo>
                  <a:pt x="754" y="238"/>
                  <a:pt x="754" y="238"/>
                  <a:pt x="754" y="238"/>
                </a:cubicBezTo>
                <a:cubicBezTo>
                  <a:pt x="755" y="238"/>
                  <a:pt x="756" y="239"/>
                  <a:pt x="757" y="239"/>
                </a:cubicBezTo>
                <a:cubicBezTo>
                  <a:pt x="757" y="239"/>
                  <a:pt x="759" y="242"/>
                  <a:pt x="758" y="243"/>
                </a:cubicBezTo>
                <a:close/>
                <a:moveTo>
                  <a:pt x="635" y="242"/>
                </a:moveTo>
                <a:cubicBezTo>
                  <a:pt x="635" y="241"/>
                  <a:pt x="635" y="241"/>
                  <a:pt x="635" y="241"/>
                </a:cubicBezTo>
                <a:cubicBezTo>
                  <a:pt x="635" y="241"/>
                  <a:pt x="635" y="241"/>
                  <a:pt x="635" y="241"/>
                </a:cubicBezTo>
                <a:cubicBezTo>
                  <a:pt x="635" y="241"/>
                  <a:pt x="635" y="241"/>
                  <a:pt x="635" y="242"/>
                </a:cubicBezTo>
                <a:close/>
                <a:moveTo>
                  <a:pt x="770" y="236"/>
                </a:moveTo>
                <a:cubicBezTo>
                  <a:pt x="769" y="234"/>
                  <a:pt x="769" y="233"/>
                  <a:pt x="768" y="233"/>
                </a:cubicBezTo>
                <a:cubicBezTo>
                  <a:pt x="768" y="229"/>
                  <a:pt x="766" y="231"/>
                  <a:pt x="765" y="230"/>
                </a:cubicBezTo>
                <a:cubicBezTo>
                  <a:pt x="765" y="229"/>
                  <a:pt x="765" y="229"/>
                  <a:pt x="765" y="228"/>
                </a:cubicBezTo>
                <a:cubicBezTo>
                  <a:pt x="763" y="226"/>
                  <a:pt x="762" y="224"/>
                  <a:pt x="760" y="223"/>
                </a:cubicBezTo>
                <a:cubicBezTo>
                  <a:pt x="759" y="219"/>
                  <a:pt x="758" y="219"/>
                  <a:pt x="756" y="218"/>
                </a:cubicBezTo>
                <a:cubicBezTo>
                  <a:pt x="756" y="217"/>
                  <a:pt x="756" y="217"/>
                  <a:pt x="756" y="217"/>
                </a:cubicBezTo>
                <a:cubicBezTo>
                  <a:pt x="760" y="217"/>
                  <a:pt x="761" y="218"/>
                  <a:pt x="764" y="222"/>
                </a:cubicBezTo>
                <a:cubicBezTo>
                  <a:pt x="766" y="223"/>
                  <a:pt x="767" y="224"/>
                  <a:pt x="769" y="224"/>
                </a:cubicBezTo>
                <a:cubicBezTo>
                  <a:pt x="770" y="224"/>
                  <a:pt x="770" y="224"/>
                  <a:pt x="772" y="223"/>
                </a:cubicBezTo>
                <a:cubicBezTo>
                  <a:pt x="772" y="224"/>
                  <a:pt x="772" y="224"/>
                  <a:pt x="772" y="225"/>
                </a:cubicBezTo>
                <a:cubicBezTo>
                  <a:pt x="771" y="225"/>
                  <a:pt x="770" y="226"/>
                  <a:pt x="769" y="227"/>
                </a:cubicBezTo>
                <a:cubicBezTo>
                  <a:pt x="770" y="228"/>
                  <a:pt x="770" y="228"/>
                  <a:pt x="772" y="229"/>
                </a:cubicBezTo>
                <a:cubicBezTo>
                  <a:pt x="771" y="231"/>
                  <a:pt x="771" y="233"/>
                  <a:pt x="771" y="236"/>
                </a:cubicBezTo>
                <a:cubicBezTo>
                  <a:pt x="770" y="236"/>
                  <a:pt x="770" y="236"/>
                  <a:pt x="770" y="236"/>
                </a:cubicBezTo>
                <a:close/>
                <a:moveTo>
                  <a:pt x="729" y="228"/>
                </a:moveTo>
                <a:cubicBezTo>
                  <a:pt x="728" y="227"/>
                  <a:pt x="728" y="227"/>
                  <a:pt x="728" y="227"/>
                </a:cubicBezTo>
                <a:cubicBezTo>
                  <a:pt x="728" y="227"/>
                  <a:pt x="729" y="227"/>
                  <a:pt x="729" y="227"/>
                </a:cubicBezTo>
                <a:cubicBezTo>
                  <a:pt x="729" y="228"/>
                  <a:pt x="729" y="228"/>
                  <a:pt x="729" y="228"/>
                </a:cubicBezTo>
                <a:close/>
                <a:moveTo>
                  <a:pt x="571" y="227"/>
                </a:moveTo>
                <a:cubicBezTo>
                  <a:pt x="571" y="225"/>
                  <a:pt x="571" y="225"/>
                  <a:pt x="570" y="223"/>
                </a:cubicBezTo>
                <a:cubicBezTo>
                  <a:pt x="570" y="223"/>
                  <a:pt x="569" y="223"/>
                  <a:pt x="569" y="223"/>
                </a:cubicBezTo>
                <a:cubicBezTo>
                  <a:pt x="568" y="221"/>
                  <a:pt x="568" y="221"/>
                  <a:pt x="569" y="220"/>
                </a:cubicBezTo>
                <a:cubicBezTo>
                  <a:pt x="569" y="220"/>
                  <a:pt x="569" y="220"/>
                  <a:pt x="569" y="220"/>
                </a:cubicBezTo>
                <a:cubicBezTo>
                  <a:pt x="569" y="219"/>
                  <a:pt x="569" y="219"/>
                  <a:pt x="569" y="219"/>
                </a:cubicBezTo>
                <a:cubicBezTo>
                  <a:pt x="570" y="219"/>
                  <a:pt x="570" y="219"/>
                  <a:pt x="571" y="219"/>
                </a:cubicBezTo>
                <a:cubicBezTo>
                  <a:pt x="570" y="220"/>
                  <a:pt x="569" y="220"/>
                  <a:pt x="570" y="223"/>
                </a:cubicBezTo>
                <a:cubicBezTo>
                  <a:pt x="571" y="223"/>
                  <a:pt x="571" y="222"/>
                  <a:pt x="572" y="222"/>
                </a:cubicBezTo>
                <a:cubicBezTo>
                  <a:pt x="572" y="223"/>
                  <a:pt x="572" y="223"/>
                  <a:pt x="573" y="224"/>
                </a:cubicBezTo>
                <a:cubicBezTo>
                  <a:pt x="572" y="225"/>
                  <a:pt x="572" y="226"/>
                  <a:pt x="572" y="227"/>
                </a:cubicBezTo>
                <a:cubicBezTo>
                  <a:pt x="571" y="227"/>
                  <a:pt x="571" y="227"/>
                  <a:pt x="571" y="227"/>
                </a:cubicBezTo>
                <a:close/>
                <a:moveTo>
                  <a:pt x="628" y="225"/>
                </a:moveTo>
                <a:cubicBezTo>
                  <a:pt x="627" y="224"/>
                  <a:pt x="627" y="224"/>
                  <a:pt x="628" y="224"/>
                </a:cubicBezTo>
                <a:cubicBezTo>
                  <a:pt x="628" y="224"/>
                  <a:pt x="628" y="224"/>
                  <a:pt x="628" y="224"/>
                </a:cubicBezTo>
                <a:cubicBezTo>
                  <a:pt x="628" y="224"/>
                  <a:pt x="628" y="225"/>
                  <a:pt x="628" y="225"/>
                </a:cubicBezTo>
                <a:cubicBezTo>
                  <a:pt x="628" y="225"/>
                  <a:pt x="628" y="225"/>
                  <a:pt x="628" y="225"/>
                </a:cubicBezTo>
                <a:close/>
                <a:moveTo>
                  <a:pt x="728" y="221"/>
                </a:moveTo>
                <a:cubicBezTo>
                  <a:pt x="728" y="219"/>
                  <a:pt x="729" y="218"/>
                  <a:pt x="730" y="217"/>
                </a:cubicBezTo>
                <a:cubicBezTo>
                  <a:pt x="731" y="217"/>
                  <a:pt x="731" y="217"/>
                  <a:pt x="731" y="219"/>
                </a:cubicBezTo>
                <a:cubicBezTo>
                  <a:pt x="730" y="220"/>
                  <a:pt x="729" y="220"/>
                  <a:pt x="728" y="221"/>
                </a:cubicBezTo>
                <a:close/>
                <a:moveTo>
                  <a:pt x="529" y="219"/>
                </a:moveTo>
                <a:cubicBezTo>
                  <a:pt x="529" y="219"/>
                  <a:pt x="529" y="219"/>
                  <a:pt x="529" y="219"/>
                </a:cubicBezTo>
                <a:cubicBezTo>
                  <a:pt x="529" y="218"/>
                  <a:pt x="529" y="218"/>
                  <a:pt x="530" y="218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530" y="219"/>
                  <a:pt x="530" y="219"/>
                  <a:pt x="529" y="219"/>
                </a:cubicBezTo>
                <a:close/>
                <a:moveTo>
                  <a:pt x="619" y="217"/>
                </a:moveTo>
                <a:cubicBezTo>
                  <a:pt x="619" y="216"/>
                  <a:pt x="619" y="216"/>
                  <a:pt x="619" y="215"/>
                </a:cubicBezTo>
                <a:cubicBezTo>
                  <a:pt x="620" y="215"/>
                  <a:pt x="620" y="216"/>
                  <a:pt x="620" y="216"/>
                </a:cubicBezTo>
                <a:cubicBezTo>
                  <a:pt x="620" y="216"/>
                  <a:pt x="620" y="216"/>
                  <a:pt x="620" y="216"/>
                </a:cubicBezTo>
                <a:cubicBezTo>
                  <a:pt x="620" y="216"/>
                  <a:pt x="620" y="216"/>
                  <a:pt x="619" y="217"/>
                </a:cubicBezTo>
                <a:close/>
                <a:moveTo>
                  <a:pt x="568" y="215"/>
                </a:moveTo>
                <a:cubicBezTo>
                  <a:pt x="568" y="214"/>
                  <a:pt x="568" y="214"/>
                  <a:pt x="568" y="214"/>
                </a:cubicBezTo>
                <a:cubicBezTo>
                  <a:pt x="569" y="214"/>
                  <a:pt x="569" y="214"/>
                  <a:pt x="569" y="214"/>
                </a:cubicBezTo>
                <a:cubicBezTo>
                  <a:pt x="569" y="214"/>
                  <a:pt x="569" y="214"/>
                  <a:pt x="569" y="215"/>
                </a:cubicBezTo>
                <a:cubicBezTo>
                  <a:pt x="569" y="215"/>
                  <a:pt x="569" y="215"/>
                  <a:pt x="568" y="215"/>
                </a:cubicBezTo>
                <a:close/>
                <a:moveTo>
                  <a:pt x="561" y="213"/>
                </a:moveTo>
                <a:cubicBezTo>
                  <a:pt x="559" y="213"/>
                  <a:pt x="560" y="212"/>
                  <a:pt x="560" y="211"/>
                </a:cubicBezTo>
                <a:cubicBezTo>
                  <a:pt x="561" y="211"/>
                  <a:pt x="561" y="211"/>
                  <a:pt x="562" y="211"/>
                </a:cubicBezTo>
                <a:cubicBezTo>
                  <a:pt x="562" y="211"/>
                  <a:pt x="562" y="213"/>
                  <a:pt x="561" y="213"/>
                </a:cubicBezTo>
                <a:close/>
                <a:moveTo>
                  <a:pt x="617" y="210"/>
                </a:moveTo>
                <a:cubicBezTo>
                  <a:pt x="616" y="209"/>
                  <a:pt x="616" y="208"/>
                  <a:pt x="617" y="208"/>
                </a:cubicBezTo>
                <a:cubicBezTo>
                  <a:pt x="617" y="208"/>
                  <a:pt x="617" y="209"/>
                  <a:pt x="617" y="210"/>
                </a:cubicBezTo>
                <a:cubicBezTo>
                  <a:pt x="617" y="210"/>
                  <a:pt x="617" y="210"/>
                  <a:pt x="617" y="210"/>
                </a:cubicBezTo>
                <a:close/>
                <a:moveTo>
                  <a:pt x="515" y="209"/>
                </a:moveTo>
                <a:cubicBezTo>
                  <a:pt x="514" y="209"/>
                  <a:pt x="513" y="208"/>
                  <a:pt x="513" y="208"/>
                </a:cubicBezTo>
                <a:cubicBezTo>
                  <a:pt x="514" y="208"/>
                  <a:pt x="514" y="208"/>
                  <a:pt x="515" y="208"/>
                </a:cubicBezTo>
                <a:cubicBezTo>
                  <a:pt x="515" y="208"/>
                  <a:pt x="515" y="209"/>
                  <a:pt x="515" y="209"/>
                </a:cubicBezTo>
                <a:close/>
                <a:moveTo>
                  <a:pt x="705" y="209"/>
                </a:moveTo>
                <a:cubicBezTo>
                  <a:pt x="704" y="207"/>
                  <a:pt x="705" y="207"/>
                  <a:pt x="705" y="206"/>
                </a:cubicBezTo>
                <a:cubicBezTo>
                  <a:pt x="705" y="206"/>
                  <a:pt x="705" y="206"/>
                  <a:pt x="706" y="206"/>
                </a:cubicBezTo>
                <a:cubicBezTo>
                  <a:pt x="706" y="207"/>
                  <a:pt x="706" y="208"/>
                  <a:pt x="706" y="208"/>
                </a:cubicBezTo>
                <a:cubicBezTo>
                  <a:pt x="705" y="208"/>
                  <a:pt x="705" y="209"/>
                  <a:pt x="705" y="209"/>
                </a:cubicBezTo>
                <a:close/>
                <a:moveTo>
                  <a:pt x="520" y="208"/>
                </a:moveTo>
                <a:cubicBezTo>
                  <a:pt x="520" y="208"/>
                  <a:pt x="520" y="208"/>
                  <a:pt x="520" y="208"/>
                </a:cubicBezTo>
                <a:cubicBezTo>
                  <a:pt x="520" y="208"/>
                  <a:pt x="520" y="208"/>
                  <a:pt x="521" y="207"/>
                </a:cubicBezTo>
                <a:cubicBezTo>
                  <a:pt x="521" y="208"/>
                  <a:pt x="521" y="208"/>
                  <a:pt x="521" y="208"/>
                </a:cubicBezTo>
                <a:cubicBezTo>
                  <a:pt x="520" y="208"/>
                  <a:pt x="520" y="208"/>
                  <a:pt x="520" y="208"/>
                </a:cubicBezTo>
                <a:close/>
                <a:moveTo>
                  <a:pt x="512" y="207"/>
                </a:moveTo>
                <a:cubicBezTo>
                  <a:pt x="511" y="207"/>
                  <a:pt x="511" y="207"/>
                  <a:pt x="510" y="207"/>
                </a:cubicBezTo>
                <a:cubicBezTo>
                  <a:pt x="510" y="204"/>
                  <a:pt x="510" y="202"/>
                  <a:pt x="510" y="200"/>
                </a:cubicBezTo>
                <a:cubicBezTo>
                  <a:pt x="512" y="198"/>
                  <a:pt x="512" y="197"/>
                  <a:pt x="512" y="196"/>
                </a:cubicBezTo>
                <a:cubicBezTo>
                  <a:pt x="513" y="196"/>
                  <a:pt x="513" y="196"/>
                  <a:pt x="513" y="195"/>
                </a:cubicBezTo>
                <a:cubicBezTo>
                  <a:pt x="514" y="196"/>
                  <a:pt x="514" y="197"/>
                  <a:pt x="514" y="198"/>
                </a:cubicBezTo>
                <a:cubicBezTo>
                  <a:pt x="514" y="198"/>
                  <a:pt x="515" y="198"/>
                  <a:pt x="515" y="198"/>
                </a:cubicBezTo>
                <a:cubicBezTo>
                  <a:pt x="514" y="200"/>
                  <a:pt x="514" y="201"/>
                  <a:pt x="513" y="202"/>
                </a:cubicBezTo>
                <a:cubicBezTo>
                  <a:pt x="514" y="203"/>
                  <a:pt x="514" y="203"/>
                  <a:pt x="514" y="203"/>
                </a:cubicBezTo>
                <a:cubicBezTo>
                  <a:pt x="514" y="204"/>
                  <a:pt x="513" y="207"/>
                  <a:pt x="512" y="207"/>
                </a:cubicBezTo>
                <a:close/>
                <a:moveTo>
                  <a:pt x="508" y="207"/>
                </a:moveTo>
                <a:cubicBezTo>
                  <a:pt x="507" y="206"/>
                  <a:pt x="508" y="205"/>
                  <a:pt x="508" y="205"/>
                </a:cubicBezTo>
                <a:cubicBezTo>
                  <a:pt x="508" y="205"/>
                  <a:pt x="508" y="205"/>
                  <a:pt x="509" y="205"/>
                </a:cubicBezTo>
                <a:cubicBezTo>
                  <a:pt x="509" y="205"/>
                  <a:pt x="508" y="206"/>
                  <a:pt x="508" y="207"/>
                </a:cubicBezTo>
                <a:cubicBezTo>
                  <a:pt x="508" y="207"/>
                  <a:pt x="508" y="207"/>
                  <a:pt x="508" y="207"/>
                </a:cubicBezTo>
                <a:close/>
                <a:moveTo>
                  <a:pt x="526" y="194"/>
                </a:moveTo>
                <a:cubicBezTo>
                  <a:pt x="526" y="194"/>
                  <a:pt x="526" y="193"/>
                  <a:pt x="526" y="193"/>
                </a:cubicBezTo>
                <a:cubicBezTo>
                  <a:pt x="526" y="193"/>
                  <a:pt x="526" y="193"/>
                  <a:pt x="526" y="193"/>
                </a:cubicBezTo>
                <a:cubicBezTo>
                  <a:pt x="526" y="193"/>
                  <a:pt x="526" y="194"/>
                  <a:pt x="526" y="194"/>
                </a:cubicBezTo>
                <a:close/>
                <a:moveTo>
                  <a:pt x="560" y="192"/>
                </a:moveTo>
                <a:cubicBezTo>
                  <a:pt x="560" y="191"/>
                  <a:pt x="560" y="190"/>
                  <a:pt x="560" y="189"/>
                </a:cubicBezTo>
                <a:cubicBezTo>
                  <a:pt x="561" y="189"/>
                  <a:pt x="561" y="189"/>
                  <a:pt x="562" y="189"/>
                </a:cubicBezTo>
                <a:cubicBezTo>
                  <a:pt x="562" y="190"/>
                  <a:pt x="562" y="190"/>
                  <a:pt x="562" y="190"/>
                </a:cubicBezTo>
                <a:cubicBezTo>
                  <a:pt x="561" y="191"/>
                  <a:pt x="561" y="191"/>
                  <a:pt x="560" y="192"/>
                </a:cubicBezTo>
                <a:close/>
                <a:moveTo>
                  <a:pt x="357" y="191"/>
                </a:moveTo>
                <a:cubicBezTo>
                  <a:pt x="357" y="190"/>
                  <a:pt x="356" y="190"/>
                  <a:pt x="356" y="190"/>
                </a:cubicBezTo>
                <a:cubicBezTo>
                  <a:pt x="356" y="188"/>
                  <a:pt x="357" y="188"/>
                  <a:pt x="358" y="188"/>
                </a:cubicBezTo>
                <a:cubicBezTo>
                  <a:pt x="358" y="189"/>
                  <a:pt x="358" y="190"/>
                  <a:pt x="357" y="191"/>
                </a:cubicBezTo>
                <a:close/>
                <a:moveTo>
                  <a:pt x="555" y="189"/>
                </a:moveTo>
                <a:cubicBezTo>
                  <a:pt x="555" y="188"/>
                  <a:pt x="555" y="187"/>
                  <a:pt x="555" y="186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55" y="188"/>
                  <a:pt x="555" y="188"/>
                  <a:pt x="555" y="189"/>
                </a:cubicBezTo>
                <a:close/>
                <a:moveTo>
                  <a:pt x="568" y="189"/>
                </a:moveTo>
                <a:cubicBezTo>
                  <a:pt x="568" y="189"/>
                  <a:pt x="568" y="189"/>
                  <a:pt x="568" y="188"/>
                </a:cubicBezTo>
                <a:cubicBezTo>
                  <a:pt x="568" y="188"/>
                  <a:pt x="569" y="187"/>
                  <a:pt x="570" y="188"/>
                </a:cubicBezTo>
                <a:cubicBezTo>
                  <a:pt x="569" y="188"/>
                  <a:pt x="569" y="189"/>
                  <a:pt x="568" y="189"/>
                </a:cubicBezTo>
                <a:close/>
                <a:moveTo>
                  <a:pt x="359" y="187"/>
                </a:moveTo>
                <a:cubicBezTo>
                  <a:pt x="358" y="187"/>
                  <a:pt x="358" y="187"/>
                  <a:pt x="357" y="186"/>
                </a:cubicBezTo>
                <a:cubicBezTo>
                  <a:pt x="358" y="185"/>
                  <a:pt x="359" y="184"/>
                  <a:pt x="361" y="184"/>
                </a:cubicBezTo>
                <a:cubicBezTo>
                  <a:pt x="361" y="186"/>
                  <a:pt x="360" y="186"/>
                  <a:pt x="359" y="187"/>
                </a:cubicBezTo>
                <a:close/>
                <a:moveTo>
                  <a:pt x="570" y="187"/>
                </a:moveTo>
                <a:cubicBezTo>
                  <a:pt x="569" y="186"/>
                  <a:pt x="569" y="185"/>
                  <a:pt x="570" y="184"/>
                </a:cubicBezTo>
                <a:cubicBezTo>
                  <a:pt x="571" y="184"/>
                  <a:pt x="571" y="186"/>
                  <a:pt x="570" y="187"/>
                </a:cubicBezTo>
                <a:close/>
                <a:moveTo>
                  <a:pt x="549" y="186"/>
                </a:moveTo>
                <a:cubicBezTo>
                  <a:pt x="549" y="185"/>
                  <a:pt x="549" y="185"/>
                  <a:pt x="548" y="185"/>
                </a:cubicBezTo>
                <a:cubicBezTo>
                  <a:pt x="549" y="184"/>
                  <a:pt x="549" y="184"/>
                  <a:pt x="549" y="183"/>
                </a:cubicBezTo>
                <a:cubicBezTo>
                  <a:pt x="549" y="183"/>
                  <a:pt x="550" y="183"/>
                  <a:pt x="550" y="183"/>
                </a:cubicBezTo>
                <a:cubicBezTo>
                  <a:pt x="550" y="184"/>
                  <a:pt x="550" y="185"/>
                  <a:pt x="549" y="186"/>
                </a:cubicBezTo>
                <a:close/>
                <a:moveTo>
                  <a:pt x="368" y="185"/>
                </a:moveTo>
                <a:cubicBezTo>
                  <a:pt x="366" y="183"/>
                  <a:pt x="366" y="182"/>
                  <a:pt x="368" y="180"/>
                </a:cubicBezTo>
                <a:cubicBezTo>
                  <a:pt x="368" y="180"/>
                  <a:pt x="368" y="179"/>
                  <a:pt x="368" y="179"/>
                </a:cubicBezTo>
                <a:cubicBezTo>
                  <a:pt x="367" y="179"/>
                  <a:pt x="366" y="178"/>
                  <a:pt x="365" y="178"/>
                </a:cubicBezTo>
                <a:cubicBezTo>
                  <a:pt x="365" y="175"/>
                  <a:pt x="367" y="174"/>
                  <a:pt x="369" y="172"/>
                </a:cubicBezTo>
                <a:cubicBezTo>
                  <a:pt x="371" y="170"/>
                  <a:pt x="371" y="167"/>
                  <a:pt x="374" y="166"/>
                </a:cubicBezTo>
                <a:cubicBezTo>
                  <a:pt x="374" y="165"/>
                  <a:pt x="374" y="165"/>
                  <a:pt x="375" y="164"/>
                </a:cubicBezTo>
                <a:cubicBezTo>
                  <a:pt x="374" y="164"/>
                  <a:pt x="374" y="164"/>
                  <a:pt x="374" y="164"/>
                </a:cubicBezTo>
                <a:cubicBezTo>
                  <a:pt x="376" y="161"/>
                  <a:pt x="379" y="161"/>
                  <a:pt x="381" y="158"/>
                </a:cubicBezTo>
                <a:cubicBezTo>
                  <a:pt x="383" y="156"/>
                  <a:pt x="387" y="153"/>
                  <a:pt x="389" y="151"/>
                </a:cubicBezTo>
                <a:cubicBezTo>
                  <a:pt x="395" y="146"/>
                  <a:pt x="402" y="139"/>
                  <a:pt x="408" y="134"/>
                </a:cubicBezTo>
                <a:cubicBezTo>
                  <a:pt x="409" y="134"/>
                  <a:pt x="410" y="134"/>
                  <a:pt x="411" y="133"/>
                </a:cubicBezTo>
                <a:cubicBezTo>
                  <a:pt x="413" y="133"/>
                  <a:pt x="415" y="133"/>
                  <a:pt x="416" y="133"/>
                </a:cubicBezTo>
                <a:cubicBezTo>
                  <a:pt x="417" y="131"/>
                  <a:pt x="418" y="130"/>
                  <a:pt x="420" y="129"/>
                </a:cubicBezTo>
                <a:cubicBezTo>
                  <a:pt x="423" y="127"/>
                  <a:pt x="425" y="124"/>
                  <a:pt x="429" y="123"/>
                </a:cubicBezTo>
                <a:cubicBezTo>
                  <a:pt x="431" y="121"/>
                  <a:pt x="435" y="118"/>
                  <a:pt x="438" y="116"/>
                </a:cubicBezTo>
                <a:cubicBezTo>
                  <a:pt x="439" y="116"/>
                  <a:pt x="440" y="114"/>
                  <a:pt x="441" y="114"/>
                </a:cubicBezTo>
                <a:cubicBezTo>
                  <a:pt x="442" y="113"/>
                  <a:pt x="443" y="113"/>
                  <a:pt x="444" y="113"/>
                </a:cubicBezTo>
                <a:cubicBezTo>
                  <a:pt x="444" y="111"/>
                  <a:pt x="452" y="112"/>
                  <a:pt x="454" y="112"/>
                </a:cubicBezTo>
                <a:cubicBezTo>
                  <a:pt x="456" y="115"/>
                  <a:pt x="448" y="116"/>
                  <a:pt x="448" y="117"/>
                </a:cubicBezTo>
                <a:cubicBezTo>
                  <a:pt x="448" y="117"/>
                  <a:pt x="448" y="117"/>
                  <a:pt x="448" y="117"/>
                </a:cubicBezTo>
                <a:cubicBezTo>
                  <a:pt x="445" y="118"/>
                  <a:pt x="442" y="121"/>
                  <a:pt x="439" y="122"/>
                </a:cubicBezTo>
                <a:cubicBezTo>
                  <a:pt x="438" y="124"/>
                  <a:pt x="436" y="124"/>
                  <a:pt x="434" y="125"/>
                </a:cubicBezTo>
                <a:cubicBezTo>
                  <a:pt x="432" y="125"/>
                  <a:pt x="431" y="127"/>
                  <a:pt x="429" y="128"/>
                </a:cubicBezTo>
                <a:cubicBezTo>
                  <a:pt x="427" y="129"/>
                  <a:pt x="426" y="129"/>
                  <a:pt x="426" y="131"/>
                </a:cubicBezTo>
                <a:cubicBezTo>
                  <a:pt x="423" y="132"/>
                  <a:pt x="420" y="133"/>
                  <a:pt x="419" y="135"/>
                </a:cubicBezTo>
                <a:cubicBezTo>
                  <a:pt x="418" y="135"/>
                  <a:pt x="417" y="135"/>
                  <a:pt x="417" y="135"/>
                </a:cubicBezTo>
                <a:cubicBezTo>
                  <a:pt x="416" y="138"/>
                  <a:pt x="414" y="136"/>
                  <a:pt x="414" y="139"/>
                </a:cubicBezTo>
                <a:cubicBezTo>
                  <a:pt x="414" y="139"/>
                  <a:pt x="414" y="140"/>
                  <a:pt x="415" y="140"/>
                </a:cubicBezTo>
                <a:cubicBezTo>
                  <a:pt x="414" y="143"/>
                  <a:pt x="413" y="144"/>
                  <a:pt x="411" y="146"/>
                </a:cubicBezTo>
                <a:cubicBezTo>
                  <a:pt x="408" y="146"/>
                  <a:pt x="408" y="147"/>
                  <a:pt x="406" y="149"/>
                </a:cubicBezTo>
                <a:cubicBezTo>
                  <a:pt x="403" y="150"/>
                  <a:pt x="403" y="151"/>
                  <a:pt x="401" y="152"/>
                </a:cubicBezTo>
                <a:cubicBezTo>
                  <a:pt x="399" y="153"/>
                  <a:pt x="399" y="154"/>
                  <a:pt x="397" y="156"/>
                </a:cubicBezTo>
                <a:cubicBezTo>
                  <a:pt x="395" y="157"/>
                  <a:pt x="392" y="158"/>
                  <a:pt x="391" y="161"/>
                </a:cubicBezTo>
                <a:cubicBezTo>
                  <a:pt x="388" y="162"/>
                  <a:pt x="387" y="164"/>
                  <a:pt x="386" y="167"/>
                </a:cubicBezTo>
                <a:cubicBezTo>
                  <a:pt x="385" y="167"/>
                  <a:pt x="384" y="167"/>
                  <a:pt x="383" y="168"/>
                </a:cubicBezTo>
                <a:cubicBezTo>
                  <a:pt x="383" y="169"/>
                  <a:pt x="383" y="170"/>
                  <a:pt x="382" y="172"/>
                </a:cubicBezTo>
                <a:cubicBezTo>
                  <a:pt x="382" y="172"/>
                  <a:pt x="381" y="173"/>
                  <a:pt x="381" y="173"/>
                </a:cubicBezTo>
                <a:cubicBezTo>
                  <a:pt x="379" y="174"/>
                  <a:pt x="377" y="178"/>
                  <a:pt x="376" y="179"/>
                </a:cubicBezTo>
                <a:cubicBezTo>
                  <a:pt x="375" y="180"/>
                  <a:pt x="375" y="180"/>
                  <a:pt x="374" y="181"/>
                </a:cubicBezTo>
                <a:cubicBezTo>
                  <a:pt x="373" y="183"/>
                  <a:pt x="370" y="184"/>
                  <a:pt x="368" y="185"/>
                </a:cubicBezTo>
                <a:close/>
                <a:moveTo>
                  <a:pt x="362" y="184"/>
                </a:moveTo>
                <a:cubicBezTo>
                  <a:pt x="362" y="182"/>
                  <a:pt x="362" y="180"/>
                  <a:pt x="363" y="179"/>
                </a:cubicBezTo>
                <a:cubicBezTo>
                  <a:pt x="363" y="179"/>
                  <a:pt x="364" y="179"/>
                  <a:pt x="364" y="179"/>
                </a:cubicBezTo>
                <a:cubicBezTo>
                  <a:pt x="364" y="180"/>
                  <a:pt x="364" y="182"/>
                  <a:pt x="363" y="183"/>
                </a:cubicBezTo>
                <a:cubicBezTo>
                  <a:pt x="363" y="183"/>
                  <a:pt x="362" y="183"/>
                  <a:pt x="362" y="184"/>
                </a:cubicBezTo>
                <a:close/>
                <a:moveTo>
                  <a:pt x="695" y="183"/>
                </a:moveTo>
                <a:cubicBezTo>
                  <a:pt x="695" y="182"/>
                  <a:pt x="696" y="182"/>
                  <a:pt x="696" y="182"/>
                </a:cubicBezTo>
                <a:cubicBezTo>
                  <a:pt x="696" y="182"/>
                  <a:pt x="696" y="182"/>
                  <a:pt x="696" y="183"/>
                </a:cubicBezTo>
                <a:cubicBezTo>
                  <a:pt x="696" y="183"/>
                  <a:pt x="695" y="183"/>
                  <a:pt x="695" y="183"/>
                </a:cubicBezTo>
                <a:close/>
                <a:moveTo>
                  <a:pt x="561" y="178"/>
                </a:moveTo>
                <a:cubicBezTo>
                  <a:pt x="562" y="175"/>
                  <a:pt x="562" y="175"/>
                  <a:pt x="562" y="175"/>
                </a:cubicBezTo>
                <a:cubicBezTo>
                  <a:pt x="562" y="175"/>
                  <a:pt x="563" y="175"/>
                  <a:pt x="563" y="176"/>
                </a:cubicBezTo>
                <a:cubicBezTo>
                  <a:pt x="563" y="176"/>
                  <a:pt x="563" y="177"/>
                  <a:pt x="563" y="177"/>
                </a:cubicBezTo>
                <a:cubicBezTo>
                  <a:pt x="562" y="178"/>
                  <a:pt x="562" y="178"/>
                  <a:pt x="561" y="178"/>
                </a:cubicBezTo>
                <a:close/>
                <a:moveTo>
                  <a:pt x="435" y="173"/>
                </a:moveTo>
                <a:cubicBezTo>
                  <a:pt x="433" y="171"/>
                  <a:pt x="436" y="167"/>
                  <a:pt x="437" y="165"/>
                </a:cubicBezTo>
                <a:cubicBezTo>
                  <a:pt x="437" y="162"/>
                  <a:pt x="437" y="163"/>
                  <a:pt x="441" y="163"/>
                </a:cubicBezTo>
                <a:cubicBezTo>
                  <a:pt x="442" y="162"/>
                  <a:pt x="442" y="162"/>
                  <a:pt x="443" y="160"/>
                </a:cubicBezTo>
                <a:cubicBezTo>
                  <a:pt x="445" y="160"/>
                  <a:pt x="446" y="159"/>
                  <a:pt x="448" y="159"/>
                </a:cubicBezTo>
                <a:cubicBezTo>
                  <a:pt x="450" y="157"/>
                  <a:pt x="450" y="156"/>
                  <a:pt x="454" y="156"/>
                </a:cubicBezTo>
                <a:cubicBezTo>
                  <a:pt x="454" y="156"/>
                  <a:pt x="454" y="157"/>
                  <a:pt x="454" y="157"/>
                </a:cubicBezTo>
                <a:cubicBezTo>
                  <a:pt x="454" y="157"/>
                  <a:pt x="454" y="157"/>
                  <a:pt x="454" y="157"/>
                </a:cubicBezTo>
                <a:cubicBezTo>
                  <a:pt x="454" y="158"/>
                  <a:pt x="453" y="158"/>
                  <a:pt x="453" y="159"/>
                </a:cubicBezTo>
                <a:cubicBezTo>
                  <a:pt x="451" y="159"/>
                  <a:pt x="450" y="160"/>
                  <a:pt x="449" y="163"/>
                </a:cubicBezTo>
                <a:cubicBezTo>
                  <a:pt x="446" y="164"/>
                  <a:pt x="442" y="166"/>
                  <a:pt x="440" y="169"/>
                </a:cubicBezTo>
                <a:cubicBezTo>
                  <a:pt x="439" y="170"/>
                  <a:pt x="439" y="170"/>
                  <a:pt x="439" y="171"/>
                </a:cubicBezTo>
                <a:cubicBezTo>
                  <a:pt x="437" y="171"/>
                  <a:pt x="437" y="171"/>
                  <a:pt x="437" y="172"/>
                </a:cubicBezTo>
                <a:cubicBezTo>
                  <a:pt x="436" y="172"/>
                  <a:pt x="435" y="173"/>
                  <a:pt x="435" y="173"/>
                </a:cubicBezTo>
                <a:close/>
                <a:moveTo>
                  <a:pt x="556" y="173"/>
                </a:moveTo>
                <a:cubicBezTo>
                  <a:pt x="553" y="172"/>
                  <a:pt x="553" y="172"/>
                  <a:pt x="553" y="170"/>
                </a:cubicBezTo>
                <a:cubicBezTo>
                  <a:pt x="553" y="170"/>
                  <a:pt x="554" y="170"/>
                  <a:pt x="554" y="170"/>
                </a:cubicBezTo>
                <a:cubicBezTo>
                  <a:pt x="554" y="171"/>
                  <a:pt x="554" y="171"/>
                  <a:pt x="556" y="172"/>
                </a:cubicBezTo>
                <a:cubicBezTo>
                  <a:pt x="556" y="172"/>
                  <a:pt x="556" y="172"/>
                  <a:pt x="556" y="173"/>
                </a:cubicBezTo>
                <a:close/>
                <a:moveTo>
                  <a:pt x="657" y="170"/>
                </a:moveTo>
                <a:cubicBezTo>
                  <a:pt x="656" y="169"/>
                  <a:pt x="655" y="169"/>
                  <a:pt x="654" y="168"/>
                </a:cubicBezTo>
                <a:cubicBezTo>
                  <a:pt x="654" y="168"/>
                  <a:pt x="654" y="168"/>
                  <a:pt x="654" y="167"/>
                </a:cubicBezTo>
                <a:cubicBezTo>
                  <a:pt x="657" y="167"/>
                  <a:pt x="660" y="167"/>
                  <a:pt x="663" y="167"/>
                </a:cubicBezTo>
                <a:cubicBezTo>
                  <a:pt x="663" y="168"/>
                  <a:pt x="663" y="168"/>
                  <a:pt x="663" y="169"/>
                </a:cubicBezTo>
                <a:cubicBezTo>
                  <a:pt x="663" y="170"/>
                  <a:pt x="658" y="170"/>
                  <a:pt x="657" y="170"/>
                </a:cubicBezTo>
                <a:close/>
                <a:moveTo>
                  <a:pt x="563" y="168"/>
                </a:moveTo>
                <a:cubicBezTo>
                  <a:pt x="563" y="168"/>
                  <a:pt x="563" y="168"/>
                  <a:pt x="562" y="168"/>
                </a:cubicBezTo>
                <a:cubicBezTo>
                  <a:pt x="563" y="167"/>
                  <a:pt x="563" y="166"/>
                  <a:pt x="563" y="165"/>
                </a:cubicBezTo>
                <a:cubicBezTo>
                  <a:pt x="564" y="165"/>
                  <a:pt x="566" y="165"/>
                  <a:pt x="567" y="165"/>
                </a:cubicBezTo>
                <a:cubicBezTo>
                  <a:pt x="567" y="166"/>
                  <a:pt x="567" y="166"/>
                  <a:pt x="568" y="167"/>
                </a:cubicBezTo>
                <a:cubicBezTo>
                  <a:pt x="567" y="168"/>
                  <a:pt x="566" y="167"/>
                  <a:pt x="566" y="167"/>
                </a:cubicBezTo>
                <a:cubicBezTo>
                  <a:pt x="565" y="166"/>
                  <a:pt x="565" y="166"/>
                  <a:pt x="565" y="165"/>
                </a:cubicBezTo>
                <a:cubicBezTo>
                  <a:pt x="563" y="165"/>
                  <a:pt x="564" y="167"/>
                  <a:pt x="564" y="168"/>
                </a:cubicBezTo>
                <a:cubicBezTo>
                  <a:pt x="564" y="168"/>
                  <a:pt x="563" y="168"/>
                  <a:pt x="563" y="168"/>
                </a:cubicBezTo>
                <a:close/>
                <a:moveTo>
                  <a:pt x="728" y="168"/>
                </a:moveTo>
                <a:cubicBezTo>
                  <a:pt x="728" y="167"/>
                  <a:pt x="727" y="167"/>
                  <a:pt x="727" y="167"/>
                </a:cubicBezTo>
                <a:cubicBezTo>
                  <a:pt x="727" y="165"/>
                  <a:pt x="728" y="165"/>
                  <a:pt x="729" y="165"/>
                </a:cubicBezTo>
                <a:cubicBezTo>
                  <a:pt x="729" y="166"/>
                  <a:pt x="729" y="167"/>
                  <a:pt x="729" y="168"/>
                </a:cubicBezTo>
                <a:cubicBezTo>
                  <a:pt x="729" y="168"/>
                  <a:pt x="729" y="168"/>
                  <a:pt x="728" y="168"/>
                </a:cubicBezTo>
                <a:close/>
                <a:moveTo>
                  <a:pt x="737" y="168"/>
                </a:moveTo>
                <a:cubicBezTo>
                  <a:pt x="736" y="167"/>
                  <a:pt x="736" y="160"/>
                  <a:pt x="736" y="160"/>
                </a:cubicBezTo>
                <a:cubicBezTo>
                  <a:pt x="735" y="159"/>
                  <a:pt x="734" y="158"/>
                  <a:pt x="735" y="157"/>
                </a:cubicBezTo>
                <a:cubicBezTo>
                  <a:pt x="736" y="157"/>
                  <a:pt x="737" y="158"/>
                  <a:pt x="737" y="158"/>
                </a:cubicBezTo>
                <a:cubicBezTo>
                  <a:pt x="737" y="159"/>
                  <a:pt x="737" y="161"/>
                  <a:pt x="739" y="162"/>
                </a:cubicBezTo>
                <a:cubicBezTo>
                  <a:pt x="739" y="162"/>
                  <a:pt x="739" y="163"/>
                  <a:pt x="739" y="164"/>
                </a:cubicBezTo>
                <a:cubicBezTo>
                  <a:pt x="737" y="165"/>
                  <a:pt x="738" y="166"/>
                  <a:pt x="737" y="168"/>
                </a:cubicBezTo>
                <a:cubicBezTo>
                  <a:pt x="737" y="168"/>
                  <a:pt x="737" y="168"/>
                  <a:pt x="737" y="168"/>
                </a:cubicBezTo>
                <a:close/>
                <a:moveTo>
                  <a:pt x="596" y="167"/>
                </a:moveTo>
                <a:cubicBezTo>
                  <a:pt x="596" y="167"/>
                  <a:pt x="595" y="166"/>
                  <a:pt x="594" y="166"/>
                </a:cubicBezTo>
                <a:cubicBezTo>
                  <a:pt x="593" y="163"/>
                  <a:pt x="589" y="162"/>
                  <a:pt x="594" y="162"/>
                </a:cubicBezTo>
                <a:cubicBezTo>
                  <a:pt x="595" y="163"/>
                  <a:pt x="598" y="162"/>
                  <a:pt x="598" y="167"/>
                </a:cubicBezTo>
                <a:cubicBezTo>
                  <a:pt x="597" y="167"/>
                  <a:pt x="597" y="167"/>
                  <a:pt x="596" y="167"/>
                </a:cubicBezTo>
                <a:close/>
                <a:moveTo>
                  <a:pt x="742" y="167"/>
                </a:moveTo>
                <a:cubicBezTo>
                  <a:pt x="742" y="164"/>
                  <a:pt x="742" y="164"/>
                  <a:pt x="742" y="162"/>
                </a:cubicBezTo>
                <a:cubicBezTo>
                  <a:pt x="742" y="162"/>
                  <a:pt x="743" y="162"/>
                  <a:pt x="743" y="162"/>
                </a:cubicBezTo>
                <a:cubicBezTo>
                  <a:pt x="743" y="163"/>
                  <a:pt x="743" y="165"/>
                  <a:pt x="743" y="167"/>
                </a:cubicBezTo>
                <a:cubicBezTo>
                  <a:pt x="742" y="167"/>
                  <a:pt x="742" y="167"/>
                  <a:pt x="742" y="167"/>
                </a:cubicBezTo>
                <a:close/>
                <a:moveTo>
                  <a:pt x="581" y="164"/>
                </a:moveTo>
                <a:cubicBezTo>
                  <a:pt x="580" y="163"/>
                  <a:pt x="580" y="163"/>
                  <a:pt x="580" y="162"/>
                </a:cubicBezTo>
                <a:cubicBezTo>
                  <a:pt x="577" y="162"/>
                  <a:pt x="577" y="161"/>
                  <a:pt x="577" y="159"/>
                </a:cubicBezTo>
                <a:cubicBezTo>
                  <a:pt x="577" y="159"/>
                  <a:pt x="578" y="159"/>
                  <a:pt x="578" y="159"/>
                </a:cubicBezTo>
                <a:cubicBezTo>
                  <a:pt x="579" y="159"/>
                  <a:pt x="579" y="160"/>
                  <a:pt x="580" y="161"/>
                </a:cubicBezTo>
                <a:cubicBezTo>
                  <a:pt x="581" y="161"/>
                  <a:pt x="581" y="160"/>
                  <a:pt x="582" y="161"/>
                </a:cubicBezTo>
                <a:cubicBezTo>
                  <a:pt x="582" y="162"/>
                  <a:pt x="582" y="164"/>
                  <a:pt x="581" y="164"/>
                </a:cubicBezTo>
                <a:close/>
                <a:moveTo>
                  <a:pt x="542" y="164"/>
                </a:moveTo>
                <a:cubicBezTo>
                  <a:pt x="541" y="162"/>
                  <a:pt x="540" y="161"/>
                  <a:pt x="541" y="160"/>
                </a:cubicBezTo>
                <a:cubicBezTo>
                  <a:pt x="541" y="160"/>
                  <a:pt x="545" y="161"/>
                  <a:pt x="544" y="163"/>
                </a:cubicBezTo>
                <a:cubicBezTo>
                  <a:pt x="543" y="164"/>
                  <a:pt x="543" y="164"/>
                  <a:pt x="542" y="164"/>
                </a:cubicBezTo>
                <a:close/>
                <a:moveTo>
                  <a:pt x="731" y="160"/>
                </a:moveTo>
                <a:cubicBezTo>
                  <a:pt x="731" y="160"/>
                  <a:pt x="731" y="160"/>
                  <a:pt x="730" y="160"/>
                </a:cubicBezTo>
                <a:cubicBezTo>
                  <a:pt x="731" y="159"/>
                  <a:pt x="732" y="159"/>
                  <a:pt x="733" y="159"/>
                </a:cubicBezTo>
                <a:cubicBezTo>
                  <a:pt x="733" y="159"/>
                  <a:pt x="733" y="159"/>
                  <a:pt x="733" y="160"/>
                </a:cubicBezTo>
                <a:cubicBezTo>
                  <a:pt x="732" y="160"/>
                  <a:pt x="732" y="160"/>
                  <a:pt x="731" y="160"/>
                </a:cubicBezTo>
                <a:close/>
                <a:moveTo>
                  <a:pt x="741" y="160"/>
                </a:moveTo>
                <a:cubicBezTo>
                  <a:pt x="741" y="159"/>
                  <a:pt x="741" y="159"/>
                  <a:pt x="741" y="159"/>
                </a:cubicBezTo>
                <a:cubicBezTo>
                  <a:pt x="742" y="159"/>
                  <a:pt x="742" y="159"/>
                  <a:pt x="743" y="160"/>
                </a:cubicBezTo>
                <a:cubicBezTo>
                  <a:pt x="742" y="160"/>
                  <a:pt x="741" y="160"/>
                  <a:pt x="741" y="160"/>
                </a:cubicBezTo>
                <a:close/>
                <a:moveTo>
                  <a:pt x="719" y="159"/>
                </a:moveTo>
                <a:cubicBezTo>
                  <a:pt x="719" y="159"/>
                  <a:pt x="718" y="158"/>
                  <a:pt x="718" y="158"/>
                </a:cubicBezTo>
                <a:cubicBezTo>
                  <a:pt x="719" y="158"/>
                  <a:pt x="719" y="157"/>
                  <a:pt x="719" y="158"/>
                </a:cubicBezTo>
                <a:cubicBezTo>
                  <a:pt x="719" y="158"/>
                  <a:pt x="720" y="159"/>
                  <a:pt x="720" y="159"/>
                </a:cubicBezTo>
                <a:cubicBezTo>
                  <a:pt x="719" y="159"/>
                  <a:pt x="719" y="159"/>
                  <a:pt x="719" y="159"/>
                </a:cubicBezTo>
                <a:close/>
                <a:moveTo>
                  <a:pt x="539" y="156"/>
                </a:moveTo>
                <a:cubicBezTo>
                  <a:pt x="539" y="156"/>
                  <a:pt x="538" y="156"/>
                  <a:pt x="538" y="156"/>
                </a:cubicBezTo>
                <a:cubicBezTo>
                  <a:pt x="538" y="155"/>
                  <a:pt x="539" y="154"/>
                  <a:pt x="540" y="154"/>
                </a:cubicBezTo>
                <a:cubicBezTo>
                  <a:pt x="540" y="154"/>
                  <a:pt x="540" y="155"/>
                  <a:pt x="540" y="155"/>
                </a:cubicBezTo>
                <a:cubicBezTo>
                  <a:pt x="540" y="156"/>
                  <a:pt x="539" y="156"/>
                  <a:pt x="539" y="156"/>
                </a:cubicBezTo>
                <a:close/>
                <a:moveTo>
                  <a:pt x="733" y="155"/>
                </a:moveTo>
                <a:cubicBezTo>
                  <a:pt x="733" y="155"/>
                  <a:pt x="732" y="155"/>
                  <a:pt x="732" y="155"/>
                </a:cubicBezTo>
                <a:cubicBezTo>
                  <a:pt x="732" y="153"/>
                  <a:pt x="732" y="153"/>
                  <a:pt x="733" y="153"/>
                </a:cubicBezTo>
                <a:cubicBezTo>
                  <a:pt x="733" y="153"/>
                  <a:pt x="733" y="154"/>
                  <a:pt x="733" y="154"/>
                </a:cubicBezTo>
                <a:cubicBezTo>
                  <a:pt x="733" y="154"/>
                  <a:pt x="733" y="155"/>
                  <a:pt x="733" y="155"/>
                </a:cubicBezTo>
                <a:close/>
                <a:moveTo>
                  <a:pt x="737" y="154"/>
                </a:moveTo>
                <a:cubicBezTo>
                  <a:pt x="736" y="153"/>
                  <a:pt x="736" y="153"/>
                  <a:pt x="736" y="151"/>
                </a:cubicBezTo>
                <a:cubicBezTo>
                  <a:pt x="736" y="151"/>
                  <a:pt x="737" y="151"/>
                  <a:pt x="737" y="151"/>
                </a:cubicBezTo>
                <a:cubicBezTo>
                  <a:pt x="737" y="152"/>
                  <a:pt x="737" y="153"/>
                  <a:pt x="738" y="154"/>
                </a:cubicBezTo>
                <a:cubicBezTo>
                  <a:pt x="737" y="154"/>
                  <a:pt x="737" y="154"/>
                  <a:pt x="737" y="154"/>
                </a:cubicBezTo>
                <a:close/>
                <a:moveTo>
                  <a:pt x="455" y="153"/>
                </a:moveTo>
                <a:cubicBezTo>
                  <a:pt x="455" y="151"/>
                  <a:pt x="455" y="151"/>
                  <a:pt x="457" y="151"/>
                </a:cubicBezTo>
                <a:cubicBezTo>
                  <a:pt x="457" y="152"/>
                  <a:pt x="457" y="152"/>
                  <a:pt x="457" y="153"/>
                </a:cubicBezTo>
                <a:cubicBezTo>
                  <a:pt x="457" y="153"/>
                  <a:pt x="456" y="153"/>
                  <a:pt x="455" y="153"/>
                </a:cubicBezTo>
                <a:close/>
                <a:moveTo>
                  <a:pt x="539" y="152"/>
                </a:moveTo>
                <a:cubicBezTo>
                  <a:pt x="537" y="150"/>
                  <a:pt x="535" y="150"/>
                  <a:pt x="534" y="149"/>
                </a:cubicBezTo>
                <a:cubicBezTo>
                  <a:pt x="532" y="147"/>
                  <a:pt x="534" y="146"/>
                  <a:pt x="536" y="146"/>
                </a:cubicBezTo>
                <a:cubicBezTo>
                  <a:pt x="536" y="147"/>
                  <a:pt x="537" y="148"/>
                  <a:pt x="537" y="149"/>
                </a:cubicBezTo>
                <a:cubicBezTo>
                  <a:pt x="538" y="149"/>
                  <a:pt x="539" y="149"/>
                  <a:pt x="540" y="150"/>
                </a:cubicBezTo>
                <a:cubicBezTo>
                  <a:pt x="540" y="150"/>
                  <a:pt x="540" y="151"/>
                  <a:pt x="540" y="152"/>
                </a:cubicBezTo>
                <a:cubicBezTo>
                  <a:pt x="540" y="152"/>
                  <a:pt x="539" y="152"/>
                  <a:pt x="539" y="152"/>
                </a:cubicBezTo>
                <a:close/>
                <a:moveTo>
                  <a:pt x="719" y="152"/>
                </a:moveTo>
                <a:cubicBezTo>
                  <a:pt x="719" y="152"/>
                  <a:pt x="719" y="151"/>
                  <a:pt x="719" y="151"/>
                </a:cubicBezTo>
                <a:cubicBezTo>
                  <a:pt x="719" y="151"/>
                  <a:pt x="719" y="151"/>
                  <a:pt x="719" y="151"/>
                </a:cubicBezTo>
                <a:cubicBezTo>
                  <a:pt x="719" y="151"/>
                  <a:pt x="719" y="152"/>
                  <a:pt x="719" y="152"/>
                </a:cubicBezTo>
                <a:cubicBezTo>
                  <a:pt x="719" y="152"/>
                  <a:pt x="719" y="152"/>
                  <a:pt x="719" y="152"/>
                </a:cubicBezTo>
                <a:close/>
                <a:moveTo>
                  <a:pt x="556" y="152"/>
                </a:moveTo>
                <a:cubicBezTo>
                  <a:pt x="555" y="151"/>
                  <a:pt x="555" y="151"/>
                  <a:pt x="555" y="151"/>
                </a:cubicBezTo>
                <a:cubicBezTo>
                  <a:pt x="556" y="151"/>
                  <a:pt x="556" y="151"/>
                  <a:pt x="557" y="151"/>
                </a:cubicBezTo>
                <a:cubicBezTo>
                  <a:pt x="557" y="151"/>
                  <a:pt x="557" y="151"/>
                  <a:pt x="557" y="152"/>
                </a:cubicBezTo>
                <a:cubicBezTo>
                  <a:pt x="556" y="152"/>
                  <a:pt x="556" y="152"/>
                  <a:pt x="556" y="152"/>
                </a:cubicBezTo>
                <a:close/>
                <a:moveTo>
                  <a:pt x="552" y="149"/>
                </a:moveTo>
                <a:cubicBezTo>
                  <a:pt x="552" y="149"/>
                  <a:pt x="551" y="149"/>
                  <a:pt x="551" y="149"/>
                </a:cubicBezTo>
                <a:cubicBezTo>
                  <a:pt x="551" y="149"/>
                  <a:pt x="551" y="148"/>
                  <a:pt x="551" y="148"/>
                </a:cubicBezTo>
                <a:cubicBezTo>
                  <a:pt x="552" y="148"/>
                  <a:pt x="552" y="148"/>
                  <a:pt x="552" y="148"/>
                </a:cubicBezTo>
                <a:cubicBezTo>
                  <a:pt x="552" y="148"/>
                  <a:pt x="553" y="148"/>
                  <a:pt x="553" y="148"/>
                </a:cubicBezTo>
                <a:cubicBezTo>
                  <a:pt x="553" y="148"/>
                  <a:pt x="553" y="149"/>
                  <a:pt x="553" y="149"/>
                </a:cubicBezTo>
                <a:cubicBezTo>
                  <a:pt x="553" y="149"/>
                  <a:pt x="552" y="149"/>
                  <a:pt x="552" y="149"/>
                </a:cubicBezTo>
                <a:close/>
                <a:moveTo>
                  <a:pt x="548" y="148"/>
                </a:moveTo>
                <a:cubicBezTo>
                  <a:pt x="546" y="146"/>
                  <a:pt x="545" y="145"/>
                  <a:pt x="544" y="145"/>
                </a:cubicBezTo>
                <a:cubicBezTo>
                  <a:pt x="544" y="144"/>
                  <a:pt x="544" y="144"/>
                  <a:pt x="545" y="143"/>
                </a:cubicBezTo>
                <a:cubicBezTo>
                  <a:pt x="546" y="143"/>
                  <a:pt x="549" y="145"/>
                  <a:pt x="549" y="147"/>
                </a:cubicBezTo>
                <a:cubicBezTo>
                  <a:pt x="548" y="148"/>
                  <a:pt x="548" y="148"/>
                  <a:pt x="548" y="148"/>
                </a:cubicBezTo>
                <a:close/>
                <a:moveTo>
                  <a:pt x="726" y="146"/>
                </a:moveTo>
                <a:cubicBezTo>
                  <a:pt x="724" y="145"/>
                  <a:pt x="723" y="144"/>
                  <a:pt x="722" y="143"/>
                </a:cubicBezTo>
                <a:cubicBezTo>
                  <a:pt x="719" y="143"/>
                  <a:pt x="719" y="142"/>
                  <a:pt x="719" y="140"/>
                </a:cubicBezTo>
                <a:cubicBezTo>
                  <a:pt x="720" y="140"/>
                  <a:pt x="722" y="140"/>
                  <a:pt x="723" y="142"/>
                </a:cubicBezTo>
                <a:cubicBezTo>
                  <a:pt x="724" y="142"/>
                  <a:pt x="728" y="142"/>
                  <a:pt x="727" y="145"/>
                </a:cubicBezTo>
                <a:cubicBezTo>
                  <a:pt x="727" y="146"/>
                  <a:pt x="726" y="146"/>
                  <a:pt x="726" y="146"/>
                </a:cubicBezTo>
                <a:close/>
                <a:moveTo>
                  <a:pt x="556" y="145"/>
                </a:moveTo>
                <a:cubicBezTo>
                  <a:pt x="555" y="145"/>
                  <a:pt x="555" y="145"/>
                  <a:pt x="555" y="145"/>
                </a:cubicBezTo>
                <a:cubicBezTo>
                  <a:pt x="554" y="144"/>
                  <a:pt x="554" y="144"/>
                  <a:pt x="554" y="144"/>
                </a:cubicBezTo>
                <a:cubicBezTo>
                  <a:pt x="552" y="143"/>
                  <a:pt x="552" y="141"/>
                  <a:pt x="552" y="140"/>
                </a:cubicBezTo>
                <a:cubicBezTo>
                  <a:pt x="552" y="139"/>
                  <a:pt x="552" y="138"/>
                  <a:pt x="554" y="138"/>
                </a:cubicBezTo>
                <a:cubicBezTo>
                  <a:pt x="554" y="140"/>
                  <a:pt x="554" y="141"/>
                  <a:pt x="557" y="143"/>
                </a:cubicBezTo>
                <a:cubicBezTo>
                  <a:pt x="557" y="143"/>
                  <a:pt x="557" y="144"/>
                  <a:pt x="557" y="145"/>
                </a:cubicBezTo>
                <a:cubicBezTo>
                  <a:pt x="556" y="145"/>
                  <a:pt x="556" y="145"/>
                  <a:pt x="556" y="145"/>
                </a:cubicBezTo>
                <a:close/>
                <a:moveTo>
                  <a:pt x="386" y="144"/>
                </a:moveTo>
                <a:cubicBezTo>
                  <a:pt x="386" y="142"/>
                  <a:pt x="387" y="141"/>
                  <a:pt x="388" y="141"/>
                </a:cubicBezTo>
                <a:cubicBezTo>
                  <a:pt x="388" y="141"/>
                  <a:pt x="388" y="141"/>
                  <a:pt x="388" y="141"/>
                </a:cubicBezTo>
                <a:cubicBezTo>
                  <a:pt x="388" y="141"/>
                  <a:pt x="388" y="142"/>
                  <a:pt x="388" y="142"/>
                </a:cubicBezTo>
                <a:cubicBezTo>
                  <a:pt x="387" y="142"/>
                  <a:pt x="387" y="143"/>
                  <a:pt x="386" y="144"/>
                </a:cubicBezTo>
                <a:close/>
                <a:moveTo>
                  <a:pt x="542" y="144"/>
                </a:moveTo>
                <a:cubicBezTo>
                  <a:pt x="542" y="143"/>
                  <a:pt x="542" y="143"/>
                  <a:pt x="542" y="143"/>
                </a:cubicBezTo>
                <a:cubicBezTo>
                  <a:pt x="542" y="143"/>
                  <a:pt x="543" y="143"/>
                  <a:pt x="543" y="143"/>
                </a:cubicBezTo>
                <a:cubicBezTo>
                  <a:pt x="543" y="143"/>
                  <a:pt x="543" y="143"/>
                  <a:pt x="543" y="143"/>
                </a:cubicBezTo>
                <a:cubicBezTo>
                  <a:pt x="542" y="143"/>
                  <a:pt x="542" y="144"/>
                  <a:pt x="542" y="144"/>
                </a:cubicBezTo>
                <a:close/>
                <a:moveTo>
                  <a:pt x="436" y="143"/>
                </a:moveTo>
                <a:cubicBezTo>
                  <a:pt x="435" y="143"/>
                  <a:pt x="435" y="142"/>
                  <a:pt x="435" y="142"/>
                </a:cubicBezTo>
                <a:cubicBezTo>
                  <a:pt x="435" y="142"/>
                  <a:pt x="436" y="141"/>
                  <a:pt x="436" y="141"/>
                </a:cubicBezTo>
                <a:cubicBezTo>
                  <a:pt x="436" y="142"/>
                  <a:pt x="436" y="143"/>
                  <a:pt x="436" y="143"/>
                </a:cubicBezTo>
                <a:cubicBezTo>
                  <a:pt x="436" y="143"/>
                  <a:pt x="436" y="143"/>
                  <a:pt x="436" y="143"/>
                </a:cubicBezTo>
                <a:close/>
                <a:moveTo>
                  <a:pt x="715" y="140"/>
                </a:moveTo>
                <a:cubicBezTo>
                  <a:pt x="712" y="138"/>
                  <a:pt x="712" y="137"/>
                  <a:pt x="711" y="137"/>
                </a:cubicBezTo>
                <a:cubicBezTo>
                  <a:pt x="708" y="134"/>
                  <a:pt x="710" y="134"/>
                  <a:pt x="712" y="134"/>
                </a:cubicBezTo>
                <a:cubicBezTo>
                  <a:pt x="712" y="134"/>
                  <a:pt x="713" y="135"/>
                  <a:pt x="713" y="135"/>
                </a:cubicBezTo>
                <a:cubicBezTo>
                  <a:pt x="714" y="136"/>
                  <a:pt x="717" y="136"/>
                  <a:pt x="718" y="139"/>
                </a:cubicBezTo>
                <a:cubicBezTo>
                  <a:pt x="717" y="139"/>
                  <a:pt x="716" y="139"/>
                  <a:pt x="715" y="140"/>
                </a:cubicBezTo>
                <a:close/>
                <a:moveTo>
                  <a:pt x="392" y="138"/>
                </a:moveTo>
                <a:cubicBezTo>
                  <a:pt x="391" y="136"/>
                  <a:pt x="394" y="135"/>
                  <a:pt x="396" y="133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5"/>
                  <a:pt x="395" y="136"/>
                  <a:pt x="393" y="138"/>
                </a:cubicBezTo>
                <a:cubicBezTo>
                  <a:pt x="393" y="138"/>
                  <a:pt x="392" y="138"/>
                  <a:pt x="392" y="138"/>
                </a:cubicBezTo>
                <a:close/>
                <a:moveTo>
                  <a:pt x="553" y="137"/>
                </a:moveTo>
                <a:cubicBezTo>
                  <a:pt x="553" y="136"/>
                  <a:pt x="553" y="136"/>
                  <a:pt x="553" y="136"/>
                </a:cubicBezTo>
                <a:cubicBezTo>
                  <a:pt x="553" y="135"/>
                  <a:pt x="553" y="135"/>
                  <a:pt x="554" y="136"/>
                </a:cubicBezTo>
                <a:cubicBezTo>
                  <a:pt x="554" y="136"/>
                  <a:pt x="554" y="136"/>
                  <a:pt x="554" y="137"/>
                </a:cubicBezTo>
                <a:cubicBezTo>
                  <a:pt x="554" y="137"/>
                  <a:pt x="553" y="137"/>
                  <a:pt x="553" y="137"/>
                </a:cubicBezTo>
                <a:close/>
                <a:moveTo>
                  <a:pt x="720" y="136"/>
                </a:moveTo>
                <a:cubicBezTo>
                  <a:pt x="719" y="134"/>
                  <a:pt x="720" y="134"/>
                  <a:pt x="720" y="133"/>
                </a:cubicBezTo>
                <a:cubicBezTo>
                  <a:pt x="721" y="133"/>
                  <a:pt x="721" y="135"/>
                  <a:pt x="720" y="136"/>
                </a:cubicBezTo>
                <a:close/>
                <a:moveTo>
                  <a:pt x="708" y="135"/>
                </a:moveTo>
                <a:cubicBezTo>
                  <a:pt x="707" y="135"/>
                  <a:pt x="707" y="135"/>
                  <a:pt x="707" y="135"/>
                </a:cubicBezTo>
                <a:cubicBezTo>
                  <a:pt x="707" y="134"/>
                  <a:pt x="708" y="134"/>
                  <a:pt x="709" y="134"/>
                </a:cubicBezTo>
                <a:cubicBezTo>
                  <a:pt x="709" y="135"/>
                  <a:pt x="709" y="135"/>
                  <a:pt x="709" y="135"/>
                </a:cubicBezTo>
                <a:cubicBezTo>
                  <a:pt x="708" y="135"/>
                  <a:pt x="708" y="135"/>
                  <a:pt x="708" y="135"/>
                </a:cubicBezTo>
                <a:close/>
                <a:moveTo>
                  <a:pt x="694" y="134"/>
                </a:moveTo>
                <a:cubicBezTo>
                  <a:pt x="694" y="134"/>
                  <a:pt x="693" y="134"/>
                  <a:pt x="693" y="133"/>
                </a:cubicBezTo>
                <a:cubicBezTo>
                  <a:pt x="694" y="133"/>
                  <a:pt x="695" y="132"/>
                  <a:pt x="696" y="133"/>
                </a:cubicBezTo>
                <a:cubicBezTo>
                  <a:pt x="696" y="133"/>
                  <a:pt x="696" y="134"/>
                  <a:pt x="696" y="134"/>
                </a:cubicBezTo>
                <a:cubicBezTo>
                  <a:pt x="695" y="134"/>
                  <a:pt x="694" y="134"/>
                  <a:pt x="694" y="134"/>
                </a:cubicBezTo>
                <a:close/>
                <a:moveTo>
                  <a:pt x="417" y="134"/>
                </a:moveTo>
                <a:cubicBezTo>
                  <a:pt x="417" y="133"/>
                  <a:pt x="417" y="133"/>
                  <a:pt x="417" y="133"/>
                </a:cubicBezTo>
                <a:cubicBezTo>
                  <a:pt x="417" y="133"/>
                  <a:pt x="418" y="133"/>
                  <a:pt x="418" y="133"/>
                </a:cubicBezTo>
                <a:cubicBezTo>
                  <a:pt x="418" y="133"/>
                  <a:pt x="418" y="134"/>
                  <a:pt x="418" y="134"/>
                </a:cubicBezTo>
                <a:cubicBezTo>
                  <a:pt x="418" y="134"/>
                  <a:pt x="417" y="134"/>
                  <a:pt x="417" y="134"/>
                </a:cubicBezTo>
                <a:close/>
                <a:moveTo>
                  <a:pt x="397" y="133"/>
                </a:moveTo>
                <a:cubicBezTo>
                  <a:pt x="397" y="132"/>
                  <a:pt x="397" y="132"/>
                  <a:pt x="397" y="132"/>
                </a:cubicBezTo>
                <a:cubicBezTo>
                  <a:pt x="397" y="131"/>
                  <a:pt x="398" y="131"/>
                  <a:pt x="398" y="131"/>
                </a:cubicBezTo>
                <a:cubicBezTo>
                  <a:pt x="398" y="132"/>
                  <a:pt x="397" y="133"/>
                  <a:pt x="397" y="133"/>
                </a:cubicBezTo>
                <a:close/>
                <a:moveTo>
                  <a:pt x="687" y="133"/>
                </a:moveTo>
                <a:cubicBezTo>
                  <a:pt x="686" y="131"/>
                  <a:pt x="686" y="131"/>
                  <a:pt x="686" y="130"/>
                </a:cubicBezTo>
                <a:cubicBezTo>
                  <a:pt x="687" y="130"/>
                  <a:pt x="689" y="129"/>
                  <a:pt x="689" y="132"/>
                </a:cubicBezTo>
                <a:cubicBezTo>
                  <a:pt x="689" y="132"/>
                  <a:pt x="688" y="133"/>
                  <a:pt x="687" y="133"/>
                </a:cubicBezTo>
                <a:close/>
                <a:moveTo>
                  <a:pt x="398" y="131"/>
                </a:moveTo>
                <a:cubicBezTo>
                  <a:pt x="398" y="131"/>
                  <a:pt x="398" y="130"/>
                  <a:pt x="399" y="130"/>
                </a:cubicBezTo>
                <a:cubicBezTo>
                  <a:pt x="399" y="130"/>
                  <a:pt x="399" y="130"/>
                  <a:pt x="400" y="130"/>
                </a:cubicBezTo>
                <a:cubicBezTo>
                  <a:pt x="399" y="130"/>
                  <a:pt x="399" y="131"/>
                  <a:pt x="399" y="131"/>
                </a:cubicBezTo>
                <a:cubicBezTo>
                  <a:pt x="399" y="131"/>
                  <a:pt x="399" y="131"/>
                  <a:pt x="398" y="131"/>
                </a:cubicBezTo>
                <a:close/>
                <a:moveTo>
                  <a:pt x="400" y="130"/>
                </a:moveTo>
                <a:cubicBezTo>
                  <a:pt x="400" y="129"/>
                  <a:pt x="400" y="129"/>
                  <a:pt x="400" y="129"/>
                </a:cubicBezTo>
                <a:cubicBezTo>
                  <a:pt x="401" y="129"/>
                  <a:pt x="401" y="128"/>
                  <a:pt x="401" y="127"/>
                </a:cubicBezTo>
                <a:cubicBezTo>
                  <a:pt x="403" y="127"/>
                  <a:pt x="403" y="127"/>
                  <a:pt x="403" y="128"/>
                </a:cubicBezTo>
                <a:cubicBezTo>
                  <a:pt x="402" y="130"/>
                  <a:pt x="401" y="130"/>
                  <a:pt x="400" y="130"/>
                </a:cubicBezTo>
                <a:close/>
                <a:moveTo>
                  <a:pt x="406" y="124"/>
                </a:moveTo>
                <a:cubicBezTo>
                  <a:pt x="405" y="124"/>
                  <a:pt x="405" y="124"/>
                  <a:pt x="405" y="123"/>
                </a:cubicBezTo>
                <a:cubicBezTo>
                  <a:pt x="406" y="123"/>
                  <a:pt x="407" y="122"/>
                  <a:pt x="408" y="121"/>
                </a:cubicBezTo>
                <a:cubicBezTo>
                  <a:pt x="409" y="120"/>
                  <a:pt x="411" y="119"/>
                  <a:pt x="412" y="118"/>
                </a:cubicBezTo>
                <a:cubicBezTo>
                  <a:pt x="414" y="116"/>
                  <a:pt x="415" y="115"/>
                  <a:pt x="416" y="114"/>
                </a:cubicBezTo>
                <a:cubicBezTo>
                  <a:pt x="416" y="113"/>
                  <a:pt x="416" y="112"/>
                  <a:pt x="416" y="111"/>
                </a:cubicBezTo>
                <a:cubicBezTo>
                  <a:pt x="420" y="108"/>
                  <a:pt x="423" y="105"/>
                  <a:pt x="427" y="102"/>
                </a:cubicBezTo>
                <a:cubicBezTo>
                  <a:pt x="428" y="101"/>
                  <a:pt x="428" y="101"/>
                  <a:pt x="430" y="101"/>
                </a:cubicBezTo>
                <a:cubicBezTo>
                  <a:pt x="431" y="99"/>
                  <a:pt x="432" y="97"/>
                  <a:pt x="436" y="97"/>
                </a:cubicBezTo>
                <a:cubicBezTo>
                  <a:pt x="436" y="95"/>
                  <a:pt x="440" y="91"/>
                  <a:pt x="442" y="90"/>
                </a:cubicBezTo>
                <a:cubicBezTo>
                  <a:pt x="442" y="90"/>
                  <a:pt x="443" y="90"/>
                  <a:pt x="444" y="90"/>
                </a:cubicBezTo>
                <a:cubicBezTo>
                  <a:pt x="444" y="90"/>
                  <a:pt x="444" y="91"/>
                  <a:pt x="444" y="91"/>
                </a:cubicBezTo>
                <a:cubicBezTo>
                  <a:pt x="443" y="91"/>
                  <a:pt x="443" y="91"/>
                  <a:pt x="443" y="91"/>
                </a:cubicBezTo>
                <a:cubicBezTo>
                  <a:pt x="442" y="92"/>
                  <a:pt x="440" y="94"/>
                  <a:pt x="440" y="94"/>
                </a:cubicBezTo>
                <a:cubicBezTo>
                  <a:pt x="438" y="96"/>
                  <a:pt x="437" y="96"/>
                  <a:pt x="436" y="97"/>
                </a:cubicBezTo>
                <a:cubicBezTo>
                  <a:pt x="435" y="100"/>
                  <a:pt x="429" y="102"/>
                  <a:pt x="428" y="105"/>
                </a:cubicBezTo>
                <a:cubicBezTo>
                  <a:pt x="425" y="107"/>
                  <a:pt x="423" y="110"/>
                  <a:pt x="421" y="112"/>
                </a:cubicBezTo>
                <a:cubicBezTo>
                  <a:pt x="419" y="114"/>
                  <a:pt x="418" y="115"/>
                  <a:pt x="418" y="116"/>
                </a:cubicBezTo>
                <a:cubicBezTo>
                  <a:pt x="416" y="117"/>
                  <a:pt x="415" y="117"/>
                  <a:pt x="413" y="118"/>
                </a:cubicBezTo>
                <a:cubicBezTo>
                  <a:pt x="413" y="118"/>
                  <a:pt x="413" y="118"/>
                  <a:pt x="413" y="119"/>
                </a:cubicBezTo>
                <a:cubicBezTo>
                  <a:pt x="413" y="119"/>
                  <a:pt x="413" y="119"/>
                  <a:pt x="412" y="119"/>
                </a:cubicBezTo>
                <a:cubicBezTo>
                  <a:pt x="412" y="119"/>
                  <a:pt x="412" y="120"/>
                  <a:pt x="412" y="120"/>
                </a:cubicBezTo>
                <a:cubicBezTo>
                  <a:pt x="411" y="120"/>
                  <a:pt x="410" y="120"/>
                  <a:pt x="410" y="122"/>
                </a:cubicBezTo>
                <a:cubicBezTo>
                  <a:pt x="409" y="122"/>
                  <a:pt x="407" y="124"/>
                  <a:pt x="406" y="124"/>
                </a:cubicBezTo>
                <a:close/>
                <a:moveTo>
                  <a:pt x="531" y="123"/>
                </a:moveTo>
                <a:cubicBezTo>
                  <a:pt x="530" y="121"/>
                  <a:pt x="528" y="119"/>
                  <a:pt x="527" y="119"/>
                </a:cubicBezTo>
                <a:cubicBezTo>
                  <a:pt x="527" y="118"/>
                  <a:pt x="526" y="117"/>
                  <a:pt x="526" y="116"/>
                </a:cubicBezTo>
                <a:cubicBezTo>
                  <a:pt x="525" y="116"/>
                  <a:pt x="524" y="116"/>
                  <a:pt x="523" y="116"/>
                </a:cubicBezTo>
                <a:cubicBezTo>
                  <a:pt x="520" y="112"/>
                  <a:pt x="521" y="114"/>
                  <a:pt x="519" y="114"/>
                </a:cubicBezTo>
                <a:cubicBezTo>
                  <a:pt x="518" y="111"/>
                  <a:pt x="518" y="111"/>
                  <a:pt x="516" y="110"/>
                </a:cubicBezTo>
                <a:cubicBezTo>
                  <a:pt x="515" y="106"/>
                  <a:pt x="510" y="105"/>
                  <a:pt x="517" y="105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17" y="102"/>
                  <a:pt x="516" y="102"/>
                  <a:pt x="515" y="102"/>
                </a:cubicBezTo>
                <a:cubicBezTo>
                  <a:pt x="514" y="101"/>
                  <a:pt x="514" y="101"/>
                  <a:pt x="513" y="100"/>
                </a:cubicBezTo>
                <a:cubicBezTo>
                  <a:pt x="513" y="99"/>
                  <a:pt x="513" y="97"/>
                  <a:pt x="513" y="96"/>
                </a:cubicBezTo>
                <a:cubicBezTo>
                  <a:pt x="513" y="95"/>
                  <a:pt x="513" y="95"/>
                  <a:pt x="515" y="96"/>
                </a:cubicBezTo>
                <a:cubicBezTo>
                  <a:pt x="515" y="96"/>
                  <a:pt x="515" y="97"/>
                  <a:pt x="516" y="98"/>
                </a:cubicBezTo>
                <a:cubicBezTo>
                  <a:pt x="516" y="98"/>
                  <a:pt x="521" y="103"/>
                  <a:pt x="522" y="103"/>
                </a:cubicBezTo>
                <a:cubicBezTo>
                  <a:pt x="522" y="102"/>
                  <a:pt x="523" y="101"/>
                  <a:pt x="523" y="101"/>
                </a:cubicBezTo>
                <a:cubicBezTo>
                  <a:pt x="524" y="101"/>
                  <a:pt x="525" y="101"/>
                  <a:pt x="526" y="102"/>
                </a:cubicBezTo>
                <a:cubicBezTo>
                  <a:pt x="526" y="104"/>
                  <a:pt x="526" y="106"/>
                  <a:pt x="526" y="108"/>
                </a:cubicBezTo>
                <a:cubicBezTo>
                  <a:pt x="525" y="108"/>
                  <a:pt x="525" y="109"/>
                  <a:pt x="526" y="110"/>
                </a:cubicBezTo>
                <a:cubicBezTo>
                  <a:pt x="526" y="110"/>
                  <a:pt x="527" y="110"/>
                  <a:pt x="529" y="112"/>
                </a:cubicBezTo>
                <a:cubicBezTo>
                  <a:pt x="529" y="112"/>
                  <a:pt x="530" y="112"/>
                  <a:pt x="530" y="112"/>
                </a:cubicBezTo>
                <a:cubicBezTo>
                  <a:pt x="531" y="115"/>
                  <a:pt x="532" y="117"/>
                  <a:pt x="532" y="120"/>
                </a:cubicBezTo>
                <a:cubicBezTo>
                  <a:pt x="533" y="120"/>
                  <a:pt x="533" y="121"/>
                  <a:pt x="533" y="123"/>
                </a:cubicBezTo>
                <a:cubicBezTo>
                  <a:pt x="532" y="123"/>
                  <a:pt x="532" y="123"/>
                  <a:pt x="531" y="123"/>
                </a:cubicBezTo>
                <a:close/>
                <a:moveTo>
                  <a:pt x="520" y="122"/>
                </a:moveTo>
                <a:cubicBezTo>
                  <a:pt x="520" y="121"/>
                  <a:pt x="520" y="121"/>
                  <a:pt x="519" y="119"/>
                </a:cubicBezTo>
                <a:cubicBezTo>
                  <a:pt x="519" y="119"/>
                  <a:pt x="519" y="119"/>
                  <a:pt x="519" y="119"/>
                </a:cubicBezTo>
                <a:cubicBezTo>
                  <a:pt x="519" y="118"/>
                  <a:pt x="519" y="118"/>
                  <a:pt x="519" y="118"/>
                </a:cubicBezTo>
                <a:cubicBezTo>
                  <a:pt x="521" y="118"/>
                  <a:pt x="521" y="118"/>
                  <a:pt x="521" y="121"/>
                </a:cubicBezTo>
                <a:cubicBezTo>
                  <a:pt x="521" y="121"/>
                  <a:pt x="520" y="121"/>
                  <a:pt x="520" y="122"/>
                </a:cubicBezTo>
                <a:close/>
                <a:moveTo>
                  <a:pt x="698" y="108"/>
                </a:move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9" y="107"/>
                </a:cubicBezTo>
                <a:cubicBezTo>
                  <a:pt x="699" y="107"/>
                  <a:pt x="698" y="107"/>
                  <a:pt x="698" y="108"/>
                </a:cubicBezTo>
                <a:close/>
                <a:moveTo>
                  <a:pt x="574" y="106"/>
                </a:moveTo>
                <a:cubicBezTo>
                  <a:pt x="573" y="106"/>
                  <a:pt x="573" y="106"/>
                  <a:pt x="573" y="106"/>
                </a:cubicBezTo>
                <a:cubicBezTo>
                  <a:pt x="573" y="105"/>
                  <a:pt x="573" y="105"/>
                  <a:pt x="574" y="104"/>
                </a:cubicBezTo>
                <a:cubicBezTo>
                  <a:pt x="575" y="104"/>
                  <a:pt x="576" y="104"/>
                  <a:pt x="577" y="105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6" y="106"/>
                  <a:pt x="575" y="106"/>
                  <a:pt x="574" y="106"/>
                </a:cubicBezTo>
                <a:close/>
                <a:moveTo>
                  <a:pt x="583" y="106"/>
                </a:moveTo>
                <a:cubicBezTo>
                  <a:pt x="582" y="105"/>
                  <a:pt x="582" y="105"/>
                  <a:pt x="582" y="104"/>
                </a:cubicBezTo>
                <a:cubicBezTo>
                  <a:pt x="583" y="104"/>
                  <a:pt x="583" y="104"/>
                  <a:pt x="587" y="104"/>
                </a:cubicBezTo>
                <a:cubicBezTo>
                  <a:pt x="587" y="104"/>
                  <a:pt x="587" y="105"/>
                  <a:pt x="587" y="106"/>
                </a:cubicBezTo>
                <a:cubicBezTo>
                  <a:pt x="587" y="106"/>
                  <a:pt x="587" y="106"/>
                  <a:pt x="583" y="106"/>
                </a:cubicBezTo>
                <a:close/>
                <a:moveTo>
                  <a:pt x="630" y="104"/>
                </a:moveTo>
                <a:cubicBezTo>
                  <a:pt x="628" y="103"/>
                  <a:pt x="629" y="101"/>
                  <a:pt x="628" y="100"/>
                </a:cubicBezTo>
                <a:cubicBezTo>
                  <a:pt x="628" y="99"/>
                  <a:pt x="627" y="100"/>
                  <a:pt x="624" y="99"/>
                </a:cubicBezTo>
                <a:cubicBezTo>
                  <a:pt x="624" y="99"/>
                  <a:pt x="623" y="99"/>
                  <a:pt x="623" y="99"/>
                </a:cubicBezTo>
                <a:cubicBezTo>
                  <a:pt x="623" y="99"/>
                  <a:pt x="623" y="99"/>
                  <a:pt x="623" y="99"/>
                </a:cubicBezTo>
                <a:cubicBezTo>
                  <a:pt x="624" y="99"/>
                  <a:pt x="625" y="97"/>
                  <a:pt x="627" y="97"/>
                </a:cubicBezTo>
                <a:cubicBezTo>
                  <a:pt x="630" y="99"/>
                  <a:pt x="630" y="99"/>
                  <a:pt x="630" y="99"/>
                </a:cubicBezTo>
                <a:cubicBezTo>
                  <a:pt x="632" y="99"/>
                  <a:pt x="633" y="99"/>
                  <a:pt x="635" y="100"/>
                </a:cubicBezTo>
                <a:cubicBezTo>
                  <a:pt x="634" y="103"/>
                  <a:pt x="633" y="103"/>
                  <a:pt x="630" y="104"/>
                </a:cubicBezTo>
                <a:close/>
                <a:moveTo>
                  <a:pt x="636" y="104"/>
                </a:moveTo>
                <a:cubicBezTo>
                  <a:pt x="635" y="103"/>
                  <a:pt x="636" y="102"/>
                  <a:pt x="636" y="101"/>
                </a:cubicBezTo>
                <a:cubicBezTo>
                  <a:pt x="637" y="101"/>
                  <a:pt x="638" y="101"/>
                  <a:pt x="640" y="101"/>
                </a:cubicBezTo>
                <a:cubicBezTo>
                  <a:pt x="640" y="101"/>
                  <a:pt x="640" y="102"/>
                  <a:pt x="640" y="102"/>
                </a:cubicBezTo>
                <a:cubicBezTo>
                  <a:pt x="639" y="102"/>
                  <a:pt x="638" y="103"/>
                  <a:pt x="638" y="103"/>
                </a:cubicBezTo>
                <a:cubicBezTo>
                  <a:pt x="637" y="103"/>
                  <a:pt x="637" y="104"/>
                  <a:pt x="636" y="104"/>
                </a:cubicBezTo>
                <a:close/>
                <a:moveTo>
                  <a:pt x="509" y="102"/>
                </a:moveTo>
                <a:cubicBezTo>
                  <a:pt x="508" y="101"/>
                  <a:pt x="509" y="100"/>
                  <a:pt x="509" y="100"/>
                </a:cubicBezTo>
                <a:cubicBezTo>
                  <a:pt x="510" y="100"/>
                  <a:pt x="510" y="100"/>
                  <a:pt x="510" y="102"/>
                </a:cubicBezTo>
                <a:cubicBezTo>
                  <a:pt x="510" y="102"/>
                  <a:pt x="509" y="102"/>
                  <a:pt x="509" y="102"/>
                </a:cubicBezTo>
                <a:close/>
                <a:moveTo>
                  <a:pt x="520" y="98"/>
                </a:moveTo>
                <a:cubicBezTo>
                  <a:pt x="520" y="97"/>
                  <a:pt x="520" y="97"/>
                  <a:pt x="520" y="96"/>
                </a:cubicBezTo>
                <a:cubicBezTo>
                  <a:pt x="520" y="96"/>
                  <a:pt x="520" y="96"/>
                  <a:pt x="521" y="96"/>
                </a:cubicBezTo>
                <a:cubicBezTo>
                  <a:pt x="521" y="98"/>
                  <a:pt x="521" y="98"/>
                  <a:pt x="520" y="98"/>
                </a:cubicBezTo>
                <a:close/>
                <a:moveTo>
                  <a:pt x="499" y="95"/>
                </a:moveTo>
                <a:cubicBezTo>
                  <a:pt x="499" y="95"/>
                  <a:pt x="499" y="95"/>
                  <a:pt x="499" y="95"/>
                </a:cubicBezTo>
                <a:cubicBezTo>
                  <a:pt x="499" y="95"/>
                  <a:pt x="500" y="94"/>
                  <a:pt x="500" y="94"/>
                </a:cubicBezTo>
                <a:cubicBezTo>
                  <a:pt x="500" y="95"/>
                  <a:pt x="500" y="95"/>
                  <a:pt x="500" y="95"/>
                </a:cubicBezTo>
                <a:cubicBezTo>
                  <a:pt x="500" y="95"/>
                  <a:pt x="500" y="95"/>
                  <a:pt x="499" y="95"/>
                </a:cubicBezTo>
                <a:close/>
                <a:moveTo>
                  <a:pt x="647" y="94"/>
                </a:moveTo>
                <a:cubicBezTo>
                  <a:pt x="647" y="94"/>
                  <a:pt x="646" y="94"/>
                  <a:pt x="646" y="94"/>
                </a:cubicBezTo>
                <a:cubicBezTo>
                  <a:pt x="646" y="94"/>
                  <a:pt x="646" y="93"/>
                  <a:pt x="646" y="93"/>
                </a:cubicBezTo>
                <a:cubicBezTo>
                  <a:pt x="646" y="93"/>
                  <a:pt x="647" y="93"/>
                  <a:pt x="647" y="92"/>
                </a:cubicBezTo>
                <a:cubicBezTo>
                  <a:pt x="647" y="93"/>
                  <a:pt x="648" y="94"/>
                  <a:pt x="647" y="94"/>
                </a:cubicBezTo>
                <a:close/>
                <a:moveTo>
                  <a:pt x="651" y="94"/>
                </a:moveTo>
                <a:cubicBezTo>
                  <a:pt x="651" y="94"/>
                  <a:pt x="651" y="93"/>
                  <a:pt x="651" y="93"/>
                </a:cubicBezTo>
                <a:cubicBezTo>
                  <a:pt x="652" y="93"/>
                  <a:pt x="652" y="93"/>
                  <a:pt x="652" y="93"/>
                </a:cubicBezTo>
                <a:cubicBezTo>
                  <a:pt x="652" y="94"/>
                  <a:pt x="652" y="94"/>
                  <a:pt x="651" y="94"/>
                </a:cubicBezTo>
                <a:close/>
                <a:moveTo>
                  <a:pt x="444" y="90"/>
                </a:moveTo>
                <a:cubicBezTo>
                  <a:pt x="444" y="89"/>
                  <a:pt x="444" y="89"/>
                  <a:pt x="444" y="89"/>
                </a:cubicBezTo>
                <a:cubicBezTo>
                  <a:pt x="444" y="89"/>
                  <a:pt x="444" y="89"/>
                  <a:pt x="445" y="89"/>
                </a:cubicBezTo>
                <a:cubicBezTo>
                  <a:pt x="445" y="89"/>
                  <a:pt x="445" y="89"/>
                  <a:pt x="445" y="89"/>
                </a:cubicBezTo>
                <a:cubicBezTo>
                  <a:pt x="445" y="89"/>
                  <a:pt x="444" y="89"/>
                  <a:pt x="444" y="90"/>
                </a:cubicBezTo>
                <a:close/>
                <a:moveTo>
                  <a:pt x="450" y="88"/>
                </a:moveTo>
                <a:cubicBezTo>
                  <a:pt x="449" y="87"/>
                  <a:pt x="449" y="87"/>
                  <a:pt x="448" y="87"/>
                </a:cubicBezTo>
                <a:cubicBezTo>
                  <a:pt x="448" y="85"/>
                  <a:pt x="453" y="81"/>
                  <a:pt x="455" y="80"/>
                </a:cubicBezTo>
                <a:cubicBezTo>
                  <a:pt x="456" y="78"/>
                  <a:pt x="457" y="77"/>
                  <a:pt x="458" y="75"/>
                </a:cubicBezTo>
                <a:cubicBezTo>
                  <a:pt x="459" y="75"/>
                  <a:pt x="459" y="76"/>
                  <a:pt x="461" y="77"/>
                </a:cubicBezTo>
                <a:cubicBezTo>
                  <a:pt x="462" y="76"/>
                  <a:pt x="462" y="76"/>
                  <a:pt x="464" y="76"/>
                </a:cubicBezTo>
                <a:cubicBezTo>
                  <a:pt x="463" y="79"/>
                  <a:pt x="459" y="81"/>
                  <a:pt x="457" y="83"/>
                </a:cubicBezTo>
                <a:cubicBezTo>
                  <a:pt x="453" y="83"/>
                  <a:pt x="453" y="87"/>
                  <a:pt x="450" y="88"/>
                </a:cubicBezTo>
                <a:close/>
                <a:moveTo>
                  <a:pt x="491" y="87"/>
                </a:moveTo>
                <a:cubicBezTo>
                  <a:pt x="491" y="87"/>
                  <a:pt x="491" y="87"/>
                  <a:pt x="491" y="86"/>
                </a:cubicBezTo>
                <a:cubicBezTo>
                  <a:pt x="491" y="86"/>
                  <a:pt x="491" y="86"/>
                  <a:pt x="492" y="86"/>
                </a:cubicBezTo>
                <a:cubicBezTo>
                  <a:pt x="492" y="86"/>
                  <a:pt x="492" y="86"/>
                  <a:pt x="492" y="87"/>
                </a:cubicBezTo>
                <a:cubicBezTo>
                  <a:pt x="492" y="87"/>
                  <a:pt x="491" y="87"/>
                  <a:pt x="491" y="87"/>
                </a:cubicBezTo>
                <a:close/>
                <a:moveTo>
                  <a:pt x="539" y="84"/>
                </a:moveTo>
                <a:cubicBezTo>
                  <a:pt x="538" y="83"/>
                  <a:pt x="538" y="83"/>
                  <a:pt x="538" y="82"/>
                </a:cubicBezTo>
                <a:cubicBezTo>
                  <a:pt x="539" y="81"/>
                  <a:pt x="541" y="81"/>
                  <a:pt x="543" y="82"/>
                </a:cubicBezTo>
                <a:cubicBezTo>
                  <a:pt x="543" y="83"/>
                  <a:pt x="543" y="83"/>
                  <a:pt x="543" y="84"/>
                </a:cubicBezTo>
                <a:cubicBezTo>
                  <a:pt x="542" y="84"/>
                  <a:pt x="540" y="84"/>
                  <a:pt x="539" y="84"/>
                </a:cubicBezTo>
                <a:close/>
                <a:moveTo>
                  <a:pt x="519" y="79"/>
                </a:moveTo>
                <a:cubicBezTo>
                  <a:pt x="518" y="79"/>
                  <a:pt x="518" y="79"/>
                  <a:pt x="518" y="79"/>
                </a:cubicBezTo>
                <a:cubicBezTo>
                  <a:pt x="518" y="78"/>
                  <a:pt x="518" y="77"/>
                  <a:pt x="518" y="77"/>
                </a:cubicBezTo>
                <a:cubicBezTo>
                  <a:pt x="519" y="76"/>
                  <a:pt x="519" y="76"/>
                  <a:pt x="521" y="76"/>
                </a:cubicBezTo>
                <a:cubicBezTo>
                  <a:pt x="520" y="77"/>
                  <a:pt x="520" y="78"/>
                  <a:pt x="520" y="78"/>
                </a:cubicBezTo>
                <a:cubicBezTo>
                  <a:pt x="520" y="78"/>
                  <a:pt x="519" y="79"/>
                  <a:pt x="519" y="79"/>
                </a:cubicBezTo>
                <a:close/>
                <a:moveTo>
                  <a:pt x="506" y="77"/>
                </a:moveTo>
                <a:cubicBezTo>
                  <a:pt x="506" y="77"/>
                  <a:pt x="506" y="76"/>
                  <a:pt x="506" y="75"/>
                </a:cubicBezTo>
                <a:cubicBezTo>
                  <a:pt x="506" y="75"/>
                  <a:pt x="507" y="75"/>
                  <a:pt x="507" y="75"/>
                </a:cubicBezTo>
                <a:cubicBezTo>
                  <a:pt x="507" y="76"/>
                  <a:pt x="507" y="77"/>
                  <a:pt x="507" y="77"/>
                </a:cubicBezTo>
                <a:cubicBezTo>
                  <a:pt x="507" y="77"/>
                  <a:pt x="507" y="77"/>
                  <a:pt x="506" y="77"/>
                </a:cubicBezTo>
                <a:close/>
                <a:moveTo>
                  <a:pt x="534" y="76"/>
                </a:moveTo>
                <a:cubicBezTo>
                  <a:pt x="532" y="74"/>
                  <a:pt x="531" y="75"/>
                  <a:pt x="530" y="74"/>
                </a:cubicBezTo>
                <a:cubicBezTo>
                  <a:pt x="529" y="74"/>
                  <a:pt x="529" y="74"/>
                  <a:pt x="528" y="73"/>
                </a:cubicBezTo>
                <a:cubicBezTo>
                  <a:pt x="528" y="72"/>
                  <a:pt x="529" y="72"/>
                  <a:pt x="530" y="72"/>
                </a:cubicBezTo>
                <a:cubicBezTo>
                  <a:pt x="531" y="73"/>
                  <a:pt x="533" y="73"/>
                  <a:pt x="535" y="75"/>
                </a:cubicBezTo>
                <a:cubicBezTo>
                  <a:pt x="535" y="75"/>
                  <a:pt x="534" y="76"/>
                  <a:pt x="534" y="76"/>
                </a:cubicBezTo>
                <a:close/>
                <a:moveTo>
                  <a:pt x="515" y="75"/>
                </a:moveTo>
                <a:cubicBezTo>
                  <a:pt x="515" y="74"/>
                  <a:pt x="514" y="73"/>
                  <a:pt x="514" y="72"/>
                </a:cubicBezTo>
                <a:cubicBezTo>
                  <a:pt x="515" y="72"/>
                  <a:pt x="515" y="72"/>
                  <a:pt x="515" y="72"/>
                </a:cubicBezTo>
                <a:cubicBezTo>
                  <a:pt x="515" y="73"/>
                  <a:pt x="515" y="74"/>
                  <a:pt x="515" y="75"/>
                </a:cubicBezTo>
                <a:cubicBezTo>
                  <a:pt x="515" y="75"/>
                  <a:pt x="515" y="75"/>
                  <a:pt x="515" y="75"/>
                </a:cubicBezTo>
                <a:close/>
                <a:moveTo>
                  <a:pt x="489" y="72"/>
                </a:moveTo>
                <a:cubicBezTo>
                  <a:pt x="489" y="72"/>
                  <a:pt x="489" y="71"/>
                  <a:pt x="488" y="71"/>
                </a:cubicBezTo>
                <a:cubicBezTo>
                  <a:pt x="490" y="70"/>
                  <a:pt x="488" y="66"/>
                  <a:pt x="493" y="68"/>
                </a:cubicBezTo>
                <a:cubicBezTo>
                  <a:pt x="492" y="70"/>
                  <a:pt x="491" y="71"/>
                  <a:pt x="489" y="72"/>
                </a:cubicBezTo>
                <a:close/>
                <a:moveTo>
                  <a:pt x="570" y="72"/>
                </a:moveTo>
                <a:cubicBezTo>
                  <a:pt x="569" y="70"/>
                  <a:pt x="569" y="69"/>
                  <a:pt x="569" y="69"/>
                </a:cubicBezTo>
                <a:cubicBezTo>
                  <a:pt x="570" y="69"/>
                  <a:pt x="571" y="68"/>
                  <a:pt x="572" y="70"/>
                </a:cubicBezTo>
                <a:cubicBezTo>
                  <a:pt x="572" y="70"/>
                  <a:pt x="572" y="71"/>
                  <a:pt x="572" y="72"/>
                </a:cubicBezTo>
                <a:cubicBezTo>
                  <a:pt x="571" y="72"/>
                  <a:pt x="571" y="72"/>
                  <a:pt x="570" y="72"/>
                </a:cubicBezTo>
                <a:close/>
                <a:moveTo>
                  <a:pt x="556" y="69"/>
                </a:moveTo>
                <a:cubicBezTo>
                  <a:pt x="554" y="68"/>
                  <a:pt x="552" y="68"/>
                  <a:pt x="553" y="66"/>
                </a:cubicBezTo>
                <a:cubicBezTo>
                  <a:pt x="555" y="66"/>
                  <a:pt x="557" y="66"/>
                  <a:pt x="558" y="69"/>
                </a:cubicBezTo>
                <a:cubicBezTo>
                  <a:pt x="557" y="69"/>
                  <a:pt x="556" y="69"/>
                  <a:pt x="556" y="69"/>
                </a:cubicBezTo>
                <a:close/>
                <a:moveTo>
                  <a:pt x="546" y="67"/>
                </a:moveTo>
                <a:cubicBezTo>
                  <a:pt x="546" y="67"/>
                  <a:pt x="546" y="67"/>
                  <a:pt x="546" y="67"/>
                </a:cubicBezTo>
                <a:cubicBezTo>
                  <a:pt x="547" y="67"/>
                  <a:pt x="547" y="67"/>
                  <a:pt x="548" y="67"/>
                </a:cubicBezTo>
                <a:cubicBezTo>
                  <a:pt x="548" y="67"/>
                  <a:pt x="548" y="67"/>
                  <a:pt x="548" y="67"/>
                </a:cubicBezTo>
                <a:cubicBezTo>
                  <a:pt x="547" y="67"/>
                  <a:pt x="547" y="67"/>
                  <a:pt x="546" y="67"/>
                </a:cubicBezTo>
                <a:close/>
                <a:moveTo>
                  <a:pt x="582" y="67"/>
                </a:moveTo>
                <a:cubicBezTo>
                  <a:pt x="579" y="66"/>
                  <a:pt x="578" y="64"/>
                  <a:pt x="576" y="64"/>
                </a:cubicBezTo>
                <a:cubicBezTo>
                  <a:pt x="576" y="63"/>
                  <a:pt x="576" y="63"/>
                  <a:pt x="576" y="63"/>
                </a:cubicBezTo>
                <a:cubicBezTo>
                  <a:pt x="577" y="62"/>
                  <a:pt x="577" y="62"/>
                  <a:pt x="577" y="62"/>
                </a:cubicBezTo>
                <a:cubicBezTo>
                  <a:pt x="577" y="61"/>
                  <a:pt x="577" y="60"/>
                  <a:pt x="577" y="60"/>
                </a:cubicBezTo>
                <a:cubicBezTo>
                  <a:pt x="576" y="59"/>
                  <a:pt x="576" y="60"/>
                  <a:pt x="576" y="61"/>
                </a:cubicBezTo>
                <a:cubicBezTo>
                  <a:pt x="575" y="61"/>
                  <a:pt x="574" y="61"/>
                  <a:pt x="574" y="61"/>
                </a:cubicBezTo>
                <a:cubicBezTo>
                  <a:pt x="574" y="60"/>
                  <a:pt x="574" y="60"/>
                  <a:pt x="574" y="60"/>
                </a:cubicBezTo>
                <a:cubicBezTo>
                  <a:pt x="575" y="59"/>
                  <a:pt x="576" y="57"/>
                  <a:pt x="577" y="57"/>
                </a:cubicBezTo>
                <a:cubicBezTo>
                  <a:pt x="577" y="58"/>
                  <a:pt x="578" y="59"/>
                  <a:pt x="578" y="59"/>
                </a:cubicBezTo>
                <a:cubicBezTo>
                  <a:pt x="578" y="59"/>
                  <a:pt x="579" y="60"/>
                  <a:pt x="580" y="60"/>
                </a:cubicBezTo>
                <a:cubicBezTo>
                  <a:pt x="581" y="62"/>
                  <a:pt x="581" y="63"/>
                  <a:pt x="584" y="64"/>
                </a:cubicBezTo>
                <a:cubicBezTo>
                  <a:pt x="584" y="65"/>
                  <a:pt x="584" y="65"/>
                  <a:pt x="584" y="66"/>
                </a:cubicBezTo>
                <a:cubicBezTo>
                  <a:pt x="583" y="66"/>
                  <a:pt x="583" y="66"/>
                  <a:pt x="582" y="67"/>
                </a:cubicBezTo>
                <a:close/>
                <a:moveTo>
                  <a:pt x="614" y="65"/>
                </a:moveTo>
                <a:cubicBezTo>
                  <a:pt x="614" y="65"/>
                  <a:pt x="614" y="64"/>
                  <a:pt x="614" y="64"/>
                </a:cubicBezTo>
                <a:cubicBezTo>
                  <a:pt x="614" y="64"/>
                  <a:pt x="614" y="64"/>
                  <a:pt x="616" y="64"/>
                </a:cubicBezTo>
                <a:cubicBezTo>
                  <a:pt x="616" y="64"/>
                  <a:pt x="616" y="65"/>
                  <a:pt x="616" y="65"/>
                </a:cubicBezTo>
                <a:cubicBezTo>
                  <a:pt x="615" y="65"/>
                  <a:pt x="614" y="65"/>
                  <a:pt x="614" y="65"/>
                </a:cubicBezTo>
                <a:close/>
                <a:moveTo>
                  <a:pt x="610" y="64"/>
                </a:moveTo>
                <a:cubicBezTo>
                  <a:pt x="609" y="63"/>
                  <a:pt x="609" y="62"/>
                  <a:pt x="609" y="61"/>
                </a:cubicBezTo>
                <a:cubicBezTo>
                  <a:pt x="609" y="61"/>
                  <a:pt x="610" y="61"/>
                  <a:pt x="610" y="61"/>
                </a:cubicBezTo>
                <a:cubicBezTo>
                  <a:pt x="611" y="61"/>
                  <a:pt x="611" y="61"/>
                  <a:pt x="612" y="63"/>
                </a:cubicBezTo>
                <a:cubicBezTo>
                  <a:pt x="611" y="63"/>
                  <a:pt x="611" y="63"/>
                  <a:pt x="610" y="64"/>
                </a:cubicBezTo>
                <a:close/>
                <a:moveTo>
                  <a:pt x="603" y="63"/>
                </a:moveTo>
                <a:cubicBezTo>
                  <a:pt x="603" y="63"/>
                  <a:pt x="603" y="62"/>
                  <a:pt x="603" y="61"/>
                </a:cubicBezTo>
                <a:cubicBezTo>
                  <a:pt x="603" y="61"/>
                  <a:pt x="602" y="61"/>
                  <a:pt x="602" y="61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1" y="62"/>
                  <a:pt x="600" y="62"/>
                  <a:pt x="600" y="62"/>
                </a:cubicBezTo>
                <a:cubicBezTo>
                  <a:pt x="600" y="61"/>
                  <a:pt x="599" y="60"/>
                  <a:pt x="599" y="58"/>
                </a:cubicBezTo>
                <a:cubicBezTo>
                  <a:pt x="599" y="58"/>
                  <a:pt x="597" y="59"/>
                  <a:pt x="596" y="59"/>
                </a:cubicBezTo>
                <a:cubicBezTo>
                  <a:pt x="596" y="59"/>
                  <a:pt x="596" y="58"/>
                  <a:pt x="596" y="58"/>
                </a:cubicBezTo>
                <a:cubicBezTo>
                  <a:pt x="597" y="57"/>
                  <a:pt x="598" y="57"/>
                  <a:pt x="599" y="56"/>
                </a:cubicBezTo>
                <a:cubicBezTo>
                  <a:pt x="599" y="54"/>
                  <a:pt x="599" y="53"/>
                  <a:pt x="602" y="53"/>
                </a:cubicBezTo>
                <a:cubicBezTo>
                  <a:pt x="600" y="58"/>
                  <a:pt x="601" y="56"/>
                  <a:pt x="605" y="58"/>
                </a:cubicBezTo>
                <a:cubicBezTo>
                  <a:pt x="606" y="59"/>
                  <a:pt x="607" y="61"/>
                  <a:pt x="606" y="62"/>
                </a:cubicBezTo>
                <a:cubicBezTo>
                  <a:pt x="605" y="62"/>
                  <a:pt x="604" y="63"/>
                  <a:pt x="603" y="63"/>
                </a:cubicBezTo>
                <a:close/>
                <a:moveTo>
                  <a:pt x="591" y="55"/>
                </a:moveTo>
                <a:cubicBezTo>
                  <a:pt x="590" y="55"/>
                  <a:pt x="589" y="54"/>
                  <a:pt x="589" y="54"/>
                </a:cubicBezTo>
                <a:cubicBezTo>
                  <a:pt x="589" y="52"/>
                  <a:pt x="589" y="52"/>
                  <a:pt x="589" y="52"/>
                </a:cubicBezTo>
                <a:cubicBezTo>
                  <a:pt x="590" y="52"/>
                  <a:pt x="591" y="52"/>
                  <a:pt x="592" y="54"/>
                </a:cubicBezTo>
                <a:cubicBezTo>
                  <a:pt x="591" y="55"/>
                  <a:pt x="591" y="55"/>
                  <a:pt x="591" y="55"/>
                </a:cubicBezTo>
                <a:close/>
                <a:moveTo>
                  <a:pt x="499" y="54"/>
                </a:moveTo>
                <a:cubicBezTo>
                  <a:pt x="499" y="53"/>
                  <a:pt x="499" y="53"/>
                  <a:pt x="499" y="52"/>
                </a:cubicBezTo>
                <a:cubicBezTo>
                  <a:pt x="500" y="51"/>
                  <a:pt x="501" y="51"/>
                  <a:pt x="502" y="52"/>
                </a:cubicBezTo>
                <a:cubicBezTo>
                  <a:pt x="502" y="52"/>
                  <a:pt x="502" y="53"/>
                  <a:pt x="502" y="54"/>
                </a:cubicBezTo>
                <a:cubicBezTo>
                  <a:pt x="501" y="54"/>
                  <a:pt x="500" y="54"/>
                  <a:pt x="499" y="54"/>
                </a:cubicBezTo>
                <a:close/>
                <a:moveTo>
                  <a:pt x="582" y="46"/>
                </a:moveTo>
                <a:cubicBezTo>
                  <a:pt x="582" y="46"/>
                  <a:pt x="582" y="45"/>
                  <a:pt x="582" y="45"/>
                </a:cubicBezTo>
                <a:cubicBezTo>
                  <a:pt x="582" y="45"/>
                  <a:pt x="582" y="45"/>
                  <a:pt x="583" y="45"/>
                </a:cubicBezTo>
                <a:cubicBezTo>
                  <a:pt x="583" y="45"/>
                  <a:pt x="583" y="46"/>
                  <a:pt x="583" y="46"/>
                </a:cubicBezTo>
                <a:cubicBezTo>
                  <a:pt x="583" y="46"/>
                  <a:pt x="582" y="46"/>
                  <a:pt x="582" y="46"/>
                </a:cubicBezTo>
                <a:close/>
                <a:moveTo>
                  <a:pt x="589" y="46"/>
                </a:moveTo>
                <a:cubicBezTo>
                  <a:pt x="588" y="45"/>
                  <a:pt x="588" y="44"/>
                  <a:pt x="588" y="43"/>
                </a:cubicBezTo>
                <a:cubicBezTo>
                  <a:pt x="589" y="43"/>
                  <a:pt x="592" y="43"/>
                  <a:pt x="592" y="45"/>
                </a:cubicBezTo>
                <a:cubicBezTo>
                  <a:pt x="591" y="46"/>
                  <a:pt x="590" y="46"/>
                  <a:pt x="589" y="46"/>
                </a:cubicBezTo>
                <a:close/>
                <a:moveTo>
                  <a:pt x="596" y="46"/>
                </a:moveTo>
                <a:cubicBezTo>
                  <a:pt x="595" y="46"/>
                  <a:pt x="594" y="45"/>
                  <a:pt x="592" y="45"/>
                </a:cubicBezTo>
                <a:cubicBezTo>
                  <a:pt x="593" y="44"/>
                  <a:pt x="595" y="44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6"/>
                  <a:pt x="596" y="46"/>
                  <a:pt x="596" y="46"/>
                </a:cubicBezTo>
                <a:close/>
                <a:moveTo>
                  <a:pt x="574" y="43"/>
                </a:moveTo>
                <a:cubicBezTo>
                  <a:pt x="573" y="43"/>
                  <a:pt x="572" y="43"/>
                  <a:pt x="571" y="42"/>
                </a:cubicBezTo>
                <a:cubicBezTo>
                  <a:pt x="571" y="42"/>
                  <a:pt x="571" y="41"/>
                  <a:pt x="571" y="41"/>
                </a:cubicBezTo>
                <a:cubicBezTo>
                  <a:pt x="573" y="39"/>
                  <a:pt x="575" y="39"/>
                  <a:pt x="575" y="43"/>
                </a:cubicBezTo>
                <a:cubicBezTo>
                  <a:pt x="574" y="43"/>
                  <a:pt x="574" y="43"/>
                  <a:pt x="574" y="43"/>
                </a:cubicBezTo>
                <a:close/>
                <a:moveTo>
                  <a:pt x="537" y="41"/>
                </a:moveTo>
                <a:cubicBezTo>
                  <a:pt x="536" y="40"/>
                  <a:pt x="536" y="40"/>
                  <a:pt x="537" y="39"/>
                </a:cubicBezTo>
                <a:cubicBezTo>
                  <a:pt x="537" y="39"/>
                  <a:pt x="537" y="39"/>
                  <a:pt x="538" y="39"/>
                </a:cubicBezTo>
                <a:cubicBezTo>
                  <a:pt x="538" y="39"/>
                  <a:pt x="538" y="39"/>
                  <a:pt x="538" y="40"/>
                </a:cubicBezTo>
                <a:cubicBezTo>
                  <a:pt x="538" y="40"/>
                  <a:pt x="537" y="40"/>
                  <a:pt x="537" y="41"/>
                </a:cubicBezTo>
                <a:close/>
                <a:moveTo>
                  <a:pt x="530" y="39"/>
                </a:moveTo>
                <a:cubicBezTo>
                  <a:pt x="530" y="39"/>
                  <a:pt x="530" y="39"/>
                  <a:pt x="529" y="39"/>
                </a:cubicBezTo>
                <a:cubicBezTo>
                  <a:pt x="529" y="36"/>
                  <a:pt x="531" y="36"/>
                  <a:pt x="533" y="36"/>
                </a:cubicBezTo>
                <a:cubicBezTo>
                  <a:pt x="533" y="37"/>
                  <a:pt x="533" y="38"/>
                  <a:pt x="533" y="38"/>
                </a:cubicBezTo>
                <a:cubicBezTo>
                  <a:pt x="532" y="39"/>
                  <a:pt x="531" y="39"/>
                  <a:pt x="530" y="39"/>
                </a:cubicBezTo>
                <a:close/>
                <a:moveTo>
                  <a:pt x="537" y="37"/>
                </a:moveTo>
                <a:cubicBezTo>
                  <a:pt x="536" y="37"/>
                  <a:pt x="536" y="36"/>
                  <a:pt x="536" y="35"/>
                </a:cubicBezTo>
                <a:cubicBezTo>
                  <a:pt x="538" y="34"/>
                  <a:pt x="538" y="34"/>
                  <a:pt x="538" y="33"/>
                </a:cubicBezTo>
                <a:cubicBezTo>
                  <a:pt x="538" y="34"/>
                  <a:pt x="539" y="34"/>
                  <a:pt x="539" y="34"/>
                </a:cubicBezTo>
                <a:cubicBezTo>
                  <a:pt x="539" y="35"/>
                  <a:pt x="539" y="35"/>
                  <a:pt x="539" y="36"/>
                </a:cubicBezTo>
                <a:cubicBezTo>
                  <a:pt x="538" y="37"/>
                  <a:pt x="537" y="37"/>
                  <a:pt x="537" y="37"/>
                </a:cubicBezTo>
                <a:close/>
                <a:moveTo>
                  <a:pt x="497" y="35"/>
                </a:moveTo>
                <a:cubicBezTo>
                  <a:pt x="493" y="31"/>
                  <a:pt x="497" y="31"/>
                  <a:pt x="496" y="28"/>
                </a:cubicBezTo>
                <a:cubicBezTo>
                  <a:pt x="493" y="28"/>
                  <a:pt x="494" y="26"/>
                  <a:pt x="494" y="24"/>
                </a:cubicBezTo>
                <a:cubicBezTo>
                  <a:pt x="495" y="23"/>
                  <a:pt x="495" y="22"/>
                  <a:pt x="495" y="21"/>
                </a:cubicBezTo>
                <a:cubicBezTo>
                  <a:pt x="495" y="21"/>
                  <a:pt x="496" y="21"/>
                  <a:pt x="496" y="20"/>
                </a:cubicBezTo>
                <a:cubicBezTo>
                  <a:pt x="496" y="16"/>
                  <a:pt x="499" y="9"/>
                  <a:pt x="502" y="7"/>
                </a:cubicBezTo>
                <a:cubicBezTo>
                  <a:pt x="502" y="3"/>
                  <a:pt x="505" y="2"/>
                  <a:pt x="508" y="0"/>
                </a:cubicBezTo>
                <a:cubicBezTo>
                  <a:pt x="509" y="0"/>
                  <a:pt x="510" y="0"/>
                  <a:pt x="511" y="0"/>
                </a:cubicBezTo>
                <a:cubicBezTo>
                  <a:pt x="511" y="1"/>
                  <a:pt x="511" y="2"/>
                  <a:pt x="511" y="2"/>
                </a:cubicBezTo>
                <a:cubicBezTo>
                  <a:pt x="510" y="4"/>
                  <a:pt x="509" y="6"/>
                  <a:pt x="511" y="8"/>
                </a:cubicBezTo>
                <a:cubicBezTo>
                  <a:pt x="511" y="9"/>
                  <a:pt x="511" y="9"/>
                  <a:pt x="511" y="10"/>
                </a:cubicBezTo>
                <a:cubicBezTo>
                  <a:pt x="507" y="12"/>
                  <a:pt x="509" y="14"/>
                  <a:pt x="508" y="19"/>
                </a:cubicBezTo>
                <a:cubicBezTo>
                  <a:pt x="507" y="20"/>
                  <a:pt x="506" y="22"/>
                  <a:pt x="506" y="23"/>
                </a:cubicBezTo>
                <a:cubicBezTo>
                  <a:pt x="508" y="25"/>
                  <a:pt x="506" y="27"/>
                  <a:pt x="506" y="29"/>
                </a:cubicBezTo>
                <a:cubicBezTo>
                  <a:pt x="503" y="31"/>
                  <a:pt x="500" y="31"/>
                  <a:pt x="498" y="34"/>
                </a:cubicBezTo>
                <a:cubicBezTo>
                  <a:pt x="498" y="34"/>
                  <a:pt x="497" y="34"/>
                  <a:pt x="497" y="35"/>
                </a:cubicBezTo>
                <a:close/>
                <a:moveTo>
                  <a:pt x="599" y="34"/>
                </a:moveTo>
                <a:cubicBezTo>
                  <a:pt x="598" y="34"/>
                  <a:pt x="598" y="34"/>
                  <a:pt x="598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ubicBezTo>
                  <a:pt x="599" y="34"/>
                  <a:pt x="599" y="34"/>
                  <a:pt x="599" y="34"/>
                </a:cubicBezTo>
                <a:close/>
                <a:moveTo>
                  <a:pt x="541" y="32"/>
                </a:moveTo>
                <a:cubicBezTo>
                  <a:pt x="540" y="32"/>
                  <a:pt x="540" y="31"/>
                  <a:pt x="540" y="31"/>
                </a:cubicBezTo>
                <a:cubicBezTo>
                  <a:pt x="540" y="31"/>
                  <a:pt x="541" y="31"/>
                  <a:pt x="541" y="31"/>
                </a:cubicBezTo>
                <a:cubicBezTo>
                  <a:pt x="541" y="31"/>
                  <a:pt x="541" y="32"/>
                  <a:pt x="542" y="32"/>
                </a:cubicBezTo>
                <a:cubicBezTo>
                  <a:pt x="541" y="32"/>
                  <a:pt x="541" y="32"/>
                  <a:pt x="541" y="32"/>
                </a:cubicBezTo>
                <a:close/>
                <a:moveTo>
                  <a:pt x="558" y="29"/>
                </a:moveTo>
                <a:cubicBezTo>
                  <a:pt x="558" y="28"/>
                  <a:pt x="559" y="28"/>
                  <a:pt x="559" y="28"/>
                </a:cubicBezTo>
                <a:cubicBezTo>
                  <a:pt x="559" y="28"/>
                  <a:pt x="559" y="28"/>
                  <a:pt x="559" y="29"/>
                </a:cubicBezTo>
                <a:cubicBezTo>
                  <a:pt x="559" y="29"/>
                  <a:pt x="558" y="29"/>
                  <a:pt x="55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3740151" y="3709988"/>
            <a:ext cx="1822450" cy="2759075"/>
          </a:xfrm>
          <a:custGeom>
            <a:avLst/>
            <a:gdLst>
              <a:gd name="T0" fmla="*/ 323 w 837"/>
              <a:gd name="T1" fmla="*/ 1263 h 1266"/>
              <a:gd name="T2" fmla="*/ 208 w 837"/>
              <a:gd name="T3" fmla="*/ 1259 h 1266"/>
              <a:gd name="T4" fmla="*/ 102 w 837"/>
              <a:gd name="T5" fmla="*/ 1227 h 1266"/>
              <a:gd name="T6" fmla="*/ 683 w 837"/>
              <a:gd name="T7" fmla="*/ 1215 h 1266"/>
              <a:gd name="T8" fmla="*/ 558 w 837"/>
              <a:gd name="T9" fmla="*/ 1191 h 1266"/>
              <a:gd name="T10" fmla="*/ 146 w 837"/>
              <a:gd name="T11" fmla="*/ 1171 h 1266"/>
              <a:gd name="T12" fmla="*/ 767 w 837"/>
              <a:gd name="T13" fmla="*/ 1145 h 1266"/>
              <a:gd name="T14" fmla="*/ 740 w 837"/>
              <a:gd name="T15" fmla="*/ 1111 h 1266"/>
              <a:gd name="T16" fmla="*/ 723 w 837"/>
              <a:gd name="T17" fmla="*/ 1128 h 1266"/>
              <a:gd name="T18" fmla="*/ 29 w 837"/>
              <a:gd name="T19" fmla="*/ 1102 h 1266"/>
              <a:gd name="T20" fmla="*/ 324 w 837"/>
              <a:gd name="T21" fmla="*/ 1104 h 1266"/>
              <a:gd name="T22" fmla="*/ 264 w 837"/>
              <a:gd name="T23" fmla="*/ 1086 h 1266"/>
              <a:gd name="T24" fmla="*/ 694 w 837"/>
              <a:gd name="T25" fmla="*/ 1078 h 1266"/>
              <a:gd name="T26" fmla="*/ 531 w 837"/>
              <a:gd name="T27" fmla="*/ 964 h 1266"/>
              <a:gd name="T28" fmla="*/ 507 w 837"/>
              <a:gd name="T29" fmla="*/ 1051 h 1266"/>
              <a:gd name="T30" fmla="*/ 753 w 837"/>
              <a:gd name="T31" fmla="*/ 1046 h 1266"/>
              <a:gd name="T32" fmla="*/ 259 w 837"/>
              <a:gd name="T33" fmla="*/ 1041 h 1266"/>
              <a:gd name="T34" fmla="*/ 524 w 837"/>
              <a:gd name="T35" fmla="*/ 1006 h 1266"/>
              <a:gd name="T36" fmla="*/ 588 w 837"/>
              <a:gd name="T37" fmla="*/ 1019 h 1266"/>
              <a:gd name="T38" fmla="*/ 254 w 837"/>
              <a:gd name="T39" fmla="*/ 1003 h 1266"/>
              <a:gd name="T40" fmla="*/ 184 w 837"/>
              <a:gd name="T41" fmla="*/ 987 h 1266"/>
              <a:gd name="T42" fmla="*/ 700 w 837"/>
              <a:gd name="T43" fmla="*/ 970 h 1266"/>
              <a:gd name="T44" fmla="*/ 312 w 837"/>
              <a:gd name="T45" fmla="*/ 963 h 1266"/>
              <a:gd name="T46" fmla="*/ 368 w 837"/>
              <a:gd name="T47" fmla="*/ 948 h 1266"/>
              <a:gd name="T48" fmla="*/ 290 w 837"/>
              <a:gd name="T49" fmla="*/ 927 h 1266"/>
              <a:gd name="T50" fmla="*/ 626 w 837"/>
              <a:gd name="T51" fmla="*/ 899 h 1266"/>
              <a:gd name="T52" fmla="*/ 206 w 837"/>
              <a:gd name="T53" fmla="*/ 805 h 1266"/>
              <a:gd name="T54" fmla="*/ 402 w 837"/>
              <a:gd name="T55" fmla="*/ 736 h 1266"/>
              <a:gd name="T56" fmla="*/ 178 w 837"/>
              <a:gd name="T57" fmla="*/ 769 h 1266"/>
              <a:gd name="T58" fmla="*/ 271 w 837"/>
              <a:gd name="T59" fmla="*/ 871 h 1266"/>
              <a:gd name="T60" fmla="*/ 686 w 837"/>
              <a:gd name="T61" fmla="*/ 742 h 1266"/>
              <a:gd name="T62" fmla="*/ 706 w 837"/>
              <a:gd name="T63" fmla="*/ 454 h 1266"/>
              <a:gd name="T64" fmla="*/ 795 w 837"/>
              <a:gd name="T65" fmla="*/ 661 h 1266"/>
              <a:gd name="T66" fmla="*/ 178 w 837"/>
              <a:gd name="T67" fmla="*/ 715 h 1266"/>
              <a:gd name="T68" fmla="*/ 645 w 837"/>
              <a:gd name="T69" fmla="*/ 696 h 1266"/>
              <a:gd name="T70" fmla="*/ 345 w 837"/>
              <a:gd name="T71" fmla="*/ 649 h 1266"/>
              <a:gd name="T72" fmla="*/ 393 w 837"/>
              <a:gd name="T73" fmla="*/ 649 h 1266"/>
              <a:gd name="T74" fmla="*/ 700 w 837"/>
              <a:gd name="T75" fmla="*/ 626 h 1266"/>
              <a:gd name="T76" fmla="*/ 375 w 837"/>
              <a:gd name="T77" fmla="*/ 610 h 1266"/>
              <a:gd name="T78" fmla="*/ 432 w 837"/>
              <a:gd name="T79" fmla="*/ 576 h 1266"/>
              <a:gd name="T80" fmla="*/ 201 w 837"/>
              <a:gd name="T81" fmla="*/ 513 h 1266"/>
              <a:gd name="T82" fmla="*/ 496 w 837"/>
              <a:gd name="T83" fmla="*/ 532 h 1266"/>
              <a:gd name="T84" fmla="*/ 128 w 837"/>
              <a:gd name="T85" fmla="*/ 449 h 1266"/>
              <a:gd name="T86" fmla="*/ 461 w 837"/>
              <a:gd name="T87" fmla="*/ 421 h 1266"/>
              <a:gd name="T88" fmla="*/ 98 w 837"/>
              <a:gd name="T89" fmla="*/ 379 h 1266"/>
              <a:gd name="T90" fmla="*/ 398 w 837"/>
              <a:gd name="T91" fmla="*/ 751 h 1266"/>
              <a:gd name="T92" fmla="*/ 281 w 837"/>
              <a:gd name="T93" fmla="*/ 649 h 1266"/>
              <a:gd name="T94" fmla="*/ 209 w 837"/>
              <a:gd name="T95" fmla="*/ 464 h 1266"/>
              <a:gd name="T96" fmla="*/ 94 w 837"/>
              <a:gd name="T97" fmla="*/ 354 h 1266"/>
              <a:gd name="T98" fmla="*/ 151 w 837"/>
              <a:gd name="T99" fmla="*/ 163 h 1266"/>
              <a:gd name="T100" fmla="*/ 330 w 837"/>
              <a:gd name="T101" fmla="*/ 22 h 1266"/>
              <a:gd name="T102" fmla="*/ 437 w 837"/>
              <a:gd name="T103" fmla="*/ 268 h 1266"/>
              <a:gd name="T104" fmla="*/ 456 w 837"/>
              <a:gd name="T105" fmla="*/ 553 h 1266"/>
              <a:gd name="T106" fmla="*/ 635 w 837"/>
              <a:gd name="T107" fmla="*/ 797 h 1266"/>
              <a:gd name="T108" fmla="*/ 266 w 837"/>
              <a:gd name="T109" fmla="*/ 345 h 1266"/>
              <a:gd name="T110" fmla="*/ 106 w 837"/>
              <a:gd name="T111" fmla="*/ 272 h 1266"/>
              <a:gd name="T112" fmla="*/ 71 w 837"/>
              <a:gd name="T113" fmla="*/ 206 h 1266"/>
              <a:gd name="T114" fmla="*/ 409 w 837"/>
              <a:gd name="T115" fmla="*/ 202 h 1266"/>
              <a:gd name="T116" fmla="*/ 293 w 837"/>
              <a:gd name="T117" fmla="*/ 184 h 1266"/>
              <a:gd name="T118" fmla="*/ 155 w 837"/>
              <a:gd name="T119" fmla="*/ 160 h 1266"/>
              <a:gd name="T120" fmla="*/ 222 w 837"/>
              <a:gd name="T121" fmla="*/ 117 h 1266"/>
              <a:gd name="T122" fmla="*/ 202 w 837"/>
              <a:gd name="T123" fmla="*/ 89 h 1266"/>
              <a:gd name="T124" fmla="*/ 363 w 837"/>
              <a:gd name="T125" fmla="*/ 58 h 1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7" h="1266">
                <a:moveTo>
                  <a:pt x="690" y="1264"/>
                </a:moveTo>
                <a:cubicBezTo>
                  <a:pt x="685" y="1263"/>
                  <a:pt x="681" y="1266"/>
                  <a:pt x="680" y="1260"/>
                </a:cubicBezTo>
                <a:cubicBezTo>
                  <a:pt x="679" y="1260"/>
                  <a:pt x="679" y="1260"/>
                  <a:pt x="679" y="1261"/>
                </a:cubicBezTo>
                <a:cubicBezTo>
                  <a:pt x="672" y="1261"/>
                  <a:pt x="686" y="1237"/>
                  <a:pt x="683" y="1233"/>
                </a:cubicBezTo>
                <a:cubicBezTo>
                  <a:pt x="682" y="1225"/>
                  <a:pt x="681" y="1229"/>
                  <a:pt x="688" y="1227"/>
                </a:cubicBezTo>
                <a:cubicBezTo>
                  <a:pt x="690" y="1225"/>
                  <a:pt x="695" y="1215"/>
                  <a:pt x="694" y="1222"/>
                </a:cubicBezTo>
                <a:cubicBezTo>
                  <a:pt x="691" y="1222"/>
                  <a:pt x="691" y="1231"/>
                  <a:pt x="690" y="1233"/>
                </a:cubicBezTo>
                <a:cubicBezTo>
                  <a:pt x="686" y="1236"/>
                  <a:pt x="681" y="1247"/>
                  <a:pt x="681" y="1252"/>
                </a:cubicBezTo>
                <a:cubicBezTo>
                  <a:pt x="686" y="1255"/>
                  <a:pt x="679" y="1259"/>
                  <a:pt x="681" y="1259"/>
                </a:cubicBezTo>
                <a:cubicBezTo>
                  <a:pt x="682" y="1257"/>
                  <a:pt x="684" y="1256"/>
                  <a:pt x="686" y="1254"/>
                </a:cubicBezTo>
                <a:cubicBezTo>
                  <a:pt x="694" y="1253"/>
                  <a:pt x="695" y="1236"/>
                  <a:pt x="698" y="1237"/>
                </a:cubicBezTo>
                <a:cubicBezTo>
                  <a:pt x="698" y="1238"/>
                  <a:pt x="698" y="1240"/>
                  <a:pt x="699" y="1241"/>
                </a:cubicBezTo>
                <a:cubicBezTo>
                  <a:pt x="707" y="1237"/>
                  <a:pt x="714" y="1223"/>
                  <a:pt x="725" y="1223"/>
                </a:cubicBezTo>
                <a:cubicBezTo>
                  <a:pt x="717" y="1226"/>
                  <a:pt x="694" y="1247"/>
                  <a:pt x="696" y="1255"/>
                </a:cubicBezTo>
                <a:cubicBezTo>
                  <a:pt x="700" y="1254"/>
                  <a:pt x="726" y="1234"/>
                  <a:pt x="728" y="1237"/>
                </a:cubicBezTo>
                <a:cubicBezTo>
                  <a:pt x="718" y="1241"/>
                  <a:pt x="704" y="1252"/>
                  <a:pt x="696" y="1259"/>
                </a:cubicBezTo>
                <a:cubicBezTo>
                  <a:pt x="695" y="1262"/>
                  <a:pt x="693" y="1264"/>
                  <a:pt x="690" y="1264"/>
                </a:cubicBezTo>
                <a:close/>
                <a:moveTo>
                  <a:pt x="660" y="1264"/>
                </a:moveTo>
                <a:cubicBezTo>
                  <a:pt x="657" y="1261"/>
                  <a:pt x="661" y="1255"/>
                  <a:pt x="662" y="1251"/>
                </a:cubicBezTo>
                <a:cubicBezTo>
                  <a:pt x="667" y="1242"/>
                  <a:pt x="672" y="1229"/>
                  <a:pt x="674" y="1219"/>
                </a:cubicBezTo>
                <a:cubicBezTo>
                  <a:pt x="678" y="1217"/>
                  <a:pt x="679" y="1225"/>
                  <a:pt x="681" y="1216"/>
                </a:cubicBezTo>
                <a:cubicBezTo>
                  <a:pt x="684" y="1222"/>
                  <a:pt x="681" y="1232"/>
                  <a:pt x="675" y="1234"/>
                </a:cubicBezTo>
                <a:cubicBezTo>
                  <a:pt x="666" y="1231"/>
                  <a:pt x="669" y="1261"/>
                  <a:pt x="660" y="1264"/>
                </a:cubicBezTo>
                <a:close/>
                <a:moveTo>
                  <a:pt x="704" y="1264"/>
                </a:moveTo>
                <a:cubicBezTo>
                  <a:pt x="702" y="1263"/>
                  <a:pt x="707" y="1253"/>
                  <a:pt x="709" y="1253"/>
                </a:cubicBezTo>
                <a:cubicBezTo>
                  <a:pt x="708" y="1264"/>
                  <a:pt x="712" y="1252"/>
                  <a:pt x="715" y="1253"/>
                </a:cubicBezTo>
                <a:cubicBezTo>
                  <a:pt x="712" y="1260"/>
                  <a:pt x="712" y="1262"/>
                  <a:pt x="704" y="1264"/>
                </a:cubicBezTo>
                <a:close/>
                <a:moveTo>
                  <a:pt x="237" y="1263"/>
                </a:moveTo>
                <a:cubicBezTo>
                  <a:pt x="228" y="1261"/>
                  <a:pt x="236" y="1245"/>
                  <a:pt x="236" y="1237"/>
                </a:cubicBezTo>
                <a:cubicBezTo>
                  <a:pt x="237" y="1234"/>
                  <a:pt x="240" y="1231"/>
                  <a:pt x="241" y="1228"/>
                </a:cubicBezTo>
                <a:cubicBezTo>
                  <a:pt x="244" y="1227"/>
                  <a:pt x="243" y="1212"/>
                  <a:pt x="244" y="1209"/>
                </a:cubicBezTo>
                <a:cubicBezTo>
                  <a:pt x="245" y="1209"/>
                  <a:pt x="244" y="1210"/>
                  <a:pt x="246" y="1212"/>
                </a:cubicBezTo>
                <a:cubicBezTo>
                  <a:pt x="249" y="1206"/>
                  <a:pt x="251" y="1201"/>
                  <a:pt x="254" y="1196"/>
                </a:cubicBezTo>
                <a:cubicBezTo>
                  <a:pt x="254" y="1199"/>
                  <a:pt x="251" y="1212"/>
                  <a:pt x="256" y="1212"/>
                </a:cubicBezTo>
                <a:cubicBezTo>
                  <a:pt x="258" y="1209"/>
                  <a:pt x="259" y="1211"/>
                  <a:pt x="261" y="1207"/>
                </a:cubicBezTo>
                <a:cubicBezTo>
                  <a:pt x="261" y="1210"/>
                  <a:pt x="260" y="1214"/>
                  <a:pt x="258" y="1218"/>
                </a:cubicBezTo>
                <a:cubicBezTo>
                  <a:pt x="259" y="1224"/>
                  <a:pt x="269" y="1242"/>
                  <a:pt x="260" y="1242"/>
                </a:cubicBezTo>
                <a:cubicBezTo>
                  <a:pt x="260" y="1239"/>
                  <a:pt x="258" y="1238"/>
                  <a:pt x="257" y="1237"/>
                </a:cubicBezTo>
                <a:cubicBezTo>
                  <a:pt x="254" y="1233"/>
                  <a:pt x="256" y="1230"/>
                  <a:pt x="254" y="1228"/>
                </a:cubicBezTo>
                <a:cubicBezTo>
                  <a:pt x="251" y="1228"/>
                  <a:pt x="248" y="1252"/>
                  <a:pt x="245" y="1256"/>
                </a:cubicBezTo>
                <a:cubicBezTo>
                  <a:pt x="241" y="1258"/>
                  <a:pt x="242" y="1262"/>
                  <a:pt x="237" y="1263"/>
                </a:cubicBezTo>
                <a:close/>
                <a:moveTo>
                  <a:pt x="313" y="1263"/>
                </a:moveTo>
                <a:cubicBezTo>
                  <a:pt x="311" y="1263"/>
                  <a:pt x="311" y="1242"/>
                  <a:pt x="311" y="1240"/>
                </a:cubicBezTo>
                <a:cubicBezTo>
                  <a:pt x="308" y="1235"/>
                  <a:pt x="309" y="1221"/>
                  <a:pt x="311" y="1231"/>
                </a:cubicBezTo>
                <a:cubicBezTo>
                  <a:pt x="313" y="1233"/>
                  <a:pt x="316" y="1236"/>
                  <a:pt x="312" y="1239"/>
                </a:cubicBezTo>
                <a:cubicBezTo>
                  <a:pt x="312" y="1244"/>
                  <a:pt x="313" y="1251"/>
                  <a:pt x="315" y="1257"/>
                </a:cubicBezTo>
                <a:cubicBezTo>
                  <a:pt x="319" y="1263"/>
                  <a:pt x="319" y="1263"/>
                  <a:pt x="313" y="1263"/>
                </a:cubicBezTo>
                <a:close/>
                <a:moveTo>
                  <a:pt x="323" y="1263"/>
                </a:moveTo>
                <a:cubicBezTo>
                  <a:pt x="320" y="1262"/>
                  <a:pt x="320" y="1243"/>
                  <a:pt x="321" y="1240"/>
                </a:cubicBezTo>
                <a:cubicBezTo>
                  <a:pt x="318" y="1236"/>
                  <a:pt x="318" y="1235"/>
                  <a:pt x="321" y="1231"/>
                </a:cubicBezTo>
                <a:cubicBezTo>
                  <a:pt x="328" y="1229"/>
                  <a:pt x="323" y="1192"/>
                  <a:pt x="332" y="1192"/>
                </a:cubicBezTo>
                <a:cubicBezTo>
                  <a:pt x="331" y="1205"/>
                  <a:pt x="327" y="1216"/>
                  <a:pt x="327" y="1230"/>
                </a:cubicBezTo>
                <a:cubicBezTo>
                  <a:pt x="328" y="1232"/>
                  <a:pt x="330" y="1233"/>
                  <a:pt x="331" y="1236"/>
                </a:cubicBezTo>
                <a:cubicBezTo>
                  <a:pt x="323" y="1244"/>
                  <a:pt x="332" y="1243"/>
                  <a:pt x="332" y="1250"/>
                </a:cubicBezTo>
                <a:cubicBezTo>
                  <a:pt x="326" y="1255"/>
                  <a:pt x="328" y="1257"/>
                  <a:pt x="328" y="1263"/>
                </a:cubicBezTo>
                <a:cubicBezTo>
                  <a:pt x="326" y="1263"/>
                  <a:pt x="324" y="1263"/>
                  <a:pt x="323" y="1263"/>
                </a:cubicBezTo>
                <a:close/>
                <a:moveTo>
                  <a:pt x="341" y="1263"/>
                </a:moveTo>
                <a:cubicBezTo>
                  <a:pt x="341" y="1263"/>
                  <a:pt x="341" y="1263"/>
                  <a:pt x="341" y="1263"/>
                </a:cubicBezTo>
                <a:cubicBezTo>
                  <a:pt x="342" y="1255"/>
                  <a:pt x="358" y="1224"/>
                  <a:pt x="369" y="1224"/>
                </a:cubicBezTo>
                <a:cubicBezTo>
                  <a:pt x="369" y="1226"/>
                  <a:pt x="362" y="1232"/>
                  <a:pt x="361" y="1236"/>
                </a:cubicBezTo>
                <a:cubicBezTo>
                  <a:pt x="355" y="1238"/>
                  <a:pt x="361" y="1246"/>
                  <a:pt x="352" y="1249"/>
                </a:cubicBezTo>
                <a:cubicBezTo>
                  <a:pt x="347" y="1255"/>
                  <a:pt x="348" y="1262"/>
                  <a:pt x="341" y="1263"/>
                </a:cubicBezTo>
                <a:close/>
                <a:moveTo>
                  <a:pt x="367" y="1263"/>
                </a:moveTo>
                <a:cubicBezTo>
                  <a:pt x="365" y="1262"/>
                  <a:pt x="367" y="1257"/>
                  <a:pt x="367" y="1256"/>
                </a:cubicBezTo>
                <a:cubicBezTo>
                  <a:pt x="364" y="1252"/>
                  <a:pt x="363" y="1240"/>
                  <a:pt x="366" y="1236"/>
                </a:cubicBezTo>
                <a:cubicBezTo>
                  <a:pt x="383" y="1234"/>
                  <a:pt x="369" y="1249"/>
                  <a:pt x="381" y="1255"/>
                </a:cubicBezTo>
                <a:cubicBezTo>
                  <a:pt x="378" y="1258"/>
                  <a:pt x="377" y="1263"/>
                  <a:pt x="372" y="1259"/>
                </a:cubicBezTo>
                <a:cubicBezTo>
                  <a:pt x="368" y="1259"/>
                  <a:pt x="370" y="1262"/>
                  <a:pt x="367" y="1263"/>
                </a:cubicBezTo>
                <a:close/>
                <a:moveTo>
                  <a:pt x="802" y="1263"/>
                </a:moveTo>
                <a:cubicBezTo>
                  <a:pt x="800" y="1260"/>
                  <a:pt x="803" y="1256"/>
                  <a:pt x="802" y="1254"/>
                </a:cubicBezTo>
                <a:cubicBezTo>
                  <a:pt x="799" y="1252"/>
                  <a:pt x="801" y="1256"/>
                  <a:pt x="799" y="1257"/>
                </a:cubicBezTo>
                <a:cubicBezTo>
                  <a:pt x="798" y="1256"/>
                  <a:pt x="799" y="1249"/>
                  <a:pt x="799" y="1247"/>
                </a:cubicBezTo>
                <a:cubicBezTo>
                  <a:pt x="802" y="1247"/>
                  <a:pt x="802" y="1251"/>
                  <a:pt x="807" y="1247"/>
                </a:cubicBezTo>
                <a:cubicBezTo>
                  <a:pt x="810" y="1237"/>
                  <a:pt x="818" y="1255"/>
                  <a:pt x="809" y="1252"/>
                </a:cubicBezTo>
                <a:cubicBezTo>
                  <a:pt x="814" y="1248"/>
                  <a:pt x="807" y="1247"/>
                  <a:pt x="807" y="1252"/>
                </a:cubicBezTo>
                <a:cubicBezTo>
                  <a:pt x="799" y="1257"/>
                  <a:pt x="811" y="1258"/>
                  <a:pt x="811" y="1258"/>
                </a:cubicBezTo>
                <a:cubicBezTo>
                  <a:pt x="806" y="1258"/>
                  <a:pt x="806" y="1262"/>
                  <a:pt x="802" y="1263"/>
                </a:cubicBezTo>
                <a:close/>
                <a:moveTo>
                  <a:pt x="826" y="1263"/>
                </a:moveTo>
                <a:cubicBezTo>
                  <a:pt x="820" y="1261"/>
                  <a:pt x="830" y="1255"/>
                  <a:pt x="830" y="1263"/>
                </a:cubicBezTo>
                <a:cubicBezTo>
                  <a:pt x="829" y="1263"/>
                  <a:pt x="827" y="1263"/>
                  <a:pt x="826" y="1263"/>
                </a:cubicBezTo>
                <a:close/>
                <a:moveTo>
                  <a:pt x="212" y="1263"/>
                </a:moveTo>
                <a:cubicBezTo>
                  <a:pt x="208" y="1260"/>
                  <a:pt x="215" y="1251"/>
                  <a:pt x="215" y="1259"/>
                </a:cubicBezTo>
                <a:cubicBezTo>
                  <a:pt x="214" y="1260"/>
                  <a:pt x="213" y="1261"/>
                  <a:pt x="212" y="1263"/>
                </a:cubicBezTo>
                <a:close/>
                <a:moveTo>
                  <a:pt x="820" y="1262"/>
                </a:moveTo>
                <a:cubicBezTo>
                  <a:pt x="816" y="1261"/>
                  <a:pt x="819" y="1257"/>
                  <a:pt x="821" y="1262"/>
                </a:cubicBezTo>
                <a:cubicBezTo>
                  <a:pt x="820" y="1262"/>
                  <a:pt x="820" y="1262"/>
                  <a:pt x="820" y="1262"/>
                </a:cubicBezTo>
                <a:close/>
                <a:moveTo>
                  <a:pt x="687" y="1262"/>
                </a:moveTo>
                <a:cubicBezTo>
                  <a:pt x="687" y="1259"/>
                  <a:pt x="689" y="1257"/>
                  <a:pt x="691" y="1256"/>
                </a:cubicBezTo>
                <a:cubicBezTo>
                  <a:pt x="695" y="1256"/>
                  <a:pt x="689" y="1261"/>
                  <a:pt x="687" y="1262"/>
                </a:cubicBezTo>
                <a:close/>
                <a:moveTo>
                  <a:pt x="337" y="1261"/>
                </a:moveTo>
                <a:cubicBezTo>
                  <a:pt x="336" y="1260"/>
                  <a:pt x="335" y="1257"/>
                  <a:pt x="338" y="1257"/>
                </a:cubicBezTo>
                <a:cubicBezTo>
                  <a:pt x="337" y="1261"/>
                  <a:pt x="337" y="1261"/>
                  <a:pt x="337" y="1261"/>
                </a:cubicBezTo>
                <a:close/>
                <a:moveTo>
                  <a:pt x="812" y="1260"/>
                </a:moveTo>
                <a:cubicBezTo>
                  <a:pt x="810" y="1259"/>
                  <a:pt x="811" y="1259"/>
                  <a:pt x="812" y="1259"/>
                </a:cubicBezTo>
                <a:cubicBezTo>
                  <a:pt x="812" y="1260"/>
                  <a:pt x="812" y="1260"/>
                  <a:pt x="812" y="1260"/>
                </a:cubicBezTo>
                <a:close/>
                <a:moveTo>
                  <a:pt x="208" y="1259"/>
                </a:moveTo>
                <a:cubicBezTo>
                  <a:pt x="207" y="1258"/>
                  <a:pt x="199" y="1232"/>
                  <a:pt x="197" y="1244"/>
                </a:cubicBezTo>
                <a:cubicBezTo>
                  <a:pt x="193" y="1244"/>
                  <a:pt x="188" y="1244"/>
                  <a:pt x="185" y="1244"/>
                </a:cubicBezTo>
                <a:cubicBezTo>
                  <a:pt x="182" y="1239"/>
                  <a:pt x="192" y="1188"/>
                  <a:pt x="192" y="1188"/>
                </a:cubicBezTo>
                <a:cubicBezTo>
                  <a:pt x="193" y="1190"/>
                  <a:pt x="190" y="1223"/>
                  <a:pt x="190" y="1226"/>
                </a:cubicBezTo>
                <a:cubicBezTo>
                  <a:pt x="195" y="1249"/>
                  <a:pt x="203" y="1222"/>
                  <a:pt x="198" y="1215"/>
                </a:cubicBezTo>
                <a:cubicBezTo>
                  <a:pt x="197" y="1211"/>
                  <a:pt x="195" y="1198"/>
                  <a:pt x="197" y="1196"/>
                </a:cubicBezTo>
                <a:cubicBezTo>
                  <a:pt x="199" y="1199"/>
                  <a:pt x="199" y="1208"/>
                  <a:pt x="201" y="1214"/>
                </a:cubicBezTo>
                <a:cubicBezTo>
                  <a:pt x="202" y="1227"/>
                  <a:pt x="202" y="1204"/>
                  <a:pt x="206" y="1206"/>
                </a:cubicBezTo>
                <a:cubicBezTo>
                  <a:pt x="207" y="1213"/>
                  <a:pt x="202" y="1220"/>
                  <a:pt x="205" y="1226"/>
                </a:cubicBezTo>
                <a:cubicBezTo>
                  <a:pt x="207" y="1216"/>
                  <a:pt x="211" y="1228"/>
                  <a:pt x="209" y="1233"/>
                </a:cubicBezTo>
                <a:cubicBezTo>
                  <a:pt x="198" y="1234"/>
                  <a:pt x="213" y="1254"/>
                  <a:pt x="208" y="1259"/>
                </a:cubicBezTo>
                <a:close/>
                <a:moveTo>
                  <a:pt x="281" y="1248"/>
                </a:moveTo>
                <a:cubicBezTo>
                  <a:pt x="281" y="1246"/>
                  <a:pt x="280" y="1245"/>
                  <a:pt x="281" y="1244"/>
                </a:cubicBezTo>
                <a:cubicBezTo>
                  <a:pt x="283" y="1246"/>
                  <a:pt x="284" y="1248"/>
                  <a:pt x="281" y="1248"/>
                </a:cubicBezTo>
                <a:close/>
                <a:moveTo>
                  <a:pt x="801" y="1247"/>
                </a:moveTo>
                <a:cubicBezTo>
                  <a:pt x="799" y="1244"/>
                  <a:pt x="806" y="1244"/>
                  <a:pt x="804" y="1247"/>
                </a:cubicBezTo>
                <a:cubicBezTo>
                  <a:pt x="803" y="1247"/>
                  <a:pt x="802" y="1247"/>
                  <a:pt x="801" y="1247"/>
                </a:cubicBezTo>
                <a:close/>
                <a:moveTo>
                  <a:pt x="243" y="1243"/>
                </a:moveTo>
                <a:cubicBezTo>
                  <a:pt x="240" y="1239"/>
                  <a:pt x="242" y="1235"/>
                  <a:pt x="244" y="1231"/>
                </a:cubicBezTo>
                <a:cubicBezTo>
                  <a:pt x="243" y="1228"/>
                  <a:pt x="242" y="1225"/>
                  <a:pt x="246" y="1225"/>
                </a:cubicBezTo>
                <a:cubicBezTo>
                  <a:pt x="247" y="1221"/>
                  <a:pt x="249" y="1208"/>
                  <a:pt x="251" y="1207"/>
                </a:cubicBezTo>
                <a:cubicBezTo>
                  <a:pt x="252" y="1208"/>
                  <a:pt x="252" y="1215"/>
                  <a:pt x="253" y="1218"/>
                </a:cubicBezTo>
                <a:cubicBezTo>
                  <a:pt x="252" y="1229"/>
                  <a:pt x="248" y="1234"/>
                  <a:pt x="243" y="1243"/>
                </a:cubicBezTo>
                <a:close/>
                <a:moveTo>
                  <a:pt x="225" y="1243"/>
                </a:moveTo>
                <a:cubicBezTo>
                  <a:pt x="223" y="1242"/>
                  <a:pt x="221" y="1221"/>
                  <a:pt x="226" y="1221"/>
                </a:cubicBezTo>
                <a:cubicBezTo>
                  <a:pt x="227" y="1225"/>
                  <a:pt x="231" y="1240"/>
                  <a:pt x="225" y="1243"/>
                </a:cubicBezTo>
                <a:close/>
                <a:moveTo>
                  <a:pt x="652" y="1239"/>
                </a:moveTo>
                <a:cubicBezTo>
                  <a:pt x="646" y="1237"/>
                  <a:pt x="645" y="1239"/>
                  <a:pt x="639" y="1236"/>
                </a:cubicBezTo>
                <a:cubicBezTo>
                  <a:pt x="644" y="1231"/>
                  <a:pt x="646" y="1223"/>
                  <a:pt x="647" y="1216"/>
                </a:cubicBezTo>
                <a:cubicBezTo>
                  <a:pt x="646" y="1187"/>
                  <a:pt x="650" y="1221"/>
                  <a:pt x="656" y="1207"/>
                </a:cubicBezTo>
                <a:cubicBezTo>
                  <a:pt x="658" y="1207"/>
                  <a:pt x="656" y="1223"/>
                  <a:pt x="659" y="1226"/>
                </a:cubicBezTo>
                <a:cubicBezTo>
                  <a:pt x="659" y="1227"/>
                  <a:pt x="653" y="1239"/>
                  <a:pt x="652" y="1239"/>
                </a:cubicBezTo>
                <a:close/>
                <a:moveTo>
                  <a:pt x="346" y="1237"/>
                </a:moveTo>
                <a:cubicBezTo>
                  <a:pt x="343" y="1234"/>
                  <a:pt x="343" y="1226"/>
                  <a:pt x="344" y="1221"/>
                </a:cubicBezTo>
                <a:cubicBezTo>
                  <a:pt x="338" y="1214"/>
                  <a:pt x="339" y="1214"/>
                  <a:pt x="343" y="1207"/>
                </a:cubicBezTo>
                <a:cubicBezTo>
                  <a:pt x="351" y="1206"/>
                  <a:pt x="347" y="1194"/>
                  <a:pt x="350" y="1194"/>
                </a:cubicBezTo>
                <a:cubicBezTo>
                  <a:pt x="351" y="1198"/>
                  <a:pt x="349" y="1202"/>
                  <a:pt x="350" y="1205"/>
                </a:cubicBezTo>
                <a:cubicBezTo>
                  <a:pt x="359" y="1210"/>
                  <a:pt x="341" y="1215"/>
                  <a:pt x="357" y="1223"/>
                </a:cubicBezTo>
                <a:cubicBezTo>
                  <a:pt x="357" y="1228"/>
                  <a:pt x="348" y="1226"/>
                  <a:pt x="348" y="1236"/>
                </a:cubicBezTo>
                <a:cubicBezTo>
                  <a:pt x="346" y="1237"/>
                  <a:pt x="346" y="1237"/>
                  <a:pt x="346" y="1237"/>
                </a:cubicBezTo>
                <a:close/>
                <a:moveTo>
                  <a:pt x="278" y="1237"/>
                </a:moveTo>
                <a:cubicBezTo>
                  <a:pt x="277" y="1236"/>
                  <a:pt x="271" y="1227"/>
                  <a:pt x="277" y="1228"/>
                </a:cubicBezTo>
                <a:cubicBezTo>
                  <a:pt x="278" y="1230"/>
                  <a:pt x="280" y="1236"/>
                  <a:pt x="278" y="1237"/>
                </a:cubicBezTo>
                <a:close/>
                <a:moveTo>
                  <a:pt x="638" y="1235"/>
                </a:moveTo>
                <a:cubicBezTo>
                  <a:pt x="638" y="1233"/>
                  <a:pt x="639" y="1233"/>
                  <a:pt x="639" y="1235"/>
                </a:cubicBezTo>
                <a:cubicBezTo>
                  <a:pt x="639" y="1235"/>
                  <a:pt x="638" y="1235"/>
                  <a:pt x="638" y="1235"/>
                </a:cubicBezTo>
                <a:close/>
                <a:moveTo>
                  <a:pt x="105" y="1233"/>
                </a:moveTo>
                <a:cubicBezTo>
                  <a:pt x="101" y="1231"/>
                  <a:pt x="102" y="1232"/>
                  <a:pt x="102" y="1227"/>
                </a:cubicBezTo>
                <a:cubicBezTo>
                  <a:pt x="98" y="1225"/>
                  <a:pt x="94" y="1223"/>
                  <a:pt x="101" y="1222"/>
                </a:cubicBezTo>
                <a:cubicBezTo>
                  <a:pt x="103" y="1219"/>
                  <a:pt x="107" y="1217"/>
                  <a:pt x="106" y="1214"/>
                </a:cubicBezTo>
                <a:cubicBezTo>
                  <a:pt x="105" y="1214"/>
                  <a:pt x="104" y="1213"/>
                  <a:pt x="104" y="1215"/>
                </a:cubicBezTo>
                <a:cubicBezTo>
                  <a:pt x="104" y="1213"/>
                  <a:pt x="88" y="1209"/>
                  <a:pt x="100" y="1204"/>
                </a:cubicBezTo>
                <a:cubicBezTo>
                  <a:pt x="100" y="1198"/>
                  <a:pt x="100" y="1193"/>
                  <a:pt x="101" y="1186"/>
                </a:cubicBezTo>
                <a:cubicBezTo>
                  <a:pt x="97" y="1180"/>
                  <a:pt x="102" y="1181"/>
                  <a:pt x="104" y="1175"/>
                </a:cubicBezTo>
                <a:cubicBezTo>
                  <a:pt x="105" y="1179"/>
                  <a:pt x="109" y="1180"/>
                  <a:pt x="109" y="1183"/>
                </a:cubicBezTo>
                <a:cubicBezTo>
                  <a:pt x="102" y="1189"/>
                  <a:pt x="122" y="1191"/>
                  <a:pt x="126" y="1186"/>
                </a:cubicBezTo>
                <a:cubicBezTo>
                  <a:pt x="126" y="1178"/>
                  <a:pt x="129" y="1190"/>
                  <a:pt x="131" y="1186"/>
                </a:cubicBezTo>
                <a:cubicBezTo>
                  <a:pt x="132" y="1186"/>
                  <a:pt x="131" y="1186"/>
                  <a:pt x="131" y="1187"/>
                </a:cubicBezTo>
                <a:cubicBezTo>
                  <a:pt x="123" y="1190"/>
                  <a:pt x="116" y="1200"/>
                  <a:pt x="116" y="1208"/>
                </a:cubicBezTo>
                <a:cubicBezTo>
                  <a:pt x="111" y="1212"/>
                  <a:pt x="115" y="1210"/>
                  <a:pt x="119" y="1213"/>
                </a:cubicBezTo>
                <a:cubicBezTo>
                  <a:pt x="119" y="1207"/>
                  <a:pt x="115" y="1207"/>
                  <a:pt x="125" y="1209"/>
                </a:cubicBezTo>
                <a:cubicBezTo>
                  <a:pt x="132" y="1230"/>
                  <a:pt x="118" y="1221"/>
                  <a:pt x="108" y="1231"/>
                </a:cubicBezTo>
                <a:cubicBezTo>
                  <a:pt x="107" y="1233"/>
                  <a:pt x="106" y="1233"/>
                  <a:pt x="105" y="1233"/>
                </a:cubicBezTo>
                <a:close/>
                <a:moveTo>
                  <a:pt x="101" y="1225"/>
                </a:moveTo>
                <a:cubicBezTo>
                  <a:pt x="100" y="1224"/>
                  <a:pt x="100" y="1224"/>
                  <a:pt x="101" y="1224"/>
                </a:cubicBezTo>
                <a:cubicBezTo>
                  <a:pt x="101" y="1225"/>
                  <a:pt x="102" y="1225"/>
                  <a:pt x="101" y="1225"/>
                </a:cubicBezTo>
                <a:close/>
                <a:moveTo>
                  <a:pt x="739" y="1225"/>
                </a:moveTo>
                <a:cubicBezTo>
                  <a:pt x="738" y="1223"/>
                  <a:pt x="737" y="1222"/>
                  <a:pt x="736" y="1220"/>
                </a:cubicBezTo>
                <a:cubicBezTo>
                  <a:pt x="729" y="1216"/>
                  <a:pt x="736" y="1206"/>
                  <a:pt x="735" y="1199"/>
                </a:cubicBezTo>
                <a:cubicBezTo>
                  <a:pt x="739" y="1194"/>
                  <a:pt x="741" y="1217"/>
                  <a:pt x="740" y="1220"/>
                </a:cubicBezTo>
                <a:cubicBezTo>
                  <a:pt x="739" y="1225"/>
                  <a:pt x="739" y="1225"/>
                  <a:pt x="739" y="1225"/>
                </a:cubicBezTo>
                <a:close/>
                <a:moveTo>
                  <a:pt x="115" y="1221"/>
                </a:moveTo>
                <a:cubicBezTo>
                  <a:pt x="114" y="1218"/>
                  <a:pt x="108" y="1219"/>
                  <a:pt x="118" y="1216"/>
                </a:cubicBezTo>
                <a:cubicBezTo>
                  <a:pt x="118" y="1216"/>
                  <a:pt x="118" y="1216"/>
                  <a:pt x="119" y="1217"/>
                </a:cubicBezTo>
                <a:cubicBezTo>
                  <a:pt x="115" y="1217"/>
                  <a:pt x="117" y="1221"/>
                  <a:pt x="115" y="1221"/>
                </a:cubicBezTo>
                <a:close/>
                <a:moveTo>
                  <a:pt x="142" y="1221"/>
                </a:moveTo>
                <a:cubicBezTo>
                  <a:pt x="140" y="1220"/>
                  <a:pt x="131" y="1216"/>
                  <a:pt x="128" y="1215"/>
                </a:cubicBezTo>
                <a:cubicBezTo>
                  <a:pt x="128" y="1209"/>
                  <a:pt x="134" y="1212"/>
                  <a:pt x="136" y="1215"/>
                </a:cubicBezTo>
                <a:cubicBezTo>
                  <a:pt x="136" y="1215"/>
                  <a:pt x="137" y="1215"/>
                  <a:pt x="138" y="1214"/>
                </a:cubicBezTo>
                <a:cubicBezTo>
                  <a:pt x="136" y="1193"/>
                  <a:pt x="154" y="1215"/>
                  <a:pt x="142" y="1221"/>
                </a:cubicBezTo>
                <a:close/>
                <a:moveTo>
                  <a:pt x="633" y="1220"/>
                </a:moveTo>
                <a:cubicBezTo>
                  <a:pt x="628" y="1219"/>
                  <a:pt x="632" y="1202"/>
                  <a:pt x="633" y="1199"/>
                </a:cubicBezTo>
                <a:cubicBezTo>
                  <a:pt x="638" y="1200"/>
                  <a:pt x="636" y="1216"/>
                  <a:pt x="633" y="1220"/>
                </a:cubicBezTo>
                <a:close/>
                <a:moveTo>
                  <a:pt x="16" y="1217"/>
                </a:moveTo>
                <a:cubicBezTo>
                  <a:pt x="17" y="1213"/>
                  <a:pt x="17" y="1213"/>
                  <a:pt x="19" y="1210"/>
                </a:cubicBezTo>
                <a:cubicBezTo>
                  <a:pt x="19" y="1208"/>
                  <a:pt x="11" y="1193"/>
                  <a:pt x="14" y="1193"/>
                </a:cubicBezTo>
                <a:cubicBezTo>
                  <a:pt x="15" y="1198"/>
                  <a:pt x="24" y="1208"/>
                  <a:pt x="23" y="1212"/>
                </a:cubicBezTo>
                <a:cubicBezTo>
                  <a:pt x="20" y="1214"/>
                  <a:pt x="19" y="1216"/>
                  <a:pt x="16" y="1217"/>
                </a:cubicBezTo>
                <a:close/>
                <a:moveTo>
                  <a:pt x="181" y="1216"/>
                </a:moveTo>
                <a:cubicBezTo>
                  <a:pt x="178" y="1213"/>
                  <a:pt x="178" y="1210"/>
                  <a:pt x="176" y="1209"/>
                </a:cubicBezTo>
                <a:cubicBezTo>
                  <a:pt x="181" y="1200"/>
                  <a:pt x="178" y="1192"/>
                  <a:pt x="182" y="1182"/>
                </a:cubicBezTo>
                <a:cubicBezTo>
                  <a:pt x="183" y="1186"/>
                  <a:pt x="182" y="1192"/>
                  <a:pt x="181" y="1197"/>
                </a:cubicBezTo>
                <a:cubicBezTo>
                  <a:pt x="182" y="1201"/>
                  <a:pt x="184" y="1216"/>
                  <a:pt x="181" y="1216"/>
                </a:cubicBezTo>
                <a:close/>
                <a:moveTo>
                  <a:pt x="683" y="1215"/>
                </a:moveTo>
                <a:cubicBezTo>
                  <a:pt x="683" y="1212"/>
                  <a:pt x="683" y="1212"/>
                  <a:pt x="683" y="1212"/>
                </a:cubicBezTo>
                <a:cubicBezTo>
                  <a:pt x="685" y="1212"/>
                  <a:pt x="683" y="1214"/>
                  <a:pt x="683" y="1215"/>
                </a:cubicBezTo>
                <a:close/>
                <a:moveTo>
                  <a:pt x="108" y="1214"/>
                </a:moveTo>
                <a:cubicBezTo>
                  <a:pt x="107" y="1212"/>
                  <a:pt x="107" y="1210"/>
                  <a:pt x="107" y="1210"/>
                </a:cubicBezTo>
                <a:cubicBezTo>
                  <a:pt x="111" y="1210"/>
                  <a:pt x="113" y="1213"/>
                  <a:pt x="108" y="1214"/>
                </a:cubicBezTo>
                <a:close/>
                <a:moveTo>
                  <a:pt x="485" y="1210"/>
                </a:moveTo>
                <a:cubicBezTo>
                  <a:pt x="485" y="1210"/>
                  <a:pt x="485" y="1209"/>
                  <a:pt x="485" y="1208"/>
                </a:cubicBezTo>
                <a:cubicBezTo>
                  <a:pt x="485" y="1209"/>
                  <a:pt x="486" y="1210"/>
                  <a:pt x="485" y="1210"/>
                </a:cubicBezTo>
                <a:close/>
                <a:moveTo>
                  <a:pt x="42" y="1210"/>
                </a:moveTo>
                <a:cubicBezTo>
                  <a:pt x="42" y="1205"/>
                  <a:pt x="42" y="1205"/>
                  <a:pt x="42" y="1210"/>
                </a:cubicBezTo>
                <a:cubicBezTo>
                  <a:pt x="42" y="1210"/>
                  <a:pt x="42" y="1210"/>
                  <a:pt x="42" y="1210"/>
                </a:cubicBezTo>
                <a:close/>
                <a:moveTo>
                  <a:pt x="150" y="1206"/>
                </a:moveTo>
                <a:cubicBezTo>
                  <a:pt x="147" y="1205"/>
                  <a:pt x="145" y="1177"/>
                  <a:pt x="147" y="1177"/>
                </a:cubicBezTo>
                <a:cubicBezTo>
                  <a:pt x="148" y="1185"/>
                  <a:pt x="150" y="1196"/>
                  <a:pt x="154" y="1204"/>
                </a:cubicBezTo>
                <a:cubicBezTo>
                  <a:pt x="154" y="1206"/>
                  <a:pt x="151" y="1206"/>
                  <a:pt x="150" y="1206"/>
                </a:cubicBezTo>
                <a:close/>
                <a:moveTo>
                  <a:pt x="262" y="1205"/>
                </a:moveTo>
                <a:cubicBezTo>
                  <a:pt x="262" y="1203"/>
                  <a:pt x="262" y="1203"/>
                  <a:pt x="262" y="1202"/>
                </a:cubicBezTo>
                <a:cubicBezTo>
                  <a:pt x="262" y="1203"/>
                  <a:pt x="263" y="1205"/>
                  <a:pt x="262" y="1205"/>
                </a:cubicBezTo>
                <a:close/>
                <a:moveTo>
                  <a:pt x="41" y="1205"/>
                </a:moveTo>
                <a:cubicBezTo>
                  <a:pt x="37" y="1202"/>
                  <a:pt x="37" y="1195"/>
                  <a:pt x="37" y="1192"/>
                </a:cubicBezTo>
                <a:cubicBezTo>
                  <a:pt x="37" y="1192"/>
                  <a:pt x="42" y="1202"/>
                  <a:pt x="41" y="1205"/>
                </a:cubicBezTo>
                <a:close/>
                <a:moveTo>
                  <a:pt x="206" y="1205"/>
                </a:moveTo>
                <a:cubicBezTo>
                  <a:pt x="205" y="1203"/>
                  <a:pt x="206" y="1198"/>
                  <a:pt x="206" y="1198"/>
                </a:cubicBezTo>
                <a:cubicBezTo>
                  <a:pt x="209" y="1197"/>
                  <a:pt x="207" y="1203"/>
                  <a:pt x="206" y="1205"/>
                </a:cubicBezTo>
                <a:close/>
                <a:moveTo>
                  <a:pt x="169" y="1203"/>
                </a:moveTo>
                <a:cubicBezTo>
                  <a:pt x="162" y="1199"/>
                  <a:pt x="165" y="1200"/>
                  <a:pt x="167" y="1195"/>
                </a:cubicBezTo>
                <a:cubicBezTo>
                  <a:pt x="167" y="1190"/>
                  <a:pt x="168" y="1180"/>
                  <a:pt x="169" y="1191"/>
                </a:cubicBezTo>
                <a:cubicBezTo>
                  <a:pt x="171" y="1196"/>
                  <a:pt x="179" y="1200"/>
                  <a:pt x="169" y="1203"/>
                </a:cubicBezTo>
                <a:close/>
                <a:moveTo>
                  <a:pt x="263" y="1200"/>
                </a:moveTo>
                <a:cubicBezTo>
                  <a:pt x="263" y="1198"/>
                  <a:pt x="264" y="1197"/>
                  <a:pt x="264" y="1195"/>
                </a:cubicBezTo>
                <a:cubicBezTo>
                  <a:pt x="265" y="1195"/>
                  <a:pt x="264" y="1200"/>
                  <a:pt x="263" y="1200"/>
                </a:cubicBezTo>
                <a:close/>
                <a:moveTo>
                  <a:pt x="205" y="1195"/>
                </a:moveTo>
                <a:cubicBezTo>
                  <a:pt x="203" y="1193"/>
                  <a:pt x="207" y="1190"/>
                  <a:pt x="208" y="1188"/>
                </a:cubicBezTo>
                <a:cubicBezTo>
                  <a:pt x="210" y="1185"/>
                  <a:pt x="211" y="1177"/>
                  <a:pt x="212" y="1184"/>
                </a:cubicBezTo>
                <a:cubicBezTo>
                  <a:pt x="217" y="1183"/>
                  <a:pt x="227" y="1174"/>
                  <a:pt x="230" y="1175"/>
                </a:cubicBezTo>
                <a:cubicBezTo>
                  <a:pt x="230" y="1175"/>
                  <a:pt x="214" y="1187"/>
                  <a:pt x="213" y="1189"/>
                </a:cubicBezTo>
                <a:cubicBezTo>
                  <a:pt x="210" y="1193"/>
                  <a:pt x="210" y="1195"/>
                  <a:pt x="205" y="1195"/>
                </a:cubicBezTo>
                <a:close/>
                <a:moveTo>
                  <a:pt x="265" y="1195"/>
                </a:moveTo>
                <a:cubicBezTo>
                  <a:pt x="265" y="1193"/>
                  <a:pt x="265" y="1193"/>
                  <a:pt x="265" y="1192"/>
                </a:cubicBezTo>
                <a:cubicBezTo>
                  <a:pt x="265" y="1193"/>
                  <a:pt x="266" y="1195"/>
                  <a:pt x="265" y="1195"/>
                </a:cubicBezTo>
                <a:close/>
                <a:moveTo>
                  <a:pt x="692" y="1193"/>
                </a:moveTo>
                <a:cubicBezTo>
                  <a:pt x="692" y="1192"/>
                  <a:pt x="692" y="1191"/>
                  <a:pt x="692" y="1190"/>
                </a:cubicBezTo>
                <a:cubicBezTo>
                  <a:pt x="694" y="1190"/>
                  <a:pt x="693" y="1193"/>
                  <a:pt x="692" y="1193"/>
                </a:cubicBezTo>
                <a:close/>
                <a:moveTo>
                  <a:pt x="12" y="1192"/>
                </a:moveTo>
                <a:cubicBezTo>
                  <a:pt x="10" y="1189"/>
                  <a:pt x="10" y="1189"/>
                  <a:pt x="10" y="1186"/>
                </a:cubicBezTo>
                <a:cubicBezTo>
                  <a:pt x="11" y="1187"/>
                  <a:pt x="14" y="1192"/>
                  <a:pt x="12" y="1192"/>
                </a:cubicBezTo>
                <a:close/>
                <a:moveTo>
                  <a:pt x="36" y="1192"/>
                </a:moveTo>
                <a:cubicBezTo>
                  <a:pt x="34" y="1188"/>
                  <a:pt x="29" y="1180"/>
                  <a:pt x="33" y="1178"/>
                </a:cubicBezTo>
                <a:cubicBezTo>
                  <a:pt x="33" y="1182"/>
                  <a:pt x="39" y="1190"/>
                  <a:pt x="36" y="1192"/>
                </a:cubicBezTo>
                <a:close/>
                <a:moveTo>
                  <a:pt x="558" y="1191"/>
                </a:moveTo>
                <a:cubicBezTo>
                  <a:pt x="556" y="1186"/>
                  <a:pt x="547" y="1188"/>
                  <a:pt x="552" y="1182"/>
                </a:cubicBezTo>
                <a:cubicBezTo>
                  <a:pt x="555" y="1169"/>
                  <a:pt x="556" y="1159"/>
                  <a:pt x="555" y="1146"/>
                </a:cubicBezTo>
                <a:cubicBezTo>
                  <a:pt x="551" y="1143"/>
                  <a:pt x="550" y="1139"/>
                  <a:pt x="551" y="1134"/>
                </a:cubicBezTo>
                <a:cubicBezTo>
                  <a:pt x="558" y="1133"/>
                  <a:pt x="557" y="1144"/>
                  <a:pt x="557" y="1137"/>
                </a:cubicBezTo>
                <a:cubicBezTo>
                  <a:pt x="560" y="1128"/>
                  <a:pt x="560" y="1140"/>
                  <a:pt x="563" y="1141"/>
                </a:cubicBezTo>
                <a:cubicBezTo>
                  <a:pt x="562" y="1144"/>
                  <a:pt x="559" y="1145"/>
                  <a:pt x="559" y="1146"/>
                </a:cubicBezTo>
                <a:cubicBezTo>
                  <a:pt x="559" y="1151"/>
                  <a:pt x="557" y="1182"/>
                  <a:pt x="562" y="1183"/>
                </a:cubicBezTo>
                <a:cubicBezTo>
                  <a:pt x="563" y="1184"/>
                  <a:pt x="560" y="1190"/>
                  <a:pt x="558" y="1191"/>
                </a:cubicBezTo>
                <a:close/>
                <a:moveTo>
                  <a:pt x="694" y="1190"/>
                </a:moveTo>
                <a:cubicBezTo>
                  <a:pt x="694" y="1190"/>
                  <a:pt x="694" y="1189"/>
                  <a:pt x="694" y="1188"/>
                </a:cubicBezTo>
                <a:cubicBezTo>
                  <a:pt x="694" y="1189"/>
                  <a:pt x="695" y="1190"/>
                  <a:pt x="694" y="1190"/>
                </a:cubicBezTo>
                <a:close/>
                <a:moveTo>
                  <a:pt x="541" y="1190"/>
                </a:moveTo>
                <a:cubicBezTo>
                  <a:pt x="540" y="1187"/>
                  <a:pt x="537" y="1190"/>
                  <a:pt x="537" y="1186"/>
                </a:cubicBezTo>
                <a:cubicBezTo>
                  <a:pt x="540" y="1181"/>
                  <a:pt x="535" y="1171"/>
                  <a:pt x="537" y="1167"/>
                </a:cubicBezTo>
                <a:cubicBezTo>
                  <a:pt x="538" y="1167"/>
                  <a:pt x="544" y="1190"/>
                  <a:pt x="541" y="1190"/>
                </a:cubicBezTo>
                <a:close/>
                <a:moveTo>
                  <a:pt x="158" y="1189"/>
                </a:moveTo>
                <a:cubicBezTo>
                  <a:pt x="156" y="1184"/>
                  <a:pt x="157" y="1158"/>
                  <a:pt x="158" y="1151"/>
                </a:cubicBezTo>
                <a:cubicBezTo>
                  <a:pt x="160" y="1151"/>
                  <a:pt x="159" y="1160"/>
                  <a:pt x="159" y="1169"/>
                </a:cubicBezTo>
                <a:cubicBezTo>
                  <a:pt x="159" y="1175"/>
                  <a:pt x="163" y="1185"/>
                  <a:pt x="158" y="1189"/>
                </a:cubicBezTo>
                <a:close/>
                <a:moveTo>
                  <a:pt x="79" y="1189"/>
                </a:moveTo>
                <a:cubicBezTo>
                  <a:pt x="79" y="1187"/>
                  <a:pt x="78" y="1183"/>
                  <a:pt x="79" y="1183"/>
                </a:cubicBezTo>
                <a:cubicBezTo>
                  <a:pt x="79" y="1189"/>
                  <a:pt x="79" y="1189"/>
                  <a:pt x="79" y="1189"/>
                </a:cubicBezTo>
                <a:close/>
                <a:moveTo>
                  <a:pt x="9" y="1186"/>
                </a:moveTo>
                <a:cubicBezTo>
                  <a:pt x="9" y="1183"/>
                  <a:pt x="9" y="1183"/>
                  <a:pt x="9" y="1184"/>
                </a:cubicBezTo>
                <a:cubicBezTo>
                  <a:pt x="9" y="1184"/>
                  <a:pt x="9" y="1185"/>
                  <a:pt x="9" y="1186"/>
                </a:cubicBezTo>
                <a:close/>
                <a:moveTo>
                  <a:pt x="635" y="1186"/>
                </a:moveTo>
                <a:cubicBezTo>
                  <a:pt x="635" y="1185"/>
                  <a:pt x="635" y="1184"/>
                  <a:pt x="635" y="1183"/>
                </a:cubicBezTo>
                <a:cubicBezTo>
                  <a:pt x="635" y="1184"/>
                  <a:pt x="635" y="1185"/>
                  <a:pt x="635" y="1186"/>
                </a:cubicBezTo>
                <a:close/>
                <a:moveTo>
                  <a:pt x="193" y="1186"/>
                </a:moveTo>
                <a:cubicBezTo>
                  <a:pt x="193" y="1185"/>
                  <a:pt x="193" y="1184"/>
                  <a:pt x="193" y="1184"/>
                </a:cubicBezTo>
                <a:cubicBezTo>
                  <a:pt x="194" y="1184"/>
                  <a:pt x="194" y="1185"/>
                  <a:pt x="193" y="1186"/>
                </a:cubicBezTo>
                <a:close/>
                <a:moveTo>
                  <a:pt x="166" y="1183"/>
                </a:moveTo>
                <a:cubicBezTo>
                  <a:pt x="166" y="1181"/>
                  <a:pt x="166" y="1181"/>
                  <a:pt x="166" y="1181"/>
                </a:cubicBezTo>
                <a:cubicBezTo>
                  <a:pt x="167" y="1182"/>
                  <a:pt x="168" y="1183"/>
                  <a:pt x="166" y="1183"/>
                </a:cubicBezTo>
                <a:close/>
                <a:moveTo>
                  <a:pt x="78" y="1182"/>
                </a:moveTo>
                <a:cubicBezTo>
                  <a:pt x="77" y="1181"/>
                  <a:pt x="77" y="1178"/>
                  <a:pt x="77" y="1177"/>
                </a:cubicBezTo>
                <a:cubicBezTo>
                  <a:pt x="78" y="1177"/>
                  <a:pt x="79" y="1180"/>
                  <a:pt x="78" y="1182"/>
                </a:cubicBezTo>
                <a:close/>
                <a:moveTo>
                  <a:pt x="212" y="1181"/>
                </a:moveTo>
                <a:cubicBezTo>
                  <a:pt x="212" y="1178"/>
                  <a:pt x="212" y="1178"/>
                  <a:pt x="212" y="1178"/>
                </a:cubicBezTo>
                <a:cubicBezTo>
                  <a:pt x="213" y="1178"/>
                  <a:pt x="213" y="1180"/>
                  <a:pt x="212" y="1181"/>
                </a:cubicBezTo>
                <a:close/>
                <a:moveTo>
                  <a:pt x="502" y="1180"/>
                </a:moveTo>
                <a:cubicBezTo>
                  <a:pt x="499" y="1178"/>
                  <a:pt x="497" y="1165"/>
                  <a:pt x="501" y="1167"/>
                </a:cubicBezTo>
                <a:cubicBezTo>
                  <a:pt x="502" y="1169"/>
                  <a:pt x="505" y="1179"/>
                  <a:pt x="502" y="1180"/>
                </a:cubicBezTo>
                <a:close/>
                <a:moveTo>
                  <a:pt x="480" y="1179"/>
                </a:moveTo>
                <a:cubicBezTo>
                  <a:pt x="478" y="1177"/>
                  <a:pt x="477" y="1176"/>
                  <a:pt x="478" y="1173"/>
                </a:cubicBezTo>
                <a:cubicBezTo>
                  <a:pt x="476" y="1167"/>
                  <a:pt x="488" y="1175"/>
                  <a:pt x="480" y="1179"/>
                </a:cubicBezTo>
                <a:close/>
                <a:moveTo>
                  <a:pt x="146" y="1176"/>
                </a:moveTo>
                <a:cubicBezTo>
                  <a:pt x="145" y="1173"/>
                  <a:pt x="145" y="1173"/>
                  <a:pt x="146" y="1171"/>
                </a:cubicBezTo>
                <a:cubicBezTo>
                  <a:pt x="146" y="1172"/>
                  <a:pt x="147" y="1176"/>
                  <a:pt x="146" y="1176"/>
                </a:cubicBezTo>
                <a:close/>
                <a:moveTo>
                  <a:pt x="230" y="1174"/>
                </a:moveTo>
                <a:cubicBezTo>
                  <a:pt x="230" y="1174"/>
                  <a:pt x="238" y="1168"/>
                  <a:pt x="239" y="1171"/>
                </a:cubicBezTo>
                <a:cubicBezTo>
                  <a:pt x="235" y="1171"/>
                  <a:pt x="233" y="1173"/>
                  <a:pt x="230" y="1174"/>
                </a:cubicBezTo>
                <a:close/>
                <a:moveTo>
                  <a:pt x="239" y="1169"/>
                </a:moveTo>
                <a:cubicBezTo>
                  <a:pt x="239" y="1168"/>
                  <a:pt x="240" y="1169"/>
                  <a:pt x="241" y="1169"/>
                </a:cubicBezTo>
                <a:cubicBezTo>
                  <a:pt x="240" y="1169"/>
                  <a:pt x="240" y="1169"/>
                  <a:pt x="239" y="1169"/>
                </a:cubicBezTo>
                <a:close/>
                <a:moveTo>
                  <a:pt x="804" y="1168"/>
                </a:moveTo>
                <a:cubicBezTo>
                  <a:pt x="802" y="1166"/>
                  <a:pt x="802" y="1163"/>
                  <a:pt x="806" y="1160"/>
                </a:cubicBezTo>
                <a:cubicBezTo>
                  <a:pt x="811" y="1163"/>
                  <a:pt x="807" y="1162"/>
                  <a:pt x="804" y="1168"/>
                </a:cubicBezTo>
                <a:close/>
                <a:moveTo>
                  <a:pt x="201" y="1167"/>
                </a:moveTo>
                <a:cubicBezTo>
                  <a:pt x="199" y="1167"/>
                  <a:pt x="199" y="1162"/>
                  <a:pt x="198" y="1162"/>
                </a:cubicBezTo>
                <a:cubicBezTo>
                  <a:pt x="194" y="1160"/>
                  <a:pt x="202" y="1153"/>
                  <a:pt x="205" y="1155"/>
                </a:cubicBezTo>
                <a:cubicBezTo>
                  <a:pt x="205" y="1159"/>
                  <a:pt x="205" y="1166"/>
                  <a:pt x="201" y="1167"/>
                </a:cubicBezTo>
                <a:close/>
                <a:moveTo>
                  <a:pt x="251" y="1165"/>
                </a:moveTo>
                <a:cubicBezTo>
                  <a:pt x="250" y="1163"/>
                  <a:pt x="253" y="1163"/>
                  <a:pt x="253" y="1164"/>
                </a:cubicBezTo>
                <a:cubicBezTo>
                  <a:pt x="252" y="1164"/>
                  <a:pt x="251" y="1164"/>
                  <a:pt x="251" y="1165"/>
                </a:cubicBezTo>
                <a:close/>
                <a:moveTo>
                  <a:pt x="645" y="1163"/>
                </a:moveTo>
                <a:cubicBezTo>
                  <a:pt x="638" y="1160"/>
                  <a:pt x="641" y="1152"/>
                  <a:pt x="639" y="1146"/>
                </a:cubicBezTo>
                <a:cubicBezTo>
                  <a:pt x="642" y="1142"/>
                  <a:pt x="637" y="1135"/>
                  <a:pt x="643" y="1134"/>
                </a:cubicBezTo>
                <a:cubicBezTo>
                  <a:pt x="646" y="1132"/>
                  <a:pt x="646" y="1122"/>
                  <a:pt x="648" y="1124"/>
                </a:cubicBezTo>
                <a:cubicBezTo>
                  <a:pt x="648" y="1128"/>
                  <a:pt x="648" y="1132"/>
                  <a:pt x="649" y="1137"/>
                </a:cubicBezTo>
                <a:cubicBezTo>
                  <a:pt x="649" y="1138"/>
                  <a:pt x="651" y="1138"/>
                  <a:pt x="651" y="1140"/>
                </a:cubicBezTo>
                <a:cubicBezTo>
                  <a:pt x="649" y="1145"/>
                  <a:pt x="653" y="1149"/>
                  <a:pt x="646" y="1150"/>
                </a:cubicBezTo>
                <a:cubicBezTo>
                  <a:pt x="644" y="1153"/>
                  <a:pt x="648" y="1152"/>
                  <a:pt x="650" y="1154"/>
                </a:cubicBezTo>
                <a:cubicBezTo>
                  <a:pt x="649" y="1157"/>
                  <a:pt x="645" y="1159"/>
                  <a:pt x="649" y="1161"/>
                </a:cubicBezTo>
                <a:cubicBezTo>
                  <a:pt x="650" y="1164"/>
                  <a:pt x="648" y="1163"/>
                  <a:pt x="645" y="1163"/>
                </a:cubicBezTo>
                <a:close/>
                <a:moveTo>
                  <a:pt x="193" y="1160"/>
                </a:moveTo>
                <a:cubicBezTo>
                  <a:pt x="192" y="1155"/>
                  <a:pt x="196" y="1154"/>
                  <a:pt x="197" y="1156"/>
                </a:cubicBezTo>
                <a:cubicBezTo>
                  <a:pt x="194" y="1157"/>
                  <a:pt x="196" y="1159"/>
                  <a:pt x="193" y="1160"/>
                </a:cubicBezTo>
                <a:close/>
                <a:moveTo>
                  <a:pt x="811" y="1159"/>
                </a:moveTo>
                <a:cubicBezTo>
                  <a:pt x="811" y="1159"/>
                  <a:pt x="812" y="1159"/>
                  <a:pt x="812" y="1159"/>
                </a:cubicBezTo>
                <a:cubicBezTo>
                  <a:pt x="812" y="1160"/>
                  <a:pt x="811" y="1159"/>
                  <a:pt x="811" y="1159"/>
                </a:cubicBezTo>
                <a:close/>
                <a:moveTo>
                  <a:pt x="668" y="1159"/>
                </a:moveTo>
                <a:cubicBezTo>
                  <a:pt x="667" y="1156"/>
                  <a:pt x="671" y="1139"/>
                  <a:pt x="673" y="1138"/>
                </a:cubicBezTo>
                <a:cubicBezTo>
                  <a:pt x="674" y="1140"/>
                  <a:pt x="675" y="1141"/>
                  <a:pt x="675" y="1144"/>
                </a:cubicBezTo>
                <a:cubicBezTo>
                  <a:pt x="669" y="1148"/>
                  <a:pt x="676" y="1147"/>
                  <a:pt x="676" y="1150"/>
                </a:cubicBezTo>
                <a:cubicBezTo>
                  <a:pt x="671" y="1154"/>
                  <a:pt x="676" y="1158"/>
                  <a:pt x="668" y="1159"/>
                </a:cubicBezTo>
                <a:close/>
                <a:moveTo>
                  <a:pt x="189" y="1158"/>
                </a:moveTo>
                <a:cubicBezTo>
                  <a:pt x="188" y="1151"/>
                  <a:pt x="182" y="1151"/>
                  <a:pt x="182" y="1154"/>
                </a:cubicBezTo>
                <a:cubicBezTo>
                  <a:pt x="186" y="1153"/>
                  <a:pt x="185" y="1159"/>
                  <a:pt x="180" y="1155"/>
                </a:cubicBezTo>
                <a:cubicBezTo>
                  <a:pt x="160" y="1155"/>
                  <a:pt x="182" y="1144"/>
                  <a:pt x="188" y="1140"/>
                </a:cubicBezTo>
                <a:cubicBezTo>
                  <a:pt x="191" y="1137"/>
                  <a:pt x="194" y="1129"/>
                  <a:pt x="199" y="1128"/>
                </a:cubicBezTo>
                <a:cubicBezTo>
                  <a:pt x="202" y="1131"/>
                  <a:pt x="182" y="1149"/>
                  <a:pt x="191" y="1153"/>
                </a:cubicBezTo>
                <a:cubicBezTo>
                  <a:pt x="191" y="1153"/>
                  <a:pt x="189" y="1158"/>
                  <a:pt x="189" y="1158"/>
                </a:cubicBezTo>
                <a:close/>
                <a:moveTo>
                  <a:pt x="766" y="1157"/>
                </a:moveTo>
                <a:cubicBezTo>
                  <a:pt x="765" y="1155"/>
                  <a:pt x="762" y="1129"/>
                  <a:pt x="767" y="1126"/>
                </a:cubicBezTo>
                <a:cubicBezTo>
                  <a:pt x="769" y="1129"/>
                  <a:pt x="766" y="1140"/>
                  <a:pt x="767" y="1145"/>
                </a:cubicBezTo>
                <a:cubicBezTo>
                  <a:pt x="772" y="1135"/>
                  <a:pt x="768" y="1155"/>
                  <a:pt x="766" y="1157"/>
                </a:cubicBezTo>
                <a:close/>
                <a:moveTo>
                  <a:pt x="144" y="1153"/>
                </a:moveTo>
                <a:cubicBezTo>
                  <a:pt x="138" y="1150"/>
                  <a:pt x="133" y="1151"/>
                  <a:pt x="127" y="1148"/>
                </a:cubicBezTo>
                <a:cubicBezTo>
                  <a:pt x="125" y="1139"/>
                  <a:pt x="117" y="1141"/>
                  <a:pt x="122" y="1129"/>
                </a:cubicBezTo>
                <a:cubicBezTo>
                  <a:pt x="123" y="1128"/>
                  <a:pt x="145" y="1096"/>
                  <a:pt x="145" y="1105"/>
                </a:cubicBezTo>
                <a:cubicBezTo>
                  <a:pt x="136" y="1114"/>
                  <a:pt x="125" y="1129"/>
                  <a:pt x="129" y="1143"/>
                </a:cubicBezTo>
                <a:cubicBezTo>
                  <a:pt x="131" y="1143"/>
                  <a:pt x="128" y="1145"/>
                  <a:pt x="127" y="1146"/>
                </a:cubicBezTo>
                <a:cubicBezTo>
                  <a:pt x="137" y="1147"/>
                  <a:pt x="136" y="1136"/>
                  <a:pt x="144" y="1148"/>
                </a:cubicBezTo>
                <a:cubicBezTo>
                  <a:pt x="149" y="1151"/>
                  <a:pt x="148" y="1151"/>
                  <a:pt x="144" y="1153"/>
                </a:cubicBezTo>
                <a:close/>
                <a:moveTo>
                  <a:pt x="206" y="1152"/>
                </a:moveTo>
                <a:cubicBezTo>
                  <a:pt x="204" y="1152"/>
                  <a:pt x="197" y="1151"/>
                  <a:pt x="203" y="1150"/>
                </a:cubicBezTo>
                <a:cubicBezTo>
                  <a:pt x="205" y="1147"/>
                  <a:pt x="207" y="1145"/>
                  <a:pt x="210" y="1145"/>
                </a:cubicBezTo>
                <a:cubicBezTo>
                  <a:pt x="211" y="1152"/>
                  <a:pt x="212" y="1143"/>
                  <a:pt x="209" y="1142"/>
                </a:cubicBezTo>
                <a:cubicBezTo>
                  <a:pt x="207" y="1144"/>
                  <a:pt x="204" y="1139"/>
                  <a:pt x="204" y="1139"/>
                </a:cubicBezTo>
                <a:cubicBezTo>
                  <a:pt x="204" y="1135"/>
                  <a:pt x="206" y="1132"/>
                  <a:pt x="211" y="1135"/>
                </a:cubicBezTo>
                <a:cubicBezTo>
                  <a:pt x="218" y="1135"/>
                  <a:pt x="217" y="1136"/>
                  <a:pt x="219" y="1129"/>
                </a:cubicBezTo>
                <a:cubicBezTo>
                  <a:pt x="226" y="1128"/>
                  <a:pt x="230" y="1124"/>
                  <a:pt x="230" y="1117"/>
                </a:cubicBezTo>
                <a:cubicBezTo>
                  <a:pt x="237" y="1110"/>
                  <a:pt x="242" y="1107"/>
                  <a:pt x="244" y="1097"/>
                </a:cubicBezTo>
                <a:cubicBezTo>
                  <a:pt x="249" y="1106"/>
                  <a:pt x="240" y="1107"/>
                  <a:pt x="238" y="1115"/>
                </a:cubicBezTo>
                <a:cubicBezTo>
                  <a:pt x="243" y="1117"/>
                  <a:pt x="236" y="1119"/>
                  <a:pt x="235" y="1126"/>
                </a:cubicBezTo>
                <a:cubicBezTo>
                  <a:pt x="233" y="1126"/>
                  <a:pt x="228" y="1130"/>
                  <a:pt x="229" y="1133"/>
                </a:cubicBezTo>
                <a:cubicBezTo>
                  <a:pt x="235" y="1134"/>
                  <a:pt x="234" y="1122"/>
                  <a:pt x="240" y="1125"/>
                </a:cubicBezTo>
                <a:cubicBezTo>
                  <a:pt x="240" y="1130"/>
                  <a:pt x="241" y="1129"/>
                  <a:pt x="236" y="1130"/>
                </a:cubicBezTo>
                <a:cubicBezTo>
                  <a:pt x="236" y="1134"/>
                  <a:pt x="245" y="1131"/>
                  <a:pt x="240" y="1137"/>
                </a:cubicBezTo>
                <a:cubicBezTo>
                  <a:pt x="237" y="1138"/>
                  <a:pt x="238" y="1138"/>
                  <a:pt x="237" y="1140"/>
                </a:cubicBezTo>
                <a:cubicBezTo>
                  <a:pt x="233" y="1142"/>
                  <a:pt x="217" y="1143"/>
                  <a:pt x="217" y="1145"/>
                </a:cubicBezTo>
                <a:cubicBezTo>
                  <a:pt x="221" y="1148"/>
                  <a:pt x="213" y="1148"/>
                  <a:pt x="212" y="1148"/>
                </a:cubicBezTo>
                <a:cubicBezTo>
                  <a:pt x="211" y="1153"/>
                  <a:pt x="211" y="1151"/>
                  <a:pt x="206" y="1152"/>
                </a:cubicBezTo>
                <a:close/>
                <a:moveTo>
                  <a:pt x="777" y="1151"/>
                </a:moveTo>
                <a:cubicBezTo>
                  <a:pt x="776" y="1147"/>
                  <a:pt x="782" y="1135"/>
                  <a:pt x="783" y="1130"/>
                </a:cubicBezTo>
                <a:cubicBezTo>
                  <a:pt x="784" y="1130"/>
                  <a:pt x="793" y="1095"/>
                  <a:pt x="793" y="1107"/>
                </a:cubicBezTo>
                <a:cubicBezTo>
                  <a:pt x="788" y="1107"/>
                  <a:pt x="786" y="1146"/>
                  <a:pt x="777" y="1151"/>
                </a:cubicBezTo>
                <a:close/>
                <a:moveTo>
                  <a:pt x="660" y="1149"/>
                </a:moveTo>
                <a:cubicBezTo>
                  <a:pt x="655" y="1148"/>
                  <a:pt x="659" y="1135"/>
                  <a:pt x="661" y="1132"/>
                </a:cubicBezTo>
                <a:cubicBezTo>
                  <a:pt x="665" y="1131"/>
                  <a:pt x="661" y="1113"/>
                  <a:pt x="669" y="1128"/>
                </a:cubicBezTo>
                <a:cubicBezTo>
                  <a:pt x="665" y="1128"/>
                  <a:pt x="668" y="1131"/>
                  <a:pt x="668" y="1134"/>
                </a:cubicBezTo>
                <a:cubicBezTo>
                  <a:pt x="667" y="1134"/>
                  <a:pt x="665" y="1137"/>
                  <a:pt x="668" y="1138"/>
                </a:cubicBezTo>
                <a:cubicBezTo>
                  <a:pt x="664" y="1145"/>
                  <a:pt x="671" y="1145"/>
                  <a:pt x="660" y="1149"/>
                </a:cubicBezTo>
                <a:close/>
                <a:moveTo>
                  <a:pt x="500" y="1147"/>
                </a:moveTo>
                <a:cubicBezTo>
                  <a:pt x="498" y="1147"/>
                  <a:pt x="496" y="1147"/>
                  <a:pt x="494" y="1146"/>
                </a:cubicBezTo>
                <a:cubicBezTo>
                  <a:pt x="494" y="1142"/>
                  <a:pt x="499" y="1132"/>
                  <a:pt x="505" y="1137"/>
                </a:cubicBezTo>
                <a:cubicBezTo>
                  <a:pt x="513" y="1141"/>
                  <a:pt x="507" y="1147"/>
                  <a:pt x="500" y="1147"/>
                </a:cubicBezTo>
                <a:close/>
                <a:moveTo>
                  <a:pt x="799" y="1146"/>
                </a:moveTo>
                <a:cubicBezTo>
                  <a:pt x="799" y="1143"/>
                  <a:pt x="799" y="1143"/>
                  <a:pt x="799" y="1143"/>
                </a:cubicBezTo>
                <a:cubicBezTo>
                  <a:pt x="800" y="1143"/>
                  <a:pt x="800" y="1146"/>
                  <a:pt x="799" y="1146"/>
                </a:cubicBezTo>
                <a:close/>
                <a:moveTo>
                  <a:pt x="736" y="1146"/>
                </a:moveTo>
                <a:cubicBezTo>
                  <a:pt x="733" y="1145"/>
                  <a:pt x="730" y="1138"/>
                  <a:pt x="734" y="1135"/>
                </a:cubicBezTo>
                <a:cubicBezTo>
                  <a:pt x="738" y="1129"/>
                  <a:pt x="739" y="1119"/>
                  <a:pt x="740" y="1111"/>
                </a:cubicBezTo>
                <a:cubicBezTo>
                  <a:pt x="741" y="1111"/>
                  <a:pt x="740" y="1132"/>
                  <a:pt x="740" y="1134"/>
                </a:cubicBezTo>
                <a:cubicBezTo>
                  <a:pt x="743" y="1139"/>
                  <a:pt x="741" y="1144"/>
                  <a:pt x="736" y="1146"/>
                </a:cubicBezTo>
                <a:close/>
                <a:moveTo>
                  <a:pt x="594" y="1145"/>
                </a:moveTo>
                <a:cubicBezTo>
                  <a:pt x="591" y="1144"/>
                  <a:pt x="597" y="1139"/>
                  <a:pt x="599" y="1143"/>
                </a:cubicBezTo>
                <a:cubicBezTo>
                  <a:pt x="598" y="1145"/>
                  <a:pt x="596" y="1145"/>
                  <a:pt x="594" y="1145"/>
                </a:cubicBezTo>
                <a:close/>
                <a:moveTo>
                  <a:pt x="810" y="1145"/>
                </a:moveTo>
                <a:cubicBezTo>
                  <a:pt x="809" y="1145"/>
                  <a:pt x="810" y="1144"/>
                  <a:pt x="810" y="1144"/>
                </a:cubicBezTo>
                <a:cubicBezTo>
                  <a:pt x="810" y="1145"/>
                  <a:pt x="811" y="1145"/>
                  <a:pt x="810" y="1145"/>
                </a:cubicBezTo>
                <a:close/>
                <a:moveTo>
                  <a:pt x="69" y="1145"/>
                </a:moveTo>
                <a:cubicBezTo>
                  <a:pt x="65" y="1141"/>
                  <a:pt x="67" y="1134"/>
                  <a:pt x="68" y="1129"/>
                </a:cubicBezTo>
                <a:cubicBezTo>
                  <a:pt x="68" y="1132"/>
                  <a:pt x="72" y="1143"/>
                  <a:pt x="69" y="1145"/>
                </a:cubicBezTo>
                <a:close/>
                <a:moveTo>
                  <a:pt x="203" y="1144"/>
                </a:moveTo>
                <a:cubicBezTo>
                  <a:pt x="203" y="1143"/>
                  <a:pt x="203" y="1143"/>
                  <a:pt x="203" y="1143"/>
                </a:cubicBezTo>
                <a:cubicBezTo>
                  <a:pt x="204" y="1144"/>
                  <a:pt x="204" y="1143"/>
                  <a:pt x="203" y="1144"/>
                </a:cubicBezTo>
                <a:close/>
                <a:moveTo>
                  <a:pt x="723" y="1144"/>
                </a:moveTo>
                <a:cubicBezTo>
                  <a:pt x="714" y="1139"/>
                  <a:pt x="719" y="1137"/>
                  <a:pt x="723" y="1129"/>
                </a:cubicBezTo>
                <a:cubicBezTo>
                  <a:pt x="725" y="1129"/>
                  <a:pt x="729" y="1138"/>
                  <a:pt x="728" y="1142"/>
                </a:cubicBezTo>
                <a:cubicBezTo>
                  <a:pt x="724" y="1143"/>
                  <a:pt x="724" y="1143"/>
                  <a:pt x="723" y="1144"/>
                </a:cubicBezTo>
                <a:close/>
                <a:moveTo>
                  <a:pt x="160" y="1143"/>
                </a:moveTo>
                <a:cubicBezTo>
                  <a:pt x="160" y="1142"/>
                  <a:pt x="160" y="1142"/>
                  <a:pt x="160" y="1141"/>
                </a:cubicBezTo>
                <a:cubicBezTo>
                  <a:pt x="160" y="1142"/>
                  <a:pt x="160" y="1142"/>
                  <a:pt x="160" y="1143"/>
                </a:cubicBezTo>
                <a:close/>
                <a:moveTo>
                  <a:pt x="801" y="1143"/>
                </a:moveTo>
                <a:cubicBezTo>
                  <a:pt x="801" y="1141"/>
                  <a:pt x="801" y="1140"/>
                  <a:pt x="801" y="1139"/>
                </a:cubicBezTo>
                <a:cubicBezTo>
                  <a:pt x="801" y="1139"/>
                  <a:pt x="801" y="1141"/>
                  <a:pt x="801" y="1143"/>
                </a:cubicBezTo>
                <a:close/>
                <a:moveTo>
                  <a:pt x="770" y="1142"/>
                </a:moveTo>
                <a:cubicBezTo>
                  <a:pt x="771" y="1135"/>
                  <a:pt x="771" y="1135"/>
                  <a:pt x="771" y="1135"/>
                </a:cubicBezTo>
                <a:cubicBezTo>
                  <a:pt x="771" y="1137"/>
                  <a:pt x="771" y="1141"/>
                  <a:pt x="770" y="1142"/>
                </a:cubicBezTo>
                <a:close/>
                <a:moveTo>
                  <a:pt x="751" y="1141"/>
                </a:moveTo>
                <a:cubicBezTo>
                  <a:pt x="746" y="1138"/>
                  <a:pt x="747" y="1138"/>
                  <a:pt x="751" y="1135"/>
                </a:cubicBezTo>
                <a:cubicBezTo>
                  <a:pt x="751" y="1120"/>
                  <a:pt x="752" y="1118"/>
                  <a:pt x="754" y="1134"/>
                </a:cubicBezTo>
                <a:cubicBezTo>
                  <a:pt x="757" y="1138"/>
                  <a:pt x="755" y="1140"/>
                  <a:pt x="751" y="1141"/>
                </a:cubicBezTo>
                <a:close/>
                <a:moveTo>
                  <a:pt x="627" y="1138"/>
                </a:moveTo>
                <a:cubicBezTo>
                  <a:pt x="624" y="1136"/>
                  <a:pt x="625" y="1136"/>
                  <a:pt x="627" y="1133"/>
                </a:cubicBezTo>
                <a:cubicBezTo>
                  <a:pt x="627" y="1117"/>
                  <a:pt x="634" y="1137"/>
                  <a:pt x="627" y="1138"/>
                </a:cubicBezTo>
                <a:close/>
                <a:moveTo>
                  <a:pt x="311" y="1134"/>
                </a:moveTo>
                <a:cubicBezTo>
                  <a:pt x="309" y="1131"/>
                  <a:pt x="307" y="1129"/>
                  <a:pt x="308" y="1126"/>
                </a:cubicBezTo>
                <a:cubicBezTo>
                  <a:pt x="309" y="1129"/>
                  <a:pt x="311" y="1129"/>
                  <a:pt x="311" y="1134"/>
                </a:cubicBezTo>
                <a:close/>
                <a:moveTo>
                  <a:pt x="684" y="1132"/>
                </a:moveTo>
                <a:cubicBezTo>
                  <a:pt x="684" y="1129"/>
                  <a:pt x="684" y="1127"/>
                  <a:pt x="685" y="1125"/>
                </a:cubicBezTo>
                <a:cubicBezTo>
                  <a:pt x="686" y="1115"/>
                  <a:pt x="693" y="1130"/>
                  <a:pt x="684" y="1132"/>
                </a:cubicBezTo>
                <a:close/>
                <a:moveTo>
                  <a:pt x="717" y="1130"/>
                </a:moveTo>
                <a:cubicBezTo>
                  <a:pt x="715" y="1129"/>
                  <a:pt x="718" y="1128"/>
                  <a:pt x="719" y="1127"/>
                </a:cubicBezTo>
                <a:cubicBezTo>
                  <a:pt x="719" y="1121"/>
                  <a:pt x="718" y="1110"/>
                  <a:pt x="719" y="1104"/>
                </a:cubicBezTo>
                <a:cubicBezTo>
                  <a:pt x="720" y="1110"/>
                  <a:pt x="723" y="1129"/>
                  <a:pt x="717" y="1130"/>
                </a:cubicBezTo>
                <a:close/>
                <a:moveTo>
                  <a:pt x="558" y="1129"/>
                </a:moveTo>
                <a:cubicBezTo>
                  <a:pt x="558" y="1128"/>
                  <a:pt x="559" y="1128"/>
                  <a:pt x="560" y="1129"/>
                </a:cubicBezTo>
                <a:cubicBezTo>
                  <a:pt x="559" y="1129"/>
                  <a:pt x="559" y="1129"/>
                  <a:pt x="558" y="1129"/>
                </a:cubicBezTo>
                <a:close/>
                <a:moveTo>
                  <a:pt x="723" y="1128"/>
                </a:moveTo>
                <a:cubicBezTo>
                  <a:pt x="723" y="1126"/>
                  <a:pt x="722" y="1125"/>
                  <a:pt x="724" y="1125"/>
                </a:cubicBezTo>
                <a:cubicBezTo>
                  <a:pt x="724" y="1127"/>
                  <a:pt x="725" y="1128"/>
                  <a:pt x="723" y="1128"/>
                </a:cubicBezTo>
                <a:close/>
                <a:moveTo>
                  <a:pt x="700" y="1124"/>
                </a:moveTo>
                <a:cubicBezTo>
                  <a:pt x="700" y="1122"/>
                  <a:pt x="704" y="1107"/>
                  <a:pt x="705" y="1107"/>
                </a:cubicBezTo>
                <a:cubicBezTo>
                  <a:pt x="705" y="1111"/>
                  <a:pt x="704" y="1124"/>
                  <a:pt x="700" y="1124"/>
                </a:cubicBezTo>
                <a:close/>
                <a:moveTo>
                  <a:pt x="774" y="1124"/>
                </a:moveTo>
                <a:cubicBezTo>
                  <a:pt x="774" y="1118"/>
                  <a:pt x="776" y="1121"/>
                  <a:pt x="775" y="1121"/>
                </a:cubicBezTo>
                <a:cubicBezTo>
                  <a:pt x="774" y="1122"/>
                  <a:pt x="774" y="1123"/>
                  <a:pt x="774" y="1124"/>
                </a:cubicBezTo>
                <a:close/>
                <a:moveTo>
                  <a:pt x="327" y="1123"/>
                </a:moveTo>
                <a:cubicBezTo>
                  <a:pt x="326" y="1121"/>
                  <a:pt x="322" y="1110"/>
                  <a:pt x="325" y="1109"/>
                </a:cubicBezTo>
                <a:cubicBezTo>
                  <a:pt x="325" y="1112"/>
                  <a:pt x="329" y="1122"/>
                  <a:pt x="327" y="1123"/>
                </a:cubicBezTo>
                <a:close/>
                <a:moveTo>
                  <a:pt x="10" y="1123"/>
                </a:moveTo>
                <a:cubicBezTo>
                  <a:pt x="8" y="1118"/>
                  <a:pt x="0" y="1095"/>
                  <a:pt x="7" y="1094"/>
                </a:cubicBezTo>
                <a:cubicBezTo>
                  <a:pt x="9" y="1100"/>
                  <a:pt x="18" y="1123"/>
                  <a:pt x="10" y="1123"/>
                </a:cubicBezTo>
                <a:close/>
                <a:moveTo>
                  <a:pt x="608" y="1121"/>
                </a:moveTo>
                <a:cubicBezTo>
                  <a:pt x="604" y="1113"/>
                  <a:pt x="609" y="1116"/>
                  <a:pt x="610" y="1121"/>
                </a:cubicBezTo>
                <a:cubicBezTo>
                  <a:pt x="609" y="1121"/>
                  <a:pt x="608" y="1121"/>
                  <a:pt x="608" y="1121"/>
                </a:cubicBezTo>
                <a:close/>
                <a:moveTo>
                  <a:pt x="241" y="1120"/>
                </a:moveTo>
                <a:cubicBezTo>
                  <a:pt x="241" y="1119"/>
                  <a:pt x="241" y="1119"/>
                  <a:pt x="243" y="1119"/>
                </a:cubicBezTo>
                <a:cubicBezTo>
                  <a:pt x="243" y="1120"/>
                  <a:pt x="242" y="1120"/>
                  <a:pt x="241" y="1120"/>
                </a:cubicBezTo>
                <a:close/>
                <a:moveTo>
                  <a:pt x="758" y="1120"/>
                </a:moveTo>
                <a:cubicBezTo>
                  <a:pt x="757" y="1119"/>
                  <a:pt x="757" y="1118"/>
                  <a:pt x="758" y="1119"/>
                </a:cubicBezTo>
                <a:cubicBezTo>
                  <a:pt x="758" y="1120"/>
                  <a:pt x="758" y="1120"/>
                  <a:pt x="758" y="1120"/>
                </a:cubicBezTo>
                <a:close/>
                <a:moveTo>
                  <a:pt x="252" y="1120"/>
                </a:moveTo>
                <a:cubicBezTo>
                  <a:pt x="252" y="1119"/>
                  <a:pt x="247" y="1113"/>
                  <a:pt x="247" y="1117"/>
                </a:cubicBezTo>
                <a:cubicBezTo>
                  <a:pt x="250" y="1118"/>
                  <a:pt x="244" y="1118"/>
                  <a:pt x="243" y="1118"/>
                </a:cubicBezTo>
                <a:cubicBezTo>
                  <a:pt x="244" y="1113"/>
                  <a:pt x="254" y="1100"/>
                  <a:pt x="254" y="1111"/>
                </a:cubicBezTo>
                <a:cubicBezTo>
                  <a:pt x="250" y="1115"/>
                  <a:pt x="257" y="1119"/>
                  <a:pt x="252" y="1120"/>
                </a:cubicBezTo>
                <a:close/>
                <a:moveTo>
                  <a:pt x="777" y="1117"/>
                </a:moveTo>
                <a:cubicBezTo>
                  <a:pt x="777" y="1115"/>
                  <a:pt x="776" y="1116"/>
                  <a:pt x="777" y="1115"/>
                </a:cubicBezTo>
                <a:cubicBezTo>
                  <a:pt x="777" y="1116"/>
                  <a:pt x="778" y="1117"/>
                  <a:pt x="777" y="1117"/>
                </a:cubicBezTo>
                <a:close/>
                <a:moveTo>
                  <a:pt x="536" y="1117"/>
                </a:moveTo>
                <a:cubicBezTo>
                  <a:pt x="536" y="1116"/>
                  <a:pt x="536" y="1116"/>
                  <a:pt x="536" y="1116"/>
                </a:cubicBezTo>
                <a:cubicBezTo>
                  <a:pt x="537" y="1116"/>
                  <a:pt x="537" y="1116"/>
                  <a:pt x="536" y="1117"/>
                </a:cubicBezTo>
                <a:close/>
                <a:moveTo>
                  <a:pt x="724" y="1117"/>
                </a:moveTo>
                <a:cubicBezTo>
                  <a:pt x="724" y="1114"/>
                  <a:pt x="724" y="1114"/>
                  <a:pt x="724" y="1114"/>
                </a:cubicBezTo>
                <a:cubicBezTo>
                  <a:pt x="725" y="1113"/>
                  <a:pt x="725" y="1117"/>
                  <a:pt x="724" y="1117"/>
                </a:cubicBezTo>
                <a:close/>
                <a:moveTo>
                  <a:pt x="761" y="1116"/>
                </a:moveTo>
                <a:cubicBezTo>
                  <a:pt x="761" y="1114"/>
                  <a:pt x="761" y="1114"/>
                  <a:pt x="761" y="1114"/>
                </a:cubicBezTo>
                <a:cubicBezTo>
                  <a:pt x="762" y="1115"/>
                  <a:pt x="761" y="1115"/>
                  <a:pt x="761" y="1116"/>
                </a:cubicBezTo>
                <a:close/>
                <a:moveTo>
                  <a:pt x="568" y="1115"/>
                </a:moveTo>
                <a:cubicBezTo>
                  <a:pt x="568" y="1112"/>
                  <a:pt x="569" y="1111"/>
                  <a:pt x="570" y="1109"/>
                </a:cubicBezTo>
                <a:cubicBezTo>
                  <a:pt x="571" y="1112"/>
                  <a:pt x="570" y="1114"/>
                  <a:pt x="568" y="1115"/>
                </a:cubicBezTo>
                <a:close/>
                <a:moveTo>
                  <a:pt x="667" y="1113"/>
                </a:moveTo>
                <a:cubicBezTo>
                  <a:pt x="667" y="1110"/>
                  <a:pt x="667" y="1110"/>
                  <a:pt x="667" y="1110"/>
                </a:cubicBezTo>
                <a:cubicBezTo>
                  <a:pt x="667" y="1113"/>
                  <a:pt x="667" y="1113"/>
                  <a:pt x="667" y="1113"/>
                </a:cubicBezTo>
                <a:close/>
                <a:moveTo>
                  <a:pt x="33" y="1113"/>
                </a:moveTo>
                <a:cubicBezTo>
                  <a:pt x="31" y="1109"/>
                  <a:pt x="38" y="1103"/>
                  <a:pt x="29" y="1102"/>
                </a:cubicBezTo>
                <a:cubicBezTo>
                  <a:pt x="28" y="1099"/>
                  <a:pt x="30" y="1082"/>
                  <a:pt x="31" y="1081"/>
                </a:cubicBezTo>
                <a:cubicBezTo>
                  <a:pt x="39" y="1084"/>
                  <a:pt x="35" y="1097"/>
                  <a:pt x="35" y="1104"/>
                </a:cubicBezTo>
                <a:cubicBezTo>
                  <a:pt x="38" y="1107"/>
                  <a:pt x="36" y="1111"/>
                  <a:pt x="33" y="1113"/>
                </a:cubicBezTo>
                <a:close/>
                <a:moveTo>
                  <a:pt x="281" y="1112"/>
                </a:moveTo>
                <a:cubicBezTo>
                  <a:pt x="276" y="1110"/>
                  <a:pt x="271" y="1111"/>
                  <a:pt x="271" y="1106"/>
                </a:cubicBezTo>
                <a:cubicBezTo>
                  <a:pt x="264" y="1104"/>
                  <a:pt x="270" y="1108"/>
                  <a:pt x="269" y="1110"/>
                </a:cubicBezTo>
                <a:cubicBezTo>
                  <a:pt x="256" y="1110"/>
                  <a:pt x="264" y="1109"/>
                  <a:pt x="267" y="1105"/>
                </a:cubicBezTo>
                <a:cubicBezTo>
                  <a:pt x="266" y="1100"/>
                  <a:pt x="270" y="1100"/>
                  <a:pt x="271" y="1104"/>
                </a:cubicBezTo>
                <a:cubicBezTo>
                  <a:pt x="275" y="1104"/>
                  <a:pt x="278" y="1102"/>
                  <a:pt x="283" y="1101"/>
                </a:cubicBezTo>
                <a:cubicBezTo>
                  <a:pt x="296" y="1103"/>
                  <a:pt x="278" y="1103"/>
                  <a:pt x="280" y="1108"/>
                </a:cubicBezTo>
                <a:cubicBezTo>
                  <a:pt x="282" y="1108"/>
                  <a:pt x="284" y="1111"/>
                  <a:pt x="281" y="1112"/>
                </a:cubicBezTo>
                <a:close/>
                <a:moveTo>
                  <a:pt x="710" y="1110"/>
                </a:moveTo>
                <a:cubicBezTo>
                  <a:pt x="705" y="1095"/>
                  <a:pt x="705" y="1076"/>
                  <a:pt x="702" y="1058"/>
                </a:cubicBezTo>
                <a:cubicBezTo>
                  <a:pt x="701" y="1056"/>
                  <a:pt x="702" y="1053"/>
                  <a:pt x="702" y="1051"/>
                </a:cubicBezTo>
                <a:cubicBezTo>
                  <a:pt x="704" y="1051"/>
                  <a:pt x="706" y="1081"/>
                  <a:pt x="710" y="1082"/>
                </a:cubicBezTo>
                <a:cubicBezTo>
                  <a:pt x="715" y="1072"/>
                  <a:pt x="718" y="1062"/>
                  <a:pt x="724" y="1053"/>
                </a:cubicBezTo>
                <a:cubicBezTo>
                  <a:pt x="726" y="1054"/>
                  <a:pt x="714" y="1073"/>
                  <a:pt x="714" y="1079"/>
                </a:cubicBezTo>
                <a:cubicBezTo>
                  <a:pt x="712" y="1083"/>
                  <a:pt x="710" y="1086"/>
                  <a:pt x="709" y="1091"/>
                </a:cubicBezTo>
                <a:cubicBezTo>
                  <a:pt x="711" y="1094"/>
                  <a:pt x="714" y="1110"/>
                  <a:pt x="710" y="1110"/>
                </a:cubicBezTo>
                <a:close/>
                <a:moveTo>
                  <a:pt x="764" y="1110"/>
                </a:moveTo>
                <a:cubicBezTo>
                  <a:pt x="764" y="1110"/>
                  <a:pt x="764" y="1109"/>
                  <a:pt x="764" y="1109"/>
                </a:cubicBezTo>
                <a:cubicBezTo>
                  <a:pt x="765" y="1110"/>
                  <a:pt x="765" y="1110"/>
                  <a:pt x="764" y="1110"/>
                </a:cubicBezTo>
                <a:close/>
                <a:moveTo>
                  <a:pt x="766" y="1108"/>
                </a:moveTo>
                <a:cubicBezTo>
                  <a:pt x="766" y="1105"/>
                  <a:pt x="769" y="1100"/>
                  <a:pt x="772" y="1099"/>
                </a:cubicBezTo>
                <a:cubicBezTo>
                  <a:pt x="771" y="1102"/>
                  <a:pt x="769" y="1108"/>
                  <a:pt x="766" y="1108"/>
                </a:cubicBezTo>
                <a:close/>
                <a:moveTo>
                  <a:pt x="753" y="1107"/>
                </a:moveTo>
                <a:cubicBezTo>
                  <a:pt x="753" y="1100"/>
                  <a:pt x="751" y="1099"/>
                  <a:pt x="756" y="1097"/>
                </a:cubicBezTo>
                <a:cubicBezTo>
                  <a:pt x="756" y="1099"/>
                  <a:pt x="753" y="1103"/>
                  <a:pt x="753" y="1107"/>
                </a:cubicBezTo>
                <a:close/>
                <a:moveTo>
                  <a:pt x="251" y="1106"/>
                </a:moveTo>
                <a:cubicBezTo>
                  <a:pt x="250" y="1104"/>
                  <a:pt x="249" y="1104"/>
                  <a:pt x="249" y="1103"/>
                </a:cubicBezTo>
                <a:cubicBezTo>
                  <a:pt x="250" y="1103"/>
                  <a:pt x="251" y="1103"/>
                  <a:pt x="251" y="1106"/>
                </a:cubicBezTo>
                <a:close/>
                <a:moveTo>
                  <a:pt x="14" y="1105"/>
                </a:moveTo>
                <a:cubicBezTo>
                  <a:pt x="11" y="1103"/>
                  <a:pt x="6" y="1080"/>
                  <a:pt x="18" y="1098"/>
                </a:cubicBezTo>
                <a:cubicBezTo>
                  <a:pt x="17" y="1101"/>
                  <a:pt x="18" y="1104"/>
                  <a:pt x="14" y="1105"/>
                </a:cubicBezTo>
                <a:close/>
                <a:moveTo>
                  <a:pt x="742" y="1105"/>
                </a:moveTo>
                <a:cubicBezTo>
                  <a:pt x="742" y="1100"/>
                  <a:pt x="742" y="1100"/>
                  <a:pt x="742" y="1105"/>
                </a:cubicBezTo>
                <a:cubicBezTo>
                  <a:pt x="742" y="1105"/>
                  <a:pt x="742" y="1105"/>
                  <a:pt x="742" y="1105"/>
                </a:cubicBezTo>
                <a:close/>
                <a:moveTo>
                  <a:pt x="691" y="1105"/>
                </a:moveTo>
                <a:cubicBezTo>
                  <a:pt x="689" y="1103"/>
                  <a:pt x="689" y="1103"/>
                  <a:pt x="692" y="1103"/>
                </a:cubicBezTo>
                <a:cubicBezTo>
                  <a:pt x="691" y="1104"/>
                  <a:pt x="691" y="1104"/>
                  <a:pt x="691" y="1105"/>
                </a:cubicBezTo>
                <a:close/>
                <a:moveTo>
                  <a:pt x="67" y="1104"/>
                </a:moveTo>
                <a:cubicBezTo>
                  <a:pt x="64" y="1102"/>
                  <a:pt x="66" y="1100"/>
                  <a:pt x="69" y="1102"/>
                </a:cubicBezTo>
                <a:cubicBezTo>
                  <a:pt x="69" y="1103"/>
                  <a:pt x="68" y="1104"/>
                  <a:pt x="67" y="1104"/>
                </a:cubicBezTo>
                <a:close/>
                <a:moveTo>
                  <a:pt x="324" y="1104"/>
                </a:moveTo>
                <a:cubicBezTo>
                  <a:pt x="323" y="1100"/>
                  <a:pt x="322" y="1101"/>
                  <a:pt x="321" y="1099"/>
                </a:cubicBezTo>
                <a:cubicBezTo>
                  <a:pt x="322" y="1090"/>
                  <a:pt x="324" y="1096"/>
                  <a:pt x="331" y="1097"/>
                </a:cubicBezTo>
                <a:cubicBezTo>
                  <a:pt x="331" y="1098"/>
                  <a:pt x="330" y="1097"/>
                  <a:pt x="329" y="1097"/>
                </a:cubicBezTo>
                <a:cubicBezTo>
                  <a:pt x="330" y="1106"/>
                  <a:pt x="327" y="1099"/>
                  <a:pt x="324" y="1104"/>
                </a:cubicBezTo>
                <a:close/>
                <a:moveTo>
                  <a:pt x="129" y="1103"/>
                </a:moveTo>
                <a:cubicBezTo>
                  <a:pt x="125" y="1101"/>
                  <a:pt x="128" y="1098"/>
                  <a:pt x="130" y="1096"/>
                </a:cubicBezTo>
                <a:cubicBezTo>
                  <a:pt x="130" y="1093"/>
                  <a:pt x="131" y="1080"/>
                  <a:pt x="128" y="1080"/>
                </a:cubicBezTo>
                <a:cubicBezTo>
                  <a:pt x="127" y="1074"/>
                  <a:pt x="130" y="1050"/>
                  <a:pt x="125" y="1048"/>
                </a:cubicBezTo>
                <a:cubicBezTo>
                  <a:pt x="121" y="1053"/>
                  <a:pt x="126" y="1073"/>
                  <a:pt x="120" y="1083"/>
                </a:cubicBezTo>
                <a:cubicBezTo>
                  <a:pt x="116" y="1083"/>
                  <a:pt x="116" y="1083"/>
                  <a:pt x="116" y="1080"/>
                </a:cubicBezTo>
                <a:cubicBezTo>
                  <a:pt x="121" y="1072"/>
                  <a:pt x="122" y="1038"/>
                  <a:pt x="125" y="1036"/>
                </a:cubicBezTo>
                <a:cubicBezTo>
                  <a:pt x="130" y="1042"/>
                  <a:pt x="128" y="1062"/>
                  <a:pt x="133" y="1068"/>
                </a:cubicBezTo>
                <a:cubicBezTo>
                  <a:pt x="138" y="1063"/>
                  <a:pt x="142" y="1060"/>
                  <a:pt x="146" y="1054"/>
                </a:cubicBezTo>
                <a:cubicBezTo>
                  <a:pt x="151" y="1050"/>
                  <a:pt x="146" y="1042"/>
                  <a:pt x="149" y="1038"/>
                </a:cubicBezTo>
                <a:cubicBezTo>
                  <a:pt x="151" y="1037"/>
                  <a:pt x="155" y="1067"/>
                  <a:pt x="155" y="1070"/>
                </a:cubicBezTo>
                <a:cubicBezTo>
                  <a:pt x="156" y="1072"/>
                  <a:pt x="157" y="1076"/>
                  <a:pt x="154" y="1077"/>
                </a:cubicBezTo>
                <a:cubicBezTo>
                  <a:pt x="146" y="1071"/>
                  <a:pt x="151" y="1050"/>
                  <a:pt x="138" y="1066"/>
                </a:cubicBezTo>
                <a:cubicBezTo>
                  <a:pt x="129" y="1074"/>
                  <a:pt x="133" y="1083"/>
                  <a:pt x="134" y="1094"/>
                </a:cubicBezTo>
                <a:cubicBezTo>
                  <a:pt x="135" y="1097"/>
                  <a:pt x="138" y="1088"/>
                  <a:pt x="140" y="1088"/>
                </a:cubicBezTo>
                <a:cubicBezTo>
                  <a:pt x="140" y="1093"/>
                  <a:pt x="134" y="1102"/>
                  <a:pt x="129" y="1103"/>
                </a:cubicBezTo>
                <a:close/>
                <a:moveTo>
                  <a:pt x="794" y="1103"/>
                </a:moveTo>
                <a:cubicBezTo>
                  <a:pt x="794" y="1101"/>
                  <a:pt x="793" y="1099"/>
                  <a:pt x="795" y="1100"/>
                </a:cubicBezTo>
                <a:cubicBezTo>
                  <a:pt x="795" y="1101"/>
                  <a:pt x="795" y="1102"/>
                  <a:pt x="794" y="1103"/>
                </a:cubicBezTo>
                <a:close/>
                <a:moveTo>
                  <a:pt x="335" y="1102"/>
                </a:moveTo>
                <a:cubicBezTo>
                  <a:pt x="335" y="1089"/>
                  <a:pt x="332" y="1094"/>
                  <a:pt x="342" y="1093"/>
                </a:cubicBezTo>
                <a:cubicBezTo>
                  <a:pt x="343" y="1087"/>
                  <a:pt x="349" y="1094"/>
                  <a:pt x="346" y="1081"/>
                </a:cubicBezTo>
                <a:cubicBezTo>
                  <a:pt x="344" y="1077"/>
                  <a:pt x="342" y="1070"/>
                  <a:pt x="342" y="1068"/>
                </a:cubicBezTo>
                <a:cubicBezTo>
                  <a:pt x="349" y="1066"/>
                  <a:pt x="353" y="1087"/>
                  <a:pt x="363" y="1089"/>
                </a:cubicBezTo>
                <a:cubicBezTo>
                  <a:pt x="364" y="1091"/>
                  <a:pt x="363" y="1092"/>
                  <a:pt x="362" y="1094"/>
                </a:cubicBezTo>
                <a:cubicBezTo>
                  <a:pt x="371" y="1097"/>
                  <a:pt x="358" y="1097"/>
                  <a:pt x="357" y="1099"/>
                </a:cubicBezTo>
                <a:cubicBezTo>
                  <a:pt x="355" y="1108"/>
                  <a:pt x="351" y="1090"/>
                  <a:pt x="340" y="1095"/>
                </a:cubicBezTo>
                <a:cubicBezTo>
                  <a:pt x="335" y="1093"/>
                  <a:pt x="339" y="1102"/>
                  <a:pt x="335" y="1102"/>
                </a:cubicBezTo>
                <a:close/>
                <a:moveTo>
                  <a:pt x="249" y="1101"/>
                </a:moveTo>
                <a:cubicBezTo>
                  <a:pt x="249" y="1099"/>
                  <a:pt x="249" y="1098"/>
                  <a:pt x="249" y="1097"/>
                </a:cubicBezTo>
                <a:cubicBezTo>
                  <a:pt x="249" y="1097"/>
                  <a:pt x="250" y="1100"/>
                  <a:pt x="249" y="1101"/>
                </a:cubicBezTo>
                <a:close/>
                <a:moveTo>
                  <a:pt x="772" y="1099"/>
                </a:moveTo>
                <a:cubicBezTo>
                  <a:pt x="772" y="1098"/>
                  <a:pt x="774" y="1092"/>
                  <a:pt x="776" y="1093"/>
                </a:cubicBezTo>
                <a:cubicBezTo>
                  <a:pt x="776" y="1094"/>
                  <a:pt x="773" y="1099"/>
                  <a:pt x="772" y="1099"/>
                </a:cubicBezTo>
                <a:close/>
                <a:moveTo>
                  <a:pt x="796" y="1098"/>
                </a:moveTo>
                <a:cubicBezTo>
                  <a:pt x="796" y="1097"/>
                  <a:pt x="796" y="1097"/>
                  <a:pt x="796" y="1096"/>
                </a:cubicBezTo>
                <a:cubicBezTo>
                  <a:pt x="796" y="1097"/>
                  <a:pt x="796" y="1097"/>
                  <a:pt x="796" y="1098"/>
                </a:cubicBezTo>
                <a:close/>
                <a:moveTo>
                  <a:pt x="603" y="1097"/>
                </a:moveTo>
                <a:cubicBezTo>
                  <a:pt x="602" y="1093"/>
                  <a:pt x="601" y="1090"/>
                  <a:pt x="605" y="1089"/>
                </a:cubicBezTo>
                <a:cubicBezTo>
                  <a:pt x="605" y="1090"/>
                  <a:pt x="605" y="1096"/>
                  <a:pt x="603" y="1097"/>
                </a:cubicBezTo>
                <a:close/>
                <a:moveTo>
                  <a:pt x="248" y="1095"/>
                </a:moveTo>
                <a:cubicBezTo>
                  <a:pt x="248" y="1092"/>
                  <a:pt x="248" y="1092"/>
                  <a:pt x="248" y="1092"/>
                </a:cubicBezTo>
                <a:cubicBezTo>
                  <a:pt x="248" y="1095"/>
                  <a:pt x="248" y="1095"/>
                  <a:pt x="248" y="1095"/>
                </a:cubicBezTo>
                <a:close/>
                <a:moveTo>
                  <a:pt x="6" y="1093"/>
                </a:moveTo>
                <a:cubicBezTo>
                  <a:pt x="5" y="1086"/>
                  <a:pt x="5" y="1086"/>
                  <a:pt x="5" y="1086"/>
                </a:cubicBezTo>
                <a:cubicBezTo>
                  <a:pt x="6" y="1086"/>
                  <a:pt x="6" y="1093"/>
                  <a:pt x="6" y="1093"/>
                </a:cubicBezTo>
                <a:close/>
                <a:moveTo>
                  <a:pt x="268" y="1093"/>
                </a:moveTo>
                <a:cubicBezTo>
                  <a:pt x="267" y="1091"/>
                  <a:pt x="264" y="1088"/>
                  <a:pt x="264" y="1086"/>
                </a:cubicBezTo>
                <a:cubicBezTo>
                  <a:pt x="267" y="1083"/>
                  <a:pt x="263" y="1074"/>
                  <a:pt x="263" y="1069"/>
                </a:cubicBezTo>
                <a:cubicBezTo>
                  <a:pt x="269" y="1069"/>
                  <a:pt x="266" y="1077"/>
                  <a:pt x="270" y="1081"/>
                </a:cubicBezTo>
                <a:cubicBezTo>
                  <a:pt x="271" y="1085"/>
                  <a:pt x="273" y="1089"/>
                  <a:pt x="268" y="1093"/>
                </a:cubicBezTo>
                <a:close/>
                <a:moveTo>
                  <a:pt x="10" y="1089"/>
                </a:moveTo>
                <a:cubicBezTo>
                  <a:pt x="10" y="1088"/>
                  <a:pt x="10" y="1088"/>
                  <a:pt x="10" y="1086"/>
                </a:cubicBezTo>
                <a:cubicBezTo>
                  <a:pt x="11" y="1087"/>
                  <a:pt x="10" y="1089"/>
                  <a:pt x="10" y="1089"/>
                </a:cubicBezTo>
                <a:close/>
                <a:moveTo>
                  <a:pt x="374" y="1089"/>
                </a:moveTo>
                <a:cubicBezTo>
                  <a:pt x="369" y="1086"/>
                  <a:pt x="360" y="1062"/>
                  <a:pt x="369" y="1075"/>
                </a:cubicBezTo>
                <a:cubicBezTo>
                  <a:pt x="377" y="1098"/>
                  <a:pt x="384" y="1078"/>
                  <a:pt x="390" y="1083"/>
                </a:cubicBezTo>
                <a:cubicBezTo>
                  <a:pt x="391" y="1090"/>
                  <a:pt x="378" y="1089"/>
                  <a:pt x="374" y="1089"/>
                </a:cubicBezTo>
                <a:close/>
                <a:moveTo>
                  <a:pt x="761" y="1089"/>
                </a:moveTo>
                <a:cubicBezTo>
                  <a:pt x="761" y="1084"/>
                  <a:pt x="764" y="1081"/>
                  <a:pt x="767" y="1078"/>
                </a:cubicBezTo>
                <a:cubicBezTo>
                  <a:pt x="770" y="1078"/>
                  <a:pt x="763" y="1089"/>
                  <a:pt x="761" y="1089"/>
                </a:cubicBezTo>
                <a:close/>
                <a:moveTo>
                  <a:pt x="719" y="1089"/>
                </a:moveTo>
                <a:cubicBezTo>
                  <a:pt x="719" y="1084"/>
                  <a:pt x="722" y="1080"/>
                  <a:pt x="724" y="1074"/>
                </a:cubicBezTo>
                <a:cubicBezTo>
                  <a:pt x="728" y="1074"/>
                  <a:pt x="721" y="1087"/>
                  <a:pt x="719" y="1089"/>
                </a:cubicBezTo>
                <a:close/>
                <a:moveTo>
                  <a:pt x="141" y="1088"/>
                </a:moveTo>
                <a:cubicBezTo>
                  <a:pt x="141" y="1087"/>
                  <a:pt x="140" y="1087"/>
                  <a:pt x="141" y="1087"/>
                </a:cubicBezTo>
                <a:cubicBezTo>
                  <a:pt x="141" y="1087"/>
                  <a:pt x="141" y="1088"/>
                  <a:pt x="141" y="1088"/>
                </a:cubicBezTo>
                <a:close/>
                <a:moveTo>
                  <a:pt x="694" y="1087"/>
                </a:moveTo>
                <a:cubicBezTo>
                  <a:pt x="693" y="1086"/>
                  <a:pt x="693" y="1086"/>
                  <a:pt x="693" y="1086"/>
                </a:cubicBezTo>
                <a:cubicBezTo>
                  <a:pt x="694" y="1084"/>
                  <a:pt x="694" y="1086"/>
                  <a:pt x="694" y="1087"/>
                </a:cubicBezTo>
                <a:close/>
                <a:moveTo>
                  <a:pt x="633" y="1085"/>
                </a:moveTo>
                <a:cubicBezTo>
                  <a:pt x="626" y="1082"/>
                  <a:pt x="636" y="1077"/>
                  <a:pt x="639" y="1072"/>
                </a:cubicBezTo>
                <a:cubicBezTo>
                  <a:pt x="639" y="1072"/>
                  <a:pt x="644" y="1049"/>
                  <a:pt x="648" y="1057"/>
                </a:cubicBezTo>
                <a:cubicBezTo>
                  <a:pt x="641" y="1066"/>
                  <a:pt x="643" y="1081"/>
                  <a:pt x="633" y="1085"/>
                </a:cubicBezTo>
                <a:close/>
                <a:moveTo>
                  <a:pt x="568" y="1085"/>
                </a:moveTo>
                <a:cubicBezTo>
                  <a:pt x="559" y="1076"/>
                  <a:pt x="575" y="1065"/>
                  <a:pt x="579" y="1059"/>
                </a:cubicBezTo>
                <a:cubicBezTo>
                  <a:pt x="578" y="1068"/>
                  <a:pt x="567" y="1069"/>
                  <a:pt x="574" y="1079"/>
                </a:cubicBezTo>
                <a:cubicBezTo>
                  <a:pt x="573" y="1083"/>
                  <a:pt x="571" y="1084"/>
                  <a:pt x="568" y="1085"/>
                </a:cubicBezTo>
                <a:close/>
                <a:moveTo>
                  <a:pt x="103" y="1083"/>
                </a:moveTo>
                <a:cubicBezTo>
                  <a:pt x="102" y="1083"/>
                  <a:pt x="89" y="1036"/>
                  <a:pt x="89" y="1033"/>
                </a:cubicBezTo>
                <a:cubicBezTo>
                  <a:pt x="89" y="1033"/>
                  <a:pt x="96" y="1046"/>
                  <a:pt x="96" y="1047"/>
                </a:cubicBezTo>
                <a:cubicBezTo>
                  <a:pt x="99" y="1032"/>
                  <a:pt x="79" y="1014"/>
                  <a:pt x="75" y="1001"/>
                </a:cubicBezTo>
                <a:cubicBezTo>
                  <a:pt x="71" y="999"/>
                  <a:pt x="75" y="995"/>
                  <a:pt x="77" y="1001"/>
                </a:cubicBezTo>
                <a:cubicBezTo>
                  <a:pt x="93" y="1021"/>
                  <a:pt x="104" y="1040"/>
                  <a:pt x="101" y="1067"/>
                </a:cubicBezTo>
                <a:cubicBezTo>
                  <a:pt x="103" y="1071"/>
                  <a:pt x="107" y="1082"/>
                  <a:pt x="103" y="1083"/>
                </a:cubicBezTo>
                <a:close/>
                <a:moveTo>
                  <a:pt x="144" y="1082"/>
                </a:moveTo>
                <a:cubicBezTo>
                  <a:pt x="144" y="1081"/>
                  <a:pt x="143" y="1081"/>
                  <a:pt x="145" y="1081"/>
                </a:cubicBezTo>
                <a:cubicBezTo>
                  <a:pt x="145" y="1082"/>
                  <a:pt x="145" y="1082"/>
                  <a:pt x="144" y="1082"/>
                </a:cubicBezTo>
                <a:close/>
                <a:moveTo>
                  <a:pt x="452" y="1082"/>
                </a:moveTo>
                <a:cubicBezTo>
                  <a:pt x="451" y="1080"/>
                  <a:pt x="452" y="1081"/>
                  <a:pt x="453" y="1081"/>
                </a:cubicBezTo>
                <a:cubicBezTo>
                  <a:pt x="453" y="1081"/>
                  <a:pt x="452" y="1082"/>
                  <a:pt x="452" y="1082"/>
                </a:cubicBezTo>
                <a:close/>
                <a:moveTo>
                  <a:pt x="7" y="1081"/>
                </a:moveTo>
                <a:cubicBezTo>
                  <a:pt x="7" y="1079"/>
                  <a:pt x="7" y="1079"/>
                  <a:pt x="7" y="1079"/>
                </a:cubicBezTo>
                <a:cubicBezTo>
                  <a:pt x="7" y="1081"/>
                  <a:pt x="7" y="1081"/>
                  <a:pt x="7" y="1081"/>
                </a:cubicBezTo>
                <a:close/>
                <a:moveTo>
                  <a:pt x="694" y="1080"/>
                </a:moveTo>
                <a:cubicBezTo>
                  <a:pt x="693" y="1079"/>
                  <a:pt x="693" y="1078"/>
                  <a:pt x="694" y="1078"/>
                </a:cubicBezTo>
                <a:cubicBezTo>
                  <a:pt x="694" y="1079"/>
                  <a:pt x="695" y="1080"/>
                  <a:pt x="694" y="1080"/>
                </a:cubicBezTo>
                <a:close/>
                <a:moveTo>
                  <a:pt x="758" y="1080"/>
                </a:moveTo>
                <a:cubicBezTo>
                  <a:pt x="756" y="1074"/>
                  <a:pt x="759" y="1074"/>
                  <a:pt x="758" y="1080"/>
                </a:cubicBezTo>
                <a:cubicBezTo>
                  <a:pt x="758" y="1080"/>
                  <a:pt x="758" y="1080"/>
                  <a:pt x="758" y="1080"/>
                </a:cubicBezTo>
                <a:close/>
                <a:moveTo>
                  <a:pt x="29" y="1079"/>
                </a:moveTo>
                <a:cubicBezTo>
                  <a:pt x="29" y="1078"/>
                  <a:pt x="29" y="1077"/>
                  <a:pt x="29" y="1076"/>
                </a:cubicBezTo>
                <a:cubicBezTo>
                  <a:pt x="29" y="1077"/>
                  <a:pt x="29" y="1078"/>
                  <a:pt x="29" y="1079"/>
                </a:cubicBezTo>
                <a:close/>
                <a:moveTo>
                  <a:pt x="688" y="1079"/>
                </a:moveTo>
                <a:cubicBezTo>
                  <a:pt x="688" y="1076"/>
                  <a:pt x="686" y="1048"/>
                  <a:pt x="691" y="1047"/>
                </a:cubicBezTo>
                <a:cubicBezTo>
                  <a:pt x="691" y="1058"/>
                  <a:pt x="690" y="1068"/>
                  <a:pt x="688" y="1079"/>
                </a:cubicBezTo>
                <a:close/>
                <a:moveTo>
                  <a:pt x="742" y="1077"/>
                </a:moveTo>
                <a:cubicBezTo>
                  <a:pt x="742" y="1073"/>
                  <a:pt x="742" y="1073"/>
                  <a:pt x="742" y="1077"/>
                </a:cubicBezTo>
                <a:cubicBezTo>
                  <a:pt x="742" y="1077"/>
                  <a:pt x="742" y="1077"/>
                  <a:pt x="742" y="1077"/>
                </a:cubicBezTo>
                <a:close/>
                <a:moveTo>
                  <a:pt x="400" y="1076"/>
                </a:moveTo>
                <a:cubicBezTo>
                  <a:pt x="398" y="1074"/>
                  <a:pt x="400" y="1071"/>
                  <a:pt x="403" y="1071"/>
                </a:cubicBezTo>
                <a:cubicBezTo>
                  <a:pt x="403" y="1073"/>
                  <a:pt x="403" y="1075"/>
                  <a:pt x="400" y="1076"/>
                </a:cubicBezTo>
                <a:close/>
                <a:moveTo>
                  <a:pt x="791" y="1073"/>
                </a:moveTo>
                <a:cubicBezTo>
                  <a:pt x="793" y="1070"/>
                  <a:pt x="793" y="1070"/>
                  <a:pt x="793" y="1073"/>
                </a:cubicBezTo>
                <a:cubicBezTo>
                  <a:pt x="791" y="1073"/>
                  <a:pt x="791" y="1073"/>
                  <a:pt x="791" y="1073"/>
                </a:cubicBezTo>
                <a:close/>
                <a:moveTo>
                  <a:pt x="746" y="1072"/>
                </a:moveTo>
                <a:cubicBezTo>
                  <a:pt x="744" y="1072"/>
                  <a:pt x="744" y="1072"/>
                  <a:pt x="743" y="1072"/>
                </a:cubicBezTo>
                <a:cubicBezTo>
                  <a:pt x="740" y="1065"/>
                  <a:pt x="753" y="1069"/>
                  <a:pt x="746" y="1072"/>
                </a:cubicBezTo>
                <a:close/>
                <a:moveTo>
                  <a:pt x="727" y="1070"/>
                </a:moveTo>
                <a:cubicBezTo>
                  <a:pt x="727" y="1066"/>
                  <a:pt x="727" y="1064"/>
                  <a:pt x="729" y="1062"/>
                </a:cubicBezTo>
                <a:cubicBezTo>
                  <a:pt x="731" y="1062"/>
                  <a:pt x="728" y="1070"/>
                  <a:pt x="727" y="1070"/>
                </a:cubicBezTo>
                <a:close/>
                <a:moveTo>
                  <a:pt x="319" y="1069"/>
                </a:moveTo>
                <a:cubicBezTo>
                  <a:pt x="319" y="1065"/>
                  <a:pt x="320" y="1065"/>
                  <a:pt x="320" y="1069"/>
                </a:cubicBezTo>
                <a:cubicBezTo>
                  <a:pt x="319" y="1069"/>
                  <a:pt x="319" y="1069"/>
                  <a:pt x="319" y="1069"/>
                </a:cubicBezTo>
                <a:close/>
                <a:moveTo>
                  <a:pt x="109" y="1068"/>
                </a:moveTo>
                <a:cubicBezTo>
                  <a:pt x="102" y="1061"/>
                  <a:pt x="107" y="1057"/>
                  <a:pt x="111" y="1050"/>
                </a:cubicBezTo>
                <a:cubicBezTo>
                  <a:pt x="115" y="1036"/>
                  <a:pt x="119" y="1023"/>
                  <a:pt x="125" y="1009"/>
                </a:cubicBezTo>
                <a:cubicBezTo>
                  <a:pt x="127" y="1007"/>
                  <a:pt x="117" y="1041"/>
                  <a:pt x="116" y="1043"/>
                </a:cubicBezTo>
                <a:cubicBezTo>
                  <a:pt x="116" y="1048"/>
                  <a:pt x="112" y="1066"/>
                  <a:pt x="109" y="1068"/>
                </a:cubicBezTo>
                <a:close/>
                <a:moveTo>
                  <a:pt x="447" y="1065"/>
                </a:moveTo>
                <a:cubicBezTo>
                  <a:pt x="447" y="1062"/>
                  <a:pt x="444" y="1054"/>
                  <a:pt x="448" y="1054"/>
                </a:cubicBezTo>
                <a:cubicBezTo>
                  <a:pt x="447" y="1058"/>
                  <a:pt x="447" y="1061"/>
                  <a:pt x="447" y="1065"/>
                </a:cubicBezTo>
                <a:close/>
                <a:moveTo>
                  <a:pt x="563" y="1065"/>
                </a:moveTo>
                <a:cubicBezTo>
                  <a:pt x="559" y="1063"/>
                  <a:pt x="558" y="1056"/>
                  <a:pt x="557" y="1052"/>
                </a:cubicBezTo>
                <a:cubicBezTo>
                  <a:pt x="568" y="1041"/>
                  <a:pt x="547" y="1046"/>
                  <a:pt x="548" y="1038"/>
                </a:cubicBezTo>
                <a:cubicBezTo>
                  <a:pt x="552" y="1036"/>
                  <a:pt x="552" y="1036"/>
                  <a:pt x="552" y="1036"/>
                </a:cubicBezTo>
                <a:cubicBezTo>
                  <a:pt x="552" y="1028"/>
                  <a:pt x="536" y="989"/>
                  <a:pt x="541" y="984"/>
                </a:cubicBezTo>
                <a:cubicBezTo>
                  <a:pt x="540" y="981"/>
                  <a:pt x="534" y="982"/>
                  <a:pt x="531" y="982"/>
                </a:cubicBezTo>
                <a:cubicBezTo>
                  <a:pt x="531" y="980"/>
                  <a:pt x="528" y="971"/>
                  <a:pt x="525" y="977"/>
                </a:cubicBezTo>
                <a:cubicBezTo>
                  <a:pt x="525" y="973"/>
                  <a:pt x="525" y="972"/>
                  <a:pt x="526" y="970"/>
                </a:cubicBezTo>
                <a:cubicBezTo>
                  <a:pt x="526" y="966"/>
                  <a:pt x="518" y="935"/>
                  <a:pt x="522" y="937"/>
                </a:cubicBezTo>
                <a:cubicBezTo>
                  <a:pt x="524" y="942"/>
                  <a:pt x="526" y="951"/>
                  <a:pt x="530" y="955"/>
                </a:cubicBezTo>
                <a:cubicBezTo>
                  <a:pt x="532" y="952"/>
                  <a:pt x="537" y="942"/>
                  <a:pt x="534" y="951"/>
                </a:cubicBezTo>
                <a:cubicBezTo>
                  <a:pt x="534" y="955"/>
                  <a:pt x="532" y="959"/>
                  <a:pt x="531" y="964"/>
                </a:cubicBezTo>
                <a:cubicBezTo>
                  <a:pt x="533" y="968"/>
                  <a:pt x="534" y="973"/>
                  <a:pt x="536" y="978"/>
                </a:cubicBezTo>
                <a:cubicBezTo>
                  <a:pt x="538" y="978"/>
                  <a:pt x="537" y="971"/>
                  <a:pt x="537" y="971"/>
                </a:cubicBezTo>
                <a:cubicBezTo>
                  <a:pt x="539" y="971"/>
                  <a:pt x="540" y="974"/>
                  <a:pt x="544" y="971"/>
                </a:cubicBezTo>
                <a:cubicBezTo>
                  <a:pt x="545" y="965"/>
                  <a:pt x="546" y="958"/>
                  <a:pt x="547" y="952"/>
                </a:cubicBezTo>
                <a:cubicBezTo>
                  <a:pt x="550" y="952"/>
                  <a:pt x="541" y="980"/>
                  <a:pt x="553" y="972"/>
                </a:cubicBezTo>
                <a:cubicBezTo>
                  <a:pt x="555" y="968"/>
                  <a:pt x="561" y="949"/>
                  <a:pt x="564" y="949"/>
                </a:cubicBezTo>
                <a:cubicBezTo>
                  <a:pt x="564" y="950"/>
                  <a:pt x="564" y="952"/>
                  <a:pt x="563" y="954"/>
                </a:cubicBezTo>
                <a:cubicBezTo>
                  <a:pt x="554" y="966"/>
                  <a:pt x="556" y="985"/>
                  <a:pt x="550" y="998"/>
                </a:cubicBezTo>
                <a:cubicBezTo>
                  <a:pt x="554" y="1006"/>
                  <a:pt x="549" y="1003"/>
                  <a:pt x="548" y="1007"/>
                </a:cubicBezTo>
                <a:cubicBezTo>
                  <a:pt x="550" y="1014"/>
                  <a:pt x="553" y="1036"/>
                  <a:pt x="560" y="1037"/>
                </a:cubicBezTo>
                <a:cubicBezTo>
                  <a:pt x="563" y="1035"/>
                  <a:pt x="564" y="1022"/>
                  <a:pt x="564" y="1018"/>
                </a:cubicBezTo>
                <a:cubicBezTo>
                  <a:pt x="563" y="1014"/>
                  <a:pt x="562" y="1011"/>
                  <a:pt x="563" y="1008"/>
                </a:cubicBezTo>
                <a:cubicBezTo>
                  <a:pt x="567" y="1008"/>
                  <a:pt x="568" y="1023"/>
                  <a:pt x="569" y="1027"/>
                </a:cubicBezTo>
                <a:cubicBezTo>
                  <a:pt x="571" y="1030"/>
                  <a:pt x="573" y="1035"/>
                  <a:pt x="574" y="1040"/>
                </a:cubicBezTo>
                <a:cubicBezTo>
                  <a:pt x="578" y="1042"/>
                  <a:pt x="575" y="1040"/>
                  <a:pt x="578" y="1038"/>
                </a:cubicBezTo>
                <a:cubicBezTo>
                  <a:pt x="581" y="1040"/>
                  <a:pt x="572" y="1056"/>
                  <a:pt x="569" y="1056"/>
                </a:cubicBezTo>
                <a:cubicBezTo>
                  <a:pt x="567" y="1053"/>
                  <a:pt x="571" y="1050"/>
                  <a:pt x="573" y="1048"/>
                </a:cubicBezTo>
                <a:cubicBezTo>
                  <a:pt x="573" y="1042"/>
                  <a:pt x="569" y="1033"/>
                  <a:pt x="567" y="1027"/>
                </a:cubicBezTo>
                <a:cubicBezTo>
                  <a:pt x="559" y="1028"/>
                  <a:pt x="570" y="1062"/>
                  <a:pt x="563" y="1065"/>
                </a:cubicBezTo>
                <a:close/>
                <a:moveTo>
                  <a:pt x="746" y="1064"/>
                </a:moveTo>
                <a:cubicBezTo>
                  <a:pt x="746" y="1061"/>
                  <a:pt x="746" y="1061"/>
                  <a:pt x="746" y="1061"/>
                </a:cubicBezTo>
                <a:cubicBezTo>
                  <a:pt x="747" y="1061"/>
                  <a:pt x="747" y="1064"/>
                  <a:pt x="746" y="1064"/>
                </a:cubicBezTo>
                <a:close/>
                <a:moveTo>
                  <a:pt x="166" y="1062"/>
                </a:moveTo>
                <a:cubicBezTo>
                  <a:pt x="164" y="1060"/>
                  <a:pt x="165" y="1048"/>
                  <a:pt x="167" y="1048"/>
                </a:cubicBezTo>
                <a:cubicBezTo>
                  <a:pt x="168" y="1051"/>
                  <a:pt x="169" y="1059"/>
                  <a:pt x="166" y="1062"/>
                </a:cubicBezTo>
                <a:close/>
                <a:moveTo>
                  <a:pt x="675" y="1061"/>
                </a:moveTo>
                <a:cubicBezTo>
                  <a:pt x="673" y="1060"/>
                  <a:pt x="673" y="1057"/>
                  <a:pt x="673" y="1056"/>
                </a:cubicBezTo>
                <a:cubicBezTo>
                  <a:pt x="678" y="1054"/>
                  <a:pt x="674" y="1049"/>
                  <a:pt x="677" y="1044"/>
                </a:cubicBezTo>
                <a:cubicBezTo>
                  <a:pt x="679" y="1048"/>
                  <a:pt x="679" y="1060"/>
                  <a:pt x="675" y="1061"/>
                </a:cubicBezTo>
                <a:close/>
                <a:moveTo>
                  <a:pt x="730" y="1061"/>
                </a:moveTo>
                <a:cubicBezTo>
                  <a:pt x="730" y="1057"/>
                  <a:pt x="731" y="1056"/>
                  <a:pt x="732" y="1053"/>
                </a:cubicBezTo>
                <a:cubicBezTo>
                  <a:pt x="733" y="1054"/>
                  <a:pt x="732" y="1061"/>
                  <a:pt x="730" y="1061"/>
                </a:cubicBezTo>
                <a:close/>
                <a:moveTo>
                  <a:pt x="71" y="1061"/>
                </a:moveTo>
                <a:cubicBezTo>
                  <a:pt x="64" y="1056"/>
                  <a:pt x="60" y="1029"/>
                  <a:pt x="55" y="1029"/>
                </a:cubicBezTo>
                <a:cubicBezTo>
                  <a:pt x="54" y="1026"/>
                  <a:pt x="54" y="1026"/>
                  <a:pt x="54" y="1026"/>
                </a:cubicBezTo>
                <a:cubicBezTo>
                  <a:pt x="57" y="1026"/>
                  <a:pt x="76" y="1059"/>
                  <a:pt x="71" y="1061"/>
                </a:cubicBezTo>
                <a:close/>
                <a:moveTo>
                  <a:pt x="338" y="1061"/>
                </a:moveTo>
                <a:cubicBezTo>
                  <a:pt x="331" y="1057"/>
                  <a:pt x="338" y="1057"/>
                  <a:pt x="339" y="1061"/>
                </a:cubicBezTo>
                <a:cubicBezTo>
                  <a:pt x="338" y="1061"/>
                  <a:pt x="338" y="1061"/>
                  <a:pt x="338" y="1061"/>
                </a:cubicBezTo>
                <a:close/>
                <a:moveTo>
                  <a:pt x="160" y="1060"/>
                </a:moveTo>
                <a:cubicBezTo>
                  <a:pt x="158" y="1058"/>
                  <a:pt x="162" y="1046"/>
                  <a:pt x="163" y="1046"/>
                </a:cubicBezTo>
                <a:cubicBezTo>
                  <a:pt x="165" y="1050"/>
                  <a:pt x="165" y="1058"/>
                  <a:pt x="160" y="1060"/>
                </a:cubicBezTo>
                <a:close/>
                <a:moveTo>
                  <a:pt x="505" y="1059"/>
                </a:moveTo>
                <a:cubicBezTo>
                  <a:pt x="504" y="1059"/>
                  <a:pt x="503" y="1057"/>
                  <a:pt x="503" y="1057"/>
                </a:cubicBezTo>
                <a:cubicBezTo>
                  <a:pt x="508" y="1050"/>
                  <a:pt x="505" y="1040"/>
                  <a:pt x="508" y="1032"/>
                </a:cubicBezTo>
                <a:cubicBezTo>
                  <a:pt x="510" y="1039"/>
                  <a:pt x="511" y="1032"/>
                  <a:pt x="513" y="1032"/>
                </a:cubicBezTo>
                <a:cubicBezTo>
                  <a:pt x="513" y="1039"/>
                  <a:pt x="509" y="1041"/>
                  <a:pt x="516" y="1044"/>
                </a:cubicBezTo>
                <a:cubicBezTo>
                  <a:pt x="516" y="1049"/>
                  <a:pt x="511" y="1050"/>
                  <a:pt x="507" y="1051"/>
                </a:cubicBezTo>
                <a:cubicBezTo>
                  <a:pt x="502" y="1054"/>
                  <a:pt x="513" y="1057"/>
                  <a:pt x="505" y="1059"/>
                </a:cubicBezTo>
                <a:close/>
                <a:moveTo>
                  <a:pt x="581" y="1058"/>
                </a:moveTo>
                <a:cubicBezTo>
                  <a:pt x="580" y="1056"/>
                  <a:pt x="582" y="1052"/>
                  <a:pt x="585" y="1052"/>
                </a:cubicBezTo>
                <a:cubicBezTo>
                  <a:pt x="584" y="1054"/>
                  <a:pt x="582" y="1056"/>
                  <a:pt x="581" y="1058"/>
                </a:cubicBezTo>
                <a:close/>
                <a:moveTo>
                  <a:pt x="786" y="1056"/>
                </a:moveTo>
                <a:cubicBezTo>
                  <a:pt x="786" y="1055"/>
                  <a:pt x="787" y="1055"/>
                  <a:pt x="787" y="1055"/>
                </a:cubicBezTo>
                <a:cubicBezTo>
                  <a:pt x="787" y="1056"/>
                  <a:pt x="787" y="1056"/>
                  <a:pt x="786" y="1056"/>
                </a:cubicBezTo>
                <a:close/>
                <a:moveTo>
                  <a:pt x="354" y="1055"/>
                </a:moveTo>
                <a:cubicBezTo>
                  <a:pt x="349" y="1052"/>
                  <a:pt x="350" y="1053"/>
                  <a:pt x="346" y="1047"/>
                </a:cubicBezTo>
                <a:cubicBezTo>
                  <a:pt x="350" y="1042"/>
                  <a:pt x="359" y="1054"/>
                  <a:pt x="354" y="1055"/>
                </a:cubicBezTo>
                <a:close/>
                <a:moveTo>
                  <a:pt x="519" y="1054"/>
                </a:moveTo>
                <a:cubicBezTo>
                  <a:pt x="513" y="1049"/>
                  <a:pt x="522" y="1041"/>
                  <a:pt x="523" y="1036"/>
                </a:cubicBezTo>
                <a:cubicBezTo>
                  <a:pt x="525" y="1036"/>
                  <a:pt x="524" y="1042"/>
                  <a:pt x="529" y="1040"/>
                </a:cubicBezTo>
                <a:cubicBezTo>
                  <a:pt x="531" y="1029"/>
                  <a:pt x="531" y="1046"/>
                  <a:pt x="538" y="1035"/>
                </a:cubicBezTo>
                <a:cubicBezTo>
                  <a:pt x="540" y="1029"/>
                  <a:pt x="538" y="1037"/>
                  <a:pt x="542" y="1039"/>
                </a:cubicBezTo>
                <a:cubicBezTo>
                  <a:pt x="542" y="1056"/>
                  <a:pt x="536" y="1045"/>
                  <a:pt x="530" y="1052"/>
                </a:cubicBezTo>
                <a:cubicBezTo>
                  <a:pt x="522" y="1052"/>
                  <a:pt x="529" y="1048"/>
                  <a:pt x="527" y="1044"/>
                </a:cubicBezTo>
                <a:cubicBezTo>
                  <a:pt x="524" y="1047"/>
                  <a:pt x="523" y="1054"/>
                  <a:pt x="519" y="1054"/>
                </a:cubicBezTo>
                <a:close/>
                <a:moveTo>
                  <a:pt x="267" y="1054"/>
                </a:moveTo>
                <a:cubicBezTo>
                  <a:pt x="266" y="1050"/>
                  <a:pt x="262" y="1048"/>
                  <a:pt x="263" y="1045"/>
                </a:cubicBezTo>
                <a:cubicBezTo>
                  <a:pt x="268" y="1045"/>
                  <a:pt x="268" y="1054"/>
                  <a:pt x="267" y="1054"/>
                </a:cubicBezTo>
                <a:close/>
                <a:moveTo>
                  <a:pt x="98" y="1054"/>
                </a:moveTo>
                <a:cubicBezTo>
                  <a:pt x="98" y="1053"/>
                  <a:pt x="96" y="1051"/>
                  <a:pt x="98" y="1051"/>
                </a:cubicBezTo>
                <a:cubicBezTo>
                  <a:pt x="98" y="1054"/>
                  <a:pt x="98" y="1054"/>
                  <a:pt x="98" y="1054"/>
                </a:cubicBezTo>
                <a:close/>
                <a:moveTo>
                  <a:pt x="26" y="1053"/>
                </a:moveTo>
                <a:cubicBezTo>
                  <a:pt x="21" y="1049"/>
                  <a:pt x="14" y="1040"/>
                  <a:pt x="12" y="1035"/>
                </a:cubicBezTo>
                <a:cubicBezTo>
                  <a:pt x="16" y="1035"/>
                  <a:pt x="30" y="1053"/>
                  <a:pt x="26" y="1053"/>
                </a:cubicBezTo>
                <a:close/>
                <a:moveTo>
                  <a:pt x="472" y="1052"/>
                </a:moveTo>
                <a:cubicBezTo>
                  <a:pt x="467" y="1047"/>
                  <a:pt x="472" y="1037"/>
                  <a:pt x="473" y="1051"/>
                </a:cubicBezTo>
                <a:cubicBezTo>
                  <a:pt x="473" y="1051"/>
                  <a:pt x="472" y="1051"/>
                  <a:pt x="472" y="1052"/>
                </a:cubicBezTo>
                <a:close/>
                <a:moveTo>
                  <a:pt x="488" y="1051"/>
                </a:moveTo>
                <a:cubicBezTo>
                  <a:pt x="485" y="1048"/>
                  <a:pt x="491" y="1025"/>
                  <a:pt x="494" y="1036"/>
                </a:cubicBezTo>
                <a:cubicBezTo>
                  <a:pt x="493" y="1040"/>
                  <a:pt x="488" y="1042"/>
                  <a:pt x="490" y="1048"/>
                </a:cubicBezTo>
                <a:cubicBezTo>
                  <a:pt x="493" y="1050"/>
                  <a:pt x="490" y="1051"/>
                  <a:pt x="488" y="1051"/>
                </a:cubicBezTo>
                <a:close/>
                <a:moveTo>
                  <a:pt x="794" y="1050"/>
                </a:moveTo>
                <a:cubicBezTo>
                  <a:pt x="792" y="1049"/>
                  <a:pt x="795" y="1048"/>
                  <a:pt x="796" y="1047"/>
                </a:cubicBezTo>
                <a:cubicBezTo>
                  <a:pt x="796" y="1050"/>
                  <a:pt x="796" y="1049"/>
                  <a:pt x="794" y="1050"/>
                </a:cubicBezTo>
                <a:close/>
                <a:moveTo>
                  <a:pt x="751" y="1050"/>
                </a:moveTo>
                <a:cubicBezTo>
                  <a:pt x="751" y="1047"/>
                  <a:pt x="751" y="1047"/>
                  <a:pt x="751" y="1047"/>
                </a:cubicBezTo>
                <a:cubicBezTo>
                  <a:pt x="753" y="1047"/>
                  <a:pt x="752" y="1049"/>
                  <a:pt x="751" y="1050"/>
                </a:cubicBezTo>
                <a:close/>
                <a:moveTo>
                  <a:pt x="420" y="1047"/>
                </a:moveTo>
                <a:cubicBezTo>
                  <a:pt x="416" y="1043"/>
                  <a:pt x="420" y="1026"/>
                  <a:pt x="420" y="1044"/>
                </a:cubicBezTo>
                <a:cubicBezTo>
                  <a:pt x="421" y="1047"/>
                  <a:pt x="422" y="1046"/>
                  <a:pt x="420" y="1047"/>
                </a:cubicBezTo>
                <a:close/>
                <a:moveTo>
                  <a:pt x="460" y="1046"/>
                </a:moveTo>
                <a:cubicBezTo>
                  <a:pt x="458" y="1045"/>
                  <a:pt x="460" y="1041"/>
                  <a:pt x="461" y="1040"/>
                </a:cubicBezTo>
                <a:cubicBezTo>
                  <a:pt x="462" y="1043"/>
                  <a:pt x="465" y="1046"/>
                  <a:pt x="460" y="1046"/>
                </a:cubicBezTo>
                <a:close/>
                <a:moveTo>
                  <a:pt x="753" y="1046"/>
                </a:moveTo>
                <a:cubicBezTo>
                  <a:pt x="753" y="1043"/>
                  <a:pt x="754" y="1043"/>
                  <a:pt x="753" y="1046"/>
                </a:cubicBezTo>
                <a:cubicBezTo>
                  <a:pt x="753" y="1046"/>
                  <a:pt x="753" y="1046"/>
                  <a:pt x="753" y="1046"/>
                </a:cubicBezTo>
                <a:close/>
                <a:moveTo>
                  <a:pt x="369" y="1046"/>
                </a:moveTo>
                <a:cubicBezTo>
                  <a:pt x="356" y="1041"/>
                  <a:pt x="348" y="1048"/>
                  <a:pt x="341" y="1032"/>
                </a:cubicBezTo>
                <a:cubicBezTo>
                  <a:pt x="341" y="1027"/>
                  <a:pt x="342" y="1022"/>
                  <a:pt x="345" y="1018"/>
                </a:cubicBezTo>
                <a:cubicBezTo>
                  <a:pt x="345" y="1016"/>
                  <a:pt x="345" y="1007"/>
                  <a:pt x="346" y="1006"/>
                </a:cubicBezTo>
                <a:cubicBezTo>
                  <a:pt x="346" y="1000"/>
                  <a:pt x="348" y="991"/>
                  <a:pt x="347" y="987"/>
                </a:cubicBezTo>
                <a:cubicBezTo>
                  <a:pt x="342" y="982"/>
                  <a:pt x="337" y="958"/>
                  <a:pt x="350" y="961"/>
                </a:cubicBezTo>
                <a:cubicBezTo>
                  <a:pt x="350" y="960"/>
                  <a:pt x="351" y="958"/>
                  <a:pt x="352" y="957"/>
                </a:cubicBezTo>
                <a:cubicBezTo>
                  <a:pt x="350" y="951"/>
                  <a:pt x="361" y="933"/>
                  <a:pt x="366" y="928"/>
                </a:cubicBezTo>
                <a:cubicBezTo>
                  <a:pt x="367" y="924"/>
                  <a:pt x="377" y="907"/>
                  <a:pt x="380" y="906"/>
                </a:cubicBezTo>
                <a:cubicBezTo>
                  <a:pt x="385" y="916"/>
                  <a:pt x="361" y="938"/>
                  <a:pt x="364" y="943"/>
                </a:cubicBezTo>
                <a:cubicBezTo>
                  <a:pt x="371" y="943"/>
                  <a:pt x="359" y="946"/>
                  <a:pt x="369" y="947"/>
                </a:cubicBezTo>
                <a:cubicBezTo>
                  <a:pt x="370" y="939"/>
                  <a:pt x="381" y="937"/>
                  <a:pt x="375" y="933"/>
                </a:cubicBezTo>
                <a:cubicBezTo>
                  <a:pt x="379" y="931"/>
                  <a:pt x="383" y="929"/>
                  <a:pt x="383" y="924"/>
                </a:cubicBezTo>
                <a:cubicBezTo>
                  <a:pt x="389" y="925"/>
                  <a:pt x="385" y="928"/>
                  <a:pt x="390" y="929"/>
                </a:cubicBezTo>
                <a:cubicBezTo>
                  <a:pt x="395" y="926"/>
                  <a:pt x="398" y="931"/>
                  <a:pt x="397" y="925"/>
                </a:cubicBezTo>
                <a:cubicBezTo>
                  <a:pt x="393" y="921"/>
                  <a:pt x="401" y="908"/>
                  <a:pt x="402" y="903"/>
                </a:cubicBezTo>
                <a:cubicBezTo>
                  <a:pt x="405" y="903"/>
                  <a:pt x="401" y="916"/>
                  <a:pt x="401" y="920"/>
                </a:cubicBezTo>
                <a:cubicBezTo>
                  <a:pt x="395" y="926"/>
                  <a:pt x="409" y="931"/>
                  <a:pt x="402" y="940"/>
                </a:cubicBezTo>
                <a:cubicBezTo>
                  <a:pt x="402" y="943"/>
                  <a:pt x="402" y="946"/>
                  <a:pt x="402" y="949"/>
                </a:cubicBezTo>
                <a:cubicBezTo>
                  <a:pt x="399" y="958"/>
                  <a:pt x="394" y="948"/>
                  <a:pt x="392" y="942"/>
                </a:cubicBezTo>
                <a:cubicBezTo>
                  <a:pt x="382" y="924"/>
                  <a:pt x="387" y="942"/>
                  <a:pt x="384" y="950"/>
                </a:cubicBezTo>
                <a:cubicBezTo>
                  <a:pt x="380" y="950"/>
                  <a:pt x="383" y="964"/>
                  <a:pt x="386" y="953"/>
                </a:cubicBezTo>
                <a:cubicBezTo>
                  <a:pt x="391" y="946"/>
                  <a:pt x="406" y="957"/>
                  <a:pt x="401" y="966"/>
                </a:cubicBezTo>
                <a:cubicBezTo>
                  <a:pt x="401" y="969"/>
                  <a:pt x="401" y="972"/>
                  <a:pt x="401" y="975"/>
                </a:cubicBezTo>
                <a:cubicBezTo>
                  <a:pt x="391" y="976"/>
                  <a:pt x="406" y="996"/>
                  <a:pt x="391" y="993"/>
                </a:cubicBezTo>
                <a:cubicBezTo>
                  <a:pt x="390" y="993"/>
                  <a:pt x="394" y="1000"/>
                  <a:pt x="394" y="1003"/>
                </a:cubicBezTo>
                <a:cubicBezTo>
                  <a:pt x="386" y="1017"/>
                  <a:pt x="379" y="999"/>
                  <a:pt x="376" y="1005"/>
                </a:cubicBezTo>
                <a:cubicBezTo>
                  <a:pt x="378" y="1006"/>
                  <a:pt x="378" y="1005"/>
                  <a:pt x="378" y="1008"/>
                </a:cubicBezTo>
                <a:cubicBezTo>
                  <a:pt x="373" y="1012"/>
                  <a:pt x="372" y="1033"/>
                  <a:pt x="364" y="1017"/>
                </a:cubicBezTo>
                <a:cubicBezTo>
                  <a:pt x="360" y="1015"/>
                  <a:pt x="358" y="1014"/>
                  <a:pt x="356" y="1018"/>
                </a:cubicBezTo>
                <a:cubicBezTo>
                  <a:pt x="353" y="1020"/>
                  <a:pt x="351" y="1018"/>
                  <a:pt x="349" y="1020"/>
                </a:cubicBezTo>
                <a:cubicBezTo>
                  <a:pt x="349" y="1036"/>
                  <a:pt x="347" y="1037"/>
                  <a:pt x="364" y="1037"/>
                </a:cubicBezTo>
                <a:cubicBezTo>
                  <a:pt x="369" y="1036"/>
                  <a:pt x="369" y="1025"/>
                  <a:pt x="375" y="1028"/>
                </a:cubicBezTo>
                <a:cubicBezTo>
                  <a:pt x="374" y="1039"/>
                  <a:pt x="380" y="1039"/>
                  <a:pt x="369" y="1046"/>
                </a:cubicBezTo>
                <a:close/>
                <a:moveTo>
                  <a:pt x="700" y="1046"/>
                </a:moveTo>
                <a:cubicBezTo>
                  <a:pt x="700" y="1042"/>
                  <a:pt x="701" y="1042"/>
                  <a:pt x="701" y="1046"/>
                </a:cubicBezTo>
                <a:cubicBezTo>
                  <a:pt x="700" y="1046"/>
                  <a:pt x="700" y="1046"/>
                  <a:pt x="700" y="1046"/>
                </a:cubicBezTo>
                <a:close/>
                <a:moveTo>
                  <a:pt x="799" y="1045"/>
                </a:moveTo>
                <a:cubicBezTo>
                  <a:pt x="799" y="1044"/>
                  <a:pt x="799" y="1044"/>
                  <a:pt x="800" y="1044"/>
                </a:cubicBezTo>
                <a:cubicBezTo>
                  <a:pt x="799" y="1044"/>
                  <a:pt x="799" y="1045"/>
                  <a:pt x="799" y="1045"/>
                </a:cubicBezTo>
                <a:close/>
                <a:moveTo>
                  <a:pt x="437" y="1044"/>
                </a:moveTo>
                <a:cubicBezTo>
                  <a:pt x="434" y="1042"/>
                  <a:pt x="432" y="1038"/>
                  <a:pt x="436" y="1035"/>
                </a:cubicBezTo>
                <a:cubicBezTo>
                  <a:pt x="440" y="1023"/>
                  <a:pt x="447" y="1043"/>
                  <a:pt x="437" y="1044"/>
                </a:cubicBezTo>
                <a:close/>
                <a:moveTo>
                  <a:pt x="800" y="1043"/>
                </a:moveTo>
                <a:cubicBezTo>
                  <a:pt x="800" y="1042"/>
                  <a:pt x="801" y="1042"/>
                  <a:pt x="801" y="1043"/>
                </a:cubicBezTo>
                <a:cubicBezTo>
                  <a:pt x="801" y="1043"/>
                  <a:pt x="800" y="1043"/>
                  <a:pt x="800" y="1043"/>
                </a:cubicBezTo>
                <a:close/>
                <a:moveTo>
                  <a:pt x="259" y="1041"/>
                </a:moveTo>
                <a:cubicBezTo>
                  <a:pt x="259" y="1040"/>
                  <a:pt x="259" y="1039"/>
                  <a:pt x="259" y="1038"/>
                </a:cubicBezTo>
                <a:cubicBezTo>
                  <a:pt x="256" y="1029"/>
                  <a:pt x="264" y="1040"/>
                  <a:pt x="259" y="1041"/>
                </a:cubicBezTo>
                <a:close/>
                <a:moveTo>
                  <a:pt x="412" y="1041"/>
                </a:moveTo>
                <a:cubicBezTo>
                  <a:pt x="411" y="1038"/>
                  <a:pt x="411" y="1038"/>
                  <a:pt x="412" y="1037"/>
                </a:cubicBezTo>
                <a:cubicBezTo>
                  <a:pt x="412" y="1037"/>
                  <a:pt x="413" y="1039"/>
                  <a:pt x="412" y="1041"/>
                </a:cubicBezTo>
                <a:close/>
                <a:moveTo>
                  <a:pt x="399" y="1040"/>
                </a:moveTo>
                <a:cubicBezTo>
                  <a:pt x="399" y="1040"/>
                  <a:pt x="399" y="1039"/>
                  <a:pt x="399" y="1039"/>
                </a:cubicBezTo>
                <a:cubicBezTo>
                  <a:pt x="399" y="1039"/>
                  <a:pt x="399" y="1040"/>
                  <a:pt x="399" y="1040"/>
                </a:cubicBezTo>
                <a:close/>
                <a:moveTo>
                  <a:pt x="472" y="1040"/>
                </a:moveTo>
                <a:cubicBezTo>
                  <a:pt x="470" y="1039"/>
                  <a:pt x="472" y="1028"/>
                  <a:pt x="473" y="1028"/>
                </a:cubicBezTo>
                <a:cubicBezTo>
                  <a:pt x="473" y="1030"/>
                  <a:pt x="473" y="1038"/>
                  <a:pt x="472" y="1040"/>
                </a:cubicBezTo>
                <a:close/>
                <a:moveTo>
                  <a:pt x="284" y="1037"/>
                </a:moveTo>
                <a:cubicBezTo>
                  <a:pt x="279" y="1036"/>
                  <a:pt x="285" y="1031"/>
                  <a:pt x="286" y="1030"/>
                </a:cubicBezTo>
                <a:cubicBezTo>
                  <a:pt x="286" y="1032"/>
                  <a:pt x="286" y="1036"/>
                  <a:pt x="284" y="1037"/>
                </a:cubicBezTo>
                <a:close/>
                <a:moveTo>
                  <a:pt x="461" y="1037"/>
                </a:moveTo>
                <a:cubicBezTo>
                  <a:pt x="461" y="1036"/>
                  <a:pt x="461" y="1035"/>
                  <a:pt x="461" y="1035"/>
                </a:cubicBezTo>
                <a:cubicBezTo>
                  <a:pt x="462" y="1035"/>
                  <a:pt x="461" y="1036"/>
                  <a:pt x="461" y="1037"/>
                </a:cubicBezTo>
                <a:close/>
                <a:moveTo>
                  <a:pt x="268" y="1035"/>
                </a:moveTo>
                <a:cubicBezTo>
                  <a:pt x="268" y="1030"/>
                  <a:pt x="268" y="1025"/>
                  <a:pt x="268" y="1019"/>
                </a:cubicBezTo>
                <a:cubicBezTo>
                  <a:pt x="265" y="1015"/>
                  <a:pt x="263" y="1009"/>
                  <a:pt x="267" y="1005"/>
                </a:cubicBezTo>
                <a:cubicBezTo>
                  <a:pt x="267" y="1008"/>
                  <a:pt x="271" y="1033"/>
                  <a:pt x="268" y="1035"/>
                </a:cubicBezTo>
                <a:close/>
                <a:moveTo>
                  <a:pt x="12" y="1035"/>
                </a:moveTo>
                <a:cubicBezTo>
                  <a:pt x="11" y="1034"/>
                  <a:pt x="11" y="1033"/>
                  <a:pt x="12" y="1033"/>
                </a:cubicBezTo>
                <a:cubicBezTo>
                  <a:pt x="12" y="1033"/>
                  <a:pt x="12" y="1034"/>
                  <a:pt x="12" y="1035"/>
                </a:cubicBezTo>
                <a:close/>
                <a:moveTo>
                  <a:pt x="165" y="1034"/>
                </a:moveTo>
                <a:cubicBezTo>
                  <a:pt x="165" y="1028"/>
                  <a:pt x="167" y="1021"/>
                  <a:pt x="170" y="1016"/>
                </a:cubicBezTo>
                <a:cubicBezTo>
                  <a:pt x="171" y="1018"/>
                  <a:pt x="168" y="1032"/>
                  <a:pt x="165" y="1034"/>
                </a:cubicBezTo>
                <a:close/>
                <a:moveTo>
                  <a:pt x="769" y="1034"/>
                </a:moveTo>
                <a:cubicBezTo>
                  <a:pt x="768" y="1033"/>
                  <a:pt x="769" y="1031"/>
                  <a:pt x="771" y="1031"/>
                </a:cubicBezTo>
                <a:cubicBezTo>
                  <a:pt x="770" y="1034"/>
                  <a:pt x="771" y="1033"/>
                  <a:pt x="769" y="1034"/>
                </a:cubicBezTo>
                <a:close/>
                <a:moveTo>
                  <a:pt x="88" y="1033"/>
                </a:moveTo>
                <a:cubicBezTo>
                  <a:pt x="88" y="1031"/>
                  <a:pt x="84" y="1026"/>
                  <a:pt x="87" y="1026"/>
                </a:cubicBezTo>
                <a:cubicBezTo>
                  <a:pt x="88" y="1027"/>
                  <a:pt x="89" y="1030"/>
                  <a:pt x="88" y="1033"/>
                </a:cubicBezTo>
                <a:close/>
                <a:moveTo>
                  <a:pt x="311" y="1032"/>
                </a:moveTo>
                <a:cubicBezTo>
                  <a:pt x="306" y="1025"/>
                  <a:pt x="314" y="1016"/>
                  <a:pt x="313" y="1029"/>
                </a:cubicBezTo>
                <a:cubicBezTo>
                  <a:pt x="312" y="1030"/>
                  <a:pt x="312" y="1031"/>
                  <a:pt x="311" y="1032"/>
                </a:cubicBezTo>
                <a:close/>
                <a:moveTo>
                  <a:pt x="149" y="1032"/>
                </a:moveTo>
                <a:cubicBezTo>
                  <a:pt x="149" y="1028"/>
                  <a:pt x="149" y="1028"/>
                  <a:pt x="149" y="1028"/>
                </a:cubicBezTo>
                <a:cubicBezTo>
                  <a:pt x="149" y="1028"/>
                  <a:pt x="149" y="1031"/>
                  <a:pt x="149" y="1032"/>
                </a:cubicBezTo>
                <a:close/>
                <a:moveTo>
                  <a:pt x="514" y="1031"/>
                </a:moveTo>
                <a:cubicBezTo>
                  <a:pt x="514" y="1031"/>
                  <a:pt x="514" y="1030"/>
                  <a:pt x="514" y="1030"/>
                </a:cubicBezTo>
                <a:cubicBezTo>
                  <a:pt x="514" y="1031"/>
                  <a:pt x="514" y="1031"/>
                  <a:pt x="514" y="1031"/>
                </a:cubicBezTo>
                <a:close/>
                <a:moveTo>
                  <a:pt x="742" y="1031"/>
                </a:moveTo>
                <a:cubicBezTo>
                  <a:pt x="742" y="1027"/>
                  <a:pt x="750" y="1008"/>
                  <a:pt x="754" y="1009"/>
                </a:cubicBezTo>
                <a:cubicBezTo>
                  <a:pt x="754" y="1010"/>
                  <a:pt x="743" y="1030"/>
                  <a:pt x="742" y="1031"/>
                </a:cubicBezTo>
                <a:close/>
                <a:moveTo>
                  <a:pt x="526" y="1030"/>
                </a:moveTo>
                <a:cubicBezTo>
                  <a:pt x="524" y="1027"/>
                  <a:pt x="529" y="1011"/>
                  <a:pt x="522" y="1013"/>
                </a:cubicBezTo>
                <a:cubicBezTo>
                  <a:pt x="520" y="1016"/>
                  <a:pt x="524" y="1007"/>
                  <a:pt x="524" y="1006"/>
                </a:cubicBezTo>
                <a:cubicBezTo>
                  <a:pt x="525" y="991"/>
                  <a:pt x="524" y="998"/>
                  <a:pt x="526" y="1002"/>
                </a:cubicBezTo>
                <a:cubicBezTo>
                  <a:pt x="529" y="1003"/>
                  <a:pt x="533" y="1008"/>
                  <a:pt x="528" y="1011"/>
                </a:cubicBezTo>
                <a:cubicBezTo>
                  <a:pt x="528" y="1015"/>
                  <a:pt x="530" y="1030"/>
                  <a:pt x="526" y="1030"/>
                </a:cubicBezTo>
                <a:close/>
                <a:moveTo>
                  <a:pt x="539" y="1030"/>
                </a:moveTo>
                <a:cubicBezTo>
                  <a:pt x="539" y="1026"/>
                  <a:pt x="540" y="1026"/>
                  <a:pt x="540" y="1030"/>
                </a:cubicBezTo>
                <a:cubicBezTo>
                  <a:pt x="539" y="1030"/>
                  <a:pt x="539" y="1030"/>
                  <a:pt x="539" y="1030"/>
                </a:cubicBezTo>
                <a:close/>
                <a:moveTo>
                  <a:pt x="257" y="1029"/>
                </a:moveTo>
                <a:cubicBezTo>
                  <a:pt x="257" y="1028"/>
                  <a:pt x="257" y="1027"/>
                  <a:pt x="257" y="1026"/>
                </a:cubicBezTo>
                <a:cubicBezTo>
                  <a:pt x="257" y="1027"/>
                  <a:pt x="258" y="1029"/>
                  <a:pt x="257" y="1029"/>
                </a:cubicBezTo>
                <a:close/>
                <a:moveTo>
                  <a:pt x="161" y="1029"/>
                </a:moveTo>
                <a:cubicBezTo>
                  <a:pt x="159" y="1027"/>
                  <a:pt x="142" y="1003"/>
                  <a:pt x="147" y="1003"/>
                </a:cubicBezTo>
                <a:cubicBezTo>
                  <a:pt x="149" y="1006"/>
                  <a:pt x="163" y="1029"/>
                  <a:pt x="161" y="1029"/>
                </a:cubicBezTo>
                <a:close/>
                <a:moveTo>
                  <a:pt x="150" y="1027"/>
                </a:moveTo>
                <a:cubicBezTo>
                  <a:pt x="150" y="1020"/>
                  <a:pt x="150" y="1019"/>
                  <a:pt x="151" y="1020"/>
                </a:cubicBezTo>
                <a:cubicBezTo>
                  <a:pt x="151" y="1022"/>
                  <a:pt x="152" y="1027"/>
                  <a:pt x="150" y="1027"/>
                </a:cubicBezTo>
                <a:close/>
                <a:moveTo>
                  <a:pt x="506" y="1027"/>
                </a:moveTo>
                <a:cubicBezTo>
                  <a:pt x="506" y="1024"/>
                  <a:pt x="505" y="1012"/>
                  <a:pt x="506" y="1013"/>
                </a:cubicBezTo>
                <a:cubicBezTo>
                  <a:pt x="506" y="1014"/>
                  <a:pt x="507" y="1027"/>
                  <a:pt x="506" y="1027"/>
                </a:cubicBezTo>
                <a:close/>
                <a:moveTo>
                  <a:pt x="53" y="1026"/>
                </a:moveTo>
                <a:cubicBezTo>
                  <a:pt x="53" y="1025"/>
                  <a:pt x="53" y="1025"/>
                  <a:pt x="53" y="1024"/>
                </a:cubicBezTo>
                <a:cubicBezTo>
                  <a:pt x="54" y="1025"/>
                  <a:pt x="54" y="1026"/>
                  <a:pt x="53" y="1026"/>
                </a:cubicBezTo>
                <a:close/>
                <a:moveTo>
                  <a:pt x="276" y="1025"/>
                </a:moveTo>
                <a:cubicBezTo>
                  <a:pt x="268" y="1024"/>
                  <a:pt x="275" y="1021"/>
                  <a:pt x="277" y="1014"/>
                </a:cubicBezTo>
                <a:cubicBezTo>
                  <a:pt x="279" y="1011"/>
                  <a:pt x="277" y="1015"/>
                  <a:pt x="280" y="1015"/>
                </a:cubicBezTo>
                <a:cubicBezTo>
                  <a:pt x="284" y="1011"/>
                  <a:pt x="277" y="1025"/>
                  <a:pt x="276" y="1025"/>
                </a:cubicBezTo>
                <a:close/>
                <a:moveTo>
                  <a:pt x="396" y="1024"/>
                </a:moveTo>
                <a:cubicBezTo>
                  <a:pt x="395" y="1023"/>
                  <a:pt x="394" y="1021"/>
                  <a:pt x="394" y="1020"/>
                </a:cubicBezTo>
                <a:cubicBezTo>
                  <a:pt x="395" y="1020"/>
                  <a:pt x="400" y="1023"/>
                  <a:pt x="396" y="1024"/>
                </a:cubicBezTo>
                <a:close/>
                <a:moveTo>
                  <a:pt x="577" y="1023"/>
                </a:moveTo>
                <a:cubicBezTo>
                  <a:pt x="575" y="1022"/>
                  <a:pt x="573" y="995"/>
                  <a:pt x="576" y="989"/>
                </a:cubicBezTo>
                <a:cubicBezTo>
                  <a:pt x="576" y="994"/>
                  <a:pt x="582" y="1020"/>
                  <a:pt x="577" y="1023"/>
                </a:cubicBezTo>
                <a:close/>
                <a:moveTo>
                  <a:pt x="472" y="1023"/>
                </a:moveTo>
                <a:cubicBezTo>
                  <a:pt x="473" y="1021"/>
                  <a:pt x="473" y="1020"/>
                  <a:pt x="474" y="1018"/>
                </a:cubicBezTo>
                <a:cubicBezTo>
                  <a:pt x="474" y="1021"/>
                  <a:pt x="475" y="1021"/>
                  <a:pt x="472" y="1023"/>
                </a:cubicBezTo>
                <a:close/>
                <a:moveTo>
                  <a:pt x="697" y="1023"/>
                </a:moveTo>
                <a:cubicBezTo>
                  <a:pt x="697" y="1021"/>
                  <a:pt x="697" y="1021"/>
                  <a:pt x="697" y="1019"/>
                </a:cubicBezTo>
                <a:cubicBezTo>
                  <a:pt x="698" y="1020"/>
                  <a:pt x="699" y="1023"/>
                  <a:pt x="697" y="1023"/>
                </a:cubicBezTo>
                <a:close/>
                <a:moveTo>
                  <a:pt x="383" y="1022"/>
                </a:moveTo>
                <a:cubicBezTo>
                  <a:pt x="382" y="1021"/>
                  <a:pt x="382" y="1019"/>
                  <a:pt x="381" y="1017"/>
                </a:cubicBezTo>
                <a:cubicBezTo>
                  <a:pt x="375" y="1015"/>
                  <a:pt x="376" y="1010"/>
                  <a:pt x="383" y="1015"/>
                </a:cubicBezTo>
                <a:cubicBezTo>
                  <a:pt x="387" y="1015"/>
                  <a:pt x="393" y="1014"/>
                  <a:pt x="393" y="1020"/>
                </a:cubicBezTo>
                <a:cubicBezTo>
                  <a:pt x="385" y="1018"/>
                  <a:pt x="389" y="1021"/>
                  <a:pt x="383" y="1022"/>
                </a:cubicBezTo>
                <a:close/>
                <a:moveTo>
                  <a:pt x="599" y="1020"/>
                </a:moveTo>
                <a:cubicBezTo>
                  <a:pt x="598" y="1018"/>
                  <a:pt x="599" y="1017"/>
                  <a:pt x="599" y="1016"/>
                </a:cubicBezTo>
                <a:cubicBezTo>
                  <a:pt x="601" y="1015"/>
                  <a:pt x="602" y="1020"/>
                  <a:pt x="599" y="1020"/>
                </a:cubicBezTo>
                <a:close/>
                <a:moveTo>
                  <a:pt x="588" y="1019"/>
                </a:moveTo>
                <a:cubicBezTo>
                  <a:pt x="588" y="1017"/>
                  <a:pt x="588" y="1012"/>
                  <a:pt x="589" y="1012"/>
                </a:cubicBezTo>
                <a:cubicBezTo>
                  <a:pt x="589" y="1014"/>
                  <a:pt x="590" y="1019"/>
                  <a:pt x="588" y="1019"/>
                </a:cubicBezTo>
                <a:close/>
                <a:moveTo>
                  <a:pt x="289" y="1017"/>
                </a:moveTo>
                <a:cubicBezTo>
                  <a:pt x="289" y="1016"/>
                  <a:pt x="289" y="1015"/>
                  <a:pt x="290" y="1015"/>
                </a:cubicBezTo>
                <a:cubicBezTo>
                  <a:pt x="289" y="1016"/>
                  <a:pt x="289" y="1016"/>
                  <a:pt x="289" y="1017"/>
                </a:cubicBezTo>
                <a:close/>
                <a:moveTo>
                  <a:pt x="254" y="1017"/>
                </a:moveTo>
                <a:cubicBezTo>
                  <a:pt x="254" y="1015"/>
                  <a:pt x="254" y="1015"/>
                  <a:pt x="254" y="1015"/>
                </a:cubicBezTo>
                <a:cubicBezTo>
                  <a:pt x="254" y="1016"/>
                  <a:pt x="254" y="1016"/>
                  <a:pt x="254" y="1017"/>
                </a:cubicBezTo>
                <a:close/>
                <a:moveTo>
                  <a:pt x="598" y="1015"/>
                </a:moveTo>
                <a:cubicBezTo>
                  <a:pt x="598" y="1014"/>
                  <a:pt x="597" y="1009"/>
                  <a:pt x="598" y="1009"/>
                </a:cubicBezTo>
                <a:cubicBezTo>
                  <a:pt x="598" y="1010"/>
                  <a:pt x="599" y="1014"/>
                  <a:pt x="598" y="1015"/>
                </a:cubicBezTo>
                <a:close/>
                <a:moveTo>
                  <a:pt x="171" y="1014"/>
                </a:moveTo>
                <a:cubicBezTo>
                  <a:pt x="171" y="1013"/>
                  <a:pt x="171" y="1011"/>
                  <a:pt x="172" y="1013"/>
                </a:cubicBezTo>
                <a:cubicBezTo>
                  <a:pt x="172" y="1013"/>
                  <a:pt x="171" y="1013"/>
                  <a:pt x="171" y="1014"/>
                </a:cubicBezTo>
                <a:close/>
                <a:moveTo>
                  <a:pt x="282" y="1014"/>
                </a:moveTo>
                <a:cubicBezTo>
                  <a:pt x="282" y="1012"/>
                  <a:pt x="282" y="1012"/>
                  <a:pt x="283" y="1011"/>
                </a:cubicBezTo>
                <a:cubicBezTo>
                  <a:pt x="283" y="1012"/>
                  <a:pt x="283" y="1014"/>
                  <a:pt x="282" y="1014"/>
                </a:cubicBezTo>
                <a:close/>
                <a:moveTo>
                  <a:pt x="278" y="1012"/>
                </a:moveTo>
                <a:cubicBezTo>
                  <a:pt x="278" y="1011"/>
                  <a:pt x="278" y="1009"/>
                  <a:pt x="278" y="1008"/>
                </a:cubicBezTo>
                <a:cubicBezTo>
                  <a:pt x="278" y="1009"/>
                  <a:pt x="278" y="1010"/>
                  <a:pt x="278" y="1012"/>
                </a:cubicBezTo>
                <a:close/>
                <a:moveTo>
                  <a:pt x="475" y="1012"/>
                </a:moveTo>
                <a:cubicBezTo>
                  <a:pt x="475" y="1011"/>
                  <a:pt x="475" y="1010"/>
                  <a:pt x="475" y="1009"/>
                </a:cubicBezTo>
                <a:cubicBezTo>
                  <a:pt x="476" y="1008"/>
                  <a:pt x="476" y="1012"/>
                  <a:pt x="475" y="1012"/>
                </a:cubicBezTo>
                <a:close/>
                <a:moveTo>
                  <a:pt x="585" y="1012"/>
                </a:moveTo>
                <a:cubicBezTo>
                  <a:pt x="583" y="1010"/>
                  <a:pt x="583" y="1006"/>
                  <a:pt x="585" y="1010"/>
                </a:cubicBezTo>
                <a:cubicBezTo>
                  <a:pt x="588" y="1011"/>
                  <a:pt x="588" y="1010"/>
                  <a:pt x="585" y="1012"/>
                </a:cubicBezTo>
                <a:close/>
                <a:moveTo>
                  <a:pt x="284" y="1011"/>
                </a:moveTo>
                <a:cubicBezTo>
                  <a:pt x="284" y="1011"/>
                  <a:pt x="284" y="1010"/>
                  <a:pt x="285" y="1010"/>
                </a:cubicBezTo>
                <a:cubicBezTo>
                  <a:pt x="284" y="1011"/>
                  <a:pt x="284" y="1011"/>
                  <a:pt x="284" y="1011"/>
                </a:cubicBezTo>
                <a:close/>
                <a:moveTo>
                  <a:pt x="597" y="1008"/>
                </a:moveTo>
                <a:cubicBezTo>
                  <a:pt x="597" y="1007"/>
                  <a:pt x="595" y="1001"/>
                  <a:pt x="595" y="1001"/>
                </a:cubicBezTo>
                <a:cubicBezTo>
                  <a:pt x="597" y="1004"/>
                  <a:pt x="598" y="1004"/>
                  <a:pt x="597" y="1008"/>
                </a:cubicBezTo>
                <a:close/>
                <a:moveTo>
                  <a:pt x="286" y="1008"/>
                </a:moveTo>
                <a:cubicBezTo>
                  <a:pt x="286" y="1008"/>
                  <a:pt x="292" y="1000"/>
                  <a:pt x="293" y="1000"/>
                </a:cubicBezTo>
                <a:cubicBezTo>
                  <a:pt x="293" y="1003"/>
                  <a:pt x="289" y="1007"/>
                  <a:pt x="286" y="1008"/>
                </a:cubicBezTo>
                <a:close/>
                <a:moveTo>
                  <a:pt x="126" y="1008"/>
                </a:moveTo>
                <a:cubicBezTo>
                  <a:pt x="126" y="1007"/>
                  <a:pt x="126" y="1007"/>
                  <a:pt x="126" y="1006"/>
                </a:cubicBezTo>
                <a:cubicBezTo>
                  <a:pt x="127" y="1006"/>
                  <a:pt x="127" y="1008"/>
                  <a:pt x="126" y="1008"/>
                </a:cubicBezTo>
                <a:close/>
                <a:moveTo>
                  <a:pt x="278" y="1006"/>
                </a:moveTo>
                <a:cubicBezTo>
                  <a:pt x="278" y="1004"/>
                  <a:pt x="278" y="1002"/>
                  <a:pt x="278" y="1000"/>
                </a:cubicBezTo>
                <a:cubicBezTo>
                  <a:pt x="278" y="1000"/>
                  <a:pt x="279" y="1005"/>
                  <a:pt x="278" y="1006"/>
                </a:cubicBezTo>
                <a:close/>
                <a:moveTo>
                  <a:pt x="171" y="1006"/>
                </a:moveTo>
                <a:cubicBezTo>
                  <a:pt x="171" y="1004"/>
                  <a:pt x="171" y="1004"/>
                  <a:pt x="171" y="1004"/>
                </a:cubicBezTo>
                <a:cubicBezTo>
                  <a:pt x="172" y="1004"/>
                  <a:pt x="172" y="1006"/>
                  <a:pt x="171" y="1006"/>
                </a:cubicBezTo>
                <a:close/>
                <a:moveTo>
                  <a:pt x="267" y="1004"/>
                </a:moveTo>
                <a:cubicBezTo>
                  <a:pt x="267" y="1002"/>
                  <a:pt x="267" y="1001"/>
                  <a:pt x="267" y="1000"/>
                </a:cubicBezTo>
                <a:cubicBezTo>
                  <a:pt x="267" y="1001"/>
                  <a:pt x="267" y="1002"/>
                  <a:pt x="267" y="1004"/>
                </a:cubicBezTo>
                <a:close/>
                <a:moveTo>
                  <a:pt x="251" y="1003"/>
                </a:moveTo>
                <a:cubicBezTo>
                  <a:pt x="249" y="1002"/>
                  <a:pt x="243" y="994"/>
                  <a:pt x="249" y="995"/>
                </a:cubicBezTo>
                <a:cubicBezTo>
                  <a:pt x="251" y="1005"/>
                  <a:pt x="255" y="993"/>
                  <a:pt x="254" y="1003"/>
                </a:cubicBezTo>
                <a:cubicBezTo>
                  <a:pt x="251" y="1003"/>
                  <a:pt x="251" y="1003"/>
                  <a:pt x="251" y="1003"/>
                </a:cubicBezTo>
                <a:close/>
                <a:moveTo>
                  <a:pt x="146" y="1002"/>
                </a:moveTo>
                <a:cubicBezTo>
                  <a:pt x="145" y="998"/>
                  <a:pt x="145" y="998"/>
                  <a:pt x="145" y="998"/>
                </a:cubicBezTo>
                <a:cubicBezTo>
                  <a:pt x="146" y="998"/>
                  <a:pt x="147" y="1002"/>
                  <a:pt x="146" y="1002"/>
                </a:cubicBezTo>
                <a:close/>
                <a:moveTo>
                  <a:pt x="327" y="1002"/>
                </a:moveTo>
                <a:cubicBezTo>
                  <a:pt x="326" y="1001"/>
                  <a:pt x="327" y="997"/>
                  <a:pt x="327" y="995"/>
                </a:cubicBezTo>
                <a:cubicBezTo>
                  <a:pt x="328" y="995"/>
                  <a:pt x="328" y="1001"/>
                  <a:pt x="327" y="1002"/>
                </a:cubicBezTo>
                <a:close/>
                <a:moveTo>
                  <a:pt x="262" y="1001"/>
                </a:moveTo>
                <a:cubicBezTo>
                  <a:pt x="262" y="999"/>
                  <a:pt x="262" y="999"/>
                  <a:pt x="262" y="999"/>
                </a:cubicBezTo>
                <a:cubicBezTo>
                  <a:pt x="263" y="999"/>
                  <a:pt x="262" y="1000"/>
                  <a:pt x="262" y="1001"/>
                </a:cubicBezTo>
                <a:close/>
                <a:moveTo>
                  <a:pt x="293" y="1000"/>
                </a:moveTo>
                <a:cubicBezTo>
                  <a:pt x="294" y="995"/>
                  <a:pt x="297" y="996"/>
                  <a:pt x="299" y="992"/>
                </a:cubicBezTo>
                <a:cubicBezTo>
                  <a:pt x="301" y="984"/>
                  <a:pt x="305" y="995"/>
                  <a:pt x="299" y="995"/>
                </a:cubicBezTo>
                <a:cubicBezTo>
                  <a:pt x="297" y="997"/>
                  <a:pt x="295" y="1000"/>
                  <a:pt x="293" y="1000"/>
                </a:cubicBezTo>
                <a:close/>
                <a:moveTo>
                  <a:pt x="751" y="998"/>
                </a:moveTo>
                <a:cubicBezTo>
                  <a:pt x="751" y="998"/>
                  <a:pt x="751" y="997"/>
                  <a:pt x="752" y="997"/>
                </a:cubicBezTo>
                <a:cubicBezTo>
                  <a:pt x="752" y="998"/>
                  <a:pt x="751" y="998"/>
                  <a:pt x="751" y="998"/>
                </a:cubicBezTo>
                <a:close/>
                <a:moveTo>
                  <a:pt x="595" y="998"/>
                </a:moveTo>
                <a:cubicBezTo>
                  <a:pt x="594" y="996"/>
                  <a:pt x="594" y="981"/>
                  <a:pt x="597" y="984"/>
                </a:cubicBezTo>
                <a:cubicBezTo>
                  <a:pt x="597" y="986"/>
                  <a:pt x="595" y="998"/>
                  <a:pt x="595" y="998"/>
                </a:cubicBezTo>
                <a:close/>
                <a:moveTo>
                  <a:pt x="72" y="998"/>
                </a:moveTo>
                <a:cubicBezTo>
                  <a:pt x="71" y="994"/>
                  <a:pt x="67" y="992"/>
                  <a:pt x="67" y="988"/>
                </a:cubicBezTo>
                <a:cubicBezTo>
                  <a:pt x="68" y="988"/>
                  <a:pt x="74" y="995"/>
                  <a:pt x="72" y="998"/>
                </a:cubicBezTo>
                <a:close/>
                <a:moveTo>
                  <a:pt x="752" y="997"/>
                </a:moveTo>
                <a:cubicBezTo>
                  <a:pt x="752" y="996"/>
                  <a:pt x="753" y="996"/>
                  <a:pt x="754" y="997"/>
                </a:cubicBezTo>
                <a:cubicBezTo>
                  <a:pt x="753" y="997"/>
                  <a:pt x="753" y="997"/>
                  <a:pt x="752" y="997"/>
                </a:cubicBezTo>
                <a:close/>
                <a:moveTo>
                  <a:pt x="546" y="996"/>
                </a:moveTo>
                <a:cubicBezTo>
                  <a:pt x="546" y="995"/>
                  <a:pt x="545" y="995"/>
                  <a:pt x="546" y="995"/>
                </a:cubicBezTo>
                <a:cubicBezTo>
                  <a:pt x="546" y="996"/>
                  <a:pt x="546" y="996"/>
                  <a:pt x="546" y="996"/>
                </a:cubicBezTo>
                <a:close/>
                <a:moveTo>
                  <a:pt x="326" y="995"/>
                </a:moveTo>
                <a:cubicBezTo>
                  <a:pt x="326" y="993"/>
                  <a:pt x="325" y="991"/>
                  <a:pt x="326" y="990"/>
                </a:cubicBezTo>
                <a:cubicBezTo>
                  <a:pt x="326" y="991"/>
                  <a:pt x="326" y="993"/>
                  <a:pt x="326" y="995"/>
                </a:cubicBezTo>
                <a:close/>
                <a:moveTo>
                  <a:pt x="168" y="994"/>
                </a:moveTo>
                <a:cubicBezTo>
                  <a:pt x="168" y="993"/>
                  <a:pt x="167" y="992"/>
                  <a:pt x="168" y="991"/>
                </a:cubicBezTo>
                <a:cubicBezTo>
                  <a:pt x="168" y="992"/>
                  <a:pt x="168" y="993"/>
                  <a:pt x="168" y="994"/>
                </a:cubicBezTo>
                <a:close/>
                <a:moveTo>
                  <a:pt x="732" y="992"/>
                </a:moveTo>
                <a:cubicBezTo>
                  <a:pt x="725" y="989"/>
                  <a:pt x="733" y="988"/>
                  <a:pt x="736" y="987"/>
                </a:cubicBezTo>
                <a:cubicBezTo>
                  <a:pt x="737" y="992"/>
                  <a:pt x="737" y="991"/>
                  <a:pt x="732" y="992"/>
                </a:cubicBezTo>
                <a:close/>
                <a:moveTo>
                  <a:pt x="547" y="992"/>
                </a:moveTo>
                <a:cubicBezTo>
                  <a:pt x="538" y="985"/>
                  <a:pt x="558" y="964"/>
                  <a:pt x="549" y="985"/>
                </a:cubicBezTo>
                <a:cubicBezTo>
                  <a:pt x="545" y="987"/>
                  <a:pt x="550" y="989"/>
                  <a:pt x="547" y="992"/>
                </a:cubicBezTo>
                <a:close/>
                <a:moveTo>
                  <a:pt x="432" y="990"/>
                </a:moveTo>
                <a:cubicBezTo>
                  <a:pt x="432" y="989"/>
                  <a:pt x="432" y="984"/>
                  <a:pt x="433" y="985"/>
                </a:cubicBezTo>
                <a:cubicBezTo>
                  <a:pt x="433" y="986"/>
                  <a:pt x="435" y="988"/>
                  <a:pt x="432" y="990"/>
                </a:cubicBezTo>
                <a:close/>
                <a:moveTo>
                  <a:pt x="66" y="987"/>
                </a:moveTo>
                <a:cubicBezTo>
                  <a:pt x="65" y="984"/>
                  <a:pt x="66" y="984"/>
                  <a:pt x="66" y="987"/>
                </a:cubicBezTo>
                <a:cubicBezTo>
                  <a:pt x="66" y="987"/>
                  <a:pt x="66" y="987"/>
                  <a:pt x="66" y="987"/>
                </a:cubicBezTo>
                <a:close/>
                <a:moveTo>
                  <a:pt x="184" y="987"/>
                </a:moveTo>
                <a:cubicBezTo>
                  <a:pt x="179" y="973"/>
                  <a:pt x="164" y="960"/>
                  <a:pt x="156" y="946"/>
                </a:cubicBezTo>
                <a:cubicBezTo>
                  <a:pt x="152" y="944"/>
                  <a:pt x="149" y="939"/>
                  <a:pt x="145" y="936"/>
                </a:cubicBezTo>
                <a:cubicBezTo>
                  <a:pt x="145" y="929"/>
                  <a:pt x="173" y="965"/>
                  <a:pt x="174" y="967"/>
                </a:cubicBezTo>
                <a:cubicBezTo>
                  <a:pt x="179" y="973"/>
                  <a:pt x="184" y="979"/>
                  <a:pt x="184" y="987"/>
                </a:cubicBezTo>
                <a:close/>
                <a:moveTo>
                  <a:pt x="690" y="987"/>
                </a:moveTo>
                <a:cubicBezTo>
                  <a:pt x="686" y="985"/>
                  <a:pt x="695" y="982"/>
                  <a:pt x="695" y="982"/>
                </a:cubicBezTo>
                <a:cubicBezTo>
                  <a:pt x="694" y="985"/>
                  <a:pt x="694" y="986"/>
                  <a:pt x="690" y="987"/>
                </a:cubicBezTo>
                <a:close/>
                <a:moveTo>
                  <a:pt x="576" y="987"/>
                </a:moveTo>
                <a:cubicBezTo>
                  <a:pt x="575" y="985"/>
                  <a:pt x="575" y="984"/>
                  <a:pt x="576" y="983"/>
                </a:cubicBezTo>
                <a:cubicBezTo>
                  <a:pt x="576" y="983"/>
                  <a:pt x="576" y="985"/>
                  <a:pt x="576" y="987"/>
                </a:cubicBezTo>
                <a:close/>
                <a:moveTo>
                  <a:pt x="324" y="986"/>
                </a:moveTo>
                <a:cubicBezTo>
                  <a:pt x="324" y="985"/>
                  <a:pt x="324" y="985"/>
                  <a:pt x="324" y="984"/>
                </a:cubicBezTo>
                <a:cubicBezTo>
                  <a:pt x="324" y="985"/>
                  <a:pt x="324" y="985"/>
                  <a:pt x="324" y="986"/>
                </a:cubicBezTo>
                <a:close/>
                <a:moveTo>
                  <a:pt x="254" y="985"/>
                </a:moveTo>
                <a:cubicBezTo>
                  <a:pt x="253" y="984"/>
                  <a:pt x="253" y="983"/>
                  <a:pt x="254" y="983"/>
                </a:cubicBezTo>
                <a:cubicBezTo>
                  <a:pt x="254" y="984"/>
                  <a:pt x="254" y="984"/>
                  <a:pt x="254" y="985"/>
                </a:cubicBezTo>
                <a:close/>
                <a:moveTo>
                  <a:pt x="714" y="985"/>
                </a:moveTo>
                <a:cubicBezTo>
                  <a:pt x="709" y="982"/>
                  <a:pt x="715" y="980"/>
                  <a:pt x="716" y="984"/>
                </a:cubicBezTo>
                <a:cubicBezTo>
                  <a:pt x="715" y="984"/>
                  <a:pt x="715" y="984"/>
                  <a:pt x="714" y="985"/>
                </a:cubicBezTo>
                <a:close/>
                <a:moveTo>
                  <a:pt x="576" y="982"/>
                </a:moveTo>
                <a:cubicBezTo>
                  <a:pt x="572" y="980"/>
                  <a:pt x="577" y="970"/>
                  <a:pt x="577" y="981"/>
                </a:cubicBezTo>
                <a:cubicBezTo>
                  <a:pt x="577" y="981"/>
                  <a:pt x="576" y="982"/>
                  <a:pt x="576" y="982"/>
                </a:cubicBezTo>
                <a:close/>
                <a:moveTo>
                  <a:pt x="595" y="982"/>
                </a:moveTo>
                <a:cubicBezTo>
                  <a:pt x="593" y="979"/>
                  <a:pt x="593" y="979"/>
                  <a:pt x="593" y="977"/>
                </a:cubicBezTo>
                <a:cubicBezTo>
                  <a:pt x="598" y="974"/>
                  <a:pt x="596" y="982"/>
                  <a:pt x="595" y="982"/>
                </a:cubicBezTo>
                <a:close/>
                <a:moveTo>
                  <a:pt x="252" y="981"/>
                </a:moveTo>
                <a:cubicBezTo>
                  <a:pt x="252" y="979"/>
                  <a:pt x="252" y="979"/>
                  <a:pt x="252" y="979"/>
                </a:cubicBezTo>
                <a:cubicBezTo>
                  <a:pt x="253" y="980"/>
                  <a:pt x="254" y="981"/>
                  <a:pt x="252" y="981"/>
                </a:cubicBezTo>
                <a:close/>
                <a:moveTo>
                  <a:pt x="365" y="981"/>
                </a:moveTo>
                <a:cubicBezTo>
                  <a:pt x="359" y="979"/>
                  <a:pt x="370" y="974"/>
                  <a:pt x="373" y="971"/>
                </a:cubicBezTo>
                <a:cubicBezTo>
                  <a:pt x="374" y="961"/>
                  <a:pt x="376" y="974"/>
                  <a:pt x="375" y="976"/>
                </a:cubicBezTo>
                <a:cubicBezTo>
                  <a:pt x="371" y="977"/>
                  <a:pt x="369" y="979"/>
                  <a:pt x="365" y="981"/>
                </a:cubicBezTo>
                <a:close/>
                <a:moveTo>
                  <a:pt x="205" y="981"/>
                </a:moveTo>
                <a:cubicBezTo>
                  <a:pt x="203" y="980"/>
                  <a:pt x="204" y="970"/>
                  <a:pt x="205" y="969"/>
                </a:cubicBezTo>
                <a:cubicBezTo>
                  <a:pt x="208" y="972"/>
                  <a:pt x="209" y="979"/>
                  <a:pt x="205" y="981"/>
                </a:cubicBezTo>
                <a:close/>
                <a:moveTo>
                  <a:pt x="739" y="981"/>
                </a:moveTo>
                <a:cubicBezTo>
                  <a:pt x="738" y="978"/>
                  <a:pt x="741" y="974"/>
                  <a:pt x="742" y="974"/>
                </a:cubicBezTo>
                <a:cubicBezTo>
                  <a:pt x="742" y="977"/>
                  <a:pt x="744" y="980"/>
                  <a:pt x="739" y="981"/>
                </a:cubicBezTo>
                <a:close/>
                <a:moveTo>
                  <a:pt x="323" y="981"/>
                </a:moveTo>
                <a:cubicBezTo>
                  <a:pt x="321" y="978"/>
                  <a:pt x="323" y="973"/>
                  <a:pt x="323" y="980"/>
                </a:cubicBezTo>
                <a:cubicBezTo>
                  <a:pt x="323" y="980"/>
                  <a:pt x="323" y="980"/>
                  <a:pt x="323" y="981"/>
                </a:cubicBezTo>
                <a:close/>
                <a:moveTo>
                  <a:pt x="598" y="980"/>
                </a:moveTo>
                <a:cubicBezTo>
                  <a:pt x="596" y="977"/>
                  <a:pt x="601" y="972"/>
                  <a:pt x="603" y="972"/>
                </a:cubicBezTo>
                <a:cubicBezTo>
                  <a:pt x="603" y="975"/>
                  <a:pt x="601" y="979"/>
                  <a:pt x="598" y="980"/>
                </a:cubicBezTo>
                <a:close/>
                <a:moveTo>
                  <a:pt x="697" y="980"/>
                </a:moveTo>
                <a:cubicBezTo>
                  <a:pt x="697" y="973"/>
                  <a:pt x="697" y="973"/>
                  <a:pt x="697" y="973"/>
                </a:cubicBezTo>
                <a:cubicBezTo>
                  <a:pt x="690" y="973"/>
                  <a:pt x="694" y="967"/>
                  <a:pt x="697" y="964"/>
                </a:cubicBezTo>
                <a:cubicBezTo>
                  <a:pt x="697" y="953"/>
                  <a:pt x="696" y="969"/>
                  <a:pt x="700" y="970"/>
                </a:cubicBezTo>
                <a:cubicBezTo>
                  <a:pt x="700" y="973"/>
                  <a:pt x="698" y="978"/>
                  <a:pt x="697" y="980"/>
                </a:cubicBezTo>
                <a:close/>
                <a:moveTo>
                  <a:pt x="61" y="979"/>
                </a:moveTo>
                <a:cubicBezTo>
                  <a:pt x="60" y="978"/>
                  <a:pt x="61" y="977"/>
                  <a:pt x="61" y="977"/>
                </a:cubicBezTo>
                <a:cubicBezTo>
                  <a:pt x="62" y="977"/>
                  <a:pt x="62" y="978"/>
                  <a:pt x="61" y="979"/>
                </a:cubicBezTo>
                <a:close/>
                <a:moveTo>
                  <a:pt x="675" y="977"/>
                </a:moveTo>
                <a:cubicBezTo>
                  <a:pt x="672" y="972"/>
                  <a:pt x="673" y="971"/>
                  <a:pt x="676" y="967"/>
                </a:cubicBezTo>
                <a:cubicBezTo>
                  <a:pt x="676" y="966"/>
                  <a:pt x="676" y="960"/>
                  <a:pt x="677" y="960"/>
                </a:cubicBezTo>
                <a:cubicBezTo>
                  <a:pt x="677" y="968"/>
                  <a:pt x="679" y="975"/>
                  <a:pt x="681" y="963"/>
                </a:cubicBezTo>
                <a:cubicBezTo>
                  <a:pt x="683" y="963"/>
                  <a:pt x="684" y="974"/>
                  <a:pt x="679" y="974"/>
                </a:cubicBezTo>
                <a:cubicBezTo>
                  <a:pt x="677" y="971"/>
                  <a:pt x="679" y="975"/>
                  <a:pt x="675" y="977"/>
                </a:cubicBezTo>
                <a:close/>
                <a:moveTo>
                  <a:pt x="60" y="976"/>
                </a:moveTo>
                <a:cubicBezTo>
                  <a:pt x="59" y="976"/>
                  <a:pt x="59" y="976"/>
                  <a:pt x="60" y="975"/>
                </a:cubicBezTo>
                <a:cubicBezTo>
                  <a:pt x="60" y="976"/>
                  <a:pt x="61" y="976"/>
                  <a:pt x="60" y="976"/>
                </a:cubicBezTo>
                <a:close/>
                <a:moveTo>
                  <a:pt x="323" y="975"/>
                </a:moveTo>
                <a:cubicBezTo>
                  <a:pt x="323" y="972"/>
                  <a:pt x="323" y="972"/>
                  <a:pt x="323" y="972"/>
                </a:cubicBezTo>
                <a:cubicBezTo>
                  <a:pt x="327" y="971"/>
                  <a:pt x="324" y="974"/>
                  <a:pt x="323" y="975"/>
                </a:cubicBezTo>
                <a:close/>
                <a:moveTo>
                  <a:pt x="162" y="974"/>
                </a:moveTo>
                <a:cubicBezTo>
                  <a:pt x="162" y="972"/>
                  <a:pt x="162" y="972"/>
                  <a:pt x="162" y="972"/>
                </a:cubicBezTo>
                <a:cubicBezTo>
                  <a:pt x="162" y="973"/>
                  <a:pt x="162" y="973"/>
                  <a:pt x="162" y="974"/>
                </a:cubicBezTo>
                <a:close/>
                <a:moveTo>
                  <a:pt x="715" y="973"/>
                </a:moveTo>
                <a:cubicBezTo>
                  <a:pt x="714" y="972"/>
                  <a:pt x="714" y="972"/>
                  <a:pt x="715" y="972"/>
                </a:cubicBezTo>
                <a:cubicBezTo>
                  <a:pt x="715" y="973"/>
                  <a:pt x="715" y="973"/>
                  <a:pt x="715" y="973"/>
                </a:cubicBezTo>
                <a:close/>
                <a:moveTo>
                  <a:pt x="584" y="972"/>
                </a:moveTo>
                <a:cubicBezTo>
                  <a:pt x="582" y="970"/>
                  <a:pt x="588" y="953"/>
                  <a:pt x="589" y="950"/>
                </a:cubicBezTo>
                <a:cubicBezTo>
                  <a:pt x="590" y="950"/>
                  <a:pt x="586" y="970"/>
                  <a:pt x="584" y="972"/>
                </a:cubicBezTo>
                <a:close/>
                <a:moveTo>
                  <a:pt x="325" y="971"/>
                </a:moveTo>
                <a:cubicBezTo>
                  <a:pt x="326" y="970"/>
                  <a:pt x="326" y="970"/>
                  <a:pt x="326" y="969"/>
                </a:cubicBezTo>
                <a:cubicBezTo>
                  <a:pt x="326" y="970"/>
                  <a:pt x="326" y="971"/>
                  <a:pt x="325" y="971"/>
                </a:cubicBezTo>
                <a:close/>
                <a:moveTo>
                  <a:pt x="310" y="969"/>
                </a:moveTo>
                <a:cubicBezTo>
                  <a:pt x="310" y="967"/>
                  <a:pt x="309" y="966"/>
                  <a:pt x="310" y="966"/>
                </a:cubicBezTo>
                <a:cubicBezTo>
                  <a:pt x="310" y="967"/>
                  <a:pt x="310" y="967"/>
                  <a:pt x="310" y="969"/>
                </a:cubicBezTo>
                <a:close/>
                <a:moveTo>
                  <a:pt x="327" y="968"/>
                </a:moveTo>
                <a:cubicBezTo>
                  <a:pt x="327" y="967"/>
                  <a:pt x="327" y="967"/>
                  <a:pt x="327" y="967"/>
                </a:cubicBezTo>
                <a:cubicBezTo>
                  <a:pt x="328" y="967"/>
                  <a:pt x="328" y="968"/>
                  <a:pt x="327" y="968"/>
                </a:cubicBezTo>
                <a:close/>
                <a:moveTo>
                  <a:pt x="297" y="968"/>
                </a:moveTo>
                <a:cubicBezTo>
                  <a:pt x="297" y="963"/>
                  <a:pt x="297" y="963"/>
                  <a:pt x="297" y="963"/>
                </a:cubicBezTo>
                <a:cubicBezTo>
                  <a:pt x="298" y="963"/>
                  <a:pt x="297" y="967"/>
                  <a:pt x="297" y="968"/>
                </a:cubicBezTo>
                <a:close/>
                <a:moveTo>
                  <a:pt x="357" y="967"/>
                </a:moveTo>
                <a:cubicBezTo>
                  <a:pt x="347" y="964"/>
                  <a:pt x="366" y="954"/>
                  <a:pt x="359" y="962"/>
                </a:cubicBezTo>
                <a:cubicBezTo>
                  <a:pt x="359" y="967"/>
                  <a:pt x="362" y="965"/>
                  <a:pt x="357" y="967"/>
                </a:cubicBezTo>
                <a:close/>
                <a:moveTo>
                  <a:pt x="700" y="967"/>
                </a:moveTo>
                <a:cubicBezTo>
                  <a:pt x="700" y="966"/>
                  <a:pt x="699" y="963"/>
                  <a:pt x="700" y="963"/>
                </a:cubicBezTo>
                <a:cubicBezTo>
                  <a:pt x="700" y="964"/>
                  <a:pt x="700" y="965"/>
                  <a:pt x="700" y="967"/>
                </a:cubicBezTo>
                <a:close/>
                <a:moveTo>
                  <a:pt x="519" y="966"/>
                </a:moveTo>
                <a:cubicBezTo>
                  <a:pt x="518" y="964"/>
                  <a:pt x="517" y="962"/>
                  <a:pt x="517" y="960"/>
                </a:cubicBezTo>
                <a:cubicBezTo>
                  <a:pt x="518" y="961"/>
                  <a:pt x="520" y="966"/>
                  <a:pt x="519" y="966"/>
                </a:cubicBezTo>
                <a:close/>
                <a:moveTo>
                  <a:pt x="311" y="965"/>
                </a:moveTo>
                <a:cubicBezTo>
                  <a:pt x="311" y="964"/>
                  <a:pt x="311" y="964"/>
                  <a:pt x="312" y="963"/>
                </a:cubicBezTo>
                <a:cubicBezTo>
                  <a:pt x="312" y="964"/>
                  <a:pt x="312" y="965"/>
                  <a:pt x="311" y="965"/>
                </a:cubicBezTo>
                <a:close/>
                <a:moveTo>
                  <a:pt x="716" y="964"/>
                </a:moveTo>
                <a:cubicBezTo>
                  <a:pt x="716" y="961"/>
                  <a:pt x="721" y="960"/>
                  <a:pt x="721" y="962"/>
                </a:cubicBezTo>
                <a:cubicBezTo>
                  <a:pt x="719" y="962"/>
                  <a:pt x="718" y="963"/>
                  <a:pt x="716" y="964"/>
                </a:cubicBezTo>
                <a:close/>
                <a:moveTo>
                  <a:pt x="773" y="963"/>
                </a:moveTo>
                <a:cubicBezTo>
                  <a:pt x="773" y="961"/>
                  <a:pt x="774" y="956"/>
                  <a:pt x="776" y="956"/>
                </a:cubicBezTo>
                <a:cubicBezTo>
                  <a:pt x="776" y="959"/>
                  <a:pt x="776" y="961"/>
                  <a:pt x="773" y="963"/>
                </a:cubicBezTo>
                <a:close/>
                <a:moveTo>
                  <a:pt x="177" y="962"/>
                </a:moveTo>
                <a:cubicBezTo>
                  <a:pt x="177" y="959"/>
                  <a:pt x="177" y="957"/>
                  <a:pt x="177" y="954"/>
                </a:cubicBezTo>
                <a:cubicBezTo>
                  <a:pt x="178" y="956"/>
                  <a:pt x="178" y="959"/>
                  <a:pt x="177" y="962"/>
                </a:cubicBezTo>
                <a:close/>
                <a:moveTo>
                  <a:pt x="606" y="960"/>
                </a:moveTo>
                <a:cubicBezTo>
                  <a:pt x="606" y="960"/>
                  <a:pt x="606" y="959"/>
                  <a:pt x="607" y="959"/>
                </a:cubicBezTo>
                <a:cubicBezTo>
                  <a:pt x="607" y="960"/>
                  <a:pt x="607" y="960"/>
                  <a:pt x="606" y="960"/>
                </a:cubicBezTo>
                <a:close/>
                <a:moveTo>
                  <a:pt x="515" y="960"/>
                </a:moveTo>
                <a:cubicBezTo>
                  <a:pt x="515" y="956"/>
                  <a:pt x="515" y="957"/>
                  <a:pt x="516" y="960"/>
                </a:cubicBezTo>
                <a:cubicBezTo>
                  <a:pt x="515" y="960"/>
                  <a:pt x="515" y="960"/>
                  <a:pt x="515" y="960"/>
                </a:cubicBezTo>
                <a:close/>
                <a:moveTo>
                  <a:pt x="723" y="960"/>
                </a:moveTo>
                <a:cubicBezTo>
                  <a:pt x="721" y="959"/>
                  <a:pt x="725" y="960"/>
                  <a:pt x="725" y="960"/>
                </a:cubicBezTo>
                <a:cubicBezTo>
                  <a:pt x="723" y="960"/>
                  <a:pt x="723" y="960"/>
                  <a:pt x="723" y="960"/>
                </a:cubicBezTo>
                <a:close/>
                <a:moveTo>
                  <a:pt x="611" y="959"/>
                </a:moveTo>
                <a:cubicBezTo>
                  <a:pt x="610" y="958"/>
                  <a:pt x="609" y="958"/>
                  <a:pt x="608" y="958"/>
                </a:cubicBezTo>
                <a:cubicBezTo>
                  <a:pt x="608" y="955"/>
                  <a:pt x="609" y="949"/>
                  <a:pt x="605" y="949"/>
                </a:cubicBezTo>
                <a:cubicBezTo>
                  <a:pt x="605" y="946"/>
                  <a:pt x="605" y="943"/>
                  <a:pt x="605" y="940"/>
                </a:cubicBezTo>
                <a:cubicBezTo>
                  <a:pt x="609" y="939"/>
                  <a:pt x="607" y="957"/>
                  <a:pt x="613" y="950"/>
                </a:cubicBezTo>
                <a:cubicBezTo>
                  <a:pt x="615" y="950"/>
                  <a:pt x="612" y="952"/>
                  <a:pt x="611" y="953"/>
                </a:cubicBezTo>
                <a:cubicBezTo>
                  <a:pt x="611" y="955"/>
                  <a:pt x="612" y="958"/>
                  <a:pt x="611" y="959"/>
                </a:cubicBezTo>
                <a:close/>
                <a:moveTo>
                  <a:pt x="726" y="959"/>
                </a:moveTo>
                <a:cubicBezTo>
                  <a:pt x="726" y="958"/>
                  <a:pt x="737" y="953"/>
                  <a:pt x="739" y="953"/>
                </a:cubicBezTo>
                <a:cubicBezTo>
                  <a:pt x="739" y="955"/>
                  <a:pt x="729" y="959"/>
                  <a:pt x="726" y="959"/>
                </a:cubicBezTo>
                <a:close/>
                <a:moveTo>
                  <a:pt x="514" y="957"/>
                </a:moveTo>
                <a:cubicBezTo>
                  <a:pt x="512" y="953"/>
                  <a:pt x="507" y="950"/>
                  <a:pt x="508" y="945"/>
                </a:cubicBezTo>
                <a:cubicBezTo>
                  <a:pt x="508" y="948"/>
                  <a:pt x="517" y="956"/>
                  <a:pt x="514" y="957"/>
                </a:cubicBezTo>
                <a:close/>
                <a:moveTo>
                  <a:pt x="699" y="956"/>
                </a:moveTo>
                <a:cubicBezTo>
                  <a:pt x="697" y="952"/>
                  <a:pt x="699" y="949"/>
                  <a:pt x="700" y="945"/>
                </a:cubicBezTo>
                <a:cubicBezTo>
                  <a:pt x="701" y="945"/>
                  <a:pt x="702" y="947"/>
                  <a:pt x="704" y="947"/>
                </a:cubicBezTo>
                <a:cubicBezTo>
                  <a:pt x="708" y="944"/>
                  <a:pt x="706" y="952"/>
                  <a:pt x="703" y="953"/>
                </a:cubicBezTo>
                <a:cubicBezTo>
                  <a:pt x="700" y="951"/>
                  <a:pt x="700" y="954"/>
                  <a:pt x="699" y="956"/>
                </a:cubicBezTo>
                <a:close/>
                <a:moveTo>
                  <a:pt x="678" y="955"/>
                </a:moveTo>
                <a:cubicBezTo>
                  <a:pt x="676" y="953"/>
                  <a:pt x="673" y="953"/>
                  <a:pt x="672" y="952"/>
                </a:cubicBezTo>
                <a:cubicBezTo>
                  <a:pt x="672" y="935"/>
                  <a:pt x="681" y="949"/>
                  <a:pt x="678" y="955"/>
                </a:cubicBezTo>
                <a:close/>
                <a:moveTo>
                  <a:pt x="740" y="952"/>
                </a:moveTo>
                <a:cubicBezTo>
                  <a:pt x="738" y="951"/>
                  <a:pt x="746" y="949"/>
                  <a:pt x="746" y="950"/>
                </a:cubicBezTo>
                <a:cubicBezTo>
                  <a:pt x="744" y="952"/>
                  <a:pt x="742" y="952"/>
                  <a:pt x="740" y="952"/>
                </a:cubicBezTo>
                <a:close/>
                <a:moveTo>
                  <a:pt x="294" y="952"/>
                </a:moveTo>
                <a:cubicBezTo>
                  <a:pt x="294" y="945"/>
                  <a:pt x="294" y="945"/>
                  <a:pt x="294" y="952"/>
                </a:cubicBezTo>
                <a:cubicBezTo>
                  <a:pt x="294" y="952"/>
                  <a:pt x="294" y="952"/>
                  <a:pt x="294" y="952"/>
                </a:cubicBezTo>
                <a:close/>
                <a:moveTo>
                  <a:pt x="364" y="951"/>
                </a:moveTo>
                <a:cubicBezTo>
                  <a:pt x="364" y="948"/>
                  <a:pt x="365" y="947"/>
                  <a:pt x="368" y="948"/>
                </a:cubicBezTo>
                <a:cubicBezTo>
                  <a:pt x="367" y="950"/>
                  <a:pt x="366" y="951"/>
                  <a:pt x="364" y="951"/>
                </a:cubicBezTo>
                <a:close/>
                <a:moveTo>
                  <a:pt x="318" y="950"/>
                </a:moveTo>
                <a:cubicBezTo>
                  <a:pt x="317" y="948"/>
                  <a:pt x="317" y="948"/>
                  <a:pt x="318" y="947"/>
                </a:cubicBezTo>
                <a:cubicBezTo>
                  <a:pt x="318" y="948"/>
                  <a:pt x="318" y="949"/>
                  <a:pt x="318" y="950"/>
                </a:cubicBezTo>
                <a:close/>
                <a:moveTo>
                  <a:pt x="614" y="949"/>
                </a:moveTo>
                <a:cubicBezTo>
                  <a:pt x="614" y="949"/>
                  <a:pt x="614" y="949"/>
                  <a:pt x="615" y="948"/>
                </a:cubicBezTo>
                <a:cubicBezTo>
                  <a:pt x="614" y="949"/>
                  <a:pt x="614" y="949"/>
                  <a:pt x="614" y="949"/>
                </a:cubicBezTo>
                <a:close/>
                <a:moveTo>
                  <a:pt x="747" y="949"/>
                </a:moveTo>
                <a:cubicBezTo>
                  <a:pt x="747" y="948"/>
                  <a:pt x="752" y="948"/>
                  <a:pt x="753" y="945"/>
                </a:cubicBezTo>
                <a:cubicBezTo>
                  <a:pt x="761" y="945"/>
                  <a:pt x="750" y="949"/>
                  <a:pt x="747" y="949"/>
                </a:cubicBezTo>
                <a:close/>
                <a:moveTo>
                  <a:pt x="670" y="949"/>
                </a:moveTo>
                <a:cubicBezTo>
                  <a:pt x="668" y="946"/>
                  <a:pt x="668" y="943"/>
                  <a:pt x="670" y="942"/>
                </a:cubicBezTo>
                <a:cubicBezTo>
                  <a:pt x="670" y="943"/>
                  <a:pt x="671" y="949"/>
                  <a:pt x="670" y="949"/>
                </a:cubicBezTo>
                <a:close/>
                <a:moveTo>
                  <a:pt x="549" y="948"/>
                </a:moveTo>
                <a:cubicBezTo>
                  <a:pt x="549" y="944"/>
                  <a:pt x="549" y="944"/>
                  <a:pt x="549" y="944"/>
                </a:cubicBezTo>
                <a:cubicBezTo>
                  <a:pt x="549" y="945"/>
                  <a:pt x="550" y="948"/>
                  <a:pt x="549" y="948"/>
                </a:cubicBezTo>
                <a:close/>
                <a:moveTo>
                  <a:pt x="536" y="945"/>
                </a:moveTo>
                <a:cubicBezTo>
                  <a:pt x="536" y="943"/>
                  <a:pt x="536" y="943"/>
                  <a:pt x="536" y="943"/>
                </a:cubicBezTo>
                <a:cubicBezTo>
                  <a:pt x="537" y="943"/>
                  <a:pt x="536" y="945"/>
                  <a:pt x="536" y="945"/>
                </a:cubicBezTo>
                <a:close/>
                <a:moveTo>
                  <a:pt x="506" y="945"/>
                </a:moveTo>
                <a:cubicBezTo>
                  <a:pt x="503" y="942"/>
                  <a:pt x="478" y="908"/>
                  <a:pt x="478" y="907"/>
                </a:cubicBezTo>
                <a:cubicBezTo>
                  <a:pt x="482" y="907"/>
                  <a:pt x="507" y="941"/>
                  <a:pt x="507" y="945"/>
                </a:cubicBezTo>
                <a:cubicBezTo>
                  <a:pt x="507" y="945"/>
                  <a:pt x="506" y="945"/>
                  <a:pt x="506" y="945"/>
                </a:cubicBezTo>
                <a:close/>
                <a:moveTo>
                  <a:pt x="592" y="942"/>
                </a:moveTo>
                <a:cubicBezTo>
                  <a:pt x="592" y="937"/>
                  <a:pt x="593" y="934"/>
                  <a:pt x="595" y="929"/>
                </a:cubicBezTo>
                <a:cubicBezTo>
                  <a:pt x="595" y="931"/>
                  <a:pt x="593" y="942"/>
                  <a:pt x="592" y="942"/>
                </a:cubicBezTo>
                <a:close/>
                <a:moveTo>
                  <a:pt x="676" y="942"/>
                </a:moveTo>
                <a:cubicBezTo>
                  <a:pt x="676" y="938"/>
                  <a:pt x="677" y="938"/>
                  <a:pt x="677" y="942"/>
                </a:cubicBezTo>
                <a:cubicBezTo>
                  <a:pt x="676" y="942"/>
                  <a:pt x="676" y="942"/>
                  <a:pt x="676" y="942"/>
                </a:cubicBezTo>
                <a:close/>
                <a:moveTo>
                  <a:pt x="737" y="941"/>
                </a:moveTo>
                <a:cubicBezTo>
                  <a:pt x="737" y="940"/>
                  <a:pt x="737" y="940"/>
                  <a:pt x="737" y="939"/>
                </a:cubicBezTo>
                <a:cubicBezTo>
                  <a:pt x="739" y="939"/>
                  <a:pt x="737" y="941"/>
                  <a:pt x="737" y="941"/>
                </a:cubicBezTo>
                <a:close/>
                <a:moveTo>
                  <a:pt x="670" y="937"/>
                </a:moveTo>
                <a:cubicBezTo>
                  <a:pt x="670" y="935"/>
                  <a:pt x="670" y="935"/>
                  <a:pt x="670" y="935"/>
                </a:cubicBezTo>
                <a:cubicBezTo>
                  <a:pt x="671" y="935"/>
                  <a:pt x="671" y="937"/>
                  <a:pt x="670" y="937"/>
                </a:cubicBezTo>
                <a:close/>
                <a:moveTo>
                  <a:pt x="322" y="937"/>
                </a:moveTo>
                <a:cubicBezTo>
                  <a:pt x="322" y="933"/>
                  <a:pt x="323" y="933"/>
                  <a:pt x="323" y="936"/>
                </a:cubicBezTo>
                <a:cubicBezTo>
                  <a:pt x="323" y="936"/>
                  <a:pt x="322" y="937"/>
                  <a:pt x="322" y="937"/>
                </a:cubicBezTo>
                <a:close/>
                <a:moveTo>
                  <a:pt x="740" y="936"/>
                </a:moveTo>
                <a:cubicBezTo>
                  <a:pt x="740" y="935"/>
                  <a:pt x="739" y="933"/>
                  <a:pt x="741" y="933"/>
                </a:cubicBezTo>
                <a:cubicBezTo>
                  <a:pt x="740" y="935"/>
                  <a:pt x="740" y="935"/>
                  <a:pt x="740" y="936"/>
                </a:cubicBezTo>
                <a:close/>
                <a:moveTo>
                  <a:pt x="731" y="935"/>
                </a:moveTo>
                <a:cubicBezTo>
                  <a:pt x="730" y="928"/>
                  <a:pt x="728" y="927"/>
                  <a:pt x="731" y="917"/>
                </a:cubicBezTo>
                <a:cubicBezTo>
                  <a:pt x="733" y="920"/>
                  <a:pt x="733" y="915"/>
                  <a:pt x="735" y="917"/>
                </a:cubicBezTo>
                <a:cubicBezTo>
                  <a:pt x="733" y="921"/>
                  <a:pt x="732" y="924"/>
                  <a:pt x="731" y="928"/>
                </a:cubicBezTo>
                <a:cubicBezTo>
                  <a:pt x="731" y="934"/>
                  <a:pt x="731" y="934"/>
                  <a:pt x="731" y="935"/>
                </a:cubicBezTo>
                <a:close/>
                <a:moveTo>
                  <a:pt x="291" y="932"/>
                </a:moveTo>
                <a:cubicBezTo>
                  <a:pt x="290" y="927"/>
                  <a:pt x="290" y="927"/>
                  <a:pt x="290" y="927"/>
                </a:cubicBezTo>
                <a:cubicBezTo>
                  <a:pt x="292" y="927"/>
                  <a:pt x="291" y="931"/>
                  <a:pt x="291" y="932"/>
                </a:cubicBezTo>
                <a:close/>
                <a:moveTo>
                  <a:pt x="321" y="932"/>
                </a:moveTo>
                <a:cubicBezTo>
                  <a:pt x="321" y="926"/>
                  <a:pt x="321" y="926"/>
                  <a:pt x="321" y="932"/>
                </a:cubicBezTo>
                <a:cubicBezTo>
                  <a:pt x="321" y="932"/>
                  <a:pt x="321" y="932"/>
                  <a:pt x="321" y="932"/>
                </a:cubicBezTo>
                <a:close/>
                <a:moveTo>
                  <a:pt x="670" y="932"/>
                </a:moveTo>
                <a:cubicBezTo>
                  <a:pt x="670" y="927"/>
                  <a:pt x="670" y="927"/>
                  <a:pt x="670" y="927"/>
                </a:cubicBezTo>
                <a:cubicBezTo>
                  <a:pt x="671" y="927"/>
                  <a:pt x="671" y="931"/>
                  <a:pt x="670" y="932"/>
                </a:cubicBezTo>
                <a:close/>
                <a:moveTo>
                  <a:pt x="742" y="932"/>
                </a:moveTo>
                <a:cubicBezTo>
                  <a:pt x="741" y="930"/>
                  <a:pt x="745" y="925"/>
                  <a:pt x="747" y="925"/>
                </a:cubicBezTo>
                <a:cubicBezTo>
                  <a:pt x="747" y="927"/>
                  <a:pt x="743" y="931"/>
                  <a:pt x="742" y="932"/>
                </a:cubicBezTo>
                <a:close/>
                <a:moveTo>
                  <a:pt x="596" y="929"/>
                </a:moveTo>
                <a:cubicBezTo>
                  <a:pt x="596" y="927"/>
                  <a:pt x="596" y="927"/>
                  <a:pt x="597" y="926"/>
                </a:cubicBezTo>
                <a:cubicBezTo>
                  <a:pt x="597" y="927"/>
                  <a:pt x="598" y="929"/>
                  <a:pt x="596" y="929"/>
                </a:cubicBezTo>
                <a:close/>
                <a:moveTo>
                  <a:pt x="289" y="924"/>
                </a:moveTo>
                <a:cubicBezTo>
                  <a:pt x="289" y="921"/>
                  <a:pt x="287" y="917"/>
                  <a:pt x="287" y="914"/>
                </a:cubicBezTo>
                <a:cubicBezTo>
                  <a:pt x="289" y="914"/>
                  <a:pt x="290" y="923"/>
                  <a:pt x="289" y="924"/>
                </a:cubicBezTo>
                <a:close/>
                <a:moveTo>
                  <a:pt x="749" y="922"/>
                </a:moveTo>
                <a:cubicBezTo>
                  <a:pt x="749" y="921"/>
                  <a:pt x="750" y="920"/>
                  <a:pt x="750" y="922"/>
                </a:cubicBezTo>
                <a:cubicBezTo>
                  <a:pt x="750" y="922"/>
                  <a:pt x="749" y="922"/>
                  <a:pt x="749" y="922"/>
                </a:cubicBezTo>
                <a:close/>
                <a:moveTo>
                  <a:pt x="598" y="922"/>
                </a:moveTo>
                <a:cubicBezTo>
                  <a:pt x="598" y="918"/>
                  <a:pt x="598" y="918"/>
                  <a:pt x="598" y="918"/>
                </a:cubicBezTo>
                <a:cubicBezTo>
                  <a:pt x="599" y="918"/>
                  <a:pt x="599" y="921"/>
                  <a:pt x="598" y="922"/>
                </a:cubicBezTo>
                <a:close/>
                <a:moveTo>
                  <a:pt x="319" y="921"/>
                </a:moveTo>
                <a:cubicBezTo>
                  <a:pt x="319" y="920"/>
                  <a:pt x="318" y="918"/>
                  <a:pt x="319" y="918"/>
                </a:cubicBezTo>
                <a:cubicBezTo>
                  <a:pt x="319" y="921"/>
                  <a:pt x="319" y="921"/>
                  <a:pt x="319" y="921"/>
                </a:cubicBezTo>
                <a:close/>
                <a:moveTo>
                  <a:pt x="318" y="916"/>
                </a:moveTo>
                <a:cubicBezTo>
                  <a:pt x="318" y="915"/>
                  <a:pt x="318" y="914"/>
                  <a:pt x="318" y="913"/>
                </a:cubicBezTo>
                <a:cubicBezTo>
                  <a:pt x="318" y="914"/>
                  <a:pt x="319" y="916"/>
                  <a:pt x="318" y="916"/>
                </a:cubicBezTo>
                <a:close/>
                <a:moveTo>
                  <a:pt x="731" y="915"/>
                </a:moveTo>
                <a:cubicBezTo>
                  <a:pt x="731" y="911"/>
                  <a:pt x="731" y="911"/>
                  <a:pt x="731" y="911"/>
                </a:cubicBezTo>
                <a:cubicBezTo>
                  <a:pt x="731" y="911"/>
                  <a:pt x="731" y="915"/>
                  <a:pt x="731" y="915"/>
                </a:cubicBezTo>
                <a:close/>
                <a:moveTo>
                  <a:pt x="589" y="913"/>
                </a:moveTo>
                <a:cubicBezTo>
                  <a:pt x="586" y="905"/>
                  <a:pt x="588" y="896"/>
                  <a:pt x="589" y="889"/>
                </a:cubicBezTo>
                <a:cubicBezTo>
                  <a:pt x="590" y="889"/>
                  <a:pt x="590" y="910"/>
                  <a:pt x="589" y="913"/>
                </a:cubicBezTo>
                <a:close/>
                <a:moveTo>
                  <a:pt x="737" y="913"/>
                </a:moveTo>
                <a:cubicBezTo>
                  <a:pt x="737" y="912"/>
                  <a:pt x="737" y="912"/>
                  <a:pt x="737" y="912"/>
                </a:cubicBezTo>
                <a:cubicBezTo>
                  <a:pt x="738" y="912"/>
                  <a:pt x="738" y="912"/>
                  <a:pt x="737" y="913"/>
                </a:cubicBezTo>
                <a:close/>
                <a:moveTo>
                  <a:pt x="316" y="909"/>
                </a:moveTo>
                <a:cubicBezTo>
                  <a:pt x="316" y="907"/>
                  <a:pt x="316" y="907"/>
                  <a:pt x="316" y="908"/>
                </a:cubicBezTo>
                <a:cubicBezTo>
                  <a:pt x="316" y="908"/>
                  <a:pt x="316" y="909"/>
                  <a:pt x="316" y="909"/>
                </a:cubicBezTo>
                <a:close/>
                <a:moveTo>
                  <a:pt x="731" y="909"/>
                </a:moveTo>
                <a:cubicBezTo>
                  <a:pt x="730" y="905"/>
                  <a:pt x="730" y="905"/>
                  <a:pt x="731" y="899"/>
                </a:cubicBezTo>
                <a:cubicBezTo>
                  <a:pt x="731" y="902"/>
                  <a:pt x="731" y="905"/>
                  <a:pt x="731" y="909"/>
                </a:cubicBezTo>
                <a:close/>
                <a:moveTo>
                  <a:pt x="741" y="904"/>
                </a:moveTo>
                <a:cubicBezTo>
                  <a:pt x="741" y="903"/>
                  <a:pt x="743" y="898"/>
                  <a:pt x="745" y="898"/>
                </a:cubicBezTo>
                <a:cubicBezTo>
                  <a:pt x="745" y="900"/>
                  <a:pt x="743" y="904"/>
                  <a:pt x="741" y="904"/>
                </a:cubicBezTo>
                <a:close/>
                <a:moveTo>
                  <a:pt x="625" y="900"/>
                </a:moveTo>
                <a:cubicBezTo>
                  <a:pt x="620" y="895"/>
                  <a:pt x="627" y="893"/>
                  <a:pt x="626" y="899"/>
                </a:cubicBezTo>
                <a:cubicBezTo>
                  <a:pt x="626" y="899"/>
                  <a:pt x="625" y="899"/>
                  <a:pt x="625" y="900"/>
                </a:cubicBezTo>
                <a:close/>
                <a:moveTo>
                  <a:pt x="220" y="897"/>
                </a:moveTo>
                <a:cubicBezTo>
                  <a:pt x="220" y="895"/>
                  <a:pt x="220" y="895"/>
                  <a:pt x="221" y="894"/>
                </a:cubicBezTo>
                <a:cubicBezTo>
                  <a:pt x="221" y="897"/>
                  <a:pt x="221" y="897"/>
                  <a:pt x="220" y="897"/>
                </a:cubicBezTo>
                <a:close/>
                <a:moveTo>
                  <a:pt x="222" y="890"/>
                </a:moveTo>
                <a:cubicBezTo>
                  <a:pt x="222" y="889"/>
                  <a:pt x="222" y="889"/>
                  <a:pt x="222" y="889"/>
                </a:cubicBezTo>
                <a:cubicBezTo>
                  <a:pt x="223" y="889"/>
                  <a:pt x="223" y="890"/>
                  <a:pt x="222" y="890"/>
                </a:cubicBezTo>
                <a:close/>
                <a:moveTo>
                  <a:pt x="767" y="887"/>
                </a:moveTo>
                <a:cubicBezTo>
                  <a:pt x="766" y="886"/>
                  <a:pt x="767" y="886"/>
                  <a:pt x="768" y="886"/>
                </a:cubicBezTo>
                <a:cubicBezTo>
                  <a:pt x="768" y="887"/>
                  <a:pt x="768" y="887"/>
                  <a:pt x="767" y="887"/>
                </a:cubicBezTo>
                <a:close/>
                <a:moveTo>
                  <a:pt x="769" y="885"/>
                </a:moveTo>
                <a:cubicBezTo>
                  <a:pt x="769" y="884"/>
                  <a:pt x="771" y="885"/>
                  <a:pt x="771" y="885"/>
                </a:cubicBezTo>
                <a:cubicBezTo>
                  <a:pt x="770" y="885"/>
                  <a:pt x="770" y="885"/>
                  <a:pt x="769" y="885"/>
                </a:cubicBezTo>
                <a:close/>
                <a:moveTo>
                  <a:pt x="393" y="876"/>
                </a:moveTo>
                <a:cubicBezTo>
                  <a:pt x="391" y="870"/>
                  <a:pt x="398" y="861"/>
                  <a:pt x="399" y="855"/>
                </a:cubicBezTo>
                <a:cubicBezTo>
                  <a:pt x="405" y="858"/>
                  <a:pt x="399" y="871"/>
                  <a:pt x="398" y="875"/>
                </a:cubicBezTo>
                <a:cubicBezTo>
                  <a:pt x="396" y="875"/>
                  <a:pt x="394" y="875"/>
                  <a:pt x="393" y="876"/>
                </a:cubicBezTo>
                <a:close/>
                <a:moveTo>
                  <a:pt x="265" y="855"/>
                </a:moveTo>
                <a:cubicBezTo>
                  <a:pt x="263" y="854"/>
                  <a:pt x="265" y="851"/>
                  <a:pt x="264" y="849"/>
                </a:cubicBezTo>
                <a:cubicBezTo>
                  <a:pt x="259" y="847"/>
                  <a:pt x="268" y="836"/>
                  <a:pt x="268" y="832"/>
                </a:cubicBezTo>
                <a:cubicBezTo>
                  <a:pt x="271" y="828"/>
                  <a:pt x="273" y="808"/>
                  <a:pt x="278" y="808"/>
                </a:cubicBezTo>
                <a:cubicBezTo>
                  <a:pt x="278" y="816"/>
                  <a:pt x="269" y="854"/>
                  <a:pt x="265" y="855"/>
                </a:cubicBezTo>
                <a:close/>
                <a:moveTo>
                  <a:pt x="217" y="855"/>
                </a:moveTo>
                <a:cubicBezTo>
                  <a:pt x="217" y="854"/>
                  <a:pt x="217" y="854"/>
                  <a:pt x="217" y="854"/>
                </a:cubicBezTo>
                <a:cubicBezTo>
                  <a:pt x="218" y="855"/>
                  <a:pt x="218" y="855"/>
                  <a:pt x="217" y="855"/>
                </a:cubicBezTo>
                <a:close/>
                <a:moveTo>
                  <a:pt x="200" y="853"/>
                </a:moveTo>
                <a:cubicBezTo>
                  <a:pt x="199" y="850"/>
                  <a:pt x="196" y="852"/>
                  <a:pt x="195" y="848"/>
                </a:cubicBezTo>
                <a:cubicBezTo>
                  <a:pt x="191" y="829"/>
                  <a:pt x="198" y="850"/>
                  <a:pt x="202" y="851"/>
                </a:cubicBezTo>
                <a:cubicBezTo>
                  <a:pt x="202" y="853"/>
                  <a:pt x="202" y="853"/>
                  <a:pt x="200" y="853"/>
                </a:cubicBezTo>
                <a:close/>
                <a:moveTo>
                  <a:pt x="217" y="843"/>
                </a:moveTo>
                <a:cubicBezTo>
                  <a:pt x="216" y="841"/>
                  <a:pt x="214" y="839"/>
                  <a:pt x="213" y="837"/>
                </a:cubicBezTo>
                <a:cubicBezTo>
                  <a:pt x="204" y="833"/>
                  <a:pt x="208" y="813"/>
                  <a:pt x="213" y="817"/>
                </a:cubicBezTo>
                <a:cubicBezTo>
                  <a:pt x="215" y="822"/>
                  <a:pt x="219" y="837"/>
                  <a:pt x="217" y="843"/>
                </a:cubicBezTo>
                <a:close/>
                <a:moveTo>
                  <a:pt x="416" y="815"/>
                </a:moveTo>
                <a:cubicBezTo>
                  <a:pt x="415" y="815"/>
                  <a:pt x="417" y="811"/>
                  <a:pt x="419" y="813"/>
                </a:cubicBezTo>
                <a:cubicBezTo>
                  <a:pt x="418" y="815"/>
                  <a:pt x="418" y="815"/>
                  <a:pt x="416" y="815"/>
                </a:cubicBezTo>
                <a:close/>
                <a:moveTo>
                  <a:pt x="205" y="813"/>
                </a:moveTo>
                <a:cubicBezTo>
                  <a:pt x="204" y="812"/>
                  <a:pt x="204" y="812"/>
                  <a:pt x="204" y="811"/>
                </a:cubicBezTo>
                <a:cubicBezTo>
                  <a:pt x="206" y="811"/>
                  <a:pt x="205" y="812"/>
                  <a:pt x="205" y="813"/>
                </a:cubicBezTo>
                <a:close/>
                <a:moveTo>
                  <a:pt x="437" y="812"/>
                </a:moveTo>
                <a:cubicBezTo>
                  <a:pt x="435" y="811"/>
                  <a:pt x="438" y="808"/>
                  <a:pt x="434" y="805"/>
                </a:cubicBezTo>
                <a:cubicBezTo>
                  <a:pt x="439" y="798"/>
                  <a:pt x="434" y="790"/>
                  <a:pt x="426" y="790"/>
                </a:cubicBezTo>
                <a:cubicBezTo>
                  <a:pt x="423" y="787"/>
                  <a:pt x="414" y="773"/>
                  <a:pt x="423" y="777"/>
                </a:cubicBezTo>
                <a:cubicBezTo>
                  <a:pt x="427" y="785"/>
                  <a:pt x="433" y="790"/>
                  <a:pt x="441" y="796"/>
                </a:cubicBezTo>
                <a:cubicBezTo>
                  <a:pt x="442" y="800"/>
                  <a:pt x="441" y="810"/>
                  <a:pt x="437" y="812"/>
                </a:cubicBezTo>
                <a:close/>
                <a:moveTo>
                  <a:pt x="203" y="810"/>
                </a:moveTo>
                <a:cubicBezTo>
                  <a:pt x="202" y="806"/>
                  <a:pt x="199" y="805"/>
                  <a:pt x="201" y="800"/>
                </a:cubicBezTo>
                <a:cubicBezTo>
                  <a:pt x="207" y="800"/>
                  <a:pt x="204" y="808"/>
                  <a:pt x="206" y="805"/>
                </a:cubicBezTo>
                <a:cubicBezTo>
                  <a:pt x="209" y="804"/>
                  <a:pt x="212" y="811"/>
                  <a:pt x="207" y="810"/>
                </a:cubicBezTo>
                <a:cubicBezTo>
                  <a:pt x="206" y="807"/>
                  <a:pt x="206" y="809"/>
                  <a:pt x="203" y="810"/>
                </a:cubicBezTo>
                <a:close/>
                <a:moveTo>
                  <a:pt x="281" y="794"/>
                </a:moveTo>
                <a:cubicBezTo>
                  <a:pt x="281" y="793"/>
                  <a:pt x="280" y="792"/>
                  <a:pt x="282" y="792"/>
                </a:cubicBezTo>
                <a:cubicBezTo>
                  <a:pt x="281" y="793"/>
                  <a:pt x="281" y="793"/>
                  <a:pt x="281" y="794"/>
                </a:cubicBezTo>
                <a:close/>
                <a:moveTo>
                  <a:pt x="635" y="790"/>
                </a:moveTo>
                <a:cubicBezTo>
                  <a:pt x="635" y="788"/>
                  <a:pt x="635" y="787"/>
                  <a:pt x="635" y="786"/>
                </a:cubicBezTo>
                <a:cubicBezTo>
                  <a:pt x="638" y="781"/>
                  <a:pt x="626" y="777"/>
                  <a:pt x="627" y="774"/>
                </a:cubicBezTo>
                <a:cubicBezTo>
                  <a:pt x="635" y="774"/>
                  <a:pt x="641" y="783"/>
                  <a:pt x="635" y="790"/>
                </a:cubicBezTo>
                <a:close/>
                <a:moveTo>
                  <a:pt x="781" y="781"/>
                </a:moveTo>
                <a:cubicBezTo>
                  <a:pt x="779" y="779"/>
                  <a:pt x="782" y="778"/>
                  <a:pt x="783" y="778"/>
                </a:cubicBezTo>
                <a:cubicBezTo>
                  <a:pt x="783" y="781"/>
                  <a:pt x="783" y="780"/>
                  <a:pt x="781" y="781"/>
                </a:cubicBezTo>
                <a:close/>
                <a:moveTo>
                  <a:pt x="624" y="773"/>
                </a:moveTo>
                <a:cubicBezTo>
                  <a:pt x="620" y="768"/>
                  <a:pt x="626" y="770"/>
                  <a:pt x="626" y="773"/>
                </a:cubicBezTo>
                <a:cubicBezTo>
                  <a:pt x="624" y="773"/>
                  <a:pt x="624" y="773"/>
                  <a:pt x="624" y="773"/>
                </a:cubicBezTo>
                <a:close/>
                <a:moveTo>
                  <a:pt x="727" y="772"/>
                </a:moveTo>
                <a:cubicBezTo>
                  <a:pt x="726" y="769"/>
                  <a:pt x="720" y="767"/>
                  <a:pt x="723" y="765"/>
                </a:cubicBezTo>
                <a:cubicBezTo>
                  <a:pt x="727" y="765"/>
                  <a:pt x="735" y="769"/>
                  <a:pt x="727" y="772"/>
                </a:cubicBezTo>
                <a:close/>
                <a:moveTo>
                  <a:pt x="710" y="769"/>
                </a:moveTo>
                <a:cubicBezTo>
                  <a:pt x="709" y="768"/>
                  <a:pt x="707" y="767"/>
                  <a:pt x="706" y="769"/>
                </a:cubicBezTo>
                <a:cubicBezTo>
                  <a:pt x="695" y="769"/>
                  <a:pt x="719" y="762"/>
                  <a:pt x="710" y="769"/>
                </a:cubicBezTo>
                <a:close/>
                <a:moveTo>
                  <a:pt x="693" y="767"/>
                </a:moveTo>
                <a:cubicBezTo>
                  <a:pt x="691" y="766"/>
                  <a:pt x="696" y="766"/>
                  <a:pt x="696" y="767"/>
                </a:cubicBezTo>
                <a:cubicBezTo>
                  <a:pt x="695" y="767"/>
                  <a:pt x="694" y="767"/>
                  <a:pt x="693" y="767"/>
                </a:cubicBezTo>
                <a:close/>
                <a:moveTo>
                  <a:pt x="715" y="767"/>
                </a:moveTo>
                <a:cubicBezTo>
                  <a:pt x="715" y="765"/>
                  <a:pt x="715" y="764"/>
                  <a:pt x="717" y="765"/>
                </a:cubicBezTo>
                <a:cubicBezTo>
                  <a:pt x="717" y="767"/>
                  <a:pt x="717" y="767"/>
                  <a:pt x="715" y="767"/>
                </a:cubicBezTo>
                <a:close/>
                <a:moveTo>
                  <a:pt x="687" y="766"/>
                </a:moveTo>
                <a:cubicBezTo>
                  <a:pt x="687" y="764"/>
                  <a:pt x="686" y="765"/>
                  <a:pt x="685" y="764"/>
                </a:cubicBezTo>
                <a:cubicBezTo>
                  <a:pt x="686" y="763"/>
                  <a:pt x="691" y="766"/>
                  <a:pt x="687" y="766"/>
                </a:cubicBezTo>
                <a:close/>
                <a:moveTo>
                  <a:pt x="405" y="761"/>
                </a:moveTo>
                <a:cubicBezTo>
                  <a:pt x="400" y="754"/>
                  <a:pt x="404" y="740"/>
                  <a:pt x="404" y="755"/>
                </a:cubicBezTo>
                <a:cubicBezTo>
                  <a:pt x="406" y="757"/>
                  <a:pt x="410" y="760"/>
                  <a:pt x="405" y="761"/>
                </a:cubicBezTo>
                <a:close/>
                <a:moveTo>
                  <a:pt x="678" y="761"/>
                </a:moveTo>
                <a:cubicBezTo>
                  <a:pt x="676" y="757"/>
                  <a:pt x="668" y="755"/>
                  <a:pt x="675" y="756"/>
                </a:cubicBezTo>
                <a:cubicBezTo>
                  <a:pt x="675" y="757"/>
                  <a:pt x="681" y="759"/>
                  <a:pt x="678" y="761"/>
                </a:cubicBezTo>
                <a:close/>
                <a:moveTo>
                  <a:pt x="705" y="752"/>
                </a:moveTo>
                <a:cubicBezTo>
                  <a:pt x="703" y="750"/>
                  <a:pt x="702" y="749"/>
                  <a:pt x="703" y="747"/>
                </a:cubicBezTo>
                <a:cubicBezTo>
                  <a:pt x="703" y="747"/>
                  <a:pt x="709" y="752"/>
                  <a:pt x="705" y="752"/>
                </a:cubicBezTo>
                <a:close/>
                <a:moveTo>
                  <a:pt x="667" y="752"/>
                </a:moveTo>
                <a:cubicBezTo>
                  <a:pt x="665" y="749"/>
                  <a:pt x="644" y="726"/>
                  <a:pt x="647" y="722"/>
                </a:cubicBezTo>
                <a:cubicBezTo>
                  <a:pt x="649" y="722"/>
                  <a:pt x="659" y="740"/>
                  <a:pt x="664" y="743"/>
                </a:cubicBezTo>
                <a:cubicBezTo>
                  <a:pt x="666" y="747"/>
                  <a:pt x="671" y="748"/>
                  <a:pt x="667" y="752"/>
                </a:cubicBezTo>
                <a:close/>
                <a:moveTo>
                  <a:pt x="696" y="749"/>
                </a:moveTo>
                <a:cubicBezTo>
                  <a:pt x="692" y="747"/>
                  <a:pt x="694" y="745"/>
                  <a:pt x="695" y="747"/>
                </a:cubicBezTo>
                <a:cubicBezTo>
                  <a:pt x="697" y="748"/>
                  <a:pt x="696" y="747"/>
                  <a:pt x="696" y="749"/>
                </a:cubicBezTo>
                <a:close/>
                <a:moveTo>
                  <a:pt x="402" y="744"/>
                </a:moveTo>
                <a:cubicBezTo>
                  <a:pt x="402" y="741"/>
                  <a:pt x="402" y="739"/>
                  <a:pt x="402" y="736"/>
                </a:cubicBezTo>
                <a:cubicBezTo>
                  <a:pt x="404" y="736"/>
                  <a:pt x="402" y="743"/>
                  <a:pt x="402" y="744"/>
                </a:cubicBezTo>
                <a:close/>
                <a:moveTo>
                  <a:pt x="708" y="740"/>
                </a:moveTo>
                <a:cubicBezTo>
                  <a:pt x="708" y="739"/>
                  <a:pt x="709" y="739"/>
                  <a:pt x="710" y="740"/>
                </a:cubicBezTo>
                <a:cubicBezTo>
                  <a:pt x="708" y="740"/>
                  <a:pt x="708" y="740"/>
                  <a:pt x="708" y="740"/>
                </a:cubicBezTo>
                <a:close/>
                <a:moveTo>
                  <a:pt x="720" y="739"/>
                </a:moveTo>
                <a:cubicBezTo>
                  <a:pt x="720" y="738"/>
                  <a:pt x="720" y="737"/>
                  <a:pt x="721" y="738"/>
                </a:cubicBezTo>
                <a:cubicBezTo>
                  <a:pt x="721" y="739"/>
                  <a:pt x="721" y="739"/>
                  <a:pt x="720" y="739"/>
                </a:cubicBezTo>
                <a:close/>
                <a:moveTo>
                  <a:pt x="703" y="736"/>
                </a:moveTo>
                <a:cubicBezTo>
                  <a:pt x="703" y="736"/>
                  <a:pt x="702" y="735"/>
                  <a:pt x="701" y="735"/>
                </a:cubicBezTo>
                <a:cubicBezTo>
                  <a:pt x="701" y="730"/>
                  <a:pt x="706" y="735"/>
                  <a:pt x="703" y="736"/>
                </a:cubicBezTo>
                <a:close/>
                <a:moveTo>
                  <a:pt x="761" y="731"/>
                </a:moveTo>
                <a:cubicBezTo>
                  <a:pt x="759" y="730"/>
                  <a:pt x="761" y="730"/>
                  <a:pt x="762" y="730"/>
                </a:cubicBezTo>
                <a:cubicBezTo>
                  <a:pt x="761" y="730"/>
                  <a:pt x="761" y="730"/>
                  <a:pt x="761" y="731"/>
                </a:cubicBezTo>
                <a:close/>
                <a:moveTo>
                  <a:pt x="729" y="728"/>
                </a:moveTo>
                <a:cubicBezTo>
                  <a:pt x="728" y="726"/>
                  <a:pt x="726" y="725"/>
                  <a:pt x="726" y="725"/>
                </a:cubicBezTo>
                <a:cubicBezTo>
                  <a:pt x="724" y="720"/>
                  <a:pt x="734" y="728"/>
                  <a:pt x="729" y="728"/>
                </a:cubicBezTo>
                <a:close/>
                <a:moveTo>
                  <a:pt x="691" y="725"/>
                </a:moveTo>
                <a:cubicBezTo>
                  <a:pt x="690" y="725"/>
                  <a:pt x="689" y="724"/>
                  <a:pt x="688" y="724"/>
                </a:cubicBezTo>
                <a:cubicBezTo>
                  <a:pt x="690" y="723"/>
                  <a:pt x="692" y="724"/>
                  <a:pt x="691" y="725"/>
                </a:cubicBezTo>
                <a:close/>
                <a:moveTo>
                  <a:pt x="783" y="721"/>
                </a:moveTo>
                <a:cubicBezTo>
                  <a:pt x="783" y="720"/>
                  <a:pt x="785" y="719"/>
                  <a:pt x="785" y="721"/>
                </a:cubicBezTo>
                <a:cubicBezTo>
                  <a:pt x="783" y="721"/>
                  <a:pt x="783" y="721"/>
                  <a:pt x="783" y="721"/>
                </a:cubicBezTo>
                <a:close/>
                <a:moveTo>
                  <a:pt x="203" y="1125"/>
                </a:moveTo>
                <a:cubicBezTo>
                  <a:pt x="201" y="1124"/>
                  <a:pt x="200" y="1121"/>
                  <a:pt x="198" y="1120"/>
                </a:cubicBezTo>
                <a:cubicBezTo>
                  <a:pt x="192" y="1110"/>
                  <a:pt x="175" y="1105"/>
                  <a:pt x="166" y="1101"/>
                </a:cubicBezTo>
                <a:cubicBezTo>
                  <a:pt x="162" y="1101"/>
                  <a:pt x="158" y="1099"/>
                  <a:pt x="157" y="1096"/>
                </a:cubicBezTo>
                <a:cubicBezTo>
                  <a:pt x="154" y="1098"/>
                  <a:pt x="150" y="1103"/>
                  <a:pt x="145" y="1099"/>
                </a:cubicBezTo>
                <a:cubicBezTo>
                  <a:pt x="145" y="1088"/>
                  <a:pt x="152" y="1091"/>
                  <a:pt x="157" y="1085"/>
                </a:cubicBezTo>
                <a:cubicBezTo>
                  <a:pt x="167" y="1079"/>
                  <a:pt x="175" y="1067"/>
                  <a:pt x="183" y="1059"/>
                </a:cubicBezTo>
                <a:cubicBezTo>
                  <a:pt x="183" y="1055"/>
                  <a:pt x="184" y="1051"/>
                  <a:pt x="184" y="1047"/>
                </a:cubicBezTo>
                <a:cubicBezTo>
                  <a:pt x="181" y="1040"/>
                  <a:pt x="181" y="1028"/>
                  <a:pt x="190" y="1026"/>
                </a:cubicBezTo>
                <a:cubicBezTo>
                  <a:pt x="192" y="1024"/>
                  <a:pt x="192" y="1023"/>
                  <a:pt x="193" y="1020"/>
                </a:cubicBezTo>
                <a:cubicBezTo>
                  <a:pt x="196" y="1016"/>
                  <a:pt x="198" y="1019"/>
                  <a:pt x="198" y="1012"/>
                </a:cubicBezTo>
                <a:cubicBezTo>
                  <a:pt x="204" y="1003"/>
                  <a:pt x="205" y="991"/>
                  <a:pt x="209" y="980"/>
                </a:cubicBezTo>
                <a:cubicBezTo>
                  <a:pt x="213" y="976"/>
                  <a:pt x="210" y="971"/>
                  <a:pt x="213" y="967"/>
                </a:cubicBezTo>
                <a:cubicBezTo>
                  <a:pt x="216" y="966"/>
                  <a:pt x="222" y="917"/>
                  <a:pt x="217" y="915"/>
                </a:cubicBezTo>
                <a:cubicBezTo>
                  <a:pt x="211" y="925"/>
                  <a:pt x="212" y="942"/>
                  <a:pt x="212" y="954"/>
                </a:cubicBezTo>
                <a:cubicBezTo>
                  <a:pt x="211" y="955"/>
                  <a:pt x="211" y="956"/>
                  <a:pt x="210" y="957"/>
                </a:cubicBezTo>
                <a:cubicBezTo>
                  <a:pt x="199" y="957"/>
                  <a:pt x="213" y="939"/>
                  <a:pt x="205" y="941"/>
                </a:cubicBezTo>
                <a:cubicBezTo>
                  <a:pt x="204" y="939"/>
                  <a:pt x="204" y="937"/>
                  <a:pt x="204" y="936"/>
                </a:cubicBezTo>
                <a:cubicBezTo>
                  <a:pt x="199" y="933"/>
                  <a:pt x="202" y="926"/>
                  <a:pt x="203" y="921"/>
                </a:cubicBezTo>
                <a:cubicBezTo>
                  <a:pt x="203" y="917"/>
                  <a:pt x="201" y="912"/>
                  <a:pt x="201" y="908"/>
                </a:cubicBezTo>
                <a:cubicBezTo>
                  <a:pt x="201" y="904"/>
                  <a:pt x="200" y="893"/>
                  <a:pt x="199" y="890"/>
                </a:cubicBezTo>
                <a:cubicBezTo>
                  <a:pt x="189" y="880"/>
                  <a:pt x="195" y="865"/>
                  <a:pt x="190" y="854"/>
                </a:cubicBezTo>
                <a:cubicBezTo>
                  <a:pt x="189" y="852"/>
                  <a:pt x="189" y="850"/>
                  <a:pt x="189" y="848"/>
                </a:cubicBezTo>
                <a:cubicBezTo>
                  <a:pt x="190" y="839"/>
                  <a:pt x="187" y="829"/>
                  <a:pt x="186" y="821"/>
                </a:cubicBezTo>
                <a:cubicBezTo>
                  <a:pt x="183" y="815"/>
                  <a:pt x="180" y="796"/>
                  <a:pt x="182" y="789"/>
                </a:cubicBezTo>
                <a:cubicBezTo>
                  <a:pt x="181" y="782"/>
                  <a:pt x="178" y="776"/>
                  <a:pt x="178" y="769"/>
                </a:cubicBezTo>
                <a:cubicBezTo>
                  <a:pt x="180" y="766"/>
                  <a:pt x="180" y="752"/>
                  <a:pt x="178" y="750"/>
                </a:cubicBezTo>
                <a:cubicBezTo>
                  <a:pt x="167" y="749"/>
                  <a:pt x="162" y="713"/>
                  <a:pt x="161" y="707"/>
                </a:cubicBezTo>
                <a:cubicBezTo>
                  <a:pt x="160" y="705"/>
                  <a:pt x="159" y="704"/>
                  <a:pt x="158" y="703"/>
                </a:cubicBezTo>
                <a:cubicBezTo>
                  <a:pt x="157" y="689"/>
                  <a:pt x="146" y="671"/>
                  <a:pt x="151" y="657"/>
                </a:cubicBezTo>
                <a:cubicBezTo>
                  <a:pt x="149" y="653"/>
                  <a:pt x="153" y="640"/>
                  <a:pt x="151" y="637"/>
                </a:cubicBezTo>
                <a:cubicBezTo>
                  <a:pt x="151" y="631"/>
                  <a:pt x="158" y="623"/>
                  <a:pt x="163" y="620"/>
                </a:cubicBezTo>
                <a:cubicBezTo>
                  <a:pt x="164" y="618"/>
                  <a:pt x="162" y="613"/>
                  <a:pt x="167" y="615"/>
                </a:cubicBezTo>
                <a:cubicBezTo>
                  <a:pt x="173" y="609"/>
                  <a:pt x="175" y="602"/>
                  <a:pt x="175" y="614"/>
                </a:cubicBezTo>
                <a:cubicBezTo>
                  <a:pt x="178" y="617"/>
                  <a:pt x="180" y="621"/>
                  <a:pt x="182" y="625"/>
                </a:cubicBezTo>
                <a:cubicBezTo>
                  <a:pt x="186" y="625"/>
                  <a:pt x="191" y="629"/>
                  <a:pt x="191" y="633"/>
                </a:cubicBezTo>
                <a:cubicBezTo>
                  <a:pt x="192" y="637"/>
                  <a:pt x="194" y="639"/>
                  <a:pt x="195" y="644"/>
                </a:cubicBezTo>
                <a:cubicBezTo>
                  <a:pt x="198" y="646"/>
                  <a:pt x="211" y="653"/>
                  <a:pt x="214" y="648"/>
                </a:cubicBezTo>
                <a:cubicBezTo>
                  <a:pt x="224" y="648"/>
                  <a:pt x="221" y="649"/>
                  <a:pt x="227" y="653"/>
                </a:cubicBezTo>
                <a:cubicBezTo>
                  <a:pt x="237" y="655"/>
                  <a:pt x="229" y="660"/>
                  <a:pt x="237" y="661"/>
                </a:cubicBezTo>
                <a:cubicBezTo>
                  <a:pt x="237" y="662"/>
                  <a:pt x="224" y="668"/>
                  <a:pt x="222" y="670"/>
                </a:cubicBezTo>
                <a:cubicBezTo>
                  <a:pt x="216" y="672"/>
                  <a:pt x="206" y="671"/>
                  <a:pt x="210" y="681"/>
                </a:cubicBezTo>
                <a:cubicBezTo>
                  <a:pt x="210" y="683"/>
                  <a:pt x="212" y="688"/>
                  <a:pt x="211" y="691"/>
                </a:cubicBezTo>
                <a:cubicBezTo>
                  <a:pt x="209" y="707"/>
                  <a:pt x="210" y="723"/>
                  <a:pt x="210" y="739"/>
                </a:cubicBezTo>
                <a:cubicBezTo>
                  <a:pt x="215" y="750"/>
                  <a:pt x="212" y="759"/>
                  <a:pt x="212" y="770"/>
                </a:cubicBezTo>
                <a:cubicBezTo>
                  <a:pt x="214" y="774"/>
                  <a:pt x="217" y="780"/>
                  <a:pt x="216" y="785"/>
                </a:cubicBezTo>
                <a:cubicBezTo>
                  <a:pt x="212" y="802"/>
                  <a:pt x="214" y="819"/>
                  <a:pt x="222" y="834"/>
                </a:cubicBezTo>
                <a:cubicBezTo>
                  <a:pt x="223" y="838"/>
                  <a:pt x="223" y="842"/>
                  <a:pt x="222" y="845"/>
                </a:cubicBezTo>
                <a:cubicBezTo>
                  <a:pt x="221" y="846"/>
                  <a:pt x="219" y="846"/>
                  <a:pt x="218" y="846"/>
                </a:cubicBezTo>
                <a:cubicBezTo>
                  <a:pt x="218" y="847"/>
                  <a:pt x="218" y="850"/>
                  <a:pt x="221" y="851"/>
                </a:cubicBezTo>
                <a:cubicBezTo>
                  <a:pt x="223" y="859"/>
                  <a:pt x="224" y="868"/>
                  <a:pt x="220" y="875"/>
                </a:cubicBezTo>
                <a:cubicBezTo>
                  <a:pt x="218" y="881"/>
                  <a:pt x="219" y="883"/>
                  <a:pt x="222" y="888"/>
                </a:cubicBezTo>
                <a:cubicBezTo>
                  <a:pt x="223" y="888"/>
                  <a:pt x="224" y="884"/>
                  <a:pt x="225" y="883"/>
                </a:cubicBezTo>
                <a:cubicBezTo>
                  <a:pt x="225" y="872"/>
                  <a:pt x="225" y="868"/>
                  <a:pt x="232" y="860"/>
                </a:cubicBezTo>
                <a:cubicBezTo>
                  <a:pt x="239" y="838"/>
                  <a:pt x="241" y="815"/>
                  <a:pt x="249" y="793"/>
                </a:cubicBezTo>
                <a:cubicBezTo>
                  <a:pt x="249" y="779"/>
                  <a:pt x="250" y="763"/>
                  <a:pt x="256" y="750"/>
                </a:cubicBezTo>
                <a:cubicBezTo>
                  <a:pt x="256" y="747"/>
                  <a:pt x="259" y="741"/>
                  <a:pt x="258" y="740"/>
                </a:cubicBezTo>
                <a:cubicBezTo>
                  <a:pt x="254" y="740"/>
                  <a:pt x="254" y="740"/>
                  <a:pt x="253" y="744"/>
                </a:cubicBezTo>
                <a:cubicBezTo>
                  <a:pt x="243" y="740"/>
                  <a:pt x="256" y="688"/>
                  <a:pt x="264" y="679"/>
                </a:cubicBezTo>
                <a:cubicBezTo>
                  <a:pt x="265" y="684"/>
                  <a:pt x="258" y="696"/>
                  <a:pt x="261" y="700"/>
                </a:cubicBezTo>
                <a:cubicBezTo>
                  <a:pt x="259" y="707"/>
                  <a:pt x="252" y="733"/>
                  <a:pt x="259" y="738"/>
                </a:cubicBezTo>
                <a:cubicBezTo>
                  <a:pt x="264" y="734"/>
                  <a:pt x="270" y="721"/>
                  <a:pt x="275" y="735"/>
                </a:cubicBezTo>
                <a:cubicBezTo>
                  <a:pt x="274" y="737"/>
                  <a:pt x="271" y="739"/>
                  <a:pt x="274" y="741"/>
                </a:cubicBezTo>
                <a:cubicBezTo>
                  <a:pt x="275" y="743"/>
                  <a:pt x="272" y="746"/>
                  <a:pt x="274" y="750"/>
                </a:cubicBezTo>
                <a:cubicBezTo>
                  <a:pt x="273" y="757"/>
                  <a:pt x="271" y="762"/>
                  <a:pt x="271" y="769"/>
                </a:cubicBezTo>
                <a:cubicBezTo>
                  <a:pt x="270" y="771"/>
                  <a:pt x="269" y="771"/>
                  <a:pt x="271" y="773"/>
                </a:cubicBezTo>
                <a:cubicBezTo>
                  <a:pt x="271" y="776"/>
                  <a:pt x="266" y="780"/>
                  <a:pt x="272" y="780"/>
                </a:cubicBezTo>
                <a:cubicBezTo>
                  <a:pt x="274" y="777"/>
                  <a:pt x="277" y="774"/>
                  <a:pt x="279" y="771"/>
                </a:cubicBezTo>
                <a:cubicBezTo>
                  <a:pt x="281" y="766"/>
                  <a:pt x="283" y="742"/>
                  <a:pt x="292" y="747"/>
                </a:cubicBezTo>
                <a:cubicBezTo>
                  <a:pt x="291" y="750"/>
                  <a:pt x="278" y="777"/>
                  <a:pt x="288" y="775"/>
                </a:cubicBezTo>
                <a:cubicBezTo>
                  <a:pt x="291" y="762"/>
                  <a:pt x="293" y="750"/>
                  <a:pt x="303" y="740"/>
                </a:cubicBezTo>
                <a:cubicBezTo>
                  <a:pt x="305" y="742"/>
                  <a:pt x="296" y="767"/>
                  <a:pt x="294" y="770"/>
                </a:cubicBezTo>
                <a:cubicBezTo>
                  <a:pt x="284" y="795"/>
                  <a:pt x="280" y="820"/>
                  <a:pt x="272" y="846"/>
                </a:cubicBezTo>
                <a:cubicBezTo>
                  <a:pt x="272" y="853"/>
                  <a:pt x="268" y="863"/>
                  <a:pt x="271" y="871"/>
                </a:cubicBezTo>
                <a:cubicBezTo>
                  <a:pt x="271" y="874"/>
                  <a:pt x="269" y="878"/>
                  <a:pt x="267" y="881"/>
                </a:cubicBezTo>
                <a:cubicBezTo>
                  <a:pt x="260" y="889"/>
                  <a:pt x="259" y="903"/>
                  <a:pt x="256" y="914"/>
                </a:cubicBezTo>
                <a:cubicBezTo>
                  <a:pt x="254" y="915"/>
                  <a:pt x="253" y="914"/>
                  <a:pt x="252" y="917"/>
                </a:cubicBezTo>
                <a:cubicBezTo>
                  <a:pt x="250" y="924"/>
                  <a:pt x="249" y="944"/>
                  <a:pt x="245" y="948"/>
                </a:cubicBezTo>
                <a:cubicBezTo>
                  <a:pt x="245" y="949"/>
                  <a:pt x="245" y="949"/>
                  <a:pt x="245" y="951"/>
                </a:cubicBezTo>
                <a:cubicBezTo>
                  <a:pt x="244" y="963"/>
                  <a:pt x="242" y="974"/>
                  <a:pt x="242" y="987"/>
                </a:cubicBezTo>
                <a:cubicBezTo>
                  <a:pt x="241" y="992"/>
                  <a:pt x="242" y="997"/>
                  <a:pt x="245" y="1002"/>
                </a:cubicBezTo>
                <a:cubicBezTo>
                  <a:pt x="245" y="1004"/>
                  <a:pt x="243" y="1007"/>
                  <a:pt x="243" y="1010"/>
                </a:cubicBezTo>
                <a:cubicBezTo>
                  <a:pt x="246" y="1017"/>
                  <a:pt x="249" y="1018"/>
                  <a:pt x="249" y="1026"/>
                </a:cubicBezTo>
                <a:cubicBezTo>
                  <a:pt x="246" y="1030"/>
                  <a:pt x="243" y="1030"/>
                  <a:pt x="246" y="1036"/>
                </a:cubicBezTo>
                <a:cubicBezTo>
                  <a:pt x="244" y="1042"/>
                  <a:pt x="245" y="1044"/>
                  <a:pt x="245" y="1050"/>
                </a:cubicBezTo>
                <a:cubicBezTo>
                  <a:pt x="238" y="1052"/>
                  <a:pt x="238" y="1062"/>
                  <a:pt x="244" y="1062"/>
                </a:cubicBezTo>
                <a:cubicBezTo>
                  <a:pt x="244" y="1060"/>
                  <a:pt x="243" y="1057"/>
                  <a:pt x="246" y="1058"/>
                </a:cubicBezTo>
                <a:cubicBezTo>
                  <a:pt x="251" y="1057"/>
                  <a:pt x="248" y="1047"/>
                  <a:pt x="254" y="1051"/>
                </a:cubicBezTo>
                <a:cubicBezTo>
                  <a:pt x="261" y="1045"/>
                  <a:pt x="256" y="1055"/>
                  <a:pt x="254" y="1057"/>
                </a:cubicBezTo>
                <a:cubicBezTo>
                  <a:pt x="255" y="1063"/>
                  <a:pt x="255" y="1063"/>
                  <a:pt x="254" y="1067"/>
                </a:cubicBezTo>
                <a:cubicBezTo>
                  <a:pt x="251" y="1067"/>
                  <a:pt x="248" y="1066"/>
                  <a:pt x="246" y="1068"/>
                </a:cubicBezTo>
                <a:cubicBezTo>
                  <a:pt x="246" y="1073"/>
                  <a:pt x="240" y="1079"/>
                  <a:pt x="245" y="1078"/>
                </a:cubicBezTo>
                <a:cubicBezTo>
                  <a:pt x="245" y="1082"/>
                  <a:pt x="237" y="1079"/>
                  <a:pt x="242" y="1084"/>
                </a:cubicBezTo>
                <a:cubicBezTo>
                  <a:pt x="242" y="1095"/>
                  <a:pt x="225" y="1080"/>
                  <a:pt x="223" y="1091"/>
                </a:cubicBezTo>
                <a:cubicBezTo>
                  <a:pt x="214" y="1098"/>
                  <a:pt x="210" y="1079"/>
                  <a:pt x="206" y="1081"/>
                </a:cubicBezTo>
                <a:cubicBezTo>
                  <a:pt x="206" y="1083"/>
                  <a:pt x="206" y="1083"/>
                  <a:pt x="206" y="1083"/>
                </a:cubicBezTo>
                <a:cubicBezTo>
                  <a:pt x="202" y="1086"/>
                  <a:pt x="204" y="1093"/>
                  <a:pt x="202" y="1096"/>
                </a:cubicBezTo>
                <a:cubicBezTo>
                  <a:pt x="195" y="1099"/>
                  <a:pt x="206" y="1111"/>
                  <a:pt x="208" y="1114"/>
                </a:cubicBezTo>
                <a:cubicBezTo>
                  <a:pt x="208" y="1118"/>
                  <a:pt x="208" y="1124"/>
                  <a:pt x="203" y="1125"/>
                </a:cubicBezTo>
                <a:close/>
                <a:moveTo>
                  <a:pt x="751" y="762"/>
                </a:moveTo>
                <a:cubicBezTo>
                  <a:pt x="749" y="761"/>
                  <a:pt x="748" y="758"/>
                  <a:pt x="747" y="756"/>
                </a:cubicBezTo>
                <a:cubicBezTo>
                  <a:pt x="738" y="756"/>
                  <a:pt x="741" y="749"/>
                  <a:pt x="732" y="752"/>
                </a:cubicBezTo>
                <a:cubicBezTo>
                  <a:pt x="731" y="751"/>
                  <a:pt x="732" y="749"/>
                  <a:pt x="731" y="749"/>
                </a:cubicBezTo>
                <a:cubicBezTo>
                  <a:pt x="723" y="748"/>
                  <a:pt x="727" y="746"/>
                  <a:pt x="723" y="743"/>
                </a:cubicBezTo>
                <a:cubicBezTo>
                  <a:pt x="718" y="742"/>
                  <a:pt x="720" y="742"/>
                  <a:pt x="720" y="739"/>
                </a:cubicBezTo>
                <a:cubicBezTo>
                  <a:pt x="717" y="738"/>
                  <a:pt x="715" y="737"/>
                  <a:pt x="712" y="736"/>
                </a:cubicBezTo>
                <a:cubicBezTo>
                  <a:pt x="705" y="736"/>
                  <a:pt x="707" y="735"/>
                  <a:pt x="707" y="730"/>
                </a:cubicBezTo>
                <a:cubicBezTo>
                  <a:pt x="702" y="729"/>
                  <a:pt x="703" y="730"/>
                  <a:pt x="702" y="725"/>
                </a:cubicBezTo>
                <a:cubicBezTo>
                  <a:pt x="696" y="722"/>
                  <a:pt x="702" y="722"/>
                  <a:pt x="703" y="721"/>
                </a:cubicBezTo>
                <a:cubicBezTo>
                  <a:pt x="701" y="712"/>
                  <a:pt x="692" y="717"/>
                  <a:pt x="689" y="711"/>
                </a:cubicBezTo>
                <a:cubicBezTo>
                  <a:pt x="688" y="709"/>
                  <a:pt x="687" y="707"/>
                  <a:pt x="686" y="705"/>
                </a:cubicBezTo>
                <a:cubicBezTo>
                  <a:pt x="685" y="705"/>
                  <a:pt x="681" y="708"/>
                  <a:pt x="683" y="709"/>
                </a:cubicBezTo>
                <a:cubicBezTo>
                  <a:pt x="685" y="720"/>
                  <a:pt x="675" y="697"/>
                  <a:pt x="676" y="711"/>
                </a:cubicBezTo>
                <a:cubicBezTo>
                  <a:pt x="678" y="711"/>
                  <a:pt x="678" y="714"/>
                  <a:pt x="678" y="716"/>
                </a:cubicBezTo>
                <a:cubicBezTo>
                  <a:pt x="681" y="717"/>
                  <a:pt x="682" y="718"/>
                  <a:pt x="686" y="718"/>
                </a:cubicBezTo>
                <a:cubicBezTo>
                  <a:pt x="685" y="713"/>
                  <a:pt x="688" y="718"/>
                  <a:pt x="692" y="717"/>
                </a:cubicBezTo>
                <a:cubicBezTo>
                  <a:pt x="695" y="720"/>
                  <a:pt x="694" y="720"/>
                  <a:pt x="695" y="724"/>
                </a:cubicBezTo>
                <a:cubicBezTo>
                  <a:pt x="700" y="723"/>
                  <a:pt x="696" y="727"/>
                  <a:pt x="700" y="728"/>
                </a:cubicBezTo>
                <a:cubicBezTo>
                  <a:pt x="700" y="729"/>
                  <a:pt x="700" y="731"/>
                  <a:pt x="700" y="732"/>
                </a:cubicBezTo>
                <a:cubicBezTo>
                  <a:pt x="699" y="733"/>
                  <a:pt x="691" y="728"/>
                  <a:pt x="689" y="727"/>
                </a:cubicBezTo>
                <a:cubicBezTo>
                  <a:pt x="687" y="728"/>
                  <a:pt x="684" y="728"/>
                  <a:pt x="681" y="728"/>
                </a:cubicBezTo>
                <a:cubicBezTo>
                  <a:pt x="681" y="733"/>
                  <a:pt x="693" y="742"/>
                  <a:pt x="686" y="742"/>
                </a:cubicBezTo>
                <a:cubicBezTo>
                  <a:pt x="683" y="738"/>
                  <a:pt x="680" y="734"/>
                  <a:pt x="677" y="732"/>
                </a:cubicBezTo>
                <a:cubicBezTo>
                  <a:pt x="673" y="725"/>
                  <a:pt x="661" y="726"/>
                  <a:pt x="660" y="717"/>
                </a:cubicBezTo>
                <a:cubicBezTo>
                  <a:pt x="657" y="716"/>
                  <a:pt x="657" y="714"/>
                  <a:pt x="655" y="713"/>
                </a:cubicBezTo>
                <a:cubicBezTo>
                  <a:pt x="656" y="709"/>
                  <a:pt x="644" y="700"/>
                  <a:pt x="649" y="701"/>
                </a:cubicBezTo>
                <a:cubicBezTo>
                  <a:pt x="649" y="702"/>
                  <a:pt x="652" y="705"/>
                  <a:pt x="655" y="706"/>
                </a:cubicBezTo>
                <a:cubicBezTo>
                  <a:pt x="655" y="702"/>
                  <a:pt x="649" y="697"/>
                  <a:pt x="646" y="695"/>
                </a:cubicBezTo>
                <a:cubicBezTo>
                  <a:pt x="643" y="689"/>
                  <a:pt x="633" y="665"/>
                  <a:pt x="634" y="679"/>
                </a:cubicBezTo>
                <a:cubicBezTo>
                  <a:pt x="636" y="682"/>
                  <a:pt x="641" y="694"/>
                  <a:pt x="639" y="698"/>
                </a:cubicBezTo>
                <a:cubicBezTo>
                  <a:pt x="634" y="698"/>
                  <a:pt x="633" y="685"/>
                  <a:pt x="630" y="682"/>
                </a:cubicBezTo>
                <a:cubicBezTo>
                  <a:pt x="627" y="680"/>
                  <a:pt x="628" y="680"/>
                  <a:pt x="628" y="677"/>
                </a:cubicBezTo>
                <a:cubicBezTo>
                  <a:pt x="624" y="676"/>
                  <a:pt x="622" y="669"/>
                  <a:pt x="624" y="667"/>
                </a:cubicBezTo>
                <a:cubicBezTo>
                  <a:pt x="623" y="661"/>
                  <a:pt x="622" y="655"/>
                  <a:pt x="617" y="652"/>
                </a:cubicBezTo>
                <a:cubicBezTo>
                  <a:pt x="616" y="649"/>
                  <a:pt x="617" y="643"/>
                  <a:pt x="612" y="641"/>
                </a:cubicBezTo>
                <a:cubicBezTo>
                  <a:pt x="611" y="632"/>
                  <a:pt x="610" y="641"/>
                  <a:pt x="609" y="645"/>
                </a:cubicBezTo>
                <a:cubicBezTo>
                  <a:pt x="609" y="649"/>
                  <a:pt x="607" y="653"/>
                  <a:pt x="607" y="658"/>
                </a:cubicBezTo>
                <a:cubicBezTo>
                  <a:pt x="604" y="664"/>
                  <a:pt x="608" y="676"/>
                  <a:pt x="596" y="670"/>
                </a:cubicBezTo>
                <a:cubicBezTo>
                  <a:pt x="595" y="664"/>
                  <a:pt x="596" y="659"/>
                  <a:pt x="591" y="656"/>
                </a:cubicBezTo>
                <a:cubicBezTo>
                  <a:pt x="590" y="648"/>
                  <a:pt x="590" y="634"/>
                  <a:pt x="600" y="633"/>
                </a:cubicBezTo>
                <a:cubicBezTo>
                  <a:pt x="606" y="627"/>
                  <a:pt x="607" y="627"/>
                  <a:pt x="609" y="620"/>
                </a:cubicBezTo>
                <a:cubicBezTo>
                  <a:pt x="612" y="617"/>
                  <a:pt x="609" y="613"/>
                  <a:pt x="610" y="609"/>
                </a:cubicBezTo>
                <a:cubicBezTo>
                  <a:pt x="614" y="606"/>
                  <a:pt x="612" y="606"/>
                  <a:pt x="613" y="601"/>
                </a:cubicBezTo>
                <a:cubicBezTo>
                  <a:pt x="608" y="600"/>
                  <a:pt x="609" y="599"/>
                  <a:pt x="613" y="598"/>
                </a:cubicBezTo>
                <a:cubicBezTo>
                  <a:pt x="614" y="594"/>
                  <a:pt x="612" y="591"/>
                  <a:pt x="613" y="588"/>
                </a:cubicBezTo>
                <a:cubicBezTo>
                  <a:pt x="615" y="586"/>
                  <a:pt x="617" y="580"/>
                  <a:pt x="618" y="577"/>
                </a:cubicBezTo>
                <a:cubicBezTo>
                  <a:pt x="622" y="575"/>
                  <a:pt x="623" y="564"/>
                  <a:pt x="626" y="560"/>
                </a:cubicBezTo>
                <a:cubicBezTo>
                  <a:pt x="622" y="555"/>
                  <a:pt x="630" y="555"/>
                  <a:pt x="626" y="551"/>
                </a:cubicBezTo>
                <a:cubicBezTo>
                  <a:pt x="626" y="548"/>
                  <a:pt x="627" y="544"/>
                  <a:pt x="629" y="544"/>
                </a:cubicBezTo>
                <a:cubicBezTo>
                  <a:pt x="630" y="540"/>
                  <a:pt x="627" y="533"/>
                  <a:pt x="634" y="531"/>
                </a:cubicBezTo>
                <a:cubicBezTo>
                  <a:pt x="635" y="528"/>
                  <a:pt x="635" y="525"/>
                  <a:pt x="635" y="522"/>
                </a:cubicBezTo>
                <a:cubicBezTo>
                  <a:pt x="629" y="517"/>
                  <a:pt x="634" y="511"/>
                  <a:pt x="636" y="506"/>
                </a:cubicBezTo>
                <a:cubicBezTo>
                  <a:pt x="642" y="507"/>
                  <a:pt x="634" y="499"/>
                  <a:pt x="633" y="496"/>
                </a:cubicBezTo>
                <a:cubicBezTo>
                  <a:pt x="635" y="494"/>
                  <a:pt x="634" y="486"/>
                  <a:pt x="634" y="485"/>
                </a:cubicBezTo>
                <a:cubicBezTo>
                  <a:pt x="633" y="480"/>
                  <a:pt x="620" y="465"/>
                  <a:pt x="627" y="463"/>
                </a:cubicBezTo>
                <a:cubicBezTo>
                  <a:pt x="626" y="457"/>
                  <a:pt x="620" y="455"/>
                  <a:pt x="620" y="447"/>
                </a:cubicBezTo>
                <a:cubicBezTo>
                  <a:pt x="616" y="445"/>
                  <a:pt x="617" y="441"/>
                  <a:pt x="617" y="440"/>
                </a:cubicBezTo>
                <a:cubicBezTo>
                  <a:pt x="616" y="439"/>
                  <a:pt x="601" y="428"/>
                  <a:pt x="606" y="424"/>
                </a:cubicBezTo>
                <a:cubicBezTo>
                  <a:pt x="605" y="420"/>
                  <a:pt x="604" y="420"/>
                  <a:pt x="602" y="420"/>
                </a:cubicBezTo>
                <a:cubicBezTo>
                  <a:pt x="600" y="417"/>
                  <a:pt x="599" y="415"/>
                  <a:pt x="598" y="413"/>
                </a:cubicBezTo>
                <a:cubicBezTo>
                  <a:pt x="598" y="409"/>
                  <a:pt x="595" y="404"/>
                  <a:pt x="597" y="400"/>
                </a:cubicBezTo>
                <a:cubicBezTo>
                  <a:pt x="599" y="400"/>
                  <a:pt x="601" y="400"/>
                  <a:pt x="603" y="398"/>
                </a:cubicBezTo>
                <a:cubicBezTo>
                  <a:pt x="608" y="399"/>
                  <a:pt x="616" y="403"/>
                  <a:pt x="621" y="407"/>
                </a:cubicBezTo>
                <a:cubicBezTo>
                  <a:pt x="624" y="406"/>
                  <a:pt x="626" y="406"/>
                  <a:pt x="630" y="407"/>
                </a:cubicBezTo>
                <a:cubicBezTo>
                  <a:pt x="641" y="405"/>
                  <a:pt x="658" y="405"/>
                  <a:pt x="669" y="408"/>
                </a:cubicBezTo>
                <a:cubicBezTo>
                  <a:pt x="671" y="413"/>
                  <a:pt x="682" y="408"/>
                  <a:pt x="681" y="414"/>
                </a:cubicBezTo>
                <a:cubicBezTo>
                  <a:pt x="683" y="418"/>
                  <a:pt x="690" y="418"/>
                  <a:pt x="686" y="423"/>
                </a:cubicBezTo>
                <a:cubicBezTo>
                  <a:pt x="688" y="425"/>
                  <a:pt x="703" y="429"/>
                  <a:pt x="705" y="429"/>
                </a:cubicBezTo>
                <a:cubicBezTo>
                  <a:pt x="707" y="433"/>
                  <a:pt x="712" y="437"/>
                  <a:pt x="712" y="443"/>
                </a:cubicBezTo>
                <a:cubicBezTo>
                  <a:pt x="705" y="449"/>
                  <a:pt x="719" y="451"/>
                  <a:pt x="706" y="454"/>
                </a:cubicBezTo>
                <a:cubicBezTo>
                  <a:pt x="695" y="448"/>
                  <a:pt x="703" y="453"/>
                  <a:pt x="701" y="462"/>
                </a:cubicBezTo>
                <a:cubicBezTo>
                  <a:pt x="689" y="467"/>
                  <a:pt x="695" y="461"/>
                  <a:pt x="693" y="459"/>
                </a:cubicBezTo>
                <a:cubicBezTo>
                  <a:pt x="688" y="461"/>
                  <a:pt x="685" y="459"/>
                  <a:pt x="691" y="458"/>
                </a:cubicBezTo>
                <a:cubicBezTo>
                  <a:pt x="688" y="457"/>
                  <a:pt x="688" y="455"/>
                  <a:pt x="687" y="454"/>
                </a:cubicBezTo>
                <a:cubicBezTo>
                  <a:pt x="678" y="452"/>
                  <a:pt x="690" y="467"/>
                  <a:pt x="692" y="470"/>
                </a:cubicBezTo>
                <a:cubicBezTo>
                  <a:pt x="692" y="472"/>
                  <a:pt x="690" y="472"/>
                  <a:pt x="694" y="473"/>
                </a:cubicBezTo>
                <a:cubicBezTo>
                  <a:pt x="694" y="477"/>
                  <a:pt x="701" y="491"/>
                  <a:pt x="691" y="481"/>
                </a:cubicBezTo>
                <a:cubicBezTo>
                  <a:pt x="691" y="478"/>
                  <a:pt x="690" y="478"/>
                  <a:pt x="689" y="478"/>
                </a:cubicBezTo>
                <a:cubicBezTo>
                  <a:pt x="687" y="480"/>
                  <a:pt x="694" y="488"/>
                  <a:pt x="696" y="489"/>
                </a:cubicBezTo>
                <a:cubicBezTo>
                  <a:pt x="695" y="494"/>
                  <a:pt x="705" y="502"/>
                  <a:pt x="708" y="504"/>
                </a:cubicBezTo>
                <a:cubicBezTo>
                  <a:pt x="709" y="504"/>
                  <a:pt x="711" y="504"/>
                  <a:pt x="713" y="506"/>
                </a:cubicBezTo>
                <a:cubicBezTo>
                  <a:pt x="709" y="509"/>
                  <a:pt x="716" y="509"/>
                  <a:pt x="729" y="509"/>
                </a:cubicBezTo>
                <a:cubicBezTo>
                  <a:pt x="732" y="510"/>
                  <a:pt x="746" y="513"/>
                  <a:pt x="749" y="512"/>
                </a:cubicBezTo>
                <a:cubicBezTo>
                  <a:pt x="750" y="506"/>
                  <a:pt x="761" y="512"/>
                  <a:pt x="764" y="513"/>
                </a:cubicBezTo>
                <a:cubicBezTo>
                  <a:pt x="764" y="516"/>
                  <a:pt x="764" y="516"/>
                  <a:pt x="768" y="516"/>
                </a:cubicBezTo>
                <a:cubicBezTo>
                  <a:pt x="769" y="510"/>
                  <a:pt x="769" y="512"/>
                  <a:pt x="775" y="513"/>
                </a:cubicBezTo>
                <a:cubicBezTo>
                  <a:pt x="797" y="527"/>
                  <a:pt x="772" y="517"/>
                  <a:pt x="768" y="520"/>
                </a:cubicBezTo>
                <a:cubicBezTo>
                  <a:pt x="764" y="524"/>
                  <a:pt x="777" y="524"/>
                  <a:pt x="779" y="528"/>
                </a:cubicBezTo>
                <a:cubicBezTo>
                  <a:pt x="774" y="527"/>
                  <a:pt x="773" y="526"/>
                  <a:pt x="769" y="530"/>
                </a:cubicBezTo>
                <a:cubicBezTo>
                  <a:pt x="759" y="530"/>
                  <a:pt x="765" y="528"/>
                  <a:pt x="763" y="534"/>
                </a:cubicBezTo>
                <a:cubicBezTo>
                  <a:pt x="759" y="536"/>
                  <a:pt x="755" y="536"/>
                  <a:pt x="751" y="535"/>
                </a:cubicBezTo>
                <a:cubicBezTo>
                  <a:pt x="744" y="538"/>
                  <a:pt x="769" y="537"/>
                  <a:pt x="753" y="540"/>
                </a:cubicBezTo>
                <a:cubicBezTo>
                  <a:pt x="747" y="544"/>
                  <a:pt x="739" y="539"/>
                  <a:pt x="740" y="547"/>
                </a:cubicBezTo>
                <a:cubicBezTo>
                  <a:pt x="736" y="548"/>
                  <a:pt x="720" y="552"/>
                  <a:pt x="718" y="550"/>
                </a:cubicBezTo>
                <a:cubicBezTo>
                  <a:pt x="716" y="550"/>
                  <a:pt x="715" y="551"/>
                  <a:pt x="714" y="552"/>
                </a:cubicBezTo>
                <a:cubicBezTo>
                  <a:pt x="718" y="560"/>
                  <a:pt x="734" y="562"/>
                  <a:pt x="742" y="563"/>
                </a:cubicBezTo>
                <a:cubicBezTo>
                  <a:pt x="742" y="564"/>
                  <a:pt x="738" y="566"/>
                  <a:pt x="738" y="568"/>
                </a:cubicBezTo>
                <a:cubicBezTo>
                  <a:pt x="739" y="569"/>
                  <a:pt x="740" y="570"/>
                  <a:pt x="742" y="571"/>
                </a:cubicBezTo>
                <a:cubicBezTo>
                  <a:pt x="742" y="580"/>
                  <a:pt x="745" y="579"/>
                  <a:pt x="753" y="581"/>
                </a:cubicBezTo>
                <a:cubicBezTo>
                  <a:pt x="753" y="582"/>
                  <a:pt x="752" y="584"/>
                  <a:pt x="752" y="585"/>
                </a:cubicBezTo>
                <a:cubicBezTo>
                  <a:pt x="758" y="591"/>
                  <a:pt x="788" y="584"/>
                  <a:pt x="796" y="582"/>
                </a:cubicBezTo>
                <a:cubicBezTo>
                  <a:pt x="800" y="578"/>
                  <a:pt x="791" y="572"/>
                  <a:pt x="803" y="572"/>
                </a:cubicBezTo>
                <a:cubicBezTo>
                  <a:pt x="808" y="574"/>
                  <a:pt x="813" y="574"/>
                  <a:pt x="814" y="581"/>
                </a:cubicBezTo>
                <a:cubicBezTo>
                  <a:pt x="813" y="588"/>
                  <a:pt x="797" y="598"/>
                  <a:pt x="802" y="605"/>
                </a:cubicBezTo>
                <a:cubicBezTo>
                  <a:pt x="806" y="606"/>
                  <a:pt x="810" y="607"/>
                  <a:pt x="808" y="612"/>
                </a:cubicBezTo>
                <a:cubicBezTo>
                  <a:pt x="804" y="614"/>
                  <a:pt x="796" y="616"/>
                  <a:pt x="797" y="621"/>
                </a:cubicBezTo>
                <a:cubicBezTo>
                  <a:pt x="794" y="621"/>
                  <a:pt x="791" y="624"/>
                  <a:pt x="788" y="626"/>
                </a:cubicBezTo>
                <a:cubicBezTo>
                  <a:pt x="782" y="625"/>
                  <a:pt x="771" y="625"/>
                  <a:pt x="767" y="631"/>
                </a:cubicBezTo>
                <a:cubicBezTo>
                  <a:pt x="768" y="633"/>
                  <a:pt x="770" y="636"/>
                  <a:pt x="772" y="637"/>
                </a:cubicBezTo>
                <a:cubicBezTo>
                  <a:pt x="775" y="645"/>
                  <a:pt x="793" y="640"/>
                  <a:pt x="790" y="646"/>
                </a:cubicBezTo>
                <a:cubicBezTo>
                  <a:pt x="791" y="648"/>
                  <a:pt x="793" y="648"/>
                  <a:pt x="796" y="649"/>
                </a:cubicBezTo>
                <a:cubicBezTo>
                  <a:pt x="807" y="654"/>
                  <a:pt x="818" y="642"/>
                  <a:pt x="814" y="631"/>
                </a:cubicBezTo>
                <a:cubicBezTo>
                  <a:pt x="813" y="630"/>
                  <a:pt x="809" y="624"/>
                  <a:pt x="812" y="624"/>
                </a:cubicBezTo>
                <a:cubicBezTo>
                  <a:pt x="814" y="627"/>
                  <a:pt x="818" y="623"/>
                  <a:pt x="818" y="629"/>
                </a:cubicBezTo>
                <a:cubicBezTo>
                  <a:pt x="816" y="629"/>
                  <a:pt x="817" y="630"/>
                  <a:pt x="817" y="631"/>
                </a:cubicBezTo>
                <a:cubicBezTo>
                  <a:pt x="821" y="635"/>
                  <a:pt x="816" y="646"/>
                  <a:pt x="813" y="651"/>
                </a:cubicBezTo>
                <a:cubicBezTo>
                  <a:pt x="810" y="652"/>
                  <a:pt x="805" y="655"/>
                  <a:pt x="804" y="658"/>
                </a:cubicBezTo>
                <a:cubicBezTo>
                  <a:pt x="799" y="657"/>
                  <a:pt x="798" y="658"/>
                  <a:pt x="795" y="661"/>
                </a:cubicBezTo>
                <a:cubicBezTo>
                  <a:pt x="795" y="661"/>
                  <a:pt x="775" y="652"/>
                  <a:pt x="785" y="662"/>
                </a:cubicBezTo>
                <a:cubicBezTo>
                  <a:pt x="782" y="663"/>
                  <a:pt x="783" y="662"/>
                  <a:pt x="783" y="665"/>
                </a:cubicBezTo>
                <a:cubicBezTo>
                  <a:pt x="781" y="667"/>
                  <a:pt x="777" y="667"/>
                  <a:pt x="780" y="670"/>
                </a:cubicBezTo>
                <a:cubicBezTo>
                  <a:pt x="791" y="676"/>
                  <a:pt x="780" y="672"/>
                  <a:pt x="780" y="678"/>
                </a:cubicBezTo>
                <a:cubicBezTo>
                  <a:pt x="782" y="679"/>
                  <a:pt x="785" y="679"/>
                  <a:pt x="786" y="683"/>
                </a:cubicBezTo>
                <a:cubicBezTo>
                  <a:pt x="791" y="688"/>
                  <a:pt x="797" y="689"/>
                  <a:pt x="804" y="689"/>
                </a:cubicBezTo>
                <a:cubicBezTo>
                  <a:pt x="816" y="683"/>
                  <a:pt x="808" y="701"/>
                  <a:pt x="806" y="694"/>
                </a:cubicBezTo>
                <a:cubicBezTo>
                  <a:pt x="804" y="694"/>
                  <a:pt x="801" y="695"/>
                  <a:pt x="797" y="697"/>
                </a:cubicBezTo>
                <a:cubicBezTo>
                  <a:pt x="796" y="703"/>
                  <a:pt x="818" y="695"/>
                  <a:pt x="819" y="699"/>
                </a:cubicBezTo>
                <a:cubicBezTo>
                  <a:pt x="818" y="707"/>
                  <a:pt x="803" y="704"/>
                  <a:pt x="802" y="708"/>
                </a:cubicBezTo>
                <a:cubicBezTo>
                  <a:pt x="798" y="709"/>
                  <a:pt x="793" y="711"/>
                  <a:pt x="790" y="710"/>
                </a:cubicBezTo>
                <a:cubicBezTo>
                  <a:pt x="787" y="710"/>
                  <a:pt x="774" y="710"/>
                  <a:pt x="776" y="715"/>
                </a:cubicBezTo>
                <a:cubicBezTo>
                  <a:pt x="777" y="715"/>
                  <a:pt x="784" y="716"/>
                  <a:pt x="784" y="718"/>
                </a:cubicBezTo>
                <a:cubicBezTo>
                  <a:pt x="774" y="726"/>
                  <a:pt x="776" y="713"/>
                  <a:pt x="769" y="715"/>
                </a:cubicBezTo>
                <a:cubicBezTo>
                  <a:pt x="767" y="714"/>
                  <a:pt x="767" y="712"/>
                  <a:pt x="767" y="712"/>
                </a:cubicBezTo>
                <a:cubicBezTo>
                  <a:pt x="761" y="707"/>
                  <a:pt x="756" y="698"/>
                  <a:pt x="746" y="699"/>
                </a:cubicBezTo>
                <a:cubicBezTo>
                  <a:pt x="745" y="701"/>
                  <a:pt x="747" y="705"/>
                  <a:pt x="750" y="706"/>
                </a:cubicBezTo>
                <a:cubicBezTo>
                  <a:pt x="751" y="711"/>
                  <a:pt x="750" y="714"/>
                  <a:pt x="757" y="716"/>
                </a:cubicBezTo>
                <a:cubicBezTo>
                  <a:pt x="758" y="717"/>
                  <a:pt x="758" y="717"/>
                  <a:pt x="761" y="721"/>
                </a:cubicBezTo>
                <a:cubicBezTo>
                  <a:pt x="766" y="722"/>
                  <a:pt x="770" y="726"/>
                  <a:pt x="776" y="727"/>
                </a:cubicBezTo>
                <a:cubicBezTo>
                  <a:pt x="777" y="728"/>
                  <a:pt x="778" y="734"/>
                  <a:pt x="783" y="732"/>
                </a:cubicBezTo>
                <a:cubicBezTo>
                  <a:pt x="787" y="732"/>
                  <a:pt x="787" y="733"/>
                  <a:pt x="787" y="728"/>
                </a:cubicBezTo>
                <a:cubicBezTo>
                  <a:pt x="793" y="726"/>
                  <a:pt x="798" y="717"/>
                  <a:pt x="794" y="727"/>
                </a:cubicBezTo>
                <a:cubicBezTo>
                  <a:pt x="785" y="733"/>
                  <a:pt x="796" y="733"/>
                  <a:pt x="800" y="733"/>
                </a:cubicBezTo>
                <a:cubicBezTo>
                  <a:pt x="803" y="731"/>
                  <a:pt x="806" y="730"/>
                  <a:pt x="809" y="730"/>
                </a:cubicBezTo>
                <a:cubicBezTo>
                  <a:pt x="812" y="728"/>
                  <a:pt x="815" y="724"/>
                  <a:pt x="818" y="722"/>
                </a:cubicBezTo>
                <a:cubicBezTo>
                  <a:pt x="824" y="720"/>
                  <a:pt x="837" y="708"/>
                  <a:pt x="830" y="724"/>
                </a:cubicBezTo>
                <a:cubicBezTo>
                  <a:pt x="824" y="728"/>
                  <a:pt x="824" y="731"/>
                  <a:pt x="817" y="731"/>
                </a:cubicBezTo>
                <a:cubicBezTo>
                  <a:pt x="811" y="738"/>
                  <a:pt x="806" y="739"/>
                  <a:pt x="800" y="743"/>
                </a:cubicBezTo>
                <a:cubicBezTo>
                  <a:pt x="795" y="744"/>
                  <a:pt x="792" y="751"/>
                  <a:pt x="790" y="755"/>
                </a:cubicBezTo>
                <a:cubicBezTo>
                  <a:pt x="785" y="756"/>
                  <a:pt x="768" y="759"/>
                  <a:pt x="769" y="749"/>
                </a:cubicBezTo>
                <a:cubicBezTo>
                  <a:pt x="770" y="748"/>
                  <a:pt x="782" y="749"/>
                  <a:pt x="780" y="744"/>
                </a:cubicBezTo>
                <a:cubicBezTo>
                  <a:pt x="774" y="741"/>
                  <a:pt x="758" y="730"/>
                  <a:pt x="763" y="744"/>
                </a:cubicBezTo>
                <a:cubicBezTo>
                  <a:pt x="763" y="745"/>
                  <a:pt x="763" y="745"/>
                  <a:pt x="763" y="745"/>
                </a:cubicBezTo>
                <a:cubicBezTo>
                  <a:pt x="753" y="733"/>
                  <a:pt x="753" y="748"/>
                  <a:pt x="764" y="752"/>
                </a:cubicBezTo>
                <a:cubicBezTo>
                  <a:pt x="763" y="758"/>
                  <a:pt x="754" y="751"/>
                  <a:pt x="749" y="750"/>
                </a:cubicBezTo>
                <a:cubicBezTo>
                  <a:pt x="747" y="746"/>
                  <a:pt x="743" y="744"/>
                  <a:pt x="740" y="746"/>
                </a:cubicBezTo>
                <a:cubicBezTo>
                  <a:pt x="742" y="748"/>
                  <a:pt x="745" y="749"/>
                  <a:pt x="746" y="753"/>
                </a:cubicBezTo>
                <a:cubicBezTo>
                  <a:pt x="749" y="753"/>
                  <a:pt x="750" y="750"/>
                  <a:pt x="752" y="756"/>
                </a:cubicBezTo>
                <a:cubicBezTo>
                  <a:pt x="755" y="756"/>
                  <a:pt x="757" y="753"/>
                  <a:pt x="759" y="756"/>
                </a:cubicBezTo>
                <a:cubicBezTo>
                  <a:pt x="762" y="757"/>
                  <a:pt x="765" y="757"/>
                  <a:pt x="768" y="757"/>
                </a:cubicBezTo>
                <a:cubicBezTo>
                  <a:pt x="768" y="758"/>
                  <a:pt x="762" y="760"/>
                  <a:pt x="762" y="758"/>
                </a:cubicBezTo>
                <a:cubicBezTo>
                  <a:pt x="754" y="758"/>
                  <a:pt x="757" y="760"/>
                  <a:pt x="751" y="762"/>
                </a:cubicBezTo>
                <a:close/>
                <a:moveTo>
                  <a:pt x="203" y="761"/>
                </a:moveTo>
                <a:cubicBezTo>
                  <a:pt x="200" y="750"/>
                  <a:pt x="205" y="736"/>
                  <a:pt x="202" y="726"/>
                </a:cubicBezTo>
                <a:cubicBezTo>
                  <a:pt x="198" y="721"/>
                  <a:pt x="200" y="708"/>
                  <a:pt x="192" y="714"/>
                </a:cubicBezTo>
                <a:cubicBezTo>
                  <a:pt x="182" y="709"/>
                  <a:pt x="193" y="724"/>
                  <a:pt x="184" y="725"/>
                </a:cubicBezTo>
                <a:cubicBezTo>
                  <a:pt x="182" y="720"/>
                  <a:pt x="178" y="721"/>
                  <a:pt x="178" y="715"/>
                </a:cubicBezTo>
                <a:cubicBezTo>
                  <a:pt x="172" y="709"/>
                  <a:pt x="181" y="708"/>
                  <a:pt x="175" y="705"/>
                </a:cubicBezTo>
                <a:cubicBezTo>
                  <a:pt x="175" y="703"/>
                  <a:pt x="169" y="692"/>
                  <a:pt x="174" y="692"/>
                </a:cubicBezTo>
                <a:cubicBezTo>
                  <a:pt x="173" y="697"/>
                  <a:pt x="179" y="704"/>
                  <a:pt x="179" y="695"/>
                </a:cubicBezTo>
                <a:cubicBezTo>
                  <a:pt x="169" y="688"/>
                  <a:pt x="181" y="693"/>
                  <a:pt x="178" y="685"/>
                </a:cubicBezTo>
                <a:cubicBezTo>
                  <a:pt x="170" y="685"/>
                  <a:pt x="174" y="673"/>
                  <a:pt x="180" y="685"/>
                </a:cubicBezTo>
                <a:cubicBezTo>
                  <a:pt x="188" y="691"/>
                  <a:pt x="184" y="704"/>
                  <a:pt x="195" y="707"/>
                </a:cubicBezTo>
                <a:cubicBezTo>
                  <a:pt x="200" y="702"/>
                  <a:pt x="199" y="695"/>
                  <a:pt x="194" y="691"/>
                </a:cubicBezTo>
                <a:cubicBezTo>
                  <a:pt x="193" y="685"/>
                  <a:pt x="192" y="680"/>
                  <a:pt x="193" y="676"/>
                </a:cubicBezTo>
                <a:cubicBezTo>
                  <a:pt x="207" y="668"/>
                  <a:pt x="193" y="701"/>
                  <a:pt x="202" y="701"/>
                </a:cubicBezTo>
                <a:cubicBezTo>
                  <a:pt x="204" y="697"/>
                  <a:pt x="204" y="694"/>
                  <a:pt x="205" y="690"/>
                </a:cubicBezTo>
                <a:cubicBezTo>
                  <a:pt x="205" y="688"/>
                  <a:pt x="203" y="682"/>
                  <a:pt x="206" y="685"/>
                </a:cubicBezTo>
                <a:cubicBezTo>
                  <a:pt x="208" y="695"/>
                  <a:pt x="205" y="701"/>
                  <a:pt x="204" y="711"/>
                </a:cubicBezTo>
                <a:cubicBezTo>
                  <a:pt x="205" y="714"/>
                  <a:pt x="208" y="725"/>
                  <a:pt x="206" y="727"/>
                </a:cubicBezTo>
                <a:cubicBezTo>
                  <a:pt x="206" y="732"/>
                  <a:pt x="205" y="739"/>
                  <a:pt x="207" y="744"/>
                </a:cubicBezTo>
                <a:cubicBezTo>
                  <a:pt x="207" y="750"/>
                  <a:pt x="212" y="751"/>
                  <a:pt x="203" y="756"/>
                </a:cubicBezTo>
                <a:cubicBezTo>
                  <a:pt x="203" y="758"/>
                  <a:pt x="204" y="759"/>
                  <a:pt x="203" y="761"/>
                </a:cubicBezTo>
                <a:close/>
                <a:moveTo>
                  <a:pt x="275" y="722"/>
                </a:moveTo>
                <a:cubicBezTo>
                  <a:pt x="271" y="717"/>
                  <a:pt x="274" y="711"/>
                  <a:pt x="277" y="707"/>
                </a:cubicBezTo>
                <a:cubicBezTo>
                  <a:pt x="277" y="699"/>
                  <a:pt x="278" y="696"/>
                  <a:pt x="282" y="690"/>
                </a:cubicBezTo>
                <a:cubicBezTo>
                  <a:pt x="287" y="675"/>
                  <a:pt x="297" y="684"/>
                  <a:pt x="292" y="690"/>
                </a:cubicBezTo>
                <a:cubicBezTo>
                  <a:pt x="294" y="695"/>
                  <a:pt x="301" y="685"/>
                  <a:pt x="300" y="693"/>
                </a:cubicBezTo>
                <a:cubicBezTo>
                  <a:pt x="298" y="694"/>
                  <a:pt x="297" y="697"/>
                  <a:pt x="295" y="695"/>
                </a:cubicBezTo>
                <a:cubicBezTo>
                  <a:pt x="298" y="691"/>
                  <a:pt x="291" y="690"/>
                  <a:pt x="290" y="699"/>
                </a:cubicBezTo>
                <a:cubicBezTo>
                  <a:pt x="289" y="702"/>
                  <a:pt x="284" y="707"/>
                  <a:pt x="282" y="709"/>
                </a:cubicBezTo>
                <a:cubicBezTo>
                  <a:pt x="282" y="718"/>
                  <a:pt x="282" y="717"/>
                  <a:pt x="275" y="722"/>
                </a:cubicBezTo>
                <a:close/>
                <a:moveTo>
                  <a:pt x="646" y="720"/>
                </a:moveTo>
                <a:cubicBezTo>
                  <a:pt x="642" y="718"/>
                  <a:pt x="642" y="715"/>
                  <a:pt x="641" y="711"/>
                </a:cubicBezTo>
                <a:cubicBezTo>
                  <a:pt x="644" y="709"/>
                  <a:pt x="650" y="719"/>
                  <a:pt x="646" y="720"/>
                </a:cubicBezTo>
                <a:close/>
                <a:moveTo>
                  <a:pt x="684" y="714"/>
                </a:moveTo>
                <a:cubicBezTo>
                  <a:pt x="684" y="712"/>
                  <a:pt x="684" y="712"/>
                  <a:pt x="684" y="712"/>
                </a:cubicBezTo>
                <a:cubicBezTo>
                  <a:pt x="684" y="714"/>
                  <a:pt x="684" y="714"/>
                  <a:pt x="684" y="714"/>
                </a:cubicBezTo>
                <a:close/>
                <a:moveTo>
                  <a:pt x="656" y="708"/>
                </a:moveTo>
                <a:cubicBezTo>
                  <a:pt x="655" y="707"/>
                  <a:pt x="655" y="707"/>
                  <a:pt x="655" y="706"/>
                </a:cubicBezTo>
                <a:cubicBezTo>
                  <a:pt x="656" y="706"/>
                  <a:pt x="656" y="707"/>
                  <a:pt x="656" y="708"/>
                </a:cubicBezTo>
                <a:close/>
                <a:moveTo>
                  <a:pt x="641" y="706"/>
                </a:moveTo>
                <a:cubicBezTo>
                  <a:pt x="639" y="705"/>
                  <a:pt x="637" y="702"/>
                  <a:pt x="638" y="701"/>
                </a:cubicBezTo>
                <a:cubicBezTo>
                  <a:pt x="640" y="701"/>
                  <a:pt x="644" y="706"/>
                  <a:pt x="641" y="706"/>
                </a:cubicBezTo>
                <a:close/>
                <a:moveTo>
                  <a:pt x="179" y="702"/>
                </a:moveTo>
                <a:cubicBezTo>
                  <a:pt x="179" y="701"/>
                  <a:pt x="179" y="701"/>
                  <a:pt x="179" y="699"/>
                </a:cubicBezTo>
                <a:cubicBezTo>
                  <a:pt x="180" y="699"/>
                  <a:pt x="181" y="702"/>
                  <a:pt x="179" y="702"/>
                </a:cubicBezTo>
                <a:close/>
                <a:moveTo>
                  <a:pt x="681" y="701"/>
                </a:moveTo>
                <a:cubicBezTo>
                  <a:pt x="681" y="700"/>
                  <a:pt x="681" y="699"/>
                  <a:pt x="681" y="698"/>
                </a:cubicBezTo>
                <a:cubicBezTo>
                  <a:pt x="682" y="698"/>
                  <a:pt x="682" y="700"/>
                  <a:pt x="681" y="701"/>
                </a:cubicBezTo>
                <a:close/>
                <a:moveTo>
                  <a:pt x="628" y="700"/>
                </a:moveTo>
                <a:cubicBezTo>
                  <a:pt x="628" y="699"/>
                  <a:pt x="625" y="697"/>
                  <a:pt x="628" y="698"/>
                </a:cubicBezTo>
                <a:cubicBezTo>
                  <a:pt x="629" y="699"/>
                  <a:pt x="629" y="699"/>
                  <a:pt x="628" y="700"/>
                </a:cubicBezTo>
                <a:close/>
                <a:moveTo>
                  <a:pt x="645" y="698"/>
                </a:moveTo>
                <a:cubicBezTo>
                  <a:pt x="643" y="697"/>
                  <a:pt x="643" y="696"/>
                  <a:pt x="645" y="696"/>
                </a:cubicBezTo>
                <a:cubicBezTo>
                  <a:pt x="645" y="698"/>
                  <a:pt x="645" y="698"/>
                  <a:pt x="645" y="698"/>
                </a:cubicBezTo>
                <a:close/>
                <a:moveTo>
                  <a:pt x="680" y="697"/>
                </a:moveTo>
                <a:cubicBezTo>
                  <a:pt x="679" y="695"/>
                  <a:pt x="677" y="695"/>
                  <a:pt x="680" y="695"/>
                </a:cubicBezTo>
                <a:cubicBezTo>
                  <a:pt x="680" y="696"/>
                  <a:pt x="681" y="697"/>
                  <a:pt x="680" y="697"/>
                </a:cubicBezTo>
                <a:close/>
                <a:moveTo>
                  <a:pt x="627" y="695"/>
                </a:moveTo>
                <a:cubicBezTo>
                  <a:pt x="626" y="693"/>
                  <a:pt x="624" y="690"/>
                  <a:pt x="627" y="691"/>
                </a:cubicBezTo>
                <a:cubicBezTo>
                  <a:pt x="628" y="692"/>
                  <a:pt x="628" y="693"/>
                  <a:pt x="627" y="695"/>
                </a:cubicBezTo>
                <a:close/>
                <a:moveTo>
                  <a:pt x="816" y="692"/>
                </a:moveTo>
                <a:cubicBezTo>
                  <a:pt x="816" y="691"/>
                  <a:pt x="818" y="691"/>
                  <a:pt x="819" y="692"/>
                </a:cubicBezTo>
                <a:cubicBezTo>
                  <a:pt x="816" y="692"/>
                  <a:pt x="816" y="692"/>
                  <a:pt x="816" y="692"/>
                </a:cubicBezTo>
                <a:close/>
                <a:moveTo>
                  <a:pt x="421" y="692"/>
                </a:moveTo>
                <a:cubicBezTo>
                  <a:pt x="416" y="690"/>
                  <a:pt x="416" y="689"/>
                  <a:pt x="418" y="684"/>
                </a:cubicBezTo>
                <a:cubicBezTo>
                  <a:pt x="408" y="680"/>
                  <a:pt x="431" y="671"/>
                  <a:pt x="429" y="683"/>
                </a:cubicBezTo>
                <a:cubicBezTo>
                  <a:pt x="425" y="686"/>
                  <a:pt x="423" y="687"/>
                  <a:pt x="421" y="692"/>
                </a:cubicBezTo>
                <a:close/>
                <a:moveTo>
                  <a:pt x="568" y="691"/>
                </a:moveTo>
                <a:cubicBezTo>
                  <a:pt x="567" y="691"/>
                  <a:pt x="567" y="690"/>
                  <a:pt x="568" y="690"/>
                </a:cubicBezTo>
                <a:cubicBezTo>
                  <a:pt x="569" y="690"/>
                  <a:pt x="569" y="690"/>
                  <a:pt x="568" y="691"/>
                </a:cubicBezTo>
                <a:close/>
                <a:moveTo>
                  <a:pt x="300" y="686"/>
                </a:moveTo>
                <a:cubicBezTo>
                  <a:pt x="297" y="683"/>
                  <a:pt x="300" y="673"/>
                  <a:pt x="302" y="686"/>
                </a:cubicBezTo>
                <a:cubicBezTo>
                  <a:pt x="300" y="686"/>
                  <a:pt x="300" y="686"/>
                  <a:pt x="300" y="686"/>
                </a:cubicBezTo>
                <a:close/>
                <a:moveTo>
                  <a:pt x="809" y="684"/>
                </a:moveTo>
                <a:cubicBezTo>
                  <a:pt x="806" y="681"/>
                  <a:pt x="812" y="681"/>
                  <a:pt x="814" y="684"/>
                </a:cubicBezTo>
                <a:cubicBezTo>
                  <a:pt x="814" y="684"/>
                  <a:pt x="814" y="684"/>
                  <a:pt x="809" y="684"/>
                </a:cubicBezTo>
                <a:close/>
                <a:moveTo>
                  <a:pt x="694" y="683"/>
                </a:moveTo>
                <a:cubicBezTo>
                  <a:pt x="694" y="681"/>
                  <a:pt x="696" y="681"/>
                  <a:pt x="696" y="683"/>
                </a:cubicBezTo>
                <a:cubicBezTo>
                  <a:pt x="695" y="683"/>
                  <a:pt x="694" y="683"/>
                  <a:pt x="694" y="683"/>
                </a:cubicBezTo>
                <a:close/>
                <a:moveTo>
                  <a:pt x="764" y="683"/>
                </a:moveTo>
                <a:cubicBezTo>
                  <a:pt x="763" y="681"/>
                  <a:pt x="750" y="681"/>
                  <a:pt x="748" y="673"/>
                </a:cubicBezTo>
                <a:cubicBezTo>
                  <a:pt x="752" y="671"/>
                  <a:pt x="767" y="683"/>
                  <a:pt x="764" y="683"/>
                </a:cubicBezTo>
                <a:close/>
                <a:moveTo>
                  <a:pt x="757" y="673"/>
                </a:moveTo>
                <a:cubicBezTo>
                  <a:pt x="757" y="673"/>
                  <a:pt x="757" y="672"/>
                  <a:pt x="758" y="672"/>
                </a:cubicBezTo>
                <a:cubicBezTo>
                  <a:pt x="759" y="673"/>
                  <a:pt x="759" y="673"/>
                  <a:pt x="757" y="673"/>
                </a:cubicBezTo>
                <a:close/>
                <a:moveTo>
                  <a:pt x="173" y="673"/>
                </a:moveTo>
                <a:cubicBezTo>
                  <a:pt x="172" y="672"/>
                  <a:pt x="170" y="664"/>
                  <a:pt x="173" y="664"/>
                </a:cubicBezTo>
                <a:cubicBezTo>
                  <a:pt x="175" y="667"/>
                  <a:pt x="178" y="672"/>
                  <a:pt x="173" y="673"/>
                </a:cubicBezTo>
                <a:close/>
                <a:moveTo>
                  <a:pt x="640" y="672"/>
                </a:moveTo>
                <a:cubicBezTo>
                  <a:pt x="639" y="669"/>
                  <a:pt x="639" y="668"/>
                  <a:pt x="639" y="666"/>
                </a:cubicBezTo>
                <a:cubicBezTo>
                  <a:pt x="637" y="664"/>
                  <a:pt x="629" y="651"/>
                  <a:pt x="637" y="652"/>
                </a:cubicBezTo>
                <a:cubicBezTo>
                  <a:pt x="638" y="655"/>
                  <a:pt x="643" y="671"/>
                  <a:pt x="640" y="672"/>
                </a:cubicBezTo>
                <a:close/>
                <a:moveTo>
                  <a:pt x="243" y="666"/>
                </a:moveTo>
                <a:cubicBezTo>
                  <a:pt x="242" y="660"/>
                  <a:pt x="237" y="660"/>
                  <a:pt x="244" y="660"/>
                </a:cubicBezTo>
                <a:cubicBezTo>
                  <a:pt x="244" y="663"/>
                  <a:pt x="245" y="664"/>
                  <a:pt x="243" y="666"/>
                </a:cubicBezTo>
                <a:close/>
                <a:moveTo>
                  <a:pt x="815" y="664"/>
                </a:moveTo>
                <a:cubicBezTo>
                  <a:pt x="812" y="661"/>
                  <a:pt x="817" y="659"/>
                  <a:pt x="818" y="657"/>
                </a:cubicBezTo>
                <a:cubicBezTo>
                  <a:pt x="819" y="659"/>
                  <a:pt x="817" y="662"/>
                  <a:pt x="815" y="664"/>
                </a:cubicBezTo>
                <a:close/>
                <a:moveTo>
                  <a:pt x="404" y="662"/>
                </a:moveTo>
                <a:cubicBezTo>
                  <a:pt x="393" y="661"/>
                  <a:pt x="367" y="663"/>
                  <a:pt x="360" y="652"/>
                </a:cubicBezTo>
                <a:cubicBezTo>
                  <a:pt x="354" y="650"/>
                  <a:pt x="350" y="649"/>
                  <a:pt x="345" y="649"/>
                </a:cubicBezTo>
                <a:cubicBezTo>
                  <a:pt x="343" y="649"/>
                  <a:pt x="332" y="641"/>
                  <a:pt x="332" y="648"/>
                </a:cubicBezTo>
                <a:cubicBezTo>
                  <a:pt x="329" y="649"/>
                  <a:pt x="329" y="649"/>
                  <a:pt x="328" y="652"/>
                </a:cubicBezTo>
                <a:cubicBezTo>
                  <a:pt x="319" y="656"/>
                  <a:pt x="334" y="641"/>
                  <a:pt x="327" y="638"/>
                </a:cubicBezTo>
                <a:cubicBezTo>
                  <a:pt x="327" y="636"/>
                  <a:pt x="329" y="637"/>
                  <a:pt x="331" y="637"/>
                </a:cubicBezTo>
                <a:cubicBezTo>
                  <a:pt x="336" y="631"/>
                  <a:pt x="338" y="618"/>
                  <a:pt x="336" y="610"/>
                </a:cubicBezTo>
                <a:cubicBezTo>
                  <a:pt x="330" y="610"/>
                  <a:pt x="335" y="601"/>
                  <a:pt x="336" y="599"/>
                </a:cubicBezTo>
                <a:cubicBezTo>
                  <a:pt x="338" y="598"/>
                  <a:pt x="340" y="599"/>
                  <a:pt x="342" y="596"/>
                </a:cubicBezTo>
                <a:cubicBezTo>
                  <a:pt x="342" y="590"/>
                  <a:pt x="357" y="583"/>
                  <a:pt x="344" y="577"/>
                </a:cubicBezTo>
                <a:cubicBezTo>
                  <a:pt x="344" y="572"/>
                  <a:pt x="340" y="573"/>
                  <a:pt x="340" y="569"/>
                </a:cubicBezTo>
                <a:cubicBezTo>
                  <a:pt x="336" y="568"/>
                  <a:pt x="340" y="563"/>
                  <a:pt x="343" y="564"/>
                </a:cubicBezTo>
                <a:cubicBezTo>
                  <a:pt x="344" y="567"/>
                  <a:pt x="343" y="568"/>
                  <a:pt x="346" y="568"/>
                </a:cubicBezTo>
                <a:cubicBezTo>
                  <a:pt x="347" y="561"/>
                  <a:pt x="347" y="560"/>
                  <a:pt x="354" y="562"/>
                </a:cubicBezTo>
                <a:cubicBezTo>
                  <a:pt x="354" y="573"/>
                  <a:pt x="358" y="566"/>
                  <a:pt x="356" y="566"/>
                </a:cubicBezTo>
                <a:cubicBezTo>
                  <a:pt x="356" y="556"/>
                  <a:pt x="360" y="565"/>
                  <a:pt x="362" y="566"/>
                </a:cubicBezTo>
                <a:cubicBezTo>
                  <a:pt x="358" y="572"/>
                  <a:pt x="358" y="566"/>
                  <a:pt x="359" y="574"/>
                </a:cubicBezTo>
                <a:cubicBezTo>
                  <a:pt x="357" y="575"/>
                  <a:pt x="356" y="575"/>
                  <a:pt x="356" y="577"/>
                </a:cubicBezTo>
                <a:cubicBezTo>
                  <a:pt x="364" y="580"/>
                  <a:pt x="354" y="579"/>
                  <a:pt x="358" y="584"/>
                </a:cubicBezTo>
                <a:cubicBezTo>
                  <a:pt x="357" y="586"/>
                  <a:pt x="355" y="586"/>
                  <a:pt x="355" y="589"/>
                </a:cubicBezTo>
                <a:cubicBezTo>
                  <a:pt x="357" y="589"/>
                  <a:pt x="360" y="592"/>
                  <a:pt x="363" y="593"/>
                </a:cubicBezTo>
                <a:cubicBezTo>
                  <a:pt x="366" y="591"/>
                  <a:pt x="363" y="584"/>
                  <a:pt x="366" y="584"/>
                </a:cubicBezTo>
                <a:cubicBezTo>
                  <a:pt x="366" y="581"/>
                  <a:pt x="373" y="572"/>
                  <a:pt x="376" y="571"/>
                </a:cubicBezTo>
                <a:cubicBezTo>
                  <a:pt x="376" y="567"/>
                  <a:pt x="376" y="567"/>
                  <a:pt x="376" y="567"/>
                </a:cubicBezTo>
                <a:cubicBezTo>
                  <a:pt x="380" y="567"/>
                  <a:pt x="384" y="566"/>
                  <a:pt x="388" y="566"/>
                </a:cubicBezTo>
                <a:cubicBezTo>
                  <a:pt x="391" y="569"/>
                  <a:pt x="393" y="557"/>
                  <a:pt x="399" y="565"/>
                </a:cubicBezTo>
                <a:cubicBezTo>
                  <a:pt x="398" y="572"/>
                  <a:pt x="395" y="562"/>
                  <a:pt x="393" y="571"/>
                </a:cubicBezTo>
                <a:cubicBezTo>
                  <a:pt x="392" y="570"/>
                  <a:pt x="391" y="570"/>
                  <a:pt x="390" y="570"/>
                </a:cubicBezTo>
                <a:cubicBezTo>
                  <a:pt x="388" y="575"/>
                  <a:pt x="386" y="572"/>
                  <a:pt x="384" y="574"/>
                </a:cubicBezTo>
                <a:cubicBezTo>
                  <a:pt x="387" y="583"/>
                  <a:pt x="379" y="581"/>
                  <a:pt x="378" y="589"/>
                </a:cubicBezTo>
                <a:cubicBezTo>
                  <a:pt x="384" y="590"/>
                  <a:pt x="378" y="598"/>
                  <a:pt x="377" y="601"/>
                </a:cubicBezTo>
                <a:cubicBezTo>
                  <a:pt x="379" y="604"/>
                  <a:pt x="380" y="604"/>
                  <a:pt x="385" y="601"/>
                </a:cubicBezTo>
                <a:cubicBezTo>
                  <a:pt x="385" y="599"/>
                  <a:pt x="395" y="604"/>
                  <a:pt x="396" y="604"/>
                </a:cubicBezTo>
                <a:cubicBezTo>
                  <a:pt x="398" y="602"/>
                  <a:pt x="398" y="601"/>
                  <a:pt x="398" y="599"/>
                </a:cubicBezTo>
                <a:cubicBezTo>
                  <a:pt x="401" y="598"/>
                  <a:pt x="417" y="593"/>
                  <a:pt x="417" y="591"/>
                </a:cubicBezTo>
                <a:cubicBezTo>
                  <a:pt x="413" y="585"/>
                  <a:pt x="431" y="591"/>
                  <a:pt x="423" y="587"/>
                </a:cubicBezTo>
                <a:cubicBezTo>
                  <a:pt x="423" y="584"/>
                  <a:pt x="425" y="582"/>
                  <a:pt x="428" y="581"/>
                </a:cubicBezTo>
                <a:cubicBezTo>
                  <a:pt x="428" y="586"/>
                  <a:pt x="438" y="586"/>
                  <a:pt x="429" y="593"/>
                </a:cubicBezTo>
                <a:cubicBezTo>
                  <a:pt x="428" y="597"/>
                  <a:pt x="427" y="602"/>
                  <a:pt x="423" y="600"/>
                </a:cubicBezTo>
                <a:cubicBezTo>
                  <a:pt x="422" y="601"/>
                  <a:pt x="423" y="603"/>
                  <a:pt x="423" y="605"/>
                </a:cubicBezTo>
                <a:cubicBezTo>
                  <a:pt x="419" y="608"/>
                  <a:pt x="418" y="606"/>
                  <a:pt x="415" y="609"/>
                </a:cubicBezTo>
                <a:cubicBezTo>
                  <a:pt x="418" y="612"/>
                  <a:pt x="416" y="613"/>
                  <a:pt x="413" y="614"/>
                </a:cubicBezTo>
                <a:cubicBezTo>
                  <a:pt x="413" y="616"/>
                  <a:pt x="413" y="617"/>
                  <a:pt x="410" y="617"/>
                </a:cubicBezTo>
                <a:cubicBezTo>
                  <a:pt x="410" y="622"/>
                  <a:pt x="407" y="619"/>
                  <a:pt x="406" y="624"/>
                </a:cubicBezTo>
                <a:cubicBezTo>
                  <a:pt x="402" y="624"/>
                  <a:pt x="397" y="620"/>
                  <a:pt x="396" y="626"/>
                </a:cubicBezTo>
                <a:cubicBezTo>
                  <a:pt x="393" y="628"/>
                  <a:pt x="400" y="626"/>
                  <a:pt x="401" y="626"/>
                </a:cubicBezTo>
                <a:cubicBezTo>
                  <a:pt x="401" y="631"/>
                  <a:pt x="392" y="631"/>
                  <a:pt x="397" y="636"/>
                </a:cubicBezTo>
                <a:cubicBezTo>
                  <a:pt x="395" y="638"/>
                  <a:pt x="392" y="638"/>
                  <a:pt x="392" y="641"/>
                </a:cubicBezTo>
                <a:cubicBezTo>
                  <a:pt x="397" y="646"/>
                  <a:pt x="389" y="644"/>
                  <a:pt x="387" y="649"/>
                </a:cubicBezTo>
                <a:cubicBezTo>
                  <a:pt x="389" y="650"/>
                  <a:pt x="391" y="653"/>
                  <a:pt x="393" y="649"/>
                </a:cubicBezTo>
                <a:cubicBezTo>
                  <a:pt x="393" y="650"/>
                  <a:pt x="394" y="650"/>
                  <a:pt x="394" y="651"/>
                </a:cubicBezTo>
                <a:cubicBezTo>
                  <a:pt x="392" y="655"/>
                  <a:pt x="409" y="650"/>
                  <a:pt x="411" y="646"/>
                </a:cubicBezTo>
                <a:cubicBezTo>
                  <a:pt x="411" y="646"/>
                  <a:pt x="414" y="642"/>
                  <a:pt x="414" y="641"/>
                </a:cubicBezTo>
                <a:cubicBezTo>
                  <a:pt x="420" y="638"/>
                  <a:pt x="430" y="624"/>
                  <a:pt x="436" y="625"/>
                </a:cubicBezTo>
                <a:cubicBezTo>
                  <a:pt x="436" y="627"/>
                  <a:pt x="436" y="628"/>
                  <a:pt x="438" y="630"/>
                </a:cubicBezTo>
                <a:cubicBezTo>
                  <a:pt x="436" y="634"/>
                  <a:pt x="448" y="636"/>
                  <a:pt x="452" y="635"/>
                </a:cubicBezTo>
                <a:cubicBezTo>
                  <a:pt x="455" y="635"/>
                  <a:pt x="477" y="624"/>
                  <a:pt x="477" y="622"/>
                </a:cubicBezTo>
                <a:cubicBezTo>
                  <a:pt x="481" y="621"/>
                  <a:pt x="480" y="618"/>
                  <a:pt x="484" y="617"/>
                </a:cubicBezTo>
                <a:cubicBezTo>
                  <a:pt x="488" y="627"/>
                  <a:pt x="472" y="630"/>
                  <a:pt x="469" y="638"/>
                </a:cubicBezTo>
                <a:cubicBezTo>
                  <a:pt x="468" y="639"/>
                  <a:pt x="464" y="640"/>
                  <a:pt x="456" y="643"/>
                </a:cubicBezTo>
                <a:cubicBezTo>
                  <a:pt x="449" y="645"/>
                  <a:pt x="442" y="652"/>
                  <a:pt x="434" y="653"/>
                </a:cubicBezTo>
                <a:cubicBezTo>
                  <a:pt x="423" y="658"/>
                  <a:pt x="416" y="660"/>
                  <a:pt x="404" y="662"/>
                </a:cubicBezTo>
                <a:close/>
                <a:moveTo>
                  <a:pt x="195" y="661"/>
                </a:moveTo>
                <a:cubicBezTo>
                  <a:pt x="192" y="660"/>
                  <a:pt x="191" y="662"/>
                  <a:pt x="191" y="657"/>
                </a:cubicBezTo>
                <a:cubicBezTo>
                  <a:pt x="192" y="657"/>
                  <a:pt x="201" y="661"/>
                  <a:pt x="195" y="661"/>
                </a:cubicBezTo>
                <a:close/>
                <a:moveTo>
                  <a:pt x="230" y="660"/>
                </a:moveTo>
                <a:cubicBezTo>
                  <a:pt x="230" y="659"/>
                  <a:pt x="230" y="659"/>
                  <a:pt x="231" y="659"/>
                </a:cubicBezTo>
                <a:cubicBezTo>
                  <a:pt x="231" y="661"/>
                  <a:pt x="232" y="660"/>
                  <a:pt x="230" y="660"/>
                </a:cubicBezTo>
                <a:close/>
                <a:moveTo>
                  <a:pt x="733" y="656"/>
                </a:moveTo>
                <a:cubicBezTo>
                  <a:pt x="731" y="654"/>
                  <a:pt x="729" y="653"/>
                  <a:pt x="729" y="652"/>
                </a:cubicBezTo>
                <a:cubicBezTo>
                  <a:pt x="731" y="652"/>
                  <a:pt x="736" y="654"/>
                  <a:pt x="733" y="656"/>
                </a:cubicBezTo>
                <a:close/>
                <a:moveTo>
                  <a:pt x="314" y="653"/>
                </a:moveTo>
                <a:cubicBezTo>
                  <a:pt x="314" y="650"/>
                  <a:pt x="321" y="649"/>
                  <a:pt x="323" y="646"/>
                </a:cubicBezTo>
                <a:cubicBezTo>
                  <a:pt x="323" y="650"/>
                  <a:pt x="319" y="652"/>
                  <a:pt x="314" y="653"/>
                </a:cubicBezTo>
                <a:close/>
                <a:moveTo>
                  <a:pt x="716" y="652"/>
                </a:moveTo>
                <a:cubicBezTo>
                  <a:pt x="713" y="651"/>
                  <a:pt x="706" y="638"/>
                  <a:pt x="712" y="641"/>
                </a:cubicBezTo>
                <a:cubicBezTo>
                  <a:pt x="713" y="643"/>
                  <a:pt x="717" y="648"/>
                  <a:pt x="716" y="652"/>
                </a:cubicBezTo>
                <a:close/>
                <a:moveTo>
                  <a:pt x="323" y="646"/>
                </a:moveTo>
                <a:cubicBezTo>
                  <a:pt x="322" y="643"/>
                  <a:pt x="322" y="643"/>
                  <a:pt x="324" y="642"/>
                </a:cubicBezTo>
                <a:cubicBezTo>
                  <a:pt x="328" y="642"/>
                  <a:pt x="324" y="645"/>
                  <a:pt x="323" y="646"/>
                </a:cubicBezTo>
                <a:close/>
                <a:moveTo>
                  <a:pt x="396" y="645"/>
                </a:moveTo>
                <a:cubicBezTo>
                  <a:pt x="395" y="644"/>
                  <a:pt x="396" y="644"/>
                  <a:pt x="397" y="644"/>
                </a:cubicBezTo>
                <a:cubicBezTo>
                  <a:pt x="396" y="645"/>
                  <a:pt x="396" y="645"/>
                  <a:pt x="396" y="645"/>
                </a:cubicBezTo>
                <a:close/>
                <a:moveTo>
                  <a:pt x="625" y="640"/>
                </a:moveTo>
                <a:cubicBezTo>
                  <a:pt x="623" y="635"/>
                  <a:pt x="614" y="638"/>
                  <a:pt x="614" y="630"/>
                </a:cubicBezTo>
                <a:cubicBezTo>
                  <a:pt x="612" y="625"/>
                  <a:pt x="616" y="621"/>
                  <a:pt x="618" y="617"/>
                </a:cubicBezTo>
                <a:cubicBezTo>
                  <a:pt x="618" y="613"/>
                  <a:pt x="619" y="607"/>
                  <a:pt x="621" y="605"/>
                </a:cubicBezTo>
                <a:cubicBezTo>
                  <a:pt x="629" y="605"/>
                  <a:pt x="623" y="610"/>
                  <a:pt x="627" y="614"/>
                </a:cubicBezTo>
                <a:cubicBezTo>
                  <a:pt x="633" y="615"/>
                  <a:pt x="627" y="620"/>
                  <a:pt x="627" y="623"/>
                </a:cubicBezTo>
                <a:cubicBezTo>
                  <a:pt x="630" y="630"/>
                  <a:pt x="617" y="633"/>
                  <a:pt x="626" y="639"/>
                </a:cubicBezTo>
                <a:cubicBezTo>
                  <a:pt x="626" y="640"/>
                  <a:pt x="626" y="640"/>
                  <a:pt x="625" y="640"/>
                </a:cubicBezTo>
                <a:close/>
                <a:moveTo>
                  <a:pt x="398" y="637"/>
                </a:moveTo>
                <a:cubicBezTo>
                  <a:pt x="398" y="636"/>
                  <a:pt x="398" y="636"/>
                  <a:pt x="399" y="635"/>
                </a:cubicBezTo>
                <a:cubicBezTo>
                  <a:pt x="399" y="637"/>
                  <a:pt x="400" y="637"/>
                  <a:pt x="398" y="637"/>
                </a:cubicBezTo>
                <a:close/>
                <a:moveTo>
                  <a:pt x="391" y="633"/>
                </a:moveTo>
                <a:cubicBezTo>
                  <a:pt x="389" y="630"/>
                  <a:pt x="392" y="627"/>
                  <a:pt x="393" y="632"/>
                </a:cubicBezTo>
                <a:cubicBezTo>
                  <a:pt x="392" y="632"/>
                  <a:pt x="392" y="632"/>
                  <a:pt x="391" y="633"/>
                </a:cubicBezTo>
                <a:close/>
                <a:moveTo>
                  <a:pt x="700" y="626"/>
                </a:moveTo>
                <a:cubicBezTo>
                  <a:pt x="700" y="625"/>
                  <a:pt x="700" y="625"/>
                  <a:pt x="701" y="625"/>
                </a:cubicBezTo>
                <a:cubicBezTo>
                  <a:pt x="701" y="626"/>
                  <a:pt x="701" y="626"/>
                  <a:pt x="700" y="626"/>
                </a:cubicBezTo>
                <a:close/>
                <a:moveTo>
                  <a:pt x="588" y="624"/>
                </a:moveTo>
                <a:cubicBezTo>
                  <a:pt x="584" y="620"/>
                  <a:pt x="588" y="610"/>
                  <a:pt x="589" y="606"/>
                </a:cubicBezTo>
                <a:cubicBezTo>
                  <a:pt x="587" y="603"/>
                  <a:pt x="589" y="602"/>
                  <a:pt x="591" y="599"/>
                </a:cubicBezTo>
                <a:cubicBezTo>
                  <a:pt x="592" y="588"/>
                  <a:pt x="600" y="577"/>
                  <a:pt x="601" y="565"/>
                </a:cubicBezTo>
                <a:cubicBezTo>
                  <a:pt x="603" y="558"/>
                  <a:pt x="603" y="552"/>
                  <a:pt x="605" y="545"/>
                </a:cubicBezTo>
                <a:cubicBezTo>
                  <a:pt x="609" y="543"/>
                  <a:pt x="610" y="540"/>
                  <a:pt x="615" y="540"/>
                </a:cubicBezTo>
                <a:cubicBezTo>
                  <a:pt x="621" y="545"/>
                  <a:pt x="609" y="574"/>
                  <a:pt x="607" y="583"/>
                </a:cubicBezTo>
                <a:cubicBezTo>
                  <a:pt x="601" y="590"/>
                  <a:pt x="596" y="605"/>
                  <a:pt x="594" y="614"/>
                </a:cubicBezTo>
                <a:cubicBezTo>
                  <a:pt x="588" y="616"/>
                  <a:pt x="595" y="623"/>
                  <a:pt x="588" y="624"/>
                </a:cubicBezTo>
                <a:close/>
                <a:moveTo>
                  <a:pt x="699" y="624"/>
                </a:moveTo>
                <a:cubicBezTo>
                  <a:pt x="698" y="622"/>
                  <a:pt x="699" y="622"/>
                  <a:pt x="700" y="624"/>
                </a:cubicBezTo>
                <a:cubicBezTo>
                  <a:pt x="699" y="624"/>
                  <a:pt x="699" y="624"/>
                  <a:pt x="699" y="624"/>
                </a:cubicBezTo>
                <a:close/>
                <a:moveTo>
                  <a:pt x="705" y="623"/>
                </a:moveTo>
                <a:cubicBezTo>
                  <a:pt x="703" y="622"/>
                  <a:pt x="700" y="620"/>
                  <a:pt x="700" y="617"/>
                </a:cubicBezTo>
                <a:cubicBezTo>
                  <a:pt x="701" y="617"/>
                  <a:pt x="706" y="622"/>
                  <a:pt x="706" y="623"/>
                </a:cubicBezTo>
                <a:cubicBezTo>
                  <a:pt x="706" y="623"/>
                  <a:pt x="705" y="623"/>
                  <a:pt x="705" y="623"/>
                </a:cubicBezTo>
                <a:close/>
                <a:moveTo>
                  <a:pt x="166" y="620"/>
                </a:moveTo>
                <a:cubicBezTo>
                  <a:pt x="166" y="619"/>
                  <a:pt x="166" y="619"/>
                  <a:pt x="166" y="618"/>
                </a:cubicBezTo>
                <a:cubicBezTo>
                  <a:pt x="168" y="617"/>
                  <a:pt x="167" y="619"/>
                  <a:pt x="166" y="620"/>
                </a:cubicBezTo>
                <a:close/>
                <a:moveTo>
                  <a:pt x="363" y="618"/>
                </a:moveTo>
                <a:cubicBezTo>
                  <a:pt x="360" y="617"/>
                  <a:pt x="365" y="615"/>
                  <a:pt x="366" y="615"/>
                </a:cubicBezTo>
                <a:cubicBezTo>
                  <a:pt x="366" y="617"/>
                  <a:pt x="365" y="618"/>
                  <a:pt x="363" y="618"/>
                </a:cubicBezTo>
                <a:close/>
                <a:moveTo>
                  <a:pt x="488" y="618"/>
                </a:moveTo>
                <a:cubicBezTo>
                  <a:pt x="483" y="612"/>
                  <a:pt x="487" y="612"/>
                  <a:pt x="490" y="609"/>
                </a:cubicBezTo>
                <a:cubicBezTo>
                  <a:pt x="485" y="606"/>
                  <a:pt x="490" y="600"/>
                  <a:pt x="492" y="596"/>
                </a:cubicBezTo>
                <a:cubicBezTo>
                  <a:pt x="496" y="594"/>
                  <a:pt x="494" y="596"/>
                  <a:pt x="496" y="592"/>
                </a:cubicBezTo>
                <a:cubicBezTo>
                  <a:pt x="505" y="593"/>
                  <a:pt x="505" y="591"/>
                  <a:pt x="501" y="600"/>
                </a:cubicBezTo>
                <a:cubicBezTo>
                  <a:pt x="499" y="602"/>
                  <a:pt x="497" y="603"/>
                  <a:pt x="495" y="605"/>
                </a:cubicBezTo>
                <a:cubicBezTo>
                  <a:pt x="495" y="606"/>
                  <a:pt x="496" y="608"/>
                  <a:pt x="494" y="610"/>
                </a:cubicBezTo>
                <a:cubicBezTo>
                  <a:pt x="490" y="612"/>
                  <a:pt x="491" y="616"/>
                  <a:pt x="488" y="618"/>
                </a:cubicBezTo>
                <a:close/>
                <a:moveTo>
                  <a:pt x="627" y="617"/>
                </a:moveTo>
                <a:cubicBezTo>
                  <a:pt x="627" y="616"/>
                  <a:pt x="627" y="615"/>
                  <a:pt x="627" y="615"/>
                </a:cubicBezTo>
                <a:cubicBezTo>
                  <a:pt x="627" y="615"/>
                  <a:pt x="627" y="616"/>
                  <a:pt x="627" y="617"/>
                </a:cubicBezTo>
                <a:close/>
                <a:moveTo>
                  <a:pt x="375" y="614"/>
                </a:moveTo>
                <a:cubicBezTo>
                  <a:pt x="374" y="614"/>
                  <a:pt x="376" y="608"/>
                  <a:pt x="376" y="614"/>
                </a:cubicBezTo>
                <a:cubicBezTo>
                  <a:pt x="376" y="614"/>
                  <a:pt x="375" y="614"/>
                  <a:pt x="375" y="614"/>
                </a:cubicBezTo>
                <a:close/>
                <a:moveTo>
                  <a:pt x="383" y="612"/>
                </a:moveTo>
                <a:cubicBezTo>
                  <a:pt x="382" y="610"/>
                  <a:pt x="383" y="607"/>
                  <a:pt x="383" y="611"/>
                </a:cubicBezTo>
                <a:cubicBezTo>
                  <a:pt x="383" y="611"/>
                  <a:pt x="383" y="611"/>
                  <a:pt x="383" y="612"/>
                </a:cubicBezTo>
                <a:close/>
                <a:moveTo>
                  <a:pt x="376" y="611"/>
                </a:moveTo>
                <a:cubicBezTo>
                  <a:pt x="376" y="611"/>
                  <a:pt x="376" y="610"/>
                  <a:pt x="377" y="610"/>
                </a:cubicBezTo>
                <a:cubicBezTo>
                  <a:pt x="377" y="611"/>
                  <a:pt x="377" y="611"/>
                  <a:pt x="376" y="611"/>
                </a:cubicBezTo>
                <a:close/>
                <a:moveTo>
                  <a:pt x="155" y="610"/>
                </a:moveTo>
                <a:cubicBezTo>
                  <a:pt x="154" y="608"/>
                  <a:pt x="156" y="605"/>
                  <a:pt x="156" y="610"/>
                </a:cubicBezTo>
                <a:cubicBezTo>
                  <a:pt x="155" y="610"/>
                  <a:pt x="155" y="610"/>
                  <a:pt x="155" y="610"/>
                </a:cubicBezTo>
                <a:close/>
                <a:moveTo>
                  <a:pt x="375" y="610"/>
                </a:moveTo>
                <a:cubicBezTo>
                  <a:pt x="373" y="604"/>
                  <a:pt x="368" y="610"/>
                  <a:pt x="368" y="606"/>
                </a:cubicBezTo>
                <a:cubicBezTo>
                  <a:pt x="373" y="605"/>
                  <a:pt x="373" y="605"/>
                  <a:pt x="377" y="605"/>
                </a:cubicBezTo>
                <a:cubicBezTo>
                  <a:pt x="376" y="607"/>
                  <a:pt x="377" y="610"/>
                  <a:pt x="375" y="610"/>
                </a:cubicBezTo>
                <a:close/>
                <a:moveTo>
                  <a:pt x="366" y="609"/>
                </a:moveTo>
                <a:cubicBezTo>
                  <a:pt x="362" y="603"/>
                  <a:pt x="360" y="612"/>
                  <a:pt x="357" y="605"/>
                </a:cubicBezTo>
                <a:cubicBezTo>
                  <a:pt x="362" y="598"/>
                  <a:pt x="361" y="603"/>
                  <a:pt x="367" y="606"/>
                </a:cubicBezTo>
                <a:cubicBezTo>
                  <a:pt x="367" y="607"/>
                  <a:pt x="366" y="608"/>
                  <a:pt x="366" y="609"/>
                </a:cubicBezTo>
                <a:close/>
                <a:moveTo>
                  <a:pt x="150" y="602"/>
                </a:moveTo>
                <a:cubicBezTo>
                  <a:pt x="140" y="592"/>
                  <a:pt x="142" y="568"/>
                  <a:pt x="143" y="555"/>
                </a:cubicBezTo>
                <a:cubicBezTo>
                  <a:pt x="146" y="554"/>
                  <a:pt x="146" y="576"/>
                  <a:pt x="145" y="578"/>
                </a:cubicBezTo>
                <a:cubicBezTo>
                  <a:pt x="145" y="584"/>
                  <a:pt x="147" y="589"/>
                  <a:pt x="148" y="595"/>
                </a:cubicBezTo>
                <a:cubicBezTo>
                  <a:pt x="149" y="596"/>
                  <a:pt x="153" y="601"/>
                  <a:pt x="150" y="602"/>
                </a:cubicBezTo>
                <a:close/>
                <a:moveTo>
                  <a:pt x="354" y="600"/>
                </a:moveTo>
                <a:cubicBezTo>
                  <a:pt x="354" y="598"/>
                  <a:pt x="357" y="598"/>
                  <a:pt x="358" y="600"/>
                </a:cubicBezTo>
                <a:cubicBezTo>
                  <a:pt x="354" y="600"/>
                  <a:pt x="354" y="600"/>
                  <a:pt x="354" y="600"/>
                </a:cubicBezTo>
                <a:close/>
                <a:moveTo>
                  <a:pt x="251" y="600"/>
                </a:moveTo>
                <a:cubicBezTo>
                  <a:pt x="251" y="599"/>
                  <a:pt x="251" y="599"/>
                  <a:pt x="251" y="599"/>
                </a:cubicBezTo>
                <a:cubicBezTo>
                  <a:pt x="252" y="600"/>
                  <a:pt x="252" y="599"/>
                  <a:pt x="251" y="600"/>
                </a:cubicBezTo>
                <a:close/>
                <a:moveTo>
                  <a:pt x="477" y="592"/>
                </a:moveTo>
                <a:cubicBezTo>
                  <a:pt x="477" y="591"/>
                  <a:pt x="477" y="590"/>
                  <a:pt x="477" y="590"/>
                </a:cubicBezTo>
                <a:cubicBezTo>
                  <a:pt x="478" y="590"/>
                  <a:pt x="477" y="590"/>
                  <a:pt x="477" y="592"/>
                </a:cubicBezTo>
                <a:close/>
                <a:moveTo>
                  <a:pt x="497" y="591"/>
                </a:moveTo>
                <a:cubicBezTo>
                  <a:pt x="494" y="588"/>
                  <a:pt x="502" y="585"/>
                  <a:pt x="502" y="590"/>
                </a:cubicBezTo>
                <a:cubicBezTo>
                  <a:pt x="501" y="590"/>
                  <a:pt x="499" y="591"/>
                  <a:pt x="497" y="591"/>
                </a:cubicBezTo>
                <a:close/>
                <a:moveTo>
                  <a:pt x="222" y="587"/>
                </a:moveTo>
                <a:cubicBezTo>
                  <a:pt x="222" y="584"/>
                  <a:pt x="220" y="584"/>
                  <a:pt x="219" y="584"/>
                </a:cubicBezTo>
                <a:cubicBezTo>
                  <a:pt x="215" y="579"/>
                  <a:pt x="208" y="572"/>
                  <a:pt x="208" y="565"/>
                </a:cubicBezTo>
                <a:cubicBezTo>
                  <a:pt x="210" y="564"/>
                  <a:pt x="208" y="560"/>
                  <a:pt x="207" y="565"/>
                </a:cubicBezTo>
                <a:cubicBezTo>
                  <a:pt x="201" y="565"/>
                  <a:pt x="204" y="567"/>
                  <a:pt x="199" y="567"/>
                </a:cubicBezTo>
                <a:cubicBezTo>
                  <a:pt x="197" y="564"/>
                  <a:pt x="197" y="567"/>
                  <a:pt x="195" y="567"/>
                </a:cubicBezTo>
                <a:cubicBezTo>
                  <a:pt x="195" y="561"/>
                  <a:pt x="198" y="549"/>
                  <a:pt x="205" y="549"/>
                </a:cubicBezTo>
                <a:cubicBezTo>
                  <a:pt x="205" y="554"/>
                  <a:pt x="208" y="551"/>
                  <a:pt x="213" y="553"/>
                </a:cubicBezTo>
                <a:cubicBezTo>
                  <a:pt x="215" y="552"/>
                  <a:pt x="219" y="546"/>
                  <a:pt x="219" y="554"/>
                </a:cubicBezTo>
                <a:cubicBezTo>
                  <a:pt x="219" y="554"/>
                  <a:pt x="219" y="555"/>
                  <a:pt x="218" y="555"/>
                </a:cubicBezTo>
                <a:cubicBezTo>
                  <a:pt x="226" y="560"/>
                  <a:pt x="238" y="549"/>
                  <a:pt x="239" y="565"/>
                </a:cubicBezTo>
                <a:cubicBezTo>
                  <a:pt x="238" y="565"/>
                  <a:pt x="236" y="567"/>
                  <a:pt x="236" y="568"/>
                </a:cubicBezTo>
                <a:cubicBezTo>
                  <a:pt x="240" y="572"/>
                  <a:pt x="229" y="590"/>
                  <a:pt x="227" y="586"/>
                </a:cubicBezTo>
                <a:cubicBezTo>
                  <a:pt x="224" y="586"/>
                  <a:pt x="223" y="586"/>
                  <a:pt x="222" y="587"/>
                </a:cubicBezTo>
                <a:close/>
                <a:moveTo>
                  <a:pt x="262" y="587"/>
                </a:moveTo>
                <a:cubicBezTo>
                  <a:pt x="261" y="584"/>
                  <a:pt x="263" y="584"/>
                  <a:pt x="263" y="586"/>
                </a:cubicBezTo>
                <a:cubicBezTo>
                  <a:pt x="263" y="586"/>
                  <a:pt x="262" y="586"/>
                  <a:pt x="262" y="587"/>
                </a:cubicBezTo>
                <a:close/>
                <a:moveTo>
                  <a:pt x="499" y="586"/>
                </a:moveTo>
                <a:cubicBezTo>
                  <a:pt x="496" y="584"/>
                  <a:pt x="501" y="584"/>
                  <a:pt x="503" y="583"/>
                </a:cubicBezTo>
                <a:cubicBezTo>
                  <a:pt x="503" y="587"/>
                  <a:pt x="503" y="586"/>
                  <a:pt x="499" y="586"/>
                </a:cubicBezTo>
                <a:close/>
                <a:moveTo>
                  <a:pt x="255" y="580"/>
                </a:moveTo>
                <a:cubicBezTo>
                  <a:pt x="253" y="578"/>
                  <a:pt x="255" y="577"/>
                  <a:pt x="258" y="579"/>
                </a:cubicBezTo>
                <a:cubicBezTo>
                  <a:pt x="257" y="579"/>
                  <a:pt x="256" y="580"/>
                  <a:pt x="255" y="580"/>
                </a:cubicBezTo>
                <a:close/>
                <a:moveTo>
                  <a:pt x="432" y="576"/>
                </a:moveTo>
                <a:cubicBezTo>
                  <a:pt x="432" y="574"/>
                  <a:pt x="431" y="572"/>
                  <a:pt x="433" y="572"/>
                </a:cubicBezTo>
                <a:cubicBezTo>
                  <a:pt x="434" y="574"/>
                  <a:pt x="434" y="575"/>
                  <a:pt x="432" y="576"/>
                </a:cubicBezTo>
                <a:close/>
                <a:moveTo>
                  <a:pt x="346" y="575"/>
                </a:moveTo>
                <a:cubicBezTo>
                  <a:pt x="344" y="573"/>
                  <a:pt x="347" y="573"/>
                  <a:pt x="349" y="574"/>
                </a:cubicBezTo>
                <a:cubicBezTo>
                  <a:pt x="348" y="574"/>
                  <a:pt x="347" y="575"/>
                  <a:pt x="346" y="575"/>
                </a:cubicBezTo>
                <a:close/>
                <a:moveTo>
                  <a:pt x="166" y="575"/>
                </a:moveTo>
                <a:cubicBezTo>
                  <a:pt x="166" y="573"/>
                  <a:pt x="167" y="572"/>
                  <a:pt x="167" y="574"/>
                </a:cubicBezTo>
                <a:cubicBezTo>
                  <a:pt x="167" y="574"/>
                  <a:pt x="166" y="574"/>
                  <a:pt x="166" y="575"/>
                </a:cubicBezTo>
                <a:close/>
                <a:moveTo>
                  <a:pt x="197" y="575"/>
                </a:moveTo>
                <a:cubicBezTo>
                  <a:pt x="196" y="573"/>
                  <a:pt x="197" y="573"/>
                  <a:pt x="195" y="573"/>
                </a:cubicBezTo>
                <a:cubicBezTo>
                  <a:pt x="195" y="567"/>
                  <a:pt x="204" y="568"/>
                  <a:pt x="197" y="575"/>
                </a:cubicBezTo>
                <a:close/>
                <a:moveTo>
                  <a:pt x="427" y="575"/>
                </a:moveTo>
                <a:cubicBezTo>
                  <a:pt x="425" y="574"/>
                  <a:pt x="428" y="568"/>
                  <a:pt x="428" y="574"/>
                </a:cubicBezTo>
                <a:cubicBezTo>
                  <a:pt x="428" y="574"/>
                  <a:pt x="427" y="574"/>
                  <a:pt x="427" y="575"/>
                </a:cubicBezTo>
                <a:close/>
                <a:moveTo>
                  <a:pt x="506" y="574"/>
                </a:moveTo>
                <a:cubicBezTo>
                  <a:pt x="505" y="572"/>
                  <a:pt x="505" y="571"/>
                  <a:pt x="505" y="570"/>
                </a:cubicBezTo>
                <a:cubicBezTo>
                  <a:pt x="508" y="570"/>
                  <a:pt x="508" y="574"/>
                  <a:pt x="506" y="574"/>
                </a:cubicBezTo>
                <a:close/>
                <a:moveTo>
                  <a:pt x="420" y="569"/>
                </a:moveTo>
                <a:cubicBezTo>
                  <a:pt x="420" y="567"/>
                  <a:pt x="422" y="565"/>
                  <a:pt x="423" y="563"/>
                </a:cubicBezTo>
                <a:cubicBezTo>
                  <a:pt x="423" y="565"/>
                  <a:pt x="422" y="569"/>
                  <a:pt x="420" y="569"/>
                </a:cubicBezTo>
                <a:close/>
                <a:moveTo>
                  <a:pt x="340" y="568"/>
                </a:moveTo>
                <a:cubicBezTo>
                  <a:pt x="340" y="566"/>
                  <a:pt x="340" y="567"/>
                  <a:pt x="341" y="567"/>
                </a:cubicBezTo>
                <a:cubicBezTo>
                  <a:pt x="342" y="569"/>
                  <a:pt x="341" y="568"/>
                  <a:pt x="340" y="568"/>
                </a:cubicBezTo>
                <a:close/>
                <a:moveTo>
                  <a:pt x="440" y="568"/>
                </a:moveTo>
                <a:cubicBezTo>
                  <a:pt x="438" y="566"/>
                  <a:pt x="438" y="565"/>
                  <a:pt x="440" y="565"/>
                </a:cubicBezTo>
                <a:cubicBezTo>
                  <a:pt x="442" y="566"/>
                  <a:pt x="441" y="567"/>
                  <a:pt x="440" y="568"/>
                </a:cubicBezTo>
                <a:close/>
                <a:moveTo>
                  <a:pt x="450" y="565"/>
                </a:moveTo>
                <a:cubicBezTo>
                  <a:pt x="443" y="564"/>
                  <a:pt x="449" y="562"/>
                  <a:pt x="450" y="561"/>
                </a:cubicBezTo>
                <a:cubicBezTo>
                  <a:pt x="450" y="563"/>
                  <a:pt x="452" y="564"/>
                  <a:pt x="450" y="565"/>
                </a:cubicBezTo>
                <a:close/>
                <a:moveTo>
                  <a:pt x="150" y="563"/>
                </a:moveTo>
                <a:cubicBezTo>
                  <a:pt x="146" y="560"/>
                  <a:pt x="148" y="547"/>
                  <a:pt x="146" y="542"/>
                </a:cubicBezTo>
                <a:cubicBezTo>
                  <a:pt x="144" y="541"/>
                  <a:pt x="136" y="531"/>
                  <a:pt x="135" y="529"/>
                </a:cubicBezTo>
                <a:cubicBezTo>
                  <a:pt x="130" y="526"/>
                  <a:pt x="130" y="521"/>
                  <a:pt x="130" y="516"/>
                </a:cubicBezTo>
                <a:cubicBezTo>
                  <a:pt x="121" y="514"/>
                  <a:pt x="123" y="511"/>
                  <a:pt x="121" y="502"/>
                </a:cubicBezTo>
                <a:cubicBezTo>
                  <a:pt x="118" y="499"/>
                  <a:pt x="123" y="494"/>
                  <a:pt x="121" y="488"/>
                </a:cubicBezTo>
                <a:cubicBezTo>
                  <a:pt x="121" y="479"/>
                  <a:pt x="134" y="474"/>
                  <a:pt x="137" y="467"/>
                </a:cubicBezTo>
                <a:cubicBezTo>
                  <a:pt x="138" y="454"/>
                  <a:pt x="142" y="461"/>
                  <a:pt x="145" y="455"/>
                </a:cubicBezTo>
                <a:cubicBezTo>
                  <a:pt x="148" y="455"/>
                  <a:pt x="156" y="455"/>
                  <a:pt x="156" y="460"/>
                </a:cubicBezTo>
                <a:cubicBezTo>
                  <a:pt x="151" y="463"/>
                  <a:pt x="153" y="463"/>
                  <a:pt x="156" y="467"/>
                </a:cubicBezTo>
                <a:cubicBezTo>
                  <a:pt x="156" y="468"/>
                  <a:pt x="155" y="468"/>
                  <a:pt x="156" y="470"/>
                </a:cubicBezTo>
                <a:cubicBezTo>
                  <a:pt x="167" y="470"/>
                  <a:pt x="161" y="485"/>
                  <a:pt x="167" y="491"/>
                </a:cubicBezTo>
                <a:cubicBezTo>
                  <a:pt x="171" y="485"/>
                  <a:pt x="177" y="491"/>
                  <a:pt x="178" y="496"/>
                </a:cubicBezTo>
                <a:cubicBezTo>
                  <a:pt x="180" y="497"/>
                  <a:pt x="182" y="495"/>
                  <a:pt x="179" y="493"/>
                </a:cubicBezTo>
                <a:cubicBezTo>
                  <a:pt x="183" y="492"/>
                  <a:pt x="183" y="491"/>
                  <a:pt x="185" y="488"/>
                </a:cubicBezTo>
                <a:cubicBezTo>
                  <a:pt x="188" y="489"/>
                  <a:pt x="192" y="503"/>
                  <a:pt x="194" y="506"/>
                </a:cubicBezTo>
                <a:cubicBezTo>
                  <a:pt x="202" y="508"/>
                  <a:pt x="188" y="506"/>
                  <a:pt x="188" y="512"/>
                </a:cubicBezTo>
                <a:cubicBezTo>
                  <a:pt x="191" y="514"/>
                  <a:pt x="195" y="511"/>
                  <a:pt x="198" y="513"/>
                </a:cubicBezTo>
                <a:cubicBezTo>
                  <a:pt x="196" y="523"/>
                  <a:pt x="200" y="514"/>
                  <a:pt x="201" y="513"/>
                </a:cubicBezTo>
                <a:cubicBezTo>
                  <a:pt x="202" y="523"/>
                  <a:pt x="202" y="518"/>
                  <a:pt x="195" y="518"/>
                </a:cubicBezTo>
                <a:cubicBezTo>
                  <a:pt x="194" y="513"/>
                  <a:pt x="194" y="515"/>
                  <a:pt x="191" y="516"/>
                </a:cubicBezTo>
                <a:cubicBezTo>
                  <a:pt x="188" y="515"/>
                  <a:pt x="181" y="514"/>
                  <a:pt x="184" y="510"/>
                </a:cubicBezTo>
                <a:cubicBezTo>
                  <a:pt x="184" y="507"/>
                  <a:pt x="181" y="505"/>
                  <a:pt x="178" y="505"/>
                </a:cubicBezTo>
                <a:cubicBezTo>
                  <a:pt x="178" y="509"/>
                  <a:pt x="176" y="512"/>
                  <a:pt x="177" y="517"/>
                </a:cubicBezTo>
                <a:cubicBezTo>
                  <a:pt x="170" y="518"/>
                  <a:pt x="177" y="523"/>
                  <a:pt x="174" y="527"/>
                </a:cubicBezTo>
                <a:cubicBezTo>
                  <a:pt x="174" y="529"/>
                  <a:pt x="175" y="531"/>
                  <a:pt x="177" y="534"/>
                </a:cubicBezTo>
                <a:cubicBezTo>
                  <a:pt x="177" y="540"/>
                  <a:pt x="176" y="550"/>
                  <a:pt x="174" y="556"/>
                </a:cubicBezTo>
                <a:cubicBezTo>
                  <a:pt x="174" y="559"/>
                  <a:pt x="172" y="567"/>
                  <a:pt x="170" y="560"/>
                </a:cubicBezTo>
                <a:cubicBezTo>
                  <a:pt x="167" y="559"/>
                  <a:pt x="164" y="559"/>
                  <a:pt x="163" y="559"/>
                </a:cubicBezTo>
                <a:cubicBezTo>
                  <a:pt x="159" y="550"/>
                  <a:pt x="153" y="560"/>
                  <a:pt x="150" y="563"/>
                </a:cubicBezTo>
                <a:close/>
                <a:moveTo>
                  <a:pt x="399" y="562"/>
                </a:moveTo>
                <a:cubicBezTo>
                  <a:pt x="395" y="554"/>
                  <a:pt x="402" y="554"/>
                  <a:pt x="401" y="561"/>
                </a:cubicBezTo>
                <a:cubicBezTo>
                  <a:pt x="400" y="561"/>
                  <a:pt x="399" y="562"/>
                  <a:pt x="399" y="562"/>
                </a:cubicBezTo>
                <a:close/>
                <a:moveTo>
                  <a:pt x="512" y="558"/>
                </a:moveTo>
                <a:cubicBezTo>
                  <a:pt x="512" y="558"/>
                  <a:pt x="512" y="557"/>
                  <a:pt x="512" y="556"/>
                </a:cubicBezTo>
                <a:cubicBezTo>
                  <a:pt x="513" y="556"/>
                  <a:pt x="513" y="558"/>
                  <a:pt x="512" y="558"/>
                </a:cubicBezTo>
                <a:close/>
                <a:moveTo>
                  <a:pt x="357" y="556"/>
                </a:moveTo>
                <a:cubicBezTo>
                  <a:pt x="352" y="553"/>
                  <a:pt x="361" y="550"/>
                  <a:pt x="361" y="555"/>
                </a:cubicBezTo>
                <a:cubicBezTo>
                  <a:pt x="360" y="555"/>
                  <a:pt x="359" y="556"/>
                  <a:pt x="357" y="556"/>
                </a:cubicBezTo>
                <a:close/>
                <a:moveTo>
                  <a:pt x="498" y="554"/>
                </a:moveTo>
                <a:cubicBezTo>
                  <a:pt x="496" y="553"/>
                  <a:pt x="497" y="553"/>
                  <a:pt x="498" y="553"/>
                </a:cubicBezTo>
                <a:cubicBezTo>
                  <a:pt x="498" y="554"/>
                  <a:pt x="499" y="554"/>
                  <a:pt x="498" y="554"/>
                </a:cubicBezTo>
                <a:close/>
                <a:moveTo>
                  <a:pt x="319" y="553"/>
                </a:moveTo>
                <a:cubicBezTo>
                  <a:pt x="318" y="551"/>
                  <a:pt x="319" y="551"/>
                  <a:pt x="321" y="551"/>
                </a:cubicBezTo>
                <a:cubicBezTo>
                  <a:pt x="321" y="553"/>
                  <a:pt x="321" y="552"/>
                  <a:pt x="319" y="553"/>
                </a:cubicBezTo>
                <a:close/>
                <a:moveTo>
                  <a:pt x="482" y="551"/>
                </a:moveTo>
                <a:cubicBezTo>
                  <a:pt x="481" y="548"/>
                  <a:pt x="482" y="548"/>
                  <a:pt x="483" y="551"/>
                </a:cubicBezTo>
                <a:cubicBezTo>
                  <a:pt x="482" y="551"/>
                  <a:pt x="482" y="551"/>
                  <a:pt x="482" y="551"/>
                </a:cubicBezTo>
                <a:close/>
                <a:moveTo>
                  <a:pt x="407" y="550"/>
                </a:moveTo>
                <a:cubicBezTo>
                  <a:pt x="406" y="548"/>
                  <a:pt x="404" y="550"/>
                  <a:pt x="406" y="547"/>
                </a:cubicBezTo>
                <a:cubicBezTo>
                  <a:pt x="407" y="548"/>
                  <a:pt x="409" y="549"/>
                  <a:pt x="407" y="550"/>
                </a:cubicBezTo>
                <a:close/>
                <a:moveTo>
                  <a:pt x="142" y="550"/>
                </a:moveTo>
                <a:cubicBezTo>
                  <a:pt x="142" y="546"/>
                  <a:pt x="143" y="546"/>
                  <a:pt x="143" y="550"/>
                </a:cubicBezTo>
                <a:cubicBezTo>
                  <a:pt x="142" y="550"/>
                  <a:pt x="142" y="550"/>
                  <a:pt x="142" y="550"/>
                </a:cubicBezTo>
                <a:close/>
                <a:moveTo>
                  <a:pt x="361" y="549"/>
                </a:moveTo>
                <a:cubicBezTo>
                  <a:pt x="361" y="549"/>
                  <a:pt x="361" y="549"/>
                  <a:pt x="361" y="548"/>
                </a:cubicBezTo>
                <a:cubicBezTo>
                  <a:pt x="362" y="549"/>
                  <a:pt x="361" y="549"/>
                  <a:pt x="361" y="549"/>
                </a:cubicBezTo>
                <a:close/>
                <a:moveTo>
                  <a:pt x="356" y="546"/>
                </a:moveTo>
                <a:cubicBezTo>
                  <a:pt x="356" y="544"/>
                  <a:pt x="356" y="543"/>
                  <a:pt x="356" y="542"/>
                </a:cubicBezTo>
                <a:cubicBezTo>
                  <a:pt x="357" y="542"/>
                  <a:pt x="356" y="546"/>
                  <a:pt x="356" y="546"/>
                </a:cubicBezTo>
                <a:close/>
                <a:moveTo>
                  <a:pt x="359" y="544"/>
                </a:moveTo>
                <a:cubicBezTo>
                  <a:pt x="359" y="543"/>
                  <a:pt x="359" y="543"/>
                  <a:pt x="360" y="544"/>
                </a:cubicBezTo>
                <a:cubicBezTo>
                  <a:pt x="360" y="544"/>
                  <a:pt x="359" y="544"/>
                  <a:pt x="359" y="544"/>
                </a:cubicBezTo>
                <a:close/>
                <a:moveTo>
                  <a:pt x="367" y="534"/>
                </a:moveTo>
                <a:cubicBezTo>
                  <a:pt x="365" y="532"/>
                  <a:pt x="368" y="532"/>
                  <a:pt x="368" y="533"/>
                </a:cubicBezTo>
                <a:cubicBezTo>
                  <a:pt x="368" y="533"/>
                  <a:pt x="367" y="533"/>
                  <a:pt x="367" y="534"/>
                </a:cubicBezTo>
                <a:close/>
                <a:moveTo>
                  <a:pt x="496" y="532"/>
                </a:moveTo>
                <a:cubicBezTo>
                  <a:pt x="495" y="528"/>
                  <a:pt x="491" y="521"/>
                  <a:pt x="498" y="523"/>
                </a:cubicBezTo>
                <a:cubicBezTo>
                  <a:pt x="500" y="528"/>
                  <a:pt x="498" y="528"/>
                  <a:pt x="496" y="532"/>
                </a:cubicBezTo>
                <a:close/>
                <a:moveTo>
                  <a:pt x="780" y="530"/>
                </a:moveTo>
                <a:cubicBezTo>
                  <a:pt x="780" y="529"/>
                  <a:pt x="780" y="529"/>
                  <a:pt x="780" y="529"/>
                </a:cubicBezTo>
                <a:cubicBezTo>
                  <a:pt x="780" y="529"/>
                  <a:pt x="781" y="529"/>
                  <a:pt x="780" y="530"/>
                </a:cubicBezTo>
                <a:close/>
                <a:moveTo>
                  <a:pt x="364" y="519"/>
                </a:moveTo>
                <a:cubicBezTo>
                  <a:pt x="363" y="513"/>
                  <a:pt x="371" y="517"/>
                  <a:pt x="364" y="512"/>
                </a:cubicBezTo>
                <a:cubicBezTo>
                  <a:pt x="364" y="509"/>
                  <a:pt x="372" y="506"/>
                  <a:pt x="374" y="506"/>
                </a:cubicBezTo>
                <a:cubicBezTo>
                  <a:pt x="374" y="510"/>
                  <a:pt x="374" y="513"/>
                  <a:pt x="370" y="515"/>
                </a:cubicBezTo>
                <a:cubicBezTo>
                  <a:pt x="374" y="520"/>
                  <a:pt x="367" y="519"/>
                  <a:pt x="364" y="519"/>
                </a:cubicBezTo>
                <a:close/>
                <a:moveTo>
                  <a:pt x="721" y="515"/>
                </a:moveTo>
                <a:cubicBezTo>
                  <a:pt x="721" y="513"/>
                  <a:pt x="721" y="513"/>
                  <a:pt x="722" y="515"/>
                </a:cubicBezTo>
                <a:cubicBezTo>
                  <a:pt x="722" y="515"/>
                  <a:pt x="721" y="515"/>
                  <a:pt x="721" y="515"/>
                </a:cubicBezTo>
                <a:close/>
                <a:moveTo>
                  <a:pt x="758" y="515"/>
                </a:moveTo>
                <a:cubicBezTo>
                  <a:pt x="756" y="514"/>
                  <a:pt x="759" y="515"/>
                  <a:pt x="759" y="515"/>
                </a:cubicBezTo>
                <a:cubicBezTo>
                  <a:pt x="759" y="515"/>
                  <a:pt x="758" y="515"/>
                  <a:pt x="758" y="515"/>
                </a:cubicBezTo>
                <a:close/>
                <a:moveTo>
                  <a:pt x="181" y="512"/>
                </a:moveTo>
                <a:cubicBezTo>
                  <a:pt x="180" y="510"/>
                  <a:pt x="180" y="510"/>
                  <a:pt x="180" y="510"/>
                </a:cubicBezTo>
                <a:cubicBezTo>
                  <a:pt x="181" y="510"/>
                  <a:pt x="182" y="512"/>
                  <a:pt x="181" y="512"/>
                </a:cubicBezTo>
                <a:close/>
                <a:moveTo>
                  <a:pt x="206" y="507"/>
                </a:moveTo>
                <a:cubicBezTo>
                  <a:pt x="205" y="506"/>
                  <a:pt x="203" y="505"/>
                  <a:pt x="202" y="504"/>
                </a:cubicBezTo>
                <a:cubicBezTo>
                  <a:pt x="202" y="500"/>
                  <a:pt x="212" y="505"/>
                  <a:pt x="206" y="507"/>
                </a:cubicBezTo>
                <a:close/>
                <a:moveTo>
                  <a:pt x="739" y="507"/>
                </a:moveTo>
                <a:cubicBezTo>
                  <a:pt x="739" y="507"/>
                  <a:pt x="742" y="507"/>
                  <a:pt x="742" y="507"/>
                </a:cubicBezTo>
                <a:cubicBezTo>
                  <a:pt x="739" y="507"/>
                  <a:pt x="739" y="507"/>
                  <a:pt x="739" y="507"/>
                </a:cubicBezTo>
                <a:close/>
                <a:moveTo>
                  <a:pt x="134" y="490"/>
                </a:moveTo>
                <a:cubicBezTo>
                  <a:pt x="133" y="490"/>
                  <a:pt x="131" y="484"/>
                  <a:pt x="131" y="483"/>
                </a:cubicBezTo>
                <a:cubicBezTo>
                  <a:pt x="135" y="481"/>
                  <a:pt x="135" y="479"/>
                  <a:pt x="131" y="479"/>
                </a:cubicBezTo>
                <a:cubicBezTo>
                  <a:pt x="131" y="467"/>
                  <a:pt x="149" y="488"/>
                  <a:pt x="134" y="490"/>
                </a:cubicBezTo>
                <a:close/>
                <a:moveTo>
                  <a:pt x="686" y="476"/>
                </a:moveTo>
                <a:cubicBezTo>
                  <a:pt x="684" y="474"/>
                  <a:pt x="686" y="473"/>
                  <a:pt x="688" y="473"/>
                </a:cubicBezTo>
                <a:cubicBezTo>
                  <a:pt x="687" y="476"/>
                  <a:pt x="688" y="475"/>
                  <a:pt x="686" y="476"/>
                </a:cubicBezTo>
                <a:close/>
                <a:moveTo>
                  <a:pt x="445" y="467"/>
                </a:moveTo>
                <a:cubicBezTo>
                  <a:pt x="445" y="465"/>
                  <a:pt x="445" y="465"/>
                  <a:pt x="446" y="465"/>
                </a:cubicBezTo>
                <a:cubicBezTo>
                  <a:pt x="446" y="467"/>
                  <a:pt x="446" y="466"/>
                  <a:pt x="445" y="467"/>
                </a:cubicBezTo>
                <a:close/>
                <a:moveTo>
                  <a:pt x="644" y="463"/>
                </a:moveTo>
                <a:cubicBezTo>
                  <a:pt x="644" y="461"/>
                  <a:pt x="644" y="461"/>
                  <a:pt x="646" y="461"/>
                </a:cubicBezTo>
                <a:cubicBezTo>
                  <a:pt x="646" y="462"/>
                  <a:pt x="645" y="463"/>
                  <a:pt x="644" y="463"/>
                </a:cubicBezTo>
                <a:close/>
                <a:moveTo>
                  <a:pt x="635" y="461"/>
                </a:moveTo>
                <a:cubicBezTo>
                  <a:pt x="635" y="460"/>
                  <a:pt x="635" y="460"/>
                  <a:pt x="635" y="460"/>
                </a:cubicBezTo>
                <a:cubicBezTo>
                  <a:pt x="636" y="460"/>
                  <a:pt x="635" y="461"/>
                  <a:pt x="635" y="461"/>
                </a:cubicBezTo>
                <a:close/>
                <a:moveTo>
                  <a:pt x="434" y="460"/>
                </a:moveTo>
                <a:cubicBezTo>
                  <a:pt x="434" y="459"/>
                  <a:pt x="436" y="458"/>
                  <a:pt x="436" y="460"/>
                </a:cubicBezTo>
                <a:cubicBezTo>
                  <a:pt x="434" y="460"/>
                  <a:pt x="434" y="460"/>
                  <a:pt x="434" y="460"/>
                </a:cubicBezTo>
                <a:close/>
                <a:moveTo>
                  <a:pt x="200" y="455"/>
                </a:moveTo>
                <a:cubicBezTo>
                  <a:pt x="196" y="452"/>
                  <a:pt x="198" y="451"/>
                  <a:pt x="198" y="447"/>
                </a:cubicBezTo>
                <a:cubicBezTo>
                  <a:pt x="203" y="442"/>
                  <a:pt x="200" y="454"/>
                  <a:pt x="200" y="455"/>
                </a:cubicBezTo>
                <a:close/>
                <a:moveTo>
                  <a:pt x="128" y="449"/>
                </a:moveTo>
                <a:cubicBezTo>
                  <a:pt x="125" y="448"/>
                  <a:pt x="131" y="444"/>
                  <a:pt x="134" y="448"/>
                </a:cubicBezTo>
                <a:cubicBezTo>
                  <a:pt x="132" y="449"/>
                  <a:pt x="130" y="449"/>
                  <a:pt x="128" y="449"/>
                </a:cubicBezTo>
                <a:close/>
                <a:moveTo>
                  <a:pt x="128" y="442"/>
                </a:moveTo>
                <a:cubicBezTo>
                  <a:pt x="128" y="440"/>
                  <a:pt x="128" y="440"/>
                  <a:pt x="130" y="440"/>
                </a:cubicBezTo>
                <a:cubicBezTo>
                  <a:pt x="130" y="442"/>
                  <a:pt x="130" y="442"/>
                  <a:pt x="128" y="442"/>
                </a:cubicBezTo>
                <a:close/>
                <a:moveTo>
                  <a:pt x="430" y="442"/>
                </a:moveTo>
                <a:cubicBezTo>
                  <a:pt x="426" y="440"/>
                  <a:pt x="426" y="441"/>
                  <a:pt x="423" y="441"/>
                </a:cubicBezTo>
                <a:cubicBezTo>
                  <a:pt x="420" y="439"/>
                  <a:pt x="394" y="435"/>
                  <a:pt x="413" y="428"/>
                </a:cubicBezTo>
                <a:cubicBezTo>
                  <a:pt x="415" y="426"/>
                  <a:pt x="415" y="425"/>
                  <a:pt x="418" y="427"/>
                </a:cubicBezTo>
                <a:cubicBezTo>
                  <a:pt x="421" y="431"/>
                  <a:pt x="452" y="415"/>
                  <a:pt x="455" y="420"/>
                </a:cubicBezTo>
                <a:cubicBezTo>
                  <a:pt x="462" y="419"/>
                  <a:pt x="451" y="416"/>
                  <a:pt x="460" y="416"/>
                </a:cubicBezTo>
                <a:cubicBezTo>
                  <a:pt x="462" y="414"/>
                  <a:pt x="460" y="410"/>
                  <a:pt x="466" y="413"/>
                </a:cubicBezTo>
                <a:cubicBezTo>
                  <a:pt x="463" y="418"/>
                  <a:pt x="460" y="420"/>
                  <a:pt x="466" y="420"/>
                </a:cubicBezTo>
                <a:cubicBezTo>
                  <a:pt x="471" y="415"/>
                  <a:pt x="466" y="429"/>
                  <a:pt x="460" y="424"/>
                </a:cubicBezTo>
                <a:cubicBezTo>
                  <a:pt x="457" y="426"/>
                  <a:pt x="456" y="428"/>
                  <a:pt x="453" y="429"/>
                </a:cubicBezTo>
                <a:cubicBezTo>
                  <a:pt x="450" y="432"/>
                  <a:pt x="445" y="435"/>
                  <a:pt x="440" y="436"/>
                </a:cubicBezTo>
                <a:cubicBezTo>
                  <a:pt x="437" y="439"/>
                  <a:pt x="434" y="441"/>
                  <a:pt x="430" y="442"/>
                </a:cubicBezTo>
                <a:close/>
                <a:moveTo>
                  <a:pt x="211" y="439"/>
                </a:moveTo>
                <a:cubicBezTo>
                  <a:pt x="209" y="438"/>
                  <a:pt x="213" y="435"/>
                  <a:pt x="212" y="431"/>
                </a:cubicBezTo>
                <a:cubicBezTo>
                  <a:pt x="212" y="423"/>
                  <a:pt x="219" y="426"/>
                  <a:pt x="215" y="429"/>
                </a:cubicBezTo>
                <a:cubicBezTo>
                  <a:pt x="215" y="432"/>
                  <a:pt x="216" y="438"/>
                  <a:pt x="211" y="439"/>
                </a:cubicBezTo>
                <a:close/>
                <a:moveTo>
                  <a:pt x="296" y="438"/>
                </a:moveTo>
                <a:cubicBezTo>
                  <a:pt x="296" y="435"/>
                  <a:pt x="298" y="435"/>
                  <a:pt x="298" y="438"/>
                </a:cubicBezTo>
                <a:cubicBezTo>
                  <a:pt x="296" y="438"/>
                  <a:pt x="296" y="438"/>
                  <a:pt x="296" y="438"/>
                </a:cubicBezTo>
                <a:close/>
                <a:moveTo>
                  <a:pt x="101" y="438"/>
                </a:moveTo>
                <a:cubicBezTo>
                  <a:pt x="99" y="436"/>
                  <a:pt x="104" y="435"/>
                  <a:pt x="104" y="437"/>
                </a:cubicBezTo>
                <a:cubicBezTo>
                  <a:pt x="103" y="437"/>
                  <a:pt x="102" y="438"/>
                  <a:pt x="101" y="438"/>
                </a:cubicBezTo>
                <a:close/>
                <a:moveTo>
                  <a:pt x="129" y="431"/>
                </a:moveTo>
                <a:cubicBezTo>
                  <a:pt x="125" y="430"/>
                  <a:pt x="121" y="429"/>
                  <a:pt x="118" y="429"/>
                </a:cubicBezTo>
                <a:cubicBezTo>
                  <a:pt x="109" y="431"/>
                  <a:pt x="121" y="420"/>
                  <a:pt x="124" y="420"/>
                </a:cubicBezTo>
                <a:cubicBezTo>
                  <a:pt x="126" y="427"/>
                  <a:pt x="126" y="418"/>
                  <a:pt x="133" y="421"/>
                </a:cubicBezTo>
                <a:cubicBezTo>
                  <a:pt x="137" y="424"/>
                  <a:pt x="136" y="420"/>
                  <a:pt x="138" y="421"/>
                </a:cubicBezTo>
                <a:cubicBezTo>
                  <a:pt x="137" y="425"/>
                  <a:pt x="135" y="423"/>
                  <a:pt x="137" y="428"/>
                </a:cubicBezTo>
                <a:cubicBezTo>
                  <a:pt x="134" y="429"/>
                  <a:pt x="132" y="430"/>
                  <a:pt x="129" y="431"/>
                </a:cubicBezTo>
                <a:close/>
                <a:moveTo>
                  <a:pt x="203" y="429"/>
                </a:moveTo>
                <a:cubicBezTo>
                  <a:pt x="199" y="424"/>
                  <a:pt x="200" y="415"/>
                  <a:pt x="205" y="413"/>
                </a:cubicBezTo>
                <a:cubicBezTo>
                  <a:pt x="206" y="417"/>
                  <a:pt x="206" y="424"/>
                  <a:pt x="203" y="429"/>
                </a:cubicBezTo>
                <a:close/>
                <a:moveTo>
                  <a:pt x="140" y="427"/>
                </a:moveTo>
                <a:cubicBezTo>
                  <a:pt x="140" y="425"/>
                  <a:pt x="140" y="424"/>
                  <a:pt x="142" y="426"/>
                </a:cubicBezTo>
                <a:cubicBezTo>
                  <a:pt x="142" y="427"/>
                  <a:pt x="140" y="427"/>
                  <a:pt x="140" y="427"/>
                </a:cubicBezTo>
                <a:close/>
                <a:moveTo>
                  <a:pt x="212" y="424"/>
                </a:moveTo>
                <a:cubicBezTo>
                  <a:pt x="209" y="420"/>
                  <a:pt x="212" y="415"/>
                  <a:pt x="213" y="424"/>
                </a:cubicBezTo>
                <a:cubicBezTo>
                  <a:pt x="213" y="424"/>
                  <a:pt x="213" y="424"/>
                  <a:pt x="212" y="424"/>
                </a:cubicBezTo>
                <a:close/>
                <a:moveTo>
                  <a:pt x="695" y="423"/>
                </a:moveTo>
                <a:cubicBezTo>
                  <a:pt x="690" y="422"/>
                  <a:pt x="692" y="422"/>
                  <a:pt x="696" y="423"/>
                </a:cubicBezTo>
                <a:cubicBezTo>
                  <a:pt x="696" y="423"/>
                  <a:pt x="696" y="423"/>
                  <a:pt x="695" y="423"/>
                </a:cubicBezTo>
                <a:close/>
                <a:moveTo>
                  <a:pt x="459" y="422"/>
                </a:moveTo>
                <a:cubicBezTo>
                  <a:pt x="459" y="421"/>
                  <a:pt x="458" y="420"/>
                  <a:pt x="461" y="421"/>
                </a:cubicBezTo>
                <a:cubicBezTo>
                  <a:pt x="461" y="421"/>
                  <a:pt x="460" y="422"/>
                  <a:pt x="459" y="422"/>
                </a:cubicBezTo>
                <a:close/>
                <a:moveTo>
                  <a:pt x="300" y="419"/>
                </a:moveTo>
                <a:cubicBezTo>
                  <a:pt x="294" y="417"/>
                  <a:pt x="303" y="411"/>
                  <a:pt x="302" y="419"/>
                </a:cubicBezTo>
                <a:cubicBezTo>
                  <a:pt x="300" y="419"/>
                  <a:pt x="300" y="419"/>
                  <a:pt x="300" y="419"/>
                </a:cubicBezTo>
                <a:close/>
                <a:moveTo>
                  <a:pt x="471" y="418"/>
                </a:moveTo>
                <a:cubicBezTo>
                  <a:pt x="471" y="418"/>
                  <a:pt x="470" y="418"/>
                  <a:pt x="469" y="418"/>
                </a:cubicBezTo>
                <a:cubicBezTo>
                  <a:pt x="478" y="412"/>
                  <a:pt x="460" y="412"/>
                  <a:pt x="471" y="410"/>
                </a:cubicBezTo>
                <a:cubicBezTo>
                  <a:pt x="473" y="402"/>
                  <a:pt x="482" y="406"/>
                  <a:pt x="486" y="402"/>
                </a:cubicBezTo>
                <a:cubicBezTo>
                  <a:pt x="488" y="392"/>
                  <a:pt x="497" y="391"/>
                  <a:pt x="506" y="390"/>
                </a:cubicBezTo>
                <a:cubicBezTo>
                  <a:pt x="510" y="389"/>
                  <a:pt x="548" y="386"/>
                  <a:pt x="548" y="396"/>
                </a:cubicBezTo>
                <a:cubicBezTo>
                  <a:pt x="545" y="401"/>
                  <a:pt x="546" y="399"/>
                  <a:pt x="549" y="404"/>
                </a:cubicBezTo>
                <a:cubicBezTo>
                  <a:pt x="546" y="405"/>
                  <a:pt x="542" y="406"/>
                  <a:pt x="537" y="406"/>
                </a:cubicBezTo>
                <a:cubicBezTo>
                  <a:pt x="533" y="405"/>
                  <a:pt x="530" y="404"/>
                  <a:pt x="527" y="404"/>
                </a:cubicBezTo>
                <a:cubicBezTo>
                  <a:pt x="523" y="402"/>
                  <a:pt x="503" y="404"/>
                  <a:pt x="498" y="407"/>
                </a:cubicBezTo>
                <a:cubicBezTo>
                  <a:pt x="490" y="406"/>
                  <a:pt x="485" y="402"/>
                  <a:pt x="487" y="410"/>
                </a:cubicBezTo>
                <a:cubicBezTo>
                  <a:pt x="482" y="414"/>
                  <a:pt x="479" y="418"/>
                  <a:pt x="471" y="418"/>
                </a:cubicBezTo>
                <a:close/>
                <a:moveTo>
                  <a:pt x="429" y="417"/>
                </a:moveTo>
                <a:cubicBezTo>
                  <a:pt x="412" y="416"/>
                  <a:pt x="434" y="401"/>
                  <a:pt x="439" y="399"/>
                </a:cubicBezTo>
                <a:cubicBezTo>
                  <a:pt x="443" y="396"/>
                  <a:pt x="474" y="388"/>
                  <a:pt x="480" y="392"/>
                </a:cubicBezTo>
                <a:cubicBezTo>
                  <a:pt x="480" y="403"/>
                  <a:pt x="446" y="398"/>
                  <a:pt x="441" y="410"/>
                </a:cubicBezTo>
                <a:cubicBezTo>
                  <a:pt x="437" y="413"/>
                  <a:pt x="435" y="415"/>
                  <a:pt x="429" y="417"/>
                </a:cubicBezTo>
                <a:close/>
                <a:moveTo>
                  <a:pt x="572" y="412"/>
                </a:moveTo>
                <a:cubicBezTo>
                  <a:pt x="566" y="410"/>
                  <a:pt x="570" y="408"/>
                  <a:pt x="571" y="406"/>
                </a:cubicBezTo>
                <a:cubicBezTo>
                  <a:pt x="574" y="406"/>
                  <a:pt x="576" y="412"/>
                  <a:pt x="572" y="412"/>
                </a:cubicBezTo>
                <a:close/>
                <a:moveTo>
                  <a:pt x="213" y="410"/>
                </a:moveTo>
                <a:cubicBezTo>
                  <a:pt x="212" y="410"/>
                  <a:pt x="211" y="410"/>
                  <a:pt x="212" y="409"/>
                </a:cubicBezTo>
                <a:cubicBezTo>
                  <a:pt x="214" y="409"/>
                  <a:pt x="213" y="410"/>
                  <a:pt x="213" y="410"/>
                </a:cubicBezTo>
                <a:close/>
                <a:moveTo>
                  <a:pt x="205" y="410"/>
                </a:moveTo>
                <a:cubicBezTo>
                  <a:pt x="205" y="409"/>
                  <a:pt x="205" y="408"/>
                  <a:pt x="205" y="408"/>
                </a:cubicBezTo>
                <a:cubicBezTo>
                  <a:pt x="206" y="408"/>
                  <a:pt x="206" y="410"/>
                  <a:pt x="205" y="410"/>
                </a:cubicBezTo>
                <a:close/>
                <a:moveTo>
                  <a:pt x="605" y="409"/>
                </a:moveTo>
                <a:cubicBezTo>
                  <a:pt x="599" y="406"/>
                  <a:pt x="608" y="400"/>
                  <a:pt x="609" y="407"/>
                </a:cubicBezTo>
                <a:cubicBezTo>
                  <a:pt x="607" y="408"/>
                  <a:pt x="606" y="409"/>
                  <a:pt x="605" y="409"/>
                </a:cubicBezTo>
                <a:close/>
                <a:moveTo>
                  <a:pt x="562" y="409"/>
                </a:moveTo>
                <a:cubicBezTo>
                  <a:pt x="559" y="407"/>
                  <a:pt x="564" y="407"/>
                  <a:pt x="564" y="407"/>
                </a:cubicBezTo>
                <a:cubicBezTo>
                  <a:pt x="567" y="398"/>
                  <a:pt x="572" y="408"/>
                  <a:pt x="562" y="409"/>
                </a:cubicBezTo>
                <a:close/>
                <a:moveTo>
                  <a:pt x="562" y="404"/>
                </a:moveTo>
                <a:cubicBezTo>
                  <a:pt x="561" y="401"/>
                  <a:pt x="560" y="401"/>
                  <a:pt x="564" y="401"/>
                </a:cubicBezTo>
                <a:cubicBezTo>
                  <a:pt x="564" y="403"/>
                  <a:pt x="563" y="403"/>
                  <a:pt x="562" y="404"/>
                </a:cubicBezTo>
                <a:close/>
                <a:moveTo>
                  <a:pt x="153" y="396"/>
                </a:moveTo>
                <a:cubicBezTo>
                  <a:pt x="143" y="388"/>
                  <a:pt x="168" y="385"/>
                  <a:pt x="160" y="393"/>
                </a:cubicBezTo>
                <a:cubicBezTo>
                  <a:pt x="155" y="393"/>
                  <a:pt x="155" y="396"/>
                  <a:pt x="153" y="396"/>
                </a:cubicBezTo>
                <a:close/>
                <a:moveTo>
                  <a:pt x="86" y="387"/>
                </a:moveTo>
                <a:cubicBezTo>
                  <a:pt x="86" y="386"/>
                  <a:pt x="85" y="386"/>
                  <a:pt x="84" y="386"/>
                </a:cubicBezTo>
                <a:cubicBezTo>
                  <a:pt x="84" y="382"/>
                  <a:pt x="93" y="385"/>
                  <a:pt x="86" y="387"/>
                </a:cubicBezTo>
                <a:close/>
                <a:moveTo>
                  <a:pt x="98" y="379"/>
                </a:moveTo>
                <a:cubicBezTo>
                  <a:pt x="97" y="377"/>
                  <a:pt x="97" y="377"/>
                  <a:pt x="99" y="376"/>
                </a:cubicBezTo>
                <a:cubicBezTo>
                  <a:pt x="98" y="378"/>
                  <a:pt x="99" y="378"/>
                  <a:pt x="98" y="379"/>
                </a:cubicBezTo>
                <a:close/>
                <a:moveTo>
                  <a:pt x="101" y="377"/>
                </a:moveTo>
                <a:cubicBezTo>
                  <a:pt x="98" y="376"/>
                  <a:pt x="104" y="375"/>
                  <a:pt x="106" y="374"/>
                </a:cubicBezTo>
                <a:cubicBezTo>
                  <a:pt x="107" y="372"/>
                  <a:pt x="129" y="367"/>
                  <a:pt x="130" y="368"/>
                </a:cubicBezTo>
                <a:cubicBezTo>
                  <a:pt x="127" y="369"/>
                  <a:pt x="125" y="371"/>
                  <a:pt x="123" y="372"/>
                </a:cubicBezTo>
                <a:cubicBezTo>
                  <a:pt x="123" y="372"/>
                  <a:pt x="109" y="375"/>
                  <a:pt x="106" y="376"/>
                </a:cubicBezTo>
                <a:cubicBezTo>
                  <a:pt x="105" y="377"/>
                  <a:pt x="102" y="377"/>
                  <a:pt x="101" y="377"/>
                </a:cubicBezTo>
                <a:close/>
                <a:moveTo>
                  <a:pt x="119" y="377"/>
                </a:moveTo>
                <a:cubicBezTo>
                  <a:pt x="119" y="375"/>
                  <a:pt x="121" y="375"/>
                  <a:pt x="122" y="377"/>
                </a:cubicBezTo>
                <a:cubicBezTo>
                  <a:pt x="119" y="377"/>
                  <a:pt x="119" y="377"/>
                  <a:pt x="119" y="377"/>
                </a:cubicBezTo>
                <a:close/>
                <a:moveTo>
                  <a:pt x="85" y="375"/>
                </a:moveTo>
                <a:cubicBezTo>
                  <a:pt x="85" y="375"/>
                  <a:pt x="85" y="375"/>
                  <a:pt x="85" y="374"/>
                </a:cubicBezTo>
                <a:cubicBezTo>
                  <a:pt x="86" y="375"/>
                  <a:pt x="86" y="374"/>
                  <a:pt x="85" y="375"/>
                </a:cubicBezTo>
                <a:close/>
                <a:moveTo>
                  <a:pt x="108" y="361"/>
                </a:moveTo>
                <a:cubicBezTo>
                  <a:pt x="106" y="359"/>
                  <a:pt x="111" y="358"/>
                  <a:pt x="112" y="361"/>
                </a:cubicBezTo>
                <a:cubicBezTo>
                  <a:pt x="111" y="361"/>
                  <a:pt x="109" y="361"/>
                  <a:pt x="108" y="361"/>
                </a:cubicBezTo>
                <a:close/>
                <a:moveTo>
                  <a:pt x="645" y="1053"/>
                </a:moveTo>
                <a:cubicBezTo>
                  <a:pt x="642" y="1051"/>
                  <a:pt x="640" y="1047"/>
                  <a:pt x="638" y="1045"/>
                </a:cubicBezTo>
                <a:cubicBezTo>
                  <a:pt x="625" y="1036"/>
                  <a:pt x="607" y="1036"/>
                  <a:pt x="592" y="1040"/>
                </a:cubicBezTo>
                <a:cubicBezTo>
                  <a:pt x="589" y="1038"/>
                  <a:pt x="591" y="1033"/>
                  <a:pt x="592" y="1032"/>
                </a:cubicBezTo>
                <a:cubicBezTo>
                  <a:pt x="605" y="1023"/>
                  <a:pt x="621" y="1003"/>
                  <a:pt x="619" y="985"/>
                </a:cubicBezTo>
                <a:cubicBezTo>
                  <a:pt x="610" y="978"/>
                  <a:pt x="618" y="969"/>
                  <a:pt x="620" y="962"/>
                </a:cubicBezTo>
                <a:cubicBezTo>
                  <a:pt x="620" y="958"/>
                  <a:pt x="621" y="933"/>
                  <a:pt x="623" y="931"/>
                </a:cubicBezTo>
                <a:cubicBezTo>
                  <a:pt x="623" y="914"/>
                  <a:pt x="621" y="896"/>
                  <a:pt x="620" y="878"/>
                </a:cubicBezTo>
                <a:cubicBezTo>
                  <a:pt x="620" y="872"/>
                  <a:pt x="621" y="860"/>
                  <a:pt x="619" y="855"/>
                </a:cubicBezTo>
                <a:cubicBezTo>
                  <a:pt x="615" y="852"/>
                  <a:pt x="613" y="830"/>
                  <a:pt x="610" y="830"/>
                </a:cubicBezTo>
                <a:cubicBezTo>
                  <a:pt x="604" y="831"/>
                  <a:pt x="604" y="824"/>
                  <a:pt x="604" y="821"/>
                </a:cubicBezTo>
                <a:cubicBezTo>
                  <a:pt x="600" y="817"/>
                  <a:pt x="605" y="806"/>
                  <a:pt x="605" y="800"/>
                </a:cubicBezTo>
                <a:cubicBezTo>
                  <a:pt x="600" y="791"/>
                  <a:pt x="597" y="775"/>
                  <a:pt x="594" y="765"/>
                </a:cubicBezTo>
                <a:cubicBezTo>
                  <a:pt x="590" y="757"/>
                  <a:pt x="582" y="751"/>
                  <a:pt x="579" y="743"/>
                </a:cubicBezTo>
                <a:cubicBezTo>
                  <a:pt x="579" y="738"/>
                  <a:pt x="573" y="728"/>
                  <a:pt x="570" y="726"/>
                </a:cubicBezTo>
                <a:cubicBezTo>
                  <a:pt x="558" y="720"/>
                  <a:pt x="563" y="705"/>
                  <a:pt x="562" y="695"/>
                </a:cubicBezTo>
                <a:cubicBezTo>
                  <a:pt x="563" y="694"/>
                  <a:pt x="565" y="694"/>
                  <a:pt x="566" y="692"/>
                </a:cubicBezTo>
                <a:cubicBezTo>
                  <a:pt x="562" y="689"/>
                  <a:pt x="553" y="689"/>
                  <a:pt x="557" y="682"/>
                </a:cubicBezTo>
                <a:cubicBezTo>
                  <a:pt x="557" y="679"/>
                  <a:pt x="557" y="679"/>
                  <a:pt x="553" y="678"/>
                </a:cubicBezTo>
                <a:cubicBezTo>
                  <a:pt x="543" y="678"/>
                  <a:pt x="543" y="660"/>
                  <a:pt x="534" y="656"/>
                </a:cubicBezTo>
                <a:cubicBezTo>
                  <a:pt x="529" y="647"/>
                  <a:pt x="529" y="642"/>
                  <a:pt x="528" y="631"/>
                </a:cubicBezTo>
                <a:cubicBezTo>
                  <a:pt x="525" y="628"/>
                  <a:pt x="528" y="611"/>
                  <a:pt x="525" y="605"/>
                </a:cubicBezTo>
                <a:cubicBezTo>
                  <a:pt x="523" y="605"/>
                  <a:pt x="523" y="608"/>
                  <a:pt x="522" y="610"/>
                </a:cubicBezTo>
                <a:cubicBezTo>
                  <a:pt x="518" y="613"/>
                  <a:pt x="505" y="629"/>
                  <a:pt x="505" y="632"/>
                </a:cubicBezTo>
                <a:cubicBezTo>
                  <a:pt x="499" y="637"/>
                  <a:pt x="488" y="645"/>
                  <a:pt x="485" y="651"/>
                </a:cubicBezTo>
                <a:cubicBezTo>
                  <a:pt x="477" y="656"/>
                  <a:pt x="468" y="659"/>
                  <a:pt x="459" y="665"/>
                </a:cubicBezTo>
                <a:cubicBezTo>
                  <a:pt x="456" y="665"/>
                  <a:pt x="455" y="665"/>
                  <a:pt x="454" y="668"/>
                </a:cubicBezTo>
                <a:cubicBezTo>
                  <a:pt x="449" y="669"/>
                  <a:pt x="445" y="672"/>
                  <a:pt x="440" y="672"/>
                </a:cubicBezTo>
                <a:cubicBezTo>
                  <a:pt x="427" y="678"/>
                  <a:pt x="445" y="674"/>
                  <a:pt x="435" y="683"/>
                </a:cubicBezTo>
                <a:cubicBezTo>
                  <a:pt x="429" y="693"/>
                  <a:pt x="420" y="699"/>
                  <a:pt x="410" y="705"/>
                </a:cubicBezTo>
                <a:cubicBezTo>
                  <a:pt x="410" y="706"/>
                  <a:pt x="404" y="723"/>
                  <a:pt x="402" y="716"/>
                </a:cubicBezTo>
                <a:cubicBezTo>
                  <a:pt x="394" y="716"/>
                  <a:pt x="397" y="744"/>
                  <a:pt x="397" y="748"/>
                </a:cubicBezTo>
                <a:cubicBezTo>
                  <a:pt x="395" y="749"/>
                  <a:pt x="396" y="750"/>
                  <a:pt x="398" y="751"/>
                </a:cubicBezTo>
                <a:cubicBezTo>
                  <a:pt x="393" y="760"/>
                  <a:pt x="403" y="761"/>
                  <a:pt x="402" y="767"/>
                </a:cubicBezTo>
                <a:cubicBezTo>
                  <a:pt x="395" y="768"/>
                  <a:pt x="402" y="775"/>
                  <a:pt x="404" y="778"/>
                </a:cubicBezTo>
                <a:cubicBezTo>
                  <a:pt x="413" y="777"/>
                  <a:pt x="406" y="778"/>
                  <a:pt x="408" y="782"/>
                </a:cubicBezTo>
                <a:cubicBezTo>
                  <a:pt x="410" y="782"/>
                  <a:pt x="410" y="779"/>
                  <a:pt x="412" y="783"/>
                </a:cubicBezTo>
                <a:cubicBezTo>
                  <a:pt x="410" y="787"/>
                  <a:pt x="419" y="796"/>
                  <a:pt x="419" y="802"/>
                </a:cubicBezTo>
                <a:cubicBezTo>
                  <a:pt x="416" y="804"/>
                  <a:pt x="418" y="814"/>
                  <a:pt x="421" y="808"/>
                </a:cubicBezTo>
                <a:cubicBezTo>
                  <a:pt x="423" y="808"/>
                  <a:pt x="433" y="819"/>
                  <a:pt x="433" y="813"/>
                </a:cubicBezTo>
                <a:cubicBezTo>
                  <a:pt x="437" y="812"/>
                  <a:pt x="435" y="814"/>
                  <a:pt x="434" y="816"/>
                </a:cubicBezTo>
                <a:cubicBezTo>
                  <a:pt x="440" y="825"/>
                  <a:pt x="436" y="822"/>
                  <a:pt x="435" y="831"/>
                </a:cubicBezTo>
                <a:cubicBezTo>
                  <a:pt x="428" y="841"/>
                  <a:pt x="439" y="853"/>
                  <a:pt x="423" y="853"/>
                </a:cubicBezTo>
                <a:cubicBezTo>
                  <a:pt x="421" y="855"/>
                  <a:pt x="421" y="855"/>
                  <a:pt x="421" y="858"/>
                </a:cubicBezTo>
                <a:cubicBezTo>
                  <a:pt x="417" y="871"/>
                  <a:pt x="410" y="885"/>
                  <a:pt x="405" y="900"/>
                </a:cubicBezTo>
                <a:cubicBezTo>
                  <a:pt x="404" y="901"/>
                  <a:pt x="404" y="901"/>
                  <a:pt x="404" y="902"/>
                </a:cubicBezTo>
                <a:cubicBezTo>
                  <a:pt x="392" y="902"/>
                  <a:pt x="397" y="927"/>
                  <a:pt x="387" y="924"/>
                </a:cubicBezTo>
                <a:cubicBezTo>
                  <a:pt x="387" y="917"/>
                  <a:pt x="391" y="891"/>
                  <a:pt x="399" y="888"/>
                </a:cubicBezTo>
                <a:cubicBezTo>
                  <a:pt x="399" y="884"/>
                  <a:pt x="400" y="881"/>
                  <a:pt x="401" y="878"/>
                </a:cubicBezTo>
                <a:cubicBezTo>
                  <a:pt x="410" y="875"/>
                  <a:pt x="404" y="860"/>
                  <a:pt x="411" y="856"/>
                </a:cubicBezTo>
                <a:cubicBezTo>
                  <a:pt x="411" y="848"/>
                  <a:pt x="420" y="849"/>
                  <a:pt x="420" y="843"/>
                </a:cubicBezTo>
                <a:cubicBezTo>
                  <a:pt x="417" y="838"/>
                  <a:pt x="420" y="832"/>
                  <a:pt x="421" y="828"/>
                </a:cubicBezTo>
                <a:cubicBezTo>
                  <a:pt x="420" y="826"/>
                  <a:pt x="419" y="824"/>
                  <a:pt x="419" y="823"/>
                </a:cubicBezTo>
                <a:cubicBezTo>
                  <a:pt x="424" y="818"/>
                  <a:pt x="416" y="818"/>
                  <a:pt x="413" y="822"/>
                </a:cubicBezTo>
                <a:cubicBezTo>
                  <a:pt x="412" y="829"/>
                  <a:pt x="422" y="844"/>
                  <a:pt x="411" y="845"/>
                </a:cubicBezTo>
                <a:cubicBezTo>
                  <a:pt x="410" y="846"/>
                  <a:pt x="396" y="858"/>
                  <a:pt x="401" y="848"/>
                </a:cubicBezTo>
                <a:cubicBezTo>
                  <a:pt x="398" y="845"/>
                  <a:pt x="401" y="840"/>
                  <a:pt x="400" y="837"/>
                </a:cubicBezTo>
                <a:cubicBezTo>
                  <a:pt x="400" y="823"/>
                  <a:pt x="398" y="804"/>
                  <a:pt x="390" y="792"/>
                </a:cubicBezTo>
                <a:cubicBezTo>
                  <a:pt x="382" y="789"/>
                  <a:pt x="377" y="774"/>
                  <a:pt x="373" y="766"/>
                </a:cubicBezTo>
                <a:cubicBezTo>
                  <a:pt x="373" y="759"/>
                  <a:pt x="370" y="748"/>
                  <a:pt x="365" y="743"/>
                </a:cubicBezTo>
                <a:cubicBezTo>
                  <a:pt x="358" y="740"/>
                  <a:pt x="356" y="734"/>
                  <a:pt x="354" y="728"/>
                </a:cubicBezTo>
                <a:cubicBezTo>
                  <a:pt x="347" y="725"/>
                  <a:pt x="358" y="712"/>
                  <a:pt x="355" y="708"/>
                </a:cubicBezTo>
                <a:cubicBezTo>
                  <a:pt x="351" y="705"/>
                  <a:pt x="353" y="702"/>
                  <a:pt x="351" y="700"/>
                </a:cubicBezTo>
                <a:cubicBezTo>
                  <a:pt x="351" y="693"/>
                  <a:pt x="355" y="691"/>
                  <a:pt x="361" y="688"/>
                </a:cubicBezTo>
                <a:cubicBezTo>
                  <a:pt x="363" y="693"/>
                  <a:pt x="357" y="697"/>
                  <a:pt x="361" y="699"/>
                </a:cubicBezTo>
                <a:cubicBezTo>
                  <a:pt x="363" y="697"/>
                  <a:pt x="366" y="695"/>
                  <a:pt x="369" y="694"/>
                </a:cubicBezTo>
                <a:cubicBezTo>
                  <a:pt x="369" y="685"/>
                  <a:pt x="373" y="689"/>
                  <a:pt x="375" y="684"/>
                </a:cubicBezTo>
                <a:cubicBezTo>
                  <a:pt x="380" y="685"/>
                  <a:pt x="388" y="690"/>
                  <a:pt x="393" y="689"/>
                </a:cubicBezTo>
                <a:cubicBezTo>
                  <a:pt x="394" y="685"/>
                  <a:pt x="398" y="687"/>
                  <a:pt x="400" y="683"/>
                </a:cubicBezTo>
                <a:cubicBezTo>
                  <a:pt x="394" y="679"/>
                  <a:pt x="378" y="684"/>
                  <a:pt x="370" y="680"/>
                </a:cubicBezTo>
                <a:cubicBezTo>
                  <a:pt x="361" y="680"/>
                  <a:pt x="352" y="678"/>
                  <a:pt x="345" y="675"/>
                </a:cubicBezTo>
                <a:cubicBezTo>
                  <a:pt x="336" y="676"/>
                  <a:pt x="329" y="671"/>
                  <a:pt x="323" y="664"/>
                </a:cubicBezTo>
                <a:cubicBezTo>
                  <a:pt x="317" y="662"/>
                  <a:pt x="316" y="710"/>
                  <a:pt x="316" y="714"/>
                </a:cubicBezTo>
                <a:cubicBezTo>
                  <a:pt x="315" y="718"/>
                  <a:pt x="311" y="737"/>
                  <a:pt x="303" y="736"/>
                </a:cubicBezTo>
                <a:cubicBezTo>
                  <a:pt x="302" y="733"/>
                  <a:pt x="306" y="709"/>
                  <a:pt x="308" y="707"/>
                </a:cubicBezTo>
                <a:cubicBezTo>
                  <a:pt x="310" y="696"/>
                  <a:pt x="310" y="684"/>
                  <a:pt x="314" y="673"/>
                </a:cubicBezTo>
                <a:cubicBezTo>
                  <a:pt x="315" y="671"/>
                  <a:pt x="318" y="667"/>
                  <a:pt x="315" y="666"/>
                </a:cubicBezTo>
                <a:cubicBezTo>
                  <a:pt x="308" y="671"/>
                  <a:pt x="313" y="656"/>
                  <a:pt x="310" y="655"/>
                </a:cubicBezTo>
                <a:cubicBezTo>
                  <a:pt x="305" y="658"/>
                  <a:pt x="304" y="660"/>
                  <a:pt x="299" y="655"/>
                </a:cubicBezTo>
                <a:cubicBezTo>
                  <a:pt x="300" y="651"/>
                  <a:pt x="297" y="652"/>
                  <a:pt x="294" y="651"/>
                </a:cubicBezTo>
                <a:cubicBezTo>
                  <a:pt x="289" y="647"/>
                  <a:pt x="285" y="627"/>
                  <a:pt x="281" y="649"/>
                </a:cubicBezTo>
                <a:cubicBezTo>
                  <a:pt x="276" y="656"/>
                  <a:pt x="276" y="669"/>
                  <a:pt x="263" y="664"/>
                </a:cubicBezTo>
                <a:cubicBezTo>
                  <a:pt x="259" y="657"/>
                  <a:pt x="249" y="668"/>
                  <a:pt x="249" y="657"/>
                </a:cubicBezTo>
                <a:cubicBezTo>
                  <a:pt x="248" y="654"/>
                  <a:pt x="246" y="654"/>
                  <a:pt x="244" y="654"/>
                </a:cubicBezTo>
                <a:cubicBezTo>
                  <a:pt x="244" y="653"/>
                  <a:pt x="243" y="635"/>
                  <a:pt x="245" y="634"/>
                </a:cubicBezTo>
                <a:cubicBezTo>
                  <a:pt x="245" y="621"/>
                  <a:pt x="245" y="619"/>
                  <a:pt x="259" y="619"/>
                </a:cubicBezTo>
                <a:cubicBezTo>
                  <a:pt x="260" y="622"/>
                  <a:pt x="261" y="623"/>
                  <a:pt x="265" y="623"/>
                </a:cubicBezTo>
                <a:cubicBezTo>
                  <a:pt x="270" y="618"/>
                  <a:pt x="263" y="606"/>
                  <a:pt x="265" y="601"/>
                </a:cubicBezTo>
                <a:cubicBezTo>
                  <a:pt x="263" y="599"/>
                  <a:pt x="263" y="601"/>
                  <a:pt x="261" y="601"/>
                </a:cubicBezTo>
                <a:cubicBezTo>
                  <a:pt x="261" y="598"/>
                  <a:pt x="252" y="596"/>
                  <a:pt x="258" y="593"/>
                </a:cubicBezTo>
                <a:cubicBezTo>
                  <a:pt x="257" y="591"/>
                  <a:pt x="255" y="593"/>
                  <a:pt x="254" y="594"/>
                </a:cubicBezTo>
                <a:cubicBezTo>
                  <a:pt x="250" y="587"/>
                  <a:pt x="253" y="581"/>
                  <a:pt x="254" y="574"/>
                </a:cubicBezTo>
                <a:cubicBezTo>
                  <a:pt x="259" y="574"/>
                  <a:pt x="257" y="572"/>
                  <a:pt x="259" y="569"/>
                </a:cubicBezTo>
                <a:cubicBezTo>
                  <a:pt x="254" y="559"/>
                  <a:pt x="268" y="569"/>
                  <a:pt x="269" y="573"/>
                </a:cubicBezTo>
                <a:cubicBezTo>
                  <a:pt x="271" y="574"/>
                  <a:pt x="283" y="573"/>
                  <a:pt x="285" y="574"/>
                </a:cubicBezTo>
                <a:cubicBezTo>
                  <a:pt x="288" y="574"/>
                  <a:pt x="290" y="576"/>
                  <a:pt x="294" y="577"/>
                </a:cubicBezTo>
                <a:cubicBezTo>
                  <a:pt x="301" y="575"/>
                  <a:pt x="302" y="568"/>
                  <a:pt x="306" y="562"/>
                </a:cubicBezTo>
                <a:cubicBezTo>
                  <a:pt x="315" y="558"/>
                  <a:pt x="316" y="540"/>
                  <a:pt x="307" y="552"/>
                </a:cubicBezTo>
                <a:cubicBezTo>
                  <a:pt x="302" y="552"/>
                  <a:pt x="306" y="548"/>
                  <a:pt x="300" y="547"/>
                </a:cubicBezTo>
                <a:cubicBezTo>
                  <a:pt x="305" y="537"/>
                  <a:pt x="308" y="531"/>
                  <a:pt x="310" y="519"/>
                </a:cubicBezTo>
                <a:cubicBezTo>
                  <a:pt x="312" y="518"/>
                  <a:pt x="313" y="511"/>
                  <a:pt x="316" y="509"/>
                </a:cubicBezTo>
                <a:cubicBezTo>
                  <a:pt x="316" y="505"/>
                  <a:pt x="319" y="504"/>
                  <a:pt x="321" y="502"/>
                </a:cubicBezTo>
                <a:cubicBezTo>
                  <a:pt x="322" y="496"/>
                  <a:pt x="323" y="492"/>
                  <a:pt x="326" y="488"/>
                </a:cubicBezTo>
                <a:cubicBezTo>
                  <a:pt x="325" y="482"/>
                  <a:pt x="327" y="468"/>
                  <a:pt x="324" y="463"/>
                </a:cubicBezTo>
                <a:cubicBezTo>
                  <a:pt x="323" y="456"/>
                  <a:pt x="313" y="428"/>
                  <a:pt x="307" y="425"/>
                </a:cubicBezTo>
                <a:cubicBezTo>
                  <a:pt x="302" y="426"/>
                  <a:pt x="301" y="426"/>
                  <a:pt x="300" y="421"/>
                </a:cubicBezTo>
                <a:cubicBezTo>
                  <a:pt x="297" y="422"/>
                  <a:pt x="298" y="422"/>
                  <a:pt x="300" y="425"/>
                </a:cubicBezTo>
                <a:cubicBezTo>
                  <a:pt x="300" y="428"/>
                  <a:pt x="299" y="432"/>
                  <a:pt x="299" y="434"/>
                </a:cubicBezTo>
                <a:cubicBezTo>
                  <a:pt x="304" y="437"/>
                  <a:pt x="294" y="439"/>
                  <a:pt x="293" y="440"/>
                </a:cubicBezTo>
                <a:cubicBezTo>
                  <a:pt x="293" y="442"/>
                  <a:pt x="296" y="443"/>
                  <a:pt x="293" y="443"/>
                </a:cubicBezTo>
                <a:cubicBezTo>
                  <a:pt x="289" y="433"/>
                  <a:pt x="278" y="442"/>
                  <a:pt x="275" y="436"/>
                </a:cubicBezTo>
                <a:cubicBezTo>
                  <a:pt x="272" y="435"/>
                  <a:pt x="265" y="442"/>
                  <a:pt x="262" y="435"/>
                </a:cubicBezTo>
                <a:cubicBezTo>
                  <a:pt x="256" y="433"/>
                  <a:pt x="258" y="428"/>
                  <a:pt x="257" y="422"/>
                </a:cubicBezTo>
                <a:cubicBezTo>
                  <a:pt x="258" y="416"/>
                  <a:pt x="260" y="411"/>
                  <a:pt x="260" y="405"/>
                </a:cubicBezTo>
                <a:cubicBezTo>
                  <a:pt x="265" y="400"/>
                  <a:pt x="264" y="396"/>
                  <a:pt x="263" y="390"/>
                </a:cubicBezTo>
                <a:cubicBezTo>
                  <a:pt x="268" y="388"/>
                  <a:pt x="266" y="380"/>
                  <a:pt x="265" y="376"/>
                </a:cubicBezTo>
                <a:cubicBezTo>
                  <a:pt x="262" y="374"/>
                  <a:pt x="266" y="371"/>
                  <a:pt x="260" y="374"/>
                </a:cubicBezTo>
                <a:cubicBezTo>
                  <a:pt x="259" y="372"/>
                  <a:pt x="258" y="369"/>
                  <a:pt x="258" y="369"/>
                </a:cubicBezTo>
                <a:cubicBezTo>
                  <a:pt x="254" y="371"/>
                  <a:pt x="253" y="406"/>
                  <a:pt x="257" y="412"/>
                </a:cubicBezTo>
                <a:cubicBezTo>
                  <a:pt x="248" y="417"/>
                  <a:pt x="256" y="436"/>
                  <a:pt x="250" y="446"/>
                </a:cubicBezTo>
                <a:cubicBezTo>
                  <a:pt x="249" y="460"/>
                  <a:pt x="249" y="460"/>
                  <a:pt x="249" y="461"/>
                </a:cubicBezTo>
                <a:cubicBezTo>
                  <a:pt x="250" y="462"/>
                  <a:pt x="250" y="464"/>
                  <a:pt x="250" y="466"/>
                </a:cubicBezTo>
                <a:cubicBezTo>
                  <a:pt x="242" y="474"/>
                  <a:pt x="247" y="483"/>
                  <a:pt x="246" y="493"/>
                </a:cubicBezTo>
                <a:cubicBezTo>
                  <a:pt x="244" y="494"/>
                  <a:pt x="241" y="498"/>
                  <a:pt x="240" y="500"/>
                </a:cubicBezTo>
                <a:cubicBezTo>
                  <a:pt x="238" y="500"/>
                  <a:pt x="237" y="501"/>
                  <a:pt x="236" y="502"/>
                </a:cubicBezTo>
                <a:cubicBezTo>
                  <a:pt x="238" y="510"/>
                  <a:pt x="229" y="502"/>
                  <a:pt x="229" y="501"/>
                </a:cubicBezTo>
                <a:cubicBezTo>
                  <a:pt x="234" y="497"/>
                  <a:pt x="230" y="497"/>
                  <a:pt x="227" y="491"/>
                </a:cubicBezTo>
                <a:cubicBezTo>
                  <a:pt x="224" y="487"/>
                  <a:pt x="223" y="481"/>
                  <a:pt x="221" y="478"/>
                </a:cubicBezTo>
                <a:cubicBezTo>
                  <a:pt x="217" y="474"/>
                  <a:pt x="210" y="470"/>
                  <a:pt x="209" y="464"/>
                </a:cubicBezTo>
                <a:cubicBezTo>
                  <a:pt x="206" y="463"/>
                  <a:pt x="208" y="465"/>
                  <a:pt x="208" y="467"/>
                </a:cubicBezTo>
                <a:cubicBezTo>
                  <a:pt x="204" y="471"/>
                  <a:pt x="207" y="476"/>
                  <a:pt x="203" y="475"/>
                </a:cubicBezTo>
                <a:cubicBezTo>
                  <a:pt x="203" y="471"/>
                  <a:pt x="196" y="476"/>
                  <a:pt x="200" y="478"/>
                </a:cubicBezTo>
                <a:cubicBezTo>
                  <a:pt x="200" y="485"/>
                  <a:pt x="200" y="485"/>
                  <a:pt x="200" y="485"/>
                </a:cubicBezTo>
                <a:cubicBezTo>
                  <a:pt x="196" y="489"/>
                  <a:pt x="197" y="479"/>
                  <a:pt x="198" y="476"/>
                </a:cubicBezTo>
                <a:cubicBezTo>
                  <a:pt x="198" y="474"/>
                  <a:pt x="198" y="474"/>
                  <a:pt x="198" y="471"/>
                </a:cubicBezTo>
                <a:cubicBezTo>
                  <a:pt x="187" y="468"/>
                  <a:pt x="194" y="468"/>
                  <a:pt x="194" y="465"/>
                </a:cubicBezTo>
                <a:cubicBezTo>
                  <a:pt x="188" y="461"/>
                  <a:pt x="194" y="456"/>
                  <a:pt x="187" y="455"/>
                </a:cubicBezTo>
                <a:cubicBezTo>
                  <a:pt x="186" y="456"/>
                  <a:pt x="186" y="464"/>
                  <a:pt x="186" y="453"/>
                </a:cubicBezTo>
                <a:cubicBezTo>
                  <a:pt x="180" y="447"/>
                  <a:pt x="181" y="447"/>
                  <a:pt x="181" y="441"/>
                </a:cubicBezTo>
                <a:cubicBezTo>
                  <a:pt x="177" y="437"/>
                  <a:pt x="178" y="432"/>
                  <a:pt x="177" y="430"/>
                </a:cubicBezTo>
                <a:cubicBezTo>
                  <a:pt x="177" y="427"/>
                  <a:pt x="177" y="422"/>
                  <a:pt x="174" y="422"/>
                </a:cubicBezTo>
                <a:cubicBezTo>
                  <a:pt x="170" y="433"/>
                  <a:pt x="169" y="419"/>
                  <a:pt x="165" y="429"/>
                </a:cubicBezTo>
                <a:cubicBezTo>
                  <a:pt x="166" y="431"/>
                  <a:pt x="168" y="432"/>
                  <a:pt x="168" y="436"/>
                </a:cubicBezTo>
                <a:cubicBezTo>
                  <a:pt x="164" y="437"/>
                  <a:pt x="160" y="445"/>
                  <a:pt x="155" y="440"/>
                </a:cubicBezTo>
                <a:cubicBezTo>
                  <a:pt x="145" y="448"/>
                  <a:pt x="139" y="451"/>
                  <a:pt x="126" y="453"/>
                </a:cubicBezTo>
                <a:cubicBezTo>
                  <a:pt x="122" y="452"/>
                  <a:pt x="115" y="452"/>
                  <a:pt x="111" y="450"/>
                </a:cubicBezTo>
                <a:cubicBezTo>
                  <a:pt x="111" y="448"/>
                  <a:pt x="112" y="449"/>
                  <a:pt x="113" y="447"/>
                </a:cubicBezTo>
                <a:cubicBezTo>
                  <a:pt x="110" y="443"/>
                  <a:pt x="95" y="447"/>
                  <a:pt x="98" y="440"/>
                </a:cubicBezTo>
                <a:cubicBezTo>
                  <a:pt x="95" y="439"/>
                  <a:pt x="91" y="439"/>
                  <a:pt x="88" y="439"/>
                </a:cubicBezTo>
                <a:cubicBezTo>
                  <a:pt x="84" y="430"/>
                  <a:pt x="67" y="432"/>
                  <a:pt x="60" y="427"/>
                </a:cubicBezTo>
                <a:cubicBezTo>
                  <a:pt x="49" y="427"/>
                  <a:pt x="49" y="415"/>
                  <a:pt x="60" y="421"/>
                </a:cubicBezTo>
                <a:cubicBezTo>
                  <a:pt x="64" y="421"/>
                  <a:pt x="64" y="421"/>
                  <a:pt x="64" y="421"/>
                </a:cubicBezTo>
                <a:cubicBezTo>
                  <a:pt x="86" y="427"/>
                  <a:pt x="67" y="414"/>
                  <a:pt x="64" y="406"/>
                </a:cubicBezTo>
                <a:cubicBezTo>
                  <a:pt x="66" y="403"/>
                  <a:pt x="69" y="408"/>
                  <a:pt x="70" y="411"/>
                </a:cubicBezTo>
                <a:cubicBezTo>
                  <a:pt x="77" y="417"/>
                  <a:pt x="82" y="422"/>
                  <a:pt x="92" y="417"/>
                </a:cubicBezTo>
                <a:cubicBezTo>
                  <a:pt x="94" y="417"/>
                  <a:pt x="94" y="417"/>
                  <a:pt x="97" y="420"/>
                </a:cubicBezTo>
                <a:cubicBezTo>
                  <a:pt x="108" y="420"/>
                  <a:pt x="107" y="412"/>
                  <a:pt x="99" y="407"/>
                </a:cubicBezTo>
                <a:cubicBezTo>
                  <a:pt x="100" y="405"/>
                  <a:pt x="104" y="405"/>
                  <a:pt x="99" y="404"/>
                </a:cubicBezTo>
                <a:cubicBezTo>
                  <a:pt x="95" y="397"/>
                  <a:pt x="99" y="400"/>
                  <a:pt x="91" y="400"/>
                </a:cubicBezTo>
                <a:cubicBezTo>
                  <a:pt x="91" y="396"/>
                  <a:pt x="100" y="394"/>
                  <a:pt x="95" y="389"/>
                </a:cubicBezTo>
                <a:cubicBezTo>
                  <a:pt x="96" y="387"/>
                  <a:pt x="96" y="388"/>
                  <a:pt x="98" y="388"/>
                </a:cubicBezTo>
                <a:cubicBezTo>
                  <a:pt x="96" y="384"/>
                  <a:pt x="91" y="387"/>
                  <a:pt x="90" y="384"/>
                </a:cubicBezTo>
                <a:cubicBezTo>
                  <a:pt x="92" y="381"/>
                  <a:pt x="97" y="383"/>
                  <a:pt x="101" y="383"/>
                </a:cubicBezTo>
                <a:cubicBezTo>
                  <a:pt x="107" y="380"/>
                  <a:pt x="111" y="381"/>
                  <a:pt x="114" y="376"/>
                </a:cubicBezTo>
                <a:cubicBezTo>
                  <a:pt x="123" y="374"/>
                  <a:pt x="127" y="376"/>
                  <a:pt x="135" y="370"/>
                </a:cubicBezTo>
                <a:cubicBezTo>
                  <a:pt x="144" y="365"/>
                  <a:pt x="143" y="356"/>
                  <a:pt x="151" y="351"/>
                </a:cubicBezTo>
                <a:cubicBezTo>
                  <a:pt x="152" y="344"/>
                  <a:pt x="147" y="353"/>
                  <a:pt x="147" y="353"/>
                </a:cubicBezTo>
                <a:cubicBezTo>
                  <a:pt x="143" y="353"/>
                  <a:pt x="140" y="348"/>
                  <a:pt x="138" y="354"/>
                </a:cubicBezTo>
                <a:cubicBezTo>
                  <a:pt x="140" y="355"/>
                  <a:pt x="139" y="355"/>
                  <a:pt x="140" y="356"/>
                </a:cubicBezTo>
                <a:cubicBezTo>
                  <a:pt x="134" y="356"/>
                  <a:pt x="131" y="357"/>
                  <a:pt x="126" y="359"/>
                </a:cubicBezTo>
                <a:cubicBezTo>
                  <a:pt x="124" y="358"/>
                  <a:pt x="113" y="358"/>
                  <a:pt x="113" y="360"/>
                </a:cubicBezTo>
                <a:cubicBezTo>
                  <a:pt x="116" y="363"/>
                  <a:pt x="111" y="362"/>
                  <a:pt x="112" y="364"/>
                </a:cubicBezTo>
                <a:cubicBezTo>
                  <a:pt x="124" y="365"/>
                  <a:pt x="107" y="368"/>
                  <a:pt x="105" y="365"/>
                </a:cubicBezTo>
                <a:cubicBezTo>
                  <a:pt x="106" y="363"/>
                  <a:pt x="107" y="363"/>
                  <a:pt x="103" y="363"/>
                </a:cubicBezTo>
                <a:cubicBezTo>
                  <a:pt x="103" y="360"/>
                  <a:pt x="107" y="359"/>
                  <a:pt x="100" y="360"/>
                </a:cubicBezTo>
                <a:cubicBezTo>
                  <a:pt x="95" y="358"/>
                  <a:pt x="93" y="361"/>
                  <a:pt x="86" y="361"/>
                </a:cubicBezTo>
                <a:cubicBezTo>
                  <a:pt x="87" y="357"/>
                  <a:pt x="91" y="356"/>
                  <a:pt x="94" y="354"/>
                </a:cubicBezTo>
                <a:cubicBezTo>
                  <a:pt x="91" y="351"/>
                  <a:pt x="83" y="349"/>
                  <a:pt x="91" y="346"/>
                </a:cubicBezTo>
                <a:cubicBezTo>
                  <a:pt x="87" y="342"/>
                  <a:pt x="104" y="343"/>
                  <a:pt x="106" y="338"/>
                </a:cubicBezTo>
                <a:cubicBezTo>
                  <a:pt x="96" y="335"/>
                  <a:pt x="111" y="336"/>
                  <a:pt x="114" y="333"/>
                </a:cubicBezTo>
                <a:cubicBezTo>
                  <a:pt x="131" y="324"/>
                  <a:pt x="116" y="330"/>
                  <a:pt x="112" y="327"/>
                </a:cubicBezTo>
                <a:cubicBezTo>
                  <a:pt x="110" y="330"/>
                  <a:pt x="111" y="331"/>
                  <a:pt x="106" y="331"/>
                </a:cubicBezTo>
                <a:cubicBezTo>
                  <a:pt x="101" y="327"/>
                  <a:pt x="118" y="326"/>
                  <a:pt x="119" y="326"/>
                </a:cubicBezTo>
                <a:cubicBezTo>
                  <a:pt x="121" y="327"/>
                  <a:pt x="144" y="325"/>
                  <a:pt x="139" y="330"/>
                </a:cubicBezTo>
                <a:cubicBezTo>
                  <a:pt x="139" y="334"/>
                  <a:pt x="153" y="326"/>
                  <a:pt x="154" y="325"/>
                </a:cubicBezTo>
                <a:cubicBezTo>
                  <a:pt x="154" y="322"/>
                  <a:pt x="150" y="312"/>
                  <a:pt x="148" y="312"/>
                </a:cubicBezTo>
                <a:cubicBezTo>
                  <a:pt x="148" y="317"/>
                  <a:pt x="147" y="312"/>
                  <a:pt x="145" y="312"/>
                </a:cubicBezTo>
                <a:cubicBezTo>
                  <a:pt x="142" y="312"/>
                  <a:pt x="141" y="312"/>
                  <a:pt x="139" y="311"/>
                </a:cubicBezTo>
                <a:cubicBezTo>
                  <a:pt x="138" y="302"/>
                  <a:pt x="128" y="312"/>
                  <a:pt x="135" y="301"/>
                </a:cubicBezTo>
                <a:cubicBezTo>
                  <a:pt x="132" y="301"/>
                  <a:pt x="118" y="296"/>
                  <a:pt x="127" y="294"/>
                </a:cubicBezTo>
                <a:cubicBezTo>
                  <a:pt x="127" y="291"/>
                  <a:pt x="115" y="285"/>
                  <a:pt x="113" y="285"/>
                </a:cubicBezTo>
                <a:cubicBezTo>
                  <a:pt x="111" y="281"/>
                  <a:pt x="108" y="274"/>
                  <a:pt x="115" y="278"/>
                </a:cubicBezTo>
                <a:cubicBezTo>
                  <a:pt x="118" y="277"/>
                  <a:pt x="120" y="280"/>
                  <a:pt x="121" y="277"/>
                </a:cubicBezTo>
                <a:cubicBezTo>
                  <a:pt x="121" y="276"/>
                  <a:pt x="96" y="260"/>
                  <a:pt x="103" y="259"/>
                </a:cubicBezTo>
                <a:cubicBezTo>
                  <a:pt x="103" y="257"/>
                  <a:pt x="102" y="255"/>
                  <a:pt x="102" y="254"/>
                </a:cubicBezTo>
                <a:cubicBezTo>
                  <a:pt x="112" y="252"/>
                  <a:pt x="117" y="269"/>
                  <a:pt x="128" y="267"/>
                </a:cubicBezTo>
                <a:cubicBezTo>
                  <a:pt x="129" y="266"/>
                  <a:pt x="128" y="265"/>
                  <a:pt x="130" y="265"/>
                </a:cubicBezTo>
                <a:cubicBezTo>
                  <a:pt x="129" y="269"/>
                  <a:pt x="142" y="269"/>
                  <a:pt x="145" y="268"/>
                </a:cubicBezTo>
                <a:cubicBezTo>
                  <a:pt x="148" y="266"/>
                  <a:pt x="162" y="270"/>
                  <a:pt x="158" y="265"/>
                </a:cubicBezTo>
                <a:cubicBezTo>
                  <a:pt x="159" y="260"/>
                  <a:pt x="164" y="256"/>
                  <a:pt x="166" y="252"/>
                </a:cubicBezTo>
                <a:cubicBezTo>
                  <a:pt x="162" y="251"/>
                  <a:pt x="161" y="251"/>
                  <a:pt x="161" y="245"/>
                </a:cubicBezTo>
                <a:cubicBezTo>
                  <a:pt x="164" y="245"/>
                  <a:pt x="168" y="245"/>
                  <a:pt x="173" y="245"/>
                </a:cubicBezTo>
                <a:cubicBezTo>
                  <a:pt x="176" y="242"/>
                  <a:pt x="166" y="244"/>
                  <a:pt x="166" y="244"/>
                </a:cubicBezTo>
                <a:cubicBezTo>
                  <a:pt x="163" y="241"/>
                  <a:pt x="161" y="241"/>
                  <a:pt x="160" y="245"/>
                </a:cubicBezTo>
                <a:cubicBezTo>
                  <a:pt x="156" y="242"/>
                  <a:pt x="142" y="241"/>
                  <a:pt x="138" y="244"/>
                </a:cubicBezTo>
                <a:cubicBezTo>
                  <a:pt x="128" y="244"/>
                  <a:pt x="118" y="245"/>
                  <a:pt x="125" y="243"/>
                </a:cubicBezTo>
                <a:cubicBezTo>
                  <a:pt x="127" y="241"/>
                  <a:pt x="129" y="241"/>
                  <a:pt x="125" y="239"/>
                </a:cubicBezTo>
                <a:cubicBezTo>
                  <a:pt x="125" y="236"/>
                  <a:pt x="123" y="230"/>
                  <a:pt x="124" y="228"/>
                </a:cubicBezTo>
                <a:cubicBezTo>
                  <a:pt x="121" y="228"/>
                  <a:pt x="102" y="229"/>
                  <a:pt x="104" y="224"/>
                </a:cubicBezTo>
                <a:cubicBezTo>
                  <a:pt x="105" y="224"/>
                  <a:pt x="105" y="224"/>
                  <a:pt x="106" y="224"/>
                </a:cubicBezTo>
                <a:cubicBezTo>
                  <a:pt x="106" y="219"/>
                  <a:pt x="96" y="230"/>
                  <a:pt x="94" y="220"/>
                </a:cubicBezTo>
                <a:cubicBezTo>
                  <a:pt x="86" y="219"/>
                  <a:pt x="83" y="215"/>
                  <a:pt x="74" y="215"/>
                </a:cubicBezTo>
                <a:cubicBezTo>
                  <a:pt x="70" y="212"/>
                  <a:pt x="91" y="212"/>
                  <a:pt x="93" y="209"/>
                </a:cubicBezTo>
                <a:cubicBezTo>
                  <a:pt x="88" y="206"/>
                  <a:pt x="94" y="208"/>
                  <a:pt x="91" y="204"/>
                </a:cubicBezTo>
                <a:cubicBezTo>
                  <a:pt x="92" y="202"/>
                  <a:pt x="105" y="203"/>
                  <a:pt x="93" y="197"/>
                </a:cubicBezTo>
                <a:cubicBezTo>
                  <a:pt x="93" y="195"/>
                  <a:pt x="95" y="196"/>
                  <a:pt x="96" y="195"/>
                </a:cubicBezTo>
                <a:cubicBezTo>
                  <a:pt x="100" y="191"/>
                  <a:pt x="109" y="202"/>
                  <a:pt x="107" y="191"/>
                </a:cubicBezTo>
                <a:cubicBezTo>
                  <a:pt x="111" y="190"/>
                  <a:pt x="111" y="190"/>
                  <a:pt x="111" y="190"/>
                </a:cubicBezTo>
                <a:cubicBezTo>
                  <a:pt x="113" y="187"/>
                  <a:pt x="135" y="193"/>
                  <a:pt x="138" y="193"/>
                </a:cubicBezTo>
                <a:cubicBezTo>
                  <a:pt x="143" y="188"/>
                  <a:pt x="155" y="192"/>
                  <a:pt x="157" y="187"/>
                </a:cubicBezTo>
                <a:cubicBezTo>
                  <a:pt x="161" y="187"/>
                  <a:pt x="160" y="186"/>
                  <a:pt x="163" y="185"/>
                </a:cubicBezTo>
                <a:cubicBezTo>
                  <a:pt x="167" y="176"/>
                  <a:pt x="177" y="184"/>
                  <a:pt x="170" y="172"/>
                </a:cubicBezTo>
                <a:cubicBezTo>
                  <a:pt x="168" y="172"/>
                  <a:pt x="170" y="178"/>
                  <a:pt x="166" y="174"/>
                </a:cubicBezTo>
                <a:cubicBezTo>
                  <a:pt x="170" y="170"/>
                  <a:pt x="155" y="168"/>
                  <a:pt x="153" y="167"/>
                </a:cubicBezTo>
                <a:cubicBezTo>
                  <a:pt x="161" y="164"/>
                  <a:pt x="152" y="167"/>
                  <a:pt x="151" y="163"/>
                </a:cubicBezTo>
                <a:cubicBezTo>
                  <a:pt x="155" y="162"/>
                  <a:pt x="156" y="166"/>
                  <a:pt x="157" y="160"/>
                </a:cubicBezTo>
                <a:cubicBezTo>
                  <a:pt x="160" y="159"/>
                  <a:pt x="160" y="156"/>
                  <a:pt x="163" y="158"/>
                </a:cubicBezTo>
                <a:cubicBezTo>
                  <a:pt x="163" y="161"/>
                  <a:pt x="170" y="161"/>
                  <a:pt x="173" y="161"/>
                </a:cubicBezTo>
                <a:cubicBezTo>
                  <a:pt x="173" y="159"/>
                  <a:pt x="167" y="160"/>
                  <a:pt x="176" y="158"/>
                </a:cubicBezTo>
                <a:cubicBezTo>
                  <a:pt x="177" y="155"/>
                  <a:pt x="182" y="151"/>
                  <a:pt x="186" y="151"/>
                </a:cubicBezTo>
                <a:cubicBezTo>
                  <a:pt x="190" y="153"/>
                  <a:pt x="196" y="155"/>
                  <a:pt x="201" y="152"/>
                </a:cubicBezTo>
                <a:cubicBezTo>
                  <a:pt x="201" y="145"/>
                  <a:pt x="183" y="148"/>
                  <a:pt x="185" y="144"/>
                </a:cubicBezTo>
                <a:cubicBezTo>
                  <a:pt x="190" y="144"/>
                  <a:pt x="186" y="143"/>
                  <a:pt x="188" y="141"/>
                </a:cubicBezTo>
                <a:cubicBezTo>
                  <a:pt x="192" y="140"/>
                  <a:pt x="196" y="140"/>
                  <a:pt x="200" y="140"/>
                </a:cubicBezTo>
                <a:cubicBezTo>
                  <a:pt x="205" y="138"/>
                  <a:pt x="208" y="141"/>
                  <a:pt x="208" y="134"/>
                </a:cubicBezTo>
                <a:cubicBezTo>
                  <a:pt x="200" y="128"/>
                  <a:pt x="211" y="132"/>
                  <a:pt x="214" y="134"/>
                </a:cubicBezTo>
                <a:cubicBezTo>
                  <a:pt x="221" y="134"/>
                  <a:pt x="240" y="128"/>
                  <a:pt x="221" y="128"/>
                </a:cubicBezTo>
                <a:cubicBezTo>
                  <a:pt x="220" y="131"/>
                  <a:pt x="216" y="128"/>
                  <a:pt x="221" y="128"/>
                </a:cubicBezTo>
                <a:cubicBezTo>
                  <a:pt x="220" y="125"/>
                  <a:pt x="218" y="117"/>
                  <a:pt x="222" y="123"/>
                </a:cubicBezTo>
                <a:cubicBezTo>
                  <a:pt x="222" y="123"/>
                  <a:pt x="224" y="122"/>
                  <a:pt x="224" y="121"/>
                </a:cubicBezTo>
                <a:cubicBezTo>
                  <a:pt x="223" y="120"/>
                  <a:pt x="204" y="118"/>
                  <a:pt x="209" y="116"/>
                </a:cubicBezTo>
                <a:cubicBezTo>
                  <a:pt x="212" y="116"/>
                  <a:pt x="216" y="118"/>
                  <a:pt x="219" y="118"/>
                </a:cubicBezTo>
                <a:cubicBezTo>
                  <a:pt x="223" y="112"/>
                  <a:pt x="200" y="114"/>
                  <a:pt x="199" y="107"/>
                </a:cubicBezTo>
                <a:cubicBezTo>
                  <a:pt x="205" y="104"/>
                  <a:pt x="183" y="98"/>
                  <a:pt x="193" y="98"/>
                </a:cubicBezTo>
                <a:cubicBezTo>
                  <a:pt x="194" y="99"/>
                  <a:pt x="204" y="104"/>
                  <a:pt x="203" y="99"/>
                </a:cubicBezTo>
                <a:cubicBezTo>
                  <a:pt x="206" y="98"/>
                  <a:pt x="210" y="101"/>
                  <a:pt x="213" y="102"/>
                </a:cubicBezTo>
                <a:cubicBezTo>
                  <a:pt x="213" y="98"/>
                  <a:pt x="211" y="100"/>
                  <a:pt x="209" y="100"/>
                </a:cubicBezTo>
                <a:cubicBezTo>
                  <a:pt x="209" y="94"/>
                  <a:pt x="231" y="107"/>
                  <a:pt x="232" y="98"/>
                </a:cubicBezTo>
                <a:cubicBezTo>
                  <a:pt x="235" y="97"/>
                  <a:pt x="240" y="99"/>
                  <a:pt x="243" y="96"/>
                </a:cubicBezTo>
                <a:cubicBezTo>
                  <a:pt x="243" y="93"/>
                  <a:pt x="234" y="91"/>
                  <a:pt x="232" y="89"/>
                </a:cubicBezTo>
                <a:cubicBezTo>
                  <a:pt x="226" y="93"/>
                  <a:pt x="229" y="84"/>
                  <a:pt x="223" y="83"/>
                </a:cubicBezTo>
                <a:cubicBezTo>
                  <a:pt x="220" y="81"/>
                  <a:pt x="217" y="69"/>
                  <a:pt x="217" y="65"/>
                </a:cubicBezTo>
                <a:cubicBezTo>
                  <a:pt x="222" y="64"/>
                  <a:pt x="221" y="64"/>
                  <a:pt x="224" y="60"/>
                </a:cubicBezTo>
                <a:cubicBezTo>
                  <a:pt x="232" y="71"/>
                  <a:pt x="235" y="77"/>
                  <a:pt x="250" y="77"/>
                </a:cubicBezTo>
                <a:cubicBezTo>
                  <a:pt x="250" y="83"/>
                  <a:pt x="261" y="78"/>
                  <a:pt x="251" y="77"/>
                </a:cubicBezTo>
                <a:cubicBezTo>
                  <a:pt x="260" y="75"/>
                  <a:pt x="269" y="77"/>
                  <a:pt x="277" y="72"/>
                </a:cubicBezTo>
                <a:cubicBezTo>
                  <a:pt x="277" y="72"/>
                  <a:pt x="273" y="62"/>
                  <a:pt x="273" y="69"/>
                </a:cubicBezTo>
                <a:cubicBezTo>
                  <a:pt x="264" y="70"/>
                  <a:pt x="267" y="67"/>
                  <a:pt x="272" y="66"/>
                </a:cubicBezTo>
                <a:cubicBezTo>
                  <a:pt x="268" y="60"/>
                  <a:pt x="273" y="63"/>
                  <a:pt x="274" y="61"/>
                </a:cubicBezTo>
                <a:cubicBezTo>
                  <a:pt x="272" y="58"/>
                  <a:pt x="270" y="60"/>
                  <a:pt x="270" y="56"/>
                </a:cubicBezTo>
                <a:cubicBezTo>
                  <a:pt x="268" y="54"/>
                  <a:pt x="266" y="55"/>
                  <a:pt x="266" y="53"/>
                </a:cubicBezTo>
                <a:cubicBezTo>
                  <a:pt x="266" y="52"/>
                  <a:pt x="258" y="53"/>
                  <a:pt x="255" y="53"/>
                </a:cubicBezTo>
                <a:cubicBezTo>
                  <a:pt x="254" y="50"/>
                  <a:pt x="250" y="46"/>
                  <a:pt x="256" y="49"/>
                </a:cubicBezTo>
                <a:cubicBezTo>
                  <a:pt x="257" y="41"/>
                  <a:pt x="268" y="46"/>
                  <a:pt x="274" y="43"/>
                </a:cubicBezTo>
                <a:cubicBezTo>
                  <a:pt x="281" y="44"/>
                  <a:pt x="279" y="39"/>
                  <a:pt x="281" y="32"/>
                </a:cubicBezTo>
                <a:cubicBezTo>
                  <a:pt x="285" y="30"/>
                  <a:pt x="289" y="34"/>
                  <a:pt x="294" y="34"/>
                </a:cubicBezTo>
                <a:cubicBezTo>
                  <a:pt x="299" y="32"/>
                  <a:pt x="302" y="36"/>
                  <a:pt x="307" y="34"/>
                </a:cubicBezTo>
                <a:cubicBezTo>
                  <a:pt x="310" y="29"/>
                  <a:pt x="318" y="33"/>
                  <a:pt x="322" y="33"/>
                </a:cubicBezTo>
                <a:cubicBezTo>
                  <a:pt x="331" y="27"/>
                  <a:pt x="314" y="17"/>
                  <a:pt x="306" y="21"/>
                </a:cubicBezTo>
                <a:cubicBezTo>
                  <a:pt x="299" y="22"/>
                  <a:pt x="288" y="24"/>
                  <a:pt x="282" y="27"/>
                </a:cubicBezTo>
                <a:cubicBezTo>
                  <a:pt x="282" y="26"/>
                  <a:pt x="282" y="26"/>
                  <a:pt x="282" y="26"/>
                </a:cubicBezTo>
                <a:cubicBezTo>
                  <a:pt x="292" y="19"/>
                  <a:pt x="306" y="8"/>
                  <a:pt x="318" y="13"/>
                </a:cubicBezTo>
                <a:cubicBezTo>
                  <a:pt x="320" y="16"/>
                  <a:pt x="339" y="17"/>
                  <a:pt x="330" y="22"/>
                </a:cubicBezTo>
                <a:cubicBezTo>
                  <a:pt x="330" y="26"/>
                  <a:pt x="341" y="26"/>
                  <a:pt x="337" y="32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42" y="36"/>
                  <a:pt x="339" y="43"/>
                  <a:pt x="340" y="47"/>
                </a:cubicBezTo>
                <a:cubicBezTo>
                  <a:pt x="345" y="48"/>
                  <a:pt x="344" y="52"/>
                  <a:pt x="342" y="48"/>
                </a:cubicBezTo>
                <a:cubicBezTo>
                  <a:pt x="341" y="48"/>
                  <a:pt x="336" y="52"/>
                  <a:pt x="337" y="53"/>
                </a:cubicBezTo>
                <a:cubicBezTo>
                  <a:pt x="339" y="53"/>
                  <a:pt x="338" y="51"/>
                  <a:pt x="340" y="52"/>
                </a:cubicBezTo>
                <a:cubicBezTo>
                  <a:pt x="340" y="59"/>
                  <a:pt x="330" y="62"/>
                  <a:pt x="342" y="62"/>
                </a:cubicBezTo>
                <a:cubicBezTo>
                  <a:pt x="344" y="62"/>
                  <a:pt x="350" y="61"/>
                  <a:pt x="353" y="62"/>
                </a:cubicBezTo>
                <a:cubicBezTo>
                  <a:pt x="349" y="63"/>
                  <a:pt x="349" y="63"/>
                  <a:pt x="347" y="64"/>
                </a:cubicBezTo>
                <a:cubicBezTo>
                  <a:pt x="343" y="62"/>
                  <a:pt x="341" y="62"/>
                  <a:pt x="340" y="65"/>
                </a:cubicBezTo>
                <a:cubicBezTo>
                  <a:pt x="334" y="67"/>
                  <a:pt x="337" y="68"/>
                  <a:pt x="337" y="72"/>
                </a:cubicBezTo>
                <a:cubicBezTo>
                  <a:pt x="330" y="74"/>
                  <a:pt x="326" y="71"/>
                  <a:pt x="320" y="66"/>
                </a:cubicBezTo>
                <a:cubicBezTo>
                  <a:pt x="319" y="63"/>
                  <a:pt x="311" y="52"/>
                  <a:pt x="308" y="51"/>
                </a:cubicBezTo>
                <a:cubicBezTo>
                  <a:pt x="308" y="50"/>
                  <a:pt x="308" y="50"/>
                  <a:pt x="307" y="49"/>
                </a:cubicBezTo>
                <a:cubicBezTo>
                  <a:pt x="317" y="45"/>
                  <a:pt x="297" y="35"/>
                  <a:pt x="296" y="38"/>
                </a:cubicBezTo>
                <a:cubicBezTo>
                  <a:pt x="300" y="44"/>
                  <a:pt x="311" y="61"/>
                  <a:pt x="305" y="68"/>
                </a:cubicBezTo>
                <a:cubicBezTo>
                  <a:pt x="305" y="76"/>
                  <a:pt x="294" y="69"/>
                  <a:pt x="293" y="66"/>
                </a:cubicBezTo>
                <a:cubicBezTo>
                  <a:pt x="289" y="64"/>
                  <a:pt x="284" y="55"/>
                  <a:pt x="283" y="51"/>
                </a:cubicBezTo>
                <a:cubicBezTo>
                  <a:pt x="278" y="51"/>
                  <a:pt x="286" y="63"/>
                  <a:pt x="285" y="65"/>
                </a:cubicBezTo>
                <a:cubicBezTo>
                  <a:pt x="279" y="66"/>
                  <a:pt x="287" y="66"/>
                  <a:pt x="287" y="72"/>
                </a:cubicBezTo>
                <a:cubicBezTo>
                  <a:pt x="295" y="79"/>
                  <a:pt x="288" y="68"/>
                  <a:pt x="294" y="70"/>
                </a:cubicBezTo>
                <a:cubicBezTo>
                  <a:pt x="295" y="74"/>
                  <a:pt x="295" y="77"/>
                  <a:pt x="297" y="81"/>
                </a:cubicBezTo>
                <a:cubicBezTo>
                  <a:pt x="293" y="85"/>
                  <a:pt x="294" y="84"/>
                  <a:pt x="293" y="90"/>
                </a:cubicBezTo>
                <a:cubicBezTo>
                  <a:pt x="299" y="93"/>
                  <a:pt x="312" y="80"/>
                  <a:pt x="305" y="77"/>
                </a:cubicBezTo>
                <a:cubicBezTo>
                  <a:pt x="304" y="72"/>
                  <a:pt x="310" y="70"/>
                  <a:pt x="311" y="74"/>
                </a:cubicBezTo>
                <a:cubicBezTo>
                  <a:pt x="320" y="73"/>
                  <a:pt x="318" y="77"/>
                  <a:pt x="324" y="80"/>
                </a:cubicBezTo>
                <a:cubicBezTo>
                  <a:pt x="324" y="82"/>
                  <a:pt x="322" y="82"/>
                  <a:pt x="322" y="85"/>
                </a:cubicBezTo>
                <a:cubicBezTo>
                  <a:pt x="340" y="83"/>
                  <a:pt x="322" y="98"/>
                  <a:pt x="334" y="101"/>
                </a:cubicBezTo>
                <a:cubicBezTo>
                  <a:pt x="338" y="101"/>
                  <a:pt x="342" y="100"/>
                  <a:pt x="347" y="102"/>
                </a:cubicBezTo>
                <a:cubicBezTo>
                  <a:pt x="342" y="108"/>
                  <a:pt x="344" y="112"/>
                  <a:pt x="349" y="106"/>
                </a:cubicBezTo>
                <a:cubicBezTo>
                  <a:pt x="357" y="105"/>
                  <a:pt x="361" y="106"/>
                  <a:pt x="368" y="112"/>
                </a:cubicBezTo>
                <a:cubicBezTo>
                  <a:pt x="372" y="113"/>
                  <a:pt x="374" y="115"/>
                  <a:pt x="376" y="119"/>
                </a:cubicBezTo>
                <a:cubicBezTo>
                  <a:pt x="382" y="123"/>
                  <a:pt x="381" y="116"/>
                  <a:pt x="382" y="113"/>
                </a:cubicBezTo>
                <a:cubicBezTo>
                  <a:pt x="393" y="113"/>
                  <a:pt x="393" y="124"/>
                  <a:pt x="401" y="129"/>
                </a:cubicBezTo>
                <a:cubicBezTo>
                  <a:pt x="402" y="133"/>
                  <a:pt x="403" y="134"/>
                  <a:pt x="408" y="137"/>
                </a:cubicBezTo>
                <a:cubicBezTo>
                  <a:pt x="411" y="142"/>
                  <a:pt x="415" y="148"/>
                  <a:pt x="420" y="153"/>
                </a:cubicBezTo>
                <a:cubicBezTo>
                  <a:pt x="425" y="164"/>
                  <a:pt x="443" y="190"/>
                  <a:pt x="441" y="198"/>
                </a:cubicBezTo>
                <a:cubicBezTo>
                  <a:pt x="436" y="200"/>
                  <a:pt x="433" y="197"/>
                  <a:pt x="433" y="192"/>
                </a:cubicBezTo>
                <a:cubicBezTo>
                  <a:pt x="430" y="189"/>
                  <a:pt x="428" y="186"/>
                  <a:pt x="426" y="185"/>
                </a:cubicBezTo>
                <a:cubicBezTo>
                  <a:pt x="420" y="194"/>
                  <a:pt x="430" y="199"/>
                  <a:pt x="416" y="199"/>
                </a:cubicBezTo>
                <a:cubicBezTo>
                  <a:pt x="416" y="203"/>
                  <a:pt x="425" y="208"/>
                  <a:pt x="429" y="205"/>
                </a:cubicBezTo>
                <a:cubicBezTo>
                  <a:pt x="430" y="205"/>
                  <a:pt x="433" y="206"/>
                  <a:pt x="434" y="204"/>
                </a:cubicBezTo>
                <a:cubicBezTo>
                  <a:pt x="438" y="212"/>
                  <a:pt x="447" y="209"/>
                  <a:pt x="448" y="214"/>
                </a:cubicBezTo>
                <a:cubicBezTo>
                  <a:pt x="451" y="216"/>
                  <a:pt x="448" y="219"/>
                  <a:pt x="452" y="219"/>
                </a:cubicBezTo>
                <a:cubicBezTo>
                  <a:pt x="452" y="231"/>
                  <a:pt x="463" y="226"/>
                  <a:pt x="463" y="242"/>
                </a:cubicBezTo>
                <a:cubicBezTo>
                  <a:pt x="463" y="242"/>
                  <a:pt x="463" y="243"/>
                  <a:pt x="462" y="244"/>
                </a:cubicBezTo>
                <a:cubicBezTo>
                  <a:pt x="468" y="251"/>
                  <a:pt x="465" y="255"/>
                  <a:pt x="462" y="262"/>
                </a:cubicBezTo>
                <a:cubicBezTo>
                  <a:pt x="459" y="266"/>
                  <a:pt x="437" y="273"/>
                  <a:pt x="437" y="268"/>
                </a:cubicBezTo>
                <a:cubicBezTo>
                  <a:pt x="430" y="265"/>
                  <a:pt x="430" y="256"/>
                  <a:pt x="423" y="253"/>
                </a:cubicBezTo>
                <a:cubicBezTo>
                  <a:pt x="417" y="255"/>
                  <a:pt x="428" y="269"/>
                  <a:pt x="430" y="271"/>
                </a:cubicBezTo>
                <a:cubicBezTo>
                  <a:pt x="430" y="275"/>
                  <a:pt x="424" y="280"/>
                  <a:pt x="420" y="281"/>
                </a:cubicBezTo>
                <a:cubicBezTo>
                  <a:pt x="406" y="281"/>
                  <a:pt x="404" y="269"/>
                  <a:pt x="397" y="259"/>
                </a:cubicBezTo>
                <a:cubicBezTo>
                  <a:pt x="395" y="250"/>
                  <a:pt x="400" y="250"/>
                  <a:pt x="390" y="244"/>
                </a:cubicBezTo>
                <a:cubicBezTo>
                  <a:pt x="383" y="237"/>
                  <a:pt x="365" y="226"/>
                  <a:pt x="363" y="216"/>
                </a:cubicBezTo>
                <a:cubicBezTo>
                  <a:pt x="359" y="212"/>
                  <a:pt x="346" y="215"/>
                  <a:pt x="341" y="215"/>
                </a:cubicBezTo>
                <a:cubicBezTo>
                  <a:pt x="336" y="215"/>
                  <a:pt x="331" y="214"/>
                  <a:pt x="328" y="214"/>
                </a:cubicBezTo>
                <a:cubicBezTo>
                  <a:pt x="324" y="212"/>
                  <a:pt x="315" y="203"/>
                  <a:pt x="312" y="207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8" y="221"/>
                  <a:pt x="304" y="221"/>
                  <a:pt x="302" y="229"/>
                </a:cubicBezTo>
                <a:cubicBezTo>
                  <a:pt x="299" y="234"/>
                  <a:pt x="296" y="239"/>
                  <a:pt x="292" y="244"/>
                </a:cubicBezTo>
                <a:cubicBezTo>
                  <a:pt x="287" y="245"/>
                  <a:pt x="284" y="256"/>
                  <a:pt x="283" y="261"/>
                </a:cubicBezTo>
                <a:cubicBezTo>
                  <a:pt x="283" y="262"/>
                  <a:pt x="270" y="301"/>
                  <a:pt x="280" y="292"/>
                </a:cubicBezTo>
                <a:cubicBezTo>
                  <a:pt x="284" y="294"/>
                  <a:pt x="283" y="289"/>
                  <a:pt x="285" y="289"/>
                </a:cubicBezTo>
                <a:cubicBezTo>
                  <a:pt x="284" y="294"/>
                  <a:pt x="286" y="293"/>
                  <a:pt x="286" y="297"/>
                </a:cubicBezTo>
                <a:cubicBezTo>
                  <a:pt x="282" y="300"/>
                  <a:pt x="285" y="304"/>
                  <a:pt x="285" y="308"/>
                </a:cubicBezTo>
                <a:cubicBezTo>
                  <a:pt x="282" y="309"/>
                  <a:pt x="283" y="312"/>
                  <a:pt x="284" y="315"/>
                </a:cubicBezTo>
                <a:cubicBezTo>
                  <a:pt x="280" y="315"/>
                  <a:pt x="280" y="324"/>
                  <a:pt x="285" y="318"/>
                </a:cubicBezTo>
                <a:cubicBezTo>
                  <a:pt x="285" y="312"/>
                  <a:pt x="285" y="313"/>
                  <a:pt x="289" y="313"/>
                </a:cubicBezTo>
                <a:cubicBezTo>
                  <a:pt x="290" y="309"/>
                  <a:pt x="290" y="309"/>
                  <a:pt x="294" y="309"/>
                </a:cubicBezTo>
                <a:cubicBezTo>
                  <a:pt x="296" y="311"/>
                  <a:pt x="296" y="314"/>
                  <a:pt x="296" y="316"/>
                </a:cubicBezTo>
                <a:cubicBezTo>
                  <a:pt x="300" y="317"/>
                  <a:pt x="297" y="321"/>
                  <a:pt x="297" y="324"/>
                </a:cubicBezTo>
                <a:cubicBezTo>
                  <a:pt x="302" y="327"/>
                  <a:pt x="300" y="335"/>
                  <a:pt x="297" y="339"/>
                </a:cubicBezTo>
                <a:cubicBezTo>
                  <a:pt x="292" y="342"/>
                  <a:pt x="299" y="345"/>
                  <a:pt x="292" y="346"/>
                </a:cubicBezTo>
                <a:cubicBezTo>
                  <a:pt x="291" y="350"/>
                  <a:pt x="291" y="353"/>
                  <a:pt x="290" y="354"/>
                </a:cubicBezTo>
                <a:cubicBezTo>
                  <a:pt x="284" y="357"/>
                  <a:pt x="290" y="360"/>
                  <a:pt x="295" y="356"/>
                </a:cubicBezTo>
                <a:cubicBezTo>
                  <a:pt x="295" y="352"/>
                  <a:pt x="294" y="351"/>
                  <a:pt x="297" y="350"/>
                </a:cubicBezTo>
                <a:cubicBezTo>
                  <a:pt x="301" y="360"/>
                  <a:pt x="302" y="361"/>
                  <a:pt x="309" y="353"/>
                </a:cubicBezTo>
                <a:cubicBezTo>
                  <a:pt x="309" y="358"/>
                  <a:pt x="308" y="362"/>
                  <a:pt x="309" y="367"/>
                </a:cubicBezTo>
                <a:cubicBezTo>
                  <a:pt x="314" y="372"/>
                  <a:pt x="306" y="378"/>
                  <a:pt x="312" y="379"/>
                </a:cubicBezTo>
                <a:cubicBezTo>
                  <a:pt x="321" y="373"/>
                  <a:pt x="338" y="397"/>
                  <a:pt x="341" y="403"/>
                </a:cubicBezTo>
                <a:cubicBezTo>
                  <a:pt x="345" y="421"/>
                  <a:pt x="351" y="420"/>
                  <a:pt x="366" y="427"/>
                </a:cubicBezTo>
                <a:cubicBezTo>
                  <a:pt x="376" y="428"/>
                  <a:pt x="374" y="431"/>
                  <a:pt x="381" y="434"/>
                </a:cubicBezTo>
                <a:cubicBezTo>
                  <a:pt x="391" y="434"/>
                  <a:pt x="399" y="432"/>
                  <a:pt x="406" y="440"/>
                </a:cubicBezTo>
                <a:cubicBezTo>
                  <a:pt x="410" y="443"/>
                  <a:pt x="412" y="443"/>
                  <a:pt x="413" y="448"/>
                </a:cubicBezTo>
                <a:cubicBezTo>
                  <a:pt x="418" y="453"/>
                  <a:pt x="422" y="458"/>
                  <a:pt x="428" y="462"/>
                </a:cubicBezTo>
                <a:cubicBezTo>
                  <a:pt x="435" y="465"/>
                  <a:pt x="441" y="472"/>
                  <a:pt x="444" y="479"/>
                </a:cubicBezTo>
                <a:cubicBezTo>
                  <a:pt x="444" y="481"/>
                  <a:pt x="442" y="482"/>
                  <a:pt x="446" y="484"/>
                </a:cubicBezTo>
                <a:cubicBezTo>
                  <a:pt x="446" y="489"/>
                  <a:pt x="445" y="494"/>
                  <a:pt x="445" y="499"/>
                </a:cubicBezTo>
                <a:cubicBezTo>
                  <a:pt x="442" y="500"/>
                  <a:pt x="440" y="502"/>
                  <a:pt x="444" y="503"/>
                </a:cubicBezTo>
                <a:cubicBezTo>
                  <a:pt x="444" y="510"/>
                  <a:pt x="427" y="509"/>
                  <a:pt x="441" y="511"/>
                </a:cubicBezTo>
                <a:cubicBezTo>
                  <a:pt x="441" y="514"/>
                  <a:pt x="439" y="523"/>
                  <a:pt x="441" y="525"/>
                </a:cubicBezTo>
                <a:cubicBezTo>
                  <a:pt x="441" y="532"/>
                  <a:pt x="440" y="539"/>
                  <a:pt x="440" y="546"/>
                </a:cubicBezTo>
                <a:cubicBezTo>
                  <a:pt x="444" y="552"/>
                  <a:pt x="440" y="550"/>
                  <a:pt x="438" y="552"/>
                </a:cubicBezTo>
                <a:cubicBezTo>
                  <a:pt x="447" y="552"/>
                  <a:pt x="444" y="557"/>
                  <a:pt x="441" y="561"/>
                </a:cubicBezTo>
                <a:cubicBezTo>
                  <a:pt x="444" y="567"/>
                  <a:pt x="447" y="553"/>
                  <a:pt x="453" y="557"/>
                </a:cubicBezTo>
                <a:cubicBezTo>
                  <a:pt x="455" y="556"/>
                  <a:pt x="455" y="554"/>
                  <a:pt x="456" y="553"/>
                </a:cubicBezTo>
                <a:cubicBezTo>
                  <a:pt x="462" y="550"/>
                  <a:pt x="455" y="553"/>
                  <a:pt x="455" y="546"/>
                </a:cubicBezTo>
                <a:cubicBezTo>
                  <a:pt x="459" y="544"/>
                  <a:pt x="460" y="546"/>
                  <a:pt x="460" y="542"/>
                </a:cubicBezTo>
                <a:cubicBezTo>
                  <a:pt x="465" y="537"/>
                  <a:pt x="460" y="540"/>
                  <a:pt x="461" y="536"/>
                </a:cubicBezTo>
                <a:cubicBezTo>
                  <a:pt x="460" y="535"/>
                  <a:pt x="455" y="530"/>
                  <a:pt x="460" y="531"/>
                </a:cubicBezTo>
                <a:cubicBezTo>
                  <a:pt x="462" y="527"/>
                  <a:pt x="458" y="530"/>
                  <a:pt x="462" y="526"/>
                </a:cubicBezTo>
                <a:cubicBezTo>
                  <a:pt x="458" y="523"/>
                  <a:pt x="468" y="515"/>
                  <a:pt x="470" y="512"/>
                </a:cubicBezTo>
                <a:cubicBezTo>
                  <a:pt x="463" y="509"/>
                  <a:pt x="471" y="502"/>
                  <a:pt x="471" y="512"/>
                </a:cubicBezTo>
                <a:cubicBezTo>
                  <a:pt x="473" y="512"/>
                  <a:pt x="478" y="513"/>
                  <a:pt x="474" y="515"/>
                </a:cubicBezTo>
                <a:cubicBezTo>
                  <a:pt x="474" y="516"/>
                  <a:pt x="482" y="516"/>
                  <a:pt x="482" y="523"/>
                </a:cubicBezTo>
                <a:cubicBezTo>
                  <a:pt x="483" y="524"/>
                  <a:pt x="483" y="524"/>
                  <a:pt x="484" y="524"/>
                </a:cubicBezTo>
                <a:cubicBezTo>
                  <a:pt x="483" y="527"/>
                  <a:pt x="491" y="532"/>
                  <a:pt x="491" y="536"/>
                </a:cubicBezTo>
                <a:cubicBezTo>
                  <a:pt x="488" y="537"/>
                  <a:pt x="483" y="543"/>
                  <a:pt x="484" y="544"/>
                </a:cubicBezTo>
                <a:cubicBezTo>
                  <a:pt x="494" y="544"/>
                  <a:pt x="489" y="535"/>
                  <a:pt x="497" y="533"/>
                </a:cubicBezTo>
                <a:cubicBezTo>
                  <a:pt x="498" y="539"/>
                  <a:pt x="499" y="540"/>
                  <a:pt x="494" y="543"/>
                </a:cubicBezTo>
                <a:cubicBezTo>
                  <a:pt x="494" y="546"/>
                  <a:pt x="497" y="544"/>
                  <a:pt x="498" y="548"/>
                </a:cubicBezTo>
                <a:cubicBezTo>
                  <a:pt x="490" y="548"/>
                  <a:pt x="498" y="554"/>
                  <a:pt x="496" y="561"/>
                </a:cubicBezTo>
                <a:cubicBezTo>
                  <a:pt x="495" y="565"/>
                  <a:pt x="491" y="574"/>
                  <a:pt x="487" y="572"/>
                </a:cubicBezTo>
                <a:cubicBezTo>
                  <a:pt x="478" y="572"/>
                  <a:pt x="484" y="568"/>
                  <a:pt x="482" y="565"/>
                </a:cubicBezTo>
                <a:cubicBezTo>
                  <a:pt x="472" y="569"/>
                  <a:pt x="488" y="580"/>
                  <a:pt x="490" y="573"/>
                </a:cubicBezTo>
                <a:cubicBezTo>
                  <a:pt x="494" y="571"/>
                  <a:pt x="500" y="570"/>
                  <a:pt x="502" y="576"/>
                </a:cubicBezTo>
                <a:cubicBezTo>
                  <a:pt x="500" y="576"/>
                  <a:pt x="496" y="577"/>
                  <a:pt x="496" y="580"/>
                </a:cubicBezTo>
                <a:cubicBezTo>
                  <a:pt x="505" y="583"/>
                  <a:pt x="502" y="576"/>
                  <a:pt x="508" y="576"/>
                </a:cubicBezTo>
                <a:cubicBezTo>
                  <a:pt x="508" y="571"/>
                  <a:pt x="512" y="570"/>
                  <a:pt x="515" y="566"/>
                </a:cubicBezTo>
                <a:cubicBezTo>
                  <a:pt x="515" y="554"/>
                  <a:pt x="523" y="560"/>
                  <a:pt x="526" y="554"/>
                </a:cubicBezTo>
                <a:cubicBezTo>
                  <a:pt x="530" y="555"/>
                  <a:pt x="529" y="559"/>
                  <a:pt x="534" y="561"/>
                </a:cubicBezTo>
                <a:cubicBezTo>
                  <a:pt x="534" y="563"/>
                  <a:pt x="533" y="573"/>
                  <a:pt x="535" y="574"/>
                </a:cubicBezTo>
                <a:cubicBezTo>
                  <a:pt x="539" y="572"/>
                  <a:pt x="537" y="554"/>
                  <a:pt x="541" y="554"/>
                </a:cubicBezTo>
                <a:cubicBezTo>
                  <a:pt x="538" y="549"/>
                  <a:pt x="540" y="534"/>
                  <a:pt x="540" y="527"/>
                </a:cubicBezTo>
                <a:cubicBezTo>
                  <a:pt x="541" y="525"/>
                  <a:pt x="543" y="522"/>
                  <a:pt x="541" y="520"/>
                </a:cubicBezTo>
                <a:cubicBezTo>
                  <a:pt x="543" y="516"/>
                  <a:pt x="547" y="517"/>
                  <a:pt x="548" y="522"/>
                </a:cubicBezTo>
                <a:cubicBezTo>
                  <a:pt x="559" y="525"/>
                  <a:pt x="545" y="552"/>
                  <a:pt x="546" y="560"/>
                </a:cubicBezTo>
                <a:cubicBezTo>
                  <a:pt x="540" y="566"/>
                  <a:pt x="542" y="576"/>
                  <a:pt x="542" y="584"/>
                </a:cubicBezTo>
                <a:cubicBezTo>
                  <a:pt x="539" y="585"/>
                  <a:pt x="538" y="584"/>
                  <a:pt x="538" y="587"/>
                </a:cubicBezTo>
                <a:cubicBezTo>
                  <a:pt x="544" y="591"/>
                  <a:pt x="535" y="606"/>
                  <a:pt x="536" y="611"/>
                </a:cubicBezTo>
                <a:cubicBezTo>
                  <a:pt x="533" y="612"/>
                  <a:pt x="534" y="616"/>
                  <a:pt x="533" y="619"/>
                </a:cubicBezTo>
                <a:cubicBezTo>
                  <a:pt x="526" y="619"/>
                  <a:pt x="537" y="628"/>
                  <a:pt x="538" y="629"/>
                </a:cubicBezTo>
                <a:cubicBezTo>
                  <a:pt x="538" y="630"/>
                  <a:pt x="538" y="631"/>
                  <a:pt x="538" y="634"/>
                </a:cubicBezTo>
                <a:cubicBezTo>
                  <a:pt x="535" y="637"/>
                  <a:pt x="546" y="661"/>
                  <a:pt x="555" y="649"/>
                </a:cubicBezTo>
                <a:cubicBezTo>
                  <a:pt x="564" y="649"/>
                  <a:pt x="555" y="641"/>
                  <a:pt x="552" y="637"/>
                </a:cubicBezTo>
                <a:cubicBezTo>
                  <a:pt x="545" y="630"/>
                  <a:pt x="547" y="617"/>
                  <a:pt x="558" y="627"/>
                </a:cubicBezTo>
                <a:cubicBezTo>
                  <a:pt x="568" y="625"/>
                  <a:pt x="578" y="626"/>
                  <a:pt x="575" y="639"/>
                </a:cubicBezTo>
                <a:cubicBezTo>
                  <a:pt x="583" y="643"/>
                  <a:pt x="566" y="644"/>
                  <a:pt x="576" y="650"/>
                </a:cubicBezTo>
                <a:cubicBezTo>
                  <a:pt x="585" y="654"/>
                  <a:pt x="580" y="667"/>
                  <a:pt x="585" y="672"/>
                </a:cubicBezTo>
                <a:cubicBezTo>
                  <a:pt x="585" y="680"/>
                  <a:pt x="586" y="687"/>
                  <a:pt x="595" y="687"/>
                </a:cubicBezTo>
                <a:cubicBezTo>
                  <a:pt x="599" y="689"/>
                  <a:pt x="606" y="704"/>
                  <a:pt x="606" y="710"/>
                </a:cubicBezTo>
                <a:cubicBezTo>
                  <a:pt x="620" y="724"/>
                  <a:pt x="620" y="741"/>
                  <a:pt x="619" y="761"/>
                </a:cubicBezTo>
                <a:cubicBezTo>
                  <a:pt x="614" y="761"/>
                  <a:pt x="619" y="767"/>
                  <a:pt x="620" y="768"/>
                </a:cubicBezTo>
                <a:cubicBezTo>
                  <a:pt x="619" y="782"/>
                  <a:pt x="623" y="790"/>
                  <a:pt x="635" y="797"/>
                </a:cubicBezTo>
                <a:cubicBezTo>
                  <a:pt x="637" y="800"/>
                  <a:pt x="641" y="801"/>
                  <a:pt x="643" y="805"/>
                </a:cubicBezTo>
                <a:cubicBezTo>
                  <a:pt x="643" y="807"/>
                  <a:pt x="643" y="810"/>
                  <a:pt x="643" y="812"/>
                </a:cubicBezTo>
                <a:cubicBezTo>
                  <a:pt x="635" y="821"/>
                  <a:pt x="644" y="832"/>
                  <a:pt x="638" y="843"/>
                </a:cubicBezTo>
                <a:cubicBezTo>
                  <a:pt x="638" y="847"/>
                  <a:pt x="639" y="850"/>
                  <a:pt x="639" y="854"/>
                </a:cubicBezTo>
                <a:cubicBezTo>
                  <a:pt x="639" y="861"/>
                  <a:pt x="641" y="911"/>
                  <a:pt x="647" y="914"/>
                </a:cubicBezTo>
                <a:cubicBezTo>
                  <a:pt x="650" y="920"/>
                  <a:pt x="652" y="925"/>
                  <a:pt x="654" y="931"/>
                </a:cubicBezTo>
                <a:cubicBezTo>
                  <a:pt x="660" y="934"/>
                  <a:pt x="670" y="954"/>
                  <a:pt x="662" y="958"/>
                </a:cubicBezTo>
                <a:cubicBezTo>
                  <a:pt x="662" y="962"/>
                  <a:pt x="666" y="966"/>
                  <a:pt x="669" y="969"/>
                </a:cubicBezTo>
                <a:cubicBezTo>
                  <a:pt x="670" y="976"/>
                  <a:pt x="670" y="987"/>
                  <a:pt x="661" y="988"/>
                </a:cubicBezTo>
                <a:cubicBezTo>
                  <a:pt x="658" y="991"/>
                  <a:pt x="675" y="994"/>
                  <a:pt x="666" y="1003"/>
                </a:cubicBezTo>
                <a:cubicBezTo>
                  <a:pt x="659" y="1004"/>
                  <a:pt x="661" y="1004"/>
                  <a:pt x="662" y="1011"/>
                </a:cubicBezTo>
                <a:cubicBezTo>
                  <a:pt x="660" y="1013"/>
                  <a:pt x="656" y="1010"/>
                  <a:pt x="660" y="1016"/>
                </a:cubicBezTo>
                <a:cubicBezTo>
                  <a:pt x="659" y="1022"/>
                  <a:pt x="659" y="1022"/>
                  <a:pt x="659" y="1022"/>
                </a:cubicBezTo>
                <a:cubicBezTo>
                  <a:pt x="651" y="1023"/>
                  <a:pt x="648" y="1007"/>
                  <a:pt x="645" y="1020"/>
                </a:cubicBezTo>
                <a:cubicBezTo>
                  <a:pt x="643" y="1025"/>
                  <a:pt x="644" y="1028"/>
                  <a:pt x="644" y="1033"/>
                </a:cubicBezTo>
                <a:cubicBezTo>
                  <a:pt x="648" y="1039"/>
                  <a:pt x="659" y="1050"/>
                  <a:pt x="645" y="1053"/>
                </a:cubicBezTo>
                <a:close/>
                <a:moveTo>
                  <a:pt x="259" y="368"/>
                </a:moveTo>
                <a:cubicBezTo>
                  <a:pt x="256" y="365"/>
                  <a:pt x="255" y="362"/>
                  <a:pt x="254" y="361"/>
                </a:cubicBezTo>
                <a:cubicBezTo>
                  <a:pt x="254" y="361"/>
                  <a:pt x="254" y="360"/>
                  <a:pt x="254" y="360"/>
                </a:cubicBezTo>
                <a:cubicBezTo>
                  <a:pt x="255" y="359"/>
                  <a:pt x="256" y="358"/>
                  <a:pt x="257" y="357"/>
                </a:cubicBezTo>
                <a:cubicBezTo>
                  <a:pt x="257" y="355"/>
                  <a:pt x="257" y="354"/>
                  <a:pt x="259" y="352"/>
                </a:cubicBezTo>
                <a:cubicBezTo>
                  <a:pt x="259" y="352"/>
                  <a:pt x="259" y="352"/>
                  <a:pt x="259" y="352"/>
                </a:cubicBezTo>
                <a:cubicBezTo>
                  <a:pt x="260" y="354"/>
                  <a:pt x="260" y="358"/>
                  <a:pt x="258" y="360"/>
                </a:cubicBezTo>
                <a:cubicBezTo>
                  <a:pt x="258" y="361"/>
                  <a:pt x="258" y="363"/>
                  <a:pt x="258" y="364"/>
                </a:cubicBezTo>
                <a:cubicBezTo>
                  <a:pt x="259" y="365"/>
                  <a:pt x="259" y="365"/>
                  <a:pt x="259" y="367"/>
                </a:cubicBezTo>
                <a:cubicBezTo>
                  <a:pt x="259" y="367"/>
                  <a:pt x="259" y="368"/>
                  <a:pt x="259" y="368"/>
                </a:cubicBezTo>
                <a:close/>
                <a:moveTo>
                  <a:pt x="303" y="355"/>
                </a:moveTo>
                <a:cubicBezTo>
                  <a:pt x="303" y="354"/>
                  <a:pt x="303" y="354"/>
                  <a:pt x="303" y="354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4" y="354"/>
                  <a:pt x="304" y="354"/>
                  <a:pt x="303" y="355"/>
                </a:cubicBezTo>
                <a:close/>
                <a:moveTo>
                  <a:pt x="264" y="345"/>
                </a:moveTo>
                <a:cubicBezTo>
                  <a:pt x="263" y="342"/>
                  <a:pt x="263" y="338"/>
                  <a:pt x="265" y="335"/>
                </a:cubicBezTo>
                <a:cubicBezTo>
                  <a:pt x="267" y="334"/>
                  <a:pt x="266" y="331"/>
                  <a:pt x="267" y="330"/>
                </a:cubicBezTo>
                <a:cubicBezTo>
                  <a:pt x="267" y="330"/>
                  <a:pt x="268" y="330"/>
                  <a:pt x="268" y="330"/>
                </a:cubicBezTo>
                <a:cubicBezTo>
                  <a:pt x="268" y="327"/>
                  <a:pt x="270" y="327"/>
                  <a:pt x="272" y="326"/>
                </a:cubicBezTo>
                <a:cubicBezTo>
                  <a:pt x="272" y="323"/>
                  <a:pt x="273" y="322"/>
                  <a:pt x="273" y="320"/>
                </a:cubicBezTo>
                <a:cubicBezTo>
                  <a:pt x="272" y="316"/>
                  <a:pt x="271" y="316"/>
                  <a:pt x="273" y="314"/>
                </a:cubicBezTo>
                <a:cubicBezTo>
                  <a:pt x="273" y="312"/>
                  <a:pt x="274" y="312"/>
                  <a:pt x="276" y="311"/>
                </a:cubicBezTo>
                <a:cubicBezTo>
                  <a:pt x="277" y="312"/>
                  <a:pt x="277" y="313"/>
                  <a:pt x="279" y="314"/>
                </a:cubicBezTo>
                <a:cubicBezTo>
                  <a:pt x="279" y="315"/>
                  <a:pt x="279" y="315"/>
                  <a:pt x="280" y="316"/>
                </a:cubicBezTo>
                <a:cubicBezTo>
                  <a:pt x="279" y="316"/>
                  <a:pt x="279" y="316"/>
                  <a:pt x="279" y="316"/>
                </a:cubicBezTo>
                <a:cubicBezTo>
                  <a:pt x="279" y="315"/>
                  <a:pt x="279" y="315"/>
                  <a:pt x="279" y="315"/>
                </a:cubicBezTo>
                <a:cubicBezTo>
                  <a:pt x="275" y="315"/>
                  <a:pt x="275" y="318"/>
                  <a:pt x="275" y="322"/>
                </a:cubicBezTo>
                <a:cubicBezTo>
                  <a:pt x="276" y="322"/>
                  <a:pt x="276" y="323"/>
                  <a:pt x="277" y="323"/>
                </a:cubicBezTo>
                <a:cubicBezTo>
                  <a:pt x="277" y="325"/>
                  <a:pt x="276" y="326"/>
                  <a:pt x="274" y="326"/>
                </a:cubicBezTo>
                <a:cubicBezTo>
                  <a:pt x="274" y="328"/>
                  <a:pt x="272" y="327"/>
                  <a:pt x="272" y="329"/>
                </a:cubicBezTo>
                <a:cubicBezTo>
                  <a:pt x="269" y="331"/>
                  <a:pt x="267" y="336"/>
                  <a:pt x="267" y="340"/>
                </a:cubicBezTo>
                <a:cubicBezTo>
                  <a:pt x="267" y="342"/>
                  <a:pt x="267" y="343"/>
                  <a:pt x="266" y="345"/>
                </a:cubicBezTo>
                <a:cubicBezTo>
                  <a:pt x="265" y="345"/>
                  <a:pt x="264" y="345"/>
                  <a:pt x="264" y="345"/>
                </a:cubicBezTo>
                <a:close/>
                <a:moveTo>
                  <a:pt x="103" y="335"/>
                </a:moveTo>
                <a:cubicBezTo>
                  <a:pt x="102" y="334"/>
                  <a:pt x="101" y="334"/>
                  <a:pt x="100" y="334"/>
                </a:cubicBezTo>
                <a:cubicBezTo>
                  <a:pt x="100" y="332"/>
                  <a:pt x="100" y="332"/>
                  <a:pt x="101" y="331"/>
                </a:cubicBezTo>
                <a:cubicBezTo>
                  <a:pt x="102" y="331"/>
                  <a:pt x="104" y="333"/>
                  <a:pt x="103" y="335"/>
                </a:cubicBezTo>
                <a:close/>
                <a:moveTo>
                  <a:pt x="148" y="325"/>
                </a:moveTo>
                <a:cubicBezTo>
                  <a:pt x="147" y="324"/>
                  <a:pt x="147" y="323"/>
                  <a:pt x="146" y="323"/>
                </a:cubicBezTo>
                <a:cubicBezTo>
                  <a:pt x="146" y="322"/>
                  <a:pt x="146" y="322"/>
                  <a:pt x="146" y="322"/>
                </a:cubicBezTo>
                <a:cubicBezTo>
                  <a:pt x="148" y="322"/>
                  <a:pt x="148" y="321"/>
                  <a:pt x="151" y="323"/>
                </a:cubicBezTo>
                <a:cubicBezTo>
                  <a:pt x="151" y="324"/>
                  <a:pt x="149" y="325"/>
                  <a:pt x="148" y="325"/>
                </a:cubicBezTo>
                <a:close/>
                <a:moveTo>
                  <a:pt x="279" y="325"/>
                </a:moveTo>
                <a:cubicBezTo>
                  <a:pt x="278" y="324"/>
                  <a:pt x="279" y="322"/>
                  <a:pt x="279" y="321"/>
                </a:cubicBezTo>
                <a:cubicBezTo>
                  <a:pt x="281" y="321"/>
                  <a:pt x="281" y="322"/>
                  <a:pt x="281" y="324"/>
                </a:cubicBezTo>
                <a:cubicBezTo>
                  <a:pt x="281" y="324"/>
                  <a:pt x="280" y="325"/>
                  <a:pt x="279" y="325"/>
                </a:cubicBezTo>
                <a:close/>
                <a:moveTo>
                  <a:pt x="122" y="295"/>
                </a:moveTo>
                <a:cubicBezTo>
                  <a:pt x="121" y="294"/>
                  <a:pt x="121" y="293"/>
                  <a:pt x="121" y="293"/>
                </a:cubicBezTo>
                <a:cubicBezTo>
                  <a:pt x="121" y="293"/>
                  <a:pt x="121" y="293"/>
                  <a:pt x="122" y="293"/>
                </a:cubicBezTo>
                <a:cubicBezTo>
                  <a:pt x="122" y="293"/>
                  <a:pt x="123" y="293"/>
                  <a:pt x="123" y="293"/>
                </a:cubicBezTo>
                <a:cubicBezTo>
                  <a:pt x="123" y="294"/>
                  <a:pt x="123" y="294"/>
                  <a:pt x="123" y="295"/>
                </a:cubicBezTo>
                <a:cubicBezTo>
                  <a:pt x="123" y="295"/>
                  <a:pt x="122" y="295"/>
                  <a:pt x="122" y="295"/>
                </a:cubicBezTo>
                <a:close/>
                <a:moveTo>
                  <a:pt x="118" y="292"/>
                </a:moveTo>
                <a:cubicBezTo>
                  <a:pt x="117" y="292"/>
                  <a:pt x="116" y="291"/>
                  <a:pt x="115" y="291"/>
                </a:cubicBezTo>
                <a:cubicBezTo>
                  <a:pt x="115" y="290"/>
                  <a:pt x="115" y="290"/>
                  <a:pt x="115" y="289"/>
                </a:cubicBezTo>
                <a:cubicBezTo>
                  <a:pt x="117" y="289"/>
                  <a:pt x="118" y="289"/>
                  <a:pt x="119" y="292"/>
                </a:cubicBezTo>
                <a:cubicBezTo>
                  <a:pt x="119" y="292"/>
                  <a:pt x="118" y="292"/>
                  <a:pt x="118" y="292"/>
                </a:cubicBezTo>
                <a:close/>
                <a:moveTo>
                  <a:pt x="112" y="288"/>
                </a:moveTo>
                <a:cubicBezTo>
                  <a:pt x="110" y="287"/>
                  <a:pt x="109" y="287"/>
                  <a:pt x="108" y="286"/>
                </a:cubicBezTo>
                <a:cubicBezTo>
                  <a:pt x="106" y="284"/>
                  <a:pt x="104" y="283"/>
                  <a:pt x="102" y="281"/>
                </a:cubicBezTo>
                <a:cubicBezTo>
                  <a:pt x="102" y="280"/>
                  <a:pt x="102" y="280"/>
                  <a:pt x="103" y="279"/>
                </a:cubicBezTo>
                <a:cubicBezTo>
                  <a:pt x="105" y="280"/>
                  <a:pt x="109" y="283"/>
                  <a:pt x="113" y="286"/>
                </a:cubicBezTo>
                <a:cubicBezTo>
                  <a:pt x="113" y="287"/>
                  <a:pt x="113" y="287"/>
                  <a:pt x="113" y="288"/>
                </a:cubicBezTo>
                <a:cubicBezTo>
                  <a:pt x="112" y="288"/>
                  <a:pt x="112" y="288"/>
                  <a:pt x="112" y="288"/>
                </a:cubicBezTo>
                <a:close/>
                <a:moveTo>
                  <a:pt x="107" y="278"/>
                </a:moveTo>
                <a:cubicBezTo>
                  <a:pt x="107" y="277"/>
                  <a:pt x="107" y="277"/>
                  <a:pt x="107" y="276"/>
                </a:cubicBezTo>
                <a:cubicBezTo>
                  <a:pt x="108" y="276"/>
                  <a:pt x="108" y="276"/>
                  <a:pt x="108" y="276"/>
                </a:cubicBezTo>
                <a:cubicBezTo>
                  <a:pt x="108" y="277"/>
                  <a:pt x="108" y="277"/>
                  <a:pt x="108" y="278"/>
                </a:cubicBezTo>
                <a:cubicBezTo>
                  <a:pt x="108" y="278"/>
                  <a:pt x="108" y="278"/>
                  <a:pt x="107" y="278"/>
                </a:cubicBezTo>
                <a:close/>
                <a:moveTo>
                  <a:pt x="107" y="276"/>
                </a:moveTo>
                <a:cubicBezTo>
                  <a:pt x="107" y="275"/>
                  <a:pt x="107" y="274"/>
                  <a:pt x="107" y="273"/>
                </a:cubicBezTo>
                <a:cubicBezTo>
                  <a:pt x="107" y="273"/>
                  <a:pt x="107" y="273"/>
                  <a:pt x="108" y="273"/>
                </a:cubicBezTo>
                <a:cubicBezTo>
                  <a:pt x="108" y="273"/>
                  <a:pt x="108" y="273"/>
                  <a:pt x="108" y="273"/>
                </a:cubicBezTo>
                <a:cubicBezTo>
                  <a:pt x="108" y="273"/>
                  <a:pt x="109" y="274"/>
                  <a:pt x="109" y="274"/>
                </a:cubicBezTo>
                <a:cubicBezTo>
                  <a:pt x="109" y="275"/>
                  <a:pt x="109" y="275"/>
                  <a:pt x="109" y="276"/>
                </a:cubicBezTo>
                <a:cubicBezTo>
                  <a:pt x="109" y="276"/>
                  <a:pt x="108" y="276"/>
                  <a:pt x="107" y="276"/>
                </a:cubicBezTo>
                <a:close/>
                <a:moveTo>
                  <a:pt x="106" y="272"/>
                </a:moveTo>
                <a:cubicBezTo>
                  <a:pt x="106" y="272"/>
                  <a:pt x="105" y="271"/>
                  <a:pt x="105" y="271"/>
                </a:cubicBezTo>
                <a:cubicBezTo>
                  <a:pt x="106" y="271"/>
                  <a:pt x="106" y="271"/>
                  <a:pt x="106" y="271"/>
                </a:cubicBezTo>
                <a:cubicBezTo>
                  <a:pt x="106" y="272"/>
                  <a:pt x="106" y="272"/>
                  <a:pt x="106" y="272"/>
                </a:cubicBezTo>
                <a:close/>
                <a:moveTo>
                  <a:pt x="448" y="262"/>
                </a:moveTo>
                <a:cubicBezTo>
                  <a:pt x="448" y="262"/>
                  <a:pt x="448" y="262"/>
                  <a:pt x="448" y="262"/>
                </a:cubicBezTo>
                <a:cubicBezTo>
                  <a:pt x="445" y="259"/>
                  <a:pt x="445" y="259"/>
                  <a:pt x="442" y="254"/>
                </a:cubicBezTo>
                <a:cubicBezTo>
                  <a:pt x="439" y="246"/>
                  <a:pt x="440" y="240"/>
                  <a:pt x="442" y="232"/>
                </a:cubicBezTo>
                <a:cubicBezTo>
                  <a:pt x="442" y="232"/>
                  <a:pt x="443" y="232"/>
                  <a:pt x="444" y="232"/>
                </a:cubicBezTo>
                <a:cubicBezTo>
                  <a:pt x="446" y="231"/>
                  <a:pt x="445" y="230"/>
                  <a:pt x="448" y="230"/>
                </a:cubicBezTo>
                <a:cubicBezTo>
                  <a:pt x="448" y="231"/>
                  <a:pt x="448" y="231"/>
                  <a:pt x="448" y="232"/>
                </a:cubicBezTo>
                <a:cubicBezTo>
                  <a:pt x="445" y="236"/>
                  <a:pt x="444" y="238"/>
                  <a:pt x="443" y="245"/>
                </a:cubicBezTo>
                <a:cubicBezTo>
                  <a:pt x="444" y="250"/>
                  <a:pt x="444" y="253"/>
                  <a:pt x="448" y="256"/>
                </a:cubicBezTo>
                <a:cubicBezTo>
                  <a:pt x="450" y="257"/>
                  <a:pt x="451" y="259"/>
                  <a:pt x="451" y="262"/>
                </a:cubicBezTo>
                <a:cubicBezTo>
                  <a:pt x="450" y="262"/>
                  <a:pt x="449" y="262"/>
                  <a:pt x="448" y="262"/>
                </a:cubicBezTo>
                <a:close/>
                <a:moveTo>
                  <a:pt x="117" y="257"/>
                </a:moveTo>
                <a:cubicBezTo>
                  <a:pt x="114" y="256"/>
                  <a:pt x="112" y="255"/>
                  <a:pt x="110" y="254"/>
                </a:cubicBezTo>
                <a:cubicBezTo>
                  <a:pt x="110" y="254"/>
                  <a:pt x="110" y="253"/>
                  <a:pt x="110" y="253"/>
                </a:cubicBezTo>
                <a:cubicBezTo>
                  <a:pt x="112" y="252"/>
                  <a:pt x="115" y="254"/>
                  <a:pt x="117" y="257"/>
                </a:cubicBezTo>
                <a:cubicBezTo>
                  <a:pt x="117" y="257"/>
                  <a:pt x="117" y="257"/>
                  <a:pt x="117" y="257"/>
                </a:cubicBezTo>
                <a:close/>
                <a:moveTo>
                  <a:pt x="166" y="249"/>
                </a:moveTo>
                <a:cubicBezTo>
                  <a:pt x="166" y="249"/>
                  <a:pt x="165" y="249"/>
                  <a:pt x="165" y="249"/>
                </a:cubicBezTo>
                <a:cubicBezTo>
                  <a:pt x="167" y="247"/>
                  <a:pt x="168" y="246"/>
                  <a:pt x="171" y="247"/>
                </a:cubicBezTo>
                <a:cubicBezTo>
                  <a:pt x="171" y="248"/>
                  <a:pt x="171" y="248"/>
                  <a:pt x="171" y="249"/>
                </a:cubicBezTo>
                <a:cubicBezTo>
                  <a:pt x="169" y="249"/>
                  <a:pt x="167" y="249"/>
                  <a:pt x="166" y="249"/>
                </a:cubicBezTo>
                <a:close/>
                <a:moveTo>
                  <a:pt x="110" y="246"/>
                </a:moveTo>
                <a:cubicBezTo>
                  <a:pt x="110" y="245"/>
                  <a:pt x="111" y="245"/>
                  <a:pt x="111" y="245"/>
                </a:cubicBezTo>
                <a:cubicBezTo>
                  <a:pt x="111" y="245"/>
                  <a:pt x="111" y="245"/>
                  <a:pt x="112" y="246"/>
                </a:cubicBezTo>
                <a:cubicBezTo>
                  <a:pt x="111" y="246"/>
                  <a:pt x="111" y="246"/>
                  <a:pt x="110" y="246"/>
                </a:cubicBezTo>
                <a:close/>
                <a:moveTo>
                  <a:pt x="116" y="245"/>
                </a:moveTo>
                <a:cubicBezTo>
                  <a:pt x="116" y="244"/>
                  <a:pt x="116" y="244"/>
                  <a:pt x="115" y="244"/>
                </a:cubicBezTo>
                <a:cubicBezTo>
                  <a:pt x="116" y="244"/>
                  <a:pt x="117" y="244"/>
                  <a:pt x="117" y="244"/>
                </a:cubicBezTo>
                <a:cubicBezTo>
                  <a:pt x="117" y="244"/>
                  <a:pt x="117" y="245"/>
                  <a:pt x="116" y="245"/>
                </a:cubicBezTo>
                <a:close/>
                <a:moveTo>
                  <a:pt x="463" y="224"/>
                </a:moveTo>
                <a:cubicBezTo>
                  <a:pt x="460" y="222"/>
                  <a:pt x="460" y="219"/>
                  <a:pt x="460" y="218"/>
                </a:cubicBezTo>
                <a:cubicBezTo>
                  <a:pt x="458" y="215"/>
                  <a:pt x="456" y="210"/>
                  <a:pt x="456" y="207"/>
                </a:cubicBezTo>
                <a:cubicBezTo>
                  <a:pt x="457" y="207"/>
                  <a:pt x="458" y="210"/>
                  <a:pt x="460" y="212"/>
                </a:cubicBezTo>
                <a:cubicBezTo>
                  <a:pt x="461" y="214"/>
                  <a:pt x="462" y="217"/>
                  <a:pt x="463" y="219"/>
                </a:cubicBezTo>
                <a:cubicBezTo>
                  <a:pt x="463" y="219"/>
                  <a:pt x="464" y="222"/>
                  <a:pt x="464" y="223"/>
                </a:cubicBezTo>
                <a:cubicBezTo>
                  <a:pt x="464" y="224"/>
                  <a:pt x="463" y="224"/>
                  <a:pt x="463" y="224"/>
                </a:cubicBezTo>
                <a:close/>
                <a:moveTo>
                  <a:pt x="82" y="208"/>
                </a:moveTo>
                <a:cubicBezTo>
                  <a:pt x="82" y="208"/>
                  <a:pt x="82" y="208"/>
                  <a:pt x="82" y="208"/>
                </a:cubicBezTo>
                <a:cubicBezTo>
                  <a:pt x="82" y="207"/>
                  <a:pt x="82" y="207"/>
                  <a:pt x="82" y="207"/>
                </a:cubicBezTo>
                <a:cubicBezTo>
                  <a:pt x="83" y="207"/>
                  <a:pt x="84" y="207"/>
                  <a:pt x="86" y="207"/>
                </a:cubicBezTo>
                <a:cubicBezTo>
                  <a:pt x="85" y="208"/>
                  <a:pt x="84" y="208"/>
                  <a:pt x="82" y="208"/>
                </a:cubicBezTo>
                <a:close/>
                <a:moveTo>
                  <a:pt x="173" y="208"/>
                </a:moveTo>
                <a:cubicBezTo>
                  <a:pt x="172" y="207"/>
                  <a:pt x="172" y="206"/>
                  <a:pt x="172" y="205"/>
                </a:cubicBezTo>
                <a:cubicBezTo>
                  <a:pt x="173" y="204"/>
                  <a:pt x="173" y="204"/>
                  <a:pt x="175" y="205"/>
                </a:cubicBezTo>
                <a:cubicBezTo>
                  <a:pt x="175" y="206"/>
                  <a:pt x="175" y="207"/>
                  <a:pt x="175" y="208"/>
                </a:cubicBezTo>
                <a:cubicBezTo>
                  <a:pt x="174" y="208"/>
                  <a:pt x="173" y="208"/>
                  <a:pt x="173" y="208"/>
                </a:cubicBezTo>
                <a:close/>
                <a:moveTo>
                  <a:pt x="77" y="208"/>
                </a:moveTo>
                <a:cubicBezTo>
                  <a:pt x="75" y="207"/>
                  <a:pt x="72" y="207"/>
                  <a:pt x="71" y="206"/>
                </a:cubicBezTo>
                <a:cubicBezTo>
                  <a:pt x="71" y="206"/>
                  <a:pt x="72" y="205"/>
                  <a:pt x="72" y="205"/>
                </a:cubicBezTo>
                <a:cubicBezTo>
                  <a:pt x="72" y="205"/>
                  <a:pt x="81" y="205"/>
                  <a:pt x="81" y="206"/>
                </a:cubicBezTo>
                <a:cubicBezTo>
                  <a:pt x="80" y="207"/>
                  <a:pt x="78" y="207"/>
                  <a:pt x="77" y="208"/>
                </a:cubicBezTo>
                <a:close/>
                <a:moveTo>
                  <a:pt x="404" y="206"/>
                </a:moveTo>
                <a:cubicBezTo>
                  <a:pt x="404" y="205"/>
                  <a:pt x="404" y="205"/>
                  <a:pt x="404" y="205"/>
                </a:cubicBezTo>
                <a:cubicBezTo>
                  <a:pt x="405" y="202"/>
                  <a:pt x="406" y="200"/>
                  <a:pt x="405" y="198"/>
                </a:cubicBezTo>
                <a:cubicBezTo>
                  <a:pt x="404" y="197"/>
                  <a:pt x="403" y="197"/>
                  <a:pt x="403" y="197"/>
                </a:cubicBezTo>
                <a:cubicBezTo>
                  <a:pt x="400" y="192"/>
                  <a:pt x="397" y="188"/>
                  <a:pt x="394" y="185"/>
                </a:cubicBezTo>
                <a:cubicBezTo>
                  <a:pt x="392" y="180"/>
                  <a:pt x="389" y="176"/>
                  <a:pt x="387" y="172"/>
                </a:cubicBezTo>
                <a:cubicBezTo>
                  <a:pt x="381" y="169"/>
                  <a:pt x="383" y="165"/>
                  <a:pt x="382" y="162"/>
                </a:cubicBezTo>
                <a:cubicBezTo>
                  <a:pt x="379" y="160"/>
                  <a:pt x="378" y="158"/>
                  <a:pt x="377" y="157"/>
                </a:cubicBezTo>
                <a:cubicBezTo>
                  <a:pt x="376" y="157"/>
                  <a:pt x="376" y="157"/>
                  <a:pt x="375" y="156"/>
                </a:cubicBezTo>
                <a:cubicBezTo>
                  <a:pt x="375" y="156"/>
                  <a:pt x="375" y="155"/>
                  <a:pt x="375" y="154"/>
                </a:cubicBezTo>
                <a:cubicBezTo>
                  <a:pt x="371" y="150"/>
                  <a:pt x="365" y="152"/>
                  <a:pt x="367" y="145"/>
                </a:cubicBezTo>
                <a:cubicBezTo>
                  <a:pt x="369" y="145"/>
                  <a:pt x="372" y="145"/>
                  <a:pt x="375" y="144"/>
                </a:cubicBezTo>
                <a:cubicBezTo>
                  <a:pt x="375" y="142"/>
                  <a:pt x="372" y="140"/>
                  <a:pt x="372" y="140"/>
                </a:cubicBezTo>
                <a:cubicBezTo>
                  <a:pt x="372" y="137"/>
                  <a:pt x="374" y="136"/>
                  <a:pt x="375" y="134"/>
                </a:cubicBezTo>
                <a:cubicBezTo>
                  <a:pt x="375" y="134"/>
                  <a:pt x="376" y="134"/>
                  <a:pt x="376" y="134"/>
                </a:cubicBezTo>
                <a:cubicBezTo>
                  <a:pt x="376" y="135"/>
                  <a:pt x="376" y="135"/>
                  <a:pt x="376" y="137"/>
                </a:cubicBezTo>
                <a:cubicBezTo>
                  <a:pt x="377" y="138"/>
                  <a:pt x="378" y="138"/>
                  <a:pt x="378" y="140"/>
                </a:cubicBezTo>
                <a:cubicBezTo>
                  <a:pt x="376" y="140"/>
                  <a:pt x="377" y="141"/>
                  <a:pt x="376" y="142"/>
                </a:cubicBezTo>
                <a:cubicBezTo>
                  <a:pt x="377" y="144"/>
                  <a:pt x="377" y="144"/>
                  <a:pt x="378" y="145"/>
                </a:cubicBezTo>
                <a:cubicBezTo>
                  <a:pt x="380" y="145"/>
                  <a:pt x="380" y="145"/>
                  <a:pt x="382" y="145"/>
                </a:cubicBezTo>
                <a:cubicBezTo>
                  <a:pt x="382" y="146"/>
                  <a:pt x="381" y="148"/>
                  <a:pt x="380" y="148"/>
                </a:cubicBezTo>
                <a:cubicBezTo>
                  <a:pt x="381" y="149"/>
                  <a:pt x="382" y="150"/>
                  <a:pt x="384" y="149"/>
                </a:cubicBezTo>
                <a:cubicBezTo>
                  <a:pt x="384" y="146"/>
                  <a:pt x="384" y="144"/>
                  <a:pt x="384" y="142"/>
                </a:cubicBezTo>
                <a:cubicBezTo>
                  <a:pt x="384" y="142"/>
                  <a:pt x="384" y="142"/>
                  <a:pt x="385" y="142"/>
                </a:cubicBezTo>
                <a:cubicBezTo>
                  <a:pt x="386" y="142"/>
                  <a:pt x="385" y="144"/>
                  <a:pt x="389" y="144"/>
                </a:cubicBezTo>
                <a:cubicBezTo>
                  <a:pt x="391" y="143"/>
                  <a:pt x="391" y="143"/>
                  <a:pt x="394" y="144"/>
                </a:cubicBezTo>
                <a:cubicBezTo>
                  <a:pt x="395" y="143"/>
                  <a:pt x="395" y="143"/>
                  <a:pt x="396" y="142"/>
                </a:cubicBezTo>
                <a:cubicBezTo>
                  <a:pt x="397" y="143"/>
                  <a:pt x="397" y="143"/>
                  <a:pt x="398" y="144"/>
                </a:cubicBezTo>
                <a:cubicBezTo>
                  <a:pt x="399" y="146"/>
                  <a:pt x="398" y="147"/>
                  <a:pt x="401" y="148"/>
                </a:cubicBezTo>
                <a:cubicBezTo>
                  <a:pt x="401" y="150"/>
                  <a:pt x="401" y="150"/>
                  <a:pt x="402" y="152"/>
                </a:cubicBezTo>
                <a:cubicBezTo>
                  <a:pt x="406" y="153"/>
                  <a:pt x="410" y="156"/>
                  <a:pt x="413" y="160"/>
                </a:cubicBezTo>
                <a:cubicBezTo>
                  <a:pt x="414" y="161"/>
                  <a:pt x="418" y="167"/>
                  <a:pt x="418" y="171"/>
                </a:cubicBezTo>
                <a:cubicBezTo>
                  <a:pt x="416" y="171"/>
                  <a:pt x="416" y="168"/>
                  <a:pt x="415" y="168"/>
                </a:cubicBezTo>
                <a:cubicBezTo>
                  <a:pt x="411" y="166"/>
                  <a:pt x="409" y="163"/>
                  <a:pt x="408" y="161"/>
                </a:cubicBezTo>
                <a:cubicBezTo>
                  <a:pt x="406" y="161"/>
                  <a:pt x="405" y="161"/>
                  <a:pt x="403" y="161"/>
                </a:cubicBezTo>
                <a:cubicBezTo>
                  <a:pt x="399" y="159"/>
                  <a:pt x="391" y="153"/>
                  <a:pt x="387" y="154"/>
                </a:cubicBezTo>
                <a:cubicBezTo>
                  <a:pt x="385" y="158"/>
                  <a:pt x="385" y="160"/>
                  <a:pt x="389" y="165"/>
                </a:cubicBezTo>
                <a:cubicBezTo>
                  <a:pt x="389" y="167"/>
                  <a:pt x="389" y="169"/>
                  <a:pt x="392" y="170"/>
                </a:cubicBezTo>
                <a:cubicBezTo>
                  <a:pt x="393" y="173"/>
                  <a:pt x="394" y="176"/>
                  <a:pt x="397" y="179"/>
                </a:cubicBezTo>
                <a:cubicBezTo>
                  <a:pt x="398" y="181"/>
                  <a:pt x="400" y="184"/>
                  <a:pt x="401" y="186"/>
                </a:cubicBezTo>
                <a:cubicBezTo>
                  <a:pt x="402" y="187"/>
                  <a:pt x="408" y="190"/>
                  <a:pt x="409" y="192"/>
                </a:cubicBezTo>
                <a:cubicBezTo>
                  <a:pt x="411" y="193"/>
                  <a:pt x="411" y="192"/>
                  <a:pt x="413" y="196"/>
                </a:cubicBezTo>
                <a:cubicBezTo>
                  <a:pt x="413" y="196"/>
                  <a:pt x="414" y="196"/>
                  <a:pt x="414" y="196"/>
                </a:cubicBezTo>
                <a:cubicBezTo>
                  <a:pt x="413" y="198"/>
                  <a:pt x="412" y="198"/>
                  <a:pt x="412" y="200"/>
                </a:cubicBezTo>
                <a:cubicBezTo>
                  <a:pt x="411" y="200"/>
                  <a:pt x="410" y="201"/>
                  <a:pt x="409" y="202"/>
                </a:cubicBezTo>
                <a:cubicBezTo>
                  <a:pt x="408" y="202"/>
                  <a:pt x="408" y="201"/>
                  <a:pt x="407" y="201"/>
                </a:cubicBezTo>
                <a:cubicBezTo>
                  <a:pt x="406" y="203"/>
                  <a:pt x="406" y="204"/>
                  <a:pt x="406" y="206"/>
                </a:cubicBezTo>
                <a:cubicBezTo>
                  <a:pt x="405" y="206"/>
                  <a:pt x="404" y="206"/>
                  <a:pt x="404" y="206"/>
                </a:cubicBezTo>
                <a:close/>
                <a:moveTo>
                  <a:pt x="423" y="202"/>
                </a:moveTo>
                <a:cubicBezTo>
                  <a:pt x="423" y="201"/>
                  <a:pt x="423" y="200"/>
                  <a:pt x="423" y="200"/>
                </a:cubicBezTo>
                <a:cubicBezTo>
                  <a:pt x="423" y="200"/>
                  <a:pt x="423" y="200"/>
                  <a:pt x="423" y="200"/>
                </a:cubicBezTo>
                <a:cubicBezTo>
                  <a:pt x="423" y="201"/>
                  <a:pt x="423" y="201"/>
                  <a:pt x="423" y="202"/>
                </a:cubicBezTo>
                <a:close/>
                <a:moveTo>
                  <a:pt x="107" y="201"/>
                </a:moveTo>
                <a:cubicBezTo>
                  <a:pt x="106" y="201"/>
                  <a:pt x="105" y="200"/>
                  <a:pt x="104" y="200"/>
                </a:cubicBezTo>
                <a:cubicBezTo>
                  <a:pt x="104" y="199"/>
                  <a:pt x="104" y="199"/>
                  <a:pt x="106" y="198"/>
                </a:cubicBezTo>
                <a:cubicBezTo>
                  <a:pt x="108" y="197"/>
                  <a:pt x="110" y="195"/>
                  <a:pt x="113" y="198"/>
                </a:cubicBezTo>
                <a:cubicBezTo>
                  <a:pt x="110" y="199"/>
                  <a:pt x="111" y="199"/>
                  <a:pt x="109" y="201"/>
                </a:cubicBezTo>
                <a:cubicBezTo>
                  <a:pt x="108" y="201"/>
                  <a:pt x="107" y="201"/>
                  <a:pt x="107" y="201"/>
                </a:cubicBezTo>
                <a:close/>
                <a:moveTo>
                  <a:pt x="141" y="199"/>
                </a:moveTo>
                <a:cubicBezTo>
                  <a:pt x="140" y="198"/>
                  <a:pt x="140" y="198"/>
                  <a:pt x="140" y="198"/>
                </a:cubicBezTo>
                <a:cubicBezTo>
                  <a:pt x="140" y="198"/>
                  <a:pt x="140" y="197"/>
                  <a:pt x="140" y="197"/>
                </a:cubicBezTo>
                <a:cubicBezTo>
                  <a:pt x="141" y="197"/>
                  <a:pt x="142" y="196"/>
                  <a:pt x="143" y="198"/>
                </a:cubicBezTo>
                <a:cubicBezTo>
                  <a:pt x="143" y="198"/>
                  <a:pt x="143" y="198"/>
                  <a:pt x="141" y="199"/>
                </a:cubicBezTo>
                <a:close/>
                <a:moveTo>
                  <a:pt x="134" y="197"/>
                </a:moveTo>
                <a:cubicBezTo>
                  <a:pt x="134" y="196"/>
                  <a:pt x="134" y="196"/>
                  <a:pt x="134" y="196"/>
                </a:cubicBezTo>
                <a:cubicBezTo>
                  <a:pt x="135" y="196"/>
                  <a:pt x="135" y="196"/>
                  <a:pt x="136" y="196"/>
                </a:cubicBezTo>
                <a:cubicBezTo>
                  <a:pt x="135" y="197"/>
                  <a:pt x="135" y="197"/>
                  <a:pt x="134" y="197"/>
                </a:cubicBezTo>
                <a:close/>
                <a:moveTo>
                  <a:pt x="120" y="196"/>
                </a:moveTo>
                <a:cubicBezTo>
                  <a:pt x="120" y="196"/>
                  <a:pt x="119" y="195"/>
                  <a:pt x="119" y="195"/>
                </a:cubicBezTo>
                <a:cubicBezTo>
                  <a:pt x="120" y="194"/>
                  <a:pt x="120" y="194"/>
                  <a:pt x="122" y="194"/>
                </a:cubicBezTo>
                <a:cubicBezTo>
                  <a:pt x="122" y="195"/>
                  <a:pt x="123" y="195"/>
                  <a:pt x="122" y="196"/>
                </a:cubicBezTo>
                <a:cubicBezTo>
                  <a:pt x="121" y="196"/>
                  <a:pt x="121" y="196"/>
                  <a:pt x="120" y="196"/>
                </a:cubicBezTo>
                <a:close/>
                <a:moveTo>
                  <a:pt x="145" y="194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3"/>
                  <a:pt x="146" y="193"/>
                  <a:pt x="147" y="193"/>
                </a:cubicBezTo>
                <a:cubicBezTo>
                  <a:pt x="146" y="193"/>
                  <a:pt x="145" y="193"/>
                  <a:pt x="145" y="194"/>
                </a:cubicBezTo>
                <a:close/>
                <a:moveTo>
                  <a:pt x="305" y="193"/>
                </a:moveTo>
                <a:cubicBezTo>
                  <a:pt x="303" y="192"/>
                  <a:pt x="302" y="192"/>
                  <a:pt x="300" y="192"/>
                </a:cubicBezTo>
                <a:cubicBezTo>
                  <a:pt x="300" y="191"/>
                  <a:pt x="300" y="190"/>
                  <a:pt x="301" y="190"/>
                </a:cubicBezTo>
                <a:cubicBezTo>
                  <a:pt x="302" y="189"/>
                  <a:pt x="304" y="190"/>
                  <a:pt x="307" y="191"/>
                </a:cubicBezTo>
                <a:cubicBezTo>
                  <a:pt x="306" y="192"/>
                  <a:pt x="306" y="192"/>
                  <a:pt x="305" y="193"/>
                </a:cubicBezTo>
                <a:close/>
                <a:moveTo>
                  <a:pt x="282" y="191"/>
                </a:moveTo>
                <a:cubicBezTo>
                  <a:pt x="280" y="187"/>
                  <a:pt x="285" y="182"/>
                  <a:pt x="287" y="189"/>
                </a:cubicBezTo>
                <a:cubicBezTo>
                  <a:pt x="285" y="190"/>
                  <a:pt x="284" y="190"/>
                  <a:pt x="282" y="191"/>
                </a:cubicBezTo>
                <a:close/>
                <a:moveTo>
                  <a:pt x="177" y="190"/>
                </a:moveTo>
                <a:cubicBezTo>
                  <a:pt x="177" y="190"/>
                  <a:pt x="177" y="190"/>
                  <a:pt x="177" y="189"/>
                </a:cubicBezTo>
                <a:cubicBezTo>
                  <a:pt x="179" y="188"/>
                  <a:pt x="181" y="186"/>
                  <a:pt x="183" y="184"/>
                </a:cubicBezTo>
                <a:cubicBezTo>
                  <a:pt x="186" y="184"/>
                  <a:pt x="187" y="185"/>
                  <a:pt x="187" y="189"/>
                </a:cubicBezTo>
                <a:cubicBezTo>
                  <a:pt x="186" y="189"/>
                  <a:pt x="186" y="189"/>
                  <a:pt x="185" y="189"/>
                </a:cubicBezTo>
                <a:cubicBezTo>
                  <a:pt x="184" y="187"/>
                  <a:pt x="183" y="188"/>
                  <a:pt x="182" y="188"/>
                </a:cubicBezTo>
                <a:cubicBezTo>
                  <a:pt x="182" y="190"/>
                  <a:pt x="179" y="190"/>
                  <a:pt x="177" y="190"/>
                </a:cubicBezTo>
                <a:close/>
                <a:moveTo>
                  <a:pt x="294" y="188"/>
                </a:moveTo>
                <a:cubicBezTo>
                  <a:pt x="292" y="188"/>
                  <a:pt x="293" y="184"/>
                  <a:pt x="293" y="184"/>
                </a:cubicBezTo>
                <a:cubicBezTo>
                  <a:pt x="294" y="183"/>
                  <a:pt x="295" y="183"/>
                  <a:pt x="295" y="183"/>
                </a:cubicBezTo>
                <a:cubicBezTo>
                  <a:pt x="295" y="182"/>
                  <a:pt x="295" y="182"/>
                  <a:pt x="295" y="181"/>
                </a:cubicBezTo>
                <a:cubicBezTo>
                  <a:pt x="295" y="177"/>
                  <a:pt x="296" y="172"/>
                  <a:pt x="297" y="170"/>
                </a:cubicBezTo>
                <a:cubicBezTo>
                  <a:pt x="299" y="172"/>
                  <a:pt x="300" y="176"/>
                  <a:pt x="304" y="179"/>
                </a:cubicBezTo>
                <a:cubicBezTo>
                  <a:pt x="304" y="181"/>
                  <a:pt x="304" y="181"/>
                  <a:pt x="303" y="182"/>
                </a:cubicBezTo>
                <a:cubicBezTo>
                  <a:pt x="303" y="182"/>
                  <a:pt x="302" y="182"/>
                  <a:pt x="302" y="182"/>
                </a:cubicBezTo>
                <a:cubicBezTo>
                  <a:pt x="298" y="180"/>
                  <a:pt x="298" y="180"/>
                  <a:pt x="297" y="182"/>
                </a:cubicBezTo>
                <a:cubicBezTo>
                  <a:pt x="297" y="182"/>
                  <a:pt x="296" y="182"/>
                  <a:pt x="296" y="183"/>
                </a:cubicBezTo>
                <a:cubicBezTo>
                  <a:pt x="296" y="183"/>
                  <a:pt x="296" y="183"/>
                  <a:pt x="296" y="184"/>
                </a:cubicBezTo>
                <a:cubicBezTo>
                  <a:pt x="296" y="184"/>
                  <a:pt x="296" y="184"/>
                  <a:pt x="296" y="184"/>
                </a:cubicBezTo>
                <a:cubicBezTo>
                  <a:pt x="296" y="184"/>
                  <a:pt x="296" y="187"/>
                  <a:pt x="296" y="188"/>
                </a:cubicBezTo>
                <a:cubicBezTo>
                  <a:pt x="295" y="188"/>
                  <a:pt x="294" y="188"/>
                  <a:pt x="294" y="188"/>
                </a:cubicBezTo>
                <a:close/>
                <a:moveTo>
                  <a:pt x="150" y="188"/>
                </a:moveTo>
                <a:cubicBezTo>
                  <a:pt x="150" y="188"/>
                  <a:pt x="150" y="187"/>
                  <a:pt x="150" y="187"/>
                </a:cubicBezTo>
                <a:cubicBezTo>
                  <a:pt x="151" y="186"/>
                  <a:pt x="151" y="186"/>
                  <a:pt x="153" y="187"/>
                </a:cubicBezTo>
                <a:cubicBezTo>
                  <a:pt x="152" y="187"/>
                  <a:pt x="151" y="188"/>
                  <a:pt x="150" y="188"/>
                </a:cubicBezTo>
                <a:close/>
                <a:moveTo>
                  <a:pt x="190" y="185"/>
                </a:moveTo>
                <a:cubicBezTo>
                  <a:pt x="190" y="184"/>
                  <a:pt x="189" y="184"/>
                  <a:pt x="188" y="184"/>
                </a:cubicBezTo>
                <a:cubicBezTo>
                  <a:pt x="187" y="182"/>
                  <a:pt x="188" y="180"/>
                  <a:pt x="188" y="179"/>
                </a:cubicBezTo>
                <a:cubicBezTo>
                  <a:pt x="189" y="179"/>
                  <a:pt x="189" y="179"/>
                  <a:pt x="189" y="179"/>
                </a:cubicBezTo>
                <a:cubicBezTo>
                  <a:pt x="189" y="180"/>
                  <a:pt x="190" y="181"/>
                  <a:pt x="190" y="182"/>
                </a:cubicBezTo>
                <a:cubicBezTo>
                  <a:pt x="194" y="180"/>
                  <a:pt x="194" y="180"/>
                  <a:pt x="195" y="180"/>
                </a:cubicBezTo>
                <a:cubicBezTo>
                  <a:pt x="195" y="181"/>
                  <a:pt x="195" y="182"/>
                  <a:pt x="195" y="183"/>
                </a:cubicBezTo>
                <a:cubicBezTo>
                  <a:pt x="193" y="183"/>
                  <a:pt x="191" y="184"/>
                  <a:pt x="190" y="185"/>
                </a:cubicBezTo>
                <a:close/>
                <a:moveTo>
                  <a:pt x="174" y="173"/>
                </a:moveTo>
                <a:cubicBezTo>
                  <a:pt x="174" y="173"/>
                  <a:pt x="174" y="172"/>
                  <a:pt x="174" y="172"/>
                </a:cubicBezTo>
                <a:cubicBezTo>
                  <a:pt x="174" y="172"/>
                  <a:pt x="175" y="172"/>
                  <a:pt x="175" y="172"/>
                </a:cubicBezTo>
                <a:cubicBezTo>
                  <a:pt x="175" y="172"/>
                  <a:pt x="175" y="173"/>
                  <a:pt x="175" y="173"/>
                </a:cubicBezTo>
                <a:cubicBezTo>
                  <a:pt x="175" y="173"/>
                  <a:pt x="174" y="173"/>
                  <a:pt x="174" y="173"/>
                </a:cubicBezTo>
                <a:close/>
                <a:moveTo>
                  <a:pt x="436" y="169"/>
                </a:moveTo>
                <a:cubicBezTo>
                  <a:pt x="436" y="169"/>
                  <a:pt x="436" y="168"/>
                  <a:pt x="436" y="167"/>
                </a:cubicBezTo>
                <a:cubicBezTo>
                  <a:pt x="436" y="168"/>
                  <a:pt x="436" y="168"/>
                  <a:pt x="436" y="169"/>
                </a:cubicBezTo>
                <a:cubicBezTo>
                  <a:pt x="436" y="169"/>
                  <a:pt x="436" y="169"/>
                  <a:pt x="436" y="169"/>
                </a:cubicBezTo>
                <a:close/>
                <a:moveTo>
                  <a:pt x="434" y="166"/>
                </a:moveTo>
                <a:cubicBezTo>
                  <a:pt x="434" y="164"/>
                  <a:pt x="434" y="164"/>
                  <a:pt x="434" y="164"/>
                </a:cubicBezTo>
                <a:cubicBezTo>
                  <a:pt x="434" y="164"/>
                  <a:pt x="434" y="164"/>
                  <a:pt x="435" y="164"/>
                </a:cubicBezTo>
                <a:cubicBezTo>
                  <a:pt x="435" y="165"/>
                  <a:pt x="435" y="165"/>
                  <a:pt x="434" y="166"/>
                </a:cubicBezTo>
                <a:close/>
                <a:moveTo>
                  <a:pt x="179" y="163"/>
                </a:moveTo>
                <a:cubicBezTo>
                  <a:pt x="177" y="162"/>
                  <a:pt x="176" y="162"/>
                  <a:pt x="176" y="161"/>
                </a:cubicBezTo>
                <a:cubicBezTo>
                  <a:pt x="177" y="160"/>
                  <a:pt x="181" y="160"/>
                  <a:pt x="181" y="163"/>
                </a:cubicBezTo>
                <a:cubicBezTo>
                  <a:pt x="181" y="163"/>
                  <a:pt x="180" y="163"/>
                  <a:pt x="179" y="163"/>
                </a:cubicBezTo>
                <a:close/>
                <a:moveTo>
                  <a:pt x="155" y="160"/>
                </a:moveTo>
                <a:cubicBezTo>
                  <a:pt x="154" y="158"/>
                  <a:pt x="151" y="158"/>
                  <a:pt x="150" y="158"/>
                </a:cubicBezTo>
                <a:cubicBezTo>
                  <a:pt x="150" y="156"/>
                  <a:pt x="153" y="157"/>
                  <a:pt x="155" y="158"/>
                </a:cubicBezTo>
                <a:cubicBezTo>
                  <a:pt x="155" y="158"/>
                  <a:pt x="155" y="158"/>
                  <a:pt x="155" y="159"/>
                </a:cubicBezTo>
                <a:cubicBezTo>
                  <a:pt x="155" y="159"/>
                  <a:pt x="156" y="159"/>
                  <a:pt x="156" y="159"/>
                </a:cubicBezTo>
                <a:cubicBezTo>
                  <a:pt x="156" y="159"/>
                  <a:pt x="156" y="160"/>
                  <a:pt x="156" y="160"/>
                </a:cubicBezTo>
                <a:cubicBezTo>
                  <a:pt x="156" y="160"/>
                  <a:pt x="155" y="160"/>
                  <a:pt x="155" y="160"/>
                </a:cubicBezTo>
                <a:close/>
                <a:moveTo>
                  <a:pt x="431" y="160"/>
                </a:moveTo>
                <a:cubicBezTo>
                  <a:pt x="431" y="159"/>
                  <a:pt x="431" y="159"/>
                  <a:pt x="431" y="159"/>
                </a:cubicBezTo>
                <a:cubicBezTo>
                  <a:pt x="431" y="159"/>
                  <a:pt x="431" y="159"/>
                  <a:pt x="431" y="159"/>
                </a:cubicBezTo>
                <a:cubicBezTo>
                  <a:pt x="431" y="159"/>
                  <a:pt x="431" y="159"/>
                  <a:pt x="431" y="160"/>
                </a:cubicBezTo>
                <a:cubicBezTo>
                  <a:pt x="431" y="160"/>
                  <a:pt x="431" y="160"/>
                  <a:pt x="431" y="160"/>
                </a:cubicBezTo>
                <a:close/>
                <a:moveTo>
                  <a:pt x="429" y="158"/>
                </a:moveTo>
                <a:cubicBezTo>
                  <a:pt x="429" y="158"/>
                  <a:pt x="429" y="157"/>
                  <a:pt x="429" y="156"/>
                </a:cubicBezTo>
                <a:cubicBezTo>
                  <a:pt x="429" y="156"/>
                  <a:pt x="429" y="156"/>
                  <a:pt x="430" y="156"/>
                </a:cubicBezTo>
                <a:cubicBezTo>
                  <a:pt x="430" y="157"/>
                  <a:pt x="430" y="158"/>
                  <a:pt x="430" y="158"/>
                </a:cubicBezTo>
                <a:cubicBezTo>
                  <a:pt x="430" y="158"/>
                  <a:pt x="429" y="158"/>
                  <a:pt x="429" y="158"/>
                </a:cubicBezTo>
                <a:close/>
                <a:moveTo>
                  <a:pt x="426" y="154"/>
                </a:moveTo>
                <a:cubicBezTo>
                  <a:pt x="426" y="153"/>
                  <a:pt x="426" y="153"/>
                  <a:pt x="426" y="152"/>
                </a:cubicBezTo>
                <a:cubicBezTo>
                  <a:pt x="426" y="153"/>
                  <a:pt x="427" y="153"/>
                  <a:pt x="427" y="154"/>
                </a:cubicBezTo>
                <a:cubicBezTo>
                  <a:pt x="427" y="154"/>
                  <a:pt x="426" y="154"/>
                  <a:pt x="426" y="154"/>
                </a:cubicBezTo>
                <a:close/>
                <a:moveTo>
                  <a:pt x="201" y="149"/>
                </a:moveTo>
                <a:cubicBezTo>
                  <a:pt x="201" y="148"/>
                  <a:pt x="201" y="148"/>
                  <a:pt x="201" y="147"/>
                </a:cubicBezTo>
                <a:cubicBezTo>
                  <a:pt x="201" y="147"/>
                  <a:pt x="201" y="147"/>
                  <a:pt x="203" y="147"/>
                </a:cubicBezTo>
                <a:cubicBezTo>
                  <a:pt x="203" y="147"/>
                  <a:pt x="203" y="148"/>
                  <a:pt x="204" y="149"/>
                </a:cubicBezTo>
                <a:cubicBezTo>
                  <a:pt x="202" y="149"/>
                  <a:pt x="202" y="149"/>
                  <a:pt x="201" y="149"/>
                </a:cubicBezTo>
                <a:close/>
                <a:moveTo>
                  <a:pt x="380" y="140"/>
                </a:moveTo>
                <a:cubicBezTo>
                  <a:pt x="379" y="139"/>
                  <a:pt x="379" y="138"/>
                  <a:pt x="380" y="137"/>
                </a:cubicBezTo>
                <a:cubicBezTo>
                  <a:pt x="379" y="136"/>
                  <a:pt x="379" y="136"/>
                  <a:pt x="379" y="135"/>
                </a:cubicBezTo>
                <a:cubicBezTo>
                  <a:pt x="380" y="135"/>
                  <a:pt x="381" y="135"/>
                  <a:pt x="382" y="136"/>
                </a:cubicBezTo>
                <a:cubicBezTo>
                  <a:pt x="382" y="137"/>
                  <a:pt x="382" y="138"/>
                  <a:pt x="382" y="139"/>
                </a:cubicBezTo>
                <a:cubicBezTo>
                  <a:pt x="381" y="139"/>
                  <a:pt x="380" y="140"/>
                  <a:pt x="380" y="140"/>
                </a:cubicBezTo>
                <a:close/>
                <a:moveTo>
                  <a:pt x="228" y="133"/>
                </a:moveTo>
                <a:cubicBezTo>
                  <a:pt x="228" y="133"/>
                  <a:pt x="228" y="133"/>
                  <a:pt x="228" y="133"/>
                </a:cubicBezTo>
                <a:cubicBezTo>
                  <a:pt x="228" y="133"/>
                  <a:pt x="228" y="132"/>
                  <a:pt x="228" y="132"/>
                </a:cubicBezTo>
                <a:cubicBezTo>
                  <a:pt x="228" y="132"/>
                  <a:pt x="229" y="132"/>
                  <a:pt x="229" y="132"/>
                </a:cubicBezTo>
                <a:cubicBezTo>
                  <a:pt x="229" y="133"/>
                  <a:pt x="229" y="133"/>
                  <a:pt x="228" y="133"/>
                </a:cubicBezTo>
                <a:close/>
                <a:moveTo>
                  <a:pt x="231" y="132"/>
                </a:moveTo>
                <a:cubicBezTo>
                  <a:pt x="231" y="131"/>
                  <a:pt x="231" y="131"/>
                  <a:pt x="231" y="130"/>
                </a:cubicBezTo>
                <a:cubicBezTo>
                  <a:pt x="231" y="130"/>
                  <a:pt x="232" y="130"/>
                  <a:pt x="232" y="131"/>
                </a:cubicBezTo>
                <a:cubicBezTo>
                  <a:pt x="232" y="131"/>
                  <a:pt x="232" y="131"/>
                  <a:pt x="232" y="132"/>
                </a:cubicBezTo>
                <a:cubicBezTo>
                  <a:pt x="232" y="132"/>
                  <a:pt x="232" y="132"/>
                  <a:pt x="231" y="132"/>
                </a:cubicBezTo>
                <a:close/>
                <a:moveTo>
                  <a:pt x="412" y="130"/>
                </a:moveTo>
                <a:cubicBezTo>
                  <a:pt x="412" y="129"/>
                  <a:pt x="412" y="128"/>
                  <a:pt x="411" y="128"/>
                </a:cubicBezTo>
                <a:cubicBezTo>
                  <a:pt x="412" y="128"/>
                  <a:pt x="412" y="128"/>
                  <a:pt x="412" y="128"/>
                </a:cubicBezTo>
                <a:cubicBezTo>
                  <a:pt x="412" y="128"/>
                  <a:pt x="413" y="129"/>
                  <a:pt x="413" y="129"/>
                </a:cubicBezTo>
                <a:cubicBezTo>
                  <a:pt x="413" y="129"/>
                  <a:pt x="412" y="129"/>
                  <a:pt x="412" y="130"/>
                </a:cubicBezTo>
                <a:close/>
                <a:moveTo>
                  <a:pt x="214" y="128"/>
                </a:moveTo>
                <a:cubicBezTo>
                  <a:pt x="214" y="128"/>
                  <a:pt x="214" y="127"/>
                  <a:pt x="214" y="126"/>
                </a:cubicBezTo>
                <a:cubicBezTo>
                  <a:pt x="215" y="126"/>
                  <a:pt x="216" y="126"/>
                  <a:pt x="217" y="126"/>
                </a:cubicBezTo>
                <a:cubicBezTo>
                  <a:pt x="217" y="127"/>
                  <a:pt x="215" y="128"/>
                  <a:pt x="214" y="128"/>
                </a:cubicBezTo>
                <a:close/>
                <a:moveTo>
                  <a:pt x="222" y="117"/>
                </a:moveTo>
                <a:cubicBezTo>
                  <a:pt x="219" y="115"/>
                  <a:pt x="226" y="114"/>
                  <a:pt x="229" y="115"/>
                </a:cubicBezTo>
                <a:cubicBezTo>
                  <a:pt x="227" y="115"/>
                  <a:pt x="227" y="116"/>
                  <a:pt x="225" y="117"/>
                </a:cubicBezTo>
                <a:cubicBezTo>
                  <a:pt x="224" y="117"/>
                  <a:pt x="223" y="117"/>
                  <a:pt x="222" y="117"/>
                </a:cubicBezTo>
                <a:close/>
                <a:moveTo>
                  <a:pt x="404" y="116"/>
                </a:moveTo>
                <a:cubicBezTo>
                  <a:pt x="404" y="115"/>
                  <a:pt x="403" y="114"/>
                  <a:pt x="403" y="113"/>
                </a:cubicBezTo>
                <a:cubicBezTo>
                  <a:pt x="403" y="113"/>
                  <a:pt x="404" y="113"/>
                  <a:pt x="404" y="113"/>
                </a:cubicBezTo>
                <a:cubicBezTo>
                  <a:pt x="404" y="114"/>
                  <a:pt x="404" y="115"/>
                  <a:pt x="404" y="116"/>
                </a:cubicBezTo>
                <a:close/>
                <a:moveTo>
                  <a:pt x="402" y="113"/>
                </a:moveTo>
                <a:cubicBezTo>
                  <a:pt x="402" y="112"/>
                  <a:pt x="402" y="111"/>
                  <a:pt x="402" y="110"/>
                </a:cubicBezTo>
                <a:cubicBezTo>
                  <a:pt x="402" y="111"/>
                  <a:pt x="403" y="112"/>
                  <a:pt x="403" y="113"/>
                </a:cubicBezTo>
                <a:cubicBezTo>
                  <a:pt x="403" y="113"/>
                  <a:pt x="402" y="113"/>
                  <a:pt x="402" y="113"/>
                </a:cubicBezTo>
                <a:close/>
                <a:moveTo>
                  <a:pt x="401" y="109"/>
                </a:moveTo>
                <a:cubicBezTo>
                  <a:pt x="400" y="108"/>
                  <a:pt x="400" y="107"/>
                  <a:pt x="400" y="107"/>
                </a:cubicBezTo>
                <a:cubicBezTo>
                  <a:pt x="400" y="107"/>
                  <a:pt x="401" y="107"/>
                  <a:pt x="401" y="107"/>
                </a:cubicBezTo>
                <a:cubicBezTo>
                  <a:pt x="401" y="109"/>
                  <a:pt x="401" y="109"/>
                  <a:pt x="401" y="109"/>
                </a:cubicBezTo>
                <a:close/>
                <a:moveTo>
                  <a:pt x="319" y="107"/>
                </a:moveTo>
                <a:cubicBezTo>
                  <a:pt x="317" y="106"/>
                  <a:pt x="316" y="105"/>
                  <a:pt x="315" y="103"/>
                </a:cubicBezTo>
                <a:cubicBezTo>
                  <a:pt x="315" y="103"/>
                  <a:pt x="315" y="102"/>
                  <a:pt x="315" y="102"/>
                </a:cubicBezTo>
                <a:cubicBezTo>
                  <a:pt x="317" y="100"/>
                  <a:pt x="317" y="100"/>
                  <a:pt x="321" y="102"/>
                </a:cubicBezTo>
                <a:cubicBezTo>
                  <a:pt x="321" y="103"/>
                  <a:pt x="320" y="105"/>
                  <a:pt x="320" y="107"/>
                </a:cubicBezTo>
                <a:cubicBezTo>
                  <a:pt x="319" y="107"/>
                  <a:pt x="319" y="107"/>
                  <a:pt x="319" y="107"/>
                </a:cubicBezTo>
                <a:close/>
                <a:moveTo>
                  <a:pt x="399" y="106"/>
                </a:moveTo>
                <a:cubicBezTo>
                  <a:pt x="397" y="102"/>
                  <a:pt x="393" y="98"/>
                  <a:pt x="392" y="95"/>
                </a:cubicBezTo>
                <a:cubicBezTo>
                  <a:pt x="390" y="94"/>
                  <a:pt x="391" y="93"/>
                  <a:pt x="391" y="93"/>
                </a:cubicBezTo>
                <a:cubicBezTo>
                  <a:pt x="391" y="93"/>
                  <a:pt x="391" y="93"/>
                  <a:pt x="391" y="93"/>
                </a:cubicBezTo>
                <a:cubicBezTo>
                  <a:pt x="393" y="97"/>
                  <a:pt x="398" y="100"/>
                  <a:pt x="400" y="106"/>
                </a:cubicBezTo>
                <a:cubicBezTo>
                  <a:pt x="399" y="106"/>
                  <a:pt x="399" y="106"/>
                  <a:pt x="399" y="106"/>
                </a:cubicBezTo>
                <a:close/>
                <a:moveTo>
                  <a:pt x="311" y="104"/>
                </a:moveTo>
                <a:cubicBezTo>
                  <a:pt x="311" y="104"/>
                  <a:pt x="311" y="104"/>
                  <a:pt x="311" y="104"/>
                </a:cubicBezTo>
                <a:cubicBezTo>
                  <a:pt x="312" y="103"/>
                  <a:pt x="312" y="103"/>
                  <a:pt x="314" y="103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3" y="104"/>
                  <a:pt x="312" y="104"/>
                  <a:pt x="311" y="104"/>
                </a:cubicBezTo>
                <a:close/>
                <a:moveTo>
                  <a:pt x="228" y="100"/>
                </a:moveTo>
                <a:cubicBezTo>
                  <a:pt x="225" y="97"/>
                  <a:pt x="221" y="98"/>
                  <a:pt x="218" y="98"/>
                </a:cubicBezTo>
                <a:cubicBezTo>
                  <a:pt x="218" y="97"/>
                  <a:pt x="218" y="97"/>
                  <a:pt x="217" y="96"/>
                </a:cubicBezTo>
                <a:cubicBezTo>
                  <a:pt x="219" y="95"/>
                  <a:pt x="228" y="97"/>
                  <a:pt x="231" y="97"/>
                </a:cubicBezTo>
                <a:cubicBezTo>
                  <a:pt x="231" y="98"/>
                  <a:pt x="230" y="99"/>
                  <a:pt x="230" y="99"/>
                </a:cubicBezTo>
                <a:cubicBezTo>
                  <a:pt x="230" y="99"/>
                  <a:pt x="229" y="99"/>
                  <a:pt x="228" y="100"/>
                </a:cubicBezTo>
                <a:close/>
                <a:moveTo>
                  <a:pt x="213" y="95"/>
                </a:moveTo>
                <a:cubicBezTo>
                  <a:pt x="212" y="95"/>
                  <a:pt x="212" y="94"/>
                  <a:pt x="211" y="94"/>
                </a:cubicBezTo>
                <a:cubicBezTo>
                  <a:pt x="211" y="94"/>
                  <a:pt x="211" y="94"/>
                  <a:pt x="211" y="94"/>
                </a:cubicBezTo>
                <a:cubicBezTo>
                  <a:pt x="212" y="94"/>
                  <a:pt x="213" y="94"/>
                  <a:pt x="214" y="94"/>
                </a:cubicBezTo>
                <a:cubicBezTo>
                  <a:pt x="214" y="94"/>
                  <a:pt x="214" y="94"/>
                  <a:pt x="214" y="95"/>
                </a:cubicBezTo>
                <a:cubicBezTo>
                  <a:pt x="214" y="95"/>
                  <a:pt x="213" y="95"/>
                  <a:pt x="213" y="95"/>
                </a:cubicBezTo>
                <a:close/>
                <a:moveTo>
                  <a:pt x="309" y="95"/>
                </a:moveTo>
                <a:cubicBezTo>
                  <a:pt x="309" y="94"/>
                  <a:pt x="309" y="94"/>
                  <a:pt x="309" y="94"/>
                </a:cubicBezTo>
                <a:cubicBezTo>
                  <a:pt x="309" y="94"/>
                  <a:pt x="310" y="93"/>
                  <a:pt x="310" y="93"/>
                </a:cubicBezTo>
                <a:cubicBezTo>
                  <a:pt x="310" y="94"/>
                  <a:pt x="310" y="94"/>
                  <a:pt x="310" y="94"/>
                </a:cubicBezTo>
                <a:cubicBezTo>
                  <a:pt x="310" y="94"/>
                  <a:pt x="309" y="94"/>
                  <a:pt x="309" y="95"/>
                </a:cubicBezTo>
                <a:close/>
                <a:moveTo>
                  <a:pt x="208" y="93"/>
                </a:moveTo>
                <a:cubicBezTo>
                  <a:pt x="205" y="92"/>
                  <a:pt x="203" y="91"/>
                  <a:pt x="202" y="89"/>
                </a:cubicBezTo>
                <a:cubicBezTo>
                  <a:pt x="202" y="89"/>
                  <a:pt x="202" y="89"/>
                  <a:pt x="202" y="89"/>
                </a:cubicBezTo>
                <a:cubicBezTo>
                  <a:pt x="205" y="89"/>
                  <a:pt x="207" y="92"/>
                  <a:pt x="210" y="93"/>
                </a:cubicBezTo>
                <a:cubicBezTo>
                  <a:pt x="209" y="93"/>
                  <a:pt x="208" y="93"/>
                  <a:pt x="208" y="93"/>
                </a:cubicBezTo>
                <a:close/>
                <a:moveTo>
                  <a:pt x="389" y="93"/>
                </a:moveTo>
                <a:cubicBezTo>
                  <a:pt x="389" y="91"/>
                  <a:pt x="387" y="90"/>
                  <a:pt x="387" y="88"/>
                </a:cubicBezTo>
                <a:cubicBezTo>
                  <a:pt x="385" y="88"/>
                  <a:pt x="386" y="87"/>
                  <a:pt x="386" y="86"/>
                </a:cubicBezTo>
                <a:cubicBezTo>
                  <a:pt x="386" y="86"/>
                  <a:pt x="386" y="86"/>
                  <a:pt x="387" y="86"/>
                </a:cubicBezTo>
                <a:cubicBezTo>
                  <a:pt x="387" y="86"/>
                  <a:pt x="387" y="87"/>
                  <a:pt x="387" y="87"/>
                </a:cubicBezTo>
                <a:cubicBezTo>
                  <a:pt x="387" y="87"/>
                  <a:pt x="388" y="88"/>
                  <a:pt x="388" y="88"/>
                </a:cubicBezTo>
                <a:cubicBezTo>
                  <a:pt x="388" y="89"/>
                  <a:pt x="390" y="90"/>
                  <a:pt x="390" y="93"/>
                </a:cubicBezTo>
                <a:cubicBezTo>
                  <a:pt x="390" y="93"/>
                  <a:pt x="390" y="93"/>
                  <a:pt x="389" y="93"/>
                </a:cubicBezTo>
                <a:close/>
                <a:moveTo>
                  <a:pt x="313" y="92"/>
                </a:moveTo>
                <a:cubicBezTo>
                  <a:pt x="313" y="91"/>
                  <a:pt x="313" y="90"/>
                  <a:pt x="313" y="90"/>
                </a:cubicBezTo>
                <a:cubicBezTo>
                  <a:pt x="313" y="89"/>
                  <a:pt x="314" y="88"/>
                  <a:pt x="314" y="87"/>
                </a:cubicBezTo>
                <a:cubicBezTo>
                  <a:pt x="315" y="87"/>
                  <a:pt x="316" y="88"/>
                  <a:pt x="316" y="88"/>
                </a:cubicBezTo>
                <a:cubicBezTo>
                  <a:pt x="315" y="89"/>
                  <a:pt x="315" y="91"/>
                  <a:pt x="313" y="92"/>
                </a:cubicBezTo>
                <a:close/>
                <a:moveTo>
                  <a:pt x="303" y="91"/>
                </a:moveTo>
                <a:cubicBezTo>
                  <a:pt x="303" y="90"/>
                  <a:pt x="303" y="90"/>
                  <a:pt x="303" y="89"/>
                </a:cubicBezTo>
                <a:cubicBezTo>
                  <a:pt x="304" y="89"/>
                  <a:pt x="305" y="87"/>
                  <a:pt x="306" y="88"/>
                </a:cubicBezTo>
                <a:cubicBezTo>
                  <a:pt x="306" y="89"/>
                  <a:pt x="306" y="89"/>
                  <a:pt x="306" y="90"/>
                </a:cubicBezTo>
                <a:cubicBezTo>
                  <a:pt x="305" y="90"/>
                  <a:pt x="304" y="91"/>
                  <a:pt x="303" y="91"/>
                </a:cubicBezTo>
                <a:close/>
                <a:moveTo>
                  <a:pt x="320" y="87"/>
                </a:moveTo>
                <a:cubicBezTo>
                  <a:pt x="319" y="87"/>
                  <a:pt x="318" y="86"/>
                  <a:pt x="318" y="86"/>
                </a:cubicBezTo>
                <a:cubicBezTo>
                  <a:pt x="321" y="86"/>
                  <a:pt x="321" y="86"/>
                  <a:pt x="322" y="86"/>
                </a:cubicBezTo>
                <a:cubicBezTo>
                  <a:pt x="321" y="87"/>
                  <a:pt x="321" y="87"/>
                  <a:pt x="320" y="87"/>
                </a:cubicBezTo>
                <a:close/>
                <a:moveTo>
                  <a:pt x="385" y="85"/>
                </a:moveTo>
                <a:cubicBezTo>
                  <a:pt x="384" y="85"/>
                  <a:pt x="384" y="84"/>
                  <a:pt x="384" y="84"/>
                </a:cubicBezTo>
                <a:cubicBezTo>
                  <a:pt x="385" y="84"/>
                  <a:pt x="385" y="84"/>
                  <a:pt x="385" y="84"/>
                </a:cubicBezTo>
                <a:cubicBezTo>
                  <a:pt x="385" y="84"/>
                  <a:pt x="385" y="85"/>
                  <a:pt x="385" y="85"/>
                </a:cubicBezTo>
                <a:cubicBezTo>
                  <a:pt x="385" y="85"/>
                  <a:pt x="385" y="85"/>
                  <a:pt x="385" y="85"/>
                </a:cubicBezTo>
                <a:close/>
                <a:moveTo>
                  <a:pt x="383" y="83"/>
                </a:moveTo>
                <a:cubicBezTo>
                  <a:pt x="383" y="83"/>
                  <a:pt x="383" y="82"/>
                  <a:pt x="383" y="82"/>
                </a:cubicBezTo>
                <a:cubicBezTo>
                  <a:pt x="383" y="82"/>
                  <a:pt x="384" y="83"/>
                  <a:pt x="384" y="83"/>
                </a:cubicBezTo>
                <a:cubicBezTo>
                  <a:pt x="383" y="83"/>
                  <a:pt x="383" y="83"/>
                  <a:pt x="383" y="83"/>
                </a:cubicBezTo>
                <a:close/>
                <a:moveTo>
                  <a:pt x="381" y="80"/>
                </a:moveTo>
                <a:cubicBezTo>
                  <a:pt x="380" y="78"/>
                  <a:pt x="377" y="74"/>
                  <a:pt x="376" y="73"/>
                </a:cubicBezTo>
                <a:cubicBezTo>
                  <a:pt x="374" y="72"/>
                  <a:pt x="373" y="70"/>
                  <a:pt x="372" y="69"/>
                </a:cubicBezTo>
                <a:cubicBezTo>
                  <a:pt x="368" y="67"/>
                  <a:pt x="363" y="57"/>
                  <a:pt x="369" y="59"/>
                </a:cubicBezTo>
                <a:cubicBezTo>
                  <a:pt x="372" y="66"/>
                  <a:pt x="381" y="71"/>
                  <a:pt x="382" y="80"/>
                </a:cubicBezTo>
                <a:cubicBezTo>
                  <a:pt x="382" y="80"/>
                  <a:pt x="382" y="80"/>
                  <a:pt x="381" y="80"/>
                </a:cubicBezTo>
                <a:close/>
                <a:moveTo>
                  <a:pt x="281" y="70"/>
                </a:moveTo>
                <a:cubicBezTo>
                  <a:pt x="281" y="69"/>
                  <a:pt x="280" y="69"/>
                  <a:pt x="280" y="69"/>
                </a:cubicBezTo>
                <a:cubicBezTo>
                  <a:pt x="280" y="68"/>
                  <a:pt x="280" y="66"/>
                  <a:pt x="282" y="67"/>
                </a:cubicBezTo>
                <a:cubicBezTo>
                  <a:pt x="282" y="68"/>
                  <a:pt x="282" y="68"/>
                  <a:pt x="281" y="70"/>
                </a:cubicBezTo>
                <a:close/>
                <a:moveTo>
                  <a:pt x="354" y="59"/>
                </a:moveTo>
                <a:cubicBezTo>
                  <a:pt x="352" y="57"/>
                  <a:pt x="352" y="56"/>
                  <a:pt x="353" y="54"/>
                </a:cubicBezTo>
                <a:cubicBezTo>
                  <a:pt x="354" y="54"/>
                  <a:pt x="355" y="54"/>
                  <a:pt x="356" y="53"/>
                </a:cubicBezTo>
                <a:cubicBezTo>
                  <a:pt x="359" y="54"/>
                  <a:pt x="362" y="52"/>
                  <a:pt x="363" y="58"/>
                </a:cubicBezTo>
                <a:cubicBezTo>
                  <a:pt x="361" y="58"/>
                  <a:pt x="355" y="58"/>
                  <a:pt x="354" y="59"/>
                </a:cubicBezTo>
                <a:close/>
                <a:moveTo>
                  <a:pt x="343" y="58"/>
                </a:moveTo>
                <a:cubicBezTo>
                  <a:pt x="342" y="58"/>
                  <a:pt x="343" y="56"/>
                  <a:pt x="343" y="56"/>
                </a:cubicBezTo>
                <a:cubicBezTo>
                  <a:pt x="343" y="56"/>
                  <a:pt x="344" y="56"/>
                  <a:pt x="345" y="56"/>
                </a:cubicBezTo>
                <a:cubicBezTo>
                  <a:pt x="345" y="57"/>
                  <a:pt x="344" y="58"/>
                  <a:pt x="343" y="58"/>
                </a:cubicBezTo>
                <a:close/>
                <a:moveTo>
                  <a:pt x="323" y="58"/>
                </a:moveTo>
                <a:cubicBezTo>
                  <a:pt x="322" y="57"/>
                  <a:pt x="322" y="57"/>
                  <a:pt x="322" y="56"/>
                </a:cubicBezTo>
                <a:cubicBezTo>
                  <a:pt x="322" y="57"/>
                  <a:pt x="322" y="57"/>
                  <a:pt x="323" y="58"/>
                </a:cubicBezTo>
                <a:close/>
                <a:moveTo>
                  <a:pt x="319" y="51"/>
                </a:moveTo>
                <a:cubicBezTo>
                  <a:pt x="318" y="51"/>
                  <a:pt x="317" y="50"/>
                  <a:pt x="316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7" y="49"/>
                  <a:pt x="319" y="49"/>
                  <a:pt x="320" y="49"/>
                </a:cubicBezTo>
                <a:cubicBezTo>
                  <a:pt x="320" y="50"/>
                  <a:pt x="320" y="50"/>
                  <a:pt x="320" y="51"/>
                </a:cubicBezTo>
                <a:cubicBezTo>
                  <a:pt x="320" y="51"/>
                  <a:pt x="319" y="51"/>
                  <a:pt x="319" y="51"/>
                </a:cubicBezTo>
                <a:close/>
                <a:moveTo>
                  <a:pt x="335" y="38"/>
                </a:moveTo>
                <a:cubicBezTo>
                  <a:pt x="333" y="35"/>
                  <a:pt x="334" y="35"/>
                  <a:pt x="335" y="33"/>
                </a:cubicBezTo>
                <a:cubicBezTo>
                  <a:pt x="336" y="33"/>
                  <a:pt x="336" y="33"/>
                  <a:pt x="336" y="33"/>
                </a:cubicBezTo>
                <a:cubicBezTo>
                  <a:pt x="337" y="34"/>
                  <a:pt x="337" y="36"/>
                  <a:pt x="335" y="38"/>
                </a:cubicBezTo>
                <a:close/>
                <a:moveTo>
                  <a:pt x="341" y="22"/>
                </a:moveTo>
                <a:cubicBezTo>
                  <a:pt x="340" y="21"/>
                  <a:pt x="339" y="20"/>
                  <a:pt x="338" y="19"/>
                </a:cubicBezTo>
                <a:cubicBezTo>
                  <a:pt x="337" y="16"/>
                  <a:pt x="337" y="16"/>
                  <a:pt x="338" y="13"/>
                </a:cubicBezTo>
                <a:cubicBezTo>
                  <a:pt x="338" y="9"/>
                  <a:pt x="336" y="8"/>
                  <a:pt x="338" y="4"/>
                </a:cubicBezTo>
                <a:cubicBezTo>
                  <a:pt x="338" y="2"/>
                  <a:pt x="338" y="1"/>
                  <a:pt x="340" y="0"/>
                </a:cubicBezTo>
                <a:cubicBezTo>
                  <a:pt x="340" y="0"/>
                  <a:pt x="341" y="0"/>
                  <a:pt x="342" y="0"/>
                </a:cubicBezTo>
                <a:cubicBezTo>
                  <a:pt x="342" y="1"/>
                  <a:pt x="342" y="1"/>
                  <a:pt x="342" y="9"/>
                </a:cubicBezTo>
                <a:cubicBezTo>
                  <a:pt x="344" y="12"/>
                  <a:pt x="345" y="15"/>
                  <a:pt x="345" y="19"/>
                </a:cubicBezTo>
                <a:cubicBezTo>
                  <a:pt x="344" y="20"/>
                  <a:pt x="343" y="21"/>
                  <a:pt x="341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1476376" y="3702050"/>
            <a:ext cx="1971675" cy="2819400"/>
          </a:xfrm>
          <a:custGeom>
            <a:avLst/>
            <a:gdLst>
              <a:gd name="T0" fmla="*/ 433 w 905"/>
              <a:gd name="T1" fmla="*/ 889 h 1294"/>
              <a:gd name="T2" fmla="*/ 360 w 905"/>
              <a:gd name="T3" fmla="*/ 896 h 1294"/>
              <a:gd name="T4" fmla="*/ 78 w 905"/>
              <a:gd name="T5" fmla="*/ 887 h 1294"/>
              <a:gd name="T6" fmla="*/ 68 w 905"/>
              <a:gd name="T7" fmla="*/ 793 h 1294"/>
              <a:gd name="T8" fmla="*/ 70 w 905"/>
              <a:gd name="T9" fmla="*/ 668 h 1294"/>
              <a:gd name="T10" fmla="*/ 231 w 905"/>
              <a:gd name="T11" fmla="*/ 468 h 1294"/>
              <a:gd name="T12" fmla="*/ 297 w 905"/>
              <a:gd name="T13" fmla="*/ 599 h 1294"/>
              <a:gd name="T14" fmla="*/ 368 w 905"/>
              <a:gd name="T15" fmla="*/ 606 h 1294"/>
              <a:gd name="T16" fmla="*/ 465 w 905"/>
              <a:gd name="T17" fmla="*/ 442 h 1294"/>
              <a:gd name="T18" fmla="*/ 417 w 905"/>
              <a:gd name="T19" fmla="*/ 162 h 1294"/>
              <a:gd name="T20" fmla="*/ 790 w 905"/>
              <a:gd name="T21" fmla="*/ 129 h 1294"/>
              <a:gd name="T22" fmla="*/ 827 w 905"/>
              <a:gd name="T23" fmla="*/ 277 h 1294"/>
              <a:gd name="T24" fmla="*/ 838 w 905"/>
              <a:gd name="T25" fmla="*/ 493 h 1294"/>
              <a:gd name="T26" fmla="*/ 742 w 905"/>
              <a:gd name="T27" fmla="*/ 538 h 1294"/>
              <a:gd name="T28" fmla="*/ 662 w 905"/>
              <a:gd name="T29" fmla="*/ 810 h 1294"/>
              <a:gd name="T30" fmla="*/ 615 w 905"/>
              <a:gd name="T31" fmla="*/ 949 h 1294"/>
              <a:gd name="T32" fmla="*/ 585 w 905"/>
              <a:gd name="T33" fmla="*/ 1119 h 1294"/>
              <a:gd name="T34" fmla="*/ 405 w 905"/>
              <a:gd name="T35" fmla="*/ 1064 h 1294"/>
              <a:gd name="T36" fmla="*/ 632 w 905"/>
              <a:gd name="T37" fmla="*/ 1029 h 1294"/>
              <a:gd name="T38" fmla="*/ 448 w 905"/>
              <a:gd name="T39" fmla="*/ 995 h 1294"/>
              <a:gd name="T40" fmla="*/ 453 w 905"/>
              <a:gd name="T41" fmla="*/ 973 h 1294"/>
              <a:gd name="T42" fmla="*/ 438 w 905"/>
              <a:gd name="T43" fmla="*/ 917 h 1294"/>
              <a:gd name="T44" fmla="*/ 497 w 905"/>
              <a:gd name="T45" fmla="*/ 892 h 1294"/>
              <a:gd name="T46" fmla="*/ 235 w 905"/>
              <a:gd name="T47" fmla="*/ 879 h 1294"/>
              <a:gd name="T48" fmla="*/ 361 w 905"/>
              <a:gd name="T49" fmla="*/ 869 h 1294"/>
              <a:gd name="T50" fmla="*/ 671 w 905"/>
              <a:gd name="T51" fmla="*/ 848 h 1294"/>
              <a:gd name="T52" fmla="*/ 104 w 905"/>
              <a:gd name="T53" fmla="*/ 823 h 1294"/>
              <a:gd name="T54" fmla="*/ 578 w 905"/>
              <a:gd name="T55" fmla="*/ 594 h 1294"/>
              <a:gd name="T56" fmla="*/ 691 w 905"/>
              <a:gd name="T57" fmla="*/ 697 h 1294"/>
              <a:gd name="T58" fmla="*/ 632 w 905"/>
              <a:gd name="T59" fmla="*/ 713 h 1294"/>
              <a:gd name="T60" fmla="*/ 80 w 905"/>
              <a:gd name="T61" fmla="*/ 802 h 1294"/>
              <a:gd name="T62" fmla="*/ 65 w 905"/>
              <a:gd name="T63" fmla="*/ 778 h 1294"/>
              <a:gd name="T64" fmla="*/ 76 w 905"/>
              <a:gd name="T65" fmla="*/ 768 h 1294"/>
              <a:gd name="T66" fmla="*/ 54 w 905"/>
              <a:gd name="T67" fmla="*/ 743 h 1294"/>
              <a:gd name="T68" fmla="*/ 671 w 905"/>
              <a:gd name="T69" fmla="*/ 724 h 1294"/>
              <a:gd name="T70" fmla="*/ 648 w 905"/>
              <a:gd name="T71" fmla="*/ 697 h 1294"/>
              <a:gd name="T72" fmla="*/ 584 w 905"/>
              <a:gd name="T73" fmla="*/ 684 h 1294"/>
              <a:gd name="T74" fmla="*/ 647 w 905"/>
              <a:gd name="T75" fmla="*/ 677 h 1294"/>
              <a:gd name="T76" fmla="*/ 638 w 905"/>
              <a:gd name="T77" fmla="*/ 659 h 1294"/>
              <a:gd name="T78" fmla="*/ 505 w 905"/>
              <a:gd name="T79" fmla="*/ 638 h 1294"/>
              <a:gd name="T80" fmla="*/ 316 w 905"/>
              <a:gd name="T81" fmla="*/ 620 h 1294"/>
              <a:gd name="T82" fmla="*/ 587 w 905"/>
              <a:gd name="T83" fmla="*/ 609 h 1294"/>
              <a:gd name="T84" fmla="*/ 673 w 905"/>
              <a:gd name="T85" fmla="*/ 597 h 1294"/>
              <a:gd name="T86" fmla="*/ 548 w 905"/>
              <a:gd name="T87" fmla="*/ 584 h 1294"/>
              <a:gd name="T88" fmla="*/ 275 w 905"/>
              <a:gd name="T89" fmla="*/ 577 h 1294"/>
              <a:gd name="T90" fmla="*/ 593 w 905"/>
              <a:gd name="T91" fmla="*/ 561 h 1294"/>
              <a:gd name="T92" fmla="*/ 548 w 905"/>
              <a:gd name="T93" fmla="*/ 542 h 1294"/>
              <a:gd name="T94" fmla="*/ 848 w 905"/>
              <a:gd name="T95" fmla="*/ 534 h 1294"/>
              <a:gd name="T96" fmla="*/ 405 w 905"/>
              <a:gd name="T97" fmla="*/ 524 h 1294"/>
              <a:gd name="T98" fmla="*/ 753 w 905"/>
              <a:gd name="T99" fmla="*/ 510 h 1294"/>
              <a:gd name="T100" fmla="*/ 398 w 905"/>
              <a:gd name="T101" fmla="*/ 497 h 1294"/>
              <a:gd name="T102" fmla="*/ 206 w 905"/>
              <a:gd name="T103" fmla="*/ 475 h 1294"/>
              <a:gd name="T104" fmla="*/ 845 w 905"/>
              <a:gd name="T105" fmla="*/ 455 h 1294"/>
              <a:gd name="T106" fmla="*/ 560 w 905"/>
              <a:gd name="T107" fmla="*/ 351 h 1294"/>
              <a:gd name="T108" fmla="*/ 836 w 905"/>
              <a:gd name="T109" fmla="*/ 242 h 1294"/>
              <a:gd name="T110" fmla="*/ 858 w 905"/>
              <a:gd name="T111" fmla="*/ 219 h 1294"/>
              <a:gd name="T112" fmla="*/ 781 w 905"/>
              <a:gd name="T113" fmla="*/ 163 h 1294"/>
              <a:gd name="T114" fmla="*/ 741 w 905"/>
              <a:gd name="T115" fmla="*/ 125 h 1294"/>
              <a:gd name="T116" fmla="*/ 737 w 905"/>
              <a:gd name="T117" fmla="*/ 118 h 1294"/>
              <a:gd name="T118" fmla="*/ 639 w 905"/>
              <a:gd name="T119" fmla="*/ 89 h 1294"/>
              <a:gd name="T120" fmla="*/ 677 w 905"/>
              <a:gd name="T121" fmla="*/ 14 h 1294"/>
              <a:gd name="T122" fmla="*/ 530 w 905"/>
              <a:gd name="T123" fmla="*/ 78 h 1294"/>
              <a:gd name="T124" fmla="*/ 656 w 905"/>
              <a:gd name="T125" fmla="*/ 27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5" h="1294">
                <a:moveTo>
                  <a:pt x="532" y="1292"/>
                </a:moveTo>
                <a:cubicBezTo>
                  <a:pt x="531" y="1292"/>
                  <a:pt x="527" y="1282"/>
                  <a:pt x="526" y="1288"/>
                </a:cubicBezTo>
                <a:cubicBezTo>
                  <a:pt x="527" y="1288"/>
                  <a:pt x="527" y="1294"/>
                  <a:pt x="522" y="1285"/>
                </a:cubicBezTo>
                <a:cubicBezTo>
                  <a:pt x="517" y="1282"/>
                  <a:pt x="512" y="1268"/>
                  <a:pt x="512" y="1268"/>
                </a:cubicBezTo>
                <a:cubicBezTo>
                  <a:pt x="508" y="1264"/>
                  <a:pt x="511" y="1264"/>
                  <a:pt x="512" y="1260"/>
                </a:cubicBezTo>
                <a:cubicBezTo>
                  <a:pt x="509" y="1257"/>
                  <a:pt x="506" y="1255"/>
                  <a:pt x="511" y="1252"/>
                </a:cubicBezTo>
                <a:cubicBezTo>
                  <a:pt x="511" y="1249"/>
                  <a:pt x="508" y="1244"/>
                  <a:pt x="508" y="1239"/>
                </a:cubicBezTo>
                <a:cubicBezTo>
                  <a:pt x="509" y="1238"/>
                  <a:pt x="510" y="1237"/>
                  <a:pt x="510" y="1236"/>
                </a:cubicBezTo>
                <a:cubicBezTo>
                  <a:pt x="504" y="1232"/>
                  <a:pt x="505" y="1229"/>
                  <a:pt x="505" y="1224"/>
                </a:cubicBezTo>
                <a:cubicBezTo>
                  <a:pt x="503" y="1194"/>
                  <a:pt x="504" y="1162"/>
                  <a:pt x="504" y="1132"/>
                </a:cubicBezTo>
                <a:cubicBezTo>
                  <a:pt x="503" y="1130"/>
                  <a:pt x="505" y="1126"/>
                  <a:pt x="505" y="1125"/>
                </a:cubicBezTo>
                <a:cubicBezTo>
                  <a:pt x="494" y="1116"/>
                  <a:pt x="492" y="1092"/>
                  <a:pt x="492" y="1080"/>
                </a:cubicBezTo>
                <a:cubicBezTo>
                  <a:pt x="488" y="1070"/>
                  <a:pt x="486" y="1064"/>
                  <a:pt x="487" y="1053"/>
                </a:cubicBezTo>
                <a:cubicBezTo>
                  <a:pt x="492" y="1048"/>
                  <a:pt x="490" y="1045"/>
                  <a:pt x="491" y="1040"/>
                </a:cubicBezTo>
                <a:cubicBezTo>
                  <a:pt x="491" y="1031"/>
                  <a:pt x="489" y="986"/>
                  <a:pt x="491" y="984"/>
                </a:cubicBezTo>
                <a:cubicBezTo>
                  <a:pt x="490" y="979"/>
                  <a:pt x="487" y="971"/>
                  <a:pt x="489" y="965"/>
                </a:cubicBezTo>
                <a:cubicBezTo>
                  <a:pt x="489" y="956"/>
                  <a:pt x="487" y="946"/>
                  <a:pt x="486" y="937"/>
                </a:cubicBezTo>
                <a:cubicBezTo>
                  <a:pt x="481" y="933"/>
                  <a:pt x="481" y="921"/>
                  <a:pt x="479" y="914"/>
                </a:cubicBezTo>
                <a:cubicBezTo>
                  <a:pt x="476" y="914"/>
                  <a:pt x="476" y="918"/>
                  <a:pt x="476" y="920"/>
                </a:cubicBezTo>
                <a:cubicBezTo>
                  <a:pt x="471" y="920"/>
                  <a:pt x="470" y="951"/>
                  <a:pt x="470" y="954"/>
                </a:cubicBezTo>
                <a:cubicBezTo>
                  <a:pt x="467" y="956"/>
                  <a:pt x="468" y="979"/>
                  <a:pt x="467" y="984"/>
                </a:cubicBezTo>
                <a:cubicBezTo>
                  <a:pt x="462" y="984"/>
                  <a:pt x="466" y="994"/>
                  <a:pt x="464" y="998"/>
                </a:cubicBezTo>
                <a:cubicBezTo>
                  <a:pt x="459" y="997"/>
                  <a:pt x="462" y="993"/>
                  <a:pt x="462" y="990"/>
                </a:cubicBezTo>
                <a:cubicBezTo>
                  <a:pt x="457" y="987"/>
                  <a:pt x="465" y="985"/>
                  <a:pt x="461" y="983"/>
                </a:cubicBezTo>
                <a:cubicBezTo>
                  <a:pt x="462" y="980"/>
                  <a:pt x="463" y="978"/>
                  <a:pt x="464" y="976"/>
                </a:cubicBezTo>
                <a:cubicBezTo>
                  <a:pt x="462" y="975"/>
                  <a:pt x="463" y="960"/>
                  <a:pt x="464" y="958"/>
                </a:cubicBezTo>
                <a:cubicBezTo>
                  <a:pt x="464" y="955"/>
                  <a:pt x="458" y="950"/>
                  <a:pt x="466" y="950"/>
                </a:cubicBezTo>
                <a:cubicBezTo>
                  <a:pt x="469" y="941"/>
                  <a:pt x="469" y="946"/>
                  <a:pt x="462" y="945"/>
                </a:cubicBezTo>
                <a:cubicBezTo>
                  <a:pt x="463" y="940"/>
                  <a:pt x="463" y="940"/>
                  <a:pt x="463" y="940"/>
                </a:cubicBezTo>
                <a:cubicBezTo>
                  <a:pt x="459" y="932"/>
                  <a:pt x="466" y="934"/>
                  <a:pt x="467" y="928"/>
                </a:cubicBezTo>
                <a:cubicBezTo>
                  <a:pt x="477" y="925"/>
                  <a:pt x="461" y="903"/>
                  <a:pt x="475" y="906"/>
                </a:cubicBezTo>
                <a:cubicBezTo>
                  <a:pt x="480" y="919"/>
                  <a:pt x="479" y="903"/>
                  <a:pt x="478" y="902"/>
                </a:cubicBezTo>
                <a:cubicBezTo>
                  <a:pt x="472" y="901"/>
                  <a:pt x="477" y="891"/>
                  <a:pt x="471" y="899"/>
                </a:cubicBezTo>
                <a:cubicBezTo>
                  <a:pt x="467" y="899"/>
                  <a:pt x="468" y="895"/>
                  <a:pt x="469" y="893"/>
                </a:cubicBezTo>
                <a:cubicBezTo>
                  <a:pt x="474" y="893"/>
                  <a:pt x="466" y="890"/>
                  <a:pt x="465" y="890"/>
                </a:cubicBezTo>
                <a:cubicBezTo>
                  <a:pt x="463" y="896"/>
                  <a:pt x="464" y="904"/>
                  <a:pt x="459" y="909"/>
                </a:cubicBezTo>
                <a:cubicBezTo>
                  <a:pt x="458" y="913"/>
                  <a:pt x="449" y="930"/>
                  <a:pt x="449" y="916"/>
                </a:cubicBezTo>
                <a:cubicBezTo>
                  <a:pt x="446" y="914"/>
                  <a:pt x="445" y="912"/>
                  <a:pt x="445" y="918"/>
                </a:cubicBezTo>
                <a:cubicBezTo>
                  <a:pt x="439" y="918"/>
                  <a:pt x="438" y="921"/>
                  <a:pt x="438" y="927"/>
                </a:cubicBezTo>
                <a:cubicBezTo>
                  <a:pt x="437" y="934"/>
                  <a:pt x="443" y="931"/>
                  <a:pt x="444" y="939"/>
                </a:cubicBezTo>
                <a:cubicBezTo>
                  <a:pt x="438" y="942"/>
                  <a:pt x="440" y="938"/>
                  <a:pt x="440" y="937"/>
                </a:cubicBezTo>
                <a:cubicBezTo>
                  <a:pt x="440" y="937"/>
                  <a:pt x="430" y="936"/>
                  <a:pt x="435" y="937"/>
                </a:cubicBezTo>
                <a:cubicBezTo>
                  <a:pt x="435" y="941"/>
                  <a:pt x="433" y="941"/>
                  <a:pt x="432" y="938"/>
                </a:cubicBezTo>
                <a:cubicBezTo>
                  <a:pt x="426" y="937"/>
                  <a:pt x="426" y="927"/>
                  <a:pt x="431" y="930"/>
                </a:cubicBezTo>
                <a:cubicBezTo>
                  <a:pt x="430" y="940"/>
                  <a:pt x="438" y="930"/>
                  <a:pt x="432" y="928"/>
                </a:cubicBezTo>
                <a:cubicBezTo>
                  <a:pt x="432" y="926"/>
                  <a:pt x="428" y="920"/>
                  <a:pt x="432" y="920"/>
                </a:cubicBezTo>
                <a:cubicBezTo>
                  <a:pt x="439" y="915"/>
                  <a:pt x="427" y="917"/>
                  <a:pt x="433" y="910"/>
                </a:cubicBezTo>
                <a:cubicBezTo>
                  <a:pt x="433" y="902"/>
                  <a:pt x="437" y="898"/>
                  <a:pt x="433" y="889"/>
                </a:cubicBezTo>
                <a:cubicBezTo>
                  <a:pt x="433" y="880"/>
                  <a:pt x="429" y="874"/>
                  <a:pt x="437" y="867"/>
                </a:cubicBezTo>
                <a:cubicBezTo>
                  <a:pt x="439" y="863"/>
                  <a:pt x="442" y="858"/>
                  <a:pt x="444" y="854"/>
                </a:cubicBezTo>
                <a:cubicBezTo>
                  <a:pt x="444" y="853"/>
                  <a:pt x="448" y="837"/>
                  <a:pt x="448" y="835"/>
                </a:cubicBezTo>
                <a:cubicBezTo>
                  <a:pt x="442" y="829"/>
                  <a:pt x="455" y="824"/>
                  <a:pt x="448" y="820"/>
                </a:cubicBezTo>
                <a:cubicBezTo>
                  <a:pt x="444" y="823"/>
                  <a:pt x="441" y="821"/>
                  <a:pt x="447" y="818"/>
                </a:cubicBezTo>
                <a:cubicBezTo>
                  <a:pt x="447" y="815"/>
                  <a:pt x="432" y="815"/>
                  <a:pt x="430" y="815"/>
                </a:cubicBezTo>
                <a:cubicBezTo>
                  <a:pt x="429" y="812"/>
                  <a:pt x="419" y="812"/>
                  <a:pt x="416" y="812"/>
                </a:cubicBezTo>
                <a:cubicBezTo>
                  <a:pt x="416" y="811"/>
                  <a:pt x="417" y="810"/>
                  <a:pt x="418" y="808"/>
                </a:cubicBezTo>
                <a:cubicBezTo>
                  <a:pt x="411" y="808"/>
                  <a:pt x="392" y="814"/>
                  <a:pt x="390" y="808"/>
                </a:cubicBezTo>
                <a:cubicBezTo>
                  <a:pt x="386" y="808"/>
                  <a:pt x="381" y="808"/>
                  <a:pt x="388" y="812"/>
                </a:cubicBezTo>
                <a:cubicBezTo>
                  <a:pt x="385" y="818"/>
                  <a:pt x="395" y="816"/>
                  <a:pt x="400" y="816"/>
                </a:cubicBezTo>
                <a:cubicBezTo>
                  <a:pt x="402" y="817"/>
                  <a:pt x="404" y="818"/>
                  <a:pt x="406" y="819"/>
                </a:cubicBezTo>
                <a:cubicBezTo>
                  <a:pt x="406" y="828"/>
                  <a:pt x="406" y="851"/>
                  <a:pt x="409" y="857"/>
                </a:cubicBezTo>
                <a:cubicBezTo>
                  <a:pt x="409" y="868"/>
                  <a:pt x="407" y="871"/>
                  <a:pt x="415" y="878"/>
                </a:cubicBezTo>
                <a:cubicBezTo>
                  <a:pt x="427" y="883"/>
                  <a:pt x="416" y="911"/>
                  <a:pt x="419" y="923"/>
                </a:cubicBezTo>
                <a:cubicBezTo>
                  <a:pt x="413" y="930"/>
                  <a:pt x="405" y="938"/>
                  <a:pt x="410" y="949"/>
                </a:cubicBezTo>
                <a:cubicBezTo>
                  <a:pt x="410" y="963"/>
                  <a:pt x="414" y="976"/>
                  <a:pt x="414" y="989"/>
                </a:cubicBezTo>
                <a:cubicBezTo>
                  <a:pt x="416" y="993"/>
                  <a:pt x="419" y="999"/>
                  <a:pt x="416" y="1003"/>
                </a:cubicBezTo>
                <a:cubicBezTo>
                  <a:pt x="416" y="1005"/>
                  <a:pt x="418" y="1005"/>
                  <a:pt x="418" y="1008"/>
                </a:cubicBezTo>
                <a:cubicBezTo>
                  <a:pt x="415" y="1012"/>
                  <a:pt x="417" y="1012"/>
                  <a:pt x="418" y="1016"/>
                </a:cubicBezTo>
                <a:cubicBezTo>
                  <a:pt x="416" y="1018"/>
                  <a:pt x="417" y="1019"/>
                  <a:pt x="417" y="1022"/>
                </a:cubicBezTo>
                <a:cubicBezTo>
                  <a:pt x="414" y="1022"/>
                  <a:pt x="413" y="1023"/>
                  <a:pt x="412" y="1025"/>
                </a:cubicBezTo>
                <a:cubicBezTo>
                  <a:pt x="414" y="1025"/>
                  <a:pt x="421" y="1027"/>
                  <a:pt x="415" y="1029"/>
                </a:cubicBezTo>
                <a:cubicBezTo>
                  <a:pt x="415" y="1031"/>
                  <a:pt x="419" y="1028"/>
                  <a:pt x="418" y="1035"/>
                </a:cubicBezTo>
                <a:cubicBezTo>
                  <a:pt x="424" y="1043"/>
                  <a:pt x="420" y="1053"/>
                  <a:pt x="424" y="1061"/>
                </a:cubicBezTo>
                <a:cubicBezTo>
                  <a:pt x="425" y="1069"/>
                  <a:pt x="426" y="1077"/>
                  <a:pt x="428" y="1085"/>
                </a:cubicBezTo>
                <a:cubicBezTo>
                  <a:pt x="428" y="1093"/>
                  <a:pt x="442" y="1106"/>
                  <a:pt x="435" y="1112"/>
                </a:cubicBezTo>
                <a:cubicBezTo>
                  <a:pt x="429" y="1114"/>
                  <a:pt x="424" y="1111"/>
                  <a:pt x="421" y="1119"/>
                </a:cubicBezTo>
                <a:cubicBezTo>
                  <a:pt x="417" y="1117"/>
                  <a:pt x="417" y="1118"/>
                  <a:pt x="417" y="1122"/>
                </a:cubicBezTo>
                <a:cubicBezTo>
                  <a:pt x="412" y="1124"/>
                  <a:pt x="402" y="1123"/>
                  <a:pt x="407" y="1116"/>
                </a:cubicBezTo>
                <a:cubicBezTo>
                  <a:pt x="407" y="1115"/>
                  <a:pt x="407" y="1115"/>
                  <a:pt x="407" y="1115"/>
                </a:cubicBezTo>
                <a:cubicBezTo>
                  <a:pt x="399" y="1115"/>
                  <a:pt x="411" y="1124"/>
                  <a:pt x="398" y="1121"/>
                </a:cubicBezTo>
                <a:cubicBezTo>
                  <a:pt x="394" y="1115"/>
                  <a:pt x="388" y="1118"/>
                  <a:pt x="392" y="1114"/>
                </a:cubicBezTo>
                <a:cubicBezTo>
                  <a:pt x="391" y="1111"/>
                  <a:pt x="388" y="1112"/>
                  <a:pt x="388" y="1110"/>
                </a:cubicBezTo>
                <a:cubicBezTo>
                  <a:pt x="393" y="1109"/>
                  <a:pt x="394" y="1115"/>
                  <a:pt x="394" y="1106"/>
                </a:cubicBezTo>
                <a:cubicBezTo>
                  <a:pt x="392" y="1105"/>
                  <a:pt x="387" y="1104"/>
                  <a:pt x="388" y="1103"/>
                </a:cubicBezTo>
                <a:cubicBezTo>
                  <a:pt x="403" y="1098"/>
                  <a:pt x="370" y="1096"/>
                  <a:pt x="388" y="1091"/>
                </a:cubicBezTo>
                <a:cubicBezTo>
                  <a:pt x="390" y="1086"/>
                  <a:pt x="384" y="1082"/>
                  <a:pt x="387" y="1078"/>
                </a:cubicBezTo>
                <a:cubicBezTo>
                  <a:pt x="386" y="1075"/>
                  <a:pt x="386" y="1073"/>
                  <a:pt x="386" y="1071"/>
                </a:cubicBezTo>
                <a:cubicBezTo>
                  <a:pt x="393" y="1060"/>
                  <a:pt x="385" y="1031"/>
                  <a:pt x="391" y="1027"/>
                </a:cubicBezTo>
                <a:cubicBezTo>
                  <a:pt x="391" y="1020"/>
                  <a:pt x="389" y="1026"/>
                  <a:pt x="392" y="1022"/>
                </a:cubicBezTo>
                <a:cubicBezTo>
                  <a:pt x="392" y="1020"/>
                  <a:pt x="391" y="1012"/>
                  <a:pt x="392" y="1011"/>
                </a:cubicBezTo>
                <a:cubicBezTo>
                  <a:pt x="392" y="1008"/>
                  <a:pt x="387" y="1002"/>
                  <a:pt x="387" y="998"/>
                </a:cubicBezTo>
                <a:cubicBezTo>
                  <a:pt x="387" y="994"/>
                  <a:pt x="385" y="988"/>
                  <a:pt x="387" y="985"/>
                </a:cubicBezTo>
                <a:cubicBezTo>
                  <a:pt x="385" y="985"/>
                  <a:pt x="384" y="978"/>
                  <a:pt x="384" y="976"/>
                </a:cubicBezTo>
                <a:cubicBezTo>
                  <a:pt x="386" y="970"/>
                  <a:pt x="383" y="951"/>
                  <a:pt x="377" y="948"/>
                </a:cubicBezTo>
                <a:cubicBezTo>
                  <a:pt x="374" y="948"/>
                  <a:pt x="368" y="939"/>
                  <a:pt x="368" y="935"/>
                </a:cubicBezTo>
                <a:cubicBezTo>
                  <a:pt x="374" y="923"/>
                  <a:pt x="363" y="908"/>
                  <a:pt x="360" y="896"/>
                </a:cubicBezTo>
                <a:cubicBezTo>
                  <a:pt x="352" y="886"/>
                  <a:pt x="355" y="883"/>
                  <a:pt x="362" y="874"/>
                </a:cubicBezTo>
                <a:cubicBezTo>
                  <a:pt x="371" y="871"/>
                  <a:pt x="370" y="856"/>
                  <a:pt x="370" y="849"/>
                </a:cubicBezTo>
                <a:cubicBezTo>
                  <a:pt x="371" y="844"/>
                  <a:pt x="361" y="824"/>
                  <a:pt x="358" y="821"/>
                </a:cubicBezTo>
                <a:cubicBezTo>
                  <a:pt x="358" y="811"/>
                  <a:pt x="347" y="802"/>
                  <a:pt x="362" y="802"/>
                </a:cubicBezTo>
                <a:cubicBezTo>
                  <a:pt x="368" y="798"/>
                  <a:pt x="359" y="801"/>
                  <a:pt x="356" y="795"/>
                </a:cubicBezTo>
                <a:cubicBezTo>
                  <a:pt x="352" y="790"/>
                  <a:pt x="352" y="790"/>
                  <a:pt x="347" y="790"/>
                </a:cubicBezTo>
                <a:cubicBezTo>
                  <a:pt x="343" y="788"/>
                  <a:pt x="326" y="771"/>
                  <a:pt x="323" y="780"/>
                </a:cubicBezTo>
                <a:cubicBezTo>
                  <a:pt x="319" y="780"/>
                  <a:pt x="321" y="765"/>
                  <a:pt x="313" y="764"/>
                </a:cubicBezTo>
                <a:cubicBezTo>
                  <a:pt x="312" y="762"/>
                  <a:pt x="296" y="742"/>
                  <a:pt x="295" y="742"/>
                </a:cubicBezTo>
                <a:cubicBezTo>
                  <a:pt x="294" y="726"/>
                  <a:pt x="288" y="751"/>
                  <a:pt x="296" y="751"/>
                </a:cubicBezTo>
                <a:cubicBezTo>
                  <a:pt x="296" y="757"/>
                  <a:pt x="294" y="757"/>
                  <a:pt x="298" y="764"/>
                </a:cubicBezTo>
                <a:cubicBezTo>
                  <a:pt x="298" y="771"/>
                  <a:pt x="292" y="783"/>
                  <a:pt x="295" y="788"/>
                </a:cubicBezTo>
                <a:cubicBezTo>
                  <a:pt x="293" y="789"/>
                  <a:pt x="292" y="792"/>
                  <a:pt x="290" y="793"/>
                </a:cubicBezTo>
                <a:cubicBezTo>
                  <a:pt x="293" y="797"/>
                  <a:pt x="287" y="805"/>
                  <a:pt x="287" y="811"/>
                </a:cubicBezTo>
                <a:cubicBezTo>
                  <a:pt x="284" y="815"/>
                  <a:pt x="288" y="818"/>
                  <a:pt x="283" y="820"/>
                </a:cubicBezTo>
                <a:cubicBezTo>
                  <a:pt x="277" y="824"/>
                  <a:pt x="289" y="820"/>
                  <a:pt x="289" y="824"/>
                </a:cubicBezTo>
                <a:cubicBezTo>
                  <a:pt x="283" y="825"/>
                  <a:pt x="282" y="836"/>
                  <a:pt x="279" y="831"/>
                </a:cubicBezTo>
                <a:cubicBezTo>
                  <a:pt x="277" y="834"/>
                  <a:pt x="279" y="837"/>
                  <a:pt x="276" y="839"/>
                </a:cubicBezTo>
                <a:cubicBezTo>
                  <a:pt x="276" y="841"/>
                  <a:pt x="277" y="840"/>
                  <a:pt x="277" y="843"/>
                </a:cubicBezTo>
                <a:cubicBezTo>
                  <a:pt x="273" y="843"/>
                  <a:pt x="270" y="842"/>
                  <a:pt x="267" y="843"/>
                </a:cubicBezTo>
                <a:cubicBezTo>
                  <a:pt x="268" y="843"/>
                  <a:pt x="269" y="845"/>
                  <a:pt x="268" y="847"/>
                </a:cubicBezTo>
                <a:cubicBezTo>
                  <a:pt x="265" y="844"/>
                  <a:pt x="261" y="848"/>
                  <a:pt x="268" y="851"/>
                </a:cubicBezTo>
                <a:cubicBezTo>
                  <a:pt x="268" y="851"/>
                  <a:pt x="268" y="851"/>
                  <a:pt x="268" y="851"/>
                </a:cubicBezTo>
                <a:cubicBezTo>
                  <a:pt x="260" y="851"/>
                  <a:pt x="263" y="852"/>
                  <a:pt x="258" y="853"/>
                </a:cubicBezTo>
                <a:cubicBezTo>
                  <a:pt x="256" y="847"/>
                  <a:pt x="247" y="858"/>
                  <a:pt x="242" y="857"/>
                </a:cubicBezTo>
                <a:cubicBezTo>
                  <a:pt x="241" y="853"/>
                  <a:pt x="227" y="853"/>
                  <a:pt x="233" y="857"/>
                </a:cubicBezTo>
                <a:cubicBezTo>
                  <a:pt x="228" y="858"/>
                  <a:pt x="219" y="864"/>
                  <a:pt x="217" y="863"/>
                </a:cubicBezTo>
                <a:cubicBezTo>
                  <a:pt x="216" y="860"/>
                  <a:pt x="207" y="863"/>
                  <a:pt x="215" y="865"/>
                </a:cubicBezTo>
                <a:cubicBezTo>
                  <a:pt x="214" y="867"/>
                  <a:pt x="209" y="870"/>
                  <a:pt x="211" y="865"/>
                </a:cubicBezTo>
                <a:cubicBezTo>
                  <a:pt x="210" y="861"/>
                  <a:pt x="208" y="864"/>
                  <a:pt x="207" y="859"/>
                </a:cubicBezTo>
                <a:cubicBezTo>
                  <a:pt x="204" y="859"/>
                  <a:pt x="202" y="860"/>
                  <a:pt x="200" y="862"/>
                </a:cubicBezTo>
                <a:cubicBezTo>
                  <a:pt x="198" y="861"/>
                  <a:pt x="184" y="855"/>
                  <a:pt x="183" y="859"/>
                </a:cubicBezTo>
                <a:cubicBezTo>
                  <a:pt x="196" y="864"/>
                  <a:pt x="179" y="864"/>
                  <a:pt x="179" y="859"/>
                </a:cubicBezTo>
                <a:cubicBezTo>
                  <a:pt x="171" y="859"/>
                  <a:pt x="172" y="864"/>
                  <a:pt x="179" y="866"/>
                </a:cubicBezTo>
                <a:cubicBezTo>
                  <a:pt x="184" y="862"/>
                  <a:pt x="182" y="869"/>
                  <a:pt x="186" y="866"/>
                </a:cubicBezTo>
                <a:cubicBezTo>
                  <a:pt x="187" y="870"/>
                  <a:pt x="175" y="862"/>
                  <a:pt x="180" y="871"/>
                </a:cubicBezTo>
                <a:cubicBezTo>
                  <a:pt x="180" y="871"/>
                  <a:pt x="181" y="871"/>
                  <a:pt x="182" y="871"/>
                </a:cubicBezTo>
                <a:cubicBezTo>
                  <a:pt x="182" y="875"/>
                  <a:pt x="168" y="869"/>
                  <a:pt x="166" y="869"/>
                </a:cubicBezTo>
                <a:cubicBezTo>
                  <a:pt x="166" y="866"/>
                  <a:pt x="161" y="867"/>
                  <a:pt x="161" y="870"/>
                </a:cubicBezTo>
                <a:cubicBezTo>
                  <a:pt x="149" y="878"/>
                  <a:pt x="169" y="871"/>
                  <a:pt x="169" y="874"/>
                </a:cubicBezTo>
                <a:cubicBezTo>
                  <a:pt x="164" y="875"/>
                  <a:pt x="159" y="881"/>
                  <a:pt x="156" y="876"/>
                </a:cubicBezTo>
                <a:cubicBezTo>
                  <a:pt x="153" y="875"/>
                  <a:pt x="145" y="876"/>
                  <a:pt x="143" y="879"/>
                </a:cubicBezTo>
                <a:cubicBezTo>
                  <a:pt x="147" y="884"/>
                  <a:pt x="143" y="881"/>
                  <a:pt x="139" y="881"/>
                </a:cubicBezTo>
                <a:cubicBezTo>
                  <a:pt x="138" y="882"/>
                  <a:pt x="138" y="883"/>
                  <a:pt x="139" y="885"/>
                </a:cubicBezTo>
                <a:cubicBezTo>
                  <a:pt x="135" y="887"/>
                  <a:pt x="131" y="884"/>
                  <a:pt x="126" y="884"/>
                </a:cubicBezTo>
                <a:cubicBezTo>
                  <a:pt x="121" y="887"/>
                  <a:pt x="114" y="891"/>
                  <a:pt x="108" y="890"/>
                </a:cubicBezTo>
                <a:cubicBezTo>
                  <a:pt x="101" y="892"/>
                  <a:pt x="89" y="897"/>
                  <a:pt x="89" y="887"/>
                </a:cubicBezTo>
                <a:cubicBezTo>
                  <a:pt x="87" y="887"/>
                  <a:pt x="80" y="884"/>
                  <a:pt x="78" y="887"/>
                </a:cubicBezTo>
                <a:cubicBezTo>
                  <a:pt x="79" y="888"/>
                  <a:pt x="80" y="888"/>
                  <a:pt x="82" y="890"/>
                </a:cubicBezTo>
                <a:cubicBezTo>
                  <a:pt x="78" y="890"/>
                  <a:pt x="70" y="887"/>
                  <a:pt x="65" y="886"/>
                </a:cubicBezTo>
                <a:cubicBezTo>
                  <a:pt x="68" y="879"/>
                  <a:pt x="59" y="882"/>
                  <a:pt x="59" y="874"/>
                </a:cubicBezTo>
                <a:cubicBezTo>
                  <a:pt x="62" y="874"/>
                  <a:pt x="72" y="885"/>
                  <a:pt x="81" y="882"/>
                </a:cubicBezTo>
                <a:cubicBezTo>
                  <a:pt x="82" y="882"/>
                  <a:pt x="104" y="878"/>
                  <a:pt x="104" y="881"/>
                </a:cubicBezTo>
                <a:cubicBezTo>
                  <a:pt x="99" y="881"/>
                  <a:pt x="96" y="879"/>
                  <a:pt x="96" y="885"/>
                </a:cubicBezTo>
                <a:cubicBezTo>
                  <a:pt x="91" y="887"/>
                  <a:pt x="93" y="887"/>
                  <a:pt x="95" y="890"/>
                </a:cubicBezTo>
                <a:cubicBezTo>
                  <a:pt x="102" y="888"/>
                  <a:pt x="107" y="891"/>
                  <a:pt x="112" y="887"/>
                </a:cubicBezTo>
                <a:cubicBezTo>
                  <a:pt x="116" y="886"/>
                  <a:pt x="123" y="883"/>
                  <a:pt x="127" y="881"/>
                </a:cubicBezTo>
                <a:cubicBezTo>
                  <a:pt x="124" y="878"/>
                  <a:pt x="109" y="880"/>
                  <a:pt x="109" y="876"/>
                </a:cubicBezTo>
                <a:cubicBezTo>
                  <a:pt x="113" y="875"/>
                  <a:pt x="125" y="877"/>
                  <a:pt x="129" y="877"/>
                </a:cubicBezTo>
                <a:cubicBezTo>
                  <a:pt x="130" y="876"/>
                  <a:pt x="130" y="874"/>
                  <a:pt x="130" y="873"/>
                </a:cubicBezTo>
                <a:cubicBezTo>
                  <a:pt x="135" y="872"/>
                  <a:pt x="138" y="878"/>
                  <a:pt x="138" y="872"/>
                </a:cubicBezTo>
                <a:cubicBezTo>
                  <a:pt x="140" y="870"/>
                  <a:pt x="141" y="872"/>
                  <a:pt x="143" y="869"/>
                </a:cubicBezTo>
                <a:cubicBezTo>
                  <a:pt x="144" y="869"/>
                  <a:pt x="147" y="872"/>
                  <a:pt x="147" y="868"/>
                </a:cubicBezTo>
                <a:cubicBezTo>
                  <a:pt x="143" y="866"/>
                  <a:pt x="129" y="864"/>
                  <a:pt x="126" y="868"/>
                </a:cubicBezTo>
                <a:cubicBezTo>
                  <a:pt x="121" y="868"/>
                  <a:pt x="143" y="857"/>
                  <a:pt x="146" y="856"/>
                </a:cubicBezTo>
                <a:cubicBezTo>
                  <a:pt x="147" y="849"/>
                  <a:pt x="133" y="859"/>
                  <a:pt x="135" y="852"/>
                </a:cubicBezTo>
                <a:cubicBezTo>
                  <a:pt x="136" y="851"/>
                  <a:pt x="147" y="850"/>
                  <a:pt x="148" y="851"/>
                </a:cubicBezTo>
                <a:cubicBezTo>
                  <a:pt x="146" y="857"/>
                  <a:pt x="156" y="852"/>
                  <a:pt x="158" y="852"/>
                </a:cubicBezTo>
                <a:cubicBezTo>
                  <a:pt x="159" y="856"/>
                  <a:pt x="162" y="855"/>
                  <a:pt x="166" y="855"/>
                </a:cubicBezTo>
                <a:cubicBezTo>
                  <a:pt x="166" y="865"/>
                  <a:pt x="175" y="853"/>
                  <a:pt x="176" y="852"/>
                </a:cubicBezTo>
                <a:cubicBezTo>
                  <a:pt x="181" y="851"/>
                  <a:pt x="181" y="851"/>
                  <a:pt x="181" y="845"/>
                </a:cubicBezTo>
                <a:cubicBezTo>
                  <a:pt x="177" y="845"/>
                  <a:pt x="177" y="845"/>
                  <a:pt x="175" y="842"/>
                </a:cubicBezTo>
                <a:cubicBezTo>
                  <a:pt x="170" y="843"/>
                  <a:pt x="165" y="848"/>
                  <a:pt x="160" y="850"/>
                </a:cubicBezTo>
                <a:cubicBezTo>
                  <a:pt x="160" y="844"/>
                  <a:pt x="168" y="847"/>
                  <a:pt x="169" y="840"/>
                </a:cubicBezTo>
                <a:cubicBezTo>
                  <a:pt x="178" y="837"/>
                  <a:pt x="182" y="826"/>
                  <a:pt x="190" y="826"/>
                </a:cubicBezTo>
                <a:cubicBezTo>
                  <a:pt x="195" y="821"/>
                  <a:pt x="201" y="814"/>
                  <a:pt x="201" y="807"/>
                </a:cubicBezTo>
                <a:cubicBezTo>
                  <a:pt x="202" y="805"/>
                  <a:pt x="204" y="804"/>
                  <a:pt x="205" y="802"/>
                </a:cubicBezTo>
                <a:cubicBezTo>
                  <a:pt x="211" y="783"/>
                  <a:pt x="206" y="800"/>
                  <a:pt x="197" y="801"/>
                </a:cubicBezTo>
                <a:cubicBezTo>
                  <a:pt x="197" y="798"/>
                  <a:pt x="199" y="796"/>
                  <a:pt x="199" y="793"/>
                </a:cubicBezTo>
                <a:cubicBezTo>
                  <a:pt x="191" y="789"/>
                  <a:pt x="184" y="799"/>
                  <a:pt x="174" y="799"/>
                </a:cubicBezTo>
                <a:cubicBezTo>
                  <a:pt x="172" y="806"/>
                  <a:pt x="167" y="802"/>
                  <a:pt x="166" y="807"/>
                </a:cubicBezTo>
                <a:cubicBezTo>
                  <a:pt x="163" y="808"/>
                  <a:pt x="157" y="809"/>
                  <a:pt x="158" y="814"/>
                </a:cubicBezTo>
                <a:cubicBezTo>
                  <a:pt x="152" y="813"/>
                  <a:pt x="133" y="809"/>
                  <a:pt x="142" y="823"/>
                </a:cubicBezTo>
                <a:cubicBezTo>
                  <a:pt x="146" y="821"/>
                  <a:pt x="145" y="826"/>
                  <a:pt x="149" y="822"/>
                </a:cubicBezTo>
                <a:cubicBezTo>
                  <a:pt x="155" y="822"/>
                  <a:pt x="144" y="828"/>
                  <a:pt x="142" y="825"/>
                </a:cubicBezTo>
                <a:cubicBezTo>
                  <a:pt x="136" y="825"/>
                  <a:pt x="145" y="818"/>
                  <a:pt x="131" y="822"/>
                </a:cubicBezTo>
                <a:cubicBezTo>
                  <a:pt x="127" y="821"/>
                  <a:pt x="128" y="820"/>
                  <a:pt x="125" y="824"/>
                </a:cubicBezTo>
                <a:cubicBezTo>
                  <a:pt x="123" y="822"/>
                  <a:pt x="118" y="818"/>
                  <a:pt x="116" y="821"/>
                </a:cubicBezTo>
                <a:cubicBezTo>
                  <a:pt x="121" y="825"/>
                  <a:pt x="114" y="829"/>
                  <a:pt x="115" y="818"/>
                </a:cubicBezTo>
                <a:cubicBezTo>
                  <a:pt x="117" y="816"/>
                  <a:pt x="116" y="813"/>
                  <a:pt x="116" y="811"/>
                </a:cubicBezTo>
                <a:cubicBezTo>
                  <a:pt x="119" y="810"/>
                  <a:pt x="134" y="807"/>
                  <a:pt x="123" y="807"/>
                </a:cubicBezTo>
                <a:cubicBezTo>
                  <a:pt x="116" y="804"/>
                  <a:pt x="111" y="811"/>
                  <a:pt x="102" y="806"/>
                </a:cubicBezTo>
                <a:cubicBezTo>
                  <a:pt x="90" y="806"/>
                  <a:pt x="87" y="805"/>
                  <a:pt x="100" y="805"/>
                </a:cubicBezTo>
                <a:cubicBezTo>
                  <a:pt x="103" y="804"/>
                  <a:pt x="105" y="803"/>
                  <a:pt x="107" y="802"/>
                </a:cubicBezTo>
                <a:cubicBezTo>
                  <a:pt x="107" y="795"/>
                  <a:pt x="89" y="807"/>
                  <a:pt x="83" y="798"/>
                </a:cubicBezTo>
                <a:cubicBezTo>
                  <a:pt x="83" y="798"/>
                  <a:pt x="58" y="797"/>
                  <a:pt x="68" y="793"/>
                </a:cubicBezTo>
                <a:cubicBezTo>
                  <a:pt x="68" y="791"/>
                  <a:pt x="56" y="785"/>
                  <a:pt x="56" y="789"/>
                </a:cubicBezTo>
                <a:cubicBezTo>
                  <a:pt x="59" y="790"/>
                  <a:pt x="57" y="798"/>
                  <a:pt x="55" y="796"/>
                </a:cubicBezTo>
                <a:cubicBezTo>
                  <a:pt x="54" y="792"/>
                  <a:pt x="47" y="791"/>
                  <a:pt x="46" y="790"/>
                </a:cubicBezTo>
                <a:cubicBezTo>
                  <a:pt x="52" y="785"/>
                  <a:pt x="41" y="783"/>
                  <a:pt x="38" y="782"/>
                </a:cubicBezTo>
                <a:cubicBezTo>
                  <a:pt x="36" y="778"/>
                  <a:pt x="32" y="776"/>
                  <a:pt x="30" y="774"/>
                </a:cubicBezTo>
                <a:cubicBezTo>
                  <a:pt x="31" y="773"/>
                  <a:pt x="29" y="768"/>
                  <a:pt x="28" y="768"/>
                </a:cubicBezTo>
                <a:cubicBezTo>
                  <a:pt x="23" y="773"/>
                  <a:pt x="16" y="762"/>
                  <a:pt x="19" y="759"/>
                </a:cubicBezTo>
                <a:cubicBezTo>
                  <a:pt x="14" y="754"/>
                  <a:pt x="10" y="757"/>
                  <a:pt x="19" y="753"/>
                </a:cubicBezTo>
                <a:cubicBezTo>
                  <a:pt x="19" y="757"/>
                  <a:pt x="39" y="756"/>
                  <a:pt x="40" y="760"/>
                </a:cubicBezTo>
                <a:cubicBezTo>
                  <a:pt x="36" y="764"/>
                  <a:pt x="42" y="763"/>
                  <a:pt x="39" y="763"/>
                </a:cubicBezTo>
                <a:cubicBezTo>
                  <a:pt x="38" y="767"/>
                  <a:pt x="40" y="767"/>
                  <a:pt x="44" y="768"/>
                </a:cubicBezTo>
                <a:cubicBezTo>
                  <a:pt x="52" y="767"/>
                  <a:pt x="60" y="770"/>
                  <a:pt x="69" y="771"/>
                </a:cubicBezTo>
                <a:cubicBezTo>
                  <a:pt x="78" y="777"/>
                  <a:pt x="83" y="773"/>
                  <a:pt x="92" y="768"/>
                </a:cubicBezTo>
                <a:cubicBezTo>
                  <a:pt x="89" y="767"/>
                  <a:pt x="86" y="769"/>
                  <a:pt x="87" y="765"/>
                </a:cubicBezTo>
                <a:cubicBezTo>
                  <a:pt x="83" y="762"/>
                  <a:pt x="71" y="767"/>
                  <a:pt x="64" y="763"/>
                </a:cubicBezTo>
                <a:cubicBezTo>
                  <a:pt x="61" y="764"/>
                  <a:pt x="60" y="765"/>
                  <a:pt x="58" y="765"/>
                </a:cubicBezTo>
                <a:cubicBezTo>
                  <a:pt x="56" y="759"/>
                  <a:pt x="51" y="762"/>
                  <a:pt x="47" y="762"/>
                </a:cubicBezTo>
                <a:cubicBezTo>
                  <a:pt x="47" y="757"/>
                  <a:pt x="62" y="759"/>
                  <a:pt x="50" y="756"/>
                </a:cubicBezTo>
                <a:cubicBezTo>
                  <a:pt x="40" y="756"/>
                  <a:pt x="39" y="748"/>
                  <a:pt x="29" y="748"/>
                </a:cubicBezTo>
                <a:cubicBezTo>
                  <a:pt x="26" y="747"/>
                  <a:pt x="24" y="745"/>
                  <a:pt x="21" y="743"/>
                </a:cubicBezTo>
                <a:cubicBezTo>
                  <a:pt x="22" y="738"/>
                  <a:pt x="0" y="728"/>
                  <a:pt x="1" y="724"/>
                </a:cubicBezTo>
                <a:cubicBezTo>
                  <a:pt x="2" y="724"/>
                  <a:pt x="12" y="727"/>
                  <a:pt x="16" y="727"/>
                </a:cubicBezTo>
                <a:cubicBezTo>
                  <a:pt x="17" y="724"/>
                  <a:pt x="17" y="724"/>
                  <a:pt x="20" y="724"/>
                </a:cubicBezTo>
                <a:cubicBezTo>
                  <a:pt x="25" y="729"/>
                  <a:pt x="35" y="733"/>
                  <a:pt x="42" y="737"/>
                </a:cubicBezTo>
                <a:cubicBezTo>
                  <a:pt x="50" y="748"/>
                  <a:pt x="59" y="745"/>
                  <a:pt x="71" y="748"/>
                </a:cubicBezTo>
                <a:cubicBezTo>
                  <a:pt x="71" y="749"/>
                  <a:pt x="68" y="749"/>
                  <a:pt x="67" y="749"/>
                </a:cubicBezTo>
                <a:cubicBezTo>
                  <a:pt x="71" y="752"/>
                  <a:pt x="71" y="752"/>
                  <a:pt x="73" y="748"/>
                </a:cubicBezTo>
                <a:cubicBezTo>
                  <a:pt x="80" y="747"/>
                  <a:pt x="84" y="748"/>
                  <a:pt x="89" y="741"/>
                </a:cubicBezTo>
                <a:cubicBezTo>
                  <a:pt x="94" y="739"/>
                  <a:pt x="101" y="740"/>
                  <a:pt x="104" y="736"/>
                </a:cubicBezTo>
                <a:cubicBezTo>
                  <a:pt x="112" y="734"/>
                  <a:pt x="116" y="729"/>
                  <a:pt x="125" y="728"/>
                </a:cubicBezTo>
                <a:cubicBezTo>
                  <a:pt x="124" y="725"/>
                  <a:pt x="113" y="721"/>
                  <a:pt x="109" y="721"/>
                </a:cubicBezTo>
                <a:cubicBezTo>
                  <a:pt x="109" y="716"/>
                  <a:pt x="125" y="725"/>
                  <a:pt x="130" y="721"/>
                </a:cubicBezTo>
                <a:cubicBezTo>
                  <a:pt x="133" y="721"/>
                  <a:pt x="133" y="721"/>
                  <a:pt x="133" y="721"/>
                </a:cubicBezTo>
                <a:cubicBezTo>
                  <a:pt x="131" y="713"/>
                  <a:pt x="108" y="717"/>
                  <a:pt x="108" y="715"/>
                </a:cubicBezTo>
                <a:cubicBezTo>
                  <a:pt x="110" y="715"/>
                  <a:pt x="111" y="713"/>
                  <a:pt x="114" y="714"/>
                </a:cubicBezTo>
                <a:cubicBezTo>
                  <a:pt x="118" y="713"/>
                  <a:pt x="143" y="712"/>
                  <a:pt x="145" y="710"/>
                </a:cubicBezTo>
                <a:cubicBezTo>
                  <a:pt x="143" y="705"/>
                  <a:pt x="148" y="709"/>
                  <a:pt x="150" y="709"/>
                </a:cubicBezTo>
                <a:cubicBezTo>
                  <a:pt x="150" y="702"/>
                  <a:pt x="165" y="696"/>
                  <a:pt x="171" y="697"/>
                </a:cubicBezTo>
                <a:cubicBezTo>
                  <a:pt x="172" y="696"/>
                  <a:pt x="172" y="694"/>
                  <a:pt x="172" y="693"/>
                </a:cubicBezTo>
                <a:cubicBezTo>
                  <a:pt x="173" y="695"/>
                  <a:pt x="180" y="695"/>
                  <a:pt x="180" y="692"/>
                </a:cubicBezTo>
                <a:cubicBezTo>
                  <a:pt x="179" y="691"/>
                  <a:pt x="181" y="690"/>
                  <a:pt x="181" y="690"/>
                </a:cubicBezTo>
                <a:cubicBezTo>
                  <a:pt x="178" y="687"/>
                  <a:pt x="176" y="679"/>
                  <a:pt x="183" y="683"/>
                </a:cubicBezTo>
                <a:cubicBezTo>
                  <a:pt x="196" y="678"/>
                  <a:pt x="176" y="676"/>
                  <a:pt x="175" y="681"/>
                </a:cubicBezTo>
                <a:cubicBezTo>
                  <a:pt x="168" y="681"/>
                  <a:pt x="151" y="681"/>
                  <a:pt x="144" y="677"/>
                </a:cubicBezTo>
                <a:cubicBezTo>
                  <a:pt x="139" y="669"/>
                  <a:pt x="131" y="680"/>
                  <a:pt x="128" y="672"/>
                </a:cubicBezTo>
                <a:cubicBezTo>
                  <a:pt x="126" y="672"/>
                  <a:pt x="102" y="670"/>
                  <a:pt x="102" y="673"/>
                </a:cubicBezTo>
                <a:cubicBezTo>
                  <a:pt x="99" y="673"/>
                  <a:pt x="97" y="674"/>
                  <a:pt x="95" y="674"/>
                </a:cubicBezTo>
                <a:cubicBezTo>
                  <a:pt x="92" y="667"/>
                  <a:pt x="76" y="668"/>
                  <a:pt x="70" y="668"/>
                </a:cubicBezTo>
                <a:cubicBezTo>
                  <a:pt x="70" y="658"/>
                  <a:pt x="89" y="671"/>
                  <a:pt x="92" y="665"/>
                </a:cubicBezTo>
                <a:cubicBezTo>
                  <a:pt x="100" y="662"/>
                  <a:pt x="128" y="666"/>
                  <a:pt x="128" y="660"/>
                </a:cubicBezTo>
                <a:cubicBezTo>
                  <a:pt x="137" y="655"/>
                  <a:pt x="145" y="658"/>
                  <a:pt x="154" y="656"/>
                </a:cubicBezTo>
                <a:cubicBezTo>
                  <a:pt x="158" y="652"/>
                  <a:pt x="148" y="654"/>
                  <a:pt x="147" y="654"/>
                </a:cubicBezTo>
                <a:cubicBezTo>
                  <a:pt x="147" y="651"/>
                  <a:pt x="166" y="646"/>
                  <a:pt x="169" y="640"/>
                </a:cubicBezTo>
                <a:cubicBezTo>
                  <a:pt x="169" y="639"/>
                  <a:pt x="168" y="620"/>
                  <a:pt x="171" y="628"/>
                </a:cubicBezTo>
                <a:cubicBezTo>
                  <a:pt x="172" y="644"/>
                  <a:pt x="186" y="624"/>
                  <a:pt x="194" y="621"/>
                </a:cubicBezTo>
                <a:cubicBezTo>
                  <a:pt x="193" y="616"/>
                  <a:pt x="196" y="618"/>
                  <a:pt x="199" y="616"/>
                </a:cubicBezTo>
                <a:cubicBezTo>
                  <a:pt x="199" y="615"/>
                  <a:pt x="195" y="611"/>
                  <a:pt x="197" y="611"/>
                </a:cubicBezTo>
                <a:cubicBezTo>
                  <a:pt x="198" y="614"/>
                  <a:pt x="204" y="610"/>
                  <a:pt x="204" y="608"/>
                </a:cubicBezTo>
                <a:cubicBezTo>
                  <a:pt x="199" y="605"/>
                  <a:pt x="210" y="598"/>
                  <a:pt x="210" y="597"/>
                </a:cubicBezTo>
                <a:cubicBezTo>
                  <a:pt x="201" y="593"/>
                  <a:pt x="180" y="605"/>
                  <a:pt x="175" y="612"/>
                </a:cubicBezTo>
                <a:cubicBezTo>
                  <a:pt x="170" y="613"/>
                  <a:pt x="178" y="615"/>
                  <a:pt x="174" y="617"/>
                </a:cubicBezTo>
                <a:cubicBezTo>
                  <a:pt x="168" y="614"/>
                  <a:pt x="176" y="607"/>
                  <a:pt x="164" y="611"/>
                </a:cubicBezTo>
                <a:cubicBezTo>
                  <a:pt x="158" y="617"/>
                  <a:pt x="153" y="607"/>
                  <a:pt x="150" y="614"/>
                </a:cubicBezTo>
                <a:cubicBezTo>
                  <a:pt x="147" y="615"/>
                  <a:pt x="145" y="616"/>
                  <a:pt x="142" y="614"/>
                </a:cubicBezTo>
                <a:cubicBezTo>
                  <a:pt x="135" y="615"/>
                  <a:pt x="135" y="624"/>
                  <a:pt x="131" y="624"/>
                </a:cubicBezTo>
                <a:cubicBezTo>
                  <a:pt x="126" y="620"/>
                  <a:pt x="116" y="632"/>
                  <a:pt x="111" y="632"/>
                </a:cubicBezTo>
                <a:cubicBezTo>
                  <a:pt x="111" y="627"/>
                  <a:pt x="118" y="616"/>
                  <a:pt x="118" y="624"/>
                </a:cubicBezTo>
                <a:cubicBezTo>
                  <a:pt x="120" y="625"/>
                  <a:pt x="132" y="612"/>
                  <a:pt x="131" y="611"/>
                </a:cubicBezTo>
                <a:cubicBezTo>
                  <a:pt x="128" y="611"/>
                  <a:pt x="123" y="620"/>
                  <a:pt x="123" y="611"/>
                </a:cubicBezTo>
                <a:cubicBezTo>
                  <a:pt x="124" y="610"/>
                  <a:pt x="125" y="609"/>
                  <a:pt x="127" y="609"/>
                </a:cubicBezTo>
                <a:cubicBezTo>
                  <a:pt x="127" y="601"/>
                  <a:pt x="142" y="603"/>
                  <a:pt x="139" y="597"/>
                </a:cubicBezTo>
                <a:cubicBezTo>
                  <a:pt x="137" y="597"/>
                  <a:pt x="136" y="598"/>
                  <a:pt x="134" y="598"/>
                </a:cubicBezTo>
                <a:cubicBezTo>
                  <a:pt x="133" y="595"/>
                  <a:pt x="148" y="588"/>
                  <a:pt x="151" y="586"/>
                </a:cubicBezTo>
                <a:cubicBezTo>
                  <a:pt x="160" y="577"/>
                  <a:pt x="169" y="580"/>
                  <a:pt x="175" y="569"/>
                </a:cubicBezTo>
                <a:cubicBezTo>
                  <a:pt x="180" y="566"/>
                  <a:pt x="184" y="559"/>
                  <a:pt x="187" y="555"/>
                </a:cubicBezTo>
                <a:cubicBezTo>
                  <a:pt x="194" y="552"/>
                  <a:pt x="195" y="545"/>
                  <a:pt x="202" y="544"/>
                </a:cubicBezTo>
                <a:cubicBezTo>
                  <a:pt x="211" y="540"/>
                  <a:pt x="215" y="528"/>
                  <a:pt x="203" y="537"/>
                </a:cubicBezTo>
                <a:cubicBezTo>
                  <a:pt x="202" y="537"/>
                  <a:pt x="193" y="541"/>
                  <a:pt x="194" y="539"/>
                </a:cubicBezTo>
                <a:cubicBezTo>
                  <a:pt x="198" y="538"/>
                  <a:pt x="199" y="534"/>
                  <a:pt x="204" y="531"/>
                </a:cubicBezTo>
                <a:cubicBezTo>
                  <a:pt x="206" y="528"/>
                  <a:pt x="206" y="525"/>
                  <a:pt x="206" y="522"/>
                </a:cubicBezTo>
                <a:cubicBezTo>
                  <a:pt x="220" y="511"/>
                  <a:pt x="206" y="509"/>
                  <a:pt x="205" y="516"/>
                </a:cubicBezTo>
                <a:cubicBezTo>
                  <a:pt x="203" y="517"/>
                  <a:pt x="203" y="518"/>
                  <a:pt x="202" y="520"/>
                </a:cubicBezTo>
                <a:cubicBezTo>
                  <a:pt x="197" y="519"/>
                  <a:pt x="210" y="514"/>
                  <a:pt x="201" y="511"/>
                </a:cubicBezTo>
                <a:cubicBezTo>
                  <a:pt x="202" y="511"/>
                  <a:pt x="202" y="511"/>
                  <a:pt x="205" y="510"/>
                </a:cubicBezTo>
                <a:cubicBezTo>
                  <a:pt x="207" y="508"/>
                  <a:pt x="224" y="492"/>
                  <a:pt x="215" y="503"/>
                </a:cubicBezTo>
                <a:cubicBezTo>
                  <a:pt x="216" y="505"/>
                  <a:pt x="228" y="500"/>
                  <a:pt x="221" y="497"/>
                </a:cubicBezTo>
                <a:cubicBezTo>
                  <a:pt x="217" y="500"/>
                  <a:pt x="223" y="488"/>
                  <a:pt x="227" y="486"/>
                </a:cubicBezTo>
                <a:cubicBezTo>
                  <a:pt x="229" y="482"/>
                  <a:pt x="248" y="474"/>
                  <a:pt x="244" y="471"/>
                </a:cubicBezTo>
                <a:cubicBezTo>
                  <a:pt x="238" y="472"/>
                  <a:pt x="235" y="476"/>
                  <a:pt x="228" y="477"/>
                </a:cubicBezTo>
                <a:cubicBezTo>
                  <a:pt x="224" y="480"/>
                  <a:pt x="219" y="484"/>
                  <a:pt x="213" y="484"/>
                </a:cubicBezTo>
                <a:cubicBezTo>
                  <a:pt x="213" y="474"/>
                  <a:pt x="207" y="481"/>
                  <a:pt x="207" y="478"/>
                </a:cubicBezTo>
                <a:cubicBezTo>
                  <a:pt x="218" y="477"/>
                  <a:pt x="208" y="470"/>
                  <a:pt x="213" y="471"/>
                </a:cubicBezTo>
                <a:cubicBezTo>
                  <a:pt x="214" y="476"/>
                  <a:pt x="219" y="472"/>
                  <a:pt x="223" y="472"/>
                </a:cubicBezTo>
                <a:cubicBezTo>
                  <a:pt x="222" y="469"/>
                  <a:pt x="212" y="470"/>
                  <a:pt x="224" y="466"/>
                </a:cubicBezTo>
                <a:cubicBezTo>
                  <a:pt x="227" y="463"/>
                  <a:pt x="230" y="458"/>
                  <a:pt x="235" y="462"/>
                </a:cubicBezTo>
                <a:cubicBezTo>
                  <a:pt x="233" y="464"/>
                  <a:pt x="218" y="471"/>
                  <a:pt x="231" y="468"/>
                </a:cubicBezTo>
                <a:cubicBezTo>
                  <a:pt x="233" y="465"/>
                  <a:pt x="234" y="465"/>
                  <a:pt x="238" y="464"/>
                </a:cubicBezTo>
                <a:cubicBezTo>
                  <a:pt x="237" y="458"/>
                  <a:pt x="240" y="459"/>
                  <a:pt x="238" y="463"/>
                </a:cubicBezTo>
                <a:cubicBezTo>
                  <a:pt x="245" y="465"/>
                  <a:pt x="242" y="460"/>
                  <a:pt x="242" y="458"/>
                </a:cubicBezTo>
                <a:cubicBezTo>
                  <a:pt x="248" y="457"/>
                  <a:pt x="263" y="451"/>
                  <a:pt x="251" y="449"/>
                </a:cubicBezTo>
                <a:cubicBezTo>
                  <a:pt x="248" y="447"/>
                  <a:pt x="245" y="448"/>
                  <a:pt x="247" y="451"/>
                </a:cubicBezTo>
                <a:cubicBezTo>
                  <a:pt x="247" y="454"/>
                  <a:pt x="239" y="451"/>
                  <a:pt x="235" y="455"/>
                </a:cubicBezTo>
                <a:cubicBezTo>
                  <a:pt x="231" y="457"/>
                  <a:pt x="225" y="456"/>
                  <a:pt x="223" y="460"/>
                </a:cubicBezTo>
                <a:cubicBezTo>
                  <a:pt x="215" y="459"/>
                  <a:pt x="227" y="454"/>
                  <a:pt x="229" y="453"/>
                </a:cubicBezTo>
                <a:cubicBezTo>
                  <a:pt x="232" y="447"/>
                  <a:pt x="253" y="445"/>
                  <a:pt x="254" y="442"/>
                </a:cubicBezTo>
                <a:cubicBezTo>
                  <a:pt x="253" y="442"/>
                  <a:pt x="252" y="441"/>
                  <a:pt x="252" y="440"/>
                </a:cubicBezTo>
                <a:cubicBezTo>
                  <a:pt x="258" y="440"/>
                  <a:pt x="262" y="441"/>
                  <a:pt x="268" y="439"/>
                </a:cubicBezTo>
                <a:cubicBezTo>
                  <a:pt x="268" y="440"/>
                  <a:pt x="272" y="442"/>
                  <a:pt x="274" y="441"/>
                </a:cubicBezTo>
                <a:cubicBezTo>
                  <a:pt x="275" y="440"/>
                  <a:pt x="275" y="440"/>
                  <a:pt x="277" y="439"/>
                </a:cubicBezTo>
                <a:cubicBezTo>
                  <a:pt x="287" y="438"/>
                  <a:pt x="299" y="439"/>
                  <a:pt x="308" y="441"/>
                </a:cubicBezTo>
                <a:cubicBezTo>
                  <a:pt x="315" y="432"/>
                  <a:pt x="335" y="423"/>
                  <a:pt x="346" y="420"/>
                </a:cubicBezTo>
                <a:cubicBezTo>
                  <a:pt x="355" y="413"/>
                  <a:pt x="375" y="417"/>
                  <a:pt x="385" y="410"/>
                </a:cubicBezTo>
                <a:cubicBezTo>
                  <a:pt x="389" y="410"/>
                  <a:pt x="390" y="412"/>
                  <a:pt x="391" y="408"/>
                </a:cubicBezTo>
                <a:cubicBezTo>
                  <a:pt x="395" y="405"/>
                  <a:pt x="412" y="393"/>
                  <a:pt x="416" y="396"/>
                </a:cubicBezTo>
                <a:cubicBezTo>
                  <a:pt x="418" y="396"/>
                  <a:pt x="420" y="394"/>
                  <a:pt x="422" y="393"/>
                </a:cubicBezTo>
                <a:cubicBezTo>
                  <a:pt x="424" y="393"/>
                  <a:pt x="425" y="393"/>
                  <a:pt x="428" y="392"/>
                </a:cubicBezTo>
                <a:cubicBezTo>
                  <a:pt x="430" y="384"/>
                  <a:pt x="457" y="383"/>
                  <a:pt x="463" y="386"/>
                </a:cubicBezTo>
                <a:cubicBezTo>
                  <a:pt x="466" y="386"/>
                  <a:pt x="470" y="387"/>
                  <a:pt x="475" y="385"/>
                </a:cubicBezTo>
                <a:cubicBezTo>
                  <a:pt x="479" y="386"/>
                  <a:pt x="507" y="393"/>
                  <a:pt x="498" y="400"/>
                </a:cubicBezTo>
                <a:cubicBezTo>
                  <a:pt x="493" y="401"/>
                  <a:pt x="495" y="402"/>
                  <a:pt x="499" y="405"/>
                </a:cubicBezTo>
                <a:cubicBezTo>
                  <a:pt x="501" y="415"/>
                  <a:pt x="470" y="403"/>
                  <a:pt x="484" y="412"/>
                </a:cubicBezTo>
                <a:cubicBezTo>
                  <a:pt x="490" y="420"/>
                  <a:pt x="475" y="410"/>
                  <a:pt x="472" y="409"/>
                </a:cubicBezTo>
                <a:cubicBezTo>
                  <a:pt x="464" y="409"/>
                  <a:pt x="458" y="411"/>
                  <a:pt x="452" y="412"/>
                </a:cubicBezTo>
                <a:cubicBezTo>
                  <a:pt x="449" y="411"/>
                  <a:pt x="438" y="410"/>
                  <a:pt x="436" y="412"/>
                </a:cubicBezTo>
                <a:cubicBezTo>
                  <a:pt x="426" y="412"/>
                  <a:pt x="417" y="414"/>
                  <a:pt x="407" y="414"/>
                </a:cubicBezTo>
                <a:cubicBezTo>
                  <a:pt x="406" y="407"/>
                  <a:pt x="399" y="413"/>
                  <a:pt x="399" y="414"/>
                </a:cubicBezTo>
                <a:cubicBezTo>
                  <a:pt x="404" y="414"/>
                  <a:pt x="394" y="422"/>
                  <a:pt x="393" y="423"/>
                </a:cubicBezTo>
                <a:cubicBezTo>
                  <a:pt x="389" y="429"/>
                  <a:pt x="381" y="422"/>
                  <a:pt x="377" y="423"/>
                </a:cubicBezTo>
                <a:cubicBezTo>
                  <a:pt x="375" y="425"/>
                  <a:pt x="385" y="427"/>
                  <a:pt x="372" y="427"/>
                </a:cubicBezTo>
                <a:cubicBezTo>
                  <a:pt x="367" y="424"/>
                  <a:pt x="367" y="426"/>
                  <a:pt x="364" y="429"/>
                </a:cubicBezTo>
                <a:cubicBezTo>
                  <a:pt x="352" y="429"/>
                  <a:pt x="349" y="432"/>
                  <a:pt x="339" y="440"/>
                </a:cubicBezTo>
                <a:cubicBezTo>
                  <a:pt x="336" y="440"/>
                  <a:pt x="336" y="439"/>
                  <a:pt x="337" y="442"/>
                </a:cubicBezTo>
                <a:cubicBezTo>
                  <a:pt x="330" y="445"/>
                  <a:pt x="322" y="450"/>
                  <a:pt x="316" y="453"/>
                </a:cubicBezTo>
                <a:cubicBezTo>
                  <a:pt x="315" y="455"/>
                  <a:pt x="311" y="458"/>
                  <a:pt x="309" y="459"/>
                </a:cubicBezTo>
                <a:cubicBezTo>
                  <a:pt x="308" y="470"/>
                  <a:pt x="305" y="481"/>
                  <a:pt x="306" y="492"/>
                </a:cubicBezTo>
                <a:cubicBezTo>
                  <a:pt x="306" y="494"/>
                  <a:pt x="307" y="499"/>
                  <a:pt x="307" y="500"/>
                </a:cubicBezTo>
                <a:cubicBezTo>
                  <a:pt x="306" y="502"/>
                  <a:pt x="312" y="516"/>
                  <a:pt x="316" y="518"/>
                </a:cubicBezTo>
                <a:cubicBezTo>
                  <a:pt x="317" y="521"/>
                  <a:pt x="318" y="524"/>
                  <a:pt x="318" y="526"/>
                </a:cubicBezTo>
                <a:cubicBezTo>
                  <a:pt x="317" y="527"/>
                  <a:pt x="316" y="527"/>
                  <a:pt x="315" y="529"/>
                </a:cubicBezTo>
                <a:cubicBezTo>
                  <a:pt x="321" y="531"/>
                  <a:pt x="315" y="541"/>
                  <a:pt x="310" y="543"/>
                </a:cubicBezTo>
                <a:cubicBezTo>
                  <a:pt x="307" y="548"/>
                  <a:pt x="306" y="554"/>
                  <a:pt x="309" y="559"/>
                </a:cubicBezTo>
                <a:cubicBezTo>
                  <a:pt x="309" y="563"/>
                  <a:pt x="306" y="563"/>
                  <a:pt x="313" y="564"/>
                </a:cubicBezTo>
                <a:cubicBezTo>
                  <a:pt x="314" y="565"/>
                  <a:pt x="303" y="569"/>
                  <a:pt x="302" y="576"/>
                </a:cubicBezTo>
                <a:cubicBezTo>
                  <a:pt x="299" y="578"/>
                  <a:pt x="301" y="594"/>
                  <a:pt x="297" y="599"/>
                </a:cubicBezTo>
                <a:cubicBezTo>
                  <a:pt x="299" y="603"/>
                  <a:pt x="296" y="611"/>
                  <a:pt x="296" y="615"/>
                </a:cubicBezTo>
                <a:cubicBezTo>
                  <a:pt x="291" y="622"/>
                  <a:pt x="297" y="623"/>
                  <a:pt x="298" y="627"/>
                </a:cubicBezTo>
                <a:cubicBezTo>
                  <a:pt x="287" y="633"/>
                  <a:pt x="293" y="635"/>
                  <a:pt x="299" y="637"/>
                </a:cubicBezTo>
                <a:cubicBezTo>
                  <a:pt x="301" y="639"/>
                  <a:pt x="298" y="643"/>
                  <a:pt x="304" y="640"/>
                </a:cubicBezTo>
                <a:cubicBezTo>
                  <a:pt x="304" y="640"/>
                  <a:pt x="300" y="629"/>
                  <a:pt x="305" y="633"/>
                </a:cubicBezTo>
                <a:cubicBezTo>
                  <a:pt x="302" y="636"/>
                  <a:pt x="306" y="637"/>
                  <a:pt x="308" y="637"/>
                </a:cubicBezTo>
                <a:cubicBezTo>
                  <a:pt x="309" y="636"/>
                  <a:pt x="309" y="635"/>
                  <a:pt x="312" y="635"/>
                </a:cubicBezTo>
                <a:cubicBezTo>
                  <a:pt x="313" y="640"/>
                  <a:pt x="318" y="636"/>
                  <a:pt x="317" y="634"/>
                </a:cubicBezTo>
                <a:cubicBezTo>
                  <a:pt x="312" y="631"/>
                  <a:pt x="319" y="630"/>
                  <a:pt x="320" y="629"/>
                </a:cubicBezTo>
                <a:cubicBezTo>
                  <a:pt x="318" y="626"/>
                  <a:pt x="318" y="626"/>
                  <a:pt x="321" y="625"/>
                </a:cubicBezTo>
                <a:cubicBezTo>
                  <a:pt x="323" y="633"/>
                  <a:pt x="326" y="627"/>
                  <a:pt x="328" y="627"/>
                </a:cubicBezTo>
                <a:cubicBezTo>
                  <a:pt x="328" y="630"/>
                  <a:pt x="333" y="639"/>
                  <a:pt x="336" y="636"/>
                </a:cubicBezTo>
                <a:cubicBezTo>
                  <a:pt x="334" y="625"/>
                  <a:pt x="338" y="633"/>
                  <a:pt x="348" y="631"/>
                </a:cubicBezTo>
                <a:cubicBezTo>
                  <a:pt x="348" y="629"/>
                  <a:pt x="344" y="626"/>
                  <a:pt x="343" y="629"/>
                </a:cubicBezTo>
                <a:cubicBezTo>
                  <a:pt x="340" y="625"/>
                  <a:pt x="344" y="625"/>
                  <a:pt x="346" y="623"/>
                </a:cubicBezTo>
                <a:cubicBezTo>
                  <a:pt x="346" y="617"/>
                  <a:pt x="350" y="615"/>
                  <a:pt x="350" y="619"/>
                </a:cubicBezTo>
                <a:cubicBezTo>
                  <a:pt x="348" y="621"/>
                  <a:pt x="348" y="621"/>
                  <a:pt x="348" y="624"/>
                </a:cubicBezTo>
                <a:cubicBezTo>
                  <a:pt x="356" y="631"/>
                  <a:pt x="339" y="636"/>
                  <a:pt x="348" y="638"/>
                </a:cubicBezTo>
                <a:cubicBezTo>
                  <a:pt x="347" y="647"/>
                  <a:pt x="344" y="637"/>
                  <a:pt x="344" y="637"/>
                </a:cubicBezTo>
                <a:cubicBezTo>
                  <a:pt x="342" y="640"/>
                  <a:pt x="342" y="641"/>
                  <a:pt x="341" y="644"/>
                </a:cubicBezTo>
                <a:cubicBezTo>
                  <a:pt x="348" y="648"/>
                  <a:pt x="334" y="648"/>
                  <a:pt x="346" y="652"/>
                </a:cubicBezTo>
                <a:cubicBezTo>
                  <a:pt x="350" y="646"/>
                  <a:pt x="349" y="658"/>
                  <a:pt x="346" y="653"/>
                </a:cubicBezTo>
                <a:cubicBezTo>
                  <a:pt x="343" y="653"/>
                  <a:pt x="349" y="658"/>
                  <a:pt x="346" y="658"/>
                </a:cubicBezTo>
                <a:cubicBezTo>
                  <a:pt x="344" y="653"/>
                  <a:pt x="337" y="659"/>
                  <a:pt x="347" y="659"/>
                </a:cubicBezTo>
                <a:cubicBezTo>
                  <a:pt x="348" y="661"/>
                  <a:pt x="346" y="667"/>
                  <a:pt x="344" y="668"/>
                </a:cubicBezTo>
                <a:cubicBezTo>
                  <a:pt x="342" y="673"/>
                  <a:pt x="352" y="665"/>
                  <a:pt x="351" y="674"/>
                </a:cubicBezTo>
                <a:cubicBezTo>
                  <a:pt x="354" y="675"/>
                  <a:pt x="354" y="672"/>
                  <a:pt x="354" y="669"/>
                </a:cubicBezTo>
                <a:cubicBezTo>
                  <a:pt x="344" y="661"/>
                  <a:pt x="356" y="669"/>
                  <a:pt x="357" y="661"/>
                </a:cubicBezTo>
                <a:cubicBezTo>
                  <a:pt x="355" y="655"/>
                  <a:pt x="360" y="658"/>
                  <a:pt x="362" y="660"/>
                </a:cubicBezTo>
                <a:cubicBezTo>
                  <a:pt x="358" y="666"/>
                  <a:pt x="368" y="662"/>
                  <a:pt x="370" y="662"/>
                </a:cubicBezTo>
                <a:cubicBezTo>
                  <a:pt x="370" y="661"/>
                  <a:pt x="363" y="650"/>
                  <a:pt x="373" y="659"/>
                </a:cubicBezTo>
                <a:cubicBezTo>
                  <a:pt x="378" y="659"/>
                  <a:pt x="376" y="651"/>
                  <a:pt x="377" y="646"/>
                </a:cubicBezTo>
                <a:cubicBezTo>
                  <a:pt x="377" y="645"/>
                  <a:pt x="367" y="642"/>
                  <a:pt x="373" y="642"/>
                </a:cubicBezTo>
                <a:cubicBezTo>
                  <a:pt x="375" y="637"/>
                  <a:pt x="370" y="640"/>
                  <a:pt x="370" y="636"/>
                </a:cubicBezTo>
                <a:cubicBezTo>
                  <a:pt x="379" y="635"/>
                  <a:pt x="371" y="629"/>
                  <a:pt x="366" y="632"/>
                </a:cubicBezTo>
                <a:cubicBezTo>
                  <a:pt x="364" y="629"/>
                  <a:pt x="374" y="625"/>
                  <a:pt x="375" y="632"/>
                </a:cubicBezTo>
                <a:cubicBezTo>
                  <a:pt x="377" y="632"/>
                  <a:pt x="376" y="629"/>
                  <a:pt x="378" y="627"/>
                </a:cubicBezTo>
                <a:cubicBezTo>
                  <a:pt x="386" y="624"/>
                  <a:pt x="372" y="624"/>
                  <a:pt x="371" y="624"/>
                </a:cubicBezTo>
                <a:cubicBezTo>
                  <a:pt x="369" y="622"/>
                  <a:pt x="368" y="623"/>
                  <a:pt x="366" y="622"/>
                </a:cubicBezTo>
                <a:cubicBezTo>
                  <a:pt x="362" y="619"/>
                  <a:pt x="376" y="621"/>
                  <a:pt x="378" y="618"/>
                </a:cubicBezTo>
                <a:cubicBezTo>
                  <a:pt x="375" y="616"/>
                  <a:pt x="375" y="609"/>
                  <a:pt x="379" y="615"/>
                </a:cubicBezTo>
                <a:cubicBezTo>
                  <a:pt x="380" y="609"/>
                  <a:pt x="375" y="613"/>
                  <a:pt x="375" y="608"/>
                </a:cubicBezTo>
                <a:cubicBezTo>
                  <a:pt x="376" y="608"/>
                  <a:pt x="378" y="608"/>
                  <a:pt x="379" y="607"/>
                </a:cubicBezTo>
                <a:cubicBezTo>
                  <a:pt x="378" y="606"/>
                  <a:pt x="378" y="606"/>
                  <a:pt x="377" y="606"/>
                </a:cubicBezTo>
                <a:cubicBezTo>
                  <a:pt x="364" y="606"/>
                  <a:pt x="384" y="597"/>
                  <a:pt x="386" y="592"/>
                </a:cubicBezTo>
                <a:cubicBezTo>
                  <a:pt x="381" y="592"/>
                  <a:pt x="379" y="601"/>
                  <a:pt x="380" y="593"/>
                </a:cubicBezTo>
                <a:cubicBezTo>
                  <a:pt x="371" y="591"/>
                  <a:pt x="378" y="597"/>
                  <a:pt x="374" y="598"/>
                </a:cubicBezTo>
                <a:cubicBezTo>
                  <a:pt x="370" y="591"/>
                  <a:pt x="370" y="603"/>
                  <a:pt x="368" y="606"/>
                </a:cubicBezTo>
                <a:cubicBezTo>
                  <a:pt x="365" y="606"/>
                  <a:pt x="364" y="606"/>
                  <a:pt x="362" y="608"/>
                </a:cubicBezTo>
                <a:cubicBezTo>
                  <a:pt x="352" y="611"/>
                  <a:pt x="364" y="615"/>
                  <a:pt x="357" y="621"/>
                </a:cubicBezTo>
                <a:cubicBezTo>
                  <a:pt x="348" y="616"/>
                  <a:pt x="362" y="615"/>
                  <a:pt x="353" y="613"/>
                </a:cubicBezTo>
                <a:cubicBezTo>
                  <a:pt x="353" y="609"/>
                  <a:pt x="355" y="613"/>
                  <a:pt x="356" y="612"/>
                </a:cubicBezTo>
                <a:cubicBezTo>
                  <a:pt x="355" y="607"/>
                  <a:pt x="358" y="606"/>
                  <a:pt x="352" y="606"/>
                </a:cubicBezTo>
                <a:cubicBezTo>
                  <a:pt x="351" y="603"/>
                  <a:pt x="361" y="608"/>
                  <a:pt x="356" y="601"/>
                </a:cubicBezTo>
                <a:cubicBezTo>
                  <a:pt x="352" y="601"/>
                  <a:pt x="351" y="606"/>
                  <a:pt x="352" y="597"/>
                </a:cubicBezTo>
                <a:cubicBezTo>
                  <a:pt x="346" y="592"/>
                  <a:pt x="352" y="593"/>
                  <a:pt x="354" y="593"/>
                </a:cubicBezTo>
                <a:cubicBezTo>
                  <a:pt x="359" y="587"/>
                  <a:pt x="341" y="585"/>
                  <a:pt x="359" y="587"/>
                </a:cubicBezTo>
                <a:cubicBezTo>
                  <a:pt x="360" y="589"/>
                  <a:pt x="360" y="591"/>
                  <a:pt x="363" y="589"/>
                </a:cubicBezTo>
                <a:cubicBezTo>
                  <a:pt x="360" y="587"/>
                  <a:pt x="365" y="583"/>
                  <a:pt x="363" y="583"/>
                </a:cubicBezTo>
                <a:cubicBezTo>
                  <a:pt x="362" y="574"/>
                  <a:pt x="371" y="586"/>
                  <a:pt x="373" y="580"/>
                </a:cubicBezTo>
                <a:cubicBezTo>
                  <a:pt x="377" y="578"/>
                  <a:pt x="376" y="578"/>
                  <a:pt x="375" y="581"/>
                </a:cubicBezTo>
                <a:cubicBezTo>
                  <a:pt x="375" y="590"/>
                  <a:pt x="379" y="582"/>
                  <a:pt x="381" y="583"/>
                </a:cubicBezTo>
                <a:cubicBezTo>
                  <a:pt x="381" y="589"/>
                  <a:pt x="384" y="580"/>
                  <a:pt x="384" y="579"/>
                </a:cubicBezTo>
                <a:cubicBezTo>
                  <a:pt x="381" y="574"/>
                  <a:pt x="394" y="576"/>
                  <a:pt x="389" y="575"/>
                </a:cubicBezTo>
                <a:cubicBezTo>
                  <a:pt x="389" y="567"/>
                  <a:pt x="381" y="575"/>
                  <a:pt x="377" y="575"/>
                </a:cubicBezTo>
                <a:cubicBezTo>
                  <a:pt x="374" y="581"/>
                  <a:pt x="361" y="579"/>
                  <a:pt x="364" y="570"/>
                </a:cubicBezTo>
                <a:cubicBezTo>
                  <a:pt x="367" y="569"/>
                  <a:pt x="372" y="569"/>
                  <a:pt x="374" y="567"/>
                </a:cubicBezTo>
                <a:cubicBezTo>
                  <a:pt x="372" y="565"/>
                  <a:pt x="362" y="566"/>
                  <a:pt x="361" y="566"/>
                </a:cubicBezTo>
                <a:cubicBezTo>
                  <a:pt x="361" y="565"/>
                  <a:pt x="365" y="552"/>
                  <a:pt x="368" y="557"/>
                </a:cubicBezTo>
                <a:cubicBezTo>
                  <a:pt x="374" y="554"/>
                  <a:pt x="372" y="568"/>
                  <a:pt x="375" y="562"/>
                </a:cubicBezTo>
                <a:cubicBezTo>
                  <a:pt x="381" y="562"/>
                  <a:pt x="382" y="561"/>
                  <a:pt x="385" y="568"/>
                </a:cubicBezTo>
                <a:cubicBezTo>
                  <a:pt x="392" y="567"/>
                  <a:pt x="390" y="568"/>
                  <a:pt x="392" y="564"/>
                </a:cubicBezTo>
                <a:cubicBezTo>
                  <a:pt x="391" y="563"/>
                  <a:pt x="380" y="558"/>
                  <a:pt x="389" y="560"/>
                </a:cubicBezTo>
                <a:cubicBezTo>
                  <a:pt x="390" y="564"/>
                  <a:pt x="396" y="560"/>
                  <a:pt x="394" y="564"/>
                </a:cubicBezTo>
                <a:cubicBezTo>
                  <a:pt x="406" y="566"/>
                  <a:pt x="396" y="563"/>
                  <a:pt x="394" y="560"/>
                </a:cubicBezTo>
                <a:cubicBezTo>
                  <a:pt x="395" y="558"/>
                  <a:pt x="404" y="560"/>
                  <a:pt x="399" y="555"/>
                </a:cubicBezTo>
                <a:cubicBezTo>
                  <a:pt x="402" y="547"/>
                  <a:pt x="403" y="556"/>
                  <a:pt x="406" y="555"/>
                </a:cubicBezTo>
                <a:cubicBezTo>
                  <a:pt x="403" y="550"/>
                  <a:pt x="401" y="553"/>
                  <a:pt x="401" y="546"/>
                </a:cubicBezTo>
                <a:cubicBezTo>
                  <a:pt x="399" y="545"/>
                  <a:pt x="409" y="538"/>
                  <a:pt x="411" y="542"/>
                </a:cubicBezTo>
                <a:cubicBezTo>
                  <a:pt x="415" y="542"/>
                  <a:pt x="424" y="534"/>
                  <a:pt x="414" y="534"/>
                </a:cubicBezTo>
                <a:cubicBezTo>
                  <a:pt x="407" y="528"/>
                  <a:pt x="405" y="540"/>
                  <a:pt x="401" y="542"/>
                </a:cubicBezTo>
                <a:cubicBezTo>
                  <a:pt x="400" y="541"/>
                  <a:pt x="406" y="525"/>
                  <a:pt x="409" y="525"/>
                </a:cubicBezTo>
                <a:cubicBezTo>
                  <a:pt x="410" y="523"/>
                  <a:pt x="414" y="526"/>
                  <a:pt x="410" y="530"/>
                </a:cubicBezTo>
                <a:cubicBezTo>
                  <a:pt x="411" y="531"/>
                  <a:pt x="417" y="530"/>
                  <a:pt x="420" y="531"/>
                </a:cubicBezTo>
                <a:cubicBezTo>
                  <a:pt x="418" y="538"/>
                  <a:pt x="428" y="528"/>
                  <a:pt x="416" y="527"/>
                </a:cubicBezTo>
                <a:cubicBezTo>
                  <a:pt x="416" y="522"/>
                  <a:pt x="410" y="521"/>
                  <a:pt x="411" y="520"/>
                </a:cubicBezTo>
                <a:cubicBezTo>
                  <a:pt x="420" y="520"/>
                  <a:pt x="420" y="520"/>
                  <a:pt x="425" y="512"/>
                </a:cubicBezTo>
                <a:cubicBezTo>
                  <a:pt x="427" y="512"/>
                  <a:pt x="427" y="511"/>
                  <a:pt x="429" y="513"/>
                </a:cubicBezTo>
                <a:cubicBezTo>
                  <a:pt x="432" y="513"/>
                  <a:pt x="432" y="509"/>
                  <a:pt x="430" y="507"/>
                </a:cubicBezTo>
                <a:cubicBezTo>
                  <a:pt x="430" y="503"/>
                  <a:pt x="436" y="500"/>
                  <a:pt x="435" y="495"/>
                </a:cubicBezTo>
                <a:cubicBezTo>
                  <a:pt x="426" y="490"/>
                  <a:pt x="442" y="487"/>
                  <a:pt x="441" y="480"/>
                </a:cubicBezTo>
                <a:cubicBezTo>
                  <a:pt x="444" y="478"/>
                  <a:pt x="443" y="476"/>
                  <a:pt x="444" y="475"/>
                </a:cubicBezTo>
                <a:cubicBezTo>
                  <a:pt x="449" y="472"/>
                  <a:pt x="450" y="471"/>
                  <a:pt x="454" y="467"/>
                </a:cubicBezTo>
                <a:cubicBezTo>
                  <a:pt x="454" y="467"/>
                  <a:pt x="447" y="458"/>
                  <a:pt x="446" y="456"/>
                </a:cubicBezTo>
                <a:cubicBezTo>
                  <a:pt x="446" y="449"/>
                  <a:pt x="451" y="455"/>
                  <a:pt x="452" y="451"/>
                </a:cubicBezTo>
                <a:cubicBezTo>
                  <a:pt x="450" y="446"/>
                  <a:pt x="462" y="447"/>
                  <a:pt x="465" y="442"/>
                </a:cubicBezTo>
                <a:cubicBezTo>
                  <a:pt x="461" y="435"/>
                  <a:pt x="476" y="439"/>
                  <a:pt x="476" y="431"/>
                </a:cubicBezTo>
                <a:cubicBezTo>
                  <a:pt x="481" y="428"/>
                  <a:pt x="484" y="431"/>
                  <a:pt x="488" y="424"/>
                </a:cubicBezTo>
                <a:cubicBezTo>
                  <a:pt x="491" y="424"/>
                  <a:pt x="495" y="424"/>
                  <a:pt x="498" y="424"/>
                </a:cubicBezTo>
                <a:cubicBezTo>
                  <a:pt x="500" y="420"/>
                  <a:pt x="510" y="426"/>
                  <a:pt x="510" y="412"/>
                </a:cubicBezTo>
                <a:cubicBezTo>
                  <a:pt x="514" y="408"/>
                  <a:pt x="513" y="403"/>
                  <a:pt x="521" y="403"/>
                </a:cubicBezTo>
                <a:cubicBezTo>
                  <a:pt x="521" y="397"/>
                  <a:pt x="540" y="396"/>
                  <a:pt x="541" y="384"/>
                </a:cubicBezTo>
                <a:cubicBezTo>
                  <a:pt x="545" y="380"/>
                  <a:pt x="547" y="375"/>
                  <a:pt x="551" y="371"/>
                </a:cubicBezTo>
                <a:cubicBezTo>
                  <a:pt x="561" y="370"/>
                  <a:pt x="555" y="355"/>
                  <a:pt x="560" y="353"/>
                </a:cubicBezTo>
                <a:cubicBezTo>
                  <a:pt x="565" y="353"/>
                  <a:pt x="568" y="329"/>
                  <a:pt x="570" y="329"/>
                </a:cubicBezTo>
                <a:cubicBezTo>
                  <a:pt x="573" y="335"/>
                  <a:pt x="574" y="327"/>
                  <a:pt x="574" y="324"/>
                </a:cubicBezTo>
                <a:cubicBezTo>
                  <a:pt x="576" y="324"/>
                  <a:pt x="574" y="335"/>
                  <a:pt x="574" y="337"/>
                </a:cubicBezTo>
                <a:cubicBezTo>
                  <a:pt x="581" y="334"/>
                  <a:pt x="576" y="341"/>
                  <a:pt x="576" y="346"/>
                </a:cubicBezTo>
                <a:cubicBezTo>
                  <a:pt x="576" y="347"/>
                  <a:pt x="576" y="347"/>
                  <a:pt x="576" y="353"/>
                </a:cubicBezTo>
                <a:cubicBezTo>
                  <a:pt x="580" y="359"/>
                  <a:pt x="583" y="362"/>
                  <a:pt x="583" y="369"/>
                </a:cubicBezTo>
                <a:cubicBezTo>
                  <a:pt x="581" y="371"/>
                  <a:pt x="580" y="372"/>
                  <a:pt x="583" y="373"/>
                </a:cubicBezTo>
                <a:cubicBezTo>
                  <a:pt x="583" y="376"/>
                  <a:pt x="580" y="380"/>
                  <a:pt x="587" y="380"/>
                </a:cubicBezTo>
                <a:cubicBezTo>
                  <a:pt x="589" y="382"/>
                  <a:pt x="591" y="397"/>
                  <a:pt x="592" y="401"/>
                </a:cubicBezTo>
                <a:cubicBezTo>
                  <a:pt x="599" y="398"/>
                  <a:pt x="590" y="380"/>
                  <a:pt x="589" y="375"/>
                </a:cubicBezTo>
                <a:cubicBezTo>
                  <a:pt x="584" y="372"/>
                  <a:pt x="591" y="374"/>
                  <a:pt x="591" y="368"/>
                </a:cubicBezTo>
                <a:cubicBezTo>
                  <a:pt x="588" y="364"/>
                  <a:pt x="588" y="352"/>
                  <a:pt x="588" y="346"/>
                </a:cubicBezTo>
                <a:cubicBezTo>
                  <a:pt x="591" y="341"/>
                  <a:pt x="587" y="323"/>
                  <a:pt x="586" y="316"/>
                </a:cubicBezTo>
                <a:cubicBezTo>
                  <a:pt x="584" y="312"/>
                  <a:pt x="582" y="306"/>
                  <a:pt x="582" y="302"/>
                </a:cubicBezTo>
                <a:cubicBezTo>
                  <a:pt x="574" y="293"/>
                  <a:pt x="578" y="275"/>
                  <a:pt x="573" y="264"/>
                </a:cubicBezTo>
                <a:cubicBezTo>
                  <a:pt x="572" y="259"/>
                  <a:pt x="572" y="253"/>
                  <a:pt x="568" y="253"/>
                </a:cubicBezTo>
                <a:cubicBezTo>
                  <a:pt x="562" y="245"/>
                  <a:pt x="562" y="241"/>
                  <a:pt x="571" y="235"/>
                </a:cubicBezTo>
                <a:cubicBezTo>
                  <a:pt x="581" y="235"/>
                  <a:pt x="572" y="226"/>
                  <a:pt x="587" y="224"/>
                </a:cubicBezTo>
                <a:cubicBezTo>
                  <a:pt x="592" y="221"/>
                  <a:pt x="592" y="222"/>
                  <a:pt x="586" y="218"/>
                </a:cubicBezTo>
                <a:cubicBezTo>
                  <a:pt x="584" y="215"/>
                  <a:pt x="583" y="214"/>
                  <a:pt x="581" y="217"/>
                </a:cubicBezTo>
                <a:cubicBezTo>
                  <a:pt x="573" y="219"/>
                  <a:pt x="570" y="228"/>
                  <a:pt x="565" y="230"/>
                </a:cubicBezTo>
                <a:cubicBezTo>
                  <a:pt x="565" y="232"/>
                  <a:pt x="563" y="233"/>
                  <a:pt x="562" y="233"/>
                </a:cubicBezTo>
                <a:cubicBezTo>
                  <a:pt x="558" y="226"/>
                  <a:pt x="556" y="232"/>
                  <a:pt x="552" y="232"/>
                </a:cubicBezTo>
                <a:cubicBezTo>
                  <a:pt x="550" y="230"/>
                  <a:pt x="548" y="233"/>
                  <a:pt x="546" y="234"/>
                </a:cubicBezTo>
                <a:cubicBezTo>
                  <a:pt x="544" y="230"/>
                  <a:pt x="543" y="233"/>
                  <a:pt x="540" y="233"/>
                </a:cubicBezTo>
                <a:cubicBezTo>
                  <a:pt x="534" y="229"/>
                  <a:pt x="527" y="230"/>
                  <a:pt x="521" y="230"/>
                </a:cubicBezTo>
                <a:cubicBezTo>
                  <a:pt x="512" y="225"/>
                  <a:pt x="508" y="234"/>
                  <a:pt x="501" y="238"/>
                </a:cubicBezTo>
                <a:cubicBezTo>
                  <a:pt x="498" y="241"/>
                  <a:pt x="474" y="250"/>
                  <a:pt x="470" y="246"/>
                </a:cubicBezTo>
                <a:cubicBezTo>
                  <a:pt x="468" y="248"/>
                  <a:pt x="467" y="249"/>
                  <a:pt x="469" y="252"/>
                </a:cubicBezTo>
                <a:cubicBezTo>
                  <a:pt x="469" y="255"/>
                  <a:pt x="464" y="264"/>
                  <a:pt x="462" y="265"/>
                </a:cubicBezTo>
                <a:cubicBezTo>
                  <a:pt x="460" y="267"/>
                  <a:pt x="433" y="292"/>
                  <a:pt x="433" y="284"/>
                </a:cubicBezTo>
                <a:cubicBezTo>
                  <a:pt x="441" y="280"/>
                  <a:pt x="424" y="283"/>
                  <a:pt x="422" y="284"/>
                </a:cubicBezTo>
                <a:cubicBezTo>
                  <a:pt x="409" y="278"/>
                  <a:pt x="426" y="265"/>
                  <a:pt x="431" y="260"/>
                </a:cubicBezTo>
                <a:cubicBezTo>
                  <a:pt x="433" y="254"/>
                  <a:pt x="434" y="246"/>
                  <a:pt x="428" y="255"/>
                </a:cubicBezTo>
                <a:cubicBezTo>
                  <a:pt x="412" y="255"/>
                  <a:pt x="408" y="270"/>
                  <a:pt x="390" y="264"/>
                </a:cubicBezTo>
                <a:cubicBezTo>
                  <a:pt x="386" y="259"/>
                  <a:pt x="371" y="244"/>
                  <a:pt x="371" y="236"/>
                </a:cubicBezTo>
                <a:cubicBezTo>
                  <a:pt x="374" y="230"/>
                  <a:pt x="377" y="228"/>
                  <a:pt x="377" y="221"/>
                </a:cubicBezTo>
                <a:cubicBezTo>
                  <a:pt x="378" y="220"/>
                  <a:pt x="385" y="209"/>
                  <a:pt x="385" y="209"/>
                </a:cubicBezTo>
                <a:cubicBezTo>
                  <a:pt x="378" y="206"/>
                  <a:pt x="387" y="205"/>
                  <a:pt x="387" y="204"/>
                </a:cubicBezTo>
                <a:cubicBezTo>
                  <a:pt x="370" y="204"/>
                  <a:pt x="412" y="166"/>
                  <a:pt x="417" y="162"/>
                </a:cubicBezTo>
                <a:cubicBezTo>
                  <a:pt x="430" y="146"/>
                  <a:pt x="452" y="137"/>
                  <a:pt x="467" y="122"/>
                </a:cubicBezTo>
                <a:cubicBezTo>
                  <a:pt x="468" y="121"/>
                  <a:pt x="469" y="121"/>
                  <a:pt x="470" y="121"/>
                </a:cubicBezTo>
                <a:cubicBezTo>
                  <a:pt x="473" y="122"/>
                  <a:pt x="431" y="152"/>
                  <a:pt x="430" y="156"/>
                </a:cubicBezTo>
                <a:cubicBezTo>
                  <a:pt x="426" y="158"/>
                  <a:pt x="413" y="170"/>
                  <a:pt x="411" y="175"/>
                </a:cubicBezTo>
                <a:cubicBezTo>
                  <a:pt x="412" y="175"/>
                  <a:pt x="431" y="157"/>
                  <a:pt x="435" y="155"/>
                </a:cubicBezTo>
                <a:cubicBezTo>
                  <a:pt x="443" y="154"/>
                  <a:pt x="445" y="147"/>
                  <a:pt x="452" y="144"/>
                </a:cubicBezTo>
                <a:cubicBezTo>
                  <a:pt x="459" y="134"/>
                  <a:pt x="478" y="127"/>
                  <a:pt x="488" y="120"/>
                </a:cubicBezTo>
                <a:cubicBezTo>
                  <a:pt x="489" y="120"/>
                  <a:pt x="492" y="119"/>
                  <a:pt x="494" y="118"/>
                </a:cubicBezTo>
                <a:cubicBezTo>
                  <a:pt x="495" y="115"/>
                  <a:pt x="515" y="103"/>
                  <a:pt x="518" y="107"/>
                </a:cubicBezTo>
                <a:cubicBezTo>
                  <a:pt x="520" y="107"/>
                  <a:pt x="519" y="105"/>
                  <a:pt x="519" y="104"/>
                </a:cubicBezTo>
                <a:cubicBezTo>
                  <a:pt x="523" y="100"/>
                  <a:pt x="531" y="99"/>
                  <a:pt x="536" y="96"/>
                </a:cubicBezTo>
                <a:cubicBezTo>
                  <a:pt x="539" y="91"/>
                  <a:pt x="543" y="93"/>
                  <a:pt x="544" y="88"/>
                </a:cubicBezTo>
                <a:cubicBezTo>
                  <a:pt x="548" y="88"/>
                  <a:pt x="550" y="85"/>
                  <a:pt x="554" y="87"/>
                </a:cubicBezTo>
                <a:cubicBezTo>
                  <a:pt x="563" y="86"/>
                  <a:pt x="559" y="81"/>
                  <a:pt x="568" y="85"/>
                </a:cubicBezTo>
                <a:cubicBezTo>
                  <a:pt x="573" y="80"/>
                  <a:pt x="571" y="80"/>
                  <a:pt x="576" y="84"/>
                </a:cubicBezTo>
                <a:cubicBezTo>
                  <a:pt x="585" y="84"/>
                  <a:pt x="589" y="97"/>
                  <a:pt x="598" y="97"/>
                </a:cubicBezTo>
                <a:cubicBezTo>
                  <a:pt x="599" y="96"/>
                  <a:pt x="598" y="96"/>
                  <a:pt x="598" y="94"/>
                </a:cubicBezTo>
                <a:cubicBezTo>
                  <a:pt x="605" y="89"/>
                  <a:pt x="613" y="102"/>
                  <a:pt x="619" y="98"/>
                </a:cubicBezTo>
                <a:cubicBezTo>
                  <a:pt x="611" y="89"/>
                  <a:pt x="627" y="97"/>
                  <a:pt x="630" y="97"/>
                </a:cubicBezTo>
                <a:cubicBezTo>
                  <a:pt x="634" y="94"/>
                  <a:pt x="638" y="100"/>
                  <a:pt x="638" y="94"/>
                </a:cubicBezTo>
                <a:cubicBezTo>
                  <a:pt x="634" y="92"/>
                  <a:pt x="638" y="85"/>
                  <a:pt x="629" y="85"/>
                </a:cubicBezTo>
                <a:cubicBezTo>
                  <a:pt x="625" y="83"/>
                  <a:pt x="638" y="82"/>
                  <a:pt x="629" y="79"/>
                </a:cubicBezTo>
                <a:cubicBezTo>
                  <a:pt x="628" y="77"/>
                  <a:pt x="644" y="85"/>
                  <a:pt x="646" y="86"/>
                </a:cubicBezTo>
                <a:cubicBezTo>
                  <a:pt x="649" y="86"/>
                  <a:pt x="664" y="84"/>
                  <a:pt x="664" y="84"/>
                </a:cubicBezTo>
                <a:cubicBezTo>
                  <a:pt x="663" y="89"/>
                  <a:pt x="680" y="84"/>
                  <a:pt x="669" y="88"/>
                </a:cubicBezTo>
                <a:cubicBezTo>
                  <a:pt x="674" y="88"/>
                  <a:pt x="679" y="89"/>
                  <a:pt x="684" y="84"/>
                </a:cubicBezTo>
                <a:cubicBezTo>
                  <a:pt x="685" y="85"/>
                  <a:pt x="691" y="86"/>
                  <a:pt x="693" y="84"/>
                </a:cubicBezTo>
                <a:cubicBezTo>
                  <a:pt x="696" y="83"/>
                  <a:pt x="705" y="87"/>
                  <a:pt x="703" y="82"/>
                </a:cubicBezTo>
                <a:cubicBezTo>
                  <a:pt x="704" y="81"/>
                  <a:pt x="729" y="81"/>
                  <a:pt x="730" y="82"/>
                </a:cubicBezTo>
                <a:cubicBezTo>
                  <a:pt x="725" y="84"/>
                  <a:pt x="719" y="86"/>
                  <a:pt x="714" y="88"/>
                </a:cubicBezTo>
                <a:cubicBezTo>
                  <a:pt x="715" y="90"/>
                  <a:pt x="733" y="89"/>
                  <a:pt x="720" y="92"/>
                </a:cubicBezTo>
                <a:cubicBezTo>
                  <a:pt x="718" y="94"/>
                  <a:pt x="716" y="95"/>
                  <a:pt x="714" y="97"/>
                </a:cubicBezTo>
                <a:cubicBezTo>
                  <a:pt x="713" y="104"/>
                  <a:pt x="697" y="98"/>
                  <a:pt x="698" y="104"/>
                </a:cubicBezTo>
                <a:cubicBezTo>
                  <a:pt x="705" y="105"/>
                  <a:pt x="688" y="111"/>
                  <a:pt x="697" y="111"/>
                </a:cubicBezTo>
                <a:cubicBezTo>
                  <a:pt x="698" y="109"/>
                  <a:pt x="698" y="109"/>
                  <a:pt x="701" y="110"/>
                </a:cubicBezTo>
                <a:cubicBezTo>
                  <a:pt x="709" y="111"/>
                  <a:pt x="719" y="110"/>
                  <a:pt x="727" y="106"/>
                </a:cubicBezTo>
                <a:cubicBezTo>
                  <a:pt x="736" y="93"/>
                  <a:pt x="729" y="110"/>
                  <a:pt x="729" y="111"/>
                </a:cubicBezTo>
                <a:cubicBezTo>
                  <a:pt x="731" y="111"/>
                  <a:pt x="735" y="110"/>
                  <a:pt x="735" y="114"/>
                </a:cubicBezTo>
                <a:cubicBezTo>
                  <a:pt x="730" y="114"/>
                  <a:pt x="713" y="120"/>
                  <a:pt x="727" y="121"/>
                </a:cubicBezTo>
                <a:cubicBezTo>
                  <a:pt x="727" y="122"/>
                  <a:pt x="721" y="120"/>
                  <a:pt x="725" y="126"/>
                </a:cubicBezTo>
                <a:cubicBezTo>
                  <a:pt x="729" y="126"/>
                  <a:pt x="729" y="121"/>
                  <a:pt x="733" y="124"/>
                </a:cubicBezTo>
                <a:cubicBezTo>
                  <a:pt x="734" y="123"/>
                  <a:pt x="742" y="121"/>
                  <a:pt x="743" y="121"/>
                </a:cubicBezTo>
                <a:cubicBezTo>
                  <a:pt x="743" y="125"/>
                  <a:pt x="742" y="125"/>
                  <a:pt x="745" y="125"/>
                </a:cubicBezTo>
                <a:cubicBezTo>
                  <a:pt x="747" y="117"/>
                  <a:pt x="773" y="121"/>
                  <a:pt x="779" y="121"/>
                </a:cubicBezTo>
                <a:cubicBezTo>
                  <a:pt x="781" y="119"/>
                  <a:pt x="804" y="112"/>
                  <a:pt x="802" y="118"/>
                </a:cubicBezTo>
                <a:cubicBezTo>
                  <a:pt x="793" y="119"/>
                  <a:pt x="801" y="123"/>
                  <a:pt x="801" y="123"/>
                </a:cubicBezTo>
                <a:cubicBezTo>
                  <a:pt x="797" y="124"/>
                  <a:pt x="798" y="124"/>
                  <a:pt x="797" y="128"/>
                </a:cubicBezTo>
                <a:cubicBezTo>
                  <a:pt x="794" y="129"/>
                  <a:pt x="791" y="127"/>
                  <a:pt x="790" y="129"/>
                </a:cubicBezTo>
                <a:cubicBezTo>
                  <a:pt x="797" y="133"/>
                  <a:pt x="802" y="133"/>
                  <a:pt x="809" y="135"/>
                </a:cubicBezTo>
                <a:cubicBezTo>
                  <a:pt x="809" y="137"/>
                  <a:pt x="778" y="149"/>
                  <a:pt x="793" y="151"/>
                </a:cubicBezTo>
                <a:cubicBezTo>
                  <a:pt x="801" y="138"/>
                  <a:pt x="797" y="149"/>
                  <a:pt x="800" y="154"/>
                </a:cubicBezTo>
                <a:cubicBezTo>
                  <a:pt x="798" y="162"/>
                  <a:pt x="792" y="161"/>
                  <a:pt x="788" y="167"/>
                </a:cubicBezTo>
                <a:cubicBezTo>
                  <a:pt x="783" y="169"/>
                  <a:pt x="789" y="173"/>
                  <a:pt x="786" y="173"/>
                </a:cubicBezTo>
                <a:cubicBezTo>
                  <a:pt x="782" y="170"/>
                  <a:pt x="778" y="177"/>
                  <a:pt x="775" y="178"/>
                </a:cubicBezTo>
                <a:cubicBezTo>
                  <a:pt x="773" y="181"/>
                  <a:pt x="774" y="182"/>
                  <a:pt x="774" y="186"/>
                </a:cubicBezTo>
                <a:cubicBezTo>
                  <a:pt x="765" y="191"/>
                  <a:pt x="795" y="187"/>
                  <a:pt x="779" y="190"/>
                </a:cubicBezTo>
                <a:cubicBezTo>
                  <a:pt x="778" y="195"/>
                  <a:pt x="783" y="189"/>
                  <a:pt x="787" y="189"/>
                </a:cubicBezTo>
                <a:cubicBezTo>
                  <a:pt x="785" y="188"/>
                  <a:pt x="785" y="188"/>
                  <a:pt x="784" y="188"/>
                </a:cubicBezTo>
                <a:cubicBezTo>
                  <a:pt x="784" y="181"/>
                  <a:pt x="799" y="187"/>
                  <a:pt x="802" y="188"/>
                </a:cubicBezTo>
                <a:cubicBezTo>
                  <a:pt x="802" y="192"/>
                  <a:pt x="787" y="192"/>
                  <a:pt x="783" y="193"/>
                </a:cubicBezTo>
                <a:cubicBezTo>
                  <a:pt x="780" y="197"/>
                  <a:pt x="754" y="194"/>
                  <a:pt x="761" y="200"/>
                </a:cubicBezTo>
                <a:cubicBezTo>
                  <a:pt x="766" y="200"/>
                  <a:pt x="767" y="199"/>
                  <a:pt x="769" y="203"/>
                </a:cubicBezTo>
                <a:cubicBezTo>
                  <a:pt x="772" y="203"/>
                  <a:pt x="776" y="201"/>
                  <a:pt x="780" y="203"/>
                </a:cubicBezTo>
                <a:cubicBezTo>
                  <a:pt x="777" y="204"/>
                  <a:pt x="776" y="204"/>
                  <a:pt x="775" y="208"/>
                </a:cubicBezTo>
                <a:cubicBezTo>
                  <a:pt x="763" y="210"/>
                  <a:pt x="764" y="216"/>
                  <a:pt x="775" y="220"/>
                </a:cubicBezTo>
                <a:cubicBezTo>
                  <a:pt x="784" y="227"/>
                  <a:pt x="807" y="223"/>
                  <a:pt x="814" y="215"/>
                </a:cubicBezTo>
                <a:cubicBezTo>
                  <a:pt x="817" y="213"/>
                  <a:pt x="815" y="216"/>
                  <a:pt x="815" y="219"/>
                </a:cubicBezTo>
                <a:cubicBezTo>
                  <a:pt x="820" y="220"/>
                  <a:pt x="835" y="209"/>
                  <a:pt x="835" y="217"/>
                </a:cubicBezTo>
                <a:cubicBezTo>
                  <a:pt x="834" y="217"/>
                  <a:pt x="822" y="230"/>
                  <a:pt x="822" y="230"/>
                </a:cubicBezTo>
                <a:cubicBezTo>
                  <a:pt x="837" y="232"/>
                  <a:pt x="808" y="236"/>
                  <a:pt x="817" y="237"/>
                </a:cubicBezTo>
                <a:cubicBezTo>
                  <a:pt x="820" y="245"/>
                  <a:pt x="840" y="233"/>
                  <a:pt x="846" y="239"/>
                </a:cubicBezTo>
                <a:cubicBezTo>
                  <a:pt x="845" y="241"/>
                  <a:pt x="836" y="240"/>
                  <a:pt x="837" y="244"/>
                </a:cubicBezTo>
                <a:cubicBezTo>
                  <a:pt x="842" y="245"/>
                  <a:pt x="838" y="241"/>
                  <a:pt x="843" y="241"/>
                </a:cubicBezTo>
                <a:cubicBezTo>
                  <a:pt x="849" y="244"/>
                  <a:pt x="848" y="239"/>
                  <a:pt x="854" y="239"/>
                </a:cubicBezTo>
                <a:cubicBezTo>
                  <a:pt x="854" y="239"/>
                  <a:pt x="854" y="240"/>
                  <a:pt x="855" y="240"/>
                </a:cubicBezTo>
                <a:cubicBezTo>
                  <a:pt x="856" y="235"/>
                  <a:pt x="860" y="239"/>
                  <a:pt x="862" y="237"/>
                </a:cubicBezTo>
                <a:cubicBezTo>
                  <a:pt x="861" y="231"/>
                  <a:pt x="871" y="236"/>
                  <a:pt x="874" y="237"/>
                </a:cubicBezTo>
                <a:cubicBezTo>
                  <a:pt x="873" y="239"/>
                  <a:pt x="862" y="251"/>
                  <a:pt x="861" y="246"/>
                </a:cubicBezTo>
                <a:cubicBezTo>
                  <a:pt x="860" y="252"/>
                  <a:pt x="852" y="254"/>
                  <a:pt x="847" y="254"/>
                </a:cubicBezTo>
                <a:cubicBezTo>
                  <a:pt x="844" y="247"/>
                  <a:pt x="840" y="257"/>
                  <a:pt x="839" y="251"/>
                </a:cubicBezTo>
                <a:cubicBezTo>
                  <a:pt x="839" y="254"/>
                  <a:pt x="827" y="255"/>
                  <a:pt x="824" y="252"/>
                </a:cubicBezTo>
                <a:cubicBezTo>
                  <a:pt x="811" y="253"/>
                  <a:pt x="819" y="253"/>
                  <a:pt x="822" y="250"/>
                </a:cubicBezTo>
                <a:cubicBezTo>
                  <a:pt x="818" y="250"/>
                  <a:pt x="820" y="252"/>
                  <a:pt x="816" y="249"/>
                </a:cubicBezTo>
                <a:cubicBezTo>
                  <a:pt x="810" y="253"/>
                  <a:pt x="803" y="251"/>
                  <a:pt x="799" y="254"/>
                </a:cubicBezTo>
                <a:cubicBezTo>
                  <a:pt x="797" y="260"/>
                  <a:pt x="821" y="256"/>
                  <a:pt x="810" y="260"/>
                </a:cubicBezTo>
                <a:cubicBezTo>
                  <a:pt x="804" y="260"/>
                  <a:pt x="780" y="254"/>
                  <a:pt x="780" y="258"/>
                </a:cubicBezTo>
                <a:cubicBezTo>
                  <a:pt x="784" y="260"/>
                  <a:pt x="789" y="260"/>
                  <a:pt x="793" y="261"/>
                </a:cubicBezTo>
                <a:cubicBezTo>
                  <a:pt x="794" y="264"/>
                  <a:pt x="784" y="264"/>
                  <a:pt x="783" y="264"/>
                </a:cubicBezTo>
                <a:cubicBezTo>
                  <a:pt x="782" y="260"/>
                  <a:pt x="759" y="261"/>
                  <a:pt x="767" y="267"/>
                </a:cubicBezTo>
                <a:cubicBezTo>
                  <a:pt x="767" y="268"/>
                  <a:pt x="767" y="268"/>
                  <a:pt x="766" y="269"/>
                </a:cubicBezTo>
                <a:cubicBezTo>
                  <a:pt x="767" y="273"/>
                  <a:pt x="787" y="277"/>
                  <a:pt x="790" y="282"/>
                </a:cubicBezTo>
                <a:cubicBezTo>
                  <a:pt x="794" y="283"/>
                  <a:pt x="798" y="282"/>
                  <a:pt x="799" y="286"/>
                </a:cubicBezTo>
                <a:cubicBezTo>
                  <a:pt x="804" y="284"/>
                  <a:pt x="806" y="289"/>
                  <a:pt x="810" y="286"/>
                </a:cubicBezTo>
                <a:cubicBezTo>
                  <a:pt x="810" y="283"/>
                  <a:pt x="824" y="271"/>
                  <a:pt x="828" y="270"/>
                </a:cubicBezTo>
                <a:cubicBezTo>
                  <a:pt x="829" y="267"/>
                  <a:pt x="829" y="268"/>
                  <a:pt x="831" y="266"/>
                </a:cubicBezTo>
                <a:cubicBezTo>
                  <a:pt x="831" y="271"/>
                  <a:pt x="828" y="272"/>
                  <a:pt x="827" y="277"/>
                </a:cubicBezTo>
                <a:cubicBezTo>
                  <a:pt x="824" y="277"/>
                  <a:pt x="812" y="286"/>
                  <a:pt x="811" y="289"/>
                </a:cubicBezTo>
                <a:cubicBezTo>
                  <a:pt x="815" y="289"/>
                  <a:pt x="818" y="290"/>
                  <a:pt x="821" y="290"/>
                </a:cubicBezTo>
                <a:cubicBezTo>
                  <a:pt x="825" y="294"/>
                  <a:pt x="840" y="292"/>
                  <a:pt x="846" y="290"/>
                </a:cubicBezTo>
                <a:cubicBezTo>
                  <a:pt x="848" y="288"/>
                  <a:pt x="852" y="285"/>
                  <a:pt x="856" y="287"/>
                </a:cubicBezTo>
                <a:cubicBezTo>
                  <a:pt x="856" y="296"/>
                  <a:pt x="859" y="289"/>
                  <a:pt x="866" y="292"/>
                </a:cubicBezTo>
                <a:cubicBezTo>
                  <a:pt x="869" y="293"/>
                  <a:pt x="869" y="292"/>
                  <a:pt x="869" y="295"/>
                </a:cubicBezTo>
                <a:cubicBezTo>
                  <a:pt x="866" y="295"/>
                  <a:pt x="856" y="293"/>
                  <a:pt x="855" y="297"/>
                </a:cubicBezTo>
                <a:cubicBezTo>
                  <a:pt x="866" y="299"/>
                  <a:pt x="861" y="299"/>
                  <a:pt x="860" y="305"/>
                </a:cubicBezTo>
                <a:cubicBezTo>
                  <a:pt x="853" y="303"/>
                  <a:pt x="853" y="302"/>
                  <a:pt x="855" y="308"/>
                </a:cubicBezTo>
                <a:cubicBezTo>
                  <a:pt x="852" y="308"/>
                  <a:pt x="844" y="310"/>
                  <a:pt x="845" y="314"/>
                </a:cubicBezTo>
                <a:cubicBezTo>
                  <a:pt x="840" y="314"/>
                  <a:pt x="839" y="311"/>
                  <a:pt x="836" y="317"/>
                </a:cubicBezTo>
                <a:cubicBezTo>
                  <a:pt x="825" y="311"/>
                  <a:pt x="825" y="323"/>
                  <a:pt x="818" y="321"/>
                </a:cubicBezTo>
                <a:cubicBezTo>
                  <a:pt x="817" y="323"/>
                  <a:pt x="817" y="324"/>
                  <a:pt x="816" y="325"/>
                </a:cubicBezTo>
                <a:cubicBezTo>
                  <a:pt x="809" y="325"/>
                  <a:pt x="809" y="329"/>
                  <a:pt x="803" y="329"/>
                </a:cubicBezTo>
                <a:cubicBezTo>
                  <a:pt x="803" y="330"/>
                  <a:pt x="804" y="330"/>
                  <a:pt x="804" y="331"/>
                </a:cubicBezTo>
                <a:cubicBezTo>
                  <a:pt x="795" y="345"/>
                  <a:pt x="825" y="341"/>
                  <a:pt x="833" y="340"/>
                </a:cubicBezTo>
                <a:cubicBezTo>
                  <a:pt x="837" y="339"/>
                  <a:pt x="844" y="335"/>
                  <a:pt x="848" y="335"/>
                </a:cubicBezTo>
                <a:cubicBezTo>
                  <a:pt x="846" y="339"/>
                  <a:pt x="834" y="341"/>
                  <a:pt x="834" y="345"/>
                </a:cubicBezTo>
                <a:cubicBezTo>
                  <a:pt x="845" y="343"/>
                  <a:pt x="831" y="351"/>
                  <a:pt x="841" y="351"/>
                </a:cubicBezTo>
                <a:cubicBezTo>
                  <a:pt x="841" y="353"/>
                  <a:pt x="825" y="355"/>
                  <a:pt x="841" y="357"/>
                </a:cubicBezTo>
                <a:cubicBezTo>
                  <a:pt x="841" y="363"/>
                  <a:pt x="827" y="356"/>
                  <a:pt x="825" y="361"/>
                </a:cubicBezTo>
                <a:cubicBezTo>
                  <a:pt x="834" y="363"/>
                  <a:pt x="825" y="368"/>
                  <a:pt x="832" y="369"/>
                </a:cubicBezTo>
                <a:cubicBezTo>
                  <a:pt x="834" y="375"/>
                  <a:pt x="838" y="371"/>
                  <a:pt x="835" y="371"/>
                </a:cubicBezTo>
                <a:cubicBezTo>
                  <a:pt x="835" y="362"/>
                  <a:pt x="852" y="371"/>
                  <a:pt x="858" y="370"/>
                </a:cubicBezTo>
                <a:cubicBezTo>
                  <a:pt x="870" y="373"/>
                  <a:pt x="878" y="361"/>
                  <a:pt x="877" y="376"/>
                </a:cubicBezTo>
                <a:cubicBezTo>
                  <a:pt x="874" y="378"/>
                  <a:pt x="877" y="382"/>
                  <a:pt x="872" y="384"/>
                </a:cubicBezTo>
                <a:cubicBezTo>
                  <a:pt x="872" y="385"/>
                  <a:pt x="872" y="387"/>
                  <a:pt x="872" y="388"/>
                </a:cubicBezTo>
                <a:cubicBezTo>
                  <a:pt x="860" y="394"/>
                  <a:pt x="887" y="392"/>
                  <a:pt x="889" y="392"/>
                </a:cubicBezTo>
                <a:cubicBezTo>
                  <a:pt x="889" y="399"/>
                  <a:pt x="890" y="402"/>
                  <a:pt x="882" y="405"/>
                </a:cubicBezTo>
                <a:cubicBezTo>
                  <a:pt x="867" y="407"/>
                  <a:pt x="875" y="425"/>
                  <a:pt x="855" y="421"/>
                </a:cubicBezTo>
                <a:cubicBezTo>
                  <a:pt x="849" y="423"/>
                  <a:pt x="851" y="424"/>
                  <a:pt x="845" y="421"/>
                </a:cubicBezTo>
                <a:cubicBezTo>
                  <a:pt x="837" y="426"/>
                  <a:pt x="839" y="413"/>
                  <a:pt x="829" y="417"/>
                </a:cubicBezTo>
                <a:cubicBezTo>
                  <a:pt x="823" y="413"/>
                  <a:pt x="806" y="409"/>
                  <a:pt x="805" y="419"/>
                </a:cubicBezTo>
                <a:cubicBezTo>
                  <a:pt x="817" y="426"/>
                  <a:pt x="822" y="418"/>
                  <a:pt x="808" y="423"/>
                </a:cubicBezTo>
                <a:cubicBezTo>
                  <a:pt x="808" y="424"/>
                  <a:pt x="808" y="424"/>
                  <a:pt x="808" y="424"/>
                </a:cubicBezTo>
                <a:cubicBezTo>
                  <a:pt x="818" y="429"/>
                  <a:pt x="828" y="437"/>
                  <a:pt x="838" y="440"/>
                </a:cubicBezTo>
                <a:cubicBezTo>
                  <a:pt x="841" y="438"/>
                  <a:pt x="841" y="442"/>
                  <a:pt x="839" y="443"/>
                </a:cubicBezTo>
                <a:cubicBezTo>
                  <a:pt x="823" y="440"/>
                  <a:pt x="832" y="444"/>
                  <a:pt x="831" y="448"/>
                </a:cubicBezTo>
                <a:cubicBezTo>
                  <a:pt x="832" y="449"/>
                  <a:pt x="836" y="449"/>
                  <a:pt x="838" y="449"/>
                </a:cubicBezTo>
                <a:cubicBezTo>
                  <a:pt x="838" y="450"/>
                  <a:pt x="841" y="451"/>
                  <a:pt x="843" y="453"/>
                </a:cubicBezTo>
                <a:cubicBezTo>
                  <a:pt x="843" y="456"/>
                  <a:pt x="821" y="451"/>
                  <a:pt x="836" y="459"/>
                </a:cubicBezTo>
                <a:cubicBezTo>
                  <a:pt x="836" y="464"/>
                  <a:pt x="830" y="460"/>
                  <a:pt x="830" y="467"/>
                </a:cubicBezTo>
                <a:cubicBezTo>
                  <a:pt x="824" y="468"/>
                  <a:pt x="830" y="474"/>
                  <a:pt x="833" y="475"/>
                </a:cubicBezTo>
                <a:cubicBezTo>
                  <a:pt x="832" y="480"/>
                  <a:pt x="828" y="473"/>
                  <a:pt x="824" y="473"/>
                </a:cubicBezTo>
                <a:cubicBezTo>
                  <a:pt x="828" y="480"/>
                  <a:pt x="838" y="484"/>
                  <a:pt x="839" y="490"/>
                </a:cubicBezTo>
                <a:cubicBezTo>
                  <a:pt x="842" y="490"/>
                  <a:pt x="850" y="487"/>
                  <a:pt x="851" y="489"/>
                </a:cubicBezTo>
                <a:cubicBezTo>
                  <a:pt x="847" y="492"/>
                  <a:pt x="850" y="492"/>
                  <a:pt x="851" y="494"/>
                </a:cubicBezTo>
                <a:cubicBezTo>
                  <a:pt x="846" y="496"/>
                  <a:pt x="842" y="493"/>
                  <a:pt x="838" y="493"/>
                </a:cubicBezTo>
                <a:cubicBezTo>
                  <a:pt x="837" y="494"/>
                  <a:pt x="834" y="498"/>
                  <a:pt x="836" y="501"/>
                </a:cubicBezTo>
                <a:cubicBezTo>
                  <a:pt x="840" y="500"/>
                  <a:pt x="838" y="496"/>
                  <a:pt x="843" y="497"/>
                </a:cubicBezTo>
                <a:cubicBezTo>
                  <a:pt x="848" y="502"/>
                  <a:pt x="851" y="496"/>
                  <a:pt x="859" y="498"/>
                </a:cubicBezTo>
                <a:cubicBezTo>
                  <a:pt x="867" y="498"/>
                  <a:pt x="869" y="498"/>
                  <a:pt x="859" y="503"/>
                </a:cubicBezTo>
                <a:cubicBezTo>
                  <a:pt x="859" y="507"/>
                  <a:pt x="871" y="502"/>
                  <a:pt x="872" y="502"/>
                </a:cubicBezTo>
                <a:cubicBezTo>
                  <a:pt x="871" y="510"/>
                  <a:pt x="866" y="502"/>
                  <a:pt x="866" y="510"/>
                </a:cubicBezTo>
                <a:cubicBezTo>
                  <a:pt x="867" y="509"/>
                  <a:pt x="868" y="510"/>
                  <a:pt x="871" y="510"/>
                </a:cubicBezTo>
                <a:cubicBezTo>
                  <a:pt x="874" y="506"/>
                  <a:pt x="877" y="503"/>
                  <a:pt x="882" y="503"/>
                </a:cubicBezTo>
                <a:cubicBezTo>
                  <a:pt x="882" y="507"/>
                  <a:pt x="873" y="507"/>
                  <a:pt x="873" y="515"/>
                </a:cubicBezTo>
                <a:cubicBezTo>
                  <a:pt x="868" y="519"/>
                  <a:pt x="871" y="515"/>
                  <a:pt x="872" y="518"/>
                </a:cubicBezTo>
                <a:cubicBezTo>
                  <a:pt x="863" y="518"/>
                  <a:pt x="865" y="521"/>
                  <a:pt x="858" y="522"/>
                </a:cubicBezTo>
                <a:cubicBezTo>
                  <a:pt x="851" y="529"/>
                  <a:pt x="856" y="519"/>
                  <a:pt x="850" y="521"/>
                </a:cubicBezTo>
                <a:cubicBezTo>
                  <a:pt x="849" y="520"/>
                  <a:pt x="851" y="516"/>
                  <a:pt x="852" y="516"/>
                </a:cubicBezTo>
                <a:cubicBezTo>
                  <a:pt x="855" y="522"/>
                  <a:pt x="865" y="512"/>
                  <a:pt x="847" y="511"/>
                </a:cubicBezTo>
                <a:cubicBezTo>
                  <a:pt x="844" y="508"/>
                  <a:pt x="842" y="509"/>
                  <a:pt x="839" y="510"/>
                </a:cubicBezTo>
                <a:cubicBezTo>
                  <a:pt x="835" y="506"/>
                  <a:pt x="829" y="513"/>
                  <a:pt x="827" y="508"/>
                </a:cubicBezTo>
                <a:cubicBezTo>
                  <a:pt x="836" y="503"/>
                  <a:pt x="819" y="502"/>
                  <a:pt x="821" y="507"/>
                </a:cubicBezTo>
                <a:cubicBezTo>
                  <a:pt x="818" y="507"/>
                  <a:pt x="816" y="503"/>
                  <a:pt x="815" y="505"/>
                </a:cubicBezTo>
                <a:cubicBezTo>
                  <a:pt x="811" y="506"/>
                  <a:pt x="809" y="509"/>
                  <a:pt x="806" y="510"/>
                </a:cubicBezTo>
                <a:cubicBezTo>
                  <a:pt x="805" y="506"/>
                  <a:pt x="802" y="502"/>
                  <a:pt x="799" y="501"/>
                </a:cubicBezTo>
                <a:cubicBezTo>
                  <a:pt x="792" y="501"/>
                  <a:pt x="796" y="513"/>
                  <a:pt x="796" y="517"/>
                </a:cubicBezTo>
                <a:cubicBezTo>
                  <a:pt x="791" y="518"/>
                  <a:pt x="789" y="496"/>
                  <a:pt x="786" y="510"/>
                </a:cubicBezTo>
                <a:cubicBezTo>
                  <a:pt x="785" y="510"/>
                  <a:pt x="784" y="514"/>
                  <a:pt x="784" y="516"/>
                </a:cubicBezTo>
                <a:cubicBezTo>
                  <a:pt x="788" y="517"/>
                  <a:pt x="790" y="522"/>
                  <a:pt x="793" y="522"/>
                </a:cubicBezTo>
                <a:cubicBezTo>
                  <a:pt x="795" y="520"/>
                  <a:pt x="796" y="521"/>
                  <a:pt x="799" y="523"/>
                </a:cubicBezTo>
                <a:cubicBezTo>
                  <a:pt x="800" y="529"/>
                  <a:pt x="810" y="528"/>
                  <a:pt x="815" y="530"/>
                </a:cubicBezTo>
                <a:cubicBezTo>
                  <a:pt x="816" y="535"/>
                  <a:pt x="807" y="527"/>
                  <a:pt x="812" y="538"/>
                </a:cubicBezTo>
                <a:cubicBezTo>
                  <a:pt x="815" y="538"/>
                  <a:pt x="806" y="540"/>
                  <a:pt x="806" y="541"/>
                </a:cubicBezTo>
                <a:cubicBezTo>
                  <a:pt x="810" y="542"/>
                  <a:pt x="815" y="553"/>
                  <a:pt x="817" y="553"/>
                </a:cubicBezTo>
                <a:cubicBezTo>
                  <a:pt x="818" y="553"/>
                  <a:pt x="819" y="554"/>
                  <a:pt x="819" y="555"/>
                </a:cubicBezTo>
                <a:cubicBezTo>
                  <a:pt x="816" y="556"/>
                  <a:pt x="810" y="561"/>
                  <a:pt x="805" y="562"/>
                </a:cubicBezTo>
                <a:cubicBezTo>
                  <a:pt x="802" y="559"/>
                  <a:pt x="797" y="553"/>
                  <a:pt x="798" y="562"/>
                </a:cubicBezTo>
                <a:cubicBezTo>
                  <a:pt x="795" y="564"/>
                  <a:pt x="794" y="558"/>
                  <a:pt x="792" y="563"/>
                </a:cubicBezTo>
                <a:cubicBezTo>
                  <a:pt x="787" y="565"/>
                  <a:pt x="768" y="557"/>
                  <a:pt x="767" y="550"/>
                </a:cubicBezTo>
                <a:cubicBezTo>
                  <a:pt x="761" y="548"/>
                  <a:pt x="756" y="536"/>
                  <a:pt x="763" y="532"/>
                </a:cubicBezTo>
                <a:cubicBezTo>
                  <a:pt x="763" y="528"/>
                  <a:pt x="760" y="530"/>
                  <a:pt x="757" y="530"/>
                </a:cubicBezTo>
                <a:cubicBezTo>
                  <a:pt x="756" y="525"/>
                  <a:pt x="752" y="521"/>
                  <a:pt x="749" y="518"/>
                </a:cubicBezTo>
                <a:cubicBezTo>
                  <a:pt x="756" y="517"/>
                  <a:pt x="756" y="522"/>
                  <a:pt x="751" y="514"/>
                </a:cubicBezTo>
                <a:cubicBezTo>
                  <a:pt x="746" y="519"/>
                  <a:pt x="747" y="513"/>
                  <a:pt x="751" y="513"/>
                </a:cubicBezTo>
                <a:cubicBezTo>
                  <a:pt x="751" y="508"/>
                  <a:pt x="748" y="503"/>
                  <a:pt x="748" y="497"/>
                </a:cubicBezTo>
                <a:cubicBezTo>
                  <a:pt x="738" y="496"/>
                  <a:pt x="739" y="482"/>
                  <a:pt x="731" y="483"/>
                </a:cubicBezTo>
                <a:cubicBezTo>
                  <a:pt x="731" y="484"/>
                  <a:pt x="729" y="487"/>
                  <a:pt x="729" y="489"/>
                </a:cubicBezTo>
                <a:cubicBezTo>
                  <a:pt x="729" y="493"/>
                  <a:pt x="727" y="500"/>
                  <a:pt x="728" y="502"/>
                </a:cubicBezTo>
                <a:cubicBezTo>
                  <a:pt x="741" y="502"/>
                  <a:pt x="721" y="511"/>
                  <a:pt x="731" y="515"/>
                </a:cubicBezTo>
                <a:cubicBezTo>
                  <a:pt x="733" y="521"/>
                  <a:pt x="734" y="515"/>
                  <a:pt x="737" y="518"/>
                </a:cubicBezTo>
                <a:cubicBezTo>
                  <a:pt x="730" y="523"/>
                  <a:pt x="739" y="529"/>
                  <a:pt x="735" y="529"/>
                </a:cubicBezTo>
                <a:cubicBezTo>
                  <a:pt x="734" y="525"/>
                  <a:pt x="729" y="529"/>
                  <a:pt x="734" y="533"/>
                </a:cubicBezTo>
                <a:cubicBezTo>
                  <a:pt x="734" y="538"/>
                  <a:pt x="738" y="529"/>
                  <a:pt x="742" y="538"/>
                </a:cubicBezTo>
                <a:cubicBezTo>
                  <a:pt x="739" y="541"/>
                  <a:pt x="748" y="563"/>
                  <a:pt x="751" y="566"/>
                </a:cubicBezTo>
                <a:cubicBezTo>
                  <a:pt x="754" y="573"/>
                  <a:pt x="757" y="582"/>
                  <a:pt x="760" y="591"/>
                </a:cubicBezTo>
                <a:cubicBezTo>
                  <a:pt x="766" y="603"/>
                  <a:pt x="778" y="617"/>
                  <a:pt x="774" y="631"/>
                </a:cubicBezTo>
                <a:cubicBezTo>
                  <a:pt x="773" y="631"/>
                  <a:pt x="771" y="637"/>
                  <a:pt x="771" y="638"/>
                </a:cubicBezTo>
                <a:cubicBezTo>
                  <a:pt x="763" y="641"/>
                  <a:pt x="764" y="648"/>
                  <a:pt x="761" y="649"/>
                </a:cubicBezTo>
                <a:cubicBezTo>
                  <a:pt x="756" y="647"/>
                  <a:pt x="754" y="649"/>
                  <a:pt x="758" y="653"/>
                </a:cubicBezTo>
                <a:cubicBezTo>
                  <a:pt x="758" y="662"/>
                  <a:pt x="755" y="671"/>
                  <a:pt x="753" y="679"/>
                </a:cubicBezTo>
                <a:cubicBezTo>
                  <a:pt x="749" y="683"/>
                  <a:pt x="747" y="687"/>
                  <a:pt x="746" y="693"/>
                </a:cubicBezTo>
                <a:cubicBezTo>
                  <a:pt x="749" y="695"/>
                  <a:pt x="743" y="716"/>
                  <a:pt x="743" y="721"/>
                </a:cubicBezTo>
                <a:cubicBezTo>
                  <a:pt x="745" y="723"/>
                  <a:pt x="746" y="724"/>
                  <a:pt x="747" y="726"/>
                </a:cubicBezTo>
                <a:cubicBezTo>
                  <a:pt x="742" y="734"/>
                  <a:pt x="741" y="739"/>
                  <a:pt x="741" y="748"/>
                </a:cubicBezTo>
                <a:cubicBezTo>
                  <a:pt x="741" y="751"/>
                  <a:pt x="739" y="754"/>
                  <a:pt x="738" y="760"/>
                </a:cubicBezTo>
                <a:cubicBezTo>
                  <a:pt x="735" y="765"/>
                  <a:pt x="731" y="769"/>
                  <a:pt x="728" y="773"/>
                </a:cubicBezTo>
                <a:cubicBezTo>
                  <a:pt x="725" y="777"/>
                  <a:pt x="721" y="784"/>
                  <a:pt x="716" y="782"/>
                </a:cubicBezTo>
                <a:cubicBezTo>
                  <a:pt x="711" y="774"/>
                  <a:pt x="713" y="785"/>
                  <a:pt x="712" y="786"/>
                </a:cubicBezTo>
                <a:cubicBezTo>
                  <a:pt x="708" y="782"/>
                  <a:pt x="705" y="784"/>
                  <a:pt x="700" y="782"/>
                </a:cubicBezTo>
                <a:cubicBezTo>
                  <a:pt x="698" y="783"/>
                  <a:pt x="699" y="785"/>
                  <a:pt x="699" y="787"/>
                </a:cubicBezTo>
                <a:cubicBezTo>
                  <a:pt x="696" y="789"/>
                  <a:pt x="691" y="783"/>
                  <a:pt x="691" y="780"/>
                </a:cubicBezTo>
                <a:cubicBezTo>
                  <a:pt x="693" y="778"/>
                  <a:pt x="691" y="769"/>
                  <a:pt x="689" y="767"/>
                </a:cubicBezTo>
                <a:cubicBezTo>
                  <a:pt x="684" y="767"/>
                  <a:pt x="683" y="767"/>
                  <a:pt x="683" y="764"/>
                </a:cubicBezTo>
                <a:cubicBezTo>
                  <a:pt x="671" y="763"/>
                  <a:pt x="678" y="765"/>
                  <a:pt x="679" y="760"/>
                </a:cubicBezTo>
                <a:cubicBezTo>
                  <a:pt x="672" y="753"/>
                  <a:pt x="681" y="751"/>
                  <a:pt x="680" y="760"/>
                </a:cubicBezTo>
                <a:cubicBezTo>
                  <a:pt x="691" y="760"/>
                  <a:pt x="676" y="749"/>
                  <a:pt x="676" y="749"/>
                </a:cubicBezTo>
                <a:cubicBezTo>
                  <a:pt x="690" y="748"/>
                  <a:pt x="669" y="744"/>
                  <a:pt x="681" y="742"/>
                </a:cubicBezTo>
                <a:cubicBezTo>
                  <a:pt x="682" y="736"/>
                  <a:pt x="685" y="735"/>
                  <a:pt x="683" y="729"/>
                </a:cubicBezTo>
                <a:cubicBezTo>
                  <a:pt x="688" y="721"/>
                  <a:pt x="685" y="715"/>
                  <a:pt x="678" y="723"/>
                </a:cubicBezTo>
                <a:cubicBezTo>
                  <a:pt x="686" y="727"/>
                  <a:pt x="674" y="733"/>
                  <a:pt x="670" y="727"/>
                </a:cubicBezTo>
                <a:cubicBezTo>
                  <a:pt x="667" y="736"/>
                  <a:pt x="670" y="729"/>
                  <a:pt x="666" y="728"/>
                </a:cubicBezTo>
                <a:cubicBezTo>
                  <a:pt x="666" y="726"/>
                  <a:pt x="666" y="725"/>
                  <a:pt x="666" y="723"/>
                </a:cubicBezTo>
                <a:cubicBezTo>
                  <a:pt x="657" y="723"/>
                  <a:pt x="664" y="720"/>
                  <a:pt x="666" y="718"/>
                </a:cubicBezTo>
                <a:cubicBezTo>
                  <a:pt x="666" y="714"/>
                  <a:pt x="668" y="708"/>
                  <a:pt x="662" y="711"/>
                </a:cubicBezTo>
                <a:cubicBezTo>
                  <a:pt x="662" y="719"/>
                  <a:pt x="656" y="716"/>
                  <a:pt x="660" y="712"/>
                </a:cubicBezTo>
                <a:cubicBezTo>
                  <a:pt x="657" y="709"/>
                  <a:pt x="657" y="716"/>
                  <a:pt x="657" y="718"/>
                </a:cubicBezTo>
                <a:cubicBezTo>
                  <a:pt x="657" y="719"/>
                  <a:pt x="658" y="719"/>
                  <a:pt x="660" y="721"/>
                </a:cubicBezTo>
                <a:cubicBezTo>
                  <a:pt x="656" y="725"/>
                  <a:pt x="659" y="728"/>
                  <a:pt x="654" y="729"/>
                </a:cubicBezTo>
                <a:cubicBezTo>
                  <a:pt x="650" y="735"/>
                  <a:pt x="653" y="735"/>
                  <a:pt x="654" y="741"/>
                </a:cubicBezTo>
                <a:cubicBezTo>
                  <a:pt x="650" y="741"/>
                  <a:pt x="654" y="744"/>
                  <a:pt x="654" y="746"/>
                </a:cubicBezTo>
                <a:cubicBezTo>
                  <a:pt x="650" y="746"/>
                  <a:pt x="652" y="748"/>
                  <a:pt x="652" y="752"/>
                </a:cubicBezTo>
                <a:cubicBezTo>
                  <a:pt x="645" y="755"/>
                  <a:pt x="654" y="756"/>
                  <a:pt x="648" y="756"/>
                </a:cubicBezTo>
                <a:cubicBezTo>
                  <a:pt x="646" y="751"/>
                  <a:pt x="640" y="758"/>
                  <a:pt x="648" y="758"/>
                </a:cubicBezTo>
                <a:cubicBezTo>
                  <a:pt x="648" y="760"/>
                  <a:pt x="648" y="760"/>
                  <a:pt x="648" y="760"/>
                </a:cubicBezTo>
                <a:cubicBezTo>
                  <a:pt x="640" y="766"/>
                  <a:pt x="648" y="777"/>
                  <a:pt x="638" y="779"/>
                </a:cubicBezTo>
                <a:cubicBezTo>
                  <a:pt x="639" y="786"/>
                  <a:pt x="636" y="783"/>
                  <a:pt x="637" y="787"/>
                </a:cubicBezTo>
                <a:cubicBezTo>
                  <a:pt x="638" y="788"/>
                  <a:pt x="639" y="789"/>
                  <a:pt x="640" y="792"/>
                </a:cubicBezTo>
                <a:cubicBezTo>
                  <a:pt x="633" y="793"/>
                  <a:pt x="638" y="809"/>
                  <a:pt x="631" y="812"/>
                </a:cubicBezTo>
                <a:cubicBezTo>
                  <a:pt x="631" y="817"/>
                  <a:pt x="633" y="815"/>
                  <a:pt x="630" y="821"/>
                </a:cubicBezTo>
                <a:cubicBezTo>
                  <a:pt x="631" y="831"/>
                  <a:pt x="636" y="816"/>
                  <a:pt x="642" y="823"/>
                </a:cubicBezTo>
                <a:cubicBezTo>
                  <a:pt x="652" y="825"/>
                  <a:pt x="656" y="817"/>
                  <a:pt x="662" y="810"/>
                </a:cubicBezTo>
                <a:cubicBezTo>
                  <a:pt x="662" y="805"/>
                  <a:pt x="662" y="802"/>
                  <a:pt x="667" y="801"/>
                </a:cubicBezTo>
                <a:cubicBezTo>
                  <a:pt x="667" y="800"/>
                  <a:pt x="663" y="801"/>
                  <a:pt x="664" y="797"/>
                </a:cubicBezTo>
                <a:cubicBezTo>
                  <a:pt x="673" y="795"/>
                  <a:pt x="659" y="788"/>
                  <a:pt x="670" y="787"/>
                </a:cubicBezTo>
                <a:cubicBezTo>
                  <a:pt x="669" y="784"/>
                  <a:pt x="667" y="783"/>
                  <a:pt x="671" y="782"/>
                </a:cubicBezTo>
                <a:cubicBezTo>
                  <a:pt x="671" y="776"/>
                  <a:pt x="678" y="776"/>
                  <a:pt x="671" y="774"/>
                </a:cubicBezTo>
                <a:cubicBezTo>
                  <a:pt x="671" y="770"/>
                  <a:pt x="679" y="772"/>
                  <a:pt x="679" y="766"/>
                </a:cubicBezTo>
                <a:cubicBezTo>
                  <a:pt x="682" y="766"/>
                  <a:pt x="681" y="775"/>
                  <a:pt x="677" y="775"/>
                </a:cubicBezTo>
                <a:cubicBezTo>
                  <a:pt x="677" y="779"/>
                  <a:pt x="678" y="777"/>
                  <a:pt x="680" y="777"/>
                </a:cubicBezTo>
                <a:cubicBezTo>
                  <a:pt x="682" y="781"/>
                  <a:pt x="680" y="782"/>
                  <a:pt x="686" y="782"/>
                </a:cubicBezTo>
                <a:cubicBezTo>
                  <a:pt x="680" y="788"/>
                  <a:pt x="691" y="794"/>
                  <a:pt x="695" y="789"/>
                </a:cubicBezTo>
                <a:cubicBezTo>
                  <a:pt x="696" y="789"/>
                  <a:pt x="692" y="799"/>
                  <a:pt x="691" y="799"/>
                </a:cubicBezTo>
                <a:cubicBezTo>
                  <a:pt x="691" y="798"/>
                  <a:pt x="690" y="792"/>
                  <a:pt x="690" y="797"/>
                </a:cubicBezTo>
                <a:cubicBezTo>
                  <a:pt x="686" y="797"/>
                  <a:pt x="685" y="814"/>
                  <a:pt x="683" y="818"/>
                </a:cubicBezTo>
                <a:cubicBezTo>
                  <a:pt x="686" y="822"/>
                  <a:pt x="697" y="815"/>
                  <a:pt x="692" y="813"/>
                </a:cubicBezTo>
                <a:cubicBezTo>
                  <a:pt x="693" y="813"/>
                  <a:pt x="695" y="811"/>
                  <a:pt x="697" y="811"/>
                </a:cubicBezTo>
                <a:cubicBezTo>
                  <a:pt x="698" y="816"/>
                  <a:pt x="698" y="823"/>
                  <a:pt x="705" y="820"/>
                </a:cubicBezTo>
                <a:cubicBezTo>
                  <a:pt x="705" y="822"/>
                  <a:pt x="708" y="826"/>
                  <a:pt x="709" y="827"/>
                </a:cubicBezTo>
                <a:cubicBezTo>
                  <a:pt x="712" y="837"/>
                  <a:pt x="705" y="845"/>
                  <a:pt x="705" y="856"/>
                </a:cubicBezTo>
                <a:cubicBezTo>
                  <a:pt x="704" y="858"/>
                  <a:pt x="703" y="860"/>
                  <a:pt x="702" y="863"/>
                </a:cubicBezTo>
                <a:cubicBezTo>
                  <a:pt x="700" y="863"/>
                  <a:pt x="696" y="902"/>
                  <a:pt x="695" y="906"/>
                </a:cubicBezTo>
                <a:cubicBezTo>
                  <a:pt x="693" y="911"/>
                  <a:pt x="687" y="927"/>
                  <a:pt x="690" y="931"/>
                </a:cubicBezTo>
                <a:cubicBezTo>
                  <a:pt x="687" y="942"/>
                  <a:pt x="677" y="963"/>
                  <a:pt x="669" y="971"/>
                </a:cubicBezTo>
                <a:cubicBezTo>
                  <a:pt x="660" y="988"/>
                  <a:pt x="652" y="1011"/>
                  <a:pt x="650" y="1030"/>
                </a:cubicBezTo>
                <a:cubicBezTo>
                  <a:pt x="637" y="1042"/>
                  <a:pt x="647" y="1059"/>
                  <a:pt x="640" y="1073"/>
                </a:cubicBezTo>
                <a:cubicBezTo>
                  <a:pt x="639" y="1076"/>
                  <a:pt x="638" y="1079"/>
                  <a:pt x="638" y="1083"/>
                </a:cubicBezTo>
                <a:cubicBezTo>
                  <a:pt x="629" y="1093"/>
                  <a:pt x="631" y="1110"/>
                  <a:pt x="624" y="1117"/>
                </a:cubicBezTo>
                <a:cubicBezTo>
                  <a:pt x="624" y="1119"/>
                  <a:pt x="624" y="1119"/>
                  <a:pt x="624" y="1119"/>
                </a:cubicBezTo>
                <a:cubicBezTo>
                  <a:pt x="630" y="1129"/>
                  <a:pt x="608" y="1141"/>
                  <a:pt x="613" y="1151"/>
                </a:cubicBezTo>
                <a:cubicBezTo>
                  <a:pt x="612" y="1151"/>
                  <a:pt x="612" y="1152"/>
                  <a:pt x="612" y="1152"/>
                </a:cubicBezTo>
                <a:cubicBezTo>
                  <a:pt x="604" y="1152"/>
                  <a:pt x="606" y="1173"/>
                  <a:pt x="602" y="1179"/>
                </a:cubicBezTo>
                <a:cubicBezTo>
                  <a:pt x="599" y="1193"/>
                  <a:pt x="600" y="1211"/>
                  <a:pt x="598" y="1225"/>
                </a:cubicBezTo>
                <a:cubicBezTo>
                  <a:pt x="600" y="1227"/>
                  <a:pt x="599" y="1230"/>
                  <a:pt x="599" y="1233"/>
                </a:cubicBezTo>
                <a:cubicBezTo>
                  <a:pt x="604" y="1243"/>
                  <a:pt x="593" y="1248"/>
                  <a:pt x="591" y="1241"/>
                </a:cubicBezTo>
                <a:cubicBezTo>
                  <a:pt x="591" y="1220"/>
                  <a:pt x="593" y="1196"/>
                  <a:pt x="599" y="1177"/>
                </a:cubicBezTo>
                <a:cubicBezTo>
                  <a:pt x="599" y="1172"/>
                  <a:pt x="598" y="1170"/>
                  <a:pt x="598" y="1167"/>
                </a:cubicBezTo>
                <a:cubicBezTo>
                  <a:pt x="598" y="1164"/>
                  <a:pt x="604" y="1148"/>
                  <a:pt x="595" y="1155"/>
                </a:cubicBezTo>
                <a:cubicBezTo>
                  <a:pt x="590" y="1146"/>
                  <a:pt x="591" y="1153"/>
                  <a:pt x="584" y="1151"/>
                </a:cubicBezTo>
                <a:cubicBezTo>
                  <a:pt x="580" y="1144"/>
                  <a:pt x="585" y="1152"/>
                  <a:pt x="581" y="1152"/>
                </a:cubicBezTo>
                <a:cubicBezTo>
                  <a:pt x="578" y="1166"/>
                  <a:pt x="576" y="1180"/>
                  <a:pt x="571" y="1194"/>
                </a:cubicBezTo>
                <a:cubicBezTo>
                  <a:pt x="568" y="1208"/>
                  <a:pt x="570" y="1202"/>
                  <a:pt x="562" y="1203"/>
                </a:cubicBezTo>
                <a:cubicBezTo>
                  <a:pt x="560" y="1199"/>
                  <a:pt x="567" y="1186"/>
                  <a:pt x="569" y="1181"/>
                </a:cubicBezTo>
                <a:cubicBezTo>
                  <a:pt x="571" y="1164"/>
                  <a:pt x="575" y="1148"/>
                  <a:pt x="575" y="1130"/>
                </a:cubicBezTo>
                <a:cubicBezTo>
                  <a:pt x="571" y="1125"/>
                  <a:pt x="572" y="1125"/>
                  <a:pt x="574" y="1119"/>
                </a:cubicBezTo>
                <a:cubicBezTo>
                  <a:pt x="581" y="1108"/>
                  <a:pt x="578" y="1087"/>
                  <a:pt x="578" y="1074"/>
                </a:cubicBezTo>
                <a:cubicBezTo>
                  <a:pt x="582" y="1064"/>
                  <a:pt x="583" y="1064"/>
                  <a:pt x="590" y="1056"/>
                </a:cubicBezTo>
                <a:cubicBezTo>
                  <a:pt x="596" y="1045"/>
                  <a:pt x="606" y="1015"/>
                  <a:pt x="604" y="1003"/>
                </a:cubicBezTo>
                <a:cubicBezTo>
                  <a:pt x="599" y="992"/>
                  <a:pt x="609" y="986"/>
                  <a:pt x="608" y="976"/>
                </a:cubicBezTo>
                <a:cubicBezTo>
                  <a:pt x="613" y="970"/>
                  <a:pt x="614" y="956"/>
                  <a:pt x="615" y="949"/>
                </a:cubicBezTo>
                <a:cubicBezTo>
                  <a:pt x="617" y="945"/>
                  <a:pt x="623" y="924"/>
                  <a:pt x="617" y="924"/>
                </a:cubicBezTo>
                <a:cubicBezTo>
                  <a:pt x="608" y="918"/>
                  <a:pt x="632" y="877"/>
                  <a:pt x="629" y="863"/>
                </a:cubicBezTo>
                <a:cubicBezTo>
                  <a:pt x="620" y="858"/>
                  <a:pt x="623" y="858"/>
                  <a:pt x="623" y="849"/>
                </a:cubicBezTo>
                <a:cubicBezTo>
                  <a:pt x="619" y="847"/>
                  <a:pt x="618" y="846"/>
                  <a:pt x="617" y="843"/>
                </a:cubicBezTo>
                <a:cubicBezTo>
                  <a:pt x="617" y="848"/>
                  <a:pt x="602" y="844"/>
                  <a:pt x="599" y="844"/>
                </a:cubicBezTo>
                <a:cubicBezTo>
                  <a:pt x="592" y="853"/>
                  <a:pt x="586" y="842"/>
                  <a:pt x="581" y="851"/>
                </a:cubicBezTo>
                <a:cubicBezTo>
                  <a:pt x="574" y="852"/>
                  <a:pt x="573" y="843"/>
                  <a:pt x="565" y="849"/>
                </a:cubicBezTo>
                <a:cubicBezTo>
                  <a:pt x="556" y="851"/>
                  <a:pt x="557" y="861"/>
                  <a:pt x="556" y="869"/>
                </a:cubicBezTo>
                <a:cubicBezTo>
                  <a:pt x="555" y="873"/>
                  <a:pt x="557" y="886"/>
                  <a:pt x="559" y="890"/>
                </a:cubicBezTo>
                <a:cubicBezTo>
                  <a:pt x="559" y="893"/>
                  <a:pt x="559" y="896"/>
                  <a:pt x="560" y="899"/>
                </a:cubicBezTo>
                <a:cubicBezTo>
                  <a:pt x="554" y="904"/>
                  <a:pt x="558" y="910"/>
                  <a:pt x="555" y="912"/>
                </a:cubicBezTo>
                <a:cubicBezTo>
                  <a:pt x="554" y="920"/>
                  <a:pt x="554" y="930"/>
                  <a:pt x="553" y="940"/>
                </a:cubicBezTo>
                <a:cubicBezTo>
                  <a:pt x="546" y="951"/>
                  <a:pt x="543" y="964"/>
                  <a:pt x="546" y="977"/>
                </a:cubicBezTo>
                <a:cubicBezTo>
                  <a:pt x="545" y="985"/>
                  <a:pt x="547" y="990"/>
                  <a:pt x="547" y="997"/>
                </a:cubicBezTo>
                <a:cubicBezTo>
                  <a:pt x="542" y="1008"/>
                  <a:pt x="550" y="1029"/>
                  <a:pt x="547" y="1041"/>
                </a:cubicBezTo>
                <a:cubicBezTo>
                  <a:pt x="543" y="1045"/>
                  <a:pt x="547" y="1049"/>
                  <a:pt x="551" y="1054"/>
                </a:cubicBezTo>
                <a:cubicBezTo>
                  <a:pt x="559" y="1059"/>
                  <a:pt x="557" y="1077"/>
                  <a:pt x="557" y="1086"/>
                </a:cubicBezTo>
                <a:cubicBezTo>
                  <a:pt x="552" y="1094"/>
                  <a:pt x="555" y="1109"/>
                  <a:pt x="556" y="1118"/>
                </a:cubicBezTo>
                <a:cubicBezTo>
                  <a:pt x="554" y="1121"/>
                  <a:pt x="553" y="1123"/>
                  <a:pt x="553" y="1127"/>
                </a:cubicBezTo>
                <a:cubicBezTo>
                  <a:pt x="548" y="1135"/>
                  <a:pt x="546" y="1169"/>
                  <a:pt x="549" y="1180"/>
                </a:cubicBezTo>
                <a:cubicBezTo>
                  <a:pt x="548" y="1187"/>
                  <a:pt x="551" y="1195"/>
                  <a:pt x="547" y="1201"/>
                </a:cubicBezTo>
                <a:cubicBezTo>
                  <a:pt x="547" y="1206"/>
                  <a:pt x="544" y="1203"/>
                  <a:pt x="544" y="1207"/>
                </a:cubicBezTo>
                <a:cubicBezTo>
                  <a:pt x="548" y="1210"/>
                  <a:pt x="542" y="1223"/>
                  <a:pt x="548" y="1227"/>
                </a:cubicBezTo>
                <a:cubicBezTo>
                  <a:pt x="548" y="1231"/>
                  <a:pt x="544" y="1241"/>
                  <a:pt x="549" y="1243"/>
                </a:cubicBezTo>
                <a:cubicBezTo>
                  <a:pt x="550" y="1251"/>
                  <a:pt x="547" y="1259"/>
                  <a:pt x="548" y="1267"/>
                </a:cubicBezTo>
                <a:cubicBezTo>
                  <a:pt x="538" y="1272"/>
                  <a:pt x="549" y="1280"/>
                  <a:pt x="539" y="1286"/>
                </a:cubicBezTo>
                <a:cubicBezTo>
                  <a:pt x="539" y="1287"/>
                  <a:pt x="541" y="1288"/>
                  <a:pt x="541" y="1290"/>
                </a:cubicBezTo>
                <a:cubicBezTo>
                  <a:pt x="537" y="1292"/>
                  <a:pt x="537" y="1292"/>
                  <a:pt x="532" y="1292"/>
                </a:cubicBezTo>
                <a:close/>
                <a:moveTo>
                  <a:pt x="524" y="1274"/>
                </a:moveTo>
                <a:cubicBezTo>
                  <a:pt x="524" y="1273"/>
                  <a:pt x="524" y="1271"/>
                  <a:pt x="524" y="1270"/>
                </a:cubicBezTo>
                <a:cubicBezTo>
                  <a:pt x="525" y="1270"/>
                  <a:pt x="525" y="1273"/>
                  <a:pt x="524" y="1274"/>
                </a:cubicBezTo>
                <a:close/>
                <a:moveTo>
                  <a:pt x="555" y="1241"/>
                </a:moveTo>
                <a:cubicBezTo>
                  <a:pt x="555" y="1236"/>
                  <a:pt x="555" y="1236"/>
                  <a:pt x="555" y="1236"/>
                </a:cubicBezTo>
                <a:cubicBezTo>
                  <a:pt x="557" y="1236"/>
                  <a:pt x="557" y="1241"/>
                  <a:pt x="555" y="1241"/>
                </a:cubicBezTo>
                <a:close/>
                <a:moveTo>
                  <a:pt x="596" y="1226"/>
                </a:moveTo>
                <a:cubicBezTo>
                  <a:pt x="595" y="1225"/>
                  <a:pt x="596" y="1224"/>
                  <a:pt x="598" y="1225"/>
                </a:cubicBezTo>
                <a:cubicBezTo>
                  <a:pt x="597" y="1226"/>
                  <a:pt x="597" y="1226"/>
                  <a:pt x="596" y="1226"/>
                </a:cubicBezTo>
                <a:close/>
                <a:moveTo>
                  <a:pt x="585" y="1155"/>
                </a:moveTo>
                <a:cubicBezTo>
                  <a:pt x="585" y="1153"/>
                  <a:pt x="584" y="1153"/>
                  <a:pt x="585" y="1152"/>
                </a:cubicBezTo>
                <a:cubicBezTo>
                  <a:pt x="588" y="1152"/>
                  <a:pt x="588" y="1153"/>
                  <a:pt x="585" y="1155"/>
                </a:cubicBezTo>
                <a:close/>
                <a:moveTo>
                  <a:pt x="419" y="1122"/>
                </a:moveTo>
                <a:cubicBezTo>
                  <a:pt x="419" y="1120"/>
                  <a:pt x="419" y="1119"/>
                  <a:pt x="421" y="1119"/>
                </a:cubicBezTo>
                <a:cubicBezTo>
                  <a:pt x="422" y="1121"/>
                  <a:pt x="421" y="1121"/>
                  <a:pt x="419" y="1122"/>
                </a:cubicBezTo>
                <a:close/>
                <a:moveTo>
                  <a:pt x="585" y="1119"/>
                </a:moveTo>
                <a:cubicBezTo>
                  <a:pt x="571" y="1114"/>
                  <a:pt x="601" y="1107"/>
                  <a:pt x="599" y="1110"/>
                </a:cubicBezTo>
                <a:cubicBezTo>
                  <a:pt x="601" y="1116"/>
                  <a:pt x="599" y="1115"/>
                  <a:pt x="594" y="1114"/>
                </a:cubicBezTo>
                <a:cubicBezTo>
                  <a:pt x="594" y="1119"/>
                  <a:pt x="589" y="1112"/>
                  <a:pt x="587" y="1119"/>
                </a:cubicBezTo>
                <a:cubicBezTo>
                  <a:pt x="587" y="1119"/>
                  <a:pt x="586" y="1119"/>
                  <a:pt x="585" y="1119"/>
                </a:cubicBezTo>
                <a:close/>
                <a:moveTo>
                  <a:pt x="610" y="1118"/>
                </a:moveTo>
                <a:cubicBezTo>
                  <a:pt x="606" y="1115"/>
                  <a:pt x="594" y="1111"/>
                  <a:pt x="609" y="1112"/>
                </a:cubicBezTo>
                <a:cubicBezTo>
                  <a:pt x="616" y="1106"/>
                  <a:pt x="615" y="1117"/>
                  <a:pt x="610" y="1118"/>
                </a:cubicBezTo>
                <a:close/>
                <a:moveTo>
                  <a:pt x="418" y="1112"/>
                </a:moveTo>
                <a:cubicBezTo>
                  <a:pt x="417" y="1110"/>
                  <a:pt x="421" y="1106"/>
                  <a:pt x="421" y="1111"/>
                </a:cubicBezTo>
                <a:cubicBezTo>
                  <a:pt x="420" y="1111"/>
                  <a:pt x="418" y="1112"/>
                  <a:pt x="418" y="1112"/>
                </a:cubicBezTo>
                <a:close/>
                <a:moveTo>
                  <a:pt x="419" y="1107"/>
                </a:moveTo>
                <a:cubicBezTo>
                  <a:pt x="417" y="1105"/>
                  <a:pt x="418" y="1091"/>
                  <a:pt x="421" y="1089"/>
                </a:cubicBezTo>
                <a:cubicBezTo>
                  <a:pt x="425" y="1091"/>
                  <a:pt x="423" y="1105"/>
                  <a:pt x="419" y="1107"/>
                </a:cubicBezTo>
                <a:close/>
                <a:moveTo>
                  <a:pt x="388" y="1095"/>
                </a:moveTo>
                <a:cubicBezTo>
                  <a:pt x="386" y="1094"/>
                  <a:pt x="386" y="1092"/>
                  <a:pt x="389" y="1093"/>
                </a:cubicBezTo>
                <a:cubicBezTo>
                  <a:pt x="389" y="1094"/>
                  <a:pt x="388" y="1095"/>
                  <a:pt x="388" y="1095"/>
                </a:cubicBezTo>
                <a:close/>
                <a:moveTo>
                  <a:pt x="451" y="1088"/>
                </a:moveTo>
                <a:cubicBezTo>
                  <a:pt x="451" y="1086"/>
                  <a:pt x="451" y="1086"/>
                  <a:pt x="451" y="1086"/>
                </a:cubicBezTo>
                <a:cubicBezTo>
                  <a:pt x="451" y="1086"/>
                  <a:pt x="451" y="1087"/>
                  <a:pt x="451" y="1088"/>
                </a:cubicBezTo>
                <a:close/>
                <a:moveTo>
                  <a:pt x="405" y="1085"/>
                </a:moveTo>
                <a:cubicBezTo>
                  <a:pt x="405" y="1081"/>
                  <a:pt x="405" y="1081"/>
                  <a:pt x="405" y="1081"/>
                </a:cubicBezTo>
                <a:cubicBezTo>
                  <a:pt x="406" y="1082"/>
                  <a:pt x="406" y="1084"/>
                  <a:pt x="405" y="1085"/>
                </a:cubicBezTo>
                <a:close/>
                <a:moveTo>
                  <a:pt x="418" y="1085"/>
                </a:moveTo>
                <a:cubicBezTo>
                  <a:pt x="417" y="1083"/>
                  <a:pt x="420" y="1084"/>
                  <a:pt x="420" y="1085"/>
                </a:cubicBezTo>
                <a:cubicBezTo>
                  <a:pt x="418" y="1085"/>
                  <a:pt x="418" y="1085"/>
                  <a:pt x="418" y="1085"/>
                </a:cubicBezTo>
                <a:close/>
                <a:moveTo>
                  <a:pt x="444" y="1084"/>
                </a:moveTo>
                <a:cubicBezTo>
                  <a:pt x="444" y="1083"/>
                  <a:pt x="444" y="1082"/>
                  <a:pt x="445" y="1082"/>
                </a:cubicBezTo>
                <a:cubicBezTo>
                  <a:pt x="446" y="1083"/>
                  <a:pt x="445" y="1083"/>
                  <a:pt x="444" y="1084"/>
                </a:cubicBezTo>
                <a:close/>
                <a:moveTo>
                  <a:pt x="449" y="1084"/>
                </a:moveTo>
                <a:cubicBezTo>
                  <a:pt x="446" y="1082"/>
                  <a:pt x="449" y="1082"/>
                  <a:pt x="451" y="1082"/>
                </a:cubicBezTo>
                <a:cubicBezTo>
                  <a:pt x="455" y="1078"/>
                  <a:pt x="453" y="1083"/>
                  <a:pt x="449" y="1084"/>
                </a:cubicBezTo>
                <a:close/>
                <a:moveTo>
                  <a:pt x="589" y="1079"/>
                </a:moveTo>
                <a:cubicBezTo>
                  <a:pt x="589" y="1079"/>
                  <a:pt x="589" y="1078"/>
                  <a:pt x="589" y="1078"/>
                </a:cubicBezTo>
                <a:cubicBezTo>
                  <a:pt x="596" y="1071"/>
                  <a:pt x="590" y="1071"/>
                  <a:pt x="599" y="1076"/>
                </a:cubicBezTo>
                <a:cubicBezTo>
                  <a:pt x="599" y="1077"/>
                  <a:pt x="594" y="1077"/>
                  <a:pt x="593" y="1077"/>
                </a:cubicBezTo>
                <a:cubicBezTo>
                  <a:pt x="592" y="1078"/>
                  <a:pt x="591" y="1079"/>
                  <a:pt x="589" y="1079"/>
                </a:cubicBezTo>
                <a:close/>
                <a:moveTo>
                  <a:pt x="407" y="1078"/>
                </a:moveTo>
                <a:cubicBezTo>
                  <a:pt x="406" y="1077"/>
                  <a:pt x="407" y="1076"/>
                  <a:pt x="407" y="1075"/>
                </a:cubicBezTo>
                <a:cubicBezTo>
                  <a:pt x="408" y="1076"/>
                  <a:pt x="407" y="1077"/>
                  <a:pt x="407" y="1078"/>
                </a:cubicBezTo>
                <a:close/>
                <a:moveTo>
                  <a:pt x="454" y="1075"/>
                </a:moveTo>
                <a:cubicBezTo>
                  <a:pt x="446" y="1067"/>
                  <a:pt x="459" y="1071"/>
                  <a:pt x="449" y="1074"/>
                </a:cubicBezTo>
                <a:cubicBezTo>
                  <a:pt x="447" y="1059"/>
                  <a:pt x="443" y="1074"/>
                  <a:pt x="450" y="1067"/>
                </a:cubicBezTo>
                <a:cubicBezTo>
                  <a:pt x="450" y="1062"/>
                  <a:pt x="440" y="1056"/>
                  <a:pt x="445" y="1056"/>
                </a:cubicBezTo>
                <a:cubicBezTo>
                  <a:pt x="446" y="1062"/>
                  <a:pt x="447" y="1053"/>
                  <a:pt x="451" y="1060"/>
                </a:cubicBezTo>
                <a:cubicBezTo>
                  <a:pt x="457" y="1060"/>
                  <a:pt x="457" y="1032"/>
                  <a:pt x="456" y="1029"/>
                </a:cubicBezTo>
                <a:cubicBezTo>
                  <a:pt x="453" y="1023"/>
                  <a:pt x="459" y="1025"/>
                  <a:pt x="460" y="1019"/>
                </a:cubicBezTo>
                <a:cubicBezTo>
                  <a:pt x="466" y="1018"/>
                  <a:pt x="463" y="1043"/>
                  <a:pt x="463" y="1047"/>
                </a:cubicBezTo>
                <a:cubicBezTo>
                  <a:pt x="463" y="1054"/>
                  <a:pt x="464" y="1061"/>
                  <a:pt x="464" y="1069"/>
                </a:cubicBezTo>
                <a:cubicBezTo>
                  <a:pt x="460" y="1073"/>
                  <a:pt x="459" y="1054"/>
                  <a:pt x="459" y="1053"/>
                </a:cubicBezTo>
                <a:cubicBezTo>
                  <a:pt x="455" y="1055"/>
                  <a:pt x="457" y="1070"/>
                  <a:pt x="454" y="1075"/>
                </a:cubicBezTo>
                <a:close/>
                <a:moveTo>
                  <a:pt x="408" y="1070"/>
                </a:moveTo>
                <a:cubicBezTo>
                  <a:pt x="407" y="1066"/>
                  <a:pt x="403" y="1067"/>
                  <a:pt x="405" y="1064"/>
                </a:cubicBezTo>
                <a:cubicBezTo>
                  <a:pt x="410" y="1064"/>
                  <a:pt x="410" y="1066"/>
                  <a:pt x="408" y="1070"/>
                </a:cubicBezTo>
                <a:close/>
                <a:moveTo>
                  <a:pt x="602" y="1069"/>
                </a:moveTo>
                <a:cubicBezTo>
                  <a:pt x="597" y="1064"/>
                  <a:pt x="604" y="1064"/>
                  <a:pt x="604" y="1069"/>
                </a:cubicBezTo>
                <a:cubicBezTo>
                  <a:pt x="603" y="1069"/>
                  <a:pt x="603" y="1069"/>
                  <a:pt x="602" y="1069"/>
                </a:cubicBezTo>
                <a:close/>
                <a:moveTo>
                  <a:pt x="414" y="1068"/>
                </a:moveTo>
                <a:cubicBezTo>
                  <a:pt x="412" y="1067"/>
                  <a:pt x="416" y="1053"/>
                  <a:pt x="418" y="1053"/>
                </a:cubicBezTo>
                <a:cubicBezTo>
                  <a:pt x="422" y="1062"/>
                  <a:pt x="420" y="1066"/>
                  <a:pt x="414" y="1068"/>
                </a:cubicBezTo>
                <a:close/>
                <a:moveTo>
                  <a:pt x="433" y="1065"/>
                </a:moveTo>
                <a:cubicBezTo>
                  <a:pt x="433" y="1063"/>
                  <a:pt x="432" y="1061"/>
                  <a:pt x="434" y="1061"/>
                </a:cubicBezTo>
                <a:cubicBezTo>
                  <a:pt x="434" y="1062"/>
                  <a:pt x="435" y="1065"/>
                  <a:pt x="433" y="1065"/>
                </a:cubicBezTo>
                <a:close/>
                <a:moveTo>
                  <a:pt x="596" y="1063"/>
                </a:moveTo>
                <a:cubicBezTo>
                  <a:pt x="596" y="1059"/>
                  <a:pt x="600" y="1058"/>
                  <a:pt x="600" y="1061"/>
                </a:cubicBezTo>
                <a:cubicBezTo>
                  <a:pt x="598" y="1062"/>
                  <a:pt x="598" y="1062"/>
                  <a:pt x="596" y="1063"/>
                </a:cubicBezTo>
                <a:close/>
                <a:moveTo>
                  <a:pt x="598" y="1057"/>
                </a:moveTo>
                <a:cubicBezTo>
                  <a:pt x="598" y="1056"/>
                  <a:pt x="597" y="1053"/>
                  <a:pt x="599" y="1054"/>
                </a:cubicBezTo>
                <a:cubicBezTo>
                  <a:pt x="599" y="1054"/>
                  <a:pt x="599" y="1057"/>
                  <a:pt x="598" y="1057"/>
                </a:cubicBezTo>
                <a:close/>
                <a:moveTo>
                  <a:pt x="432" y="1054"/>
                </a:moveTo>
                <a:cubicBezTo>
                  <a:pt x="431" y="1052"/>
                  <a:pt x="433" y="1053"/>
                  <a:pt x="435" y="1051"/>
                </a:cubicBezTo>
                <a:cubicBezTo>
                  <a:pt x="436" y="1055"/>
                  <a:pt x="435" y="1052"/>
                  <a:pt x="432" y="1054"/>
                </a:cubicBezTo>
                <a:close/>
                <a:moveTo>
                  <a:pt x="604" y="1054"/>
                </a:moveTo>
                <a:cubicBezTo>
                  <a:pt x="600" y="1051"/>
                  <a:pt x="605" y="1049"/>
                  <a:pt x="605" y="1053"/>
                </a:cubicBezTo>
                <a:cubicBezTo>
                  <a:pt x="605" y="1053"/>
                  <a:pt x="604" y="1053"/>
                  <a:pt x="604" y="1054"/>
                </a:cubicBezTo>
                <a:close/>
                <a:moveTo>
                  <a:pt x="607" y="1051"/>
                </a:moveTo>
                <a:cubicBezTo>
                  <a:pt x="603" y="1047"/>
                  <a:pt x="609" y="1027"/>
                  <a:pt x="613" y="1024"/>
                </a:cubicBezTo>
                <a:cubicBezTo>
                  <a:pt x="619" y="1010"/>
                  <a:pt x="617" y="1002"/>
                  <a:pt x="618" y="988"/>
                </a:cubicBezTo>
                <a:cubicBezTo>
                  <a:pt x="623" y="985"/>
                  <a:pt x="621" y="995"/>
                  <a:pt x="621" y="997"/>
                </a:cubicBezTo>
                <a:cubicBezTo>
                  <a:pt x="620" y="1004"/>
                  <a:pt x="620" y="1020"/>
                  <a:pt x="616" y="1025"/>
                </a:cubicBezTo>
                <a:cubicBezTo>
                  <a:pt x="616" y="1040"/>
                  <a:pt x="622" y="1028"/>
                  <a:pt x="628" y="1027"/>
                </a:cubicBezTo>
                <a:cubicBezTo>
                  <a:pt x="629" y="1030"/>
                  <a:pt x="634" y="1036"/>
                  <a:pt x="628" y="1036"/>
                </a:cubicBezTo>
                <a:cubicBezTo>
                  <a:pt x="624" y="1028"/>
                  <a:pt x="621" y="1037"/>
                  <a:pt x="622" y="1042"/>
                </a:cubicBezTo>
                <a:cubicBezTo>
                  <a:pt x="612" y="1053"/>
                  <a:pt x="621" y="1031"/>
                  <a:pt x="613" y="1038"/>
                </a:cubicBezTo>
                <a:cubicBezTo>
                  <a:pt x="612" y="1042"/>
                  <a:pt x="611" y="1048"/>
                  <a:pt x="607" y="1051"/>
                </a:cubicBezTo>
                <a:close/>
                <a:moveTo>
                  <a:pt x="394" y="1050"/>
                </a:moveTo>
                <a:cubicBezTo>
                  <a:pt x="394" y="1046"/>
                  <a:pt x="394" y="1046"/>
                  <a:pt x="394" y="1046"/>
                </a:cubicBezTo>
                <a:cubicBezTo>
                  <a:pt x="398" y="1046"/>
                  <a:pt x="396" y="1049"/>
                  <a:pt x="394" y="1050"/>
                </a:cubicBezTo>
                <a:close/>
                <a:moveTo>
                  <a:pt x="430" y="1045"/>
                </a:moveTo>
                <a:cubicBezTo>
                  <a:pt x="426" y="1043"/>
                  <a:pt x="429" y="1033"/>
                  <a:pt x="430" y="1030"/>
                </a:cubicBezTo>
                <a:cubicBezTo>
                  <a:pt x="431" y="1031"/>
                  <a:pt x="432" y="1045"/>
                  <a:pt x="430" y="1045"/>
                </a:cubicBezTo>
                <a:close/>
                <a:moveTo>
                  <a:pt x="452" y="1044"/>
                </a:moveTo>
                <a:cubicBezTo>
                  <a:pt x="452" y="1043"/>
                  <a:pt x="452" y="1042"/>
                  <a:pt x="452" y="1041"/>
                </a:cubicBezTo>
                <a:cubicBezTo>
                  <a:pt x="453" y="1041"/>
                  <a:pt x="454" y="1043"/>
                  <a:pt x="452" y="1044"/>
                </a:cubicBezTo>
                <a:close/>
                <a:moveTo>
                  <a:pt x="438" y="1037"/>
                </a:moveTo>
                <a:cubicBezTo>
                  <a:pt x="437" y="1036"/>
                  <a:pt x="435" y="1033"/>
                  <a:pt x="438" y="1034"/>
                </a:cubicBezTo>
                <a:cubicBezTo>
                  <a:pt x="438" y="1035"/>
                  <a:pt x="439" y="1037"/>
                  <a:pt x="438" y="1037"/>
                </a:cubicBezTo>
                <a:close/>
                <a:moveTo>
                  <a:pt x="437" y="1031"/>
                </a:moveTo>
                <a:cubicBezTo>
                  <a:pt x="436" y="1030"/>
                  <a:pt x="436" y="1028"/>
                  <a:pt x="436" y="1026"/>
                </a:cubicBezTo>
                <a:cubicBezTo>
                  <a:pt x="437" y="1025"/>
                  <a:pt x="438" y="1031"/>
                  <a:pt x="437" y="1031"/>
                </a:cubicBezTo>
                <a:close/>
                <a:moveTo>
                  <a:pt x="632" y="1029"/>
                </a:moveTo>
                <a:cubicBezTo>
                  <a:pt x="626" y="1022"/>
                  <a:pt x="622" y="1028"/>
                  <a:pt x="626" y="1014"/>
                </a:cubicBezTo>
                <a:cubicBezTo>
                  <a:pt x="626" y="1014"/>
                  <a:pt x="626" y="1014"/>
                  <a:pt x="627" y="1014"/>
                </a:cubicBezTo>
                <a:cubicBezTo>
                  <a:pt x="632" y="1027"/>
                  <a:pt x="634" y="1002"/>
                  <a:pt x="638" y="1014"/>
                </a:cubicBezTo>
                <a:cubicBezTo>
                  <a:pt x="638" y="1016"/>
                  <a:pt x="634" y="1028"/>
                  <a:pt x="632" y="1029"/>
                </a:cubicBezTo>
                <a:close/>
                <a:moveTo>
                  <a:pt x="452" y="1026"/>
                </a:moveTo>
                <a:cubicBezTo>
                  <a:pt x="452" y="1026"/>
                  <a:pt x="451" y="1026"/>
                  <a:pt x="451" y="1025"/>
                </a:cubicBezTo>
                <a:cubicBezTo>
                  <a:pt x="451" y="1022"/>
                  <a:pt x="457" y="1026"/>
                  <a:pt x="452" y="1026"/>
                </a:cubicBezTo>
                <a:close/>
                <a:moveTo>
                  <a:pt x="435" y="1025"/>
                </a:moveTo>
                <a:cubicBezTo>
                  <a:pt x="434" y="1023"/>
                  <a:pt x="433" y="1021"/>
                  <a:pt x="436" y="1021"/>
                </a:cubicBezTo>
                <a:cubicBezTo>
                  <a:pt x="436" y="1022"/>
                  <a:pt x="436" y="1024"/>
                  <a:pt x="435" y="1025"/>
                </a:cubicBezTo>
                <a:close/>
                <a:moveTo>
                  <a:pt x="444" y="1023"/>
                </a:moveTo>
                <a:cubicBezTo>
                  <a:pt x="444" y="1021"/>
                  <a:pt x="444" y="1021"/>
                  <a:pt x="446" y="1020"/>
                </a:cubicBezTo>
                <a:cubicBezTo>
                  <a:pt x="446" y="1021"/>
                  <a:pt x="446" y="1022"/>
                  <a:pt x="444" y="1023"/>
                </a:cubicBezTo>
                <a:close/>
                <a:moveTo>
                  <a:pt x="450" y="1023"/>
                </a:moveTo>
                <a:cubicBezTo>
                  <a:pt x="445" y="1021"/>
                  <a:pt x="457" y="1016"/>
                  <a:pt x="449" y="1014"/>
                </a:cubicBezTo>
                <a:cubicBezTo>
                  <a:pt x="449" y="1010"/>
                  <a:pt x="452" y="1013"/>
                  <a:pt x="454" y="1014"/>
                </a:cubicBezTo>
                <a:cubicBezTo>
                  <a:pt x="453" y="1017"/>
                  <a:pt x="453" y="1022"/>
                  <a:pt x="450" y="1023"/>
                </a:cubicBezTo>
                <a:close/>
                <a:moveTo>
                  <a:pt x="434" y="1017"/>
                </a:moveTo>
                <a:cubicBezTo>
                  <a:pt x="433" y="1015"/>
                  <a:pt x="433" y="1015"/>
                  <a:pt x="433" y="1015"/>
                </a:cubicBezTo>
                <a:cubicBezTo>
                  <a:pt x="435" y="1015"/>
                  <a:pt x="436" y="1017"/>
                  <a:pt x="434" y="1017"/>
                </a:cubicBezTo>
                <a:close/>
                <a:moveTo>
                  <a:pt x="443" y="1015"/>
                </a:moveTo>
                <a:cubicBezTo>
                  <a:pt x="443" y="1014"/>
                  <a:pt x="442" y="1013"/>
                  <a:pt x="444" y="1014"/>
                </a:cubicBezTo>
                <a:cubicBezTo>
                  <a:pt x="444" y="1015"/>
                  <a:pt x="444" y="1014"/>
                  <a:pt x="443" y="1015"/>
                </a:cubicBezTo>
                <a:close/>
                <a:moveTo>
                  <a:pt x="626" y="1013"/>
                </a:moveTo>
                <a:cubicBezTo>
                  <a:pt x="627" y="1009"/>
                  <a:pt x="628" y="1006"/>
                  <a:pt x="629" y="1013"/>
                </a:cubicBezTo>
                <a:cubicBezTo>
                  <a:pt x="628" y="1013"/>
                  <a:pt x="627" y="1013"/>
                  <a:pt x="626" y="1013"/>
                </a:cubicBezTo>
                <a:close/>
                <a:moveTo>
                  <a:pt x="455" y="1012"/>
                </a:moveTo>
                <a:cubicBezTo>
                  <a:pt x="454" y="1011"/>
                  <a:pt x="451" y="1005"/>
                  <a:pt x="448" y="1007"/>
                </a:cubicBezTo>
                <a:cubicBezTo>
                  <a:pt x="439" y="1007"/>
                  <a:pt x="449" y="999"/>
                  <a:pt x="449" y="999"/>
                </a:cubicBezTo>
                <a:cubicBezTo>
                  <a:pt x="453" y="1005"/>
                  <a:pt x="453" y="993"/>
                  <a:pt x="457" y="996"/>
                </a:cubicBezTo>
                <a:cubicBezTo>
                  <a:pt x="457" y="1003"/>
                  <a:pt x="460" y="1007"/>
                  <a:pt x="455" y="1012"/>
                </a:cubicBezTo>
                <a:close/>
                <a:moveTo>
                  <a:pt x="446" y="1011"/>
                </a:moveTo>
                <a:cubicBezTo>
                  <a:pt x="446" y="1008"/>
                  <a:pt x="446" y="1008"/>
                  <a:pt x="446" y="1011"/>
                </a:cubicBezTo>
                <a:cubicBezTo>
                  <a:pt x="446" y="1011"/>
                  <a:pt x="446" y="1011"/>
                  <a:pt x="446" y="1011"/>
                </a:cubicBezTo>
                <a:close/>
                <a:moveTo>
                  <a:pt x="436" y="1010"/>
                </a:moveTo>
                <a:cubicBezTo>
                  <a:pt x="436" y="1009"/>
                  <a:pt x="436" y="1008"/>
                  <a:pt x="437" y="1008"/>
                </a:cubicBezTo>
                <a:cubicBezTo>
                  <a:pt x="437" y="1010"/>
                  <a:pt x="437" y="1009"/>
                  <a:pt x="436" y="1010"/>
                </a:cubicBezTo>
                <a:close/>
                <a:moveTo>
                  <a:pt x="512" y="1006"/>
                </a:moveTo>
                <a:cubicBezTo>
                  <a:pt x="512" y="1004"/>
                  <a:pt x="510" y="991"/>
                  <a:pt x="512" y="991"/>
                </a:cubicBezTo>
                <a:cubicBezTo>
                  <a:pt x="512" y="997"/>
                  <a:pt x="516" y="1003"/>
                  <a:pt x="512" y="1006"/>
                </a:cubicBezTo>
                <a:close/>
                <a:moveTo>
                  <a:pt x="462" y="1004"/>
                </a:moveTo>
                <a:cubicBezTo>
                  <a:pt x="460" y="1002"/>
                  <a:pt x="462" y="998"/>
                  <a:pt x="463" y="999"/>
                </a:cubicBezTo>
                <a:cubicBezTo>
                  <a:pt x="464" y="1001"/>
                  <a:pt x="465" y="1003"/>
                  <a:pt x="462" y="1004"/>
                </a:cubicBezTo>
                <a:close/>
                <a:moveTo>
                  <a:pt x="438" y="998"/>
                </a:moveTo>
                <a:cubicBezTo>
                  <a:pt x="438" y="997"/>
                  <a:pt x="438" y="995"/>
                  <a:pt x="438" y="995"/>
                </a:cubicBezTo>
                <a:cubicBezTo>
                  <a:pt x="439" y="997"/>
                  <a:pt x="439" y="997"/>
                  <a:pt x="438" y="998"/>
                </a:cubicBezTo>
                <a:close/>
                <a:moveTo>
                  <a:pt x="447" y="998"/>
                </a:moveTo>
                <a:cubicBezTo>
                  <a:pt x="447" y="997"/>
                  <a:pt x="445" y="996"/>
                  <a:pt x="448" y="995"/>
                </a:cubicBezTo>
                <a:cubicBezTo>
                  <a:pt x="450" y="997"/>
                  <a:pt x="449" y="997"/>
                  <a:pt x="447" y="998"/>
                </a:cubicBezTo>
                <a:close/>
                <a:moveTo>
                  <a:pt x="451" y="996"/>
                </a:moveTo>
                <a:cubicBezTo>
                  <a:pt x="448" y="990"/>
                  <a:pt x="446" y="993"/>
                  <a:pt x="446" y="989"/>
                </a:cubicBezTo>
                <a:cubicBezTo>
                  <a:pt x="454" y="986"/>
                  <a:pt x="450" y="989"/>
                  <a:pt x="453" y="981"/>
                </a:cubicBezTo>
                <a:cubicBezTo>
                  <a:pt x="450" y="978"/>
                  <a:pt x="455" y="986"/>
                  <a:pt x="447" y="983"/>
                </a:cubicBezTo>
                <a:cubicBezTo>
                  <a:pt x="447" y="977"/>
                  <a:pt x="454" y="980"/>
                  <a:pt x="449" y="978"/>
                </a:cubicBezTo>
                <a:cubicBezTo>
                  <a:pt x="450" y="977"/>
                  <a:pt x="460" y="976"/>
                  <a:pt x="455" y="972"/>
                </a:cubicBezTo>
                <a:cubicBezTo>
                  <a:pt x="455" y="971"/>
                  <a:pt x="459" y="966"/>
                  <a:pt x="461" y="966"/>
                </a:cubicBezTo>
                <a:cubicBezTo>
                  <a:pt x="461" y="971"/>
                  <a:pt x="460" y="985"/>
                  <a:pt x="457" y="987"/>
                </a:cubicBezTo>
                <a:cubicBezTo>
                  <a:pt x="457" y="995"/>
                  <a:pt x="457" y="993"/>
                  <a:pt x="451" y="996"/>
                </a:cubicBezTo>
                <a:close/>
                <a:moveTo>
                  <a:pt x="438" y="992"/>
                </a:moveTo>
                <a:cubicBezTo>
                  <a:pt x="433" y="980"/>
                  <a:pt x="445" y="987"/>
                  <a:pt x="439" y="989"/>
                </a:cubicBezTo>
                <a:cubicBezTo>
                  <a:pt x="439" y="991"/>
                  <a:pt x="439" y="991"/>
                  <a:pt x="438" y="992"/>
                </a:cubicBezTo>
                <a:close/>
                <a:moveTo>
                  <a:pt x="513" y="989"/>
                </a:moveTo>
                <a:cubicBezTo>
                  <a:pt x="509" y="983"/>
                  <a:pt x="506" y="981"/>
                  <a:pt x="508" y="971"/>
                </a:cubicBezTo>
                <a:cubicBezTo>
                  <a:pt x="501" y="965"/>
                  <a:pt x="510" y="961"/>
                  <a:pt x="498" y="955"/>
                </a:cubicBezTo>
                <a:cubicBezTo>
                  <a:pt x="496" y="954"/>
                  <a:pt x="502" y="930"/>
                  <a:pt x="502" y="924"/>
                </a:cubicBezTo>
                <a:cubicBezTo>
                  <a:pt x="504" y="919"/>
                  <a:pt x="500" y="903"/>
                  <a:pt x="498" y="899"/>
                </a:cubicBezTo>
                <a:cubicBezTo>
                  <a:pt x="498" y="887"/>
                  <a:pt x="504" y="893"/>
                  <a:pt x="505" y="886"/>
                </a:cubicBezTo>
                <a:cubicBezTo>
                  <a:pt x="506" y="886"/>
                  <a:pt x="506" y="887"/>
                  <a:pt x="506" y="888"/>
                </a:cubicBezTo>
                <a:cubicBezTo>
                  <a:pt x="515" y="892"/>
                  <a:pt x="507" y="891"/>
                  <a:pt x="509" y="896"/>
                </a:cubicBezTo>
                <a:cubicBezTo>
                  <a:pt x="510" y="895"/>
                  <a:pt x="511" y="894"/>
                  <a:pt x="512" y="893"/>
                </a:cubicBezTo>
                <a:cubicBezTo>
                  <a:pt x="520" y="893"/>
                  <a:pt x="524" y="892"/>
                  <a:pt x="527" y="887"/>
                </a:cubicBezTo>
                <a:cubicBezTo>
                  <a:pt x="520" y="884"/>
                  <a:pt x="524" y="871"/>
                  <a:pt x="525" y="864"/>
                </a:cubicBezTo>
                <a:cubicBezTo>
                  <a:pt x="521" y="860"/>
                  <a:pt x="523" y="849"/>
                  <a:pt x="519" y="848"/>
                </a:cubicBezTo>
                <a:cubicBezTo>
                  <a:pt x="520" y="847"/>
                  <a:pt x="510" y="819"/>
                  <a:pt x="510" y="815"/>
                </a:cubicBezTo>
                <a:cubicBezTo>
                  <a:pt x="514" y="811"/>
                  <a:pt x="503" y="790"/>
                  <a:pt x="520" y="791"/>
                </a:cubicBezTo>
                <a:cubicBezTo>
                  <a:pt x="521" y="792"/>
                  <a:pt x="523" y="795"/>
                  <a:pt x="523" y="795"/>
                </a:cubicBezTo>
                <a:cubicBezTo>
                  <a:pt x="520" y="795"/>
                  <a:pt x="520" y="804"/>
                  <a:pt x="525" y="804"/>
                </a:cubicBezTo>
                <a:cubicBezTo>
                  <a:pt x="529" y="799"/>
                  <a:pt x="531" y="813"/>
                  <a:pt x="531" y="815"/>
                </a:cubicBezTo>
                <a:cubicBezTo>
                  <a:pt x="524" y="815"/>
                  <a:pt x="530" y="842"/>
                  <a:pt x="529" y="846"/>
                </a:cubicBezTo>
                <a:cubicBezTo>
                  <a:pt x="534" y="850"/>
                  <a:pt x="533" y="856"/>
                  <a:pt x="538" y="862"/>
                </a:cubicBezTo>
                <a:cubicBezTo>
                  <a:pt x="531" y="867"/>
                  <a:pt x="544" y="885"/>
                  <a:pt x="536" y="887"/>
                </a:cubicBezTo>
                <a:cubicBezTo>
                  <a:pt x="536" y="888"/>
                  <a:pt x="536" y="888"/>
                  <a:pt x="537" y="888"/>
                </a:cubicBezTo>
                <a:cubicBezTo>
                  <a:pt x="538" y="892"/>
                  <a:pt x="539" y="891"/>
                  <a:pt x="539" y="895"/>
                </a:cubicBezTo>
                <a:cubicBezTo>
                  <a:pt x="531" y="900"/>
                  <a:pt x="539" y="913"/>
                  <a:pt x="532" y="920"/>
                </a:cubicBezTo>
                <a:cubicBezTo>
                  <a:pt x="532" y="936"/>
                  <a:pt x="529" y="944"/>
                  <a:pt x="529" y="924"/>
                </a:cubicBezTo>
                <a:cubicBezTo>
                  <a:pt x="528" y="924"/>
                  <a:pt x="528" y="924"/>
                  <a:pt x="526" y="924"/>
                </a:cubicBezTo>
                <a:cubicBezTo>
                  <a:pt x="523" y="916"/>
                  <a:pt x="520" y="914"/>
                  <a:pt x="513" y="909"/>
                </a:cubicBezTo>
                <a:cubicBezTo>
                  <a:pt x="512" y="904"/>
                  <a:pt x="507" y="911"/>
                  <a:pt x="510" y="913"/>
                </a:cubicBezTo>
                <a:cubicBezTo>
                  <a:pt x="510" y="916"/>
                  <a:pt x="510" y="919"/>
                  <a:pt x="510" y="921"/>
                </a:cubicBezTo>
                <a:cubicBezTo>
                  <a:pt x="505" y="931"/>
                  <a:pt x="514" y="953"/>
                  <a:pt x="519" y="963"/>
                </a:cubicBezTo>
                <a:cubicBezTo>
                  <a:pt x="518" y="966"/>
                  <a:pt x="519" y="978"/>
                  <a:pt x="515" y="974"/>
                </a:cubicBezTo>
                <a:cubicBezTo>
                  <a:pt x="512" y="975"/>
                  <a:pt x="515" y="988"/>
                  <a:pt x="513" y="989"/>
                </a:cubicBezTo>
                <a:close/>
                <a:moveTo>
                  <a:pt x="516" y="984"/>
                </a:moveTo>
                <a:cubicBezTo>
                  <a:pt x="513" y="981"/>
                  <a:pt x="518" y="978"/>
                  <a:pt x="518" y="980"/>
                </a:cubicBezTo>
                <a:cubicBezTo>
                  <a:pt x="516" y="980"/>
                  <a:pt x="520" y="983"/>
                  <a:pt x="516" y="984"/>
                </a:cubicBezTo>
                <a:close/>
                <a:moveTo>
                  <a:pt x="453" y="973"/>
                </a:moveTo>
                <a:cubicBezTo>
                  <a:pt x="447" y="969"/>
                  <a:pt x="451" y="963"/>
                  <a:pt x="454" y="973"/>
                </a:cubicBezTo>
                <a:cubicBezTo>
                  <a:pt x="453" y="973"/>
                  <a:pt x="453" y="973"/>
                  <a:pt x="453" y="973"/>
                </a:cubicBezTo>
                <a:close/>
                <a:moveTo>
                  <a:pt x="513" y="970"/>
                </a:moveTo>
                <a:cubicBezTo>
                  <a:pt x="513" y="968"/>
                  <a:pt x="513" y="968"/>
                  <a:pt x="513" y="968"/>
                </a:cubicBezTo>
                <a:cubicBezTo>
                  <a:pt x="514" y="968"/>
                  <a:pt x="514" y="970"/>
                  <a:pt x="513" y="970"/>
                </a:cubicBezTo>
                <a:close/>
                <a:moveTo>
                  <a:pt x="466" y="966"/>
                </a:moveTo>
                <a:cubicBezTo>
                  <a:pt x="466" y="965"/>
                  <a:pt x="466" y="965"/>
                  <a:pt x="466" y="965"/>
                </a:cubicBezTo>
                <a:cubicBezTo>
                  <a:pt x="467" y="966"/>
                  <a:pt x="467" y="966"/>
                  <a:pt x="466" y="966"/>
                </a:cubicBezTo>
                <a:close/>
                <a:moveTo>
                  <a:pt x="455" y="962"/>
                </a:moveTo>
                <a:cubicBezTo>
                  <a:pt x="454" y="960"/>
                  <a:pt x="456" y="957"/>
                  <a:pt x="458" y="958"/>
                </a:cubicBezTo>
                <a:cubicBezTo>
                  <a:pt x="458" y="959"/>
                  <a:pt x="456" y="962"/>
                  <a:pt x="455" y="962"/>
                </a:cubicBezTo>
                <a:close/>
                <a:moveTo>
                  <a:pt x="458" y="957"/>
                </a:moveTo>
                <a:cubicBezTo>
                  <a:pt x="457" y="957"/>
                  <a:pt x="455" y="956"/>
                  <a:pt x="455" y="955"/>
                </a:cubicBezTo>
                <a:cubicBezTo>
                  <a:pt x="455" y="947"/>
                  <a:pt x="462" y="956"/>
                  <a:pt x="458" y="957"/>
                </a:cubicBezTo>
                <a:close/>
                <a:moveTo>
                  <a:pt x="440" y="947"/>
                </a:moveTo>
                <a:cubicBezTo>
                  <a:pt x="440" y="946"/>
                  <a:pt x="440" y="945"/>
                  <a:pt x="440" y="945"/>
                </a:cubicBezTo>
                <a:cubicBezTo>
                  <a:pt x="441" y="945"/>
                  <a:pt x="440" y="946"/>
                  <a:pt x="440" y="947"/>
                </a:cubicBezTo>
                <a:close/>
                <a:moveTo>
                  <a:pt x="509" y="945"/>
                </a:moveTo>
                <a:cubicBezTo>
                  <a:pt x="508" y="944"/>
                  <a:pt x="508" y="944"/>
                  <a:pt x="508" y="943"/>
                </a:cubicBezTo>
                <a:cubicBezTo>
                  <a:pt x="510" y="943"/>
                  <a:pt x="509" y="943"/>
                  <a:pt x="509" y="945"/>
                </a:cubicBezTo>
                <a:close/>
                <a:moveTo>
                  <a:pt x="529" y="939"/>
                </a:moveTo>
                <a:cubicBezTo>
                  <a:pt x="529" y="937"/>
                  <a:pt x="529" y="937"/>
                  <a:pt x="531" y="938"/>
                </a:cubicBezTo>
                <a:cubicBezTo>
                  <a:pt x="531" y="940"/>
                  <a:pt x="531" y="939"/>
                  <a:pt x="529" y="939"/>
                </a:cubicBezTo>
                <a:close/>
                <a:moveTo>
                  <a:pt x="466" y="935"/>
                </a:moveTo>
                <a:cubicBezTo>
                  <a:pt x="466" y="935"/>
                  <a:pt x="466" y="934"/>
                  <a:pt x="465" y="934"/>
                </a:cubicBezTo>
                <a:cubicBezTo>
                  <a:pt x="465" y="931"/>
                  <a:pt x="468" y="935"/>
                  <a:pt x="466" y="935"/>
                </a:cubicBezTo>
                <a:close/>
                <a:moveTo>
                  <a:pt x="459" y="929"/>
                </a:moveTo>
                <a:cubicBezTo>
                  <a:pt x="458" y="928"/>
                  <a:pt x="457" y="927"/>
                  <a:pt x="459" y="927"/>
                </a:cubicBezTo>
                <a:cubicBezTo>
                  <a:pt x="459" y="928"/>
                  <a:pt x="459" y="928"/>
                  <a:pt x="459" y="929"/>
                </a:cubicBezTo>
                <a:close/>
                <a:moveTo>
                  <a:pt x="504" y="929"/>
                </a:moveTo>
                <a:cubicBezTo>
                  <a:pt x="503" y="927"/>
                  <a:pt x="505" y="927"/>
                  <a:pt x="506" y="927"/>
                </a:cubicBezTo>
                <a:cubicBezTo>
                  <a:pt x="506" y="928"/>
                  <a:pt x="504" y="928"/>
                  <a:pt x="504" y="929"/>
                </a:cubicBezTo>
                <a:close/>
                <a:moveTo>
                  <a:pt x="435" y="927"/>
                </a:moveTo>
                <a:cubicBezTo>
                  <a:pt x="434" y="926"/>
                  <a:pt x="434" y="926"/>
                  <a:pt x="435" y="926"/>
                </a:cubicBezTo>
                <a:cubicBezTo>
                  <a:pt x="435" y="926"/>
                  <a:pt x="435" y="926"/>
                  <a:pt x="435" y="927"/>
                </a:cubicBezTo>
                <a:close/>
                <a:moveTo>
                  <a:pt x="463" y="924"/>
                </a:moveTo>
                <a:cubicBezTo>
                  <a:pt x="463" y="922"/>
                  <a:pt x="463" y="922"/>
                  <a:pt x="463" y="922"/>
                </a:cubicBezTo>
                <a:cubicBezTo>
                  <a:pt x="464" y="922"/>
                  <a:pt x="465" y="924"/>
                  <a:pt x="463" y="924"/>
                </a:cubicBezTo>
                <a:close/>
                <a:moveTo>
                  <a:pt x="640" y="921"/>
                </a:moveTo>
                <a:cubicBezTo>
                  <a:pt x="639" y="919"/>
                  <a:pt x="643" y="913"/>
                  <a:pt x="643" y="910"/>
                </a:cubicBezTo>
                <a:cubicBezTo>
                  <a:pt x="645" y="912"/>
                  <a:pt x="643" y="921"/>
                  <a:pt x="640" y="921"/>
                </a:cubicBezTo>
                <a:close/>
                <a:moveTo>
                  <a:pt x="178" y="919"/>
                </a:moveTo>
                <a:cubicBezTo>
                  <a:pt x="177" y="918"/>
                  <a:pt x="178" y="918"/>
                  <a:pt x="180" y="917"/>
                </a:cubicBezTo>
                <a:cubicBezTo>
                  <a:pt x="180" y="919"/>
                  <a:pt x="180" y="919"/>
                  <a:pt x="178" y="919"/>
                </a:cubicBezTo>
                <a:close/>
                <a:moveTo>
                  <a:pt x="504" y="918"/>
                </a:moveTo>
                <a:cubicBezTo>
                  <a:pt x="504" y="917"/>
                  <a:pt x="504" y="917"/>
                  <a:pt x="504" y="916"/>
                </a:cubicBezTo>
                <a:cubicBezTo>
                  <a:pt x="504" y="917"/>
                  <a:pt x="504" y="917"/>
                  <a:pt x="504" y="918"/>
                </a:cubicBezTo>
                <a:close/>
                <a:moveTo>
                  <a:pt x="438" y="917"/>
                </a:moveTo>
                <a:cubicBezTo>
                  <a:pt x="438" y="916"/>
                  <a:pt x="436" y="915"/>
                  <a:pt x="438" y="915"/>
                </a:cubicBezTo>
                <a:cubicBezTo>
                  <a:pt x="438" y="916"/>
                  <a:pt x="439" y="917"/>
                  <a:pt x="438" y="917"/>
                </a:cubicBezTo>
                <a:close/>
                <a:moveTo>
                  <a:pt x="526" y="914"/>
                </a:moveTo>
                <a:cubicBezTo>
                  <a:pt x="524" y="912"/>
                  <a:pt x="525" y="911"/>
                  <a:pt x="526" y="910"/>
                </a:cubicBezTo>
                <a:cubicBezTo>
                  <a:pt x="527" y="911"/>
                  <a:pt x="528" y="913"/>
                  <a:pt x="526" y="914"/>
                </a:cubicBezTo>
                <a:close/>
                <a:moveTo>
                  <a:pt x="446" y="913"/>
                </a:moveTo>
                <a:cubicBezTo>
                  <a:pt x="446" y="913"/>
                  <a:pt x="446" y="912"/>
                  <a:pt x="446" y="912"/>
                </a:cubicBezTo>
                <a:cubicBezTo>
                  <a:pt x="447" y="911"/>
                  <a:pt x="447" y="912"/>
                  <a:pt x="446" y="913"/>
                </a:cubicBezTo>
                <a:close/>
                <a:moveTo>
                  <a:pt x="444" y="910"/>
                </a:moveTo>
                <a:cubicBezTo>
                  <a:pt x="442" y="909"/>
                  <a:pt x="444" y="907"/>
                  <a:pt x="445" y="909"/>
                </a:cubicBezTo>
                <a:cubicBezTo>
                  <a:pt x="445" y="910"/>
                  <a:pt x="445" y="910"/>
                  <a:pt x="444" y="910"/>
                </a:cubicBezTo>
                <a:close/>
                <a:moveTo>
                  <a:pt x="207" y="906"/>
                </a:moveTo>
                <a:cubicBezTo>
                  <a:pt x="207" y="905"/>
                  <a:pt x="206" y="904"/>
                  <a:pt x="207" y="904"/>
                </a:cubicBezTo>
                <a:cubicBezTo>
                  <a:pt x="207" y="905"/>
                  <a:pt x="207" y="905"/>
                  <a:pt x="207" y="906"/>
                </a:cubicBezTo>
                <a:close/>
                <a:moveTo>
                  <a:pt x="518" y="902"/>
                </a:moveTo>
                <a:cubicBezTo>
                  <a:pt x="517" y="902"/>
                  <a:pt x="517" y="902"/>
                  <a:pt x="517" y="901"/>
                </a:cubicBezTo>
                <a:cubicBezTo>
                  <a:pt x="513" y="891"/>
                  <a:pt x="524" y="899"/>
                  <a:pt x="518" y="902"/>
                </a:cubicBezTo>
                <a:close/>
                <a:moveTo>
                  <a:pt x="523" y="901"/>
                </a:moveTo>
                <a:cubicBezTo>
                  <a:pt x="517" y="894"/>
                  <a:pt x="533" y="902"/>
                  <a:pt x="524" y="899"/>
                </a:cubicBezTo>
                <a:cubicBezTo>
                  <a:pt x="524" y="899"/>
                  <a:pt x="523" y="901"/>
                  <a:pt x="523" y="901"/>
                </a:cubicBezTo>
                <a:close/>
                <a:moveTo>
                  <a:pt x="214" y="900"/>
                </a:moveTo>
                <a:cubicBezTo>
                  <a:pt x="213" y="899"/>
                  <a:pt x="216" y="899"/>
                  <a:pt x="216" y="900"/>
                </a:cubicBezTo>
                <a:cubicBezTo>
                  <a:pt x="214" y="900"/>
                  <a:pt x="214" y="900"/>
                  <a:pt x="214" y="900"/>
                </a:cubicBezTo>
                <a:close/>
                <a:moveTo>
                  <a:pt x="504" y="899"/>
                </a:moveTo>
                <a:cubicBezTo>
                  <a:pt x="498" y="895"/>
                  <a:pt x="504" y="893"/>
                  <a:pt x="504" y="898"/>
                </a:cubicBezTo>
                <a:cubicBezTo>
                  <a:pt x="504" y="898"/>
                  <a:pt x="504" y="899"/>
                  <a:pt x="504" y="899"/>
                </a:cubicBezTo>
                <a:close/>
                <a:moveTo>
                  <a:pt x="441" y="898"/>
                </a:moveTo>
                <a:cubicBezTo>
                  <a:pt x="436" y="887"/>
                  <a:pt x="455" y="880"/>
                  <a:pt x="446" y="897"/>
                </a:cubicBezTo>
                <a:cubicBezTo>
                  <a:pt x="444" y="897"/>
                  <a:pt x="443" y="898"/>
                  <a:pt x="441" y="898"/>
                </a:cubicBezTo>
                <a:close/>
                <a:moveTo>
                  <a:pt x="529" y="898"/>
                </a:moveTo>
                <a:cubicBezTo>
                  <a:pt x="529" y="897"/>
                  <a:pt x="529" y="896"/>
                  <a:pt x="529" y="896"/>
                </a:cubicBezTo>
                <a:cubicBezTo>
                  <a:pt x="529" y="896"/>
                  <a:pt x="530" y="898"/>
                  <a:pt x="529" y="898"/>
                </a:cubicBezTo>
                <a:close/>
                <a:moveTo>
                  <a:pt x="514" y="897"/>
                </a:moveTo>
                <a:cubicBezTo>
                  <a:pt x="513" y="896"/>
                  <a:pt x="513" y="896"/>
                  <a:pt x="514" y="896"/>
                </a:cubicBezTo>
                <a:cubicBezTo>
                  <a:pt x="514" y="897"/>
                  <a:pt x="514" y="897"/>
                  <a:pt x="514" y="897"/>
                </a:cubicBezTo>
                <a:close/>
                <a:moveTo>
                  <a:pt x="80" y="895"/>
                </a:moveTo>
                <a:cubicBezTo>
                  <a:pt x="78" y="894"/>
                  <a:pt x="78" y="894"/>
                  <a:pt x="78" y="893"/>
                </a:cubicBezTo>
                <a:cubicBezTo>
                  <a:pt x="80" y="893"/>
                  <a:pt x="84" y="895"/>
                  <a:pt x="80" y="895"/>
                </a:cubicBezTo>
                <a:close/>
                <a:moveTo>
                  <a:pt x="529" y="894"/>
                </a:moveTo>
                <a:cubicBezTo>
                  <a:pt x="529" y="892"/>
                  <a:pt x="529" y="892"/>
                  <a:pt x="531" y="893"/>
                </a:cubicBezTo>
                <a:cubicBezTo>
                  <a:pt x="531" y="894"/>
                  <a:pt x="529" y="894"/>
                  <a:pt x="529" y="894"/>
                </a:cubicBezTo>
                <a:close/>
                <a:moveTo>
                  <a:pt x="695" y="893"/>
                </a:moveTo>
                <a:cubicBezTo>
                  <a:pt x="693" y="893"/>
                  <a:pt x="693" y="893"/>
                  <a:pt x="693" y="891"/>
                </a:cubicBezTo>
                <a:cubicBezTo>
                  <a:pt x="696" y="891"/>
                  <a:pt x="697" y="891"/>
                  <a:pt x="695" y="893"/>
                </a:cubicBezTo>
                <a:close/>
                <a:moveTo>
                  <a:pt x="476" y="893"/>
                </a:moveTo>
                <a:cubicBezTo>
                  <a:pt x="476" y="892"/>
                  <a:pt x="476" y="892"/>
                  <a:pt x="476" y="891"/>
                </a:cubicBezTo>
                <a:cubicBezTo>
                  <a:pt x="477" y="891"/>
                  <a:pt x="476" y="892"/>
                  <a:pt x="476" y="893"/>
                </a:cubicBezTo>
                <a:close/>
                <a:moveTo>
                  <a:pt x="497" y="892"/>
                </a:moveTo>
                <a:cubicBezTo>
                  <a:pt x="496" y="891"/>
                  <a:pt x="496" y="891"/>
                  <a:pt x="498" y="891"/>
                </a:cubicBezTo>
                <a:cubicBezTo>
                  <a:pt x="498" y="893"/>
                  <a:pt x="498" y="892"/>
                  <a:pt x="497" y="892"/>
                </a:cubicBezTo>
                <a:close/>
                <a:moveTo>
                  <a:pt x="75" y="892"/>
                </a:moveTo>
                <a:cubicBezTo>
                  <a:pt x="75" y="891"/>
                  <a:pt x="76" y="891"/>
                  <a:pt x="77" y="892"/>
                </a:cubicBezTo>
                <a:cubicBezTo>
                  <a:pt x="76" y="892"/>
                  <a:pt x="76" y="892"/>
                  <a:pt x="75" y="892"/>
                </a:cubicBezTo>
                <a:close/>
                <a:moveTo>
                  <a:pt x="228" y="889"/>
                </a:moveTo>
                <a:cubicBezTo>
                  <a:pt x="228" y="887"/>
                  <a:pt x="228" y="887"/>
                  <a:pt x="229" y="887"/>
                </a:cubicBezTo>
                <a:cubicBezTo>
                  <a:pt x="229" y="888"/>
                  <a:pt x="229" y="889"/>
                  <a:pt x="228" y="889"/>
                </a:cubicBezTo>
                <a:close/>
                <a:moveTo>
                  <a:pt x="651" y="889"/>
                </a:moveTo>
                <a:cubicBezTo>
                  <a:pt x="651" y="877"/>
                  <a:pt x="662" y="885"/>
                  <a:pt x="654" y="886"/>
                </a:cubicBezTo>
                <a:cubicBezTo>
                  <a:pt x="651" y="882"/>
                  <a:pt x="653" y="888"/>
                  <a:pt x="651" y="889"/>
                </a:cubicBezTo>
                <a:close/>
                <a:moveTo>
                  <a:pt x="530" y="888"/>
                </a:moveTo>
                <a:cubicBezTo>
                  <a:pt x="529" y="886"/>
                  <a:pt x="530" y="886"/>
                  <a:pt x="531" y="885"/>
                </a:cubicBezTo>
                <a:cubicBezTo>
                  <a:pt x="531" y="888"/>
                  <a:pt x="532" y="888"/>
                  <a:pt x="530" y="888"/>
                </a:cubicBezTo>
                <a:close/>
                <a:moveTo>
                  <a:pt x="471" y="887"/>
                </a:moveTo>
                <a:cubicBezTo>
                  <a:pt x="457" y="884"/>
                  <a:pt x="477" y="884"/>
                  <a:pt x="469" y="880"/>
                </a:cubicBezTo>
                <a:cubicBezTo>
                  <a:pt x="467" y="875"/>
                  <a:pt x="479" y="885"/>
                  <a:pt x="474" y="885"/>
                </a:cubicBezTo>
                <a:cubicBezTo>
                  <a:pt x="471" y="881"/>
                  <a:pt x="474" y="887"/>
                  <a:pt x="471" y="887"/>
                </a:cubicBezTo>
                <a:close/>
                <a:moveTo>
                  <a:pt x="476" y="887"/>
                </a:moveTo>
                <a:cubicBezTo>
                  <a:pt x="474" y="886"/>
                  <a:pt x="477" y="886"/>
                  <a:pt x="477" y="887"/>
                </a:cubicBezTo>
                <a:cubicBezTo>
                  <a:pt x="477" y="887"/>
                  <a:pt x="476" y="887"/>
                  <a:pt x="476" y="887"/>
                </a:cubicBezTo>
                <a:close/>
                <a:moveTo>
                  <a:pt x="499" y="887"/>
                </a:moveTo>
                <a:cubicBezTo>
                  <a:pt x="491" y="883"/>
                  <a:pt x="499" y="875"/>
                  <a:pt x="494" y="870"/>
                </a:cubicBezTo>
                <a:cubicBezTo>
                  <a:pt x="494" y="864"/>
                  <a:pt x="503" y="883"/>
                  <a:pt x="503" y="885"/>
                </a:cubicBezTo>
                <a:cubicBezTo>
                  <a:pt x="502" y="886"/>
                  <a:pt x="500" y="886"/>
                  <a:pt x="499" y="887"/>
                </a:cubicBezTo>
                <a:close/>
                <a:moveTo>
                  <a:pt x="104" y="886"/>
                </a:moveTo>
                <a:cubicBezTo>
                  <a:pt x="101" y="885"/>
                  <a:pt x="107" y="884"/>
                  <a:pt x="108" y="886"/>
                </a:cubicBezTo>
                <a:cubicBezTo>
                  <a:pt x="104" y="886"/>
                  <a:pt x="104" y="886"/>
                  <a:pt x="104" y="886"/>
                </a:cubicBezTo>
                <a:close/>
                <a:moveTo>
                  <a:pt x="449" y="886"/>
                </a:moveTo>
                <a:cubicBezTo>
                  <a:pt x="448" y="885"/>
                  <a:pt x="448" y="884"/>
                  <a:pt x="448" y="883"/>
                </a:cubicBezTo>
                <a:cubicBezTo>
                  <a:pt x="452" y="880"/>
                  <a:pt x="451" y="885"/>
                  <a:pt x="449" y="886"/>
                </a:cubicBezTo>
                <a:close/>
                <a:moveTo>
                  <a:pt x="100" y="884"/>
                </a:moveTo>
                <a:cubicBezTo>
                  <a:pt x="99" y="883"/>
                  <a:pt x="102" y="883"/>
                  <a:pt x="102" y="884"/>
                </a:cubicBezTo>
                <a:cubicBezTo>
                  <a:pt x="101" y="884"/>
                  <a:pt x="100" y="884"/>
                  <a:pt x="100" y="884"/>
                </a:cubicBezTo>
                <a:close/>
                <a:moveTo>
                  <a:pt x="476" y="882"/>
                </a:moveTo>
                <a:cubicBezTo>
                  <a:pt x="476" y="881"/>
                  <a:pt x="475" y="880"/>
                  <a:pt x="476" y="880"/>
                </a:cubicBezTo>
                <a:cubicBezTo>
                  <a:pt x="477" y="881"/>
                  <a:pt x="476" y="882"/>
                  <a:pt x="476" y="882"/>
                </a:cubicBezTo>
                <a:close/>
                <a:moveTo>
                  <a:pt x="53" y="882"/>
                </a:moveTo>
                <a:cubicBezTo>
                  <a:pt x="48" y="879"/>
                  <a:pt x="54" y="878"/>
                  <a:pt x="54" y="882"/>
                </a:cubicBezTo>
                <a:cubicBezTo>
                  <a:pt x="54" y="882"/>
                  <a:pt x="53" y="882"/>
                  <a:pt x="53" y="882"/>
                </a:cubicBezTo>
                <a:close/>
                <a:moveTo>
                  <a:pt x="504" y="882"/>
                </a:moveTo>
                <a:cubicBezTo>
                  <a:pt x="503" y="881"/>
                  <a:pt x="503" y="881"/>
                  <a:pt x="503" y="881"/>
                </a:cubicBezTo>
                <a:cubicBezTo>
                  <a:pt x="505" y="880"/>
                  <a:pt x="506" y="881"/>
                  <a:pt x="504" y="882"/>
                </a:cubicBezTo>
                <a:close/>
                <a:moveTo>
                  <a:pt x="151" y="882"/>
                </a:moveTo>
                <a:cubicBezTo>
                  <a:pt x="148" y="879"/>
                  <a:pt x="156" y="878"/>
                  <a:pt x="156" y="879"/>
                </a:cubicBezTo>
                <a:cubicBezTo>
                  <a:pt x="154" y="880"/>
                  <a:pt x="152" y="881"/>
                  <a:pt x="151" y="882"/>
                </a:cubicBezTo>
                <a:close/>
                <a:moveTo>
                  <a:pt x="236" y="881"/>
                </a:moveTo>
                <a:cubicBezTo>
                  <a:pt x="236" y="880"/>
                  <a:pt x="235" y="880"/>
                  <a:pt x="235" y="879"/>
                </a:cubicBezTo>
                <a:cubicBezTo>
                  <a:pt x="238" y="877"/>
                  <a:pt x="237" y="881"/>
                  <a:pt x="236" y="881"/>
                </a:cubicBezTo>
                <a:close/>
                <a:moveTo>
                  <a:pt x="238" y="878"/>
                </a:moveTo>
                <a:cubicBezTo>
                  <a:pt x="238" y="878"/>
                  <a:pt x="238" y="878"/>
                  <a:pt x="238" y="878"/>
                </a:cubicBezTo>
                <a:cubicBezTo>
                  <a:pt x="244" y="870"/>
                  <a:pt x="245" y="877"/>
                  <a:pt x="238" y="878"/>
                </a:cubicBezTo>
                <a:close/>
                <a:moveTo>
                  <a:pt x="473" y="878"/>
                </a:moveTo>
                <a:cubicBezTo>
                  <a:pt x="469" y="876"/>
                  <a:pt x="471" y="875"/>
                  <a:pt x="467" y="876"/>
                </a:cubicBezTo>
                <a:cubicBezTo>
                  <a:pt x="467" y="866"/>
                  <a:pt x="473" y="876"/>
                  <a:pt x="473" y="878"/>
                </a:cubicBezTo>
                <a:close/>
                <a:moveTo>
                  <a:pt x="640" y="877"/>
                </a:moveTo>
                <a:cubicBezTo>
                  <a:pt x="638" y="874"/>
                  <a:pt x="643" y="856"/>
                  <a:pt x="639" y="848"/>
                </a:cubicBezTo>
                <a:cubicBezTo>
                  <a:pt x="649" y="843"/>
                  <a:pt x="649" y="840"/>
                  <a:pt x="647" y="854"/>
                </a:cubicBezTo>
                <a:cubicBezTo>
                  <a:pt x="644" y="862"/>
                  <a:pt x="647" y="872"/>
                  <a:pt x="640" y="877"/>
                </a:cubicBezTo>
                <a:close/>
                <a:moveTo>
                  <a:pt x="219" y="876"/>
                </a:moveTo>
                <a:cubicBezTo>
                  <a:pt x="219" y="874"/>
                  <a:pt x="218" y="874"/>
                  <a:pt x="220" y="874"/>
                </a:cubicBezTo>
                <a:cubicBezTo>
                  <a:pt x="220" y="875"/>
                  <a:pt x="220" y="875"/>
                  <a:pt x="219" y="876"/>
                </a:cubicBezTo>
                <a:close/>
                <a:moveTo>
                  <a:pt x="681" y="875"/>
                </a:moveTo>
                <a:cubicBezTo>
                  <a:pt x="681" y="874"/>
                  <a:pt x="681" y="874"/>
                  <a:pt x="681" y="873"/>
                </a:cubicBezTo>
                <a:cubicBezTo>
                  <a:pt x="682" y="872"/>
                  <a:pt x="682" y="874"/>
                  <a:pt x="681" y="875"/>
                </a:cubicBezTo>
                <a:close/>
                <a:moveTo>
                  <a:pt x="662" y="873"/>
                </a:moveTo>
                <a:cubicBezTo>
                  <a:pt x="662" y="873"/>
                  <a:pt x="662" y="873"/>
                  <a:pt x="662" y="873"/>
                </a:cubicBezTo>
                <a:cubicBezTo>
                  <a:pt x="664" y="873"/>
                  <a:pt x="664" y="873"/>
                  <a:pt x="662" y="873"/>
                </a:cubicBezTo>
                <a:close/>
                <a:moveTo>
                  <a:pt x="56" y="873"/>
                </a:moveTo>
                <a:cubicBezTo>
                  <a:pt x="56" y="872"/>
                  <a:pt x="56" y="872"/>
                  <a:pt x="55" y="871"/>
                </a:cubicBezTo>
                <a:cubicBezTo>
                  <a:pt x="57" y="871"/>
                  <a:pt x="56" y="871"/>
                  <a:pt x="56" y="873"/>
                </a:cubicBezTo>
                <a:close/>
                <a:moveTo>
                  <a:pt x="225" y="872"/>
                </a:moveTo>
                <a:cubicBezTo>
                  <a:pt x="224" y="871"/>
                  <a:pt x="226" y="871"/>
                  <a:pt x="226" y="871"/>
                </a:cubicBezTo>
                <a:cubicBezTo>
                  <a:pt x="226" y="872"/>
                  <a:pt x="225" y="872"/>
                  <a:pt x="225" y="872"/>
                </a:cubicBezTo>
                <a:close/>
                <a:moveTo>
                  <a:pt x="55" y="871"/>
                </a:moveTo>
                <a:cubicBezTo>
                  <a:pt x="51" y="870"/>
                  <a:pt x="51" y="870"/>
                  <a:pt x="52" y="868"/>
                </a:cubicBezTo>
                <a:cubicBezTo>
                  <a:pt x="53" y="869"/>
                  <a:pt x="55" y="869"/>
                  <a:pt x="55" y="871"/>
                </a:cubicBezTo>
                <a:close/>
                <a:moveTo>
                  <a:pt x="123" y="870"/>
                </a:moveTo>
                <a:cubicBezTo>
                  <a:pt x="123" y="869"/>
                  <a:pt x="124" y="868"/>
                  <a:pt x="124" y="870"/>
                </a:cubicBezTo>
                <a:cubicBezTo>
                  <a:pt x="124" y="870"/>
                  <a:pt x="123" y="870"/>
                  <a:pt x="123" y="870"/>
                </a:cubicBezTo>
                <a:close/>
                <a:moveTo>
                  <a:pt x="682" y="870"/>
                </a:moveTo>
                <a:cubicBezTo>
                  <a:pt x="681" y="865"/>
                  <a:pt x="682" y="866"/>
                  <a:pt x="676" y="866"/>
                </a:cubicBezTo>
                <a:cubicBezTo>
                  <a:pt x="676" y="867"/>
                  <a:pt x="675" y="867"/>
                  <a:pt x="675" y="868"/>
                </a:cubicBezTo>
                <a:cubicBezTo>
                  <a:pt x="664" y="868"/>
                  <a:pt x="680" y="854"/>
                  <a:pt x="680" y="847"/>
                </a:cubicBezTo>
                <a:cubicBezTo>
                  <a:pt x="679" y="847"/>
                  <a:pt x="676" y="842"/>
                  <a:pt x="682" y="845"/>
                </a:cubicBezTo>
                <a:cubicBezTo>
                  <a:pt x="679" y="837"/>
                  <a:pt x="674" y="839"/>
                  <a:pt x="668" y="837"/>
                </a:cubicBezTo>
                <a:cubicBezTo>
                  <a:pt x="666" y="826"/>
                  <a:pt x="680" y="836"/>
                  <a:pt x="681" y="830"/>
                </a:cubicBezTo>
                <a:cubicBezTo>
                  <a:pt x="686" y="830"/>
                  <a:pt x="684" y="838"/>
                  <a:pt x="679" y="834"/>
                </a:cubicBezTo>
                <a:cubicBezTo>
                  <a:pt x="672" y="836"/>
                  <a:pt x="684" y="838"/>
                  <a:pt x="686" y="839"/>
                </a:cubicBezTo>
                <a:cubicBezTo>
                  <a:pt x="692" y="848"/>
                  <a:pt x="681" y="854"/>
                  <a:pt x="688" y="860"/>
                </a:cubicBezTo>
                <a:cubicBezTo>
                  <a:pt x="688" y="861"/>
                  <a:pt x="677" y="865"/>
                  <a:pt x="684" y="866"/>
                </a:cubicBezTo>
                <a:cubicBezTo>
                  <a:pt x="684" y="867"/>
                  <a:pt x="684" y="870"/>
                  <a:pt x="682" y="870"/>
                </a:cubicBezTo>
                <a:close/>
                <a:moveTo>
                  <a:pt x="361" y="869"/>
                </a:moveTo>
                <a:cubicBezTo>
                  <a:pt x="355" y="864"/>
                  <a:pt x="353" y="856"/>
                  <a:pt x="358" y="849"/>
                </a:cubicBezTo>
                <a:cubicBezTo>
                  <a:pt x="364" y="831"/>
                  <a:pt x="361" y="857"/>
                  <a:pt x="361" y="858"/>
                </a:cubicBezTo>
                <a:cubicBezTo>
                  <a:pt x="361" y="861"/>
                  <a:pt x="363" y="868"/>
                  <a:pt x="361" y="869"/>
                </a:cubicBezTo>
                <a:close/>
                <a:moveTo>
                  <a:pt x="113" y="869"/>
                </a:moveTo>
                <a:cubicBezTo>
                  <a:pt x="111" y="868"/>
                  <a:pt x="112" y="868"/>
                  <a:pt x="113" y="868"/>
                </a:cubicBezTo>
                <a:cubicBezTo>
                  <a:pt x="113" y="869"/>
                  <a:pt x="114" y="868"/>
                  <a:pt x="113" y="869"/>
                </a:cubicBezTo>
                <a:close/>
                <a:moveTo>
                  <a:pt x="664" y="866"/>
                </a:moveTo>
                <a:cubicBezTo>
                  <a:pt x="662" y="865"/>
                  <a:pt x="664" y="861"/>
                  <a:pt x="666" y="865"/>
                </a:cubicBezTo>
                <a:cubicBezTo>
                  <a:pt x="666" y="865"/>
                  <a:pt x="664" y="866"/>
                  <a:pt x="664" y="866"/>
                </a:cubicBezTo>
                <a:close/>
                <a:moveTo>
                  <a:pt x="203" y="866"/>
                </a:moveTo>
                <a:cubicBezTo>
                  <a:pt x="203" y="864"/>
                  <a:pt x="203" y="865"/>
                  <a:pt x="204" y="865"/>
                </a:cubicBezTo>
                <a:cubicBezTo>
                  <a:pt x="204" y="865"/>
                  <a:pt x="204" y="865"/>
                  <a:pt x="203" y="866"/>
                </a:cubicBezTo>
                <a:close/>
                <a:moveTo>
                  <a:pt x="144" y="865"/>
                </a:moveTo>
                <a:cubicBezTo>
                  <a:pt x="130" y="861"/>
                  <a:pt x="159" y="854"/>
                  <a:pt x="151" y="865"/>
                </a:cubicBezTo>
                <a:cubicBezTo>
                  <a:pt x="148" y="865"/>
                  <a:pt x="146" y="865"/>
                  <a:pt x="144" y="865"/>
                </a:cubicBezTo>
                <a:close/>
                <a:moveTo>
                  <a:pt x="542" y="864"/>
                </a:moveTo>
                <a:cubicBezTo>
                  <a:pt x="540" y="863"/>
                  <a:pt x="543" y="862"/>
                  <a:pt x="544" y="864"/>
                </a:cubicBezTo>
                <a:cubicBezTo>
                  <a:pt x="542" y="864"/>
                  <a:pt x="542" y="864"/>
                  <a:pt x="542" y="864"/>
                </a:cubicBezTo>
                <a:close/>
                <a:moveTo>
                  <a:pt x="668" y="862"/>
                </a:moveTo>
                <a:cubicBezTo>
                  <a:pt x="667" y="860"/>
                  <a:pt x="670" y="858"/>
                  <a:pt x="669" y="862"/>
                </a:cubicBezTo>
                <a:cubicBezTo>
                  <a:pt x="669" y="862"/>
                  <a:pt x="668" y="862"/>
                  <a:pt x="668" y="862"/>
                </a:cubicBezTo>
                <a:close/>
                <a:moveTo>
                  <a:pt x="126" y="858"/>
                </a:moveTo>
                <a:cubicBezTo>
                  <a:pt x="117" y="850"/>
                  <a:pt x="130" y="855"/>
                  <a:pt x="135" y="856"/>
                </a:cubicBezTo>
                <a:cubicBezTo>
                  <a:pt x="134" y="860"/>
                  <a:pt x="129" y="857"/>
                  <a:pt x="126" y="858"/>
                </a:cubicBezTo>
                <a:close/>
                <a:moveTo>
                  <a:pt x="464" y="857"/>
                </a:moveTo>
                <a:cubicBezTo>
                  <a:pt x="462" y="856"/>
                  <a:pt x="458" y="842"/>
                  <a:pt x="463" y="849"/>
                </a:cubicBezTo>
                <a:cubicBezTo>
                  <a:pt x="467" y="851"/>
                  <a:pt x="472" y="858"/>
                  <a:pt x="470" y="848"/>
                </a:cubicBezTo>
                <a:cubicBezTo>
                  <a:pt x="462" y="842"/>
                  <a:pt x="473" y="845"/>
                  <a:pt x="468" y="839"/>
                </a:cubicBezTo>
                <a:cubicBezTo>
                  <a:pt x="468" y="836"/>
                  <a:pt x="475" y="806"/>
                  <a:pt x="479" y="806"/>
                </a:cubicBezTo>
                <a:cubicBezTo>
                  <a:pt x="481" y="813"/>
                  <a:pt x="477" y="828"/>
                  <a:pt x="484" y="832"/>
                </a:cubicBezTo>
                <a:cubicBezTo>
                  <a:pt x="486" y="835"/>
                  <a:pt x="493" y="840"/>
                  <a:pt x="491" y="845"/>
                </a:cubicBezTo>
                <a:cubicBezTo>
                  <a:pt x="487" y="845"/>
                  <a:pt x="483" y="841"/>
                  <a:pt x="483" y="849"/>
                </a:cubicBezTo>
                <a:cubicBezTo>
                  <a:pt x="471" y="842"/>
                  <a:pt x="485" y="863"/>
                  <a:pt x="467" y="855"/>
                </a:cubicBezTo>
                <a:cubicBezTo>
                  <a:pt x="466" y="851"/>
                  <a:pt x="467" y="857"/>
                  <a:pt x="464" y="857"/>
                </a:cubicBezTo>
                <a:close/>
                <a:moveTo>
                  <a:pt x="108" y="856"/>
                </a:moveTo>
                <a:cubicBezTo>
                  <a:pt x="107" y="853"/>
                  <a:pt x="108" y="854"/>
                  <a:pt x="110" y="854"/>
                </a:cubicBezTo>
                <a:cubicBezTo>
                  <a:pt x="110" y="856"/>
                  <a:pt x="110" y="855"/>
                  <a:pt x="108" y="856"/>
                </a:cubicBezTo>
                <a:close/>
                <a:moveTo>
                  <a:pt x="114" y="853"/>
                </a:moveTo>
                <a:cubicBezTo>
                  <a:pt x="113" y="852"/>
                  <a:pt x="114" y="851"/>
                  <a:pt x="115" y="852"/>
                </a:cubicBezTo>
                <a:cubicBezTo>
                  <a:pt x="114" y="853"/>
                  <a:pt x="114" y="853"/>
                  <a:pt x="114" y="853"/>
                </a:cubicBezTo>
                <a:close/>
                <a:moveTo>
                  <a:pt x="223" y="853"/>
                </a:moveTo>
                <a:cubicBezTo>
                  <a:pt x="223" y="853"/>
                  <a:pt x="223" y="853"/>
                  <a:pt x="223" y="852"/>
                </a:cubicBezTo>
                <a:cubicBezTo>
                  <a:pt x="224" y="852"/>
                  <a:pt x="224" y="853"/>
                  <a:pt x="223" y="853"/>
                </a:cubicBezTo>
                <a:close/>
                <a:moveTo>
                  <a:pt x="668" y="853"/>
                </a:moveTo>
                <a:cubicBezTo>
                  <a:pt x="668" y="852"/>
                  <a:pt x="668" y="850"/>
                  <a:pt x="669" y="851"/>
                </a:cubicBezTo>
                <a:cubicBezTo>
                  <a:pt x="669" y="852"/>
                  <a:pt x="669" y="853"/>
                  <a:pt x="668" y="853"/>
                </a:cubicBezTo>
                <a:close/>
                <a:moveTo>
                  <a:pt x="189" y="853"/>
                </a:moveTo>
                <a:cubicBezTo>
                  <a:pt x="189" y="852"/>
                  <a:pt x="190" y="852"/>
                  <a:pt x="191" y="852"/>
                </a:cubicBezTo>
                <a:cubicBezTo>
                  <a:pt x="191" y="853"/>
                  <a:pt x="191" y="853"/>
                  <a:pt x="189" y="853"/>
                </a:cubicBezTo>
                <a:close/>
                <a:moveTo>
                  <a:pt x="671" y="850"/>
                </a:moveTo>
                <a:cubicBezTo>
                  <a:pt x="671" y="849"/>
                  <a:pt x="671" y="848"/>
                  <a:pt x="671" y="848"/>
                </a:cubicBezTo>
                <a:cubicBezTo>
                  <a:pt x="673" y="848"/>
                  <a:pt x="673" y="849"/>
                  <a:pt x="671" y="850"/>
                </a:cubicBezTo>
                <a:close/>
                <a:moveTo>
                  <a:pt x="491" y="849"/>
                </a:moveTo>
                <a:cubicBezTo>
                  <a:pt x="491" y="848"/>
                  <a:pt x="491" y="848"/>
                  <a:pt x="491" y="847"/>
                </a:cubicBezTo>
                <a:cubicBezTo>
                  <a:pt x="492" y="847"/>
                  <a:pt x="492" y="849"/>
                  <a:pt x="491" y="849"/>
                </a:cubicBezTo>
                <a:close/>
                <a:moveTo>
                  <a:pt x="661" y="844"/>
                </a:moveTo>
                <a:cubicBezTo>
                  <a:pt x="660" y="843"/>
                  <a:pt x="660" y="843"/>
                  <a:pt x="659" y="843"/>
                </a:cubicBezTo>
                <a:cubicBezTo>
                  <a:pt x="660" y="842"/>
                  <a:pt x="663" y="843"/>
                  <a:pt x="661" y="844"/>
                </a:cubicBezTo>
                <a:close/>
                <a:moveTo>
                  <a:pt x="651" y="843"/>
                </a:moveTo>
                <a:cubicBezTo>
                  <a:pt x="647" y="839"/>
                  <a:pt x="651" y="836"/>
                  <a:pt x="655" y="836"/>
                </a:cubicBezTo>
                <a:cubicBezTo>
                  <a:pt x="657" y="848"/>
                  <a:pt x="659" y="837"/>
                  <a:pt x="651" y="843"/>
                </a:cubicBezTo>
                <a:close/>
                <a:moveTo>
                  <a:pt x="161" y="842"/>
                </a:moveTo>
                <a:cubicBezTo>
                  <a:pt x="157" y="838"/>
                  <a:pt x="171" y="832"/>
                  <a:pt x="163" y="841"/>
                </a:cubicBezTo>
                <a:cubicBezTo>
                  <a:pt x="162" y="841"/>
                  <a:pt x="162" y="841"/>
                  <a:pt x="161" y="842"/>
                </a:cubicBezTo>
                <a:close/>
                <a:moveTo>
                  <a:pt x="272" y="841"/>
                </a:moveTo>
                <a:cubicBezTo>
                  <a:pt x="266" y="838"/>
                  <a:pt x="274" y="835"/>
                  <a:pt x="275" y="840"/>
                </a:cubicBezTo>
                <a:cubicBezTo>
                  <a:pt x="274" y="840"/>
                  <a:pt x="273" y="840"/>
                  <a:pt x="272" y="841"/>
                </a:cubicBezTo>
                <a:close/>
                <a:moveTo>
                  <a:pt x="109" y="837"/>
                </a:moveTo>
                <a:cubicBezTo>
                  <a:pt x="109" y="836"/>
                  <a:pt x="108" y="835"/>
                  <a:pt x="110" y="835"/>
                </a:cubicBezTo>
                <a:cubicBezTo>
                  <a:pt x="110" y="836"/>
                  <a:pt x="110" y="837"/>
                  <a:pt x="109" y="837"/>
                </a:cubicBezTo>
                <a:close/>
                <a:moveTo>
                  <a:pt x="120" y="836"/>
                </a:moveTo>
                <a:cubicBezTo>
                  <a:pt x="119" y="835"/>
                  <a:pt x="120" y="835"/>
                  <a:pt x="122" y="835"/>
                </a:cubicBezTo>
                <a:cubicBezTo>
                  <a:pt x="122" y="836"/>
                  <a:pt x="121" y="836"/>
                  <a:pt x="120" y="836"/>
                </a:cubicBezTo>
                <a:close/>
                <a:moveTo>
                  <a:pt x="117" y="834"/>
                </a:moveTo>
                <a:cubicBezTo>
                  <a:pt x="116" y="831"/>
                  <a:pt x="117" y="831"/>
                  <a:pt x="118" y="834"/>
                </a:cubicBezTo>
                <a:cubicBezTo>
                  <a:pt x="117" y="834"/>
                  <a:pt x="117" y="834"/>
                  <a:pt x="117" y="834"/>
                </a:cubicBezTo>
                <a:close/>
                <a:moveTo>
                  <a:pt x="100" y="831"/>
                </a:moveTo>
                <a:cubicBezTo>
                  <a:pt x="97" y="830"/>
                  <a:pt x="96" y="827"/>
                  <a:pt x="99" y="827"/>
                </a:cubicBezTo>
                <a:cubicBezTo>
                  <a:pt x="104" y="828"/>
                  <a:pt x="105" y="825"/>
                  <a:pt x="108" y="828"/>
                </a:cubicBezTo>
                <a:cubicBezTo>
                  <a:pt x="107" y="829"/>
                  <a:pt x="101" y="831"/>
                  <a:pt x="100" y="831"/>
                </a:cubicBezTo>
                <a:close/>
                <a:moveTo>
                  <a:pt x="134" y="831"/>
                </a:moveTo>
                <a:cubicBezTo>
                  <a:pt x="133" y="829"/>
                  <a:pt x="138" y="827"/>
                  <a:pt x="139" y="827"/>
                </a:cubicBezTo>
                <a:cubicBezTo>
                  <a:pt x="139" y="829"/>
                  <a:pt x="136" y="830"/>
                  <a:pt x="134" y="831"/>
                </a:cubicBezTo>
                <a:close/>
                <a:moveTo>
                  <a:pt x="661" y="830"/>
                </a:moveTo>
                <a:cubicBezTo>
                  <a:pt x="655" y="827"/>
                  <a:pt x="670" y="823"/>
                  <a:pt x="663" y="827"/>
                </a:cubicBezTo>
                <a:cubicBezTo>
                  <a:pt x="662" y="829"/>
                  <a:pt x="663" y="829"/>
                  <a:pt x="661" y="830"/>
                </a:cubicBezTo>
                <a:close/>
                <a:moveTo>
                  <a:pt x="682" y="827"/>
                </a:moveTo>
                <a:cubicBezTo>
                  <a:pt x="682" y="825"/>
                  <a:pt x="687" y="820"/>
                  <a:pt x="686" y="826"/>
                </a:cubicBezTo>
                <a:cubicBezTo>
                  <a:pt x="684" y="827"/>
                  <a:pt x="683" y="827"/>
                  <a:pt x="682" y="827"/>
                </a:cubicBezTo>
                <a:close/>
                <a:moveTo>
                  <a:pt x="87" y="827"/>
                </a:moveTo>
                <a:cubicBezTo>
                  <a:pt x="87" y="825"/>
                  <a:pt x="90" y="825"/>
                  <a:pt x="92" y="826"/>
                </a:cubicBezTo>
                <a:cubicBezTo>
                  <a:pt x="90" y="826"/>
                  <a:pt x="89" y="827"/>
                  <a:pt x="87" y="827"/>
                </a:cubicBezTo>
                <a:close/>
                <a:moveTo>
                  <a:pt x="95" y="827"/>
                </a:moveTo>
                <a:cubicBezTo>
                  <a:pt x="94" y="827"/>
                  <a:pt x="94" y="826"/>
                  <a:pt x="93" y="826"/>
                </a:cubicBezTo>
                <a:cubicBezTo>
                  <a:pt x="94" y="826"/>
                  <a:pt x="98" y="826"/>
                  <a:pt x="95" y="827"/>
                </a:cubicBezTo>
                <a:close/>
                <a:moveTo>
                  <a:pt x="111" y="825"/>
                </a:moveTo>
                <a:cubicBezTo>
                  <a:pt x="110" y="824"/>
                  <a:pt x="107" y="823"/>
                  <a:pt x="109" y="822"/>
                </a:cubicBezTo>
                <a:cubicBezTo>
                  <a:pt x="111" y="822"/>
                  <a:pt x="113" y="824"/>
                  <a:pt x="111" y="825"/>
                </a:cubicBezTo>
                <a:close/>
                <a:moveTo>
                  <a:pt x="104" y="823"/>
                </a:moveTo>
                <a:cubicBezTo>
                  <a:pt x="105" y="822"/>
                  <a:pt x="105" y="821"/>
                  <a:pt x="107" y="821"/>
                </a:cubicBezTo>
                <a:cubicBezTo>
                  <a:pt x="106" y="823"/>
                  <a:pt x="107" y="823"/>
                  <a:pt x="104" y="823"/>
                </a:cubicBezTo>
                <a:close/>
                <a:moveTo>
                  <a:pt x="109" y="820"/>
                </a:moveTo>
                <a:cubicBezTo>
                  <a:pt x="109" y="818"/>
                  <a:pt x="110" y="818"/>
                  <a:pt x="110" y="820"/>
                </a:cubicBezTo>
                <a:cubicBezTo>
                  <a:pt x="110" y="820"/>
                  <a:pt x="109" y="820"/>
                  <a:pt x="109" y="820"/>
                </a:cubicBezTo>
                <a:close/>
                <a:moveTo>
                  <a:pt x="571" y="820"/>
                </a:moveTo>
                <a:cubicBezTo>
                  <a:pt x="569" y="815"/>
                  <a:pt x="573" y="815"/>
                  <a:pt x="573" y="820"/>
                </a:cubicBezTo>
                <a:cubicBezTo>
                  <a:pt x="571" y="820"/>
                  <a:pt x="571" y="820"/>
                  <a:pt x="571" y="820"/>
                </a:cubicBezTo>
                <a:close/>
                <a:moveTo>
                  <a:pt x="668" y="819"/>
                </a:moveTo>
                <a:cubicBezTo>
                  <a:pt x="668" y="818"/>
                  <a:pt x="668" y="818"/>
                  <a:pt x="668" y="818"/>
                </a:cubicBezTo>
                <a:cubicBezTo>
                  <a:pt x="669" y="818"/>
                  <a:pt x="669" y="819"/>
                  <a:pt x="668" y="819"/>
                </a:cubicBezTo>
                <a:close/>
                <a:moveTo>
                  <a:pt x="599" y="818"/>
                </a:moveTo>
                <a:cubicBezTo>
                  <a:pt x="595" y="814"/>
                  <a:pt x="591" y="816"/>
                  <a:pt x="586" y="812"/>
                </a:cubicBezTo>
                <a:cubicBezTo>
                  <a:pt x="569" y="815"/>
                  <a:pt x="587" y="806"/>
                  <a:pt x="582" y="802"/>
                </a:cubicBezTo>
                <a:cubicBezTo>
                  <a:pt x="582" y="801"/>
                  <a:pt x="580" y="786"/>
                  <a:pt x="583" y="792"/>
                </a:cubicBezTo>
                <a:cubicBezTo>
                  <a:pt x="590" y="792"/>
                  <a:pt x="578" y="788"/>
                  <a:pt x="582" y="784"/>
                </a:cubicBezTo>
                <a:cubicBezTo>
                  <a:pt x="581" y="780"/>
                  <a:pt x="581" y="763"/>
                  <a:pt x="584" y="761"/>
                </a:cubicBezTo>
                <a:cubicBezTo>
                  <a:pt x="584" y="759"/>
                  <a:pt x="578" y="755"/>
                  <a:pt x="584" y="755"/>
                </a:cubicBezTo>
                <a:cubicBezTo>
                  <a:pt x="585" y="754"/>
                  <a:pt x="574" y="746"/>
                  <a:pt x="581" y="746"/>
                </a:cubicBezTo>
                <a:cubicBezTo>
                  <a:pt x="581" y="740"/>
                  <a:pt x="580" y="740"/>
                  <a:pt x="582" y="733"/>
                </a:cubicBezTo>
                <a:cubicBezTo>
                  <a:pt x="590" y="730"/>
                  <a:pt x="579" y="728"/>
                  <a:pt x="579" y="727"/>
                </a:cubicBezTo>
                <a:cubicBezTo>
                  <a:pt x="580" y="718"/>
                  <a:pt x="572" y="726"/>
                  <a:pt x="566" y="714"/>
                </a:cubicBezTo>
                <a:cubicBezTo>
                  <a:pt x="563" y="713"/>
                  <a:pt x="555" y="708"/>
                  <a:pt x="560" y="713"/>
                </a:cubicBezTo>
                <a:cubicBezTo>
                  <a:pt x="561" y="721"/>
                  <a:pt x="547" y="710"/>
                  <a:pt x="545" y="710"/>
                </a:cubicBezTo>
                <a:cubicBezTo>
                  <a:pt x="540" y="716"/>
                  <a:pt x="541" y="704"/>
                  <a:pt x="539" y="721"/>
                </a:cubicBezTo>
                <a:cubicBezTo>
                  <a:pt x="535" y="723"/>
                  <a:pt x="535" y="721"/>
                  <a:pt x="535" y="727"/>
                </a:cubicBezTo>
                <a:cubicBezTo>
                  <a:pt x="528" y="729"/>
                  <a:pt x="521" y="729"/>
                  <a:pt x="515" y="729"/>
                </a:cubicBezTo>
                <a:cubicBezTo>
                  <a:pt x="512" y="729"/>
                  <a:pt x="511" y="730"/>
                  <a:pt x="509" y="730"/>
                </a:cubicBezTo>
                <a:cubicBezTo>
                  <a:pt x="506" y="726"/>
                  <a:pt x="515" y="706"/>
                  <a:pt x="509" y="706"/>
                </a:cubicBezTo>
                <a:cubicBezTo>
                  <a:pt x="509" y="699"/>
                  <a:pt x="502" y="694"/>
                  <a:pt x="503" y="684"/>
                </a:cubicBezTo>
                <a:cubicBezTo>
                  <a:pt x="498" y="675"/>
                  <a:pt x="497" y="641"/>
                  <a:pt x="502" y="632"/>
                </a:cubicBezTo>
                <a:cubicBezTo>
                  <a:pt x="503" y="632"/>
                  <a:pt x="505" y="633"/>
                  <a:pt x="506" y="634"/>
                </a:cubicBezTo>
                <a:cubicBezTo>
                  <a:pt x="509" y="628"/>
                  <a:pt x="500" y="613"/>
                  <a:pt x="507" y="610"/>
                </a:cubicBezTo>
                <a:cubicBezTo>
                  <a:pt x="507" y="605"/>
                  <a:pt x="501" y="575"/>
                  <a:pt x="496" y="573"/>
                </a:cubicBezTo>
                <a:cubicBezTo>
                  <a:pt x="493" y="562"/>
                  <a:pt x="499" y="561"/>
                  <a:pt x="507" y="555"/>
                </a:cubicBezTo>
                <a:cubicBezTo>
                  <a:pt x="514" y="541"/>
                  <a:pt x="521" y="535"/>
                  <a:pt x="516" y="518"/>
                </a:cubicBezTo>
                <a:cubicBezTo>
                  <a:pt x="516" y="505"/>
                  <a:pt x="526" y="519"/>
                  <a:pt x="526" y="511"/>
                </a:cubicBezTo>
                <a:cubicBezTo>
                  <a:pt x="527" y="511"/>
                  <a:pt x="526" y="514"/>
                  <a:pt x="527" y="516"/>
                </a:cubicBezTo>
                <a:cubicBezTo>
                  <a:pt x="538" y="510"/>
                  <a:pt x="538" y="522"/>
                  <a:pt x="533" y="527"/>
                </a:cubicBezTo>
                <a:cubicBezTo>
                  <a:pt x="533" y="528"/>
                  <a:pt x="545" y="533"/>
                  <a:pt x="549" y="534"/>
                </a:cubicBezTo>
                <a:cubicBezTo>
                  <a:pt x="549" y="539"/>
                  <a:pt x="555" y="541"/>
                  <a:pt x="559" y="542"/>
                </a:cubicBezTo>
                <a:cubicBezTo>
                  <a:pt x="569" y="540"/>
                  <a:pt x="567" y="543"/>
                  <a:pt x="571" y="549"/>
                </a:cubicBezTo>
                <a:cubicBezTo>
                  <a:pt x="575" y="549"/>
                  <a:pt x="577" y="551"/>
                  <a:pt x="581" y="552"/>
                </a:cubicBezTo>
                <a:cubicBezTo>
                  <a:pt x="567" y="559"/>
                  <a:pt x="574" y="546"/>
                  <a:pt x="580" y="559"/>
                </a:cubicBezTo>
                <a:cubicBezTo>
                  <a:pt x="571" y="561"/>
                  <a:pt x="584" y="563"/>
                  <a:pt x="577" y="567"/>
                </a:cubicBezTo>
                <a:cubicBezTo>
                  <a:pt x="579" y="569"/>
                  <a:pt x="581" y="564"/>
                  <a:pt x="579" y="573"/>
                </a:cubicBezTo>
                <a:cubicBezTo>
                  <a:pt x="574" y="573"/>
                  <a:pt x="578" y="577"/>
                  <a:pt x="579" y="574"/>
                </a:cubicBezTo>
                <a:cubicBezTo>
                  <a:pt x="581" y="576"/>
                  <a:pt x="572" y="591"/>
                  <a:pt x="578" y="594"/>
                </a:cubicBezTo>
                <a:cubicBezTo>
                  <a:pt x="578" y="597"/>
                  <a:pt x="574" y="601"/>
                  <a:pt x="579" y="603"/>
                </a:cubicBezTo>
                <a:cubicBezTo>
                  <a:pt x="579" y="611"/>
                  <a:pt x="563" y="587"/>
                  <a:pt x="571" y="611"/>
                </a:cubicBezTo>
                <a:cubicBezTo>
                  <a:pt x="575" y="611"/>
                  <a:pt x="573" y="603"/>
                  <a:pt x="579" y="607"/>
                </a:cubicBezTo>
                <a:cubicBezTo>
                  <a:pt x="581" y="608"/>
                  <a:pt x="594" y="618"/>
                  <a:pt x="592" y="622"/>
                </a:cubicBezTo>
                <a:cubicBezTo>
                  <a:pt x="584" y="622"/>
                  <a:pt x="599" y="627"/>
                  <a:pt x="588" y="628"/>
                </a:cubicBezTo>
                <a:cubicBezTo>
                  <a:pt x="585" y="634"/>
                  <a:pt x="594" y="626"/>
                  <a:pt x="594" y="630"/>
                </a:cubicBezTo>
                <a:cubicBezTo>
                  <a:pt x="591" y="633"/>
                  <a:pt x="593" y="638"/>
                  <a:pt x="595" y="640"/>
                </a:cubicBezTo>
                <a:cubicBezTo>
                  <a:pt x="595" y="649"/>
                  <a:pt x="606" y="650"/>
                  <a:pt x="611" y="653"/>
                </a:cubicBezTo>
                <a:cubicBezTo>
                  <a:pt x="615" y="651"/>
                  <a:pt x="624" y="630"/>
                  <a:pt x="628" y="634"/>
                </a:cubicBezTo>
                <a:cubicBezTo>
                  <a:pt x="630" y="632"/>
                  <a:pt x="627" y="627"/>
                  <a:pt x="631" y="628"/>
                </a:cubicBezTo>
                <a:cubicBezTo>
                  <a:pt x="627" y="640"/>
                  <a:pt x="638" y="634"/>
                  <a:pt x="638" y="640"/>
                </a:cubicBezTo>
                <a:cubicBezTo>
                  <a:pt x="635" y="645"/>
                  <a:pt x="640" y="638"/>
                  <a:pt x="644" y="641"/>
                </a:cubicBezTo>
                <a:cubicBezTo>
                  <a:pt x="644" y="639"/>
                  <a:pt x="644" y="631"/>
                  <a:pt x="648" y="632"/>
                </a:cubicBezTo>
                <a:cubicBezTo>
                  <a:pt x="652" y="629"/>
                  <a:pt x="652" y="623"/>
                  <a:pt x="654" y="627"/>
                </a:cubicBezTo>
                <a:cubicBezTo>
                  <a:pt x="657" y="627"/>
                  <a:pt x="658" y="622"/>
                  <a:pt x="659" y="621"/>
                </a:cubicBezTo>
                <a:cubicBezTo>
                  <a:pt x="666" y="621"/>
                  <a:pt x="662" y="616"/>
                  <a:pt x="663" y="613"/>
                </a:cubicBezTo>
                <a:cubicBezTo>
                  <a:pt x="660" y="606"/>
                  <a:pt x="671" y="606"/>
                  <a:pt x="663" y="604"/>
                </a:cubicBezTo>
                <a:cubicBezTo>
                  <a:pt x="663" y="603"/>
                  <a:pt x="675" y="601"/>
                  <a:pt x="667" y="598"/>
                </a:cubicBezTo>
                <a:cubicBezTo>
                  <a:pt x="666" y="598"/>
                  <a:pt x="665" y="598"/>
                  <a:pt x="664" y="599"/>
                </a:cubicBezTo>
                <a:cubicBezTo>
                  <a:pt x="664" y="597"/>
                  <a:pt x="670" y="591"/>
                  <a:pt x="665" y="591"/>
                </a:cubicBezTo>
                <a:cubicBezTo>
                  <a:pt x="664" y="589"/>
                  <a:pt x="664" y="583"/>
                  <a:pt x="664" y="581"/>
                </a:cubicBezTo>
                <a:cubicBezTo>
                  <a:pt x="660" y="574"/>
                  <a:pt x="671" y="582"/>
                  <a:pt x="674" y="577"/>
                </a:cubicBezTo>
                <a:cubicBezTo>
                  <a:pt x="672" y="573"/>
                  <a:pt x="668" y="578"/>
                  <a:pt x="675" y="574"/>
                </a:cubicBezTo>
                <a:cubicBezTo>
                  <a:pt x="663" y="568"/>
                  <a:pt x="679" y="570"/>
                  <a:pt x="680" y="570"/>
                </a:cubicBezTo>
                <a:cubicBezTo>
                  <a:pt x="681" y="562"/>
                  <a:pt x="687" y="570"/>
                  <a:pt x="689" y="570"/>
                </a:cubicBezTo>
                <a:cubicBezTo>
                  <a:pt x="695" y="566"/>
                  <a:pt x="698" y="562"/>
                  <a:pt x="700" y="554"/>
                </a:cubicBezTo>
                <a:cubicBezTo>
                  <a:pt x="713" y="552"/>
                  <a:pt x="703" y="558"/>
                  <a:pt x="703" y="563"/>
                </a:cubicBezTo>
                <a:cubicBezTo>
                  <a:pt x="706" y="565"/>
                  <a:pt x="705" y="568"/>
                  <a:pt x="702" y="565"/>
                </a:cubicBezTo>
                <a:cubicBezTo>
                  <a:pt x="692" y="566"/>
                  <a:pt x="705" y="582"/>
                  <a:pt x="698" y="579"/>
                </a:cubicBezTo>
                <a:cubicBezTo>
                  <a:pt x="697" y="577"/>
                  <a:pt x="698" y="576"/>
                  <a:pt x="695" y="576"/>
                </a:cubicBezTo>
                <a:cubicBezTo>
                  <a:pt x="695" y="582"/>
                  <a:pt x="706" y="588"/>
                  <a:pt x="693" y="591"/>
                </a:cubicBezTo>
                <a:cubicBezTo>
                  <a:pt x="706" y="591"/>
                  <a:pt x="694" y="604"/>
                  <a:pt x="700" y="606"/>
                </a:cubicBezTo>
                <a:cubicBezTo>
                  <a:pt x="700" y="608"/>
                  <a:pt x="696" y="615"/>
                  <a:pt x="699" y="606"/>
                </a:cubicBezTo>
                <a:cubicBezTo>
                  <a:pt x="695" y="602"/>
                  <a:pt x="695" y="609"/>
                  <a:pt x="695" y="611"/>
                </a:cubicBezTo>
                <a:cubicBezTo>
                  <a:pt x="706" y="615"/>
                  <a:pt x="698" y="620"/>
                  <a:pt x="692" y="621"/>
                </a:cubicBezTo>
                <a:cubicBezTo>
                  <a:pt x="692" y="625"/>
                  <a:pt x="694" y="618"/>
                  <a:pt x="694" y="624"/>
                </a:cubicBezTo>
                <a:cubicBezTo>
                  <a:pt x="689" y="626"/>
                  <a:pt x="694" y="627"/>
                  <a:pt x="694" y="630"/>
                </a:cubicBezTo>
                <a:cubicBezTo>
                  <a:pt x="687" y="632"/>
                  <a:pt x="703" y="634"/>
                  <a:pt x="693" y="641"/>
                </a:cubicBezTo>
                <a:cubicBezTo>
                  <a:pt x="693" y="643"/>
                  <a:pt x="689" y="664"/>
                  <a:pt x="693" y="658"/>
                </a:cubicBezTo>
                <a:cubicBezTo>
                  <a:pt x="701" y="658"/>
                  <a:pt x="693" y="679"/>
                  <a:pt x="690" y="663"/>
                </a:cubicBezTo>
                <a:cubicBezTo>
                  <a:pt x="689" y="670"/>
                  <a:pt x="688" y="670"/>
                  <a:pt x="682" y="672"/>
                </a:cubicBezTo>
                <a:cubicBezTo>
                  <a:pt x="682" y="677"/>
                  <a:pt x="689" y="674"/>
                  <a:pt x="683" y="677"/>
                </a:cubicBezTo>
                <a:cubicBezTo>
                  <a:pt x="682" y="684"/>
                  <a:pt x="671" y="683"/>
                  <a:pt x="678" y="687"/>
                </a:cubicBezTo>
                <a:cubicBezTo>
                  <a:pt x="686" y="684"/>
                  <a:pt x="684" y="678"/>
                  <a:pt x="687" y="687"/>
                </a:cubicBezTo>
                <a:cubicBezTo>
                  <a:pt x="684" y="688"/>
                  <a:pt x="675" y="688"/>
                  <a:pt x="682" y="691"/>
                </a:cubicBezTo>
                <a:cubicBezTo>
                  <a:pt x="687" y="687"/>
                  <a:pt x="695" y="686"/>
                  <a:pt x="686" y="691"/>
                </a:cubicBezTo>
                <a:cubicBezTo>
                  <a:pt x="683" y="696"/>
                  <a:pt x="680" y="693"/>
                  <a:pt x="676" y="693"/>
                </a:cubicBezTo>
                <a:cubicBezTo>
                  <a:pt x="676" y="696"/>
                  <a:pt x="688" y="699"/>
                  <a:pt x="691" y="697"/>
                </a:cubicBezTo>
                <a:cubicBezTo>
                  <a:pt x="692" y="690"/>
                  <a:pt x="692" y="696"/>
                  <a:pt x="693" y="697"/>
                </a:cubicBezTo>
                <a:cubicBezTo>
                  <a:pt x="700" y="692"/>
                  <a:pt x="695" y="709"/>
                  <a:pt x="689" y="700"/>
                </a:cubicBezTo>
                <a:cubicBezTo>
                  <a:pt x="684" y="700"/>
                  <a:pt x="686" y="702"/>
                  <a:pt x="689" y="703"/>
                </a:cubicBezTo>
                <a:cubicBezTo>
                  <a:pt x="699" y="703"/>
                  <a:pt x="679" y="706"/>
                  <a:pt x="676" y="706"/>
                </a:cubicBezTo>
                <a:cubicBezTo>
                  <a:pt x="676" y="704"/>
                  <a:pt x="681" y="698"/>
                  <a:pt x="676" y="698"/>
                </a:cubicBezTo>
                <a:cubicBezTo>
                  <a:pt x="674" y="702"/>
                  <a:pt x="657" y="713"/>
                  <a:pt x="657" y="706"/>
                </a:cubicBezTo>
                <a:cubicBezTo>
                  <a:pt x="663" y="701"/>
                  <a:pt x="651" y="701"/>
                  <a:pt x="662" y="701"/>
                </a:cubicBezTo>
                <a:cubicBezTo>
                  <a:pt x="662" y="697"/>
                  <a:pt x="659" y="697"/>
                  <a:pt x="665" y="694"/>
                </a:cubicBezTo>
                <a:cubicBezTo>
                  <a:pt x="663" y="688"/>
                  <a:pt x="661" y="696"/>
                  <a:pt x="656" y="696"/>
                </a:cubicBezTo>
                <a:cubicBezTo>
                  <a:pt x="656" y="686"/>
                  <a:pt x="660" y="691"/>
                  <a:pt x="662" y="686"/>
                </a:cubicBezTo>
                <a:cubicBezTo>
                  <a:pt x="671" y="684"/>
                  <a:pt x="654" y="678"/>
                  <a:pt x="658" y="672"/>
                </a:cubicBezTo>
                <a:cubicBezTo>
                  <a:pt x="658" y="662"/>
                  <a:pt x="649" y="686"/>
                  <a:pt x="647" y="680"/>
                </a:cubicBezTo>
                <a:cubicBezTo>
                  <a:pt x="644" y="679"/>
                  <a:pt x="649" y="683"/>
                  <a:pt x="642" y="683"/>
                </a:cubicBezTo>
                <a:cubicBezTo>
                  <a:pt x="641" y="680"/>
                  <a:pt x="630" y="696"/>
                  <a:pt x="631" y="685"/>
                </a:cubicBezTo>
                <a:cubicBezTo>
                  <a:pt x="634" y="683"/>
                  <a:pt x="634" y="680"/>
                  <a:pt x="637" y="683"/>
                </a:cubicBezTo>
                <a:cubicBezTo>
                  <a:pt x="639" y="684"/>
                  <a:pt x="637" y="679"/>
                  <a:pt x="637" y="677"/>
                </a:cubicBezTo>
                <a:cubicBezTo>
                  <a:pt x="638" y="678"/>
                  <a:pt x="641" y="678"/>
                  <a:pt x="641" y="677"/>
                </a:cubicBezTo>
                <a:cubicBezTo>
                  <a:pt x="636" y="676"/>
                  <a:pt x="639" y="670"/>
                  <a:pt x="639" y="668"/>
                </a:cubicBezTo>
                <a:cubicBezTo>
                  <a:pt x="637" y="668"/>
                  <a:pt x="627" y="666"/>
                  <a:pt x="627" y="664"/>
                </a:cubicBezTo>
                <a:cubicBezTo>
                  <a:pt x="630" y="661"/>
                  <a:pt x="626" y="657"/>
                  <a:pt x="623" y="661"/>
                </a:cubicBezTo>
                <a:cubicBezTo>
                  <a:pt x="626" y="669"/>
                  <a:pt x="623" y="665"/>
                  <a:pt x="620" y="666"/>
                </a:cubicBezTo>
                <a:cubicBezTo>
                  <a:pt x="619" y="671"/>
                  <a:pt x="617" y="669"/>
                  <a:pt x="617" y="664"/>
                </a:cubicBezTo>
                <a:cubicBezTo>
                  <a:pt x="608" y="664"/>
                  <a:pt x="616" y="676"/>
                  <a:pt x="612" y="678"/>
                </a:cubicBezTo>
                <a:cubicBezTo>
                  <a:pt x="611" y="673"/>
                  <a:pt x="609" y="678"/>
                  <a:pt x="608" y="674"/>
                </a:cubicBezTo>
                <a:cubicBezTo>
                  <a:pt x="612" y="666"/>
                  <a:pt x="598" y="670"/>
                  <a:pt x="600" y="658"/>
                </a:cubicBezTo>
                <a:cubicBezTo>
                  <a:pt x="598" y="658"/>
                  <a:pt x="590" y="678"/>
                  <a:pt x="595" y="679"/>
                </a:cubicBezTo>
                <a:cubicBezTo>
                  <a:pt x="595" y="684"/>
                  <a:pt x="595" y="679"/>
                  <a:pt x="592" y="681"/>
                </a:cubicBezTo>
                <a:cubicBezTo>
                  <a:pt x="592" y="686"/>
                  <a:pt x="590" y="690"/>
                  <a:pt x="584" y="690"/>
                </a:cubicBezTo>
                <a:cubicBezTo>
                  <a:pt x="579" y="679"/>
                  <a:pt x="570" y="693"/>
                  <a:pt x="575" y="696"/>
                </a:cubicBezTo>
                <a:cubicBezTo>
                  <a:pt x="575" y="700"/>
                  <a:pt x="572" y="699"/>
                  <a:pt x="578" y="699"/>
                </a:cubicBezTo>
                <a:cubicBezTo>
                  <a:pt x="578" y="696"/>
                  <a:pt x="575" y="690"/>
                  <a:pt x="579" y="695"/>
                </a:cubicBezTo>
                <a:cubicBezTo>
                  <a:pt x="585" y="694"/>
                  <a:pt x="586" y="698"/>
                  <a:pt x="591" y="698"/>
                </a:cubicBezTo>
                <a:cubicBezTo>
                  <a:pt x="595" y="693"/>
                  <a:pt x="600" y="698"/>
                  <a:pt x="592" y="699"/>
                </a:cubicBezTo>
                <a:cubicBezTo>
                  <a:pt x="592" y="708"/>
                  <a:pt x="600" y="693"/>
                  <a:pt x="602" y="701"/>
                </a:cubicBezTo>
                <a:cubicBezTo>
                  <a:pt x="609" y="707"/>
                  <a:pt x="603" y="698"/>
                  <a:pt x="609" y="698"/>
                </a:cubicBezTo>
                <a:cubicBezTo>
                  <a:pt x="610" y="693"/>
                  <a:pt x="603" y="687"/>
                  <a:pt x="611" y="687"/>
                </a:cubicBezTo>
                <a:cubicBezTo>
                  <a:pt x="613" y="674"/>
                  <a:pt x="627" y="680"/>
                  <a:pt x="619" y="684"/>
                </a:cubicBezTo>
                <a:cubicBezTo>
                  <a:pt x="618" y="687"/>
                  <a:pt x="612" y="686"/>
                  <a:pt x="619" y="690"/>
                </a:cubicBezTo>
                <a:cubicBezTo>
                  <a:pt x="622" y="696"/>
                  <a:pt x="624" y="686"/>
                  <a:pt x="624" y="693"/>
                </a:cubicBezTo>
                <a:cubicBezTo>
                  <a:pt x="621" y="696"/>
                  <a:pt x="631" y="700"/>
                  <a:pt x="634" y="703"/>
                </a:cubicBezTo>
                <a:cubicBezTo>
                  <a:pt x="638" y="703"/>
                  <a:pt x="628" y="698"/>
                  <a:pt x="635" y="696"/>
                </a:cubicBezTo>
                <a:cubicBezTo>
                  <a:pt x="629" y="693"/>
                  <a:pt x="627" y="697"/>
                  <a:pt x="632" y="691"/>
                </a:cubicBezTo>
                <a:cubicBezTo>
                  <a:pt x="635" y="691"/>
                  <a:pt x="638" y="692"/>
                  <a:pt x="642" y="693"/>
                </a:cubicBezTo>
                <a:cubicBezTo>
                  <a:pt x="642" y="696"/>
                  <a:pt x="648" y="704"/>
                  <a:pt x="643" y="703"/>
                </a:cubicBezTo>
                <a:cubicBezTo>
                  <a:pt x="641" y="696"/>
                  <a:pt x="630" y="707"/>
                  <a:pt x="637" y="709"/>
                </a:cubicBezTo>
                <a:cubicBezTo>
                  <a:pt x="637" y="699"/>
                  <a:pt x="639" y="704"/>
                  <a:pt x="647" y="707"/>
                </a:cubicBezTo>
                <a:cubicBezTo>
                  <a:pt x="647" y="717"/>
                  <a:pt x="640" y="710"/>
                  <a:pt x="638" y="717"/>
                </a:cubicBezTo>
                <a:cubicBezTo>
                  <a:pt x="631" y="723"/>
                  <a:pt x="630" y="724"/>
                  <a:pt x="632" y="713"/>
                </a:cubicBezTo>
                <a:cubicBezTo>
                  <a:pt x="628" y="712"/>
                  <a:pt x="628" y="710"/>
                  <a:pt x="628" y="708"/>
                </a:cubicBezTo>
                <a:cubicBezTo>
                  <a:pt x="625" y="706"/>
                  <a:pt x="618" y="706"/>
                  <a:pt x="618" y="710"/>
                </a:cubicBezTo>
                <a:cubicBezTo>
                  <a:pt x="600" y="710"/>
                  <a:pt x="630" y="704"/>
                  <a:pt x="612" y="708"/>
                </a:cubicBezTo>
                <a:cubicBezTo>
                  <a:pt x="607" y="705"/>
                  <a:pt x="608" y="711"/>
                  <a:pt x="606" y="713"/>
                </a:cubicBezTo>
                <a:cubicBezTo>
                  <a:pt x="589" y="714"/>
                  <a:pt x="608" y="718"/>
                  <a:pt x="598" y="720"/>
                </a:cubicBezTo>
                <a:cubicBezTo>
                  <a:pt x="596" y="712"/>
                  <a:pt x="586" y="724"/>
                  <a:pt x="584" y="715"/>
                </a:cubicBezTo>
                <a:cubicBezTo>
                  <a:pt x="581" y="715"/>
                  <a:pt x="586" y="723"/>
                  <a:pt x="586" y="725"/>
                </a:cubicBezTo>
                <a:cubicBezTo>
                  <a:pt x="576" y="726"/>
                  <a:pt x="587" y="720"/>
                  <a:pt x="587" y="732"/>
                </a:cubicBezTo>
                <a:cubicBezTo>
                  <a:pt x="601" y="746"/>
                  <a:pt x="590" y="726"/>
                  <a:pt x="596" y="730"/>
                </a:cubicBezTo>
                <a:cubicBezTo>
                  <a:pt x="600" y="727"/>
                  <a:pt x="590" y="722"/>
                  <a:pt x="600" y="724"/>
                </a:cubicBezTo>
                <a:cubicBezTo>
                  <a:pt x="599" y="731"/>
                  <a:pt x="608" y="735"/>
                  <a:pt x="614" y="734"/>
                </a:cubicBezTo>
                <a:cubicBezTo>
                  <a:pt x="618" y="739"/>
                  <a:pt x="614" y="770"/>
                  <a:pt x="609" y="773"/>
                </a:cubicBezTo>
                <a:cubicBezTo>
                  <a:pt x="606" y="776"/>
                  <a:pt x="612" y="785"/>
                  <a:pt x="613" y="790"/>
                </a:cubicBezTo>
                <a:cubicBezTo>
                  <a:pt x="605" y="798"/>
                  <a:pt x="617" y="797"/>
                  <a:pt x="615" y="801"/>
                </a:cubicBezTo>
                <a:cubicBezTo>
                  <a:pt x="614" y="802"/>
                  <a:pt x="609" y="795"/>
                  <a:pt x="608" y="802"/>
                </a:cubicBezTo>
                <a:cubicBezTo>
                  <a:pt x="613" y="805"/>
                  <a:pt x="615" y="800"/>
                  <a:pt x="614" y="806"/>
                </a:cubicBezTo>
                <a:cubicBezTo>
                  <a:pt x="612" y="806"/>
                  <a:pt x="611" y="813"/>
                  <a:pt x="611" y="814"/>
                </a:cubicBezTo>
                <a:cubicBezTo>
                  <a:pt x="609" y="817"/>
                  <a:pt x="604" y="813"/>
                  <a:pt x="602" y="817"/>
                </a:cubicBezTo>
                <a:cubicBezTo>
                  <a:pt x="599" y="818"/>
                  <a:pt x="599" y="818"/>
                  <a:pt x="599" y="818"/>
                </a:cubicBezTo>
                <a:close/>
                <a:moveTo>
                  <a:pt x="100" y="816"/>
                </a:moveTo>
                <a:cubicBezTo>
                  <a:pt x="97" y="814"/>
                  <a:pt x="101" y="814"/>
                  <a:pt x="101" y="815"/>
                </a:cubicBezTo>
                <a:cubicBezTo>
                  <a:pt x="101" y="816"/>
                  <a:pt x="100" y="816"/>
                  <a:pt x="100" y="816"/>
                </a:cubicBezTo>
                <a:close/>
                <a:moveTo>
                  <a:pt x="120" y="816"/>
                </a:moveTo>
                <a:cubicBezTo>
                  <a:pt x="116" y="814"/>
                  <a:pt x="123" y="812"/>
                  <a:pt x="125" y="814"/>
                </a:cubicBezTo>
                <a:cubicBezTo>
                  <a:pt x="123" y="815"/>
                  <a:pt x="122" y="816"/>
                  <a:pt x="120" y="816"/>
                </a:cubicBezTo>
                <a:close/>
                <a:moveTo>
                  <a:pt x="133" y="815"/>
                </a:moveTo>
                <a:cubicBezTo>
                  <a:pt x="133" y="815"/>
                  <a:pt x="134" y="814"/>
                  <a:pt x="135" y="815"/>
                </a:cubicBezTo>
                <a:cubicBezTo>
                  <a:pt x="133" y="815"/>
                  <a:pt x="133" y="815"/>
                  <a:pt x="133" y="815"/>
                </a:cubicBezTo>
                <a:close/>
                <a:moveTo>
                  <a:pt x="168" y="812"/>
                </a:moveTo>
                <a:cubicBezTo>
                  <a:pt x="168" y="812"/>
                  <a:pt x="168" y="812"/>
                  <a:pt x="168" y="812"/>
                </a:cubicBezTo>
                <a:cubicBezTo>
                  <a:pt x="169" y="809"/>
                  <a:pt x="169" y="812"/>
                  <a:pt x="168" y="812"/>
                </a:cubicBezTo>
                <a:close/>
                <a:moveTo>
                  <a:pt x="611" y="810"/>
                </a:moveTo>
                <a:cubicBezTo>
                  <a:pt x="610" y="808"/>
                  <a:pt x="607" y="808"/>
                  <a:pt x="612" y="808"/>
                </a:cubicBezTo>
                <a:cubicBezTo>
                  <a:pt x="612" y="810"/>
                  <a:pt x="612" y="810"/>
                  <a:pt x="611" y="810"/>
                </a:cubicBezTo>
                <a:close/>
                <a:moveTo>
                  <a:pt x="673" y="807"/>
                </a:moveTo>
                <a:cubicBezTo>
                  <a:pt x="671" y="804"/>
                  <a:pt x="672" y="804"/>
                  <a:pt x="675" y="806"/>
                </a:cubicBezTo>
                <a:cubicBezTo>
                  <a:pt x="675" y="807"/>
                  <a:pt x="673" y="807"/>
                  <a:pt x="673" y="807"/>
                </a:cubicBezTo>
                <a:close/>
                <a:moveTo>
                  <a:pt x="194" y="807"/>
                </a:moveTo>
                <a:cubicBezTo>
                  <a:pt x="191" y="802"/>
                  <a:pt x="198" y="803"/>
                  <a:pt x="196" y="807"/>
                </a:cubicBezTo>
                <a:cubicBezTo>
                  <a:pt x="195" y="807"/>
                  <a:pt x="195" y="807"/>
                  <a:pt x="194" y="807"/>
                </a:cubicBezTo>
                <a:close/>
                <a:moveTo>
                  <a:pt x="379" y="807"/>
                </a:moveTo>
                <a:cubicBezTo>
                  <a:pt x="378" y="807"/>
                  <a:pt x="378" y="807"/>
                  <a:pt x="376" y="806"/>
                </a:cubicBezTo>
                <a:cubicBezTo>
                  <a:pt x="376" y="803"/>
                  <a:pt x="384" y="805"/>
                  <a:pt x="379" y="807"/>
                </a:cubicBezTo>
                <a:close/>
                <a:moveTo>
                  <a:pt x="369" y="805"/>
                </a:moveTo>
                <a:cubicBezTo>
                  <a:pt x="369" y="804"/>
                  <a:pt x="368" y="803"/>
                  <a:pt x="368" y="801"/>
                </a:cubicBezTo>
                <a:cubicBezTo>
                  <a:pt x="360" y="800"/>
                  <a:pt x="377" y="801"/>
                  <a:pt x="369" y="805"/>
                </a:cubicBezTo>
                <a:close/>
                <a:moveTo>
                  <a:pt x="79" y="803"/>
                </a:moveTo>
                <a:cubicBezTo>
                  <a:pt x="79" y="802"/>
                  <a:pt x="79" y="802"/>
                  <a:pt x="80" y="802"/>
                </a:cubicBezTo>
                <a:cubicBezTo>
                  <a:pt x="80" y="803"/>
                  <a:pt x="81" y="803"/>
                  <a:pt x="79" y="803"/>
                </a:cubicBezTo>
                <a:close/>
                <a:moveTo>
                  <a:pt x="177" y="803"/>
                </a:moveTo>
                <a:cubicBezTo>
                  <a:pt x="176" y="802"/>
                  <a:pt x="176" y="802"/>
                  <a:pt x="177" y="802"/>
                </a:cubicBezTo>
                <a:cubicBezTo>
                  <a:pt x="177" y="802"/>
                  <a:pt x="177" y="802"/>
                  <a:pt x="177" y="803"/>
                </a:cubicBezTo>
                <a:close/>
                <a:moveTo>
                  <a:pt x="679" y="803"/>
                </a:moveTo>
                <a:cubicBezTo>
                  <a:pt x="676" y="798"/>
                  <a:pt x="682" y="786"/>
                  <a:pt x="682" y="795"/>
                </a:cubicBezTo>
                <a:cubicBezTo>
                  <a:pt x="680" y="797"/>
                  <a:pt x="683" y="802"/>
                  <a:pt x="679" y="803"/>
                </a:cubicBezTo>
                <a:close/>
                <a:moveTo>
                  <a:pt x="698" y="800"/>
                </a:moveTo>
                <a:cubicBezTo>
                  <a:pt x="698" y="797"/>
                  <a:pt x="695" y="794"/>
                  <a:pt x="698" y="795"/>
                </a:cubicBezTo>
                <a:cubicBezTo>
                  <a:pt x="699" y="797"/>
                  <a:pt x="699" y="799"/>
                  <a:pt x="698" y="800"/>
                </a:cubicBezTo>
                <a:close/>
                <a:moveTo>
                  <a:pt x="277" y="799"/>
                </a:moveTo>
                <a:cubicBezTo>
                  <a:pt x="277" y="797"/>
                  <a:pt x="277" y="797"/>
                  <a:pt x="277" y="799"/>
                </a:cubicBezTo>
                <a:cubicBezTo>
                  <a:pt x="277" y="799"/>
                  <a:pt x="277" y="799"/>
                  <a:pt x="277" y="799"/>
                </a:cubicBezTo>
                <a:close/>
                <a:moveTo>
                  <a:pt x="64" y="794"/>
                </a:moveTo>
                <a:cubicBezTo>
                  <a:pt x="64" y="793"/>
                  <a:pt x="64" y="793"/>
                  <a:pt x="64" y="793"/>
                </a:cubicBezTo>
                <a:cubicBezTo>
                  <a:pt x="64" y="793"/>
                  <a:pt x="65" y="794"/>
                  <a:pt x="64" y="794"/>
                </a:cubicBezTo>
                <a:close/>
                <a:moveTo>
                  <a:pt x="591" y="791"/>
                </a:moveTo>
                <a:cubicBezTo>
                  <a:pt x="591" y="791"/>
                  <a:pt x="590" y="791"/>
                  <a:pt x="589" y="790"/>
                </a:cubicBezTo>
                <a:cubicBezTo>
                  <a:pt x="589" y="788"/>
                  <a:pt x="598" y="788"/>
                  <a:pt x="591" y="791"/>
                </a:cubicBezTo>
                <a:close/>
                <a:moveTo>
                  <a:pt x="607" y="791"/>
                </a:moveTo>
                <a:cubicBezTo>
                  <a:pt x="607" y="789"/>
                  <a:pt x="607" y="789"/>
                  <a:pt x="608" y="790"/>
                </a:cubicBezTo>
                <a:cubicBezTo>
                  <a:pt x="608" y="790"/>
                  <a:pt x="608" y="790"/>
                  <a:pt x="607" y="791"/>
                </a:cubicBezTo>
                <a:close/>
                <a:moveTo>
                  <a:pt x="682" y="790"/>
                </a:moveTo>
                <a:cubicBezTo>
                  <a:pt x="679" y="786"/>
                  <a:pt x="684" y="788"/>
                  <a:pt x="685" y="790"/>
                </a:cubicBezTo>
                <a:cubicBezTo>
                  <a:pt x="682" y="790"/>
                  <a:pt x="682" y="790"/>
                  <a:pt x="682" y="790"/>
                </a:cubicBezTo>
                <a:close/>
                <a:moveTo>
                  <a:pt x="697" y="785"/>
                </a:moveTo>
                <a:cubicBezTo>
                  <a:pt x="694" y="784"/>
                  <a:pt x="695" y="783"/>
                  <a:pt x="697" y="784"/>
                </a:cubicBezTo>
                <a:cubicBezTo>
                  <a:pt x="697" y="784"/>
                  <a:pt x="697" y="784"/>
                  <a:pt x="697" y="785"/>
                </a:cubicBezTo>
                <a:close/>
                <a:moveTo>
                  <a:pt x="70" y="783"/>
                </a:moveTo>
                <a:cubicBezTo>
                  <a:pt x="67" y="780"/>
                  <a:pt x="72" y="781"/>
                  <a:pt x="73" y="781"/>
                </a:cubicBezTo>
                <a:cubicBezTo>
                  <a:pt x="74" y="783"/>
                  <a:pt x="72" y="783"/>
                  <a:pt x="70" y="783"/>
                </a:cubicBezTo>
                <a:close/>
                <a:moveTo>
                  <a:pt x="673" y="783"/>
                </a:moveTo>
                <a:cubicBezTo>
                  <a:pt x="673" y="782"/>
                  <a:pt x="673" y="782"/>
                  <a:pt x="673" y="782"/>
                </a:cubicBezTo>
                <a:cubicBezTo>
                  <a:pt x="675" y="782"/>
                  <a:pt x="676" y="782"/>
                  <a:pt x="673" y="783"/>
                </a:cubicBezTo>
                <a:close/>
                <a:moveTo>
                  <a:pt x="58" y="781"/>
                </a:moveTo>
                <a:cubicBezTo>
                  <a:pt x="56" y="779"/>
                  <a:pt x="54" y="780"/>
                  <a:pt x="53" y="779"/>
                </a:cubicBezTo>
                <a:cubicBezTo>
                  <a:pt x="53" y="774"/>
                  <a:pt x="62" y="779"/>
                  <a:pt x="58" y="781"/>
                </a:cubicBezTo>
                <a:close/>
                <a:moveTo>
                  <a:pt x="406" y="781"/>
                </a:moveTo>
                <a:cubicBezTo>
                  <a:pt x="385" y="774"/>
                  <a:pt x="402" y="778"/>
                  <a:pt x="404" y="774"/>
                </a:cubicBezTo>
                <a:cubicBezTo>
                  <a:pt x="408" y="774"/>
                  <a:pt x="406" y="768"/>
                  <a:pt x="406" y="765"/>
                </a:cubicBezTo>
                <a:cubicBezTo>
                  <a:pt x="401" y="761"/>
                  <a:pt x="424" y="759"/>
                  <a:pt x="420" y="749"/>
                </a:cubicBezTo>
                <a:cubicBezTo>
                  <a:pt x="420" y="749"/>
                  <a:pt x="427" y="746"/>
                  <a:pt x="428" y="746"/>
                </a:cubicBezTo>
                <a:cubicBezTo>
                  <a:pt x="431" y="759"/>
                  <a:pt x="441" y="741"/>
                  <a:pt x="441" y="758"/>
                </a:cubicBezTo>
                <a:cubicBezTo>
                  <a:pt x="436" y="760"/>
                  <a:pt x="445" y="763"/>
                  <a:pt x="437" y="763"/>
                </a:cubicBezTo>
                <a:cubicBezTo>
                  <a:pt x="430" y="767"/>
                  <a:pt x="423" y="771"/>
                  <a:pt x="416" y="775"/>
                </a:cubicBezTo>
                <a:cubicBezTo>
                  <a:pt x="415" y="779"/>
                  <a:pt x="411" y="780"/>
                  <a:pt x="406" y="781"/>
                </a:cubicBezTo>
                <a:close/>
                <a:moveTo>
                  <a:pt x="62" y="778"/>
                </a:moveTo>
                <a:cubicBezTo>
                  <a:pt x="60" y="776"/>
                  <a:pt x="65" y="776"/>
                  <a:pt x="65" y="778"/>
                </a:cubicBezTo>
                <a:cubicBezTo>
                  <a:pt x="64" y="778"/>
                  <a:pt x="63" y="778"/>
                  <a:pt x="62" y="778"/>
                </a:cubicBezTo>
                <a:close/>
                <a:moveTo>
                  <a:pt x="112" y="778"/>
                </a:moveTo>
                <a:cubicBezTo>
                  <a:pt x="106" y="776"/>
                  <a:pt x="101" y="777"/>
                  <a:pt x="96" y="777"/>
                </a:cubicBezTo>
                <a:cubicBezTo>
                  <a:pt x="98" y="770"/>
                  <a:pt x="100" y="772"/>
                  <a:pt x="106" y="775"/>
                </a:cubicBezTo>
                <a:cubicBezTo>
                  <a:pt x="107" y="773"/>
                  <a:pt x="102" y="769"/>
                  <a:pt x="101" y="766"/>
                </a:cubicBezTo>
                <a:cubicBezTo>
                  <a:pt x="104" y="765"/>
                  <a:pt x="105" y="765"/>
                  <a:pt x="106" y="768"/>
                </a:cubicBezTo>
                <a:cubicBezTo>
                  <a:pt x="109" y="768"/>
                  <a:pt x="112" y="768"/>
                  <a:pt x="116" y="769"/>
                </a:cubicBezTo>
                <a:cubicBezTo>
                  <a:pt x="116" y="771"/>
                  <a:pt x="113" y="778"/>
                  <a:pt x="112" y="778"/>
                </a:cubicBezTo>
                <a:close/>
                <a:moveTo>
                  <a:pt x="425" y="778"/>
                </a:moveTo>
                <a:cubicBezTo>
                  <a:pt x="421" y="777"/>
                  <a:pt x="426" y="773"/>
                  <a:pt x="426" y="777"/>
                </a:cubicBezTo>
                <a:cubicBezTo>
                  <a:pt x="425" y="778"/>
                  <a:pt x="425" y="778"/>
                  <a:pt x="425" y="778"/>
                </a:cubicBezTo>
                <a:close/>
                <a:moveTo>
                  <a:pt x="57" y="776"/>
                </a:moveTo>
                <a:cubicBezTo>
                  <a:pt x="52" y="773"/>
                  <a:pt x="46" y="775"/>
                  <a:pt x="61" y="773"/>
                </a:cubicBezTo>
                <a:cubicBezTo>
                  <a:pt x="60" y="774"/>
                  <a:pt x="59" y="775"/>
                  <a:pt x="57" y="776"/>
                </a:cubicBezTo>
                <a:close/>
                <a:moveTo>
                  <a:pt x="44" y="775"/>
                </a:moveTo>
                <a:cubicBezTo>
                  <a:pt x="43" y="774"/>
                  <a:pt x="43" y="773"/>
                  <a:pt x="44" y="772"/>
                </a:cubicBezTo>
                <a:cubicBezTo>
                  <a:pt x="50" y="772"/>
                  <a:pt x="51" y="774"/>
                  <a:pt x="44" y="775"/>
                </a:cubicBezTo>
                <a:close/>
                <a:moveTo>
                  <a:pt x="67" y="774"/>
                </a:moveTo>
                <a:cubicBezTo>
                  <a:pt x="67" y="772"/>
                  <a:pt x="67" y="772"/>
                  <a:pt x="67" y="774"/>
                </a:cubicBezTo>
                <a:cubicBezTo>
                  <a:pt x="67" y="774"/>
                  <a:pt x="67" y="774"/>
                  <a:pt x="67" y="774"/>
                </a:cubicBezTo>
                <a:close/>
                <a:moveTo>
                  <a:pt x="437" y="774"/>
                </a:moveTo>
                <a:cubicBezTo>
                  <a:pt x="437" y="774"/>
                  <a:pt x="437" y="773"/>
                  <a:pt x="437" y="773"/>
                </a:cubicBezTo>
                <a:cubicBezTo>
                  <a:pt x="437" y="774"/>
                  <a:pt x="438" y="774"/>
                  <a:pt x="437" y="774"/>
                </a:cubicBezTo>
                <a:close/>
                <a:moveTo>
                  <a:pt x="640" y="774"/>
                </a:moveTo>
                <a:cubicBezTo>
                  <a:pt x="636" y="772"/>
                  <a:pt x="640" y="769"/>
                  <a:pt x="641" y="771"/>
                </a:cubicBezTo>
                <a:cubicBezTo>
                  <a:pt x="641" y="772"/>
                  <a:pt x="641" y="773"/>
                  <a:pt x="640" y="774"/>
                </a:cubicBezTo>
                <a:close/>
                <a:moveTo>
                  <a:pt x="39" y="773"/>
                </a:moveTo>
                <a:cubicBezTo>
                  <a:pt x="39" y="772"/>
                  <a:pt x="41" y="772"/>
                  <a:pt x="41" y="773"/>
                </a:cubicBezTo>
                <a:cubicBezTo>
                  <a:pt x="39" y="773"/>
                  <a:pt x="39" y="773"/>
                  <a:pt x="39" y="773"/>
                </a:cubicBezTo>
                <a:close/>
                <a:moveTo>
                  <a:pt x="428" y="772"/>
                </a:moveTo>
                <a:cubicBezTo>
                  <a:pt x="425" y="770"/>
                  <a:pt x="430" y="769"/>
                  <a:pt x="430" y="772"/>
                </a:cubicBezTo>
                <a:cubicBezTo>
                  <a:pt x="429" y="772"/>
                  <a:pt x="429" y="772"/>
                  <a:pt x="428" y="772"/>
                </a:cubicBezTo>
                <a:close/>
                <a:moveTo>
                  <a:pt x="603" y="772"/>
                </a:moveTo>
                <a:cubicBezTo>
                  <a:pt x="603" y="771"/>
                  <a:pt x="602" y="770"/>
                  <a:pt x="603" y="771"/>
                </a:cubicBezTo>
                <a:cubicBezTo>
                  <a:pt x="603" y="772"/>
                  <a:pt x="603" y="772"/>
                  <a:pt x="603" y="772"/>
                </a:cubicBezTo>
                <a:close/>
                <a:moveTo>
                  <a:pt x="585" y="771"/>
                </a:moveTo>
                <a:cubicBezTo>
                  <a:pt x="585" y="767"/>
                  <a:pt x="587" y="768"/>
                  <a:pt x="587" y="770"/>
                </a:cubicBezTo>
                <a:cubicBezTo>
                  <a:pt x="586" y="771"/>
                  <a:pt x="586" y="771"/>
                  <a:pt x="585" y="771"/>
                </a:cubicBezTo>
                <a:close/>
                <a:moveTo>
                  <a:pt x="607" y="771"/>
                </a:moveTo>
                <a:cubicBezTo>
                  <a:pt x="606" y="769"/>
                  <a:pt x="605" y="764"/>
                  <a:pt x="609" y="766"/>
                </a:cubicBezTo>
                <a:cubicBezTo>
                  <a:pt x="608" y="768"/>
                  <a:pt x="608" y="769"/>
                  <a:pt x="607" y="771"/>
                </a:cubicBezTo>
                <a:close/>
                <a:moveTo>
                  <a:pt x="687" y="771"/>
                </a:moveTo>
                <a:cubicBezTo>
                  <a:pt x="687" y="770"/>
                  <a:pt x="687" y="770"/>
                  <a:pt x="687" y="769"/>
                </a:cubicBezTo>
                <a:cubicBezTo>
                  <a:pt x="687" y="769"/>
                  <a:pt x="689" y="771"/>
                  <a:pt x="687" y="771"/>
                </a:cubicBezTo>
                <a:close/>
                <a:moveTo>
                  <a:pt x="670" y="770"/>
                </a:moveTo>
                <a:cubicBezTo>
                  <a:pt x="670" y="769"/>
                  <a:pt x="671" y="769"/>
                  <a:pt x="672" y="769"/>
                </a:cubicBezTo>
                <a:cubicBezTo>
                  <a:pt x="672" y="770"/>
                  <a:pt x="672" y="770"/>
                  <a:pt x="670" y="770"/>
                </a:cubicBezTo>
                <a:close/>
                <a:moveTo>
                  <a:pt x="76" y="768"/>
                </a:moveTo>
                <a:cubicBezTo>
                  <a:pt x="75" y="767"/>
                  <a:pt x="78" y="767"/>
                  <a:pt x="78" y="768"/>
                </a:cubicBezTo>
                <a:cubicBezTo>
                  <a:pt x="77" y="768"/>
                  <a:pt x="77" y="768"/>
                  <a:pt x="76" y="768"/>
                </a:cubicBezTo>
                <a:close/>
                <a:moveTo>
                  <a:pt x="647" y="766"/>
                </a:moveTo>
                <a:cubicBezTo>
                  <a:pt x="645" y="765"/>
                  <a:pt x="646" y="764"/>
                  <a:pt x="648" y="765"/>
                </a:cubicBezTo>
                <a:cubicBezTo>
                  <a:pt x="648" y="766"/>
                  <a:pt x="649" y="766"/>
                  <a:pt x="647" y="766"/>
                </a:cubicBezTo>
                <a:close/>
                <a:moveTo>
                  <a:pt x="585" y="765"/>
                </a:moveTo>
                <a:cubicBezTo>
                  <a:pt x="584" y="765"/>
                  <a:pt x="584" y="765"/>
                  <a:pt x="585" y="763"/>
                </a:cubicBezTo>
                <a:cubicBezTo>
                  <a:pt x="586" y="764"/>
                  <a:pt x="586" y="765"/>
                  <a:pt x="585" y="765"/>
                </a:cubicBezTo>
                <a:close/>
                <a:moveTo>
                  <a:pt x="43" y="760"/>
                </a:moveTo>
                <a:cubicBezTo>
                  <a:pt x="43" y="759"/>
                  <a:pt x="43" y="759"/>
                  <a:pt x="44" y="759"/>
                </a:cubicBezTo>
                <a:cubicBezTo>
                  <a:pt x="44" y="760"/>
                  <a:pt x="45" y="760"/>
                  <a:pt x="43" y="760"/>
                </a:cubicBezTo>
                <a:close/>
                <a:moveTo>
                  <a:pt x="607" y="758"/>
                </a:moveTo>
                <a:cubicBezTo>
                  <a:pt x="607" y="757"/>
                  <a:pt x="606" y="756"/>
                  <a:pt x="608" y="756"/>
                </a:cubicBezTo>
                <a:cubicBezTo>
                  <a:pt x="608" y="757"/>
                  <a:pt x="608" y="758"/>
                  <a:pt x="607" y="758"/>
                </a:cubicBezTo>
                <a:close/>
                <a:moveTo>
                  <a:pt x="378" y="757"/>
                </a:moveTo>
                <a:cubicBezTo>
                  <a:pt x="377" y="756"/>
                  <a:pt x="371" y="739"/>
                  <a:pt x="378" y="744"/>
                </a:cubicBezTo>
                <a:cubicBezTo>
                  <a:pt x="378" y="750"/>
                  <a:pt x="383" y="754"/>
                  <a:pt x="378" y="757"/>
                </a:cubicBezTo>
                <a:close/>
                <a:moveTo>
                  <a:pt x="13" y="753"/>
                </a:moveTo>
                <a:cubicBezTo>
                  <a:pt x="12" y="751"/>
                  <a:pt x="16" y="752"/>
                  <a:pt x="16" y="753"/>
                </a:cubicBezTo>
                <a:cubicBezTo>
                  <a:pt x="13" y="753"/>
                  <a:pt x="13" y="753"/>
                  <a:pt x="13" y="753"/>
                </a:cubicBezTo>
                <a:close/>
                <a:moveTo>
                  <a:pt x="389" y="753"/>
                </a:moveTo>
                <a:cubicBezTo>
                  <a:pt x="389" y="752"/>
                  <a:pt x="390" y="752"/>
                  <a:pt x="390" y="752"/>
                </a:cubicBezTo>
                <a:cubicBezTo>
                  <a:pt x="390" y="753"/>
                  <a:pt x="391" y="753"/>
                  <a:pt x="389" y="753"/>
                </a:cubicBezTo>
                <a:close/>
                <a:moveTo>
                  <a:pt x="648" y="752"/>
                </a:moveTo>
                <a:cubicBezTo>
                  <a:pt x="647" y="751"/>
                  <a:pt x="646" y="750"/>
                  <a:pt x="649" y="750"/>
                </a:cubicBezTo>
                <a:cubicBezTo>
                  <a:pt x="648" y="752"/>
                  <a:pt x="648" y="752"/>
                  <a:pt x="648" y="752"/>
                </a:cubicBezTo>
                <a:close/>
                <a:moveTo>
                  <a:pt x="47" y="752"/>
                </a:moveTo>
                <a:cubicBezTo>
                  <a:pt x="46" y="748"/>
                  <a:pt x="50" y="749"/>
                  <a:pt x="52" y="751"/>
                </a:cubicBezTo>
                <a:cubicBezTo>
                  <a:pt x="49" y="751"/>
                  <a:pt x="48" y="751"/>
                  <a:pt x="47" y="752"/>
                </a:cubicBezTo>
                <a:close/>
                <a:moveTo>
                  <a:pt x="40" y="749"/>
                </a:moveTo>
                <a:cubicBezTo>
                  <a:pt x="40" y="748"/>
                  <a:pt x="39" y="748"/>
                  <a:pt x="39" y="748"/>
                </a:cubicBezTo>
                <a:cubicBezTo>
                  <a:pt x="39" y="743"/>
                  <a:pt x="48" y="742"/>
                  <a:pt x="48" y="747"/>
                </a:cubicBezTo>
                <a:cubicBezTo>
                  <a:pt x="44" y="747"/>
                  <a:pt x="43" y="748"/>
                  <a:pt x="40" y="749"/>
                </a:cubicBezTo>
                <a:close/>
                <a:moveTo>
                  <a:pt x="285" y="749"/>
                </a:moveTo>
                <a:cubicBezTo>
                  <a:pt x="283" y="747"/>
                  <a:pt x="285" y="746"/>
                  <a:pt x="287" y="746"/>
                </a:cubicBezTo>
                <a:cubicBezTo>
                  <a:pt x="287" y="749"/>
                  <a:pt x="287" y="748"/>
                  <a:pt x="285" y="749"/>
                </a:cubicBezTo>
                <a:close/>
                <a:moveTo>
                  <a:pt x="424" y="745"/>
                </a:moveTo>
                <a:cubicBezTo>
                  <a:pt x="423" y="745"/>
                  <a:pt x="416" y="737"/>
                  <a:pt x="416" y="736"/>
                </a:cubicBezTo>
                <a:cubicBezTo>
                  <a:pt x="425" y="738"/>
                  <a:pt x="413" y="731"/>
                  <a:pt x="419" y="731"/>
                </a:cubicBezTo>
                <a:cubicBezTo>
                  <a:pt x="419" y="727"/>
                  <a:pt x="419" y="726"/>
                  <a:pt x="422" y="724"/>
                </a:cubicBezTo>
                <a:cubicBezTo>
                  <a:pt x="431" y="728"/>
                  <a:pt x="421" y="738"/>
                  <a:pt x="424" y="745"/>
                </a:cubicBezTo>
                <a:cubicBezTo>
                  <a:pt x="424" y="745"/>
                  <a:pt x="424" y="745"/>
                  <a:pt x="424" y="745"/>
                </a:cubicBezTo>
                <a:close/>
                <a:moveTo>
                  <a:pt x="402" y="744"/>
                </a:moveTo>
                <a:cubicBezTo>
                  <a:pt x="399" y="738"/>
                  <a:pt x="406" y="735"/>
                  <a:pt x="407" y="742"/>
                </a:cubicBezTo>
                <a:cubicBezTo>
                  <a:pt x="402" y="740"/>
                  <a:pt x="405" y="741"/>
                  <a:pt x="402" y="744"/>
                </a:cubicBezTo>
                <a:close/>
                <a:moveTo>
                  <a:pt x="54" y="743"/>
                </a:moveTo>
                <a:cubicBezTo>
                  <a:pt x="52" y="742"/>
                  <a:pt x="57" y="741"/>
                  <a:pt x="58" y="741"/>
                </a:cubicBezTo>
                <a:cubicBezTo>
                  <a:pt x="57" y="743"/>
                  <a:pt x="55" y="743"/>
                  <a:pt x="54" y="743"/>
                </a:cubicBezTo>
                <a:close/>
                <a:moveTo>
                  <a:pt x="394" y="742"/>
                </a:moveTo>
                <a:cubicBezTo>
                  <a:pt x="394" y="733"/>
                  <a:pt x="404" y="733"/>
                  <a:pt x="403" y="736"/>
                </a:cubicBezTo>
                <a:cubicBezTo>
                  <a:pt x="397" y="734"/>
                  <a:pt x="401" y="741"/>
                  <a:pt x="394" y="742"/>
                </a:cubicBezTo>
                <a:close/>
                <a:moveTo>
                  <a:pt x="412" y="739"/>
                </a:moveTo>
                <a:cubicBezTo>
                  <a:pt x="411" y="737"/>
                  <a:pt x="413" y="738"/>
                  <a:pt x="413" y="739"/>
                </a:cubicBezTo>
                <a:cubicBezTo>
                  <a:pt x="412" y="739"/>
                  <a:pt x="412" y="739"/>
                  <a:pt x="412" y="739"/>
                </a:cubicBezTo>
                <a:close/>
                <a:moveTo>
                  <a:pt x="39" y="739"/>
                </a:moveTo>
                <a:cubicBezTo>
                  <a:pt x="38" y="738"/>
                  <a:pt x="39" y="736"/>
                  <a:pt x="40" y="738"/>
                </a:cubicBezTo>
                <a:cubicBezTo>
                  <a:pt x="39" y="738"/>
                  <a:pt x="39" y="739"/>
                  <a:pt x="39" y="739"/>
                </a:cubicBezTo>
                <a:close/>
                <a:moveTo>
                  <a:pt x="532" y="735"/>
                </a:moveTo>
                <a:cubicBezTo>
                  <a:pt x="530" y="732"/>
                  <a:pt x="533" y="731"/>
                  <a:pt x="533" y="734"/>
                </a:cubicBezTo>
                <a:cubicBezTo>
                  <a:pt x="533" y="734"/>
                  <a:pt x="532" y="734"/>
                  <a:pt x="532" y="735"/>
                </a:cubicBezTo>
                <a:close/>
                <a:moveTo>
                  <a:pt x="514" y="733"/>
                </a:moveTo>
                <a:cubicBezTo>
                  <a:pt x="513" y="733"/>
                  <a:pt x="513" y="732"/>
                  <a:pt x="512" y="732"/>
                </a:cubicBezTo>
                <a:cubicBezTo>
                  <a:pt x="515" y="731"/>
                  <a:pt x="514" y="731"/>
                  <a:pt x="514" y="733"/>
                </a:cubicBezTo>
                <a:close/>
                <a:moveTo>
                  <a:pt x="396" y="732"/>
                </a:moveTo>
                <a:cubicBezTo>
                  <a:pt x="393" y="725"/>
                  <a:pt x="400" y="725"/>
                  <a:pt x="401" y="729"/>
                </a:cubicBezTo>
                <a:cubicBezTo>
                  <a:pt x="399" y="731"/>
                  <a:pt x="398" y="732"/>
                  <a:pt x="396" y="732"/>
                </a:cubicBezTo>
                <a:close/>
                <a:moveTo>
                  <a:pt x="408" y="732"/>
                </a:moveTo>
                <a:cubicBezTo>
                  <a:pt x="408" y="730"/>
                  <a:pt x="408" y="730"/>
                  <a:pt x="408" y="730"/>
                </a:cubicBezTo>
                <a:cubicBezTo>
                  <a:pt x="412" y="730"/>
                  <a:pt x="411" y="731"/>
                  <a:pt x="408" y="732"/>
                </a:cubicBezTo>
                <a:close/>
                <a:moveTo>
                  <a:pt x="403" y="731"/>
                </a:moveTo>
                <a:cubicBezTo>
                  <a:pt x="399" y="729"/>
                  <a:pt x="406" y="727"/>
                  <a:pt x="406" y="731"/>
                </a:cubicBezTo>
                <a:cubicBezTo>
                  <a:pt x="405" y="731"/>
                  <a:pt x="404" y="731"/>
                  <a:pt x="403" y="731"/>
                </a:cubicBezTo>
                <a:close/>
                <a:moveTo>
                  <a:pt x="661" y="729"/>
                </a:moveTo>
                <a:cubicBezTo>
                  <a:pt x="653" y="727"/>
                  <a:pt x="665" y="723"/>
                  <a:pt x="665" y="729"/>
                </a:cubicBezTo>
                <a:cubicBezTo>
                  <a:pt x="663" y="729"/>
                  <a:pt x="662" y="729"/>
                  <a:pt x="661" y="729"/>
                </a:cubicBezTo>
                <a:close/>
                <a:moveTo>
                  <a:pt x="676" y="729"/>
                </a:moveTo>
                <a:cubicBezTo>
                  <a:pt x="674" y="723"/>
                  <a:pt x="679" y="725"/>
                  <a:pt x="679" y="728"/>
                </a:cubicBezTo>
                <a:cubicBezTo>
                  <a:pt x="678" y="728"/>
                  <a:pt x="677" y="729"/>
                  <a:pt x="676" y="729"/>
                </a:cubicBezTo>
                <a:close/>
                <a:moveTo>
                  <a:pt x="408" y="728"/>
                </a:moveTo>
                <a:cubicBezTo>
                  <a:pt x="408" y="727"/>
                  <a:pt x="408" y="723"/>
                  <a:pt x="409" y="728"/>
                </a:cubicBezTo>
                <a:cubicBezTo>
                  <a:pt x="409" y="728"/>
                  <a:pt x="408" y="728"/>
                  <a:pt x="408" y="728"/>
                </a:cubicBezTo>
                <a:close/>
                <a:moveTo>
                  <a:pt x="603" y="728"/>
                </a:moveTo>
                <a:cubicBezTo>
                  <a:pt x="603" y="727"/>
                  <a:pt x="602" y="727"/>
                  <a:pt x="603" y="727"/>
                </a:cubicBezTo>
                <a:cubicBezTo>
                  <a:pt x="603" y="728"/>
                  <a:pt x="603" y="727"/>
                  <a:pt x="603" y="728"/>
                </a:cubicBezTo>
                <a:close/>
                <a:moveTo>
                  <a:pt x="416" y="727"/>
                </a:moveTo>
                <a:cubicBezTo>
                  <a:pt x="414" y="725"/>
                  <a:pt x="410" y="728"/>
                  <a:pt x="410" y="722"/>
                </a:cubicBezTo>
                <a:cubicBezTo>
                  <a:pt x="413" y="721"/>
                  <a:pt x="418" y="725"/>
                  <a:pt x="416" y="727"/>
                </a:cubicBezTo>
                <a:close/>
                <a:moveTo>
                  <a:pt x="26" y="726"/>
                </a:moveTo>
                <a:cubicBezTo>
                  <a:pt x="26" y="726"/>
                  <a:pt x="26" y="726"/>
                  <a:pt x="26" y="726"/>
                </a:cubicBezTo>
                <a:cubicBezTo>
                  <a:pt x="28" y="725"/>
                  <a:pt x="28" y="726"/>
                  <a:pt x="26" y="726"/>
                </a:cubicBezTo>
                <a:close/>
                <a:moveTo>
                  <a:pt x="393" y="724"/>
                </a:moveTo>
                <a:cubicBezTo>
                  <a:pt x="391" y="724"/>
                  <a:pt x="394" y="724"/>
                  <a:pt x="395" y="724"/>
                </a:cubicBezTo>
                <a:cubicBezTo>
                  <a:pt x="394" y="724"/>
                  <a:pt x="394" y="724"/>
                  <a:pt x="393" y="724"/>
                </a:cubicBezTo>
                <a:close/>
                <a:moveTo>
                  <a:pt x="671" y="724"/>
                </a:moveTo>
                <a:cubicBezTo>
                  <a:pt x="668" y="724"/>
                  <a:pt x="673" y="717"/>
                  <a:pt x="673" y="724"/>
                </a:cubicBezTo>
                <a:cubicBezTo>
                  <a:pt x="672" y="724"/>
                  <a:pt x="672" y="724"/>
                  <a:pt x="671" y="724"/>
                </a:cubicBezTo>
                <a:close/>
                <a:moveTo>
                  <a:pt x="656" y="723"/>
                </a:moveTo>
                <a:cubicBezTo>
                  <a:pt x="655" y="721"/>
                  <a:pt x="653" y="721"/>
                  <a:pt x="656" y="721"/>
                </a:cubicBezTo>
                <a:cubicBezTo>
                  <a:pt x="656" y="721"/>
                  <a:pt x="656" y="723"/>
                  <a:pt x="656" y="723"/>
                </a:cubicBezTo>
                <a:close/>
                <a:moveTo>
                  <a:pt x="577" y="719"/>
                </a:moveTo>
                <a:cubicBezTo>
                  <a:pt x="576" y="718"/>
                  <a:pt x="578" y="713"/>
                  <a:pt x="579" y="718"/>
                </a:cubicBezTo>
                <a:cubicBezTo>
                  <a:pt x="577" y="719"/>
                  <a:pt x="577" y="719"/>
                  <a:pt x="577" y="719"/>
                </a:cubicBezTo>
                <a:close/>
                <a:moveTo>
                  <a:pt x="679" y="718"/>
                </a:moveTo>
                <a:cubicBezTo>
                  <a:pt x="676" y="718"/>
                  <a:pt x="679" y="714"/>
                  <a:pt x="680" y="718"/>
                </a:cubicBezTo>
                <a:cubicBezTo>
                  <a:pt x="679" y="718"/>
                  <a:pt x="679" y="718"/>
                  <a:pt x="679" y="718"/>
                </a:cubicBezTo>
                <a:close/>
                <a:moveTo>
                  <a:pt x="105" y="717"/>
                </a:moveTo>
                <a:cubicBezTo>
                  <a:pt x="104" y="716"/>
                  <a:pt x="105" y="716"/>
                  <a:pt x="106" y="716"/>
                </a:cubicBezTo>
                <a:cubicBezTo>
                  <a:pt x="106" y="717"/>
                  <a:pt x="105" y="717"/>
                  <a:pt x="105" y="717"/>
                </a:cubicBezTo>
                <a:close/>
                <a:moveTo>
                  <a:pt x="552" y="712"/>
                </a:moveTo>
                <a:cubicBezTo>
                  <a:pt x="551" y="708"/>
                  <a:pt x="554" y="708"/>
                  <a:pt x="554" y="710"/>
                </a:cubicBezTo>
                <a:cubicBezTo>
                  <a:pt x="552" y="712"/>
                  <a:pt x="552" y="712"/>
                  <a:pt x="552" y="712"/>
                </a:cubicBezTo>
                <a:close/>
                <a:moveTo>
                  <a:pt x="513" y="711"/>
                </a:moveTo>
                <a:cubicBezTo>
                  <a:pt x="513" y="710"/>
                  <a:pt x="512" y="710"/>
                  <a:pt x="514" y="710"/>
                </a:cubicBezTo>
                <a:cubicBezTo>
                  <a:pt x="514" y="711"/>
                  <a:pt x="513" y="710"/>
                  <a:pt x="513" y="711"/>
                </a:cubicBezTo>
                <a:close/>
                <a:moveTo>
                  <a:pt x="682" y="711"/>
                </a:moveTo>
                <a:cubicBezTo>
                  <a:pt x="677" y="708"/>
                  <a:pt x="685" y="704"/>
                  <a:pt x="683" y="710"/>
                </a:cubicBezTo>
                <a:cubicBezTo>
                  <a:pt x="682" y="710"/>
                  <a:pt x="682" y="711"/>
                  <a:pt x="682" y="711"/>
                </a:cubicBezTo>
                <a:close/>
                <a:moveTo>
                  <a:pt x="552" y="708"/>
                </a:moveTo>
                <a:cubicBezTo>
                  <a:pt x="550" y="707"/>
                  <a:pt x="551" y="706"/>
                  <a:pt x="553" y="706"/>
                </a:cubicBezTo>
                <a:cubicBezTo>
                  <a:pt x="553" y="708"/>
                  <a:pt x="553" y="708"/>
                  <a:pt x="552" y="708"/>
                </a:cubicBezTo>
                <a:close/>
                <a:moveTo>
                  <a:pt x="623" y="702"/>
                </a:moveTo>
                <a:cubicBezTo>
                  <a:pt x="623" y="700"/>
                  <a:pt x="623" y="699"/>
                  <a:pt x="624" y="701"/>
                </a:cubicBezTo>
                <a:cubicBezTo>
                  <a:pt x="624" y="701"/>
                  <a:pt x="623" y="701"/>
                  <a:pt x="623" y="702"/>
                </a:cubicBezTo>
                <a:close/>
                <a:moveTo>
                  <a:pt x="554" y="701"/>
                </a:moveTo>
                <a:cubicBezTo>
                  <a:pt x="554" y="701"/>
                  <a:pt x="554" y="701"/>
                  <a:pt x="554" y="701"/>
                </a:cubicBezTo>
                <a:cubicBezTo>
                  <a:pt x="557" y="701"/>
                  <a:pt x="556" y="701"/>
                  <a:pt x="554" y="701"/>
                </a:cubicBezTo>
                <a:close/>
                <a:moveTo>
                  <a:pt x="311" y="700"/>
                </a:moveTo>
                <a:cubicBezTo>
                  <a:pt x="311" y="700"/>
                  <a:pt x="310" y="700"/>
                  <a:pt x="310" y="699"/>
                </a:cubicBezTo>
                <a:cubicBezTo>
                  <a:pt x="311" y="695"/>
                  <a:pt x="313" y="699"/>
                  <a:pt x="311" y="700"/>
                </a:cubicBezTo>
                <a:close/>
                <a:moveTo>
                  <a:pt x="670" y="700"/>
                </a:moveTo>
                <a:cubicBezTo>
                  <a:pt x="664" y="694"/>
                  <a:pt x="673" y="694"/>
                  <a:pt x="673" y="699"/>
                </a:cubicBezTo>
                <a:cubicBezTo>
                  <a:pt x="672" y="700"/>
                  <a:pt x="671" y="700"/>
                  <a:pt x="670" y="700"/>
                </a:cubicBezTo>
                <a:close/>
                <a:moveTo>
                  <a:pt x="144" y="699"/>
                </a:moveTo>
                <a:cubicBezTo>
                  <a:pt x="143" y="699"/>
                  <a:pt x="143" y="699"/>
                  <a:pt x="143" y="699"/>
                </a:cubicBezTo>
                <a:cubicBezTo>
                  <a:pt x="144" y="696"/>
                  <a:pt x="144" y="699"/>
                  <a:pt x="144" y="699"/>
                </a:cubicBezTo>
                <a:close/>
                <a:moveTo>
                  <a:pt x="612" y="699"/>
                </a:moveTo>
                <a:cubicBezTo>
                  <a:pt x="610" y="695"/>
                  <a:pt x="612" y="696"/>
                  <a:pt x="614" y="697"/>
                </a:cubicBezTo>
                <a:cubicBezTo>
                  <a:pt x="614" y="698"/>
                  <a:pt x="612" y="699"/>
                  <a:pt x="612" y="699"/>
                </a:cubicBezTo>
                <a:close/>
                <a:moveTo>
                  <a:pt x="552" y="697"/>
                </a:moveTo>
                <a:cubicBezTo>
                  <a:pt x="551" y="695"/>
                  <a:pt x="552" y="694"/>
                  <a:pt x="554" y="695"/>
                </a:cubicBezTo>
                <a:cubicBezTo>
                  <a:pt x="554" y="697"/>
                  <a:pt x="554" y="696"/>
                  <a:pt x="552" y="697"/>
                </a:cubicBezTo>
                <a:close/>
                <a:moveTo>
                  <a:pt x="648" y="697"/>
                </a:moveTo>
                <a:cubicBezTo>
                  <a:pt x="645" y="695"/>
                  <a:pt x="651" y="695"/>
                  <a:pt x="652" y="696"/>
                </a:cubicBezTo>
                <a:cubicBezTo>
                  <a:pt x="651" y="696"/>
                  <a:pt x="649" y="696"/>
                  <a:pt x="648" y="697"/>
                </a:cubicBezTo>
                <a:close/>
                <a:moveTo>
                  <a:pt x="604" y="696"/>
                </a:moveTo>
                <a:cubicBezTo>
                  <a:pt x="604" y="693"/>
                  <a:pt x="604" y="693"/>
                  <a:pt x="604" y="693"/>
                </a:cubicBezTo>
                <a:cubicBezTo>
                  <a:pt x="608" y="693"/>
                  <a:pt x="606" y="695"/>
                  <a:pt x="604" y="696"/>
                </a:cubicBezTo>
                <a:close/>
                <a:moveTo>
                  <a:pt x="311" y="694"/>
                </a:moveTo>
                <a:cubicBezTo>
                  <a:pt x="309" y="694"/>
                  <a:pt x="309" y="693"/>
                  <a:pt x="310" y="692"/>
                </a:cubicBezTo>
                <a:cubicBezTo>
                  <a:pt x="313" y="692"/>
                  <a:pt x="313" y="692"/>
                  <a:pt x="311" y="694"/>
                </a:cubicBezTo>
                <a:close/>
                <a:moveTo>
                  <a:pt x="598" y="694"/>
                </a:moveTo>
                <a:cubicBezTo>
                  <a:pt x="596" y="692"/>
                  <a:pt x="599" y="690"/>
                  <a:pt x="600" y="693"/>
                </a:cubicBezTo>
                <a:cubicBezTo>
                  <a:pt x="599" y="693"/>
                  <a:pt x="599" y="693"/>
                  <a:pt x="598" y="694"/>
                </a:cubicBezTo>
                <a:close/>
                <a:moveTo>
                  <a:pt x="172" y="693"/>
                </a:moveTo>
                <a:cubicBezTo>
                  <a:pt x="172" y="692"/>
                  <a:pt x="172" y="692"/>
                  <a:pt x="171" y="692"/>
                </a:cubicBezTo>
                <a:cubicBezTo>
                  <a:pt x="171" y="691"/>
                  <a:pt x="179" y="690"/>
                  <a:pt x="172" y="693"/>
                </a:cubicBezTo>
                <a:close/>
                <a:moveTo>
                  <a:pt x="668" y="692"/>
                </a:moveTo>
                <a:cubicBezTo>
                  <a:pt x="668" y="689"/>
                  <a:pt x="668" y="689"/>
                  <a:pt x="670" y="690"/>
                </a:cubicBezTo>
                <a:cubicBezTo>
                  <a:pt x="670" y="692"/>
                  <a:pt x="670" y="691"/>
                  <a:pt x="668" y="692"/>
                </a:cubicBezTo>
                <a:close/>
                <a:moveTo>
                  <a:pt x="639" y="691"/>
                </a:moveTo>
                <a:cubicBezTo>
                  <a:pt x="638" y="690"/>
                  <a:pt x="637" y="688"/>
                  <a:pt x="639" y="688"/>
                </a:cubicBezTo>
                <a:cubicBezTo>
                  <a:pt x="639" y="689"/>
                  <a:pt x="639" y="690"/>
                  <a:pt x="639" y="691"/>
                </a:cubicBezTo>
                <a:close/>
                <a:moveTo>
                  <a:pt x="652" y="691"/>
                </a:moveTo>
                <a:cubicBezTo>
                  <a:pt x="647" y="688"/>
                  <a:pt x="654" y="684"/>
                  <a:pt x="655" y="690"/>
                </a:cubicBezTo>
                <a:cubicBezTo>
                  <a:pt x="654" y="690"/>
                  <a:pt x="653" y="690"/>
                  <a:pt x="652" y="691"/>
                </a:cubicBezTo>
                <a:close/>
                <a:moveTo>
                  <a:pt x="521" y="690"/>
                </a:moveTo>
                <a:cubicBezTo>
                  <a:pt x="521" y="689"/>
                  <a:pt x="521" y="689"/>
                  <a:pt x="523" y="689"/>
                </a:cubicBezTo>
                <a:cubicBezTo>
                  <a:pt x="522" y="690"/>
                  <a:pt x="522" y="690"/>
                  <a:pt x="521" y="690"/>
                </a:cubicBezTo>
                <a:close/>
                <a:moveTo>
                  <a:pt x="670" y="689"/>
                </a:moveTo>
                <a:cubicBezTo>
                  <a:pt x="669" y="686"/>
                  <a:pt x="665" y="679"/>
                  <a:pt x="674" y="684"/>
                </a:cubicBezTo>
                <a:cubicBezTo>
                  <a:pt x="672" y="686"/>
                  <a:pt x="671" y="685"/>
                  <a:pt x="670" y="689"/>
                </a:cubicBezTo>
                <a:close/>
                <a:moveTo>
                  <a:pt x="675" y="688"/>
                </a:moveTo>
                <a:cubicBezTo>
                  <a:pt x="675" y="688"/>
                  <a:pt x="674" y="688"/>
                  <a:pt x="675" y="687"/>
                </a:cubicBezTo>
                <a:cubicBezTo>
                  <a:pt x="675" y="689"/>
                  <a:pt x="675" y="688"/>
                  <a:pt x="675" y="688"/>
                </a:cubicBezTo>
                <a:close/>
                <a:moveTo>
                  <a:pt x="571" y="687"/>
                </a:moveTo>
                <a:cubicBezTo>
                  <a:pt x="564" y="680"/>
                  <a:pt x="578" y="681"/>
                  <a:pt x="577" y="684"/>
                </a:cubicBezTo>
                <a:cubicBezTo>
                  <a:pt x="574" y="685"/>
                  <a:pt x="574" y="687"/>
                  <a:pt x="571" y="687"/>
                </a:cubicBezTo>
                <a:close/>
                <a:moveTo>
                  <a:pt x="626" y="687"/>
                </a:moveTo>
                <a:cubicBezTo>
                  <a:pt x="624" y="686"/>
                  <a:pt x="628" y="684"/>
                  <a:pt x="628" y="687"/>
                </a:cubicBezTo>
                <a:cubicBezTo>
                  <a:pt x="628" y="687"/>
                  <a:pt x="627" y="687"/>
                  <a:pt x="626" y="687"/>
                </a:cubicBezTo>
                <a:close/>
                <a:moveTo>
                  <a:pt x="642" y="687"/>
                </a:moveTo>
                <a:cubicBezTo>
                  <a:pt x="638" y="685"/>
                  <a:pt x="641" y="684"/>
                  <a:pt x="644" y="684"/>
                </a:cubicBezTo>
                <a:cubicBezTo>
                  <a:pt x="644" y="685"/>
                  <a:pt x="643" y="686"/>
                  <a:pt x="642" y="687"/>
                </a:cubicBezTo>
                <a:close/>
                <a:moveTo>
                  <a:pt x="524" y="686"/>
                </a:moveTo>
                <a:cubicBezTo>
                  <a:pt x="520" y="684"/>
                  <a:pt x="524" y="682"/>
                  <a:pt x="515" y="680"/>
                </a:cubicBezTo>
                <a:cubicBezTo>
                  <a:pt x="515" y="679"/>
                  <a:pt x="517" y="679"/>
                  <a:pt x="518" y="679"/>
                </a:cubicBezTo>
                <a:cubicBezTo>
                  <a:pt x="509" y="677"/>
                  <a:pt x="516" y="662"/>
                  <a:pt x="510" y="655"/>
                </a:cubicBezTo>
                <a:cubicBezTo>
                  <a:pt x="510" y="655"/>
                  <a:pt x="510" y="655"/>
                  <a:pt x="510" y="654"/>
                </a:cubicBezTo>
                <a:cubicBezTo>
                  <a:pt x="515" y="654"/>
                  <a:pt x="513" y="632"/>
                  <a:pt x="525" y="654"/>
                </a:cubicBezTo>
                <a:cubicBezTo>
                  <a:pt x="529" y="656"/>
                  <a:pt x="528" y="677"/>
                  <a:pt x="526" y="667"/>
                </a:cubicBezTo>
                <a:cubicBezTo>
                  <a:pt x="526" y="666"/>
                  <a:pt x="527" y="685"/>
                  <a:pt x="524" y="686"/>
                </a:cubicBezTo>
                <a:close/>
                <a:moveTo>
                  <a:pt x="584" y="684"/>
                </a:moveTo>
                <a:cubicBezTo>
                  <a:pt x="584" y="682"/>
                  <a:pt x="583" y="681"/>
                  <a:pt x="586" y="681"/>
                </a:cubicBezTo>
                <a:cubicBezTo>
                  <a:pt x="586" y="684"/>
                  <a:pt x="587" y="683"/>
                  <a:pt x="584" y="684"/>
                </a:cubicBezTo>
                <a:close/>
                <a:moveTo>
                  <a:pt x="617" y="684"/>
                </a:moveTo>
                <a:cubicBezTo>
                  <a:pt x="616" y="682"/>
                  <a:pt x="618" y="683"/>
                  <a:pt x="618" y="684"/>
                </a:cubicBezTo>
                <a:cubicBezTo>
                  <a:pt x="618" y="684"/>
                  <a:pt x="617" y="684"/>
                  <a:pt x="617" y="684"/>
                </a:cubicBezTo>
                <a:close/>
                <a:moveTo>
                  <a:pt x="665" y="681"/>
                </a:moveTo>
                <a:cubicBezTo>
                  <a:pt x="664" y="680"/>
                  <a:pt x="664" y="679"/>
                  <a:pt x="666" y="679"/>
                </a:cubicBezTo>
                <a:cubicBezTo>
                  <a:pt x="666" y="680"/>
                  <a:pt x="666" y="680"/>
                  <a:pt x="665" y="681"/>
                </a:cubicBezTo>
                <a:close/>
                <a:moveTo>
                  <a:pt x="601" y="681"/>
                </a:moveTo>
                <a:cubicBezTo>
                  <a:pt x="601" y="680"/>
                  <a:pt x="601" y="679"/>
                  <a:pt x="602" y="680"/>
                </a:cubicBezTo>
                <a:cubicBezTo>
                  <a:pt x="601" y="680"/>
                  <a:pt x="601" y="681"/>
                  <a:pt x="601" y="681"/>
                </a:cubicBezTo>
                <a:close/>
                <a:moveTo>
                  <a:pt x="573" y="680"/>
                </a:moveTo>
                <a:cubicBezTo>
                  <a:pt x="572" y="679"/>
                  <a:pt x="572" y="678"/>
                  <a:pt x="573" y="678"/>
                </a:cubicBezTo>
                <a:cubicBezTo>
                  <a:pt x="573" y="679"/>
                  <a:pt x="574" y="680"/>
                  <a:pt x="573" y="680"/>
                </a:cubicBezTo>
                <a:close/>
                <a:moveTo>
                  <a:pt x="100" y="679"/>
                </a:moveTo>
                <a:cubicBezTo>
                  <a:pt x="98" y="677"/>
                  <a:pt x="103" y="675"/>
                  <a:pt x="102" y="679"/>
                </a:cubicBezTo>
                <a:cubicBezTo>
                  <a:pt x="100" y="679"/>
                  <a:pt x="100" y="679"/>
                  <a:pt x="100" y="679"/>
                </a:cubicBezTo>
                <a:close/>
                <a:moveTo>
                  <a:pt x="631" y="679"/>
                </a:moveTo>
                <a:cubicBezTo>
                  <a:pt x="631" y="679"/>
                  <a:pt x="630" y="679"/>
                  <a:pt x="631" y="678"/>
                </a:cubicBezTo>
                <a:cubicBezTo>
                  <a:pt x="631" y="679"/>
                  <a:pt x="632" y="679"/>
                  <a:pt x="631" y="679"/>
                </a:cubicBezTo>
                <a:close/>
                <a:moveTo>
                  <a:pt x="689" y="679"/>
                </a:moveTo>
                <a:cubicBezTo>
                  <a:pt x="690" y="678"/>
                  <a:pt x="690" y="677"/>
                  <a:pt x="690" y="677"/>
                </a:cubicBezTo>
                <a:cubicBezTo>
                  <a:pt x="698" y="672"/>
                  <a:pt x="693" y="679"/>
                  <a:pt x="689" y="679"/>
                </a:cubicBezTo>
                <a:close/>
                <a:moveTo>
                  <a:pt x="662" y="679"/>
                </a:moveTo>
                <a:cubicBezTo>
                  <a:pt x="660" y="677"/>
                  <a:pt x="662" y="675"/>
                  <a:pt x="664" y="675"/>
                </a:cubicBezTo>
                <a:cubicBezTo>
                  <a:pt x="664" y="678"/>
                  <a:pt x="664" y="677"/>
                  <a:pt x="662" y="679"/>
                </a:cubicBezTo>
                <a:close/>
                <a:moveTo>
                  <a:pt x="673" y="678"/>
                </a:moveTo>
                <a:cubicBezTo>
                  <a:pt x="673" y="676"/>
                  <a:pt x="678" y="676"/>
                  <a:pt x="676" y="678"/>
                </a:cubicBezTo>
                <a:cubicBezTo>
                  <a:pt x="675" y="678"/>
                  <a:pt x="674" y="678"/>
                  <a:pt x="673" y="678"/>
                </a:cubicBezTo>
                <a:close/>
                <a:moveTo>
                  <a:pt x="307" y="678"/>
                </a:moveTo>
                <a:cubicBezTo>
                  <a:pt x="305" y="676"/>
                  <a:pt x="307" y="676"/>
                  <a:pt x="308" y="677"/>
                </a:cubicBezTo>
                <a:cubicBezTo>
                  <a:pt x="307" y="677"/>
                  <a:pt x="307" y="678"/>
                  <a:pt x="307" y="678"/>
                </a:cubicBezTo>
                <a:close/>
                <a:moveTo>
                  <a:pt x="570" y="678"/>
                </a:move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1" y="677"/>
                  <a:pt x="570" y="678"/>
                </a:cubicBezTo>
                <a:close/>
                <a:moveTo>
                  <a:pt x="620" y="678"/>
                </a:moveTo>
                <a:cubicBezTo>
                  <a:pt x="620" y="677"/>
                  <a:pt x="619" y="676"/>
                  <a:pt x="620" y="677"/>
                </a:cubicBezTo>
                <a:cubicBezTo>
                  <a:pt x="620" y="678"/>
                  <a:pt x="621" y="677"/>
                  <a:pt x="620" y="678"/>
                </a:cubicBezTo>
                <a:close/>
                <a:moveTo>
                  <a:pt x="529" y="677"/>
                </a:moveTo>
                <a:cubicBezTo>
                  <a:pt x="528" y="677"/>
                  <a:pt x="529" y="676"/>
                  <a:pt x="529" y="675"/>
                </a:cubicBezTo>
                <a:cubicBezTo>
                  <a:pt x="529" y="676"/>
                  <a:pt x="529" y="677"/>
                  <a:pt x="529" y="677"/>
                </a:cubicBezTo>
                <a:close/>
                <a:moveTo>
                  <a:pt x="642" y="677"/>
                </a:moveTo>
                <a:cubicBezTo>
                  <a:pt x="642" y="677"/>
                  <a:pt x="644" y="677"/>
                  <a:pt x="645" y="677"/>
                </a:cubicBezTo>
                <a:cubicBezTo>
                  <a:pt x="645" y="678"/>
                  <a:pt x="643" y="677"/>
                  <a:pt x="642" y="677"/>
                </a:cubicBezTo>
                <a:close/>
                <a:moveTo>
                  <a:pt x="575" y="677"/>
                </a:moveTo>
                <a:cubicBezTo>
                  <a:pt x="573" y="677"/>
                  <a:pt x="571" y="672"/>
                  <a:pt x="573" y="670"/>
                </a:cubicBezTo>
                <a:cubicBezTo>
                  <a:pt x="576" y="671"/>
                  <a:pt x="576" y="675"/>
                  <a:pt x="575" y="677"/>
                </a:cubicBezTo>
                <a:close/>
                <a:moveTo>
                  <a:pt x="647" y="677"/>
                </a:moveTo>
                <a:cubicBezTo>
                  <a:pt x="645" y="675"/>
                  <a:pt x="645" y="677"/>
                  <a:pt x="645" y="674"/>
                </a:cubicBezTo>
                <a:cubicBezTo>
                  <a:pt x="648" y="674"/>
                  <a:pt x="652" y="676"/>
                  <a:pt x="647" y="677"/>
                </a:cubicBezTo>
                <a:close/>
                <a:moveTo>
                  <a:pt x="184" y="677"/>
                </a:moveTo>
                <a:cubicBezTo>
                  <a:pt x="179" y="674"/>
                  <a:pt x="191" y="674"/>
                  <a:pt x="193" y="670"/>
                </a:cubicBezTo>
                <a:cubicBezTo>
                  <a:pt x="215" y="666"/>
                  <a:pt x="191" y="678"/>
                  <a:pt x="186" y="675"/>
                </a:cubicBezTo>
                <a:cubicBezTo>
                  <a:pt x="185" y="676"/>
                  <a:pt x="185" y="676"/>
                  <a:pt x="184" y="677"/>
                </a:cubicBezTo>
                <a:close/>
                <a:moveTo>
                  <a:pt x="354" y="676"/>
                </a:moveTo>
                <a:cubicBezTo>
                  <a:pt x="353" y="676"/>
                  <a:pt x="353" y="676"/>
                  <a:pt x="354" y="675"/>
                </a:cubicBezTo>
                <a:cubicBezTo>
                  <a:pt x="355" y="676"/>
                  <a:pt x="354" y="676"/>
                  <a:pt x="354" y="676"/>
                </a:cubicBezTo>
                <a:close/>
                <a:moveTo>
                  <a:pt x="692" y="672"/>
                </a:moveTo>
                <a:cubicBezTo>
                  <a:pt x="691" y="671"/>
                  <a:pt x="691" y="671"/>
                  <a:pt x="691" y="671"/>
                </a:cubicBezTo>
                <a:cubicBezTo>
                  <a:pt x="693" y="669"/>
                  <a:pt x="693" y="671"/>
                  <a:pt x="692" y="672"/>
                </a:cubicBezTo>
                <a:close/>
                <a:moveTo>
                  <a:pt x="663" y="671"/>
                </a:moveTo>
                <a:cubicBezTo>
                  <a:pt x="663" y="670"/>
                  <a:pt x="663" y="666"/>
                  <a:pt x="664" y="666"/>
                </a:cubicBezTo>
                <a:cubicBezTo>
                  <a:pt x="664" y="667"/>
                  <a:pt x="665" y="670"/>
                  <a:pt x="663" y="671"/>
                </a:cubicBezTo>
                <a:close/>
                <a:moveTo>
                  <a:pt x="157" y="670"/>
                </a:moveTo>
                <a:cubicBezTo>
                  <a:pt x="151" y="669"/>
                  <a:pt x="147" y="666"/>
                  <a:pt x="141" y="664"/>
                </a:cubicBezTo>
                <a:cubicBezTo>
                  <a:pt x="128" y="664"/>
                  <a:pt x="155" y="654"/>
                  <a:pt x="153" y="667"/>
                </a:cubicBezTo>
                <a:cubicBezTo>
                  <a:pt x="156" y="667"/>
                  <a:pt x="169" y="658"/>
                  <a:pt x="169" y="667"/>
                </a:cubicBezTo>
                <a:cubicBezTo>
                  <a:pt x="166" y="669"/>
                  <a:pt x="162" y="664"/>
                  <a:pt x="160" y="670"/>
                </a:cubicBezTo>
                <a:cubicBezTo>
                  <a:pt x="157" y="670"/>
                  <a:pt x="157" y="670"/>
                  <a:pt x="157" y="670"/>
                </a:cubicBezTo>
                <a:close/>
                <a:moveTo>
                  <a:pt x="359" y="670"/>
                </a:moveTo>
                <a:cubicBezTo>
                  <a:pt x="358" y="669"/>
                  <a:pt x="359" y="669"/>
                  <a:pt x="360" y="668"/>
                </a:cubicBezTo>
                <a:cubicBezTo>
                  <a:pt x="361" y="670"/>
                  <a:pt x="361" y="669"/>
                  <a:pt x="359" y="670"/>
                </a:cubicBezTo>
                <a:close/>
                <a:moveTo>
                  <a:pt x="589" y="668"/>
                </a:moveTo>
                <a:cubicBezTo>
                  <a:pt x="589" y="664"/>
                  <a:pt x="589" y="662"/>
                  <a:pt x="593" y="664"/>
                </a:cubicBezTo>
                <a:cubicBezTo>
                  <a:pt x="593" y="667"/>
                  <a:pt x="591" y="668"/>
                  <a:pt x="589" y="668"/>
                </a:cubicBezTo>
                <a:close/>
                <a:moveTo>
                  <a:pt x="685" y="666"/>
                </a:moveTo>
                <a:cubicBezTo>
                  <a:pt x="686" y="666"/>
                  <a:pt x="687" y="666"/>
                  <a:pt x="687" y="666"/>
                </a:cubicBezTo>
                <a:cubicBezTo>
                  <a:pt x="685" y="666"/>
                  <a:pt x="685" y="666"/>
                  <a:pt x="685" y="666"/>
                </a:cubicBezTo>
                <a:close/>
                <a:moveTo>
                  <a:pt x="632" y="666"/>
                </a:moveTo>
                <a:cubicBezTo>
                  <a:pt x="630" y="665"/>
                  <a:pt x="630" y="661"/>
                  <a:pt x="633" y="664"/>
                </a:cubicBezTo>
                <a:cubicBezTo>
                  <a:pt x="633" y="665"/>
                  <a:pt x="632" y="665"/>
                  <a:pt x="632" y="666"/>
                </a:cubicBezTo>
                <a:close/>
                <a:moveTo>
                  <a:pt x="303" y="663"/>
                </a:moveTo>
                <a:cubicBezTo>
                  <a:pt x="300" y="660"/>
                  <a:pt x="304" y="657"/>
                  <a:pt x="305" y="663"/>
                </a:cubicBezTo>
                <a:cubicBezTo>
                  <a:pt x="303" y="663"/>
                  <a:pt x="303" y="663"/>
                  <a:pt x="303" y="663"/>
                </a:cubicBezTo>
                <a:close/>
                <a:moveTo>
                  <a:pt x="399" y="662"/>
                </a:moveTo>
                <a:cubicBezTo>
                  <a:pt x="399" y="660"/>
                  <a:pt x="399" y="659"/>
                  <a:pt x="401" y="659"/>
                </a:cubicBezTo>
                <a:cubicBezTo>
                  <a:pt x="401" y="661"/>
                  <a:pt x="401" y="661"/>
                  <a:pt x="399" y="662"/>
                </a:cubicBezTo>
                <a:close/>
                <a:moveTo>
                  <a:pt x="294" y="661"/>
                </a:moveTo>
                <a:cubicBezTo>
                  <a:pt x="294" y="658"/>
                  <a:pt x="295" y="658"/>
                  <a:pt x="295" y="660"/>
                </a:cubicBezTo>
                <a:cubicBezTo>
                  <a:pt x="295" y="660"/>
                  <a:pt x="294" y="661"/>
                  <a:pt x="294" y="661"/>
                </a:cubicBezTo>
                <a:close/>
                <a:moveTo>
                  <a:pt x="64" y="661"/>
                </a:moveTo>
                <a:cubicBezTo>
                  <a:pt x="64" y="660"/>
                  <a:pt x="64" y="660"/>
                  <a:pt x="64" y="660"/>
                </a:cubicBezTo>
                <a:cubicBezTo>
                  <a:pt x="66" y="660"/>
                  <a:pt x="66" y="660"/>
                  <a:pt x="64" y="661"/>
                </a:cubicBezTo>
                <a:close/>
                <a:moveTo>
                  <a:pt x="638" y="659"/>
                </a:moveTo>
                <a:cubicBezTo>
                  <a:pt x="638" y="658"/>
                  <a:pt x="638" y="658"/>
                  <a:pt x="639" y="657"/>
                </a:cubicBezTo>
                <a:cubicBezTo>
                  <a:pt x="639" y="658"/>
                  <a:pt x="639" y="659"/>
                  <a:pt x="638" y="659"/>
                </a:cubicBezTo>
                <a:close/>
                <a:moveTo>
                  <a:pt x="308" y="655"/>
                </a:moveTo>
                <a:cubicBezTo>
                  <a:pt x="305" y="652"/>
                  <a:pt x="295" y="658"/>
                  <a:pt x="308" y="648"/>
                </a:cubicBezTo>
                <a:cubicBezTo>
                  <a:pt x="311" y="639"/>
                  <a:pt x="314" y="651"/>
                  <a:pt x="308" y="655"/>
                </a:cubicBezTo>
                <a:close/>
                <a:moveTo>
                  <a:pt x="374" y="655"/>
                </a:moveTo>
                <a:cubicBezTo>
                  <a:pt x="372" y="652"/>
                  <a:pt x="375" y="653"/>
                  <a:pt x="375" y="654"/>
                </a:cubicBezTo>
                <a:cubicBezTo>
                  <a:pt x="375" y="655"/>
                  <a:pt x="374" y="655"/>
                  <a:pt x="374" y="655"/>
                </a:cubicBezTo>
                <a:close/>
                <a:moveTo>
                  <a:pt x="599" y="655"/>
                </a:moveTo>
                <a:cubicBezTo>
                  <a:pt x="599" y="654"/>
                  <a:pt x="598" y="654"/>
                  <a:pt x="600" y="653"/>
                </a:cubicBezTo>
                <a:cubicBezTo>
                  <a:pt x="601" y="654"/>
                  <a:pt x="600" y="654"/>
                  <a:pt x="599" y="655"/>
                </a:cubicBezTo>
                <a:close/>
                <a:moveTo>
                  <a:pt x="329" y="653"/>
                </a:moveTo>
                <a:cubicBezTo>
                  <a:pt x="328" y="652"/>
                  <a:pt x="328" y="652"/>
                  <a:pt x="329" y="652"/>
                </a:cubicBezTo>
                <a:cubicBezTo>
                  <a:pt x="329" y="653"/>
                  <a:pt x="329" y="653"/>
                  <a:pt x="329" y="653"/>
                </a:cubicBezTo>
                <a:close/>
                <a:moveTo>
                  <a:pt x="322" y="651"/>
                </a:moveTo>
                <a:cubicBezTo>
                  <a:pt x="317" y="648"/>
                  <a:pt x="316" y="651"/>
                  <a:pt x="315" y="645"/>
                </a:cubicBezTo>
                <a:cubicBezTo>
                  <a:pt x="307" y="641"/>
                  <a:pt x="314" y="639"/>
                  <a:pt x="319" y="641"/>
                </a:cubicBezTo>
                <a:cubicBezTo>
                  <a:pt x="321" y="633"/>
                  <a:pt x="338" y="641"/>
                  <a:pt x="322" y="644"/>
                </a:cubicBezTo>
                <a:cubicBezTo>
                  <a:pt x="328" y="646"/>
                  <a:pt x="330" y="650"/>
                  <a:pt x="322" y="651"/>
                </a:cubicBezTo>
                <a:close/>
                <a:moveTo>
                  <a:pt x="636" y="650"/>
                </a:moveTo>
                <a:cubicBezTo>
                  <a:pt x="635" y="648"/>
                  <a:pt x="636" y="649"/>
                  <a:pt x="637" y="649"/>
                </a:cubicBezTo>
                <a:cubicBezTo>
                  <a:pt x="637" y="650"/>
                  <a:pt x="637" y="650"/>
                  <a:pt x="636" y="650"/>
                </a:cubicBezTo>
                <a:close/>
                <a:moveTo>
                  <a:pt x="576" y="649"/>
                </a:moveTo>
                <a:cubicBezTo>
                  <a:pt x="576" y="647"/>
                  <a:pt x="575" y="646"/>
                  <a:pt x="575" y="644"/>
                </a:cubicBezTo>
                <a:cubicBezTo>
                  <a:pt x="570" y="642"/>
                  <a:pt x="568" y="631"/>
                  <a:pt x="568" y="627"/>
                </a:cubicBezTo>
                <a:cubicBezTo>
                  <a:pt x="565" y="618"/>
                  <a:pt x="573" y="604"/>
                  <a:pt x="574" y="623"/>
                </a:cubicBezTo>
                <a:cubicBezTo>
                  <a:pt x="576" y="624"/>
                  <a:pt x="575" y="626"/>
                  <a:pt x="578" y="628"/>
                </a:cubicBezTo>
                <a:cubicBezTo>
                  <a:pt x="581" y="625"/>
                  <a:pt x="576" y="623"/>
                  <a:pt x="579" y="622"/>
                </a:cubicBezTo>
                <a:cubicBezTo>
                  <a:pt x="580" y="626"/>
                  <a:pt x="577" y="631"/>
                  <a:pt x="578" y="633"/>
                </a:cubicBezTo>
                <a:cubicBezTo>
                  <a:pt x="578" y="638"/>
                  <a:pt x="583" y="648"/>
                  <a:pt x="576" y="649"/>
                </a:cubicBezTo>
                <a:close/>
                <a:moveTo>
                  <a:pt x="349" y="646"/>
                </a:moveTo>
                <a:cubicBezTo>
                  <a:pt x="348" y="645"/>
                  <a:pt x="346" y="644"/>
                  <a:pt x="349" y="644"/>
                </a:cubicBezTo>
                <a:cubicBezTo>
                  <a:pt x="349" y="646"/>
                  <a:pt x="350" y="646"/>
                  <a:pt x="349" y="646"/>
                </a:cubicBezTo>
                <a:close/>
                <a:moveTo>
                  <a:pt x="300" y="646"/>
                </a:moveTo>
                <a:cubicBezTo>
                  <a:pt x="300" y="645"/>
                  <a:pt x="301" y="646"/>
                  <a:pt x="302" y="646"/>
                </a:cubicBezTo>
                <a:cubicBezTo>
                  <a:pt x="300" y="646"/>
                  <a:pt x="300" y="646"/>
                  <a:pt x="300" y="646"/>
                </a:cubicBezTo>
                <a:close/>
                <a:moveTo>
                  <a:pt x="317" y="645"/>
                </a:moveTo>
                <a:cubicBezTo>
                  <a:pt x="315" y="643"/>
                  <a:pt x="319" y="644"/>
                  <a:pt x="320" y="644"/>
                </a:cubicBezTo>
                <a:cubicBezTo>
                  <a:pt x="317" y="645"/>
                  <a:pt x="317" y="645"/>
                  <a:pt x="317" y="645"/>
                </a:cubicBezTo>
                <a:close/>
                <a:moveTo>
                  <a:pt x="336" y="645"/>
                </a:moveTo>
                <a:cubicBezTo>
                  <a:pt x="336" y="645"/>
                  <a:pt x="336" y="644"/>
                  <a:pt x="336" y="644"/>
                </a:cubicBezTo>
                <a:cubicBezTo>
                  <a:pt x="337" y="644"/>
                  <a:pt x="337" y="645"/>
                  <a:pt x="336" y="645"/>
                </a:cubicBezTo>
                <a:close/>
                <a:moveTo>
                  <a:pt x="355" y="643"/>
                </a:moveTo>
                <a:cubicBezTo>
                  <a:pt x="355" y="641"/>
                  <a:pt x="355" y="639"/>
                  <a:pt x="357" y="641"/>
                </a:cubicBezTo>
                <a:cubicBezTo>
                  <a:pt x="356" y="642"/>
                  <a:pt x="356" y="643"/>
                  <a:pt x="355" y="643"/>
                </a:cubicBezTo>
                <a:close/>
                <a:moveTo>
                  <a:pt x="369" y="643"/>
                </a:moveTo>
                <a:cubicBezTo>
                  <a:pt x="369" y="640"/>
                  <a:pt x="369" y="641"/>
                  <a:pt x="371" y="641"/>
                </a:cubicBezTo>
                <a:cubicBezTo>
                  <a:pt x="371" y="643"/>
                  <a:pt x="372" y="642"/>
                  <a:pt x="369" y="643"/>
                </a:cubicBezTo>
                <a:close/>
                <a:moveTo>
                  <a:pt x="507" y="643"/>
                </a:moveTo>
                <a:cubicBezTo>
                  <a:pt x="506" y="640"/>
                  <a:pt x="505" y="639"/>
                  <a:pt x="505" y="638"/>
                </a:cubicBezTo>
                <a:cubicBezTo>
                  <a:pt x="506" y="632"/>
                  <a:pt x="511" y="640"/>
                  <a:pt x="507" y="643"/>
                </a:cubicBezTo>
                <a:close/>
                <a:moveTo>
                  <a:pt x="178" y="642"/>
                </a:moveTo>
                <a:cubicBezTo>
                  <a:pt x="176" y="641"/>
                  <a:pt x="176" y="641"/>
                  <a:pt x="176" y="641"/>
                </a:cubicBezTo>
                <a:cubicBezTo>
                  <a:pt x="176" y="639"/>
                  <a:pt x="187" y="641"/>
                  <a:pt x="178" y="642"/>
                </a:cubicBezTo>
                <a:close/>
                <a:moveTo>
                  <a:pt x="514" y="642"/>
                </a:moveTo>
                <a:cubicBezTo>
                  <a:pt x="513" y="641"/>
                  <a:pt x="513" y="641"/>
                  <a:pt x="512" y="642"/>
                </a:cubicBezTo>
                <a:cubicBezTo>
                  <a:pt x="507" y="640"/>
                  <a:pt x="522" y="637"/>
                  <a:pt x="514" y="642"/>
                </a:cubicBezTo>
                <a:close/>
                <a:moveTo>
                  <a:pt x="351" y="640"/>
                </a:moveTo>
                <a:cubicBezTo>
                  <a:pt x="350" y="640"/>
                  <a:pt x="350" y="640"/>
                  <a:pt x="349" y="640"/>
                </a:cubicBezTo>
                <a:cubicBezTo>
                  <a:pt x="348" y="635"/>
                  <a:pt x="354" y="639"/>
                  <a:pt x="351" y="640"/>
                </a:cubicBezTo>
                <a:close/>
                <a:moveTo>
                  <a:pt x="765" y="640"/>
                </a:moveTo>
                <a:cubicBezTo>
                  <a:pt x="764" y="637"/>
                  <a:pt x="765" y="637"/>
                  <a:pt x="767" y="638"/>
                </a:cubicBezTo>
                <a:cubicBezTo>
                  <a:pt x="767" y="639"/>
                  <a:pt x="766" y="640"/>
                  <a:pt x="765" y="640"/>
                </a:cubicBezTo>
                <a:close/>
                <a:moveTo>
                  <a:pt x="322" y="636"/>
                </a:moveTo>
                <a:cubicBezTo>
                  <a:pt x="322" y="635"/>
                  <a:pt x="321" y="635"/>
                  <a:pt x="321" y="635"/>
                </a:cubicBezTo>
                <a:cubicBezTo>
                  <a:pt x="323" y="631"/>
                  <a:pt x="325" y="635"/>
                  <a:pt x="322" y="636"/>
                </a:cubicBezTo>
                <a:close/>
                <a:moveTo>
                  <a:pt x="337" y="636"/>
                </a:moveTo>
                <a:cubicBezTo>
                  <a:pt x="336" y="634"/>
                  <a:pt x="337" y="633"/>
                  <a:pt x="338" y="633"/>
                </a:cubicBezTo>
                <a:cubicBezTo>
                  <a:pt x="339" y="635"/>
                  <a:pt x="344" y="635"/>
                  <a:pt x="337" y="636"/>
                </a:cubicBezTo>
                <a:close/>
                <a:moveTo>
                  <a:pt x="365" y="635"/>
                </a:moveTo>
                <a:cubicBezTo>
                  <a:pt x="364" y="635"/>
                  <a:pt x="364" y="635"/>
                  <a:pt x="364" y="635"/>
                </a:cubicBezTo>
                <a:cubicBezTo>
                  <a:pt x="365" y="635"/>
                  <a:pt x="365" y="635"/>
                  <a:pt x="365" y="635"/>
                </a:cubicBezTo>
                <a:close/>
                <a:moveTo>
                  <a:pt x="308" y="633"/>
                </a:moveTo>
                <a:cubicBezTo>
                  <a:pt x="308" y="626"/>
                  <a:pt x="306" y="631"/>
                  <a:pt x="308" y="625"/>
                </a:cubicBezTo>
                <a:cubicBezTo>
                  <a:pt x="313" y="625"/>
                  <a:pt x="310" y="633"/>
                  <a:pt x="308" y="633"/>
                </a:cubicBezTo>
                <a:close/>
                <a:moveTo>
                  <a:pt x="103" y="631"/>
                </a:moveTo>
                <a:cubicBezTo>
                  <a:pt x="101" y="629"/>
                  <a:pt x="113" y="609"/>
                  <a:pt x="109" y="624"/>
                </a:cubicBezTo>
                <a:cubicBezTo>
                  <a:pt x="104" y="626"/>
                  <a:pt x="106" y="628"/>
                  <a:pt x="103" y="631"/>
                </a:cubicBezTo>
                <a:close/>
                <a:moveTo>
                  <a:pt x="360" y="631"/>
                </a:moveTo>
                <a:cubicBezTo>
                  <a:pt x="357" y="630"/>
                  <a:pt x="361" y="625"/>
                  <a:pt x="362" y="630"/>
                </a:cubicBezTo>
                <a:cubicBezTo>
                  <a:pt x="361" y="631"/>
                  <a:pt x="360" y="631"/>
                  <a:pt x="360" y="631"/>
                </a:cubicBezTo>
                <a:close/>
                <a:moveTo>
                  <a:pt x="358" y="628"/>
                </a:moveTo>
                <a:cubicBezTo>
                  <a:pt x="352" y="626"/>
                  <a:pt x="359" y="620"/>
                  <a:pt x="359" y="628"/>
                </a:cubicBezTo>
                <a:cubicBezTo>
                  <a:pt x="358" y="628"/>
                  <a:pt x="358" y="628"/>
                  <a:pt x="358" y="628"/>
                </a:cubicBezTo>
                <a:close/>
                <a:moveTo>
                  <a:pt x="316" y="627"/>
                </a:moveTo>
                <a:cubicBezTo>
                  <a:pt x="315" y="625"/>
                  <a:pt x="311" y="625"/>
                  <a:pt x="316" y="625"/>
                </a:cubicBezTo>
                <a:cubicBezTo>
                  <a:pt x="316" y="627"/>
                  <a:pt x="316" y="627"/>
                  <a:pt x="316" y="627"/>
                </a:cubicBezTo>
                <a:close/>
                <a:moveTo>
                  <a:pt x="361" y="626"/>
                </a:moveTo>
                <a:cubicBezTo>
                  <a:pt x="361" y="625"/>
                  <a:pt x="361" y="625"/>
                  <a:pt x="362" y="625"/>
                </a:cubicBezTo>
                <a:cubicBezTo>
                  <a:pt x="362" y="626"/>
                  <a:pt x="362" y="626"/>
                  <a:pt x="361" y="626"/>
                </a:cubicBezTo>
                <a:close/>
                <a:moveTo>
                  <a:pt x="690" y="624"/>
                </a:moveTo>
                <a:cubicBezTo>
                  <a:pt x="690" y="622"/>
                  <a:pt x="691" y="622"/>
                  <a:pt x="691" y="624"/>
                </a:cubicBezTo>
                <a:cubicBezTo>
                  <a:pt x="690" y="624"/>
                  <a:pt x="690" y="624"/>
                  <a:pt x="690" y="624"/>
                </a:cubicBezTo>
                <a:close/>
                <a:moveTo>
                  <a:pt x="170" y="624"/>
                </a:moveTo>
                <a:cubicBezTo>
                  <a:pt x="170" y="622"/>
                  <a:pt x="170" y="622"/>
                  <a:pt x="170" y="621"/>
                </a:cubicBezTo>
                <a:cubicBezTo>
                  <a:pt x="172" y="621"/>
                  <a:pt x="171" y="623"/>
                  <a:pt x="170" y="624"/>
                </a:cubicBezTo>
                <a:close/>
                <a:moveTo>
                  <a:pt x="316" y="622"/>
                </a:moveTo>
                <a:cubicBezTo>
                  <a:pt x="316" y="621"/>
                  <a:pt x="315" y="620"/>
                  <a:pt x="316" y="620"/>
                </a:cubicBezTo>
                <a:cubicBezTo>
                  <a:pt x="316" y="622"/>
                  <a:pt x="316" y="622"/>
                  <a:pt x="316" y="622"/>
                </a:cubicBezTo>
                <a:close/>
                <a:moveTo>
                  <a:pt x="142" y="620"/>
                </a:moveTo>
                <a:cubicBezTo>
                  <a:pt x="140" y="618"/>
                  <a:pt x="144" y="619"/>
                  <a:pt x="145" y="619"/>
                </a:cubicBezTo>
                <a:cubicBezTo>
                  <a:pt x="144" y="619"/>
                  <a:pt x="143" y="620"/>
                  <a:pt x="142" y="620"/>
                </a:cubicBezTo>
                <a:close/>
                <a:moveTo>
                  <a:pt x="336" y="620"/>
                </a:moveTo>
                <a:cubicBezTo>
                  <a:pt x="334" y="619"/>
                  <a:pt x="333" y="617"/>
                  <a:pt x="333" y="616"/>
                </a:cubicBezTo>
                <a:cubicBezTo>
                  <a:pt x="336" y="616"/>
                  <a:pt x="340" y="618"/>
                  <a:pt x="336" y="620"/>
                </a:cubicBezTo>
                <a:close/>
                <a:moveTo>
                  <a:pt x="587" y="619"/>
                </a:moveTo>
                <a:cubicBezTo>
                  <a:pt x="586" y="618"/>
                  <a:pt x="583" y="617"/>
                  <a:pt x="588" y="618"/>
                </a:cubicBezTo>
                <a:cubicBezTo>
                  <a:pt x="588" y="618"/>
                  <a:pt x="588" y="619"/>
                  <a:pt x="587" y="619"/>
                </a:cubicBezTo>
                <a:close/>
                <a:moveTo>
                  <a:pt x="579" y="618"/>
                </a:moveTo>
                <a:cubicBezTo>
                  <a:pt x="579" y="617"/>
                  <a:pt x="579" y="617"/>
                  <a:pt x="580" y="617"/>
                </a:cubicBezTo>
                <a:cubicBezTo>
                  <a:pt x="580" y="618"/>
                  <a:pt x="579" y="618"/>
                  <a:pt x="579" y="618"/>
                </a:cubicBezTo>
                <a:close/>
                <a:moveTo>
                  <a:pt x="342" y="618"/>
                </a:moveTo>
                <a:cubicBezTo>
                  <a:pt x="341" y="615"/>
                  <a:pt x="344" y="615"/>
                  <a:pt x="344" y="616"/>
                </a:cubicBezTo>
                <a:cubicBezTo>
                  <a:pt x="342" y="618"/>
                  <a:pt x="342" y="618"/>
                  <a:pt x="342" y="618"/>
                </a:cubicBezTo>
                <a:close/>
                <a:moveTo>
                  <a:pt x="659" y="617"/>
                </a:moveTo>
                <a:cubicBezTo>
                  <a:pt x="659" y="616"/>
                  <a:pt x="660" y="615"/>
                  <a:pt x="661" y="615"/>
                </a:cubicBezTo>
                <a:cubicBezTo>
                  <a:pt x="661" y="617"/>
                  <a:pt x="661" y="616"/>
                  <a:pt x="659" y="617"/>
                </a:cubicBezTo>
                <a:close/>
                <a:moveTo>
                  <a:pt x="322" y="617"/>
                </a:moveTo>
                <a:cubicBezTo>
                  <a:pt x="322" y="616"/>
                  <a:pt x="322" y="616"/>
                  <a:pt x="321" y="616"/>
                </a:cubicBezTo>
                <a:cubicBezTo>
                  <a:pt x="323" y="613"/>
                  <a:pt x="324" y="615"/>
                  <a:pt x="322" y="617"/>
                </a:cubicBezTo>
                <a:close/>
                <a:moveTo>
                  <a:pt x="454" y="615"/>
                </a:moveTo>
                <a:cubicBezTo>
                  <a:pt x="454" y="612"/>
                  <a:pt x="453" y="613"/>
                  <a:pt x="456" y="612"/>
                </a:cubicBezTo>
                <a:cubicBezTo>
                  <a:pt x="456" y="613"/>
                  <a:pt x="455" y="615"/>
                  <a:pt x="454" y="615"/>
                </a:cubicBezTo>
                <a:close/>
                <a:moveTo>
                  <a:pt x="363" y="614"/>
                </a:moveTo>
                <a:cubicBezTo>
                  <a:pt x="362" y="613"/>
                  <a:pt x="362" y="613"/>
                  <a:pt x="362" y="613"/>
                </a:cubicBezTo>
                <a:cubicBezTo>
                  <a:pt x="366" y="612"/>
                  <a:pt x="366" y="613"/>
                  <a:pt x="363" y="614"/>
                </a:cubicBezTo>
                <a:close/>
                <a:moveTo>
                  <a:pt x="113" y="614"/>
                </a:moveTo>
                <a:cubicBezTo>
                  <a:pt x="113" y="613"/>
                  <a:pt x="121" y="599"/>
                  <a:pt x="121" y="609"/>
                </a:cubicBezTo>
                <a:cubicBezTo>
                  <a:pt x="119" y="611"/>
                  <a:pt x="116" y="613"/>
                  <a:pt x="113" y="614"/>
                </a:cubicBezTo>
                <a:close/>
                <a:moveTo>
                  <a:pt x="339" y="613"/>
                </a:moveTo>
                <a:cubicBezTo>
                  <a:pt x="339" y="612"/>
                  <a:pt x="340" y="612"/>
                  <a:pt x="340" y="613"/>
                </a:cubicBezTo>
                <a:cubicBezTo>
                  <a:pt x="339" y="613"/>
                  <a:pt x="339" y="613"/>
                  <a:pt x="339" y="613"/>
                </a:cubicBezTo>
                <a:close/>
                <a:moveTo>
                  <a:pt x="346" y="613"/>
                </a:moveTo>
                <a:cubicBezTo>
                  <a:pt x="344" y="610"/>
                  <a:pt x="345" y="611"/>
                  <a:pt x="348" y="611"/>
                </a:cubicBezTo>
                <a:cubicBezTo>
                  <a:pt x="348" y="612"/>
                  <a:pt x="346" y="613"/>
                  <a:pt x="346" y="613"/>
                </a:cubicBezTo>
                <a:close/>
                <a:moveTo>
                  <a:pt x="311" y="613"/>
                </a:moveTo>
                <a:cubicBezTo>
                  <a:pt x="307" y="611"/>
                  <a:pt x="309" y="608"/>
                  <a:pt x="311" y="608"/>
                </a:cubicBezTo>
                <a:cubicBezTo>
                  <a:pt x="308" y="611"/>
                  <a:pt x="318" y="610"/>
                  <a:pt x="311" y="613"/>
                </a:cubicBezTo>
                <a:close/>
                <a:moveTo>
                  <a:pt x="329" y="612"/>
                </a:moveTo>
                <a:cubicBezTo>
                  <a:pt x="328" y="611"/>
                  <a:pt x="328" y="611"/>
                  <a:pt x="329" y="611"/>
                </a:cubicBezTo>
                <a:cubicBezTo>
                  <a:pt x="329" y="612"/>
                  <a:pt x="329" y="612"/>
                  <a:pt x="329" y="612"/>
                </a:cubicBezTo>
                <a:close/>
                <a:moveTo>
                  <a:pt x="591" y="611"/>
                </a:moveTo>
                <a:cubicBezTo>
                  <a:pt x="590" y="606"/>
                  <a:pt x="593" y="603"/>
                  <a:pt x="592" y="611"/>
                </a:cubicBezTo>
                <a:cubicBezTo>
                  <a:pt x="592" y="611"/>
                  <a:pt x="591" y="611"/>
                  <a:pt x="591" y="611"/>
                </a:cubicBezTo>
                <a:close/>
                <a:moveTo>
                  <a:pt x="587" y="611"/>
                </a:moveTo>
                <a:cubicBezTo>
                  <a:pt x="586" y="610"/>
                  <a:pt x="586" y="610"/>
                  <a:pt x="587" y="609"/>
                </a:cubicBezTo>
                <a:cubicBezTo>
                  <a:pt x="588" y="610"/>
                  <a:pt x="588" y="610"/>
                  <a:pt x="587" y="611"/>
                </a:cubicBezTo>
                <a:close/>
                <a:moveTo>
                  <a:pt x="335" y="609"/>
                </a:moveTo>
                <a:cubicBezTo>
                  <a:pt x="329" y="606"/>
                  <a:pt x="336" y="605"/>
                  <a:pt x="339" y="608"/>
                </a:cubicBezTo>
                <a:cubicBezTo>
                  <a:pt x="335" y="609"/>
                  <a:pt x="335" y="609"/>
                  <a:pt x="335" y="609"/>
                </a:cubicBezTo>
                <a:close/>
                <a:moveTo>
                  <a:pt x="365" y="609"/>
                </a:moveTo>
                <a:cubicBezTo>
                  <a:pt x="363" y="607"/>
                  <a:pt x="365" y="607"/>
                  <a:pt x="366" y="609"/>
                </a:cubicBezTo>
                <a:cubicBezTo>
                  <a:pt x="366" y="609"/>
                  <a:pt x="365" y="609"/>
                  <a:pt x="365" y="609"/>
                </a:cubicBezTo>
                <a:close/>
                <a:moveTo>
                  <a:pt x="457" y="609"/>
                </a:moveTo>
                <a:cubicBezTo>
                  <a:pt x="457" y="608"/>
                  <a:pt x="457" y="608"/>
                  <a:pt x="457" y="608"/>
                </a:cubicBezTo>
                <a:cubicBezTo>
                  <a:pt x="458" y="608"/>
                  <a:pt x="458" y="609"/>
                  <a:pt x="457" y="609"/>
                </a:cubicBezTo>
                <a:close/>
                <a:moveTo>
                  <a:pt x="316" y="609"/>
                </a:moveTo>
                <a:cubicBezTo>
                  <a:pt x="315" y="608"/>
                  <a:pt x="315" y="607"/>
                  <a:pt x="317" y="607"/>
                </a:cubicBezTo>
                <a:cubicBezTo>
                  <a:pt x="318" y="609"/>
                  <a:pt x="317" y="609"/>
                  <a:pt x="316" y="609"/>
                </a:cubicBezTo>
                <a:close/>
                <a:moveTo>
                  <a:pt x="457" y="606"/>
                </a:moveTo>
                <a:cubicBezTo>
                  <a:pt x="451" y="602"/>
                  <a:pt x="458" y="590"/>
                  <a:pt x="458" y="606"/>
                </a:cubicBezTo>
                <a:cubicBezTo>
                  <a:pt x="457" y="606"/>
                  <a:pt x="457" y="606"/>
                  <a:pt x="457" y="606"/>
                </a:cubicBezTo>
                <a:close/>
                <a:moveTo>
                  <a:pt x="584" y="605"/>
                </a:moveTo>
                <a:cubicBezTo>
                  <a:pt x="584" y="602"/>
                  <a:pt x="584" y="604"/>
                  <a:pt x="586" y="605"/>
                </a:cubicBezTo>
                <a:cubicBezTo>
                  <a:pt x="586" y="606"/>
                  <a:pt x="584" y="605"/>
                  <a:pt x="584" y="605"/>
                </a:cubicBezTo>
                <a:close/>
                <a:moveTo>
                  <a:pt x="365" y="604"/>
                </a:moveTo>
                <a:cubicBezTo>
                  <a:pt x="364" y="604"/>
                  <a:pt x="364" y="603"/>
                  <a:pt x="365" y="603"/>
                </a:cubicBezTo>
                <a:cubicBezTo>
                  <a:pt x="365" y="604"/>
                  <a:pt x="365" y="604"/>
                  <a:pt x="365" y="604"/>
                </a:cubicBezTo>
                <a:close/>
                <a:moveTo>
                  <a:pt x="565" y="604"/>
                </a:moveTo>
                <a:cubicBezTo>
                  <a:pt x="565" y="603"/>
                  <a:pt x="563" y="600"/>
                  <a:pt x="566" y="602"/>
                </a:cubicBezTo>
                <a:cubicBezTo>
                  <a:pt x="566" y="602"/>
                  <a:pt x="565" y="603"/>
                  <a:pt x="565" y="604"/>
                </a:cubicBezTo>
                <a:close/>
                <a:moveTo>
                  <a:pt x="361" y="604"/>
                </a:moveTo>
                <a:cubicBezTo>
                  <a:pt x="361" y="599"/>
                  <a:pt x="357" y="597"/>
                  <a:pt x="353" y="596"/>
                </a:cubicBezTo>
                <a:cubicBezTo>
                  <a:pt x="353" y="594"/>
                  <a:pt x="375" y="589"/>
                  <a:pt x="363" y="597"/>
                </a:cubicBezTo>
                <a:cubicBezTo>
                  <a:pt x="363" y="606"/>
                  <a:pt x="371" y="596"/>
                  <a:pt x="362" y="602"/>
                </a:cubicBezTo>
                <a:cubicBezTo>
                  <a:pt x="362" y="603"/>
                  <a:pt x="363" y="603"/>
                  <a:pt x="361" y="604"/>
                </a:cubicBezTo>
                <a:close/>
                <a:moveTo>
                  <a:pt x="561" y="602"/>
                </a:moveTo>
                <a:cubicBezTo>
                  <a:pt x="559" y="602"/>
                  <a:pt x="562" y="595"/>
                  <a:pt x="562" y="601"/>
                </a:cubicBezTo>
                <a:cubicBezTo>
                  <a:pt x="563" y="602"/>
                  <a:pt x="563" y="602"/>
                  <a:pt x="561" y="602"/>
                </a:cubicBezTo>
                <a:close/>
                <a:moveTo>
                  <a:pt x="341" y="602"/>
                </a:moveTo>
                <a:cubicBezTo>
                  <a:pt x="341" y="601"/>
                  <a:pt x="340" y="599"/>
                  <a:pt x="342" y="600"/>
                </a:cubicBezTo>
                <a:cubicBezTo>
                  <a:pt x="342" y="601"/>
                  <a:pt x="341" y="602"/>
                  <a:pt x="341" y="602"/>
                </a:cubicBezTo>
                <a:close/>
                <a:moveTo>
                  <a:pt x="383" y="601"/>
                </a:moveTo>
                <a:cubicBezTo>
                  <a:pt x="383" y="601"/>
                  <a:pt x="383" y="601"/>
                  <a:pt x="383" y="600"/>
                </a:cubicBezTo>
                <a:cubicBezTo>
                  <a:pt x="384" y="600"/>
                  <a:pt x="384" y="601"/>
                  <a:pt x="383" y="601"/>
                </a:cubicBezTo>
                <a:close/>
                <a:moveTo>
                  <a:pt x="145" y="601"/>
                </a:moveTo>
                <a:cubicBezTo>
                  <a:pt x="143" y="599"/>
                  <a:pt x="146" y="597"/>
                  <a:pt x="147" y="599"/>
                </a:cubicBezTo>
                <a:cubicBezTo>
                  <a:pt x="147" y="600"/>
                  <a:pt x="146" y="600"/>
                  <a:pt x="145" y="601"/>
                </a:cubicBezTo>
                <a:close/>
                <a:moveTo>
                  <a:pt x="566" y="600"/>
                </a:moveTo>
                <a:cubicBezTo>
                  <a:pt x="564" y="599"/>
                  <a:pt x="560" y="588"/>
                  <a:pt x="566" y="590"/>
                </a:cubicBezTo>
                <a:cubicBezTo>
                  <a:pt x="568" y="593"/>
                  <a:pt x="570" y="597"/>
                  <a:pt x="566" y="600"/>
                </a:cubicBezTo>
                <a:close/>
                <a:moveTo>
                  <a:pt x="673" y="597"/>
                </a:moveTo>
                <a:cubicBezTo>
                  <a:pt x="673" y="596"/>
                  <a:pt x="674" y="597"/>
                  <a:pt x="674" y="597"/>
                </a:cubicBezTo>
                <a:cubicBezTo>
                  <a:pt x="673" y="597"/>
                  <a:pt x="673" y="597"/>
                  <a:pt x="673" y="597"/>
                </a:cubicBezTo>
                <a:close/>
                <a:moveTo>
                  <a:pt x="857" y="594"/>
                </a:moveTo>
                <a:cubicBezTo>
                  <a:pt x="856" y="593"/>
                  <a:pt x="856" y="592"/>
                  <a:pt x="856" y="591"/>
                </a:cubicBezTo>
                <a:cubicBezTo>
                  <a:pt x="857" y="593"/>
                  <a:pt x="861" y="593"/>
                  <a:pt x="857" y="594"/>
                </a:cubicBezTo>
                <a:close/>
                <a:moveTo>
                  <a:pt x="850" y="593"/>
                </a:moveTo>
                <a:cubicBezTo>
                  <a:pt x="850" y="592"/>
                  <a:pt x="846" y="588"/>
                  <a:pt x="850" y="588"/>
                </a:cubicBezTo>
                <a:cubicBezTo>
                  <a:pt x="852" y="591"/>
                  <a:pt x="852" y="590"/>
                  <a:pt x="850" y="593"/>
                </a:cubicBezTo>
                <a:close/>
                <a:moveTo>
                  <a:pt x="669" y="590"/>
                </a:moveTo>
                <a:cubicBezTo>
                  <a:pt x="668" y="588"/>
                  <a:pt x="672" y="586"/>
                  <a:pt x="672" y="590"/>
                </a:cubicBezTo>
                <a:cubicBezTo>
                  <a:pt x="671" y="590"/>
                  <a:pt x="670" y="590"/>
                  <a:pt x="669" y="590"/>
                </a:cubicBezTo>
                <a:close/>
                <a:moveTo>
                  <a:pt x="864" y="590"/>
                </a:moveTo>
                <a:cubicBezTo>
                  <a:pt x="864" y="589"/>
                  <a:pt x="863" y="589"/>
                  <a:pt x="864" y="589"/>
                </a:cubicBezTo>
                <a:cubicBezTo>
                  <a:pt x="864" y="590"/>
                  <a:pt x="865" y="590"/>
                  <a:pt x="864" y="590"/>
                </a:cubicBezTo>
                <a:close/>
                <a:moveTo>
                  <a:pt x="388" y="590"/>
                </a:moveTo>
                <a:cubicBezTo>
                  <a:pt x="388" y="589"/>
                  <a:pt x="388" y="589"/>
                  <a:pt x="388" y="589"/>
                </a:cubicBezTo>
                <a:cubicBezTo>
                  <a:pt x="389" y="590"/>
                  <a:pt x="389" y="590"/>
                  <a:pt x="388" y="590"/>
                </a:cubicBezTo>
                <a:close/>
                <a:moveTo>
                  <a:pt x="858" y="588"/>
                </a:moveTo>
                <a:cubicBezTo>
                  <a:pt x="857" y="585"/>
                  <a:pt x="862" y="585"/>
                  <a:pt x="862" y="588"/>
                </a:cubicBezTo>
                <a:cubicBezTo>
                  <a:pt x="858" y="588"/>
                  <a:pt x="858" y="588"/>
                  <a:pt x="858" y="588"/>
                </a:cubicBezTo>
                <a:close/>
                <a:moveTo>
                  <a:pt x="562" y="587"/>
                </a:moveTo>
                <a:cubicBezTo>
                  <a:pt x="557" y="583"/>
                  <a:pt x="563" y="581"/>
                  <a:pt x="563" y="586"/>
                </a:cubicBezTo>
                <a:cubicBezTo>
                  <a:pt x="562" y="587"/>
                  <a:pt x="562" y="587"/>
                  <a:pt x="562" y="587"/>
                </a:cubicBezTo>
                <a:close/>
                <a:moveTo>
                  <a:pt x="696" y="587"/>
                </a:moveTo>
                <a:cubicBezTo>
                  <a:pt x="696" y="586"/>
                  <a:pt x="696" y="584"/>
                  <a:pt x="698" y="585"/>
                </a:cubicBezTo>
                <a:cubicBezTo>
                  <a:pt x="697" y="587"/>
                  <a:pt x="698" y="586"/>
                  <a:pt x="696" y="587"/>
                </a:cubicBezTo>
                <a:close/>
                <a:moveTo>
                  <a:pt x="839" y="587"/>
                </a:moveTo>
                <a:cubicBezTo>
                  <a:pt x="839" y="584"/>
                  <a:pt x="839" y="584"/>
                  <a:pt x="842" y="584"/>
                </a:cubicBezTo>
                <a:cubicBezTo>
                  <a:pt x="842" y="585"/>
                  <a:pt x="839" y="587"/>
                  <a:pt x="839" y="587"/>
                </a:cubicBezTo>
                <a:close/>
                <a:moveTo>
                  <a:pt x="389" y="586"/>
                </a:moveTo>
                <a:cubicBezTo>
                  <a:pt x="388" y="584"/>
                  <a:pt x="389" y="584"/>
                  <a:pt x="392" y="584"/>
                </a:cubicBezTo>
                <a:cubicBezTo>
                  <a:pt x="392" y="586"/>
                  <a:pt x="392" y="585"/>
                  <a:pt x="389" y="586"/>
                </a:cubicBezTo>
                <a:close/>
                <a:moveTo>
                  <a:pt x="820" y="586"/>
                </a:moveTo>
                <a:cubicBezTo>
                  <a:pt x="819" y="585"/>
                  <a:pt x="808" y="579"/>
                  <a:pt x="819" y="581"/>
                </a:cubicBezTo>
                <a:cubicBezTo>
                  <a:pt x="826" y="577"/>
                  <a:pt x="803" y="573"/>
                  <a:pt x="817" y="574"/>
                </a:cubicBezTo>
                <a:cubicBezTo>
                  <a:pt x="822" y="579"/>
                  <a:pt x="833" y="576"/>
                  <a:pt x="833" y="584"/>
                </a:cubicBezTo>
                <a:cubicBezTo>
                  <a:pt x="830" y="586"/>
                  <a:pt x="824" y="581"/>
                  <a:pt x="821" y="583"/>
                </a:cubicBezTo>
                <a:cubicBezTo>
                  <a:pt x="821" y="586"/>
                  <a:pt x="821" y="586"/>
                  <a:pt x="820" y="586"/>
                </a:cubicBezTo>
                <a:close/>
                <a:moveTo>
                  <a:pt x="145" y="586"/>
                </a:moveTo>
                <a:cubicBezTo>
                  <a:pt x="143" y="584"/>
                  <a:pt x="146" y="584"/>
                  <a:pt x="147" y="584"/>
                </a:cubicBezTo>
                <a:cubicBezTo>
                  <a:pt x="147" y="586"/>
                  <a:pt x="147" y="585"/>
                  <a:pt x="145" y="586"/>
                </a:cubicBezTo>
                <a:close/>
                <a:moveTo>
                  <a:pt x="676" y="585"/>
                </a:moveTo>
                <a:cubicBezTo>
                  <a:pt x="672" y="582"/>
                  <a:pt x="673" y="583"/>
                  <a:pt x="677" y="583"/>
                </a:cubicBezTo>
                <a:cubicBezTo>
                  <a:pt x="678" y="583"/>
                  <a:pt x="677" y="585"/>
                  <a:pt x="676" y="585"/>
                </a:cubicBezTo>
                <a:close/>
                <a:moveTo>
                  <a:pt x="385" y="584"/>
                </a:moveTo>
                <a:cubicBezTo>
                  <a:pt x="383" y="583"/>
                  <a:pt x="386" y="580"/>
                  <a:pt x="387" y="583"/>
                </a:cubicBezTo>
                <a:cubicBezTo>
                  <a:pt x="387" y="584"/>
                  <a:pt x="385" y="584"/>
                  <a:pt x="385" y="584"/>
                </a:cubicBezTo>
                <a:close/>
                <a:moveTo>
                  <a:pt x="548" y="584"/>
                </a:moveTo>
                <a:cubicBezTo>
                  <a:pt x="548" y="583"/>
                  <a:pt x="547" y="581"/>
                  <a:pt x="548" y="581"/>
                </a:cubicBezTo>
                <a:cubicBezTo>
                  <a:pt x="549" y="583"/>
                  <a:pt x="551" y="583"/>
                  <a:pt x="548" y="584"/>
                </a:cubicBezTo>
                <a:close/>
                <a:moveTo>
                  <a:pt x="355" y="584"/>
                </a:moveTo>
                <a:cubicBezTo>
                  <a:pt x="352" y="577"/>
                  <a:pt x="366" y="581"/>
                  <a:pt x="357" y="582"/>
                </a:cubicBezTo>
                <a:cubicBezTo>
                  <a:pt x="356" y="583"/>
                  <a:pt x="356" y="583"/>
                  <a:pt x="355" y="584"/>
                </a:cubicBezTo>
                <a:close/>
                <a:moveTo>
                  <a:pt x="183" y="583"/>
                </a:moveTo>
                <a:cubicBezTo>
                  <a:pt x="180" y="580"/>
                  <a:pt x="180" y="580"/>
                  <a:pt x="180" y="580"/>
                </a:cubicBezTo>
                <a:cubicBezTo>
                  <a:pt x="181" y="579"/>
                  <a:pt x="188" y="581"/>
                  <a:pt x="183" y="583"/>
                </a:cubicBezTo>
                <a:close/>
                <a:moveTo>
                  <a:pt x="552" y="582"/>
                </a:moveTo>
                <a:cubicBezTo>
                  <a:pt x="548" y="580"/>
                  <a:pt x="553" y="576"/>
                  <a:pt x="553" y="582"/>
                </a:cubicBezTo>
                <a:cubicBezTo>
                  <a:pt x="552" y="582"/>
                  <a:pt x="552" y="582"/>
                  <a:pt x="552" y="582"/>
                </a:cubicBezTo>
                <a:close/>
                <a:moveTo>
                  <a:pt x="563" y="581"/>
                </a:moveTo>
                <a:cubicBezTo>
                  <a:pt x="559" y="578"/>
                  <a:pt x="566" y="578"/>
                  <a:pt x="566" y="581"/>
                </a:cubicBezTo>
                <a:cubicBezTo>
                  <a:pt x="565" y="581"/>
                  <a:pt x="564" y="581"/>
                  <a:pt x="563" y="581"/>
                </a:cubicBezTo>
                <a:close/>
                <a:moveTo>
                  <a:pt x="272" y="581"/>
                </a:moveTo>
                <a:cubicBezTo>
                  <a:pt x="272" y="579"/>
                  <a:pt x="273" y="579"/>
                  <a:pt x="275" y="578"/>
                </a:cubicBezTo>
                <a:cubicBezTo>
                  <a:pt x="274" y="581"/>
                  <a:pt x="274" y="580"/>
                  <a:pt x="272" y="581"/>
                </a:cubicBezTo>
                <a:close/>
                <a:moveTo>
                  <a:pt x="197" y="581"/>
                </a:moveTo>
                <a:cubicBezTo>
                  <a:pt x="193" y="579"/>
                  <a:pt x="206" y="571"/>
                  <a:pt x="206" y="577"/>
                </a:cubicBezTo>
                <a:cubicBezTo>
                  <a:pt x="203" y="578"/>
                  <a:pt x="200" y="579"/>
                  <a:pt x="197" y="581"/>
                </a:cubicBezTo>
                <a:close/>
                <a:moveTo>
                  <a:pt x="352" y="581"/>
                </a:moveTo>
                <a:cubicBezTo>
                  <a:pt x="351" y="580"/>
                  <a:pt x="351" y="580"/>
                  <a:pt x="353" y="580"/>
                </a:cubicBezTo>
                <a:cubicBezTo>
                  <a:pt x="353" y="581"/>
                  <a:pt x="353" y="581"/>
                  <a:pt x="352" y="581"/>
                </a:cubicBezTo>
                <a:close/>
                <a:moveTo>
                  <a:pt x="389" y="580"/>
                </a:moveTo>
                <a:cubicBezTo>
                  <a:pt x="388" y="578"/>
                  <a:pt x="391" y="580"/>
                  <a:pt x="392" y="580"/>
                </a:cubicBezTo>
                <a:cubicBezTo>
                  <a:pt x="391" y="580"/>
                  <a:pt x="390" y="580"/>
                  <a:pt x="389" y="580"/>
                </a:cubicBezTo>
                <a:close/>
                <a:moveTo>
                  <a:pt x="810" y="580"/>
                </a:moveTo>
                <a:cubicBezTo>
                  <a:pt x="806" y="578"/>
                  <a:pt x="801" y="579"/>
                  <a:pt x="810" y="578"/>
                </a:cubicBezTo>
                <a:cubicBezTo>
                  <a:pt x="810" y="579"/>
                  <a:pt x="811" y="579"/>
                  <a:pt x="810" y="580"/>
                </a:cubicBezTo>
                <a:close/>
                <a:moveTo>
                  <a:pt x="658" y="579"/>
                </a:moveTo>
                <a:cubicBezTo>
                  <a:pt x="657" y="578"/>
                  <a:pt x="659" y="579"/>
                  <a:pt x="659" y="579"/>
                </a:cubicBezTo>
                <a:cubicBezTo>
                  <a:pt x="659" y="579"/>
                  <a:pt x="658" y="579"/>
                  <a:pt x="658" y="579"/>
                </a:cubicBezTo>
                <a:close/>
                <a:moveTo>
                  <a:pt x="173" y="578"/>
                </a:moveTo>
                <a:cubicBezTo>
                  <a:pt x="169" y="574"/>
                  <a:pt x="196" y="556"/>
                  <a:pt x="188" y="566"/>
                </a:cubicBezTo>
                <a:cubicBezTo>
                  <a:pt x="190" y="570"/>
                  <a:pt x="199" y="563"/>
                  <a:pt x="199" y="568"/>
                </a:cubicBezTo>
                <a:cubicBezTo>
                  <a:pt x="196" y="572"/>
                  <a:pt x="187" y="572"/>
                  <a:pt x="183" y="572"/>
                </a:cubicBezTo>
                <a:cubicBezTo>
                  <a:pt x="188" y="575"/>
                  <a:pt x="174" y="578"/>
                  <a:pt x="173" y="578"/>
                </a:cubicBezTo>
                <a:close/>
                <a:moveTo>
                  <a:pt x="549" y="578"/>
                </a:moveTo>
                <a:cubicBezTo>
                  <a:pt x="546" y="577"/>
                  <a:pt x="548" y="577"/>
                  <a:pt x="550" y="577"/>
                </a:cubicBezTo>
                <a:cubicBezTo>
                  <a:pt x="550" y="578"/>
                  <a:pt x="551" y="578"/>
                  <a:pt x="549" y="578"/>
                </a:cubicBezTo>
                <a:close/>
                <a:moveTo>
                  <a:pt x="209" y="577"/>
                </a:moveTo>
                <a:cubicBezTo>
                  <a:pt x="209" y="577"/>
                  <a:pt x="209" y="577"/>
                  <a:pt x="208" y="577"/>
                </a:cubicBezTo>
                <a:cubicBezTo>
                  <a:pt x="210" y="576"/>
                  <a:pt x="211" y="576"/>
                  <a:pt x="209" y="577"/>
                </a:cubicBezTo>
                <a:close/>
                <a:moveTo>
                  <a:pt x="358" y="577"/>
                </a:moveTo>
                <a:cubicBezTo>
                  <a:pt x="358" y="575"/>
                  <a:pt x="358" y="575"/>
                  <a:pt x="358" y="574"/>
                </a:cubicBezTo>
                <a:cubicBezTo>
                  <a:pt x="360" y="572"/>
                  <a:pt x="359" y="577"/>
                  <a:pt x="358" y="577"/>
                </a:cubicBezTo>
                <a:close/>
                <a:moveTo>
                  <a:pt x="667" y="577"/>
                </a:moveTo>
                <a:cubicBezTo>
                  <a:pt x="667" y="576"/>
                  <a:pt x="667" y="576"/>
                  <a:pt x="667" y="575"/>
                </a:cubicBezTo>
                <a:cubicBezTo>
                  <a:pt x="669" y="573"/>
                  <a:pt x="671" y="577"/>
                  <a:pt x="667" y="577"/>
                </a:cubicBezTo>
                <a:close/>
                <a:moveTo>
                  <a:pt x="275" y="577"/>
                </a:moveTo>
                <a:cubicBezTo>
                  <a:pt x="275" y="576"/>
                  <a:pt x="275" y="574"/>
                  <a:pt x="275" y="573"/>
                </a:cubicBezTo>
                <a:cubicBezTo>
                  <a:pt x="275" y="574"/>
                  <a:pt x="276" y="576"/>
                  <a:pt x="275" y="577"/>
                </a:cubicBezTo>
                <a:close/>
                <a:moveTo>
                  <a:pt x="802" y="576"/>
                </a:moveTo>
                <a:cubicBezTo>
                  <a:pt x="802" y="575"/>
                  <a:pt x="802" y="574"/>
                  <a:pt x="802" y="574"/>
                </a:cubicBezTo>
                <a:cubicBezTo>
                  <a:pt x="802" y="575"/>
                  <a:pt x="803" y="575"/>
                  <a:pt x="802" y="576"/>
                </a:cubicBezTo>
                <a:close/>
                <a:moveTo>
                  <a:pt x="361" y="576"/>
                </a:moveTo>
                <a:cubicBezTo>
                  <a:pt x="361" y="575"/>
                  <a:pt x="361" y="575"/>
                  <a:pt x="361" y="575"/>
                </a:cubicBezTo>
                <a:cubicBezTo>
                  <a:pt x="363" y="575"/>
                  <a:pt x="363" y="576"/>
                  <a:pt x="361" y="576"/>
                </a:cubicBezTo>
                <a:close/>
                <a:moveTo>
                  <a:pt x="553" y="576"/>
                </a:moveTo>
                <a:cubicBezTo>
                  <a:pt x="551" y="572"/>
                  <a:pt x="554" y="575"/>
                  <a:pt x="555" y="572"/>
                </a:cubicBezTo>
                <a:cubicBezTo>
                  <a:pt x="560" y="575"/>
                  <a:pt x="554" y="575"/>
                  <a:pt x="553" y="576"/>
                </a:cubicBezTo>
                <a:close/>
                <a:moveTo>
                  <a:pt x="373" y="573"/>
                </a:moveTo>
                <a:cubicBezTo>
                  <a:pt x="371" y="572"/>
                  <a:pt x="374" y="571"/>
                  <a:pt x="374" y="573"/>
                </a:cubicBezTo>
                <a:cubicBezTo>
                  <a:pt x="373" y="573"/>
                  <a:pt x="373" y="573"/>
                  <a:pt x="373" y="573"/>
                </a:cubicBezTo>
                <a:close/>
                <a:moveTo>
                  <a:pt x="811" y="573"/>
                </a:moveTo>
                <a:cubicBezTo>
                  <a:pt x="808" y="570"/>
                  <a:pt x="809" y="571"/>
                  <a:pt x="811" y="569"/>
                </a:cubicBezTo>
                <a:cubicBezTo>
                  <a:pt x="811" y="571"/>
                  <a:pt x="813" y="572"/>
                  <a:pt x="811" y="573"/>
                </a:cubicBezTo>
                <a:close/>
                <a:moveTo>
                  <a:pt x="668" y="572"/>
                </a:moveTo>
                <a:cubicBezTo>
                  <a:pt x="667" y="571"/>
                  <a:pt x="667" y="569"/>
                  <a:pt x="669" y="569"/>
                </a:cubicBezTo>
                <a:cubicBezTo>
                  <a:pt x="671" y="571"/>
                  <a:pt x="670" y="570"/>
                  <a:pt x="668" y="572"/>
                </a:cubicBezTo>
                <a:close/>
                <a:moveTo>
                  <a:pt x="543" y="571"/>
                </a:moveTo>
                <a:cubicBezTo>
                  <a:pt x="541" y="571"/>
                  <a:pt x="542" y="570"/>
                  <a:pt x="543" y="570"/>
                </a:cubicBezTo>
                <a:cubicBezTo>
                  <a:pt x="544" y="571"/>
                  <a:pt x="544" y="571"/>
                  <a:pt x="543" y="571"/>
                </a:cubicBezTo>
                <a:close/>
                <a:moveTo>
                  <a:pt x="548" y="569"/>
                </a:moveTo>
                <a:cubicBezTo>
                  <a:pt x="546" y="566"/>
                  <a:pt x="537" y="565"/>
                  <a:pt x="547" y="561"/>
                </a:cubicBezTo>
                <a:cubicBezTo>
                  <a:pt x="539" y="552"/>
                  <a:pt x="540" y="562"/>
                  <a:pt x="538" y="561"/>
                </a:cubicBezTo>
                <a:cubicBezTo>
                  <a:pt x="538" y="552"/>
                  <a:pt x="536" y="564"/>
                  <a:pt x="533" y="560"/>
                </a:cubicBezTo>
                <a:cubicBezTo>
                  <a:pt x="535" y="557"/>
                  <a:pt x="543" y="541"/>
                  <a:pt x="534" y="541"/>
                </a:cubicBezTo>
                <a:cubicBezTo>
                  <a:pt x="533" y="541"/>
                  <a:pt x="533" y="541"/>
                  <a:pt x="533" y="541"/>
                </a:cubicBezTo>
                <a:cubicBezTo>
                  <a:pt x="538" y="541"/>
                  <a:pt x="536" y="539"/>
                  <a:pt x="538" y="537"/>
                </a:cubicBezTo>
                <a:cubicBezTo>
                  <a:pt x="545" y="546"/>
                  <a:pt x="546" y="537"/>
                  <a:pt x="553" y="544"/>
                </a:cubicBezTo>
                <a:cubicBezTo>
                  <a:pt x="556" y="543"/>
                  <a:pt x="557" y="547"/>
                  <a:pt x="554" y="548"/>
                </a:cubicBezTo>
                <a:cubicBezTo>
                  <a:pt x="552" y="554"/>
                  <a:pt x="564" y="546"/>
                  <a:pt x="554" y="554"/>
                </a:cubicBezTo>
                <a:cubicBezTo>
                  <a:pt x="550" y="554"/>
                  <a:pt x="552" y="550"/>
                  <a:pt x="548" y="556"/>
                </a:cubicBezTo>
                <a:cubicBezTo>
                  <a:pt x="549" y="558"/>
                  <a:pt x="548" y="569"/>
                  <a:pt x="548" y="569"/>
                </a:cubicBezTo>
                <a:close/>
                <a:moveTo>
                  <a:pt x="186" y="568"/>
                </a:moveTo>
                <a:cubicBezTo>
                  <a:pt x="185" y="567"/>
                  <a:pt x="186" y="567"/>
                  <a:pt x="187" y="568"/>
                </a:cubicBezTo>
                <a:cubicBezTo>
                  <a:pt x="187" y="568"/>
                  <a:pt x="186" y="568"/>
                  <a:pt x="186" y="568"/>
                </a:cubicBezTo>
                <a:close/>
                <a:moveTo>
                  <a:pt x="317" y="568"/>
                </a:moveTo>
                <a:cubicBezTo>
                  <a:pt x="317" y="567"/>
                  <a:pt x="317" y="566"/>
                  <a:pt x="318" y="567"/>
                </a:cubicBezTo>
                <a:cubicBezTo>
                  <a:pt x="318" y="568"/>
                  <a:pt x="318" y="567"/>
                  <a:pt x="317" y="568"/>
                </a:cubicBezTo>
                <a:close/>
                <a:moveTo>
                  <a:pt x="197" y="565"/>
                </a:moveTo>
                <a:cubicBezTo>
                  <a:pt x="191" y="562"/>
                  <a:pt x="208" y="558"/>
                  <a:pt x="201" y="565"/>
                </a:cubicBezTo>
                <a:cubicBezTo>
                  <a:pt x="200" y="565"/>
                  <a:pt x="198" y="565"/>
                  <a:pt x="197" y="565"/>
                </a:cubicBezTo>
                <a:close/>
                <a:moveTo>
                  <a:pt x="670" y="565"/>
                </a:moveTo>
                <a:cubicBezTo>
                  <a:pt x="670" y="563"/>
                  <a:pt x="670" y="562"/>
                  <a:pt x="672" y="562"/>
                </a:cubicBezTo>
                <a:cubicBezTo>
                  <a:pt x="672" y="565"/>
                  <a:pt x="672" y="564"/>
                  <a:pt x="670" y="565"/>
                </a:cubicBezTo>
                <a:close/>
                <a:moveTo>
                  <a:pt x="593" y="561"/>
                </a:moveTo>
                <a:cubicBezTo>
                  <a:pt x="590" y="559"/>
                  <a:pt x="593" y="557"/>
                  <a:pt x="595" y="557"/>
                </a:cubicBezTo>
                <a:cubicBezTo>
                  <a:pt x="595" y="560"/>
                  <a:pt x="596" y="560"/>
                  <a:pt x="593" y="561"/>
                </a:cubicBezTo>
                <a:close/>
                <a:moveTo>
                  <a:pt x="383" y="561"/>
                </a:moveTo>
                <a:cubicBezTo>
                  <a:pt x="382" y="560"/>
                  <a:pt x="382" y="559"/>
                  <a:pt x="383" y="558"/>
                </a:cubicBezTo>
                <a:cubicBezTo>
                  <a:pt x="370" y="558"/>
                  <a:pt x="384" y="549"/>
                  <a:pt x="384" y="560"/>
                </a:cubicBezTo>
                <a:cubicBezTo>
                  <a:pt x="384" y="560"/>
                  <a:pt x="384" y="560"/>
                  <a:pt x="383" y="561"/>
                </a:cubicBezTo>
                <a:close/>
                <a:moveTo>
                  <a:pt x="552" y="561"/>
                </a:moveTo>
                <a:cubicBezTo>
                  <a:pt x="552" y="560"/>
                  <a:pt x="552" y="560"/>
                  <a:pt x="550" y="560"/>
                </a:cubicBezTo>
                <a:cubicBezTo>
                  <a:pt x="554" y="557"/>
                  <a:pt x="555" y="560"/>
                  <a:pt x="552" y="561"/>
                </a:cubicBezTo>
                <a:close/>
                <a:moveTo>
                  <a:pt x="672" y="560"/>
                </a:moveTo>
                <a:cubicBezTo>
                  <a:pt x="671" y="560"/>
                  <a:pt x="671" y="559"/>
                  <a:pt x="672" y="560"/>
                </a:cubicBezTo>
                <a:cubicBezTo>
                  <a:pt x="672" y="560"/>
                  <a:pt x="672" y="560"/>
                  <a:pt x="672" y="560"/>
                </a:cubicBezTo>
                <a:close/>
                <a:moveTo>
                  <a:pt x="595" y="556"/>
                </a:moveTo>
                <a:cubicBezTo>
                  <a:pt x="593" y="555"/>
                  <a:pt x="592" y="553"/>
                  <a:pt x="593" y="552"/>
                </a:cubicBezTo>
                <a:cubicBezTo>
                  <a:pt x="596" y="552"/>
                  <a:pt x="597" y="554"/>
                  <a:pt x="595" y="556"/>
                </a:cubicBezTo>
                <a:close/>
                <a:moveTo>
                  <a:pt x="538" y="556"/>
                </a:moveTo>
                <a:cubicBezTo>
                  <a:pt x="538" y="554"/>
                  <a:pt x="537" y="554"/>
                  <a:pt x="540" y="554"/>
                </a:cubicBezTo>
                <a:cubicBezTo>
                  <a:pt x="540" y="556"/>
                  <a:pt x="540" y="555"/>
                  <a:pt x="538" y="556"/>
                </a:cubicBezTo>
                <a:close/>
                <a:moveTo>
                  <a:pt x="545" y="555"/>
                </a:moveTo>
                <a:cubicBezTo>
                  <a:pt x="541" y="551"/>
                  <a:pt x="536" y="548"/>
                  <a:pt x="547" y="550"/>
                </a:cubicBezTo>
                <a:cubicBezTo>
                  <a:pt x="547" y="552"/>
                  <a:pt x="547" y="554"/>
                  <a:pt x="545" y="555"/>
                </a:cubicBezTo>
                <a:close/>
                <a:moveTo>
                  <a:pt x="375" y="555"/>
                </a:moveTo>
                <a:cubicBezTo>
                  <a:pt x="370" y="553"/>
                  <a:pt x="372" y="548"/>
                  <a:pt x="368" y="553"/>
                </a:cubicBezTo>
                <a:cubicBezTo>
                  <a:pt x="360" y="552"/>
                  <a:pt x="376" y="545"/>
                  <a:pt x="376" y="552"/>
                </a:cubicBezTo>
                <a:cubicBezTo>
                  <a:pt x="378" y="552"/>
                  <a:pt x="375" y="554"/>
                  <a:pt x="375" y="555"/>
                </a:cubicBezTo>
                <a:close/>
                <a:moveTo>
                  <a:pt x="793" y="554"/>
                </a:moveTo>
                <a:cubicBezTo>
                  <a:pt x="790" y="552"/>
                  <a:pt x="788" y="551"/>
                  <a:pt x="788" y="548"/>
                </a:cubicBezTo>
                <a:cubicBezTo>
                  <a:pt x="791" y="546"/>
                  <a:pt x="796" y="553"/>
                  <a:pt x="793" y="554"/>
                </a:cubicBezTo>
                <a:close/>
                <a:moveTo>
                  <a:pt x="560" y="553"/>
                </a:moveTo>
                <a:cubicBezTo>
                  <a:pt x="558" y="551"/>
                  <a:pt x="561" y="551"/>
                  <a:pt x="561" y="552"/>
                </a:cubicBezTo>
                <a:cubicBezTo>
                  <a:pt x="561" y="552"/>
                  <a:pt x="561" y="552"/>
                  <a:pt x="560" y="553"/>
                </a:cubicBezTo>
                <a:close/>
                <a:moveTo>
                  <a:pt x="209" y="553"/>
                </a:moveTo>
                <a:cubicBezTo>
                  <a:pt x="208" y="552"/>
                  <a:pt x="212" y="549"/>
                  <a:pt x="212" y="551"/>
                </a:cubicBezTo>
                <a:cubicBezTo>
                  <a:pt x="211" y="551"/>
                  <a:pt x="210" y="552"/>
                  <a:pt x="209" y="553"/>
                </a:cubicBezTo>
                <a:close/>
                <a:moveTo>
                  <a:pt x="565" y="553"/>
                </a:moveTo>
                <a:cubicBezTo>
                  <a:pt x="565" y="551"/>
                  <a:pt x="565" y="552"/>
                  <a:pt x="566" y="552"/>
                </a:cubicBezTo>
                <a:cubicBezTo>
                  <a:pt x="566" y="552"/>
                  <a:pt x="565" y="552"/>
                  <a:pt x="565" y="553"/>
                </a:cubicBezTo>
                <a:close/>
                <a:moveTo>
                  <a:pt x="706" y="551"/>
                </a:moveTo>
                <a:cubicBezTo>
                  <a:pt x="704" y="549"/>
                  <a:pt x="701" y="546"/>
                  <a:pt x="706" y="546"/>
                </a:cubicBezTo>
                <a:cubicBezTo>
                  <a:pt x="708" y="548"/>
                  <a:pt x="710" y="550"/>
                  <a:pt x="706" y="551"/>
                </a:cubicBezTo>
                <a:close/>
                <a:moveTo>
                  <a:pt x="549" y="547"/>
                </a:moveTo>
                <a:cubicBezTo>
                  <a:pt x="549" y="547"/>
                  <a:pt x="549" y="547"/>
                  <a:pt x="549" y="547"/>
                </a:cubicBezTo>
                <a:cubicBezTo>
                  <a:pt x="551" y="547"/>
                  <a:pt x="551" y="547"/>
                  <a:pt x="549" y="547"/>
                </a:cubicBezTo>
                <a:close/>
                <a:moveTo>
                  <a:pt x="419" y="545"/>
                </a:moveTo>
                <a:cubicBezTo>
                  <a:pt x="418" y="545"/>
                  <a:pt x="418" y="544"/>
                  <a:pt x="417" y="544"/>
                </a:cubicBezTo>
                <a:cubicBezTo>
                  <a:pt x="417" y="538"/>
                  <a:pt x="425" y="544"/>
                  <a:pt x="419" y="545"/>
                </a:cubicBezTo>
                <a:close/>
                <a:moveTo>
                  <a:pt x="548" y="545"/>
                </a:moveTo>
                <a:cubicBezTo>
                  <a:pt x="548" y="544"/>
                  <a:pt x="548" y="543"/>
                  <a:pt x="548" y="542"/>
                </a:cubicBezTo>
                <a:cubicBezTo>
                  <a:pt x="549" y="541"/>
                  <a:pt x="548" y="544"/>
                  <a:pt x="548" y="545"/>
                </a:cubicBezTo>
                <a:close/>
                <a:moveTo>
                  <a:pt x="424" y="544"/>
                </a:moveTo>
                <a:cubicBezTo>
                  <a:pt x="423" y="544"/>
                  <a:pt x="424" y="542"/>
                  <a:pt x="425" y="542"/>
                </a:cubicBezTo>
                <a:cubicBezTo>
                  <a:pt x="425" y="544"/>
                  <a:pt x="428" y="544"/>
                  <a:pt x="424" y="544"/>
                </a:cubicBezTo>
                <a:close/>
                <a:moveTo>
                  <a:pt x="706" y="544"/>
                </a:moveTo>
                <a:cubicBezTo>
                  <a:pt x="700" y="542"/>
                  <a:pt x="702" y="525"/>
                  <a:pt x="706" y="524"/>
                </a:cubicBezTo>
                <a:cubicBezTo>
                  <a:pt x="708" y="520"/>
                  <a:pt x="710" y="520"/>
                  <a:pt x="708" y="516"/>
                </a:cubicBezTo>
                <a:cubicBezTo>
                  <a:pt x="710" y="489"/>
                  <a:pt x="717" y="523"/>
                  <a:pt x="711" y="527"/>
                </a:cubicBezTo>
                <a:cubicBezTo>
                  <a:pt x="712" y="531"/>
                  <a:pt x="708" y="544"/>
                  <a:pt x="706" y="544"/>
                </a:cubicBezTo>
                <a:close/>
                <a:moveTo>
                  <a:pt x="787" y="544"/>
                </a:moveTo>
                <a:cubicBezTo>
                  <a:pt x="785" y="543"/>
                  <a:pt x="786" y="544"/>
                  <a:pt x="788" y="544"/>
                </a:cubicBezTo>
                <a:cubicBezTo>
                  <a:pt x="788" y="545"/>
                  <a:pt x="787" y="544"/>
                  <a:pt x="787" y="544"/>
                </a:cubicBezTo>
                <a:close/>
                <a:moveTo>
                  <a:pt x="189" y="543"/>
                </a:moveTo>
                <a:cubicBezTo>
                  <a:pt x="187" y="541"/>
                  <a:pt x="191" y="537"/>
                  <a:pt x="192" y="541"/>
                </a:cubicBezTo>
                <a:cubicBezTo>
                  <a:pt x="191" y="542"/>
                  <a:pt x="190" y="543"/>
                  <a:pt x="189" y="543"/>
                </a:cubicBezTo>
                <a:close/>
                <a:moveTo>
                  <a:pt x="178" y="539"/>
                </a:moveTo>
                <a:cubicBezTo>
                  <a:pt x="177" y="538"/>
                  <a:pt x="177" y="535"/>
                  <a:pt x="179" y="536"/>
                </a:cubicBezTo>
                <a:cubicBezTo>
                  <a:pt x="179" y="538"/>
                  <a:pt x="179" y="538"/>
                  <a:pt x="178" y="539"/>
                </a:cubicBezTo>
                <a:close/>
                <a:moveTo>
                  <a:pt x="412" y="539"/>
                </a:moveTo>
                <a:cubicBezTo>
                  <a:pt x="410" y="538"/>
                  <a:pt x="410" y="538"/>
                  <a:pt x="411" y="536"/>
                </a:cubicBezTo>
                <a:cubicBezTo>
                  <a:pt x="412" y="535"/>
                  <a:pt x="416" y="538"/>
                  <a:pt x="412" y="539"/>
                </a:cubicBezTo>
                <a:close/>
                <a:moveTo>
                  <a:pt x="408" y="538"/>
                </a:moveTo>
                <a:cubicBezTo>
                  <a:pt x="408" y="538"/>
                  <a:pt x="408" y="538"/>
                  <a:pt x="409" y="537"/>
                </a:cubicBezTo>
                <a:cubicBezTo>
                  <a:pt x="409" y="538"/>
                  <a:pt x="409" y="538"/>
                  <a:pt x="408" y="538"/>
                </a:cubicBezTo>
                <a:close/>
                <a:moveTo>
                  <a:pt x="543" y="538"/>
                </a:moveTo>
                <a:cubicBezTo>
                  <a:pt x="542" y="537"/>
                  <a:pt x="543" y="534"/>
                  <a:pt x="544" y="538"/>
                </a:cubicBezTo>
                <a:cubicBezTo>
                  <a:pt x="543" y="538"/>
                  <a:pt x="543" y="538"/>
                  <a:pt x="543" y="538"/>
                </a:cubicBezTo>
                <a:close/>
                <a:moveTo>
                  <a:pt x="819" y="538"/>
                </a:moveTo>
                <a:cubicBezTo>
                  <a:pt x="815" y="536"/>
                  <a:pt x="818" y="535"/>
                  <a:pt x="819" y="533"/>
                </a:cubicBezTo>
                <a:cubicBezTo>
                  <a:pt x="814" y="530"/>
                  <a:pt x="817" y="530"/>
                  <a:pt x="821" y="530"/>
                </a:cubicBezTo>
                <a:cubicBezTo>
                  <a:pt x="821" y="534"/>
                  <a:pt x="823" y="538"/>
                  <a:pt x="819" y="538"/>
                </a:cubicBezTo>
                <a:close/>
                <a:moveTo>
                  <a:pt x="823" y="537"/>
                </a:moveTo>
                <a:cubicBezTo>
                  <a:pt x="822" y="536"/>
                  <a:pt x="829" y="524"/>
                  <a:pt x="829" y="532"/>
                </a:cubicBezTo>
                <a:cubicBezTo>
                  <a:pt x="818" y="535"/>
                  <a:pt x="838" y="536"/>
                  <a:pt x="823" y="537"/>
                </a:cubicBezTo>
                <a:close/>
                <a:moveTo>
                  <a:pt x="396" y="537"/>
                </a:moveTo>
                <a:cubicBezTo>
                  <a:pt x="395" y="533"/>
                  <a:pt x="396" y="533"/>
                  <a:pt x="398" y="536"/>
                </a:cubicBezTo>
                <a:cubicBezTo>
                  <a:pt x="396" y="537"/>
                  <a:pt x="396" y="537"/>
                  <a:pt x="396" y="537"/>
                </a:cubicBezTo>
                <a:close/>
                <a:moveTo>
                  <a:pt x="537" y="536"/>
                </a:moveTo>
                <a:cubicBezTo>
                  <a:pt x="537" y="534"/>
                  <a:pt x="536" y="534"/>
                  <a:pt x="539" y="534"/>
                </a:cubicBezTo>
                <a:cubicBezTo>
                  <a:pt x="539" y="535"/>
                  <a:pt x="539" y="536"/>
                  <a:pt x="537" y="536"/>
                </a:cubicBezTo>
                <a:close/>
                <a:moveTo>
                  <a:pt x="159" y="534"/>
                </a:moveTo>
                <a:cubicBezTo>
                  <a:pt x="157" y="533"/>
                  <a:pt x="162" y="526"/>
                  <a:pt x="163" y="526"/>
                </a:cubicBezTo>
                <a:cubicBezTo>
                  <a:pt x="164" y="526"/>
                  <a:pt x="162" y="530"/>
                  <a:pt x="166" y="529"/>
                </a:cubicBezTo>
                <a:cubicBezTo>
                  <a:pt x="175" y="518"/>
                  <a:pt x="172" y="532"/>
                  <a:pt x="159" y="534"/>
                </a:cubicBezTo>
                <a:close/>
                <a:moveTo>
                  <a:pt x="839" y="534"/>
                </a:moveTo>
                <a:cubicBezTo>
                  <a:pt x="837" y="532"/>
                  <a:pt x="836" y="531"/>
                  <a:pt x="839" y="531"/>
                </a:cubicBezTo>
                <a:cubicBezTo>
                  <a:pt x="839" y="532"/>
                  <a:pt x="840" y="533"/>
                  <a:pt x="839" y="534"/>
                </a:cubicBezTo>
                <a:close/>
                <a:moveTo>
                  <a:pt x="848" y="534"/>
                </a:moveTo>
                <a:cubicBezTo>
                  <a:pt x="846" y="532"/>
                  <a:pt x="845" y="533"/>
                  <a:pt x="844" y="533"/>
                </a:cubicBezTo>
                <a:cubicBezTo>
                  <a:pt x="843" y="531"/>
                  <a:pt x="854" y="525"/>
                  <a:pt x="848" y="534"/>
                </a:cubicBezTo>
                <a:close/>
                <a:moveTo>
                  <a:pt x="180" y="533"/>
                </a:moveTo>
                <a:cubicBezTo>
                  <a:pt x="184" y="521"/>
                  <a:pt x="189" y="516"/>
                  <a:pt x="182" y="533"/>
                </a:cubicBezTo>
                <a:cubicBezTo>
                  <a:pt x="181" y="533"/>
                  <a:pt x="180" y="533"/>
                  <a:pt x="180" y="533"/>
                </a:cubicBezTo>
                <a:close/>
                <a:moveTo>
                  <a:pt x="724" y="533"/>
                </a:moveTo>
                <a:cubicBezTo>
                  <a:pt x="719" y="528"/>
                  <a:pt x="730" y="525"/>
                  <a:pt x="727" y="532"/>
                </a:cubicBezTo>
                <a:cubicBezTo>
                  <a:pt x="726" y="532"/>
                  <a:pt x="725" y="532"/>
                  <a:pt x="724" y="533"/>
                </a:cubicBezTo>
                <a:close/>
                <a:moveTo>
                  <a:pt x="397" y="532"/>
                </a:moveTo>
                <a:cubicBezTo>
                  <a:pt x="395" y="531"/>
                  <a:pt x="398" y="531"/>
                  <a:pt x="399" y="532"/>
                </a:cubicBezTo>
                <a:cubicBezTo>
                  <a:pt x="397" y="532"/>
                  <a:pt x="397" y="532"/>
                  <a:pt x="397" y="532"/>
                </a:cubicBezTo>
                <a:close/>
                <a:moveTo>
                  <a:pt x="194" y="532"/>
                </a:moveTo>
                <a:cubicBezTo>
                  <a:pt x="194" y="530"/>
                  <a:pt x="193" y="530"/>
                  <a:pt x="196" y="529"/>
                </a:cubicBezTo>
                <a:cubicBezTo>
                  <a:pt x="196" y="531"/>
                  <a:pt x="195" y="530"/>
                  <a:pt x="194" y="532"/>
                </a:cubicBezTo>
                <a:close/>
                <a:moveTo>
                  <a:pt x="855" y="531"/>
                </a:moveTo>
                <a:cubicBezTo>
                  <a:pt x="855" y="528"/>
                  <a:pt x="855" y="527"/>
                  <a:pt x="856" y="530"/>
                </a:cubicBezTo>
                <a:cubicBezTo>
                  <a:pt x="855" y="530"/>
                  <a:pt x="855" y="531"/>
                  <a:pt x="855" y="531"/>
                </a:cubicBezTo>
                <a:close/>
                <a:moveTo>
                  <a:pt x="839" y="529"/>
                </a:moveTo>
                <a:cubicBezTo>
                  <a:pt x="838" y="529"/>
                  <a:pt x="838" y="529"/>
                  <a:pt x="838" y="529"/>
                </a:cubicBezTo>
                <a:cubicBezTo>
                  <a:pt x="839" y="516"/>
                  <a:pt x="843" y="529"/>
                  <a:pt x="839" y="529"/>
                </a:cubicBezTo>
                <a:close/>
                <a:moveTo>
                  <a:pt x="779" y="529"/>
                </a:moveTo>
                <a:cubicBezTo>
                  <a:pt x="776" y="525"/>
                  <a:pt x="779" y="526"/>
                  <a:pt x="780" y="529"/>
                </a:cubicBezTo>
                <a:cubicBezTo>
                  <a:pt x="780" y="529"/>
                  <a:pt x="780" y="529"/>
                  <a:pt x="779" y="529"/>
                </a:cubicBezTo>
                <a:close/>
                <a:moveTo>
                  <a:pt x="847" y="527"/>
                </a:moveTo>
                <a:cubicBezTo>
                  <a:pt x="846" y="526"/>
                  <a:pt x="847" y="524"/>
                  <a:pt x="849" y="524"/>
                </a:cubicBezTo>
                <a:cubicBezTo>
                  <a:pt x="849" y="526"/>
                  <a:pt x="849" y="527"/>
                  <a:pt x="847" y="527"/>
                </a:cubicBezTo>
                <a:close/>
                <a:moveTo>
                  <a:pt x="863" y="527"/>
                </a:moveTo>
                <a:cubicBezTo>
                  <a:pt x="863" y="525"/>
                  <a:pt x="863" y="525"/>
                  <a:pt x="863" y="527"/>
                </a:cubicBezTo>
                <a:cubicBezTo>
                  <a:pt x="863" y="527"/>
                  <a:pt x="863" y="527"/>
                  <a:pt x="863" y="527"/>
                </a:cubicBezTo>
                <a:close/>
                <a:moveTo>
                  <a:pt x="538" y="526"/>
                </a:moveTo>
                <a:cubicBezTo>
                  <a:pt x="537" y="526"/>
                  <a:pt x="537" y="525"/>
                  <a:pt x="536" y="525"/>
                </a:cubicBezTo>
                <a:cubicBezTo>
                  <a:pt x="539" y="524"/>
                  <a:pt x="542" y="525"/>
                  <a:pt x="538" y="526"/>
                </a:cubicBezTo>
                <a:close/>
                <a:moveTo>
                  <a:pt x="776" y="526"/>
                </a:moveTo>
                <a:cubicBezTo>
                  <a:pt x="774" y="525"/>
                  <a:pt x="766" y="500"/>
                  <a:pt x="766" y="512"/>
                </a:cubicBezTo>
                <a:cubicBezTo>
                  <a:pt x="768" y="516"/>
                  <a:pt x="763" y="508"/>
                  <a:pt x="762" y="508"/>
                </a:cubicBezTo>
                <a:cubicBezTo>
                  <a:pt x="765" y="494"/>
                  <a:pt x="787" y="526"/>
                  <a:pt x="776" y="526"/>
                </a:cubicBezTo>
                <a:close/>
                <a:moveTo>
                  <a:pt x="429" y="526"/>
                </a:moveTo>
                <a:cubicBezTo>
                  <a:pt x="428" y="525"/>
                  <a:pt x="428" y="525"/>
                  <a:pt x="428" y="525"/>
                </a:cubicBezTo>
                <a:cubicBezTo>
                  <a:pt x="429" y="525"/>
                  <a:pt x="430" y="525"/>
                  <a:pt x="429" y="526"/>
                </a:cubicBezTo>
                <a:close/>
                <a:moveTo>
                  <a:pt x="421" y="525"/>
                </a:moveTo>
                <a:cubicBezTo>
                  <a:pt x="420" y="524"/>
                  <a:pt x="419" y="523"/>
                  <a:pt x="418" y="522"/>
                </a:cubicBezTo>
                <a:cubicBezTo>
                  <a:pt x="424" y="516"/>
                  <a:pt x="435" y="521"/>
                  <a:pt x="421" y="525"/>
                </a:cubicBezTo>
                <a:close/>
                <a:moveTo>
                  <a:pt x="164" y="524"/>
                </a:moveTo>
                <a:cubicBezTo>
                  <a:pt x="164" y="522"/>
                  <a:pt x="166" y="517"/>
                  <a:pt x="166" y="522"/>
                </a:cubicBezTo>
                <a:cubicBezTo>
                  <a:pt x="166" y="524"/>
                  <a:pt x="165" y="524"/>
                  <a:pt x="164" y="524"/>
                </a:cubicBezTo>
                <a:close/>
                <a:moveTo>
                  <a:pt x="405" y="524"/>
                </a:moveTo>
                <a:cubicBezTo>
                  <a:pt x="403" y="517"/>
                  <a:pt x="401" y="524"/>
                  <a:pt x="397" y="522"/>
                </a:cubicBezTo>
                <a:cubicBezTo>
                  <a:pt x="397" y="514"/>
                  <a:pt x="410" y="522"/>
                  <a:pt x="405" y="524"/>
                </a:cubicBezTo>
                <a:close/>
                <a:moveTo>
                  <a:pt x="178" y="523"/>
                </a:moveTo>
                <a:cubicBezTo>
                  <a:pt x="177" y="521"/>
                  <a:pt x="179" y="522"/>
                  <a:pt x="180" y="522"/>
                </a:cubicBezTo>
                <a:cubicBezTo>
                  <a:pt x="180" y="522"/>
                  <a:pt x="178" y="523"/>
                  <a:pt x="178" y="523"/>
                </a:cubicBezTo>
                <a:close/>
                <a:moveTo>
                  <a:pt x="158" y="523"/>
                </a:moveTo>
                <a:cubicBezTo>
                  <a:pt x="156" y="519"/>
                  <a:pt x="161" y="515"/>
                  <a:pt x="158" y="523"/>
                </a:cubicBezTo>
                <a:cubicBezTo>
                  <a:pt x="158" y="523"/>
                  <a:pt x="158" y="523"/>
                  <a:pt x="158" y="523"/>
                </a:cubicBezTo>
                <a:close/>
                <a:moveTo>
                  <a:pt x="723" y="523"/>
                </a:moveTo>
                <a:cubicBezTo>
                  <a:pt x="720" y="518"/>
                  <a:pt x="722" y="515"/>
                  <a:pt x="723" y="511"/>
                </a:cubicBezTo>
                <a:cubicBezTo>
                  <a:pt x="722" y="503"/>
                  <a:pt x="719" y="517"/>
                  <a:pt x="718" y="507"/>
                </a:cubicBezTo>
                <a:cubicBezTo>
                  <a:pt x="726" y="497"/>
                  <a:pt x="728" y="517"/>
                  <a:pt x="723" y="523"/>
                </a:cubicBezTo>
                <a:close/>
                <a:moveTo>
                  <a:pt x="784" y="523"/>
                </a:moveTo>
                <a:cubicBezTo>
                  <a:pt x="783" y="521"/>
                  <a:pt x="787" y="519"/>
                  <a:pt x="788" y="520"/>
                </a:cubicBezTo>
                <a:cubicBezTo>
                  <a:pt x="789" y="523"/>
                  <a:pt x="786" y="522"/>
                  <a:pt x="784" y="523"/>
                </a:cubicBezTo>
                <a:close/>
                <a:moveTo>
                  <a:pt x="826" y="522"/>
                </a:moveTo>
                <a:cubicBezTo>
                  <a:pt x="825" y="520"/>
                  <a:pt x="818" y="520"/>
                  <a:pt x="827" y="520"/>
                </a:cubicBezTo>
                <a:cubicBezTo>
                  <a:pt x="827" y="521"/>
                  <a:pt x="827" y="522"/>
                  <a:pt x="826" y="522"/>
                </a:cubicBezTo>
                <a:close/>
                <a:moveTo>
                  <a:pt x="185" y="522"/>
                </a:moveTo>
                <a:cubicBezTo>
                  <a:pt x="183" y="520"/>
                  <a:pt x="183" y="521"/>
                  <a:pt x="181" y="521"/>
                </a:cubicBezTo>
                <a:cubicBezTo>
                  <a:pt x="182" y="517"/>
                  <a:pt x="205" y="494"/>
                  <a:pt x="205" y="495"/>
                </a:cubicBezTo>
                <a:cubicBezTo>
                  <a:pt x="205" y="501"/>
                  <a:pt x="194" y="504"/>
                  <a:pt x="195" y="512"/>
                </a:cubicBezTo>
                <a:cubicBezTo>
                  <a:pt x="196" y="512"/>
                  <a:pt x="201" y="512"/>
                  <a:pt x="201" y="513"/>
                </a:cubicBezTo>
                <a:cubicBezTo>
                  <a:pt x="195" y="513"/>
                  <a:pt x="188" y="518"/>
                  <a:pt x="185" y="522"/>
                </a:cubicBezTo>
                <a:close/>
                <a:moveTo>
                  <a:pt x="819" y="520"/>
                </a:moveTo>
                <a:cubicBezTo>
                  <a:pt x="815" y="519"/>
                  <a:pt x="815" y="519"/>
                  <a:pt x="815" y="519"/>
                </a:cubicBezTo>
                <a:cubicBezTo>
                  <a:pt x="817" y="518"/>
                  <a:pt x="821" y="517"/>
                  <a:pt x="819" y="520"/>
                </a:cubicBezTo>
                <a:close/>
                <a:moveTo>
                  <a:pt x="168" y="519"/>
                </a:moveTo>
                <a:cubicBezTo>
                  <a:pt x="167" y="517"/>
                  <a:pt x="168" y="513"/>
                  <a:pt x="169" y="514"/>
                </a:cubicBezTo>
                <a:cubicBezTo>
                  <a:pt x="171" y="516"/>
                  <a:pt x="171" y="517"/>
                  <a:pt x="168" y="519"/>
                </a:cubicBezTo>
                <a:close/>
                <a:moveTo>
                  <a:pt x="761" y="516"/>
                </a:moveTo>
                <a:cubicBezTo>
                  <a:pt x="761" y="515"/>
                  <a:pt x="761" y="515"/>
                  <a:pt x="762" y="516"/>
                </a:cubicBezTo>
                <a:cubicBezTo>
                  <a:pt x="761" y="516"/>
                  <a:pt x="761" y="516"/>
                  <a:pt x="761" y="516"/>
                </a:cubicBezTo>
                <a:close/>
                <a:moveTo>
                  <a:pt x="877" y="515"/>
                </a:moveTo>
                <a:cubicBezTo>
                  <a:pt x="875" y="512"/>
                  <a:pt x="883" y="510"/>
                  <a:pt x="883" y="513"/>
                </a:cubicBezTo>
                <a:cubicBezTo>
                  <a:pt x="881" y="514"/>
                  <a:pt x="879" y="515"/>
                  <a:pt x="877" y="515"/>
                </a:cubicBezTo>
                <a:close/>
                <a:moveTo>
                  <a:pt x="845" y="515"/>
                </a:moveTo>
                <a:cubicBezTo>
                  <a:pt x="845" y="515"/>
                  <a:pt x="845" y="514"/>
                  <a:pt x="844" y="514"/>
                </a:cubicBezTo>
                <a:cubicBezTo>
                  <a:pt x="846" y="513"/>
                  <a:pt x="850" y="514"/>
                  <a:pt x="845" y="515"/>
                </a:cubicBezTo>
                <a:close/>
                <a:moveTo>
                  <a:pt x="386" y="513"/>
                </a:moveTo>
                <a:cubicBezTo>
                  <a:pt x="384" y="512"/>
                  <a:pt x="387" y="510"/>
                  <a:pt x="387" y="513"/>
                </a:cubicBezTo>
                <a:cubicBezTo>
                  <a:pt x="387" y="513"/>
                  <a:pt x="386" y="513"/>
                  <a:pt x="386" y="513"/>
                </a:cubicBezTo>
                <a:close/>
                <a:moveTo>
                  <a:pt x="780" y="513"/>
                </a:moveTo>
                <a:cubicBezTo>
                  <a:pt x="778" y="509"/>
                  <a:pt x="772" y="511"/>
                  <a:pt x="773" y="503"/>
                </a:cubicBezTo>
                <a:cubicBezTo>
                  <a:pt x="779" y="503"/>
                  <a:pt x="782" y="513"/>
                  <a:pt x="780" y="513"/>
                </a:cubicBezTo>
                <a:close/>
                <a:moveTo>
                  <a:pt x="759" y="512"/>
                </a:moveTo>
                <a:cubicBezTo>
                  <a:pt x="752" y="505"/>
                  <a:pt x="759" y="505"/>
                  <a:pt x="760" y="512"/>
                </a:cubicBezTo>
                <a:cubicBezTo>
                  <a:pt x="760" y="512"/>
                  <a:pt x="760" y="512"/>
                  <a:pt x="759" y="512"/>
                </a:cubicBezTo>
                <a:close/>
                <a:moveTo>
                  <a:pt x="752" y="512"/>
                </a:moveTo>
                <a:cubicBezTo>
                  <a:pt x="752" y="511"/>
                  <a:pt x="752" y="511"/>
                  <a:pt x="753" y="510"/>
                </a:cubicBezTo>
                <a:cubicBezTo>
                  <a:pt x="753" y="512"/>
                  <a:pt x="754" y="512"/>
                  <a:pt x="752" y="512"/>
                </a:cubicBezTo>
                <a:close/>
                <a:moveTo>
                  <a:pt x="175" y="510"/>
                </a:moveTo>
                <a:cubicBezTo>
                  <a:pt x="175" y="507"/>
                  <a:pt x="174" y="508"/>
                  <a:pt x="177" y="507"/>
                </a:cubicBezTo>
                <a:cubicBezTo>
                  <a:pt x="176" y="509"/>
                  <a:pt x="176" y="509"/>
                  <a:pt x="175" y="510"/>
                </a:cubicBezTo>
                <a:close/>
                <a:moveTo>
                  <a:pt x="783" y="509"/>
                </a:moveTo>
                <a:cubicBezTo>
                  <a:pt x="782" y="508"/>
                  <a:pt x="782" y="504"/>
                  <a:pt x="784" y="505"/>
                </a:cubicBezTo>
                <a:cubicBezTo>
                  <a:pt x="784" y="507"/>
                  <a:pt x="788" y="509"/>
                  <a:pt x="783" y="509"/>
                </a:cubicBezTo>
                <a:close/>
                <a:moveTo>
                  <a:pt x="751" y="509"/>
                </a:moveTo>
                <a:cubicBezTo>
                  <a:pt x="749" y="507"/>
                  <a:pt x="752" y="504"/>
                  <a:pt x="752" y="508"/>
                </a:cubicBezTo>
                <a:cubicBezTo>
                  <a:pt x="752" y="508"/>
                  <a:pt x="752" y="509"/>
                  <a:pt x="751" y="509"/>
                </a:cubicBezTo>
                <a:close/>
                <a:moveTo>
                  <a:pt x="883" y="508"/>
                </a:moveTo>
                <a:cubicBezTo>
                  <a:pt x="882" y="506"/>
                  <a:pt x="877" y="506"/>
                  <a:pt x="883" y="506"/>
                </a:cubicBezTo>
                <a:cubicBezTo>
                  <a:pt x="883" y="507"/>
                  <a:pt x="884" y="508"/>
                  <a:pt x="883" y="508"/>
                </a:cubicBezTo>
                <a:close/>
                <a:moveTo>
                  <a:pt x="393" y="506"/>
                </a:moveTo>
                <a:cubicBezTo>
                  <a:pt x="392" y="503"/>
                  <a:pt x="392" y="503"/>
                  <a:pt x="392" y="502"/>
                </a:cubicBezTo>
                <a:cubicBezTo>
                  <a:pt x="394" y="502"/>
                  <a:pt x="395" y="504"/>
                  <a:pt x="393" y="506"/>
                </a:cubicBezTo>
                <a:close/>
                <a:moveTo>
                  <a:pt x="744" y="505"/>
                </a:moveTo>
                <a:cubicBezTo>
                  <a:pt x="744" y="504"/>
                  <a:pt x="744" y="504"/>
                  <a:pt x="744" y="503"/>
                </a:cubicBezTo>
                <a:cubicBezTo>
                  <a:pt x="744" y="504"/>
                  <a:pt x="745" y="505"/>
                  <a:pt x="744" y="505"/>
                </a:cubicBezTo>
                <a:close/>
                <a:moveTo>
                  <a:pt x="806" y="505"/>
                </a:moveTo>
                <a:cubicBezTo>
                  <a:pt x="806" y="504"/>
                  <a:pt x="806" y="504"/>
                  <a:pt x="806" y="503"/>
                </a:cubicBezTo>
                <a:cubicBezTo>
                  <a:pt x="807" y="503"/>
                  <a:pt x="807" y="504"/>
                  <a:pt x="806" y="505"/>
                </a:cubicBezTo>
                <a:close/>
                <a:moveTo>
                  <a:pt x="756" y="504"/>
                </a:moveTo>
                <a:cubicBezTo>
                  <a:pt x="754" y="502"/>
                  <a:pt x="757" y="503"/>
                  <a:pt x="759" y="503"/>
                </a:cubicBezTo>
                <a:cubicBezTo>
                  <a:pt x="758" y="504"/>
                  <a:pt x="757" y="504"/>
                  <a:pt x="756" y="504"/>
                </a:cubicBezTo>
                <a:close/>
                <a:moveTo>
                  <a:pt x="399" y="504"/>
                </a:moveTo>
                <a:cubicBezTo>
                  <a:pt x="397" y="502"/>
                  <a:pt x="400" y="503"/>
                  <a:pt x="400" y="503"/>
                </a:cubicBezTo>
                <a:cubicBezTo>
                  <a:pt x="400" y="503"/>
                  <a:pt x="399" y="504"/>
                  <a:pt x="399" y="504"/>
                </a:cubicBezTo>
                <a:close/>
                <a:moveTo>
                  <a:pt x="753" y="503"/>
                </a:moveTo>
                <a:cubicBezTo>
                  <a:pt x="752" y="501"/>
                  <a:pt x="752" y="501"/>
                  <a:pt x="754" y="502"/>
                </a:cubicBezTo>
                <a:cubicBezTo>
                  <a:pt x="754" y="503"/>
                  <a:pt x="754" y="502"/>
                  <a:pt x="753" y="503"/>
                </a:cubicBezTo>
                <a:close/>
                <a:moveTo>
                  <a:pt x="742" y="502"/>
                </a:moveTo>
                <a:cubicBezTo>
                  <a:pt x="738" y="494"/>
                  <a:pt x="742" y="493"/>
                  <a:pt x="743" y="502"/>
                </a:cubicBezTo>
                <a:cubicBezTo>
                  <a:pt x="743" y="502"/>
                  <a:pt x="742" y="502"/>
                  <a:pt x="742" y="502"/>
                </a:cubicBezTo>
                <a:close/>
                <a:moveTo>
                  <a:pt x="172" y="501"/>
                </a:moveTo>
                <a:cubicBezTo>
                  <a:pt x="172" y="497"/>
                  <a:pt x="173" y="487"/>
                  <a:pt x="177" y="495"/>
                </a:cubicBezTo>
                <a:cubicBezTo>
                  <a:pt x="173" y="497"/>
                  <a:pt x="174" y="498"/>
                  <a:pt x="172" y="501"/>
                </a:cubicBezTo>
                <a:close/>
                <a:moveTo>
                  <a:pt x="593" y="501"/>
                </a:moveTo>
                <a:cubicBezTo>
                  <a:pt x="587" y="498"/>
                  <a:pt x="589" y="485"/>
                  <a:pt x="595" y="485"/>
                </a:cubicBezTo>
                <a:cubicBezTo>
                  <a:pt x="598" y="488"/>
                  <a:pt x="601" y="496"/>
                  <a:pt x="600" y="500"/>
                </a:cubicBezTo>
                <a:cubicBezTo>
                  <a:pt x="597" y="500"/>
                  <a:pt x="596" y="500"/>
                  <a:pt x="593" y="501"/>
                </a:cubicBezTo>
                <a:close/>
                <a:moveTo>
                  <a:pt x="717" y="501"/>
                </a:moveTo>
                <a:cubicBezTo>
                  <a:pt x="717" y="500"/>
                  <a:pt x="717" y="500"/>
                  <a:pt x="717" y="499"/>
                </a:cubicBezTo>
                <a:cubicBezTo>
                  <a:pt x="717" y="500"/>
                  <a:pt x="717" y="500"/>
                  <a:pt x="717" y="501"/>
                </a:cubicBezTo>
                <a:close/>
                <a:moveTo>
                  <a:pt x="831" y="497"/>
                </a:moveTo>
                <a:cubicBezTo>
                  <a:pt x="821" y="496"/>
                  <a:pt x="835" y="492"/>
                  <a:pt x="835" y="494"/>
                </a:cubicBezTo>
                <a:cubicBezTo>
                  <a:pt x="834" y="495"/>
                  <a:pt x="834" y="495"/>
                  <a:pt x="831" y="497"/>
                </a:cubicBezTo>
                <a:close/>
                <a:moveTo>
                  <a:pt x="398" y="497"/>
                </a:moveTo>
                <a:cubicBezTo>
                  <a:pt x="397" y="496"/>
                  <a:pt x="397" y="495"/>
                  <a:pt x="398" y="495"/>
                </a:cubicBezTo>
                <a:cubicBezTo>
                  <a:pt x="398" y="496"/>
                  <a:pt x="398" y="496"/>
                  <a:pt x="398" y="497"/>
                </a:cubicBezTo>
                <a:close/>
                <a:moveTo>
                  <a:pt x="227" y="494"/>
                </a:moveTo>
                <a:cubicBezTo>
                  <a:pt x="227" y="494"/>
                  <a:pt x="227" y="493"/>
                  <a:pt x="227" y="493"/>
                </a:cubicBezTo>
                <a:cubicBezTo>
                  <a:pt x="227" y="493"/>
                  <a:pt x="227" y="494"/>
                  <a:pt x="227" y="494"/>
                </a:cubicBezTo>
                <a:close/>
                <a:moveTo>
                  <a:pt x="206" y="494"/>
                </a:moveTo>
                <a:cubicBezTo>
                  <a:pt x="206" y="487"/>
                  <a:pt x="212" y="492"/>
                  <a:pt x="207" y="492"/>
                </a:cubicBezTo>
                <a:cubicBezTo>
                  <a:pt x="207" y="493"/>
                  <a:pt x="207" y="494"/>
                  <a:pt x="206" y="494"/>
                </a:cubicBezTo>
                <a:close/>
                <a:moveTo>
                  <a:pt x="845" y="493"/>
                </a:moveTo>
                <a:cubicBezTo>
                  <a:pt x="843" y="492"/>
                  <a:pt x="849" y="490"/>
                  <a:pt x="847" y="493"/>
                </a:cubicBezTo>
                <a:cubicBezTo>
                  <a:pt x="847" y="493"/>
                  <a:pt x="846" y="493"/>
                  <a:pt x="845" y="493"/>
                </a:cubicBezTo>
                <a:close/>
                <a:moveTo>
                  <a:pt x="408" y="491"/>
                </a:moveTo>
                <a:cubicBezTo>
                  <a:pt x="408" y="488"/>
                  <a:pt x="401" y="484"/>
                  <a:pt x="409" y="488"/>
                </a:cubicBezTo>
                <a:cubicBezTo>
                  <a:pt x="409" y="489"/>
                  <a:pt x="409" y="489"/>
                  <a:pt x="408" y="491"/>
                </a:cubicBezTo>
                <a:close/>
                <a:moveTo>
                  <a:pt x="858" y="489"/>
                </a:moveTo>
                <a:cubicBezTo>
                  <a:pt x="858" y="489"/>
                  <a:pt x="860" y="489"/>
                  <a:pt x="861" y="489"/>
                </a:cubicBezTo>
                <a:cubicBezTo>
                  <a:pt x="860" y="489"/>
                  <a:pt x="859" y="489"/>
                  <a:pt x="858" y="489"/>
                </a:cubicBezTo>
                <a:close/>
                <a:moveTo>
                  <a:pt x="817" y="489"/>
                </a:moveTo>
                <a:cubicBezTo>
                  <a:pt x="808" y="483"/>
                  <a:pt x="820" y="482"/>
                  <a:pt x="818" y="489"/>
                </a:cubicBezTo>
                <a:cubicBezTo>
                  <a:pt x="817" y="489"/>
                  <a:pt x="817" y="489"/>
                  <a:pt x="817" y="489"/>
                </a:cubicBezTo>
                <a:close/>
                <a:moveTo>
                  <a:pt x="193" y="488"/>
                </a:moveTo>
                <a:cubicBezTo>
                  <a:pt x="191" y="487"/>
                  <a:pt x="196" y="485"/>
                  <a:pt x="196" y="486"/>
                </a:cubicBezTo>
                <a:cubicBezTo>
                  <a:pt x="196" y="487"/>
                  <a:pt x="194" y="488"/>
                  <a:pt x="193" y="488"/>
                </a:cubicBezTo>
                <a:close/>
                <a:moveTo>
                  <a:pt x="199" y="488"/>
                </a:moveTo>
                <a:cubicBezTo>
                  <a:pt x="199" y="487"/>
                  <a:pt x="200" y="487"/>
                  <a:pt x="201" y="487"/>
                </a:cubicBezTo>
                <a:cubicBezTo>
                  <a:pt x="201" y="488"/>
                  <a:pt x="200" y="488"/>
                  <a:pt x="199" y="488"/>
                </a:cubicBezTo>
                <a:close/>
                <a:moveTo>
                  <a:pt x="213" y="486"/>
                </a:moveTo>
                <a:cubicBezTo>
                  <a:pt x="213" y="485"/>
                  <a:pt x="212" y="484"/>
                  <a:pt x="213" y="484"/>
                </a:cubicBezTo>
                <a:cubicBezTo>
                  <a:pt x="213" y="485"/>
                  <a:pt x="213" y="486"/>
                  <a:pt x="213" y="486"/>
                </a:cubicBezTo>
                <a:close/>
                <a:moveTo>
                  <a:pt x="197" y="485"/>
                </a:moveTo>
                <a:cubicBezTo>
                  <a:pt x="197" y="484"/>
                  <a:pt x="198" y="484"/>
                  <a:pt x="199" y="485"/>
                </a:cubicBezTo>
                <a:cubicBezTo>
                  <a:pt x="197" y="485"/>
                  <a:pt x="197" y="485"/>
                  <a:pt x="197" y="485"/>
                </a:cubicBezTo>
                <a:close/>
                <a:moveTo>
                  <a:pt x="184" y="483"/>
                </a:moveTo>
                <a:cubicBezTo>
                  <a:pt x="184" y="482"/>
                  <a:pt x="185" y="483"/>
                  <a:pt x="186" y="483"/>
                </a:cubicBezTo>
                <a:cubicBezTo>
                  <a:pt x="185" y="483"/>
                  <a:pt x="184" y="483"/>
                  <a:pt x="184" y="483"/>
                </a:cubicBezTo>
                <a:close/>
                <a:moveTo>
                  <a:pt x="598" y="482"/>
                </a:moveTo>
                <a:cubicBezTo>
                  <a:pt x="595" y="480"/>
                  <a:pt x="592" y="460"/>
                  <a:pt x="597" y="460"/>
                </a:cubicBezTo>
                <a:cubicBezTo>
                  <a:pt x="596" y="457"/>
                  <a:pt x="595" y="450"/>
                  <a:pt x="598" y="448"/>
                </a:cubicBezTo>
                <a:cubicBezTo>
                  <a:pt x="602" y="456"/>
                  <a:pt x="596" y="462"/>
                  <a:pt x="598" y="467"/>
                </a:cubicBezTo>
                <a:cubicBezTo>
                  <a:pt x="598" y="471"/>
                  <a:pt x="603" y="480"/>
                  <a:pt x="598" y="482"/>
                </a:cubicBezTo>
                <a:close/>
                <a:moveTo>
                  <a:pt x="194" y="482"/>
                </a:moveTo>
                <a:cubicBezTo>
                  <a:pt x="194" y="480"/>
                  <a:pt x="193" y="478"/>
                  <a:pt x="195" y="480"/>
                </a:cubicBezTo>
                <a:cubicBezTo>
                  <a:pt x="195" y="481"/>
                  <a:pt x="195" y="481"/>
                  <a:pt x="194" y="482"/>
                </a:cubicBezTo>
                <a:close/>
                <a:moveTo>
                  <a:pt x="188" y="480"/>
                </a:moveTo>
                <a:cubicBezTo>
                  <a:pt x="186" y="479"/>
                  <a:pt x="189" y="477"/>
                  <a:pt x="190" y="478"/>
                </a:cubicBezTo>
                <a:cubicBezTo>
                  <a:pt x="189" y="479"/>
                  <a:pt x="189" y="480"/>
                  <a:pt x="188" y="480"/>
                </a:cubicBezTo>
                <a:close/>
                <a:moveTo>
                  <a:pt x="204" y="476"/>
                </a:moveTo>
                <a:cubicBezTo>
                  <a:pt x="204" y="475"/>
                  <a:pt x="205" y="475"/>
                  <a:pt x="206" y="475"/>
                </a:cubicBezTo>
                <a:cubicBezTo>
                  <a:pt x="205" y="475"/>
                  <a:pt x="205" y="475"/>
                  <a:pt x="204" y="476"/>
                </a:cubicBezTo>
                <a:close/>
                <a:moveTo>
                  <a:pt x="850" y="475"/>
                </a:moveTo>
                <a:cubicBezTo>
                  <a:pt x="850" y="475"/>
                  <a:pt x="850" y="474"/>
                  <a:pt x="850" y="474"/>
                </a:cubicBezTo>
                <a:cubicBezTo>
                  <a:pt x="851" y="475"/>
                  <a:pt x="853" y="475"/>
                  <a:pt x="850" y="475"/>
                </a:cubicBezTo>
                <a:close/>
                <a:moveTo>
                  <a:pt x="656" y="475"/>
                </a:moveTo>
                <a:cubicBezTo>
                  <a:pt x="654" y="473"/>
                  <a:pt x="658" y="471"/>
                  <a:pt x="659" y="474"/>
                </a:cubicBezTo>
                <a:cubicBezTo>
                  <a:pt x="658" y="474"/>
                  <a:pt x="657" y="475"/>
                  <a:pt x="656" y="475"/>
                </a:cubicBezTo>
                <a:close/>
                <a:moveTo>
                  <a:pt x="374" y="473"/>
                </a:moveTo>
                <a:cubicBezTo>
                  <a:pt x="372" y="471"/>
                  <a:pt x="375" y="469"/>
                  <a:pt x="376" y="472"/>
                </a:cubicBezTo>
                <a:cubicBezTo>
                  <a:pt x="375" y="472"/>
                  <a:pt x="375" y="473"/>
                  <a:pt x="374" y="473"/>
                </a:cubicBezTo>
                <a:close/>
                <a:moveTo>
                  <a:pt x="385" y="469"/>
                </a:moveTo>
                <a:cubicBezTo>
                  <a:pt x="383" y="468"/>
                  <a:pt x="386" y="468"/>
                  <a:pt x="387" y="469"/>
                </a:cubicBezTo>
                <a:cubicBezTo>
                  <a:pt x="385" y="469"/>
                  <a:pt x="385" y="469"/>
                  <a:pt x="385" y="469"/>
                </a:cubicBezTo>
                <a:close/>
                <a:moveTo>
                  <a:pt x="387" y="468"/>
                </a:moveTo>
                <a:cubicBezTo>
                  <a:pt x="387" y="467"/>
                  <a:pt x="388" y="467"/>
                  <a:pt x="388" y="466"/>
                </a:cubicBezTo>
                <a:cubicBezTo>
                  <a:pt x="389" y="468"/>
                  <a:pt x="389" y="467"/>
                  <a:pt x="387" y="468"/>
                </a:cubicBezTo>
                <a:close/>
                <a:moveTo>
                  <a:pt x="203" y="468"/>
                </a:moveTo>
                <a:cubicBezTo>
                  <a:pt x="203" y="468"/>
                  <a:pt x="202" y="467"/>
                  <a:pt x="202" y="467"/>
                </a:cubicBezTo>
                <a:cubicBezTo>
                  <a:pt x="204" y="466"/>
                  <a:pt x="203" y="466"/>
                  <a:pt x="203" y="468"/>
                </a:cubicBezTo>
                <a:close/>
                <a:moveTo>
                  <a:pt x="208" y="468"/>
                </a:moveTo>
                <a:cubicBezTo>
                  <a:pt x="205" y="464"/>
                  <a:pt x="213" y="462"/>
                  <a:pt x="215" y="460"/>
                </a:cubicBezTo>
                <a:cubicBezTo>
                  <a:pt x="223" y="462"/>
                  <a:pt x="211" y="468"/>
                  <a:pt x="208" y="468"/>
                </a:cubicBezTo>
                <a:close/>
                <a:moveTo>
                  <a:pt x="382" y="467"/>
                </a:moveTo>
                <a:cubicBezTo>
                  <a:pt x="381" y="466"/>
                  <a:pt x="381" y="466"/>
                  <a:pt x="380" y="466"/>
                </a:cubicBezTo>
                <a:cubicBezTo>
                  <a:pt x="380" y="463"/>
                  <a:pt x="387" y="466"/>
                  <a:pt x="382" y="467"/>
                </a:cubicBezTo>
                <a:close/>
                <a:moveTo>
                  <a:pt x="850" y="464"/>
                </a:moveTo>
                <a:cubicBezTo>
                  <a:pt x="849" y="463"/>
                  <a:pt x="849" y="463"/>
                  <a:pt x="849" y="463"/>
                </a:cubicBezTo>
                <a:cubicBezTo>
                  <a:pt x="850" y="462"/>
                  <a:pt x="851" y="463"/>
                  <a:pt x="850" y="464"/>
                </a:cubicBezTo>
                <a:close/>
                <a:moveTo>
                  <a:pt x="855" y="463"/>
                </a:moveTo>
                <a:cubicBezTo>
                  <a:pt x="854" y="462"/>
                  <a:pt x="865" y="462"/>
                  <a:pt x="867" y="459"/>
                </a:cubicBezTo>
                <a:cubicBezTo>
                  <a:pt x="874" y="459"/>
                  <a:pt x="857" y="463"/>
                  <a:pt x="855" y="463"/>
                </a:cubicBezTo>
                <a:close/>
                <a:moveTo>
                  <a:pt x="375" y="460"/>
                </a:moveTo>
                <a:cubicBezTo>
                  <a:pt x="375" y="458"/>
                  <a:pt x="375" y="457"/>
                  <a:pt x="377" y="458"/>
                </a:cubicBezTo>
                <a:cubicBezTo>
                  <a:pt x="376" y="459"/>
                  <a:pt x="376" y="460"/>
                  <a:pt x="375" y="460"/>
                </a:cubicBezTo>
                <a:close/>
                <a:moveTo>
                  <a:pt x="380" y="458"/>
                </a:moveTo>
                <a:cubicBezTo>
                  <a:pt x="380" y="457"/>
                  <a:pt x="379" y="457"/>
                  <a:pt x="379" y="456"/>
                </a:cubicBezTo>
                <a:cubicBezTo>
                  <a:pt x="379" y="452"/>
                  <a:pt x="411" y="437"/>
                  <a:pt x="414" y="436"/>
                </a:cubicBezTo>
                <a:cubicBezTo>
                  <a:pt x="415" y="435"/>
                  <a:pt x="425" y="431"/>
                  <a:pt x="427" y="433"/>
                </a:cubicBezTo>
                <a:cubicBezTo>
                  <a:pt x="424" y="443"/>
                  <a:pt x="428" y="451"/>
                  <a:pt x="414" y="452"/>
                </a:cubicBezTo>
                <a:cubicBezTo>
                  <a:pt x="414" y="449"/>
                  <a:pt x="418" y="446"/>
                  <a:pt x="420" y="444"/>
                </a:cubicBezTo>
                <a:cubicBezTo>
                  <a:pt x="417" y="439"/>
                  <a:pt x="387" y="451"/>
                  <a:pt x="382" y="456"/>
                </a:cubicBezTo>
                <a:cubicBezTo>
                  <a:pt x="380" y="456"/>
                  <a:pt x="382" y="458"/>
                  <a:pt x="380" y="458"/>
                </a:cubicBezTo>
                <a:close/>
                <a:moveTo>
                  <a:pt x="409" y="458"/>
                </a:moveTo>
                <a:cubicBezTo>
                  <a:pt x="406" y="458"/>
                  <a:pt x="410" y="453"/>
                  <a:pt x="410" y="458"/>
                </a:cubicBezTo>
                <a:cubicBezTo>
                  <a:pt x="410" y="458"/>
                  <a:pt x="409" y="458"/>
                  <a:pt x="409" y="458"/>
                </a:cubicBezTo>
                <a:close/>
                <a:moveTo>
                  <a:pt x="845" y="455"/>
                </a:moveTo>
                <a:cubicBezTo>
                  <a:pt x="842" y="453"/>
                  <a:pt x="848" y="454"/>
                  <a:pt x="850" y="452"/>
                </a:cubicBezTo>
                <a:cubicBezTo>
                  <a:pt x="853" y="452"/>
                  <a:pt x="846" y="455"/>
                  <a:pt x="845" y="455"/>
                </a:cubicBezTo>
                <a:close/>
                <a:moveTo>
                  <a:pt x="396" y="452"/>
                </a:moveTo>
                <a:cubicBezTo>
                  <a:pt x="395" y="452"/>
                  <a:pt x="396" y="449"/>
                  <a:pt x="396" y="452"/>
                </a:cubicBezTo>
                <a:cubicBezTo>
                  <a:pt x="396" y="452"/>
                  <a:pt x="396" y="452"/>
                  <a:pt x="396" y="452"/>
                </a:cubicBezTo>
                <a:close/>
                <a:moveTo>
                  <a:pt x="867" y="451"/>
                </a:moveTo>
                <a:cubicBezTo>
                  <a:pt x="866" y="450"/>
                  <a:pt x="866" y="450"/>
                  <a:pt x="868" y="450"/>
                </a:cubicBezTo>
                <a:cubicBezTo>
                  <a:pt x="868" y="451"/>
                  <a:pt x="868" y="450"/>
                  <a:pt x="867" y="451"/>
                </a:cubicBezTo>
                <a:close/>
                <a:moveTo>
                  <a:pt x="853" y="444"/>
                </a:moveTo>
                <a:cubicBezTo>
                  <a:pt x="853" y="444"/>
                  <a:pt x="853" y="444"/>
                  <a:pt x="853" y="444"/>
                </a:cubicBezTo>
                <a:cubicBezTo>
                  <a:pt x="856" y="443"/>
                  <a:pt x="856" y="444"/>
                  <a:pt x="853" y="444"/>
                </a:cubicBezTo>
                <a:close/>
                <a:moveTo>
                  <a:pt x="267" y="443"/>
                </a:moveTo>
                <a:cubicBezTo>
                  <a:pt x="267" y="442"/>
                  <a:pt x="267" y="442"/>
                  <a:pt x="268" y="442"/>
                </a:cubicBezTo>
                <a:cubicBezTo>
                  <a:pt x="268" y="443"/>
                  <a:pt x="268" y="442"/>
                  <a:pt x="267" y="443"/>
                </a:cubicBezTo>
                <a:close/>
                <a:moveTo>
                  <a:pt x="829" y="432"/>
                </a:moveTo>
                <a:cubicBezTo>
                  <a:pt x="829" y="431"/>
                  <a:pt x="829" y="430"/>
                  <a:pt x="830" y="430"/>
                </a:cubicBezTo>
                <a:cubicBezTo>
                  <a:pt x="832" y="432"/>
                  <a:pt x="831" y="431"/>
                  <a:pt x="829" y="432"/>
                </a:cubicBezTo>
                <a:close/>
                <a:moveTo>
                  <a:pt x="839" y="431"/>
                </a:moveTo>
                <a:cubicBezTo>
                  <a:pt x="838" y="430"/>
                  <a:pt x="836" y="430"/>
                  <a:pt x="836" y="430"/>
                </a:cubicBezTo>
                <a:cubicBezTo>
                  <a:pt x="840" y="429"/>
                  <a:pt x="846" y="428"/>
                  <a:pt x="839" y="431"/>
                </a:cubicBezTo>
                <a:close/>
                <a:moveTo>
                  <a:pt x="400" y="423"/>
                </a:moveTo>
                <a:cubicBezTo>
                  <a:pt x="399" y="421"/>
                  <a:pt x="401" y="420"/>
                  <a:pt x="403" y="422"/>
                </a:cubicBezTo>
                <a:cubicBezTo>
                  <a:pt x="402" y="423"/>
                  <a:pt x="401" y="423"/>
                  <a:pt x="400" y="423"/>
                </a:cubicBezTo>
                <a:close/>
                <a:moveTo>
                  <a:pt x="827" y="422"/>
                </a:moveTo>
                <a:cubicBezTo>
                  <a:pt x="825" y="422"/>
                  <a:pt x="824" y="422"/>
                  <a:pt x="822" y="422"/>
                </a:cubicBezTo>
                <a:cubicBezTo>
                  <a:pt x="824" y="422"/>
                  <a:pt x="834" y="422"/>
                  <a:pt x="827" y="422"/>
                </a:cubicBezTo>
                <a:close/>
                <a:moveTo>
                  <a:pt x="818" y="422"/>
                </a:moveTo>
                <a:cubicBezTo>
                  <a:pt x="818" y="422"/>
                  <a:pt x="818" y="422"/>
                  <a:pt x="818" y="422"/>
                </a:cubicBezTo>
                <a:cubicBezTo>
                  <a:pt x="823" y="422"/>
                  <a:pt x="823" y="422"/>
                  <a:pt x="818" y="422"/>
                </a:cubicBezTo>
                <a:close/>
                <a:moveTo>
                  <a:pt x="393" y="420"/>
                </a:moveTo>
                <a:cubicBezTo>
                  <a:pt x="389" y="412"/>
                  <a:pt x="395" y="412"/>
                  <a:pt x="395" y="419"/>
                </a:cubicBezTo>
                <a:cubicBezTo>
                  <a:pt x="394" y="419"/>
                  <a:pt x="393" y="419"/>
                  <a:pt x="393" y="420"/>
                </a:cubicBezTo>
                <a:close/>
                <a:moveTo>
                  <a:pt x="403" y="414"/>
                </a:moveTo>
                <a:cubicBezTo>
                  <a:pt x="403" y="414"/>
                  <a:pt x="405" y="410"/>
                  <a:pt x="407" y="414"/>
                </a:cubicBezTo>
                <a:cubicBezTo>
                  <a:pt x="406" y="414"/>
                  <a:pt x="405" y="414"/>
                  <a:pt x="403" y="414"/>
                </a:cubicBezTo>
                <a:close/>
                <a:moveTo>
                  <a:pt x="894" y="401"/>
                </a:moveTo>
                <a:cubicBezTo>
                  <a:pt x="891" y="399"/>
                  <a:pt x="892" y="397"/>
                  <a:pt x="895" y="396"/>
                </a:cubicBezTo>
                <a:cubicBezTo>
                  <a:pt x="894" y="400"/>
                  <a:pt x="894" y="400"/>
                  <a:pt x="894" y="401"/>
                </a:cubicBezTo>
                <a:close/>
                <a:moveTo>
                  <a:pt x="798" y="394"/>
                </a:moveTo>
                <a:cubicBezTo>
                  <a:pt x="795" y="393"/>
                  <a:pt x="793" y="392"/>
                  <a:pt x="794" y="389"/>
                </a:cubicBezTo>
                <a:cubicBezTo>
                  <a:pt x="796" y="390"/>
                  <a:pt x="800" y="392"/>
                  <a:pt x="798" y="394"/>
                </a:cubicBezTo>
                <a:close/>
                <a:moveTo>
                  <a:pt x="905" y="388"/>
                </a:moveTo>
                <a:cubicBezTo>
                  <a:pt x="905" y="385"/>
                  <a:pt x="905" y="385"/>
                  <a:pt x="905" y="388"/>
                </a:cubicBezTo>
                <a:cubicBezTo>
                  <a:pt x="905" y="388"/>
                  <a:pt x="905" y="388"/>
                  <a:pt x="905" y="388"/>
                </a:cubicBezTo>
                <a:close/>
                <a:moveTo>
                  <a:pt x="834" y="369"/>
                </a:moveTo>
                <a:cubicBezTo>
                  <a:pt x="830" y="364"/>
                  <a:pt x="835" y="362"/>
                  <a:pt x="835" y="369"/>
                </a:cubicBezTo>
                <a:cubicBezTo>
                  <a:pt x="834" y="369"/>
                  <a:pt x="834" y="369"/>
                  <a:pt x="834" y="369"/>
                </a:cubicBezTo>
                <a:close/>
                <a:moveTo>
                  <a:pt x="560" y="351"/>
                </a:moveTo>
                <a:cubicBezTo>
                  <a:pt x="550" y="344"/>
                  <a:pt x="572" y="329"/>
                  <a:pt x="561" y="345"/>
                </a:cubicBezTo>
                <a:cubicBezTo>
                  <a:pt x="561" y="350"/>
                  <a:pt x="561" y="350"/>
                  <a:pt x="560" y="351"/>
                </a:cubicBezTo>
                <a:close/>
                <a:moveTo>
                  <a:pt x="795" y="339"/>
                </a:moveTo>
                <a:cubicBezTo>
                  <a:pt x="793" y="338"/>
                  <a:pt x="796" y="336"/>
                  <a:pt x="798" y="338"/>
                </a:cubicBezTo>
                <a:cubicBezTo>
                  <a:pt x="797" y="338"/>
                  <a:pt x="796" y="339"/>
                  <a:pt x="795" y="339"/>
                </a:cubicBezTo>
                <a:close/>
                <a:moveTo>
                  <a:pt x="427" y="287"/>
                </a:moveTo>
                <a:cubicBezTo>
                  <a:pt x="426" y="286"/>
                  <a:pt x="426" y="286"/>
                  <a:pt x="426" y="286"/>
                </a:cubicBezTo>
                <a:cubicBezTo>
                  <a:pt x="427" y="286"/>
                  <a:pt x="429" y="286"/>
                  <a:pt x="430" y="286"/>
                </a:cubicBezTo>
                <a:cubicBezTo>
                  <a:pt x="429" y="286"/>
                  <a:pt x="428" y="287"/>
                  <a:pt x="427" y="287"/>
                </a:cubicBezTo>
                <a:close/>
                <a:moveTo>
                  <a:pt x="825" y="286"/>
                </a:moveTo>
                <a:cubicBezTo>
                  <a:pt x="825" y="286"/>
                  <a:pt x="825" y="286"/>
                  <a:pt x="824" y="286"/>
                </a:cubicBezTo>
                <a:cubicBezTo>
                  <a:pt x="825" y="285"/>
                  <a:pt x="825" y="285"/>
                  <a:pt x="825" y="286"/>
                </a:cubicBezTo>
                <a:cubicBezTo>
                  <a:pt x="825" y="286"/>
                  <a:pt x="825" y="286"/>
                  <a:pt x="825" y="286"/>
                </a:cubicBezTo>
                <a:close/>
                <a:moveTo>
                  <a:pt x="833" y="266"/>
                </a:moveTo>
                <a:cubicBezTo>
                  <a:pt x="832" y="265"/>
                  <a:pt x="832" y="264"/>
                  <a:pt x="832" y="263"/>
                </a:cubicBezTo>
                <a:cubicBezTo>
                  <a:pt x="833" y="263"/>
                  <a:pt x="834" y="261"/>
                  <a:pt x="835" y="262"/>
                </a:cubicBezTo>
                <a:cubicBezTo>
                  <a:pt x="835" y="264"/>
                  <a:pt x="834" y="264"/>
                  <a:pt x="833" y="266"/>
                </a:cubicBezTo>
                <a:close/>
                <a:moveTo>
                  <a:pt x="806" y="255"/>
                </a:moveTo>
                <a:cubicBezTo>
                  <a:pt x="806" y="254"/>
                  <a:pt x="806" y="254"/>
                  <a:pt x="806" y="254"/>
                </a:cubicBezTo>
                <a:cubicBezTo>
                  <a:pt x="806" y="254"/>
                  <a:pt x="806" y="254"/>
                  <a:pt x="806" y="254"/>
                </a:cubicBezTo>
                <a:cubicBezTo>
                  <a:pt x="806" y="254"/>
                  <a:pt x="806" y="254"/>
                  <a:pt x="807" y="255"/>
                </a:cubicBezTo>
                <a:cubicBezTo>
                  <a:pt x="806" y="255"/>
                  <a:pt x="806" y="255"/>
                  <a:pt x="806" y="255"/>
                </a:cubicBezTo>
                <a:close/>
                <a:moveTo>
                  <a:pt x="848" y="252"/>
                </a:moveTo>
                <a:cubicBezTo>
                  <a:pt x="848" y="252"/>
                  <a:pt x="847" y="252"/>
                  <a:pt x="847" y="252"/>
                </a:cubicBezTo>
                <a:cubicBezTo>
                  <a:pt x="847" y="251"/>
                  <a:pt x="847" y="250"/>
                  <a:pt x="847" y="250"/>
                </a:cubicBezTo>
                <a:cubicBezTo>
                  <a:pt x="848" y="249"/>
                  <a:pt x="849" y="248"/>
                  <a:pt x="852" y="249"/>
                </a:cubicBezTo>
                <a:cubicBezTo>
                  <a:pt x="853" y="248"/>
                  <a:pt x="854" y="247"/>
                  <a:pt x="856" y="247"/>
                </a:cubicBezTo>
                <a:cubicBezTo>
                  <a:pt x="856" y="248"/>
                  <a:pt x="856" y="250"/>
                  <a:pt x="855" y="252"/>
                </a:cubicBezTo>
                <a:cubicBezTo>
                  <a:pt x="853" y="251"/>
                  <a:pt x="852" y="251"/>
                  <a:pt x="852" y="250"/>
                </a:cubicBezTo>
                <a:cubicBezTo>
                  <a:pt x="851" y="252"/>
                  <a:pt x="850" y="252"/>
                  <a:pt x="848" y="252"/>
                </a:cubicBezTo>
                <a:close/>
                <a:moveTo>
                  <a:pt x="825" y="251"/>
                </a:moveTo>
                <a:cubicBezTo>
                  <a:pt x="824" y="250"/>
                  <a:pt x="824" y="250"/>
                  <a:pt x="824" y="249"/>
                </a:cubicBezTo>
                <a:cubicBezTo>
                  <a:pt x="826" y="247"/>
                  <a:pt x="826" y="248"/>
                  <a:pt x="828" y="247"/>
                </a:cubicBezTo>
                <a:cubicBezTo>
                  <a:pt x="829" y="248"/>
                  <a:pt x="829" y="249"/>
                  <a:pt x="829" y="250"/>
                </a:cubicBezTo>
                <a:cubicBezTo>
                  <a:pt x="828" y="250"/>
                  <a:pt x="826" y="251"/>
                  <a:pt x="825" y="251"/>
                </a:cubicBezTo>
                <a:close/>
                <a:moveTo>
                  <a:pt x="419" y="246"/>
                </a:moveTo>
                <a:cubicBezTo>
                  <a:pt x="419" y="244"/>
                  <a:pt x="419" y="242"/>
                  <a:pt x="421" y="243"/>
                </a:cubicBezTo>
                <a:cubicBezTo>
                  <a:pt x="421" y="243"/>
                  <a:pt x="421" y="243"/>
                  <a:pt x="421" y="244"/>
                </a:cubicBezTo>
                <a:cubicBezTo>
                  <a:pt x="421" y="244"/>
                  <a:pt x="420" y="244"/>
                  <a:pt x="420" y="244"/>
                </a:cubicBezTo>
                <a:cubicBezTo>
                  <a:pt x="420" y="245"/>
                  <a:pt x="419" y="245"/>
                  <a:pt x="419" y="246"/>
                </a:cubicBezTo>
                <a:close/>
                <a:moveTo>
                  <a:pt x="862" y="246"/>
                </a:moveTo>
                <a:cubicBezTo>
                  <a:pt x="862" y="245"/>
                  <a:pt x="862" y="245"/>
                  <a:pt x="862" y="245"/>
                </a:cubicBezTo>
                <a:cubicBezTo>
                  <a:pt x="863" y="244"/>
                  <a:pt x="864" y="244"/>
                  <a:pt x="864" y="243"/>
                </a:cubicBezTo>
                <a:cubicBezTo>
                  <a:pt x="864" y="243"/>
                  <a:pt x="864" y="244"/>
                  <a:pt x="864" y="245"/>
                </a:cubicBezTo>
                <a:cubicBezTo>
                  <a:pt x="864" y="245"/>
                  <a:pt x="863" y="245"/>
                  <a:pt x="862" y="246"/>
                </a:cubicBezTo>
                <a:close/>
                <a:moveTo>
                  <a:pt x="834" y="245"/>
                </a:moveTo>
                <a:cubicBezTo>
                  <a:pt x="832" y="245"/>
                  <a:pt x="832" y="245"/>
                  <a:pt x="832" y="244"/>
                </a:cubicBezTo>
                <a:cubicBezTo>
                  <a:pt x="830" y="244"/>
                  <a:pt x="829" y="244"/>
                  <a:pt x="828" y="244"/>
                </a:cubicBezTo>
                <a:cubicBezTo>
                  <a:pt x="828" y="244"/>
                  <a:pt x="828" y="244"/>
                  <a:pt x="828" y="244"/>
                </a:cubicBezTo>
                <a:cubicBezTo>
                  <a:pt x="828" y="242"/>
                  <a:pt x="833" y="240"/>
                  <a:pt x="836" y="242"/>
                </a:cubicBezTo>
                <a:cubicBezTo>
                  <a:pt x="836" y="244"/>
                  <a:pt x="836" y="244"/>
                  <a:pt x="834" y="245"/>
                </a:cubicBezTo>
                <a:close/>
                <a:moveTo>
                  <a:pt x="617" y="243"/>
                </a:moveTo>
                <a:cubicBezTo>
                  <a:pt x="615" y="240"/>
                  <a:pt x="614" y="240"/>
                  <a:pt x="611" y="239"/>
                </a:cubicBezTo>
                <a:cubicBezTo>
                  <a:pt x="611" y="238"/>
                  <a:pt x="611" y="238"/>
                  <a:pt x="611" y="237"/>
                </a:cubicBezTo>
                <a:cubicBezTo>
                  <a:pt x="612" y="236"/>
                  <a:pt x="612" y="236"/>
                  <a:pt x="614" y="237"/>
                </a:cubicBezTo>
                <a:cubicBezTo>
                  <a:pt x="614" y="238"/>
                  <a:pt x="617" y="239"/>
                  <a:pt x="619" y="240"/>
                </a:cubicBezTo>
                <a:cubicBezTo>
                  <a:pt x="619" y="241"/>
                  <a:pt x="619" y="242"/>
                  <a:pt x="619" y="243"/>
                </a:cubicBezTo>
                <a:cubicBezTo>
                  <a:pt x="618" y="243"/>
                  <a:pt x="617" y="243"/>
                  <a:pt x="617" y="243"/>
                </a:cubicBezTo>
                <a:close/>
                <a:moveTo>
                  <a:pt x="867" y="239"/>
                </a:moveTo>
                <a:cubicBezTo>
                  <a:pt x="867" y="238"/>
                  <a:pt x="867" y="237"/>
                  <a:pt x="867" y="237"/>
                </a:cubicBezTo>
                <a:cubicBezTo>
                  <a:pt x="867" y="236"/>
                  <a:pt x="867" y="236"/>
                  <a:pt x="867" y="236"/>
                </a:cubicBezTo>
                <a:cubicBezTo>
                  <a:pt x="868" y="237"/>
                  <a:pt x="868" y="237"/>
                  <a:pt x="868" y="239"/>
                </a:cubicBezTo>
                <a:cubicBezTo>
                  <a:pt x="868" y="239"/>
                  <a:pt x="867" y="239"/>
                  <a:pt x="867" y="239"/>
                </a:cubicBezTo>
                <a:close/>
                <a:moveTo>
                  <a:pt x="546" y="236"/>
                </a:moveTo>
                <a:cubicBezTo>
                  <a:pt x="546" y="235"/>
                  <a:pt x="546" y="235"/>
                  <a:pt x="546" y="234"/>
                </a:cubicBezTo>
                <a:cubicBezTo>
                  <a:pt x="547" y="235"/>
                  <a:pt x="547" y="235"/>
                  <a:pt x="547" y="236"/>
                </a:cubicBezTo>
                <a:cubicBezTo>
                  <a:pt x="547" y="236"/>
                  <a:pt x="546" y="236"/>
                  <a:pt x="546" y="236"/>
                </a:cubicBezTo>
                <a:close/>
                <a:moveTo>
                  <a:pt x="867" y="233"/>
                </a:moveTo>
                <a:cubicBezTo>
                  <a:pt x="867" y="233"/>
                  <a:pt x="867" y="233"/>
                  <a:pt x="867" y="232"/>
                </a:cubicBezTo>
                <a:cubicBezTo>
                  <a:pt x="868" y="232"/>
                  <a:pt x="868" y="232"/>
                  <a:pt x="869" y="230"/>
                </a:cubicBezTo>
                <a:cubicBezTo>
                  <a:pt x="869" y="231"/>
                  <a:pt x="869" y="232"/>
                  <a:pt x="869" y="233"/>
                </a:cubicBezTo>
                <a:cubicBezTo>
                  <a:pt x="868" y="233"/>
                  <a:pt x="868" y="233"/>
                  <a:pt x="867" y="233"/>
                </a:cubicBezTo>
                <a:close/>
                <a:moveTo>
                  <a:pt x="873" y="229"/>
                </a:moveTo>
                <a:cubicBezTo>
                  <a:pt x="873" y="229"/>
                  <a:pt x="874" y="229"/>
                  <a:pt x="874" y="228"/>
                </a:cubicBezTo>
                <a:cubicBezTo>
                  <a:pt x="874" y="228"/>
                  <a:pt x="875" y="228"/>
                  <a:pt x="875" y="228"/>
                </a:cubicBezTo>
                <a:cubicBezTo>
                  <a:pt x="875" y="229"/>
                  <a:pt x="875" y="229"/>
                  <a:pt x="875" y="229"/>
                </a:cubicBezTo>
                <a:cubicBezTo>
                  <a:pt x="875" y="229"/>
                  <a:pt x="874" y="229"/>
                  <a:pt x="873" y="229"/>
                </a:cubicBezTo>
                <a:close/>
                <a:moveTo>
                  <a:pt x="599" y="228"/>
                </a:moveTo>
                <a:cubicBezTo>
                  <a:pt x="599" y="228"/>
                  <a:pt x="599" y="228"/>
                  <a:pt x="599" y="226"/>
                </a:cubicBezTo>
                <a:cubicBezTo>
                  <a:pt x="598" y="226"/>
                  <a:pt x="598" y="226"/>
                  <a:pt x="598" y="226"/>
                </a:cubicBezTo>
                <a:cubicBezTo>
                  <a:pt x="598" y="227"/>
                  <a:pt x="597" y="227"/>
                  <a:pt x="597" y="228"/>
                </a:cubicBezTo>
                <a:cubicBezTo>
                  <a:pt x="594" y="226"/>
                  <a:pt x="593" y="225"/>
                  <a:pt x="591" y="225"/>
                </a:cubicBezTo>
                <a:cubicBezTo>
                  <a:pt x="592" y="224"/>
                  <a:pt x="595" y="222"/>
                  <a:pt x="598" y="223"/>
                </a:cubicBezTo>
                <a:cubicBezTo>
                  <a:pt x="598" y="223"/>
                  <a:pt x="598" y="223"/>
                  <a:pt x="598" y="224"/>
                </a:cubicBezTo>
                <a:cubicBezTo>
                  <a:pt x="598" y="224"/>
                  <a:pt x="598" y="224"/>
                  <a:pt x="598" y="224"/>
                </a:cubicBezTo>
                <a:cubicBezTo>
                  <a:pt x="599" y="222"/>
                  <a:pt x="598" y="221"/>
                  <a:pt x="600" y="221"/>
                </a:cubicBezTo>
                <a:cubicBezTo>
                  <a:pt x="600" y="222"/>
                  <a:pt x="600" y="223"/>
                  <a:pt x="600" y="225"/>
                </a:cubicBezTo>
                <a:cubicBezTo>
                  <a:pt x="600" y="226"/>
                  <a:pt x="601" y="227"/>
                  <a:pt x="601" y="228"/>
                </a:cubicBezTo>
                <a:cubicBezTo>
                  <a:pt x="601" y="228"/>
                  <a:pt x="600" y="228"/>
                  <a:pt x="599" y="228"/>
                </a:cubicBezTo>
                <a:close/>
                <a:moveTo>
                  <a:pt x="853" y="225"/>
                </a:moveTo>
                <a:cubicBezTo>
                  <a:pt x="853" y="225"/>
                  <a:pt x="853" y="225"/>
                  <a:pt x="853" y="225"/>
                </a:cubicBezTo>
                <a:cubicBezTo>
                  <a:pt x="853" y="225"/>
                  <a:pt x="853" y="225"/>
                  <a:pt x="854" y="225"/>
                </a:cubicBezTo>
                <a:cubicBezTo>
                  <a:pt x="854" y="225"/>
                  <a:pt x="853" y="225"/>
                  <a:pt x="853" y="225"/>
                </a:cubicBezTo>
                <a:close/>
                <a:moveTo>
                  <a:pt x="595" y="219"/>
                </a:moveTo>
                <a:cubicBezTo>
                  <a:pt x="593" y="218"/>
                  <a:pt x="593" y="217"/>
                  <a:pt x="595" y="217"/>
                </a:cubicBezTo>
                <a:cubicBezTo>
                  <a:pt x="596" y="218"/>
                  <a:pt x="596" y="218"/>
                  <a:pt x="595" y="219"/>
                </a:cubicBezTo>
                <a:cubicBezTo>
                  <a:pt x="595" y="219"/>
                  <a:pt x="595" y="219"/>
                  <a:pt x="595" y="219"/>
                </a:cubicBezTo>
                <a:close/>
                <a:moveTo>
                  <a:pt x="858" y="219"/>
                </a:moveTo>
                <a:cubicBezTo>
                  <a:pt x="858" y="219"/>
                  <a:pt x="857" y="218"/>
                  <a:pt x="857" y="218"/>
                </a:cubicBezTo>
                <a:cubicBezTo>
                  <a:pt x="858" y="218"/>
                  <a:pt x="859" y="218"/>
                  <a:pt x="860" y="218"/>
                </a:cubicBezTo>
                <a:cubicBezTo>
                  <a:pt x="860" y="218"/>
                  <a:pt x="860" y="218"/>
                  <a:pt x="860" y="219"/>
                </a:cubicBezTo>
                <a:cubicBezTo>
                  <a:pt x="859" y="219"/>
                  <a:pt x="858" y="219"/>
                  <a:pt x="858" y="219"/>
                </a:cubicBezTo>
                <a:close/>
                <a:moveTo>
                  <a:pt x="783" y="211"/>
                </a:moveTo>
                <a:cubicBezTo>
                  <a:pt x="783" y="207"/>
                  <a:pt x="785" y="208"/>
                  <a:pt x="788" y="209"/>
                </a:cubicBezTo>
                <a:cubicBezTo>
                  <a:pt x="788" y="209"/>
                  <a:pt x="788" y="209"/>
                  <a:pt x="788" y="209"/>
                </a:cubicBezTo>
                <a:cubicBezTo>
                  <a:pt x="786" y="210"/>
                  <a:pt x="784" y="210"/>
                  <a:pt x="783" y="211"/>
                </a:cubicBezTo>
                <a:close/>
                <a:moveTo>
                  <a:pt x="792" y="210"/>
                </a:moveTo>
                <a:cubicBezTo>
                  <a:pt x="792" y="209"/>
                  <a:pt x="792" y="209"/>
                  <a:pt x="792" y="209"/>
                </a:cubicBezTo>
                <a:cubicBezTo>
                  <a:pt x="793" y="208"/>
                  <a:pt x="793" y="207"/>
                  <a:pt x="794" y="207"/>
                </a:cubicBezTo>
                <a:cubicBezTo>
                  <a:pt x="794" y="208"/>
                  <a:pt x="794" y="208"/>
                  <a:pt x="794" y="209"/>
                </a:cubicBezTo>
                <a:cubicBezTo>
                  <a:pt x="793" y="209"/>
                  <a:pt x="792" y="209"/>
                  <a:pt x="792" y="210"/>
                </a:cubicBezTo>
                <a:close/>
                <a:moveTo>
                  <a:pt x="775" y="192"/>
                </a:moveTo>
                <a:cubicBezTo>
                  <a:pt x="775" y="192"/>
                  <a:pt x="774" y="192"/>
                  <a:pt x="774" y="192"/>
                </a:cubicBezTo>
                <a:cubicBezTo>
                  <a:pt x="774" y="191"/>
                  <a:pt x="775" y="190"/>
                  <a:pt x="776" y="191"/>
                </a:cubicBezTo>
                <a:cubicBezTo>
                  <a:pt x="775" y="192"/>
                  <a:pt x="775" y="192"/>
                  <a:pt x="775" y="192"/>
                </a:cubicBezTo>
                <a:close/>
                <a:moveTo>
                  <a:pt x="766" y="181"/>
                </a:moveTo>
                <a:cubicBezTo>
                  <a:pt x="765" y="180"/>
                  <a:pt x="765" y="179"/>
                  <a:pt x="765" y="179"/>
                </a:cubicBezTo>
                <a:cubicBezTo>
                  <a:pt x="766" y="179"/>
                  <a:pt x="766" y="179"/>
                  <a:pt x="767" y="179"/>
                </a:cubicBezTo>
                <a:cubicBezTo>
                  <a:pt x="767" y="180"/>
                  <a:pt x="766" y="181"/>
                  <a:pt x="766" y="181"/>
                </a:cubicBezTo>
                <a:close/>
                <a:moveTo>
                  <a:pt x="518" y="168"/>
                </a:moveTo>
                <a:cubicBezTo>
                  <a:pt x="518" y="167"/>
                  <a:pt x="518" y="167"/>
                  <a:pt x="518" y="166"/>
                </a:cubicBezTo>
                <a:cubicBezTo>
                  <a:pt x="519" y="162"/>
                  <a:pt x="519" y="159"/>
                  <a:pt x="524" y="162"/>
                </a:cubicBezTo>
                <a:cubicBezTo>
                  <a:pt x="525" y="162"/>
                  <a:pt x="525" y="162"/>
                  <a:pt x="526" y="162"/>
                </a:cubicBezTo>
                <a:cubicBezTo>
                  <a:pt x="530" y="160"/>
                  <a:pt x="534" y="160"/>
                  <a:pt x="534" y="154"/>
                </a:cubicBezTo>
                <a:cubicBezTo>
                  <a:pt x="536" y="153"/>
                  <a:pt x="540" y="153"/>
                  <a:pt x="543" y="153"/>
                </a:cubicBezTo>
                <a:cubicBezTo>
                  <a:pt x="543" y="152"/>
                  <a:pt x="543" y="151"/>
                  <a:pt x="543" y="150"/>
                </a:cubicBezTo>
                <a:cubicBezTo>
                  <a:pt x="544" y="150"/>
                  <a:pt x="545" y="149"/>
                  <a:pt x="546" y="149"/>
                </a:cubicBezTo>
                <a:cubicBezTo>
                  <a:pt x="546" y="148"/>
                  <a:pt x="545" y="146"/>
                  <a:pt x="545" y="145"/>
                </a:cubicBezTo>
                <a:cubicBezTo>
                  <a:pt x="545" y="144"/>
                  <a:pt x="546" y="144"/>
                  <a:pt x="546" y="143"/>
                </a:cubicBezTo>
                <a:cubicBezTo>
                  <a:pt x="547" y="143"/>
                  <a:pt x="548" y="144"/>
                  <a:pt x="548" y="144"/>
                </a:cubicBezTo>
                <a:cubicBezTo>
                  <a:pt x="549" y="145"/>
                  <a:pt x="550" y="146"/>
                  <a:pt x="550" y="149"/>
                </a:cubicBezTo>
                <a:cubicBezTo>
                  <a:pt x="550" y="149"/>
                  <a:pt x="551" y="150"/>
                  <a:pt x="551" y="150"/>
                </a:cubicBezTo>
                <a:cubicBezTo>
                  <a:pt x="552" y="150"/>
                  <a:pt x="552" y="148"/>
                  <a:pt x="553" y="147"/>
                </a:cubicBezTo>
                <a:cubicBezTo>
                  <a:pt x="554" y="145"/>
                  <a:pt x="558" y="144"/>
                  <a:pt x="558" y="151"/>
                </a:cubicBezTo>
                <a:cubicBezTo>
                  <a:pt x="556" y="151"/>
                  <a:pt x="556" y="151"/>
                  <a:pt x="555" y="151"/>
                </a:cubicBezTo>
                <a:cubicBezTo>
                  <a:pt x="554" y="152"/>
                  <a:pt x="554" y="154"/>
                  <a:pt x="554" y="155"/>
                </a:cubicBezTo>
                <a:cubicBezTo>
                  <a:pt x="554" y="155"/>
                  <a:pt x="553" y="155"/>
                  <a:pt x="553" y="155"/>
                </a:cubicBezTo>
                <a:cubicBezTo>
                  <a:pt x="551" y="153"/>
                  <a:pt x="551" y="152"/>
                  <a:pt x="550" y="151"/>
                </a:cubicBezTo>
                <a:cubicBezTo>
                  <a:pt x="548" y="153"/>
                  <a:pt x="546" y="156"/>
                  <a:pt x="544" y="159"/>
                </a:cubicBezTo>
                <a:cubicBezTo>
                  <a:pt x="540" y="159"/>
                  <a:pt x="539" y="159"/>
                  <a:pt x="536" y="162"/>
                </a:cubicBezTo>
                <a:cubicBezTo>
                  <a:pt x="534" y="162"/>
                  <a:pt x="533" y="162"/>
                  <a:pt x="531" y="162"/>
                </a:cubicBezTo>
                <a:cubicBezTo>
                  <a:pt x="530" y="165"/>
                  <a:pt x="526" y="167"/>
                  <a:pt x="524" y="168"/>
                </a:cubicBezTo>
                <a:cubicBezTo>
                  <a:pt x="523" y="167"/>
                  <a:pt x="521" y="167"/>
                  <a:pt x="520" y="166"/>
                </a:cubicBezTo>
                <a:cubicBezTo>
                  <a:pt x="519" y="167"/>
                  <a:pt x="519" y="167"/>
                  <a:pt x="518" y="168"/>
                </a:cubicBezTo>
                <a:close/>
                <a:moveTo>
                  <a:pt x="781" y="166"/>
                </a:moveTo>
                <a:cubicBezTo>
                  <a:pt x="781" y="165"/>
                  <a:pt x="781" y="164"/>
                  <a:pt x="781" y="163"/>
                </a:cubicBezTo>
                <a:cubicBezTo>
                  <a:pt x="781" y="163"/>
                  <a:pt x="782" y="163"/>
                  <a:pt x="782" y="163"/>
                </a:cubicBezTo>
                <a:cubicBezTo>
                  <a:pt x="782" y="164"/>
                  <a:pt x="782" y="165"/>
                  <a:pt x="782" y="165"/>
                </a:cubicBezTo>
                <a:cubicBezTo>
                  <a:pt x="781" y="165"/>
                  <a:pt x="781" y="165"/>
                  <a:pt x="781" y="166"/>
                </a:cubicBezTo>
                <a:close/>
                <a:moveTo>
                  <a:pt x="778" y="161"/>
                </a:moveTo>
                <a:cubicBezTo>
                  <a:pt x="777" y="160"/>
                  <a:pt x="778" y="160"/>
                  <a:pt x="778" y="159"/>
                </a:cubicBezTo>
                <a:cubicBezTo>
                  <a:pt x="779" y="158"/>
                  <a:pt x="780" y="157"/>
                  <a:pt x="782" y="156"/>
                </a:cubicBezTo>
                <a:cubicBezTo>
                  <a:pt x="782" y="155"/>
                  <a:pt x="782" y="155"/>
                  <a:pt x="781" y="154"/>
                </a:cubicBezTo>
                <a:cubicBezTo>
                  <a:pt x="780" y="154"/>
                  <a:pt x="779" y="154"/>
                  <a:pt x="777" y="155"/>
                </a:cubicBezTo>
                <a:cubicBezTo>
                  <a:pt x="775" y="153"/>
                  <a:pt x="773" y="153"/>
                  <a:pt x="772" y="153"/>
                </a:cubicBezTo>
                <a:cubicBezTo>
                  <a:pt x="771" y="151"/>
                  <a:pt x="771" y="151"/>
                  <a:pt x="772" y="150"/>
                </a:cubicBezTo>
                <a:cubicBezTo>
                  <a:pt x="772" y="150"/>
                  <a:pt x="773" y="150"/>
                  <a:pt x="774" y="150"/>
                </a:cubicBezTo>
                <a:cubicBezTo>
                  <a:pt x="775" y="150"/>
                  <a:pt x="775" y="150"/>
                  <a:pt x="777" y="150"/>
                </a:cubicBezTo>
                <a:cubicBezTo>
                  <a:pt x="778" y="150"/>
                  <a:pt x="780" y="150"/>
                  <a:pt x="782" y="149"/>
                </a:cubicBezTo>
                <a:cubicBezTo>
                  <a:pt x="784" y="150"/>
                  <a:pt x="786" y="151"/>
                  <a:pt x="790" y="152"/>
                </a:cubicBezTo>
                <a:cubicBezTo>
                  <a:pt x="790" y="153"/>
                  <a:pt x="791" y="153"/>
                  <a:pt x="791" y="154"/>
                </a:cubicBezTo>
                <a:cubicBezTo>
                  <a:pt x="790" y="155"/>
                  <a:pt x="790" y="156"/>
                  <a:pt x="789" y="157"/>
                </a:cubicBezTo>
                <a:cubicBezTo>
                  <a:pt x="788" y="157"/>
                  <a:pt x="787" y="157"/>
                  <a:pt x="786" y="157"/>
                </a:cubicBezTo>
                <a:cubicBezTo>
                  <a:pt x="785" y="158"/>
                  <a:pt x="784" y="160"/>
                  <a:pt x="783" y="161"/>
                </a:cubicBezTo>
                <a:cubicBezTo>
                  <a:pt x="781" y="161"/>
                  <a:pt x="779" y="161"/>
                  <a:pt x="778" y="161"/>
                </a:cubicBezTo>
                <a:close/>
                <a:moveTo>
                  <a:pt x="756" y="153"/>
                </a:moveTo>
                <a:cubicBezTo>
                  <a:pt x="756" y="153"/>
                  <a:pt x="756" y="153"/>
                  <a:pt x="755" y="153"/>
                </a:cubicBezTo>
                <a:cubicBezTo>
                  <a:pt x="756" y="151"/>
                  <a:pt x="756" y="152"/>
                  <a:pt x="757" y="151"/>
                </a:cubicBezTo>
                <a:cubicBezTo>
                  <a:pt x="757" y="152"/>
                  <a:pt x="757" y="152"/>
                  <a:pt x="757" y="153"/>
                </a:cubicBezTo>
                <a:cubicBezTo>
                  <a:pt x="757" y="153"/>
                  <a:pt x="756" y="153"/>
                  <a:pt x="756" y="153"/>
                </a:cubicBezTo>
                <a:close/>
                <a:moveTo>
                  <a:pt x="762" y="152"/>
                </a:moveTo>
                <a:cubicBezTo>
                  <a:pt x="760" y="150"/>
                  <a:pt x="762" y="150"/>
                  <a:pt x="764" y="150"/>
                </a:cubicBezTo>
                <a:cubicBezTo>
                  <a:pt x="764" y="151"/>
                  <a:pt x="764" y="151"/>
                  <a:pt x="764" y="151"/>
                </a:cubicBezTo>
                <a:cubicBezTo>
                  <a:pt x="764" y="151"/>
                  <a:pt x="763" y="152"/>
                  <a:pt x="762" y="152"/>
                </a:cubicBezTo>
                <a:close/>
                <a:moveTo>
                  <a:pt x="551" y="142"/>
                </a:moveTo>
                <a:cubicBezTo>
                  <a:pt x="551" y="141"/>
                  <a:pt x="551" y="141"/>
                  <a:pt x="551" y="141"/>
                </a:cubicBezTo>
                <a:cubicBezTo>
                  <a:pt x="551" y="139"/>
                  <a:pt x="550" y="137"/>
                  <a:pt x="553" y="139"/>
                </a:cubicBezTo>
                <a:cubicBezTo>
                  <a:pt x="552" y="140"/>
                  <a:pt x="552" y="141"/>
                  <a:pt x="552" y="142"/>
                </a:cubicBezTo>
                <a:cubicBezTo>
                  <a:pt x="552" y="142"/>
                  <a:pt x="551" y="142"/>
                  <a:pt x="551" y="142"/>
                </a:cubicBezTo>
                <a:close/>
                <a:moveTo>
                  <a:pt x="813" y="136"/>
                </a:moveTo>
                <a:cubicBezTo>
                  <a:pt x="813" y="136"/>
                  <a:pt x="812" y="136"/>
                  <a:pt x="812" y="135"/>
                </a:cubicBezTo>
                <a:cubicBezTo>
                  <a:pt x="813" y="135"/>
                  <a:pt x="813" y="134"/>
                  <a:pt x="815" y="135"/>
                </a:cubicBezTo>
                <a:cubicBezTo>
                  <a:pt x="815" y="135"/>
                  <a:pt x="815" y="135"/>
                  <a:pt x="815" y="136"/>
                </a:cubicBezTo>
                <a:cubicBezTo>
                  <a:pt x="814" y="136"/>
                  <a:pt x="814" y="136"/>
                  <a:pt x="813" y="136"/>
                </a:cubicBezTo>
                <a:close/>
                <a:moveTo>
                  <a:pt x="757" y="131"/>
                </a:moveTo>
                <a:cubicBezTo>
                  <a:pt x="757" y="130"/>
                  <a:pt x="757" y="129"/>
                  <a:pt x="757" y="129"/>
                </a:cubicBezTo>
                <a:cubicBezTo>
                  <a:pt x="759" y="129"/>
                  <a:pt x="761" y="127"/>
                  <a:pt x="764" y="127"/>
                </a:cubicBezTo>
                <a:cubicBezTo>
                  <a:pt x="764" y="127"/>
                  <a:pt x="764" y="128"/>
                  <a:pt x="764" y="128"/>
                </a:cubicBezTo>
                <a:cubicBezTo>
                  <a:pt x="762" y="130"/>
                  <a:pt x="760" y="130"/>
                  <a:pt x="757" y="131"/>
                </a:cubicBezTo>
                <a:close/>
                <a:moveTo>
                  <a:pt x="728" y="130"/>
                </a:moveTo>
                <a:cubicBezTo>
                  <a:pt x="728" y="127"/>
                  <a:pt x="729" y="125"/>
                  <a:pt x="732" y="126"/>
                </a:cubicBezTo>
                <a:cubicBezTo>
                  <a:pt x="733" y="127"/>
                  <a:pt x="736" y="127"/>
                  <a:pt x="738" y="126"/>
                </a:cubicBezTo>
                <a:cubicBezTo>
                  <a:pt x="739" y="124"/>
                  <a:pt x="738" y="124"/>
                  <a:pt x="741" y="124"/>
                </a:cubicBezTo>
                <a:cubicBezTo>
                  <a:pt x="741" y="124"/>
                  <a:pt x="741" y="124"/>
                  <a:pt x="741" y="125"/>
                </a:cubicBezTo>
                <a:cubicBezTo>
                  <a:pt x="740" y="125"/>
                  <a:pt x="740" y="125"/>
                  <a:pt x="739" y="125"/>
                </a:cubicBezTo>
                <a:cubicBezTo>
                  <a:pt x="739" y="126"/>
                  <a:pt x="739" y="127"/>
                  <a:pt x="740" y="128"/>
                </a:cubicBezTo>
                <a:cubicBezTo>
                  <a:pt x="738" y="128"/>
                  <a:pt x="736" y="129"/>
                  <a:pt x="734" y="129"/>
                </a:cubicBezTo>
                <a:cubicBezTo>
                  <a:pt x="734" y="129"/>
                  <a:pt x="734" y="129"/>
                  <a:pt x="734" y="129"/>
                </a:cubicBezTo>
                <a:cubicBezTo>
                  <a:pt x="732" y="129"/>
                  <a:pt x="730" y="130"/>
                  <a:pt x="728" y="130"/>
                </a:cubicBezTo>
                <a:close/>
                <a:moveTo>
                  <a:pt x="742" y="129"/>
                </a:moveTo>
                <a:cubicBezTo>
                  <a:pt x="742" y="129"/>
                  <a:pt x="741" y="128"/>
                  <a:pt x="741" y="128"/>
                </a:cubicBezTo>
                <a:cubicBezTo>
                  <a:pt x="741" y="128"/>
                  <a:pt x="741" y="127"/>
                  <a:pt x="741" y="127"/>
                </a:cubicBezTo>
                <a:cubicBezTo>
                  <a:pt x="743" y="126"/>
                  <a:pt x="746" y="126"/>
                  <a:pt x="749" y="125"/>
                </a:cubicBezTo>
                <a:cubicBezTo>
                  <a:pt x="751" y="125"/>
                  <a:pt x="753" y="125"/>
                  <a:pt x="756" y="125"/>
                </a:cubicBezTo>
                <a:cubicBezTo>
                  <a:pt x="758" y="123"/>
                  <a:pt x="760" y="122"/>
                  <a:pt x="763" y="122"/>
                </a:cubicBezTo>
                <a:cubicBezTo>
                  <a:pt x="763" y="121"/>
                  <a:pt x="763" y="121"/>
                  <a:pt x="764" y="121"/>
                </a:cubicBezTo>
                <a:cubicBezTo>
                  <a:pt x="765" y="121"/>
                  <a:pt x="765" y="121"/>
                  <a:pt x="765" y="122"/>
                </a:cubicBezTo>
                <a:cubicBezTo>
                  <a:pt x="767" y="122"/>
                  <a:pt x="770" y="121"/>
                  <a:pt x="772" y="121"/>
                </a:cubicBezTo>
                <a:cubicBezTo>
                  <a:pt x="772" y="121"/>
                  <a:pt x="773" y="121"/>
                  <a:pt x="773" y="121"/>
                </a:cubicBezTo>
                <a:cubicBezTo>
                  <a:pt x="773" y="122"/>
                  <a:pt x="773" y="122"/>
                  <a:pt x="773" y="123"/>
                </a:cubicBezTo>
                <a:cubicBezTo>
                  <a:pt x="771" y="124"/>
                  <a:pt x="767" y="126"/>
                  <a:pt x="765" y="125"/>
                </a:cubicBezTo>
                <a:cubicBezTo>
                  <a:pt x="765" y="124"/>
                  <a:pt x="764" y="124"/>
                  <a:pt x="764" y="124"/>
                </a:cubicBezTo>
                <a:cubicBezTo>
                  <a:pt x="762" y="125"/>
                  <a:pt x="761" y="125"/>
                  <a:pt x="760" y="126"/>
                </a:cubicBezTo>
                <a:cubicBezTo>
                  <a:pt x="757" y="127"/>
                  <a:pt x="757" y="127"/>
                  <a:pt x="756" y="126"/>
                </a:cubicBezTo>
                <a:cubicBezTo>
                  <a:pt x="751" y="127"/>
                  <a:pt x="747" y="128"/>
                  <a:pt x="742" y="129"/>
                </a:cubicBezTo>
                <a:close/>
                <a:moveTo>
                  <a:pt x="772" y="128"/>
                </a:moveTo>
                <a:cubicBezTo>
                  <a:pt x="772" y="128"/>
                  <a:pt x="772" y="127"/>
                  <a:pt x="772" y="127"/>
                </a:cubicBezTo>
                <a:cubicBezTo>
                  <a:pt x="774" y="125"/>
                  <a:pt x="778" y="121"/>
                  <a:pt x="779" y="127"/>
                </a:cubicBezTo>
                <a:cubicBezTo>
                  <a:pt x="776" y="127"/>
                  <a:pt x="774" y="128"/>
                  <a:pt x="772" y="128"/>
                </a:cubicBezTo>
                <a:close/>
                <a:moveTo>
                  <a:pt x="781" y="128"/>
                </a:moveTo>
                <a:cubicBezTo>
                  <a:pt x="781" y="127"/>
                  <a:pt x="781" y="126"/>
                  <a:pt x="781" y="125"/>
                </a:cubicBezTo>
                <a:cubicBezTo>
                  <a:pt x="781" y="126"/>
                  <a:pt x="782" y="127"/>
                  <a:pt x="782" y="128"/>
                </a:cubicBezTo>
                <a:cubicBezTo>
                  <a:pt x="782" y="128"/>
                  <a:pt x="781" y="128"/>
                  <a:pt x="781" y="128"/>
                </a:cubicBezTo>
                <a:close/>
                <a:moveTo>
                  <a:pt x="781" y="124"/>
                </a:moveTo>
                <a:cubicBezTo>
                  <a:pt x="781" y="123"/>
                  <a:pt x="781" y="123"/>
                  <a:pt x="781" y="123"/>
                </a:cubicBezTo>
                <a:cubicBezTo>
                  <a:pt x="781" y="123"/>
                  <a:pt x="781" y="123"/>
                  <a:pt x="782" y="123"/>
                </a:cubicBezTo>
                <a:cubicBezTo>
                  <a:pt x="782" y="123"/>
                  <a:pt x="782" y="123"/>
                  <a:pt x="782" y="124"/>
                </a:cubicBezTo>
                <a:cubicBezTo>
                  <a:pt x="781" y="124"/>
                  <a:pt x="781" y="124"/>
                  <a:pt x="781" y="124"/>
                </a:cubicBezTo>
                <a:close/>
                <a:moveTo>
                  <a:pt x="791" y="122"/>
                </a:moveTo>
                <a:cubicBezTo>
                  <a:pt x="790" y="122"/>
                  <a:pt x="790" y="121"/>
                  <a:pt x="790" y="121"/>
                </a:cubicBezTo>
                <a:cubicBezTo>
                  <a:pt x="790" y="121"/>
                  <a:pt x="790" y="120"/>
                  <a:pt x="790" y="120"/>
                </a:cubicBezTo>
                <a:cubicBezTo>
                  <a:pt x="793" y="120"/>
                  <a:pt x="793" y="120"/>
                  <a:pt x="794" y="120"/>
                </a:cubicBezTo>
                <a:cubicBezTo>
                  <a:pt x="794" y="121"/>
                  <a:pt x="794" y="121"/>
                  <a:pt x="795" y="122"/>
                </a:cubicBezTo>
                <a:cubicBezTo>
                  <a:pt x="793" y="122"/>
                  <a:pt x="792" y="122"/>
                  <a:pt x="791" y="122"/>
                </a:cubicBezTo>
                <a:close/>
                <a:moveTo>
                  <a:pt x="803" y="122"/>
                </a:moveTo>
                <a:cubicBezTo>
                  <a:pt x="803" y="122"/>
                  <a:pt x="803" y="121"/>
                  <a:pt x="803" y="121"/>
                </a:cubicBezTo>
                <a:cubicBezTo>
                  <a:pt x="804" y="121"/>
                  <a:pt x="805" y="121"/>
                  <a:pt x="806" y="121"/>
                </a:cubicBezTo>
                <a:cubicBezTo>
                  <a:pt x="806" y="121"/>
                  <a:pt x="806" y="121"/>
                  <a:pt x="806" y="121"/>
                </a:cubicBezTo>
                <a:cubicBezTo>
                  <a:pt x="805" y="121"/>
                  <a:pt x="804" y="122"/>
                  <a:pt x="803" y="122"/>
                </a:cubicBezTo>
                <a:close/>
                <a:moveTo>
                  <a:pt x="736" y="119"/>
                </a:moveTo>
                <a:cubicBezTo>
                  <a:pt x="736" y="118"/>
                  <a:pt x="735" y="118"/>
                  <a:pt x="735" y="118"/>
                </a:cubicBezTo>
                <a:cubicBezTo>
                  <a:pt x="736" y="118"/>
                  <a:pt x="736" y="118"/>
                  <a:pt x="737" y="118"/>
                </a:cubicBezTo>
                <a:cubicBezTo>
                  <a:pt x="736" y="118"/>
                  <a:pt x="736" y="119"/>
                  <a:pt x="736" y="119"/>
                </a:cubicBezTo>
                <a:close/>
                <a:moveTo>
                  <a:pt x="475" y="115"/>
                </a:moveTo>
                <a:cubicBezTo>
                  <a:pt x="475" y="115"/>
                  <a:pt x="475" y="113"/>
                  <a:pt x="475" y="113"/>
                </a:cubicBezTo>
                <a:cubicBezTo>
                  <a:pt x="476" y="113"/>
                  <a:pt x="476" y="113"/>
                  <a:pt x="480" y="110"/>
                </a:cubicBezTo>
                <a:cubicBezTo>
                  <a:pt x="484" y="108"/>
                  <a:pt x="489" y="104"/>
                  <a:pt x="493" y="102"/>
                </a:cubicBezTo>
                <a:cubicBezTo>
                  <a:pt x="493" y="102"/>
                  <a:pt x="494" y="102"/>
                  <a:pt x="495" y="102"/>
                </a:cubicBezTo>
                <a:cubicBezTo>
                  <a:pt x="495" y="102"/>
                  <a:pt x="495" y="102"/>
                  <a:pt x="495" y="103"/>
                </a:cubicBezTo>
                <a:cubicBezTo>
                  <a:pt x="495" y="103"/>
                  <a:pt x="494" y="103"/>
                  <a:pt x="494" y="103"/>
                </a:cubicBezTo>
                <a:cubicBezTo>
                  <a:pt x="489" y="108"/>
                  <a:pt x="482" y="112"/>
                  <a:pt x="475" y="115"/>
                </a:cubicBezTo>
                <a:close/>
                <a:moveTo>
                  <a:pt x="675" y="114"/>
                </a:moveTo>
                <a:cubicBezTo>
                  <a:pt x="674" y="114"/>
                  <a:pt x="674" y="113"/>
                  <a:pt x="674" y="113"/>
                </a:cubicBezTo>
                <a:cubicBezTo>
                  <a:pt x="676" y="113"/>
                  <a:pt x="678" y="113"/>
                  <a:pt x="679" y="112"/>
                </a:cubicBezTo>
                <a:cubicBezTo>
                  <a:pt x="680" y="111"/>
                  <a:pt x="680" y="111"/>
                  <a:pt x="681" y="110"/>
                </a:cubicBezTo>
                <a:cubicBezTo>
                  <a:pt x="682" y="110"/>
                  <a:pt x="683" y="109"/>
                  <a:pt x="684" y="111"/>
                </a:cubicBezTo>
                <a:cubicBezTo>
                  <a:pt x="686" y="109"/>
                  <a:pt x="685" y="110"/>
                  <a:pt x="688" y="109"/>
                </a:cubicBezTo>
                <a:cubicBezTo>
                  <a:pt x="688" y="111"/>
                  <a:pt x="689" y="112"/>
                  <a:pt x="687" y="113"/>
                </a:cubicBezTo>
                <a:cubicBezTo>
                  <a:pt x="683" y="114"/>
                  <a:pt x="679" y="114"/>
                  <a:pt x="675" y="114"/>
                </a:cubicBezTo>
                <a:close/>
                <a:moveTo>
                  <a:pt x="688" y="109"/>
                </a:moveTo>
                <a:cubicBezTo>
                  <a:pt x="688" y="108"/>
                  <a:pt x="689" y="108"/>
                  <a:pt x="691" y="108"/>
                </a:cubicBezTo>
                <a:cubicBezTo>
                  <a:pt x="691" y="108"/>
                  <a:pt x="691" y="109"/>
                  <a:pt x="691" y="109"/>
                </a:cubicBezTo>
                <a:cubicBezTo>
                  <a:pt x="690" y="109"/>
                  <a:pt x="689" y="109"/>
                  <a:pt x="688" y="109"/>
                </a:cubicBezTo>
                <a:close/>
                <a:moveTo>
                  <a:pt x="704" y="104"/>
                </a:moveTo>
                <a:cubicBezTo>
                  <a:pt x="704" y="104"/>
                  <a:pt x="704" y="104"/>
                  <a:pt x="704" y="103"/>
                </a:cubicBezTo>
                <a:cubicBezTo>
                  <a:pt x="705" y="103"/>
                  <a:pt x="707" y="104"/>
                  <a:pt x="707" y="104"/>
                </a:cubicBezTo>
                <a:cubicBezTo>
                  <a:pt x="706" y="104"/>
                  <a:pt x="705" y="104"/>
                  <a:pt x="704" y="104"/>
                </a:cubicBezTo>
                <a:close/>
                <a:moveTo>
                  <a:pt x="648" y="94"/>
                </a:moveTo>
                <a:cubicBezTo>
                  <a:pt x="647" y="93"/>
                  <a:pt x="647" y="93"/>
                  <a:pt x="647" y="92"/>
                </a:cubicBezTo>
                <a:cubicBezTo>
                  <a:pt x="647" y="92"/>
                  <a:pt x="647" y="91"/>
                  <a:pt x="648" y="91"/>
                </a:cubicBezTo>
                <a:cubicBezTo>
                  <a:pt x="649" y="91"/>
                  <a:pt x="650" y="91"/>
                  <a:pt x="651" y="93"/>
                </a:cubicBezTo>
                <a:cubicBezTo>
                  <a:pt x="650" y="94"/>
                  <a:pt x="649" y="94"/>
                  <a:pt x="648" y="94"/>
                </a:cubicBezTo>
                <a:close/>
                <a:moveTo>
                  <a:pt x="736" y="93"/>
                </a:moveTo>
                <a:cubicBezTo>
                  <a:pt x="736" y="93"/>
                  <a:pt x="737" y="93"/>
                  <a:pt x="737" y="93"/>
                </a:cubicBezTo>
                <a:cubicBezTo>
                  <a:pt x="738" y="93"/>
                  <a:pt x="738" y="93"/>
                  <a:pt x="738" y="93"/>
                </a:cubicBezTo>
                <a:cubicBezTo>
                  <a:pt x="737" y="93"/>
                  <a:pt x="736" y="93"/>
                  <a:pt x="736" y="93"/>
                </a:cubicBezTo>
                <a:close/>
                <a:moveTo>
                  <a:pt x="508" y="92"/>
                </a:moveTo>
                <a:cubicBezTo>
                  <a:pt x="508" y="92"/>
                  <a:pt x="508" y="92"/>
                  <a:pt x="508" y="91"/>
                </a:cubicBezTo>
                <a:cubicBezTo>
                  <a:pt x="510" y="90"/>
                  <a:pt x="513" y="88"/>
                  <a:pt x="515" y="87"/>
                </a:cubicBezTo>
                <a:cubicBezTo>
                  <a:pt x="517" y="85"/>
                  <a:pt x="523" y="79"/>
                  <a:pt x="527" y="80"/>
                </a:cubicBezTo>
                <a:cubicBezTo>
                  <a:pt x="527" y="81"/>
                  <a:pt x="519" y="85"/>
                  <a:pt x="518" y="87"/>
                </a:cubicBezTo>
                <a:cubicBezTo>
                  <a:pt x="516" y="88"/>
                  <a:pt x="515" y="88"/>
                  <a:pt x="514" y="89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3" y="90"/>
                  <a:pt x="513" y="90"/>
                  <a:pt x="511" y="92"/>
                </a:cubicBezTo>
                <a:cubicBezTo>
                  <a:pt x="510" y="92"/>
                  <a:pt x="509" y="92"/>
                  <a:pt x="508" y="92"/>
                </a:cubicBezTo>
                <a:close/>
                <a:moveTo>
                  <a:pt x="638" y="89"/>
                </a:moveTo>
                <a:cubicBezTo>
                  <a:pt x="638" y="89"/>
                  <a:pt x="637" y="89"/>
                  <a:pt x="637" y="89"/>
                </a:cubicBezTo>
                <a:cubicBezTo>
                  <a:pt x="637" y="88"/>
                  <a:pt x="637" y="88"/>
                  <a:pt x="637" y="88"/>
                </a:cubicBezTo>
                <a:cubicBezTo>
                  <a:pt x="638" y="88"/>
                  <a:pt x="638" y="88"/>
                  <a:pt x="639" y="88"/>
                </a:cubicBezTo>
                <a:cubicBezTo>
                  <a:pt x="639" y="88"/>
                  <a:pt x="639" y="88"/>
                  <a:pt x="639" y="89"/>
                </a:cubicBezTo>
                <a:cubicBezTo>
                  <a:pt x="639" y="89"/>
                  <a:pt x="639" y="89"/>
                  <a:pt x="638" y="89"/>
                </a:cubicBezTo>
                <a:close/>
                <a:moveTo>
                  <a:pt x="673" y="86"/>
                </a:moveTo>
                <a:cubicBezTo>
                  <a:pt x="673" y="86"/>
                  <a:pt x="673" y="85"/>
                  <a:pt x="673" y="85"/>
                </a:cubicBezTo>
                <a:cubicBezTo>
                  <a:pt x="674" y="85"/>
                  <a:pt x="674" y="85"/>
                  <a:pt x="675" y="85"/>
                </a:cubicBezTo>
                <a:cubicBezTo>
                  <a:pt x="675" y="85"/>
                  <a:pt x="675" y="85"/>
                  <a:pt x="675" y="85"/>
                </a:cubicBezTo>
                <a:cubicBezTo>
                  <a:pt x="674" y="86"/>
                  <a:pt x="673" y="86"/>
                  <a:pt x="673" y="86"/>
                </a:cubicBezTo>
                <a:close/>
                <a:moveTo>
                  <a:pt x="672" y="80"/>
                </a:moveTo>
                <a:cubicBezTo>
                  <a:pt x="671" y="78"/>
                  <a:pt x="670" y="78"/>
                  <a:pt x="669" y="78"/>
                </a:cubicBezTo>
                <a:cubicBezTo>
                  <a:pt x="669" y="77"/>
                  <a:pt x="669" y="77"/>
                  <a:pt x="669" y="74"/>
                </a:cubicBezTo>
                <a:cubicBezTo>
                  <a:pt x="666" y="72"/>
                  <a:pt x="663" y="72"/>
                  <a:pt x="661" y="72"/>
                </a:cubicBezTo>
                <a:cubicBezTo>
                  <a:pt x="658" y="75"/>
                  <a:pt x="651" y="73"/>
                  <a:pt x="648" y="73"/>
                </a:cubicBezTo>
                <a:cubicBezTo>
                  <a:pt x="648" y="72"/>
                  <a:pt x="648" y="72"/>
                  <a:pt x="647" y="71"/>
                </a:cubicBezTo>
                <a:cubicBezTo>
                  <a:pt x="644" y="69"/>
                  <a:pt x="641" y="67"/>
                  <a:pt x="639" y="68"/>
                </a:cubicBezTo>
                <a:cubicBezTo>
                  <a:pt x="639" y="67"/>
                  <a:pt x="636" y="66"/>
                  <a:pt x="636" y="66"/>
                </a:cubicBezTo>
                <a:cubicBezTo>
                  <a:pt x="634" y="67"/>
                  <a:pt x="635" y="67"/>
                  <a:pt x="634" y="68"/>
                </a:cubicBezTo>
                <a:cubicBezTo>
                  <a:pt x="630" y="70"/>
                  <a:pt x="628" y="68"/>
                  <a:pt x="625" y="66"/>
                </a:cubicBezTo>
                <a:cubicBezTo>
                  <a:pt x="622" y="67"/>
                  <a:pt x="622" y="67"/>
                  <a:pt x="622" y="68"/>
                </a:cubicBezTo>
                <a:cubicBezTo>
                  <a:pt x="622" y="71"/>
                  <a:pt x="624" y="71"/>
                  <a:pt x="626" y="75"/>
                </a:cubicBezTo>
                <a:cubicBezTo>
                  <a:pt x="626" y="75"/>
                  <a:pt x="627" y="75"/>
                  <a:pt x="627" y="76"/>
                </a:cubicBezTo>
                <a:cubicBezTo>
                  <a:pt x="627" y="76"/>
                  <a:pt x="627" y="76"/>
                  <a:pt x="627" y="76"/>
                </a:cubicBezTo>
                <a:cubicBezTo>
                  <a:pt x="628" y="77"/>
                  <a:pt x="628" y="77"/>
                  <a:pt x="629" y="78"/>
                </a:cubicBezTo>
                <a:cubicBezTo>
                  <a:pt x="627" y="78"/>
                  <a:pt x="627" y="77"/>
                  <a:pt x="627" y="77"/>
                </a:cubicBezTo>
                <a:cubicBezTo>
                  <a:pt x="623" y="75"/>
                  <a:pt x="620" y="72"/>
                  <a:pt x="619" y="69"/>
                </a:cubicBezTo>
                <a:cubicBezTo>
                  <a:pt x="617" y="67"/>
                  <a:pt x="617" y="68"/>
                  <a:pt x="615" y="68"/>
                </a:cubicBezTo>
                <a:cubicBezTo>
                  <a:pt x="609" y="65"/>
                  <a:pt x="602" y="68"/>
                  <a:pt x="596" y="66"/>
                </a:cubicBezTo>
                <a:cubicBezTo>
                  <a:pt x="595" y="67"/>
                  <a:pt x="593" y="70"/>
                  <a:pt x="591" y="70"/>
                </a:cubicBezTo>
                <a:cubicBezTo>
                  <a:pt x="590" y="68"/>
                  <a:pt x="589" y="66"/>
                  <a:pt x="588" y="66"/>
                </a:cubicBezTo>
                <a:cubicBezTo>
                  <a:pt x="588" y="65"/>
                  <a:pt x="588" y="64"/>
                  <a:pt x="587" y="63"/>
                </a:cubicBezTo>
                <a:cubicBezTo>
                  <a:pt x="585" y="63"/>
                  <a:pt x="586" y="63"/>
                  <a:pt x="585" y="64"/>
                </a:cubicBezTo>
                <a:cubicBezTo>
                  <a:pt x="584" y="64"/>
                  <a:pt x="584" y="64"/>
                  <a:pt x="584" y="64"/>
                </a:cubicBezTo>
                <a:cubicBezTo>
                  <a:pt x="583" y="60"/>
                  <a:pt x="582" y="57"/>
                  <a:pt x="582" y="53"/>
                </a:cubicBezTo>
                <a:cubicBezTo>
                  <a:pt x="583" y="51"/>
                  <a:pt x="584" y="49"/>
                  <a:pt x="585" y="48"/>
                </a:cubicBezTo>
                <a:cubicBezTo>
                  <a:pt x="587" y="42"/>
                  <a:pt x="591" y="43"/>
                  <a:pt x="594" y="38"/>
                </a:cubicBezTo>
                <a:cubicBezTo>
                  <a:pt x="593" y="35"/>
                  <a:pt x="593" y="35"/>
                  <a:pt x="596" y="34"/>
                </a:cubicBezTo>
                <a:cubicBezTo>
                  <a:pt x="598" y="34"/>
                  <a:pt x="599" y="34"/>
                  <a:pt x="601" y="34"/>
                </a:cubicBezTo>
                <a:cubicBezTo>
                  <a:pt x="604" y="31"/>
                  <a:pt x="605" y="29"/>
                  <a:pt x="609" y="27"/>
                </a:cubicBezTo>
                <a:cubicBezTo>
                  <a:pt x="611" y="27"/>
                  <a:pt x="614" y="25"/>
                  <a:pt x="616" y="24"/>
                </a:cubicBezTo>
                <a:cubicBezTo>
                  <a:pt x="618" y="21"/>
                  <a:pt x="619" y="21"/>
                  <a:pt x="622" y="19"/>
                </a:cubicBezTo>
                <a:cubicBezTo>
                  <a:pt x="624" y="15"/>
                  <a:pt x="627" y="19"/>
                  <a:pt x="631" y="16"/>
                </a:cubicBezTo>
                <a:cubicBezTo>
                  <a:pt x="631" y="16"/>
                  <a:pt x="632" y="15"/>
                  <a:pt x="632" y="14"/>
                </a:cubicBezTo>
                <a:cubicBezTo>
                  <a:pt x="633" y="14"/>
                  <a:pt x="633" y="14"/>
                  <a:pt x="634" y="15"/>
                </a:cubicBezTo>
                <a:cubicBezTo>
                  <a:pt x="635" y="14"/>
                  <a:pt x="637" y="14"/>
                  <a:pt x="639" y="14"/>
                </a:cubicBezTo>
                <a:cubicBezTo>
                  <a:pt x="639" y="13"/>
                  <a:pt x="640" y="12"/>
                  <a:pt x="640" y="12"/>
                </a:cubicBezTo>
                <a:cubicBezTo>
                  <a:pt x="644" y="11"/>
                  <a:pt x="649" y="11"/>
                  <a:pt x="653" y="11"/>
                </a:cubicBezTo>
                <a:cubicBezTo>
                  <a:pt x="654" y="10"/>
                  <a:pt x="655" y="9"/>
                  <a:pt x="658" y="10"/>
                </a:cubicBezTo>
                <a:cubicBezTo>
                  <a:pt x="657" y="11"/>
                  <a:pt x="656" y="11"/>
                  <a:pt x="657" y="13"/>
                </a:cubicBezTo>
                <a:cubicBezTo>
                  <a:pt x="659" y="13"/>
                  <a:pt x="662" y="13"/>
                  <a:pt x="664" y="13"/>
                </a:cubicBezTo>
                <a:cubicBezTo>
                  <a:pt x="667" y="14"/>
                  <a:pt x="672" y="14"/>
                  <a:pt x="677" y="14"/>
                </a:cubicBezTo>
                <a:cubicBezTo>
                  <a:pt x="677" y="15"/>
                  <a:pt x="678" y="16"/>
                  <a:pt x="679" y="16"/>
                </a:cubicBezTo>
                <a:cubicBezTo>
                  <a:pt x="678" y="19"/>
                  <a:pt x="676" y="22"/>
                  <a:pt x="673" y="21"/>
                </a:cubicBezTo>
                <a:cubicBezTo>
                  <a:pt x="670" y="20"/>
                  <a:pt x="669" y="19"/>
                  <a:pt x="667" y="21"/>
                </a:cubicBezTo>
                <a:cubicBezTo>
                  <a:pt x="666" y="20"/>
                  <a:pt x="666" y="20"/>
                  <a:pt x="666" y="20"/>
                </a:cubicBezTo>
                <a:cubicBezTo>
                  <a:pt x="661" y="20"/>
                  <a:pt x="654" y="20"/>
                  <a:pt x="652" y="26"/>
                </a:cubicBezTo>
                <a:cubicBezTo>
                  <a:pt x="651" y="26"/>
                  <a:pt x="650" y="27"/>
                  <a:pt x="649" y="27"/>
                </a:cubicBezTo>
                <a:cubicBezTo>
                  <a:pt x="649" y="28"/>
                  <a:pt x="649" y="29"/>
                  <a:pt x="651" y="29"/>
                </a:cubicBezTo>
                <a:cubicBezTo>
                  <a:pt x="651" y="30"/>
                  <a:pt x="651" y="30"/>
                  <a:pt x="651" y="30"/>
                </a:cubicBezTo>
                <a:cubicBezTo>
                  <a:pt x="647" y="32"/>
                  <a:pt x="645" y="32"/>
                  <a:pt x="644" y="35"/>
                </a:cubicBezTo>
                <a:cubicBezTo>
                  <a:pt x="645" y="39"/>
                  <a:pt x="649" y="37"/>
                  <a:pt x="653" y="39"/>
                </a:cubicBezTo>
                <a:cubicBezTo>
                  <a:pt x="654" y="38"/>
                  <a:pt x="654" y="38"/>
                  <a:pt x="655" y="38"/>
                </a:cubicBezTo>
                <a:cubicBezTo>
                  <a:pt x="656" y="39"/>
                  <a:pt x="657" y="40"/>
                  <a:pt x="657" y="41"/>
                </a:cubicBezTo>
                <a:cubicBezTo>
                  <a:pt x="658" y="41"/>
                  <a:pt x="661" y="40"/>
                  <a:pt x="662" y="42"/>
                </a:cubicBezTo>
                <a:cubicBezTo>
                  <a:pt x="664" y="42"/>
                  <a:pt x="664" y="42"/>
                  <a:pt x="665" y="42"/>
                </a:cubicBezTo>
                <a:cubicBezTo>
                  <a:pt x="665" y="43"/>
                  <a:pt x="665" y="44"/>
                  <a:pt x="665" y="46"/>
                </a:cubicBezTo>
                <a:cubicBezTo>
                  <a:pt x="665" y="46"/>
                  <a:pt x="665" y="46"/>
                  <a:pt x="665" y="47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5" y="47"/>
                  <a:pt x="665" y="47"/>
                  <a:pt x="665" y="48"/>
                </a:cubicBezTo>
                <a:cubicBezTo>
                  <a:pt x="663" y="48"/>
                  <a:pt x="662" y="49"/>
                  <a:pt x="661" y="49"/>
                </a:cubicBezTo>
                <a:cubicBezTo>
                  <a:pt x="660" y="51"/>
                  <a:pt x="660" y="52"/>
                  <a:pt x="658" y="53"/>
                </a:cubicBezTo>
                <a:cubicBezTo>
                  <a:pt x="658" y="54"/>
                  <a:pt x="657" y="55"/>
                  <a:pt x="657" y="56"/>
                </a:cubicBezTo>
                <a:cubicBezTo>
                  <a:pt x="650" y="57"/>
                  <a:pt x="648" y="60"/>
                  <a:pt x="643" y="63"/>
                </a:cubicBezTo>
                <a:cubicBezTo>
                  <a:pt x="643" y="64"/>
                  <a:pt x="643" y="64"/>
                  <a:pt x="642" y="65"/>
                </a:cubicBezTo>
                <a:cubicBezTo>
                  <a:pt x="643" y="65"/>
                  <a:pt x="644" y="66"/>
                  <a:pt x="645" y="67"/>
                </a:cubicBezTo>
                <a:cubicBezTo>
                  <a:pt x="647" y="66"/>
                  <a:pt x="649" y="63"/>
                  <a:pt x="651" y="61"/>
                </a:cubicBezTo>
                <a:cubicBezTo>
                  <a:pt x="655" y="60"/>
                  <a:pt x="661" y="57"/>
                  <a:pt x="664" y="54"/>
                </a:cubicBezTo>
                <a:cubicBezTo>
                  <a:pt x="665" y="52"/>
                  <a:pt x="667" y="50"/>
                  <a:pt x="669" y="48"/>
                </a:cubicBezTo>
                <a:cubicBezTo>
                  <a:pt x="670" y="46"/>
                  <a:pt x="672" y="44"/>
                  <a:pt x="674" y="45"/>
                </a:cubicBezTo>
                <a:cubicBezTo>
                  <a:pt x="676" y="48"/>
                  <a:pt x="678" y="47"/>
                  <a:pt x="680" y="45"/>
                </a:cubicBezTo>
                <a:cubicBezTo>
                  <a:pt x="682" y="40"/>
                  <a:pt x="683" y="40"/>
                  <a:pt x="688" y="40"/>
                </a:cubicBezTo>
                <a:cubicBezTo>
                  <a:pt x="689" y="39"/>
                  <a:pt x="690" y="38"/>
                  <a:pt x="692" y="38"/>
                </a:cubicBezTo>
                <a:cubicBezTo>
                  <a:pt x="692" y="40"/>
                  <a:pt x="692" y="42"/>
                  <a:pt x="692" y="43"/>
                </a:cubicBezTo>
                <a:cubicBezTo>
                  <a:pt x="690" y="48"/>
                  <a:pt x="690" y="48"/>
                  <a:pt x="689" y="51"/>
                </a:cubicBezTo>
                <a:cubicBezTo>
                  <a:pt x="688" y="57"/>
                  <a:pt x="685" y="60"/>
                  <a:pt x="682" y="65"/>
                </a:cubicBezTo>
                <a:cubicBezTo>
                  <a:pt x="682" y="68"/>
                  <a:pt x="682" y="69"/>
                  <a:pt x="680" y="71"/>
                </a:cubicBezTo>
                <a:cubicBezTo>
                  <a:pt x="679" y="75"/>
                  <a:pt x="677" y="76"/>
                  <a:pt x="673" y="77"/>
                </a:cubicBezTo>
                <a:cubicBezTo>
                  <a:pt x="673" y="78"/>
                  <a:pt x="673" y="79"/>
                  <a:pt x="673" y="79"/>
                </a:cubicBezTo>
                <a:cubicBezTo>
                  <a:pt x="673" y="80"/>
                  <a:pt x="672" y="80"/>
                  <a:pt x="672" y="80"/>
                </a:cubicBezTo>
                <a:close/>
                <a:moveTo>
                  <a:pt x="528" y="79"/>
                </a:moveTo>
                <a:cubicBezTo>
                  <a:pt x="528" y="79"/>
                  <a:pt x="528" y="79"/>
                  <a:pt x="528" y="79"/>
                </a:cubicBezTo>
                <a:cubicBezTo>
                  <a:pt x="528" y="79"/>
                  <a:pt x="529" y="79"/>
                  <a:pt x="529" y="79"/>
                </a:cubicBezTo>
                <a:cubicBezTo>
                  <a:pt x="529" y="79"/>
                  <a:pt x="528" y="79"/>
                  <a:pt x="528" y="79"/>
                </a:cubicBezTo>
                <a:close/>
                <a:moveTo>
                  <a:pt x="618" y="79"/>
                </a:moveTo>
                <a:cubicBezTo>
                  <a:pt x="618" y="79"/>
                  <a:pt x="618" y="79"/>
                  <a:pt x="618" y="79"/>
                </a:cubicBezTo>
                <a:cubicBezTo>
                  <a:pt x="618" y="79"/>
                  <a:pt x="618" y="79"/>
                  <a:pt x="619" y="79"/>
                </a:cubicBezTo>
                <a:cubicBezTo>
                  <a:pt x="619" y="79"/>
                  <a:pt x="619" y="79"/>
                  <a:pt x="619" y="79"/>
                </a:cubicBezTo>
                <a:cubicBezTo>
                  <a:pt x="619" y="79"/>
                  <a:pt x="618" y="79"/>
                  <a:pt x="618" y="79"/>
                </a:cubicBezTo>
                <a:close/>
                <a:moveTo>
                  <a:pt x="530" y="78"/>
                </a:moveTo>
                <a:cubicBezTo>
                  <a:pt x="530" y="78"/>
                  <a:pt x="530" y="78"/>
                  <a:pt x="530" y="77"/>
                </a:cubicBezTo>
                <a:cubicBezTo>
                  <a:pt x="532" y="76"/>
                  <a:pt x="534" y="74"/>
                  <a:pt x="536" y="73"/>
                </a:cubicBezTo>
                <a:cubicBezTo>
                  <a:pt x="536" y="71"/>
                  <a:pt x="545" y="67"/>
                  <a:pt x="547" y="65"/>
                </a:cubicBezTo>
                <a:cubicBezTo>
                  <a:pt x="552" y="62"/>
                  <a:pt x="558" y="58"/>
                  <a:pt x="563" y="55"/>
                </a:cubicBezTo>
                <a:cubicBezTo>
                  <a:pt x="564" y="54"/>
                  <a:pt x="572" y="50"/>
                  <a:pt x="573" y="52"/>
                </a:cubicBezTo>
                <a:cubicBezTo>
                  <a:pt x="572" y="53"/>
                  <a:pt x="571" y="54"/>
                  <a:pt x="570" y="56"/>
                </a:cubicBezTo>
                <a:cubicBezTo>
                  <a:pt x="567" y="57"/>
                  <a:pt x="564" y="59"/>
                  <a:pt x="561" y="60"/>
                </a:cubicBezTo>
                <a:cubicBezTo>
                  <a:pt x="556" y="61"/>
                  <a:pt x="551" y="64"/>
                  <a:pt x="548" y="67"/>
                </a:cubicBezTo>
                <a:cubicBezTo>
                  <a:pt x="546" y="67"/>
                  <a:pt x="545" y="68"/>
                  <a:pt x="544" y="69"/>
                </a:cubicBezTo>
                <a:cubicBezTo>
                  <a:pt x="544" y="70"/>
                  <a:pt x="538" y="73"/>
                  <a:pt x="537" y="74"/>
                </a:cubicBezTo>
                <a:cubicBezTo>
                  <a:pt x="535" y="75"/>
                  <a:pt x="533" y="77"/>
                  <a:pt x="530" y="78"/>
                </a:cubicBezTo>
                <a:close/>
                <a:moveTo>
                  <a:pt x="712" y="76"/>
                </a:moveTo>
                <a:cubicBezTo>
                  <a:pt x="712" y="76"/>
                  <a:pt x="712" y="76"/>
                  <a:pt x="712" y="76"/>
                </a:cubicBezTo>
                <a:cubicBezTo>
                  <a:pt x="712" y="76"/>
                  <a:pt x="713" y="76"/>
                  <a:pt x="713" y="76"/>
                </a:cubicBezTo>
                <a:cubicBezTo>
                  <a:pt x="713" y="76"/>
                  <a:pt x="713" y="76"/>
                  <a:pt x="712" y="76"/>
                </a:cubicBezTo>
                <a:close/>
                <a:moveTo>
                  <a:pt x="715" y="75"/>
                </a:moveTo>
                <a:cubicBezTo>
                  <a:pt x="715" y="74"/>
                  <a:pt x="715" y="74"/>
                  <a:pt x="715" y="74"/>
                </a:cubicBezTo>
                <a:cubicBezTo>
                  <a:pt x="716" y="74"/>
                  <a:pt x="717" y="74"/>
                  <a:pt x="717" y="74"/>
                </a:cubicBezTo>
                <a:cubicBezTo>
                  <a:pt x="717" y="74"/>
                  <a:pt x="717" y="74"/>
                  <a:pt x="717" y="74"/>
                </a:cubicBezTo>
                <a:cubicBezTo>
                  <a:pt x="717" y="74"/>
                  <a:pt x="716" y="75"/>
                  <a:pt x="715" y="75"/>
                </a:cubicBezTo>
                <a:close/>
                <a:moveTo>
                  <a:pt x="718" y="73"/>
                </a:moveTo>
                <a:cubicBezTo>
                  <a:pt x="718" y="73"/>
                  <a:pt x="718" y="73"/>
                  <a:pt x="718" y="73"/>
                </a:cubicBezTo>
                <a:cubicBezTo>
                  <a:pt x="719" y="73"/>
                  <a:pt x="720" y="73"/>
                  <a:pt x="721" y="73"/>
                </a:cubicBezTo>
                <a:cubicBezTo>
                  <a:pt x="721" y="73"/>
                  <a:pt x="721" y="73"/>
                  <a:pt x="721" y="73"/>
                </a:cubicBezTo>
                <a:cubicBezTo>
                  <a:pt x="720" y="73"/>
                  <a:pt x="719" y="73"/>
                  <a:pt x="718" y="73"/>
                </a:cubicBezTo>
                <a:close/>
                <a:moveTo>
                  <a:pt x="595" y="66"/>
                </a:moveTo>
                <a:cubicBezTo>
                  <a:pt x="593" y="65"/>
                  <a:pt x="593" y="65"/>
                  <a:pt x="593" y="64"/>
                </a:cubicBezTo>
                <a:cubicBezTo>
                  <a:pt x="594" y="64"/>
                  <a:pt x="594" y="64"/>
                  <a:pt x="595" y="64"/>
                </a:cubicBezTo>
                <a:cubicBezTo>
                  <a:pt x="596" y="65"/>
                  <a:pt x="596" y="65"/>
                  <a:pt x="596" y="66"/>
                </a:cubicBezTo>
                <a:cubicBezTo>
                  <a:pt x="595" y="66"/>
                  <a:pt x="595" y="66"/>
                  <a:pt x="595" y="66"/>
                </a:cubicBezTo>
                <a:close/>
                <a:moveTo>
                  <a:pt x="592" y="63"/>
                </a:moveTo>
                <a:cubicBezTo>
                  <a:pt x="591" y="62"/>
                  <a:pt x="591" y="62"/>
                  <a:pt x="590" y="62"/>
                </a:cubicBezTo>
                <a:cubicBezTo>
                  <a:pt x="591" y="61"/>
                  <a:pt x="593" y="60"/>
                  <a:pt x="595" y="62"/>
                </a:cubicBezTo>
                <a:cubicBezTo>
                  <a:pt x="593" y="63"/>
                  <a:pt x="592" y="63"/>
                  <a:pt x="592" y="63"/>
                </a:cubicBezTo>
                <a:close/>
                <a:moveTo>
                  <a:pt x="586" y="31"/>
                </a:moveTo>
                <a:cubicBezTo>
                  <a:pt x="585" y="28"/>
                  <a:pt x="585" y="28"/>
                  <a:pt x="584" y="28"/>
                </a:cubicBezTo>
                <a:cubicBezTo>
                  <a:pt x="583" y="27"/>
                  <a:pt x="583" y="26"/>
                  <a:pt x="583" y="25"/>
                </a:cubicBezTo>
                <a:cubicBezTo>
                  <a:pt x="584" y="21"/>
                  <a:pt x="586" y="19"/>
                  <a:pt x="587" y="16"/>
                </a:cubicBezTo>
                <a:cubicBezTo>
                  <a:pt x="589" y="15"/>
                  <a:pt x="600" y="0"/>
                  <a:pt x="604" y="2"/>
                </a:cubicBezTo>
                <a:cubicBezTo>
                  <a:pt x="604" y="3"/>
                  <a:pt x="603" y="4"/>
                  <a:pt x="602" y="5"/>
                </a:cubicBezTo>
                <a:cubicBezTo>
                  <a:pt x="601" y="8"/>
                  <a:pt x="601" y="12"/>
                  <a:pt x="600" y="15"/>
                </a:cubicBezTo>
                <a:cubicBezTo>
                  <a:pt x="599" y="16"/>
                  <a:pt x="598" y="17"/>
                  <a:pt x="597" y="19"/>
                </a:cubicBezTo>
                <a:cubicBezTo>
                  <a:pt x="596" y="21"/>
                  <a:pt x="596" y="22"/>
                  <a:pt x="595" y="24"/>
                </a:cubicBezTo>
                <a:cubicBezTo>
                  <a:pt x="594" y="24"/>
                  <a:pt x="594" y="25"/>
                  <a:pt x="593" y="25"/>
                </a:cubicBezTo>
                <a:cubicBezTo>
                  <a:pt x="591" y="22"/>
                  <a:pt x="588" y="29"/>
                  <a:pt x="587" y="30"/>
                </a:cubicBezTo>
                <a:cubicBezTo>
                  <a:pt x="587" y="30"/>
                  <a:pt x="587" y="30"/>
                  <a:pt x="586" y="31"/>
                </a:cubicBezTo>
                <a:close/>
                <a:moveTo>
                  <a:pt x="652" y="29"/>
                </a:moveTo>
                <a:cubicBezTo>
                  <a:pt x="653" y="28"/>
                  <a:pt x="654" y="27"/>
                  <a:pt x="656" y="27"/>
                </a:cubicBezTo>
                <a:cubicBezTo>
                  <a:pt x="657" y="27"/>
                  <a:pt x="657" y="27"/>
                  <a:pt x="658" y="27"/>
                </a:cubicBezTo>
                <a:cubicBezTo>
                  <a:pt x="656" y="28"/>
                  <a:pt x="656" y="28"/>
                  <a:pt x="655" y="29"/>
                </a:cubicBezTo>
                <a:cubicBezTo>
                  <a:pt x="654" y="29"/>
                  <a:pt x="653" y="29"/>
                  <a:pt x="652" y="29"/>
                </a:cubicBezTo>
                <a:close/>
                <a:moveTo>
                  <a:pt x="649" y="23"/>
                </a:moveTo>
                <a:cubicBezTo>
                  <a:pt x="649" y="21"/>
                  <a:pt x="652" y="20"/>
                  <a:pt x="653" y="20"/>
                </a:cubicBezTo>
                <a:cubicBezTo>
                  <a:pt x="653" y="21"/>
                  <a:pt x="653" y="21"/>
                  <a:pt x="653" y="22"/>
                </a:cubicBezTo>
                <a:cubicBezTo>
                  <a:pt x="652" y="22"/>
                  <a:pt x="651" y="22"/>
                  <a:pt x="649" y="23"/>
                </a:cubicBezTo>
                <a:close/>
                <a:moveTo>
                  <a:pt x="684" y="13"/>
                </a:moveTo>
                <a:cubicBezTo>
                  <a:pt x="682" y="11"/>
                  <a:pt x="681" y="11"/>
                  <a:pt x="679" y="11"/>
                </a:cubicBezTo>
                <a:cubicBezTo>
                  <a:pt x="679" y="10"/>
                  <a:pt x="679" y="10"/>
                  <a:pt x="679" y="10"/>
                </a:cubicBezTo>
                <a:cubicBezTo>
                  <a:pt x="681" y="9"/>
                  <a:pt x="684" y="10"/>
                  <a:pt x="685" y="13"/>
                </a:cubicBezTo>
                <a:cubicBezTo>
                  <a:pt x="686" y="13"/>
                  <a:pt x="686" y="13"/>
                  <a:pt x="686" y="13"/>
                </a:cubicBezTo>
                <a:cubicBezTo>
                  <a:pt x="686" y="13"/>
                  <a:pt x="686" y="13"/>
                  <a:pt x="686" y="13"/>
                </a:cubicBezTo>
                <a:cubicBezTo>
                  <a:pt x="685" y="13"/>
                  <a:pt x="685" y="13"/>
                  <a:pt x="68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1787526" y="401638"/>
            <a:ext cx="1751013" cy="2397125"/>
          </a:xfrm>
          <a:custGeom>
            <a:avLst/>
            <a:gdLst>
              <a:gd name="T0" fmla="*/ 431 w 804"/>
              <a:gd name="T1" fmla="*/ 750 h 1100"/>
              <a:gd name="T2" fmla="*/ 304 w 804"/>
              <a:gd name="T3" fmla="*/ 616 h 1100"/>
              <a:gd name="T4" fmla="*/ 394 w 804"/>
              <a:gd name="T5" fmla="*/ 608 h 1100"/>
              <a:gd name="T6" fmla="*/ 476 w 804"/>
              <a:gd name="T7" fmla="*/ 451 h 1100"/>
              <a:gd name="T8" fmla="*/ 531 w 804"/>
              <a:gd name="T9" fmla="*/ 714 h 1100"/>
              <a:gd name="T10" fmla="*/ 486 w 804"/>
              <a:gd name="T11" fmla="*/ 843 h 1100"/>
              <a:gd name="T12" fmla="*/ 578 w 804"/>
              <a:gd name="T13" fmla="*/ 1028 h 1100"/>
              <a:gd name="T14" fmla="*/ 589 w 804"/>
              <a:gd name="T15" fmla="*/ 938 h 1100"/>
              <a:gd name="T16" fmla="*/ 602 w 804"/>
              <a:gd name="T17" fmla="*/ 1040 h 1100"/>
              <a:gd name="T18" fmla="*/ 656 w 804"/>
              <a:gd name="T19" fmla="*/ 911 h 1100"/>
              <a:gd name="T20" fmla="*/ 621 w 804"/>
              <a:gd name="T21" fmla="*/ 840 h 1100"/>
              <a:gd name="T22" fmla="*/ 501 w 804"/>
              <a:gd name="T23" fmla="*/ 860 h 1100"/>
              <a:gd name="T24" fmla="*/ 230 w 804"/>
              <a:gd name="T25" fmla="*/ 718 h 1100"/>
              <a:gd name="T26" fmla="*/ 258 w 804"/>
              <a:gd name="T27" fmla="*/ 790 h 1100"/>
              <a:gd name="T28" fmla="*/ 476 w 804"/>
              <a:gd name="T29" fmla="*/ 709 h 1100"/>
              <a:gd name="T30" fmla="*/ 284 w 804"/>
              <a:gd name="T31" fmla="*/ 657 h 1100"/>
              <a:gd name="T32" fmla="*/ 219 w 804"/>
              <a:gd name="T33" fmla="*/ 505 h 1100"/>
              <a:gd name="T34" fmla="*/ 700 w 804"/>
              <a:gd name="T35" fmla="*/ 611 h 1100"/>
              <a:gd name="T36" fmla="*/ 607 w 804"/>
              <a:gd name="T37" fmla="*/ 582 h 1100"/>
              <a:gd name="T38" fmla="*/ 542 w 804"/>
              <a:gd name="T39" fmla="*/ 363 h 1100"/>
              <a:gd name="T40" fmla="*/ 483 w 804"/>
              <a:gd name="T41" fmla="*/ 296 h 1100"/>
              <a:gd name="T42" fmla="*/ 425 w 804"/>
              <a:gd name="T43" fmla="*/ 251 h 1100"/>
              <a:gd name="T44" fmla="*/ 523 w 804"/>
              <a:gd name="T45" fmla="*/ 190 h 1100"/>
              <a:gd name="T46" fmla="*/ 471 w 804"/>
              <a:gd name="T47" fmla="*/ 173 h 1100"/>
              <a:gd name="T48" fmla="*/ 532 w 804"/>
              <a:gd name="T49" fmla="*/ 163 h 1100"/>
              <a:gd name="T50" fmla="*/ 640 w 804"/>
              <a:gd name="T51" fmla="*/ 93 h 1100"/>
              <a:gd name="T52" fmla="*/ 740 w 804"/>
              <a:gd name="T53" fmla="*/ 228 h 1100"/>
              <a:gd name="T54" fmla="*/ 724 w 804"/>
              <a:gd name="T55" fmla="*/ 339 h 1100"/>
              <a:gd name="T56" fmla="*/ 740 w 804"/>
              <a:gd name="T57" fmla="*/ 448 h 1100"/>
              <a:gd name="T58" fmla="*/ 694 w 804"/>
              <a:gd name="T59" fmla="*/ 687 h 1100"/>
              <a:gd name="T60" fmla="*/ 389 w 804"/>
              <a:gd name="T61" fmla="*/ 656 h 1100"/>
              <a:gd name="T62" fmla="*/ 388 w 804"/>
              <a:gd name="T63" fmla="*/ 554 h 1100"/>
              <a:gd name="T64" fmla="*/ 457 w 804"/>
              <a:gd name="T65" fmla="*/ 622 h 1100"/>
              <a:gd name="T66" fmla="*/ 373 w 804"/>
              <a:gd name="T67" fmla="*/ 586 h 1100"/>
              <a:gd name="T68" fmla="*/ 721 w 804"/>
              <a:gd name="T69" fmla="*/ 534 h 1100"/>
              <a:gd name="T70" fmla="*/ 515 w 804"/>
              <a:gd name="T71" fmla="*/ 428 h 1100"/>
              <a:gd name="T72" fmla="*/ 630 w 804"/>
              <a:gd name="T73" fmla="*/ 341 h 1100"/>
              <a:gd name="T74" fmla="*/ 587 w 804"/>
              <a:gd name="T75" fmla="*/ 210 h 1100"/>
              <a:gd name="T76" fmla="*/ 679 w 804"/>
              <a:gd name="T77" fmla="*/ 441 h 1100"/>
              <a:gd name="T78" fmla="*/ 471 w 804"/>
              <a:gd name="T79" fmla="*/ 395 h 1100"/>
              <a:gd name="T80" fmla="*/ 432 w 804"/>
              <a:gd name="T81" fmla="*/ 346 h 1100"/>
              <a:gd name="T82" fmla="*/ 424 w 804"/>
              <a:gd name="T83" fmla="*/ 277 h 1100"/>
              <a:gd name="T84" fmla="*/ 394 w 804"/>
              <a:gd name="T85" fmla="*/ 290 h 1100"/>
              <a:gd name="T86" fmla="*/ 428 w 804"/>
              <a:gd name="T87" fmla="*/ 257 h 1100"/>
              <a:gd name="T88" fmla="*/ 453 w 804"/>
              <a:gd name="T89" fmla="*/ 211 h 1100"/>
              <a:gd name="T90" fmla="*/ 513 w 804"/>
              <a:gd name="T91" fmla="*/ 177 h 1100"/>
              <a:gd name="T92" fmla="*/ 509 w 804"/>
              <a:gd name="T93" fmla="*/ 163 h 1100"/>
              <a:gd name="T94" fmla="*/ 725 w 804"/>
              <a:gd name="T95" fmla="*/ 153 h 1100"/>
              <a:gd name="T96" fmla="*/ 549 w 804"/>
              <a:gd name="T97" fmla="*/ 22 h 1100"/>
              <a:gd name="T98" fmla="*/ 86 w 804"/>
              <a:gd name="T99" fmla="*/ 442 h 1100"/>
              <a:gd name="T100" fmla="*/ 2 w 804"/>
              <a:gd name="T101" fmla="*/ 239 h 1100"/>
              <a:gd name="T102" fmla="*/ 51 w 804"/>
              <a:gd name="T103" fmla="*/ 202 h 1100"/>
              <a:gd name="T104" fmla="*/ 76 w 804"/>
              <a:gd name="T105" fmla="*/ 201 h 1100"/>
              <a:gd name="T106" fmla="*/ 112 w 804"/>
              <a:gd name="T107" fmla="*/ 283 h 1100"/>
              <a:gd name="T108" fmla="*/ 142 w 804"/>
              <a:gd name="T109" fmla="*/ 215 h 1100"/>
              <a:gd name="T110" fmla="*/ 304 w 804"/>
              <a:gd name="T111" fmla="*/ 326 h 1100"/>
              <a:gd name="T112" fmla="*/ 144 w 804"/>
              <a:gd name="T113" fmla="*/ 453 h 1100"/>
              <a:gd name="T114" fmla="*/ 67 w 804"/>
              <a:gd name="T115" fmla="*/ 404 h 1100"/>
              <a:gd name="T116" fmla="*/ 98 w 804"/>
              <a:gd name="T117" fmla="*/ 312 h 1100"/>
              <a:gd name="T118" fmla="*/ 81 w 804"/>
              <a:gd name="T119" fmla="*/ 391 h 1100"/>
              <a:gd name="T120" fmla="*/ 66 w 804"/>
              <a:gd name="T121" fmla="*/ 347 h 1100"/>
              <a:gd name="T122" fmla="*/ 109 w 804"/>
              <a:gd name="T123" fmla="*/ 270 h 1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04" h="1100">
                <a:moveTo>
                  <a:pt x="522" y="1099"/>
                </a:moveTo>
                <a:cubicBezTo>
                  <a:pt x="521" y="1097"/>
                  <a:pt x="520" y="1097"/>
                  <a:pt x="520" y="1096"/>
                </a:cubicBezTo>
                <a:cubicBezTo>
                  <a:pt x="517" y="1093"/>
                  <a:pt x="510" y="1093"/>
                  <a:pt x="510" y="1090"/>
                </a:cubicBezTo>
                <a:cubicBezTo>
                  <a:pt x="507" y="1089"/>
                  <a:pt x="505" y="1087"/>
                  <a:pt x="504" y="1085"/>
                </a:cubicBezTo>
                <a:cubicBezTo>
                  <a:pt x="500" y="1085"/>
                  <a:pt x="501" y="1083"/>
                  <a:pt x="499" y="1081"/>
                </a:cubicBezTo>
                <a:cubicBezTo>
                  <a:pt x="496" y="1081"/>
                  <a:pt x="494" y="1075"/>
                  <a:pt x="494" y="1072"/>
                </a:cubicBezTo>
                <a:cubicBezTo>
                  <a:pt x="497" y="1070"/>
                  <a:pt x="494" y="1068"/>
                  <a:pt x="493" y="1067"/>
                </a:cubicBezTo>
                <a:cubicBezTo>
                  <a:pt x="493" y="1066"/>
                  <a:pt x="493" y="1065"/>
                  <a:pt x="493" y="1064"/>
                </a:cubicBezTo>
                <a:cubicBezTo>
                  <a:pt x="494" y="1061"/>
                  <a:pt x="496" y="1059"/>
                  <a:pt x="495" y="1056"/>
                </a:cubicBezTo>
                <a:cubicBezTo>
                  <a:pt x="491" y="1053"/>
                  <a:pt x="493" y="1049"/>
                  <a:pt x="493" y="1046"/>
                </a:cubicBezTo>
                <a:cubicBezTo>
                  <a:pt x="492" y="1045"/>
                  <a:pt x="491" y="1044"/>
                  <a:pt x="490" y="1044"/>
                </a:cubicBezTo>
                <a:cubicBezTo>
                  <a:pt x="488" y="1044"/>
                  <a:pt x="482" y="1040"/>
                  <a:pt x="483" y="1038"/>
                </a:cubicBezTo>
                <a:cubicBezTo>
                  <a:pt x="484" y="1038"/>
                  <a:pt x="484" y="1038"/>
                  <a:pt x="485" y="1038"/>
                </a:cubicBezTo>
                <a:cubicBezTo>
                  <a:pt x="485" y="1034"/>
                  <a:pt x="485" y="1030"/>
                  <a:pt x="485" y="1027"/>
                </a:cubicBezTo>
                <a:cubicBezTo>
                  <a:pt x="484" y="1027"/>
                  <a:pt x="484" y="1027"/>
                  <a:pt x="484" y="1026"/>
                </a:cubicBezTo>
                <a:cubicBezTo>
                  <a:pt x="487" y="1025"/>
                  <a:pt x="488" y="1021"/>
                  <a:pt x="488" y="1019"/>
                </a:cubicBezTo>
                <a:cubicBezTo>
                  <a:pt x="490" y="1018"/>
                  <a:pt x="491" y="1016"/>
                  <a:pt x="493" y="1015"/>
                </a:cubicBezTo>
                <a:cubicBezTo>
                  <a:pt x="493" y="1011"/>
                  <a:pt x="493" y="1008"/>
                  <a:pt x="494" y="1006"/>
                </a:cubicBezTo>
                <a:cubicBezTo>
                  <a:pt x="494" y="1005"/>
                  <a:pt x="494" y="1005"/>
                  <a:pt x="494" y="1005"/>
                </a:cubicBezTo>
                <a:cubicBezTo>
                  <a:pt x="490" y="1004"/>
                  <a:pt x="494" y="1001"/>
                  <a:pt x="495" y="1000"/>
                </a:cubicBezTo>
                <a:cubicBezTo>
                  <a:pt x="498" y="996"/>
                  <a:pt x="507" y="991"/>
                  <a:pt x="511" y="990"/>
                </a:cubicBezTo>
                <a:cubicBezTo>
                  <a:pt x="512" y="989"/>
                  <a:pt x="513" y="986"/>
                  <a:pt x="516" y="987"/>
                </a:cubicBezTo>
                <a:cubicBezTo>
                  <a:pt x="520" y="994"/>
                  <a:pt x="519" y="987"/>
                  <a:pt x="523" y="987"/>
                </a:cubicBezTo>
                <a:cubicBezTo>
                  <a:pt x="523" y="983"/>
                  <a:pt x="523" y="979"/>
                  <a:pt x="523" y="976"/>
                </a:cubicBezTo>
                <a:cubicBezTo>
                  <a:pt x="521" y="974"/>
                  <a:pt x="522" y="972"/>
                  <a:pt x="522" y="971"/>
                </a:cubicBezTo>
                <a:cubicBezTo>
                  <a:pt x="520" y="966"/>
                  <a:pt x="521" y="963"/>
                  <a:pt x="520" y="960"/>
                </a:cubicBezTo>
                <a:cubicBezTo>
                  <a:pt x="518" y="957"/>
                  <a:pt x="517" y="958"/>
                  <a:pt x="515" y="957"/>
                </a:cubicBezTo>
                <a:cubicBezTo>
                  <a:pt x="515" y="956"/>
                  <a:pt x="515" y="956"/>
                  <a:pt x="514" y="955"/>
                </a:cubicBezTo>
                <a:cubicBezTo>
                  <a:pt x="513" y="952"/>
                  <a:pt x="512" y="948"/>
                  <a:pt x="509" y="947"/>
                </a:cubicBezTo>
                <a:cubicBezTo>
                  <a:pt x="509" y="945"/>
                  <a:pt x="509" y="937"/>
                  <a:pt x="508" y="936"/>
                </a:cubicBezTo>
                <a:cubicBezTo>
                  <a:pt x="507" y="932"/>
                  <a:pt x="510" y="923"/>
                  <a:pt x="503" y="922"/>
                </a:cubicBezTo>
                <a:cubicBezTo>
                  <a:pt x="503" y="919"/>
                  <a:pt x="501" y="917"/>
                  <a:pt x="500" y="916"/>
                </a:cubicBezTo>
                <a:cubicBezTo>
                  <a:pt x="500" y="912"/>
                  <a:pt x="497" y="904"/>
                  <a:pt x="494" y="902"/>
                </a:cubicBezTo>
                <a:cubicBezTo>
                  <a:pt x="494" y="902"/>
                  <a:pt x="493" y="901"/>
                  <a:pt x="493" y="901"/>
                </a:cubicBezTo>
                <a:cubicBezTo>
                  <a:pt x="493" y="899"/>
                  <a:pt x="492" y="898"/>
                  <a:pt x="492" y="897"/>
                </a:cubicBezTo>
                <a:cubicBezTo>
                  <a:pt x="489" y="896"/>
                  <a:pt x="492" y="892"/>
                  <a:pt x="492" y="890"/>
                </a:cubicBezTo>
                <a:cubicBezTo>
                  <a:pt x="493" y="887"/>
                  <a:pt x="493" y="881"/>
                  <a:pt x="491" y="879"/>
                </a:cubicBezTo>
                <a:cubicBezTo>
                  <a:pt x="491" y="875"/>
                  <a:pt x="488" y="872"/>
                  <a:pt x="488" y="868"/>
                </a:cubicBezTo>
                <a:cubicBezTo>
                  <a:pt x="486" y="865"/>
                  <a:pt x="487" y="864"/>
                  <a:pt x="486" y="862"/>
                </a:cubicBezTo>
                <a:cubicBezTo>
                  <a:pt x="484" y="860"/>
                  <a:pt x="486" y="857"/>
                  <a:pt x="484" y="856"/>
                </a:cubicBezTo>
                <a:cubicBezTo>
                  <a:pt x="483" y="852"/>
                  <a:pt x="481" y="850"/>
                  <a:pt x="480" y="847"/>
                </a:cubicBezTo>
                <a:cubicBezTo>
                  <a:pt x="478" y="846"/>
                  <a:pt x="478" y="842"/>
                  <a:pt x="477" y="841"/>
                </a:cubicBezTo>
                <a:cubicBezTo>
                  <a:pt x="476" y="839"/>
                  <a:pt x="476" y="838"/>
                  <a:pt x="476" y="836"/>
                </a:cubicBezTo>
                <a:cubicBezTo>
                  <a:pt x="472" y="834"/>
                  <a:pt x="472" y="827"/>
                  <a:pt x="469" y="825"/>
                </a:cubicBezTo>
                <a:cubicBezTo>
                  <a:pt x="469" y="821"/>
                  <a:pt x="465" y="818"/>
                  <a:pt x="464" y="814"/>
                </a:cubicBezTo>
                <a:cubicBezTo>
                  <a:pt x="464" y="814"/>
                  <a:pt x="464" y="814"/>
                  <a:pt x="463" y="813"/>
                </a:cubicBezTo>
                <a:cubicBezTo>
                  <a:pt x="462" y="810"/>
                  <a:pt x="459" y="806"/>
                  <a:pt x="457" y="804"/>
                </a:cubicBezTo>
                <a:cubicBezTo>
                  <a:pt x="455" y="801"/>
                  <a:pt x="452" y="801"/>
                  <a:pt x="451" y="798"/>
                </a:cubicBezTo>
                <a:cubicBezTo>
                  <a:pt x="447" y="796"/>
                  <a:pt x="444" y="790"/>
                  <a:pt x="443" y="786"/>
                </a:cubicBezTo>
                <a:cubicBezTo>
                  <a:pt x="441" y="784"/>
                  <a:pt x="443" y="779"/>
                  <a:pt x="441" y="776"/>
                </a:cubicBezTo>
                <a:cubicBezTo>
                  <a:pt x="441" y="774"/>
                  <a:pt x="441" y="773"/>
                  <a:pt x="441" y="772"/>
                </a:cubicBezTo>
                <a:cubicBezTo>
                  <a:pt x="444" y="769"/>
                  <a:pt x="441" y="761"/>
                  <a:pt x="440" y="756"/>
                </a:cubicBezTo>
                <a:cubicBezTo>
                  <a:pt x="436" y="753"/>
                  <a:pt x="439" y="734"/>
                  <a:pt x="429" y="744"/>
                </a:cubicBezTo>
                <a:cubicBezTo>
                  <a:pt x="429" y="747"/>
                  <a:pt x="429" y="748"/>
                  <a:pt x="431" y="750"/>
                </a:cubicBezTo>
                <a:cubicBezTo>
                  <a:pt x="431" y="753"/>
                  <a:pt x="433" y="757"/>
                  <a:pt x="429" y="757"/>
                </a:cubicBezTo>
                <a:cubicBezTo>
                  <a:pt x="427" y="753"/>
                  <a:pt x="425" y="756"/>
                  <a:pt x="424" y="757"/>
                </a:cubicBezTo>
                <a:cubicBezTo>
                  <a:pt x="419" y="757"/>
                  <a:pt x="416" y="756"/>
                  <a:pt x="412" y="756"/>
                </a:cubicBezTo>
                <a:cubicBezTo>
                  <a:pt x="412" y="753"/>
                  <a:pt x="403" y="754"/>
                  <a:pt x="402" y="754"/>
                </a:cubicBezTo>
                <a:cubicBezTo>
                  <a:pt x="402" y="753"/>
                  <a:pt x="399" y="748"/>
                  <a:pt x="397" y="751"/>
                </a:cubicBezTo>
                <a:cubicBezTo>
                  <a:pt x="395" y="751"/>
                  <a:pt x="389" y="750"/>
                  <a:pt x="388" y="749"/>
                </a:cubicBezTo>
                <a:cubicBezTo>
                  <a:pt x="384" y="749"/>
                  <a:pt x="383" y="748"/>
                  <a:pt x="377" y="748"/>
                </a:cubicBezTo>
                <a:cubicBezTo>
                  <a:pt x="377" y="746"/>
                  <a:pt x="369" y="744"/>
                  <a:pt x="367" y="744"/>
                </a:cubicBezTo>
                <a:cubicBezTo>
                  <a:pt x="366" y="742"/>
                  <a:pt x="365" y="742"/>
                  <a:pt x="364" y="742"/>
                </a:cubicBezTo>
                <a:cubicBezTo>
                  <a:pt x="359" y="738"/>
                  <a:pt x="352" y="737"/>
                  <a:pt x="347" y="731"/>
                </a:cubicBezTo>
                <a:cubicBezTo>
                  <a:pt x="343" y="729"/>
                  <a:pt x="338" y="726"/>
                  <a:pt x="336" y="723"/>
                </a:cubicBezTo>
                <a:cubicBezTo>
                  <a:pt x="335" y="723"/>
                  <a:pt x="333" y="721"/>
                  <a:pt x="333" y="721"/>
                </a:cubicBezTo>
                <a:cubicBezTo>
                  <a:pt x="330" y="719"/>
                  <a:pt x="329" y="718"/>
                  <a:pt x="329" y="716"/>
                </a:cubicBezTo>
                <a:cubicBezTo>
                  <a:pt x="324" y="714"/>
                  <a:pt x="325" y="709"/>
                  <a:pt x="324" y="706"/>
                </a:cubicBezTo>
                <a:cubicBezTo>
                  <a:pt x="322" y="705"/>
                  <a:pt x="321" y="705"/>
                  <a:pt x="320" y="705"/>
                </a:cubicBezTo>
                <a:cubicBezTo>
                  <a:pt x="319" y="703"/>
                  <a:pt x="317" y="700"/>
                  <a:pt x="317" y="700"/>
                </a:cubicBezTo>
                <a:cubicBezTo>
                  <a:pt x="316" y="698"/>
                  <a:pt x="317" y="694"/>
                  <a:pt x="313" y="696"/>
                </a:cubicBezTo>
                <a:cubicBezTo>
                  <a:pt x="311" y="695"/>
                  <a:pt x="309" y="691"/>
                  <a:pt x="307" y="690"/>
                </a:cubicBezTo>
                <a:cubicBezTo>
                  <a:pt x="307" y="688"/>
                  <a:pt x="306" y="688"/>
                  <a:pt x="306" y="687"/>
                </a:cubicBezTo>
                <a:cubicBezTo>
                  <a:pt x="306" y="684"/>
                  <a:pt x="304" y="679"/>
                  <a:pt x="302" y="678"/>
                </a:cubicBezTo>
                <a:cubicBezTo>
                  <a:pt x="301" y="675"/>
                  <a:pt x="300" y="673"/>
                  <a:pt x="298" y="672"/>
                </a:cubicBezTo>
                <a:cubicBezTo>
                  <a:pt x="298" y="668"/>
                  <a:pt x="296" y="667"/>
                  <a:pt x="294" y="665"/>
                </a:cubicBezTo>
                <a:cubicBezTo>
                  <a:pt x="293" y="661"/>
                  <a:pt x="291" y="658"/>
                  <a:pt x="290" y="653"/>
                </a:cubicBezTo>
                <a:cubicBezTo>
                  <a:pt x="290" y="653"/>
                  <a:pt x="289" y="652"/>
                  <a:pt x="288" y="651"/>
                </a:cubicBezTo>
                <a:cubicBezTo>
                  <a:pt x="291" y="647"/>
                  <a:pt x="286" y="647"/>
                  <a:pt x="285" y="647"/>
                </a:cubicBezTo>
                <a:cubicBezTo>
                  <a:pt x="285" y="643"/>
                  <a:pt x="283" y="641"/>
                  <a:pt x="285" y="638"/>
                </a:cubicBezTo>
                <a:cubicBezTo>
                  <a:pt x="283" y="635"/>
                  <a:pt x="283" y="633"/>
                  <a:pt x="283" y="631"/>
                </a:cubicBezTo>
                <a:cubicBezTo>
                  <a:pt x="283" y="631"/>
                  <a:pt x="282" y="631"/>
                  <a:pt x="282" y="631"/>
                </a:cubicBezTo>
                <a:cubicBezTo>
                  <a:pt x="282" y="627"/>
                  <a:pt x="282" y="627"/>
                  <a:pt x="282" y="622"/>
                </a:cubicBezTo>
                <a:cubicBezTo>
                  <a:pt x="279" y="621"/>
                  <a:pt x="281" y="619"/>
                  <a:pt x="281" y="618"/>
                </a:cubicBezTo>
                <a:cubicBezTo>
                  <a:pt x="283" y="616"/>
                  <a:pt x="280" y="613"/>
                  <a:pt x="282" y="610"/>
                </a:cubicBezTo>
                <a:cubicBezTo>
                  <a:pt x="282" y="606"/>
                  <a:pt x="281" y="591"/>
                  <a:pt x="282" y="589"/>
                </a:cubicBezTo>
                <a:cubicBezTo>
                  <a:pt x="286" y="588"/>
                  <a:pt x="286" y="587"/>
                  <a:pt x="287" y="584"/>
                </a:cubicBezTo>
                <a:cubicBezTo>
                  <a:pt x="286" y="580"/>
                  <a:pt x="289" y="577"/>
                  <a:pt x="288" y="573"/>
                </a:cubicBezTo>
                <a:cubicBezTo>
                  <a:pt x="286" y="575"/>
                  <a:pt x="285" y="578"/>
                  <a:pt x="285" y="574"/>
                </a:cubicBezTo>
                <a:cubicBezTo>
                  <a:pt x="287" y="573"/>
                  <a:pt x="285" y="571"/>
                  <a:pt x="288" y="572"/>
                </a:cubicBezTo>
                <a:cubicBezTo>
                  <a:pt x="288" y="570"/>
                  <a:pt x="285" y="571"/>
                  <a:pt x="287" y="568"/>
                </a:cubicBezTo>
                <a:cubicBezTo>
                  <a:pt x="288" y="569"/>
                  <a:pt x="288" y="569"/>
                  <a:pt x="290" y="569"/>
                </a:cubicBezTo>
                <a:cubicBezTo>
                  <a:pt x="293" y="567"/>
                  <a:pt x="293" y="562"/>
                  <a:pt x="293" y="559"/>
                </a:cubicBezTo>
                <a:cubicBezTo>
                  <a:pt x="297" y="556"/>
                  <a:pt x="293" y="556"/>
                  <a:pt x="293" y="555"/>
                </a:cubicBezTo>
                <a:cubicBezTo>
                  <a:pt x="295" y="553"/>
                  <a:pt x="295" y="549"/>
                  <a:pt x="297" y="550"/>
                </a:cubicBezTo>
                <a:cubicBezTo>
                  <a:pt x="297" y="548"/>
                  <a:pt x="298" y="548"/>
                  <a:pt x="301" y="548"/>
                </a:cubicBezTo>
                <a:cubicBezTo>
                  <a:pt x="301" y="547"/>
                  <a:pt x="301" y="546"/>
                  <a:pt x="302" y="545"/>
                </a:cubicBezTo>
                <a:cubicBezTo>
                  <a:pt x="306" y="544"/>
                  <a:pt x="302" y="549"/>
                  <a:pt x="301" y="550"/>
                </a:cubicBezTo>
                <a:cubicBezTo>
                  <a:pt x="302" y="551"/>
                  <a:pt x="302" y="552"/>
                  <a:pt x="302" y="554"/>
                </a:cubicBezTo>
                <a:cubicBezTo>
                  <a:pt x="304" y="554"/>
                  <a:pt x="304" y="554"/>
                  <a:pt x="304" y="556"/>
                </a:cubicBezTo>
                <a:cubicBezTo>
                  <a:pt x="302" y="558"/>
                  <a:pt x="303" y="559"/>
                  <a:pt x="302" y="563"/>
                </a:cubicBezTo>
                <a:cubicBezTo>
                  <a:pt x="300" y="566"/>
                  <a:pt x="299" y="572"/>
                  <a:pt x="300" y="575"/>
                </a:cubicBezTo>
                <a:cubicBezTo>
                  <a:pt x="299" y="577"/>
                  <a:pt x="299" y="579"/>
                  <a:pt x="299" y="582"/>
                </a:cubicBezTo>
                <a:cubicBezTo>
                  <a:pt x="298" y="585"/>
                  <a:pt x="296" y="590"/>
                  <a:pt x="298" y="593"/>
                </a:cubicBezTo>
                <a:cubicBezTo>
                  <a:pt x="298" y="597"/>
                  <a:pt x="297" y="596"/>
                  <a:pt x="299" y="601"/>
                </a:cubicBezTo>
                <a:cubicBezTo>
                  <a:pt x="299" y="603"/>
                  <a:pt x="298" y="606"/>
                  <a:pt x="302" y="608"/>
                </a:cubicBezTo>
                <a:cubicBezTo>
                  <a:pt x="301" y="609"/>
                  <a:pt x="298" y="612"/>
                  <a:pt x="302" y="611"/>
                </a:cubicBezTo>
                <a:cubicBezTo>
                  <a:pt x="303" y="614"/>
                  <a:pt x="303" y="614"/>
                  <a:pt x="304" y="616"/>
                </a:cubicBezTo>
                <a:cubicBezTo>
                  <a:pt x="306" y="617"/>
                  <a:pt x="307" y="626"/>
                  <a:pt x="307" y="629"/>
                </a:cubicBezTo>
                <a:cubicBezTo>
                  <a:pt x="308" y="631"/>
                  <a:pt x="309" y="633"/>
                  <a:pt x="310" y="636"/>
                </a:cubicBezTo>
                <a:cubicBezTo>
                  <a:pt x="310" y="638"/>
                  <a:pt x="310" y="643"/>
                  <a:pt x="313" y="645"/>
                </a:cubicBezTo>
                <a:cubicBezTo>
                  <a:pt x="312" y="647"/>
                  <a:pt x="312" y="649"/>
                  <a:pt x="312" y="651"/>
                </a:cubicBezTo>
                <a:cubicBezTo>
                  <a:pt x="314" y="653"/>
                  <a:pt x="317" y="655"/>
                  <a:pt x="317" y="659"/>
                </a:cubicBezTo>
                <a:cubicBezTo>
                  <a:pt x="318" y="659"/>
                  <a:pt x="318" y="660"/>
                  <a:pt x="320" y="662"/>
                </a:cubicBezTo>
                <a:cubicBezTo>
                  <a:pt x="322" y="664"/>
                  <a:pt x="323" y="664"/>
                  <a:pt x="324" y="668"/>
                </a:cubicBezTo>
                <a:cubicBezTo>
                  <a:pt x="327" y="670"/>
                  <a:pt x="332" y="673"/>
                  <a:pt x="333" y="678"/>
                </a:cubicBezTo>
                <a:cubicBezTo>
                  <a:pt x="334" y="679"/>
                  <a:pt x="334" y="679"/>
                  <a:pt x="335" y="679"/>
                </a:cubicBezTo>
                <a:cubicBezTo>
                  <a:pt x="335" y="680"/>
                  <a:pt x="335" y="680"/>
                  <a:pt x="336" y="681"/>
                </a:cubicBezTo>
                <a:cubicBezTo>
                  <a:pt x="339" y="683"/>
                  <a:pt x="337" y="688"/>
                  <a:pt x="339" y="692"/>
                </a:cubicBezTo>
                <a:cubicBezTo>
                  <a:pt x="344" y="692"/>
                  <a:pt x="343" y="691"/>
                  <a:pt x="344" y="696"/>
                </a:cubicBezTo>
                <a:cubicBezTo>
                  <a:pt x="346" y="698"/>
                  <a:pt x="349" y="699"/>
                  <a:pt x="351" y="702"/>
                </a:cubicBezTo>
                <a:cubicBezTo>
                  <a:pt x="354" y="704"/>
                  <a:pt x="357" y="707"/>
                  <a:pt x="362" y="708"/>
                </a:cubicBezTo>
                <a:cubicBezTo>
                  <a:pt x="365" y="708"/>
                  <a:pt x="367" y="709"/>
                  <a:pt x="370" y="710"/>
                </a:cubicBezTo>
                <a:cubicBezTo>
                  <a:pt x="371" y="710"/>
                  <a:pt x="375" y="710"/>
                  <a:pt x="377" y="710"/>
                </a:cubicBezTo>
                <a:cubicBezTo>
                  <a:pt x="379" y="714"/>
                  <a:pt x="379" y="713"/>
                  <a:pt x="383" y="713"/>
                </a:cubicBezTo>
                <a:cubicBezTo>
                  <a:pt x="383" y="723"/>
                  <a:pt x="403" y="716"/>
                  <a:pt x="405" y="726"/>
                </a:cubicBezTo>
                <a:cubicBezTo>
                  <a:pt x="406" y="726"/>
                  <a:pt x="409" y="726"/>
                  <a:pt x="410" y="727"/>
                </a:cubicBezTo>
                <a:cubicBezTo>
                  <a:pt x="412" y="723"/>
                  <a:pt x="413" y="726"/>
                  <a:pt x="416" y="724"/>
                </a:cubicBezTo>
                <a:cubicBezTo>
                  <a:pt x="419" y="725"/>
                  <a:pt x="420" y="726"/>
                  <a:pt x="424" y="726"/>
                </a:cubicBezTo>
                <a:cubicBezTo>
                  <a:pt x="426" y="732"/>
                  <a:pt x="427" y="727"/>
                  <a:pt x="431" y="727"/>
                </a:cubicBezTo>
                <a:cubicBezTo>
                  <a:pt x="431" y="724"/>
                  <a:pt x="430" y="723"/>
                  <a:pt x="432" y="721"/>
                </a:cubicBezTo>
                <a:cubicBezTo>
                  <a:pt x="430" y="717"/>
                  <a:pt x="430" y="718"/>
                  <a:pt x="430" y="715"/>
                </a:cubicBezTo>
                <a:cubicBezTo>
                  <a:pt x="428" y="714"/>
                  <a:pt x="428" y="713"/>
                  <a:pt x="426" y="711"/>
                </a:cubicBezTo>
                <a:cubicBezTo>
                  <a:pt x="426" y="708"/>
                  <a:pt x="426" y="708"/>
                  <a:pt x="423" y="708"/>
                </a:cubicBezTo>
                <a:cubicBezTo>
                  <a:pt x="423" y="706"/>
                  <a:pt x="423" y="703"/>
                  <a:pt x="422" y="700"/>
                </a:cubicBezTo>
                <a:cubicBezTo>
                  <a:pt x="420" y="698"/>
                  <a:pt x="419" y="701"/>
                  <a:pt x="417" y="701"/>
                </a:cubicBezTo>
                <a:cubicBezTo>
                  <a:pt x="417" y="700"/>
                  <a:pt x="416" y="700"/>
                  <a:pt x="416" y="700"/>
                </a:cubicBezTo>
                <a:cubicBezTo>
                  <a:pt x="416" y="694"/>
                  <a:pt x="421" y="691"/>
                  <a:pt x="418" y="686"/>
                </a:cubicBezTo>
                <a:cubicBezTo>
                  <a:pt x="415" y="686"/>
                  <a:pt x="416" y="686"/>
                  <a:pt x="414" y="687"/>
                </a:cubicBezTo>
                <a:cubicBezTo>
                  <a:pt x="408" y="688"/>
                  <a:pt x="412" y="684"/>
                  <a:pt x="410" y="684"/>
                </a:cubicBezTo>
                <a:cubicBezTo>
                  <a:pt x="409" y="685"/>
                  <a:pt x="408" y="686"/>
                  <a:pt x="406" y="686"/>
                </a:cubicBezTo>
                <a:cubicBezTo>
                  <a:pt x="403" y="691"/>
                  <a:pt x="402" y="683"/>
                  <a:pt x="400" y="683"/>
                </a:cubicBezTo>
                <a:cubicBezTo>
                  <a:pt x="400" y="680"/>
                  <a:pt x="400" y="677"/>
                  <a:pt x="400" y="675"/>
                </a:cubicBezTo>
                <a:cubicBezTo>
                  <a:pt x="395" y="674"/>
                  <a:pt x="397" y="674"/>
                  <a:pt x="399" y="670"/>
                </a:cubicBezTo>
                <a:cubicBezTo>
                  <a:pt x="399" y="666"/>
                  <a:pt x="396" y="666"/>
                  <a:pt x="393" y="666"/>
                </a:cubicBezTo>
                <a:cubicBezTo>
                  <a:pt x="393" y="664"/>
                  <a:pt x="393" y="664"/>
                  <a:pt x="391" y="663"/>
                </a:cubicBezTo>
                <a:cubicBezTo>
                  <a:pt x="391" y="662"/>
                  <a:pt x="395" y="663"/>
                  <a:pt x="396" y="664"/>
                </a:cubicBezTo>
                <a:cubicBezTo>
                  <a:pt x="398" y="669"/>
                  <a:pt x="400" y="663"/>
                  <a:pt x="397" y="660"/>
                </a:cubicBezTo>
                <a:cubicBezTo>
                  <a:pt x="397" y="659"/>
                  <a:pt x="397" y="659"/>
                  <a:pt x="397" y="657"/>
                </a:cubicBezTo>
                <a:cubicBezTo>
                  <a:pt x="392" y="654"/>
                  <a:pt x="396" y="642"/>
                  <a:pt x="388" y="640"/>
                </a:cubicBezTo>
                <a:cubicBezTo>
                  <a:pt x="389" y="636"/>
                  <a:pt x="390" y="633"/>
                  <a:pt x="391" y="630"/>
                </a:cubicBezTo>
                <a:cubicBezTo>
                  <a:pt x="391" y="630"/>
                  <a:pt x="392" y="631"/>
                  <a:pt x="394" y="630"/>
                </a:cubicBezTo>
                <a:cubicBezTo>
                  <a:pt x="391" y="629"/>
                  <a:pt x="395" y="625"/>
                  <a:pt x="391" y="628"/>
                </a:cubicBezTo>
                <a:cubicBezTo>
                  <a:pt x="389" y="625"/>
                  <a:pt x="389" y="625"/>
                  <a:pt x="392" y="625"/>
                </a:cubicBezTo>
                <a:cubicBezTo>
                  <a:pt x="391" y="621"/>
                  <a:pt x="391" y="619"/>
                  <a:pt x="395" y="619"/>
                </a:cubicBezTo>
                <a:cubicBezTo>
                  <a:pt x="395" y="621"/>
                  <a:pt x="394" y="621"/>
                  <a:pt x="395" y="623"/>
                </a:cubicBezTo>
                <a:cubicBezTo>
                  <a:pt x="397" y="622"/>
                  <a:pt x="397" y="621"/>
                  <a:pt x="397" y="620"/>
                </a:cubicBezTo>
                <a:cubicBezTo>
                  <a:pt x="396" y="619"/>
                  <a:pt x="396" y="619"/>
                  <a:pt x="395" y="619"/>
                </a:cubicBezTo>
                <a:cubicBezTo>
                  <a:pt x="396" y="617"/>
                  <a:pt x="396" y="616"/>
                  <a:pt x="398" y="614"/>
                </a:cubicBezTo>
                <a:cubicBezTo>
                  <a:pt x="397" y="612"/>
                  <a:pt x="394" y="613"/>
                  <a:pt x="394" y="614"/>
                </a:cubicBezTo>
                <a:cubicBezTo>
                  <a:pt x="392" y="613"/>
                  <a:pt x="393" y="612"/>
                  <a:pt x="394" y="611"/>
                </a:cubicBezTo>
                <a:cubicBezTo>
                  <a:pt x="394" y="609"/>
                  <a:pt x="394" y="609"/>
                  <a:pt x="394" y="608"/>
                </a:cubicBezTo>
                <a:cubicBezTo>
                  <a:pt x="395" y="612"/>
                  <a:pt x="397" y="608"/>
                  <a:pt x="398" y="607"/>
                </a:cubicBezTo>
                <a:cubicBezTo>
                  <a:pt x="397" y="605"/>
                  <a:pt x="396" y="606"/>
                  <a:pt x="395" y="605"/>
                </a:cubicBezTo>
                <a:cubicBezTo>
                  <a:pt x="395" y="603"/>
                  <a:pt x="398" y="603"/>
                  <a:pt x="400" y="603"/>
                </a:cubicBezTo>
                <a:cubicBezTo>
                  <a:pt x="401" y="600"/>
                  <a:pt x="400" y="598"/>
                  <a:pt x="401" y="597"/>
                </a:cubicBezTo>
                <a:cubicBezTo>
                  <a:pt x="402" y="597"/>
                  <a:pt x="406" y="594"/>
                  <a:pt x="406" y="593"/>
                </a:cubicBezTo>
                <a:cubicBezTo>
                  <a:pt x="402" y="593"/>
                  <a:pt x="402" y="592"/>
                  <a:pt x="402" y="596"/>
                </a:cubicBezTo>
                <a:cubicBezTo>
                  <a:pt x="399" y="596"/>
                  <a:pt x="401" y="592"/>
                  <a:pt x="403" y="591"/>
                </a:cubicBezTo>
                <a:cubicBezTo>
                  <a:pt x="403" y="591"/>
                  <a:pt x="403" y="590"/>
                  <a:pt x="403" y="589"/>
                </a:cubicBezTo>
                <a:cubicBezTo>
                  <a:pt x="399" y="587"/>
                  <a:pt x="400" y="586"/>
                  <a:pt x="402" y="585"/>
                </a:cubicBezTo>
                <a:cubicBezTo>
                  <a:pt x="402" y="579"/>
                  <a:pt x="402" y="579"/>
                  <a:pt x="402" y="579"/>
                </a:cubicBezTo>
                <a:cubicBezTo>
                  <a:pt x="403" y="578"/>
                  <a:pt x="405" y="576"/>
                  <a:pt x="407" y="578"/>
                </a:cubicBezTo>
                <a:cubicBezTo>
                  <a:pt x="408" y="577"/>
                  <a:pt x="408" y="573"/>
                  <a:pt x="409" y="577"/>
                </a:cubicBezTo>
                <a:cubicBezTo>
                  <a:pt x="410" y="577"/>
                  <a:pt x="411" y="577"/>
                  <a:pt x="412" y="577"/>
                </a:cubicBezTo>
                <a:cubicBezTo>
                  <a:pt x="412" y="575"/>
                  <a:pt x="414" y="572"/>
                  <a:pt x="415" y="570"/>
                </a:cubicBezTo>
                <a:cubicBezTo>
                  <a:pt x="414" y="568"/>
                  <a:pt x="414" y="567"/>
                  <a:pt x="414" y="566"/>
                </a:cubicBezTo>
                <a:cubicBezTo>
                  <a:pt x="416" y="564"/>
                  <a:pt x="419" y="559"/>
                  <a:pt x="419" y="556"/>
                </a:cubicBezTo>
                <a:cubicBezTo>
                  <a:pt x="417" y="552"/>
                  <a:pt x="422" y="548"/>
                  <a:pt x="419" y="543"/>
                </a:cubicBezTo>
                <a:cubicBezTo>
                  <a:pt x="422" y="541"/>
                  <a:pt x="421" y="541"/>
                  <a:pt x="422" y="538"/>
                </a:cubicBezTo>
                <a:cubicBezTo>
                  <a:pt x="426" y="538"/>
                  <a:pt x="425" y="539"/>
                  <a:pt x="425" y="535"/>
                </a:cubicBezTo>
                <a:cubicBezTo>
                  <a:pt x="424" y="532"/>
                  <a:pt x="424" y="532"/>
                  <a:pt x="424" y="531"/>
                </a:cubicBezTo>
                <a:cubicBezTo>
                  <a:pt x="423" y="531"/>
                  <a:pt x="423" y="531"/>
                  <a:pt x="422" y="532"/>
                </a:cubicBezTo>
                <a:cubicBezTo>
                  <a:pt x="420" y="533"/>
                  <a:pt x="419" y="530"/>
                  <a:pt x="418" y="529"/>
                </a:cubicBezTo>
                <a:cubicBezTo>
                  <a:pt x="414" y="527"/>
                  <a:pt x="415" y="523"/>
                  <a:pt x="413" y="521"/>
                </a:cubicBezTo>
                <a:cubicBezTo>
                  <a:pt x="414" y="518"/>
                  <a:pt x="413" y="518"/>
                  <a:pt x="411" y="515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2" y="506"/>
                  <a:pt x="414" y="503"/>
                  <a:pt x="413" y="500"/>
                </a:cubicBezTo>
                <a:cubicBezTo>
                  <a:pt x="413" y="496"/>
                  <a:pt x="413" y="491"/>
                  <a:pt x="415" y="489"/>
                </a:cubicBezTo>
                <a:cubicBezTo>
                  <a:pt x="417" y="486"/>
                  <a:pt x="418" y="483"/>
                  <a:pt x="420" y="480"/>
                </a:cubicBezTo>
                <a:cubicBezTo>
                  <a:pt x="421" y="477"/>
                  <a:pt x="421" y="471"/>
                  <a:pt x="424" y="469"/>
                </a:cubicBezTo>
                <a:cubicBezTo>
                  <a:pt x="428" y="469"/>
                  <a:pt x="436" y="464"/>
                  <a:pt x="438" y="460"/>
                </a:cubicBezTo>
                <a:cubicBezTo>
                  <a:pt x="441" y="459"/>
                  <a:pt x="441" y="458"/>
                  <a:pt x="442" y="456"/>
                </a:cubicBezTo>
                <a:cubicBezTo>
                  <a:pt x="443" y="455"/>
                  <a:pt x="445" y="458"/>
                  <a:pt x="447" y="457"/>
                </a:cubicBezTo>
                <a:cubicBezTo>
                  <a:pt x="448" y="455"/>
                  <a:pt x="448" y="455"/>
                  <a:pt x="450" y="454"/>
                </a:cubicBezTo>
                <a:cubicBezTo>
                  <a:pt x="450" y="451"/>
                  <a:pt x="451" y="451"/>
                  <a:pt x="448" y="452"/>
                </a:cubicBezTo>
                <a:cubicBezTo>
                  <a:pt x="448" y="453"/>
                  <a:pt x="447" y="453"/>
                  <a:pt x="447" y="454"/>
                </a:cubicBezTo>
                <a:cubicBezTo>
                  <a:pt x="447" y="452"/>
                  <a:pt x="448" y="447"/>
                  <a:pt x="448" y="446"/>
                </a:cubicBezTo>
                <a:cubicBezTo>
                  <a:pt x="449" y="446"/>
                  <a:pt x="450" y="447"/>
                  <a:pt x="451" y="447"/>
                </a:cubicBezTo>
                <a:cubicBezTo>
                  <a:pt x="451" y="445"/>
                  <a:pt x="451" y="444"/>
                  <a:pt x="453" y="444"/>
                </a:cubicBezTo>
                <a:cubicBezTo>
                  <a:pt x="454" y="443"/>
                  <a:pt x="455" y="440"/>
                  <a:pt x="457" y="440"/>
                </a:cubicBezTo>
                <a:cubicBezTo>
                  <a:pt x="457" y="443"/>
                  <a:pt x="459" y="448"/>
                  <a:pt x="461" y="443"/>
                </a:cubicBezTo>
                <a:cubicBezTo>
                  <a:pt x="459" y="442"/>
                  <a:pt x="459" y="442"/>
                  <a:pt x="459" y="442"/>
                </a:cubicBezTo>
                <a:cubicBezTo>
                  <a:pt x="458" y="440"/>
                  <a:pt x="461" y="432"/>
                  <a:pt x="456" y="434"/>
                </a:cubicBezTo>
                <a:cubicBezTo>
                  <a:pt x="455" y="431"/>
                  <a:pt x="457" y="430"/>
                  <a:pt x="458" y="428"/>
                </a:cubicBezTo>
                <a:cubicBezTo>
                  <a:pt x="459" y="430"/>
                  <a:pt x="460" y="430"/>
                  <a:pt x="462" y="429"/>
                </a:cubicBezTo>
                <a:cubicBezTo>
                  <a:pt x="462" y="430"/>
                  <a:pt x="463" y="430"/>
                  <a:pt x="464" y="431"/>
                </a:cubicBezTo>
                <a:cubicBezTo>
                  <a:pt x="470" y="432"/>
                  <a:pt x="472" y="427"/>
                  <a:pt x="474" y="422"/>
                </a:cubicBezTo>
                <a:cubicBezTo>
                  <a:pt x="478" y="422"/>
                  <a:pt x="477" y="422"/>
                  <a:pt x="480" y="418"/>
                </a:cubicBezTo>
                <a:cubicBezTo>
                  <a:pt x="483" y="418"/>
                  <a:pt x="478" y="422"/>
                  <a:pt x="482" y="424"/>
                </a:cubicBezTo>
                <a:cubicBezTo>
                  <a:pt x="482" y="427"/>
                  <a:pt x="481" y="427"/>
                  <a:pt x="484" y="428"/>
                </a:cubicBezTo>
                <a:cubicBezTo>
                  <a:pt x="484" y="429"/>
                  <a:pt x="482" y="431"/>
                  <a:pt x="481" y="431"/>
                </a:cubicBezTo>
                <a:cubicBezTo>
                  <a:pt x="479" y="429"/>
                  <a:pt x="480" y="431"/>
                  <a:pt x="477" y="431"/>
                </a:cubicBezTo>
                <a:cubicBezTo>
                  <a:pt x="477" y="432"/>
                  <a:pt x="476" y="435"/>
                  <a:pt x="475" y="436"/>
                </a:cubicBezTo>
                <a:cubicBezTo>
                  <a:pt x="475" y="438"/>
                  <a:pt x="476" y="440"/>
                  <a:pt x="474" y="442"/>
                </a:cubicBezTo>
                <a:cubicBezTo>
                  <a:pt x="475" y="444"/>
                  <a:pt x="474" y="448"/>
                  <a:pt x="476" y="451"/>
                </a:cubicBezTo>
                <a:cubicBezTo>
                  <a:pt x="476" y="456"/>
                  <a:pt x="474" y="452"/>
                  <a:pt x="469" y="452"/>
                </a:cubicBezTo>
                <a:cubicBezTo>
                  <a:pt x="469" y="450"/>
                  <a:pt x="468" y="451"/>
                  <a:pt x="467" y="451"/>
                </a:cubicBezTo>
                <a:cubicBezTo>
                  <a:pt x="467" y="454"/>
                  <a:pt x="468" y="452"/>
                  <a:pt x="470" y="453"/>
                </a:cubicBezTo>
                <a:cubicBezTo>
                  <a:pt x="470" y="456"/>
                  <a:pt x="470" y="457"/>
                  <a:pt x="473" y="458"/>
                </a:cubicBezTo>
                <a:cubicBezTo>
                  <a:pt x="473" y="455"/>
                  <a:pt x="472" y="455"/>
                  <a:pt x="475" y="454"/>
                </a:cubicBezTo>
                <a:cubicBezTo>
                  <a:pt x="476" y="457"/>
                  <a:pt x="476" y="461"/>
                  <a:pt x="476" y="465"/>
                </a:cubicBezTo>
                <a:cubicBezTo>
                  <a:pt x="477" y="466"/>
                  <a:pt x="477" y="466"/>
                  <a:pt x="477" y="468"/>
                </a:cubicBezTo>
                <a:cubicBezTo>
                  <a:pt x="475" y="468"/>
                  <a:pt x="476" y="474"/>
                  <a:pt x="477" y="474"/>
                </a:cubicBezTo>
                <a:cubicBezTo>
                  <a:pt x="477" y="478"/>
                  <a:pt x="477" y="482"/>
                  <a:pt x="477" y="485"/>
                </a:cubicBezTo>
                <a:cubicBezTo>
                  <a:pt x="479" y="487"/>
                  <a:pt x="479" y="488"/>
                  <a:pt x="477" y="489"/>
                </a:cubicBezTo>
                <a:cubicBezTo>
                  <a:pt x="478" y="497"/>
                  <a:pt x="478" y="497"/>
                  <a:pt x="478" y="497"/>
                </a:cubicBezTo>
                <a:cubicBezTo>
                  <a:pt x="480" y="501"/>
                  <a:pt x="478" y="500"/>
                  <a:pt x="475" y="501"/>
                </a:cubicBezTo>
                <a:cubicBezTo>
                  <a:pt x="475" y="502"/>
                  <a:pt x="475" y="502"/>
                  <a:pt x="477" y="502"/>
                </a:cubicBezTo>
                <a:cubicBezTo>
                  <a:pt x="476" y="505"/>
                  <a:pt x="477" y="504"/>
                  <a:pt x="477" y="507"/>
                </a:cubicBezTo>
                <a:cubicBezTo>
                  <a:pt x="476" y="506"/>
                  <a:pt x="475" y="506"/>
                  <a:pt x="474" y="506"/>
                </a:cubicBezTo>
                <a:cubicBezTo>
                  <a:pt x="474" y="507"/>
                  <a:pt x="476" y="512"/>
                  <a:pt x="474" y="512"/>
                </a:cubicBezTo>
                <a:cubicBezTo>
                  <a:pt x="472" y="515"/>
                  <a:pt x="475" y="514"/>
                  <a:pt x="477" y="517"/>
                </a:cubicBezTo>
                <a:cubicBezTo>
                  <a:pt x="477" y="522"/>
                  <a:pt x="477" y="522"/>
                  <a:pt x="477" y="522"/>
                </a:cubicBezTo>
                <a:cubicBezTo>
                  <a:pt x="475" y="517"/>
                  <a:pt x="471" y="519"/>
                  <a:pt x="474" y="520"/>
                </a:cubicBezTo>
                <a:cubicBezTo>
                  <a:pt x="473" y="522"/>
                  <a:pt x="473" y="523"/>
                  <a:pt x="473" y="525"/>
                </a:cubicBezTo>
                <a:cubicBezTo>
                  <a:pt x="475" y="527"/>
                  <a:pt x="476" y="527"/>
                  <a:pt x="477" y="531"/>
                </a:cubicBezTo>
                <a:cubicBezTo>
                  <a:pt x="475" y="531"/>
                  <a:pt x="472" y="533"/>
                  <a:pt x="475" y="535"/>
                </a:cubicBezTo>
                <a:cubicBezTo>
                  <a:pt x="479" y="535"/>
                  <a:pt x="477" y="536"/>
                  <a:pt x="476" y="538"/>
                </a:cubicBezTo>
                <a:cubicBezTo>
                  <a:pt x="476" y="541"/>
                  <a:pt x="474" y="544"/>
                  <a:pt x="473" y="546"/>
                </a:cubicBezTo>
                <a:cubicBezTo>
                  <a:pt x="471" y="548"/>
                  <a:pt x="475" y="550"/>
                  <a:pt x="472" y="552"/>
                </a:cubicBezTo>
                <a:cubicBezTo>
                  <a:pt x="472" y="553"/>
                  <a:pt x="472" y="555"/>
                  <a:pt x="472" y="556"/>
                </a:cubicBezTo>
                <a:cubicBezTo>
                  <a:pt x="473" y="557"/>
                  <a:pt x="474" y="558"/>
                  <a:pt x="473" y="561"/>
                </a:cubicBezTo>
                <a:cubicBezTo>
                  <a:pt x="469" y="564"/>
                  <a:pt x="473" y="563"/>
                  <a:pt x="473" y="567"/>
                </a:cubicBezTo>
                <a:cubicBezTo>
                  <a:pt x="476" y="568"/>
                  <a:pt x="474" y="570"/>
                  <a:pt x="473" y="568"/>
                </a:cubicBezTo>
                <a:cubicBezTo>
                  <a:pt x="471" y="568"/>
                  <a:pt x="471" y="569"/>
                  <a:pt x="471" y="569"/>
                </a:cubicBezTo>
                <a:cubicBezTo>
                  <a:pt x="470" y="569"/>
                  <a:pt x="468" y="569"/>
                  <a:pt x="470" y="570"/>
                </a:cubicBezTo>
                <a:cubicBezTo>
                  <a:pt x="470" y="573"/>
                  <a:pt x="471" y="573"/>
                  <a:pt x="472" y="575"/>
                </a:cubicBezTo>
                <a:cubicBezTo>
                  <a:pt x="474" y="576"/>
                  <a:pt x="478" y="579"/>
                  <a:pt x="475" y="581"/>
                </a:cubicBezTo>
                <a:cubicBezTo>
                  <a:pt x="475" y="583"/>
                  <a:pt x="476" y="583"/>
                  <a:pt x="478" y="584"/>
                </a:cubicBezTo>
                <a:cubicBezTo>
                  <a:pt x="478" y="586"/>
                  <a:pt x="479" y="587"/>
                  <a:pt x="482" y="587"/>
                </a:cubicBezTo>
                <a:cubicBezTo>
                  <a:pt x="482" y="589"/>
                  <a:pt x="485" y="592"/>
                  <a:pt x="488" y="594"/>
                </a:cubicBezTo>
                <a:cubicBezTo>
                  <a:pt x="489" y="597"/>
                  <a:pt x="491" y="600"/>
                  <a:pt x="494" y="603"/>
                </a:cubicBezTo>
                <a:cubicBezTo>
                  <a:pt x="495" y="607"/>
                  <a:pt x="497" y="610"/>
                  <a:pt x="499" y="614"/>
                </a:cubicBezTo>
                <a:cubicBezTo>
                  <a:pt x="503" y="619"/>
                  <a:pt x="498" y="627"/>
                  <a:pt x="504" y="629"/>
                </a:cubicBezTo>
                <a:cubicBezTo>
                  <a:pt x="505" y="632"/>
                  <a:pt x="509" y="634"/>
                  <a:pt x="513" y="636"/>
                </a:cubicBezTo>
                <a:cubicBezTo>
                  <a:pt x="514" y="639"/>
                  <a:pt x="514" y="639"/>
                  <a:pt x="519" y="639"/>
                </a:cubicBezTo>
                <a:cubicBezTo>
                  <a:pt x="521" y="643"/>
                  <a:pt x="524" y="645"/>
                  <a:pt x="526" y="650"/>
                </a:cubicBezTo>
                <a:cubicBezTo>
                  <a:pt x="533" y="652"/>
                  <a:pt x="531" y="660"/>
                  <a:pt x="534" y="664"/>
                </a:cubicBezTo>
                <a:cubicBezTo>
                  <a:pt x="533" y="666"/>
                  <a:pt x="533" y="666"/>
                  <a:pt x="532" y="664"/>
                </a:cubicBezTo>
                <a:cubicBezTo>
                  <a:pt x="530" y="664"/>
                  <a:pt x="530" y="665"/>
                  <a:pt x="528" y="666"/>
                </a:cubicBezTo>
                <a:cubicBezTo>
                  <a:pt x="529" y="667"/>
                  <a:pt x="531" y="667"/>
                  <a:pt x="528" y="669"/>
                </a:cubicBezTo>
                <a:cubicBezTo>
                  <a:pt x="525" y="670"/>
                  <a:pt x="525" y="671"/>
                  <a:pt x="524" y="667"/>
                </a:cubicBezTo>
                <a:cubicBezTo>
                  <a:pt x="523" y="669"/>
                  <a:pt x="523" y="669"/>
                  <a:pt x="524" y="670"/>
                </a:cubicBezTo>
                <a:cubicBezTo>
                  <a:pt x="524" y="674"/>
                  <a:pt x="524" y="673"/>
                  <a:pt x="521" y="673"/>
                </a:cubicBezTo>
                <a:cubicBezTo>
                  <a:pt x="519" y="676"/>
                  <a:pt x="520" y="675"/>
                  <a:pt x="523" y="679"/>
                </a:cubicBezTo>
                <a:cubicBezTo>
                  <a:pt x="524" y="681"/>
                  <a:pt x="525" y="684"/>
                  <a:pt x="526" y="686"/>
                </a:cubicBezTo>
                <a:cubicBezTo>
                  <a:pt x="526" y="692"/>
                  <a:pt x="523" y="706"/>
                  <a:pt x="530" y="709"/>
                </a:cubicBezTo>
                <a:cubicBezTo>
                  <a:pt x="530" y="710"/>
                  <a:pt x="529" y="712"/>
                  <a:pt x="530" y="713"/>
                </a:cubicBezTo>
                <a:cubicBezTo>
                  <a:pt x="531" y="713"/>
                  <a:pt x="531" y="713"/>
                  <a:pt x="531" y="714"/>
                </a:cubicBezTo>
                <a:cubicBezTo>
                  <a:pt x="526" y="715"/>
                  <a:pt x="527" y="714"/>
                  <a:pt x="526" y="719"/>
                </a:cubicBezTo>
                <a:cubicBezTo>
                  <a:pt x="523" y="723"/>
                  <a:pt x="523" y="721"/>
                  <a:pt x="525" y="727"/>
                </a:cubicBezTo>
                <a:cubicBezTo>
                  <a:pt x="522" y="727"/>
                  <a:pt x="521" y="728"/>
                  <a:pt x="523" y="732"/>
                </a:cubicBezTo>
                <a:cubicBezTo>
                  <a:pt x="525" y="733"/>
                  <a:pt x="526" y="738"/>
                  <a:pt x="527" y="741"/>
                </a:cubicBezTo>
                <a:cubicBezTo>
                  <a:pt x="527" y="742"/>
                  <a:pt x="528" y="743"/>
                  <a:pt x="528" y="745"/>
                </a:cubicBezTo>
                <a:cubicBezTo>
                  <a:pt x="530" y="746"/>
                  <a:pt x="532" y="748"/>
                  <a:pt x="533" y="751"/>
                </a:cubicBezTo>
                <a:cubicBezTo>
                  <a:pt x="534" y="752"/>
                  <a:pt x="536" y="754"/>
                  <a:pt x="538" y="756"/>
                </a:cubicBezTo>
                <a:cubicBezTo>
                  <a:pt x="539" y="761"/>
                  <a:pt x="544" y="764"/>
                  <a:pt x="545" y="770"/>
                </a:cubicBezTo>
                <a:cubicBezTo>
                  <a:pt x="546" y="772"/>
                  <a:pt x="546" y="772"/>
                  <a:pt x="547" y="772"/>
                </a:cubicBezTo>
                <a:cubicBezTo>
                  <a:pt x="550" y="770"/>
                  <a:pt x="553" y="769"/>
                  <a:pt x="556" y="768"/>
                </a:cubicBezTo>
                <a:cubicBezTo>
                  <a:pt x="561" y="768"/>
                  <a:pt x="566" y="769"/>
                  <a:pt x="570" y="766"/>
                </a:cubicBezTo>
                <a:cubicBezTo>
                  <a:pt x="578" y="764"/>
                  <a:pt x="578" y="764"/>
                  <a:pt x="578" y="764"/>
                </a:cubicBezTo>
                <a:cubicBezTo>
                  <a:pt x="578" y="762"/>
                  <a:pt x="580" y="765"/>
                  <a:pt x="581" y="765"/>
                </a:cubicBezTo>
                <a:cubicBezTo>
                  <a:pt x="582" y="766"/>
                  <a:pt x="584" y="766"/>
                  <a:pt x="586" y="768"/>
                </a:cubicBezTo>
                <a:cubicBezTo>
                  <a:pt x="586" y="771"/>
                  <a:pt x="586" y="775"/>
                  <a:pt x="586" y="779"/>
                </a:cubicBezTo>
                <a:cubicBezTo>
                  <a:pt x="581" y="781"/>
                  <a:pt x="575" y="778"/>
                  <a:pt x="573" y="781"/>
                </a:cubicBezTo>
                <a:cubicBezTo>
                  <a:pt x="571" y="781"/>
                  <a:pt x="563" y="782"/>
                  <a:pt x="563" y="784"/>
                </a:cubicBezTo>
                <a:cubicBezTo>
                  <a:pt x="558" y="785"/>
                  <a:pt x="554" y="784"/>
                  <a:pt x="549" y="785"/>
                </a:cubicBezTo>
                <a:cubicBezTo>
                  <a:pt x="548" y="784"/>
                  <a:pt x="548" y="784"/>
                  <a:pt x="546" y="784"/>
                </a:cubicBezTo>
                <a:cubicBezTo>
                  <a:pt x="544" y="781"/>
                  <a:pt x="542" y="779"/>
                  <a:pt x="540" y="780"/>
                </a:cubicBezTo>
                <a:cubicBezTo>
                  <a:pt x="540" y="784"/>
                  <a:pt x="540" y="784"/>
                  <a:pt x="540" y="786"/>
                </a:cubicBezTo>
                <a:cubicBezTo>
                  <a:pt x="538" y="786"/>
                  <a:pt x="538" y="782"/>
                  <a:pt x="537" y="782"/>
                </a:cubicBezTo>
                <a:cubicBezTo>
                  <a:pt x="536" y="776"/>
                  <a:pt x="533" y="773"/>
                  <a:pt x="530" y="768"/>
                </a:cubicBezTo>
                <a:cubicBezTo>
                  <a:pt x="530" y="764"/>
                  <a:pt x="529" y="761"/>
                  <a:pt x="527" y="760"/>
                </a:cubicBezTo>
                <a:cubicBezTo>
                  <a:pt x="522" y="760"/>
                  <a:pt x="523" y="759"/>
                  <a:pt x="521" y="756"/>
                </a:cubicBezTo>
                <a:cubicBezTo>
                  <a:pt x="520" y="756"/>
                  <a:pt x="519" y="756"/>
                  <a:pt x="518" y="755"/>
                </a:cubicBezTo>
                <a:cubicBezTo>
                  <a:pt x="516" y="749"/>
                  <a:pt x="512" y="747"/>
                  <a:pt x="506" y="747"/>
                </a:cubicBezTo>
                <a:cubicBezTo>
                  <a:pt x="504" y="743"/>
                  <a:pt x="503" y="745"/>
                  <a:pt x="501" y="743"/>
                </a:cubicBezTo>
                <a:cubicBezTo>
                  <a:pt x="498" y="743"/>
                  <a:pt x="495" y="741"/>
                  <a:pt x="493" y="741"/>
                </a:cubicBezTo>
                <a:cubicBezTo>
                  <a:pt x="492" y="740"/>
                  <a:pt x="490" y="739"/>
                  <a:pt x="488" y="738"/>
                </a:cubicBezTo>
                <a:cubicBezTo>
                  <a:pt x="487" y="732"/>
                  <a:pt x="484" y="736"/>
                  <a:pt x="481" y="738"/>
                </a:cubicBezTo>
                <a:cubicBezTo>
                  <a:pt x="479" y="740"/>
                  <a:pt x="478" y="741"/>
                  <a:pt x="476" y="741"/>
                </a:cubicBezTo>
                <a:cubicBezTo>
                  <a:pt x="476" y="743"/>
                  <a:pt x="474" y="741"/>
                  <a:pt x="473" y="744"/>
                </a:cubicBezTo>
                <a:cubicBezTo>
                  <a:pt x="471" y="744"/>
                  <a:pt x="469" y="743"/>
                  <a:pt x="468" y="743"/>
                </a:cubicBezTo>
                <a:cubicBezTo>
                  <a:pt x="465" y="744"/>
                  <a:pt x="461" y="739"/>
                  <a:pt x="460" y="737"/>
                </a:cubicBezTo>
                <a:cubicBezTo>
                  <a:pt x="458" y="736"/>
                  <a:pt x="454" y="733"/>
                  <a:pt x="453" y="731"/>
                </a:cubicBezTo>
                <a:cubicBezTo>
                  <a:pt x="452" y="731"/>
                  <a:pt x="451" y="735"/>
                  <a:pt x="451" y="736"/>
                </a:cubicBezTo>
                <a:cubicBezTo>
                  <a:pt x="450" y="739"/>
                  <a:pt x="448" y="740"/>
                  <a:pt x="449" y="744"/>
                </a:cubicBezTo>
                <a:cubicBezTo>
                  <a:pt x="449" y="747"/>
                  <a:pt x="449" y="749"/>
                  <a:pt x="447" y="752"/>
                </a:cubicBezTo>
                <a:cubicBezTo>
                  <a:pt x="447" y="753"/>
                  <a:pt x="448" y="756"/>
                  <a:pt x="447" y="758"/>
                </a:cubicBezTo>
                <a:cubicBezTo>
                  <a:pt x="447" y="759"/>
                  <a:pt x="447" y="760"/>
                  <a:pt x="448" y="759"/>
                </a:cubicBezTo>
                <a:cubicBezTo>
                  <a:pt x="452" y="759"/>
                  <a:pt x="451" y="759"/>
                  <a:pt x="452" y="762"/>
                </a:cubicBezTo>
                <a:cubicBezTo>
                  <a:pt x="452" y="765"/>
                  <a:pt x="452" y="768"/>
                  <a:pt x="452" y="770"/>
                </a:cubicBezTo>
                <a:cubicBezTo>
                  <a:pt x="451" y="771"/>
                  <a:pt x="450" y="773"/>
                  <a:pt x="450" y="774"/>
                </a:cubicBezTo>
                <a:cubicBezTo>
                  <a:pt x="451" y="777"/>
                  <a:pt x="452" y="781"/>
                  <a:pt x="453" y="784"/>
                </a:cubicBezTo>
                <a:cubicBezTo>
                  <a:pt x="455" y="786"/>
                  <a:pt x="452" y="789"/>
                  <a:pt x="458" y="791"/>
                </a:cubicBezTo>
                <a:cubicBezTo>
                  <a:pt x="458" y="791"/>
                  <a:pt x="458" y="792"/>
                  <a:pt x="459" y="793"/>
                </a:cubicBezTo>
                <a:cubicBezTo>
                  <a:pt x="462" y="794"/>
                  <a:pt x="465" y="796"/>
                  <a:pt x="467" y="801"/>
                </a:cubicBezTo>
                <a:cubicBezTo>
                  <a:pt x="467" y="803"/>
                  <a:pt x="467" y="805"/>
                  <a:pt x="466" y="807"/>
                </a:cubicBezTo>
                <a:cubicBezTo>
                  <a:pt x="466" y="809"/>
                  <a:pt x="466" y="811"/>
                  <a:pt x="466" y="813"/>
                </a:cubicBezTo>
                <a:cubicBezTo>
                  <a:pt x="468" y="815"/>
                  <a:pt x="469" y="818"/>
                  <a:pt x="471" y="821"/>
                </a:cubicBezTo>
                <a:cubicBezTo>
                  <a:pt x="473" y="822"/>
                  <a:pt x="475" y="825"/>
                  <a:pt x="476" y="828"/>
                </a:cubicBezTo>
                <a:cubicBezTo>
                  <a:pt x="480" y="831"/>
                  <a:pt x="482" y="835"/>
                  <a:pt x="485" y="839"/>
                </a:cubicBezTo>
                <a:cubicBezTo>
                  <a:pt x="485" y="840"/>
                  <a:pt x="485" y="841"/>
                  <a:pt x="486" y="843"/>
                </a:cubicBezTo>
                <a:cubicBezTo>
                  <a:pt x="487" y="847"/>
                  <a:pt x="492" y="852"/>
                  <a:pt x="490" y="856"/>
                </a:cubicBezTo>
                <a:cubicBezTo>
                  <a:pt x="492" y="857"/>
                  <a:pt x="492" y="859"/>
                  <a:pt x="494" y="860"/>
                </a:cubicBezTo>
                <a:cubicBezTo>
                  <a:pt x="494" y="865"/>
                  <a:pt x="496" y="870"/>
                  <a:pt x="499" y="873"/>
                </a:cubicBezTo>
                <a:cubicBezTo>
                  <a:pt x="502" y="873"/>
                  <a:pt x="505" y="870"/>
                  <a:pt x="507" y="868"/>
                </a:cubicBezTo>
                <a:cubicBezTo>
                  <a:pt x="510" y="858"/>
                  <a:pt x="516" y="868"/>
                  <a:pt x="520" y="865"/>
                </a:cubicBezTo>
                <a:cubicBezTo>
                  <a:pt x="519" y="863"/>
                  <a:pt x="519" y="862"/>
                  <a:pt x="519" y="860"/>
                </a:cubicBezTo>
                <a:cubicBezTo>
                  <a:pt x="517" y="859"/>
                  <a:pt x="517" y="856"/>
                  <a:pt x="517" y="855"/>
                </a:cubicBezTo>
                <a:cubicBezTo>
                  <a:pt x="515" y="854"/>
                  <a:pt x="517" y="852"/>
                  <a:pt x="515" y="852"/>
                </a:cubicBezTo>
                <a:cubicBezTo>
                  <a:pt x="514" y="849"/>
                  <a:pt x="512" y="846"/>
                  <a:pt x="511" y="845"/>
                </a:cubicBezTo>
                <a:cubicBezTo>
                  <a:pt x="508" y="842"/>
                  <a:pt x="506" y="835"/>
                  <a:pt x="506" y="831"/>
                </a:cubicBezTo>
                <a:cubicBezTo>
                  <a:pt x="503" y="828"/>
                  <a:pt x="502" y="824"/>
                  <a:pt x="503" y="820"/>
                </a:cubicBezTo>
                <a:cubicBezTo>
                  <a:pt x="505" y="819"/>
                  <a:pt x="509" y="822"/>
                  <a:pt x="511" y="825"/>
                </a:cubicBezTo>
                <a:cubicBezTo>
                  <a:pt x="512" y="828"/>
                  <a:pt x="512" y="828"/>
                  <a:pt x="512" y="828"/>
                </a:cubicBezTo>
                <a:cubicBezTo>
                  <a:pt x="513" y="829"/>
                  <a:pt x="514" y="829"/>
                  <a:pt x="515" y="830"/>
                </a:cubicBezTo>
                <a:cubicBezTo>
                  <a:pt x="517" y="835"/>
                  <a:pt x="523" y="839"/>
                  <a:pt x="526" y="845"/>
                </a:cubicBezTo>
                <a:cubicBezTo>
                  <a:pt x="526" y="845"/>
                  <a:pt x="527" y="845"/>
                  <a:pt x="528" y="845"/>
                </a:cubicBezTo>
                <a:cubicBezTo>
                  <a:pt x="529" y="842"/>
                  <a:pt x="531" y="841"/>
                  <a:pt x="534" y="840"/>
                </a:cubicBezTo>
                <a:cubicBezTo>
                  <a:pt x="535" y="837"/>
                  <a:pt x="535" y="838"/>
                  <a:pt x="538" y="840"/>
                </a:cubicBezTo>
                <a:cubicBezTo>
                  <a:pt x="539" y="841"/>
                  <a:pt x="544" y="846"/>
                  <a:pt x="547" y="846"/>
                </a:cubicBezTo>
                <a:cubicBezTo>
                  <a:pt x="548" y="844"/>
                  <a:pt x="547" y="841"/>
                  <a:pt x="547" y="840"/>
                </a:cubicBezTo>
                <a:cubicBezTo>
                  <a:pt x="546" y="840"/>
                  <a:pt x="542" y="829"/>
                  <a:pt x="540" y="828"/>
                </a:cubicBezTo>
                <a:cubicBezTo>
                  <a:pt x="540" y="824"/>
                  <a:pt x="540" y="819"/>
                  <a:pt x="539" y="816"/>
                </a:cubicBezTo>
                <a:cubicBezTo>
                  <a:pt x="541" y="816"/>
                  <a:pt x="540" y="816"/>
                  <a:pt x="541" y="815"/>
                </a:cubicBezTo>
                <a:cubicBezTo>
                  <a:pt x="541" y="810"/>
                  <a:pt x="542" y="805"/>
                  <a:pt x="542" y="799"/>
                </a:cubicBezTo>
                <a:cubicBezTo>
                  <a:pt x="544" y="799"/>
                  <a:pt x="544" y="806"/>
                  <a:pt x="543" y="808"/>
                </a:cubicBezTo>
                <a:cubicBezTo>
                  <a:pt x="544" y="809"/>
                  <a:pt x="544" y="811"/>
                  <a:pt x="545" y="814"/>
                </a:cubicBezTo>
                <a:cubicBezTo>
                  <a:pt x="545" y="816"/>
                  <a:pt x="548" y="819"/>
                  <a:pt x="545" y="822"/>
                </a:cubicBezTo>
                <a:cubicBezTo>
                  <a:pt x="545" y="827"/>
                  <a:pt x="545" y="828"/>
                  <a:pt x="549" y="832"/>
                </a:cubicBezTo>
                <a:cubicBezTo>
                  <a:pt x="549" y="836"/>
                  <a:pt x="553" y="841"/>
                  <a:pt x="554" y="846"/>
                </a:cubicBezTo>
                <a:cubicBezTo>
                  <a:pt x="555" y="847"/>
                  <a:pt x="556" y="849"/>
                  <a:pt x="557" y="852"/>
                </a:cubicBezTo>
                <a:cubicBezTo>
                  <a:pt x="558" y="854"/>
                  <a:pt x="560" y="857"/>
                  <a:pt x="561" y="861"/>
                </a:cubicBezTo>
                <a:cubicBezTo>
                  <a:pt x="563" y="862"/>
                  <a:pt x="566" y="865"/>
                  <a:pt x="567" y="868"/>
                </a:cubicBezTo>
                <a:cubicBezTo>
                  <a:pt x="568" y="869"/>
                  <a:pt x="569" y="870"/>
                  <a:pt x="570" y="873"/>
                </a:cubicBezTo>
                <a:cubicBezTo>
                  <a:pt x="572" y="873"/>
                  <a:pt x="572" y="873"/>
                  <a:pt x="572" y="873"/>
                </a:cubicBezTo>
                <a:cubicBezTo>
                  <a:pt x="574" y="877"/>
                  <a:pt x="579" y="876"/>
                  <a:pt x="580" y="881"/>
                </a:cubicBezTo>
                <a:cubicBezTo>
                  <a:pt x="582" y="882"/>
                  <a:pt x="581" y="883"/>
                  <a:pt x="583" y="885"/>
                </a:cubicBezTo>
                <a:cubicBezTo>
                  <a:pt x="583" y="886"/>
                  <a:pt x="583" y="886"/>
                  <a:pt x="583" y="891"/>
                </a:cubicBezTo>
                <a:cubicBezTo>
                  <a:pt x="581" y="891"/>
                  <a:pt x="581" y="895"/>
                  <a:pt x="581" y="898"/>
                </a:cubicBezTo>
                <a:cubicBezTo>
                  <a:pt x="580" y="900"/>
                  <a:pt x="580" y="902"/>
                  <a:pt x="580" y="905"/>
                </a:cubicBezTo>
                <a:cubicBezTo>
                  <a:pt x="577" y="908"/>
                  <a:pt x="577" y="907"/>
                  <a:pt x="577" y="911"/>
                </a:cubicBezTo>
                <a:cubicBezTo>
                  <a:pt x="575" y="912"/>
                  <a:pt x="576" y="914"/>
                  <a:pt x="575" y="916"/>
                </a:cubicBezTo>
                <a:cubicBezTo>
                  <a:pt x="575" y="919"/>
                  <a:pt x="574" y="920"/>
                  <a:pt x="575" y="924"/>
                </a:cubicBezTo>
                <a:cubicBezTo>
                  <a:pt x="575" y="928"/>
                  <a:pt x="577" y="932"/>
                  <a:pt x="577" y="938"/>
                </a:cubicBezTo>
                <a:cubicBezTo>
                  <a:pt x="579" y="943"/>
                  <a:pt x="577" y="945"/>
                  <a:pt x="577" y="950"/>
                </a:cubicBezTo>
                <a:cubicBezTo>
                  <a:pt x="575" y="951"/>
                  <a:pt x="576" y="951"/>
                  <a:pt x="575" y="953"/>
                </a:cubicBezTo>
                <a:cubicBezTo>
                  <a:pt x="573" y="954"/>
                  <a:pt x="571" y="956"/>
                  <a:pt x="571" y="959"/>
                </a:cubicBezTo>
                <a:cubicBezTo>
                  <a:pt x="566" y="962"/>
                  <a:pt x="568" y="971"/>
                  <a:pt x="568" y="977"/>
                </a:cubicBezTo>
                <a:cubicBezTo>
                  <a:pt x="571" y="981"/>
                  <a:pt x="571" y="980"/>
                  <a:pt x="569" y="985"/>
                </a:cubicBezTo>
                <a:cubicBezTo>
                  <a:pt x="567" y="986"/>
                  <a:pt x="568" y="989"/>
                  <a:pt x="569" y="991"/>
                </a:cubicBezTo>
                <a:cubicBezTo>
                  <a:pt x="570" y="994"/>
                  <a:pt x="570" y="997"/>
                  <a:pt x="570" y="998"/>
                </a:cubicBezTo>
                <a:cubicBezTo>
                  <a:pt x="573" y="998"/>
                  <a:pt x="573" y="1002"/>
                  <a:pt x="572" y="1005"/>
                </a:cubicBezTo>
                <a:cubicBezTo>
                  <a:pt x="575" y="1006"/>
                  <a:pt x="577" y="1013"/>
                  <a:pt x="578" y="1017"/>
                </a:cubicBezTo>
                <a:cubicBezTo>
                  <a:pt x="577" y="1018"/>
                  <a:pt x="579" y="1020"/>
                  <a:pt x="580" y="1021"/>
                </a:cubicBezTo>
                <a:cubicBezTo>
                  <a:pt x="580" y="1021"/>
                  <a:pt x="579" y="1027"/>
                  <a:pt x="578" y="1028"/>
                </a:cubicBezTo>
                <a:cubicBezTo>
                  <a:pt x="578" y="1029"/>
                  <a:pt x="578" y="1031"/>
                  <a:pt x="578" y="1033"/>
                </a:cubicBezTo>
                <a:cubicBezTo>
                  <a:pt x="578" y="1033"/>
                  <a:pt x="577" y="1034"/>
                  <a:pt x="577" y="1035"/>
                </a:cubicBezTo>
                <a:cubicBezTo>
                  <a:pt x="573" y="1035"/>
                  <a:pt x="570" y="1039"/>
                  <a:pt x="569" y="1042"/>
                </a:cubicBezTo>
                <a:cubicBezTo>
                  <a:pt x="567" y="1043"/>
                  <a:pt x="569" y="1045"/>
                  <a:pt x="567" y="1047"/>
                </a:cubicBezTo>
                <a:cubicBezTo>
                  <a:pt x="567" y="1053"/>
                  <a:pt x="567" y="1057"/>
                  <a:pt x="571" y="1062"/>
                </a:cubicBezTo>
                <a:cubicBezTo>
                  <a:pt x="571" y="1070"/>
                  <a:pt x="571" y="1070"/>
                  <a:pt x="571" y="1070"/>
                </a:cubicBezTo>
                <a:cubicBezTo>
                  <a:pt x="570" y="1070"/>
                  <a:pt x="570" y="1070"/>
                  <a:pt x="569" y="1073"/>
                </a:cubicBezTo>
                <a:cubicBezTo>
                  <a:pt x="566" y="1075"/>
                  <a:pt x="567" y="1075"/>
                  <a:pt x="566" y="1079"/>
                </a:cubicBezTo>
                <a:cubicBezTo>
                  <a:pt x="565" y="1080"/>
                  <a:pt x="565" y="1081"/>
                  <a:pt x="565" y="1083"/>
                </a:cubicBezTo>
                <a:cubicBezTo>
                  <a:pt x="562" y="1086"/>
                  <a:pt x="558" y="1089"/>
                  <a:pt x="555" y="1090"/>
                </a:cubicBezTo>
                <a:cubicBezTo>
                  <a:pt x="553" y="1093"/>
                  <a:pt x="548" y="1094"/>
                  <a:pt x="545" y="1094"/>
                </a:cubicBezTo>
                <a:cubicBezTo>
                  <a:pt x="541" y="1100"/>
                  <a:pt x="529" y="1095"/>
                  <a:pt x="522" y="1099"/>
                </a:cubicBezTo>
                <a:close/>
                <a:moveTo>
                  <a:pt x="531" y="1082"/>
                </a:moveTo>
                <a:cubicBezTo>
                  <a:pt x="528" y="1081"/>
                  <a:pt x="532" y="1080"/>
                  <a:pt x="533" y="1081"/>
                </a:cubicBezTo>
                <a:cubicBezTo>
                  <a:pt x="532" y="1082"/>
                  <a:pt x="532" y="1082"/>
                  <a:pt x="531" y="1082"/>
                </a:cubicBezTo>
                <a:close/>
                <a:moveTo>
                  <a:pt x="543" y="1082"/>
                </a:moveTo>
                <a:cubicBezTo>
                  <a:pt x="542" y="1081"/>
                  <a:pt x="543" y="1080"/>
                  <a:pt x="544" y="1079"/>
                </a:cubicBezTo>
                <a:cubicBezTo>
                  <a:pt x="546" y="1080"/>
                  <a:pt x="546" y="1081"/>
                  <a:pt x="543" y="1082"/>
                </a:cubicBezTo>
                <a:close/>
                <a:moveTo>
                  <a:pt x="529" y="1081"/>
                </a:moveTo>
                <a:cubicBezTo>
                  <a:pt x="527" y="1080"/>
                  <a:pt x="529" y="1079"/>
                  <a:pt x="530" y="1080"/>
                </a:cubicBezTo>
                <a:cubicBezTo>
                  <a:pt x="529" y="1080"/>
                  <a:pt x="529" y="1080"/>
                  <a:pt x="529" y="1081"/>
                </a:cubicBezTo>
                <a:close/>
                <a:moveTo>
                  <a:pt x="527" y="1079"/>
                </a:moveTo>
                <a:cubicBezTo>
                  <a:pt x="524" y="1078"/>
                  <a:pt x="526" y="1078"/>
                  <a:pt x="528" y="1078"/>
                </a:cubicBezTo>
                <a:cubicBezTo>
                  <a:pt x="528" y="1079"/>
                  <a:pt x="528" y="1079"/>
                  <a:pt x="527" y="1079"/>
                </a:cubicBezTo>
                <a:close/>
                <a:moveTo>
                  <a:pt x="551" y="1079"/>
                </a:moveTo>
                <a:cubicBezTo>
                  <a:pt x="551" y="1078"/>
                  <a:pt x="551" y="1078"/>
                  <a:pt x="551" y="1077"/>
                </a:cubicBezTo>
                <a:cubicBezTo>
                  <a:pt x="554" y="1076"/>
                  <a:pt x="558" y="1071"/>
                  <a:pt x="558" y="1076"/>
                </a:cubicBezTo>
                <a:cubicBezTo>
                  <a:pt x="556" y="1078"/>
                  <a:pt x="553" y="1079"/>
                  <a:pt x="551" y="1079"/>
                </a:cubicBezTo>
                <a:close/>
                <a:moveTo>
                  <a:pt x="598" y="1040"/>
                </a:moveTo>
                <a:cubicBezTo>
                  <a:pt x="598" y="1040"/>
                  <a:pt x="598" y="1040"/>
                  <a:pt x="598" y="1040"/>
                </a:cubicBezTo>
                <a:cubicBezTo>
                  <a:pt x="594" y="1040"/>
                  <a:pt x="593" y="1037"/>
                  <a:pt x="591" y="1036"/>
                </a:cubicBezTo>
                <a:cubicBezTo>
                  <a:pt x="588" y="1036"/>
                  <a:pt x="588" y="1037"/>
                  <a:pt x="587" y="1034"/>
                </a:cubicBezTo>
                <a:cubicBezTo>
                  <a:pt x="585" y="1033"/>
                  <a:pt x="584" y="1032"/>
                  <a:pt x="584" y="1031"/>
                </a:cubicBezTo>
                <a:cubicBezTo>
                  <a:pt x="580" y="1028"/>
                  <a:pt x="582" y="1027"/>
                  <a:pt x="584" y="1024"/>
                </a:cubicBezTo>
                <a:cubicBezTo>
                  <a:pt x="583" y="1021"/>
                  <a:pt x="584" y="1018"/>
                  <a:pt x="588" y="1019"/>
                </a:cubicBezTo>
                <a:cubicBezTo>
                  <a:pt x="590" y="1022"/>
                  <a:pt x="597" y="1032"/>
                  <a:pt x="599" y="1025"/>
                </a:cubicBezTo>
                <a:cubicBezTo>
                  <a:pt x="600" y="1025"/>
                  <a:pt x="601" y="1025"/>
                  <a:pt x="601" y="1025"/>
                </a:cubicBezTo>
                <a:cubicBezTo>
                  <a:pt x="604" y="1022"/>
                  <a:pt x="601" y="1022"/>
                  <a:pt x="605" y="1021"/>
                </a:cubicBezTo>
                <a:cubicBezTo>
                  <a:pt x="605" y="1020"/>
                  <a:pt x="603" y="1020"/>
                  <a:pt x="602" y="1019"/>
                </a:cubicBezTo>
                <a:cubicBezTo>
                  <a:pt x="601" y="1017"/>
                  <a:pt x="599" y="1018"/>
                  <a:pt x="598" y="1018"/>
                </a:cubicBezTo>
                <a:cubicBezTo>
                  <a:pt x="596" y="1015"/>
                  <a:pt x="596" y="1013"/>
                  <a:pt x="595" y="1012"/>
                </a:cubicBezTo>
                <a:cubicBezTo>
                  <a:pt x="595" y="1008"/>
                  <a:pt x="595" y="1008"/>
                  <a:pt x="593" y="1007"/>
                </a:cubicBezTo>
                <a:cubicBezTo>
                  <a:pt x="590" y="1003"/>
                  <a:pt x="588" y="1010"/>
                  <a:pt x="585" y="1011"/>
                </a:cubicBezTo>
                <a:cubicBezTo>
                  <a:pt x="583" y="1007"/>
                  <a:pt x="583" y="1007"/>
                  <a:pt x="582" y="1006"/>
                </a:cubicBezTo>
                <a:cubicBezTo>
                  <a:pt x="582" y="1002"/>
                  <a:pt x="581" y="1002"/>
                  <a:pt x="579" y="1002"/>
                </a:cubicBezTo>
                <a:cubicBezTo>
                  <a:pt x="580" y="996"/>
                  <a:pt x="577" y="992"/>
                  <a:pt x="579" y="988"/>
                </a:cubicBezTo>
                <a:cubicBezTo>
                  <a:pt x="580" y="988"/>
                  <a:pt x="582" y="984"/>
                  <a:pt x="582" y="984"/>
                </a:cubicBezTo>
                <a:cubicBezTo>
                  <a:pt x="582" y="983"/>
                  <a:pt x="582" y="982"/>
                  <a:pt x="582" y="981"/>
                </a:cubicBezTo>
                <a:cubicBezTo>
                  <a:pt x="579" y="976"/>
                  <a:pt x="581" y="977"/>
                  <a:pt x="584" y="973"/>
                </a:cubicBezTo>
                <a:cubicBezTo>
                  <a:pt x="584" y="970"/>
                  <a:pt x="584" y="969"/>
                  <a:pt x="586" y="968"/>
                </a:cubicBezTo>
                <a:cubicBezTo>
                  <a:pt x="586" y="965"/>
                  <a:pt x="586" y="965"/>
                  <a:pt x="587" y="963"/>
                </a:cubicBezTo>
                <a:cubicBezTo>
                  <a:pt x="587" y="961"/>
                  <a:pt x="587" y="959"/>
                  <a:pt x="587" y="957"/>
                </a:cubicBezTo>
                <a:cubicBezTo>
                  <a:pt x="589" y="954"/>
                  <a:pt x="590" y="947"/>
                  <a:pt x="590" y="944"/>
                </a:cubicBezTo>
                <a:cubicBezTo>
                  <a:pt x="589" y="941"/>
                  <a:pt x="589" y="940"/>
                  <a:pt x="589" y="938"/>
                </a:cubicBezTo>
                <a:cubicBezTo>
                  <a:pt x="587" y="936"/>
                  <a:pt x="586" y="934"/>
                  <a:pt x="586" y="932"/>
                </a:cubicBezTo>
                <a:cubicBezTo>
                  <a:pt x="589" y="931"/>
                  <a:pt x="585" y="930"/>
                  <a:pt x="585" y="928"/>
                </a:cubicBezTo>
                <a:cubicBezTo>
                  <a:pt x="588" y="927"/>
                  <a:pt x="590" y="921"/>
                  <a:pt x="591" y="918"/>
                </a:cubicBezTo>
                <a:cubicBezTo>
                  <a:pt x="593" y="916"/>
                  <a:pt x="593" y="916"/>
                  <a:pt x="593" y="916"/>
                </a:cubicBezTo>
                <a:cubicBezTo>
                  <a:pt x="595" y="911"/>
                  <a:pt x="600" y="909"/>
                  <a:pt x="601" y="905"/>
                </a:cubicBezTo>
                <a:cubicBezTo>
                  <a:pt x="602" y="903"/>
                  <a:pt x="602" y="902"/>
                  <a:pt x="603" y="900"/>
                </a:cubicBezTo>
                <a:cubicBezTo>
                  <a:pt x="605" y="896"/>
                  <a:pt x="610" y="892"/>
                  <a:pt x="612" y="898"/>
                </a:cubicBezTo>
                <a:cubicBezTo>
                  <a:pt x="614" y="900"/>
                  <a:pt x="613" y="900"/>
                  <a:pt x="613" y="904"/>
                </a:cubicBezTo>
                <a:cubicBezTo>
                  <a:pt x="615" y="901"/>
                  <a:pt x="619" y="900"/>
                  <a:pt x="622" y="902"/>
                </a:cubicBezTo>
                <a:cubicBezTo>
                  <a:pt x="624" y="904"/>
                  <a:pt x="624" y="904"/>
                  <a:pt x="628" y="904"/>
                </a:cubicBezTo>
                <a:cubicBezTo>
                  <a:pt x="627" y="901"/>
                  <a:pt x="626" y="901"/>
                  <a:pt x="627" y="898"/>
                </a:cubicBezTo>
                <a:cubicBezTo>
                  <a:pt x="625" y="892"/>
                  <a:pt x="625" y="892"/>
                  <a:pt x="625" y="892"/>
                </a:cubicBezTo>
                <a:cubicBezTo>
                  <a:pt x="625" y="890"/>
                  <a:pt x="627" y="887"/>
                  <a:pt x="626" y="885"/>
                </a:cubicBezTo>
                <a:cubicBezTo>
                  <a:pt x="626" y="879"/>
                  <a:pt x="626" y="875"/>
                  <a:pt x="628" y="870"/>
                </a:cubicBezTo>
                <a:cubicBezTo>
                  <a:pt x="629" y="866"/>
                  <a:pt x="629" y="861"/>
                  <a:pt x="632" y="858"/>
                </a:cubicBezTo>
                <a:cubicBezTo>
                  <a:pt x="632" y="854"/>
                  <a:pt x="632" y="852"/>
                  <a:pt x="635" y="850"/>
                </a:cubicBezTo>
                <a:cubicBezTo>
                  <a:pt x="635" y="847"/>
                  <a:pt x="634" y="846"/>
                  <a:pt x="635" y="844"/>
                </a:cubicBezTo>
                <a:cubicBezTo>
                  <a:pt x="637" y="841"/>
                  <a:pt x="638" y="830"/>
                  <a:pt x="642" y="830"/>
                </a:cubicBezTo>
                <a:cubicBezTo>
                  <a:pt x="644" y="826"/>
                  <a:pt x="644" y="828"/>
                  <a:pt x="648" y="828"/>
                </a:cubicBezTo>
                <a:cubicBezTo>
                  <a:pt x="650" y="827"/>
                  <a:pt x="650" y="826"/>
                  <a:pt x="652" y="826"/>
                </a:cubicBezTo>
                <a:cubicBezTo>
                  <a:pt x="654" y="823"/>
                  <a:pt x="654" y="822"/>
                  <a:pt x="657" y="822"/>
                </a:cubicBezTo>
                <a:cubicBezTo>
                  <a:pt x="658" y="825"/>
                  <a:pt x="658" y="827"/>
                  <a:pt x="659" y="829"/>
                </a:cubicBezTo>
                <a:cubicBezTo>
                  <a:pt x="663" y="829"/>
                  <a:pt x="662" y="829"/>
                  <a:pt x="662" y="832"/>
                </a:cubicBezTo>
                <a:cubicBezTo>
                  <a:pt x="659" y="836"/>
                  <a:pt x="659" y="839"/>
                  <a:pt x="658" y="844"/>
                </a:cubicBezTo>
                <a:cubicBezTo>
                  <a:pt x="658" y="851"/>
                  <a:pt x="655" y="861"/>
                  <a:pt x="657" y="868"/>
                </a:cubicBezTo>
                <a:cubicBezTo>
                  <a:pt x="657" y="870"/>
                  <a:pt x="656" y="871"/>
                  <a:pt x="656" y="874"/>
                </a:cubicBezTo>
                <a:cubicBezTo>
                  <a:pt x="655" y="874"/>
                  <a:pt x="655" y="874"/>
                  <a:pt x="654" y="875"/>
                </a:cubicBezTo>
                <a:cubicBezTo>
                  <a:pt x="654" y="881"/>
                  <a:pt x="652" y="887"/>
                  <a:pt x="651" y="893"/>
                </a:cubicBezTo>
                <a:cubicBezTo>
                  <a:pt x="649" y="893"/>
                  <a:pt x="649" y="893"/>
                  <a:pt x="648" y="894"/>
                </a:cubicBezTo>
                <a:cubicBezTo>
                  <a:pt x="648" y="900"/>
                  <a:pt x="644" y="899"/>
                  <a:pt x="642" y="902"/>
                </a:cubicBezTo>
                <a:cubicBezTo>
                  <a:pt x="643" y="906"/>
                  <a:pt x="634" y="905"/>
                  <a:pt x="637" y="910"/>
                </a:cubicBezTo>
                <a:cubicBezTo>
                  <a:pt x="638" y="910"/>
                  <a:pt x="638" y="910"/>
                  <a:pt x="640" y="912"/>
                </a:cubicBezTo>
                <a:cubicBezTo>
                  <a:pt x="642" y="912"/>
                  <a:pt x="644" y="911"/>
                  <a:pt x="646" y="913"/>
                </a:cubicBezTo>
                <a:cubicBezTo>
                  <a:pt x="647" y="914"/>
                  <a:pt x="648" y="915"/>
                  <a:pt x="650" y="917"/>
                </a:cubicBezTo>
                <a:cubicBezTo>
                  <a:pt x="650" y="918"/>
                  <a:pt x="652" y="920"/>
                  <a:pt x="654" y="923"/>
                </a:cubicBezTo>
                <a:cubicBezTo>
                  <a:pt x="654" y="929"/>
                  <a:pt x="654" y="929"/>
                  <a:pt x="654" y="929"/>
                </a:cubicBezTo>
                <a:cubicBezTo>
                  <a:pt x="656" y="930"/>
                  <a:pt x="658" y="934"/>
                  <a:pt x="656" y="935"/>
                </a:cubicBezTo>
                <a:cubicBezTo>
                  <a:pt x="655" y="938"/>
                  <a:pt x="651" y="940"/>
                  <a:pt x="657" y="942"/>
                </a:cubicBezTo>
                <a:cubicBezTo>
                  <a:pt x="657" y="944"/>
                  <a:pt x="658" y="946"/>
                  <a:pt x="656" y="948"/>
                </a:cubicBezTo>
                <a:cubicBezTo>
                  <a:pt x="656" y="950"/>
                  <a:pt x="654" y="951"/>
                  <a:pt x="654" y="953"/>
                </a:cubicBezTo>
                <a:cubicBezTo>
                  <a:pt x="653" y="954"/>
                  <a:pt x="651" y="957"/>
                  <a:pt x="651" y="959"/>
                </a:cubicBezTo>
                <a:cubicBezTo>
                  <a:pt x="647" y="961"/>
                  <a:pt x="649" y="964"/>
                  <a:pt x="648" y="968"/>
                </a:cubicBezTo>
                <a:cubicBezTo>
                  <a:pt x="646" y="970"/>
                  <a:pt x="648" y="973"/>
                  <a:pt x="645" y="976"/>
                </a:cubicBezTo>
                <a:cubicBezTo>
                  <a:pt x="645" y="978"/>
                  <a:pt x="645" y="978"/>
                  <a:pt x="647" y="979"/>
                </a:cubicBezTo>
                <a:cubicBezTo>
                  <a:pt x="647" y="982"/>
                  <a:pt x="645" y="986"/>
                  <a:pt x="644" y="989"/>
                </a:cubicBezTo>
                <a:cubicBezTo>
                  <a:pt x="641" y="991"/>
                  <a:pt x="640" y="991"/>
                  <a:pt x="639" y="993"/>
                </a:cubicBezTo>
                <a:cubicBezTo>
                  <a:pt x="631" y="993"/>
                  <a:pt x="631" y="993"/>
                  <a:pt x="631" y="993"/>
                </a:cubicBezTo>
                <a:cubicBezTo>
                  <a:pt x="630" y="994"/>
                  <a:pt x="625" y="1000"/>
                  <a:pt x="624" y="1002"/>
                </a:cubicBezTo>
                <a:cubicBezTo>
                  <a:pt x="623" y="1003"/>
                  <a:pt x="624" y="1005"/>
                  <a:pt x="622" y="1005"/>
                </a:cubicBezTo>
                <a:cubicBezTo>
                  <a:pt x="621" y="1008"/>
                  <a:pt x="622" y="1010"/>
                  <a:pt x="623" y="1013"/>
                </a:cubicBezTo>
                <a:cubicBezTo>
                  <a:pt x="621" y="1017"/>
                  <a:pt x="623" y="1021"/>
                  <a:pt x="623" y="1025"/>
                </a:cubicBezTo>
                <a:cubicBezTo>
                  <a:pt x="622" y="1026"/>
                  <a:pt x="622" y="1026"/>
                  <a:pt x="621" y="1028"/>
                </a:cubicBezTo>
                <a:cubicBezTo>
                  <a:pt x="621" y="1028"/>
                  <a:pt x="617" y="1032"/>
                  <a:pt x="617" y="1033"/>
                </a:cubicBezTo>
                <a:cubicBezTo>
                  <a:pt x="612" y="1035"/>
                  <a:pt x="608" y="1041"/>
                  <a:pt x="602" y="1040"/>
                </a:cubicBezTo>
                <a:cubicBezTo>
                  <a:pt x="601" y="1040"/>
                  <a:pt x="600" y="1040"/>
                  <a:pt x="598" y="1040"/>
                </a:cubicBezTo>
                <a:close/>
                <a:moveTo>
                  <a:pt x="607" y="1022"/>
                </a:moveTo>
                <a:cubicBezTo>
                  <a:pt x="605" y="1021"/>
                  <a:pt x="608" y="1016"/>
                  <a:pt x="611" y="1019"/>
                </a:cubicBezTo>
                <a:cubicBezTo>
                  <a:pt x="610" y="1021"/>
                  <a:pt x="609" y="1021"/>
                  <a:pt x="607" y="1022"/>
                </a:cubicBezTo>
                <a:close/>
                <a:moveTo>
                  <a:pt x="601" y="1021"/>
                </a:moveTo>
                <a:cubicBezTo>
                  <a:pt x="601" y="1021"/>
                  <a:pt x="601" y="1020"/>
                  <a:pt x="602" y="1020"/>
                </a:cubicBezTo>
                <a:cubicBezTo>
                  <a:pt x="602" y="1021"/>
                  <a:pt x="603" y="1021"/>
                  <a:pt x="601" y="1021"/>
                </a:cubicBezTo>
                <a:close/>
                <a:moveTo>
                  <a:pt x="588" y="1017"/>
                </a:moveTo>
                <a:cubicBezTo>
                  <a:pt x="586" y="1016"/>
                  <a:pt x="586" y="1015"/>
                  <a:pt x="587" y="1014"/>
                </a:cubicBezTo>
                <a:cubicBezTo>
                  <a:pt x="587" y="1014"/>
                  <a:pt x="587" y="1015"/>
                  <a:pt x="589" y="1015"/>
                </a:cubicBezTo>
                <a:cubicBezTo>
                  <a:pt x="589" y="1016"/>
                  <a:pt x="589" y="1017"/>
                  <a:pt x="588" y="1017"/>
                </a:cubicBezTo>
                <a:close/>
                <a:moveTo>
                  <a:pt x="592" y="1016"/>
                </a:moveTo>
                <a:cubicBezTo>
                  <a:pt x="592" y="1013"/>
                  <a:pt x="593" y="1013"/>
                  <a:pt x="591" y="1012"/>
                </a:cubicBezTo>
                <a:cubicBezTo>
                  <a:pt x="592" y="1010"/>
                  <a:pt x="592" y="1011"/>
                  <a:pt x="594" y="1012"/>
                </a:cubicBezTo>
                <a:cubicBezTo>
                  <a:pt x="593" y="1013"/>
                  <a:pt x="593" y="1014"/>
                  <a:pt x="592" y="1016"/>
                </a:cubicBezTo>
                <a:close/>
                <a:moveTo>
                  <a:pt x="615" y="1016"/>
                </a:moveTo>
                <a:cubicBezTo>
                  <a:pt x="614" y="1013"/>
                  <a:pt x="615" y="1011"/>
                  <a:pt x="615" y="1009"/>
                </a:cubicBezTo>
                <a:cubicBezTo>
                  <a:pt x="614" y="1010"/>
                  <a:pt x="613" y="1011"/>
                  <a:pt x="613" y="1008"/>
                </a:cubicBezTo>
                <a:cubicBezTo>
                  <a:pt x="616" y="1008"/>
                  <a:pt x="616" y="1007"/>
                  <a:pt x="618" y="1005"/>
                </a:cubicBezTo>
                <a:cubicBezTo>
                  <a:pt x="619" y="1006"/>
                  <a:pt x="619" y="1006"/>
                  <a:pt x="620" y="1009"/>
                </a:cubicBezTo>
                <a:cubicBezTo>
                  <a:pt x="618" y="1009"/>
                  <a:pt x="616" y="1016"/>
                  <a:pt x="615" y="1016"/>
                </a:cubicBezTo>
                <a:close/>
                <a:moveTo>
                  <a:pt x="514" y="1009"/>
                </a:moveTo>
                <a:cubicBezTo>
                  <a:pt x="509" y="1007"/>
                  <a:pt x="514" y="1004"/>
                  <a:pt x="516" y="1004"/>
                </a:cubicBezTo>
                <a:cubicBezTo>
                  <a:pt x="516" y="1007"/>
                  <a:pt x="516" y="1007"/>
                  <a:pt x="514" y="1009"/>
                </a:cubicBezTo>
                <a:close/>
                <a:moveTo>
                  <a:pt x="574" y="989"/>
                </a:moveTo>
                <a:cubicBezTo>
                  <a:pt x="573" y="987"/>
                  <a:pt x="575" y="985"/>
                  <a:pt x="575" y="989"/>
                </a:cubicBezTo>
                <a:cubicBezTo>
                  <a:pt x="575" y="989"/>
                  <a:pt x="575" y="989"/>
                  <a:pt x="574" y="989"/>
                </a:cubicBezTo>
                <a:close/>
                <a:moveTo>
                  <a:pt x="576" y="983"/>
                </a:moveTo>
                <a:cubicBezTo>
                  <a:pt x="575" y="982"/>
                  <a:pt x="576" y="980"/>
                  <a:pt x="578" y="982"/>
                </a:cubicBezTo>
                <a:cubicBezTo>
                  <a:pt x="577" y="983"/>
                  <a:pt x="577" y="983"/>
                  <a:pt x="576" y="983"/>
                </a:cubicBezTo>
                <a:close/>
                <a:moveTo>
                  <a:pt x="576" y="980"/>
                </a:moveTo>
                <a:cubicBezTo>
                  <a:pt x="576" y="978"/>
                  <a:pt x="576" y="979"/>
                  <a:pt x="576" y="978"/>
                </a:cubicBezTo>
                <a:cubicBezTo>
                  <a:pt x="576" y="979"/>
                  <a:pt x="577" y="979"/>
                  <a:pt x="576" y="980"/>
                </a:cubicBezTo>
                <a:close/>
                <a:moveTo>
                  <a:pt x="542" y="916"/>
                </a:moveTo>
                <a:cubicBezTo>
                  <a:pt x="539" y="915"/>
                  <a:pt x="539" y="915"/>
                  <a:pt x="539" y="912"/>
                </a:cubicBezTo>
                <a:cubicBezTo>
                  <a:pt x="540" y="912"/>
                  <a:pt x="543" y="914"/>
                  <a:pt x="543" y="916"/>
                </a:cubicBezTo>
                <a:cubicBezTo>
                  <a:pt x="542" y="916"/>
                  <a:pt x="542" y="916"/>
                  <a:pt x="542" y="916"/>
                </a:cubicBezTo>
                <a:close/>
                <a:moveTo>
                  <a:pt x="566" y="916"/>
                </a:moveTo>
                <a:cubicBezTo>
                  <a:pt x="565" y="915"/>
                  <a:pt x="565" y="914"/>
                  <a:pt x="564" y="913"/>
                </a:cubicBezTo>
                <a:cubicBezTo>
                  <a:pt x="564" y="909"/>
                  <a:pt x="563" y="909"/>
                  <a:pt x="566" y="906"/>
                </a:cubicBezTo>
                <a:cubicBezTo>
                  <a:pt x="567" y="908"/>
                  <a:pt x="567" y="916"/>
                  <a:pt x="566" y="916"/>
                </a:cubicBezTo>
                <a:close/>
                <a:moveTo>
                  <a:pt x="550" y="914"/>
                </a:moveTo>
                <a:cubicBezTo>
                  <a:pt x="550" y="913"/>
                  <a:pt x="549" y="912"/>
                  <a:pt x="551" y="912"/>
                </a:cubicBezTo>
                <a:cubicBezTo>
                  <a:pt x="551" y="907"/>
                  <a:pt x="553" y="914"/>
                  <a:pt x="550" y="914"/>
                </a:cubicBezTo>
                <a:close/>
                <a:moveTo>
                  <a:pt x="655" y="914"/>
                </a:moveTo>
                <a:cubicBezTo>
                  <a:pt x="654" y="911"/>
                  <a:pt x="653" y="910"/>
                  <a:pt x="652" y="907"/>
                </a:cubicBezTo>
                <a:cubicBezTo>
                  <a:pt x="653" y="904"/>
                  <a:pt x="654" y="900"/>
                  <a:pt x="654" y="897"/>
                </a:cubicBezTo>
                <a:cubicBezTo>
                  <a:pt x="656" y="894"/>
                  <a:pt x="655" y="892"/>
                  <a:pt x="657" y="889"/>
                </a:cubicBezTo>
                <a:cubicBezTo>
                  <a:pt x="657" y="887"/>
                  <a:pt x="657" y="885"/>
                  <a:pt x="659" y="884"/>
                </a:cubicBezTo>
                <a:cubicBezTo>
                  <a:pt x="659" y="873"/>
                  <a:pt x="662" y="883"/>
                  <a:pt x="659" y="885"/>
                </a:cubicBezTo>
                <a:cubicBezTo>
                  <a:pt x="659" y="887"/>
                  <a:pt x="658" y="889"/>
                  <a:pt x="658" y="891"/>
                </a:cubicBezTo>
                <a:cubicBezTo>
                  <a:pt x="656" y="893"/>
                  <a:pt x="658" y="898"/>
                  <a:pt x="656" y="901"/>
                </a:cubicBezTo>
                <a:cubicBezTo>
                  <a:pt x="656" y="907"/>
                  <a:pt x="656" y="907"/>
                  <a:pt x="656" y="907"/>
                </a:cubicBezTo>
                <a:cubicBezTo>
                  <a:pt x="656" y="908"/>
                  <a:pt x="657" y="909"/>
                  <a:pt x="656" y="911"/>
                </a:cubicBezTo>
                <a:cubicBezTo>
                  <a:pt x="656" y="912"/>
                  <a:pt x="656" y="914"/>
                  <a:pt x="655" y="914"/>
                </a:cubicBezTo>
                <a:close/>
                <a:moveTo>
                  <a:pt x="542" y="911"/>
                </a:moveTo>
                <a:cubicBezTo>
                  <a:pt x="541" y="909"/>
                  <a:pt x="542" y="909"/>
                  <a:pt x="543" y="908"/>
                </a:cubicBezTo>
                <a:cubicBezTo>
                  <a:pt x="543" y="909"/>
                  <a:pt x="543" y="910"/>
                  <a:pt x="542" y="911"/>
                </a:cubicBezTo>
                <a:close/>
                <a:moveTo>
                  <a:pt x="548" y="910"/>
                </a:moveTo>
                <a:cubicBezTo>
                  <a:pt x="547" y="910"/>
                  <a:pt x="547" y="908"/>
                  <a:pt x="547" y="908"/>
                </a:cubicBezTo>
                <a:cubicBezTo>
                  <a:pt x="549" y="908"/>
                  <a:pt x="548" y="907"/>
                  <a:pt x="549" y="910"/>
                </a:cubicBezTo>
                <a:cubicBezTo>
                  <a:pt x="548" y="910"/>
                  <a:pt x="548" y="910"/>
                  <a:pt x="548" y="910"/>
                </a:cubicBezTo>
                <a:close/>
                <a:moveTo>
                  <a:pt x="512" y="899"/>
                </a:moveTo>
                <a:cubicBezTo>
                  <a:pt x="511" y="897"/>
                  <a:pt x="510" y="895"/>
                  <a:pt x="510" y="894"/>
                </a:cubicBezTo>
                <a:cubicBezTo>
                  <a:pt x="512" y="891"/>
                  <a:pt x="512" y="889"/>
                  <a:pt x="516" y="889"/>
                </a:cubicBezTo>
                <a:cubicBezTo>
                  <a:pt x="518" y="888"/>
                  <a:pt x="518" y="889"/>
                  <a:pt x="521" y="890"/>
                </a:cubicBezTo>
                <a:cubicBezTo>
                  <a:pt x="521" y="891"/>
                  <a:pt x="520" y="892"/>
                  <a:pt x="520" y="893"/>
                </a:cubicBezTo>
                <a:cubicBezTo>
                  <a:pt x="518" y="893"/>
                  <a:pt x="518" y="894"/>
                  <a:pt x="517" y="896"/>
                </a:cubicBezTo>
                <a:cubicBezTo>
                  <a:pt x="515" y="897"/>
                  <a:pt x="515" y="897"/>
                  <a:pt x="514" y="899"/>
                </a:cubicBezTo>
                <a:cubicBezTo>
                  <a:pt x="512" y="899"/>
                  <a:pt x="512" y="899"/>
                  <a:pt x="512" y="899"/>
                </a:cubicBezTo>
                <a:close/>
                <a:moveTo>
                  <a:pt x="609" y="893"/>
                </a:moveTo>
                <a:cubicBezTo>
                  <a:pt x="608" y="890"/>
                  <a:pt x="605" y="890"/>
                  <a:pt x="602" y="889"/>
                </a:cubicBezTo>
                <a:cubicBezTo>
                  <a:pt x="602" y="885"/>
                  <a:pt x="602" y="879"/>
                  <a:pt x="604" y="876"/>
                </a:cubicBezTo>
                <a:cubicBezTo>
                  <a:pt x="604" y="864"/>
                  <a:pt x="604" y="864"/>
                  <a:pt x="605" y="860"/>
                </a:cubicBezTo>
                <a:cubicBezTo>
                  <a:pt x="605" y="858"/>
                  <a:pt x="604" y="856"/>
                  <a:pt x="605" y="854"/>
                </a:cubicBezTo>
                <a:cubicBezTo>
                  <a:pt x="605" y="829"/>
                  <a:pt x="605" y="829"/>
                  <a:pt x="605" y="829"/>
                </a:cubicBezTo>
                <a:cubicBezTo>
                  <a:pt x="604" y="827"/>
                  <a:pt x="604" y="826"/>
                  <a:pt x="604" y="825"/>
                </a:cubicBezTo>
                <a:cubicBezTo>
                  <a:pt x="604" y="805"/>
                  <a:pt x="604" y="805"/>
                  <a:pt x="604" y="805"/>
                </a:cubicBezTo>
                <a:cubicBezTo>
                  <a:pt x="606" y="802"/>
                  <a:pt x="607" y="796"/>
                  <a:pt x="605" y="793"/>
                </a:cubicBezTo>
                <a:cubicBezTo>
                  <a:pt x="605" y="787"/>
                  <a:pt x="605" y="787"/>
                  <a:pt x="605" y="787"/>
                </a:cubicBezTo>
                <a:cubicBezTo>
                  <a:pt x="602" y="786"/>
                  <a:pt x="600" y="783"/>
                  <a:pt x="599" y="781"/>
                </a:cubicBezTo>
                <a:cubicBezTo>
                  <a:pt x="592" y="780"/>
                  <a:pt x="593" y="779"/>
                  <a:pt x="592" y="775"/>
                </a:cubicBezTo>
                <a:cubicBezTo>
                  <a:pt x="591" y="775"/>
                  <a:pt x="591" y="775"/>
                  <a:pt x="591" y="774"/>
                </a:cubicBezTo>
                <a:cubicBezTo>
                  <a:pt x="592" y="770"/>
                  <a:pt x="595" y="771"/>
                  <a:pt x="599" y="771"/>
                </a:cubicBezTo>
                <a:cubicBezTo>
                  <a:pt x="599" y="770"/>
                  <a:pt x="599" y="770"/>
                  <a:pt x="600" y="769"/>
                </a:cubicBezTo>
                <a:cubicBezTo>
                  <a:pt x="605" y="769"/>
                  <a:pt x="610" y="766"/>
                  <a:pt x="615" y="773"/>
                </a:cubicBezTo>
                <a:cubicBezTo>
                  <a:pt x="615" y="775"/>
                  <a:pt x="615" y="775"/>
                  <a:pt x="617" y="778"/>
                </a:cubicBezTo>
                <a:cubicBezTo>
                  <a:pt x="617" y="787"/>
                  <a:pt x="618" y="798"/>
                  <a:pt x="610" y="804"/>
                </a:cubicBezTo>
                <a:cubicBezTo>
                  <a:pt x="609" y="802"/>
                  <a:pt x="609" y="803"/>
                  <a:pt x="607" y="804"/>
                </a:cubicBezTo>
                <a:cubicBezTo>
                  <a:pt x="606" y="807"/>
                  <a:pt x="606" y="816"/>
                  <a:pt x="609" y="820"/>
                </a:cubicBezTo>
                <a:cubicBezTo>
                  <a:pt x="610" y="822"/>
                  <a:pt x="610" y="825"/>
                  <a:pt x="611" y="828"/>
                </a:cubicBezTo>
                <a:cubicBezTo>
                  <a:pt x="611" y="834"/>
                  <a:pt x="611" y="840"/>
                  <a:pt x="611" y="846"/>
                </a:cubicBezTo>
                <a:cubicBezTo>
                  <a:pt x="609" y="848"/>
                  <a:pt x="610" y="853"/>
                  <a:pt x="610" y="855"/>
                </a:cubicBezTo>
                <a:cubicBezTo>
                  <a:pt x="609" y="857"/>
                  <a:pt x="608" y="858"/>
                  <a:pt x="608" y="862"/>
                </a:cubicBezTo>
                <a:cubicBezTo>
                  <a:pt x="606" y="866"/>
                  <a:pt x="607" y="872"/>
                  <a:pt x="605" y="878"/>
                </a:cubicBezTo>
                <a:cubicBezTo>
                  <a:pt x="606" y="879"/>
                  <a:pt x="606" y="881"/>
                  <a:pt x="606" y="883"/>
                </a:cubicBezTo>
                <a:cubicBezTo>
                  <a:pt x="606" y="881"/>
                  <a:pt x="606" y="881"/>
                  <a:pt x="608" y="880"/>
                </a:cubicBezTo>
                <a:cubicBezTo>
                  <a:pt x="610" y="870"/>
                  <a:pt x="614" y="860"/>
                  <a:pt x="613" y="850"/>
                </a:cubicBezTo>
                <a:cubicBezTo>
                  <a:pt x="613" y="849"/>
                  <a:pt x="613" y="849"/>
                  <a:pt x="614" y="848"/>
                </a:cubicBezTo>
                <a:cubicBezTo>
                  <a:pt x="614" y="843"/>
                  <a:pt x="614" y="837"/>
                  <a:pt x="617" y="833"/>
                </a:cubicBezTo>
                <a:cubicBezTo>
                  <a:pt x="617" y="829"/>
                  <a:pt x="617" y="828"/>
                  <a:pt x="620" y="825"/>
                </a:cubicBezTo>
                <a:cubicBezTo>
                  <a:pt x="620" y="823"/>
                  <a:pt x="621" y="821"/>
                  <a:pt x="621" y="820"/>
                </a:cubicBezTo>
                <a:cubicBezTo>
                  <a:pt x="621" y="811"/>
                  <a:pt x="617" y="803"/>
                  <a:pt x="623" y="797"/>
                </a:cubicBezTo>
                <a:cubicBezTo>
                  <a:pt x="624" y="797"/>
                  <a:pt x="625" y="797"/>
                  <a:pt x="626" y="798"/>
                </a:cubicBezTo>
                <a:cubicBezTo>
                  <a:pt x="626" y="801"/>
                  <a:pt x="628" y="803"/>
                  <a:pt x="628" y="808"/>
                </a:cubicBezTo>
                <a:cubicBezTo>
                  <a:pt x="629" y="814"/>
                  <a:pt x="631" y="824"/>
                  <a:pt x="625" y="829"/>
                </a:cubicBezTo>
                <a:cubicBezTo>
                  <a:pt x="625" y="830"/>
                  <a:pt x="623" y="834"/>
                  <a:pt x="622" y="835"/>
                </a:cubicBezTo>
                <a:cubicBezTo>
                  <a:pt x="622" y="836"/>
                  <a:pt x="622" y="838"/>
                  <a:pt x="621" y="840"/>
                </a:cubicBezTo>
                <a:cubicBezTo>
                  <a:pt x="621" y="842"/>
                  <a:pt x="622" y="850"/>
                  <a:pt x="619" y="851"/>
                </a:cubicBezTo>
                <a:cubicBezTo>
                  <a:pt x="618" y="858"/>
                  <a:pt x="618" y="858"/>
                  <a:pt x="618" y="858"/>
                </a:cubicBezTo>
                <a:cubicBezTo>
                  <a:pt x="617" y="862"/>
                  <a:pt x="618" y="865"/>
                  <a:pt x="616" y="869"/>
                </a:cubicBezTo>
                <a:cubicBezTo>
                  <a:pt x="617" y="873"/>
                  <a:pt x="616" y="877"/>
                  <a:pt x="616" y="881"/>
                </a:cubicBezTo>
                <a:cubicBezTo>
                  <a:pt x="615" y="883"/>
                  <a:pt x="613" y="886"/>
                  <a:pt x="612" y="888"/>
                </a:cubicBezTo>
                <a:cubicBezTo>
                  <a:pt x="611" y="890"/>
                  <a:pt x="611" y="892"/>
                  <a:pt x="609" y="893"/>
                </a:cubicBezTo>
                <a:close/>
                <a:moveTo>
                  <a:pt x="523" y="891"/>
                </a:moveTo>
                <a:cubicBezTo>
                  <a:pt x="519" y="889"/>
                  <a:pt x="525" y="888"/>
                  <a:pt x="527" y="888"/>
                </a:cubicBezTo>
                <a:cubicBezTo>
                  <a:pt x="527" y="890"/>
                  <a:pt x="525" y="891"/>
                  <a:pt x="523" y="891"/>
                </a:cubicBezTo>
                <a:close/>
                <a:moveTo>
                  <a:pt x="527" y="888"/>
                </a:moveTo>
                <a:cubicBezTo>
                  <a:pt x="527" y="886"/>
                  <a:pt x="528" y="887"/>
                  <a:pt x="529" y="887"/>
                </a:cubicBezTo>
                <a:cubicBezTo>
                  <a:pt x="529" y="888"/>
                  <a:pt x="529" y="888"/>
                  <a:pt x="527" y="888"/>
                </a:cubicBezTo>
                <a:close/>
                <a:moveTo>
                  <a:pt x="566" y="887"/>
                </a:moveTo>
                <a:cubicBezTo>
                  <a:pt x="564" y="885"/>
                  <a:pt x="559" y="882"/>
                  <a:pt x="556" y="880"/>
                </a:cubicBezTo>
                <a:cubicBezTo>
                  <a:pt x="555" y="874"/>
                  <a:pt x="562" y="881"/>
                  <a:pt x="563" y="882"/>
                </a:cubicBezTo>
                <a:cubicBezTo>
                  <a:pt x="566" y="882"/>
                  <a:pt x="571" y="881"/>
                  <a:pt x="571" y="885"/>
                </a:cubicBezTo>
                <a:cubicBezTo>
                  <a:pt x="569" y="885"/>
                  <a:pt x="567" y="887"/>
                  <a:pt x="566" y="887"/>
                </a:cubicBezTo>
                <a:close/>
                <a:moveTo>
                  <a:pt x="542" y="886"/>
                </a:moveTo>
                <a:cubicBezTo>
                  <a:pt x="540" y="885"/>
                  <a:pt x="540" y="884"/>
                  <a:pt x="539" y="883"/>
                </a:cubicBezTo>
                <a:cubicBezTo>
                  <a:pt x="542" y="881"/>
                  <a:pt x="545" y="885"/>
                  <a:pt x="542" y="886"/>
                </a:cubicBezTo>
                <a:close/>
                <a:moveTo>
                  <a:pt x="534" y="885"/>
                </a:moveTo>
                <a:cubicBezTo>
                  <a:pt x="531" y="884"/>
                  <a:pt x="532" y="885"/>
                  <a:pt x="532" y="882"/>
                </a:cubicBezTo>
                <a:cubicBezTo>
                  <a:pt x="533" y="882"/>
                  <a:pt x="535" y="882"/>
                  <a:pt x="537" y="883"/>
                </a:cubicBezTo>
                <a:cubicBezTo>
                  <a:pt x="538" y="885"/>
                  <a:pt x="535" y="885"/>
                  <a:pt x="534" y="885"/>
                </a:cubicBezTo>
                <a:close/>
                <a:moveTo>
                  <a:pt x="552" y="882"/>
                </a:moveTo>
                <a:cubicBezTo>
                  <a:pt x="552" y="880"/>
                  <a:pt x="553" y="880"/>
                  <a:pt x="554" y="879"/>
                </a:cubicBezTo>
                <a:cubicBezTo>
                  <a:pt x="557" y="879"/>
                  <a:pt x="554" y="881"/>
                  <a:pt x="552" y="882"/>
                </a:cubicBezTo>
                <a:close/>
                <a:moveTo>
                  <a:pt x="661" y="878"/>
                </a:moveTo>
                <a:cubicBezTo>
                  <a:pt x="660" y="876"/>
                  <a:pt x="660" y="874"/>
                  <a:pt x="661" y="872"/>
                </a:cubicBezTo>
                <a:cubicBezTo>
                  <a:pt x="661" y="873"/>
                  <a:pt x="662" y="878"/>
                  <a:pt x="661" y="878"/>
                </a:cubicBezTo>
                <a:close/>
                <a:moveTo>
                  <a:pt x="663" y="865"/>
                </a:moveTo>
                <a:cubicBezTo>
                  <a:pt x="663" y="865"/>
                  <a:pt x="663" y="864"/>
                  <a:pt x="662" y="863"/>
                </a:cubicBezTo>
                <a:cubicBezTo>
                  <a:pt x="664" y="861"/>
                  <a:pt x="662" y="860"/>
                  <a:pt x="662" y="859"/>
                </a:cubicBezTo>
                <a:cubicBezTo>
                  <a:pt x="662" y="856"/>
                  <a:pt x="663" y="853"/>
                  <a:pt x="666" y="852"/>
                </a:cubicBezTo>
                <a:cubicBezTo>
                  <a:pt x="666" y="855"/>
                  <a:pt x="666" y="863"/>
                  <a:pt x="663" y="865"/>
                </a:cubicBezTo>
                <a:close/>
                <a:moveTo>
                  <a:pt x="501" y="860"/>
                </a:moveTo>
                <a:cubicBezTo>
                  <a:pt x="497" y="858"/>
                  <a:pt x="497" y="846"/>
                  <a:pt x="494" y="842"/>
                </a:cubicBezTo>
                <a:cubicBezTo>
                  <a:pt x="492" y="841"/>
                  <a:pt x="493" y="840"/>
                  <a:pt x="492" y="840"/>
                </a:cubicBezTo>
                <a:cubicBezTo>
                  <a:pt x="489" y="838"/>
                  <a:pt x="490" y="834"/>
                  <a:pt x="490" y="832"/>
                </a:cubicBezTo>
                <a:cubicBezTo>
                  <a:pt x="485" y="830"/>
                  <a:pt x="483" y="821"/>
                  <a:pt x="482" y="817"/>
                </a:cubicBezTo>
                <a:cubicBezTo>
                  <a:pt x="480" y="816"/>
                  <a:pt x="479" y="812"/>
                  <a:pt x="478" y="810"/>
                </a:cubicBezTo>
                <a:cubicBezTo>
                  <a:pt x="476" y="808"/>
                  <a:pt x="474" y="805"/>
                  <a:pt x="477" y="804"/>
                </a:cubicBezTo>
                <a:cubicBezTo>
                  <a:pt x="479" y="805"/>
                  <a:pt x="478" y="807"/>
                  <a:pt x="481" y="808"/>
                </a:cubicBezTo>
                <a:cubicBezTo>
                  <a:pt x="482" y="809"/>
                  <a:pt x="481" y="810"/>
                  <a:pt x="485" y="812"/>
                </a:cubicBezTo>
                <a:cubicBezTo>
                  <a:pt x="485" y="814"/>
                  <a:pt x="485" y="819"/>
                  <a:pt x="488" y="820"/>
                </a:cubicBezTo>
                <a:cubicBezTo>
                  <a:pt x="488" y="821"/>
                  <a:pt x="487" y="822"/>
                  <a:pt x="490" y="823"/>
                </a:cubicBezTo>
                <a:cubicBezTo>
                  <a:pt x="490" y="825"/>
                  <a:pt x="487" y="825"/>
                  <a:pt x="492" y="825"/>
                </a:cubicBezTo>
                <a:cubicBezTo>
                  <a:pt x="492" y="828"/>
                  <a:pt x="494" y="828"/>
                  <a:pt x="494" y="831"/>
                </a:cubicBezTo>
                <a:cubicBezTo>
                  <a:pt x="490" y="832"/>
                  <a:pt x="494" y="833"/>
                  <a:pt x="495" y="835"/>
                </a:cubicBezTo>
                <a:cubicBezTo>
                  <a:pt x="496" y="834"/>
                  <a:pt x="496" y="834"/>
                  <a:pt x="498" y="835"/>
                </a:cubicBezTo>
                <a:cubicBezTo>
                  <a:pt x="498" y="837"/>
                  <a:pt x="499" y="838"/>
                  <a:pt x="501" y="839"/>
                </a:cubicBezTo>
                <a:cubicBezTo>
                  <a:pt x="503" y="842"/>
                  <a:pt x="502" y="845"/>
                  <a:pt x="505" y="847"/>
                </a:cubicBezTo>
                <a:cubicBezTo>
                  <a:pt x="506" y="849"/>
                  <a:pt x="505" y="854"/>
                  <a:pt x="506" y="858"/>
                </a:cubicBezTo>
                <a:cubicBezTo>
                  <a:pt x="504" y="859"/>
                  <a:pt x="503" y="859"/>
                  <a:pt x="501" y="860"/>
                </a:cubicBezTo>
                <a:close/>
                <a:moveTo>
                  <a:pt x="667" y="852"/>
                </a:moveTo>
                <a:cubicBezTo>
                  <a:pt x="667" y="851"/>
                  <a:pt x="667" y="850"/>
                  <a:pt x="667" y="850"/>
                </a:cubicBezTo>
                <a:cubicBezTo>
                  <a:pt x="667" y="850"/>
                  <a:pt x="668" y="852"/>
                  <a:pt x="667" y="852"/>
                </a:cubicBezTo>
                <a:close/>
                <a:moveTo>
                  <a:pt x="669" y="845"/>
                </a:moveTo>
                <a:cubicBezTo>
                  <a:pt x="669" y="844"/>
                  <a:pt x="669" y="843"/>
                  <a:pt x="670" y="843"/>
                </a:cubicBezTo>
                <a:cubicBezTo>
                  <a:pt x="670" y="844"/>
                  <a:pt x="671" y="844"/>
                  <a:pt x="669" y="845"/>
                </a:cubicBezTo>
                <a:close/>
                <a:moveTo>
                  <a:pt x="671" y="841"/>
                </a:moveTo>
                <a:cubicBezTo>
                  <a:pt x="671" y="840"/>
                  <a:pt x="671" y="839"/>
                  <a:pt x="672" y="839"/>
                </a:cubicBezTo>
                <a:cubicBezTo>
                  <a:pt x="672" y="840"/>
                  <a:pt x="671" y="840"/>
                  <a:pt x="671" y="841"/>
                </a:cubicBezTo>
                <a:close/>
                <a:moveTo>
                  <a:pt x="673" y="836"/>
                </a:moveTo>
                <a:cubicBezTo>
                  <a:pt x="672" y="834"/>
                  <a:pt x="673" y="834"/>
                  <a:pt x="674" y="833"/>
                </a:cubicBezTo>
                <a:cubicBezTo>
                  <a:pt x="674" y="828"/>
                  <a:pt x="675" y="820"/>
                  <a:pt x="678" y="818"/>
                </a:cubicBezTo>
                <a:cubicBezTo>
                  <a:pt x="678" y="815"/>
                  <a:pt x="680" y="813"/>
                  <a:pt x="680" y="811"/>
                </a:cubicBezTo>
                <a:cubicBezTo>
                  <a:pt x="681" y="807"/>
                  <a:pt x="682" y="804"/>
                  <a:pt x="683" y="800"/>
                </a:cubicBezTo>
                <a:cubicBezTo>
                  <a:pt x="685" y="803"/>
                  <a:pt x="683" y="809"/>
                  <a:pt x="682" y="814"/>
                </a:cubicBezTo>
                <a:cubicBezTo>
                  <a:pt x="680" y="815"/>
                  <a:pt x="681" y="818"/>
                  <a:pt x="680" y="821"/>
                </a:cubicBezTo>
                <a:cubicBezTo>
                  <a:pt x="679" y="824"/>
                  <a:pt x="678" y="827"/>
                  <a:pt x="677" y="831"/>
                </a:cubicBezTo>
                <a:cubicBezTo>
                  <a:pt x="674" y="832"/>
                  <a:pt x="675" y="832"/>
                  <a:pt x="674" y="835"/>
                </a:cubicBezTo>
                <a:cubicBezTo>
                  <a:pt x="674" y="836"/>
                  <a:pt x="673" y="836"/>
                  <a:pt x="673" y="836"/>
                </a:cubicBezTo>
                <a:close/>
                <a:moveTo>
                  <a:pt x="521" y="829"/>
                </a:moveTo>
                <a:cubicBezTo>
                  <a:pt x="520" y="827"/>
                  <a:pt x="522" y="826"/>
                  <a:pt x="522" y="828"/>
                </a:cubicBezTo>
                <a:cubicBezTo>
                  <a:pt x="522" y="828"/>
                  <a:pt x="522" y="829"/>
                  <a:pt x="521" y="829"/>
                </a:cubicBezTo>
                <a:close/>
                <a:moveTo>
                  <a:pt x="548" y="821"/>
                </a:moveTo>
                <a:cubicBezTo>
                  <a:pt x="548" y="820"/>
                  <a:pt x="550" y="820"/>
                  <a:pt x="550" y="821"/>
                </a:cubicBezTo>
                <a:cubicBezTo>
                  <a:pt x="549" y="821"/>
                  <a:pt x="549" y="821"/>
                  <a:pt x="548" y="821"/>
                </a:cubicBezTo>
                <a:close/>
                <a:moveTo>
                  <a:pt x="684" y="799"/>
                </a:moveTo>
                <a:cubicBezTo>
                  <a:pt x="684" y="798"/>
                  <a:pt x="684" y="797"/>
                  <a:pt x="685" y="797"/>
                </a:cubicBezTo>
                <a:cubicBezTo>
                  <a:pt x="685" y="798"/>
                  <a:pt x="685" y="799"/>
                  <a:pt x="684" y="799"/>
                </a:cubicBezTo>
                <a:close/>
                <a:moveTo>
                  <a:pt x="541" y="791"/>
                </a:moveTo>
                <a:cubicBezTo>
                  <a:pt x="541" y="789"/>
                  <a:pt x="541" y="789"/>
                  <a:pt x="541" y="791"/>
                </a:cubicBezTo>
                <a:cubicBezTo>
                  <a:pt x="541" y="791"/>
                  <a:pt x="541" y="791"/>
                  <a:pt x="541" y="791"/>
                </a:cubicBezTo>
                <a:close/>
                <a:moveTo>
                  <a:pt x="249" y="791"/>
                </a:moveTo>
                <a:cubicBezTo>
                  <a:pt x="249" y="789"/>
                  <a:pt x="249" y="789"/>
                  <a:pt x="249" y="789"/>
                </a:cubicBezTo>
                <a:cubicBezTo>
                  <a:pt x="252" y="789"/>
                  <a:pt x="252" y="791"/>
                  <a:pt x="249" y="791"/>
                </a:cubicBezTo>
                <a:close/>
                <a:moveTo>
                  <a:pt x="254" y="791"/>
                </a:moveTo>
                <a:cubicBezTo>
                  <a:pt x="252" y="788"/>
                  <a:pt x="256" y="788"/>
                  <a:pt x="256" y="790"/>
                </a:cubicBezTo>
                <a:cubicBezTo>
                  <a:pt x="255" y="790"/>
                  <a:pt x="255" y="790"/>
                  <a:pt x="254" y="791"/>
                </a:cubicBezTo>
                <a:close/>
                <a:moveTo>
                  <a:pt x="238" y="790"/>
                </a:moveTo>
                <a:cubicBezTo>
                  <a:pt x="236" y="787"/>
                  <a:pt x="234" y="787"/>
                  <a:pt x="232" y="786"/>
                </a:cubicBezTo>
                <a:cubicBezTo>
                  <a:pt x="231" y="785"/>
                  <a:pt x="232" y="784"/>
                  <a:pt x="230" y="783"/>
                </a:cubicBezTo>
                <a:cubicBezTo>
                  <a:pt x="227" y="785"/>
                  <a:pt x="226" y="782"/>
                  <a:pt x="225" y="780"/>
                </a:cubicBezTo>
                <a:cubicBezTo>
                  <a:pt x="221" y="775"/>
                  <a:pt x="222" y="771"/>
                  <a:pt x="220" y="768"/>
                </a:cubicBezTo>
                <a:cubicBezTo>
                  <a:pt x="220" y="764"/>
                  <a:pt x="220" y="760"/>
                  <a:pt x="219" y="758"/>
                </a:cubicBezTo>
                <a:cubicBezTo>
                  <a:pt x="220" y="756"/>
                  <a:pt x="219" y="754"/>
                  <a:pt x="218" y="752"/>
                </a:cubicBezTo>
                <a:cubicBezTo>
                  <a:pt x="219" y="749"/>
                  <a:pt x="219" y="749"/>
                  <a:pt x="220" y="745"/>
                </a:cubicBezTo>
                <a:cubicBezTo>
                  <a:pt x="222" y="745"/>
                  <a:pt x="220" y="740"/>
                  <a:pt x="223" y="742"/>
                </a:cubicBezTo>
                <a:cubicBezTo>
                  <a:pt x="223" y="741"/>
                  <a:pt x="223" y="740"/>
                  <a:pt x="224" y="740"/>
                </a:cubicBezTo>
                <a:cubicBezTo>
                  <a:pt x="221" y="738"/>
                  <a:pt x="225" y="734"/>
                  <a:pt x="226" y="732"/>
                </a:cubicBezTo>
                <a:cubicBezTo>
                  <a:pt x="227" y="731"/>
                  <a:pt x="228" y="731"/>
                  <a:pt x="229" y="729"/>
                </a:cubicBezTo>
                <a:cubicBezTo>
                  <a:pt x="228" y="727"/>
                  <a:pt x="227" y="728"/>
                  <a:pt x="226" y="728"/>
                </a:cubicBezTo>
                <a:cubicBezTo>
                  <a:pt x="223" y="727"/>
                  <a:pt x="222" y="728"/>
                  <a:pt x="220" y="727"/>
                </a:cubicBezTo>
                <a:cubicBezTo>
                  <a:pt x="218" y="722"/>
                  <a:pt x="218" y="721"/>
                  <a:pt x="224" y="720"/>
                </a:cubicBezTo>
                <a:cubicBezTo>
                  <a:pt x="224" y="720"/>
                  <a:pt x="224" y="720"/>
                  <a:pt x="225" y="720"/>
                </a:cubicBezTo>
                <a:cubicBezTo>
                  <a:pt x="225" y="724"/>
                  <a:pt x="232" y="718"/>
                  <a:pt x="230" y="718"/>
                </a:cubicBezTo>
                <a:cubicBezTo>
                  <a:pt x="230" y="716"/>
                  <a:pt x="230" y="716"/>
                  <a:pt x="230" y="716"/>
                </a:cubicBezTo>
                <a:cubicBezTo>
                  <a:pt x="236" y="718"/>
                  <a:pt x="230" y="725"/>
                  <a:pt x="237" y="725"/>
                </a:cubicBezTo>
                <a:cubicBezTo>
                  <a:pt x="239" y="720"/>
                  <a:pt x="239" y="718"/>
                  <a:pt x="239" y="713"/>
                </a:cubicBezTo>
                <a:cubicBezTo>
                  <a:pt x="240" y="713"/>
                  <a:pt x="240" y="713"/>
                  <a:pt x="240" y="714"/>
                </a:cubicBezTo>
                <a:cubicBezTo>
                  <a:pt x="238" y="716"/>
                  <a:pt x="241" y="717"/>
                  <a:pt x="243" y="717"/>
                </a:cubicBezTo>
                <a:cubicBezTo>
                  <a:pt x="245" y="713"/>
                  <a:pt x="244" y="721"/>
                  <a:pt x="244" y="722"/>
                </a:cubicBezTo>
                <a:cubicBezTo>
                  <a:pt x="240" y="721"/>
                  <a:pt x="242" y="723"/>
                  <a:pt x="239" y="725"/>
                </a:cubicBezTo>
                <a:cubicBezTo>
                  <a:pt x="240" y="726"/>
                  <a:pt x="240" y="726"/>
                  <a:pt x="241" y="727"/>
                </a:cubicBezTo>
                <a:cubicBezTo>
                  <a:pt x="241" y="734"/>
                  <a:pt x="241" y="734"/>
                  <a:pt x="241" y="734"/>
                </a:cubicBezTo>
                <a:cubicBezTo>
                  <a:pt x="241" y="734"/>
                  <a:pt x="242" y="734"/>
                  <a:pt x="243" y="734"/>
                </a:cubicBezTo>
                <a:cubicBezTo>
                  <a:pt x="243" y="737"/>
                  <a:pt x="240" y="738"/>
                  <a:pt x="240" y="740"/>
                </a:cubicBezTo>
                <a:cubicBezTo>
                  <a:pt x="236" y="738"/>
                  <a:pt x="237" y="737"/>
                  <a:pt x="236" y="734"/>
                </a:cubicBezTo>
                <a:cubicBezTo>
                  <a:pt x="234" y="733"/>
                  <a:pt x="232" y="736"/>
                  <a:pt x="231" y="737"/>
                </a:cubicBezTo>
                <a:cubicBezTo>
                  <a:pt x="231" y="740"/>
                  <a:pt x="226" y="741"/>
                  <a:pt x="225" y="744"/>
                </a:cubicBezTo>
                <a:cubicBezTo>
                  <a:pt x="223" y="745"/>
                  <a:pt x="221" y="754"/>
                  <a:pt x="221" y="755"/>
                </a:cubicBezTo>
                <a:cubicBezTo>
                  <a:pt x="221" y="757"/>
                  <a:pt x="221" y="760"/>
                  <a:pt x="221" y="762"/>
                </a:cubicBezTo>
                <a:cubicBezTo>
                  <a:pt x="223" y="765"/>
                  <a:pt x="219" y="765"/>
                  <a:pt x="223" y="768"/>
                </a:cubicBezTo>
                <a:cubicBezTo>
                  <a:pt x="224" y="775"/>
                  <a:pt x="224" y="778"/>
                  <a:pt x="231" y="782"/>
                </a:cubicBezTo>
                <a:cubicBezTo>
                  <a:pt x="231" y="783"/>
                  <a:pt x="232" y="783"/>
                  <a:pt x="234" y="783"/>
                </a:cubicBezTo>
                <a:cubicBezTo>
                  <a:pt x="235" y="785"/>
                  <a:pt x="235" y="785"/>
                  <a:pt x="239" y="786"/>
                </a:cubicBezTo>
                <a:cubicBezTo>
                  <a:pt x="242" y="787"/>
                  <a:pt x="244" y="787"/>
                  <a:pt x="248" y="788"/>
                </a:cubicBezTo>
                <a:cubicBezTo>
                  <a:pt x="245" y="789"/>
                  <a:pt x="241" y="789"/>
                  <a:pt x="238" y="790"/>
                </a:cubicBezTo>
                <a:close/>
                <a:moveTo>
                  <a:pt x="258" y="790"/>
                </a:moveTo>
                <a:cubicBezTo>
                  <a:pt x="257" y="786"/>
                  <a:pt x="264" y="785"/>
                  <a:pt x="265" y="782"/>
                </a:cubicBezTo>
                <a:cubicBezTo>
                  <a:pt x="265" y="775"/>
                  <a:pt x="262" y="778"/>
                  <a:pt x="259" y="780"/>
                </a:cubicBezTo>
                <a:cubicBezTo>
                  <a:pt x="257" y="779"/>
                  <a:pt x="257" y="779"/>
                  <a:pt x="257" y="779"/>
                </a:cubicBezTo>
                <a:cubicBezTo>
                  <a:pt x="253" y="780"/>
                  <a:pt x="248" y="780"/>
                  <a:pt x="243" y="780"/>
                </a:cubicBezTo>
                <a:cubicBezTo>
                  <a:pt x="242" y="778"/>
                  <a:pt x="239" y="777"/>
                  <a:pt x="241" y="774"/>
                </a:cubicBezTo>
                <a:cubicBezTo>
                  <a:pt x="240" y="774"/>
                  <a:pt x="240" y="773"/>
                  <a:pt x="239" y="773"/>
                </a:cubicBezTo>
                <a:cubicBezTo>
                  <a:pt x="237" y="774"/>
                  <a:pt x="237" y="775"/>
                  <a:pt x="238" y="778"/>
                </a:cubicBezTo>
                <a:cubicBezTo>
                  <a:pt x="233" y="778"/>
                  <a:pt x="239" y="772"/>
                  <a:pt x="233" y="772"/>
                </a:cubicBezTo>
                <a:cubicBezTo>
                  <a:pt x="233" y="771"/>
                  <a:pt x="233" y="769"/>
                  <a:pt x="234" y="768"/>
                </a:cubicBezTo>
                <a:cubicBezTo>
                  <a:pt x="232" y="765"/>
                  <a:pt x="232" y="763"/>
                  <a:pt x="232" y="759"/>
                </a:cubicBezTo>
                <a:cubicBezTo>
                  <a:pt x="231" y="756"/>
                  <a:pt x="231" y="755"/>
                  <a:pt x="233" y="753"/>
                </a:cubicBezTo>
                <a:cubicBezTo>
                  <a:pt x="233" y="749"/>
                  <a:pt x="232" y="748"/>
                  <a:pt x="235" y="748"/>
                </a:cubicBezTo>
                <a:cubicBezTo>
                  <a:pt x="237" y="747"/>
                  <a:pt x="242" y="749"/>
                  <a:pt x="243" y="751"/>
                </a:cubicBezTo>
                <a:cubicBezTo>
                  <a:pt x="244" y="751"/>
                  <a:pt x="251" y="751"/>
                  <a:pt x="251" y="752"/>
                </a:cubicBezTo>
                <a:cubicBezTo>
                  <a:pt x="247" y="753"/>
                  <a:pt x="248" y="754"/>
                  <a:pt x="250" y="756"/>
                </a:cubicBezTo>
                <a:cubicBezTo>
                  <a:pt x="251" y="756"/>
                  <a:pt x="251" y="755"/>
                  <a:pt x="252" y="755"/>
                </a:cubicBezTo>
                <a:cubicBezTo>
                  <a:pt x="253" y="753"/>
                  <a:pt x="253" y="753"/>
                  <a:pt x="255" y="753"/>
                </a:cubicBezTo>
                <a:cubicBezTo>
                  <a:pt x="256" y="756"/>
                  <a:pt x="259" y="758"/>
                  <a:pt x="257" y="753"/>
                </a:cubicBezTo>
                <a:cubicBezTo>
                  <a:pt x="260" y="754"/>
                  <a:pt x="260" y="754"/>
                  <a:pt x="260" y="754"/>
                </a:cubicBezTo>
                <a:cubicBezTo>
                  <a:pt x="262" y="755"/>
                  <a:pt x="264" y="757"/>
                  <a:pt x="267" y="755"/>
                </a:cubicBezTo>
                <a:cubicBezTo>
                  <a:pt x="272" y="754"/>
                  <a:pt x="271" y="751"/>
                  <a:pt x="272" y="748"/>
                </a:cubicBezTo>
                <a:cubicBezTo>
                  <a:pt x="273" y="748"/>
                  <a:pt x="273" y="747"/>
                  <a:pt x="273" y="746"/>
                </a:cubicBezTo>
                <a:cubicBezTo>
                  <a:pt x="270" y="742"/>
                  <a:pt x="276" y="745"/>
                  <a:pt x="278" y="745"/>
                </a:cubicBezTo>
                <a:cubicBezTo>
                  <a:pt x="279" y="747"/>
                  <a:pt x="281" y="747"/>
                  <a:pt x="282" y="751"/>
                </a:cubicBezTo>
                <a:cubicBezTo>
                  <a:pt x="279" y="751"/>
                  <a:pt x="275" y="752"/>
                  <a:pt x="275" y="755"/>
                </a:cubicBezTo>
                <a:cubicBezTo>
                  <a:pt x="274" y="756"/>
                  <a:pt x="273" y="757"/>
                  <a:pt x="273" y="757"/>
                </a:cubicBezTo>
                <a:cubicBezTo>
                  <a:pt x="272" y="763"/>
                  <a:pt x="268" y="768"/>
                  <a:pt x="276" y="768"/>
                </a:cubicBezTo>
                <a:cubicBezTo>
                  <a:pt x="276" y="769"/>
                  <a:pt x="276" y="769"/>
                  <a:pt x="276" y="770"/>
                </a:cubicBezTo>
                <a:cubicBezTo>
                  <a:pt x="276" y="771"/>
                  <a:pt x="275" y="777"/>
                  <a:pt x="273" y="779"/>
                </a:cubicBezTo>
                <a:cubicBezTo>
                  <a:pt x="272" y="782"/>
                  <a:pt x="268" y="784"/>
                  <a:pt x="267" y="787"/>
                </a:cubicBezTo>
                <a:cubicBezTo>
                  <a:pt x="265" y="788"/>
                  <a:pt x="261" y="789"/>
                  <a:pt x="258" y="790"/>
                </a:cubicBezTo>
                <a:close/>
                <a:moveTo>
                  <a:pt x="469" y="785"/>
                </a:moveTo>
                <a:cubicBezTo>
                  <a:pt x="469" y="785"/>
                  <a:pt x="468" y="785"/>
                  <a:pt x="468" y="784"/>
                </a:cubicBezTo>
                <a:cubicBezTo>
                  <a:pt x="470" y="784"/>
                  <a:pt x="471" y="781"/>
                  <a:pt x="470" y="780"/>
                </a:cubicBezTo>
                <a:cubicBezTo>
                  <a:pt x="468" y="779"/>
                  <a:pt x="463" y="782"/>
                  <a:pt x="463" y="778"/>
                </a:cubicBezTo>
                <a:cubicBezTo>
                  <a:pt x="464" y="777"/>
                  <a:pt x="464" y="775"/>
                  <a:pt x="466" y="777"/>
                </a:cubicBezTo>
                <a:cubicBezTo>
                  <a:pt x="469" y="776"/>
                  <a:pt x="468" y="776"/>
                  <a:pt x="470" y="776"/>
                </a:cubicBezTo>
                <a:cubicBezTo>
                  <a:pt x="471" y="773"/>
                  <a:pt x="472" y="774"/>
                  <a:pt x="474" y="776"/>
                </a:cubicBezTo>
                <a:cubicBezTo>
                  <a:pt x="474" y="777"/>
                  <a:pt x="475" y="778"/>
                  <a:pt x="475" y="780"/>
                </a:cubicBezTo>
                <a:cubicBezTo>
                  <a:pt x="475" y="780"/>
                  <a:pt x="476" y="780"/>
                  <a:pt x="476" y="781"/>
                </a:cubicBezTo>
                <a:cubicBezTo>
                  <a:pt x="474" y="782"/>
                  <a:pt x="474" y="782"/>
                  <a:pt x="474" y="785"/>
                </a:cubicBezTo>
                <a:cubicBezTo>
                  <a:pt x="469" y="785"/>
                  <a:pt x="469" y="785"/>
                  <a:pt x="469" y="785"/>
                </a:cubicBezTo>
                <a:close/>
                <a:moveTo>
                  <a:pt x="460" y="784"/>
                </a:moveTo>
                <a:cubicBezTo>
                  <a:pt x="461" y="782"/>
                  <a:pt x="461" y="783"/>
                  <a:pt x="461" y="784"/>
                </a:cubicBezTo>
                <a:cubicBezTo>
                  <a:pt x="460" y="784"/>
                  <a:pt x="460" y="784"/>
                  <a:pt x="460" y="784"/>
                </a:cubicBezTo>
                <a:close/>
                <a:moveTo>
                  <a:pt x="239" y="779"/>
                </a:moveTo>
                <a:cubicBezTo>
                  <a:pt x="237" y="778"/>
                  <a:pt x="239" y="778"/>
                  <a:pt x="240" y="778"/>
                </a:cubicBezTo>
                <a:cubicBezTo>
                  <a:pt x="241" y="779"/>
                  <a:pt x="240" y="779"/>
                  <a:pt x="239" y="779"/>
                </a:cubicBezTo>
                <a:close/>
                <a:moveTo>
                  <a:pt x="251" y="765"/>
                </a:moveTo>
                <a:cubicBezTo>
                  <a:pt x="247" y="763"/>
                  <a:pt x="253" y="761"/>
                  <a:pt x="252" y="765"/>
                </a:cubicBezTo>
                <a:cubicBezTo>
                  <a:pt x="252" y="765"/>
                  <a:pt x="251" y="765"/>
                  <a:pt x="251" y="765"/>
                </a:cubicBezTo>
                <a:close/>
                <a:moveTo>
                  <a:pt x="398" y="745"/>
                </a:moveTo>
                <a:cubicBezTo>
                  <a:pt x="398" y="744"/>
                  <a:pt x="398" y="744"/>
                  <a:pt x="398" y="744"/>
                </a:cubicBezTo>
                <a:cubicBezTo>
                  <a:pt x="399" y="744"/>
                  <a:pt x="399" y="745"/>
                  <a:pt x="398" y="745"/>
                </a:cubicBezTo>
                <a:close/>
                <a:moveTo>
                  <a:pt x="285" y="744"/>
                </a:moveTo>
                <a:cubicBezTo>
                  <a:pt x="285" y="744"/>
                  <a:pt x="285" y="743"/>
                  <a:pt x="285" y="743"/>
                </a:cubicBezTo>
                <a:cubicBezTo>
                  <a:pt x="286" y="743"/>
                  <a:pt x="285" y="743"/>
                  <a:pt x="285" y="744"/>
                </a:cubicBezTo>
                <a:close/>
                <a:moveTo>
                  <a:pt x="429" y="735"/>
                </a:moveTo>
                <a:cubicBezTo>
                  <a:pt x="427" y="734"/>
                  <a:pt x="427" y="730"/>
                  <a:pt x="431" y="731"/>
                </a:cubicBezTo>
                <a:cubicBezTo>
                  <a:pt x="431" y="732"/>
                  <a:pt x="430" y="733"/>
                  <a:pt x="429" y="735"/>
                </a:cubicBezTo>
                <a:close/>
                <a:moveTo>
                  <a:pt x="223" y="727"/>
                </a:moveTo>
                <a:cubicBezTo>
                  <a:pt x="220" y="723"/>
                  <a:pt x="223" y="724"/>
                  <a:pt x="224" y="721"/>
                </a:cubicBezTo>
                <a:cubicBezTo>
                  <a:pt x="227" y="721"/>
                  <a:pt x="224" y="726"/>
                  <a:pt x="223" y="727"/>
                </a:cubicBezTo>
                <a:close/>
                <a:moveTo>
                  <a:pt x="277" y="727"/>
                </a:moveTo>
                <a:cubicBezTo>
                  <a:pt x="277" y="726"/>
                  <a:pt x="277" y="725"/>
                  <a:pt x="278" y="725"/>
                </a:cubicBezTo>
                <a:cubicBezTo>
                  <a:pt x="278" y="726"/>
                  <a:pt x="278" y="726"/>
                  <a:pt x="277" y="727"/>
                </a:cubicBezTo>
                <a:close/>
                <a:moveTo>
                  <a:pt x="455" y="720"/>
                </a:moveTo>
                <a:cubicBezTo>
                  <a:pt x="454" y="719"/>
                  <a:pt x="455" y="716"/>
                  <a:pt x="455" y="715"/>
                </a:cubicBezTo>
                <a:cubicBezTo>
                  <a:pt x="456" y="714"/>
                  <a:pt x="456" y="714"/>
                  <a:pt x="459" y="714"/>
                </a:cubicBezTo>
                <a:cubicBezTo>
                  <a:pt x="459" y="712"/>
                  <a:pt x="459" y="710"/>
                  <a:pt x="459" y="708"/>
                </a:cubicBezTo>
                <a:cubicBezTo>
                  <a:pt x="458" y="709"/>
                  <a:pt x="457" y="709"/>
                  <a:pt x="456" y="709"/>
                </a:cubicBezTo>
                <a:cubicBezTo>
                  <a:pt x="455" y="707"/>
                  <a:pt x="454" y="703"/>
                  <a:pt x="456" y="703"/>
                </a:cubicBezTo>
                <a:cubicBezTo>
                  <a:pt x="457" y="705"/>
                  <a:pt x="461" y="703"/>
                  <a:pt x="461" y="701"/>
                </a:cubicBezTo>
                <a:cubicBezTo>
                  <a:pt x="456" y="702"/>
                  <a:pt x="451" y="701"/>
                  <a:pt x="452" y="695"/>
                </a:cubicBezTo>
                <a:cubicBezTo>
                  <a:pt x="455" y="694"/>
                  <a:pt x="452" y="698"/>
                  <a:pt x="455" y="698"/>
                </a:cubicBezTo>
                <a:cubicBezTo>
                  <a:pt x="456" y="696"/>
                  <a:pt x="455" y="694"/>
                  <a:pt x="455" y="694"/>
                </a:cubicBezTo>
                <a:cubicBezTo>
                  <a:pt x="453" y="694"/>
                  <a:pt x="448" y="690"/>
                  <a:pt x="450" y="687"/>
                </a:cubicBezTo>
                <a:cubicBezTo>
                  <a:pt x="453" y="688"/>
                  <a:pt x="453" y="689"/>
                  <a:pt x="456" y="687"/>
                </a:cubicBezTo>
                <a:cubicBezTo>
                  <a:pt x="459" y="687"/>
                  <a:pt x="459" y="687"/>
                  <a:pt x="459" y="688"/>
                </a:cubicBezTo>
                <a:cubicBezTo>
                  <a:pt x="460" y="690"/>
                  <a:pt x="461" y="690"/>
                  <a:pt x="462" y="693"/>
                </a:cubicBezTo>
                <a:cubicBezTo>
                  <a:pt x="467" y="695"/>
                  <a:pt x="464" y="698"/>
                  <a:pt x="466" y="701"/>
                </a:cubicBezTo>
                <a:cubicBezTo>
                  <a:pt x="468" y="701"/>
                  <a:pt x="470" y="700"/>
                  <a:pt x="471" y="703"/>
                </a:cubicBezTo>
                <a:cubicBezTo>
                  <a:pt x="475" y="704"/>
                  <a:pt x="473" y="701"/>
                  <a:pt x="474" y="701"/>
                </a:cubicBezTo>
                <a:cubicBezTo>
                  <a:pt x="474" y="704"/>
                  <a:pt x="474" y="703"/>
                  <a:pt x="476" y="704"/>
                </a:cubicBezTo>
                <a:cubicBezTo>
                  <a:pt x="476" y="709"/>
                  <a:pt x="476" y="709"/>
                  <a:pt x="476" y="709"/>
                </a:cubicBezTo>
                <a:cubicBezTo>
                  <a:pt x="474" y="709"/>
                  <a:pt x="472" y="710"/>
                  <a:pt x="471" y="711"/>
                </a:cubicBezTo>
                <a:cubicBezTo>
                  <a:pt x="472" y="712"/>
                  <a:pt x="471" y="714"/>
                  <a:pt x="469" y="715"/>
                </a:cubicBezTo>
                <a:cubicBezTo>
                  <a:pt x="465" y="715"/>
                  <a:pt x="462" y="717"/>
                  <a:pt x="457" y="718"/>
                </a:cubicBezTo>
                <a:cubicBezTo>
                  <a:pt x="456" y="719"/>
                  <a:pt x="457" y="719"/>
                  <a:pt x="455" y="720"/>
                </a:cubicBezTo>
                <a:close/>
                <a:moveTo>
                  <a:pt x="460" y="715"/>
                </a:moveTo>
                <a:cubicBezTo>
                  <a:pt x="459" y="715"/>
                  <a:pt x="459" y="715"/>
                  <a:pt x="459" y="715"/>
                </a:cubicBezTo>
                <a:cubicBezTo>
                  <a:pt x="459" y="714"/>
                  <a:pt x="462" y="715"/>
                  <a:pt x="460" y="715"/>
                </a:cubicBezTo>
                <a:close/>
                <a:moveTo>
                  <a:pt x="241" y="713"/>
                </a:moveTo>
                <a:cubicBezTo>
                  <a:pt x="241" y="711"/>
                  <a:pt x="243" y="708"/>
                  <a:pt x="243" y="713"/>
                </a:cubicBezTo>
                <a:cubicBezTo>
                  <a:pt x="241" y="713"/>
                  <a:pt x="241" y="713"/>
                  <a:pt x="241" y="713"/>
                </a:cubicBezTo>
                <a:close/>
                <a:moveTo>
                  <a:pt x="459" y="708"/>
                </a:moveTo>
                <a:cubicBezTo>
                  <a:pt x="459" y="707"/>
                  <a:pt x="459" y="707"/>
                  <a:pt x="459" y="707"/>
                </a:cubicBezTo>
                <a:cubicBezTo>
                  <a:pt x="462" y="707"/>
                  <a:pt x="461" y="708"/>
                  <a:pt x="459" y="708"/>
                </a:cubicBezTo>
                <a:close/>
                <a:moveTo>
                  <a:pt x="464" y="705"/>
                </a:moveTo>
                <a:cubicBezTo>
                  <a:pt x="463" y="704"/>
                  <a:pt x="464" y="704"/>
                  <a:pt x="465" y="705"/>
                </a:cubicBezTo>
                <a:cubicBezTo>
                  <a:pt x="464" y="705"/>
                  <a:pt x="464" y="705"/>
                  <a:pt x="464" y="705"/>
                </a:cubicBezTo>
                <a:close/>
                <a:moveTo>
                  <a:pt x="230" y="704"/>
                </a:moveTo>
                <a:cubicBezTo>
                  <a:pt x="230" y="702"/>
                  <a:pt x="230" y="701"/>
                  <a:pt x="230" y="700"/>
                </a:cubicBezTo>
                <a:cubicBezTo>
                  <a:pt x="231" y="701"/>
                  <a:pt x="231" y="702"/>
                  <a:pt x="230" y="704"/>
                </a:cubicBezTo>
                <a:close/>
                <a:moveTo>
                  <a:pt x="238" y="701"/>
                </a:moveTo>
                <a:cubicBezTo>
                  <a:pt x="238" y="700"/>
                  <a:pt x="239" y="699"/>
                  <a:pt x="239" y="701"/>
                </a:cubicBezTo>
                <a:cubicBezTo>
                  <a:pt x="238" y="701"/>
                  <a:pt x="238" y="701"/>
                  <a:pt x="238" y="701"/>
                </a:cubicBezTo>
                <a:close/>
                <a:moveTo>
                  <a:pt x="251" y="684"/>
                </a:moveTo>
                <a:cubicBezTo>
                  <a:pt x="251" y="683"/>
                  <a:pt x="250" y="682"/>
                  <a:pt x="250" y="681"/>
                </a:cubicBezTo>
                <a:cubicBezTo>
                  <a:pt x="247" y="680"/>
                  <a:pt x="246" y="677"/>
                  <a:pt x="245" y="676"/>
                </a:cubicBezTo>
                <a:cubicBezTo>
                  <a:pt x="244" y="676"/>
                  <a:pt x="243" y="675"/>
                  <a:pt x="242" y="675"/>
                </a:cubicBezTo>
                <a:cubicBezTo>
                  <a:pt x="240" y="672"/>
                  <a:pt x="238" y="674"/>
                  <a:pt x="236" y="674"/>
                </a:cubicBezTo>
                <a:cubicBezTo>
                  <a:pt x="235" y="670"/>
                  <a:pt x="234" y="670"/>
                  <a:pt x="231" y="670"/>
                </a:cubicBezTo>
                <a:cubicBezTo>
                  <a:pt x="229" y="667"/>
                  <a:pt x="227" y="665"/>
                  <a:pt x="226" y="663"/>
                </a:cubicBezTo>
                <a:cubicBezTo>
                  <a:pt x="224" y="661"/>
                  <a:pt x="221" y="654"/>
                  <a:pt x="221" y="651"/>
                </a:cubicBezTo>
                <a:cubicBezTo>
                  <a:pt x="218" y="648"/>
                  <a:pt x="220" y="647"/>
                  <a:pt x="218" y="645"/>
                </a:cubicBezTo>
                <a:cubicBezTo>
                  <a:pt x="218" y="642"/>
                  <a:pt x="217" y="640"/>
                  <a:pt x="216" y="637"/>
                </a:cubicBezTo>
                <a:cubicBezTo>
                  <a:pt x="214" y="635"/>
                  <a:pt x="215" y="634"/>
                  <a:pt x="215" y="632"/>
                </a:cubicBezTo>
                <a:cubicBezTo>
                  <a:pt x="212" y="628"/>
                  <a:pt x="213" y="623"/>
                  <a:pt x="213" y="619"/>
                </a:cubicBezTo>
                <a:cubicBezTo>
                  <a:pt x="212" y="616"/>
                  <a:pt x="211" y="616"/>
                  <a:pt x="211" y="615"/>
                </a:cubicBezTo>
                <a:cubicBezTo>
                  <a:pt x="215" y="613"/>
                  <a:pt x="207" y="609"/>
                  <a:pt x="213" y="609"/>
                </a:cubicBezTo>
                <a:cubicBezTo>
                  <a:pt x="213" y="608"/>
                  <a:pt x="214" y="607"/>
                  <a:pt x="214" y="606"/>
                </a:cubicBezTo>
                <a:cubicBezTo>
                  <a:pt x="215" y="608"/>
                  <a:pt x="213" y="610"/>
                  <a:pt x="215" y="612"/>
                </a:cubicBezTo>
                <a:cubicBezTo>
                  <a:pt x="215" y="613"/>
                  <a:pt x="216" y="621"/>
                  <a:pt x="217" y="621"/>
                </a:cubicBezTo>
                <a:cubicBezTo>
                  <a:pt x="214" y="622"/>
                  <a:pt x="216" y="624"/>
                  <a:pt x="217" y="624"/>
                </a:cubicBezTo>
                <a:cubicBezTo>
                  <a:pt x="218" y="625"/>
                  <a:pt x="219" y="627"/>
                  <a:pt x="219" y="628"/>
                </a:cubicBezTo>
                <a:cubicBezTo>
                  <a:pt x="213" y="627"/>
                  <a:pt x="214" y="633"/>
                  <a:pt x="220" y="633"/>
                </a:cubicBezTo>
                <a:cubicBezTo>
                  <a:pt x="220" y="636"/>
                  <a:pt x="219" y="639"/>
                  <a:pt x="220" y="643"/>
                </a:cubicBezTo>
                <a:cubicBezTo>
                  <a:pt x="224" y="646"/>
                  <a:pt x="224" y="643"/>
                  <a:pt x="227" y="641"/>
                </a:cubicBezTo>
                <a:cubicBezTo>
                  <a:pt x="229" y="641"/>
                  <a:pt x="231" y="645"/>
                  <a:pt x="234" y="647"/>
                </a:cubicBezTo>
                <a:cubicBezTo>
                  <a:pt x="236" y="647"/>
                  <a:pt x="237" y="647"/>
                  <a:pt x="239" y="648"/>
                </a:cubicBezTo>
                <a:cubicBezTo>
                  <a:pt x="246" y="645"/>
                  <a:pt x="246" y="654"/>
                  <a:pt x="251" y="655"/>
                </a:cubicBezTo>
                <a:cubicBezTo>
                  <a:pt x="253" y="655"/>
                  <a:pt x="254" y="652"/>
                  <a:pt x="256" y="654"/>
                </a:cubicBezTo>
                <a:cubicBezTo>
                  <a:pt x="258" y="653"/>
                  <a:pt x="258" y="652"/>
                  <a:pt x="260" y="652"/>
                </a:cubicBezTo>
                <a:cubicBezTo>
                  <a:pt x="261" y="653"/>
                  <a:pt x="262" y="656"/>
                  <a:pt x="265" y="655"/>
                </a:cubicBezTo>
                <a:cubicBezTo>
                  <a:pt x="270" y="655"/>
                  <a:pt x="270" y="654"/>
                  <a:pt x="273" y="658"/>
                </a:cubicBezTo>
                <a:cubicBezTo>
                  <a:pt x="276" y="659"/>
                  <a:pt x="280" y="661"/>
                  <a:pt x="282" y="665"/>
                </a:cubicBezTo>
                <a:cubicBezTo>
                  <a:pt x="282" y="665"/>
                  <a:pt x="282" y="665"/>
                  <a:pt x="283" y="665"/>
                </a:cubicBezTo>
                <a:cubicBezTo>
                  <a:pt x="283" y="662"/>
                  <a:pt x="283" y="660"/>
                  <a:pt x="284" y="657"/>
                </a:cubicBezTo>
                <a:cubicBezTo>
                  <a:pt x="284" y="657"/>
                  <a:pt x="285" y="657"/>
                  <a:pt x="285" y="657"/>
                </a:cubicBezTo>
                <a:cubicBezTo>
                  <a:pt x="284" y="657"/>
                  <a:pt x="284" y="664"/>
                  <a:pt x="284" y="665"/>
                </a:cubicBezTo>
                <a:cubicBezTo>
                  <a:pt x="283" y="666"/>
                  <a:pt x="283" y="667"/>
                  <a:pt x="283" y="668"/>
                </a:cubicBezTo>
                <a:cubicBezTo>
                  <a:pt x="280" y="667"/>
                  <a:pt x="278" y="670"/>
                  <a:pt x="278" y="673"/>
                </a:cubicBezTo>
                <a:cubicBezTo>
                  <a:pt x="274" y="673"/>
                  <a:pt x="273" y="673"/>
                  <a:pt x="275" y="677"/>
                </a:cubicBezTo>
                <a:cubicBezTo>
                  <a:pt x="270" y="676"/>
                  <a:pt x="270" y="676"/>
                  <a:pt x="270" y="676"/>
                </a:cubicBezTo>
                <a:cubicBezTo>
                  <a:pt x="267" y="677"/>
                  <a:pt x="266" y="678"/>
                  <a:pt x="264" y="678"/>
                </a:cubicBezTo>
                <a:cubicBezTo>
                  <a:pt x="261" y="679"/>
                  <a:pt x="260" y="678"/>
                  <a:pt x="259" y="680"/>
                </a:cubicBezTo>
                <a:cubicBezTo>
                  <a:pt x="257" y="679"/>
                  <a:pt x="256" y="680"/>
                  <a:pt x="255" y="682"/>
                </a:cubicBezTo>
                <a:cubicBezTo>
                  <a:pt x="253" y="683"/>
                  <a:pt x="253" y="683"/>
                  <a:pt x="251" y="684"/>
                </a:cubicBezTo>
                <a:close/>
                <a:moveTo>
                  <a:pt x="276" y="675"/>
                </a:moveTo>
                <a:cubicBezTo>
                  <a:pt x="276" y="675"/>
                  <a:pt x="276" y="675"/>
                  <a:pt x="276" y="675"/>
                </a:cubicBezTo>
                <a:cubicBezTo>
                  <a:pt x="276" y="673"/>
                  <a:pt x="277" y="675"/>
                  <a:pt x="276" y="675"/>
                </a:cubicBezTo>
                <a:close/>
                <a:moveTo>
                  <a:pt x="230" y="665"/>
                </a:moveTo>
                <a:cubicBezTo>
                  <a:pt x="230" y="664"/>
                  <a:pt x="229" y="664"/>
                  <a:pt x="229" y="664"/>
                </a:cubicBezTo>
                <a:cubicBezTo>
                  <a:pt x="229" y="659"/>
                  <a:pt x="232" y="663"/>
                  <a:pt x="230" y="665"/>
                </a:cubicBezTo>
                <a:close/>
                <a:moveTo>
                  <a:pt x="284" y="594"/>
                </a:moveTo>
                <a:cubicBezTo>
                  <a:pt x="283" y="594"/>
                  <a:pt x="283" y="594"/>
                  <a:pt x="283" y="594"/>
                </a:cubicBezTo>
                <a:cubicBezTo>
                  <a:pt x="283" y="589"/>
                  <a:pt x="286" y="592"/>
                  <a:pt x="284" y="594"/>
                </a:cubicBezTo>
                <a:close/>
                <a:moveTo>
                  <a:pt x="284" y="583"/>
                </a:moveTo>
                <a:cubicBezTo>
                  <a:pt x="282" y="579"/>
                  <a:pt x="283" y="579"/>
                  <a:pt x="286" y="578"/>
                </a:cubicBezTo>
                <a:cubicBezTo>
                  <a:pt x="286" y="579"/>
                  <a:pt x="286" y="578"/>
                  <a:pt x="285" y="579"/>
                </a:cubicBezTo>
                <a:cubicBezTo>
                  <a:pt x="285" y="580"/>
                  <a:pt x="285" y="582"/>
                  <a:pt x="284" y="583"/>
                </a:cubicBezTo>
                <a:close/>
                <a:moveTo>
                  <a:pt x="281" y="578"/>
                </a:moveTo>
                <a:cubicBezTo>
                  <a:pt x="280" y="577"/>
                  <a:pt x="280" y="575"/>
                  <a:pt x="281" y="575"/>
                </a:cubicBezTo>
                <a:cubicBezTo>
                  <a:pt x="281" y="577"/>
                  <a:pt x="281" y="577"/>
                  <a:pt x="281" y="578"/>
                </a:cubicBezTo>
                <a:close/>
                <a:moveTo>
                  <a:pt x="294" y="574"/>
                </a:moveTo>
                <a:cubicBezTo>
                  <a:pt x="294" y="573"/>
                  <a:pt x="294" y="573"/>
                  <a:pt x="294" y="572"/>
                </a:cubicBezTo>
                <a:cubicBezTo>
                  <a:pt x="295" y="572"/>
                  <a:pt x="295" y="573"/>
                  <a:pt x="294" y="574"/>
                </a:cubicBezTo>
                <a:close/>
                <a:moveTo>
                  <a:pt x="297" y="570"/>
                </a:moveTo>
                <a:cubicBezTo>
                  <a:pt x="297" y="568"/>
                  <a:pt x="297" y="565"/>
                  <a:pt x="299" y="565"/>
                </a:cubicBezTo>
                <a:cubicBezTo>
                  <a:pt x="299" y="568"/>
                  <a:pt x="300" y="568"/>
                  <a:pt x="297" y="570"/>
                </a:cubicBezTo>
                <a:close/>
                <a:moveTo>
                  <a:pt x="300" y="561"/>
                </a:moveTo>
                <a:cubicBezTo>
                  <a:pt x="300" y="560"/>
                  <a:pt x="300" y="559"/>
                  <a:pt x="300" y="558"/>
                </a:cubicBezTo>
                <a:cubicBezTo>
                  <a:pt x="301" y="558"/>
                  <a:pt x="301" y="559"/>
                  <a:pt x="301" y="561"/>
                </a:cubicBezTo>
                <a:cubicBezTo>
                  <a:pt x="301" y="561"/>
                  <a:pt x="300" y="561"/>
                  <a:pt x="300" y="561"/>
                </a:cubicBezTo>
                <a:close/>
                <a:moveTo>
                  <a:pt x="285" y="559"/>
                </a:moveTo>
                <a:cubicBezTo>
                  <a:pt x="285" y="559"/>
                  <a:pt x="285" y="557"/>
                  <a:pt x="286" y="558"/>
                </a:cubicBezTo>
                <a:cubicBezTo>
                  <a:pt x="285" y="558"/>
                  <a:pt x="285" y="559"/>
                  <a:pt x="285" y="559"/>
                </a:cubicBezTo>
                <a:close/>
                <a:moveTo>
                  <a:pt x="297" y="556"/>
                </a:moveTo>
                <a:cubicBezTo>
                  <a:pt x="296" y="554"/>
                  <a:pt x="297" y="554"/>
                  <a:pt x="297" y="553"/>
                </a:cubicBezTo>
                <a:cubicBezTo>
                  <a:pt x="298" y="554"/>
                  <a:pt x="298" y="555"/>
                  <a:pt x="297" y="556"/>
                </a:cubicBezTo>
                <a:close/>
                <a:moveTo>
                  <a:pt x="300" y="544"/>
                </a:moveTo>
                <a:cubicBezTo>
                  <a:pt x="300" y="543"/>
                  <a:pt x="301" y="542"/>
                  <a:pt x="302" y="541"/>
                </a:cubicBezTo>
                <a:cubicBezTo>
                  <a:pt x="302" y="544"/>
                  <a:pt x="302" y="543"/>
                  <a:pt x="300" y="544"/>
                </a:cubicBezTo>
                <a:close/>
                <a:moveTo>
                  <a:pt x="303" y="541"/>
                </a:moveTo>
                <a:cubicBezTo>
                  <a:pt x="303" y="538"/>
                  <a:pt x="302" y="538"/>
                  <a:pt x="305" y="537"/>
                </a:cubicBezTo>
                <a:cubicBezTo>
                  <a:pt x="305" y="536"/>
                  <a:pt x="305" y="536"/>
                  <a:pt x="305" y="535"/>
                </a:cubicBezTo>
                <a:cubicBezTo>
                  <a:pt x="302" y="533"/>
                  <a:pt x="305" y="530"/>
                  <a:pt x="306" y="532"/>
                </a:cubicBezTo>
                <a:cubicBezTo>
                  <a:pt x="306" y="531"/>
                  <a:pt x="306" y="530"/>
                  <a:pt x="306" y="528"/>
                </a:cubicBezTo>
                <a:cubicBezTo>
                  <a:pt x="311" y="531"/>
                  <a:pt x="307" y="539"/>
                  <a:pt x="303" y="541"/>
                </a:cubicBezTo>
                <a:close/>
                <a:moveTo>
                  <a:pt x="219" y="505"/>
                </a:moveTo>
                <a:cubicBezTo>
                  <a:pt x="218" y="504"/>
                  <a:pt x="218" y="504"/>
                  <a:pt x="219" y="504"/>
                </a:cubicBezTo>
                <a:cubicBezTo>
                  <a:pt x="219" y="504"/>
                  <a:pt x="219" y="505"/>
                  <a:pt x="219" y="505"/>
                </a:cubicBezTo>
                <a:close/>
                <a:moveTo>
                  <a:pt x="244" y="419"/>
                </a:moveTo>
                <a:cubicBezTo>
                  <a:pt x="243" y="419"/>
                  <a:pt x="243" y="418"/>
                  <a:pt x="243" y="418"/>
                </a:cubicBezTo>
                <a:cubicBezTo>
                  <a:pt x="244" y="415"/>
                  <a:pt x="245" y="417"/>
                  <a:pt x="244" y="419"/>
                </a:cubicBezTo>
                <a:close/>
                <a:moveTo>
                  <a:pt x="215" y="418"/>
                </a:moveTo>
                <a:cubicBezTo>
                  <a:pt x="213" y="416"/>
                  <a:pt x="211" y="415"/>
                  <a:pt x="214" y="413"/>
                </a:cubicBezTo>
                <a:cubicBezTo>
                  <a:pt x="216" y="412"/>
                  <a:pt x="218" y="410"/>
                  <a:pt x="220" y="409"/>
                </a:cubicBezTo>
                <a:cubicBezTo>
                  <a:pt x="221" y="409"/>
                  <a:pt x="221" y="410"/>
                  <a:pt x="223" y="410"/>
                </a:cubicBezTo>
                <a:cubicBezTo>
                  <a:pt x="226" y="406"/>
                  <a:pt x="226" y="407"/>
                  <a:pt x="226" y="412"/>
                </a:cubicBezTo>
                <a:cubicBezTo>
                  <a:pt x="224" y="414"/>
                  <a:pt x="224" y="414"/>
                  <a:pt x="224" y="414"/>
                </a:cubicBezTo>
                <a:cubicBezTo>
                  <a:pt x="219" y="414"/>
                  <a:pt x="218" y="413"/>
                  <a:pt x="217" y="417"/>
                </a:cubicBezTo>
                <a:cubicBezTo>
                  <a:pt x="216" y="418"/>
                  <a:pt x="216" y="418"/>
                  <a:pt x="215" y="418"/>
                </a:cubicBezTo>
                <a:close/>
                <a:moveTo>
                  <a:pt x="229" y="414"/>
                </a:moveTo>
                <a:cubicBezTo>
                  <a:pt x="227" y="414"/>
                  <a:pt x="227" y="414"/>
                  <a:pt x="227" y="412"/>
                </a:cubicBezTo>
                <a:cubicBezTo>
                  <a:pt x="228" y="412"/>
                  <a:pt x="229" y="412"/>
                  <a:pt x="231" y="412"/>
                </a:cubicBezTo>
                <a:cubicBezTo>
                  <a:pt x="231" y="414"/>
                  <a:pt x="230" y="414"/>
                  <a:pt x="229" y="414"/>
                </a:cubicBezTo>
                <a:close/>
                <a:moveTo>
                  <a:pt x="254" y="407"/>
                </a:moveTo>
                <a:cubicBezTo>
                  <a:pt x="251" y="405"/>
                  <a:pt x="254" y="401"/>
                  <a:pt x="258" y="403"/>
                </a:cubicBezTo>
                <a:cubicBezTo>
                  <a:pt x="258" y="404"/>
                  <a:pt x="256" y="407"/>
                  <a:pt x="254" y="407"/>
                </a:cubicBezTo>
                <a:close/>
                <a:moveTo>
                  <a:pt x="276" y="393"/>
                </a:moveTo>
                <a:cubicBezTo>
                  <a:pt x="275" y="393"/>
                  <a:pt x="276" y="391"/>
                  <a:pt x="277" y="391"/>
                </a:cubicBezTo>
                <a:cubicBezTo>
                  <a:pt x="277" y="393"/>
                  <a:pt x="277" y="393"/>
                  <a:pt x="276" y="393"/>
                </a:cubicBezTo>
                <a:close/>
                <a:moveTo>
                  <a:pt x="410" y="699"/>
                </a:moveTo>
                <a:cubicBezTo>
                  <a:pt x="407" y="698"/>
                  <a:pt x="410" y="698"/>
                  <a:pt x="411" y="698"/>
                </a:cubicBezTo>
                <a:cubicBezTo>
                  <a:pt x="411" y="700"/>
                  <a:pt x="411" y="699"/>
                  <a:pt x="410" y="699"/>
                </a:cubicBezTo>
                <a:close/>
                <a:moveTo>
                  <a:pt x="458" y="698"/>
                </a:moveTo>
                <a:cubicBezTo>
                  <a:pt x="456" y="697"/>
                  <a:pt x="457" y="695"/>
                  <a:pt x="457" y="693"/>
                </a:cubicBezTo>
                <a:cubicBezTo>
                  <a:pt x="461" y="695"/>
                  <a:pt x="461" y="693"/>
                  <a:pt x="461" y="698"/>
                </a:cubicBezTo>
                <a:cubicBezTo>
                  <a:pt x="459" y="698"/>
                  <a:pt x="459" y="698"/>
                  <a:pt x="458" y="698"/>
                </a:cubicBezTo>
                <a:close/>
                <a:moveTo>
                  <a:pt x="413" y="695"/>
                </a:moveTo>
                <a:cubicBezTo>
                  <a:pt x="413" y="693"/>
                  <a:pt x="414" y="694"/>
                  <a:pt x="415" y="694"/>
                </a:cubicBezTo>
                <a:cubicBezTo>
                  <a:pt x="414" y="694"/>
                  <a:pt x="413" y="694"/>
                  <a:pt x="413" y="695"/>
                </a:cubicBezTo>
                <a:close/>
                <a:moveTo>
                  <a:pt x="416" y="692"/>
                </a:moveTo>
                <a:cubicBezTo>
                  <a:pt x="414" y="691"/>
                  <a:pt x="415" y="691"/>
                  <a:pt x="416" y="691"/>
                </a:cubicBezTo>
                <a:cubicBezTo>
                  <a:pt x="416" y="692"/>
                  <a:pt x="416" y="691"/>
                  <a:pt x="416" y="692"/>
                </a:cubicBezTo>
                <a:close/>
                <a:moveTo>
                  <a:pt x="684" y="691"/>
                </a:moveTo>
                <a:cubicBezTo>
                  <a:pt x="684" y="691"/>
                  <a:pt x="684" y="690"/>
                  <a:pt x="684" y="689"/>
                </a:cubicBezTo>
                <a:cubicBezTo>
                  <a:pt x="687" y="686"/>
                  <a:pt x="688" y="690"/>
                  <a:pt x="684" y="691"/>
                </a:cubicBezTo>
                <a:close/>
                <a:moveTo>
                  <a:pt x="420" y="691"/>
                </a:moveTo>
                <a:cubicBezTo>
                  <a:pt x="418" y="690"/>
                  <a:pt x="419" y="689"/>
                  <a:pt x="421" y="689"/>
                </a:cubicBezTo>
                <a:cubicBezTo>
                  <a:pt x="421" y="690"/>
                  <a:pt x="421" y="690"/>
                  <a:pt x="420" y="691"/>
                </a:cubicBezTo>
                <a:close/>
                <a:moveTo>
                  <a:pt x="694" y="687"/>
                </a:moveTo>
                <a:cubicBezTo>
                  <a:pt x="693" y="687"/>
                  <a:pt x="693" y="687"/>
                  <a:pt x="693" y="687"/>
                </a:cubicBezTo>
                <a:cubicBezTo>
                  <a:pt x="696" y="686"/>
                  <a:pt x="695" y="679"/>
                  <a:pt x="694" y="678"/>
                </a:cubicBezTo>
                <a:cubicBezTo>
                  <a:pt x="694" y="677"/>
                  <a:pt x="694" y="677"/>
                  <a:pt x="692" y="677"/>
                </a:cubicBezTo>
                <a:cubicBezTo>
                  <a:pt x="692" y="674"/>
                  <a:pt x="693" y="671"/>
                  <a:pt x="693" y="668"/>
                </a:cubicBezTo>
                <a:cubicBezTo>
                  <a:pt x="690" y="665"/>
                  <a:pt x="691" y="664"/>
                  <a:pt x="691" y="661"/>
                </a:cubicBezTo>
                <a:cubicBezTo>
                  <a:pt x="689" y="660"/>
                  <a:pt x="691" y="657"/>
                  <a:pt x="691" y="656"/>
                </a:cubicBezTo>
                <a:cubicBezTo>
                  <a:pt x="691" y="652"/>
                  <a:pt x="693" y="648"/>
                  <a:pt x="693" y="644"/>
                </a:cubicBezTo>
                <a:cubicBezTo>
                  <a:pt x="694" y="644"/>
                  <a:pt x="695" y="644"/>
                  <a:pt x="695" y="644"/>
                </a:cubicBezTo>
                <a:cubicBezTo>
                  <a:pt x="695" y="639"/>
                  <a:pt x="695" y="637"/>
                  <a:pt x="699" y="633"/>
                </a:cubicBezTo>
                <a:cubicBezTo>
                  <a:pt x="699" y="629"/>
                  <a:pt x="701" y="626"/>
                  <a:pt x="703" y="622"/>
                </a:cubicBezTo>
                <a:cubicBezTo>
                  <a:pt x="702" y="619"/>
                  <a:pt x="702" y="620"/>
                  <a:pt x="704" y="618"/>
                </a:cubicBezTo>
                <a:cubicBezTo>
                  <a:pt x="704" y="616"/>
                  <a:pt x="704" y="614"/>
                  <a:pt x="703" y="612"/>
                </a:cubicBezTo>
                <a:cubicBezTo>
                  <a:pt x="702" y="612"/>
                  <a:pt x="701" y="611"/>
                  <a:pt x="700" y="611"/>
                </a:cubicBezTo>
                <a:cubicBezTo>
                  <a:pt x="696" y="604"/>
                  <a:pt x="696" y="604"/>
                  <a:pt x="696" y="604"/>
                </a:cubicBezTo>
                <a:cubicBezTo>
                  <a:pt x="693" y="602"/>
                  <a:pt x="694" y="598"/>
                  <a:pt x="694" y="595"/>
                </a:cubicBezTo>
                <a:cubicBezTo>
                  <a:pt x="694" y="593"/>
                  <a:pt x="694" y="588"/>
                  <a:pt x="695" y="586"/>
                </a:cubicBezTo>
                <a:cubicBezTo>
                  <a:pt x="696" y="582"/>
                  <a:pt x="698" y="581"/>
                  <a:pt x="701" y="579"/>
                </a:cubicBezTo>
                <a:cubicBezTo>
                  <a:pt x="705" y="578"/>
                  <a:pt x="704" y="578"/>
                  <a:pt x="706" y="575"/>
                </a:cubicBezTo>
                <a:cubicBezTo>
                  <a:pt x="707" y="575"/>
                  <a:pt x="708" y="574"/>
                  <a:pt x="710" y="574"/>
                </a:cubicBezTo>
                <a:cubicBezTo>
                  <a:pt x="710" y="571"/>
                  <a:pt x="709" y="571"/>
                  <a:pt x="712" y="571"/>
                </a:cubicBezTo>
                <a:cubicBezTo>
                  <a:pt x="708" y="570"/>
                  <a:pt x="708" y="570"/>
                  <a:pt x="711" y="567"/>
                </a:cubicBezTo>
                <a:cubicBezTo>
                  <a:pt x="715" y="568"/>
                  <a:pt x="714" y="565"/>
                  <a:pt x="714" y="562"/>
                </a:cubicBezTo>
                <a:cubicBezTo>
                  <a:pt x="716" y="560"/>
                  <a:pt x="714" y="558"/>
                  <a:pt x="714" y="556"/>
                </a:cubicBezTo>
                <a:cubicBezTo>
                  <a:pt x="715" y="555"/>
                  <a:pt x="716" y="554"/>
                  <a:pt x="717" y="553"/>
                </a:cubicBezTo>
                <a:cubicBezTo>
                  <a:pt x="719" y="554"/>
                  <a:pt x="718" y="556"/>
                  <a:pt x="722" y="556"/>
                </a:cubicBezTo>
                <a:cubicBezTo>
                  <a:pt x="722" y="553"/>
                  <a:pt x="722" y="553"/>
                  <a:pt x="721" y="551"/>
                </a:cubicBezTo>
                <a:cubicBezTo>
                  <a:pt x="721" y="548"/>
                  <a:pt x="722" y="548"/>
                  <a:pt x="720" y="547"/>
                </a:cubicBezTo>
                <a:cubicBezTo>
                  <a:pt x="720" y="543"/>
                  <a:pt x="724" y="534"/>
                  <a:pt x="715" y="538"/>
                </a:cubicBezTo>
                <a:cubicBezTo>
                  <a:pt x="714" y="538"/>
                  <a:pt x="712" y="537"/>
                  <a:pt x="712" y="537"/>
                </a:cubicBezTo>
                <a:cubicBezTo>
                  <a:pt x="712" y="535"/>
                  <a:pt x="712" y="529"/>
                  <a:pt x="715" y="530"/>
                </a:cubicBezTo>
                <a:cubicBezTo>
                  <a:pt x="718" y="537"/>
                  <a:pt x="719" y="531"/>
                  <a:pt x="718" y="528"/>
                </a:cubicBezTo>
                <a:cubicBezTo>
                  <a:pt x="715" y="526"/>
                  <a:pt x="717" y="525"/>
                  <a:pt x="717" y="522"/>
                </a:cubicBezTo>
                <a:cubicBezTo>
                  <a:pt x="715" y="518"/>
                  <a:pt x="715" y="519"/>
                  <a:pt x="717" y="516"/>
                </a:cubicBezTo>
                <a:cubicBezTo>
                  <a:pt x="716" y="514"/>
                  <a:pt x="715" y="514"/>
                  <a:pt x="717" y="512"/>
                </a:cubicBezTo>
                <a:cubicBezTo>
                  <a:pt x="714" y="510"/>
                  <a:pt x="714" y="506"/>
                  <a:pt x="712" y="506"/>
                </a:cubicBezTo>
                <a:cubicBezTo>
                  <a:pt x="711" y="508"/>
                  <a:pt x="714" y="509"/>
                  <a:pt x="710" y="510"/>
                </a:cubicBezTo>
                <a:cubicBezTo>
                  <a:pt x="710" y="507"/>
                  <a:pt x="710" y="507"/>
                  <a:pt x="710" y="507"/>
                </a:cubicBezTo>
                <a:cubicBezTo>
                  <a:pt x="707" y="506"/>
                  <a:pt x="705" y="505"/>
                  <a:pt x="704" y="508"/>
                </a:cubicBezTo>
                <a:cubicBezTo>
                  <a:pt x="703" y="507"/>
                  <a:pt x="701" y="505"/>
                  <a:pt x="700" y="507"/>
                </a:cubicBezTo>
                <a:cubicBezTo>
                  <a:pt x="696" y="507"/>
                  <a:pt x="696" y="507"/>
                  <a:pt x="696" y="507"/>
                </a:cubicBezTo>
                <a:cubicBezTo>
                  <a:pt x="696" y="505"/>
                  <a:pt x="693" y="502"/>
                  <a:pt x="692" y="500"/>
                </a:cubicBezTo>
                <a:cubicBezTo>
                  <a:pt x="691" y="495"/>
                  <a:pt x="684" y="488"/>
                  <a:pt x="679" y="487"/>
                </a:cubicBezTo>
                <a:cubicBezTo>
                  <a:pt x="676" y="484"/>
                  <a:pt x="677" y="484"/>
                  <a:pt x="676" y="482"/>
                </a:cubicBezTo>
                <a:cubicBezTo>
                  <a:pt x="673" y="480"/>
                  <a:pt x="673" y="483"/>
                  <a:pt x="673" y="485"/>
                </a:cubicBezTo>
                <a:cubicBezTo>
                  <a:pt x="672" y="487"/>
                  <a:pt x="672" y="490"/>
                  <a:pt x="670" y="490"/>
                </a:cubicBezTo>
                <a:cubicBezTo>
                  <a:pt x="669" y="488"/>
                  <a:pt x="668" y="488"/>
                  <a:pt x="667" y="489"/>
                </a:cubicBezTo>
                <a:cubicBezTo>
                  <a:pt x="665" y="490"/>
                  <a:pt x="667" y="496"/>
                  <a:pt x="664" y="498"/>
                </a:cubicBezTo>
                <a:cubicBezTo>
                  <a:pt x="664" y="499"/>
                  <a:pt x="664" y="500"/>
                  <a:pt x="663" y="501"/>
                </a:cubicBezTo>
                <a:cubicBezTo>
                  <a:pt x="665" y="502"/>
                  <a:pt x="665" y="501"/>
                  <a:pt x="665" y="504"/>
                </a:cubicBezTo>
                <a:cubicBezTo>
                  <a:pt x="663" y="505"/>
                  <a:pt x="664" y="506"/>
                  <a:pt x="663" y="508"/>
                </a:cubicBezTo>
                <a:cubicBezTo>
                  <a:pt x="660" y="511"/>
                  <a:pt x="661" y="513"/>
                  <a:pt x="661" y="516"/>
                </a:cubicBezTo>
                <a:cubicBezTo>
                  <a:pt x="659" y="518"/>
                  <a:pt x="660" y="518"/>
                  <a:pt x="659" y="521"/>
                </a:cubicBezTo>
                <a:cubicBezTo>
                  <a:pt x="656" y="521"/>
                  <a:pt x="655" y="522"/>
                  <a:pt x="655" y="525"/>
                </a:cubicBezTo>
                <a:cubicBezTo>
                  <a:pt x="653" y="526"/>
                  <a:pt x="651" y="529"/>
                  <a:pt x="651" y="531"/>
                </a:cubicBezTo>
                <a:cubicBezTo>
                  <a:pt x="648" y="531"/>
                  <a:pt x="647" y="532"/>
                  <a:pt x="648" y="536"/>
                </a:cubicBezTo>
                <a:cubicBezTo>
                  <a:pt x="647" y="536"/>
                  <a:pt x="647" y="536"/>
                  <a:pt x="647" y="537"/>
                </a:cubicBezTo>
                <a:cubicBezTo>
                  <a:pt x="644" y="538"/>
                  <a:pt x="642" y="543"/>
                  <a:pt x="644" y="546"/>
                </a:cubicBezTo>
                <a:cubicBezTo>
                  <a:pt x="643" y="549"/>
                  <a:pt x="643" y="553"/>
                  <a:pt x="643" y="556"/>
                </a:cubicBezTo>
                <a:cubicBezTo>
                  <a:pt x="641" y="557"/>
                  <a:pt x="642" y="560"/>
                  <a:pt x="642" y="562"/>
                </a:cubicBezTo>
                <a:cubicBezTo>
                  <a:pt x="641" y="564"/>
                  <a:pt x="641" y="563"/>
                  <a:pt x="641" y="566"/>
                </a:cubicBezTo>
                <a:cubicBezTo>
                  <a:pt x="638" y="572"/>
                  <a:pt x="639" y="572"/>
                  <a:pt x="633" y="575"/>
                </a:cubicBezTo>
                <a:cubicBezTo>
                  <a:pt x="631" y="576"/>
                  <a:pt x="630" y="576"/>
                  <a:pt x="628" y="576"/>
                </a:cubicBezTo>
                <a:cubicBezTo>
                  <a:pt x="626" y="577"/>
                  <a:pt x="624" y="577"/>
                  <a:pt x="622" y="578"/>
                </a:cubicBezTo>
                <a:cubicBezTo>
                  <a:pt x="620" y="578"/>
                  <a:pt x="620" y="577"/>
                  <a:pt x="619" y="579"/>
                </a:cubicBezTo>
                <a:cubicBezTo>
                  <a:pt x="617" y="580"/>
                  <a:pt x="616" y="582"/>
                  <a:pt x="615" y="582"/>
                </a:cubicBezTo>
                <a:cubicBezTo>
                  <a:pt x="612" y="580"/>
                  <a:pt x="612" y="580"/>
                  <a:pt x="611" y="582"/>
                </a:cubicBezTo>
                <a:cubicBezTo>
                  <a:pt x="607" y="582"/>
                  <a:pt x="607" y="582"/>
                  <a:pt x="607" y="582"/>
                </a:cubicBezTo>
                <a:cubicBezTo>
                  <a:pt x="607" y="579"/>
                  <a:pt x="603" y="580"/>
                  <a:pt x="603" y="580"/>
                </a:cubicBezTo>
                <a:cubicBezTo>
                  <a:pt x="602" y="578"/>
                  <a:pt x="599" y="579"/>
                  <a:pt x="598" y="579"/>
                </a:cubicBezTo>
                <a:cubicBezTo>
                  <a:pt x="597" y="577"/>
                  <a:pt x="598" y="576"/>
                  <a:pt x="596" y="576"/>
                </a:cubicBezTo>
                <a:cubicBezTo>
                  <a:pt x="594" y="580"/>
                  <a:pt x="594" y="577"/>
                  <a:pt x="592" y="574"/>
                </a:cubicBezTo>
                <a:cubicBezTo>
                  <a:pt x="592" y="570"/>
                  <a:pt x="590" y="571"/>
                  <a:pt x="589" y="568"/>
                </a:cubicBezTo>
                <a:cubicBezTo>
                  <a:pt x="591" y="566"/>
                  <a:pt x="592" y="567"/>
                  <a:pt x="589" y="565"/>
                </a:cubicBezTo>
                <a:cubicBezTo>
                  <a:pt x="589" y="565"/>
                  <a:pt x="589" y="564"/>
                  <a:pt x="589" y="563"/>
                </a:cubicBezTo>
                <a:cubicBezTo>
                  <a:pt x="594" y="559"/>
                  <a:pt x="585" y="557"/>
                  <a:pt x="585" y="555"/>
                </a:cubicBezTo>
                <a:cubicBezTo>
                  <a:pt x="581" y="556"/>
                  <a:pt x="582" y="559"/>
                  <a:pt x="582" y="564"/>
                </a:cubicBezTo>
                <a:cubicBezTo>
                  <a:pt x="579" y="564"/>
                  <a:pt x="580" y="563"/>
                  <a:pt x="580" y="562"/>
                </a:cubicBezTo>
                <a:cubicBezTo>
                  <a:pt x="576" y="562"/>
                  <a:pt x="580" y="567"/>
                  <a:pt x="576" y="564"/>
                </a:cubicBezTo>
                <a:cubicBezTo>
                  <a:pt x="577" y="559"/>
                  <a:pt x="575" y="558"/>
                  <a:pt x="572" y="556"/>
                </a:cubicBezTo>
                <a:cubicBezTo>
                  <a:pt x="571" y="553"/>
                  <a:pt x="569" y="551"/>
                  <a:pt x="567" y="551"/>
                </a:cubicBezTo>
                <a:cubicBezTo>
                  <a:pt x="567" y="548"/>
                  <a:pt x="567" y="547"/>
                  <a:pt x="566" y="546"/>
                </a:cubicBezTo>
                <a:cubicBezTo>
                  <a:pt x="563" y="544"/>
                  <a:pt x="563" y="539"/>
                  <a:pt x="560" y="537"/>
                </a:cubicBezTo>
                <a:cubicBezTo>
                  <a:pt x="559" y="537"/>
                  <a:pt x="558" y="537"/>
                  <a:pt x="557" y="537"/>
                </a:cubicBezTo>
                <a:cubicBezTo>
                  <a:pt x="552" y="532"/>
                  <a:pt x="550" y="523"/>
                  <a:pt x="549" y="515"/>
                </a:cubicBezTo>
                <a:cubicBezTo>
                  <a:pt x="547" y="513"/>
                  <a:pt x="548" y="513"/>
                  <a:pt x="548" y="511"/>
                </a:cubicBezTo>
                <a:cubicBezTo>
                  <a:pt x="545" y="510"/>
                  <a:pt x="547" y="509"/>
                  <a:pt x="547" y="507"/>
                </a:cubicBezTo>
                <a:cubicBezTo>
                  <a:pt x="546" y="506"/>
                  <a:pt x="546" y="505"/>
                  <a:pt x="546" y="504"/>
                </a:cubicBezTo>
                <a:cubicBezTo>
                  <a:pt x="542" y="502"/>
                  <a:pt x="543" y="498"/>
                  <a:pt x="543" y="495"/>
                </a:cubicBezTo>
                <a:cubicBezTo>
                  <a:pt x="541" y="493"/>
                  <a:pt x="541" y="494"/>
                  <a:pt x="539" y="494"/>
                </a:cubicBezTo>
                <a:cubicBezTo>
                  <a:pt x="538" y="490"/>
                  <a:pt x="537" y="488"/>
                  <a:pt x="535" y="485"/>
                </a:cubicBezTo>
                <a:cubicBezTo>
                  <a:pt x="535" y="481"/>
                  <a:pt x="535" y="478"/>
                  <a:pt x="534" y="476"/>
                </a:cubicBezTo>
                <a:cubicBezTo>
                  <a:pt x="534" y="474"/>
                  <a:pt x="534" y="471"/>
                  <a:pt x="534" y="469"/>
                </a:cubicBezTo>
                <a:cubicBezTo>
                  <a:pt x="532" y="467"/>
                  <a:pt x="531" y="466"/>
                  <a:pt x="532" y="464"/>
                </a:cubicBezTo>
                <a:cubicBezTo>
                  <a:pt x="532" y="461"/>
                  <a:pt x="531" y="457"/>
                  <a:pt x="531" y="455"/>
                </a:cubicBezTo>
                <a:cubicBezTo>
                  <a:pt x="529" y="453"/>
                  <a:pt x="526" y="449"/>
                  <a:pt x="523" y="450"/>
                </a:cubicBezTo>
                <a:cubicBezTo>
                  <a:pt x="517" y="445"/>
                  <a:pt x="511" y="439"/>
                  <a:pt x="508" y="434"/>
                </a:cubicBezTo>
                <a:cubicBezTo>
                  <a:pt x="504" y="433"/>
                  <a:pt x="505" y="431"/>
                  <a:pt x="508" y="430"/>
                </a:cubicBezTo>
                <a:cubicBezTo>
                  <a:pt x="508" y="428"/>
                  <a:pt x="508" y="425"/>
                  <a:pt x="508" y="424"/>
                </a:cubicBezTo>
                <a:cubicBezTo>
                  <a:pt x="505" y="423"/>
                  <a:pt x="505" y="423"/>
                  <a:pt x="504" y="425"/>
                </a:cubicBezTo>
                <a:cubicBezTo>
                  <a:pt x="503" y="424"/>
                  <a:pt x="503" y="423"/>
                  <a:pt x="503" y="423"/>
                </a:cubicBezTo>
                <a:cubicBezTo>
                  <a:pt x="499" y="419"/>
                  <a:pt x="504" y="417"/>
                  <a:pt x="506" y="421"/>
                </a:cubicBezTo>
                <a:cubicBezTo>
                  <a:pt x="508" y="420"/>
                  <a:pt x="506" y="418"/>
                  <a:pt x="507" y="417"/>
                </a:cubicBezTo>
                <a:cubicBezTo>
                  <a:pt x="507" y="414"/>
                  <a:pt x="510" y="411"/>
                  <a:pt x="505" y="411"/>
                </a:cubicBezTo>
                <a:cubicBezTo>
                  <a:pt x="504" y="408"/>
                  <a:pt x="505" y="406"/>
                  <a:pt x="501" y="409"/>
                </a:cubicBezTo>
                <a:cubicBezTo>
                  <a:pt x="497" y="407"/>
                  <a:pt x="497" y="409"/>
                  <a:pt x="496" y="412"/>
                </a:cubicBezTo>
                <a:cubicBezTo>
                  <a:pt x="493" y="412"/>
                  <a:pt x="491" y="414"/>
                  <a:pt x="494" y="416"/>
                </a:cubicBezTo>
                <a:cubicBezTo>
                  <a:pt x="494" y="419"/>
                  <a:pt x="488" y="420"/>
                  <a:pt x="491" y="415"/>
                </a:cubicBezTo>
                <a:cubicBezTo>
                  <a:pt x="491" y="410"/>
                  <a:pt x="491" y="410"/>
                  <a:pt x="491" y="410"/>
                </a:cubicBezTo>
                <a:cubicBezTo>
                  <a:pt x="489" y="408"/>
                  <a:pt x="495" y="406"/>
                  <a:pt x="496" y="407"/>
                </a:cubicBezTo>
                <a:cubicBezTo>
                  <a:pt x="497" y="404"/>
                  <a:pt x="499" y="401"/>
                  <a:pt x="501" y="405"/>
                </a:cubicBezTo>
                <a:cubicBezTo>
                  <a:pt x="501" y="401"/>
                  <a:pt x="504" y="399"/>
                  <a:pt x="505" y="395"/>
                </a:cubicBezTo>
                <a:cubicBezTo>
                  <a:pt x="506" y="393"/>
                  <a:pt x="506" y="393"/>
                  <a:pt x="506" y="391"/>
                </a:cubicBezTo>
                <a:cubicBezTo>
                  <a:pt x="507" y="391"/>
                  <a:pt x="510" y="387"/>
                  <a:pt x="512" y="386"/>
                </a:cubicBezTo>
                <a:cubicBezTo>
                  <a:pt x="513" y="382"/>
                  <a:pt x="514" y="384"/>
                  <a:pt x="516" y="383"/>
                </a:cubicBezTo>
                <a:cubicBezTo>
                  <a:pt x="517" y="378"/>
                  <a:pt x="522" y="376"/>
                  <a:pt x="522" y="372"/>
                </a:cubicBezTo>
                <a:cubicBezTo>
                  <a:pt x="523" y="371"/>
                  <a:pt x="524" y="370"/>
                  <a:pt x="525" y="369"/>
                </a:cubicBezTo>
                <a:cubicBezTo>
                  <a:pt x="526" y="365"/>
                  <a:pt x="530" y="363"/>
                  <a:pt x="527" y="360"/>
                </a:cubicBezTo>
                <a:cubicBezTo>
                  <a:pt x="527" y="357"/>
                  <a:pt x="528" y="355"/>
                  <a:pt x="530" y="352"/>
                </a:cubicBezTo>
                <a:cubicBezTo>
                  <a:pt x="532" y="352"/>
                  <a:pt x="533" y="351"/>
                  <a:pt x="534" y="349"/>
                </a:cubicBezTo>
                <a:cubicBezTo>
                  <a:pt x="538" y="349"/>
                  <a:pt x="535" y="355"/>
                  <a:pt x="538" y="356"/>
                </a:cubicBezTo>
                <a:cubicBezTo>
                  <a:pt x="542" y="351"/>
                  <a:pt x="538" y="362"/>
                  <a:pt x="542" y="363"/>
                </a:cubicBezTo>
                <a:cubicBezTo>
                  <a:pt x="541" y="363"/>
                  <a:pt x="540" y="365"/>
                  <a:pt x="540" y="366"/>
                </a:cubicBezTo>
                <a:cubicBezTo>
                  <a:pt x="540" y="370"/>
                  <a:pt x="541" y="373"/>
                  <a:pt x="543" y="378"/>
                </a:cubicBezTo>
                <a:cubicBezTo>
                  <a:pt x="545" y="379"/>
                  <a:pt x="546" y="377"/>
                  <a:pt x="548" y="380"/>
                </a:cubicBezTo>
                <a:cubicBezTo>
                  <a:pt x="551" y="380"/>
                  <a:pt x="550" y="381"/>
                  <a:pt x="551" y="384"/>
                </a:cubicBezTo>
                <a:cubicBezTo>
                  <a:pt x="558" y="382"/>
                  <a:pt x="547" y="376"/>
                  <a:pt x="548" y="374"/>
                </a:cubicBezTo>
                <a:cubicBezTo>
                  <a:pt x="549" y="374"/>
                  <a:pt x="549" y="374"/>
                  <a:pt x="551" y="374"/>
                </a:cubicBezTo>
                <a:cubicBezTo>
                  <a:pt x="553" y="373"/>
                  <a:pt x="553" y="374"/>
                  <a:pt x="554" y="376"/>
                </a:cubicBezTo>
                <a:cubicBezTo>
                  <a:pt x="554" y="377"/>
                  <a:pt x="553" y="383"/>
                  <a:pt x="556" y="384"/>
                </a:cubicBezTo>
                <a:cubicBezTo>
                  <a:pt x="556" y="385"/>
                  <a:pt x="555" y="386"/>
                  <a:pt x="554" y="387"/>
                </a:cubicBezTo>
                <a:cubicBezTo>
                  <a:pt x="548" y="387"/>
                  <a:pt x="552" y="395"/>
                  <a:pt x="550" y="398"/>
                </a:cubicBezTo>
                <a:cubicBezTo>
                  <a:pt x="550" y="399"/>
                  <a:pt x="550" y="401"/>
                  <a:pt x="553" y="400"/>
                </a:cubicBezTo>
                <a:cubicBezTo>
                  <a:pt x="552" y="405"/>
                  <a:pt x="556" y="410"/>
                  <a:pt x="550" y="412"/>
                </a:cubicBezTo>
                <a:cubicBezTo>
                  <a:pt x="550" y="413"/>
                  <a:pt x="550" y="413"/>
                  <a:pt x="550" y="413"/>
                </a:cubicBezTo>
                <a:cubicBezTo>
                  <a:pt x="552" y="413"/>
                  <a:pt x="553" y="416"/>
                  <a:pt x="553" y="418"/>
                </a:cubicBezTo>
                <a:cubicBezTo>
                  <a:pt x="552" y="417"/>
                  <a:pt x="552" y="417"/>
                  <a:pt x="551" y="417"/>
                </a:cubicBezTo>
                <a:cubicBezTo>
                  <a:pt x="551" y="419"/>
                  <a:pt x="548" y="419"/>
                  <a:pt x="547" y="422"/>
                </a:cubicBezTo>
                <a:cubicBezTo>
                  <a:pt x="550" y="427"/>
                  <a:pt x="548" y="428"/>
                  <a:pt x="546" y="432"/>
                </a:cubicBezTo>
                <a:cubicBezTo>
                  <a:pt x="546" y="443"/>
                  <a:pt x="546" y="443"/>
                  <a:pt x="546" y="443"/>
                </a:cubicBezTo>
                <a:cubicBezTo>
                  <a:pt x="547" y="444"/>
                  <a:pt x="548" y="445"/>
                  <a:pt x="549" y="448"/>
                </a:cubicBezTo>
                <a:cubicBezTo>
                  <a:pt x="552" y="449"/>
                  <a:pt x="551" y="455"/>
                  <a:pt x="554" y="457"/>
                </a:cubicBezTo>
                <a:cubicBezTo>
                  <a:pt x="554" y="459"/>
                  <a:pt x="555" y="462"/>
                  <a:pt x="557" y="465"/>
                </a:cubicBezTo>
                <a:cubicBezTo>
                  <a:pt x="557" y="468"/>
                  <a:pt x="559" y="470"/>
                  <a:pt x="560" y="473"/>
                </a:cubicBezTo>
                <a:cubicBezTo>
                  <a:pt x="560" y="469"/>
                  <a:pt x="561" y="469"/>
                  <a:pt x="562" y="467"/>
                </a:cubicBezTo>
                <a:cubicBezTo>
                  <a:pt x="562" y="462"/>
                  <a:pt x="562" y="458"/>
                  <a:pt x="562" y="452"/>
                </a:cubicBezTo>
                <a:cubicBezTo>
                  <a:pt x="560" y="450"/>
                  <a:pt x="560" y="449"/>
                  <a:pt x="560" y="447"/>
                </a:cubicBezTo>
                <a:cubicBezTo>
                  <a:pt x="558" y="442"/>
                  <a:pt x="558" y="438"/>
                  <a:pt x="558" y="434"/>
                </a:cubicBezTo>
                <a:cubicBezTo>
                  <a:pt x="558" y="432"/>
                  <a:pt x="557" y="429"/>
                  <a:pt x="557" y="427"/>
                </a:cubicBezTo>
                <a:cubicBezTo>
                  <a:pt x="559" y="424"/>
                  <a:pt x="558" y="416"/>
                  <a:pt x="561" y="413"/>
                </a:cubicBezTo>
                <a:cubicBezTo>
                  <a:pt x="561" y="401"/>
                  <a:pt x="561" y="401"/>
                  <a:pt x="561" y="401"/>
                </a:cubicBezTo>
                <a:cubicBezTo>
                  <a:pt x="559" y="399"/>
                  <a:pt x="559" y="393"/>
                  <a:pt x="559" y="391"/>
                </a:cubicBezTo>
                <a:cubicBezTo>
                  <a:pt x="556" y="388"/>
                  <a:pt x="558" y="385"/>
                  <a:pt x="557" y="383"/>
                </a:cubicBezTo>
                <a:cubicBezTo>
                  <a:pt x="557" y="380"/>
                  <a:pt x="558" y="377"/>
                  <a:pt x="556" y="375"/>
                </a:cubicBezTo>
                <a:cubicBezTo>
                  <a:pt x="556" y="371"/>
                  <a:pt x="556" y="368"/>
                  <a:pt x="556" y="365"/>
                </a:cubicBezTo>
                <a:cubicBezTo>
                  <a:pt x="554" y="361"/>
                  <a:pt x="555" y="358"/>
                  <a:pt x="554" y="355"/>
                </a:cubicBezTo>
                <a:cubicBezTo>
                  <a:pt x="553" y="342"/>
                  <a:pt x="553" y="342"/>
                  <a:pt x="553" y="342"/>
                </a:cubicBezTo>
                <a:cubicBezTo>
                  <a:pt x="551" y="339"/>
                  <a:pt x="552" y="338"/>
                  <a:pt x="551" y="335"/>
                </a:cubicBezTo>
                <a:cubicBezTo>
                  <a:pt x="549" y="333"/>
                  <a:pt x="549" y="326"/>
                  <a:pt x="548" y="323"/>
                </a:cubicBezTo>
                <a:cubicBezTo>
                  <a:pt x="544" y="320"/>
                  <a:pt x="545" y="314"/>
                  <a:pt x="544" y="311"/>
                </a:cubicBezTo>
                <a:cubicBezTo>
                  <a:pt x="541" y="308"/>
                  <a:pt x="542" y="299"/>
                  <a:pt x="540" y="298"/>
                </a:cubicBezTo>
                <a:cubicBezTo>
                  <a:pt x="540" y="295"/>
                  <a:pt x="539" y="292"/>
                  <a:pt x="541" y="289"/>
                </a:cubicBezTo>
                <a:cubicBezTo>
                  <a:pt x="541" y="286"/>
                  <a:pt x="543" y="280"/>
                  <a:pt x="547" y="279"/>
                </a:cubicBezTo>
                <a:cubicBezTo>
                  <a:pt x="549" y="277"/>
                  <a:pt x="551" y="277"/>
                  <a:pt x="554" y="278"/>
                </a:cubicBezTo>
                <a:cubicBezTo>
                  <a:pt x="555" y="276"/>
                  <a:pt x="556" y="275"/>
                  <a:pt x="558" y="274"/>
                </a:cubicBezTo>
                <a:cubicBezTo>
                  <a:pt x="560" y="265"/>
                  <a:pt x="550" y="273"/>
                  <a:pt x="547" y="271"/>
                </a:cubicBezTo>
                <a:cubicBezTo>
                  <a:pt x="544" y="274"/>
                  <a:pt x="545" y="274"/>
                  <a:pt x="541" y="273"/>
                </a:cubicBezTo>
                <a:cubicBezTo>
                  <a:pt x="539" y="274"/>
                  <a:pt x="539" y="274"/>
                  <a:pt x="538" y="274"/>
                </a:cubicBezTo>
                <a:cubicBezTo>
                  <a:pt x="535" y="272"/>
                  <a:pt x="534" y="275"/>
                  <a:pt x="532" y="276"/>
                </a:cubicBezTo>
                <a:cubicBezTo>
                  <a:pt x="530" y="277"/>
                  <a:pt x="529" y="277"/>
                  <a:pt x="528" y="277"/>
                </a:cubicBezTo>
                <a:cubicBezTo>
                  <a:pt x="527" y="276"/>
                  <a:pt x="516" y="276"/>
                  <a:pt x="515" y="276"/>
                </a:cubicBezTo>
                <a:cubicBezTo>
                  <a:pt x="512" y="273"/>
                  <a:pt x="512" y="273"/>
                  <a:pt x="512" y="273"/>
                </a:cubicBezTo>
                <a:cubicBezTo>
                  <a:pt x="512" y="271"/>
                  <a:pt x="512" y="270"/>
                  <a:pt x="509" y="270"/>
                </a:cubicBezTo>
                <a:cubicBezTo>
                  <a:pt x="507" y="273"/>
                  <a:pt x="504" y="276"/>
                  <a:pt x="501" y="279"/>
                </a:cubicBezTo>
                <a:cubicBezTo>
                  <a:pt x="499" y="279"/>
                  <a:pt x="492" y="285"/>
                  <a:pt x="492" y="287"/>
                </a:cubicBezTo>
                <a:cubicBezTo>
                  <a:pt x="489" y="287"/>
                  <a:pt x="486" y="295"/>
                  <a:pt x="483" y="296"/>
                </a:cubicBezTo>
                <a:cubicBezTo>
                  <a:pt x="479" y="299"/>
                  <a:pt x="480" y="300"/>
                  <a:pt x="475" y="300"/>
                </a:cubicBezTo>
                <a:cubicBezTo>
                  <a:pt x="473" y="302"/>
                  <a:pt x="471" y="297"/>
                  <a:pt x="471" y="304"/>
                </a:cubicBezTo>
                <a:cubicBezTo>
                  <a:pt x="468" y="305"/>
                  <a:pt x="468" y="309"/>
                  <a:pt x="471" y="311"/>
                </a:cubicBezTo>
                <a:cubicBezTo>
                  <a:pt x="472" y="313"/>
                  <a:pt x="472" y="315"/>
                  <a:pt x="471" y="317"/>
                </a:cubicBezTo>
                <a:cubicBezTo>
                  <a:pt x="470" y="324"/>
                  <a:pt x="470" y="330"/>
                  <a:pt x="469" y="337"/>
                </a:cubicBezTo>
                <a:cubicBezTo>
                  <a:pt x="466" y="339"/>
                  <a:pt x="463" y="342"/>
                  <a:pt x="463" y="345"/>
                </a:cubicBezTo>
                <a:cubicBezTo>
                  <a:pt x="462" y="347"/>
                  <a:pt x="461" y="347"/>
                  <a:pt x="461" y="348"/>
                </a:cubicBezTo>
                <a:cubicBezTo>
                  <a:pt x="458" y="350"/>
                  <a:pt x="456" y="355"/>
                  <a:pt x="453" y="352"/>
                </a:cubicBezTo>
                <a:cubicBezTo>
                  <a:pt x="452" y="353"/>
                  <a:pt x="448" y="355"/>
                  <a:pt x="447" y="356"/>
                </a:cubicBezTo>
                <a:cubicBezTo>
                  <a:pt x="441" y="357"/>
                  <a:pt x="442" y="359"/>
                  <a:pt x="438" y="363"/>
                </a:cubicBezTo>
                <a:cubicBezTo>
                  <a:pt x="434" y="364"/>
                  <a:pt x="430" y="365"/>
                  <a:pt x="426" y="366"/>
                </a:cubicBezTo>
                <a:cubicBezTo>
                  <a:pt x="423" y="365"/>
                  <a:pt x="421" y="365"/>
                  <a:pt x="419" y="366"/>
                </a:cubicBezTo>
                <a:cubicBezTo>
                  <a:pt x="416" y="363"/>
                  <a:pt x="414" y="364"/>
                  <a:pt x="413" y="364"/>
                </a:cubicBezTo>
                <a:cubicBezTo>
                  <a:pt x="411" y="361"/>
                  <a:pt x="410" y="361"/>
                  <a:pt x="411" y="357"/>
                </a:cubicBezTo>
                <a:cubicBezTo>
                  <a:pt x="410" y="356"/>
                  <a:pt x="409" y="356"/>
                  <a:pt x="408" y="356"/>
                </a:cubicBezTo>
                <a:cubicBezTo>
                  <a:pt x="409" y="358"/>
                  <a:pt x="412" y="365"/>
                  <a:pt x="407" y="362"/>
                </a:cubicBezTo>
                <a:cubicBezTo>
                  <a:pt x="406" y="360"/>
                  <a:pt x="405" y="358"/>
                  <a:pt x="405" y="356"/>
                </a:cubicBezTo>
                <a:cubicBezTo>
                  <a:pt x="402" y="355"/>
                  <a:pt x="405" y="363"/>
                  <a:pt x="399" y="360"/>
                </a:cubicBezTo>
                <a:cubicBezTo>
                  <a:pt x="398" y="359"/>
                  <a:pt x="392" y="361"/>
                  <a:pt x="395" y="356"/>
                </a:cubicBezTo>
                <a:cubicBezTo>
                  <a:pt x="398" y="356"/>
                  <a:pt x="398" y="355"/>
                  <a:pt x="398" y="358"/>
                </a:cubicBezTo>
                <a:cubicBezTo>
                  <a:pt x="400" y="358"/>
                  <a:pt x="401" y="356"/>
                  <a:pt x="403" y="356"/>
                </a:cubicBezTo>
                <a:cubicBezTo>
                  <a:pt x="403" y="353"/>
                  <a:pt x="401" y="353"/>
                  <a:pt x="400" y="353"/>
                </a:cubicBezTo>
                <a:cubicBezTo>
                  <a:pt x="399" y="351"/>
                  <a:pt x="397" y="353"/>
                  <a:pt x="398" y="350"/>
                </a:cubicBezTo>
                <a:cubicBezTo>
                  <a:pt x="397" y="350"/>
                  <a:pt x="392" y="349"/>
                  <a:pt x="392" y="350"/>
                </a:cubicBezTo>
                <a:cubicBezTo>
                  <a:pt x="393" y="351"/>
                  <a:pt x="393" y="355"/>
                  <a:pt x="393" y="358"/>
                </a:cubicBezTo>
                <a:cubicBezTo>
                  <a:pt x="387" y="358"/>
                  <a:pt x="390" y="354"/>
                  <a:pt x="387" y="352"/>
                </a:cubicBezTo>
                <a:cubicBezTo>
                  <a:pt x="387" y="350"/>
                  <a:pt x="390" y="348"/>
                  <a:pt x="389" y="347"/>
                </a:cubicBezTo>
                <a:cubicBezTo>
                  <a:pt x="385" y="345"/>
                  <a:pt x="383" y="343"/>
                  <a:pt x="381" y="340"/>
                </a:cubicBezTo>
                <a:cubicBezTo>
                  <a:pt x="378" y="340"/>
                  <a:pt x="378" y="336"/>
                  <a:pt x="378" y="335"/>
                </a:cubicBezTo>
                <a:cubicBezTo>
                  <a:pt x="376" y="332"/>
                  <a:pt x="375" y="328"/>
                  <a:pt x="375" y="324"/>
                </a:cubicBezTo>
                <a:cubicBezTo>
                  <a:pt x="373" y="320"/>
                  <a:pt x="372" y="316"/>
                  <a:pt x="372" y="313"/>
                </a:cubicBezTo>
                <a:cubicBezTo>
                  <a:pt x="370" y="310"/>
                  <a:pt x="365" y="308"/>
                  <a:pt x="370" y="306"/>
                </a:cubicBezTo>
                <a:cubicBezTo>
                  <a:pt x="373" y="303"/>
                  <a:pt x="373" y="302"/>
                  <a:pt x="376" y="305"/>
                </a:cubicBezTo>
                <a:cubicBezTo>
                  <a:pt x="379" y="306"/>
                  <a:pt x="379" y="306"/>
                  <a:pt x="380" y="307"/>
                </a:cubicBezTo>
                <a:cubicBezTo>
                  <a:pt x="380" y="308"/>
                  <a:pt x="380" y="313"/>
                  <a:pt x="382" y="315"/>
                </a:cubicBezTo>
                <a:cubicBezTo>
                  <a:pt x="383" y="312"/>
                  <a:pt x="384" y="314"/>
                  <a:pt x="386" y="316"/>
                </a:cubicBezTo>
                <a:cubicBezTo>
                  <a:pt x="390" y="316"/>
                  <a:pt x="390" y="318"/>
                  <a:pt x="394" y="322"/>
                </a:cubicBezTo>
                <a:cubicBezTo>
                  <a:pt x="396" y="322"/>
                  <a:pt x="393" y="317"/>
                  <a:pt x="392" y="316"/>
                </a:cubicBezTo>
                <a:cubicBezTo>
                  <a:pt x="392" y="314"/>
                  <a:pt x="393" y="313"/>
                  <a:pt x="394" y="312"/>
                </a:cubicBezTo>
                <a:cubicBezTo>
                  <a:pt x="394" y="309"/>
                  <a:pt x="394" y="308"/>
                  <a:pt x="394" y="307"/>
                </a:cubicBezTo>
                <a:cubicBezTo>
                  <a:pt x="394" y="300"/>
                  <a:pt x="392" y="295"/>
                  <a:pt x="399" y="293"/>
                </a:cubicBezTo>
                <a:cubicBezTo>
                  <a:pt x="400" y="291"/>
                  <a:pt x="401" y="288"/>
                  <a:pt x="402" y="287"/>
                </a:cubicBezTo>
                <a:cubicBezTo>
                  <a:pt x="406" y="285"/>
                  <a:pt x="403" y="281"/>
                  <a:pt x="409" y="281"/>
                </a:cubicBezTo>
                <a:cubicBezTo>
                  <a:pt x="413" y="279"/>
                  <a:pt x="409" y="277"/>
                  <a:pt x="406" y="281"/>
                </a:cubicBezTo>
                <a:cubicBezTo>
                  <a:pt x="405" y="281"/>
                  <a:pt x="405" y="273"/>
                  <a:pt x="406" y="272"/>
                </a:cubicBezTo>
                <a:cubicBezTo>
                  <a:pt x="406" y="268"/>
                  <a:pt x="404" y="267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04" y="271"/>
                  <a:pt x="410" y="272"/>
                  <a:pt x="412" y="275"/>
                </a:cubicBezTo>
                <a:cubicBezTo>
                  <a:pt x="414" y="272"/>
                  <a:pt x="412" y="268"/>
                  <a:pt x="415" y="265"/>
                </a:cubicBezTo>
                <a:cubicBezTo>
                  <a:pt x="415" y="260"/>
                  <a:pt x="416" y="263"/>
                  <a:pt x="418" y="262"/>
                </a:cubicBezTo>
                <a:cubicBezTo>
                  <a:pt x="418" y="260"/>
                  <a:pt x="417" y="258"/>
                  <a:pt x="418" y="257"/>
                </a:cubicBezTo>
                <a:cubicBezTo>
                  <a:pt x="419" y="256"/>
                  <a:pt x="419" y="255"/>
                  <a:pt x="421" y="258"/>
                </a:cubicBezTo>
                <a:cubicBezTo>
                  <a:pt x="422" y="257"/>
                  <a:pt x="423" y="256"/>
                  <a:pt x="424" y="255"/>
                </a:cubicBezTo>
                <a:cubicBezTo>
                  <a:pt x="422" y="252"/>
                  <a:pt x="421" y="252"/>
                  <a:pt x="425" y="251"/>
                </a:cubicBezTo>
                <a:cubicBezTo>
                  <a:pt x="426" y="248"/>
                  <a:pt x="427" y="251"/>
                  <a:pt x="429" y="253"/>
                </a:cubicBezTo>
                <a:cubicBezTo>
                  <a:pt x="431" y="253"/>
                  <a:pt x="433" y="253"/>
                  <a:pt x="436" y="253"/>
                </a:cubicBezTo>
                <a:cubicBezTo>
                  <a:pt x="435" y="254"/>
                  <a:pt x="435" y="254"/>
                  <a:pt x="435" y="256"/>
                </a:cubicBezTo>
                <a:cubicBezTo>
                  <a:pt x="436" y="257"/>
                  <a:pt x="444" y="258"/>
                  <a:pt x="446" y="258"/>
                </a:cubicBezTo>
                <a:cubicBezTo>
                  <a:pt x="449" y="263"/>
                  <a:pt x="438" y="256"/>
                  <a:pt x="441" y="261"/>
                </a:cubicBezTo>
                <a:cubicBezTo>
                  <a:pt x="442" y="262"/>
                  <a:pt x="444" y="265"/>
                  <a:pt x="446" y="267"/>
                </a:cubicBezTo>
                <a:cubicBezTo>
                  <a:pt x="447" y="268"/>
                  <a:pt x="449" y="268"/>
                  <a:pt x="450" y="269"/>
                </a:cubicBezTo>
                <a:cubicBezTo>
                  <a:pt x="453" y="267"/>
                  <a:pt x="454" y="270"/>
                  <a:pt x="457" y="271"/>
                </a:cubicBezTo>
                <a:cubicBezTo>
                  <a:pt x="457" y="272"/>
                  <a:pt x="457" y="274"/>
                  <a:pt x="458" y="275"/>
                </a:cubicBezTo>
                <a:cubicBezTo>
                  <a:pt x="458" y="285"/>
                  <a:pt x="458" y="285"/>
                  <a:pt x="458" y="288"/>
                </a:cubicBezTo>
                <a:cubicBezTo>
                  <a:pt x="460" y="289"/>
                  <a:pt x="460" y="288"/>
                  <a:pt x="461" y="288"/>
                </a:cubicBezTo>
                <a:cubicBezTo>
                  <a:pt x="461" y="283"/>
                  <a:pt x="463" y="279"/>
                  <a:pt x="466" y="274"/>
                </a:cubicBezTo>
                <a:cubicBezTo>
                  <a:pt x="467" y="274"/>
                  <a:pt x="467" y="274"/>
                  <a:pt x="468" y="275"/>
                </a:cubicBezTo>
                <a:cubicBezTo>
                  <a:pt x="470" y="273"/>
                  <a:pt x="474" y="275"/>
                  <a:pt x="476" y="277"/>
                </a:cubicBezTo>
                <a:cubicBezTo>
                  <a:pt x="476" y="279"/>
                  <a:pt x="476" y="281"/>
                  <a:pt x="476" y="284"/>
                </a:cubicBezTo>
                <a:cubicBezTo>
                  <a:pt x="474" y="284"/>
                  <a:pt x="473" y="286"/>
                  <a:pt x="472" y="288"/>
                </a:cubicBezTo>
                <a:cubicBezTo>
                  <a:pt x="474" y="288"/>
                  <a:pt x="476" y="288"/>
                  <a:pt x="477" y="286"/>
                </a:cubicBezTo>
                <a:cubicBezTo>
                  <a:pt x="477" y="281"/>
                  <a:pt x="480" y="283"/>
                  <a:pt x="484" y="281"/>
                </a:cubicBezTo>
                <a:cubicBezTo>
                  <a:pt x="487" y="282"/>
                  <a:pt x="493" y="274"/>
                  <a:pt x="494" y="272"/>
                </a:cubicBezTo>
                <a:cubicBezTo>
                  <a:pt x="496" y="270"/>
                  <a:pt x="498" y="269"/>
                  <a:pt x="498" y="267"/>
                </a:cubicBezTo>
                <a:cubicBezTo>
                  <a:pt x="497" y="266"/>
                  <a:pt x="496" y="268"/>
                  <a:pt x="495" y="265"/>
                </a:cubicBezTo>
                <a:cubicBezTo>
                  <a:pt x="494" y="265"/>
                  <a:pt x="493" y="265"/>
                  <a:pt x="492" y="265"/>
                </a:cubicBezTo>
                <a:cubicBezTo>
                  <a:pt x="489" y="261"/>
                  <a:pt x="489" y="264"/>
                  <a:pt x="489" y="267"/>
                </a:cubicBezTo>
                <a:cubicBezTo>
                  <a:pt x="485" y="269"/>
                  <a:pt x="486" y="268"/>
                  <a:pt x="485" y="272"/>
                </a:cubicBezTo>
                <a:cubicBezTo>
                  <a:pt x="482" y="271"/>
                  <a:pt x="483" y="271"/>
                  <a:pt x="484" y="268"/>
                </a:cubicBezTo>
                <a:cubicBezTo>
                  <a:pt x="483" y="266"/>
                  <a:pt x="483" y="266"/>
                  <a:pt x="483" y="265"/>
                </a:cubicBezTo>
                <a:cubicBezTo>
                  <a:pt x="486" y="262"/>
                  <a:pt x="482" y="262"/>
                  <a:pt x="480" y="265"/>
                </a:cubicBezTo>
                <a:cubicBezTo>
                  <a:pt x="477" y="264"/>
                  <a:pt x="480" y="261"/>
                  <a:pt x="482" y="260"/>
                </a:cubicBezTo>
                <a:cubicBezTo>
                  <a:pt x="483" y="258"/>
                  <a:pt x="483" y="259"/>
                  <a:pt x="486" y="259"/>
                </a:cubicBezTo>
                <a:cubicBezTo>
                  <a:pt x="488" y="256"/>
                  <a:pt x="491" y="253"/>
                  <a:pt x="494" y="251"/>
                </a:cubicBezTo>
                <a:cubicBezTo>
                  <a:pt x="495" y="249"/>
                  <a:pt x="497" y="250"/>
                  <a:pt x="499" y="248"/>
                </a:cubicBezTo>
                <a:cubicBezTo>
                  <a:pt x="501" y="246"/>
                  <a:pt x="504" y="242"/>
                  <a:pt x="504" y="240"/>
                </a:cubicBezTo>
                <a:cubicBezTo>
                  <a:pt x="500" y="233"/>
                  <a:pt x="503" y="235"/>
                  <a:pt x="505" y="231"/>
                </a:cubicBezTo>
                <a:cubicBezTo>
                  <a:pt x="507" y="226"/>
                  <a:pt x="507" y="229"/>
                  <a:pt x="510" y="228"/>
                </a:cubicBezTo>
                <a:cubicBezTo>
                  <a:pt x="511" y="224"/>
                  <a:pt x="514" y="222"/>
                  <a:pt x="515" y="219"/>
                </a:cubicBezTo>
                <a:cubicBezTo>
                  <a:pt x="516" y="218"/>
                  <a:pt x="518" y="217"/>
                  <a:pt x="519" y="216"/>
                </a:cubicBezTo>
                <a:cubicBezTo>
                  <a:pt x="519" y="212"/>
                  <a:pt x="521" y="211"/>
                  <a:pt x="524" y="209"/>
                </a:cubicBezTo>
                <a:cubicBezTo>
                  <a:pt x="525" y="208"/>
                  <a:pt x="527" y="206"/>
                  <a:pt x="529" y="204"/>
                </a:cubicBezTo>
                <a:cubicBezTo>
                  <a:pt x="533" y="201"/>
                  <a:pt x="539" y="197"/>
                  <a:pt x="541" y="192"/>
                </a:cubicBezTo>
                <a:cubicBezTo>
                  <a:pt x="542" y="191"/>
                  <a:pt x="543" y="188"/>
                  <a:pt x="544" y="188"/>
                </a:cubicBezTo>
                <a:cubicBezTo>
                  <a:pt x="546" y="190"/>
                  <a:pt x="547" y="189"/>
                  <a:pt x="547" y="186"/>
                </a:cubicBezTo>
                <a:cubicBezTo>
                  <a:pt x="545" y="185"/>
                  <a:pt x="548" y="183"/>
                  <a:pt x="549" y="182"/>
                </a:cubicBezTo>
                <a:cubicBezTo>
                  <a:pt x="550" y="180"/>
                  <a:pt x="550" y="178"/>
                  <a:pt x="553" y="178"/>
                </a:cubicBezTo>
                <a:cubicBezTo>
                  <a:pt x="553" y="175"/>
                  <a:pt x="552" y="174"/>
                  <a:pt x="551" y="177"/>
                </a:cubicBezTo>
                <a:cubicBezTo>
                  <a:pt x="548" y="177"/>
                  <a:pt x="549" y="179"/>
                  <a:pt x="546" y="179"/>
                </a:cubicBezTo>
                <a:cubicBezTo>
                  <a:pt x="546" y="181"/>
                  <a:pt x="546" y="181"/>
                  <a:pt x="546" y="183"/>
                </a:cubicBezTo>
                <a:cubicBezTo>
                  <a:pt x="544" y="183"/>
                  <a:pt x="543" y="183"/>
                  <a:pt x="542" y="184"/>
                </a:cubicBezTo>
                <a:cubicBezTo>
                  <a:pt x="541" y="182"/>
                  <a:pt x="539" y="183"/>
                  <a:pt x="540" y="185"/>
                </a:cubicBezTo>
                <a:cubicBezTo>
                  <a:pt x="540" y="188"/>
                  <a:pt x="540" y="189"/>
                  <a:pt x="536" y="189"/>
                </a:cubicBezTo>
                <a:cubicBezTo>
                  <a:pt x="536" y="186"/>
                  <a:pt x="536" y="187"/>
                  <a:pt x="538" y="185"/>
                </a:cubicBezTo>
                <a:cubicBezTo>
                  <a:pt x="538" y="183"/>
                  <a:pt x="542" y="179"/>
                  <a:pt x="540" y="177"/>
                </a:cubicBezTo>
                <a:cubicBezTo>
                  <a:pt x="536" y="177"/>
                  <a:pt x="536" y="180"/>
                  <a:pt x="534" y="182"/>
                </a:cubicBezTo>
                <a:cubicBezTo>
                  <a:pt x="532" y="182"/>
                  <a:pt x="531" y="181"/>
                  <a:pt x="532" y="184"/>
                </a:cubicBezTo>
                <a:cubicBezTo>
                  <a:pt x="529" y="186"/>
                  <a:pt x="526" y="189"/>
                  <a:pt x="523" y="190"/>
                </a:cubicBezTo>
                <a:cubicBezTo>
                  <a:pt x="523" y="192"/>
                  <a:pt x="521" y="191"/>
                  <a:pt x="523" y="190"/>
                </a:cubicBezTo>
                <a:cubicBezTo>
                  <a:pt x="523" y="187"/>
                  <a:pt x="523" y="187"/>
                  <a:pt x="523" y="187"/>
                </a:cubicBezTo>
                <a:cubicBezTo>
                  <a:pt x="521" y="187"/>
                  <a:pt x="520" y="189"/>
                  <a:pt x="521" y="191"/>
                </a:cubicBezTo>
                <a:cubicBezTo>
                  <a:pt x="520" y="193"/>
                  <a:pt x="519" y="194"/>
                  <a:pt x="518" y="197"/>
                </a:cubicBezTo>
                <a:cubicBezTo>
                  <a:pt x="515" y="197"/>
                  <a:pt x="519" y="197"/>
                  <a:pt x="519" y="199"/>
                </a:cubicBezTo>
                <a:cubicBezTo>
                  <a:pt x="516" y="199"/>
                  <a:pt x="517" y="200"/>
                  <a:pt x="516" y="202"/>
                </a:cubicBezTo>
                <a:cubicBezTo>
                  <a:pt x="512" y="204"/>
                  <a:pt x="512" y="205"/>
                  <a:pt x="510" y="209"/>
                </a:cubicBezTo>
                <a:cubicBezTo>
                  <a:pt x="508" y="209"/>
                  <a:pt x="508" y="209"/>
                  <a:pt x="508" y="211"/>
                </a:cubicBezTo>
                <a:cubicBezTo>
                  <a:pt x="506" y="211"/>
                  <a:pt x="506" y="211"/>
                  <a:pt x="505" y="213"/>
                </a:cubicBezTo>
                <a:cubicBezTo>
                  <a:pt x="499" y="216"/>
                  <a:pt x="499" y="218"/>
                  <a:pt x="498" y="224"/>
                </a:cubicBezTo>
                <a:cubicBezTo>
                  <a:pt x="494" y="227"/>
                  <a:pt x="490" y="231"/>
                  <a:pt x="486" y="232"/>
                </a:cubicBezTo>
                <a:cubicBezTo>
                  <a:pt x="484" y="236"/>
                  <a:pt x="481" y="241"/>
                  <a:pt x="477" y="238"/>
                </a:cubicBezTo>
                <a:cubicBezTo>
                  <a:pt x="475" y="239"/>
                  <a:pt x="475" y="239"/>
                  <a:pt x="474" y="241"/>
                </a:cubicBezTo>
                <a:cubicBezTo>
                  <a:pt x="470" y="240"/>
                  <a:pt x="468" y="238"/>
                  <a:pt x="465" y="244"/>
                </a:cubicBezTo>
                <a:cubicBezTo>
                  <a:pt x="463" y="244"/>
                  <a:pt x="458" y="246"/>
                  <a:pt x="457" y="244"/>
                </a:cubicBezTo>
                <a:cubicBezTo>
                  <a:pt x="458" y="243"/>
                  <a:pt x="457" y="241"/>
                  <a:pt x="456" y="241"/>
                </a:cubicBezTo>
                <a:cubicBezTo>
                  <a:pt x="455" y="249"/>
                  <a:pt x="454" y="241"/>
                  <a:pt x="452" y="240"/>
                </a:cubicBezTo>
                <a:cubicBezTo>
                  <a:pt x="452" y="239"/>
                  <a:pt x="452" y="238"/>
                  <a:pt x="453" y="238"/>
                </a:cubicBezTo>
                <a:cubicBezTo>
                  <a:pt x="453" y="235"/>
                  <a:pt x="454" y="234"/>
                  <a:pt x="457" y="234"/>
                </a:cubicBezTo>
                <a:cubicBezTo>
                  <a:pt x="459" y="236"/>
                  <a:pt x="458" y="231"/>
                  <a:pt x="458" y="230"/>
                </a:cubicBezTo>
                <a:cubicBezTo>
                  <a:pt x="455" y="230"/>
                  <a:pt x="456" y="232"/>
                  <a:pt x="453" y="231"/>
                </a:cubicBezTo>
                <a:cubicBezTo>
                  <a:pt x="453" y="230"/>
                  <a:pt x="455" y="230"/>
                  <a:pt x="456" y="228"/>
                </a:cubicBezTo>
                <a:cubicBezTo>
                  <a:pt x="455" y="227"/>
                  <a:pt x="455" y="225"/>
                  <a:pt x="455" y="223"/>
                </a:cubicBezTo>
                <a:cubicBezTo>
                  <a:pt x="454" y="223"/>
                  <a:pt x="454" y="221"/>
                  <a:pt x="456" y="222"/>
                </a:cubicBezTo>
                <a:cubicBezTo>
                  <a:pt x="458" y="226"/>
                  <a:pt x="459" y="222"/>
                  <a:pt x="462" y="219"/>
                </a:cubicBezTo>
                <a:cubicBezTo>
                  <a:pt x="464" y="218"/>
                  <a:pt x="464" y="219"/>
                  <a:pt x="464" y="217"/>
                </a:cubicBezTo>
                <a:cubicBezTo>
                  <a:pt x="461" y="217"/>
                  <a:pt x="460" y="218"/>
                  <a:pt x="458" y="218"/>
                </a:cubicBezTo>
                <a:cubicBezTo>
                  <a:pt x="458" y="220"/>
                  <a:pt x="458" y="220"/>
                  <a:pt x="457" y="220"/>
                </a:cubicBezTo>
                <a:cubicBezTo>
                  <a:pt x="452" y="214"/>
                  <a:pt x="452" y="220"/>
                  <a:pt x="449" y="218"/>
                </a:cubicBezTo>
                <a:cubicBezTo>
                  <a:pt x="449" y="212"/>
                  <a:pt x="445" y="216"/>
                  <a:pt x="443" y="217"/>
                </a:cubicBezTo>
                <a:cubicBezTo>
                  <a:pt x="442" y="219"/>
                  <a:pt x="441" y="221"/>
                  <a:pt x="440" y="223"/>
                </a:cubicBezTo>
                <a:cubicBezTo>
                  <a:pt x="435" y="223"/>
                  <a:pt x="442" y="231"/>
                  <a:pt x="436" y="228"/>
                </a:cubicBezTo>
                <a:cubicBezTo>
                  <a:pt x="436" y="228"/>
                  <a:pt x="436" y="227"/>
                  <a:pt x="436" y="226"/>
                </a:cubicBezTo>
                <a:cubicBezTo>
                  <a:pt x="435" y="226"/>
                  <a:pt x="434" y="231"/>
                  <a:pt x="433" y="233"/>
                </a:cubicBezTo>
                <a:cubicBezTo>
                  <a:pt x="428" y="233"/>
                  <a:pt x="429" y="233"/>
                  <a:pt x="429" y="237"/>
                </a:cubicBezTo>
                <a:cubicBezTo>
                  <a:pt x="428" y="238"/>
                  <a:pt x="428" y="238"/>
                  <a:pt x="426" y="238"/>
                </a:cubicBezTo>
                <a:cubicBezTo>
                  <a:pt x="425" y="239"/>
                  <a:pt x="421" y="244"/>
                  <a:pt x="421" y="245"/>
                </a:cubicBezTo>
                <a:cubicBezTo>
                  <a:pt x="417" y="246"/>
                  <a:pt x="418" y="246"/>
                  <a:pt x="416" y="249"/>
                </a:cubicBezTo>
                <a:cubicBezTo>
                  <a:pt x="411" y="254"/>
                  <a:pt x="414" y="246"/>
                  <a:pt x="410" y="246"/>
                </a:cubicBezTo>
                <a:cubicBezTo>
                  <a:pt x="408" y="246"/>
                  <a:pt x="409" y="247"/>
                  <a:pt x="407" y="246"/>
                </a:cubicBezTo>
                <a:cubicBezTo>
                  <a:pt x="407" y="243"/>
                  <a:pt x="408" y="244"/>
                  <a:pt x="410" y="242"/>
                </a:cubicBezTo>
                <a:cubicBezTo>
                  <a:pt x="411" y="238"/>
                  <a:pt x="411" y="234"/>
                  <a:pt x="415" y="233"/>
                </a:cubicBezTo>
                <a:cubicBezTo>
                  <a:pt x="415" y="231"/>
                  <a:pt x="415" y="231"/>
                  <a:pt x="415" y="231"/>
                </a:cubicBezTo>
                <a:cubicBezTo>
                  <a:pt x="418" y="226"/>
                  <a:pt x="421" y="221"/>
                  <a:pt x="425" y="216"/>
                </a:cubicBezTo>
                <a:cubicBezTo>
                  <a:pt x="427" y="215"/>
                  <a:pt x="430" y="212"/>
                  <a:pt x="430" y="209"/>
                </a:cubicBezTo>
                <a:cubicBezTo>
                  <a:pt x="431" y="209"/>
                  <a:pt x="437" y="200"/>
                  <a:pt x="440" y="199"/>
                </a:cubicBezTo>
                <a:cubicBezTo>
                  <a:pt x="441" y="197"/>
                  <a:pt x="443" y="195"/>
                  <a:pt x="444" y="194"/>
                </a:cubicBezTo>
                <a:cubicBezTo>
                  <a:pt x="446" y="193"/>
                  <a:pt x="448" y="190"/>
                  <a:pt x="449" y="188"/>
                </a:cubicBezTo>
                <a:cubicBezTo>
                  <a:pt x="450" y="188"/>
                  <a:pt x="450" y="188"/>
                  <a:pt x="451" y="188"/>
                </a:cubicBezTo>
                <a:cubicBezTo>
                  <a:pt x="453" y="184"/>
                  <a:pt x="452" y="184"/>
                  <a:pt x="456" y="183"/>
                </a:cubicBezTo>
                <a:cubicBezTo>
                  <a:pt x="456" y="182"/>
                  <a:pt x="457" y="182"/>
                  <a:pt x="458" y="181"/>
                </a:cubicBezTo>
                <a:cubicBezTo>
                  <a:pt x="457" y="179"/>
                  <a:pt x="457" y="179"/>
                  <a:pt x="459" y="177"/>
                </a:cubicBezTo>
                <a:cubicBezTo>
                  <a:pt x="463" y="177"/>
                  <a:pt x="467" y="174"/>
                  <a:pt x="470" y="171"/>
                </a:cubicBezTo>
                <a:cubicBezTo>
                  <a:pt x="470" y="172"/>
                  <a:pt x="470" y="172"/>
                  <a:pt x="471" y="173"/>
                </a:cubicBezTo>
                <a:cubicBezTo>
                  <a:pt x="473" y="171"/>
                  <a:pt x="475" y="169"/>
                  <a:pt x="477" y="167"/>
                </a:cubicBezTo>
                <a:cubicBezTo>
                  <a:pt x="477" y="162"/>
                  <a:pt x="477" y="165"/>
                  <a:pt x="481" y="163"/>
                </a:cubicBezTo>
                <a:cubicBezTo>
                  <a:pt x="482" y="161"/>
                  <a:pt x="481" y="162"/>
                  <a:pt x="483" y="161"/>
                </a:cubicBezTo>
                <a:cubicBezTo>
                  <a:pt x="483" y="160"/>
                  <a:pt x="483" y="159"/>
                  <a:pt x="486" y="159"/>
                </a:cubicBezTo>
                <a:cubicBezTo>
                  <a:pt x="488" y="158"/>
                  <a:pt x="498" y="152"/>
                  <a:pt x="494" y="160"/>
                </a:cubicBezTo>
                <a:cubicBezTo>
                  <a:pt x="495" y="161"/>
                  <a:pt x="495" y="163"/>
                  <a:pt x="495" y="166"/>
                </a:cubicBezTo>
                <a:cubicBezTo>
                  <a:pt x="492" y="165"/>
                  <a:pt x="493" y="166"/>
                  <a:pt x="491" y="168"/>
                </a:cubicBezTo>
                <a:cubicBezTo>
                  <a:pt x="489" y="168"/>
                  <a:pt x="488" y="168"/>
                  <a:pt x="487" y="169"/>
                </a:cubicBezTo>
                <a:cubicBezTo>
                  <a:pt x="486" y="171"/>
                  <a:pt x="485" y="172"/>
                  <a:pt x="483" y="173"/>
                </a:cubicBezTo>
                <a:cubicBezTo>
                  <a:pt x="482" y="173"/>
                  <a:pt x="482" y="174"/>
                  <a:pt x="482" y="175"/>
                </a:cubicBezTo>
                <a:cubicBezTo>
                  <a:pt x="479" y="176"/>
                  <a:pt x="479" y="176"/>
                  <a:pt x="478" y="177"/>
                </a:cubicBezTo>
                <a:cubicBezTo>
                  <a:pt x="476" y="177"/>
                  <a:pt x="474" y="177"/>
                  <a:pt x="473" y="177"/>
                </a:cubicBezTo>
                <a:cubicBezTo>
                  <a:pt x="473" y="178"/>
                  <a:pt x="473" y="179"/>
                  <a:pt x="473" y="181"/>
                </a:cubicBezTo>
                <a:cubicBezTo>
                  <a:pt x="471" y="183"/>
                  <a:pt x="470" y="189"/>
                  <a:pt x="468" y="190"/>
                </a:cubicBezTo>
                <a:cubicBezTo>
                  <a:pt x="465" y="188"/>
                  <a:pt x="464" y="193"/>
                  <a:pt x="462" y="194"/>
                </a:cubicBezTo>
                <a:cubicBezTo>
                  <a:pt x="462" y="195"/>
                  <a:pt x="462" y="197"/>
                  <a:pt x="462" y="199"/>
                </a:cubicBezTo>
                <a:cubicBezTo>
                  <a:pt x="461" y="199"/>
                  <a:pt x="459" y="199"/>
                  <a:pt x="460" y="200"/>
                </a:cubicBezTo>
                <a:cubicBezTo>
                  <a:pt x="465" y="202"/>
                  <a:pt x="462" y="202"/>
                  <a:pt x="462" y="207"/>
                </a:cubicBezTo>
                <a:cubicBezTo>
                  <a:pt x="460" y="208"/>
                  <a:pt x="463" y="209"/>
                  <a:pt x="464" y="211"/>
                </a:cubicBezTo>
                <a:cubicBezTo>
                  <a:pt x="464" y="210"/>
                  <a:pt x="465" y="210"/>
                  <a:pt x="466" y="209"/>
                </a:cubicBezTo>
                <a:cubicBezTo>
                  <a:pt x="466" y="208"/>
                  <a:pt x="466" y="207"/>
                  <a:pt x="466" y="206"/>
                </a:cubicBezTo>
                <a:cubicBezTo>
                  <a:pt x="467" y="206"/>
                  <a:pt x="473" y="206"/>
                  <a:pt x="474" y="206"/>
                </a:cubicBezTo>
                <a:cubicBezTo>
                  <a:pt x="475" y="208"/>
                  <a:pt x="474" y="208"/>
                  <a:pt x="476" y="208"/>
                </a:cubicBezTo>
                <a:cubicBezTo>
                  <a:pt x="476" y="206"/>
                  <a:pt x="478" y="204"/>
                  <a:pt x="478" y="202"/>
                </a:cubicBezTo>
                <a:cubicBezTo>
                  <a:pt x="476" y="201"/>
                  <a:pt x="476" y="201"/>
                  <a:pt x="476" y="200"/>
                </a:cubicBezTo>
                <a:cubicBezTo>
                  <a:pt x="483" y="200"/>
                  <a:pt x="480" y="197"/>
                  <a:pt x="480" y="194"/>
                </a:cubicBezTo>
                <a:cubicBezTo>
                  <a:pt x="484" y="192"/>
                  <a:pt x="482" y="198"/>
                  <a:pt x="486" y="197"/>
                </a:cubicBezTo>
                <a:cubicBezTo>
                  <a:pt x="486" y="194"/>
                  <a:pt x="485" y="194"/>
                  <a:pt x="489" y="194"/>
                </a:cubicBezTo>
                <a:cubicBezTo>
                  <a:pt x="490" y="193"/>
                  <a:pt x="491" y="192"/>
                  <a:pt x="493" y="192"/>
                </a:cubicBezTo>
                <a:cubicBezTo>
                  <a:pt x="495" y="189"/>
                  <a:pt x="497" y="186"/>
                  <a:pt x="498" y="184"/>
                </a:cubicBezTo>
                <a:cubicBezTo>
                  <a:pt x="496" y="184"/>
                  <a:pt x="496" y="184"/>
                  <a:pt x="495" y="186"/>
                </a:cubicBezTo>
                <a:cubicBezTo>
                  <a:pt x="493" y="186"/>
                  <a:pt x="492" y="186"/>
                  <a:pt x="492" y="188"/>
                </a:cubicBezTo>
                <a:cubicBezTo>
                  <a:pt x="491" y="188"/>
                  <a:pt x="491" y="188"/>
                  <a:pt x="490" y="188"/>
                </a:cubicBezTo>
                <a:cubicBezTo>
                  <a:pt x="490" y="185"/>
                  <a:pt x="487" y="184"/>
                  <a:pt x="487" y="184"/>
                </a:cubicBezTo>
                <a:cubicBezTo>
                  <a:pt x="487" y="178"/>
                  <a:pt x="488" y="185"/>
                  <a:pt x="491" y="182"/>
                </a:cubicBezTo>
                <a:cubicBezTo>
                  <a:pt x="493" y="181"/>
                  <a:pt x="494" y="181"/>
                  <a:pt x="496" y="181"/>
                </a:cubicBezTo>
                <a:cubicBezTo>
                  <a:pt x="497" y="179"/>
                  <a:pt x="498" y="177"/>
                  <a:pt x="499" y="176"/>
                </a:cubicBezTo>
                <a:cubicBezTo>
                  <a:pt x="502" y="175"/>
                  <a:pt x="505" y="179"/>
                  <a:pt x="502" y="180"/>
                </a:cubicBezTo>
                <a:cubicBezTo>
                  <a:pt x="501" y="176"/>
                  <a:pt x="498" y="179"/>
                  <a:pt x="502" y="182"/>
                </a:cubicBezTo>
                <a:cubicBezTo>
                  <a:pt x="503" y="181"/>
                  <a:pt x="505" y="180"/>
                  <a:pt x="506" y="182"/>
                </a:cubicBezTo>
                <a:cubicBezTo>
                  <a:pt x="509" y="182"/>
                  <a:pt x="512" y="183"/>
                  <a:pt x="511" y="187"/>
                </a:cubicBezTo>
                <a:cubicBezTo>
                  <a:pt x="512" y="187"/>
                  <a:pt x="513" y="187"/>
                  <a:pt x="514" y="187"/>
                </a:cubicBezTo>
                <a:cubicBezTo>
                  <a:pt x="515" y="190"/>
                  <a:pt x="516" y="188"/>
                  <a:pt x="517" y="186"/>
                </a:cubicBezTo>
                <a:cubicBezTo>
                  <a:pt x="517" y="186"/>
                  <a:pt x="517" y="186"/>
                  <a:pt x="517" y="185"/>
                </a:cubicBezTo>
                <a:cubicBezTo>
                  <a:pt x="519" y="183"/>
                  <a:pt x="522" y="189"/>
                  <a:pt x="522" y="183"/>
                </a:cubicBezTo>
                <a:cubicBezTo>
                  <a:pt x="524" y="182"/>
                  <a:pt x="524" y="181"/>
                  <a:pt x="526" y="181"/>
                </a:cubicBezTo>
                <a:cubicBezTo>
                  <a:pt x="525" y="180"/>
                  <a:pt x="524" y="180"/>
                  <a:pt x="522" y="180"/>
                </a:cubicBezTo>
                <a:cubicBezTo>
                  <a:pt x="522" y="171"/>
                  <a:pt x="522" y="175"/>
                  <a:pt x="526" y="175"/>
                </a:cubicBezTo>
                <a:cubicBezTo>
                  <a:pt x="528" y="173"/>
                  <a:pt x="528" y="178"/>
                  <a:pt x="531" y="175"/>
                </a:cubicBezTo>
                <a:cubicBezTo>
                  <a:pt x="532" y="173"/>
                  <a:pt x="534" y="171"/>
                  <a:pt x="531" y="172"/>
                </a:cubicBezTo>
                <a:cubicBezTo>
                  <a:pt x="530" y="174"/>
                  <a:pt x="531" y="173"/>
                  <a:pt x="528" y="174"/>
                </a:cubicBezTo>
                <a:cubicBezTo>
                  <a:pt x="528" y="171"/>
                  <a:pt x="530" y="170"/>
                  <a:pt x="530" y="167"/>
                </a:cubicBezTo>
                <a:cubicBezTo>
                  <a:pt x="525" y="167"/>
                  <a:pt x="528" y="169"/>
                  <a:pt x="525" y="170"/>
                </a:cubicBezTo>
                <a:cubicBezTo>
                  <a:pt x="524" y="164"/>
                  <a:pt x="525" y="160"/>
                  <a:pt x="532" y="163"/>
                </a:cubicBezTo>
                <a:cubicBezTo>
                  <a:pt x="533" y="165"/>
                  <a:pt x="533" y="167"/>
                  <a:pt x="533" y="169"/>
                </a:cubicBezTo>
                <a:cubicBezTo>
                  <a:pt x="534" y="169"/>
                  <a:pt x="534" y="168"/>
                  <a:pt x="535" y="167"/>
                </a:cubicBezTo>
                <a:cubicBezTo>
                  <a:pt x="537" y="167"/>
                  <a:pt x="542" y="168"/>
                  <a:pt x="537" y="167"/>
                </a:cubicBezTo>
                <a:cubicBezTo>
                  <a:pt x="537" y="164"/>
                  <a:pt x="536" y="163"/>
                  <a:pt x="535" y="161"/>
                </a:cubicBezTo>
                <a:cubicBezTo>
                  <a:pt x="534" y="158"/>
                  <a:pt x="535" y="157"/>
                  <a:pt x="531" y="159"/>
                </a:cubicBezTo>
                <a:cubicBezTo>
                  <a:pt x="531" y="155"/>
                  <a:pt x="534" y="155"/>
                  <a:pt x="535" y="158"/>
                </a:cubicBezTo>
                <a:cubicBezTo>
                  <a:pt x="539" y="159"/>
                  <a:pt x="537" y="160"/>
                  <a:pt x="539" y="157"/>
                </a:cubicBezTo>
                <a:cubicBezTo>
                  <a:pt x="538" y="156"/>
                  <a:pt x="538" y="156"/>
                  <a:pt x="538" y="155"/>
                </a:cubicBezTo>
                <a:cubicBezTo>
                  <a:pt x="540" y="153"/>
                  <a:pt x="540" y="152"/>
                  <a:pt x="540" y="150"/>
                </a:cubicBezTo>
                <a:cubicBezTo>
                  <a:pt x="543" y="145"/>
                  <a:pt x="562" y="143"/>
                  <a:pt x="568" y="144"/>
                </a:cubicBezTo>
                <a:cubicBezTo>
                  <a:pt x="568" y="145"/>
                  <a:pt x="568" y="146"/>
                  <a:pt x="569" y="146"/>
                </a:cubicBezTo>
                <a:cubicBezTo>
                  <a:pt x="572" y="145"/>
                  <a:pt x="574" y="144"/>
                  <a:pt x="578" y="144"/>
                </a:cubicBezTo>
                <a:cubicBezTo>
                  <a:pt x="579" y="147"/>
                  <a:pt x="579" y="147"/>
                  <a:pt x="581" y="148"/>
                </a:cubicBezTo>
                <a:cubicBezTo>
                  <a:pt x="583" y="146"/>
                  <a:pt x="580" y="144"/>
                  <a:pt x="580" y="143"/>
                </a:cubicBezTo>
                <a:cubicBezTo>
                  <a:pt x="584" y="140"/>
                  <a:pt x="581" y="136"/>
                  <a:pt x="583" y="133"/>
                </a:cubicBezTo>
                <a:cubicBezTo>
                  <a:pt x="583" y="129"/>
                  <a:pt x="581" y="127"/>
                  <a:pt x="580" y="124"/>
                </a:cubicBezTo>
                <a:cubicBezTo>
                  <a:pt x="575" y="122"/>
                  <a:pt x="576" y="119"/>
                  <a:pt x="580" y="117"/>
                </a:cubicBezTo>
                <a:cubicBezTo>
                  <a:pt x="583" y="114"/>
                  <a:pt x="582" y="116"/>
                  <a:pt x="587" y="116"/>
                </a:cubicBezTo>
                <a:cubicBezTo>
                  <a:pt x="589" y="114"/>
                  <a:pt x="589" y="114"/>
                  <a:pt x="589" y="110"/>
                </a:cubicBezTo>
                <a:cubicBezTo>
                  <a:pt x="591" y="109"/>
                  <a:pt x="591" y="104"/>
                  <a:pt x="591" y="102"/>
                </a:cubicBezTo>
                <a:cubicBezTo>
                  <a:pt x="593" y="100"/>
                  <a:pt x="592" y="99"/>
                  <a:pt x="592" y="97"/>
                </a:cubicBezTo>
                <a:cubicBezTo>
                  <a:pt x="596" y="100"/>
                  <a:pt x="600" y="102"/>
                  <a:pt x="603" y="105"/>
                </a:cubicBezTo>
                <a:cubicBezTo>
                  <a:pt x="606" y="107"/>
                  <a:pt x="606" y="111"/>
                  <a:pt x="612" y="112"/>
                </a:cubicBezTo>
                <a:cubicBezTo>
                  <a:pt x="615" y="114"/>
                  <a:pt x="616" y="113"/>
                  <a:pt x="618" y="110"/>
                </a:cubicBezTo>
                <a:cubicBezTo>
                  <a:pt x="621" y="110"/>
                  <a:pt x="624" y="107"/>
                  <a:pt x="627" y="105"/>
                </a:cubicBezTo>
                <a:cubicBezTo>
                  <a:pt x="628" y="100"/>
                  <a:pt x="628" y="100"/>
                  <a:pt x="628" y="98"/>
                </a:cubicBezTo>
                <a:cubicBezTo>
                  <a:pt x="631" y="99"/>
                  <a:pt x="634" y="104"/>
                  <a:pt x="636" y="99"/>
                </a:cubicBezTo>
                <a:cubicBezTo>
                  <a:pt x="636" y="97"/>
                  <a:pt x="635" y="98"/>
                  <a:pt x="634" y="98"/>
                </a:cubicBezTo>
                <a:cubicBezTo>
                  <a:pt x="633" y="94"/>
                  <a:pt x="634" y="94"/>
                  <a:pt x="631" y="94"/>
                </a:cubicBezTo>
                <a:cubicBezTo>
                  <a:pt x="628" y="97"/>
                  <a:pt x="628" y="89"/>
                  <a:pt x="626" y="92"/>
                </a:cubicBezTo>
                <a:cubicBezTo>
                  <a:pt x="624" y="92"/>
                  <a:pt x="622" y="92"/>
                  <a:pt x="621" y="92"/>
                </a:cubicBezTo>
                <a:cubicBezTo>
                  <a:pt x="620" y="89"/>
                  <a:pt x="619" y="89"/>
                  <a:pt x="618" y="89"/>
                </a:cubicBezTo>
                <a:cubicBezTo>
                  <a:pt x="616" y="85"/>
                  <a:pt x="613" y="85"/>
                  <a:pt x="613" y="80"/>
                </a:cubicBezTo>
                <a:cubicBezTo>
                  <a:pt x="616" y="76"/>
                  <a:pt x="611" y="75"/>
                  <a:pt x="615" y="74"/>
                </a:cubicBezTo>
                <a:cubicBezTo>
                  <a:pt x="616" y="72"/>
                  <a:pt x="616" y="71"/>
                  <a:pt x="616" y="69"/>
                </a:cubicBezTo>
                <a:cubicBezTo>
                  <a:pt x="617" y="67"/>
                  <a:pt x="617" y="66"/>
                  <a:pt x="617" y="65"/>
                </a:cubicBezTo>
                <a:cubicBezTo>
                  <a:pt x="611" y="62"/>
                  <a:pt x="613" y="61"/>
                  <a:pt x="612" y="57"/>
                </a:cubicBezTo>
                <a:cubicBezTo>
                  <a:pt x="613" y="55"/>
                  <a:pt x="612" y="52"/>
                  <a:pt x="615" y="50"/>
                </a:cubicBezTo>
                <a:cubicBezTo>
                  <a:pt x="616" y="43"/>
                  <a:pt x="620" y="40"/>
                  <a:pt x="625" y="35"/>
                </a:cubicBezTo>
                <a:cubicBezTo>
                  <a:pt x="628" y="35"/>
                  <a:pt x="631" y="32"/>
                  <a:pt x="634" y="30"/>
                </a:cubicBezTo>
                <a:cubicBezTo>
                  <a:pt x="637" y="30"/>
                  <a:pt x="637" y="30"/>
                  <a:pt x="637" y="30"/>
                </a:cubicBezTo>
                <a:cubicBezTo>
                  <a:pt x="642" y="32"/>
                  <a:pt x="645" y="27"/>
                  <a:pt x="647" y="29"/>
                </a:cubicBezTo>
                <a:cubicBezTo>
                  <a:pt x="648" y="29"/>
                  <a:pt x="648" y="28"/>
                  <a:pt x="651" y="29"/>
                </a:cubicBezTo>
                <a:cubicBezTo>
                  <a:pt x="651" y="31"/>
                  <a:pt x="651" y="36"/>
                  <a:pt x="652" y="39"/>
                </a:cubicBezTo>
                <a:cubicBezTo>
                  <a:pt x="655" y="40"/>
                  <a:pt x="655" y="46"/>
                  <a:pt x="655" y="49"/>
                </a:cubicBezTo>
                <a:cubicBezTo>
                  <a:pt x="654" y="52"/>
                  <a:pt x="656" y="53"/>
                  <a:pt x="655" y="57"/>
                </a:cubicBezTo>
                <a:cubicBezTo>
                  <a:pt x="654" y="59"/>
                  <a:pt x="654" y="61"/>
                  <a:pt x="654" y="64"/>
                </a:cubicBezTo>
                <a:cubicBezTo>
                  <a:pt x="657" y="65"/>
                  <a:pt x="656" y="67"/>
                  <a:pt x="655" y="69"/>
                </a:cubicBezTo>
                <a:cubicBezTo>
                  <a:pt x="655" y="73"/>
                  <a:pt x="655" y="73"/>
                  <a:pt x="655" y="73"/>
                </a:cubicBezTo>
                <a:cubicBezTo>
                  <a:pt x="651" y="76"/>
                  <a:pt x="650" y="79"/>
                  <a:pt x="644" y="79"/>
                </a:cubicBezTo>
                <a:cubicBezTo>
                  <a:pt x="643" y="75"/>
                  <a:pt x="641" y="78"/>
                  <a:pt x="641" y="80"/>
                </a:cubicBezTo>
                <a:cubicBezTo>
                  <a:pt x="637" y="81"/>
                  <a:pt x="637" y="82"/>
                  <a:pt x="637" y="86"/>
                </a:cubicBezTo>
                <a:cubicBezTo>
                  <a:pt x="638" y="89"/>
                  <a:pt x="640" y="91"/>
                  <a:pt x="636" y="93"/>
                </a:cubicBezTo>
                <a:cubicBezTo>
                  <a:pt x="636" y="94"/>
                  <a:pt x="640" y="93"/>
                  <a:pt x="640" y="93"/>
                </a:cubicBezTo>
                <a:cubicBezTo>
                  <a:pt x="642" y="90"/>
                  <a:pt x="643" y="91"/>
                  <a:pt x="644" y="94"/>
                </a:cubicBezTo>
                <a:cubicBezTo>
                  <a:pt x="644" y="96"/>
                  <a:pt x="642" y="97"/>
                  <a:pt x="645" y="98"/>
                </a:cubicBezTo>
                <a:cubicBezTo>
                  <a:pt x="645" y="100"/>
                  <a:pt x="645" y="100"/>
                  <a:pt x="644" y="101"/>
                </a:cubicBezTo>
                <a:cubicBezTo>
                  <a:pt x="645" y="101"/>
                  <a:pt x="644" y="104"/>
                  <a:pt x="646" y="104"/>
                </a:cubicBezTo>
                <a:cubicBezTo>
                  <a:pt x="648" y="103"/>
                  <a:pt x="648" y="102"/>
                  <a:pt x="649" y="101"/>
                </a:cubicBezTo>
                <a:cubicBezTo>
                  <a:pt x="653" y="101"/>
                  <a:pt x="656" y="108"/>
                  <a:pt x="656" y="100"/>
                </a:cubicBezTo>
                <a:cubicBezTo>
                  <a:pt x="658" y="98"/>
                  <a:pt x="659" y="96"/>
                  <a:pt x="659" y="94"/>
                </a:cubicBezTo>
                <a:cubicBezTo>
                  <a:pt x="664" y="94"/>
                  <a:pt x="659" y="97"/>
                  <a:pt x="659" y="99"/>
                </a:cubicBezTo>
                <a:cubicBezTo>
                  <a:pt x="662" y="99"/>
                  <a:pt x="662" y="99"/>
                  <a:pt x="664" y="97"/>
                </a:cubicBezTo>
                <a:cubicBezTo>
                  <a:pt x="667" y="96"/>
                  <a:pt x="672" y="93"/>
                  <a:pt x="674" y="97"/>
                </a:cubicBezTo>
                <a:cubicBezTo>
                  <a:pt x="678" y="97"/>
                  <a:pt x="678" y="97"/>
                  <a:pt x="676" y="100"/>
                </a:cubicBezTo>
                <a:cubicBezTo>
                  <a:pt x="677" y="101"/>
                  <a:pt x="678" y="102"/>
                  <a:pt x="678" y="104"/>
                </a:cubicBezTo>
                <a:cubicBezTo>
                  <a:pt x="673" y="107"/>
                  <a:pt x="679" y="107"/>
                  <a:pt x="679" y="110"/>
                </a:cubicBezTo>
                <a:cubicBezTo>
                  <a:pt x="678" y="110"/>
                  <a:pt x="678" y="110"/>
                  <a:pt x="677" y="109"/>
                </a:cubicBezTo>
                <a:cubicBezTo>
                  <a:pt x="676" y="111"/>
                  <a:pt x="674" y="111"/>
                  <a:pt x="674" y="114"/>
                </a:cubicBezTo>
                <a:cubicBezTo>
                  <a:pt x="675" y="111"/>
                  <a:pt x="679" y="111"/>
                  <a:pt x="679" y="114"/>
                </a:cubicBezTo>
                <a:cubicBezTo>
                  <a:pt x="679" y="114"/>
                  <a:pt x="677" y="117"/>
                  <a:pt x="676" y="117"/>
                </a:cubicBezTo>
                <a:cubicBezTo>
                  <a:pt x="670" y="118"/>
                  <a:pt x="674" y="121"/>
                  <a:pt x="671" y="124"/>
                </a:cubicBezTo>
                <a:cubicBezTo>
                  <a:pt x="672" y="127"/>
                  <a:pt x="678" y="124"/>
                  <a:pt x="680" y="125"/>
                </a:cubicBezTo>
                <a:cubicBezTo>
                  <a:pt x="681" y="125"/>
                  <a:pt x="683" y="125"/>
                  <a:pt x="684" y="124"/>
                </a:cubicBezTo>
                <a:cubicBezTo>
                  <a:pt x="685" y="122"/>
                  <a:pt x="686" y="127"/>
                  <a:pt x="689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4" y="127"/>
                  <a:pt x="692" y="128"/>
                  <a:pt x="691" y="130"/>
                </a:cubicBezTo>
                <a:cubicBezTo>
                  <a:pt x="686" y="135"/>
                  <a:pt x="695" y="134"/>
                  <a:pt x="698" y="134"/>
                </a:cubicBezTo>
                <a:cubicBezTo>
                  <a:pt x="700" y="132"/>
                  <a:pt x="702" y="133"/>
                  <a:pt x="704" y="133"/>
                </a:cubicBezTo>
                <a:cubicBezTo>
                  <a:pt x="704" y="135"/>
                  <a:pt x="699" y="136"/>
                  <a:pt x="704" y="138"/>
                </a:cubicBezTo>
                <a:cubicBezTo>
                  <a:pt x="707" y="136"/>
                  <a:pt x="710" y="135"/>
                  <a:pt x="713" y="135"/>
                </a:cubicBezTo>
                <a:cubicBezTo>
                  <a:pt x="715" y="133"/>
                  <a:pt x="717" y="136"/>
                  <a:pt x="718" y="132"/>
                </a:cubicBezTo>
                <a:cubicBezTo>
                  <a:pt x="721" y="130"/>
                  <a:pt x="721" y="127"/>
                  <a:pt x="723" y="127"/>
                </a:cubicBezTo>
                <a:cubicBezTo>
                  <a:pt x="724" y="132"/>
                  <a:pt x="726" y="126"/>
                  <a:pt x="727" y="129"/>
                </a:cubicBezTo>
                <a:cubicBezTo>
                  <a:pt x="731" y="130"/>
                  <a:pt x="731" y="131"/>
                  <a:pt x="730" y="133"/>
                </a:cubicBezTo>
                <a:cubicBezTo>
                  <a:pt x="725" y="134"/>
                  <a:pt x="726" y="136"/>
                  <a:pt x="723" y="139"/>
                </a:cubicBezTo>
                <a:cubicBezTo>
                  <a:pt x="723" y="139"/>
                  <a:pt x="724" y="141"/>
                  <a:pt x="724" y="143"/>
                </a:cubicBezTo>
                <a:cubicBezTo>
                  <a:pt x="720" y="145"/>
                  <a:pt x="716" y="146"/>
                  <a:pt x="713" y="149"/>
                </a:cubicBezTo>
                <a:cubicBezTo>
                  <a:pt x="711" y="149"/>
                  <a:pt x="705" y="151"/>
                  <a:pt x="707" y="154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4" y="158"/>
                  <a:pt x="703" y="159"/>
                  <a:pt x="702" y="162"/>
                </a:cubicBezTo>
                <a:cubicBezTo>
                  <a:pt x="698" y="163"/>
                  <a:pt x="698" y="163"/>
                  <a:pt x="698" y="163"/>
                </a:cubicBezTo>
                <a:cubicBezTo>
                  <a:pt x="698" y="164"/>
                  <a:pt x="699" y="165"/>
                  <a:pt x="701" y="165"/>
                </a:cubicBezTo>
                <a:cubicBezTo>
                  <a:pt x="702" y="164"/>
                  <a:pt x="702" y="164"/>
                  <a:pt x="703" y="163"/>
                </a:cubicBezTo>
                <a:cubicBezTo>
                  <a:pt x="704" y="166"/>
                  <a:pt x="693" y="172"/>
                  <a:pt x="698" y="175"/>
                </a:cubicBezTo>
                <a:cubicBezTo>
                  <a:pt x="700" y="176"/>
                  <a:pt x="703" y="178"/>
                  <a:pt x="705" y="181"/>
                </a:cubicBezTo>
                <a:cubicBezTo>
                  <a:pt x="704" y="183"/>
                  <a:pt x="704" y="183"/>
                  <a:pt x="704" y="183"/>
                </a:cubicBezTo>
                <a:cubicBezTo>
                  <a:pt x="700" y="185"/>
                  <a:pt x="703" y="184"/>
                  <a:pt x="703" y="188"/>
                </a:cubicBezTo>
                <a:cubicBezTo>
                  <a:pt x="702" y="190"/>
                  <a:pt x="702" y="191"/>
                  <a:pt x="701" y="193"/>
                </a:cubicBezTo>
                <a:cubicBezTo>
                  <a:pt x="696" y="193"/>
                  <a:pt x="697" y="200"/>
                  <a:pt x="698" y="203"/>
                </a:cubicBezTo>
                <a:cubicBezTo>
                  <a:pt x="700" y="205"/>
                  <a:pt x="697" y="207"/>
                  <a:pt x="701" y="207"/>
                </a:cubicBezTo>
                <a:cubicBezTo>
                  <a:pt x="702" y="208"/>
                  <a:pt x="705" y="208"/>
                  <a:pt x="707" y="210"/>
                </a:cubicBezTo>
                <a:cubicBezTo>
                  <a:pt x="709" y="213"/>
                  <a:pt x="709" y="211"/>
                  <a:pt x="712" y="210"/>
                </a:cubicBezTo>
                <a:cubicBezTo>
                  <a:pt x="714" y="214"/>
                  <a:pt x="713" y="213"/>
                  <a:pt x="718" y="213"/>
                </a:cubicBezTo>
                <a:cubicBezTo>
                  <a:pt x="719" y="215"/>
                  <a:pt x="721" y="216"/>
                  <a:pt x="723" y="218"/>
                </a:cubicBezTo>
                <a:cubicBezTo>
                  <a:pt x="725" y="218"/>
                  <a:pt x="728" y="217"/>
                  <a:pt x="730" y="219"/>
                </a:cubicBezTo>
                <a:cubicBezTo>
                  <a:pt x="734" y="220"/>
                  <a:pt x="731" y="221"/>
                  <a:pt x="735" y="224"/>
                </a:cubicBezTo>
                <a:cubicBezTo>
                  <a:pt x="736" y="226"/>
                  <a:pt x="736" y="226"/>
                  <a:pt x="740" y="228"/>
                </a:cubicBezTo>
                <a:cubicBezTo>
                  <a:pt x="741" y="228"/>
                  <a:pt x="742" y="228"/>
                  <a:pt x="743" y="228"/>
                </a:cubicBezTo>
                <a:cubicBezTo>
                  <a:pt x="745" y="229"/>
                  <a:pt x="746" y="229"/>
                  <a:pt x="749" y="229"/>
                </a:cubicBezTo>
                <a:cubicBezTo>
                  <a:pt x="751" y="227"/>
                  <a:pt x="754" y="228"/>
                  <a:pt x="757" y="227"/>
                </a:cubicBezTo>
                <a:cubicBezTo>
                  <a:pt x="761" y="230"/>
                  <a:pt x="762" y="228"/>
                  <a:pt x="765" y="227"/>
                </a:cubicBezTo>
                <a:cubicBezTo>
                  <a:pt x="766" y="225"/>
                  <a:pt x="769" y="218"/>
                  <a:pt x="771" y="219"/>
                </a:cubicBezTo>
                <a:cubicBezTo>
                  <a:pt x="771" y="220"/>
                  <a:pt x="771" y="223"/>
                  <a:pt x="772" y="224"/>
                </a:cubicBezTo>
                <a:cubicBezTo>
                  <a:pt x="776" y="224"/>
                  <a:pt x="773" y="221"/>
                  <a:pt x="775" y="219"/>
                </a:cubicBezTo>
                <a:cubicBezTo>
                  <a:pt x="776" y="221"/>
                  <a:pt x="777" y="225"/>
                  <a:pt x="777" y="228"/>
                </a:cubicBezTo>
                <a:cubicBezTo>
                  <a:pt x="775" y="228"/>
                  <a:pt x="774" y="228"/>
                  <a:pt x="772" y="228"/>
                </a:cubicBezTo>
                <a:cubicBezTo>
                  <a:pt x="771" y="232"/>
                  <a:pt x="769" y="231"/>
                  <a:pt x="773" y="234"/>
                </a:cubicBezTo>
                <a:cubicBezTo>
                  <a:pt x="774" y="235"/>
                  <a:pt x="777" y="235"/>
                  <a:pt x="777" y="238"/>
                </a:cubicBezTo>
                <a:cubicBezTo>
                  <a:pt x="776" y="238"/>
                  <a:pt x="776" y="238"/>
                  <a:pt x="776" y="239"/>
                </a:cubicBezTo>
                <a:cubicBezTo>
                  <a:pt x="773" y="239"/>
                  <a:pt x="772" y="237"/>
                  <a:pt x="772" y="240"/>
                </a:cubicBezTo>
                <a:cubicBezTo>
                  <a:pt x="774" y="243"/>
                  <a:pt x="771" y="242"/>
                  <a:pt x="769" y="244"/>
                </a:cubicBezTo>
                <a:cubicBezTo>
                  <a:pt x="760" y="244"/>
                  <a:pt x="760" y="244"/>
                  <a:pt x="760" y="244"/>
                </a:cubicBezTo>
                <a:cubicBezTo>
                  <a:pt x="759" y="245"/>
                  <a:pt x="761" y="247"/>
                  <a:pt x="758" y="248"/>
                </a:cubicBezTo>
                <a:cubicBezTo>
                  <a:pt x="751" y="248"/>
                  <a:pt x="751" y="248"/>
                  <a:pt x="751" y="248"/>
                </a:cubicBezTo>
                <a:cubicBezTo>
                  <a:pt x="751" y="250"/>
                  <a:pt x="746" y="251"/>
                  <a:pt x="745" y="251"/>
                </a:cubicBezTo>
                <a:cubicBezTo>
                  <a:pt x="744" y="250"/>
                  <a:pt x="744" y="250"/>
                  <a:pt x="743" y="252"/>
                </a:cubicBezTo>
                <a:cubicBezTo>
                  <a:pt x="740" y="253"/>
                  <a:pt x="739" y="252"/>
                  <a:pt x="736" y="254"/>
                </a:cubicBezTo>
                <a:cubicBezTo>
                  <a:pt x="732" y="254"/>
                  <a:pt x="728" y="254"/>
                  <a:pt x="729" y="259"/>
                </a:cubicBezTo>
                <a:cubicBezTo>
                  <a:pt x="728" y="260"/>
                  <a:pt x="728" y="260"/>
                  <a:pt x="727" y="260"/>
                </a:cubicBezTo>
                <a:cubicBezTo>
                  <a:pt x="724" y="258"/>
                  <a:pt x="719" y="261"/>
                  <a:pt x="716" y="259"/>
                </a:cubicBezTo>
                <a:cubicBezTo>
                  <a:pt x="712" y="259"/>
                  <a:pt x="710" y="258"/>
                  <a:pt x="708" y="262"/>
                </a:cubicBezTo>
                <a:cubicBezTo>
                  <a:pt x="711" y="266"/>
                  <a:pt x="715" y="269"/>
                  <a:pt x="713" y="275"/>
                </a:cubicBezTo>
                <a:cubicBezTo>
                  <a:pt x="710" y="274"/>
                  <a:pt x="707" y="275"/>
                  <a:pt x="711" y="278"/>
                </a:cubicBezTo>
                <a:cubicBezTo>
                  <a:pt x="714" y="277"/>
                  <a:pt x="714" y="275"/>
                  <a:pt x="716" y="279"/>
                </a:cubicBezTo>
                <a:cubicBezTo>
                  <a:pt x="721" y="280"/>
                  <a:pt x="719" y="286"/>
                  <a:pt x="721" y="289"/>
                </a:cubicBezTo>
                <a:cubicBezTo>
                  <a:pt x="723" y="291"/>
                  <a:pt x="724" y="291"/>
                  <a:pt x="724" y="295"/>
                </a:cubicBezTo>
                <a:cubicBezTo>
                  <a:pt x="723" y="295"/>
                  <a:pt x="719" y="296"/>
                  <a:pt x="722" y="298"/>
                </a:cubicBezTo>
                <a:cubicBezTo>
                  <a:pt x="723" y="299"/>
                  <a:pt x="726" y="300"/>
                  <a:pt x="728" y="303"/>
                </a:cubicBezTo>
                <a:cubicBezTo>
                  <a:pt x="729" y="303"/>
                  <a:pt x="732" y="304"/>
                  <a:pt x="733" y="306"/>
                </a:cubicBezTo>
                <a:cubicBezTo>
                  <a:pt x="736" y="306"/>
                  <a:pt x="738" y="306"/>
                  <a:pt x="741" y="306"/>
                </a:cubicBezTo>
                <a:cubicBezTo>
                  <a:pt x="744" y="308"/>
                  <a:pt x="745" y="310"/>
                  <a:pt x="749" y="311"/>
                </a:cubicBezTo>
                <a:cubicBezTo>
                  <a:pt x="751" y="312"/>
                  <a:pt x="754" y="311"/>
                  <a:pt x="757" y="313"/>
                </a:cubicBezTo>
                <a:cubicBezTo>
                  <a:pt x="761" y="313"/>
                  <a:pt x="760" y="311"/>
                  <a:pt x="763" y="315"/>
                </a:cubicBezTo>
                <a:cubicBezTo>
                  <a:pt x="764" y="315"/>
                  <a:pt x="765" y="315"/>
                  <a:pt x="767" y="315"/>
                </a:cubicBezTo>
                <a:cubicBezTo>
                  <a:pt x="769" y="314"/>
                  <a:pt x="769" y="311"/>
                  <a:pt x="774" y="313"/>
                </a:cubicBezTo>
                <a:cubicBezTo>
                  <a:pt x="774" y="316"/>
                  <a:pt x="778" y="315"/>
                  <a:pt x="781" y="315"/>
                </a:cubicBezTo>
                <a:cubicBezTo>
                  <a:pt x="782" y="316"/>
                  <a:pt x="785" y="321"/>
                  <a:pt x="788" y="318"/>
                </a:cubicBezTo>
                <a:cubicBezTo>
                  <a:pt x="790" y="318"/>
                  <a:pt x="791" y="318"/>
                  <a:pt x="793" y="318"/>
                </a:cubicBezTo>
                <a:cubicBezTo>
                  <a:pt x="796" y="324"/>
                  <a:pt x="796" y="316"/>
                  <a:pt x="799" y="318"/>
                </a:cubicBezTo>
                <a:cubicBezTo>
                  <a:pt x="799" y="319"/>
                  <a:pt x="799" y="319"/>
                  <a:pt x="799" y="319"/>
                </a:cubicBezTo>
                <a:cubicBezTo>
                  <a:pt x="794" y="322"/>
                  <a:pt x="791" y="326"/>
                  <a:pt x="785" y="328"/>
                </a:cubicBezTo>
                <a:cubicBezTo>
                  <a:pt x="782" y="327"/>
                  <a:pt x="778" y="327"/>
                  <a:pt x="780" y="331"/>
                </a:cubicBezTo>
                <a:cubicBezTo>
                  <a:pt x="780" y="336"/>
                  <a:pt x="777" y="331"/>
                  <a:pt x="777" y="330"/>
                </a:cubicBezTo>
                <a:cubicBezTo>
                  <a:pt x="775" y="331"/>
                  <a:pt x="775" y="331"/>
                  <a:pt x="774" y="332"/>
                </a:cubicBezTo>
                <a:cubicBezTo>
                  <a:pt x="773" y="333"/>
                  <a:pt x="772" y="333"/>
                  <a:pt x="770" y="333"/>
                </a:cubicBezTo>
                <a:cubicBezTo>
                  <a:pt x="770" y="334"/>
                  <a:pt x="762" y="334"/>
                  <a:pt x="760" y="335"/>
                </a:cubicBezTo>
                <a:cubicBezTo>
                  <a:pt x="760" y="336"/>
                  <a:pt x="753" y="337"/>
                  <a:pt x="752" y="337"/>
                </a:cubicBezTo>
                <a:cubicBezTo>
                  <a:pt x="752" y="339"/>
                  <a:pt x="750" y="338"/>
                  <a:pt x="749" y="338"/>
                </a:cubicBezTo>
                <a:cubicBezTo>
                  <a:pt x="745" y="339"/>
                  <a:pt x="742" y="338"/>
                  <a:pt x="738" y="337"/>
                </a:cubicBezTo>
                <a:cubicBezTo>
                  <a:pt x="736" y="337"/>
                  <a:pt x="733" y="337"/>
                  <a:pt x="731" y="337"/>
                </a:cubicBezTo>
                <a:cubicBezTo>
                  <a:pt x="727" y="341"/>
                  <a:pt x="728" y="338"/>
                  <a:pt x="724" y="339"/>
                </a:cubicBezTo>
                <a:cubicBezTo>
                  <a:pt x="721" y="337"/>
                  <a:pt x="718" y="337"/>
                  <a:pt x="716" y="335"/>
                </a:cubicBezTo>
                <a:cubicBezTo>
                  <a:pt x="714" y="334"/>
                  <a:pt x="712" y="334"/>
                  <a:pt x="711" y="333"/>
                </a:cubicBezTo>
                <a:cubicBezTo>
                  <a:pt x="708" y="334"/>
                  <a:pt x="710" y="339"/>
                  <a:pt x="712" y="341"/>
                </a:cubicBezTo>
                <a:cubicBezTo>
                  <a:pt x="713" y="343"/>
                  <a:pt x="715" y="345"/>
                  <a:pt x="715" y="347"/>
                </a:cubicBezTo>
                <a:cubicBezTo>
                  <a:pt x="716" y="347"/>
                  <a:pt x="717" y="348"/>
                  <a:pt x="718" y="348"/>
                </a:cubicBezTo>
                <a:cubicBezTo>
                  <a:pt x="720" y="353"/>
                  <a:pt x="728" y="352"/>
                  <a:pt x="731" y="356"/>
                </a:cubicBezTo>
                <a:cubicBezTo>
                  <a:pt x="732" y="357"/>
                  <a:pt x="733" y="358"/>
                  <a:pt x="734" y="358"/>
                </a:cubicBezTo>
                <a:cubicBezTo>
                  <a:pt x="734" y="361"/>
                  <a:pt x="730" y="361"/>
                  <a:pt x="729" y="361"/>
                </a:cubicBezTo>
                <a:cubicBezTo>
                  <a:pt x="727" y="363"/>
                  <a:pt x="723" y="362"/>
                  <a:pt x="720" y="364"/>
                </a:cubicBezTo>
                <a:cubicBezTo>
                  <a:pt x="718" y="361"/>
                  <a:pt x="717" y="362"/>
                  <a:pt x="717" y="365"/>
                </a:cubicBezTo>
                <a:cubicBezTo>
                  <a:pt x="719" y="367"/>
                  <a:pt x="720" y="368"/>
                  <a:pt x="722" y="369"/>
                </a:cubicBezTo>
                <a:cubicBezTo>
                  <a:pt x="723" y="370"/>
                  <a:pt x="725" y="371"/>
                  <a:pt x="727" y="372"/>
                </a:cubicBezTo>
                <a:cubicBezTo>
                  <a:pt x="737" y="371"/>
                  <a:pt x="730" y="372"/>
                  <a:pt x="732" y="375"/>
                </a:cubicBezTo>
                <a:cubicBezTo>
                  <a:pt x="735" y="376"/>
                  <a:pt x="736" y="376"/>
                  <a:pt x="738" y="380"/>
                </a:cubicBezTo>
                <a:cubicBezTo>
                  <a:pt x="738" y="380"/>
                  <a:pt x="738" y="380"/>
                  <a:pt x="740" y="380"/>
                </a:cubicBezTo>
                <a:cubicBezTo>
                  <a:pt x="741" y="382"/>
                  <a:pt x="741" y="382"/>
                  <a:pt x="743" y="382"/>
                </a:cubicBezTo>
                <a:cubicBezTo>
                  <a:pt x="746" y="386"/>
                  <a:pt x="755" y="384"/>
                  <a:pt x="759" y="387"/>
                </a:cubicBezTo>
                <a:cubicBezTo>
                  <a:pt x="764" y="387"/>
                  <a:pt x="770" y="388"/>
                  <a:pt x="775" y="388"/>
                </a:cubicBezTo>
                <a:cubicBezTo>
                  <a:pt x="777" y="389"/>
                  <a:pt x="778" y="389"/>
                  <a:pt x="779" y="392"/>
                </a:cubicBezTo>
                <a:cubicBezTo>
                  <a:pt x="775" y="393"/>
                  <a:pt x="774" y="395"/>
                  <a:pt x="778" y="395"/>
                </a:cubicBezTo>
                <a:cubicBezTo>
                  <a:pt x="781" y="397"/>
                  <a:pt x="785" y="395"/>
                  <a:pt x="786" y="401"/>
                </a:cubicBezTo>
                <a:cubicBezTo>
                  <a:pt x="782" y="401"/>
                  <a:pt x="779" y="401"/>
                  <a:pt x="775" y="401"/>
                </a:cubicBezTo>
                <a:cubicBezTo>
                  <a:pt x="772" y="405"/>
                  <a:pt x="773" y="405"/>
                  <a:pt x="769" y="401"/>
                </a:cubicBezTo>
                <a:cubicBezTo>
                  <a:pt x="765" y="401"/>
                  <a:pt x="768" y="404"/>
                  <a:pt x="768" y="405"/>
                </a:cubicBezTo>
                <a:cubicBezTo>
                  <a:pt x="767" y="406"/>
                  <a:pt x="766" y="406"/>
                  <a:pt x="765" y="404"/>
                </a:cubicBezTo>
                <a:cubicBezTo>
                  <a:pt x="764" y="404"/>
                  <a:pt x="764" y="404"/>
                  <a:pt x="763" y="404"/>
                </a:cubicBezTo>
                <a:cubicBezTo>
                  <a:pt x="760" y="407"/>
                  <a:pt x="751" y="405"/>
                  <a:pt x="748" y="405"/>
                </a:cubicBezTo>
                <a:cubicBezTo>
                  <a:pt x="746" y="402"/>
                  <a:pt x="744" y="403"/>
                  <a:pt x="741" y="403"/>
                </a:cubicBezTo>
                <a:cubicBezTo>
                  <a:pt x="738" y="405"/>
                  <a:pt x="736" y="405"/>
                  <a:pt x="734" y="404"/>
                </a:cubicBezTo>
                <a:cubicBezTo>
                  <a:pt x="729" y="407"/>
                  <a:pt x="725" y="404"/>
                  <a:pt x="720" y="404"/>
                </a:cubicBezTo>
                <a:cubicBezTo>
                  <a:pt x="717" y="404"/>
                  <a:pt x="716" y="403"/>
                  <a:pt x="717" y="407"/>
                </a:cubicBezTo>
                <a:cubicBezTo>
                  <a:pt x="720" y="407"/>
                  <a:pt x="723" y="407"/>
                  <a:pt x="726" y="408"/>
                </a:cubicBezTo>
                <a:cubicBezTo>
                  <a:pt x="729" y="407"/>
                  <a:pt x="729" y="408"/>
                  <a:pt x="732" y="409"/>
                </a:cubicBezTo>
                <a:cubicBezTo>
                  <a:pt x="739" y="407"/>
                  <a:pt x="739" y="411"/>
                  <a:pt x="744" y="413"/>
                </a:cubicBezTo>
                <a:cubicBezTo>
                  <a:pt x="744" y="416"/>
                  <a:pt x="745" y="416"/>
                  <a:pt x="747" y="414"/>
                </a:cubicBezTo>
                <a:cubicBezTo>
                  <a:pt x="749" y="414"/>
                  <a:pt x="751" y="414"/>
                  <a:pt x="754" y="414"/>
                </a:cubicBezTo>
                <a:cubicBezTo>
                  <a:pt x="755" y="411"/>
                  <a:pt x="754" y="417"/>
                  <a:pt x="754" y="417"/>
                </a:cubicBezTo>
                <a:cubicBezTo>
                  <a:pt x="755" y="417"/>
                  <a:pt x="757" y="417"/>
                  <a:pt x="757" y="418"/>
                </a:cubicBezTo>
                <a:cubicBezTo>
                  <a:pt x="754" y="420"/>
                  <a:pt x="751" y="421"/>
                  <a:pt x="748" y="422"/>
                </a:cubicBezTo>
                <a:cubicBezTo>
                  <a:pt x="747" y="423"/>
                  <a:pt x="746" y="424"/>
                  <a:pt x="744" y="425"/>
                </a:cubicBezTo>
                <a:cubicBezTo>
                  <a:pt x="746" y="429"/>
                  <a:pt x="742" y="431"/>
                  <a:pt x="744" y="432"/>
                </a:cubicBezTo>
                <a:cubicBezTo>
                  <a:pt x="744" y="434"/>
                  <a:pt x="744" y="434"/>
                  <a:pt x="744" y="434"/>
                </a:cubicBezTo>
                <a:cubicBezTo>
                  <a:pt x="740" y="433"/>
                  <a:pt x="738" y="429"/>
                  <a:pt x="738" y="436"/>
                </a:cubicBezTo>
                <a:cubicBezTo>
                  <a:pt x="735" y="435"/>
                  <a:pt x="734" y="434"/>
                  <a:pt x="733" y="432"/>
                </a:cubicBezTo>
                <a:cubicBezTo>
                  <a:pt x="729" y="432"/>
                  <a:pt x="728" y="431"/>
                  <a:pt x="726" y="434"/>
                </a:cubicBezTo>
                <a:cubicBezTo>
                  <a:pt x="721" y="433"/>
                  <a:pt x="715" y="427"/>
                  <a:pt x="709" y="427"/>
                </a:cubicBezTo>
                <a:cubicBezTo>
                  <a:pt x="706" y="431"/>
                  <a:pt x="708" y="432"/>
                  <a:pt x="711" y="434"/>
                </a:cubicBezTo>
                <a:cubicBezTo>
                  <a:pt x="712" y="435"/>
                  <a:pt x="717" y="436"/>
                  <a:pt x="720" y="437"/>
                </a:cubicBezTo>
                <a:cubicBezTo>
                  <a:pt x="720" y="439"/>
                  <a:pt x="721" y="440"/>
                  <a:pt x="721" y="442"/>
                </a:cubicBezTo>
                <a:cubicBezTo>
                  <a:pt x="722" y="442"/>
                  <a:pt x="723" y="442"/>
                  <a:pt x="724" y="443"/>
                </a:cubicBezTo>
                <a:cubicBezTo>
                  <a:pt x="725" y="441"/>
                  <a:pt x="725" y="442"/>
                  <a:pt x="728" y="443"/>
                </a:cubicBezTo>
                <a:cubicBezTo>
                  <a:pt x="730" y="445"/>
                  <a:pt x="728" y="446"/>
                  <a:pt x="733" y="445"/>
                </a:cubicBezTo>
                <a:cubicBezTo>
                  <a:pt x="733" y="444"/>
                  <a:pt x="734" y="443"/>
                  <a:pt x="735" y="445"/>
                </a:cubicBezTo>
                <a:cubicBezTo>
                  <a:pt x="737" y="446"/>
                  <a:pt x="737" y="446"/>
                  <a:pt x="740" y="448"/>
                </a:cubicBezTo>
                <a:cubicBezTo>
                  <a:pt x="744" y="446"/>
                  <a:pt x="743" y="453"/>
                  <a:pt x="748" y="449"/>
                </a:cubicBezTo>
                <a:cubicBezTo>
                  <a:pt x="749" y="449"/>
                  <a:pt x="750" y="449"/>
                  <a:pt x="752" y="449"/>
                </a:cubicBezTo>
                <a:cubicBezTo>
                  <a:pt x="753" y="451"/>
                  <a:pt x="758" y="447"/>
                  <a:pt x="761" y="447"/>
                </a:cubicBezTo>
                <a:cubicBezTo>
                  <a:pt x="762" y="449"/>
                  <a:pt x="764" y="449"/>
                  <a:pt x="767" y="449"/>
                </a:cubicBezTo>
                <a:cubicBezTo>
                  <a:pt x="767" y="449"/>
                  <a:pt x="767" y="450"/>
                  <a:pt x="767" y="451"/>
                </a:cubicBezTo>
                <a:cubicBezTo>
                  <a:pt x="773" y="453"/>
                  <a:pt x="771" y="454"/>
                  <a:pt x="767" y="454"/>
                </a:cubicBezTo>
                <a:cubicBezTo>
                  <a:pt x="767" y="454"/>
                  <a:pt x="767" y="455"/>
                  <a:pt x="767" y="456"/>
                </a:cubicBezTo>
                <a:cubicBezTo>
                  <a:pt x="763" y="456"/>
                  <a:pt x="762" y="455"/>
                  <a:pt x="761" y="459"/>
                </a:cubicBezTo>
                <a:cubicBezTo>
                  <a:pt x="758" y="458"/>
                  <a:pt x="753" y="457"/>
                  <a:pt x="752" y="459"/>
                </a:cubicBezTo>
                <a:cubicBezTo>
                  <a:pt x="748" y="456"/>
                  <a:pt x="747" y="459"/>
                  <a:pt x="745" y="460"/>
                </a:cubicBezTo>
                <a:cubicBezTo>
                  <a:pt x="738" y="459"/>
                  <a:pt x="731" y="459"/>
                  <a:pt x="724" y="459"/>
                </a:cubicBezTo>
                <a:cubicBezTo>
                  <a:pt x="721" y="457"/>
                  <a:pt x="717" y="458"/>
                  <a:pt x="715" y="456"/>
                </a:cubicBezTo>
                <a:cubicBezTo>
                  <a:pt x="712" y="456"/>
                  <a:pt x="711" y="455"/>
                  <a:pt x="710" y="454"/>
                </a:cubicBezTo>
                <a:cubicBezTo>
                  <a:pt x="708" y="454"/>
                  <a:pt x="707" y="454"/>
                  <a:pt x="705" y="454"/>
                </a:cubicBezTo>
                <a:cubicBezTo>
                  <a:pt x="705" y="452"/>
                  <a:pt x="702" y="452"/>
                  <a:pt x="702" y="452"/>
                </a:cubicBezTo>
                <a:cubicBezTo>
                  <a:pt x="698" y="456"/>
                  <a:pt x="704" y="457"/>
                  <a:pt x="699" y="460"/>
                </a:cubicBezTo>
                <a:cubicBezTo>
                  <a:pt x="699" y="460"/>
                  <a:pt x="700" y="463"/>
                  <a:pt x="702" y="461"/>
                </a:cubicBezTo>
                <a:cubicBezTo>
                  <a:pt x="705" y="462"/>
                  <a:pt x="705" y="464"/>
                  <a:pt x="708" y="465"/>
                </a:cubicBezTo>
                <a:cubicBezTo>
                  <a:pt x="710" y="468"/>
                  <a:pt x="711" y="469"/>
                  <a:pt x="715" y="470"/>
                </a:cubicBezTo>
                <a:cubicBezTo>
                  <a:pt x="717" y="472"/>
                  <a:pt x="718" y="472"/>
                  <a:pt x="722" y="473"/>
                </a:cubicBezTo>
                <a:cubicBezTo>
                  <a:pt x="723" y="474"/>
                  <a:pt x="723" y="475"/>
                  <a:pt x="723" y="476"/>
                </a:cubicBezTo>
                <a:cubicBezTo>
                  <a:pt x="722" y="477"/>
                  <a:pt x="718" y="480"/>
                  <a:pt x="720" y="482"/>
                </a:cubicBezTo>
                <a:cubicBezTo>
                  <a:pt x="720" y="486"/>
                  <a:pt x="716" y="484"/>
                  <a:pt x="722" y="488"/>
                </a:cubicBezTo>
                <a:cubicBezTo>
                  <a:pt x="722" y="489"/>
                  <a:pt x="721" y="492"/>
                  <a:pt x="720" y="493"/>
                </a:cubicBezTo>
                <a:cubicBezTo>
                  <a:pt x="719" y="496"/>
                  <a:pt x="720" y="499"/>
                  <a:pt x="720" y="502"/>
                </a:cubicBezTo>
                <a:cubicBezTo>
                  <a:pt x="720" y="503"/>
                  <a:pt x="722" y="508"/>
                  <a:pt x="720" y="510"/>
                </a:cubicBezTo>
                <a:cubicBezTo>
                  <a:pt x="720" y="511"/>
                  <a:pt x="719" y="513"/>
                  <a:pt x="721" y="514"/>
                </a:cubicBezTo>
                <a:cubicBezTo>
                  <a:pt x="721" y="518"/>
                  <a:pt x="721" y="521"/>
                  <a:pt x="723" y="526"/>
                </a:cubicBezTo>
                <a:cubicBezTo>
                  <a:pt x="725" y="526"/>
                  <a:pt x="725" y="524"/>
                  <a:pt x="725" y="527"/>
                </a:cubicBezTo>
                <a:cubicBezTo>
                  <a:pt x="722" y="529"/>
                  <a:pt x="724" y="531"/>
                  <a:pt x="725" y="535"/>
                </a:cubicBezTo>
                <a:cubicBezTo>
                  <a:pt x="725" y="539"/>
                  <a:pt x="724" y="540"/>
                  <a:pt x="728" y="543"/>
                </a:cubicBezTo>
                <a:cubicBezTo>
                  <a:pt x="729" y="545"/>
                  <a:pt x="729" y="545"/>
                  <a:pt x="730" y="548"/>
                </a:cubicBezTo>
                <a:cubicBezTo>
                  <a:pt x="731" y="549"/>
                  <a:pt x="732" y="558"/>
                  <a:pt x="733" y="555"/>
                </a:cubicBezTo>
                <a:cubicBezTo>
                  <a:pt x="735" y="555"/>
                  <a:pt x="734" y="561"/>
                  <a:pt x="734" y="562"/>
                </a:cubicBezTo>
                <a:cubicBezTo>
                  <a:pt x="730" y="562"/>
                  <a:pt x="733" y="564"/>
                  <a:pt x="734" y="566"/>
                </a:cubicBezTo>
                <a:cubicBezTo>
                  <a:pt x="734" y="582"/>
                  <a:pt x="734" y="582"/>
                  <a:pt x="734" y="582"/>
                </a:cubicBezTo>
                <a:cubicBezTo>
                  <a:pt x="733" y="583"/>
                  <a:pt x="731" y="585"/>
                  <a:pt x="731" y="587"/>
                </a:cubicBezTo>
                <a:cubicBezTo>
                  <a:pt x="728" y="587"/>
                  <a:pt x="728" y="587"/>
                  <a:pt x="728" y="589"/>
                </a:cubicBezTo>
                <a:cubicBezTo>
                  <a:pt x="726" y="590"/>
                  <a:pt x="725" y="590"/>
                  <a:pt x="725" y="592"/>
                </a:cubicBezTo>
                <a:cubicBezTo>
                  <a:pt x="728" y="597"/>
                  <a:pt x="724" y="595"/>
                  <a:pt x="725" y="600"/>
                </a:cubicBezTo>
                <a:cubicBezTo>
                  <a:pt x="724" y="600"/>
                  <a:pt x="724" y="600"/>
                  <a:pt x="723" y="599"/>
                </a:cubicBezTo>
                <a:cubicBezTo>
                  <a:pt x="723" y="605"/>
                  <a:pt x="723" y="607"/>
                  <a:pt x="720" y="612"/>
                </a:cubicBezTo>
                <a:cubicBezTo>
                  <a:pt x="719" y="617"/>
                  <a:pt x="720" y="623"/>
                  <a:pt x="719" y="628"/>
                </a:cubicBezTo>
                <a:cubicBezTo>
                  <a:pt x="718" y="629"/>
                  <a:pt x="718" y="632"/>
                  <a:pt x="717" y="634"/>
                </a:cubicBezTo>
                <a:cubicBezTo>
                  <a:pt x="717" y="636"/>
                  <a:pt x="717" y="639"/>
                  <a:pt x="715" y="641"/>
                </a:cubicBezTo>
                <a:cubicBezTo>
                  <a:pt x="715" y="642"/>
                  <a:pt x="715" y="643"/>
                  <a:pt x="715" y="644"/>
                </a:cubicBezTo>
                <a:cubicBezTo>
                  <a:pt x="713" y="647"/>
                  <a:pt x="715" y="653"/>
                  <a:pt x="712" y="656"/>
                </a:cubicBezTo>
                <a:cubicBezTo>
                  <a:pt x="712" y="658"/>
                  <a:pt x="712" y="660"/>
                  <a:pt x="711" y="663"/>
                </a:cubicBezTo>
                <a:cubicBezTo>
                  <a:pt x="710" y="665"/>
                  <a:pt x="709" y="668"/>
                  <a:pt x="709" y="672"/>
                </a:cubicBezTo>
                <a:cubicBezTo>
                  <a:pt x="706" y="674"/>
                  <a:pt x="709" y="675"/>
                  <a:pt x="706" y="675"/>
                </a:cubicBezTo>
                <a:cubicBezTo>
                  <a:pt x="705" y="677"/>
                  <a:pt x="705" y="678"/>
                  <a:pt x="704" y="681"/>
                </a:cubicBezTo>
                <a:cubicBezTo>
                  <a:pt x="702" y="685"/>
                  <a:pt x="701" y="685"/>
                  <a:pt x="698" y="682"/>
                </a:cubicBezTo>
                <a:cubicBezTo>
                  <a:pt x="695" y="683"/>
                  <a:pt x="697" y="684"/>
                  <a:pt x="696" y="687"/>
                </a:cubicBezTo>
                <a:cubicBezTo>
                  <a:pt x="696" y="687"/>
                  <a:pt x="695" y="687"/>
                  <a:pt x="694" y="687"/>
                </a:cubicBezTo>
                <a:close/>
                <a:moveTo>
                  <a:pt x="416" y="677"/>
                </a:moveTo>
                <a:cubicBezTo>
                  <a:pt x="414" y="674"/>
                  <a:pt x="416" y="671"/>
                  <a:pt x="414" y="669"/>
                </a:cubicBezTo>
                <a:cubicBezTo>
                  <a:pt x="414" y="667"/>
                  <a:pt x="414" y="667"/>
                  <a:pt x="416" y="667"/>
                </a:cubicBezTo>
                <a:cubicBezTo>
                  <a:pt x="418" y="670"/>
                  <a:pt x="419" y="675"/>
                  <a:pt x="416" y="677"/>
                </a:cubicBezTo>
                <a:close/>
                <a:moveTo>
                  <a:pt x="391" y="675"/>
                </a:moveTo>
                <a:cubicBezTo>
                  <a:pt x="391" y="674"/>
                  <a:pt x="390" y="673"/>
                  <a:pt x="391" y="673"/>
                </a:cubicBezTo>
                <a:cubicBezTo>
                  <a:pt x="391" y="673"/>
                  <a:pt x="391" y="674"/>
                  <a:pt x="391" y="675"/>
                </a:cubicBezTo>
                <a:close/>
                <a:moveTo>
                  <a:pt x="450" y="673"/>
                </a:moveTo>
                <a:cubicBezTo>
                  <a:pt x="448" y="671"/>
                  <a:pt x="451" y="670"/>
                  <a:pt x="448" y="668"/>
                </a:cubicBezTo>
                <a:cubicBezTo>
                  <a:pt x="448" y="665"/>
                  <a:pt x="448" y="666"/>
                  <a:pt x="449" y="664"/>
                </a:cubicBezTo>
                <a:cubicBezTo>
                  <a:pt x="444" y="662"/>
                  <a:pt x="442" y="658"/>
                  <a:pt x="445" y="654"/>
                </a:cubicBezTo>
                <a:cubicBezTo>
                  <a:pt x="445" y="652"/>
                  <a:pt x="445" y="650"/>
                  <a:pt x="445" y="648"/>
                </a:cubicBezTo>
                <a:cubicBezTo>
                  <a:pt x="446" y="648"/>
                  <a:pt x="447" y="648"/>
                  <a:pt x="449" y="648"/>
                </a:cubicBezTo>
                <a:cubicBezTo>
                  <a:pt x="451" y="646"/>
                  <a:pt x="451" y="645"/>
                  <a:pt x="455" y="647"/>
                </a:cubicBezTo>
                <a:cubicBezTo>
                  <a:pt x="456" y="646"/>
                  <a:pt x="457" y="645"/>
                  <a:pt x="459" y="646"/>
                </a:cubicBezTo>
                <a:cubicBezTo>
                  <a:pt x="460" y="645"/>
                  <a:pt x="460" y="644"/>
                  <a:pt x="461" y="644"/>
                </a:cubicBezTo>
                <a:cubicBezTo>
                  <a:pt x="459" y="638"/>
                  <a:pt x="456" y="636"/>
                  <a:pt x="461" y="632"/>
                </a:cubicBezTo>
                <a:cubicBezTo>
                  <a:pt x="464" y="631"/>
                  <a:pt x="477" y="632"/>
                  <a:pt x="470" y="638"/>
                </a:cubicBezTo>
                <a:cubicBezTo>
                  <a:pt x="472" y="638"/>
                  <a:pt x="472" y="638"/>
                  <a:pt x="473" y="639"/>
                </a:cubicBezTo>
                <a:cubicBezTo>
                  <a:pt x="475" y="647"/>
                  <a:pt x="469" y="640"/>
                  <a:pt x="466" y="640"/>
                </a:cubicBezTo>
                <a:cubicBezTo>
                  <a:pt x="465" y="641"/>
                  <a:pt x="464" y="643"/>
                  <a:pt x="462" y="644"/>
                </a:cubicBezTo>
                <a:cubicBezTo>
                  <a:pt x="462" y="648"/>
                  <a:pt x="461" y="652"/>
                  <a:pt x="460" y="656"/>
                </a:cubicBezTo>
                <a:cubicBezTo>
                  <a:pt x="456" y="658"/>
                  <a:pt x="455" y="659"/>
                  <a:pt x="453" y="661"/>
                </a:cubicBezTo>
                <a:cubicBezTo>
                  <a:pt x="450" y="662"/>
                  <a:pt x="452" y="670"/>
                  <a:pt x="450" y="673"/>
                </a:cubicBezTo>
                <a:close/>
                <a:moveTo>
                  <a:pt x="389" y="671"/>
                </a:moveTo>
                <a:cubicBezTo>
                  <a:pt x="387" y="670"/>
                  <a:pt x="387" y="669"/>
                  <a:pt x="388" y="667"/>
                </a:cubicBezTo>
                <a:cubicBezTo>
                  <a:pt x="390" y="667"/>
                  <a:pt x="394" y="667"/>
                  <a:pt x="393" y="670"/>
                </a:cubicBezTo>
                <a:cubicBezTo>
                  <a:pt x="390" y="670"/>
                  <a:pt x="391" y="671"/>
                  <a:pt x="389" y="671"/>
                </a:cubicBezTo>
                <a:close/>
                <a:moveTo>
                  <a:pt x="401" y="669"/>
                </a:moveTo>
                <a:cubicBezTo>
                  <a:pt x="401" y="668"/>
                  <a:pt x="401" y="668"/>
                  <a:pt x="401" y="668"/>
                </a:cubicBezTo>
                <a:cubicBezTo>
                  <a:pt x="403" y="669"/>
                  <a:pt x="404" y="669"/>
                  <a:pt x="401" y="669"/>
                </a:cubicBezTo>
                <a:close/>
                <a:moveTo>
                  <a:pt x="531" y="669"/>
                </a:moveTo>
                <a:cubicBezTo>
                  <a:pt x="531" y="668"/>
                  <a:pt x="531" y="668"/>
                  <a:pt x="532" y="668"/>
                </a:cubicBezTo>
                <a:cubicBezTo>
                  <a:pt x="532" y="669"/>
                  <a:pt x="532" y="669"/>
                  <a:pt x="531" y="669"/>
                </a:cubicBezTo>
                <a:close/>
                <a:moveTo>
                  <a:pt x="391" y="667"/>
                </a:moveTo>
                <a:cubicBezTo>
                  <a:pt x="391" y="665"/>
                  <a:pt x="391" y="666"/>
                  <a:pt x="392" y="666"/>
                </a:cubicBezTo>
                <a:cubicBezTo>
                  <a:pt x="392" y="667"/>
                  <a:pt x="392" y="666"/>
                  <a:pt x="391" y="667"/>
                </a:cubicBezTo>
                <a:close/>
                <a:moveTo>
                  <a:pt x="476" y="665"/>
                </a:moveTo>
                <a:cubicBezTo>
                  <a:pt x="473" y="662"/>
                  <a:pt x="470" y="660"/>
                  <a:pt x="470" y="657"/>
                </a:cubicBezTo>
                <a:cubicBezTo>
                  <a:pt x="472" y="656"/>
                  <a:pt x="470" y="654"/>
                  <a:pt x="469" y="653"/>
                </a:cubicBezTo>
                <a:cubicBezTo>
                  <a:pt x="469" y="650"/>
                  <a:pt x="468" y="646"/>
                  <a:pt x="469" y="644"/>
                </a:cubicBezTo>
                <a:cubicBezTo>
                  <a:pt x="474" y="644"/>
                  <a:pt x="472" y="646"/>
                  <a:pt x="475" y="647"/>
                </a:cubicBezTo>
                <a:cubicBezTo>
                  <a:pt x="476" y="649"/>
                  <a:pt x="476" y="651"/>
                  <a:pt x="477" y="654"/>
                </a:cubicBezTo>
                <a:cubicBezTo>
                  <a:pt x="481" y="654"/>
                  <a:pt x="480" y="656"/>
                  <a:pt x="477" y="657"/>
                </a:cubicBezTo>
                <a:cubicBezTo>
                  <a:pt x="477" y="658"/>
                  <a:pt x="478" y="660"/>
                  <a:pt x="478" y="662"/>
                </a:cubicBezTo>
                <a:cubicBezTo>
                  <a:pt x="475" y="662"/>
                  <a:pt x="478" y="664"/>
                  <a:pt x="476" y="665"/>
                </a:cubicBezTo>
                <a:close/>
                <a:moveTo>
                  <a:pt x="387" y="664"/>
                </a:moveTo>
                <a:cubicBezTo>
                  <a:pt x="385" y="664"/>
                  <a:pt x="385" y="663"/>
                  <a:pt x="385" y="662"/>
                </a:cubicBezTo>
                <a:cubicBezTo>
                  <a:pt x="382" y="662"/>
                  <a:pt x="381" y="658"/>
                  <a:pt x="382" y="656"/>
                </a:cubicBezTo>
                <a:cubicBezTo>
                  <a:pt x="383" y="656"/>
                  <a:pt x="383" y="655"/>
                  <a:pt x="384" y="655"/>
                </a:cubicBezTo>
                <a:cubicBezTo>
                  <a:pt x="384" y="656"/>
                  <a:pt x="383" y="657"/>
                  <a:pt x="383" y="659"/>
                </a:cubicBezTo>
                <a:cubicBezTo>
                  <a:pt x="383" y="659"/>
                  <a:pt x="384" y="658"/>
                  <a:pt x="387" y="657"/>
                </a:cubicBezTo>
                <a:cubicBezTo>
                  <a:pt x="387" y="653"/>
                  <a:pt x="383" y="653"/>
                  <a:pt x="388" y="651"/>
                </a:cubicBezTo>
                <a:cubicBezTo>
                  <a:pt x="389" y="653"/>
                  <a:pt x="389" y="654"/>
                  <a:pt x="389" y="656"/>
                </a:cubicBezTo>
                <a:cubicBezTo>
                  <a:pt x="389" y="657"/>
                  <a:pt x="388" y="658"/>
                  <a:pt x="389" y="659"/>
                </a:cubicBezTo>
                <a:cubicBezTo>
                  <a:pt x="390" y="658"/>
                  <a:pt x="391" y="658"/>
                  <a:pt x="392" y="659"/>
                </a:cubicBezTo>
                <a:cubicBezTo>
                  <a:pt x="391" y="660"/>
                  <a:pt x="391" y="661"/>
                  <a:pt x="390" y="662"/>
                </a:cubicBezTo>
                <a:cubicBezTo>
                  <a:pt x="391" y="664"/>
                  <a:pt x="390" y="664"/>
                  <a:pt x="387" y="664"/>
                </a:cubicBezTo>
                <a:close/>
                <a:moveTo>
                  <a:pt x="699" y="658"/>
                </a:moveTo>
                <a:cubicBezTo>
                  <a:pt x="699" y="656"/>
                  <a:pt x="700" y="657"/>
                  <a:pt x="701" y="655"/>
                </a:cubicBezTo>
                <a:cubicBezTo>
                  <a:pt x="701" y="658"/>
                  <a:pt x="701" y="657"/>
                  <a:pt x="699" y="658"/>
                </a:cubicBezTo>
                <a:close/>
                <a:moveTo>
                  <a:pt x="455" y="656"/>
                </a:moveTo>
                <a:cubicBezTo>
                  <a:pt x="455" y="653"/>
                  <a:pt x="455" y="653"/>
                  <a:pt x="455" y="653"/>
                </a:cubicBezTo>
                <a:cubicBezTo>
                  <a:pt x="455" y="656"/>
                  <a:pt x="455" y="656"/>
                  <a:pt x="455" y="656"/>
                </a:cubicBezTo>
                <a:close/>
                <a:moveTo>
                  <a:pt x="456" y="651"/>
                </a:moveTo>
                <a:cubicBezTo>
                  <a:pt x="456" y="649"/>
                  <a:pt x="457" y="649"/>
                  <a:pt x="458" y="648"/>
                </a:cubicBezTo>
                <a:cubicBezTo>
                  <a:pt x="458" y="651"/>
                  <a:pt x="457" y="649"/>
                  <a:pt x="456" y="651"/>
                </a:cubicBezTo>
                <a:close/>
                <a:moveTo>
                  <a:pt x="382" y="651"/>
                </a:moveTo>
                <a:cubicBezTo>
                  <a:pt x="381" y="649"/>
                  <a:pt x="382" y="647"/>
                  <a:pt x="382" y="646"/>
                </a:cubicBezTo>
                <a:cubicBezTo>
                  <a:pt x="386" y="645"/>
                  <a:pt x="384" y="649"/>
                  <a:pt x="382" y="651"/>
                </a:cubicBezTo>
                <a:close/>
                <a:moveTo>
                  <a:pt x="369" y="645"/>
                </a:moveTo>
                <a:cubicBezTo>
                  <a:pt x="368" y="644"/>
                  <a:pt x="368" y="643"/>
                  <a:pt x="368" y="642"/>
                </a:cubicBezTo>
                <a:cubicBezTo>
                  <a:pt x="366" y="641"/>
                  <a:pt x="366" y="635"/>
                  <a:pt x="364" y="637"/>
                </a:cubicBezTo>
                <a:cubicBezTo>
                  <a:pt x="364" y="640"/>
                  <a:pt x="364" y="643"/>
                  <a:pt x="361" y="640"/>
                </a:cubicBezTo>
                <a:cubicBezTo>
                  <a:pt x="360" y="641"/>
                  <a:pt x="359" y="641"/>
                  <a:pt x="358" y="641"/>
                </a:cubicBezTo>
                <a:cubicBezTo>
                  <a:pt x="358" y="640"/>
                  <a:pt x="358" y="640"/>
                  <a:pt x="359" y="640"/>
                </a:cubicBezTo>
                <a:cubicBezTo>
                  <a:pt x="359" y="637"/>
                  <a:pt x="360" y="637"/>
                  <a:pt x="361" y="636"/>
                </a:cubicBezTo>
                <a:cubicBezTo>
                  <a:pt x="361" y="631"/>
                  <a:pt x="363" y="631"/>
                  <a:pt x="358" y="632"/>
                </a:cubicBezTo>
                <a:cubicBezTo>
                  <a:pt x="356" y="628"/>
                  <a:pt x="357" y="626"/>
                  <a:pt x="357" y="621"/>
                </a:cubicBezTo>
                <a:cubicBezTo>
                  <a:pt x="356" y="619"/>
                  <a:pt x="359" y="618"/>
                  <a:pt x="358" y="616"/>
                </a:cubicBezTo>
                <a:cubicBezTo>
                  <a:pt x="357" y="616"/>
                  <a:pt x="354" y="615"/>
                  <a:pt x="354" y="614"/>
                </a:cubicBezTo>
                <a:cubicBezTo>
                  <a:pt x="355" y="611"/>
                  <a:pt x="355" y="612"/>
                  <a:pt x="358" y="612"/>
                </a:cubicBezTo>
                <a:cubicBezTo>
                  <a:pt x="359" y="611"/>
                  <a:pt x="359" y="608"/>
                  <a:pt x="359" y="608"/>
                </a:cubicBezTo>
                <a:cubicBezTo>
                  <a:pt x="354" y="605"/>
                  <a:pt x="359" y="601"/>
                  <a:pt x="360" y="598"/>
                </a:cubicBezTo>
                <a:cubicBezTo>
                  <a:pt x="361" y="594"/>
                  <a:pt x="363" y="593"/>
                  <a:pt x="365" y="590"/>
                </a:cubicBezTo>
                <a:cubicBezTo>
                  <a:pt x="364" y="587"/>
                  <a:pt x="364" y="587"/>
                  <a:pt x="362" y="587"/>
                </a:cubicBezTo>
                <a:cubicBezTo>
                  <a:pt x="363" y="582"/>
                  <a:pt x="363" y="582"/>
                  <a:pt x="363" y="582"/>
                </a:cubicBezTo>
                <a:cubicBezTo>
                  <a:pt x="364" y="579"/>
                  <a:pt x="367" y="577"/>
                  <a:pt x="367" y="574"/>
                </a:cubicBezTo>
                <a:cubicBezTo>
                  <a:pt x="369" y="573"/>
                  <a:pt x="369" y="574"/>
                  <a:pt x="370" y="575"/>
                </a:cubicBezTo>
                <a:cubicBezTo>
                  <a:pt x="371" y="575"/>
                  <a:pt x="372" y="570"/>
                  <a:pt x="372" y="570"/>
                </a:cubicBezTo>
                <a:cubicBezTo>
                  <a:pt x="367" y="564"/>
                  <a:pt x="374" y="567"/>
                  <a:pt x="376" y="567"/>
                </a:cubicBezTo>
                <a:cubicBezTo>
                  <a:pt x="377" y="565"/>
                  <a:pt x="377" y="565"/>
                  <a:pt x="379" y="564"/>
                </a:cubicBezTo>
                <a:cubicBezTo>
                  <a:pt x="379" y="562"/>
                  <a:pt x="379" y="562"/>
                  <a:pt x="379" y="560"/>
                </a:cubicBezTo>
                <a:cubicBezTo>
                  <a:pt x="381" y="559"/>
                  <a:pt x="386" y="554"/>
                  <a:pt x="380" y="554"/>
                </a:cubicBezTo>
                <a:cubicBezTo>
                  <a:pt x="380" y="549"/>
                  <a:pt x="383" y="552"/>
                  <a:pt x="385" y="548"/>
                </a:cubicBezTo>
                <a:cubicBezTo>
                  <a:pt x="382" y="544"/>
                  <a:pt x="383" y="544"/>
                  <a:pt x="383" y="541"/>
                </a:cubicBezTo>
                <a:cubicBezTo>
                  <a:pt x="381" y="540"/>
                  <a:pt x="381" y="538"/>
                  <a:pt x="383" y="538"/>
                </a:cubicBezTo>
                <a:cubicBezTo>
                  <a:pt x="384" y="536"/>
                  <a:pt x="386" y="534"/>
                  <a:pt x="386" y="532"/>
                </a:cubicBezTo>
                <a:cubicBezTo>
                  <a:pt x="383" y="529"/>
                  <a:pt x="384" y="527"/>
                  <a:pt x="388" y="526"/>
                </a:cubicBezTo>
                <a:cubicBezTo>
                  <a:pt x="391" y="528"/>
                  <a:pt x="390" y="525"/>
                  <a:pt x="388" y="524"/>
                </a:cubicBezTo>
                <a:cubicBezTo>
                  <a:pt x="387" y="521"/>
                  <a:pt x="388" y="520"/>
                  <a:pt x="389" y="518"/>
                </a:cubicBezTo>
                <a:cubicBezTo>
                  <a:pt x="394" y="519"/>
                  <a:pt x="397" y="518"/>
                  <a:pt x="394" y="524"/>
                </a:cubicBezTo>
                <a:cubicBezTo>
                  <a:pt x="395" y="530"/>
                  <a:pt x="393" y="525"/>
                  <a:pt x="391" y="528"/>
                </a:cubicBezTo>
                <a:cubicBezTo>
                  <a:pt x="392" y="529"/>
                  <a:pt x="392" y="530"/>
                  <a:pt x="394" y="532"/>
                </a:cubicBezTo>
                <a:cubicBezTo>
                  <a:pt x="394" y="532"/>
                  <a:pt x="395" y="533"/>
                  <a:pt x="395" y="534"/>
                </a:cubicBezTo>
                <a:cubicBezTo>
                  <a:pt x="393" y="538"/>
                  <a:pt x="394" y="542"/>
                  <a:pt x="393" y="547"/>
                </a:cubicBezTo>
                <a:cubicBezTo>
                  <a:pt x="390" y="547"/>
                  <a:pt x="390" y="548"/>
                  <a:pt x="391" y="550"/>
                </a:cubicBezTo>
                <a:cubicBezTo>
                  <a:pt x="388" y="551"/>
                  <a:pt x="389" y="552"/>
                  <a:pt x="388" y="554"/>
                </a:cubicBezTo>
                <a:cubicBezTo>
                  <a:pt x="385" y="554"/>
                  <a:pt x="382" y="553"/>
                  <a:pt x="384" y="557"/>
                </a:cubicBezTo>
                <a:cubicBezTo>
                  <a:pt x="390" y="558"/>
                  <a:pt x="389" y="563"/>
                  <a:pt x="385" y="566"/>
                </a:cubicBezTo>
                <a:cubicBezTo>
                  <a:pt x="383" y="569"/>
                  <a:pt x="382" y="571"/>
                  <a:pt x="382" y="576"/>
                </a:cubicBezTo>
                <a:cubicBezTo>
                  <a:pt x="384" y="576"/>
                  <a:pt x="384" y="577"/>
                  <a:pt x="384" y="579"/>
                </a:cubicBezTo>
                <a:cubicBezTo>
                  <a:pt x="380" y="579"/>
                  <a:pt x="384" y="584"/>
                  <a:pt x="380" y="586"/>
                </a:cubicBezTo>
                <a:cubicBezTo>
                  <a:pt x="381" y="586"/>
                  <a:pt x="381" y="587"/>
                  <a:pt x="382" y="587"/>
                </a:cubicBezTo>
                <a:cubicBezTo>
                  <a:pt x="380" y="590"/>
                  <a:pt x="382" y="592"/>
                  <a:pt x="380" y="594"/>
                </a:cubicBezTo>
                <a:cubicBezTo>
                  <a:pt x="379" y="600"/>
                  <a:pt x="380" y="608"/>
                  <a:pt x="376" y="613"/>
                </a:cubicBezTo>
                <a:cubicBezTo>
                  <a:pt x="377" y="614"/>
                  <a:pt x="379" y="614"/>
                  <a:pt x="379" y="616"/>
                </a:cubicBezTo>
                <a:cubicBezTo>
                  <a:pt x="377" y="620"/>
                  <a:pt x="379" y="620"/>
                  <a:pt x="379" y="622"/>
                </a:cubicBezTo>
                <a:cubicBezTo>
                  <a:pt x="379" y="622"/>
                  <a:pt x="378" y="622"/>
                  <a:pt x="378" y="622"/>
                </a:cubicBezTo>
                <a:cubicBezTo>
                  <a:pt x="378" y="626"/>
                  <a:pt x="380" y="632"/>
                  <a:pt x="377" y="635"/>
                </a:cubicBezTo>
                <a:cubicBezTo>
                  <a:pt x="378" y="637"/>
                  <a:pt x="382" y="638"/>
                  <a:pt x="382" y="639"/>
                </a:cubicBezTo>
                <a:cubicBezTo>
                  <a:pt x="381" y="640"/>
                  <a:pt x="381" y="640"/>
                  <a:pt x="381" y="641"/>
                </a:cubicBezTo>
                <a:cubicBezTo>
                  <a:pt x="378" y="640"/>
                  <a:pt x="377" y="642"/>
                  <a:pt x="375" y="643"/>
                </a:cubicBezTo>
                <a:cubicBezTo>
                  <a:pt x="375" y="645"/>
                  <a:pt x="371" y="645"/>
                  <a:pt x="369" y="645"/>
                </a:cubicBezTo>
                <a:close/>
                <a:moveTo>
                  <a:pt x="386" y="645"/>
                </a:moveTo>
                <a:cubicBezTo>
                  <a:pt x="384" y="642"/>
                  <a:pt x="387" y="638"/>
                  <a:pt x="388" y="641"/>
                </a:cubicBezTo>
                <a:cubicBezTo>
                  <a:pt x="389" y="641"/>
                  <a:pt x="389" y="643"/>
                  <a:pt x="390" y="644"/>
                </a:cubicBezTo>
                <a:cubicBezTo>
                  <a:pt x="388" y="644"/>
                  <a:pt x="387" y="644"/>
                  <a:pt x="386" y="645"/>
                </a:cubicBezTo>
                <a:close/>
                <a:moveTo>
                  <a:pt x="374" y="638"/>
                </a:moveTo>
                <a:cubicBezTo>
                  <a:pt x="371" y="637"/>
                  <a:pt x="375" y="634"/>
                  <a:pt x="369" y="634"/>
                </a:cubicBezTo>
                <a:cubicBezTo>
                  <a:pt x="367" y="633"/>
                  <a:pt x="366" y="632"/>
                  <a:pt x="366" y="634"/>
                </a:cubicBezTo>
                <a:cubicBezTo>
                  <a:pt x="364" y="633"/>
                  <a:pt x="366" y="632"/>
                  <a:pt x="367" y="631"/>
                </a:cubicBezTo>
                <a:cubicBezTo>
                  <a:pt x="370" y="631"/>
                  <a:pt x="369" y="630"/>
                  <a:pt x="370" y="627"/>
                </a:cubicBezTo>
                <a:cubicBezTo>
                  <a:pt x="371" y="628"/>
                  <a:pt x="373" y="632"/>
                  <a:pt x="373" y="634"/>
                </a:cubicBezTo>
                <a:cubicBezTo>
                  <a:pt x="375" y="635"/>
                  <a:pt x="377" y="637"/>
                  <a:pt x="374" y="638"/>
                </a:cubicBezTo>
                <a:close/>
                <a:moveTo>
                  <a:pt x="372" y="629"/>
                </a:moveTo>
                <a:cubicBezTo>
                  <a:pt x="372" y="626"/>
                  <a:pt x="373" y="624"/>
                  <a:pt x="376" y="624"/>
                </a:cubicBezTo>
                <a:cubicBezTo>
                  <a:pt x="376" y="627"/>
                  <a:pt x="375" y="629"/>
                  <a:pt x="372" y="629"/>
                </a:cubicBezTo>
                <a:close/>
                <a:moveTo>
                  <a:pt x="397" y="629"/>
                </a:moveTo>
                <a:cubicBezTo>
                  <a:pt x="396" y="628"/>
                  <a:pt x="396" y="628"/>
                  <a:pt x="397" y="627"/>
                </a:cubicBezTo>
                <a:cubicBezTo>
                  <a:pt x="397" y="629"/>
                  <a:pt x="397" y="629"/>
                  <a:pt x="397" y="629"/>
                </a:cubicBezTo>
                <a:close/>
                <a:moveTo>
                  <a:pt x="366" y="627"/>
                </a:moveTo>
                <a:cubicBezTo>
                  <a:pt x="366" y="626"/>
                  <a:pt x="365" y="618"/>
                  <a:pt x="365" y="616"/>
                </a:cubicBezTo>
                <a:cubicBezTo>
                  <a:pt x="366" y="615"/>
                  <a:pt x="369" y="618"/>
                  <a:pt x="369" y="618"/>
                </a:cubicBezTo>
                <a:cubicBezTo>
                  <a:pt x="369" y="622"/>
                  <a:pt x="370" y="621"/>
                  <a:pt x="368" y="622"/>
                </a:cubicBezTo>
                <a:cubicBezTo>
                  <a:pt x="368" y="623"/>
                  <a:pt x="369" y="626"/>
                  <a:pt x="366" y="627"/>
                </a:cubicBezTo>
                <a:close/>
                <a:moveTo>
                  <a:pt x="361" y="625"/>
                </a:moveTo>
                <a:cubicBezTo>
                  <a:pt x="360" y="621"/>
                  <a:pt x="360" y="621"/>
                  <a:pt x="360" y="621"/>
                </a:cubicBezTo>
                <a:cubicBezTo>
                  <a:pt x="362" y="619"/>
                  <a:pt x="359" y="616"/>
                  <a:pt x="361" y="615"/>
                </a:cubicBezTo>
                <a:cubicBezTo>
                  <a:pt x="364" y="615"/>
                  <a:pt x="364" y="619"/>
                  <a:pt x="362" y="620"/>
                </a:cubicBezTo>
                <a:cubicBezTo>
                  <a:pt x="363" y="620"/>
                  <a:pt x="363" y="622"/>
                  <a:pt x="362" y="623"/>
                </a:cubicBezTo>
                <a:cubicBezTo>
                  <a:pt x="363" y="625"/>
                  <a:pt x="364" y="624"/>
                  <a:pt x="361" y="625"/>
                </a:cubicBezTo>
                <a:close/>
                <a:moveTo>
                  <a:pt x="456" y="625"/>
                </a:moveTo>
                <a:cubicBezTo>
                  <a:pt x="456" y="623"/>
                  <a:pt x="456" y="623"/>
                  <a:pt x="456" y="623"/>
                </a:cubicBezTo>
                <a:cubicBezTo>
                  <a:pt x="459" y="624"/>
                  <a:pt x="459" y="624"/>
                  <a:pt x="456" y="625"/>
                </a:cubicBezTo>
                <a:close/>
                <a:moveTo>
                  <a:pt x="462" y="624"/>
                </a:moveTo>
                <a:cubicBezTo>
                  <a:pt x="461" y="621"/>
                  <a:pt x="462" y="620"/>
                  <a:pt x="463" y="623"/>
                </a:cubicBezTo>
                <a:cubicBezTo>
                  <a:pt x="462" y="624"/>
                  <a:pt x="462" y="624"/>
                  <a:pt x="462" y="624"/>
                </a:cubicBezTo>
                <a:close/>
                <a:moveTo>
                  <a:pt x="371" y="623"/>
                </a:moveTo>
                <a:cubicBezTo>
                  <a:pt x="371" y="623"/>
                  <a:pt x="371" y="622"/>
                  <a:pt x="370" y="622"/>
                </a:cubicBezTo>
                <a:cubicBezTo>
                  <a:pt x="373" y="620"/>
                  <a:pt x="372" y="623"/>
                  <a:pt x="371" y="623"/>
                </a:cubicBezTo>
                <a:close/>
                <a:moveTo>
                  <a:pt x="457" y="622"/>
                </a:moveTo>
                <a:cubicBezTo>
                  <a:pt x="456" y="620"/>
                  <a:pt x="456" y="619"/>
                  <a:pt x="458" y="620"/>
                </a:cubicBezTo>
                <a:cubicBezTo>
                  <a:pt x="458" y="621"/>
                  <a:pt x="458" y="622"/>
                  <a:pt x="457" y="622"/>
                </a:cubicBezTo>
                <a:close/>
                <a:moveTo>
                  <a:pt x="373" y="619"/>
                </a:moveTo>
                <a:cubicBezTo>
                  <a:pt x="373" y="618"/>
                  <a:pt x="373" y="618"/>
                  <a:pt x="373" y="619"/>
                </a:cubicBezTo>
                <a:cubicBezTo>
                  <a:pt x="373" y="619"/>
                  <a:pt x="373" y="619"/>
                  <a:pt x="373" y="619"/>
                </a:cubicBezTo>
                <a:close/>
                <a:moveTo>
                  <a:pt x="376" y="617"/>
                </a:moveTo>
                <a:cubicBezTo>
                  <a:pt x="376" y="616"/>
                  <a:pt x="375" y="615"/>
                  <a:pt x="376" y="615"/>
                </a:cubicBezTo>
                <a:cubicBezTo>
                  <a:pt x="376" y="616"/>
                  <a:pt x="376" y="616"/>
                  <a:pt x="376" y="617"/>
                </a:cubicBezTo>
                <a:close/>
                <a:moveTo>
                  <a:pt x="367" y="614"/>
                </a:moveTo>
                <a:cubicBezTo>
                  <a:pt x="366" y="613"/>
                  <a:pt x="365" y="612"/>
                  <a:pt x="365" y="611"/>
                </a:cubicBezTo>
                <a:cubicBezTo>
                  <a:pt x="368" y="611"/>
                  <a:pt x="368" y="611"/>
                  <a:pt x="368" y="611"/>
                </a:cubicBezTo>
                <a:cubicBezTo>
                  <a:pt x="368" y="612"/>
                  <a:pt x="368" y="613"/>
                  <a:pt x="367" y="614"/>
                </a:cubicBezTo>
                <a:close/>
                <a:moveTo>
                  <a:pt x="362" y="612"/>
                </a:moveTo>
                <a:cubicBezTo>
                  <a:pt x="362" y="611"/>
                  <a:pt x="362" y="610"/>
                  <a:pt x="362" y="610"/>
                </a:cubicBezTo>
                <a:cubicBezTo>
                  <a:pt x="364" y="610"/>
                  <a:pt x="363" y="611"/>
                  <a:pt x="362" y="612"/>
                </a:cubicBezTo>
                <a:close/>
                <a:moveTo>
                  <a:pt x="367" y="607"/>
                </a:moveTo>
                <a:cubicBezTo>
                  <a:pt x="367" y="606"/>
                  <a:pt x="367" y="606"/>
                  <a:pt x="367" y="605"/>
                </a:cubicBezTo>
                <a:cubicBezTo>
                  <a:pt x="367" y="607"/>
                  <a:pt x="368" y="606"/>
                  <a:pt x="367" y="607"/>
                </a:cubicBezTo>
                <a:close/>
                <a:moveTo>
                  <a:pt x="360" y="606"/>
                </a:moveTo>
                <a:cubicBezTo>
                  <a:pt x="359" y="606"/>
                  <a:pt x="358" y="605"/>
                  <a:pt x="360" y="604"/>
                </a:cubicBezTo>
                <a:cubicBezTo>
                  <a:pt x="361" y="605"/>
                  <a:pt x="361" y="605"/>
                  <a:pt x="360" y="606"/>
                </a:cubicBezTo>
                <a:close/>
                <a:moveTo>
                  <a:pt x="401" y="605"/>
                </a:moveTo>
                <a:cubicBezTo>
                  <a:pt x="401" y="605"/>
                  <a:pt x="402" y="599"/>
                  <a:pt x="403" y="604"/>
                </a:cubicBezTo>
                <a:cubicBezTo>
                  <a:pt x="402" y="605"/>
                  <a:pt x="402" y="605"/>
                  <a:pt x="401" y="605"/>
                </a:cubicBezTo>
                <a:close/>
                <a:moveTo>
                  <a:pt x="722" y="605"/>
                </a:moveTo>
                <a:cubicBezTo>
                  <a:pt x="722" y="604"/>
                  <a:pt x="721" y="602"/>
                  <a:pt x="723" y="603"/>
                </a:cubicBezTo>
                <a:cubicBezTo>
                  <a:pt x="723" y="604"/>
                  <a:pt x="722" y="605"/>
                  <a:pt x="722" y="605"/>
                </a:cubicBezTo>
                <a:close/>
                <a:moveTo>
                  <a:pt x="404" y="601"/>
                </a:moveTo>
                <a:cubicBezTo>
                  <a:pt x="403" y="600"/>
                  <a:pt x="402" y="600"/>
                  <a:pt x="402" y="599"/>
                </a:cubicBezTo>
                <a:cubicBezTo>
                  <a:pt x="404" y="598"/>
                  <a:pt x="406" y="596"/>
                  <a:pt x="406" y="600"/>
                </a:cubicBezTo>
                <a:cubicBezTo>
                  <a:pt x="406" y="600"/>
                  <a:pt x="405" y="601"/>
                  <a:pt x="404" y="601"/>
                </a:cubicBezTo>
                <a:close/>
                <a:moveTo>
                  <a:pt x="357" y="598"/>
                </a:moveTo>
                <a:cubicBezTo>
                  <a:pt x="356" y="597"/>
                  <a:pt x="356" y="595"/>
                  <a:pt x="356" y="594"/>
                </a:cubicBezTo>
                <a:cubicBezTo>
                  <a:pt x="359" y="593"/>
                  <a:pt x="361" y="591"/>
                  <a:pt x="362" y="594"/>
                </a:cubicBezTo>
                <a:cubicBezTo>
                  <a:pt x="359" y="594"/>
                  <a:pt x="358" y="595"/>
                  <a:pt x="357" y="598"/>
                </a:cubicBezTo>
                <a:close/>
                <a:moveTo>
                  <a:pt x="373" y="598"/>
                </a:moveTo>
                <a:cubicBezTo>
                  <a:pt x="373" y="597"/>
                  <a:pt x="372" y="596"/>
                  <a:pt x="373" y="596"/>
                </a:cubicBezTo>
                <a:cubicBezTo>
                  <a:pt x="373" y="597"/>
                  <a:pt x="373" y="597"/>
                  <a:pt x="373" y="598"/>
                </a:cubicBezTo>
                <a:close/>
                <a:moveTo>
                  <a:pt x="379" y="593"/>
                </a:moveTo>
                <a:cubicBezTo>
                  <a:pt x="379" y="593"/>
                  <a:pt x="378" y="592"/>
                  <a:pt x="378" y="592"/>
                </a:cubicBezTo>
                <a:cubicBezTo>
                  <a:pt x="379" y="590"/>
                  <a:pt x="380" y="592"/>
                  <a:pt x="379" y="593"/>
                </a:cubicBezTo>
                <a:close/>
                <a:moveTo>
                  <a:pt x="368" y="593"/>
                </a:moveTo>
                <a:cubicBezTo>
                  <a:pt x="366" y="592"/>
                  <a:pt x="367" y="589"/>
                  <a:pt x="369" y="590"/>
                </a:cubicBezTo>
                <a:cubicBezTo>
                  <a:pt x="369" y="592"/>
                  <a:pt x="369" y="593"/>
                  <a:pt x="368" y="593"/>
                </a:cubicBezTo>
                <a:close/>
                <a:moveTo>
                  <a:pt x="407" y="592"/>
                </a:moveTo>
                <a:cubicBezTo>
                  <a:pt x="404" y="589"/>
                  <a:pt x="407" y="587"/>
                  <a:pt x="408" y="590"/>
                </a:cubicBezTo>
                <a:cubicBezTo>
                  <a:pt x="407" y="592"/>
                  <a:pt x="407" y="592"/>
                  <a:pt x="407" y="592"/>
                </a:cubicBezTo>
                <a:close/>
                <a:moveTo>
                  <a:pt x="401" y="591"/>
                </a:moveTo>
                <a:cubicBezTo>
                  <a:pt x="399" y="590"/>
                  <a:pt x="399" y="590"/>
                  <a:pt x="402" y="590"/>
                </a:cubicBezTo>
                <a:cubicBezTo>
                  <a:pt x="402" y="590"/>
                  <a:pt x="401" y="591"/>
                  <a:pt x="401" y="591"/>
                </a:cubicBezTo>
                <a:close/>
                <a:moveTo>
                  <a:pt x="360" y="590"/>
                </a:moveTo>
                <a:cubicBezTo>
                  <a:pt x="359" y="589"/>
                  <a:pt x="362" y="584"/>
                  <a:pt x="362" y="589"/>
                </a:cubicBezTo>
                <a:cubicBezTo>
                  <a:pt x="361" y="590"/>
                  <a:pt x="361" y="590"/>
                  <a:pt x="360" y="590"/>
                </a:cubicBezTo>
                <a:close/>
                <a:moveTo>
                  <a:pt x="373" y="586"/>
                </a:moveTo>
                <a:cubicBezTo>
                  <a:pt x="372" y="585"/>
                  <a:pt x="368" y="585"/>
                  <a:pt x="367" y="585"/>
                </a:cubicBezTo>
                <a:cubicBezTo>
                  <a:pt x="367" y="581"/>
                  <a:pt x="364" y="579"/>
                  <a:pt x="369" y="579"/>
                </a:cubicBezTo>
                <a:cubicBezTo>
                  <a:pt x="370" y="578"/>
                  <a:pt x="370" y="578"/>
                  <a:pt x="370" y="577"/>
                </a:cubicBezTo>
                <a:cubicBezTo>
                  <a:pt x="381" y="582"/>
                  <a:pt x="372" y="578"/>
                  <a:pt x="375" y="584"/>
                </a:cubicBezTo>
                <a:cubicBezTo>
                  <a:pt x="374" y="585"/>
                  <a:pt x="374" y="586"/>
                  <a:pt x="373" y="586"/>
                </a:cubicBezTo>
                <a:close/>
                <a:moveTo>
                  <a:pt x="408" y="583"/>
                </a:moveTo>
                <a:cubicBezTo>
                  <a:pt x="408" y="583"/>
                  <a:pt x="407" y="583"/>
                  <a:pt x="407" y="583"/>
                </a:cubicBezTo>
                <a:cubicBezTo>
                  <a:pt x="408" y="582"/>
                  <a:pt x="411" y="579"/>
                  <a:pt x="411" y="583"/>
                </a:cubicBezTo>
                <a:cubicBezTo>
                  <a:pt x="410" y="583"/>
                  <a:pt x="409" y="583"/>
                  <a:pt x="408" y="583"/>
                </a:cubicBezTo>
                <a:close/>
                <a:moveTo>
                  <a:pt x="370" y="582"/>
                </a:moveTo>
                <a:cubicBezTo>
                  <a:pt x="370" y="579"/>
                  <a:pt x="369" y="580"/>
                  <a:pt x="372" y="579"/>
                </a:cubicBezTo>
                <a:cubicBezTo>
                  <a:pt x="371" y="581"/>
                  <a:pt x="372" y="581"/>
                  <a:pt x="370" y="582"/>
                </a:cubicBezTo>
                <a:close/>
                <a:moveTo>
                  <a:pt x="377" y="582"/>
                </a:moveTo>
                <a:cubicBezTo>
                  <a:pt x="378" y="580"/>
                  <a:pt x="378" y="581"/>
                  <a:pt x="378" y="582"/>
                </a:cubicBezTo>
                <a:cubicBezTo>
                  <a:pt x="377" y="582"/>
                  <a:pt x="377" y="582"/>
                  <a:pt x="377" y="582"/>
                </a:cubicBezTo>
                <a:close/>
                <a:moveTo>
                  <a:pt x="719" y="581"/>
                </a:moveTo>
                <a:cubicBezTo>
                  <a:pt x="718" y="580"/>
                  <a:pt x="717" y="578"/>
                  <a:pt x="717" y="577"/>
                </a:cubicBezTo>
                <a:cubicBezTo>
                  <a:pt x="717" y="576"/>
                  <a:pt x="719" y="576"/>
                  <a:pt x="720" y="575"/>
                </a:cubicBezTo>
                <a:cubicBezTo>
                  <a:pt x="720" y="575"/>
                  <a:pt x="720" y="572"/>
                  <a:pt x="721" y="573"/>
                </a:cubicBezTo>
                <a:cubicBezTo>
                  <a:pt x="723" y="573"/>
                  <a:pt x="724" y="573"/>
                  <a:pt x="724" y="577"/>
                </a:cubicBezTo>
                <a:cubicBezTo>
                  <a:pt x="723" y="578"/>
                  <a:pt x="721" y="578"/>
                  <a:pt x="720" y="578"/>
                </a:cubicBezTo>
                <a:cubicBezTo>
                  <a:pt x="720" y="580"/>
                  <a:pt x="720" y="580"/>
                  <a:pt x="719" y="581"/>
                </a:cubicBezTo>
                <a:close/>
                <a:moveTo>
                  <a:pt x="378" y="581"/>
                </a:moveTo>
                <a:cubicBezTo>
                  <a:pt x="378" y="578"/>
                  <a:pt x="379" y="578"/>
                  <a:pt x="381" y="577"/>
                </a:cubicBezTo>
                <a:cubicBezTo>
                  <a:pt x="383" y="579"/>
                  <a:pt x="380" y="580"/>
                  <a:pt x="378" y="581"/>
                </a:cubicBezTo>
                <a:close/>
                <a:moveTo>
                  <a:pt x="714" y="578"/>
                </a:moveTo>
                <a:cubicBezTo>
                  <a:pt x="714" y="576"/>
                  <a:pt x="711" y="576"/>
                  <a:pt x="711" y="576"/>
                </a:cubicBezTo>
                <a:cubicBezTo>
                  <a:pt x="714" y="570"/>
                  <a:pt x="716" y="575"/>
                  <a:pt x="714" y="578"/>
                </a:cubicBezTo>
                <a:close/>
                <a:moveTo>
                  <a:pt x="405" y="573"/>
                </a:moveTo>
                <a:cubicBezTo>
                  <a:pt x="405" y="572"/>
                  <a:pt x="405" y="572"/>
                  <a:pt x="405" y="572"/>
                </a:cubicBezTo>
                <a:cubicBezTo>
                  <a:pt x="407" y="572"/>
                  <a:pt x="407" y="572"/>
                  <a:pt x="405" y="573"/>
                </a:cubicBezTo>
                <a:close/>
                <a:moveTo>
                  <a:pt x="411" y="572"/>
                </a:moveTo>
                <a:cubicBezTo>
                  <a:pt x="411" y="571"/>
                  <a:pt x="411" y="571"/>
                  <a:pt x="412" y="570"/>
                </a:cubicBezTo>
                <a:cubicBezTo>
                  <a:pt x="412" y="571"/>
                  <a:pt x="412" y="572"/>
                  <a:pt x="411" y="572"/>
                </a:cubicBezTo>
                <a:close/>
                <a:moveTo>
                  <a:pt x="714" y="572"/>
                </a:moveTo>
                <a:cubicBezTo>
                  <a:pt x="711" y="569"/>
                  <a:pt x="715" y="567"/>
                  <a:pt x="716" y="571"/>
                </a:cubicBezTo>
                <a:cubicBezTo>
                  <a:pt x="715" y="571"/>
                  <a:pt x="715" y="571"/>
                  <a:pt x="714" y="572"/>
                </a:cubicBezTo>
                <a:close/>
                <a:moveTo>
                  <a:pt x="376" y="564"/>
                </a:moveTo>
                <a:cubicBezTo>
                  <a:pt x="375" y="563"/>
                  <a:pt x="374" y="563"/>
                  <a:pt x="373" y="562"/>
                </a:cubicBezTo>
                <a:cubicBezTo>
                  <a:pt x="373" y="558"/>
                  <a:pt x="379" y="562"/>
                  <a:pt x="376" y="564"/>
                </a:cubicBezTo>
                <a:close/>
                <a:moveTo>
                  <a:pt x="717" y="553"/>
                </a:moveTo>
                <a:cubicBezTo>
                  <a:pt x="717" y="550"/>
                  <a:pt x="714" y="552"/>
                  <a:pt x="717" y="549"/>
                </a:cubicBezTo>
                <a:cubicBezTo>
                  <a:pt x="718" y="550"/>
                  <a:pt x="718" y="551"/>
                  <a:pt x="717" y="553"/>
                </a:cubicBezTo>
                <a:close/>
                <a:moveTo>
                  <a:pt x="423" y="543"/>
                </a:moveTo>
                <a:cubicBezTo>
                  <a:pt x="423" y="542"/>
                  <a:pt x="423" y="542"/>
                  <a:pt x="423" y="542"/>
                </a:cubicBezTo>
                <a:cubicBezTo>
                  <a:pt x="425" y="542"/>
                  <a:pt x="424" y="543"/>
                  <a:pt x="423" y="543"/>
                </a:cubicBezTo>
                <a:close/>
                <a:moveTo>
                  <a:pt x="716" y="542"/>
                </a:moveTo>
                <a:cubicBezTo>
                  <a:pt x="717" y="539"/>
                  <a:pt x="719" y="538"/>
                  <a:pt x="719" y="542"/>
                </a:cubicBezTo>
                <a:cubicBezTo>
                  <a:pt x="718" y="542"/>
                  <a:pt x="717" y="542"/>
                  <a:pt x="716" y="542"/>
                </a:cubicBezTo>
                <a:close/>
                <a:moveTo>
                  <a:pt x="710" y="535"/>
                </a:moveTo>
                <a:cubicBezTo>
                  <a:pt x="709" y="534"/>
                  <a:pt x="710" y="531"/>
                  <a:pt x="711" y="534"/>
                </a:cubicBezTo>
                <a:cubicBezTo>
                  <a:pt x="710" y="535"/>
                  <a:pt x="710" y="535"/>
                  <a:pt x="710" y="535"/>
                </a:cubicBezTo>
                <a:close/>
                <a:moveTo>
                  <a:pt x="720" y="534"/>
                </a:moveTo>
                <a:cubicBezTo>
                  <a:pt x="719" y="534"/>
                  <a:pt x="719" y="534"/>
                  <a:pt x="721" y="534"/>
                </a:cubicBezTo>
                <a:cubicBezTo>
                  <a:pt x="721" y="534"/>
                  <a:pt x="721" y="534"/>
                  <a:pt x="720" y="534"/>
                </a:cubicBezTo>
                <a:close/>
                <a:moveTo>
                  <a:pt x="397" y="530"/>
                </a:moveTo>
                <a:cubicBezTo>
                  <a:pt x="397" y="529"/>
                  <a:pt x="396" y="528"/>
                  <a:pt x="398" y="528"/>
                </a:cubicBezTo>
                <a:cubicBezTo>
                  <a:pt x="398" y="530"/>
                  <a:pt x="399" y="530"/>
                  <a:pt x="397" y="530"/>
                </a:cubicBezTo>
                <a:close/>
                <a:moveTo>
                  <a:pt x="477" y="527"/>
                </a:moveTo>
                <a:cubicBezTo>
                  <a:pt x="477" y="522"/>
                  <a:pt x="477" y="520"/>
                  <a:pt x="478" y="526"/>
                </a:cubicBezTo>
                <a:cubicBezTo>
                  <a:pt x="479" y="527"/>
                  <a:pt x="477" y="526"/>
                  <a:pt x="477" y="527"/>
                </a:cubicBezTo>
                <a:close/>
                <a:moveTo>
                  <a:pt x="468" y="521"/>
                </a:moveTo>
                <a:cubicBezTo>
                  <a:pt x="467" y="520"/>
                  <a:pt x="468" y="519"/>
                  <a:pt x="469" y="521"/>
                </a:cubicBezTo>
                <a:cubicBezTo>
                  <a:pt x="469" y="521"/>
                  <a:pt x="468" y="521"/>
                  <a:pt x="468" y="521"/>
                </a:cubicBezTo>
                <a:close/>
                <a:moveTo>
                  <a:pt x="475" y="518"/>
                </a:moveTo>
                <a:cubicBezTo>
                  <a:pt x="475" y="517"/>
                  <a:pt x="476" y="517"/>
                  <a:pt x="476" y="518"/>
                </a:cubicBezTo>
                <a:cubicBezTo>
                  <a:pt x="476" y="518"/>
                  <a:pt x="475" y="518"/>
                  <a:pt x="475" y="518"/>
                </a:cubicBezTo>
                <a:close/>
                <a:moveTo>
                  <a:pt x="394" y="518"/>
                </a:moveTo>
                <a:cubicBezTo>
                  <a:pt x="394" y="516"/>
                  <a:pt x="393" y="515"/>
                  <a:pt x="393" y="515"/>
                </a:cubicBezTo>
                <a:cubicBezTo>
                  <a:pt x="395" y="512"/>
                  <a:pt x="394" y="516"/>
                  <a:pt x="394" y="518"/>
                </a:cubicBezTo>
                <a:close/>
                <a:moveTo>
                  <a:pt x="550" y="514"/>
                </a:moveTo>
                <a:cubicBezTo>
                  <a:pt x="549" y="513"/>
                  <a:pt x="549" y="513"/>
                  <a:pt x="550" y="513"/>
                </a:cubicBezTo>
                <a:cubicBezTo>
                  <a:pt x="550" y="513"/>
                  <a:pt x="550" y="514"/>
                  <a:pt x="550" y="514"/>
                </a:cubicBezTo>
                <a:close/>
                <a:moveTo>
                  <a:pt x="683" y="487"/>
                </a:moveTo>
                <a:cubicBezTo>
                  <a:pt x="682" y="485"/>
                  <a:pt x="680" y="486"/>
                  <a:pt x="680" y="485"/>
                </a:cubicBezTo>
                <a:cubicBezTo>
                  <a:pt x="679" y="482"/>
                  <a:pt x="681" y="482"/>
                  <a:pt x="678" y="479"/>
                </a:cubicBezTo>
                <a:cubicBezTo>
                  <a:pt x="678" y="476"/>
                  <a:pt x="678" y="472"/>
                  <a:pt x="677" y="471"/>
                </a:cubicBezTo>
                <a:cubicBezTo>
                  <a:pt x="677" y="468"/>
                  <a:pt x="676" y="463"/>
                  <a:pt x="677" y="462"/>
                </a:cubicBezTo>
                <a:cubicBezTo>
                  <a:pt x="679" y="462"/>
                  <a:pt x="681" y="464"/>
                  <a:pt x="683" y="465"/>
                </a:cubicBezTo>
                <a:cubicBezTo>
                  <a:pt x="685" y="470"/>
                  <a:pt x="689" y="469"/>
                  <a:pt x="686" y="477"/>
                </a:cubicBezTo>
                <a:cubicBezTo>
                  <a:pt x="686" y="482"/>
                  <a:pt x="686" y="482"/>
                  <a:pt x="686" y="482"/>
                </a:cubicBezTo>
                <a:cubicBezTo>
                  <a:pt x="682" y="484"/>
                  <a:pt x="684" y="485"/>
                  <a:pt x="683" y="487"/>
                </a:cubicBezTo>
                <a:close/>
                <a:moveTo>
                  <a:pt x="740" y="482"/>
                </a:moveTo>
                <a:cubicBezTo>
                  <a:pt x="739" y="482"/>
                  <a:pt x="742" y="481"/>
                  <a:pt x="742" y="480"/>
                </a:cubicBezTo>
                <a:cubicBezTo>
                  <a:pt x="747" y="480"/>
                  <a:pt x="742" y="482"/>
                  <a:pt x="740" y="482"/>
                </a:cubicBezTo>
                <a:close/>
                <a:moveTo>
                  <a:pt x="683" y="462"/>
                </a:moveTo>
                <a:cubicBezTo>
                  <a:pt x="680" y="459"/>
                  <a:pt x="680" y="458"/>
                  <a:pt x="680" y="455"/>
                </a:cubicBezTo>
                <a:cubicBezTo>
                  <a:pt x="681" y="454"/>
                  <a:pt x="681" y="453"/>
                  <a:pt x="682" y="452"/>
                </a:cubicBezTo>
                <a:cubicBezTo>
                  <a:pt x="682" y="452"/>
                  <a:pt x="685" y="452"/>
                  <a:pt x="685" y="450"/>
                </a:cubicBezTo>
                <a:cubicBezTo>
                  <a:pt x="683" y="448"/>
                  <a:pt x="684" y="447"/>
                  <a:pt x="684" y="445"/>
                </a:cubicBezTo>
                <a:cubicBezTo>
                  <a:pt x="686" y="443"/>
                  <a:pt x="687" y="445"/>
                  <a:pt x="689" y="447"/>
                </a:cubicBezTo>
                <a:cubicBezTo>
                  <a:pt x="692" y="450"/>
                  <a:pt x="694" y="452"/>
                  <a:pt x="698" y="455"/>
                </a:cubicBezTo>
                <a:cubicBezTo>
                  <a:pt x="697" y="459"/>
                  <a:pt x="695" y="458"/>
                  <a:pt x="691" y="459"/>
                </a:cubicBezTo>
                <a:cubicBezTo>
                  <a:pt x="689" y="461"/>
                  <a:pt x="692" y="461"/>
                  <a:pt x="689" y="461"/>
                </a:cubicBezTo>
                <a:cubicBezTo>
                  <a:pt x="688" y="460"/>
                  <a:pt x="685" y="459"/>
                  <a:pt x="684" y="459"/>
                </a:cubicBezTo>
                <a:cubicBezTo>
                  <a:pt x="683" y="461"/>
                  <a:pt x="686" y="461"/>
                  <a:pt x="683" y="462"/>
                </a:cubicBezTo>
                <a:close/>
                <a:moveTo>
                  <a:pt x="645" y="450"/>
                </a:moveTo>
                <a:cubicBezTo>
                  <a:pt x="644" y="445"/>
                  <a:pt x="647" y="444"/>
                  <a:pt x="648" y="448"/>
                </a:cubicBezTo>
                <a:cubicBezTo>
                  <a:pt x="645" y="450"/>
                  <a:pt x="645" y="450"/>
                  <a:pt x="645" y="450"/>
                </a:cubicBezTo>
                <a:close/>
                <a:moveTo>
                  <a:pt x="640" y="448"/>
                </a:moveTo>
                <a:cubicBezTo>
                  <a:pt x="639" y="446"/>
                  <a:pt x="637" y="446"/>
                  <a:pt x="641" y="446"/>
                </a:cubicBezTo>
                <a:cubicBezTo>
                  <a:pt x="641" y="447"/>
                  <a:pt x="640" y="447"/>
                  <a:pt x="640" y="448"/>
                </a:cubicBezTo>
                <a:close/>
                <a:moveTo>
                  <a:pt x="536" y="446"/>
                </a:moveTo>
                <a:cubicBezTo>
                  <a:pt x="536" y="446"/>
                  <a:pt x="534" y="445"/>
                  <a:pt x="533" y="444"/>
                </a:cubicBezTo>
                <a:cubicBezTo>
                  <a:pt x="531" y="444"/>
                  <a:pt x="528" y="440"/>
                  <a:pt x="527" y="440"/>
                </a:cubicBezTo>
                <a:cubicBezTo>
                  <a:pt x="524" y="440"/>
                  <a:pt x="523" y="438"/>
                  <a:pt x="521" y="438"/>
                </a:cubicBezTo>
                <a:cubicBezTo>
                  <a:pt x="519" y="440"/>
                  <a:pt x="518" y="438"/>
                  <a:pt x="517" y="437"/>
                </a:cubicBezTo>
                <a:cubicBezTo>
                  <a:pt x="514" y="433"/>
                  <a:pt x="515" y="432"/>
                  <a:pt x="515" y="428"/>
                </a:cubicBezTo>
                <a:cubicBezTo>
                  <a:pt x="513" y="427"/>
                  <a:pt x="510" y="424"/>
                  <a:pt x="514" y="423"/>
                </a:cubicBezTo>
                <a:cubicBezTo>
                  <a:pt x="513" y="421"/>
                  <a:pt x="514" y="417"/>
                  <a:pt x="516" y="415"/>
                </a:cubicBezTo>
                <a:cubicBezTo>
                  <a:pt x="516" y="414"/>
                  <a:pt x="514" y="416"/>
                  <a:pt x="514" y="414"/>
                </a:cubicBezTo>
                <a:cubicBezTo>
                  <a:pt x="513" y="413"/>
                  <a:pt x="509" y="408"/>
                  <a:pt x="511" y="408"/>
                </a:cubicBezTo>
                <a:cubicBezTo>
                  <a:pt x="511" y="406"/>
                  <a:pt x="509" y="407"/>
                  <a:pt x="508" y="409"/>
                </a:cubicBezTo>
                <a:cubicBezTo>
                  <a:pt x="504" y="409"/>
                  <a:pt x="510" y="401"/>
                  <a:pt x="510" y="400"/>
                </a:cubicBezTo>
                <a:cubicBezTo>
                  <a:pt x="510" y="398"/>
                  <a:pt x="510" y="395"/>
                  <a:pt x="511" y="394"/>
                </a:cubicBezTo>
                <a:cubicBezTo>
                  <a:pt x="511" y="395"/>
                  <a:pt x="512" y="397"/>
                  <a:pt x="515" y="398"/>
                </a:cubicBezTo>
                <a:cubicBezTo>
                  <a:pt x="515" y="401"/>
                  <a:pt x="511" y="402"/>
                  <a:pt x="513" y="404"/>
                </a:cubicBezTo>
                <a:cubicBezTo>
                  <a:pt x="515" y="402"/>
                  <a:pt x="514" y="403"/>
                  <a:pt x="514" y="405"/>
                </a:cubicBezTo>
                <a:cubicBezTo>
                  <a:pt x="513" y="405"/>
                  <a:pt x="510" y="406"/>
                  <a:pt x="513" y="407"/>
                </a:cubicBezTo>
                <a:cubicBezTo>
                  <a:pt x="513" y="411"/>
                  <a:pt x="515" y="413"/>
                  <a:pt x="517" y="409"/>
                </a:cubicBezTo>
                <a:cubicBezTo>
                  <a:pt x="519" y="411"/>
                  <a:pt x="517" y="412"/>
                  <a:pt x="519" y="414"/>
                </a:cubicBezTo>
                <a:cubicBezTo>
                  <a:pt x="519" y="415"/>
                  <a:pt x="519" y="417"/>
                  <a:pt x="518" y="419"/>
                </a:cubicBezTo>
                <a:cubicBezTo>
                  <a:pt x="523" y="420"/>
                  <a:pt x="524" y="427"/>
                  <a:pt x="528" y="431"/>
                </a:cubicBezTo>
                <a:cubicBezTo>
                  <a:pt x="529" y="435"/>
                  <a:pt x="533" y="437"/>
                  <a:pt x="536" y="439"/>
                </a:cubicBezTo>
                <a:cubicBezTo>
                  <a:pt x="536" y="440"/>
                  <a:pt x="538" y="446"/>
                  <a:pt x="536" y="446"/>
                </a:cubicBezTo>
                <a:close/>
                <a:moveTo>
                  <a:pt x="448" y="446"/>
                </a:moveTo>
                <a:cubicBezTo>
                  <a:pt x="448" y="445"/>
                  <a:pt x="448" y="445"/>
                  <a:pt x="448" y="445"/>
                </a:cubicBezTo>
                <a:cubicBezTo>
                  <a:pt x="449" y="445"/>
                  <a:pt x="450" y="446"/>
                  <a:pt x="448" y="446"/>
                </a:cubicBezTo>
                <a:close/>
                <a:moveTo>
                  <a:pt x="642" y="444"/>
                </a:moveTo>
                <a:cubicBezTo>
                  <a:pt x="641" y="443"/>
                  <a:pt x="641" y="442"/>
                  <a:pt x="641" y="441"/>
                </a:cubicBezTo>
                <a:cubicBezTo>
                  <a:pt x="640" y="440"/>
                  <a:pt x="638" y="439"/>
                  <a:pt x="640" y="438"/>
                </a:cubicBezTo>
                <a:cubicBezTo>
                  <a:pt x="644" y="445"/>
                  <a:pt x="642" y="431"/>
                  <a:pt x="640" y="436"/>
                </a:cubicBezTo>
                <a:cubicBezTo>
                  <a:pt x="640" y="433"/>
                  <a:pt x="640" y="433"/>
                  <a:pt x="643" y="432"/>
                </a:cubicBezTo>
                <a:cubicBezTo>
                  <a:pt x="644" y="431"/>
                  <a:pt x="644" y="430"/>
                  <a:pt x="645" y="429"/>
                </a:cubicBezTo>
                <a:cubicBezTo>
                  <a:pt x="641" y="426"/>
                  <a:pt x="645" y="426"/>
                  <a:pt x="642" y="424"/>
                </a:cubicBezTo>
                <a:cubicBezTo>
                  <a:pt x="642" y="421"/>
                  <a:pt x="643" y="423"/>
                  <a:pt x="645" y="421"/>
                </a:cubicBezTo>
                <a:cubicBezTo>
                  <a:pt x="642" y="418"/>
                  <a:pt x="641" y="421"/>
                  <a:pt x="640" y="420"/>
                </a:cubicBezTo>
                <a:cubicBezTo>
                  <a:pt x="640" y="416"/>
                  <a:pt x="642" y="414"/>
                  <a:pt x="640" y="411"/>
                </a:cubicBezTo>
                <a:cubicBezTo>
                  <a:pt x="642" y="408"/>
                  <a:pt x="640" y="405"/>
                  <a:pt x="645" y="408"/>
                </a:cubicBezTo>
                <a:cubicBezTo>
                  <a:pt x="647" y="408"/>
                  <a:pt x="651" y="405"/>
                  <a:pt x="646" y="406"/>
                </a:cubicBezTo>
                <a:cubicBezTo>
                  <a:pt x="644" y="405"/>
                  <a:pt x="646" y="404"/>
                  <a:pt x="647" y="404"/>
                </a:cubicBezTo>
                <a:cubicBezTo>
                  <a:pt x="648" y="401"/>
                  <a:pt x="646" y="399"/>
                  <a:pt x="647" y="397"/>
                </a:cubicBezTo>
                <a:cubicBezTo>
                  <a:pt x="646" y="395"/>
                  <a:pt x="647" y="393"/>
                  <a:pt x="648" y="392"/>
                </a:cubicBezTo>
                <a:cubicBezTo>
                  <a:pt x="651" y="392"/>
                  <a:pt x="650" y="393"/>
                  <a:pt x="650" y="390"/>
                </a:cubicBezTo>
                <a:cubicBezTo>
                  <a:pt x="647" y="389"/>
                  <a:pt x="647" y="389"/>
                  <a:pt x="647" y="387"/>
                </a:cubicBezTo>
                <a:cubicBezTo>
                  <a:pt x="649" y="385"/>
                  <a:pt x="649" y="385"/>
                  <a:pt x="648" y="382"/>
                </a:cubicBezTo>
                <a:cubicBezTo>
                  <a:pt x="650" y="380"/>
                  <a:pt x="652" y="380"/>
                  <a:pt x="648" y="377"/>
                </a:cubicBezTo>
                <a:cubicBezTo>
                  <a:pt x="648" y="375"/>
                  <a:pt x="650" y="374"/>
                  <a:pt x="650" y="372"/>
                </a:cubicBezTo>
                <a:cubicBezTo>
                  <a:pt x="648" y="370"/>
                  <a:pt x="649" y="369"/>
                  <a:pt x="651" y="367"/>
                </a:cubicBezTo>
                <a:cubicBezTo>
                  <a:pt x="650" y="364"/>
                  <a:pt x="651" y="362"/>
                  <a:pt x="651" y="359"/>
                </a:cubicBezTo>
                <a:cubicBezTo>
                  <a:pt x="649" y="358"/>
                  <a:pt x="649" y="359"/>
                  <a:pt x="650" y="360"/>
                </a:cubicBezTo>
                <a:cubicBezTo>
                  <a:pt x="648" y="360"/>
                  <a:pt x="647" y="368"/>
                  <a:pt x="647" y="370"/>
                </a:cubicBezTo>
                <a:cubicBezTo>
                  <a:pt x="644" y="373"/>
                  <a:pt x="644" y="373"/>
                  <a:pt x="645" y="378"/>
                </a:cubicBezTo>
                <a:cubicBezTo>
                  <a:pt x="644" y="379"/>
                  <a:pt x="644" y="379"/>
                  <a:pt x="643" y="380"/>
                </a:cubicBezTo>
                <a:cubicBezTo>
                  <a:pt x="642" y="383"/>
                  <a:pt x="643" y="384"/>
                  <a:pt x="640" y="384"/>
                </a:cubicBezTo>
                <a:cubicBezTo>
                  <a:pt x="644" y="388"/>
                  <a:pt x="637" y="389"/>
                  <a:pt x="635" y="384"/>
                </a:cubicBezTo>
                <a:cubicBezTo>
                  <a:pt x="637" y="383"/>
                  <a:pt x="635" y="378"/>
                  <a:pt x="634" y="376"/>
                </a:cubicBezTo>
                <a:cubicBezTo>
                  <a:pt x="629" y="373"/>
                  <a:pt x="631" y="367"/>
                  <a:pt x="629" y="363"/>
                </a:cubicBezTo>
                <a:cubicBezTo>
                  <a:pt x="629" y="362"/>
                  <a:pt x="629" y="362"/>
                  <a:pt x="630" y="362"/>
                </a:cubicBezTo>
                <a:cubicBezTo>
                  <a:pt x="629" y="360"/>
                  <a:pt x="627" y="358"/>
                  <a:pt x="629" y="356"/>
                </a:cubicBezTo>
                <a:cubicBezTo>
                  <a:pt x="629" y="351"/>
                  <a:pt x="627" y="346"/>
                  <a:pt x="627" y="342"/>
                </a:cubicBezTo>
                <a:cubicBezTo>
                  <a:pt x="628" y="342"/>
                  <a:pt x="629" y="341"/>
                  <a:pt x="630" y="341"/>
                </a:cubicBezTo>
                <a:cubicBezTo>
                  <a:pt x="630" y="338"/>
                  <a:pt x="630" y="337"/>
                  <a:pt x="633" y="335"/>
                </a:cubicBezTo>
                <a:cubicBezTo>
                  <a:pt x="633" y="334"/>
                  <a:pt x="633" y="334"/>
                  <a:pt x="633" y="332"/>
                </a:cubicBezTo>
                <a:cubicBezTo>
                  <a:pt x="630" y="330"/>
                  <a:pt x="637" y="327"/>
                  <a:pt x="632" y="323"/>
                </a:cubicBezTo>
                <a:cubicBezTo>
                  <a:pt x="632" y="322"/>
                  <a:pt x="629" y="315"/>
                  <a:pt x="629" y="315"/>
                </a:cubicBezTo>
                <a:cubicBezTo>
                  <a:pt x="629" y="313"/>
                  <a:pt x="629" y="312"/>
                  <a:pt x="629" y="311"/>
                </a:cubicBezTo>
                <a:cubicBezTo>
                  <a:pt x="627" y="310"/>
                  <a:pt x="627" y="306"/>
                  <a:pt x="627" y="306"/>
                </a:cubicBezTo>
                <a:cubicBezTo>
                  <a:pt x="625" y="304"/>
                  <a:pt x="627" y="300"/>
                  <a:pt x="627" y="298"/>
                </a:cubicBezTo>
                <a:cubicBezTo>
                  <a:pt x="623" y="297"/>
                  <a:pt x="626" y="294"/>
                  <a:pt x="625" y="291"/>
                </a:cubicBezTo>
                <a:cubicBezTo>
                  <a:pt x="625" y="290"/>
                  <a:pt x="626" y="289"/>
                  <a:pt x="626" y="288"/>
                </a:cubicBezTo>
                <a:cubicBezTo>
                  <a:pt x="624" y="285"/>
                  <a:pt x="625" y="281"/>
                  <a:pt x="623" y="278"/>
                </a:cubicBezTo>
                <a:cubicBezTo>
                  <a:pt x="623" y="277"/>
                  <a:pt x="623" y="277"/>
                  <a:pt x="621" y="277"/>
                </a:cubicBezTo>
                <a:cubicBezTo>
                  <a:pt x="621" y="273"/>
                  <a:pt x="620" y="270"/>
                  <a:pt x="621" y="267"/>
                </a:cubicBezTo>
                <a:cubicBezTo>
                  <a:pt x="620" y="263"/>
                  <a:pt x="621" y="260"/>
                  <a:pt x="619" y="257"/>
                </a:cubicBezTo>
                <a:cubicBezTo>
                  <a:pt x="619" y="253"/>
                  <a:pt x="619" y="253"/>
                  <a:pt x="618" y="249"/>
                </a:cubicBezTo>
                <a:cubicBezTo>
                  <a:pt x="613" y="244"/>
                  <a:pt x="610" y="237"/>
                  <a:pt x="601" y="238"/>
                </a:cubicBezTo>
                <a:cubicBezTo>
                  <a:pt x="600" y="240"/>
                  <a:pt x="599" y="239"/>
                  <a:pt x="601" y="243"/>
                </a:cubicBezTo>
                <a:cubicBezTo>
                  <a:pt x="600" y="246"/>
                  <a:pt x="599" y="249"/>
                  <a:pt x="599" y="252"/>
                </a:cubicBezTo>
                <a:cubicBezTo>
                  <a:pt x="597" y="254"/>
                  <a:pt x="597" y="255"/>
                  <a:pt x="597" y="258"/>
                </a:cubicBezTo>
                <a:cubicBezTo>
                  <a:pt x="596" y="259"/>
                  <a:pt x="597" y="261"/>
                  <a:pt x="597" y="263"/>
                </a:cubicBezTo>
                <a:cubicBezTo>
                  <a:pt x="597" y="264"/>
                  <a:pt x="598" y="265"/>
                  <a:pt x="597" y="267"/>
                </a:cubicBezTo>
                <a:cubicBezTo>
                  <a:pt x="596" y="272"/>
                  <a:pt x="595" y="277"/>
                  <a:pt x="595" y="282"/>
                </a:cubicBezTo>
                <a:cubicBezTo>
                  <a:pt x="594" y="284"/>
                  <a:pt x="593" y="286"/>
                  <a:pt x="595" y="288"/>
                </a:cubicBezTo>
                <a:cubicBezTo>
                  <a:pt x="595" y="290"/>
                  <a:pt x="593" y="294"/>
                  <a:pt x="592" y="295"/>
                </a:cubicBezTo>
                <a:cubicBezTo>
                  <a:pt x="592" y="300"/>
                  <a:pt x="592" y="300"/>
                  <a:pt x="592" y="300"/>
                </a:cubicBezTo>
                <a:cubicBezTo>
                  <a:pt x="595" y="304"/>
                  <a:pt x="592" y="311"/>
                  <a:pt x="595" y="317"/>
                </a:cubicBezTo>
                <a:cubicBezTo>
                  <a:pt x="595" y="320"/>
                  <a:pt x="595" y="324"/>
                  <a:pt x="596" y="328"/>
                </a:cubicBezTo>
                <a:cubicBezTo>
                  <a:pt x="597" y="330"/>
                  <a:pt x="595" y="337"/>
                  <a:pt x="595" y="340"/>
                </a:cubicBezTo>
                <a:cubicBezTo>
                  <a:pt x="597" y="344"/>
                  <a:pt x="601" y="349"/>
                  <a:pt x="601" y="353"/>
                </a:cubicBezTo>
                <a:cubicBezTo>
                  <a:pt x="599" y="356"/>
                  <a:pt x="599" y="359"/>
                  <a:pt x="599" y="362"/>
                </a:cubicBezTo>
                <a:cubicBezTo>
                  <a:pt x="596" y="361"/>
                  <a:pt x="596" y="354"/>
                  <a:pt x="596" y="353"/>
                </a:cubicBezTo>
                <a:cubicBezTo>
                  <a:pt x="595" y="352"/>
                  <a:pt x="594" y="352"/>
                  <a:pt x="594" y="351"/>
                </a:cubicBezTo>
                <a:cubicBezTo>
                  <a:pt x="595" y="347"/>
                  <a:pt x="595" y="345"/>
                  <a:pt x="593" y="341"/>
                </a:cubicBezTo>
                <a:cubicBezTo>
                  <a:pt x="591" y="339"/>
                  <a:pt x="593" y="336"/>
                  <a:pt x="593" y="335"/>
                </a:cubicBezTo>
                <a:cubicBezTo>
                  <a:pt x="591" y="333"/>
                  <a:pt x="592" y="333"/>
                  <a:pt x="592" y="332"/>
                </a:cubicBezTo>
                <a:cubicBezTo>
                  <a:pt x="589" y="330"/>
                  <a:pt x="591" y="329"/>
                  <a:pt x="592" y="328"/>
                </a:cubicBezTo>
                <a:cubicBezTo>
                  <a:pt x="591" y="327"/>
                  <a:pt x="591" y="326"/>
                  <a:pt x="590" y="325"/>
                </a:cubicBezTo>
                <a:cubicBezTo>
                  <a:pt x="590" y="319"/>
                  <a:pt x="588" y="315"/>
                  <a:pt x="587" y="309"/>
                </a:cubicBezTo>
                <a:cubicBezTo>
                  <a:pt x="588" y="308"/>
                  <a:pt x="588" y="308"/>
                  <a:pt x="587" y="307"/>
                </a:cubicBezTo>
                <a:cubicBezTo>
                  <a:pt x="587" y="303"/>
                  <a:pt x="585" y="298"/>
                  <a:pt x="584" y="295"/>
                </a:cubicBezTo>
                <a:cubicBezTo>
                  <a:pt x="582" y="293"/>
                  <a:pt x="580" y="290"/>
                  <a:pt x="580" y="288"/>
                </a:cubicBezTo>
                <a:cubicBezTo>
                  <a:pt x="576" y="288"/>
                  <a:pt x="578" y="291"/>
                  <a:pt x="575" y="292"/>
                </a:cubicBezTo>
                <a:cubicBezTo>
                  <a:pt x="574" y="290"/>
                  <a:pt x="574" y="290"/>
                  <a:pt x="573" y="289"/>
                </a:cubicBezTo>
                <a:cubicBezTo>
                  <a:pt x="573" y="287"/>
                  <a:pt x="571" y="285"/>
                  <a:pt x="570" y="284"/>
                </a:cubicBezTo>
                <a:cubicBezTo>
                  <a:pt x="569" y="280"/>
                  <a:pt x="568" y="279"/>
                  <a:pt x="566" y="277"/>
                </a:cubicBezTo>
                <a:cubicBezTo>
                  <a:pt x="565" y="276"/>
                  <a:pt x="565" y="274"/>
                  <a:pt x="564" y="273"/>
                </a:cubicBezTo>
                <a:cubicBezTo>
                  <a:pt x="562" y="270"/>
                  <a:pt x="562" y="270"/>
                  <a:pt x="565" y="268"/>
                </a:cubicBezTo>
                <a:cubicBezTo>
                  <a:pt x="565" y="267"/>
                  <a:pt x="565" y="267"/>
                  <a:pt x="567" y="264"/>
                </a:cubicBezTo>
                <a:cubicBezTo>
                  <a:pt x="569" y="260"/>
                  <a:pt x="571" y="257"/>
                  <a:pt x="574" y="253"/>
                </a:cubicBezTo>
                <a:cubicBezTo>
                  <a:pt x="574" y="250"/>
                  <a:pt x="574" y="249"/>
                  <a:pt x="576" y="248"/>
                </a:cubicBezTo>
                <a:cubicBezTo>
                  <a:pt x="577" y="246"/>
                  <a:pt x="577" y="244"/>
                  <a:pt x="577" y="243"/>
                </a:cubicBezTo>
                <a:cubicBezTo>
                  <a:pt x="578" y="242"/>
                  <a:pt x="579" y="241"/>
                  <a:pt x="580" y="240"/>
                </a:cubicBezTo>
                <a:cubicBezTo>
                  <a:pt x="580" y="237"/>
                  <a:pt x="580" y="234"/>
                  <a:pt x="581" y="233"/>
                </a:cubicBezTo>
                <a:cubicBezTo>
                  <a:pt x="581" y="231"/>
                  <a:pt x="582" y="229"/>
                  <a:pt x="582" y="228"/>
                </a:cubicBezTo>
                <a:cubicBezTo>
                  <a:pt x="586" y="222"/>
                  <a:pt x="585" y="216"/>
                  <a:pt x="587" y="210"/>
                </a:cubicBezTo>
                <a:cubicBezTo>
                  <a:pt x="586" y="208"/>
                  <a:pt x="586" y="208"/>
                  <a:pt x="587" y="207"/>
                </a:cubicBezTo>
                <a:cubicBezTo>
                  <a:pt x="590" y="206"/>
                  <a:pt x="592" y="201"/>
                  <a:pt x="594" y="200"/>
                </a:cubicBezTo>
                <a:cubicBezTo>
                  <a:pt x="592" y="199"/>
                  <a:pt x="592" y="196"/>
                  <a:pt x="592" y="195"/>
                </a:cubicBezTo>
                <a:cubicBezTo>
                  <a:pt x="594" y="190"/>
                  <a:pt x="596" y="191"/>
                  <a:pt x="599" y="189"/>
                </a:cubicBezTo>
                <a:cubicBezTo>
                  <a:pt x="601" y="188"/>
                  <a:pt x="601" y="186"/>
                  <a:pt x="600" y="184"/>
                </a:cubicBezTo>
                <a:cubicBezTo>
                  <a:pt x="599" y="183"/>
                  <a:pt x="598" y="180"/>
                  <a:pt x="601" y="180"/>
                </a:cubicBezTo>
                <a:cubicBezTo>
                  <a:pt x="604" y="185"/>
                  <a:pt x="605" y="179"/>
                  <a:pt x="606" y="176"/>
                </a:cubicBezTo>
                <a:cubicBezTo>
                  <a:pt x="609" y="174"/>
                  <a:pt x="609" y="173"/>
                  <a:pt x="607" y="170"/>
                </a:cubicBezTo>
                <a:cubicBezTo>
                  <a:pt x="609" y="169"/>
                  <a:pt x="609" y="167"/>
                  <a:pt x="610" y="166"/>
                </a:cubicBezTo>
                <a:cubicBezTo>
                  <a:pt x="611" y="166"/>
                  <a:pt x="612" y="165"/>
                  <a:pt x="613" y="164"/>
                </a:cubicBezTo>
                <a:cubicBezTo>
                  <a:pt x="616" y="159"/>
                  <a:pt x="620" y="160"/>
                  <a:pt x="625" y="162"/>
                </a:cubicBezTo>
                <a:cubicBezTo>
                  <a:pt x="628" y="162"/>
                  <a:pt x="630" y="162"/>
                  <a:pt x="633" y="164"/>
                </a:cubicBezTo>
                <a:cubicBezTo>
                  <a:pt x="634" y="165"/>
                  <a:pt x="634" y="167"/>
                  <a:pt x="635" y="169"/>
                </a:cubicBezTo>
                <a:cubicBezTo>
                  <a:pt x="637" y="171"/>
                  <a:pt x="639" y="179"/>
                  <a:pt x="640" y="182"/>
                </a:cubicBezTo>
                <a:cubicBezTo>
                  <a:pt x="644" y="185"/>
                  <a:pt x="649" y="193"/>
                  <a:pt x="649" y="197"/>
                </a:cubicBezTo>
                <a:cubicBezTo>
                  <a:pt x="649" y="199"/>
                  <a:pt x="651" y="202"/>
                  <a:pt x="652" y="205"/>
                </a:cubicBezTo>
                <a:cubicBezTo>
                  <a:pt x="657" y="209"/>
                  <a:pt x="655" y="217"/>
                  <a:pt x="660" y="222"/>
                </a:cubicBezTo>
                <a:cubicBezTo>
                  <a:pt x="660" y="224"/>
                  <a:pt x="662" y="231"/>
                  <a:pt x="664" y="232"/>
                </a:cubicBezTo>
                <a:cubicBezTo>
                  <a:pt x="664" y="235"/>
                  <a:pt x="665" y="237"/>
                  <a:pt x="665" y="239"/>
                </a:cubicBezTo>
                <a:cubicBezTo>
                  <a:pt x="668" y="240"/>
                  <a:pt x="667" y="245"/>
                  <a:pt x="669" y="249"/>
                </a:cubicBezTo>
                <a:cubicBezTo>
                  <a:pt x="669" y="251"/>
                  <a:pt x="667" y="253"/>
                  <a:pt x="669" y="257"/>
                </a:cubicBezTo>
                <a:cubicBezTo>
                  <a:pt x="668" y="261"/>
                  <a:pt x="666" y="270"/>
                  <a:pt x="669" y="275"/>
                </a:cubicBezTo>
                <a:cubicBezTo>
                  <a:pt x="669" y="279"/>
                  <a:pt x="670" y="282"/>
                  <a:pt x="671" y="286"/>
                </a:cubicBezTo>
                <a:cubicBezTo>
                  <a:pt x="673" y="289"/>
                  <a:pt x="670" y="293"/>
                  <a:pt x="673" y="296"/>
                </a:cubicBezTo>
                <a:cubicBezTo>
                  <a:pt x="674" y="301"/>
                  <a:pt x="674" y="306"/>
                  <a:pt x="676" y="310"/>
                </a:cubicBezTo>
                <a:cubicBezTo>
                  <a:pt x="675" y="312"/>
                  <a:pt x="676" y="314"/>
                  <a:pt x="675" y="318"/>
                </a:cubicBezTo>
                <a:cubicBezTo>
                  <a:pt x="675" y="319"/>
                  <a:pt x="676" y="319"/>
                  <a:pt x="678" y="320"/>
                </a:cubicBezTo>
                <a:cubicBezTo>
                  <a:pt x="678" y="321"/>
                  <a:pt x="676" y="324"/>
                  <a:pt x="676" y="325"/>
                </a:cubicBezTo>
                <a:cubicBezTo>
                  <a:pt x="674" y="329"/>
                  <a:pt x="675" y="335"/>
                  <a:pt x="670" y="336"/>
                </a:cubicBezTo>
                <a:cubicBezTo>
                  <a:pt x="668" y="338"/>
                  <a:pt x="667" y="337"/>
                  <a:pt x="665" y="339"/>
                </a:cubicBezTo>
                <a:cubicBezTo>
                  <a:pt x="665" y="341"/>
                  <a:pt x="665" y="343"/>
                  <a:pt x="664" y="344"/>
                </a:cubicBezTo>
                <a:cubicBezTo>
                  <a:pt x="662" y="343"/>
                  <a:pt x="661" y="345"/>
                  <a:pt x="660" y="345"/>
                </a:cubicBezTo>
                <a:cubicBezTo>
                  <a:pt x="660" y="350"/>
                  <a:pt x="662" y="354"/>
                  <a:pt x="662" y="359"/>
                </a:cubicBezTo>
                <a:cubicBezTo>
                  <a:pt x="662" y="364"/>
                  <a:pt x="662" y="370"/>
                  <a:pt x="662" y="375"/>
                </a:cubicBezTo>
                <a:cubicBezTo>
                  <a:pt x="663" y="376"/>
                  <a:pt x="663" y="378"/>
                  <a:pt x="663" y="380"/>
                </a:cubicBezTo>
                <a:cubicBezTo>
                  <a:pt x="661" y="381"/>
                  <a:pt x="661" y="381"/>
                  <a:pt x="660" y="383"/>
                </a:cubicBezTo>
                <a:cubicBezTo>
                  <a:pt x="658" y="383"/>
                  <a:pt x="656" y="385"/>
                  <a:pt x="659" y="386"/>
                </a:cubicBezTo>
                <a:cubicBezTo>
                  <a:pt x="659" y="389"/>
                  <a:pt x="660" y="391"/>
                  <a:pt x="657" y="392"/>
                </a:cubicBezTo>
                <a:cubicBezTo>
                  <a:pt x="657" y="393"/>
                  <a:pt x="658" y="396"/>
                  <a:pt x="657" y="396"/>
                </a:cubicBezTo>
                <a:cubicBezTo>
                  <a:pt x="657" y="396"/>
                  <a:pt x="657" y="396"/>
                  <a:pt x="658" y="397"/>
                </a:cubicBezTo>
                <a:cubicBezTo>
                  <a:pt x="658" y="399"/>
                  <a:pt x="658" y="399"/>
                  <a:pt x="658" y="399"/>
                </a:cubicBezTo>
                <a:cubicBezTo>
                  <a:pt x="656" y="401"/>
                  <a:pt x="656" y="402"/>
                  <a:pt x="656" y="405"/>
                </a:cubicBezTo>
                <a:cubicBezTo>
                  <a:pt x="656" y="405"/>
                  <a:pt x="657" y="405"/>
                  <a:pt x="658" y="405"/>
                </a:cubicBezTo>
                <a:cubicBezTo>
                  <a:pt x="659" y="407"/>
                  <a:pt x="660" y="408"/>
                  <a:pt x="660" y="411"/>
                </a:cubicBezTo>
                <a:cubicBezTo>
                  <a:pt x="660" y="413"/>
                  <a:pt x="659" y="415"/>
                  <a:pt x="659" y="417"/>
                </a:cubicBezTo>
                <a:cubicBezTo>
                  <a:pt x="655" y="419"/>
                  <a:pt x="655" y="419"/>
                  <a:pt x="654" y="423"/>
                </a:cubicBezTo>
                <a:cubicBezTo>
                  <a:pt x="651" y="424"/>
                  <a:pt x="651" y="426"/>
                  <a:pt x="651" y="429"/>
                </a:cubicBezTo>
                <a:cubicBezTo>
                  <a:pt x="649" y="431"/>
                  <a:pt x="649" y="432"/>
                  <a:pt x="649" y="435"/>
                </a:cubicBezTo>
                <a:cubicBezTo>
                  <a:pt x="648" y="436"/>
                  <a:pt x="647" y="437"/>
                  <a:pt x="647" y="440"/>
                </a:cubicBezTo>
                <a:cubicBezTo>
                  <a:pt x="650" y="442"/>
                  <a:pt x="643" y="444"/>
                  <a:pt x="642" y="444"/>
                </a:cubicBezTo>
                <a:close/>
                <a:moveTo>
                  <a:pt x="679" y="441"/>
                </a:moveTo>
                <a:cubicBezTo>
                  <a:pt x="675" y="438"/>
                  <a:pt x="677" y="436"/>
                  <a:pt x="677" y="432"/>
                </a:cubicBezTo>
                <a:cubicBezTo>
                  <a:pt x="682" y="429"/>
                  <a:pt x="681" y="436"/>
                  <a:pt x="681" y="439"/>
                </a:cubicBezTo>
                <a:cubicBezTo>
                  <a:pt x="680" y="440"/>
                  <a:pt x="679" y="440"/>
                  <a:pt x="679" y="441"/>
                </a:cubicBezTo>
                <a:close/>
                <a:moveTo>
                  <a:pt x="640" y="430"/>
                </a:moveTo>
                <a:cubicBezTo>
                  <a:pt x="639" y="429"/>
                  <a:pt x="639" y="424"/>
                  <a:pt x="641" y="424"/>
                </a:cubicBezTo>
                <a:cubicBezTo>
                  <a:pt x="641" y="426"/>
                  <a:pt x="641" y="427"/>
                  <a:pt x="642" y="429"/>
                </a:cubicBezTo>
                <a:cubicBezTo>
                  <a:pt x="641" y="429"/>
                  <a:pt x="641" y="429"/>
                  <a:pt x="640" y="430"/>
                </a:cubicBezTo>
                <a:close/>
                <a:moveTo>
                  <a:pt x="753" y="427"/>
                </a:moveTo>
                <a:cubicBezTo>
                  <a:pt x="752" y="426"/>
                  <a:pt x="752" y="425"/>
                  <a:pt x="753" y="425"/>
                </a:cubicBezTo>
                <a:cubicBezTo>
                  <a:pt x="754" y="426"/>
                  <a:pt x="753" y="426"/>
                  <a:pt x="753" y="427"/>
                </a:cubicBezTo>
                <a:close/>
                <a:moveTo>
                  <a:pt x="484" y="423"/>
                </a:moveTo>
                <a:cubicBezTo>
                  <a:pt x="484" y="422"/>
                  <a:pt x="484" y="421"/>
                  <a:pt x="485" y="421"/>
                </a:cubicBezTo>
                <a:cubicBezTo>
                  <a:pt x="484" y="423"/>
                  <a:pt x="484" y="423"/>
                  <a:pt x="484" y="423"/>
                </a:cubicBezTo>
                <a:close/>
                <a:moveTo>
                  <a:pt x="760" y="422"/>
                </a:moveTo>
                <a:cubicBezTo>
                  <a:pt x="758" y="421"/>
                  <a:pt x="760" y="421"/>
                  <a:pt x="761" y="421"/>
                </a:cubicBezTo>
                <a:cubicBezTo>
                  <a:pt x="761" y="422"/>
                  <a:pt x="761" y="421"/>
                  <a:pt x="760" y="422"/>
                </a:cubicBezTo>
                <a:close/>
                <a:moveTo>
                  <a:pt x="485" y="421"/>
                </a:moveTo>
                <a:cubicBezTo>
                  <a:pt x="485" y="419"/>
                  <a:pt x="486" y="418"/>
                  <a:pt x="486" y="420"/>
                </a:cubicBezTo>
                <a:cubicBezTo>
                  <a:pt x="486" y="421"/>
                  <a:pt x="485" y="421"/>
                  <a:pt x="485" y="421"/>
                </a:cubicBezTo>
                <a:close/>
                <a:moveTo>
                  <a:pt x="765" y="419"/>
                </a:moveTo>
                <a:cubicBezTo>
                  <a:pt x="764" y="417"/>
                  <a:pt x="767" y="417"/>
                  <a:pt x="768" y="417"/>
                </a:cubicBezTo>
                <a:cubicBezTo>
                  <a:pt x="767" y="418"/>
                  <a:pt x="768" y="418"/>
                  <a:pt x="765" y="419"/>
                </a:cubicBezTo>
                <a:close/>
                <a:moveTo>
                  <a:pt x="504" y="417"/>
                </a:moveTo>
                <a:cubicBezTo>
                  <a:pt x="503" y="416"/>
                  <a:pt x="503" y="416"/>
                  <a:pt x="504" y="416"/>
                </a:cubicBezTo>
                <a:cubicBezTo>
                  <a:pt x="504" y="417"/>
                  <a:pt x="504" y="417"/>
                  <a:pt x="504" y="417"/>
                </a:cubicBezTo>
                <a:close/>
                <a:moveTo>
                  <a:pt x="505" y="416"/>
                </a:moveTo>
                <a:cubicBezTo>
                  <a:pt x="503" y="411"/>
                  <a:pt x="506" y="411"/>
                  <a:pt x="506" y="415"/>
                </a:cubicBezTo>
                <a:cubicBezTo>
                  <a:pt x="506" y="416"/>
                  <a:pt x="505" y="416"/>
                  <a:pt x="505" y="416"/>
                </a:cubicBezTo>
                <a:close/>
                <a:moveTo>
                  <a:pt x="511" y="414"/>
                </a:moveTo>
                <a:cubicBezTo>
                  <a:pt x="511" y="413"/>
                  <a:pt x="511" y="413"/>
                  <a:pt x="512" y="413"/>
                </a:cubicBezTo>
                <a:cubicBezTo>
                  <a:pt x="512" y="414"/>
                  <a:pt x="512" y="414"/>
                  <a:pt x="511" y="414"/>
                </a:cubicBezTo>
                <a:close/>
                <a:moveTo>
                  <a:pt x="498" y="412"/>
                </a:moveTo>
                <a:cubicBezTo>
                  <a:pt x="497" y="411"/>
                  <a:pt x="501" y="409"/>
                  <a:pt x="501" y="411"/>
                </a:cubicBezTo>
                <a:cubicBezTo>
                  <a:pt x="500" y="411"/>
                  <a:pt x="499" y="412"/>
                  <a:pt x="498" y="412"/>
                </a:cubicBezTo>
                <a:close/>
                <a:moveTo>
                  <a:pt x="665" y="408"/>
                </a:moveTo>
                <a:cubicBezTo>
                  <a:pt x="663" y="406"/>
                  <a:pt x="662" y="401"/>
                  <a:pt x="665" y="401"/>
                </a:cubicBezTo>
                <a:cubicBezTo>
                  <a:pt x="666" y="402"/>
                  <a:pt x="667" y="406"/>
                  <a:pt x="665" y="408"/>
                </a:cubicBezTo>
                <a:close/>
                <a:moveTo>
                  <a:pt x="519" y="406"/>
                </a:moveTo>
                <a:cubicBezTo>
                  <a:pt x="517" y="403"/>
                  <a:pt x="518" y="394"/>
                  <a:pt x="520" y="391"/>
                </a:cubicBezTo>
                <a:cubicBezTo>
                  <a:pt x="524" y="398"/>
                  <a:pt x="519" y="385"/>
                  <a:pt x="525" y="386"/>
                </a:cubicBezTo>
                <a:cubicBezTo>
                  <a:pt x="525" y="394"/>
                  <a:pt x="525" y="394"/>
                  <a:pt x="525" y="394"/>
                </a:cubicBezTo>
                <a:cubicBezTo>
                  <a:pt x="520" y="396"/>
                  <a:pt x="521" y="402"/>
                  <a:pt x="519" y="406"/>
                </a:cubicBezTo>
                <a:close/>
                <a:moveTo>
                  <a:pt x="657" y="404"/>
                </a:moveTo>
                <a:cubicBezTo>
                  <a:pt x="657" y="403"/>
                  <a:pt x="657" y="401"/>
                  <a:pt x="659" y="402"/>
                </a:cubicBezTo>
                <a:cubicBezTo>
                  <a:pt x="659" y="403"/>
                  <a:pt x="659" y="404"/>
                  <a:pt x="657" y="404"/>
                </a:cubicBezTo>
                <a:close/>
                <a:moveTo>
                  <a:pt x="643" y="404"/>
                </a:moveTo>
                <a:cubicBezTo>
                  <a:pt x="643" y="403"/>
                  <a:pt x="643" y="403"/>
                  <a:pt x="643" y="403"/>
                </a:cubicBezTo>
                <a:cubicBezTo>
                  <a:pt x="646" y="403"/>
                  <a:pt x="646" y="404"/>
                  <a:pt x="643" y="404"/>
                </a:cubicBezTo>
                <a:close/>
                <a:moveTo>
                  <a:pt x="480" y="401"/>
                </a:moveTo>
                <a:cubicBezTo>
                  <a:pt x="477" y="400"/>
                  <a:pt x="481" y="397"/>
                  <a:pt x="477" y="397"/>
                </a:cubicBezTo>
                <a:cubicBezTo>
                  <a:pt x="476" y="396"/>
                  <a:pt x="476" y="394"/>
                  <a:pt x="476" y="393"/>
                </a:cubicBezTo>
                <a:cubicBezTo>
                  <a:pt x="474" y="391"/>
                  <a:pt x="472" y="388"/>
                  <a:pt x="472" y="387"/>
                </a:cubicBezTo>
                <a:cubicBezTo>
                  <a:pt x="475" y="387"/>
                  <a:pt x="480" y="397"/>
                  <a:pt x="481" y="400"/>
                </a:cubicBezTo>
                <a:cubicBezTo>
                  <a:pt x="481" y="400"/>
                  <a:pt x="480" y="401"/>
                  <a:pt x="480" y="401"/>
                </a:cubicBezTo>
                <a:close/>
                <a:moveTo>
                  <a:pt x="471" y="395"/>
                </a:moveTo>
                <a:cubicBezTo>
                  <a:pt x="470" y="394"/>
                  <a:pt x="470" y="394"/>
                  <a:pt x="471" y="394"/>
                </a:cubicBezTo>
                <a:cubicBezTo>
                  <a:pt x="471" y="395"/>
                  <a:pt x="472" y="395"/>
                  <a:pt x="471" y="395"/>
                </a:cubicBezTo>
                <a:close/>
                <a:moveTo>
                  <a:pt x="469" y="394"/>
                </a:moveTo>
                <a:cubicBezTo>
                  <a:pt x="469" y="393"/>
                  <a:pt x="469" y="392"/>
                  <a:pt x="469" y="392"/>
                </a:cubicBezTo>
                <a:cubicBezTo>
                  <a:pt x="470" y="393"/>
                  <a:pt x="471" y="394"/>
                  <a:pt x="469" y="394"/>
                </a:cubicBezTo>
                <a:close/>
                <a:moveTo>
                  <a:pt x="655" y="393"/>
                </a:moveTo>
                <a:cubicBezTo>
                  <a:pt x="654" y="391"/>
                  <a:pt x="655" y="390"/>
                  <a:pt x="656" y="392"/>
                </a:cubicBezTo>
                <a:cubicBezTo>
                  <a:pt x="656" y="392"/>
                  <a:pt x="655" y="392"/>
                  <a:pt x="655" y="393"/>
                </a:cubicBezTo>
                <a:close/>
                <a:moveTo>
                  <a:pt x="637" y="389"/>
                </a:moveTo>
                <a:cubicBezTo>
                  <a:pt x="637" y="387"/>
                  <a:pt x="637" y="387"/>
                  <a:pt x="637" y="387"/>
                </a:cubicBezTo>
                <a:cubicBezTo>
                  <a:pt x="638" y="387"/>
                  <a:pt x="638" y="389"/>
                  <a:pt x="637" y="389"/>
                </a:cubicBezTo>
                <a:close/>
                <a:moveTo>
                  <a:pt x="665" y="386"/>
                </a:moveTo>
                <a:cubicBezTo>
                  <a:pt x="665" y="385"/>
                  <a:pt x="665" y="384"/>
                  <a:pt x="665" y="384"/>
                </a:cubicBezTo>
                <a:cubicBezTo>
                  <a:pt x="666" y="384"/>
                  <a:pt x="666" y="386"/>
                  <a:pt x="665" y="386"/>
                </a:cubicBezTo>
                <a:close/>
                <a:moveTo>
                  <a:pt x="468" y="385"/>
                </a:moveTo>
                <a:cubicBezTo>
                  <a:pt x="467" y="384"/>
                  <a:pt x="467" y="384"/>
                  <a:pt x="467" y="384"/>
                </a:cubicBezTo>
                <a:cubicBezTo>
                  <a:pt x="469" y="384"/>
                  <a:pt x="469" y="384"/>
                  <a:pt x="468" y="385"/>
                </a:cubicBezTo>
                <a:close/>
                <a:moveTo>
                  <a:pt x="413" y="379"/>
                </a:moveTo>
                <a:cubicBezTo>
                  <a:pt x="410" y="377"/>
                  <a:pt x="406" y="377"/>
                  <a:pt x="404" y="377"/>
                </a:cubicBezTo>
                <a:cubicBezTo>
                  <a:pt x="402" y="376"/>
                  <a:pt x="402" y="375"/>
                  <a:pt x="400" y="376"/>
                </a:cubicBezTo>
                <a:cubicBezTo>
                  <a:pt x="395" y="380"/>
                  <a:pt x="396" y="376"/>
                  <a:pt x="395" y="373"/>
                </a:cubicBezTo>
                <a:cubicBezTo>
                  <a:pt x="394" y="372"/>
                  <a:pt x="389" y="372"/>
                  <a:pt x="389" y="374"/>
                </a:cubicBezTo>
                <a:cubicBezTo>
                  <a:pt x="386" y="374"/>
                  <a:pt x="386" y="374"/>
                  <a:pt x="386" y="374"/>
                </a:cubicBezTo>
                <a:cubicBezTo>
                  <a:pt x="383" y="371"/>
                  <a:pt x="383" y="371"/>
                  <a:pt x="380" y="371"/>
                </a:cubicBezTo>
                <a:cubicBezTo>
                  <a:pt x="380" y="367"/>
                  <a:pt x="383" y="370"/>
                  <a:pt x="385" y="368"/>
                </a:cubicBezTo>
                <a:cubicBezTo>
                  <a:pt x="387" y="368"/>
                  <a:pt x="387" y="368"/>
                  <a:pt x="391" y="368"/>
                </a:cubicBezTo>
                <a:cubicBezTo>
                  <a:pt x="394" y="369"/>
                  <a:pt x="398" y="368"/>
                  <a:pt x="403" y="369"/>
                </a:cubicBezTo>
                <a:cubicBezTo>
                  <a:pt x="404" y="369"/>
                  <a:pt x="404" y="369"/>
                  <a:pt x="406" y="371"/>
                </a:cubicBezTo>
                <a:cubicBezTo>
                  <a:pt x="410" y="370"/>
                  <a:pt x="409" y="369"/>
                  <a:pt x="412" y="373"/>
                </a:cubicBezTo>
                <a:cubicBezTo>
                  <a:pt x="415" y="373"/>
                  <a:pt x="418" y="375"/>
                  <a:pt x="416" y="378"/>
                </a:cubicBezTo>
                <a:cubicBezTo>
                  <a:pt x="415" y="378"/>
                  <a:pt x="414" y="378"/>
                  <a:pt x="413" y="379"/>
                </a:cubicBezTo>
                <a:close/>
                <a:moveTo>
                  <a:pt x="379" y="374"/>
                </a:moveTo>
                <a:cubicBezTo>
                  <a:pt x="379" y="372"/>
                  <a:pt x="379" y="372"/>
                  <a:pt x="379" y="372"/>
                </a:cubicBezTo>
                <a:cubicBezTo>
                  <a:pt x="381" y="373"/>
                  <a:pt x="381" y="374"/>
                  <a:pt x="379" y="374"/>
                </a:cubicBezTo>
                <a:close/>
                <a:moveTo>
                  <a:pt x="373" y="373"/>
                </a:moveTo>
                <a:cubicBezTo>
                  <a:pt x="372" y="372"/>
                  <a:pt x="373" y="372"/>
                  <a:pt x="375" y="372"/>
                </a:cubicBezTo>
                <a:cubicBezTo>
                  <a:pt x="374" y="373"/>
                  <a:pt x="374" y="373"/>
                  <a:pt x="373" y="373"/>
                </a:cubicBezTo>
                <a:close/>
                <a:moveTo>
                  <a:pt x="388" y="373"/>
                </a:moveTo>
                <a:cubicBezTo>
                  <a:pt x="388" y="372"/>
                  <a:pt x="388" y="371"/>
                  <a:pt x="388" y="373"/>
                </a:cubicBezTo>
                <a:cubicBezTo>
                  <a:pt x="388" y="373"/>
                  <a:pt x="388" y="373"/>
                  <a:pt x="388" y="373"/>
                </a:cubicBezTo>
                <a:close/>
                <a:moveTo>
                  <a:pt x="532" y="367"/>
                </a:moveTo>
                <a:cubicBezTo>
                  <a:pt x="530" y="362"/>
                  <a:pt x="533" y="362"/>
                  <a:pt x="535" y="359"/>
                </a:cubicBezTo>
                <a:cubicBezTo>
                  <a:pt x="537" y="359"/>
                  <a:pt x="532" y="366"/>
                  <a:pt x="532" y="367"/>
                </a:cubicBezTo>
                <a:close/>
                <a:moveTo>
                  <a:pt x="744" y="367"/>
                </a:moveTo>
                <a:cubicBezTo>
                  <a:pt x="742" y="365"/>
                  <a:pt x="746" y="363"/>
                  <a:pt x="746" y="365"/>
                </a:cubicBezTo>
                <a:cubicBezTo>
                  <a:pt x="745" y="366"/>
                  <a:pt x="744" y="366"/>
                  <a:pt x="744" y="367"/>
                </a:cubicBezTo>
                <a:close/>
                <a:moveTo>
                  <a:pt x="747" y="364"/>
                </a:moveTo>
                <a:cubicBezTo>
                  <a:pt x="747" y="362"/>
                  <a:pt x="748" y="363"/>
                  <a:pt x="748" y="362"/>
                </a:cubicBezTo>
                <a:cubicBezTo>
                  <a:pt x="749" y="360"/>
                  <a:pt x="749" y="360"/>
                  <a:pt x="751" y="360"/>
                </a:cubicBezTo>
                <a:cubicBezTo>
                  <a:pt x="751" y="363"/>
                  <a:pt x="749" y="363"/>
                  <a:pt x="747" y="364"/>
                </a:cubicBezTo>
                <a:close/>
                <a:moveTo>
                  <a:pt x="542" y="363"/>
                </a:moveTo>
                <a:cubicBezTo>
                  <a:pt x="542" y="362"/>
                  <a:pt x="542" y="362"/>
                  <a:pt x="542" y="361"/>
                </a:cubicBezTo>
                <a:cubicBezTo>
                  <a:pt x="545" y="361"/>
                  <a:pt x="543" y="362"/>
                  <a:pt x="542" y="363"/>
                </a:cubicBezTo>
                <a:close/>
                <a:moveTo>
                  <a:pt x="429" y="353"/>
                </a:moveTo>
                <a:cubicBezTo>
                  <a:pt x="424" y="350"/>
                  <a:pt x="427" y="350"/>
                  <a:pt x="429" y="347"/>
                </a:cubicBezTo>
                <a:cubicBezTo>
                  <a:pt x="430" y="346"/>
                  <a:pt x="431" y="346"/>
                  <a:pt x="432" y="346"/>
                </a:cubicBezTo>
                <a:cubicBezTo>
                  <a:pt x="435" y="342"/>
                  <a:pt x="439" y="339"/>
                  <a:pt x="442" y="337"/>
                </a:cubicBezTo>
                <a:cubicBezTo>
                  <a:pt x="444" y="334"/>
                  <a:pt x="444" y="332"/>
                  <a:pt x="447" y="330"/>
                </a:cubicBezTo>
                <a:cubicBezTo>
                  <a:pt x="446" y="328"/>
                  <a:pt x="445" y="327"/>
                  <a:pt x="445" y="326"/>
                </a:cubicBezTo>
                <a:cubicBezTo>
                  <a:pt x="442" y="324"/>
                  <a:pt x="443" y="324"/>
                  <a:pt x="444" y="323"/>
                </a:cubicBezTo>
                <a:cubicBezTo>
                  <a:pt x="447" y="321"/>
                  <a:pt x="448" y="318"/>
                  <a:pt x="450" y="315"/>
                </a:cubicBezTo>
                <a:cubicBezTo>
                  <a:pt x="452" y="314"/>
                  <a:pt x="450" y="312"/>
                  <a:pt x="452" y="311"/>
                </a:cubicBezTo>
                <a:cubicBezTo>
                  <a:pt x="453" y="311"/>
                  <a:pt x="457" y="310"/>
                  <a:pt x="459" y="311"/>
                </a:cubicBezTo>
                <a:cubicBezTo>
                  <a:pt x="460" y="315"/>
                  <a:pt x="455" y="314"/>
                  <a:pt x="456" y="319"/>
                </a:cubicBezTo>
                <a:cubicBezTo>
                  <a:pt x="457" y="320"/>
                  <a:pt x="457" y="321"/>
                  <a:pt x="456" y="323"/>
                </a:cubicBezTo>
                <a:cubicBezTo>
                  <a:pt x="457" y="325"/>
                  <a:pt x="459" y="333"/>
                  <a:pt x="456" y="334"/>
                </a:cubicBezTo>
                <a:cubicBezTo>
                  <a:pt x="453" y="334"/>
                  <a:pt x="453" y="334"/>
                  <a:pt x="452" y="332"/>
                </a:cubicBezTo>
                <a:cubicBezTo>
                  <a:pt x="449" y="332"/>
                  <a:pt x="449" y="331"/>
                  <a:pt x="449" y="330"/>
                </a:cubicBezTo>
                <a:cubicBezTo>
                  <a:pt x="448" y="331"/>
                  <a:pt x="448" y="333"/>
                  <a:pt x="447" y="335"/>
                </a:cubicBezTo>
                <a:cubicBezTo>
                  <a:pt x="447" y="337"/>
                  <a:pt x="449" y="336"/>
                  <a:pt x="452" y="337"/>
                </a:cubicBezTo>
                <a:cubicBezTo>
                  <a:pt x="451" y="337"/>
                  <a:pt x="451" y="338"/>
                  <a:pt x="450" y="338"/>
                </a:cubicBezTo>
                <a:cubicBezTo>
                  <a:pt x="447" y="340"/>
                  <a:pt x="448" y="342"/>
                  <a:pt x="445" y="343"/>
                </a:cubicBezTo>
                <a:cubicBezTo>
                  <a:pt x="443" y="347"/>
                  <a:pt x="438" y="350"/>
                  <a:pt x="434" y="351"/>
                </a:cubicBezTo>
                <a:cubicBezTo>
                  <a:pt x="432" y="349"/>
                  <a:pt x="432" y="350"/>
                  <a:pt x="432" y="353"/>
                </a:cubicBezTo>
                <a:cubicBezTo>
                  <a:pt x="431" y="353"/>
                  <a:pt x="430" y="353"/>
                  <a:pt x="429" y="353"/>
                </a:cubicBezTo>
                <a:close/>
                <a:moveTo>
                  <a:pt x="653" y="353"/>
                </a:moveTo>
                <a:cubicBezTo>
                  <a:pt x="653" y="352"/>
                  <a:pt x="654" y="353"/>
                  <a:pt x="654" y="353"/>
                </a:cubicBezTo>
                <a:cubicBezTo>
                  <a:pt x="654" y="349"/>
                  <a:pt x="658" y="352"/>
                  <a:pt x="653" y="353"/>
                </a:cubicBezTo>
                <a:close/>
                <a:moveTo>
                  <a:pt x="433" y="349"/>
                </a:moveTo>
                <a:cubicBezTo>
                  <a:pt x="433" y="347"/>
                  <a:pt x="433" y="348"/>
                  <a:pt x="434" y="348"/>
                </a:cubicBezTo>
                <a:cubicBezTo>
                  <a:pt x="434" y="349"/>
                  <a:pt x="434" y="349"/>
                  <a:pt x="433" y="349"/>
                </a:cubicBezTo>
                <a:close/>
                <a:moveTo>
                  <a:pt x="750" y="337"/>
                </a:moveTo>
                <a:cubicBezTo>
                  <a:pt x="748" y="337"/>
                  <a:pt x="750" y="333"/>
                  <a:pt x="753" y="335"/>
                </a:cubicBezTo>
                <a:cubicBezTo>
                  <a:pt x="752" y="337"/>
                  <a:pt x="753" y="337"/>
                  <a:pt x="750" y="337"/>
                </a:cubicBezTo>
                <a:close/>
                <a:moveTo>
                  <a:pt x="450" y="329"/>
                </a:moveTo>
                <a:cubicBezTo>
                  <a:pt x="450" y="327"/>
                  <a:pt x="450" y="326"/>
                  <a:pt x="450" y="324"/>
                </a:cubicBezTo>
                <a:cubicBezTo>
                  <a:pt x="452" y="324"/>
                  <a:pt x="452" y="327"/>
                  <a:pt x="452" y="328"/>
                </a:cubicBezTo>
                <a:cubicBezTo>
                  <a:pt x="451" y="328"/>
                  <a:pt x="451" y="328"/>
                  <a:pt x="450" y="329"/>
                </a:cubicBezTo>
                <a:close/>
                <a:moveTo>
                  <a:pt x="466" y="326"/>
                </a:moveTo>
                <a:cubicBezTo>
                  <a:pt x="464" y="324"/>
                  <a:pt x="464" y="324"/>
                  <a:pt x="464" y="321"/>
                </a:cubicBezTo>
                <a:cubicBezTo>
                  <a:pt x="462" y="320"/>
                  <a:pt x="463" y="317"/>
                  <a:pt x="464" y="316"/>
                </a:cubicBezTo>
                <a:cubicBezTo>
                  <a:pt x="464" y="316"/>
                  <a:pt x="464" y="317"/>
                  <a:pt x="465" y="317"/>
                </a:cubicBezTo>
                <a:cubicBezTo>
                  <a:pt x="471" y="319"/>
                  <a:pt x="468" y="322"/>
                  <a:pt x="466" y="326"/>
                </a:cubicBezTo>
                <a:close/>
                <a:moveTo>
                  <a:pt x="426" y="324"/>
                </a:moveTo>
                <a:cubicBezTo>
                  <a:pt x="425" y="322"/>
                  <a:pt x="424" y="322"/>
                  <a:pt x="425" y="320"/>
                </a:cubicBezTo>
                <a:cubicBezTo>
                  <a:pt x="425" y="320"/>
                  <a:pt x="425" y="320"/>
                  <a:pt x="429" y="321"/>
                </a:cubicBezTo>
                <a:cubicBezTo>
                  <a:pt x="429" y="322"/>
                  <a:pt x="426" y="324"/>
                  <a:pt x="426" y="324"/>
                </a:cubicBezTo>
                <a:close/>
                <a:moveTo>
                  <a:pt x="430" y="321"/>
                </a:moveTo>
                <a:cubicBezTo>
                  <a:pt x="429" y="317"/>
                  <a:pt x="429" y="317"/>
                  <a:pt x="430" y="317"/>
                </a:cubicBezTo>
                <a:cubicBezTo>
                  <a:pt x="432" y="314"/>
                  <a:pt x="437" y="310"/>
                  <a:pt x="438" y="306"/>
                </a:cubicBezTo>
                <a:cubicBezTo>
                  <a:pt x="442" y="306"/>
                  <a:pt x="439" y="292"/>
                  <a:pt x="439" y="290"/>
                </a:cubicBezTo>
                <a:cubicBezTo>
                  <a:pt x="438" y="289"/>
                  <a:pt x="435" y="286"/>
                  <a:pt x="433" y="285"/>
                </a:cubicBezTo>
                <a:cubicBezTo>
                  <a:pt x="432" y="280"/>
                  <a:pt x="423" y="283"/>
                  <a:pt x="419" y="279"/>
                </a:cubicBezTo>
                <a:cubicBezTo>
                  <a:pt x="417" y="280"/>
                  <a:pt x="418" y="280"/>
                  <a:pt x="419" y="282"/>
                </a:cubicBezTo>
                <a:cubicBezTo>
                  <a:pt x="417" y="284"/>
                  <a:pt x="417" y="285"/>
                  <a:pt x="414" y="283"/>
                </a:cubicBezTo>
                <a:cubicBezTo>
                  <a:pt x="414" y="284"/>
                  <a:pt x="414" y="284"/>
                  <a:pt x="414" y="285"/>
                </a:cubicBezTo>
                <a:cubicBezTo>
                  <a:pt x="411" y="285"/>
                  <a:pt x="411" y="283"/>
                  <a:pt x="411" y="281"/>
                </a:cubicBezTo>
                <a:cubicBezTo>
                  <a:pt x="413" y="281"/>
                  <a:pt x="413" y="281"/>
                  <a:pt x="413" y="281"/>
                </a:cubicBezTo>
                <a:cubicBezTo>
                  <a:pt x="415" y="278"/>
                  <a:pt x="414" y="276"/>
                  <a:pt x="418" y="276"/>
                </a:cubicBezTo>
                <a:cubicBezTo>
                  <a:pt x="419" y="278"/>
                  <a:pt x="422" y="279"/>
                  <a:pt x="424" y="277"/>
                </a:cubicBezTo>
                <a:cubicBezTo>
                  <a:pt x="421" y="275"/>
                  <a:pt x="420" y="272"/>
                  <a:pt x="424" y="273"/>
                </a:cubicBezTo>
                <a:cubicBezTo>
                  <a:pt x="425" y="274"/>
                  <a:pt x="426" y="274"/>
                  <a:pt x="427" y="273"/>
                </a:cubicBezTo>
                <a:cubicBezTo>
                  <a:pt x="428" y="271"/>
                  <a:pt x="428" y="271"/>
                  <a:pt x="430" y="270"/>
                </a:cubicBezTo>
                <a:cubicBezTo>
                  <a:pt x="430" y="267"/>
                  <a:pt x="431" y="267"/>
                  <a:pt x="432" y="270"/>
                </a:cubicBezTo>
                <a:cubicBezTo>
                  <a:pt x="435" y="271"/>
                  <a:pt x="440" y="276"/>
                  <a:pt x="441" y="279"/>
                </a:cubicBezTo>
                <a:cubicBezTo>
                  <a:pt x="444" y="280"/>
                  <a:pt x="446" y="291"/>
                  <a:pt x="446" y="294"/>
                </a:cubicBezTo>
                <a:cubicBezTo>
                  <a:pt x="444" y="294"/>
                  <a:pt x="444" y="294"/>
                  <a:pt x="443" y="293"/>
                </a:cubicBezTo>
                <a:cubicBezTo>
                  <a:pt x="441" y="295"/>
                  <a:pt x="444" y="297"/>
                  <a:pt x="446" y="297"/>
                </a:cubicBezTo>
                <a:cubicBezTo>
                  <a:pt x="447" y="303"/>
                  <a:pt x="445" y="306"/>
                  <a:pt x="443" y="311"/>
                </a:cubicBezTo>
                <a:cubicBezTo>
                  <a:pt x="442" y="311"/>
                  <a:pt x="442" y="312"/>
                  <a:pt x="441" y="313"/>
                </a:cubicBezTo>
                <a:cubicBezTo>
                  <a:pt x="439" y="316"/>
                  <a:pt x="436" y="318"/>
                  <a:pt x="433" y="319"/>
                </a:cubicBezTo>
                <a:cubicBezTo>
                  <a:pt x="432" y="320"/>
                  <a:pt x="431" y="320"/>
                  <a:pt x="430" y="321"/>
                </a:cubicBezTo>
                <a:close/>
                <a:moveTo>
                  <a:pt x="463" y="316"/>
                </a:moveTo>
                <a:cubicBezTo>
                  <a:pt x="458" y="313"/>
                  <a:pt x="463" y="304"/>
                  <a:pt x="467" y="307"/>
                </a:cubicBezTo>
                <a:cubicBezTo>
                  <a:pt x="467" y="309"/>
                  <a:pt x="465" y="315"/>
                  <a:pt x="463" y="316"/>
                </a:cubicBezTo>
                <a:close/>
                <a:moveTo>
                  <a:pt x="801" y="315"/>
                </a:moveTo>
                <a:cubicBezTo>
                  <a:pt x="797" y="314"/>
                  <a:pt x="794" y="313"/>
                  <a:pt x="799" y="312"/>
                </a:cubicBezTo>
                <a:cubicBezTo>
                  <a:pt x="802" y="309"/>
                  <a:pt x="804" y="314"/>
                  <a:pt x="801" y="315"/>
                </a:cubicBezTo>
                <a:close/>
                <a:moveTo>
                  <a:pt x="363" y="308"/>
                </a:moveTo>
                <a:cubicBezTo>
                  <a:pt x="361" y="306"/>
                  <a:pt x="363" y="304"/>
                  <a:pt x="365" y="303"/>
                </a:cubicBezTo>
                <a:cubicBezTo>
                  <a:pt x="365" y="298"/>
                  <a:pt x="362" y="293"/>
                  <a:pt x="365" y="289"/>
                </a:cubicBezTo>
                <a:cubicBezTo>
                  <a:pt x="365" y="286"/>
                  <a:pt x="368" y="283"/>
                  <a:pt x="370" y="281"/>
                </a:cubicBezTo>
                <a:cubicBezTo>
                  <a:pt x="372" y="281"/>
                  <a:pt x="374" y="277"/>
                  <a:pt x="374" y="275"/>
                </a:cubicBezTo>
                <a:cubicBezTo>
                  <a:pt x="375" y="275"/>
                  <a:pt x="379" y="267"/>
                  <a:pt x="380" y="266"/>
                </a:cubicBezTo>
                <a:cubicBezTo>
                  <a:pt x="381" y="266"/>
                  <a:pt x="387" y="254"/>
                  <a:pt x="390" y="254"/>
                </a:cubicBezTo>
                <a:cubicBezTo>
                  <a:pt x="390" y="256"/>
                  <a:pt x="389" y="257"/>
                  <a:pt x="388" y="258"/>
                </a:cubicBezTo>
                <a:cubicBezTo>
                  <a:pt x="385" y="261"/>
                  <a:pt x="384" y="265"/>
                  <a:pt x="381" y="268"/>
                </a:cubicBezTo>
                <a:cubicBezTo>
                  <a:pt x="380" y="272"/>
                  <a:pt x="380" y="275"/>
                  <a:pt x="379" y="279"/>
                </a:cubicBezTo>
                <a:cubicBezTo>
                  <a:pt x="377" y="281"/>
                  <a:pt x="376" y="282"/>
                  <a:pt x="375" y="285"/>
                </a:cubicBezTo>
                <a:cubicBezTo>
                  <a:pt x="372" y="285"/>
                  <a:pt x="368" y="292"/>
                  <a:pt x="367" y="294"/>
                </a:cubicBezTo>
                <a:cubicBezTo>
                  <a:pt x="366" y="295"/>
                  <a:pt x="366" y="297"/>
                  <a:pt x="366" y="299"/>
                </a:cubicBezTo>
                <a:cubicBezTo>
                  <a:pt x="371" y="302"/>
                  <a:pt x="367" y="307"/>
                  <a:pt x="363" y="308"/>
                </a:cubicBezTo>
                <a:close/>
                <a:moveTo>
                  <a:pt x="383" y="306"/>
                </a:moveTo>
                <a:cubicBezTo>
                  <a:pt x="382" y="302"/>
                  <a:pt x="382" y="302"/>
                  <a:pt x="382" y="302"/>
                </a:cubicBezTo>
                <a:cubicBezTo>
                  <a:pt x="380" y="302"/>
                  <a:pt x="378" y="302"/>
                  <a:pt x="378" y="301"/>
                </a:cubicBezTo>
                <a:cubicBezTo>
                  <a:pt x="380" y="300"/>
                  <a:pt x="381" y="300"/>
                  <a:pt x="383" y="300"/>
                </a:cubicBezTo>
                <a:cubicBezTo>
                  <a:pt x="383" y="297"/>
                  <a:pt x="384" y="297"/>
                  <a:pt x="385" y="295"/>
                </a:cubicBezTo>
                <a:cubicBezTo>
                  <a:pt x="386" y="297"/>
                  <a:pt x="388" y="298"/>
                  <a:pt x="388" y="300"/>
                </a:cubicBezTo>
                <a:cubicBezTo>
                  <a:pt x="386" y="300"/>
                  <a:pt x="386" y="298"/>
                  <a:pt x="385" y="298"/>
                </a:cubicBezTo>
                <a:cubicBezTo>
                  <a:pt x="382" y="300"/>
                  <a:pt x="384" y="300"/>
                  <a:pt x="385" y="303"/>
                </a:cubicBezTo>
                <a:cubicBezTo>
                  <a:pt x="384" y="304"/>
                  <a:pt x="386" y="305"/>
                  <a:pt x="383" y="306"/>
                </a:cubicBezTo>
                <a:close/>
                <a:moveTo>
                  <a:pt x="417" y="305"/>
                </a:moveTo>
                <a:cubicBezTo>
                  <a:pt x="416" y="302"/>
                  <a:pt x="419" y="300"/>
                  <a:pt x="419" y="303"/>
                </a:cubicBezTo>
                <a:cubicBezTo>
                  <a:pt x="419" y="303"/>
                  <a:pt x="419" y="303"/>
                  <a:pt x="417" y="305"/>
                </a:cubicBezTo>
                <a:close/>
                <a:moveTo>
                  <a:pt x="387" y="304"/>
                </a:moveTo>
                <a:cubicBezTo>
                  <a:pt x="387" y="304"/>
                  <a:pt x="386" y="304"/>
                  <a:pt x="386" y="304"/>
                </a:cubicBezTo>
                <a:cubicBezTo>
                  <a:pt x="388" y="303"/>
                  <a:pt x="389" y="304"/>
                  <a:pt x="387" y="304"/>
                </a:cubicBezTo>
                <a:close/>
                <a:moveTo>
                  <a:pt x="389" y="297"/>
                </a:moveTo>
                <a:cubicBezTo>
                  <a:pt x="388" y="296"/>
                  <a:pt x="390" y="296"/>
                  <a:pt x="391" y="295"/>
                </a:cubicBezTo>
                <a:cubicBezTo>
                  <a:pt x="391" y="297"/>
                  <a:pt x="391" y="297"/>
                  <a:pt x="389" y="297"/>
                </a:cubicBezTo>
                <a:close/>
                <a:moveTo>
                  <a:pt x="391" y="295"/>
                </a:moveTo>
                <a:cubicBezTo>
                  <a:pt x="391" y="292"/>
                  <a:pt x="391" y="292"/>
                  <a:pt x="391" y="292"/>
                </a:cubicBezTo>
                <a:cubicBezTo>
                  <a:pt x="392" y="292"/>
                  <a:pt x="391" y="295"/>
                  <a:pt x="391" y="295"/>
                </a:cubicBezTo>
                <a:close/>
                <a:moveTo>
                  <a:pt x="394" y="290"/>
                </a:moveTo>
                <a:cubicBezTo>
                  <a:pt x="394" y="289"/>
                  <a:pt x="394" y="288"/>
                  <a:pt x="394" y="288"/>
                </a:cubicBezTo>
                <a:cubicBezTo>
                  <a:pt x="395" y="287"/>
                  <a:pt x="394" y="289"/>
                  <a:pt x="394" y="290"/>
                </a:cubicBezTo>
                <a:close/>
                <a:moveTo>
                  <a:pt x="407" y="289"/>
                </a:moveTo>
                <a:cubicBezTo>
                  <a:pt x="405" y="287"/>
                  <a:pt x="407" y="287"/>
                  <a:pt x="409" y="287"/>
                </a:cubicBezTo>
                <a:cubicBezTo>
                  <a:pt x="409" y="287"/>
                  <a:pt x="408" y="288"/>
                  <a:pt x="407" y="289"/>
                </a:cubicBezTo>
                <a:close/>
                <a:moveTo>
                  <a:pt x="401" y="285"/>
                </a:moveTo>
                <a:cubicBezTo>
                  <a:pt x="400" y="284"/>
                  <a:pt x="402" y="280"/>
                  <a:pt x="404" y="283"/>
                </a:cubicBezTo>
                <a:cubicBezTo>
                  <a:pt x="403" y="284"/>
                  <a:pt x="403" y="284"/>
                  <a:pt x="401" y="285"/>
                </a:cubicBezTo>
                <a:close/>
                <a:moveTo>
                  <a:pt x="373" y="284"/>
                </a:moveTo>
                <a:cubicBezTo>
                  <a:pt x="373" y="283"/>
                  <a:pt x="371" y="281"/>
                  <a:pt x="374" y="281"/>
                </a:cubicBezTo>
                <a:cubicBezTo>
                  <a:pt x="374" y="281"/>
                  <a:pt x="374" y="284"/>
                  <a:pt x="373" y="284"/>
                </a:cubicBezTo>
                <a:close/>
                <a:moveTo>
                  <a:pt x="397" y="284"/>
                </a:moveTo>
                <a:cubicBezTo>
                  <a:pt x="397" y="282"/>
                  <a:pt x="398" y="283"/>
                  <a:pt x="399" y="283"/>
                </a:cubicBezTo>
                <a:cubicBezTo>
                  <a:pt x="399" y="283"/>
                  <a:pt x="397" y="284"/>
                  <a:pt x="397" y="284"/>
                </a:cubicBezTo>
                <a:close/>
                <a:moveTo>
                  <a:pt x="428" y="274"/>
                </a:moveTo>
                <a:cubicBezTo>
                  <a:pt x="428" y="274"/>
                  <a:pt x="428" y="274"/>
                  <a:pt x="428" y="274"/>
                </a:cubicBezTo>
                <a:cubicBezTo>
                  <a:pt x="428" y="274"/>
                  <a:pt x="429" y="274"/>
                  <a:pt x="428" y="274"/>
                </a:cubicBezTo>
                <a:close/>
                <a:moveTo>
                  <a:pt x="431" y="274"/>
                </a:moveTo>
                <a:cubicBezTo>
                  <a:pt x="430" y="272"/>
                  <a:pt x="431" y="272"/>
                  <a:pt x="431" y="273"/>
                </a:cubicBezTo>
                <a:cubicBezTo>
                  <a:pt x="431" y="273"/>
                  <a:pt x="431" y="273"/>
                  <a:pt x="431" y="274"/>
                </a:cubicBezTo>
                <a:close/>
                <a:moveTo>
                  <a:pt x="461" y="272"/>
                </a:moveTo>
                <a:cubicBezTo>
                  <a:pt x="457" y="270"/>
                  <a:pt x="459" y="270"/>
                  <a:pt x="460" y="267"/>
                </a:cubicBezTo>
                <a:cubicBezTo>
                  <a:pt x="456" y="266"/>
                  <a:pt x="456" y="261"/>
                  <a:pt x="459" y="259"/>
                </a:cubicBezTo>
                <a:cubicBezTo>
                  <a:pt x="460" y="257"/>
                  <a:pt x="460" y="257"/>
                  <a:pt x="462" y="257"/>
                </a:cubicBezTo>
                <a:cubicBezTo>
                  <a:pt x="462" y="259"/>
                  <a:pt x="462" y="262"/>
                  <a:pt x="462" y="264"/>
                </a:cubicBezTo>
                <a:cubicBezTo>
                  <a:pt x="463" y="267"/>
                  <a:pt x="464" y="269"/>
                  <a:pt x="462" y="271"/>
                </a:cubicBezTo>
                <a:cubicBezTo>
                  <a:pt x="461" y="272"/>
                  <a:pt x="461" y="272"/>
                  <a:pt x="461" y="272"/>
                </a:cubicBezTo>
                <a:close/>
                <a:moveTo>
                  <a:pt x="422" y="270"/>
                </a:moveTo>
                <a:cubicBezTo>
                  <a:pt x="422" y="270"/>
                  <a:pt x="422" y="270"/>
                  <a:pt x="422" y="269"/>
                </a:cubicBezTo>
                <a:cubicBezTo>
                  <a:pt x="423" y="269"/>
                  <a:pt x="423" y="270"/>
                  <a:pt x="422" y="270"/>
                </a:cubicBezTo>
                <a:close/>
                <a:moveTo>
                  <a:pt x="425" y="270"/>
                </a:moveTo>
                <a:cubicBezTo>
                  <a:pt x="423" y="269"/>
                  <a:pt x="425" y="268"/>
                  <a:pt x="427" y="270"/>
                </a:cubicBezTo>
                <a:cubicBezTo>
                  <a:pt x="426" y="270"/>
                  <a:pt x="425" y="270"/>
                  <a:pt x="425" y="270"/>
                </a:cubicBezTo>
                <a:close/>
                <a:moveTo>
                  <a:pt x="417" y="269"/>
                </a:moveTo>
                <a:cubicBezTo>
                  <a:pt x="417" y="268"/>
                  <a:pt x="417" y="267"/>
                  <a:pt x="418" y="266"/>
                </a:cubicBezTo>
                <a:cubicBezTo>
                  <a:pt x="418" y="267"/>
                  <a:pt x="418" y="269"/>
                  <a:pt x="417" y="269"/>
                </a:cubicBezTo>
                <a:close/>
                <a:moveTo>
                  <a:pt x="486" y="266"/>
                </a:moveTo>
                <a:cubicBezTo>
                  <a:pt x="485" y="265"/>
                  <a:pt x="485" y="264"/>
                  <a:pt x="486" y="264"/>
                </a:cubicBezTo>
                <a:cubicBezTo>
                  <a:pt x="486" y="265"/>
                  <a:pt x="487" y="266"/>
                  <a:pt x="486" y="266"/>
                </a:cubicBezTo>
                <a:close/>
                <a:moveTo>
                  <a:pt x="452" y="266"/>
                </a:moveTo>
                <a:cubicBezTo>
                  <a:pt x="452" y="265"/>
                  <a:pt x="452" y="264"/>
                  <a:pt x="452" y="264"/>
                </a:cubicBezTo>
                <a:cubicBezTo>
                  <a:pt x="453" y="264"/>
                  <a:pt x="452" y="265"/>
                  <a:pt x="452" y="266"/>
                </a:cubicBezTo>
                <a:close/>
                <a:moveTo>
                  <a:pt x="512" y="264"/>
                </a:moveTo>
                <a:cubicBezTo>
                  <a:pt x="512" y="260"/>
                  <a:pt x="516" y="260"/>
                  <a:pt x="516" y="263"/>
                </a:cubicBezTo>
                <a:cubicBezTo>
                  <a:pt x="515" y="263"/>
                  <a:pt x="513" y="264"/>
                  <a:pt x="512" y="264"/>
                </a:cubicBezTo>
                <a:close/>
                <a:moveTo>
                  <a:pt x="427" y="263"/>
                </a:moveTo>
                <a:cubicBezTo>
                  <a:pt x="425" y="261"/>
                  <a:pt x="430" y="256"/>
                  <a:pt x="430" y="262"/>
                </a:cubicBezTo>
                <a:cubicBezTo>
                  <a:pt x="429" y="263"/>
                  <a:pt x="429" y="263"/>
                  <a:pt x="427" y="263"/>
                </a:cubicBezTo>
                <a:close/>
                <a:moveTo>
                  <a:pt x="415" y="262"/>
                </a:moveTo>
                <a:cubicBezTo>
                  <a:pt x="413" y="260"/>
                  <a:pt x="415" y="259"/>
                  <a:pt x="415" y="262"/>
                </a:cubicBezTo>
                <a:cubicBezTo>
                  <a:pt x="415" y="262"/>
                  <a:pt x="415" y="262"/>
                  <a:pt x="415" y="262"/>
                </a:cubicBezTo>
                <a:close/>
                <a:moveTo>
                  <a:pt x="428" y="257"/>
                </a:moveTo>
                <a:cubicBezTo>
                  <a:pt x="428" y="256"/>
                  <a:pt x="427" y="254"/>
                  <a:pt x="428" y="254"/>
                </a:cubicBezTo>
                <a:cubicBezTo>
                  <a:pt x="431" y="254"/>
                  <a:pt x="429" y="255"/>
                  <a:pt x="428" y="257"/>
                </a:cubicBezTo>
                <a:close/>
                <a:moveTo>
                  <a:pt x="446" y="256"/>
                </a:moveTo>
                <a:cubicBezTo>
                  <a:pt x="440" y="252"/>
                  <a:pt x="447" y="251"/>
                  <a:pt x="446" y="256"/>
                </a:cubicBezTo>
                <a:cubicBezTo>
                  <a:pt x="446" y="256"/>
                  <a:pt x="446" y="256"/>
                  <a:pt x="446" y="256"/>
                </a:cubicBezTo>
                <a:close/>
                <a:moveTo>
                  <a:pt x="459" y="256"/>
                </a:moveTo>
                <a:cubicBezTo>
                  <a:pt x="452" y="254"/>
                  <a:pt x="461" y="248"/>
                  <a:pt x="463" y="250"/>
                </a:cubicBezTo>
                <a:cubicBezTo>
                  <a:pt x="462" y="251"/>
                  <a:pt x="462" y="251"/>
                  <a:pt x="461" y="251"/>
                </a:cubicBezTo>
                <a:cubicBezTo>
                  <a:pt x="461" y="254"/>
                  <a:pt x="460" y="254"/>
                  <a:pt x="459" y="256"/>
                </a:cubicBezTo>
                <a:close/>
                <a:moveTo>
                  <a:pt x="408" y="254"/>
                </a:moveTo>
                <a:cubicBezTo>
                  <a:pt x="408" y="251"/>
                  <a:pt x="408" y="251"/>
                  <a:pt x="408" y="251"/>
                </a:cubicBezTo>
                <a:cubicBezTo>
                  <a:pt x="410" y="252"/>
                  <a:pt x="410" y="254"/>
                  <a:pt x="408" y="254"/>
                </a:cubicBezTo>
                <a:close/>
                <a:moveTo>
                  <a:pt x="453" y="251"/>
                </a:moveTo>
                <a:cubicBezTo>
                  <a:pt x="453" y="250"/>
                  <a:pt x="453" y="249"/>
                  <a:pt x="453" y="248"/>
                </a:cubicBezTo>
                <a:cubicBezTo>
                  <a:pt x="453" y="249"/>
                  <a:pt x="453" y="250"/>
                  <a:pt x="453" y="251"/>
                </a:cubicBezTo>
                <a:close/>
                <a:moveTo>
                  <a:pt x="737" y="251"/>
                </a:moveTo>
                <a:cubicBezTo>
                  <a:pt x="737" y="250"/>
                  <a:pt x="737" y="250"/>
                  <a:pt x="737" y="250"/>
                </a:cubicBezTo>
                <a:cubicBezTo>
                  <a:pt x="738" y="251"/>
                  <a:pt x="737" y="250"/>
                  <a:pt x="737" y="251"/>
                </a:cubicBezTo>
                <a:close/>
                <a:moveTo>
                  <a:pt x="392" y="249"/>
                </a:moveTo>
                <a:cubicBezTo>
                  <a:pt x="392" y="249"/>
                  <a:pt x="392" y="248"/>
                  <a:pt x="392" y="248"/>
                </a:cubicBezTo>
                <a:cubicBezTo>
                  <a:pt x="392" y="249"/>
                  <a:pt x="393" y="249"/>
                  <a:pt x="392" y="249"/>
                </a:cubicBezTo>
                <a:close/>
                <a:moveTo>
                  <a:pt x="737" y="249"/>
                </a:moveTo>
                <a:cubicBezTo>
                  <a:pt x="735" y="246"/>
                  <a:pt x="736" y="246"/>
                  <a:pt x="737" y="244"/>
                </a:cubicBezTo>
                <a:cubicBezTo>
                  <a:pt x="737" y="245"/>
                  <a:pt x="738" y="249"/>
                  <a:pt x="737" y="249"/>
                </a:cubicBezTo>
                <a:close/>
                <a:moveTo>
                  <a:pt x="762" y="248"/>
                </a:moveTo>
                <a:cubicBezTo>
                  <a:pt x="759" y="247"/>
                  <a:pt x="764" y="246"/>
                  <a:pt x="764" y="248"/>
                </a:cubicBezTo>
                <a:cubicBezTo>
                  <a:pt x="763" y="248"/>
                  <a:pt x="762" y="248"/>
                  <a:pt x="762" y="248"/>
                </a:cubicBezTo>
                <a:close/>
                <a:moveTo>
                  <a:pt x="394" y="247"/>
                </a:moveTo>
                <a:cubicBezTo>
                  <a:pt x="393" y="246"/>
                  <a:pt x="393" y="244"/>
                  <a:pt x="394" y="244"/>
                </a:cubicBezTo>
                <a:cubicBezTo>
                  <a:pt x="394" y="245"/>
                  <a:pt x="394" y="246"/>
                  <a:pt x="394" y="247"/>
                </a:cubicBezTo>
                <a:close/>
                <a:moveTo>
                  <a:pt x="395" y="244"/>
                </a:moveTo>
                <a:cubicBezTo>
                  <a:pt x="395" y="244"/>
                  <a:pt x="395" y="243"/>
                  <a:pt x="395" y="243"/>
                </a:cubicBezTo>
                <a:cubicBezTo>
                  <a:pt x="396" y="242"/>
                  <a:pt x="395" y="244"/>
                  <a:pt x="395" y="244"/>
                </a:cubicBezTo>
                <a:close/>
                <a:moveTo>
                  <a:pt x="431" y="243"/>
                </a:moveTo>
                <a:cubicBezTo>
                  <a:pt x="428" y="241"/>
                  <a:pt x="435" y="237"/>
                  <a:pt x="433" y="243"/>
                </a:cubicBezTo>
                <a:cubicBezTo>
                  <a:pt x="432" y="243"/>
                  <a:pt x="431" y="243"/>
                  <a:pt x="431" y="243"/>
                </a:cubicBezTo>
                <a:close/>
                <a:moveTo>
                  <a:pt x="454" y="241"/>
                </a:moveTo>
                <a:cubicBezTo>
                  <a:pt x="454" y="239"/>
                  <a:pt x="455" y="239"/>
                  <a:pt x="456" y="241"/>
                </a:cubicBezTo>
                <a:cubicBezTo>
                  <a:pt x="455" y="241"/>
                  <a:pt x="455" y="241"/>
                  <a:pt x="454" y="241"/>
                </a:cubicBezTo>
                <a:close/>
                <a:moveTo>
                  <a:pt x="444" y="240"/>
                </a:moveTo>
                <a:cubicBezTo>
                  <a:pt x="444" y="239"/>
                  <a:pt x="444" y="239"/>
                  <a:pt x="444" y="239"/>
                </a:cubicBezTo>
                <a:cubicBezTo>
                  <a:pt x="445" y="238"/>
                  <a:pt x="445" y="240"/>
                  <a:pt x="444" y="240"/>
                </a:cubicBezTo>
                <a:close/>
                <a:moveTo>
                  <a:pt x="438" y="238"/>
                </a:moveTo>
                <a:cubicBezTo>
                  <a:pt x="436" y="237"/>
                  <a:pt x="436" y="237"/>
                  <a:pt x="438" y="237"/>
                </a:cubicBezTo>
                <a:cubicBezTo>
                  <a:pt x="438" y="237"/>
                  <a:pt x="438" y="237"/>
                  <a:pt x="438" y="238"/>
                </a:cubicBezTo>
                <a:close/>
                <a:moveTo>
                  <a:pt x="443" y="232"/>
                </a:moveTo>
                <a:cubicBezTo>
                  <a:pt x="442" y="231"/>
                  <a:pt x="441" y="231"/>
                  <a:pt x="441" y="230"/>
                </a:cubicBezTo>
                <a:cubicBezTo>
                  <a:pt x="441" y="228"/>
                  <a:pt x="444" y="231"/>
                  <a:pt x="443" y="232"/>
                </a:cubicBezTo>
                <a:close/>
                <a:moveTo>
                  <a:pt x="444" y="229"/>
                </a:moveTo>
                <a:cubicBezTo>
                  <a:pt x="444" y="226"/>
                  <a:pt x="444" y="225"/>
                  <a:pt x="444" y="229"/>
                </a:cubicBezTo>
                <a:cubicBezTo>
                  <a:pt x="444" y="229"/>
                  <a:pt x="444" y="229"/>
                  <a:pt x="444" y="229"/>
                </a:cubicBezTo>
                <a:close/>
                <a:moveTo>
                  <a:pt x="505" y="226"/>
                </a:moveTo>
                <a:cubicBezTo>
                  <a:pt x="503" y="225"/>
                  <a:pt x="503" y="223"/>
                  <a:pt x="505" y="224"/>
                </a:cubicBezTo>
                <a:cubicBezTo>
                  <a:pt x="505" y="225"/>
                  <a:pt x="505" y="225"/>
                  <a:pt x="505" y="226"/>
                </a:cubicBezTo>
                <a:close/>
                <a:moveTo>
                  <a:pt x="450" y="217"/>
                </a:moveTo>
                <a:cubicBezTo>
                  <a:pt x="448" y="215"/>
                  <a:pt x="449" y="209"/>
                  <a:pt x="453" y="211"/>
                </a:cubicBezTo>
                <a:cubicBezTo>
                  <a:pt x="458" y="210"/>
                  <a:pt x="451" y="216"/>
                  <a:pt x="450" y="217"/>
                </a:cubicBezTo>
                <a:close/>
                <a:moveTo>
                  <a:pt x="459" y="217"/>
                </a:moveTo>
                <a:cubicBezTo>
                  <a:pt x="458" y="215"/>
                  <a:pt x="457" y="212"/>
                  <a:pt x="459" y="213"/>
                </a:cubicBezTo>
                <a:cubicBezTo>
                  <a:pt x="460" y="213"/>
                  <a:pt x="459" y="217"/>
                  <a:pt x="459" y="217"/>
                </a:cubicBezTo>
                <a:close/>
                <a:moveTo>
                  <a:pt x="448" y="212"/>
                </a:moveTo>
                <a:cubicBezTo>
                  <a:pt x="445" y="210"/>
                  <a:pt x="448" y="209"/>
                  <a:pt x="449" y="208"/>
                </a:cubicBezTo>
                <a:cubicBezTo>
                  <a:pt x="451" y="211"/>
                  <a:pt x="453" y="203"/>
                  <a:pt x="456" y="207"/>
                </a:cubicBezTo>
                <a:cubicBezTo>
                  <a:pt x="455" y="208"/>
                  <a:pt x="455" y="208"/>
                  <a:pt x="454" y="209"/>
                </a:cubicBezTo>
                <a:cubicBezTo>
                  <a:pt x="453" y="209"/>
                  <a:pt x="451" y="209"/>
                  <a:pt x="450" y="210"/>
                </a:cubicBezTo>
                <a:cubicBezTo>
                  <a:pt x="449" y="211"/>
                  <a:pt x="450" y="212"/>
                  <a:pt x="448" y="212"/>
                </a:cubicBezTo>
                <a:close/>
                <a:moveTo>
                  <a:pt x="459" y="208"/>
                </a:moveTo>
                <a:cubicBezTo>
                  <a:pt x="457" y="207"/>
                  <a:pt x="455" y="205"/>
                  <a:pt x="454" y="203"/>
                </a:cubicBezTo>
                <a:cubicBezTo>
                  <a:pt x="461" y="203"/>
                  <a:pt x="459" y="200"/>
                  <a:pt x="460" y="208"/>
                </a:cubicBezTo>
                <a:cubicBezTo>
                  <a:pt x="460" y="208"/>
                  <a:pt x="459" y="208"/>
                  <a:pt x="459" y="208"/>
                </a:cubicBezTo>
                <a:close/>
                <a:moveTo>
                  <a:pt x="486" y="207"/>
                </a:moveTo>
                <a:cubicBezTo>
                  <a:pt x="485" y="206"/>
                  <a:pt x="485" y="205"/>
                  <a:pt x="486" y="205"/>
                </a:cubicBezTo>
                <a:cubicBezTo>
                  <a:pt x="486" y="207"/>
                  <a:pt x="486" y="207"/>
                  <a:pt x="486" y="207"/>
                </a:cubicBezTo>
                <a:close/>
                <a:moveTo>
                  <a:pt x="472" y="200"/>
                </a:moveTo>
                <a:cubicBezTo>
                  <a:pt x="472" y="198"/>
                  <a:pt x="471" y="198"/>
                  <a:pt x="473" y="198"/>
                </a:cubicBezTo>
                <a:cubicBezTo>
                  <a:pt x="473" y="199"/>
                  <a:pt x="473" y="199"/>
                  <a:pt x="472" y="200"/>
                </a:cubicBezTo>
                <a:close/>
                <a:moveTo>
                  <a:pt x="423" y="199"/>
                </a:moveTo>
                <a:cubicBezTo>
                  <a:pt x="423" y="197"/>
                  <a:pt x="422" y="198"/>
                  <a:pt x="424" y="198"/>
                </a:cubicBezTo>
                <a:cubicBezTo>
                  <a:pt x="425" y="194"/>
                  <a:pt x="428" y="193"/>
                  <a:pt x="429" y="189"/>
                </a:cubicBezTo>
                <a:cubicBezTo>
                  <a:pt x="432" y="186"/>
                  <a:pt x="432" y="181"/>
                  <a:pt x="436" y="178"/>
                </a:cubicBezTo>
                <a:cubicBezTo>
                  <a:pt x="441" y="172"/>
                  <a:pt x="441" y="172"/>
                  <a:pt x="443" y="171"/>
                </a:cubicBezTo>
                <a:cubicBezTo>
                  <a:pt x="444" y="169"/>
                  <a:pt x="444" y="169"/>
                  <a:pt x="447" y="166"/>
                </a:cubicBezTo>
                <a:cubicBezTo>
                  <a:pt x="451" y="164"/>
                  <a:pt x="441" y="178"/>
                  <a:pt x="439" y="179"/>
                </a:cubicBezTo>
                <a:cubicBezTo>
                  <a:pt x="437" y="182"/>
                  <a:pt x="435" y="182"/>
                  <a:pt x="434" y="186"/>
                </a:cubicBezTo>
                <a:cubicBezTo>
                  <a:pt x="433" y="186"/>
                  <a:pt x="433" y="187"/>
                  <a:pt x="433" y="189"/>
                </a:cubicBezTo>
                <a:cubicBezTo>
                  <a:pt x="431" y="189"/>
                  <a:pt x="430" y="191"/>
                  <a:pt x="430" y="193"/>
                </a:cubicBezTo>
                <a:cubicBezTo>
                  <a:pt x="428" y="194"/>
                  <a:pt x="425" y="199"/>
                  <a:pt x="423" y="199"/>
                </a:cubicBezTo>
                <a:close/>
                <a:moveTo>
                  <a:pt x="474" y="197"/>
                </a:moveTo>
                <a:cubicBezTo>
                  <a:pt x="472" y="194"/>
                  <a:pt x="474" y="194"/>
                  <a:pt x="475" y="194"/>
                </a:cubicBezTo>
                <a:cubicBezTo>
                  <a:pt x="475" y="194"/>
                  <a:pt x="475" y="196"/>
                  <a:pt x="474" y="197"/>
                </a:cubicBezTo>
                <a:close/>
                <a:moveTo>
                  <a:pt x="496" y="196"/>
                </a:moveTo>
                <a:cubicBezTo>
                  <a:pt x="496" y="195"/>
                  <a:pt x="498" y="194"/>
                  <a:pt x="498" y="196"/>
                </a:cubicBezTo>
                <a:cubicBezTo>
                  <a:pt x="498" y="196"/>
                  <a:pt x="497" y="196"/>
                  <a:pt x="496" y="196"/>
                </a:cubicBezTo>
                <a:close/>
                <a:moveTo>
                  <a:pt x="514" y="195"/>
                </a:moveTo>
                <a:cubicBezTo>
                  <a:pt x="514" y="193"/>
                  <a:pt x="514" y="191"/>
                  <a:pt x="516" y="192"/>
                </a:cubicBezTo>
                <a:cubicBezTo>
                  <a:pt x="515" y="193"/>
                  <a:pt x="515" y="194"/>
                  <a:pt x="514" y="195"/>
                </a:cubicBezTo>
                <a:close/>
                <a:moveTo>
                  <a:pt x="747" y="194"/>
                </a:moveTo>
                <a:cubicBezTo>
                  <a:pt x="747" y="193"/>
                  <a:pt x="746" y="193"/>
                  <a:pt x="746" y="192"/>
                </a:cubicBezTo>
                <a:cubicBezTo>
                  <a:pt x="748" y="191"/>
                  <a:pt x="748" y="192"/>
                  <a:pt x="747" y="194"/>
                </a:cubicBezTo>
                <a:close/>
                <a:moveTo>
                  <a:pt x="478" y="192"/>
                </a:moveTo>
                <a:cubicBezTo>
                  <a:pt x="478" y="189"/>
                  <a:pt x="478" y="189"/>
                  <a:pt x="481" y="189"/>
                </a:cubicBezTo>
                <a:cubicBezTo>
                  <a:pt x="480" y="191"/>
                  <a:pt x="480" y="191"/>
                  <a:pt x="478" y="192"/>
                </a:cubicBezTo>
                <a:close/>
                <a:moveTo>
                  <a:pt x="501" y="187"/>
                </a:moveTo>
                <a:cubicBezTo>
                  <a:pt x="499" y="186"/>
                  <a:pt x="501" y="184"/>
                  <a:pt x="501" y="187"/>
                </a:cubicBezTo>
                <a:cubicBezTo>
                  <a:pt x="501" y="187"/>
                  <a:pt x="501" y="187"/>
                  <a:pt x="501" y="187"/>
                </a:cubicBezTo>
                <a:close/>
                <a:moveTo>
                  <a:pt x="711" y="184"/>
                </a:moveTo>
                <a:cubicBezTo>
                  <a:pt x="711" y="183"/>
                  <a:pt x="711" y="183"/>
                  <a:pt x="712" y="183"/>
                </a:cubicBezTo>
                <a:cubicBezTo>
                  <a:pt x="712" y="184"/>
                  <a:pt x="712" y="184"/>
                  <a:pt x="711" y="184"/>
                </a:cubicBezTo>
                <a:close/>
                <a:moveTo>
                  <a:pt x="518" y="181"/>
                </a:moveTo>
                <a:cubicBezTo>
                  <a:pt x="514" y="179"/>
                  <a:pt x="511" y="182"/>
                  <a:pt x="513" y="177"/>
                </a:cubicBezTo>
                <a:cubicBezTo>
                  <a:pt x="516" y="177"/>
                  <a:pt x="515" y="173"/>
                  <a:pt x="517" y="178"/>
                </a:cubicBezTo>
                <a:cubicBezTo>
                  <a:pt x="519" y="178"/>
                  <a:pt x="517" y="176"/>
                  <a:pt x="520" y="178"/>
                </a:cubicBezTo>
                <a:cubicBezTo>
                  <a:pt x="519" y="179"/>
                  <a:pt x="519" y="181"/>
                  <a:pt x="518" y="181"/>
                </a:cubicBezTo>
                <a:close/>
                <a:moveTo>
                  <a:pt x="508" y="178"/>
                </a:moveTo>
                <a:cubicBezTo>
                  <a:pt x="508" y="178"/>
                  <a:pt x="507" y="178"/>
                  <a:pt x="508" y="177"/>
                </a:cubicBezTo>
                <a:cubicBezTo>
                  <a:pt x="509" y="178"/>
                  <a:pt x="508" y="178"/>
                  <a:pt x="508" y="178"/>
                </a:cubicBezTo>
                <a:close/>
                <a:moveTo>
                  <a:pt x="495" y="177"/>
                </a:moveTo>
                <a:cubicBezTo>
                  <a:pt x="494" y="177"/>
                  <a:pt x="494" y="176"/>
                  <a:pt x="494" y="176"/>
                </a:cubicBezTo>
                <a:cubicBezTo>
                  <a:pt x="496" y="175"/>
                  <a:pt x="495" y="176"/>
                  <a:pt x="495" y="177"/>
                </a:cubicBezTo>
                <a:close/>
                <a:moveTo>
                  <a:pt x="542" y="177"/>
                </a:moveTo>
                <a:cubicBezTo>
                  <a:pt x="542" y="176"/>
                  <a:pt x="542" y="176"/>
                  <a:pt x="543" y="176"/>
                </a:cubicBezTo>
                <a:cubicBezTo>
                  <a:pt x="543" y="177"/>
                  <a:pt x="543" y="177"/>
                  <a:pt x="542" y="177"/>
                </a:cubicBezTo>
                <a:close/>
                <a:moveTo>
                  <a:pt x="489" y="177"/>
                </a:moveTo>
                <a:cubicBezTo>
                  <a:pt x="488" y="174"/>
                  <a:pt x="490" y="176"/>
                  <a:pt x="490" y="176"/>
                </a:cubicBezTo>
                <a:cubicBezTo>
                  <a:pt x="489" y="176"/>
                  <a:pt x="489" y="177"/>
                  <a:pt x="489" y="177"/>
                </a:cubicBezTo>
                <a:close/>
                <a:moveTo>
                  <a:pt x="511" y="174"/>
                </a:moveTo>
                <a:cubicBezTo>
                  <a:pt x="509" y="172"/>
                  <a:pt x="511" y="172"/>
                  <a:pt x="512" y="171"/>
                </a:cubicBezTo>
                <a:cubicBezTo>
                  <a:pt x="512" y="169"/>
                  <a:pt x="514" y="166"/>
                  <a:pt x="516" y="166"/>
                </a:cubicBezTo>
                <a:cubicBezTo>
                  <a:pt x="517" y="167"/>
                  <a:pt x="517" y="168"/>
                  <a:pt x="519" y="169"/>
                </a:cubicBezTo>
                <a:cubicBezTo>
                  <a:pt x="518" y="174"/>
                  <a:pt x="518" y="170"/>
                  <a:pt x="516" y="172"/>
                </a:cubicBezTo>
                <a:cubicBezTo>
                  <a:pt x="513" y="172"/>
                  <a:pt x="512" y="170"/>
                  <a:pt x="512" y="174"/>
                </a:cubicBezTo>
                <a:cubicBezTo>
                  <a:pt x="512" y="174"/>
                  <a:pt x="511" y="174"/>
                  <a:pt x="511" y="174"/>
                </a:cubicBezTo>
                <a:close/>
                <a:moveTo>
                  <a:pt x="704" y="174"/>
                </a:moveTo>
                <a:cubicBezTo>
                  <a:pt x="704" y="173"/>
                  <a:pt x="703" y="173"/>
                  <a:pt x="704" y="173"/>
                </a:cubicBezTo>
                <a:cubicBezTo>
                  <a:pt x="705" y="173"/>
                  <a:pt x="704" y="173"/>
                  <a:pt x="704" y="174"/>
                </a:cubicBezTo>
                <a:close/>
                <a:moveTo>
                  <a:pt x="667" y="174"/>
                </a:moveTo>
                <a:cubicBezTo>
                  <a:pt x="667" y="173"/>
                  <a:pt x="667" y="173"/>
                  <a:pt x="667" y="173"/>
                </a:cubicBezTo>
                <a:cubicBezTo>
                  <a:pt x="667" y="173"/>
                  <a:pt x="667" y="173"/>
                  <a:pt x="667" y="174"/>
                </a:cubicBezTo>
                <a:close/>
                <a:moveTo>
                  <a:pt x="536" y="173"/>
                </a:moveTo>
                <a:cubicBezTo>
                  <a:pt x="534" y="172"/>
                  <a:pt x="533" y="171"/>
                  <a:pt x="537" y="171"/>
                </a:cubicBezTo>
                <a:cubicBezTo>
                  <a:pt x="536" y="173"/>
                  <a:pt x="536" y="173"/>
                  <a:pt x="536" y="173"/>
                </a:cubicBezTo>
                <a:close/>
                <a:moveTo>
                  <a:pt x="508" y="171"/>
                </a:moveTo>
                <a:cubicBezTo>
                  <a:pt x="508" y="170"/>
                  <a:pt x="507" y="169"/>
                  <a:pt x="507" y="169"/>
                </a:cubicBezTo>
                <a:cubicBezTo>
                  <a:pt x="508" y="169"/>
                  <a:pt x="509" y="171"/>
                  <a:pt x="508" y="171"/>
                </a:cubicBezTo>
                <a:close/>
                <a:moveTo>
                  <a:pt x="711" y="169"/>
                </a:moveTo>
                <a:cubicBezTo>
                  <a:pt x="711" y="167"/>
                  <a:pt x="712" y="168"/>
                  <a:pt x="712" y="169"/>
                </a:cubicBezTo>
                <a:cubicBezTo>
                  <a:pt x="712" y="169"/>
                  <a:pt x="711" y="169"/>
                  <a:pt x="711" y="169"/>
                </a:cubicBezTo>
                <a:close/>
                <a:moveTo>
                  <a:pt x="501" y="169"/>
                </a:moveTo>
                <a:cubicBezTo>
                  <a:pt x="497" y="165"/>
                  <a:pt x="503" y="166"/>
                  <a:pt x="506" y="165"/>
                </a:cubicBezTo>
                <a:cubicBezTo>
                  <a:pt x="506" y="164"/>
                  <a:pt x="507" y="164"/>
                  <a:pt x="507" y="163"/>
                </a:cubicBezTo>
                <a:cubicBezTo>
                  <a:pt x="507" y="162"/>
                  <a:pt x="508" y="156"/>
                  <a:pt x="509" y="159"/>
                </a:cubicBezTo>
                <a:cubicBezTo>
                  <a:pt x="511" y="159"/>
                  <a:pt x="511" y="156"/>
                  <a:pt x="511" y="155"/>
                </a:cubicBezTo>
                <a:cubicBezTo>
                  <a:pt x="515" y="155"/>
                  <a:pt x="514" y="156"/>
                  <a:pt x="515" y="151"/>
                </a:cubicBezTo>
                <a:cubicBezTo>
                  <a:pt x="516" y="151"/>
                  <a:pt x="519" y="153"/>
                  <a:pt x="519" y="154"/>
                </a:cubicBezTo>
                <a:cubicBezTo>
                  <a:pt x="519" y="155"/>
                  <a:pt x="519" y="156"/>
                  <a:pt x="520" y="158"/>
                </a:cubicBezTo>
                <a:cubicBezTo>
                  <a:pt x="517" y="158"/>
                  <a:pt x="516" y="157"/>
                  <a:pt x="514" y="157"/>
                </a:cubicBezTo>
                <a:cubicBezTo>
                  <a:pt x="514" y="159"/>
                  <a:pt x="514" y="160"/>
                  <a:pt x="514" y="160"/>
                </a:cubicBezTo>
                <a:cubicBezTo>
                  <a:pt x="516" y="160"/>
                  <a:pt x="524" y="158"/>
                  <a:pt x="525" y="159"/>
                </a:cubicBezTo>
                <a:cubicBezTo>
                  <a:pt x="525" y="163"/>
                  <a:pt x="524" y="162"/>
                  <a:pt x="521" y="164"/>
                </a:cubicBezTo>
                <a:cubicBezTo>
                  <a:pt x="521" y="164"/>
                  <a:pt x="522" y="166"/>
                  <a:pt x="522" y="168"/>
                </a:cubicBezTo>
                <a:cubicBezTo>
                  <a:pt x="520" y="169"/>
                  <a:pt x="517" y="164"/>
                  <a:pt x="521" y="163"/>
                </a:cubicBezTo>
                <a:cubicBezTo>
                  <a:pt x="521" y="161"/>
                  <a:pt x="521" y="158"/>
                  <a:pt x="519" y="161"/>
                </a:cubicBezTo>
                <a:cubicBezTo>
                  <a:pt x="516" y="163"/>
                  <a:pt x="514" y="163"/>
                  <a:pt x="513" y="161"/>
                </a:cubicBezTo>
                <a:cubicBezTo>
                  <a:pt x="510" y="162"/>
                  <a:pt x="509" y="160"/>
                  <a:pt x="509" y="163"/>
                </a:cubicBezTo>
                <a:cubicBezTo>
                  <a:pt x="511" y="165"/>
                  <a:pt x="508" y="166"/>
                  <a:pt x="507" y="167"/>
                </a:cubicBezTo>
                <a:cubicBezTo>
                  <a:pt x="503" y="165"/>
                  <a:pt x="504" y="168"/>
                  <a:pt x="501" y="169"/>
                </a:cubicBezTo>
                <a:close/>
                <a:moveTo>
                  <a:pt x="496" y="168"/>
                </a:moveTo>
                <a:cubicBezTo>
                  <a:pt x="495" y="166"/>
                  <a:pt x="496" y="166"/>
                  <a:pt x="498" y="167"/>
                </a:cubicBezTo>
                <a:cubicBezTo>
                  <a:pt x="497" y="168"/>
                  <a:pt x="497" y="168"/>
                  <a:pt x="496" y="168"/>
                </a:cubicBezTo>
                <a:close/>
                <a:moveTo>
                  <a:pt x="716" y="165"/>
                </a:moveTo>
                <a:cubicBezTo>
                  <a:pt x="716" y="165"/>
                  <a:pt x="716" y="165"/>
                  <a:pt x="715" y="165"/>
                </a:cubicBezTo>
                <a:cubicBezTo>
                  <a:pt x="715" y="161"/>
                  <a:pt x="723" y="162"/>
                  <a:pt x="716" y="165"/>
                </a:cubicBezTo>
                <a:close/>
                <a:moveTo>
                  <a:pt x="448" y="165"/>
                </a:moveTo>
                <a:cubicBezTo>
                  <a:pt x="448" y="164"/>
                  <a:pt x="451" y="162"/>
                  <a:pt x="451" y="160"/>
                </a:cubicBezTo>
                <a:cubicBezTo>
                  <a:pt x="454" y="158"/>
                  <a:pt x="455" y="155"/>
                  <a:pt x="458" y="152"/>
                </a:cubicBezTo>
                <a:cubicBezTo>
                  <a:pt x="459" y="152"/>
                  <a:pt x="461" y="149"/>
                  <a:pt x="461" y="148"/>
                </a:cubicBezTo>
                <a:cubicBezTo>
                  <a:pt x="464" y="147"/>
                  <a:pt x="466" y="142"/>
                  <a:pt x="468" y="140"/>
                </a:cubicBezTo>
                <a:cubicBezTo>
                  <a:pt x="473" y="137"/>
                  <a:pt x="476" y="129"/>
                  <a:pt x="480" y="124"/>
                </a:cubicBezTo>
                <a:cubicBezTo>
                  <a:pt x="483" y="122"/>
                  <a:pt x="488" y="109"/>
                  <a:pt x="491" y="105"/>
                </a:cubicBezTo>
                <a:cubicBezTo>
                  <a:pt x="494" y="104"/>
                  <a:pt x="497" y="101"/>
                  <a:pt x="500" y="99"/>
                </a:cubicBezTo>
                <a:cubicBezTo>
                  <a:pt x="504" y="95"/>
                  <a:pt x="509" y="93"/>
                  <a:pt x="512" y="88"/>
                </a:cubicBezTo>
                <a:cubicBezTo>
                  <a:pt x="514" y="88"/>
                  <a:pt x="514" y="88"/>
                  <a:pt x="514" y="88"/>
                </a:cubicBezTo>
                <a:cubicBezTo>
                  <a:pt x="516" y="86"/>
                  <a:pt x="519" y="84"/>
                  <a:pt x="521" y="84"/>
                </a:cubicBezTo>
                <a:cubicBezTo>
                  <a:pt x="521" y="85"/>
                  <a:pt x="519" y="87"/>
                  <a:pt x="519" y="89"/>
                </a:cubicBezTo>
                <a:cubicBezTo>
                  <a:pt x="517" y="89"/>
                  <a:pt x="517" y="89"/>
                  <a:pt x="516" y="91"/>
                </a:cubicBezTo>
                <a:cubicBezTo>
                  <a:pt x="508" y="92"/>
                  <a:pt x="503" y="103"/>
                  <a:pt x="496" y="106"/>
                </a:cubicBezTo>
                <a:cubicBezTo>
                  <a:pt x="494" y="111"/>
                  <a:pt x="489" y="113"/>
                  <a:pt x="488" y="119"/>
                </a:cubicBezTo>
                <a:cubicBezTo>
                  <a:pt x="485" y="120"/>
                  <a:pt x="483" y="124"/>
                  <a:pt x="481" y="125"/>
                </a:cubicBezTo>
                <a:cubicBezTo>
                  <a:pt x="480" y="128"/>
                  <a:pt x="479" y="131"/>
                  <a:pt x="476" y="133"/>
                </a:cubicBezTo>
                <a:cubicBezTo>
                  <a:pt x="476" y="133"/>
                  <a:pt x="476" y="134"/>
                  <a:pt x="476" y="135"/>
                </a:cubicBezTo>
                <a:cubicBezTo>
                  <a:pt x="475" y="135"/>
                  <a:pt x="466" y="145"/>
                  <a:pt x="466" y="147"/>
                </a:cubicBezTo>
                <a:cubicBezTo>
                  <a:pt x="464" y="147"/>
                  <a:pt x="462" y="151"/>
                  <a:pt x="461" y="153"/>
                </a:cubicBezTo>
                <a:cubicBezTo>
                  <a:pt x="459" y="154"/>
                  <a:pt x="457" y="155"/>
                  <a:pt x="456" y="157"/>
                </a:cubicBezTo>
                <a:cubicBezTo>
                  <a:pt x="455" y="159"/>
                  <a:pt x="450" y="164"/>
                  <a:pt x="448" y="165"/>
                </a:cubicBezTo>
                <a:close/>
                <a:moveTo>
                  <a:pt x="505" y="163"/>
                </a:moveTo>
                <a:cubicBezTo>
                  <a:pt x="504" y="162"/>
                  <a:pt x="500" y="161"/>
                  <a:pt x="502" y="159"/>
                </a:cubicBezTo>
                <a:cubicBezTo>
                  <a:pt x="502" y="155"/>
                  <a:pt x="501" y="152"/>
                  <a:pt x="503" y="149"/>
                </a:cubicBezTo>
                <a:cubicBezTo>
                  <a:pt x="505" y="147"/>
                  <a:pt x="506" y="142"/>
                  <a:pt x="506" y="139"/>
                </a:cubicBezTo>
                <a:cubicBezTo>
                  <a:pt x="507" y="139"/>
                  <a:pt x="508" y="138"/>
                  <a:pt x="510" y="140"/>
                </a:cubicBezTo>
                <a:cubicBezTo>
                  <a:pt x="513" y="136"/>
                  <a:pt x="514" y="138"/>
                  <a:pt x="511" y="142"/>
                </a:cubicBezTo>
                <a:cubicBezTo>
                  <a:pt x="510" y="141"/>
                  <a:pt x="510" y="140"/>
                  <a:pt x="508" y="142"/>
                </a:cubicBezTo>
                <a:cubicBezTo>
                  <a:pt x="510" y="146"/>
                  <a:pt x="510" y="143"/>
                  <a:pt x="511" y="143"/>
                </a:cubicBezTo>
                <a:cubicBezTo>
                  <a:pt x="512" y="144"/>
                  <a:pt x="512" y="146"/>
                  <a:pt x="511" y="148"/>
                </a:cubicBezTo>
                <a:cubicBezTo>
                  <a:pt x="518" y="148"/>
                  <a:pt x="513" y="154"/>
                  <a:pt x="510" y="150"/>
                </a:cubicBezTo>
                <a:cubicBezTo>
                  <a:pt x="508" y="151"/>
                  <a:pt x="508" y="152"/>
                  <a:pt x="509" y="155"/>
                </a:cubicBezTo>
                <a:cubicBezTo>
                  <a:pt x="508" y="155"/>
                  <a:pt x="507" y="155"/>
                  <a:pt x="506" y="155"/>
                </a:cubicBezTo>
                <a:cubicBezTo>
                  <a:pt x="505" y="153"/>
                  <a:pt x="510" y="153"/>
                  <a:pt x="506" y="150"/>
                </a:cubicBezTo>
                <a:cubicBezTo>
                  <a:pt x="503" y="150"/>
                  <a:pt x="501" y="152"/>
                  <a:pt x="504" y="155"/>
                </a:cubicBezTo>
                <a:cubicBezTo>
                  <a:pt x="509" y="157"/>
                  <a:pt x="500" y="159"/>
                  <a:pt x="506" y="161"/>
                </a:cubicBezTo>
                <a:cubicBezTo>
                  <a:pt x="506" y="162"/>
                  <a:pt x="506" y="163"/>
                  <a:pt x="505" y="163"/>
                </a:cubicBezTo>
                <a:close/>
                <a:moveTo>
                  <a:pt x="538" y="163"/>
                </a:moveTo>
                <a:cubicBezTo>
                  <a:pt x="537" y="160"/>
                  <a:pt x="537" y="161"/>
                  <a:pt x="539" y="161"/>
                </a:cubicBezTo>
                <a:cubicBezTo>
                  <a:pt x="540" y="163"/>
                  <a:pt x="540" y="162"/>
                  <a:pt x="538" y="163"/>
                </a:cubicBezTo>
                <a:close/>
                <a:moveTo>
                  <a:pt x="721" y="162"/>
                </a:moveTo>
                <a:cubicBezTo>
                  <a:pt x="719" y="161"/>
                  <a:pt x="722" y="159"/>
                  <a:pt x="718" y="158"/>
                </a:cubicBezTo>
                <a:cubicBezTo>
                  <a:pt x="718" y="159"/>
                  <a:pt x="718" y="159"/>
                  <a:pt x="718" y="159"/>
                </a:cubicBezTo>
                <a:cubicBezTo>
                  <a:pt x="715" y="158"/>
                  <a:pt x="719" y="156"/>
                  <a:pt x="721" y="156"/>
                </a:cubicBezTo>
                <a:cubicBezTo>
                  <a:pt x="723" y="154"/>
                  <a:pt x="722" y="154"/>
                  <a:pt x="725" y="153"/>
                </a:cubicBezTo>
                <a:cubicBezTo>
                  <a:pt x="726" y="151"/>
                  <a:pt x="727" y="149"/>
                  <a:pt x="727" y="153"/>
                </a:cubicBezTo>
                <a:cubicBezTo>
                  <a:pt x="724" y="155"/>
                  <a:pt x="724" y="160"/>
                  <a:pt x="721" y="162"/>
                </a:cubicBezTo>
                <a:close/>
                <a:moveTo>
                  <a:pt x="613" y="161"/>
                </a:moveTo>
                <a:cubicBezTo>
                  <a:pt x="613" y="161"/>
                  <a:pt x="613" y="160"/>
                  <a:pt x="613" y="159"/>
                </a:cubicBezTo>
                <a:cubicBezTo>
                  <a:pt x="614" y="159"/>
                  <a:pt x="614" y="161"/>
                  <a:pt x="613" y="161"/>
                </a:cubicBezTo>
                <a:close/>
                <a:moveTo>
                  <a:pt x="512" y="158"/>
                </a:moveTo>
                <a:cubicBezTo>
                  <a:pt x="510" y="156"/>
                  <a:pt x="513" y="156"/>
                  <a:pt x="514" y="156"/>
                </a:cubicBezTo>
                <a:cubicBezTo>
                  <a:pt x="513" y="158"/>
                  <a:pt x="514" y="158"/>
                  <a:pt x="512" y="158"/>
                </a:cubicBezTo>
                <a:close/>
                <a:moveTo>
                  <a:pt x="518" y="150"/>
                </a:moveTo>
                <a:cubicBezTo>
                  <a:pt x="517" y="149"/>
                  <a:pt x="518" y="149"/>
                  <a:pt x="519" y="149"/>
                </a:cubicBezTo>
                <a:cubicBezTo>
                  <a:pt x="519" y="150"/>
                  <a:pt x="519" y="150"/>
                  <a:pt x="518" y="150"/>
                </a:cubicBezTo>
                <a:close/>
                <a:moveTo>
                  <a:pt x="506" y="149"/>
                </a:moveTo>
                <a:cubicBezTo>
                  <a:pt x="505" y="148"/>
                  <a:pt x="505" y="145"/>
                  <a:pt x="506" y="145"/>
                </a:cubicBezTo>
                <a:cubicBezTo>
                  <a:pt x="508" y="148"/>
                  <a:pt x="509" y="148"/>
                  <a:pt x="506" y="149"/>
                </a:cubicBezTo>
                <a:close/>
                <a:moveTo>
                  <a:pt x="501" y="146"/>
                </a:moveTo>
                <a:cubicBezTo>
                  <a:pt x="500" y="145"/>
                  <a:pt x="500" y="145"/>
                  <a:pt x="500" y="145"/>
                </a:cubicBezTo>
                <a:cubicBezTo>
                  <a:pt x="501" y="145"/>
                  <a:pt x="501" y="146"/>
                  <a:pt x="501" y="146"/>
                </a:cubicBezTo>
                <a:close/>
                <a:moveTo>
                  <a:pt x="698" y="137"/>
                </a:moveTo>
                <a:cubicBezTo>
                  <a:pt x="697" y="136"/>
                  <a:pt x="698" y="136"/>
                  <a:pt x="699" y="136"/>
                </a:cubicBezTo>
                <a:cubicBezTo>
                  <a:pt x="699" y="137"/>
                  <a:pt x="698" y="136"/>
                  <a:pt x="698" y="137"/>
                </a:cubicBezTo>
                <a:close/>
                <a:moveTo>
                  <a:pt x="517" y="133"/>
                </a:moveTo>
                <a:cubicBezTo>
                  <a:pt x="517" y="132"/>
                  <a:pt x="518" y="133"/>
                  <a:pt x="519" y="133"/>
                </a:cubicBezTo>
                <a:cubicBezTo>
                  <a:pt x="517" y="133"/>
                  <a:pt x="517" y="133"/>
                  <a:pt x="517" y="133"/>
                </a:cubicBezTo>
                <a:close/>
                <a:moveTo>
                  <a:pt x="516" y="133"/>
                </a:moveTo>
                <a:cubicBezTo>
                  <a:pt x="515" y="132"/>
                  <a:pt x="515" y="131"/>
                  <a:pt x="515" y="130"/>
                </a:cubicBezTo>
                <a:cubicBezTo>
                  <a:pt x="516" y="130"/>
                  <a:pt x="517" y="133"/>
                  <a:pt x="516" y="133"/>
                </a:cubicBezTo>
                <a:close/>
                <a:moveTo>
                  <a:pt x="518" y="128"/>
                </a:moveTo>
                <a:cubicBezTo>
                  <a:pt x="518" y="126"/>
                  <a:pt x="518" y="126"/>
                  <a:pt x="518" y="126"/>
                </a:cubicBezTo>
                <a:cubicBezTo>
                  <a:pt x="520" y="126"/>
                  <a:pt x="519" y="128"/>
                  <a:pt x="518" y="128"/>
                </a:cubicBezTo>
                <a:close/>
                <a:moveTo>
                  <a:pt x="631" y="110"/>
                </a:moveTo>
                <a:cubicBezTo>
                  <a:pt x="631" y="104"/>
                  <a:pt x="631" y="107"/>
                  <a:pt x="636" y="105"/>
                </a:cubicBezTo>
                <a:cubicBezTo>
                  <a:pt x="637" y="104"/>
                  <a:pt x="637" y="103"/>
                  <a:pt x="637" y="102"/>
                </a:cubicBezTo>
                <a:cubicBezTo>
                  <a:pt x="639" y="102"/>
                  <a:pt x="639" y="102"/>
                  <a:pt x="639" y="105"/>
                </a:cubicBezTo>
                <a:cubicBezTo>
                  <a:pt x="636" y="106"/>
                  <a:pt x="637" y="105"/>
                  <a:pt x="636" y="108"/>
                </a:cubicBezTo>
                <a:cubicBezTo>
                  <a:pt x="634" y="109"/>
                  <a:pt x="633" y="110"/>
                  <a:pt x="631" y="110"/>
                </a:cubicBezTo>
                <a:close/>
                <a:moveTo>
                  <a:pt x="701" y="110"/>
                </a:moveTo>
                <a:cubicBezTo>
                  <a:pt x="700" y="109"/>
                  <a:pt x="700" y="109"/>
                  <a:pt x="701" y="109"/>
                </a:cubicBezTo>
                <a:cubicBezTo>
                  <a:pt x="701" y="110"/>
                  <a:pt x="702" y="110"/>
                  <a:pt x="701" y="110"/>
                </a:cubicBezTo>
                <a:close/>
                <a:moveTo>
                  <a:pt x="649" y="99"/>
                </a:moveTo>
                <a:cubicBezTo>
                  <a:pt x="649" y="99"/>
                  <a:pt x="648" y="99"/>
                  <a:pt x="648" y="98"/>
                </a:cubicBezTo>
                <a:cubicBezTo>
                  <a:pt x="644" y="98"/>
                  <a:pt x="646" y="95"/>
                  <a:pt x="649" y="95"/>
                </a:cubicBezTo>
                <a:cubicBezTo>
                  <a:pt x="649" y="96"/>
                  <a:pt x="650" y="99"/>
                  <a:pt x="649" y="99"/>
                </a:cubicBezTo>
                <a:close/>
                <a:moveTo>
                  <a:pt x="655" y="96"/>
                </a:moveTo>
                <a:cubicBezTo>
                  <a:pt x="655" y="96"/>
                  <a:pt x="655" y="95"/>
                  <a:pt x="654" y="95"/>
                </a:cubicBezTo>
                <a:cubicBezTo>
                  <a:pt x="656" y="93"/>
                  <a:pt x="656" y="96"/>
                  <a:pt x="655" y="96"/>
                </a:cubicBezTo>
                <a:close/>
                <a:moveTo>
                  <a:pt x="547" y="55"/>
                </a:moveTo>
                <a:cubicBezTo>
                  <a:pt x="544" y="53"/>
                  <a:pt x="541" y="54"/>
                  <a:pt x="537" y="54"/>
                </a:cubicBezTo>
                <a:cubicBezTo>
                  <a:pt x="536" y="53"/>
                  <a:pt x="536" y="52"/>
                  <a:pt x="535" y="51"/>
                </a:cubicBezTo>
                <a:cubicBezTo>
                  <a:pt x="531" y="48"/>
                  <a:pt x="530" y="31"/>
                  <a:pt x="532" y="28"/>
                </a:cubicBezTo>
                <a:cubicBezTo>
                  <a:pt x="533" y="21"/>
                  <a:pt x="533" y="21"/>
                  <a:pt x="533" y="21"/>
                </a:cubicBezTo>
                <a:cubicBezTo>
                  <a:pt x="535" y="15"/>
                  <a:pt x="533" y="6"/>
                  <a:pt x="538" y="0"/>
                </a:cubicBezTo>
                <a:cubicBezTo>
                  <a:pt x="540" y="1"/>
                  <a:pt x="543" y="1"/>
                  <a:pt x="545" y="3"/>
                </a:cubicBezTo>
                <a:cubicBezTo>
                  <a:pt x="549" y="4"/>
                  <a:pt x="549" y="5"/>
                  <a:pt x="549" y="10"/>
                </a:cubicBezTo>
                <a:cubicBezTo>
                  <a:pt x="550" y="13"/>
                  <a:pt x="551" y="19"/>
                  <a:pt x="549" y="22"/>
                </a:cubicBezTo>
                <a:cubicBezTo>
                  <a:pt x="549" y="27"/>
                  <a:pt x="549" y="33"/>
                  <a:pt x="549" y="39"/>
                </a:cubicBezTo>
                <a:cubicBezTo>
                  <a:pt x="546" y="43"/>
                  <a:pt x="547" y="50"/>
                  <a:pt x="547" y="55"/>
                </a:cubicBezTo>
                <a:cubicBezTo>
                  <a:pt x="547" y="55"/>
                  <a:pt x="547" y="55"/>
                  <a:pt x="547" y="55"/>
                </a:cubicBezTo>
                <a:close/>
                <a:moveTo>
                  <a:pt x="220" y="519"/>
                </a:moveTo>
                <a:cubicBezTo>
                  <a:pt x="220" y="519"/>
                  <a:pt x="220" y="518"/>
                  <a:pt x="220" y="518"/>
                </a:cubicBezTo>
                <a:cubicBezTo>
                  <a:pt x="220" y="514"/>
                  <a:pt x="219" y="510"/>
                  <a:pt x="219" y="506"/>
                </a:cubicBezTo>
                <a:cubicBezTo>
                  <a:pt x="218" y="506"/>
                  <a:pt x="217" y="505"/>
                  <a:pt x="217" y="505"/>
                </a:cubicBezTo>
                <a:cubicBezTo>
                  <a:pt x="217" y="501"/>
                  <a:pt x="217" y="501"/>
                  <a:pt x="217" y="501"/>
                </a:cubicBezTo>
                <a:cubicBezTo>
                  <a:pt x="219" y="499"/>
                  <a:pt x="218" y="497"/>
                  <a:pt x="217" y="496"/>
                </a:cubicBezTo>
                <a:cubicBezTo>
                  <a:pt x="217" y="495"/>
                  <a:pt x="217" y="494"/>
                  <a:pt x="217" y="494"/>
                </a:cubicBezTo>
                <a:cubicBezTo>
                  <a:pt x="219" y="495"/>
                  <a:pt x="220" y="497"/>
                  <a:pt x="222" y="494"/>
                </a:cubicBezTo>
                <a:cubicBezTo>
                  <a:pt x="222" y="489"/>
                  <a:pt x="223" y="484"/>
                  <a:pt x="223" y="479"/>
                </a:cubicBezTo>
                <a:cubicBezTo>
                  <a:pt x="223" y="478"/>
                  <a:pt x="222" y="478"/>
                  <a:pt x="222" y="478"/>
                </a:cubicBezTo>
                <a:cubicBezTo>
                  <a:pt x="222" y="474"/>
                  <a:pt x="224" y="470"/>
                  <a:pt x="223" y="468"/>
                </a:cubicBezTo>
                <a:cubicBezTo>
                  <a:pt x="223" y="466"/>
                  <a:pt x="223" y="466"/>
                  <a:pt x="223" y="466"/>
                </a:cubicBezTo>
                <a:cubicBezTo>
                  <a:pt x="225" y="463"/>
                  <a:pt x="221" y="462"/>
                  <a:pt x="223" y="460"/>
                </a:cubicBezTo>
                <a:cubicBezTo>
                  <a:pt x="224" y="461"/>
                  <a:pt x="224" y="461"/>
                  <a:pt x="227" y="462"/>
                </a:cubicBezTo>
                <a:cubicBezTo>
                  <a:pt x="227" y="460"/>
                  <a:pt x="228" y="459"/>
                  <a:pt x="228" y="458"/>
                </a:cubicBezTo>
                <a:cubicBezTo>
                  <a:pt x="228" y="454"/>
                  <a:pt x="230" y="450"/>
                  <a:pt x="230" y="447"/>
                </a:cubicBezTo>
                <a:cubicBezTo>
                  <a:pt x="232" y="446"/>
                  <a:pt x="231" y="443"/>
                  <a:pt x="231" y="442"/>
                </a:cubicBezTo>
                <a:cubicBezTo>
                  <a:pt x="233" y="439"/>
                  <a:pt x="233" y="435"/>
                  <a:pt x="231" y="434"/>
                </a:cubicBezTo>
                <a:cubicBezTo>
                  <a:pt x="228" y="434"/>
                  <a:pt x="230" y="440"/>
                  <a:pt x="230" y="442"/>
                </a:cubicBezTo>
                <a:cubicBezTo>
                  <a:pt x="227" y="445"/>
                  <a:pt x="225" y="446"/>
                  <a:pt x="223" y="450"/>
                </a:cubicBezTo>
                <a:cubicBezTo>
                  <a:pt x="221" y="448"/>
                  <a:pt x="220" y="449"/>
                  <a:pt x="220" y="450"/>
                </a:cubicBezTo>
                <a:cubicBezTo>
                  <a:pt x="220" y="452"/>
                  <a:pt x="218" y="456"/>
                  <a:pt x="216" y="459"/>
                </a:cubicBezTo>
                <a:cubicBezTo>
                  <a:pt x="214" y="459"/>
                  <a:pt x="214" y="459"/>
                  <a:pt x="213" y="461"/>
                </a:cubicBezTo>
                <a:cubicBezTo>
                  <a:pt x="209" y="462"/>
                  <a:pt x="209" y="463"/>
                  <a:pt x="208" y="466"/>
                </a:cubicBezTo>
                <a:cubicBezTo>
                  <a:pt x="206" y="467"/>
                  <a:pt x="204" y="467"/>
                  <a:pt x="203" y="469"/>
                </a:cubicBezTo>
                <a:cubicBezTo>
                  <a:pt x="203" y="471"/>
                  <a:pt x="201" y="470"/>
                  <a:pt x="199" y="470"/>
                </a:cubicBezTo>
                <a:cubicBezTo>
                  <a:pt x="198" y="472"/>
                  <a:pt x="196" y="472"/>
                  <a:pt x="195" y="473"/>
                </a:cubicBezTo>
                <a:cubicBezTo>
                  <a:pt x="194" y="473"/>
                  <a:pt x="194" y="472"/>
                  <a:pt x="193" y="472"/>
                </a:cubicBezTo>
                <a:cubicBezTo>
                  <a:pt x="191" y="472"/>
                  <a:pt x="190" y="472"/>
                  <a:pt x="191" y="475"/>
                </a:cubicBezTo>
                <a:cubicBezTo>
                  <a:pt x="189" y="475"/>
                  <a:pt x="188" y="475"/>
                  <a:pt x="187" y="474"/>
                </a:cubicBezTo>
                <a:cubicBezTo>
                  <a:pt x="184" y="477"/>
                  <a:pt x="182" y="476"/>
                  <a:pt x="179" y="476"/>
                </a:cubicBezTo>
                <a:cubicBezTo>
                  <a:pt x="175" y="477"/>
                  <a:pt x="170" y="478"/>
                  <a:pt x="167" y="480"/>
                </a:cubicBezTo>
                <a:cubicBezTo>
                  <a:pt x="165" y="482"/>
                  <a:pt x="165" y="480"/>
                  <a:pt x="164" y="479"/>
                </a:cubicBezTo>
                <a:cubicBezTo>
                  <a:pt x="161" y="481"/>
                  <a:pt x="161" y="480"/>
                  <a:pt x="158" y="480"/>
                </a:cubicBezTo>
                <a:cubicBezTo>
                  <a:pt x="155" y="481"/>
                  <a:pt x="154" y="480"/>
                  <a:pt x="153" y="479"/>
                </a:cubicBezTo>
                <a:cubicBezTo>
                  <a:pt x="152" y="479"/>
                  <a:pt x="152" y="480"/>
                  <a:pt x="151" y="481"/>
                </a:cubicBezTo>
                <a:cubicBezTo>
                  <a:pt x="148" y="481"/>
                  <a:pt x="143" y="480"/>
                  <a:pt x="142" y="479"/>
                </a:cubicBezTo>
                <a:cubicBezTo>
                  <a:pt x="142" y="476"/>
                  <a:pt x="141" y="477"/>
                  <a:pt x="138" y="477"/>
                </a:cubicBezTo>
                <a:cubicBezTo>
                  <a:pt x="137" y="477"/>
                  <a:pt x="137" y="475"/>
                  <a:pt x="136" y="476"/>
                </a:cubicBezTo>
                <a:cubicBezTo>
                  <a:pt x="134" y="475"/>
                  <a:pt x="134" y="475"/>
                  <a:pt x="132" y="475"/>
                </a:cubicBezTo>
                <a:cubicBezTo>
                  <a:pt x="131" y="472"/>
                  <a:pt x="130" y="472"/>
                  <a:pt x="128" y="472"/>
                </a:cubicBezTo>
                <a:cubicBezTo>
                  <a:pt x="125" y="470"/>
                  <a:pt x="122" y="469"/>
                  <a:pt x="121" y="468"/>
                </a:cubicBezTo>
                <a:cubicBezTo>
                  <a:pt x="121" y="467"/>
                  <a:pt x="120" y="460"/>
                  <a:pt x="118" y="463"/>
                </a:cubicBezTo>
                <a:cubicBezTo>
                  <a:pt x="116" y="463"/>
                  <a:pt x="113" y="460"/>
                  <a:pt x="113" y="460"/>
                </a:cubicBezTo>
                <a:cubicBezTo>
                  <a:pt x="116" y="459"/>
                  <a:pt x="116" y="459"/>
                  <a:pt x="115" y="457"/>
                </a:cubicBezTo>
                <a:cubicBezTo>
                  <a:pt x="114" y="456"/>
                  <a:pt x="113" y="456"/>
                  <a:pt x="112" y="456"/>
                </a:cubicBezTo>
                <a:cubicBezTo>
                  <a:pt x="111" y="454"/>
                  <a:pt x="110" y="454"/>
                  <a:pt x="109" y="454"/>
                </a:cubicBezTo>
                <a:cubicBezTo>
                  <a:pt x="106" y="450"/>
                  <a:pt x="106" y="451"/>
                  <a:pt x="103" y="451"/>
                </a:cubicBezTo>
                <a:cubicBezTo>
                  <a:pt x="102" y="449"/>
                  <a:pt x="101" y="447"/>
                  <a:pt x="100" y="446"/>
                </a:cubicBezTo>
                <a:cubicBezTo>
                  <a:pt x="98" y="446"/>
                  <a:pt x="97" y="445"/>
                  <a:pt x="96" y="444"/>
                </a:cubicBezTo>
                <a:cubicBezTo>
                  <a:pt x="93" y="444"/>
                  <a:pt x="87" y="443"/>
                  <a:pt x="86" y="442"/>
                </a:cubicBezTo>
                <a:cubicBezTo>
                  <a:pt x="85" y="438"/>
                  <a:pt x="86" y="439"/>
                  <a:pt x="83" y="439"/>
                </a:cubicBezTo>
                <a:cubicBezTo>
                  <a:pt x="83" y="439"/>
                  <a:pt x="83" y="439"/>
                  <a:pt x="82" y="440"/>
                </a:cubicBezTo>
                <a:cubicBezTo>
                  <a:pt x="78" y="435"/>
                  <a:pt x="78" y="435"/>
                  <a:pt x="78" y="435"/>
                </a:cubicBezTo>
                <a:cubicBezTo>
                  <a:pt x="72" y="435"/>
                  <a:pt x="72" y="435"/>
                  <a:pt x="72" y="435"/>
                </a:cubicBezTo>
                <a:cubicBezTo>
                  <a:pt x="70" y="435"/>
                  <a:pt x="70" y="435"/>
                  <a:pt x="69" y="435"/>
                </a:cubicBezTo>
                <a:cubicBezTo>
                  <a:pt x="66" y="435"/>
                  <a:pt x="59" y="431"/>
                  <a:pt x="57" y="429"/>
                </a:cubicBezTo>
                <a:cubicBezTo>
                  <a:pt x="55" y="429"/>
                  <a:pt x="55" y="429"/>
                  <a:pt x="54" y="428"/>
                </a:cubicBezTo>
                <a:cubicBezTo>
                  <a:pt x="51" y="428"/>
                  <a:pt x="49" y="426"/>
                  <a:pt x="46" y="426"/>
                </a:cubicBezTo>
                <a:cubicBezTo>
                  <a:pt x="43" y="423"/>
                  <a:pt x="39" y="422"/>
                  <a:pt x="38" y="420"/>
                </a:cubicBezTo>
                <a:cubicBezTo>
                  <a:pt x="34" y="420"/>
                  <a:pt x="34" y="418"/>
                  <a:pt x="34" y="416"/>
                </a:cubicBezTo>
                <a:cubicBezTo>
                  <a:pt x="33" y="416"/>
                  <a:pt x="32" y="416"/>
                  <a:pt x="32" y="417"/>
                </a:cubicBezTo>
                <a:cubicBezTo>
                  <a:pt x="31" y="417"/>
                  <a:pt x="31" y="417"/>
                  <a:pt x="31" y="417"/>
                </a:cubicBezTo>
                <a:cubicBezTo>
                  <a:pt x="30" y="415"/>
                  <a:pt x="29" y="414"/>
                  <a:pt x="31" y="415"/>
                </a:cubicBezTo>
                <a:cubicBezTo>
                  <a:pt x="32" y="413"/>
                  <a:pt x="32" y="413"/>
                  <a:pt x="29" y="413"/>
                </a:cubicBezTo>
                <a:cubicBezTo>
                  <a:pt x="29" y="414"/>
                  <a:pt x="29" y="414"/>
                  <a:pt x="28" y="414"/>
                </a:cubicBezTo>
                <a:cubicBezTo>
                  <a:pt x="29" y="412"/>
                  <a:pt x="28" y="411"/>
                  <a:pt x="28" y="410"/>
                </a:cubicBezTo>
                <a:cubicBezTo>
                  <a:pt x="26" y="410"/>
                  <a:pt x="27" y="412"/>
                  <a:pt x="25" y="411"/>
                </a:cubicBezTo>
                <a:cubicBezTo>
                  <a:pt x="25" y="404"/>
                  <a:pt x="21" y="403"/>
                  <a:pt x="18" y="399"/>
                </a:cubicBezTo>
                <a:cubicBezTo>
                  <a:pt x="17" y="397"/>
                  <a:pt x="16" y="395"/>
                  <a:pt x="15" y="394"/>
                </a:cubicBezTo>
                <a:cubicBezTo>
                  <a:pt x="14" y="392"/>
                  <a:pt x="14" y="392"/>
                  <a:pt x="14" y="389"/>
                </a:cubicBezTo>
                <a:cubicBezTo>
                  <a:pt x="11" y="387"/>
                  <a:pt x="12" y="387"/>
                  <a:pt x="11" y="385"/>
                </a:cubicBezTo>
                <a:cubicBezTo>
                  <a:pt x="11" y="384"/>
                  <a:pt x="11" y="384"/>
                  <a:pt x="9" y="381"/>
                </a:cubicBezTo>
                <a:cubicBezTo>
                  <a:pt x="8" y="381"/>
                  <a:pt x="7" y="380"/>
                  <a:pt x="6" y="380"/>
                </a:cubicBezTo>
                <a:cubicBezTo>
                  <a:pt x="6" y="378"/>
                  <a:pt x="6" y="378"/>
                  <a:pt x="6" y="373"/>
                </a:cubicBezTo>
                <a:cubicBezTo>
                  <a:pt x="4" y="370"/>
                  <a:pt x="3" y="367"/>
                  <a:pt x="2" y="364"/>
                </a:cubicBezTo>
                <a:cubicBezTo>
                  <a:pt x="0" y="363"/>
                  <a:pt x="1" y="358"/>
                  <a:pt x="2" y="357"/>
                </a:cubicBezTo>
                <a:cubicBezTo>
                  <a:pt x="2" y="357"/>
                  <a:pt x="3" y="356"/>
                  <a:pt x="3" y="356"/>
                </a:cubicBezTo>
                <a:cubicBezTo>
                  <a:pt x="3" y="356"/>
                  <a:pt x="2" y="353"/>
                  <a:pt x="2" y="353"/>
                </a:cubicBezTo>
                <a:cubicBezTo>
                  <a:pt x="2" y="351"/>
                  <a:pt x="2" y="351"/>
                  <a:pt x="2" y="348"/>
                </a:cubicBezTo>
                <a:cubicBezTo>
                  <a:pt x="0" y="346"/>
                  <a:pt x="2" y="343"/>
                  <a:pt x="2" y="341"/>
                </a:cubicBezTo>
                <a:cubicBezTo>
                  <a:pt x="2" y="336"/>
                  <a:pt x="0" y="331"/>
                  <a:pt x="1" y="326"/>
                </a:cubicBezTo>
                <a:cubicBezTo>
                  <a:pt x="1" y="324"/>
                  <a:pt x="1" y="322"/>
                  <a:pt x="1" y="319"/>
                </a:cubicBezTo>
                <a:cubicBezTo>
                  <a:pt x="0" y="318"/>
                  <a:pt x="2" y="314"/>
                  <a:pt x="0" y="312"/>
                </a:cubicBezTo>
                <a:cubicBezTo>
                  <a:pt x="0" y="310"/>
                  <a:pt x="0" y="310"/>
                  <a:pt x="1" y="309"/>
                </a:cubicBezTo>
                <a:cubicBezTo>
                  <a:pt x="1" y="304"/>
                  <a:pt x="1" y="300"/>
                  <a:pt x="2" y="296"/>
                </a:cubicBezTo>
                <a:cubicBezTo>
                  <a:pt x="3" y="296"/>
                  <a:pt x="4" y="300"/>
                  <a:pt x="5" y="301"/>
                </a:cubicBezTo>
                <a:cubicBezTo>
                  <a:pt x="6" y="302"/>
                  <a:pt x="5" y="304"/>
                  <a:pt x="6" y="307"/>
                </a:cubicBezTo>
                <a:cubicBezTo>
                  <a:pt x="9" y="309"/>
                  <a:pt x="7" y="312"/>
                  <a:pt x="11" y="310"/>
                </a:cubicBezTo>
                <a:cubicBezTo>
                  <a:pt x="12" y="307"/>
                  <a:pt x="12" y="308"/>
                  <a:pt x="13" y="308"/>
                </a:cubicBezTo>
                <a:cubicBezTo>
                  <a:pt x="13" y="309"/>
                  <a:pt x="13" y="310"/>
                  <a:pt x="16" y="309"/>
                </a:cubicBezTo>
                <a:cubicBezTo>
                  <a:pt x="17" y="307"/>
                  <a:pt x="19" y="304"/>
                  <a:pt x="19" y="302"/>
                </a:cubicBezTo>
                <a:cubicBezTo>
                  <a:pt x="21" y="301"/>
                  <a:pt x="20" y="299"/>
                  <a:pt x="20" y="298"/>
                </a:cubicBezTo>
                <a:cubicBezTo>
                  <a:pt x="18" y="295"/>
                  <a:pt x="19" y="294"/>
                  <a:pt x="18" y="292"/>
                </a:cubicBezTo>
                <a:cubicBezTo>
                  <a:pt x="18" y="288"/>
                  <a:pt x="20" y="284"/>
                  <a:pt x="19" y="281"/>
                </a:cubicBezTo>
                <a:cubicBezTo>
                  <a:pt x="17" y="280"/>
                  <a:pt x="16" y="279"/>
                  <a:pt x="15" y="279"/>
                </a:cubicBezTo>
                <a:cubicBezTo>
                  <a:pt x="14" y="276"/>
                  <a:pt x="14" y="273"/>
                  <a:pt x="12" y="272"/>
                </a:cubicBezTo>
                <a:cubicBezTo>
                  <a:pt x="11" y="270"/>
                  <a:pt x="12" y="268"/>
                  <a:pt x="12" y="267"/>
                </a:cubicBezTo>
                <a:cubicBezTo>
                  <a:pt x="9" y="265"/>
                  <a:pt x="10" y="262"/>
                  <a:pt x="10" y="261"/>
                </a:cubicBezTo>
                <a:cubicBezTo>
                  <a:pt x="9" y="258"/>
                  <a:pt x="8" y="256"/>
                  <a:pt x="7" y="255"/>
                </a:cubicBezTo>
                <a:cubicBezTo>
                  <a:pt x="7" y="254"/>
                  <a:pt x="7" y="253"/>
                  <a:pt x="6" y="251"/>
                </a:cubicBezTo>
                <a:cubicBezTo>
                  <a:pt x="6" y="251"/>
                  <a:pt x="5" y="251"/>
                  <a:pt x="5" y="251"/>
                </a:cubicBezTo>
                <a:cubicBezTo>
                  <a:pt x="5" y="249"/>
                  <a:pt x="5" y="247"/>
                  <a:pt x="5" y="246"/>
                </a:cubicBezTo>
                <a:cubicBezTo>
                  <a:pt x="3" y="244"/>
                  <a:pt x="4" y="243"/>
                  <a:pt x="4" y="241"/>
                </a:cubicBezTo>
                <a:cubicBezTo>
                  <a:pt x="3" y="240"/>
                  <a:pt x="3" y="240"/>
                  <a:pt x="2" y="239"/>
                </a:cubicBezTo>
                <a:cubicBezTo>
                  <a:pt x="2" y="236"/>
                  <a:pt x="1" y="234"/>
                  <a:pt x="2" y="232"/>
                </a:cubicBezTo>
                <a:cubicBezTo>
                  <a:pt x="2" y="230"/>
                  <a:pt x="1" y="229"/>
                  <a:pt x="1" y="228"/>
                </a:cubicBezTo>
                <a:cubicBezTo>
                  <a:pt x="1" y="225"/>
                  <a:pt x="1" y="222"/>
                  <a:pt x="2" y="220"/>
                </a:cubicBezTo>
                <a:cubicBezTo>
                  <a:pt x="1" y="214"/>
                  <a:pt x="0" y="204"/>
                  <a:pt x="2" y="200"/>
                </a:cubicBezTo>
                <a:cubicBezTo>
                  <a:pt x="3" y="198"/>
                  <a:pt x="3" y="197"/>
                  <a:pt x="3" y="195"/>
                </a:cubicBezTo>
                <a:cubicBezTo>
                  <a:pt x="5" y="196"/>
                  <a:pt x="4" y="198"/>
                  <a:pt x="7" y="198"/>
                </a:cubicBezTo>
                <a:cubicBezTo>
                  <a:pt x="8" y="197"/>
                  <a:pt x="7" y="195"/>
                  <a:pt x="8" y="193"/>
                </a:cubicBezTo>
                <a:cubicBezTo>
                  <a:pt x="10" y="193"/>
                  <a:pt x="9" y="195"/>
                  <a:pt x="10" y="196"/>
                </a:cubicBezTo>
                <a:cubicBezTo>
                  <a:pt x="11" y="198"/>
                  <a:pt x="14" y="201"/>
                  <a:pt x="12" y="205"/>
                </a:cubicBezTo>
                <a:cubicBezTo>
                  <a:pt x="13" y="205"/>
                  <a:pt x="14" y="205"/>
                  <a:pt x="16" y="207"/>
                </a:cubicBezTo>
                <a:cubicBezTo>
                  <a:pt x="18" y="208"/>
                  <a:pt x="16" y="208"/>
                  <a:pt x="15" y="208"/>
                </a:cubicBezTo>
                <a:cubicBezTo>
                  <a:pt x="15" y="209"/>
                  <a:pt x="14" y="209"/>
                  <a:pt x="16" y="210"/>
                </a:cubicBezTo>
                <a:cubicBezTo>
                  <a:pt x="17" y="216"/>
                  <a:pt x="20" y="221"/>
                  <a:pt x="18" y="227"/>
                </a:cubicBezTo>
                <a:cubicBezTo>
                  <a:pt x="18" y="228"/>
                  <a:pt x="19" y="228"/>
                  <a:pt x="20" y="228"/>
                </a:cubicBezTo>
                <a:cubicBezTo>
                  <a:pt x="21" y="231"/>
                  <a:pt x="24" y="234"/>
                  <a:pt x="25" y="238"/>
                </a:cubicBezTo>
                <a:cubicBezTo>
                  <a:pt x="25" y="243"/>
                  <a:pt x="25" y="243"/>
                  <a:pt x="25" y="243"/>
                </a:cubicBezTo>
                <a:cubicBezTo>
                  <a:pt x="27" y="244"/>
                  <a:pt x="26" y="248"/>
                  <a:pt x="27" y="251"/>
                </a:cubicBezTo>
                <a:cubicBezTo>
                  <a:pt x="29" y="251"/>
                  <a:pt x="29" y="251"/>
                  <a:pt x="29" y="251"/>
                </a:cubicBezTo>
                <a:cubicBezTo>
                  <a:pt x="29" y="254"/>
                  <a:pt x="29" y="255"/>
                  <a:pt x="31" y="257"/>
                </a:cubicBezTo>
                <a:cubicBezTo>
                  <a:pt x="31" y="260"/>
                  <a:pt x="31" y="263"/>
                  <a:pt x="29" y="265"/>
                </a:cubicBezTo>
                <a:cubicBezTo>
                  <a:pt x="28" y="267"/>
                  <a:pt x="29" y="267"/>
                  <a:pt x="30" y="266"/>
                </a:cubicBezTo>
                <a:cubicBezTo>
                  <a:pt x="33" y="266"/>
                  <a:pt x="32" y="269"/>
                  <a:pt x="32" y="272"/>
                </a:cubicBezTo>
                <a:cubicBezTo>
                  <a:pt x="33" y="272"/>
                  <a:pt x="33" y="272"/>
                  <a:pt x="33" y="272"/>
                </a:cubicBezTo>
                <a:cubicBezTo>
                  <a:pt x="34" y="271"/>
                  <a:pt x="34" y="269"/>
                  <a:pt x="34" y="268"/>
                </a:cubicBezTo>
                <a:cubicBezTo>
                  <a:pt x="34" y="266"/>
                  <a:pt x="34" y="261"/>
                  <a:pt x="34" y="260"/>
                </a:cubicBezTo>
                <a:cubicBezTo>
                  <a:pt x="31" y="258"/>
                  <a:pt x="32" y="257"/>
                  <a:pt x="33" y="255"/>
                </a:cubicBezTo>
                <a:cubicBezTo>
                  <a:pt x="33" y="252"/>
                  <a:pt x="33" y="251"/>
                  <a:pt x="33" y="249"/>
                </a:cubicBezTo>
                <a:cubicBezTo>
                  <a:pt x="33" y="246"/>
                  <a:pt x="34" y="245"/>
                  <a:pt x="33" y="243"/>
                </a:cubicBezTo>
                <a:cubicBezTo>
                  <a:pt x="35" y="240"/>
                  <a:pt x="34" y="238"/>
                  <a:pt x="34" y="236"/>
                </a:cubicBezTo>
                <a:cubicBezTo>
                  <a:pt x="32" y="233"/>
                  <a:pt x="34" y="229"/>
                  <a:pt x="36" y="226"/>
                </a:cubicBezTo>
                <a:cubicBezTo>
                  <a:pt x="36" y="225"/>
                  <a:pt x="36" y="223"/>
                  <a:pt x="36" y="222"/>
                </a:cubicBezTo>
                <a:cubicBezTo>
                  <a:pt x="37" y="221"/>
                  <a:pt x="37" y="220"/>
                  <a:pt x="37" y="219"/>
                </a:cubicBezTo>
                <a:cubicBezTo>
                  <a:pt x="39" y="217"/>
                  <a:pt x="36" y="216"/>
                  <a:pt x="41" y="216"/>
                </a:cubicBezTo>
                <a:cubicBezTo>
                  <a:pt x="41" y="218"/>
                  <a:pt x="41" y="218"/>
                  <a:pt x="41" y="218"/>
                </a:cubicBezTo>
                <a:cubicBezTo>
                  <a:pt x="39" y="220"/>
                  <a:pt x="41" y="223"/>
                  <a:pt x="38" y="226"/>
                </a:cubicBezTo>
                <a:cubicBezTo>
                  <a:pt x="38" y="228"/>
                  <a:pt x="37" y="230"/>
                  <a:pt x="37" y="233"/>
                </a:cubicBezTo>
                <a:cubicBezTo>
                  <a:pt x="37" y="234"/>
                  <a:pt x="39" y="236"/>
                  <a:pt x="37" y="238"/>
                </a:cubicBezTo>
                <a:cubicBezTo>
                  <a:pt x="37" y="254"/>
                  <a:pt x="37" y="254"/>
                  <a:pt x="37" y="254"/>
                </a:cubicBezTo>
                <a:cubicBezTo>
                  <a:pt x="36" y="255"/>
                  <a:pt x="36" y="255"/>
                  <a:pt x="36" y="256"/>
                </a:cubicBezTo>
                <a:cubicBezTo>
                  <a:pt x="35" y="260"/>
                  <a:pt x="34" y="269"/>
                  <a:pt x="37" y="273"/>
                </a:cubicBezTo>
                <a:cubicBezTo>
                  <a:pt x="40" y="272"/>
                  <a:pt x="39" y="270"/>
                  <a:pt x="41" y="268"/>
                </a:cubicBezTo>
                <a:cubicBezTo>
                  <a:pt x="43" y="267"/>
                  <a:pt x="44" y="264"/>
                  <a:pt x="44" y="262"/>
                </a:cubicBezTo>
                <a:cubicBezTo>
                  <a:pt x="45" y="262"/>
                  <a:pt x="46" y="262"/>
                  <a:pt x="47" y="262"/>
                </a:cubicBezTo>
                <a:cubicBezTo>
                  <a:pt x="47" y="261"/>
                  <a:pt x="47" y="259"/>
                  <a:pt x="46" y="258"/>
                </a:cubicBezTo>
                <a:cubicBezTo>
                  <a:pt x="47" y="257"/>
                  <a:pt x="47" y="257"/>
                  <a:pt x="49" y="253"/>
                </a:cubicBezTo>
                <a:cubicBezTo>
                  <a:pt x="49" y="250"/>
                  <a:pt x="52" y="245"/>
                  <a:pt x="49" y="243"/>
                </a:cubicBezTo>
                <a:cubicBezTo>
                  <a:pt x="49" y="242"/>
                  <a:pt x="48" y="242"/>
                  <a:pt x="48" y="241"/>
                </a:cubicBezTo>
                <a:cubicBezTo>
                  <a:pt x="46" y="240"/>
                  <a:pt x="47" y="234"/>
                  <a:pt x="48" y="232"/>
                </a:cubicBezTo>
                <a:cubicBezTo>
                  <a:pt x="50" y="232"/>
                  <a:pt x="51" y="232"/>
                  <a:pt x="51" y="230"/>
                </a:cubicBezTo>
                <a:cubicBezTo>
                  <a:pt x="50" y="225"/>
                  <a:pt x="51" y="226"/>
                  <a:pt x="53" y="222"/>
                </a:cubicBezTo>
                <a:cubicBezTo>
                  <a:pt x="51" y="218"/>
                  <a:pt x="52" y="213"/>
                  <a:pt x="51" y="210"/>
                </a:cubicBezTo>
                <a:cubicBezTo>
                  <a:pt x="51" y="207"/>
                  <a:pt x="54" y="209"/>
                  <a:pt x="56" y="209"/>
                </a:cubicBezTo>
                <a:cubicBezTo>
                  <a:pt x="56" y="209"/>
                  <a:pt x="56" y="203"/>
                  <a:pt x="56" y="202"/>
                </a:cubicBezTo>
                <a:cubicBezTo>
                  <a:pt x="55" y="202"/>
                  <a:pt x="55" y="202"/>
                  <a:pt x="51" y="202"/>
                </a:cubicBezTo>
                <a:cubicBezTo>
                  <a:pt x="51" y="197"/>
                  <a:pt x="51" y="198"/>
                  <a:pt x="55" y="198"/>
                </a:cubicBezTo>
                <a:cubicBezTo>
                  <a:pt x="55" y="196"/>
                  <a:pt x="56" y="193"/>
                  <a:pt x="56" y="191"/>
                </a:cubicBezTo>
                <a:cubicBezTo>
                  <a:pt x="54" y="191"/>
                  <a:pt x="53" y="192"/>
                  <a:pt x="52" y="193"/>
                </a:cubicBezTo>
                <a:cubicBezTo>
                  <a:pt x="51" y="196"/>
                  <a:pt x="51" y="196"/>
                  <a:pt x="49" y="197"/>
                </a:cubicBezTo>
                <a:cubicBezTo>
                  <a:pt x="49" y="199"/>
                  <a:pt x="49" y="200"/>
                  <a:pt x="47" y="200"/>
                </a:cubicBezTo>
                <a:cubicBezTo>
                  <a:pt x="46" y="198"/>
                  <a:pt x="43" y="200"/>
                  <a:pt x="42" y="201"/>
                </a:cubicBezTo>
                <a:cubicBezTo>
                  <a:pt x="40" y="200"/>
                  <a:pt x="40" y="201"/>
                  <a:pt x="39" y="203"/>
                </a:cubicBezTo>
                <a:cubicBezTo>
                  <a:pt x="37" y="205"/>
                  <a:pt x="37" y="205"/>
                  <a:pt x="37" y="208"/>
                </a:cubicBezTo>
                <a:cubicBezTo>
                  <a:pt x="33" y="210"/>
                  <a:pt x="34" y="213"/>
                  <a:pt x="33" y="216"/>
                </a:cubicBezTo>
                <a:cubicBezTo>
                  <a:pt x="32" y="219"/>
                  <a:pt x="32" y="224"/>
                  <a:pt x="30" y="227"/>
                </a:cubicBezTo>
                <a:cubicBezTo>
                  <a:pt x="29" y="232"/>
                  <a:pt x="29" y="232"/>
                  <a:pt x="29" y="233"/>
                </a:cubicBezTo>
                <a:cubicBezTo>
                  <a:pt x="26" y="233"/>
                  <a:pt x="26" y="227"/>
                  <a:pt x="26" y="227"/>
                </a:cubicBezTo>
                <a:cubicBezTo>
                  <a:pt x="26" y="226"/>
                  <a:pt x="26" y="226"/>
                  <a:pt x="25" y="226"/>
                </a:cubicBezTo>
                <a:cubicBezTo>
                  <a:pt x="25" y="221"/>
                  <a:pt x="26" y="218"/>
                  <a:pt x="28" y="215"/>
                </a:cubicBezTo>
                <a:cubicBezTo>
                  <a:pt x="28" y="211"/>
                  <a:pt x="29" y="205"/>
                  <a:pt x="31" y="203"/>
                </a:cubicBezTo>
                <a:cubicBezTo>
                  <a:pt x="31" y="201"/>
                  <a:pt x="32" y="196"/>
                  <a:pt x="34" y="195"/>
                </a:cubicBezTo>
                <a:cubicBezTo>
                  <a:pt x="34" y="192"/>
                  <a:pt x="34" y="190"/>
                  <a:pt x="36" y="187"/>
                </a:cubicBezTo>
                <a:cubicBezTo>
                  <a:pt x="37" y="186"/>
                  <a:pt x="37" y="186"/>
                  <a:pt x="38" y="185"/>
                </a:cubicBezTo>
                <a:cubicBezTo>
                  <a:pt x="37" y="182"/>
                  <a:pt x="38" y="183"/>
                  <a:pt x="41" y="183"/>
                </a:cubicBezTo>
                <a:cubicBezTo>
                  <a:pt x="41" y="184"/>
                  <a:pt x="41" y="184"/>
                  <a:pt x="41" y="186"/>
                </a:cubicBezTo>
                <a:cubicBezTo>
                  <a:pt x="39" y="190"/>
                  <a:pt x="36" y="193"/>
                  <a:pt x="38" y="198"/>
                </a:cubicBezTo>
                <a:cubicBezTo>
                  <a:pt x="39" y="199"/>
                  <a:pt x="41" y="198"/>
                  <a:pt x="43" y="197"/>
                </a:cubicBezTo>
                <a:cubicBezTo>
                  <a:pt x="43" y="195"/>
                  <a:pt x="43" y="194"/>
                  <a:pt x="44" y="193"/>
                </a:cubicBezTo>
                <a:cubicBezTo>
                  <a:pt x="44" y="191"/>
                  <a:pt x="43" y="190"/>
                  <a:pt x="45" y="191"/>
                </a:cubicBezTo>
                <a:cubicBezTo>
                  <a:pt x="46" y="189"/>
                  <a:pt x="47" y="187"/>
                  <a:pt x="48" y="187"/>
                </a:cubicBezTo>
                <a:cubicBezTo>
                  <a:pt x="48" y="188"/>
                  <a:pt x="49" y="189"/>
                  <a:pt x="49" y="191"/>
                </a:cubicBezTo>
                <a:cubicBezTo>
                  <a:pt x="50" y="192"/>
                  <a:pt x="50" y="185"/>
                  <a:pt x="49" y="185"/>
                </a:cubicBezTo>
                <a:cubicBezTo>
                  <a:pt x="48" y="184"/>
                  <a:pt x="47" y="185"/>
                  <a:pt x="47" y="183"/>
                </a:cubicBezTo>
                <a:cubicBezTo>
                  <a:pt x="48" y="183"/>
                  <a:pt x="48" y="183"/>
                  <a:pt x="52" y="180"/>
                </a:cubicBezTo>
                <a:cubicBezTo>
                  <a:pt x="52" y="177"/>
                  <a:pt x="53" y="176"/>
                  <a:pt x="53" y="174"/>
                </a:cubicBezTo>
                <a:cubicBezTo>
                  <a:pt x="50" y="170"/>
                  <a:pt x="51" y="171"/>
                  <a:pt x="55" y="169"/>
                </a:cubicBezTo>
                <a:cubicBezTo>
                  <a:pt x="56" y="168"/>
                  <a:pt x="56" y="168"/>
                  <a:pt x="56" y="167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2" y="166"/>
                  <a:pt x="63" y="165"/>
                  <a:pt x="63" y="164"/>
                </a:cubicBezTo>
                <a:cubicBezTo>
                  <a:pt x="64" y="162"/>
                  <a:pt x="65" y="161"/>
                  <a:pt x="65" y="160"/>
                </a:cubicBezTo>
                <a:cubicBezTo>
                  <a:pt x="68" y="159"/>
                  <a:pt x="64" y="164"/>
                  <a:pt x="69" y="165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7" y="167"/>
                  <a:pt x="67" y="168"/>
                  <a:pt x="66" y="170"/>
                </a:cubicBezTo>
                <a:cubicBezTo>
                  <a:pt x="66" y="172"/>
                  <a:pt x="66" y="172"/>
                  <a:pt x="68" y="173"/>
                </a:cubicBezTo>
                <a:cubicBezTo>
                  <a:pt x="68" y="174"/>
                  <a:pt x="67" y="178"/>
                  <a:pt x="66" y="181"/>
                </a:cubicBezTo>
                <a:cubicBezTo>
                  <a:pt x="67" y="182"/>
                  <a:pt x="67" y="182"/>
                  <a:pt x="67" y="182"/>
                </a:cubicBezTo>
                <a:cubicBezTo>
                  <a:pt x="69" y="182"/>
                  <a:pt x="69" y="181"/>
                  <a:pt x="70" y="183"/>
                </a:cubicBezTo>
                <a:cubicBezTo>
                  <a:pt x="69" y="184"/>
                  <a:pt x="69" y="185"/>
                  <a:pt x="69" y="186"/>
                </a:cubicBezTo>
                <a:cubicBezTo>
                  <a:pt x="67" y="186"/>
                  <a:pt x="66" y="188"/>
                  <a:pt x="64" y="187"/>
                </a:cubicBezTo>
                <a:cubicBezTo>
                  <a:pt x="64" y="187"/>
                  <a:pt x="63" y="188"/>
                  <a:pt x="63" y="188"/>
                </a:cubicBezTo>
                <a:cubicBezTo>
                  <a:pt x="63" y="189"/>
                  <a:pt x="64" y="190"/>
                  <a:pt x="64" y="191"/>
                </a:cubicBezTo>
                <a:cubicBezTo>
                  <a:pt x="65" y="192"/>
                  <a:pt x="65" y="194"/>
                  <a:pt x="65" y="196"/>
                </a:cubicBezTo>
                <a:cubicBezTo>
                  <a:pt x="68" y="196"/>
                  <a:pt x="68" y="194"/>
                  <a:pt x="70" y="192"/>
                </a:cubicBezTo>
                <a:cubicBezTo>
                  <a:pt x="71" y="192"/>
                  <a:pt x="71" y="193"/>
                  <a:pt x="71" y="194"/>
                </a:cubicBezTo>
                <a:cubicBezTo>
                  <a:pt x="66" y="197"/>
                  <a:pt x="65" y="200"/>
                  <a:pt x="65" y="205"/>
                </a:cubicBezTo>
                <a:cubicBezTo>
                  <a:pt x="63" y="206"/>
                  <a:pt x="63" y="207"/>
                  <a:pt x="63" y="209"/>
                </a:cubicBezTo>
                <a:cubicBezTo>
                  <a:pt x="60" y="211"/>
                  <a:pt x="63" y="214"/>
                  <a:pt x="66" y="214"/>
                </a:cubicBezTo>
                <a:cubicBezTo>
                  <a:pt x="67" y="211"/>
                  <a:pt x="68" y="211"/>
                  <a:pt x="71" y="209"/>
                </a:cubicBezTo>
                <a:cubicBezTo>
                  <a:pt x="71" y="205"/>
                  <a:pt x="74" y="204"/>
                  <a:pt x="76" y="201"/>
                </a:cubicBezTo>
                <a:cubicBezTo>
                  <a:pt x="78" y="200"/>
                  <a:pt x="76" y="205"/>
                  <a:pt x="76" y="206"/>
                </a:cubicBezTo>
                <a:cubicBezTo>
                  <a:pt x="75" y="208"/>
                  <a:pt x="75" y="208"/>
                  <a:pt x="75" y="208"/>
                </a:cubicBezTo>
                <a:cubicBezTo>
                  <a:pt x="72" y="210"/>
                  <a:pt x="74" y="213"/>
                  <a:pt x="71" y="215"/>
                </a:cubicBezTo>
                <a:cubicBezTo>
                  <a:pt x="71" y="217"/>
                  <a:pt x="70" y="219"/>
                  <a:pt x="73" y="220"/>
                </a:cubicBezTo>
                <a:cubicBezTo>
                  <a:pt x="73" y="221"/>
                  <a:pt x="73" y="222"/>
                  <a:pt x="73" y="223"/>
                </a:cubicBezTo>
                <a:cubicBezTo>
                  <a:pt x="69" y="225"/>
                  <a:pt x="72" y="227"/>
                  <a:pt x="75" y="226"/>
                </a:cubicBezTo>
                <a:cubicBezTo>
                  <a:pt x="76" y="223"/>
                  <a:pt x="77" y="222"/>
                  <a:pt x="78" y="221"/>
                </a:cubicBezTo>
                <a:cubicBezTo>
                  <a:pt x="79" y="218"/>
                  <a:pt x="80" y="216"/>
                  <a:pt x="80" y="214"/>
                </a:cubicBezTo>
                <a:cubicBezTo>
                  <a:pt x="77" y="212"/>
                  <a:pt x="83" y="209"/>
                  <a:pt x="84" y="208"/>
                </a:cubicBezTo>
                <a:cubicBezTo>
                  <a:pt x="84" y="202"/>
                  <a:pt x="84" y="197"/>
                  <a:pt x="84" y="193"/>
                </a:cubicBezTo>
                <a:cubicBezTo>
                  <a:pt x="85" y="192"/>
                  <a:pt x="86" y="191"/>
                  <a:pt x="87" y="190"/>
                </a:cubicBezTo>
                <a:cubicBezTo>
                  <a:pt x="87" y="188"/>
                  <a:pt x="88" y="183"/>
                  <a:pt x="91" y="185"/>
                </a:cubicBezTo>
                <a:cubicBezTo>
                  <a:pt x="93" y="184"/>
                  <a:pt x="92" y="180"/>
                  <a:pt x="92" y="179"/>
                </a:cubicBezTo>
                <a:cubicBezTo>
                  <a:pt x="93" y="179"/>
                  <a:pt x="94" y="180"/>
                  <a:pt x="94" y="180"/>
                </a:cubicBezTo>
                <a:cubicBezTo>
                  <a:pt x="95" y="179"/>
                  <a:pt x="95" y="178"/>
                  <a:pt x="96" y="177"/>
                </a:cubicBezTo>
                <a:cubicBezTo>
                  <a:pt x="98" y="176"/>
                  <a:pt x="95" y="175"/>
                  <a:pt x="97" y="174"/>
                </a:cubicBezTo>
                <a:cubicBezTo>
                  <a:pt x="97" y="174"/>
                  <a:pt x="98" y="174"/>
                  <a:pt x="98" y="174"/>
                </a:cubicBezTo>
                <a:cubicBezTo>
                  <a:pt x="100" y="173"/>
                  <a:pt x="100" y="171"/>
                  <a:pt x="101" y="170"/>
                </a:cubicBezTo>
                <a:cubicBezTo>
                  <a:pt x="103" y="169"/>
                  <a:pt x="104" y="164"/>
                  <a:pt x="104" y="163"/>
                </a:cubicBezTo>
                <a:cubicBezTo>
                  <a:pt x="105" y="161"/>
                  <a:pt x="105" y="163"/>
                  <a:pt x="105" y="163"/>
                </a:cubicBezTo>
                <a:cubicBezTo>
                  <a:pt x="107" y="163"/>
                  <a:pt x="108" y="161"/>
                  <a:pt x="109" y="160"/>
                </a:cubicBezTo>
                <a:cubicBezTo>
                  <a:pt x="112" y="159"/>
                  <a:pt x="113" y="158"/>
                  <a:pt x="114" y="155"/>
                </a:cubicBezTo>
                <a:cubicBezTo>
                  <a:pt x="115" y="155"/>
                  <a:pt x="116" y="155"/>
                  <a:pt x="117" y="157"/>
                </a:cubicBezTo>
                <a:cubicBezTo>
                  <a:pt x="118" y="156"/>
                  <a:pt x="119" y="155"/>
                  <a:pt x="120" y="154"/>
                </a:cubicBezTo>
                <a:cubicBezTo>
                  <a:pt x="123" y="153"/>
                  <a:pt x="126" y="151"/>
                  <a:pt x="129" y="150"/>
                </a:cubicBezTo>
                <a:cubicBezTo>
                  <a:pt x="130" y="148"/>
                  <a:pt x="130" y="148"/>
                  <a:pt x="132" y="148"/>
                </a:cubicBezTo>
                <a:cubicBezTo>
                  <a:pt x="132" y="150"/>
                  <a:pt x="130" y="152"/>
                  <a:pt x="134" y="152"/>
                </a:cubicBezTo>
                <a:cubicBezTo>
                  <a:pt x="136" y="151"/>
                  <a:pt x="137" y="150"/>
                  <a:pt x="140" y="150"/>
                </a:cubicBezTo>
                <a:cubicBezTo>
                  <a:pt x="141" y="149"/>
                  <a:pt x="141" y="148"/>
                  <a:pt x="143" y="148"/>
                </a:cubicBezTo>
                <a:cubicBezTo>
                  <a:pt x="144" y="150"/>
                  <a:pt x="144" y="149"/>
                  <a:pt x="143" y="150"/>
                </a:cubicBezTo>
                <a:cubicBezTo>
                  <a:pt x="142" y="152"/>
                  <a:pt x="141" y="153"/>
                  <a:pt x="140" y="152"/>
                </a:cubicBezTo>
                <a:cubicBezTo>
                  <a:pt x="139" y="153"/>
                  <a:pt x="138" y="154"/>
                  <a:pt x="137" y="156"/>
                </a:cubicBezTo>
                <a:cubicBezTo>
                  <a:pt x="135" y="157"/>
                  <a:pt x="135" y="157"/>
                  <a:pt x="134" y="159"/>
                </a:cubicBezTo>
                <a:cubicBezTo>
                  <a:pt x="131" y="160"/>
                  <a:pt x="130" y="161"/>
                  <a:pt x="129" y="164"/>
                </a:cubicBezTo>
                <a:cubicBezTo>
                  <a:pt x="127" y="166"/>
                  <a:pt x="124" y="168"/>
                  <a:pt x="124" y="169"/>
                </a:cubicBezTo>
                <a:cubicBezTo>
                  <a:pt x="123" y="169"/>
                  <a:pt x="123" y="169"/>
                  <a:pt x="123" y="169"/>
                </a:cubicBezTo>
                <a:cubicBezTo>
                  <a:pt x="122" y="171"/>
                  <a:pt x="121" y="173"/>
                  <a:pt x="119" y="175"/>
                </a:cubicBezTo>
                <a:cubicBezTo>
                  <a:pt x="116" y="177"/>
                  <a:pt x="115" y="179"/>
                  <a:pt x="114" y="182"/>
                </a:cubicBezTo>
                <a:cubicBezTo>
                  <a:pt x="110" y="186"/>
                  <a:pt x="104" y="191"/>
                  <a:pt x="102" y="195"/>
                </a:cubicBezTo>
                <a:cubicBezTo>
                  <a:pt x="102" y="196"/>
                  <a:pt x="104" y="197"/>
                  <a:pt x="102" y="199"/>
                </a:cubicBezTo>
                <a:cubicBezTo>
                  <a:pt x="102" y="205"/>
                  <a:pt x="102" y="205"/>
                  <a:pt x="102" y="205"/>
                </a:cubicBezTo>
                <a:cubicBezTo>
                  <a:pt x="100" y="205"/>
                  <a:pt x="100" y="205"/>
                  <a:pt x="99" y="206"/>
                </a:cubicBezTo>
                <a:cubicBezTo>
                  <a:pt x="98" y="209"/>
                  <a:pt x="95" y="213"/>
                  <a:pt x="98" y="217"/>
                </a:cubicBezTo>
                <a:cubicBezTo>
                  <a:pt x="98" y="219"/>
                  <a:pt x="96" y="222"/>
                  <a:pt x="97" y="224"/>
                </a:cubicBezTo>
                <a:cubicBezTo>
                  <a:pt x="95" y="227"/>
                  <a:pt x="90" y="229"/>
                  <a:pt x="96" y="232"/>
                </a:cubicBezTo>
                <a:cubicBezTo>
                  <a:pt x="96" y="236"/>
                  <a:pt x="96" y="236"/>
                  <a:pt x="96" y="236"/>
                </a:cubicBezTo>
                <a:cubicBezTo>
                  <a:pt x="98" y="239"/>
                  <a:pt x="103" y="240"/>
                  <a:pt x="105" y="244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8" y="254"/>
                  <a:pt x="105" y="256"/>
                </a:cubicBezTo>
                <a:cubicBezTo>
                  <a:pt x="105" y="260"/>
                  <a:pt x="105" y="260"/>
                  <a:pt x="105" y="260"/>
                </a:cubicBezTo>
                <a:cubicBezTo>
                  <a:pt x="103" y="262"/>
                  <a:pt x="100" y="265"/>
                  <a:pt x="105" y="268"/>
                </a:cubicBezTo>
                <a:cubicBezTo>
                  <a:pt x="105" y="271"/>
                  <a:pt x="101" y="274"/>
                  <a:pt x="108" y="275"/>
                </a:cubicBezTo>
                <a:cubicBezTo>
                  <a:pt x="108" y="277"/>
                  <a:pt x="107" y="281"/>
                  <a:pt x="110" y="283"/>
                </a:cubicBezTo>
                <a:cubicBezTo>
                  <a:pt x="110" y="284"/>
                  <a:pt x="111" y="283"/>
                  <a:pt x="112" y="283"/>
                </a:cubicBezTo>
                <a:cubicBezTo>
                  <a:pt x="112" y="285"/>
                  <a:pt x="113" y="288"/>
                  <a:pt x="116" y="288"/>
                </a:cubicBezTo>
                <a:cubicBezTo>
                  <a:pt x="117" y="289"/>
                  <a:pt x="117" y="290"/>
                  <a:pt x="118" y="290"/>
                </a:cubicBezTo>
                <a:cubicBezTo>
                  <a:pt x="121" y="291"/>
                  <a:pt x="120" y="291"/>
                  <a:pt x="121" y="295"/>
                </a:cubicBezTo>
                <a:cubicBezTo>
                  <a:pt x="121" y="295"/>
                  <a:pt x="124" y="297"/>
                  <a:pt x="125" y="298"/>
                </a:cubicBezTo>
                <a:cubicBezTo>
                  <a:pt x="126" y="298"/>
                  <a:pt x="127" y="298"/>
                  <a:pt x="128" y="298"/>
                </a:cubicBezTo>
                <a:cubicBezTo>
                  <a:pt x="129" y="300"/>
                  <a:pt x="129" y="300"/>
                  <a:pt x="131" y="301"/>
                </a:cubicBezTo>
                <a:cubicBezTo>
                  <a:pt x="132" y="303"/>
                  <a:pt x="133" y="306"/>
                  <a:pt x="136" y="305"/>
                </a:cubicBezTo>
                <a:cubicBezTo>
                  <a:pt x="136" y="303"/>
                  <a:pt x="136" y="303"/>
                  <a:pt x="136" y="303"/>
                </a:cubicBezTo>
                <a:cubicBezTo>
                  <a:pt x="134" y="301"/>
                  <a:pt x="129" y="293"/>
                  <a:pt x="127" y="293"/>
                </a:cubicBezTo>
                <a:cubicBezTo>
                  <a:pt x="127" y="289"/>
                  <a:pt x="126" y="289"/>
                  <a:pt x="124" y="287"/>
                </a:cubicBezTo>
                <a:cubicBezTo>
                  <a:pt x="124" y="286"/>
                  <a:pt x="123" y="284"/>
                  <a:pt x="122" y="282"/>
                </a:cubicBezTo>
                <a:cubicBezTo>
                  <a:pt x="118" y="278"/>
                  <a:pt x="117" y="274"/>
                  <a:pt x="115" y="270"/>
                </a:cubicBezTo>
                <a:cubicBezTo>
                  <a:pt x="113" y="269"/>
                  <a:pt x="113" y="269"/>
                  <a:pt x="113" y="269"/>
                </a:cubicBezTo>
                <a:cubicBezTo>
                  <a:pt x="113" y="267"/>
                  <a:pt x="113" y="264"/>
                  <a:pt x="113" y="264"/>
                </a:cubicBezTo>
                <a:cubicBezTo>
                  <a:pt x="110" y="261"/>
                  <a:pt x="109" y="256"/>
                  <a:pt x="111" y="253"/>
                </a:cubicBezTo>
                <a:cubicBezTo>
                  <a:pt x="111" y="252"/>
                  <a:pt x="111" y="251"/>
                  <a:pt x="111" y="250"/>
                </a:cubicBezTo>
                <a:cubicBezTo>
                  <a:pt x="109" y="249"/>
                  <a:pt x="109" y="248"/>
                  <a:pt x="108" y="247"/>
                </a:cubicBezTo>
                <a:cubicBezTo>
                  <a:pt x="109" y="247"/>
                  <a:pt x="110" y="247"/>
                  <a:pt x="111" y="246"/>
                </a:cubicBezTo>
                <a:cubicBezTo>
                  <a:pt x="113" y="244"/>
                  <a:pt x="113" y="242"/>
                  <a:pt x="112" y="240"/>
                </a:cubicBezTo>
                <a:cubicBezTo>
                  <a:pt x="111" y="239"/>
                  <a:pt x="111" y="239"/>
                  <a:pt x="110" y="239"/>
                </a:cubicBezTo>
                <a:cubicBezTo>
                  <a:pt x="110" y="238"/>
                  <a:pt x="109" y="236"/>
                  <a:pt x="109" y="235"/>
                </a:cubicBezTo>
                <a:cubicBezTo>
                  <a:pt x="105" y="233"/>
                  <a:pt x="107" y="227"/>
                  <a:pt x="109" y="224"/>
                </a:cubicBezTo>
                <a:cubicBezTo>
                  <a:pt x="109" y="224"/>
                  <a:pt x="109" y="224"/>
                  <a:pt x="109" y="224"/>
                </a:cubicBezTo>
                <a:cubicBezTo>
                  <a:pt x="110" y="227"/>
                  <a:pt x="108" y="228"/>
                  <a:pt x="110" y="232"/>
                </a:cubicBezTo>
                <a:cubicBezTo>
                  <a:pt x="111" y="232"/>
                  <a:pt x="112" y="232"/>
                  <a:pt x="113" y="232"/>
                </a:cubicBezTo>
                <a:cubicBezTo>
                  <a:pt x="113" y="230"/>
                  <a:pt x="114" y="228"/>
                  <a:pt x="113" y="227"/>
                </a:cubicBezTo>
                <a:cubicBezTo>
                  <a:pt x="115" y="222"/>
                  <a:pt x="115" y="222"/>
                  <a:pt x="115" y="222"/>
                </a:cubicBezTo>
                <a:cubicBezTo>
                  <a:pt x="113" y="218"/>
                  <a:pt x="115" y="217"/>
                  <a:pt x="115" y="215"/>
                </a:cubicBezTo>
                <a:cubicBezTo>
                  <a:pt x="115" y="213"/>
                  <a:pt x="114" y="210"/>
                  <a:pt x="113" y="209"/>
                </a:cubicBezTo>
                <a:cubicBezTo>
                  <a:pt x="113" y="207"/>
                  <a:pt x="113" y="204"/>
                  <a:pt x="113" y="202"/>
                </a:cubicBezTo>
                <a:cubicBezTo>
                  <a:pt x="114" y="200"/>
                  <a:pt x="116" y="201"/>
                  <a:pt x="119" y="201"/>
                </a:cubicBezTo>
                <a:cubicBezTo>
                  <a:pt x="120" y="201"/>
                  <a:pt x="120" y="202"/>
                  <a:pt x="120" y="203"/>
                </a:cubicBezTo>
                <a:cubicBezTo>
                  <a:pt x="122" y="203"/>
                  <a:pt x="122" y="201"/>
                  <a:pt x="122" y="200"/>
                </a:cubicBezTo>
                <a:cubicBezTo>
                  <a:pt x="123" y="198"/>
                  <a:pt x="123" y="197"/>
                  <a:pt x="123" y="196"/>
                </a:cubicBezTo>
                <a:cubicBezTo>
                  <a:pt x="122" y="196"/>
                  <a:pt x="121" y="195"/>
                  <a:pt x="121" y="195"/>
                </a:cubicBezTo>
                <a:cubicBezTo>
                  <a:pt x="121" y="191"/>
                  <a:pt x="123" y="191"/>
                  <a:pt x="125" y="188"/>
                </a:cubicBezTo>
                <a:cubicBezTo>
                  <a:pt x="126" y="187"/>
                  <a:pt x="126" y="186"/>
                  <a:pt x="127" y="186"/>
                </a:cubicBezTo>
                <a:cubicBezTo>
                  <a:pt x="127" y="188"/>
                  <a:pt x="127" y="191"/>
                  <a:pt x="125" y="192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7" y="193"/>
                  <a:pt x="129" y="191"/>
                  <a:pt x="130" y="191"/>
                </a:cubicBezTo>
                <a:cubicBezTo>
                  <a:pt x="131" y="191"/>
                  <a:pt x="133" y="193"/>
                  <a:pt x="135" y="193"/>
                </a:cubicBezTo>
                <a:cubicBezTo>
                  <a:pt x="137" y="191"/>
                  <a:pt x="135" y="189"/>
                  <a:pt x="137" y="188"/>
                </a:cubicBezTo>
                <a:cubicBezTo>
                  <a:pt x="138" y="185"/>
                  <a:pt x="140" y="187"/>
                  <a:pt x="141" y="185"/>
                </a:cubicBezTo>
                <a:cubicBezTo>
                  <a:pt x="142" y="184"/>
                  <a:pt x="142" y="184"/>
                  <a:pt x="143" y="184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6" y="183"/>
                  <a:pt x="146" y="183"/>
                  <a:pt x="148" y="183"/>
                </a:cubicBezTo>
                <a:cubicBezTo>
                  <a:pt x="149" y="181"/>
                  <a:pt x="149" y="181"/>
                  <a:pt x="150" y="183"/>
                </a:cubicBezTo>
                <a:cubicBezTo>
                  <a:pt x="148" y="183"/>
                  <a:pt x="148" y="183"/>
                  <a:pt x="148" y="184"/>
                </a:cubicBezTo>
                <a:cubicBezTo>
                  <a:pt x="145" y="186"/>
                  <a:pt x="142" y="190"/>
                  <a:pt x="145" y="193"/>
                </a:cubicBezTo>
                <a:cubicBezTo>
                  <a:pt x="145" y="196"/>
                  <a:pt x="145" y="195"/>
                  <a:pt x="143" y="197"/>
                </a:cubicBezTo>
                <a:cubicBezTo>
                  <a:pt x="141" y="200"/>
                  <a:pt x="141" y="204"/>
                  <a:pt x="140" y="208"/>
                </a:cubicBezTo>
                <a:cubicBezTo>
                  <a:pt x="139" y="209"/>
                  <a:pt x="139" y="210"/>
                  <a:pt x="140" y="212"/>
                </a:cubicBezTo>
                <a:cubicBezTo>
                  <a:pt x="140" y="212"/>
                  <a:pt x="141" y="211"/>
                  <a:pt x="142" y="211"/>
                </a:cubicBezTo>
                <a:cubicBezTo>
                  <a:pt x="142" y="212"/>
                  <a:pt x="142" y="214"/>
                  <a:pt x="142" y="215"/>
                </a:cubicBezTo>
                <a:cubicBezTo>
                  <a:pt x="142" y="216"/>
                  <a:pt x="142" y="216"/>
                  <a:pt x="142" y="218"/>
                </a:cubicBezTo>
                <a:cubicBezTo>
                  <a:pt x="143" y="220"/>
                  <a:pt x="144" y="221"/>
                  <a:pt x="145" y="224"/>
                </a:cubicBezTo>
                <a:cubicBezTo>
                  <a:pt x="142" y="227"/>
                  <a:pt x="142" y="228"/>
                  <a:pt x="142" y="233"/>
                </a:cubicBezTo>
                <a:cubicBezTo>
                  <a:pt x="140" y="235"/>
                  <a:pt x="140" y="236"/>
                  <a:pt x="140" y="238"/>
                </a:cubicBezTo>
                <a:cubicBezTo>
                  <a:pt x="141" y="239"/>
                  <a:pt x="142" y="239"/>
                  <a:pt x="143" y="239"/>
                </a:cubicBezTo>
                <a:cubicBezTo>
                  <a:pt x="143" y="241"/>
                  <a:pt x="142" y="244"/>
                  <a:pt x="140" y="245"/>
                </a:cubicBezTo>
                <a:cubicBezTo>
                  <a:pt x="139" y="247"/>
                  <a:pt x="141" y="247"/>
                  <a:pt x="142" y="247"/>
                </a:cubicBezTo>
                <a:cubicBezTo>
                  <a:pt x="142" y="248"/>
                  <a:pt x="142" y="249"/>
                  <a:pt x="142" y="251"/>
                </a:cubicBezTo>
                <a:cubicBezTo>
                  <a:pt x="141" y="251"/>
                  <a:pt x="141" y="252"/>
                  <a:pt x="140" y="253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43" y="268"/>
                  <a:pt x="141" y="272"/>
                  <a:pt x="143" y="275"/>
                </a:cubicBezTo>
                <a:cubicBezTo>
                  <a:pt x="143" y="277"/>
                  <a:pt x="144" y="281"/>
                  <a:pt x="146" y="283"/>
                </a:cubicBezTo>
                <a:cubicBezTo>
                  <a:pt x="146" y="284"/>
                  <a:pt x="147" y="285"/>
                  <a:pt x="147" y="286"/>
                </a:cubicBezTo>
                <a:cubicBezTo>
                  <a:pt x="147" y="287"/>
                  <a:pt x="150" y="288"/>
                  <a:pt x="148" y="290"/>
                </a:cubicBezTo>
                <a:cubicBezTo>
                  <a:pt x="149" y="293"/>
                  <a:pt x="150" y="295"/>
                  <a:pt x="150" y="298"/>
                </a:cubicBezTo>
                <a:cubicBezTo>
                  <a:pt x="151" y="300"/>
                  <a:pt x="153" y="300"/>
                  <a:pt x="154" y="303"/>
                </a:cubicBezTo>
                <a:cubicBezTo>
                  <a:pt x="155" y="303"/>
                  <a:pt x="159" y="308"/>
                  <a:pt x="160" y="308"/>
                </a:cubicBezTo>
                <a:cubicBezTo>
                  <a:pt x="161" y="313"/>
                  <a:pt x="165" y="312"/>
                  <a:pt x="168" y="313"/>
                </a:cubicBezTo>
                <a:cubicBezTo>
                  <a:pt x="169" y="314"/>
                  <a:pt x="170" y="315"/>
                  <a:pt x="173" y="315"/>
                </a:cubicBezTo>
                <a:cubicBezTo>
                  <a:pt x="175" y="317"/>
                  <a:pt x="176" y="319"/>
                  <a:pt x="179" y="320"/>
                </a:cubicBezTo>
                <a:cubicBezTo>
                  <a:pt x="180" y="323"/>
                  <a:pt x="180" y="323"/>
                  <a:pt x="180" y="323"/>
                </a:cubicBezTo>
                <a:cubicBezTo>
                  <a:pt x="182" y="322"/>
                  <a:pt x="190" y="323"/>
                  <a:pt x="193" y="323"/>
                </a:cubicBezTo>
                <a:cubicBezTo>
                  <a:pt x="197" y="325"/>
                  <a:pt x="199" y="325"/>
                  <a:pt x="204" y="326"/>
                </a:cubicBezTo>
                <a:cubicBezTo>
                  <a:pt x="205" y="327"/>
                  <a:pt x="206" y="326"/>
                  <a:pt x="208" y="328"/>
                </a:cubicBezTo>
                <a:cubicBezTo>
                  <a:pt x="210" y="328"/>
                  <a:pt x="210" y="328"/>
                  <a:pt x="210" y="328"/>
                </a:cubicBezTo>
                <a:cubicBezTo>
                  <a:pt x="211" y="328"/>
                  <a:pt x="210" y="327"/>
                  <a:pt x="212" y="327"/>
                </a:cubicBezTo>
                <a:cubicBezTo>
                  <a:pt x="213" y="328"/>
                  <a:pt x="213" y="331"/>
                  <a:pt x="217" y="331"/>
                </a:cubicBezTo>
                <a:cubicBezTo>
                  <a:pt x="217" y="329"/>
                  <a:pt x="217" y="329"/>
                  <a:pt x="217" y="329"/>
                </a:cubicBezTo>
                <a:cubicBezTo>
                  <a:pt x="217" y="331"/>
                  <a:pt x="217" y="335"/>
                  <a:pt x="216" y="338"/>
                </a:cubicBezTo>
                <a:cubicBezTo>
                  <a:pt x="216" y="339"/>
                  <a:pt x="218" y="342"/>
                  <a:pt x="220" y="342"/>
                </a:cubicBezTo>
                <a:cubicBezTo>
                  <a:pt x="221" y="339"/>
                  <a:pt x="221" y="339"/>
                  <a:pt x="224" y="339"/>
                </a:cubicBezTo>
                <a:cubicBezTo>
                  <a:pt x="225" y="340"/>
                  <a:pt x="225" y="339"/>
                  <a:pt x="226" y="338"/>
                </a:cubicBezTo>
                <a:cubicBezTo>
                  <a:pt x="227" y="337"/>
                  <a:pt x="227" y="334"/>
                  <a:pt x="229" y="335"/>
                </a:cubicBezTo>
                <a:cubicBezTo>
                  <a:pt x="229" y="336"/>
                  <a:pt x="229" y="335"/>
                  <a:pt x="228" y="336"/>
                </a:cubicBezTo>
                <a:cubicBezTo>
                  <a:pt x="229" y="340"/>
                  <a:pt x="229" y="340"/>
                  <a:pt x="229" y="340"/>
                </a:cubicBezTo>
                <a:cubicBezTo>
                  <a:pt x="232" y="339"/>
                  <a:pt x="232" y="336"/>
                  <a:pt x="233" y="340"/>
                </a:cubicBezTo>
                <a:cubicBezTo>
                  <a:pt x="236" y="340"/>
                  <a:pt x="236" y="338"/>
                  <a:pt x="236" y="336"/>
                </a:cubicBezTo>
                <a:cubicBezTo>
                  <a:pt x="235" y="336"/>
                  <a:pt x="234" y="336"/>
                  <a:pt x="233" y="335"/>
                </a:cubicBezTo>
                <a:cubicBezTo>
                  <a:pt x="233" y="334"/>
                  <a:pt x="233" y="332"/>
                  <a:pt x="233" y="330"/>
                </a:cubicBezTo>
                <a:cubicBezTo>
                  <a:pt x="234" y="329"/>
                  <a:pt x="234" y="329"/>
                  <a:pt x="236" y="329"/>
                </a:cubicBezTo>
                <a:cubicBezTo>
                  <a:pt x="237" y="329"/>
                  <a:pt x="240" y="327"/>
                  <a:pt x="240" y="329"/>
                </a:cubicBezTo>
                <a:cubicBezTo>
                  <a:pt x="242" y="330"/>
                  <a:pt x="243" y="330"/>
                  <a:pt x="244" y="327"/>
                </a:cubicBezTo>
                <a:cubicBezTo>
                  <a:pt x="246" y="327"/>
                  <a:pt x="246" y="327"/>
                  <a:pt x="246" y="327"/>
                </a:cubicBezTo>
                <a:cubicBezTo>
                  <a:pt x="246" y="329"/>
                  <a:pt x="249" y="327"/>
                  <a:pt x="250" y="327"/>
                </a:cubicBezTo>
                <a:cubicBezTo>
                  <a:pt x="251" y="328"/>
                  <a:pt x="251" y="328"/>
                  <a:pt x="253" y="328"/>
                </a:cubicBezTo>
                <a:cubicBezTo>
                  <a:pt x="254" y="326"/>
                  <a:pt x="259" y="327"/>
                  <a:pt x="261" y="326"/>
                </a:cubicBezTo>
                <a:cubicBezTo>
                  <a:pt x="264" y="326"/>
                  <a:pt x="265" y="327"/>
                  <a:pt x="267" y="324"/>
                </a:cubicBezTo>
                <a:cubicBezTo>
                  <a:pt x="269" y="324"/>
                  <a:pt x="272" y="324"/>
                  <a:pt x="274" y="323"/>
                </a:cubicBezTo>
                <a:cubicBezTo>
                  <a:pt x="274" y="324"/>
                  <a:pt x="275" y="325"/>
                  <a:pt x="276" y="325"/>
                </a:cubicBezTo>
                <a:cubicBezTo>
                  <a:pt x="278" y="324"/>
                  <a:pt x="278" y="323"/>
                  <a:pt x="281" y="325"/>
                </a:cubicBezTo>
                <a:cubicBezTo>
                  <a:pt x="283" y="325"/>
                  <a:pt x="284" y="324"/>
                  <a:pt x="287" y="324"/>
                </a:cubicBezTo>
                <a:cubicBezTo>
                  <a:pt x="290" y="325"/>
                  <a:pt x="288" y="325"/>
                  <a:pt x="290" y="323"/>
                </a:cubicBezTo>
                <a:cubicBezTo>
                  <a:pt x="291" y="323"/>
                  <a:pt x="296" y="322"/>
                  <a:pt x="296" y="323"/>
                </a:cubicBezTo>
                <a:cubicBezTo>
                  <a:pt x="299" y="324"/>
                  <a:pt x="302" y="323"/>
                  <a:pt x="304" y="326"/>
                </a:cubicBezTo>
                <a:cubicBezTo>
                  <a:pt x="306" y="327"/>
                  <a:pt x="308" y="327"/>
                  <a:pt x="310" y="328"/>
                </a:cubicBezTo>
                <a:cubicBezTo>
                  <a:pt x="312" y="328"/>
                  <a:pt x="316" y="329"/>
                  <a:pt x="318" y="333"/>
                </a:cubicBezTo>
                <a:cubicBezTo>
                  <a:pt x="319" y="333"/>
                  <a:pt x="320" y="333"/>
                  <a:pt x="321" y="333"/>
                </a:cubicBezTo>
                <a:cubicBezTo>
                  <a:pt x="324" y="335"/>
                  <a:pt x="324" y="334"/>
                  <a:pt x="327" y="33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0" y="336"/>
                  <a:pt x="332" y="336"/>
                  <a:pt x="334" y="337"/>
                </a:cubicBezTo>
                <a:cubicBezTo>
                  <a:pt x="338" y="337"/>
                  <a:pt x="342" y="342"/>
                  <a:pt x="345" y="345"/>
                </a:cubicBezTo>
                <a:cubicBezTo>
                  <a:pt x="346" y="345"/>
                  <a:pt x="347" y="346"/>
                  <a:pt x="349" y="347"/>
                </a:cubicBezTo>
                <a:cubicBezTo>
                  <a:pt x="350" y="348"/>
                  <a:pt x="349" y="349"/>
                  <a:pt x="353" y="350"/>
                </a:cubicBezTo>
                <a:cubicBezTo>
                  <a:pt x="353" y="351"/>
                  <a:pt x="353" y="352"/>
                  <a:pt x="353" y="353"/>
                </a:cubicBezTo>
                <a:cubicBezTo>
                  <a:pt x="355" y="354"/>
                  <a:pt x="356" y="354"/>
                  <a:pt x="356" y="358"/>
                </a:cubicBezTo>
                <a:cubicBezTo>
                  <a:pt x="353" y="358"/>
                  <a:pt x="353" y="358"/>
                  <a:pt x="353" y="361"/>
                </a:cubicBezTo>
                <a:cubicBezTo>
                  <a:pt x="354" y="361"/>
                  <a:pt x="354" y="362"/>
                  <a:pt x="355" y="362"/>
                </a:cubicBezTo>
                <a:cubicBezTo>
                  <a:pt x="356" y="360"/>
                  <a:pt x="356" y="359"/>
                  <a:pt x="356" y="358"/>
                </a:cubicBezTo>
                <a:cubicBezTo>
                  <a:pt x="357" y="357"/>
                  <a:pt x="357" y="360"/>
                  <a:pt x="357" y="360"/>
                </a:cubicBezTo>
                <a:cubicBezTo>
                  <a:pt x="359" y="362"/>
                  <a:pt x="358" y="362"/>
                  <a:pt x="356" y="363"/>
                </a:cubicBezTo>
                <a:cubicBezTo>
                  <a:pt x="355" y="364"/>
                  <a:pt x="351" y="368"/>
                  <a:pt x="349" y="368"/>
                </a:cubicBezTo>
                <a:cubicBezTo>
                  <a:pt x="349" y="368"/>
                  <a:pt x="348" y="367"/>
                  <a:pt x="348" y="367"/>
                </a:cubicBezTo>
                <a:cubicBezTo>
                  <a:pt x="341" y="367"/>
                  <a:pt x="335" y="367"/>
                  <a:pt x="328" y="367"/>
                </a:cubicBezTo>
                <a:cubicBezTo>
                  <a:pt x="327" y="369"/>
                  <a:pt x="324" y="368"/>
                  <a:pt x="323" y="368"/>
                </a:cubicBezTo>
                <a:cubicBezTo>
                  <a:pt x="322" y="369"/>
                  <a:pt x="321" y="369"/>
                  <a:pt x="321" y="370"/>
                </a:cubicBezTo>
                <a:cubicBezTo>
                  <a:pt x="312" y="370"/>
                  <a:pt x="312" y="370"/>
                  <a:pt x="312" y="370"/>
                </a:cubicBezTo>
                <a:cubicBezTo>
                  <a:pt x="310" y="372"/>
                  <a:pt x="307" y="371"/>
                  <a:pt x="306" y="372"/>
                </a:cubicBezTo>
                <a:cubicBezTo>
                  <a:pt x="303" y="374"/>
                  <a:pt x="302" y="371"/>
                  <a:pt x="300" y="372"/>
                </a:cubicBezTo>
                <a:cubicBezTo>
                  <a:pt x="299" y="373"/>
                  <a:pt x="297" y="372"/>
                  <a:pt x="296" y="372"/>
                </a:cubicBezTo>
                <a:cubicBezTo>
                  <a:pt x="294" y="373"/>
                  <a:pt x="293" y="373"/>
                  <a:pt x="292" y="374"/>
                </a:cubicBezTo>
                <a:cubicBezTo>
                  <a:pt x="290" y="375"/>
                  <a:pt x="289" y="376"/>
                  <a:pt x="287" y="376"/>
                </a:cubicBezTo>
                <a:cubicBezTo>
                  <a:pt x="285" y="379"/>
                  <a:pt x="283" y="382"/>
                  <a:pt x="279" y="384"/>
                </a:cubicBezTo>
                <a:cubicBezTo>
                  <a:pt x="276" y="386"/>
                  <a:pt x="273" y="389"/>
                  <a:pt x="271" y="393"/>
                </a:cubicBezTo>
                <a:cubicBezTo>
                  <a:pt x="272" y="394"/>
                  <a:pt x="273" y="395"/>
                  <a:pt x="272" y="396"/>
                </a:cubicBezTo>
                <a:cubicBezTo>
                  <a:pt x="269" y="397"/>
                  <a:pt x="266" y="400"/>
                  <a:pt x="265" y="404"/>
                </a:cubicBezTo>
                <a:cubicBezTo>
                  <a:pt x="264" y="405"/>
                  <a:pt x="261" y="406"/>
                  <a:pt x="260" y="408"/>
                </a:cubicBezTo>
                <a:cubicBezTo>
                  <a:pt x="258" y="411"/>
                  <a:pt x="256" y="413"/>
                  <a:pt x="253" y="415"/>
                </a:cubicBezTo>
                <a:cubicBezTo>
                  <a:pt x="252" y="417"/>
                  <a:pt x="250" y="420"/>
                  <a:pt x="249" y="422"/>
                </a:cubicBezTo>
                <a:cubicBezTo>
                  <a:pt x="247" y="423"/>
                  <a:pt x="248" y="425"/>
                  <a:pt x="247" y="427"/>
                </a:cubicBezTo>
                <a:cubicBezTo>
                  <a:pt x="247" y="428"/>
                  <a:pt x="247" y="428"/>
                  <a:pt x="247" y="429"/>
                </a:cubicBezTo>
                <a:cubicBezTo>
                  <a:pt x="245" y="431"/>
                  <a:pt x="243" y="433"/>
                  <a:pt x="241" y="435"/>
                </a:cubicBezTo>
                <a:cubicBezTo>
                  <a:pt x="239" y="435"/>
                  <a:pt x="239" y="435"/>
                  <a:pt x="239" y="435"/>
                </a:cubicBezTo>
                <a:cubicBezTo>
                  <a:pt x="238" y="437"/>
                  <a:pt x="237" y="439"/>
                  <a:pt x="236" y="440"/>
                </a:cubicBezTo>
                <a:cubicBezTo>
                  <a:pt x="234" y="443"/>
                  <a:pt x="233" y="443"/>
                  <a:pt x="233" y="447"/>
                </a:cubicBezTo>
                <a:cubicBezTo>
                  <a:pt x="231" y="451"/>
                  <a:pt x="231" y="455"/>
                  <a:pt x="231" y="459"/>
                </a:cubicBezTo>
                <a:cubicBezTo>
                  <a:pt x="229" y="460"/>
                  <a:pt x="230" y="469"/>
                  <a:pt x="231" y="473"/>
                </a:cubicBezTo>
                <a:cubicBezTo>
                  <a:pt x="231" y="475"/>
                  <a:pt x="232" y="476"/>
                  <a:pt x="230" y="478"/>
                </a:cubicBezTo>
                <a:cubicBezTo>
                  <a:pt x="230" y="481"/>
                  <a:pt x="229" y="484"/>
                  <a:pt x="227" y="488"/>
                </a:cubicBezTo>
                <a:cubicBezTo>
                  <a:pt x="226" y="492"/>
                  <a:pt x="226" y="496"/>
                  <a:pt x="226" y="500"/>
                </a:cubicBezTo>
                <a:cubicBezTo>
                  <a:pt x="224" y="504"/>
                  <a:pt x="224" y="504"/>
                  <a:pt x="224" y="505"/>
                </a:cubicBezTo>
                <a:cubicBezTo>
                  <a:pt x="224" y="508"/>
                  <a:pt x="224" y="510"/>
                  <a:pt x="222" y="512"/>
                </a:cubicBezTo>
                <a:cubicBezTo>
                  <a:pt x="222" y="513"/>
                  <a:pt x="222" y="513"/>
                  <a:pt x="221" y="514"/>
                </a:cubicBezTo>
                <a:cubicBezTo>
                  <a:pt x="221" y="515"/>
                  <a:pt x="221" y="518"/>
                  <a:pt x="220" y="519"/>
                </a:cubicBezTo>
                <a:close/>
                <a:moveTo>
                  <a:pt x="119" y="461"/>
                </a:moveTo>
                <a:cubicBezTo>
                  <a:pt x="118" y="459"/>
                  <a:pt x="118" y="459"/>
                  <a:pt x="120" y="459"/>
                </a:cubicBezTo>
                <a:cubicBezTo>
                  <a:pt x="120" y="460"/>
                  <a:pt x="120" y="461"/>
                  <a:pt x="119" y="461"/>
                </a:cubicBezTo>
                <a:close/>
                <a:moveTo>
                  <a:pt x="152" y="455"/>
                </a:moveTo>
                <a:cubicBezTo>
                  <a:pt x="149" y="455"/>
                  <a:pt x="146" y="454"/>
                  <a:pt x="144" y="453"/>
                </a:cubicBezTo>
                <a:cubicBezTo>
                  <a:pt x="142" y="453"/>
                  <a:pt x="139" y="454"/>
                  <a:pt x="137" y="452"/>
                </a:cubicBezTo>
                <a:cubicBezTo>
                  <a:pt x="136" y="452"/>
                  <a:pt x="136" y="451"/>
                  <a:pt x="135" y="451"/>
                </a:cubicBezTo>
                <a:cubicBezTo>
                  <a:pt x="134" y="449"/>
                  <a:pt x="131" y="450"/>
                  <a:pt x="131" y="450"/>
                </a:cubicBezTo>
                <a:cubicBezTo>
                  <a:pt x="128" y="447"/>
                  <a:pt x="127" y="447"/>
                  <a:pt x="125" y="447"/>
                </a:cubicBezTo>
                <a:cubicBezTo>
                  <a:pt x="124" y="445"/>
                  <a:pt x="124" y="444"/>
                  <a:pt x="124" y="443"/>
                </a:cubicBezTo>
                <a:cubicBezTo>
                  <a:pt x="124" y="443"/>
                  <a:pt x="124" y="443"/>
                  <a:pt x="131" y="443"/>
                </a:cubicBezTo>
                <a:cubicBezTo>
                  <a:pt x="134" y="441"/>
                  <a:pt x="135" y="440"/>
                  <a:pt x="139" y="440"/>
                </a:cubicBezTo>
                <a:cubicBezTo>
                  <a:pt x="141" y="437"/>
                  <a:pt x="146" y="438"/>
                  <a:pt x="150" y="438"/>
                </a:cubicBezTo>
                <a:cubicBezTo>
                  <a:pt x="150" y="436"/>
                  <a:pt x="152" y="437"/>
                  <a:pt x="153" y="437"/>
                </a:cubicBezTo>
                <a:cubicBezTo>
                  <a:pt x="155" y="436"/>
                  <a:pt x="156" y="436"/>
                  <a:pt x="157" y="435"/>
                </a:cubicBezTo>
                <a:cubicBezTo>
                  <a:pt x="163" y="435"/>
                  <a:pt x="163" y="435"/>
                  <a:pt x="164" y="435"/>
                </a:cubicBezTo>
                <a:cubicBezTo>
                  <a:pt x="165" y="435"/>
                  <a:pt x="166" y="435"/>
                  <a:pt x="167" y="436"/>
                </a:cubicBezTo>
                <a:cubicBezTo>
                  <a:pt x="168" y="436"/>
                  <a:pt x="172" y="436"/>
                  <a:pt x="174" y="438"/>
                </a:cubicBezTo>
                <a:cubicBezTo>
                  <a:pt x="174" y="438"/>
                  <a:pt x="175" y="438"/>
                  <a:pt x="176" y="438"/>
                </a:cubicBezTo>
                <a:cubicBezTo>
                  <a:pt x="176" y="440"/>
                  <a:pt x="176" y="442"/>
                  <a:pt x="176" y="443"/>
                </a:cubicBezTo>
                <a:cubicBezTo>
                  <a:pt x="173" y="445"/>
                  <a:pt x="173" y="445"/>
                  <a:pt x="176" y="446"/>
                </a:cubicBezTo>
                <a:cubicBezTo>
                  <a:pt x="176" y="445"/>
                  <a:pt x="176" y="445"/>
                  <a:pt x="176" y="444"/>
                </a:cubicBezTo>
                <a:cubicBezTo>
                  <a:pt x="179" y="444"/>
                  <a:pt x="177" y="446"/>
                  <a:pt x="176" y="448"/>
                </a:cubicBezTo>
                <a:cubicBezTo>
                  <a:pt x="174" y="449"/>
                  <a:pt x="173" y="449"/>
                  <a:pt x="171" y="450"/>
                </a:cubicBezTo>
                <a:cubicBezTo>
                  <a:pt x="168" y="450"/>
                  <a:pt x="168" y="450"/>
                  <a:pt x="168" y="450"/>
                </a:cubicBezTo>
                <a:cubicBezTo>
                  <a:pt x="165" y="451"/>
                  <a:pt x="164" y="454"/>
                  <a:pt x="161" y="452"/>
                </a:cubicBezTo>
                <a:cubicBezTo>
                  <a:pt x="158" y="452"/>
                  <a:pt x="156" y="452"/>
                  <a:pt x="154" y="452"/>
                </a:cubicBezTo>
                <a:cubicBezTo>
                  <a:pt x="153" y="454"/>
                  <a:pt x="154" y="454"/>
                  <a:pt x="152" y="455"/>
                </a:cubicBezTo>
                <a:close/>
                <a:moveTo>
                  <a:pt x="42" y="422"/>
                </a:moveTo>
                <a:cubicBezTo>
                  <a:pt x="41" y="421"/>
                  <a:pt x="42" y="421"/>
                  <a:pt x="43" y="421"/>
                </a:cubicBezTo>
                <a:cubicBezTo>
                  <a:pt x="43" y="421"/>
                  <a:pt x="43" y="421"/>
                  <a:pt x="42" y="422"/>
                </a:cubicBezTo>
                <a:close/>
                <a:moveTo>
                  <a:pt x="107" y="417"/>
                </a:moveTo>
                <a:cubicBezTo>
                  <a:pt x="105" y="416"/>
                  <a:pt x="105" y="415"/>
                  <a:pt x="105" y="415"/>
                </a:cubicBezTo>
                <a:cubicBezTo>
                  <a:pt x="102" y="414"/>
                  <a:pt x="97" y="412"/>
                  <a:pt x="97" y="411"/>
                </a:cubicBezTo>
                <a:cubicBezTo>
                  <a:pt x="99" y="408"/>
                  <a:pt x="99" y="409"/>
                  <a:pt x="102" y="409"/>
                </a:cubicBezTo>
                <a:cubicBezTo>
                  <a:pt x="103" y="408"/>
                  <a:pt x="106" y="409"/>
                  <a:pt x="108" y="410"/>
                </a:cubicBezTo>
                <a:cubicBezTo>
                  <a:pt x="108" y="412"/>
                  <a:pt x="106" y="412"/>
                  <a:pt x="108" y="415"/>
                </a:cubicBezTo>
                <a:cubicBezTo>
                  <a:pt x="108" y="417"/>
                  <a:pt x="108" y="416"/>
                  <a:pt x="107" y="417"/>
                </a:cubicBezTo>
                <a:close/>
                <a:moveTo>
                  <a:pt x="119" y="416"/>
                </a:moveTo>
                <a:cubicBezTo>
                  <a:pt x="116" y="414"/>
                  <a:pt x="117" y="413"/>
                  <a:pt x="118" y="412"/>
                </a:cubicBezTo>
                <a:cubicBezTo>
                  <a:pt x="121" y="411"/>
                  <a:pt x="124" y="411"/>
                  <a:pt x="128" y="411"/>
                </a:cubicBezTo>
                <a:cubicBezTo>
                  <a:pt x="130" y="409"/>
                  <a:pt x="134" y="410"/>
                  <a:pt x="137" y="409"/>
                </a:cubicBezTo>
                <a:cubicBezTo>
                  <a:pt x="139" y="409"/>
                  <a:pt x="141" y="409"/>
                  <a:pt x="143" y="407"/>
                </a:cubicBezTo>
                <a:cubicBezTo>
                  <a:pt x="145" y="407"/>
                  <a:pt x="147" y="407"/>
                  <a:pt x="148" y="408"/>
                </a:cubicBezTo>
                <a:cubicBezTo>
                  <a:pt x="150" y="408"/>
                  <a:pt x="151" y="406"/>
                  <a:pt x="154" y="408"/>
                </a:cubicBezTo>
                <a:cubicBezTo>
                  <a:pt x="154" y="408"/>
                  <a:pt x="154" y="409"/>
                  <a:pt x="154" y="410"/>
                </a:cubicBezTo>
                <a:cubicBezTo>
                  <a:pt x="151" y="412"/>
                  <a:pt x="146" y="413"/>
                  <a:pt x="143" y="413"/>
                </a:cubicBezTo>
                <a:cubicBezTo>
                  <a:pt x="140" y="415"/>
                  <a:pt x="135" y="415"/>
                  <a:pt x="132" y="415"/>
                </a:cubicBezTo>
                <a:cubicBezTo>
                  <a:pt x="131" y="416"/>
                  <a:pt x="130" y="416"/>
                  <a:pt x="128" y="416"/>
                </a:cubicBezTo>
                <a:cubicBezTo>
                  <a:pt x="126" y="414"/>
                  <a:pt x="124" y="415"/>
                  <a:pt x="123" y="415"/>
                </a:cubicBezTo>
                <a:cubicBezTo>
                  <a:pt x="121" y="415"/>
                  <a:pt x="120" y="416"/>
                  <a:pt x="119" y="416"/>
                </a:cubicBezTo>
                <a:close/>
                <a:moveTo>
                  <a:pt x="95" y="413"/>
                </a:moveTo>
                <a:cubicBezTo>
                  <a:pt x="94" y="412"/>
                  <a:pt x="93" y="412"/>
                  <a:pt x="94" y="410"/>
                </a:cubicBezTo>
                <a:cubicBezTo>
                  <a:pt x="95" y="410"/>
                  <a:pt x="95" y="410"/>
                  <a:pt x="97" y="410"/>
                </a:cubicBezTo>
                <a:cubicBezTo>
                  <a:pt x="97" y="411"/>
                  <a:pt x="96" y="413"/>
                  <a:pt x="95" y="413"/>
                </a:cubicBezTo>
                <a:close/>
                <a:moveTo>
                  <a:pt x="77" y="412"/>
                </a:moveTo>
                <a:cubicBezTo>
                  <a:pt x="75" y="411"/>
                  <a:pt x="75" y="411"/>
                  <a:pt x="75" y="411"/>
                </a:cubicBezTo>
                <a:cubicBezTo>
                  <a:pt x="72" y="411"/>
                  <a:pt x="71" y="409"/>
                  <a:pt x="71" y="407"/>
                </a:cubicBezTo>
                <a:cubicBezTo>
                  <a:pt x="69" y="406"/>
                  <a:pt x="69" y="404"/>
                  <a:pt x="67" y="404"/>
                </a:cubicBezTo>
                <a:cubicBezTo>
                  <a:pt x="67" y="406"/>
                  <a:pt x="66" y="406"/>
                  <a:pt x="68" y="408"/>
                </a:cubicBezTo>
                <a:cubicBezTo>
                  <a:pt x="68" y="409"/>
                  <a:pt x="68" y="410"/>
                  <a:pt x="68" y="411"/>
                </a:cubicBezTo>
                <a:cubicBezTo>
                  <a:pt x="65" y="411"/>
                  <a:pt x="63" y="411"/>
                  <a:pt x="61" y="411"/>
                </a:cubicBezTo>
                <a:cubicBezTo>
                  <a:pt x="57" y="407"/>
                  <a:pt x="57" y="407"/>
                  <a:pt x="57" y="407"/>
                </a:cubicBezTo>
                <a:cubicBezTo>
                  <a:pt x="54" y="407"/>
                  <a:pt x="53" y="405"/>
                  <a:pt x="52" y="404"/>
                </a:cubicBezTo>
                <a:cubicBezTo>
                  <a:pt x="51" y="404"/>
                  <a:pt x="49" y="403"/>
                  <a:pt x="48" y="403"/>
                </a:cubicBezTo>
                <a:cubicBezTo>
                  <a:pt x="44" y="403"/>
                  <a:pt x="41" y="397"/>
                  <a:pt x="39" y="395"/>
                </a:cubicBezTo>
                <a:cubicBezTo>
                  <a:pt x="38" y="392"/>
                  <a:pt x="35" y="390"/>
                  <a:pt x="37" y="386"/>
                </a:cubicBezTo>
                <a:cubicBezTo>
                  <a:pt x="40" y="386"/>
                  <a:pt x="42" y="386"/>
                  <a:pt x="45" y="385"/>
                </a:cubicBezTo>
                <a:cubicBezTo>
                  <a:pt x="47" y="386"/>
                  <a:pt x="47" y="386"/>
                  <a:pt x="48" y="387"/>
                </a:cubicBezTo>
                <a:cubicBezTo>
                  <a:pt x="50" y="387"/>
                  <a:pt x="50" y="389"/>
                  <a:pt x="53" y="389"/>
                </a:cubicBezTo>
                <a:cubicBezTo>
                  <a:pt x="54" y="388"/>
                  <a:pt x="53" y="387"/>
                  <a:pt x="53" y="385"/>
                </a:cubicBezTo>
                <a:cubicBezTo>
                  <a:pt x="54" y="385"/>
                  <a:pt x="54" y="384"/>
                  <a:pt x="55" y="384"/>
                </a:cubicBezTo>
                <a:cubicBezTo>
                  <a:pt x="54" y="383"/>
                  <a:pt x="50" y="383"/>
                  <a:pt x="49" y="383"/>
                </a:cubicBezTo>
                <a:cubicBezTo>
                  <a:pt x="47" y="381"/>
                  <a:pt x="47" y="382"/>
                  <a:pt x="45" y="382"/>
                </a:cubicBezTo>
                <a:cubicBezTo>
                  <a:pt x="43" y="378"/>
                  <a:pt x="41" y="374"/>
                  <a:pt x="41" y="372"/>
                </a:cubicBezTo>
                <a:cubicBezTo>
                  <a:pt x="38" y="369"/>
                  <a:pt x="36" y="369"/>
                  <a:pt x="37" y="366"/>
                </a:cubicBezTo>
                <a:cubicBezTo>
                  <a:pt x="40" y="365"/>
                  <a:pt x="39" y="365"/>
                  <a:pt x="37" y="363"/>
                </a:cubicBezTo>
                <a:cubicBezTo>
                  <a:pt x="37" y="362"/>
                  <a:pt x="37" y="361"/>
                  <a:pt x="37" y="360"/>
                </a:cubicBezTo>
                <a:cubicBezTo>
                  <a:pt x="34" y="359"/>
                  <a:pt x="35" y="359"/>
                  <a:pt x="35" y="356"/>
                </a:cubicBezTo>
                <a:cubicBezTo>
                  <a:pt x="33" y="355"/>
                  <a:pt x="32" y="354"/>
                  <a:pt x="31" y="353"/>
                </a:cubicBezTo>
                <a:cubicBezTo>
                  <a:pt x="32" y="350"/>
                  <a:pt x="33" y="350"/>
                  <a:pt x="31" y="349"/>
                </a:cubicBezTo>
                <a:cubicBezTo>
                  <a:pt x="29" y="342"/>
                  <a:pt x="30" y="335"/>
                  <a:pt x="30" y="328"/>
                </a:cubicBezTo>
                <a:cubicBezTo>
                  <a:pt x="31" y="325"/>
                  <a:pt x="29" y="323"/>
                  <a:pt x="33" y="322"/>
                </a:cubicBezTo>
                <a:cubicBezTo>
                  <a:pt x="34" y="321"/>
                  <a:pt x="34" y="321"/>
                  <a:pt x="35" y="320"/>
                </a:cubicBezTo>
                <a:cubicBezTo>
                  <a:pt x="33" y="317"/>
                  <a:pt x="33" y="316"/>
                  <a:pt x="36" y="315"/>
                </a:cubicBezTo>
                <a:cubicBezTo>
                  <a:pt x="42" y="322"/>
                  <a:pt x="42" y="322"/>
                  <a:pt x="42" y="322"/>
                </a:cubicBezTo>
                <a:cubicBezTo>
                  <a:pt x="44" y="321"/>
                  <a:pt x="43" y="322"/>
                  <a:pt x="44" y="320"/>
                </a:cubicBezTo>
                <a:cubicBezTo>
                  <a:pt x="41" y="317"/>
                  <a:pt x="39" y="315"/>
                  <a:pt x="40" y="312"/>
                </a:cubicBezTo>
                <a:cubicBezTo>
                  <a:pt x="42" y="312"/>
                  <a:pt x="42" y="311"/>
                  <a:pt x="44" y="313"/>
                </a:cubicBezTo>
                <a:cubicBezTo>
                  <a:pt x="47" y="313"/>
                  <a:pt x="42" y="310"/>
                  <a:pt x="45" y="309"/>
                </a:cubicBezTo>
                <a:cubicBezTo>
                  <a:pt x="46" y="306"/>
                  <a:pt x="46" y="306"/>
                  <a:pt x="47" y="305"/>
                </a:cubicBezTo>
                <a:cubicBezTo>
                  <a:pt x="47" y="300"/>
                  <a:pt x="47" y="298"/>
                  <a:pt x="49" y="294"/>
                </a:cubicBezTo>
                <a:cubicBezTo>
                  <a:pt x="50" y="294"/>
                  <a:pt x="50" y="294"/>
                  <a:pt x="52" y="295"/>
                </a:cubicBezTo>
                <a:cubicBezTo>
                  <a:pt x="54" y="292"/>
                  <a:pt x="54" y="293"/>
                  <a:pt x="57" y="295"/>
                </a:cubicBezTo>
                <a:cubicBezTo>
                  <a:pt x="58" y="293"/>
                  <a:pt x="59" y="289"/>
                  <a:pt x="61" y="288"/>
                </a:cubicBezTo>
                <a:cubicBezTo>
                  <a:pt x="66" y="288"/>
                  <a:pt x="67" y="301"/>
                  <a:pt x="70" y="304"/>
                </a:cubicBezTo>
                <a:cubicBezTo>
                  <a:pt x="72" y="303"/>
                  <a:pt x="72" y="303"/>
                  <a:pt x="74" y="304"/>
                </a:cubicBezTo>
                <a:cubicBezTo>
                  <a:pt x="76" y="305"/>
                  <a:pt x="76" y="304"/>
                  <a:pt x="78" y="307"/>
                </a:cubicBezTo>
                <a:cubicBezTo>
                  <a:pt x="80" y="308"/>
                  <a:pt x="80" y="308"/>
                  <a:pt x="83" y="309"/>
                </a:cubicBezTo>
                <a:cubicBezTo>
                  <a:pt x="83" y="311"/>
                  <a:pt x="86" y="313"/>
                  <a:pt x="88" y="316"/>
                </a:cubicBezTo>
                <a:cubicBezTo>
                  <a:pt x="88" y="316"/>
                  <a:pt x="90" y="316"/>
                  <a:pt x="91" y="316"/>
                </a:cubicBezTo>
                <a:cubicBezTo>
                  <a:pt x="92" y="314"/>
                  <a:pt x="91" y="312"/>
                  <a:pt x="91" y="311"/>
                </a:cubicBezTo>
                <a:cubicBezTo>
                  <a:pt x="93" y="308"/>
                  <a:pt x="89" y="308"/>
                  <a:pt x="89" y="308"/>
                </a:cubicBezTo>
                <a:cubicBezTo>
                  <a:pt x="88" y="310"/>
                  <a:pt x="87" y="308"/>
                  <a:pt x="89" y="307"/>
                </a:cubicBezTo>
                <a:cubicBezTo>
                  <a:pt x="89" y="303"/>
                  <a:pt x="86" y="303"/>
                  <a:pt x="86" y="299"/>
                </a:cubicBezTo>
                <a:cubicBezTo>
                  <a:pt x="88" y="299"/>
                  <a:pt x="90" y="301"/>
                  <a:pt x="91" y="303"/>
                </a:cubicBezTo>
                <a:cubicBezTo>
                  <a:pt x="91" y="303"/>
                  <a:pt x="91" y="303"/>
                  <a:pt x="92" y="302"/>
                </a:cubicBezTo>
                <a:cubicBezTo>
                  <a:pt x="90" y="301"/>
                  <a:pt x="90" y="300"/>
                  <a:pt x="90" y="299"/>
                </a:cubicBezTo>
                <a:cubicBezTo>
                  <a:pt x="88" y="297"/>
                  <a:pt x="88" y="296"/>
                  <a:pt x="87" y="295"/>
                </a:cubicBezTo>
                <a:cubicBezTo>
                  <a:pt x="87" y="294"/>
                  <a:pt x="86" y="294"/>
                  <a:pt x="86" y="294"/>
                </a:cubicBezTo>
                <a:cubicBezTo>
                  <a:pt x="86" y="293"/>
                  <a:pt x="86" y="292"/>
                  <a:pt x="87" y="292"/>
                </a:cubicBezTo>
                <a:cubicBezTo>
                  <a:pt x="89" y="295"/>
                  <a:pt x="91" y="297"/>
                  <a:pt x="94" y="300"/>
                </a:cubicBezTo>
                <a:cubicBezTo>
                  <a:pt x="95" y="304"/>
                  <a:pt x="93" y="310"/>
                  <a:pt x="98" y="312"/>
                </a:cubicBezTo>
                <a:cubicBezTo>
                  <a:pt x="97" y="314"/>
                  <a:pt x="97" y="316"/>
                  <a:pt x="97" y="317"/>
                </a:cubicBezTo>
                <a:cubicBezTo>
                  <a:pt x="95" y="318"/>
                  <a:pt x="94" y="318"/>
                  <a:pt x="96" y="320"/>
                </a:cubicBezTo>
                <a:cubicBezTo>
                  <a:pt x="98" y="325"/>
                  <a:pt x="99" y="327"/>
                  <a:pt x="99" y="328"/>
                </a:cubicBezTo>
                <a:cubicBezTo>
                  <a:pt x="95" y="331"/>
                  <a:pt x="102" y="334"/>
                  <a:pt x="102" y="339"/>
                </a:cubicBezTo>
                <a:cubicBezTo>
                  <a:pt x="100" y="339"/>
                  <a:pt x="97" y="339"/>
                  <a:pt x="97" y="338"/>
                </a:cubicBezTo>
                <a:cubicBezTo>
                  <a:pt x="94" y="336"/>
                  <a:pt x="91" y="338"/>
                  <a:pt x="91" y="341"/>
                </a:cubicBezTo>
                <a:cubicBezTo>
                  <a:pt x="87" y="342"/>
                  <a:pt x="89" y="342"/>
                  <a:pt x="90" y="346"/>
                </a:cubicBezTo>
                <a:cubicBezTo>
                  <a:pt x="88" y="347"/>
                  <a:pt x="88" y="347"/>
                  <a:pt x="88" y="349"/>
                </a:cubicBezTo>
                <a:cubicBezTo>
                  <a:pt x="90" y="350"/>
                  <a:pt x="91" y="352"/>
                  <a:pt x="93" y="354"/>
                </a:cubicBezTo>
                <a:cubicBezTo>
                  <a:pt x="94" y="357"/>
                  <a:pt x="95" y="358"/>
                  <a:pt x="99" y="359"/>
                </a:cubicBezTo>
                <a:cubicBezTo>
                  <a:pt x="99" y="360"/>
                  <a:pt x="99" y="360"/>
                  <a:pt x="99" y="360"/>
                </a:cubicBezTo>
                <a:cubicBezTo>
                  <a:pt x="99" y="361"/>
                  <a:pt x="98" y="361"/>
                  <a:pt x="98" y="363"/>
                </a:cubicBezTo>
                <a:cubicBezTo>
                  <a:pt x="100" y="363"/>
                  <a:pt x="100" y="363"/>
                  <a:pt x="100" y="363"/>
                </a:cubicBezTo>
                <a:cubicBezTo>
                  <a:pt x="102" y="359"/>
                  <a:pt x="105" y="359"/>
                  <a:pt x="107" y="363"/>
                </a:cubicBezTo>
                <a:cubicBezTo>
                  <a:pt x="109" y="364"/>
                  <a:pt x="110" y="364"/>
                  <a:pt x="111" y="367"/>
                </a:cubicBezTo>
                <a:cubicBezTo>
                  <a:pt x="111" y="368"/>
                  <a:pt x="113" y="367"/>
                  <a:pt x="114" y="367"/>
                </a:cubicBezTo>
                <a:cubicBezTo>
                  <a:pt x="115" y="365"/>
                  <a:pt x="116" y="367"/>
                  <a:pt x="116" y="368"/>
                </a:cubicBezTo>
                <a:cubicBezTo>
                  <a:pt x="117" y="368"/>
                  <a:pt x="119" y="368"/>
                  <a:pt x="120" y="369"/>
                </a:cubicBezTo>
                <a:cubicBezTo>
                  <a:pt x="120" y="370"/>
                  <a:pt x="120" y="371"/>
                  <a:pt x="121" y="372"/>
                </a:cubicBezTo>
                <a:cubicBezTo>
                  <a:pt x="123" y="371"/>
                  <a:pt x="124" y="370"/>
                  <a:pt x="127" y="370"/>
                </a:cubicBezTo>
                <a:cubicBezTo>
                  <a:pt x="128" y="370"/>
                  <a:pt x="129" y="369"/>
                  <a:pt x="131" y="369"/>
                </a:cubicBezTo>
                <a:cubicBezTo>
                  <a:pt x="133" y="370"/>
                  <a:pt x="135" y="370"/>
                  <a:pt x="137" y="373"/>
                </a:cubicBezTo>
                <a:cubicBezTo>
                  <a:pt x="138" y="373"/>
                  <a:pt x="138" y="373"/>
                  <a:pt x="139" y="373"/>
                </a:cubicBezTo>
                <a:cubicBezTo>
                  <a:pt x="140" y="371"/>
                  <a:pt x="140" y="371"/>
                  <a:pt x="143" y="372"/>
                </a:cubicBezTo>
                <a:cubicBezTo>
                  <a:pt x="143" y="372"/>
                  <a:pt x="142" y="373"/>
                  <a:pt x="142" y="374"/>
                </a:cubicBezTo>
                <a:cubicBezTo>
                  <a:pt x="142" y="374"/>
                  <a:pt x="143" y="374"/>
                  <a:pt x="143" y="375"/>
                </a:cubicBezTo>
                <a:cubicBezTo>
                  <a:pt x="145" y="378"/>
                  <a:pt x="147" y="375"/>
                  <a:pt x="148" y="376"/>
                </a:cubicBezTo>
                <a:cubicBezTo>
                  <a:pt x="148" y="379"/>
                  <a:pt x="149" y="381"/>
                  <a:pt x="145" y="381"/>
                </a:cubicBezTo>
                <a:cubicBezTo>
                  <a:pt x="146" y="380"/>
                  <a:pt x="146" y="379"/>
                  <a:pt x="147" y="378"/>
                </a:cubicBezTo>
                <a:cubicBezTo>
                  <a:pt x="145" y="376"/>
                  <a:pt x="146" y="378"/>
                  <a:pt x="145" y="379"/>
                </a:cubicBezTo>
                <a:cubicBezTo>
                  <a:pt x="142" y="380"/>
                  <a:pt x="140" y="381"/>
                  <a:pt x="138" y="381"/>
                </a:cubicBezTo>
                <a:cubicBezTo>
                  <a:pt x="138" y="382"/>
                  <a:pt x="138" y="382"/>
                  <a:pt x="139" y="382"/>
                </a:cubicBezTo>
                <a:cubicBezTo>
                  <a:pt x="139" y="383"/>
                  <a:pt x="134" y="384"/>
                  <a:pt x="133" y="384"/>
                </a:cubicBezTo>
                <a:cubicBezTo>
                  <a:pt x="133" y="384"/>
                  <a:pt x="132" y="384"/>
                  <a:pt x="132" y="384"/>
                </a:cubicBezTo>
                <a:cubicBezTo>
                  <a:pt x="132" y="383"/>
                  <a:pt x="132" y="383"/>
                  <a:pt x="131" y="382"/>
                </a:cubicBezTo>
                <a:cubicBezTo>
                  <a:pt x="130" y="386"/>
                  <a:pt x="127" y="384"/>
                  <a:pt x="125" y="384"/>
                </a:cubicBezTo>
                <a:cubicBezTo>
                  <a:pt x="124" y="386"/>
                  <a:pt x="122" y="389"/>
                  <a:pt x="120" y="390"/>
                </a:cubicBezTo>
                <a:cubicBezTo>
                  <a:pt x="120" y="390"/>
                  <a:pt x="120" y="390"/>
                  <a:pt x="120" y="390"/>
                </a:cubicBezTo>
                <a:cubicBezTo>
                  <a:pt x="119" y="390"/>
                  <a:pt x="118" y="391"/>
                  <a:pt x="118" y="392"/>
                </a:cubicBezTo>
                <a:cubicBezTo>
                  <a:pt x="116" y="392"/>
                  <a:pt x="116" y="393"/>
                  <a:pt x="115" y="393"/>
                </a:cubicBezTo>
                <a:cubicBezTo>
                  <a:pt x="114" y="394"/>
                  <a:pt x="113" y="394"/>
                  <a:pt x="111" y="394"/>
                </a:cubicBezTo>
                <a:cubicBezTo>
                  <a:pt x="110" y="396"/>
                  <a:pt x="106" y="396"/>
                  <a:pt x="104" y="398"/>
                </a:cubicBezTo>
                <a:cubicBezTo>
                  <a:pt x="103" y="394"/>
                  <a:pt x="102" y="395"/>
                  <a:pt x="100" y="395"/>
                </a:cubicBezTo>
                <a:cubicBezTo>
                  <a:pt x="98" y="396"/>
                  <a:pt x="97" y="398"/>
                  <a:pt x="96" y="399"/>
                </a:cubicBezTo>
                <a:cubicBezTo>
                  <a:pt x="96" y="402"/>
                  <a:pt x="96" y="402"/>
                  <a:pt x="97" y="402"/>
                </a:cubicBezTo>
                <a:cubicBezTo>
                  <a:pt x="98" y="403"/>
                  <a:pt x="103" y="402"/>
                  <a:pt x="103" y="406"/>
                </a:cubicBezTo>
                <a:cubicBezTo>
                  <a:pt x="102" y="407"/>
                  <a:pt x="98" y="407"/>
                  <a:pt x="97" y="407"/>
                </a:cubicBezTo>
                <a:cubicBezTo>
                  <a:pt x="95" y="409"/>
                  <a:pt x="92" y="408"/>
                  <a:pt x="91" y="408"/>
                </a:cubicBezTo>
                <a:cubicBezTo>
                  <a:pt x="90" y="406"/>
                  <a:pt x="90" y="404"/>
                  <a:pt x="91" y="403"/>
                </a:cubicBezTo>
                <a:cubicBezTo>
                  <a:pt x="93" y="403"/>
                  <a:pt x="93" y="401"/>
                  <a:pt x="93" y="399"/>
                </a:cubicBezTo>
                <a:cubicBezTo>
                  <a:pt x="89" y="398"/>
                  <a:pt x="89" y="398"/>
                  <a:pt x="87" y="395"/>
                </a:cubicBezTo>
                <a:cubicBezTo>
                  <a:pt x="86" y="396"/>
                  <a:pt x="86" y="396"/>
                  <a:pt x="85" y="397"/>
                </a:cubicBezTo>
                <a:cubicBezTo>
                  <a:pt x="84" y="396"/>
                  <a:pt x="83" y="395"/>
                  <a:pt x="83" y="395"/>
                </a:cubicBezTo>
                <a:cubicBezTo>
                  <a:pt x="82" y="391"/>
                  <a:pt x="81" y="393"/>
                  <a:pt x="81" y="391"/>
                </a:cubicBezTo>
                <a:cubicBezTo>
                  <a:pt x="81" y="392"/>
                  <a:pt x="80" y="394"/>
                  <a:pt x="80" y="394"/>
                </a:cubicBezTo>
                <a:cubicBezTo>
                  <a:pt x="76" y="394"/>
                  <a:pt x="74" y="393"/>
                  <a:pt x="72" y="394"/>
                </a:cubicBezTo>
                <a:cubicBezTo>
                  <a:pt x="72" y="396"/>
                  <a:pt x="84" y="399"/>
                  <a:pt x="78" y="402"/>
                </a:cubicBezTo>
                <a:cubicBezTo>
                  <a:pt x="77" y="402"/>
                  <a:pt x="77" y="402"/>
                  <a:pt x="76" y="402"/>
                </a:cubicBezTo>
                <a:cubicBezTo>
                  <a:pt x="75" y="403"/>
                  <a:pt x="74" y="404"/>
                  <a:pt x="74" y="405"/>
                </a:cubicBezTo>
                <a:cubicBezTo>
                  <a:pt x="75" y="406"/>
                  <a:pt x="76" y="405"/>
                  <a:pt x="78" y="408"/>
                </a:cubicBezTo>
                <a:cubicBezTo>
                  <a:pt x="78" y="409"/>
                  <a:pt x="79" y="411"/>
                  <a:pt x="77" y="412"/>
                </a:cubicBezTo>
                <a:close/>
                <a:moveTo>
                  <a:pt x="88" y="404"/>
                </a:moveTo>
                <a:cubicBezTo>
                  <a:pt x="88" y="403"/>
                  <a:pt x="88" y="402"/>
                  <a:pt x="88" y="403"/>
                </a:cubicBezTo>
                <a:cubicBezTo>
                  <a:pt x="88" y="404"/>
                  <a:pt x="88" y="403"/>
                  <a:pt x="88" y="404"/>
                </a:cubicBezTo>
                <a:close/>
                <a:moveTo>
                  <a:pt x="86" y="400"/>
                </a:moveTo>
                <a:cubicBezTo>
                  <a:pt x="86" y="399"/>
                  <a:pt x="86" y="398"/>
                  <a:pt x="86" y="398"/>
                </a:cubicBezTo>
                <a:cubicBezTo>
                  <a:pt x="89" y="399"/>
                  <a:pt x="88" y="399"/>
                  <a:pt x="86" y="400"/>
                </a:cubicBezTo>
                <a:close/>
                <a:moveTo>
                  <a:pt x="70" y="396"/>
                </a:moveTo>
                <a:cubicBezTo>
                  <a:pt x="70" y="395"/>
                  <a:pt x="70" y="395"/>
                  <a:pt x="70" y="395"/>
                </a:cubicBezTo>
                <a:cubicBezTo>
                  <a:pt x="72" y="395"/>
                  <a:pt x="72" y="396"/>
                  <a:pt x="70" y="396"/>
                </a:cubicBezTo>
                <a:close/>
                <a:moveTo>
                  <a:pt x="66" y="396"/>
                </a:moveTo>
                <a:cubicBezTo>
                  <a:pt x="64" y="394"/>
                  <a:pt x="64" y="392"/>
                  <a:pt x="64" y="391"/>
                </a:cubicBezTo>
                <a:cubicBezTo>
                  <a:pt x="67" y="390"/>
                  <a:pt x="69" y="389"/>
                  <a:pt x="69" y="394"/>
                </a:cubicBezTo>
                <a:cubicBezTo>
                  <a:pt x="68" y="395"/>
                  <a:pt x="67" y="395"/>
                  <a:pt x="66" y="396"/>
                </a:cubicBezTo>
                <a:close/>
                <a:moveTo>
                  <a:pt x="58" y="392"/>
                </a:moveTo>
                <a:cubicBezTo>
                  <a:pt x="57" y="391"/>
                  <a:pt x="57" y="391"/>
                  <a:pt x="56" y="390"/>
                </a:cubicBezTo>
                <a:cubicBezTo>
                  <a:pt x="57" y="388"/>
                  <a:pt x="58" y="389"/>
                  <a:pt x="60" y="389"/>
                </a:cubicBezTo>
                <a:cubicBezTo>
                  <a:pt x="60" y="391"/>
                  <a:pt x="59" y="391"/>
                  <a:pt x="58" y="392"/>
                </a:cubicBezTo>
                <a:close/>
                <a:moveTo>
                  <a:pt x="129" y="389"/>
                </a:moveTo>
                <a:cubicBezTo>
                  <a:pt x="127" y="388"/>
                  <a:pt x="129" y="388"/>
                  <a:pt x="130" y="388"/>
                </a:cubicBezTo>
                <a:cubicBezTo>
                  <a:pt x="130" y="389"/>
                  <a:pt x="130" y="389"/>
                  <a:pt x="129" y="389"/>
                </a:cubicBezTo>
                <a:close/>
                <a:moveTo>
                  <a:pt x="34" y="386"/>
                </a:moveTo>
                <a:cubicBezTo>
                  <a:pt x="34" y="384"/>
                  <a:pt x="34" y="383"/>
                  <a:pt x="36" y="384"/>
                </a:cubicBezTo>
                <a:cubicBezTo>
                  <a:pt x="35" y="385"/>
                  <a:pt x="35" y="386"/>
                  <a:pt x="34" y="386"/>
                </a:cubicBezTo>
                <a:close/>
                <a:moveTo>
                  <a:pt x="150" y="380"/>
                </a:moveTo>
                <a:cubicBezTo>
                  <a:pt x="150" y="379"/>
                  <a:pt x="150" y="379"/>
                  <a:pt x="150" y="378"/>
                </a:cubicBezTo>
                <a:cubicBezTo>
                  <a:pt x="151" y="377"/>
                  <a:pt x="150" y="376"/>
                  <a:pt x="152" y="375"/>
                </a:cubicBezTo>
                <a:cubicBezTo>
                  <a:pt x="153" y="376"/>
                  <a:pt x="153" y="376"/>
                  <a:pt x="153" y="380"/>
                </a:cubicBezTo>
                <a:cubicBezTo>
                  <a:pt x="152" y="380"/>
                  <a:pt x="151" y="380"/>
                  <a:pt x="150" y="380"/>
                </a:cubicBezTo>
                <a:close/>
                <a:moveTo>
                  <a:pt x="137" y="375"/>
                </a:moveTo>
                <a:cubicBezTo>
                  <a:pt x="137" y="374"/>
                  <a:pt x="137" y="374"/>
                  <a:pt x="137" y="374"/>
                </a:cubicBezTo>
                <a:cubicBezTo>
                  <a:pt x="138" y="374"/>
                  <a:pt x="137" y="375"/>
                  <a:pt x="137" y="375"/>
                </a:cubicBezTo>
                <a:close/>
                <a:moveTo>
                  <a:pt x="108" y="374"/>
                </a:moveTo>
                <a:cubicBezTo>
                  <a:pt x="107" y="373"/>
                  <a:pt x="109" y="373"/>
                  <a:pt x="109" y="373"/>
                </a:cubicBezTo>
                <a:cubicBezTo>
                  <a:pt x="109" y="374"/>
                  <a:pt x="109" y="374"/>
                  <a:pt x="108" y="374"/>
                </a:cubicBezTo>
                <a:close/>
                <a:moveTo>
                  <a:pt x="138" y="369"/>
                </a:moveTo>
                <a:cubicBezTo>
                  <a:pt x="138" y="367"/>
                  <a:pt x="138" y="367"/>
                  <a:pt x="138" y="367"/>
                </a:cubicBezTo>
                <a:cubicBezTo>
                  <a:pt x="136" y="367"/>
                  <a:pt x="134" y="368"/>
                  <a:pt x="134" y="366"/>
                </a:cubicBezTo>
                <a:cubicBezTo>
                  <a:pt x="136" y="365"/>
                  <a:pt x="137" y="365"/>
                  <a:pt x="140" y="366"/>
                </a:cubicBezTo>
                <a:cubicBezTo>
                  <a:pt x="140" y="368"/>
                  <a:pt x="140" y="368"/>
                  <a:pt x="138" y="369"/>
                </a:cubicBezTo>
                <a:close/>
                <a:moveTo>
                  <a:pt x="43" y="368"/>
                </a:moveTo>
                <a:cubicBezTo>
                  <a:pt x="42" y="367"/>
                  <a:pt x="43" y="367"/>
                  <a:pt x="44" y="367"/>
                </a:cubicBezTo>
                <a:cubicBezTo>
                  <a:pt x="44" y="368"/>
                  <a:pt x="44" y="368"/>
                  <a:pt x="43" y="368"/>
                </a:cubicBezTo>
                <a:close/>
                <a:moveTo>
                  <a:pt x="76" y="349"/>
                </a:moveTo>
                <a:cubicBezTo>
                  <a:pt x="75" y="347"/>
                  <a:pt x="75" y="347"/>
                  <a:pt x="73" y="347"/>
                </a:cubicBezTo>
                <a:cubicBezTo>
                  <a:pt x="73" y="345"/>
                  <a:pt x="77" y="347"/>
                  <a:pt x="78" y="348"/>
                </a:cubicBezTo>
                <a:cubicBezTo>
                  <a:pt x="78" y="349"/>
                  <a:pt x="77" y="349"/>
                  <a:pt x="76" y="349"/>
                </a:cubicBezTo>
                <a:close/>
                <a:moveTo>
                  <a:pt x="66" y="347"/>
                </a:moveTo>
                <a:cubicBezTo>
                  <a:pt x="66" y="347"/>
                  <a:pt x="66" y="347"/>
                  <a:pt x="63" y="346"/>
                </a:cubicBezTo>
                <a:cubicBezTo>
                  <a:pt x="63" y="343"/>
                  <a:pt x="63" y="341"/>
                  <a:pt x="64" y="339"/>
                </a:cubicBezTo>
                <a:cubicBezTo>
                  <a:pt x="64" y="339"/>
                  <a:pt x="65" y="339"/>
                  <a:pt x="66" y="340"/>
                </a:cubicBezTo>
                <a:cubicBezTo>
                  <a:pt x="68" y="341"/>
                  <a:pt x="69" y="341"/>
                  <a:pt x="72" y="342"/>
                </a:cubicBezTo>
                <a:cubicBezTo>
                  <a:pt x="71" y="347"/>
                  <a:pt x="71" y="346"/>
                  <a:pt x="66" y="347"/>
                </a:cubicBezTo>
                <a:close/>
                <a:moveTo>
                  <a:pt x="67" y="346"/>
                </a:moveTo>
                <a:cubicBezTo>
                  <a:pt x="66" y="344"/>
                  <a:pt x="64" y="343"/>
                  <a:pt x="67" y="344"/>
                </a:cubicBezTo>
                <a:cubicBezTo>
                  <a:pt x="68" y="345"/>
                  <a:pt x="68" y="345"/>
                  <a:pt x="67" y="346"/>
                </a:cubicBezTo>
                <a:close/>
                <a:moveTo>
                  <a:pt x="110" y="345"/>
                </a:moveTo>
                <a:cubicBezTo>
                  <a:pt x="109" y="345"/>
                  <a:pt x="109" y="344"/>
                  <a:pt x="109" y="344"/>
                </a:cubicBezTo>
                <a:cubicBezTo>
                  <a:pt x="109" y="342"/>
                  <a:pt x="112" y="343"/>
                  <a:pt x="112" y="344"/>
                </a:cubicBezTo>
                <a:cubicBezTo>
                  <a:pt x="111" y="345"/>
                  <a:pt x="111" y="345"/>
                  <a:pt x="110" y="345"/>
                </a:cubicBezTo>
                <a:close/>
                <a:moveTo>
                  <a:pt x="107" y="343"/>
                </a:moveTo>
                <a:cubicBezTo>
                  <a:pt x="105" y="342"/>
                  <a:pt x="104" y="341"/>
                  <a:pt x="103" y="340"/>
                </a:cubicBezTo>
                <a:cubicBezTo>
                  <a:pt x="104" y="339"/>
                  <a:pt x="105" y="339"/>
                  <a:pt x="108" y="340"/>
                </a:cubicBezTo>
                <a:cubicBezTo>
                  <a:pt x="108" y="341"/>
                  <a:pt x="108" y="342"/>
                  <a:pt x="108" y="343"/>
                </a:cubicBezTo>
                <a:cubicBezTo>
                  <a:pt x="108" y="343"/>
                  <a:pt x="107" y="343"/>
                  <a:pt x="107" y="343"/>
                </a:cubicBezTo>
                <a:close/>
                <a:moveTo>
                  <a:pt x="58" y="337"/>
                </a:moveTo>
                <a:cubicBezTo>
                  <a:pt x="56" y="336"/>
                  <a:pt x="49" y="330"/>
                  <a:pt x="51" y="327"/>
                </a:cubicBezTo>
                <a:cubicBezTo>
                  <a:pt x="54" y="327"/>
                  <a:pt x="54" y="327"/>
                  <a:pt x="55" y="331"/>
                </a:cubicBezTo>
                <a:cubicBezTo>
                  <a:pt x="56" y="331"/>
                  <a:pt x="58" y="331"/>
                  <a:pt x="59" y="332"/>
                </a:cubicBezTo>
                <a:cubicBezTo>
                  <a:pt x="59" y="337"/>
                  <a:pt x="59" y="337"/>
                  <a:pt x="59" y="337"/>
                </a:cubicBezTo>
                <a:cubicBezTo>
                  <a:pt x="58" y="337"/>
                  <a:pt x="58" y="337"/>
                  <a:pt x="58" y="337"/>
                </a:cubicBezTo>
                <a:close/>
                <a:moveTo>
                  <a:pt x="226" y="330"/>
                </a:moveTo>
                <a:cubicBezTo>
                  <a:pt x="225" y="330"/>
                  <a:pt x="225" y="329"/>
                  <a:pt x="224" y="329"/>
                </a:cubicBezTo>
                <a:cubicBezTo>
                  <a:pt x="225" y="328"/>
                  <a:pt x="226" y="328"/>
                  <a:pt x="228" y="328"/>
                </a:cubicBezTo>
                <a:cubicBezTo>
                  <a:pt x="228" y="329"/>
                  <a:pt x="228" y="329"/>
                  <a:pt x="228" y="329"/>
                </a:cubicBezTo>
                <a:cubicBezTo>
                  <a:pt x="227" y="330"/>
                  <a:pt x="227" y="330"/>
                  <a:pt x="226" y="330"/>
                </a:cubicBezTo>
                <a:close/>
                <a:moveTo>
                  <a:pt x="220" y="328"/>
                </a:moveTo>
                <a:cubicBezTo>
                  <a:pt x="219" y="328"/>
                  <a:pt x="219" y="328"/>
                  <a:pt x="220" y="327"/>
                </a:cubicBezTo>
                <a:cubicBezTo>
                  <a:pt x="222" y="328"/>
                  <a:pt x="222" y="328"/>
                  <a:pt x="220" y="328"/>
                </a:cubicBezTo>
                <a:close/>
                <a:moveTo>
                  <a:pt x="83" y="308"/>
                </a:moveTo>
                <a:cubicBezTo>
                  <a:pt x="83" y="307"/>
                  <a:pt x="83" y="306"/>
                  <a:pt x="83" y="306"/>
                </a:cubicBezTo>
                <a:cubicBezTo>
                  <a:pt x="84" y="307"/>
                  <a:pt x="84" y="307"/>
                  <a:pt x="83" y="308"/>
                </a:cubicBezTo>
                <a:close/>
                <a:moveTo>
                  <a:pt x="3" y="294"/>
                </a:moveTo>
                <a:cubicBezTo>
                  <a:pt x="2" y="292"/>
                  <a:pt x="3" y="290"/>
                  <a:pt x="3" y="290"/>
                </a:cubicBezTo>
                <a:cubicBezTo>
                  <a:pt x="3" y="287"/>
                  <a:pt x="2" y="285"/>
                  <a:pt x="4" y="284"/>
                </a:cubicBezTo>
                <a:cubicBezTo>
                  <a:pt x="5" y="282"/>
                  <a:pt x="5" y="283"/>
                  <a:pt x="5" y="285"/>
                </a:cubicBezTo>
                <a:cubicBezTo>
                  <a:pt x="2" y="286"/>
                  <a:pt x="5" y="293"/>
                  <a:pt x="3" y="294"/>
                </a:cubicBezTo>
                <a:close/>
                <a:moveTo>
                  <a:pt x="116" y="293"/>
                </a:moveTo>
                <a:cubicBezTo>
                  <a:pt x="116" y="292"/>
                  <a:pt x="116" y="292"/>
                  <a:pt x="116" y="292"/>
                </a:cubicBezTo>
                <a:cubicBezTo>
                  <a:pt x="117" y="292"/>
                  <a:pt x="117" y="292"/>
                  <a:pt x="116" y="293"/>
                </a:cubicBezTo>
                <a:close/>
                <a:moveTo>
                  <a:pt x="125" y="293"/>
                </a:moveTo>
                <a:cubicBezTo>
                  <a:pt x="125" y="290"/>
                  <a:pt x="125" y="290"/>
                  <a:pt x="125" y="292"/>
                </a:cubicBezTo>
                <a:cubicBezTo>
                  <a:pt x="125" y="292"/>
                  <a:pt x="125" y="292"/>
                  <a:pt x="125" y="293"/>
                </a:cubicBezTo>
                <a:close/>
                <a:moveTo>
                  <a:pt x="83" y="290"/>
                </a:moveTo>
                <a:cubicBezTo>
                  <a:pt x="82" y="288"/>
                  <a:pt x="84" y="285"/>
                  <a:pt x="84" y="289"/>
                </a:cubicBezTo>
                <a:cubicBezTo>
                  <a:pt x="84" y="289"/>
                  <a:pt x="83" y="290"/>
                  <a:pt x="83" y="290"/>
                </a:cubicBezTo>
                <a:close/>
                <a:moveTo>
                  <a:pt x="15" y="273"/>
                </a:moveTo>
                <a:cubicBezTo>
                  <a:pt x="15" y="271"/>
                  <a:pt x="16" y="271"/>
                  <a:pt x="16" y="273"/>
                </a:cubicBezTo>
                <a:cubicBezTo>
                  <a:pt x="15" y="273"/>
                  <a:pt x="15" y="273"/>
                  <a:pt x="15" y="273"/>
                </a:cubicBezTo>
                <a:close/>
                <a:moveTo>
                  <a:pt x="109" y="270"/>
                </a:moveTo>
                <a:cubicBezTo>
                  <a:pt x="107" y="268"/>
                  <a:pt x="111" y="268"/>
                  <a:pt x="111" y="270"/>
                </a:cubicBezTo>
                <a:cubicBezTo>
                  <a:pt x="110" y="270"/>
                  <a:pt x="109" y="270"/>
                  <a:pt x="109" y="270"/>
                </a:cubicBezTo>
                <a:close/>
                <a:moveTo>
                  <a:pt x="112" y="230"/>
                </a:moveTo>
                <a:cubicBezTo>
                  <a:pt x="112" y="228"/>
                  <a:pt x="112" y="229"/>
                  <a:pt x="113" y="230"/>
                </a:cubicBezTo>
                <a:cubicBezTo>
                  <a:pt x="113" y="230"/>
                  <a:pt x="112" y="230"/>
                  <a:pt x="112" y="230"/>
                </a:cubicBezTo>
                <a:close/>
                <a:moveTo>
                  <a:pt x="117" y="210"/>
                </a:moveTo>
                <a:cubicBezTo>
                  <a:pt x="116" y="207"/>
                  <a:pt x="116" y="205"/>
                  <a:pt x="117" y="202"/>
                </a:cubicBezTo>
                <a:cubicBezTo>
                  <a:pt x="119" y="202"/>
                  <a:pt x="119" y="202"/>
                  <a:pt x="120" y="204"/>
                </a:cubicBezTo>
                <a:cubicBezTo>
                  <a:pt x="119" y="206"/>
                  <a:pt x="119" y="206"/>
                  <a:pt x="119" y="209"/>
                </a:cubicBezTo>
                <a:cubicBezTo>
                  <a:pt x="118" y="210"/>
                  <a:pt x="118" y="210"/>
                  <a:pt x="117" y="210"/>
                </a:cubicBezTo>
                <a:close/>
                <a:moveTo>
                  <a:pt x="3" y="203"/>
                </a:moveTo>
                <a:cubicBezTo>
                  <a:pt x="3" y="202"/>
                  <a:pt x="3" y="202"/>
                  <a:pt x="3" y="201"/>
                </a:cubicBezTo>
                <a:cubicBezTo>
                  <a:pt x="4" y="201"/>
                  <a:pt x="4" y="202"/>
                  <a:pt x="3" y="203"/>
                </a:cubicBezTo>
                <a:close/>
                <a:moveTo>
                  <a:pt x="36" y="201"/>
                </a:moveTo>
                <a:cubicBezTo>
                  <a:pt x="36" y="199"/>
                  <a:pt x="37" y="198"/>
                  <a:pt x="37" y="200"/>
                </a:cubicBezTo>
                <a:cubicBezTo>
                  <a:pt x="36" y="201"/>
                  <a:pt x="36" y="201"/>
                  <a:pt x="36" y="201"/>
                </a:cubicBezTo>
                <a:close/>
                <a:moveTo>
                  <a:pt x="79" y="201"/>
                </a:moveTo>
                <a:cubicBezTo>
                  <a:pt x="78" y="199"/>
                  <a:pt x="80" y="196"/>
                  <a:pt x="80" y="200"/>
                </a:cubicBezTo>
                <a:cubicBezTo>
                  <a:pt x="79" y="200"/>
                  <a:pt x="79" y="200"/>
                  <a:pt x="79" y="201"/>
                </a:cubicBezTo>
                <a:close/>
                <a:moveTo>
                  <a:pt x="74" y="187"/>
                </a:moveTo>
                <a:cubicBezTo>
                  <a:pt x="74" y="186"/>
                  <a:pt x="74" y="186"/>
                  <a:pt x="75" y="186"/>
                </a:cubicBezTo>
                <a:cubicBezTo>
                  <a:pt x="75" y="187"/>
                  <a:pt x="75" y="187"/>
                  <a:pt x="74" y="187"/>
                </a:cubicBezTo>
                <a:close/>
                <a:moveTo>
                  <a:pt x="130" y="183"/>
                </a:moveTo>
                <a:cubicBezTo>
                  <a:pt x="130" y="181"/>
                  <a:pt x="130" y="181"/>
                  <a:pt x="131" y="180"/>
                </a:cubicBezTo>
                <a:cubicBezTo>
                  <a:pt x="133" y="178"/>
                  <a:pt x="131" y="178"/>
                  <a:pt x="135" y="177"/>
                </a:cubicBezTo>
                <a:cubicBezTo>
                  <a:pt x="135" y="179"/>
                  <a:pt x="132" y="182"/>
                  <a:pt x="130" y="183"/>
                </a:cubicBezTo>
                <a:close/>
                <a:moveTo>
                  <a:pt x="41" y="183"/>
                </a:moveTo>
                <a:cubicBezTo>
                  <a:pt x="41" y="180"/>
                  <a:pt x="41" y="179"/>
                  <a:pt x="42" y="177"/>
                </a:cubicBezTo>
                <a:cubicBezTo>
                  <a:pt x="43" y="177"/>
                  <a:pt x="44" y="175"/>
                  <a:pt x="44" y="175"/>
                </a:cubicBezTo>
                <a:cubicBezTo>
                  <a:pt x="45" y="172"/>
                  <a:pt x="47" y="172"/>
                  <a:pt x="48" y="169"/>
                </a:cubicBezTo>
                <a:cubicBezTo>
                  <a:pt x="49" y="169"/>
                  <a:pt x="51" y="167"/>
                  <a:pt x="52" y="166"/>
                </a:cubicBezTo>
                <a:cubicBezTo>
                  <a:pt x="54" y="165"/>
                  <a:pt x="54" y="164"/>
                  <a:pt x="54" y="166"/>
                </a:cubicBezTo>
                <a:cubicBezTo>
                  <a:pt x="52" y="167"/>
                  <a:pt x="51" y="169"/>
                  <a:pt x="50" y="171"/>
                </a:cubicBezTo>
                <a:cubicBezTo>
                  <a:pt x="48" y="172"/>
                  <a:pt x="47" y="173"/>
                  <a:pt x="46" y="176"/>
                </a:cubicBezTo>
                <a:cubicBezTo>
                  <a:pt x="46" y="178"/>
                  <a:pt x="43" y="182"/>
                  <a:pt x="41" y="183"/>
                </a:cubicBezTo>
                <a:close/>
                <a:moveTo>
                  <a:pt x="163" y="175"/>
                </a:moveTo>
                <a:cubicBezTo>
                  <a:pt x="163" y="174"/>
                  <a:pt x="164" y="174"/>
                  <a:pt x="164" y="175"/>
                </a:cubicBezTo>
                <a:cubicBezTo>
                  <a:pt x="164" y="175"/>
                  <a:pt x="164" y="175"/>
                  <a:pt x="163" y="175"/>
                </a:cubicBezTo>
                <a:close/>
                <a:moveTo>
                  <a:pt x="166" y="174"/>
                </a:moveTo>
                <a:cubicBezTo>
                  <a:pt x="166" y="174"/>
                  <a:pt x="166" y="173"/>
                  <a:pt x="166" y="173"/>
                </a:cubicBezTo>
                <a:cubicBezTo>
                  <a:pt x="167" y="173"/>
                  <a:pt x="168" y="173"/>
                  <a:pt x="166" y="174"/>
                </a:cubicBezTo>
                <a:close/>
                <a:moveTo>
                  <a:pt x="159" y="143"/>
                </a:moveTo>
                <a:cubicBezTo>
                  <a:pt x="156" y="141"/>
                  <a:pt x="160" y="141"/>
                  <a:pt x="161" y="141"/>
                </a:cubicBezTo>
                <a:cubicBezTo>
                  <a:pt x="161" y="143"/>
                  <a:pt x="161" y="143"/>
                  <a:pt x="159" y="143"/>
                </a:cubicBezTo>
                <a:close/>
                <a:moveTo>
                  <a:pt x="155" y="143"/>
                </a:moveTo>
                <a:cubicBezTo>
                  <a:pt x="154" y="141"/>
                  <a:pt x="156" y="142"/>
                  <a:pt x="157" y="142"/>
                </a:cubicBezTo>
                <a:cubicBezTo>
                  <a:pt x="156" y="142"/>
                  <a:pt x="155" y="142"/>
                  <a:pt x="155" y="143"/>
                </a:cubicBezTo>
                <a:close/>
                <a:moveTo>
                  <a:pt x="183" y="134"/>
                </a:moveTo>
                <a:cubicBezTo>
                  <a:pt x="182" y="133"/>
                  <a:pt x="182" y="133"/>
                  <a:pt x="182" y="133"/>
                </a:cubicBezTo>
                <a:cubicBezTo>
                  <a:pt x="183" y="130"/>
                  <a:pt x="184" y="133"/>
                  <a:pt x="183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4"/>
          <p:cNvSpPr>
            <a:spLocks noEditPoints="1"/>
          </p:cNvSpPr>
          <p:nvPr/>
        </p:nvSpPr>
        <p:spPr bwMode="auto">
          <a:xfrm>
            <a:off x="3924301" y="341313"/>
            <a:ext cx="1916113" cy="2609850"/>
          </a:xfrm>
          <a:custGeom>
            <a:avLst/>
            <a:gdLst>
              <a:gd name="T0" fmla="*/ 643 w 879"/>
              <a:gd name="T1" fmla="*/ 971 h 1198"/>
              <a:gd name="T2" fmla="*/ 736 w 879"/>
              <a:gd name="T3" fmla="*/ 1108 h 1198"/>
              <a:gd name="T4" fmla="*/ 849 w 879"/>
              <a:gd name="T5" fmla="*/ 1013 h 1198"/>
              <a:gd name="T6" fmla="*/ 638 w 879"/>
              <a:gd name="T7" fmla="*/ 817 h 1198"/>
              <a:gd name="T8" fmla="*/ 756 w 879"/>
              <a:gd name="T9" fmla="*/ 892 h 1198"/>
              <a:gd name="T10" fmla="*/ 141 w 879"/>
              <a:gd name="T11" fmla="*/ 914 h 1198"/>
              <a:gd name="T12" fmla="*/ 232 w 879"/>
              <a:gd name="T13" fmla="*/ 759 h 1198"/>
              <a:gd name="T14" fmla="*/ 353 w 879"/>
              <a:gd name="T15" fmla="*/ 956 h 1198"/>
              <a:gd name="T16" fmla="*/ 170 w 879"/>
              <a:gd name="T17" fmla="*/ 902 h 1198"/>
              <a:gd name="T18" fmla="*/ 192 w 879"/>
              <a:gd name="T19" fmla="*/ 849 h 1198"/>
              <a:gd name="T20" fmla="*/ 612 w 879"/>
              <a:gd name="T21" fmla="*/ 761 h 1198"/>
              <a:gd name="T22" fmla="*/ 531 w 879"/>
              <a:gd name="T23" fmla="*/ 719 h 1198"/>
              <a:gd name="T24" fmla="*/ 368 w 879"/>
              <a:gd name="T25" fmla="*/ 665 h 1198"/>
              <a:gd name="T26" fmla="*/ 393 w 879"/>
              <a:gd name="T27" fmla="*/ 588 h 1198"/>
              <a:gd name="T28" fmla="*/ 524 w 879"/>
              <a:gd name="T29" fmla="*/ 462 h 1198"/>
              <a:gd name="T30" fmla="*/ 429 w 879"/>
              <a:gd name="T31" fmla="*/ 406 h 1198"/>
              <a:gd name="T32" fmla="*/ 272 w 879"/>
              <a:gd name="T33" fmla="*/ 641 h 1198"/>
              <a:gd name="T34" fmla="*/ 328 w 879"/>
              <a:gd name="T35" fmla="*/ 573 h 1198"/>
              <a:gd name="T36" fmla="*/ 397 w 879"/>
              <a:gd name="T37" fmla="*/ 384 h 1198"/>
              <a:gd name="T38" fmla="*/ 417 w 879"/>
              <a:gd name="T39" fmla="*/ 163 h 1198"/>
              <a:gd name="T40" fmla="*/ 727 w 879"/>
              <a:gd name="T41" fmla="*/ 189 h 1198"/>
              <a:gd name="T42" fmla="*/ 598 w 879"/>
              <a:gd name="T43" fmla="*/ 331 h 1198"/>
              <a:gd name="T44" fmla="*/ 439 w 879"/>
              <a:gd name="T45" fmla="*/ 474 h 1198"/>
              <a:gd name="T46" fmla="*/ 623 w 879"/>
              <a:gd name="T47" fmla="*/ 492 h 1198"/>
              <a:gd name="T48" fmla="*/ 333 w 879"/>
              <a:gd name="T49" fmla="*/ 683 h 1198"/>
              <a:gd name="T50" fmla="*/ 205 w 879"/>
              <a:gd name="T51" fmla="*/ 777 h 1198"/>
              <a:gd name="T52" fmla="*/ 309 w 879"/>
              <a:gd name="T53" fmla="*/ 648 h 1198"/>
              <a:gd name="T54" fmla="*/ 347 w 879"/>
              <a:gd name="T55" fmla="*/ 599 h 1198"/>
              <a:gd name="T56" fmla="*/ 360 w 879"/>
              <a:gd name="T57" fmla="*/ 573 h 1198"/>
              <a:gd name="T58" fmla="*/ 168 w 879"/>
              <a:gd name="T59" fmla="*/ 511 h 1198"/>
              <a:gd name="T60" fmla="*/ 45 w 879"/>
              <a:gd name="T61" fmla="*/ 436 h 1198"/>
              <a:gd name="T62" fmla="*/ 41 w 879"/>
              <a:gd name="T63" fmla="*/ 331 h 1198"/>
              <a:gd name="T64" fmla="*/ 47 w 879"/>
              <a:gd name="T65" fmla="*/ 222 h 1198"/>
              <a:gd name="T66" fmla="*/ 57 w 879"/>
              <a:gd name="T67" fmla="*/ 66 h 1198"/>
              <a:gd name="T68" fmla="*/ 112 w 879"/>
              <a:gd name="T69" fmla="*/ 111 h 1198"/>
              <a:gd name="T70" fmla="*/ 211 w 879"/>
              <a:gd name="T71" fmla="*/ 322 h 1198"/>
              <a:gd name="T72" fmla="*/ 161 w 879"/>
              <a:gd name="T73" fmla="*/ 493 h 1198"/>
              <a:gd name="T74" fmla="*/ 138 w 879"/>
              <a:gd name="T75" fmla="*/ 464 h 1198"/>
              <a:gd name="T76" fmla="*/ 156 w 879"/>
              <a:gd name="T77" fmla="*/ 384 h 1198"/>
              <a:gd name="T78" fmla="*/ 134 w 879"/>
              <a:gd name="T79" fmla="*/ 370 h 1198"/>
              <a:gd name="T80" fmla="*/ 208 w 879"/>
              <a:gd name="T81" fmla="*/ 334 h 1198"/>
              <a:gd name="T82" fmla="*/ 25 w 879"/>
              <a:gd name="T83" fmla="*/ 297 h 1198"/>
              <a:gd name="T84" fmla="*/ 60 w 879"/>
              <a:gd name="T85" fmla="*/ 231 h 1198"/>
              <a:gd name="T86" fmla="*/ 23 w 879"/>
              <a:gd name="T87" fmla="*/ 162 h 1198"/>
              <a:gd name="T88" fmla="*/ 80 w 879"/>
              <a:gd name="T89" fmla="*/ 123 h 1198"/>
              <a:gd name="T90" fmla="*/ 52 w 879"/>
              <a:gd name="T91" fmla="*/ 82 h 1198"/>
              <a:gd name="T92" fmla="*/ 37 w 879"/>
              <a:gd name="T93" fmla="*/ 27 h 1198"/>
              <a:gd name="T94" fmla="*/ 566 w 879"/>
              <a:gd name="T95" fmla="*/ 367 h 1198"/>
              <a:gd name="T96" fmla="*/ 570 w 879"/>
              <a:gd name="T97" fmla="*/ 339 h 1198"/>
              <a:gd name="T98" fmla="*/ 531 w 879"/>
              <a:gd name="T99" fmla="*/ 302 h 1198"/>
              <a:gd name="T100" fmla="*/ 553 w 879"/>
              <a:gd name="T101" fmla="*/ 273 h 1198"/>
              <a:gd name="T102" fmla="*/ 562 w 879"/>
              <a:gd name="T103" fmla="*/ 269 h 1198"/>
              <a:gd name="T104" fmla="*/ 576 w 879"/>
              <a:gd name="T105" fmla="*/ 257 h 1198"/>
              <a:gd name="T106" fmla="*/ 570 w 879"/>
              <a:gd name="T107" fmla="*/ 252 h 1198"/>
              <a:gd name="T108" fmla="*/ 696 w 879"/>
              <a:gd name="T109" fmla="*/ 240 h 1198"/>
              <a:gd name="T110" fmla="*/ 770 w 879"/>
              <a:gd name="T111" fmla="*/ 220 h 1198"/>
              <a:gd name="T112" fmla="*/ 669 w 879"/>
              <a:gd name="T113" fmla="*/ 201 h 1198"/>
              <a:gd name="T114" fmla="*/ 443 w 879"/>
              <a:gd name="T115" fmla="*/ 186 h 1198"/>
              <a:gd name="T116" fmla="*/ 557 w 879"/>
              <a:gd name="T117" fmla="*/ 175 h 1198"/>
              <a:gd name="T118" fmla="*/ 651 w 879"/>
              <a:gd name="T119" fmla="*/ 154 h 1198"/>
              <a:gd name="T120" fmla="*/ 658 w 879"/>
              <a:gd name="T121" fmla="*/ 101 h 1198"/>
              <a:gd name="T122" fmla="*/ 554 w 879"/>
              <a:gd name="T123" fmla="*/ 85 h 1198"/>
              <a:gd name="T124" fmla="*/ 602 w 879"/>
              <a:gd name="T125" fmla="*/ 68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79" h="1198">
                <a:moveTo>
                  <a:pt x="736" y="1197"/>
                </a:moveTo>
                <a:cubicBezTo>
                  <a:pt x="730" y="1195"/>
                  <a:pt x="726" y="1190"/>
                  <a:pt x="723" y="1185"/>
                </a:cubicBezTo>
                <a:cubicBezTo>
                  <a:pt x="724" y="1182"/>
                  <a:pt x="733" y="1189"/>
                  <a:pt x="735" y="1190"/>
                </a:cubicBezTo>
                <a:cubicBezTo>
                  <a:pt x="737" y="1187"/>
                  <a:pt x="744" y="1190"/>
                  <a:pt x="747" y="1191"/>
                </a:cubicBezTo>
                <a:cubicBezTo>
                  <a:pt x="753" y="1191"/>
                  <a:pt x="753" y="1191"/>
                  <a:pt x="753" y="1191"/>
                </a:cubicBezTo>
                <a:cubicBezTo>
                  <a:pt x="755" y="1191"/>
                  <a:pt x="755" y="1194"/>
                  <a:pt x="753" y="1195"/>
                </a:cubicBezTo>
                <a:cubicBezTo>
                  <a:pt x="745" y="1195"/>
                  <a:pt x="745" y="1195"/>
                  <a:pt x="745" y="1195"/>
                </a:cubicBezTo>
                <a:cubicBezTo>
                  <a:pt x="743" y="1195"/>
                  <a:pt x="741" y="1194"/>
                  <a:pt x="739" y="1194"/>
                </a:cubicBezTo>
                <a:cubicBezTo>
                  <a:pt x="739" y="1198"/>
                  <a:pt x="738" y="1197"/>
                  <a:pt x="736" y="1197"/>
                </a:cubicBezTo>
                <a:close/>
                <a:moveTo>
                  <a:pt x="785" y="1184"/>
                </a:moveTo>
                <a:cubicBezTo>
                  <a:pt x="783" y="1180"/>
                  <a:pt x="785" y="1172"/>
                  <a:pt x="786" y="1167"/>
                </a:cubicBezTo>
                <a:cubicBezTo>
                  <a:pt x="785" y="1162"/>
                  <a:pt x="781" y="1153"/>
                  <a:pt x="778" y="1151"/>
                </a:cubicBezTo>
                <a:cubicBezTo>
                  <a:pt x="777" y="1150"/>
                  <a:pt x="775" y="1148"/>
                  <a:pt x="775" y="1147"/>
                </a:cubicBezTo>
                <a:cubicBezTo>
                  <a:pt x="775" y="1143"/>
                  <a:pt x="781" y="1149"/>
                  <a:pt x="782" y="1151"/>
                </a:cubicBezTo>
                <a:cubicBezTo>
                  <a:pt x="789" y="1153"/>
                  <a:pt x="790" y="1162"/>
                  <a:pt x="792" y="1168"/>
                </a:cubicBezTo>
                <a:cubicBezTo>
                  <a:pt x="792" y="1174"/>
                  <a:pt x="791" y="1180"/>
                  <a:pt x="785" y="1184"/>
                </a:cubicBezTo>
                <a:close/>
                <a:moveTo>
                  <a:pt x="716" y="1177"/>
                </a:moveTo>
                <a:cubicBezTo>
                  <a:pt x="711" y="1173"/>
                  <a:pt x="709" y="1170"/>
                  <a:pt x="704" y="1165"/>
                </a:cubicBezTo>
                <a:cubicBezTo>
                  <a:pt x="704" y="1161"/>
                  <a:pt x="703" y="1159"/>
                  <a:pt x="703" y="1156"/>
                </a:cubicBezTo>
                <a:cubicBezTo>
                  <a:pt x="703" y="1150"/>
                  <a:pt x="710" y="1147"/>
                  <a:pt x="709" y="1142"/>
                </a:cubicBezTo>
                <a:cubicBezTo>
                  <a:pt x="709" y="1141"/>
                  <a:pt x="709" y="1139"/>
                  <a:pt x="709" y="1138"/>
                </a:cubicBezTo>
                <a:cubicBezTo>
                  <a:pt x="712" y="1135"/>
                  <a:pt x="712" y="1136"/>
                  <a:pt x="708" y="1134"/>
                </a:cubicBezTo>
                <a:cubicBezTo>
                  <a:pt x="708" y="1130"/>
                  <a:pt x="708" y="1130"/>
                  <a:pt x="705" y="1129"/>
                </a:cubicBezTo>
                <a:cubicBezTo>
                  <a:pt x="705" y="1127"/>
                  <a:pt x="704" y="1126"/>
                  <a:pt x="703" y="1125"/>
                </a:cubicBezTo>
                <a:cubicBezTo>
                  <a:pt x="700" y="1123"/>
                  <a:pt x="701" y="1122"/>
                  <a:pt x="700" y="1119"/>
                </a:cubicBezTo>
                <a:cubicBezTo>
                  <a:pt x="697" y="1118"/>
                  <a:pt x="693" y="1112"/>
                  <a:pt x="690" y="1116"/>
                </a:cubicBezTo>
                <a:cubicBezTo>
                  <a:pt x="690" y="1120"/>
                  <a:pt x="691" y="1124"/>
                  <a:pt x="688" y="1129"/>
                </a:cubicBezTo>
                <a:cubicBezTo>
                  <a:pt x="688" y="1129"/>
                  <a:pt x="688" y="1130"/>
                  <a:pt x="688" y="1131"/>
                </a:cubicBezTo>
                <a:cubicBezTo>
                  <a:pt x="686" y="1131"/>
                  <a:pt x="684" y="1132"/>
                  <a:pt x="683" y="1133"/>
                </a:cubicBezTo>
                <a:cubicBezTo>
                  <a:pt x="680" y="1131"/>
                  <a:pt x="678" y="1129"/>
                  <a:pt x="677" y="1128"/>
                </a:cubicBezTo>
                <a:cubicBezTo>
                  <a:pt x="676" y="1124"/>
                  <a:pt x="676" y="1127"/>
                  <a:pt x="673" y="1127"/>
                </a:cubicBezTo>
                <a:cubicBezTo>
                  <a:pt x="671" y="1125"/>
                  <a:pt x="667" y="1125"/>
                  <a:pt x="666" y="1122"/>
                </a:cubicBezTo>
                <a:cubicBezTo>
                  <a:pt x="660" y="1119"/>
                  <a:pt x="667" y="1117"/>
                  <a:pt x="661" y="1115"/>
                </a:cubicBezTo>
                <a:cubicBezTo>
                  <a:pt x="656" y="1115"/>
                  <a:pt x="655" y="1108"/>
                  <a:pt x="655" y="1106"/>
                </a:cubicBezTo>
                <a:cubicBezTo>
                  <a:pt x="652" y="1104"/>
                  <a:pt x="651" y="1102"/>
                  <a:pt x="652" y="1099"/>
                </a:cubicBezTo>
                <a:cubicBezTo>
                  <a:pt x="649" y="1097"/>
                  <a:pt x="649" y="1098"/>
                  <a:pt x="649" y="1096"/>
                </a:cubicBezTo>
                <a:cubicBezTo>
                  <a:pt x="653" y="1092"/>
                  <a:pt x="652" y="1090"/>
                  <a:pt x="648" y="1086"/>
                </a:cubicBezTo>
                <a:cubicBezTo>
                  <a:pt x="648" y="1081"/>
                  <a:pt x="652" y="1077"/>
                  <a:pt x="653" y="1072"/>
                </a:cubicBezTo>
                <a:cubicBezTo>
                  <a:pt x="654" y="1068"/>
                  <a:pt x="654" y="1068"/>
                  <a:pt x="654" y="1068"/>
                </a:cubicBezTo>
                <a:cubicBezTo>
                  <a:pt x="653" y="1067"/>
                  <a:pt x="642" y="1067"/>
                  <a:pt x="647" y="1064"/>
                </a:cubicBezTo>
                <a:cubicBezTo>
                  <a:pt x="646" y="1061"/>
                  <a:pt x="645" y="1061"/>
                  <a:pt x="644" y="1060"/>
                </a:cubicBezTo>
                <a:cubicBezTo>
                  <a:pt x="644" y="1058"/>
                  <a:pt x="645" y="1057"/>
                  <a:pt x="645" y="1055"/>
                </a:cubicBezTo>
                <a:cubicBezTo>
                  <a:pt x="638" y="1049"/>
                  <a:pt x="639" y="1050"/>
                  <a:pt x="643" y="1043"/>
                </a:cubicBezTo>
                <a:cubicBezTo>
                  <a:pt x="644" y="1038"/>
                  <a:pt x="642" y="1036"/>
                  <a:pt x="647" y="1033"/>
                </a:cubicBezTo>
                <a:cubicBezTo>
                  <a:pt x="647" y="1029"/>
                  <a:pt x="647" y="1026"/>
                  <a:pt x="647" y="1022"/>
                </a:cubicBezTo>
                <a:cubicBezTo>
                  <a:pt x="649" y="1021"/>
                  <a:pt x="651" y="1012"/>
                  <a:pt x="649" y="1011"/>
                </a:cubicBezTo>
                <a:cubicBezTo>
                  <a:pt x="649" y="1007"/>
                  <a:pt x="660" y="1014"/>
                  <a:pt x="660" y="1009"/>
                </a:cubicBezTo>
                <a:cubicBezTo>
                  <a:pt x="658" y="1008"/>
                  <a:pt x="657" y="1004"/>
                  <a:pt x="659" y="1001"/>
                </a:cubicBezTo>
                <a:cubicBezTo>
                  <a:pt x="658" y="998"/>
                  <a:pt x="657" y="996"/>
                  <a:pt x="656" y="995"/>
                </a:cubicBezTo>
                <a:cubicBezTo>
                  <a:pt x="656" y="992"/>
                  <a:pt x="656" y="988"/>
                  <a:pt x="653" y="989"/>
                </a:cubicBezTo>
                <a:cubicBezTo>
                  <a:pt x="652" y="993"/>
                  <a:pt x="655" y="998"/>
                  <a:pt x="655" y="1003"/>
                </a:cubicBezTo>
                <a:cubicBezTo>
                  <a:pt x="656" y="1011"/>
                  <a:pt x="656" y="1008"/>
                  <a:pt x="650" y="1009"/>
                </a:cubicBezTo>
                <a:cubicBezTo>
                  <a:pt x="649" y="1005"/>
                  <a:pt x="649" y="1002"/>
                  <a:pt x="649" y="999"/>
                </a:cubicBezTo>
                <a:cubicBezTo>
                  <a:pt x="646" y="990"/>
                  <a:pt x="644" y="981"/>
                  <a:pt x="643" y="971"/>
                </a:cubicBezTo>
                <a:cubicBezTo>
                  <a:pt x="642" y="968"/>
                  <a:pt x="642" y="968"/>
                  <a:pt x="643" y="966"/>
                </a:cubicBezTo>
                <a:cubicBezTo>
                  <a:pt x="643" y="964"/>
                  <a:pt x="643" y="962"/>
                  <a:pt x="643" y="960"/>
                </a:cubicBezTo>
                <a:cubicBezTo>
                  <a:pt x="640" y="958"/>
                  <a:pt x="641" y="955"/>
                  <a:pt x="641" y="953"/>
                </a:cubicBezTo>
                <a:cubicBezTo>
                  <a:pt x="637" y="947"/>
                  <a:pt x="637" y="938"/>
                  <a:pt x="637" y="931"/>
                </a:cubicBezTo>
                <a:cubicBezTo>
                  <a:pt x="636" y="930"/>
                  <a:pt x="636" y="930"/>
                  <a:pt x="634" y="929"/>
                </a:cubicBezTo>
                <a:cubicBezTo>
                  <a:pt x="633" y="924"/>
                  <a:pt x="633" y="924"/>
                  <a:pt x="630" y="921"/>
                </a:cubicBezTo>
                <a:cubicBezTo>
                  <a:pt x="627" y="920"/>
                  <a:pt x="624" y="920"/>
                  <a:pt x="623" y="918"/>
                </a:cubicBezTo>
                <a:cubicBezTo>
                  <a:pt x="623" y="911"/>
                  <a:pt x="617" y="909"/>
                  <a:pt x="620" y="902"/>
                </a:cubicBezTo>
                <a:cubicBezTo>
                  <a:pt x="620" y="901"/>
                  <a:pt x="620" y="899"/>
                  <a:pt x="620" y="898"/>
                </a:cubicBezTo>
                <a:cubicBezTo>
                  <a:pt x="619" y="893"/>
                  <a:pt x="616" y="889"/>
                  <a:pt x="620" y="885"/>
                </a:cubicBezTo>
                <a:cubicBezTo>
                  <a:pt x="620" y="884"/>
                  <a:pt x="615" y="881"/>
                  <a:pt x="614" y="880"/>
                </a:cubicBezTo>
                <a:cubicBezTo>
                  <a:pt x="607" y="879"/>
                  <a:pt x="614" y="872"/>
                  <a:pt x="608" y="871"/>
                </a:cubicBezTo>
                <a:cubicBezTo>
                  <a:pt x="607" y="869"/>
                  <a:pt x="606" y="869"/>
                  <a:pt x="608" y="868"/>
                </a:cubicBezTo>
                <a:cubicBezTo>
                  <a:pt x="608" y="864"/>
                  <a:pt x="608" y="864"/>
                  <a:pt x="611" y="862"/>
                </a:cubicBezTo>
                <a:cubicBezTo>
                  <a:pt x="612" y="860"/>
                  <a:pt x="610" y="854"/>
                  <a:pt x="611" y="851"/>
                </a:cubicBezTo>
                <a:cubicBezTo>
                  <a:pt x="613" y="850"/>
                  <a:pt x="615" y="850"/>
                  <a:pt x="615" y="847"/>
                </a:cubicBezTo>
                <a:cubicBezTo>
                  <a:pt x="610" y="844"/>
                  <a:pt x="611" y="841"/>
                  <a:pt x="611" y="837"/>
                </a:cubicBezTo>
                <a:cubicBezTo>
                  <a:pt x="608" y="832"/>
                  <a:pt x="606" y="822"/>
                  <a:pt x="606" y="816"/>
                </a:cubicBezTo>
                <a:cubicBezTo>
                  <a:pt x="607" y="815"/>
                  <a:pt x="607" y="815"/>
                  <a:pt x="609" y="815"/>
                </a:cubicBezTo>
                <a:cubicBezTo>
                  <a:pt x="608" y="806"/>
                  <a:pt x="612" y="809"/>
                  <a:pt x="617" y="810"/>
                </a:cubicBezTo>
                <a:cubicBezTo>
                  <a:pt x="620" y="810"/>
                  <a:pt x="620" y="810"/>
                  <a:pt x="620" y="811"/>
                </a:cubicBezTo>
                <a:cubicBezTo>
                  <a:pt x="621" y="813"/>
                  <a:pt x="623" y="816"/>
                  <a:pt x="625" y="819"/>
                </a:cubicBezTo>
                <a:cubicBezTo>
                  <a:pt x="627" y="820"/>
                  <a:pt x="629" y="819"/>
                  <a:pt x="631" y="823"/>
                </a:cubicBezTo>
                <a:cubicBezTo>
                  <a:pt x="631" y="825"/>
                  <a:pt x="631" y="825"/>
                  <a:pt x="632" y="826"/>
                </a:cubicBezTo>
                <a:cubicBezTo>
                  <a:pt x="637" y="822"/>
                  <a:pt x="637" y="833"/>
                  <a:pt x="637" y="835"/>
                </a:cubicBezTo>
                <a:cubicBezTo>
                  <a:pt x="638" y="837"/>
                  <a:pt x="638" y="837"/>
                  <a:pt x="639" y="842"/>
                </a:cubicBezTo>
                <a:cubicBezTo>
                  <a:pt x="640" y="845"/>
                  <a:pt x="642" y="850"/>
                  <a:pt x="644" y="854"/>
                </a:cubicBezTo>
                <a:cubicBezTo>
                  <a:pt x="643" y="856"/>
                  <a:pt x="642" y="857"/>
                  <a:pt x="646" y="858"/>
                </a:cubicBezTo>
                <a:cubicBezTo>
                  <a:pt x="649" y="860"/>
                  <a:pt x="650" y="867"/>
                  <a:pt x="650" y="871"/>
                </a:cubicBezTo>
                <a:cubicBezTo>
                  <a:pt x="653" y="875"/>
                  <a:pt x="653" y="877"/>
                  <a:pt x="652" y="883"/>
                </a:cubicBezTo>
                <a:cubicBezTo>
                  <a:pt x="647" y="890"/>
                  <a:pt x="653" y="896"/>
                  <a:pt x="654" y="903"/>
                </a:cubicBezTo>
                <a:cubicBezTo>
                  <a:pt x="652" y="908"/>
                  <a:pt x="657" y="910"/>
                  <a:pt x="656" y="915"/>
                </a:cubicBezTo>
                <a:cubicBezTo>
                  <a:pt x="656" y="918"/>
                  <a:pt x="656" y="921"/>
                  <a:pt x="656" y="925"/>
                </a:cubicBezTo>
                <a:cubicBezTo>
                  <a:pt x="654" y="927"/>
                  <a:pt x="655" y="932"/>
                  <a:pt x="655" y="934"/>
                </a:cubicBezTo>
                <a:cubicBezTo>
                  <a:pt x="657" y="936"/>
                  <a:pt x="658" y="937"/>
                  <a:pt x="657" y="940"/>
                </a:cubicBezTo>
                <a:cubicBezTo>
                  <a:pt x="657" y="945"/>
                  <a:pt x="660" y="949"/>
                  <a:pt x="659" y="953"/>
                </a:cubicBezTo>
                <a:cubicBezTo>
                  <a:pt x="660" y="955"/>
                  <a:pt x="662" y="954"/>
                  <a:pt x="662" y="956"/>
                </a:cubicBezTo>
                <a:cubicBezTo>
                  <a:pt x="661" y="958"/>
                  <a:pt x="658" y="959"/>
                  <a:pt x="660" y="962"/>
                </a:cubicBezTo>
                <a:cubicBezTo>
                  <a:pt x="671" y="967"/>
                  <a:pt x="668" y="977"/>
                  <a:pt x="672" y="987"/>
                </a:cubicBezTo>
                <a:cubicBezTo>
                  <a:pt x="672" y="990"/>
                  <a:pt x="671" y="992"/>
                  <a:pt x="675" y="993"/>
                </a:cubicBezTo>
                <a:cubicBezTo>
                  <a:pt x="675" y="995"/>
                  <a:pt x="673" y="999"/>
                  <a:pt x="676" y="1000"/>
                </a:cubicBezTo>
                <a:cubicBezTo>
                  <a:pt x="677" y="1001"/>
                  <a:pt x="677" y="1003"/>
                  <a:pt x="677" y="1005"/>
                </a:cubicBezTo>
                <a:cubicBezTo>
                  <a:pt x="676" y="1006"/>
                  <a:pt x="675" y="1006"/>
                  <a:pt x="674" y="1006"/>
                </a:cubicBezTo>
                <a:cubicBezTo>
                  <a:pt x="677" y="1011"/>
                  <a:pt x="680" y="1013"/>
                  <a:pt x="684" y="1015"/>
                </a:cubicBezTo>
                <a:cubicBezTo>
                  <a:pt x="687" y="1020"/>
                  <a:pt x="685" y="1020"/>
                  <a:pt x="690" y="1022"/>
                </a:cubicBezTo>
                <a:cubicBezTo>
                  <a:pt x="691" y="1025"/>
                  <a:pt x="692" y="1030"/>
                  <a:pt x="697" y="1031"/>
                </a:cubicBezTo>
                <a:cubicBezTo>
                  <a:pt x="698" y="1032"/>
                  <a:pt x="698" y="1033"/>
                  <a:pt x="696" y="1035"/>
                </a:cubicBezTo>
                <a:cubicBezTo>
                  <a:pt x="696" y="1042"/>
                  <a:pt x="697" y="1048"/>
                  <a:pt x="704" y="1052"/>
                </a:cubicBezTo>
                <a:cubicBezTo>
                  <a:pt x="706" y="1054"/>
                  <a:pt x="705" y="1056"/>
                  <a:pt x="704" y="1059"/>
                </a:cubicBezTo>
                <a:cubicBezTo>
                  <a:pt x="705" y="1066"/>
                  <a:pt x="713" y="1071"/>
                  <a:pt x="710" y="1078"/>
                </a:cubicBezTo>
                <a:cubicBezTo>
                  <a:pt x="710" y="1080"/>
                  <a:pt x="709" y="1082"/>
                  <a:pt x="713" y="1083"/>
                </a:cubicBezTo>
                <a:cubicBezTo>
                  <a:pt x="716" y="1088"/>
                  <a:pt x="721" y="1093"/>
                  <a:pt x="725" y="1097"/>
                </a:cubicBezTo>
                <a:cubicBezTo>
                  <a:pt x="727" y="1097"/>
                  <a:pt x="731" y="1101"/>
                  <a:pt x="731" y="1105"/>
                </a:cubicBezTo>
                <a:cubicBezTo>
                  <a:pt x="727" y="1105"/>
                  <a:pt x="732" y="1110"/>
                  <a:pt x="736" y="1108"/>
                </a:cubicBezTo>
                <a:cubicBezTo>
                  <a:pt x="737" y="1111"/>
                  <a:pt x="737" y="1112"/>
                  <a:pt x="740" y="1111"/>
                </a:cubicBezTo>
                <a:cubicBezTo>
                  <a:pt x="741" y="1112"/>
                  <a:pt x="741" y="1113"/>
                  <a:pt x="743" y="1114"/>
                </a:cubicBezTo>
                <a:cubicBezTo>
                  <a:pt x="746" y="1111"/>
                  <a:pt x="745" y="1116"/>
                  <a:pt x="747" y="1117"/>
                </a:cubicBezTo>
                <a:cubicBezTo>
                  <a:pt x="753" y="1117"/>
                  <a:pt x="760" y="1115"/>
                  <a:pt x="764" y="1122"/>
                </a:cubicBezTo>
                <a:cubicBezTo>
                  <a:pt x="765" y="1122"/>
                  <a:pt x="766" y="1122"/>
                  <a:pt x="766" y="1124"/>
                </a:cubicBezTo>
                <a:cubicBezTo>
                  <a:pt x="763" y="1127"/>
                  <a:pt x="769" y="1135"/>
                  <a:pt x="765" y="1134"/>
                </a:cubicBezTo>
                <a:cubicBezTo>
                  <a:pt x="763" y="1131"/>
                  <a:pt x="763" y="1131"/>
                  <a:pt x="760" y="1131"/>
                </a:cubicBezTo>
                <a:cubicBezTo>
                  <a:pt x="755" y="1133"/>
                  <a:pt x="752" y="1135"/>
                  <a:pt x="748" y="1138"/>
                </a:cubicBezTo>
                <a:cubicBezTo>
                  <a:pt x="748" y="1140"/>
                  <a:pt x="748" y="1141"/>
                  <a:pt x="749" y="1143"/>
                </a:cubicBezTo>
                <a:cubicBezTo>
                  <a:pt x="748" y="1144"/>
                  <a:pt x="747" y="1145"/>
                  <a:pt x="746" y="1146"/>
                </a:cubicBezTo>
                <a:cubicBezTo>
                  <a:pt x="746" y="1150"/>
                  <a:pt x="745" y="1150"/>
                  <a:pt x="741" y="1150"/>
                </a:cubicBezTo>
                <a:cubicBezTo>
                  <a:pt x="739" y="1148"/>
                  <a:pt x="737" y="1144"/>
                  <a:pt x="736" y="1149"/>
                </a:cubicBezTo>
                <a:cubicBezTo>
                  <a:pt x="733" y="1149"/>
                  <a:pt x="733" y="1147"/>
                  <a:pt x="732" y="1146"/>
                </a:cubicBezTo>
                <a:cubicBezTo>
                  <a:pt x="731" y="1146"/>
                  <a:pt x="731" y="1146"/>
                  <a:pt x="727" y="1150"/>
                </a:cubicBezTo>
                <a:cubicBezTo>
                  <a:pt x="724" y="1150"/>
                  <a:pt x="721" y="1149"/>
                  <a:pt x="720" y="1150"/>
                </a:cubicBezTo>
                <a:cubicBezTo>
                  <a:pt x="719" y="1153"/>
                  <a:pt x="708" y="1163"/>
                  <a:pt x="712" y="1165"/>
                </a:cubicBezTo>
                <a:cubicBezTo>
                  <a:pt x="713" y="1168"/>
                  <a:pt x="720" y="1174"/>
                  <a:pt x="716" y="1177"/>
                </a:cubicBezTo>
                <a:close/>
                <a:moveTo>
                  <a:pt x="725" y="1146"/>
                </a:moveTo>
                <a:cubicBezTo>
                  <a:pt x="722" y="1144"/>
                  <a:pt x="729" y="1140"/>
                  <a:pt x="727" y="1146"/>
                </a:cubicBezTo>
                <a:cubicBezTo>
                  <a:pt x="726" y="1146"/>
                  <a:pt x="725" y="1146"/>
                  <a:pt x="725" y="1146"/>
                </a:cubicBezTo>
                <a:close/>
                <a:moveTo>
                  <a:pt x="681" y="1130"/>
                </a:moveTo>
                <a:cubicBezTo>
                  <a:pt x="681" y="1124"/>
                  <a:pt x="685" y="1126"/>
                  <a:pt x="682" y="1128"/>
                </a:cubicBezTo>
                <a:cubicBezTo>
                  <a:pt x="682" y="1129"/>
                  <a:pt x="682" y="1130"/>
                  <a:pt x="681" y="1130"/>
                </a:cubicBezTo>
                <a:close/>
                <a:moveTo>
                  <a:pt x="441" y="1114"/>
                </a:moveTo>
                <a:cubicBezTo>
                  <a:pt x="436" y="1112"/>
                  <a:pt x="436" y="1109"/>
                  <a:pt x="434" y="1105"/>
                </a:cubicBezTo>
                <a:cubicBezTo>
                  <a:pt x="431" y="1101"/>
                  <a:pt x="445" y="1112"/>
                  <a:pt x="441" y="1114"/>
                </a:cubicBezTo>
                <a:close/>
                <a:moveTo>
                  <a:pt x="453" y="1114"/>
                </a:moveTo>
                <a:cubicBezTo>
                  <a:pt x="446" y="1110"/>
                  <a:pt x="454" y="1107"/>
                  <a:pt x="458" y="1110"/>
                </a:cubicBezTo>
                <a:cubicBezTo>
                  <a:pt x="462" y="1111"/>
                  <a:pt x="467" y="1109"/>
                  <a:pt x="472" y="1110"/>
                </a:cubicBezTo>
                <a:cubicBezTo>
                  <a:pt x="469" y="1113"/>
                  <a:pt x="457" y="1113"/>
                  <a:pt x="453" y="1114"/>
                </a:cubicBezTo>
                <a:close/>
                <a:moveTo>
                  <a:pt x="499" y="1082"/>
                </a:moveTo>
                <a:cubicBezTo>
                  <a:pt x="497" y="1079"/>
                  <a:pt x="498" y="1080"/>
                  <a:pt x="495" y="1080"/>
                </a:cubicBezTo>
                <a:cubicBezTo>
                  <a:pt x="492" y="1075"/>
                  <a:pt x="488" y="1072"/>
                  <a:pt x="486" y="1068"/>
                </a:cubicBezTo>
                <a:cubicBezTo>
                  <a:pt x="483" y="1066"/>
                  <a:pt x="473" y="1058"/>
                  <a:pt x="473" y="1056"/>
                </a:cubicBezTo>
                <a:cubicBezTo>
                  <a:pt x="477" y="1056"/>
                  <a:pt x="482" y="1060"/>
                  <a:pt x="485" y="1064"/>
                </a:cubicBezTo>
                <a:cubicBezTo>
                  <a:pt x="489" y="1066"/>
                  <a:pt x="504" y="1077"/>
                  <a:pt x="499" y="1082"/>
                </a:cubicBezTo>
                <a:close/>
                <a:moveTo>
                  <a:pt x="676" y="1027"/>
                </a:moveTo>
                <a:cubicBezTo>
                  <a:pt x="671" y="1024"/>
                  <a:pt x="676" y="1019"/>
                  <a:pt x="676" y="1027"/>
                </a:cubicBezTo>
                <a:cubicBezTo>
                  <a:pt x="676" y="1027"/>
                  <a:pt x="676" y="1027"/>
                  <a:pt x="676" y="1027"/>
                </a:cubicBezTo>
                <a:close/>
                <a:moveTo>
                  <a:pt x="658" y="1027"/>
                </a:moveTo>
                <a:cubicBezTo>
                  <a:pt x="655" y="1025"/>
                  <a:pt x="656" y="1018"/>
                  <a:pt x="657" y="1016"/>
                </a:cubicBezTo>
                <a:cubicBezTo>
                  <a:pt x="655" y="1012"/>
                  <a:pt x="661" y="1011"/>
                  <a:pt x="660" y="1015"/>
                </a:cubicBezTo>
                <a:cubicBezTo>
                  <a:pt x="662" y="1019"/>
                  <a:pt x="656" y="1023"/>
                  <a:pt x="664" y="1024"/>
                </a:cubicBezTo>
                <a:cubicBezTo>
                  <a:pt x="663" y="1025"/>
                  <a:pt x="661" y="1025"/>
                  <a:pt x="660" y="1025"/>
                </a:cubicBezTo>
                <a:cubicBezTo>
                  <a:pt x="658" y="1026"/>
                  <a:pt x="658" y="1026"/>
                  <a:pt x="658" y="1027"/>
                </a:cubicBezTo>
                <a:close/>
                <a:moveTo>
                  <a:pt x="834" y="1017"/>
                </a:moveTo>
                <a:cubicBezTo>
                  <a:pt x="833" y="1017"/>
                  <a:pt x="827" y="1014"/>
                  <a:pt x="828" y="1013"/>
                </a:cubicBezTo>
                <a:cubicBezTo>
                  <a:pt x="833" y="1013"/>
                  <a:pt x="838" y="1015"/>
                  <a:pt x="843" y="1012"/>
                </a:cubicBezTo>
                <a:cubicBezTo>
                  <a:pt x="845" y="1013"/>
                  <a:pt x="845" y="1013"/>
                  <a:pt x="848" y="1013"/>
                </a:cubicBezTo>
                <a:cubicBezTo>
                  <a:pt x="848" y="1016"/>
                  <a:pt x="836" y="1017"/>
                  <a:pt x="834" y="1017"/>
                </a:cubicBezTo>
                <a:close/>
                <a:moveTo>
                  <a:pt x="672" y="1016"/>
                </a:moveTo>
                <a:cubicBezTo>
                  <a:pt x="672" y="1016"/>
                  <a:pt x="671" y="1016"/>
                  <a:pt x="672" y="1016"/>
                </a:cubicBezTo>
                <a:cubicBezTo>
                  <a:pt x="672" y="1016"/>
                  <a:pt x="672" y="1016"/>
                  <a:pt x="672" y="1016"/>
                </a:cubicBezTo>
                <a:close/>
                <a:moveTo>
                  <a:pt x="849" y="1013"/>
                </a:moveTo>
                <a:cubicBezTo>
                  <a:pt x="849" y="1011"/>
                  <a:pt x="855" y="1009"/>
                  <a:pt x="856" y="1009"/>
                </a:cubicBezTo>
                <a:cubicBezTo>
                  <a:pt x="855" y="1012"/>
                  <a:pt x="852" y="1012"/>
                  <a:pt x="849" y="1013"/>
                </a:cubicBezTo>
                <a:close/>
                <a:moveTo>
                  <a:pt x="837" y="1012"/>
                </a:moveTo>
                <a:cubicBezTo>
                  <a:pt x="837" y="1012"/>
                  <a:pt x="837" y="1012"/>
                  <a:pt x="837" y="1012"/>
                </a:cubicBezTo>
                <a:cubicBezTo>
                  <a:pt x="839" y="1012"/>
                  <a:pt x="838" y="1012"/>
                  <a:pt x="837" y="1012"/>
                </a:cubicBezTo>
                <a:close/>
                <a:moveTo>
                  <a:pt x="844" y="1011"/>
                </a:moveTo>
                <a:cubicBezTo>
                  <a:pt x="844" y="1010"/>
                  <a:pt x="845" y="1010"/>
                  <a:pt x="846" y="1011"/>
                </a:cubicBezTo>
                <a:cubicBezTo>
                  <a:pt x="845" y="1011"/>
                  <a:pt x="844" y="1011"/>
                  <a:pt x="844" y="1011"/>
                </a:cubicBezTo>
                <a:close/>
                <a:moveTo>
                  <a:pt x="816" y="1010"/>
                </a:moveTo>
                <a:cubicBezTo>
                  <a:pt x="813" y="1008"/>
                  <a:pt x="809" y="1007"/>
                  <a:pt x="806" y="1006"/>
                </a:cubicBezTo>
                <a:cubicBezTo>
                  <a:pt x="805" y="1004"/>
                  <a:pt x="799" y="1003"/>
                  <a:pt x="802" y="1001"/>
                </a:cubicBezTo>
                <a:cubicBezTo>
                  <a:pt x="801" y="999"/>
                  <a:pt x="801" y="999"/>
                  <a:pt x="800" y="1002"/>
                </a:cubicBezTo>
                <a:cubicBezTo>
                  <a:pt x="792" y="998"/>
                  <a:pt x="800" y="992"/>
                  <a:pt x="800" y="987"/>
                </a:cubicBezTo>
                <a:cubicBezTo>
                  <a:pt x="797" y="984"/>
                  <a:pt x="798" y="984"/>
                  <a:pt x="802" y="981"/>
                </a:cubicBezTo>
                <a:cubicBezTo>
                  <a:pt x="800" y="975"/>
                  <a:pt x="785" y="963"/>
                  <a:pt x="781" y="965"/>
                </a:cubicBezTo>
                <a:cubicBezTo>
                  <a:pt x="780" y="965"/>
                  <a:pt x="780" y="965"/>
                  <a:pt x="780" y="967"/>
                </a:cubicBezTo>
                <a:cubicBezTo>
                  <a:pt x="773" y="972"/>
                  <a:pt x="784" y="971"/>
                  <a:pt x="780" y="975"/>
                </a:cubicBezTo>
                <a:cubicBezTo>
                  <a:pt x="778" y="974"/>
                  <a:pt x="777" y="973"/>
                  <a:pt x="776" y="973"/>
                </a:cubicBezTo>
                <a:cubicBezTo>
                  <a:pt x="775" y="982"/>
                  <a:pt x="773" y="978"/>
                  <a:pt x="769" y="976"/>
                </a:cubicBezTo>
                <a:cubicBezTo>
                  <a:pt x="767" y="976"/>
                  <a:pt x="764" y="984"/>
                  <a:pt x="762" y="978"/>
                </a:cubicBezTo>
                <a:cubicBezTo>
                  <a:pt x="761" y="977"/>
                  <a:pt x="761" y="977"/>
                  <a:pt x="760" y="977"/>
                </a:cubicBezTo>
                <a:cubicBezTo>
                  <a:pt x="759" y="971"/>
                  <a:pt x="760" y="964"/>
                  <a:pt x="752" y="964"/>
                </a:cubicBezTo>
                <a:cubicBezTo>
                  <a:pt x="752" y="964"/>
                  <a:pt x="751" y="963"/>
                  <a:pt x="751" y="963"/>
                </a:cubicBezTo>
                <a:cubicBezTo>
                  <a:pt x="749" y="954"/>
                  <a:pt x="740" y="960"/>
                  <a:pt x="739" y="951"/>
                </a:cubicBezTo>
                <a:cubicBezTo>
                  <a:pt x="738" y="949"/>
                  <a:pt x="737" y="947"/>
                  <a:pt x="737" y="945"/>
                </a:cubicBezTo>
                <a:cubicBezTo>
                  <a:pt x="733" y="941"/>
                  <a:pt x="737" y="940"/>
                  <a:pt x="737" y="938"/>
                </a:cubicBezTo>
                <a:cubicBezTo>
                  <a:pt x="734" y="937"/>
                  <a:pt x="732" y="935"/>
                  <a:pt x="731" y="935"/>
                </a:cubicBezTo>
                <a:cubicBezTo>
                  <a:pt x="730" y="933"/>
                  <a:pt x="730" y="931"/>
                  <a:pt x="730" y="930"/>
                </a:cubicBezTo>
                <a:cubicBezTo>
                  <a:pt x="728" y="929"/>
                  <a:pt x="728" y="928"/>
                  <a:pt x="728" y="928"/>
                </a:cubicBezTo>
                <a:cubicBezTo>
                  <a:pt x="726" y="927"/>
                  <a:pt x="724" y="927"/>
                  <a:pt x="725" y="925"/>
                </a:cubicBezTo>
                <a:cubicBezTo>
                  <a:pt x="727" y="925"/>
                  <a:pt x="726" y="924"/>
                  <a:pt x="725" y="925"/>
                </a:cubicBezTo>
                <a:cubicBezTo>
                  <a:pt x="723" y="923"/>
                  <a:pt x="724" y="921"/>
                  <a:pt x="724" y="919"/>
                </a:cubicBezTo>
                <a:cubicBezTo>
                  <a:pt x="723" y="915"/>
                  <a:pt x="724" y="913"/>
                  <a:pt x="724" y="909"/>
                </a:cubicBezTo>
                <a:cubicBezTo>
                  <a:pt x="721" y="906"/>
                  <a:pt x="721" y="903"/>
                  <a:pt x="725" y="902"/>
                </a:cubicBezTo>
                <a:cubicBezTo>
                  <a:pt x="726" y="902"/>
                  <a:pt x="726" y="904"/>
                  <a:pt x="727" y="905"/>
                </a:cubicBezTo>
                <a:cubicBezTo>
                  <a:pt x="732" y="905"/>
                  <a:pt x="728" y="902"/>
                  <a:pt x="726" y="901"/>
                </a:cubicBezTo>
                <a:cubicBezTo>
                  <a:pt x="724" y="897"/>
                  <a:pt x="722" y="899"/>
                  <a:pt x="721" y="895"/>
                </a:cubicBezTo>
                <a:cubicBezTo>
                  <a:pt x="720" y="895"/>
                  <a:pt x="719" y="895"/>
                  <a:pt x="719" y="893"/>
                </a:cubicBezTo>
                <a:cubicBezTo>
                  <a:pt x="714" y="892"/>
                  <a:pt x="717" y="891"/>
                  <a:pt x="717" y="888"/>
                </a:cubicBezTo>
                <a:cubicBezTo>
                  <a:pt x="714" y="887"/>
                  <a:pt x="714" y="887"/>
                  <a:pt x="716" y="885"/>
                </a:cubicBezTo>
                <a:cubicBezTo>
                  <a:pt x="716" y="884"/>
                  <a:pt x="715" y="883"/>
                  <a:pt x="716" y="881"/>
                </a:cubicBezTo>
                <a:cubicBezTo>
                  <a:pt x="711" y="878"/>
                  <a:pt x="712" y="872"/>
                  <a:pt x="706" y="873"/>
                </a:cubicBezTo>
                <a:cubicBezTo>
                  <a:pt x="702" y="870"/>
                  <a:pt x="699" y="868"/>
                  <a:pt x="699" y="864"/>
                </a:cubicBezTo>
                <a:cubicBezTo>
                  <a:pt x="695" y="861"/>
                  <a:pt x="697" y="865"/>
                  <a:pt x="695" y="866"/>
                </a:cubicBezTo>
                <a:cubicBezTo>
                  <a:pt x="693" y="862"/>
                  <a:pt x="691" y="864"/>
                  <a:pt x="690" y="862"/>
                </a:cubicBezTo>
                <a:cubicBezTo>
                  <a:pt x="688" y="858"/>
                  <a:pt x="686" y="854"/>
                  <a:pt x="684" y="852"/>
                </a:cubicBezTo>
                <a:cubicBezTo>
                  <a:pt x="681" y="852"/>
                  <a:pt x="681" y="849"/>
                  <a:pt x="680" y="848"/>
                </a:cubicBezTo>
                <a:cubicBezTo>
                  <a:pt x="676" y="847"/>
                  <a:pt x="677" y="842"/>
                  <a:pt x="677" y="838"/>
                </a:cubicBezTo>
                <a:cubicBezTo>
                  <a:pt x="675" y="837"/>
                  <a:pt x="674" y="838"/>
                  <a:pt x="673" y="838"/>
                </a:cubicBezTo>
                <a:cubicBezTo>
                  <a:pt x="669" y="837"/>
                  <a:pt x="669" y="837"/>
                  <a:pt x="665" y="838"/>
                </a:cubicBezTo>
                <a:cubicBezTo>
                  <a:pt x="660" y="836"/>
                  <a:pt x="658" y="833"/>
                  <a:pt x="656" y="830"/>
                </a:cubicBezTo>
                <a:cubicBezTo>
                  <a:pt x="650" y="827"/>
                  <a:pt x="646" y="830"/>
                  <a:pt x="643" y="821"/>
                </a:cubicBezTo>
                <a:cubicBezTo>
                  <a:pt x="645" y="817"/>
                  <a:pt x="641" y="815"/>
                  <a:pt x="639" y="814"/>
                </a:cubicBezTo>
                <a:cubicBezTo>
                  <a:pt x="634" y="810"/>
                  <a:pt x="635" y="814"/>
                  <a:pt x="638" y="817"/>
                </a:cubicBezTo>
                <a:cubicBezTo>
                  <a:pt x="638" y="819"/>
                  <a:pt x="638" y="820"/>
                  <a:pt x="637" y="818"/>
                </a:cubicBezTo>
                <a:cubicBezTo>
                  <a:pt x="629" y="818"/>
                  <a:pt x="622" y="809"/>
                  <a:pt x="617" y="806"/>
                </a:cubicBezTo>
                <a:cubicBezTo>
                  <a:pt x="616" y="803"/>
                  <a:pt x="614" y="804"/>
                  <a:pt x="613" y="804"/>
                </a:cubicBezTo>
                <a:cubicBezTo>
                  <a:pt x="612" y="803"/>
                  <a:pt x="611" y="801"/>
                  <a:pt x="610" y="800"/>
                </a:cubicBezTo>
                <a:cubicBezTo>
                  <a:pt x="610" y="797"/>
                  <a:pt x="609" y="797"/>
                  <a:pt x="608" y="796"/>
                </a:cubicBezTo>
                <a:cubicBezTo>
                  <a:pt x="602" y="790"/>
                  <a:pt x="595" y="787"/>
                  <a:pt x="589" y="782"/>
                </a:cubicBezTo>
                <a:cubicBezTo>
                  <a:pt x="583" y="776"/>
                  <a:pt x="574" y="773"/>
                  <a:pt x="567" y="767"/>
                </a:cubicBezTo>
                <a:cubicBezTo>
                  <a:pt x="565" y="766"/>
                  <a:pt x="565" y="766"/>
                  <a:pt x="561" y="764"/>
                </a:cubicBezTo>
                <a:cubicBezTo>
                  <a:pt x="558" y="761"/>
                  <a:pt x="555" y="759"/>
                  <a:pt x="553" y="757"/>
                </a:cubicBezTo>
                <a:cubicBezTo>
                  <a:pt x="551" y="755"/>
                  <a:pt x="548" y="754"/>
                  <a:pt x="547" y="753"/>
                </a:cubicBezTo>
                <a:cubicBezTo>
                  <a:pt x="538" y="750"/>
                  <a:pt x="531" y="743"/>
                  <a:pt x="524" y="739"/>
                </a:cubicBezTo>
                <a:cubicBezTo>
                  <a:pt x="520" y="736"/>
                  <a:pt x="516" y="735"/>
                  <a:pt x="513" y="734"/>
                </a:cubicBezTo>
                <a:cubicBezTo>
                  <a:pt x="520" y="729"/>
                  <a:pt x="536" y="742"/>
                  <a:pt x="541" y="746"/>
                </a:cubicBezTo>
                <a:cubicBezTo>
                  <a:pt x="544" y="748"/>
                  <a:pt x="549" y="751"/>
                  <a:pt x="554" y="753"/>
                </a:cubicBezTo>
                <a:cubicBezTo>
                  <a:pt x="556" y="755"/>
                  <a:pt x="560" y="758"/>
                  <a:pt x="563" y="760"/>
                </a:cubicBezTo>
                <a:cubicBezTo>
                  <a:pt x="565" y="763"/>
                  <a:pt x="571" y="763"/>
                  <a:pt x="574" y="767"/>
                </a:cubicBezTo>
                <a:cubicBezTo>
                  <a:pt x="576" y="768"/>
                  <a:pt x="578" y="769"/>
                  <a:pt x="580" y="772"/>
                </a:cubicBezTo>
                <a:cubicBezTo>
                  <a:pt x="586" y="776"/>
                  <a:pt x="591" y="779"/>
                  <a:pt x="598" y="783"/>
                </a:cubicBezTo>
                <a:cubicBezTo>
                  <a:pt x="599" y="784"/>
                  <a:pt x="601" y="786"/>
                  <a:pt x="601" y="783"/>
                </a:cubicBezTo>
                <a:cubicBezTo>
                  <a:pt x="597" y="780"/>
                  <a:pt x="597" y="772"/>
                  <a:pt x="601" y="770"/>
                </a:cubicBezTo>
                <a:cubicBezTo>
                  <a:pt x="600" y="768"/>
                  <a:pt x="599" y="768"/>
                  <a:pt x="598" y="767"/>
                </a:cubicBezTo>
                <a:cubicBezTo>
                  <a:pt x="594" y="762"/>
                  <a:pt x="585" y="758"/>
                  <a:pt x="580" y="753"/>
                </a:cubicBezTo>
                <a:cubicBezTo>
                  <a:pt x="578" y="753"/>
                  <a:pt x="578" y="754"/>
                  <a:pt x="576" y="755"/>
                </a:cubicBezTo>
                <a:cubicBezTo>
                  <a:pt x="575" y="752"/>
                  <a:pt x="577" y="753"/>
                  <a:pt x="577" y="752"/>
                </a:cubicBezTo>
                <a:cubicBezTo>
                  <a:pt x="573" y="749"/>
                  <a:pt x="571" y="751"/>
                  <a:pt x="569" y="745"/>
                </a:cubicBezTo>
                <a:cubicBezTo>
                  <a:pt x="567" y="743"/>
                  <a:pt x="565" y="741"/>
                  <a:pt x="564" y="739"/>
                </a:cubicBezTo>
                <a:cubicBezTo>
                  <a:pt x="560" y="738"/>
                  <a:pt x="548" y="730"/>
                  <a:pt x="552" y="727"/>
                </a:cubicBezTo>
                <a:cubicBezTo>
                  <a:pt x="552" y="724"/>
                  <a:pt x="552" y="725"/>
                  <a:pt x="555" y="722"/>
                </a:cubicBezTo>
                <a:cubicBezTo>
                  <a:pt x="558" y="722"/>
                  <a:pt x="559" y="720"/>
                  <a:pt x="561" y="720"/>
                </a:cubicBezTo>
                <a:cubicBezTo>
                  <a:pt x="566" y="720"/>
                  <a:pt x="567" y="721"/>
                  <a:pt x="571" y="723"/>
                </a:cubicBezTo>
                <a:cubicBezTo>
                  <a:pt x="574" y="723"/>
                  <a:pt x="580" y="721"/>
                  <a:pt x="582" y="725"/>
                </a:cubicBezTo>
                <a:cubicBezTo>
                  <a:pt x="580" y="727"/>
                  <a:pt x="585" y="730"/>
                  <a:pt x="587" y="732"/>
                </a:cubicBezTo>
                <a:cubicBezTo>
                  <a:pt x="591" y="732"/>
                  <a:pt x="597" y="735"/>
                  <a:pt x="601" y="739"/>
                </a:cubicBezTo>
                <a:cubicBezTo>
                  <a:pt x="603" y="739"/>
                  <a:pt x="608" y="743"/>
                  <a:pt x="611" y="745"/>
                </a:cubicBezTo>
                <a:cubicBezTo>
                  <a:pt x="616" y="747"/>
                  <a:pt x="620" y="750"/>
                  <a:pt x="624" y="753"/>
                </a:cubicBezTo>
                <a:cubicBezTo>
                  <a:pt x="625" y="754"/>
                  <a:pt x="628" y="755"/>
                  <a:pt x="629" y="757"/>
                </a:cubicBezTo>
                <a:cubicBezTo>
                  <a:pt x="621" y="757"/>
                  <a:pt x="634" y="764"/>
                  <a:pt x="638" y="764"/>
                </a:cubicBezTo>
                <a:cubicBezTo>
                  <a:pt x="642" y="763"/>
                  <a:pt x="647" y="761"/>
                  <a:pt x="652" y="765"/>
                </a:cubicBezTo>
                <a:cubicBezTo>
                  <a:pt x="652" y="767"/>
                  <a:pt x="652" y="769"/>
                  <a:pt x="655" y="772"/>
                </a:cubicBezTo>
                <a:cubicBezTo>
                  <a:pt x="659" y="773"/>
                  <a:pt x="660" y="773"/>
                  <a:pt x="662" y="778"/>
                </a:cubicBezTo>
                <a:cubicBezTo>
                  <a:pt x="667" y="781"/>
                  <a:pt x="669" y="783"/>
                  <a:pt x="672" y="788"/>
                </a:cubicBezTo>
                <a:cubicBezTo>
                  <a:pt x="673" y="788"/>
                  <a:pt x="674" y="789"/>
                  <a:pt x="676" y="789"/>
                </a:cubicBezTo>
                <a:cubicBezTo>
                  <a:pt x="681" y="794"/>
                  <a:pt x="683" y="800"/>
                  <a:pt x="685" y="806"/>
                </a:cubicBezTo>
                <a:cubicBezTo>
                  <a:pt x="685" y="808"/>
                  <a:pt x="683" y="810"/>
                  <a:pt x="687" y="813"/>
                </a:cubicBezTo>
                <a:cubicBezTo>
                  <a:pt x="689" y="816"/>
                  <a:pt x="691" y="818"/>
                  <a:pt x="693" y="822"/>
                </a:cubicBezTo>
                <a:cubicBezTo>
                  <a:pt x="695" y="823"/>
                  <a:pt x="697" y="826"/>
                  <a:pt x="697" y="828"/>
                </a:cubicBezTo>
                <a:cubicBezTo>
                  <a:pt x="692" y="828"/>
                  <a:pt x="693" y="825"/>
                  <a:pt x="690" y="831"/>
                </a:cubicBezTo>
                <a:cubicBezTo>
                  <a:pt x="690" y="840"/>
                  <a:pt x="698" y="833"/>
                  <a:pt x="704" y="837"/>
                </a:cubicBezTo>
                <a:cubicBezTo>
                  <a:pt x="706" y="840"/>
                  <a:pt x="708" y="844"/>
                  <a:pt x="712" y="847"/>
                </a:cubicBezTo>
                <a:cubicBezTo>
                  <a:pt x="714" y="851"/>
                  <a:pt x="719" y="853"/>
                  <a:pt x="722" y="858"/>
                </a:cubicBezTo>
                <a:cubicBezTo>
                  <a:pt x="724" y="860"/>
                  <a:pt x="726" y="862"/>
                  <a:pt x="729" y="864"/>
                </a:cubicBezTo>
                <a:cubicBezTo>
                  <a:pt x="731" y="867"/>
                  <a:pt x="731" y="870"/>
                  <a:pt x="735" y="871"/>
                </a:cubicBezTo>
                <a:cubicBezTo>
                  <a:pt x="736" y="875"/>
                  <a:pt x="737" y="875"/>
                  <a:pt x="740" y="878"/>
                </a:cubicBezTo>
                <a:cubicBezTo>
                  <a:pt x="744" y="884"/>
                  <a:pt x="753" y="885"/>
                  <a:pt x="756" y="892"/>
                </a:cubicBezTo>
                <a:cubicBezTo>
                  <a:pt x="760" y="892"/>
                  <a:pt x="762" y="895"/>
                  <a:pt x="766" y="896"/>
                </a:cubicBezTo>
                <a:cubicBezTo>
                  <a:pt x="771" y="898"/>
                  <a:pt x="776" y="901"/>
                  <a:pt x="780" y="904"/>
                </a:cubicBezTo>
                <a:cubicBezTo>
                  <a:pt x="782" y="906"/>
                  <a:pt x="784" y="908"/>
                  <a:pt x="786" y="910"/>
                </a:cubicBezTo>
                <a:cubicBezTo>
                  <a:pt x="788" y="910"/>
                  <a:pt x="790" y="911"/>
                  <a:pt x="791" y="914"/>
                </a:cubicBezTo>
                <a:cubicBezTo>
                  <a:pt x="791" y="916"/>
                  <a:pt x="791" y="917"/>
                  <a:pt x="795" y="918"/>
                </a:cubicBezTo>
                <a:cubicBezTo>
                  <a:pt x="795" y="921"/>
                  <a:pt x="790" y="921"/>
                  <a:pt x="790" y="924"/>
                </a:cubicBezTo>
                <a:cubicBezTo>
                  <a:pt x="792" y="925"/>
                  <a:pt x="798" y="927"/>
                  <a:pt x="800" y="927"/>
                </a:cubicBezTo>
                <a:cubicBezTo>
                  <a:pt x="806" y="930"/>
                  <a:pt x="803" y="937"/>
                  <a:pt x="813" y="937"/>
                </a:cubicBezTo>
                <a:cubicBezTo>
                  <a:pt x="814" y="938"/>
                  <a:pt x="815" y="939"/>
                  <a:pt x="816" y="941"/>
                </a:cubicBezTo>
                <a:cubicBezTo>
                  <a:pt x="820" y="942"/>
                  <a:pt x="825" y="945"/>
                  <a:pt x="830" y="947"/>
                </a:cubicBezTo>
                <a:cubicBezTo>
                  <a:pt x="833" y="950"/>
                  <a:pt x="835" y="944"/>
                  <a:pt x="840" y="947"/>
                </a:cubicBezTo>
                <a:cubicBezTo>
                  <a:pt x="845" y="947"/>
                  <a:pt x="849" y="948"/>
                  <a:pt x="849" y="955"/>
                </a:cubicBezTo>
                <a:cubicBezTo>
                  <a:pt x="853" y="965"/>
                  <a:pt x="846" y="955"/>
                  <a:pt x="842" y="955"/>
                </a:cubicBezTo>
                <a:cubicBezTo>
                  <a:pt x="837" y="956"/>
                  <a:pt x="834" y="959"/>
                  <a:pt x="830" y="960"/>
                </a:cubicBezTo>
                <a:cubicBezTo>
                  <a:pt x="827" y="962"/>
                  <a:pt x="824" y="965"/>
                  <a:pt x="823" y="968"/>
                </a:cubicBezTo>
                <a:cubicBezTo>
                  <a:pt x="823" y="969"/>
                  <a:pt x="823" y="978"/>
                  <a:pt x="819" y="974"/>
                </a:cubicBezTo>
                <a:cubicBezTo>
                  <a:pt x="809" y="974"/>
                  <a:pt x="815" y="976"/>
                  <a:pt x="811" y="981"/>
                </a:cubicBezTo>
                <a:cubicBezTo>
                  <a:pt x="809" y="983"/>
                  <a:pt x="805" y="988"/>
                  <a:pt x="805" y="990"/>
                </a:cubicBezTo>
                <a:cubicBezTo>
                  <a:pt x="807" y="995"/>
                  <a:pt x="804" y="998"/>
                  <a:pt x="811" y="1001"/>
                </a:cubicBezTo>
                <a:cubicBezTo>
                  <a:pt x="812" y="1002"/>
                  <a:pt x="823" y="1007"/>
                  <a:pt x="816" y="1010"/>
                </a:cubicBezTo>
                <a:close/>
                <a:moveTo>
                  <a:pt x="850" y="1008"/>
                </a:moveTo>
                <a:cubicBezTo>
                  <a:pt x="854" y="1004"/>
                  <a:pt x="858" y="1002"/>
                  <a:pt x="863" y="1000"/>
                </a:cubicBezTo>
                <a:cubicBezTo>
                  <a:pt x="865" y="997"/>
                  <a:pt x="867" y="999"/>
                  <a:pt x="864" y="1001"/>
                </a:cubicBezTo>
                <a:cubicBezTo>
                  <a:pt x="863" y="1006"/>
                  <a:pt x="855" y="1008"/>
                  <a:pt x="850" y="1008"/>
                </a:cubicBezTo>
                <a:close/>
                <a:moveTo>
                  <a:pt x="669" y="993"/>
                </a:moveTo>
                <a:cubicBezTo>
                  <a:pt x="667" y="992"/>
                  <a:pt x="663" y="994"/>
                  <a:pt x="664" y="991"/>
                </a:cubicBezTo>
                <a:cubicBezTo>
                  <a:pt x="666" y="990"/>
                  <a:pt x="666" y="988"/>
                  <a:pt x="665" y="987"/>
                </a:cubicBezTo>
                <a:cubicBezTo>
                  <a:pt x="661" y="986"/>
                  <a:pt x="666" y="985"/>
                  <a:pt x="668" y="985"/>
                </a:cubicBezTo>
                <a:cubicBezTo>
                  <a:pt x="668" y="986"/>
                  <a:pt x="669" y="988"/>
                  <a:pt x="669" y="990"/>
                </a:cubicBezTo>
                <a:cubicBezTo>
                  <a:pt x="670" y="991"/>
                  <a:pt x="671" y="992"/>
                  <a:pt x="669" y="993"/>
                </a:cubicBezTo>
                <a:close/>
                <a:moveTo>
                  <a:pt x="406" y="988"/>
                </a:moveTo>
                <a:cubicBezTo>
                  <a:pt x="406" y="988"/>
                  <a:pt x="406" y="987"/>
                  <a:pt x="406" y="987"/>
                </a:cubicBezTo>
                <a:cubicBezTo>
                  <a:pt x="407" y="987"/>
                  <a:pt x="407" y="988"/>
                  <a:pt x="406" y="988"/>
                </a:cubicBezTo>
                <a:close/>
                <a:moveTo>
                  <a:pt x="873" y="986"/>
                </a:moveTo>
                <a:cubicBezTo>
                  <a:pt x="872" y="984"/>
                  <a:pt x="872" y="982"/>
                  <a:pt x="871" y="979"/>
                </a:cubicBezTo>
                <a:cubicBezTo>
                  <a:pt x="870" y="967"/>
                  <a:pt x="861" y="970"/>
                  <a:pt x="856" y="962"/>
                </a:cubicBezTo>
                <a:cubicBezTo>
                  <a:pt x="863" y="960"/>
                  <a:pt x="875" y="966"/>
                  <a:pt x="877" y="974"/>
                </a:cubicBezTo>
                <a:cubicBezTo>
                  <a:pt x="877" y="978"/>
                  <a:pt x="879" y="986"/>
                  <a:pt x="873" y="986"/>
                </a:cubicBezTo>
                <a:close/>
                <a:moveTo>
                  <a:pt x="666" y="985"/>
                </a:moveTo>
                <a:cubicBezTo>
                  <a:pt x="666" y="983"/>
                  <a:pt x="666" y="982"/>
                  <a:pt x="667" y="984"/>
                </a:cubicBezTo>
                <a:cubicBezTo>
                  <a:pt x="667" y="984"/>
                  <a:pt x="667" y="984"/>
                  <a:pt x="666" y="985"/>
                </a:cubicBezTo>
                <a:close/>
                <a:moveTo>
                  <a:pt x="363" y="979"/>
                </a:moveTo>
                <a:cubicBezTo>
                  <a:pt x="361" y="978"/>
                  <a:pt x="361" y="978"/>
                  <a:pt x="361" y="977"/>
                </a:cubicBezTo>
                <a:cubicBezTo>
                  <a:pt x="363" y="977"/>
                  <a:pt x="365" y="978"/>
                  <a:pt x="363" y="979"/>
                </a:cubicBezTo>
                <a:close/>
                <a:moveTo>
                  <a:pt x="140" y="971"/>
                </a:moveTo>
                <a:cubicBezTo>
                  <a:pt x="139" y="967"/>
                  <a:pt x="136" y="968"/>
                  <a:pt x="134" y="965"/>
                </a:cubicBezTo>
                <a:cubicBezTo>
                  <a:pt x="132" y="964"/>
                  <a:pt x="132" y="965"/>
                  <a:pt x="130" y="963"/>
                </a:cubicBezTo>
                <a:cubicBezTo>
                  <a:pt x="130" y="957"/>
                  <a:pt x="128" y="951"/>
                  <a:pt x="129" y="945"/>
                </a:cubicBezTo>
                <a:cubicBezTo>
                  <a:pt x="131" y="941"/>
                  <a:pt x="129" y="937"/>
                  <a:pt x="135" y="940"/>
                </a:cubicBezTo>
                <a:cubicBezTo>
                  <a:pt x="138" y="937"/>
                  <a:pt x="133" y="934"/>
                  <a:pt x="131" y="932"/>
                </a:cubicBezTo>
                <a:cubicBezTo>
                  <a:pt x="133" y="930"/>
                  <a:pt x="133" y="929"/>
                  <a:pt x="135" y="929"/>
                </a:cubicBezTo>
                <a:cubicBezTo>
                  <a:pt x="136" y="929"/>
                  <a:pt x="136" y="927"/>
                  <a:pt x="137" y="925"/>
                </a:cubicBezTo>
                <a:cubicBezTo>
                  <a:pt x="140" y="923"/>
                  <a:pt x="138" y="922"/>
                  <a:pt x="137" y="920"/>
                </a:cubicBezTo>
                <a:cubicBezTo>
                  <a:pt x="138" y="917"/>
                  <a:pt x="142" y="918"/>
                  <a:pt x="141" y="914"/>
                </a:cubicBezTo>
                <a:cubicBezTo>
                  <a:pt x="144" y="910"/>
                  <a:pt x="144" y="911"/>
                  <a:pt x="149" y="910"/>
                </a:cubicBezTo>
                <a:cubicBezTo>
                  <a:pt x="150" y="909"/>
                  <a:pt x="152" y="908"/>
                  <a:pt x="153" y="907"/>
                </a:cubicBezTo>
                <a:cubicBezTo>
                  <a:pt x="152" y="900"/>
                  <a:pt x="146" y="908"/>
                  <a:pt x="147" y="900"/>
                </a:cubicBezTo>
                <a:cubicBezTo>
                  <a:pt x="145" y="900"/>
                  <a:pt x="144" y="900"/>
                  <a:pt x="142" y="899"/>
                </a:cubicBezTo>
                <a:cubicBezTo>
                  <a:pt x="140" y="902"/>
                  <a:pt x="139" y="902"/>
                  <a:pt x="136" y="902"/>
                </a:cubicBezTo>
                <a:cubicBezTo>
                  <a:pt x="134" y="905"/>
                  <a:pt x="134" y="901"/>
                  <a:pt x="136" y="901"/>
                </a:cubicBezTo>
                <a:cubicBezTo>
                  <a:pt x="137" y="898"/>
                  <a:pt x="135" y="896"/>
                  <a:pt x="136" y="894"/>
                </a:cubicBezTo>
                <a:cubicBezTo>
                  <a:pt x="140" y="892"/>
                  <a:pt x="145" y="891"/>
                  <a:pt x="147" y="886"/>
                </a:cubicBezTo>
                <a:cubicBezTo>
                  <a:pt x="148" y="883"/>
                  <a:pt x="148" y="883"/>
                  <a:pt x="152" y="883"/>
                </a:cubicBezTo>
                <a:cubicBezTo>
                  <a:pt x="153" y="874"/>
                  <a:pt x="159" y="869"/>
                  <a:pt x="165" y="864"/>
                </a:cubicBezTo>
                <a:cubicBezTo>
                  <a:pt x="168" y="864"/>
                  <a:pt x="168" y="864"/>
                  <a:pt x="169" y="863"/>
                </a:cubicBezTo>
                <a:cubicBezTo>
                  <a:pt x="171" y="859"/>
                  <a:pt x="172" y="857"/>
                  <a:pt x="175" y="854"/>
                </a:cubicBezTo>
                <a:cubicBezTo>
                  <a:pt x="178" y="846"/>
                  <a:pt x="180" y="839"/>
                  <a:pt x="181" y="830"/>
                </a:cubicBezTo>
                <a:cubicBezTo>
                  <a:pt x="182" y="827"/>
                  <a:pt x="183" y="825"/>
                  <a:pt x="185" y="823"/>
                </a:cubicBezTo>
                <a:cubicBezTo>
                  <a:pt x="186" y="821"/>
                  <a:pt x="186" y="820"/>
                  <a:pt x="188" y="819"/>
                </a:cubicBezTo>
                <a:cubicBezTo>
                  <a:pt x="187" y="815"/>
                  <a:pt x="189" y="814"/>
                  <a:pt x="190" y="811"/>
                </a:cubicBezTo>
                <a:cubicBezTo>
                  <a:pt x="190" y="807"/>
                  <a:pt x="190" y="807"/>
                  <a:pt x="190" y="807"/>
                </a:cubicBezTo>
                <a:cubicBezTo>
                  <a:pt x="187" y="799"/>
                  <a:pt x="184" y="796"/>
                  <a:pt x="187" y="787"/>
                </a:cubicBezTo>
                <a:cubicBezTo>
                  <a:pt x="188" y="784"/>
                  <a:pt x="191" y="779"/>
                  <a:pt x="189" y="776"/>
                </a:cubicBezTo>
                <a:cubicBezTo>
                  <a:pt x="186" y="774"/>
                  <a:pt x="189" y="774"/>
                  <a:pt x="189" y="771"/>
                </a:cubicBezTo>
                <a:cubicBezTo>
                  <a:pt x="189" y="769"/>
                  <a:pt x="190" y="768"/>
                  <a:pt x="191" y="767"/>
                </a:cubicBezTo>
                <a:cubicBezTo>
                  <a:pt x="191" y="763"/>
                  <a:pt x="189" y="759"/>
                  <a:pt x="191" y="756"/>
                </a:cubicBezTo>
                <a:cubicBezTo>
                  <a:pt x="191" y="754"/>
                  <a:pt x="190" y="752"/>
                  <a:pt x="190" y="751"/>
                </a:cubicBezTo>
                <a:cubicBezTo>
                  <a:pt x="191" y="749"/>
                  <a:pt x="192" y="746"/>
                  <a:pt x="191" y="745"/>
                </a:cubicBezTo>
                <a:cubicBezTo>
                  <a:pt x="195" y="741"/>
                  <a:pt x="193" y="741"/>
                  <a:pt x="199" y="741"/>
                </a:cubicBezTo>
                <a:cubicBezTo>
                  <a:pt x="200" y="741"/>
                  <a:pt x="200" y="741"/>
                  <a:pt x="201" y="740"/>
                </a:cubicBezTo>
                <a:cubicBezTo>
                  <a:pt x="199" y="738"/>
                  <a:pt x="199" y="731"/>
                  <a:pt x="198" y="728"/>
                </a:cubicBezTo>
                <a:cubicBezTo>
                  <a:pt x="199" y="721"/>
                  <a:pt x="198" y="717"/>
                  <a:pt x="206" y="717"/>
                </a:cubicBezTo>
                <a:cubicBezTo>
                  <a:pt x="210" y="716"/>
                  <a:pt x="213" y="711"/>
                  <a:pt x="217" y="711"/>
                </a:cubicBezTo>
                <a:cubicBezTo>
                  <a:pt x="218" y="713"/>
                  <a:pt x="214" y="717"/>
                  <a:pt x="213" y="717"/>
                </a:cubicBezTo>
                <a:cubicBezTo>
                  <a:pt x="209" y="718"/>
                  <a:pt x="208" y="718"/>
                  <a:pt x="208" y="722"/>
                </a:cubicBezTo>
                <a:cubicBezTo>
                  <a:pt x="205" y="727"/>
                  <a:pt x="205" y="730"/>
                  <a:pt x="205" y="736"/>
                </a:cubicBezTo>
                <a:cubicBezTo>
                  <a:pt x="204" y="736"/>
                  <a:pt x="203" y="737"/>
                  <a:pt x="204" y="739"/>
                </a:cubicBezTo>
                <a:cubicBezTo>
                  <a:pt x="208" y="738"/>
                  <a:pt x="215" y="728"/>
                  <a:pt x="216" y="724"/>
                </a:cubicBezTo>
                <a:cubicBezTo>
                  <a:pt x="220" y="723"/>
                  <a:pt x="223" y="721"/>
                  <a:pt x="221" y="727"/>
                </a:cubicBezTo>
                <a:cubicBezTo>
                  <a:pt x="217" y="729"/>
                  <a:pt x="217" y="733"/>
                  <a:pt x="216" y="737"/>
                </a:cubicBezTo>
                <a:cubicBezTo>
                  <a:pt x="209" y="744"/>
                  <a:pt x="217" y="744"/>
                  <a:pt x="214" y="748"/>
                </a:cubicBezTo>
                <a:cubicBezTo>
                  <a:pt x="212" y="749"/>
                  <a:pt x="212" y="749"/>
                  <a:pt x="212" y="752"/>
                </a:cubicBezTo>
                <a:cubicBezTo>
                  <a:pt x="210" y="754"/>
                  <a:pt x="209" y="752"/>
                  <a:pt x="210" y="756"/>
                </a:cubicBezTo>
                <a:cubicBezTo>
                  <a:pt x="211" y="756"/>
                  <a:pt x="211" y="757"/>
                  <a:pt x="213" y="758"/>
                </a:cubicBezTo>
                <a:cubicBezTo>
                  <a:pt x="215" y="757"/>
                  <a:pt x="216" y="757"/>
                  <a:pt x="219" y="756"/>
                </a:cubicBezTo>
                <a:cubicBezTo>
                  <a:pt x="220" y="751"/>
                  <a:pt x="221" y="754"/>
                  <a:pt x="224" y="753"/>
                </a:cubicBezTo>
                <a:cubicBezTo>
                  <a:pt x="224" y="750"/>
                  <a:pt x="223" y="751"/>
                  <a:pt x="220" y="749"/>
                </a:cubicBezTo>
                <a:cubicBezTo>
                  <a:pt x="220" y="746"/>
                  <a:pt x="217" y="749"/>
                  <a:pt x="217" y="746"/>
                </a:cubicBezTo>
                <a:cubicBezTo>
                  <a:pt x="220" y="745"/>
                  <a:pt x="220" y="740"/>
                  <a:pt x="220" y="738"/>
                </a:cubicBezTo>
                <a:cubicBezTo>
                  <a:pt x="223" y="738"/>
                  <a:pt x="225" y="736"/>
                  <a:pt x="225" y="734"/>
                </a:cubicBezTo>
                <a:cubicBezTo>
                  <a:pt x="223" y="732"/>
                  <a:pt x="225" y="729"/>
                  <a:pt x="226" y="733"/>
                </a:cubicBezTo>
                <a:cubicBezTo>
                  <a:pt x="227" y="733"/>
                  <a:pt x="230" y="732"/>
                  <a:pt x="231" y="731"/>
                </a:cubicBezTo>
                <a:cubicBezTo>
                  <a:pt x="230" y="728"/>
                  <a:pt x="234" y="728"/>
                  <a:pt x="235" y="730"/>
                </a:cubicBezTo>
                <a:cubicBezTo>
                  <a:pt x="234" y="731"/>
                  <a:pt x="234" y="731"/>
                  <a:pt x="236" y="734"/>
                </a:cubicBezTo>
                <a:cubicBezTo>
                  <a:pt x="236" y="734"/>
                  <a:pt x="234" y="737"/>
                  <a:pt x="235" y="738"/>
                </a:cubicBezTo>
                <a:cubicBezTo>
                  <a:pt x="227" y="744"/>
                  <a:pt x="237" y="740"/>
                  <a:pt x="241" y="742"/>
                </a:cubicBezTo>
                <a:cubicBezTo>
                  <a:pt x="241" y="748"/>
                  <a:pt x="230" y="749"/>
                  <a:pt x="234" y="756"/>
                </a:cubicBezTo>
                <a:cubicBezTo>
                  <a:pt x="233" y="757"/>
                  <a:pt x="233" y="757"/>
                  <a:pt x="232" y="759"/>
                </a:cubicBezTo>
                <a:cubicBezTo>
                  <a:pt x="229" y="762"/>
                  <a:pt x="231" y="764"/>
                  <a:pt x="229" y="768"/>
                </a:cubicBezTo>
                <a:cubicBezTo>
                  <a:pt x="227" y="769"/>
                  <a:pt x="224" y="771"/>
                  <a:pt x="222" y="772"/>
                </a:cubicBezTo>
                <a:cubicBezTo>
                  <a:pt x="216" y="777"/>
                  <a:pt x="216" y="784"/>
                  <a:pt x="213" y="791"/>
                </a:cubicBezTo>
                <a:cubicBezTo>
                  <a:pt x="211" y="799"/>
                  <a:pt x="206" y="808"/>
                  <a:pt x="204" y="817"/>
                </a:cubicBezTo>
                <a:cubicBezTo>
                  <a:pt x="200" y="825"/>
                  <a:pt x="200" y="835"/>
                  <a:pt x="199" y="843"/>
                </a:cubicBezTo>
                <a:cubicBezTo>
                  <a:pt x="198" y="845"/>
                  <a:pt x="196" y="849"/>
                  <a:pt x="198" y="852"/>
                </a:cubicBezTo>
                <a:cubicBezTo>
                  <a:pt x="198" y="856"/>
                  <a:pt x="199" y="857"/>
                  <a:pt x="195" y="859"/>
                </a:cubicBezTo>
                <a:cubicBezTo>
                  <a:pt x="193" y="863"/>
                  <a:pt x="190" y="883"/>
                  <a:pt x="193" y="887"/>
                </a:cubicBezTo>
                <a:cubicBezTo>
                  <a:pt x="193" y="887"/>
                  <a:pt x="193" y="888"/>
                  <a:pt x="192" y="888"/>
                </a:cubicBezTo>
                <a:cubicBezTo>
                  <a:pt x="188" y="888"/>
                  <a:pt x="197" y="897"/>
                  <a:pt x="197" y="898"/>
                </a:cubicBezTo>
                <a:cubicBezTo>
                  <a:pt x="194" y="899"/>
                  <a:pt x="188" y="902"/>
                  <a:pt x="191" y="905"/>
                </a:cubicBezTo>
                <a:cubicBezTo>
                  <a:pt x="191" y="908"/>
                  <a:pt x="190" y="911"/>
                  <a:pt x="190" y="914"/>
                </a:cubicBezTo>
                <a:cubicBezTo>
                  <a:pt x="187" y="915"/>
                  <a:pt x="190" y="926"/>
                  <a:pt x="188" y="929"/>
                </a:cubicBezTo>
                <a:cubicBezTo>
                  <a:pt x="188" y="935"/>
                  <a:pt x="185" y="935"/>
                  <a:pt x="183" y="940"/>
                </a:cubicBezTo>
                <a:cubicBezTo>
                  <a:pt x="179" y="941"/>
                  <a:pt x="173" y="935"/>
                  <a:pt x="169" y="943"/>
                </a:cubicBezTo>
                <a:cubicBezTo>
                  <a:pt x="168" y="943"/>
                  <a:pt x="167" y="943"/>
                  <a:pt x="166" y="943"/>
                </a:cubicBezTo>
                <a:cubicBezTo>
                  <a:pt x="166" y="946"/>
                  <a:pt x="163" y="949"/>
                  <a:pt x="162" y="951"/>
                </a:cubicBezTo>
                <a:cubicBezTo>
                  <a:pt x="160" y="955"/>
                  <a:pt x="160" y="958"/>
                  <a:pt x="160" y="963"/>
                </a:cubicBezTo>
                <a:cubicBezTo>
                  <a:pt x="159" y="964"/>
                  <a:pt x="157" y="964"/>
                  <a:pt x="156" y="965"/>
                </a:cubicBezTo>
                <a:cubicBezTo>
                  <a:pt x="153" y="968"/>
                  <a:pt x="144" y="970"/>
                  <a:pt x="140" y="971"/>
                </a:cubicBezTo>
                <a:close/>
                <a:moveTo>
                  <a:pt x="371" y="962"/>
                </a:moveTo>
                <a:cubicBezTo>
                  <a:pt x="369" y="961"/>
                  <a:pt x="372" y="960"/>
                  <a:pt x="371" y="962"/>
                </a:cubicBezTo>
                <a:cubicBezTo>
                  <a:pt x="371" y="962"/>
                  <a:pt x="371" y="962"/>
                  <a:pt x="371" y="962"/>
                </a:cubicBezTo>
                <a:close/>
                <a:moveTo>
                  <a:pt x="121" y="961"/>
                </a:moveTo>
                <a:cubicBezTo>
                  <a:pt x="121" y="960"/>
                  <a:pt x="119" y="960"/>
                  <a:pt x="119" y="960"/>
                </a:cubicBezTo>
                <a:cubicBezTo>
                  <a:pt x="116" y="953"/>
                  <a:pt x="107" y="953"/>
                  <a:pt x="104" y="948"/>
                </a:cubicBezTo>
                <a:cubicBezTo>
                  <a:pt x="96" y="944"/>
                  <a:pt x="94" y="938"/>
                  <a:pt x="93" y="930"/>
                </a:cubicBezTo>
                <a:cubicBezTo>
                  <a:pt x="93" y="927"/>
                  <a:pt x="94" y="920"/>
                  <a:pt x="97" y="920"/>
                </a:cubicBezTo>
                <a:cubicBezTo>
                  <a:pt x="97" y="923"/>
                  <a:pt x="93" y="926"/>
                  <a:pt x="97" y="927"/>
                </a:cubicBezTo>
                <a:cubicBezTo>
                  <a:pt x="96" y="930"/>
                  <a:pt x="96" y="932"/>
                  <a:pt x="96" y="936"/>
                </a:cubicBezTo>
                <a:cubicBezTo>
                  <a:pt x="98" y="938"/>
                  <a:pt x="99" y="941"/>
                  <a:pt x="101" y="944"/>
                </a:cubicBezTo>
                <a:cubicBezTo>
                  <a:pt x="103" y="945"/>
                  <a:pt x="103" y="945"/>
                  <a:pt x="104" y="945"/>
                </a:cubicBezTo>
                <a:cubicBezTo>
                  <a:pt x="111" y="952"/>
                  <a:pt x="121" y="950"/>
                  <a:pt x="122" y="960"/>
                </a:cubicBezTo>
                <a:cubicBezTo>
                  <a:pt x="122" y="961"/>
                  <a:pt x="122" y="961"/>
                  <a:pt x="121" y="961"/>
                </a:cubicBezTo>
                <a:close/>
                <a:moveTo>
                  <a:pt x="360" y="960"/>
                </a:moveTo>
                <a:cubicBezTo>
                  <a:pt x="359" y="958"/>
                  <a:pt x="360" y="958"/>
                  <a:pt x="360" y="960"/>
                </a:cubicBezTo>
                <a:cubicBezTo>
                  <a:pt x="360" y="960"/>
                  <a:pt x="360" y="960"/>
                  <a:pt x="360" y="960"/>
                </a:cubicBezTo>
                <a:close/>
                <a:moveTo>
                  <a:pt x="367" y="959"/>
                </a:moveTo>
                <a:cubicBezTo>
                  <a:pt x="367" y="958"/>
                  <a:pt x="366" y="959"/>
                  <a:pt x="365" y="959"/>
                </a:cubicBezTo>
                <a:cubicBezTo>
                  <a:pt x="365" y="957"/>
                  <a:pt x="363" y="956"/>
                  <a:pt x="362" y="955"/>
                </a:cubicBezTo>
                <a:cubicBezTo>
                  <a:pt x="362" y="953"/>
                  <a:pt x="361" y="950"/>
                  <a:pt x="360" y="948"/>
                </a:cubicBezTo>
                <a:cubicBezTo>
                  <a:pt x="362" y="948"/>
                  <a:pt x="363" y="949"/>
                  <a:pt x="364" y="951"/>
                </a:cubicBezTo>
                <a:cubicBezTo>
                  <a:pt x="365" y="951"/>
                  <a:pt x="365" y="950"/>
                  <a:pt x="367" y="950"/>
                </a:cubicBezTo>
                <a:cubicBezTo>
                  <a:pt x="367" y="950"/>
                  <a:pt x="370" y="957"/>
                  <a:pt x="369" y="954"/>
                </a:cubicBezTo>
                <a:cubicBezTo>
                  <a:pt x="364" y="954"/>
                  <a:pt x="370" y="958"/>
                  <a:pt x="367" y="959"/>
                </a:cubicBezTo>
                <a:close/>
                <a:moveTo>
                  <a:pt x="372" y="958"/>
                </a:moveTo>
                <a:cubicBezTo>
                  <a:pt x="370" y="957"/>
                  <a:pt x="370" y="955"/>
                  <a:pt x="371" y="957"/>
                </a:cubicBezTo>
                <a:cubicBezTo>
                  <a:pt x="372" y="957"/>
                  <a:pt x="373" y="958"/>
                  <a:pt x="372" y="958"/>
                </a:cubicBezTo>
                <a:close/>
                <a:moveTo>
                  <a:pt x="358" y="957"/>
                </a:moveTo>
                <a:cubicBezTo>
                  <a:pt x="358" y="957"/>
                  <a:pt x="358" y="956"/>
                  <a:pt x="358" y="956"/>
                </a:cubicBezTo>
                <a:cubicBezTo>
                  <a:pt x="359" y="956"/>
                  <a:pt x="359" y="957"/>
                  <a:pt x="358" y="957"/>
                </a:cubicBezTo>
                <a:close/>
                <a:moveTo>
                  <a:pt x="353" y="956"/>
                </a:moveTo>
                <a:cubicBezTo>
                  <a:pt x="353" y="955"/>
                  <a:pt x="346" y="950"/>
                  <a:pt x="351" y="950"/>
                </a:cubicBezTo>
                <a:cubicBezTo>
                  <a:pt x="351" y="952"/>
                  <a:pt x="355" y="954"/>
                  <a:pt x="353" y="956"/>
                </a:cubicBezTo>
                <a:close/>
                <a:moveTo>
                  <a:pt x="357" y="955"/>
                </a:moveTo>
                <a:cubicBezTo>
                  <a:pt x="357" y="955"/>
                  <a:pt x="357" y="954"/>
                  <a:pt x="357" y="954"/>
                </a:cubicBezTo>
                <a:cubicBezTo>
                  <a:pt x="358" y="955"/>
                  <a:pt x="358" y="955"/>
                  <a:pt x="357" y="955"/>
                </a:cubicBezTo>
                <a:close/>
                <a:moveTo>
                  <a:pt x="356" y="954"/>
                </a:moveTo>
                <a:cubicBezTo>
                  <a:pt x="352" y="949"/>
                  <a:pt x="357" y="950"/>
                  <a:pt x="357" y="953"/>
                </a:cubicBezTo>
                <a:cubicBezTo>
                  <a:pt x="356" y="953"/>
                  <a:pt x="356" y="953"/>
                  <a:pt x="356" y="954"/>
                </a:cubicBezTo>
                <a:close/>
                <a:moveTo>
                  <a:pt x="353" y="949"/>
                </a:moveTo>
                <a:cubicBezTo>
                  <a:pt x="352" y="948"/>
                  <a:pt x="352" y="948"/>
                  <a:pt x="353" y="948"/>
                </a:cubicBezTo>
                <a:cubicBezTo>
                  <a:pt x="353" y="949"/>
                  <a:pt x="353" y="949"/>
                  <a:pt x="353" y="949"/>
                </a:cubicBezTo>
                <a:close/>
                <a:moveTo>
                  <a:pt x="353" y="944"/>
                </a:moveTo>
                <a:cubicBezTo>
                  <a:pt x="353" y="944"/>
                  <a:pt x="353" y="943"/>
                  <a:pt x="353" y="943"/>
                </a:cubicBezTo>
                <a:cubicBezTo>
                  <a:pt x="354" y="944"/>
                  <a:pt x="354" y="943"/>
                  <a:pt x="353" y="944"/>
                </a:cubicBezTo>
                <a:close/>
                <a:moveTo>
                  <a:pt x="345" y="942"/>
                </a:moveTo>
                <a:cubicBezTo>
                  <a:pt x="340" y="937"/>
                  <a:pt x="345" y="933"/>
                  <a:pt x="345" y="941"/>
                </a:cubicBezTo>
                <a:cubicBezTo>
                  <a:pt x="345" y="941"/>
                  <a:pt x="345" y="941"/>
                  <a:pt x="345" y="942"/>
                </a:cubicBezTo>
                <a:close/>
                <a:moveTo>
                  <a:pt x="353" y="939"/>
                </a:moveTo>
                <a:cubicBezTo>
                  <a:pt x="352" y="938"/>
                  <a:pt x="350" y="935"/>
                  <a:pt x="350" y="934"/>
                </a:cubicBezTo>
                <a:cubicBezTo>
                  <a:pt x="353" y="934"/>
                  <a:pt x="357" y="938"/>
                  <a:pt x="353" y="939"/>
                </a:cubicBezTo>
                <a:close/>
                <a:moveTo>
                  <a:pt x="751" y="938"/>
                </a:moveTo>
                <a:cubicBezTo>
                  <a:pt x="750" y="937"/>
                  <a:pt x="751" y="936"/>
                  <a:pt x="751" y="936"/>
                </a:cubicBezTo>
                <a:cubicBezTo>
                  <a:pt x="754" y="936"/>
                  <a:pt x="756" y="937"/>
                  <a:pt x="751" y="938"/>
                </a:cubicBezTo>
                <a:close/>
                <a:moveTo>
                  <a:pt x="341" y="935"/>
                </a:moveTo>
                <a:cubicBezTo>
                  <a:pt x="339" y="934"/>
                  <a:pt x="339" y="933"/>
                  <a:pt x="338" y="932"/>
                </a:cubicBezTo>
                <a:cubicBezTo>
                  <a:pt x="339" y="928"/>
                  <a:pt x="343" y="934"/>
                  <a:pt x="341" y="935"/>
                </a:cubicBezTo>
                <a:close/>
                <a:moveTo>
                  <a:pt x="345" y="933"/>
                </a:moveTo>
                <a:cubicBezTo>
                  <a:pt x="344" y="932"/>
                  <a:pt x="344" y="931"/>
                  <a:pt x="345" y="931"/>
                </a:cubicBezTo>
                <a:cubicBezTo>
                  <a:pt x="345" y="932"/>
                  <a:pt x="346" y="933"/>
                  <a:pt x="345" y="933"/>
                </a:cubicBezTo>
                <a:close/>
                <a:moveTo>
                  <a:pt x="338" y="928"/>
                </a:moveTo>
                <a:cubicBezTo>
                  <a:pt x="336" y="926"/>
                  <a:pt x="342" y="921"/>
                  <a:pt x="342" y="928"/>
                </a:cubicBezTo>
                <a:cubicBezTo>
                  <a:pt x="341" y="928"/>
                  <a:pt x="339" y="928"/>
                  <a:pt x="338" y="928"/>
                </a:cubicBezTo>
                <a:close/>
                <a:moveTo>
                  <a:pt x="345" y="925"/>
                </a:moveTo>
                <a:cubicBezTo>
                  <a:pt x="342" y="922"/>
                  <a:pt x="347" y="920"/>
                  <a:pt x="345" y="925"/>
                </a:cubicBezTo>
                <a:cubicBezTo>
                  <a:pt x="345" y="925"/>
                  <a:pt x="345" y="925"/>
                  <a:pt x="345" y="925"/>
                </a:cubicBezTo>
                <a:close/>
                <a:moveTo>
                  <a:pt x="338" y="923"/>
                </a:moveTo>
                <a:cubicBezTo>
                  <a:pt x="336" y="922"/>
                  <a:pt x="336" y="921"/>
                  <a:pt x="336" y="920"/>
                </a:cubicBezTo>
                <a:cubicBezTo>
                  <a:pt x="338" y="920"/>
                  <a:pt x="338" y="921"/>
                  <a:pt x="338" y="923"/>
                </a:cubicBezTo>
                <a:close/>
                <a:moveTo>
                  <a:pt x="132" y="916"/>
                </a:moveTo>
                <a:cubicBezTo>
                  <a:pt x="128" y="914"/>
                  <a:pt x="129" y="916"/>
                  <a:pt x="128" y="911"/>
                </a:cubicBezTo>
                <a:cubicBezTo>
                  <a:pt x="125" y="908"/>
                  <a:pt x="119" y="909"/>
                  <a:pt x="115" y="909"/>
                </a:cubicBezTo>
                <a:cubicBezTo>
                  <a:pt x="115" y="907"/>
                  <a:pt x="125" y="907"/>
                  <a:pt x="127" y="907"/>
                </a:cubicBezTo>
                <a:cubicBezTo>
                  <a:pt x="132" y="908"/>
                  <a:pt x="130" y="910"/>
                  <a:pt x="132" y="914"/>
                </a:cubicBezTo>
                <a:cubicBezTo>
                  <a:pt x="134" y="915"/>
                  <a:pt x="133" y="915"/>
                  <a:pt x="132" y="916"/>
                </a:cubicBezTo>
                <a:close/>
                <a:moveTo>
                  <a:pt x="114" y="916"/>
                </a:moveTo>
                <a:cubicBezTo>
                  <a:pt x="114" y="915"/>
                  <a:pt x="114" y="915"/>
                  <a:pt x="115" y="915"/>
                </a:cubicBezTo>
                <a:cubicBezTo>
                  <a:pt x="115" y="915"/>
                  <a:pt x="115" y="916"/>
                  <a:pt x="114" y="916"/>
                </a:cubicBezTo>
                <a:close/>
                <a:moveTo>
                  <a:pt x="117" y="915"/>
                </a:moveTo>
                <a:cubicBezTo>
                  <a:pt x="113" y="913"/>
                  <a:pt x="124" y="912"/>
                  <a:pt x="125" y="912"/>
                </a:cubicBezTo>
                <a:cubicBezTo>
                  <a:pt x="125" y="913"/>
                  <a:pt x="125" y="914"/>
                  <a:pt x="125" y="914"/>
                </a:cubicBezTo>
                <a:cubicBezTo>
                  <a:pt x="122" y="914"/>
                  <a:pt x="120" y="914"/>
                  <a:pt x="117" y="915"/>
                </a:cubicBezTo>
                <a:close/>
                <a:moveTo>
                  <a:pt x="163" y="912"/>
                </a:moveTo>
                <a:cubicBezTo>
                  <a:pt x="159" y="909"/>
                  <a:pt x="159" y="908"/>
                  <a:pt x="159" y="903"/>
                </a:cubicBezTo>
                <a:cubicBezTo>
                  <a:pt x="157" y="903"/>
                  <a:pt x="157" y="900"/>
                  <a:pt x="157" y="899"/>
                </a:cubicBezTo>
                <a:cubicBezTo>
                  <a:pt x="158" y="898"/>
                  <a:pt x="161" y="895"/>
                  <a:pt x="162" y="897"/>
                </a:cubicBezTo>
                <a:cubicBezTo>
                  <a:pt x="165" y="897"/>
                  <a:pt x="169" y="897"/>
                  <a:pt x="170" y="902"/>
                </a:cubicBezTo>
                <a:cubicBezTo>
                  <a:pt x="172" y="903"/>
                  <a:pt x="171" y="904"/>
                  <a:pt x="173" y="903"/>
                </a:cubicBezTo>
                <a:cubicBezTo>
                  <a:pt x="176" y="906"/>
                  <a:pt x="168" y="907"/>
                  <a:pt x="167" y="909"/>
                </a:cubicBezTo>
                <a:cubicBezTo>
                  <a:pt x="166" y="909"/>
                  <a:pt x="166" y="909"/>
                  <a:pt x="165" y="908"/>
                </a:cubicBezTo>
                <a:cubicBezTo>
                  <a:pt x="161" y="908"/>
                  <a:pt x="168" y="910"/>
                  <a:pt x="163" y="912"/>
                </a:cubicBezTo>
                <a:close/>
                <a:moveTo>
                  <a:pt x="165" y="903"/>
                </a:moveTo>
                <a:cubicBezTo>
                  <a:pt x="164" y="902"/>
                  <a:pt x="163" y="901"/>
                  <a:pt x="165" y="901"/>
                </a:cubicBezTo>
                <a:cubicBezTo>
                  <a:pt x="165" y="902"/>
                  <a:pt x="165" y="903"/>
                  <a:pt x="165" y="903"/>
                </a:cubicBezTo>
                <a:close/>
                <a:moveTo>
                  <a:pt x="737" y="901"/>
                </a:moveTo>
                <a:cubicBezTo>
                  <a:pt x="734" y="899"/>
                  <a:pt x="736" y="896"/>
                  <a:pt x="738" y="897"/>
                </a:cubicBezTo>
                <a:cubicBezTo>
                  <a:pt x="741" y="896"/>
                  <a:pt x="740" y="897"/>
                  <a:pt x="740" y="899"/>
                </a:cubicBezTo>
                <a:cubicBezTo>
                  <a:pt x="738" y="899"/>
                  <a:pt x="738" y="900"/>
                  <a:pt x="737" y="901"/>
                </a:cubicBezTo>
                <a:close/>
                <a:moveTo>
                  <a:pt x="162" y="900"/>
                </a:moveTo>
                <a:cubicBezTo>
                  <a:pt x="162" y="899"/>
                  <a:pt x="162" y="899"/>
                  <a:pt x="162" y="898"/>
                </a:cubicBezTo>
                <a:cubicBezTo>
                  <a:pt x="163" y="898"/>
                  <a:pt x="163" y="900"/>
                  <a:pt x="162" y="900"/>
                </a:cubicBezTo>
                <a:close/>
                <a:moveTo>
                  <a:pt x="328" y="899"/>
                </a:moveTo>
                <a:cubicBezTo>
                  <a:pt x="327" y="899"/>
                  <a:pt x="327" y="898"/>
                  <a:pt x="326" y="898"/>
                </a:cubicBezTo>
                <a:cubicBezTo>
                  <a:pt x="328" y="894"/>
                  <a:pt x="330" y="899"/>
                  <a:pt x="328" y="899"/>
                </a:cubicBezTo>
                <a:close/>
                <a:moveTo>
                  <a:pt x="628" y="897"/>
                </a:moveTo>
                <a:cubicBezTo>
                  <a:pt x="626" y="895"/>
                  <a:pt x="628" y="893"/>
                  <a:pt x="629" y="897"/>
                </a:cubicBezTo>
                <a:cubicBezTo>
                  <a:pt x="628" y="897"/>
                  <a:pt x="628" y="897"/>
                  <a:pt x="628" y="897"/>
                </a:cubicBezTo>
                <a:close/>
                <a:moveTo>
                  <a:pt x="733" y="897"/>
                </a:moveTo>
                <a:cubicBezTo>
                  <a:pt x="728" y="892"/>
                  <a:pt x="735" y="893"/>
                  <a:pt x="737" y="893"/>
                </a:cubicBezTo>
                <a:cubicBezTo>
                  <a:pt x="737" y="895"/>
                  <a:pt x="738" y="897"/>
                  <a:pt x="736" y="894"/>
                </a:cubicBezTo>
                <a:cubicBezTo>
                  <a:pt x="733" y="894"/>
                  <a:pt x="735" y="896"/>
                  <a:pt x="733" y="897"/>
                </a:cubicBezTo>
                <a:close/>
                <a:moveTo>
                  <a:pt x="325" y="893"/>
                </a:moveTo>
                <a:cubicBezTo>
                  <a:pt x="321" y="891"/>
                  <a:pt x="327" y="888"/>
                  <a:pt x="327" y="892"/>
                </a:cubicBezTo>
                <a:cubicBezTo>
                  <a:pt x="326" y="893"/>
                  <a:pt x="326" y="893"/>
                  <a:pt x="325" y="893"/>
                </a:cubicBezTo>
                <a:close/>
                <a:moveTo>
                  <a:pt x="732" y="888"/>
                </a:moveTo>
                <a:cubicBezTo>
                  <a:pt x="730" y="884"/>
                  <a:pt x="737" y="886"/>
                  <a:pt x="737" y="887"/>
                </a:cubicBezTo>
                <a:cubicBezTo>
                  <a:pt x="735" y="887"/>
                  <a:pt x="733" y="887"/>
                  <a:pt x="732" y="888"/>
                </a:cubicBezTo>
                <a:close/>
                <a:moveTo>
                  <a:pt x="722" y="883"/>
                </a:moveTo>
                <a:cubicBezTo>
                  <a:pt x="722" y="882"/>
                  <a:pt x="723" y="882"/>
                  <a:pt x="723" y="883"/>
                </a:cubicBezTo>
                <a:cubicBezTo>
                  <a:pt x="723" y="883"/>
                  <a:pt x="723" y="883"/>
                  <a:pt x="722" y="883"/>
                </a:cubicBezTo>
                <a:close/>
                <a:moveTo>
                  <a:pt x="721" y="880"/>
                </a:moveTo>
                <a:cubicBezTo>
                  <a:pt x="720" y="880"/>
                  <a:pt x="720" y="880"/>
                  <a:pt x="717" y="879"/>
                </a:cubicBezTo>
                <a:cubicBezTo>
                  <a:pt x="717" y="876"/>
                  <a:pt x="725" y="879"/>
                  <a:pt x="721" y="880"/>
                </a:cubicBezTo>
                <a:close/>
                <a:moveTo>
                  <a:pt x="709" y="878"/>
                </a:moveTo>
                <a:cubicBezTo>
                  <a:pt x="708" y="878"/>
                  <a:pt x="707" y="878"/>
                  <a:pt x="706" y="877"/>
                </a:cubicBezTo>
                <a:cubicBezTo>
                  <a:pt x="707" y="873"/>
                  <a:pt x="711" y="875"/>
                  <a:pt x="709" y="878"/>
                </a:cubicBezTo>
                <a:close/>
                <a:moveTo>
                  <a:pt x="638" y="858"/>
                </a:moveTo>
                <a:cubicBezTo>
                  <a:pt x="637" y="858"/>
                  <a:pt x="637" y="858"/>
                  <a:pt x="637" y="858"/>
                </a:cubicBezTo>
                <a:cubicBezTo>
                  <a:pt x="637" y="856"/>
                  <a:pt x="639" y="858"/>
                  <a:pt x="638" y="858"/>
                </a:cubicBezTo>
                <a:close/>
                <a:moveTo>
                  <a:pt x="635" y="856"/>
                </a:moveTo>
                <a:cubicBezTo>
                  <a:pt x="634" y="855"/>
                  <a:pt x="634" y="854"/>
                  <a:pt x="634" y="854"/>
                </a:cubicBezTo>
                <a:cubicBezTo>
                  <a:pt x="637" y="853"/>
                  <a:pt x="636" y="854"/>
                  <a:pt x="635" y="856"/>
                </a:cubicBezTo>
                <a:close/>
                <a:moveTo>
                  <a:pt x="637" y="853"/>
                </a:moveTo>
                <a:cubicBezTo>
                  <a:pt x="634" y="851"/>
                  <a:pt x="638" y="848"/>
                  <a:pt x="639" y="853"/>
                </a:cubicBezTo>
                <a:cubicBezTo>
                  <a:pt x="638" y="853"/>
                  <a:pt x="637" y="853"/>
                  <a:pt x="637" y="853"/>
                </a:cubicBezTo>
                <a:close/>
                <a:moveTo>
                  <a:pt x="189" y="852"/>
                </a:moveTo>
                <a:cubicBezTo>
                  <a:pt x="189" y="851"/>
                  <a:pt x="190" y="851"/>
                  <a:pt x="191" y="851"/>
                </a:cubicBezTo>
                <a:cubicBezTo>
                  <a:pt x="190" y="851"/>
                  <a:pt x="190" y="852"/>
                  <a:pt x="189" y="852"/>
                </a:cubicBezTo>
                <a:close/>
                <a:moveTo>
                  <a:pt x="192" y="849"/>
                </a:moveTo>
                <a:cubicBezTo>
                  <a:pt x="192" y="848"/>
                  <a:pt x="192" y="848"/>
                  <a:pt x="192" y="847"/>
                </a:cubicBezTo>
                <a:cubicBezTo>
                  <a:pt x="193" y="848"/>
                  <a:pt x="193" y="849"/>
                  <a:pt x="192" y="849"/>
                </a:cubicBezTo>
                <a:close/>
                <a:moveTo>
                  <a:pt x="274" y="840"/>
                </a:moveTo>
                <a:cubicBezTo>
                  <a:pt x="273" y="839"/>
                  <a:pt x="271" y="837"/>
                  <a:pt x="270" y="836"/>
                </a:cubicBezTo>
                <a:cubicBezTo>
                  <a:pt x="266" y="835"/>
                  <a:pt x="266" y="834"/>
                  <a:pt x="266" y="832"/>
                </a:cubicBezTo>
                <a:cubicBezTo>
                  <a:pt x="264" y="829"/>
                  <a:pt x="264" y="828"/>
                  <a:pt x="266" y="826"/>
                </a:cubicBezTo>
                <a:cubicBezTo>
                  <a:pt x="268" y="821"/>
                  <a:pt x="270" y="816"/>
                  <a:pt x="272" y="812"/>
                </a:cubicBezTo>
                <a:cubicBezTo>
                  <a:pt x="274" y="812"/>
                  <a:pt x="274" y="812"/>
                  <a:pt x="274" y="812"/>
                </a:cubicBezTo>
                <a:cubicBezTo>
                  <a:pt x="274" y="818"/>
                  <a:pt x="274" y="825"/>
                  <a:pt x="269" y="829"/>
                </a:cubicBezTo>
                <a:cubicBezTo>
                  <a:pt x="270" y="832"/>
                  <a:pt x="277" y="839"/>
                  <a:pt x="274" y="840"/>
                </a:cubicBezTo>
                <a:close/>
                <a:moveTo>
                  <a:pt x="685" y="837"/>
                </a:moveTo>
                <a:cubicBezTo>
                  <a:pt x="685" y="835"/>
                  <a:pt x="685" y="834"/>
                  <a:pt x="687" y="835"/>
                </a:cubicBezTo>
                <a:cubicBezTo>
                  <a:pt x="686" y="836"/>
                  <a:pt x="687" y="836"/>
                  <a:pt x="685" y="837"/>
                </a:cubicBezTo>
                <a:close/>
                <a:moveTo>
                  <a:pt x="192" y="834"/>
                </a:moveTo>
                <a:cubicBezTo>
                  <a:pt x="192" y="834"/>
                  <a:pt x="192" y="833"/>
                  <a:pt x="192" y="833"/>
                </a:cubicBezTo>
                <a:cubicBezTo>
                  <a:pt x="194" y="833"/>
                  <a:pt x="195" y="834"/>
                  <a:pt x="192" y="834"/>
                </a:cubicBezTo>
                <a:close/>
                <a:moveTo>
                  <a:pt x="192" y="832"/>
                </a:moveTo>
                <a:cubicBezTo>
                  <a:pt x="192" y="827"/>
                  <a:pt x="193" y="827"/>
                  <a:pt x="194" y="831"/>
                </a:cubicBezTo>
                <a:cubicBezTo>
                  <a:pt x="194" y="831"/>
                  <a:pt x="194" y="831"/>
                  <a:pt x="192" y="832"/>
                </a:cubicBezTo>
                <a:close/>
                <a:moveTo>
                  <a:pt x="195" y="824"/>
                </a:moveTo>
                <a:cubicBezTo>
                  <a:pt x="194" y="824"/>
                  <a:pt x="194" y="824"/>
                  <a:pt x="194" y="824"/>
                </a:cubicBezTo>
                <a:cubicBezTo>
                  <a:pt x="193" y="823"/>
                  <a:pt x="190" y="813"/>
                  <a:pt x="194" y="818"/>
                </a:cubicBezTo>
                <a:cubicBezTo>
                  <a:pt x="194" y="820"/>
                  <a:pt x="194" y="821"/>
                  <a:pt x="194" y="822"/>
                </a:cubicBezTo>
                <a:cubicBezTo>
                  <a:pt x="195" y="822"/>
                  <a:pt x="195" y="824"/>
                  <a:pt x="195" y="824"/>
                </a:cubicBezTo>
                <a:close/>
                <a:moveTo>
                  <a:pt x="195" y="816"/>
                </a:moveTo>
                <a:cubicBezTo>
                  <a:pt x="195" y="814"/>
                  <a:pt x="195" y="814"/>
                  <a:pt x="195" y="814"/>
                </a:cubicBezTo>
                <a:cubicBezTo>
                  <a:pt x="196" y="814"/>
                  <a:pt x="196" y="816"/>
                  <a:pt x="195" y="816"/>
                </a:cubicBezTo>
                <a:close/>
                <a:moveTo>
                  <a:pt x="294" y="810"/>
                </a:moveTo>
                <a:cubicBezTo>
                  <a:pt x="294" y="809"/>
                  <a:pt x="294" y="808"/>
                  <a:pt x="295" y="809"/>
                </a:cubicBezTo>
                <a:cubicBezTo>
                  <a:pt x="295" y="809"/>
                  <a:pt x="295" y="810"/>
                  <a:pt x="294" y="810"/>
                </a:cubicBezTo>
                <a:close/>
                <a:moveTo>
                  <a:pt x="650" y="800"/>
                </a:moveTo>
                <a:cubicBezTo>
                  <a:pt x="647" y="798"/>
                  <a:pt x="652" y="798"/>
                  <a:pt x="652" y="800"/>
                </a:cubicBezTo>
                <a:cubicBezTo>
                  <a:pt x="650" y="800"/>
                  <a:pt x="650" y="800"/>
                  <a:pt x="650" y="800"/>
                </a:cubicBezTo>
                <a:close/>
                <a:moveTo>
                  <a:pt x="649" y="798"/>
                </a:moveTo>
                <a:cubicBezTo>
                  <a:pt x="648" y="797"/>
                  <a:pt x="647" y="795"/>
                  <a:pt x="649" y="795"/>
                </a:cubicBezTo>
                <a:cubicBezTo>
                  <a:pt x="649" y="797"/>
                  <a:pt x="649" y="797"/>
                  <a:pt x="649" y="798"/>
                </a:cubicBezTo>
                <a:close/>
                <a:moveTo>
                  <a:pt x="654" y="798"/>
                </a:moveTo>
                <a:cubicBezTo>
                  <a:pt x="652" y="797"/>
                  <a:pt x="652" y="796"/>
                  <a:pt x="651" y="795"/>
                </a:cubicBezTo>
                <a:cubicBezTo>
                  <a:pt x="653" y="792"/>
                  <a:pt x="656" y="798"/>
                  <a:pt x="654" y="798"/>
                </a:cubicBezTo>
                <a:close/>
                <a:moveTo>
                  <a:pt x="647" y="793"/>
                </a:moveTo>
                <a:cubicBezTo>
                  <a:pt x="647" y="793"/>
                  <a:pt x="647" y="793"/>
                  <a:pt x="647" y="792"/>
                </a:cubicBezTo>
                <a:cubicBezTo>
                  <a:pt x="649" y="791"/>
                  <a:pt x="651" y="793"/>
                  <a:pt x="647" y="793"/>
                </a:cubicBezTo>
                <a:close/>
                <a:moveTo>
                  <a:pt x="605" y="788"/>
                </a:moveTo>
                <a:cubicBezTo>
                  <a:pt x="602" y="785"/>
                  <a:pt x="607" y="785"/>
                  <a:pt x="607" y="788"/>
                </a:cubicBezTo>
                <a:cubicBezTo>
                  <a:pt x="606" y="788"/>
                  <a:pt x="605" y="788"/>
                  <a:pt x="605" y="788"/>
                </a:cubicBezTo>
                <a:close/>
                <a:moveTo>
                  <a:pt x="620" y="773"/>
                </a:moveTo>
                <a:cubicBezTo>
                  <a:pt x="618" y="772"/>
                  <a:pt x="618" y="772"/>
                  <a:pt x="617" y="771"/>
                </a:cubicBezTo>
                <a:cubicBezTo>
                  <a:pt x="619" y="770"/>
                  <a:pt x="621" y="773"/>
                  <a:pt x="620" y="773"/>
                </a:cubicBezTo>
                <a:close/>
                <a:moveTo>
                  <a:pt x="616" y="770"/>
                </a:moveTo>
                <a:cubicBezTo>
                  <a:pt x="613" y="769"/>
                  <a:pt x="614" y="767"/>
                  <a:pt x="617" y="768"/>
                </a:cubicBezTo>
                <a:cubicBezTo>
                  <a:pt x="617" y="769"/>
                  <a:pt x="617" y="770"/>
                  <a:pt x="616" y="770"/>
                </a:cubicBezTo>
                <a:close/>
                <a:moveTo>
                  <a:pt x="638" y="768"/>
                </a:moveTo>
                <a:cubicBezTo>
                  <a:pt x="637" y="768"/>
                  <a:pt x="637" y="768"/>
                  <a:pt x="638" y="768"/>
                </a:cubicBezTo>
                <a:cubicBezTo>
                  <a:pt x="638" y="769"/>
                  <a:pt x="638" y="768"/>
                  <a:pt x="638" y="768"/>
                </a:cubicBezTo>
                <a:close/>
                <a:moveTo>
                  <a:pt x="613" y="765"/>
                </a:moveTo>
                <a:cubicBezTo>
                  <a:pt x="612" y="763"/>
                  <a:pt x="614" y="763"/>
                  <a:pt x="612" y="761"/>
                </a:cubicBezTo>
                <a:cubicBezTo>
                  <a:pt x="613" y="760"/>
                  <a:pt x="621" y="762"/>
                  <a:pt x="613" y="765"/>
                </a:cubicBezTo>
                <a:close/>
                <a:moveTo>
                  <a:pt x="606" y="764"/>
                </a:moveTo>
                <a:cubicBezTo>
                  <a:pt x="605" y="763"/>
                  <a:pt x="602" y="763"/>
                  <a:pt x="603" y="761"/>
                </a:cubicBezTo>
                <a:cubicBezTo>
                  <a:pt x="607" y="761"/>
                  <a:pt x="613" y="762"/>
                  <a:pt x="606" y="764"/>
                </a:cubicBezTo>
                <a:close/>
                <a:moveTo>
                  <a:pt x="596" y="761"/>
                </a:moveTo>
                <a:cubicBezTo>
                  <a:pt x="595" y="760"/>
                  <a:pt x="596" y="759"/>
                  <a:pt x="598" y="760"/>
                </a:cubicBezTo>
                <a:cubicBezTo>
                  <a:pt x="597" y="761"/>
                  <a:pt x="598" y="761"/>
                  <a:pt x="596" y="761"/>
                </a:cubicBezTo>
                <a:close/>
                <a:moveTo>
                  <a:pt x="617" y="761"/>
                </a:moveTo>
                <a:cubicBezTo>
                  <a:pt x="612" y="759"/>
                  <a:pt x="616" y="758"/>
                  <a:pt x="614" y="756"/>
                </a:cubicBezTo>
                <a:cubicBezTo>
                  <a:pt x="606" y="755"/>
                  <a:pt x="614" y="748"/>
                  <a:pt x="618" y="756"/>
                </a:cubicBezTo>
                <a:cubicBezTo>
                  <a:pt x="618" y="759"/>
                  <a:pt x="619" y="761"/>
                  <a:pt x="617" y="761"/>
                </a:cubicBezTo>
                <a:close/>
                <a:moveTo>
                  <a:pt x="606" y="755"/>
                </a:moveTo>
                <a:cubicBezTo>
                  <a:pt x="606" y="755"/>
                  <a:pt x="606" y="755"/>
                  <a:pt x="603" y="754"/>
                </a:cubicBezTo>
                <a:cubicBezTo>
                  <a:pt x="601" y="751"/>
                  <a:pt x="610" y="753"/>
                  <a:pt x="606" y="755"/>
                </a:cubicBezTo>
                <a:close/>
                <a:moveTo>
                  <a:pt x="587" y="745"/>
                </a:moveTo>
                <a:cubicBezTo>
                  <a:pt x="587" y="744"/>
                  <a:pt x="587" y="744"/>
                  <a:pt x="587" y="743"/>
                </a:cubicBezTo>
                <a:cubicBezTo>
                  <a:pt x="589" y="743"/>
                  <a:pt x="588" y="744"/>
                  <a:pt x="587" y="745"/>
                </a:cubicBezTo>
                <a:close/>
                <a:moveTo>
                  <a:pt x="492" y="727"/>
                </a:moveTo>
                <a:cubicBezTo>
                  <a:pt x="484" y="720"/>
                  <a:pt x="473" y="716"/>
                  <a:pt x="464" y="713"/>
                </a:cubicBezTo>
                <a:cubicBezTo>
                  <a:pt x="458" y="713"/>
                  <a:pt x="455" y="709"/>
                  <a:pt x="452" y="706"/>
                </a:cubicBezTo>
                <a:cubicBezTo>
                  <a:pt x="452" y="705"/>
                  <a:pt x="451" y="702"/>
                  <a:pt x="450" y="698"/>
                </a:cubicBezTo>
                <a:cubicBezTo>
                  <a:pt x="448" y="694"/>
                  <a:pt x="449" y="686"/>
                  <a:pt x="448" y="682"/>
                </a:cubicBezTo>
                <a:cubicBezTo>
                  <a:pt x="447" y="676"/>
                  <a:pt x="439" y="664"/>
                  <a:pt x="451" y="664"/>
                </a:cubicBezTo>
                <a:cubicBezTo>
                  <a:pt x="451" y="665"/>
                  <a:pt x="453" y="666"/>
                  <a:pt x="454" y="666"/>
                </a:cubicBezTo>
                <a:cubicBezTo>
                  <a:pt x="455" y="671"/>
                  <a:pt x="453" y="674"/>
                  <a:pt x="457" y="678"/>
                </a:cubicBezTo>
                <a:cubicBezTo>
                  <a:pt x="464" y="680"/>
                  <a:pt x="467" y="687"/>
                  <a:pt x="471" y="692"/>
                </a:cubicBezTo>
                <a:cubicBezTo>
                  <a:pt x="473" y="698"/>
                  <a:pt x="469" y="695"/>
                  <a:pt x="468" y="699"/>
                </a:cubicBezTo>
                <a:cubicBezTo>
                  <a:pt x="466" y="699"/>
                  <a:pt x="465" y="699"/>
                  <a:pt x="464" y="700"/>
                </a:cubicBezTo>
                <a:cubicBezTo>
                  <a:pt x="466" y="705"/>
                  <a:pt x="465" y="705"/>
                  <a:pt x="470" y="705"/>
                </a:cubicBezTo>
                <a:cubicBezTo>
                  <a:pt x="474" y="708"/>
                  <a:pt x="479" y="710"/>
                  <a:pt x="485" y="710"/>
                </a:cubicBezTo>
                <a:cubicBezTo>
                  <a:pt x="489" y="714"/>
                  <a:pt x="496" y="715"/>
                  <a:pt x="498" y="720"/>
                </a:cubicBezTo>
                <a:cubicBezTo>
                  <a:pt x="502" y="721"/>
                  <a:pt x="497" y="724"/>
                  <a:pt x="495" y="723"/>
                </a:cubicBezTo>
                <a:cubicBezTo>
                  <a:pt x="492" y="725"/>
                  <a:pt x="495" y="726"/>
                  <a:pt x="492" y="727"/>
                </a:cubicBezTo>
                <a:close/>
                <a:moveTo>
                  <a:pt x="524" y="726"/>
                </a:moveTo>
                <a:cubicBezTo>
                  <a:pt x="524" y="724"/>
                  <a:pt x="523" y="724"/>
                  <a:pt x="523" y="724"/>
                </a:cubicBezTo>
                <a:cubicBezTo>
                  <a:pt x="522" y="718"/>
                  <a:pt x="516" y="723"/>
                  <a:pt x="516" y="718"/>
                </a:cubicBezTo>
                <a:cubicBezTo>
                  <a:pt x="515" y="717"/>
                  <a:pt x="515" y="717"/>
                  <a:pt x="514" y="717"/>
                </a:cubicBezTo>
                <a:cubicBezTo>
                  <a:pt x="512" y="715"/>
                  <a:pt x="512" y="714"/>
                  <a:pt x="510" y="714"/>
                </a:cubicBezTo>
                <a:cubicBezTo>
                  <a:pt x="508" y="709"/>
                  <a:pt x="506" y="710"/>
                  <a:pt x="501" y="708"/>
                </a:cubicBezTo>
                <a:cubicBezTo>
                  <a:pt x="500" y="706"/>
                  <a:pt x="499" y="707"/>
                  <a:pt x="497" y="706"/>
                </a:cubicBezTo>
                <a:cubicBezTo>
                  <a:pt x="496" y="703"/>
                  <a:pt x="492" y="706"/>
                  <a:pt x="491" y="703"/>
                </a:cubicBezTo>
                <a:cubicBezTo>
                  <a:pt x="485" y="700"/>
                  <a:pt x="483" y="699"/>
                  <a:pt x="480" y="694"/>
                </a:cubicBezTo>
                <a:cubicBezTo>
                  <a:pt x="480" y="691"/>
                  <a:pt x="484" y="692"/>
                  <a:pt x="484" y="688"/>
                </a:cubicBezTo>
                <a:cubicBezTo>
                  <a:pt x="481" y="687"/>
                  <a:pt x="485" y="684"/>
                  <a:pt x="488" y="688"/>
                </a:cubicBezTo>
                <a:cubicBezTo>
                  <a:pt x="492" y="692"/>
                  <a:pt x="498" y="699"/>
                  <a:pt x="504" y="697"/>
                </a:cubicBezTo>
                <a:cubicBezTo>
                  <a:pt x="508" y="698"/>
                  <a:pt x="509" y="699"/>
                  <a:pt x="513" y="697"/>
                </a:cubicBezTo>
                <a:cubicBezTo>
                  <a:pt x="514" y="697"/>
                  <a:pt x="516" y="699"/>
                  <a:pt x="518" y="698"/>
                </a:cubicBezTo>
                <a:cubicBezTo>
                  <a:pt x="521" y="695"/>
                  <a:pt x="524" y="690"/>
                  <a:pt x="529" y="690"/>
                </a:cubicBezTo>
                <a:cubicBezTo>
                  <a:pt x="530" y="694"/>
                  <a:pt x="531" y="690"/>
                  <a:pt x="534" y="692"/>
                </a:cubicBezTo>
                <a:cubicBezTo>
                  <a:pt x="533" y="695"/>
                  <a:pt x="534" y="697"/>
                  <a:pt x="535" y="700"/>
                </a:cubicBezTo>
                <a:cubicBezTo>
                  <a:pt x="538" y="703"/>
                  <a:pt x="535" y="707"/>
                  <a:pt x="539" y="711"/>
                </a:cubicBezTo>
                <a:cubicBezTo>
                  <a:pt x="539" y="712"/>
                  <a:pt x="540" y="713"/>
                  <a:pt x="542" y="714"/>
                </a:cubicBezTo>
                <a:cubicBezTo>
                  <a:pt x="544" y="720"/>
                  <a:pt x="539" y="714"/>
                  <a:pt x="537" y="718"/>
                </a:cubicBezTo>
                <a:cubicBezTo>
                  <a:pt x="535" y="718"/>
                  <a:pt x="533" y="719"/>
                  <a:pt x="531" y="719"/>
                </a:cubicBezTo>
                <a:cubicBezTo>
                  <a:pt x="529" y="720"/>
                  <a:pt x="524" y="722"/>
                  <a:pt x="526" y="726"/>
                </a:cubicBezTo>
                <a:cubicBezTo>
                  <a:pt x="524" y="726"/>
                  <a:pt x="524" y="726"/>
                  <a:pt x="524" y="726"/>
                </a:cubicBezTo>
                <a:close/>
                <a:moveTo>
                  <a:pt x="568" y="716"/>
                </a:moveTo>
                <a:cubicBezTo>
                  <a:pt x="568" y="716"/>
                  <a:pt x="563" y="711"/>
                  <a:pt x="565" y="711"/>
                </a:cubicBezTo>
                <a:cubicBezTo>
                  <a:pt x="567" y="713"/>
                  <a:pt x="568" y="714"/>
                  <a:pt x="568" y="716"/>
                </a:cubicBezTo>
                <a:close/>
                <a:moveTo>
                  <a:pt x="578" y="699"/>
                </a:moveTo>
                <a:cubicBezTo>
                  <a:pt x="577" y="698"/>
                  <a:pt x="577" y="698"/>
                  <a:pt x="576" y="697"/>
                </a:cubicBezTo>
                <a:cubicBezTo>
                  <a:pt x="576" y="695"/>
                  <a:pt x="575" y="693"/>
                  <a:pt x="578" y="693"/>
                </a:cubicBezTo>
                <a:cubicBezTo>
                  <a:pt x="578" y="698"/>
                  <a:pt x="578" y="698"/>
                  <a:pt x="578" y="699"/>
                </a:cubicBezTo>
                <a:close/>
                <a:moveTo>
                  <a:pt x="481" y="687"/>
                </a:moveTo>
                <a:cubicBezTo>
                  <a:pt x="481" y="686"/>
                  <a:pt x="481" y="686"/>
                  <a:pt x="481" y="686"/>
                </a:cubicBezTo>
                <a:cubicBezTo>
                  <a:pt x="483" y="686"/>
                  <a:pt x="483" y="687"/>
                  <a:pt x="481" y="687"/>
                </a:cubicBezTo>
                <a:close/>
                <a:moveTo>
                  <a:pt x="424" y="679"/>
                </a:moveTo>
                <a:cubicBezTo>
                  <a:pt x="421" y="675"/>
                  <a:pt x="421" y="671"/>
                  <a:pt x="426" y="676"/>
                </a:cubicBezTo>
                <a:cubicBezTo>
                  <a:pt x="430" y="676"/>
                  <a:pt x="425" y="670"/>
                  <a:pt x="430" y="672"/>
                </a:cubicBezTo>
                <a:cubicBezTo>
                  <a:pt x="429" y="677"/>
                  <a:pt x="429" y="678"/>
                  <a:pt x="424" y="679"/>
                </a:cubicBezTo>
                <a:close/>
                <a:moveTo>
                  <a:pt x="415" y="677"/>
                </a:moveTo>
                <a:cubicBezTo>
                  <a:pt x="414" y="677"/>
                  <a:pt x="413" y="677"/>
                  <a:pt x="412" y="676"/>
                </a:cubicBezTo>
                <a:cubicBezTo>
                  <a:pt x="412" y="675"/>
                  <a:pt x="407" y="670"/>
                  <a:pt x="412" y="671"/>
                </a:cubicBezTo>
                <a:cubicBezTo>
                  <a:pt x="412" y="672"/>
                  <a:pt x="412" y="673"/>
                  <a:pt x="412" y="674"/>
                </a:cubicBezTo>
                <a:cubicBezTo>
                  <a:pt x="415" y="674"/>
                  <a:pt x="417" y="677"/>
                  <a:pt x="415" y="677"/>
                </a:cubicBezTo>
                <a:close/>
                <a:moveTo>
                  <a:pt x="368" y="665"/>
                </a:moveTo>
                <a:cubicBezTo>
                  <a:pt x="363" y="660"/>
                  <a:pt x="363" y="661"/>
                  <a:pt x="357" y="663"/>
                </a:cubicBezTo>
                <a:cubicBezTo>
                  <a:pt x="354" y="661"/>
                  <a:pt x="357" y="661"/>
                  <a:pt x="359" y="661"/>
                </a:cubicBezTo>
                <a:cubicBezTo>
                  <a:pt x="358" y="653"/>
                  <a:pt x="349" y="655"/>
                  <a:pt x="347" y="652"/>
                </a:cubicBezTo>
                <a:cubicBezTo>
                  <a:pt x="350" y="649"/>
                  <a:pt x="344" y="648"/>
                  <a:pt x="342" y="652"/>
                </a:cubicBezTo>
                <a:cubicBezTo>
                  <a:pt x="339" y="652"/>
                  <a:pt x="337" y="644"/>
                  <a:pt x="337" y="642"/>
                </a:cubicBezTo>
                <a:cubicBezTo>
                  <a:pt x="336" y="640"/>
                  <a:pt x="336" y="639"/>
                  <a:pt x="336" y="638"/>
                </a:cubicBezTo>
                <a:cubicBezTo>
                  <a:pt x="339" y="637"/>
                  <a:pt x="335" y="637"/>
                  <a:pt x="334" y="637"/>
                </a:cubicBezTo>
                <a:cubicBezTo>
                  <a:pt x="333" y="635"/>
                  <a:pt x="339" y="633"/>
                  <a:pt x="341" y="634"/>
                </a:cubicBezTo>
                <a:cubicBezTo>
                  <a:pt x="342" y="636"/>
                  <a:pt x="343" y="639"/>
                  <a:pt x="346" y="638"/>
                </a:cubicBezTo>
                <a:cubicBezTo>
                  <a:pt x="346" y="641"/>
                  <a:pt x="341" y="641"/>
                  <a:pt x="344" y="643"/>
                </a:cubicBezTo>
                <a:cubicBezTo>
                  <a:pt x="347" y="642"/>
                  <a:pt x="353" y="646"/>
                  <a:pt x="350" y="648"/>
                </a:cubicBezTo>
                <a:cubicBezTo>
                  <a:pt x="351" y="651"/>
                  <a:pt x="353" y="645"/>
                  <a:pt x="354" y="649"/>
                </a:cubicBezTo>
                <a:cubicBezTo>
                  <a:pt x="356" y="647"/>
                  <a:pt x="356" y="644"/>
                  <a:pt x="360" y="646"/>
                </a:cubicBezTo>
                <a:cubicBezTo>
                  <a:pt x="362" y="649"/>
                  <a:pt x="367" y="648"/>
                  <a:pt x="368" y="643"/>
                </a:cubicBezTo>
                <a:cubicBezTo>
                  <a:pt x="369" y="642"/>
                  <a:pt x="372" y="640"/>
                  <a:pt x="373" y="639"/>
                </a:cubicBezTo>
                <a:cubicBezTo>
                  <a:pt x="372" y="634"/>
                  <a:pt x="377" y="634"/>
                  <a:pt x="374" y="632"/>
                </a:cubicBezTo>
                <a:cubicBezTo>
                  <a:pt x="374" y="628"/>
                  <a:pt x="375" y="630"/>
                  <a:pt x="376" y="631"/>
                </a:cubicBezTo>
                <a:cubicBezTo>
                  <a:pt x="377" y="629"/>
                  <a:pt x="379" y="628"/>
                  <a:pt x="380" y="627"/>
                </a:cubicBezTo>
                <a:cubicBezTo>
                  <a:pt x="381" y="627"/>
                  <a:pt x="381" y="627"/>
                  <a:pt x="382" y="627"/>
                </a:cubicBezTo>
                <a:cubicBezTo>
                  <a:pt x="384" y="625"/>
                  <a:pt x="388" y="629"/>
                  <a:pt x="390" y="626"/>
                </a:cubicBezTo>
                <a:cubicBezTo>
                  <a:pt x="395" y="623"/>
                  <a:pt x="391" y="619"/>
                  <a:pt x="394" y="626"/>
                </a:cubicBezTo>
                <a:cubicBezTo>
                  <a:pt x="401" y="627"/>
                  <a:pt x="401" y="627"/>
                  <a:pt x="402" y="627"/>
                </a:cubicBezTo>
                <a:cubicBezTo>
                  <a:pt x="406" y="623"/>
                  <a:pt x="409" y="629"/>
                  <a:pt x="412" y="630"/>
                </a:cubicBezTo>
                <a:cubicBezTo>
                  <a:pt x="414" y="634"/>
                  <a:pt x="414" y="634"/>
                  <a:pt x="410" y="633"/>
                </a:cubicBezTo>
                <a:cubicBezTo>
                  <a:pt x="407" y="633"/>
                  <a:pt x="405" y="634"/>
                  <a:pt x="403" y="635"/>
                </a:cubicBezTo>
                <a:cubicBezTo>
                  <a:pt x="400" y="636"/>
                  <a:pt x="400" y="636"/>
                  <a:pt x="399" y="640"/>
                </a:cubicBezTo>
                <a:cubicBezTo>
                  <a:pt x="396" y="641"/>
                  <a:pt x="395" y="641"/>
                  <a:pt x="395" y="645"/>
                </a:cubicBezTo>
                <a:cubicBezTo>
                  <a:pt x="393" y="648"/>
                  <a:pt x="392" y="652"/>
                  <a:pt x="392" y="645"/>
                </a:cubicBezTo>
                <a:cubicBezTo>
                  <a:pt x="390" y="641"/>
                  <a:pt x="384" y="645"/>
                  <a:pt x="382" y="647"/>
                </a:cubicBezTo>
                <a:cubicBezTo>
                  <a:pt x="376" y="646"/>
                  <a:pt x="372" y="650"/>
                  <a:pt x="372" y="656"/>
                </a:cubicBezTo>
                <a:cubicBezTo>
                  <a:pt x="375" y="660"/>
                  <a:pt x="367" y="659"/>
                  <a:pt x="369" y="663"/>
                </a:cubicBezTo>
                <a:cubicBezTo>
                  <a:pt x="369" y="664"/>
                  <a:pt x="368" y="664"/>
                  <a:pt x="368" y="665"/>
                </a:cubicBezTo>
                <a:close/>
                <a:moveTo>
                  <a:pt x="523" y="661"/>
                </a:moveTo>
                <a:cubicBezTo>
                  <a:pt x="520" y="660"/>
                  <a:pt x="516" y="657"/>
                  <a:pt x="515" y="655"/>
                </a:cubicBezTo>
                <a:cubicBezTo>
                  <a:pt x="516" y="654"/>
                  <a:pt x="518" y="655"/>
                  <a:pt x="520" y="654"/>
                </a:cubicBezTo>
                <a:cubicBezTo>
                  <a:pt x="522" y="654"/>
                  <a:pt x="524" y="659"/>
                  <a:pt x="524" y="660"/>
                </a:cubicBezTo>
                <a:cubicBezTo>
                  <a:pt x="524" y="661"/>
                  <a:pt x="524" y="661"/>
                  <a:pt x="523" y="661"/>
                </a:cubicBezTo>
                <a:close/>
                <a:moveTo>
                  <a:pt x="551" y="657"/>
                </a:moveTo>
                <a:cubicBezTo>
                  <a:pt x="550" y="656"/>
                  <a:pt x="551" y="656"/>
                  <a:pt x="552" y="656"/>
                </a:cubicBezTo>
                <a:cubicBezTo>
                  <a:pt x="553" y="657"/>
                  <a:pt x="551" y="657"/>
                  <a:pt x="551" y="657"/>
                </a:cubicBezTo>
                <a:close/>
                <a:moveTo>
                  <a:pt x="520" y="650"/>
                </a:moveTo>
                <a:cubicBezTo>
                  <a:pt x="519" y="648"/>
                  <a:pt x="522" y="646"/>
                  <a:pt x="522" y="650"/>
                </a:cubicBezTo>
                <a:cubicBezTo>
                  <a:pt x="521" y="650"/>
                  <a:pt x="521" y="650"/>
                  <a:pt x="520" y="650"/>
                </a:cubicBezTo>
                <a:close/>
                <a:moveTo>
                  <a:pt x="479" y="650"/>
                </a:moveTo>
                <a:cubicBezTo>
                  <a:pt x="478" y="649"/>
                  <a:pt x="481" y="646"/>
                  <a:pt x="483" y="649"/>
                </a:cubicBezTo>
                <a:cubicBezTo>
                  <a:pt x="481" y="649"/>
                  <a:pt x="480" y="650"/>
                  <a:pt x="479" y="650"/>
                </a:cubicBezTo>
                <a:close/>
                <a:moveTo>
                  <a:pt x="566" y="649"/>
                </a:moveTo>
                <a:cubicBezTo>
                  <a:pt x="566" y="647"/>
                  <a:pt x="567" y="647"/>
                  <a:pt x="568" y="648"/>
                </a:cubicBezTo>
                <a:cubicBezTo>
                  <a:pt x="570" y="647"/>
                  <a:pt x="570" y="643"/>
                  <a:pt x="570" y="642"/>
                </a:cubicBezTo>
                <a:cubicBezTo>
                  <a:pt x="571" y="640"/>
                  <a:pt x="579" y="625"/>
                  <a:pt x="576" y="625"/>
                </a:cubicBezTo>
                <a:cubicBezTo>
                  <a:pt x="575" y="622"/>
                  <a:pt x="576" y="610"/>
                  <a:pt x="577" y="607"/>
                </a:cubicBezTo>
                <a:cubicBezTo>
                  <a:pt x="577" y="604"/>
                  <a:pt x="577" y="600"/>
                  <a:pt x="578" y="599"/>
                </a:cubicBezTo>
                <a:cubicBezTo>
                  <a:pt x="580" y="600"/>
                  <a:pt x="579" y="599"/>
                  <a:pt x="580" y="589"/>
                </a:cubicBezTo>
                <a:cubicBezTo>
                  <a:pt x="578" y="581"/>
                  <a:pt x="575" y="574"/>
                  <a:pt x="578" y="566"/>
                </a:cubicBezTo>
                <a:cubicBezTo>
                  <a:pt x="578" y="563"/>
                  <a:pt x="578" y="563"/>
                  <a:pt x="578" y="563"/>
                </a:cubicBezTo>
                <a:cubicBezTo>
                  <a:pt x="580" y="562"/>
                  <a:pt x="589" y="562"/>
                  <a:pt x="591" y="564"/>
                </a:cubicBezTo>
                <a:cubicBezTo>
                  <a:pt x="593" y="570"/>
                  <a:pt x="596" y="574"/>
                  <a:pt x="596" y="581"/>
                </a:cubicBezTo>
                <a:cubicBezTo>
                  <a:pt x="595" y="590"/>
                  <a:pt x="594" y="592"/>
                  <a:pt x="594" y="594"/>
                </a:cubicBezTo>
                <a:cubicBezTo>
                  <a:pt x="592" y="603"/>
                  <a:pt x="590" y="612"/>
                  <a:pt x="590" y="621"/>
                </a:cubicBezTo>
                <a:cubicBezTo>
                  <a:pt x="591" y="622"/>
                  <a:pt x="592" y="623"/>
                  <a:pt x="592" y="626"/>
                </a:cubicBezTo>
                <a:cubicBezTo>
                  <a:pt x="589" y="631"/>
                  <a:pt x="587" y="636"/>
                  <a:pt x="582" y="640"/>
                </a:cubicBezTo>
                <a:cubicBezTo>
                  <a:pt x="580" y="641"/>
                  <a:pt x="576" y="641"/>
                  <a:pt x="575" y="642"/>
                </a:cubicBezTo>
                <a:cubicBezTo>
                  <a:pt x="574" y="646"/>
                  <a:pt x="570" y="645"/>
                  <a:pt x="570" y="648"/>
                </a:cubicBezTo>
                <a:cubicBezTo>
                  <a:pt x="568" y="648"/>
                  <a:pt x="567" y="649"/>
                  <a:pt x="566" y="649"/>
                </a:cubicBezTo>
                <a:close/>
                <a:moveTo>
                  <a:pt x="400" y="626"/>
                </a:moveTo>
                <a:cubicBezTo>
                  <a:pt x="398" y="625"/>
                  <a:pt x="400" y="624"/>
                  <a:pt x="401" y="624"/>
                </a:cubicBezTo>
                <a:cubicBezTo>
                  <a:pt x="401" y="626"/>
                  <a:pt x="402" y="625"/>
                  <a:pt x="400" y="626"/>
                </a:cubicBezTo>
                <a:close/>
                <a:moveTo>
                  <a:pt x="389" y="625"/>
                </a:moveTo>
                <a:cubicBezTo>
                  <a:pt x="388" y="624"/>
                  <a:pt x="388" y="624"/>
                  <a:pt x="389" y="624"/>
                </a:cubicBezTo>
                <a:cubicBezTo>
                  <a:pt x="389" y="624"/>
                  <a:pt x="389" y="624"/>
                  <a:pt x="389" y="625"/>
                </a:cubicBezTo>
                <a:close/>
                <a:moveTo>
                  <a:pt x="548" y="616"/>
                </a:moveTo>
                <a:cubicBezTo>
                  <a:pt x="547" y="615"/>
                  <a:pt x="547" y="615"/>
                  <a:pt x="548" y="615"/>
                </a:cubicBezTo>
                <a:cubicBezTo>
                  <a:pt x="548" y="616"/>
                  <a:pt x="548" y="616"/>
                  <a:pt x="548" y="616"/>
                </a:cubicBezTo>
                <a:close/>
                <a:moveTo>
                  <a:pt x="392" y="613"/>
                </a:moveTo>
                <a:cubicBezTo>
                  <a:pt x="390" y="612"/>
                  <a:pt x="391" y="611"/>
                  <a:pt x="392" y="609"/>
                </a:cubicBezTo>
                <a:cubicBezTo>
                  <a:pt x="391" y="605"/>
                  <a:pt x="393" y="604"/>
                  <a:pt x="393" y="608"/>
                </a:cubicBezTo>
                <a:cubicBezTo>
                  <a:pt x="394" y="609"/>
                  <a:pt x="395" y="612"/>
                  <a:pt x="392" y="613"/>
                </a:cubicBezTo>
                <a:close/>
                <a:moveTo>
                  <a:pt x="542" y="613"/>
                </a:moveTo>
                <a:cubicBezTo>
                  <a:pt x="541" y="610"/>
                  <a:pt x="544" y="609"/>
                  <a:pt x="544" y="612"/>
                </a:cubicBezTo>
                <a:cubicBezTo>
                  <a:pt x="543" y="613"/>
                  <a:pt x="543" y="613"/>
                  <a:pt x="542" y="613"/>
                </a:cubicBezTo>
                <a:close/>
                <a:moveTo>
                  <a:pt x="405" y="597"/>
                </a:moveTo>
                <a:cubicBezTo>
                  <a:pt x="402" y="593"/>
                  <a:pt x="402" y="594"/>
                  <a:pt x="405" y="589"/>
                </a:cubicBezTo>
                <a:cubicBezTo>
                  <a:pt x="409" y="589"/>
                  <a:pt x="407" y="592"/>
                  <a:pt x="404" y="593"/>
                </a:cubicBezTo>
                <a:cubicBezTo>
                  <a:pt x="404" y="595"/>
                  <a:pt x="408" y="596"/>
                  <a:pt x="405" y="597"/>
                </a:cubicBezTo>
                <a:close/>
                <a:moveTo>
                  <a:pt x="392" y="593"/>
                </a:moveTo>
                <a:cubicBezTo>
                  <a:pt x="391" y="592"/>
                  <a:pt x="390" y="587"/>
                  <a:pt x="393" y="588"/>
                </a:cubicBezTo>
                <a:cubicBezTo>
                  <a:pt x="393" y="588"/>
                  <a:pt x="394" y="592"/>
                  <a:pt x="392" y="593"/>
                </a:cubicBezTo>
                <a:close/>
                <a:moveTo>
                  <a:pt x="493" y="580"/>
                </a:moveTo>
                <a:cubicBezTo>
                  <a:pt x="493" y="579"/>
                  <a:pt x="493" y="579"/>
                  <a:pt x="493" y="579"/>
                </a:cubicBezTo>
                <a:cubicBezTo>
                  <a:pt x="494" y="579"/>
                  <a:pt x="494" y="580"/>
                  <a:pt x="493" y="580"/>
                </a:cubicBezTo>
                <a:close/>
                <a:moveTo>
                  <a:pt x="383" y="580"/>
                </a:moveTo>
                <a:cubicBezTo>
                  <a:pt x="382" y="576"/>
                  <a:pt x="383" y="577"/>
                  <a:pt x="385" y="579"/>
                </a:cubicBezTo>
                <a:cubicBezTo>
                  <a:pt x="385" y="580"/>
                  <a:pt x="383" y="580"/>
                  <a:pt x="383" y="580"/>
                </a:cubicBezTo>
                <a:close/>
                <a:moveTo>
                  <a:pt x="387" y="578"/>
                </a:moveTo>
                <a:cubicBezTo>
                  <a:pt x="387" y="577"/>
                  <a:pt x="386" y="577"/>
                  <a:pt x="387" y="577"/>
                </a:cubicBezTo>
                <a:cubicBezTo>
                  <a:pt x="387" y="578"/>
                  <a:pt x="387" y="578"/>
                  <a:pt x="387" y="578"/>
                </a:cubicBezTo>
                <a:close/>
                <a:moveTo>
                  <a:pt x="392" y="574"/>
                </a:moveTo>
                <a:cubicBezTo>
                  <a:pt x="392" y="573"/>
                  <a:pt x="394" y="573"/>
                  <a:pt x="394" y="574"/>
                </a:cubicBezTo>
                <a:cubicBezTo>
                  <a:pt x="392" y="574"/>
                  <a:pt x="392" y="574"/>
                  <a:pt x="392" y="574"/>
                </a:cubicBezTo>
                <a:close/>
                <a:moveTo>
                  <a:pt x="401" y="569"/>
                </a:moveTo>
                <a:cubicBezTo>
                  <a:pt x="401" y="565"/>
                  <a:pt x="397" y="568"/>
                  <a:pt x="398" y="566"/>
                </a:cubicBezTo>
                <a:cubicBezTo>
                  <a:pt x="399" y="566"/>
                  <a:pt x="402" y="565"/>
                  <a:pt x="402" y="568"/>
                </a:cubicBezTo>
                <a:cubicBezTo>
                  <a:pt x="402" y="569"/>
                  <a:pt x="401" y="569"/>
                  <a:pt x="401" y="569"/>
                </a:cubicBezTo>
                <a:close/>
                <a:moveTo>
                  <a:pt x="463" y="533"/>
                </a:moveTo>
                <a:cubicBezTo>
                  <a:pt x="457" y="532"/>
                  <a:pt x="457" y="526"/>
                  <a:pt x="458" y="523"/>
                </a:cubicBezTo>
                <a:cubicBezTo>
                  <a:pt x="461" y="521"/>
                  <a:pt x="461" y="525"/>
                  <a:pt x="462" y="528"/>
                </a:cubicBezTo>
                <a:cubicBezTo>
                  <a:pt x="465" y="529"/>
                  <a:pt x="468" y="533"/>
                  <a:pt x="463" y="533"/>
                </a:cubicBezTo>
                <a:close/>
                <a:moveTo>
                  <a:pt x="383" y="519"/>
                </a:moveTo>
                <a:cubicBezTo>
                  <a:pt x="383" y="516"/>
                  <a:pt x="383" y="518"/>
                  <a:pt x="384" y="516"/>
                </a:cubicBezTo>
                <a:cubicBezTo>
                  <a:pt x="385" y="517"/>
                  <a:pt x="385" y="519"/>
                  <a:pt x="383" y="519"/>
                </a:cubicBezTo>
                <a:close/>
                <a:moveTo>
                  <a:pt x="380" y="517"/>
                </a:moveTo>
                <a:cubicBezTo>
                  <a:pt x="380" y="516"/>
                  <a:pt x="381" y="515"/>
                  <a:pt x="382" y="515"/>
                </a:cubicBezTo>
                <a:cubicBezTo>
                  <a:pt x="382" y="517"/>
                  <a:pt x="382" y="516"/>
                  <a:pt x="380" y="517"/>
                </a:cubicBezTo>
                <a:close/>
                <a:moveTo>
                  <a:pt x="382" y="513"/>
                </a:moveTo>
                <a:cubicBezTo>
                  <a:pt x="380" y="512"/>
                  <a:pt x="383" y="510"/>
                  <a:pt x="383" y="513"/>
                </a:cubicBezTo>
                <a:cubicBezTo>
                  <a:pt x="383" y="513"/>
                  <a:pt x="383" y="513"/>
                  <a:pt x="382" y="513"/>
                </a:cubicBezTo>
                <a:close/>
                <a:moveTo>
                  <a:pt x="414" y="498"/>
                </a:moveTo>
                <a:cubicBezTo>
                  <a:pt x="414" y="496"/>
                  <a:pt x="413" y="495"/>
                  <a:pt x="416" y="495"/>
                </a:cubicBezTo>
                <a:cubicBezTo>
                  <a:pt x="416" y="498"/>
                  <a:pt x="416" y="497"/>
                  <a:pt x="414" y="498"/>
                </a:cubicBezTo>
                <a:close/>
                <a:moveTo>
                  <a:pt x="617" y="496"/>
                </a:moveTo>
                <a:cubicBezTo>
                  <a:pt x="614" y="495"/>
                  <a:pt x="617" y="490"/>
                  <a:pt x="618" y="496"/>
                </a:cubicBezTo>
                <a:cubicBezTo>
                  <a:pt x="617" y="496"/>
                  <a:pt x="617" y="496"/>
                  <a:pt x="617" y="496"/>
                </a:cubicBezTo>
                <a:close/>
                <a:moveTo>
                  <a:pt x="465" y="495"/>
                </a:moveTo>
                <a:cubicBezTo>
                  <a:pt x="463" y="492"/>
                  <a:pt x="465" y="491"/>
                  <a:pt x="465" y="494"/>
                </a:cubicBezTo>
                <a:cubicBezTo>
                  <a:pt x="465" y="494"/>
                  <a:pt x="465" y="494"/>
                  <a:pt x="465" y="495"/>
                </a:cubicBezTo>
                <a:close/>
                <a:moveTo>
                  <a:pt x="568" y="487"/>
                </a:moveTo>
                <a:cubicBezTo>
                  <a:pt x="568" y="486"/>
                  <a:pt x="568" y="486"/>
                  <a:pt x="568" y="486"/>
                </a:cubicBezTo>
                <a:cubicBezTo>
                  <a:pt x="569" y="486"/>
                  <a:pt x="569" y="486"/>
                  <a:pt x="568" y="487"/>
                </a:cubicBezTo>
                <a:close/>
                <a:moveTo>
                  <a:pt x="508" y="468"/>
                </a:moveTo>
                <a:cubicBezTo>
                  <a:pt x="503" y="464"/>
                  <a:pt x="509" y="465"/>
                  <a:pt x="509" y="468"/>
                </a:cubicBezTo>
                <a:cubicBezTo>
                  <a:pt x="509" y="468"/>
                  <a:pt x="509" y="468"/>
                  <a:pt x="508" y="468"/>
                </a:cubicBezTo>
                <a:close/>
                <a:moveTo>
                  <a:pt x="518" y="467"/>
                </a:moveTo>
                <a:cubicBezTo>
                  <a:pt x="517" y="465"/>
                  <a:pt x="516" y="463"/>
                  <a:pt x="519" y="464"/>
                </a:cubicBezTo>
                <a:cubicBezTo>
                  <a:pt x="520" y="465"/>
                  <a:pt x="520" y="466"/>
                  <a:pt x="518" y="467"/>
                </a:cubicBezTo>
                <a:close/>
                <a:moveTo>
                  <a:pt x="430" y="463"/>
                </a:moveTo>
                <a:cubicBezTo>
                  <a:pt x="430" y="463"/>
                  <a:pt x="430" y="463"/>
                  <a:pt x="431" y="462"/>
                </a:cubicBezTo>
                <a:cubicBezTo>
                  <a:pt x="431" y="463"/>
                  <a:pt x="431" y="463"/>
                  <a:pt x="430" y="463"/>
                </a:cubicBezTo>
                <a:close/>
                <a:moveTo>
                  <a:pt x="522" y="462"/>
                </a:moveTo>
                <a:cubicBezTo>
                  <a:pt x="520" y="462"/>
                  <a:pt x="520" y="460"/>
                  <a:pt x="520" y="459"/>
                </a:cubicBezTo>
                <a:cubicBezTo>
                  <a:pt x="524" y="459"/>
                  <a:pt x="524" y="459"/>
                  <a:pt x="524" y="462"/>
                </a:cubicBezTo>
                <a:cubicBezTo>
                  <a:pt x="523" y="462"/>
                  <a:pt x="522" y="462"/>
                  <a:pt x="522" y="462"/>
                </a:cubicBezTo>
                <a:close/>
                <a:moveTo>
                  <a:pt x="523" y="456"/>
                </a:moveTo>
                <a:cubicBezTo>
                  <a:pt x="518" y="455"/>
                  <a:pt x="519" y="456"/>
                  <a:pt x="518" y="452"/>
                </a:cubicBezTo>
                <a:cubicBezTo>
                  <a:pt x="517" y="450"/>
                  <a:pt x="513" y="449"/>
                  <a:pt x="514" y="447"/>
                </a:cubicBezTo>
                <a:cubicBezTo>
                  <a:pt x="519" y="449"/>
                  <a:pt x="515" y="441"/>
                  <a:pt x="519" y="441"/>
                </a:cubicBezTo>
                <a:cubicBezTo>
                  <a:pt x="520" y="443"/>
                  <a:pt x="524" y="445"/>
                  <a:pt x="526" y="444"/>
                </a:cubicBezTo>
                <a:cubicBezTo>
                  <a:pt x="528" y="440"/>
                  <a:pt x="527" y="444"/>
                  <a:pt x="531" y="442"/>
                </a:cubicBezTo>
                <a:cubicBezTo>
                  <a:pt x="532" y="447"/>
                  <a:pt x="528" y="445"/>
                  <a:pt x="525" y="447"/>
                </a:cubicBezTo>
                <a:cubicBezTo>
                  <a:pt x="521" y="447"/>
                  <a:pt x="517" y="444"/>
                  <a:pt x="520" y="451"/>
                </a:cubicBezTo>
                <a:cubicBezTo>
                  <a:pt x="522" y="452"/>
                  <a:pt x="524" y="454"/>
                  <a:pt x="523" y="456"/>
                </a:cubicBezTo>
                <a:close/>
                <a:moveTo>
                  <a:pt x="492" y="455"/>
                </a:moveTo>
                <a:cubicBezTo>
                  <a:pt x="491" y="455"/>
                  <a:pt x="491" y="455"/>
                  <a:pt x="491" y="455"/>
                </a:cubicBezTo>
                <a:cubicBezTo>
                  <a:pt x="493" y="454"/>
                  <a:pt x="493" y="455"/>
                  <a:pt x="492" y="455"/>
                </a:cubicBezTo>
                <a:close/>
                <a:moveTo>
                  <a:pt x="494" y="452"/>
                </a:moveTo>
                <a:cubicBezTo>
                  <a:pt x="492" y="450"/>
                  <a:pt x="494" y="450"/>
                  <a:pt x="495" y="450"/>
                </a:cubicBezTo>
                <a:cubicBezTo>
                  <a:pt x="497" y="452"/>
                  <a:pt x="496" y="451"/>
                  <a:pt x="494" y="452"/>
                </a:cubicBezTo>
                <a:close/>
                <a:moveTo>
                  <a:pt x="564" y="451"/>
                </a:moveTo>
                <a:cubicBezTo>
                  <a:pt x="564" y="449"/>
                  <a:pt x="564" y="449"/>
                  <a:pt x="564" y="451"/>
                </a:cubicBezTo>
                <a:cubicBezTo>
                  <a:pt x="564" y="451"/>
                  <a:pt x="564" y="451"/>
                  <a:pt x="564" y="451"/>
                </a:cubicBezTo>
                <a:close/>
                <a:moveTo>
                  <a:pt x="471" y="447"/>
                </a:moveTo>
                <a:cubicBezTo>
                  <a:pt x="471" y="443"/>
                  <a:pt x="471" y="443"/>
                  <a:pt x="471" y="443"/>
                </a:cubicBezTo>
                <a:cubicBezTo>
                  <a:pt x="473" y="443"/>
                  <a:pt x="472" y="446"/>
                  <a:pt x="471" y="447"/>
                </a:cubicBezTo>
                <a:close/>
                <a:moveTo>
                  <a:pt x="473" y="438"/>
                </a:moveTo>
                <a:cubicBezTo>
                  <a:pt x="470" y="435"/>
                  <a:pt x="474" y="433"/>
                  <a:pt x="474" y="438"/>
                </a:cubicBezTo>
                <a:cubicBezTo>
                  <a:pt x="474" y="438"/>
                  <a:pt x="473" y="438"/>
                  <a:pt x="473" y="438"/>
                </a:cubicBezTo>
                <a:close/>
                <a:moveTo>
                  <a:pt x="429" y="437"/>
                </a:moveTo>
                <a:cubicBezTo>
                  <a:pt x="428" y="435"/>
                  <a:pt x="429" y="435"/>
                  <a:pt x="430" y="434"/>
                </a:cubicBezTo>
                <a:cubicBezTo>
                  <a:pt x="431" y="431"/>
                  <a:pt x="431" y="435"/>
                  <a:pt x="431" y="436"/>
                </a:cubicBezTo>
                <a:cubicBezTo>
                  <a:pt x="431" y="437"/>
                  <a:pt x="430" y="437"/>
                  <a:pt x="429" y="437"/>
                </a:cubicBezTo>
                <a:close/>
                <a:moveTo>
                  <a:pt x="433" y="426"/>
                </a:moveTo>
                <a:cubicBezTo>
                  <a:pt x="433" y="425"/>
                  <a:pt x="433" y="425"/>
                  <a:pt x="434" y="424"/>
                </a:cubicBezTo>
                <a:cubicBezTo>
                  <a:pt x="435" y="425"/>
                  <a:pt x="434" y="425"/>
                  <a:pt x="433" y="426"/>
                </a:cubicBezTo>
                <a:close/>
                <a:moveTo>
                  <a:pt x="568" y="425"/>
                </a:moveTo>
                <a:cubicBezTo>
                  <a:pt x="568" y="425"/>
                  <a:pt x="568" y="425"/>
                  <a:pt x="568" y="424"/>
                </a:cubicBezTo>
                <a:cubicBezTo>
                  <a:pt x="569" y="425"/>
                  <a:pt x="569" y="425"/>
                  <a:pt x="568" y="425"/>
                </a:cubicBezTo>
                <a:close/>
                <a:moveTo>
                  <a:pt x="448" y="420"/>
                </a:moveTo>
                <a:cubicBezTo>
                  <a:pt x="448" y="419"/>
                  <a:pt x="450" y="416"/>
                  <a:pt x="450" y="420"/>
                </a:cubicBezTo>
                <a:cubicBezTo>
                  <a:pt x="448" y="420"/>
                  <a:pt x="448" y="420"/>
                  <a:pt x="448" y="420"/>
                </a:cubicBezTo>
                <a:close/>
                <a:moveTo>
                  <a:pt x="429" y="416"/>
                </a:moveTo>
                <a:cubicBezTo>
                  <a:pt x="428" y="414"/>
                  <a:pt x="430" y="413"/>
                  <a:pt x="432" y="414"/>
                </a:cubicBezTo>
                <a:cubicBezTo>
                  <a:pt x="431" y="416"/>
                  <a:pt x="432" y="415"/>
                  <a:pt x="429" y="416"/>
                </a:cubicBezTo>
                <a:close/>
                <a:moveTo>
                  <a:pt x="458" y="416"/>
                </a:moveTo>
                <a:cubicBezTo>
                  <a:pt x="456" y="414"/>
                  <a:pt x="455" y="414"/>
                  <a:pt x="458" y="413"/>
                </a:cubicBezTo>
                <a:cubicBezTo>
                  <a:pt x="459" y="414"/>
                  <a:pt x="459" y="415"/>
                  <a:pt x="458" y="416"/>
                </a:cubicBezTo>
                <a:close/>
                <a:moveTo>
                  <a:pt x="436" y="410"/>
                </a:moveTo>
                <a:cubicBezTo>
                  <a:pt x="436" y="410"/>
                  <a:pt x="436" y="409"/>
                  <a:pt x="436" y="408"/>
                </a:cubicBezTo>
                <a:cubicBezTo>
                  <a:pt x="437" y="408"/>
                  <a:pt x="436" y="409"/>
                  <a:pt x="436" y="410"/>
                </a:cubicBezTo>
                <a:close/>
                <a:moveTo>
                  <a:pt x="459" y="409"/>
                </a:moveTo>
                <a:cubicBezTo>
                  <a:pt x="457" y="408"/>
                  <a:pt x="459" y="408"/>
                  <a:pt x="460" y="408"/>
                </a:cubicBezTo>
                <a:cubicBezTo>
                  <a:pt x="460" y="409"/>
                  <a:pt x="460" y="409"/>
                  <a:pt x="459" y="409"/>
                </a:cubicBezTo>
                <a:close/>
                <a:moveTo>
                  <a:pt x="568" y="407"/>
                </a:moveTo>
                <a:cubicBezTo>
                  <a:pt x="566" y="405"/>
                  <a:pt x="569" y="403"/>
                  <a:pt x="569" y="406"/>
                </a:cubicBezTo>
                <a:cubicBezTo>
                  <a:pt x="569" y="406"/>
                  <a:pt x="569" y="406"/>
                  <a:pt x="568" y="407"/>
                </a:cubicBezTo>
                <a:close/>
                <a:moveTo>
                  <a:pt x="429" y="406"/>
                </a:moveTo>
                <a:cubicBezTo>
                  <a:pt x="428" y="404"/>
                  <a:pt x="427" y="404"/>
                  <a:pt x="427" y="403"/>
                </a:cubicBezTo>
                <a:cubicBezTo>
                  <a:pt x="430" y="400"/>
                  <a:pt x="428" y="403"/>
                  <a:pt x="430" y="404"/>
                </a:cubicBezTo>
                <a:cubicBezTo>
                  <a:pt x="430" y="406"/>
                  <a:pt x="430" y="406"/>
                  <a:pt x="429" y="406"/>
                </a:cubicBezTo>
                <a:close/>
                <a:moveTo>
                  <a:pt x="430" y="1101"/>
                </a:moveTo>
                <a:cubicBezTo>
                  <a:pt x="430" y="1100"/>
                  <a:pt x="429" y="1099"/>
                  <a:pt x="428" y="1098"/>
                </a:cubicBezTo>
                <a:cubicBezTo>
                  <a:pt x="419" y="1096"/>
                  <a:pt x="408" y="1075"/>
                  <a:pt x="419" y="1070"/>
                </a:cubicBezTo>
                <a:cubicBezTo>
                  <a:pt x="420" y="1065"/>
                  <a:pt x="417" y="1059"/>
                  <a:pt x="414" y="1056"/>
                </a:cubicBezTo>
                <a:cubicBezTo>
                  <a:pt x="413" y="1052"/>
                  <a:pt x="414" y="1050"/>
                  <a:pt x="411" y="1047"/>
                </a:cubicBezTo>
                <a:cubicBezTo>
                  <a:pt x="404" y="1046"/>
                  <a:pt x="401" y="1031"/>
                  <a:pt x="402" y="1050"/>
                </a:cubicBezTo>
                <a:cubicBezTo>
                  <a:pt x="399" y="1052"/>
                  <a:pt x="402" y="1053"/>
                  <a:pt x="401" y="1055"/>
                </a:cubicBezTo>
                <a:cubicBezTo>
                  <a:pt x="400" y="1055"/>
                  <a:pt x="394" y="1053"/>
                  <a:pt x="393" y="1052"/>
                </a:cubicBezTo>
                <a:cubicBezTo>
                  <a:pt x="389" y="1057"/>
                  <a:pt x="387" y="1041"/>
                  <a:pt x="385" y="1048"/>
                </a:cubicBezTo>
                <a:cubicBezTo>
                  <a:pt x="380" y="1049"/>
                  <a:pt x="382" y="1043"/>
                  <a:pt x="382" y="1041"/>
                </a:cubicBezTo>
                <a:cubicBezTo>
                  <a:pt x="374" y="1041"/>
                  <a:pt x="377" y="1042"/>
                  <a:pt x="377" y="1038"/>
                </a:cubicBezTo>
                <a:cubicBezTo>
                  <a:pt x="374" y="1034"/>
                  <a:pt x="374" y="1030"/>
                  <a:pt x="369" y="1029"/>
                </a:cubicBezTo>
                <a:cubicBezTo>
                  <a:pt x="368" y="1028"/>
                  <a:pt x="367" y="1010"/>
                  <a:pt x="367" y="1009"/>
                </a:cubicBezTo>
                <a:cubicBezTo>
                  <a:pt x="375" y="995"/>
                  <a:pt x="362" y="1005"/>
                  <a:pt x="360" y="993"/>
                </a:cubicBezTo>
                <a:cubicBezTo>
                  <a:pt x="350" y="993"/>
                  <a:pt x="357" y="968"/>
                  <a:pt x="357" y="968"/>
                </a:cubicBezTo>
                <a:cubicBezTo>
                  <a:pt x="360" y="972"/>
                  <a:pt x="359" y="964"/>
                  <a:pt x="357" y="964"/>
                </a:cubicBezTo>
                <a:cubicBezTo>
                  <a:pt x="354" y="971"/>
                  <a:pt x="350" y="957"/>
                  <a:pt x="349" y="954"/>
                </a:cubicBezTo>
                <a:cubicBezTo>
                  <a:pt x="345" y="949"/>
                  <a:pt x="340" y="942"/>
                  <a:pt x="337" y="935"/>
                </a:cubicBezTo>
                <a:cubicBezTo>
                  <a:pt x="334" y="932"/>
                  <a:pt x="332" y="931"/>
                  <a:pt x="332" y="927"/>
                </a:cubicBezTo>
                <a:cubicBezTo>
                  <a:pt x="329" y="926"/>
                  <a:pt x="310" y="902"/>
                  <a:pt x="310" y="898"/>
                </a:cubicBezTo>
                <a:cubicBezTo>
                  <a:pt x="308" y="898"/>
                  <a:pt x="307" y="899"/>
                  <a:pt x="307" y="900"/>
                </a:cubicBezTo>
                <a:cubicBezTo>
                  <a:pt x="306" y="900"/>
                  <a:pt x="298" y="899"/>
                  <a:pt x="298" y="897"/>
                </a:cubicBezTo>
                <a:cubicBezTo>
                  <a:pt x="299" y="896"/>
                  <a:pt x="299" y="896"/>
                  <a:pt x="299" y="895"/>
                </a:cubicBezTo>
                <a:cubicBezTo>
                  <a:pt x="287" y="893"/>
                  <a:pt x="296" y="880"/>
                  <a:pt x="289" y="876"/>
                </a:cubicBezTo>
                <a:cubicBezTo>
                  <a:pt x="287" y="872"/>
                  <a:pt x="288" y="869"/>
                  <a:pt x="283" y="865"/>
                </a:cubicBezTo>
                <a:cubicBezTo>
                  <a:pt x="281" y="860"/>
                  <a:pt x="277" y="856"/>
                  <a:pt x="273" y="851"/>
                </a:cubicBezTo>
                <a:cubicBezTo>
                  <a:pt x="272" y="846"/>
                  <a:pt x="275" y="844"/>
                  <a:pt x="276" y="840"/>
                </a:cubicBezTo>
                <a:cubicBezTo>
                  <a:pt x="286" y="839"/>
                  <a:pt x="279" y="808"/>
                  <a:pt x="278" y="804"/>
                </a:cubicBezTo>
                <a:cubicBezTo>
                  <a:pt x="277" y="801"/>
                  <a:pt x="270" y="784"/>
                  <a:pt x="267" y="784"/>
                </a:cubicBezTo>
                <a:cubicBezTo>
                  <a:pt x="261" y="791"/>
                  <a:pt x="246" y="746"/>
                  <a:pt x="246" y="745"/>
                </a:cubicBezTo>
                <a:cubicBezTo>
                  <a:pt x="245" y="742"/>
                  <a:pt x="239" y="721"/>
                  <a:pt x="237" y="721"/>
                </a:cubicBezTo>
                <a:cubicBezTo>
                  <a:pt x="237" y="717"/>
                  <a:pt x="231" y="713"/>
                  <a:pt x="235" y="707"/>
                </a:cubicBezTo>
                <a:cubicBezTo>
                  <a:pt x="236" y="705"/>
                  <a:pt x="235" y="701"/>
                  <a:pt x="236" y="699"/>
                </a:cubicBezTo>
                <a:cubicBezTo>
                  <a:pt x="236" y="695"/>
                  <a:pt x="232" y="694"/>
                  <a:pt x="236" y="692"/>
                </a:cubicBezTo>
                <a:cubicBezTo>
                  <a:pt x="234" y="687"/>
                  <a:pt x="229" y="670"/>
                  <a:pt x="226" y="669"/>
                </a:cubicBezTo>
                <a:cubicBezTo>
                  <a:pt x="226" y="668"/>
                  <a:pt x="233" y="665"/>
                  <a:pt x="224" y="665"/>
                </a:cubicBezTo>
                <a:cubicBezTo>
                  <a:pt x="224" y="665"/>
                  <a:pt x="223" y="664"/>
                  <a:pt x="222" y="664"/>
                </a:cubicBezTo>
                <a:cubicBezTo>
                  <a:pt x="218" y="667"/>
                  <a:pt x="215" y="657"/>
                  <a:pt x="214" y="655"/>
                </a:cubicBezTo>
                <a:cubicBezTo>
                  <a:pt x="214" y="651"/>
                  <a:pt x="210" y="649"/>
                  <a:pt x="208" y="647"/>
                </a:cubicBezTo>
                <a:cubicBezTo>
                  <a:pt x="206" y="640"/>
                  <a:pt x="201" y="632"/>
                  <a:pt x="201" y="625"/>
                </a:cubicBezTo>
                <a:cubicBezTo>
                  <a:pt x="199" y="618"/>
                  <a:pt x="195" y="607"/>
                  <a:pt x="195" y="599"/>
                </a:cubicBezTo>
                <a:cubicBezTo>
                  <a:pt x="195" y="598"/>
                  <a:pt x="190" y="580"/>
                  <a:pt x="198" y="587"/>
                </a:cubicBezTo>
                <a:cubicBezTo>
                  <a:pt x="200" y="596"/>
                  <a:pt x="205" y="604"/>
                  <a:pt x="207" y="614"/>
                </a:cubicBezTo>
                <a:cubicBezTo>
                  <a:pt x="208" y="620"/>
                  <a:pt x="216" y="638"/>
                  <a:pt x="224" y="639"/>
                </a:cubicBezTo>
                <a:cubicBezTo>
                  <a:pt x="225" y="635"/>
                  <a:pt x="230" y="630"/>
                  <a:pt x="231" y="626"/>
                </a:cubicBezTo>
                <a:cubicBezTo>
                  <a:pt x="225" y="621"/>
                  <a:pt x="219" y="625"/>
                  <a:pt x="228" y="615"/>
                </a:cubicBezTo>
                <a:cubicBezTo>
                  <a:pt x="229" y="604"/>
                  <a:pt x="228" y="603"/>
                  <a:pt x="236" y="611"/>
                </a:cubicBezTo>
                <a:cubicBezTo>
                  <a:pt x="240" y="610"/>
                  <a:pt x="239" y="613"/>
                  <a:pt x="243" y="614"/>
                </a:cubicBezTo>
                <a:cubicBezTo>
                  <a:pt x="243" y="614"/>
                  <a:pt x="240" y="634"/>
                  <a:pt x="249" y="628"/>
                </a:cubicBezTo>
                <a:cubicBezTo>
                  <a:pt x="249" y="625"/>
                  <a:pt x="251" y="621"/>
                  <a:pt x="252" y="626"/>
                </a:cubicBezTo>
                <a:cubicBezTo>
                  <a:pt x="255" y="618"/>
                  <a:pt x="264" y="645"/>
                  <a:pt x="272" y="641"/>
                </a:cubicBezTo>
                <a:cubicBezTo>
                  <a:pt x="272" y="636"/>
                  <a:pt x="279" y="641"/>
                  <a:pt x="272" y="633"/>
                </a:cubicBezTo>
                <a:cubicBezTo>
                  <a:pt x="269" y="625"/>
                  <a:pt x="285" y="640"/>
                  <a:pt x="283" y="642"/>
                </a:cubicBezTo>
                <a:cubicBezTo>
                  <a:pt x="276" y="643"/>
                  <a:pt x="289" y="645"/>
                  <a:pt x="289" y="646"/>
                </a:cubicBezTo>
                <a:cubicBezTo>
                  <a:pt x="292" y="646"/>
                  <a:pt x="313" y="660"/>
                  <a:pt x="304" y="646"/>
                </a:cubicBezTo>
                <a:cubicBezTo>
                  <a:pt x="305" y="641"/>
                  <a:pt x="301" y="646"/>
                  <a:pt x="299" y="642"/>
                </a:cubicBezTo>
                <a:cubicBezTo>
                  <a:pt x="295" y="643"/>
                  <a:pt x="298" y="638"/>
                  <a:pt x="292" y="636"/>
                </a:cubicBezTo>
                <a:cubicBezTo>
                  <a:pt x="291" y="634"/>
                  <a:pt x="293" y="634"/>
                  <a:pt x="292" y="632"/>
                </a:cubicBezTo>
                <a:cubicBezTo>
                  <a:pt x="289" y="636"/>
                  <a:pt x="282" y="632"/>
                  <a:pt x="289" y="629"/>
                </a:cubicBezTo>
                <a:cubicBezTo>
                  <a:pt x="288" y="626"/>
                  <a:pt x="283" y="630"/>
                  <a:pt x="281" y="627"/>
                </a:cubicBezTo>
                <a:cubicBezTo>
                  <a:pt x="277" y="625"/>
                  <a:pt x="279" y="624"/>
                  <a:pt x="282" y="623"/>
                </a:cubicBezTo>
                <a:cubicBezTo>
                  <a:pt x="282" y="619"/>
                  <a:pt x="277" y="619"/>
                  <a:pt x="275" y="619"/>
                </a:cubicBezTo>
                <a:cubicBezTo>
                  <a:pt x="272" y="613"/>
                  <a:pt x="267" y="625"/>
                  <a:pt x="266" y="617"/>
                </a:cubicBezTo>
                <a:cubicBezTo>
                  <a:pt x="263" y="620"/>
                  <a:pt x="257" y="616"/>
                  <a:pt x="253" y="612"/>
                </a:cubicBezTo>
                <a:cubicBezTo>
                  <a:pt x="250" y="608"/>
                  <a:pt x="245" y="600"/>
                  <a:pt x="242" y="597"/>
                </a:cubicBezTo>
                <a:cubicBezTo>
                  <a:pt x="234" y="597"/>
                  <a:pt x="230" y="580"/>
                  <a:pt x="227" y="574"/>
                </a:cubicBezTo>
                <a:cubicBezTo>
                  <a:pt x="229" y="571"/>
                  <a:pt x="230" y="565"/>
                  <a:pt x="225" y="565"/>
                </a:cubicBezTo>
                <a:cubicBezTo>
                  <a:pt x="224" y="556"/>
                  <a:pt x="218" y="546"/>
                  <a:pt x="218" y="538"/>
                </a:cubicBezTo>
                <a:cubicBezTo>
                  <a:pt x="217" y="536"/>
                  <a:pt x="215" y="536"/>
                  <a:pt x="217" y="534"/>
                </a:cubicBezTo>
                <a:cubicBezTo>
                  <a:pt x="214" y="527"/>
                  <a:pt x="219" y="532"/>
                  <a:pt x="218" y="525"/>
                </a:cubicBezTo>
                <a:cubicBezTo>
                  <a:pt x="223" y="523"/>
                  <a:pt x="216" y="523"/>
                  <a:pt x="221" y="517"/>
                </a:cubicBezTo>
                <a:cubicBezTo>
                  <a:pt x="218" y="511"/>
                  <a:pt x="221" y="506"/>
                  <a:pt x="217" y="500"/>
                </a:cubicBezTo>
                <a:cubicBezTo>
                  <a:pt x="220" y="495"/>
                  <a:pt x="220" y="495"/>
                  <a:pt x="217" y="491"/>
                </a:cubicBezTo>
                <a:cubicBezTo>
                  <a:pt x="217" y="482"/>
                  <a:pt x="215" y="474"/>
                  <a:pt x="224" y="471"/>
                </a:cubicBezTo>
                <a:cubicBezTo>
                  <a:pt x="225" y="469"/>
                  <a:pt x="229" y="456"/>
                  <a:pt x="229" y="456"/>
                </a:cubicBezTo>
                <a:cubicBezTo>
                  <a:pt x="229" y="459"/>
                  <a:pt x="230" y="466"/>
                  <a:pt x="230" y="466"/>
                </a:cubicBezTo>
                <a:cubicBezTo>
                  <a:pt x="227" y="468"/>
                  <a:pt x="225" y="473"/>
                  <a:pt x="231" y="474"/>
                </a:cubicBezTo>
                <a:cubicBezTo>
                  <a:pt x="234" y="472"/>
                  <a:pt x="235" y="481"/>
                  <a:pt x="231" y="483"/>
                </a:cubicBezTo>
                <a:cubicBezTo>
                  <a:pt x="229" y="490"/>
                  <a:pt x="230" y="512"/>
                  <a:pt x="230" y="521"/>
                </a:cubicBezTo>
                <a:cubicBezTo>
                  <a:pt x="229" y="523"/>
                  <a:pt x="231" y="528"/>
                  <a:pt x="231" y="530"/>
                </a:cubicBezTo>
                <a:cubicBezTo>
                  <a:pt x="234" y="535"/>
                  <a:pt x="230" y="543"/>
                  <a:pt x="232" y="549"/>
                </a:cubicBezTo>
                <a:cubicBezTo>
                  <a:pt x="234" y="562"/>
                  <a:pt x="237" y="574"/>
                  <a:pt x="241" y="586"/>
                </a:cubicBezTo>
                <a:cubicBezTo>
                  <a:pt x="241" y="587"/>
                  <a:pt x="244" y="591"/>
                  <a:pt x="245" y="588"/>
                </a:cubicBezTo>
                <a:cubicBezTo>
                  <a:pt x="252" y="589"/>
                  <a:pt x="244" y="601"/>
                  <a:pt x="255" y="600"/>
                </a:cubicBezTo>
                <a:cubicBezTo>
                  <a:pt x="259" y="608"/>
                  <a:pt x="264" y="595"/>
                  <a:pt x="262" y="606"/>
                </a:cubicBezTo>
                <a:cubicBezTo>
                  <a:pt x="267" y="614"/>
                  <a:pt x="263" y="607"/>
                  <a:pt x="272" y="608"/>
                </a:cubicBezTo>
                <a:cubicBezTo>
                  <a:pt x="275" y="606"/>
                  <a:pt x="274" y="603"/>
                  <a:pt x="277" y="603"/>
                </a:cubicBezTo>
                <a:cubicBezTo>
                  <a:pt x="279" y="609"/>
                  <a:pt x="281" y="604"/>
                  <a:pt x="281" y="604"/>
                </a:cubicBezTo>
                <a:cubicBezTo>
                  <a:pt x="281" y="611"/>
                  <a:pt x="286" y="614"/>
                  <a:pt x="291" y="616"/>
                </a:cubicBezTo>
                <a:cubicBezTo>
                  <a:pt x="292" y="625"/>
                  <a:pt x="296" y="614"/>
                  <a:pt x="298" y="614"/>
                </a:cubicBezTo>
                <a:cubicBezTo>
                  <a:pt x="299" y="620"/>
                  <a:pt x="304" y="613"/>
                  <a:pt x="308" y="617"/>
                </a:cubicBezTo>
                <a:cubicBezTo>
                  <a:pt x="307" y="619"/>
                  <a:pt x="298" y="622"/>
                  <a:pt x="307" y="624"/>
                </a:cubicBezTo>
                <a:cubicBezTo>
                  <a:pt x="307" y="625"/>
                  <a:pt x="308" y="626"/>
                  <a:pt x="309" y="625"/>
                </a:cubicBezTo>
                <a:cubicBezTo>
                  <a:pt x="309" y="618"/>
                  <a:pt x="308" y="622"/>
                  <a:pt x="312" y="621"/>
                </a:cubicBezTo>
                <a:cubicBezTo>
                  <a:pt x="315" y="619"/>
                  <a:pt x="322" y="629"/>
                  <a:pt x="323" y="622"/>
                </a:cubicBezTo>
                <a:cubicBezTo>
                  <a:pt x="328" y="621"/>
                  <a:pt x="323" y="632"/>
                  <a:pt x="326" y="633"/>
                </a:cubicBezTo>
                <a:cubicBezTo>
                  <a:pt x="326" y="630"/>
                  <a:pt x="329" y="629"/>
                  <a:pt x="332" y="628"/>
                </a:cubicBezTo>
                <a:cubicBezTo>
                  <a:pt x="332" y="625"/>
                  <a:pt x="327" y="626"/>
                  <a:pt x="328" y="623"/>
                </a:cubicBezTo>
                <a:cubicBezTo>
                  <a:pt x="337" y="624"/>
                  <a:pt x="331" y="611"/>
                  <a:pt x="333" y="606"/>
                </a:cubicBezTo>
                <a:cubicBezTo>
                  <a:pt x="332" y="605"/>
                  <a:pt x="331" y="604"/>
                  <a:pt x="330" y="602"/>
                </a:cubicBezTo>
                <a:cubicBezTo>
                  <a:pt x="317" y="606"/>
                  <a:pt x="335" y="592"/>
                  <a:pt x="325" y="595"/>
                </a:cubicBezTo>
                <a:cubicBezTo>
                  <a:pt x="322" y="599"/>
                  <a:pt x="320" y="589"/>
                  <a:pt x="326" y="587"/>
                </a:cubicBezTo>
                <a:cubicBezTo>
                  <a:pt x="326" y="584"/>
                  <a:pt x="325" y="586"/>
                  <a:pt x="324" y="584"/>
                </a:cubicBezTo>
                <a:cubicBezTo>
                  <a:pt x="325" y="583"/>
                  <a:pt x="327" y="584"/>
                  <a:pt x="328" y="582"/>
                </a:cubicBezTo>
                <a:cubicBezTo>
                  <a:pt x="328" y="579"/>
                  <a:pt x="325" y="574"/>
                  <a:pt x="328" y="573"/>
                </a:cubicBezTo>
                <a:cubicBezTo>
                  <a:pt x="324" y="566"/>
                  <a:pt x="331" y="564"/>
                  <a:pt x="334" y="571"/>
                </a:cubicBezTo>
                <a:cubicBezTo>
                  <a:pt x="321" y="572"/>
                  <a:pt x="335" y="575"/>
                  <a:pt x="335" y="575"/>
                </a:cubicBezTo>
                <a:cubicBezTo>
                  <a:pt x="339" y="575"/>
                  <a:pt x="336" y="569"/>
                  <a:pt x="345" y="571"/>
                </a:cubicBezTo>
                <a:cubicBezTo>
                  <a:pt x="346" y="572"/>
                  <a:pt x="345" y="576"/>
                  <a:pt x="348" y="573"/>
                </a:cubicBezTo>
                <a:cubicBezTo>
                  <a:pt x="347" y="572"/>
                  <a:pt x="347" y="570"/>
                  <a:pt x="347" y="569"/>
                </a:cubicBezTo>
                <a:cubicBezTo>
                  <a:pt x="344" y="565"/>
                  <a:pt x="345" y="570"/>
                  <a:pt x="344" y="570"/>
                </a:cubicBezTo>
                <a:cubicBezTo>
                  <a:pt x="343" y="570"/>
                  <a:pt x="341" y="565"/>
                  <a:pt x="338" y="570"/>
                </a:cubicBezTo>
                <a:cubicBezTo>
                  <a:pt x="337" y="569"/>
                  <a:pt x="327" y="558"/>
                  <a:pt x="334" y="560"/>
                </a:cubicBezTo>
                <a:cubicBezTo>
                  <a:pt x="334" y="560"/>
                  <a:pt x="328" y="553"/>
                  <a:pt x="335" y="557"/>
                </a:cubicBezTo>
                <a:cubicBezTo>
                  <a:pt x="340" y="556"/>
                  <a:pt x="332" y="550"/>
                  <a:pt x="341" y="548"/>
                </a:cubicBezTo>
                <a:cubicBezTo>
                  <a:pt x="344" y="541"/>
                  <a:pt x="333" y="547"/>
                  <a:pt x="339" y="542"/>
                </a:cubicBezTo>
                <a:cubicBezTo>
                  <a:pt x="339" y="541"/>
                  <a:pt x="335" y="532"/>
                  <a:pt x="344" y="539"/>
                </a:cubicBezTo>
                <a:cubicBezTo>
                  <a:pt x="344" y="541"/>
                  <a:pt x="346" y="543"/>
                  <a:pt x="348" y="542"/>
                </a:cubicBezTo>
                <a:cubicBezTo>
                  <a:pt x="349" y="539"/>
                  <a:pt x="363" y="549"/>
                  <a:pt x="353" y="546"/>
                </a:cubicBezTo>
                <a:cubicBezTo>
                  <a:pt x="348" y="550"/>
                  <a:pt x="358" y="547"/>
                  <a:pt x="354" y="553"/>
                </a:cubicBezTo>
                <a:cubicBezTo>
                  <a:pt x="356" y="557"/>
                  <a:pt x="354" y="555"/>
                  <a:pt x="354" y="557"/>
                </a:cubicBezTo>
                <a:cubicBezTo>
                  <a:pt x="358" y="558"/>
                  <a:pt x="358" y="565"/>
                  <a:pt x="356" y="568"/>
                </a:cubicBezTo>
                <a:cubicBezTo>
                  <a:pt x="353" y="568"/>
                  <a:pt x="355" y="569"/>
                  <a:pt x="356" y="571"/>
                </a:cubicBezTo>
                <a:cubicBezTo>
                  <a:pt x="353" y="571"/>
                  <a:pt x="355" y="574"/>
                  <a:pt x="355" y="576"/>
                </a:cubicBezTo>
                <a:cubicBezTo>
                  <a:pt x="348" y="579"/>
                  <a:pt x="358" y="578"/>
                  <a:pt x="358" y="582"/>
                </a:cubicBezTo>
                <a:cubicBezTo>
                  <a:pt x="355" y="587"/>
                  <a:pt x="358" y="588"/>
                  <a:pt x="363" y="588"/>
                </a:cubicBezTo>
                <a:cubicBezTo>
                  <a:pt x="370" y="592"/>
                  <a:pt x="373" y="588"/>
                  <a:pt x="364" y="588"/>
                </a:cubicBezTo>
                <a:cubicBezTo>
                  <a:pt x="364" y="586"/>
                  <a:pt x="363" y="584"/>
                  <a:pt x="363" y="583"/>
                </a:cubicBezTo>
                <a:cubicBezTo>
                  <a:pt x="375" y="585"/>
                  <a:pt x="363" y="585"/>
                  <a:pt x="371" y="580"/>
                </a:cubicBezTo>
                <a:cubicBezTo>
                  <a:pt x="376" y="580"/>
                  <a:pt x="374" y="578"/>
                  <a:pt x="375" y="576"/>
                </a:cubicBezTo>
                <a:cubicBezTo>
                  <a:pt x="384" y="575"/>
                  <a:pt x="365" y="560"/>
                  <a:pt x="374" y="558"/>
                </a:cubicBezTo>
                <a:cubicBezTo>
                  <a:pt x="373" y="557"/>
                  <a:pt x="372" y="559"/>
                  <a:pt x="371" y="556"/>
                </a:cubicBezTo>
                <a:cubicBezTo>
                  <a:pt x="369" y="558"/>
                  <a:pt x="370" y="565"/>
                  <a:pt x="369" y="557"/>
                </a:cubicBezTo>
                <a:cubicBezTo>
                  <a:pt x="363" y="555"/>
                  <a:pt x="366" y="554"/>
                  <a:pt x="369" y="552"/>
                </a:cubicBezTo>
                <a:cubicBezTo>
                  <a:pt x="369" y="549"/>
                  <a:pt x="368" y="542"/>
                  <a:pt x="372" y="543"/>
                </a:cubicBezTo>
                <a:cubicBezTo>
                  <a:pt x="375" y="550"/>
                  <a:pt x="379" y="538"/>
                  <a:pt x="376" y="537"/>
                </a:cubicBezTo>
                <a:cubicBezTo>
                  <a:pt x="377" y="535"/>
                  <a:pt x="388" y="536"/>
                  <a:pt x="379" y="532"/>
                </a:cubicBezTo>
                <a:cubicBezTo>
                  <a:pt x="379" y="529"/>
                  <a:pt x="381" y="529"/>
                  <a:pt x="378" y="527"/>
                </a:cubicBezTo>
                <a:cubicBezTo>
                  <a:pt x="383" y="526"/>
                  <a:pt x="384" y="532"/>
                  <a:pt x="385" y="524"/>
                </a:cubicBezTo>
                <a:cubicBezTo>
                  <a:pt x="379" y="520"/>
                  <a:pt x="390" y="522"/>
                  <a:pt x="391" y="522"/>
                </a:cubicBezTo>
                <a:cubicBezTo>
                  <a:pt x="391" y="519"/>
                  <a:pt x="388" y="516"/>
                  <a:pt x="386" y="514"/>
                </a:cubicBezTo>
                <a:cubicBezTo>
                  <a:pt x="384" y="507"/>
                  <a:pt x="385" y="505"/>
                  <a:pt x="384" y="498"/>
                </a:cubicBezTo>
                <a:cubicBezTo>
                  <a:pt x="382" y="497"/>
                  <a:pt x="379" y="484"/>
                  <a:pt x="380" y="482"/>
                </a:cubicBezTo>
                <a:cubicBezTo>
                  <a:pt x="382" y="482"/>
                  <a:pt x="380" y="484"/>
                  <a:pt x="381" y="485"/>
                </a:cubicBezTo>
                <a:cubicBezTo>
                  <a:pt x="381" y="485"/>
                  <a:pt x="382" y="485"/>
                  <a:pt x="383" y="485"/>
                </a:cubicBezTo>
                <a:cubicBezTo>
                  <a:pt x="385" y="480"/>
                  <a:pt x="387" y="471"/>
                  <a:pt x="386" y="467"/>
                </a:cubicBezTo>
                <a:cubicBezTo>
                  <a:pt x="393" y="465"/>
                  <a:pt x="381" y="459"/>
                  <a:pt x="385" y="455"/>
                </a:cubicBezTo>
                <a:cubicBezTo>
                  <a:pt x="384" y="453"/>
                  <a:pt x="377" y="456"/>
                  <a:pt x="379" y="451"/>
                </a:cubicBezTo>
                <a:cubicBezTo>
                  <a:pt x="380" y="451"/>
                  <a:pt x="381" y="452"/>
                  <a:pt x="383" y="453"/>
                </a:cubicBezTo>
                <a:cubicBezTo>
                  <a:pt x="383" y="451"/>
                  <a:pt x="383" y="450"/>
                  <a:pt x="385" y="449"/>
                </a:cubicBezTo>
                <a:cubicBezTo>
                  <a:pt x="389" y="443"/>
                  <a:pt x="386" y="432"/>
                  <a:pt x="377" y="433"/>
                </a:cubicBezTo>
                <a:cubicBezTo>
                  <a:pt x="373" y="427"/>
                  <a:pt x="364" y="425"/>
                  <a:pt x="362" y="418"/>
                </a:cubicBezTo>
                <a:cubicBezTo>
                  <a:pt x="354" y="414"/>
                  <a:pt x="355" y="410"/>
                  <a:pt x="354" y="403"/>
                </a:cubicBezTo>
                <a:cubicBezTo>
                  <a:pt x="347" y="398"/>
                  <a:pt x="353" y="395"/>
                  <a:pt x="354" y="392"/>
                </a:cubicBezTo>
                <a:cubicBezTo>
                  <a:pt x="357" y="391"/>
                  <a:pt x="358" y="394"/>
                  <a:pt x="362" y="394"/>
                </a:cubicBezTo>
                <a:cubicBezTo>
                  <a:pt x="363" y="394"/>
                  <a:pt x="365" y="383"/>
                  <a:pt x="369" y="389"/>
                </a:cubicBezTo>
                <a:cubicBezTo>
                  <a:pt x="373" y="388"/>
                  <a:pt x="372" y="385"/>
                  <a:pt x="376" y="391"/>
                </a:cubicBezTo>
                <a:cubicBezTo>
                  <a:pt x="378" y="391"/>
                  <a:pt x="380" y="391"/>
                  <a:pt x="382" y="391"/>
                </a:cubicBezTo>
                <a:cubicBezTo>
                  <a:pt x="390" y="391"/>
                  <a:pt x="394" y="391"/>
                  <a:pt x="397" y="384"/>
                </a:cubicBezTo>
                <a:cubicBezTo>
                  <a:pt x="389" y="381"/>
                  <a:pt x="402" y="384"/>
                  <a:pt x="399" y="379"/>
                </a:cubicBezTo>
                <a:cubicBezTo>
                  <a:pt x="398" y="380"/>
                  <a:pt x="392" y="378"/>
                  <a:pt x="400" y="378"/>
                </a:cubicBezTo>
                <a:cubicBezTo>
                  <a:pt x="404" y="374"/>
                  <a:pt x="397" y="376"/>
                  <a:pt x="396" y="372"/>
                </a:cubicBezTo>
                <a:cubicBezTo>
                  <a:pt x="394" y="372"/>
                  <a:pt x="353" y="371"/>
                  <a:pt x="355" y="366"/>
                </a:cubicBezTo>
                <a:cubicBezTo>
                  <a:pt x="361" y="363"/>
                  <a:pt x="356" y="363"/>
                  <a:pt x="353" y="361"/>
                </a:cubicBezTo>
                <a:cubicBezTo>
                  <a:pt x="353" y="356"/>
                  <a:pt x="368" y="357"/>
                  <a:pt x="366" y="362"/>
                </a:cubicBezTo>
                <a:cubicBezTo>
                  <a:pt x="367" y="364"/>
                  <a:pt x="394" y="364"/>
                  <a:pt x="396" y="362"/>
                </a:cubicBezTo>
                <a:cubicBezTo>
                  <a:pt x="394" y="361"/>
                  <a:pt x="392" y="360"/>
                  <a:pt x="390" y="360"/>
                </a:cubicBezTo>
                <a:cubicBezTo>
                  <a:pt x="384" y="362"/>
                  <a:pt x="365" y="356"/>
                  <a:pt x="378" y="356"/>
                </a:cubicBezTo>
                <a:cubicBezTo>
                  <a:pt x="384" y="349"/>
                  <a:pt x="369" y="353"/>
                  <a:pt x="366" y="354"/>
                </a:cubicBezTo>
                <a:cubicBezTo>
                  <a:pt x="364" y="354"/>
                  <a:pt x="352" y="352"/>
                  <a:pt x="353" y="350"/>
                </a:cubicBezTo>
                <a:cubicBezTo>
                  <a:pt x="357" y="349"/>
                  <a:pt x="366" y="351"/>
                  <a:pt x="370" y="349"/>
                </a:cubicBezTo>
                <a:cubicBezTo>
                  <a:pt x="374" y="343"/>
                  <a:pt x="384" y="353"/>
                  <a:pt x="391" y="350"/>
                </a:cubicBezTo>
                <a:cubicBezTo>
                  <a:pt x="390" y="347"/>
                  <a:pt x="388" y="348"/>
                  <a:pt x="388" y="347"/>
                </a:cubicBezTo>
                <a:cubicBezTo>
                  <a:pt x="403" y="344"/>
                  <a:pt x="388" y="336"/>
                  <a:pt x="387" y="329"/>
                </a:cubicBezTo>
                <a:cubicBezTo>
                  <a:pt x="392" y="323"/>
                  <a:pt x="384" y="327"/>
                  <a:pt x="385" y="319"/>
                </a:cubicBezTo>
                <a:cubicBezTo>
                  <a:pt x="395" y="319"/>
                  <a:pt x="383" y="317"/>
                  <a:pt x="381" y="309"/>
                </a:cubicBezTo>
                <a:cubicBezTo>
                  <a:pt x="375" y="303"/>
                  <a:pt x="368" y="310"/>
                  <a:pt x="368" y="298"/>
                </a:cubicBezTo>
                <a:cubicBezTo>
                  <a:pt x="368" y="297"/>
                  <a:pt x="367" y="281"/>
                  <a:pt x="367" y="279"/>
                </a:cubicBezTo>
                <a:cubicBezTo>
                  <a:pt x="366" y="276"/>
                  <a:pt x="363" y="271"/>
                  <a:pt x="364" y="269"/>
                </a:cubicBezTo>
                <a:cubicBezTo>
                  <a:pt x="376" y="268"/>
                  <a:pt x="357" y="260"/>
                  <a:pt x="364" y="261"/>
                </a:cubicBezTo>
                <a:cubicBezTo>
                  <a:pt x="367" y="267"/>
                  <a:pt x="379" y="260"/>
                  <a:pt x="379" y="262"/>
                </a:cubicBezTo>
                <a:cubicBezTo>
                  <a:pt x="372" y="265"/>
                  <a:pt x="383" y="269"/>
                  <a:pt x="383" y="270"/>
                </a:cubicBezTo>
                <a:cubicBezTo>
                  <a:pt x="380" y="272"/>
                  <a:pt x="394" y="288"/>
                  <a:pt x="402" y="283"/>
                </a:cubicBezTo>
                <a:cubicBezTo>
                  <a:pt x="410" y="285"/>
                  <a:pt x="427" y="285"/>
                  <a:pt x="436" y="280"/>
                </a:cubicBezTo>
                <a:cubicBezTo>
                  <a:pt x="447" y="280"/>
                  <a:pt x="425" y="276"/>
                  <a:pt x="440" y="275"/>
                </a:cubicBezTo>
                <a:cubicBezTo>
                  <a:pt x="441" y="274"/>
                  <a:pt x="443" y="263"/>
                  <a:pt x="438" y="266"/>
                </a:cubicBezTo>
                <a:cubicBezTo>
                  <a:pt x="438" y="268"/>
                  <a:pt x="442" y="271"/>
                  <a:pt x="439" y="273"/>
                </a:cubicBezTo>
                <a:cubicBezTo>
                  <a:pt x="430" y="272"/>
                  <a:pt x="440" y="277"/>
                  <a:pt x="435" y="270"/>
                </a:cubicBezTo>
                <a:cubicBezTo>
                  <a:pt x="418" y="270"/>
                  <a:pt x="440" y="266"/>
                  <a:pt x="429" y="263"/>
                </a:cubicBezTo>
                <a:cubicBezTo>
                  <a:pt x="429" y="262"/>
                  <a:pt x="429" y="262"/>
                  <a:pt x="428" y="262"/>
                </a:cubicBezTo>
                <a:cubicBezTo>
                  <a:pt x="427" y="256"/>
                  <a:pt x="443" y="268"/>
                  <a:pt x="444" y="262"/>
                </a:cubicBezTo>
                <a:cubicBezTo>
                  <a:pt x="442" y="260"/>
                  <a:pt x="436" y="259"/>
                  <a:pt x="442" y="257"/>
                </a:cubicBezTo>
                <a:cubicBezTo>
                  <a:pt x="446" y="253"/>
                  <a:pt x="433" y="253"/>
                  <a:pt x="446" y="251"/>
                </a:cubicBezTo>
                <a:cubicBezTo>
                  <a:pt x="449" y="245"/>
                  <a:pt x="443" y="246"/>
                  <a:pt x="452" y="245"/>
                </a:cubicBezTo>
                <a:cubicBezTo>
                  <a:pt x="455" y="239"/>
                  <a:pt x="436" y="248"/>
                  <a:pt x="437" y="241"/>
                </a:cubicBezTo>
                <a:cubicBezTo>
                  <a:pt x="440" y="240"/>
                  <a:pt x="444" y="241"/>
                  <a:pt x="447" y="240"/>
                </a:cubicBezTo>
                <a:cubicBezTo>
                  <a:pt x="447" y="236"/>
                  <a:pt x="440" y="234"/>
                  <a:pt x="438" y="233"/>
                </a:cubicBezTo>
                <a:cubicBezTo>
                  <a:pt x="438" y="231"/>
                  <a:pt x="471" y="241"/>
                  <a:pt x="464" y="230"/>
                </a:cubicBezTo>
                <a:cubicBezTo>
                  <a:pt x="466" y="221"/>
                  <a:pt x="472" y="232"/>
                  <a:pt x="464" y="220"/>
                </a:cubicBezTo>
                <a:cubicBezTo>
                  <a:pt x="464" y="212"/>
                  <a:pt x="453" y="212"/>
                  <a:pt x="449" y="209"/>
                </a:cubicBezTo>
                <a:cubicBezTo>
                  <a:pt x="449" y="206"/>
                  <a:pt x="455" y="209"/>
                  <a:pt x="457" y="209"/>
                </a:cubicBezTo>
                <a:cubicBezTo>
                  <a:pt x="463" y="205"/>
                  <a:pt x="450" y="204"/>
                  <a:pt x="449" y="203"/>
                </a:cubicBezTo>
                <a:cubicBezTo>
                  <a:pt x="449" y="197"/>
                  <a:pt x="455" y="205"/>
                  <a:pt x="455" y="200"/>
                </a:cubicBezTo>
                <a:cubicBezTo>
                  <a:pt x="453" y="198"/>
                  <a:pt x="439" y="197"/>
                  <a:pt x="449" y="196"/>
                </a:cubicBezTo>
                <a:cubicBezTo>
                  <a:pt x="452" y="193"/>
                  <a:pt x="467" y="203"/>
                  <a:pt x="471" y="203"/>
                </a:cubicBezTo>
                <a:cubicBezTo>
                  <a:pt x="473" y="200"/>
                  <a:pt x="467" y="199"/>
                  <a:pt x="466" y="197"/>
                </a:cubicBezTo>
                <a:cubicBezTo>
                  <a:pt x="463" y="196"/>
                  <a:pt x="473" y="188"/>
                  <a:pt x="459" y="190"/>
                </a:cubicBezTo>
                <a:cubicBezTo>
                  <a:pt x="456" y="188"/>
                  <a:pt x="453" y="189"/>
                  <a:pt x="450" y="191"/>
                </a:cubicBezTo>
                <a:cubicBezTo>
                  <a:pt x="447" y="191"/>
                  <a:pt x="435" y="183"/>
                  <a:pt x="434" y="181"/>
                </a:cubicBezTo>
                <a:cubicBezTo>
                  <a:pt x="432" y="179"/>
                  <a:pt x="430" y="179"/>
                  <a:pt x="428" y="179"/>
                </a:cubicBezTo>
                <a:cubicBezTo>
                  <a:pt x="431" y="173"/>
                  <a:pt x="413" y="171"/>
                  <a:pt x="428" y="173"/>
                </a:cubicBezTo>
                <a:cubicBezTo>
                  <a:pt x="427" y="168"/>
                  <a:pt x="422" y="171"/>
                  <a:pt x="419" y="167"/>
                </a:cubicBezTo>
                <a:cubicBezTo>
                  <a:pt x="418" y="164"/>
                  <a:pt x="418" y="164"/>
                  <a:pt x="417" y="163"/>
                </a:cubicBezTo>
                <a:cubicBezTo>
                  <a:pt x="408" y="155"/>
                  <a:pt x="427" y="163"/>
                  <a:pt x="427" y="165"/>
                </a:cubicBezTo>
                <a:cubicBezTo>
                  <a:pt x="425" y="166"/>
                  <a:pt x="424" y="166"/>
                  <a:pt x="427" y="169"/>
                </a:cubicBezTo>
                <a:cubicBezTo>
                  <a:pt x="433" y="169"/>
                  <a:pt x="437" y="176"/>
                  <a:pt x="438" y="168"/>
                </a:cubicBezTo>
                <a:cubicBezTo>
                  <a:pt x="437" y="167"/>
                  <a:pt x="443" y="164"/>
                  <a:pt x="444" y="167"/>
                </a:cubicBezTo>
                <a:cubicBezTo>
                  <a:pt x="445" y="169"/>
                  <a:pt x="448" y="168"/>
                  <a:pt x="449" y="170"/>
                </a:cubicBezTo>
                <a:cubicBezTo>
                  <a:pt x="449" y="172"/>
                  <a:pt x="446" y="171"/>
                  <a:pt x="445" y="171"/>
                </a:cubicBezTo>
                <a:cubicBezTo>
                  <a:pt x="445" y="176"/>
                  <a:pt x="449" y="174"/>
                  <a:pt x="453" y="174"/>
                </a:cubicBezTo>
                <a:cubicBezTo>
                  <a:pt x="455" y="175"/>
                  <a:pt x="457" y="177"/>
                  <a:pt x="461" y="179"/>
                </a:cubicBezTo>
                <a:cubicBezTo>
                  <a:pt x="463" y="181"/>
                  <a:pt x="482" y="186"/>
                  <a:pt x="484" y="186"/>
                </a:cubicBezTo>
                <a:cubicBezTo>
                  <a:pt x="487" y="182"/>
                  <a:pt x="523" y="192"/>
                  <a:pt x="520" y="185"/>
                </a:cubicBezTo>
                <a:cubicBezTo>
                  <a:pt x="509" y="182"/>
                  <a:pt x="521" y="180"/>
                  <a:pt x="525" y="180"/>
                </a:cubicBezTo>
                <a:cubicBezTo>
                  <a:pt x="523" y="168"/>
                  <a:pt x="530" y="178"/>
                  <a:pt x="535" y="174"/>
                </a:cubicBezTo>
                <a:cubicBezTo>
                  <a:pt x="538" y="164"/>
                  <a:pt x="524" y="175"/>
                  <a:pt x="524" y="163"/>
                </a:cubicBezTo>
                <a:cubicBezTo>
                  <a:pt x="525" y="162"/>
                  <a:pt x="541" y="159"/>
                  <a:pt x="541" y="160"/>
                </a:cubicBezTo>
                <a:cubicBezTo>
                  <a:pt x="539" y="161"/>
                  <a:pt x="531" y="164"/>
                  <a:pt x="527" y="164"/>
                </a:cubicBezTo>
                <a:cubicBezTo>
                  <a:pt x="524" y="168"/>
                  <a:pt x="546" y="168"/>
                  <a:pt x="549" y="163"/>
                </a:cubicBezTo>
                <a:cubicBezTo>
                  <a:pt x="553" y="163"/>
                  <a:pt x="552" y="165"/>
                  <a:pt x="552" y="161"/>
                </a:cubicBezTo>
                <a:cubicBezTo>
                  <a:pt x="557" y="154"/>
                  <a:pt x="546" y="156"/>
                  <a:pt x="552" y="152"/>
                </a:cubicBezTo>
                <a:cubicBezTo>
                  <a:pt x="552" y="147"/>
                  <a:pt x="546" y="151"/>
                  <a:pt x="542" y="148"/>
                </a:cubicBezTo>
                <a:cubicBezTo>
                  <a:pt x="541" y="148"/>
                  <a:pt x="510" y="134"/>
                  <a:pt x="509" y="130"/>
                </a:cubicBezTo>
                <a:cubicBezTo>
                  <a:pt x="511" y="124"/>
                  <a:pt x="511" y="129"/>
                  <a:pt x="515" y="128"/>
                </a:cubicBezTo>
                <a:cubicBezTo>
                  <a:pt x="519" y="120"/>
                  <a:pt x="523" y="125"/>
                  <a:pt x="529" y="126"/>
                </a:cubicBezTo>
                <a:cubicBezTo>
                  <a:pt x="538" y="133"/>
                  <a:pt x="559" y="132"/>
                  <a:pt x="570" y="129"/>
                </a:cubicBezTo>
                <a:cubicBezTo>
                  <a:pt x="569" y="119"/>
                  <a:pt x="573" y="122"/>
                  <a:pt x="582" y="118"/>
                </a:cubicBezTo>
                <a:cubicBezTo>
                  <a:pt x="585" y="116"/>
                  <a:pt x="591" y="110"/>
                  <a:pt x="591" y="115"/>
                </a:cubicBezTo>
                <a:cubicBezTo>
                  <a:pt x="592" y="116"/>
                  <a:pt x="603" y="110"/>
                  <a:pt x="605" y="109"/>
                </a:cubicBezTo>
                <a:cubicBezTo>
                  <a:pt x="605" y="105"/>
                  <a:pt x="605" y="92"/>
                  <a:pt x="598" y="98"/>
                </a:cubicBezTo>
                <a:cubicBezTo>
                  <a:pt x="590" y="98"/>
                  <a:pt x="575" y="99"/>
                  <a:pt x="570" y="90"/>
                </a:cubicBezTo>
                <a:cubicBezTo>
                  <a:pt x="571" y="82"/>
                  <a:pt x="570" y="84"/>
                  <a:pt x="564" y="82"/>
                </a:cubicBezTo>
                <a:cubicBezTo>
                  <a:pt x="560" y="76"/>
                  <a:pt x="592" y="78"/>
                  <a:pt x="594" y="88"/>
                </a:cubicBezTo>
                <a:cubicBezTo>
                  <a:pt x="597" y="89"/>
                  <a:pt x="598" y="85"/>
                  <a:pt x="597" y="84"/>
                </a:cubicBezTo>
                <a:cubicBezTo>
                  <a:pt x="592" y="82"/>
                  <a:pt x="591" y="72"/>
                  <a:pt x="584" y="71"/>
                </a:cubicBezTo>
                <a:cubicBezTo>
                  <a:pt x="584" y="70"/>
                  <a:pt x="587" y="70"/>
                  <a:pt x="588" y="70"/>
                </a:cubicBezTo>
                <a:cubicBezTo>
                  <a:pt x="595" y="61"/>
                  <a:pt x="570" y="78"/>
                  <a:pt x="571" y="65"/>
                </a:cubicBezTo>
                <a:cubicBezTo>
                  <a:pt x="574" y="64"/>
                  <a:pt x="575" y="61"/>
                  <a:pt x="570" y="61"/>
                </a:cubicBezTo>
                <a:cubicBezTo>
                  <a:pt x="570" y="58"/>
                  <a:pt x="585" y="58"/>
                  <a:pt x="585" y="55"/>
                </a:cubicBezTo>
                <a:cubicBezTo>
                  <a:pt x="582" y="54"/>
                  <a:pt x="592" y="57"/>
                  <a:pt x="585" y="57"/>
                </a:cubicBezTo>
                <a:cubicBezTo>
                  <a:pt x="585" y="58"/>
                  <a:pt x="586" y="60"/>
                  <a:pt x="589" y="60"/>
                </a:cubicBezTo>
                <a:cubicBezTo>
                  <a:pt x="591" y="58"/>
                  <a:pt x="601" y="59"/>
                  <a:pt x="603" y="60"/>
                </a:cubicBezTo>
                <a:cubicBezTo>
                  <a:pt x="605" y="60"/>
                  <a:pt x="606" y="57"/>
                  <a:pt x="610" y="58"/>
                </a:cubicBezTo>
                <a:cubicBezTo>
                  <a:pt x="608" y="63"/>
                  <a:pt x="613" y="65"/>
                  <a:pt x="616" y="65"/>
                </a:cubicBezTo>
                <a:cubicBezTo>
                  <a:pt x="616" y="71"/>
                  <a:pt x="617" y="68"/>
                  <a:pt x="620" y="69"/>
                </a:cubicBezTo>
                <a:cubicBezTo>
                  <a:pt x="621" y="74"/>
                  <a:pt x="623" y="76"/>
                  <a:pt x="626" y="81"/>
                </a:cubicBezTo>
                <a:cubicBezTo>
                  <a:pt x="628" y="82"/>
                  <a:pt x="627" y="89"/>
                  <a:pt x="631" y="92"/>
                </a:cubicBezTo>
                <a:cubicBezTo>
                  <a:pt x="634" y="89"/>
                  <a:pt x="629" y="84"/>
                  <a:pt x="633" y="85"/>
                </a:cubicBezTo>
                <a:cubicBezTo>
                  <a:pt x="633" y="88"/>
                  <a:pt x="637" y="100"/>
                  <a:pt x="636" y="104"/>
                </a:cubicBezTo>
                <a:cubicBezTo>
                  <a:pt x="634" y="104"/>
                  <a:pt x="633" y="106"/>
                  <a:pt x="633" y="107"/>
                </a:cubicBezTo>
                <a:cubicBezTo>
                  <a:pt x="630" y="107"/>
                  <a:pt x="626" y="105"/>
                  <a:pt x="629" y="110"/>
                </a:cubicBezTo>
                <a:cubicBezTo>
                  <a:pt x="637" y="113"/>
                  <a:pt x="634" y="120"/>
                  <a:pt x="641" y="121"/>
                </a:cubicBezTo>
                <a:cubicBezTo>
                  <a:pt x="643" y="132"/>
                  <a:pt x="648" y="124"/>
                  <a:pt x="651" y="130"/>
                </a:cubicBezTo>
                <a:cubicBezTo>
                  <a:pt x="650" y="136"/>
                  <a:pt x="657" y="137"/>
                  <a:pt x="660" y="139"/>
                </a:cubicBezTo>
                <a:cubicBezTo>
                  <a:pt x="660" y="140"/>
                  <a:pt x="663" y="146"/>
                  <a:pt x="664" y="147"/>
                </a:cubicBezTo>
                <a:cubicBezTo>
                  <a:pt x="671" y="147"/>
                  <a:pt x="678" y="151"/>
                  <a:pt x="684" y="156"/>
                </a:cubicBezTo>
                <a:cubicBezTo>
                  <a:pt x="701" y="159"/>
                  <a:pt x="715" y="177"/>
                  <a:pt x="727" y="189"/>
                </a:cubicBezTo>
                <a:cubicBezTo>
                  <a:pt x="727" y="193"/>
                  <a:pt x="725" y="191"/>
                  <a:pt x="729" y="193"/>
                </a:cubicBezTo>
                <a:cubicBezTo>
                  <a:pt x="729" y="195"/>
                  <a:pt x="726" y="198"/>
                  <a:pt x="728" y="198"/>
                </a:cubicBezTo>
                <a:cubicBezTo>
                  <a:pt x="729" y="196"/>
                  <a:pt x="730" y="196"/>
                  <a:pt x="732" y="197"/>
                </a:cubicBezTo>
                <a:cubicBezTo>
                  <a:pt x="735" y="208"/>
                  <a:pt x="738" y="199"/>
                  <a:pt x="743" y="199"/>
                </a:cubicBezTo>
                <a:cubicBezTo>
                  <a:pt x="746" y="196"/>
                  <a:pt x="743" y="203"/>
                  <a:pt x="746" y="201"/>
                </a:cubicBezTo>
                <a:cubicBezTo>
                  <a:pt x="751" y="200"/>
                  <a:pt x="747" y="212"/>
                  <a:pt x="753" y="215"/>
                </a:cubicBezTo>
                <a:cubicBezTo>
                  <a:pt x="753" y="217"/>
                  <a:pt x="754" y="222"/>
                  <a:pt x="757" y="223"/>
                </a:cubicBezTo>
                <a:cubicBezTo>
                  <a:pt x="757" y="232"/>
                  <a:pt x="760" y="231"/>
                  <a:pt x="767" y="235"/>
                </a:cubicBezTo>
                <a:cubicBezTo>
                  <a:pt x="765" y="242"/>
                  <a:pt x="771" y="241"/>
                  <a:pt x="768" y="244"/>
                </a:cubicBezTo>
                <a:cubicBezTo>
                  <a:pt x="768" y="253"/>
                  <a:pt x="773" y="244"/>
                  <a:pt x="770" y="242"/>
                </a:cubicBezTo>
                <a:cubicBezTo>
                  <a:pt x="770" y="239"/>
                  <a:pt x="773" y="229"/>
                  <a:pt x="774" y="239"/>
                </a:cubicBezTo>
                <a:cubicBezTo>
                  <a:pt x="773" y="247"/>
                  <a:pt x="776" y="259"/>
                  <a:pt x="767" y="263"/>
                </a:cubicBezTo>
                <a:cubicBezTo>
                  <a:pt x="766" y="264"/>
                  <a:pt x="754" y="268"/>
                  <a:pt x="752" y="266"/>
                </a:cubicBezTo>
                <a:cubicBezTo>
                  <a:pt x="749" y="270"/>
                  <a:pt x="763" y="270"/>
                  <a:pt x="756" y="279"/>
                </a:cubicBezTo>
                <a:cubicBezTo>
                  <a:pt x="752" y="280"/>
                  <a:pt x="753" y="283"/>
                  <a:pt x="753" y="287"/>
                </a:cubicBezTo>
                <a:cubicBezTo>
                  <a:pt x="748" y="291"/>
                  <a:pt x="743" y="289"/>
                  <a:pt x="739" y="290"/>
                </a:cubicBezTo>
                <a:cubicBezTo>
                  <a:pt x="728" y="290"/>
                  <a:pt x="729" y="283"/>
                  <a:pt x="724" y="283"/>
                </a:cubicBezTo>
                <a:cubicBezTo>
                  <a:pt x="707" y="291"/>
                  <a:pt x="713" y="270"/>
                  <a:pt x="708" y="267"/>
                </a:cubicBezTo>
                <a:cubicBezTo>
                  <a:pt x="707" y="262"/>
                  <a:pt x="705" y="262"/>
                  <a:pt x="701" y="261"/>
                </a:cubicBezTo>
                <a:cubicBezTo>
                  <a:pt x="691" y="256"/>
                  <a:pt x="683" y="254"/>
                  <a:pt x="674" y="247"/>
                </a:cubicBezTo>
                <a:cubicBezTo>
                  <a:pt x="673" y="245"/>
                  <a:pt x="670" y="243"/>
                  <a:pt x="669" y="242"/>
                </a:cubicBezTo>
                <a:cubicBezTo>
                  <a:pt x="668" y="236"/>
                  <a:pt x="664" y="242"/>
                  <a:pt x="661" y="245"/>
                </a:cubicBezTo>
                <a:cubicBezTo>
                  <a:pt x="654" y="250"/>
                  <a:pt x="654" y="256"/>
                  <a:pt x="644" y="250"/>
                </a:cubicBezTo>
                <a:cubicBezTo>
                  <a:pt x="634" y="250"/>
                  <a:pt x="630" y="241"/>
                  <a:pt x="624" y="240"/>
                </a:cubicBezTo>
                <a:cubicBezTo>
                  <a:pt x="624" y="231"/>
                  <a:pt x="614" y="239"/>
                  <a:pt x="620" y="239"/>
                </a:cubicBezTo>
                <a:cubicBezTo>
                  <a:pt x="621" y="240"/>
                  <a:pt x="622" y="246"/>
                  <a:pt x="622" y="247"/>
                </a:cubicBezTo>
                <a:cubicBezTo>
                  <a:pt x="618" y="249"/>
                  <a:pt x="617" y="253"/>
                  <a:pt x="623" y="249"/>
                </a:cubicBezTo>
                <a:cubicBezTo>
                  <a:pt x="622" y="244"/>
                  <a:pt x="635" y="255"/>
                  <a:pt x="630" y="256"/>
                </a:cubicBezTo>
                <a:cubicBezTo>
                  <a:pt x="629" y="259"/>
                  <a:pt x="630" y="262"/>
                  <a:pt x="630" y="266"/>
                </a:cubicBezTo>
                <a:cubicBezTo>
                  <a:pt x="624" y="266"/>
                  <a:pt x="624" y="286"/>
                  <a:pt x="623" y="290"/>
                </a:cubicBezTo>
                <a:cubicBezTo>
                  <a:pt x="614" y="301"/>
                  <a:pt x="619" y="312"/>
                  <a:pt x="617" y="324"/>
                </a:cubicBezTo>
                <a:cubicBezTo>
                  <a:pt x="616" y="334"/>
                  <a:pt x="614" y="344"/>
                  <a:pt x="614" y="354"/>
                </a:cubicBezTo>
                <a:cubicBezTo>
                  <a:pt x="611" y="358"/>
                  <a:pt x="612" y="364"/>
                  <a:pt x="610" y="369"/>
                </a:cubicBezTo>
                <a:cubicBezTo>
                  <a:pt x="610" y="382"/>
                  <a:pt x="610" y="389"/>
                  <a:pt x="605" y="401"/>
                </a:cubicBezTo>
                <a:cubicBezTo>
                  <a:pt x="603" y="414"/>
                  <a:pt x="602" y="427"/>
                  <a:pt x="594" y="437"/>
                </a:cubicBezTo>
                <a:cubicBezTo>
                  <a:pt x="590" y="439"/>
                  <a:pt x="587" y="448"/>
                  <a:pt x="589" y="452"/>
                </a:cubicBezTo>
                <a:cubicBezTo>
                  <a:pt x="586" y="461"/>
                  <a:pt x="576" y="472"/>
                  <a:pt x="577" y="480"/>
                </a:cubicBezTo>
                <a:cubicBezTo>
                  <a:pt x="573" y="482"/>
                  <a:pt x="573" y="479"/>
                  <a:pt x="573" y="484"/>
                </a:cubicBezTo>
                <a:cubicBezTo>
                  <a:pt x="568" y="489"/>
                  <a:pt x="565" y="502"/>
                  <a:pt x="563" y="509"/>
                </a:cubicBezTo>
                <a:cubicBezTo>
                  <a:pt x="557" y="514"/>
                  <a:pt x="563" y="518"/>
                  <a:pt x="554" y="522"/>
                </a:cubicBezTo>
                <a:cubicBezTo>
                  <a:pt x="549" y="525"/>
                  <a:pt x="548" y="523"/>
                  <a:pt x="545" y="518"/>
                </a:cubicBezTo>
                <a:cubicBezTo>
                  <a:pt x="538" y="516"/>
                  <a:pt x="544" y="493"/>
                  <a:pt x="537" y="491"/>
                </a:cubicBezTo>
                <a:cubicBezTo>
                  <a:pt x="536" y="489"/>
                  <a:pt x="537" y="482"/>
                  <a:pt x="537" y="481"/>
                </a:cubicBezTo>
                <a:cubicBezTo>
                  <a:pt x="535" y="468"/>
                  <a:pt x="532" y="464"/>
                  <a:pt x="548" y="466"/>
                </a:cubicBezTo>
                <a:cubicBezTo>
                  <a:pt x="551" y="462"/>
                  <a:pt x="551" y="457"/>
                  <a:pt x="555" y="457"/>
                </a:cubicBezTo>
                <a:cubicBezTo>
                  <a:pt x="558" y="454"/>
                  <a:pt x="560" y="450"/>
                  <a:pt x="561" y="447"/>
                </a:cubicBezTo>
                <a:cubicBezTo>
                  <a:pt x="561" y="442"/>
                  <a:pt x="570" y="435"/>
                  <a:pt x="572" y="427"/>
                </a:cubicBezTo>
                <a:cubicBezTo>
                  <a:pt x="572" y="424"/>
                  <a:pt x="573" y="423"/>
                  <a:pt x="575" y="421"/>
                </a:cubicBezTo>
                <a:cubicBezTo>
                  <a:pt x="573" y="413"/>
                  <a:pt x="584" y="412"/>
                  <a:pt x="577" y="403"/>
                </a:cubicBezTo>
                <a:cubicBezTo>
                  <a:pt x="577" y="395"/>
                  <a:pt x="580" y="398"/>
                  <a:pt x="583" y="394"/>
                </a:cubicBezTo>
                <a:cubicBezTo>
                  <a:pt x="579" y="388"/>
                  <a:pt x="583" y="381"/>
                  <a:pt x="584" y="374"/>
                </a:cubicBezTo>
                <a:cubicBezTo>
                  <a:pt x="579" y="373"/>
                  <a:pt x="586" y="363"/>
                  <a:pt x="588" y="360"/>
                </a:cubicBezTo>
                <a:cubicBezTo>
                  <a:pt x="590" y="360"/>
                  <a:pt x="592" y="359"/>
                  <a:pt x="594" y="358"/>
                </a:cubicBezTo>
                <a:cubicBezTo>
                  <a:pt x="594" y="354"/>
                  <a:pt x="596" y="335"/>
                  <a:pt x="598" y="331"/>
                </a:cubicBezTo>
                <a:cubicBezTo>
                  <a:pt x="598" y="326"/>
                  <a:pt x="597" y="320"/>
                  <a:pt x="599" y="316"/>
                </a:cubicBezTo>
                <a:cubicBezTo>
                  <a:pt x="605" y="312"/>
                  <a:pt x="600" y="284"/>
                  <a:pt x="603" y="275"/>
                </a:cubicBezTo>
                <a:cubicBezTo>
                  <a:pt x="603" y="273"/>
                  <a:pt x="605" y="259"/>
                  <a:pt x="604" y="259"/>
                </a:cubicBezTo>
                <a:cubicBezTo>
                  <a:pt x="600" y="252"/>
                  <a:pt x="601" y="252"/>
                  <a:pt x="593" y="253"/>
                </a:cubicBezTo>
                <a:cubicBezTo>
                  <a:pt x="593" y="255"/>
                  <a:pt x="593" y="261"/>
                  <a:pt x="597" y="262"/>
                </a:cubicBezTo>
                <a:cubicBezTo>
                  <a:pt x="599" y="271"/>
                  <a:pt x="588" y="287"/>
                  <a:pt x="596" y="293"/>
                </a:cubicBezTo>
                <a:cubicBezTo>
                  <a:pt x="596" y="294"/>
                  <a:pt x="595" y="297"/>
                  <a:pt x="594" y="298"/>
                </a:cubicBezTo>
                <a:cubicBezTo>
                  <a:pt x="594" y="303"/>
                  <a:pt x="595" y="310"/>
                  <a:pt x="595" y="314"/>
                </a:cubicBezTo>
                <a:cubicBezTo>
                  <a:pt x="590" y="314"/>
                  <a:pt x="591" y="317"/>
                  <a:pt x="591" y="321"/>
                </a:cubicBezTo>
                <a:cubicBezTo>
                  <a:pt x="588" y="330"/>
                  <a:pt x="586" y="330"/>
                  <a:pt x="579" y="332"/>
                </a:cubicBezTo>
                <a:cubicBezTo>
                  <a:pt x="576" y="329"/>
                  <a:pt x="576" y="332"/>
                  <a:pt x="577" y="334"/>
                </a:cubicBezTo>
                <a:cubicBezTo>
                  <a:pt x="573" y="334"/>
                  <a:pt x="577" y="336"/>
                  <a:pt x="577" y="338"/>
                </a:cubicBezTo>
                <a:cubicBezTo>
                  <a:pt x="573" y="339"/>
                  <a:pt x="569" y="341"/>
                  <a:pt x="570" y="346"/>
                </a:cubicBezTo>
                <a:cubicBezTo>
                  <a:pt x="569" y="348"/>
                  <a:pt x="568" y="346"/>
                  <a:pt x="568" y="349"/>
                </a:cubicBezTo>
                <a:cubicBezTo>
                  <a:pt x="577" y="353"/>
                  <a:pt x="577" y="350"/>
                  <a:pt x="574" y="356"/>
                </a:cubicBezTo>
                <a:cubicBezTo>
                  <a:pt x="570" y="356"/>
                  <a:pt x="568" y="357"/>
                  <a:pt x="568" y="363"/>
                </a:cubicBezTo>
                <a:cubicBezTo>
                  <a:pt x="564" y="365"/>
                  <a:pt x="563" y="353"/>
                  <a:pt x="559" y="362"/>
                </a:cubicBezTo>
                <a:cubicBezTo>
                  <a:pt x="557" y="362"/>
                  <a:pt x="568" y="360"/>
                  <a:pt x="562" y="363"/>
                </a:cubicBezTo>
                <a:cubicBezTo>
                  <a:pt x="565" y="368"/>
                  <a:pt x="556" y="366"/>
                  <a:pt x="556" y="368"/>
                </a:cubicBezTo>
                <a:cubicBezTo>
                  <a:pt x="561" y="371"/>
                  <a:pt x="553" y="380"/>
                  <a:pt x="557" y="382"/>
                </a:cubicBezTo>
                <a:cubicBezTo>
                  <a:pt x="557" y="388"/>
                  <a:pt x="553" y="380"/>
                  <a:pt x="553" y="388"/>
                </a:cubicBezTo>
                <a:cubicBezTo>
                  <a:pt x="546" y="388"/>
                  <a:pt x="545" y="394"/>
                  <a:pt x="544" y="401"/>
                </a:cubicBezTo>
                <a:cubicBezTo>
                  <a:pt x="542" y="402"/>
                  <a:pt x="541" y="403"/>
                  <a:pt x="541" y="406"/>
                </a:cubicBezTo>
                <a:cubicBezTo>
                  <a:pt x="535" y="407"/>
                  <a:pt x="532" y="410"/>
                  <a:pt x="531" y="417"/>
                </a:cubicBezTo>
                <a:cubicBezTo>
                  <a:pt x="528" y="419"/>
                  <a:pt x="527" y="420"/>
                  <a:pt x="529" y="423"/>
                </a:cubicBezTo>
                <a:cubicBezTo>
                  <a:pt x="529" y="427"/>
                  <a:pt x="524" y="427"/>
                  <a:pt x="521" y="427"/>
                </a:cubicBezTo>
                <a:cubicBezTo>
                  <a:pt x="516" y="433"/>
                  <a:pt x="527" y="436"/>
                  <a:pt x="518" y="436"/>
                </a:cubicBezTo>
                <a:cubicBezTo>
                  <a:pt x="513" y="441"/>
                  <a:pt x="515" y="434"/>
                  <a:pt x="514" y="434"/>
                </a:cubicBezTo>
                <a:cubicBezTo>
                  <a:pt x="508" y="438"/>
                  <a:pt x="518" y="441"/>
                  <a:pt x="510" y="441"/>
                </a:cubicBezTo>
                <a:cubicBezTo>
                  <a:pt x="507" y="437"/>
                  <a:pt x="508" y="451"/>
                  <a:pt x="509" y="452"/>
                </a:cubicBezTo>
                <a:cubicBezTo>
                  <a:pt x="501" y="453"/>
                  <a:pt x="506" y="459"/>
                  <a:pt x="506" y="464"/>
                </a:cubicBezTo>
                <a:cubicBezTo>
                  <a:pt x="505" y="464"/>
                  <a:pt x="494" y="451"/>
                  <a:pt x="496" y="463"/>
                </a:cubicBezTo>
                <a:cubicBezTo>
                  <a:pt x="492" y="461"/>
                  <a:pt x="490" y="468"/>
                  <a:pt x="491" y="471"/>
                </a:cubicBezTo>
                <a:cubicBezTo>
                  <a:pt x="488" y="467"/>
                  <a:pt x="481" y="469"/>
                  <a:pt x="483" y="464"/>
                </a:cubicBezTo>
                <a:cubicBezTo>
                  <a:pt x="482" y="463"/>
                  <a:pt x="476" y="463"/>
                  <a:pt x="480" y="460"/>
                </a:cubicBezTo>
                <a:cubicBezTo>
                  <a:pt x="478" y="457"/>
                  <a:pt x="482" y="454"/>
                  <a:pt x="475" y="454"/>
                </a:cubicBezTo>
                <a:cubicBezTo>
                  <a:pt x="475" y="447"/>
                  <a:pt x="482" y="443"/>
                  <a:pt x="474" y="443"/>
                </a:cubicBezTo>
                <a:cubicBezTo>
                  <a:pt x="472" y="440"/>
                  <a:pt x="471" y="444"/>
                  <a:pt x="471" y="438"/>
                </a:cubicBezTo>
                <a:cubicBezTo>
                  <a:pt x="468" y="437"/>
                  <a:pt x="468" y="436"/>
                  <a:pt x="470" y="433"/>
                </a:cubicBezTo>
                <a:cubicBezTo>
                  <a:pt x="470" y="430"/>
                  <a:pt x="466" y="412"/>
                  <a:pt x="462" y="413"/>
                </a:cubicBezTo>
                <a:cubicBezTo>
                  <a:pt x="460" y="416"/>
                  <a:pt x="459" y="422"/>
                  <a:pt x="454" y="417"/>
                </a:cubicBezTo>
                <a:cubicBezTo>
                  <a:pt x="456" y="410"/>
                  <a:pt x="449" y="418"/>
                  <a:pt x="446" y="410"/>
                </a:cubicBezTo>
                <a:cubicBezTo>
                  <a:pt x="442" y="408"/>
                  <a:pt x="446" y="412"/>
                  <a:pt x="444" y="414"/>
                </a:cubicBezTo>
                <a:cubicBezTo>
                  <a:pt x="441" y="412"/>
                  <a:pt x="438" y="408"/>
                  <a:pt x="437" y="413"/>
                </a:cubicBezTo>
                <a:cubicBezTo>
                  <a:pt x="427" y="418"/>
                  <a:pt x="440" y="414"/>
                  <a:pt x="435" y="422"/>
                </a:cubicBezTo>
                <a:cubicBezTo>
                  <a:pt x="437" y="425"/>
                  <a:pt x="441" y="424"/>
                  <a:pt x="441" y="429"/>
                </a:cubicBezTo>
                <a:cubicBezTo>
                  <a:pt x="439" y="429"/>
                  <a:pt x="439" y="426"/>
                  <a:pt x="435" y="426"/>
                </a:cubicBezTo>
                <a:cubicBezTo>
                  <a:pt x="435" y="434"/>
                  <a:pt x="438" y="429"/>
                  <a:pt x="433" y="435"/>
                </a:cubicBezTo>
                <a:cubicBezTo>
                  <a:pt x="433" y="438"/>
                  <a:pt x="435" y="443"/>
                  <a:pt x="438" y="445"/>
                </a:cubicBezTo>
                <a:cubicBezTo>
                  <a:pt x="433" y="447"/>
                  <a:pt x="434" y="447"/>
                  <a:pt x="433" y="452"/>
                </a:cubicBezTo>
                <a:cubicBezTo>
                  <a:pt x="426" y="455"/>
                  <a:pt x="433" y="454"/>
                  <a:pt x="433" y="460"/>
                </a:cubicBezTo>
                <a:cubicBezTo>
                  <a:pt x="434" y="462"/>
                  <a:pt x="436" y="461"/>
                  <a:pt x="434" y="465"/>
                </a:cubicBezTo>
                <a:cubicBezTo>
                  <a:pt x="434" y="466"/>
                  <a:pt x="437" y="467"/>
                  <a:pt x="437" y="470"/>
                </a:cubicBezTo>
                <a:cubicBezTo>
                  <a:pt x="435" y="472"/>
                  <a:pt x="435" y="473"/>
                  <a:pt x="439" y="474"/>
                </a:cubicBezTo>
                <a:cubicBezTo>
                  <a:pt x="440" y="476"/>
                  <a:pt x="432" y="479"/>
                  <a:pt x="443" y="480"/>
                </a:cubicBezTo>
                <a:cubicBezTo>
                  <a:pt x="447" y="485"/>
                  <a:pt x="453" y="475"/>
                  <a:pt x="454" y="485"/>
                </a:cubicBezTo>
                <a:cubicBezTo>
                  <a:pt x="461" y="485"/>
                  <a:pt x="465" y="488"/>
                  <a:pt x="469" y="494"/>
                </a:cubicBezTo>
                <a:cubicBezTo>
                  <a:pt x="469" y="500"/>
                  <a:pt x="475" y="506"/>
                  <a:pt x="476" y="497"/>
                </a:cubicBezTo>
                <a:cubicBezTo>
                  <a:pt x="477" y="497"/>
                  <a:pt x="477" y="497"/>
                  <a:pt x="480" y="498"/>
                </a:cubicBezTo>
                <a:cubicBezTo>
                  <a:pt x="478" y="508"/>
                  <a:pt x="490" y="512"/>
                  <a:pt x="494" y="519"/>
                </a:cubicBezTo>
                <a:cubicBezTo>
                  <a:pt x="491" y="519"/>
                  <a:pt x="489" y="520"/>
                  <a:pt x="491" y="523"/>
                </a:cubicBezTo>
                <a:cubicBezTo>
                  <a:pt x="487" y="526"/>
                  <a:pt x="487" y="526"/>
                  <a:pt x="485" y="530"/>
                </a:cubicBezTo>
                <a:cubicBezTo>
                  <a:pt x="479" y="533"/>
                  <a:pt x="474" y="533"/>
                  <a:pt x="468" y="533"/>
                </a:cubicBezTo>
                <a:cubicBezTo>
                  <a:pt x="466" y="535"/>
                  <a:pt x="470" y="537"/>
                  <a:pt x="472" y="539"/>
                </a:cubicBezTo>
                <a:cubicBezTo>
                  <a:pt x="475" y="539"/>
                  <a:pt x="475" y="535"/>
                  <a:pt x="480" y="537"/>
                </a:cubicBezTo>
                <a:cubicBezTo>
                  <a:pt x="481" y="540"/>
                  <a:pt x="482" y="541"/>
                  <a:pt x="478" y="543"/>
                </a:cubicBezTo>
                <a:cubicBezTo>
                  <a:pt x="478" y="545"/>
                  <a:pt x="481" y="550"/>
                  <a:pt x="482" y="547"/>
                </a:cubicBezTo>
                <a:cubicBezTo>
                  <a:pt x="485" y="549"/>
                  <a:pt x="492" y="570"/>
                  <a:pt x="496" y="570"/>
                </a:cubicBezTo>
                <a:cubicBezTo>
                  <a:pt x="497" y="567"/>
                  <a:pt x="498" y="567"/>
                  <a:pt x="501" y="568"/>
                </a:cubicBezTo>
                <a:cubicBezTo>
                  <a:pt x="506" y="568"/>
                  <a:pt x="506" y="560"/>
                  <a:pt x="511" y="561"/>
                </a:cubicBezTo>
                <a:cubicBezTo>
                  <a:pt x="512" y="557"/>
                  <a:pt x="510" y="540"/>
                  <a:pt x="514" y="539"/>
                </a:cubicBezTo>
                <a:cubicBezTo>
                  <a:pt x="512" y="530"/>
                  <a:pt x="523" y="534"/>
                  <a:pt x="523" y="545"/>
                </a:cubicBezTo>
                <a:cubicBezTo>
                  <a:pt x="524" y="547"/>
                  <a:pt x="525" y="549"/>
                  <a:pt x="526" y="552"/>
                </a:cubicBezTo>
                <a:cubicBezTo>
                  <a:pt x="523" y="558"/>
                  <a:pt x="527" y="569"/>
                  <a:pt x="518" y="572"/>
                </a:cubicBezTo>
                <a:cubicBezTo>
                  <a:pt x="515" y="578"/>
                  <a:pt x="517" y="581"/>
                  <a:pt x="511" y="585"/>
                </a:cubicBezTo>
                <a:cubicBezTo>
                  <a:pt x="508" y="591"/>
                  <a:pt x="504" y="596"/>
                  <a:pt x="502" y="602"/>
                </a:cubicBezTo>
                <a:cubicBezTo>
                  <a:pt x="499" y="603"/>
                  <a:pt x="496" y="604"/>
                  <a:pt x="495" y="607"/>
                </a:cubicBezTo>
                <a:cubicBezTo>
                  <a:pt x="489" y="607"/>
                  <a:pt x="500" y="627"/>
                  <a:pt x="497" y="629"/>
                </a:cubicBezTo>
                <a:cubicBezTo>
                  <a:pt x="493" y="626"/>
                  <a:pt x="492" y="634"/>
                  <a:pt x="498" y="636"/>
                </a:cubicBezTo>
                <a:cubicBezTo>
                  <a:pt x="498" y="638"/>
                  <a:pt x="501" y="642"/>
                  <a:pt x="502" y="642"/>
                </a:cubicBezTo>
                <a:cubicBezTo>
                  <a:pt x="502" y="641"/>
                  <a:pt x="502" y="640"/>
                  <a:pt x="503" y="640"/>
                </a:cubicBezTo>
                <a:cubicBezTo>
                  <a:pt x="507" y="639"/>
                  <a:pt x="504" y="635"/>
                  <a:pt x="506" y="632"/>
                </a:cubicBezTo>
                <a:cubicBezTo>
                  <a:pt x="501" y="624"/>
                  <a:pt x="505" y="607"/>
                  <a:pt x="513" y="601"/>
                </a:cubicBezTo>
                <a:cubicBezTo>
                  <a:pt x="513" y="596"/>
                  <a:pt x="523" y="591"/>
                  <a:pt x="528" y="589"/>
                </a:cubicBezTo>
                <a:cubicBezTo>
                  <a:pt x="530" y="586"/>
                  <a:pt x="541" y="588"/>
                  <a:pt x="544" y="589"/>
                </a:cubicBezTo>
                <a:cubicBezTo>
                  <a:pt x="544" y="593"/>
                  <a:pt x="543" y="598"/>
                  <a:pt x="545" y="601"/>
                </a:cubicBezTo>
                <a:cubicBezTo>
                  <a:pt x="545" y="601"/>
                  <a:pt x="546" y="620"/>
                  <a:pt x="546" y="623"/>
                </a:cubicBezTo>
                <a:cubicBezTo>
                  <a:pt x="545" y="624"/>
                  <a:pt x="545" y="626"/>
                  <a:pt x="548" y="628"/>
                </a:cubicBezTo>
                <a:cubicBezTo>
                  <a:pt x="546" y="631"/>
                  <a:pt x="545" y="633"/>
                  <a:pt x="546" y="636"/>
                </a:cubicBezTo>
                <a:cubicBezTo>
                  <a:pt x="538" y="643"/>
                  <a:pt x="551" y="639"/>
                  <a:pt x="553" y="643"/>
                </a:cubicBezTo>
                <a:cubicBezTo>
                  <a:pt x="562" y="649"/>
                  <a:pt x="551" y="641"/>
                  <a:pt x="561" y="636"/>
                </a:cubicBezTo>
                <a:cubicBezTo>
                  <a:pt x="562" y="636"/>
                  <a:pt x="563" y="636"/>
                  <a:pt x="565" y="637"/>
                </a:cubicBezTo>
                <a:cubicBezTo>
                  <a:pt x="573" y="637"/>
                  <a:pt x="577" y="594"/>
                  <a:pt x="567" y="595"/>
                </a:cubicBezTo>
                <a:cubicBezTo>
                  <a:pt x="561" y="593"/>
                  <a:pt x="558" y="583"/>
                  <a:pt x="564" y="579"/>
                </a:cubicBezTo>
                <a:cubicBezTo>
                  <a:pt x="564" y="576"/>
                  <a:pt x="560" y="577"/>
                  <a:pt x="559" y="577"/>
                </a:cubicBezTo>
                <a:cubicBezTo>
                  <a:pt x="551" y="574"/>
                  <a:pt x="559" y="566"/>
                  <a:pt x="561" y="560"/>
                </a:cubicBezTo>
                <a:cubicBezTo>
                  <a:pt x="569" y="560"/>
                  <a:pt x="576" y="564"/>
                  <a:pt x="575" y="552"/>
                </a:cubicBezTo>
                <a:cubicBezTo>
                  <a:pt x="584" y="550"/>
                  <a:pt x="573" y="548"/>
                  <a:pt x="581" y="545"/>
                </a:cubicBezTo>
                <a:cubicBezTo>
                  <a:pt x="582" y="539"/>
                  <a:pt x="583" y="536"/>
                  <a:pt x="589" y="534"/>
                </a:cubicBezTo>
                <a:cubicBezTo>
                  <a:pt x="592" y="537"/>
                  <a:pt x="589" y="541"/>
                  <a:pt x="595" y="543"/>
                </a:cubicBezTo>
                <a:cubicBezTo>
                  <a:pt x="597" y="544"/>
                  <a:pt x="601" y="548"/>
                  <a:pt x="602" y="549"/>
                </a:cubicBezTo>
                <a:cubicBezTo>
                  <a:pt x="603" y="543"/>
                  <a:pt x="605" y="527"/>
                  <a:pt x="601" y="523"/>
                </a:cubicBezTo>
                <a:cubicBezTo>
                  <a:pt x="601" y="523"/>
                  <a:pt x="603" y="499"/>
                  <a:pt x="599" y="508"/>
                </a:cubicBezTo>
                <a:cubicBezTo>
                  <a:pt x="593" y="508"/>
                  <a:pt x="605" y="479"/>
                  <a:pt x="608" y="475"/>
                </a:cubicBezTo>
                <a:cubicBezTo>
                  <a:pt x="610" y="464"/>
                  <a:pt x="603" y="455"/>
                  <a:pt x="603" y="443"/>
                </a:cubicBezTo>
                <a:cubicBezTo>
                  <a:pt x="605" y="436"/>
                  <a:pt x="607" y="437"/>
                  <a:pt x="613" y="441"/>
                </a:cubicBezTo>
                <a:cubicBezTo>
                  <a:pt x="621" y="453"/>
                  <a:pt x="620" y="471"/>
                  <a:pt x="621" y="484"/>
                </a:cubicBezTo>
                <a:cubicBezTo>
                  <a:pt x="618" y="485"/>
                  <a:pt x="623" y="491"/>
                  <a:pt x="623" y="492"/>
                </a:cubicBezTo>
                <a:cubicBezTo>
                  <a:pt x="614" y="492"/>
                  <a:pt x="624" y="500"/>
                  <a:pt x="618" y="500"/>
                </a:cubicBezTo>
                <a:cubicBezTo>
                  <a:pt x="614" y="498"/>
                  <a:pt x="617" y="506"/>
                  <a:pt x="616" y="509"/>
                </a:cubicBezTo>
                <a:cubicBezTo>
                  <a:pt x="614" y="508"/>
                  <a:pt x="614" y="507"/>
                  <a:pt x="613" y="507"/>
                </a:cubicBezTo>
                <a:cubicBezTo>
                  <a:pt x="605" y="515"/>
                  <a:pt x="612" y="555"/>
                  <a:pt x="612" y="565"/>
                </a:cubicBezTo>
                <a:cubicBezTo>
                  <a:pt x="609" y="571"/>
                  <a:pt x="608" y="577"/>
                  <a:pt x="605" y="583"/>
                </a:cubicBezTo>
                <a:cubicBezTo>
                  <a:pt x="598" y="590"/>
                  <a:pt x="599" y="608"/>
                  <a:pt x="599" y="617"/>
                </a:cubicBezTo>
                <a:cubicBezTo>
                  <a:pt x="598" y="621"/>
                  <a:pt x="597" y="623"/>
                  <a:pt x="602" y="626"/>
                </a:cubicBezTo>
                <a:cubicBezTo>
                  <a:pt x="603" y="632"/>
                  <a:pt x="604" y="650"/>
                  <a:pt x="608" y="654"/>
                </a:cubicBezTo>
                <a:cubicBezTo>
                  <a:pt x="610" y="660"/>
                  <a:pt x="607" y="662"/>
                  <a:pt x="613" y="663"/>
                </a:cubicBezTo>
                <a:cubicBezTo>
                  <a:pt x="613" y="667"/>
                  <a:pt x="615" y="669"/>
                  <a:pt x="615" y="672"/>
                </a:cubicBezTo>
                <a:cubicBezTo>
                  <a:pt x="610" y="678"/>
                  <a:pt x="612" y="676"/>
                  <a:pt x="614" y="682"/>
                </a:cubicBezTo>
                <a:cubicBezTo>
                  <a:pt x="620" y="690"/>
                  <a:pt x="623" y="738"/>
                  <a:pt x="619" y="745"/>
                </a:cubicBezTo>
                <a:cubicBezTo>
                  <a:pt x="616" y="744"/>
                  <a:pt x="617" y="740"/>
                  <a:pt x="612" y="741"/>
                </a:cubicBezTo>
                <a:cubicBezTo>
                  <a:pt x="609" y="738"/>
                  <a:pt x="605" y="728"/>
                  <a:pt x="601" y="733"/>
                </a:cubicBezTo>
                <a:cubicBezTo>
                  <a:pt x="596" y="733"/>
                  <a:pt x="593" y="730"/>
                  <a:pt x="590" y="727"/>
                </a:cubicBezTo>
                <a:cubicBezTo>
                  <a:pt x="581" y="726"/>
                  <a:pt x="580" y="716"/>
                  <a:pt x="580" y="709"/>
                </a:cubicBezTo>
                <a:cubicBezTo>
                  <a:pt x="578" y="708"/>
                  <a:pt x="577" y="704"/>
                  <a:pt x="577" y="702"/>
                </a:cubicBezTo>
                <a:cubicBezTo>
                  <a:pt x="572" y="701"/>
                  <a:pt x="564" y="683"/>
                  <a:pt x="566" y="680"/>
                </a:cubicBezTo>
                <a:cubicBezTo>
                  <a:pt x="566" y="673"/>
                  <a:pt x="560" y="670"/>
                  <a:pt x="555" y="664"/>
                </a:cubicBezTo>
                <a:cubicBezTo>
                  <a:pt x="548" y="664"/>
                  <a:pt x="540" y="658"/>
                  <a:pt x="540" y="668"/>
                </a:cubicBezTo>
                <a:cubicBezTo>
                  <a:pt x="539" y="669"/>
                  <a:pt x="537" y="668"/>
                  <a:pt x="536" y="668"/>
                </a:cubicBezTo>
                <a:cubicBezTo>
                  <a:pt x="528" y="668"/>
                  <a:pt x="549" y="688"/>
                  <a:pt x="550" y="691"/>
                </a:cubicBezTo>
                <a:cubicBezTo>
                  <a:pt x="553" y="693"/>
                  <a:pt x="557" y="698"/>
                  <a:pt x="560" y="703"/>
                </a:cubicBezTo>
                <a:cubicBezTo>
                  <a:pt x="576" y="715"/>
                  <a:pt x="557" y="708"/>
                  <a:pt x="554" y="708"/>
                </a:cubicBezTo>
                <a:cubicBezTo>
                  <a:pt x="552" y="706"/>
                  <a:pt x="545" y="703"/>
                  <a:pt x="546" y="700"/>
                </a:cubicBezTo>
                <a:cubicBezTo>
                  <a:pt x="545" y="697"/>
                  <a:pt x="542" y="697"/>
                  <a:pt x="540" y="693"/>
                </a:cubicBezTo>
                <a:cubicBezTo>
                  <a:pt x="537" y="691"/>
                  <a:pt x="533" y="685"/>
                  <a:pt x="532" y="682"/>
                </a:cubicBezTo>
                <a:cubicBezTo>
                  <a:pt x="525" y="676"/>
                  <a:pt x="520" y="669"/>
                  <a:pt x="514" y="664"/>
                </a:cubicBezTo>
                <a:cubicBezTo>
                  <a:pt x="509" y="662"/>
                  <a:pt x="478" y="645"/>
                  <a:pt x="478" y="657"/>
                </a:cubicBezTo>
                <a:cubicBezTo>
                  <a:pt x="479" y="658"/>
                  <a:pt x="479" y="659"/>
                  <a:pt x="482" y="660"/>
                </a:cubicBezTo>
                <a:cubicBezTo>
                  <a:pt x="482" y="667"/>
                  <a:pt x="468" y="661"/>
                  <a:pt x="464" y="659"/>
                </a:cubicBezTo>
                <a:cubicBezTo>
                  <a:pt x="461" y="661"/>
                  <a:pt x="462" y="662"/>
                  <a:pt x="461" y="665"/>
                </a:cubicBezTo>
                <a:cubicBezTo>
                  <a:pt x="455" y="665"/>
                  <a:pt x="452" y="657"/>
                  <a:pt x="445" y="658"/>
                </a:cubicBezTo>
                <a:cubicBezTo>
                  <a:pt x="444" y="656"/>
                  <a:pt x="442" y="654"/>
                  <a:pt x="441" y="654"/>
                </a:cubicBezTo>
                <a:cubicBezTo>
                  <a:pt x="436" y="652"/>
                  <a:pt x="435" y="643"/>
                  <a:pt x="433" y="637"/>
                </a:cubicBezTo>
                <a:cubicBezTo>
                  <a:pt x="433" y="635"/>
                  <a:pt x="435" y="633"/>
                  <a:pt x="435" y="631"/>
                </a:cubicBezTo>
                <a:cubicBezTo>
                  <a:pt x="433" y="629"/>
                  <a:pt x="425" y="620"/>
                  <a:pt x="423" y="620"/>
                </a:cubicBezTo>
                <a:cubicBezTo>
                  <a:pt x="421" y="619"/>
                  <a:pt x="422" y="617"/>
                  <a:pt x="424" y="617"/>
                </a:cubicBezTo>
                <a:cubicBezTo>
                  <a:pt x="419" y="617"/>
                  <a:pt x="417" y="623"/>
                  <a:pt x="415" y="618"/>
                </a:cubicBezTo>
                <a:cubicBezTo>
                  <a:pt x="404" y="619"/>
                  <a:pt x="421" y="628"/>
                  <a:pt x="418" y="633"/>
                </a:cubicBezTo>
                <a:cubicBezTo>
                  <a:pt x="413" y="633"/>
                  <a:pt x="414" y="634"/>
                  <a:pt x="417" y="636"/>
                </a:cubicBezTo>
                <a:cubicBezTo>
                  <a:pt x="419" y="642"/>
                  <a:pt x="428" y="639"/>
                  <a:pt x="429" y="647"/>
                </a:cubicBezTo>
                <a:cubicBezTo>
                  <a:pt x="429" y="647"/>
                  <a:pt x="431" y="649"/>
                  <a:pt x="431" y="650"/>
                </a:cubicBezTo>
                <a:cubicBezTo>
                  <a:pt x="426" y="651"/>
                  <a:pt x="427" y="652"/>
                  <a:pt x="428" y="658"/>
                </a:cubicBezTo>
                <a:cubicBezTo>
                  <a:pt x="430" y="661"/>
                  <a:pt x="432" y="656"/>
                  <a:pt x="433" y="662"/>
                </a:cubicBezTo>
                <a:cubicBezTo>
                  <a:pt x="439" y="666"/>
                  <a:pt x="434" y="666"/>
                  <a:pt x="437" y="669"/>
                </a:cubicBezTo>
                <a:cubicBezTo>
                  <a:pt x="441" y="671"/>
                  <a:pt x="435" y="683"/>
                  <a:pt x="438" y="687"/>
                </a:cubicBezTo>
                <a:cubicBezTo>
                  <a:pt x="438" y="691"/>
                  <a:pt x="432" y="690"/>
                  <a:pt x="430" y="688"/>
                </a:cubicBezTo>
                <a:cubicBezTo>
                  <a:pt x="421" y="688"/>
                  <a:pt x="412" y="687"/>
                  <a:pt x="405" y="690"/>
                </a:cubicBezTo>
                <a:cubicBezTo>
                  <a:pt x="402" y="690"/>
                  <a:pt x="399" y="691"/>
                  <a:pt x="396" y="691"/>
                </a:cubicBezTo>
                <a:cubicBezTo>
                  <a:pt x="388" y="695"/>
                  <a:pt x="356" y="699"/>
                  <a:pt x="352" y="694"/>
                </a:cubicBezTo>
                <a:cubicBezTo>
                  <a:pt x="350" y="694"/>
                  <a:pt x="339" y="691"/>
                  <a:pt x="339" y="689"/>
                </a:cubicBezTo>
                <a:cubicBezTo>
                  <a:pt x="344" y="688"/>
                  <a:pt x="345" y="693"/>
                  <a:pt x="348" y="691"/>
                </a:cubicBezTo>
                <a:cubicBezTo>
                  <a:pt x="343" y="686"/>
                  <a:pt x="338" y="686"/>
                  <a:pt x="333" y="683"/>
                </a:cubicBezTo>
                <a:cubicBezTo>
                  <a:pt x="332" y="684"/>
                  <a:pt x="332" y="685"/>
                  <a:pt x="330" y="685"/>
                </a:cubicBezTo>
                <a:cubicBezTo>
                  <a:pt x="349" y="687"/>
                  <a:pt x="322" y="695"/>
                  <a:pt x="322" y="685"/>
                </a:cubicBezTo>
                <a:cubicBezTo>
                  <a:pt x="325" y="683"/>
                  <a:pt x="326" y="685"/>
                  <a:pt x="330" y="685"/>
                </a:cubicBezTo>
                <a:cubicBezTo>
                  <a:pt x="330" y="681"/>
                  <a:pt x="305" y="684"/>
                  <a:pt x="304" y="671"/>
                </a:cubicBezTo>
                <a:cubicBezTo>
                  <a:pt x="302" y="669"/>
                  <a:pt x="298" y="668"/>
                  <a:pt x="297" y="670"/>
                </a:cubicBezTo>
                <a:cubicBezTo>
                  <a:pt x="303" y="674"/>
                  <a:pt x="303" y="674"/>
                  <a:pt x="297" y="676"/>
                </a:cubicBezTo>
                <a:cubicBezTo>
                  <a:pt x="297" y="683"/>
                  <a:pt x="289" y="686"/>
                  <a:pt x="283" y="687"/>
                </a:cubicBezTo>
                <a:cubicBezTo>
                  <a:pt x="283" y="686"/>
                  <a:pt x="271" y="684"/>
                  <a:pt x="276" y="677"/>
                </a:cubicBezTo>
                <a:cubicBezTo>
                  <a:pt x="279" y="676"/>
                  <a:pt x="281" y="669"/>
                  <a:pt x="282" y="666"/>
                </a:cubicBezTo>
                <a:cubicBezTo>
                  <a:pt x="277" y="663"/>
                  <a:pt x="275" y="665"/>
                  <a:pt x="273" y="670"/>
                </a:cubicBezTo>
                <a:cubicBezTo>
                  <a:pt x="259" y="678"/>
                  <a:pt x="271" y="680"/>
                  <a:pt x="271" y="690"/>
                </a:cubicBezTo>
                <a:cubicBezTo>
                  <a:pt x="268" y="695"/>
                  <a:pt x="273" y="694"/>
                  <a:pt x="274" y="696"/>
                </a:cubicBezTo>
                <a:cubicBezTo>
                  <a:pt x="270" y="697"/>
                  <a:pt x="268" y="703"/>
                  <a:pt x="270" y="708"/>
                </a:cubicBezTo>
                <a:cubicBezTo>
                  <a:pt x="272" y="709"/>
                  <a:pt x="273" y="709"/>
                  <a:pt x="274" y="712"/>
                </a:cubicBezTo>
                <a:cubicBezTo>
                  <a:pt x="281" y="713"/>
                  <a:pt x="277" y="715"/>
                  <a:pt x="281" y="718"/>
                </a:cubicBezTo>
                <a:cubicBezTo>
                  <a:pt x="282" y="722"/>
                  <a:pt x="281" y="727"/>
                  <a:pt x="282" y="732"/>
                </a:cubicBezTo>
                <a:cubicBezTo>
                  <a:pt x="285" y="738"/>
                  <a:pt x="289" y="745"/>
                  <a:pt x="287" y="750"/>
                </a:cubicBezTo>
                <a:cubicBezTo>
                  <a:pt x="290" y="754"/>
                  <a:pt x="286" y="758"/>
                  <a:pt x="289" y="764"/>
                </a:cubicBezTo>
                <a:cubicBezTo>
                  <a:pt x="297" y="763"/>
                  <a:pt x="285" y="766"/>
                  <a:pt x="293" y="770"/>
                </a:cubicBezTo>
                <a:cubicBezTo>
                  <a:pt x="293" y="771"/>
                  <a:pt x="295" y="778"/>
                  <a:pt x="292" y="777"/>
                </a:cubicBezTo>
                <a:cubicBezTo>
                  <a:pt x="289" y="781"/>
                  <a:pt x="295" y="798"/>
                  <a:pt x="292" y="801"/>
                </a:cubicBezTo>
                <a:cubicBezTo>
                  <a:pt x="292" y="801"/>
                  <a:pt x="292" y="802"/>
                  <a:pt x="292" y="802"/>
                </a:cubicBezTo>
                <a:cubicBezTo>
                  <a:pt x="297" y="803"/>
                  <a:pt x="300" y="815"/>
                  <a:pt x="300" y="820"/>
                </a:cubicBezTo>
                <a:cubicBezTo>
                  <a:pt x="302" y="823"/>
                  <a:pt x="303" y="823"/>
                  <a:pt x="300" y="827"/>
                </a:cubicBezTo>
                <a:cubicBezTo>
                  <a:pt x="303" y="829"/>
                  <a:pt x="303" y="834"/>
                  <a:pt x="308" y="832"/>
                </a:cubicBezTo>
                <a:cubicBezTo>
                  <a:pt x="313" y="833"/>
                  <a:pt x="320" y="843"/>
                  <a:pt x="321" y="849"/>
                </a:cubicBezTo>
                <a:cubicBezTo>
                  <a:pt x="318" y="849"/>
                  <a:pt x="318" y="849"/>
                  <a:pt x="318" y="849"/>
                </a:cubicBezTo>
                <a:cubicBezTo>
                  <a:pt x="312" y="863"/>
                  <a:pt x="325" y="884"/>
                  <a:pt x="331" y="897"/>
                </a:cubicBezTo>
                <a:cubicBezTo>
                  <a:pt x="335" y="900"/>
                  <a:pt x="344" y="922"/>
                  <a:pt x="348" y="922"/>
                </a:cubicBezTo>
                <a:cubicBezTo>
                  <a:pt x="348" y="928"/>
                  <a:pt x="366" y="941"/>
                  <a:pt x="369" y="949"/>
                </a:cubicBezTo>
                <a:cubicBezTo>
                  <a:pt x="371" y="953"/>
                  <a:pt x="378" y="959"/>
                  <a:pt x="379" y="963"/>
                </a:cubicBezTo>
                <a:cubicBezTo>
                  <a:pt x="382" y="965"/>
                  <a:pt x="388" y="966"/>
                  <a:pt x="390" y="969"/>
                </a:cubicBezTo>
                <a:cubicBezTo>
                  <a:pt x="391" y="972"/>
                  <a:pt x="391" y="972"/>
                  <a:pt x="395" y="971"/>
                </a:cubicBezTo>
                <a:cubicBezTo>
                  <a:pt x="396" y="972"/>
                  <a:pt x="405" y="982"/>
                  <a:pt x="406" y="984"/>
                </a:cubicBezTo>
                <a:cubicBezTo>
                  <a:pt x="415" y="989"/>
                  <a:pt x="416" y="994"/>
                  <a:pt x="416" y="1003"/>
                </a:cubicBezTo>
                <a:cubicBezTo>
                  <a:pt x="418" y="1006"/>
                  <a:pt x="422" y="1007"/>
                  <a:pt x="423" y="1012"/>
                </a:cubicBezTo>
                <a:cubicBezTo>
                  <a:pt x="417" y="1017"/>
                  <a:pt x="422" y="1016"/>
                  <a:pt x="422" y="1022"/>
                </a:cubicBezTo>
                <a:cubicBezTo>
                  <a:pt x="419" y="1025"/>
                  <a:pt x="424" y="1025"/>
                  <a:pt x="425" y="1027"/>
                </a:cubicBezTo>
                <a:cubicBezTo>
                  <a:pt x="422" y="1031"/>
                  <a:pt x="433" y="1032"/>
                  <a:pt x="428" y="1029"/>
                </a:cubicBezTo>
                <a:cubicBezTo>
                  <a:pt x="427" y="1025"/>
                  <a:pt x="420" y="1019"/>
                  <a:pt x="426" y="1019"/>
                </a:cubicBezTo>
                <a:cubicBezTo>
                  <a:pt x="430" y="1024"/>
                  <a:pt x="435" y="1025"/>
                  <a:pt x="439" y="1032"/>
                </a:cubicBezTo>
                <a:cubicBezTo>
                  <a:pt x="443" y="1034"/>
                  <a:pt x="446" y="1039"/>
                  <a:pt x="453" y="1039"/>
                </a:cubicBezTo>
                <a:cubicBezTo>
                  <a:pt x="459" y="1036"/>
                  <a:pt x="461" y="1039"/>
                  <a:pt x="464" y="1043"/>
                </a:cubicBezTo>
                <a:cubicBezTo>
                  <a:pt x="470" y="1048"/>
                  <a:pt x="453" y="1052"/>
                  <a:pt x="449" y="1054"/>
                </a:cubicBezTo>
                <a:cubicBezTo>
                  <a:pt x="448" y="1052"/>
                  <a:pt x="450" y="1050"/>
                  <a:pt x="447" y="1052"/>
                </a:cubicBezTo>
                <a:cubicBezTo>
                  <a:pt x="442" y="1058"/>
                  <a:pt x="452" y="1067"/>
                  <a:pt x="442" y="1064"/>
                </a:cubicBezTo>
                <a:cubicBezTo>
                  <a:pt x="436" y="1067"/>
                  <a:pt x="430" y="1068"/>
                  <a:pt x="427" y="1074"/>
                </a:cubicBezTo>
                <a:cubicBezTo>
                  <a:pt x="427" y="1076"/>
                  <a:pt x="425" y="1083"/>
                  <a:pt x="424" y="1084"/>
                </a:cubicBezTo>
                <a:cubicBezTo>
                  <a:pt x="422" y="1080"/>
                  <a:pt x="422" y="1088"/>
                  <a:pt x="420" y="1089"/>
                </a:cubicBezTo>
                <a:cubicBezTo>
                  <a:pt x="420" y="1092"/>
                  <a:pt x="434" y="1099"/>
                  <a:pt x="430" y="1101"/>
                </a:cubicBezTo>
                <a:close/>
                <a:moveTo>
                  <a:pt x="202" y="779"/>
                </a:moveTo>
                <a:cubicBezTo>
                  <a:pt x="202" y="778"/>
                  <a:pt x="203" y="778"/>
                  <a:pt x="203" y="779"/>
                </a:cubicBezTo>
                <a:cubicBezTo>
                  <a:pt x="202" y="779"/>
                  <a:pt x="202" y="779"/>
                  <a:pt x="202" y="779"/>
                </a:cubicBezTo>
                <a:close/>
                <a:moveTo>
                  <a:pt x="205" y="777"/>
                </a:moveTo>
                <a:cubicBezTo>
                  <a:pt x="204" y="776"/>
                  <a:pt x="205" y="774"/>
                  <a:pt x="205" y="773"/>
                </a:cubicBezTo>
                <a:cubicBezTo>
                  <a:pt x="201" y="768"/>
                  <a:pt x="203" y="766"/>
                  <a:pt x="206" y="762"/>
                </a:cubicBezTo>
                <a:cubicBezTo>
                  <a:pt x="206" y="762"/>
                  <a:pt x="207" y="762"/>
                  <a:pt x="207" y="762"/>
                </a:cubicBezTo>
                <a:cubicBezTo>
                  <a:pt x="210" y="759"/>
                  <a:pt x="210" y="759"/>
                  <a:pt x="214" y="759"/>
                </a:cubicBezTo>
                <a:cubicBezTo>
                  <a:pt x="218" y="756"/>
                  <a:pt x="215" y="761"/>
                  <a:pt x="218" y="761"/>
                </a:cubicBezTo>
                <a:cubicBezTo>
                  <a:pt x="218" y="759"/>
                  <a:pt x="219" y="758"/>
                  <a:pt x="220" y="760"/>
                </a:cubicBezTo>
                <a:cubicBezTo>
                  <a:pt x="220" y="761"/>
                  <a:pt x="220" y="762"/>
                  <a:pt x="220" y="764"/>
                </a:cubicBezTo>
                <a:cubicBezTo>
                  <a:pt x="219" y="766"/>
                  <a:pt x="218" y="766"/>
                  <a:pt x="217" y="770"/>
                </a:cubicBezTo>
                <a:cubicBezTo>
                  <a:pt x="215" y="770"/>
                  <a:pt x="215" y="770"/>
                  <a:pt x="215" y="772"/>
                </a:cubicBezTo>
                <a:cubicBezTo>
                  <a:pt x="214" y="772"/>
                  <a:pt x="214" y="771"/>
                  <a:pt x="213" y="771"/>
                </a:cubicBezTo>
                <a:cubicBezTo>
                  <a:pt x="212" y="771"/>
                  <a:pt x="210" y="771"/>
                  <a:pt x="210" y="770"/>
                </a:cubicBezTo>
                <a:cubicBezTo>
                  <a:pt x="206" y="769"/>
                  <a:pt x="209" y="775"/>
                  <a:pt x="205" y="777"/>
                </a:cubicBezTo>
                <a:close/>
                <a:moveTo>
                  <a:pt x="208" y="767"/>
                </a:moveTo>
                <a:cubicBezTo>
                  <a:pt x="208" y="766"/>
                  <a:pt x="208" y="767"/>
                  <a:pt x="209" y="766"/>
                </a:cubicBezTo>
                <a:cubicBezTo>
                  <a:pt x="209" y="767"/>
                  <a:pt x="210" y="767"/>
                  <a:pt x="208" y="767"/>
                </a:cubicBezTo>
                <a:close/>
                <a:moveTo>
                  <a:pt x="290" y="758"/>
                </a:moveTo>
                <a:cubicBezTo>
                  <a:pt x="290" y="758"/>
                  <a:pt x="289" y="758"/>
                  <a:pt x="289" y="757"/>
                </a:cubicBezTo>
                <a:cubicBezTo>
                  <a:pt x="289" y="755"/>
                  <a:pt x="292" y="756"/>
                  <a:pt x="290" y="758"/>
                </a:cubicBezTo>
                <a:close/>
                <a:moveTo>
                  <a:pt x="268" y="712"/>
                </a:moveTo>
                <a:cubicBezTo>
                  <a:pt x="267" y="711"/>
                  <a:pt x="267" y="712"/>
                  <a:pt x="267" y="709"/>
                </a:cubicBezTo>
                <a:cubicBezTo>
                  <a:pt x="268" y="710"/>
                  <a:pt x="270" y="711"/>
                  <a:pt x="268" y="712"/>
                </a:cubicBezTo>
                <a:close/>
                <a:moveTo>
                  <a:pt x="358" y="691"/>
                </a:moveTo>
                <a:cubicBezTo>
                  <a:pt x="357" y="690"/>
                  <a:pt x="359" y="690"/>
                  <a:pt x="360" y="691"/>
                </a:cubicBezTo>
                <a:cubicBezTo>
                  <a:pt x="359" y="691"/>
                  <a:pt x="359" y="691"/>
                  <a:pt x="358" y="691"/>
                </a:cubicBezTo>
                <a:close/>
                <a:moveTo>
                  <a:pt x="315" y="686"/>
                </a:moveTo>
                <a:cubicBezTo>
                  <a:pt x="312" y="685"/>
                  <a:pt x="311" y="684"/>
                  <a:pt x="308" y="684"/>
                </a:cubicBezTo>
                <a:cubicBezTo>
                  <a:pt x="310" y="684"/>
                  <a:pt x="319" y="684"/>
                  <a:pt x="315" y="686"/>
                </a:cubicBezTo>
                <a:close/>
                <a:moveTo>
                  <a:pt x="317" y="684"/>
                </a:moveTo>
                <a:cubicBezTo>
                  <a:pt x="316" y="684"/>
                  <a:pt x="318" y="681"/>
                  <a:pt x="318" y="684"/>
                </a:cubicBezTo>
                <a:cubicBezTo>
                  <a:pt x="318" y="684"/>
                  <a:pt x="318" y="684"/>
                  <a:pt x="317" y="684"/>
                </a:cubicBezTo>
                <a:close/>
                <a:moveTo>
                  <a:pt x="309" y="676"/>
                </a:moveTo>
                <a:cubicBezTo>
                  <a:pt x="306" y="676"/>
                  <a:pt x="306" y="672"/>
                  <a:pt x="306" y="672"/>
                </a:cubicBezTo>
                <a:cubicBezTo>
                  <a:pt x="308" y="672"/>
                  <a:pt x="309" y="673"/>
                  <a:pt x="310" y="673"/>
                </a:cubicBezTo>
                <a:cubicBezTo>
                  <a:pt x="311" y="674"/>
                  <a:pt x="311" y="676"/>
                  <a:pt x="309" y="676"/>
                </a:cubicBezTo>
                <a:close/>
                <a:moveTo>
                  <a:pt x="286" y="666"/>
                </a:moveTo>
                <a:cubicBezTo>
                  <a:pt x="284" y="662"/>
                  <a:pt x="276" y="661"/>
                  <a:pt x="276" y="657"/>
                </a:cubicBezTo>
                <a:cubicBezTo>
                  <a:pt x="279" y="656"/>
                  <a:pt x="281" y="655"/>
                  <a:pt x="282" y="659"/>
                </a:cubicBezTo>
                <a:cubicBezTo>
                  <a:pt x="285" y="661"/>
                  <a:pt x="292" y="659"/>
                  <a:pt x="291" y="666"/>
                </a:cubicBezTo>
                <a:cubicBezTo>
                  <a:pt x="289" y="665"/>
                  <a:pt x="288" y="665"/>
                  <a:pt x="286" y="666"/>
                </a:cubicBezTo>
                <a:close/>
                <a:moveTo>
                  <a:pt x="376" y="663"/>
                </a:moveTo>
                <a:cubicBezTo>
                  <a:pt x="374" y="660"/>
                  <a:pt x="378" y="661"/>
                  <a:pt x="378" y="662"/>
                </a:cubicBezTo>
                <a:cubicBezTo>
                  <a:pt x="376" y="663"/>
                  <a:pt x="376" y="663"/>
                  <a:pt x="376" y="663"/>
                </a:cubicBezTo>
                <a:close/>
                <a:moveTo>
                  <a:pt x="219" y="659"/>
                </a:moveTo>
                <a:cubicBezTo>
                  <a:pt x="219" y="658"/>
                  <a:pt x="221" y="658"/>
                  <a:pt x="221" y="658"/>
                </a:cubicBezTo>
                <a:cubicBezTo>
                  <a:pt x="221" y="660"/>
                  <a:pt x="221" y="659"/>
                  <a:pt x="219" y="659"/>
                </a:cubicBezTo>
                <a:close/>
                <a:moveTo>
                  <a:pt x="263" y="659"/>
                </a:moveTo>
                <a:cubicBezTo>
                  <a:pt x="263" y="657"/>
                  <a:pt x="263" y="655"/>
                  <a:pt x="263" y="654"/>
                </a:cubicBezTo>
                <a:cubicBezTo>
                  <a:pt x="266" y="653"/>
                  <a:pt x="265" y="656"/>
                  <a:pt x="264" y="657"/>
                </a:cubicBezTo>
                <a:cubicBezTo>
                  <a:pt x="264" y="658"/>
                  <a:pt x="264" y="659"/>
                  <a:pt x="263" y="659"/>
                </a:cubicBezTo>
                <a:close/>
                <a:moveTo>
                  <a:pt x="285" y="654"/>
                </a:moveTo>
                <a:cubicBezTo>
                  <a:pt x="282" y="649"/>
                  <a:pt x="288" y="646"/>
                  <a:pt x="286" y="654"/>
                </a:cubicBezTo>
                <a:cubicBezTo>
                  <a:pt x="286" y="654"/>
                  <a:pt x="285" y="654"/>
                  <a:pt x="285" y="654"/>
                </a:cubicBezTo>
                <a:close/>
                <a:moveTo>
                  <a:pt x="312" y="652"/>
                </a:moveTo>
                <a:cubicBezTo>
                  <a:pt x="311" y="650"/>
                  <a:pt x="308" y="652"/>
                  <a:pt x="309" y="648"/>
                </a:cubicBezTo>
                <a:cubicBezTo>
                  <a:pt x="312" y="647"/>
                  <a:pt x="314" y="650"/>
                  <a:pt x="312" y="652"/>
                </a:cubicBezTo>
                <a:close/>
                <a:moveTo>
                  <a:pt x="319" y="652"/>
                </a:moveTo>
                <a:cubicBezTo>
                  <a:pt x="317" y="651"/>
                  <a:pt x="315" y="643"/>
                  <a:pt x="322" y="645"/>
                </a:cubicBezTo>
                <a:cubicBezTo>
                  <a:pt x="324" y="644"/>
                  <a:pt x="327" y="646"/>
                  <a:pt x="325" y="649"/>
                </a:cubicBezTo>
                <a:cubicBezTo>
                  <a:pt x="323" y="649"/>
                  <a:pt x="323" y="650"/>
                  <a:pt x="322" y="651"/>
                </a:cubicBezTo>
                <a:cubicBezTo>
                  <a:pt x="321" y="651"/>
                  <a:pt x="320" y="652"/>
                  <a:pt x="319" y="652"/>
                </a:cubicBezTo>
                <a:close/>
                <a:moveTo>
                  <a:pt x="278" y="645"/>
                </a:moveTo>
                <a:cubicBezTo>
                  <a:pt x="276" y="643"/>
                  <a:pt x="276" y="643"/>
                  <a:pt x="276" y="641"/>
                </a:cubicBezTo>
                <a:cubicBezTo>
                  <a:pt x="278" y="641"/>
                  <a:pt x="279" y="644"/>
                  <a:pt x="278" y="645"/>
                </a:cubicBezTo>
                <a:close/>
                <a:moveTo>
                  <a:pt x="330" y="637"/>
                </a:moveTo>
                <a:cubicBezTo>
                  <a:pt x="329" y="636"/>
                  <a:pt x="329" y="634"/>
                  <a:pt x="331" y="636"/>
                </a:cubicBezTo>
                <a:cubicBezTo>
                  <a:pt x="330" y="636"/>
                  <a:pt x="330" y="636"/>
                  <a:pt x="330" y="637"/>
                </a:cubicBezTo>
                <a:close/>
                <a:moveTo>
                  <a:pt x="295" y="636"/>
                </a:moveTo>
                <a:cubicBezTo>
                  <a:pt x="295" y="635"/>
                  <a:pt x="296" y="636"/>
                  <a:pt x="297" y="636"/>
                </a:cubicBezTo>
                <a:cubicBezTo>
                  <a:pt x="296" y="636"/>
                  <a:pt x="296" y="636"/>
                  <a:pt x="295" y="636"/>
                </a:cubicBezTo>
                <a:close/>
                <a:moveTo>
                  <a:pt x="322" y="636"/>
                </a:moveTo>
                <a:cubicBezTo>
                  <a:pt x="321" y="635"/>
                  <a:pt x="321" y="633"/>
                  <a:pt x="323" y="635"/>
                </a:cubicBezTo>
                <a:cubicBezTo>
                  <a:pt x="322" y="636"/>
                  <a:pt x="322" y="636"/>
                  <a:pt x="322" y="636"/>
                </a:cubicBezTo>
                <a:close/>
                <a:moveTo>
                  <a:pt x="330" y="635"/>
                </a:moveTo>
                <a:cubicBezTo>
                  <a:pt x="330" y="633"/>
                  <a:pt x="330" y="633"/>
                  <a:pt x="331" y="633"/>
                </a:cubicBezTo>
                <a:cubicBezTo>
                  <a:pt x="331" y="633"/>
                  <a:pt x="330" y="634"/>
                  <a:pt x="330" y="635"/>
                </a:cubicBezTo>
                <a:close/>
                <a:moveTo>
                  <a:pt x="365" y="632"/>
                </a:moveTo>
                <a:cubicBezTo>
                  <a:pt x="362" y="627"/>
                  <a:pt x="372" y="630"/>
                  <a:pt x="367" y="630"/>
                </a:cubicBezTo>
                <a:cubicBezTo>
                  <a:pt x="366" y="631"/>
                  <a:pt x="366" y="632"/>
                  <a:pt x="365" y="632"/>
                </a:cubicBezTo>
                <a:close/>
                <a:moveTo>
                  <a:pt x="334" y="631"/>
                </a:moveTo>
                <a:cubicBezTo>
                  <a:pt x="334" y="631"/>
                  <a:pt x="333" y="630"/>
                  <a:pt x="334" y="630"/>
                </a:cubicBezTo>
                <a:cubicBezTo>
                  <a:pt x="334" y="631"/>
                  <a:pt x="334" y="630"/>
                  <a:pt x="334" y="631"/>
                </a:cubicBezTo>
                <a:close/>
                <a:moveTo>
                  <a:pt x="327" y="628"/>
                </a:moveTo>
                <a:cubicBezTo>
                  <a:pt x="327" y="627"/>
                  <a:pt x="326" y="626"/>
                  <a:pt x="327" y="626"/>
                </a:cubicBezTo>
                <a:cubicBezTo>
                  <a:pt x="327" y="627"/>
                  <a:pt x="328" y="628"/>
                  <a:pt x="327" y="628"/>
                </a:cubicBezTo>
                <a:close/>
                <a:moveTo>
                  <a:pt x="296" y="627"/>
                </a:moveTo>
                <a:cubicBezTo>
                  <a:pt x="295" y="625"/>
                  <a:pt x="295" y="625"/>
                  <a:pt x="297" y="624"/>
                </a:cubicBezTo>
                <a:cubicBezTo>
                  <a:pt x="298" y="625"/>
                  <a:pt x="297" y="626"/>
                  <a:pt x="296" y="627"/>
                </a:cubicBezTo>
                <a:close/>
                <a:moveTo>
                  <a:pt x="265" y="624"/>
                </a:moveTo>
                <a:cubicBezTo>
                  <a:pt x="264" y="622"/>
                  <a:pt x="264" y="622"/>
                  <a:pt x="264" y="622"/>
                </a:cubicBezTo>
                <a:cubicBezTo>
                  <a:pt x="265" y="622"/>
                  <a:pt x="265" y="623"/>
                  <a:pt x="265" y="624"/>
                </a:cubicBezTo>
                <a:close/>
                <a:moveTo>
                  <a:pt x="328" y="619"/>
                </a:moveTo>
                <a:cubicBezTo>
                  <a:pt x="326" y="617"/>
                  <a:pt x="322" y="614"/>
                  <a:pt x="327" y="614"/>
                </a:cubicBezTo>
                <a:cubicBezTo>
                  <a:pt x="329" y="615"/>
                  <a:pt x="330" y="617"/>
                  <a:pt x="328" y="619"/>
                </a:cubicBezTo>
                <a:close/>
                <a:moveTo>
                  <a:pt x="252" y="617"/>
                </a:moveTo>
                <a:cubicBezTo>
                  <a:pt x="250" y="614"/>
                  <a:pt x="250" y="617"/>
                  <a:pt x="248" y="617"/>
                </a:cubicBezTo>
                <a:cubicBezTo>
                  <a:pt x="246" y="610"/>
                  <a:pt x="255" y="613"/>
                  <a:pt x="252" y="617"/>
                </a:cubicBezTo>
                <a:close/>
                <a:moveTo>
                  <a:pt x="300" y="614"/>
                </a:moveTo>
                <a:cubicBezTo>
                  <a:pt x="299" y="612"/>
                  <a:pt x="300" y="612"/>
                  <a:pt x="300" y="613"/>
                </a:cubicBezTo>
                <a:cubicBezTo>
                  <a:pt x="300" y="613"/>
                  <a:pt x="300" y="613"/>
                  <a:pt x="300" y="614"/>
                </a:cubicBezTo>
                <a:close/>
                <a:moveTo>
                  <a:pt x="311" y="611"/>
                </a:moveTo>
                <a:cubicBezTo>
                  <a:pt x="310" y="610"/>
                  <a:pt x="311" y="609"/>
                  <a:pt x="312" y="610"/>
                </a:cubicBezTo>
                <a:cubicBezTo>
                  <a:pt x="311" y="611"/>
                  <a:pt x="311" y="611"/>
                  <a:pt x="311" y="611"/>
                </a:cubicBezTo>
                <a:close/>
                <a:moveTo>
                  <a:pt x="339" y="611"/>
                </a:moveTo>
                <a:cubicBezTo>
                  <a:pt x="339" y="610"/>
                  <a:pt x="339" y="610"/>
                  <a:pt x="339" y="609"/>
                </a:cubicBezTo>
                <a:cubicBezTo>
                  <a:pt x="342" y="608"/>
                  <a:pt x="340" y="610"/>
                  <a:pt x="339" y="611"/>
                </a:cubicBezTo>
                <a:close/>
                <a:moveTo>
                  <a:pt x="348" y="610"/>
                </a:moveTo>
                <a:cubicBezTo>
                  <a:pt x="347" y="607"/>
                  <a:pt x="347" y="607"/>
                  <a:pt x="347" y="607"/>
                </a:cubicBezTo>
                <a:cubicBezTo>
                  <a:pt x="344" y="604"/>
                  <a:pt x="346" y="601"/>
                  <a:pt x="347" y="599"/>
                </a:cubicBezTo>
                <a:cubicBezTo>
                  <a:pt x="352" y="602"/>
                  <a:pt x="348" y="600"/>
                  <a:pt x="349" y="603"/>
                </a:cubicBezTo>
                <a:cubicBezTo>
                  <a:pt x="350" y="603"/>
                  <a:pt x="351" y="602"/>
                  <a:pt x="353" y="604"/>
                </a:cubicBezTo>
                <a:cubicBezTo>
                  <a:pt x="355" y="599"/>
                  <a:pt x="354" y="603"/>
                  <a:pt x="356" y="605"/>
                </a:cubicBezTo>
                <a:cubicBezTo>
                  <a:pt x="356" y="605"/>
                  <a:pt x="354" y="607"/>
                  <a:pt x="356" y="607"/>
                </a:cubicBezTo>
                <a:cubicBezTo>
                  <a:pt x="357" y="605"/>
                  <a:pt x="358" y="605"/>
                  <a:pt x="357" y="607"/>
                </a:cubicBezTo>
                <a:cubicBezTo>
                  <a:pt x="356" y="607"/>
                  <a:pt x="355" y="607"/>
                  <a:pt x="355" y="609"/>
                </a:cubicBezTo>
                <a:cubicBezTo>
                  <a:pt x="354" y="609"/>
                  <a:pt x="350" y="604"/>
                  <a:pt x="350" y="606"/>
                </a:cubicBezTo>
                <a:cubicBezTo>
                  <a:pt x="352" y="607"/>
                  <a:pt x="350" y="611"/>
                  <a:pt x="349" y="608"/>
                </a:cubicBezTo>
                <a:cubicBezTo>
                  <a:pt x="349" y="609"/>
                  <a:pt x="348" y="609"/>
                  <a:pt x="348" y="610"/>
                </a:cubicBezTo>
                <a:close/>
                <a:moveTo>
                  <a:pt x="245" y="609"/>
                </a:moveTo>
                <a:cubicBezTo>
                  <a:pt x="244" y="609"/>
                  <a:pt x="244" y="605"/>
                  <a:pt x="247" y="609"/>
                </a:cubicBezTo>
                <a:cubicBezTo>
                  <a:pt x="246" y="609"/>
                  <a:pt x="246" y="609"/>
                  <a:pt x="245" y="609"/>
                </a:cubicBezTo>
                <a:close/>
                <a:moveTo>
                  <a:pt x="270" y="607"/>
                </a:moveTo>
                <a:cubicBezTo>
                  <a:pt x="270" y="606"/>
                  <a:pt x="269" y="605"/>
                  <a:pt x="269" y="605"/>
                </a:cubicBezTo>
                <a:cubicBezTo>
                  <a:pt x="270" y="602"/>
                  <a:pt x="272" y="604"/>
                  <a:pt x="270" y="607"/>
                </a:cubicBezTo>
                <a:close/>
                <a:moveTo>
                  <a:pt x="265" y="605"/>
                </a:moveTo>
                <a:cubicBezTo>
                  <a:pt x="263" y="603"/>
                  <a:pt x="265" y="602"/>
                  <a:pt x="266" y="604"/>
                </a:cubicBezTo>
                <a:cubicBezTo>
                  <a:pt x="265" y="604"/>
                  <a:pt x="265" y="604"/>
                  <a:pt x="265" y="605"/>
                </a:cubicBezTo>
                <a:close/>
                <a:moveTo>
                  <a:pt x="365" y="597"/>
                </a:moveTo>
                <a:cubicBezTo>
                  <a:pt x="365" y="595"/>
                  <a:pt x="365" y="596"/>
                  <a:pt x="365" y="594"/>
                </a:cubicBezTo>
                <a:cubicBezTo>
                  <a:pt x="368" y="594"/>
                  <a:pt x="367" y="596"/>
                  <a:pt x="369" y="592"/>
                </a:cubicBezTo>
                <a:cubicBezTo>
                  <a:pt x="372" y="592"/>
                  <a:pt x="372" y="592"/>
                  <a:pt x="371" y="595"/>
                </a:cubicBezTo>
                <a:cubicBezTo>
                  <a:pt x="368" y="595"/>
                  <a:pt x="366" y="595"/>
                  <a:pt x="365" y="597"/>
                </a:cubicBezTo>
                <a:close/>
                <a:moveTo>
                  <a:pt x="240" y="595"/>
                </a:moveTo>
                <a:cubicBezTo>
                  <a:pt x="240" y="594"/>
                  <a:pt x="240" y="594"/>
                  <a:pt x="240" y="594"/>
                </a:cubicBezTo>
                <a:cubicBezTo>
                  <a:pt x="240" y="594"/>
                  <a:pt x="240" y="594"/>
                  <a:pt x="240" y="595"/>
                </a:cubicBezTo>
                <a:close/>
                <a:moveTo>
                  <a:pt x="377" y="589"/>
                </a:moveTo>
                <a:cubicBezTo>
                  <a:pt x="376" y="589"/>
                  <a:pt x="376" y="589"/>
                  <a:pt x="375" y="589"/>
                </a:cubicBezTo>
                <a:cubicBezTo>
                  <a:pt x="375" y="586"/>
                  <a:pt x="380" y="586"/>
                  <a:pt x="377" y="589"/>
                </a:cubicBezTo>
                <a:close/>
                <a:moveTo>
                  <a:pt x="330" y="586"/>
                </a:moveTo>
                <a:cubicBezTo>
                  <a:pt x="330" y="584"/>
                  <a:pt x="330" y="585"/>
                  <a:pt x="331" y="584"/>
                </a:cubicBezTo>
                <a:cubicBezTo>
                  <a:pt x="331" y="583"/>
                  <a:pt x="327" y="579"/>
                  <a:pt x="332" y="580"/>
                </a:cubicBezTo>
                <a:cubicBezTo>
                  <a:pt x="332" y="581"/>
                  <a:pt x="331" y="584"/>
                  <a:pt x="331" y="586"/>
                </a:cubicBezTo>
                <a:cubicBezTo>
                  <a:pt x="331" y="586"/>
                  <a:pt x="330" y="586"/>
                  <a:pt x="330" y="586"/>
                </a:cubicBezTo>
                <a:close/>
                <a:moveTo>
                  <a:pt x="377" y="581"/>
                </a:moveTo>
                <a:cubicBezTo>
                  <a:pt x="377" y="580"/>
                  <a:pt x="377" y="578"/>
                  <a:pt x="378" y="580"/>
                </a:cubicBezTo>
                <a:cubicBezTo>
                  <a:pt x="378" y="581"/>
                  <a:pt x="378" y="581"/>
                  <a:pt x="377" y="581"/>
                </a:cubicBezTo>
                <a:close/>
                <a:moveTo>
                  <a:pt x="369" y="579"/>
                </a:moveTo>
                <a:cubicBezTo>
                  <a:pt x="369" y="577"/>
                  <a:pt x="369" y="577"/>
                  <a:pt x="370" y="577"/>
                </a:cubicBezTo>
                <a:cubicBezTo>
                  <a:pt x="370" y="578"/>
                  <a:pt x="370" y="578"/>
                  <a:pt x="369" y="579"/>
                </a:cubicBezTo>
                <a:close/>
                <a:moveTo>
                  <a:pt x="188" y="578"/>
                </a:moveTo>
                <a:cubicBezTo>
                  <a:pt x="185" y="577"/>
                  <a:pt x="185" y="573"/>
                  <a:pt x="185" y="571"/>
                </a:cubicBezTo>
                <a:cubicBezTo>
                  <a:pt x="188" y="568"/>
                  <a:pt x="188" y="577"/>
                  <a:pt x="189" y="578"/>
                </a:cubicBezTo>
                <a:cubicBezTo>
                  <a:pt x="188" y="578"/>
                  <a:pt x="188" y="578"/>
                  <a:pt x="188" y="578"/>
                </a:cubicBezTo>
                <a:close/>
                <a:moveTo>
                  <a:pt x="350" y="575"/>
                </a:moveTo>
                <a:cubicBezTo>
                  <a:pt x="350" y="575"/>
                  <a:pt x="350" y="574"/>
                  <a:pt x="350" y="573"/>
                </a:cubicBezTo>
                <a:cubicBezTo>
                  <a:pt x="352" y="574"/>
                  <a:pt x="351" y="574"/>
                  <a:pt x="350" y="575"/>
                </a:cubicBezTo>
                <a:close/>
                <a:moveTo>
                  <a:pt x="357" y="575"/>
                </a:moveTo>
                <a:cubicBezTo>
                  <a:pt x="355" y="574"/>
                  <a:pt x="358" y="571"/>
                  <a:pt x="358" y="575"/>
                </a:cubicBezTo>
                <a:cubicBezTo>
                  <a:pt x="357" y="575"/>
                  <a:pt x="357" y="575"/>
                  <a:pt x="357" y="575"/>
                </a:cubicBezTo>
                <a:close/>
                <a:moveTo>
                  <a:pt x="341" y="574"/>
                </a:moveTo>
                <a:cubicBezTo>
                  <a:pt x="340" y="573"/>
                  <a:pt x="340" y="573"/>
                  <a:pt x="341" y="573"/>
                </a:cubicBezTo>
                <a:cubicBezTo>
                  <a:pt x="341" y="574"/>
                  <a:pt x="341" y="574"/>
                  <a:pt x="341" y="574"/>
                </a:cubicBezTo>
                <a:close/>
                <a:moveTo>
                  <a:pt x="360" y="573"/>
                </a:moveTo>
                <a:cubicBezTo>
                  <a:pt x="357" y="570"/>
                  <a:pt x="362" y="571"/>
                  <a:pt x="363" y="570"/>
                </a:cubicBezTo>
                <a:cubicBezTo>
                  <a:pt x="363" y="571"/>
                  <a:pt x="360" y="572"/>
                  <a:pt x="360" y="573"/>
                </a:cubicBezTo>
                <a:close/>
                <a:moveTo>
                  <a:pt x="341" y="564"/>
                </a:moveTo>
                <a:cubicBezTo>
                  <a:pt x="340" y="563"/>
                  <a:pt x="340" y="563"/>
                  <a:pt x="339" y="563"/>
                </a:cubicBezTo>
                <a:cubicBezTo>
                  <a:pt x="339" y="560"/>
                  <a:pt x="342" y="562"/>
                  <a:pt x="341" y="564"/>
                </a:cubicBezTo>
                <a:close/>
                <a:moveTo>
                  <a:pt x="181" y="563"/>
                </a:moveTo>
                <a:cubicBezTo>
                  <a:pt x="180" y="560"/>
                  <a:pt x="178" y="557"/>
                  <a:pt x="178" y="553"/>
                </a:cubicBezTo>
                <a:cubicBezTo>
                  <a:pt x="176" y="553"/>
                  <a:pt x="175" y="545"/>
                  <a:pt x="175" y="543"/>
                </a:cubicBezTo>
                <a:cubicBezTo>
                  <a:pt x="173" y="543"/>
                  <a:pt x="171" y="528"/>
                  <a:pt x="176" y="540"/>
                </a:cubicBezTo>
                <a:cubicBezTo>
                  <a:pt x="176" y="542"/>
                  <a:pt x="176" y="544"/>
                  <a:pt x="178" y="547"/>
                </a:cubicBezTo>
                <a:cubicBezTo>
                  <a:pt x="178" y="549"/>
                  <a:pt x="178" y="550"/>
                  <a:pt x="178" y="552"/>
                </a:cubicBezTo>
                <a:cubicBezTo>
                  <a:pt x="179" y="553"/>
                  <a:pt x="180" y="554"/>
                  <a:pt x="181" y="555"/>
                </a:cubicBezTo>
                <a:cubicBezTo>
                  <a:pt x="181" y="555"/>
                  <a:pt x="183" y="562"/>
                  <a:pt x="181" y="563"/>
                </a:cubicBezTo>
                <a:close/>
                <a:moveTo>
                  <a:pt x="328" y="563"/>
                </a:moveTo>
                <a:cubicBezTo>
                  <a:pt x="328" y="563"/>
                  <a:pt x="328" y="563"/>
                  <a:pt x="328" y="562"/>
                </a:cubicBezTo>
                <a:cubicBezTo>
                  <a:pt x="329" y="562"/>
                  <a:pt x="329" y="562"/>
                  <a:pt x="328" y="563"/>
                </a:cubicBezTo>
                <a:close/>
                <a:moveTo>
                  <a:pt x="338" y="559"/>
                </a:moveTo>
                <a:cubicBezTo>
                  <a:pt x="338" y="558"/>
                  <a:pt x="338" y="558"/>
                  <a:pt x="339" y="558"/>
                </a:cubicBezTo>
                <a:cubicBezTo>
                  <a:pt x="338" y="558"/>
                  <a:pt x="338" y="559"/>
                  <a:pt x="338" y="559"/>
                </a:cubicBezTo>
                <a:close/>
                <a:moveTo>
                  <a:pt x="334" y="553"/>
                </a:moveTo>
                <a:cubicBezTo>
                  <a:pt x="333" y="552"/>
                  <a:pt x="334" y="553"/>
                  <a:pt x="335" y="553"/>
                </a:cubicBezTo>
                <a:cubicBezTo>
                  <a:pt x="335" y="553"/>
                  <a:pt x="334" y="553"/>
                  <a:pt x="334" y="553"/>
                </a:cubicBezTo>
                <a:close/>
                <a:moveTo>
                  <a:pt x="343" y="552"/>
                </a:moveTo>
                <a:cubicBezTo>
                  <a:pt x="343" y="549"/>
                  <a:pt x="345" y="550"/>
                  <a:pt x="344" y="547"/>
                </a:cubicBezTo>
                <a:cubicBezTo>
                  <a:pt x="346" y="545"/>
                  <a:pt x="347" y="545"/>
                  <a:pt x="346" y="547"/>
                </a:cubicBezTo>
                <a:cubicBezTo>
                  <a:pt x="349" y="550"/>
                  <a:pt x="347" y="549"/>
                  <a:pt x="345" y="552"/>
                </a:cubicBezTo>
                <a:cubicBezTo>
                  <a:pt x="344" y="552"/>
                  <a:pt x="344" y="552"/>
                  <a:pt x="343" y="552"/>
                </a:cubicBezTo>
                <a:close/>
                <a:moveTo>
                  <a:pt x="334" y="548"/>
                </a:moveTo>
                <a:cubicBezTo>
                  <a:pt x="334" y="548"/>
                  <a:pt x="334" y="548"/>
                  <a:pt x="334" y="547"/>
                </a:cubicBezTo>
                <a:cubicBezTo>
                  <a:pt x="335" y="547"/>
                  <a:pt x="335" y="548"/>
                  <a:pt x="334" y="548"/>
                </a:cubicBezTo>
                <a:close/>
                <a:moveTo>
                  <a:pt x="337" y="545"/>
                </a:moveTo>
                <a:cubicBezTo>
                  <a:pt x="337" y="544"/>
                  <a:pt x="336" y="544"/>
                  <a:pt x="337" y="544"/>
                </a:cubicBezTo>
                <a:cubicBezTo>
                  <a:pt x="337" y="544"/>
                  <a:pt x="337" y="545"/>
                  <a:pt x="337" y="545"/>
                </a:cubicBezTo>
                <a:close/>
                <a:moveTo>
                  <a:pt x="354" y="541"/>
                </a:moveTo>
                <a:cubicBezTo>
                  <a:pt x="351" y="538"/>
                  <a:pt x="355" y="536"/>
                  <a:pt x="355" y="541"/>
                </a:cubicBezTo>
                <a:cubicBezTo>
                  <a:pt x="355" y="541"/>
                  <a:pt x="354" y="541"/>
                  <a:pt x="354" y="541"/>
                </a:cubicBezTo>
                <a:close/>
                <a:moveTo>
                  <a:pt x="338" y="535"/>
                </a:moveTo>
                <a:cubicBezTo>
                  <a:pt x="338" y="534"/>
                  <a:pt x="338" y="533"/>
                  <a:pt x="338" y="533"/>
                </a:cubicBezTo>
                <a:cubicBezTo>
                  <a:pt x="339" y="534"/>
                  <a:pt x="339" y="535"/>
                  <a:pt x="338" y="535"/>
                </a:cubicBezTo>
                <a:close/>
                <a:moveTo>
                  <a:pt x="172" y="535"/>
                </a:moveTo>
                <a:cubicBezTo>
                  <a:pt x="172" y="534"/>
                  <a:pt x="172" y="534"/>
                  <a:pt x="172" y="532"/>
                </a:cubicBezTo>
                <a:cubicBezTo>
                  <a:pt x="172" y="533"/>
                  <a:pt x="173" y="535"/>
                  <a:pt x="172" y="535"/>
                </a:cubicBezTo>
                <a:close/>
                <a:moveTo>
                  <a:pt x="333" y="535"/>
                </a:moveTo>
                <a:cubicBezTo>
                  <a:pt x="331" y="531"/>
                  <a:pt x="330" y="531"/>
                  <a:pt x="334" y="531"/>
                </a:cubicBezTo>
                <a:cubicBezTo>
                  <a:pt x="334" y="534"/>
                  <a:pt x="335" y="534"/>
                  <a:pt x="333" y="535"/>
                </a:cubicBezTo>
                <a:close/>
                <a:moveTo>
                  <a:pt x="364" y="533"/>
                </a:moveTo>
                <a:cubicBezTo>
                  <a:pt x="364" y="532"/>
                  <a:pt x="364" y="532"/>
                  <a:pt x="364" y="532"/>
                </a:cubicBezTo>
                <a:cubicBezTo>
                  <a:pt x="366" y="533"/>
                  <a:pt x="365" y="533"/>
                  <a:pt x="364" y="533"/>
                </a:cubicBezTo>
                <a:close/>
                <a:moveTo>
                  <a:pt x="374" y="533"/>
                </a:moveTo>
                <a:cubicBezTo>
                  <a:pt x="370" y="528"/>
                  <a:pt x="372" y="530"/>
                  <a:pt x="375" y="531"/>
                </a:cubicBezTo>
                <a:cubicBezTo>
                  <a:pt x="375" y="532"/>
                  <a:pt x="374" y="532"/>
                  <a:pt x="374" y="533"/>
                </a:cubicBezTo>
                <a:close/>
                <a:moveTo>
                  <a:pt x="176" y="531"/>
                </a:moveTo>
                <a:cubicBezTo>
                  <a:pt x="173" y="527"/>
                  <a:pt x="170" y="524"/>
                  <a:pt x="167" y="519"/>
                </a:cubicBezTo>
                <a:cubicBezTo>
                  <a:pt x="167" y="516"/>
                  <a:pt x="164" y="514"/>
                  <a:pt x="168" y="511"/>
                </a:cubicBezTo>
                <a:cubicBezTo>
                  <a:pt x="168" y="509"/>
                  <a:pt x="166" y="510"/>
                  <a:pt x="166" y="509"/>
                </a:cubicBezTo>
                <a:cubicBezTo>
                  <a:pt x="166" y="512"/>
                  <a:pt x="166" y="514"/>
                  <a:pt x="163" y="511"/>
                </a:cubicBezTo>
                <a:cubicBezTo>
                  <a:pt x="162" y="509"/>
                  <a:pt x="160" y="507"/>
                  <a:pt x="159" y="504"/>
                </a:cubicBezTo>
                <a:cubicBezTo>
                  <a:pt x="159" y="500"/>
                  <a:pt x="153" y="498"/>
                  <a:pt x="153" y="494"/>
                </a:cubicBezTo>
                <a:cubicBezTo>
                  <a:pt x="156" y="492"/>
                  <a:pt x="152" y="491"/>
                  <a:pt x="150" y="489"/>
                </a:cubicBezTo>
                <a:cubicBezTo>
                  <a:pt x="149" y="486"/>
                  <a:pt x="148" y="484"/>
                  <a:pt x="146" y="483"/>
                </a:cubicBezTo>
                <a:cubicBezTo>
                  <a:pt x="145" y="480"/>
                  <a:pt x="144" y="475"/>
                  <a:pt x="142" y="473"/>
                </a:cubicBezTo>
                <a:cubicBezTo>
                  <a:pt x="141" y="476"/>
                  <a:pt x="139" y="475"/>
                  <a:pt x="139" y="478"/>
                </a:cubicBezTo>
                <a:cubicBezTo>
                  <a:pt x="136" y="480"/>
                  <a:pt x="134" y="481"/>
                  <a:pt x="132" y="483"/>
                </a:cubicBezTo>
                <a:cubicBezTo>
                  <a:pt x="132" y="487"/>
                  <a:pt x="132" y="493"/>
                  <a:pt x="126" y="489"/>
                </a:cubicBezTo>
                <a:cubicBezTo>
                  <a:pt x="121" y="492"/>
                  <a:pt x="126" y="492"/>
                  <a:pt x="126" y="493"/>
                </a:cubicBezTo>
                <a:cubicBezTo>
                  <a:pt x="124" y="494"/>
                  <a:pt x="124" y="494"/>
                  <a:pt x="123" y="496"/>
                </a:cubicBezTo>
                <a:cubicBezTo>
                  <a:pt x="126" y="498"/>
                  <a:pt x="119" y="503"/>
                  <a:pt x="122" y="498"/>
                </a:cubicBezTo>
                <a:cubicBezTo>
                  <a:pt x="122" y="497"/>
                  <a:pt x="122" y="496"/>
                  <a:pt x="122" y="496"/>
                </a:cubicBezTo>
                <a:cubicBezTo>
                  <a:pt x="120" y="496"/>
                  <a:pt x="117" y="498"/>
                  <a:pt x="115" y="498"/>
                </a:cubicBezTo>
                <a:cubicBezTo>
                  <a:pt x="115" y="501"/>
                  <a:pt x="113" y="501"/>
                  <a:pt x="110" y="503"/>
                </a:cubicBezTo>
                <a:cubicBezTo>
                  <a:pt x="107" y="506"/>
                  <a:pt x="106" y="501"/>
                  <a:pt x="104" y="506"/>
                </a:cubicBezTo>
                <a:cubicBezTo>
                  <a:pt x="101" y="504"/>
                  <a:pt x="97" y="506"/>
                  <a:pt x="95" y="508"/>
                </a:cubicBezTo>
                <a:cubicBezTo>
                  <a:pt x="94" y="508"/>
                  <a:pt x="92" y="508"/>
                  <a:pt x="91" y="508"/>
                </a:cubicBezTo>
                <a:cubicBezTo>
                  <a:pt x="87" y="510"/>
                  <a:pt x="83" y="511"/>
                  <a:pt x="78" y="511"/>
                </a:cubicBezTo>
                <a:cubicBezTo>
                  <a:pt x="76" y="507"/>
                  <a:pt x="73" y="508"/>
                  <a:pt x="71" y="508"/>
                </a:cubicBezTo>
                <a:cubicBezTo>
                  <a:pt x="68" y="506"/>
                  <a:pt x="65" y="509"/>
                  <a:pt x="65" y="504"/>
                </a:cubicBezTo>
                <a:cubicBezTo>
                  <a:pt x="64" y="503"/>
                  <a:pt x="63" y="502"/>
                  <a:pt x="61" y="502"/>
                </a:cubicBezTo>
                <a:cubicBezTo>
                  <a:pt x="59" y="502"/>
                  <a:pt x="57" y="502"/>
                  <a:pt x="55" y="501"/>
                </a:cubicBezTo>
                <a:cubicBezTo>
                  <a:pt x="55" y="499"/>
                  <a:pt x="55" y="499"/>
                  <a:pt x="57" y="498"/>
                </a:cubicBezTo>
                <a:cubicBezTo>
                  <a:pt x="57" y="495"/>
                  <a:pt x="56" y="496"/>
                  <a:pt x="54" y="496"/>
                </a:cubicBezTo>
                <a:cubicBezTo>
                  <a:pt x="52" y="495"/>
                  <a:pt x="39" y="488"/>
                  <a:pt x="39" y="486"/>
                </a:cubicBezTo>
                <a:cubicBezTo>
                  <a:pt x="47" y="488"/>
                  <a:pt x="54" y="491"/>
                  <a:pt x="62" y="491"/>
                </a:cubicBezTo>
                <a:cubicBezTo>
                  <a:pt x="65" y="495"/>
                  <a:pt x="67" y="491"/>
                  <a:pt x="70" y="495"/>
                </a:cubicBezTo>
                <a:cubicBezTo>
                  <a:pt x="78" y="499"/>
                  <a:pt x="89" y="497"/>
                  <a:pt x="97" y="492"/>
                </a:cubicBezTo>
                <a:cubicBezTo>
                  <a:pt x="100" y="492"/>
                  <a:pt x="103" y="493"/>
                  <a:pt x="106" y="491"/>
                </a:cubicBezTo>
                <a:cubicBezTo>
                  <a:pt x="111" y="488"/>
                  <a:pt x="111" y="488"/>
                  <a:pt x="112" y="487"/>
                </a:cubicBezTo>
                <a:cubicBezTo>
                  <a:pt x="115" y="487"/>
                  <a:pt x="115" y="487"/>
                  <a:pt x="116" y="486"/>
                </a:cubicBezTo>
                <a:cubicBezTo>
                  <a:pt x="120" y="481"/>
                  <a:pt x="126" y="479"/>
                  <a:pt x="129" y="474"/>
                </a:cubicBezTo>
                <a:cubicBezTo>
                  <a:pt x="129" y="473"/>
                  <a:pt x="133" y="471"/>
                  <a:pt x="131" y="470"/>
                </a:cubicBezTo>
                <a:cubicBezTo>
                  <a:pt x="128" y="471"/>
                  <a:pt x="120" y="473"/>
                  <a:pt x="119" y="476"/>
                </a:cubicBezTo>
                <a:cubicBezTo>
                  <a:pt x="115" y="476"/>
                  <a:pt x="115" y="476"/>
                  <a:pt x="115" y="480"/>
                </a:cubicBezTo>
                <a:cubicBezTo>
                  <a:pt x="111" y="481"/>
                  <a:pt x="110" y="481"/>
                  <a:pt x="106" y="481"/>
                </a:cubicBezTo>
                <a:cubicBezTo>
                  <a:pt x="104" y="478"/>
                  <a:pt x="103" y="479"/>
                  <a:pt x="101" y="479"/>
                </a:cubicBezTo>
                <a:cubicBezTo>
                  <a:pt x="96" y="475"/>
                  <a:pt x="96" y="479"/>
                  <a:pt x="91" y="479"/>
                </a:cubicBezTo>
                <a:cubicBezTo>
                  <a:pt x="90" y="478"/>
                  <a:pt x="90" y="477"/>
                  <a:pt x="88" y="477"/>
                </a:cubicBezTo>
                <a:cubicBezTo>
                  <a:pt x="86" y="480"/>
                  <a:pt x="83" y="482"/>
                  <a:pt x="81" y="484"/>
                </a:cubicBezTo>
                <a:cubicBezTo>
                  <a:pt x="78" y="484"/>
                  <a:pt x="83" y="479"/>
                  <a:pt x="84" y="478"/>
                </a:cubicBezTo>
                <a:cubicBezTo>
                  <a:pt x="86" y="472"/>
                  <a:pt x="78" y="475"/>
                  <a:pt x="79" y="471"/>
                </a:cubicBezTo>
                <a:cubicBezTo>
                  <a:pt x="80" y="471"/>
                  <a:pt x="86" y="473"/>
                  <a:pt x="83" y="470"/>
                </a:cubicBezTo>
                <a:cubicBezTo>
                  <a:pt x="80" y="469"/>
                  <a:pt x="77" y="469"/>
                  <a:pt x="74" y="469"/>
                </a:cubicBezTo>
                <a:cubicBezTo>
                  <a:pt x="70" y="465"/>
                  <a:pt x="66" y="465"/>
                  <a:pt x="61" y="466"/>
                </a:cubicBezTo>
                <a:cubicBezTo>
                  <a:pt x="59" y="463"/>
                  <a:pt x="56" y="464"/>
                  <a:pt x="55" y="464"/>
                </a:cubicBezTo>
                <a:cubicBezTo>
                  <a:pt x="49" y="462"/>
                  <a:pt x="31" y="465"/>
                  <a:pt x="31" y="456"/>
                </a:cubicBezTo>
                <a:cubicBezTo>
                  <a:pt x="33" y="455"/>
                  <a:pt x="33" y="458"/>
                  <a:pt x="34" y="456"/>
                </a:cubicBezTo>
                <a:cubicBezTo>
                  <a:pt x="33" y="452"/>
                  <a:pt x="32" y="453"/>
                  <a:pt x="36" y="451"/>
                </a:cubicBezTo>
                <a:cubicBezTo>
                  <a:pt x="38" y="448"/>
                  <a:pt x="39" y="447"/>
                  <a:pt x="43" y="446"/>
                </a:cubicBezTo>
                <a:cubicBezTo>
                  <a:pt x="43" y="445"/>
                  <a:pt x="43" y="445"/>
                  <a:pt x="43" y="445"/>
                </a:cubicBezTo>
                <a:cubicBezTo>
                  <a:pt x="40" y="440"/>
                  <a:pt x="43" y="439"/>
                  <a:pt x="45" y="436"/>
                </a:cubicBezTo>
                <a:cubicBezTo>
                  <a:pt x="49" y="437"/>
                  <a:pt x="49" y="437"/>
                  <a:pt x="50" y="437"/>
                </a:cubicBezTo>
                <a:cubicBezTo>
                  <a:pt x="52" y="433"/>
                  <a:pt x="51" y="430"/>
                  <a:pt x="52" y="427"/>
                </a:cubicBezTo>
                <a:cubicBezTo>
                  <a:pt x="52" y="429"/>
                  <a:pt x="52" y="432"/>
                  <a:pt x="53" y="435"/>
                </a:cubicBezTo>
                <a:cubicBezTo>
                  <a:pt x="53" y="445"/>
                  <a:pt x="57" y="435"/>
                  <a:pt x="57" y="431"/>
                </a:cubicBezTo>
                <a:cubicBezTo>
                  <a:pt x="58" y="433"/>
                  <a:pt x="58" y="435"/>
                  <a:pt x="59" y="437"/>
                </a:cubicBezTo>
                <a:cubicBezTo>
                  <a:pt x="60" y="437"/>
                  <a:pt x="62" y="435"/>
                  <a:pt x="63" y="433"/>
                </a:cubicBezTo>
                <a:cubicBezTo>
                  <a:pt x="70" y="433"/>
                  <a:pt x="64" y="449"/>
                  <a:pt x="74" y="450"/>
                </a:cubicBezTo>
                <a:cubicBezTo>
                  <a:pt x="76" y="449"/>
                  <a:pt x="79" y="448"/>
                  <a:pt x="82" y="451"/>
                </a:cubicBezTo>
                <a:cubicBezTo>
                  <a:pt x="86" y="451"/>
                  <a:pt x="90" y="451"/>
                  <a:pt x="94" y="452"/>
                </a:cubicBezTo>
                <a:cubicBezTo>
                  <a:pt x="98" y="450"/>
                  <a:pt x="100" y="449"/>
                  <a:pt x="102" y="445"/>
                </a:cubicBezTo>
                <a:cubicBezTo>
                  <a:pt x="104" y="445"/>
                  <a:pt x="106" y="443"/>
                  <a:pt x="107" y="441"/>
                </a:cubicBezTo>
                <a:cubicBezTo>
                  <a:pt x="107" y="438"/>
                  <a:pt x="108" y="437"/>
                  <a:pt x="111" y="436"/>
                </a:cubicBezTo>
                <a:cubicBezTo>
                  <a:pt x="112" y="432"/>
                  <a:pt x="113" y="431"/>
                  <a:pt x="116" y="431"/>
                </a:cubicBezTo>
                <a:cubicBezTo>
                  <a:pt x="117" y="432"/>
                  <a:pt x="118" y="433"/>
                  <a:pt x="120" y="434"/>
                </a:cubicBezTo>
                <a:cubicBezTo>
                  <a:pt x="124" y="432"/>
                  <a:pt x="129" y="434"/>
                  <a:pt x="127" y="426"/>
                </a:cubicBezTo>
                <a:cubicBezTo>
                  <a:pt x="125" y="426"/>
                  <a:pt x="121" y="427"/>
                  <a:pt x="125" y="425"/>
                </a:cubicBezTo>
                <a:cubicBezTo>
                  <a:pt x="125" y="421"/>
                  <a:pt x="124" y="420"/>
                  <a:pt x="121" y="418"/>
                </a:cubicBezTo>
                <a:cubicBezTo>
                  <a:pt x="121" y="416"/>
                  <a:pt x="124" y="418"/>
                  <a:pt x="126" y="415"/>
                </a:cubicBezTo>
                <a:cubicBezTo>
                  <a:pt x="129" y="414"/>
                  <a:pt x="132" y="414"/>
                  <a:pt x="135" y="414"/>
                </a:cubicBezTo>
                <a:cubicBezTo>
                  <a:pt x="138" y="416"/>
                  <a:pt x="139" y="416"/>
                  <a:pt x="140" y="413"/>
                </a:cubicBezTo>
                <a:cubicBezTo>
                  <a:pt x="135" y="410"/>
                  <a:pt x="140" y="409"/>
                  <a:pt x="141" y="405"/>
                </a:cubicBezTo>
                <a:cubicBezTo>
                  <a:pt x="143" y="403"/>
                  <a:pt x="145" y="401"/>
                  <a:pt x="145" y="399"/>
                </a:cubicBezTo>
                <a:cubicBezTo>
                  <a:pt x="140" y="403"/>
                  <a:pt x="130" y="397"/>
                  <a:pt x="126" y="403"/>
                </a:cubicBezTo>
                <a:cubicBezTo>
                  <a:pt x="122" y="402"/>
                  <a:pt x="122" y="402"/>
                  <a:pt x="122" y="406"/>
                </a:cubicBezTo>
                <a:cubicBezTo>
                  <a:pt x="119" y="406"/>
                  <a:pt x="118" y="406"/>
                  <a:pt x="116" y="406"/>
                </a:cubicBezTo>
                <a:cubicBezTo>
                  <a:pt x="114" y="405"/>
                  <a:pt x="114" y="405"/>
                  <a:pt x="112" y="405"/>
                </a:cubicBezTo>
                <a:cubicBezTo>
                  <a:pt x="111" y="406"/>
                  <a:pt x="110" y="407"/>
                  <a:pt x="108" y="407"/>
                </a:cubicBezTo>
                <a:cubicBezTo>
                  <a:pt x="107" y="406"/>
                  <a:pt x="112" y="403"/>
                  <a:pt x="109" y="401"/>
                </a:cubicBezTo>
                <a:cubicBezTo>
                  <a:pt x="107" y="402"/>
                  <a:pt x="107" y="402"/>
                  <a:pt x="107" y="403"/>
                </a:cubicBezTo>
                <a:cubicBezTo>
                  <a:pt x="105" y="403"/>
                  <a:pt x="101" y="401"/>
                  <a:pt x="101" y="404"/>
                </a:cubicBezTo>
                <a:cubicBezTo>
                  <a:pt x="95" y="401"/>
                  <a:pt x="97" y="408"/>
                  <a:pt x="98" y="411"/>
                </a:cubicBezTo>
                <a:cubicBezTo>
                  <a:pt x="96" y="411"/>
                  <a:pt x="95" y="409"/>
                  <a:pt x="95" y="407"/>
                </a:cubicBezTo>
                <a:cubicBezTo>
                  <a:pt x="94" y="407"/>
                  <a:pt x="93" y="407"/>
                  <a:pt x="92" y="407"/>
                </a:cubicBezTo>
                <a:cubicBezTo>
                  <a:pt x="90" y="410"/>
                  <a:pt x="88" y="406"/>
                  <a:pt x="86" y="404"/>
                </a:cubicBezTo>
                <a:cubicBezTo>
                  <a:pt x="85" y="404"/>
                  <a:pt x="85" y="405"/>
                  <a:pt x="85" y="406"/>
                </a:cubicBezTo>
                <a:cubicBezTo>
                  <a:pt x="82" y="406"/>
                  <a:pt x="83" y="403"/>
                  <a:pt x="83" y="400"/>
                </a:cubicBezTo>
                <a:cubicBezTo>
                  <a:pt x="81" y="398"/>
                  <a:pt x="83" y="398"/>
                  <a:pt x="82" y="396"/>
                </a:cubicBezTo>
                <a:cubicBezTo>
                  <a:pt x="78" y="397"/>
                  <a:pt x="76" y="398"/>
                  <a:pt x="72" y="399"/>
                </a:cubicBezTo>
                <a:cubicBezTo>
                  <a:pt x="72" y="398"/>
                  <a:pt x="72" y="398"/>
                  <a:pt x="72" y="397"/>
                </a:cubicBezTo>
                <a:cubicBezTo>
                  <a:pt x="67" y="392"/>
                  <a:pt x="72" y="394"/>
                  <a:pt x="74" y="392"/>
                </a:cubicBezTo>
                <a:cubicBezTo>
                  <a:pt x="74" y="393"/>
                  <a:pt x="74" y="393"/>
                  <a:pt x="75" y="393"/>
                </a:cubicBezTo>
                <a:cubicBezTo>
                  <a:pt x="77" y="390"/>
                  <a:pt x="84" y="389"/>
                  <a:pt x="84" y="385"/>
                </a:cubicBezTo>
                <a:cubicBezTo>
                  <a:pt x="87" y="381"/>
                  <a:pt x="85" y="384"/>
                  <a:pt x="89" y="384"/>
                </a:cubicBezTo>
                <a:cubicBezTo>
                  <a:pt x="90" y="381"/>
                  <a:pt x="91" y="375"/>
                  <a:pt x="88" y="374"/>
                </a:cubicBezTo>
                <a:cubicBezTo>
                  <a:pt x="84" y="374"/>
                  <a:pt x="86" y="376"/>
                  <a:pt x="85" y="376"/>
                </a:cubicBezTo>
                <a:cubicBezTo>
                  <a:pt x="84" y="373"/>
                  <a:pt x="85" y="372"/>
                  <a:pt x="83" y="370"/>
                </a:cubicBezTo>
                <a:cubicBezTo>
                  <a:pt x="78" y="370"/>
                  <a:pt x="78" y="368"/>
                  <a:pt x="77" y="366"/>
                </a:cubicBezTo>
                <a:cubicBezTo>
                  <a:pt x="74" y="368"/>
                  <a:pt x="73" y="365"/>
                  <a:pt x="70" y="364"/>
                </a:cubicBezTo>
                <a:cubicBezTo>
                  <a:pt x="69" y="360"/>
                  <a:pt x="69" y="359"/>
                  <a:pt x="66" y="360"/>
                </a:cubicBezTo>
                <a:cubicBezTo>
                  <a:pt x="64" y="357"/>
                  <a:pt x="64" y="355"/>
                  <a:pt x="60" y="354"/>
                </a:cubicBezTo>
                <a:cubicBezTo>
                  <a:pt x="59" y="352"/>
                  <a:pt x="57" y="352"/>
                  <a:pt x="56" y="350"/>
                </a:cubicBezTo>
                <a:cubicBezTo>
                  <a:pt x="52" y="350"/>
                  <a:pt x="50" y="347"/>
                  <a:pt x="48" y="344"/>
                </a:cubicBezTo>
                <a:cubicBezTo>
                  <a:pt x="47" y="340"/>
                  <a:pt x="45" y="338"/>
                  <a:pt x="42" y="337"/>
                </a:cubicBezTo>
                <a:cubicBezTo>
                  <a:pt x="40" y="334"/>
                  <a:pt x="40" y="333"/>
                  <a:pt x="41" y="331"/>
                </a:cubicBezTo>
                <a:cubicBezTo>
                  <a:pt x="38" y="328"/>
                  <a:pt x="38" y="328"/>
                  <a:pt x="35" y="325"/>
                </a:cubicBezTo>
                <a:cubicBezTo>
                  <a:pt x="32" y="324"/>
                  <a:pt x="30" y="321"/>
                  <a:pt x="33" y="319"/>
                </a:cubicBezTo>
                <a:cubicBezTo>
                  <a:pt x="33" y="314"/>
                  <a:pt x="28" y="315"/>
                  <a:pt x="30" y="320"/>
                </a:cubicBezTo>
                <a:cubicBezTo>
                  <a:pt x="30" y="322"/>
                  <a:pt x="30" y="322"/>
                  <a:pt x="30" y="323"/>
                </a:cubicBezTo>
                <a:cubicBezTo>
                  <a:pt x="25" y="323"/>
                  <a:pt x="30" y="312"/>
                  <a:pt x="25" y="313"/>
                </a:cubicBezTo>
                <a:cubicBezTo>
                  <a:pt x="23" y="311"/>
                  <a:pt x="22" y="313"/>
                  <a:pt x="22" y="310"/>
                </a:cubicBezTo>
                <a:cubicBezTo>
                  <a:pt x="25" y="307"/>
                  <a:pt x="26" y="310"/>
                  <a:pt x="27" y="313"/>
                </a:cubicBezTo>
                <a:cubicBezTo>
                  <a:pt x="29" y="312"/>
                  <a:pt x="27" y="303"/>
                  <a:pt x="31" y="310"/>
                </a:cubicBezTo>
                <a:cubicBezTo>
                  <a:pt x="31" y="312"/>
                  <a:pt x="31" y="314"/>
                  <a:pt x="34" y="312"/>
                </a:cubicBezTo>
                <a:cubicBezTo>
                  <a:pt x="32" y="308"/>
                  <a:pt x="34" y="307"/>
                  <a:pt x="33" y="303"/>
                </a:cubicBezTo>
                <a:cubicBezTo>
                  <a:pt x="30" y="303"/>
                  <a:pt x="30" y="303"/>
                  <a:pt x="30" y="303"/>
                </a:cubicBezTo>
                <a:cubicBezTo>
                  <a:pt x="30" y="302"/>
                  <a:pt x="29" y="301"/>
                  <a:pt x="28" y="301"/>
                </a:cubicBezTo>
                <a:cubicBezTo>
                  <a:pt x="28" y="300"/>
                  <a:pt x="30" y="299"/>
                  <a:pt x="30" y="298"/>
                </a:cubicBezTo>
                <a:cubicBezTo>
                  <a:pt x="26" y="297"/>
                  <a:pt x="26" y="295"/>
                  <a:pt x="26" y="293"/>
                </a:cubicBezTo>
                <a:cubicBezTo>
                  <a:pt x="28" y="292"/>
                  <a:pt x="28" y="293"/>
                  <a:pt x="30" y="294"/>
                </a:cubicBezTo>
                <a:cubicBezTo>
                  <a:pt x="31" y="296"/>
                  <a:pt x="33" y="302"/>
                  <a:pt x="37" y="300"/>
                </a:cubicBezTo>
                <a:cubicBezTo>
                  <a:pt x="37" y="300"/>
                  <a:pt x="43" y="307"/>
                  <a:pt x="43" y="303"/>
                </a:cubicBezTo>
                <a:cubicBezTo>
                  <a:pt x="42" y="302"/>
                  <a:pt x="43" y="300"/>
                  <a:pt x="43" y="298"/>
                </a:cubicBezTo>
                <a:cubicBezTo>
                  <a:pt x="40" y="297"/>
                  <a:pt x="41" y="299"/>
                  <a:pt x="40" y="299"/>
                </a:cubicBezTo>
                <a:cubicBezTo>
                  <a:pt x="39" y="298"/>
                  <a:pt x="39" y="298"/>
                  <a:pt x="38" y="297"/>
                </a:cubicBezTo>
                <a:cubicBezTo>
                  <a:pt x="37" y="294"/>
                  <a:pt x="38" y="293"/>
                  <a:pt x="34" y="296"/>
                </a:cubicBezTo>
                <a:cubicBezTo>
                  <a:pt x="32" y="294"/>
                  <a:pt x="33" y="291"/>
                  <a:pt x="29" y="289"/>
                </a:cubicBezTo>
                <a:cubicBezTo>
                  <a:pt x="29" y="288"/>
                  <a:pt x="29" y="286"/>
                  <a:pt x="29" y="286"/>
                </a:cubicBezTo>
                <a:cubicBezTo>
                  <a:pt x="28" y="284"/>
                  <a:pt x="27" y="283"/>
                  <a:pt x="26" y="281"/>
                </a:cubicBezTo>
                <a:cubicBezTo>
                  <a:pt x="18" y="279"/>
                  <a:pt x="22" y="268"/>
                  <a:pt x="14" y="267"/>
                </a:cubicBezTo>
                <a:cubicBezTo>
                  <a:pt x="14" y="266"/>
                  <a:pt x="13" y="266"/>
                  <a:pt x="13" y="266"/>
                </a:cubicBezTo>
                <a:cubicBezTo>
                  <a:pt x="12" y="264"/>
                  <a:pt x="11" y="263"/>
                  <a:pt x="10" y="260"/>
                </a:cubicBezTo>
                <a:cubicBezTo>
                  <a:pt x="7" y="257"/>
                  <a:pt x="8" y="253"/>
                  <a:pt x="8" y="250"/>
                </a:cubicBezTo>
                <a:cubicBezTo>
                  <a:pt x="6" y="247"/>
                  <a:pt x="5" y="246"/>
                  <a:pt x="5" y="242"/>
                </a:cubicBezTo>
                <a:cubicBezTo>
                  <a:pt x="2" y="241"/>
                  <a:pt x="5" y="239"/>
                  <a:pt x="6" y="237"/>
                </a:cubicBezTo>
                <a:cubicBezTo>
                  <a:pt x="6" y="233"/>
                  <a:pt x="5" y="230"/>
                  <a:pt x="5" y="227"/>
                </a:cubicBezTo>
                <a:cubicBezTo>
                  <a:pt x="1" y="226"/>
                  <a:pt x="3" y="234"/>
                  <a:pt x="2" y="235"/>
                </a:cubicBezTo>
                <a:cubicBezTo>
                  <a:pt x="0" y="232"/>
                  <a:pt x="2" y="225"/>
                  <a:pt x="1" y="221"/>
                </a:cubicBezTo>
                <a:cubicBezTo>
                  <a:pt x="1" y="220"/>
                  <a:pt x="1" y="191"/>
                  <a:pt x="2" y="190"/>
                </a:cubicBezTo>
                <a:cubicBezTo>
                  <a:pt x="3" y="193"/>
                  <a:pt x="3" y="193"/>
                  <a:pt x="7" y="194"/>
                </a:cubicBezTo>
                <a:cubicBezTo>
                  <a:pt x="8" y="197"/>
                  <a:pt x="5" y="200"/>
                  <a:pt x="10" y="200"/>
                </a:cubicBezTo>
                <a:cubicBezTo>
                  <a:pt x="11" y="202"/>
                  <a:pt x="12" y="204"/>
                  <a:pt x="13" y="206"/>
                </a:cubicBezTo>
                <a:cubicBezTo>
                  <a:pt x="13" y="208"/>
                  <a:pt x="13" y="208"/>
                  <a:pt x="14" y="211"/>
                </a:cubicBezTo>
                <a:cubicBezTo>
                  <a:pt x="14" y="210"/>
                  <a:pt x="15" y="188"/>
                  <a:pt x="17" y="189"/>
                </a:cubicBezTo>
                <a:cubicBezTo>
                  <a:pt x="18" y="193"/>
                  <a:pt x="17" y="198"/>
                  <a:pt x="20" y="202"/>
                </a:cubicBezTo>
                <a:cubicBezTo>
                  <a:pt x="22" y="202"/>
                  <a:pt x="21" y="197"/>
                  <a:pt x="20" y="196"/>
                </a:cubicBezTo>
                <a:cubicBezTo>
                  <a:pt x="20" y="194"/>
                  <a:pt x="20" y="192"/>
                  <a:pt x="21" y="191"/>
                </a:cubicBezTo>
                <a:cubicBezTo>
                  <a:pt x="21" y="185"/>
                  <a:pt x="20" y="176"/>
                  <a:pt x="23" y="171"/>
                </a:cubicBezTo>
                <a:cubicBezTo>
                  <a:pt x="22" y="171"/>
                  <a:pt x="20" y="171"/>
                  <a:pt x="20" y="171"/>
                </a:cubicBezTo>
                <a:cubicBezTo>
                  <a:pt x="20" y="169"/>
                  <a:pt x="21" y="169"/>
                  <a:pt x="23" y="168"/>
                </a:cubicBezTo>
                <a:cubicBezTo>
                  <a:pt x="23" y="170"/>
                  <a:pt x="24" y="174"/>
                  <a:pt x="23" y="177"/>
                </a:cubicBezTo>
                <a:cubicBezTo>
                  <a:pt x="23" y="179"/>
                  <a:pt x="22" y="180"/>
                  <a:pt x="24" y="183"/>
                </a:cubicBezTo>
                <a:cubicBezTo>
                  <a:pt x="25" y="188"/>
                  <a:pt x="22" y="195"/>
                  <a:pt x="26" y="201"/>
                </a:cubicBezTo>
                <a:cubicBezTo>
                  <a:pt x="25" y="207"/>
                  <a:pt x="26" y="209"/>
                  <a:pt x="27" y="215"/>
                </a:cubicBezTo>
                <a:cubicBezTo>
                  <a:pt x="32" y="222"/>
                  <a:pt x="30" y="220"/>
                  <a:pt x="32" y="214"/>
                </a:cubicBezTo>
                <a:cubicBezTo>
                  <a:pt x="33" y="217"/>
                  <a:pt x="34" y="220"/>
                  <a:pt x="36" y="223"/>
                </a:cubicBezTo>
                <a:cubicBezTo>
                  <a:pt x="38" y="223"/>
                  <a:pt x="38" y="222"/>
                  <a:pt x="39" y="220"/>
                </a:cubicBezTo>
                <a:cubicBezTo>
                  <a:pt x="39" y="212"/>
                  <a:pt x="42" y="219"/>
                  <a:pt x="45" y="216"/>
                </a:cubicBezTo>
                <a:cubicBezTo>
                  <a:pt x="48" y="216"/>
                  <a:pt x="44" y="222"/>
                  <a:pt x="47" y="222"/>
                </a:cubicBezTo>
                <a:cubicBezTo>
                  <a:pt x="48" y="220"/>
                  <a:pt x="48" y="217"/>
                  <a:pt x="49" y="215"/>
                </a:cubicBezTo>
                <a:cubicBezTo>
                  <a:pt x="45" y="214"/>
                  <a:pt x="47" y="213"/>
                  <a:pt x="47" y="209"/>
                </a:cubicBezTo>
                <a:cubicBezTo>
                  <a:pt x="44" y="208"/>
                  <a:pt x="45" y="207"/>
                  <a:pt x="47" y="204"/>
                </a:cubicBezTo>
                <a:cubicBezTo>
                  <a:pt x="45" y="203"/>
                  <a:pt x="46" y="202"/>
                  <a:pt x="45" y="200"/>
                </a:cubicBezTo>
                <a:cubicBezTo>
                  <a:pt x="44" y="198"/>
                  <a:pt x="45" y="198"/>
                  <a:pt x="47" y="197"/>
                </a:cubicBezTo>
                <a:cubicBezTo>
                  <a:pt x="48" y="195"/>
                  <a:pt x="46" y="187"/>
                  <a:pt x="45" y="185"/>
                </a:cubicBezTo>
                <a:cubicBezTo>
                  <a:pt x="46" y="185"/>
                  <a:pt x="47" y="184"/>
                  <a:pt x="48" y="184"/>
                </a:cubicBezTo>
                <a:cubicBezTo>
                  <a:pt x="50" y="190"/>
                  <a:pt x="51" y="184"/>
                  <a:pt x="51" y="181"/>
                </a:cubicBezTo>
                <a:cubicBezTo>
                  <a:pt x="49" y="181"/>
                  <a:pt x="50" y="174"/>
                  <a:pt x="51" y="173"/>
                </a:cubicBezTo>
                <a:cubicBezTo>
                  <a:pt x="54" y="172"/>
                  <a:pt x="52" y="167"/>
                  <a:pt x="51" y="172"/>
                </a:cubicBezTo>
                <a:cubicBezTo>
                  <a:pt x="50" y="170"/>
                  <a:pt x="51" y="170"/>
                  <a:pt x="51" y="169"/>
                </a:cubicBezTo>
                <a:cubicBezTo>
                  <a:pt x="50" y="169"/>
                  <a:pt x="50" y="168"/>
                  <a:pt x="50" y="167"/>
                </a:cubicBezTo>
                <a:cubicBezTo>
                  <a:pt x="50" y="166"/>
                  <a:pt x="41" y="160"/>
                  <a:pt x="47" y="160"/>
                </a:cubicBezTo>
                <a:cubicBezTo>
                  <a:pt x="48" y="162"/>
                  <a:pt x="47" y="162"/>
                  <a:pt x="49" y="162"/>
                </a:cubicBezTo>
                <a:cubicBezTo>
                  <a:pt x="48" y="160"/>
                  <a:pt x="48" y="158"/>
                  <a:pt x="48" y="156"/>
                </a:cubicBezTo>
                <a:cubicBezTo>
                  <a:pt x="46" y="155"/>
                  <a:pt x="44" y="152"/>
                  <a:pt x="45" y="150"/>
                </a:cubicBezTo>
                <a:cubicBezTo>
                  <a:pt x="45" y="147"/>
                  <a:pt x="43" y="148"/>
                  <a:pt x="43" y="147"/>
                </a:cubicBezTo>
                <a:cubicBezTo>
                  <a:pt x="42" y="142"/>
                  <a:pt x="48" y="145"/>
                  <a:pt x="47" y="140"/>
                </a:cubicBezTo>
                <a:cubicBezTo>
                  <a:pt x="46" y="141"/>
                  <a:pt x="46" y="142"/>
                  <a:pt x="45" y="142"/>
                </a:cubicBezTo>
                <a:cubicBezTo>
                  <a:pt x="45" y="141"/>
                  <a:pt x="42" y="142"/>
                  <a:pt x="41" y="142"/>
                </a:cubicBezTo>
                <a:cubicBezTo>
                  <a:pt x="41" y="152"/>
                  <a:pt x="32" y="140"/>
                  <a:pt x="36" y="140"/>
                </a:cubicBezTo>
                <a:cubicBezTo>
                  <a:pt x="36" y="145"/>
                  <a:pt x="37" y="143"/>
                  <a:pt x="38" y="140"/>
                </a:cubicBezTo>
                <a:cubicBezTo>
                  <a:pt x="38" y="138"/>
                  <a:pt x="36" y="133"/>
                  <a:pt x="40" y="136"/>
                </a:cubicBezTo>
                <a:cubicBezTo>
                  <a:pt x="40" y="134"/>
                  <a:pt x="40" y="134"/>
                  <a:pt x="38" y="134"/>
                </a:cubicBezTo>
                <a:cubicBezTo>
                  <a:pt x="38" y="131"/>
                  <a:pt x="37" y="130"/>
                  <a:pt x="37" y="128"/>
                </a:cubicBezTo>
                <a:cubicBezTo>
                  <a:pt x="36" y="127"/>
                  <a:pt x="35" y="127"/>
                  <a:pt x="34" y="127"/>
                </a:cubicBezTo>
                <a:cubicBezTo>
                  <a:pt x="34" y="124"/>
                  <a:pt x="35" y="121"/>
                  <a:pt x="32" y="120"/>
                </a:cubicBezTo>
                <a:cubicBezTo>
                  <a:pt x="33" y="119"/>
                  <a:pt x="34" y="116"/>
                  <a:pt x="34" y="115"/>
                </a:cubicBezTo>
                <a:cubicBezTo>
                  <a:pt x="36" y="115"/>
                  <a:pt x="40" y="117"/>
                  <a:pt x="35" y="114"/>
                </a:cubicBezTo>
                <a:cubicBezTo>
                  <a:pt x="35" y="112"/>
                  <a:pt x="34" y="111"/>
                  <a:pt x="34" y="111"/>
                </a:cubicBezTo>
                <a:cubicBezTo>
                  <a:pt x="34" y="107"/>
                  <a:pt x="34" y="101"/>
                  <a:pt x="38" y="107"/>
                </a:cubicBezTo>
                <a:cubicBezTo>
                  <a:pt x="39" y="106"/>
                  <a:pt x="38" y="103"/>
                  <a:pt x="40" y="103"/>
                </a:cubicBezTo>
                <a:cubicBezTo>
                  <a:pt x="43" y="106"/>
                  <a:pt x="42" y="107"/>
                  <a:pt x="38" y="109"/>
                </a:cubicBezTo>
                <a:cubicBezTo>
                  <a:pt x="38" y="112"/>
                  <a:pt x="40" y="111"/>
                  <a:pt x="41" y="109"/>
                </a:cubicBezTo>
                <a:cubicBezTo>
                  <a:pt x="46" y="112"/>
                  <a:pt x="42" y="105"/>
                  <a:pt x="43" y="104"/>
                </a:cubicBezTo>
                <a:cubicBezTo>
                  <a:pt x="45" y="103"/>
                  <a:pt x="44" y="105"/>
                  <a:pt x="45" y="105"/>
                </a:cubicBezTo>
                <a:cubicBezTo>
                  <a:pt x="47" y="103"/>
                  <a:pt x="47" y="102"/>
                  <a:pt x="45" y="100"/>
                </a:cubicBezTo>
                <a:cubicBezTo>
                  <a:pt x="40" y="99"/>
                  <a:pt x="44" y="99"/>
                  <a:pt x="46" y="98"/>
                </a:cubicBezTo>
                <a:cubicBezTo>
                  <a:pt x="46" y="96"/>
                  <a:pt x="44" y="90"/>
                  <a:pt x="44" y="94"/>
                </a:cubicBezTo>
                <a:cubicBezTo>
                  <a:pt x="47" y="94"/>
                  <a:pt x="42" y="99"/>
                  <a:pt x="41" y="100"/>
                </a:cubicBezTo>
                <a:cubicBezTo>
                  <a:pt x="38" y="99"/>
                  <a:pt x="39" y="98"/>
                  <a:pt x="39" y="96"/>
                </a:cubicBezTo>
                <a:cubicBezTo>
                  <a:pt x="39" y="94"/>
                  <a:pt x="40" y="91"/>
                  <a:pt x="41" y="94"/>
                </a:cubicBezTo>
                <a:cubicBezTo>
                  <a:pt x="42" y="91"/>
                  <a:pt x="41" y="88"/>
                  <a:pt x="43" y="87"/>
                </a:cubicBezTo>
                <a:cubicBezTo>
                  <a:pt x="43" y="89"/>
                  <a:pt x="43" y="91"/>
                  <a:pt x="44" y="92"/>
                </a:cubicBezTo>
                <a:cubicBezTo>
                  <a:pt x="44" y="92"/>
                  <a:pt x="45" y="92"/>
                  <a:pt x="45" y="92"/>
                </a:cubicBezTo>
                <a:cubicBezTo>
                  <a:pt x="46" y="91"/>
                  <a:pt x="46" y="88"/>
                  <a:pt x="48" y="90"/>
                </a:cubicBezTo>
                <a:cubicBezTo>
                  <a:pt x="51" y="89"/>
                  <a:pt x="51" y="90"/>
                  <a:pt x="52" y="85"/>
                </a:cubicBezTo>
                <a:cubicBezTo>
                  <a:pt x="53" y="89"/>
                  <a:pt x="55" y="82"/>
                  <a:pt x="55" y="82"/>
                </a:cubicBezTo>
                <a:cubicBezTo>
                  <a:pt x="56" y="82"/>
                  <a:pt x="57" y="84"/>
                  <a:pt x="57" y="80"/>
                </a:cubicBezTo>
                <a:cubicBezTo>
                  <a:pt x="54" y="79"/>
                  <a:pt x="54" y="79"/>
                  <a:pt x="54" y="78"/>
                </a:cubicBezTo>
                <a:cubicBezTo>
                  <a:pt x="56" y="77"/>
                  <a:pt x="57" y="78"/>
                  <a:pt x="59" y="78"/>
                </a:cubicBezTo>
                <a:cubicBezTo>
                  <a:pt x="61" y="74"/>
                  <a:pt x="54" y="71"/>
                  <a:pt x="59" y="72"/>
                </a:cubicBezTo>
                <a:cubicBezTo>
                  <a:pt x="60" y="69"/>
                  <a:pt x="61" y="69"/>
                  <a:pt x="59" y="67"/>
                </a:cubicBezTo>
                <a:cubicBezTo>
                  <a:pt x="57" y="70"/>
                  <a:pt x="57" y="68"/>
                  <a:pt x="57" y="66"/>
                </a:cubicBezTo>
                <a:cubicBezTo>
                  <a:pt x="62" y="66"/>
                  <a:pt x="61" y="59"/>
                  <a:pt x="63" y="57"/>
                </a:cubicBezTo>
                <a:cubicBezTo>
                  <a:pt x="63" y="49"/>
                  <a:pt x="67" y="42"/>
                  <a:pt x="69" y="35"/>
                </a:cubicBezTo>
                <a:cubicBezTo>
                  <a:pt x="69" y="31"/>
                  <a:pt x="68" y="31"/>
                  <a:pt x="72" y="31"/>
                </a:cubicBezTo>
                <a:cubicBezTo>
                  <a:pt x="73" y="28"/>
                  <a:pt x="73" y="28"/>
                  <a:pt x="75" y="28"/>
                </a:cubicBezTo>
                <a:cubicBezTo>
                  <a:pt x="76" y="28"/>
                  <a:pt x="77" y="25"/>
                  <a:pt x="77" y="25"/>
                </a:cubicBezTo>
                <a:cubicBezTo>
                  <a:pt x="79" y="24"/>
                  <a:pt x="80" y="20"/>
                  <a:pt x="80" y="27"/>
                </a:cubicBezTo>
                <a:cubicBezTo>
                  <a:pt x="82" y="29"/>
                  <a:pt x="84" y="21"/>
                  <a:pt x="84" y="20"/>
                </a:cubicBezTo>
                <a:cubicBezTo>
                  <a:pt x="88" y="14"/>
                  <a:pt x="82" y="11"/>
                  <a:pt x="92" y="10"/>
                </a:cubicBezTo>
                <a:cubicBezTo>
                  <a:pt x="98" y="4"/>
                  <a:pt x="98" y="4"/>
                  <a:pt x="98" y="4"/>
                </a:cubicBezTo>
                <a:cubicBezTo>
                  <a:pt x="100" y="6"/>
                  <a:pt x="102" y="3"/>
                  <a:pt x="104" y="7"/>
                </a:cubicBezTo>
                <a:cubicBezTo>
                  <a:pt x="106" y="3"/>
                  <a:pt x="103" y="1"/>
                  <a:pt x="110" y="0"/>
                </a:cubicBezTo>
                <a:cubicBezTo>
                  <a:pt x="111" y="3"/>
                  <a:pt x="111" y="3"/>
                  <a:pt x="110" y="6"/>
                </a:cubicBezTo>
                <a:cubicBezTo>
                  <a:pt x="107" y="6"/>
                  <a:pt x="108" y="6"/>
                  <a:pt x="106" y="8"/>
                </a:cubicBezTo>
                <a:cubicBezTo>
                  <a:pt x="106" y="10"/>
                  <a:pt x="103" y="12"/>
                  <a:pt x="104" y="15"/>
                </a:cubicBezTo>
                <a:cubicBezTo>
                  <a:pt x="105" y="14"/>
                  <a:pt x="107" y="13"/>
                  <a:pt x="108" y="12"/>
                </a:cubicBezTo>
                <a:cubicBezTo>
                  <a:pt x="108" y="15"/>
                  <a:pt x="107" y="15"/>
                  <a:pt x="110" y="17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8" y="20"/>
                  <a:pt x="110" y="23"/>
                  <a:pt x="111" y="18"/>
                </a:cubicBezTo>
                <a:cubicBezTo>
                  <a:pt x="112" y="17"/>
                  <a:pt x="114" y="15"/>
                  <a:pt x="115" y="15"/>
                </a:cubicBezTo>
                <a:cubicBezTo>
                  <a:pt x="116" y="17"/>
                  <a:pt x="113" y="20"/>
                  <a:pt x="111" y="21"/>
                </a:cubicBezTo>
                <a:cubicBezTo>
                  <a:pt x="111" y="25"/>
                  <a:pt x="108" y="31"/>
                  <a:pt x="105" y="34"/>
                </a:cubicBezTo>
                <a:cubicBezTo>
                  <a:pt x="104" y="36"/>
                  <a:pt x="104" y="38"/>
                  <a:pt x="103" y="40"/>
                </a:cubicBezTo>
                <a:cubicBezTo>
                  <a:pt x="101" y="42"/>
                  <a:pt x="99" y="46"/>
                  <a:pt x="98" y="49"/>
                </a:cubicBezTo>
                <a:cubicBezTo>
                  <a:pt x="98" y="54"/>
                  <a:pt x="92" y="67"/>
                  <a:pt x="96" y="70"/>
                </a:cubicBezTo>
                <a:cubicBezTo>
                  <a:pt x="96" y="71"/>
                  <a:pt x="96" y="79"/>
                  <a:pt x="97" y="79"/>
                </a:cubicBezTo>
                <a:cubicBezTo>
                  <a:pt x="98" y="76"/>
                  <a:pt x="98" y="75"/>
                  <a:pt x="101" y="75"/>
                </a:cubicBezTo>
                <a:cubicBezTo>
                  <a:pt x="101" y="79"/>
                  <a:pt x="97" y="80"/>
                  <a:pt x="104" y="82"/>
                </a:cubicBezTo>
                <a:cubicBezTo>
                  <a:pt x="105" y="80"/>
                  <a:pt x="105" y="80"/>
                  <a:pt x="107" y="79"/>
                </a:cubicBezTo>
                <a:cubicBezTo>
                  <a:pt x="109" y="77"/>
                  <a:pt x="108" y="80"/>
                  <a:pt x="108" y="81"/>
                </a:cubicBezTo>
                <a:cubicBezTo>
                  <a:pt x="105" y="84"/>
                  <a:pt x="108" y="91"/>
                  <a:pt x="102" y="92"/>
                </a:cubicBezTo>
                <a:cubicBezTo>
                  <a:pt x="99" y="87"/>
                  <a:pt x="96" y="90"/>
                  <a:pt x="101" y="94"/>
                </a:cubicBezTo>
                <a:cubicBezTo>
                  <a:pt x="101" y="99"/>
                  <a:pt x="94" y="90"/>
                  <a:pt x="96" y="98"/>
                </a:cubicBezTo>
                <a:cubicBezTo>
                  <a:pt x="91" y="98"/>
                  <a:pt x="92" y="106"/>
                  <a:pt x="96" y="100"/>
                </a:cubicBezTo>
                <a:cubicBezTo>
                  <a:pt x="97" y="100"/>
                  <a:pt x="98" y="100"/>
                  <a:pt x="99" y="98"/>
                </a:cubicBezTo>
                <a:cubicBezTo>
                  <a:pt x="100" y="98"/>
                  <a:pt x="101" y="98"/>
                  <a:pt x="103" y="98"/>
                </a:cubicBezTo>
                <a:cubicBezTo>
                  <a:pt x="103" y="97"/>
                  <a:pt x="105" y="96"/>
                  <a:pt x="107" y="96"/>
                </a:cubicBezTo>
                <a:cubicBezTo>
                  <a:pt x="107" y="99"/>
                  <a:pt x="107" y="99"/>
                  <a:pt x="109" y="100"/>
                </a:cubicBezTo>
                <a:cubicBezTo>
                  <a:pt x="114" y="96"/>
                  <a:pt x="118" y="91"/>
                  <a:pt x="123" y="89"/>
                </a:cubicBezTo>
                <a:cubicBezTo>
                  <a:pt x="124" y="88"/>
                  <a:pt x="125" y="87"/>
                  <a:pt x="125" y="86"/>
                </a:cubicBezTo>
                <a:cubicBezTo>
                  <a:pt x="130" y="85"/>
                  <a:pt x="127" y="84"/>
                  <a:pt x="128" y="80"/>
                </a:cubicBezTo>
                <a:cubicBezTo>
                  <a:pt x="131" y="78"/>
                  <a:pt x="132" y="76"/>
                  <a:pt x="133" y="72"/>
                </a:cubicBezTo>
                <a:cubicBezTo>
                  <a:pt x="137" y="71"/>
                  <a:pt x="140" y="71"/>
                  <a:pt x="144" y="71"/>
                </a:cubicBezTo>
                <a:cubicBezTo>
                  <a:pt x="145" y="69"/>
                  <a:pt x="145" y="70"/>
                  <a:pt x="146" y="72"/>
                </a:cubicBezTo>
                <a:cubicBezTo>
                  <a:pt x="149" y="77"/>
                  <a:pt x="138" y="83"/>
                  <a:pt x="136" y="87"/>
                </a:cubicBezTo>
                <a:cubicBezTo>
                  <a:pt x="139" y="88"/>
                  <a:pt x="138" y="87"/>
                  <a:pt x="140" y="86"/>
                </a:cubicBezTo>
                <a:cubicBezTo>
                  <a:pt x="140" y="89"/>
                  <a:pt x="135" y="91"/>
                  <a:pt x="133" y="92"/>
                </a:cubicBezTo>
                <a:cubicBezTo>
                  <a:pt x="132" y="94"/>
                  <a:pt x="132" y="95"/>
                  <a:pt x="131" y="98"/>
                </a:cubicBezTo>
                <a:cubicBezTo>
                  <a:pt x="127" y="101"/>
                  <a:pt x="131" y="96"/>
                  <a:pt x="128" y="95"/>
                </a:cubicBezTo>
                <a:cubicBezTo>
                  <a:pt x="127" y="95"/>
                  <a:pt x="128" y="97"/>
                  <a:pt x="128" y="98"/>
                </a:cubicBezTo>
                <a:cubicBezTo>
                  <a:pt x="126" y="99"/>
                  <a:pt x="124" y="99"/>
                  <a:pt x="123" y="100"/>
                </a:cubicBezTo>
                <a:cubicBezTo>
                  <a:pt x="122" y="104"/>
                  <a:pt x="123" y="106"/>
                  <a:pt x="119" y="103"/>
                </a:cubicBezTo>
                <a:cubicBezTo>
                  <a:pt x="116" y="103"/>
                  <a:pt x="116" y="103"/>
                  <a:pt x="114" y="104"/>
                </a:cubicBezTo>
                <a:cubicBezTo>
                  <a:pt x="112" y="100"/>
                  <a:pt x="109" y="109"/>
                  <a:pt x="109" y="111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2" y="115"/>
                  <a:pt x="114" y="114"/>
                  <a:pt x="117" y="114"/>
                </a:cubicBezTo>
                <a:cubicBezTo>
                  <a:pt x="119" y="112"/>
                  <a:pt x="122" y="110"/>
                  <a:pt x="123" y="107"/>
                </a:cubicBezTo>
                <a:cubicBezTo>
                  <a:pt x="124" y="106"/>
                  <a:pt x="125" y="104"/>
                  <a:pt x="124" y="108"/>
                </a:cubicBezTo>
                <a:cubicBezTo>
                  <a:pt x="123" y="108"/>
                  <a:pt x="123" y="109"/>
                  <a:pt x="122" y="109"/>
                </a:cubicBezTo>
                <a:cubicBezTo>
                  <a:pt x="122" y="112"/>
                  <a:pt x="119" y="117"/>
                  <a:pt x="123" y="119"/>
                </a:cubicBezTo>
                <a:cubicBezTo>
                  <a:pt x="124" y="118"/>
                  <a:pt x="125" y="117"/>
                  <a:pt x="125" y="116"/>
                </a:cubicBezTo>
                <a:cubicBezTo>
                  <a:pt x="127" y="116"/>
                  <a:pt x="123" y="124"/>
                  <a:pt x="123" y="126"/>
                </a:cubicBezTo>
                <a:cubicBezTo>
                  <a:pt x="121" y="128"/>
                  <a:pt x="117" y="137"/>
                  <a:pt x="119" y="140"/>
                </a:cubicBezTo>
                <a:cubicBezTo>
                  <a:pt x="120" y="137"/>
                  <a:pt x="120" y="135"/>
                  <a:pt x="123" y="135"/>
                </a:cubicBezTo>
                <a:cubicBezTo>
                  <a:pt x="124" y="136"/>
                  <a:pt x="123" y="139"/>
                  <a:pt x="123" y="141"/>
                </a:cubicBezTo>
                <a:cubicBezTo>
                  <a:pt x="121" y="142"/>
                  <a:pt x="121" y="143"/>
                  <a:pt x="122" y="145"/>
                </a:cubicBezTo>
                <a:cubicBezTo>
                  <a:pt x="122" y="143"/>
                  <a:pt x="123" y="140"/>
                  <a:pt x="125" y="141"/>
                </a:cubicBezTo>
                <a:cubicBezTo>
                  <a:pt x="125" y="145"/>
                  <a:pt x="121" y="147"/>
                  <a:pt x="121" y="151"/>
                </a:cubicBezTo>
                <a:cubicBezTo>
                  <a:pt x="122" y="154"/>
                  <a:pt x="121" y="156"/>
                  <a:pt x="121" y="159"/>
                </a:cubicBezTo>
                <a:cubicBezTo>
                  <a:pt x="124" y="164"/>
                  <a:pt x="123" y="168"/>
                  <a:pt x="125" y="174"/>
                </a:cubicBezTo>
                <a:cubicBezTo>
                  <a:pt x="127" y="174"/>
                  <a:pt x="126" y="177"/>
                  <a:pt x="126" y="179"/>
                </a:cubicBezTo>
                <a:cubicBezTo>
                  <a:pt x="122" y="181"/>
                  <a:pt x="125" y="181"/>
                  <a:pt x="125" y="185"/>
                </a:cubicBezTo>
                <a:cubicBezTo>
                  <a:pt x="122" y="188"/>
                  <a:pt x="124" y="188"/>
                  <a:pt x="127" y="189"/>
                </a:cubicBezTo>
                <a:cubicBezTo>
                  <a:pt x="127" y="190"/>
                  <a:pt x="127" y="192"/>
                  <a:pt x="127" y="194"/>
                </a:cubicBezTo>
                <a:cubicBezTo>
                  <a:pt x="126" y="199"/>
                  <a:pt x="134" y="204"/>
                  <a:pt x="128" y="203"/>
                </a:cubicBezTo>
                <a:cubicBezTo>
                  <a:pt x="128" y="205"/>
                  <a:pt x="130" y="206"/>
                  <a:pt x="128" y="209"/>
                </a:cubicBezTo>
                <a:cubicBezTo>
                  <a:pt x="128" y="211"/>
                  <a:pt x="130" y="211"/>
                  <a:pt x="130" y="213"/>
                </a:cubicBezTo>
                <a:cubicBezTo>
                  <a:pt x="128" y="213"/>
                  <a:pt x="128" y="214"/>
                  <a:pt x="128" y="215"/>
                </a:cubicBezTo>
                <a:cubicBezTo>
                  <a:pt x="132" y="215"/>
                  <a:pt x="133" y="218"/>
                  <a:pt x="131" y="221"/>
                </a:cubicBezTo>
                <a:cubicBezTo>
                  <a:pt x="131" y="222"/>
                  <a:pt x="131" y="222"/>
                  <a:pt x="131" y="226"/>
                </a:cubicBezTo>
                <a:cubicBezTo>
                  <a:pt x="128" y="226"/>
                  <a:pt x="129" y="227"/>
                  <a:pt x="131" y="228"/>
                </a:cubicBezTo>
                <a:cubicBezTo>
                  <a:pt x="133" y="232"/>
                  <a:pt x="138" y="233"/>
                  <a:pt x="140" y="237"/>
                </a:cubicBezTo>
                <a:cubicBezTo>
                  <a:pt x="139" y="239"/>
                  <a:pt x="140" y="239"/>
                  <a:pt x="141" y="242"/>
                </a:cubicBezTo>
                <a:cubicBezTo>
                  <a:pt x="137" y="242"/>
                  <a:pt x="136" y="242"/>
                  <a:pt x="136" y="239"/>
                </a:cubicBezTo>
                <a:cubicBezTo>
                  <a:pt x="133" y="239"/>
                  <a:pt x="133" y="244"/>
                  <a:pt x="137" y="244"/>
                </a:cubicBezTo>
                <a:cubicBezTo>
                  <a:pt x="137" y="245"/>
                  <a:pt x="136" y="246"/>
                  <a:pt x="138" y="248"/>
                </a:cubicBezTo>
                <a:cubicBezTo>
                  <a:pt x="140" y="249"/>
                  <a:pt x="141" y="249"/>
                  <a:pt x="141" y="253"/>
                </a:cubicBezTo>
                <a:cubicBezTo>
                  <a:pt x="140" y="253"/>
                  <a:pt x="140" y="252"/>
                  <a:pt x="139" y="252"/>
                </a:cubicBezTo>
                <a:cubicBezTo>
                  <a:pt x="138" y="253"/>
                  <a:pt x="140" y="254"/>
                  <a:pt x="141" y="254"/>
                </a:cubicBezTo>
                <a:cubicBezTo>
                  <a:pt x="141" y="255"/>
                  <a:pt x="142" y="258"/>
                  <a:pt x="142" y="258"/>
                </a:cubicBezTo>
                <a:cubicBezTo>
                  <a:pt x="144" y="257"/>
                  <a:pt x="144" y="258"/>
                  <a:pt x="143" y="260"/>
                </a:cubicBezTo>
                <a:cubicBezTo>
                  <a:pt x="144" y="261"/>
                  <a:pt x="144" y="263"/>
                  <a:pt x="147" y="264"/>
                </a:cubicBezTo>
                <a:cubicBezTo>
                  <a:pt x="149" y="267"/>
                  <a:pt x="149" y="267"/>
                  <a:pt x="152" y="269"/>
                </a:cubicBezTo>
                <a:cubicBezTo>
                  <a:pt x="153" y="272"/>
                  <a:pt x="155" y="273"/>
                  <a:pt x="157" y="275"/>
                </a:cubicBezTo>
                <a:cubicBezTo>
                  <a:pt x="163" y="279"/>
                  <a:pt x="166" y="288"/>
                  <a:pt x="172" y="291"/>
                </a:cubicBezTo>
                <a:cubicBezTo>
                  <a:pt x="174" y="293"/>
                  <a:pt x="177" y="297"/>
                  <a:pt x="181" y="297"/>
                </a:cubicBezTo>
                <a:cubicBezTo>
                  <a:pt x="181" y="296"/>
                  <a:pt x="181" y="292"/>
                  <a:pt x="182" y="297"/>
                </a:cubicBezTo>
                <a:cubicBezTo>
                  <a:pt x="183" y="297"/>
                  <a:pt x="184" y="298"/>
                  <a:pt x="185" y="299"/>
                </a:cubicBezTo>
                <a:cubicBezTo>
                  <a:pt x="187" y="303"/>
                  <a:pt x="186" y="303"/>
                  <a:pt x="191" y="304"/>
                </a:cubicBezTo>
                <a:cubicBezTo>
                  <a:pt x="192" y="304"/>
                  <a:pt x="193" y="304"/>
                  <a:pt x="193" y="305"/>
                </a:cubicBezTo>
                <a:cubicBezTo>
                  <a:pt x="196" y="305"/>
                  <a:pt x="191" y="301"/>
                  <a:pt x="190" y="301"/>
                </a:cubicBezTo>
                <a:cubicBezTo>
                  <a:pt x="190" y="291"/>
                  <a:pt x="198" y="303"/>
                  <a:pt x="202" y="298"/>
                </a:cubicBezTo>
                <a:cubicBezTo>
                  <a:pt x="202" y="299"/>
                  <a:pt x="202" y="300"/>
                  <a:pt x="203" y="302"/>
                </a:cubicBezTo>
                <a:cubicBezTo>
                  <a:pt x="206" y="302"/>
                  <a:pt x="208" y="305"/>
                  <a:pt x="205" y="306"/>
                </a:cubicBezTo>
                <a:cubicBezTo>
                  <a:pt x="203" y="309"/>
                  <a:pt x="200" y="318"/>
                  <a:pt x="204" y="320"/>
                </a:cubicBezTo>
                <a:cubicBezTo>
                  <a:pt x="202" y="323"/>
                  <a:pt x="202" y="323"/>
                  <a:pt x="205" y="323"/>
                </a:cubicBezTo>
                <a:cubicBezTo>
                  <a:pt x="206" y="320"/>
                  <a:pt x="209" y="323"/>
                  <a:pt x="207" y="320"/>
                </a:cubicBezTo>
                <a:cubicBezTo>
                  <a:pt x="204" y="320"/>
                  <a:pt x="204" y="319"/>
                  <a:pt x="204" y="317"/>
                </a:cubicBezTo>
                <a:cubicBezTo>
                  <a:pt x="207" y="313"/>
                  <a:pt x="211" y="319"/>
                  <a:pt x="211" y="322"/>
                </a:cubicBezTo>
                <a:cubicBezTo>
                  <a:pt x="209" y="322"/>
                  <a:pt x="209" y="322"/>
                  <a:pt x="209" y="324"/>
                </a:cubicBezTo>
                <a:cubicBezTo>
                  <a:pt x="206" y="322"/>
                  <a:pt x="205" y="324"/>
                  <a:pt x="204" y="327"/>
                </a:cubicBezTo>
                <a:cubicBezTo>
                  <a:pt x="201" y="326"/>
                  <a:pt x="199" y="328"/>
                  <a:pt x="201" y="330"/>
                </a:cubicBezTo>
                <a:cubicBezTo>
                  <a:pt x="201" y="332"/>
                  <a:pt x="197" y="333"/>
                  <a:pt x="199" y="335"/>
                </a:cubicBezTo>
                <a:cubicBezTo>
                  <a:pt x="201" y="333"/>
                  <a:pt x="203" y="333"/>
                  <a:pt x="205" y="330"/>
                </a:cubicBezTo>
                <a:cubicBezTo>
                  <a:pt x="209" y="330"/>
                  <a:pt x="209" y="330"/>
                  <a:pt x="209" y="330"/>
                </a:cubicBezTo>
                <a:cubicBezTo>
                  <a:pt x="212" y="326"/>
                  <a:pt x="220" y="323"/>
                  <a:pt x="225" y="326"/>
                </a:cubicBezTo>
                <a:cubicBezTo>
                  <a:pt x="227" y="325"/>
                  <a:pt x="226" y="323"/>
                  <a:pt x="229" y="325"/>
                </a:cubicBezTo>
                <a:cubicBezTo>
                  <a:pt x="231" y="326"/>
                  <a:pt x="231" y="325"/>
                  <a:pt x="232" y="324"/>
                </a:cubicBezTo>
                <a:cubicBezTo>
                  <a:pt x="233" y="324"/>
                  <a:pt x="236" y="323"/>
                  <a:pt x="238" y="324"/>
                </a:cubicBezTo>
                <a:cubicBezTo>
                  <a:pt x="237" y="324"/>
                  <a:pt x="234" y="326"/>
                  <a:pt x="234" y="327"/>
                </a:cubicBezTo>
                <a:cubicBezTo>
                  <a:pt x="242" y="327"/>
                  <a:pt x="241" y="318"/>
                  <a:pt x="251" y="324"/>
                </a:cubicBezTo>
                <a:cubicBezTo>
                  <a:pt x="253" y="324"/>
                  <a:pt x="255" y="323"/>
                  <a:pt x="258" y="324"/>
                </a:cubicBezTo>
                <a:cubicBezTo>
                  <a:pt x="267" y="324"/>
                  <a:pt x="274" y="327"/>
                  <a:pt x="282" y="331"/>
                </a:cubicBezTo>
                <a:cubicBezTo>
                  <a:pt x="283" y="333"/>
                  <a:pt x="284" y="334"/>
                  <a:pt x="287" y="336"/>
                </a:cubicBezTo>
                <a:cubicBezTo>
                  <a:pt x="289" y="342"/>
                  <a:pt x="281" y="338"/>
                  <a:pt x="279" y="337"/>
                </a:cubicBezTo>
                <a:cubicBezTo>
                  <a:pt x="278" y="337"/>
                  <a:pt x="277" y="338"/>
                  <a:pt x="275" y="338"/>
                </a:cubicBezTo>
                <a:cubicBezTo>
                  <a:pt x="272" y="334"/>
                  <a:pt x="258" y="333"/>
                  <a:pt x="253" y="333"/>
                </a:cubicBezTo>
                <a:cubicBezTo>
                  <a:pt x="251" y="334"/>
                  <a:pt x="251" y="334"/>
                  <a:pt x="250" y="334"/>
                </a:cubicBezTo>
                <a:cubicBezTo>
                  <a:pt x="244" y="331"/>
                  <a:pt x="238" y="337"/>
                  <a:pt x="230" y="335"/>
                </a:cubicBezTo>
                <a:cubicBezTo>
                  <a:pt x="226" y="335"/>
                  <a:pt x="222" y="338"/>
                  <a:pt x="218" y="335"/>
                </a:cubicBezTo>
                <a:cubicBezTo>
                  <a:pt x="216" y="336"/>
                  <a:pt x="217" y="336"/>
                  <a:pt x="217" y="338"/>
                </a:cubicBezTo>
                <a:cubicBezTo>
                  <a:pt x="213" y="340"/>
                  <a:pt x="212" y="340"/>
                  <a:pt x="209" y="343"/>
                </a:cubicBezTo>
                <a:cubicBezTo>
                  <a:pt x="206" y="344"/>
                  <a:pt x="206" y="345"/>
                  <a:pt x="204" y="344"/>
                </a:cubicBezTo>
                <a:cubicBezTo>
                  <a:pt x="202" y="344"/>
                  <a:pt x="202" y="344"/>
                  <a:pt x="201" y="345"/>
                </a:cubicBezTo>
                <a:cubicBezTo>
                  <a:pt x="196" y="347"/>
                  <a:pt x="196" y="347"/>
                  <a:pt x="195" y="351"/>
                </a:cubicBezTo>
                <a:cubicBezTo>
                  <a:pt x="193" y="355"/>
                  <a:pt x="193" y="355"/>
                  <a:pt x="188" y="357"/>
                </a:cubicBezTo>
                <a:cubicBezTo>
                  <a:pt x="187" y="361"/>
                  <a:pt x="182" y="364"/>
                  <a:pt x="179" y="367"/>
                </a:cubicBezTo>
                <a:cubicBezTo>
                  <a:pt x="177" y="372"/>
                  <a:pt x="172" y="375"/>
                  <a:pt x="171" y="379"/>
                </a:cubicBezTo>
                <a:cubicBezTo>
                  <a:pt x="167" y="381"/>
                  <a:pt x="166" y="386"/>
                  <a:pt x="163" y="390"/>
                </a:cubicBezTo>
                <a:cubicBezTo>
                  <a:pt x="162" y="394"/>
                  <a:pt x="160" y="398"/>
                  <a:pt x="157" y="401"/>
                </a:cubicBezTo>
                <a:cubicBezTo>
                  <a:pt x="157" y="406"/>
                  <a:pt x="155" y="402"/>
                  <a:pt x="155" y="400"/>
                </a:cubicBezTo>
                <a:cubicBezTo>
                  <a:pt x="156" y="398"/>
                  <a:pt x="158" y="393"/>
                  <a:pt x="157" y="391"/>
                </a:cubicBezTo>
                <a:cubicBezTo>
                  <a:pt x="155" y="390"/>
                  <a:pt x="154" y="391"/>
                  <a:pt x="153" y="393"/>
                </a:cubicBezTo>
                <a:cubicBezTo>
                  <a:pt x="150" y="395"/>
                  <a:pt x="151" y="398"/>
                  <a:pt x="151" y="402"/>
                </a:cubicBezTo>
                <a:cubicBezTo>
                  <a:pt x="149" y="403"/>
                  <a:pt x="148" y="404"/>
                  <a:pt x="147" y="406"/>
                </a:cubicBezTo>
                <a:cubicBezTo>
                  <a:pt x="149" y="407"/>
                  <a:pt x="148" y="409"/>
                  <a:pt x="152" y="409"/>
                </a:cubicBezTo>
                <a:cubicBezTo>
                  <a:pt x="152" y="410"/>
                  <a:pt x="152" y="410"/>
                  <a:pt x="152" y="410"/>
                </a:cubicBezTo>
                <a:cubicBezTo>
                  <a:pt x="148" y="411"/>
                  <a:pt x="151" y="416"/>
                  <a:pt x="152" y="418"/>
                </a:cubicBezTo>
                <a:cubicBezTo>
                  <a:pt x="151" y="420"/>
                  <a:pt x="149" y="418"/>
                  <a:pt x="149" y="421"/>
                </a:cubicBezTo>
                <a:cubicBezTo>
                  <a:pt x="153" y="422"/>
                  <a:pt x="153" y="422"/>
                  <a:pt x="151" y="425"/>
                </a:cubicBezTo>
                <a:cubicBezTo>
                  <a:pt x="150" y="426"/>
                  <a:pt x="146" y="427"/>
                  <a:pt x="149" y="430"/>
                </a:cubicBezTo>
                <a:cubicBezTo>
                  <a:pt x="149" y="434"/>
                  <a:pt x="148" y="438"/>
                  <a:pt x="149" y="443"/>
                </a:cubicBezTo>
                <a:cubicBezTo>
                  <a:pt x="145" y="445"/>
                  <a:pt x="147" y="439"/>
                  <a:pt x="147" y="437"/>
                </a:cubicBezTo>
                <a:cubicBezTo>
                  <a:pt x="142" y="434"/>
                  <a:pt x="141" y="438"/>
                  <a:pt x="142" y="441"/>
                </a:cubicBezTo>
                <a:cubicBezTo>
                  <a:pt x="136" y="443"/>
                  <a:pt x="140" y="449"/>
                  <a:pt x="142" y="451"/>
                </a:cubicBezTo>
                <a:cubicBezTo>
                  <a:pt x="142" y="454"/>
                  <a:pt x="141" y="456"/>
                  <a:pt x="143" y="459"/>
                </a:cubicBezTo>
                <a:cubicBezTo>
                  <a:pt x="146" y="458"/>
                  <a:pt x="144" y="458"/>
                  <a:pt x="146" y="457"/>
                </a:cubicBezTo>
                <a:cubicBezTo>
                  <a:pt x="149" y="459"/>
                  <a:pt x="148" y="456"/>
                  <a:pt x="148" y="454"/>
                </a:cubicBezTo>
                <a:cubicBezTo>
                  <a:pt x="147" y="450"/>
                  <a:pt x="143" y="448"/>
                  <a:pt x="148" y="446"/>
                </a:cubicBezTo>
                <a:cubicBezTo>
                  <a:pt x="148" y="451"/>
                  <a:pt x="150" y="456"/>
                  <a:pt x="151" y="462"/>
                </a:cubicBezTo>
                <a:cubicBezTo>
                  <a:pt x="152" y="465"/>
                  <a:pt x="153" y="468"/>
                  <a:pt x="153" y="472"/>
                </a:cubicBezTo>
                <a:cubicBezTo>
                  <a:pt x="155" y="477"/>
                  <a:pt x="156" y="482"/>
                  <a:pt x="159" y="486"/>
                </a:cubicBezTo>
                <a:cubicBezTo>
                  <a:pt x="159" y="488"/>
                  <a:pt x="160" y="490"/>
                  <a:pt x="161" y="493"/>
                </a:cubicBezTo>
                <a:cubicBezTo>
                  <a:pt x="164" y="493"/>
                  <a:pt x="171" y="505"/>
                  <a:pt x="173" y="509"/>
                </a:cubicBezTo>
                <a:cubicBezTo>
                  <a:pt x="174" y="510"/>
                  <a:pt x="177" y="512"/>
                  <a:pt x="178" y="515"/>
                </a:cubicBezTo>
                <a:cubicBezTo>
                  <a:pt x="179" y="522"/>
                  <a:pt x="179" y="522"/>
                  <a:pt x="179" y="522"/>
                </a:cubicBezTo>
                <a:cubicBezTo>
                  <a:pt x="177" y="525"/>
                  <a:pt x="178" y="531"/>
                  <a:pt x="176" y="531"/>
                </a:cubicBezTo>
                <a:close/>
                <a:moveTo>
                  <a:pt x="380" y="523"/>
                </a:moveTo>
                <a:cubicBezTo>
                  <a:pt x="380" y="523"/>
                  <a:pt x="380" y="522"/>
                  <a:pt x="380" y="522"/>
                </a:cubicBezTo>
                <a:cubicBezTo>
                  <a:pt x="380" y="522"/>
                  <a:pt x="380" y="523"/>
                  <a:pt x="380" y="523"/>
                </a:cubicBezTo>
                <a:close/>
                <a:moveTo>
                  <a:pt x="377" y="518"/>
                </a:moveTo>
                <a:cubicBezTo>
                  <a:pt x="377" y="517"/>
                  <a:pt x="378" y="517"/>
                  <a:pt x="378" y="518"/>
                </a:cubicBezTo>
                <a:cubicBezTo>
                  <a:pt x="377" y="518"/>
                  <a:pt x="377" y="518"/>
                  <a:pt x="377" y="518"/>
                </a:cubicBezTo>
                <a:close/>
                <a:moveTo>
                  <a:pt x="354" y="515"/>
                </a:moveTo>
                <a:cubicBezTo>
                  <a:pt x="354" y="515"/>
                  <a:pt x="354" y="514"/>
                  <a:pt x="355" y="514"/>
                </a:cubicBezTo>
                <a:cubicBezTo>
                  <a:pt x="355" y="515"/>
                  <a:pt x="355" y="515"/>
                  <a:pt x="354" y="515"/>
                </a:cubicBezTo>
                <a:close/>
                <a:moveTo>
                  <a:pt x="42" y="511"/>
                </a:moveTo>
                <a:cubicBezTo>
                  <a:pt x="42" y="510"/>
                  <a:pt x="39" y="509"/>
                  <a:pt x="38" y="509"/>
                </a:cubicBezTo>
                <a:cubicBezTo>
                  <a:pt x="41" y="508"/>
                  <a:pt x="47" y="508"/>
                  <a:pt x="42" y="511"/>
                </a:cubicBezTo>
                <a:close/>
                <a:moveTo>
                  <a:pt x="46" y="510"/>
                </a:moveTo>
                <a:cubicBezTo>
                  <a:pt x="46" y="508"/>
                  <a:pt x="47" y="509"/>
                  <a:pt x="49" y="509"/>
                </a:cubicBezTo>
                <a:cubicBezTo>
                  <a:pt x="49" y="510"/>
                  <a:pt x="47" y="510"/>
                  <a:pt x="46" y="510"/>
                </a:cubicBezTo>
                <a:close/>
                <a:moveTo>
                  <a:pt x="54" y="509"/>
                </a:moveTo>
                <a:cubicBezTo>
                  <a:pt x="54" y="508"/>
                  <a:pt x="54" y="508"/>
                  <a:pt x="55" y="508"/>
                </a:cubicBezTo>
                <a:cubicBezTo>
                  <a:pt x="55" y="509"/>
                  <a:pt x="56" y="509"/>
                  <a:pt x="54" y="509"/>
                </a:cubicBezTo>
                <a:close/>
                <a:moveTo>
                  <a:pt x="160" y="501"/>
                </a:moveTo>
                <a:cubicBezTo>
                  <a:pt x="159" y="500"/>
                  <a:pt x="159" y="500"/>
                  <a:pt x="159" y="499"/>
                </a:cubicBezTo>
                <a:cubicBezTo>
                  <a:pt x="160" y="500"/>
                  <a:pt x="160" y="500"/>
                  <a:pt x="160" y="501"/>
                </a:cubicBezTo>
                <a:close/>
                <a:moveTo>
                  <a:pt x="37" y="487"/>
                </a:moveTo>
                <a:cubicBezTo>
                  <a:pt x="32" y="484"/>
                  <a:pt x="32" y="484"/>
                  <a:pt x="32" y="484"/>
                </a:cubicBezTo>
                <a:cubicBezTo>
                  <a:pt x="31" y="482"/>
                  <a:pt x="38" y="484"/>
                  <a:pt x="38" y="487"/>
                </a:cubicBezTo>
                <a:cubicBezTo>
                  <a:pt x="38" y="487"/>
                  <a:pt x="37" y="487"/>
                  <a:pt x="37" y="487"/>
                </a:cubicBezTo>
                <a:close/>
                <a:moveTo>
                  <a:pt x="128" y="484"/>
                </a:moveTo>
                <a:cubicBezTo>
                  <a:pt x="128" y="481"/>
                  <a:pt x="129" y="482"/>
                  <a:pt x="129" y="484"/>
                </a:cubicBezTo>
                <a:cubicBezTo>
                  <a:pt x="128" y="484"/>
                  <a:pt x="128" y="484"/>
                  <a:pt x="128" y="484"/>
                </a:cubicBezTo>
                <a:close/>
                <a:moveTo>
                  <a:pt x="109" y="480"/>
                </a:moveTo>
                <a:cubicBezTo>
                  <a:pt x="108" y="479"/>
                  <a:pt x="111" y="479"/>
                  <a:pt x="111" y="479"/>
                </a:cubicBezTo>
                <a:cubicBezTo>
                  <a:pt x="110" y="479"/>
                  <a:pt x="110" y="479"/>
                  <a:pt x="109" y="480"/>
                </a:cubicBezTo>
                <a:close/>
                <a:moveTo>
                  <a:pt x="330" y="478"/>
                </a:moveTo>
                <a:cubicBezTo>
                  <a:pt x="330" y="478"/>
                  <a:pt x="330" y="478"/>
                  <a:pt x="330" y="478"/>
                </a:cubicBezTo>
                <a:cubicBezTo>
                  <a:pt x="332" y="477"/>
                  <a:pt x="332" y="478"/>
                  <a:pt x="330" y="478"/>
                </a:cubicBezTo>
                <a:close/>
                <a:moveTo>
                  <a:pt x="136" y="475"/>
                </a:moveTo>
                <a:cubicBezTo>
                  <a:pt x="134" y="474"/>
                  <a:pt x="135" y="471"/>
                  <a:pt x="136" y="473"/>
                </a:cubicBezTo>
                <a:cubicBezTo>
                  <a:pt x="136" y="474"/>
                  <a:pt x="138" y="474"/>
                  <a:pt x="136" y="475"/>
                </a:cubicBezTo>
                <a:close/>
                <a:moveTo>
                  <a:pt x="140" y="473"/>
                </a:moveTo>
                <a:cubicBezTo>
                  <a:pt x="138" y="472"/>
                  <a:pt x="141" y="471"/>
                  <a:pt x="142" y="471"/>
                </a:cubicBezTo>
                <a:cubicBezTo>
                  <a:pt x="142" y="473"/>
                  <a:pt x="142" y="473"/>
                  <a:pt x="140" y="473"/>
                </a:cubicBezTo>
                <a:close/>
                <a:moveTo>
                  <a:pt x="139" y="470"/>
                </a:moveTo>
                <a:cubicBezTo>
                  <a:pt x="139" y="468"/>
                  <a:pt x="139" y="468"/>
                  <a:pt x="139" y="470"/>
                </a:cubicBezTo>
                <a:cubicBezTo>
                  <a:pt x="139" y="470"/>
                  <a:pt x="139" y="470"/>
                  <a:pt x="139" y="470"/>
                </a:cubicBezTo>
                <a:close/>
                <a:moveTo>
                  <a:pt x="143" y="469"/>
                </a:moveTo>
                <a:cubicBezTo>
                  <a:pt x="142" y="468"/>
                  <a:pt x="141" y="466"/>
                  <a:pt x="141" y="465"/>
                </a:cubicBezTo>
                <a:cubicBezTo>
                  <a:pt x="141" y="465"/>
                  <a:pt x="141" y="465"/>
                  <a:pt x="144" y="465"/>
                </a:cubicBezTo>
                <a:cubicBezTo>
                  <a:pt x="145" y="461"/>
                  <a:pt x="148" y="463"/>
                  <a:pt x="146" y="466"/>
                </a:cubicBezTo>
                <a:cubicBezTo>
                  <a:pt x="144" y="466"/>
                  <a:pt x="146" y="468"/>
                  <a:pt x="143" y="469"/>
                </a:cubicBezTo>
                <a:close/>
                <a:moveTo>
                  <a:pt x="134" y="468"/>
                </a:moveTo>
                <a:cubicBezTo>
                  <a:pt x="133" y="466"/>
                  <a:pt x="136" y="463"/>
                  <a:pt x="138" y="464"/>
                </a:cubicBezTo>
                <a:cubicBezTo>
                  <a:pt x="137" y="466"/>
                  <a:pt x="135" y="467"/>
                  <a:pt x="134" y="468"/>
                </a:cubicBezTo>
                <a:close/>
                <a:moveTo>
                  <a:pt x="143" y="448"/>
                </a:moveTo>
                <a:cubicBezTo>
                  <a:pt x="143" y="447"/>
                  <a:pt x="143" y="448"/>
                  <a:pt x="144" y="448"/>
                </a:cubicBezTo>
                <a:cubicBezTo>
                  <a:pt x="144" y="448"/>
                  <a:pt x="144" y="448"/>
                  <a:pt x="143" y="448"/>
                </a:cubicBezTo>
                <a:close/>
                <a:moveTo>
                  <a:pt x="237" y="446"/>
                </a:moveTo>
                <a:cubicBezTo>
                  <a:pt x="236" y="446"/>
                  <a:pt x="235" y="446"/>
                  <a:pt x="236" y="445"/>
                </a:cubicBezTo>
                <a:cubicBezTo>
                  <a:pt x="237" y="445"/>
                  <a:pt x="238" y="445"/>
                  <a:pt x="237" y="446"/>
                </a:cubicBezTo>
                <a:close/>
                <a:moveTo>
                  <a:pt x="143" y="446"/>
                </a:moveTo>
                <a:cubicBezTo>
                  <a:pt x="142" y="443"/>
                  <a:pt x="143" y="443"/>
                  <a:pt x="144" y="446"/>
                </a:cubicBezTo>
                <a:cubicBezTo>
                  <a:pt x="144" y="446"/>
                  <a:pt x="144" y="446"/>
                  <a:pt x="143" y="446"/>
                </a:cubicBezTo>
                <a:close/>
                <a:moveTo>
                  <a:pt x="45" y="440"/>
                </a:moveTo>
                <a:cubicBezTo>
                  <a:pt x="45" y="438"/>
                  <a:pt x="45" y="438"/>
                  <a:pt x="45" y="438"/>
                </a:cubicBezTo>
                <a:cubicBezTo>
                  <a:pt x="47" y="439"/>
                  <a:pt x="48" y="440"/>
                  <a:pt x="45" y="440"/>
                </a:cubicBezTo>
                <a:close/>
                <a:moveTo>
                  <a:pt x="147" y="433"/>
                </a:moveTo>
                <a:cubicBezTo>
                  <a:pt x="147" y="432"/>
                  <a:pt x="147" y="431"/>
                  <a:pt x="148" y="430"/>
                </a:cubicBezTo>
                <a:cubicBezTo>
                  <a:pt x="148" y="431"/>
                  <a:pt x="148" y="432"/>
                  <a:pt x="147" y="433"/>
                </a:cubicBezTo>
                <a:close/>
                <a:moveTo>
                  <a:pt x="117" y="430"/>
                </a:moveTo>
                <a:cubicBezTo>
                  <a:pt x="117" y="428"/>
                  <a:pt x="118" y="428"/>
                  <a:pt x="119" y="428"/>
                </a:cubicBezTo>
                <a:cubicBezTo>
                  <a:pt x="119" y="430"/>
                  <a:pt x="119" y="429"/>
                  <a:pt x="117" y="430"/>
                </a:cubicBezTo>
                <a:close/>
                <a:moveTo>
                  <a:pt x="34" y="417"/>
                </a:moveTo>
                <a:cubicBezTo>
                  <a:pt x="31" y="415"/>
                  <a:pt x="32" y="410"/>
                  <a:pt x="34" y="407"/>
                </a:cubicBezTo>
                <a:cubicBezTo>
                  <a:pt x="33" y="402"/>
                  <a:pt x="31" y="403"/>
                  <a:pt x="35" y="399"/>
                </a:cubicBezTo>
                <a:cubicBezTo>
                  <a:pt x="37" y="399"/>
                  <a:pt x="39" y="398"/>
                  <a:pt x="41" y="399"/>
                </a:cubicBezTo>
                <a:cubicBezTo>
                  <a:pt x="41" y="403"/>
                  <a:pt x="36" y="402"/>
                  <a:pt x="36" y="406"/>
                </a:cubicBezTo>
                <a:cubicBezTo>
                  <a:pt x="32" y="408"/>
                  <a:pt x="40" y="416"/>
                  <a:pt x="34" y="417"/>
                </a:cubicBezTo>
                <a:close/>
                <a:moveTo>
                  <a:pt x="49" y="410"/>
                </a:moveTo>
                <a:cubicBezTo>
                  <a:pt x="49" y="408"/>
                  <a:pt x="49" y="408"/>
                  <a:pt x="49" y="407"/>
                </a:cubicBezTo>
                <a:cubicBezTo>
                  <a:pt x="50" y="407"/>
                  <a:pt x="50" y="409"/>
                  <a:pt x="49" y="410"/>
                </a:cubicBezTo>
                <a:close/>
                <a:moveTo>
                  <a:pt x="128" y="405"/>
                </a:moveTo>
                <a:cubicBezTo>
                  <a:pt x="128" y="403"/>
                  <a:pt x="128" y="403"/>
                  <a:pt x="129" y="403"/>
                </a:cubicBezTo>
                <a:cubicBezTo>
                  <a:pt x="129" y="403"/>
                  <a:pt x="129" y="404"/>
                  <a:pt x="128" y="405"/>
                </a:cubicBezTo>
                <a:close/>
                <a:moveTo>
                  <a:pt x="91" y="402"/>
                </a:moveTo>
                <a:cubicBezTo>
                  <a:pt x="89" y="398"/>
                  <a:pt x="95" y="395"/>
                  <a:pt x="93" y="401"/>
                </a:cubicBezTo>
                <a:cubicBezTo>
                  <a:pt x="92" y="401"/>
                  <a:pt x="92" y="402"/>
                  <a:pt x="91" y="402"/>
                </a:cubicBezTo>
                <a:close/>
                <a:moveTo>
                  <a:pt x="78" y="399"/>
                </a:moveTo>
                <a:cubicBezTo>
                  <a:pt x="78" y="398"/>
                  <a:pt x="79" y="399"/>
                  <a:pt x="79" y="399"/>
                </a:cubicBezTo>
                <a:cubicBezTo>
                  <a:pt x="79" y="399"/>
                  <a:pt x="78" y="399"/>
                  <a:pt x="78" y="399"/>
                </a:cubicBezTo>
                <a:close/>
                <a:moveTo>
                  <a:pt x="124" y="399"/>
                </a:moveTo>
                <a:cubicBezTo>
                  <a:pt x="123" y="398"/>
                  <a:pt x="123" y="397"/>
                  <a:pt x="125" y="397"/>
                </a:cubicBezTo>
                <a:cubicBezTo>
                  <a:pt x="125" y="398"/>
                  <a:pt x="125" y="399"/>
                  <a:pt x="124" y="399"/>
                </a:cubicBezTo>
                <a:close/>
                <a:moveTo>
                  <a:pt x="75" y="397"/>
                </a:moveTo>
                <a:cubicBezTo>
                  <a:pt x="73" y="395"/>
                  <a:pt x="75" y="394"/>
                  <a:pt x="75" y="394"/>
                </a:cubicBezTo>
                <a:cubicBezTo>
                  <a:pt x="76" y="396"/>
                  <a:pt x="76" y="396"/>
                  <a:pt x="75" y="397"/>
                </a:cubicBezTo>
                <a:close/>
                <a:moveTo>
                  <a:pt x="80" y="394"/>
                </a:moveTo>
                <a:cubicBezTo>
                  <a:pt x="80" y="393"/>
                  <a:pt x="80" y="393"/>
                  <a:pt x="81" y="393"/>
                </a:cubicBezTo>
                <a:cubicBezTo>
                  <a:pt x="81" y="394"/>
                  <a:pt x="82" y="394"/>
                  <a:pt x="80" y="394"/>
                </a:cubicBezTo>
                <a:close/>
                <a:moveTo>
                  <a:pt x="139" y="388"/>
                </a:moveTo>
                <a:cubicBezTo>
                  <a:pt x="139" y="387"/>
                  <a:pt x="139" y="386"/>
                  <a:pt x="140" y="386"/>
                </a:cubicBezTo>
                <a:cubicBezTo>
                  <a:pt x="140" y="381"/>
                  <a:pt x="138" y="382"/>
                  <a:pt x="142" y="378"/>
                </a:cubicBezTo>
                <a:cubicBezTo>
                  <a:pt x="144" y="379"/>
                  <a:pt x="145" y="380"/>
                  <a:pt x="146" y="383"/>
                </a:cubicBezTo>
                <a:cubicBezTo>
                  <a:pt x="145" y="383"/>
                  <a:pt x="142" y="385"/>
                  <a:pt x="141" y="386"/>
                </a:cubicBezTo>
                <a:cubicBezTo>
                  <a:pt x="141" y="389"/>
                  <a:pt x="141" y="388"/>
                  <a:pt x="139" y="388"/>
                </a:cubicBezTo>
                <a:close/>
                <a:moveTo>
                  <a:pt x="159" y="388"/>
                </a:moveTo>
                <a:cubicBezTo>
                  <a:pt x="157" y="387"/>
                  <a:pt x="158" y="385"/>
                  <a:pt x="156" y="384"/>
                </a:cubicBezTo>
                <a:cubicBezTo>
                  <a:pt x="156" y="382"/>
                  <a:pt x="156" y="382"/>
                  <a:pt x="159" y="383"/>
                </a:cubicBezTo>
                <a:cubicBezTo>
                  <a:pt x="160" y="380"/>
                  <a:pt x="163" y="386"/>
                  <a:pt x="159" y="388"/>
                </a:cubicBezTo>
                <a:close/>
                <a:moveTo>
                  <a:pt x="126" y="387"/>
                </a:moveTo>
                <a:cubicBezTo>
                  <a:pt x="126" y="383"/>
                  <a:pt x="130" y="384"/>
                  <a:pt x="130" y="387"/>
                </a:cubicBezTo>
                <a:cubicBezTo>
                  <a:pt x="128" y="387"/>
                  <a:pt x="127" y="387"/>
                  <a:pt x="126" y="387"/>
                </a:cubicBezTo>
                <a:close/>
                <a:moveTo>
                  <a:pt x="164" y="379"/>
                </a:moveTo>
                <a:cubicBezTo>
                  <a:pt x="162" y="376"/>
                  <a:pt x="161" y="375"/>
                  <a:pt x="161" y="375"/>
                </a:cubicBezTo>
                <a:cubicBezTo>
                  <a:pt x="158" y="374"/>
                  <a:pt x="155" y="371"/>
                  <a:pt x="153" y="372"/>
                </a:cubicBezTo>
                <a:cubicBezTo>
                  <a:pt x="149" y="372"/>
                  <a:pt x="145" y="369"/>
                  <a:pt x="150" y="367"/>
                </a:cubicBezTo>
                <a:cubicBezTo>
                  <a:pt x="153" y="367"/>
                  <a:pt x="155" y="368"/>
                  <a:pt x="159" y="368"/>
                </a:cubicBezTo>
                <a:cubicBezTo>
                  <a:pt x="159" y="369"/>
                  <a:pt x="163" y="372"/>
                  <a:pt x="165" y="370"/>
                </a:cubicBezTo>
                <a:cubicBezTo>
                  <a:pt x="165" y="368"/>
                  <a:pt x="173" y="362"/>
                  <a:pt x="167" y="363"/>
                </a:cubicBezTo>
                <a:cubicBezTo>
                  <a:pt x="166" y="367"/>
                  <a:pt x="166" y="365"/>
                  <a:pt x="162" y="365"/>
                </a:cubicBezTo>
                <a:cubicBezTo>
                  <a:pt x="163" y="363"/>
                  <a:pt x="162" y="362"/>
                  <a:pt x="161" y="361"/>
                </a:cubicBezTo>
                <a:cubicBezTo>
                  <a:pt x="159" y="354"/>
                  <a:pt x="165" y="356"/>
                  <a:pt x="169" y="357"/>
                </a:cubicBezTo>
                <a:cubicBezTo>
                  <a:pt x="170" y="359"/>
                  <a:pt x="169" y="360"/>
                  <a:pt x="172" y="361"/>
                </a:cubicBezTo>
                <a:cubicBezTo>
                  <a:pt x="173" y="364"/>
                  <a:pt x="176" y="361"/>
                  <a:pt x="176" y="362"/>
                </a:cubicBezTo>
                <a:cubicBezTo>
                  <a:pt x="175" y="363"/>
                  <a:pt x="172" y="368"/>
                  <a:pt x="171" y="369"/>
                </a:cubicBezTo>
                <a:cubicBezTo>
                  <a:pt x="167" y="372"/>
                  <a:pt x="167" y="376"/>
                  <a:pt x="164" y="379"/>
                </a:cubicBezTo>
                <a:close/>
                <a:moveTo>
                  <a:pt x="146" y="379"/>
                </a:moveTo>
                <a:cubicBezTo>
                  <a:pt x="143" y="376"/>
                  <a:pt x="147" y="377"/>
                  <a:pt x="149" y="379"/>
                </a:cubicBezTo>
                <a:cubicBezTo>
                  <a:pt x="146" y="379"/>
                  <a:pt x="146" y="379"/>
                  <a:pt x="146" y="379"/>
                </a:cubicBezTo>
                <a:close/>
                <a:moveTo>
                  <a:pt x="125" y="378"/>
                </a:moveTo>
                <a:cubicBezTo>
                  <a:pt x="125" y="377"/>
                  <a:pt x="124" y="377"/>
                  <a:pt x="124" y="376"/>
                </a:cubicBezTo>
                <a:cubicBezTo>
                  <a:pt x="127" y="374"/>
                  <a:pt x="130" y="376"/>
                  <a:pt x="125" y="378"/>
                </a:cubicBezTo>
                <a:close/>
                <a:moveTo>
                  <a:pt x="149" y="375"/>
                </a:moveTo>
                <a:cubicBezTo>
                  <a:pt x="149" y="373"/>
                  <a:pt x="149" y="373"/>
                  <a:pt x="149" y="373"/>
                </a:cubicBezTo>
                <a:cubicBezTo>
                  <a:pt x="149" y="375"/>
                  <a:pt x="149" y="375"/>
                  <a:pt x="149" y="375"/>
                </a:cubicBezTo>
                <a:close/>
                <a:moveTo>
                  <a:pt x="130" y="374"/>
                </a:moveTo>
                <a:cubicBezTo>
                  <a:pt x="129" y="373"/>
                  <a:pt x="129" y="373"/>
                  <a:pt x="129" y="373"/>
                </a:cubicBezTo>
                <a:cubicBezTo>
                  <a:pt x="130" y="373"/>
                  <a:pt x="130" y="373"/>
                  <a:pt x="130" y="374"/>
                </a:cubicBezTo>
                <a:close/>
                <a:moveTo>
                  <a:pt x="346" y="371"/>
                </a:moveTo>
                <a:cubicBezTo>
                  <a:pt x="345" y="370"/>
                  <a:pt x="345" y="369"/>
                  <a:pt x="344" y="368"/>
                </a:cubicBezTo>
                <a:cubicBezTo>
                  <a:pt x="341" y="368"/>
                  <a:pt x="329" y="358"/>
                  <a:pt x="333" y="355"/>
                </a:cubicBezTo>
                <a:cubicBezTo>
                  <a:pt x="332" y="354"/>
                  <a:pt x="331" y="353"/>
                  <a:pt x="330" y="355"/>
                </a:cubicBezTo>
                <a:cubicBezTo>
                  <a:pt x="325" y="355"/>
                  <a:pt x="327" y="345"/>
                  <a:pt x="318" y="343"/>
                </a:cubicBezTo>
                <a:cubicBezTo>
                  <a:pt x="318" y="343"/>
                  <a:pt x="318" y="343"/>
                  <a:pt x="318" y="342"/>
                </a:cubicBezTo>
                <a:cubicBezTo>
                  <a:pt x="312" y="342"/>
                  <a:pt x="307" y="338"/>
                  <a:pt x="302" y="336"/>
                </a:cubicBezTo>
                <a:cubicBezTo>
                  <a:pt x="302" y="333"/>
                  <a:pt x="301" y="331"/>
                  <a:pt x="300" y="330"/>
                </a:cubicBezTo>
                <a:cubicBezTo>
                  <a:pt x="292" y="333"/>
                  <a:pt x="292" y="324"/>
                  <a:pt x="297" y="325"/>
                </a:cubicBezTo>
                <a:cubicBezTo>
                  <a:pt x="298" y="327"/>
                  <a:pt x="299" y="326"/>
                  <a:pt x="300" y="326"/>
                </a:cubicBezTo>
                <a:cubicBezTo>
                  <a:pt x="299" y="323"/>
                  <a:pt x="297" y="325"/>
                  <a:pt x="298" y="323"/>
                </a:cubicBezTo>
                <a:cubicBezTo>
                  <a:pt x="300" y="323"/>
                  <a:pt x="301" y="323"/>
                  <a:pt x="303" y="326"/>
                </a:cubicBezTo>
                <a:cubicBezTo>
                  <a:pt x="307" y="326"/>
                  <a:pt x="309" y="329"/>
                  <a:pt x="314" y="331"/>
                </a:cubicBezTo>
                <a:cubicBezTo>
                  <a:pt x="317" y="337"/>
                  <a:pt x="323" y="340"/>
                  <a:pt x="329" y="344"/>
                </a:cubicBezTo>
                <a:cubicBezTo>
                  <a:pt x="329" y="344"/>
                  <a:pt x="329" y="346"/>
                  <a:pt x="330" y="348"/>
                </a:cubicBezTo>
                <a:cubicBezTo>
                  <a:pt x="333" y="349"/>
                  <a:pt x="336" y="351"/>
                  <a:pt x="333" y="354"/>
                </a:cubicBezTo>
                <a:cubicBezTo>
                  <a:pt x="334" y="355"/>
                  <a:pt x="334" y="355"/>
                  <a:pt x="335" y="354"/>
                </a:cubicBezTo>
                <a:cubicBezTo>
                  <a:pt x="338" y="354"/>
                  <a:pt x="343" y="363"/>
                  <a:pt x="348" y="364"/>
                </a:cubicBezTo>
                <a:cubicBezTo>
                  <a:pt x="348" y="366"/>
                  <a:pt x="348" y="369"/>
                  <a:pt x="348" y="371"/>
                </a:cubicBezTo>
                <a:cubicBezTo>
                  <a:pt x="347" y="371"/>
                  <a:pt x="347" y="371"/>
                  <a:pt x="346" y="371"/>
                </a:cubicBezTo>
                <a:close/>
                <a:moveTo>
                  <a:pt x="134" y="370"/>
                </a:moveTo>
                <a:cubicBezTo>
                  <a:pt x="132" y="369"/>
                  <a:pt x="132" y="368"/>
                  <a:pt x="132" y="367"/>
                </a:cubicBezTo>
                <a:cubicBezTo>
                  <a:pt x="134" y="367"/>
                  <a:pt x="136" y="370"/>
                  <a:pt x="134" y="370"/>
                </a:cubicBezTo>
                <a:close/>
                <a:moveTo>
                  <a:pt x="150" y="364"/>
                </a:moveTo>
                <a:cubicBezTo>
                  <a:pt x="149" y="364"/>
                  <a:pt x="149" y="363"/>
                  <a:pt x="150" y="363"/>
                </a:cubicBezTo>
                <a:cubicBezTo>
                  <a:pt x="151" y="364"/>
                  <a:pt x="151" y="363"/>
                  <a:pt x="150" y="364"/>
                </a:cubicBezTo>
                <a:close/>
                <a:moveTo>
                  <a:pt x="113" y="364"/>
                </a:moveTo>
                <a:cubicBezTo>
                  <a:pt x="110" y="364"/>
                  <a:pt x="107" y="356"/>
                  <a:pt x="111" y="354"/>
                </a:cubicBezTo>
                <a:cubicBezTo>
                  <a:pt x="110" y="352"/>
                  <a:pt x="109" y="353"/>
                  <a:pt x="108" y="351"/>
                </a:cubicBezTo>
                <a:cubicBezTo>
                  <a:pt x="110" y="347"/>
                  <a:pt x="111" y="345"/>
                  <a:pt x="116" y="348"/>
                </a:cubicBezTo>
                <a:cubicBezTo>
                  <a:pt x="118" y="350"/>
                  <a:pt x="122" y="349"/>
                  <a:pt x="123" y="354"/>
                </a:cubicBezTo>
                <a:cubicBezTo>
                  <a:pt x="126" y="357"/>
                  <a:pt x="128" y="360"/>
                  <a:pt x="129" y="364"/>
                </a:cubicBezTo>
                <a:cubicBezTo>
                  <a:pt x="124" y="364"/>
                  <a:pt x="118" y="364"/>
                  <a:pt x="115" y="362"/>
                </a:cubicBezTo>
                <a:cubicBezTo>
                  <a:pt x="114" y="364"/>
                  <a:pt x="115" y="364"/>
                  <a:pt x="113" y="364"/>
                </a:cubicBezTo>
                <a:close/>
                <a:moveTo>
                  <a:pt x="146" y="362"/>
                </a:moveTo>
                <a:cubicBezTo>
                  <a:pt x="144" y="360"/>
                  <a:pt x="148" y="359"/>
                  <a:pt x="148" y="361"/>
                </a:cubicBezTo>
                <a:cubicBezTo>
                  <a:pt x="147" y="361"/>
                  <a:pt x="147" y="362"/>
                  <a:pt x="146" y="362"/>
                </a:cubicBezTo>
                <a:close/>
                <a:moveTo>
                  <a:pt x="356" y="357"/>
                </a:moveTo>
                <a:cubicBezTo>
                  <a:pt x="354" y="356"/>
                  <a:pt x="356" y="356"/>
                  <a:pt x="356" y="357"/>
                </a:cubicBezTo>
                <a:cubicBezTo>
                  <a:pt x="356" y="357"/>
                  <a:pt x="356" y="357"/>
                  <a:pt x="356" y="357"/>
                </a:cubicBezTo>
                <a:close/>
                <a:moveTo>
                  <a:pt x="362" y="357"/>
                </a:moveTo>
                <a:cubicBezTo>
                  <a:pt x="362" y="357"/>
                  <a:pt x="362" y="357"/>
                  <a:pt x="363" y="356"/>
                </a:cubicBezTo>
                <a:cubicBezTo>
                  <a:pt x="363" y="357"/>
                  <a:pt x="363" y="357"/>
                  <a:pt x="362" y="357"/>
                </a:cubicBezTo>
                <a:close/>
                <a:moveTo>
                  <a:pt x="371" y="356"/>
                </a:moveTo>
                <a:cubicBezTo>
                  <a:pt x="370" y="355"/>
                  <a:pt x="370" y="355"/>
                  <a:pt x="371" y="355"/>
                </a:cubicBezTo>
                <a:cubicBezTo>
                  <a:pt x="371" y="356"/>
                  <a:pt x="371" y="356"/>
                  <a:pt x="371" y="356"/>
                </a:cubicBezTo>
                <a:close/>
                <a:moveTo>
                  <a:pt x="158" y="354"/>
                </a:moveTo>
                <a:cubicBezTo>
                  <a:pt x="156" y="350"/>
                  <a:pt x="157" y="352"/>
                  <a:pt x="159" y="352"/>
                </a:cubicBezTo>
                <a:cubicBezTo>
                  <a:pt x="159" y="353"/>
                  <a:pt x="159" y="353"/>
                  <a:pt x="158" y="354"/>
                </a:cubicBezTo>
                <a:close/>
                <a:moveTo>
                  <a:pt x="376" y="347"/>
                </a:moveTo>
                <a:cubicBezTo>
                  <a:pt x="371" y="346"/>
                  <a:pt x="377" y="343"/>
                  <a:pt x="377" y="346"/>
                </a:cubicBezTo>
                <a:cubicBezTo>
                  <a:pt x="376" y="346"/>
                  <a:pt x="376" y="346"/>
                  <a:pt x="376" y="347"/>
                </a:cubicBezTo>
                <a:close/>
                <a:moveTo>
                  <a:pt x="102" y="346"/>
                </a:moveTo>
                <a:cubicBezTo>
                  <a:pt x="100" y="345"/>
                  <a:pt x="102" y="342"/>
                  <a:pt x="103" y="346"/>
                </a:cubicBezTo>
                <a:cubicBezTo>
                  <a:pt x="103" y="346"/>
                  <a:pt x="102" y="346"/>
                  <a:pt x="102" y="346"/>
                </a:cubicBezTo>
                <a:close/>
                <a:moveTo>
                  <a:pt x="364" y="344"/>
                </a:moveTo>
                <a:cubicBezTo>
                  <a:pt x="364" y="344"/>
                  <a:pt x="364" y="343"/>
                  <a:pt x="363" y="343"/>
                </a:cubicBezTo>
                <a:cubicBezTo>
                  <a:pt x="364" y="343"/>
                  <a:pt x="367" y="343"/>
                  <a:pt x="364" y="344"/>
                </a:cubicBezTo>
                <a:close/>
                <a:moveTo>
                  <a:pt x="98" y="343"/>
                </a:moveTo>
                <a:cubicBezTo>
                  <a:pt x="98" y="341"/>
                  <a:pt x="98" y="337"/>
                  <a:pt x="101" y="339"/>
                </a:cubicBezTo>
                <a:cubicBezTo>
                  <a:pt x="100" y="340"/>
                  <a:pt x="100" y="342"/>
                  <a:pt x="98" y="343"/>
                </a:cubicBezTo>
                <a:close/>
                <a:moveTo>
                  <a:pt x="121" y="338"/>
                </a:moveTo>
                <a:cubicBezTo>
                  <a:pt x="121" y="337"/>
                  <a:pt x="123" y="337"/>
                  <a:pt x="123" y="338"/>
                </a:cubicBezTo>
                <a:cubicBezTo>
                  <a:pt x="122" y="338"/>
                  <a:pt x="122" y="338"/>
                  <a:pt x="121" y="338"/>
                </a:cubicBezTo>
                <a:close/>
                <a:moveTo>
                  <a:pt x="52" y="338"/>
                </a:moveTo>
                <a:cubicBezTo>
                  <a:pt x="52" y="336"/>
                  <a:pt x="52" y="336"/>
                  <a:pt x="53" y="337"/>
                </a:cubicBezTo>
                <a:cubicBezTo>
                  <a:pt x="52" y="338"/>
                  <a:pt x="52" y="338"/>
                  <a:pt x="52" y="338"/>
                </a:cubicBezTo>
                <a:close/>
                <a:moveTo>
                  <a:pt x="46" y="335"/>
                </a:moveTo>
                <a:cubicBezTo>
                  <a:pt x="46" y="335"/>
                  <a:pt x="46" y="335"/>
                  <a:pt x="44" y="334"/>
                </a:cubicBezTo>
                <a:cubicBezTo>
                  <a:pt x="45" y="330"/>
                  <a:pt x="47" y="331"/>
                  <a:pt x="50" y="333"/>
                </a:cubicBezTo>
                <a:cubicBezTo>
                  <a:pt x="50" y="336"/>
                  <a:pt x="49" y="335"/>
                  <a:pt x="46" y="335"/>
                </a:cubicBezTo>
                <a:close/>
                <a:moveTo>
                  <a:pt x="224" y="335"/>
                </a:moveTo>
                <a:cubicBezTo>
                  <a:pt x="223" y="334"/>
                  <a:pt x="223" y="334"/>
                  <a:pt x="222" y="334"/>
                </a:cubicBezTo>
                <a:cubicBezTo>
                  <a:pt x="222" y="332"/>
                  <a:pt x="225" y="333"/>
                  <a:pt x="224" y="335"/>
                </a:cubicBezTo>
                <a:close/>
                <a:moveTo>
                  <a:pt x="208" y="334"/>
                </a:moveTo>
                <a:cubicBezTo>
                  <a:pt x="207" y="333"/>
                  <a:pt x="209" y="332"/>
                  <a:pt x="210" y="330"/>
                </a:cubicBezTo>
                <a:cubicBezTo>
                  <a:pt x="212" y="330"/>
                  <a:pt x="210" y="334"/>
                  <a:pt x="208" y="334"/>
                </a:cubicBezTo>
                <a:close/>
                <a:moveTo>
                  <a:pt x="97" y="334"/>
                </a:moveTo>
                <a:cubicBezTo>
                  <a:pt x="97" y="333"/>
                  <a:pt x="97" y="333"/>
                  <a:pt x="97" y="333"/>
                </a:cubicBezTo>
                <a:cubicBezTo>
                  <a:pt x="97" y="334"/>
                  <a:pt x="98" y="334"/>
                  <a:pt x="97" y="334"/>
                </a:cubicBezTo>
                <a:close/>
                <a:moveTo>
                  <a:pt x="217" y="333"/>
                </a:moveTo>
                <a:cubicBezTo>
                  <a:pt x="217" y="332"/>
                  <a:pt x="217" y="331"/>
                  <a:pt x="217" y="331"/>
                </a:cubicBezTo>
                <a:cubicBezTo>
                  <a:pt x="217" y="331"/>
                  <a:pt x="217" y="331"/>
                  <a:pt x="217" y="333"/>
                </a:cubicBezTo>
                <a:close/>
                <a:moveTo>
                  <a:pt x="301" y="328"/>
                </a:moveTo>
                <a:cubicBezTo>
                  <a:pt x="300" y="326"/>
                  <a:pt x="300" y="326"/>
                  <a:pt x="302" y="326"/>
                </a:cubicBezTo>
                <a:cubicBezTo>
                  <a:pt x="302" y="328"/>
                  <a:pt x="303" y="327"/>
                  <a:pt x="301" y="328"/>
                </a:cubicBezTo>
                <a:close/>
                <a:moveTo>
                  <a:pt x="81" y="326"/>
                </a:moveTo>
                <a:cubicBezTo>
                  <a:pt x="78" y="323"/>
                  <a:pt x="80" y="324"/>
                  <a:pt x="82" y="322"/>
                </a:cubicBezTo>
                <a:cubicBezTo>
                  <a:pt x="86" y="322"/>
                  <a:pt x="81" y="326"/>
                  <a:pt x="81" y="326"/>
                </a:cubicBezTo>
                <a:close/>
                <a:moveTo>
                  <a:pt x="253" y="326"/>
                </a:moveTo>
                <a:cubicBezTo>
                  <a:pt x="253" y="324"/>
                  <a:pt x="254" y="324"/>
                  <a:pt x="254" y="326"/>
                </a:cubicBezTo>
                <a:cubicBezTo>
                  <a:pt x="253" y="326"/>
                  <a:pt x="253" y="326"/>
                  <a:pt x="253" y="326"/>
                </a:cubicBezTo>
                <a:close/>
                <a:moveTo>
                  <a:pt x="294" y="323"/>
                </a:moveTo>
                <a:cubicBezTo>
                  <a:pt x="294" y="322"/>
                  <a:pt x="293" y="321"/>
                  <a:pt x="295" y="321"/>
                </a:cubicBezTo>
                <a:cubicBezTo>
                  <a:pt x="295" y="322"/>
                  <a:pt x="295" y="323"/>
                  <a:pt x="294" y="323"/>
                </a:cubicBezTo>
                <a:close/>
                <a:moveTo>
                  <a:pt x="275" y="322"/>
                </a:moveTo>
                <a:cubicBezTo>
                  <a:pt x="275" y="321"/>
                  <a:pt x="275" y="320"/>
                  <a:pt x="274" y="320"/>
                </a:cubicBezTo>
                <a:cubicBezTo>
                  <a:pt x="272" y="320"/>
                  <a:pt x="267" y="321"/>
                  <a:pt x="267" y="317"/>
                </a:cubicBezTo>
                <a:cubicBezTo>
                  <a:pt x="269" y="317"/>
                  <a:pt x="270" y="317"/>
                  <a:pt x="272" y="318"/>
                </a:cubicBezTo>
                <a:cubicBezTo>
                  <a:pt x="273" y="317"/>
                  <a:pt x="281" y="316"/>
                  <a:pt x="281" y="320"/>
                </a:cubicBezTo>
                <a:cubicBezTo>
                  <a:pt x="279" y="321"/>
                  <a:pt x="277" y="321"/>
                  <a:pt x="275" y="322"/>
                </a:cubicBezTo>
                <a:close/>
                <a:moveTo>
                  <a:pt x="78" y="320"/>
                </a:moveTo>
                <a:cubicBezTo>
                  <a:pt x="76" y="319"/>
                  <a:pt x="76" y="318"/>
                  <a:pt x="75" y="317"/>
                </a:cubicBezTo>
                <a:cubicBezTo>
                  <a:pt x="79" y="316"/>
                  <a:pt x="83" y="316"/>
                  <a:pt x="78" y="320"/>
                </a:cubicBezTo>
                <a:close/>
                <a:moveTo>
                  <a:pt x="43" y="318"/>
                </a:moveTo>
                <a:cubicBezTo>
                  <a:pt x="41" y="316"/>
                  <a:pt x="44" y="313"/>
                  <a:pt x="44" y="317"/>
                </a:cubicBezTo>
                <a:cubicBezTo>
                  <a:pt x="44" y="317"/>
                  <a:pt x="44" y="318"/>
                  <a:pt x="43" y="318"/>
                </a:cubicBezTo>
                <a:close/>
                <a:moveTo>
                  <a:pt x="68" y="309"/>
                </a:moveTo>
                <a:cubicBezTo>
                  <a:pt x="64" y="305"/>
                  <a:pt x="71" y="304"/>
                  <a:pt x="69" y="309"/>
                </a:cubicBezTo>
                <a:cubicBezTo>
                  <a:pt x="68" y="309"/>
                  <a:pt x="68" y="309"/>
                  <a:pt x="68" y="309"/>
                </a:cubicBezTo>
                <a:close/>
                <a:moveTo>
                  <a:pt x="25" y="307"/>
                </a:moveTo>
                <a:cubicBezTo>
                  <a:pt x="20" y="303"/>
                  <a:pt x="24" y="303"/>
                  <a:pt x="25" y="299"/>
                </a:cubicBezTo>
                <a:cubicBezTo>
                  <a:pt x="28" y="300"/>
                  <a:pt x="27" y="299"/>
                  <a:pt x="27" y="302"/>
                </a:cubicBezTo>
                <a:cubicBezTo>
                  <a:pt x="25" y="301"/>
                  <a:pt x="23" y="301"/>
                  <a:pt x="25" y="304"/>
                </a:cubicBezTo>
                <a:cubicBezTo>
                  <a:pt x="26" y="303"/>
                  <a:pt x="28" y="302"/>
                  <a:pt x="28" y="304"/>
                </a:cubicBezTo>
                <a:cubicBezTo>
                  <a:pt x="27" y="305"/>
                  <a:pt x="26" y="306"/>
                  <a:pt x="25" y="307"/>
                </a:cubicBezTo>
                <a:close/>
                <a:moveTo>
                  <a:pt x="180" y="303"/>
                </a:moveTo>
                <a:cubicBezTo>
                  <a:pt x="179" y="302"/>
                  <a:pt x="179" y="302"/>
                  <a:pt x="180" y="301"/>
                </a:cubicBezTo>
                <a:cubicBezTo>
                  <a:pt x="182" y="301"/>
                  <a:pt x="183" y="303"/>
                  <a:pt x="180" y="303"/>
                </a:cubicBezTo>
                <a:close/>
                <a:moveTo>
                  <a:pt x="10" y="303"/>
                </a:moveTo>
                <a:cubicBezTo>
                  <a:pt x="9" y="302"/>
                  <a:pt x="10" y="302"/>
                  <a:pt x="11" y="302"/>
                </a:cubicBezTo>
                <a:cubicBezTo>
                  <a:pt x="11" y="303"/>
                  <a:pt x="10" y="302"/>
                  <a:pt x="10" y="303"/>
                </a:cubicBezTo>
                <a:close/>
                <a:moveTo>
                  <a:pt x="170" y="300"/>
                </a:moveTo>
                <a:cubicBezTo>
                  <a:pt x="170" y="296"/>
                  <a:pt x="165" y="301"/>
                  <a:pt x="166" y="295"/>
                </a:cubicBezTo>
                <a:cubicBezTo>
                  <a:pt x="168" y="294"/>
                  <a:pt x="168" y="295"/>
                  <a:pt x="170" y="298"/>
                </a:cubicBezTo>
                <a:cubicBezTo>
                  <a:pt x="172" y="298"/>
                  <a:pt x="171" y="300"/>
                  <a:pt x="170" y="300"/>
                </a:cubicBezTo>
                <a:close/>
                <a:moveTo>
                  <a:pt x="177" y="300"/>
                </a:moveTo>
                <a:cubicBezTo>
                  <a:pt x="177" y="299"/>
                  <a:pt x="177" y="299"/>
                  <a:pt x="177" y="298"/>
                </a:cubicBezTo>
                <a:cubicBezTo>
                  <a:pt x="178" y="298"/>
                  <a:pt x="178" y="300"/>
                  <a:pt x="177" y="300"/>
                </a:cubicBezTo>
                <a:close/>
                <a:moveTo>
                  <a:pt x="25" y="298"/>
                </a:moveTo>
                <a:cubicBezTo>
                  <a:pt x="25" y="297"/>
                  <a:pt x="24" y="297"/>
                  <a:pt x="25" y="297"/>
                </a:cubicBezTo>
                <a:cubicBezTo>
                  <a:pt x="25" y="297"/>
                  <a:pt x="25" y="297"/>
                  <a:pt x="25" y="298"/>
                </a:cubicBezTo>
                <a:close/>
                <a:moveTo>
                  <a:pt x="6" y="298"/>
                </a:moveTo>
                <a:cubicBezTo>
                  <a:pt x="5" y="297"/>
                  <a:pt x="5" y="296"/>
                  <a:pt x="6" y="296"/>
                </a:cubicBezTo>
                <a:cubicBezTo>
                  <a:pt x="6" y="297"/>
                  <a:pt x="6" y="297"/>
                  <a:pt x="6" y="298"/>
                </a:cubicBezTo>
                <a:close/>
                <a:moveTo>
                  <a:pt x="2" y="294"/>
                </a:moveTo>
                <a:cubicBezTo>
                  <a:pt x="1" y="293"/>
                  <a:pt x="1" y="293"/>
                  <a:pt x="2" y="291"/>
                </a:cubicBezTo>
                <a:cubicBezTo>
                  <a:pt x="2" y="293"/>
                  <a:pt x="2" y="292"/>
                  <a:pt x="2" y="294"/>
                </a:cubicBezTo>
                <a:close/>
                <a:moveTo>
                  <a:pt x="75" y="288"/>
                </a:moveTo>
                <a:cubicBezTo>
                  <a:pt x="75" y="286"/>
                  <a:pt x="75" y="287"/>
                  <a:pt x="77" y="288"/>
                </a:cubicBezTo>
                <a:cubicBezTo>
                  <a:pt x="77" y="288"/>
                  <a:pt x="76" y="288"/>
                  <a:pt x="75" y="288"/>
                </a:cubicBezTo>
                <a:close/>
                <a:moveTo>
                  <a:pt x="94" y="287"/>
                </a:moveTo>
                <a:cubicBezTo>
                  <a:pt x="89" y="285"/>
                  <a:pt x="95" y="283"/>
                  <a:pt x="95" y="286"/>
                </a:cubicBezTo>
                <a:cubicBezTo>
                  <a:pt x="95" y="286"/>
                  <a:pt x="94" y="287"/>
                  <a:pt x="94" y="287"/>
                </a:cubicBezTo>
                <a:close/>
                <a:moveTo>
                  <a:pt x="68" y="287"/>
                </a:moveTo>
                <a:cubicBezTo>
                  <a:pt x="67" y="285"/>
                  <a:pt x="67" y="285"/>
                  <a:pt x="65" y="285"/>
                </a:cubicBezTo>
                <a:cubicBezTo>
                  <a:pt x="64" y="281"/>
                  <a:pt x="56" y="283"/>
                  <a:pt x="61" y="278"/>
                </a:cubicBezTo>
                <a:cubicBezTo>
                  <a:pt x="63" y="278"/>
                  <a:pt x="65" y="280"/>
                  <a:pt x="66" y="283"/>
                </a:cubicBezTo>
                <a:cubicBezTo>
                  <a:pt x="68" y="283"/>
                  <a:pt x="70" y="285"/>
                  <a:pt x="68" y="287"/>
                </a:cubicBezTo>
                <a:close/>
                <a:moveTo>
                  <a:pt x="72" y="286"/>
                </a:moveTo>
                <a:cubicBezTo>
                  <a:pt x="72" y="285"/>
                  <a:pt x="71" y="283"/>
                  <a:pt x="73" y="283"/>
                </a:cubicBezTo>
                <a:cubicBezTo>
                  <a:pt x="73" y="285"/>
                  <a:pt x="73" y="285"/>
                  <a:pt x="72" y="286"/>
                </a:cubicBezTo>
                <a:close/>
                <a:moveTo>
                  <a:pt x="41" y="283"/>
                </a:moveTo>
                <a:cubicBezTo>
                  <a:pt x="40" y="282"/>
                  <a:pt x="40" y="281"/>
                  <a:pt x="41" y="281"/>
                </a:cubicBezTo>
                <a:cubicBezTo>
                  <a:pt x="41" y="282"/>
                  <a:pt x="42" y="282"/>
                  <a:pt x="41" y="283"/>
                </a:cubicBezTo>
                <a:close/>
                <a:moveTo>
                  <a:pt x="75" y="275"/>
                </a:moveTo>
                <a:cubicBezTo>
                  <a:pt x="74" y="273"/>
                  <a:pt x="64" y="272"/>
                  <a:pt x="72" y="269"/>
                </a:cubicBezTo>
                <a:cubicBezTo>
                  <a:pt x="75" y="269"/>
                  <a:pt x="76" y="272"/>
                  <a:pt x="77" y="275"/>
                </a:cubicBezTo>
                <a:cubicBezTo>
                  <a:pt x="76" y="275"/>
                  <a:pt x="76" y="275"/>
                  <a:pt x="75" y="275"/>
                </a:cubicBezTo>
                <a:close/>
                <a:moveTo>
                  <a:pt x="54" y="274"/>
                </a:moveTo>
                <a:cubicBezTo>
                  <a:pt x="53" y="274"/>
                  <a:pt x="53" y="273"/>
                  <a:pt x="53" y="272"/>
                </a:cubicBezTo>
                <a:cubicBezTo>
                  <a:pt x="50" y="271"/>
                  <a:pt x="50" y="271"/>
                  <a:pt x="50" y="271"/>
                </a:cubicBezTo>
                <a:cubicBezTo>
                  <a:pt x="54" y="269"/>
                  <a:pt x="57" y="273"/>
                  <a:pt x="54" y="274"/>
                </a:cubicBezTo>
                <a:close/>
                <a:moveTo>
                  <a:pt x="59" y="270"/>
                </a:moveTo>
                <a:cubicBezTo>
                  <a:pt x="58" y="267"/>
                  <a:pt x="57" y="268"/>
                  <a:pt x="56" y="267"/>
                </a:cubicBezTo>
                <a:cubicBezTo>
                  <a:pt x="56" y="265"/>
                  <a:pt x="62" y="270"/>
                  <a:pt x="59" y="270"/>
                </a:cubicBezTo>
                <a:close/>
                <a:moveTo>
                  <a:pt x="360" y="261"/>
                </a:moveTo>
                <a:cubicBezTo>
                  <a:pt x="355" y="255"/>
                  <a:pt x="361" y="258"/>
                  <a:pt x="361" y="260"/>
                </a:cubicBezTo>
                <a:cubicBezTo>
                  <a:pt x="361" y="260"/>
                  <a:pt x="360" y="261"/>
                  <a:pt x="360" y="261"/>
                </a:cubicBezTo>
                <a:close/>
                <a:moveTo>
                  <a:pt x="139" y="252"/>
                </a:moveTo>
                <a:cubicBezTo>
                  <a:pt x="136" y="251"/>
                  <a:pt x="139" y="249"/>
                  <a:pt x="139" y="252"/>
                </a:cubicBezTo>
                <a:cubicBezTo>
                  <a:pt x="139" y="252"/>
                  <a:pt x="139" y="252"/>
                  <a:pt x="139" y="252"/>
                </a:cubicBezTo>
                <a:close/>
                <a:moveTo>
                  <a:pt x="66" y="251"/>
                </a:moveTo>
                <a:cubicBezTo>
                  <a:pt x="65" y="251"/>
                  <a:pt x="65" y="251"/>
                  <a:pt x="65" y="251"/>
                </a:cubicBezTo>
                <a:cubicBezTo>
                  <a:pt x="55" y="251"/>
                  <a:pt x="53" y="245"/>
                  <a:pt x="51" y="238"/>
                </a:cubicBezTo>
                <a:cubicBezTo>
                  <a:pt x="49" y="237"/>
                  <a:pt x="49" y="237"/>
                  <a:pt x="48" y="236"/>
                </a:cubicBezTo>
                <a:cubicBezTo>
                  <a:pt x="48" y="228"/>
                  <a:pt x="47" y="221"/>
                  <a:pt x="56" y="221"/>
                </a:cubicBezTo>
                <a:cubicBezTo>
                  <a:pt x="56" y="219"/>
                  <a:pt x="54" y="219"/>
                  <a:pt x="55" y="217"/>
                </a:cubicBezTo>
                <a:cubicBezTo>
                  <a:pt x="60" y="216"/>
                  <a:pt x="56" y="220"/>
                  <a:pt x="57" y="221"/>
                </a:cubicBezTo>
                <a:cubicBezTo>
                  <a:pt x="60" y="219"/>
                  <a:pt x="59" y="222"/>
                  <a:pt x="62" y="222"/>
                </a:cubicBezTo>
                <a:cubicBezTo>
                  <a:pt x="63" y="227"/>
                  <a:pt x="65" y="225"/>
                  <a:pt x="67" y="225"/>
                </a:cubicBezTo>
                <a:cubicBezTo>
                  <a:pt x="68" y="225"/>
                  <a:pt x="68" y="226"/>
                  <a:pt x="70" y="227"/>
                </a:cubicBezTo>
                <a:cubicBezTo>
                  <a:pt x="67" y="227"/>
                  <a:pt x="67" y="225"/>
                  <a:pt x="66" y="228"/>
                </a:cubicBezTo>
                <a:cubicBezTo>
                  <a:pt x="64" y="229"/>
                  <a:pt x="64" y="229"/>
                  <a:pt x="63" y="232"/>
                </a:cubicBezTo>
                <a:cubicBezTo>
                  <a:pt x="62" y="232"/>
                  <a:pt x="60" y="231"/>
                  <a:pt x="60" y="231"/>
                </a:cubicBezTo>
                <a:cubicBezTo>
                  <a:pt x="61" y="233"/>
                  <a:pt x="60" y="235"/>
                  <a:pt x="63" y="237"/>
                </a:cubicBezTo>
                <a:cubicBezTo>
                  <a:pt x="63" y="240"/>
                  <a:pt x="64" y="243"/>
                  <a:pt x="64" y="246"/>
                </a:cubicBezTo>
                <a:cubicBezTo>
                  <a:pt x="68" y="245"/>
                  <a:pt x="67" y="250"/>
                  <a:pt x="66" y="251"/>
                </a:cubicBezTo>
                <a:close/>
                <a:moveTo>
                  <a:pt x="22" y="246"/>
                </a:moveTo>
                <a:cubicBezTo>
                  <a:pt x="21" y="246"/>
                  <a:pt x="21" y="246"/>
                  <a:pt x="20" y="245"/>
                </a:cubicBezTo>
                <a:cubicBezTo>
                  <a:pt x="19" y="243"/>
                  <a:pt x="15" y="239"/>
                  <a:pt x="20" y="239"/>
                </a:cubicBezTo>
                <a:cubicBezTo>
                  <a:pt x="21" y="241"/>
                  <a:pt x="24" y="244"/>
                  <a:pt x="22" y="246"/>
                </a:cubicBezTo>
                <a:close/>
                <a:moveTo>
                  <a:pt x="16" y="246"/>
                </a:moveTo>
                <a:cubicBezTo>
                  <a:pt x="14" y="244"/>
                  <a:pt x="15" y="243"/>
                  <a:pt x="15" y="242"/>
                </a:cubicBezTo>
                <a:cubicBezTo>
                  <a:pt x="13" y="241"/>
                  <a:pt x="12" y="239"/>
                  <a:pt x="12" y="238"/>
                </a:cubicBezTo>
                <a:cubicBezTo>
                  <a:pt x="13" y="239"/>
                  <a:pt x="14" y="239"/>
                  <a:pt x="15" y="239"/>
                </a:cubicBezTo>
                <a:cubicBezTo>
                  <a:pt x="15" y="242"/>
                  <a:pt x="19" y="245"/>
                  <a:pt x="16" y="246"/>
                </a:cubicBezTo>
                <a:close/>
                <a:moveTo>
                  <a:pt x="38" y="231"/>
                </a:moveTo>
                <a:cubicBezTo>
                  <a:pt x="38" y="228"/>
                  <a:pt x="36" y="226"/>
                  <a:pt x="37" y="224"/>
                </a:cubicBezTo>
                <a:cubicBezTo>
                  <a:pt x="38" y="225"/>
                  <a:pt x="44" y="231"/>
                  <a:pt x="38" y="231"/>
                </a:cubicBezTo>
                <a:close/>
                <a:moveTo>
                  <a:pt x="85" y="228"/>
                </a:moveTo>
                <a:cubicBezTo>
                  <a:pt x="84" y="227"/>
                  <a:pt x="84" y="227"/>
                  <a:pt x="84" y="227"/>
                </a:cubicBezTo>
                <a:cubicBezTo>
                  <a:pt x="86" y="227"/>
                  <a:pt x="87" y="228"/>
                  <a:pt x="85" y="228"/>
                </a:cubicBezTo>
                <a:close/>
                <a:moveTo>
                  <a:pt x="7" y="227"/>
                </a:moveTo>
                <a:cubicBezTo>
                  <a:pt x="7" y="226"/>
                  <a:pt x="6" y="226"/>
                  <a:pt x="8" y="226"/>
                </a:cubicBezTo>
                <a:cubicBezTo>
                  <a:pt x="8" y="227"/>
                  <a:pt x="8" y="227"/>
                  <a:pt x="7" y="227"/>
                </a:cubicBezTo>
                <a:close/>
                <a:moveTo>
                  <a:pt x="3" y="223"/>
                </a:moveTo>
                <a:cubicBezTo>
                  <a:pt x="1" y="222"/>
                  <a:pt x="4" y="218"/>
                  <a:pt x="5" y="222"/>
                </a:cubicBezTo>
                <a:cubicBezTo>
                  <a:pt x="4" y="223"/>
                  <a:pt x="3" y="223"/>
                  <a:pt x="3" y="223"/>
                </a:cubicBezTo>
                <a:close/>
                <a:moveTo>
                  <a:pt x="125" y="217"/>
                </a:moveTo>
                <a:cubicBezTo>
                  <a:pt x="125" y="217"/>
                  <a:pt x="125" y="216"/>
                  <a:pt x="125" y="215"/>
                </a:cubicBezTo>
                <a:cubicBezTo>
                  <a:pt x="127" y="213"/>
                  <a:pt x="127" y="217"/>
                  <a:pt x="125" y="217"/>
                </a:cubicBezTo>
                <a:close/>
                <a:moveTo>
                  <a:pt x="125" y="209"/>
                </a:moveTo>
                <a:cubicBezTo>
                  <a:pt x="125" y="207"/>
                  <a:pt x="126" y="208"/>
                  <a:pt x="126" y="209"/>
                </a:cubicBezTo>
                <a:cubicBezTo>
                  <a:pt x="126" y="209"/>
                  <a:pt x="126" y="209"/>
                  <a:pt x="125" y="209"/>
                </a:cubicBezTo>
                <a:close/>
                <a:moveTo>
                  <a:pt x="124" y="205"/>
                </a:moveTo>
                <a:cubicBezTo>
                  <a:pt x="121" y="201"/>
                  <a:pt x="127" y="199"/>
                  <a:pt x="126" y="204"/>
                </a:cubicBezTo>
                <a:cubicBezTo>
                  <a:pt x="125" y="204"/>
                  <a:pt x="125" y="204"/>
                  <a:pt x="124" y="205"/>
                </a:cubicBezTo>
                <a:close/>
                <a:moveTo>
                  <a:pt x="101" y="204"/>
                </a:moveTo>
                <a:cubicBezTo>
                  <a:pt x="101" y="203"/>
                  <a:pt x="100" y="203"/>
                  <a:pt x="101" y="202"/>
                </a:cubicBezTo>
                <a:cubicBezTo>
                  <a:pt x="101" y="202"/>
                  <a:pt x="102" y="204"/>
                  <a:pt x="101" y="204"/>
                </a:cubicBezTo>
                <a:close/>
                <a:moveTo>
                  <a:pt x="45" y="196"/>
                </a:moveTo>
                <a:cubicBezTo>
                  <a:pt x="43" y="194"/>
                  <a:pt x="44" y="194"/>
                  <a:pt x="46" y="194"/>
                </a:cubicBezTo>
                <a:cubicBezTo>
                  <a:pt x="45" y="195"/>
                  <a:pt x="46" y="195"/>
                  <a:pt x="45" y="196"/>
                </a:cubicBezTo>
                <a:close/>
                <a:moveTo>
                  <a:pt x="3" y="195"/>
                </a:moveTo>
                <a:cubicBezTo>
                  <a:pt x="2" y="194"/>
                  <a:pt x="3" y="192"/>
                  <a:pt x="3" y="195"/>
                </a:cubicBezTo>
                <a:cubicBezTo>
                  <a:pt x="3" y="195"/>
                  <a:pt x="3" y="195"/>
                  <a:pt x="3" y="195"/>
                </a:cubicBezTo>
                <a:close/>
                <a:moveTo>
                  <a:pt x="19" y="178"/>
                </a:moveTo>
                <a:cubicBezTo>
                  <a:pt x="19" y="177"/>
                  <a:pt x="19" y="175"/>
                  <a:pt x="20" y="175"/>
                </a:cubicBezTo>
                <a:cubicBezTo>
                  <a:pt x="20" y="177"/>
                  <a:pt x="20" y="177"/>
                  <a:pt x="19" y="178"/>
                </a:cubicBezTo>
                <a:close/>
                <a:moveTo>
                  <a:pt x="100" y="175"/>
                </a:moveTo>
                <a:cubicBezTo>
                  <a:pt x="100" y="175"/>
                  <a:pt x="99" y="175"/>
                  <a:pt x="99" y="174"/>
                </a:cubicBezTo>
                <a:cubicBezTo>
                  <a:pt x="100" y="173"/>
                  <a:pt x="102" y="173"/>
                  <a:pt x="100" y="175"/>
                </a:cubicBezTo>
                <a:close/>
                <a:moveTo>
                  <a:pt x="22" y="167"/>
                </a:moveTo>
                <a:cubicBezTo>
                  <a:pt x="20" y="165"/>
                  <a:pt x="23" y="161"/>
                  <a:pt x="24" y="167"/>
                </a:cubicBezTo>
                <a:cubicBezTo>
                  <a:pt x="22" y="167"/>
                  <a:pt x="22" y="167"/>
                  <a:pt x="22" y="167"/>
                </a:cubicBezTo>
                <a:close/>
                <a:moveTo>
                  <a:pt x="23" y="162"/>
                </a:moveTo>
                <a:cubicBezTo>
                  <a:pt x="23" y="161"/>
                  <a:pt x="22" y="159"/>
                  <a:pt x="24" y="159"/>
                </a:cubicBezTo>
                <a:cubicBezTo>
                  <a:pt x="24" y="160"/>
                  <a:pt x="24" y="162"/>
                  <a:pt x="23" y="162"/>
                </a:cubicBezTo>
                <a:close/>
                <a:moveTo>
                  <a:pt x="12" y="162"/>
                </a:moveTo>
                <a:cubicBezTo>
                  <a:pt x="12" y="159"/>
                  <a:pt x="12" y="158"/>
                  <a:pt x="12" y="156"/>
                </a:cubicBezTo>
                <a:cubicBezTo>
                  <a:pt x="16" y="156"/>
                  <a:pt x="13" y="160"/>
                  <a:pt x="12" y="162"/>
                </a:cubicBezTo>
                <a:close/>
                <a:moveTo>
                  <a:pt x="7" y="159"/>
                </a:moveTo>
                <a:cubicBezTo>
                  <a:pt x="6" y="159"/>
                  <a:pt x="6" y="158"/>
                  <a:pt x="5" y="158"/>
                </a:cubicBezTo>
                <a:cubicBezTo>
                  <a:pt x="5" y="157"/>
                  <a:pt x="5" y="155"/>
                  <a:pt x="6" y="155"/>
                </a:cubicBezTo>
                <a:cubicBezTo>
                  <a:pt x="6" y="158"/>
                  <a:pt x="9" y="157"/>
                  <a:pt x="7" y="159"/>
                </a:cubicBezTo>
                <a:close/>
                <a:moveTo>
                  <a:pt x="62" y="157"/>
                </a:moveTo>
                <a:cubicBezTo>
                  <a:pt x="60" y="155"/>
                  <a:pt x="60" y="151"/>
                  <a:pt x="62" y="152"/>
                </a:cubicBezTo>
                <a:cubicBezTo>
                  <a:pt x="62" y="153"/>
                  <a:pt x="62" y="157"/>
                  <a:pt x="62" y="157"/>
                </a:cubicBezTo>
                <a:close/>
                <a:moveTo>
                  <a:pt x="59" y="149"/>
                </a:moveTo>
                <a:cubicBezTo>
                  <a:pt x="57" y="147"/>
                  <a:pt x="58" y="143"/>
                  <a:pt x="60" y="142"/>
                </a:cubicBezTo>
                <a:cubicBezTo>
                  <a:pt x="61" y="144"/>
                  <a:pt x="62" y="147"/>
                  <a:pt x="59" y="149"/>
                </a:cubicBezTo>
                <a:close/>
                <a:moveTo>
                  <a:pt x="7" y="147"/>
                </a:moveTo>
                <a:cubicBezTo>
                  <a:pt x="7" y="145"/>
                  <a:pt x="7" y="145"/>
                  <a:pt x="7" y="145"/>
                </a:cubicBezTo>
                <a:cubicBezTo>
                  <a:pt x="8" y="146"/>
                  <a:pt x="8" y="145"/>
                  <a:pt x="7" y="147"/>
                </a:cubicBezTo>
                <a:close/>
                <a:moveTo>
                  <a:pt x="12" y="145"/>
                </a:moveTo>
                <a:cubicBezTo>
                  <a:pt x="8" y="143"/>
                  <a:pt x="13" y="142"/>
                  <a:pt x="14" y="140"/>
                </a:cubicBezTo>
                <a:cubicBezTo>
                  <a:pt x="17" y="139"/>
                  <a:pt x="12" y="126"/>
                  <a:pt x="17" y="126"/>
                </a:cubicBezTo>
                <a:cubicBezTo>
                  <a:pt x="15" y="130"/>
                  <a:pt x="16" y="135"/>
                  <a:pt x="15" y="140"/>
                </a:cubicBezTo>
                <a:cubicBezTo>
                  <a:pt x="14" y="140"/>
                  <a:pt x="13" y="144"/>
                  <a:pt x="12" y="145"/>
                </a:cubicBezTo>
                <a:close/>
                <a:moveTo>
                  <a:pt x="2" y="142"/>
                </a:moveTo>
                <a:cubicBezTo>
                  <a:pt x="2" y="141"/>
                  <a:pt x="2" y="140"/>
                  <a:pt x="2" y="139"/>
                </a:cubicBezTo>
                <a:cubicBezTo>
                  <a:pt x="2" y="140"/>
                  <a:pt x="2" y="140"/>
                  <a:pt x="2" y="142"/>
                </a:cubicBezTo>
                <a:close/>
                <a:moveTo>
                  <a:pt x="60" y="141"/>
                </a:moveTo>
                <a:cubicBezTo>
                  <a:pt x="60" y="139"/>
                  <a:pt x="59" y="136"/>
                  <a:pt x="60" y="135"/>
                </a:cubicBezTo>
                <a:cubicBezTo>
                  <a:pt x="61" y="138"/>
                  <a:pt x="62" y="138"/>
                  <a:pt x="60" y="141"/>
                </a:cubicBezTo>
                <a:close/>
                <a:moveTo>
                  <a:pt x="2" y="138"/>
                </a:moveTo>
                <a:cubicBezTo>
                  <a:pt x="1" y="137"/>
                  <a:pt x="1" y="136"/>
                  <a:pt x="2" y="135"/>
                </a:cubicBezTo>
                <a:cubicBezTo>
                  <a:pt x="2" y="136"/>
                  <a:pt x="2" y="137"/>
                  <a:pt x="2" y="138"/>
                </a:cubicBezTo>
                <a:close/>
                <a:moveTo>
                  <a:pt x="76" y="134"/>
                </a:moveTo>
                <a:cubicBezTo>
                  <a:pt x="76" y="134"/>
                  <a:pt x="76" y="133"/>
                  <a:pt x="76" y="133"/>
                </a:cubicBezTo>
                <a:cubicBezTo>
                  <a:pt x="77" y="132"/>
                  <a:pt x="77" y="134"/>
                  <a:pt x="76" y="134"/>
                </a:cubicBezTo>
                <a:close/>
                <a:moveTo>
                  <a:pt x="59" y="134"/>
                </a:moveTo>
                <a:cubicBezTo>
                  <a:pt x="59" y="132"/>
                  <a:pt x="59" y="132"/>
                  <a:pt x="59" y="132"/>
                </a:cubicBezTo>
                <a:cubicBezTo>
                  <a:pt x="60" y="132"/>
                  <a:pt x="61" y="134"/>
                  <a:pt x="59" y="134"/>
                </a:cubicBezTo>
                <a:close/>
                <a:moveTo>
                  <a:pt x="47" y="133"/>
                </a:moveTo>
                <a:cubicBezTo>
                  <a:pt x="46" y="132"/>
                  <a:pt x="46" y="132"/>
                  <a:pt x="47" y="131"/>
                </a:cubicBezTo>
                <a:cubicBezTo>
                  <a:pt x="47" y="132"/>
                  <a:pt x="47" y="132"/>
                  <a:pt x="47" y="133"/>
                </a:cubicBezTo>
                <a:close/>
                <a:moveTo>
                  <a:pt x="77" y="131"/>
                </a:moveTo>
                <a:cubicBezTo>
                  <a:pt x="76" y="131"/>
                  <a:pt x="77" y="130"/>
                  <a:pt x="78" y="130"/>
                </a:cubicBezTo>
                <a:cubicBezTo>
                  <a:pt x="78" y="131"/>
                  <a:pt x="78" y="131"/>
                  <a:pt x="77" y="131"/>
                </a:cubicBezTo>
                <a:close/>
                <a:moveTo>
                  <a:pt x="6" y="129"/>
                </a:moveTo>
                <a:cubicBezTo>
                  <a:pt x="1" y="126"/>
                  <a:pt x="2" y="128"/>
                  <a:pt x="4" y="124"/>
                </a:cubicBezTo>
                <a:cubicBezTo>
                  <a:pt x="5" y="126"/>
                  <a:pt x="10" y="129"/>
                  <a:pt x="6" y="129"/>
                </a:cubicBezTo>
                <a:close/>
                <a:moveTo>
                  <a:pt x="107" y="125"/>
                </a:moveTo>
                <a:cubicBezTo>
                  <a:pt x="107" y="125"/>
                  <a:pt x="108" y="123"/>
                  <a:pt x="108" y="122"/>
                </a:cubicBezTo>
                <a:cubicBezTo>
                  <a:pt x="106" y="118"/>
                  <a:pt x="113" y="121"/>
                  <a:pt x="109" y="123"/>
                </a:cubicBezTo>
                <a:cubicBezTo>
                  <a:pt x="108" y="125"/>
                  <a:pt x="109" y="125"/>
                  <a:pt x="107" y="125"/>
                </a:cubicBezTo>
                <a:close/>
                <a:moveTo>
                  <a:pt x="130" y="124"/>
                </a:moveTo>
                <a:cubicBezTo>
                  <a:pt x="129" y="123"/>
                  <a:pt x="129" y="123"/>
                  <a:pt x="130" y="122"/>
                </a:cubicBezTo>
                <a:cubicBezTo>
                  <a:pt x="130" y="123"/>
                  <a:pt x="130" y="124"/>
                  <a:pt x="130" y="124"/>
                </a:cubicBezTo>
                <a:close/>
                <a:moveTo>
                  <a:pt x="79" y="123"/>
                </a:moveTo>
                <a:cubicBezTo>
                  <a:pt x="76" y="119"/>
                  <a:pt x="81" y="117"/>
                  <a:pt x="80" y="123"/>
                </a:cubicBezTo>
                <a:cubicBezTo>
                  <a:pt x="80" y="123"/>
                  <a:pt x="79" y="123"/>
                  <a:pt x="79" y="123"/>
                </a:cubicBezTo>
                <a:close/>
                <a:moveTo>
                  <a:pt x="29" y="118"/>
                </a:moveTo>
                <a:cubicBezTo>
                  <a:pt x="27" y="117"/>
                  <a:pt x="29" y="116"/>
                  <a:pt x="29" y="115"/>
                </a:cubicBezTo>
                <a:cubicBezTo>
                  <a:pt x="29" y="117"/>
                  <a:pt x="30" y="117"/>
                  <a:pt x="29" y="118"/>
                </a:cubicBezTo>
                <a:close/>
                <a:moveTo>
                  <a:pt x="126" y="116"/>
                </a:moveTo>
                <a:cubicBezTo>
                  <a:pt x="127" y="115"/>
                  <a:pt x="127" y="115"/>
                  <a:pt x="127" y="114"/>
                </a:cubicBezTo>
                <a:cubicBezTo>
                  <a:pt x="127" y="115"/>
                  <a:pt x="128" y="116"/>
                  <a:pt x="126" y="116"/>
                </a:cubicBezTo>
                <a:close/>
                <a:moveTo>
                  <a:pt x="27" y="111"/>
                </a:moveTo>
                <a:cubicBezTo>
                  <a:pt x="27" y="109"/>
                  <a:pt x="27" y="109"/>
                  <a:pt x="27" y="109"/>
                </a:cubicBezTo>
                <a:cubicBezTo>
                  <a:pt x="28" y="109"/>
                  <a:pt x="28" y="110"/>
                  <a:pt x="27" y="111"/>
                </a:cubicBezTo>
                <a:close/>
                <a:moveTo>
                  <a:pt x="12" y="109"/>
                </a:moveTo>
                <a:cubicBezTo>
                  <a:pt x="12" y="109"/>
                  <a:pt x="12" y="108"/>
                  <a:pt x="11" y="108"/>
                </a:cubicBezTo>
                <a:cubicBezTo>
                  <a:pt x="14" y="106"/>
                  <a:pt x="13" y="109"/>
                  <a:pt x="12" y="109"/>
                </a:cubicBezTo>
                <a:close/>
                <a:moveTo>
                  <a:pt x="102" y="109"/>
                </a:moveTo>
                <a:cubicBezTo>
                  <a:pt x="101" y="108"/>
                  <a:pt x="101" y="108"/>
                  <a:pt x="100" y="108"/>
                </a:cubicBezTo>
                <a:cubicBezTo>
                  <a:pt x="100" y="101"/>
                  <a:pt x="99" y="101"/>
                  <a:pt x="105" y="100"/>
                </a:cubicBezTo>
                <a:cubicBezTo>
                  <a:pt x="109" y="101"/>
                  <a:pt x="106" y="108"/>
                  <a:pt x="102" y="109"/>
                </a:cubicBezTo>
                <a:close/>
                <a:moveTo>
                  <a:pt x="27" y="109"/>
                </a:moveTo>
                <a:cubicBezTo>
                  <a:pt x="27" y="107"/>
                  <a:pt x="25" y="106"/>
                  <a:pt x="28" y="106"/>
                </a:cubicBezTo>
                <a:cubicBezTo>
                  <a:pt x="28" y="107"/>
                  <a:pt x="28" y="108"/>
                  <a:pt x="27" y="109"/>
                </a:cubicBezTo>
                <a:close/>
                <a:moveTo>
                  <a:pt x="117" y="108"/>
                </a:moveTo>
                <a:cubicBezTo>
                  <a:pt x="117" y="106"/>
                  <a:pt x="115" y="106"/>
                  <a:pt x="118" y="106"/>
                </a:cubicBezTo>
                <a:cubicBezTo>
                  <a:pt x="118" y="107"/>
                  <a:pt x="117" y="107"/>
                  <a:pt x="117" y="108"/>
                </a:cubicBezTo>
                <a:close/>
                <a:moveTo>
                  <a:pt x="37" y="103"/>
                </a:moveTo>
                <a:cubicBezTo>
                  <a:pt x="36" y="102"/>
                  <a:pt x="36" y="102"/>
                  <a:pt x="36" y="102"/>
                </a:cubicBezTo>
                <a:cubicBezTo>
                  <a:pt x="38" y="98"/>
                  <a:pt x="38" y="102"/>
                  <a:pt x="37" y="103"/>
                </a:cubicBezTo>
                <a:close/>
                <a:moveTo>
                  <a:pt x="33" y="102"/>
                </a:moveTo>
                <a:cubicBezTo>
                  <a:pt x="30" y="99"/>
                  <a:pt x="30" y="97"/>
                  <a:pt x="26" y="95"/>
                </a:cubicBezTo>
                <a:cubicBezTo>
                  <a:pt x="26" y="91"/>
                  <a:pt x="26" y="90"/>
                  <a:pt x="27" y="87"/>
                </a:cubicBezTo>
                <a:cubicBezTo>
                  <a:pt x="27" y="87"/>
                  <a:pt x="26" y="81"/>
                  <a:pt x="28" y="81"/>
                </a:cubicBezTo>
                <a:cubicBezTo>
                  <a:pt x="28" y="85"/>
                  <a:pt x="27" y="88"/>
                  <a:pt x="30" y="92"/>
                </a:cubicBezTo>
                <a:cubicBezTo>
                  <a:pt x="31" y="92"/>
                  <a:pt x="33" y="93"/>
                  <a:pt x="33" y="95"/>
                </a:cubicBezTo>
                <a:cubicBezTo>
                  <a:pt x="29" y="93"/>
                  <a:pt x="34" y="100"/>
                  <a:pt x="35" y="101"/>
                </a:cubicBezTo>
                <a:cubicBezTo>
                  <a:pt x="34" y="101"/>
                  <a:pt x="34" y="101"/>
                  <a:pt x="33" y="102"/>
                </a:cubicBezTo>
                <a:close/>
                <a:moveTo>
                  <a:pt x="36" y="100"/>
                </a:moveTo>
                <a:cubicBezTo>
                  <a:pt x="35" y="97"/>
                  <a:pt x="35" y="93"/>
                  <a:pt x="36" y="91"/>
                </a:cubicBezTo>
                <a:cubicBezTo>
                  <a:pt x="37" y="92"/>
                  <a:pt x="38" y="97"/>
                  <a:pt x="38" y="98"/>
                </a:cubicBezTo>
                <a:cubicBezTo>
                  <a:pt x="36" y="100"/>
                  <a:pt x="36" y="100"/>
                  <a:pt x="36" y="100"/>
                </a:cubicBezTo>
                <a:close/>
                <a:moveTo>
                  <a:pt x="158" y="93"/>
                </a:moveTo>
                <a:cubicBezTo>
                  <a:pt x="157" y="91"/>
                  <a:pt x="157" y="91"/>
                  <a:pt x="157" y="91"/>
                </a:cubicBezTo>
                <a:cubicBezTo>
                  <a:pt x="160" y="89"/>
                  <a:pt x="159" y="93"/>
                  <a:pt x="158" y="93"/>
                </a:cubicBezTo>
                <a:close/>
                <a:moveTo>
                  <a:pt x="144" y="86"/>
                </a:moveTo>
                <a:cubicBezTo>
                  <a:pt x="143" y="84"/>
                  <a:pt x="141" y="86"/>
                  <a:pt x="140" y="86"/>
                </a:cubicBezTo>
                <a:cubicBezTo>
                  <a:pt x="141" y="84"/>
                  <a:pt x="142" y="83"/>
                  <a:pt x="143" y="81"/>
                </a:cubicBezTo>
                <a:cubicBezTo>
                  <a:pt x="148" y="80"/>
                  <a:pt x="146" y="72"/>
                  <a:pt x="150" y="81"/>
                </a:cubicBezTo>
                <a:cubicBezTo>
                  <a:pt x="152" y="80"/>
                  <a:pt x="152" y="79"/>
                  <a:pt x="155" y="80"/>
                </a:cubicBezTo>
                <a:cubicBezTo>
                  <a:pt x="153" y="81"/>
                  <a:pt x="153" y="81"/>
                  <a:pt x="152" y="82"/>
                </a:cubicBezTo>
                <a:cubicBezTo>
                  <a:pt x="146" y="82"/>
                  <a:pt x="148" y="85"/>
                  <a:pt x="144" y="86"/>
                </a:cubicBezTo>
                <a:close/>
                <a:moveTo>
                  <a:pt x="42" y="85"/>
                </a:moveTo>
                <a:cubicBezTo>
                  <a:pt x="41" y="82"/>
                  <a:pt x="42" y="77"/>
                  <a:pt x="40" y="76"/>
                </a:cubicBezTo>
                <a:cubicBezTo>
                  <a:pt x="41" y="75"/>
                  <a:pt x="41" y="75"/>
                  <a:pt x="43" y="76"/>
                </a:cubicBezTo>
                <a:cubicBezTo>
                  <a:pt x="43" y="78"/>
                  <a:pt x="44" y="82"/>
                  <a:pt x="42" y="85"/>
                </a:cubicBezTo>
                <a:close/>
                <a:moveTo>
                  <a:pt x="52" y="82"/>
                </a:moveTo>
                <a:cubicBezTo>
                  <a:pt x="52" y="80"/>
                  <a:pt x="52" y="80"/>
                  <a:pt x="52" y="82"/>
                </a:cubicBezTo>
                <a:cubicBezTo>
                  <a:pt x="52" y="82"/>
                  <a:pt x="52" y="82"/>
                  <a:pt x="52" y="82"/>
                </a:cubicBezTo>
                <a:close/>
                <a:moveTo>
                  <a:pt x="160" y="79"/>
                </a:moveTo>
                <a:cubicBezTo>
                  <a:pt x="158" y="79"/>
                  <a:pt x="162" y="75"/>
                  <a:pt x="161" y="79"/>
                </a:cubicBezTo>
                <a:cubicBezTo>
                  <a:pt x="160" y="79"/>
                  <a:pt x="160" y="79"/>
                  <a:pt x="160" y="79"/>
                </a:cubicBezTo>
                <a:close/>
                <a:moveTo>
                  <a:pt x="33" y="78"/>
                </a:moveTo>
                <a:cubicBezTo>
                  <a:pt x="33" y="77"/>
                  <a:pt x="33" y="77"/>
                  <a:pt x="34" y="77"/>
                </a:cubicBezTo>
                <a:cubicBezTo>
                  <a:pt x="34" y="78"/>
                  <a:pt x="34" y="78"/>
                  <a:pt x="33" y="78"/>
                </a:cubicBezTo>
                <a:close/>
                <a:moveTo>
                  <a:pt x="169" y="77"/>
                </a:moveTo>
                <a:cubicBezTo>
                  <a:pt x="167" y="76"/>
                  <a:pt x="166" y="77"/>
                  <a:pt x="166" y="75"/>
                </a:cubicBezTo>
                <a:cubicBezTo>
                  <a:pt x="167" y="75"/>
                  <a:pt x="171" y="76"/>
                  <a:pt x="172" y="76"/>
                </a:cubicBezTo>
                <a:cubicBezTo>
                  <a:pt x="171" y="77"/>
                  <a:pt x="171" y="77"/>
                  <a:pt x="169" y="77"/>
                </a:cubicBezTo>
                <a:close/>
                <a:moveTo>
                  <a:pt x="27" y="77"/>
                </a:moveTo>
                <a:cubicBezTo>
                  <a:pt x="27" y="76"/>
                  <a:pt x="27" y="76"/>
                  <a:pt x="27" y="75"/>
                </a:cubicBezTo>
                <a:cubicBezTo>
                  <a:pt x="28" y="76"/>
                  <a:pt x="28" y="76"/>
                  <a:pt x="27" y="77"/>
                </a:cubicBezTo>
                <a:close/>
                <a:moveTo>
                  <a:pt x="177" y="75"/>
                </a:moveTo>
                <a:cubicBezTo>
                  <a:pt x="175" y="71"/>
                  <a:pt x="185" y="68"/>
                  <a:pt x="182" y="74"/>
                </a:cubicBezTo>
                <a:cubicBezTo>
                  <a:pt x="177" y="75"/>
                  <a:pt x="177" y="75"/>
                  <a:pt x="177" y="75"/>
                </a:cubicBezTo>
                <a:close/>
                <a:moveTo>
                  <a:pt x="41" y="73"/>
                </a:moveTo>
                <a:cubicBezTo>
                  <a:pt x="41" y="72"/>
                  <a:pt x="41" y="71"/>
                  <a:pt x="41" y="72"/>
                </a:cubicBezTo>
                <a:cubicBezTo>
                  <a:pt x="41" y="73"/>
                  <a:pt x="41" y="73"/>
                  <a:pt x="41" y="73"/>
                </a:cubicBezTo>
                <a:close/>
                <a:moveTo>
                  <a:pt x="190" y="65"/>
                </a:moveTo>
                <a:cubicBezTo>
                  <a:pt x="187" y="64"/>
                  <a:pt x="191" y="61"/>
                  <a:pt x="191" y="65"/>
                </a:cubicBezTo>
                <a:cubicBezTo>
                  <a:pt x="191" y="65"/>
                  <a:pt x="191" y="65"/>
                  <a:pt x="190" y="65"/>
                </a:cubicBezTo>
                <a:close/>
                <a:moveTo>
                  <a:pt x="86" y="59"/>
                </a:moveTo>
                <a:cubicBezTo>
                  <a:pt x="86" y="56"/>
                  <a:pt x="86" y="56"/>
                  <a:pt x="86" y="56"/>
                </a:cubicBezTo>
                <a:cubicBezTo>
                  <a:pt x="87" y="56"/>
                  <a:pt x="86" y="58"/>
                  <a:pt x="86" y="59"/>
                </a:cubicBezTo>
                <a:close/>
                <a:moveTo>
                  <a:pt x="90" y="57"/>
                </a:moveTo>
                <a:cubicBezTo>
                  <a:pt x="90" y="55"/>
                  <a:pt x="90" y="55"/>
                  <a:pt x="92" y="56"/>
                </a:cubicBezTo>
                <a:cubicBezTo>
                  <a:pt x="91" y="56"/>
                  <a:pt x="91" y="56"/>
                  <a:pt x="90" y="57"/>
                </a:cubicBezTo>
                <a:close/>
                <a:moveTo>
                  <a:pt x="101" y="56"/>
                </a:moveTo>
                <a:cubicBezTo>
                  <a:pt x="101" y="56"/>
                  <a:pt x="101" y="56"/>
                  <a:pt x="101" y="55"/>
                </a:cubicBezTo>
                <a:cubicBezTo>
                  <a:pt x="104" y="55"/>
                  <a:pt x="104" y="56"/>
                  <a:pt x="101" y="56"/>
                </a:cubicBezTo>
                <a:close/>
                <a:moveTo>
                  <a:pt x="29" y="52"/>
                </a:moveTo>
                <a:cubicBezTo>
                  <a:pt x="28" y="51"/>
                  <a:pt x="29" y="46"/>
                  <a:pt x="32" y="47"/>
                </a:cubicBezTo>
                <a:cubicBezTo>
                  <a:pt x="31" y="51"/>
                  <a:pt x="32" y="51"/>
                  <a:pt x="29" y="52"/>
                </a:cubicBezTo>
                <a:close/>
                <a:moveTo>
                  <a:pt x="45" y="51"/>
                </a:moveTo>
                <a:cubicBezTo>
                  <a:pt x="44" y="46"/>
                  <a:pt x="46" y="47"/>
                  <a:pt x="46" y="51"/>
                </a:cubicBezTo>
                <a:cubicBezTo>
                  <a:pt x="45" y="51"/>
                  <a:pt x="45" y="51"/>
                  <a:pt x="45" y="51"/>
                </a:cubicBezTo>
                <a:close/>
                <a:moveTo>
                  <a:pt x="188" y="42"/>
                </a:moveTo>
                <a:cubicBezTo>
                  <a:pt x="188" y="42"/>
                  <a:pt x="190" y="41"/>
                  <a:pt x="190" y="42"/>
                </a:cubicBezTo>
                <a:cubicBezTo>
                  <a:pt x="188" y="42"/>
                  <a:pt x="188" y="42"/>
                  <a:pt x="188" y="42"/>
                </a:cubicBezTo>
                <a:close/>
                <a:moveTo>
                  <a:pt x="191" y="41"/>
                </a:moveTo>
                <a:cubicBezTo>
                  <a:pt x="189" y="40"/>
                  <a:pt x="196" y="38"/>
                  <a:pt x="197" y="39"/>
                </a:cubicBezTo>
                <a:cubicBezTo>
                  <a:pt x="195" y="40"/>
                  <a:pt x="193" y="41"/>
                  <a:pt x="191" y="41"/>
                </a:cubicBezTo>
                <a:close/>
                <a:moveTo>
                  <a:pt x="93" y="36"/>
                </a:moveTo>
                <a:cubicBezTo>
                  <a:pt x="93" y="36"/>
                  <a:pt x="93" y="35"/>
                  <a:pt x="93" y="35"/>
                </a:cubicBezTo>
                <a:cubicBezTo>
                  <a:pt x="94" y="35"/>
                  <a:pt x="93" y="36"/>
                  <a:pt x="93" y="36"/>
                </a:cubicBezTo>
                <a:close/>
                <a:moveTo>
                  <a:pt x="120" y="35"/>
                </a:moveTo>
                <a:cubicBezTo>
                  <a:pt x="119" y="34"/>
                  <a:pt x="119" y="34"/>
                  <a:pt x="120" y="34"/>
                </a:cubicBezTo>
                <a:cubicBezTo>
                  <a:pt x="120" y="35"/>
                  <a:pt x="120" y="35"/>
                  <a:pt x="120" y="35"/>
                </a:cubicBezTo>
                <a:close/>
                <a:moveTo>
                  <a:pt x="97" y="29"/>
                </a:moveTo>
                <a:cubicBezTo>
                  <a:pt x="96" y="28"/>
                  <a:pt x="97" y="28"/>
                  <a:pt x="97" y="27"/>
                </a:cubicBezTo>
                <a:cubicBezTo>
                  <a:pt x="98" y="27"/>
                  <a:pt x="98" y="28"/>
                  <a:pt x="97" y="29"/>
                </a:cubicBezTo>
                <a:close/>
                <a:moveTo>
                  <a:pt x="37" y="27"/>
                </a:moveTo>
                <a:cubicBezTo>
                  <a:pt x="37" y="24"/>
                  <a:pt x="37" y="24"/>
                  <a:pt x="37" y="22"/>
                </a:cubicBezTo>
                <a:cubicBezTo>
                  <a:pt x="38" y="21"/>
                  <a:pt x="38" y="20"/>
                  <a:pt x="39" y="20"/>
                </a:cubicBezTo>
                <a:cubicBezTo>
                  <a:pt x="39" y="22"/>
                  <a:pt x="38" y="24"/>
                  <a:pt x="37" y="27"/>
                </a:cubicBezTo>
                <a:close/>
                <a:moveTo>
                  <a:pt x="125" y="25"/>
                </a:moveTo>
                <a:cubicBezTo>
                  <a:pt x="125" y="21"/>
                  <a:pt x="128" y="19"/>
                  <a:pt x="130" y="15"/>
                </a:cubicBezTo>
                <a:cubicBezTo>
                  <a:pt x="132" y="16"/>
                  <a:pt x="127" y="24"/>
                  <a:pt x="125" y="25"/>
                </a:cubicBezTo>
                <a:close/>
                <a:moveTo>
                  <a:pt x="99" y="24"/>
                </a:moveTo>
                <a:cubicBezTo>
                  <a:pt x="97" y="23"/>
                  <a:pt x="101" y="17"/>
                  <a:pt x="103" y="16"/>
                </a:cubicBezTo>
                <a:cubicBezTo>
                  <a:pt x="106" y="18"/>
                  <a:pt x="107" y="15"/>
                  <a:pt x="107" y="19"/>
                </a:cubicBezTo>
                <a:cubicBezTo>
                  <a:pt x="105" y="21"/>
                  <a:pt x="105" y="18"/>
                  <a:pt x="104" y="18"/>
                </a:cubicBezTo>
                <a:cubicBezTo>
                  <a:pt x="103" y="19"/>
                  <a:pt x="101" y="23"/>
                  <a:pt x="99" y="24"/>
                </a:cubicBezTo>
                <a:close/>
                <a:moveTo>
                  <a:pt x="81" y="20"/>
                </a:moveTo>
                <a:cubicBezTo>
                  <a:pt x="80" y="18"/>
                  <a:pt x="82" y="16"/>
                  <a:pt x="83" y="19"/>
                </a:cubicBezTo>
                <a:cubicBezTo>
                  <a:pt x="82" y="19"/>
                  <a:pt x="82" y="19"/>
                  <a:pt x="81" y="20"/>
                </a:cubicBezTo>
                <a:close/>
                <a:moveTo>
                  <a:pt x="40" y="18"/>
                </a:moveTo>
                <a:cubicBezTo>
                  <a:pt x="39" y="16"/>
                  <a:pt x="38" y="12"/>
                  <a:pt x="41" y="12"/>
                </a:cubicBezTo>
                <a:cubicBezTo>
                  <a:pt x="41" y="14"/>
                  <a:pt x="40" y="16"/>
                  <a:pt x="41" y="18"/>
                </a:cubicBezTo>
                <a:cubicBezTo>
                  <a:pt x="40" y="18"/>
                  <a:pt x="40" y="18"/>
                  <a:pt x="40" y="18"/>
                </a:cubicBezTo>
                <a:close/>
                <a:moveTo>
                  <a:pt x="574" y="395"/>
                </a:moveTo>
                <a:cubicBezTo>
                  <a:pt x="573" y="394"/>
                  <a:pt x="573" y="394"/>
                  <a:pt x="573" y="393"/>
                </a:cubicBezTo>
                <a:cubicBezTo>
                  <a:pt x="573" y="393"/>
                  <a:pt x="574" y="393"/>
                  <a:pt x="574" y="393"/>
                </a:cubicBezTo>
                <a:cubicBezTo>
                  <a:pt x="574" y="393"/>
                  <a:pt x="574" y="393"/>
                  <a:pt x="575" y="393"/>
                </a:cubicBezTo>
                <a:cubicBezTo>
                  <a:pt x="575" y="394"/>
                  <a:pt x="575" y="394"/>
                  <a:pt x="575" y="394"/>
                </a:cubicBezTo>
                <a:cubicBezTo>
                  <a:pt x="574" y="395"/>
                  <a:pt x="574" y="395"/>
                  <a:pt x="574" y="395"/>
                </a:cubicBezTo>
                <a:close/>
                <a:moveTo>
                  <a:pt x="429" y="393"/>
                </a:moveTo>
                <a:cubicBezTo>
                  <a:pt x="429" y="390"/>
                  <a:pt x="429" y="390"/>
                  <a:pt x="429" y="387"/>
                </a:cubicBezTo>
                <a:cubicBezTo>
                  <a:pt x="429" y="386"/>
                  <a:pt x="429" y="386"/>
                  <a:pt x="430" y="386"/>
                </a:cubicBezTo>
                <a:cubicBezTo>
                  <a:pt x="430" y="388"/>
                  <a:pt x="430" y="388"/>
                  <a:pt x="429" y="393"/>
                </a:cubicBezTo>
                <a:close/>
                <a:moveTo>
                  <a:pt x="555" y="391"/>
                </a:moveTo>
                <a:cubicBezTo>
                  <a:pt x="555" y="391"/>
                  <a:pt x="555" y="390"/>
                  <a:pt x="554" y="389"/>
                </a:cubicBezTo>
                <a:cubicBezTo>
                  <a:pt x="555" y="389"/>
                  <a:pt x="555" y="389"/>
                  <a:pt x="555" y="389"/>
                </a:cubicBezTo>
                <a:cubicBezTo>
                  <a:pt x="556" y="390"/>
                  <a:pt x="556" y="390"/>
                  <a:pt x="556" y="391"/>
                </a:cubicBezTo>
                <a:cubicBezTo>
                  <a:pt x="556" y="391"/>
                  <a:pt x="555" y="391"/>
                  <a:pt x="555" y="391"/>
                </a:cubicBezTo>
                <a:close/>
                <a:moveTo>
                  <a:pt x="443" y="375"/>
                </a:moveTo>
                <a:cubicBezTo>
                  <a:pt x="443" y="375"/>
                  <a:pt x="442" y="375"/>
                  <a:pt x="442" y="374"/>
                </a:cubicBezTo>
                <a:cubicBezTo>
                  <a:pt x="442" y="374"/>
                  <a:pt x="443" y="374"/>
                  <a:pt x="443" y="374"/>
                </a:cubicBezTo>
                <a:cubicBezTo>
                  <a:pt x="443" y="374"/>
                  <a:pt x="443" y="375"/>
                  <a:pt x="443" y="375"/>
                </a:cubicBezTo>
                <a:close/>
                <a:moveTo>
                  <a:pt x="578" y="373"/>
                </a:moveTo>
                <a:cubicBezTo>
                  <a:pt x="578" y="372"/>
                  <a:pt x="578" y="372"/>
                  <a:pt x="577" y="372"/>
                </a:cubicBezTo>
                <a:cubicBezTo>
                  <a:pt x="578" y="372"/>
                  <a:pt x="578" y="371"/>
                  <a:pt x="578" y="371"/>
                </a:cubicBezTo>
                <a:cubicBezTo>
                  <a:pt x="578" y="371"/>
                  <a:pt x="579" y="370"/>
                  <a:pt x="580" y="372"/>
                </a:cubicBezTo>
                <a:cubicBezTo>
                  <a:pt x="579" y="372"/>
                  <a:pt x="579" y="372"/>
                  <a:pt x="578" y="373"/>
                </a:cubicBezTo>
                <a:close/>
                <a:moveTo>
                  <a:pt x="573" y="371"/>
                </a:moveTo>
                <a:cubicBezTo>
                  <a:pt x="573" y="371"/>
                  <a:pt x="573" y="371"/>
                  <a:pt x="572" y="370"/>
                </a:cubicBezTo>
                <a:cubicBezTo>
                  <a:pt x="573" y="370"/>
                  <a:pt x="573" y="370"/>
                  <a:pt x="574" y="370"/>
                </a:cubicBezTo>
                <a:cubicBezTo>
                  <a:pt x="574" y="370"/>
                  <a:pt x="574" y="370"/>
                  <a:pt x="574" y="370"/>
                </a:cubicBezTo>
                <a:cubicBezTo>
                  <a:pt x="574" y="371"/>
                  <a:pt x="574" y="371"/>
                  <a:pt x="573" y="371"/>
                </a:cubicBezTo>
                <a:close/>
                <a:moveTo>
                  <a:pt x="551" y="369"/>
                </a:moveTo>
                <a:cubicBezTo>
                  <a:pt x="551" y="368"/>
                  <a:pt x="550" y="368"/>
                  <a:pt x="550" y="367"/>
                </a:cubicBezTo>
                <a:cubicBezTo>
                  <a:pt x="551" y="367"/>
                  <a:pt x="552" y="367"/>
                  <a:pt x="552" y="367"/>
                </a:cubicBezTo>
                <a:cubicBezTo>
                  <a:pt x="552" y="368"/>
                  <a:pt x="552" y="368"/>
                  <a:pt x="552" y="369"/>
                </a:cubicBezTo>
                <a:cubicBezTo>
                  <a:pt x="551" y="369"/>
                  <a:pt x="551" y="369"/>
                  <a:pt x="551" y="369"/>
                </a:cubicBezTo>
                <a:close/>
                <a:moveTo>
                  <a:pt x="567" y="369"/>
                </a:moveTo>
                <a:cubicBezTo>
                  <a:pt x="567" y="368"/>
                  <a:pt x="566" y="367"/>
                  <a:pt x="566" y="367"/>
                </a:cubicBezTo>
                <a:cubicBezTo>
                  <a:pt x="566" y="366"/>
                  <a:pt x="565" y="366"/>
                  <a:pt x="565" y="366"/>
                </a:cubicBezTo>
                <a:cubicBezTo>
                  <a:pt x="566" y="366"/>
                  <a:pt x="567" y="366"/>
                  <a:pt x="568" y="366"/>
                </a:cubicBezTo>
                <a:cubicBezTo>
                  <a:pt x="568" y="366"/>
                  <a:pt x="569" y="366"/>
                  <a:pt x="569" y="366"/>
                </a:cubicBezTo>
                <a:cubicBezTo>
                  <a:pt x="568" y="367"/>
                  <a:pt x="567" y="368"/>
                  <a:pt x="567" y="369"/>
                </a:cubicBezTo>
                <a:close/>
                <a:moveTo>
                  <a:pt x="571" y="368"/>
                </a:moveTo>
                <a:cubicBezTo>
                  <a:pt x="571" y="367"/>
                  <a:pt x="571" y="367"/>
                  <a:pt x="571" y="366"/>
                </a:cubicBezTo>
                <a:cubicBezTo>
                  <a:pt x="571" y="366"/>
                  <a:pt x="572" y="365"/>
                  <a:pt x="573" y="366"/>
                </a:cubicBezTo>
                <a:cubicBezTo>
                  <a:pt x="573" y="366"/>
                  <a:pt x="574" y="367"/>
                  <a:pt x="574" y="368"/>
                </a:cubicBezTo>
                <a:cubicBezTo>
                  <a:pt x="573" y="368"/>
                  <a:pt x="573" y="367"/>
                  <a:pt x="572" y="367"/>
                </a:cubicBezTo>
                <a:cubicBezTo>
                  <a:pt x="572" y="367"/>
                  <a:pt x="571" y="368"/>
                  <a:pt x="571" y="368"/>
                </a:cubicBezTo>
                <a:close/>
                <a:moveTo>
                  <a:pt x="579" y="368"/>
                </a:moveTo>
                <a:cubicBezTo>
                  <a:pt x="577" y="365"/>
                  <a:pt x="579" y="365"/>
                  <a:pt x="581" y="366"/>
                </a:cubicBezTo>
                <a:cubicBezTo>
                  <a:pt x="581" y="367"/>
                  <a:pt x="581" y="367"/>
                  <a:pt x="581" y="368"/>
                </a:cubicBezTo>
                <a:cubicBezTo>
                  <a:pt x="581" y="367"/>
                  <a:pt x="581" y="367"/>
                  <a:pt x="581" y="367"/>
                </a:cubicBezTo>
                <a:cubicBezTo>
                  <a:pt x="580" y="367"/>
                  <a:pt x="580" y="367"/>
                  <a:pt x="579" y="368"/>
                </a:cubicBezTo>
                <a:close/>
                <a:moveTo>
                  <a:pt x="578" y="363"/>
                </a:moveTo>
                <a:cubicBezTo>
                  <a:pt x="577" y="362"/>
                  <a:pt x="576" y="362"/>
                  <a:pt x="576" y="361"/>
                </a:cubicBezTo>
                <a:cubicBezTo>
                  <a:pt x="577" y="360"/>
                  <a:pt x="577" y="360"/>
                  <a:pt x="579" y="360"/>
                </a:cubicBezTo>
                <a:cubicBezTo>
                  <a:pt x="579" y="361"/>
                  <a:pt x="579" y="360"/>
                  <a:pt x="580" y="363"/>
                </a:cubicBezTo>
                <a:cubicBezTo>
                  <a:pt x="579" y="363"/>
                  <a:pt x="578" y="363"/>
                  <a:pt x="578" y="363"/>
                </a:cubicBezTo>
                <a:close/>
                <a:moveTo>
                  <a:pt x="399" y="362"/>
                </a:moveTo>
                <a:cubicBezTo>
                  <a:pt x="399" y="362"/>
                  <a:pt x="399" y="362"/>
                  <a:pt x="399" y="362"/>
                </a:cubicBezTo>
                <a:cubicBezTo>
                  <a:pt x="399" y="362"/>
                  <a:pt x="400" y="362"/>
                  <a:pt x="401" y="362"/>
                </a:cubicBezTo>
                <a:cubicBezTo>
                  <a:pt x="401" y="362"/>
                  <a:pt x="401" y="362"/>
                  <a:pt x="401" y="362"/>
                </a:cubicBezTo>
                <a:cubicBezTo>
                  <a:pt x="400" y="362"/>
                  <a:pt x="400" y="362"/>
                  <a:pt x="399" y="362"/>
                </a:cubicBezTo>
                <a:close/>
                <a:moveTo>
                  <a:pt x="570" y="362"/>
                </a:moveTo>
                <a:cubicBezTo>
                  <a:pt x="571" y="360"/>
                  <a:pt x="571" y="362"/>
                  <a:pt x="573" y="362"/>
                </a:cubicBezTo>
                <a:cubicBezTo>
                  <a:pt x="573" y="362"/>
                  <a:pt x="573" y="362"/>
                  <a:pt x="573" y="362"/>
                </a:cubicBezTo>
                <a:cubicBezTo>
                  <a:pt x="572" y="362"/>
                  <a:pt x="571" y="362"/>
                  <a:pt x="570" y="362"/>
                </a:cubicBezTo>
                <a:close/>
                <a:moveTo>
                  <a:pt x="396" y="358"/>
                </a:moveTo>
                <a:cubicBezTo>
                  <a:pt x="393" y="356"/>
                  <a:pt x="390" y="357"/>
                  <a:pt x="388" y="356"/>
                </a:cubicBezTo>
                <a:cubicBezTo>
                  <a:pt x="388" y="355"/>
                  <a:pt x="387" y="355"/>
                  <a:pt x="387" y="354"/>
                </a:cubicBezTo>
                <a:cubicBezTo>
                  <a:pt x="387" y="353"/>
                  <a:pt x="388" y="353"/>
                  <a:pt x="388" y="352"/>
                </a:cubicBezTo>
                <a:cubicBezTo>
                  <a:pt x="391" y="352"/>
                  <a:pt x="391" y="352"/>
                  <a:pt x="393" y="353"/>
                </a:cubicBezTo>
                <a:cubicBezTo>
                  <a:pt x="394" y="355"/>
                  <a:pt x="395" y="355"/>
                  <a:pt x="398" y="355"/>
                </a:cubicBezTo>
                <a:cubicBezTo>
                  <a:pt x="398" y="356"/>
                  <a:pt x="399" y="357"/>
                  <a:pt x="399" y="357"/>
                </a:cubicBezTo>
                <a:cubicBezTo>
                  <a:pt x="398" y="358"/>
                  <a:pt x="397" y="358"/>
                  <a:pt x="396" y="358"/>
                </a:cubicBezTo>
                <a:close/>
                <a:moveTo>
                  <a:pt x="384" y="357"/>
                </a:moveTo>
                <a:cubicBezTo>
                  <a:pt x="383" y="357"/>
                  <a:pt x="383" y="357"/>
                  <a:pt x="382" y="357"/>
                </a:cubicBezTo>
                <a:cubicBezTo>
                  <a:pt x="383" y="357"/>
                  <a:pt x="383" y="356"/>
                  <a:pt x="385" y="357"/>
                </a:cubicBezTo>
                <a:cubicBezTo>
                  <a:pt x="384" y="357"/>
                  <a:pt x="384" y="357"/>
                  <a:pt x="384" y="357"/>
                </a:cubicBezTo>
                <a:close/>
                <a:moveTo>
                  <a:pt x="574" y="348"/>
                </a:moveTo>
                <a:cubicBezTo>
                  <a:pt x="572" y="345"/>
                  <a:pt x="573" y="345"/>
                  <a:pt x="574" y="342"/>
                </a:cubicBezTo>
                <a:cubicBezTo>
                  <a:pt x="574" y="342"/>
                  <a:pt x="574" y="342"/>
                  <a:pt x="575" y="343"/>
                </a:cubicBezTo>
                <a:cubicBezTo>
                  <a:pt x="575" y="343"/>
                  <a:pt x="574" y="347"/>
                  <a:pt x="574" y="348"/>
                </a:cubicBezTo>
                <a:close/>
                <a:moveTo>
                  <a:pt x="560" y="347"/>
                </a:moveTo>
                <a:cubicBezTo>
                  <a:pt x="559" y="346"/>
                  <a:pt x="559" y="346"/>
                  <a:pt x="559" y="346"/>
                </a:cubicBezTo>
                <a:cubicBezTo>
                  <a:pt x="560" y="345"/>
                  <a:pt x="560" y="345"/>
                  <a:pt x="561" y="345"/>
                </a:cubicBezTo>
                <a:cubicBezTo>
                  <a:pt x="562" y="345"/>
                  <a:pt x="562" y="345"/>
                  <a:pt x="562" y="346"/>
                </a:cubicBezTo>
                <a:cubicBezTo>
                  <a:pt x="561" y="346"/>
                  <a:pt x="561" y="346"/>
                  <a:pt x="560" y="347"/>
                </a:cubicBezTo>
                <a:close/>
                <a:moveTo>
                  <a:pt x="569" y="340"/>
                </a:moveTo>
                <a:cubicBezTo>
                  <a:pt x="569" y="340"/>
                  <a:pt x="568" y="340"/>
                  <a:pt x="568" y="340"/>
                </a:cubicBezTo>
                <a:cubicBezTo>
                  <a:pt x="568" y="340"/>
                  <a:pt x="568" y="339"/>
                  <a:pt x="568" y="339"/>
                </a:cubicBezTo>
                <a:cubicBezTo>
                  <a:pt x="568" y="339"/>
                  <a:pt x="569" y="339"/>
                  <a:pt x="570" y="339"/>
                </a:cubicBezTo>
                <a:cubicBezTo>
                  <a:pt x="570" y="339"/>
                  <a:pt x="570" y="340"/>
                  <a:pt x="570" y="340"/>
                </a:cubicBezTo>
                <a:cubicBezTo>
                  <a:pt x="569" y="340"/>
                  <a:pt x="569" y="340"/>
                  <a:pt x="569" y="340"/>
                </a:cubicBezTo>
                <a:close/>
                <a:moveTo>
                  <a:pt x="579" y="339"/>
                </a:moveTo>
                <a:cubicBezTo>
                  <a:pt x="579" y="339"/>
                  <a:pt x="578" y="338"/>
                  <a:pt x="578" y="337"/>
                </a:cubicBezTo>
                <a:cubicBezTo>
                  <a:pt x="579" y="337"/>
                  <a:pt x="579" y="336"/>
                  <a:pt x="579" y="336"/>
                </a:cubicBezTo>
                <a:cubicBezTo>
                  <a:pt x="579" y="337"/>
                  <a:pt x="580" y="338"/>
                  <a:pt x="580" y="339"/>
                </a:cubicBezTo>
                <a:cubicBezTo>
                  <a:pt x="580" y="339"/>
                  <a:pt x="579" y="339"/>
                  <a:pt x="579" y="339"/>
                </a:cubicBezTo>
                <a:close/>
                <a:moveTo>
                  <a:pt x="572" y="338"/>
                </a:moveTo>
                <a:cubicBezTo>
                  <a:pt x="572" y="338"/>
                  <a:pt x="572" y="338"/>
                  <a:pt x="572" y="337"/>
                </a:cubicBezTo>
                <a:cubicBezTo>
                  <a:pt x="572" y="337"/>
                  <a:pt x="573" y="337"/>
                  <a:pt x="573" y="337"/>
                </a:cubicBezTo>
                <a:cubicBezTo>
                  <a:pt x="573" y="338"/>
                  <a:pt x="572" y="338"/>
                  <a:pt x="572" y="338"/>
                </a:cubicBezTo>
                <a:close/>
                <a:moveTo>
                  <a:pt x="397" y="334"/>
                </a:moveTo>
                <a:cubicBezTo>
                  <a:pt x="396" y="333"/>
                  <a:pt x="396" y="333"/>
                  <a:pt x="396" y="332"/>
                </a:cubicBezTo>
                <a:cubicBezTo>
                  <a:pt x="396" y="332"/>
                  <a:pt x="396" y="332"/>
                  <a:pt x="398" y="332"/>
                </a:cubicBezTo>
                <a:cubicBezTo>
                  <a:pt x="398" y="332"/>
                  <a:pt x="399" y="333"/>
                  <a:pt x="399" y="334"/>
                </a:cubicBezTo>
                <a:cubicBezTo>
                  <a:pt x="398" y="334"/>
                  <a:pt x="397" y="334"/>
                  <a:pt x="397" y="334"/>
                </a:cubicBezTo>
                <a:close/>
                <a:moveTo>
                  <a:pt x="395" y="329"/>
                </a:moveTo>
                <a:cubicBezTo>
                  <a:pt x="395" y="329"/>
                  <a:pt x="395" y="328"/>
                  <a:pt x="395" y="328"/>
                </a:cubicBezTo>
                <a:cubicBezTo>
                  <a:pt x="395" y="328"/>
                  <a:pt x="395" y="328"/>
                  <a:pt x="396" y="328"/>
                </a:cubicBezTo>
                <a:cubicBezTo>
                  <a:pt x="396" y="328"/>
                  <a:pt x="396" y="328"/>
                  <a:pt x="396" y="328"/>
                </a:cubicBezTo>
                <a:cubicBezTo>
                  <a:pt x="396" y="329"/>
                  <a:pt x="395" y="329"/>
                  <a:pt x="395" y="329"/>
                </a:cubicBezTo>
                <a:close/>
                <a:moveTo>
                  <a:pt x="576" y="328"/>
                </a:moveTo>
                <a:cubicBezTo>
                  <a:pt x="576" y="328"/>
                  <a:pt x="576" y="327"/>
                  <a:pt x="575" y="327"/>
                </a:cubicBezTo>
                <a:cubicBezTo>
                  <a:pt x="576" y="327"/>
                  <a:pt x="576" y="326"/>
                  <a:pt x="577" y="327"/>
                </a:cubicBezTo>
                <a:cubicBezTo>
                  <a:pt x="577" y="328"/>
                  <a:pt x="577" y="328"/>
                  <a:pt x="576" y="328"/>
                </a:cubicBezTo>
                <a:close/>
                <a:moveTo>
                  <a:pt x="395" y="326"/>
                </a:moveTo>
                <a:cubicBezTo>
                  <a:pt x="395" y="325"/>
                  <a:pt x="395" y="325"/>
                  <a:pt x="395" y="325"/>
                </a:cubicBezTo>
                <a:cubicBezTo>
                  <a:pt x="396" y="324"/>
                  <a:pt x="396" y="324"/>
                  <a:pt x="398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397" y="325"/>
                  <a:pt x="396" y="325"/>
                  <a:pt x="395" y="326"/>
                </a:cubicBezTo>
                <a:close/>
                <a:moveTo>
                  <a:pt x="392" y="325"/>
                </a:moveTo>
                <a:cubicBezTo>
                  <a:pt x="392" y="325"/>
                  <a:pt x="391" y="324"/>
                  <a:pt x="391" y="324"/>
                </a:cubicBezTo>
                <a:cubicBezTo>
                  <a:pt x="392" y="324"/>
                  <a:pt x="392" y="324"/>
                  <a:pt x="393" y="324"/>
                </a:cubicBezTo>
                <a:cubicBezTo>
                  <a:pt x="393" y="324"/>
                  <a:pt x="393" y="325"/>
                  <a:pt x="393" y="325"/>
                </a:cubicBezTo>
                <a:cubicBezTo>
                  <a:pt x="393" y="325"/>
                  <a:pt x="392" y="325"/>
                  <a:pt x="392" y="325"/>
                </a:cubicBezTo>
                <a:close/>
                <a:moveTo>
                  <a:pt x="572" y="325"/>
                </a:moveTo>
                <a:cubicBezTo>
                  <a:pt x="571" y="322"/>
                  <a:pt x="571" y="322"/>
                  <a:pt x="570" y="322"/>
                </a:cubicBezTo>
                <a:cubicBezTo>
                  <a:pt x="570" y="321"/>
                  <a:pt x="570" y="321"/>
                  <a:pt x="571" y="321"/>
                </a:cubicBezTo>
                <a:cubicBezTo>
                  <a:pt x="571" y="321"/>
                  <a:pt x="574" y="323"/>
                  <a:pt x="574" y="324"/>
                </a:cubicBezTo>
                <a:cubicBezTo>
                  <a:pt x="574" y="325"/>
                  <a:pt x="573" y="325"/>
                  <a:pt x="572" y="325"/>
                </a:cubicBezTo>
                <a:close/>
                <a:moveTo>
                  <a:pt x="574" y="319"/>
                </a:moveTo>
                <a:cubicBezTo>
                  <a:pt x="574" y="318"/>
                  <a:pt x="574" y="318"/>
                  <a:pt x="574" y="317"/>
                </a:cubicBezTo>
                <a:cubicBezTo>
                  <a:pt x="574" y="318"/>
                  <a:pt x="574" y="318"/>
                  <a:pt x="574" y="319"/>
                </a:cubicBezTo>
                <a:close/>
                <a:moveTo>
                  <a:pt x="569" y="315"/>
                </a:moveTo>
                <a:cubicBezTo>
                  <a:pt x="568" y="315"/>
                  <a:pt x="568" y="315"/>
                  <a:pt x="568" y="314"/>
                </a:cubicBezTo>
                <a:cubicBezTo>
                  <a:pt x="568" y="314"/>
                  <a:pt x="568" y="314"/>
                  <a:pt x="568" y="314"/>
                </a:cubicBezTo>
                <a:cubicBezTo>
                  <a:pt x="569" y="314"/>
                  <a:pt x="570" y="314"/>
                  <a:pt x="570" y="315"/>
                </a:cubicBezTo>
                <a:cubicBezTo>
                  <a:pt x="570" y="315"/>
                  <a:pt x="570" y="315"/>
                  <a:pt x="569" y="315"/>
                </a:cubicBezTo>
                <a:close/>
                <a:moveTo>
                  <a:pt x="572" y="315"/>
                </a:moveTo>
                <a:cubicBezTo>
                  <a:pt x="572" y="315"/>
                  <a:pt x="572" y="315"/>
                  <a:pt x="571" y="315"/>
                </a:cubicBezTo>
                <a:cubicBezTo>
                  <a:pt x="571" y="315"/>
                  <a:pt x="571" y="314"/>
                  <a:pt x="571" y="314"/>
                </a:cubicBezTo>
                <a:cubicBezTo>
                  <a:pt x="571" y="314"/>
                  <a:pt x="574" y="313"/>
                  <a:pt x="573" y="315"/>
                </a:cubicBezTo>
                <a:cubicBezTo>
                  <a:pt x="573" y="315"/>
                  <a:pt x="572" y="315"/>
                  <a:pt x="572" y="315"/>
                </a:cubicBezTo>
                <a:close/>
                <a:moveTo>
                  <a:pt x="531" y="302"/>
                </a:moveTo>
                <a:cubicBezTo>
                  <a:pt x="531" y="301"/>
                  <a:pt x="531" y="301"/>
                  <a:pt x="531" y="299"/>
                </a:cubicBezTo>
                <a:cubicBezTo>
                  <a:pt x="531" y="299"/>
                  <a:pt x="531" y="299"/>
                  <a:pt x="532" y="299"/>
                </a:cubicBezTo>
                <a:cubicBezTo>
                  <a:pt x="532" y="299"/>
                  <a:pt x="532" y="301"/>
                  <a:pt x="532" y="302"/>
                </a:cubicBezTo>
                <a:cubicBezTo>
                  <a:pt x="532" y="302"/>
                  <a:pt x="531" y="302"/>
                  <a:pt x="531" y="302"/>
                </a:cubicBezTo>
                <a:close/>
                <a:moveTo>
                  <a:pt x="615" y="299"/>
                </a:moveTo>
                <a:cubicBezTo>
                  <a:pt x="614" y="297"/>
                  <a:pt x="614" y="297"/>
                  <a:pt x="614" y="296"/>
                </a:cubicBezTo>
                <a:cubicBezTo>
                  <a:pt x="614" y="296"/>
                  <a:pt x="614" y="296"/>
                  <a:pt x="614" y="296"/>
                </a:cubicBezTo>
                <a:cubicBezTo>
                  <a:pt x="615" y="297"/>
                  <a:pt x="615" y="297"/>
                  <a:pt x="615" y="299"/>
                </a:cubicBezTo>
                <a:close/>
                <a:moveTo>
                  <a:pt x="403" y="296"/>
                </a:moveTo>
                <a:cubicBezTo>
                  <a:pt x="401" y="296"/>
                  <a:pt x="399" y="296"/>
                  <a:pt x="398" y="296"/>
                </a:cubicBezTo>
                <a:cubicBezTo>
                  <a:pt x="398" y="295"/>
                  <a:pt x="398" y="294"/>
                  <a:pt x="398" y="294"/>
                </a:cubicBezTo>
                <a:cubicBezTo>
                  <a:pt x="399" y="294"/>
                  <a:pt x="400" y="293"/>
                  <a:pt x="401" y="293"/>
                </a:cubicBezTo>
                <a:cubicBezTo>
                  <a:pt x="399" y="292"/>
                  <a:pt x="401" y="289"/>
                  <a:pt x="401" y="289"/>
                </a:cubicBezTo>
                <a:cubicBezTo>
                  <a:pt x="399" y="289"/>
                  <a:pt x="399" y="289"/>
                  <a:pt x="396" y="289"/>
                </a:cubicBezTo>
                <a:cubicBezTo>
                  <a:pt x="396" y="288"/>
                  <a:pt x="396" y="288"/>
                  <a:pt x="397" y="287"/>
                </a:cubicBezTo>
                <a:cubicBezTo>
                  <a:pt x="394" y="286"/>
                  <a:pt x="390" y="287"/>
                  <a:pt x="388" y="287"/>
                </a:cubicBezTo>
                <a:cubicBezTo>
                  <a:pt x="388" y="286"/>
                  <a:pt x="388" y="286"/>
                  <a:pt x="387" y="286"/>
                </a:cubicBezTo>
                <a:cubicBezTo>
                  <a:pt x="388" y="285"/>
                  <a:pt x="389" y="285"/>
                  <a:pt x="391" y="285"/>
                </a:cubicBezTo>
                <a:cubicBezTo>
                  <a:pt x="394" y="285"/>
                  <a:pt x="394" y="284"/>
                  <a:pt x="398" y="286"/>
                </a:cubicBezTo>
                <a:cubicBezTo>
                  <a:pt x="400" y="286"/>
                  <a:pt x="401" y="286"/>
                  <a:pt x="403" y="288"/>
                </a:cubicBezTo>
                <a:cubicBezTo>
                  <a:pt x="404" y="287"/>
                  <a:pt x="406" y="287"/>
                  <a:pt x="407" y="287"/>
                </a:cubicBezTo>
                <a:cubicBezTo>
                  <a:pt x="409" y="288"/>
                  <a:pt x="411" y="288"/>
                  <a:pt x="413" y="289"/>
                </a:cubicBezTo>
                <a:cubicBezTo>
                  <a:pt x="416" y="289"/>
                  <a:pt x="420" y="288"/>
                  <a:pt x="421" y="292"/>
                </a:cubicBezTo>
                <a:cubicBezTo>
                  <a:pt x="419" y="292"/>
                  <a:pt x="418" y="292"/>
                  <a:pt x="416" y="293"/>
                </a:cubicBezTo>
                <a:cubicBezTo>
                  <a:pt x="416" y="294"/>
                  <a:pt x="415" y="295"/>
                  <a:pt x="415" y="296"/>
                </a:cubicBezTo>
                <a:cubicBezTo>
                  <a:pt x="411" y="296"/>
                  <a:pt x="408" y="294"/>
                  <a:pt x="406" y="295"/>
                </a:cubicBezTo>
                <a:cubicBezTo>
                  <a:pt x="405" y="296"/>
                  <a:pt x="404" y="296"/>
                  <a:pt x="403" y="296"/>
                </a:cubicBezTo>
                <a:close/>
                <a:moveTo>
                  <a:pt x="578" y="292"/>
                </a:moveTo>
                <a:cubicBezTo>
                  <a:pt x="577" y="290"/>
                  <a:pt x="576" y="290"/>
                  <a:pt x="575" y="290"/>
                </a:cubicBezTo>
                <a:cubicBezTo>
                  <a:pt x="575" y="288"/>
                  <a:pt x="574" y="287"/>
                  <a:pt x="575" y="285"/>
                </a:cubicBezTo>
                <a:cubicBezTo>
                  <a:pt x="575" y="285"/>
                  <a:pt x="576" y="285"/>
                  <a:pt x="576" y="285"/>
                </a:cubicBezTo>
                <a:cubicBezTo>
                  <a:pt x="578" y="284"/>
                  <a:pt x="577" y="283"/>
                  <a:pt x="580" y="283"/>
                </a:cubicBezTo>
                <a:cubicBezTo>
                  <a:pt x="580" y="284"/>
                  <a:pt x="581" y="284"/>
                  <a:pt x="581" y="286"/>
                </a:cubicBezTo>
                <a:cubicBezTo>
                  <a:pt x="580" y="288"/>
                  <a:pt x="580" y="288"/>
                  <a:pt x="580" y="290"/>
                </a:cubicBezTo>
                <a:cubicBezTo>
                  <a:pt x="579" y="290"/>
                  <a:pt x="579" y="291"/>
                  <a:pt x="578" y="292"/>
                </a:cubicBezTo>
                <a:close/>
                <a:moveTo>
                  <a:pt x="560" y="291"/>
                </a:moveTo>
                <a:cubicBezTo>
                  <a:pt x="560" y="290"/>
                  <a:pt x="560" y="290"/>
                  <a:pt x="560" y="290"/>
                </a:cubicBezTo>
                <a:cubicBezTo>
                  <a:pt x="561" y="289"/>
                  <a:pt x="561" y="288"/>
                  <a:pt x="563" y="289"/>
                </a:cubicBezTo>
                <a:cubicBezTo>
                  <a:pt x="563" y="289"/>
                  <a:pt x="563" y="290"/>
                  <a:pt x="564" y="290"/>
                </a:cubicBezTo>
                <a:cubicBezTo>
                  <a:pt x="563" y="290"/>
                  <a:pt x="563" y="290"/>
                  <a:pt x="563" y="291"/>
                </a:cubicBezTo>
                <a:cubicBezTo>
                  <a:pt x="562" y="291"/>
                  <a:pt x="561" y="291"/>
                  <a:pt x="560" y="291"/>
                </a:cubicBezTo>
                <a:close/>
                <a:moveTo>
                  <a:pt x="556" y="289"/>
                </a:moveTo>
                <a:cubicBezTo>
                  <a:pt x="556" y="288"/>
                  <a:pt x="555" y="288"/>
                  <a:pt x="554" y="288"/>
                </a:cubicBezTo>
                <a:cubicBezTo>
                  <a:pt x="554" y="287"/>
                  <a:pt x="554" y="286"/>
                  <a:pt x="554" y="286"/>
                </a:cubicBezTo>
                <a:cubicBezTo>
                  <a:pt x="555" y="285"/>
                  <a:pt x="555" y="285"/>
                  <a:pt x="556" y="284"/>
                </a:cubicBezTo>
                <a:cubicBezTo>
                  <a:pt x="555" y="284"/>
                  <a:pt x="554" y="284"/>
                  <a:pt x="554" y="283"/>
                </a:cubicBezTo>
                <a:cubicBezTo>
                  <a:pt x="554" y="283"/>
                  <a:pt x="554" y="283"/>
                  <a:pt x="554" y="283"/>
                </a:cubicBezTo>
                <a:cubicBezTo>
                  <a:pt x="553" y="283"/>
                  <a:pt x="553" y="283"/>
                  <a:pt x="553" y="283"/>
                </a:cubicBezTo>
                <a:cubicBezTo>
                  <a:pt x="553" y="283"/>
                  <a:pt x="553" y="283"/>
                  <a:pt x="551" y="285"/>
                </a:cubicBezTo>
                <a:cubicBezTo>
                  <a:pt x="548" y="285"/>
                  <a:pt x="547" y="284"/>
                  <a:pt x="546" y="283"/>
                </a:cubicBezTo>
                <a:cubicBezTo>
                  <a:pt x="547" y="282"/>
                  <a:pt x="547" y="282"/>
                  <a:pt x="548" y="281"/>
                </a:cubicBezTo>
                <a:cubicBezTo>
                  <a:pt x="549" y="279"/>
                  <a:pt x="550" y="280"/>
                  <a:pt x="553" y="280"/>
                </a:cubicBezTo>
                <a:cubicBezTo>
                  <a:pt x="553" y="279"/>
                  <a:pt x="553" y="276"/>
                  <a:pt x="553" y="276"/>
                </a:cubicBezTo>
                <a:cubicBezTo>
                  <a:pt x="551" y="275"/>
                  <a:pt x="552" y="274"/>
                  <a:pt x="553" y="273"/>
                </a:cubicBezTo>
                <a:cubicBezTo>
                  <a:pt x="553" y="272"/>
                  <a:pt x="553" y="272"/>
                  <a:pt x="554" y="272"/>
                </a:cubicBezTo>
                <a:cubicBezTo>
                  <a:pt x="554" y="274"/>
                  <a:pt x="553" y="276"/>
                  <a:pt x="556" y="277"/>
                </a:cubicBezTo>
                <a:cubicBezTo>
                  <a:pt x="556" y="277"/>
                  <a:pt x="556" y="277"/>
                  <a:pt x="556" y="275"/>
                </a:cubicBezTo>
                <a:cubicBezTo>
                  <a:pt x="556" y="275"/>
                  <a:pt x="556" y="275"/>
                  <a:pt x="556" y="275"/>
                </a:cubicBezTo>
                <a:cubicBezTo>
                  <a:pt x="556" y="275"/>
                  <a:pt x="556" y="275"/>
                  <a:pt x="556" y="274"/>
                </a:cubicBezTo>
                <a:cubicBezTo>
                  <a:pt x="556" y="275"/>
                  <a:pt x="556" y="275"/>
                  <a:pt x="557" y="275"/>
                </a:cubicBezTo>
                <a:cubicBezTo>
                  <a:pt x="557" y="275"/>
                  <a:pt x="558" y="275"/>
                  <a:pt x="558" y="275"/>
                </a:cubicBezTo>
                <a:cubicBezTo>
                  <a:pt x="558" y="274"/>
                  <a:pt x="558" y="273"/>
                  <a:pt x="559" y="272"/>
                </a:cubicBezTo>
                <a:cubicBezTo>
                  <a:pt x="558" y="272"/>
                  <a:pt x="558" y="272"/>
                  <a:pt x="556" y="271"/>
                </a:cubicBezTo>
                <a:cubicBezTo>
                  <a:pt x="555" y="269"/>
                  <a:pt x="554" y="270"/>
                  <a:pt x="556" y="268"/>
                </a:cubicBezTo>
                <a:cubicBezTo>
                  <a:pt x="556" y="268"/>
                  <a:pt x="557" y="268"/>
                  <a:pt x="558" y="268"/>
                </a:cubicBezTo>
                <a:cubicBezTo>
                  <a:pt x="559" y="266"/>
                  <a:pt x="559" y="266"/>
                  <a:pt x="559" y="266"/>
                </a:cubicBezTo>
                <a:cubicBezTo>
                  <a:pt x="559" y="267"/>
                  <a:pt x="560" y="268"/>
                  <a:pt x="559" y="270"/>
                </a:cubicBezTo>
                <a:cubicBezTo>
                  <a:pt x="559" y="272"/>
                  <a:pt x="558" y="273"/>
                  <a:pt x="561" y="274"/>
                </a:cubicBezTo>
                <a:cubicBezTo>
                  <a:pt x="561" y="274"/>
                  <a:pt x="561" y="274"/>
                  <a:pt x="561" y="275"/>
                </a:cubicBezTo>
                <a:cubicBezTo>
                  <a:pt x="563" y="275"/>
                  <a:pt x="564" y="275"/>
                  <a:pt x="565" y="275"/>
                </a:cubicBezTo>
                <a:cubicBezTo>
                  <a:pt x="565" y="275"/>
                  <a:pt x="565" y="276"/>
                  <a:pt x="566" y="276"/>
                </a:cubicBezTo>
                <a:cubicBezTo>
                  <a:pt x="565" y="277"/>
                  <a:pt x="565" y="277"/>
                  <a:pt x="564" y="278"/>
                </a:cubicBezTo>
                <a:cubicBezTo>
                  <a:pt x="563" y="277"/>
                  <a:pt x="562" y="276"/>
                  <a:pt x="562" y="275"/>
                </a:cubicBezTo>
                <a:cubicBezTo>
                  <a:pt x="562" y="275"/>
                  <a:pt x="562" y="275"/>
                  <a:pt x="562" y="275"/>
                </a:cubicBezTo>
                <a:cubicBezTo>
                  <a:pt x="560" y="278"/>
                  <a:pt x="560" y="278"/>
                  <a:pt x="560" y="282"/>
                </a:cubicBezTo>
                <a:cubicBezTo>
                  <a:pt x="561" y="283"/>
                  <a:pt x="561" y="283"/>
                  <a:pt x="561" y="283"/>
                </a:cubicBezTo>
                <a:cubicBezTo>
                  <a:pt x="560" y="284"/>
                  <a:pt x="558" y="283"/>
                  <a:pt x="557" y="284"/>
                </a:cubicBezTo>
                <a:cubicBezTo>
                  <a:pt x="557" y="285"/>
                  <a:pt x="557" y="287"/>
                  <a:pt x="557" y="288"/>
                </a:cubicBezTo>
                <a:cubicBezTo>
                  <a:pt x="556" y="288"/>
                  <a:pt x="556" y="288"/>
                  <a:pt x="556" y="289"/>
                </a:cubicBezTo>
                <a:close/>
                <a:moveTo>
                  <a:pt x="552" y="288"/>
                </a:moveTo>
                <a:cubicBezTo>
                  <a:pt x="552" y="288"/>
                  <a:pt x="551" y="288"/>
                  <a:pt x="551" y="288"/>
                </a:cubicBezTo>
                <a:cubicBezTo>
                  <a:pt x="551" y="287"/>
                  <a:pt x="551" y="287"/>
                  <a:pt x="551" y="287"/>
                </a:cubicBezTo>
                <a:cubicBezTo>
                  <a:pt x="551" y="287"/>
                  <a:pt x="552" y="287"/>
                  <a:pt x="552" y="287"/>
                </a:cubicBezTo>
                <a:cubicBezTo>
                  <a:pt x="552" y="287"/>
                  <a:pt x="552" y="287"/>
                  <a:pt x="552" y="288"/>
                </a:cubicBezTo>
                <a:close/>
                <a:moveTo>
                  <a:pt x="565" y="286"/>
                </a:moveTo>
                <a:cubicBezTo>
                  <a:pt x="565" y="286"/>
                  <a:pt x="565" y="285"/>
                  <a:pt x="565" y="285"/>
                </a:cubicBezTo>
                <a:cubicBezTo>
                  <a:pt x="565" y="285"/>
                  <a:pt x="566" y="285"/>
                  <a:pt x="566" y="285"/>
                </a:cubicBezTo>
                <a:cubicBezTo>
                  <a:pt x="566" y="285"/>
                  <a:pt x="566" y="286"/>
                  <a:pt x="566" y="286"/>
                </a:cubicBezTo>
                <a:cubicBezTo>
                  <a:pt x="566" y="286"/>
                  <a:pt x="566" y="286"/>
                  <a:pt x="565" y="286"/>
                </a:cubicBezTo>
                <a:close/>
                <a:moveTo>
                  <a:pt x="563" y="282"/>
                </a:moveTo>
                <a:cubicBezTo>
                  <a:pt x="562" y="282"/>
                  <a:pt x="562" y="281"/>
                  <a:pt x="562" y="280"/>
                </a:cubicBezTo>
                <a:cubicBezTo>
                  <a:pt x="563" y="280"/>
                  <a:pt x="563" y="280"/>
                  <a:pt x="563" y="280"/>
                </a:cubicBezTo>
                <a:cubicBezTo>
                  <a:pt x="563" y="281"/>
                  <a:pt x="563" y="281"/>
                  <a:pt x="563" y="282"/>
                </a:cubicBezTo>
                <a:cubicBezTo>
                  <a:pt x="563" y="282"/>
                  <a:pt x="563" y="282"/>
                  <a:pt x="563" y="282"/>
                </a:cubicBezTo>
                <a:close/>
                <a:moveTo>
                  <a:pt x="579" y="282"/>
                </a:moveTo>
                <a:cubicBezTo>
                  <a:pt x="579" y="280"/>
                  <a:pt x="578" y="278"/>
                  <a:pt x="580" y="279"/>
                </a:cubicBezTo>
                <a:cubicBezTo>
                  <a:pt x="580" y="279"/>
                  <a:pt x="580" y="280"/>
                  <a:pt x="580" y="281"/>
                </a:cubicBezTo>
                <a:cubicBezTo>
                  <a:pt x="580" y="281"/>
                  <a:pt x="579" y="281"/>
                  <a:pt x="579" y="282"/>
                </a:cubicBezTo>
                <a:close/>
                <a:moveTo>
                  <a:pt x="443" y="279"/>
                </a:moveTo>
                <a:cubicBezTo>
                  <a:pt x="442" y="279"/>
                  <a:pt x="442" y="279"/>
                  <a:pt x="441" y="278"/>
                </a:cubicBezTo>
                <a:cubicBezTo>
                  <a:pt x="441" y="278"/>
                  <a:pt x="441" y="277"/>
                  <a:pt x="441" y="277"/>
                </a:cubicBezTo>
                <a:cubicBezTo>
                  <a:pt x="442" y="277"/>
                  <a:pt x="443" y="277"/>
                  <a:pt x="443" y="277"/>
                </a:cubicBezTo>
                <a:cubicBezTo>
                  <a:pt x="443" y="277"/>
                  <a:pt x="443" y="276"/>
                  <a:pt x="443" y="276"/>
                </a:cubicBezTo>
                <a:cubicBezTo>
                  <a:pt x="443" y="275"/>
                  <a:pt x="443" y="275"/>
                  <a:pt x="443" y="274"/>
                </a:cubicBezTo>
                <a:cubicBezTo>
                  <a:pt x="445" y="274"/>
                  <a:pt x="446" y="275"/>
                  <a:pt x="447" y="278"/>
                </a:cubicBezTo>
                <a:cubicBezTo>
                  <a:pt x="445" y="278"/>
                  <a:pt x="444" y="279"/>
                  <a:pt x="443" y="279"/>
                </a:cubicBezTo>
                <a:close/>
                <a:moveTo>
                  <a:pt x="563" y="271"/>
                </a:moveTo>
                <a:cubicBezTo>
                  <a:pt x="562" y="270"/>
                  <a:pt x="562" y="270"/>
                  <a:pt x="562" y="269"/>
                </a:cubicBezTo>
                <a:cubicBezTo>
                  <a:pt x="563" y="268"/>
                  <a:pt x="563" y="268"/>
                  <a:pt x="564" y="268"/>
                </a:cubicBezTo>
                <a:cubicBezTo>
                  <a:pt x="564" y="269"/>
                  <a:pt x="564" y="269"/>
                  <a:pt x="564" y="270"/>
                </a:cubicBezTo>
                <a:cubicBezTo>
                  <a:pt x="564" y="270"/>
                  <a:pt x="563" y="270"/>
                  <a:pt x="563" y="271"/>
                </a:cubicBezTo>
                <a:close/>
                <a:moveTo>
                  <a:pt x="572" y="268"/>
                </a:moveTo>
                <a:cubicBezTo>
                  <a:pt x="572" y="267"/>
                  <a:pt x="572" y="266"/>
                  <a:pt x="572" y="265"/>
                </a:cubicBezTo>
                <a:cubicBezTo>
                  <a:pt x="570" y="264"/>
                  <a:pt x="568" y="263"/>
                  <a:pt x="567" y="263"/>
                </a:cubicBezTo>
                <a:cubicBezTo>
                  <a:pt x="565" y="261"/>
                  <a:pt x="567" y="261"/>
                  <a:pt x="569" y="260"/>
                </a:cubicBezTo>
                <a:cubicBezTo>
                  <a:pt x="569" y="260"/>
                  <a:pt x="569" y="261"/>
                  <a:pt x="569" y="261"/>
                </a:cubicBezTo>
                <a:cubicBezTo>
                  <a:pt x="570" y="261"/>
                  <a:pt x="571" y="261"/>
                  <a:pt x="571" y="261"/>
                </a:cubicBezTo>
                <a:cubicBezTo>
                  <a:pt x="571" y="262"/>
                  <a:pt x="572" y="263"/>
                  <a:pt x="572" y="264"/>
                </a:cubicBezTo>
                <a:cubicBezTo>
                  <a:pt x="573" y="263"/>
                  <a:pt x="573" y="263"/>
                  <a:pt x="575" y="263"/>
                </a:cubicBezTo>
                <a:cubicBezTo>
                  <a:pt x="575" y="263"/>
                  <a:pt x="575" y="264"/>
                  <a:pt x="575" y="264"/>
                </a:cubicBezTo>
                <a:cubicBezTo>
                  <a:pt x="576" y="264"/>
                  <a:pt x="576" y="264"/>
                  <a:pt x="577" y="264"/>
                </a:cubicBezTo>
                <a:cubicBezTo>
                  <a:pt x="577" y="265"/>
                  <a:pt x="577" y="265"/>
                  <a:pt x="578" y="266"/>
                </a:cubicBezTo>
                <a:cubicBezTo>
                  <a:pt x="575" y="266"/>
                  <a:pt x="575" y="266"/>
                  <a:pt x="574" y="267"/>
                </a:cubicBezTo>
                <a:cubicBezTo>
                  <a:pt x="574" y="268"/>
                  <a:pt x="573" y="268"/>
                  <a:pt x="572" y="268"/>
                </a:cubicBezTo>
                <a:close/>
                <a:moveTo>
                  <a:pt x="436" y="267"/>
                </a:moveTo>
                <a:cubicBezTo>
                  <a:pt x="436" y="266"/>
                  <a:pt x="436" y="266"/>
                  <a:pt x="436" y="265"/>
                </a:cubicBezTo>
                <a:cubicBezTo>
                  <a:pt x="436" y="265"/>
                  <a:pt x="436" y="265"/>
                  <a:pt x="436" y="265"/>
                </a:cubicBezTo>
                <a:cubicBezTo>
                  <a:pt x="437" y="265"/>
                  <a:pt x="437" y="265"/>
                  <a:pt x="437" y="265"/>
                </a:cubicBezTo>
                <a:cubicBezTo>
                  <a:pt x="437" y="265"/>
                  <a:pt x="437" y="266"/>
                  <a:pt x="437" y="266"/>
                </a:cubicBezTo>
                <a:cubicBezTo>
                  <a:pt x="437" y="267"/>
                  <a:pt x="436" y="267"/>
                  <a:pt x="436" y="267"/>
                </a:cubicBezTo>
                <a:close/>
                <a:moveTo>
                  <a:pt x="580" y="264"/>
                </a:moveTo>
                <a:cubicBezTo>
                  <a:pt x="580" y="263"/>
                  <a:pt x="579" y="263"/>
                  <a:pt x="579" y="263"/>
                </a:cubicBezTo>
                <a:cubicBezTo>
                  <a:pt x="580" y="262"/>
                  <a:pt x="580" y="262"/>
                  <a:pt x="581" y="262"/>
                </a:cubicBezTo>
                <a:cubicBezTo>
                  <a:pt x="581" y="263"/>
                  <a:pt x="581" y="263"/>
                  <a:pt x="581" y="264"/>
                </a:cubicBezTo>
                <a:cubicBezTo>
                  <a:pt x="581" y="264"/>
                  <a:pt x="580" y="264"/>
                  <a:pt x="580" y="264"/>
                </a:cubicBezTo>
                <a:close/>
                <a:moveTo>
                  <a:pt x="560" y="263"/>
                </a:moveTo>
                <a:cubicBezTo>
                  <a:pt x="558" y="262"/>
                  <a:pt x="559" y="260"/>
                  <a:pt x="559" y="260"/>
                </a:cubicBezTo>
                <a:cubicBezTo>
                  <a:pt x="558" y="259"/>
                  <a:pt x="558" y="259"/>
                  <a:pt x="557" y="259"/>
                </a:cubicBezTo>
                <a:cubicBezTo>
                  <a:pt x="557" y="258"/>
                  <a:pt x="557" y="258"/>
                  <a:pt x="557" y="257"/>
                </a:cubicBezTo>
                <a:cubicBezTo>
                  <a:pt x="555" y="257"/>
                  <a:pt x="555" y="252"/>
                  <a:pt x="555" y="252"/>
                </a:cubicBezTo>
                <a:cubicBezTo>
                  <a:pt x="556" y="251"/>
                  <a:pt x="556" y="250"/>
                  <a:pt x="558" y="251"/>
                </a:cubicBezTo>
                <a:cubicBezTo>
                  <a:pt x="558" y="251"/>
                  <a:pt x="558" y="250"/>
                  <a:pt x="559" y="249"/>
                </a:cubicBezTo>
                <a:cubicBezTo>
                  <a:pt x="560" y="249"/>
                  <a:pt x="560" y="251"/>
                  <a:pt x="561" y="253"/>
                </a:cubicBezTo>
                <a:cubicBezTo>
                  <a:pt x="563" y="254"/>
                  <a:pt x="563" y="251"/>
                  <a:pt x="565" y="256"/>
                </a:cubicBezTo>
                <a:cubicBezTo>
                  <a:pt x="566" y="256"/>
                  <a:pt x="566" y="256"/>
                  <a:pt x="566" y="256"/>
                </a:cubicBezTo>
                <a:cubicBezTo>
                  <a:pt x="564" y="256"/>
                  <a:pt x="564" y="256"/>
                  <a:pt x="563" y="257"/>
                </a:cubicBezTo>
                <a:cubicBezTo>
                  <a:pt x="563" y="258"/>
                  <a:pt x="563" y="258"/>
                  <a:pt x="563" y="259"/>
                </a:cubicBezTo>
                <a:cubicBezTo>
                  <a:pt x="563" y="258"/>
                  <a:pt x="564" y="258"/>
                  <a:pt x="564" y="258"/>
                </a:cubicBezTo>
                <a:cubicBezTo>
                  <a:pt x="565" y="258"/>
                  <a:pt x="565" y="260"/>
                  <a:pt x="565" y="262"/>
                </a:cubicBezTo>
                <a:cubicBezTo>
                  <a:pt x="563" y="262"/>
                  <a:pt x="561" y="262"/>
                  <a:pt x="560" y="263"/>
                </a:cubicBezTo>
                <a:close/>
                <a:moveTo>
                  <a:pt x="748" y="262"/>
                </a:moveTo>
                <a:cubicBezTo>
                  <a:pt x="748" y="262"/>
                  <a:pt x="748" y="261"/>
                  <a:pt x="748" y="261"/>
                </a:cubicBezTo>
                <a:cubicBezTo>
                  <a:pt x="748" y="261"/>
                  <a:pt x="748" y="261"/>
                  <a:pt x="748" y="261"/>
                </a:cubicBezTo>
                <a:cubicBezTo>
                  <a:pt x="749" y="261"/>
                  <a:pt x="749" y="261"/>
                  <a:pt x="749" y="261"/>
                </a:cubicBezTo>
                <a:cubicBezTo>
                  <a:pt x="749" y="262"/>
                  <a:pt x="748" y="262"/>
                  <a:pt x="748" y="262"/>
                </a:cubicBezTo>
                <a:close/>
                <a:moveTo>
                  <a:pt x="424" y="260"/>
                </a:moveTo>
                <a:cubicBezTo>
                  <a:pt x="422" y="258"/>
                  <a:pt x="423" y="257"/>
                  <a:pt x="425" y="257"/>
                </a:cubicBezTo>
                <a:cubicBezTo>
                  <a:pt x="425" y="257"/>
                  <a:pt x="425" y="256"/>
                  <a:pt x="425" y="256"/>
                </a:cubicBezTo>
                <a:cubicBezTo>
                  <a:pt x="425" y="257"/>
                  <a:pt x="425" y="259"/>
                  <a:pt x="424" y="260"/>
                </a:cubicBezTo>
                <a:close/>
                <a:moveTo>
                  <a:pt x="576" y="260"/>
                </a:moveTo>
                <a:cubicBezTo>
                  <a:pt x="576" y="259"/>
                  <a:pt x="576" y="259"/>
                  <a:pt x="575" y="259"/>
                </a:cubicBezTo>
                <a:cubicBezTo>
                  <a:pt x="575" y="258"/>
                  <a:pt x="575" y="258"/>
                  <a:pt x="576" y="257"/>
                </a:cubicBezTo>
                <a:cubicBezTo>
                  <a:pt x="575" y="257"/>
                  <a:pt x="575" y="256"/>
                  <a:pt x="575" y="256"/>
                </a:cubicBezTo>
                <a:cubicBezTo>
                  <a:pt x="575" y="253"/>
                  <a:pt x="575" y="252"/>
                  <a:pt x="578" y="251"/>
                </a:cubicBezTo>
                <a:cubicBezTo>
                  <a:pt x="578" y="250"/>
                  <a:pt x="578" y="250"/>
                  <a:pt x="579" y="249"/>
                </a:cubicBezTo>
                <a:cubicBezTo>
                  <a:pt x="580" y="250"/>
                  <a:pt x="580" y="250"/>
                  <a:pt x="581" y="250"/>
                </a:cubicBezTo>
                <a:cubicBezTo>
                  <a:pt x="584" y="251"/>
                  <a:pt x="584" y="250"/>
                  <a:pt x="584" y="255"/>
                </a:cubicBezTo>
                <a:cubicBezTo>
                  <a:pt x="584" y="255"/>
                  <a:pt x="584" y="256"/>
                  <a:pt x="584" y="256"/>
                </a:cubicBezTo>
                <a:cubicBezTo>
                  <a:pt x="583" y="256"/>
                  <a:pt x="583" y="256"/>
                  <a:pt x="582" y="256"/>
                </a:cubicBezTo>
                <a:cubicBezTo>
                  <a:pt x="582" y="256"/>
                  <a:pt x="582" y="255"/>
                  <a:pt x="582" y="254"/>
                </a:cubicBezTo>
                <a:cubicBezTo>
                  <a:pt x="582" y="254"/>
                  <a:pt x="582" y="254"/>
                  <a:pt x="582" y="254"/>
                </a:cubicBezTo>
                <a:cubicBezTo>
                  <a:pt x="582" y="256"/>
                  <a:pt x="581" y="259"/>
                  <a:pt x="579" y="259"/>
                </a:cubicBezTo>
                <a:cubicBezTo>
                  <a:pt x="579" y="259"/>
                  <a:pt x="579" y="259"/>
                  <a:pt x="579" y="258"/>
                </a:cubicBezTo>
                <a:cubicBezTo>
                  <a:pt x="579" y="258"/>
                  <a:pt x="579" y="258"/>
                  <a:pt x="580" y="258"/>
                </a:cubicBezTo>
                <a:cubicBezTo>
                  <a:pt x="580" y="258"/>
                  <a:pt x="580" y="257"/>
                  <a:pt x="580" y="257"/>
                </a:cubicBezTo>
                <a:cubicBezTo>
                  <a:pt x="579" y="257"/>
                  <a:pt x="578" y="256"/>
                  <a:pt x="578" y="256"/>
                </a:cubicBezTo>
                <a:cubicBezTo>
                  <a:pt x="577" y="256"/>
                  <a:pt x="577" y="256"/>
                  <a:pt x="577" y="257"/>
                </a:cubicBezTo>
                <a:cubicBezTo>
                  <a:pt x="577" y="258"/>
                  <a:pt x="577" y="258"/>
                  <a:pt x="577" y="259"/>
                </a:cubicBezTo>
                <a:cubicBezTo>
                  <a:pt x="577" y="259"/>
                  <a:pt x="577" y="259"/>
                  <a:pt x="576" y="260"/>
                </a:cubicBezTo>
                <a:close/>
                <a:moveTo>
                  <a:pt x="445" y="257"/>
                </a:moveTo>
                <a:cubicBezTo>
                  <a:pt x="445" y="256"/>
                  <a:pt x="445" y="256"/>
                  <a:pt x="445" y="256"/>
                </a:cubicBezTo>
                <a:cubicBezTo>
                  <a:pt x="445" y="256"/>
                  <a:pt x="445" y="256"/>
                  <a:pt x="446" y="255"/>
                </a:cubicBezTo>
                <a:cubicBezTo>
                  <a:pt x="446" y="256"/>
                  <a:pt x="446" y="256"/>
                  <a:pt x="446" y="256"/>
                </a:cubicBezTo>
                <a:cubicBezTo>
                  <a:pt x="446" y="256"/>
                  <a:pt x="446" y="256"/>
                  <a:pt x="446" y="256"/>
                </a:cubicBezTo>
                <a:cubicBezTo>
                  <a:pt x="446" y="256"/>
                  <a:pt x="445" y="257"/>
                  <a:pt x="445" y="257"/>
                </a:cubicBezTo>
                <a:close/>
                <a:moveTo>
                  <a:pt x="710" y="256"/>
                </a:moveTo>
                <a:cubicBezTo>
                  <a:pt x="709" y="256"/>
                  <a:pt x="708" y="255"/>
                  <a:pt x="707" y="255"/>
                </a:cubicBezTo>
                <a:cubicBezTo>
                  <a:pt x="707" y="254"/>
                  <a:pt x="708" y="252"/>
                  <a:pt x="708" y="251"/>
                </a:cubicBezTo>
                <a:cubicBezTo>
                  <a:pt x="707" y="250"/>
                  <a:pt x="707" y="250"/>
                  <a:pt x="707" y="250"/>
                </a:cubicBezTo>
                <a:cubicBezTo>
                  <a:pt x="709" y="250"/>
                  <a:pt x="709" y="250"/>
                  <a:pt x="711" y="252"/>
                </a:cubicBezTo>
                <a:cubicBezTo>
                  <a:pt x="710" y="253"/>
                  <a:pt x="710" y="254"/>
                  <a:pt x="710" y="256"/>
                </a:cubicBezTo>
                <a:cubicBezTo>
                  <a:pt x="710" y="256"/>
                  <a:pt x="710" y="256"/>
                  <a:pt x="710" y="256"/>
                </a:cubicBezTo>
                <a:close/>
                <a:moveTo>
                  <a:pt x="619" y="255"/>
                </a:moveTo>
                <a:cubicBezTo>
                  <a:pt x="619" y="254"/>
                  <a:pt x="619" y="253"/>
                  <a:pt x="619" y="252"/>
                </a:cubicBezTo>
                <a:cubicBezTo>
                  <a:pt x="619" y="252"/>
                  <a:pt x="619" y="252"/>
                  <a:pt x="619" y="252"/>
                </a:cubicBezTo>
                <a:cubicBezTo>
                  <a:pt x="619" y="253"/>
                  <a:pt x="619" y="254"/>
                  <a:pt x="619" y="255"/>
                </a:cubicBezTo>
                <a:cubicBezTo>
                  <a:pt x="619" y="255"/>
                  <a:pt x="619" y="255"/>
                  <a:pt x="619" y="255"/>
                </a:cubicBezTo>
                <a:close/>
                <a:moveTo>
                  <a:pt x="557" y="255"/>
                </a:moveTo>
                <a:cubicBezTo>
                  <a:pt x="557" y="255"/>
                  <a:pt x="557" y="255"/>
                  <a:pt x="557" y="254"/>
                </a:cubicBezTo>
                <a:cubicBezTo>
                  <a:pt x="558" y="254"/>
                  <a:pt x="558" y="254"/>
                  <a:pt x="559" y="254"/>
                </a:cubicBezTo>
                <a:cubicBezTo>
                  <a:pt x="559" y="254"/>
                  <a:pt x="559" y="255"/>
                  <a:pt x="559" y="255"/>
                </a:cubicBezTo>
                <a:cubicBezTo>
                  <a:pt x="558" y="255"/>
                  <a:pt x="558" y="255"/>
                  <a:pt x="557" y="255"/>
                </a:cubicBezTo>
                <a:close/>
                <a:moveTo>
                  <a:pt x="754" y="253"/>
                </a:moveTo>
                <a:cubicBezTo>
                  <a:pt x="754" y="253"/>
                  <a:pt x="753" y="253"/>
                  <a:pt x="753" y="253"/>
                </a:cubicBezTo>
                <a:cubicBezTo>
                  <a:pt x="753" y="250"/>
                  <a:pt x="754" y="248"/>
                  <a:pt x="755" y="247"/>
                </a:cubicBezTo>
                <a:cubicBezTo>
                  <a:pt x="756" y="244"/>
                  <a:pt x="756" y="241"/>
                  <a:pt x="757" y="239"/>
                </a:cubicBezTo>
                <a:cubicBezTo>
                  <a:pt x="758" y="239"/>
                  <a:pt x="758" y="238"/>
                  <a:pt x="759" y="238"/>
                </a:cubicBezTo>
                <a:cubicBezTo>
                  <a:pt x="759" y="240"/>
                  <a:pt x="758" y="242"/>
                  <a:pt x="758" y="245"/>
                </a:cubicBezTo>
                <a:cubicBezTo>
                  <a:pt x="758" y="247"/>
                  <a:pt x="758" y="247"/>
                  <a:pt x="757" y="247"/>
                </a:cubicBezTo>
                <a:cubicBezTo>
                  <a:pt x="757" y="248"/>
                  <a:pt x="757" y="251"/>
                  <a:pt x="756" y="253"/>
                </a:cubicBezTo>
                <a:cubicBezTo>
                  <a:pt x="755" y="253"/>
                  <a:pt x="755" y="253"/>
                  <a:pt x="754" y="253"/>
                </a:cubicBezTo>
                <a:close/>
                <a:moveTo>
                  <a:pt x="570" y="252"/>
                </a:moveTo>
                <a:cubicBezTo>
                  <a:pt x="569" y="252"/>
                  <a:pt x="569" y="251"/>
                  <a:pt x="569" y="250"/>
                </a:cubicBezTo>
                <a:cubicBezTo>
                  <a:pt x="570" y="250"/>
                  <a:pt x="570" y="250"/>
                  <a:pt x="571" y="250"/>
                </a:cubicBezTo>
                <a:cubicBezTo>
                  <a:pt x="571" y="251"/>
                  <a:pt x="571" y="251"/>
                  <a:pt x="571" y="252"/>
                </a:cubicBezTo>
                <a:cubicBezTo>
                  <a:pt x="570" y="252"/>
                  <a:pt x="570" y="252"/>
                  <a:pt x="570" y="252"/>
                </a:cubicBezTo>
                <a:close/>
                <a:moveTo>
                  <a:pt x="614" y="252"/>
                </a:moveTo>
                <a:cubicBezTo>
                  <a:pt x="614" y="251"/>
                  <a:pt x="614" y="251"/>
                  <a:pt x="614" y="250"/>
                </a:cubicBezTo>
                <a:cubicBezTo>
                  <a:pt x="615" y="250"/>
                  <a:pt x="615" y="250"/>
                  <a:pt x="615" y="250"/>
                </a:cubicBezTo>
                <a:cubicBezTo>
                  <a:pt x="615" y="251"/>
                  <a:pt x="615" y="251"/>
                  <a:pt x="614" y="252"/>
                </a:cubicBezTo>
                <a:close/>
                <a:moveTo>
                  <a:pt x="454" y="251"/>
                </a:moveTo>
                <a:cubicBezTo>
                  <a:pt x="452" y="250"/>
                  <a:pt x="450" y="251"/>
                  <a:pt x="450" y="251"/>
                </a:cubicBezTo>
                <a:cubicBezTo>
                  <a:pt x="450" y="250"/>
                  <a:pt x="451" y="250"/>
                  <a:pt x="451" y="249"/>
                </a:cubicBezTo>
                <a:cubicBezTo>
                  <a:pt x="451" y="249"/>
                  <a:pt x="452" y="249"/>
                  <a:pt x="452" y="249"/>
                </a:cubicBezTo>
                <a:cubicBezTo>
                  <a:pt x="452" y="249"/>
                  <a:pt x="453" y="249"/>
                  <a:pt x="453" y="250"/>
                </a:cubicBezTo>
                <a:cubicBezTo>
                  <a:pt x="453" y="250"/>
                  <a:pt x="454" y="250"/>
                  <a:pt x="454" y="250"/>
                </a:cubicBezTo>
                <a:cubicBezTo>
                  <a:pt x="454" y="250"/>
                  <a:pt x="454" y="251"/>
                  <a:pt x="454" y="251"/>
                </a:cubicBezTo>
                <a:cubicBezTo>
                  <a:pt x="454" y="251"/>
                  <a:pt x="454" y="251"/>
                  <a:pt x="454" y="251"/>
                </a:cubicBezTo>
                <a:close/>
                <a:moveTo>
                  <a:pt x="436" y="251"/>
                </a:moveTo>
                <a:cubicBezTo>
                  <a:pt x="436" y="251"/>
                  <a:pt x="436" y="251"/>
                  <a:pt x="436" y="251"/>
                </a:cubicBezTo>
                <a:cubicBezTo>
                  <a:pt x="436" y="250"/>
                  <a:pt x="436" y="250"/>
                  <a:pt x="436" y="250"/>
                </a:cubicBezTo>
                <a:cubicBezTo>
                  <a:pt x="436" y="250"/>
                  <a:pt x="436" y="250"/>
                  <a:pt x="437" y="250"/>
                </a:cubicBezTo>
                <a:cubicBezTo>
                  <a:pt x="437" y="251"/>
                  <a:pt x="436" y="251"/>
                  <a:pt x="436" y="251"/>
                </a:cubicBezTo>
                <a:close/>
                <a:moveTo>
                  <a:pt x="432" y="251"/>
                </a:moveTo>
                <a:cubicBezTo>
                  <a:pt x="432" y="250"/>
                  <a:pt x="432" y="249"/>
                  <a:pt x="432" y="249"/>
                </a:cubicBezTo>
                <a:cubicBezTo>
                  <a:pt x="433" y="249"/>
                  <a:pt x="434" y="249"/>
                  <a:pt x="435" y="249"/>
                </a:cubicBezTo>
                <a:cubicBezTo>
                  <a:pt x="435" y="249"/>
                  <a:pt x="435" y="249"/>
                  <a:pt x="433" y="250"/>
                </a:cubicBezTo>
                <a:cubicBezTo>
                  <a:pt x="433" y="250"/>
                  <a:pt x="432" y="250"/>
                  <a:pt x="432" y="251"/>
                </a:cubicBezTo>
                <a:close/>
                <a:moveTo>
                  <a:pt x="565" y="251"/>
                </a:moveTo>
                <a:cubicBezTo>
                  <a:pt x="564" y="250"/>
                  <a:pt x="562" y="249"/>
                  <a:pt x="562" y="249"/>
                </a:cubicBezTo>
                <a:cubicBezTo>
                  <a:pt x="562" y="249"/>
                  <a:pt x="563" y="248"/>
                  <a:pt x="563" y="248"/>
                </a:cubicBezTo>
                <a:cubicBezTo>
                  <a:pt x="564" y="248"/>
                  <a:pt x="564" y="247"/>
                  <a:pt x="566" y="249"/>
                </a:cubicBezTo>
                <a:cubicBezTo>
                  <a:pt x="566" y="249"/>
                  <a:pt x="566" y="250"/>
                  <a:pt x="566" y="251"/>
                </a:cubicBezTo>
                <a:cubicBezTo>
                  <a:pt x="566" y="251"/>
                  <a:pt x="565" y="251"/>
                  <a:pt x="565" y="251"/>
                </a:cubicBezTo>
                <a:close/>
                <a:moveTo>
                  <a:pt x="576" y="248"/>
                </a:moveTo>
                <a:cubicBezTo>
                  <a:pt x="576" y="246"/>
                  <a:pt x="575" y="246"/>
                  <a:pt x="576" y="245"/>
                </a:cubicBezTo>
                <a:cubicBezTo>
                  <a:pt x="577" y="245"/>
                  <a:pt x="577" y="245"/>
                  <a:pt x="578" y="246"/>
                </a:cubicBezTo>
                <a:cubicBezTo>
                  <a:pt x="578" y="246"/>
                  <a:pt x="578" y="247"/>
                  <a:pt x="578" y="247"/>
                </a:cubicBezTo>
                <a:cubicBezTo>
                  <a:pt x="578" y="247"/>
                  <a:pt x="577" y="247"/>
                  <a:pt x="576" y="248"/>
                </a:cubicBezTo>
                <a:close/>
                <a:moveTo>
                  <a:pt x="594" y="248"/>
                </a:moveTo>
                <a:cubicBezTo>
                  <a:pt x="594" y="247"/>
                  <a:pt x="594" y="247"/>
                  <a:pt x="594" y="246"/>
                </a:cubicBezTo>
                <a:cubicBezTo>
                  <a:pt x="594" y="246"/>
                  <a:pt x="594" y="246"/>
                  <a:pt x="595" y="246"/>
                </a:cubicBezTo>
                <a:cubicBezTo>
                  <a:pt x="594" y="248"/>
                  <a:pt x="594" y="248"/>
                  <a:pt x="594" y="248"/>
                </a:cubicBezTo>
                <a:close/>
                <a:moveTo>
                  <a:pt x="458" y="247"/>
                </a:moveTo>
                <a:cubicBezTo>
                  <a:pt x="457" y="247"/>
                  <a:pt x="457" y="247"/>
                  <a:pt x="457" y="246"/>
                </a:cubicBezTo>
                <a:cubicBezTo>
                  <a:pt x="457" y="246"/>
                  <a:pt x="458" y="246"/>
                  <a:pt x="458" y="246"/>
                </a:cubicBezTo>
                <a:cubicBezTo>
                  <a:pt x="458" y="246"/>
                  <a:pt x="458" y="247"/>
                  <a:pt x="458" y="247"/>
                </a:cubicBezTo>
                <a:cubicBezTo>
                  <a:pt x="458" y="247"/>
                  <a:pt x="458" y="247"/>
                  <a:pt x="458" y="247"/>
                </a:cubicBezTo>
                <a:close/>
                <a:moveTo>
                  <a:pt x="702" y="247"/>
                </a:moveTo>
                <a:cubicBezTo>
                  <a:pt x="701" y="245"/>
                  <a:pt x="698" y="246"/>
                  <a:pt x="697" y="246"/>
                </a:cubicBezTo>
                <a:cubicBezTo>
                  <a:pt x="696" y="243"/>
                  <a:pt x="695" y="244"/>
                  <a:pt x="693" y="244"/>
                </a:cubicBezTo>
                <a:cubicBezTo>
                  <a:pt x="690" y="242"/>
                  <a:pt x="687" y="242"/>
                  <a:pt x="684" y="243"/>
                </a:cubicBezTo>
                <a:cubicBezTo>
                  <a:pt x="682" y="242"/>
                  <a:pt x="681" y="242"/>
                  <a:pt x="680" y="242"/>
                </a:cubicBezTo>
                <a:cubicBezTo>
                  <a:pt x="679" y="242"/>
                  <a:pt x="679" y="242"/>
                  <a:pt x="678" y="241"/>
                </a:cubicBezTo>
                <a:cubicBezTo>
                  <a:pt x="678" y="239"/>
                  <a:pt x="679" y="237"/>
                  <a:pt x="680" y="236"/>
                </a:cubicBezTo>
                <a:cubicBezTo>
                  <a:pt x="681" y="235"/>
                  <a:pt x="682" y="235"/>
                  <a:pt x="683" y="235"/>
                </a:cubicBezTo>
                <a:cubicBezTo>
                  <a:pt x="683" y="235"/>
                  <a:pt x="685" y="236"/>
                  <a:pt x="687" y="237"/>
                </a:cubicBezTo>
                <a:cubicBezTo>
                  <a:pt x="687" y="239"/>
                  <a:pt x="687" y="240"/>
                  <a:pt x="690" y="241"/>
                </a:cubicBezTo>
                <a:cubicBezTo>
                  <a:pt x="690" y="242"/>
                  <a:pt x="694" y="242"/>
                  <a:pt x="695" y="242"/>
                </a:cubicBezTo>
                <a:cubicBezTo>
                  <a:pt x="695" y="241"/>
                  <a:pt x="696" y="240"/>
                  <a:pt x="696" y="240"/>
                </a:cubicBezTo>
                <a:cubicBezTo>
                  <a:pt x="696" y="240"/>
                  <a:pt x="697" y="240"/>
                  <a:pt x="697" y="240"/>
                </a:cubicBezTo>
                <a:cubicBezTo>
                  <a:pt x="697" y="240"/>
                  <a:pt x="697" y="240"/>
                  <a:pt x="697" y="240"/>
                </a:cubicBezTo>
                <a:cubicBezTo>
                  <a:pt x="698" y="240"/>
                  <a:pt x="699" y="240"/>
                  <a:pt x="699" y="240"/>
                </a:cubicBezTo>
                <a:cubicBezTo>
                  <a:pt x="700" y="240"/>
                  <a:pt x="700" y="240"/>
                  <a:pt x="700" y="239"/>
                </a:cubicBezTo>
                <a:cubicBezTo>
                  <a:pt x="701" y="239"/>
                  <a:pt x="701" y="239"/>
                  <a:pt x="701" y="239"/>
                </a:cubicBezTo>
                <a:cubicBezTo>
                  <a:pt x="701" y="240"/>
                  <a:pt x="701" y="241"/>
                  <a:pt x="700" y="241"/>
                </a:cubicBezTo>
                <a:cubicBezTo>
                  <a:pt x="700" y="242"/>
                  <a:pt x="700" y="242"/>
                  <a:pt x="701" y="244"/>
                </a:cubicBezTo>
                <a:cubicBezTo>
                  <a:pt x="701" y="244"/>
                  <a:pt x="702" y="244"/>
                  <a:pt x="703" y="244"/>
                </a:cubicBezTo>
                <a:cubicBezTo>
                  <a:pt x="703" y="243"/>
                  <a:pt x="703" y="242"/>
                  <a:pt x="703" y="241"/>
                </a:cubicBezTo>
                <a:cubicBezTo>
                  <a:pt x="704" y="240"/>
                  <a:pt x="704" y="241"/>
                  <a:pt x="706" y="241"/>
                </a:cubicBezTo>
                <a:cubicBezTo>
                  <a:pt x="707" y="241"/>
                  <a:pt x="706" y="241"/>
                  <a:pt x="708" y="241"/>
                </a:cubicBezTo>
                <a:cubicBezTo>
                  <a:pt x="708" y="242"/>
                  <a:pt x="707" y="242"/>
                  <a:pt x="707" y="243"/>
                </a:cubicBezTo>
                <a:cubicBezTo>
                  <a:pt x="706" y="243"/>
                  <a:pt x="706" y="243"/>
                  <a:pt x="705" y="244"/>
                </a:cubicBezTo>
                <a:cubicBezTo>
                  <a:pt x="706" y="244"/>
                  <a:pt x="706" y="244"/>
                  <a:pt x="707" y="245"/>
                </a:cubicBezTo>
                <a:cubicBezTo>
                  <a:pt x="707" y="245"/>
                  <a:pt x="708" y="245"/>
                  <a:pt x="708" y="245"/>
                </a:cubicBezTo>
                <a:cubicBezTo>
                  <a:pt x="706" y="246"/>
                  <a:pt x="704" y="246"/>
                  <a:pt x="702" y="247"/>
                </a:cubicBezTo>
                <a:close/>
                <a:moveTo>
                  <a:pt x="454" y="246"/>
                </a:moveTo>
                <a:cubicBezTo>
                  <a:pt x="453" y="245"/>
                  <a:pt x="453" y="245"/>
                  <a:pt x="453" y="244"/>
                </a:cubicBezTo>
                <a:cubicBezTo>
                  <a:pt x="454" y="244"/>
                  <a:pt x="454" y="244"/>
                  <a:pt x="455" y="245"/>
                </a:cubicBezTo>
                <a:cubicBezTo>
                  <a:pt x="455" y="245"/>
                  <a:pt x="455" y="245"/>
                  <a:pt x="454" y="246"/>
                </a:cubicBezTo>
                <a:close/>
                <a:moveTo>
                  <a:pt x="433" y="241"/>
                </a:moveTo>
                <a:cubicBezTo>
                  <a:pt x="433" y="241"/>
                  <a:pt x="433" y="241"/>
                  <a:pt x="432" y="241"/>
                </a:cubicBezTo>
                <a:cubicBezTo>
                  <a:pt x="433" y="241"/>
                  <a:pt x="433" y="241"/>
                  <a:pt x="434" y="241"/>
                </a:cubicBezTo>
                <a:cubicBezTo>
                  <a:pt x="434" y="241"/>
                  <a:pt x="434" y="241"/>
                  <a:pt x="434" y="241"/>
                </a:cubicBezTo>
                <a:cubicBezTo>
                  <a:pt x="433" y="241"/>
                  <a:pt x="433" y="241"/>
                  <a:pt x="433" y="241"/>
                </a:cubicBezTo>
                <a:close/>
                <a:moveTo>
                  <a:pt x="616" y="241"/>
                </a:moveTo>
                <a:cubicBezTo>
                  <a:pt x="616" y="240"/>
                  <a:pt x="616" y="240"/>
                  <a:pt x="616" y="239"/>
                </a:cubicBezTo>
                <a:cubicBezTo>
                  <a:pt x="616" y="239"/>
                  <a:pt x="616" y="239"/>
                  <a:pt x="616" y="239"/>
                </a:cubicBezTo>
                <a:cubicBezTo>
                  <a:pt x="616" y="240"/>
                  <a:pt x="616" y="240"/>
                  <a:pt x="616" y="241"/>
                </a:cubicBezTo>
                <a:close/>
                <a:moveTo>
                  <a:pt x="619" y="235"/>
                </a:moveTo>
                <a:cubicBezTo>
                  <a:pt x="618" y="235"/>
                  <a:pt x="618" y="234"/>
                  <a:pt x="618" y="234"/>
                </a:cubicBezTo>
                <a:cubicBezTo>
                  <a:pt x="618" y="234"/>
                  <a:pt x="618" y="234"/>
                  <a:pt x="619" y="234"/>
                </a:cubicBezTo>
                <a:cubicBezTo>
                  <a:pt x="619" y="234"/>
                  <a:pt x="619" y="234"/>
                  <a:pt x="619" y="235"/>
                </a:cubicBezTo>
                <a:cubicBezTo>
                  <a:pt x="619" y="235"/>
                  <a:pt x="619" y="235"/>
                  <a:pt x="619" y="235"/>
                </a:cubicBezTo>
                <a:close/>
                <a:moveTo>
                  <a:pt x="771" y="234"/>
                </a:moveTo>
                <a:cubicBezTo>
                  <a:pt x="770" y="231"/>
                  <a:pt x="767" y="228"/>
                  <a:pt x="769" y="226"/>
                </a:cubicBezTo>
                <a:cubicBezTo>
                  <a:pt x="769" y="226"/>
                  <a:pt x="770" y="226"/>
                  <a:pt x="770" y="226"/>
                </a:cubicBezTo>
                <a:cubicBezTo>
                  <a:pt x="771" y="229"/>
                  <a:pt x="772" y="230"/>
                  <a:pt x="772" y="234"/>
                </a:cubicBezTo>
                <a:cubicBezTo>
                  <a:pt x="772" y="234"/>
                  <a:pt x="772" y="234"/>
                  <a:pt x="771" y="234"/>
                </a:cubicBezTo>
                <a:close/>
                <a:moveTo>
                  <a:pt x="699" y="229"/>
                </a:move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9" y="228"/>
                  <a:pt x="700" y="229"/>
                </a:cubicBezTo>
                <a:cubicBezTo>
                  <a:pt x="699" y="229"/>
                  <a:pt x="699" y="229"/>
                  <a:pt x="699" y="229"/>
                </a:cubicBezTo>
                <a:close/>
                <a:moveTo>
                  <a:pt x="695" y="224"/>
                </a:moveTo>
                <a:cubicBezTo>
                  <a:pt x="695" y="223"/>
                  <a:pt x="695" y="223"/>
                  <a:pt x="695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5" y="223"/>
                  <a:pt x="695" y="223"/>
                  <a:pt x="695" y="224"/>
                </a:cubicBezTo>
                <a:close/>
                <a:moveTo>
                  <a:pt x="696" y="221"/>
                </a:moveTo>
                <a:cubicBezTo>
                  <a:pt x="696" y="219"/>
                  <a:pt x="696" y="218"/>
                  <a:pt x="695" y="216"/>
                </a:cubicBezTo>
                <a:cubicBezTo>
                  <a:pt x="695" y="216"/>
                  <a:pt x="694" y="217"/>
                  <a:pt x="694" y="217"/>
                </a:cubicBezTo>
                <a:cubicBezTo>
                  <a:pt x="694" y="215"/>
                  <a:pt x="694" y="215"/>
                  <a:pt x="695" y="215"/>
                </a:cubicBezTo>
                <a:cubicBezTo>
                  <a:pt x="696" y="216"/>
                  <a:pt x="698" y="217"/>
                  <a:pt x="698" y="219"/>
                </a:cubicBezTo>
                <a:cubicBezTo>
                  <a:pt x="697" y="220"/>
                  <a:pt x="697" y="220"/>
                  <a:pt x="696" y="221"/>
                </a:cubicBezTo>
                <a:close/>
                <a:moveTo>
                  <a:pt x="770" y="220"/>
                </a:moveTo>
                <a:cubicBezTo>
                  <a:pt x="769" y="219"/>
                  <a:pt x="769" y="219"/>
                  <a:pt x="768" y="218"/>
                </a:cubicBezTo>
                <a:cubicBezTo>
                  <a:pt x="767" y="217"/>
                  <a:pt x="767" y="215"/>
                  <a:pt x="767" y="214"/>
                </a:cubicBezTo>
                <a:cubicBezTo>
                  <a:pt x="765" y="211"/>
                  <a:pt x="765" y="209"/>
                  <a:pt x="767" y="207"/>
                </a:cubicBezTo>
                <a:cubicBezTo>
                  <a:pt x="769" y="207"/>
                  <a:pt x="771" y="208"/>
                  <a:pt x="773" y="211"/>
                </a:cubicBezTo>
                <a:cubicBezTo>
                  <a:pt x="773" y="213"/>
                  <a:pt x="773" y="218"/>
                  <a:pt x="770" y="220"/>
                </a:cubicBezTo>
                <a:close/>
                <a:moveTo>
                  <a:pt x="700" y="214"/>
                </a:moveTo>
                <a:cubicBezTo>
                  <a:pt x="700" y="214"/>
                  <a:pt x="700" y="214"/>
                  <a:pt x="700" y="213"/>
                </a:cubicBezTo>
                <a:cubicBezTo>
                  <a:pt x="701" y="214"/>
                  <a:pt x="701" y="214"/>
                  <a:pt x="701" y="214"/>
                </a:cubicBezTo>
                <a:cubicBezTo>
                  <a:pt x="701" y="214"/>
                  <a:pt x="700" y="214"/>
                  <a:pt x="700" y="214"/>
                </a:cubicBezTo>
                <a:close/>
                <a:moveTo>
                  <a:pt x="449" y="213"/>
                </a:moveTo>
                <a:cubicBezTo>
                  <a:pt x="449" y="213"/>
                  <a:pt x="448" y="212"/>
                  <a:pt x="448" y="212"/>
                </a:cubicBezTo>
                <a:cubicBezTo>
                  <a:pt x="449" y="212"/>
                  <a:pt x="450" y="212"/>
                  <a:pt x="451" y="212"/>
                </a:cubicBezTo>
                <a:cubicBezTo>
                  <a:pt x="450" y="212"/>
                  <a:pt x="449" y="213"/>
                  <a:pt x="449" y="213"/>
                </a:cubicBezTo>
                <a:close/>
                <a:moveTo>
                  <a:pt x="445" y="213"/>
                </a:moveTo>
                <a:cubicBezTo>
                  <a:pt x="445" y="212"/>
                  <a:pt x="446" y="212"/>
                  <a:pt x="446" y="212"/>
                </a:cubicBezTo>
                <a:cubicBezTo>
                  <a:pt x="446" y="212"/>
                  <a:pt x="446" y="212"/>
                  <a:pt x="447" y="212"/>
                </a:cubicBezTo>
                <a:cubicBezTo>
                  <a:pt x="446" y="212"/>
                  <a:pt x="446" y="212"/>
                  <a:pt x="445" y="213"/>
                </a:cubicBezTo>
                <a:close/>
                <a:moveTo>
                  <a:pt x="498" y="210"/>
                </a:moveTo>
                <a:cubicBezTo>
                  <a:pt x="497" y="209"/>
                  <a:pt x="497" y="209"/>
                  <a:pt x="496" y="208"/>
                </a:cubicBezTo>
                <a:cubicBezTo>
                  <a:pt x="498" y="208"/>
                  <a:pt x="498" y="208"/>
                  <a:pt x="499" y="208"/>
                </a:cubicBezTo>
                <a:cubicBezTo>
                  <a:pt x="499" y="209"/>
                  <a:pt x="499" y="209"/>
                  <a:pt x="499" y="210"/>
                </a:cubicBezTo>
                <a:cubicBezTo>
                  <a:pt x="499" y="210"/>
                  <a:pt x="499" y="210"/>
                  <a:pt x="498" y="210"/>
                </a:cubicBezTo>
                <a:close/>
                <a:moveTo>
                  <a:pt x="463" y="209"/>
                </a:moveTo>
                <a:cubicBezTo>
                  <a:pt x="463" y="209"/>
                  <a:pt x="462" y="209"/>
                  <a:pt x="462" y="208"/>
                </a:cubicBezTo>
                <a:cubicBezTo>
                  <a:pt x="462" y="208"/>
                  <a:pt x="462" y="208"/>
                  <a:pt x="462" y="208"/>
                </a:cubicBezTo>
                <a:cubicBezTo>
                  <a:pt x="464" y="208"/>
                  <a:pt x="464" y="208"/>
                  <a:pt x="465" y="208"/>
                </a:cubicBezTo>
                <a:cubicBezTo>
                  <a:pt x="465" y="208"/>
                  <a:pt x="465" y="209"/>
                  <a:pt x="465" y="209"/>
                </a:cubicBezTo>
                <a:cubicBezTo>
                  <a:pt x="464" y="209"/>
                  <a:pt x="464" y="209"/>
                  <a:pt x="463" y="209"/>
                </a:cubicBezTo>
                <a:close/>
                <a:moveTo>
                  <a:pt x="676" y="208"/>
                </a:moveTo>
                <a:cubicBezTo>
                  <a:pt x="675" y="207"/>
                  <a:pt x="675" y="206"/>
                  <a:pt x="675" y="206"/>
                </a:cubicBezTo>
                <a:cubicBezTo>
                  <a:pt x="676" y="206"/>
                  <a:pt x="676" y="206"/>
                  <a:pt x="677" y="207"/>
                </a:cubicBezTo>
                <a:cubicBezTo>
                  <a:pt x="677" y="207"/>
                  <a:pt x="676" y="208"/>
                  <a:pt x="676" y="208"/>
                </a:cubicBezTo>
                <a:close/>
                <a:moveTo>
                  <a:pt x="493" y="207"/>
                </a:moveTo>
                <a:cubicBezTo>
                  <a:pt x="493" y="207"/>
                  <a:pt x="493" y="206"/>
                  <a:pt x="493" y="205"/>
                </a:cubicBezTo>
                <a:cubicBezTo>
                  <a:pt x="494" y="206"/>
                  <a:pt x="494" y="206"/>
                  <a:pt x="495" y="207"/>
                </a:cubicBezTo>
                <a:cubicBezTo>
                  <a:pt x="495" y="207"/>
                  <a:pt x="495" y="207"/>
                  <a:pt x="493" y="207"/>
                </a:cubicBezTo>
                <a:close/>
                <a:moveTo>
                  <a:pt x="760" y="206"/>
                </a:moveTo>
                <a:cubicBezTo>
                  <a:pt x="760" y="206"/>
                  <a:pt x="760" y="206"/>
                  <a:pt x="760" y="205"/>
                </a:cubicBezTo>
                <a:cubicBezTo>
                  <a:pt x="760" y="205"/>
                  <a:pt x="761" y="205"/>
                  <a:pt x="761" y="205"/>
                </a:cubicBezTo>
                <a:cubicBezTo>
                  <a:pt x="761" y="205"/>
                  <a:pt x="761" y="206"/>
                  <a:pt x="761" y="206"/>
                </a:cubicBezTo>
                <a:cubicBezTo>
                  <a:pt x="761" y="206"/>
                  <a:pt x="760" y="206"/>
                  <a:pt x="760" y="206"/>
                </a:cubicBezTo>
                <a:close/>
                <a:moveTo>
                  <a:pt x="479" y="206"/>
                </a:moveTo>
                <a:cubicBezTo>
                  <a:pt x="478" y="205"/>
                  <a:pt x="476" y="205"/>
                  <a:pt x="475" y="204"/>
                </a:cubicBezTo>
                <a:cubicBezTo>
                  <a:pt x="474" y="204"/>
                  <a:pt x="473" y="204"/>
                  <a:pt x="472" y="204"/>
                </a:cubicBezTo>
                <a:cubicBezTo>
                  <a:pt x="472" y="202"/>
                  <a:pt x="473" y="201"/>
                  <a:pt x="475" y="201"/>
                </a:cubicBezTo>
                <a:cubicBezTo>
                  <a:pt x="480" y="204"/>
                  <a:pt x="480" y="204"/>
                  <a:pt x="481" y="204"/>
                </a:cubicBezTo>
                <a:cubicBezTo>
                  <a:pt x="481" y="205"/>
                  <a:pt x="481" y="205"/>
                  <a:pt x="481" y="206"/>
                </a:cubicBezTo>
                <a:cubicBezTo>
                  <a:pt x="480" y="206"/>
                  <a:pt x="480" y="206"/>
                  <a:pt x="479" y="206"/>
                </a:cubicBezTo>
                <a:close/>
                <a:moveTo>
                  <a:pt x="674" y="206"/>
                </a:moveTo>
                <a:cubicBezTo>
                  <a:pt x="674" y="205"/>
                  <a:pt x="674" y="204"/>
                  <a:pt x="674" y="204"/>
                </a:cubicBezTo>
                <a:cubicBezTo>
                  <a:pt x="673" y="203"/>
                  <a:pt x="672" y="203"/>
                  <a:pt x="672" y="203"/>
                </a:cubicBezTo>
                <a:cubicBezTo>
                  <a:pt x="672" y="202"/>
                  <a:pt x="672" y="201"/>
                  <a:pt x="672" y="200"/>
                </a:cubicBezTo>
                <a:cubicBezTo>
                  <a:pt x="672" y="201"/>
                  <a:pt x="672" y="201"/>
                  <a:pt x="671" y="201"/>
                </a:cubicBezTo>
                <a:cubicBezTo>
                  <a:pt x="671" y="201"/>
                  <a:pt x="670" y="201"/>
                  <a:pt x="669" y="201"/>
                </a:cubicBezTo>
                <a:cubicBezTo>
                  <a:pt x="669" y="201"/>
                  <a:pt x="668" y="200"/>
                  <a:pt x="668" y="199"/>
                </a:cubicBezTo>
                <a:cubicBezTo>
                  <a:pt x="665" y="196"/>
                  <a:pt x="662" y="194"/>
                  <a:pt x="659" y="191"/>
                </a:cubicBezTo>
                <a:cubicBezTo>
                  <a:pt x="655" y="191"/>
                  <a:pt x="654" y="188"/>
                  <a:pt x="653" y="187"/>
                </a:cubicBezTo>
                <a:cubicBezTo>
                  <a:pt x="651" y="185"/>
                  <a:pt x="648" y="184"/>
                  <a:pt x="648" y="182"/>
                </a:cubicBezTo>
                <a:cubicBezTo>
                  <a:pt x="650" y="181"/>
                  <a:pt x="651" y="180"/>
                  <a:pt x="653" y="183"/>
                </a:cubicBezTo>
                <a:cubicBezTo>
                  <a:pt x="653" y="183"/>
                  <a:pt x="654" y="183"/>
                  <a:pt x="654" y="183"/>
                </a:cubicBezTo>
                <a:cubicBezTo>
                  <a:pt x="655" y="184"/>
                  <a:pt x="655" y="184"/>
                  <a:pt x="656" y="185"/>
                </a:cubicBezTo>
                <a:cubicBezTo>
                  <a:pt x="659" y="185"/>
                  <a:pt x="660" y="183"/>
                  <a:pt x="662" y="187"/>
                </a:cubicBezTo>
                <a:cubicBezTo>
                  <a:pt x="663" y="188"/>
                  <a:pt x="665" y="189"/>
                  <a:pt x="668" y="191"/>
                </a:cubicBezTo>
                <a:cubicBezTo>
                  <a:pt x="670" y="192"/>
                  <a:pt x="672" y="193"/>
                  <a:pt x="674" y="195"/>
                </a:cubicBezTo>
                <a:cubicBezTo>
                  <a:pt x="674" y="196"/>
                  <a:pt x="672" y="199"/>
                  <a:pt x="675" y="200"/>
                </a:cubicBezTo>
                <a:cubicBezTo>
                  <a:pt x="675" y="201"/>
                  <a:pt x="675" y="203"/>
                  <a:pt x="675" y="206"/>
                </a:cubicBezTo>
                <a:cubicBezTo>
                  <a:pt x="675" y="206"/>
                  <a:pt x="675" y="206"/>
                  <a:pt x="674" y="206"/>
                </a:cubicBezTo>
                <a:close/>
                <a:moveTo>
                  <a:pt x="486" y="204"/>
                </a:moveTo>
                <a:cubicBezTo>
                  <a:pt x="483" y="203"/>
                  <a:pt x="480" y="201"/>
                  <a:pt x="478" y="200"/>
                </a:cubicBezTo>
                <a:cubicBezTo>
                  <a:pt x="478" y="198"/>
                  <a:pt x="472" y="198"/>
                  <a:pt x="472" y="198"/>
                </a:cubicBezTo>
                <a:cubicBezTo>
                  <a:pt x="472" y="197"/>
                  <a:pt x="472" y="197"/>
                  <a:pt x="472" y="197"/>
                </a:cubicBezTo>
                <a:cubicBezTo>
                  <a:pt x="475" y="196"/>
                  <a:pt x="479" y="198"/>
                  <a:pt x="482" y="200"/>
                </a:cubicBezTo>
                <a:cubicBezTo>
                  <a:pt x="483" y="200"/>
                  <a:pt x="487" y="201"/>
                  <a:pt x="487" y="204"/>
                </a:cubicBezTo>
                <a:cubicBezTo>
                  <a:pt x="487" y="204"/>
                  <a:pt x="486" y="204"/>
                  <a:pt x="486" y="204"/>
                </a:cubicBezTo>
                <a:close/>
                <a:moveTo>
                  <a:pt x="756" y="200"/>
                </a:moveTo>
                <a:cubicBezTo>
                  <a:pt x="756" y="199"/>
                  <a:pt x="756" y="199"/>
                  <a:pt x="756" y="199"/>
                </a:cubicBezTo>
                <a:cubicBezTo>
                  <a:pt x="756" y="199"/>
                  <a:pt x="756" y="199"/>
                  <a:pt x="756" y="200"/>
                </a:cubicBezTo>
                <a:close/>
                <a:moveTo>
                  <a:pt x="755" y="198"/>
                </a:moveTo>
                <a:cubicBezTo>
                  <a:pt x="753" y="196"/>
                  <a:pt x="750" y="196"/>
                  <a:pt x="749" y="194"/>
                </a:cubicBezTo>
                <a:cubicBezTo>
                  <a:pt x="747" y="192"/>
                  <a:pt x="745" y="190"/>
                  <a:pt x="744" y="188"/>
                </a:cubicBezTo>
                <a:cubicBezTo>
                  <a:pt x="743" y="187"/>
                  <a:pt x="743" y="187"/>
                  <a:pt x="742" y="187"/>
                </a:cubicBezTo>
                <a:cubicBezTo>
                  <a:pt x="742" y="186"/>
                  <a:pt x="743" y="186"/>
                  <a:pt x="743" y="186"/>
                </a:cubicBezTo>
                <a:cubicBezTo>
                  <a:pt x="744" y="187"/>
                  <a:pt x="745" y="187"/>
                  <a:pt x="746" y="188"/>
                </a:cubicBezTo>
                <a:cubicBezTo>
                  <a:pt x="747" y="190"/>
                  <a:pt x="750" y="192"/>
                  <a:pt x="753" y="195"/>
                </a:cubicBezTo>
                <a:cubicBezTo>
                  <a:pt x="754" y="196"/>
                  <a:pt x="754" y="196"/>
                  <a:pt x="755" y="197"/>
                </a:cubicBezTo>
                <a:cubicBezTo>
                  <a:pt x="755" y="198"/>
                  <a:pt x="755" y="198"/>
                  <a:pt x="755" y="198"/>
                </a:cubicBezTo>
                <a:close/>
                <a:moveTo>
                  <a:pt x="468" y="197"/>
                </a:moveTo>
                <a:cubicBezTo>
                  <a:pt x="468" y="196"/>
                  <a:pt x="468" y="196"/>
                  <a:pt x="468" y="196"/>
                </a:cubicBezTo>
                <a:cubicBezTo>
                  <a:pt x="469" y="195"/>
                  <a:pt x="469" y="195"/>
                  <a:pt x="470" y="196"/>
                </a:cubicBezTo>
                <a:cubicBezTo>
                  <a:pt x="470" y="196"/>
                  <a:pt x="470" y="196"/>
                  <a:pt x="470" y="196"/>
                </a:cubicBezTo>
                <a:cubicBezTo>
                  <a:pt x="469" y="196"/>
                  <a:pt x="469" y="196"/>
                  <a:pt x="468" y="197"/>
                </a:cubicBezTo>
                <a:close/>
                <a:moveTo>
                  <a:pt x="458" y="195"/>
                </a:moveTo>
                <a:cubicBezTo>
                  <a:pt x="457" y="195"/>
                  <a:pt x="457" y="195"/>
                  <a:pt x="456" y="195"/>
                </a:cubicBezTo>
                <a:cubicBezTo>
                  <a:pt x="457" y="194"/>
                  <a:pt x="457" y="194"/>
                  <a:pt x="459" y="194"/>
                </a:cubicBezTo>
                <a:cubicBezTo>
                  <a:pt x="459" y="195"/>
                  <a:pt x="459" y="195"/>
                  <a:pt x="459" y="195"/>
                </a:cubicBezTo>
                <a:cubicBezTo>
                  <a:pt x="458" y="195"/>
                  <a:pt x="458" y="195"/>
                  <a:pt x="458" y="195"/>
                </a:cubicBezTo>
                <a:close/>
                <a:moveTo>
                  <a:pt x="451" y="187"/>
                </a:moveTo>
                <a:cubicBezTo>
                  <a:pt x="449" y="186"/>
                  <a:pt x="448" y="185"/>
                  <a:pt x="448" y="184"/>
                </a:cubicBezTo>
                <a:cubicBezTo>
                  <a:pt x="448" y="184"/>
                  <a:pt x="447" y="184"/>
                  <a:pt x="447" y="184"/>
                </a:cubicBezTo>
                <a:cubicBezTo>
                  <a:pt x="447" y="184"/>
                  <a:pt x="447" y="184"/>
                  <a:pt x="447" y="184"/>
                </a:cubicBezTo>
                <a:cubicBezTo>
                  <a:pt x="448" y="184"/>
                  <a:pt x="454" y="184"/>
                  <a:pt x="454" y="187"/>
                </a:cubicBezTo>
                <a:cubicBezTo>
                  <a:pt x="453" y="187"/>
                  <a:pt x="452" y="187"/>
                  <a:pt x="451" y="187"/>
                </a:cubicBezTo>
                <a:close/>
                <a:moveTo>
                  <a:pt x="463" y="186"/>
                </a:moveTo>
                <a:cubicBezTo>
                  <a:pt x="461" y="185"/>
                  <a:pt x="461" y="185"/>
                  <a:pt x="461" y="184"/>
                </a:cubicBezTo>
                <a:cubicBezTo>
                  <a:pt x="463" y="184"/>
                  <a:pt x="463" y="184"/>
                  <a:pt x="465" y="185"/>
                </a:cubicBezTo>
                <a:cubicBezTo>
                  <a:pt x="465" y="185"/>
                  <a:pt x="465" y="185"/>
                  <a:pt x="465" y="185"/>
                </a:cubicBezTo>
                <a:cubicBezTo>
                  <a:pt x="465" y="186"/>
                  <a:pt x="464" y="186"/>
                  <a:pt x="463" y="186"/>
                </a:cubicBezTo>
                <a:close/>
                <a:moveTo>
                  <a:pt x="443" y="186"/>
                </a:moveTo>
                <a:cubicBezTo>
                  <a:pt x="443" y="185"/>
                  <a:pt x="443" y="185"/>
                  <a:pt x="443" y="185"/>
                </a:cubicBezTo>
                <a:cubicBezTo>
                  <a:pt x="444" y="184"/>
                  <a:pt x="443" y="183"/>
                  <a:pt x="445" y="184"/>
                </a:cubicBezTo>
                <a:cubicBezTo>
                  <a:pt x="445" y="184"/>
                  <a:pt x="445" y="184"/>
                  <a:pt x="444" y="185"/>
                </a:cubicBezTo>
                <a:cubicBezTo>
                  <a:pt x="444" y="185"/>
                  <a:pt x="443" y="185"/>
                  <a:pt x="443" y="186"/>
                </a:cubicBezTo>
                <a:close/>
                <a:moveTo>
                  <a:pt x="491" y="183"/>
                </a:moveTo>
                <a:cubicBezTo>
                  <a:pt x="490" y="183"/>
                  <a:pt x="490" y="182"/>
                  <a:pt x="490" y="182"/>
                </a:cubicBezTo>
                <a:cubicBezTo>
                  <a:pt x="490" y="182"/>
                  <a:pt x="490" y="182"/>
                  <a:pt x="491" y="181"/>
                </a:cubicBezTo>
                <a:cubicBezTo>
                  <a:pt x="491" y="181"/>
                  <a:pt x="493" y="182"/>
                  <a:pt x="492" y="183"/>
                </a:cubicBezTo>
                <a:cubicBezTo>
                  <a:pt x="492" y="183"/>
                  <a:pt x="491" y="183"/>
                  <a:pt x="491" y="183"/>
                </a:cubicBezTo>
                <a:close/>
                <a:moveTo>
                  <a:pt x="452" y="181"/>
                </a:moveTo>
                <a:cubicBezTo>
                  <a:pt x="450" y="180"/>
                  <a:pt x="449" y="179"/>
                  <a:pt x="448" y="178"/>
                </a:cubicBezTo>
                <a:cubicBezTo>
                  <a:pt x="449" y="178"/>
                  <a:pt x="449" y="178"/>
                  <a:pt x="449" y="177"/>
                </a:cubicBezTo>
                <a:cubicBezTo>
                  <a:pt x="451" y="177"/>
                  <a:pt x="451" y="178"/>
                  <a:pt x="453" y="180"/>
                </a:cubicBezTo>
                <a:cubicBezTo>
                  <a:pt x="453" y="180"/>
                  <a:pt x="452" y="181"/>
                  <a:pt x="452" y="181"/>
                </a:cubicBezTo>
                <a:close/>
                <a:moveTo>
                  <a:pt x="736" y="180"/>
                </a:moveTo>
                <a:cubicBezTo>
                  <a:pt x="736" y="180"/>
                  <a:pt x="736" y="180"/>
                  <a:pt x="733" y="178"/>
                </a:cubicBezTo>
                <a:cubicBezTo>
                  <a:pt x="732" y="177"/>
                  <a:pt x="733" y="176"/>
                  <a:pt x="732" y="175"/>
                </a:cubicBezTo>
                <a:cubicBezTo>
                  <a:pt x="730" y="175"/>
                  <a:pt x="728" y="171"/>
                  <a:pt x="728" y="171"/>
                </a:cubicBezTo>
                <a:cubicBezTo>
                  <a:pt x="726" y="169"/>
                  <a:pt x="725" y="167"/>
                  <a:pt x="724" y="166"/>
                </a:cubicBezTo>
                <a:cubicBezTo>
                  <a:pt x="722" y="165"/>
                  <a:pt x="718" y="162"/>
                  <a:pt x="719" y="160"/>
                </a:cubicBezTo>
                <a:cubicBezTo>
                  <a:pt x="720" y="161"/>
                  <a:pt x="721" y="162"/>
                  <a:pt x="722" y="162"/>
                </a:cubicBezTo>
                <a:cubicBezTo>
                  <a:pt x="724" y="163"/>
                  <a:pt x="726" y="163"/>
                  <a:pt x="728" y="164"/>
                </a:cubicBezTo>
                <a:cubicBezTo>
                  <a:pt x="729" y="167"/>
                  <a:pt x="731" y="169"/>
                  <a:pt x="732" y="173"/>
                </a:cubicBezTo>
                <a:cubicBezTo>
                  <a:pt x="733" y="175"/>
                  <a:pt x="735" y="177"/>
                  <a:pt x="737" y="180"/>
                </a:cubicBezTo>
                <a:cubicBezTo>
                  <a:pt x="737" y="180"/>
                  <a:pt x="736" y="180"/>
                  <a:pt x="736" y="180"/>
                </a:cubicBezTo>
                <a:close/>
                <a:moveTo>
                  <a:pt x="518" y="177"/>
                </a:moveTo>
                <a:cubicBezTo>
                  <a:pt x="518" y="176"/>
                  <a:pt x="518" y="176"/>
                  <a:pt x="519" y="176"/>
                </a:cubicBezTo>
                <a:cubicBezTo>
                  <a:pt x="518" y="175"/>
                  <a:pt x="516" y="175"/>
                  <a:pt x="516" y="175"/>
                </a:cubicBezTo>
                <a:cubicBezTo>
                  <a:pt x="515" y="174"/>
                  <a:pt x="512" y="172"/>
                  <a:pt x="512" y="172"/>
                </a:cubicBezTo>
                <a:cubicBezTo>
                  <a:pt x="510" y="171"/>
                  <a:pt x="505" y="167"/>
                  <a:pt x="506" y="166"/>
                </a:cubicBezTo>
                <a:cubicBezTo>
                  <a:pt x="506" y="166"/>
                  <a:pt x="507" y="166"/>
                  <a:pt x="508" y="166"/>
                </a:cubicBezTo>
                <a:cubicBezTo>
                  <a:pt x="509" y="167"/>
                  <a:pt x="511" y="168"/>
                  <a:pt x="514" y="168"/>
                </a:cubicBezTo>
                <a:cubicBezTo>
                  <a:pt x="514" y="168"/>
                  <a:pt x="514" y="167"/>
                  <a:pt x="514" y="167"/>
                </a:cubicBezTo>
                <a:cubicBezTo>
                  <a:pt x="515" y="167"/>
                  <a:pt x="516" y="167"/>
                  <a:pt x="517" y="167"/>
                </a:cubicBezTo>
                <a:cubicBezTo>
                  <a:pt x="517" y="168"/>
                  <a:pt x="517" y="168"/>
                  <a:pt x="517" y="169"/>
                </a:cubicBezTo>
                <a:cubicBezTo>
                  <a:pt x="517" y="169"/>
                  <a:pt x="517" y="169"/>
                  <a:pt x="516" y="169"/>
                </a:cubicBezTo>
                <a:cubicBezTo>
                  <a:pt x="516" y="169"/>
                  <a:pt x="516" y="169"/>
                  <a:pt x="515" y="168"/>
                </a:cubicBezTo>
                <a:cubicBezTo>
                  <a:pt x="515" y="168"/>
                  <a:pt x="514" y="168"/>
                  <a:pt x="514" y="168"/>
                </a:cubicBezTo>
                <a:cubicBezTo>
                  <a:pt x="514" y="171"/>
                  <a:pt x="516" y="171"/>
                  <a:pt x="519" y="172"/>
                </a:cubicBezTo>
                <a:cubicBezTo>
                  <a:pt x="520" y="173"/>
                  <a:pt x="520" y="173"/>
                  <a:pt x="521" y="174"/>
                </a:cubicBezTo>
                <a:cubicBezTo>
                  <a:pt x="521" y="175"/>
                  <a:pt x="521" y="175"/>
                  <a:pt x="522" y="176"/>
                </a:cubicBezTo>
                <a:cubicBezTo>
                  <a:pt x="521" y="176"/>
                  <a:pt x="520" y="176"/>
                  <a:pt x="520" y="177"/>
                </a:cubicBezTo>
                <a:cubicBezTo>
                  <a:pt x="519" y="177"/>
                  <a:pt x="518" y="177"/>
                  <a:pt x="518" y="177"/>
                </a:cubicBezTo>
                <a:close/>
                <a:moveTo>
                  <a:pt x="575" y="176"/>
                </a:moveTo>
                <a:cubicBezTo>
                  <a:pt x="574" y="176"/>
                  <a:pt x="574" y="175"/>
                  <a:pt x="574" y="175"/>
                </a:cubicBezTo>
                <a:cubicBezTo>
                  <a:pt x="573" y="175"/>
                  <a:pt x="573" y="175"/>
                  <a:pt x="572" y="175"/>
                </a:cubicBezTo>
                <a:cubicBezTo>
                  <a:pt x="572" y="174"/>
                  <a:pt x="572" y="174"/>
                  <a:pt x="571" y="172"/>
                </a:cubicBezTo>
                <a:cubicBezTo>
                  <a:pt x="571" y="172"/>
                  <a:pt x="570" y="172"/>
                  <a:pt x="570" y="172"/>
                </a:cubicBezTo>
                <a:cubicBezTo>
                  <a:pt x="570" y="169"/>
                  <a:pt x="570" y="170"/>
                  <a:pt x="573" y="169"/>
                </a:cubicBezTo>
                <a:cubicBezTo>
                  <a:pt x="574" y="169"/>
                  <a:pt x="574" y="169"/>
                  <a:pt x="574" y="169"/>
                </a:cubicBezTo>
                <a:cubicBezTo>
                  <a:pt x="575" y="169"/>
                  <a:pt x="575" y="170"/>
                  <a:pt x="575" y="172"/>
                </a:cubicBezTo>
                <a:cubicBezTo>
                  <a:pt x="576" y="172"/>
                  <a:pt x="576" y="174"/>
                  <a:pt x="577" y="176"/>
                </a:cubicBezTo>
                <a:cubicBezTo>
                  <a:pt x="576" y="176"/>
                  <a:pt x="575" y="176"/>
                  <a:pt x="575" y="176"/>
                </a:cubicBezTo>
                <a:close/>
                <a:moveTo>
                  <a:pt x="557" y="175"/>
                </a:moveTo>
                <a:cubicBezTo>
                  <a:pt x="557" y="173"/>
                  <a:pt x="555" y="173"/>
                  <a:pt x="555" y="173"/>
                </a:cubicBezTo>
                <a:cubicBezTo>
                  <a:pt x="555" y="173"/>
                  <a:pt x="555" y="172"/>
                  <a:pt x="555" y="172"/>
                </a:cubicBezTo>
                <a:cubicBezTo>
                  <a:pt x="555" y="172"/>
                  <a:pt x="559" y="172"/>
                  <a:pt x="560" y="173"/>
                </a:cubicBezTo>
                <a:cubicBezTo>
                  <a:pt x="560" y="173"/>
                  <a:pt x="560" y="174"/>
                  <a:pt x="560" y="174"/>
                </a:cubicBezTo>
                <a:cubicBezTo>
                  <a:pt x="560" y="174"/>
                  <a:pt x="560" y="174"/>
                  <a:pt x="560" y="175"/>
                </a:cubicBezTo>
                <a:cubicBezTo>
                  <a:pt x="559" y="175"/>
                  <a:pt x="558" y="175"/>
                  <a:pt x="557" y="175"/>
                </a:cubicBezTo>
                <a:close/>
                <a:moveTo>
                  <a:pt x="544" y="173"/>
                </a:moveTo>
                <a:cubicBezTo>
                  <a:pt x="543" y="173"/>
                  <a:pt x="543" y="173"/>
                  <a:pt x="542" y="173"/>
                </a:cubicBezTo>
                <a:cubicBezTo>
                  <a:pt x="538" y="173"/>
                  <a:pt x="538" y="173"/>
                  <a:pt x="538" y="173"/>
                </a:cubicBezTo>
                <a:cubicBezTo>
                  <a:pt x="538" y="172"/>
                  <a:pt x="539" y="172"/>
                  <a:pt x="539" y="171"/>
                </a:cubicBezTo>
                <a:cubicBezTo>
                  <a:pt x="540" y="171"/>
                  <a:pt x="542" y="170"/>
                  <a:pt x="544" y="171"/>
                </a:cubicBezTo>
                <a:cubicBezTo>
                  <a:pt x="544" y="172"/>
                  <a:pt x="545" y="172"/>
                  <a:pt x="545" y="173"/>
                </a:cubicBezTo>
                <a:cubicBezTo>
                  <a:pt x="545" y="173"/>
                  <a:pt x="544" y="173"/>
                  <a:pt x="544" y="173"/>
                </a:cubicBezTo>
                <a:close/>
                <a:moveTo>
                  <a:pt x="520" y="169"/>
                </a:moveTo>
                <a:cubicBezTo>
                  <a:pt x="520" y="169"/>
                  <a:pt x="519" y="169"/>
                  <a:pt x="519" y="169"/>
                </a:cubicBezTo>
                <a:cubicBezTo>
                  <a:pt x="519" y="169"/>
                  <a:pt x="519" y="169"/>
                  <a:pt x="519" y="169"/>
                </a:cubicBezTo>
                <a:cubicBezTo>
                  <a:pt x="520" y="168"/>
                  <a:pt x="520" y="168"/>
                  <a:pt x="521" y="168"/>
                </a:cubicBezTo>
                <a:cubicBezTo>
                  <a:pt x="521" y="169"/>
                  <a:pt x="521" y="169"/>
                  <a:pt x="521" y="169"/>
                </a:cubicBezTo>
                <a:cubicBezTo>
                  <a:pt x="521" y="169"/>
                  <a:pt x="520" y="169"/>
                  <a:pt x="520" y="169"/>
                </a:cubicBezTo>
                <a:close/>
                <a:moveTo>
                  <a:pt x="564" y="168"/>
                </a:moveTo>
                <a:cubicBezTo>
                  <a:pt x="564" y="168"/>
                  <a:pt x="564" y="167"/>
                  <a:pt x="564" y="167"/>
                </a:cubicBezTo>
                <a:cubicBezTo>
                  <a:pt x="566" y="167"/>
                  <a:pt x="566" y="167"/>
                  <a:pt x="566" y="167"/>
                </a:cubicBezTo>
                <a:cubicBezTo>
                  <a:pt x="566" y="167"/>
                  <a:pt x="566" y="167"/>
                  <a:pt x="566" y="168"/>
                </a:cubicBezTo>
                <a:cubicBezTo>
                  <a:pt x="566" y="168"/>
                  <a:pt x="565" y="168"/>
                  <a:pt x="564" y="168"/>
                </a:cubicBezTo>
                <a:close/>
                <a:moveTo>
                  <a:pt x="518" y="166"/>
                </a:moveTo>
                <a:cubicBezTo>
                  <a:pt x="516" y="162"/>
                  <a:pt x="512" y="163"/>
                  <a:pt x="509" y="163"/>
                </a:cubicBezTo>
                <a:cubicBezTo>
                  <a:pt x="506" y="161"/>
                  <a:pt x="506" y="162"/>
                  <a:pt x="503" y="162"/>
                </a:cubicBezTo>
                <a:cubicBezTo>
                  <a:pt x="501" y="161"/>
                  <a:pt x="501" y="161"/>
                  <a:pt x="501" y="160"/>
                </a:cubicBezTo>
                <a:cubicBezTo>
                  <a:pt x="499" y="160"/>
                  <a:pt x="498" y="160"/>
                  <a:pt x="497" y="159"/>
                </a:cubicBezTo>
                <a:cubicBezTo>
                  <a:pt x="496" y="157"/>
                  <a:pt x="491" y="154"/>
                  <a:pt x="493" y="152"/>
                </a:cubicBezTo>
                <a:cubicBezTo>
                  <a:pt x="494" y="152"/>
                  <a:pt x="495" y="153"/>
                  <a:pt x="498" y="154"/>
                </a:cubicBezTo>
                <a:cubicBezTo>
                  <a:pt x="499" y="155"/>
                  <a:pt x="500" y="157"/>
                  <a:pt x="502" y="159"/>
                </a:cubicBezTo>
                <a:cubicBezTo>
                  <a:pt x="504" y="159"/>
                  <a:pt x="506" y="159"/>
                  <a:pt x="509" y="160"/>
                </a:cubicBezTo>
                <a:cubicBezTo>
                  <a:pt x="512" y="157"/>
                  <a:pt x="511" y="158"/>
                  <a:pt x="516" y="160"/>
                </a:cubicBezTo>
                <a:cubicBezTo>
                  <a:pt x="517" y="160"/>
                  <a:pt x="518" y="160"/>
                  <a:pt x="518" y="160"/>
                </a:cubicBezTo>
                <a:cubicBezTo>
                  <a:pt x="519" y="161"/>
                  <a:pt x="519" y="161"/>
                  <a:pt x="519" y="162"/>
                </a:cubicBezTo>
                <a:cubicBezTo>
                  <a:pt x="520" y="161"/>
                  <a:pt x="521" y="161"/>
                  <a:pt x="522" y="161"/>
                </a:cubicBezTo>
                <a:cubicBezTo>
                  <a:pt x="522" y="161"/>
                  <a:pt x="523" y="162"/>
                  <a:pt x="523" y="162"/>
                </a:cubicBezTo>
                <a:cubicBezTo>
                  <a:pt x="523" y="162"/>
                  <a:pt x="523" y="162"/>
                  <a:pt x="523" y="162"/>
                </a:cubicBezTo>
                <a:cubicBezTo>
                  <a:pt x="521" y="164"/>
                  <a:pt x="520" y="163"/>
                  <a:pt x="519" y="165"/>
                </a:cubicBezTo>
                <a:cubicBezTo>
                  <a:pt x="519" y="165"/>
                  <a:pt x="518" y="166"/>
                  <a:pt x="518" y="166"/>
                </a:cubicBezTo>
                <a:close/>
                <a:moveTo>
                  <a:pt x="434" y="165"/>
                </a:moveTo>
                <a:cubicBezTo>
                  <a:pt x="432" y="164"/>
                  <a:pt x="433" y="163"/>
                  <a:pt x="434" y="162"/>
                </a:cubicBezTo>
                <a:cubicBezTo>
                  <a:pt x="434" y="162"/>
                  <a:pt x="435" y="163"/>
                  <a:pt x="435" y="163"/>
                </a:cubicBezTo>
                <a:cubicBezTo>
                  <a:pt x="435" y="163"/>
                  <a:pt x="435" y="164"/>
                  <a:pt x="435" y="164"/>
                </a:cubicBezTo>
                <a:cubicBezTo>
                  <a:pt x="435" y="164"/>
                  <a:pt x="435" y="164"/>
                  <a:pt x="434" y="165"/>
                </a:cubicBezTo>
                <a:close/>
                <a:moveTo>
                  <a:pt x="571" y="161"/>
                </a:moveTo>
                <a:cubicBezTo>
                  <a:pt x="569" y="159"/>
                  <a:pt x="570" y="158"/>
                  <a:pt x="571" y="157"/>
                </a:cubicBezTo>
                <a:cubicBezTo>
                  <a:pt x="572" y="157"/>
                  <a:pt x="572" y="157"/>
                  <a:pt x="573" y="157"/>
                </a:cubicBezTo>
                <a:cubicBezTo>
                  <a:pt x="574" y="157"/>
                  <a:pt x="575" y="156"/>
                  <a:pt x="575" y="157"/>
                </a:cubicBezTo>
                <a:cubicBezTo>
                  <a:pt x="575" y="157"/>
                  <a:pt x="575" y="157"/>
                  <a:pt x="574" y="157"/>
                </a:cubicBezTo>
                <a:cubicBezTo>
                  <a:pt x="574" y="159"/>
                  <a:pt x="572" y="160"/>
                  <a:pt x="571" y="161"/>
                </a:cubicBezTo>
                <a:close/>
                <a:moveTo>
                  <a:pt x="660" y="159"/>
                </a:moveTo>
                <a:cubicBezTo>
                  <a:pt x="658" y="153"/>
                  <a:pt x="656" y="153"/>
                  <a:pt x="651" y="154"/>
                </a:cubicBezTo>
                <a:cubicBezTo>
                  <a:pt x="650" y="153"/>
                  <a:pt x="649" y="152"/>
                  <a:pt x="648" y="151"/>
                </a:cubicBezTo>
                <a:cubicBezTo>
                  <a:pt x="648" y="150"/>
                  <a:pt x="647" y="148"/>
                  <a:pt x="647" y="147"/>
                </a:cubicBezTo>
                <a:cubicBezTo>
                  <a:pt x="648" y="144"/>
                  <a:pt x="647" y="144"/>
                  <a:pt x="647" y="141"/>
                </a:cubicBezTo>
                <a:cubicBezTo>
                  <a:pt x="648" y="142"/>
                  <a:pt x="650" y="144"/>
                  <a:pt x="652" y="144"/>
                </a:cubicBezTo>
                <a:cubicBezTo>
                  <a:pt x="653" y="142"/>
                  <a:pt x="653" y="142"/>
                  <a:pt x="654" y="141"/>
                </a:cubicBezTo>
                <a:cubicBezTo>
                  <a:pt x="654" y="141"/>
                  <a:pt x="654" y="141"/>
                  <a:pt x="655" y="141"/>
                </a:cubicBezTo>
                <a:cubicBezTo>
                  <a:pt x="654" y="143"/>
                  <a:pt x="654" y="144"/>
                  <a:pt x="654" y="146"/>
                </a:cubicBezTo>
                <a:cubicBezTo>
                  <a:pt x="654" y="146"/>
                  <a:pt x="654" y="146"/>
                  <a:pt x="654" y="146"/>
                </a:cubicBezTo>
                <a:cubicBezTo>
                  <a:pt x="655" y="146"/>
                  <a:pt x="655" y="146"/>
                  <a:pt x="655" y="145"/>
                </a:cubicBezTo>
                <a:cubicBezTo>
                  <a:pt x="656" y="148"/>
                  <a:pt x="656" y="149"/>
                  <a:pt x="660" y="150"/>
                </a:cubicBezTo>
                <a:cubicBezTo>
                  <a:pt x="660" y="149"/>
                  <a:pt x="660" y="149"/>
                  <a:pt x="662" y="150"/>
                </a:cubicBezTo>
                <a:cubicBezTo>
                  <a:pt x="662" y="150"/>
                  <a:pt x="662" y="150"/>
                  <a:pt x="662" y="151"/>
                </a:cubicBezTo>
                <a:cubicBezTo>
                  <a:pt x="662" y="152"/>
                  <a:pt x="663" y="156"/>
                  <a:pt x="662" y="158"/>
                </a:cubicBezTo>
                <a:cubicBezTo>
                  <a:pt x="661" y="158"/>
                  <a:pt x="660" y="158"/>
                  <a:pt x="660" y="159"/>
                </a:cubicBezTo>
                <a:close/>
                <a:moveTo>
                  <a:pt x="546" y="158"/>
                </a:moveTo>
                <a:cubicBezTo>
                  <a:pt x="546" y="158"/>
                  <a:pt x="546" y="157"/>
                  <a:pt x="546" y="157"/>
                </a:cubicBezTo>
                <a:cubicBezTo>
                  <a:pt x="546" y="156"/>
                  <a:pt x="547" y="155"/>
                  <a:pt x="548" y="155"/>
                </a:cubicBezTo>
                <a:cubicBezTo>
                  <a:pt x="547" y="157"/>
                  <a:pt x="547" y="157"/>
                  <a:pt x="547" y="158"/>
                </a:cubicBezTo>
                <a:cubicBezTo>
                  <a:pt x="547" y="158"/>
                  <a:pt x="547" y="158"/>
                  <a:pt x="546" y="158"/>
                </a:cubicBezTo>
                <a:close/>
                <a:moveTo>
                  <a:pt x="643" y="156"/>
                </a:moveTo>
                <a:cubicBezTo>
                  <a:pt x="642" y="154"/>
                  <a:pt x="640" y="154"/>
                  <a:pt x="641" y="151"/>
                </a:cubicBezTo>
                <a:cubicBezTo>
                  <a:pt x="636" y="147"/>
                  <a:pt x="639" y="147"/>
                  <a:pt x="639" y="142"/>
                </a:cubicBezTo>
                <a:cubicBezTo>
                  <a:pt x="638" y="142"/>
                  <a:pt x="638" y="142"/>
                  <a:pt x="637" y="142"/>
                </a:cubicBezTo>
                <a:cubicBezTo>
                  <a:pt x="637" y="140"/>
                  <a:pt x="639" y="141"/>
                  <a:pt x="640" y="141"/>
                </a:cubicBezTo>
                <a:cubicBezTo>
                  <a:pt x="641" y="138"/>
                  <a:pt x="642" y="138"/>
                  <a:pt x="645" y="141"/>
                </a:cubicBezTo>
                <a:cubicBezTo>
                  <a:pt x="645" y="146"/>
                  <a:pt x="645" y="146"/>
                  <a:pt x="645" y="150"/>
                </a:cubicBezTo>
                <a:cubicBezTo>
                  <a:pt x="646" y="152"/>
                  <a:pt x="648" y="155"/>
                  <a:pt x="643" y="156"/>
                </a:cubicBezTo>
                <a:close/>
                <a:moveTo>
                  <a:pt x="503" y="156"/>
                </a:moveTo>
                <a:cubicBezTo>
                  <a:pt x="503" y="155"/>
                  <a:pt x="503" y="155"/>
                  <a:pt x="503" y="155"/>
                </a:cubicBezTo>
                <a:cubicBezTo>
                  <a:pt x="503" y="155"/>
                  <a:pt x="504" y="155"/>
                  <a:pt x="504" y="155"/>
                </a:cubicBezTo>
                <a:cubicBezTo>
                  <a:pt x="504" y="155"/>
                  <a:pt x="503" y="156"/>
                  <a:pt x="503" y="156"/>
                </a:cubicBezTo>
                <a:close/>
                <a:moveTo>
                  <a:pt x="556" y="155"/>
                </a:moveTo>
                <a:cubicBezTo>
                  <a:pt x="555" y="155"/>
                  <a:pt x="554" y="155"/>
                  <a:pt x="553" y="154"/>
                </a:cubicBezTo>
                <a:cubicBezTo>
                  <a:pt x="553" y="154"/>
                  <a:pt x="553" y="154"/>
                  <a:pt x="553" y="153"/>
                </a:cubicBezTo>
                <a:cubicBezTo>
                  <a:pt x="554" y="153"/>
                  <a:pt x="555" y="153"/>
                  <a:pt x="556" y="153"/>
                </a:cubicBezTo>
                <a:cubicBezTo>
                  <a:pt x="556" y="154"/>
                  <a:pt x="556" y="155"/>
                  <a:pt x="556" y="155"/>
                </a:cubicBezTo>
                <a:cubicBezTo>
                  <a:pt x="556" y="155"/>
                  <a:pt x="556" y="155"/>
                  <a:pt x="556" y="155"/>
                </a:cubicBezTo>
                <a:close/>
                <a:moveTo>
                  <a:pt x="672" y="151"/>
                </a:moveTo>
                <a:cubicBezTo>
                  <a:pt x="671" y="151"/>
                  <a:pt x="671" y="151"/>
                  <a:pt x="671" y="151"/>
                </a:cubicBezTo>
                <a:cubicBezTo>
                  <a:pt x="672" y="150"/>
                  <a:pt x="672" y="150"/>
                  <a:pt x="672" y="150"/>
                </a:cubicBezTo>
                <a:cubicBezTo>
                  <a:pt x="672" y="151"/>
                  <a:pt x="672" y="151"/>
                  <a:pt x="672" y="151"/>
                </a:cubicBezTo>
                <a:cubicBezTo>
                  <a:pt x="672" y="151"/>
                  <a:pt x="672" y="151"/>
                  <a:pt x="672" y="151"/>
                </a:cubicBezTo>
                <a:close/>
                <a:moveTo>
                  <a:pt x="708" y="151"/>
                </a:moveTo>
                <a:cubicBezTo>
                  <a:pt x="705" y="149"/>
                  <a:pt x="700" y="145"/>
                  <a:pt x="698" y="142"/>
                </a:cubicBezTo>
                <a:cubicBezTo>
                  <a:pt x="696" y="141"/>
                  <a:pt x="693" y="138"/>
                  <a:pt x="692" y="137"/>
                </a:cubicBezTo>
                <a:cubicBezTo>
                  <a:pt x="689" y="136"/>
                  <a:pt x="689" y="135"/>
                  <a:pt x="688" y="134"/>
                </a:cubicBezTo>
                <a:cubicBezTo>
                  <a:pt x="688" y="134"/>
                  <a:pt x="687" y="134"/>
                  <a:pt x="687" y="134"/>
                </a:cubicBezTo>
                <a:cubicBezTo>
                  <a:pt x="686" y="132"/>
                  <a:pt x="685" y="131"/>
                  <a:pt x="685" y="130"/>
                </a:cubicBezTo>
                <a:cubicBezTo>
                  <a:pt x="682" y="128"/>
                  <a:pt x="681" y="126"/>
                  <a:pt x="680" y="125"/>
                </a:cubicBezTo>
                <a:cubicBezTo>
                  <a:pt x="679" y="124"/>
                  <a:pt x="678" y="124"/>
                  <a:pt x="677" y="124"/>
                </a:cubicBezTo>
                <a:cubicBezTo>
                  <a:pt x="675" y="121"/>
                  <a:pt x="673" y="118"/>
                  <a:pt x="671" y="116"/>
                </a:cubicBezTo>
                <a:cubicBezTo>
                  <a:pt x="667" y="115"/>
                  <a:pt x="665" y="112"/>
                  <a:pt x="662" y="111"/>
                </a:cubicBezTo>
                <a:cubicBezTo>
                  <a:pt x="661" y="110"/>
                  <a:pt x="660" y="110"/>
                  <a:pt x="659" y="109"/>
                </a:cubicBezTo>
                <a:cubicBezTo>
                  <a:pt x="658" y="106"/>
                  <a:pt x="657" y="103"/>
                  <a:pt x="658" y="101"/>
                </a:cubicBezTo>
                <a:cubicBezTo>
                  <a:pt x="661" y="101"/>
                  <a:pt x="665" y="104"/>
                  <a:pt x="669" y="102"/>
                </a:cubicBezTo>
                <a:cubicBezTo>
                  <a:pt x="673" y="102"/>
                  <a:pt x="678" y="104"/>
                  <a:pt x="683" y="106"/>
                </a:cubicBezTo>
                <a:cubicBezTo>
                  <a:pt x="683" y="107"/>
                  <a:pt x="684" y="108"/>
                  <a:pt x="684" y="109"/>
                </a:cubicBezTo>
                <a:cubicBezTo>
                  <a:pt x="688" y="112"/>
                  <a:pt x="684" y="115"/>
                  <a:pt x="685" y="119"/>
                </a:cubicBezTo>
                <a:cubicBezTo>
                  <a:pt x="686" y="121"/>
                  <a:pt x="687" y="124"/>
                  <a:pt x="690" y="126"/>
                </a:cubicBezTo>
                <a:cubicBezTo>
                  <a:pt x="690" y="127"/>
                  <a:pt x="690" y="129"/>
                  <a:pt x="692" y="130"/>
                </a:cubicBezTo>
                <a:cubicBezTo>
                  <a:pt x="695" y="134"/>
                  <a:pt x="698" y="138"/>
                  <a:pt x="700" y="142"/>
                </a:cubicBezTo>
                <a:cubicBezTo>
                  <a:pt x="704" y="142"/>
                  <a:pt x="705" y="145"/>
                  <a:pt x="709" y="147"/>
                </a:cubicBezTo>
                <a:cubicBezTo>
                  <a:pt x="710" y="148"/>
                  <a:pt x="710" y="149"/>
                  <a:pt x="710" y="151"/>
                </a:cubicBezTo>
                <a:cubicBezTo>
                  <a:pt x="709" y="151"/>
                  <a:pt x="709" y="151"/>
                  <a:pt x="708" y="151"/>
                </a:cubicBezTo>
                <a:close/>
                <a:moveTo>
                  <a:pt x="560" y="148"/>
                </a:moveTo>
                <a:cubicBezTo>
                  <a:pt x="560" y="148"/>
                  <a:pt x="562" y="148"/>
                  <a:pt x="562" y="148"/>
                </a:cubicBezTo>
                <a:cubicBezTo>
                  <a:pt x="561" y="148"/>
                  <a:pt x="561" y="148"/>
                  <a:pt x="560" y="148"/>
                </a:cubicBezTo>
                <a:close/>
                <a:moveTo>
                  <a:pt x="650" y="139"/>
                </a:moveTo>
                <a:cubicBezTo>
                  <a:pt x="650" y="139"/>
                  <a:pt x="650" y="139"/>
                  <a:pt x="650" y="139"/>
                </a:cubicBezTo>
                <a:cubicBezTo>
                  <a:pt x="650" y="139"/>
                  <a:pt x="650" y="139"/>
                  <a:pt x="650" y="138"/>
                </a:cubicBezTo>
                <a:cubicBezTo>
                  <a:pt x="650" y="138"/>
                  <a:pt x="650" y="138"/>
                  <a:pt x="651" y="139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650" y="139"/>
                  <a:pt x="650" y="139"/>
                  <a:pt x="650" y="139"/>
                </a:cubicBezTo>
                <a:close/>
                <a:moveTo>
                  <a:pt x="564" y="127"/>
                </a:moveTo>
                <a:cubicBezTo>
                  <a:pt x="564" y="127"/>
                  <a:pt x="564" y="126"/>
                  <a:pt x="564" y="126"/>
                </a:cubicBezTo>
                <a:cubicBezTo>
                  <a:pt x="565" y="126"/>
                  <a:pt x="565" y="126"/>
                  <a:pt x="566" y="126"/>
                </a:cubicBezTo>
                <a:cubicBezTo>
                  <a:pt x="565" y="126"/>
                  <a:pt x="565" y="127"/>
                  <a:pt x="564" y="127"/>
                </a:cubicBezTo>
                <a:close/>
                <a:moveTo>
                  <a:pt x="567" y="120"/>
                </a:moveTo>
                <a:cubicBezTo>
                  <a:pt x="563" y="119"/>
                  <a:pt x="560" y="119"/>
                  <a:pt x="558" y="119"/>
                </a:cubicBezTo>
                <a:cubicBezTo>
                  <a:pt x="562" y="116"/>
                  <a:pt x="570" y="117"/>
                  <a:pt x="573" y="114"/>
                </a:cubicBezTo>
                <a:cubicBezTo>
                  <a:pt x="577" y="114"/>
                  <a:pt x="577" y="111"/>
                  <a:pt x="581" y="110"/>
                </a:cubicBezTo>
                <a:cubicBezTo>
                  <a:pt x="581" y="111"/>
                  <a:pt x="581" y="111"/>
                  <a:pt x="582" y="112"/>
                </a:cubicBezTo>
                <a:cubicBezTo>
                  <a:pt x="583" y="111"/>
                  <a:pt x="583" y="111"/>
                  <a:pt x="584" y="111"/>
                </a:cubicBezTo>
                <a:cubicBezTo>
                  <a:pt x="584" y="111"/>
                  <a:pt x="584" y="111"/>
                  <a:pt x="585" y="112"/>
                </a:cubicBezTo>
                <a:cubicBezTo>
                  <a:pt x="583" y="113"/>
                  <a:pt x="581" y="114"/>
                  <a:pt x="580" y="116"/>
                </a:cubicBezTo>
                <a:cubicBezTo>
                  <a:pt x="576" y="118"/>
                  <a:pt x="571" y="119"/>
                  <a:pt x="567" y="120"/>
                </a:cubicBezTo>
                <a:close/>
                <a:moveTo>
                  <a:pt x="616" y="114"/>
                </a:moveTo>
                <a:cubicBezTo>
                  <a:pt x="615" y="114"/>
                  <a:pt x="614" y="113"/>
                  <a:pt x="613" y="112"/>
                </a:cubicBezTo>
                <a:cubicBezTo>
                  <a:pt x="612" y="110"/>
                  <a:pt x="612" y="109"/>
                  <a:pt x="611" y="107"/>
                </a:cubicBezTo>
                <a:cubicBezTo>
                  <a:pt x="612" y="107"/>
                  <a:pt x="613" y="106"/>
                  <a:pt x="614" y="105"/>
                </a:cubicBezTo>
                <a:cubicBezTo>
                  <a:pt x="615" y="105"/>
                  <a:pt x="616" y="105"/>
                  <a:pt x="618" y="105"/>
                </a:cubicBezTo>
                <a:cubicBezTo>
                  <a:pt x="618" y="108"/>
                  <a:pt x="618" y="108"/>
                  <a:pt x="619" y="108"/>
                </a:cubicBezTo>
                <a:cubicBezTo>
                  <a:pt x="620" y="106"/>
                  <a:pt x="619" y="106"/>
                  <a:pt x="622" y="106"/>
                </a:cubicBezTo>
                <a:cubicBezTo>
                  <a:pt x="622" y="106"/>
                  <a:pt x="622" y="106"/>
                  <a:pt x="622" y="106"/>
                </a:cubicBezTo>
                <a:cubicBezTo>
                  <a:pt x="623" y="106"/>
                  <a:pt x="624" y="107"/>
                  <a:pt x="625" y="107"/>
                </a:cubicBezTo>
                <a:cubicBezTo>
                  <a:pt x="625" y="108"/>
                  <a:pt x="625" y="110"/>
                  <a:pt x="625" y="112"/>
                </a:cubicBezTo>
                <a:cubicBezTo>
                  <a:pt x="624" y="113"/>
                  <a:pt x="621" y="111"/>
                  <a:pt x="621" y="111"/>
                </a:cubicBezTo>
                <a:cubicBezTo>
                  <a:pt x="620" y="113"/>
                  <a:pt x="618" y="111"/>
                  <a:pt x="618" y="114"/>
                </a:cubicBezTo>
                <a:cubicBezTo>
                  <a:pt x="617" y="114"/>
                  <a:pt x="616" y="114"/>
                  <a:pt x="616" y="114"/>
                </a:cubicBezTo>
                <a:close/>
                <a:moveTo>
                  <a:pt x="560" y="110"/>
                </a:moveTo>
                <a:cubicBezTo>
                  <a:pt x="559" y="108"/>
                  <a:pt x="557" y="108"/>
                  <a:pt x="556" y="108"/>
                </a:cubicBezTo>
                <a:cubicBezTo>
                  <a:pt x="555" y="106"/>
                  <a:pt x="554" y="106"/>
                  <a:pt x="553" y="106"/>
                </a:cubicBezTo>
                <a:cubicBezTo>
                  <a:pt x="550" y="103"/>
                  <a:pt x="543" y="100"/>
                  <a:pt x="543" y="96"/>
                </a:cubicBezTo>
                <a:cubicBezTo>
                  <a:pt x="542" y="96"/>
                  <a:pt x="541" y="95"/>
                  <a:pt x="540" y="94"/>
                </a:cubicBezTo>
                <a:cubicBezTo>
                  <a:pt x="540" y="93"/>
                  <a:pt x="539" y="93"/>
                  <a:pt x="538" y="93"/>
                </a:cubicBezTo>
                <a:cubicBezTo>
                  <a:pt x="538" y="88"/>
                  <a:pt x="536" y="86"/>
                  <a:pt x="541" y="84"/>
                </a:cubicBezTo>
                <a:cubicBezTo>
                  <a:pt x="543" y="82"/>
                  <a:pt x="543" y="83"/>
                  <a:pt x="546" y="83"/>
                </a:cubicBezTo>
                <a:cubicBezTo>
                  <a:pt x="548" y="83"/>
                  <a:pt x="550" y="85"/>
                  <a:pt x="554" y="85"/>
                </a:cubicBezTo>
                <a:cubicBezTo>
                  <a:pt x="555" y="87"/>
                  <a:pt x="558" y="91"/>
                  <a:pt x="561" y="92"/>
                </a:cubicBezTo>
                <a:cubicBezTo>
                  <a:pt x="562" y="93"/>
                  <a:pt x="563" y="94"/>
                  <a:pt x="564" y="96"/>
                </a:cubicBezTo>
                <a:cubicBezTo>
                  <a:pt x="567" y="96"/>
                  <a:pt x="572" y="98"/>
                  <a:pt x="572" y="102"/>
                </a:cubicBezTo>
                <a:cubicBezTo>
                  <a:pt x="572" y="103"/>
                  <a:pt x="572" y="104"/>
                  <a:pt x="574" y="105"/>
                </a:cubicBezTo>
                <a:cubicBezTo>
                  <a:pt x="574" y="105"/>
                  <a:pt x="574" y="106"/>
                  <a:pt x="574" y="106"/>
                </a:cubicBezTo>
                <a:cubicBezTo>
                  <a:pt x="572" y="107"/>
                  <a:pt x="571" y="106"/>
                  <a:pt x="570" y="106"/>
                </a:cubicBezTo>
                <a:cubicBezTo>
                  <a:pt x="570" y="107"/>
                  <a:pt x="569" y="107"/>
                  <a:pt x="569" y="108"/>
                </a:cubicBezTo>
                <a:cubicBezTo>
                  <a:pt x="566" y="108"/>
                  <a:pt x="562" y="109"/>
                  <a:pt x="560" y="110"/>
                </a:cubicBezTo>
                <a:close/>
                <a:moveTo>
                  <a:pt x="528" y="107"/>
                </a:moveTo>
                <a:cubicBezTo>
                  <a:pt x="527" y="106"/>
                  <a:pt x="525" y="106"/>
                  <a:pt x="524" y="106"/>
                </a:cubicBezTo>
                <a:cubicBezTo>
                  <a:pt x="524" y="106"/>
                  <a:pt x="524" y="105"/>
                  <a:pt x="524" y="105"/>
                </a:cubicBezTo>
                <a:cubicBezTo>
                  <a:pt x="525" y="104"/>
                  <a:pt x="526" y="105"/>
                  <a:pt x="528" y="105"/>
                </a:cubicBezTo>
                <a:cubicBezTo>
                  <a:pt x="529" y="103"/>
                  <a:pt x="530" y="103"/>
                  <a:pt x="533" y="103"/>
                </a:cubicBezTo>
                <a:cubicBezTo>
                  <a:pt x="533" y="104"/>
                  <a:pt x="533" y="105"/>
                  <a:pt x="533" y="106"/>
                </a:cubicBezTo>
                <a:cubicBezTo>
                  <a:pt x="530" y="106"/>
                  <a:pt x="530" y="107"/>
                  <a:pt x="528" y="107"/>
                </a:cubicBezTo>
                <a:close/>
                <a:moveTo>
                  <a:pt x="654" y="97"/>
                </a:moveTo>
                <a:cubicBezTo>
                  <a:pt x="654" y="97"/>
                  <a:pt x="654" y="96"/>
                  <a:pt x="654" y="96"/>
                </a:cubicBezTo>
                <a:cubicBezTo>
                  <a:pt x="652" y="96"/>
                  <a:pt x="650" y="94"/>
                  <a:pt x="650" y="94"/>
                </a:cubicBezTo>
                <a:cubicBezTo>
                  <a:pt x="653" y="93"/>
                  <a:pt x="652" y="93"/>
                  <a:pt x="654" y="96"/>
                </a:cubicBezTo>
                <a:cubicBezTo>
                  <a:pt x="654" y="97"/>
                  <a:pt x="654" y="97"/>
                  <a:pt x="654" y="97"/>
                </a:cubicBezTo>
                <a:close/>
                <a:moveTo>
                  <a:pt x="638" y="89"/>
                </a:moveTo>
                <a:cubicBezTo>
                  <a:pt x="636" y="87"/>
                  <a:pt x="637" y="84"/>
                  <a:pt x="639" y="84"/>
                </a:cubicBezTo>
                <a:cubicBezTo>
                  <a:pt x="639" y="84"/>
                  <a:pt x="640" y="84"/>
                  <a:pt x="641" y="84"/>
                </a:cubicBezTo>
                <a:cubicBezTo>
                  <a:pt x="641" y="87"/>
                  <a:pt x="641" y="88"/>
                  <a:pt x="638" y="89"/>
                </a:cubicBezTo>
                <a:close/>
                <a:moveTo>
                  <a:pt x="657" y="78"/>
                </a:moveTo>
                <a:cubicBezTo>
                  <a:pt x="656" y="76"/>
                  <a:pt x="656" y="74"/>
                  <a:pt x="656" y="73"/>
                </a:cubicBezTo>
                <a:cubicBezTo>
                  <a:pt x="655" y="72"/>
                  <a:pt x="655" y="72"/>
                  <a:pt x="654" y="71"/>
                </a:cubicBezTo>
                <a:cubicBezTo>
                  <a:pt x="652" y="71"/>
                  <a:pt x="650" y="70"/>
                  <a:pt x="648" y="70"/>
                </a:cubicBezTo>
                <a:cubicBezTo>
                  <a:pt x="648" y="64"/>
                  <a:pt x="647" y="64"/>
                  <a:pt x="644" y="61"/>
                </a:cubicBezTo>
                <a:cubicBezTo>
                  <a:pt x="644" y="60"/>
                  <a:pt x="644" y="58"/>
                  <a:pt x="644" y="57"/>
                </a:cubicBezTo>
                <a:cubicBezTo>
                  <a:pt x="643" y="51"/>
                  <a:pt x="642" y="46"/>
                  <a:pt x="642" y="40"/>
                </a:cubicBezTo>
                <a:cubicBezTo>
                  <a:pt x="644" y="34"/>
                  <a:pt x="643" y="34"/>
                  <a:pt x="649" y="35"/>
                </a:cubicBezTo>
                <a:cubicBezTo>
                  <a:pt x="649" y="35"/>
                  <a:pt x="650" y="35"/>
                  <a:pt x="650" y="35"/>
                </a:cubicBezTo>
                <a:cubicBezTo>
                  <a:pt x="650" y="39"/>
                  <a:pt x="650" y="41"/>
                  <a:pt x="652" y="45"/>
                </a:cubicBezTo>
                <a:cubicBezTo>
                  <a:pt x="653" y="50"/>
                  <a:pt x="655" y="55"/>
                  <a:pt x="656" y="60"/>
                </a:cubicBezTo>
                <a:cubicBezTo>
                  <a:pt x="657" y="64"/>
                  <a:pt x="657" y="64"/>
                  <a:pt x="658" y="67"/>
                </a:cubicBezTo>
                <a:cubicBezTo>
                  <a:pt x="660" y="69"/>
                  <a:pt x="658" y="75"/>
                  <a:pt x="658" y="78"/>
                </a:cubicBezTo>
                <a:cubicBezTo>
                  <a:pt x="657" y="78"/>
                  <a:pt x="657" y="78"/>
                  <a:pt x="657" y="78"/>
                </a:cubicBezTo>
                <a:close/>
                <a:moveTo>
                  <a:pt x="606" y="72"/>
                </a:moveTo>
                <a:cubicBezTo>
                  <a:pt x="606" y="72"/>
                  <a:pt x="606" y="72"/>
                  <a:pt x="606" y="72"/>
                </a:cubicBezTo>
                <a:cubicBezTo>
                  <a:pt x="604" y="71"/>
                  <a:pt x="604" y="71"/>
                  <a:pt x="604" y="71"/>
                </a:cubicBezTo>
                <a:cubicBezTo>
                  <a:pt x="605" y="69"/>
                  <a:pt x="605" y="70"/>
                  <a:pt x="607" y="70"/>
                </a:cubicBezTo>
                <a:cubicBezTo>
                  <a:pt x="607" y="71"/>
                  <a:pt x="607" y="72"/>
                  <a:pt x="607" y="72"/>
                </a:cubicBezTo>
                <a:cubicBezTo>
                  <a:pt x="607" y="72"/>
                  <a:pt x="606" y="72"/>
                  <a:pt x="606" y="72"/>
                </a:cubicBezTo>
                <a:close/>
                <a:moveTo>
                  <a:pt x="653" y="70"/>
                </a:moveTo>
                <a:cubicBezTo>
                  <a:pt x="652" y="70"/>
                  <a:pt x="652" y="70"/>
                  <a:pt x="652" y="70"/>
                </a:cubicBezTo>
                <a:cubicBezTo>
                  <a:pt x="652" y="68"/>
                  <a:pt x="651" y="68"/>
                  <a:pt x="653" y="67"/>
                </a:cubicBezTo>
                <a:cubicBezTo>
                  <a:pt x="654" y="67"/>
                  <a:pt x="655" y="68"/>
                  <a:pt x="654" y="70"/>
                </a:cubicBezTo>
                <a:cubicBezTo>
                  <a:pt x="654" y="70"/>
                  <a:pt x="653" y="70"/>
                  <a:pt x="653" y="70"/>
                </a:cubicBezTo>
                <a:close/>
                <a:moveTo>
                  <a:pt x="601" y="69"/>
                </a:moveTo>
                <a:cubicBezTo>
                  <a:pt x="600" y="68"/>
                  <a:pt x="599" y="67"/>
                  <a:pt x="598" y="67"/>
                </a:cubicBezTo>
                <a:cubicBezTo>
                  <a:pt x="598" y="67"/>
                  <a:pt x="598" y="66"/>
                  <a:pt x="598" y="66"/>
                </a:cubicBezTo>
                <a:cubicBezTo>
                  <a:pt x="599" y="66"/>
                  <a:pt x="599" y="66"/>
                  <a:pt x="600" y="66"/>
                </a:cubicBezTo>
                <a:cubicBezTo>
                  <a:pt x="601" y="66"/>
                  <a:pt x="602" y="68"/>
                  <a:pt x="602" y="68"/>
                </a:cubicBezTo>
                <a:cubicBezTo>
                  <a:pt x="602" y="68"/>
                  <a:pt x="602" y="68"/>
                  <a:pt x="602" y="68"/>
                </a:cubicBezTo>
                <a:cubicBezTo>
                  <a:pt x="602" y="68"/>
                  <a:pt x="601" y="68"/>
                  <a:pt x="601" y="69"/>
                </a:cubicBezTo>
                <a:close/>
                <a:moveTo>
                  <a:pt x="594" y="65"/>
                </a:moveTo>
                <a:cubicBezTo>
                  <a:pt x="594" y="64"/>
                  <a:pt x="593" y="64"/>
                  <a:pt x="593" y="64"/>
                </a:cubicBezTo>
                <a:cubicBezTo>
                  <a:pt x="594" y="63"/>
                  <a:pt x="594" y="63"/>
                  <a:pt x="595" y="63"/>
                </a:cubicBezTo>
                <a:cubicBezTo>
                  <a:pt x="595" y="63"/>
                  <a:pt x="595" y="64"/>
                  <a:pt x="595" y="64"/>
                </a:cubicBezTo>
                <a:cubicBezTo>
                  <a:pt x="594" y="64"/>
                  <a:pt x="594" y="64"/>
                  <a:pt x="594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1445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/>
          <p:cNvSpPr>
            <a:spLocks noEditPoints="1"/>
          </p:cNvSpPr>
          <p:nvPr/>
        </p:nvSpPr>
        <p:spPr bwMode="auto">
          <a:xfrm>
            <a:off x="1677988" y="4535488"/>
            <a:ext cx="2008188" cy="1839913"/>
          </a:xfrm>
          <a:custGeom>
            <a:avLst/>
            <a:gdLst>
              <a:gd name="T0" fmla="*/ 359 w 535"/>
              <a:gd name="T1" fmla="*/ 212 h 490"/>
              <a:gd name="T2" fmla="*/ 152 w 535"/>
              <a:gd name="T3" fmla="*/ 261 h 490"/>
              <a:gd name="T4" fmla="*/ 416 w 535"/>
              <a:gd name="T5" fmla="*/ 279 h 490"/>
              <a:gd name="T6" fmla="*/ 305 w 535"/>
              <a:gd name="T7" fmla="*/ 302 h 490"/>
              <a:gd name="T8" fmla="*/ 375 w 535"/>
              <a:gd name="T9" fmla="*/ 344 h 490"/>
              <a:gd name="T10" fmla="*/ 140 w 535"/>
              <a:gd name="T11" fmla="*/ 430 h 490"/>
              <a:gd name="T12" fmla="*/ 150 w 535"/>
              <a:gd name="T13" fmla="*/ 358 h 490"/>
              <a:gd name="T14" fmla="*/ 84 w 535"/>
              <a:gd name="T15" fmla="*/ 427 h 490"/>
              <a:gd name="T16" fmla="*/ 278 w 535"/>
              <a:gd name="T17" fmla="*/ 387 h 490"/>
              <a:gd name="T18" fmla="*/ 236 w 535"/>
              <a:gd name="T19" fmla="*/ 269 h 490"/>
              <a:gd name="T20" fmla="*/ 299 w 535"/>
              <a:gd name="T21" fmla="*/ 272 h 490"/>
              <a:gd name="T22" fmla="*/ 336 w 535"/>
              <a:gd name="T23" fmla="*/ 322 h 490"/>
              <a:gd name="T24" fmla="*/ 425 w 535"/>
              <a:gd name="T25" fmla="*/ 428 h 490"/>
              <a:gd name="T26" fmla="*/ 531 w 535"/>
              <a:gd name="T27" fmla="*/ 405 h 490"/>
              <a:gd name="T28" fmla="*/ 434 w 535"/>
              <a:gd name="T29" fmla="*/ 322 h 490"/>
              <a:gd name="T30" fmla="*/ 327 w 535"/>
              <a:gd name="T31" fmla="*/ 219 h 490"/>
              <a:gd name="T32" fmla="*/ 372 w 535"/>
              <a:gd name="T33" fmla="*/ 140 h 490"/>
              <a:gd name="T34" fmla="*/ 373 w 535"/>
              <a:gd name="T35" fmla="*/ 112 h 490"/>
              <a:gd name="T36" fmla="*/ 407 w 535"/>
              <a:gd name="T37" fmla="*/ 40 h 490"/>
              <a:gd name="T38" fmla="*/ 301 w 535"/>
              <a:gd name="T39" fmla="*/ 133 h 490"/>
              <a:gd name="T40" fmla="*/ 243 w 535"/>
              <a:gd name="T41" fmla="*/ 136 h 490"/>
              <a:gd name="T42" fmla="*/ 251 w 535"/>
              <a:gd name="T43" fmla="*/ 98 h 490"/>
              <a:gd name="T44" fmla="*/ 265 w 535"/>
              <a:gd name="T45" fmla="*/ 36 h 490"/>
              <a:gd name="T46" fmla="*/ 148 w 535"/>
              <a:gd name="T47" fmla="*/ 127 h 490"/>
              <a:gd name="T48" fmla="*/ 150 w 535"/>
              <a:gd name="T49" fmla="*/ 320 h 490"/>
              <a:gd name="T50" fmla="*/ 269 w 535"/>
              <a:gd name="T51" fmla="*/ 39 h 490"/>
              <a:gd name="T52" fmla="*/ 502 w 535"/>
              <a:gd name="T53" fmla="*/ 51 h 490"/>
              <a:gd name="T54" fmla="*/ 200 w 535"/>
              <a:gd name="T55" fmla="*/ 55 h 490"/>
              <a:gd name="T56" fmla="*/ 241 w 535"/>
              <a:gd name="T57" fmla="*/ 68 h 490"/>
              <a:gd name="T58" fmla="*/ 253 w 535"/>
              <a:gd name="T59" fmla="*/ 107 h 490"/>
              <a:gd name="T60" fmla="*/ 319 w 535"/>
              <a:gd name="T61" fmla="*/ 156 h 490"/>
              <a:gd name="T62" fmla="*/ 302 w 535"/>
              <a:gd name="T63" fmla="*/ 168 h 490"/>
              <a:gd name="T64" fmla="*/ 319 w 535"/>
              <a:gd name="T65" fmla="*/ 174 h 490"/>
              <a:gd name="T66" fmla="*/ 240 w 535"/>
              <a:gd name="T67" fmla="*/ 212 h 490"/>
              <a:gd name="T68" fmla="*/ 235 w 535"/>
              <a:gd name="T69" fmla="*/ 220 h 490"/>
              <a:gd name="T70" fmla="*/ 294 w 535"/>
              <a:gd name="T71" fmla="*/ 247 h 490"/>
              <a:gd name="T72" fmla="*/ 270 w 535"/>
              <a:gd name="T73" fmla="*/ 244 h 490"/>
              <a:gd name="T74" fmla="*/ 294 w 535"/>
              <a:gd name="T75" fmla="*/ 254 h 490"/>
              <a:gd name="T76" fmla="*/ 216 w 535"/>
              <a:gd name="T77" fmla="*/ 277 h 490"/>
              <a:gd name="T78" fmla="*/ 305 w 535"/>
              <a:gd name="T79" fmla="*/ 260 h 490"/>
              <a:gd name="T80" fmla="*/ 174 w 535"/>
              <a:gd name="T81" fmla="*/ 338 h 490"/>
              <a:gd name="T82" fmla="*/ 168 w 535"/>
              <a:gd name="T83" fmla="*/ 330 h 490"/>
              <a:gd name="T84" fmla="*/ 196 w 535"/>
              <a:gd name="T85" fmla="*/ 312 h 490"/>
              <a:gd name="T86" fmla="*/ 173 w 535"/>
              <a:gd name="T87" fmla="*/ 328 h 490"/>
              <a:gd name="T88" fmla="*/ 193 w 535"/>
              <a:gd name="T89" fmla="*/ 282 h 490"/>
              <a:gd name="T90" fmla="*/ 166 w 535"/>
              <a:gd name="T91" fmla="*/ 289 h 490"/>
              <a:gd name="T92" fmla="*/ 407 w 535"/>
              <a:gd name="T93" fmla="*/ 314 h 490"/>
              <a:gd name="T94" fmla="*/ 154 w 535"/>
              <a:gd name="T95" fmla="*/ 327 h 490"/>
              <a:gd name="T96" fmla="*/ 398 w 535"/>
              <a:gd name="T97" fmla="*/ 346 h 490"/>
              <a:gd name="T98" fmla="*/ 171 w 535"/>
              <a:gd name="T99" fmla="*/ 349 h 490"/>
              <a:gd name="T100" fmla="*/ 168 w 535"/>
              <a:gd name="T101" fmla="*/ 357 h 490"/>
              <a:gd name="T102" fmla="*/ 202 w 535"/>
              <a:gd name="T103" fmla="*/ 364 h 490"/>
              <a:gd name="T104" fmla="*/ 391 w 535"/>
              <a:gd name="T105" fmla="*/ 380 h 490"/>
              <a:gd name="T106" fmla="*/ 462 w 535"/>
              <a:gd name="T107" fmla="*/ 383 h 490"/>
              <a:gd name="T108" fmla="*/ 488 w 535"/>
              <a:gd name="T109" fmla="*/ 390 h 490"/>
              <a:gd name="T110" fmla="*/ 495 w 535"/>
              <a:gd name="T111" fmla="*/ 389 h 490"/>
              <a:gd name="T112" fmla="*/ 93 w 535"/>
              <a:gd name="T113" fmla="*/ 401 h 490"/>
              <a:gd name="T114" fmla="*/ 470 w 535"/>
              <a:gd name="T115" fmla="*/ 407 h 490"/>
              <a:gd name="T116" fmla="*/ 146 w 535"/>
              <a:gd name="T117" fmla="*/ 418 h 490"/>
              <a:gd name="T118" fmla="*/ 344 w 535"/>
              <a:gd name="T119" fmla="*/ 137 h 490"/>
              <a:gd name="T120" fmla="*/ 416 w 535"/>
              <a:gd name="T121" fmla="*/ 272 h 490"/>
              <a:gd name="T122" fmla="*/ 359 w 535"/>
              <a:gd name="T123" fmla="*/ 351 h 490"/>
              <a:gd name="T124" fmla="*/ 429 w 535"/>
              <a:gd name="T125" fmla="*/ 442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" h="490">
                <a:moveTo>
                  <a:pt x="207" y="0"/>
                </a:moveTo>
                <a:cubicBezTo>
                  <a:pt x="208" y="0"/>
                  <a:pt x="208" y="1"/>
                  <a:pt x="209" y="1"/>
                </a:cubicBezTo>
                <a:cubicBezTo>
                  <a:pt x="209" y="2"/>
                  <a:pt x="206" y="1"/>
                  <a:pt x="207" y="0"/>
                </a:cubicBezTo>
                <a:close/>
                <a:moveTo>
                  <a:pt x="359" y="124"/>
                </a:moveTo>
                <a:cubicBezTo>
                  <a:pt x="360" y="125"/>
                  <a:pt x="359" y="125"/>
                  <a:pt x="358" y="126"/>
                </a:cubicBezTo>
                <a:cubicBezTo>
                  <a:pt x="357" y="126"/>
                  <a:pt x="358" y="123"/>
                  <a:pt x="359" y="124"/>
                </a:cubicBezTo>
                <a:close/>
                <a:moveTo>
                  <a:pt x="271" y="128"/>
                </a:moveTo>
                <a:cubicBezTo>
                  <a:pt x="273" y="128"/>
                  <a:pt x="272" y="130"/>
                  <a:pt x="274" y="130"/>
                </a:cubicBezTo>
                <a:cubicBezTo>
                  <a:pt x="274" y="131"/>
                  <a:pt x="272" y="131"/>
                  <a:pt x="271" y="131"/>
                </a:cubicBezTo>
                <a:cubicBezTo>
                  <a:pt x="271" y="129"/>
                  <a:pt x="271" y="129"/>
                  <a:pt x="269" y="129"/>
                </a:cubicBezTo>
                <a:cubicBezTo>
                  <a:pt x="269" y="128"/>
                  <a:pt x="271" y="129"/>
                  <a:pt x="271" y="128"/>
                </a:cubicBezTo>
                <a:close/>
                <a:moveTo>
                  <a:pt x="253" y="142"/>
                </a:moveTo>
                <a:cubicBezTo>
                  <a:pt x="254" y="141"/>
                  <a:pt x="252" y="145"/>
                  <a:pt x="253" y="146"/>
                </a:cubicBezTo>
                <a:cubicBezTo>
                  <a:pt x="252" y="145"/>
                  <a:pt x="250" y="145"/>
                  <a:pt x="250" y="142"/>
                </a:cubicBezTo>
                <a:cubicBezTo>
                  <a:pt x="251" y="142"/>
                  <a:pt x="252" y="142"/>
                  <a:pt x="253" y="143"/>
                </a:cubicBezTo>
                <a:cubicBezTo>
                  <a:pt x="253" y="143"/>
                  <a:pt x="253" y="142"/>
                  <a:pt x="253" y="142"/>
                </a:cubicBezTo>
                <a:close/>
                <a:moveTo>
                  <a:pt x="271" y="142"/>
                </a:moveTo>
                <a:cubicBezTo>
                  <a:pt x="272" y="142"/>
                  <a:pt x="272" y="142"/>
                  <a:pt x="273" y="142"/>
                </a:cubicBezTo>
                <a:cubicBezTo>
                  <a:pt x="273" y="143"/>
                  <a:pt x="270" y="143"/>
                  <a:pt x="271" y="142"/>
                </a:cubicBezTo>
                <a:close/>
                <a:moveTo>
                  <a:pt x="246" y="145"/>
                </a:moveTo>
                <a:cubicBezTo>
                  <a:pt x="244" y="144"/>
                  <a:pt x="248" y="142"/>
                  <a:pt x="246" y="145"/>
                </a:cubicBezTo>
                <a:close/>
                <a:moveTo>
                  <a:pt x="245" y="150"/>
                </a:moveTo>
                <a:cubicBezTo>
                  <a:pt x="245" y="150"/>
                  <a:pt x="246" y="150"/>
                  <a:pt x="246" y="150"/>
                </a:cubicBezTo>
                <a:cubicBezTo>
                  <a:pt x="246" y="151"/>
                  <a:pt x="246" y="151"/>
                  <a:pt x="246" y="152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5" y="151"/>
                  <a:pt x="245" y="151"/>
                  <a:pt x="245" y="150"/>
                </a:cubicBezTo>
                <a:close/>
                <a:moveTo>
                  <a:pt x="277" y="172"/>
                </a:moveTo>
                <a:cubicBezTo>
                  <a:pt x="275" y="170"/>
                  <a:pt x="278" y="168"/>
                  <a:pt x="277" y="172"/>
                </a:cubicBezTo>
                <a:close/>
                <a:moveTo>
                  <a:pt x="268" y="173"/>
                </a:moveTo>
                <a:cubicBezTo>
                  <a:pt x="268" y="173"/>
                  <a:pt x="269" y="174"/>
                  <a:pt x="269" y="175"/>
                </a:cubicBezTo>
                <a:cubicBezTo>
                  <a:pt x="268" y="175"/>
                  <a:pt x="268" y="174"/>
                  <a:pt x="267" y="174"/>
                </a:cubicBezTo>
                <a:cubicBezTo>
                  <a:pt x="267" y="174"/>
                  <a:pt x="268" y="174"/>
                  <a:pt x="268" y="173"/>
                </a:cubicBezTo>
                <a:close/>
                <a:moveTo>
                  <a:pt x="152" y="175"/>
                </a:moveTo>
                <a:cubicBezTo>
                  <a:pt x="153" y="174"/>
                  <a:pt x="154" y="181"/>
                  <a:pt x="152" y="180"/>
                </a:cubicBezTo>
                <a:cubicBezTo>
                  <a:pt x="152" y="179"/>
                  <a:pt x="152" y="177"/>
                  <a:pt x="152" y="175"/>
                </a:cubicBezTo>
                <a:close/>
                <a:moveTo>
                  <a:pt x="152" y="195"/>
                </a:moveTo>
                <a:cubicBezTo>
                  <a:pt x="153" y="199"/>
                  <a:pt x="154" y="208"/>
                  <a:pt x="152" y="212"/>
                </a:cubicBezTo>
                <a:cubicBezTo>
                  <a:pt x="152" y="205"/>
                  <a:pt x="152" y="199"/>
                  <a:pt x="152" y="195"/>
                </a:cubicBezTo>
                <a:close/>
                <a:moveTo>
                  <a:pt x="359" y="212"/>
                </a:moveTo>
                <a:cubicBezTo>
                  <a:pt x="359" y="210"/>
                  <a:pt x="360" y="212"/>
                  <a:pt x="361" y="212"/>
                </a:cubicBezTo>
                <a:cubicBezTo>
                  <a:pt x="360" y="212"/>
                  <a:pt x="360" y="213"/>
                  <a:pt x="361" y="214"/>
                </a:cubicBezTo>
                <a:cubicBezTo>
                  <a:pt x="363" y="213"/>
                  <a:pt x="366" y="214"/>
                  <a:pt x="366" y="216"/>
                </a:cubicBezTo>
                <a:cubicBezTo>
                  <a:pt x="363" y="215"/>
                  <a:pt x="362" y="215"/>
                  <a:pt x="359" y="214"/>
                </a:cubicBezTo>
                <a:cubicBezTo>
                  <a:pt x="359" y="214"/>
                  <a:pt x="360" y="212"/>
                  <a:pt x="359" y="212"/>
                </a:cubicBezTo>
                <a:close/>
                <a:moveTo>
                  <a:pt x="152" y="213"/>
                </a:moveTo>
                <a:cubicBezTo>
                  <a:pt x="154" y="213"/>
                  <a:pt x="152" y="216"/>
                  <a:pt x="153" y="218"/>
                </a:cubicBezTo>
                <a:cubicBezTo>
                  <a:pt x="151" y="216"/>
                  <a:pt x="153" y="215"/>
                  <a:pt x="152" y="213"/>
                </a:cubicBezTo>
                <a:close/>
                <a:moveTo>
                  <a:pt x="367" y="216"/>
                </a:moveTo>
                <a:cubicBezTo>
                  <a:pt x="366" y="218"/>
                  <a:pt x="368" y="218"/>
                  <a:pt x="369" y="219"/>
                </a:cubicBezTo>
                <a:cubicBezTo>
                  <a:pt x="370" y="217"/>
                  <a:pt x="368" y="217"/>
                  <a:pt x="367" y="216"/>
                </a:cubicBezTo>
                <a:close/>
                <a:moveTo>
                  <a:pt x="152" y="228"/>
                </a:moveTo>
                <a:cubicBezTo>
                  <a:pt x="154" y="229"/>
                  <a:pt x="153" y="234"/>
                  <a:pt x="152" y="236"/>
                </a:cubicBezTo>
                <a:cubicBezTo>
                  <a:pt x="151" y="234"/>
                  <a:pt x="153" y="231"/>
                  <a:pt x="152" y="228"/>
                </a:cubicBezTo>
                <a:close/>
                <a:moveTo>
                  <a:pt x="344" y="231"/>
                </a:moveTo>
                <a:cubicBezTo>
                  <a:pt x="346" y="231"/>
                  <a:pt x="343" y="234"/>
                  <a:pt x="344" y="231"/>
                </a:cubicBezTo>
                <a:close/>
                <a:moveTo>
                  <a:pt x="361" y="233"/>
                </a:moveTo>
                <a:cubicBezTo>
                  <a:pt x="361" y="233"/>
                  <a:pt x="361" y="234"/>
                  <a:pt x="361" y="235"/>
                </a:cubicBezTo>
                <a:cubicBezTo>
                  <a:pt x="360" y="235"/>
                  <a:pt x="359" y="235"/>
                  <a:pt x="359" y="233"/>
                </a:cubicBezTo>
                <a:cubicBezTo>
                  <a:pt x="360" y="233"/>
                  <a:pt x="360" y="232"/>
                  <a:pt x="361" y="233"/>
                </a:cubicBezTo>
                <a:close/>
                <a:moveTo>
                  <a:pt x="347" y="233"/>
                </a:moveTo>
                <a:cubicBezTo>
                  <a:pt x="347" y="234"/>
                  <a:pt x="346" y="234"/>
                  <a:pt x="346" y="235"/>
                </a:cubicBezTo>
                <a:cubicBezTo>
                  <a:pt x="347" y="236"/>
                  <a:pt x="348" y="233"/>
                  <a:pt x="347" y="233"/>
                </a:cubicBezTo>
                <a:close/>
                <a:moveTo>
                  <a:pt x="363" y="238"/>
                </a:moveTo>
                <a:cubicBezTo>
                  <a:pt x="364" y="239"/>
                  <a:pt x="365" y="239"/>
                  <a:pt x="365" y="240"/>
                </a:cubicBezTo>
                <a:cubicBezTo>
                  <a:pt x="364" y="240"/>
                  <a:pt x="363" y="239"/>
                  <a:pt x="363" y="238"/>
                </a:cubicBezTo>
                <a:close/>
                <a:moveTo>
                  <a:pt x="362" y="240"/>
                </a:moveTo>
                <a:cubicBezTo>
                  <a:pt x="362" y="241"/>
                  <a:pt x="362" y="242"/>
                  <a:pt x="363" y="242"/>
                </a:cubicBezTo>
                <a:cubicBezTo>
                  <a:pt x="362" y="244"/>
                  <a:pt x="359" y="240"/>
                  <a:pt x="362" y="240"/>
                </a:cubicBezTo>
                <a:close/>
                <a:moveTo>
                  <a:pt x="363" y="244"/>
                </a:moveTo>
                <a:cubicBezTo>
                  <a:pt x="362" y="244"/>
                  <a:pt x="361" y="246"/>
                  <a:pt x="363" y="246"/>
                </a:cubicBezTo>
                <a:cubicBezTo>
                  <a:pt x="363" y="245"/>
                  <a:pt x="364" y="247"/>
                  <a:pt x="366" y="246"/>
                </a:cubicBezTo>
                <a:cubicBezTo>
                  <a:pt x="366" y="244"/>
                  <a:pt x="364" y="244"/>
                  <a:pt x="363" y="244"/>
                </a:cubicBezTo>
                <a:close/>
                <a:moveTo>
                  <a:pt x="411" y="248"/>
                </a:moveTo>
                <a:cubicBezTo>
                  <a:pt x="410" y="247"/>
                  <a:pt x="410" y="246"/>
                  <a:pt x="410" y="245"/>
                </a:cubicBezTo>
                <a:cubicBezTo>
                  <a:pt x="412" y="245"/>
                  <a:pt x="411" y="247"/>
                  <a:pt x="413" y="247"/>
                </a:cubicBezTo>
                <a:cubicBezTo>
                  <a:pt x="413" y="248"/>
                  <a:pt x="411" y="247"/>
                  <a:pt x="411" y="248"/>
                </a:cubicBezTo>
                <a:close/>
                <a:moveTo>
                  <a:pt x="153" y="248"/>
                </a:moveTo>
                <a:cubicBezTo>
                  <a:pt x="153" y="252"/>
                  <a:pt x="155" y="256"/>
                  <a:pt x="152" y="261"/>
                </a:cubicBezTo>
                <a:cubicBezTo>
                  <a:pt x="153" y="257"/>
                  <a:pt x="152" y="251"/>
                  <a:pt x="153" y="248"/>
                </a:cubicBezTo>
                <a:close/>
                <a:moveTo>
                  <a:pt x="36" y="254"/>
                </a:moveTo>
                <a:cubicBezTo>
                  <a:pt x="34" y="254"/>
                  <a:pt x="32" y="254"/>
                  <a:pt x="32" y="252"/>
                </a:cubicBezTo>
                <a:cubicBezTo>
                  <a:pt x="34" y="251"/>
                  <a:pt x="37" y="251"/>
                  <a:pt x="36" y="254"/>
                </a:cubicBezTo>
                <a:close/>
                <a:moveTo>
                  <a:pt x="413" y="256"/>
                </a:moveTo>
                <a:cubicBezTo>
                  <a:pt x="413" y="257"/>
                  <a:pt x="413" y="257"/>
                  <a:pt x="413" y="258"/>
                </a:cubicBezTo>
                <a:cubicBezTo>
                  <a:pt x="413" y="258"/>
                  <a:pt x="414" y="258"/>
                  <a:pt x="414" y="259"/>
                </a:cubicBezTo>
                <a:cubicBezTo>
                  <a:pt x="412" y="259"/>
                  <a:pt x="412" y="258"/>
                  <a:pt x="411" y="257"/>
                </a:cubicBezTo>
                <a:cubicBezTo>
                  <a:pt x="411" y="256"/>
                  <a:pt x="412" y="256"/>
                  <a:pt x="413" y="256"/>
                </a:cubicBezTo>
                <a:close/>
                <a:moveTo>
                  <a:pt x="153" y="262"/>
                </a:moveTo>
                <a:cubicBezTo>
                  <a:pt x="154" y="263"/>
                  <a:pt x="155" y="265"/>
                  <a:pt x="152" y="265"/>
                </a:cubicBezTo>
                <a:cubicBezTo>
                  <a:pt x="152" y="263"/>
                  <a:pt x="153" y="263"/>
                  <a:pt x="153" y="262"/>
                </a:cubicBezTo>
                <a:close/>
                <a:moveTo>
                  <a:pt x="413" y="263"/>
                </a:moveTo>
                <a:cubicBezTo>
                  <a:pt x="414" y="263"/>
                  <a:pt x="414" y="263"/>
                  <a:pt x="415" y="263"/>
                </a:cubicBezTo>
                <a:cubicBezTo>
                  <a:pt x="415" y="264"/>
                  <a:pt x="414" y="264"/>
                  <a:pt x="414" y="265"/>
                </a:cubicBezTo>
                <a:cubicBezTo>
                  <a:pt x="413" y="265"/>
                  <a:pt x="413" y="264"/>
                  <a:pt x="413" y="263"/>
                </a:cubicBezTo>
                <a:close/>
                <a:moveTo>
                  <a:pt x="156" y="269"/>
                </a:moveTo>
                <a:cubicBezTo>
                  <a:pt x="158" y="269"/>
                  <a:pt x="157" y="272"/>
                  <a:pt x="156" y="272"/>
                </a:cubicBezTo>
                <a:cubicBezTo>
                  <a:pt x="156" y="271"/>
                  <a:pt x="156" y="270"/>
                  <a:pt x="156" y="269"/>
                </a:cubicBezTo>
                <a:close/>
                <a:moveTo>
                  <a:pt x="418" y="272"/>
                </a:moveTo>
                <a:cubicBezTo>
                  <a:pt x="418" y="272"/>
                  <a:pt x="418" y="273"/>
                  <a:pt x="419" y="273"/>
                </a:cubicBezTo>
                <a:cubicBezTo>
                  <a:pt x="419" y="274"/>
                  <a:pt x="419" y="274"/>
                  <a:pt x="419" y="274"/>
                </a:cubicBezTo>
                <a:cubicBezTo>
                  <a:pt x="418" y="274"/>
                  <a:pt x="418" y="274"/>
                  <a:pt x="418" y="274"/>
                </a:cubicBezTo>
                <a:cubicBezTo>
                  <a:pt x="418" y="274"/>
                  <a:pt x="418" y="273"/>
                  <a:pt x="418" y="272"/>
                </a:cubicBezTo>
                <a:close/>
                <a:moveTo>
                  <a:pt x="420" y="273"/>
                </a:moveTo>
                <a:cubicBezTo>
                  <a:pt x="421" y="271"/>
                  <a:pt x="422" y="274"/>
                  <a:pt x="421" y="274"/>
                </a:cubicBezTo>
                <a:cubicBezTo>
                  <a:pt x="420" y="274"/>
                  <a:pt x="421" y="273"/>
                  <a:pt x="420" y="273"/>
                </a:cubicBezTo>
                <a:close/>
                <a:moveTo>
                  <a:pt x="298" y="273"/>
                </a:moveTo>
                <a:cubicBezTo>
                  <a:pt x="298" y="273"/>
                  <a:pt x="299" y="273"/>
                  <a:pt x="300" y="273"/>
                </a:cubicBezTo>
                <a:cubicBezTo>
                  <a:pt x="300" y="273"/>
                  <a:pt x="300" y="273"/>
                  <a:pt x="300" y="274"/>
                </a:cubicBezTo>
                <a:cubicBezTo>
                  <a:pt x="299" y="274"/>
                  <a:pt x="298" y="274"/>
                  <a:pt x="298" y="274"/>
                </a:cubicBezTo>
                <a:cubicBezTo>
                  <a:pt x="298" y="273"/>
                  <a:pt x="298" y="273"/>
                  <a:pt x="298" y="273"/>
                </a:cubicBezTo>
                <a:close/>
                <a:moveTo>
                  <a:pt x="157" y="277"/>
                </a:moveTo>
                <a:cubicBezTo>
                  <a:pt x="157" y="277"/>
                  <a:pt x="157" y="277"/>
                  <a:pt x="158" y="277"/>
                </a:cubicBezTo>
                <a:cubicBezTo>
                  <a:pt x="158" y="278"/>
                  <a:pt x="157" y="278"/>
                  <a:pt x="156" y="278"/>
                </a:cubicBezTo>
                <a:cubicBezTo>
                  <a:pt x="156" y="277"/>
                  <a:pt x="157" y="277"/>
                  <a:pt x="157" y="277"/>
                </a:cubicBezTo>
                <a:close/>
                <a:moveTo>
                  <a:pt x="418" y="277"/>
                </a:moveTo>
                <a:cubicBezTo>
                  <a:pt x="418" y="277"/>
                  <a:pt x="418" y="278"/>
                  <a:pt x="419" y="278"/>
                </a:cubicBezTo>
                <a:cubicBezTo>
                  <a:pt x="419" y="279"/>
                  <a:pt x="417" y="278"/>
                  <a:pt x="416" y="279"/>
                </a:cubicBezTo>
                <a:cubicBezTo>
                  <a:pt x="416" y="277"/>
                  <a:pt x="417" y="277"/>
                  <a:pt x="418" y="277"/>
                </a:cubicBezTo>
                <a:close/>
                <a:moveTo>
                  <a:pt x="433" y="279"/>
                </a:moveTo>
                <a:cubicBezTo>
                  <a:pt x="432" y="281"/>
                  <a:pt x="431" y="280"/>
                  <a:pt x="431" y="278"/>
                </a:cubicBezTo>
                <a:cubicBezTo>
                  <a:pt x="436" y="277"/>
                  <a:pt x="439" y="276"/>
                  <a:pt x="436" y="283"/>
                </a:cubicBezTo>
                <a:cubicBezTo>
                  <a:pt x="435" y="283"/>
                  <a:pt x="434" y="283"/>
                  <a:pt x="434" y="284"/>
                </a:cubicBezTo>
                <a:cubicBezTo>
                  <a:pt x="433" y="283"/>
                  <a:pt x="434" y="281"/>
                  <a:pt x="432" y="282"/>
                </a:cubicBezTo>
                <a:cubicBezTo>
                  <a:pt x="432" y="280"/>
                  <a:pt x="434" y="281"/>
                  <a:pt x="433" y="279"/>
                </a:cubicBezTo>
                <a:close/>
                <a:moveTo>
                  <a:pt x="430" y="280"/>
                </a:moveTo>
                <a:cubicBezTo>
                  <a:pt x="430" y="281"/>
                  <a:pt x="430" y="282"/>
                  <a:pt x="430" y="282"/>
                </a:cubicBezTo>
                <a:cubicBezTo>
                  <a:pt x="430" y="281"/>
                  <a:pt x="431" y="280"/>
                  <a:pt x="430" y="280"/>
                </a:cubicBezTo>
                <a:close/>
                <a:moveTo>
                  <a:pt x="294" y="288"/>
                </a:moveTo>
                <a:cubicBezTo>
                  <a:pt x="292" y="288"/>
                  <a:pt x="294" y="286"/>
                  <a:pt x="293" y="284"/>
                </a:cubicBezTo>
                <a:cubicBezTo>
                  <a:pt x="295" y="284"/>
                  <a:pt x="294" y="285"/>
                  <a:pt x="294" y="286"/>
                </a:cubicBezTo>
                <a:cubicBezTo>
                  <a:pt x="295" y="287"/>
                  <a:pt x="295" y="286"/>
                  <a:pt x="295" y="286"/>
                </a:cubicBezTo>
                <a:cubicBezTo>
                  <a:pt x="296" y="286"/>
                  <a:pt x="294" y="287"/>
                  <a:pt x="294" y="288"/>
                </a:cubicBezTo>
                <a:close/>
                <a:moveTo>
                  <a:pt x="293" y="285"/>
                </a:moveTo>
                <a:cubicBezTo>
                  <a:pt x="291" y="285"/>
                  <a:pt x="292" y="286"/>
                  <a:pt x="291" y="287"/>
                </a:cubicBezTo>
                <a:cubicBezTo>
                  <a:pt x="293" y="287"/>
                  <a:pt x="293" y="287"/>
                  <a:pt x="293" y="285"/>
                </a:cubicBezTo>
                <a:close/>
                <a:moveTo>
                  <a:pt x="159" y="286"/>
                </a:moveTo>
                <a:cubicBezTo>
                  <a:pt x="160" y="286"/>
                  <a:pt x="158" y="288"/>
                  <a:pt x="159" y="290"/>
                </a:cubicBezTo>
                <a:cubicBezTo>
                  <a:pt x="156" y="290"/>
                  <a:pt x="158" y="287"/>
                  <a:pt x="159" y="286"/>
                </a:cubicBezTo>
                <a:close/>
                <a:moveTo>
                  <a:pt x="295" y="287"/>
                </a:moveTo>
                <a:cubicBezTo>
                  <a:pt x="294" y="288"/>
                  <a:pt x="296" y="289"/>
                  <a:pt x="294" y="289"/>
                </a:cubicBezTo>
                <a:cubicBezTo>
                  <a:pt x="296" y="292"/>
                  <a:pt x="296" y="293"/>
                  <a:pt x="298" y="295"/>
                </a:cubicBezTo>
                <a:cubicBezTo>
                  <a:pt x="298" y="293"/>
                  <a:pt x="298" y="292"/>
                  <a:pt x="297" y="292"/>
                </a:cubicBezTo>
                <a:cubicBezTo>
                  <a:pt x="297" y="290"/>
                  <a:pt x="299" y="292"/>
                  <a:pt x="299" y="291"/>
                </a:cubicBezTo>
                <a:cubicBezTo>
                  <a:pt x="298" y="290"/>
                  <a:pt x="298" y="290"/>
                  <a:pt x="296" y="290"/>
                </a:cubicBezTo>
                <a:cubicBezTo>
                  <a:pt x="296" y="288"/>
                  <a:pt x="296" y="289"/>
                  <a:pt x="297" y="288"/>
                </a:cubicBezTo>
                <a:cubicBezTo>
                  <a:pt x="296" y="288"/>
                  <a:pt x="296" y="287"/>
                  <a:pt x="295" y="287"/>
                </a:cubicBezTo>
                <a:close/>
                <a:moveTo>
                  <a:pt x="454" y="288"/>
                </a:moveTo>
                <a:cubicBezTo>
                  <a:pt x="455" y="287"/>
                  <a:pt x="456" y="290"/>
                  <a:pt x="454" y="290"/>
                </a:cubicBezTo>
                <a:cubicBezTo>
                  <a:pt x="455" y="289"/>
                  <a:pt x="454" y="289"/>
                  <a:pt x="454" y="288"/>
                </a:cubicBezTo>
                <a:close/>
                <a:moveTo>
                  <a:pt x="319" y="291"/>
                </a:moveTo>
                <a:cubicBezTo>
                  <a:pt x="316" y="293"/>
                  <a:pt x="316" y="290"/>
                  <a:pt x="319" y="291"/>
                </a:cubicBezTo>
                <a:close/>
                <a:moveTo>
                  <a:pt x="298" y="296"/>
                </a:moveTo>
                <a:cubicBezTo>
                  <a:pt x="299" y="294"/>
                  <a:pt x="301" y="297"/>
                  <a:pt x="300" y="297"/>
                </a:cubicBezTo>
                <a:cubicBezTo>
                  <a:pt x="299" y="297"/>
                  <a:pt x="300" y="296"/>
                  <a:pt x="298" y="296"/>
                </a:cubicBezTo>
                <a:close/>
                <a:moveTo>
                  <a:pt x="305" y="300"/>
                </a:moveTo>
                <a:cubicBezTo>
                  <a:pt x="305" y="301"/>
                  <a:pt x="305" y="301"/>
                  <a:pt x="305" y="302"/>
                </a:cubicBezTo>
                <a:cubicBezTo>
                  <a:pt x="305" y="303"/>
                  <a:pt x="306" y="302"/>
                  <a:pt x="307" y="302"/>
                </a:cubicBezTo>
                <a:cubicBezTo>
                  <a:pt x="307" y="304"/>
                  <a:pt x="306" y="304"/>
                  <a:pt x="305" y="304"/>
                </a:cubicBezTo>
                <a:cubicBezTo>
                  <a:pt x="304" y="303"/>
                  <a:pt x="304" y="302"/>
                  <a:pt x="303" y="301"/>
                </a:cubicBezTo>
                <a:cubicBezTo>
                  <a:pt x="303" y="301"/>
                  <a:pt x="304" y="300"/>
                  <a:pt x="305" y="300"/>
                </a:cubicBezTo>
                <a:close/>
                <a:moveTo>
                  <a:pt x="197" y="301"/>
                </a:moveTo>
                <a:cubicBezTo>
                  <a:pt x="197" y="302"/>
                  <a:pt x="196" y="302"/>
                  <a:pt x="196" y="303"/>
                </a:cubicBezTo>
                <a:cubicBezTo>
                  <a:pt x="195" y="303"/>
                  <a:pt x="194" y="302"/>
                  <a:pt x="195" y="301"/>
                </a:cubicBezTo>
                <a:cubicBezTo>
                  <a:pt x="195" y="301"/>
                  <a:pt x="196" y="301"/>
                  <a:pt x="197" y="301"/>
                </a:cubicBezTo>
                <a:close/>
                <a:moveTo>
                  <a:pt x="146" y="303"/>
                </a:moveTo>
                <a:cubicBezTo>
                  <a:pt x="147" y="301"/>
                  <a:pt x="149" y="303"/>
                  <a:pt x="148" y="305"/>
                </a:cubicBezTo>
                <a:cubicBezTo>
                  <a:pt x="147" y="304"/>
                  <a:pt x="147" y="303"/>
                  <a:pt x="146" y="303"/>
                </a:cubicBezTo>
                <a:close/>
                <a:moveTo>
                  <a:pt x="328" y="307"/>
                </a:moveTo>
                <a:cubicBezTo>
                  <a:pt x="328" y="308"/>
                  <a:pt x="329" y="309"/>
                  <a:pt x="329" y="311"/>
                </a:cubicBezTo>
                <a:cubicBezTo>
                  <a:pt x="326" y="310"/>
                  <a:pt x="327" y="310"/>
                  <a:pt x="325" y="310"/>
                </a:cubicBezTo>
                <a:cubicBezTo>
                  <a:pt x="326" y="308"/>
                  <a:pt x="327" y="307"/>
                  <a:pt x="328" y="307"/>
                </a:cubicBezTo>
                <a:close/>
                <a:moveTo>
                  <a:pt x="324" y="307"/>
                </a:moveTo>
                <a:cubicBezTo>
                  <a:pt x="325" y="307"/>
                  <a:pt x="325" y="308"/>
                  <a:pt x="325" y="309"/>
                </a:cubicBezTo>
                <a:cubicBezTo>
                  <a:pt x="324" y="309"/>
                  <a:pt x="324" y="309"/>
                  <a:pt x="323" y="309"/>
                </a:cubicBezTo>
                <a:cubicBezTo>
                  <a:pt x="323" y="308"/>
                  <a:pt x="324" y="308"/>
                  <a:pt x="324" y="307"/>
                </a:cubicBezTo>
                <a:close/>
                <a:moveTo>
                  <a:pt x="156" y="314"/>
                </a:moveTo>
                <a:cubicBezTo>
                  <a:pt x="156" y="316"/>
                  <a:pt x="155" y="316"/>
                  <a:pt x="154" y="316"/>
                </a:cubicBezTo>
                <a:cubicBezTo>
                  <a:pt x="154" y="315"/>
                  <a:pt x="155" y="315"/>
                  <a:pt x="156" y="314"/>
                </a:cubicBezTo>
                <a:close/>
                <a:moveTo>
                  <a:pt x="321" y="320"/>
                </a:moveTo>
                <a:cubicBezTo>
                  <a:pt x="321" y="319"/>
                  <a:pt x="320" y="320"/>
                  <a:pt x="320" y="320"/>
                </a:cubicBezTo>
                <a:cubicBezTo>
                  <a:pt x="320" y="319"/>
                  <a:pt x="319" y="318"/>
                  <a:pt x="318" y="318"/>
                </a:cubicBezTo>
                <a:cubicBezTo>
                  <a:pt x="318" y="317"/>
                  <a:pt x="320" y="318"/>
                  <a:pt x="320" y="317"/>
                </a:cubicBezTo>
                <a:cubicBezTo>
                  <a:pt x="320" y="319"/>
                  <a:pt x="323" y="319"/>
                  <a:pt x="322" y="321"/>
                </a:cubicBezTo>
                <a:cubicBezTo>
                  <a:pt x="321" y="321"/>
                  <a:pt x="320" y="320"/>
                  <a:pt x="321" y="320"/>
                </a:cubicBezTo>
                <a:close/>
                <a:moveTo>
                  <a:pt x="324" y="323"/>
                </a:moveTo>
                <a:cubicBezTo>
                  <a:pt x="326" y="323"/>
                  <a:pt x="327" y="325"/>
                  <a:pt x="328" y="326"/>
                </a:cubicBezTo>
                <a:cubicBezTo>
                  <a:pt x="326" y="327"/>
                  <a:pt x="325" y="324"/>
                  <a:pt x="324" y="323"/>
                </a:cubicBezTo>
                <a:close/>
                <a:moveTo>
                  <a:pt x="192" y="324"/>
                </a:moveTo>
                <a:cubicBezTo>
                  <a:pt x="193" y="323"/>
                  <a:pt x="196" y="323"/>
                  <a:pt x="196" y="325"/>
                </a:cubicBezTo>
                <a:cubicBezTo>
                  <a:pt x="194" y="325"/>
                  <a:pt x="194" y="323"/>
                  <a:pt x="192" y="324"/>
                </a:cubicBezTo>
                <a:close/>
                <a:moveTo>
                  <a:pt x="179" y="345"/>
                </a:moveTo>
                <a:cubicBezTo>
                  <a:pt x="177" y="344"/>
                  <a:pt x="177" y="346"/>
                  <a:pt x="175" y="345"/>
                </a:cubicBezTo>
                <a:cubicBezTo>
                  <a:pt x="176" y="344"/>
                  <a:pt x="179" y="342"/>
                  <a:pt x="179" y="345"/>
                </a:cubicBezTo>
                <a:close/>
                <a:moveTo>
                  <a:pt x="373" y="345"/>
                </a:moveTo>
                <a:cubicBezTo>
                  <a:pt x="373" y="344"/>
                  <a:pt x="374" y="344"/>
                  <a:pt x="375" y="344"/>
                </a:cubicBezTo>
                <a:cubicBezTo>
                  <a:pt x="376" y="345"/>
                  <a:pt x="374" y="345"/>
                  <a:pt x="373" y="345"/>
                </a:cubicBezTo>
                <a:close/>
                <a:moveTo>
                  <a:pt x="357" y="347"/>
                </a:moveTo>
                <a:cubicBezTo>
                  <a:pt x="357" y="349"/>
                  <a:pt x="357" y="349"/>
                  <a:pt x="356" y="349"/>
                </a:cubicBezTo>
                <a:cubicBezTo>
                  <a:pt x="356" y="349"/>
                  <a:pt x="356" y="347"/>
                  <a:pt x="357" y="347"/>
                </a:cubicBezTo>
                <a:close/>
                <a:moveTo>
                  <a:pt x="176" y="352"/>
                </a:moveTo>
                <a:cubicBezTo>
                  <a:pt x="177" y="352"/>
                  <a:pt x="178" y="352"/>
                  <a:pt x="179" y="352"/>
                </a:cubicBezTo>
                <a:cubicBezTo>
                  <a:pt x="179" y="355"/>
                  <a:pt x="177" y="354"/>
                  <a:pt x="176" y="353"/>
                </a:cubicBezTo>
                <a:cubicBezTo>
                  <a:pt x="176" y="353"/>
                  <a:pt x="176" y="353"/>
                  <a:pt x="176" y="352"/>
                </a:cubicBezTo>
                <a:close/>
                <a:moveTo>
                  <a:pt x="368" y="356"/>
                </a:moveTo>
                <a:cubicBezTo>
                  <a:pt x="368" y="358"/>
                  <a:pt x="371" y="357"/>
                  <a:pt x="370" y="360"/>
                </a:cubicBezTo>
                <a:cubicBezTo>
                  <a:pt x="368" y="360"/>
                  <a:pt x="368" y="358"/>
                  <a:pt x="368" y="356"/>
                </a:cubicBezTo>
                <a:close/>
                <a:moveTo>
                  <a:pt x="370" y="360"/>
                </a:moveTo>
                <a:cubicBezTo>
                  <a:pt x="371" y="362"/>
                  <a:pt x="369" y="362"/>
                  <a:pt x="368" y="361"/>
                </a:cubicBezTo>
                <a:cubicBezTo>
                  <a:pt x="368" y="360"/>
                  <a:pt x="369" y="360"/>
                  <a:pt x="370" y="360"/>
                </a:cubicBezTo>
                <a:close/>
                <a:moveTo>
                  <a:pt x="167" y="364"/>
                </a:moveTo>
                <a:cubicBezTo>
                  <a:pt x="166" y="365"/>
                  <a:pt x="167" y="367"/>
                  <a:pt x="164" y="367"/>
                </a:cubicBezTo>
                <a:cubicBezTo>
                  <a:pt x="165" y="365"/>
                  <a:pt x="165" y="364"/>
                  <a:pt x="167" y="364"/>
                </a:cubicBezTo>
                <a:close/>
                <a:moveTo>
                  <a:pt x="372" y="366"/>
                </a:moveTo>
                <a:cubicBezTo>
                  <a:pt x="372" y="367"/>
                  <a:pt x="374" y="369"/>
                  <a:pt x="374" y="367"/>
                </a:cubicBezTo>
                <a:cubicBezTo>
                  <a:pt x="375" y="367"/>
                  <a:pt x="374" y="370"/>
                  <a:pt x="374" y="371"/>
                </a:cubicBezTo>
                <a:cubicBezTo>
                  <a:pt x="371" y="370"/>
                  <a:pt x="373" y="368"/>
                  <a:pt x="370" y="367"/>
                </a:cubicBezTo>
                <a:cubicBezTo>
                  <a:pt x="370" y="366"/>
                  <a:pt x="371" y="365"/>
                  <a:pt x="372" y="366"/>
                </a:cubicBezTo>
                <a:close/>
                <a:moveTo>
                  <a:pt x="79" y="400"/>
                </a:moveTo>
                <a:cubicBezTo>
                  <a:pt x="78" y="401"/>
                  <a:pt x="78" y="402"/>
                  <a:pt x="76" y="401"/>
                </a:cubicBezTo>
                <a:cubicBezTo>
                  <a:pt x="76" y="400"/>
                  <a:pt x="77" y="399"/>
                  <a:pt x="79" y="400"/>
                </a:cubicBezTo>
                <a:close/>
                <a:moveTo>
                  <a:pt x="0" y="411"/>
                </a:moveTo>
                <a:cubicBezTo>
                  <a:pt x="0" y="410"/>
                  <a:pt x="2" y="410"/>
                  <a:pt x="2" y="411"/>
                </a:cubicBezTo>
                <a:cubicBezTo>
                  <a:pt x="1" y="411"/>
                  <a:pt x="1" y="411"/>
                  <a:pt x="1" y="411"/>
                </a:cubicBezTo>
                <a:cubicBezTo>
                  <a:pt x="1" y="411"/>
                  <a:pt x="0" y="411"/>
                  <a:pt x="0" y="411"/>
                </a:cubicBezTo>
                <a:close/>
                <a:moveTo>
                  <a:pt x="65" y="413"/>
                </a:moveTo>
                <a:cubicBezTo>
                  <a:pt x="64" y="414"/>
                  <a:pt x="64" y="414"/>
                  <a:pt x="64" y="415"/>
                </a:cubicBezTo>
                <a:cubicBezTo>
                  <a:pt x="62" y="414"/>
                  <a:pt x="64" y="412"/>
                  <a:pt x="65" y="413"/>
                </a:cubicBezTo>
                <a:close/>
                <a:moveTo>
                  <a:pt x="46" y="422"/>
                </a:moveTo>
                <a:cubicBezTo>
                  <a:pt x="46" y="422"/>
                  <a:pt x="47" y="422"/>
                  <a:pt x="47" y="422"/>
                </a:cubicBezTo>
                <a:cubicBezTo>
                  <a:pt x="47" y="423"/>
                  <a:pt x="46" y="423"/>
                  <a:pt x="45" y="423"/>
                </a:cubicBezTo>
                <a:cubicBezTo>
                  <a:pt x="45" y="423"/>
                  <a:pt x="46" y="422"/>
                  <a:pt x="46" y="422"/>
                </a:cubicBezTo>
                <a:close/>
                <a:moveTo>
                  <a:pt x="143" y="428"/>
                </a:moveTo>
                <a:cubicBezTo>
                  <a:pt x="143" y="429"/>
                  <a:pt x="143" y="429"/>
                  <a:pt x="143" y="430"/>
                </a:cubicBezTo>
                <a:cubicBezTo>
                  <a:pt x="142" y="430"/>
                  <a:pt x="141" y="430"/>
                  <a:pt x="140" y="430"/>
                </a:cubicBezTo>
                <a:cubicBezTo>
                  <a:pt x="141" y="429"/>
                  <a:pt x="142" y="428"/>
                  <a:pt x="143" y="428"/>
                </a:cubicBezTo>
                <a:close/>
                <a:moveTo>
                  <a:pt x="144" y="431"/>
                </a:moveTo>
                <a:cubicBezTo>
                  <a:pt x="144" y="432"/>
                  <a:pt x="143" y="431"/>
                  <a:pt x="142" y="432"/>
                </a:cubicBezTo>
                <a:cubicBezTo>
                  <a:pt x="143" y="432"/>
                  <a:pt x="143" y="436"/>
                  <a:pt x="142" y="436"/>
                </a:cubicBezTo>
                <a:cubicBezTo>
                  <a:pt x="142" y="436"/>
                  <a:pt x="141" y="436"/>
                  <a:pt x="141" y="434"/>
                </a:cubicBezTo>
                <a:cubicBezTo>
                  <a:pt x="143" y="434"/>
                  <a:pt x="141" y="433"/>
                  <a:pt x="142" y="431"/>
                </a:cubicBezTo>
                <a:cubicBezTo>
                  <a:pt x="143" y="431"/>
                  <a:pt x="143" y="430"/>
                  <a:pt x="144" y="431"/>
                </a:cubicBezTo>
                <a:close/>
                <a:moveTo>
                  <a:pt x="427" y="433"/>
                </a:moveTo>
                <a:cubicBezTo>
                  <a:pt x="427" y="432"/>
                  <a:pt x="428" y="432"/>
                  <a:pt x="429" y="432"/>
                </a:cubicBezTo>
                <a:cubicBezTo>
                  <a:pt x="429" y="434"/>
                  <a:pt x="430" y="435"/>
                  <a:pt x="428" y="435"/>
                </a:cubicBezTo>
                <a:cubicBezTo>
                  <a:pt x="428" y="434"/>
                  <a:pt x="428" y="433"/>
                  <a:pt x="427" y="433"/>
                </a:cubicBezTo>
                <a:close/>
                <a:moveTo>
                  <a:pt x="427" y="433"/>
                </a:moveTo>
                <a:cubicBezTo>
                  <a:pt x="425" y="434"/>
                  <a:pt x="428" y="436"/>
                  <a:pt x="427" y="433"/>
                </a:cubicBezTo>
                <a:close/>
                <a:moveTo>
                  <a:pt x="433" y="441"/>
                </a:moveTo>
                <a:cubicBezTo>
                  <a:pt x="435" y="440"/>
                  <a:pt x="434" y="442"/>
                  <a:pt x="434" y="443"/>
                </a:cubicBezTo>
                <a:cubicBezTo>
                  <a:pt x="433" y="443"/>
                  <a:pt x="433" y="442"/>
                  <a:pt x="433" y="441"/>
                </a:cubicBezTo>
                <a:close/>
                <a:moveTo>
                  <a:pt x="433" y="446"/>
                </a:moveTo>
                <a:cubicBezTo>
                  <a:pt x="435" y="446"/>
                  <a:pt x="435" y="447"/>
                  <a:pt x="436" y="447"/>
                </a:cubicBezTo>
                <a:cubicBezTo>
                  <a:pt x="436" y="448"/>
                  <a:pt x="435" y="449"/>
                  <a:pt x="434" y="449"/>
                </a:cubicBezTo>
                <a:cubicBezTo>
                  <a:pt x="434" y="448"/>
                  <a:pt x="433" y="448"/>
                  <a:pt x="433" y="448"/>
                </a:cubicBezTo>
                <a:cubicBezTo>
                  <a:pt x="433" y="448"/>
                  <a:pt x="433" y="447"/>
                  <a:pt x="433" y="446"/>
                </a:cubicBezTo>
                <a:close/>
                <a:moveTo>
                  <a:pt x="440" y="460"/>
                </a:moveTo>
                <a:cubicBezTo>
                  <a:pt x="439" y="460"/>
                  <a:pt x="438" y="461"/>
                  <a:pt x="437" y="460"/>
                </a:cubicBezTo>
                <a:cubicBezTo>
                  <a:pt x="437" y="458"/>
                  <a:pt x="438" y="460"/>
                  <a:pt x="440" y="460"/>
                </a:cubicBezTo>
                <a:close/>
                <a:moveTo>
                  <a:pt x="450" y="479"/>
                </a:moveTo>
                <a:cubicBezTo>
                  <a:pt x="451" y="478"/>
                  <a:pt x="453" y="480"/>
                  <a:pt x="453" y="481"/>
                </a:cubicBezTo>
                <a:cubicBezTo>
                  <a:pt x="452" y="481"/>
                  <a:pt x="451" y="481"/>
                  <a:pt x="450" y="481"/>
                </a:cubicBezTo>
                <a:cubicBezTo>
                  <a:pt x="450" y="480"/>
                  <a:pt x="451" y="481"/>
                  <a:pt x="451" y="480"/>
                </a:cubicBezTo>
                <a:cubicBezTo>
                  <a:pt x="451" y="480"/>
                  <a:pt x="451" y="479"/>
                  <a:pt x="450" y="479"/>
                </a:cubicBezTo>
                <a:close/>
                <a:moveTo>
                  <a:pt x="455" y="484"/>
                </a:moveTo>
                <a:cubicBezTo>
                  <a:pt x="458" y="484"/>
                  <a:pt x="455" y="487"/>
                  <a:pt x="456" y="489"/>
                </a:cubicBezTo>
                <a:cubicBezTo>
                  <a:pt x="456" y="488"/>
                  <a:pt x="456" y="488"/>
                  <a:pt x="457" y="487"/>
                </a:cubicBezTo>
                <a:cubicBezTo>
                  <a:pt x="458" y="488"/>
                  <a:pt x="457" y="490"/>
                  <a:pt x="456" y="490"/>
                </a:cubicBezTo>
                <a:cubicBezTo>
                  <a:pt x="454" y="489"/>
                  <a:pt x="455" y="487"/>
                  <a:pt x="455" y="484"/>
                </a:cubicBezTo>
                <a:close/>
                <a:moveTo>
                  <a:pt x="147" y="345"/>
                </a:moveTo>
                <a:cubicBezTo>
                  <a:pt x="148" y="350"/>
                  <a:pt x="147" y="349"/>
                  <a:pt x="145" y="352"/>
                </a:cubicBezTo>
                <a:cubicBezTo>
                  <a:pt x="145" y="354"/>
                  <a:pt x="148" y="352"/>
                  <a:pt x="147" y="355"/>
                </a:cubicBezTo>
                <a:cubicBezTo>
                  <a:pt x="146" y="353"/>
                  <a:pt x="145" y="354"/>
                  <a:pt x="146" y="356"/>
                </a:cubicBezTo>
                <a:cubicBezTo>
                  <a:pt x="148" y="355"/>
                  <a:pt x="148" y="357"/>
                  <a:pt x="150" y="358"/>
                </a:cubicBezTo>
                <a:cubicBezTo>
                  <a:pt x="149" y="358"/>
                  <a:pt x="150" y="360"/>
                  <a:pt x="148" y="360"/>
                </a:cubicBezTo>
                <a:cubicBezTo>
                  <a:pt x="148" y="360"/>
                  <a:pt x="147" y="359"/>
                  <a:pt x="147" y="359"/>
                </a:cubicBezTo>
                <a:cubicBezTo>
                  <a:pt x="146" y="361"/>
                  <a:pt x="146" y="363"/>
                  <a:pt x="148" y="364"/>
                </a:cubicBezTo>
                <a:cubicBezTo>
                  <a:pt x="146" y="370"/>
                  <a:pt x="146" y="380"/>
                  <a:pt x="146" y="389"/>
                </a:cubicBezTo>
                <a:cubicBezTo>
                  <a:pt x="144" y="390"/>
                  <a:pt x="142" y="391"/>
                  <a:pt x="139" y="391"/>
                </a:cubicBezTo>
                <a:cubicBezTo>
                  <a:pt x="138" y="390"/>
                  <a:pt x="137" y="389"/>
                  <a:pt x="136" y="388"/>
                </a:cubicBezTo>
                <a:cubicBezTo>
                  <a:pt x="117" y="385"/>
                  <a:pt x="97" y="384"/>
                  <a:pt x="90" y="370"/>
                </a:cubicBezTo>
                <a:cubicBezTo>
                  <a:pt x="87" y="370"/>
                  <a:pt x="87" y="371"/>
                  <a:pt x="85" y="370"/>
                </a:cubicBezTo>
                <a:cubicBezTo>
                  <a:pt x="85" y="373"/>
                  <a:pt x="81" y="374"/>
                  <a:pt x="80" y="376"/>
                </a:cubicBezTo>
                <a:cubicBezTo>
                  <a:pt x="80" y="381"/>
                  <a:pt x="78" y="382"/>
                  <a:pt x="77" y="385"/>
                </a:cubicBezTo>
                <a:cubicBezTo>
                  <a:pt x="78" y="386"/>
                  <a:pt x="78" y="382"/>
                  <a:pt x="79" y="384"/>
                </a:cubicBezTo>
                <a:cubicBezTo>
                  <a:pt x="77" y="385"/>
                  <a:pt x="78" y="387"/>
                  <a:pt x="78" y="390"/>
                </a:cubicBezTo>
                <a:cubicBezTo>
                  <a:pt x="85" y="388"/>
                  <a:pt x="91" y="390"/>
                  <a:pt x="92" y="397"/>
                </a:cubicBezTo>
                <a:cubicBezTo>
                  <a:pt x="91" y="398"/>
                  <a:pt x="89" y="398"/>
                  <a:pt x="88" y="399"/>
                </a:cubicBezTo>
                <a:cubicBezTo>
                  <a:pt x="90" y="400"/>
                  <a:pt x="88" y="403"/>
                  <a:pt x="91" y="403"/>
                </a:cubicBezTo>
                <a:cubicBezTo>
                  <a:pt x="90" y="403"/>
                  <a:pt x="89" y="404"/>
                  <a:pt x="88" y="404"/>
                </a:cubicBezTo>
                <a:cubicBezTo>
                  <a:pt x="89" y="403"/>
                  <a:pt x="87" y="404"/>
                  <a:pt x="87" y="402"/>
                </a:cubicBezTo>
                <a:cubicBezTo>
                  <a:pt x="87" y="401"/>
                  <a:pt x="89" y="402"/>
                  <a:pt x="88" y="400"/>
                </a:cubicBezTo>
                <a:cubicBezTo>
                  <a:pt x="86" y="399"/>
                  <a:pt x="86" y="402"/>
                  <a:pt x="85" y="402"/>
                </a:cubicBezTo>
                <a:cubicBezTo>
                  <a:pt x="82" y="402"/>
                  <a:pt x="80" y="403"/>
                  <a:pt x="78" y="405"/>
                </a:cubicBezTo>
                <a:cubicBezTo>
                  <a:pt x="81" y="406"/>
                  <a:pt x="80" y="403"/>
                  <a:pt x="82" y="403"/>
                </a:cubicBezTo>
                <a:cubicBezTo>
                  <a:pt x="83" y="409"/>
                  <a:pt x="75" y="407"/>
                  <a:pt x="74" y="405"/>
                </a:cubicBezTo>
                <a:cubicBezTo>
                  <a:pt x="74" y="404"/>
                  <a:pt x="75" y="401"/>
                  <a:pt x="73" y="401"/>
                </a:cubicBezTo>
                <a:cubicBezTo>
                  <a:pt x="72" y="404"/>
                  <a:pt x="74" y="403"/>
                  <a:pt x="73" y="406"/>
                </a:cubicBezTo>
                <a:cubicBezTo>
                  <a:pt x="73" y="406"/>
                  <a:pt x="75" y="406"/>
                  <a:pt x="75" y="407"/>
                </a:cubicBezTo>
                <a:cubicBezTo>
                  <a:pt x="75" y="407"/>
                  <a:pt x="74" y="407"/>
                  <a:pt x="74" y="407"/>
                </a:cubicBezTo>
                <a:cubicBezTo>
                  <a:pt x="77" y="407"/>
                  <a:pt x="73" y="411"/>
                  <a:pt x="76" y="411"/>
                </a:cubicBezTo>
                <a:cubicBezTo>
                  <a:pt x="76" y="410"/>
                  <a:pt x="75" y="410"/>
                  <a:pt x="76" y="410"/>
                </a:cubicBezTo>
                <a:cubicBezTo>
                  <a:pt x="77" y="410"/>
                  <a:pt x="77" y="412"/>
                  <a:pt x="77" y="414"/>
                </a:cubicBezTo>
                <a:cubicBezTo>
                  <a:pt x="76" y="414"/>
                  <a:pt x="75" y="416"/>
                  <a:pt x="74" y="414"/>
                </a:cubicBezTo>
                <a:cubicBezTo>
                  <a:pt x="77" y="415"/>
                  <a:pt x="74" y="412"/>
                  <a:pt x="74" y="412"/>
                </a:cubicBezTo>
                <a:cubicBezTo>
                  <a:pt x="73" y="414"/>
                  <a:pt x="70" y="413"/>
                  <a:pt x="69" y="415"/>
                </a:cubicBezTo>
                <a:cubicBezTo>
                  <a:pt x="70" y="415"/>
                  <a:pt x="70" y="414"/>
                  <a:pt x="71" y="414"/>
                </a:cubicBezTo>
                <a:cubicBezTo>
                  <a:pt x="70" y="416"/>
                  <a:pt x="72" y="416"/>
                  <a:pt x="71" y="418"/>
                </a:cubicBezTo>
                <a:cubicBezTo>
                  <a:pt x="70" y="419"/>
                  <a:pt x="68" y="419"/>
                  <a:pt x="67" y="420"/>
                </a:cubicBezTo>
                <a:cubicBezTo>
                  <a:pt x="67" y="426"/>
                  <a:pt x="75" y="426"/>
                  <a:pt x="76" y="428"/>
                </a:cubicBezTo>
                <a:cubicBezTo>
                  <a:pt x="79" y="429"/>
                  <a:pt x="77" y="425"/>
                  <a:pt x="80" y="425"/>
                </a:cubicBezTo>
                <a:cubicBezTo>
                  <a:pt x="80" y="426"/>
                  <a:pt x="80" y="426"/>
                  <a:pt x="80" y="427"/>
                </a:cubicBezTo>
                <a:cubicBezTo>
                  <a:pt x="82" y="426"/>
                  <a:pt x="82" y="429"/>
                  <a:pt x="84" y="427"/>
                </a:cubicBezTo>
                <a:cubicBezTo>
                  <a:pt x="82" y="426"/>
                  <a:pt x="80" y="424"/>
                  <a:pt x="82" y="423"/>
                </a:cubicBezTo>
                <a:cubicBezTo>
                  <a:pt x="79" y="422"/>
                  <a:pt x="79" y="424"/>
                  <a:pt x="77" y="424"/>
                </a:cubicBezTo>
                <a:cubicBezTo>
                  <a:pt x="76" y="423"/>
                  <a:pt x="78" y="420"/>
                  <a:pt x="76" y="419"/>
                </a:cubicBezTo>
                <a:cubicBezTo>
                  <a:pt x="79" y="416"/>
                  <a:pt x="82" y="416"/>
                  <a:pt x="85" y="414"/>
                </a:cubicBezTo>
                <a:cubicBezTo>
                  <a:pt x="89" y="417"/>
                  <a:pt x="95" y="413"/>
                  <a:pt x="99" y="412"/>
                </a:cubicBezTo>
                <a:cubicBezTo>
                  <a:pt x="114" y="413"/>
                  <a:pt x="130" y="408"/>
                  <a:pt x="143" y="413"/>
                </a:cubicBezTo>
                <a:cubicBezTo>
                  <a:pt x="143" y="414"/>
                  <a:pt x="141" y="417"/>
                  <a:pt x="142" y="419"/>
                </a:cubicBezTo>
                <a:cubicBezTo>
                  <a:pt x="146" y="419"/>
                  <a:pt x="143" y="418"/>
                  <a:pt x="147" y="420"/>
                </a:cubicBezTo>
                <a:cubicBezTo>
                  <a:pt x="148" y="416"/>
                  <a:pt x="149" y="412"/>
                  <a:pt x="151" y="409"/>
                </a:cubicBezTo>
                <a:cubicBezTo>
                  <a:pt x="156" y="409"/>
                  <a:pt x="158" y="407"/>
                  <a:pt x="163" y="408"/>
                </a:cubicBezTo>
                <a:cubicBezTo>
                  <a:pt x="164" y="403"/>
                  <a:pt x="171" y="404"/>
                  <a:pt x="176" y="406"/>
                </a:cubicBezTo>
                <a:cubicBezTo>
                  <a:pt x="179" y="405"/>
                  <a:pt x="185" y="404"/>
                  <a:pt x="189" y="406"/>
                </a:cubicBezTo>
                <a:cubicBezTo>
                  <a:pt x="191" y="404"/>
                  <a:pt x="197" y="406"/>
                  <a:pt x="199" y="405"/>
                </a:cubicBezTo>
                <a:cubicBezTo>
                  <a:pt x="193" y="409"/>
                  <a:pt x="184" y="408"/>
                  <a:pt x="179" y="411"/>
                </a:cubicBezTo>
                <a:cubicBezTo>
                  <a:pt x="193" y="410"/>
                  <a:pt x="213" y="408"/>
                  <a:pt x="226" y="405"/>
                </a:cubicBezTo>
                <a:cubicBezTo>
                  <a:pt x="228" y="406"/>
                  <a:pt x="230" y="407"/>
                  <a:pt x="231" y="410"/>
                </a:cubicBezTo>
                <a:cubicBezTo>
                  <a:pt x="235" y="406"/>
                  <a:pt x="243" y="409"/>
                  <a:pt x="246" y="411"/>
                </a:cubicBezTo>
                <a:cubicBezTo>
                  <a:pt x="247" y="410"/>
                  <a:pt x="248" y="410"/>
                  <a:pt x="249" y="410"/>
                </a:cubicBezTo>
                <a:cubicBezTo>
                  <a:pt x="251" y="412"/>
                  <a:pt x="253" y="411"/>
                  <a:pt x="253" y="410"/>
                </a:cubicBezTo>
                <a:cubicBezTo>
                  <a:pt x="253" y="411"/>
                  <a:pt x="255" y="411"/>
                  <a:pt x="256" y="411"/>
                </a:cubicBezTo>
                <a:cubicBezTo>
                  <a:pt x="257" y="412"/>
                  <a:pt x="256" y="412"/>
                  <a:pt x="257" y="413"/>
                </a:cubicBezTo>
                <a:cubicBezTo>
                  <a:pt x="261" y="413"/>
                  <a:pt x="259" y="410"/>
                  <a:pt x="262" y="410"/>
                </a:cubicBezTo>
                <a:cubicBezTo>
                  <a:pt x="260" y="412"/>
                  <a:pt x="262" y="412"/>
                  <a:pt x="262" y="413"/>
                </a:cubicBezTo>
                <a:cubicBezTo>
                  <a:pt x="263" y="413"/>
                  <a:pt x="263" y="413"/>
                  <a:pt x="264" y="413"/>
                </a:cubicBezTo>
                <a:cubicBezTo>
                  <a:pt x="263" y="415"/>
                  <a:pt x="265" y="414"/>
                  <a:pt x="265" y="415"/>
                </a:cubicBezTo>
                <a:cubicBezTo>
                  <a:pt x="271" y="414"/>
                  <a:pt x="275" y="416"/>
                  <a:pt x="277" y="420"/>
                </a:cubicBezTo>
                <a:cubicBezTo>
                  <a:pt x="279" y="420"/>
                  <a:pt x="280" y="422"/>
                  <a:pt x="283" y="421"/>
                </a:cubicBezTo>
                <a:cubicBezTo>
                  <a:pt x="282" y="422"/>
                  <a:pt x="285" y="424"/>
                  <a:pt x="286" y="423"/>
                </a:cubicBezTo>
                <a:cubicBezTo>
                  <a:pt x="284" y="423"/>
                  <a:pt x="286" y="421"/>
                  <a:pt x="286" y="421"/>
                </a:cubicBezTo>
                <a:cubicBezTo>
                  <a:pt x="286" y="422"/>
                  <a:pt x="287" y="422"/>
                  <a:pt x="287" y="423"/>
                </a:cubicBezTo>
                <a:cubicBezTo>
                  <a:pt x="287" y="422"/>
                  <a:pt x="287" y="421"/>
                  <a:pt x="288" y="421"/>
                </a:cubicBezTo>
                <a:cubicBezTo>
                  <a:pt x="291" y="420"/>
                  <a:pt x="288" y="423"/>
                  <a:pt x="288" y="421"/>
                </a:cubicBezTo>
                <a:cubicBezTo>
                  <a:pt x="289" y="418"/>
                  <a:pt x="290" y="415"/>
                  <a:pt x="290" y="414"/>
                </a:cubicBezTo>
                <a:cubicBezTo>
                  <a:pt x="290" y="412"/>
                  <a:pt x="289" y="412"/>
                  <a:pt x="288" y="410"/>
                </a:cubicBezTo>
                <a:cubicBezTo>
                  <a:pt x="287" y="407"/>
                  <a:pt x="286" y="404"/>
                  <a:pt x="280" y="403"/>
                </a:cubicBezTo>
                <a:cubicBezTo>
                  <a:pt x="279" y="402"/>
                  <a:pt x="282" y="403"/>
                  <a:pt x="281" y="401"/>
                </a:cubicBezTo>
                <a:cubicBezTo>
                  <a:pt x="280" y="401"/>
                  <a:pt x="279" y="401"/>
                  <a:pt x="279" y="400"/>
                </a:cubicBezTo>
                <a:cubicBezTo>
                  <a:pt x="281" y="402"/>
                  <a:pt x="281" y="396"/>
                  <a:pt x="284" y="398"/>
                </a:cubicBezTo>
                <a:cubicBezTo>
                  <a:pt x="286" y="393"/>
                  <a:pt x="284" y="387"/>
                  <a:pt x="278" y="387"/>
                </a:cubicBezTo>
                <a:cubicBezTo>
                  <a:pt x="276" y="389"/>
                  <a:pt x="274" y="390"/>
                  <a:pt x="270" y="390"/>
                </a:cubicBezTo>
                <a:cubicBezTo>
                  <a:pt x="268" y="386"/>
                  <a:pt x="265" y="385"/>
                  <a:pt x="263" y="382"/>
                </a:cubicBezTo>
                <a:cubicBezTo>
                  <a:pt x="260" y="382"/>
                  <a:pt x="258" y="379"/>
                  <a:pt x="257" y="383"/>
                </a:cubicBezTo>
                <a:cubicBezTo>
                  <a:pt x="259" y="383"/>
                  <a:pt x="260" y="385"/>
                  <a:pt x="260" y="389"/>
                </a:cubicBezTo>
                <a:cubicBezTo>
                  <a:pt x="256" y="389"/>
                  <a:pt x="257" y="392"/>
                  <a:pt x="254" y="392"/>
                </a:cubicBezTo>
                <a:cubicBezTo>
                  <a:pt x="249" y="390"/>
                  <a:pt x="245" y="387"/>
                  <a:pt x="241" y="384"/>
                </a:cubicBezTo>
                <a:cubicBezTo>
                  <a:pt x="241" y="382"/>
                  <a:pt x="241" y="379"/>
                  <a:pt x="243" y="379"/>
                </a:cubicBezTo>
                <a:cubicBezTo>
                  <a:pt x="242" y="377"/>
                  <a:pt x="243" y="373"/>
                  <a:pt x="240" y="372"/>
                </a:cubicBezTo>
                <a:cubicBezTo>
                  <a:pt x="240" y="374"/>
                  <a:pt x="240" y="374"/>
                  <a:pt x="240" y="375"/>
                </a:cubicBezTo>
                <a:cubicBezTo>
                  <a:pt x="239" y="374"/>
                  <a:pt x="238" y="373"/>
                  <a:pt x="239" y="372"/>
                </a:cubicBezTo>
                <a:cubicBezTo>
                  <a:pt x="240" y="371"/>
                  <a:pt x="240" y="370"/>
                  <a:pt x="241" y="369"/>
                </a:cubicBezTo>
                <a:cubicBezTo>
                  <a:pt x="241" y="356"/>
                  <a:pt x="232" y="351"/>
                  <a:pt x="234" y="340"/>
                </a:cubicBezTo>
                <a:cubicBezTo>
                  <a:pt x="233" y="340"/>
                  <a:pt x="232" y="340"/>
                  <a:pt x="231" y="340"/>
                </a:cubicBezTo>
                <a:cubicBezTo>
                  <a:pt x="231" y="341"/>
                  <a:pt x="231" y="342"/>
                  <a:pt x="230" y="342"/>
                </a:cubicBezTo>
                <a:cubicBezTo>
                  <a:pt x="224" y="332"/>
                  <a:pt x="229" y="312"/>
                  <a:pt x="228" y="301"/>
                </a:cubicBezTo>
                <a:cubicBezTo>
                  <a:pt x="230" y="302"/>
                  <a:pt x="230" y="304"/>
                  <a:pt x="233" y="305"/>
                </a:cubicBezTo>
                <a:cubicBezTo>
                  <a:pt x="234" y="304"/>
                  <a:pt x="232" y="304"/>
                  <a:pt x="233" y="302"/>
                </a:cubicBezTo>
                <a:cubicBezTo>
                  <a:pt x="231" y="302"/>
                  <a:pt x="230" y="302"/>
                  <a:pt x="230" y="300"/>
                </a:cubicBezTo>
                <a:cubicBezTo>
                  <a:pt x="231" y="301"/>
                  <a:pt x="233" y="299"/>
                  <a:pt x="233" y="298"/>
                </a:cubicBezTo>
                <a:cubicBezTo>
                  <a:pt x="232" y="297"/>
                  <a:pt x="232" y="298"/>
                  <a:pt x="230" y="298"/>
                </a:cubicBezTo>
                <a:cubicBezTo>
                  <a:pt x="233" y="296"/>
                  <a:pt x="226" y="296"/>
                  <a:pt x="230" y="294"/>
                </a:cubicBezTo>
                <a:cubicBezTo>
                  <a:pt x="229" y="295"/>
                  <a:pt x="229" y="295"/>
                  <a:pt x="230" y="296"/>
                </a:cubicBezTo>
                <a:cubicBezTo>
                  <a:pt x="231" y="295"/>
                  <a:pt x="232" y="293"/>
                  <a:pt x="234" y="295"/>
                </a:cubicBezTo>
                <a:cubicBezTo>
                  <a:pt x="233" y="292"/>
                  <a:pt x="234" y="291"/>
                  <a:pt x="235" y="289"/>
                </a:cubicBezTo>
                <a:cubicBezTo>
                  <a:pt x="236" y="289"/>
                  <a:pt x="237" y="291"/>
                  <a:pt x="237" y="289"/>
                </a:cubicBezTo>
                <a:cubicBezTo>
                  <a:pt x="236" y="287"/>
                  <a:pt x="237" y="286"/>
                  <a:pt x="237" y="284"/>
                </a:cubicBezTo>
                <a:cubicBezTo>
                  <a:pt x="239" y="284"/>
                  <a:pt x="238" y="288"/>
                  <a:pt x="239" y="286"/>
                </a:cubicBezTo>
                <a:cubicBezTo>
                  <a:pt x="238" y="284"/>
                  <a:pt x="239" y="280"/>
                  <a:pt x="238" y="279"/>
                </a:cubicBezTo>
                <a:cubicBezTo>
                  <a:pt x="237" y="281"/>
                  <a:pt x="236" y="283"/>
                  <a:pt x="235" y="284"/>
                </a:cubicBezTo>
                <a:cubicBezTo>
                  <a:pt x="235" y="281"/>
                  <a:pt x="236" y="282"/>
                  <a:pt x="235" y="279"/>
                </a:cubicBezTo>
                <a:cubicBezTo>
                  <a:pt x="235" y="279"/>
                  <a:pt x="235" y="278"/>
                  <a:pt x="236" y="278"/>
                </a:cubicBezTo>
                <a:cubicBezTo>
                  <a:pt x="237" y="279"/>
                  <a:pt x="235" y="280"/>
                  <a:pt x="236" y="281"/>
                </a:cubicBezTo>
                <a:cubicBezTo>
                  <a:pt x="236" y="280"/>
                  <a:pt x="237" y="280"/>
                  <a:pt x="237" y="280"/>
                </a:cubicBezTo>
                <a:cubicBezTo>
                  <a:pt x="237" y="278"/>
                  <a:pt x="237" y="276"/>
                  <a:pt x="237" y="274"/>
                </a:cubicBezTo>
                <a:cubicBezTo>
                  <a:pt x="236" y="274"/>
                  <a:pt x="235" y="274"/>
                  <a:pt x="235" y="273"/>
                </a:cubicBezTo>
                <a:cubicBezTo>
                  <a:pt x="236" y="273"/>
                  <a:pt x="237" y="272"/>
                  <a:pt x="239" y="273"/>
                </a:cubicBezTo>
                <a:cubicBezTo>
                  <a:pt x="239" y="272"/>
                  <a:pt x="239" y="270"/>
                  <a:pt x="239" y="269"/>
                </a:cubicBezTo>
                <a:cubicBezTo>
                  <a:pt x="236" y="269"/>
                  <a:pt x="239" y="272"/>
                  <a:pt x="235" y="272"/>
                </a:cubicBezTo>
                <a:cubicBezTo>
                  <a:pt x="235" y="271"/>
                  <a:pt x="237" y="271"/>
                  <a:pt x="236" y="269"/>
                </a:cubicBezTo>
                <a:cubicBezTo>
                  <a:pt x="234" y="269"/>
                  <a:pt x="235" y="271"/>
                  <a:pt x="233" y="270"/>
                </a:cubicBezTo>
                <a:cubicBezTo>
                  <a:pt x="233" y="267"/>
                  <a:pt x="235" y="267"/>
                  <a:pt x="234" y="263"/>
                </a:cubicBezTo>
                <a:cubicBezTo>
                  <a:pt x="236" y="264"/>
                  <a:pt x="234" y="261"/>
                  <a:pt x="235" y="261"/>
                </a:cubicBezTo>
                <a:cubicBezTo>
                  <a:pt x="236" y="261"/>
                  <a:pt x="236" y="262"/>
                  <a:pt x="237" y="262"/>
                </a:cubicBezTo>
                <a:cubicBezTo>
                  <a:pt x="237" y="264"/>
                  <a:pt x="233" y="268"/>
                  <a:pt x="235" y="269"/>
                </a:cubicBezTo>
                <a:cubicBezTo>
                  <a:pt x="235" y="266"/>
                  <a:pt x="236" y="268"/>
                  <a:pt x="239" y="268"/>
                </a:cubicBezTo>
                <a:cubicBezTo>
                  <a:pt x="238" y="255"/>
                  <a:pt x="241" y="248"/>
                  <a:pt x="242" y="238"/>
                </a:cubicBezTo>
                <a:cubicBezTo>
                  <a:pt x="244" y="237"/>
                  <a:pt x="247" y="236"/>
                  <a:pt x="247" y="233"/>
                </a:cubicBezTo>
                <a:cubicBezTo>
                  <a:pt x="248" y="233"/>
                  <a:pt x="249" y="234"/>
                  <a:pt x="249" y="234"/>
                </a:cubicBezTo>
                <a:cubicBezTo>
                  <a:pt x="247" y="234"/>
                  <a:pt x="249" y="235"/>
                  <a:pt x="248" y="236"/>
                </a:cubicBezTo>
                <a:cubicBezTo>
                  <a:pt x="250" y="236"/>
                  <a:pt x="250" y="235"/>
                  <a:pt x="251" y="235"/>
                </a:cubicBezTo>
                <a:cubicBezTo>
                  <a:pt x="253" y="240"/>
                  <a:pt x="258" y="243"/>
                  <a:pt x="259" y="250"/>
                </a:cubicBezTo>
                <a:cubicBezTo>
                  <a:pt x="263" y="253"/>
                  <a:pt x="268" y="254"/>
                  <a:pt x="265" y="259"/>
                </a:cubicBezTo>
                <a:cubicBezTo>
                  <a:pt x="268" y="259"/>
                  <a:pt x="267" y="260"/>
                  <a:pt x="268" y="261"/>
                </a:cubicBezTo>
                <a:cubicBezTo>
                  <a:pt x="268" y="260"/>
                  <a:pt x="269" y="259"/>
                  <a:pt x="270" y="259"/>
                </a:cubicBezTo>
                <a:cubicBezTo>
                  <a:pt x="270" y="261"/>
                  <a:pt x="269" y="261"/>
                  <a:pt x="269" y="263"/>
                </a:cubicBezTo>
                <a:cubicBezTo>
                  <a:pt x="271" y="264"/>
                  <a:pt x="275" y="265"/>
                  <a:pt x="274" y="267"/>
                </a:cubicBezTo>
                <a:cubicBezTo>
                  <a:pt x="274" y="267"/>
                  <a:pt x="275" y="267"/>
                  <a:pt x="275" y="268"/>
                </a:cubicBezTo>
                <a:cubicBezTo>
                  <a:pt x="276" y="268"/>
                  <a:pt x="277" y="264"/>
                  <a:pt x="278" y="266"/>
                </a:cubicBezTo>
                <a:cubicBezTo>
                  <a:pt x="278" y="268"/>
                  <a:pt x="277" y="267"/>
                  <a:pt x="276" y="268"/>
                </a:cubicBezTo>
                <a:cubicBezTo>
                  <a:pt x="279" y="269"/>
                  <a:pt x="281" y="270"/>
                  <a:pt x="281" y="273"/>
                </a:cubicBezTo>
                <a:cubicBezTo>
                  <a:pt x="283" y="274"/>
                  <a:pt x="283" y="272"/>
                  <a:pt x="284" y="273"/>
                </a:cubicBezTo>
                <a:cubicBezTo>
                  <a:pt x="282" y="275"/>
                  <a:pt x="286" y="275"/>
                  <a:pt x="284" y="277"/>
                </a:cubicBezTo>
                <a:cubicBezTo>
                  <a:pt x="284" y="278"/>
                  <a:pt x="289" y="276"/>
                  <a:pt x="288" y="279"/>
                </a:cubicBezTo>
                <a:cubicBezTo>
                  <a:pt x="287" y="279"/>
                  <a:pt x="287" y="279"/>
                  <a:pt x="286" y="279"/>
                </a:cubicBezTo>
                <a:cubicBezTo>
                  <a:pt x="287" y="281"/>
                  <a:pt x="289" y="283"/>
                  <a:pt x="290" y="285"/>
                </a:cubicBezTo>
                <a:cubicBezTo>
                  <a:pt x="290" y="283"/>
                  <a:pt x="292" y="284"/>
                  <a:pt x="292" y="282"/>
                </a:cubicBezTo>
                <a:cubicBezTo>
                  <a:pt x="288" y="277"/>
                  <a:pt x="283" y="271"/>
                  <a:pt x="280" y="265"/>
                </a:cubicBezTo>
                <a:cubicBezTo>
                  <a:pt x="281" y="261"/>
                  <a:pt x="279" y="259"/>
                  <a:pt x="278" y="257"/>
                </a:cubicBezTo>
                <a:cubicBezTo>
                  <a:pt x="279" y="257"/>
                  <a:pt x="279" y="256"/>
                  <a:pt x="279" y="256"/>
                </a:cubicBezTo>
                <a:cubicBezTo>
                  <a:pt x="284" y="257"/>
                  <a:pt x="286" y="263"/>
                  <a:pt x="292" y="261"/>
                </a:cubicBezTo>
                <a:cubicBezTo>
                  <a:pt x="292" y="263"/>
                  <a:pt x="292" y="264"/>
                  <a:pt x="291" y="265"/>
                </a:cubicBezTo>
                <a:cubicBezTo>
                  <a:pt x="292" y="265"/>
                  <a:pt x="292" y="268"/>
                  <a:pt x="295" y="267"/>
                </a:cubicBezTo>
                <a:cubicBezTo>
                  <a:pt x="295" y="266"/>
                  <a:pt x="294" y="266"/>
                  <a:pt x="295" y="266"/>
                </a:cubicBezTo>
                <a:cubicBezTo>
                  <a:pt x="298" y="266"/>
                  <a:pt x="295" y="268"/>
                  <a:pt x="296" y="271"/>
                </a:cubicBezTo>
                <a:cubicBezTo>
                  <a:pt x="297" y="272"/>
                  <a:pt x="299" y="271"/>
                  <a:pt x="298" y="270"/>
                </a:cubicBezTo>
                <a:cubicBezTo>
                  <a:pt x="298" y="271"/>
                  <a:pt x="297" y="271"/>
                  <a:pt x="297" y="270"/>
                </a:cubicBezTo>
                <a:cubicBezTo>
                  <a:pt x="299" y="271"/>
                  <a:pt x="299" y="268"/>
                  <a:pt x="301" y="268"/>
                </a:cubicBezTo>
                <a:cubicBezTo>
                  <a:pt x="300" y="270"/>
                  <a:pt x="299" y="270"/>
                  <a:pt x="299" y="272"/>
                </a:cubicBezTo>
                <a:cubicBezTo>
                  <a:pt x="300" y="272"/>
                  <a:pt x="302" y="274"/>
                  <a:pt x="302" y="272"/>
                </a:cubicBezTo>
                <a:cubicBezTo>
                  <a:pt x="301" y="271"/>
                  <a:pt x="300" y="273"/>
                  <a:pt x="300" y="270"/>
                </a:cubicBezTo>
                <a:cubicBezTo>
                  <a:pt x="303" y="272"/>
                  <a:pt x="302" y="269"/>
                  <a:pt x="303" y="268"/>
                </a:cubicBezTo>
                <a:cubicBezTo>
                  <a:pt x="304" y="269"/>
                  <a:pt x="304" y="269"/>
                  <a:pt x="305" y="269"/>
                </a:cubicBezTo>
                <a:cubicBezTo>
                  <a:pt x="304" y="273"/>
                  <a:pt x="302" y="276"/>
                  <a:pt x="306" y="277"/>
                </a:cubicBezTo>
                <a:cubicBezTo>
                  <a:pt x="305" y="277"/>
                  <a:pt x="303" y="280"/>
                  <a:pt x="305" y="279"/>
                </a:cubicBezTo>
                <a:cubicBezTo>
                  <a:pt x="305" y="277"/>
                  <a:pt x="307" y="280"/>
                  <a:pt x="308" y="280"/>
                </a:cubicBezTo>
                <a:cubicBezTo>
                  <a:pt x="310" y="279"/>
                  <a:pt x="311" y="280"/>
                  <a:pt x="312" y="280"/>
                </a:cubicBezTo>
                <a:cubicBezTo>
                  <a:pt x="312" y="281"/>
                  <a:pt x="310" y="280"/>
                  <a:pt x="311" y="283"/>
                </a:cubicBezTo>
                <a:cubicBezTo>
                  <a:pt x="312" y="283"/>
                  <a:pt x="312" y="281"/>
                  <a:pt x="314" y="281"/>
                </a:cubicBezTo>
                <a:cubicBezTo>
                  <a:pt x="315" y="281"/>
                  <a:pt x="315" y="282"/>
                  <a:pt x="315" y="283"/>
                </a:cubicBezTo>
                <a:cubicBezTo>
                  <a:pt x="315" y="283"/>
                  <a:pt x="314" y="285"/>
                  <a:pt x="315" y="285"/>
                </a:cubicBezTo>
                <a:cubicBezTo>
                  <a:pt x="318" y="283"/>
                  <a:pt x="322" y="286"/>
                  <a:pt x="324" y="289"/>
                </a:cubicBezTo>
                <a:cubicBezTo>
                  <a:pt x="323" y="289"/>
                  <a:pt x="325" y="291"/>
                  <a:pt x="324" y="293"/>
                </a:cubicBezTo>
                <a:cubicBezTo>
                  <a:pt x="328" y="292"/>
                  <a:pt x="327" y="294"/>
                  <a:pt x="331" y="294"/>
                </a:cubicBezTo>
                <a:cubicBezTo>
                  <a:pt x="334" y="302"/>
                  <a:pt x="340" y="306"/>
                  <a:pt x="346" y="311"/>
                </a:cubicBezTo>
                <a:cubicBezTo>
                  <a:pt x="346" y="311"/>
                  <a:pt x="346" y="312"/>
                  <a:pt x="346" y="313"/>
                </a:cubicBezTo>
                <a:cubicBezTo>
                  <a:pt x="348" y="309"/>
                  <a:pt x="348" y="319"/>
                  <a:pt x="352" y="316"/>
                </a:cubicBezTo>
                <a:cubicBezTo>
                  <a:pt x="353" y="321"/>
                  <a:pt x="355" y="323"/>
                  <a:pt x="359" y="324"/>
                </a:cubicBezTo>
                <a:cubicBezTo>
                  <a:pt x="363" y="331"/>
                  <a:pt x="374" y="335"/>
                  <a:pt x="374" y="342"/>
                </a:cubicBezTo>
                <a:cubicBezTo>
                  <a:pt x="374" y="342"/>
                  <a:pt x="375" y="341"/>
                  <a:pt x="376" y="341"/>
                </a:cubicBezTo>
                <a:cubicBezTo>
                  <a:pt x="375" y="344"/>
                  <a:pt x="376" y="346"/>
                  <a:pt x="375" y="348"/>
                </a:cubicBezTo>
                <a:cubicBezTo>
                  <a:pt x="375" y="350"/>
                  <a:pt x="377" y="347"/>
                  <a:pt x="377" y="350"/>
                </a:cubicBezTo>
                <a:cubicBezTo>
                  <a:pt x="378" y="350"/>
                  <a:pt x="379" y="350"/>
                  <a:pt x="380" y="350"/>
                </a:cubicBezTo>
                <a:cubicBezTo>
                  <a:pt x="383" y="354"/>
                  <a:pt x="382" y="359"/>
                  <a:pt x="385" y="363"/>
                </a:cubicBezTo>
                <a:cubicBezTo>
                  <a:pt x="387" y="366"/>
                  <a:pt x="393" y="368"/>
                  <a:pt x="390" y="372"/>
                </a:cubicBezTo>
                <a:cubicBezTo>
                  <a:pt x="391" y="373"/>
                  <a:pt x="392" y="372"/>
                  <a:pt x="392" y="373"/>
                </a:cubicBezTo>
                <a:cubicBezTo>
                  <a:pt x="388" y="372"/>
                  <a:pt x="385" y="376"/>
                  <a:pt x="383" y="372"/>
                </a:cubicBezTo>
                <a:cubicBezTo>
                  <a:pt x="382" y="374"/>
                  <a:pt x="383" y="375"/>
                  <a:pt x="384" y="376"/>
                </a:cubicBezTo>
                <a:cubicBezTo>
                  <a:pt x="380" y="380"/>
                  <a:pt x="377" y="381"/>
                  <a:pt x="371" y="383"/>
                </a:cubicBezTo>
                <a:cubicBezTo>
                  <a:pt x="371" y="377"/>
                  <a:pt x="370" y="372"/>
                  <a:pt x="370" y="368"/>
                </a:cubicBezTo>
                <a:cubicBezTo>
                  <a:pt x="363" y="364"/>
                  <a:pt x="355" y="353"/>
                  <a:pt x="354" y="346"/>
                </a:cubicBezTo>
                <a:cubicBezTo>
                  <a:pt x="352" y="345"/>
                  <a:pt x="351" y="338"/>
                  <a:pt x="349" y="336"/>
                </a:cubicBezTo>
                <a:cubicBezTo>
                  <a:pt x="350" y="335"/>
                  <a:pt x="351" y="336"/>
                  <a:pt x="351" y="334"/>
                </a:cubicBezTo>
                <a:cubicBezTo>
                  <a:pt x="350" y="334"/>
                  <a:pt x="349" y="334"/>
                  <a:pt x="348" y="334"/>
                </a:cubicBezTo>
                <a:cubicBezTo>
                  <a:pt x="344" y="324"/>
                  <a:pt x="341" y="313"/>
                  <a:pt x="333" y="307"/>
                </a:cubicBezTo>
                <a:cubicBezTo>
                  <a:pt x="333" y="308"/>
                  <a:pt x="331" y="308"/>
                  <a:pt x="330" y="309"/>
                </a:cubicBezTo>
                <a:cubicBezTo>
                  <a:pt x="330" y="311"/>
                  <a:pt x="332" y="312"/>
                  <a:pt x="330" y="313"/>
                </a:cubicBezTo>
                <a:cubicBezTo>
                  <a:pt x="332" y="316"/>
                  <a:pt x="335" y="318"/>
                  <a:pt x="336" y="322"/>
                </a:cubicBezTo>
                <a:cubicBezTo>
                  <a:pt x="338" y="322"/>
                  <a:pt x="339" y="323"/>
                  <a:pt x="339" y="324"/>
                </a:cubicBezTo>
                <a:cubicBezTo>
                  <a:pt x="343" y="335"/>
                  <a:pt x="350" y="350"/>
                  <a:pt x="354" y="361"/>
                </a:cubicBezTo>
                <a:cubicBezTo>
                  <a:pt x="356" y="364"/>
                  <a:pt x="360" y="370"/>
                  <a:pt x="361" y="377"/>
                </a:cubicBezTo>
                <a:cubicBezTo>
                  <a:pt x="360" y="377"/>
                  <a:pt x="359" y="377"/>
                  <a:pt x="358" y="377"/>
                </a:cubicBezTo>
                <a:cubicBezTo>
                  <a:pt x="359" y="379"/>
                  <a:pt x="360" y="381"/>
                  <a:pt x="361" y="382"/>
                </a:cubicBezTo>
                <a:cubicBezTo>
                  <a:pt x="359" y="383"/>
                  <a:pt x="357" y="382"/>
                  <a:pt x="355" y="382"/>
                </a:cubicBezTo>
                <a:cubicBezTo>
                  <a:pt x="354" y="385"/>
                  <a:pt x="353" y="384"/>
                  <a:pt x="351" y="383"/>
                </a:cubicBezTo>
                <a:cubicBezTo>
                  <a:pt x="351" y="384"/>
                  <a:pt x="350" y="384"/>
                  <a:pt x="351" y="385"/>
                </a:cubicBezTo>
                <a:cubicBezTo>
                  <a:pt x="351" y="386"/>
                  <a:pt x="353" y="385"/>
                  <a:pt x="352" y="388"/>
                </a:cubicBezTo>
                <a:cubicBezTo>
                  <a:pt x="350" y="387"/>
                  <a:pt x="349" y="386"/>
                  <a:pt x="348" y="386"/>
                </a:cubicBezTo>
                <a:cubicBezTo>
                  <a:pt x="349" y="385"/>
                  <a:pt x="350" y="384"/>
                  <a:pt x="351" y="383"/>
                </a:cubicBezTo>
                <a:cubicBezTo>
                  <a:pt x="350" y="382"/>
                  <a:pt x="347" y="381"/>
                  <a:pt x="347" y="383"/>
                </a:cubicBezTo>
                <a:cubicBezTo>
                  <a:pt x="348" y="383"/>
                  <a:pt x="347" y="384"/>
                  <a:pt x="348" y="384"/>
                </a:cubicBezTo>
                <a:cubicBezTo>
                  <a:pt x="348" y="383"/>
                  <a:pt x="349" y="382"/>
                  <a:pt x="350" y="384"/>
                </a:cubicBezTo>
                <a:cubicBezTo>
                  <a:pt x="348" y="385"/>
                  <a:pt x="345" y="385"/>
                  <a:pt x="346" y="388"/>
                </a:cubicBezTo>
                <a:cubicBezTo>
                  <a:pt x="338" y="392"/>
                  <a:pt x="327" y="392"/>
                  <a:pt x="319" y="397"/>
                </a:cubicBezTo>
                <a:cubicBezTo>
                  <a:pt x="320" y="398"/>
                  <a:pt x="320" y="400"/>
                  <a:pt x="323" y="401"/>
                </a:cubicBezTo>
                <a:cubicBezTo>
                  <a:pt x="324" y="400"/>
                  <a:pt x="324" y="399"/>
                  <a:pt x="326" y="400"/>
                </a:cubicBezTo>
                <a:cubicBezTo>
                  <a:pt x="330" y="401"/>
                  <a:pt x="326" y="406"/>
                  <a:pt x="326" y="408"/>
                </a:cubicBezTo>
                <a:cubicBezTo>
                  <a:pt x="328" y="409"/>
                  <a:pt x="326" y="412"/>
                  <a:pt x="328" y="414"/>
                </a:cubicBezTo>
                <a:cubicBezTo>
                  <a:pt x="330" y="414"/>
                  <a:pt x="335" y="416"/>
                  <a:pt x="333" y="419"/>
                </a:cubicBezTo>
                <a:cubicBezTo>
                  <a:pt x="335" y="419"/>
                  <a:pt x="336" y="417"/>
                  <a:pt x="339" y="418"/>
                </a:cubicBezTo>
                <a:cubicBezTo>
                  <a:pt x="339" y="417"/>
                  <a:pt x="339" y="416"/>
                  <a:pt x="340" y="416"/>
                </a:cubicBezTo>
                <a:cubicBezTo>
                  <a:pt x="341" y="415"/>
                  <a:pt x="341" y="416"/>
                  <a:pt x="344" y="416"/>
                </a:cubicBezTo>
                <a:cubicBezTo>
                  <a:pt x="345" y="414"/>
                  <a:pt x="345" y="412"/>
                  <a:pt x="344" y="411"/>
                </a:cubicBezTo>
                <a:cubicBezTo>
                  <a:pt x="345" y="410"/>
                  <a:pt x="349" y="409"/>
                  <a:pt x="351" y="410"/>
                </a:cubicBezTo>
                <a:cubicBezTo>
                  <a:pt x="351" y="411"/>
                  <a:pt x="351" y="412"/>
                  <a:pt x="351" y="413"/>
                </a:cubicBezTo>
                <a:cubicBezTo>
                  <a:pt x="352" y="414"/>
                  <a:pt x="353" y="414"/>
                  <a:pt x="354" y="414"/>
                </a:cubicBezTo>
                <a:cubicBezTo>
                  <a:pt x="352" y="414"/>
                  <a:pt x="354" y="416"/>
                  <a:pt x="352" y="416"/>
                </a:cubicBezTo>
                <a:cubicBezTo>
                  <a:pt x="353" y="418"/>
                  <a:pt x="356" y="418"/>
                  <a:pt x="356" y="422"/>
                </a:cubicBezTo>
                <a:cubicBezTo>
                  <a:pt x="363" y="421"/>
                  <a:pt x="367" y="415"/>
                  <a:pt x="368" y="410"/>
                </a:cubicBezTo>
                <a:cubicBezTo>
                  <a:pt x="383" y="408"/>
                  <a:pt x="398" y="411"/>
                  <a:pt x="406" y="412"/>
                </a:cubicBezTo>
                <a:cubicBezTo>
                  <a:pt x="406" y="412"/>
                  <a:pt x="405" y="411"/>
                  <a:pt x="406" y="411"/>
                </a:cubicBezTo>
                <a:cubicBezTo>
                  <a:pt x="410" y="412"/>
                  <a:pt x="415" y="410"/>
                  <a:pt x="419" y="414"/>
                </a:cubicBezTo>
                <a:cubicBezTo>
                  <a:pt x="419" y="418"/>
                  <a:pt x="422" y="421"/>
                  <a:pt x="422" y="428"/>
                </a:cubicBezTo>
                <a:cubicBezTo>
                  <a:pt x="422" y="428"/>
                  <a:pt x="424" y="427"/>
                  <a:pt x="424" y="428"/>
                </a:cubicBezTo>
                <a:cubicBezTo>
                  <a:pt x="423" y="428"/>
                  <a:pt x="422" y="429"/>
                  <a:pt x="422" y="430"/>
                </a:cubicBezTo>
                <a:cubicBezTo>
                  <a:pt x="423" y="431"/>
                  <a:pt x="424" y="431"/>
                  <a:pt x="424" y="433"/>
                </a:cubicBezTo>
                <a:cubicBezTo>
                  <a:pt x="426" y="433"/>
                  <a:pt x="428" y="429"/>
                  <a:pt x="425" y="428"/>
                </a:cubicBezTo>
                <a:cubicBezTo>
                  <a:pt x="426" y="427"/>
                  <a:pt x="426" y="425"/>
                  <a:pt x="428" y="426"/>
                </a:cubicBezTo>
                <a:cubicBezTo>
                  <a:pt x="431" y="420"/>
                  <a:pt x="424" y="419"/>
                  <a:pt x="425" y="414"/>
                </a:cubicBezTo>
                <a:cubicBezTo>
                  <a:pt x="427" y="414"/>
                  <a:pt x="426" y="411"/>
                  <a:pt x="428" y="411"/>
                </a:cubicBezTo>
                <a:cubicBezTo>
                  <a:pt x="429" y="414"/>
                  <a:pt x="434" y="411"/>
                  <a:pt x="434" y="410"/>
                </a:cubicBezTo>
                <a:cubicBezTo>
                  <a:pt x="435" y="411"/>
                  <a:pt x="435" y="412"/>
                  <a:pt x="435" y="413"/>
                </a:cubicBezTo>
                <a:cubicBezTo>
                  <a:pt x="437" y="411"/>
                  <a:pt x="440" y="413"/>
                  <a:pt x="441" y="411"/>
                </a:cubicBezTo>
                <a:cubicBezTo>
                  <a:pt x="444" y="414"/>
                  <a:pt x="449" y="413"/>
                  <a:pt x="451" y="416"/>
                </a:cubicBezTo>
                <a:cubicBezTo>
                  <a:pt x="449" y="412"/>
                  <a:pt x="455" y="411"/>
                  <a:pt x="457" y="412"/>
                </a:cubicBezTo>
                <a:cubicBezTo>
                  <a:pt x="458" y="410"/>
                  <a:pt x="458" y="409"/>
                  <a:pt x="458" y="407"/>
                </a:cubicBezTo>
                <a:cubicBezTo>
                  <a:pt x="456" y="409"/>
                  <a:pt x="454" y="407"/>
                  <a:pt x="452" y="409"/>
                </a:cubicBezTo>
                <a:cubicBezTo>
                  <a:pt x="450" y="407"/>
                  <a:pt x="447" y="407"/>
                  <a:pt x="446" y="407"/>
                </a:cubicBezTo>
                <a:cubicBezTo>
                  <a:pt x="446" y="405"/>
                  <a:pt x="449" y="406"/>
                  <a:pt x="449" y="405"/>
                </a:cubicBezTo>
                <a:cubicBezTo>
                  <a:pt x="448" y="404"/>
                  <a:pt x="450" y="402"/>
                  <a:pt x="448" y="401"/>
                </a:cubicBezTo>
                <a:cubicBezTo>
                  <a:pt x="451" y="399"/>
                  <a:pt x="454" y="402"/>
                  <a:pt x="456" y="403"/>
                </a:cubicBezTo>
                <a:cubicBezTo>
                  <a:pt x="457" y="401"/>
                  <a:pt x="465" y="401"/>
                  <a:pt x="463" y="405"/>
                </a:cubicBezTo>
                <a:cubicBezTo>
                  <a:pt x="464" y="405"/>
                  <a:pt x="465" y="405"/>
                  <a:pt x="464" y="406"/>
                </a:cubicBezTo>
                <a:cubicBezTo>
                  <a:pt x="463" y="407"/>
                  <a:pt x="463" y="406"/>
                  <a:pt x="461" y="406"/>
                </a:cubicBezTo>
                <a:cubicBezTo>
                  <a:pt x="461" y="408"/>
                  <a:pt x="457" y="411"/>
                  <a:pt x="460" y="411"/>
                </a:cubicBezTo>
                <a:cubicBezTo>
                  <a:pt x="459" y="411"/>
                  <a:pt x="459" y="411"/>
                  <a:pt x="459" y="410"/>
                </a:cubicBezTo>
                <a:cubicBezTo>
                  <a:pt x="460" y="410"/>
                  <a:pt x="460" y="411"/>
                  <a:pt x="461" y="411"/>
                </a:cubicBezTo>
                <a:cubicBezTo>
                  <a:pt x="460" y="409"/>
                  <a:pt x="461" y="407"/>
                  <a:pt x="463" y="407"/>
                </a:cubicBezTo>
                <a:cubicBezTo>
                  <a:pt x="463" y="408"/>
                  <a:pt x="463" y="408"/>
                  <a:pt x="464" y="408"/>
                </a:cubicBezTo>
                <a:cubicBezTo>
                  <a:pt x="464" y="409"/>
                  <a:pt x="463" y="411"/>
                  <a:pt x="464" y="411"/>
                </a:cubicBezTo>
                <a:cubicBezTo>
                  <a:pt x="465" y="410"/>
                  <a:pt x="466" y="410"/>
                  <a:pt x="467" y="409"/>
                </a:cubicBezTo>
                <a:cubicBezTo>
                  <a:pt x="466" y="412"/>
                  <a:pt x="468" y="410"/>
                  <a:pt x="469" y="411"/>
                </a:cubicBezTo>
                <a:cubicBezTo>
                  <a:pt x="468" y="408"/>
                  <a:pt x="471" y="409"/>
                  <a:pt x="472" y="408"/>
                </a:cubicBezTo>
                <a:cubicBezTo>
                  <a:pt x="472" y="409"/>
                  <a:pt x="471" y="409"/>
                  <a:pt x="472" y="410"/>
                </a:cubicBezTo>
                <a:cubicBezTo>
                  <a:pt x="475" y="411"/>
                  <a:pt x="476" y="408"/>
                  <a:pt x="478" y="407"/>
                </a:cubicBezTo>
                <a:cubicBezTo>
                  <a:pt x="479" y="409"/>
                  <a:pt x="484" y="410"/>
                  <a:pt x="485" y="408"/>
                </a:cubicBezTo>
                <a:cubicBezTo>
                  <a:pt x="496" y="409"/>
                  <a:pt x="514" y="402"/>
                  <a:pt x="525" y="407"/>
                </a:cubicBezTo>
                <a:cubicBezTo>
                  <a:pt x="527" y="408"/>
                  <a:pt x="526" y="405"/>
                  <a:pt x="528" y="406"/>
                </a:cubicBezTo>
                <a:cubicBezTo>
                  <a:pt x="527" y="407"/>
                  <a:pt x="529" y="406"/>
                  <a:pt x="530" y="407"/>
                </a:cubicBezTo>
                <a:cubicBezTo>
                  <a:pt x="531" y="405"/>
                  <a:pt x="533" y="406"/>
                  <a:pt x="535" y="407"/>
                </a:cubicBezTo>
                <a:cubicBezTo>
                  <a:pt x="535" y="406"/>
                  <a:pt x="533" y="407"/>
                  <a:pt x="533" y="405"/>
                </a:cubicBezTo>
                <a:cubicBezTo>
                  <a:pt x="534" y="405"/>
                  <a:pt x="535" y="406"/>
                  <a:pt x="535" y="405"/>
                </a:cubicBezTo>
                <a:cubicBezTo>
                  <a:pt x="535" y="403"/>
                  <a:pt x="533" y="405"/>
                  <a:pt x="532" y="405"/>
                </a:cubicBezTo>
                <a:cubicBezTo>
                  <a:pt x="533" y="404"/>
                  <a:pt x="532" y="403"/>
                  <a:pt x="532" y="402"/>
                </a:cubicBezTo>
                <a:cubicBezTo>
                  <a:pt x="531" y="403"/>
                  <a:pt x="529" y="403"/>
                  <a:pt x="529" y="405"/>
                </a:cubicBezTo>
                <a:cubicBezTo>
                  <a:pt x="530" y="405"/>
                  <a:pt x="531" y="404"/>
                  <a:pt x="531" y="405"/>
                </a:cubicBezTo>
                <a:cubicBezTo>
                  <a:pt x="529" y="405"/>
                  <a:pt x="530" y="406"/>
                  <a:pt x="528" y="406"/>
                </a:cubicBezTo>
                <a:cubicBezTo>
                  <a:pt x="528" y="404"/>
                  <a:pt x="529" y="404"/>
                  <a:pt x="529" y="402"/>
                </a:cubicBezTo>
                <a:cubicBezTo>
                  <a:pt x="528" y="402"/>
                  <a:pt x="527" y="402"/>
                  <a:pt x="528" y="401"/>
                </a:cubicBezTo>
                <a:cubicBezTo>
                  <a:pt x="526" y="401"/>
                  <a:pt x="526" y="402"/>
                  <a:pt x="525" y="400"/>
                </a:cubicBezTo>
                <a:cubicBezTo>
                  <a:pt x="526" y="397"/>
                  <a:pt x="528" y="397"/>
                  <a:pt x="525" y="395"/>
                </a:cubicBezTo>
                <a:cubicBezTo>
                  <a:pt x="527" y="395"/>
                  <a:pt x="527" y="394"/>
                  <a:pt x="528" y="394"/>
                </a:cubicBezTo>
                <a:cubicBezTo>
                  <a:pt x="528" y="395"/>
                  <a:pt x="530" y="395"/>
                  <a:pt x="530" y="396"/>
                </a:cubicBezTo>
                <a:cubicBezTo>
                  <a:pt x="529" y="396"/>
                  <a:pt x="529" y="396"/>
                  <a:pt x="528" y="396"/>
                </a:cubicBezTo>
                <a:cubicBezTo>
                  <a:pt x="528" y="397"/>
                  <a:pt x="528" y="399"/>
                  <a:pt x="529" y="400"/>
                </a:cubicBezTo>
                <a:cubicBezTo>
                  <a:pt x="529" y="397"/>
                  <a:pt x="532" y="398"/>
                  <a:pt x="532" y="396"/>
                </a:cubicBezTo>
                <a:cubicBezTo>
                  <a:pt x="531" y="395"/>
                  <a:pt x="528" y="392"/>
                  <a:pt x="530" y="391"/>
                </a:cubicBezTo>
                <a:cubicBezTo>
                  <a:pt x="527" y="390"/>
                  <a:pt x="525" y="392"/>
                  <a:pt x="523" y="394"/>
                </a:cubicBezTo>
                <a:cubicBezTo>
                  <a:pt x="523" y="393"/>
                  <a:pt x="524" y="393"/>
                  <a:pt x="524" y="392"/>
                </a:cubicBezTo>
                <a:cubicBezTo>
                  <a:pt x="516" y="390"/>
                  <a:pt x="511" y="401"/>
                  <a:pt x="507" y="394"/>
                </a:cubicBezTo>
                <a:cubicBezTo>
                  <a:pt x="507" y="396"/>
                  <a:pt x="506" y="395"/>
                  <a:pt x="505" y="396"/>
                </a:cubicBezTo>
                <a:cubicBezTo>
                  <a:pt x="505" y="395"/>
                  <a:pt x="504" y="395"/>
                  <a:pt x="503" y="394"/>
                </a:cubicBezTo>
                <a:cubicBezTo>
                  <a:pt x="504" y="393"/>
                  <a:pt x="504" y="392"/>
                  <a:pt x="505" y="392"/>
                </a:cubicBezTo>
                <a:cubicBezTo>
                  <a:pt x="505" y="394"/>
                  <a:pt x="508" y="393"/>
                  <a:pt x="508" y="392"/>
                </a:cubicBezTo>
                <a:cubicBezTo>
                  <a:pt x="506" y="392"/>
                  <a:pt x="504" y="390"/>
                  <a:pt x="502" y="389"/>
                </a:cubicBezTo>
                <a:cubicBezTo>
                  <a:pt x="503" y="386"/>
                  <a:pt x="499" y="385"/>
                  <a:pt x="500" y="383"/>
                </a:cubicBezTo>
                <a:cubicBezTo>
                  <a:pt x="498" y="383"/>
                  <a:pt x="497" y="383"/>
                  <a:pt x="496" y="382"/>
                </a:cubicBezTo>
                <a:cubicBezTo>
                  <a:pt x="497" y="377"/>
                  <a:pt x="494" y="374"/>
                  <a:pt x="490" y="372"/>
                </a:cubicBezTo>
                <a:cubicBezTo>
                  <a:pt x="491" y="372"/>
                  <a:pt x="491" y="371"/>
                  <a:pt x="491" y="370"/>
                </a:cubicBezTo>
                <a:cubicBezTo>
                  <a:pt x="484" y="368"/>
                  <a:pt x="483" y="360"/>
                  <a:pt x="479" y="353"/>
                </a:cubicBezTo>
                <a:cubicBezTo>
                  <a:pt x="477" y="355"/>
                  <a:pt x="475" y="354"/>
                  <a:pt x="474" y="355"/>
                </a:cubicBezTo>
                <a:cubicBezTo>
                  <a:pt x="475" y="352"/>
                  <a:pt x="474" y="353"/>
                  <a:pt x="473" y="352"/>
                </a:cubicBezTo>
                <a:cubicBezTo>
                  <a:pt x="473" y="352"/>
                  <a:pt x="474" y="352"/>
                  <a:pt x="474" y="351"/>
                </a:cubicBezTo>
                <a:cubicBezTo>
                  <a:pt x="473" y="350"/>
                  <a:pt x="473" y="348"/>
                  <a:pt x="473" y="346"/>
                </a:cubicBezTo>
                <a:cubicBezTo>
                  <a:pt x="469" y="346"/>
                  <a:pt x="469" y="343"/>
                  <a:pt x="468" y="340"/>
                </a:cubicBezTo>
                <a:cubicBezTo>
                  <a:pt x="465" y="341"/>
                  <a:pt x="464" y="337"/>
                  <a:pt x="462" y="339"/>
                </a:cubicBezTo>
                <a:cubicBezTo>
                  <a:pt x="465" y="341"/>
                  <a:pt x="460" y="340"/>
                  <a:pt x="461" y="337"/>
                </a:cubicBezTo>
                <a:cubicBezTo>
                  <a:pt x="461" y="338"/>
                  <a:pt x="462" y="338"/>
                  <a:pt x="462" y="336"/>
                </a:cubicBezTo>
                <a:cubicBezTo>
                  <a:pt x="460" y="336"/>
                  <a:pt x="454" y="339"/>
                  <a:pt x="452" y="336"/>
                </a:cubicBezTo>
                <a:cubicBezTo>
                  <a:pt x="452" y="332"/>
                  <a:pt x="449" y="331"/>
                  <a:pt x="446" y="329"/>
                </a:cubicBezTo>
                <a:cubicBezTo>
                  <a:pt x="446" y="329"/>
                  <a:pt x="446" y="330"/>
                  <a:pt x="446" y="330"/>
                </a:cubicBezTo>
                <a:cubicBezTo>
                  <a:pt x="446" y="327"/>
                  <a:pt x="443" y="330"/>
                  <a:pt x="443" y="329"/>
                </a:cubicBezTo>
                <a:cubicBezTo>
                  <a:pt x="444" y="328"/>
                  <a:pt x="444" y="327"/>
                  <a:pt x="444" y="326"/>
                </a:cubicBezTo>
                <a:cubicBezTo>
                  <a:pt x="443" y="326"/>
                  <a:pt x="442" y="326"/>
                  <a:pt x="441" y="326"/>
                </a:cubicBezTo>
                <a:cubicBezTo>
                  <a:pt x="441" y="322"/>
                  <a:pt x="436" y="321"/>
                  <a:pt x="434" y="322"/>
                </a:cubicBezTo>
                <a:cubicBezTo>
                  <a:pt x="434" y="319"/>
                  <a:pt x="428" y="315"/>
                  <a:pt x="425" y="316"/>
                </a:cubicBezTo>
                <a:cubicBezTo>
                  <a:pt x="425" y="315"/>
                  <a:pt x="425" y="314"/>
                  <a:pt x="425" y="313"/>
                </a:cubicBezTo>
                <a:cubicBezTo>
                  <a:pt x="420" y="311"/>
                  <a:pt x="413" y="311"/>
                  <a:pt x="412" y="305"/>
                </a:cubicBezTo>
                <a:cubicBezTo>
                  <a:pt x="405" y="302"/>
                  <a:pt x="401" y="297"/>
                  <a:pt x="398" y="291"/>
                </a:cubicBezTo>
                <a:cubicBezTo>
                  <a:pt x="399" y="291"/>
                  <a:pt x="399" y="290"/>
                  <a:pt x="399" y="289"/>
                </a:cubicBezTo>
                <a:cubicBezTo>
                  <a:pt x="394" y="287"/>
                  <a:pt x="393" y="281"/>
                  <a:pt x="390" y="278"/>
                </a:cubicBezTo>
                <a:cubicBezTo>
                  <a:pt x="391" y="276"/>
                  <a:pt x="392" y="275"/>
                  <a:pt x="392" y="273"/>
                </a:cubicBezTo>
                <a:cubicBezTo>
                  <a:pt x="391" y="271"/>
                  <a:pt x="388" y="266"/>
                  <a:pt x="386" y="267"/>
                </a:cubicBezTo>
                <a:cubicBezTo>
                  <a:pt x="388" y="269"/>
                  <a:pt x="393" y="272"/>
                  <a:pt x="389" y="275"/>
                </a:cubicBezTo>
                <a:cubicBezTo>
                  <a:pt x="389" y="274"/>
                  <a:pt x="387" y="275"/>
                  <a:pt x="387" y="276"/>
                </a:cubicBezTo>
                <a:cubicBezTo>
                  <a:pt x="388" y="277"/>
                  <a:pt x="389" y="275"/>
                  <a:pt x="389" y="277"/>
                </a:cubicBezTo>
                <a:cubicBezTo>
                  <a:pt x="387" y="277"/>
                  <a:pt x="386" y="277"/>
                  <a:pt x="385" y="278"/>
                </a:cubicBezTo>
                <a:cubicBezTo>
                  <a:pt x="385" y="280"/>
                  <a:pt x="387" y="277"/>
                  <a:pt x="388" y="279"/>
                </a:cubicBezTo>
                <a:cubicBezTo>
                  <a:pt x="387" y="281"/>
                  <a:pt x="387" y="281"/>
                  <a:pt x="389" y="281"/>
                </a:cubicBezTo>
                <a:cubicBezTo>
                  <a:pt x="385" y="284"/>
                  <a:pt x="384" y="275"/>
                  <a:pt x="379" y="277"/>
                </a:cubicBezTo>
                <a:cubicBezTo>
                  <a:pt x="377" y="273"/>
                  <a:pt x="374" y="269"/>
                  <a:pt x="372" y="264"/>
                </a:cubicBezTo>
                <a:cubicBezTo>
                  <a:pt x="373" y="264"/>
                  <a:pt x="374" y="264"/>
                  <a:pt x="374" y="262"/>
                </a:cubicBezTo>
                <a:cubicBezTo>
                  <a:pt x="372" y="259"/>
                  <a:pt x="369" y="257"/>
                  <a:pt x="370" y="252"/>
                </a:cubicBezTo>
                <a:cubicBezTo>
                  <a:pt x="368" y="252"/>
                  <a:pt x="367" y="248"/>
                  <a:pt x="366" y="247"/>
                </a:cubicBezTo>
                <a:cubicBezTo>
                  <a:pt x="365" y="248"/>
                  <a:pt x="364" y="247"/>
                  <a:pt x="362" y="248"/>
                </a:cubicBezTo>
                <a:cubicBezTo>
                  <a:pt x="362" y="251"/>
                  <a:pt x="364" y="253"/>
                  <a:pt x="361" y="253"/>
                </a:cubicBezTo>
                <a:cubicBezTo>
                  <a:pt x="361" y="250"/>
                  <a:pt x="358" y="250"/>
                  <a:pt x="357" y="248"/>
                </a:cubicBezTo>
                <a:cubicBezTo>
                  <a:pt x="358" y="249"/>
                  <a:pt x="355" y="249"/>
                  <a:pt x="355" y="248"/>
                </a:cubicBezTo>
                <a:cubicBezTo>
                  <a:pt x="356" y="246"/>
                  <a:pt x="357" y="248"/>
                  <a:pt x="357" y="245"/>
                </a:cubicBezTo>
                <a:cubicBezTo>
                  <a:pt x="356" y="245"/>
                  <a:pt x="356" y="247"/>
                  <a:pt x="355" y="246"/>
                </a:cubicBezTo>
                <a:cubicBezTo>
                  <a:pt x="353" y="245"/>
                  <a:pt x="354" y="240"/>
                  <a:pt x="351" y="241"/>
                </a:cubicBezTo>
                <a:cubicBezTo>
                  <a:pt x="351" y="238"/>
                  <a:pt x="349" y="238"/>
                  <a:pt x="349" y="235"/>
                </a:cubicBezTo>
                <a:cubicBezTo>
                  <a:pt x="347" y="235"/>
                  <a:pt x="347" y="237"/>
                  <a:pt x="347" y="239"/>
                </a:cubicBezTo>
                <a:cubicBezTo>
                  <a:pt x="346" y="239"/>
                  <a:pt x="345" y="239"/>
                  <a:pt x="344" y="240"/>
                </a:cubicBezTo>
                <a:cubicBezTo>
                  <a:pt x="343" y="241"/>
                  <a:pt x="346" y="240"/>
                  <a:pt x="345" y="242"/>
                </a:cubicBezTo>
                <a:cubicBezTo>
                  <a:pt x="343" y="241"/>
                  <a:pt x="345" y="245"/>
                  <a:pt x="342" y="245"/>
                </a:cubicBezTo>
                <a:cubicBezTo>
                  <a:pt x="344" y="239"/>
                  <a:pt x="343" y="240"/>
                  <a:pt x="345" y="234"/>
                </a:cubicBezTo>
                <a:cubicBezTo>
                  <a:pt x="342" y="234"/>
                  <a:pt x="342" y="232"/>
                  <a:pt x="340" y="231"/>
                </a:cubicBezTo>
                <a:cubicBezTo>
                  <a:pt x="340" y="233"/>
                  <a:pt x="340" y="234"/>
                  <a:pt x="339" y="234"/>
                </a:cubicBezTo>
                <a:cubicBezTo>
                  <a:pt x="337" y="232"/>
                  <a:pt x="336" y="231"/>
                  <a:pt x="334" y="230"/>
                </a:cubicBezTo>
                <a:cubicBezTo>
                  <a:pt x="333" y="231"/>
                  <a:pt x="334" y="232"/>
                  <a:pt x="334" y="232"/>
                </a:cubicBezTo>
                <a:cubicBezTo>
                  <a:pt x="332" y="230"/>
                  <a:pt x="330" y="229"/>
                  <a:pt x="329" y="228"/>
                </a:cubicBezTo>
                <a:cubicBezTo>
                  <a:pt x="329" y="226"/>
                  <a:pt x="329" y="227"/>
                  <a:pt x="330" y="227"/>
                </a:cubicBezTo>
                <a:cubicBezTo>
                  <a:pt x="327" y="224"/>
                  <a:pt x="323" y="223"/>
                  <a:pt x="327" y="219"/>
                </a:cubicBezTo>
                <a:cubicBezTo>
                  <a:pt x="327" y="221"/>
                  <a:pt x="330" y="219"/>
                  <a:pt x="330" y="222"/>
                </a:cubicBezTo>
                <a:cubicBezTo>
                  <a:pt x="329" y="221"/>
                  <a:pt x="328" y="220"/>
                  <a:pt x="327" y="220"/>
                </a:cubicBezTo>
                <a:cubicBezTo>
                  <a:pt x="329" y="223"/>
                  <a:pt x="325" y="223"/>
                  <a:pt x="326" y="224"/>
                </a:cubicBezTo>
                <a:cubicBezTo>
                  <a:pt x="328" y="224"/>
                  <a:pt x="331" y="223"/>
                  <a:pt x="329" y="222"/>
                </a:cubicBezTo>
                <a:cubicBezTo>
                  <a:pt x="331" y="221"/>
                  <a:pt x="332" y="221"/>
                  <a:pt x="334" y="222"/>
                </a:cubicBezTo>
                <a:cubicBezTo>
                  <a:pt x="335" y="220"/>
                  <a:pt x="328" y="220"/>
                  <a:pt x="330" y="217"/>
                </a:cubicBezTo>
                <a:cubicBezTo>
                  <a:pt x="332" y="217"/>
                  <a:pt x="334" y="220"/>
                  <a:pt x="335" y="217"/>
                </a:cubicBezTo>
                <a:cubicBezTo>
                  <a:pt x="333" y="215"/>
                  <a:pt x="329" y="218"/>
                  <a:pt x="331" y="215"/>
                </a:cubicBezTo>
                <a:cubicBezTo>
                  <a:pt x="329" y="215"/>
                  <a:pt x="328" y="217"/>
                  <a:pt x="327" y="216"/>
                </a:cubicBezTo>
                <a:cubicBezTo>
                  <a:pt x="328" y="215"/>
                  <a:pt x="328" y="215"/>
                  <a:pt x="328" y="214"/>
                </a:cubicBezTo>
                <a:cubicBezTo>
                  <a:pt x="328" y="214"/>
                  <a:pt x="327" y="213"/>
                  <a:pt x="326" y="212"/>
                </a:cubicBezTo>
                <a:cubicBezTo>
                  <a:pt x="326" y="215"/>
                  <a:pt x="326" y="215"/>
                  <a:pt x="326" y="216"/>
                </a:cubicBezTo>
                <a:cubicBezTo>
                  <a:pt x="326" y="217"/>
                  <a:pt x="328" y="216"/>
                  <a:pt x="328" y="217"/>
                </a:cubicBezTo>
                <a:cubicBezTo>
                  <a:pt x="326" y="216"/>
                  <a:pt x="327" y="219"/>
                  <a:pt x="325" y="218"/>
                </a:cubicBezTo>
                <a:cubicBezTo>
                  <a:pt x="324" y="215"/>
                  <a:pt x="327" y="212"/>
                  <a:pt x="326" y="209"/>
                </a:cubicBezTo>
                <a:cubicBezTo>
                  <a:pt x="329" y="209"/>
                  <a:pt x="330" y="210"/>
                  <a:pt x="332" y="210"/>
                </a:cubicBezTo>
                <a:cubicBezTo>
                  <a:pt x="337" y="205"/>
                  <a:pt x="344" y="213"/>
                  <a:pt x="350" y="210"/>
                </a:cubicBezTo>
                <a:cubicBezTo>
                  <a:pt x="352" y="212"/>
                  <a:pt x="357" y="214"/>
                  <a:pt x="358" y="211"/>
                </a:cubicBezTo>
                <a:cubicBezTo>
                  <a:pt x="348" y="208"/>
                  <a:pt x="337" y="203"/>
                  <a:pt x="325" y="201"/>
                </a:cubicBezTo>
                <a:cubicBezTo>
                  <a:pt x="325" y="198"/>
                  <a:pt x="322" y="198"/>
                  <a:pt x="322" y="195"/>
                </a:cubicBezTo>
                <a:cubicBezTo>
                  <a:pt x="320" y="195"/>
                  <a:pt x="321" y="197"/>
                  <a:pt x="319" y="196"/>
                </a:cubicBezTo>
                <a:cubicBezTo>
                  <a:pt x="319" y="195"/>
                  <a:pt x="318" y="194"/>
                  <a:pt x="317" y="193"/>
                </a:cubicBezTo>
                <a:cubicBezTo>
                  <a:pt x="319" y="193"/>
                  <a:pt x="318" y="191"/>
                  <a:pt x="320" y="192"/>
                </a:cubicBezTo>
                <a:cubicBezTo>
                  <a:pt x="321" y="191"/>
                  <a:pt x="320" y="190"/>
                  <a:pt x="320" y="189"/>
                </a:cubicBezTo>
                <a:cubicBezTo>
                  <a:pt x="321" y="190"/>
                  <a:pt x="321" y="188"/>
                  <a:pt x="323" y="189"/>
                </a:cubicBezTo>
                <a:cubicBezTo>
                  <a:pt x="322" y="190"/>
                  <a:pt x="323" y="193"/>
                  <a:pt x="324" y="191"/>
                </a:cubicBezTo>
                <a:cubicBezTo>
                  <a:pt x="324" y="189"/>
                  <a:pt x="321" y="187"/>
                  <a:pt x="321" y="183"/>
                </a:cubicBezTo>
                <a:cubicBezTo>
                  <a:pt x="323" y="183"/>
                  <a:pt x="322" y="180"/>
                  <a:pt x="324" y="180"/>
                </a:cubicBezTo>
                <a:cubicBezTo>
                  <a:pt x="325" y="182"/>
                  <a:pt x="323" y="182"/>
                  <a:pt x="324" y="183"/>
                </a:cubicBezTo>
                <a:cubicBezTo>
                  <a:pt x="325" y="180"/>
                  <a:pt x="328" y="180"/>
                  <a:pt x="330" y="181"/>
                </a:cubicBezTo>
                <a:cubicBezTo>
                  <a:pt x="330" y="179"/>
                  <a:pt x="332" y="179"/>
                  <a:pt x="333" y="179"/>
                </a:cubicBezTo>
                <a:cubicBezTo>
                  <a:pt x="337" y="180"/>
                  <a:pt x="340" y="174"/>
                  <a:pt x="341" y="170"/>
                </a:cubicBezTo>
                <a:cubicBezTo>
                  <a:pt x="341" y="170"/>
                  <a:pt x="340" y="170"/>
                  <a:pt x="340" y="169"/>
                </a:cubicBezTo>
                <a:cubicBezTo>
                  <a:pt x="344" y="169"/>
                  <a:pt x="344" y="163"/>
                  <a:pt x="347" y="164"/>
                </a:cubicBezTo>
                <a:cubicBezTo>
                  <a:pt x="348" y="159"/>
                  <a:pt x="352" y="157"/>
                  <a:pt x="354" y="153"/>
                </a:cubicBezTo>
                <a:cubicBezTo>
                  <a:pt x="356" y="154"/>
                  <a:pt x="355" y="153"/>
                  <a:pt x="357" y="153"/>
                </a:cubicBezTo>
                <a:cubicBezTo>
                  <a:pt x="357" y="152"/>
                  <a:pt x="358" y="152"/>
                  <a:pt x="357" y="151"/>
                </a:cubicBezTo>
                <a:cubicBezTo>
                  <a:pt x="360" y="147"/>
                  <a:pt x="364" y="147"/>
                  <a:pt x="368" y="144"/>
                </a:cubicBezTo>
                <a:cubicBezTo>
                  <a:pt x="369" y="143"/>
                  <a:pt x="369" y="141"/>
                  <a:pt x="372" y="140"/>
                </a:cubicBezTo>
                <a:cubicBezTo>
                  <a:pt x="376" y="138"/>
                  <a:pt x="385" y="126"/>
                  <a:pt x="390" y="126"/>
                </a:cubicBezTo>
                <a:cubicBezTo>
                  <a:pt x="390" y="123"/>
                  <a:pt x="394" y="124"/>
                  <a:pt x="394" y="122"/>
                </a:cubicBezTo>
                <a:cubicBezTo>
                  <a:pt x="390" y="124"/>
                  <a:pt x="384" y="125"/>
                  <a:pt x="383" y="129"/>
                </a:cubicBezTo>
                <a:cubicBezTo>
                  <a:pt x="380" y="128"/>
                  <a:pt x="376" y="131"/>
                  <a:pt x="376" y="134"/>
                </a:cubicBezTo>
                <a:cubicBezTo>
                  <a:pt x="373" y="132"/>
                  <a:pt x="371" y="135"/>
                  <a:pt x="370" y="137"/>
                </a:cubicBezTo>
                <a:cubicBezTo>
                  <a:pt x="368" y="136"/>
                  <a:pt x="366" y="139"/>
                  <a:pt x="364" y="140"/>
                </a:cubicBezTo>
                <a:cubicBezTo>
                  <a:pt x="362" y="141"/>
                  <a:pt x="362" y="139"/>
                  <a:pt x="361" y="139"/>
                </a:cubicBezTo>
                <a:cubicBezTo>
                  <a:pt x="361" y="141"/>
                  <a:pt x="360" y="139"/>
                  <a:pt x="359" y="139"/>
                </a:cubicBezTo>
                <a:cubicBezTo>
                  <a:pt x="359" y="141"/>
                  <a:pt x="358" y="142"/>
                  <a:pt x="357" y="142"/>
                </a:cubicBezTo>
                <a:cubicBezTo>
                  <a:pt x="348" y="145"/>
                  <a:pt x="342" y="150"/>
                  <a:pt x="336" y="155"/>
                </a:cubicBezTo>
                <a:cubicBezTo>
                  <a:pt x="335" y="156"/>
                  <a:pt x="336" y="157"/>
                  <a:pt x="334" y="157"/>
                </a:cubicBezTo>
                <a:cubicBezTo>
                  <a:pt x="334" y="157"/>
                  <a:pt x="335" y="156"/>
                  <a:pt x="335" y="156"/>
                </a:cubicBezTo>
                <a:cubicBezTo>
                  <a:pt x="331" y="156"/>
                  <a:pt x="327" y="161"/>
                  <a:pt x="322" y="161"/>
                </a:cubicBezTo>
                <a:cubicBezTo>
                  <a:pt x="325" y="157"/>
                  <a:pt x="331" y="156"/>
                  <a:pt x="332" y="150"/>
                </a:cubicBezTo>
                <a:cubicBezTo>
                  <a:pt x="329" y="150"/>
                  <a:pt x="330" y="151"/>
                  <a:pt x="329" y="152"/>
                </a:cubicBezTo>
                <a:cubicBezTo>
                  <a:pt x="329" y="150"/>
                  <a:pt x="326" y="150"/>
                  <a:pt x="325" y="151"/>
                </a:cubicBezTo>
                <a:cubicBezTo>
                  <a:pt x="326" y="149"/>
                  <a:pt x="324" y="147"/>
                  <a:pt x="324" y="145"/>
                </a:cubicBezTo>
                <a:cubicBezTo>
                  <a:pt x="317" y="145"/>
                  <a:pt x="320" y="148"/>
                  <a:pt x="314" y="148"/>
                </a:cubicBezTo>
                <a:cubicBezTo>
                  <a:pt x="314" y="149"/>
                  <a:pt x="314" y="150"/>
                  <a:pt x="313" y="150"/>
                </a:cubicBezTo>
                <a:cubicBezTo>
                  <a:pt x="314" y="152"/>
                  <a:pt x="315" y="152"/>
                  <a:pt x="317" y="154"/>
                </a:cubicBezTo>
                <a:cubicBezTo>
                  <a:pt x="314" y="153"/>
                  <a:pt x="317" y="156"/>
                  <a:pt x="314" y="157"/>
                </a:cubicBezTo>
                <a:cubicBezTo>
                  <a:pt x="313" y="156"/>
                  <a:pt x="315" y="155"/>
                  <a:pt x="314" y="155"/>
                </a:cubicBezTo>
                <a:cubicBezTo>
                  <a:pt x="312" y="157"/>
                  <a:pt x="311" y="159"/>
                  <a:pt x="308" y="161"/>
                </a:cubicBezTo>
                <a:cubicBezTo>
                  <a:pt x="308" y="155"/>
                  <a:pt x="308" y="151"/>
                  <a:pt x="313" y="148"/>
                </a:cubicBezTo>
                <a:cubicBezTo>
                  <a:pt x="312" y="147"/>
                  <a:pt x="312" y="146"/>
                  <a:pt x="312" y="144"/>
                </a:cubicBezTo>
                <a:cubicBezTo>
                  <a:pt x="314" y="144"/>
                  <a:pt x="317" y="137"/>
                  <a:pt x="320" y="139"/>
                </a:cubicBezTo>
                <a:cubicBezTo>
                  <a:pt x="321" y="138"/>
                  <a:pt x="321" y="138"/>
                  <a:pt x="321" y="136"/>
                </a:cubicBezTo>
                <a:cubicBezTo>
                  <a:pt x="326" y="137"/>
                  <a:pt x="326" y="129"/>
                  <a:pt x="331" y="133"/>
                </a:cubicBezTo>
                <a:cubicBezTo>
                  <a:pt x="332" y="131"/>
                  <a:pt x="330" y="131"/>
                  <a:pt x="331" y="130"/>
                </a:cubicBezTo>
                <a:cubicBezTo>
                  <a:pt x="334" y="131"/>
                  <a:pt x="333" y="132"/>
                  <a:pt x="334" y="134"/>
                </a:cubicBezTo>
                <a:cubicBezTo>
                  <a:pt x="339" y="131"/>
                  <a:pt x="343" y="125"/>
                  <a:pt x="348" y="124"/>
                </a:cubicBezTo>
                <a:cubicBezTo>
                  <a:pt x="349" y="118"/>
                  <a:pt x="356" y="121"/>
                  <a:pt x="360" y="118"/>
                </a:cubicBezTo>
                <a:cubicBezTo>
                  <a:pt x="361" y="117"/>
                  <a:pt x="360" y="116"/>
                  <a:pt x="362" y="115"/>
                </a:cubicBezTo>
                <a:cubicBezTo>
                  <a:pt x="363" y="115"/>
                  <a:pt x="365" y="115"/>
                  <a:pt x="367" y="114"/>
                </a:cubicBezTo>
                <a:cubicBezTo>
                  <a:pt x="368" y="114"/>
                  <a:pt x="368" y="112"/>
                  <a:pt x="369" y="111"/>
                </a:cubicBezTo>
                <a:cubicBezTo>
                  <a:pt x="374" y="107"/>
                  <a:pt x="379" y="104"/>
                  <a:pt x="383" y="101"/>
                </a:cubicBezTo>
                <a:cubicBezTo>
                  <a:pt x="383" y="102"/>
                  <a:pt x="385" y="102"/>
                  <a:pt x="385" y="103"/>
                </a:cubicBezTo>
                <a:cubicBezTo>
                  <a:pt x="381" y="104"/>
                  <a:pt x="379" y="109"/>
                  <a:pt x="375" y="109"/>
                </a:cubicBezTo>
                <a:cubicBezTo>
                  <a:pt x="377" y="112"/>
                  <a:pt x="374" y="110"/>
                  <a:pt x="373" y="112"/>
                </a:cubicBezTo>
                <a:cubicBezTo>
                  <a:pt x="372" y="114"/>
                  <a:pt x="374" y="114"/>
                  <a:pt x="374" y="115"/>
                </a:cubicBezTo>
                <a:cubicBezTo>
                  <a:pt x="373" y="115"/>
                  <a:pt x="373" y="116"/>
                  <a:pt x="372" y="116"/>
                </a:cubicBezTo>
                <a:cubicBezTo>
                  <a:pt x="370" y="115"/>
                  <a:pt x="373" y="114"/>
                  <a:pt x="372" y="113"/>
                </a:cubicBezTo>
                <a:cubicBezTo>
                  <a:pt x="368" y="115"/>
                  <a:pt x="366" y="117"/>
                  <a:pt x="363" y="120"/>
                </a:cubicBezTo>
                <a:cubicBezTo>
                  <a:pt x="364" y="120"/>
                  <a:pt x="364" y="121"/>
                  <a:pt x="364" y="122"/>
                </a:cubicBezTo>
                <a:cubicBezTo>
                  <a:pt x="363" y="122"/>
                  <a:pt x="363" y="122"/>
                  <a:pt x="362" y="122"/>
                </a:cubicBezTo>
                <a:cubicBezTo>
                  <a:pt x="360" y="125"/>
                  <a:pt x="362" y="126"/>
                  <a:pt x="360" y="129"/>
                </a:cubicBezTo>
                <a:cubicBezTo>
                  <a:pt x="362" y="129"/>
                  <a:pt x="362" y="127"/>
                  <a:pt x="364" y="128"/>
                </a:cubicBezTo>
                <a:cubicBezTo>
                  <a:pt x="364" y="126"/>
                  <a:pt x="364" y="125"/>
                  <a:pt x="365" y="124"/>
                </a:cubicBezTo>
                <a:cubicBezTo>
                  <a:pt x="365" y="127"/>
                  <a:pt x="372" y="122"/>
                  <a:pt x="373" y="120"/>
                </a:cubicBezTo>
                <a:cubicBezTo>
                  <a:pt x="374" y="119"/>
                  <a:pt x="372" y="118"/>
                  <a:pt x="374" y="117"/>
                </a:cubicBezTo>
                <a:cubicBezTo>
                  <a:pt x="374" y="117"/>
                  <a:pt x="374" y="119"/>
                  <a:pt x="375" y="118"/>
                </a:cubicBezTo>
                <a:cubicBezTo>
                  <a:pt x="375" y="118"/>
                  <a:pt x="374" y="116"/>
                  <a:pt x="375" y="116"/>
                </a:cubicBezTo>
                <a:cubicBezTo>
                  <a:pt x="375" y="116"/>
                  <a:pt x="375" y="117"/>
                  <a:pt x="375" y="118"/>
                </a:cubicBezTo>
                <a:cubicBezTo>
                  <a:pt x="380" y="114"/>
                  <a:pt x="385" y="111"/>
                  <a:pt x="389" y="106"/>
                </a:cubicBezTo>
                <a:cubicBezTo>
                  <a:pt x="396" y="104"/>
                  <a:pt x="398" y="98"/>
                  <a:pt x="405" y="97"/>
                </a:cubicBezTo>
                <a:cubicBezTo>
                  <a:pt x="406" y="93"/>
                  <a:pt x="410" y="93"/>
                  <a:pt x="412" y="93"/>
                </a:cubicBezTo>
                <a:cubicBezTo>
                  <a:pt x="412" y="89"/>
                  <a:pt x="417" y="87"/>
                  <a:pt x="420" y="85"/>
                </a:cubicBezTo>
                <a:cubicBezTo>
                  <a:pt x="421" y="86"/>
                  <a:pt x="421" y="87"/>
                  <a:pt x="422" y="88"/>
                </a:cubicBezTo>
                <a:cubicBezTo>
                  <a:pt x="423" y="86"/>
                  <a:pt x="422" y="85"/>
                  <a:pt x="422" y="82"/>
                </a:cubicBezTo>
                <a:cubicBezTo>
                  <a:pt x="425" y="78"/>
                  <a:pt x="439" y="69"/>
                  <a:pt x="440" y="82"/>
                </a:cubicBezTo>
                <a:cubicBezTo>
                  <a:pt x="439" y="83"/>
                  <a:pt x="437" y="83"/>
                  <a:pt x="437" y="84"/>
                </a:cubicBezTo>
                <a:cubicBezTo>
                  <a:pt x="440" y="83"/>
                  <a:pt x="441" y="85"/>
                  <a:pt x="443" y="85"/>
                </a:cubicBezTo>
                <a:cubicBezTo>
                  <a:pt x="443" y="85"/>
                  <a:pt x="443" y="84"/>
                  <a:pt x="444" y="84"/>
                </a:cubicBezTo>
                <a:cubicBezTo>
                  <a:pt x="445" y="76"/>
                  <a:pt x="442" y="68"/>
                  <a:pt x="451" y="68"/>
                </a:cubicBezTo>
                <a:cubicBezTo>
                  <a:pt x="451" y="68"/>
                  <a:pt x="451" y="67"/>
                  <a:pt x="451" y="67"/>
                </a:cubicBezTo>
                <a:cubicBezTo>
                  <a:pt x="457" y="69"/>
                  <a:pt x="464" y="65"/>
                  <a:pt x="468" y="62"/>
                </a:cubicBezTo>
                <a:cubicBezTo>
                  <a:pt x="476" y="66"/>
                  <a:pt x="481" y="59"/>
                  <a:pt x="489" y="63"/>
                </a:cubicBezTo>
                <a:cubicBezTo>
                  <a:pt x="489" y="63"/>
                  <a:pt x="489" y="62"/>
                  <a:pt x="490" y="62"/>
                </a:cubicBezTo>
                <a:cubicBezTo>
                  <a:pt x="496" y="62"/>
                  <a:pt x="501" y="57"/>
                  <a:pt x="510" y="59"/>
                </a:cubicBezTo>
                <a:cubicBezTo>
                  <a:pt x="512" y="61"/>
                  <a:pt x="513" y="64"/>
                  <a:pt x="517" y="63"/>
                </a:cubicBezTo>
                <a:cubicBezTo>
                  <a:pt x="516" y="59"/>
                  <a:pt x="518" y="56"/>
                  <a:pt x="517" y="53"/>
                </a:cubicBezTo>
                <a:cubicBezTo>
                  <a:pt x="522" y="54"/>
                  <a:pt x="520" y="48"/>
                  <a:pt x="523" y="47"/>
                </a:cubicBezTo>
                <a:cubicBezTo>
                  <a:pt x="520" y="46"/>
                  <a:pt x="517" y="44"/>
                  <a:pt x="516" y="41"/>
                </a:cubicBezTo>
                <a:cubicBezTo>
                  <a:pt x="500" y="38"/>
                  <a:pt x="485" y="47"/>
                  <a:pt x="468" y="46"/>
                </a:cubicBezTo>
                <a:cubicBezTo>
                  <a:pt x="460" y="46"/>
                  <a:pt x="451" y="43"/>
                  <a:pt x="441" y="42"/>
                </a:cubicBezTo>
                <a:cubicBezTo>
                  <a:pt x="437" y="42"/>
                  <a:pt x="433" y="43"/>
                  <a:pt x="428" y="42"/>
                </a:cubicBezTo>
                <a:cubicBezTo>
                  <a:pt x="428" y="40"/>
                  <a:pt x="426" y="40"/>
                  <a:pt x="425" y="39"/>
                </a:cubicBezTo>
                <a:cubicBezTo>
                  <a:pt x="420" y="42"/>
                  <a:pt x="413" y="40"/>
                  <a:pt x="407" y="40"/>
                </a:cubicBezTo>
                <a:cubicBezTo>
                  <a:pt x="396" y="39"/>
                  <a:pt x="384" y="40"/>
                  <a:pt x="374" y="40"/>
                </a:cubicBezTo>
                <a:cubicBezTo>
                  <a:pt x="372" y="39"/>
                  <a:pt x="368" y="39"/>
                  <a:pt x="367" y="37"/>
                </a:cubicBezTo>
                <a:cubicBezTo>
                  <a:pt x="365" y="37"/>
                  <a:pt x="365" y="37"/>
                  <a:pt x="364" y="37"/>
                </a:cubicBezTo>
                <a:cubicBezTo>
                  <a:pt x="364" y="36"/>
                  <a:pt x="362" y="36"/>
                  <a:pt x="360" y="36"/>
                </a:cubicBezTo>
                <a:cubicBezTo>
                  <a:pt x="360" y="39"/>
                  <a:pt x="355" y="41"/>
                  <a:pt x="355" y="41"/>
                </a:cubicBezTo>
                <a:cubicBezTo>
                  <a:pt x="356" y="42"/>
                  <a:pt x="356" y="45"/>
                  <a:pt x="355" y="47"/>
                </a:cubicBezTo>
                <a:cubicBezTo>
                  <a:pt x="356" y="48"/>
                  <a:pt x="357" y="48"/>
                  <a:pt x="357" y="50"/>
                </a:cubicBezTo>
                <a:cubicBezTo>
                  <a:pt x="360" y="50"/>
                  <a:pt x="360" y="53"/>
                  <a:pt x="362" y="54"/>
                </a:cubicBezTo>
                <a:cubicBezTo>
                  <a:pt x="371" y="56"/>
                  <a:pt x="382" y="54"/>
                  <a:pt x="388" y="59"/>
                </a:cubicBezTo>
                <a:cubicBezTo>
                  <a:pt x="387" y="63"/>
                  <a:pt x="385" y="68"/>
                  <a:pt x="381" y="67"/>
                </a:cubicBezTo>
                <a:cubicBezTo>
                  <a:pt x="381" y="68"/>
                  <a:pt x="381" y="69"/>
                  <a:pt x="381" y="70"/>
                </a:cubicBezTo>
                <a:cubicBezTo>
                  <a:pt x="374" y="72"/>
                  <a:pt x="375" y="82"/>
                  <a:pt x="367" y="80"/>
                </a:cubicBezTo>
                <a:cubicBezTo>
                  <a:pt x="366" y="87"/>
                  <a:pt x="364" y="82"/>
                  <a:pt x="361" y="85"/>
                </a:cubicBezTo>
                <a:cubicBezTo>
                  <a:pt x="363" y="85"/>
                  <a:pt x="363" y="84"/>
                  <a:pt x="363" y="86"/>
                </a:cubicBezTo>
                <a:cubicBezTo>
                  <a:pt x="364" y="87"/>
                  <a:pt x="364" y="86"/>
                  <a:pt x="364" y="85"/>
                </a:cubicBezTo>
                <a:cubicBezTo>
                  <a:pt x="364" y="87"/>
                  <a:pt x="364" y="88"/>
                  <a:pt x="362" y="88"/>
                </a:cubicBezTo>
                <a:cubicBezTo>
                  <a:pt x="361" y="87"/>
                  <a:pt x="360" y="87"/>
                  <a:pt x="359" y="86"/>
                </a:cubicBezTo>
                <a:cubicBezTo>
                  <a:pt x="359" y="88"/>
                  <a:pt x="358" y="88"/>
                  <a:pt x="356" y="88"/>
                </a:cubicBezTo>
                <a:cubicBezTo>
                  <a:pt x="356" y="90"/>
                  <a:pt x="354" y="91"/>
                  <a:pt x="356" y="92"/>
                </a:cubicBezTo>
                <a:cubicBezTo>
                  <a:pt x="353" y="92"/>
                  <a:pt x="353" y="94"/>
                  <a:pt x="351" y="95"/>
                </a:cubicBezTo>
                <a:cubicBezTo>
                  <a:pt x="350" y="93"/>
                  <a:pt x="351" y="94"/>
                  <a:pt x="349" y="92"/>
                </a:cubicBezTo>
                <a:cubicBezTo>
                  <a:pt x="349" y="94"/>
                  <a:pt x="348" y="93"/>
                  <a:pt x="348" y="95"/>
                </a:cubicBezTo>
                <a:cubicBezTo>
                  <a:pt x="349" y="94"/>
                  <a:pt x="350" y="95"/>
                  <a:pt x="350" y="96"/>
                </a:cubicBezTo>
                <a:cubicBezTo>
                  <a:pt x="349" y="96"/>
                  <a:pt x="350" y="97"/>
                  <a:pt x="349" y="97"/>
                </a:cubicBezTo>
                <a:cubicBezTo>
                  <a:pt x="347" y="95"/>
                  <a:pt x="341" y="100"/>
                  <a:pt x="343" y="99"/>
                </a:cubicBezTo>
                <a:cubicBezTo>
                  <a:pt x="339" y="102"/>
                  <a:pt x="338" y="104"/>
                  <a:pt x="336" y="106"/>
                </a:cubicBezTo>
                <a:cubicBezTo>
                  <a:pt x="334" y="107"/>
                  <a:pt x="331" y="108"/>
                  <a:pt x="332" y="111"/>
                </a:cubicBezTo>
                <a:cubicBezTo>
                  <a:pt x="331" y="111"/>
                  <a:pt x="331" y="111"/>
                  <a:pt x="330" y="111"/>
                </a:cubicBezTo>
                <a:cubicBezTo>
                  <a:pt x="330" y="112"/>
                  <a:pt x="331" y="112"/>
                  <a:pt x="331" y="114"/>
                </a:cubicBezTo>
                <a:cubicBezTo>
                  <a:pt x="327" y="117"/>
                  <a:pt x="322" y="121"/>
                  <a:pt x="318" y="126"/>
                </a:cubicBezTo>
                <a:cubicBezTo>
                  <a:pt x="317" y="126"/>
                  <a:pt x="316" y="126"/>
                  <a:pt x="315" y="126"/>
                </a:cubicBezTo>
                <a:cubicBezTo>
                  <a:pt x="316" y="128"/>
                  <a:pt x="316" y="129"/>
                  <a:pt x="314" y="130"/>
                </a:cubicBezTo>
                <a:cubicBezTo>
                  <a:pt x="314" y="129"/>
                  <a:pt x="313" y="130"/>
                  <a:pt x="311" y="129"/>
                </a:cubicBezTo>
                <a:cubicBezTo>
                  <a:pt x="310" y="132"/>
                  <a:pt x="314" y="129"/>
                  <a:pt x="314" y="131"/>
                </a:cubicBezTo>
                <a:cubicBezTo>
                  <a:pt x="312" y="133"/>
                  <a:pt x="309" y="134"/>
                  <a:pt x="306" y="136"/>
                </a:cubicBezTo>
                <a:cubicBezTo>
                  <a:pt x="305" y="136"/>
                  <a:pt x="304" y="133"/>
                  <a:pt x="304" y="135"/>
                </a:cubicBezTo>
                <a:cubicBezTo>
                  <a:pt x="302" y="136"/>
                  <a:pt x="305" y="135"/>
                  <a:pt x="305" y="137"/>
                </a:cubicBezTo>
                <a:cubicBezTo>
                  <a:pt x="303" y="137"/>
                  <a:pt x="300" y="141"/>
                  <a:pt x="300" y="137"/>
                </a:cubicBezTo>
                <a:cubicBezTo>
                  <a:pt x="302" y="139"/>
                  <a:pt x="304" y="133"/>
                  <a:pt x="301" y="133"/>
                </a:cubicBezTo>
                <a:cubicBezTo>
                  <a:pt x="301" y="135"/>
                  <a:pt x="303" y="136"/>
                  <a:pt x="301" y="136"/>
                </a:cubicBezTo>
                <a:cubicBezTo>
                  <a:pt x="300" y="136"/>
                  <a:pt x="299" y="136"/>
                  <a:pt x="298" y="135"/>
                </a:cubicBezTo>
                <a:cubicBezTo>
                  <a:pt x="299" y="134"/>
                  <a:pt x="301" y="136"/>
                  <a:pt x="301" y="134"/>
                </a:cubicBezTo>
                <a:cubicBezTo>
                  <a:pt x="297" y="132"/>
                  <a:pt x="294" y="138"/>
                  <a:pt x="290" y="136"/>
                </a:cubicBezTo>
                <a:cubicBezTo>
                  <a:pt x="289" y="138"/>
                  <a:pt x="286" y="140"/>
                  <a:pt x="282" y="140"/>
                </a:cubicBezTo>
                <a:cubicBezTo>
                  <a:pt x="281" y="139"/>
                  <a:pt x="281" y="139"/>
                  <a:pt x="280" y="138"/>
                </a:cubicBezTo>
                <a:cubicBezTo>
                  <a:pt x="280" y="142"/>
                  <a:pt x="277" y="144"/>
                  <a:pt x="273" y="144"/>
                </a:cubicBezTo>
                <a:cubicBezTo>
                  <a:pt x="272" y="146"/>
                  <a:pt x="269" y="147"/>
                  <a:pt x="267" y="147"/>
                </a:cubicBezTo>
                <a:cubicBezTo>
                  <a:pt x="266" y="148"/>
                  <a:pt x="267" y="150"/>
                  <a:pt x="266" y="150"/>
                </a:cubicBezTo>
                <a:cubicBezTo>
                  <a:pt x="265" y="148"/>
                  <a:pt x="264" y="151"/>
                  <a:pt x="262" y="149"/>
                </a:cubicBezTo>
                <a:cubicBezTo>
                  <a:pt x="263" y="153"/>
                  <a:pt x="256" y="151"/>
                  <a:pt x="253" y="151"/>
                </a:cubicBezTo>
                <a:cubicBezTo>
                  <a:pt x="253" y="148"/>
                  <a:pt x="255" y="151"/>
                  <a:pt x="255" y="149"/>
                </a:cubicBezTo>
                <a:cubicBezTo>
                  <a:pt x="255" y="147"/>
                  <a:pt x="253" y="150"/>
                  <a:pt x="253" y="148"/>
                </a:cubicBezTo>
                <a:cubicBezTo>
                  <a:pt x="254" y="148"/>
                  <a:pt x="253" y="148"/>
                  <a:pt x="253" y="147"/>
                </a:cubicBezTo>
                <a:cubicBezTo>
                  <a:pt x="254" y="147"/>
                  <a:pt x="255" y="148"/>
                  <a:pt x="255" y="147"/>
                </a:cubicBezTo>
                <a:cubicBezTo>
                  <a:pt x="253" y="147"/>
                  <a:pt x="250" y="146"/>
                  <a:pt x="250" y="145"/>
                </a:cubicBezTo>
                <a:cubicBezTo>
                  <a:pt x="250" y="147"/>
                  <a:pt x="251" y="147"/>
                  <a:pt x="250" y="148"/>
                </a:cubicBezTo>
                <a:cubicBezTo>
                  <a:pt x="253" y="148"/>
                  <a:pt x="252" y="152"/>
                  <a:pt x="254" y="153"/>
                </a:cubicBezTo>
                <a:cubicBezTo>
                  <a:pt x="254" y="153"/>
                  <a:pt x="253" y="153"/>
                  <a:pt x="253" y="153"/>
                </a:cubicBezTo>
                <a:cubicBezTo>
                  <a:pt x="253" y="153"/>
                  <a:pt x="254" y="153"/>
                  <a:pt x="254" y="153"/>
                </a:cubicBezTo>
                <a:cubicBezTo>
                  <a:pt x="252" y="156"/>
                  <a:pt x="254" y="159"/>
                  <a:pt x="253" y="161"/>
                </a:cubicBezTo>
                <a:cubicBezTo>
                  <a:pt x="255" y="161"/>
                  <a:pt x="256" y="160"/>
                  <a:pt x="258" y="160"/>
                </a:cubicBezTo>
                <a:cubicBezTo>
                  <a:pt x="258" y="162"/>
                  <a:pt x="260" y="162"/>
                  <a:pt x="260" y="163"/>
                </a:cubicBezTo>
                <a:cubicBezTo>
                  <a:pt x="257" y="166"/>
                  <a:pt x="258" y="174"/>
                  <a:pt x="249" y="173"/>
                </a:cubicBezTo>
                <a:cubicBezTo>
                  <a:pt x="249" y="172"/>
                  <a:pt x="250" y="172"/>
                  <a:pt x="250" y="171"/>
                </a:cubicBezTo>
                <a:cubicBezTo>
                  <a:pt x="249" y="169"/>
                  <a:pt x="248" y="173"/>
                  <a:pt x="247" y="171"/>
                </a:cubicBezTo>
                <a:cubicBezTo>
                  <a:pt x="250" y="169"/>
                  <a:pt x="248" y="169"/>
                  <a:pt x="250" y="164"/>
                </a:cubicBezTo>
                <a:cubicBezTo>
                  <a:pt x="248" y="164"/>
                  <a:pt x="248" y="163"/>
                  <a:pt x="247" y="163"/>
                </a:cubicBezTo>
                <a:cubicBezTo>
                  <a:pt x="246" y="158"/>
                  <a:pt x="245" y="157"/>
                  <a:pt x="245" y="153"/>
                </a:cubicBezTo>
                <a:cubicBezTo>
                  <a:pt x="246" y="160"/>
                  <a:pt x="239" y="165"/>
                  <a:pt x="236" y="170"/>
                </a:cubicBezTo>
                <a:cubicBezTo>
                  <a:pt x="233" y="168"/>
                  <a:pt x="233" y="167"/>
                  <a:pt x="231" y="164"/>
                </a:cubicBezTo>
                <a:cubicBezTo>
                  <a:pt x="232" y="164"/>
                  <a:pt x="234" y="164"/>
                  <a:pt x="234" y="163"/>
                </a:cubicBezTo>
                <a:cubicBezTo>
                  <a:pt x="232" y="162"/>
                  <a:pt x="236" y="161"/>
                  <a:pt x="233" y="158"/>
                </a:cubicBezTo>
                <a:cubicBezTo>
                  <a:pt x="235" y="158"/>
                  <a:pt x="235" y="157"/>
                  <a:pt x="235" y="156"/>
                </a:cubicBezTo>
                <a:cubicBezTo>
                  <a:pt x="234" y="154"/>
                  <a:pt x="233" y="157"/>
                  <a:pt x="232" y="155"/>
                </a:cubicBezTo>
                <a:cubicBezTo>
                  <a:pt x="234" y="154"/>
                  <a:pt x="236" y="152"/>
                  <a:pt x="234" y="152"/>
                </a:cubicBezTo>
                <a:cubicBezTo>
                  <a:pt x="238" y="148"/>
                  <a:pt x="233" y="135"/>
                  <a:pt x="239" y="131"/>
                </a:cubicBezTo>
                <a:cubicBezTo>
                  <a:pt x="240" y="129"/>
                  <a:pt x="238" y="126"/>
                  <a:pt x="241" y="125"/>
                </a:cubicBezTo>
                <a:cubicBezTo>
                  <a:pt x="242" y="130"/>
                  <a:pt x="245" y="133"/>
                  <a:pt x="243" y="136"/>
                </a:cubicBezTo>
                <a:cubicBezTo>
                  <a:pt x="244" y="136"/>
                  <a:pt x="244" y="136"/>
                  <a:pt x="244" y="137"/>
                </a:cubicBezTo>
                <a:cubicBezTo>
                  <a:pt x="246" y="138"/>
                  <a:pt x="244" y="135"/>
                  <a:pt x="246" y="135"/>
                </a:cubicBezTo>
                <a:cubicBezTo>
                  <a:pt x="246" y="137"/>
                  <a:pt x="249" y="135"/>
                  <a:pt x="248" y="137"/>
                </a:cubicBezTo>
                <a:cubicBezTo>
                  <a:pt x="247" y="136"/>
                  <a:pt x="246" y="136"/>
                  <a:pt x="246" y="137"/>
                </a:cubicBezTo>
                <a:cubicBezTo>
                  <a:pt x="248" y="139"/>
                  <a:pt x="244" y="141"/>
                  <a:pt x="246" y="142"/>
                </a:cubicBezTo>
                <a:cubicBezTo>
                  <a:pt x="246" y="140"/>
                  <a:pt x="247" y="139"/>
                  <a:pt x="248" y="139"/>
                </a:cubicBezTo>
                <a:cubicBezTo>
                  <a:pt x="249" y="139"/>
                  <a:pt x="251" y="139"/>
                  <a:pt x="251" y="140"/>
                </a:cubicBezTo>
                <a:cubicBezTo>
                  <a:pt x="251" y="140"/>
                  <a:pt x="250" y="140"/>
                  <a:pt x="250" y="141"/>
                </a:cubicBezTo>
                <a:cubicBezTo>
                  <a:pt x="250" y="141"/>
                  <a:pt x="252" y="141"/>
                  <a:pt x="252" y="140"/>
                </a:cubicBezTo>
                <a:cubicBezTo>
                  <a:pt x="250" y="140"/>
                  <a:pt x="255" y="139"/>
                  <a:pt x="252" y="139"/>
                </a:cubicBezTo>
                <a:cubicBezTo>
                  <a:pt x="252" y="139"/>
                  <a:pt x="252" y="139"/>
                  <a:pt x="251" y="139"/>
                </a:cubicBezTo>
                <a:cubicBezTo>
                  <a:pt x="252" y="139"/>
                  <a:pt x="252" y="137"/>
                  <a:pt x="251" y="136"/>
                </a:cubicBezTo>
                <a:cubicBezTo>
                  <a:pt x="248" y="138"/>
                  <a:pt x="251" y="134"/>
                  <a:pt x="248" y="136"/>
                </a:cubicBezTo>
                <a:cubicBezTo>
                  <a:pt x="248" y="135"/>
                  <a:pt x="248" y="134"/>
                  <a:pt x="248" y="134"/>
                </a:cubicBezTo>
                <a:cubicBezTo>
                  <a:pt x="251" y="134"/>
                  <a:pt x="251" y="131"/>
                  <a:pt x="252" y="134"/>
                </a:cubicBezTo>
                <a:cubicBezTo>
                  <a:pt x="254" y="132"/>
                  <a:pt x="251" y="132"/>
                  <a:pt x="250" y="131"/>
                </a:cubicBezTo>
                <a:cubicBezTo>
                  <a:pt x="253" y="131"/>
                  <a:pt x="253" y="129"/>
                  <a:pt x="256" y="130"/>
                </a:cubicBezTo>
                <a:cubicBezTo>
                  <a:pt x="256" y="129"/>
                  <a:pt x="255" y="128"/>
                  <a:pt x="257" y="126"/>
                </a:cubicBezTo>
                <a:cubicBezTo>
                  <a:pt x="257" y="127"/>
                  <a:pt x="258" y="130"/>
                  <a:pt x="258" y="128"/>
                </a:cubicBezTo>
                <a:cubicBezTo>
                  <a:pt x="257" y="128"/>
                  <a:pt x="260" y="128"/>
                  <a:pt x="260" y="126"/>
                </a:cubicBezTo>
                <a:cubicBezTo>
                  <a:pt x="258" y="126"/>
                  <a:pt x="257" y="121"/>
                  <a:pt x="259" y="120"/>
                </a:cubicBezTo>
                <a:cubicBezTo>
                  <a:pt x="260" y="122"/>
                  <a:pt x="261" y="121"/>
                  <a:pt x="262" y="123"/>
                </a:cubicBezTo>
                <a:cubicBezTo>
                  <a:pt x="260" y="124"/>
                  <a:pt x="260" y="122"/>
                  <a:pt x="259" y="124"/>
                </a:cubicBezTo>
                <a:cubicBezTo>
                  <a:pt x="260" y="126"/>
                  <a:pt x="262" y="123"/>
                  <a:pt x="262" y="125"/>
                </a:cubicBezTo>
                <a:cubicBezTo>
                  <a:pt x="261" y="125"/>
                  <a:pt x="261" y="125"/>
                  <a:pt x="261" y="126"/>
                </a:cubicBezTo>
                <a:cubicBezTo>
                  <a:pt x="262" y="126"/>
                  <a:pt x="264" y="128"/>
                  <a:pt x="264" y="126"/>
                </a:cubicBezTo>
                <a:cubicBezTo>
                  <a:pt x="264" y="126"/>
                  <a:pt x="264" y="126"/>
                  <a:pt x="263" y="125"/>
                </a:cubicBezTo>
                <a:cubicBezTo>
                  <a:pt x="265" y="126"/>
                  <a:pt x="264" y="124"/>
                  <a:pt x="265" y="123"/>
                </a:cubicBezTo>
                <a:cubicBezTo>
                  <a:pt x="266" y="124"/>
                  <a:pt x="266" y="126"/>
                  <a:pt x="268" y="126"/>
                </a:cubicBezTo>
                <a:cubicBezTo>
                  <a:pt x="269" y="124"/>
                  <a:pt x="267" y="123"/>
                  <a:pt x="266" y="122"/>
                </a:cubicBezTo>
                <a:cubicBezTo>
                  <a:pt x="264" y="121"/>
                  <a:pt x="264" y="126"/>
                  <a:pt x="263" y="124"/>
                </a:cubicBezTo>
                <a:cubicBezTo>
                  <a:pt x="263" y="123"/>
                  <a:pt x="265" y="123"/>
                  <a:pt x="264" y="122"/>
                </a:cubicBezTo>
                <a:cubicBezTo>
                  <a:pt x="263" y="122"/>
                  <a:pt x="263" y="121"/>
                  <a:pt x="264" y="120"/>
                </a:cubicBezTo>
                <a:cubicBezTo>
                  <a:pt x="260" y="122"/>
                  <a:pt x="261" y="118"/>
                  <a:pt x="257" y="118"/>
                </a:cubicBezTo>
                <a:cubicBezTo>
                  <a:pt x="257" y="120"/>
                  <a:pt x="257" y="121"/>
                  <a:pt x="256" y="121"/>
                </a:cubicBezTo>
                <a:cubicBezTo>
                  <a:pt x="256" y="119"/>
                  <a:pt x="256" y="119"/>
                  <a:pt x="256" y="117"/>
                </a:cubicBezTo>
                <a:cubicBezTo>
                  <a:pt x="256" y="117"/>
                  <a:pt x="257" y="117"/>
                  <a:pt x="257" y="116"/>
                </a:cubicBezTo>
                <a:cubicBezTo>
                  <a:pt x="254" y="114"/>
                  <a:pt x="257" y="109"/>
                  <a:pt x="256" y="105"/>
                </a:cubicBezTo>
                <a:cubicBezTo>
                  <a:pt x="253" y="104"/>
                  <a:pt x="252" y="102"/>
                  <a:pt x="251" y="98"/>
                </a:cubicBezTo>
                <a:cubicBezTo>
                  <a:pt x="253" y="98"/>
                  <a:pt x="253" y="97"/>
                  <a:pt x="254" y="96"/>
                </a:cubicBezTo>
                <a:cubicBezTo>
                  <a:pt x="253" y="95"/>
                  <a:pt x="252" y="97"/>
                  <a:pt x="252" y="96"/>
                </a:cubicBezTo>
                <a:cubicBezTo>
                  <a:pt x="252" y="93"/>
                  <a:pt x="252" y="92"/>
                  <a:pt x="253" y="91"/>
                </a:cubicBezTo>
                <a:cubicBezTo>
                  <a:pt x="249" y="91"/>
                  <a:pt x="250" y="98"/>
                  <a:pt x="247" y="95"/>
                </a:cubicBezTo>
                <a:cubicBezTo>
                  <a:pt x="246" y="96"/>
                  <a:pt x="247" y="97"/>
                  <a:pt x="246" y="98"/>
                </a:cubicBezTo>
                <a:cubicBezTo>
                  <a:pt x="247" y="99"/>
                  <a:pt x="247" y="98"/>
                  <a:pt x="248" y="98"/>
                </a:cubicBezTo>
                <a:cubicBezTo>
                  <a:pt x="248" y="100"/>
                  <a:pt x="251" y="101"/>
                  <a:pt x="250" y="103"/>
                </a:cubicBezTo>
                <a:cubicBezTo>
                  <a:pt x="251" y="103"/>
                  <a:pt x="252" y="102"/>
                  <a:pt x="252" y="103"/>
                </a:cubicBezTo>
                <a:cubicBezTo>
                  <a:pt x="250" y="104"/>
                  <a:pt x="250" y="103"/>
                  <a:pt x="249" y="106"/>
                </a:cubicBezTo>
                <a:cubicBezTo>
                  <a:pt x="247" y="104"/>
                  <a:pt x="249" y="102"/>
                  <a:pt x="247" y="101"/>
                </a:cubicBezTo>
                <a:cubicBezTo>
                  <a:pt x="246" y="102"/>
                  <a:pt x="247" y="104"/>
                  <a:pt x="245" y="103"/>
                </a:cubicBezTo>
                <a:cubicBezTo>
                  <a:pt x="246" y="104"/>
                  <a:pt x="247" y="106"/>
                  <a:pt x="245" y="107"/>
                </a:cubicBezTo>
                <a:cubicBezTo>
                  <a:pt x="246" y="108"/>
                  <a:pt x="248" y="106"/>
                  <a:pt x="248" y="109"/>
                </a:cubicBezTo>
                <a:cubicBezTo>
                  <a:pt x="246" y="107"/>
                  <a:pt x="244" y="110"/>
                  <a:pt x="243" y="108"/>
                </a:cubicBezTo>
                <a:cubicBezTo>
                  <a:pt x="243" y="110"/>
                  <a:pt x="244" y="113"/>
                  <a:pt x="245" y="114"/>
                </a:cubicBezTo>
                <a:cubicBezTo>
                  <a:pt x="244" y="115"/>
                  <a:pt x="245" y="118"/>
                  <a:pt x="242" y="118"/>
                </a:cubicBezTo>
                <a:cubicBezTo>
                  <a:pt x="241" y="116"/>
                  <a:pt x="243" y="116"/>
                  <a:pt x="242" y="115"/>
                </a:cubicBezTo>
                <a:cubicBezTo>
                  <a:pt x="240" y="111"/>
                  <a:pt x="241" y="103"/>
                  <a:pt x="240" y="97"/>
                </a:cubicBezTo>
                <a:cubicBezTo>
                  <a:pt x="241" y="96"/>
                  <a:pt x="242" y="95"/>
                  <a:pt x="243" y="95"/>
                </a:cubicBezTo>
                <a:cubicBezTo>
                  <a:pt x="244" y="91"/>
                  <a:pt x="244" y="88"/>
                  <a:pt x="246" y="86"/>
                </a:cubicBezTo>
                <a:cubicBezTo>
                  <a:pt x="250" y="92"/>
                  <a:pt x="256" y="89"/>
                  <a:pt x="262" y="90"/>
                </a:cubicBezTo>
                <a:cubicBezTo>
                  <a:pt x="262" y="88"/>
                  <a:pt x="262" y="89"/>
                  <a:pt x="262" y="87"/>
                </a:cubicBezTo>
                <a:cubicBezTo>
                  <a:pt x="261" y="87"/>
                  <a:pt x="260" y="86"/>
                  <a:pt x="259" y="87"/>
                </a:cubicBezTo>
                <a:cubicBezTo>
                  <a:pt x="259" y="85"/>
                  <a:pt x="256" y="84"/>
                  <a:pt x="256" y="85"/>
                </a:cubicBezTo>
                <a:cubicBezTo>
                  <a:pt x="253" y="81"/>
                  <a:pt x="247" y="82"/>
                  <a:pt x="248" y="78"/>
                </a:cubicBezTo>
                <a:cubicBezTo>
                  <a:pt x="248" y="77"/>
                  <a:pt x="250" y="76"/>
                  <a:pt x="248" y="75"/>
                </a:cubicBezTo>
                <a:cubicBezTo>
                  <a:pt x="252" y="75"/>
                  <a:pt x="254" y="70"/>
                  <a:pt x="253" y="67"/>
                </a:cubicBezTo>
                <a:cubicBezTo>
                  <a:pt x="256" y="64"/>
                  <a:pt x="259" y="61"/>
                  <a:pt x="262" y="58"/>
                </a:cubicBezTo>
                <a:cubicBezTo>
                  <a:pt x="268" y="58"/>
                  <a:pt x="272" y="57"/>
                  <a:pt x="274" y="55"/>
                </a:cubicBezTo>
                <a:cubicBezTo>
                  <a:pt x="277" y="55"/>
                  <a:pt x="276" y="56"/>
                  <a:pt x="276" y="57"/>
                </a:cubicBezTo>
                <a:cubicBezTo>
                  <a:pt x="276" y="54"/>
                  <a:pt x="283" y="56"/>
                  <a:pt x="281" y="53"/>
                </a:cubicBezTo>
                <a:cubicBezTo>
                  <a:pt x="281" y="54"/>
                  <a:pt x="279" y="54"/>
                  <a:pt x="278" y="54"/>
                </a:cubicBezTo>
                <a:cubicBezTo>
                  <a:pt x="279" y="52"/>
                  <a:pt x="275" y="52"/>
                  <a:pt x="274" y="51"/>
                </a:cubicBezTo>
                <a:cubicBezTo>
                  <a:pt x="275" y="50"/>
                  <a:pt x="276" y="51"/>
                  <a:pt x="277" y="50"/>
                </a:cubicBezTo>
                <a:cubicBezTo>
                  <a:pt x="277" y="47"/>
                  <a:pt x="274" y="49"/>
                  <a:pt x="274" y="47"/>
                </a:cubicBezTo>
                <a:cubicBezTo>
                  <a:pt x="275" y="44"/>
                  <a:pt x="277" y="46"/>
                  <a:pt x="278" y="44"/>
                </a:cubicBezTo>
                <a:cubicBezTo>
                  <a:pt x="275" y="43"/>
                  <a:pt x="272" y="40"/>
                  <a:pt x="273" y="37"/>
                </a:cubicBezTo>
                <a:cubicBezTo>
                  <a:pt x="272" y="37"/>
                  <a:pt x="272" y="35"/>
                  <a:pt x="270" y="35"/>
                </a:cubicBezTo>
                <a:cubicBezTo>
                  <a:pt x="268" y="37"/>
                  <a:pt x="267" y="37"/>
                  <a:pt x="265" y="36"/>
                </a:cubicBezTo>
                <a:cubicBezTo>
                  <a:pt x="264" y="36"/>
                  <a:pt x="264" y="39"/>
                  <a:pt x="262" y="39"/>
                </a:cubicBezTo>
                <a:cubicBezTo>
                  <a:pt x="262" y="41"/>
                  <a:pt x="261" y="43"/>
                  <a:pt x="259" y="44"/>
                </a:cubicBezTo>
                <a:cubicBezTo>
                  <a:pt x="251" y="42"/>
                  <a:pt x="247" y="45"/>
                  <a:pt x="240" y="44"/>
                </a:cubicBezTo>
                <a:cubicBezTo>
                  <a:pt x="239" y="47"/>
                  <a:pt x="242" y="44"/>
                  <a:pt x="242" y="45"/>
                </a:cubicBezTo>
                <a:cubicBezTo>
                  <a:pt x="241" y="45"/>
                  <a:pt x="242" y="47"/>
                  <a:pt x="241" y="47"/>
                </a:cubicBezTo>
                <a:cubicBezTo>
                  <a:pt x="239" y="47"/>
                  <a:pt x="240" y="44"/>
                  <a:pt x="238" y="44"/>
                </a:cubicBezTo>
                <a:cubicBezTo>
                  <a:pt x="237" y="46"/>
                  <a:pt x="235" y="46"/>
                  <a:pt x="234" y="45"/>
                </a:cubicBezTo>
                <a:cubicBezTo>
                  <a:pt x="235" y="45"/>
                  <a:pt x="235" y="45"/>
                  <a:pt x="235" y="44"/>
                </a:cubicBezTo>
                <a:cubicBezTo>
                  <a:pt x="234" y="43"/>
                  <a:pt x="229" y="44"/>
                  <a:pt x="230" y="42"/>
                </a:cubicBezTo>
                <a:cubicBezTo>
                  <a:pt x="228" y="42"/>
                  <a:pt x="229" y="44"/>
                  <a:pt x="228" y="43"/>
                </a:cubicBezTo>
                <a:cubicBezTo>
                  <a:pt x="227" y="43"/>
                  <a:pt x="228" y="42"/>
                  <a:pt x="227" y="42"/>
                </a:cubicBezTo>
                <a:cubicBezTo>
                  <a:pt x="224" y="46"/>
                  <a:pt x="222" y="45"/>
                  <a:pt x="218" y="42"/>
                </a:cubicBezTo>
                <a:cubicBezTo>
                  <a:pt x="217" y="42"/>
                  <a:pt x="219" y="43"/>
                  <a:pt x="218" y="43"/>
                </a:cubicBezTo>
                <a:cubicBezTo>
                  <a:pt x="215" y="41"/>
                  <a:pt x="212" y="41"/>
                  <a:pt x="209" y="40"/>
                </a:cubicBezTo>
                <a:cubicBezTo>
                  <a:pt x="209" y="42"/>
                  <a:pt x="206" y="40"/>
                  <a:pt x="206" y="41"/>
                </a:cubicBezTo>
                <a:cubicBezTo>
                  <a:pt x="206" y="41"/>
                  <a:pt x="207" y="41"/>
                  <a:pt x="207" y="42"/>
                </a:cubicBezTo>
                <a:cubicBezTo>
                  <a:pt x="205" y="43"/>
                  <a:pt x="201" y="43"/>
                  <a:pt x="200" y="45"/>
                </a:cubicBezTo>
                <a:cubicBezTo>
                  <a:pt x="166" y="46"/>
                  <a:pt x="139" y="28"/>
                  <a:pt x="107" y="26"/>
                </a:cubicBezTo>
                <a:cubicBezTo>
                  <a:pt x="90" y="19"/>
                  <a:pt x="63" y="24"/>
                  <a:pt x="46" y="18"/>
                </a:cubicBezTo>
                <a:cubicBezTo>
                  <a:pt x="44" y="19"/>
                  <a:pt x="46" y="21"/>
                  <a:pt x="46" y="23"/>
                </a:cubicBezTo>
                <a:cubicBezTo>
                  <a:pt x="43" y="21"/>
                  <a:pt x="43" y="21"/>
                  <a:pt x="41" y="20"/>
                </a:cubicBezTo>
                <a:cubicBezTo>
                  <a:pt x="42" y="19"/>
                  <a:pt x="45" y="21"/>
                  <a:pt x="46" y="18"/>
                </a:cubicBezTo>
                <a:cubicBezTo>
                  <a:pt x="43" y="17"/>
                  <a:pt x="42" y="18"/>
                  <a:pt x="40" y="19"/>
                </a:cubicBezTo>
                <a:cubicBezTo>
                  <a:pt x="40" y="22"/>
                  <a:pt x="41" y="26"/>
                  <a:pt x="43" y="28"/>
                </a:cubicBezTo>
                <a:cubicBezTo>
                  <a:pt x="44" y="28"/>
                  <a:pt x="47" y="27"/>
                  <a:pt x="47" y="29"/>
                </a:cubicBezTo>
                <a:cubicBezTo>
                  <a:pt x="46" y="29"/>
                  <a:pt x="45" y="29"/>
                  <a:pt x="45" y="30"/>
                </a:cubicBezTo>
                <a:cubicBezTo>
                  <a:pt x="47" y="31"/>
                  <a:pt x="52" y="31"/>
                  <a:pt x="51" y="35"/>
                </a:cubicBezTo>
                <a:cubicBezTo>
                  <a:pt x="65" y="42"/>
                  <a:pt x="80" y="48"/>
                  <a:pt x="91" y="57"/>
                </a:cubicBezTo>
                <a:cubicBezTo>
                  <a:pt x="88" y="57"/>
                  <a:pt x="84" y="56"/>
                  <a:pt x="82" y="58"/>
                </a:cubicBezTo>
                <a:cubicBezTo>
                  <a:pt x="83" y="59"/>
                  <a:pt x="83" y="61"/>
                  <a:pt x="84" y="62"/>
                </a:cubicBezTo>
                <a:cubicBezTo>
                  <a:pt x="96" y="64"/>
                  <a:pt x="107" y="62"/>
                  <a:pt x="115" y="70"/>
                </a:cubicBezTo>
                <a:cubicBezTo>
                  <a:pt x="117" y="69"/>
                  <a:pt x="118" y="69"/>
                  <a:pt x="119" y="67"/>
                </a:cubicBezTo>
                <a:cubicBezTo>
                  <a:pt x="120" y="69"/>
                  <a:pt x="120" y="66"/>
                  <a:pt x="122" y="68"/>
                </a:cubicBezTo>
                <a:cubicBezTo>
                  <a:pt x="123" y="68"/>
                  <a:pt x="123" y="66"/>
                  <a:pt x="124" y="65"/>
                </a:cubicBezTo>
                <a:cubicBezTo>
                  <a:pt x="126" y="67"/>
                  <a:pt x="128" y="67"/>
                  <a:pt x="131" y="67"/>
                </a:cubicBezTo>
                <a:cubicBezTo>
                  <a:pt x="134" y="73"/>
                  <a:pt x="137" y="80"/>
                  <a:pt x="141" y="86"/>
                </a:cubicBezTo>
                <a:cubicBezTo>
                  <a:pt x="140" y="94"/>
                  <a:pt x="143" y="99"/>
                  <a:pt x="145" y="104"/>
                </a:cubicBezTo>
                <a:cubicBezTo>
                  <a:pt x="145" y="111"/>
                  <a:pt x="146" y="117"/>
                  <a:pt x="148" y="123"/>
                </a:cubicBezTo>
                <a:cubicBezTo>
                  <a:pt x="146" y="123"/>
                  <a:pt x="148" y="126"/>
                  <a:pt x="148" y="127"/>
                </a:cubicBezTo>
                <a:cubicBezTo>
                  <a:pt x="148" y="128"/>
                  <a:pt x="147" y="128"/>
                  <a:pt x="147" y="129"/>
                </a:cubicBezTo>
                <a:cubicBezTo>
                  <a:pt x="150" y="134"/>
                  <a:pt x="147" y="144"/>
                  <a:pt x="151" y="147"/>
                </a:cubicBezTo>
                <a:cubicBezTo>
                  <a:pt x="152" y="153"/>
                  <a:pt x="148" y="168"/>
                  <a:pt x="154" y="169"/>
                </a:cubicBezTo>
                <a:cubicBezTo>
                  <a:pt x="160" y="178"/>
                  <a:pt x="155" y="188"/>
                  <a:pt x="158" y="197"/>
                </a:cubicBezTo>
                <a:cubicBezTo>
                  <a:pt x="156" y="199"/>
                  <a:pt x="157" y="207"/>
                  <a:pt x="159" y="209"/>
                </a:cubicBezTo>
                <a:cubicBezTo>
                  <a:pt x="158" y="209"/>
                  <a:pt x="157" y="209"/>
                  <a:pt x="157" y="210"/>
                </a:cubicBezTo>
                <a:cubicBezTo>
                  <a:pt x="160" y="214"/>
                  <a:pt x="157" y="222"/>
                  <a:pt x="161" y="227"/>
                </a:cubicBezTo>
                <a:cubicBezTo>
                  <a:pt x="159" y="226"/>
                  <a:pt x="160" y="227"/>
                  <a:pt x="158" y="227"/>
                </a:cubicBezTo>
                <a:cubicBezTo>
                  <a:pt x="160" y="233"/>
                  <a:pt x="161" y="240"/>
                  <a:pt x="157" y="245"/>
                </a:cubicBezTo>
                <a:cubicBezTo>
                  <a:pt x="159" y="246"/>
                  <a:pt x="157" y="248"/>
                  <a:pt x="159" y="248"/>
                </a:cubicBezTo>
                <a:cubicBezTo>
                  <a:pt x="159" y="248"/>
                  <a:pt x="159" y="243"/>
                  <a:pt x="161" y="245"/>
                </a:cubicBezTo>
                <a:cubicBezTo>
                  <a:pt x="160" y="247"/>
                  <a:pt x="159" y="249"/>
                  <a:pt x="158" y="251"/>
                </a:cubicBezTo>
                <a:cubicBezTo>
                  <a:pt x="159" y="251"/>
                  <a:pt x="160" y="251"/>
                  <a:pt x="160" y="252"/>
                </a:cubicBezTo>
                <a:cubicBezTo>
                  <a:pt x="160" y="257"/>
                  <a:pt x="158" y="273"/>
                  <a:pt x="162" y="278"/>
                </a:cubicBezTo>
                <a:cubicBezTo>
                  <a:pt x="160" y="279"/>
                  <a:pt x="163" y="280"/>
                  <a:pt x="160" y="283"/>
                </a:cubicBezTo>
                <a:cubicBezTo>
                  <a:pt x="164" y="288"/>
                  <a:pt x="162" y="293"/>
                  <a:pt x="163" y="299"/>
                </a:cubicBezTo>
                <a:cubicBezTo>
                  <a:pt x="160" y="299"/>
                  <a:pt x="161" y="303"/>
                  <a:pt x="158" y="303"/>
                </a:cubicBezTo>
                <a:cubicBezTo>
                  <a:pt x="162" y="305"/>
                  <a:pt x="159" y="308"/>
                  <a:pt x="161" y="310"/>
                </a:cubicBezTo>
                <a:cubicBezTo>
                  <a:pt x="158" y="309"/>
                  <a:pt x="161" y="311"/>
                  <a:pt x="159" y="312"/>
                </a:cubicBezTo>
                <a:cubicBezTo>
                  <a:pt x="163" y="313"/>
                  <a:pt x="157" y="317"/>
                  <a:pt x="160" y="318"/>
                </a:cubicBezTo>
                <a:cubicBezTo>
                  <a:pt x="159" y="318"/>
                  <a:pt x="159" y="318"/>
                  <a:pt x="158" y="318"/>
                </a:cubicBezTo>
                <a:cubicBezTo>
                  <a:pt x="158" y="318"/>
                  <a:pt x="158" y="316"/>
                  <a:pt x="157" y="316"/>
                </a:cubicBezTo>
                <a:cubicBezTo>
                  <a:pt x="157" y="319"/>
                  <a:pt x="153" y="318"/>
                  <a:pt x="154" y="320"/>
                </a:cubicBezTo>
                <a:cubicBezTo>
                  <a:pt x="153" y="320"/>
                  <a:pt x="154" y="319"/>
                  <a:pt x="153" y="318"/>
                </a:cubicBezTo>
                <a:cubicBezTo>
                  <a:pt x="153" y="317"/>
                  <a:pt x="155" y="318"/>
                  <a:pt x="155" y="317"/>
                </a:cubicBezTo>
                <a:cubicBezTo>
                  <a:pt x="151" y="316"/>
                  <a:pt x="154" y="312"/>
                  <a:pt x="154" y="311"/>
                </a:cubicBezTo>
                <a:cubicBezTo>
                  <a:pt x="155" y="311"/>
                  <a:pt x="157" y="313"/>
                  <a:pt x="157" y="311"/>
                </a:cubicBezTo>
                <a:cubicBezTo>
                  <a:pt x="155" y="310"/>
                  <a:pt x="160" y="311"/>
                  <a:pt x="159" y="309"/>
                </a:cubicBezTo>
                <a:cubicBezTo>
                  <a:pt x="158" y="309"/>
                  <a:pt x="157" y="307"/>
                  <a:pt x="157" y="309"/>
                </a:cubicBezTo>
                <a:cubicBezTo>
                  <a:pt x="158" y="309"/>
                  <a:pt x="154" y="312"/>
                  <a:pt x="153" y="310"/>
                </a:cubicBezTo>
                <a:cubicBezTo>
                  <a:pt x="153" y="308"/>
                  <a:pt x="155" y="309"/>
                  <a:pt x="154" y="307"/>
                </a:cubicBezTo>
                <a:cubicBezTo>
                  <a:pt x="152" y="308"/>
                  <a:pt x="154" y="305"/>
                  <a:pt x="152" y="305"/>
                </a:cubicBezTo>
                <a:cubicBezTo>
                  <a:pt x="151" y="308"/>
                  <a:pt x="152" y="310"/>
                  <a:pt x="152" y="314"/>
                </a:cubicBezTo>
                <a:cubicBezTo>
                  <a:pt x="150" y="315"/>
                  <a:pt x="148" y="314"/>
                  <a:pt x="147" y="315"/>
                </a:cubicBezTo>
                <a:cubicBezTo>
                  <a:pt x="149" y="317"/>
                  <a:pt x="147" y="319"/>
                  <a:pt x="146" y="322"/>
                </a:cubicBezTo>
                <a:cubicBezTo>
                  <a:pt x="148" y="323"/>
                  <a:pt x="148" y="322"/>
                  <a:pt x="150" y="322"/>
                </a:cubicBezTo>
                <a:cubicBezTo>
                  <a:pt x="150" y="318"/>
                  <a:pt x="148" y="318"/>
                  <a:pt x="150" y="315"/>
                </a:cubicBezTo>
                <a:cubicBezTo>
                  <a:pt x="151" y="315"/>
                  <a:pt x="152" y="316"/>
                  <a:pt x="152" y="318"/>
                </a:cubicBezTo>
                <a:cubicBezTo>
                  <a:pt x="152" y="319"/>
                  <a:pt x="151" y="320"/>
                  <a:pt x="150" y="320"/>
                </a:cubicBezTo>
                <a:cubicBezTo>
                  <a:pt x="152" y="320"/>
                  <a:pt x="152" y="324"/>
                  <a:pt x="151" y="326"/>
                </a:cubicBezTo>
                <a:cubicBezTo>
                  <a:pt x="153" y="328"/>
                  <a:pt x="149" y="330"/>
                  <a:pt x="152" y="333"/>
                </a:cubicBezTo>
                <a:cubicBezTo>
                  <a:pt x="151" y="333"/>
                  <a:pt x="151" y="334"/>
                  <a:pt x="150" y="334"/>
                </a:cubicBezTo>
                <a:cubicBezTo>
                  <a:pt x="150" y="333"/>
                  <a:pt x="148" y="332"/>
                  <a:pt x="148" y="333"/>
                </a:cubicBezTo>
                <a:cubicBezTo>
                  <a:pt x="148" y="333"/>
                  <a:pt x="149" y="334"/>
                  <a:pt x="148" y="334"/>
                </a:cubicBezTo>
                <a:cubicBezTo>
                  <a:pt x="147" y="332"/>
                  <a:pt x="148" y="333"/>
                  <a:pt x="147" y="331"/>
                </a:cubicBezTo>
                <a:cubicBezTo>
                  <a:pt x="146" y="331"/>
                  <a:pt x="145" y="331"/>
                  <a:pt x="145" y="331"/>
                </a:cubicBezTo>
                <a:cubicBezTo>
                  <a:pt x="144" y="335"/>
                  <a:pt x="147" y="335"/>
                  <a:pt x="146" y="338"/>
                </a:cubicBezTo>
                <a:cubicBezTo>
                  <a:pt x="145" y="338"/>
                  <a:pt x="144" y="339"/>
                  <a:pt x="145" y="340"/>
                </a:cubicBezTo>
                <a:cubicBezTo>
                  <a:pt x="145" y="340"/>
                  <a:pt x="146" y="340"/>
                  <a:pt x="146" y="340"/>
                </a:cubicBezTo>
                <a:cubicBezTo>
                  <a:pt x="145" y="344"/>
                  <a:pt x="145" y="345"/>
                  <a:pt x="146" y="349"/>
                </a:cubicBezTo>
                <a:cubicBezTo>
                  <a:pt x="147" y="348"/>
                  <a:pt x="146" y="346"/>
                  <a:pt x="147" y="345"/>
                </a:cubicBezTo>
                <a:close/>
                <a:moveTo>
                  <a:pt x="251" y="128"/>
                </a:moveTo>
                <a:cubicBezTo>
                  <a:pt x="252" y="128"/>
                  <a:pt x="251" y="131"/>
                  <a:pt x="250" y="130"/>
                </a:cubicBezTo>
                <a:cubicBezTo>
                  <a:pt x="249" y="129"/>
                  <a:pt x="250" y="129"/>
                  <a:pt x="251" y="128"/>
                </a:cubicBezTo>
                <a:cubicBezTo>
                  <a:pt x="251" y="128"/>
                  <a:pt x="251" y="128"/>
                  <a:pt x="251" y="128"/>
                </a:cubicBezTo>
                <a:close/>
                <a:moveTo>
                  <a:pt x="457" y="65"/>
                </a:moveTo>
                <a:cubicBezTo>
                  <a:pt x="458" y="63"/>
                  <a:pt x="455" y="69"/>
                  <a:pt x="457" y="65"/>
                </a:cubicBezTo>
                <a:cubicBezTo>
                  <a:pt x="457" y="65"/>
                  <a:pt x="457" y="65"/>
                  <a:pt x="457" y="65"/>
                </a:cubicBezTo>
                <a:close/>
                <a:moveTo>
                  <a:pt x="340" y="237"/>
                </a:moveTo>
                <a:cubicBezTo>
                  <a:pt x="341" y="236"/>
                  <a:pt x="339" y="234"/>
                  <a:pt x="340" y="233"/>
                </a:cubicBezTo>
                <a:cubicBezTo>
                  <a:pt x="341" y="233"/>
                  <a:pt x="342" y="234"/>
                  <a:pt x="342" y="235"/>
                </a:cubicBezTo>
                <a:cubicBezTo>
                  <a:pt x="340" y="234"/>
                  <a:pt x="342" y="237"/>
                  <a:pt x="342" y="238"/>
                </a:cubicBezTo>
                <a:cubicBezTo>
                  <a:pt x="341" y="238"/>
                  <a:pt x="341" y="237"/>
                  <a:pt x="340" y="237"/>
                </a:cubicBezTo>
                <a:cubicBezTo>
                  <a:pt x="340" y="237"/>
                  <a:pt x="340" y="237"/>
                  <a:pt x="340" y="237"/>
                </a:cubicBezTo>
                <a:close/>
                <a:moveTo>
                  <a:pt x="231" y="265"/>
                </a:moveTo>
                <a:cubicBezTo>
                  <a:pt x="233" y="267"/>
                  <a:pt x="233" y="276"/>
                  <a:pt x="230" y="278"/>
                </a:cubicBezTo>
                <a:cubicBezTo>
                  <a:pt x="231" y="276"/>
                  <a:pt x="230" y="268"/>
                  <a:pt x="231" y="265"/>
                </a:cubicBezTo>
                <a:cubicBezTo>
                  <a:pt x="231" y="265"/>
                  <a:pt x="231" y="265"/>
                  <a:pt x="231" y="265"/>
                </a:cubicBezTo>
                <a:close/>
                <a:moveTo>
                  <a:pt x="46" y="25"/>
                </a:moveTo>
                <a:cubicBezTo>
                  <a:pt x="44" y="25"/>
                  <a:pt x="44" y="24"/>
                  <a:pt x="43" y="23"/>
                </a:cubicBezTo>
                <a:cubicBezTo>
                  <a:pt x="44" y="22"/>
                  <a:pt x="46" y="24"/>
                  <a:pt x="46" y="25"/>
                </a:cubicBezTo>
                <a:cubicBezTo>
                  <a:pt x="46" y="25"/>
                  <a:pt x="46" y="25"/>
                  <a:pt x="46" y="25"/>
                </a:cubicBezTo>
                <a:close/>
                <a:moveTo>
                  <a:pt x="272" y="38"/>
                </a:moveTo>
                <a:cubicBezTo>
                  <a:pt x="272" y="39"/>
                  <a:pt x="269" y="38"/>
                  <a:pt x="269" y="37"/>
                </a:cubicBezTo>
                <a:cubicBezTo>
                  <a:pt x="270" y="37"/>
                  <a:pt x="271" y="38"/>
                  <a:pt x="272" y="38"/>
                </a:cubicBezTo>
                <a:cubicBezTo>
                  <a:pt x="272" y="38"/>
                  <a:pt x="272" y="38"/>
                  <a:pt x="272" y="38"/>
                </a:cubicBezTo>
                <a:close/>
                <a:moveTo>
                  <a:pt x="267" y="39"/>
                </a:moveTo>
                <a:cubicBezTo>
                  <a:pt x="267" y="37"/>
                  <a:pt x="269" y="40"/>
                  <a:pt x="269" y="39"/>
                </a:cubicBezTo>
                <a:cubicBezTo>
                  <a:pt x="270" y="39"/>
                  <a:pt x="268" y="39"/>
                  <a:pt x="269" y="41"/>
                </a:cubicBezTo>
                <a:cubicBezTo>
                  <a:pt x="268" y="40"/>
                  <a:pt x="268" y="39"/>
                  <a:pt x="267" y="39"/>
                </a:cubicBezTo>
                <a:cubicBezTo>
                  <a:pt x="267" y="39"/>
                  <a:pt x="267" y="39"/>
                  <a:pt x="267" y="39"/>
                </a:cubicBezTo>
                <a:close/>
                <a:moveTo>
                  <a:pt x="275" y="43"/>
                </a:moveTo>
                <a:cubicBezTo>
                  <a:pt x="276" y="44"/>
                  <a:pt x="272" y="44"/>
                  <a:pt x="273" y="42"/>
                </a:cubicBezTo>
                <a:cubicBezTo>
                  <a:pt x="274" y="43"/>
                  <a:pt x="274" y="43"/>
                  <a:pt x="275" y="43"/>
                </a:cubicBezTo>
                <a:cubicBezTo>
                  <a:pt x="275" y="43"/>
                  <a:pt x="275" y="43"/>
                  <a:pt x="275" y="43"/>
                </a:cubicBezTo>
                <a:close/>
                <a:moveTo>
                  <a:pt x="104" y="45"/>
                </a:moveTo>
                <a:cubicBezTo>
                  <a:pt x="114" y="43"/>
                  <a:pt x="121" y="46"/>
                  <a:pt x="130" y="46"/>
                </a:cubicBezTo>
                <a:cubicBezTo>
                  <a:pt x="127" y="49"/>
                  <a:pt x="118" y="47"/>
                  <a:pt x="112" y="48"/>
                </a:cubicBezTo>
                <a:cubicBezTo>
                  <a:pt x="110" y="48"/>
                  <a:pt x="107" y="48"/>
                  <a:pt x="105" y="48"/>
                </a:cubicBezTo>
                <a:cubicBezTo>
                  <a:pt x="105" y="46"/>
                  <a:pt x="103" y="46"/>
                  <a:pt x="104" y="45"/>
                </a:cubicBezTo>
                <a:cubicBezTo>
                  <a:pt x="104" y="45"/>
                  <a:pt x="104" y="45"/>
                  <a:pt x="104" y="45"/>
                </a:cubicBezTo>
                <a:close/>
                <a:moveTo>
                  <a:pt x="217" y="46"/>
                </a:moveTo>
                <a:cubicBezTo>
                  <a:pt x="217" y="46"/>
                  <a:pt x="217" y="45"/>
                  <a:pt x="217" y="45"/>
                </a:cubicBezTo>
                <a:cubicBezTo>
                  <a:pt x="217" y="45"/>
                  <a:pt x="218" y="45"/>
                  <a:pt x="218" y="45"/>
                </a:cubicBezTo>
                <a:cubicBezTo>
                  <a:pt x="218" y="45"/>
                  <a:pt x="218" y="47"/>
                  <a:pt x="217" y="46"/>
                </a:cubicBezTo>
                <a:cubicBezTo>
                  <a:pt x="217" y="46"/>
                  <a:pt x="217" y="46"/>
                  <a:pt x="217" y="46"/>
                </a:cubicBezTo>
                <a:close/>
                <a:moveTo>
                  <a:pt x="231" y="47"/>
                </a:moveTo>
                <a:cubicBezTo>
                  <a:pt x="230" y="47"/>
                  <a:pt x="229" y="46"/>
                  <a:pt x="229" y="45"/>
                </a:cubicBezTo>
                <a:cubicBezTo>
                  <a:pt x="230" y="45"/>
                  <a:pt x="231" y="45"/>
                  <a:pt x="231" y="45"/>
                </a:cubicBezTo>
                <a:cubicBezTo>
                  <a:pt x="232" y="46"/>
                  <a:pt x="231" y="46"/>
                  <a:pt x="231" y="47"/>
                </a:cubicBezTo>
                <a:cubicBezTo>
                  <a:pt x="231" y="47"/>
                  <a:pt x="231" y="47"/>
                  <a:pt x="231" y="47"/>
                </a:cubicBezTo>
                <a:close/>
                <a:moveTo>
                  <a:pt x="253" y="46"/>
                </a:moveTo>
                <a:cubicBezTo>
                  <a:pt x="254" y="44"/>
                  <a:pt x="256" y="45"/>
                  <a:pt x="258" y="45"/>
                </a:cubicBezTo>
                <a:cubicBezTo>
                  <a:pt x="258" y="48"/>
                  <a:pt x="254" y="46"/>
                  <a:pt x="253" y="46"/>
                </a:cubicBezTo>
                <a:cubicBezTo>
                  <a:pt x="253" y="46"/>
                  <a:pt x="253" y="46"/>
                  <a:pt x="253" y="46"/>
                </a:cubicBezTo>
                <a:close/>
                <a:moveTo>
                  <a:pt x="133" y="48"/>
                </a:moveTo>
                <a:cubicBezTo>
                  <a:pt x="132" y="46"/>
                  <a:pt x="135" y="47"/>
                  <a:pt x="136" y="47"/>
                </a:cubicBezTo>
                <a:cubicBezTo>
                  <a:pt x="136" y="48"/>
                  <a:pt x="134" y="48"/>
                  <a:pt x="133" y="48"/>
                </a:cubicBezTo>
                <a:cubicBezTo>
                  <a:pt x="133" y="48"/>
                  <a:pt x="133" y="48"/>
                  <a:pt x="133" y="48"/>
                </a:cubicBezTo>
                <a:close/>
                <a:moveTo>
                  <a:pt x="497" y="50"/>
                </a:moveTo>
                <a:cubicBezTo>
                  <a:pt x="496" y="50"/>
                  <a:pt x="496" y="49"/>
                  <a:pt x="496" y="48"/>
                </a:cubicBezTo>
                <a:cubicBezTo>
                  <a:pt x="497" y="48"/>
                  <a:pt x="497" y="49"/>
                  <a:pt x="497" y="50"/>
                </a:cubicBezTo>
                <a:cubicBezTo>
                  <a:pt x="497" y="50"/>
                  <a:pt x="497" y="50"/>
                  <a:pt x="497" y="50"/>
                </a:cubicBezTo>
                <a:close/>
                <a:moveTo>
                  <a:pt x="500" y="51"/>
                </a:moveTo>
                <a:cubicBezTo>
                  <a:pt x="499" y="50"/>
                  <a:pt x="498" y="50"/>
                  <a:pt x="498" y="48"/>
                </a:cubicBezTo>
                <a:cubicBezTo>
                  <a:pt x="499" y="48"/>
                  <a:pt x="500" y="48"/>
                  <a:pt x="501" y="48"/>
                </a:cubicBezTo>
                <a:cubicBezTo>
                  <a:pt x="501" y="49"/>
                  <a:pt x="502" y="50"/>
                  <a:pt x="502" y="51"/>
                </a:cubicBezTo>
                <a:cubicBezTo>
                  <a:pt x="501" y="51"/>
                  <a:pt x="500" y="51"/>
                  <a:pt x="500" y="51"/>
                </a:cubicBezTo>
                <a:cubicBezTo>
                  <a:pt x="500" y="51"/>
                  <a:pt x="500" y="51"/>
                  <a:pt x="500" y="51"/>
                </a:cubicBezTo>
                <a:close/>
                <a:moveTo>
                  <a:pt x="382" y="54"/>
                </a:moveTo>
                <a:cubicBezTo>
                  <a:pt x="382" y="55"/>
                  <a:pt x="381" y="53"/>
                  <a:pt x="380" y="53"/>
                </a:cubicBezTo>
                <a:cubicBezTo>
                  <a:pt x="381" y="51"/>
                  <a:pt x="382" y="49"/>
                  <a:pt x="385" y="50"/>
                </a:cubicBezTo>
                <a:cubicBezTo>
                  <a:pt x="385" y="51"/>
                  <a:pt x="385" y="51"/>
                  <a:pt x="385" y="52"/>
                </a:cubicBezTo>
                <a:cubicBezTo>
                  <a:pt x="384" y="50"/>
                  <a:pt x="380" y="53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lose/>
                <a:moveTo>
                  <a:pt x="386" y="51"/>
                </a:moveTo>
                <a:cubicBezTo>
                  <a:pt x="387" y="50"/>
                  <a:pt x="389" y="53"/>
                  <a:pt x="389" y="50"/>
                </a:cubicBezTo>
                <a:cubicBezTo>
                  <a:pt x="391" y="50"/>
                  <a:pt x="388" y="51"/>
                  <a:pt x="388" y="52"/>
                </a:cubicBezTo>
                <a:cubicBezTo>
                  <a:pt x="387" y="52"/>
                  <a:pt x="387" y="51"/>
                  <a:pt x="386" y="51"/>
                </a:cubicBezTo>
                <a:cubicBezTo>
                  <a:pt x="386" y="51"/>
                  <a:pt x="386" y="51"/>
                  <a:pt x="386" y="51"/>
                </a:cubicBezTo>
                <a:close/>
                <a:moveTo>
                  <a:pt x="467" y="58"/>
                </a:moveTo>
                <a:cubicBezTo>
                  <a:pt x="470" y="57"/>
                  <a:pt x="466" y="56"/>
                  <a:pt x="468" y="56"/>
                </a:cubicBezTo>
                <a:cubicBezTo>
                  <a:pt x="467" y="54"/>
                  <a:pt x="465" y="59"/>
                  <a:pt x="463" y="57"/>
                </a:cubicBezTo>
                <a:cubicBezTo>
                  <a:pt x="462" y="56"/>
                  <a:pt x="464" y="55"/>
                  <a:pt x="463" y="54"/>
                </a:cubicBezTo>
                <a:cubicBezTo>
                  <a:pt x="466" y="53"/>
                  <a:pt x="468" y="54"/>
                  <a:pt x="470" y="54"/>
                </a:cubicBezTo>
                <a:cubicBezTo>
                  <a:pt x="472" y="54"/>
                  <a:pt x="471" y="52"/>
                  <a:pt x="472" y="52"/>
                </a:cubicBezTo>
                <a:cubicBezTo>
                  <a:pt x="473" y="52"/>
                  <a:pt x="475" y="51"/>
                  <a:pt x="475" y="51"/>
                </a:cubicBezTo>
                <a:cubicBezTo>
                  <a:pt x="479" y="53"/>
                  <a:pt x="481" y="50"/>
                  <a:pt x="486" y="51"/>
                </a:cubicBezTo>
                <a:cubicBezTo>
                  <a:pt x="486" y="53"/>
                  <a:pt x="483" y="53"/>
                  <a:pt x="483" y="52"/>
                </a:cubicBezTo>
                <a:cubicBezTo>
                  <a:pt x="483" y="53"/>
                  <a:pt x="480" y="54"/>
                  <a:pt x="479" y="56"/>
                </a:cubicBezTo>
                <a:cubicBezTo>
                  <a:pt x="477" y="54"/>
                  <a:pt x="476" y="52"/>
                  <a:pt x="473" y="53"/>
                </a:cubicBezTo>
                <a:cubicBezTo>
                  <a:pt x="472" y="56"/>
                  <a:pt x="470" y="58"/>
                  <a:pt x="467" y="58"/>
                </a:cubicBezTo>
                <a:cubicBezTo>
                  <a:pt x="467" y="58"/>
                  <a:pt x="467" y="58"/>
                  <a:pt x="467" y="58"/>
                </a:cubicBezTo>
                <a:close/>
                <a:moveTo>
                  <a:pt x="486" y="52"/>
                </a:moveTo>
                <a:cubicBezTo>
                  <a:pt x="487" y="51"/>
                  <a:pt x="495" y="50"/>
                  <a:pt x="496" y="53"/>
                </a:cubicBezTo>
                <a:cubicBezTo>
                  <a:pt x="492" y="54"/>
                  <a:pt x="489" y="52"/>
                  <a:pt x="486" y="52"/>
                </a:cubicBezTo>
                <a:cubicBezTo>
                  <a:pt x="486" y="52"/>
                  <a:pt x="486" y="52"/>
                  <a:pt x="486" y="52"/>
                </a:cubicBezTo>
                <a:close/>
                <a:moveTo>
                  <a:pt x="378" y="54"/>
                </a:moveTo>
                <a:cubicBezTo>
                  <a:pt x="376" y="54"/>
                  <a:pt x="376" y="52"/>
                  <a:pt x="377" y="52"/>
                </a:cubicBezTo>
                <a:cubicBezTo>
                  <a:pt x="378" y="52"/>
                  <a:pt x="378" y="53"/>
                  <a:pt x="378" y="54"/>
                </a:cubicBezTo>
                <a:cubicBezTo>
                  <a:pt x="378" y="54"/>
                  <a:pt x="378" y="54"/>
                  <a:pt x="378" y="54"/>
                </a:cubicBezTo>
                <a:close/>
                <a:moveTo>
                  <a:pt x="200" y="55"/>
                </a:moveTo>
                <a:cubicBezTo>
                  <a:pt x="198" y="57"/>
                  <a:pt x="197" y="54"/>
                  <a:pt x="196" y="54"/>
                </a:cubicBezTo>
                <a:cubicBezTo>
                  <a:pt x="197" y="53"/>
                  <a:pt x="200" y="53"/>
                  <a:pt x="200" y="54"/>
                </a:cubicBezTo>
                <a:cubicBezTo>
                  <a:pt x="200" y="54"/>
                  <a:pt x="199" y="55"/>
                  <a:pt x="200" y="55"/>
                </a:cubicBezTo>
                <a:cubicBezTo>
                  <a:pt x="200" y="55"/>
                  <a:pt x="200" y="55"/>
                  <a:pt x="200" y="55"/>
                </a:cubicBezTo>
                <a:close/>
                <a:moveTo>
                  <a:pt x="206" y="57"/>
                </a:moveTo>
                <a:cubicBezTo>
                  <a:pt x="205" y="57"/>
                  <a:pt x="205" y="57"/>
                  <a:pt x="205" y="57"/>
                </a:cubicBezTo>
                <a:cubicBezTo>
                  <a:pt x="205" y="57"/>
                  <a:pt x="204" y="57"/>
                  <a:pt x="203" y="57"/>
                </a:cubicBezTo>
                <a:cubicBezTo>
                  <a:pt x="203" y="56"/>
                  <a:pt x="204" y="56"/>
                  <a:pt x="204" y="55"/>
                </a:cubicBezTo>
                <a:cubicBezTo>
                  <a:pt x="206" y="55"/>
                  <a:pt x="205" y="56"/>
                  <a:pt x="206" y="57"/>
                </a:cubicBezTo>
                <a:cubicBezTo>
                  <a:pt x="206" y="57"/>
                  <a:pt x="206" y="57"/>
                  <a:pt x="206" y="57"/>
                </a:cubicBezTo>
                <a:close/>
                <a:moveTo>
                  <a:pt x="236" y="61"/>
                </a:moveTo>
                <a:cubicBezTo>
                  <a:pt x="237" y="59"/>
                  <a:pt x="238" y="59"/>
                  <a:pt x="241" y="59"/>
                </a:cubicBezTo>
                <a:cubicBezTo>
                  <a:pt x="242" y="62"/>
                  <a:pt x="238" y="61"/>
                  <a:pt x="237" y="61"/>
                </a:cubicBezTo>
                <a:cubicBezTo>
                  <a:pt x="236" y="62"/>
                  <a:pt x="235" y="64"/>
                  <a:pt x="233" y="64"/>
                </a:cubicBezTo>
                <a:cubicBezTo>
                  <a:pt x="233" y="65"/>
                  <a:pt x="234" y="65"/>
                  <a:pt x="234" y="67"/>
                </a:cubicBezTo>
                <a:cubicBezTo>
                  <a:pt x="231" y="64"/>
                  <a:pt x="229" y="69"/>
                  <a:pt x="226" y="70"/>
                </a:cubicBezTo>
                <a:cubicBezTo>
                  <a:pt x="226" y="69"/>
                  <a:pt x="226" y="69"/>
                  <a:pt x="225" y="69"/>
                </a:cubicBezTo>
                <a:cubicBezTo>
                  <a:pt x="226" y="67"/>
                  <a:pt x="226" y="64"/>
                  <a:pt x="224" y="63"/>
                </a:cubicBezTo>
                <a:cubicBezTo>
                  <a:pt x="225" y="59"/>
                  <a:pt x="234" y="59"/>
                  <a:pt x="236" y="61"/>
                </a:cubicBezTo>
                <a:cubicBezTo>
                  <a:pt x="236" y="61"/>
                  <a:pt x="236" y="61"/>
                  <a:pt x="236" y="61"/>
                </a:cubicBezTo>
                <a:close/>
                <a:moveTo>
                  <a:pt x="220" y="63"/>
                </a:moveTo>
                <a:cubicBezTo>
                  <a:pt x="221" y="63"/>
                  <a:pt x="222" y="62"/>
                  <a:pt x="223" y="62"/>
                </a:cubicBezTo>
                <a:cubicBezTo>
                  <a:pt x="225" y="62"/>
                  <a:pt x="222" y="66"/>
                  <a:pt x="222" y="67"/>
                </a:cubicBezTo>
                <a:cubicBezTo>
                  <a:pt x="220" y="67"/>
                  <a:pt x="220" y="64"/>
                  <a:pt x="220" y="63"/>
                </a:cubicBezTo>
                <a:cubicBezTo>
                  <a:pt x="220" y="63"/>
                  <a:pt x="220" y="63"/>
                  <a:pt x="220" y="63"/>
                </a:cubicBezTo>
                <a:close/>
                <a:moveTo>
                  <a:pt x="117" y="64"/>
                </a:moveTo>
                <a:cubicBezTo>
                  <a:pt x="117" y="65"/>
                  <a:pt x="114" y="65"/>
                  <a:pt x="115" y="64"/>
                </a:cubicBezTo>
                <a:cubicBezTo>
                  <a:pt x="116" y="64"/>
                  <a:pt x="116" y="64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lose/>
                <a:moveTo>
                  <a:pt x="117" y="67"/>
                </a:moveTo>
                <a:cubicBezTo>
                  <a:pt x="116" y="65"/>
                  <a:pt x="118" y="66"/>
                  <a:pt x="118" y="65"/>
                </a:cubicBezTo>
                <a:cubicBezTo>
                  <a:pt x="119" y="65"/>
                  <a:pt x="118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lose/>
                <a:moveTo>
                  <a:pt x="239" y="67"/>
                </a:moveTo>
                <a:cubicBezTo>
                  <a:pt x="238" y="69"/>
                  <a:pt x="236" y="68"/>
                  <a:pt x="235" y="67"/>
                </a:cubicBezTo>
                <a:cubicBezTo>
                  <a:pt x="236" y="67"/>
                  <a:pt x="237" y="66"/>
                  <a:pt x="239" y="67"/>
                </a:cubicBezTo>
                <a:cubicBezTo>
                  <a:pt x="239" y="67"/>
                  <a:pt x="239" y="67"/>
                  <a:pt x="239" y="67"/>
                </a:cubicBezTo>
                <a:close/>
                <a:moveTo>
                  <a:pt x="235" y="68"/>
                </a:moveTo>
                <a:cubicBezTo>
                  <a:pt x="236" y="67"/>
                  <a:pt x="236" y="68"/>
                  <a:pt x="236" y="69"/>
                </a:cubicBezTo>
                <a:cubicBezTo>
                  <a:pt x="235" y="69"/>
                  <a:pt x="235" y="69"/>
                  <a:pt x="235" y="69"/>
                </a:cubicBezTo>
                <a:cubicBezTo>
                  <a:pt x="235" y="69"/>
                  <a:pt x="235" y="68"/>
                  <a:pt x="235" y="68"/>
                </a:cubicBezTo>
                <a:cubicBezTo>
                  <a:pt x="235" y="68"/>
                  <a:pt x="235" y="68"/>
                  <a:pt x="235" y="68"/>
                </a:cubicBezTo>
                <a:close/>
                <a:moveTo>
                  <a:pt x="241" y="68"/>
                </a:moveTo>
                <a:cubicBezTo>
                  <a:pt x="240" y="70"/>
                  <a:pt x="237" y="65"/>
                  <a:pt x="240" y="65"/>
                </a:cubicBezTo>
                <a:cubicBezTo>
                  <a:pt x="240" y="67"/>
                  <a:pt x="242" y="67"/>
                  <a:pt x="241" y="68"/>
                </a:cubicBezTo>
                <a:cubicBezTo>
                  <a:pt x="241" y="68"/>
                  <a:pt x="241" y="68"/>
                  <a:pt x="241" y="68"/>
                </a:cubicBezTo>
                <a:close/>
                <a:moveTo>
                  <a:pt x="237" y="70"/>
                </a:moveTo>
                <a:cubicBezTo>
                  <a:pt x="236" y="70"/>
                  <a:pt x="237" y="68"/>
                  <a:pt x="239" y="69"/>
                </a:cubicBezTo>
                <a:cubicBezTo>
                  <a:pt x="239" y="71"/>
                  <a:pt x="237" y="69"/>
                  <a:pt x="237" y="70"/>
                </a:cubicBezTo>
                <a:cubicBezTo>
                  <a:pt x="237" y="70"/>
                  <a:pt x="237" y="70"/>
                  <a:pt x="237" y="70"/>
                </a:cubicBezTo>
                <a:close/>
                <a:moveTo>
                  <a:pt x="242" y="75"/>
                </a:moveTo>
                <a:cubicBezTo>
                  <a:pt x="243" y="75"/>
                  <a:pt x="241" y="77"/>
                  <a:pt x="241" y="75"/>
                </a:cubicBezTo>
                <a:cubicBezTo>
                  <a:pt x="241" y="75"/>
                  <a:pt x="241" y="76"/>
                  <a:pt x="241" y="77"/>
                </a:cubicBezTo>
                <a:cubicBezTo>
                  <a:pt x="240" y="77"/>
                  <a:pt x="240" y="76"/>
                  <a:pt x="239" y="76"/>
                </a:cubicBezTo>
                <a:cubicBezTo>
                  <a:pt x="238" y="75"/>
                  <a:pt x="240" y="75"/>
                  <a:pt x="239" y="74"/>
                </a:cubicBezTo>
                <a:cubicBezTo>
                  <a:pt x="241" y="73"/>
                  <a:pt x="241" y="76"/>
                  <a:pt x="242" y="75"/>
                </a:cubicBezTo>
                <a:cubicBezTo>
                  <a:pt x="242" y="75"/>
                  <a:pt x="242" y="75"/>
                  <a:pt x="242" y="75"/>
                </a:cubicBezTo>
                <a:close/>
                <a:moveTo>
                  <a:pt x="441" y="77"/>
                </a:moveTo>
                <a:cubicBezTo>
                  <a:pt x="441" y="79"/>
                  <a:pt x="440" y="76"/>
                  <a:pt x="439" y="76"/>
                </a:cubicBezTo>
                <a:cubicBezTo>
                  <a:pt x="439" y="75"/>
                  <a:pt x="439" y="75"/>
                  <a:pt x="440" y="75"/>
                </a:cubicBezTo>
                <a:cubicBezTo>
                  <a:pt x="440" y="75"/>
                  <a:pt x="440" y="75"/>
                  <a:pt x="441" y="75"/>
                </a:cubicBezTo>
                <a:cubicBezTo>
                  <a:pt x="441" y="77"/>
                  <a:pt x="439" y="77"/>
                  <a:pt x="441" y="77"/>
                </a:cubicBezTo>
                <a:cubicBezTo>
                  <a:pt x="441" y="77"/>
                  <a:pt x="441" y="77"/>
                  <a:pt x="441" y="77"/>
                </a:cubicBezTo>
                <a:close/>
                <a:moveTo>
                  <a:pt x="240" y="85"/>
                </a:moveTo>
                <a:cubicBezTo>
                  <a:pt x="238" y="85"/>
                  <a:pt x="240" y="84"/>
                  <a:pt x="241" y="84"/>
                </a:cubicBezTo>
                <a:cubicBezTo>
                  <a:pt x="242" y="85"/>
                  <a:pt x="242" y="89"/>
                  <a:pt x="241" y="90"/>
                </a:cubicBezTo>
                <a:cubicBezTo>
                  <a:pt x="240" y="89"/>
                  <a:pt x="241" y="84"/>
                  <a:pt x="240" y="85"/>
                </a:cubicBezTo>
                <a:cubicBezTo>
                  <a:pt x="240" y="85"/>
                  <a:pt x="240" y="85"/>
                  <a:pt x="240" y="85"/>
                </a:cubicBezTo>
                <a:close/>
                <a:moveTo>
                  <a:pt x="359" y="90"/>
                </a:moveTo>
                <a:cubicBezTo>
                  <a:pt x="359" y="89"/>
                  <a:pt x="359" y="89"/>
                  <a:pt x="359" y="88"/>
                </a:cubicBezTo>
                <a:cubicBezTo>
                  <a:pt x="360" y="88"/>
                  <a:pt x="361" y="88"/>
                  <a:pt x="361" y="88"/>
                </a:cubicBezTo>
                <a:cubicBezTo>
                  <a:pt x="361" y="89"/>
                  <a:pt x="361" y="90"/>
                  <a:pt x="359" y="90"/>
                </a:cubicBezTo>
                <a:cubicBezTo>
                  <a:pt x="359" y="90"/>
                  <a:pt x="359" y="90"/>
                  <a:pt x="359" y="90"/>
                </a:cubicBezTo>
                <a:close/>
                <a:moveTo>
                  <a:pt x="185" y="102"/>
                </a:moveTo>
                <a:cubicBezTo>
                  <a:pt x="185" y="101"/>
                  <a:pt x="185" y="101"/>
                  <a:pt x="185" y="101"/>
                </a:cubicBezTo>
                <a:cubicBezTo>
                  <a:pt x="186" y="101"/>
                  <a:pt x="186" y="101"/>
                  <a:pt x="187" y="101"/>
                </a:cubicBezTo>
                <a:cubicBezTo>
                  <a:pt x="187" y="101"/>
                  <a:pt x="187" y="101"/>
                  <a:pt x="187" y="102"/>
                </a:cubicBezTo>
                <a:cubicBezTo>
                  <a:pt x="186" y="102"/>
                  <a:pt x="186" y="102"/>
                  <a:pt x="185" y="102"/>
                </a:cubicBezTo>
                <a:cubicBezTo>
                  <a:pt x="185" y="102"/>
                  <a:pt x="185" y="102"/>
                  <a:pt x="185" y="102"/>
                </a:cubicBezTo>
                <a:close/>
                <a:moveTo>
                  <a:pt x="253" y="107"/>
                </a:moveTo>
                <a:cubicBezTo>
                  <a:pt x="251" y="107"/>
                  <a:pt x="251" y="106"/>
                  <a:pt x="250" y="106"/>
                </a:cubicBezTo>
                <a:cubicBezTo>
                  <a:pt x="250" y="105"/>
                  <a:pt x="254" y="105"/>
                  <a:pt x="253" y="107"/>
                </a:cubicBezTo>
                <a:cubicBezTo>
                  <a:pt x="253" y="107"/>
                  <a:pt x="253" y="107"/>
                  <a:pt x="253" y="107"/>
                </a:cubicBezTo>
                <a:close/>
                <a:moveTo>
                  <a:pt x="250" y="109"/>
                </a:moveTo>
                <a:cubicBezTo>
                  <a:pt x="249" y="109"/>
                  <a:pt x="250" y="108"/>
                  <a:pt x="250" y="107"/>
                </a:cubicBezTo>
                <a:cubicBezTo>
                  <a:pt x="251" y="107"/>
                  <a:pt x="250" y="108"/>
                  <a:pt x="250" y="109"/>
                </a:cubicBezTo>
                <a:cubicBezTo>
                  <a:pt x="250" y="109"/>
                  <a:pt x="250" y="109"/>
                  <a:pt x="250" y="109"/>
                </a:cubicBezTo>
                <a:close/>
                <a:moveTo>
                  <a:pt x="334" y="110"/>
                </a:moveTo>
                <a:cubicBezTo>
                  <a:pt x="333" y="110"/>
                  <a:pt x="333" y="109"/>
                  <a:pt x="334" y="109"/>
                </a:cubicBezTo>
                <a:cubicBezTo>
                  <a:pt x="334" y="109"/>
                  <a:pt x="334" y="108"/>
                  <a:pt x="333" y="108"/>
                </a:cubicBezTo>
                <a:cubicBezTo>
                  <a:pt x="334" y="107"/>
                  <a:pt x="334" y="109"/>
                  <a:pt x="336" y="108"/>
                </a:cubicBezTo>
                <a:cubicBezTo>
                  <a:pt x="336" y="109"/>
                  <a:pt x="335" y="109"/>
                  <a:pt x="335" y="110"/>
                </a:cubicBezTo>
                <a:cubicBezTo>
                  <a:pt x="334" y="110"/>
                  <a:pt x="334" y="109"/>
                  <a:pt x="334" y="110"/>
                </a:cubicBezTo>
                <a:cubicBezTo>
                  <a:pt x="334" y="110"/>
                  <a:pt x="334" y="110"/>
                  <a:pt x="334" y="110"/>
                </a:cubicBezTo>
                <a:close/>
                <a:moveTo>
                  <a:pt x="252" y="109"/>
                </a:moveTo>
                <a:cubicBezTo>
                  <a:pt x="252" y="112"/>
                  <a:pt x="252" y="111"/>
                  <a:pt x="251" y="114"/>
                </a:cubicBezTo>
                <a:cubicBezTo>
                  <a:pt x="250" y="114"/>
                  <a:pt x="250" y="114"/>
                  <a:pt x="249" y="114"/>
                </a:cubicBezTo>
                <a:cubicBezTo>
                  <a:pt x="250" y="112"/>
                  <a:pt x="250" y="110"/>
                  <a:pt x="252" y="109"/>
                </a:cubicBezTo>
                <a:cubicBezTo>
                  <a:pt x="252" y="109"/>
                  <a:pt x="252" y="109"/>
                  <a:pt x="252" y="109"/>
                </a:cubicBezTo>
                <a:close/>
                <a:moveTo>
                  <a:pt x="248" y="116"/>
                </a:moveTo>
                <a:cubicBezTo>
                  <a:pt x="248" y="115"/>
                  <a:pt x="248" y="115"/>
                  <a:pt x="248" y="114"/>
                </a:cubicBezTo>
                <a:cubicBezTo>
                  <a:pt x="250" y="114"/>
                  <a:pt x="250" y="117"/>
                  <a:pt x="248" y="116"/>
                </a:cubicBezTo>
                <a:cubicBezTo>
                  <a:pt x="248" y="116"/>
                  <a:pt x="248" y="116"/>
                  <a:pt x="248" y="116"/>
                </a:cubicBezTo>
                <a:close/>
                <a:moveTo>
                  <a:pt x="253" y="125"/>
                </a:moveTo>
                <a:cubicBezTo>
                  <a:pt x="251" y="124"/>
                  <a:pt x="251" y="121"/>
                  <a:pt x="252" y="120"/>
                </a:cubicBezTo>
                <a:cubicBezTo>
                  <a:pt x="254" y="121"/>
                  <a:pt x="252" y="123"/>
                  <a:pt x="253" y="125"/>
                </a:cubicBezTo>
                <a:cubicBezTo>
                  <a:pt x="253" y="125"/>
                  <a:pt x="253" y="125"/>
                  <a:pt x="253" y="125"/>
                </a:cubicBezTo>
                <a:close/>
                <a:moveTo>
                  <a:pt x="228" y="158"/>
                </a:moveTo>
                <a:cubicBezTo>
                  <a:pt x="227" y="154"/>
                  <a:pt x="225" y="147"/>
                  <a:pt x="229" y="143"/>
                </a:cubicBezTo>
                <a:cubicBezTo>
                  <a:pt x="231" y="143"/>
                  <a:pt x="230" y="145"/>
                  <a:pt x="232" y="145"/>
                </a:cubicBezTo>
                <a:cubicBezTo>
                  <a:pt x="230" y="147"/>
                  <a:pt x="232" y="151"/>
                  <a:pt x="230" y="152"/>
                </a:cubicBezTo>
                <a:cubicBezTo>
                  <a:pt x="230" y="153"/>
                  <a:pt x="230" y="156"/>
                  <a:pt x="231" y="156"/>
                </a:cubicBezTo>
                <a:cubicBezTo>
                  <a:pt x="229" y="159"/>
                  <a:pt x="230" y="166"/>
                  <a:pt x="232" y="168"/>
                </a:cubicBezTo>
                <a:cubicBezTo>
                  <a:pt x="228" y="169"/>
                  <a:pt x="230" y="180"/>
                  <a:pt x="223" y="176"/>
                </a:cubicBezTo>
                <a:cubicBezTo>
                  <a:pt x="228" y="173"/>
                  <a:pt x="224" y="161"/>
                  <a:pt x="228" y="158"/>
                </a:cubicBezTo>
                <a:cubicBezTo>
                  <a:pt x="228" y="158"/>
                  <a:pt x="228" y="158"/>
                  <a:pt x="228" y="158"/>
                </a:cubicBezTo>
                <a:close/>
                <a:moveTo>
                  <a:pt x="357" y="149"/>
                </a:moveTo>
                <a:cubicBezTo>
                  <a:pt x="357" y="148"/>
                  <a:pt x="359" y="148"/>
                  <a:pt x="360" y="146"/>
                </a:cubicBezTo>
                <a:cubicBezTo>
                  <a:pt x="361" y="147"/>
                  <a:pt x="358" y="149"/>
                  <a:pt x="357" y="149"/>
                </a:cubicBezTo>
                <a:cubicBezTo>
                  <a:pt x="357" y="149"/>
                  <a:pt x="357" y="149"/>
                  <a:pt x="357" y="149"/>
                </a:cubicBezTo>
                <a:close/>
                <a:moveTo>
                  <a:pt x="319" y="156"/>
                </a:moveTo>
                <a:cubicBezTo>
                  <a:pt x="320" y="153"/>
                  <a:pt x="322" y="152"/>
                  <a:pt x="325" y="152"/>
                </a:cubicBezTo>
                <a:cubicBezTo>
                  <a:pt x="324" y="153"/>
                  <a:pt x="322" y="154"/>
                  <a:pt x="322" y="156"/>
                </a:cubicBezTo>
                <a:cubicBezTo>
                  <a:pt x="321" y="156"/>
                  <a:pt x="320" y="156"/>
                  <a:pt x="319" y="156"/>
                </a:cubicBezTo>
                <a:cubicBezTo>
                  <a:pt x="319" y="156"/>
                  <a:pt x="319" y="156"/>
                  <a:pt x="319" y="156"/>
                </a:cubicBezTo>
                <a:close/>
                <a:moveTo>
                  <a:pt x="322" y="151"/>
                </a:moveTo>
                <a:cubicBezTo>
                  <a:pt x="322" y="152"/>
                  <a:pt x="321" y="152"/>
                  <a:pt x="320" y="152"/>
                </a:cubicBezTo>
                <a:cubicBezTo>
                  <a:pt x="320" y="151"/>
                  <a:pt x="321" y="150"/>
                  <a:pt x="322" y="151"/>
                </a:cubicBezTo>
                <a:cubicBezTo>
                  <a:pt x="322" y="151"/>
                  <a:pt x="322" y="151"/>
                  <a:pt x="322" y="151"/>
                </a:cubicBezTo>
                <a:close/>
                <a:moveTo>
                  <a:pt x="270" y="179"/>
                </a:moveTo>
                <a:cubicBezTo>
                  <a:pt x="270" y="179"/>
                  <a:pt x="270" y="179"/>
                  <a:pt x="270" y="179"/>
                </a:cubicBezTo>
                <a:cubicBezTo>
                  <a:pt x="272" y="178"/>
                  <a:pt x="275" y="178"/>
                  <a:pt x="273" y="180"/>
                </a:cubicBezTo>
                <a:cubicBezTo>
                  <a:pt x="276" y="180"/>
                  <a:pt x="276" y="178"/>
                  <a:pt x="275" y="176"/>
                </a:cubicBezTo>
                <a:cubicBezTo>
                  <a:pt x="278" y="177"/>
                  <a:pt x="281" y="174"/>
                  <a:pt x="280" y="170"/>
                </a:cubicBezTo>
                <a:cubicBezTo>
                  <a:pt x="281" y="170"/>
                  <a:pt x="281" y="169"/>
                  <a:pt x="283" y="169"/>
                </a:cubicBezTo>
                <a:cubicBezTo>
                  <a:pt x="283" y="167"/>
                  <a:pt x="282" y="167"/>
                  <a:pt x="282" y="166"/>
                </a:cubicBezTo>
                <a:cubicBezTo>
                  <a:pt x="279" y="166"/>
                  <a:pt x="278" y="169"/>
                  <a:pt x="276" y="167"/>
                </a:cubicBezTo>
                <a:cubicBezTo>
                  <a:pt x="275" y="170"/>
                  <a:pt x="275" y="171"/>
                  <a:pt x="273" y="173"/>
                </a:cubicBezTo>
                <a:cubicBezTo>
                  <a:pt x="274" y="173"/>
                  <a:pt x="274" y="172"/>
                  <a:pt x="275" y="172"/>
                </a:cubicBezTo>
                <a:cubicBezTo>
                  <a:pt x="275" y="173"/>
                  <a:pt x="276" y="174"/>
                  <a:pt x="276" y="175"/>
                </a:cubicBezTo>
                <a:cubicBezTo>
                  <a:pt x="273" y="175"/>
                  <a:pt x="272" y="175"/>
                  <a:pt x="269" y="176"/>
                </a:cubicBezTo>
                <a:cubicBezTo>
                  <a:pt x="269" y="175"/>
                  <a:pt x="269" y="174"/>
                  <a:pt x="269" y="173"/>
                </a:cubicBezTo>
                <a:cubicBezTo>
                  <a:pt x="268" y="171"/>
                  <a:pt x="268" y="173"/>
                  <a:pt x="267" y="173"/>
                </a:cubicBezTo>
                <a:cubicBezTo>
                  <a:pt x="267" y="172"/>
                  <a:pt x="267" y="172"/>
                  <a:pt x="267" y="171"/>
                </a:cubicBezTo>
                <a:cubicBezTo>
                  <a:pt x="265" y="171"/>
                  <a:pt x="265" y="172"/>
                  <a:pt x="265" y="173"/>
                </a:cubicBezTo>
                <a:cubicBezTo>
                  <a:pt x="267" y="173"/>
                  <a:pt x="267" y="175"/>
                  <a:pt x="267" y="176"/>
                </a:cubicBezTo>
                <a:cubicBezTo>
                  <a:pt x="269" y="176"/>
                  <a:pt x="268" y="175"/>
                  <a:pt x="269" y="176"/>
                </a:cubicBezTo>
                <a:cubicBezTo>
                  <a:pt x="268" y="177"/>
                  <a:pt x="270" y="177"/>
                  <a:pt x="270" y="179"/>
                </a:cubicBezTo>
                <a:close/>
                <a:moveTo>
                  <a:pt x="281" y="180"/>
                </a:moveTo>
                <a:cubicBezTo>
                  <a:pt x="283" y="179"/>
                  <a:pt x="283" y="179"/>
                  <a:pt x="283" y="176"/>
                </a:cubicBezTo>
                <a:cubicBezTo>
                  <a:pt x="282" y="176"/>
                  <a:pt x="280" y="178"/>
                  <a:pt x="282" y="179"/>
                </a:cubicBezTo>
                <a:cubicBezTo>
                  <a:pt x="279" y="181"/>
                  <a:pt x="279" y="174"/>
                  <a:pt x="281" y="174"/>
                </a:cubicBezTo>
                <a:cubicBezTo>
                  <a:pt x="281" y="175"/>
                  <a:pt x="281" y="175"/>
                  <a:pt x="281" y="176"/>
                </a:cubicBezTo>
                <a:cubicBezTo>
                  <a:pt x="283" y="175"/>
                  <a:pt x="282" y="173"/>
                  <a:pt x="282" y="170"/>
                </a:cubicBezTo>
                <a:cubicBezTo>
                  <a:pt x="285" y="171"/>
                  <a:pt x="285" y="166"/>
                  <a:pt x="290" y="167"/>
                </a:cubicBezTo>
                <a:cubicBezTo>
                  <a:pt x="290" y="165"/>
                  <a:pt x="292" y="162"/>
                  <a:pt x="292" y="159"/>
                </a:cubicBezTo>
                <a:cubicBezTo>
                  <a:pt x="295" y="159"/>
                  <a:pt x="296" y="160"/>
                  <a:pt x="298" y="161"/>
                </a:cubicBezTo>
                <a:cubicBezTo>
                  <a:pt x="297" y="163"/>
                  <a:pt x="299" y="164"/>
                  <a:pt x="298" y="166"/>
                </a:cubicBezTo>
                <a:cubicBezTo>
                  <a:pt x="300" y="164"/>
                  <a:pt x="303" y="161"/>
                  <a:pt x="306" y="163"/>
                </a:cubicBezTo>
                <a:cubicBezTo>
                  <a:pt x="305" y="166"/>
                  <a:pt x="301" y="164"/>
                  <a:pt x="302" y="168"/>
                </a:cubicBezTo>
                <a:cubicBezTo>
                  <a:pt x="300" y="168"/>
                  <a:pt x="300" y="167"/>
                  <a:pt x="298" y="167"/>
                </a:cubicBezTo>
                <a:cubicBezTo>
                  <a:pt x="299" y="171"/>
                  <a:pt x="293" y="176"/>
                  <a:pt x="288" y="178"/>
                </a:cubicBezTo>
                <a:cubicBezTo>
                  <a:pt x="288" y="176"/>
                  <a:pt x="288" y="176"/>
                  <a:pt x="288" y="175"/>
                </a:cubicBezTo>
                <a:cubicBezTo>
                  <a:pt x="286" y="176"/>
                  <a:pt x="286" y="178"/>
                  <a:pt x="286" y="180"/>
                </a:cubicBezTo>
                <a:cubicBezTo>
                  <a:pt x="284" y="180"/>
                  <a:pt x="284" y="181"/>
                  <a:pt x="283" y="182"/>
                </a:cubicBezTo>
                <a:cubicBezTo>
                  <a:pt x="282" y="182"/>
                  <a:pt x="282" y="180"/>
                  <a:pt x="281" y="180"/>
                </a:cubicBezTo>
                <a:cubicBezTo>
                  <a:pt x="281" y="180"/>
                  <a:pt x="281" y="180"/>
                  <a:pt x="281" y="180"/>
                </a:cubicBezTo>
                <a:close/>
                <a:moveTo>
                  <a:pt x="156" y="161"/>
                </a:moveTo>
                <a:cubicBezTo>
                  <a:pt x="156" y="162"/>
                  <a:pt x="154" y="161"/>
                  <a:pt x="154" y="159"/>
                </a:cubicBezTo>
                <a:cubicBezTo>
                  <a:pt x="156" y="159"/>
                  <a:pt x="155" y="160"/>
                  <a:pt x="156" y="161"/>
                </a:cubicBezTo>
                <a:cubicBezTo>
                  <a:pt x="156" y="161"/>
                  <a:pt x="156" y="161"/>
                  <a:pt x="156" y="161"/>
                </a:cubicBezTo>
                <a:close/>
                <a:moveTo>
                  <a:pt x="329" y="170"/>
                </a:moveTo>
                <a:cubicBezTo>
                  <a:pt x="327" y="165"/>
                  <a:pt x="334" y="165"/>
                  <a:pt x="335" y="161"/>
                </a:cubicBezTo>
                <a:cubicBezTo>
                  <a:pt x="339" y="164"/>
                  <a:pt x="331" y="166"/>
                  <a:pt x="333" y="169"/>
                </a:cubicBezTo>
                <a:cubicBezTo>
                  <a:pt x="332" y="170"/>
                  <a:pt x="331" y="170"/>
                  <a:pt x="329" y="170"/>
                </a:cubicBezTo>
                <a:cubicBezTo>
                  <a:pt x="329" y="170"/>
                  <a:pt x="329" y="170"/>
                  <a:pt x="329" y="170"/>
                </a:cubicBezTo>
                <a:close/>
                <a:moveTo>
                  <a:pt x="158" y="168"/>
                </a:moveTo>
                <a:cubicBezTo>
                  <a:pt x="158" y="167"/>
                  <a:pt x="158" y="167"/>
                  <a:pt x="158" y="167"/>
                </a:cubicBezTo>
                <a:cubicBezTo>
                  <a:pt x="158" y="166"/>
                  <a:pt x="160" y="166"/>
                  <a:pt x="159" y="168"/>
                </a:cubicBezTo>
                <a:cubicBezTo>
                  <a:pt x="159" y="168"/>
                  <a:pt x="159" y="168"/>
                  <a:pt x="158" y="168"/>
                </a:cubicBezTo>
                <a:cubicBezTo>
                  <a:pt x="158" y="168"/>
                  <a:pt x="158" y="168"/>
                  <a:pt x="158" y="168"/>
                </a:cubicBezTo>
                <a:close/>
                <a:moveTo>
                  <a:pt x="320" y="171"/>
                </a:moveTo>
                <a:cubicBezTo>
                  <a:pt x="320" y="172"/>
                  <a:pt x="319" y="171"/>
                  <a:pt x="319" y="171"/>
                </a:cubicBezTo>
                <a:cubicBezTo>
                  <a:pt x="317" y="171"/>
                  <a:pt x="317" y="174"/>
                  <a:pt x="314" y="173"/>
                </a:cubicBezTo>
                <a:cubicBezTo>
                  <a:pt x="314" y="171"/>
                  <a:pt x="312" y="169"/>
                  <a:pt x="313" y="167"/>
                </a:cubicBezTo>
                <a:cubicBezTo>
                  <a:pt x="314" y="167"/>
                  <a:pt x="315" y="168"/>
                  <a:pt x="315" y="169"/>
                </a:cubicBezTo>
                <a:cubicBezTo>
                  <a:pt x="315" y="168"/>
                  <a:pt x="317" y="169"/>
                  <a:pt x="317" y="167"/>
                </a:cubicBezTo>
                <a:cubicBezTo>
                  <a:pt x="318" y="167"/>
                  <a:pt x="318" y="169"/>
                  <a:pt x="320" y="169"/>
                </a:cubicBezTo>
                <a:cubicBezTo>
                  <a:pt x="320" y="169"/>
                  <a:pt x="319" y="171"/>
                  <a:pt x="320" y="171"/>
                </a:cubicBezTo>
                <a:cubicBezTo>
                  <a:pt x="320" y="171"/>
                  <a:pt x="320" y="171"/>
                  <a:pt x="320" y="171"/>
                </a:cubicBezTo>
                <a:close/>
                <a:moveTo>
                  <a:pt x="159" y="174"/>
                </a:moveTo>
                <a:cubicBezTo>
                  <a:pt x="158" y="173"/>
                  <a:pt x="158" y="173"/>
                  <a:pt x="158" y="172"/>
                </a:cubicBezTo>
                <a:cubicBezTo>
                  <a:pt x="159" y="172"/>
                  <a:pt x="160" y="173"/>
                  <a:pt x="159" y="174"/>
                </a:cubicBezTo>
                <a:cubicBezTo>
                  <a:pt x="159" y="174"/>
                  <a:pt x="159" y="174"/>
                  <a:pt x="159" y="174"/>
                </a:cubicBezTo>
                <a:close/>
                <a:moveTo>
                  <a:pt x="311" y="174"/>
                </a:moveTo>
                <a:cubicBezTo>
                  <a:pt x="311" y="173"/>
                  <a:pt x="312" y="172"/>
                  <a:pt x="312" y="172"/>
                </a:cubicBezTo>
                <a:cubicBezTo>
                  <a:pt x="314" y="172"/>
                  <a:pt x="312" y="174"/>
                  <a:pt x="311" y="174"/>
                </a:cubicBezTo>
                <a:cubicBezTo>
                  <a:pt x="311" y="174"/>
                  <a:pt x="311" y="174"/>
                  <a:pt x="311" y="174"/>
                </a:cubicBezTo>
                <a:close/>
                <a:moveTo>
                  <a:pt x="319" y="174"/>
                </a:moveTo>
                <a:cubicBezTo>
                  <a:pt x="321" y="177"/>
                  <a:pt x="318" y="177"/>
                  <a:pt x="319" y="174"/>
                </a:cubicBezTo>
                <a:cubicBezTo>
                  <a:pt x="319" y="174"/>
                  <a:pt x="319" y="174"/>
                  <a:pt x="319" y="174"/>
                </a:cubicBezTo>
                <a:close/>
                <a:moveTo>
                  <a:pt x="316" y="175"/>
                </a:moveTo>
                <a:cubicBezTo>
                  <a:pt x="319" y="176"/>
                  <a:pt x="314" y="178"/>
                  <a:pt x="316" y="175"/>
                </a:cubicBezTo>
                <a:cubicBezTo>
                  <a:pt x="316" y="175"/>
                  <a:pt x="316" y="175"/>
                  <a:pt x="316" y="175"/>
                </a:cubicBezTo>
                <a:close/>
                <a:moveTo>
                  <a:pt x="306" y="179"/>
                </a:moveTo>
                <a:cubicBezTo>
                  <a:pt x="306" y="178"/>
                  <a:pt x="306" y="178"/>
                  <a:pt x="306" y="177"/>
                </a:cubicBezTo>
                <a:cubicBezTo>
                  <a:pt x="307" y="177"/>
                  <a:pt x="308" y="178"/>
                  <a:pt x="310" y="178"/>
                </a:cubicBezTo>
                <a:cubicBezTo>
                  <a:pt x="309" y="181"/>
                  <a:pt x="307" y="177"/>
                  <a:pt x="306" y="179"/>
                </a:cubicBezTo>
                <a:cubicBezTo>
                  <a:pt x="306" y="179"/>
                  <a:pt x="306" y="179"/>
                  <a:pt x="306" y="179"/>
                </a:cubicBezTo>
                <a:close/>
                <a:moveTo>
                  <a:pt x="276" y="184"/>
                </a:moveTo>
                <a:cubicBezTo>
                  <a:pt x="277" y="182"/>
                  <a:pt x="275" y="180"/>
                  <a:pt x="279" y="180"/>
                </a:cubicBezTo>
                <a:cubicBezTo>
                  <a:pt x="278" y="181"/>
                  <a:pt x="278" y="184"/>
                  <a:pt x="276" y="184"/>
                </a:cubicBezTo>
                <a:cubicBezTo>
                  <a:pt x="276" y="184"/>
                  <a:pt x="276" y="184"/>
                  <a:pt x="276" y="184"/>
                </a:cubicBezTo>
                <a:close/>
                <a:moveTo>
                  <a:pt x="295" y="182"/>
                </a:moveTo>
                <a:cubicBezTo>
                  <a:pt x="296" y="181"/>
                  <a:pt x="297" y="181"/>
                  <a:pt x="299" y="181"/>
                </a:cubicBezTo>
                <a:cubicBezTo>
                  <a:pt x="298" y="182"/>
                  <a:pt x="297" y="182"/>
                  <a:pt x="295" y="182"/>
                </a:cubicBezTo>
                <a:cubicBezTo>
                  <a:pt x="295" y="182"/>
                  <a:pt x="295" y="182"/>
                  <a:pt x="295" y="182"/>
                </a:cubicBezTo>
                <a:close/>
                <a:moveTo>
                  <a:pt x="280" y="184"/>
                </a:moveTo>
                <a:cubicBezTo>
                  <a:pt x="280" y="183"/>
                  <a:pt x="278" y="183"/>
                  <a:pt x="279" y="182"/>
                </a:cubicBezTo>
                <a:cubicBezTo>
                  <a:pt x="280" y="182"/>
                  <a:pt x="280" y="182"/>
                  <a:pt x="280" y="184"/>
                </a:cubicBezTo>
                <a:cubicBezTo>
                  <a:pt x="280" y="184"/>
                  <a:pt x="280" y="184"/>
                  <a:pt x="280" y="184"/>
                </a:cubicBezTo>
                <a:close/>
                <a:moveTo>
                  <a:pt x="290" y="187"/>
                </a:moveTo>
                <a:cubicBezTo>
                  <a:pt x="291" y="186"/>
                  <a:pt x="293" y="186"/>
                  <a:pt x="294" y="184"/>
                </a:cubicBezTo>
                <a:cubicBezTo>
                  <a:pt x="295" y="185"/>
                  <a:pt x="295" y="187"/>
                  <a:pt x="297" y="187"/>
                </a:cubicBezTo>
                <a:cubicBezTo>
                  <a:pt x="296" y="191"/>
                  <a:pt x="292" y="188"/>
                  <a:pt x="291" y="190"/>
                </a:cubicBezTo>
                <a:cubicBezTo>
                  <a:pt x="290" y="190"/>
                  <a:pt x="290" y="189"/>
                  <a:pt x="290" y="190"/>
                </a:cubicBezTo>
                <a:cubicBezTo>
                  <a:pt x="288" y="189"/>
                  <a:pt x="290" y="188"/>
                  <a:pt x="290" y="187"/>
                </a:cubicBezTo>
                <a:cubicBezTo>
                  <a:pt x="290" y="187"/>
                  <a:pt x="290" y="187"/>
                  <a:pt x="290" y="187"/>
                </a:cubicBezTo>
                <a:close/>
                <a:moveTo>
                  <a:pt x="301" y="189"/>
                </a:moveTo>
                <a:cubicBezTo>
                  <a:pt x="299" y="190"/>
                  <a:pt x="299" y="188"/>
                  <a:pt x="298" y="188"/>
                </a:cubicBezTo>
                <a:cubicBezTo>
                  <a:pt x="298" y="187"/>
                  <a:pt x="301" y="188"/>
                  <a:pt x="301" y="189"/>
                </a:cubicBezTo>
                <a:cubicBezTo>
                  <a:pt x="301" y="189"/>
                  <a:pt x="301" y="189"/>
                  <a:pt x="301" y="189"/>
                </a:cubicBezTo>
                <a:close/>
                <a:moveTo>
                  <a:pt x="321" y="212"/>
                </a:moveTo>
                <a:cubicBezTo>
                  <a:pt x="320" y="210"/>
                  <a:pt x="324" y="211"/>
                  <a:pt x="322" y="209"/>
                </a:cubicBezTo>
                <a:cubicBezTo>
                  <a:pt x="321" y="208"/>
                  <a:pt x="324" y="210"/>
                  <a:pt x="324" y="212"/>
                </a:cubicBezTo>
                <a:cubicBezTo>
                  <a:pt x="323" y="212"/>
                  <a:pt x="322" y="212"/>
                  <a:pt x="321" y="212"/>
                </a:cubicBezTo>
                <a:cubicBezTo>
                  <a:pt x="321" y="212"/>
                  <a:pt x="321" y="212"/>
                  <a:pt x="321" y="212"/>
                </a:cubicBezTo>
                <a:close/>
                <a:moveTo>
                  <a:pt x="240" y="212"/>
                </a:moveTo>
                <a:cubicBezTo>
                  <a:pt x="241" y="213"/>
                  <a:pt x="245" y="211"/>
                  <a:pt x="243" y="210"/>
                </a:cubicBezTo>
                <a:cubicBezTo>
                  <a:pt x="244" y="208"/>
                  <a:pt x="246" y="210"/>
                  <a:pt x="246" y="211"/>
                </a:cubicBezTo>
                <a:cubicBezTo>
                  <a:pt x="246" y="214"/>
                  <a:pt x="240" y="212"/>
                  <a:pt x="242" y="214"/>
                </a:cubicBezTo>
                <a:cubicBezTo>
                  <a:pt x="242" y="215"/>
                  <a:pt x="242" y="215"/>
                  <a:pt x="241" y="215"/>
                </a:cubicBezTo>
                <a:cubicBezTo>
                  <a:pt x="241" y="215"/>
                  <a:pt x="241" y="215"/>
                  <a:pt x="241" y="216"/>
                </a:cubicBezTo>
                <a:cubicBezTo>
                  <a:pt x="239" y="215"/>
                  <a:pt x="241" y="214"/>
                  <a:pt x="240" y="212"/>
                </a:cubicBezTo>
                <a:cubicBezTo>
                  <a:pt x="240" y="212"/>
                  <a:pt x="240" y="212"/>
                  <a:pt x="240" y="212"/>
                </a:cubicBezTo>
                <a:close/>
                <a:moveTo>
                  <a:pt x="304" y="211"/>
                </a:moveTo>
                <a:cubicBezTo>
                  <a:pt x="304" y="210"/>
                  <a:pt x="306" y="211"/>
                  <a:pt x="306" y="210"/>
                </a:cubicBezTo>
                <a:cubicBezTo>
                  <a:pt x="307" y="210"/>
                  <a:pt x="304" y="212"/>
                  <a:pt x="307" y="212"/>
                </a:cubicBezTo>
                <a:cubicBezTo>
                  <a:pt x="307" y="213"/>
                  <a:pt x="305" y="217"/>
                  <a:pt x="305" y="213"/>
                </a:cubicBezTo>
                <a:cubicBezTo>
                  <a:pt x="305" y="214"/>
                  <a:pt x="306" y="214"/>
                  <a:pt x="306" y="213"/>
                </a:cubicBezTo>
                <a:cubicBezTo>
                  <a:pt x="306" y="212"/>
                  <a:pt x="304" y="211"/>
                  <a:pt x="305" y="212"/>
                </a:cubicBezTo>
                <a:cubicBezTo>
                  <a:pt x="304" y="212"/>
                  <a:pt x="305" y="211"/>
                  <a:pt x="304" y="211"/>
                </a:cubicBezTo>
                <a:cubicBezTo>
                  <a:pt x="304" y="211"/>
                  <a:pt x="304" y="211"/>
                  <a:pt x="304" y="211"/>
                </a:cubicBezTo>
                <a:close/>
                <a:moveTo>
                  <a:pt x="262" y="212"/>
                </a:moveTo>
                <a:cubicBezTo>
                  <a:pt x="262" y="212"/>
                  <a:pt x="261" y="212"/>
                  <a:pt x="261" y="212"/>
                </a:cubicBezTo>
                <a:cubicBezTo>
                  <a:pt x="261" y="211"/>
                  <a:pt x="264" y="211"/>
                  <a:pt x="263" y="212"/>
                </a:cubicBezTo>
                <a:cubicBezTo>
                  <a:pt x="262" y="212"/>
                  <a:pt x="262" y="212"/>
                  <a:pt x="262" y="212"/>
                </a:cubicBezTo>
                <a:cubicBezTo>
                  <a:pt x="262" y="212"/>
                  <a:pt x="262" y="212"/>
                  <a:pt x="262" y="212"/>
                </a:cubicBezTo>
                <a:close/>
                <a:moveTo>
                  <a:pt x="263" y="216"/>
                </a:moveTo>
                <a:cubicBezTo>
                  <a:pt x="261" y="215"/>
                  <a:pt x="265" y="213"/>
                  <a:pt x="263" y="212"/>
                </a:cubicBezTo>
                <a:cubicBezTo>
                  <a:pt x="264" y="211"/>
                  <a:pt x="265" y="214"/>
                  <a:pt x="265" y="214"/>
                </a:cubicBezTo>
                <a:cubicBezTo>
                  <a:pt x="264" y="215"/>
                  <a:pt x="263" y="215"/>
                  <a:pt x="263" y="216"/>
                </a:cubicBezTo>
                <a:cubicBezTo>
                  <a:pt x="263" y="216"/>
                  <a:pt x="263" y="216"/>
                  <a:pt x="263" y="216"/>
                </a:cubicBezTo>
                <a:close/>
                <a:moveTo>
                  <a:pt x="160" y="214"/>
                </a:moveTo>
                <a:cubicBezTo>
                  <a:pt x="158" y="215"/>
                  <a:pt x="160" y="213"/>
                  <a:pt x="159" y="213"/>
                </a:cubicBezTo>
                <a:cubicBezTo>
                  <a:pt x="159" y="211"/>
                  <a:pt x="161" y="213"/>
                  <a:pt x="160" y="214"/>
                </a:cubicBezTo>
                <a:cubicBezTo>
                  <a:pt x="160" y="214"/>
                  <a:pt x="160" y="214"/>
                  <a:pt x="160" y="214"/>
                </a:cubicBezTo>
                <a:close/>
                <a:moveTo>
                  <a:pt x="323" y="213"/>
                </a:moveTo>
                <a:cubicBezTo>
                  <a:pt x="323" y="213"/>
                  <a:pt x="323" y="213"/>
                  <a:pt x="323" y="212"/>
                </a:cubicBezTo>
                <a:cubicBezTo>
                  <a:pt x="324" y="212"/>
                  <a:pt x="324" y="212"/>
                  <a:pt x="324" y="212"/>
                </a:cubicBezTo>
                <a:cubicBezTo>
                  <a:pt x="325" y="213"/>
                  <a:pt x="324" y="213"/>
                  <a:pt x="323" y="213"/>
                </a:cubicBezTo>
                <a:cubicBezTo>
                  <a:pt x="323" y="213"/>
                  <a:pt x="323" y="213"/>
                  <a:pt x="323" y="213"/>
                </a:cubicBezTo>
                <a:close/>
                <a:moveTo>
                  <a:pt x="235" y="220"/>
                </a:moveTo>
                <a:cubicBezTo>
                  <a:pt x="235" y="217"/>
                  <a:pt x="235" y="215"/>
                  <a:pt x="237" y="213"/>
                </a:cubicBezTo>
                <a:cubicBezTo>
                  <a:pt x="238" y="214"/>
                  <a:pt x="238" y="215"/>
                  <a:pt x="239" y="218"/>
                </a:cubicBezTo>
                <a:cubicBezTo>
                  <a:pt x="237" y="219"/>
                  <a:pt x="236" y="220"/>
                  <a:pt x="235" y="220"/>
                </a:cubicBezTo>
                <a:cubicBezTo>
                  <a:pt x="235" y="220"/>
                  <a:pt x="235" y="220"/>
                  <a:pt x="235" y="220"/>
                </a:cubicBezTo>
                <a:close/>
                <a:moveTo>
                  <a:pt x="294" y="247"/>
                </a:moveTo>
                <a:cubicBezTo>
                  <a:pt x="293" y="248"/>
                  <a:pt x="291" y="247"/>
                  <a:pt x="289" y="247"/>
                </a:cubicBezTo>
                <a:cubicBezTo>
                  <a:pt x="289" y="248"/>
                  <a:pt x="289" y="248"/>
                  <a:pt x="288" y="248"/>
                </a:cubicBezTo>
                <a:cubicBezTo>
                  <a:pt x="291" y="250"/>
                  <a:pt x="285" y="252"/>
                  <a:pt x="288" y="253"/>
                </a:cubicBezTo>
                <a:cubicBezTo>
                  <a:pt x="287" y="255"/>
                  <a:pt x="287" y="253"/>
                  <a:pt x="286" y="252"/>
                </a:cubicBezTo>
                <a:cubicBezTo>
                  <a:pt x="286" y="252"/>
                  <a:pt x="286" y="255"/>
                  <a:pt x="286" y="255"/>
                </a:cubicBezTo>
                <a:cubicBezTo>
                  <a:pt x="286" y="257"/>
                  <a:pt x="284" y="253"/>
                  <a:pt x="285" y="252"/>
                </a:cubicBezTo>
                <a:cubicBezTo>
                  <a:pt x="284" y="252"/>
                  <a:pt x="283" y="251"/>
                  <a:pt x="283" y="250"/>
                </a:cubicBezTo>
                <a:cubicBezTo>
                  <a:pt x="282" y="250"/>
                  <a:pt x="281" y="250"/>
                  <a:pt x="280" y="250"/>
                </a:cubicBezTo>
                <a:cubicBezTo>
                  <a:pt x="278" y="247"/>
                  <a:pt x="278" y="243"/>
                  <a:pt x="274" y="244"/>
                </a:cubicBezTo>
                <a:cubicBezTo>
                  <a:pt x="274" y="242"/>
                  <a:pt x="277" y="243"/>
                  <a:pt x="277" y="241"/>
                </a:cubicBezTo>
                <a:cubicBezTo>
                  <a:pt x="276" y="241"/>
                  <a:pt x="275" y="240"/>
                  <a:pt x="275" y="239"/>
                </a:cubicBezTo>
                <a:cubicBezTo>
                  <a:pt x="275" y="241"/>
                  <a:pt x="274" y="241"/>
                  <a:pt x="273" y="241"/>
                </a:cubicBezTo>
                <a:cubicBezTo>
                  <a:pt x="271" y="239"/>
                  <a:pt x="271" y="237"/>
                  <a:pt x="267" y="238"/>
                </a:cubicBezTo>
                <a:cubicBezTo>
                  <a:pt x="266" y="239"/>
                  <a:pt x="266" y="241"/>
                  <a:pt x="267" y="242"/>
                </a:cubicBezTo>
                <a:cubicBezTo>
                  <a:pt x="265" y="243"/>
                  <a:pt x="265" y="238"/>
                  <a:pt x="263" y="237"/>
                </a:cubicBezTo>
                <a:cubicBezTo>
                  <a:pt x="263" y="236"/>
                  <a:pt x="264" y="235"/>
                  <a:pt x="265" y="235"/>
                </a:cubicBezTo>
                <a:cubicBezTo>
                  <a:pt x="264" y="236"/>
                  <a:pt x="266" y="237"/>
                  <a:pt x="265" y="238"/>
                </a:cubicBezTo>
                <a:cubicBezTo>
                  <a:pt x="265" y="238"/>
                  <a:pt x="266" y="238"/>
                  <a:pt x="266" y="238"/>
                </a:cubicBezTo>
                <a:cubicBezTo>
                  <a:pt x="266" y="237"/>
                  <a:pt x="268" y="234"/>
                  <a:pt x="267" y="233"/>
                </a:cubicBezTo>
                <a:cubicBezTo>
                  <a:pt x="266" y="233"/>
                  <a:pt x="265" y="234"/>
                  <a:pt x="264" y="233"/>
                </a:cubicBezTo>
                <a:cubicBezTo>
                  <a:pt x="266" y="232"/>
                  <a:pt x="264" y="228"/>
                  <a:pt x="262" y="227"/>
                </a:cubicBezTo>
                <a:cubicBezTo>
                  <a:pt x="262" y="227"/>
                  <a:pt x="262" y="229"/>
                  <a:pt x="261" y="230"/>
                </a:cubicBezTo>
                <a:cubicBezTo>
                  <a:pt x="259" y="229"/>
                  <a:pt x="259" y="231"/>
                  <a:pt x="257" y="230"/>
                </a:cubicBezTo>
                <a:cubicBezTo>
                  <a:pt x="257" y="229"/>
                  <a:pt x="258" y="229"/>
                  <a:pt x="257" y="229"/>
                </a:cubicBezTo>
                <a:cubicBezTo>
                  <a:pt x="258" y="228"/>
                  <a:pt x="258" y="227"/>
                  <a:pt x="259" y="228"/>
                </a:cubicBezTo>
                <a:cubicBezTo>
                  <a:pt x="259" y="226"/>
                  <a:pt x="257" y="227"/>
                  <a:pt x="257" y="224"/>
                </a:cubicBezTo>
                <a:cubicBezTo>
                  <a:pt x="257" y="225"/>
                  <a:pt x="255" y="225"/>
                  <a:pt x="254" y="225"/>
                </a:cubicBezTo>
                <a:cubicBezTo>
                  <a:pt x="253" y="221"/>
                  <a:pt x="248" y="220"/>
                  <a:pt x="251" y="216"/>
                </a:cubicBezTo>
                <a:cubicBezTo>
                  <a:pt x="254" y="215"/>
                  <a:pt x="256" y="216"/>
                  <a:pt x="257" y="215"/>
                </a:cubicBezTo>
                <a:cubicBezTo>
                  <a:pt x="256" y="217"/>
                  <a:pt x="260" y="217"/>
                  <a:pt x="259" y="220"/>
                </a:cubicBezTo>
                <a:cubicBezTo>
                  <a:pt x="260" y="218"/>
                  <a:pt x="262" y="220"/>
                  <a:pt x="264" y="219"/>
                </a:cubicBezTo>
                <a:cubicBezTo>
                  <a:pt x="264" y="221"/>
                  <a:pt x="265" y="222"/>
                  <a:pt x="265" y="223"/>
                </a:cubicBezTo>
                <a:cubicBezTo>
                  <a:pt x="268" y="223"/>
                  <a:pt x="269" y="223"/>
                  <a:pt x="272" y="223"/>
                </a:cubicBezTo>
                <a:cubicBezTo>
                  <a:pt x="272" y="224"/>
                  <a:pt x="271" y="224"/>
                  <a:pt x="271" y="224"/>
                </a:cubicBezTo>
                <a:cubicBezTo>
                  <a:pt x="277" y="230"/>
                  <a:pt x="285" y="233"/>
                  <a:pt x="291" y="239"/>
                </a:cubicBezTo>
                <a:cubicBezTo>
                  <a:pt x="291" y="242"/>
                  <a:pt x="291" y="244"/>
                  <a:pt x="294" y="245"/>
                </a:cubicBezTo>
                <a:cubicBezTo>
                  <a:pt x="294" y="246"/>
                  <a:pt x="292" y="247"/>
                  <a:pt x="294" y="247"/>
                </a:cubicBezTo>
                <a:cubicBezTo>
                  <a:pt x="294" y="247"/>
                  <a:pt x="294" y="247"/>
                  <a:pt x="294" y="247"/>
                </a:cubicBezTo>
                <a:close/>
                <a:moveTo>
                  <a:pt x="189" y="264"/>
                </a:moveTo>
                <a:cubicBezTo>
                  <a:pt x="188" y="263"/>
                  <a:pt x="189" y="263"/>
                  <a:pt x="189" y="263"/>
                </a:cubicBezTo>
                <a:cubicBezTo>
                  <a:pt x="189" y="263"/>
                  <a:pt x="187" y="263"/>
                  <a:pt x="186" y="264"/>
                </a:cubicBezTo>
                <a:cubicBezTo>
                  <a:pt x="185" y="263"/>
                  <a:pt x="184" y="260"/>
                  <a:pt x="186" y="259"/>
                </a:cubicBezTo>
                <a:cubicBezTo>
                  <a:pt x="186" y="257"/>
                  <a:pt x="186" y="254"/>
                  <a:pt x="185" y="253"/>
                </a:cubicBezTo>
                <a:cubicBezTo>
                  <a:pt x="188" y="246"/>
                  <a:pt x="183" y="240"/>
                  <a:pt x="188" y="234"/>
                </a:cubicBezTo>
                <a:cubicBezTo>
                  <a:pt x="188" y="227"/>
                  <a:pt x="186" y="217"/>
                  <a:pt x="193" y="216"/>
                </a:cubicBezTo>
                <a:cubicBezTo>
                  <a:pt x="192" y="225"/>
                  <a:pt x="195" y="235"/>
                  <a:pt x="193" y="244"/>
                </a:cubicBezTo>
                <a:cubicBezTo>
                  <a:pt x="193" y="249"/>
                  <a:pt x="195" y="257"/>
                  <a:pt x="189" y="261"/>
                </a:cubicBezTo>
                <a:cubicBezTo>
                  <a:pt x="189" y="261"/>
                  <a:pt x="191" y="264"/>
                  <a:pt x="189" y="264"/>
                </a:cubicBezTo>
                <a:cubicBezTo>
                  <a:pt x="189" y="264"/>
                  <a:pt x="189" y="264"/>
                  <a:pt x="189" y="264"/>
                </a:cubicBezTo>
                <a:close/>
                <a:moveTo>
                  <a:pt x="325" y="221"/>
                </a:moveTo>
                <a:cubicBezTo>
                  <a:pt x="324" y="221"/>
                  <a:pt x="324" y="220"/>
                  <a:pt x="324" y="219"/>
                </a:cubicBezTo>
                <a:cubicBezTo>
                  <a:pt x="327" y="219"/>
                  <a:pt x="325" y="220"/>
                  <a:pt x="325" y="221"/>
                </a:cubicBezTo>
                <a:cubicBezTo>
                  <a:pt x="325" y="221"/>
                  <a:pt x="325" y="221"/>
                  <a:pt x="325" y="221"/>
                </a:cubicBezTo>
                <a:close/>
                <a:moveTo>
                  <a:pt x="333" y="233"/>
                </a:moveTo>
                <a:cubicBezTo>
                  <a:pt x="334" y="234"/>
                  <a:pt x="336" y="236"/>
                  <a:pt x="338" y="237"/>
                </a:cubicBezTo>
                <a:cubicBezTo>
                  <a:pt x="335" y="239"/>
                  <a:pt x="335" y="234"/>
                  <a:pt x="333" y="236"/>
                </a:cubicBezTo>
                <a:cubicBezTo>
                  <a:pt x="332" y="235"/>
                  <a:pt x="331" y="234"/>
                  <a:pt x="333" y="233"/>
                </a:cubicBezTo>
                <a:cubicBezTo>
                  <a:pt x="333" y="233"/>
                  <a:pt x="333" y="233"/>
                  <a:pt x="333" y="233"/>
                </a:cubicBezTo>
                <a:close/>
                <a:moveTo>
                  <a:pt x="225" y="242"/>
                </a:moveTo>
                <a:cubicBezTo>
                  <a:pt x="225" y="240"/>
                  <a:pt x="225" y="235"/>
                  <a:pt x="228" y="235"/>
                </a:cubicBezTo>
                <a:cubicBezTo>
                  <a:pt x="229" y="238"/>
                  <a:pt x="228" y="242"/>
                  <a:pt x="226" y="245"/>
                </a:cubicBezTo>
                <a:cubicBezTo>
                  <a:pt x="225" y="245"/>
                  <a:pt x="226" y="241"/>
                  <a:pt x="225" y="242"/>
                </a:cubicBezTo>
                <a:cubicBezTo>
                  <a:pt x="225" y="242"/>
                  <a:pt x="225" y="242"/>
                  <a:pt x="225" y="242"/>
                </a:cubicBezTo>
                <a:close/>
                <a:moveTo>
                  <a:pt x="346" y="245"/>
                </a:moveTo>
                <a:cubicBezTo>
                  <a:pt x="344" y="244"/>
                  <a:pt x="347" y="242"/>
                  <a:pt x="346" y="240"/>
                </a:cubicBezTo>
                <a:cubicBezTo>
                  <a:pt x="348" y="240"/>
                  <a:pt x="348" y="243"/>
                  <a:pt x="346" y="245"/>
                </a:cubicBezTo>
                <a:cubicBezTo>
                  <a:pt x="346" y="245"/>
                  <a:pt x="346" y="245"/>
                  <a:pt x="346" y="245"/>
                </a:cubicBezTo>
                <a:close/>
                <a:moveTo>
                  <a:pt x="219" y="245"/>
                </a:moveTo>
                <a:cubicBezTo>
                  <a:pt x="218" y="246"/>
                  <a:pt x="219" y="246"/>
                  <a:pt x="220" y="247"/>
                </a:cubicBezTo>
                <a:cubicBezTo>
                  <a:pt x="220" y="247"/>
                  <a:pt x="220" y="247"/>
                  <a:pt x="220" y="248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19" y="246"/>
                  <a:pt x="218" y="247"/>
                  <a:pt x="217" y="247"/>
                </a:cubicBezTo>
                <a:cubicBezTo>
                  <a:pt x="216" y="246"/>
                  <a:pt x="217" y="245"/>
                  <a:pt x="217" y="244"/>
                </a:cubicBezTo>
                <a:cubicBezTo>
                  <a:pt x="218" y="245"/>
                  <a:pt x="218" y="245"/>
                  <a:pt x="219" y="245"/>
                </a:cubicBezTo>
                <a:cubicBezTo>
                  <a:pt x="219" y="245"/>
                  <a:pt x="219" y="245"/>
                  <a:pt x="219" y="245"/>
                </a:cubicBezTo>
                <a:close/>
                <a:moveTo>
                  <a:pt x="269" y="245"/>
                </a:moveTo>
                <a:cubicBezTo>
                  <a:pt x="269" y="244"/>
                  <a:pt x="270" y="244"/>
                  <a:pt x="270" y="244"/>
                </a:cubicBezTo>
                <a:cubicBezTo>
                  <a:pt x="270" y="245"/>
                  <a:pt x="270" y="245"/>
                  <a:pt x="269" y="245"/>
                </a:cubicBezTo>
                <a:cubicBezTo>
                  <a:pt x="269" y="245"/>
                  <a:pt x="269" y="245"/>
                  <a:pt x="269" y="245"/>
                </a:cubicBezTo>
                <a:close/>
                <a:moveTo>
                  <a:pt x="226" y="246"/>
                </a:moveTo>
                <a:cubicBezTo>
                  <a:pt x="225" y="247"/>
                  <a:pt x="225" y="245"/>
                  <a:pt x="224" y="245"/>
                </a:cubicBezTo>
                <a:cubicBezTo>
                  <a:pt x="224" y="244"/>
                  <a:pt x="226" y="245"/>
                  <a:pt x="226" y="246"/>
                </a:cubicBezTo>
                <a:cubicBezTo>
                  <a:pt x="226" y="246"/>
                  <a:pt x="226" y="246"/>
                  <a:pt x="226" y="246"/>
                </a:cubicBezTo>
                <a:close/>
                <a:moveTo>
                  <a:pt x="351" y="247"/>
                </a:moveTo>
                <a:cubicBezTo>
                  <a:pt x="351" y="245"/>
                  <a:pt x="353" y="246"/>
                  <a:pt x="353" y="247"/>
                </a:cubicBezTo>
                <a:cubicBezTo>
                  <a:pt x="352" y="248"/>
                  <a:pt x="351" y="247"/>
                  <a:pt x="351" y="247"/>
                </a:cubicBezTo>
                <a:cubicBezTo>
                  <a:pt x="351" y="247"/>
                  <a:pt x="351" y="247"/>
                  <a:pt x="351" y="247"/>
                </a:cubicBezTo>
                <a:close/>
                <a:moveTo>
                  <a:pt x="297" y="251"/>
                </a:moveTo>
                <a:cubicBezTo>
                  <a:pt x="297" y="250"/>
                  <a:pt x="297" y="249"/>
                  <a:pt x="298" y="248"/>
                </a:cubicBezTo>
                <a:cubicBezTo>
                  <a:pt x="299" y="248"/>
                  <a:pt x="298" y="251"/>
                  <a:pt x="297" y="251"/>
                </a:cubicBezTo>
                <a:cubicBezTo>
                  <a:pt x="297" y="251"/>
                  <a:pt x="297" y="251"/>
                  <a:pt x="297" y="251"/>
                </a:cubicBezTo>
                <a:close/>
                <a:moveTo>
                  <a:pt x="355" y="250"/>
                </a:moveTo>
                <a:cubicBezTo>
                  <a:pt x="354" y="249"/>
                  <a:pt x="352" y="250"/>
                  <a:pt x="352" y="248"/>
                </a:cubicBezTo>
                <a:cubicBezTo>
                  <a:pt x="353" y="249"/>
                  <a:pt x="355" y="248"/>
                  <a:pt x="355" y="250"/>
                </a:cubicBezTo>
                <a:cubicBezTo>
                  <a:pt x="355" y="250"/>
                  <a:pt x="355" y="250"/>
                  <a:pt x="355" y="250"/>
                </a:cubicBezTo>
                <a:close/>
                <a:moveTo>
                  <a:pt x="166" y="251"/>
                </a:moveTo>
                <a:cubicBezTo>
                  <a:pt x="165" y="250"/>
                  <a:pt x="164" y="250"/>
                  <a:pt x="164" y="248"/>
                </a:cubicBezTo>
                <a:cubicBezTo>
                  <a:pt x="165" y="249"/>
                  <a:pt x="166" y="249"/>
                  <a:pt x="166" y="251"/>
                </a:cubicBezTo>
                <a:cubicBezTo>
                  <a:pt x="166" y="251"/>
                  <a:pt x="166" y="251"/>
                  <a:pt x="166" y="251"/>
                </a:cubicBezTo>
                <a:close/>
                <a:moveTo>
                  <a:pt x="291" y="251"/>
                </a:moveTo>
                <a:cubicBezTo>
                  <a:pt x="291" y="250"/>
                  <a:pt x="292" y="250"/>
                  <a:pt x="292" y="248"/>
                </a:cubicBezTo>
                <a:cubicBezTo>
                  <a:pt x="293" y="248"/>
                  <a:pt x="293" y="248"/>
                  <a:pt x="294" y="248"/>
                </a:cubicBezTo>
                <a:cubicBezTo>
                  <a:pt x="294" y="249"/>
                  <a:pt x="293" y="249"/>
                  <a:pt x="293" y="249"/>
                </a:cubicBezTo>
                <a:cubicBezTo>
                  <a:pt x="293" y="250"/>
                  <a:pt x="293" y="250"/>
                  <a:pt x="294" y="250"/>
                </a:cubicBezTo>
                <a:cubicBezTo>
                  <a:pt x="293" y="251"/>
                  <a:pt x="291" y="251"/>
                  <a:pt x="291" y="251"/>
                </a:cubicBezTo>
                <a:cubicBezTo>
                  <a:pt x="291" y="251"/>
                  <a:pt x="291" y="251"/>
                  <a:pt x="291" y="251"/>
                </a:cubicBezTo>
                <a:close/>
                <a:moveTo>
                  <a:pt x="275" y="252"/>
                </a:moveTo>
                <a:cubicBezTo>
                  <a:pt x="274" y="252"/>
                  <a:pt x="274" y="250"/>
                  <a:pt x="273" y="250"/>
                </a:cubicBezTo>
                <a:cubicBezTo>
                  <a:pt x="273" y="249"/>
                  <a:pt x="274" y="249"/>
                  <a:pt x="274" y="249"/>
                </a:cubicBezTo>
                <a:cubicBezTo>
                  <a:pt x="275" y="250"/>
                  <a:pt x="275" y="251"/>
                  <a:pt x="275" y="252"/>
                </a:cubicBezTo>
                <a:cubicBezTo>
                  <a:pt x="275" y="252"/>
                  <a:pt x="275" y="252"/>
                  <a:pt x="275" y="252"/>
                </a:cubicBezTo>
                <a:close/>
                <a:moveTo>
                  <a:pt x="294" y="254"/>
                </a:moveTo>
                <a:cubicBezTo>
                  <a:pt x="294" y="254"/>
                  <a:pt x="294" y="255"/>
                  <a:pt x="295" y="255"/>
                </a:cubicBezTo>
                <a:cubicBezTo>
                  <a:pt x="295" y="256"/>
                  <a:pt x="292" y="255"/>
                  <a:pt x="293" y="254"/>
                </a:cubicBezTo>
                <a:cubicBezTo>
                  <a:pt x="293" y="254"/>
                  <a:pt x="294" y="254"/>
                  <a:pt x="294" y="254"/>
                </a:cubicBezTo>
                <a:cubicBezTo>
                  <a:pt x="294" y="254"/>
                  <a:pt x="294" y="254"/>
                  <a:pt x="294" y="254"/>
                </a:cubicBezTo>
                <a:close/>
                <a:moveTo>
                  <a:pt x="296" y="256"/>
                </a:moveTo>
                <a:cubicBezTo>
                  <a:pt x="294" y="255"/>
                  <a:pt x="294" y="252"/>
                  <a:pt x="295" y="249"/>
                </a:cubicBezTo>
                <a:cubicBezTo>
                  <a:pt x="297" y="250"/>
                  <a:pt x="295" y="253"/>
                  <a:pt x="298" y="253"/>
                </a:cubicBezTo>
                <a:cubicBezTo>
                  <a:pt x="298" y="255"/>
                  <a:pt x="296" y="255"/>
                  <a:pt x="296" y="256"/>
                </a:cubicBezTo>
                <a:cubicBezTo>
                  <a:pt x="296" y="256"/>
                  <a:pt x="296" y="256"/>
                  <a:pt x="296" y="256"/>
                </a:cubicBezTo>
                <a:close/>
                <a:moveTo>
                  <a:pt x="305" y="250"/>
                </a:moveTo>
                <a:cubicBezTo>
                  <a:pt x="305" y="249"/>
                  <a:pt x="307" y="249"/>
                  <a:pt x="307" y="251"/>
                </a:cubicBezTo>
                <a:cubicBezTo>
                  <a:pt x="306" y="251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lose/>
                <a:moveTo>
                  <a:pt x="357" y="251"/>
                </a:moveTo>
                <a:cubicBezTo>
                  <a:pt x="358" y="251"/>
                  <a:pt x="358" y="251"/>
                  <a:pt x="358" y="251"/>
                </a:cubicBezTo>
                <a:cubicBezTo>
                  <a:pt x="359" y="250"/>
                  <a:pt x="359" y="253"/>
                  <a:pt x="357" y="252"/>
                </a:cubicBezTo>
                <a:cubicBezTo>
                  <a:pt x="357" y="252"/>
                  <a:pt x="357" y="252"/>
                  <a:pt x="357" y="251"/>
                </a:cubicBezTo>
                <a:cubicBezTo>
                  <a:pt x="357" y="251"/>
                  <a:pt x="357" y="251"/>
                  <a:pt x="357" y="251"/>
                </a:cubicBezTo>
                <a:close/>
                <a:moveTo>
                  <a:pt x="219" y="253"/>
                </a:moveTo>
                <a:cubicBezTo>
                  <a:pt x="217" y="254"/>
                  <a:pt x="216" y="253"/>
                  <a:pt x="217" y="252"/>
                </a:cubicBezTo>
                <a:cubicBezTo>
                  <a:pt x="218" y="252"/>
                  <a:pt x="219" y="252"/>
                  <a:pt x="219" y="253"/>
                </a:cubicBezTo>
                <a:cubicBezTo>
                  <a:pt x="219" y="253"/>
                  <a:pt x="219" y="253"/>
                  <a:pt x="219" y="253"/>
                </a:cubicBezTo>
                <a:close/>
                <a:moveTo>
                  <a:pt x="235" y="254"/>
                </a:moveTo>
                <a:cubicBezTo>
                  <a:pt x="234" y="253"/>
                  <a:pt x="236" y="251"/>
                  <a:pt x="237" y="252"/>
                </a:cubicBezTo>
                <a:cubicBezTo>
                  <a:pt x="237" y="253"/>
                  <a:pt x="237" y="253"/>
                  <a:pt x="237" y="255"/>
                </a:cubicBezTo>
                <a:cubicBezTo>
                  <a:pt x="236" y="255"/>
                  <a:pt x="236" y="251"/>
                  <a:pt x="235" y="254"/>
                </a:cubicBezTo>
                <a:cubicBezTo>
                  <a:pt x="235" y="254"/>
                  <a:pt x="235" y="254"/>
                  <a:pt x="235" y="254"/>
                </a:cubicBezTo>
                <a:close/>
                <a:moveTo>
                  <a:pt x="352" y="256"/>
                </a:moveTo>
                <a:cubicBezTo>
                  <a:pt x="353" y="255"/>
                  <a:pt x="352" y="254"/>
                  <a:pt x="353" y="253"/>
                </a:cubicBezTo>
                <a:cubicBezTo>
                  <a:pt x="354" y="253"/>
                  <a:pt x="354" y="253"/>
                  <a:pt x="355" y="253"/>
                </a:cubicBezTo>
                <a:cubicBezTo>
                  <a:pt x="355" y="255"/>
                  <a:pt x="354" y="255"/>
                  <a:pt x="354" y="256"/>
                </a:cubicBezTo>
                <a:cubicBezTo>
                  <a:pt x="354" y="256"/>
                  <a:pt x="353" y="256"/>
                  <a:pt x="352" y="256"/>
                </a:cubicBezTo>
                <a:cubicBezTo>
                  <a:pt x="352" y="256"/>
                  <a:pt x="352" y="256"/>
                  <a:pt x="352" y="256"/>
                </a:cubicBezTo>
                <a:close/>
                <a:moveTo>
                  <a:pt x="222" y="259"/>
                </a:moveTo>
                <a:cubicBezTo>
                  <a:pt x="222" y="260"/>
                  <a:pt x="220" y="260"/>
                  <a:pt x="219" y="261"/>
                </a:cubicBezTo>
                <a:cubicBezTo>
                  <a:pt x="220" y="262"/>
                  <a:pt x="221" y="263"/>
                  <a:pt x="222" y="264"/>
                </a:cubicBezTo>
                <a:cubicBezTo>
                  <a:pt x="220" y="265"/>
                  <a:pt x="221" y="267"/>
                  <a:pt x="219" y="267"/>
                </a:cubicBezTo>
                <a:cubicBezTo>
                  <a:pt x="219" y="269"/>
                  <a:pt x="221" y="269"/>
                  <a:pt x="222" y="270"/>
                </a:cubicBezTo>
                <a:cubicBezTo>
                  <a:pt x="221" y="270"/>
                  <a:pt x="220" y="269"/>
                  <a:pt x="219" y="270"/>
                </a:cubicBezTo>
                <a:cubicBezTo>
                  <a:pt x="221" y="273"/>
                  <a:pt x="219" y="275"/>
                  <a:pt x="220" y="279"/>
                </a:cubicBezTo>
                <a:cubicBezTo>
                  <a:pt x="219" y="280"/>
                  <a:pt x="219" y="280"/>
                  <a:pt x="219" y="280"/>
                </a:cubicBezTo>
                <a:cubicBezTo>
                  <a:pt x="217" y="281"/>
                  <a:pt x="217" y="278"/>
                  <a:pt x="216" y="280"/>
                </a:cubicBezTo>
                <a:cubicBezTo>
                  <a:pt x="214" y="279"/>
                  <a:pt x="217" y="278"/>
                  <a:pt x="216" y="277"/>
                </a:cubicBezTo>
                <a:cubicBezTo>
                  <a:pt x="210" y="272"/>
                  <a:pt x="215" y="263"/>
                  <a:pt x="215" y="257"/>
                </a:cubicBezTo>
                <a:cubicBezTo>
                  <a:pt x="216" y="256"/>
                  <a:pt x="216" y="254"/>
                  <a:pt x="218" y="254"/>
                </a:cubicBezTo>
                <a:cubicBezTo>
                  <a:pt x="216" y="256"/>
                  <a:pt x="220" y="255"/>
                  <a:pt x="220" y="256"/>
                </a:cubicBezTo>
                <a:cubicBezTo>
                  <a:pt x="220" y="258"/>
                  <a:pt x="219" y="257"/>
                  <a:pt x="219" y="259"/>
                </a:cubicBezTo>
                <a:cubicBezTo>
                  <a:pt x="219" y="259"/>
                  <a:pt x="219" y="259"/>
                  <a:pt x="219" y="260"/>
                </a:cubicBezTo>
                <a:cubicBezTo>
                  <a:pt x="221" y="261"/>
                  <a:pt x="220" y="258"/>
                  <a:pt x="222" y="259"/>
                </a:cubicBezTo>
                <a:cubicBezTo>
                  <a:pt x="222" y="259"/>
                  <a:pt x="222" y="259"/>
                  <a:pt x="222" y="259"/>
                </a:cubicBezTo>
                <a:close/>
                <a:moveTo>
                  <a:pt x="165" y="257"/>
                </a:moveTo>
                <a:cubicBezTo>
                  <a:pt x="164" y="257"/>
                  <a:pt x="165" y="256"/>
                  <a:pt x="165" y="255"/>
                </a:cubicBezTo>
                <a:cubicBezTo>
                  <a:pt x="165" y="255"/>
                  <a:pt x="165" y="256"/>
                  <a:pt x="166" y="256"/>
                </a:cubicBezTo>
                <a:cubicBezTo>
                  <a:pt x="166" y="256"/>
                  <a:pt x="166" y="256"/>
                  <a:pt x="166" y="257"/>
                </a:cubicBezTo>
                <a:cubicBezTo>
                  <a:pt x="165" y="257"/>
                  <a:pt x="165" y="257"/>
                  <a:pt x="165" y="257"/>
                </a:cubicBezTo>
                <a:cubicBezTo>
                  <a:pt x="165" y="257"/>
                  <a:pt x="165" y="257"/>
                  <a:pt x="165" y="257"/>
                </a:cubicBezTo>
                <a:close/>
                <a:moveTo>
                  <a:pt x="281" y="256"/>
                </a:moveTo>
                <a:cubicBezTo>
                  <a:pt x="282" y="256"/>
                  <a:pt x="283" y="256"/>
                  <a:pt x="283" y="255"/>
                </a:cubicBezTo>
                <a:cubicBezTo>
                  <a:pt x="284" y="256"/>
                  <a:pt x="282" y="258"/>
                  <a:pt x="281" y="256"/>
                </a:cubicBezTo>
                <a:cubicBezTo>
                  <a:pt x="281" y="256"/>
                  <a:pt x="281" y="256"/>
                  <a:pt x="281" y="256"/>
                </a:cubicBezTo>
                <a:close/>
                <a:moveTo>
                  <a:pt x="236" y="257"/>
                </a:moveTo>
                <a:cubicBezTo>
                  <a:pt x="236" y="256"/>
                  <a:pt x="236" y="256"/>
                  <a:pt x="235" y="256"/>
                </a:cubicBezTo>
                <a:cubicBezTo>
                  <a:pt x="237" y="255"/>
                  <a:pt x="236" y="259"/>
                  <a:pt x="237" y="260"/>
                </a:cubicBezTo>
                <a:cubicBezTo>
                  <a:pt x="234" y="259"/>
                  <a:pt x="232" y="261"/>
                  <a:pt x="232" y="263"/>
                </a:cubicBezTo>
                <a:cubicBezTo>
                  <a:pt x="231" y="263"/>
                  <a:pt x="232" y="261"/>
                  <a:pt x="231" y="260"/>
                </a:cubicBezTo>
                <a:cubicBezTo>
                  <a:pt x="234" y="260"/>
                  <a:pt x="233" y="258"/>
                  <a:pt x="236" y="257"/>
                </a:cubicBezTo>
                <a:cubicBezTo>
                  <a:pt x="236" y="257"/>
                  <a:pt x="236" y="257"/>
                  <a:pt x="236" y="257"/>
                </a:cubicBezTo>
                <a:close/>
                <a:moveTo>
                  <a:pt x="308" y="258"/>
                </a:moveTo>
                <a:cubicBezTo>
                  <a:pt x="306" y="257"/>
                  <a:pt x="308" y="257"/>
                  <a:pt x="308" y="256"/>
                </a:cubicBezTo>
                <a:cubicBezTo>
                  <a:pt x="309" y="256"/>
                  <a:pt x="308" y="257"/>
                  <a:pt x="308" y="258"/>
                </a:cubicBezTo>
                <a:cubicBezTo>
                  <a:pt x="308" y="258"/>
                  <a:pt x="308" y="258"/>
                  <a:pt x="308" y="258"/>
                </a:cubicBezTo>
                <a:close/>
                <a:moveTo>
                  <a:pt x="366" y="260"/>
                </a:moveTo>
                <a:cubicBezTo>
                  <a:pt x="365" y="261"/>
                  <a:pt x="365" y="260"/>
                  <a:pt x="365" y="260"/>
                </a:cubicBezTo>
                <a:cubicBezTo>
                  <a:pt x="363" y="260"/>
                  <a:pt x="364" y="264"/>
                  <a:pt x="362" y="263"/>
                </a:cubicBezTo>
                <a:cubicBezTo>
                  <a:pt x="361" y="262"/>
                  <a:pt x="361" y="261"/>
                  <a:pt x="362" y="259"/>
                </a:cubicBezTo>
                <a:cubicBezTo>
                  <a:pt x="361" y="259"/>
                  <a:pt x="360" y="259"/>
                  <a:pt x="361" y="258"/>
                </a:cubicBezTo>
                <a:cubicBezTo>
                  <a:pt x="359" y="258"/>
                  <a:pt x="357" y="259"/>
                  <a:pt x="357" y="257"/>
                </a:cubicBezTo>
                <a:cubicBezTo>
                  <a:pt x="358" y="255"/>
                  <a:pt x="360" y="258"/>
                  <a:pt x="360" y="256"/>
                </a:cubicBezTo>
                <a:cubicBezTo>
                  <a:pt x="364" y="256"/>
                  <a:pt x="363" y="259"/>
                  <a:pt x="366" y="260"/>
                </a:cubicBezTo>
                <a:cubicBezTo>
                  <a:pt x="366" y="260"/>
                  <a:pt x="366" y="260"/>
                  <a:pt x="366" y="260"/>
                </a:cubicBezTo>
                <a:close/>
                <a:moveTo>
                  <a:pt x="303" y="261"/>
                </a:moveTo>
                <a:cubicBezTo>
                  <a:pt x="304" y="260"/>
                  <a:pt x="305" y="261"/>
                  <a:pt x="305" y="260"/>
                </a:cubicBezTo>
                <a:cubicBezTo>
                  <a:pt x="306" y="260"/>
                  <a:pt x="305" y="261"/>
                  <a:pt x="305" y="262"/>
                </a:cubicBezTo>
                <a:cubicBezTo>
                  <a:pt x="304" y="262"/>
                  <a:pt x="304" y="261"/>
                  <a:pt x="303" y="261"/>
                </a:cubicBezTo>
                <a:cubicBezTo>
                  <a:pt x="303" y="261"/>
                  <a:pt x="303" y="261"/>
                  <a:pt x="303" y="261"/>
                </a:cubicBezTo>
                <a:close/>
                <a:moveTo>
                  <a:pt x="361" y="261"/>
                </a:moveTo>
                <a:cubicBezTo>
                  <a:pt x="361" y="262"/>
                  <a:pt x="357" y="262"/>
                  <a:pt x="358" y="261"/>
                </a:cubicBezTo>
                <a:cubicBezTo>
                  <a:pt x="359" y="261"/>
                  <a:pt x="360" y="261"/>
                  <a:pt x="361" y="261"/>
                </a:cubicBezTo>
                <a:cubicBezTo>
                  <a:pt x="361" y="261"/>
                  <a:pt x="361" y="261"/>
                  <a:pt x="361" y="261"/>
                </a:cubicBezTo>
                <a:close/>
                <a:moveTo>
                  <a:pt x="172" y="268"/>
                </a:moveTo>
                <a:cubicBezTo>
                  <a:pt x="170" y="267"/>
                  <a:pt x="171" y="265"/>
                  <a:pt x="172" y="264"/>
                </a:cubicBezTo>
                <a:cubicBezTo>
                  <a:pt x="174" y="265"/>
                  <a:pt x="172" y="266"/>
                  <a:pt x="172" y="268"/>
                </a:cubicBezTo>
                <a:cubicBezTo>
                  <a:pt x="172" y="268"/>
                  <a:pt x="172" y="268"/>
                  <a:pt x="172" y="268"/>
                </a:cubicBezTo>
                <a:close/>
                <a:moveTo>
                  <a:pt x="192" y="286"/>
                </a:moveTo>
                <a:cubicBezTo>
                  <a:pt x="192" y="286"/>
                  <a:pt x="192" y="286"/>
                  <a:pt x="192" y="286"/>
                </a:cubicBezTo>
                <a:cubicBezTo>
                  <a:pt x="191" y="284"/>
                  <a:pt x="193" y="285"/>
                  <a:pt x="193" y="283"/>
                </a:cubicBezTo>
                <a:cubicBezTo>
                  <a:pt x="193" y="282"/>
                  <a:pt x="191" y="283"/>
                  <a:pt x="191" y="282"/>
                </a:cubicBezTo>
                <a:cubicBezTo>
                  <a:pt x="193" y="277"/>
                  <a:pt x="187" y="272"/>
                  <a:pt x="190" y="265"/>
                </a:cubicBezTo>
                <a:cubicBezTo>
                  <a:pt x="189" y="266"/>
                  <a:pt x="187" y="264"/>
                  <a:pt x="186" y="264"/>
                </a:cubicBezTo>
                <a:cubicBezTo>
                  <a:pt x="186" y="269"/>
                  <a:pt x="185" y="272"/>
                  <a:pt x="182" y="274"/>
                </a:cubicBezTo>
                <a:cubicBezTo>
                  <a:pt x="186" y="276"/>
                  <a:pt x="182" y="285"/>
                  <a:pt x="185" y="285"/>
                </a:cubicBezTo>
                <a:cubicBezTo>
                  <a:pt x="183" y="289"/>
                  <a:pt x="186" y="293"/>
                  <a:pt x="186" y="299"/>
                </a:cubicBezTo>
                <a:cubicBezTo>
                  <a:pt x="183" y="299"/>
                  <a:pt x="185" y="302"/>
                  <a:pt x="186" y="302"/>
                </a:cubicBezTo>
                <a:cubicBezTo>
                  <a:pt x="184" y="302"/>
                  <a:pt x="185" y="305"/>
                  <a:pt x="184" y="307"/>
                </a:cubicBezTo>
                <a:cubicBezTo>
                  <a:pt x="187" y="306"/>
                  <a:pt x="185" y="311"/>
                  <a:pt x="186" y="313"/>
                </a:cubicBezTo>
                <a:cubicBezTo>
                  <a:pt x="187" y="313"/>
                  <a:pt x="187" y="313"/>
                  <a:pt x="188" y="313"/>
                </a:cubicBezTo>
                <a:cubicBezTo>
                  <a:pt x="190" y="315"/>
                  <a:pt x="190" y="316"/>
                  <a:pt x="190" y="319"/>
                </a:cubicBezTo>
                <a:cubicBezTo>
                  <a:pt x="188" y="317"/>
                  <a:pt x="188" y="318"/>
                  <a:pt x="186" y="319"/>
                </a:cubicBezTo>
                <a:cubicBezTo>
                  <a:pt x="187" y="317"/>
                  <a:pt x="185" y="316"/>
                  <a:pt x="184" y="315"/>
                </a:cubicBezTo>
                <a:cubicBezTo>
                  <a:pt x="183" y="319"/>
                  <a:pt x="181" y="324"/>
                  <a:pt x="180" y="330"/>
                </a:cubicBezTo>
                <a:cubicBezTo>
                  <a:pt x="179" y="329"/>
                  <a:pt x="177" y="329"/>
                  <a:pt x="178" y="327"/>
                </a:cubicBezTo>
                <a:cubicBezTo>
                  <a:pt x="175" y="328"/>
                  <a:pt x="175" y="327"/>
                  <a:pt x="173" y="328"/>
                </a:cubicBezTo>
                <a:cubicBezTo>
                  <a:pt x="174" y="332"/>
                  <a:pt x="172" y="333"/>
                  <a:pt x="171" y="335"/>
                </a:cubicBezTo>
                <a:cubicBezTo>
                  <a:pt x="172" y="335"/>
                  <a:pt x="173" y="336"/>
                  <a:pt x="173" y="336"/>
                </a:cubicBezTo>
                <a:cubicBezTo>
                  <a:pt x="174" y="334"/>
                  <a:pt x="174" y="332"/>
                  <a:pt x="176" y="334"/>
                </a:cubicBezTo>
                <a:cubicBezTo>
                  <a:pt x="174" y="332"/>
                  <a:pt x="175" y="330"/>
                  <a:pt x="175" y="32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77" y="333"/>
                  <a:pt x="178" y="333"/>
                  <a:pt x="180" y="336"/>
                </a:cubicBezTo>
                <a:cubicBezTo>
                  <a:pt x="179" y="336"/>
                  <a:pt x="181" y="339"/>
                  <a:pt x="179" y="339"/>
                </a:cubicBezTo>
                <a:cubicBezTo>
                  <a:pt x="179" y="337"/>
                  <a:pt x="178" y="339"/>
                  <a:pt x="178" y="339"/>
                </a:cubicBezTo>
                <a:cubicBezTo>
                  <a:pt x="176" y="336"/>
                  <a:pt x="175" y="340"/>
                  <a:pt x="174" y="338"/>
                </a:cubicBezTo>
                <a:cubicBezTo>
                  <a:pt x="175" y="337"/>
                  <a:pt x="175" y="338"/>
                  <a:pt x="175" y="337"/>
                </a:cubicBezTo>
                <a:cubicBezTo>
                  <a:pt x="174" y="337"/>
                  <a:pt x="174" y="336"/>
                  <a:pt x="174" y="336"/>
                </a:cubicBezTo>
                <a:cubicBezTo>
                  <a:pt x="173" y="338"/>
                  <a:pt x="174" y="339"/>
                  <a:pt x="174" y="340"/>
                </a:cubicBezTo>
                <a:cubicBezTo>
                  <a:pt x="172" y="341"/>
                  <a:pt x="171" y="343"/>
                  <a:pt x="169" y="341"/>
                </a:cubicBezTo>
                <a:cubicBezTo>
                  <a:pt x="171" y="341"/>
                  <a:pt x="170" y="340"/>
                  <a:pt x="170" y="338"/>
                </a:cubicBezTo>
                <a:cubicBezTo>
                  <a:pt x="171" y="338"/>
                  <a:pt x="173" y="339"/>
                  <a:pt x="173" y="337"/>
                </a:cubicBezTo>
                <a:cubicBezTo>
                  <a:pt x="172" y="337"/>
                  <a:pt x="171" y="338"/>
                  <a:pt x="170" y="338"/>
                </a:cubicBezTo>
                <a:cubicBezTo>
                  <a:pt x="171" y="336"/>
                  <a:pt x="172" y="327"/>
                  <a:pt x="170" y="326"/>
                </a:cubicBezTo>
                <a:cubicBezTo>
                  <a:pt x="170" y="325"/>
                  <a:pt x="172" y="325"/>
                  <a:pt x="173" y="324"/>
                </a:cubicBezTo>
                <a:cubicBezTo>
                  <a:pt x="174" y="324"/>
                  <a:pt x="174" y="326"/>
                  <a:pt x="175" y="327"/>
                </a:cubicBezTo>
                <a:cubicBezTo>
                  <a:pt x="176" y="325"/>
                  <a:pt x="174" y="325"/>
                  <a:pt x="174" y="324"/>
                </a:cubicBezTo>
                <a:cubicBezTo>
                  <a:pt x="175" y="324"/>
                  <a:pt x="175" y="324"/>
                  <a:pt x="175" y="323"/>
                </a:cubicBezTo>
                <a:cubicBezTo>
                  <a:pt x="176" y="324"/>
                  <a:pt x="177" y="324"/>
                  <a:pt x="177" y="322"/>
                </a:cubicBezTo>
                <a:cubicBezTo>
                  <a:pt x="176" y="322"/>
                  <a:pt x="176" y="323"/>
                  <a:pt x="175" y="323"/>
                </a:cubicBezTo>
                <a:cubicBezTo>
                  <a:pt x="175" y="320"/>
                  <a:pt x="174" y="320"/>
                  <a:pt x="175" y="319"/>
                </a:cubicBezTo>
                <a:cubicBezTo>
                  <a:pt x="175" y="319"/>
                  <a:pt x="177" y="320"/>
                  <a:pt x="177" y="319"/>
                </a:cubicBezTo>
                <a:cubicBezTo>
                  <a:pt x="175" y="319"/>
                  <a:pt x="176" y="317"/>
                  <a:pt x="175" y="316"/>
                </a:cubicBezTo>
                <a:cubicBezTo>
                  <a:pt x="175" y="317"/>
                  <a:pt x="175" y="319"/>
                  <a:pt x="173" y="318"/>
                </a:cubicBezTo>
                <a:cubicBezTo>
                  <a:pt x="174" y="317"/>
                  <a:pt x="174" y="316"/>
                  <a:pt x="174" y="314"/>
                </a:cubicBezTo>
                <a:cubicBezTo>
                  <a:pt x="175" y="314"/>
                  <a:pt x="176" y="315"/>
                  <a:pt x="176" y="314"/>
                </a:cubicBezTo>
                <a:cubicBezTo>
                  <a:pt x="175" y="310"/>
                  <a:pt x="176" y="300"/>
                  <a:pt x="172" y="296"/>
                </a:cubicBezTo>
                <a:cubicBezTo>
                  <a:pt x="171" y="298"/>
                  <a:pt x="169" y="296"/>
                  <a:pt x="169" y="299"/>
                </a:cubicBezTo>
                <a:cubicBezTo>
                  <a:pt x="169" y="300"/>
                  <a:pt x="171" y="299"/>
                  <a:pt x="170" y="301"/>
                </a:cubicBezTo>
                <a:cubicBezTo>
                  <a:pt x="170" y="301"/>
                  <a:pt x="169" y="300"/>
                  <a:pt x="169" y="300"/>
                </a:cubicBezTo>
                <a:cubicBezTo>
                  <a:pt x="168" y="302"/>
                  <a:pt x="170" y="302"/>
                  <a:pt x="170" y="303"/>
                </a:cubicBezTo>
                <a:cubicBezTo>
                  <a:pt x="168" y="302"/>
                  <a:pt x="170" y="303"/>
                  <a:pt x="170" y="305"/>
                </a:cubicBezTo>
                <a:cubicBezTo>
                  <a:pt x="168" y="306"/>
                  <a:pt x="168" y="304"/>
                  <a:pt x="168" y="303"/>
                </a:cubicBezTo>
                <a:cubicBezTo>
                  <a:pt x="165" y="303"/>
                  <a:pt x="169" y="305"/>
                  <a:pt x="169" y="307"/>
                </a:cubicBezTo>
                <a:cubicBezTo>
                  <a:pt x="168" y="307"/>
                  <a:pt x="168" y="307"/>
                  <a:pt x="168" y="308"/>
                </a:cubicBezTo>
                <a:cubicBezTo>
                  <a:pt x="168" y="307"/>
                  <a:pt x="167" y="307"/>
                  <a:pt x="167" y="307"/>
                </a:cubicBezTo>
                <a:cubicBezTo>
                  <a:pt x="167" y="308"/>
                  <a:pt x="166" y="308"/>
                  <a:pt x="166" y="309"/>
                </a:cubicBezTo>
                <a:cubicBezTo>
                  <a:pt x="169" y="309"/>
                  <a:pt x="165" y="311"/>
                  <a:pt x="169" y="311"/>
                </a:cubicBezTo>
                <a:cubicBezTo>
                  <a:pt x="168" y="315"/>
                  <a:pt x="170" y="316"/>
                  <a:pt x="168" y="320"/>
                </a:cubicBezTo>
                <a:cubicBezTo>
                  <a:pt x="169" y="321"/>
                  <a:pt x="171" y="319"/>
                  <a:pt x="170" y="322"/>
                </a:cubicBezTo>
                <a:cubicBezTo>
                  <a:pt x="170" y="321"/>
                  <a:pt x="168" y="320"/>
                  <a:pt x="168" y="322"/>
                </a:cubicBezTo>
                <a:cubicBezTo>
                  <a:pt x="169" y="322"/>
                  <a:pt x="169" y="323"/>
                  <a:pt x="170" y="323"/>
                </a:cubicBezTo>
                <a:cubicBezTo>
                  <a:pt x="169" y="324"/>
                  <a:pt x="169" y="326"/>
                  <a:pt x="168" y="325"/>
                </a:cubicBezTo>
                <a:cubicBezTo>
                  <a:pt x="168" y="327"/>
                  <a:pt x="170" y="327"/>
                  <a:pt x="169" y="330"/>
                </a:cubicBezTo>
                <a:cubicBezTo>
                  <a:pt x="169" y="330"/>
                  <a:pt x="168" y="330"/>
                  <a:pt x="168" y="330"/>
                </a:cubicBezTo>
                <a:cubicBezTo>
                  <a:pt x="167" y="335"/>
                  <a:pt x="166" y="338"/>
                  <a:pt x="168" y="342"/>
                </a:cubicBezTo>
                <a:cubicBezTo>
                  <a:pt x="165" y="342"/>
                  <a:pt x="167" y="343"/>
                  <a:pt x="165" y="345"/>
                </a:cubicBezTo>
                <a:cubicBezTo>
                  <a:pt x="165" y="346"/>
                  <a:pt x="169" y="344"/>
                  <a:pt x="167" y="346"/>
                </a:cubicBezTo>
                <a:cubicBezTo>
                  <a:pt x="168" y="346"/>
                  <a:pt x="169" y="346"/>
                  <a:pt x="169" y="346"/>
                </a:cubicBezTo>
                <a:cubicBezTo>
                  <a:pt x="170" y="343"/>
                  <a:pt x="172" y="344"/>
                  <a:pt x="174" y="342"/>
                </a:cubicBezTo>
                <a:cubicBezTo>
                  <a:pt x="173" y="343"/>
                  <a:pt x="175" y="345"/>
                  <a:pt x="174" y="345"/>
                </a:cubicBezTo>
                <a:cubicBezTo>
                  <a:pt x="173" y="345"/>
                  <a:pt x="173" y="343"/>
                  <a:pt x="172" y="344"/>
                </a:cubicBezTo>
                <a:cubicBezTo>
                  <a:pt x="172" y="344"/>
                  <a:pt x="171" y="345"/>
                  <a:pt x="171" y="346"/>
                </a:cubicBezTo>
                <a:cubicBezTo>
                  <a:pt x="174" y="344"/>
                  <a:pt x="172" y="349"/>
                  <a:pt x="175" y="349"/>
                </a:cubicBezTo>
                <a:cubicBezTo>
                  <a:pt x="174" y="349"/>
                  <a:pt x="174" y="350"/>
                  <a:pt x="173" y="350"/>
                </a:cubicBezTo>
                <a:cubicBezTo>
                  <a:pt x="173" y="350"/>
                  <a:pt x="173" y="349"/>
                  <a:pt x="173" y="349"/>
                </a:cubicBezTo>
                <a:cubicBezTo>
                  <a:pt x="173" y="350"/>
                  <a:pt x="171" y="351"/>
                  <a:pt x="173" y="351"/>
                </a:cubicBezTo>
                <a:cubicBezTo>
                  <a:pt x="172" y="350"/>
                  <a:pt x="175" y="351"/>
                  <a:pt x="175" y="351"/>
                </a:cubicBezTo>
                <a:cubicBezTo>
                  <a:pt x="176" y="352"/>
                  <a:pt x="176" y="354"/>
                  <a:pt x="174" y="354"/>
                </a:cubicBezTo>
                <a:cubicBezTo>
                  <a:pt x="173" y="357"/>
                  <a:pt x="175" y="358"/>
                  <a:pt x="176" y="360"/>
                </a:cubicBezTo>
                <a:cubicBezTo>
                  <a:pt x="177" y="359"/>
                  <a:pt x="177" y="358"/>
                  <a:pt x="178" y="358"/>
                </a:cubicBezTo>
                <a:cubicBezTo>
                  <a:pt x="178" y="357"/>
                  <a:pt x="177" y="357"/>
                  <a:pt x="177" y="356"/>
                </a:cubicBezTo>
                <a:cubicBezTo>
                  <a:pt x="179" y="357"/>
                  <a:pt x="181" y="353"/>
                  <a:pt x="180" y="352"/>
                </a:cubicBezTo>
                <a:cubicBezTo>
                  <a:pt x="180" y="354"/>
                  <a:pt x="179" y="351"/>
                  <a:pt x="179" y="351"/>
                </a:cubicBezTo>
                <a:cubicBezTo>
                  <a:pt x="179" y="351"/>
                  <a:pt x="180" y="352"/>
                  <a:pt x="181" y="352"/>
                </a:cubicBezTo>
                <a:cubicBezTo>
                  <a:pt x="182" y="350"/>
                  <a:pt x="182" y="348"/>
                  <a:pt x="184" y="347"/>
                </a:cubicBezTo>
                <a:cubicBezTo>
                  <a:pt x="189" y="349"/>
                  <a:pt x="191" y="340"/>
                  <a:pt x="192" y="338"/>
                </a:cubicBezTo>
                <a:cubicBezTo>
                  <a:pt x="191" y="338"/>
                  <a:pt x="191" y="339"/>
                  <a:pt x="190" y="340"/>
                </a:cubicBezTo>
                <a:cubicBezTo>
                  <a:pt x="190" y="336"/>
                  <a:pt x="191" y="337"/>
                  <a:pt x="192" y="335"/>
                </a:cubicBezTo>
                <a:cubicBezTo>
                  <a:pt x="190" y="334"/>
                  <a:pt x="192" y="331"/>
                  <a:pt x="191" y="329"/>
                </a:cubicBezTo>
                <a:cubicBezTo>
                  <a:pt x="192" y="329"/>
                  <a:pt x="192" y="330"/>
                  <a:pt x="193" y="329"/>
                </a:cubicBezTo>
                <a:cubicBezTo>
                  <a:pt x="194" y="328"/>
                  <a:pt x="192" y="328"/>
                  <a:pt x="192" y="326"/>
                </a:cubicBezTo>
                <a:cubicBezTo>
                  <a:pt x="196" y="327"/>
                  <a:pt x="197" y="325"/>
                  <a:pt x="200" y="324"/>
                </a:cubicBezTo>
                <a:cubicBezTo>
                  <a:pt x="197" y="325"/>
                  <a:pt x="198" y="324"/>
                  <a:pt x="198" y="323"/>
                </a:cubicBezTo>
                <a:cubicBezTo>
                  <a:pt x="195" y="323"/>
                  <a:pt x="198" y="322"/>
                  <a:pt x="194" y="322"/>
                </a:cubicBezTo>
                <a:cubicBezTo>
                  <a:pt x="195" y="322"/>
                  <a:pt x="195" y="321"/>
                  <a:pt x="196" y="322"/>
                </a:cubicBezTo>
                <a:cubicBezTo>
                  <a:pt x="196" y="320"/>
                  <a:pt x="193" y="320"/>
                  <a:pt x="193" y="319"/>
                </a:cubicBezTo>
                <a:cubicBezTo>
                  <a:pt x="193" y="318"/>
                  <a:pt x="195" y="319"/>
                  <a:pt x="195" y="317"/>
                </a:cubicBezTo>
                <a:cubicBezTo>
                  <a:pt x="194" y="316"/>
                  <a:pt x="191" y="318"/>
                  <a:pt x="191" y="316"/>
                </a:cubicBezTo>
                <a:cubicBezTo>
                  <a:pt x="193" y="317"/>
                  <a:pt x="192" y="315"/>
                  <a:pt x="193" y="315"/>
                </a:cubicBezTo>
                <a:cubicBezTo>
                  <a:pt x="195" y="315"/>
                  <a:pt x="195" y="317"/>
                  <a:pt x="196" y="315"/>
                </a:cubicBezTo>
                <a:cubicBezTo>
                  <a:pt x="194" y="315"/>
                  <a:pt x="193" y="314"/>
                  <a:pt x="193" y="312"/>
                </a:cubicBezTo>
                <a:cubicBezTo>
                  <a:pt x="191" y="311"/>
                  <a:pt x="193" y="314"/>
                  <a:pt x="191" y="313"/>
                </a:cubicBezTo>
                <a:cubicBezTo>
                  <a:pt x="191" y="311"/>
                  <a:pt x="195" y="310"/>
                  <a:pt x="196" y="312"/>
                </a:cubicBezTo>
                <a:cubicBezTo>
                  <a:pt x="195" y="313"/>
                  <a:pt x="195" y="314"/>
                  <a:pt x="196" y="314"/>
                </a:cubicBezTo>
                <a:cubicBezTo>
                  <a:pt x="196" y="313"/>
                  <a:pt x="197" y="311"/>
                  <a:pt x="199" y="310"/>
                </a:cubicBezTo>
                <a:cubicBezTo>
                  <a:pt x="198" y="309"/>
                  <a:pt x="197" y="309"/>
                  <a:pt x="196" y="309"/>
                </a:cubicBezTo>
                <a:cubicBezTo>
                  <a:pt x="197" y="308"/>
                  <a:pt x="195" y="307"/>
                  <a:pt x="196" y="306"/>
                </a:cubicBezTo>
                <a:cubicBezTo>
                  <a:pt x="198" y="307"/>
                  <a:pt x="196" y="309"/>
                  <a:pt x="199" y="308"/>
                </a:cubicBezTo>
                <a:cubicBezTo>
                  <a:pt x="198" y="305"/>
                  <a:pt x="200" y="306"/>
                  <a:pt x="198" y="304"/>
                </a:cubicBezTo>
                <a:cubicBezTo>
                  <a:pt x="200" y="303"/>
                  <a:pt x="199" y="300"/>
                  <a:pt x="202" y="300"/>
                </a:cubicBezTo>
                <a:cubicBezTo>
                  <a:pt x="202" y="298"/>
                  <a:pt x="200" y="298"/>
                  <a:pt x="201" y="296"/>
                </a:cubicBezTo>
                <a:cubicBezTo>
                  <a:pt x="200" y="296"/>
                  <a:pt x="199" y="298"/>
                  <a:pt x="198" y="296"/>
                </a:cubicBezTo>
                <a:cubicBezTo>
                  <a:pt x="200" y="297"/>
                  <a:pt x="199" y="293"/>
                  <a:pt x="197" y="294"/>
                </a:cubicBezTo>
                <a:cubicBezTo>
                  <a:pt x="198" y="297"/>
                  <a:pt x="195" y="297"/>
                  <a:pt x="194" y="296"/>
                </a:cubicBezTo>
                <a:cubicBezTo>
                  <a:pt x="193" y="299"/>
                  <a:pt x="196" y="301"/>
                  <a:pt x="193" y="302"/>
                </a:cubicBezTo>
                <a:cubicBezTo>
                  <a:pt x="194" y="299"/>
                  <a:pt x="190" y="301"/>
                  <a:pt x="190" y="301"/>
                </a:cubicBezTo>
                <a:cubicBezTo>
                  <a:pt x="191" y="302"/>
                  <a:pt x="192" y="304"/>
                  <a:pt x="191" y="306"/>
                </a:cubicBezTo>
                <a:cubicBezTo>
                  <a:pt x="193" y="306"/>
                  <a:pt x="192" y="307"/>
                  <a:pt x="193" y="306"/>
                </a:cubicBezTo>
                <a:cubicBezTo>
                  <a:pt x="194" y="304"/>
                  <a:pt x="192" y="305"/>
                  <a:pt x="192" y="303"/>
                </a:cubicBezTo>
                <a:cubicBezTo>
                  <a:pt x="193" y="302"/>
                  <a:pt x="193" y="304"/>
                  <a:pt x="195" y="303"/>
                </a:cubicBezTo>
                <a:cubicBezTo>
                  <a:pt x="196" y="306"/>
                  <a:pt x="194" y="307"/>
                  <a:pt x="195" y="310"/>
                </a:cubicBezTo>
                <a:cubicBezTo>
                  <a:pt x="194" y="310"/>
                  <a:pt x="193" y="310"/>
                  <a:pt x="192" y="310"/>
                </a:cubicBezTo>
                <a:cubicBezTo>
                  <a:pt x="192" y="309"/>
                  <a:pt x="192" y="308"/>
                  <a:pt x="192" y="308"/>
                </a:cubicBezTo>
                <a:cubicBezTo>
                  <a:pt x="189" y="308"/>
                  <a:pt x="190" y="311"/>
                  <a:pt x="187" y="312"/>
                </a:cubicBezTo>
                <a:cubicBezTo>
                  <a:pt x="187" y="310"/>
                  <a:pt x="189" y="311"/>
                  <a:pt x="189" y="310"/>
                </a:cubicBezTo>
                <a:cubicBezTo>
                  <a:pt x="188" y="310"/>
                  <a:pt x="187" y="309"/>
                  <a:pt x="187" y="308"/>
                </a:cubicBezTo>
                <a:cubicBezTo>
                  <a:pt x="188" y="308"/>
                  <a:pt x="188" y="309"/>
                  <a:pt x="189" y="309"/>
                </a:cubicBezTo>
                <a:cubicBezTo>
                  <a:pt x="189" y="307"/>
                  <a:pt x="190" y="308"/>
                  <a:pt x="190" y="306"/>
                </a:cubicBezTo>
                <a:cubicBezTo>
                  <a:pt x="189" y="306"/>
                  <a:pt x="188" y="307"/>
                  <a:pt x="187" y="306"/>
                </a:cubicBezTo>
                <a:cubicBezTo>
                  <a:pt x="189" y="305"/>
                  <a:pt x="188" y="303"/>
                  <a:pt x="189" y="303"/>
                </a:cubicBezTo>
                <a:cubicBezTo>
                  <a:pt x="189" y="303"/>
                  <a:pt x="190" y="303"/>
                  <a:pt x="190" y="302"/>
                </a:cubicBezTo>
                <a:cubicBezTo>
                  <a:pt x="189" y="302"/>
                  <a:pt x="188" y="304"/>
                  <a:pt x="187" y="302"/>
                </a:cubicBezTo>
                <a:cubicBezTo>
                  <a:pt x="187" y="300"/>
                  <a:pt x="192" y="300"/>
                  <a:pt x="190" y="297"/>
                </a:cubicBezTo>
                <a:cubicBezTo>
                  <a:pt x="189" y="299"/>
                  <a:pt x="190" y="296"/>
                  <a:pt x="189" y="295"/>
                </a:cubicBezTo>
                <a:cubicBezTo>
                  <a:pt x="190" y="294"/>
                  <a:pt x="192" y="294"/>
                  <a:pt x="193" y="293"/>
                </a:cubicBezTo>
                <a:cubicBezTo>
                  <a:pt x="191" y="293"/>
                  <a:pt x="192" y="289"/>
                  <a:pt x="190" y="291"/>
                </a:cubicBezTo>
                <a:cubicBezTo>
                  <a:pt x="190" y="288"/>
                  <a:pt x="187" y="285"/>
                  <a:pt x="191" y="283"/>
                </a:cubicBezTo>
                <a:cubicBezTo>
                  <a:pt x="190" y="284"/>
                  <a:pt x="190" y="285"/>
                  <a:pt x="192" y="286"/>
                </a:cubicBezTo>
                <a:close/>
                <a:moveTo>
                  <a:pt x="173" y="328"/>
                </a:moveTo>
                <a:cubicBezTo>
                  <a:pt x="172" y="327"/>
                  <a:pt x="172" y="326"/>
                  <a:pt x="171" y="325"/>
                </a:cubicBezTo>
                <a:cubicBezTo>
                  <a:pt x="172" y="325"/>
                  <a:pt x="173" y="325"/>
                  <a:pt x="173" y="325"/>
                </a:cubicBezTo>
                <a:cubicBezTo>
                  <a:pt x="173" y="327"/>
                  <a:pt x="173" y="327"/>
                  <a:pt x="173" y="328"/>
                </a:cubicBezTo>
                <a:cubicBezTo>
                  <a:pt x="173" y="328"/>
                  <a:pt x="173" y="328"/>
                  <a:pt x="173" y="328"/>
                </a:cubicBezTo>
                <a:close/>
                <a:moveTo>
                  <a:pt x="196" y="317"/>
                </a:moveTo>
                <a:cubicBezTo>
                  <a:pt x="195" y="316"/>
                  <a:pt x="198" y="315"/>
                  <a:pt x="197" y="313"/>
                </a:cubicBezTo>
                <a:cubicBezTo>
                  <a:pt x="198" y="312"/>
                  <a:pt x="199" y="312"/>
                  <a:pt x="201" y="312"/>
                </a:cubicBezTo>
                <a:cubicBezTo>
                  <a:pt x="199" y="314"/>
                  <a:pt x="197" y="315"/>
                  <a:pt x="196" y="317"/>
                </a:cubicBezTo>
                <a:cubicBezTo>
                  <a:pt x="196" y="317"/>
                  <a:pt x="196" y="317"/>
                  <a:pt x="196" y="317"/>
                </a:cubicBezTo>
                <a:close/>
                <a:moveTo>
                  <a:pt x="166" y="270"/>
                </a:moveTo>
                <a:cubicBezTo>
                  <a:pt x="166" y="271"/>
                  <a:pt x="163" y="269"/>
                  <a:pt x="162" y="270"/>
                </a:cubicBezTo>
                <a:cubicBezTo>
                  <a:pt x="162" y="268"/>
                  <a:pt x="163" y="267"/>
                  <a:pt x="164" y="267"/>
                </a:cubicBezTo>
                <a:cubicBezTo>
                  <a:pt x="165" y="268"/>
                  <a:pt x="165" y="270"/>
                  <a:pt x="166" y="270"/>
                </a:cubicBezTo>
                <a:cubicBezTo>
                  <a:pt x="166" y="270"/>
                  <a:pt x="166" y="270"/>
                  <a:pt x="166" y="270"/>
                </a:cubicBezTo>
                <a:close/>
                <a:moveTo>
                  <a:pt x="160" y="274"/>
                </a:moveTo>
                <a:cubicBezTo>
                  <a:pt x="161" y="273"/>
                  <a:pt x="162" y="273"/>
                  <a:pt x="162" y="272"/>
                </a:cubicBezTo>
                <a:cubicBezTo>
                  <a:pt x="163" y="272"/>
                  <a:pt x="162" y="272"/>
                  <a:pt x="162" y="272"/>
                </a:cubicBezTo>
                <a:cubicBezTo>
                  <a:pt x="162" y="273"/>
                  <a:pt x="163" y="273"/>
                  <a:pt x="164" y="273"/>
                </a:cubicBezTo>
                <a:cubicBezTo>
                  <a:pt x="164" y="275"/>
                  <a:pt x="161" y="275"/>
                  <a:pt x="160" y="274"/>
                </a:cubicBezTo>
                <a:cubicBezTo>
                  <a:pt x="160" y="274"/>
                  <a:pt x="160" y="274"/>
                  <a:pt x="160" y="274"/>
                </a:cubicBezTo>
                <a:close/>
                <a:moveTo>
                  <a:pt x="313" y="275"/>
                </a:moveTo>
                <a:cubicBezTo>
                  <a:pt x="313" y="275"/>
                  <a:pt x="313" y="274"/>
                  <a:pt x="313" y="274"/>
                </a:cubicBezTo>
                <a:cubicBezTo>
                  <a:pt x="314" y="274"/>
                  <a:pt x="314" y="275"/>
                  <a:pt x="314" y="275"/>
                </a:cubicBezTo>
                <a:cubicBezTo>
                  <a:pt x="313" y="275"/>
                  <a:pt x="313" y="275"/>
                  <a:pt x="313" y="275"/>
                </a:cubicBezTo>
                <a:cubicBezTo>
                  <a:pt x="313" y="275"/>
                  <a:pt x="313" y="275"/>
                  <a:pt x="313" y="275"/>
                </a:cubicBezTo>
                <a:close/>
                <a:moveTo>
                  <a:pt x="307" y="277"/>
                </a:moveTo>
                <a:cubicBezTo>
                  <a:pt x="306" y="277"/>
                  <a:pt x="306" y="275"/>
                  <a:pt x="306" y="274"/>
                </a:cubicBezTo>
                <a:cubicBezTo>
                  <a:pt x="307" y="274"/>
                  <a:pt x="307" y="275"/>
                  <a:pt x="307" y="277"/>
                </a:cubicBezTo>
                <a:cubicBezTo>
                  <a:pt x="307" y="277"/>
                  <a:pt x="307" y="277"/>
                  <a:pt x="307" y="277"/>
                </a:cubicBezTo>
                <a:close/>
                <a:moveTo>
                  <a:pt x="234" y="277"/>
                </a:moveTo>
                <a:cubicBezTo>
                  <a:pt x="233" y="277"/>
                  <a:pt x="233" y="276"/>
                  <a:pt x="233" y="276"/>
                </a:cubicBezTo>
                <a:cubicBezTo>
                  <a:pt x="233" y="275"/>
                  <a:pt x="234" y="276"/>
                  <a:pt x="234" y="275"/>
                </a:cubicBezTo>
                <a:cubicBezTo>
                  <a:pt x="234" y="276"/>
                  <a:pt x="234" y="276"/>
                  <a:pt x="234" y="277"/>
                </a:cubicBezTo>
                <a:cubicBezTo>
                  <a:pt x="234" y="277"/>
                  <a:pt x="234" y="277"/>
                  <a:pt x="234" y="277"/>
                </a:cubicBezTo>
                <a:close/>
                <a:moveTo>
                  <a:pt x="388" y="279"/>
                </a:moveTo>
                <a:cubicBezTo>
                  <a:pt x="388" y="278"/>
                  <a:pt x="389" y="278"/>
                  <a:pt x="390" y="278"/>
                </a:cubicBezTo>
                <a:cubicBezTo>
                  <a:pt x="389" y="279"/>
                  <a:pt x="389" y="279"/>
                  <a:pt x="388" y="279"/>
                </a:cubicBezTo>
                <a:cubicBezTo>
                  <a:pt x="388" y="279"/>
                  <a:pt x="388" y="279"/>
                  <a:pt x="388" y="279"/>
                </a:cubicBezTo>
                <a:close/>
                <a:moveTo>
                  <a:pt x="193" y="282"/>
                </a:moveTo>
                <a:cubicBezTo>
                  <a:pt x="191" y="281"/>
                  <a:pt x="193" y="279"/>
                  <a:pt x="195" y="279"/>
                </a:cubicBezTo>
                <a:cubicBezTo>
                  <a:pt x="195" y="281"/>
                  <a:pt x="194" y="281"/>
                  <a:pt x="193" y="282"/>
                </a:cubicBezTo>
                <a:cubicBezTo>
                  <a:pt x="193" y="282"/>
                  <a:pt x="193" y="282"/>
                  <a:pt x="193" y="282"/>
                </a:cubicBezTo>
                <a:close/>
                <a:moveTo>
                  <a:pt x="196" y="281"/>
                </a:moveTo>
                <a:cubicBezTo>
                  <a:pt x="196" y="281"/>
                  <a:pt x="196" y="281"/>
                  <a:pt x="196" y="281"/>
                </a:cubicBezTo>
                <a:cubicBezTo>
                  <a:pt x="192" y="285"/>
                  <a:pt x="199" y="280"/>
                  <a:pt x="196" y="281"/>
                </a:cubicBezTo>
                <a:close/>
                <a:moveTo>
                  <a:pt x="216" y="282"/>
                </a:moveTo>
                <a:cubicBezTo>
                  <a:pt x="216" y="281"/>
                  <a:pt x="216" y="281"/>
                  <a:pt x="216" y="280"/>
                </a:cubicBezTo>
                <a:cubicBezTo>
                  <a:pt x="218" y="280"/>
                  <a:pt x="218" y="283"/>
                  <a:pt x="216" y="282"/>
                </a:cubicBezTo>
                <a:cubicBezTo>
                  <a:pt x="216" y="282"/>
                  <a:pt x="216" y="282"/>
                  <a:pt x="216" y="282"/>
                </a:cubicBezTo>
                <a:close/>
                <a:moveTo>
                  <a:pt x="232" y="283"/>
                </a:moveTo>
                <a:cubicBezTo>
                  <a:pt x="232" y="282"/>
                  <a:pt x="233" y="282"/>
                  <a:pt x="233" y="281"/>
                </a:cubicBezTo>
                <a:cubicBezTo>
                  <a:pt x="234" y="282"/>
                  <a:pt x="234" y="282"/>
                  <a:pt x="234" y="284"/>
                </a:cubicBezTo>
                <a:cubicBezTo>
                  <a:pt x="233" y="283"/>
                  <a:pt x="233" y="283"/>
                  <a:pt x="232" y="283"/>
                </a:cubicBezTo>
                <a:cubicBezTo>
                  <a:pt x="232" y="283"/>
                  <a:pt x="232" y="283"/>
                  <a:pt x="232" y="283"/>
                </a:cubicBezTo>
                <a:close/>
                <a:moveTo>
                  <a:pt x="195" y="290"/>
                </a:moveTo>
                <a:cubicBezTo>
                  <a:pt x="197" y="291"/>
                  <a:pt x="195" y="292"/>
                  <a:pt x="195" y="293"/>
                </a:cubicBezTo>
                <a:cubicBezTo>
                  <a:pt x="193" y="292"/>
                  <a:pt x="196" y="292"/>
                  <a:pt x="195" y="290"/>
                </a:cubicBezTo>
                <a:cubicBezTo>
                  <a:pt x="195" y="290"/>
                  <a:pt x="195" y="290"/>
                  <a:pt x="195" y="290"/>
                </a:cubicBezTo>
                <a:close/>
                <a:moveTo>
                  <a:pt x="197" y="290"/>
                </a:moveTo>
                <a:cubicBezTo>
                  <a:pt x="195" y="290"/>
                  <a:pt x="195" y="289"/>
                  <a:pt x="195" y="289"/>
                </a:cubicBezTo>
                <a:cubicBezTo>
                  <a:pt x="195" y="287"/>
                  <a:pt x="195" y="285"/>
                  <a:pt x="197" y="284"/>
                </a:cubicBezTo>
                <a:cubicBezTo>
                  <a:pt x="196" y="286"/>
                  <a:pt x="200" y="288"/>
                  <a:pt x="197" y="290"/>
                </a:cubicBezTo>
                <a:cubicBezTo>
                  <a:pt x="197" y="290"/>
                  <a:pt x="197" y="290"/>
                  <a:pt x="197" y="290"/>
                </a:cubicBezTo>
                <a:close/>
                <a:moveTo>
                  <a:pt x="192" y="288"/>
                </a:moveTo>
                <a:cubicBezTo>
                  <a:pt x="189" y="286"/>
                  <a:pt x="193" y="286"/>
                  <a:pt x="194" y="285"/>
                </a:cubicBezTo>
                <a:cubicBezTo>
                  <a:pt x="195" y="285"/>
                  <a:pt x="194" y="286"/>
                  <a:pt x="195" y="287"/>
                </a:cubicBezTo>
                <a:cubicBezTo>
                  <a:pt x="192" y="286"/>
                  <a:pt x="194" y="288"/>
                  <a:pt x="192" y="28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92" y="288"/>
                  <a:pt x="192" y="288"/>
                  <a:pt x="192" y="288"/>
                </a:cubicBezTo>
                <a:close/>
                <a:moveTo>
                  <a:pt x="213" y="288"/>
                </a:moveTo>
                <a:cubicBezTo>
                  <a:pt x="215" y="288"/>
                  <a:pt x="213" y="286"/>
                  <a:pt x="215" y="286"/>
                </a:cubicBezTo>
                <a:cubicBezTo>
                  <a:pt x="217" y="287"/>
                  <a:pt x="215" y="289"/>
                  <a:pt x="218" y="290"/>
                </a:cubicBezTo>
                <a:cubicBezTo>
                  <a:pt x="218" y="293"/>
                  <a:pt x="218" y="294"/>
                  <a:pt x="217" y="296"/>
                </a:cubicBezTo>
                <a:cubicBezTo>
                  <a:pt x="214" y="297"/>
                  <a:pt x="214" y="295"/>
                  <a:pt x="212" y="295"/>
                </a:cubicBezTo>
                <a:cubicBezTo>
                  <a:pt x="213" y="292"/>
                  <a:pt x="213" y="291"/>
                  <a:pt x="213" y="288"/>
                </a:cubicBezTo>
                <a:cubicBezTo>
                  <a:pt x="213" y="288"/>
                  <a:pt x="213" y="288"/>
                  <a:pt x="213" y="288"/>
                </a:cubicBezTo>
                <a:close/>
                <a:moveTo>
                  <a:pt x="166" y="289"/>
                </a:moveTo>
                <a:cubicBezTo>
                  <a:pt x="166" y="286"/>
                  <a:pt x="168" y="287"/>
                  <a:pt x="170" y="287"/>
                </a:cubicBezTo>
                <a:cubicBezTo>
                  <a:pt x="169" y="290"/>
                  <a:pt x="171" y="291"/>
                  <a:pt x="171" y="293"/>
                </a:cubicBezTo>
                <a:cubicBezTo>
                  <a:pt x="170" y="293"/>
                  <a:pt x="168" y="290"/>
                  <a:pt x="168" y="289"/>
                </a:cubicBezTo>
                <a:cubicBezTo>
                  <a:pt x="167" y="289"/>
                  <a:pt x="167" y="289"/>
                  <a:pt x="166" y="289"/>
                </a:cubicBezTo>
                <a:cubicBezTo>
                  <a:pt x="166" y="289"/>
                  <a:pt x="166" y="289"/>
                  <a:pt x="166" y="289"/>
                </a:cubicBezTo>
                <a:close/>
                <a:moveTo>
                  <a:pt x="164" y="295"/>
                </a:moveTo>
                <a:cubicBezTo>
                  <a:pt x="162" y="295"/>
                  <a:pt x="164" y="294"/>
                  <a:pt x="164" y="292"/>
                </a:cubicBezTo>
                <a:cubicBezTo>
                  <a:pt x="166" y="292"/>
                  <a:pt x="164" y="294"/>
                  <a:pt x="164" y="295"/>
                </a:cubicBezTo>
                <a:cubicBezTo>
                  <a:pt x="164" y="295"/>
                  <a:pt x="164" y="295"/>
                  <a:pt x="164" y="295"/>
                </a:cubicBezTo>
                <a:close/>
                <a:moveTo>
                  <a:pt x="168" y="297"/>
                </a:moveTo>
                <a:cubicBezTo>
                  <a:pt x="167" y="297"/>
                  <a:pt x="167" y="295"/>
                  <a:pt x="168" y="295"/>
                </a:cubicBezTo>
                <a:cubicBezTo>
                  <a:pt x="169" y="295"/>
                  <a:pt x="169" y="297"/>
                  <a:pt x="168" y="297"/>
                </a:cubicBezTo>
                <a:cubicBezTo>
                  <a:pt x="168" y="297"/>
                  <a:pt x="168" y="297"/>
                  <a:pt x="168" y="297"/>
                </a:cubicBezTo>
                <a:close/>
                <a:moveTo>
                  <a:pt x="170" y="294"/>
                </a:moveTo>
                <a:cubicBezTo>
                  <a:pt x="170" y="295"/>
                  <a:pt x="169" y="295"/>
                  <a:pt x="168" y="295"/>
                </a:cubicBezTo>
                <a:cubicBezTo>
                  <a:pt x="168" y="294"/>
                  <a:pt x="169" y="293"/>
                  <a:pt x="170" y="294"/>
                </a:cubicBezTo>
                <a:cubicBezTo>
                  <a:pt x="170" y="294"/>
                  <a:pt x="170" y="294"/>
                  <a:pt x="170" y="294"/>
                </a:cubicBezTo>
                <a:close/>
                <a:moveTo>
                  <a:pt x="196" y="296"/>
                </a:moveTo>
                <a:cubicBezTo>
                  <a:pt x="195" y="296"/>
                  <a:pt x="195" y="294"/>
                  <a:pt x="196" y="294"/>
                </a:cubicBezTo>
                <a:cubicBezTo>
                  <a:pt x="197" y="294"/>
                  <a:pt x="197" y="295"/>
                  <a:pt x="196" y="296"/>
                </a:cubicBezTo>
                <a:cubicBezTo>
                  <a:pt x="196" y="296"/>
                  <a:pt x="196" y="296"/>
                  <a:pt x="196" y="296"/>
                </a:cubicBezTo>
                <a:close/>
                <a:moveTo>
                  <a:pt x="370" y="296"/>
                </a:moveTo>
                <a:cubicBezTo>
                  <a:pt x="370" y="296"/>
                  <a:pt x="370" y="296"/>
                  <a:pt x="370" y="296"/>
                </a:cubicBezTo>
                <a:cubicBezTo>
                  <a:pt x="370" y="297"/>
                  <a:pt x="369" y="297"/>
                  <a:pt x="369" y="299"/>
                </a:cubicBezTo>
                <a:cubicBezTo>
                  <a:pt x="370" y="300"/>
                  <a:pt x="372" y="299"/>
                  <a:pt x="372" y="300"/>
                </a:cubicBezTo>
                <a:cubicBezTo>
                  <a:pt x="373" y="301"/>
                  <a:pt x="373" y="302"/>
                  <a:pt x="373" y="303"/>
                </a:cubicBezTo>
                <a:cubicBezTo>
                  <a:pt x="374" y="303"/>
                  <a:pt x="375" y="306"/>
                  <a:pt x="377" y="305"/>
                </a:cubicBezTo>
                <a:cubicBezTo>
                  <a:pt x="383" y="315"/>
                  <a:pt x="393" y="321"/>
                  <a:pt x="399" y="333"/>
                </a:cubicBezTo>
                <a:cubicBezTo>
                  <a:pt x="400" y="333"/>
                  <a:pt x="400" y="332"/>
                  <a:pt x="402" y="332"/>
                </a:cubicBezTo>
                <a:cubicBezTo>
                  <a:pt x="404" y="336"/>
                  <a:pt x="409" y="339"/>
                  <a:pt x="408" y="343"/>
                </a:cubicBezTo>
                <a:cubicBezTo>
                  <a:pt x="410" y="342"/>
                  <a:pt x="412" y="344"/>
                  <a:pt x="413" y="342"/>
                </a:cubicBezTo>
                <a:cubicBezTo>
                  <a:pt x="416" y="350"/>
                  <a:pt x="423" y="353"/>
                  <a:pt x="427" y="358"/>
                </a:cubicBezTo>
                <a:cubicBezTo>
                  <a:pt x="428" y="355"/>
                  <a:pt x="430" y="354"/>
                  <a:pt x="427" y="353"/>
                </a:cubicBezTo>
                <a:cubicBezTo>
                  <a:pt x="429" y="352"/>
                  <a:pt x="431" y="348"/>
                  <a:pt x="435" y="350"/>
                </a:cubicBezTo>
                <a:cubicBezTo>
                  <a:pt x="435" y="346"/>
                  <a:pt x="434" y="343"/>
                  <a:pt x="436" y="341"/>
                </a:cubicBezTo>
                <a:cubicBezTo>
                  <a:pt x="434" y="339"/>
                  <a:pt x="435" y="336"/>
                  <a:pt x="434" y="334"/>
                </a:cubicBezTo>
                <a:cubicBezTo>
                  <a:pt x="436" y="334"/>
                  <a:pt x="439" y="333"/>
                  <a:pt x="440" y="331"/>
                </a:cubicBezTo>
                <a:cubicBezTo>
                  <a:pt x="433" y="325"/>
                  <a:pt x="422" y="323"/>
                  <a:pt x="416" y="317"/>
                </a:cubicBezTo>
                <a:cubicBezTo>
                  <a:pt x="414" y="316"/>
                  <a:pt x="414" y="318"/>
                  <a:pt x="413" y="318"/>
                </a:cubicBezTo>
                <a:cubicBezTo>
                  <a:pt x="413" y="316"/>
                  <a:pt x="412" y="316"/>
                  <a:pt x="411" y="317"/>
                </a:cubicBezTo>
                <a:cubicBezTo>
                  <a:pt x="410" y="321"/>
                  <a:pt x="413" y="323"/>
                  <a:pt x="412" y="325"/>
                </a:cubicBezTo>
                <a:cubicBezTo>
                  <a:pt x="411" y="323"/>
                  <a:pt x="410" y="321"/>
                  <a:pt x="408" y="322"/>
                </a:cubicBezTo>
                <a:cubicBezTo>
                  <a:pt x="410" y="319"/>
                  <a:pt x="411" y="315"/>
                  <a:pt x="407" y="314"/>
                </a:cubicBezTo>
                <a:cubicBezTo>
                  <a:pt x="406" y="315"/>
                  <a:pt x="408" y="317"/>
                  <a:pt x="407" y="317"/>
                </a:cubicBezTo>
                <a:cubicBezTo>
                  <a:pt x="405" y="316"/>
                  <a:pt x="404" y="315"/>
                  <a:pt x="403" y="312"/>
                </a:cubicBezTo>
                <a:cubicBezTo>
                  <a:pt x="402" y="312"/>
                  <a:pt x="402" y="313"/>
                  <a:pt x="401" y="313"/>
                </a:cubicBezTo>
                <a:cubicBezTo>
                  <a:pt x="400" y="311"/>
                  <a:pt x="400" y="309"/>
                  <a:pt x="398" y="308"/>
                </a:cubicBezTo>
                <a:cubicBezTo>
                  <a:pt x="395" y="309"/>
                  <a:pt x="392" y="305"/>
                  <a:pt x="388" y="305"/>
                </a:cubicBezTo>
                <a:cubicBezTo>
                  <a:pt x="387" y="307"/>
                  <a:pt x="391" y="308"/>
                  <a:pt x="390" y="310"/>
                </a:cubicBezTo>
                <a:cubicBezTo>
                  <a:pt x="383" y="305"/>
                  <a:pt x="379" y="299"/>
                  <a:pt x="370" y="296"/>
                </a:cubicBezTo>
                <a:close/>
                <a:moveTo>
                  <a:pt x="339" y="299"/>
                </a:moveTo>
                <a:cubicBezTo>
                  <a:pt x="342" y="299"/>
                  <a:pt x="339" y="302"/>
                  <a:pt x="339" y="299"/>
                </a:cubicBezTo>
                <a:cubicBezTo>
                  <a:pt x="339" y="299"/>
                  <a:pt x="339" y="299"/>
                  <a:pt x="339" y="299"/>
                </a:cubicBezTo>
                <a:close/>
                <a:moveTo>
                  <a:pt x="165" y="300"/>
                </a:moveTo>
                <a:cubicBezTo>
                  <a:pt x="166" y="300"/>
                  <a:pt x="166" y="300"/>
                  <a:pt x="166" y="300"/>
                </a:cubicBezTo>
                <a:cubicBezTo>
                  <a:pt x="167" y="299"/>
                  <a:pt x="167" y="302"/>
                  <a:pt x="165" y="301"/>
                </a:cubicBezTo>
                <a:cubicBezTo>
                  <a:pt x="165" y="301"/>
                  <a:pt x="165" y="301"/>
                  <a:pt x="165" y="300"/>
                </a:cubicBezTo>
                <a:cubicBezTo>
                  <a:pt x="165" y="300"/>
                  <a:pt x="165" y="300"/>
                  <a:pt x="165" y="300"/>
                </a:cubicBezTo>
                <a:close/>
                <a:moveTo>
                  <a:pt x="157" y="324"/>
                </a:moveTo>
                <a:cubicBezTo>
                  <a:pt x="158" y="324"/>
                  <a:pt x="158" y="325"/>
                  <a:pt x="159" y="325"/>
                </a:cubicBezTo>
                <a:cubicBezTo>
                  <a:pt x="159" y="326"/>
                  <a:pt x="157" y="326"/>
                  <a:pt x="158" y="328"/>
                </a:cubicBezTo>
                <a:cubicBezTo>
                  <a:pt x="156" y="328"/>
                  <a:pt x="157" y="326"/>
                  <a:pt x="156" y="326"/>
                </a:cubicBezTo>
                <a:cubicBezTo>
                  <a:pt x="157" y="324"/>
                  <a:pt x="158" y="327"/>
                  <a:pt x="157" y="324"/>
                </a:cubicBezTo>
                <a:cubicBezTo>
                  <a:pt x="157" y="324"/>
                  <a:pt x="157" y="324"/>
                  <a:pt x="157" y="324"/>
                </a:cubicBezTo>
                <a:close/>
                <a:moveTo>
                  <a:pt x="161" y="322"/>
                </a:moveTo>
                <a:cubicBezTo>
                  <a:pt x="161" y="323"/>
                  <a:pt x="159" y="323"/>
                  <a:pt x="158" y="324"/>
                </a:cubicBezTo>
                <a:cubicBezTo>
                  <a:pt x="157" y="323"/>
                  <a:pt x="157" y="323"/>
                  <a:pt x="156" y="323"/>
                </a:cubicBezTo>
                <a:cubicBezTo>
                  <a:pt x="157" y="318"/>
                  <a:pt x="156" y="319"/>
                  <a:pt x="159" y="318"/>
                </a:cubicBezTo>
                <a:cubicBezTo>
                  <a:pt x="161" y="318"/>
                  <a:pt x="159" y="321"/>
                  <a:pt x="161" y="320"/>
                </a:cubicBezTo>
                <a:cubicBezTo>
                  <a:pt x="161" y="321"/>
                  <a:pt x="159" y="320"/>
                  <a:pt x="158" y="320"/>
                </a:cubicBezTo>
                <a:cubicBezTo>
                  <a:pt x="157" y="320"/>
                  <a:pt x="158" y="322"/>
                  <a:pt x="157" y="323"/>
                </a:cubicBezTo>
                <a:cubicBezTo>
                  <a:pt x="159" y="323"/>
                  <a:pt x="159" y="321"/>
                  <a:pt x="161" y="322"/>
                </a:cubicBezTo>
                <a:cubicBezTo>
                  <a:pt x="161" y="322"/>
                  <a:pt x="161" y="322"/>
                  <a:pt x="161" y="322"/>
                </a:cubicBezTo>
                <a:close/>
                <a:moveTo>
                  <a:pt x="197" y="322"/>
                </a:moveTo>
                <a:cubicBezTo>
                  <a:pt x="197" y="321"/>
                  <a:pt x="198" y="321"/>
                  <a:pt x="198" y="320"/>
                </a:cubicBezTo>
                <a:cubicBezTo>
                  <a:pt x="200" y="321"/>
                  <a:pt x="198" y="323"/>
                  <a:pt x="197" y="322"/>
                </a:cubicBezTo>
                <a:cubicBezTo>
                  <a:pt x="197" y="322"/>
                  <a:pt x="197" y="322"/>
                  <a:pt x="197" y="322"/>
                </a:cubicBezTo>
                <a:close/>
                <a:moveTo>
                  <a:pt x="178" y="327"/>
                </a:moveTo>
                <a:cubicBezTo>
                  <a:pt x="175" y="326"/>
                  <a:pt x="178" y="324"/>
                  <a:pt x="178" y="323"/>
                </a:cubicBezTo>
                <a:cubicBezTo>
                  <a:pt x="179" y="324"/>
                  <a:pt x="177" y="325"/>
                  <a:pt x="178" y="327"/>
                </a:cubicBezTo>
                <a:cubicBezTo>
                  <a:pt x="178" y="327"/>
                  <a:pt x="178" y="327"/>
                  <a:pt x="178" y="327"/>
                </a:cubicBezTo>
                <a:close/>
                <a:moveTo>
                  <a:pt x="154" y="327"/>
                </a:moveTo>
                <a:cubicBezTo>
                  <a:pt x="153" y="327"/>
                  <a:pt x="153" y="324"/>
                  <a:pt x="154" y="325"/>
                </a:cubicBezTo>
                <a:cubicBezTo>
                  <a:pt x="153" y="326"/>
                  <a:pt x="155" y="326"/>
                  <a:pt x="154" y="327"/>
                </a:cubicBezTo>
                <a:cubicBezTo>
                  <a:pt x="154" y="327"/>
                  <a:pt x="154" y="327"/>
                  <a:pt x="154" y="327"/>
                </a:cubicBezTo>
                <a:close/>
                <a:moveTo>
                  <a:pt x="194" y="328"/>
                </a:moveTo>
                <a:cubicBezTo>
                  <a:pt x="194" y="327"/>
                  <a:pt x="195" y="327"/>
                  <a:pt x="196" y="327"/>
                </a:cubicBezTo>
                <a:cubicBezTo>
                  <a:pt x="196" y="329"/>
                  <a:pt x="195" y="329"/>
                  <a:pt x="194" y="328"/>
                </a:cubicBezTo>
                <a:cubicBezTo>
                  <a:pt x="194" y="328"/>
                  <a:pt x="194" y="328"/>
                  <a:pt x="194" y="328"/>
                </a:cubicBezTo>
                <a:close/>
                <a:moveTo>
                  <a:pt x="154" y="330"/>
                </a:moveTo>
                <a:cubicBezTo>
                  <a:pt x="153" y="330"/>
                  <a:pt x="153" y="329"/>
                  <a:pt x="153" y="328"/>
                </a:cubicBezTo>
                <a:cubicBezTo>
                  <a:pt x="154" y="328"/>
                  <a:pt x="155" y="329"/>
                  <a:pt x="154" y="330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67" y="331"/>
                </a:moveTo>
                <a:cubicBezTo>
                  <a:pt x="166" y="330"/>
                  <a:pt x="167" y="329"/>
                  <a:pt x="167" y="328"/>
                </a:cubicBezTo>
                <a:cubicBezTo>
                  <a:pt x="169" y="328"/>
                  <a:pt x="166" y="330"/>
                  <a:pt x="167" y="331"/>
                </a:cubicBezTo>
                <a:cubicBezTo>
                  <a:pt x="167" y="331"/>
                  <a:pt x="167" y="331"/>
                  <a:pt x="167" y="331"/>
                </a:cubicBezTo>
                <a:close/>
                <a:moveTo>
                  <a:pt x="157" y="333"/>
                </a:moveTo>
                <a:cubicBezTo>
                  <a:pt x="155" y="331"/>
                  <a:pt x="159" y="330"/>
                  <a:pt x="158" y="329"/>
                </a:cubicBezTo>
                <a:cubicBezTo>
                  <a:pt x="160" y="327"/>
                  <a:pt x="160" y="331"/>
                  <a:pt x="160" y="332"/>
                </a:cubicBezTo>
                <a:cubicBezTo>
                  <a:pt x="158" y="332"/>
                  <a:pt x="158" y="335"/>
                  <a:pt x="156" y="334"/>
                </a:cubicBezTo>
                <a:cubicBezTo>
                  <a:pt x="156" y="333"/>
                  <a:pt x="157" y="333"/>
                  <a:pt x="157" y="333"/>
                </a:cubicBezTo>
                <a:cubicBezTo>
                  <a:pt x="157" y="333"/>
                  <a:pt x="157" y="333"/>
                  <a:pt x="157" y="333"/>
                </a:cubicBezTo>
                <a:close/>
                <a:moveTo>
                  <a:pt x="195" y="330"/>
                </a:moveTo>
                <a:cubicBezTo>
                  <a:pt x="197" y="330"/>
                  <a:pt x="196" y="332"/>
                  <a:pt x="196" y="334"/>
                </a:cubicBezTo>
                <a:cubicBezTo>
                  <a:pt x="195" y="334"/>
                  <a:pt x="195" y="334"/>
                  <a:pt x="194" y="334"/>
                </a:cubicBezTo>
                <a:cubicBezTo>
                  <a:pt x="194" y="335"/>
                  <a:pt x="194" y="335"/>
                  <a:pt x="195" y="335"/>
                </a:cubicBezTo>
                <a:cubicBezTo>
                  <a:pt x="194" y="336"/>
                  <a:pt x="195" y="338"/>
                  <a:pt x="193" y="338"/>
                </a:cubicBezTo>
                <a:cubicBezTo>
                  <a:pt x="191" y="334"/>
                  <a:pt x="195" y="333"/>
                  <a:pt x="195" y="330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196" y="330"/>
                </a:moveTo>
                <a:cubicBezTo>
                  <a:pt x="197" y="328"/>
                  <a:pt x="198" y="332"/>
                  <a:pt x="196" y="330"/>
                </a:cubicBezTo>
                <a:cubicBezTo>
                  <a:pt x="196" y="330"/>
                  <a:pt x="196" y="330"/>
                  <a:pt x="196" y="330"/>
                </a:cubicBezTo>
                <a:close/>
                <a:moveTo>
                  <a:pt x="395" y="346"/>
                </a:moveTo>
                <a:cubicBezTo>
                  <a:pt x="393" y="337"/>
                  <a:pt x="388" y="338"/>
                  <a:pt x="385" y="330"/>
                </a:cubicBezTo>
                <a:cubicBezTo>
                  <a:pt x="393" y="334"/>
                  <a:pt x="399" y="340"/>
                  <a:pt x="405" y="346"/>
                </a:cubicBezTo>
                <a:cubicBezTo>
                  <a:pt x="405" y="347"/>
                  <a:pt x="405" y="348"/>
                  <a:pt x="405" y="349"/>
                </a:cubicBezTo>
                <a:cubicBezTo>
                  <a:pt x="403" y="349"/>
                  <a:pt x="402" y="351"/>
                  <a:pt x="402" y="351"/>
                </a:cubicBezTo>
                <a:cubicBezTo>
                  <a:pt x="401" y="353"/>
                  <a:pt x="401" y="349"/>
                  <a:pt x="401" y="349"/>
                </a:cubicBezTo>
                <a:cubicBezTo>
                  <a:pt x="400" y="349"/>
                  <a:pt x="399" y="349"/>
                  <a:pt x="398" y="349"/>
                </a:cubicBezTo>
                <a:cubicBezTo>
                  <a:pt x="398" y="348"/>
                  <a:pt x="399" y="347"/>
                  <a:pt x="398" y="346"/>
                </a:cubicBezTo>
                <a:cubicBezTo>
                  <a:pt x="397" y="346"/>
                  <a:pt x="396" y="347"/>
                  <a:pt x="395" y="346"/>
                </a:cubicBezTo>
                <a:cubicBezTo>
                  <a:pt x="395" y="346"/>
                  <a:pt x="395" y="346"/>
                  <a:pt x="395" y="346"/>
                </a:cubicBezTo>
                <a:close/>
                <a:moveTo>
                  <a:pt x="156" y="337"/>
                </a:moveTo>
                <a:cubicBezTo>
                  <a:pt x="155" y="338"/>
                  <a:pt x="155" y="337"/>
                  <a:pt x="153" y="338"/>
                </a:cubicBezTo>
                <a:cubicBezTo>
                  <a:pt x="153" y="336"/>
                  <a:pt x="154" y="335"/>
                  <a:pt x="155" y="335"/>
                </a:cubicBezTo>
                <a:cubicBezTo>
                  <a:pt x="155" y="336"/>
                  <a:pt x="155" y="337"/>
                  <a:pt x="156" y="337"/>
                </a:cubicBezTo>
                <a:cubicBezTo>
                  <a:pt x="156" y="337"/>
                  <a:pt x="156" y="337"/>
                  <a:pt x="156" y="337"/>
                </a:cubicBezTo>
                <a:close/>
                <a:moveTo>
                  <a:pt x="179" y="338"/>
                </a:moveTo>
                <a:cubicBezTo>
                  <a:pt x="177" y="338"/>
                  <a:pt x="178" y="336"/>
                  <a:pt x="176" y="336"/>
                </a:cubicBezTo>
                <a:cubicBezTo>
                  <a:pt x="177" y="335"/>
                  <a:pt x="179" y="336"/>
                  <a:pt x="179" y="338"/>
                </a:cubicBezTo>
                <a:cubicBezTo>
                  <a:pt x="179" y="338"/>
                  <a:pt x="179" y="338"/>
                  <a:pt x="179" y="338"/>
                </a:cubicBezTo>
                <a:close/>
                <a:moveTo>
                  <a:pt x="150" y="340"/>
                </a:moveTo>
                <a:cubicBezTo>
                  <a:pt x="149" y="339"/>
                  <a:pt x="150" y="338"/>
                  <a:pt x="151" y="339"/>
                </a:cubicBezTo>
                <a:cubicBezTo>
                  <a:pt x="150" y="338"/>
                  <a:pt x="150" y="338"/>
                  <a:pt x="150" y="339"/>
                </a:cubicBezTo>
                <a:cubicBezTo>
                  <a:pt x="148" y="338"/>
                  <a:pt x="151" y="337"/>
                  <a:pt x="151" y="338"/>
                </a:cubicBezTo>
                <a:cubicBezTo>
                  <a:pt x="151" y="339"/>
                  <a:pt x="150" y="339"/>
                  <a:pt x="150" y="340"/>
                </a:cubicBezTo>
                <a:cubicBezTo>
                  <a:pt x="150" y="340"/>
                  <a:pt x="150" y="340"/>
                  <a:pt x="150" y="340"/>
                </a:cubicBezTo>
                <a:close/>
                <a:moveTo>
                  <a:pt x="156" y="345"/>
                </a:moveTo>
                <a:cubicBezTo>
                  <a:pt x="155" y="346"/>
                  <a:pt x="154" y="343"/>
                  <a:pt x="153" y="342"/>
                </a:cubicBezTo>
                <a:cubicBezTo>
                  <a:pt x="154" y="341"/>
                  <a:pt x="154" y="339"/>
                  <a:pt x="155" y="338"/>
                </a:cubicBezTo>
                <a:cubicBezTo>
                  <a:pt x="155" y="340"/>
                  <a:pt x="155" y="344"/>
                  <a:pt x="156" y="345"/>
                </a:cubicBezTo>
                <a:cubicBezTo>
                  <a:pt x="156" y="345"/>
                  <a:pt x="156" y="345"/>
                  <a:pt x="156" y="345"/>
                </a:cubicBezTo>
                <a:close/>
                <a:moveTo>
                  <a:pt x="466" y="346"/>
                </a:moveTo>
                <a:cubicBezTo>
                  <a:pt x="466" y="344"/>
                  <a:pt x="468" y="345"/>
                  <a:pt x="468" y="346"/>
                </a:cubicBezTo>
                <a:cubicBezTo>
                  <a:pt x="468" y="346"/>
                  <a:pt x="467" y="346"/>
                  <a:pt x="466" y="346"/>
                </a:cubicBezTo>
                <a:cubicBezTo>
                  <a:pt x="466" y="346"/>
                  <a:pt x="466" y="346"/>
                  <a:pt x="466" y="346"/>
                </a:cubicBezTo>
                <a:close/>
                <a:moveTo>
                  <a:pt x="150" y="350"/>
                </a:moveTo>
                <a:cubicBezTo>
                  <a:pt x="148" y="349"/>
                  <a:pt x="149" y="347"/>
                  <a:pt x="150" y="345"/>
                </a:cubicBezTo>
                <a:cubicBezTo>
                  <a:pt x="151" y="346"/>
                  <a:pt x="151" y="349"/>
                  <a:pt x="150" y="350"/>
                </a:cubicBezTo>
                <a:cubicBezTo>
                  <a:pt x="150" y="350"/>
                  <a:pt x="150" y="350"/>
                  <a:pt x="150" y="350"/>
                </a:cubicBezTo>
                <a:close/>
                <a:moveTo>
                  <a:pt x="156" y="349"/>
                </a:moveTo>
                <a:cubicBezTo>
                  <a:pt x="155" y="348"/>
                  <a:pt x="153" y="348"/>
                  <a:pt x="153" y="346"/>
                </a:cubicBezTo>
                <a:cubicBezTo>
                  <a:pt x="155" y="346"/>
                  <a:pt x="157" y="347"/>
                  <a:pt x="156" y="349"/>
                </a:cubicBezTo>
                <a:cubicBezTo>
                  <a:pt x="156" y="349"/>
                  <a:pt x="156" y="349"/>
                  <a:pt x="156" y="349"/>
                </a:cubicBezTo>
                <a:close/>
                <a:moveTo>
                  <a:pt x="444" y="349"/>
                </a:moveTo>
                <a:cubicBezTo>
                  <a:pt x="442" y="348"/>
                  <a:pt x="442" y="346"/>
                  <a:pt x="443" y="346"/>
                </a:cubicBezTo>
                <a:cubicBezTo>
                  <a:pt x="444" y="346"/>
                  <a:pt x="444" y="348"/>
                  <a:pt x="444" y="349"/>
                </a:cubicBezTo>
                <a:cubicBezTo>
                  <a:pt x="444" y="349"/>
                  <a:pt x="444" y="349"/>
                  <a:pt x="444" y="349"/>
                </a:cubicBezTo>
                <a:close/>
                <a:moveTo>
                  <a:pt x="171" y="349"/>
                </a:moveTo>
                <a:cubicBezTo>
                  <a:pt x="171" y="348"/>
                  <a:pt x="170" y="348"/>
                  <a:pt x="170" y="346"/>
                </a:cubicBezTo>
                <a:cubicBezTo>
                  <a:pt x="171" y="346"/>
                  <a:pt x="172" y="347"/>
                  <a:pt x="171" y="349"/>
                </a:cubicBezTo>
                <a:cubicBezTo>
                  <a:pt x="171" y="349"/>
                  <a:pt x="171" y="349"/>
                  <a:pt x="171" y="349"/>
                </a:cubicBezTo>
                <a:close/>
                <a:moveTo>
                  <a:pt x="157" y="354"/>
                </a:moveTo>
                <a:cubicBezTo>
                  <a:pt x="153" y="356"/>
                  <a:pt x="155" y="350"/>
                  <a:pt x="154" y="350"/>
                </a:cubicBezTo>
                <a:cubicBezTo>
                  <a:pt x="155" y="348"/>
                  <a:pt x="156" y="351"/>
                  <a:pt x="157" y="350"/>
                </a:cubicBezTo>
                <a:cubicBezTo>
                  <a:pt x="157" y="351"/>
                  <a:pt x="156" y="353"/>
                  <a:pt x="157" y="354"/>
                </a:cubicBezTo>
                <a:cubicBezTo>
                  <a:pt x="157" y="354"/>
                  <a:pt x="157" y="354"/>
                  <a:pt x="157" y="354"/>
                </a:cubicBezTo>
                <a:close/>
                <a:moveTo>
                  <a:pt x="146" y="352"/>
                </a:moveTo>
                <a:cubicBezTo>
                  <a:pt x="146" y="351"/>
                  <a:pt x="148" y="352"/>
                  <a:pt x="148" y="351"/>
                </a:cubicBezTo>
                <a:cubicBezTo>
                  <a:pt x="149" y="349"/>
                  <a:pt x="148" y="354"/>
                  <a:pt x="146" y="352"/>
                </a:cubicBezTo>
                <a:cubicBezTo>
                  <a:pt x="146" y="352"/>
                  <a:pt x="146" y="352"/>
                  <a:pt x="146" y="352"/>
                </a:cubicBezTo>
                <a:close/>
                <a:moveTo>
                  <a:pt x="171" y="355"/>
                </a:moveTo>
                <a:cubicBezTo>
                  <a:pt x="170" y="354"/>
                  <a:pt x="170" y="351"/>
                  <a:pt x="171" y="350"/>
                </a:cubicBezTo>
                <a:cubicBezTo>
                  <a:pt x="172" y="352"/>
                  <a:pt x="171" y="354"/>
                  <a:pt x="171" y="355"/>
                </a:cubicBezTo>
                <a:cubicBezTo>
                  <a:pt x="171" y="355"/>
                  <a:pt x="171" y="355"/>
                  <a:pt x="171" y="355"/>
                </a:cubicBezTo>
                <a:close/>
                <a:moveTo>
                  <a:pt x="438" y="352"/>
                </a:moveTo>
                <a:cubicBezTo>
                  <a:pt x="437" y="352"/>
                  <a:pt x="438" y="351"/>
                  <a:pt x="437" y="351"/>
                </a:cubicBezTo>
                <a:cubicBezTo>
                  <a:pt x="437" y="351"/>
                  <a:pt x="438" y="351"/>
                  <a:pt x="439" y="351"/>
                </a:cubicBezTo>
                <a:cubicBezTo>
                  <a:pt x="439" y="352"/>
                  <a:pt x="438" y="352"/>
                  <a:pt x="438" y="352"/>
                </a:cubicBezTo>
                <a:cubicBezTo>
                  <a:pt x="438" y="352"/>
                  <a:pt x="438" y="352"/>
                  <a:pt x="438" y="352"/>
                </a:cubicBezTo>
                <a:close/>
                <a:moveTo>
                  <a:pt x="414" y="361"/>
                </a:moveTo>
                <a:cubicBezTo>
                  <a:pt x="414" y="361"/>
                  <a:pt x="413" y="360"/>
                  <a:pt x="413" y="361"/>
                </a:cubicBezTo>
                <a:cubicBezTo>
                  <a:pt x="411" y="360"/>
                  <a:pt x="413" y="356"/>
                  <a:pt x="409" y="356"/>
                </a:cubicBezTo>
                <a:cubicBezTo>
                  <a:pt x="410" y="354"/>
                  <a:pt x="407" y="353"/>
                  <a:pt x="409" y="351"/>
                </a:cubicBezTo>
                <a:cubicBezTo>
                  <a:pt x="412" y="353"/>
                  <a:pt x="415" y="355"/>
                  <a:pt x="417" y="357"/>
                </a:cubicBezTo>
                <a:cubicBezTo>
                  <a:pt x="417" y="359"/>
                  <a:pt x="413" y="359"/>
                  <a:pt x="414" y="361"/>
                </a:cubicBezTo>
                <a:cubicBezTo>
                  <a:pt x="414" y="361"/>
                  <a:pt x="414" y="361"/>
                  <a:pt x="414" y="361"/>
                </a:cubicBezTo>
                <a:close/>
                <a:moveTo>
                  <a:pt x="169" y="356"/>
                </a:moveTo>
                <a:cubicBezTo>
                  <a:pt x="168" y="356"/>
                  <a:pt x="168" y="355"/>
                  <a:pt x="169" y="353"/>
                </a:cubicBezTo>
                <a:cubicBezTo>
                  <a:pt x="169" y="354"/>
                  <a:pt x="170" y="354"/>
                  <a:pt x="170" y="355"/>
                </a:cubicBezTo>
                <a:cubicBezTo>
                  <a:pt x="169" y="355"/>
                  <a:pt x="169" y="356"/>
                  <a:pt x="169" y="356"/>
                </a:cubicBezTo>
                <a:cubicBezTo>
                  <a:pt x="169" y="356"/>
                  <a:pt x="169" y="356"/>
                  <a:pt x="169" y="356"/>
                </a:cubicBezTo>
                <a:close/>
                <a:moveTo>
                  <a:pt x="174" y="363"/>
                </a:moveTo>
                <a:cubicBezTo>
                  <a:pt x="174" y="363"/>
                  <a:pt x="174" y="363"/>
                  <a:pt x="174" y="363"/>
                </a:cubicBezTo>
                <a:cubicBezTo>
                  <a:pt x="173" y="362"/>
                  <a:pt x="171" y="361"/>
                  <a:pt x="173" y="359"/>
                </a:cubicBezTo>
                <a:cubicBezTo>
                  <a:pt x="171" y="360"/>
                  <a:pt x="172" y="357"/>
                  <a:pt x="170" y="357"/>
                </a:cubicBezTo>
                <a:cubicBezTo>
                  <a:pt x="170" y="358"/>
                  <a:pt x="170" y="358"/>
                  <a:pt x="169" y="358"/>
                </a:cubicBezTo>
                <a:cubicBezTo>
                  <a:pt x="169" y="357"/>
                  <a:pt x="168" y="357"/>
                  <a:pt x="168" y="357"/>
                </a:cubicBezTo>
                <a:cubicBezTo>
                  <a:pt x="168" y="358"/>
                  <a:pt x="168" y="359"/>
                  <a:pt x="167" y="359"/>
                </a:cubicBezTo>
                <a:cubicBezTo>
                  <a:pt x="167" y="356"/>
                  <a:pt x="166" y="356"/>
                  <a:pt x="168" y="355"/>
                </a:cubicBezTo>
                <a:cubicBezTo>
                  <a:pt x="167" y="354"/>
                  <a:pt x="166" y="354"/>
                  <a:pt x="165" y="354"/>
                </a:cubicBezTo>
                <a:cubicBezTo>
                  <a:pt x="164" y="355"/>
                  <a:pt x="164" y="357"/>
                  <a:pt x="163" y="358"/>
                </a:cubicBezTo>
                <a:cubicBezTo>
                  <a:pt x="166" y="363"/>
                  <a:pt x="159" y="367"/>
                  <a:pt x="158" y="372"/>
                </a:cubicBezTo>
                <a:cubicBezTo>
                  <a:pt x="161" y="373"/>
                  <a:pt x="158" y="374"/>
                  <a:pt x="158" y="377"/>
                </a:cubicBezTo>
                <a:cubicBezTo>
                  <a:pt x="160" y="376"/>
                  <a:pt x="160" y="378"/>
                  <a:pt x="162" y="377"/>
                </a:cubicBezTo>
                <a:cubicBezTo>
                  <a:pt x="162" y="375"/>
                  <a:pt x="163" y="372"/>
                  <a:pt x="167" y="373"/>
                </a:cubicBezTo>
                <a:cubicBezTo>
                  <a:pt x="167" y="371"/>
                  <a:pt x="164" y="371"/>
                  <a:pt x="165" y="370"/>
                </a:cubicBezTo>
                <a:cubicBezTo>
                  <a:pt x="166" y="372"/>
                  <a:pt x="167" y="370"/>
                  <a:pt x="167" y="372"/>
                </a:cubicBezTo>
                <a:cubicBezTo>
                  <a:pt x="169" y="372"/>
                  <a:pt x="168" y="370"/>
                  <a:pt x="169" y="369"/>
                </a:cubicBezTo>
                <a:cubicBezTo>
                  <a:pt x="168" y="369"/>
                  <a:pt x="168" y="368"/>
                  <a:pt x="168" y="367"/>
                </a:cubicBezTo>
                <a:cubicBezTo>
                  <a:pt x="171" y="369"/>
                  <a:pt x="171" y="365"/>
                  <a:pt x="173" y="363"/>
                </a:cubicBezTo>
                <a:cubicBezTo>
                  <a:pt x="173" y="364"/>
                  <a:pt x="174" y="364"/>
                  <a:pt x="174" y="363"/>
                </a:cubicBezTo>
                <a:close/>
                <a:moveTo>
                  <a:pt x="456" y="357"/>
                </a:moveTo>
                <a:cubicBezTo>
                  <a:pt x="456" y="356"/>
                  <a:pt x="456" y="355"/>
                  <a:pt x="456" y="355"/>
                </a:cubicBezTo>
                <a:cubicBezTo>
                  <a:pt x="457" y="355"/>
                  <a:pt x="457" y="355"/>
                  <a:pt x="458" y="355"/>
                </a:cubicBezTo>
                <a:cubicBezTo>
                  <a:pt x="458" y="355"/>
                  <a:pt x="458" y="356"/>
                  <a:pt x="458" y="356"/>
                </a:cubicBezTo>
                <a:cubicBezTo>
                  <a:pt x="457" y="357"/>
                  <a:pt x="457" y="357"/>
                  <a:pt x="456" y="357"/>
                </a:cubicBezTo>
                <a:cubicBezTo>
                  <a:pt x="456" y="357"/>
                  <a:pt x="456" y="357"/>
                  <a:pt x="456" y="357"/>
                </a:cubicBezTo>
                <a:close/>
                <a:moveTo>
                  <a:pt x="155" y="360"/>
                </a:moveTo>
                <a:cubicBezTo>
                  <a:pt x="154" y="360"/>
                  <a:pt x="154" y="357"/>
                  <a:pt x="154" y="356"/>
                </a:cubicBezTo>
                <a:cubicBezTo>
                  <a:pt x="156" y="356"/>
                  <a:pt x="157" y="356"/>
                  <a:pt x="157" y="357"/>
                </a:cubicBezTo>
                <a:cubicBezTo>
                  <a:pt x="155" y="358"/>
                  <a:pt x="156" y="359"/>
                  <a:pt x="155" y="360"/>
                </a:cubicBezTo>
                <a:cubicBezTo>
                  <a:pt x="155" y="360"/>
                  <a:pt x="155" y="360"/>
                  <a:pt x="155" y="360"/>
                </a:cubicBezTo>
                <a:close/>
                <a:moveTo>
                  <a:pt x="204" y="358"/>
                </a:moveTo>
                <a:cubicBezTo>
                  <a:pt x="203" y="358"/>
                  <a:pt x="204" y="358"/>
                  <a:pt x="204" y="356"/>
                </a:cubicBezTo>
                <a:cubicBezTo>
                  <a:pt x="205" y="356"/>
                  <a:pt x="205" y="358"/>
                  <a:pt x="204" y="358"/>
                </a:cubicBezTo>
                <a:cubicBezTo>
                  <a:pt x="204" y="358"/>
                  <a:pt x="204" y="358"/>
                  <a:pt x="204" y="358"/>
                </a:cubicBezTo>
                <a:close/>
                <a:moveTo>
                  <a:pt x="416" y="363"/>
                </a:moveTo>
                <a:cubicBezTo>
                  <a:pt x="418" y="363"/>
                  <a:pt x="418" y="362"/>
                  <a:pt x="420" y="362"/>
                </a:cubicBezTo>
                <a:cubicBezTo>
                  <a:pt x="419" y="363"/>
                  <a:pt x="417" y="366"/>
                  <a:pt x="416" y="363"/>
                </a:cubicBezTo>
                <a:cubicBezTo>
                  <a:pt x="416" y="363"/>
                  <a:pt x="416" y="363"/>
                  <a:pt x="416" y="363"/>
                </a:cubicBezTo>
                <a:close/>
                <a:moveTo>
                  <a:pt x="204" y="364"/>
                </a:moveTo>
                <a:cubicBezTo>
                  <a:pt x="204" y="363"/>
                  <a:pt x="205" y="363"/>
                  <a:pt x="206" y="363"/>
                </a:cubicBezTo>
                <a:cubicBezTo>
                  <a:pt x="206" y="364"/>
                  <a:pt x="205" y="364"/>
                  <a:pt x="204" y="364"/>
                </a:cubicBezTo>
                <a:cubicBezTo>
                  <a:pt x="204" y="364"/>
                  <a:pt x="204" y="364"/>
                  <a:pt x="204" y="364"/>
                </a:cubicBezTo>
                <a:close/>
                <a:moveTo>
                  <a:pt x="200" y="365"/>
                </a:moveTo>
                <a:cubicBezTo>
                  <a:pt x="201" y="365"/>
                  <a:pt x="202" y="365"/>
                  <a:pt x="202" y="364"/>
                </a:cubicBezTo>
                <a:cubicBezTo>
                  <a:pt x="203" y="364"/>
                  <a:pt x="202" y="367"/>
                  <a:pt x="202" y="367"/>
                </a:cubicBezTo>
                <a:cubicBezTo>
                  <a:pt x="201" y="367"/>
                  <a:pt x="200" y="366"/>
                  <a:pt x="200" y="365"/>
                </a:cubicBezTo>
                <a:cubicBezTo>
                  <a:pt x="200" y="365"/>
                  <a:pt x="200" y="365"/>
                  <a:pt x="200" y="365"/>
                </a:cubicBezTo>
                <a:close/>
                <a:moveTo>
                  <a:pt x="156" y="369"/>
                </a:moveTo>
                <a:cubicBezTo>
                  <a:pt x="155" y="369"/>
                  <a:pt x="156" y="368"/>
                  <a:pt x="156" y="367"/>
                </a:cubicBezTo>
                <a:cubicBezTo>
                  <a:pt x="156" y="367"/>
                  <a:pt x="157" y="368"/>
                  <a:pt x="157" y="368"/>
                </a:cubicBezTo>
                <a:cubicBezTo>
                  <a:pt x="156" y="368"/>
                  <a:pt x="156" y="369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lose/>
                <a:moveTo>
                  <a:pt x="478" y="373"/>
                </a:moveTo>
                <a:cubicBezTo>
                  <a:pt x="478" y="372"/>
                  <a:pt x="479" y="372"/>
                  <a:pt x="479" y="372"/>
                </a:cubicBezTo>
                <a:cubicBezTo>
                  <a:pt x="481" y="371"/>
                  <a:pt x="480" y="373"/>
                  <a:pt x="481" y="373"/>
                </a:cubicBezTo>
                <a:cubicBezTo>
                  <a:pt x="481" y="374"/>
                  <a:pt x="480" y="372"/>
                  <a:pt x="478" y="373"/>
                </a:cubicBezTo>
                <a:cubicBezTo>
                  <a:pt x="478" y="373"/>
                  <a:pt x="478" y="373"/>
                  <a:pt x="478" y="373"/>
                </a:cubicBezTo>
                <a:close/>
                <a:moveTo>
                  <a:pt x="386" y="376"/>
                </a:moveTo>
                <a:cubicBezTo>
                  <a:pt x="387" y="374"/>
                  <a:pt x="389" y="375"/>
                  <a:pt x="390" y="374"/>
                </a:cubicBezTo>
                <a:cubicBezTo>
                  <a:pt x="390" y="376"/>
                  <a:pt x="388" y="376"/>
                  <a:pt x="386" y="376"/>
                </a:cubicBezTo>
                <a:cubicBezTo>
                  <a:pt x="386" y="376"/>
                  <a:pt x="386" y="376"/>
                  <a:pt x="386" y="376"/>
                </a:cubicBezTo>
                <a:close/>
                <a:moveTo>
                  <a:pt x="154" y="380"/>
                </a:moveTo>
                <a:cubicBezTo>
                  <a:pt x="155" y="379"/>
                  <a:pt x="156" y="378"/>
                  <a:pt x="156" y="375"/>
                </a:cubicBezTo>
                <a:cubicBezTo>
                  <a:pt x="156" y="376"/>
                  <a:pt x="156" y="376"/>
                  <a:pt x="157" y="376"/>
                </a:cubicBezTo>
                <a:cubicBezTo>
                  <a:pt x="156" y="377"/>
                  <a:pt x="157" y="380"/>
                  <a:pt x="156" y="381"/>
                </a:cubicBezTo>
                <a:cubicBezTo>
                  <a:pt x="156" y="381"/>
                  <a:pt x="155" y="380"/>
                  <a:pt x="154" y="380"/>
                </a:cubicBezTo>
                <a:cubicBezTo>
                  <a:pt x="154" y="380"/>
                  <a:pt x="154" y="380"/>
                  <a:pt x="154" y="380"/>
                </a:cubicBezTo>
                <a:close/>
                <a:moveTo>
                  <a:pt x="395" y="378"/>
                </a:moveTo>
                <a:cubicBezTo>
                  <a:pt x="394" y="379"/>
                  <a:pt x="392" y="377"/>
                  <a:pt x="392" y="376"/>
                </a:cubicBezTo>
                <a:cubicBezTo>
                  <a:pt x="393" y="376"/>
                  <a:pt x="394" y="376"/>
                  <a:pt x="394" y="376"/>
                </a:cubicBezTo>
                <a:cubicBezTo>
                  <a:pt x="394" y="377"/>
                  <a:pt x="394" y="378"/>
                  <a:pt x="395" y="378"/>
                </a:cubicBezTo>
                <a:cubicBezTo>
                  <a:pt x="395" y="378"/>
                  <a:pt x="395" y="378"/>
                  <a:pt x="395" y="378"/>
                </a:cubicBezTo>
                <a:close/>
                <a:moveTo>
                  <a:pt x="237" y="379"/>
                </a:moveTo>
                <a:cubicBezTo>
                  <a:pt x="238" y="380"/>
                  <a:pt x="240" y="380"/>
                  <a:pt x="239" y="379"/>
                </a:cubicBezTo>
                <a:cubicBezTo>
                  <a:pt x="239" y="378"/>
                  <a:pt x="240" y="379"/>
                  <a:pt x="240" y="379"/>
                </a:cubicBezTo>
                <a:cubicBezTo>
                  <a:pt x="240" y="379"/>
                  <a:pt x="240" y="379"/>
                  <a:pt x="240" y="380"/>
                </a:cubicBezTo>
                <a:cubicBezTo>
                  <a:pt x="239" y="380"/>
                  <a:pt x="239" y="380"/>
                  <a:pt x="239" y="381"/>
                </a:cubicBezTo>
                <a:cubicBezTo>
                  <a:pt x="238" y="381"/>
                  <a:pt x="238" y="380"/>
                  <a:pt x="237" y="380"/>
                </a:cubicBezTo>
                <a:cubicBezTo>
                  <a:pt x="236" y="381"/>
                  <a:pt x="236" y="381"/>
                  <a:pt x="237" y="379"/>
                </a:cubicBezTo>
                <a:cubicBezTo>
                  <a:pt x="237" y="379"/>
                  <a:pt x="237" y="379"/>
                  <a:pt x="237" y="379"/>
                </a:cubicBezTo>
                <a:close/>
                <a:moveTo>
                  <a:pt x="391" y="380"/>
                </a:moveTo>
                <a:cubicBezTo>
                  <a:pt x="391" y="380"/>
                  <a:pt x="391" y="379"/>
                  <a:pt x="391" y="378"/>
                </a:cubicBezTo>
                <a:cubicBezTo>
                  <a:pt x="392" y="378"/>
                  <a:pt x="392" y="381"/>
                  <a:pt x="391" y="380"/>
                </a:cubicBezTo>
                <a:cubicBezTo>
                  <a:pt x="391" y="380"/>
                  <a:pt x="391" y="380"/>
                  <a:pt x="391" y="380"/>
                </a:cubicBezTo>
                <a:close/>
                <a:moveTo>
                  <a:pt x="473" y="380"/>
                </a:moveTo>
                <a:cubicBezTo>
                  <a:pt x="473" y="381"/>
                  <a:pt x="471" y="379"/>
                  <a:pt x="470" y="380"/>
                </a:cubicBezTo>
                <a:cubicBezTo>
                  <a:pt x="470" y="379"/>
                  <a:pt x="471" y="379"/>
                  <a:pt x="473" y="379"/>
                </a:cubicBezTo>
                <a:cubicBezTo>
                  <a:pt x="473" y="379"/>
                  <a:pt x="473" y="380"/>
                  <a:pt x="473" y="380"/>
                </a:cubicBezTo>
                <a:cubicBezTo>
                  <a:pt x="473" y="380"/>
                  <a:pt x="473" y="380"/>
                  <a:pt x="473" y="380"/>
                </a:cubicBezTo>
                <a:close/>
                <a:moveTo>
                  <a:pt x="489" y="380"/>
                </a:moveTo>
                <a:cubicBezTo>
                  <a:pt x="489" y="380"/>
                  <a:pt x="489" y="380"/>
                  <a:pt x="489" y="379"/>
                </a:cubicBezTo>
                <a:cubicBezTo>
                  <a:pt x="491" y="379"/>
                  <a:pt x="491" y="380"/>
                  <a:pt x="492" y="379"/>
                </a:cubicBezTo>
                <a:cubicBezTo>
                  <a:pt x="492" y="380"/>
                  <a:pt x="492" y="380"/>
                  <a:pt x="492" y="381"/>
                </a:cubicBezTo>
                <a:cubicBezTo>
                  <a:pt x="491" y="381"/>
                  <a:pt x="490" y="380"/>
                  <a:pt x="489" y="380"/>
                </a:cubicBezTo>
                <a:cubicBezTo>
                  <a:pt x="489" y="380"/>
                  <a:pt x="489" y="380"/>
                  <a:pt x="489" y="380"/>
                </a:cubicBezTo>
                <a:close/>
                <a:moveTo>
                  <a:pt x="194" y="382"/>
                </a:moveTo>
                <a:cubicBezTo>
                  <a:pt x="194" y="381"/>
                  <a:pt x="195" y="381"/>
                  <a:pt x="195" y="380"/>
                </a:cubicBezTo>
                <a:cubicBezTo>
                  <a:pt x="196" y="380"/>
                  <a:pt x="196" y="381"/>
                  <a:pt x="196" y="382"/>
                </a:cubicBezTo>
                <a:cubicBezTo>
                  <a:pt x="195" y="382"/>
                  <a:pt x="195" y="382"/>
                  <a:pt x="194" y="382"/>
                </a:cubicBezTo>
                <a:cubicBezTo>
                  <a:pt x="194" y="382"/>
                  <a:pt x="194" y="382"/>
                  <a:pt x="194" y="382"/>
                </a:cubicBezTo>
                <a:close/>
                <a:moveTo>
                  <a:pt x="475" y="383"/>
                </a:moveTo>
                <a:cubicBezTo>
                  <a:pt x="473" y="382"/>
                  <a:pt x="477" y="382"/>
                  <a:pt x="476" y="380"/>
                </a:cubicBezTo>
                <a:cubicBezTo>
                  <a:pt x="477" y="380"/>
                  <a:pt x="477" y="381"/>
                  <a:pt x="479" y="380"/>
                </a:cubicBezTo>
                <a:cubicBezTo>
                  <a:pt x="479" y="381"/>
                  <a:pt x="479" y="382"/>
                  <a:pt x="479" y="383"/>
                </a:cubicBezTo>
                <a:cubicBezTo>
                  <a:pt x="477" y="382"/>
                  <a:pt x="477" y="381"/>
                  <a:pt x="475" y="383"/>
                </a:cubicBezTo>
                <a:cubicBezTo>
                  <a:pt x="475" y="383"/>
                  <a:pt x="475" y="383"/>
                  <a:pt x="475" y="383"/>
                </a:cubicBezTo>
                <a:close/>
                <a:moveTo>
                  <a:pt x="192" y="384"/>
                </a:moveTo>
                <a:cubicBezTo>
                  <a:pt x="192" y="381"/>
                  <a:pt x="195" y="382"/>
                  <a:pt x="194" y="384"/>
                </a:cubicBezTo>
                <a:cubicBezTo>
                  <a:pt x="194" y="384"/>
                  <a:pt x="193" y="384"/>
                  <a:pt x="192" y="384"/>
                </a:cubicBezTo>
                <a:cubicBezTo>
                  <a:pt x="192" y="384"/>
                  <a:pt x="192" y="384"/>
                  <a:pt x="192" y="384"/>
                </a:cubicBezTo>
                <a:close/>
                <a:moveTo>
                  <a:pt x="192" y="381"/>
                </a:moveTo>
                <a:cubicBezTo>
                  <a:pt x="192" y="382"/>
                  <a:pt x="192" y="382"/>
                  <a:pt x="192" y="383"/>
                </a:cubicBezTo>
                <a:cubicBezTo>
                  <a:pt x="191" y="383"/>
                  <a:pt x="191" y="380"/>
                  <a:pt x="192" y="381"/>
                </a:cubicBezTo>
                <a:cubicBezTo>
                  <a:pt x="192" y="381"/>
                  <a:pt x="192" y="381"/>
                  <a:pt x="192" y="381"/>
                </a:cubicBezTo>
                <a:close/>
                <a:moveTo>
                  <a:pt x="451" y="383"/>
                </a:moveTo>
                <a:cubicBezTo>
                  <a:pt x="451" y="383"/>
                  <a:pt x="451" y="382"/>
                  <a:pt x="451" y="382"/>
                </a:cubicBezTo>
                <a:cubicBezTo>
                  <a:pt x="453" y="381"/>
                  <a:pt x="453" y="384"/>
                  <a:pt x="451" y="383"/>
                </a:cubicBezTo>
                <a:cubicBezTo>
                  <a:pt x="451" y="383"/>
                  <a:pt x="451" y="383"/>
                  <a:pt x="451" y="383"/>
                </a:cubicBezTo>
                <a:close/>
                <a:moveTo>
                  <a:pt x="462" y="383"/>
                </a:moveTo>
                <a:cubicBezTo>
                  <a:pt x="462" y="381"/>
                  <a:pt x="463" y="382"/>
                  <a:pt x="464" y="382"/>
                </a:cubicBezTo>
                <a:cubicBezTo>
                  <a:pt x="464" y="382"/>
                  <a:pt x="463" y="383"/>
                  <a:pt x="462" y="383"/>
                </a:cubicBezTo>
                <a:cubicBezTo>
                  <a:pt x="462" y="383"/>
                  <a:pt x="462" y="383"/>
                  <a:pt x="462" y="383"/>
                </a:cubicBezTo>
                <a:close/>
                <a:moveTo>
                  <a:pt x="470" y="382"/>
                </a:moveTo>
                <a:cubicBezTo>
                  <a:pt x="471" y="382"/>
                  <a:pt x="469" y="384"/>
                  <a:pt x="469" y="384"/>
                </a:cubicBezTo>
                <a:cubicBezTo>
                  <a:pt x="469" y="384"/>
                  <a:pt x="469" y="383"/>
                  <a:pt x="469" y="382"/>
                </a:cubicBezTo>
                <a:cubicBezTo>
                  <a:pt x="469" y="382"/>
                  <a:pt x="469" y="382"/>
                  <a:pt x="469" y="383"/>
                </a:cubicBezTo>
                <a:cubicBezTo>
                  <a:pt x="470" y="383"/>
                  <a:pt x="470" y="382"/>
                  <a:pt x="470" y="382"/>
                </a:cubicBezTo>
                <a:cubicBezTo>
                  <a:pt x="470" y="382"/>
                  <a:pt x="470" y="382"/>
                  <a:pt x="470" y="382"/>
                </a:cubicBezTo>
                <a:close/>
                <a:moveTo>
                  <a:pt x="483" y="383"/>
                </a:moveTo>
                <a:cubicBezTo>
                  <a:pt x="482" y="383"/>
                  <a:pt x="481" y="383"/>
                  <a:pt x="481" y="382"/>
                </a:cubicBezTo>
                <a:cubicBezTo>
                  <a:pt x="481" y="382"/>
                  <a:pt x="483" y="382"/>
                  <a:pt x="483" y="383"/>
                </a:cubicBezTo>
                <a:cubicBezTo>
                  <a:pt x="483" y="383"/>
                  <a:pt x="483" y="383"/>
                  <a:pt x="483" y="383"/>
                </a:cubicBezTo>
                <a:close/>
                <a:moveTo>
                  <a:pt x="491" y="383"/>
                </a:moveTo>
                <a:cubicBezTo>
                  <a:pt x="491" y="382"/>
                  <a:pt x="492" y="382"/>
                  <a:pt x="493" y="382"/>
                </a:cubicBezTo>
                <a:cubicBezTo>
                  <a:pt x="494" y="383"/>
                  <a:pt x="492" y="382"/>
                  <a:pt x="491" y="383"/>
                </a:cubicBezTo>
                <a:cubicBezTo>
                  <a:pt x="491" y="383"/>
                  <a:pt x="491" y="383"/>
                  <a:pt x="491" y="383"/>
                </a:cubicBezTo>
                <a:close/>
                <a:moveTo>
                  <a:pt x="188" y="384"/>
                </a:moveTo>
                <a:cubicBezTo>
                  <a:pt x="189" y="384"/>
                  <a:pt x="189" y="382"/>
                  <a:pt x="190" y="383"/>
                </a:cubicBezTo>
                <a:cubicBezTo>
                  <a:pt x="189" y="385"/>
                  <a:pt x="192" y="385"/>
                  <a:pt x="191" y="387"/>
                </a:cubicBezTo>
                <a:cubicBezTo>
                  <a:pt x="189" y="388"/>
                  <a:pt x="189" y="384"/>
                  <a:pt x="189" y="387"/>
                </a:cubicBezTo>
                <a:cubicBezTo>
                  <a:pt x="188" y="385"/>
                  <a:pt x="187" y="387"/>
                  <a:pt x="186" y="386"/>
                </a:cubicBezTo>
                <a:cubicBezTo>
                  <a:pt x="187" y="385"/>
                  <a:pt x="188" y="385"/>
                  <a:pt x="187" y="383"/>
                </a:cubicBezTo>
                <a:cubicBezTo>
                  <a:pt x="188" y="383"/>
                  <a:pt x="188" y="383"/>
                  <a:pt x="188" y="384"/>
                </a:cubicBezTo>
                <a:cubicBezTo>
                  <a:pt x="188" y="384"/>
                  <a:pt x="188" y="384"/>
                  <a:pt x="188" y="384"/>
                </a:cubicBezTo>
                <a:close/>
                <a:moveTo>
                  <a:pt x="495" y="385"/>
                </a:moveTo>
                <a:cubicBezTo>
                  <a:pt x="493" y="385"/>
                  <a:pt x="494" y="383"/>
                  <a:pt x="494" y="383"/>
                </a:cubicBezTo>
                <a:cubicBezTo>
                  <a:pt x="495" y="383"/>
                  <a:pt x="495" y="385"/>
                  <a:pt x="495" y="385"/>
                </a:cubicBezTo>
                <a:cubicBezTo>
                  <a:pt x="495" y="385"/>
                  <a:pt x="495" y="385"/>
                  <a:pt x="495" y="385"/>
                </a:cubicBezTo>
                <a:close/>
                <a:moveTo>
                  <a:pt x="478" y="385"/>
                </a:moveTo>
                <a:cubicBezTo>
                  <a:pt x="478" y="387"/>
                  <a:pt x="477" y="385"/>
                  <a:pt x="476" y="385"/>
                </a:cubicBezTo>
                <a:cubicBezTo>
                  <a:pt x="476" y="384"/>
                  <a:pt x="477" y="385"/>
                  <a:pt x="478" y="385"/>
                </a:cubicBezTo>
                <a:cubicBezTo>
                  <a:pt x="478" y="385"/>
                  <a:pt x="478" y="385"/>
                  <a:pt x="478" y="385"/>
                </a:cubicBezTo>
                <a:close/>
                <a:moveTo>
                  <a:pt x="353" y="386"/>
                </a:moveTo>
                <a:cubicBezTo>
                  <a:pt x="353" y="386"/>
                  <a:pt x="353" y="385"/>
                  <a:pt x="353" y="385"/>
                </a:cubicBezTo>
                <a:cubicBezTo>
                  <a:pt x="354" y="385"/>
                  <a:pt x="354" y="385"/>
                  <a:pt x="354" y="386"/>
                </a:cubicBezTo>
                <a:cubicBezTo>
                  <a:pt x="354" y="386"/>
                  <a:pt x="353" y="386"/>
                  <a:pt x="353" y="386"/>
                </a:cubicBezTo>
                <a:cubicBezTo>
                  <a:pt x="353" y="386"/>
                  <a:pt x="353" y="386"/>
                  <a:pt x="353" y="386"/>
                </a:cubicBezTo>
                <a:close/>
                <a:moveTo>
                  <a:pt x="486" y="385"/>
                </a:moveTo>
                <a:cubicBezTo>
                  <a:pt x="488" y="386"/>
                  <a:pt x="486" y="387"/>
                  <a:pt x="486" y="389"/>
                </a:cubicBezTo>
                <a:cubicBezTo>
                  <a:pt x="486" y="388"/>
                  <a:pt x="486" y="387"/>
                  <a:pt x="488" y="388"/>
                </a:cubicBezTo>
                <a:cubicBezTo>
                  <a:pt x="488" y="389"/>
                  <a:pt x="489" y="389"/>
                  <a:pt x="488" y="390"/>
                </a:cubicBezTo>
                <a:cubicBezTo>
                  <a:pt x="491" y="391"/>
                  <a:pt x="490" y="388"/>
                  <a:pt x="492" y="388"/>
                </a:cubicBezTo>
                <a:cubicBezTo>
                  <a:pt x="492" y="391"/>
                  <a:pt x="493" y="390"/>
                  <a:pt x="494" y="392"/>
                </a:cubicBezTo>
                <a:cubicBezTo>
                  <a:pt x="493" y="393"/>
                  <a:pt x="492" y="391"/>
                  <a:pt x="491" y="389"/>
                </a:cubicBezTo>
                <a:cubicBezTo>
                  <a:pt x="490" y="391"/>
                  <a:pt x="490" y="392"/>
                  <a:pt x="490" y="394"/>
                </a:cubicBezTo>
                <a:cubicBezTo>
                  <a:pt x="489" y="394"/>
                  <a:pt x="488" y="394"/>
                  <a:pt x="487" y="394"/>
                </a:cubicBezTo>
                <a:cubicBezTo>
                  <a:pt x="486" y="393"/>
                  <a:pt x="487" y="392"/>
                  <a:pt x="488" y="391"/>
                </a:cubicBezTo>
                <a:cubicBezTo>
                  <a:pt x="487" y="390"/>
                  <a:pt x="487" y="390"/>
                  <a:pt x="486" y="390"/>
                </a:cubicBezTo>
                <a:cubicBezTo>
                  <a:pt x="485" y="391"/>
                  <a:pt x="485" y="392"/>
                  <a:pt x="484" y="394"/>
                </a:cubicBezTo>
                <a:cubicBezTo>
                  <a:pt x="482" y="391"/>
                  <a:pt x="482" y="394"/>
                  <a:pt x="479" y="391"/>
                </a:cubicBezTo>
                <a:cubicBezTo>
                  <a:pt x="479" y="389"/>
                  <a:pt x="481" y="392"/>
                  <a:pt x="481" y="390"/>
                </a:cubicBezTo>
                <a:cubicBezTo>
                  <a:pt x="482" y="390"/>
                  <a:pt x="482" y="391"/>
                  <a:pt x="483" y="391"/>
                </a:cubicBezTo>
                <a:cubicBezTo>
                  <a:pt x="486" y="391"/>
                  <a:pt x="482" y="388"/>
                  <a:pt x="485" y="388"/>
                </a:cubicBezTo>
                <a:cubicBezTo>
                  <a:pt x="485" y="388"/>
                  <a:pt x="485" y="387"/>
                  <a:pt x="484" y="386"/>
                </a:cubicBezTo>
                <a:cubicBezTo>
                  <a:pt x="484" y="385"/>
                  <a:pt x="487" y="387"/>
                  <a:pt x="486" y="385"/>
                </a:cubicBezTo>
                <a:cubicBezTo>
                  <a:pt x="486" y="385"/>
                  <a:pt x="486" y="385"/>
                  <a:pt x="486" y="385"/>
                </a:cubicBezTo>
                <a:close/>
                <a:moveTo>
                  <a:pt x="473" y="385"/>
                </a:moveTo>
                <a:cubicBezTo>
                  <a:pt x="475" y="387"/>
                  <a:pt x="472" y="389"/>
                  <a:pt x="475" y="388"/>
                </a:cubicBezTo>
                <a:cubicBezTo>
                  <a:pt x="475" y="389"/>
                  <a:pt x="475" y="390"/>
                  <a:pt x="473" y="390"/>
                </a:cubicBezTo>
                <a:cubicBezTo>
                  <a:pt x="473" y="388"/>
                  <a:pt x="472" y="387"/>
                  <a:pt x="470" y="388"/>
                </a:cubicBezTo>
                <a:cubicBezTo>
                  <a:pt x="470" y="386"/>
                  <a:pt x="471" y="387"/>
                  <a:pt x="471" y="385"/>
                </a:cubicBezTo>
                <a:cubicBezTo>
                  <a:pt x="472" y="385"/>
                  <a:pt x="472" y="386"/>
                  <a:pt x="473" y="385"/>
                </a:cubicBezTo>
                <a:cubicBezTo>
                  <a:pt x="473" y="385"/>
                  <a:pt x="473" y="385"/>
                  <a:pt x="473" y="385"/>
                </a:cubicBezTo>
                <a:close/>
                <a:moveTo>
                  <a:pt x="466" y="389"/>
                </a:moveTo>
                <a:cubicBezTo>
                  <a:pt x="466" y="388"/>
                  <a:pt x="465" y="388"/>
                  <a:pt x="465" y="386"/>
                </a:cubicBezTo>
                <a:cubicBezTo>
                  <a:pt x="466" y="387"/>
                  <a:pt x="468" y="387"/>
                  <a:pt x="468" y="389"/>
                </a:cubicBezTo>
                <a:cubicBezTo>
                  <a:pt x="467" y="389"/>
                  <a:pt x="467" y="389"/>
                  <a:pt x="466" y="389"/>
                </a:cubicBezTo>
                <a:cubicBezTo>
                  <a:pt x="466" y="389"/>
                  <a:pt x="466" y="389"/>
                  <a:pt x="466" y="389"/>
                </a:cubicBezTo>
                <a:close/>
                <a:moveTo>
                  <a:pt x="184" y="388"/>
                </a:moveTo>
                <a:cubicBezTo>
                  <a:pt x="186" y="388"/>
                  <a:pt x="187" y="388"/>
                  <a:pt x="187" y="387"/>
                </a:cubicBezTo>
                <a:cubicBezTo>
                  <a:pt x="189" y="387"/>
                  <a:pt x="186" y="390"/>
                  <a:pt x="188" y="391"/>
                </a:cubicBezTo>
                <a:cubicBezTo>
                  <a:pt x="187" y="392"/>
                  <a:pt x="185" y="389"/>
                  <a:pt x="184" y="388"/>
                </a:cubicBezTo>
                <a:cubicBezTo>
                  <a:pt x="184" y="388"/>
                  <a:pt x="184" y="388"/>
                  <a:pt x="184" y="388"/>
                </a:cubicBezTo>
                <a:close/>
                <a:moveTo>
                  <a:pt x="483" y="389"/>
                </a:moveTo>
                <a:cubicBezTo>
                  <a:pt x="483" y="390"/>
                  <a:pt x="480" y="389"/>
                  <a:pt x="481" y="388"/>
                </a:cubicBezTo>
                <a:cubicBezTo>
                  <a:pt x="482" y="388"/>
                  <a:pt x="482" y="389"/>
                  <a:pt x="483" y="389"/>
                </a:cubicBezTo>
                <a:cubicBezTo>
                  <a:pt x="483" y="389"/>
                  <a:pt x="483" y="389"/>
                  <a:pt x="483" y="389"/>
                </a:cubicBezTo>
                <a:close/>
                <a:moveTo>
                  <a:pt x="494" y="389"/>
                </a:moveTo>
                <a:cubicBezTo>
                  <a:pt x="494" y="389"/>
                  <a:pt x="494" y="389"/>
                  <a:pt x="494" y="389"/>
                </a:cubicBezTo>
                <a:cubicBezTo>
                  <a:pt x="493" y="388"/>
                  <a:pt x="496" y="388"/>
                  <a:pt x="495" y="389"/>
                </a:cubicBezTo>
                <a:cubicBezTo>
                  <a:pt x="495" y="389"/>
                  <a:pt x="494" y="389"/>
                  <a:pt x="494" y="389"/>
                </a:cubicBezTo>
                <a:cubicBezTo>
                  <a:pt x="494" y="389"/>
                  <a:pt x="494" y="389"/>
                  <a:pt x="494" y="389"/>
                </a:cubicBezTo>
                <a:close/>
                <a:moveTo>
                  <a:pt x="192" y="393"/>
                </a:moveTo>
                <a:cubicBezTo>
                  <a:pt x="194" y="390"/>
                  <a:pt x="191" y="392"/>
                  <a:pt x="190" y="390"/>
                </a:cubicBezTo>
                <a:cubicBezTo>
                  <a:pt x="190" y="388"/>
                  <a:pt x="192" y="391"/>
                  <a:pt x="192" y="389"/>
                </a:cubicBezTo>
                <a:cubicBezTo>
                  <a:pt x="193" y="391"/>
                  <a:pt x="195" y="391"/>
                  <a:pt x="195" y="394"/>
                </a:cubicBezTo>
                <a:cubicBezTo>
                  <a:pt x="196" y="394"/>
                  <a:pt x="196" y="394"/>
                  <a:pt x="197" y="394"/>
                </a:cubicBezTo>
                <a:cubicBezTo>
                  <a:pt x="195" y="396"/>
                  <a:pt x="194" y="392"/>
                  <a:pt x="192" y="393"/>
                </a:cubicBezTo>
                <a:cubicBezTo>
                  <a:pt x="192" y="393"/>
                  <a:pt x="192" y="393"/>
                  <a:pt x="192" y="393"/>
                </a:cubicBezTo>
                <a:close/>
                <a:moveTo>
                  <a:pt x="493" y="394"/>
                </a:moveTo>
                <a:cubicBezTo>
                  <a:pt x="494" y="391"/>
                  <a:pt x="497" y="394"/>
                  <a:pt x="495" y="391"/>
                </a:cubicBezTo>
                <a:cubicBezTo>
                  <a:pt x="497" y="392"/>
                  <a:pt x="500" y="389"/>
                  <a:pt x="502" y="391"/>
                </a:cubicBezTo>
                <a:cubicBezTo>
                  <a:pt x="502" y="392"/>
                  <a:pt x="500" y="394"/>
                  <a:pt x="503" y="394"/>
                </a:cubicBezTo>
                <a:cubicBezTo>
                  <a:pt x="500" y="396"/>
                  <a:pt x="496" y="394"/>
                  <a:pt x="493" y="394"/>
                </a:cubicBezTo>
                <a:cubicBezTo>
                  <a:pt x="493" y="394"/>
                  <a:pt x="493" y="394"/>
                  <a:pt x="493" y="394"/>
                </a:cubicBezTo>
                <a:close/>
                <a:moveTo>
                  <a:pt x="180" y="392"/>
                </a:moveTo>
                <a:cubicBezTo>
                  <a:pt x="181" y="391"/>
                  <a:pt x="181" y="393"/>
                  <a:pt x="181" y="391"/>
                </a:cubicBezTo>
                <a:cubicBezTo>
                  <a:pt x="183" y="392"/>
                  <a:pt x="181" y="393"/>
                  <a:pt x="181" y="394"/>
                </a:cubicBezTo>
                <a:cubicBezTo>
                  <a:pt x="180" y="394"/>
                  <a:pt x="180" y="393"/>
                  <a:pt x="180" y="392"/>
                </a:cubicBezTo>
                <a:cubicBezTo>
                  <a:pt x="180" y="392"/>
                  <a:pt x="180" y="392"/>
                  <a:pt x="180" y="392"/>
                </a:cubicBezTo>
                <a:close/>
                <a:moveTo>
                  <a:pt x="98" y="401"/>
                </a:moveTo>
                <a:cubicBezTo>
                  <a:pt x="97" y="399"/>
                  <a:pt x="98" y="395"/>
                  <a:pt x="99" y="394"/>
                </a:cubicBezTo>
                <a:cubicBezTo>
                  <a:pt x="101" y="396"/>
                  <a:pt x="106" y="395"/>
                  <a:pt x="109" y="396"/>
                </a:cubicBezTo>
                <a:cubicBezTo>
                  <a:pt x="106" y="400"/>
                  <a:pt x="101" y="397"/>
                  <a:pt x="98" y="401"/>
                </a:cubicBezTo>
                <a:cubicBezTo>
                  <a:pt x="98" y="401"/>
                  <a:pt x="98" y="401"/>
                  <a:pt x="98" y="401"/>
                </a:cubicBezTo>
                <a:close/>
                <a:moveTo>
                  <a:pt x="519" y="397"/>
                </a:moveTo>
                <a:cubicBezTo>
                  <a:pt x="521" y="398"/>
                  <a:pt x="520" y="399"/>
                  <a:pt x="522" y="398"/>
                </a:cubicBezTo>
                <a:cubicBezTo>
                  <a:pt x="522" y="399"/>
                  <a:pt x="522" y="399"/>
                  <a:pt x="522" y="399"/>
                </a:cubicBezTo>
                <a:cubicBezTo>
                  <a:pt x="521" y="399"/>
                  <a:pt x="520" y="399"/>
                  <a:pt x="521" y="400"/>
                </a:cubicBezTo>
                <a:cubicBezTo>
                  <a:pt x="518" y="400"/>
                  <a:pt x="519" y="399"/>
                  <a:pt x="519" y="397"/>
                </a:cubicBezTo>
                <a:cubicBezTo>
                  <a:pt x="519" y="397"/>
                  <a:pt x="519" y="397"/>
                  <a:pt x="519" y="397"/>
                </a:cubicBezTo>
                <a:close/>
                <a:moveTo>
                  <a:pt x="522" y="400"/>
                </a:moveTo>
                <a:cubicBezTo>
                  <a:pt x="523" y="400"/>
                  <a:pt x="524" y="403"/>
                  <a:pt x="523" y="403"/>
                </a:cubicBezTo>
                <a:cubicBezTo>
                  <a:pt x="521" y="403"/>
                  <a:pt x="522" y="401"/>
                  <a:pt x="522" y="400"/>
                </a:cubicBezTo>
                <a:cubicBezTo>
                  <a:pt x="522" y="400"/>
                  <a:pt x="522" y="400"/>
                  <a:pt x="522" y="400"/>
                </a:cubicBezTo>
                <a:close/>
                <a:moveTo>
                  <a:pt x="93" y="401"/>
                </a:moveTo>
                <a:cubicBezTo>
                  <a:pt x="92" y="402"/>
                  <a:pt x="91" y="401"/>
                  <a:pt x="91" y="400"/>
                </a:cubicBezTo>
                <a:cubicBezTo>
                  <a:pt x="92" y="399"/>
                  <a:pt x="93" y="400"/>
                  <a:pt x="93" y="401"/>
                </a:cubicBezTo>
                <a:cubicBezTo>
                  <a:pt x="93" y="401"/>
                  <a:pt x="93" y="401"/>
                  <a:pt x="93" y="401"/>
                </a:cubicBezTo>
                <a:close/>
                <a:moveTo>
                  <a:pt x="427" y="403"/>
                </a:moveTo>
                <a:cubicBezTo>
                  <a:pt x="428" y="402"/>
                  <a:pt x="427" y="401"/>
                  <a:pt x="427" y="400"/>
                </a:cubicBezTo>
                <a:cubicBezTo>
                  <a:pt x="427" y="400"/>
                  <a:pt x="429" y="401"/>
                  <a:pt x="429" y="402"/>
                </a:cubicBezTo>
                <a:cubicBezTo>
                  <a:pt x="428" y="402"/>
                  <a:pt x="428" y="404"/>
                  <a:pt x="427" y="403"/>
                </a:cubicBezTo>
                <a:cubicBezTo>
                  <a:pt x="427" y="403"/>
                  <a:pt x="427" y="403"/>
                  <a:pt x="427" y="403"/>
                </a:cubicBezTo>
                <a:close/>
                <a:moveTo>
                  <a:pt x="512" y="402"/>
                </a:moveTo>
                <a:cubicBezTo>
                  <a:pt x="512" y="401"/>
                  <a:pt x="512" y="401"/>
                  <a:pt x="512" y="401"/>
                </a:cubicBezTo>
                <a:cubicBezTo>
                  <a:pt x="513" y="401"/>
                  <a:pt x="513" y="401"/>
                  <a:pt x="514" y="401"/>
                </a:cubicBezTo>
                <a:cubicBezTo>
                  <a:pt x="514" y="401"/>
                  <a:pt x="514" y="401"/>
                  <a:pt x="514" y="402"/>
                </a:cubicBezTo>
                <a:cubicBezTo>
                  <a:pt x="513" y="402"/>
                  <a:pt x="513" y="402"/>
                  <a:pt x="512" y="402"/>
                </a:cubicBezTo>
                <a:cubicBezTo>
                  <a:pt x="512" y="402"/>
                  <a:pt x="512" y="402"/>
                  <a:pt x="512" y="402"/>
                </a:cubicBezTo>
                <a:close/>
                <a:moveTo>
                  <a:pt x="204" y="401"/>
                </a:moveTo>
                <a:cubicBezTo>
                  <a:pt x="204" y="401"/>
                  <a:pt x="206" y="403"/>
                  <a:pt x="206" y="401"/>
                </a:cubicBezTo>
                <a:cubicBezTo>
                  <a:pt x="207" y="402"/>
                  <a:pt x="206" y="402"/>
                  <a:pt x="207" y="403"/>
                </a:cubicBezTo>
                <a:cubicBezTo>
                  <a:pt x="205" y="404"/>
                  <a:pt x="204" y="403"/>
                  <a:pt x="204" y="401"/>
                </a:cubicBezTo>
                <a:cubicBezTo>
                  <a:pt x="204" y="401"/>
                  <a:pt x="204" y="401"/>
                  <a:pt x="204" y="401"/>
                </a:cubicBezTo>
                <a:close/>
                <a:moveTo>
                  <a:pt x="209" y="403"/>
                </a:moveTo>
                <a:cubicBezTo>
                  <a:pt x="209" y="402"/>
                  <a:pt x="208" y="402"/>
                  <a:pt x="209" y="401"/>
                </a:cubicBezTo>
                <a:cubicBezTo>
                  <a:pt x="211" y="401"/>
                  <a:pt x="211" y="403"/>
                  <a:pt x="213" y="402"/>
                </a:cubicBezTo>
                <a:cubicBezTo>
                  <a:pt x="212" y="403"/>
                  <a:pt x="211" y="403"/>
                  <a:pt x="209" y="403"/>
                </a:cubicBezTo>
                <a:cubicBezTo>
                  <a:pt x="209" y="403"/>
                  <a:pt x="209" y="403"/>
                  <a:pt x="209" y="403"/>
                </a:cubicBezTo>
                <a:close/>
                <a:moveTo>
                  <a:pt x="215" y="402"/>
                </a:moveTo>
                <a:cubicBezTo>
                  <a:pt x="214" y="403"/>
                  <a:pt x="213" y="402"/>
                  <a:pt x="213" y="402"/>
                </a:cubicBezTo>
                <a:cubicBezTo>
                  <a:pt x="213" y="401"/>
                  <a:pt x="216" y="401"/>
                  <a:pt x="215" y="402"/>
                </a:cubicBezTo>
                <a:cubicBezTo>
                  <a:pt x="215" y="402"/>
                  <a:pt x="215" y="402"/>
                  <a:pt x="215" y="402"/>
                </a:cubicBezTo>
                <a:close/>
                <a:moveTo>
                  <a:pt x="469" y="402"/>
                </a:moveTo>
                <a:cubicBezTo>
                  <a:pt x="471" y="401"/>
                  <a:pt x="475" y="402"/>
                  <a:pt x="478" y="402"/>
                </a:cubicBezTo>
                <a:cubicBezTo>
                  <a:pt x="475" y="405"/>
                  <a:pt x="473" y="404"/>
                  <a:pt x="469" y="405"/>
                </a:cubicBezTo>
                <a:cubicBezTo>
                  <a:pt x="469" y="404"/>
                  <a:pt x="469" y="403"/>
                  <a:pt x="469" y="402"/>
                </a:cubicBezTo>
                <a:cubicBezTo>
                  <a:pt x="469" y="402"/>
                  <a:pt x="469" y="402"/>
                  <a:pt x="469" y="402"/>
                </a:cubicBezTo>
                <a:close/>
                <a:moveTo>
                  <a:pt x="425" y="406"/>
                </a:moveTo>
                <a:cubicBezTo>
                  <a:pt x="431" y="405"/>
                  <a:pt x="437" y="405"/>
                  <a:pt x="443" y="406"/>
                </a:cubicBezTo>
                <a:cubicBezTo>
                  <a:pt x="443" y="407"/>
                  <a:pt x="442" y="407"/>
                  <a:pt x="442" y="408"/>
                </a:cubicBezTo>
                <a:cubicBezTo>
                  <a:pt x="438" y="409"/>
                  <a:pt x="432" y="404"/>
                  <a:pt x="427" y="408"/>
                </a:cubicBezTo>
                <a:cubicBezTo>
                  <a:pt x="429" y="404"/>
                  <a:pt x="425" y="409"/>
                  <a:pt x="425" y="406"/>
                </a:cubicBezTo>
                <a:cubicBezTo>
                  <a:pt x="425" y="406"/>
                  <a:pt x="425" y="406"/>
                  <a:pt x="425" y="406"/>
                </a:cubicBezTo>
                <a:close/>
                <a:moveTo>
                  <a:pt x="469" y="407"/>
                </a:moveTo>
                <a:cubicBezTo>
                  <a:pt x="469" y="406"/>
                  <a:pt x="470" y="406"/>
                  <a:pt x="471" y="406"/>
                </a:cubicBezTo>
                <a:cubicBezTo>
                  <a:pt x="471" y="406"/>
                  <a:pt x="470" y="407"/>
                  <a:pt x="470" y="407"/>
                </a:cubicBezTo>
                <a:cubicBezTo>
                  <a:pt x="470" y="407"/>
                  <a:pt x="470" y="407"/>
                  <a:pt x="469" y="407"/>
                </a:cubicBezTo>
                <a:cubicBezTo>
                  <a:pt x="470" y="407"/>
                  <a:pt x="469" y="407"/>
                  <a:pt x="469" y="407"/>
                </a:cubicBezTo>
                <a:cubicBezTo>
                  <a:pt x="469" y="407"/>
                  <a:pt x="469" y="407"/>
                  <a:pt x="469" y="407"/>
                </a:cubicBezTo>
                <a:close/>
                <a:moveTo>
                  <a:pt x="281" y="409"/>
                </a:moveTo>
                <a:cubicBezTo>
                  <a:pt x="281" y="408"/>
                  <a:pt x="282" y="408"/>
                  <a:pt x="282" y="407"/>
                </a:cubicBezTo>
                <a:cubicBezTo>
                  <a:pt x="283" y="407"/>
                  <a:pt x="282" y="410"/>
                  <a:pt x="284" y="409"/>
                </a:cubicBezTo>
                <a:cubicBezTo>
                  <a:pt x="283" y="411"/>
                  <a:pt x="283" y="411"/>
                  <a:pt x="285" y="412"/>
                </a:cubicBezTo>
                <a:cubicBezTo>
                  <a:pt x="285" y="415"/>
                  <a:pt x="282" y="409"/>
                  <a:pt x="281" y="413"/>
                </a:cubicBezTo>
                <a:cubicBezTo>
                  <a:pt x="281" y="413"/>
                  <a:pt x="281" y="411"/>
                  <a:pt x="280" y="411"/>
                </a:cubicBezTo>
                <a:cubicBezTo>
                  <a:pt x="280" y="410"/>
                  <a:pt x="282" y="410"/>
                  <a:pt x="283" y="410"/>
                </a:cubicBezTo>
                <a:cubicBezTo>
                  <a:pt x="283" y="409"/>
                  <a:pt x="282" y="409"/>
                  <a:pt x="281" y="409"/>
                </a:cubicBezTo>
                <a:cubicBezTo>
                  <a:pt x="281" y="409"/>
                  <a:pt x="281" y="409"/>
                  <a:pt x="281" y="409"/>
                </a:cubicBezTo>
                <a:close/>
                <a:moveTo>
                  <a:pt x="473" y="410"/>
                </a:moveTo>
                <a:cubicBezTo>
                  <a:pt x="471" y="409"/>
                  <a:pt x="472" y="406"/>
                  <a:pt x="474" y="407"/>
                </a:cubicBezTo>
                <a:cubicBezTo>
                  <a:pt x="474" y="408"/>
                  <a:pt x="473" y="408"/>
                  <a:pt x="473" y="410"/>
                </a:cubicBezTo>
                <a:cubicBezTo>
                  <a:pt x="473" y="410"/>
                  <a:pt x="473" y="410"/>
                  <a:pt x="473" y="410"/>
                </a:cubicBezTo>
                <a:close/>
                <a:moveTo>
                  <a:pt x="432" y="409"/>
                </a:moveTo>
                <a:cubicBezTo>
                  <a:pt x="432" y="408"/>
                  <a:pt x="432" y="408"/>
                  <a:pt x="432" y="407"/>
                </a:cubicBezTo>
                <a:cubicBezTo>
                  <a:pt x="433" y="407"/>
                  <a:pt x="434" y="408"/>
                  <a:pt x="434" y="409"/>
                </a:cubicBezTo>
                <a:cubicBezTo>
                  <a:pt x="433" y="409"/>
                  <a:pt x="433" y="409"/>
                  <a:pt x="432" y="409"/>
                </a:cubicBezTo>
                <a:cubicBezTo>
                  <a:pt x="432" y="409"/>
                  <a:pt x="432" y="409"/>
                  <a:pt x="432" y="409"/>
                </a:cubicBezTo>
                <a:close/>
                <a:moveTo>
                  <a:pt x="275" y="411"/>
                </a:moveTo>
                <a:cubicBezTo>
                  <a:pt x="274" y="411"/>
                  <a:pt x="274" y="409"/>
                  <a:pt x="275" y="408"/>
                </a:cubicBezTo>
                <a:cubicBezTo>
                  <a:pt x="277" y="408"/>
                  <a:pt x="275" y="409"/>
                  <a:pt x="275" y="411"/>
                </a:cubicBezTo>
                <a:cubicBezTo>
                  <a:pt x="275" y="411"/>
                  <a:pt x="275" y="411"/>
                  <a:pt x="275" y="411"/>
                </a:cubicBezTo>
                <a:close/>
                <a:moveTo>
                  <a:pt x="86" y="414"/>
                </a:moveTo>
                <a:cubicBezTo>
                  <a:pt x="84" y="414"/>
                  <a:pt x="87" y="411"/>
                  <a:pt x="87" y="413"/>
                </a:cubicBezTo>
                <a:cubicBezTo>
                  <a:pt x="87" y="413"/>
                  <a:pt x="87" y="414"/>
                  <a:pt x="87" y="414"/>
                </a:cubicBezTo>
                <a:cubicBezTo>
                  <a:pt x="87" y="414"/>
                  <a:pt x="86" y="413"/>
                  <a:pt x="86" y="414"/>
                </a:cubicBezTo>
                <a:cubicBezTo>
                  <a:pt x="86" y="414"/>
                  <a:pt x="86" y="414"/>
                  <a:pt x="86" y="414"/>
                </a:cubicBezTo>
                <a:close/>
                <a:moveTo>
                  <a:pt x="287" y="415"/>
                </a:moveTo>
                <a:cubicBezTo>
                  <a:pt x="287" y="415"/>
                  <a:pt x="287" y="415"/>
                  <a:pt x="287" y="414"/>
                </a:cubicBezTo>
                <a:cubicBezTo>
                  <a:pt x="289" y="414"/>
                  <a:pt x="288" y="417"/>
                  <a:pt x="287" y="416"/>
                </a:cubicBezTo>
                <a:cubicBezTo>
                  <a:pt x="287" y="416"/>
                  <a:pt x="287" y="415"/>
                  <a:pt x="287" y="415"/>
                </a:cubicBezTo>
                <a:cubicBezTo>
                  <a:pt x="287" y="415"/>
                  <a:pt x="287" y="415"/>
                  <a:pt x="287" y="415"/>
                </a:cubicBezTo>
                <a:close/>
                <a:moveTo>
                  <a:pt x="146" y="418"/>
                </a:moveTo>
                <a:cubicBezTo>
                  <a:pt x="143" y="418"/>
                  <a:pt x="146" y="416"/>
                  <a:pt x="145" y="416"/>
                </a:cubicBezTo>
                <a:cubicBezTo>
                  <a:pt x="144" y="415"/>
                  <a:pt x="146" y="415"/>
                  <a:pt x="146" y="416"/>
                </a:cubicBezTo>
                <a:cubicBezTo>
                  <a:pt x="146" y="417"/>
                  <a:pt x="146" y="417"/>
                  <a:pt x="146" y="418"/>
                </a:cubicBezTo>
                <a:cubicBezTo>
                  <a:pt x="146" y="418"/>
                  <a:pt x="146" y="418"/>
                  <a:pt x="146" y="418"/>
                </a:cubicBezTo>
                <a:close/>
                <a:moveTo>
                  <a:pt x="285" y="422"/>
                </a:moveTo>
                <a:cubicBezTo>
                  <a:pt x="284" y="421"/>
                  <a:pt x="283" y="421"/>
                  <a:pt x="284" y="419"/>
                </a:cubicBezTo>
                <a:cubicBezTo>
                  <a:pt x="285" y="419"/>
                  <a:pt x="285" y="421"/>
                  <a:pt x="285" y="422"/>
                </a:cubicBezTo>
                <a:cubicBezTo>
                  <a:pt x="285" y="422"/>
                  <a:pt x="285" y="422"/>
                  <a:pt x="285" y="422"/>
                </a:cubicBezTo>
                <a:close/>
                <a:moveTo>
                  <a:pt x="260" y="127"/>
                </a:moveTo>
                <a:cubicBezTo>
                  <a:pt x="262" y="128"/>
                  <a:pt x="259" y="128"/>
                  <a:pt x="261" y="130"/>
                </a:cubicBezTo>
                <a:cubicBezTo>
                  <a:pt x="262" y="129"/>
                  <a:pt x="265" y="128"/>
                  <a:pt x="265" y="128"/>
                </a:cubicBezTo>
                <a:cubicBezTo>
                  <a:pt x="265" y="129"/>
                  <a:pt x="263" y="129"/>
                  <a:pt x="261" y="130"/>
                </a:cubicBezTo>
                <a:cubicBezTo>
                  <a:pt x="260" y="129"/>
                  <a:pt x="259" y="128"/>
                  <a:pt x="260" y="127"/>
                </a:cubicBezTo>
                <a:close/>
                <a:moveTo>
                  <a:pt x="456" y="74"/>
                </a:moveTo>
                <a:cubicBezTo>
                  <a:pt x="454" y="77"/>
                  <a:pt x="452" y="75"/>
                  <a:pt x="456" y="74"/>
                </a:cubicBezTo>
                <a:close/>
                <a:moveTo>
                  <a:pt x="243" y="104"/>
                </a:moveTo>
                <a:cubicBezTo>
                  <a:pt x="244" y="105"/>
                  <a:pt x="245" y="106"/>
                  <a:pt x="244" y="107"/>
                </a:cubicBezTo>
                <a:cubicBezTo>
                  <a:pt x="243" y="106"/>
                  <a:pt x="244" y="106"/>
                  <a:pt x="243" y="104"/>
                </a:cubicBezTo>
                <a:close/>
                <a:moveTo>
                  <a:pt x="357" y="125"/>
                </a:moveTo>
                <a:cubicBezTo>
                  <a:pt x="355" y="127"/>
                  <a:pt x="353" y="129"/>
                  <a:pt x="351" y="131"/>
                </a:cubicBezTo>
                <a:cubicBezTo>
                  <a:pt x="354" y="130"/>
                  <a:pt x="354" y="134"/>
                  <a:pt x="358" y="132"/>
                </a:cubicBezTo>
                <a:cubicBezTo>
                  <a:pt x="358" y="129"/>
                  <a:pt x="356" y="127"/>
                  <a:pt x="357" y="125"/>
                </a:cubicBezTo>
                <a:close/>
                <a:moveTo>
                  <a:pt x="357" y="129"/>
                </a:moveTo>
                <a:cubicBezTo>
                  <a:pt x="358" y="132"/>
                  <a:pt x="353" y="131"/>
                  <a:pt x="353" y="129"/>
                </a:cubicBezTo>
                <a:cubicBezTo>
                  <a:pt x="355" y="130"/>
                  <a:pt x="355" y="129"/>
                  <a:pt x="357" y="129"/>
                </a:cubicBezTo>
                <a:cubicBezTo>
                  <a:pt x="357" y="129"/>
                  <a:pt x="357" y="129"/>
                  <a:pt x="357" y="129"/>
                </a:cubicBezTo>
                <a:close/>
                <a:moveTo>
                  <a:pt x="349" y="131"/>
                </a:moveTo>
                <a:cubicBezTo>
                  <a:pt x="352" y="131"/>
                  <a:pt x="353" y="134"/>
                  <a:pt x="356" y="133"/>
                </a:cubicBezTo>
                <a:cubicBezTo>
                  <a:pt x="355" y="134"/>
                  <a:pt x="354" y="135"/>
                  <a:pt x="352" y="135"/>
                </a:cubicBezTo>
                <a:cubicBezTo>
                  <a:pt x="352" y="134"/>
                  <a:pt x="353" y="134"/>
                  <a:pt x="353" y="134"/>
                </a:cubicBezTo>
                <a:cubicBezTo>
                  <a:pt x="351" y="134"/>
                  <a:pt x="352" y="136"/>
                  <a:pt x="349" y="136"/>
                </a:cubicBezTo>
                <a:cubicBezTo>
                  <a:pt x="349" y="135"/>
                  <a:pt x="349" y="134"/>
                  <a:pt x="350" y="134"/>
                </a:cubicBezTo>
                <a:cubicBezTo>
                  <a:pt x="349" y="134"/>
                  <a:pt x="348" y="134"/>
                  <a:pt x="347" y="134"/>
                </a:cubicBezTo>
                <a:cubicBezTo>
                  <a:pt x="350" y="135"/>
                  <a:pt x="344" y="137"/>
                  <a:pt x="347" y="137"/>
                </a:cubicBezTo>
                <a:cubicBezTo>
                  <a:pt x="347" y="138"/>
                  <a:pt x="345" y="138"/>
                  <a:pt x="345" y="138"/>
                </a:cubicBezTo>
                <a:cubicBezTo>
                  <a:pt x="345" y="137"/>
                  <a:pt x="345" y="136"/>
                  <a:pt x="345" y="135"/>
                </a:cubicBezTo>
                <a:cubicBezTo>
                  <a:pt x="347" y="134"/>
                  <a:pt x="347" y="134"/>
                  <a:pt x="349" y="131"/>
                </a:cubicBezTo>
                <a:close/>
                <a:moveTo>
                  <a:pt x="348" y="136"/>
                </a:moveTo>
                <a:cubicBezTo>
                  <a:pt x="349" y="136"/>
                  <a:pt x="350" y="136"/>
                  <a:pt x="351" y="136"/>
                </a:cubicBezTo>
                <a:cubicBezTo>
                  <a:pt x="347" y="139"/>
                  <a:pt x="345" y="143"/>
                  <a:pt x="341" y="145"/>
                </a:cubicBezTo>
                <a:cubicBezTo>
                  <a:pt x="342" y="143"/>
                  <a:pt x="341" y="142"/>
                  <a:pt x="339" y="142"/>
                </a:cubicBezTo>
                <a:cubicBezTo>
                  <a:pt x="341" y="141"/>
                  <a:pt x="339" y="137"/>
                  <a:pt x="344" y="137"/>
                </a:cubicBezTo>
                <a:cubicBezTo>
                  <a:pt x="343" y="138"/>
                  <a:pt x="343" y="138"/>
                  <a:pt x="342" y="138"/>
                </a:cubicBezTo>
                <a:cubicBezTo>
                  <a:pt x="342" y="139"/>
                  <a:pt x="342" y="141"/>
                  <a:pt x="342" y="142"/>
                </a:cubicBezTo>
                <a:cubicBezTo>
                  <a:pt x="345" y="142"/>
                  <a:pt x="345" y="140"/>
                  <a:pt x="345" y="139"/>
                </a:cubicBezTo>
                <a:cubicBezTo>
                  <a:pt x="347" y="140"/>
                  <a:pt x="347" y="138"/>
                  <a:pt x="348" y="136"/>
                </a:cubicBezTo>
                <a:close/>
                <a:moveTo>
                  <a:pt x="336" y="141"/>
                </a:moveTo>
                <a:cubicBezTo>
                  <a:pt x="337" y="141"/>
                  <a:pt x="337" y="141"/>
                  <a:pt x="337" y="141"/>
                </a:cubicBezTo>
                <a:cubicBezTo>
                  <a:pt x="337" y="143"/>
                  <a:pt x="335" y="143"/>
                  <a:pt x="336" y="146"/>
                </a:cubicBezTo>
                <a:cubicBezTo>
                  <a:pt x="337" y="146"/>
                  <a:pt x="338" y="144"/>
                  <a:pt x="339" y="145"/>
                </a:cubicBezTo>
                <a:cubicBezTo>
                  <a:pt x="336" y="146"/>
                  <a:pt x="336" y="151"/>
                  <a:pt x="333" y="149"/>
                </a:cubicBezTo>
                <a:cubicBezTo>
                  <a:pt x="336" y="146"/>
                  <a:pt x="333" y="144"/>
                  <a:pt x="336" y="141"/>
                </a:cubicBezTo>
                <a:close/>
                <a:moveTo>
                  <a:pt x="324" y="196"/>
                </a:moveTo>
                <a:cubicBezTo>
                  <a:pt x="324" y="195"/>
                  <a:pt x="323" y="193"/>
                  <a:pt x="324" y="192"/>
                </a:cubicBezTo>
                <a:cubicBezTo>
                  <a:pt x="323" y="193"/>
                  <a:pt x="322" y="194"/>
                  <a:pt x="320" y="194"/>
                </a:cubicBezTo>
                <a:cubicBezTo>
                  <a:pt x="321" y="193"/>
                  <a:pt x="321" y="193"/>
                  <a:pt x="321" y="192"/>
                </a:cubicBezTo>
                <a:cubicBezTo>
                  <a:pt x="322" y="192"/>
                  <a:pt x="323" y="192"/>
                  <a:pt x="324" y="192"/>
                </a:cubicBezTo>
                <a:cubicBezTo>
                  <a:pt x="324" y="193"/>
                  <a:pt x="325" y="194"/>
                  <a:pt x="325" y="195"/>
                </a:cubicBezTo>
                <a:cubicBezTo>
                  <a:pt x="325" y="196"/>
                  <a:pt x="324" y="195"/>
                  <a:pt x="324" y="196"/>
                </a:cubicBezTo>
                <a:close/>
                <a:moveTo>
                  <a:pt x="337" y="225"/>
                </a:moveTo>
                <a:cubicBezTo>
                  <a:pt x="337" y="224"/>
                  <a:pt x="337" y="224"/>
                  <a:pt x="337" y="223"/>
                </a:cubicBezTo>
                <a:cubicBezTo>
                  <a:pt x="339" y="225"/>
                  <a:pt x="335" y="226"/>
                  <a:pt x="334" y="227"/>
                </a:cubicBezTo>
                <a:cubicBezTo>
                  <a:pt x="335" y="225"/>
                  <a:pt x="333" y="226"/>
                  <a:pt x="333" y="224"/>
                </a:cubicBezTo>
                <a:cubicBezTo>
                  <a:pt x="337" y="223"/>
                  <a:pt x="334" y="225"/>
                  <a:pt x="337" y="225"/>
                </a:cubicBezTo>
                <a:close/>
                <a:moveTo>
                  <a:pt x="365" y="241"/>
                </a:moveTo>
                <a:cubicBezTo>
                  <a:pt x="366" y="241"/>
                  <a:pt x="369" y="244"/>
                  <a:pt x="370" y="246"/>
                </a:cubicBezTo>
                <a:cubicBezTo>
                  <a:pt x="368" y="245"/>
                  <a:pt x="367" y="243"/>
                  <a:pt x="365" y="241"/>
                </a:cubicBezTo>
                <a:close/>
                <a:moveTo>
                  <a:pt x="414" y="248"/>
                </a:moveTo>
                <a:cubicBezTo>
                  <a:pt x="413" y="248"/>
                  <a:pt x="411" y="248"/>
                  <a:pt x="411" y="248"/>
                </a:cubicBezTo>
                <a:cubicBezTo>
                  <a:pt x="410" y="252"/>
                  <a:pt x="413" y="254"/>
                  <a:pt x="413" y="256"/>
                </a:cubicBezTo>
                <a:cubicBezTo>
                  <a:pt x="414" y="256"/>
                  <a:pt x="414" y="256"/>
                  <a:pt x="415" y="256"/>
                </a:cubicBezTo>
                <a:cubicBezTo>
                  <a:pt x="415" y="254"/>
                  <a:pt x="416" y="254"/>
                  <a:pt x="416" y="252"/>
                </a:cubicBezTo>
                <a:cubicBezTo>
                  <a:pt x="414" y="251"/>
                  <a:pt x="413" y="251"/>
                  <a:pt x="412" y="251"/>
                </a:cubicBezTo>
                <a:cubicBezTo>
                  <a:pt x="413" y="251"/>
                  <a:pt x="412" y="249"/>
                  <a:pt x="413" y="248"/>
                </a:cubicBezTo>
                <a:cubicBezTo>
                  <a:pt x="413" y="249"/>
                  <a:pt x="414" y="249"/>
                  <a:pt x="414" y="248"/>
                </a:cubicBezTo>
                <a:close/>
                <a:moveTo>
                  <a:pt x="417" y="263"/>
                </a:moveTo>
                <a:cubicBezTo>
                  <a:pt x="417" y="265"/>
                  <a:pt x="416" y="266"/>
                  <a:pt x="418" y="267"/>
                </a:cubicBezTo>
                <a:cubicBezTo>
                  <a:pt x="416" y="267"/>
                  <a:pt x="417" y="270"/>
                  <a:pt x="415" y="268"/>
                </a:cubicBezTo>
                <a:cubicBezTo>
                  <a:pt x="416" y="268"/>
                  <a:pt x="417" y="266"/>
                  <a:pt x="416" y="266"/>
                </a:cubicBezTo>
                <a:cubicBezTo>
                  <a:pt x="416" y="267"/>
                  <a:pt x="414" y="267"/>
                  <a:pt x="413" y="267"/>
                </a:cubicBezTo>
                <a:cubicBezTo>
                  <a:pt x="415" y="269"/>
                  <a:pt x="415" y="269"/>
                  <a:pt x="416" y="272"/>
                </a:cubicBezTo>
                <a:cubicBezTo>
                  <a:pt x="417" y="271"/>
                  <a:pt x="415" y="268"/>
                  <a:pt x="419" y="269"/>
                </a:cubicBezTo>
                <a:cubicBezTo>
                  <a:pt x="419" y="267"/>
                  <a:pt x="416" y="266"/>
                  <a:pt x="419" y="266"/>
                </a:cubicBezTo>
                <a:cubicBezTo>
                  <a:pt x="419" y="265"/>
                  <a:pt x="419" y="263"/>
                  <a:pt x="418" y="263"/>
                </a:cubicBezTo>
                <a:cubicBezTo>
                  <a:pt x="418" y="264"/>
                  <a:pt x="418" y="264"/>
                  <a:pt x="417" y="263"/>
                </a:cubicBezTo>
                <a:close/>
                <a:moveTo>
                  <a:pt x="433" y="272"/>
                </a:moveTo>
                <a:cubicBezTo>
                  <a:pt x="435" y="273"/>
                  <a:pt x="430" y="275"/>
                  <a:pt x="432" y="275"/>
                </a:cubicBezTo>
                <a:cubicBezTo>
                  <a:pt x="433" y="274"/>
                  <a:pt x="433" y="277"/>
                  <a:pt x="435" y="277"/>
                </a:cubicBezTo>
                <a:cubicBezTo>
                  <a:pt x="435" y="275"/>
                  <a:pt x="435" y="274"/>
                  <a:pt x="436" y="274"/>
                </a:cubicBezTo>
                <a:cubicBezTo>
                  <a:pt x="436" y="274"/>
                  <a:pt x="436" y="275"/>
                  <a:pt x="436" y="275"/>
                </a:cubicBezTo>
                <a:cubicBezTo>
                  <a:pt x="437" y="273"/>
                  <a:pt x="434" y="271"/>
                  <a:pt x="433" y="272"/>
                </a:cubicBezTo>
                <a:close/>
                <a:moveTo>
                  <a:pt x="418" y="282"/>
                </a:moveTo>
                <a:cubicBezTo>
                  <a:pt x="419" y="282"/>
                  <a:pt x="419" y="283"/>
                  <a:pt x="419" y="283"/>
                </a:cubicBezTo>
                <a:cubicBezTo>
                  <a:pt x="419" y="285"/>
                  <a:pt x="417" y="283"/>
                  <a:pt x="418" y="285"/>
                </a:cubicBezTo>
                <a:cubicBezTo>
                  <a:pt x="416" y="284"/>
                  <a:pt x="419" y="283"/>
                  <a:pt x="418" y="282"/>
                </a:cubicBezTo>
                <a:close/>
                <a:moveTo>
                  <a:pt x="422" y="283"/>
                </a:moveTo>
                <a:cubicBezTo>
                  <a:pt x="422" y="281"/>
                  <a:pt x="424" y="284"/>
                  <a:pt x="424" y="282"/>
                </a:cubicBezTo>
                <a:cubicBezTo>
                  <a:pt x="426" y="283"/>
                  <a:pt x="422" y="284"/>
                  <a:pt x="422" y="283"/>
                </a:cubicBezTo>
                <a:close/>
                <a:moveTo>
                  <a:pt x="325" y="301"/>
                </a:moveTo>
                <a:cubicBezTo>
                  <a:pt x="323" y="302"/>
                  <a:pt x="322" y="299"/>
                  <a:pt x="325" y="301"/>
                </a:cubicBezTo>
                <a:close/>
                <a:moveTo>
                  <a:pt x="312" y="312"/>
                </a:moveTo>
                <a:cubicBezTo>
                  <a:pt x="316" y="311"/>
                  <a:pt x="316" y="317"/>
                  <a:pt x="319" y="316"/>
                </a:cubicBezTo>
                <a:cubicBezTo>
                  <a:pt x="317" y="314"/>
                  <a:pt x="315" y="313"/>
                  <a:pt x="315" y="309"/>
                </a:cubicBezTo>
                <a:cubicBezTo>
                  <a:pt x="312" y="309"/>
                  <a:pt x="311" y="303"/>
                  <a:pt x="308" y="305"/>
                </a:cubicBezTo>
                <a:cubicBezTo>
                  <a:pt x="309" y="305"/>
                  <a:pt x="308" y="305"/>
                  <a:pt x="307" y="306"/>
                </a:cubicBezTo>
                <a:cubicBezTo>
                  <a:pt x="309" y="305"/>
                  <a:pt x="309" y="306"/>
                  <a:pt x="310" y="307"/>
                </a:cubicBezTo>
                <a:cubicBezTo>
                  <a:pt x="309" y="307"/>
                  <a:pt x="309" y="307"/>
                  <a:pt x="308" y="308"/>
                </a:cubicBezTo>
                <a:cubicBezTo>
                  <a:pt x="310" y="310"/>
                  <a:pt x="311" y="309"/>
                  <a:pt x="312" y="312"/>
                </a:cubicBezTo>
                <a:close/>
                <a:moveTo>
                  <a:pt x="146" y="325"/>
                </a:moveTo>
                <a:cubicBezTo>
                  <a:pt x="144" y="325"/>
                  <a:pt x="151" y="325"/>
                  <a:pt x="150" y="328"/>
                </a:cubicBezTo>
                <a:cubicBezTo>
                  <a:pt x="149" y="327"/>
                  <a:pt x="147" y="325"/>
                  <a:pt x="148" y="328"/>
                </a:cubicBezTo>
                <a:cubicBezTo>
                  <a:pt x="146" y="329"/>
                  <a:pt x="146" y="329"/>
                  <a:pt x="145" y="328"/>
                </a:cubicBezTo>
                <a:cubicBezTo>
                  <a:pt x="144" y="327"/>
                  <a:pt x="147" y="326"/>
                  <a:pt x="146" y="325"/>
                </a:cubicBezTo>
                <a:close/>
                <a:moveTo>
                  <a:pt x="174" y="346"/>
                </a:moveTo>
                <a:cubicBezTo>
                  <a:pt x="175" y="346"/>
                  <a:pt x="175" y="346"/>
                  <a:pt x="177" y="346"/>
                </a:cubicBezTo>
                <a:cubicBezTo>
                  <a:pt x="177" y="347"/>
                  <a:pt x="178" y="347"/>
                  <a:pt x="179" y="347"/>
                </a:cubicBezTo>
                <a:cubicBezTo>
                  <a:pt x="178" y="349"/>
                  <a:pt x="179" y="349"/>
                  <a:pt x="178" y="351"/>
                </a:cubicBezTo>
                <a:cubicBezTo>
                  <a:pt x="177" y="349"/>
                  <a:pt x="176" y="348"/>
                  <a:pt x="174" y="346"/>
                </a:cubicBezTo>
                <a:close/>
                <a:moveTo>
                  <a:pt x="362" y="350"/>
                </a:moveTo>
                <a:cubicBezTo>
                  <a:pt x="363" y="348"/>
                  <a:pt x="361" y="351"/>
                  <a:pt x="359" y="351"/>
                </a:cubicBezTo>
                <a:cubicBezTo>
                  <a:pt x="360" y="350"/>
                  <a:pt x="360" y="349"/>
                  <a:pt x="360" y="349"/>
                </a:cubicBezTo>
                <a:cubicBezTo>
                  <a:pt x="361" y="349"/>
                  <a:pt x="361" y="350"/>
                  <a:pt x="362" y="350"/>
                </a:cubicBezTo>
                <a:close/>
                <a:moveTo>
                  <a:pt x="364" y="351"/>
                </a:moveTo>
                <a:cubicBezTo>
                  <a:pt x="363" y="352"/>
                  <a:pt x="364" y="355"/>
                  <a:pt x="366" y="355"/>
                </a:cubicBezTo>
                <a:cubicBezTo>
                  <a:pt x="365" y="356"/>
                  <a:pt x="366" y="358"/>
                  <a:pt x="367" y="359"/>
                </a:cubicBezTo>
                <a:cubicBezTo>
                  <a:pt x="367" y="358"/>
                  <a:pt x="368" y="359"/>
                  <a:pt x="368" y="358"/>
                </a:cubicBezTo>
                <a:cubicBezTo>
                  <a:pt x="367" y="356"/>
                  <a:pt x="366" y="352"/>
                  <a:pt x="364" y="351"/>
                </a:cubicBezTo>
                <a:close/>
                <a:moveTo>
                  <a:pt x="362" y="353"/>
                </a:moveTo>
                <a:cubicBezTo>
                  <a:pt x="362" y="353"/>
                  <a:pt x="362" y="353"/>
                  <a:pt x="362" y="352"/>
                </a:cubicBezTo>
                <a:cubicBezTo>
                  <a:pt x="363" y="352"/>
                  <a:pt x="363" y="354"/>
                  <a:pt x="364" y="354"/>
                </a:cubicBezTo>
                <a:cubicBezTo>
                  <a:pt x="364" y="355"/>
                  <a:pt x="362" y="354"/>
                  <a:pt x="362" y="353"/>
                </a:cubicBezTo>
                <a:close/>
                <a:moveTo>
                  <a:pt x="169" y="360"/>
                </a:moveTo>
                <a:cubicBezTo>
                  <a:pt x="169" y="360"/>
                  <a:pt x="169" y="360"/>
                  <a:pt x="168" y="360"/>
                </a:cubicBezTo>
                <a:cubicBezTo>
                  <a:pt x="167" y="361"/>
                  <a:pt x="168" y="362"/>
                  <a:pt x="168" y="363"/>
                </a:cubicBezTo>
                <a:cubicBezTo>
                  <a:pt x="166" y="364"/>
                  <a:pt x="165" y="363"/>
                  <a:pt x="165" y="362"/>
                </a:cubicBezTo>
                <a:cubicBezTo>
                  <a:pt x="167" y="362"/>
                  <a:pt x="167" y="359"/>
                  <a:pt x="169" y="360"/>
                </a:cubicBezTo>
                <a:close/>
                <a:moveTo>
                  <a:pt x="171" y="360"/>
                </a:moveTo>
                <a:cubicBezTo>
                  <a:pt x="169" y="362"/>
                  <a:pt x="172" y="361"/>
                  <a:pt x="171" y="363"/>
                </a:cubicBezTo>
                <a:cubicBezTo>
                  <a:pt x="170" y="361"/>
                  <a:pt x="170" y="364"/>
                  <a:pt x="168" y="364"/>
                </a:cubicBezTo>
                <a:cubicBezTo>
                  <a:pt x="169" y="363"/>
                  <a:pt x="168" y="360"/>
                  <a:pt x="171" y="360"/>
                </a:cubicBezTo>
                <a:close/>
                <a:moveTo>
                  <a:pt x="310" y="405"/>
                </a:moveTo>
                <a:cubicBezTo>
                  <a:pt x="315" y="407"/>
                  <a:pt x="307" y="404"/>
                  <a:pt x="310" y="405"/>
                </a:cubicBezTo>
                <a:close/>
                <a:moveTo>
                  <a:pt x="141" y="424"/>
                </a:moveTo>
                <a:cubicBezTo>
                  <a:pt x="142" y="426"/>
                  <a:pt x="143" y="428"/>
                  <a:pt x="145" y="429"/>
                </a:cubicBezTo>
                <a:cubicBezTo>
                  <a:pt x="145" y="427"/>
                  <a:pt x="146" y="426"/>
                  <a:pt x="145" y="425"/>
                </a:cubicBezTo>
                <a:cubicBezTo>
                  <a:pt x="146" y="426"/>
                  <a:pt x="146" y="425"/>
                  <a:pt x="146" y="424"/>
                </a:cubicBezTo>
                <a:cubicBezTo>
                  <a:pt x="143" y="424"/>
                  <a:pt x="148" y="421"/>
                  <a:pt x="146" y="421"/>
                </a:cubicBezTo>
                <a:cubicBezTo>
                  <a:pt x="146" y="423"/>
                  <a:pt x="144" y="421"/>
                  <a:pt x="143" y="421"/>
                </a:cubicBezTo>
                <a:cubicBezTo>
                  <a:pt x="143" y="421"/>
                  <a:pt x="143" y="422"/>
                  <a:pt x="142" y="422"/>
                </a:cubicBezTo>
                <a:cubicBezTo>
                  <a:pt x="142" y="421"/>
                  <a:pt x="143" y="420"/>
                  <a:pt x="142" y="420"/>
                </a:cubicBezTo>
                <a:cubicBezTo>
                  <a:pt x="141" y="421"/>
                  <a:pt x="140" y="423"/>
                  <a:pt x="141" y="424"/>
                </a:cubicBezTo>
                <a:cubicBezTo>
                  <a:pt x="142" y="424"/>
                  <a:pt x="142" y="423"/>
                  <a:pt x="143" y="423"/>
                </a:cubicBezTo>
                <a:cubicBezTo>
                  <a:pt x="142" y="424"/>
                  <a:pt x="144" y="425"/>
                  <a:pt x="143" y="425"/>
                </a:cubicBezTo>
                <a:cubicBezTo>
                  <a:pt x="142" y="426"/>
                  <a:pt x="142" y="425"/>
                  <a:pt x="141" y="424"/>
                </a:cubicBezTo>
                <a:close/>
                <a:moveTo>
                  <a:pt x="429" y="428"/>
                </a:moveTo>
                <a:cubicBezTo>
                  <a:pt x="429" y="429"/>
                  <a:pt x="429" y="430"/>
                  <a:pt x="427" y="430"/>
                </a:cubicBezTo>
                <a:cubicBezTo>
                  <a:pt x="428" y="430"/>
                  <a:pt x="428" y="428"/>
                  <a:pt x="429" y="428"/>
                </a:cubicBezTo>
                <a:close/>
                <a:moveTo>
                  <a:pt x="432" y="436"/>
                </a:moveTo>
                <a:cubicBezTo>
                  <a:pt x="431" y="439"/>
                  <a:pt x="433" y="441"/>
                  <a:pt x="429" y="442"/>
                </a:cubicBezTo>
                <a:cubicBezTo>
                  <a:pt x="429" y="441"/>
                  <a:pt x="428" y="441"/>
                  <a:pt x="428" y="440"/>
                </a:cubicBezTo>
                <a:cubicBezTo>
                  <a:pt x="428" y="442"/>
                  <a:pt x="430" y="443"/>
                  <a:pt x="430" y="445"/>
                </a:cubicBezTo>
                <a:cubicBezTo>
                  <a:pt x="435" y="443"/>
                  <a:pt x="433" y="437"/>
                  <a:pt x="431" y="434"/>
                </a:cubicBezTo>
                <a:cubicBezTo>
                  <a:pt x="430" y="435"/>
                  <a:pt x="432" y="437"/>
                  <a:pt x="430" y="436"/>
                </a:cubicBezTo>
                <a:cubicBezTo>
                  <a:pt x="430" y="437"/>
                  <a:pt x="430" y="437"/>
                  <a:pt x="430" y="438"/>
                </a:cubicBezTo>
                <a:cubicBezTo>
                  <a:pt x="432" y="439"/>
                  <a:pt x="431" y="436"/>
                  <a:pt x="432" y="436"/>
                </a:cubicBezTo>
                <a:close/>
                <a:moveTo>
                  <a:pt x="435" y="449"/>
                </a:moveTo>
                <a:cubicBezTo>
                  <a:pt x="437" y="451"/>
                  <a:pt x="433" y="452"/>
                  <a:pt x="433" y="454"/>
                </a:cubicBezTo>
                <a:cubicBezTo>
                  <a:pt x="434" y="454"/>
                  <a:pt x="435" y="456"/>
                  <a:pt x="436" y="454"/>
                </a:cubicBezTo>
                <a:cubicBezTo>
                  <a:pt x="433" y="453"/>
                  <a:pt x="437" y="451"/>
                  <a:pt x="437" y="450"/>
                </a:cubicBezTo>
                <a:cubicBezTo>
                  <a:pt x="439" y="452"/>
                  <a:pt x="438" y="454"/>
                  <a:pt x="439" y="455"/>
                </a:cubicBezTo>
                <a:cubicBezTo>
                  <a:pt x="440" y="453"/>
                  <a:pt x="438" y="451"/>
                  <a:pt x="438" y="449"/>
                </a:cubicBezTo>
                <a:cubicBezTo>
                  <a:pt x="436" y="449"/>
                  <a:pt x="436" y="448"/>
                  <a:pt x="435" y="449"/>
                </a:cubicBezTo>
                <a:close/>
                <a:moveTo>
                  <a:pt x="450" y="476"/>
                </a:moveTo>
                <a:cubicBezTo>
                  <a:pt x="449" y="478"/>
                  <a:pt x="449" y="472"/>
                  <a:pt x="448" y="475"/>
                </a:cubicBezTo>
                <a:cubicBezTo>
                  <a:pt x="450" y="476"/>
                  <a:pt x="446" y="477"/>
                  <a:pt x="446" y="478"/>
                </a:cubicBezTo>
                <a:cubicBezTo>
                  <a:pt x="446" y="478"/>
                  <a:pt x="447" y="481"/>
                  <a:pt x="448" y="479"/>
                </a:cubicBezTo>
                <a:cubicBezTo>
                  <a:pt x="446" y="478"/>
                  <a:pt x="452" y="477"/>
                  <a:pt x="450" y="476"/>
                </a:cubicBezTo>
                <a:close/>
                <a:moveTo>
                  <a:pt x="337" y="227"/>
                </a:moveTo>
                <a:cubicBezTo>
                  <a:pt x="339" y="225"/>
                  <a:pt x="340" y="229"/>
                  <a:pt x="341" y="230"/>
                </a:cubicBezTo>
                <a:cubicBezTo>
                  <a:pt x="341" y="231"/>
                  <a:pt x="338" y="228"/>
                  <a:pt x="337" y="230"/>
                </a:cubicBezTo>
                <a:cubicBezTo>
                  <a:pt x="332" y="228"/>
                  <a:pt x="338" y="226"/>
                  <a:pt x="337" y="227"/>
                </a:cubicBezTo>
                <a:close/>
                <a:moveTo>
                  <a:pt x="311" y="287"/>
                </a:moveTo>
                <a:cubicBezTo>
                  <a:pt x="311" y="286"/>
                  <a:pt x="310" y="287"/>
                  <a:pt x="310" y="286"/>
                </a:cubicBezTo>
                <a:cubicBezTo>
                  <a:pt x="309" y="286"/>
                  <a:pt x="311" y="287"/>
                  <a:pt x="309" y="288"/>
                </a:cubicBezTo>
                <a:cubicBezTo>
                  <a:pt x="307" y="287"/>
                  <a:pt x="306" y="286"/>
                  <a:pt x="306" y="283"/>
                </a:cubicBezTo>
                <a:cubicBezTo>
                  <a:pt x="310" y="283"/>
                  <a:pt x="311" y="282"/>
                  <a:pt x="313" y="285"/>
                </a:cubicBezTo>
                <a:cubicBezTo>
                  <a:pt x="312" y="285"/>
                  <a:pt x="311" y="285"/>
                  <a:pt x="311" y="285"/>
                </a:cubicBezTo>
                <a:cubicBezTo>
                  <a:pt x="311" y="286"/>
                  <a:pt x="312" y="286"/>
                  <a:pt x="313" y="286"/>
                </a:cubicBezTo>
                <a:cubicBezTo>
                  <a:pt x="313" y="288"/>
                  <a:pt x="312" y="288"/>
                  <a:pt x="311" y="289"/>
                </a:cubicBezTo>
                <a:cubicBezTo>
                  <a:pt x="310" y="289"/>
                  <a:pt x="309" y="287"/>
                  <a:pt x="311" y="287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8"/>
          <p:cNvSpPr>
            <a:spLocks noEditPoints="1"/>
          </p:cNvSpPr>
          <p:nvPr/>
        </p:nvSpPr>
        <p:spPr bwMode="auto">
          <a:xfrm>
            <a:off x="3825876" y="4543425"/>
            <a:ext cx="1685925" cy="1584325"/>
          </a:xfrm>
          <a:custGeom>
            <a:avLst/>
            <a:gdLst>
              <a:gd name="T0" fmla="*/ 218 w 449"/>
              <a:gd name="T1" fmla="*/ 190 h 422"/>
              <a:gd name="T2" fmla="*/ 78 w 449"/>
              <a:gd name="T3" fmla="*/ 261 h 422"/>
              <a:gd name="T4" fmla="*/ 209 w 449"/>
              <a:gd name="T5" fmla="*/ 278 h 422"/>
              <a:gd name="T6" fmla="*/ 84 w 449"/>
              <a:gd name="T7" fmla="*/ 314 h 422"/>
              <a:gd name="T8" fmla="*/ 124 w 449"/>
              <a:gd name="T9" fmla="*/ 326 h 422"/>
              <a:gd name="T10" fmla="*/ 423 w 449"/>
              <a:gd name="T11" fmla="*/ 360 h 422"/>
              <a:gd name="T12" fmla="*/ 373 w 449"/>
              <a:gd name="T13" fmla="*/ 403 h 422"/>
              <a:gd name="T14" fmla="*/ 277 w 449"/>
              <a:gd name="T15" fmla="*/ 4 h 422"/>
              <a:gd name="T16" fmla="*/ 206 w 449"/>
              <a:gd name="T17" fmla="*/ 40 h 422"/>
              <a:gd name="T18" fmla="*/ 108 w 449"/>
              <a:gd name="T19" fmla="*/ 43 h 422"/>
              <a:gd name="T20" fmla="*/ 64 w 449"/>
              <a:gd name="T21" fmla="*/ 29 h 422"/>
              <a:gd name="T22" fmla="*/ 89 w 449"/>
              <a:gd name="T23" fmla="*/ 66 h 422"/>
              <a:gd name="T24" fmla="*/ 128 w 449"/>
              <a:gd name="T25" fmla="*/ 263 h 422"/>
              <a:gd name="T26" fmla="*/ 130 w 449"/>
              <a:gd name="T27" fmla="*/ 351 h 422"/>
              <a:gd name="T28" fmla="*/ 47 w 449"/>
              <a:gd name="T29" fmla="*/ 397 h 422"/>
              <a:gd name="T30" fmla="*/ 244 w 449"/>
              <a:gd name="T31" fmla="*/ 401 h 422"/>
              <a:gd name="T32" fmla="*/ 372 w 449"/>
              <a:gd name="T33" fmla="*/ 399 h 422"/>
              <a:gd name="T34" fmla="*/ 419 w 449"/>
              <a:gd name="T35" fmla="*/ 304 h 422"/>
              <a:gd name="T36" fmla="*/ 406 w 449"/>
              <a:gd name="T37" fmla="*/ 258 h 422"/>
              <a:gd name="T38" fmla="*/ 216 w 449"/>
              <a:gd name="T39" fmla="*/ 279 h 422"/>
              <a:gd name="T40" fmla="*/ 205 w 449"/>
              <a:gd name="T41" fmla="*/ 312 h 422"/>
              <a:gd name="T42" fmla="*/ 212 w 449"/>
              <a:gd name="T43" fmla="*/ 356 h 422"/>
              <a:gd name="T44" fmla="*/ 198 w 449"/>
              <a:gd name="T45" fmla="*/ 382 h 422"/>
              <a:gd name="T46" fmla="*/ 193 w 449"/>
              <a:gd name="T47" fmla="*/ 300 h 422"/>
              <a:gd name="T48" fmla="*/ 207 w 449"/>
              <a:gd name="T49" fmla="*/ 225 h 422"/>
              <a:gd name="T50" fmla="*/ 279 w 449"/>
              <a:gd name="T51" fmla="*/ 52 h 422"/>
              <a:gd name="T52" fmla="*/ 54 w 449"/>
              <a:gd name="T53" fmla="*/ 394 h 422"/>
              <a:gd name="T54" fmla="*/ 210 w 449"/>
              <a:gd name="T55" fmla="*/ 30 h 422"/>
              <a:gd name="T56" fmla="*/ 36 w 449"/>
              <a:gd name="T57" fmla="*/ 41 h 422"/>
              <a:gd name="T58" fmla="*/ 180 w 449"/>
              <a:gd name="T59" fmla="*/ 59 h 422"/>
              <a:gd name="T60" fmla="*/ 221 w 449"/>
              <a:gd name="T61" fmla="*/ 73 h 422"/>
              <a:gd name="T62" fmla="*/ 121 w 449"/>
              <a:gd name="T63" fmla="*/ 200 h 422"/>
              <a:gd name="T64" fmla="*/ 122 w 449"/>
              <a:gd name="T65" fmla="*/ 104 h 422"/>
              <a:gd name="T66" fmla="*/ 129 w 449"/>
              <a:gd name="T67" fmla="*/ 238 h 422"/>
              <a:gd name="T68" fmla="*/ 150 w 449"/>
              <a:gd name="T69" fmla="*/ 266 h 422"/>
              <a:gd name="T70" fmla="*/ 146 w 449"/>
              <a:gd name="T71" fmla="*/ 222 h 422"/>
              <a:gd name="T72" fmla="*/ 134 w 449"/>
              <a:gd name="T73" fmla="*/ 165 h 422"/>
              <a:gd name="T74" fmla="*/ 191 w 449"/>
              <a:gd name="T75" fmla="*/ 203 h 422"/>
              <a:gd name="T76" fmla="*/ 129 w 449"/>
              <a:gd name="T77" fmla="*/ 214 h 422"/>
              <a:gd name="T78" fmla="*/ 193 w 449"/>
              <a:gd name="T79" fmla="*/ 232 h 422"/>
              <a:gd name="T80" fmla="*/ 196 w 449"/>
              <a:gd name="T81" fmla="*/ 240 h 422"/>
              <a:gd name="T82" fmla="*/ 129 w 449"/>
              <a:gd name="T83" fmla="*/ 277 h 422"/>
              <a:gd name="T84" fmla="*/ 155 w 449"/>
              <a:gd name="T85" fmla="*/ 287 h 422"/>
              <a:gd name="T86" fmla="*/ 404 w 449"/>
              <a:gd name="T87" fmla="*/ 290 h 422"/>
              <a:gd name="T88" fmla="*/ 195 w 449"/>
              <a:gd name="T89" fmla="*/ 316 h 422"/>
              <a:gd name="T90" fmla="*/ 183 w 449"/>
              <a:gd name="T91" fmla="*/ 332 h 422"/>
              <a:gd name="T92" fmla="*/ 222 w 449"/>
              <a:gd name="T93" fmla="*/ 367 h 422"/>
              <a:gd name="T94" fmla="*/ 235 w 449"/>
              <a:gd name="T95" fmla="*/ 385 h 422"/>
              <a:gd name="T96" fmla="*/ 232 w 449"/>
              <a:gd name="T97" fmla="*/ 365 h 422"/>
              <a:gd name="T98" fmla="*/ 214 w 449"/>
              <a:gd name="T99" fmla="*/ 366 h 422"/>
              <a:gd name="T100" fmla="*/ 207 w 449"/>
              <a:gd name="T101" fmla="*/ 367 h 422"/>
              <a:gd name="T102" fmla="*/ 365 w 449"/>
              <a:gd name="T103" fmla="*/ 370 h 422"/>
              <a:gd name="T104" fmla="*/ 380 w 449"/>
              <a:gd name="T105" fmla="*/ 382 h 422"/>
              <a:gd name="T106" fmla="*/ 188 w 449"/>
              <a:gd name="T107" fmla="*/ 390 h 422"/>
              <a:gd name="T108" fmla="*/ 134 w 449"/>
              <a:gd name="T109" fmla="*/ 392 h 422"/>
              <a:gd name="T110" fmla="*/ 246 w 449"/>
              <a:gd name="T111" fmla="*/ 399 h 422"/>
              <a:gd name="T112" fmla="*/ 380 w 449"/>
              <a:gd name="T113" fmla="*/ 402 h 422"/>
              <a:gd name="T114" fmla="*/ 296 w 449"/>
              <a:gd name="T115" fmla="*/ 384 h 422"/>
              <a:gd name="T116" fmla="*/ 215 w 449"/>
              <a:gd name="T117" fmla="*/ 245 h 422"/>
              <a:gd name="T118" fmla="*/ 427 w 449"/>
              <a:gd name="T119" fmla="*/ 349 h 422"/>
              <a:gd name="T120" fmla="*/ 93 w 449"/>
              <a:gd name="T121" fmla="*/ 346 h 422"/>
              <a:gd name="T122" fmla="*/ 76 w 449"/>
              <a:gd name="T123" fmla="*/ 421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9" h="422">
                <a:moveTo>
                  <a:pt x="283" y="1"/>
                </a:moveTo>
                <a:cubicBezTo>
                  <a:pt x="282" y="1"/>
                  <a:pt x="281" y="1"/>
                  <a:pt x="282" y="2"/>
                </a:cubicBezTo>
                <a:cubicBezTo>
                  <a:pt x="281" y="2"/>
                  <a:pt x="281" y="1"/>
                  <a:pt x="281" y="1"/>
                </a:cubicBezTo>
                <a:cubicBezTo>
                  <a:pt x="281" y="0"/>
                  <a:pt x="282" y="0"/>
                  <a:pt x="283" y="1"/>
                </a:cubicBezTo>
                <a:close/>
                <a:moveTo>
                  <a:pt x="62" y="21"/>
                </a:moveTo>
                <a:cubicBezTo>
                  <a:pt x="64" y="21"/>
                  <a:pt x="64" y="22"/>
                  <a:pt x="64" y="23"/>
                </a:cubicBezTo>
                <a:cubicBezTo>
                  <a:pt x="62" y="23"/>
                  <a:pt x="62" y="23"/>
                  <a:pt x="62" y="21"/>
                </a:cubicBezTo>
                <a:close/>
                <a:moveTo>
                  <a:pt x="187" y="59"/>
                </a:moveTo>
                <a:cubicBezTo>
                  <a:pt x="188" y="57"/>
                  <a:pt x="188" y="61"/>
                  <a:pt x="188" y="62"/>
                </a:cubicBezTo>
                <a:cubicBezTo>
                  <a:pt x="187" y="62"/>
                  <a:pt x="186" y="62"/>
                  <a:pt x="185" y="62"/>
                </a:cubicBezTo>
                <a:cubicBezTo>
                  <a:pt x="185" y="60"/>
                  <a:pt x="186" y="60"/>
                  <a:pt x="187" y="61"/>
                </a:cubicBezTo>
                <a:cubicBezTo>
                  <a:pt x="187" y="60"/>
                  <a:pt x="187" y="59"/>
                  <a:pt x="187" y="59"/>
                </a:cubicBezTo>
                <a:close/>
                <a:moveTo>
                  <a:pt x="112" y="70"/>
                </a:moveTo>
                <a:cubicBezTo>
                  <a:pt x="112" y="72"/>
                  <a:pt x="111" y="73"/>
                  <a:pt x="110" y="74"/>
                </a:cubicBezTo>
                <a:cubicBezTo>
                  <a:pt x="109" y="73"/>
                  <a:pt x="110" y="73"/>
                  <a:pt x="110" y="73"/>
                </a:cubicBezTo>
                <a:cubicBezTo>
                  <a:pt x="110" y="71"/>
                  <a:pt x="107" y="73"/>
                  <a:pt x="107" y="71"/>
                </a:cubicBezTo>
                <a:cubicBezTo>
                  <a:pt x="109" y="69"/>
                  <a:pt x="110" y="71"/>
                  <a:pt x="112" y="70"/>
                </a:cubicBezTo>
                <a:close/>
                <a:moveTo>
                  <a:pt x="130" y="133"/>
                </a:moveTo>
                <a:cubicBezTo>
                  <a:pt x="131" y="131"/>
                  <a:pt x="130" y="136"/>
                  <a:pt x="130" y="137"/>
                </a:cubicBezTo>
                <a:cubicBezTo>
                  <a:pt x="130" y="138"/>
                  <a:pt x="130" y="134"/>
                  <a:pt x="130" y="133"/>
                </a:cubicBezTo>
                <a:close/>
                <a:moveTo>
                  <a:pt x="133" y="179"/>
                </a:moveTo>
                <a:cubicBezTo>
                  <a:pt x="134" y="179"/>
                  <a:pt x="134" y="179"/>
                  <a:pt x="135" y="179"/>
                </a:cubicBezTo>
                <a:cubicBezTo>
                  <a:pt x="135" y="180"/>
                  <a:pt x="134" y="180"/>
                  <a:pt x="134" y="181"/>
                </a:cubicBezTo>
                <a:cubicBezTo>
                  <a:pt x="134" y="181"/>
                  <a:pt x="134" y="181"/>
                  <a:pt x="133" y="181"/>
                </a:cubicBezTo>
                <a:cubicBezTo>
                  <a:pt x="133" y="181"/>
                  <a:pt x="133" y="180"/>
                  <a:pt x="133" y="179"/>
                </a:cubicBezTo>
                <a:close/>
                <a:moveTo>
                  <a:pt x="218" y="190"/>
                </a:moveTo>
                <a:cubicBezTo>
                  <a:pt x="220" y="190"/>
                  <a:pt x="219" y="193"/>
                  <a:pt x="219" y="194"/>
                </a:cubicBezTo>
                <a:cubicBezTo>
                  <a:pt x="218" y="193"/>
                  <a:pt x="218" y="192"/>
                  <a:pt x="217" y="193"/>
                </a:cubicBezTo>
                <a:cubicBezTo>
                  <a:pt x="218" y="192"/>
                  <a:pt x="219" y="192"/>
                  <a:pt x="218" y="190"/>
                </a:cubicBezTo>
                <a:close/>
                <a:moveTo>
                  <a:pt x="74" y="203"/>
                </a:moveTo>
                <a:cubicBezTo>
                  <a:pt x="75" y="202"/>
                  <a:pt x="75" y="203"/>
                  <a:pt x="75" y="204"/>
                </a:cubicBezTo>
                <a:cubicBezTo>
                  <a:pt x="75" y="204"/>
                  <a:pt x="75" y="204"/>
                  <a:pt x="75" y="204"/>
                </a:cubicBezTo>
                <a:cubicBezTo>
                  <a:pt x="74" y="204"/>
                  <a:pt x="74" y="203"/>
                  <a:pt x="74" y="203"/>
                </a:cubicBezTo>
                <a:close/>
                <a:moveTo>
                  <a:pt x="218" y="211"/>
                </a:moveTo>
                <a:cubicBezTo>
                  <a:pt x="221" y="221"/>
                  <a:pt x="219" y="232"/>
                  <a:pt x="219" y="242"/>
                </a:cubicBezTo>
                <a:cubicBezTo>
                  <a:pt x="215" y="237"/>
                  <a:pt x="220" y="227"/>
                  <a:pt x="216" y="223"/>
                </a:cubicBezTo>
                <a:cubicBezTo>
                  <a:pt x="218" y="219"/>
                  <a:pt x="215" y="215"/>
                  <a:pt x="218" y="211"/>
                </a:cubicBezTo>
                <a:close/>
                <a:moveTo>
                  <a:pt x="77" y="233"/>
                </a:moveTo>
                <a:cubicBezTo>
                  <a:pt x="76" y="233"/>
                  <a:pt x="76" y="231"/>
                  <a:pt x="75" y="232"/>
                </a:cubicBezTo>
                <a:cubicBezTo>
                  <a:pt x="75" y="230"/>
                  <a:pt x="78" y="231"/>
                  <a:pt x="77" y="233"/>
                </a:cubicBezTo>
                <a:close/>
                <a:moveTo>
                  <a:pt x="150" y="251"/>
                </a:moveTo>
                <a:cubicBezTo>
                  <a:pt x="149" y="251"/>
                  <a:pt x="149" y="250"/>
                  <a:pt x="148" y="250"/>
                </a:cubicBezTo>
                <a:cubicBezTo>
                  <a:pt x="148" y="249"/>
                  <a:pt x="149" y="249"/>
                  <a:pt x="150" y="249"/>
                </a:cubicBezTo>
                <a:cubicBezTo>
                  <a:pt x="150" y="250"/>
                  <a:pt x="150" y="250"/>
                  <a:pt x="150" y="251"/>
                </a:cubicBezTo>
                <a:close/>
                <a:moveTo>
                  <a:pt x="211" y="256"/>
                </a:moveTo>
                <a:cubicBezTo>
                  <a:pt x="211" y="256"/>
                  <a:pt x="211" y="257"/>
                  <a:pt x="211" y="257"/>
                </a:cubicBezTo>
                <a:cubicBezTo>
                  <a:pt x="208" y="257"/>
                  <a:pt x="210" y="254"/>
                  <a:pt x="211" y="256"/>
                </a:cubicBezTo>
                <a:close/>
                <a:moveTo>
                  <a:pt x="79" y="256"/>
                </a:moveTo>
                <a:cubicBezTo>
                  <a:pt x="78" y="258"/>
                  <a:pt x="76" y="257"/>
                  <a:pt x="74" y="257"/>
                </a:cubicBezTo>
                <a:cubicBezTo>
                  <a:pt x="75" y="256"/>
                  <a:pt x="78" y="257"/>
                  <a:pt x="79" y="256"/>
                </a:cubicBezTo>
                <a:close/>
                <a:moveTo>
                  <a:pt x="75" y="266"/>
                </a:moveTo>
                <a:cubicBezTo>
                  <a:pt x="76" y="264"/>
                  <a:pt x="77" y="263"/>
                  <a:pt x="78" y="261"/>
                </a:cubicBezTo>
                <a:cubicBezTo>
                  <a:pt x="77" y="262"/>
                  <a:pt x="75" y="264"/>
                  <a:pt x="74" y="263"/>
                </a:cubicBezTo>
                <a:cubicBezTo>
                  <a:pt x="74" y="262"/>
                  <a:pt x="77" y="261"/>
                  <a:pt x="74" y="261"/>
                </a:cubicBezTo>
                <a:cubicBezTo>
                  <a:pt x="75" y="259"/>
                  <a:pt x="77" y="258"/>
                  <a:pt x="80" y="258"/>
                </a:cubicBezTo>
                <a:cubicBezTo>
                  <a:pt x="80" y="261"/>
                  <a:pt x="81" y="263"/>
                  <a:pt x="80" y="267"/>
                </a:cubicBezTo>
                <a:cubicBezTo>
                  <a:pt x="79" y="266"/>
                  <a:pt x="79" y="265"/>
                  <a:pt x="78" y="263"/>
                </a:cubicBezTo>
                <a:cubicBezTo>
                  <a:pt x="77" y="264"/>
                  <a:pt x="78" y="267"/>
                  <a:pt x="75" y="266"/>
                </a:cubicBezTo>
                <a:close/>
                <a:moveTo>
                  <a:pt x="200" y="264"/>
                </a:moveTo>
                <a:cubicBezTo>
                  <a:pt x="201" y="263"/>
                  <a:pt x="201" y="265"/>
                  <a:pt x="201" y="266"/>
                </a:cubicBezTo>
                <a:cubicBezTo>
                  <a:pt x="198" y="265"/>
                  <a:pt x="199" y="268"/>
                  <a:pt x="198" y="266"/>
                </a:cubicBezTo>
                <a:cubicBezTo>
                  <a:pt x="198" y="265"/>
                  <a:pt x="199" y="265"/>
                  <a:pt x="200" y="265"/>
                </a:cubicBezTo>
                <a:cubicBezTo>
                  <a:pt x="200" y="265"/>
                  <a:pt x="200" y="264"/>
                  <a:pt x="200" y="264"/>
                </a:cubicBezTo>
                <a:close/>
                <a:moveTo>
                  <a:pt x="200" y="270"/>
                </a:moveTo>
                <a:cubicBezTo>
                  <a:pt x="203" y="269"/>
                  <a:pt x="199" y="272"/>
                  <a:pt x="201" y="272"/>
                </a:cubicBezTo>
                <a:cubicBezTo>
                  <a:pt x="201" y="273"/>
                  <a:pt x="200" y="273"/>
                  <a:pt x="199" y="273"/>
                </a:cubicBezTo>
                <a:cubicBezTo>
                  <a:pt x="199" y="272"/>
                  <a:pt x="201" y="272"/>
                  <a:pt x="200" y="270"/>
                </a:cubicBezTo>
                <a:close/>
                <a:moveTo>
                  <a:pt x="210" y="275"/>
                </a:moveTo>
                <a:cubicBezTo>
                  <a:pt x="210" y="276"/>
                  <a:pt x="212" y="276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09" y="277"/>
                  <a:pt x="210" y="276"/>
                  <a:pt x="210" y="275"/>
                </a:cubicBezTo>
                <a:close/>
                <a:moveTo>
                  <a:pt x="201" y="276"/>
                </a:moveTo>
                <a:cubicBezTo>
                  <a:pt x="201" y="278"/>
                  <a:pt x="202" y="287"/>
                  <a:pt x="199" y="290"/>
                </a:cubicBezTo>
                <a:cubicBezTo>
                  <a:pt x="196" y="289"/>
                  <a:pt x="198" y="286"/>
                  <a:pt x="198" y="284"/>
                </a:cubicBezTo>
                <a:cubicBezTo>
                  <a:pt x="201" y="283"/>
                  <a:pt x="199" y="279"/>
                  <a:pt x="201" y="276"/>
                </a:cubicBezTo>
                <a:close/>
                <a:moveTo>
                  <a:pt x="212" y="278"/>
                </a:moveTo>
                <a:cubicBezTo>
                  <a:pt x="212" y="280"/>
                  <a:pt x="211" y="281"/>
                  <a:pt x="211" y="282"/>
                </a:cubicBezTo>
                <a:cubicBezTo>
                  <a:pt x="210" y="280"/>
                  <a:pt x="211" y="280"/>
                  <a:pt x="209" y="278"/>
                </a:cubicBezTo>
                <a:cubicBezTo>
                  <a:pt x="210" y="278"/>
                  <a:pt x="212" y="278"/>
                  <a:pt x="212" y="278"/>
                </a:cubicBezTo>
                <a:close/>
                <a:moveTo>
                  <a:pt x="197" y="279"/>
                </a:moveTo>
                <a:cubicBezTo>
                  <a:pt x="197" y="280"/>
                  <a:pt x="197" y="281"/>
                  <a:pt x="198" y="282"/>
                </a:cubicBezTo>
                <a:cubicBezTo>
                  <a:pt x="198" y="281"/>
                  <a:pt x="198" y="280"/>
                  <a:pt x="197" y="279"/>
                </a:cubicBezTo>
                <a:close/>
                <a:moveTo>
                  <a:pt x="426" y="282"/>
                </a:moveTo>
                <a:cubicBezTo>
                  <a:pt x="425" y="283"/>
                  <a:pt x="425" y="284"/>
                  <a:pt x="424" y="284"/>
                </a:cubicBezTo>
                <a:cubicBezTo>
                  <a:pt x="424" y="283"/>
                  <a:pt x="424" y="281"/>
                  <a:pt x="426" y="282"/>
                </a:cubicBezTo>
                <a:close/>
                <a:moveTo>
                  <a:pt x="210" y="284"/>
                </a:moveTo>
                <a:cubicBezTo>
                  <a:pt x="212" y="285"/>
                  <a:pt x="210" y="286"/>
                  <a:pt x="211" y="286"/>
                </a:cubicBezTo>
                <a:cubicBezTo>
                  <a:pt x="210" y="288"/>
                  <a:pt x="209" y="286"/>
                  <a:pt x="210" y="284"/>
                </a:cubicBezTo>
                <a:close/>
                <a:moveTo>
                  <a:pt x="209" y="288"/>
                </a:moveTo>
                <a:cubicBezTo>
                  <a:pt x="211" y="287"/>
                  <a:pt x="209" y="291"/>
                  <a:pt x="211" y="291"/>
                </a:cubicBezTo>
                <a:cubicBezTo>
                  <a:pt x="211" y="290"/>
                  <a:pt x="210" y="289"/>
                  <a:pt x="211" y="287"/>
                </a:cubicBezTo>
                <a:cubicBezTo>
                  <a:pt x="210" y="287"/>
                  <a:pt x="209" y="287"/>
                  <a:pt x="209" y="288"/>
                </a:cubicBezTo>
                <a:close/>
                <a:moveTo>
                  <a:pt x="82" y="296"/>
                </a:moveTo>
                <a:cubicBezTo>
                  <a:pt x="84" y="296"/>
                  <a:pt x="82" y="298"/>
                  <a:pt x="81" y="297"/>
                </a:cubicBezTo>
                <a:cubicBezTo>
                  <a:pt x="81" y="296"/>
                  <a:pt x="82" y="297"/>
                  <a:pt x="82" y="296"/>
                </a:cubicBezTo>
                <a:close/>
                <a:moveTo>
                  <a:pt x="127" y="311"/>
                </a:moveTo>
                <a:cubicBezTo>
                  <a:pt x="127" y="310"/>
                  <a:pt x="128" y="311"/>
                  <a:pt x="128" y="311"/>
                </a:cubicBezTo>
                <a:cubicBezTo>
                  <a:pt x="128" y="311"/>
                  <a:pt x="128" y="312"/>
                  <a:pt x="128" y="312"/>
                </a:cubicBezTo>
                <a:cubicBezTo>
                  <a:pt x="127" y="312"/>
                  <a:pt x="128" y="311"/>
                  <a:pt x="127" y="311"/>
                </a:cubicBezTo>
                <a:close/>
                <a:moveTo>
                  <a:pt x="207" y="312"/>
                </a:moveTo>
                <a:cubicBezTo>
                  <a:pt x="208" y="312"/>
                  <a:pt x="208" y="312"/>
                  <a:pt x="209" y="312"/>
                </a:cubicBezTo>
                <a:cubicBezTo>
                  <a:pt x="209" y="313"/>
                  <a:pt x="209" y="313"/>
                  <a:pt x="209" y="314"/>
                </a:cubicBezTo>
                <a:cubicBezTo>
                  <a:pt x="208" y="314"/>
                  <a:pt x="208" y="313"/>
                  <a:pt x="207" y="312"/>
                </a:cubicBezTo>
                <a:close/>
                <a:moveTo>
                  <a:pt x="84" y="314"/>
                </a:moveTo>
                <a:cubicBezTo>
                  <a:pt x="86" y="314"/>
                  <a:pt x="85" y="315"/>
                  <a:pt x="86" y="315"/>
                </a:cubicBezTo>
                <a:cubicBezTo>
                  <a:pt x="86" y="316"/>
                  <a:pt x="84" y="317"/>
                  <a:pt x="83" y="316"/>
                </a:cubicBezTo>
                <a:cubicBezTo>
                  <a:pt x="83" y="315"/>
                  <a:pt x="85" y="316"/>
                  <a:pt x="84" y="314"/>
                </a:cubicBezTo>
                <a:close/>
                <a:moveTo>
                  <a:pt x="214" y="315"/>
                </a:moveTo>
                <a:cubicBezTo>
                  <a:pt x="214" y="313"/>
                  <a:pt x="216" y="315"/>
                  <a:pt x="216" y="316"/>
                </a:cubicBezTo>
                <a:cubicBezTo>
                  <a:pt x="215" y="316"/>
                  <a:pt x="215" y="314"/>
                  <a:pt x="214" y="315"/>
                </a:cubicBezTo>
                <a:close/>
                <a:moveTo>
                  <a:pt x="211" y="322"/>
                </a:moveTo>
                <a:cubicBezTo>
                  <a:pt x="211" y="324"/>
                  <a:pt x="210" y="324"/>
                  <a:pt x="209" y="326"/>
                </a:cubicBezTo>
                <a:cubicBezTo>
                  <a:pt x="208" y="326"/>
                  <a:pt x="209" y="324"/>
                  <a:pt x="208" y="323"/>
                </a:cubicBezTo>
                <a:cubicBezTo>
                  <a:pt x="209" y="321"/>
                  <a:pt x="209" y="321"/>
                  <a:pt x="208" y="318"/>
                </a:cubicBezTo>
                <a:cubicBezTo>
                  <a:pt x="209" y="319"/>
                  <a:pt x="209" y="318"/>
                  <a:pt x="209" y="318"/>
                </a:cubicBezTo>
                <a:cubicBezTo>
                  <a:pt x="212" y="319"/>
                  <a:pt x="208" y="321"/>
                  <a:pt x="211" y="322"/>
                </a:cubicBezTo>
                <a:close/>
                <a:moveTo>
                  <a:pt x="212" y="322"/>
                </a:moveTo>
                <a:cubicBezTo>
                  <a:pt x="213" y="320"/>
                  <a:pt x="208" y="321"/>
                  <a:pt x="211" y="322"/>
                </a:cubicBezTo>
                <a:cubicBezTo>
                  <a:pt x="211" y="321"/>
                  <a:pt x="212" y="321"/>
                  <a:pt x="212" y="322"/>
                </a:cubicBezTo>
                <a:close/>
                <a:moveTo>
                  <a:pt x="245" y="321"/>
                </a:moveTo>
                <a:cubicBezTo>
                  <a:pt x="245" y="322"/>
                  <a:pt x="245" y="323"/>
                  <a:pt x="244" y="323"/>
                </a:cubicBezTo>
                <a:cubicBezTo>
                  <a:pt x="244" y="322"/>
                  <a:pt x="244" y="321"/>
                  <a:pt x="245" y="321"/>
                </a:cubicBezTo>
                <a:close/>
                <a:moveTo>
                  <a:pt x="85" y="323"/>
                </a:moveTo>
                <a:cubicBezTo>
                  <a:pt x="85" y="322"/>
                  <a:pt x="86" y="324"/>
                  <a:pt x="87" y="323"/>
                </a:cubicBezTo>
                <a:cubicBezTo>
                  <a:pt x="87" y="324"/>
                  <a:pt x="86" y="324"/>
                  <a:pt x="86" y="325"/>
                </a:cubicBezTo>
                <a:cubicBezTo>
                  <a:pt x="86" y="325"/>
                  <a:pt x="86" y="325"/>
                  <a:pt x="85" y="325"/>
                </a:cubicBezTo>
                <a:cubicBezTo>
                  <a:pt x="85" y="324"/>
                  <a:pt x="85" y="324"/>
                  <a:pt x="85" y="323"/>
                </a:cubicBezTo>
                <a:close/>
                <a:moveTo>
                  <a:pt x="124" y="325"/>
                </a:moveTo>
                <a:cubicBezTo>
                  <a:pt x="124" y="325"/>
                  <a:pt x="125" y="325"/>
                  <a:pt x="126" y="325"/>
                </a:cubicBezTo>
                <a:cubicBezTo>
                  <a:pt x="125" y="325"/>
                  <a:pt x="125" y="325"/>
                  <a:pt x="124" y="326"/>
                </a:cubicBezTo>
                <a:cubicBezTo>
                  <a:pt x="124" y="326"/>
                  <a:pt x="124" y="325"/>
                  <a:pt x="124" y="325"/>
                </a:cubicBezTo>
                <a:close/>
                <a:moveTo>
                  <a:pt x="89" y="330"/>
                </a:moveTo>
                <a:cubicBezTo>
                  <a:pt x="88" y="330"/>
                  <a:pt x="88" y="331"/>
                  <a:pt x="87" y="331"/>
                </a:cubicBezTo>
                <a:cubicBezTo>
                  <a:pt x="87" y="330"/>
                  <a:pt x="87" y="330"/>
                  <a:pt x="86" y="329"/>
                </a:cubicBezTo>
                <a:cubicBezTo>
                  <a:pt x="86" y="329"/>
                  <a:pt x="87" y="328"/>
                  <a:pt x="87" y="327"/>
                </a:cubicBezTo>
                <a:cubicBezTo>
                  <a:pt x="88" y="329"/>
                  <a:pt x="88" y="328"/>
                  <a:pt x="89" y="330"/>
                </a:cubicBezTo>
                <a:close/>
                <a:moveTo>
                  <a:pt x="123" y="334"/>
                </a:moveTo>
                <a:cubicBezTo>
                  <a:pt x="124" y="334"/>
                  <a:pt x="124" y="334"/>
                  <a:pt x="125" y="334"/>
                </a:cubicBezTo>
                <a:cubicBezTo>
                  <a:pt x="125" y="335"/>
                  <a:pt x="124" y="335"/>
                  <a:pt x="124" y="336"/>
                </a:cubicBezTo>
                <a:cubicBezTo>
                  <a:pt x="123" y="335"/>
                  <a:pt x="123" y="335"/>
                  <a:pt x="123" y="334"/>
                </a:cubicBezTo>
                <a:close/>
                <a:moveTo>
                  <a:pt x="189" y="343"/>
                </a:moveTo>
                <a:cubicBezTo>
                  <a:pt x="189" y="342"/>
                  <a:pt x="187" y="342"/>
                  <a:pt x="187" y="340"/>
                </a:cubicBezTo>
                <a:cubicBezTo>
                  <a:pt x="188" y="341"/>
                  <a:pt x="189" y="338"/>
                  <a:pt x="189" y="343"/>
                </a:cubicBezTo>
                <a:close/>
                <a:moveTo>
                  <a:pt x="248" y="340"/>
                </a:moveTo>
                <a:cubicBezTo>
                  <a:pt x="249" y="340"/>
                  <a:pt x="248" y="342"/>
                  <a:pt x="247" y="342"/>
                </a:cubicBezTo>
                <a:cubicBezTo>
                  <a:pt x="247" y="341"/>
                  <a:pt x="247" y="341"/>
                  <a:pt x="247" y="340"/>
                </a:cubicBezTo>
                <a:cubicBezTo>
                  <a:pt x="247" y="341"/>
                  <a:pt x="247" y="340"/>
                  <a:pt x="248" y="340"/>
                </a:cubicBezTo>
                <a:close/>
                <a:moveTo>
                  <a:pt x="227" y="343"/>
                </a:moveTo>
                <a:cubicBezTo>
                  <a:pt x="227" y="344"/>
                  <a:pt x="226" y="344"/>
                  <a:pt x="226" y="344"/>
                </a:cubicBezTo>
                <a:cubicBezTo>
                  <a:pt x="226" y="344"/>
                  <a:pt x="227" y="344"/>
                  <a:pt x="227" y="344"/>
                </a:cubicBezTo>
                <a:cubicBezTo>
                  <a:pt x="227" y="346"/>
                  <a:pt x="226" y="345"/>
                  <a:pt x="224" y="344"/>
                </a:cubicBezTo>
                <a:cubicBezTo>
                  <a:pt x="225" y="343"/>
                  <a:pt x="225" y="343"/>
                  <a:pt x="227" y="343"/>
                </a:cubicBezTo>
                <a:close/>
                <a:moveTo>
                  <a:pt x="125" y="346"/>
                </a:moveTo>
                <a:cubicBezTo>
                  <a:pt x="127" y="346"/>
                  <a:pt x="126" y="349"/>
                  <a:pt x="124" y="348"/>
                </a:cubicBezTo>
                <a:cubicBezTo>
                  <a:pt x="124" y="347"/>
                  <a:pt x="125" y="347"/>
                  <a:pt x="125" y="346"/>
                </a:cubicBezTo>
                <a:close/>
                <a:moveTo>
                  <a:pt x="423" y="360"/>
                </a:moveTo>
                <a:cubicBezTo>
                  <a:pt x="423" y="360"/>
                  <a:pt x="423" y="361"/>
                  <a:pt x="423" y="361"/>
                </a:cubicBezTo>
                <a:cubicBezTo>
                  <a:pt x="423" y="361"/>
                  <a:pt x="423" y="361"/>
                  <a:pt x="422" y="361"/>
                </a:cubicBezTo>
                <a:cubicBezTo>
                  <a:pt x="423" y="363"/>
                  <a:pt x="422" y="367"/>
                  <a:pt x="419" y="367"/>
                </a:cubicBezTo>
                <a:cubicBezTo>
                  <a:pt x="417" y="362"/>
                  <a:pt x="420" y="359"/>
                  <a:pt x="423" y="360"/>
                </a:cubicBezTo>
                <a:close/>
                <a:moveTo>
                  <a:pt x="420" y="366"/>
                </a:moveTo>
                <a:cubicBezTo>
                  <a:pt x="420" y="366"/>
                  <a:pt x="420" y="366"/>
                  <a:pt x="420" y="366"/>
                </a:cubicBezTo>
                <a:cubicBezTo>
                  <a:pt x="419" y="366"/>
                  <a:pt x="422" y="365"/>
                  <a:pt x="420" y="364"/>
                </a:cubicBezTo>
                <a:cubicBezTo>
                  <a:pt x="420" y="365"/>
                  <a:pt x="418" y="366"/>
                  <a:pt x="420" y="366"/>
                </a:cubicBezTo>
                <a:close/>
                <a:moveTo>
                  <a:pt x="191" y="364"/>
                </a:moveTo>
                <a:cubicBezTo>
                  <a:pt x="193" y="365"/>
                  <a:pt x="190" y="367"/>
                  <a:pt x="191" y="369"/>
                </a:cubicBezTo>
                <a:cubicBezTo>
                  <a:pt x="190" y="369"/>
                  <a:pt x="189" y="371"/>
                  <a:pt x="188" y="370"/>
                </a:cubicBezTo>
                <a:cubicBezTo>
                  <a:pt x="188" y="367"/>
                  <a:pt x="190" y="366"/>
                  <a:pt x="191" y="364"/>
                </a:cubicBezTo>
                <a:close/>
                <a:moveTo>
                  <a:pt x="420" y="370"/>
                </a:moveTo>
                <a:cubicBezTo>
                  <a:pt x="420" y="368"/>
                  <a:pt x="419" y="367"/>
                  <a:pt x="417" y="367"/>
                </a:cubicBezTo>
                <a:cubicBezTo>
                  <a:pt x="418" y="368"/>
                  <a:pt x="416" y="370"/>
                  <a:pt x="417" y="370"/>
                </a:cubicBezTo>
                <a:cubicBezTo>
                  <a:pt x="418" y="368"/>
                  <a:pt x="419" y="370"/>
                  <a:pt x="420" y="370"/>
                </a:cubicBezTo>
                <a:close/>
                <a:moveTo>
                  <a:pt x="449" y="377"/>
                </a:moveTo>
                <a:cubicBezTo>
                  <a:pt x="449" y="379"/>
                  <a:pt x="447" y="379"/>
                  <a:pt x="445" y="380"/>
                </a:cubicBezTo>
                <a:cubicBezTo>
                  <a:pt x="444" y="377"/>
                  <a:pt x="449" y="377"/>
                  <a:pt x="449" y="377"/>
                </a:cubicBezTo>
                <a:close/>
                <a:moveTo>
                  <a:pt x="232" y="384"/>
                </a:moveTo>
                <a:cubicBezTo>
                  <a:pt x="232" y="385"/>
                  <a:pt x="232" y="386"/>
                  <a:pt x="233" y="386"/>
                </a:cubicBezTo>
                <a:cubicBezTo>
                  <a:pt x="232" y="387"/>
                  <a:pt x="230" y="385"/>
                  <a:pt x="232" y="384"/>
                </a:cubicBezTo>
                <a:close/>
                <a:moveTo>
                  <a:pt x="298" y="400"/>
                </a:moveTo>
                <a:cubicBezTo>
                  <a:pt x="301" y="400"/>
                  <a:pt x="298" y="403"/>
                  <a:pt x="298" y="400"/>
                </a:cubicBezTo>
                <a:close/>
                <a:moveTo>
                  <a:pt x="371" y="400"/>
                </a:moveTo>
                <a:cubicBezTo>
                  <a:pt x="372" y="401"/>
                  <a:pt x="373" y="401"/>
                  <a:pt x="373" y="403"/>
                </a:cubicBezTo>
                <a:cubicBezTo>
                  <a:pt x="372" y="402"/>
                  <a:pt x="372" y="403"/>
                  <a:pt x="371" y="403"/>
                </a:cubicBezTo>
                <a:cubicBezTo>
                  <a:pt x="370" y="401"/>
                  <a:pt x="371" y="401"/>
                  <a:pt x="371" y="400"/>
                </a:cubicBezTo>
                <a:close/>
                <a:moveTo>
                  <a:pt x="1" y="403"/>
                </a:moveTo>
                <a:cubicBezTo>
                  <a:pt x="2" y="404"/>
                  <a:pt x="4" y="404"/>
                  <a:pt x="4" y="405"/>
                </a:cubicBezTo>
                <a:cubicBezTo>
                  <a:pt x="3" y="406"/>
                  <a:pt x="2" y="406"/>
                  <a:pt x="0" y="406"/>
                </a:cubicBezTo>
                <a:cubicBezTo>
                  <a:pt x="1" y="405"/>
                  <a:pt x="1" y="404"/>
                  <a:pt x="1" y="403"/>
                </a:cubicBezTo>
                <a:close/>
                <a:moveTo>
                  <a:pt x="306" y="404"/>
                </a:moveTo>
                <a:cubicBezTo>
                  <a:pt x="304" y="404"/>
                  <a:pt x="298" y="402"/>
                  <a:pt x="296" y="405"/>
                </a:cubicBezTo>
                <a:cubicBezTo>
                  <a:pt x="299" y="404"/>
                  <a:pt x="303" y="405"/>
                  <a:pt x="306" y="404"/>
                </a:cubicBezTo>
                <a:close/>
                <a:moveTo>
                  <a:pt x="312" y="404"/>
                </a:moveTo>
                <a:cubicBezTo>
                  <a:pt x="318" y="404"/>
                  <a:pt x="324" y="402"/>
                  <a:pt x="328" y="405"/>
                </a:cubicBezTo>
                <a:cubicBezTo>
                  <a:pt x="325" y="403"/>
                  <a:pt x="316" y="405"/>
                  <a:pt x="312" y="404"/>
                </a:cubicBezTo>
                <a:close/>
                <a:moveTo>
                  <a:pt x="11" y="404"/>
                </a:moveTo>
                <a:cubicBezTo>
                  <a:pt x="12" y="405"/>
                  <a:pt x="8" y="405"/>
                  <a:pt x="7" y="405"/>
                </a:cubicBezTo>
                <a:cubicBezTo>
                  <a:pt x="7" y="402"/>
                  <a:pt x="10" y="405"/>
                  <a:pt x="11" y="404"/>
                </a:cubicBezTo>
                <a:close/>
                <a:moveTo>
                  <a:pt x="106" y="419"/>
                </a:moveTo>
                <a:cubicBezTo>
                  <a:pt x="105" y="420"/>
                  <a:pt x="105" y="421"/>
                  <a:pt x="104" y="421"/>
                </a:cubicBezTo>
                <a:cubicBezTo>
                  <a:pt x="104" y="420"/>
                  <a:pt x="104" y="419"/>
                  <a:pt x="106" y="419"/>
                </a:cubicBezTo>
                <a:close/>
                <a:moveTo>
                  <a:pt x="80" y="420"/>
                </a:moveTo>
                <a:cubicBezTo>
                  <a:pt x="81" y="420"/>
                  <a:pt x="80" y="421"/>
                  <a:pt x="80" y="422"/>
                </a:cubicBezTo>
                <a:cubicBezTo>
                  <a:pt x="80" y="422"/>
                  <a:pt x="79" y="421"/>
                  <a:pt x="79" y="421"/>
                </a:cubicBezTo>
                <a:cubicBezTo>
                  <a:pt x="79" y="421"/>
                  <a:pt x="80" y="421"/>
                  <a:pt x="80" y="420"/>
                </a:cubicBezTo>
                <a:close/>
                <a:moveTo>
                  <a:pt x="279" y="3"/>
                </a:moveTo>
                <a:cubicBezTo>
                  <a:pt x="279" y="3"/>
                  <a:pt x="279" y="4"/>
                  <a:pt x="279" y="4"/>
                </a:cubicBezTo>
                <a:cubicBezTo>
                  <a:pt x="279" y="4"/>
                  <a:pt x="279" y="4"/>
                  <a:pt x="279" y="4"/>
                </a:cubicBezTo>
                <a:cubicBezTo>
                  <a:pt x="279" y="5"/>
                  <a:pt x="278" y="4"/>
                  <a:pt x="277" y="4"/>
                </a:cubicBezTo>
                <a:cubicBezTo>
                  <a:pt x="277" y="3"/>
                  <a:pt x="278" y="4"/>
                  <a:pt x="278" y="4"/>
                </a:cubicBezTo>
                <a:cubicBezTo>
                  <a:pt x="278" y="4"/>
                  <a:pt x="279" y="4"/>
                  <a:pt x="279" y="3"/>
                </a:cubicBezTo>
                <a:close/>
                <a:moveTo>
                  <a:pt x="272" y="7"/>
                </a:moveTo>
                <a:cubicBezTo>
                  <a:pt x="270" y="9"/>
                  <a:pt x="268" y="10"/>
                  <a:pt x="267" y="13"/>
                </a:cubicBezTo>
                <a:cubicBezTo>
                  <a:pt x="266" y="12"/>
                  <a:pt x="268" y="11"/>
                  <a:pt x="267" y="11"/>
                </a:cubicBezTo>
                <a:cubicBezTo>
                  <a:pt x="267" y="12"/>
                  <a:pt x="264" y="11"/>
                  <a:pt x="264" y="12"/>
                </a:cubicBezTo>
                <a:cubicBezTo>
                  <a:pt x="264" y="13"/>
                  <a:pt x="265" y="13"/>
                  <a:pt x="265" y="13"/>
                </a:cubicBezTo>
                <a:cubicBezTo>
                  <a:pt x="264" y="14"/>
                  <a:pt x="263" y="12"/>
                  <a:pt x="262" y="13"/>
                </a:cubicBezTo>
                <a:cubicBezTo>
                  <a:pt x="263" y="13"/>
                  <a:pt x="263" y="14"/>
                  <a:pt x="262" y="15"/>
                </a:cubicBezTo>
                <a:cubicBezTo>
                  <a:pt x="258" y="13"/>
                  <a:pt x="256" y="18"/>
                  <a:pt x="252" y="19"/>
                </a:cubicBezTo>
                <a:cubicBezTo>
                  <a:pt x="253" y="21"/>
                  <a:pt x="255" y="21"/>
                  <a:pt x="255" y="22"/>
                </a:cubicBezTo>
                <a:cubicBezTo>
                  <a:pt x="253" y="21"/>
                  <a:pt x="252" y="23"/>
                  <a:pt x="252" y="21"/>
                </a:cubicBezTo>
                <a:cubicBezTo>
                  <a:pt x="250" y="21"/>
                  <a:pt x="250" y="23"/>
                  <a:pt x="248" y="23"/>
                </a:cubicBezTo>
                <a:cubicBezTo>
                  <a:pt x="247" y="25"/>
                  <a:pt x="250" y="25"/>
                  <a:pt x="249" y="26"/>
                </a:cubicBezTo>
                <a:cubicBezTo>
                  <a:pt x="242" y="24"/>
                  <a:pt x="236" y="33"/>
                  <a:pt x="230" y="35"/>
                </a:cubicBezTo>
                <a:cubicBezTo>
                  <a:pt x="225" y="35"/>
                  <a:pt x="221" y="31"/>
                  <a:pt x="222" y="28"/>
                </a:cubicBezTo>
                <a:cubicBezTo>
                  <a:pt x="220" y="27"/>
                  <a:pt x="219" y="26"/>
                  <a:pt x="217" y="28"/>
                </a:cubicBezTo>
                <a:cubicBezTo>
                  <a:pt x="217" y="27"/>
                  <a:pt x="217" y="27"/>
                  <a:pt x="216" y="27"/>
                </a:cubicBezTo>
                <a:cubicBezTo>
                  <a:pt x="216" y="26"/>
                  <a:pt x="218" y="25"/>
                  <a:pt x="216" y="25"/>
                </a:cubicBezTo>
                <a:cubicBezTo>
                  <a:pt x="214" y="25"/>
                  <a:pt x="217" y="27"/>
                  <a:pt x="215" y="27"/>
                </a:cubicBezTo>
                <a:cubicBezTo>
                  <a:pt x="213" y="29"/>
                  <a:pt x="213" y="24"/>
                  <a:pt x="212" y="26"/>
                </a:cubicBezTo>
                <a:cubicBezTo>
                  <a:pt x="211" y="29"/>
                  <a:pt x="208" y="31"/>
                  <a:pt x="208" y="35"/>
                </a:cubicBezTo>
                <a:cubicBezTo>
                  <a:pt x="209" y="36"/>
                  <a:pt x="211" y="35"/>
                  <a:pt x="211" y="37"/>
                </a:cubicBezTo>
                <a:cubicBezTo>
                  <a:pt x="208" y="36"/>
                  <a:pt x="210" y="38"/>
                  <a:pt x="210" y="39"/>
                </a:cubicBezTo>
                <a:cubicBezTo>
                  <a:pt x="208" y="39"/>
                  <a:pt x="208" y="41"/>
                  <a:pt x="207" y="43"/>
                </a:cubicBezTo>
                <a:cubicBezTo>
                  <a:pt x="205" y="42"/>
                  <a:pt x="208" y="41"/>
                  <a:pt x="206" y="40"/>
                </a:cubicBezTo>
                <a:cubicBezTo>
                  <a:pt x="206" y="41"/>
                  <a:pt x="206" y="42"/>
                  <a:pt x="205" y="43"/>
                </a:cubicBezTo>
                <a:cubicBezTo>
                  <a:pt x="206" y="40"/>
                  <a:pt x="201" y="41"/>
                  <a:pt x="201" y="44"/>
                </a:cubicBezTo>
                <a:cubicBezTo>
                  <a:pt x="203" y="44"/>
                  <a:pt x="203" y="44"/>
                  <a:pt x="203" y="45"/>
                </a:cubicBezTo>
                <a:cubicBezTo>
                  <a:pt x="202" y="46"/>
                  <a:pt x="201" y="47"/>
                  <a:pt x="200" y="47"/>
                </a:cubicBezTo>
                <a:cubicBezTo>
                  <a:pt x="200" y="46"/>
                  <a:pt x="199" y="46"/>
                  <a:pt x="198" y="45"/>
                </a:cubicBezTo>
                <a:cubicBezTo>
                  <a:pt x="199" y="44"/>
                  <a:pt x="202" y="43"/>
                  <a:pt x="200" y="41"/>
                </a:cubicBezTo>
                <a:cubicBezTo>
                  <a:pt x="197" y="42"/>
                  <a:pt x="189" y="44"/>
                  <a:pt x="183" y="44"/>
                </a:cubicBezTo>
                <a:cubicBezTo>
                  <a:pt x="183" y="48"/>
                  <a:pt x="172" y="45"/>
                  <a:pt x="168" y="48"/>
                </a:cubicBezTo>
                <a:cubicBezTo>
                  <a:pt x="167" y="46"/>
                  <a:pt x="168" y="46"/>
                  <a:pt x="168" y="45"/>
                </a:cubicBezTo>
                <a:cubicBezTo>
                  <a:pt x="160" y="42"/>
                  <a:pt x="149" y="43"/>
                  <a:pt x="140" y="42"/>
                </a:cubicBezTo>
                <a:cubicBezTo>
                  <a:pt x="140" y="41"/>
                  <a:pt x="140" y="40"/>
                  <a:pt x="140" y="40"/>
                </a:cubicBezTo>
                <a:cubicBezTo>
                  <a:pt x="139" y="39"/>
                  <a:pt x="138" y="42"/>
                  <a:pt x="137" y="41"/>
                </a:cubicBezTo>
                <a:cubicBezTo>
                  <a:pt x="137" y="40"/>
                  <a:pt x="139" y="40"/>
                  <a:pt x="138" y="39"/>
                </a:cubicBezTo>
                <a:cubicBezTo>
                  <a:pt x="137" y="39"/>
                  <a:pt x="137" y="38"/>
                  <a:pt x="136" y="38"/>
                </a:cubicBezTo>
                <a:cubicBezTo>
                  <a:pt x="135" y="39"/>
                  <a:pt x="137" y="40"/>
                  <a:pt x="136" y="40"/>
                </a:cubicBezTo>
                <a:cubicBezTo>
                  <a:pt x="135" y="40"/>
                  <a:pt x="135" y="41"/>
                  <a:pt x="134" y="41"/>
                </a:cubicBezTo>
                <a:cubicBezTo>
                  <a:pt x="135" y="40"/>
                  <a:pt x="134" y="40"/>
                  <a:pt x="134" y="38"/>
                </a:cubicBezTo>
                <a:cubicBezTo>
                  <a:pt x="133" y="37"/>
                  <a:pt x="131" y="36"/>
                  <a:pt x="129" y="35"/>
                </a:cubicBezTo>
                <a:cubicBezTo>
                  <a:pt x="129" y="36"/>
                  <a:pt x="129" y="37"/>
                  <a:pt x="128" y="37"/>
                </a:cubicBezTo>
                <a:cubicBezTo>
                  <a:pt x="125" y="37"/>
                  <a:pt x="118" y="28"/>
                  <a:pt x="113" y="35"/>
                </a:cubicBezTo>
                <a:cubicBezTo>
                  <a:pt x="113" y="35"/>
                  <a:pt x="110" y="33"/>
                  <a:pt x="112" y="34"/>
                </a:cubicBezTo>
                <a:cubicBezTo>
                  <a:pt x="112" y="35"/>
                  <a:pt x="114" y="36"/>
                  <a:pt x="113" y="37"/>
                </a:cubicBezTo>
                <a:cubicBezTo>
                  <a:pt x="112" y="36"/>
                  <a:pt x="112" y="35"/>
                  <a:pt x="110" y="35"/>
                </a:cubicBezTo>
                <a:cubicBezTo>
                  <a:pt x="112" y="40"/>
                  <a:pt x="116" y="40"/>
                  <a:pt x="118" y="44"/>
                </a:cubicBezTo>
                <a:cubicBezTo>
                  <a:pt x="115" y="46"/>
                  <a:pt x="112" y="44"/>
                  <a:pt x="110" y="46"/>
                </a:cubicBezTo>
                <a:cubicBezTo>
                  <a:pt x="109" y="45"/>
                  <a:pt x="108" y="44"/>
                  <a:pt x="108" y="43"/>
                </a:cubicBezTo>
                <a:cubicBezTo>
                  <a:pt x="104" y="44"/>
                  <a:pt x="101" y="43"/>
                  <a:pt x="99" y="42"/>
                </a:cubicBezTo>
                <a:cubicBezTo>
                  <a:pt x="99" y="41"/>
                  <a:pt x="98" y="39"/>
                  <a:pt x="97" y="38"/>
                </a:cubicBezTo>
                <a:cubicBezTo>
                  <a:pt x="97" y="39"/>
                  <a:pt x="97" y="42"/>
                  <a:pt x="95" y="41"/>
                </a:cubicBezTo>
                <a:cubicBezTo>
                  <a:pt x="98" y="40"/>
                  <a:pt x="95" y="41"/>
                  <a:pt x="94" y="40"/>
                </a:cubicBezTo>
                <a:cubicBezTo>
                  <a:pt x="94" y="39"/>
                  <a:pt x="94" y="39"/>
                  <a:pt x="94" y="39"/>
                </a:cubicBezTo>
                <a:cubicBezTo>
                  <a:pt x="96" y="38"/>
                  <a:pt x="95" y="33"/>
                  <a:pt x="94" y="32"/>
                </a:cubicBezTo>
                <a:cubicBezTo>
                  <a:pt x="93" y="35"/>
                  <a:pt x="91" y="30"/>
                  <a:pt x="90" y="34"/>
                </a:cubicBezTo>
                <a:cubicBezTo>
                  <a:pt x="93" y="33"/>
                  <a:pt x="93" y="35"/>
                  <a:pt x="94" y="37"/>
                </a:cubicBezTo>
                <a:cubicBezTo>
                  <a:pt x="91" y="37"/>
                  <a:pt x="92" y="37"/>
                  <a:pt x="93" y="39"/>
                </a:cubicBezTo>
                <a:cubicBezTo>
                  <a:pt x="92" y="39"/>
                  <a:pt x="91" y="38"/>
                  <a:pt x="90" y="39"/>
                </a:cubicBezTo>
                <a:cubicBezTo>
                  <a:pt x="93" y="42"/>
                  <a:pt x="89" y="43"/>
                  <a:pt x="86" y="45"/>
                </a:cubicBezTo>
                <a:cubicBezTo>
                  <a:pt x="88" y="42"/>
                  <a:pt x="83" y="42"/>
                  <a:pt x="81" y="43"/>
                </a:cubicBezTo>
                <a:cubicBezTo>
                  <a:pt x="82" y="41"/>
                  <a:pt x="81" y="42"/>
                  <a:pt x="81" y="40"/>
                </a:cubicBezTo>
                <a:cubicBezTo>
                  <a:pt x="82" y="40"/>
                  <a:pt x="82" y="41"/>
                  <a:pt x="82" y="41"/>
                </a:cubicBezTo>
                <a:cubicBezTo>
                  <a:pt x="81" y="37"/>
                  <a:pt x="77" y="38"/>
                  <a:pt x="77" y="34"/>
                </a:cubicBezTo>
                <a:cubicBezTo>
                  <a:pt x="75" y="34"/>
                  <a:pt x="75" y="34"/>
                  <a:pt x="74" y="35"/>
                </a:cubicBezTo>
                <a:cubicBezTo>
                  <a:pt x="73" y="34"/>
                  <a:pt x="74" y="31"/>
                  <a:pt x="75" y="33"/>
                </a:cubicBezTo>
                <a:cubicBezTo>
                  <a:pt x="76" y="31"/>
                  <a:pt x="73" y="32"/>
                  <a:pt x="74" y="29"/>
                </a:cubicBezTo>
                <a:cubicBezTo>
                  <a:pt x="72" y="29"/>
                  <a:pt x="70" y="30"/>
                  <a:pt x="69" y="29"/>
                </a:cubicBezTo>
                <a:cubicBezTo>
                  <a:pt x="70" y="29"/>
                  <a:pt x="71" y="29"/>
                  <a:pt x="71" y="28"/>
                </a:cubicBezTo>
                <a:cubicBezTo>
                  <a:pt x="69" y="27"/>
                  <a:pt x="69" y="29"/>
                  <a:pt x="68" y="29"/>
                </a:cubicBezTo>
                <a:cubicBezTo>
                  <a:pt x="69" y="26"/>
                  <a:pt x="67" y="26"/>
                  <a:pt x="66" y="26"/>
                </a:cubicBezTo>
                <a:cubicBezTo>
                  <a:pt x="66" y="25"/>
                  <a:pt x="68" y="25"/>
                  <a:pt x="67" y="24"/>
                </a:cubicBezTo>
                <a:cubicBezTo>
                  <a:pt x="65" y="24"/>
                  <a:pt x="65" y="23"/>
                  <a:pt x="63" y="24"/>
                </a:cubicBezTo>
                <a:cubicBezTo>
                  <a:pt x="66" y="26"/>
                  <a:pt x="63" y="26"/>
                  <a:pt x="61" y="26"/>
                </a:cubicBezTo>
                <a:cubicBezTo>
                  <a:pt x="60" y="29"/>
                  <a:pt x="63" y="28"/>
                  <a:pt x="64" y="29"/>
                </a:cubicBezTo>
                <a:cubicBezTo>
                  <a:pt x="65" y="28"/>
                  <a:pt x="64" y="27"/>
                  <a:pt x="66" y="27"/>
                </a:cubicBezTo>
                <a:cubicBezTo>
                  <a:pt x="66" y="29"/>
                  <a:pt x="64" y="29"/>
                  <a:pt x="64" y="30"/>
                </a:cubicBezTo>
                <a:cubicBezTo>
                  <a:pt x="69" y="32"/>
                  <a:pt x="71" y="36"/>
                  <a:pt x="73" y="40"/>
                </a:cubicBezTo>
                <a:cubicBezTo>
                  <a:pt x="69" y="39"/>
                  <a:pt x="63" y="39"/>
                  <a:pt x="64" y="33"/>
                </a:cubicBezTo>
                <a:cubicBezTo>
                  <a:pt x="62" y="32"/>
                  <a:pt x="59" y="29"/>
                  <a:pt x="57" y="30"/>
                </a:cubicBezTo>
                <a:cubicBezTo>
                  <a:pt x="56" y="29"/>
                  <a:pt x="57" y="29"/>
                  <a:pt x="56" y="28"/>
                </a:cubicBezTo>
                <a:cubicBezTo>
                  <a:pt x="52" y="28"/>
                  <a:pt x="52" y="25"/>
                  <a:pt x="48" y="26"/>
                </a:cubicBezTo>
                <a:cubicBezTo>
                  <a:pt x="47" y="26"/>
                  <a:pt x="48" y="27"/>
                  <a:pt x="46" y="27"/>
                </a:cubicBezTo>
                <a:cubicBezTo>
                  <a:pt x="44" y="27"/>
                  <a:pt x="38" y="26"/>
                  <a:pt x="38" y="22"/>
                </a:cubicBezTo>
                <a:cubicBezTo>
                  <a:pt x="34" y="21"/>
                  <a:pt x="33" y="23"/>
                  <a:pt x="30" y="22"/>
                </a:cubicBezTo>
                <a:cubicBezTo>
                  <a:pt x="31" y="26"/>
                  <a:pt x="33" y="23"/>
                  <a:pt x="34" y="24"/>
                </a:cubicBezTo>
                <a:cubicBezTo>
                  <a:pt x="31" y="23"/>
                  <a:pt x="33" y="26"/>
                  <a:pt x="32" y="26"/>
                </a:cubicBezTo>
                <a:cubicBezTo>
                  <a:pt x="31" y="25"/>
                  <a:pt x="30" y="24"/>
                  <a:pt x="29" y="23"/>
                </a:cubicBezTo>
                <a:cubicBezTo>
                  <a:pt x="28" y="24"/>
                  <a:pt x="31" y="24"/>
                  <a:pt x="31" y="26"/>
                </a:cubicBezTo>
                <a:cubicBezTo>
                  <a:pt x="30" y="25"/>
                  <a:pt x="29" y="26"/>
                  <a:pt x="29" y="27"/>
                </a:cubicBezTo>
                <a:cubicBezTo>
                  <a:pt x="30" y="29"/>
                  <a:pt x="33" y="29"/>
                  <a:pt x="34" y="29"/>
                </a:cubicBezTo>
                <a:cubicBezTo>
                  <a:pt x="32" y="31"/>
                  <a:pt x="30" y="30"/>
                  <a:pt x="28" y="29"/>
                </a:cubicBezTo>
                <a:cubicBezTo>
                  <a:pt x="28" y="28"/>
                  <a:pt x="29" y="28"/>
                  <a:pt x="29" y="28"/>
                </a:cubicBezTo>
                <a:cubicBezTo>
                  <a:pt x="29" y="28"/>
                  <a:pt x="28" y="25"/>
                  <a:pt x="27" y="27"/>
                </a:cubicBezTo>
                <a:cubicBezTo>
                  <a:pt x="29" y="28"/>
                  <a:pt x="26" y="29"/>
                  <a:pt x="27" y="30"/>
                </a:cubicBezTo>
                <a:cubicBezTo>
                  <a:pt x="29" y="31"/>
                  <a:pt x="29" y="31"/>
                  <a:pt x="30" y="32"/>
                </a:cubicBezTo>
                <a:cubicBezTo>
                  <a:pt x="31" y="38"/>
                  <a:pt x="35" y="41"/>
                  <a:pt x="38" y="46"/>
                </a:cubicBezTo>
                <a:cubicBezTo>
                  <a:pt x="42" y="46"/>
                  <a:pt x="44" y="50"/>
                  <a:pt x="47" y="47"/>
                </a:cubicBezTo>
                <a:cubicBezTo>
                  <a:pt x="51" y="53"/>
                  <a:pt x="59" y="45"/>
                  <a:pt x="62" y="52"/>
                </a:cubicBezTo>
                <a:cubicBezTo>
                  <a:pt x="70" y="50"/>
                  <a:pt x="78" y="58"/>
                  <a:pt x="83" y="65"/>
                </a:cubicBezTo>
                <a:cubicBezTo>
                  <a:pt x="86" y="64"/>
                  <a:pt x="86" y="65"/>
                  <a:pt x="89" y="66"/>
                </a:cubicBezTo>
                <a:cubicBezTo>
                  <a:pt x="89" y="66"/>
                  <a:pt x="89" y="67"/>
                  <a:pt x="89" y="68"/>
                </a:cubicBezTo>
                <a:cubicBezTo>
                  <a:pt x="91" y="67"/>
                  <a:pt x="90" y="69"/>
                  <a:pt x="92" y="69"/>
                </a:cubicBezTo>
                <a:cubicBezTo>
                  <a:pt x="92" y="68"/>
                  <a:pt x="92" y="67"/>
                  <a:pt x="92" y="66"/>
                </a:cubicBezTo>
                <a:cubicBezTo>
                  <a:pt x="95" y="62"/>
                  <a:pt x="101" y="64"/>
                  <a:pt x="102" y="67"/>
                </a:cubicBezTo>
                <a:cubicBezTo>
                  <a:pt x="102" y="66"/>
                  <a:pt x="102" y="66"/>
                  <a:pt x="103" y="66"/>
                </a:cubicBezTo>
                <a:cubicBezTo>
                  <a:pt x="103" y="69"/>
                  <a:pt x="105" y="66"/>
                  <a:pt x="106" y="67"/>
                </a:cubicBezTo>
                <a:cubicBezTo>
                  <a:pt x="106" y="69"/>
                  <a:pt x="104" y="66"/>
                  <a:pt x="105" y="68"/>
                </a:cubicBezTo>
                <a:cubicBezTo>
                  <a:pt x="105" y="69"/>
                  <a:pt x="106" y="71"/>
                  <a:pt x="107" y="70"/>
                </a:cubicBezTo>
                <a:cubicBezTo>
                  <a:pt x="106" y="68"/>
                  <a:pt x="109" y="67"/>
                  <a:pt x="107" y="66"/>
                </a:cubicBezTo>
                <a:cubicBezTo>
                  <a:pt x="107" y="67"/>
                  <a:pt x="110" y="65"/>
                  <a:pt x="111" y="67"/>
                </a:cubicBezTo>
                <a:cubicBezTo>
                  <a:pt x="110" y="67"/>
                  <a:pt x="110" y="69"/>
                  <a:pt x="111" y="69"/>
                </a:cubicBezTo>
                <a:cubicBezTo>
                  <a:pt x="111" y="67"/>
                  <a:pt x="113" y="68"/>
                  <a:pt x="114" y="67"/>
                </a:cubicBezTo>
                <a:cubicBezTo>
                  <a:pt x="115" y="70"/>
                  <a:pt x="114" y="69"/>
                  <a:pt x="113" y="71"/>
                </a:cubicBezTo>
                <a:cubicBezTo>
                  <a:pt x="115" y="71"/>
                  <a:pt x="115" y="72"/>
                  <a:pt x="116" y="73"/>
                </a:cubicBezTo>
                <a:cubicBezTo>
                  <a:pt x="116" y="78"/>
                  <a:pt x="114" y="93"/>
                  <a:pt x="117" y="96"/>
                </a:cubicBezTo>
                <a:cubicBezTo>
                  <a:pt x="117" y="96"/>
                  <a:pt x="117" y="95"/>
                  <a:pt x="116" y="95"/>
                </a:cubicBezTo>
                <a:cubicBezTo>
                  <a:pt x="115" y="110"/>
                  <a:pt x="116" y="142"/>
                  <a:pt x="117" y="163"/>
                </a:cubicBezTo>
                <a:cubicBezTo>
                  <a:pt x="118" y="164"/>
                  <a:pt x="119" y="162"/>
                  <a:pt x="119" y="163"/>
                </a:cubicBezTo>
                <a:cubicBezTo>
                  <a:pt x="118" y="163"/>
                  <a:pt x="118" y="165"/>
                  <a:pt x="117" y="164"/>
                </a:cubicBezTo>
                <a:cubicBezTo>
                  <a:pt x="118" y="177"/>
                  <a:pt x="118" y="188"/>
                  <a:pt x="120" y="200"/>
                </a:cubicBezTo>
                <a:cubicBezTo>
                  <a:pt x="117" y="203"/>
                  <a:pt x="121" y="208"/>
                  <a:pt x="121" y="212"/>
                </a:cubicBezTo>
                <a:cubicBezTo>
                  <a:pt x="124" y="212"/>
                  <a:pt x="122" y="216"/>
                  <a:pt x="120" y="217"/>
                </a:cubicBezTo>
                <a:cubicBezTo>
                  <a:pt x="122" y="232"/>
                  <a:pt x="124" y="247"/>
                  <a:pt x="123" y="261"/>
                </a:cubicBezTo>
                <a:cubicBezTo>
                  <a:pt x="124" y="260"/>
                  <a:pt x="125" y="264"/>
                  <a:pt x="126" y="262"/>
                </a:cubicBezTo>
                <a:cubicBezTo>
                  <a:pt x="124" y="262"/>
                  <a:pt x="127" y="261"/>
                  <a:pt x="128" y="260"/>
                </a:cubicBezTo>
                <a:cubicBezTo>
                  <a:pt x="129" y="262"/>
                  <a:pt x="127" y="262"/>
                  <a:pt x="128" y="263"/>
                </a:cubicBezTo>
                <a:cubicBezTo>
                  <a:pt x="128" y="263"/>
                  <a:pt x="129" y="262"/>
                  <a:pt x="129" y="263"/>
                </a:cubicBezTo>
                <a:cubicBezTo>
                  <a:pt x="127" y="264"/>
                  <a:pt x="127" y="264"/>
                  <a:pt x="124" y="264"/>
                </a:cubicBezTo>
                <a:cubicBezTo>
                  <a:pt x="124" y="265"/>
                  <a:pt x="123" y="265"/>
                  <a:pt x="123" y="267"/>
                </a:cubicBezTo>
                <a:cubicBezTo>
                  <a:pt x="125" y="267"/>
                  <a:pt x="124" y="269"/>
                  <a:pt x="124" y="271"/>
                </a:cubicBezTo>
                <a:cubicBezTo>
                  <a:pt x="127" y="271"/>
                  <a:pt x="124" y="268"/>
                  <a:pt x="126" y="268"/>
                </a:cubicBezTo>
                <a:cubicBezTo>
                  <a:pt x="125" y="271"/>
                  <a:pt x="128" y="269"/>
                  <a:pt x="128" y="271"/>
                </a:cubicBezTo>
                <a:cubicBezTo>
                  <a:pt x="127" y="272"/>
                  <a:pt x="125" y="271"/>
                  <a:pt x="125" y="272"/>
                </a:cubicBezTo>
                <a:cubicBezTo>
                  <a:pt x="127" y="272"/>
                  <a:pt x="128" y="271"/>
                  <a:pt x="129" y="274"/>
                </a:cubicBezTo>
                <a:cubicBezTo>
                  <a:pt x="127" y="274"/>
                  <a:pt x="125" y="272"/>
                  <a:pt x="124" y="273"/>
                </a:cubicBezTo>
                <a:cubicBezTo>
                  <a:pt x="125" y="276"/>
                  <a:pt x="124" y="280"/>
                  <a:pt x="126" y="284"/>
                </a:cubicBezTo>
                <a:cubicBezTo>
                  <a:pt x="127" y="285"/>
                  <a:pt x="127" y="282"/>
                  <a:pt x="128" y="283"/>
                </a:cubicBezTo>
                <a:cubicBezTo>
                  <a:pt x="129" y="286"/>
                  <a:pt x="125" y="283"/>
                  <a:pt x="126" y="286"/>
                </a:cubicBezTo>
                <a:cubicBezTo>
                  <a:pt x="127" y="286"/>
                  <a:pt x="128" y="284"/>
                  <a:pt x="128" y="286"/>
                </a:cubicBezTo>
                <a:cubicBezTo>
                  <a:pt x="125" y="287"/>
                  <a:pt x="127" y="293"/>
                  <a:pt x="127" y="295"/>
                </a:cubicBezTo>
                <a:cubicBezTo>
                  <a:pt x="128" y="294"/>
                  <a:pt x="128" y="293"/>
                  <a:pt x="129" y="292"/>
                </a:cubicBezTo>
                <a:cubicBezTo>
                  <a:pt x="129" y="293"/>
                  <a:pt x="129" y="295"/>
                  <a:pt x="129" y="296"/>
                </a:cubicBezTo>
                <a:cubicBezTo>
                  <a:pt x="126" y="295"/>
                  <a:pt x="128" y="301"/>
                  <a:pt x="128" y="301"/>
                </a:cubicBezTo>
                <a:cubicBezTo>
                  <a:pt x="130" y="310"/>
                  <a:pt x="130" y="328"/>
                  <a:pt x="131" y="333"/>
                </a:cubicBezTo>
                <a:cubicBezTo>
                  <a:pt x="131" y="332"/>
                  <a:pt x="131" y="331"/>
                  <a:pt x="132" y="331"/>
                </a:cubicBezTo>
                <a:cubicBezTo>
                  <a:pt x="132" y="331"/>
                  <a:pt x="133" y="331"/>
                  <a:pt x="133" y="332"/>
                </a:cubicBezTo>
                <a:cubicBezTo>
                  <a:pt x="132" y="334"/>
                  <a:pt x="135" y="337"/>
                  <a:pt x="135" y="339"/>
                </a:cubicBezTo>
                <a:cubicBezTo>
                  <a:pt x="135" y="338"/>
                  <a:pt x="136" y="337"/>
                  <a:pt x="136" y="337"/>
                </a:cubicBezTo>
                <a:cubicBezTo>
                  <a:pt x="136" y="339"/>
                  <a:pt x="137" y="339"/>
                  <a:pt x="138" y="340"/>
                </a:cubicBezTo>
                <a:cubicBezTo>
                  <a:pt x="133" y="342"/>
                  <a:pt x="138" y="350"/>
                  <a:pt x="132" y="353"/>
                </a:cubicBezTo>
                <a:cubicBezTo>
                  <a:pt x="130" y="352"/>
                  <a:pt x="132" y="349"/>
                  <a:pt x="130" y="348"/>
                </a:cubicBezTo>
                <a:cubicBezTo>
                  <a:pt x="130" y="349"/>
                  <a:pt x="130" y="350"/>
                  <a:pt x="130" y="351"/>
                </a:cubicBezTo>
                <a:cubicBezTo>
                  <a:pt x="128" y="351"/>
                  <a:pt x="128" y="353"/>
                  <a:pt x="127" y="353"/>
                </a:cubicBezTo>
                <a:cubicBezTo>
                  <a:pt x="127" y="351"/>
                  <a:pt x="127" y="349"/>
                  <a:pt x="125" y="350"/>
                </a:cubicBezTo>
                <a:cubicBezTo>
                  <a:pt x="125" y="351"/>
                  <a:pt x="126" y="353"/>
                  <a:pt x="127" y="355"/>
                </a:cubicBezTo>
                <a:cubicBezTo>
                  <a:pt x="125" y="355"/>
                  <a:pt x="125" y="358"/>
                  <a:pt x="126" y="359"/>
                </a:cubicBezTo>
                <a:cubicBezTo>
                  <a:pt x="121" y="363"/>
                  <a:pt x="112" y="370"/>
                  <a:pt x="111" y="375"/>
                </a:cubicBezTo>
                <a:cubicBezTo>
                  <a:pt x="108" y="374"/>
                  <a:pt x="108" y="377"/>
                  <a:pt x="106" y="377"/>
                </a:cubicBezTo>
                <a:cubicBezTo>
                  <a:pt x="104" y="374"/>
                  <a:pt x="103" y="371"/>
                  <a:pt x="102" y="367"/>
                </a:cubicBezTo>
                <a:cubicBezTo>
                  <a:pt x="100" y="367"/>
                  <a:pt x="100" y="368"/>
                  <a:pt x="97" y="368"/>
                </a:cubicBezTo>
                <a:cubicBezTo>
                  <a:pt x="98" y="370"/>
                  <a:pt x="99" y="373"/>
                  <a:pt x="101" y="372"/>
                </a:cubicBezTo>
                <a:cubicBezTo>
                  <a:pt x="100" y="373"/>
                  <a:pt x="101" y="374"/>
                  <a:pt x="102" y="375"/>
                </a:cubicBezTo>
                <a:cubicBezTo>
                  <a:pt x="101" y="379"/>
                  <a:pt x="101" y="383"/>
                  <a:pt x="96" y="382"/>
                </a:cubicBezTo>
                <a:cubicBezTo>
                  <a:pt x="98" y="380"/>
                  <a:pt x="95" y="381"/>
                  <a:pt x="95" y="380"/>
                </a:cubicBezTo>
                <a:cubicBezTo>
                  <a:pt x="87" y="381"/>
                  <a:pt x="81" y="380"/>
                  <a:pt x="75" y="382"/>
                </a:cubicBezTo>
                <a:cubicBezTo>
                  <a:pt x="73" y="380"/>
                  <a:pt x="69" y="383"/>
                  <a:pt x="67" y="384"/>
                </a:cubicBezTo>
                <a:cubicBezTo>
                  <a:pt x="70" y="386"/>
                  <a:pt x="66" y="387"/>
                  <a:pt x="68" y="388"/>
                </a:cubicBezTo>
                <a:cubicBezTo>
                  <a:pt x="67" y="388"/>
                  <a:pt x="68" y="390"/>
                  <a:pt x="67" y="390"/>
                </a:cubicBezTo>
                <a:cubicBezTo>
                  <a:pt x="63" y="388"/>
                  <a:pt x="55" y="389"/>
                  <a:pt x="54" y="392"/>
                </a:cubicBezTo>
                <a:cubicBezTo>
                  <a:pt x="53" y="391"/>
                  <a:pt x="52" y="390"/>
                  <a:pt x="50" y="390"/>
                </a:cubicBezTo>
                <a:cubicBezTo>
                  <a:pt x="50" y="392"/>
                  <a:pt x="50" y="394"/>
                  <a:pt x="51" y="394"/>
                </a:cubicBezTo>
                <a:cubicBezTo>
                  <a:pt x="52" y="394"/>
                  <a:pt x="53" y="392"/>
                  <a:pt x="54" y="393"/>
                </a:cubicBezTo>
                <a:cubicBezTo>
                  <a:pt x="53" y="394"/>
                  <a:pt x="53" y="396"/>
                  <a:pt x="51" y="396"/>
                </a:cubicBezTo>
                <a:cubicBezTo>
                  <a:pt x="51" y="394"/>
                  <a:pt x="50" y="396"/>
                  <a:pt x="50" y="396"/>
                </a:cubicBezTo>
                <a:cubicBezTo>
                  <a:pt x="50" y="394"/>
                  <a:pt x="49" y="394"/>
                  <a:pt x="48" y="393"/>
                </a:cubicBezTo>
                <a:cubicBezTo>
                  <a:pt x="49" y="393"/>
                  <a:pt x="50" y="391"/>
                  <a:pt x="49" y="391"/>
                </a:cubicBezTo>
                <a:cubicBezTo>
                  <a:pt x="48" y="395"/>
                  <a:pt x="47" y="391"/>
                  <a:pt x="46" y="391"/>
                </a:cubicBezTo>
                <a:cubicBezTo>
                  <a:pt x="46" y="393"/>
                  <a:pt x="48" y="394"/>
                  <a:pt x="47" y="397"/>
                </a:cubicBezTo>
                <a:cubicBezTo>
                  <a:pt x="44" y="398"/>
                  <a:pt x="42" y="399"/>
                  <a:pt x="38" y="401"/>
                </a:cubicBezTo>
                <a:cubicBezTo>
                  <a:pt x="40" y="400"/>
                  <a:pt x="39" y="403"/>
                  <a:pt x="40" y="404"/>
                </a:cubicBezTo>
                <a:cubicBezTo>
                  <a:pt x="33" y="405"/>
                  <a:pt x="29" y="408"/>
                  <a:pt x="22" y="409"/>
                </a:cubicBezTo>
                <a:cubicBezTo>
                  <a:pt x="22" y="410"/>
                  <a:pt x="21" y="410"/>
                  <a:pt x="22" y="411"/>
                </a:cubicBezTo>
                <a:cubicBezTo>
                  <a:pt x="32" y="408"/>
                  <a:pt x="44" y="410"/>
                  <a:pt x="56" y="406"/>
                </a:cubicBezTo>
                <a:cubicBezTo>
                  <a:pt x="56" y="409"/>
                  <a:pt x="64" y="407"/>
                  <a:pt x="64" y="406"/>
                </a:cubicBezTo>
                <a:cubicBezTo>
                  <a:pt x="67" y="409"/>
                  <a:pt x="73" y="405"/>
                  <a:pt x="76" y="408"/>
                </a:cubicBezTo>
                <a:cubicBezTo>
                  <a:pt x="81" y="404"/>
                  <a:pt x="86" y="408"/>
                  <a:pt x="91" y="408"/>
                </a:cubicBezTo>
                <a:cubicBezTo>
                  <a:pt x="98" y="407"/>
                  <a:pt x="105" y="404"/>
                  <a:pt x="112" y="408"/>
                </a:cubicBezTo>
                <a:cubicBezTo>
                  <a:pt x="112" y="407"/>
                  <a:pt x="112" y="406"/>
                  <a:pt x="113" y="406"/>
                </a:cubicBezTo>
                <a:cubicBezTo>
                  <a:pt x="125" y="405"/>
                  <a:pt x="138" y="406"/>
                  <a:pt x="150" y="403"/>
                </a:cubicBezTo>
                <a:cubicBezTo>
                  <a:pt x="151" y="404"/>
                  <a:pt x="153" y="404"/>
                  <a:pt x="156" y="404"/>
                </a:cubicBezTo>
                <a:cubicBezTo>
                  <a:pt x="156" y="401"/>
                  <a:pt x="158" y="402"/>
                  <a:pt x="159" y="403"/>
                </a:cubicBezTo>
                <a:cubicBezTo>
                  <a:pt x="161" y="399"/>
                  <a:pt x="169" y="400"/>
                  <a:pt x="172" y="399"/>
                </a:cubicBezTo>
                <a:cubicBezTo>
                  <a:pt x="174" y="403"/>
                  <a:pt x="181" y="397"/>
                  <a:pt x="184" y="399"/>
                </a:cubicBezTo>
                <a:cubicBezTo>
                  <a:pt x="188" y="395"/>
                  <a:pt x="198" y="401"/>
                  <a:pt x="202" y="395"/>
                </a:cubicBezTo>
                <a:cubicBezTo>
                  <a:pt x="203" y="396"/>
                  <a:pt x="205" y="396"/>
                  <a:pt x="205" y="398"/>
                </a:cubicBezTo>
                <a:cubicBezTo>
                  <a:pt x="213" y="396"/>
                  <a:pt x="220" y="397"/>
                  <a:pt x="226" y="399"/>
                </a:cubicBezTo>
                <a:cubicBezTo>
                  <a:pt x="225" y="398"/>
                  <a:pt x="229" y="397"/>
                  <a:pt x="230" y="399"/>
                </a:cubicBezTo>
                <a:cubicBezTo>
                  <a:pt x="231" y="398"/>
                  <a:pt x="232" y="397"/>
                  <a:pt x="233" y="397"/>
                </a:cubicBezTo>
                <a:cubicBezTo>
                  <a:pt x="234" y="398"/>
                  <a:pt x="236" y="397"/>
                  <a:pt x="237" y="397"/>
                </a:cubicBezTo>
                <a:cubicBezTo>
                  <a:pt x="237" y="398"/>
                  <a:pt x="239" y="397"/>
                  <a:pt x="240" y="399"/>
                </a:cubicBezTo>
                <a:cubicBezTo>
                  <a:pt x="240" y="398"/>
                  <a:pt x="240" y="396"/>
                  <a:pt x="241" y="396"/>
                </a:cubicBezTo>
                <a:cubicBezTo>
                  <a:pt x="242" y="399"/>
                  <a:pt x="248" y="402"/>
                  <a:pt x="250" y="403"/>
                </a:cubicBezTo>
                <a:cubicBezTo>
                  <a:pt x="248" y="402"/>
                  <a:pt x="248" y="403"/>
                  <a:pt x="244" y="403"/>
                </a:cubicBezTo>
                <a:cubicBezTo>
                  <a:pt x="244" y="402"/>
                  <a:pt x="244" y="401"/>
                  <a:pt x="244" y="401"/>
                </a:cubicBezTo>
                <a:cubicBezTo>
                  <a:pt x="241" y="406"/>
                  <a:pt x="232" y="401"/>
                  <a:pt x="225" y="404"/>
                </a:cubicBezTo>
                <a:cubicBezTo>
                  <a:pt x="233" y="405"/>
                  <a:pt x="244" y="404"/>
                  <a:pt x="254" y="403"/>
                </a:cubicBezTo>
                <a:cubicBezTo>
                  <a:pt x="253" y="402"/>
                  <a:pt x="255" y="399"/>
                  <a:pt x="252" y="399"/>
                </a:cubicBezTo>
                <a:cubicBezTo>
                  <a:pt x="252" y="397"/>
                  <a:pt x="253" y="397"/>
                  <a:pt x="254" y="397"/>
                </a:cubicBezTo>
                <a:cubicBezTo>
                  <a:pt x="254" y="400"/>
                  <a:pt x="259" y="400"/>
                  <a:pt x="256" y="404"/>
                </a:cubicBezTo>
                <a:cubicBezTo>
                  <a:pt x="258" y="403"/>
                  <a:pt x="258" y="405"/>
                  <a:pt x="259" y="405"/>
                </a:cubicBezTo>
                <a:cubicBezTo>
                  <a:pt x="259" y="403"/>
                  <a:pt x="264" y="405"/>
                  <a:pt x="265" y="404"/>
                </a:cubicBezTo>
                <a:cubicBezTo>
                  <a:pt x="262" y="404"/>
                  <a:pt x="260" y="402"/>
                  <a:pt x="258" y="403"/>
                </a:cubicBezTo>
                <a:cubicBezTo>
                  <a:pt x="258" y="402"/>
                  <a:pt x="257" y="399"/>
                  <a:pt x="258" y="399"/>
                </a:cubicBezTo>
                <a:cubicBezTo>
                  <a:pt x="259" y="399"/>
                  <a:pt x="259" y="400"/>
                  <a:pt x="260" y="400"/>
                </a:cubicBezTo>
                <a:cubicBezTo>
                  <a:pt x="260" y="399"/>
                  <a:pt x="258" y="398"/>
                  <a:pt x="260" y="398"/>
                </a:cubicBezTo>
                <a:cubicBezTo>
                  <a:pt x="269" y="399"/>
                  <a:pt x="278" y="399"/>
                  <a:pt x="287" y="399"/>
                </a:cubicBezTo>
                <a:cubicBezTo>
                  <a:pt x="287" y="399"/>
                  <a:pt x="286" y="398"/>
                  <a:pt x="287" y="398"/>
                </a:cubicBezTo>
                <a:cubicBezTo>
                  <a:pt x="290" y="400"/>
                  <a:pt x="291" y="402"/>
                  <a:pt x="295" y="401"/>
                </a:cubicBezTo>
                <a:cubicBezTo>
                  <a:pt x="296" y="400"/>
                  <a:pt x="295" y="400"/>
                  <a:pt x="294" y="400"/>
                </a:cubicBezTo>
                <a:cubicBezTo>
                  <a:pt x="296" y="400"/>
                  <a:pt x="296" y="401"/>
                  <a:pt x="298" y="401"/>
                </a:cubicBezTo>
                <a:cubicBezTo>
                  <a:pt x="298" y="397"/>
                  <a:pt x="299" y="401"/>
                  <a:pt x="301" y="399"/>
                </a:cubicBezTo>
                <a:cubicBezTo>
                  <a:pt x="300" y="400"/>
                  <a:pt x="299" y="402"/>
                  <a:pt x="301" y="402"/>
                </a:cubicBezTo>
                <a:cubicBezTo>
                  <a:pt x="300" y="399"/>
                  <a:pt x="304" y="400"/>
                  <a:pt x="309" y="401"/>
                </a:cubicBezTo>
                <a:cubicBezTo>
                  <a:pt x="318" y="399"/>
                  <a:pt x="335" y="400"/>
                  <a:pt x="344" y="397"/>
                </a:cubicBezTo>
                <a:cubicBezTo>
                  <a:pt x="344" y="397"/>
                  <a:pt x="346" y="397"/>
                  <a:pt x="347" y="398"/>
                </a:cubicBezTo>
                <a:cubicBezTo>
                  <a:pt x="347" y="397"/>
                  <a:pt x="347" y="396"/>
                  <a:pt x="348" y="396"/>
                </a:cubicBezTo>
                <a:cubicBezTo>
                  <a:pt x="353" y="402"/>
                  <a:pt x="360" y="396"/>
                  <a:pt x="366" y="400"/>
                </a:cubicBezTo>
                <a:cubicBezTo>
                  <a:pt x="367" y="399"/>
                  <a:pt x="369" y="398"/>
                  <a:pt x="371" y="397"/>
                </a:cubicBezTo>
                <a:cubicBezTo>
                  <a:pt x="371" y="399"/>
                  <a:pt x="370" y="398"/>
                  <a:pt x="370" y="399"/>
                </a:cubicBezTo>
                <a:cubicBezTo>
                  <a:pt x="370" y="399"/>
                  <a:pt x="372" y="400"/>
                  <a:pt x="372" y="399"/>
                </a:cubicBezTo>
                <a:cubicBezTo>
                  <a:pt x="372" y="399"/>
                  <a:pt x="372" y="397"/>
                  <a:pt x="373" y="398"/>
                </a:cubicBezTo>
                <a:cubicBezTo>
                  <a:pt x="373" y="399"/>
                  <a:pt x="372" y="399"/>
                  <a:pt x="372" y="401"/>
                </a:cubicBezTo>
                <a:cubicBezTo>
                  <a:pt x="374" y="401"/>
                  <a:pt x="375" y="402"/>
                  <a:pt x="376" y="404"/>
                </a:cubicBezTo>
                <a:cubicBezTo>
                  <a:pt x="372" y="403"/>
                  <a:pt x="366" y="405"/>
                  <a:pt x="362" y="404"/>
                </a:cubicBezTo>
                <a:cubicBezTo>
                  <a:pt x="376" y="405"/>
                  <a:pt x="391" y="405"/>
                  <a:pt x="404" y="405"/>
                </a:cubicBezTo>
                <a:cubicBezTo>
                  <a:pt x="404" y="406"/>
                  <a:pt x="406" y="407"/>
                  <a:pt x="407" y="407"/>
                </a:cubicBezTo>
                <a:cubicBezTo>
                  <a:pt x="412" y="404"/>
                  <a:pt x="411" y="392"/>
                  <a:pt x="420" y="394"/>
                </a:cubicBezTo>
                <a:cubicBezTo>
                  <a:pt x="420" y="393"/>
                  <a:pt x="419" y="392"/>
                  <a:pt x="420" y="392"/>
                </a:cubicBezTo>
                <a:cubicBezTo>
                  <a:pt x="429" y="388"/>
                  <a:pt x="434" y="383"/>
                  <a:pt x="442" y="381"/>
                </a:cubicBezTo>
                <a:cubicBezTo>
                  <a:pt x="442" y="380"/>
                  <a:pt x="442" y="380"/>
                  <a:pt x="442" y="379"/>
                </a:cubicBezTo>
                <a:cubicBezTo>
                  <a:pt x="437" y="380"/>
                  <a:pt x="432" y="382"/>
                  <a:pt x="428" y="384"/>
                </a:cubicBezTo>
                <a:cubicBezTo>
                  <a:pt x="423" y="383"/>
                  <a:pt x="414" y="390"/>
                  <a:pt x="416" y="382"/>
                </a:cubicBezTo>
                <a:cubicBezTo>
                  <a:pt x="416" y="382"/>
                  <a:pt x="416" y="383"/>
                  <a:pt x="417" y="383"/>
                </a:cubicBezTo>
                <a:cubicBezTo>
                  <a:pt x="415" y="380"/>
                  <a:pt x="420" y="378"/>
                  <a:pt x="417" y="376"/>
                </a:cubicBezTo>
                <a:cubicBezTo>
                  <a:pt x="419" y="376"/>
                  <a:pt x="416" y="374"/>
                  <a:pt x="418" y="375"/>
                </a:cubicBezTo>
                <a:cubicBezTo>
                  <a:pt x="418" y="373"/>
                  <a:pt x="417" y="373"/>
                  <a:pt x="418" y="371"/>
                </a:cubicBezTo>
                <a:cubicBezTo>
                  <a:pt x="417" y="370"/>
                  <a:pt x="417" y="372"/>
                  <a:pt x="416" y="371"/>
                </a:cubicBezTo>
                <a:cubicBezTo>
                  <a:pt x="415" y="371"/>
                  <a:pt x="417" y="373"/>
                  <a:pt x="416" y="373"/>
                </a:cubicBezTo>
                <a:cubicBezTo>
                  <a:pt x="415" y="371"/>
                  <a:pt x="416" y="376"/>
                  <a:pt x="414" y="375"/>
                </a:cubicBezTo>
                <a:cubicBezTo>
                  <a:pt x="415" y="372"/>
                  <a:pt x="413" y="373"/>
                  <a:pt x="412" y="371"/>
                </a:cubicBezTo>
                <a:cubicBezTo>
                  <a:pt x="414" y="359"/>
                  <a:pt x="414" y="346"/>
                  <a:pt x="414" y="335"/>
                </a:cubicBezTo>
                <a:cubicBezTo>
                  <a:pt x="417" y="329"/>
                  <a:pt x="413" y="323"/>
                  <a:pt x="418" y="319"/>
                </a:cubicBezTo>
                <a:cubicBezTo>
                  <a:pt x="416" y="318"/>
                  <a:pt x="419" y="314"/>
                  <a:pt x="418" y="311"/>
                </a:cubicBezTo>
                <a:cubicBezTo>
                  <a:pt x="419" y="312"/>
                  <a:pt x="418" y="313"/>
                  <a:pt x="420" y="313"/>
                </a:cubicBezTo>
                <a:cubicBezTo>
                  <a:pt x="419" y="310"/>
                  <a:pt x="419" y="309"/>
                  <a:pt x="421" y="307"/>
                </a:cubicBezTo>
                <a:cubicBezTo>
                  <a:pt x="420" y="306"/>
                  <a:pt x="420" y="305"/>
                  <a:pt x="419" y="304"/>
                </a:cubicBezTo>
                <a:cubicBezTo>
                  <a:pt x="420" y="304"/>
                  <a:pt x="420" y="304"/>
                  <a:pt x="421" y="304"/>
                </a:cubicBezTo>
                <a:cubicBezTo>
                  <a:pt x="422" y="302"/>
                  <a:pt x="420" y="303"/>
                  <a:pt x="420" y="302"/>
                </a:cubicBezTo>
                <a:cubicBezTo>
                  <a:pt x="422" y="301"/>
                  <a:pt x="420" y="292"/>
                  <a:pt x="423" y="293"/>
                </a:cubicBezTo>
                <a:cubicBezTo>
                  <a:pt x="423" y="290"/>
                  <a:pt x="423" y="288"/>
                  <a:pt x="422" y="285"/>
                </a:cubicBezTo>
                <a:cubicBezTo>
                  <a:pt x="424" y="285"/>
                  <a:pt x="424" y="287"/>
                  <a:pt x="424" y="284"/>
                </a:cubicBezTo>
                <a:cubicBezTo>
                  <a:pt x="424" y="284"/>
                  <a:pt x="423" y="284"/>
                  <a:pt x="423" y="284"/>
                </a:cubicBezTo>
                <a:cubicBezTo>
                  <a:pt x="423" y="282"/>
                  <a:pt x="423" y="285"/>
                  <a:pt x="422" y="284"/>
                </a:cubicBezTo>
                <a:cubicBezTo>
                  <a:pt x="423" y="283"/>
                  <a:pt x="421" y="283"/>
                  <a:pt x="422" y="282"/>
                </a:cubicBezTo>
                <a:cubicBezTo>
                  <a:pt x="424" y="282"/>
                  <a:pt x="425" y="282"/>
                  <a:pt x="425" y="279"/>
                </a:cubicBezTo>
                <a:cubicBezTo>
                  <a:pt x="423" y="279"/>
                  <a:pt x="423" y="280"/>
                  <a:pt x="422" y="281"/>
                </a:cubicBezTo>
                <a:cubicBezTo>
                  <a:pt x="421" y="274"/>
                  <a:pt x="412" y="278"/>
                  <a:pt x="409" y="275"/>
                </a:cubicBezTo>
                <a:cubicBezTo>
                  <a:pt x="409" y="269"/>
                  <a:pt x="414" y="262"/>
                  <a:pt x="412" y="256"/>
                </a:cubicBezTo>
                <a:cubicBezTo>
                  <a:pt x="412" y="256"/>
                  <a:pt x="416" y="253"/>
                  <a:pt x="414" y="250"/>
                </a:cubicBezTo>
                <a:cubicBezTo>
                  <a:pt x="415" y="250"/>
                  <a:pt x="415" y="248"/>
                  <a:pt x="416" y="248"/>
                </a:cubicBezTo>
                <a:cubicBezTo>
                  <a:pt x="414" y="248"/>
                  <a:pt x="415" y="246"/>
                  <a:pt x="415" y="245"/>
                </a:cubicBezTo>
                <a:cubicBezTo>
                  <a:pt x="417" y="245"/>
                  <a:pt x="419" y="239"/>
                  <a:pt x="417" y="238"/>
                </a:cubicBezTo>
                <a:cubicBezTo>
                  <a:pt x="418" y="239"/>
                  <a:pt x="416" y="241"/>
                  <a:pt x="415" y="239"/>
                </a:cubicBezTo>
                <a:cubicBezTo>
                  <a:pt x="415" y="238"/>
                  <a:pt x="417" y="239"/>
                  <a:pt x="417" y="238"/>
                </a:cubicBezTo>
                <a:cubicBezTo>
                  <a:pt x="415" y="238"/>
                  <a:pt x="417" y="236"/>
                  <a:pt x="415" y="237"/>
                </a:cubicBezTo>
                <a:cubicBezTo>
                  <a:pt x="417" y="238"/>
                  <a:pt x="412" y="240"/>
                  <a:pt x="415" y="240"/>
                </a:cubicBezTo>
                <a:cubicBezTo>
                  <a:pt x="414" y="243"/>
                  <a:pt x="414" y="242"/>
                  <a:pt x="412" y="242"/>
                </a:cubicBezTo>
                <a:cubicBezTo>
                  <a:pt x="413" y="244"/>
                  <a:pt x="416" y="244"/>
                  <a:pt x="413" y="245"/>
                </a:cubicBezTo>
                <a:cubicBezTo>
                  <a:pt x="413" y="245"/>
                  <a:pt x="413" y="244"/>
                  <a:pt x="412" y="244"/>
                </a:cubicBezTo>
                <a:cubicBezTo>
                  <a:pt x="410" y="246"/>
                  <a:pt x="408" y="251"/>
                  <a:pt x="409" y="255"/>
                </a:cubicBezTo>
                <a:cubicBezTo>
                  <a:pt x="408" y="254"/>
                  <a:pt x="408" y="255"/>
                  <a:pt x="406" y="255"/>
                </a:cubicBezTo>
                <a:cubicBezTo>
                  <a:pt x="406" y="257"/>
                  <a:pt x="405" y="256"/>
                  <a:pt x="406" y="258"/>
                </a:cubicBezTo>
                <a:cubicBezTo>
                  <a:pt x="405" y="258"/>
                  <a:pt x="404" y="258"/>
                  <a:pt x="404" y="258"/>
                </a:cubicBezTo>
                <a:cubicBezTo>
                  <a:pt x="402" y="264"/>
                  <a:pt x="403" y="274"/>
                  <a:pt x="399" y="276"/>
                </a:cubicBezTo>
                <a:cubicBezTo>
                  <a:pt x="400" y="278"/>
                  <a:pt x="398" y="280"/>
                  <a:pt x="399" y="282"/>
                </a:cubicBezTo>
                <a:cubicBezTo>
                  <a:pt x="394" y="287"/>
                  <a:pt x="398" y="298"/>
                  <a:pt x="390" y="301"/>
                </a:cubicBezTo>
                <a:cubicBezTo>
                  <a:pt x="388" y="305"/>
                  <a:pt x="390" y="308"/>
                  <a:pt x="387" y="311"/>
                </a:cubicBezTo>
                <a:cubicBezTo>
                  <a:pt x="386" y="320"/>
                  <a:pt x="380" y="335"/>
                  <a:pt x="378" y="347"/>
                </a:cubicBezTo>
                <a:cubicBezTo>
                  <a:pt x="377" y="349"/>
                  <a:pt x="379" y="351"/>
                  <a:pt x="376" y="352"/>
                </a:cubicBezTo>
                <a:cubicBezTo>
                  <a:pt x="376" y="351"/>
                  <a:pt x="375" y="351"/>
                  <a:pt x="374" y="351"/>
                </a:cubicBezTo>
                <a:cubicBezTo>
                  <a:pt x="368" y="359"/>
                  <a:pt x="358" y="364"/>
                  <a:pt x="353" y="374"/>
                </a:cubicBezTo>
                <a:cubicBezTo>
                  <a:pt x="343" y="378"/>
                  <a:pt x="332" y="384"/>
                  <a:pt x="321" y="385"/>
                </a:cubicBezTo>
                <a:cubicBezTo>
                  <a:pt x="320" y="384"/>
                  <a:pt x="319" y="384"/>
                  <a:pt x="319" y="382"/>
                </a:cubicBezTo>
                <a:cubicBezTo>
                  <a:pt x="317" y="382"/>
                  <a:pt x="316" y="382"/>
                  <a:pt x="314" y="383"/>
                </a:cubicBezTo>
                <a:cubicBezTo>
                  <a:pt x="314" y="384"/>
                  <a:pt x="317" y="383"/>
                  <a:pt x="317" y="384"/>
                </a:cubicBezTo>
                <a:cubicBezTo>
                  <a:pt x="316" y="384"/>
                  <a:pt x="317" y="387"/>
                  <a:pt x="315" y="387"/>
                </a:cubicBezTo>
                <a:cubicBezTo>
                  <a:pt x="307" y="386"/>
                  <a:pt x="304" y="388"/>
                  <a:pt x="299" y="385"/>
                </a:cubicBezTo>
                <a:cubicBezTo>
                  <a:pt x="297" y="385"/>
                  <a:pt x="297" y="385"/>
                  <a:pt x="295" y="386"/>
                </a:cubicBezTo>
                <a:cubicBezTo>
                  <a:pt x="295" y="385"/>
                  <a:pt x="295" y="385"/>
                  <a:pt x="295" y="383"/>
                </a:cubicBezTo>
                <a:cubicBezTo>
                  <a:pt x="280" y="385"/>
                  <a:pt x="271" y="372"/>
                  <a:pt x="257" y="370"/>
                </a:cubicBezTo>
                <a:cubicBezTo>
                  <a:pt x="257" y="367"/>
                  <a:pt x="252" y="368"/>
                  <a:pt x="251" y="365"/>
                </a:cubicBezTo>
                <a:cubicBezTo>
                  <a:pt x="247" y="365"/>
                  <a:pt x="247" y="366"/>
                  <a:pt x="244" y="364"/>
                </a:cubicBezTo>
                <a:cubicBezTo>
                  <a:pt x="240" y="355"/>
                  <a:pt x="228" y="358"/>
                  <a:pt x="227" y="346"/>
                </a:cubicBezTo>
                <a:cubicBezTo>
                  <a:pt x="226" y="347"/>
                  <a:pt x="224" y="346"/>
                  <a:pt x="222" y="347"/>
                </a:cubicBezTo>
                <a:cubicBezTo>
                  <a:pt x="218" y="341"/>
                  <a:pt x="220" y="331"/>
                  <a:pt x="219" y="322"/>
                </a:cubicBezTo>
                <a:cubicBezTo>
                  <a:pt x="219" y="307"/>
                  <a:pt x="221" y="291"/>
                  <a:pt x="218" y="275"/>
                </a:cubicBezTo>
                <a:cubicBezTo>
                  <a:pt x="217" y="278"/>
                  <a:pt x="219" y="280"/>
                  <a:pt x="217" y="282"/>
                </a:cubicBezTo>
                <a:cubicBezTo>
                  <a:pt x="217" y="280"/>
                  <a:pt x="217" y="279"/>
                  <a:pt x="216" y="279"/>
                </a:cubicBezTo>
                <a:cubicBezTo>
                  <a:pt x="215" y="281"/>
                  <a:pt x="217" y="282"/>
                  <a:pt x="216" y="283"/>
                </a:cubicBezTo>
                <a:cubicBezTo>
                  <a:pt x="218" y="282"/>
                  <a:pt x="218" y="283"/>
                  <a:pt x="218" y="284"/>
                </a:cubicBezTo>
                <a:cubicBezTo>
                  <a:pt x="217" y="284"/>
                  <a:pt x="217" y="284"/>
                  <a:pt x="216" y="284"/>
                </a:cubicBezTo>
                <a:cubicBezTo>
                  <a:pt x="216" y="286"/>
                  <a:pt x="215" y="288"/>
                  <a:pt x="216" y="290"/>
                </a:cubicBezTo>
                <a:cubicBezTo>
                  <a:pt x="217" y="289"/>
                  <a:pt x="216" y="289"/>
                  <a:pt x="216" y="287"/>
                </a:cubicBezTo>
                <a:cubicBezTo>
                  <a:pt x="219" y="287"/>
                  <a:pt x="217" y="286"/>
                  <a:pt x="218" y="286"/>
                </a:cubicBezTo>
                <a:cubicBezTo>
                  <a:pt x="219" y="288"/>
                  <a:pt x="219" y="294"/>
                  <a:pt x="216" y="293"/>
                </a:cubicBezTo>
                <a:cubicBezTo>
                  <a:pt x="216" y="295"/>
                  <a:pt x="218" y="294"/>
                  <a:pt x="218" y="295"/>
                </a:cubicBezTo>
                <a:cubicBezTo>
                  <a:pt x="218" y="300"/>
                  <a:pt x="217" y="305"/>
                  <a:pt x="216" y="311"/>
                </a:cubicBezTo>
                <a:cubicBezTo>
                  <a:pt x="217" y="311"/>
                  <a:pt x="217" y="310"/>
                  <a:pt x="217" y="310"/>
                </a:cubicBezTo>
                <a:cubicBezTo>
                  <a:pt x="217" y="313"/>
                  <a:pt x="219" y="313"/>
                  <a:pt x="217" y="315"/>
                </a:cubicBezTo>
                <a:cubicBezTo>
                  <a:pt x="218" y="315"/>
                  <a:pt x="218" y="315"/>
                  <a:pt x="218" y="316"/>
                </a:cubicBezTo>
                <a:cubicBezTo>
                  <a:pt x="218" y="316"/>
                  <a:pt x="218" y="316"/>
                  <a:pt x="217" y="316"/>
                </a:cubicBezTo>
                <a:cubicBezTo>
                  <a:pt x="216" y="318"/>
                  <a:pt x="219" y="317"/>
                  <a:pt x="218" y="318"/>
                </a:cubicBezTo>
                <a:cubicBezTo>
                  <a:pt x="217" y="319"/>
                  <a:pt x="218" y="318"/>
                  <a:pt x="216" y="318"/>
                </a:cubicBezTo>
                <a:cubicBezTo>
                  <a:pt x="217" y="321"/>
                  <a:pt x="213" y="321"/>
                  <a:pt x="215" y="323"/>
                </a:cubicBezTo>
                <a:cubicBezTo>
                  <a:pt x="215" y="320"/>
                  <a:pt x="216" y="323"/>
                  <a:pt x="216" y="323"/>
                </a:cubicBezTo>
                <a:cubicBezTo>
                  <a:pt x="216" y="322"/>
                  <a:pt x="218" y="321"/>
                  <a:pt x="218" y="322"/>
                </a:cubicBezTo>
                <a:cubicBezTo>
                  <a:pt x="217" y="324"/>
                  <a:pt x="215" y="324"/>
                  <a:pt x="215" y="327"/>
                </a:cubicBezTo>
                <a:cubicBezTo>
                  <a:pt x="216" y="327"/>
                  <a:pt x="216" y="326"/>
                  <a:pt x="217" y="326"/>
                </a:cubicBezTo>
                <a:cubicBezTo>
                  <a:pt x="219" y="332"/>
                  <a:pt x="217" y="335"/>
                  <a:pt x="219" y="342"/>
                </a:cubicBezTo>
                <a:cubicBezTo>
                  <a:pt x="218" y="342"/>
                  <a:pt x="218" y="342"/>
                  <a:pt x="218" y="342"/>
                </a:cubicBezTo>
                <a:cubicBezTo>
                  <a:pt x="213" y="339"/>
                  <a:pt x="214" y="330"/>
                  <a:pt x="208" y="328"/>
                </a:cubicBezTo>
                <a:cubicBezTo>
                  <a:pt x="209" y="323"/>
                  <a:pt x="204" y="323"/>
                  <a:pt x="204" y="320"/>
                </a:cubicBezTo>
                <a:cubicBezTo>
                  <a:pt x="203" y="318"/>
                  <a:pt x="206" y="315"/>
                  <a:pt x="204" y="315"/>
                </a:cubicBezTo>
                <a:cubicBezTo>
                  <a:pt x="205" y="315"/>
                  <a:pt x="204" y="312"/>
                  <a:pt x="205" y="312"/>
                </a:cubicBezTo>
                <a:cubicBezTo>
                  <a:pt x="200" y="307"/>
                  <a:pt x="204" y="296"/>
                  <a:pt x="198" y="291"/>
                </a:cubicBezTo>
                <a:cubicBezTo>
                  <a:pt x="200" y="296"/>
                  <a:pt x="196" y="305"/>
                  <a:pt x="198" y="309"/>
                </a:cubicBezTo>
                <a:cubicBezTo>
                  <a:pt x="197" y="309"/>
                  <a:pt x="197" y="310"/>
                  <a:pt x="196" y="310"/>
                </a:cubicBezTo>
                <a:cubicBezTo>
                  <a:pt x="196" y="309"/>
                  <a:pt x="194" y="309"/>
                  <a:pt x="194" y="310"/>
                </a:cubicBezTo>
                <a:cubicBezTo>
                  <a:pt x="195" y="310"/>
                  <a:pt x="195" y="311"/>
                  <a:pt x="195" y="312"/>
                </a:cubicBezTo>
                <a:cubicBezTo>
                  <a:pt x="194" y="312"/>
                  <a:pt x="193" y="312"/>
                  <a:pt x="193" y="313"/>
                </a:cubicBezTo>
                <a:cubicBezTo>
                  <a:pt x="194" y="313"/>
                  <a:pt x="195" y="313"/>
                  <a:pt x="195" y="315"/>
                </a:cubicBezTo>
                <a:cubicBezTo>
                  <a:pt x="190" y="319"/>
                  <a:pt x="198" y="324"/>
                  <a:pt x="195" y="329"/>
                </a:cubicBezTo>
                <a:cubicBezTo>
                  <a:pt x="197" y="328"/>
                  <a:pt x="195" y="331"/>
                  <a:pt x="198" y="332"/>
                </a:cubicBezTo>
                <a:cubicBezTo>
                  <a:pt x="197" y="333"/>
                  <a:pt x="198" y="333"/>
                  <a:pt x="198" y="334"/>
                </a:cubicBezTo>
                <a:cubicBezTo>
                  <a:pt x="197" y="334"/>
                  <a:pt x="197" y="335"/>
                  <a:pt x="196" y="335"/>
                </a:cubicBezTo>
                <a:cubicBezTo>
                  <a:pt x="196" y="334"/>
                  <a:pt x="198" y="333"/>
                  <a:pt x="196" y="333"/>
                </a:cubicBezTo>
                <a:cubicBezTo>
                  <a:pt x="197" y="338"/>
                  <a:pt x="196" y="341"/>
                  <a:pt x="198" y="344"/>
                </a:cubicBezTo>
                <a:cubicBezTo>
                  <a:pt x="197" y="342"/>
                  <a:pt x="198" y="342"/>
                  <a:pt x="199" y="342"/>
                </a:cubicBezTo>
                <a:cubicBezTo>
                  <a:pt x="198" y="343"/>
                  <a:pt x="200" y="344"/>
                  <a:pt x="198" y="346"/>
                </a:cubicBezTo>
                <a:cubicBezTo>
                  <a:pt x="199" y="348"/>
                  <a:pt x="200" y="347"/>
                  <a:pt x="201" y="349"/>
                </a:cubicBezTo>
                <a:cubicBezTo>
                  <a:pt x="202" y="347"/>
                  <a:pt x="201" y="346"/>
                  <a:pt x="202" y="345"/>
                </a:cubicBezTo>
                <a:cubicBezTo>
                  <a:pt x="203" y="346"/>
                  <a:pt x="203" y="347"/>
                  <a:pt x="204" y="347"/>
                </a:cubicBezTo>
                <a:cubicBezTo>
                  <a:pt x="204" y="346"/>
                  <a:pt x="204" y="345"/>
                  <a:pt x="205" y="344"/>
                </a:cubicBezTo>
                <a:cubicBezTo>
                  <a:pt x="206" y="349"/>
                  <a:pt x="204" y="347"/>
                  <a:pt x="205" y="351"/>
                </a:cubicBezTo>
                <a:cubicBezTo>
                  <a:pt x="205" y="352"/>
                  <a:pt x="207" y="351"/>
                  <a:pt x="207" y="352"/>
                </a:cubicBezTo>
                <a:cubicBezTo>
                  <a:pt x="205" y="351"/>
                  <a:pt x="206" y="354"/>
                  <a:pt x="205" y="354"/>
                </a:cubicBezTo>
                <a:cubicBezTo>
                  <a:pt x="208" y="354"/>
                  <a:pt x="206" y="355"/>
                  <a:pt x="206" y="357"/>
                </a:cubicBezTo>
                <a:cubicBezTo>
                  <a:pt x="207" y="357"/>
                  <a:pt x="208" y="357"/>
                  <a:pt x="208" y="357"/>
                </a:cubicBezTo>
                <a:cubicBezTo>
                  <a:pt x="209" y="353"/>
                  <a:pt x="208" y="347"/>
                  <a:pt x="212" y="345"/>
                </a:cubicBezTo>
                <a:cubicBezTo>
                  <a:pt x="211" y="351"/>
                  <a:pt x="211" y="352"/>
                  <a:pt x="212" y="356"/>
                </a:cubicBezTo>
                <a:cubicBezTo>
                  <a:pt x="207" y="355"/>
                  <a:pt x="211" y="362"/>
                  <a:pt x="207" y="362"/>
                </a:cubicBezTo>
                <a:cubicBezTo>
                  <a:pt x="207" y="360"/>
                  <a:pt x="206" y="360"/>
                  <a:pt x="207" y="359"/>
                </a:cubicBezTo>
                <a:cubicBezTo>
                  <a:pt x="205" y="357"/>
                  <a:pt x="205" y="358"/>
                  <a:pt x="204" y="358"/>
                </a:cubicBezTo>
                <a:cubicBezTo>
                  <a:pt x="204" y="356"/>
                  <a:pt x="204" y="351"/>
                  <a:pt x="202" y="351"/>
                </a:cubicBezTo>
                <a:cubicBezTo>
                  <a:pt x="202" y="350"/>
                  <a:pt x="204" y="351"/>
                  <a:pt x="204" y="349"/>
                </a:cubicBezTo>
                <a:cubicBezTo>
                  <a:pt x="201" y="347"/>
                  <a:pt x="201" y="351"/>
                  <a:pt x="199" y="350"/>
                </a:cubicBezTo>
                <a:cubicBezTo>
                  <a:pt x="199" y="352"/>
                  <a:pt x="203" y="352"/>
                  <a:pt x="200" y="354"/>
                </a:cubicBezTo>
                <a:cubicBezTo>
                  <a:pt x="201" y="355"/>
                  <a:pt x="203" y="356"/>
                  <a:pt x="203" y="359"/>
                </a:cubicBezTo>
                <a:cubicBezTo>
                  <a:pt x="203" y="360"/>
                  <a:pt x="201" y="359"/>
                  <a:pt x="201" y="360"/>
                </a:cubicBezTo>
                <a:cubicBezTo>
                  <a:pt x="202" y="363"/>
                  <a:pt x="204" y="358"/>
                  <a:pt x="205" y="360"/>
                </a:cubicBezTo>
                <a:cubicBezTo>
                  <a:pt x="204" y="361"/>
                  <a:pt x="203" y="362"/>
                  <a:pt x="202" y="364"/>
                </a:cubicBezTo>
                <a:cubicBezTo>
                  <a:pt x="201" y="362"/>
                  <a:pt x="197" y="361"/>
                  <a:pt x="199" y="358"/>
                </a:cubicBezTo>
                <a:cubicBezTo>
                  <a:pt x="198" y="357"/>
                  <a:pt x="197" y="358"/>
                  <a:pt x="197" y="359"/>
                </a:cubicBezTo>
                <a:cubicBezTo>
                  <a:pt x="200" y="363"/>
                  <a:pt x="196" y="364"/>
                  <a:pt x="195" y="366"/>
                </a:cubicBezTo>
                <a:cubicBezTo>
                  <a:pt x="195" y="366"/>
                  <a:pt x="196" y="367"/>
                  <a:pt x="196" y="367"/>
                </a:cubicBezTo>
                <a:cubicBezTo>
                  <a:pt x="196" y="369"/>
                  <a:pt x="196" y="372"/>
                  <a:pt x="196" y="375"/>
                </a:cubicBezTo>
                <a:cubicBezTo>
                  <a:pt x="197" y="376"/>
                  <a:pt x="200" y="375"/>
                  <a:pt x="200" y="376"/>
                </a:cubicBezTo>
                <a:cubicBezTo>
                  <a:pt x="200" y="377"/>
                  <a:pt x="199" y="377"/>
                  <a:pt x="198" y="377"/>
                </a:cubicBezTo>
                <a:cubicBezTo>
                  <a:pt x="198" y="379"/>
                  <a:pt x="198" y="380"/>
                  <a:pt x="199" y="381"/>
                </a:cubicBezTo>
                <a:cubicBezTo>
                  <a:pt x="201" y="379"/>
                  <a:pt x="201" y="376"/>
                  <a:pt x="204" y="376"/>
                </a:cubicBezTo>
                <a:cubicBezTo>
                  <a:pt x="204" y="377"/>
                  <a:pt x="204" y="378"/>
                  <a:pt x="204" y="379"/>
                </a:cubicBezTo>
                <a:cubicBezTo>
                  <a:pt x="207" y="379"/>
                  <a:pt x="207" y="377"/>
                  <a:pt x="209" y="376"/>
                </a:cubicBezTo>
                <a:cubicBezTo>
                  <a:pt x="209" y="379"/>
                  <a:pt x="209" y="379"/>
                  <a:pt x="211" y="380"/>
                </a:cubicBezTo>
                <a:cubicBezTo>
                  <a:pt x="210" y="381"/>
                  <a:pt x="210" y="382"/>
                  <a:pt x="209" y="382"/>
                </a:cubicBezTo>
                <a:cubicBezTo>
                  <a:pt x="207" y="381"/>
                  <a:pt x="206" y="383"/>
                  <a:pt x="204" y="384"/>
                </a:cubicBezTo>
                <a:cubicBezTo>
                  <a:pt x="201" y="383"/>
                  <a:pt x="198" y="380"/>
                  <a:pt x="198" y="382"/>
                </a:cubicBezTo>
                <a:cubicBezTo>
                  <a:pt x="197" y="382"/>
                  <a:pt x="198" y="381"/>
                  <a:pt x="197" y="381"/>
                </a:cubicBezTo>
                <a:cubicBezTo>
                  <a:pt x="196" y="382"/>
                  <a:pt x="195" y="380"/>
                  <a:pt x="196" y="382"/>
                </a:cubicBezTo>
                <a:cubicBezTo>
                  <a:pt x="193" y="380"/>
                  <a:pt x="191" y="384"/>
                  <a:pt x="187" y="382"/>
                </a:cubicBezTo>
                <a:cubicBezTo>
                  <a:pt x="186" y="382"/>
                  <a:pt x="187" y="384"/>
                  <a:pt x="186" y="384"/>
                </a:cubicBezTo>
                <a:cubicBezTo>
                  <a:pt x="184" y="383"/>
                  <a:pt x="183" y="381"/>
                  <a:pt x="181" y="381"/>
                </a:cubicBezTo>
                <a:cubicBezTo>
                  <a:pt x="184" y="379"/>
                  <a:pt x="178" y="372"/>
                  <a:pt x="182" y="371"/>
                </a:cubicBezTo>
                <a:cubicBezTo>
                  <a:pt x="183" y="372"/>
                  <a:pt x="184" y="370"/>
                  <a:pt x="185" y="371"/>
                </a:cubicBezTo>
                <a:cubicBezTo>
                  <a:pt x="185" y="372"/>
                  <a:pt x="185" y="372"/>
                  <a:pt x="185" y="373"/>
                </a:cubicBezTo>
                <a:cubicBezTo>
                  <a:pt x="186" y="373"/>
                  <a:pt x="188" y="374"/>
                  <a:pt x="189" y="372"/>
                </a:cubicBezTo>
                <a:cubicBezTo>
                  <a:pt x="187" y="372"/>
                  <a:pt x="189" y="371"/>
                  <a:pt x="189" y="371"/>
                </a:cubicBezTo>
                <a:cubicBezTo>
                  <a:pt x="188" y="370"/>
                  <a:pt x="186" y="372"/>
                  <a:pt x="186" y="371"/>
                </a:cubicBezTo>
                <a:cubicBezTo>
                  <a:pt x="183" y="364"/>
                  <a:pt x="190" y="362"/>
                  <a:pt x="188" y="354"/>
                </a:cubicBezTo>
                <a:cubicBezTo>
                  <a:pt x="190" y="354"/>
                  <a:pt x="191" y="351"/>
                  <a:pt x="189" y="351"/>
                </a:cubicBezTo>
                <a:cubicBezTo>
                  <a:pt x="189" y="351"/>
                  <a:pt x="192" y="350"/>
                  <a:pt x="190" y="349"/>
                </a:cubicBezTo>
                <a:cubicBezTo>
                  <a:pt x="189" y="350"/>
                  <a:pt x="187" y="348"/>
                  <a:pt x="187" y="350"/>
                </a:cubicBezTo>
                <a:cubicBezTo>
                  <a:pt x="185" y="350"/>
                  <a:pt x="184" y="349"/>
                  <a:pt x="184" y="347"/>
                </a:cubicBezTo>
                <a:cubicBezTo>
                  <a:pt x="185" y="346"/>
                  <a:pt x="185" y="347"/>
                  <a:pt x="187" y="347"/>
                </a:cubicBezTo>
                <a:cubicBezTo>
                  <a:pt x="186" y="345"/>
                  <a:pt x="186" y="345"/>
                  <a:pt x="186" y="344"/>
                </a:cubicBezTo>
                <a:cubicBezTo>
                  <a:pt x="185" y="345"/>
                  <a:pt x="185" y="346"/>
                  <a:pt x="184" y="345"/>
                </a:cubicBezTo>
                <a:cubicBezTo>
                  <a:pt x="185" y="340"/>
                  <a:pt x="185" y="338"/>
                  <a:pt x="183" y="334"/>
                </a:cubicBezTo>
                <a:cubicBezTo>
                  <a:pt x="185" y="336"/>
                  <a:pt x="185" y="333"/>
                  <a:pt x="188" y="334"/>
                </a:cubicBezTo>
                <a:cubicBezTo>
                  <a:pt x="188" y="332"/>
                  <a:pt x="189" y="331"/>
                  <a:pt x="190" y="328"/>
                </a:cubicBezTo>
                <a:cubicBezTo>
                  <a:pt x="186" y="327"/>
                  <a:pt x="189" y="323"/>
                  <a:pt x="187" y="321"/>
                </a:cubicBezTo>
                <a:cubicBezTo>
                  <a:pt x="189" y="321"/>
                  <a:pt x="187" y="318"/>
                  <a:pt x="189" y="320"/>
                </a:cubicBezTo>
                <a:cubicBezTo>
                  <a:pt x="185" y="313"/>
                  <a:pt x="187" y="307"/>
                  <a:pt x="187" y="301"/>
                </a:cubicBezTo>
                <a:cubicBezTo>
                  <a:pt x="190" y="299"/>
                  <a:pt x="191" y="301"/>
                  <a:pt x="193" y="300"/>
                </a:cubicBezTo>
                <a:cubicBezTo>
                  <a:pt x="193" y="301"/>
                  <a:pt x="193" y="302"/>
                  <a:pt x="194" y="302"/>
                </a:cubicBezTo>
                <a:cubicBezTo>
                  <a:pt x="194" y="300"/>
                  <a:pt x="194" y="300"/>
                  <a:pt x="194" y="298"/>
                </a:cubicBezTo>
                <a:cubicBezTo>
                  <a:pt x="194" y="297"/>
                  <a:pt x="192" y="296"/>
                  <a:pt x="192" y="295"/>
                </a:cubicBezTo>
                <a:cubicBezTo>
                  <a:pt x="194" y="297"/>
                  <a:pt x="194" y="293"/>
                  <a:pt x="195" y="292"/>
                </a:cubicBezTo>
                <a:cubicBezTo>
                  <a:pt x="193" y="291"/>
                  <a:pt x="194" y="293"/>
                  <a:pt x="193" y="293"/>
                </a:cubicBezTo>
                <a:cubicBezTo>
                  <a:pt x="193" y="291"/>
                  <a:pt x="191" y="292"/>
                  <a:pt x="191" y="290"/>
                </a:cubicBezTo>
                <a:cubicBezTo>
                  <a:pt x="193" y="291"/>
                  <a:pt x="192" y="285"/>
                  <a:pt x="190" y="284"/>
                </a:cubicBezTo>
                <a:cubicBezTo>
                  <a:pt x="191" y="284"/>
                  <a:pt x="192" y="285"/>
                  <a:pt x="192" y="284"/>
                </a:cubicBezTo>
                <a:cubicBezTo>
                  <a:pt x="190" y="283"/>
                  <a:pt x="188" y="280"/>
                  <a:pt x="189" y="278"/>
                </a:cubicBezTo>
                <a:cubicBezTo>
                  <a:pt x="190" y="278"/>
                  <a:pt x="190" y="278"/>
                  <a:pt x="191" y="278"/>
                </a:cubicBezTo>
                <a:cubicBezTo>
                  <a:pt x="191" y="272"/>
                  <a:pt x="192" y="268"/>
                  <a:pt x="193" y="265"/>
                </a:cubicBezTo>
                <a:cubicBezTo>
                  <a:pt x="193" y="265"/>
                  <a:pt x="192" y="265"/>
                  <a:pt x="193" y="266"/>
                </a:cubicBezTo>
                <a:cubicBezTo>
                  <a:pt x="194" y="266"/>
                  <a:pt x="195" y="266"/>
                  <a:pt x="196" y="266"/>
                </a:cubicBezTo>
                <a:cubicBezTo>
                  <a:pt x="196" y="265"/>
                  <a:pt x="198" y="262"/>
                  <a:pt x="196" y="261"/>
                </a:cubicBezTo>
                <a:cubicBezTo>
                  <a:pt x="196" y="261"/>
                  <a:pt x="196" y="261"/>
                  <a:pt x="196" y="260"/>
                </a:cubicBezTo>
                <a:cubicBezTo>
                  <a:pt x="197" y="260"/>
                  <a:pt x="197" y="261"/>
                  <a:pt x="199" y="261"/>
                </a:cubicBezTo>
                <a:cubicBezTo>
                  <a:pt x="199" y="257"/>
                  <a:pt x="199" y="256"/>
                  <a:pt x="200" y="253"/>
                </a:cubicBezTo>
                <a:cubicBezTo>
                  <a:pt x="202" y="252"/>
                  <a:pt x="203" y="255"/>
                  <a:pt x="203" y="254"/>
                </a:cubicBezTo>
                <a:cubicBezTo>
                  <a:pt x="201" y="253"/>
                  <a:pt x="203" y="250"/>
                  <a:pt x="204" y="249"/>
                </a:cubicBezTo>
                <a:cubicBezTo>
                  <a:pt x="204" y="250"/>
                  <a:pt x="204" y="250"/>
                  <a:pt x="205" y="251"/>
                </a:cubicBezTo>
                <a:cubicBezTo>
                  <a:pt x="205" y="252"/>
                  <a:pt x="204" y="252"/>
                  <a:pt x="204" y="253"/>
                </a:cubicBezTo>
                <a:cubicBezTo>
                  <a:pt x="208" y="254"/>
                  <a:pt x="207" y="251"/>
                  <a:pt x="209" y="253"/>
                </a:cubicBezTo>
                <a:cubicBezTo>
                  <a:pt x="207" y="253"/>
                  <a:pt x="208" y="256"/>
                  <a:pt x="210" y="254"/>
                </a:cubicBezTo>
                <a:cubicBezTo>
                  <a:pt x="209" y="249"/>
                  <a:pt x="213" y="236"/>
                  <a:pt x="210" y="229"/>
                </a:cubicBezTo>
                <a:cubicBezTo>
                  <a:pt x="209" y="230"/>
                  <a:pt x="209" y="233"/>
                  <a:pt x="207" y="231"/>
                </a:cubicBezTo>
                <a:cubicBezTo>
                  <a:pt x="209" y="229"/>
                  <a:pt x="209" y="227"/>
                  <a:pt x="207" y="225"/>
                </a:cubicBezTo>
                <a:cubicBezTo>
                  <a:pt x="208" y="224"/>
                  <a:pt x="209" y="223"/>
                  <a:pt x="210" y="222"/>
                </a:cubicBezTo>
                <a:cubicBezTo>
                  <a:pt x="208" y="219"/>
                  <a:pt x="208" y="215"/>
                  <a:pt x="210" y="211"/>
                </a:cubicBezTo>
                <a:cubicBezTo>
                  <a:pt x="210" y="212"/>
                  <a:pt x="210" y="212"/>
                  <a:pt x="211" y="212"/>
                </a:cubicBezTo>
                <a:cubicBezTo>
                  <a:pt x="210" y="210"/>
                  <a:pt x="212" y="209"/>
                  <a:pt x="212" y="207"/>
                </a:cubicBezTo>
                <a:cubicBezTo>
                  <a:pt x="211" y="206"/>
                  <a:pt x="210" y="206"/>
                  <a:pt x="210" y="205"/>
                </a:cubicBezTo>
                <a:cubicBezTo>
                  <a:pt x="211" y="205"/>
                  <a:pt x="210" y="201"/>
                  <a:pt x="212" y="202"/>
                </a:cubicBezTo>
                <a:cubicBezTo>
                  <a:pt x="212" y="198"/>
                  <a:pt x="212" y="195"/>
                  <a:pt x="210" y="192"/>
                </a:cubicBezTo>
                <a:cubicBezTo>
                  <a:pt x="213" y="188"/>
                  <a:pt x="213" y="184"/>
                  <a:pt x="213" y="178"/>
                </a:cubicBezTo>
                <a:cubicBezTo>
                  <a:pt x="214" y="177"/>
                  <a:pt x="215" y="176"/>
                  <a:pt x="217" y="176"/>
                </a:cubicBezTo>
                <a:cubicBezTo>
                  <a:pt x="218" y="179"/>
                  <a:pt x="216" y="182"/>
                  <a:pt x="218" y="184"/>
                </a:cubicBezTo>
                <a:cubicBezTo>
                  <a:pt x="217" y="167"/>
                  <a:pt x="220" y="147"/>
                  <a:pt x="219" y="132"/>
                </a:cubicBezTo>
                <a:cubicBezTo>
                  <a:pt x="219" y="130"/>
                  <a:pt x="216" y="126"/>
                  <a:pt x="221" y="125"/>
                </a:cubicBezTo>
                <a:cubicBezTo>
                  <a:pt x="221" y="121"/>
                  <a:pt x="219" y="114"/>
                  <a:pt x="222" y="111"/>
                </a:cubicBezTo>
                <a:cubicBezTo>
                  <a:pt x="222" y="102"/>
                  <a:pt x="217" y="99"/>
                  <a:pt x="221" y="91"/>
                </a:cubicBezTo>
                <a:cubicBezTo>
                  <a:pt x="226" y="89"/>
                  <a:pt x="229" y="86"/>
                  <a:pt x="229" y="82"/>
                </a:cubicBezTo>
                <a:cubicBezTo>
                  <a:pt x="227" y="81"/>
                  <a:pt x="225" y="80"/>
                  <a:pt x="223" y="78"/>
                </a:cubicBezTo>
                <a:cubicBezTo>
                  <a:pt x="223" y="75"/>
                  <a:pt x="226" y="74"/>
                  <a:pt x="229" y="73"/>
                </a:cubicBezTo>
                <a:cubicBezTo>
                  <a:pt x="230" y="65"/>
                  <a:pt x="243" y="68"/>
                  <a:pt x="249" y="67"/>
                </a:cubicBezTo>
                <a:cubicBezTo>
                  <a:pt x="249" y="68"/>
                  <a:pt x="249" y="70"/>
                  <a:pt x="250" y="70"/>
                </a:cubicBezTo>
                <a:cubicBezTo>
                  <a:pt x="250" y="65"/>
                  <a:pt x="256" y="65"/>
                  <a:pt x="260" y="64"/>
                </a:cubicBezTo>
                <a:cubicBezTo>
                  <a:pt x="258" y="61"/>
                  <a:pt x="258" y="58"/>
                  <a:pt x="256" y="56"/>
                </a:cubicBezTo>
                <a:cubicBezTo>
                  <a:pt x="257" y="56"/>
                  <a:pt x="258" y="55"/>
                  <a:pt x="259" y="54"/>
                </a:cubicBezTo>
                <a:cubicBezTo>
                  <a:pt x="260" y="54"/>
                  <a:pt x="262" y="56"/>
                  <a:pt x="262" y="54"/>
                </a:cubicBezTo>
                <a:cubicBezTo>
                  <a:pt x="261" y="53"/>
                  <a:pt x="259" y="53"/>
                  <a:pt x="259" y="52"/>
                </a:cubicBezTo>
                <a:cubicBezTo>
                  <a:pt x="263" y="49"/>
                  <a:pt x="272" y="49"/>
                  <a:pt x="277" y="47"/>
                </a:cubicBezTo>
                <a:cubicBezTo>
                  <a:pt x="278" y="49"/>
                  <a:pt x="277" y="51"/>
                  <a:pt x="279" y="52"/>
                </a:cubicBezTo>
                <a:cubicBezTo>
                  <a:pt x="279" y="50"/>
                  <a:pt x="280" y="52"/>
                  <a:pt x="281" y="52"/>
                </a:cubicBezTo>
                <a:cubicBezTo>
                  <a:pt x="282" y="50"/>
                  <a:pt x="284" y="48"/>
                  <a:pt x="286" y="46"/>
                </a:cubicBezTo>
                <a:cubicBezTo>
                  <a:pt x="293" y="47"/>
                  <a:pt x="294" y="38"/>
                  <a:pt x="299" y="39"/>
                </a:cubicBezTo>
                <a:cubicBezTo>
                  <a:pt x="298" y="39"/>
                  <a:pt x="299" y="38"/>
                  <a:pt x="299" y="38"/>
                </a:cubicBezTo>
                <a:cubicBezTo>
                  <a:pt x="301" y="38"/>
                  <a:pt x="299" y="39"/>
                  <a:pt x="301" y="40"/>
                </a:cubicBezTo>
                <a:cubicBezTo>
                  <a:pt x="303" y="39"/>
                  <a:pt x="301" y="35"/>
                  <a:pt x="301" y="35"/>
                </a:cubicBezTo>
                <a:cubicBezTo>
                  <a:pt x="299" y="38"/>
                  <a:pt x="299" y="35"/>
                  <a:pt x="296" y="35"/>
                </a:cubicBezTo>
                <a:cubicBezTo>
                  <a:pt x="297" y="24"/>
                  <a:pt x="292" y="20"/>
                  <a:pt x="287" y="15"/>
                </a:cubicBezTo>
                <a:cubicBezTo>
                  <a:pt x="280" y="17"/>
                  <a:pt x="275" y="29"/>
                  <a:pt x="267" y="26"/>
                </a:cubicBezTo>
                <a:cubicBezTo>
                  <a:pt x="265" y="27"/>
                  <a:pt x="262" y="27"/>
                  <a:pt x="261" y="28"/>
                </a:cubicBezTo>
                <a:cubicBezTo>
                  <a:pt x="262" y="30"/>
                  <a:pt x="263" y="30"/>
                  <a:pt x="260" y="30"/>
                </a:cubicBezTo>
                <a:cubicBezTo>
                  <a:pt x="261" y="28"/>
                  <a:pt x="258" y="28"/>
                  <a:pt x="258" y="26"/>
                </a:cubicBezTo>
                <a:cubicBezTo>
                  <a:pt x="259" y="24"/>
                  <a:pt x="261" y="22"/>
                  <a:pt x="261" y="19"/>
                </a:cubicBezTo>
                <a:cubicBezTo>
                  <a:pt x="262" y="22"/>
                  <a:pt x="263" y="18"/>
                  <a:pt x="266" y="19"/>
                </a:cubicBezTo>
                <a:cubicBezTo>
                  <a:pt x="264" y="15"/>
                  <a:pt x="269" y="13"/>
                  <a:pt x="270" y="12"/>
                </a:cubicBezTo>
                <a:cubicBezTo>
                  <a:pt x="270" y="11"/>
                  <a:pt x="271" y="11"/>
                  <a:pt x="270" y="10"/>
                </a:cubicBezTo>
                <a:cubicBezTo>
                  <a:pt x="271" y="11"/>
                  <a:pt x="271" y="9"/>
                  <a:pt x="272" y="9"/>
                </a:cubicBezTo>
                <a:cubicBezTo>
                  <a:pt x="272" y="10"/>
                  <a:pt x="271" y="10"/>
                  <a:pt x="272" y="10"/>
                </a:cubicBezTo>
                <a:cubicBezTo>
                  <a:pt x="273" y="9"/>
                  <a:pt x="271" y="5"/>
                  <a:pt x="272" y="7"/>
                </a:cubicBezTo>
                <a:close/>
                <a:moveTo>
                  <a:pt x="282" y="48"/>
                </a:moveTo>
                <a:cubicBezTo>
                  <a:pt x="282" y="49"/>
                  <a:pt x="282" y="50"/>
                  <a:pt x="282" y="50"/>
                </a:cubicBezTo>
                <a:cubicBezTo>
                  <a:pt x="281" y="50"/>
                  <a:pt x="281" y="49"/>
                  <a:pt x="280" y="49"/>
                </a:cubicBezTo>
                <a:cubicBezTo>
                  <a:pt x="280" y="49"/>
                  <a:pt x="281" y="49"/>
                  <a:pt x="281" y="48"/>
                </a:cubicBezTo>
                <a:cubicBezTo>
                  <a:pt x="281" y="48"/>
                  <a:pt x="281" y="48"/>
                  <a:pt x="282" y="48"/>
                </a:cubicBezTo>
                <a:cubicBezTo>
                  <a:pt x="282" y="48"/>
                  <a:pt x="282" y="48"/>
                  <a:pt x="282" y="48"/>
                </a:cubicBezTo>
                <a:close/>
                <a:moveTo>
                  <a:pt x="54" y="394"/>
                </a:moveTo>
                <a:cubicBezTo>
                  <a:pt x="54" y="392"/>
                  <a:pt x="56" y="392"/>
                  <a:pt x="56" y="391"/>
                </a:cubicBezTo>
                <a:cubicBezTo>
                  <a:pt x="57" y="392"/>
                  <a:pt x="56" y="395"/>
                  <a:pt x="54" y="394"/>
                </a:cubicBezTo>
                <a:cubicBezTo>
                  <a:pt x="54" y="394"/>
                  <a:pt x="54" y="394"/>
                  <a:pt x="54" y="394"/>
                </a:cubicBezTo>
                <a:close/>
                <a:moveTo>
                  <a:pt x="73" y="32"/>
                </a:moveTo>
                <a:cubicBezTo>
                  <a:pt x="73" y="36"/>
                  <a:pt x="70" y="33"/>
                  <a:pt x="73" y="32"/>
                </a:cubicBezTo>
                <a:cubicBezTo>
                  <a:pt x="73" y="32"/>
                  <a:pt x="73" y="32"/>
                  <a:pt x="73" y="32"/>
                </a:cubicBezTo>
                <a:close/>
                <a:moveTo>
                  <a:pt x="220" y="28"/>
                </a:moveTo>
                <a:cubicBezTo>
                  <a:pt x="220" y="29"/>
                  <a:pt x="220" y="29"/>
                  <a:pt x="221" y="29"/>
                </a:cubicBezTo>
                <a:cubicBezTo>
                  <a:pt x="219" y="29"/>
                  <a:pt x="218" y="30"/>
                  <a:pt x="216" y="30"/>
                </a:cubicBezTo>
                <a:cubicBezTo>
                  <a:pt x="216" y="29"/>
                  <a:pt x="216" y="29"/>
                  <a:pt x="216" y="28"/>
                </a:cubicBezTo>
                <a:cubicBezTo>
                  <a:pt x="218" y="31"/>
                  <a:pt x="218" y="28"/>
                  <a:pt x="220" y="28"/>
                </a:cubicBezTo>
                <a:cubicBezTo>
                  <a:pt x="220" y="28"/>
                  <a:pt x="220" y="28"/>
                  <a:pt x="220" y="28"/>
                </a:cubicBezTo>
                <a:close/>
                <a:moveTo>
                  <a:pt x="257" y="20"/>
                </a:moveTo>
                <a:cubicBezTo>
                  <a:pt x="257" y="22"/>
                  <a:pt x="256" y="19"/>
                  <a:pt x="256" y="18"/>
                </a:cubicBezTo>
                <a:cubicBezTo>
                  <a:pt x="258" y="18"/>
                  <a:pt x="256" y="20"/>
                  <a:pt x="257" y="20"/>
                </a:cubicBezTo>
                <a:cubicBezTo>
                  <a:pt x="257" y="20"/>
                  <a:pt x="257" y="20"/>
                  <a:pt x="257" y="20"/>
                </a:cubicBezTo>
                <a:close/>
                <a:moveTo>
                  <a:pt x="33" y="28"/>
                </a:moveTo>
                <a:cubicBezTo>
                  <a:pt x="32" y="28"/>
                  <a:pt x="32" y="27"/>
                  <a:pt x="32" y="27"/>
                </a:cubicBezTo>
                <a:cubicBezTo>
                  <a:pt x="32" y="26"/>
                  <a:pt x="34" y="27"/>
                  <a:pt x="33" y="28"/>
                </a:cubicBezTo>
                <a:cubicBezTo>
                  <a:pt x="33" y="28"/>
                  <a:pt x="33" y="28"/>
                  <a:pt x="33" y="28"/>
                </a:cubicBezTo>
                <a:close/>
                <a:moveTo>
                  <a:pt x="57" y="31"/>
                </a:moveTo>
                <a:cubicBezTo>
                  <a:pt x="58" y="30"/>
                  <a:pt x="58" y="31"/>
                  <a:pt x="59" y="32"/>
                </a:cubicBezTo>
                <a:cubicBezTo>
                  <a:pt x="59" y="33"/>
                  <a:pt x="56" y="33"/>
                  <a:pt x="57" y="31"/>
                </a:cubicBezTo>
                <a:cubicBezTo>
                  <a:pt x="57" y="31"/>
                  <a:pt x="57" y="31"/>
                  <a:pt x="57" y="31"/>
                </a:cubicBezTo>
                <a:close/>
                <a:moveTo>
                  <a:pt x="210" y="33"/>
                </a:moveTo>
                <a:cubicBezTo>
                  <a:pt x="211" y="32"/>
                  <a:pt x="210" y="32"/>
                  <a:pt x="210" y="30"/>
                </a:cubicBezTo>
                <a:cubicBezTo>
                  <a:pt x="211" y="30"/>
                  <a:pt x="212" y="30"/>
                  <a:pt x="213" y="30"/>
                </a:cubicBezTo>
                <a:cubicBezTo>
                  <a:pt x="213" y="32"/>
                  <a:pt x="214" y="32"/>
                  <a:pt x="215" y="31"/>
                </a:cubicBezTo>
                <a:cubicBezTo>
                  <a:pt x="215" y="34"/>
                  <a:pt x="216" y="36"/>
                  <a:pt x="219" y="35"/>
                </a:cubicBezTo>
                <a:cubicBezTo>
                  <a:pt x="219" y="35"/>
                  <a:pt x="219" y="36"/>
                  <a:pt x="219" y="37"/>
                </a:cubicBezTo>
                <a:cubicBezTo>
                  <a:pt x="218" y="37"/>
                  <a:pt x="219" y="36"/>
                  <a:pt x="218" y="35"/>
                </a:cubicBezTo>
                <a:cubicBezTo>
                  <a:pt x="217" y="35"/>
                  <a:pt x="218" y="38"/>
                  <a:pt x="216" y="37"/>
                </a:cubicBezTo>
                <a:cubicBezTo>
                  <a:pt x="216" y="37"/>
                  <a:pt x="216" y="36"/>
                  <a:pt x="216" y="35"/>
                </a:cubicBezTo>
                <a:cubicBezTo>
                  <a:pt x="215" y="36"/>
                  <a:pt x="214" y="35"/>
                  <a:pt x="213" y="37"/>
                </a:cubicBezTo>
                <a:cubicBezTo>
                  <a:pt x="212" y="35"/>
                  <a:pt x="212" y="34"/>
                  <a:pt x="210" y="33"/>
                </a:cubicBezTo>
                <a:cubicBezTo>
                  <a:pt x="210" y="33"/>
                  <a:pt x="210" y="33"/>
                  <a:pt x="210" y="33"/>
                </a:cubicBezTo>
                <a:close/>
                <a:moveTo>
                  <a:pt x="250" y="37"/>
                </a:moveTo>
                <a:cubicBezTo>
                  <a:pt x="250" y="35"/>
                  <a:pt x="249" y="35"/>
                  <a:pt x="250" y="34"/>
                </a:cubicBezTo>
                <a:cubicBezTo>
                  <a:pt x="252" y="35"/>
                  <a:pt x="253" y="34"/>
                  <a:pt x="255" y="34"/>
                </a:cubicBezTo>
                <a:cubicBezTo>
                  <a:pt x="254" y="35"/>
                  <a:pt x="253" y="37"/>
                  <a:pt x="250" y="37"/>
                </a:cubicBezTo>
                <a:cubicBezTo>
                  <a:pt x="250" y="37"/>
                  <a:pt x="250" y="37"/>
                  <a:pt x="250" y="37"/>
                </a:cubicBezTo>
                <a:close/>
                <a:moveTo>
                  <a:pt x="73" y="37"/>
                </a:moveTo>
                <a:cubicBezTo>
                  <a:pt x="74" y="36"/>
                  <a:pt x="74" y="36"/>
                  <a:pt x="75" y="35"/>
                </a:cubicBezTo>
                <a:cubicBezTo>
                  <a:pt x="75" y="36"/>
                  <a:pt x="75" y="37"/>
                  <a:pt x="75" y="37"/>
                </a:cubicBezTo>
                <a:cubicBezTo>
                  <a:pt x="74" y="37"/>
                  <a:pt x="74" y="36"/>
                  <a:pt x="73" y="37"/>
                </a:cubicBezTo>
                <a:cubicBezTo>
                  <a:pt x="73" y="37"/>
                  <a:pt x="73" y="37"/>
                  <a:pt x="73" y="37"/>
                </a:cubicBezTo>
                <a:close/>
                <a:moveTo>
                  <a:pt x="36" y="41"/>
                </a:move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5" y="40"/>
                  <a:pt x="35" y="39"/>
                </a:cubicBezTo>
                <a:cubicBezTo>
                  <a:pt x="36" y="39"/>
                  <a:pt x="37" y="39"/>
                  <a:pt x="38" y="39"/>
                </a:cubicBezTo>
                <a:cubicBezTo>
                  <a:pt x="38" y="41"/>
                  <a:pt x="37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lose/>
                <a:moveTo>
                  <a:pt x="80" y="42"/>
                </a:moveTo>
                <a:cubicBezTo>
                  <a:pt x="79" y="42"/>
                  <a:pt x="79" y="41"/>
                  <a:pt x="78" y="41"/>
                </a:cubicBezTo>
                <a:cubicBezTo>
                  <a:pt x="78" y="40"/>
                  <a:pt x="81" y="40"/>
                  <a:pt x="80" y="42"/>
                </a:cubicBezTo>
                <a:cubicBezTo>
                  <a:pt x="80" y="42"/>
                  <a:pt x="80" y="42"/>
                  <a:pt x="80" y="42"/>
                </a:cubicBezTo>
                <a:close/>
                <a:moveTo>
                  <a:pt x="193" y="46"/>
                </a:moveTo>
                <a:cubicBezTo>
                  <a:pt x="192" y="45"/>
                  <a:pt x="191" y="46"/>
                  <a:pt x="191" y="44"/>
                </a:cubicBezTo>
                <a:cubicBezTo>
                  <a:pt x="192" y="44"/>
                  <a:pt x="193" y="45"/>
                  <a:pt x="193" y="46"/>
                </a:cubicBezTo>
                <a:cubicBezTo>
                  <a:pt x="193" y="46"/>
                  <a:pt x="193" y="46"/>
                  <a:pt x="193" y="46"/>
                </a:cubicBezTo>
                <a:close/>
                <a:moveTo>
                  <a:pt x="209" y="48"/>
                </a:moveTo>
                <a:cubicBezTo>
                  <a:pt x="209" y="49"/>
                  <a:pt x="207" y="48"/>
                  <a:pt x="207" y="46"/>
                </a:cubicBezTo>
                <a:cubicBezTo>
                  <a:pt x="208" y="47"/>
                  <a:pt x="208" y="47"/>
                  <a:pt x="209" y="48"/>
                </a:cubicBezTo>
                <a:cubicBezTo>
                  <a:pt x="209" y="48"/>
                  <a:pt x="209" y="48"/>
                  <a:pt x="209" y="48"/>
                </a:cubicBezTo>
                <a:close/>
                <a:moveTo>
                  <a:pt x="171" y="63"/>
                </a:moveTo>
                <a:cubicBezTo>
                  <a:pt x="171" y="63"/>
                  <a:pt x="171" y="63"/>
                  <a:pt x="171" y="63"/>
                </a:cubicBezTo>
                <a:cubicBezTo>
                  <a:pt x="175" y="62"/>
                  <a:pt x="181" y="65"/>
                  <a:pt x="186" y="68"/>
                </a:cubicBezTo>
                <a:cubicBezTo>
                  <a:pt x="188" y="65"/>
                  <a:pt x="192" y="63"/>
                  <a:pt x="198" y="64"/>
                </a:cubicBezTo>
                <a:cubicBezTo>
                  <a:pt x="198" y="62"/>
                  <a:pt x="201" y="59"/>
                  <a:pt x="204" y="62"/>
                </a:cubicBezTo>
                <a:cubicBezTo>
                  <a:pt x="207" y="61"/>
                  <a:pt x="211" y="60"/>
                  <a:pt x="209" y="56"/>
                </a:cubicBezTo>
                <a:cubicBezTo>
                  <a:pt x="206" y="57"/>
                  <a:pt x="205" y="54"/>
                  <a:pt x="204" y="53"/>
                </a:cubicBezTo>
                <a:cubicBezTo>
                  <a:pt x="203" y="55"/>
                  <a:pt x="199" y="55"/>
                  <a:pt x="198" y="56"/>
                </a:cubicBezTo>
                <a:cubicBezTo>
                  <a:pt x="197" y="54"/>
                  <a:pt x="193" y="51"/>
                  <a:pt x="193" y="55"/>
                </a:cubicBezTo>
                <a:cubicBezTo>
                  <a:pt x="194" y="55"/>
                  <a:pt x="195" y="55"/>
                  <a:pt x="195" y="57"/>
                </a:cubicBezTo>
                <a:cubicBezTo>
                  <a:pt x="192" y="54"/>
                  <a:pt x="190" y="57"/>
                  <a:pt x="187" y="55"/>
                </a:cubicBezTo>
                <a:cubicBezTo>
                  <a:pt x="185" y="56"/>
                  <a:pt x="185" y="58"/>
                  <a:pt x="183" y="59"/>
                </a:cubicBezTo>
                <a:cubicBezTo>
                  <a:pt x="182" y="58"/>
                  <a:pt x="183" y="55"/>
                  <a:pt x="181" y="56"/>
                </a:cubicBezTo>
                <a:cubicBezTo>
                  <a:pt x="179" y="56"/>
                  <a:pt x="181" y="59"/>
                  <a:pt x="180" y="59"/>
                </a:cubicBezTo>
                <a:cubicBezTo>
                  <a:pt x="178" y="59"/>
                  <a:pt x="180" y="57"/>
                  <a:pt x="178" y="56"/>
                </a:cubicBezTo>
                <a:cubicBezTo>
                  <a:pt x="177" y="58"/>
                  <a:pt x="178" y="58"/>
                  <a:pt x="177" y="60"/>
                </a:cubicBezTo>
                <a:cubicBezTo>
                  <a:pt x="177" y="58"/>
                  <a:pt x="174" y="58"/>
                  <a:pt x="174" y="57"/>
                </a:cubicBezTo>
                <a:cubicBezTo>
                  <a:pt x="173" y="59"/>
                  <a:pt x="172" y="60"/>
                  <a:pt x="171" y="63"/>
                </a:cubicBezTo>
                <a:close/>
                <a:moveTo>
                  <a:pt x="178" y="68"/>
                </a:moveTo>
                <a:cubicBezTo>
                  <a:pt x="178" y="67"/>
                  <a:pt x="178" y="67"/>
                  <a:pt x="178" y="66"/>
                </a:cubicBezTo>
                <a:cubicBezTo>
                  <a:pt x="179" y="65"/>
                  <a:pt x="179" y="69"/>
                  <a:pt x="178" y="68"/>
                </a:cubicBezTo>
                <a:cubicBezTo>
                  <a:pt x="178" y="68"/>
                  <a:pt x="178" y="68"/>
                  <a:pt x="178" y="68"/>
                </a:cubicBezTo>
                <a:close/>
                <a:moveTo>
                  <a:pt x="176" y="68"/>
                </a:moveTo>
                <a:cubicBezTo>
                  <a:pt x="174" y="68"/>
                  <a:pt x="177" y="67"/>
                  <a:pt x="176" y="67"/>
                </a:cubicBezTo>
                <a:cubicBezTo>
                  <a:pt x="176" y="65"/>
                  <a:pt x="177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lose/>
                <a:moveTo>
                  <a:pt x="116" y="71"/>
                </a:moveTo>
                <a:cubicBezTo>
                  <a:pt x="115" y="70"/>
                  <a:pt x="116" y="68"/>
                  <a:pt x="117" y="69"/>
                </a:cubicBezTo>
                <a:cubicBezTo>
                  <a:pt x="118" y="70"/>
                  <a:pt x="116" y="70"/>
                  <a:pt x="116" y="71"/>
                </a:cubicBezTo>
                <a:cubicBezTo>
                  <a:pt x="116" y="71"/>
                  <a:pt x="116" y="71"/>
                  <a:pt x="116" y="71"/>
                </a:cubicBezTo>
                <a:close/>
                <a:moveTo>
                  <a:pt x="192" y="72"/>
                </a:moveTo>
                <a:cubicBezTo>
                  <a:pt x="191" y="72"/>
                  <a:pt x="191" y="71"/>
                  <a:pt x="191" y="70"/>
                </a:cubicBezTo>
                <a:cubicBezTo>
                  <a:pt x="193" y="70"/>
                  <a:pt x="193" y="72"/>
                  <a:pt x="192" y="72"/>
                </a:cubicBezTo>
                <a:cubicBezTo>
                  <a:pt x="192" y="72"/>
                  <a:pt x="192" y="72"/>
                  <a:pt x="192" y="72"/>
                </a:cubicBezTo>
                <a:close/>
                <a:moveTo>
                  <a:pt x="222" y="74"/>
                </a:moveTo>
                <a:cubicBezTo>
                  <a:pt x="220" y="73"/>
                  <a:pt x="223" y="71"/>
                  <a:pt x="224" y="71"/>
                </a:cubicBezTo>
                <a:cubicBezTo>
                  <a:pt x="224" y="72"/>
                  <a:pt x="223" y="73"/>
                  <a:pt x="222" y="74"/>
                </a:cubicBezTo>
                <a:cubicBezTo>
                  <a:pt x="222" y="74"/>
                  <a:pt x="222" y="74"/>
                  <a:pt x="222" y="74"/>
                </a:cubicBezTo>
                <a:close/>
                <a:moveTo>
                  <a:pt x="220" y="77"/>
                </a:moveTo>
                <a:cubicBezTo>
                  <a:pt x="215" y="78"/>
                  <a:pt x="215" y="71"/>
                  <a:pt x="221" y="73"/>
                </a:cubicBezTo>
                <a:cubicBezTo>
                  <a:pt x="221" y="75"/>
                  <a:pt x="220" y="75"/>
                  <a:pt x="220" y="77"/>
                </a:cubicBezTo>
                <a:cubicBezTo>
                  <a:pt x="220" y="77"/>
                  <a:pt x="220" y="77"/>
                  <a:pt x="220" y="77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0" y="123"/>
                  <a:pt x="140" y="102"/>
                  <a:pt x="130" y="91"/>
                </a:cubicBezTo>
                <a:cubicBezTo>
                  <a:pt x="130" y="92"/>
                  <a:pt x="130" y="92"/>
                  <a:pt x="129" y="91"/>
                </a:cubicBezTo>
                <a:cubicBezTo>
                  <a:pt x="129" y="88"/>
                  <a:pt x="131" y="78"/>
                  <a:pt x="124" y="77"/>
                </a:cubicBezTo>
                <a:cubicBezTo>
                  <a:pt x="124" y="80"/>
                  <a:pt x="121" y="81"/>
                  <a:pt x="121" y="83"/>
                </a:cubicBezTo>
                <a:cubicBezTo>
                  <a:pt x="121" y="82"/>
                  <a:pt x="123" y="83"/>
                  <a:pt x="123" y="83"/>
                </a:cubicBezTo>
                <a:cubicBezTo>
                  <a:pt x="123" y="89"/>
                  <a:pt x="120" y="96"/>
                  <a:pt x="123" y="98"/>
                </a:cubicBezTo>
                <a:cubicBezTo>
                  <a:pt x="122" y="98"/>
                  <a:pt x="121" y="98"/>
                  <a:pt x="121" y="99"/>
                </a:cubicBezTo>
                <a:cubicBezTo>
                  <a:pt x="123" y="101"/>
                  <a:pt x="122" y="103"/>
                  <a:pt x="123" y="105"/>
                </a:cubicBezTo>
                <a:cubicBezTo>
                  <a:pt x="122" y="105"/>
                  <a:pt x="122" y="105"/>
                  <a:pt x="121" y="105"/>
                </a:cubicBezTo>
                <a:cubicBezTo>
                  <a:pt x="123" y="110"/>
                  <a:pt x="124" y="116"/>
                  <a:pt x="122" y="121"/>
                </a:cubicBezTo>
                <a:cubicBezTo>
                  <a:pt x="123" y="123"/>
                  <a:pt x="124" y="130"/>
                  <a:pt x="122" y="133"/>
                </a:cubicBezTo>
                <a:cubicBezTo>
                  <a:pt x="123" y="136"/>
                  <a:pt x="125" y="144"/>
                  <a:pt x="122" y="145"/>
                </a:cubicBezTo>
                <a:cubicBezTo>
                  <a:pt x="122" y="145"/>
                  <a:pt x="123" y="145"/>
                  <a:pt x="123" y="145"/>
                </a:cubicBezTo>
                <a:cubicBezTo>
                  <a:pt x="122" y="159"/>
                  <a:pt x="124" y="171"/>
                  <a:pt x="123" y="183"/>
                </a:cubicBezTo>
                <a:cubicBezTo>
                  <a:pt x="124" y="185"/>
                  <a:pt x="125" y="189"/>
                  <a:pt x="124" y="191"/>
                </a:cubicBezTo>
                <a:cubicBezTo>
                  <a:pt x="125" y="191"/>
                  <a:pt x="125" y="191"/>
                  <a:pt x="126" y="192"/>
                </a:cubicBezTo>
                <a:cubicBezTo>
                  <a:pt x="125" y="193"/>
                  <a:pt x="125" y="195"/>
                  <a:pt x="124" y="195"/>
                </a:cubicBezTo>
                <a:cubicBezTo>
                  <a:pt x="125" y="196"/>
                  <a:pt x="125" y="196"/>
                  <a:pt x="126" y="196"/>
                </a:cubicBezTo>
                <a:cubicBezTo>
                  <a:pt x="124" y="197"/>
                  <a:pt x="124" y="200"/>
                  <a:pt x="126" y="200"/>
                </a:cubicBezTo>
                <a:cubicBezTo>
                  <a:pt x="124" y="200"/>
                  <a:pt x="124" y="201"/>
                  <a:pt x="122" y="201"/>
                </a:cubicBezTo>
                <a:cubicBezTo>
                  <a:pt x="122" y="200"/>
                  <a:pt x="121" y="200"/>
                  <a:pt x="121" y="200"/>
                </a:cubicBezTo>
                <a:cubicBezTo>
                  <a:pt x="120" y="202"/>
                  <a:pt x="123" y="201"/>
                  <a:pt x="124" y="201"/>
                </a:cubicBezTo>
                <a:cubicBezTo>
                  <a:pt x="126" y="203"/>
                  <a:pt x="126" y="205"/>
                  <a:pt x="126" y="208"/>
                </a:cubicBezTo>
                <a:cubicBezTo>
                  <a:pt x="127" y="208"/>
                  <a:pt x="127" y="209"/>
                  <a:pt x="127" y="209"/>
                </a:cubicBezTo>
                <a:cubicBezTo>
                  <a:pt x="127" y="209"/>
                  <a:pt x="127" y="208"/>
                  <a:pt x="128" y="208"/>
                </a:cubicBezTo>
                <a:cubicBezTo>
                  <a:pt x="129" y="209"/>
                  <a:pt x="127" y="210"/>
                  <a:pt x="129" y="211"/>
                </a:cubicBezTo>
                <a:cubicBezTo>
                  <a:pt x="129" y="210"/>
                  <a:pt x="129" y="209"/>
                  <a:pt x="130" y="210"/>
                </a:cubicBezTo>
                <a:cubicBezTo>
                  <a:pt x="130" y="208"/>
                  <a:pt x="129" y="208"/>
                  <a:pt x="130" y="207"/>
                </a:cubicBezTo>
                <a:cubicBezTo>
                  <a:pt x="128" y="206"/>
                  <a:pt x="129" y="209"/>
                  <a:pt x="128" y="208"/>
                </a:cubicBezTo>
                <a:cubicBezTo>
                  <a:pt x="128" y="207"/>
                  <a:pt x="127" y="207"/>
                  <a:pt x="127" y="206"/>
                </a:cubicBezTo>
                <a:cubicBezTo>
                  <a:pt x="128" y="206"/>
                  <a:pt x="128" y="206"/>
                  <a:pt x="129" y="206"/>
                </a:cubicBezTo>
                <a:cubicBezTo>
                  <a:pt x="129" y="204"/>
                  <a:pt x="127" y="206"/>
                  <a:pt x="127" y="205"/>
                </a:cubicBezTo>
                <a:cubicBezTo>
                  <a:pt x="128" y="204"/>
                  <a:pt x="128" y="203"/>
                  <a:pt x="129" y="203"/>
                </a:cubicBezTo>
                <a:cubicBezTo>
                  <a:pt x="128" y="202"/>
                  <a:pt x="128" y="201"/>
                  <a:pt x="127" y="201"/>
                </a:cubicBezTo>
                <a:cubicBezTo>
                  <a:pt x="131" y="200"/>
                  <a:pt x="128" y="196"/>
                  <a:pt x="127" y="195"/>
                </a:cubicBezTo>
                <a:cubicBezTo>
                  <a:pt x="128" y="194"/>
                  <a:pt x="130" y="194"/>
                  <a:pt x="130" y="192"/>
                </a:cubicBezTo>
                <a:cubicBezTo>
                  <a:pt x="128" y="191"/>
                  <a:pt x="129" y="194"/>
                  <a:pt x="127" y="194"/>
                </a:cubicBezTo>
                <a:cubicBezTo>
                  <a:pt x="127" y="193"/>
                  <a:pt x="126" y="193"/>
                  <a:pt x="126" y="193"/>
                </a:cubicBezTo>
                <a:cubicBezTo>
                  <a:pt x="127" y="190"/>
                  <a:pt x="129" y="190"/>
                  <a:pt x="130" y="188"/>
                </a:cubicBezTo>
                <a:cubicBezTo>
                  <a:pt x="130" y="187"/>
                  <a:pt x="128" y="190"/>
                  <a:pt x="128" y="188"/>
                </a:cubicBezTo>
                <a:cubicBezTo>
                  <a:pt x="131" y="173"/>
                  <a:pt x="129" y="161"/>
                  <a:pt x="130" y="140"/>
                </a:cubicBezTo>
                <a:cubicBezTo>
                  <a:pt x="131" y="141"/>
                  <a:pt x="131" y="141"/>
                  <a:pt x="132" y="141"/>
                </a:cubicBezTo>
                <a:cubicBezTo>
                  <a:pt x="132" y="139"/>
                  <a:pt x="132" y="137"/>
                  <a:pt x="133" y="137"/>
                </a:cubicBezTo>
                <a:close/>
                <a:moveTo>
                  <a:pt x="120" y="104"/>
                </a:moveTo>
                <a:cubicBezTo>
                  <a:pt x="120" y="103"/>
                  <a:pt x="121" y="103"/>
                  <a:pt x="121" y="102"/>
                </a:cubicBezTo>
                <a:cubicBezTo>
                  <a:pt x="121" y="102"/>
                  <a:pt x="121" y="102"/>
                  <a:pt x="122" y="102"/>
                </a:cubicBezTo>
                <a:cubicBezTo>
                  <a:pt x="122" y="103"/>
                  <a:pt x="122" y="104"/>
                  <a:pt x="122" y="104"/>
                </a:cubicBezTo>
                <a:cubicBezTo>
                  <a:pt x="121" y="104"/>
                  <a:pt x="121" y="104"/>
                  <a:pt x="120" y="104"/>
                </a:cubicBezTo>
                <a:cubicBezTo>
                  <a:pt x="120" y="104"/>
                  <a:pt x="120" y="104"/>
                  <a:pt x="120" y="104"/>
                </a:cubicBezTo>
                <a:close/>
                <a:moveTo>
                  <a:pt x="134" y="121"/>
                </a:moveTo>
                <a:cubicBezTo>
                  <a:pt x="137" y="122"/>
                  <a:pt x="132" y="124"/>
                  <a:pt x="134" y="121"/>
                </a:cubicBezTo>
                <a:cubicBezTo>
                  <a:pt x="134" y="121"/>
                  <a:pt x="134" y="121"/>
                  <a:pt x="134" y="121"/>
                </a:cubicBezTo>
                <a:close/>
                <a:moveTo>
                  <a:pt x="134" y="124"/>
                </a:moveTo>
                <a:cubicBezTo>
                  <a:pt x="134" y="123"/>
                  <a:pt x="135" y="123"/>
                  <a:pt x="136" y="123"/>
                </a:cubicBezTo>
                <a:cubicBezTo>
                  <a:pt x="137" y="124"/>
                  <a:pt x="135" y="124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lose/>
                <a:moveTo>
                  <a:pt x="132" y="144"/>
                </a:moveTo>
                <a:cubicBezTo>
                  <a:pt x="132" y="143"/>
                  <a:pt x="134" y="143"/>
                  <a:pt x="133" y="140"/>
                </a:cubicBezTo>
                <a:cubicBezTo>
                  <a:pt x="134" y="141"/>
                  <a:pt x="134" y="141"/>
                  <a:pt x="135" y="141"/>
                </a:cubicBezTo>
                <a:cubicBezTo>
                  <a:pt x="135" y="142"/>
                  <a:pt x="134" y="142"/>
                  <a:pt x="135" y="143"/>
                </a:cubicBezTo>
                <a:cubicBezTo>
                  <a:pt x="135" y="144"/>
                  <a:pt x="133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lose/>
                <a:moveTo>
                  <a:pt x="140" y="173"/>
                </a:moveTo>
                <a:cubicBezTo>
                  <a:pt x="140" y="173"/>
                  <a:pt x="140" y="173"/>
                  <a:pt x="140" y="173"/>
                </a:cubicBezTo>
                <a:cubicBezTo>
                  <a:pt x="141" y="166"/>
                  <a:pt x="141" y="156"/>
                  <a:pt x="132" y="157"/>
                </a:cubicBezTo>
                <a:cubicBezTo>
                  <a:pt x="133" y="159"/>
                  <a:pt x="134" y="156"/>
                  <a:pt x="134" y="158"/>
                </a:cubicBezTo>
                <a:cubicBezTo>
                  <a:pt x="134" y="159"/>
                  <a:pt x="133" y="159"/>
                  <a:pt x="133" y="160"/>
                </a:cubicBezTo>
                <a:cubicBezTo>
                  <a:pt x="137" y="163"/>
                  <a:pt x="136" y="171"/>
                  <a:pt x="132" y="172"/>
                </a:cubicBezTo>
                <a:cubicBezTo>
                  <a:pt x="133" y="173"/>
                  <a:pt x="130" y="177"/>
                  <a:pt x="133" y="178"/>
                </a:cubicBezTo>
                <a:cubicBezTo>
                  <a:pt x="133" y="179"/>
                  <a:pt x="132" y="179"/>
                  <a:pt x="131" y="180"/>
                </a:cubicBezTo>
                <a:cubicBezTo>
                  <a:pt x="132" y="182"/>
                  <a:pt x="133" y="183"/>
                  <a:pt x="131" y="185"/>
                </a:cubicBezTo>
                <a:cubicBezTo>
                  <a:pt x="133" y="205"/>
                  <a:pt x="130" y="218"/>
                  <a:pt x="131" y="239"/>
                </a:cubicBezTo>
                <a:cubicBezTo>
                  <a:pt x="130" y="239"/>
                  <a:pt x="130" y="238"/>
                  <a:pt x="129" y="238"/>
                </a:cubicBezTo>
                <a:cubicBezTo>
                  <a:pt x="128" y="241"/>
                  <a:pt x="130" y="241"/>
                  <a:pt x="130" y="241"/>
                </a:cubicBezTo>
                <a:cubicBezTo>
                  <a:pt x="132" y="265"/>
                  <a:pt x="131" y="287"/>
                  <a:pt x="133" y="301"/>
                </a:cubicBezTo>
                <a:cubicBezTo>
                  <a:pt x="133" y="301"/>
                  <a:pt x="132" y="301"/>
                  <a:pt x="132" y="301"/>
                </a:cubicBezTo>
                <a:cubicBezTo>
                  <a:pt x="131" y="303"/>
                  <a:pt x="133" y="303"/>
                  <a:pt x="133" y="304"/>
                </a:cubicBezTo>
                <a:cubicBezTo>
                  <a:pt x="132" y="306"/>
                  <a:pt x="130" y="313"/>
                  <a:pt x="134" y="315"/>
                </a:cubicBezTo>
                <a:cubicBezTo>
                  <a:pt x="134" y="313"/>
                  <a:pt x="134" y="311"/>
                  <a:pt x="133" y="310"/>
                </a:cubicBezTo>
                <a:cubicBezTo>
                  <a:pt x="136" y="312"/>
                  <a:pt x="135" y="307"/>
                  <a:pt x="138" y="308"/>
                </a:cubicBezTo>
                <a:cubicBezTo>
                  <a:pt x="135" y="315"/>
                  <a:pt x="133" y="322"/>
                  <a:pt x="133" y="327"/>
                </a:cubicBezTo>
                <a:cubicBezTo>
                  <a:pt x="133" y="327"/>
                  <a:pt x="133" y="326"/>
                  <a:pt x="132" y="326"/>
                </a:cubicBezTo>
                <a:cubicBezTo>
                  <a:pt x="133" y="331"/>
                  <a:pt x="135" y="324"/>
                  <a:pt x="135" y="322"/>
                </a:cubicBezTo>
                <a:cubicBezTo>
                  <a:pt x="136" y="324"/>
                  <a:pt x="137" y="326"/>
                  <a:pt x="136" y="328"/>
                </a:cubicBezTo>
                <a:cubicBezTo>
                  <a:pt x="136" y="328"/>
                  <a:pt x="135" y="328"/>
                  <a:pt x="134" y="328"/>
                </a:cubicBezTo>
                <a:cubicBezTo>
                  <a:pt x="133" y="330"/>
                  <a:pt x="136" y="331"/>
                  <a:pt x="136" y="333"/>
                </a:cubicBezTo>
                <a:cubicBezTo>
                  <a:pt x="136" y="331"/>
                  <a:pt x="138" y="331"/>
                  <a:pt x="138" y="328"/>
                </a:cubicBezTo>
                <a:cubicBezTo>
                  <a:pt x="139" y="328"/>
                  <a:pt x="140" y="327"/>
                  <a:pt x="141" y="327"/>
                </a:cubicBezTo>
                <a:cubicBezTo>
                  <a:pt x="140" y="322"/>
                  <a:pt x="145" y="318"/>
                  <a:pt x="143" y="314"/>
                </a:cubicBezTo>
                <a:cubicBezTo>
                  <a:pt x="143" y="314"/>
                  <a:pt x="144" y="314"/>
                  <a:pt x="144" y="314"/>
                </a:cubicBezTo>
                <a:cubicBezTo>
                  <a:pt x="141" y="310"/>
                  <a:pt x="147" y="305"/>
                  <a:pt x="146" y="300"/>
                </a:cubicBezTo>
                <a:cubicBezTo>
                  <a:pt x="145" y="299"/>
                  <a:pt x="144" y="299"/>
                  <a:pt x="144" y="298"/>
                </a:cubicBezTo>
                <a:cubicBezTo>
                  <a:pt x="145" y="298"/>
                  <a:pt x="145" y="297"/>
                  <a:pt x="146" y="297"/>
                </a:cubicBezTo>
                <a:cubicBezTo>
                  <a:pt x="146" y="293"/>
                  <a:pt x="146" y="291"/>
                  <a:pt x="144" y="288"/>
                </a:cubicBezTo>
                <a:cubicBezTo>
                  <a:pt x="145" y="289"/>
                  <a:pt x="145" y="291"/>
                  <a:pt x="146" y="289"/>
                </a:cubicBezTo>
                <a:cubicBezTo>
                  <a:pt x="144" y="285"/>
                  <a:pt x="147" y="283"/>
                  <a:pt x="148" y="279"/>
                </a:cubicBezTo>
                <a:cubicBezTo>
                  <a:pt x="147" y="280"/>
                  <a:pt x="147" y="278"/>
                  <a:pt x="146" y="278"/>
                </a:cubicBezTo>
                <a:cubicBezTo>
                  <a:pt x="147" y="273"/>
                  <a:pt x="149" y="267"/>
                  <a:pt x="148" y="265"/>
                </a:cubicBezTo>
                <a:cubicBezTo>
                  <a:pt x="149" y="264"/>
                  <a:pt x="148" y="267"/>
                  <a:pt x="150" y="266"/>
                </a:cubicBezTo>
                <a:cubicBezTo>
                  <a:pt x="150" y="266"/>
                  <a:pt x="150" y="265"/>
                  <a:pt x="150" y="264"/>
                </a:cubicBezTo>
                <a:cubicBezTo>
                  <a:pt x="149" y="264"/>
                  <a:pt x="147" y="265"/>
                  <a:pt x="147" y="263"/>
                </a:cubicBezTo>
                <a:cubicBezTo>
                  <a:pt x="149" y="262"/>
                  <a:pt x="149" y="261"/>
                  <a:pt x="151" y="260"/>
                </a:cubicBezTo>
                <a:cubicBezTo>
                  <a:pt x="150" y="255"/>
                  <a:pt x="151" y="252"/>
                  <a:pt x="151" y="246"/>
                </a:cubicBezTo>
                <a:cubicBezTo>
                  <a:pt x="149" y="246"/>
                  <a:pt x="148" y="246"/>
                  <a:pt x="146" y="246"/>
                </a:cubicBezTo>
                <a:cubicBezTo>
                  <a:pt x="147" y="243"/>
                  <a:pt x="148" y="244"/>
                  <a:pt x="149" y="243"/>
                </a:cubicBezTo>
                <a:cubicBezTo>
                  <a:pt x="149" y="242"/>
                  <a:pt x="148" y="242"/>
                  <a:pt x="147" y="240"/>
                </a:cubicBezTo>
                <a:cubicBezTo>
                  <a:pt x="148" y="241"/>
                  <a:pt x="150" y="239"/>
                  <a:pt x="151" y="240"/>
                </a:cubicBezTo>
                <a:cubicBezTo>
                  <a:pt x="150" y="241"/>
                  <a:pt x="150" y="242"/>
                  <a:pt x="150" y="243"/>
                </a:cubicBezTo>
                <a:cubicBezTo>
                  <a:pt x="153" y="241"/>
                  <a:pt x="152" y="237"/>
                  <a:pt x="149" y="237"/>
                </a:cubicBezTo>
                <a:cubicBezTo>
                  <a:pt x="150" y="235"/>
                  <a:pt x="152" y="235"/>
                  <a:pt x="151" y="232"/>
                </a:cubicBezTo>
                <a:cubicBezTo>
                  <a:pt x="150" y="235"/>
                  <a:pt x="152" y="230"/>
                  <a:pt x="150" y="231"/>
                </a:cubicBezTo>
                <a:cubicBezTo>
                  <a:pt x="149" y="232"/>
                  <a:pt x="148" y="233"/>
                  <a:pt x="147" y="233"/>
                </a:cubicBezTo>
                <a:cubicBezTo>
                  <a:pt x="147" y="232"/>
                  <a:pt x="150" y="231"/>
                  <a:pt x="148" y="230"/>
                </a:cubicBezTo>
                <a:cubicBezTo>
                  <a:pt x="148" y="231"/>
                  <a:pt x="147" y="231"/>
                  <a:pt x="146" y="231"/>
                </a:cubicBezTo>
                <a:cubicBezTo>
                  <a:pt x="149" y="230"/>
                  <a:pt x="145" y="227"/>
                  <a:pt x="147" y="226"/>
                </a:cubicBezTo>
                <a:cubicBezTo>
                  <a:pt x="148" y="228"/>
                  <a:pt x="148" y="227"/>
                  <a:pt x="147" y="229"/>
                </a:cubicBezTo>
                <a:cubicBezTo>
                  <a:pt x="148" y="229"/>
                  <a:pt x="149" y="229"/>
                  <a:pt x="150" y="229"/>
                </a:cubicBezTo>
                <a:cubicBezTo>
                  <a:pt x="150" y="227"/>
                  <a:pt x="151" y="226"/>
                  <a:pt x="150" y="224"/>
                </a:cubicBezTo>
                <a:cubicBezTo>
                  <a:pt x="151" y="224"/>
                  <a:pt x="152" y="224"/>
                  <a:pt x="152" y="224"/>
                </a:cubicBezTo>
                <a:cubicBezTo>
                  <a:pt x="152" y="222"/>
                  <a:pt x="151" y="222"/>
                  <a:pt x="150" y="221"/>
                </a:cubicBezTo>
                <a:cubicBezTo>
                  <a:pt x="151" y="225"/>
                  <a:pt x="148" y="222"/>
                  <a:pt x="147" y="223"/>
                </a:cubicBezTo>
                <a:cubicBezTo>
                  <a:pt x="147" y="223"/>
                  <a:pt x="148" y="223"/>
                  <a:pt x="148" y="223"/>
                </a:cubicBezTo>
                <a:cubicBezTo>
                  <a:pt x="147" y="223"/>
                  <a:pt x="147" y="224"/>
                  <a:pt x="147" y="224"/>
                </a:cubicBezTo>
                <a:cubicBezTo>
                  <a:pt x="147" y="223"/>
                  <a:pt x="146" y="223"/>
                  <a:pt x="146" y="222"/>
                </a:cubicBezTo>
                <a:cubicBezTo>
                  <a:pt x="149" y="222"/>
                  <a:pt x="147" y="219"/>
                  <a:pt x="146" y="222"/>
                </a:cubicBezTo>
                <a:cubicBezTo>
                  <a:pt x="145" y="218"/>
                  <a:pt x="148" y="221"/>
                  <a:pt x="148" y="218"/>
                </a:cubicBezTo>
                <a:cubicBezTo>
                  <a:pt x="147" y="218"/>
                  <a:pt x="146" y="218"/>
                  <a:pt x="146" y="217"/>
                </a:cubicBezTo>
                <a:cubicBezTo>
                  <a:pt x="148" y="218"/>
                  <a:pt x="148" y="216"/>
                  <a:pt x="149" y="216"/>
                </a:cubicBezTo>
                <a:cubicBezTo>
                  <a:pt x="148" y="215"/>
                  <a:pt x="149" y="213"/>
                  <a:pt x="148" y="214"/>
                </a:cubicBezTo>
                <a:cubicBezTo>
                  <a:pt x="149" y="217"/>
                  <a:pt x="147" y="216"/>
                  <a:pt x="146" y="216"/>
                </a:cubicBezTo>
                <a:cubicBezTo>
                  <a:pt x="144" y="203"/>
                  <a:pt x="146" y="196"/>
                  <a:pt x="143" y="184"/>
                </a:cubicBezTo>
                <a:cubicBezTo>
                  <a:pt x="144" y="184"/>
                  <a:pt x="146" y="183"/>
                  <a:pt x="145" y="182"/>
                </a:cubicBezTo>
                <a:cubicBezTo>
                  <a:pt x="145" y="182"/>
                  <a:pt x="143" y="183"/>
                  <a:pt x="142" y="183"/>
                </a:cubicBezTo>
                <a:cubicBezTo>
                  <a:pt x="143" y="178"/>
                  <a:pt x="142" y="176"/>
                  <a:pt x="140" y="173"/>
                </a:cubicBezTo>
                <a:close/>
                <a:moveTo>
                  <a:pt x="152" y="222"/>
                </a:moveTo>
                <a:cubicBezTo>
                  <a:pt x="151" y="221"/>
                  <a:pt x="150" y="220"/>
                  <a:pt x="150" y="219"/>
                </a:cubicBezTo>
                <a:cubicBezTo>
                  <a:pt x="152" y="218"/>
                  <a:pt x="152" y="220"/>
                  <a:pt x="152" y="222"/>
                </a:cubicBezTo>
                <a:cubicBezTo>
                  <a:pt x="152" y="222"/>
                  <a:pt x="152" y="222"/>
                  <a:pt x="152" y="222"/>
                </a:cubicBezTo>
                <a:close/>
                <a:moveTo>
                  <a:pt x="133" y="160"/>
                </a:moveTo>
                <a:cubicBezTo>
                  <a:pt x="134" y="161"/>
                  <a:pt x="130" y="162"/>
                  <a:pt x="131" y="160"/>
                </a:cubicBezTo>
                <a:cubicBezTo>
                  <a:pt x="131" y="160"/>
                  <a:pt x="132" y="159"/>
                  <a:pt x="133" y="160"/>
                </a:cubicBezTo>
                <a:cubicBezTo>
                  <a:pt x="133" y="160"/>
                  <a:pt x="133" y="160"/>
                  <a:pt x="133" y="160"/>
                </a:cubicBezTo>
                <a:close/>
                <a:moveTo>
                  <a:pt x="143" y="162"/>
                </a:moveTo>
                <a:cubicBezTo>
                  <a:pt x="141" y="163"/>
                  <a:pt x="141" y="162"/>
                  <a:pt x="141" y="160"/>
                </a:cubicBezTo>
                <a:cubicBezTo>
                  <a:pt x="142" y="160"/>
                  <a:pt x="142" y="161"/>
                  <a:pt x="143" y="162"/>
                </a:cubicBezTo>
                <a:cubicBezTo>
                  <a:pt x="143" y="162"/>
                  <a:pt x="143" y="162"/>
                  <a:pt x="143" y="162"/>
                </a:cubicBezTo>
                <a:close/>
                <a:moveTo>
                  <a:pt x="218" y="163"/>
                </a:moveTo>
                <a:cubicBezTo>
                  <a:pt x="217" y="163"/>
                  <a:pt x="217" y="162"/>
                  <a:pt x="217" y="161"/>
                </a:cubicBezTo>
                <a:cubicBezTo>
                  <a:pt x="218" y="161"/>
                  <a:pt x="218" y="163"/>
                  <a:pt x="218" y="163"/>
                </a:cubicBezTo>
                <a:cubicBezTo>
                  <a:pt x="218" y="163"/>
                  <a:pt x="218" y="163"/>
                  <a:pt x="218" y="163"/>
                </a:cubicBezTo>
                <a:close/>
                <a:moveTo>
                  <a:pt x="134" y="165"/>
                </a:moveTo>
                <a:cubicBezTo>
                  <a:pt x="133" y="164"/>
                  <a:pt x="132" y="164"/>
                  <a:pt x="132" y="162"/>
                </a:cubicBezTo>
                <a:cubicBezTo>
                  <a:pt x="134" y="162"/>
                  <a:pt x="134" y="163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lose/>
                <a:moveTo>
                  <a:pt x="217" y="172"/>
                </a:moveTo>
                <a:cubicBezTo>
                  <a:pt x="214" y="171"/>
                  <a:pt x="217" y="167"/>
                  <a:pt x="216" y="163"/>
                </a:cubicBezTo>
                <a:cubicBezTo>
                  <a:pt x="218" y="164"/>
                  <a:pt x="218" y="169"/>
                  <a:pt x="217" y="172"/>
                </a:cubicBezTo>
                <a:cubicBezTo>
                  <a:pt x="217" y="172"/>
                  <a:pt x="217" y="172"/>
                  <a:pt x="217" y="172"/>
                </a:cubicBezTo>
                <a:close/>
                <a:moveTo>
                  <a:pt x="121" y="168"/>
                </a:moveTo>
                <a:cubicBezTo>
                  <a:pt x="119" y="168"/>
                  <a:pt x="119" y="166"/>
                  <a:pt x="120" y="165"/>
                </a:cubicBezTo>
                <a:cubicBezTo>
                  <a:pt x="121" y="166"/>
                  <a:pt x="120" y="166"/>
                  <a:pt x="121" y="168"/>
                </a:cubicBezTo>
                <a:cubicBezTo>
                  <a:pt x="121" y="168"/>
                  <a:pt x="121" y="168"/>
                  <a:pt x="121" y="168"/>
                </a:cubicBezTo>
                <a:close/>
                <a:moveTo>
                  <a:pt x="142" y="168"/>
                </a:moveTo>
                <a:cubicBezTo>
                  <a:pt x="142" y="169"/>
                  <a:pt x="143" y="168"/>
                  <a:pt x="143" y="168"/>
                </a:cubicBezTo>
                <a:cubicBezTo>
                  <a:pt x="144" y="168"/>
                  <a:pt x="143" y="170"/>
                  <a:pt x="142" y="170"/>
                </a:cubicBezTo>
                <a:cubicBezTo>
                  <a:pt x="142" y="169"/>
                  <a:pt x="142" y="169"/>
                  <a:pt x="142" y="168"/>
                </a:cubicBezTo>
                <a:cubicBezTo>
                  <a:pt x="142" y="168"/>
                  <a:pt x="142" y="168"/>
                  <a:pt x="142" y="168"/>
                </a:cubicBezTo>
                <a:close/>
                <a:moveTo>
                  <a:pt x="119" y="183"/>
                </a:moveTo>
                <a:cubicBezTo>
                  <a:pt x="119" y="182"/>
                  <a:pt x="119" y="182"/>
                  <a:pt x="119" y="182"/>
                </a:cubicBezTo>
                <a:cubicBezTo>
                  <a:pt x="120" y="182"/>
                  <a:pt x="120" y="182"/>
                  <a:pt x="121" y="182"/>
                </a:cubicBezTo>
                <a:cubicBezTo>
                  <a:pt x="121" y="183"/>
                  <a:pt x="120" y="183"/>
                  <a:pt x="119" y="183"/>
                </a:cubicBezTo>
                <a:cubicBezTo>
                  <a:pt x="119" y="183"/>
                  <a:pt x="119" y="183"/>
                  <a:pt x="119" y="183"/>
                </a:cubicBezTo>
                <a:close/>
                <a:moveTo>
                  <a:pt x="123" y="185"/>
                </a:moveTo>
                <a:cubicBezTo>
                  <a:pt x="122" y="186"/>
                  <a:pt x="121" y="185"/>
                  <a:pt x="119" y="185"/>
                </a:cubicBezTo>
                <a:cubicBezTo>
                  <a:pt x="120" y="183"/>
                  <a:pt x="121" y="185"/>
                  <a:pt x="123" y="185"/>
                </a:cubicBezTo>
                <a:cubicBezTo>
                  <a:pt x="123" y="185"/>
                  <a:pt x="123" y="185"/>
                  <a:pt x="123" y="185"/>
                </a:cubicBezTo>
                <a:close/>
                <a:moveTo>
                  <a:pt x="191" y="203"/>
                </a:moveTo>
                <a:cubicBezTo>
                  <a:pt x="192" y="203"/>
                  <a:pt x="192" y="203"/>
                  <a:pt x="192" y="202"/>
                </a:cubicBezTo>
                <a:cubicBezTo>
                  <a:pt x="193" y="201"/>
                  <a:pt x="192" y="204"/>
                  <a:pt x="192" y="205"/>
                </a:cubicBezTo>
                <a:cubicBezTo>
                  <a:pt x="191" y="205"/>
                  <a:pt x="191" y="204"/>
                  <a:pt x="190" y="205"/>
                </a:cubicBezTo>
                <a:cubicBezTo>
                  <a:pt x="189" y="205"/>
                  <a:pt x="191" y="203"/>
                  <a:pt x="191" y="203"/>
                </a:cubicBezTo>
                <a:cubicBezTo>
                  <a:pt x="191" y="203"/>
                  <a:pt x="191" y="203"/>
                  <a:pt x="191" y="203"/>
                </a:cubicBezTo>
                <a:close/>
                <a:moveTo>
                  <a:pt x="198" y="206"/>
                </a:moveTo>
                <a:cubicBezTo>
                  <a:pt x="197" y="207"/>
                  <a:pt x="196" y="204"/>
                  <a:pt x="195" y="204"/>
                </a:cubicBezTo>
                <a:cubicBezTo>
                  <a:pt x="196" y="202"/>
                  <a:pt x="197" y="205"/>
                  <a:pt x="198" y="206"/>
                </a:cubicBezTo>
                <a:cubicBezTo>
                  <a:pt x="198" y="206"/>
                  <a:pt x="198" y="206"/>
                  <a:pt x="198" y="206"/>
                </a:cubicBezTo>
                <a:close/>
                <a:moveTo>
                  <a:pt x="194" y="209"/>
                </a:moveTo>
                <a:cubicBezTo>
                  <a:pt x="196" y="209"/>
                  <a:pt x="195" y="208"/>
                  <a:pt x="195" y="207"/>
                </a:cubicBezTo>
                <a:cubicBezTo>
                  <a:pt x="195" y="207"/>
                  <a:pt x="197" y="208"/>
                  <a:pt x="197" y="207"/>
                </a:cubicBezTo>
                <a:cubicBezTo>
                  <a:pt x="198" y="209"/>
                  <a:pt x="197" y="210"/>
                  <a:pt x="198" y="213"/>
                </a:cubicBezTo>
                <a:cubicBezTo>
                  <a:pt x="197" y="211"/>
                  <a:pt x="194" y="211"/>
                  <a:pt x="194" y="209"/>
                </a:cubicBezTo>
                <a:cubicBezTo>
                  <a:pt x="194" y="209"/>
                  <a:pt x="194" y="209"/>
                  <a:pt x="194" y="209"/>
                </a:cubicBezTo>
                <a:close/>
                <a:moveTo>
                  <a:pt x="190" y="217"/>
                </a:moveTo>
                <a:cubicBezTo>
                  <a:pt x="191" y="215"/>
                  <a:pt x="191" y="214"/>
                  <a:pt x="192" y="211"/>
                </a:cubicBezTo>
                <a:cubicBezTo>
                  <a:pt x="195" y="213"/>
                  <a:pt x="193" y="214"/>
                  <a:pt x="193" y="217"/>
                </a:cubicBezTo>
                <a:cubicBezTo>
                  <a:pt x="192" y="217"/>
                  <a:pt x="192" y="217"/>
                  <a:pt x="191" y="217"/>
                </a:cubicBezTo>
                <a:cubicBezTo>
                  <a:pt x="191" y="219"/>
                  <a:pt x="194" y="218"/>
                  <a:pt x="194" y="221"/>
                </a:cubicBezTo>
                <a:cubicBezTo>
                  <a:pt x="191" y="219"/>
                  <a:pt x="191" y="219"/>
                  <a:pt x="190" y="217"/>
                </a:cubicBezTo>
                <a:cubicBezTo>
                  <a:pt x="190" y="217"/>
                  <a:pt x="190" y="217"/>
                  <a:pt x="190" y="217"/>
                </a:cubicBezTo>
                <a:close/>
                <a:moveTo>
                  <a:pt x="129" y="214"/>
                </a:moveTo>
                <a:cubicBezTo>
                  <a:pt x="129" y="215"/>
                  <a:pt x="129" y="212"/>
                  <a:pt x="128" y="212"/>
                </a:cubicBezTo>
                <a:cubicBezTo>
                  <a:pt x="128" y="211"/>
                  <a:pt x="129" y="213"/>
                  <a:pt x="129" y="214"/>
                </a:cubicBezTo>
                <a:cubicBezTo>
                  <a:pt x="129" y="214"/>
                  <a:pt x="129" y="214"/>
                  <a:pt x="129" y="214"/>
                </a:cubicBezTo>
                <a:close/>
                <a:moveTo>
                  <a:pt x="195" y="216"/>
                </a:moveTo>
                <a:cubicBezTo>
                  <a:pt x="195" y="215"/>
                  <a:pt x="195" y="214"/>
                  <a:pt x="195" y="214"/>
                </a:cubicBezTo>
                <a:cubicBezTo>
                  <a:pt x="196" y="214"/>
                  <a:pt x="196" y="214"/>
                  <a:pt x="197" y="214"/>
                </a:cubicBezTo>
                <a:cubicBezTo>
                  <a:pt x="197" y="215"/>
                  <a:pt x="197" y="216"/>
                  <a:pt x="195" y="216"/>
                </a:cubicBezTo>
                <a:cubicBezTo>
                  <a:pt x="195" y="216"/>
                  <a:pt x="195" y="216"/>
                  <a:pt x="195" y="216"/>
                </a:cubicBezTo>
                <a:close/>
                <a:moveTo>
                  <a:pt x="200" y="216"/>
                </a:moveTo>
                <a:cubicBezTo>
                  <a:pt x="200" y="215"/>
                  <a:pt x="201" y="215"/>
                  <a:pt x="201" y="214"/>
                </a:cubicBezTo>
                <a:cubicBezTo>
                  <a:pt x="202" y="214"/>
                  <a:pt x="202" y="217"/>
                  <a:pt x="200" y="216"/>
                </a:cubicBezTo>
                <a:cubicBezTo>
                  <a:pt x="200" y="216"/>
                  <a:pt x="200" y="216"/>
                  <a:pt x="200" y="216"/>
                </a:cubicBezTo>
                <a:close/>
                <a:moveTo>
                  <a:pt x="201" y="219"/>
                </a:moveTo>
                <a:cubicBezTo>
                  <a:pt x="200" y="219"/>
                  <a:pt x="199" y="219"/>
                  <a:pt x="199" y="217"/>
                </a:cubicBezTo>
                <a:cubicBezTo>
                  <a:pt x="200" y="217"/>
                  <a:pt x="200" y="217"/>
                  <a:pt x="201" y="217"/>
                </a:cubicBezTo>
                <a:cubicBezTo>
                  <a:pt x="201" y="218"/>
                  <a:pt x="201" y="218"/>
                  <a:pt x="201" y="219"/>
                </a:cubicBezTo>
                <a:cubicBezTo>
                  <a:pt x="201" y="219"/>
                  <a:pt x="201" y="219"/>
                  <a:pt x="201" y="219"/>
                </a:cubicBezTo>
                <a:close/>
                <a:moveTo>
                  <a:pt x="123" y="219"/>
                </a:moveTo>
                <a:cubicBezTo>
                  <a:pt x="126" y="219"/>
                  <a:pt x="123" y="222"/>
                  <a:pt x="123" y="219"/>
                </a:cubicBezTo>
                <a:cubicBezTo>
                  <a:pt x="123" y="219"/>
                  <a:pt x="123" y="219"/>
                  <a:pt x="123" y="219"/>
                </a:cubicBezTo>
                <a:close/>
                <a:moveTo>
                  <a:pt x="130" y="220"/>
                </a:moveTo>
                <a:cubicBezTo>
                  <a:pt x="129" y="221"/>
                  <a:pt x="129" y="220"/>
                  <a:pt x="128" y="220"/>
                </a:cubicBezTo>
                <a:cubicBezTo>
                  <a:pt x="128" y="218"/>
                  <a:pt x="129" y="220"/>
                  <a:pt x="130" y="220"/>
                </a:cubicBezTo>
                <a:cubicBezTo>
                  <a:pt x="130" y="220"/>
                  <a:pt x="130" y="220"/>
                  <a:pt x="130" y="220"/>
                </a:cubicBezTo>
                <a:close/>
                <a:moveTo>
                  <a:pt x="192" y="233"/>
                </a:moveTo>
                <a:cubicBezTo>
                  <a:pt x="190" y="228"/>
                  <a:pt x="192" y="224"/>
                  <a:pt x="193" y="221"/>
                </a:cubicBezTo>
                <a:cubicBezTo>
                  <a:pt x="194" y="222"/>
                  <a:pt x="194" y="223"/>
                  <a:pt x="194" y="224"/>
                </a:cubicBezTo>
                <a:cubicBezTo>
                  <a:pt x="194" y="224"/>
                  <a:pt x="193" y="224"/>
                  <a:pt x="193" y="224"/>
                </a:cubicBezTo>
                <a:cubicBezTo>
                  <a:pt x="194" y="225"/>
                  <a:pt x="195" y="230"/>
                  <a:pt x="193" y="232"/>
                </a:cubicBezTo>
                <a:cubicBezTo>
                  <a:pt x="194" y="233"/>
                  <a:pt x="196" y="231"/>
                  <a:pt x="197" y="231"/>
                </a:cubicBezTo>
                <a:cubicBezTo>
                  <a:pt x="199" y="232"/>
                  <a:pt x="197" y="233"/>
                  <a:pt x="196" y="233"/>
                </a:cubicBezTo>
                <a:cubicBezTo>
                  <a:pt x="195" y="231"/>
                  <a:pt x="195" y="233"/>
                  <a:pt x="194" y="234"/>
                </a:cubicBezTo>
                <a:cubicBezTo>
                  <a:pt x="194" y="234"/>
                  <a:pt x="195" y="232"/>
                  <a:pt x="192" y="233"/>
                </a:cubicBezTo>
                <a:cubicBezTo>
                  <a:pt x="192" y="233"/>
                  <a:pt x="192" y="233"/>
                  <a:pt x="192" y="233"/>
                </a:cubicBezTo>
                <a:close/>
                <a:moveTo>
                  <a:pt x="207" y="226"/>
                </a:moveTo>
                <a:cubicBezTo>
                  <a:pt x="207" y="226"/>
                  <a:pt x="206" y="225"/>
                  <a:pt x="206" y="226"/>
                </a:cubicBezTo>
                <a:cubicBezTo>
                  <a:pt x="205" y="226"/>
                  <a:pt x="206" y="224"/>
                  <a:pt x="206" y="224"/>
                </a:cubicBezTo>
                <a:cubicBezTo>
                  <a:pt x="207" y="224"/>
                  <a:pt x="206" y="226"/>
                  <a:pt x="207" y="226"/>
                </a:cubicBezTo>
                <a:cubicBezTo>
                  <a:pt x="207" y="226"/>
                  <a:pt x="207" y="226"/>
                  <a:pt x="207" y="226"/>
                </a:cubicBezTo>
                <a:close/>
                <a:moveTo>
                  <a:pt x="202" y="235"/>
                </a:moveTo>
                <a:cubicBezTo>
                  <a:pt x="202" y="235"/>
                  <a:pt x="201" y="231"/>
                  <a:pt x="202" y="229"/>
                </a:cubicBezTo>
                <a:cubicBezTo>
                  <a:pt x="203" y="231"/>
                  <a:pt x="203" y="233"/>
                  <a:pt x="202" y="235"/>
                </a:cubicBezTo>
                <a:cubicBezTo>
                  <a:pt x="202" y="235"/>
                  <a:pt x="202" y="235"/>
                  <a:pt x="202" y="235"/>
                </a:cubicBezTo>
                <a:close/>
                <a:moveTo>
                  <a:pt x="193" y="238"/>
                </a:moveTo>
                <a:cubicBezTo>
                  <a:pt x="193" y="235"/>
                  <a:pt x="191" y="236"/>
                  <a:pt x="190" y="237"/>
                </a:cubicBezTo>
                <a:cubicBezTo>
                  <a:pt x="191" y="235"/>
                  <a:pt x="193" y="234"/>
                  <a:pt x="194" y="235"/>
                </a:cubicBezTo>
                <a:cubicBezTo>
                  <a:pt x="193" y="237"/>
                  <a:pt x="193" y="235"/>
                  <a:pt x="194" y="238"/>
                </a:cubicBezTo>
                <a:cubicBezTo>
                  <a:pt x="194" y="238"/>
                  <a:pt x="193" y="238"/>
                  <a:pt x="193" y="238"/>
                </a:cubicBezTo>
                <a:cubicBezTo>
                  <a:pt x="193" y="238"/>
                  <a:pt x="193" y="238"/>
                  <a:pt x="193" y="238"/>
                </a:cubicBezTo>
                <a:close/>
                <a:moveTo>
                  <a:pt x="202" y="239"/>
                </a:moveTo>
                <a:cubicBezTo>
                  <a:pt x="201" y="236"/>
                  <a:pt x="205" y="237"/>
                  <a:pt x="202" y="239"/>
                </a:cubicBezTo>
                <a:cubicBezTo>
                  <a:pt x="202" y="239"/>
                  <a:pt x="202" y="239"/>
                  <a:pt x="202" y="239"/>
                </a:cubicBezTo>
                <a:close/>
                <a:moveTo>
                  <a:pt x="194" y="238"/>
                </a:moveTo>
                <a:cubicBezTo>
                  <a:pt x="195" y="239"/>
                  <a:pt x="195" y="241"/>
                  <a:pt x="194" y="241"/>
                </a:cubicBezTo>
                <a:cubicBezTo>
                  <a:pt x="195" y="241"/>
                  <a:pt x="196" y="242"/>
                  <a:pt x="196" y="240"/>
                </a:cubicBezTo>
                <a:cubicBezTo>
                  <a:pt x="198" y="241"/>
                  <a:pt x="197" y="243"/>
                  <a:pt x="197" y="244"/>
                </a:cubicBezTo>
                <a:cubicBezTo>
                  <a:pt x="196" y="244"/>
                  <a:pt x="195" y="245"/>
                  <a:pt x="196" y="245"/>
                </a:cubicBezTo>
                <a:cubicBezTo>
                  <a:pt x="196" y="246"/>
                  <a:pt x="194" y="245"/>
                  <a:pt x="194" y="245"/>
                </a:cubicBezTo>
                <a:cubicBezTo>
                  <a:pt x="193" y="244"/>
                  <a:pt x="196" y="242"/>
                  <a:pt x="193" y="242"/>
                </a:cubicBezTo>
                <a:cubicBezTo>
                  <a:pt x="192" y="241"/>
                  <a:pt x="194" y="240"/>
                  <a:pt x="193" y="239"/>
                </a:cubicBezTo>
                <a:cubicBezTo>
                  <a:pt x="193" y="239"/>
                  <a:pt x="194" y="239"/>
                  <a:pt x="194" y="238"/>
                </a:cubicBezTo>
                <a:cubicBezTo>
                  <a:pt x="194" y="238"/>
                  <a:pt x="194" y="238"/>
                  <a:pt x="194" y="238"/>
                </a:cubicBezTo>
                <a:close/>
                <a:moveTo>
                  <a:pt x="206" y="247"/>
                </a:moveTo>
                <a:cubicBezTo>
                  <a:pt x="205" y="246"/>
                  <a:pt x="206" y="242"/>
                  <a:pt x="206" y="240"/>
                </a:cubicBezTo>
                <a:cubicBezTo>
                  <a:pt x="208" y="242"/>
                  <a:pt x="206" y="244"/>
                  <a:pt x="206" y="247"/>
                </a:cubicBezTo>
                <a:cubicBezTo>
                  <a:pt x="206" y="247"/>
                  <a:pt x="206" y="247"/>
                  <a:pt x="206" y="247"/>
                </a:cubicBezTo>
                <a:close/>
                <a:moveTo>
                  <a:pt x="206" y="250"/>
                </a:moveTo>
                <a:cubicBezTo>
                  <a:pt x="206" y="249"/>
                  <a:pt x="206" y="249"/>
                  <a:pt x="206" y="248"/>
                </a:cubicBezTo>
                <a:cubicBezTo>
                  <a:pt x="207" y="247"/>
                  <a:pt x="207" y="251"/>
                  <a:pt x="206" y="250"/>
                </a:cubicBezTo>
                <a:cubicBezTo>
                  <a:pt x="206" y="250"/>
                  <a:pt x="206" y="250"/>
                  <a:pt x="206" y="250"/>
                </a:cubicBezTo>
                <a:close/>
                <a:moveTo>
                  <a:pt x="196" y="259"/>
                </a:moveTo>
                <a:cubicBezTo>
                  <a:pt x="196" y="258"/>
                  <a:pt x="196" y="257"/>
                  <a:pt x="196" y="256"/>
                </a:cubicBezTo>
                <a:cubicBezTo>
                  <a:pt x="197" y="256"/>
                  <a:pt x="197" y="257"/>
                  <a:pt x="199" y="257"/>
                </a:cubicBezTo>
                <a:cubicBezTo>
                  <a:pt x="198" y="258"/>
                  <a:pt x="197" y="258"/>
                  <a:pt x="196" y="259"/>
                </a:cubicBezTo>
                <a:cubicBezTo>
                  <a:pt x="196" y="259"/>
                  <a:pt x="196" y="259"/>
                  <a:pt x="196" y="259"/>
                </a:cubicBezTo>
                <a:close/>
                <a:moveTo>
                  <a:pt x="129" y="277"/>
                </a:moveTo>
                <a:cubicBezTo>
                  <a:pt x="127" y="276"/>
                  <a:pt x="129" y="277"/>
                  <a:pt x="129" y="279"/>
                </a:cubicBezTo>
                <a:cubicBezTo>
                  <a:pt x="128" y="279"/>
                  <a:pt x="128" y="279"/>
                  <a:pt x="128" y="280"/>
                </a:cubicBezTo>
                <a:cubicBezTo>
                  <a:pt x="127" y="278"/>
                  <a:pt x="126" y="276"/>
                  <a:pt x="126" y="274"/>
                </a:cubicBezTo>
                <a:cubicBezTo>
                  <a:pt x="128" y="274"/>
                  <a:pt x="127" y="276"/>
                  <a:pt x="129" y="275"/>
                </a:cubicBezTo>
                <a:cubicBezTo>
                  <a:pt x="129" y="276"/>
                  <a:pt x="129" y="276"/>
                  <a:pt x="129" y="277"/>
                </a:cubicBezTo>
                <a:cubicBezTo>
                  <a:pt x="129" y="277"/>
                  <a:pt x="129" y="277"/>
                  <a:pt x="129" y="277"/>
                </a:cubicBezTo>
                <a:close/>
                <a:moveTo>
                  <a:pt x="161" y="275"/>
                </a:moveTo>
                <a:cubicBezTo>
                  <a:pt x="161" y="275"/>
                  <a:pt x="160" y="275"/>
                  <a:pt x="160" y="275"/>
                </a:cubicBezTo>
                <a:cubicBezTo>
                  <a:pt x="161" y="273"/>
                  <a:pt x="162" y="275"/>
                  <a:pt x="161" y="276"/>
                </a:cubicBezTo>
                <a:cubicBezTo>
                  <a:pt x="160" y="276"/>
                  <a:pt x="160" y="276"/>
                  <a:pt x="158" y="276"/>
                </a:cubicBezTo>
                <a:cubicBezTo>
                  <a:pt x="158" y="275"/>
                  <a:pt x="160" y="275"/>
                  <a:pt x="161" y="275"/>
                </a:cubicBezTo>
                <a:cubicBezTo>
                  <a:pt x="161" y="275"/>
                  <a:pt x="161" y="275"/>
                  <a:pt x="161" y="275"/>
                </a:cubicBezTo>
                <a:close/>
                <a:moveTo>
                  <a:pt x="158" y="277"/>
                </a:moveTo>
                <a:cubicBezTo>
                  <a:pt x="158" y="279"/>
                  <a:pt x="155" y="278"/>
                  <a:pt x="155" y="276"/>
                </a:cubicBezTo>
                <a:cubicBezTo>
                  <a:pt x="157" y="276"/>
                  <a:pt x="156" y="278"/>
                  <a:pt x="158" y="277"/>
                </a:cubicBezTo>
                <a:cubicBezTo>
                  <a:pt x="158" y="277"/>
                  <a:pt x="158" y="277"/>
                  <a:pt x="158" y="277"/>
                </a:cubicBezTo>
                <a:close/>
                <a:moveTo>
                  <a:pt x="410" y="282"/>
                </a:moveTo>
                <a:cubicBezTo>
                  <a:pt x="411" y="282"/>
                  <a:pt x="412" y="282"/>
                  <a:pt x="411" y="282"/>
                </a:cubicBezTo>
                <a:cubicBezTo>
                  <a:pt x="411" y="283"/>
                  <a:pt x="411" y="283"/>
                  <a:pt x="411" y="283"/>
                </a:cubicBezTo>
                <a:cubicBezTo>
                  <a:pt x="411" y="283"/>
                  <a:pt x="411" y="283"/>
                  <a:pt x="411" y="283"/>
                </a:cubicBezTo>
                <a:cubicBezTo>
                  <a:pt x="410" y="283"/>
                  <a:pt x="410" y="283"/>
                  <a:pt x="410" y="284"/>
                </a:cubicBezTo>
                <a:cubicBezTo>
                  <a:pt x="410" y="284"/>
                  <a:pt x="410" y="283"/>
                  <a:pt x="409" y="283"/>
                </a:cubicBezTo>
                <a:cubicBezTo>
                  <a:pt x="409" y="281"/>
                  <a:pt x="411" y="280"/>
                  <a:pt x="409" y="279"/>
                </a:cubicBezTo>
                <a:cubicBezTo>
                  <a:pt x="409" y="279"/>
                  <a:pt x="410" y="278"/>
                  <a:pt x="411" y="278"/>
                </a:cubicBezTo>
                <a:cubicBezTo>
                  <a:pt x="411" y="279"/>
                  <a:pt x="411" y="279"/>
                  <a:pt x="411" y="279"/>
                </a:cubicBezTo>
                <a:cubicBezTo>
                  <a:pt x="411" y="280"/>
                  <a:pt x="410" y="281"/>
                  <a:pt x="410" y="282"/>
                </a:cubicBezTo>
                <a:cubicBezTo>
                  <a:pt x="410" y="282"/>
                  <a:pt x="410" y="282"/>
                  <a:pt x="410" y="282"/>
                </a:cubicBezTo>
                <a:close/>
                <a:moveTo>
                  <a:pt x="157" y="279"/>
                </a:moveTo>
                <a:cubicBezTo>
                  <a:pt x="161" y="280"/>
                  <a:pt x="155" y="282"/>
                  <a:pt x="157" y="279"/>
                </a:cubicBezTo>
                <a:cubicBezTo>
                  <a:pt x="157" y="279"/>
                  <a:pt x="157" y="279"/>
                  <a:pt x="157" y="279"/>
                </a:cubicBezTo>
                <a:close/>
                <a:moveTo>
                  <a:pt x="155" y="287"/>
                </a:moveTo>
                <a:cubicBezTo>
                  <a:pt x="157" y="287"/>
                  <a:pt x="157" y="287"/>
                  <a:pt x="156" y="286"/>
                </a:cubicBezTo>
                <a:cubicBezTo>
                  <a:pt x="159" y="285"/>
                  <a:pt x="157" y="289"/>
                  <a:pt x="160" y="288"/>
                </a:cubicBezTo>
                <a:cubicBezTo>
                  <a:pt x="159" y="289"/>
                  <a:pt x="160" y="290"/>
                  <a:pt x="160" y="291"/>
                </a:cubicBezTo>
                <a:cubicBezTo>
                  <a:pt x="159" y="291"/>
                  <a:pt x="158" y="290"/>
                  <a:pt x="157" y="290"/>
                </a:cubicBezTo>
                <a:cubicBezTo>
                  <a:pt x="158" y="289"/>
                  <a:pt x="158" y="288"/>
                  <a:pt x="158" y="287"/>
                </a:cubicBezTo>
                <a:cubicBezTo>
                  <a:pt x="157" y="287"/>
                  <a:pt x="155" y="291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lose/>
                <a:moveTo>
                  <a:pt x="408" y="287"/>
                </a:moveTo>
                <a:cubicBezTo>
                  <a:pt x="408" y="287"/>
                  <a:pt x="407" y="287"/>
                  <a:pt x="407" y="286"/>
                </a:cubicBezTo>
                <a:cubicBezTo>
                  <a:pt x="411" y="286"/>
                  <a:pt x="411" y="292"/>
                  <a:pt x="410" y="294"/>
                </a:cubicBezTo>
                <a:cubicBezTo>
                  <a:pt x="405" y="290"/>
                  <a:pt x="402" y="301"/>
                  <a:pt x="403" y="305"/>
                </a:cubicBezTo>
                <a:cubicBezTo>
                  <a:pt x="407" y="304"/>
                  <a:pt x="407" y="299"/>
                  <a:pt x="409" y="295"/>
                </a:cubicBezTo>
                <a:cubicBezTo>
                  <a:pt x="410" y="297"/>
                  <a:pt x="410" y="301"/>
                  <a:pt x="408" y="301"/>
                </a:cubicBezTo>
                <a:cubicBezTo>
                  <a:pt x="409" y="303"/>
                  <a:pt x="408" y="304"/>
                  <a:pt x="410" y="304"/>
                </a:cubicBezTo>
                <a:cubicBezTo>
                  <a:pt x="409" y="306"/>
                  <a:pt x="407" y="308"/>
                  <a:pt x="409" y="310"/>
                </a:cubicBezTo>
                <a:cubicBezTo>
                  <a:pt x="406" y="313"/>
                  <a:pt x="406" y="319"/>
                  <a:pt x="404" y="324"/>
                </a:cubicBezTo>
                <a:cubicBezTo>
                  <a:pt x="408" y="325"/>
                  <a:pt x="404" y="332"/>
                  <a:pt x="401" y="334"/>
                </a:cubicBezTo>
                <a:cubicBezTo>
                  <a:pt x="399" y="334"/>
                  <a:pt x="400" y="330"/>
                  <a:pt x="399" y="328"/>
                </a:cubicBezTo>
                <a:cubicBezTo>
                  <a:pt x="397" y="329"/>
                  <a:pt x="399" y="330"/>
                  <a:pt x="399" y="331"/>
                </a:cubicBezTo>
                <a:cubicBezTo>
                  <a:pt x="398" y="331"/>
                  <a:pt x="397" y="331"/>
                  <a:pt x="396" y="331"/>
                </a:cubicBezTo>
                <a:cubicBezTo>
                  <a:pt x="396" y="329"/>
                  <a:pt x="396" y="328"/>
                  <a:pt x="396" y="327"/>
                </a:cubicBezTo>
                <a:cubicBezTo>
                  <a:pt x="399" y="327"/>
                  <a:pt x="400" y="326"/>
                  <a:pt x="399" y="322"/>
                </a:cubicBezTo>
                <a:cubicBezTo>
                  <a:pt x="403" y="318"/>
                  <a:pt x="401" y="311"/>
                  <a:pt x="402" y="306"/>
                </a:cubicBezTo>
                <a:cubicBezTo>
                  <a:pt x="401" y="306"/>
                  <a:pt x="401" y="307"/>
                  <a:pt x="400" y="306"/>
                </a:cubicBezTo>
                <a:cubicBezTo>
                  <a:pt x="403" y="301"/>
                  <a:pt x="404" y="292"/>
                  <a:pt x="403" y="287"/>
                </a:cubicBezTo>
                <a:cubicBezTo>
                  <a:pt x="406" y="287"/>
                  <a:pt x="404" y="288"/>
                  <a:pt x="404" y="290"/>
                </a:cubicBezTo>
                <a:cubicBezTo>
                  <a:pt x="405" y="289"/>
                  <a:pt x="406" y="287"/>
                  <a:pt x="408" y="287"/>
                </a:cubicBezTo>
                <a:cubicBezTo>
                  <a:pt x="408" y="287"/>
                  <a:pt x="408" y="287"/>
                  <a:pt x="408" y="287"/>
                </a:cubicBezTo>
                <a:close/>
                <a:moveTo>
                  <a:pt x="422" y="290"/>
                </a:moveTo>
                <a:cubicBezTo>
                  <a:pt x="422" y="291"/>
                  <a:pt x="419" y="291"/>
                  <a:pt x="420" y="289"/>
                </a:cubicBezTo>
                <a:cubicBezTo>
                  <a:pt x="421" y="289"/>
                  <a:pt x="421" y="290"/>
                  <a:pt x="422" y="290"/>
                </a:cubicBezTo>
                <a:cubicBezTo>
                  <a:pt x="422" y="290"/>
                  <a:pt x="422" y="290"/>
                  <a:pt x="422" y="290"/>
                </a:cubicBezTo>
                <a:close/>
                <a:moveTo>
                  <a:pt x="186" y="291"/>
                </a:moveTo>
                <a:cubicBezTo>
                  <a:pt x="188" y="291"/>
                  <a:pt x="188" y="290"/>
                  <a:pt x="189" y="290"/>
                </a:cubicBezTo>
                <a:cubicBezTo>
                  <a:pt x="189" y="293"/>
                  <a:pt x="189" y="295"/>
                  <a:pt x="191" y="296"/>
                </a:cubicBezTo>
                <a:cubicBezTo>
                  <a:pt x="191" y="297"/>
                  <a:pt x="189" y="297"/>
                  <a:pt x="190" y="299"/>
                </a:cubicBezTo>
                <a:cubicBezTo>
                  <a:pt x="187" y="297"/>
                  <a:pt x="187" y="293"/>
                  <a:pt x="186" y="291"/>
                </a:cubicBezTo>
                <a:cubicBezTo>
                  <a:pt x="186" y="291"/>
                  <a:pt x="186" y="291"/>
                  <a:pt x="186" y="291"/>
                </a:cubicBezTo>
                <a:close/>
                <a:moveTo>
                  <a:pt x="156" y="294"/>
                </a:moveTo>
                <a:cubicBezTo>
                  <a:pt x="157" y="294"/>
                  <a:pt x="157" y="294"/>
                  <a:pt x="157" y="294"/>
                </a:cubicBezTo>
                <a:cubicBezTo>
                  <a:pt x="159" y="295"/>
                  <a:pt x="156" y="295"/>
                  <a:pt x="157" y="297"/>
                </a:cubicBezTo>
                <a:cubicBezTo>
                  <a:pt x="156" y="296"/>
                  <a:pt x="156" y="296"/>
                  <a:pt x="156" y="294"/>
                </a:cubicBezTo>
                <a:cubicBezTo>
                  <a:pt x="156" y="294"/>
                  <a:pt x="156" y="294"/>
                  <a:pt x="156" y="294"/>
                </a:cubicBezTo>
                <a:close/>
                <a:moveTo>
                  <a:pt x="201" y="312"/>
                </a:moveTo>
                <a:cubicBezTo>
                  <a:pt x="201" y="311"/>
                  <a:pt x="202" y="312"/>
                  <a:pt x="202" y="311"/>
                </a:cubicBezTo>
                <a:cubicBezTo>
                  <a:pt x="203" y="311"/>
                  <a:pt x="203" y="311"/>
                  <a:pt x="202" y="311"/>
                </a:cubicBezTo>
                <a:cubicBezTo>
                  <a:pt x="202" y="312"/>
                  <a:pt x="203" y="312"/>
                  <a:pt x="203" y="312"/>
                </a:cubicBezTo>
                <a:cubicBezTo>
                  <a:pt x="203" y="312"/>
                  <a:pt x="202" y="312"/>
                  <a:pt x="202" y="312"/>
                </a:cubicBezTo>
                <a:cubicBezTo>
                  <a:pt x="202" y="312"/>
                  <a:pt x="202" y="312"/>
                  <a:pt x="201" y="312"/>
                </a:cubicBezTo>
                <a:cubicBezTo>
                  <a:pt x="201" y="312"/>
                  <a:pt x="201" y="312"/>
                  <a:pt x="201" y="312"/>
                </a:cubicBezTo>
                <a:close/>
                <a:moveTo>
                  <a:pt x="195" y="318"/>
                </a:moveTo>
                <a:cubicBezTo>
                  <a:pt x="195" y="317"/>
                  <a:pt x="195" y="317"/>
                  <a:pt x="195" y="316"/>
                </a:cubicBezTo>
                <a:cubicBezTo>
                  <a:pt x="197" y="315"/>
                  <a:pt x="197" y="319"/>
                  <a:pt x="195" y="318"/>
                </a:cubicBezTo>
                <a:cubicBezTo>
                  <a:pt x="195" y="318"/>
                  <a:pt x="195" y="318"/>
                  <a:pt x="195" y="318"/>
                </a:cubicBezTo>
                <a:close/>
                <a:moveTo>
                  <a:pt x="153" y="318"/>
                </a:moveTo>
                <a:cubicBezTo>
                  <a:pt x="153" y="317"/>
                  <a:pt x="154" y="317"/>
                  <a:pt x="154" y="317"/>
                </a:cubicBezTo>
                <a:cubicBezTo>
                  <a:pt x="154" y="317"/>
                  <a:pt x="154" y="317"/>
                  <a:pt x="155" y="317"/>
                </a:cubicBezTo>
                <a:cubicBezTo>
                  <a:pt x="155" y="318"/>
                  <a:pt x="154" y="318"/>
                  <a:pt x="153" y="318"/>
                </a:cubicBezTo>
                <a:cubicBezTo>
                  <a:pt x="153" y="318"/>
                  <a:pt x="153" y="318"/>
                  <a:pt x="153" y="318"/>
                </a:cubicBezTo>
                <a:close/>
                <a:moveTo>
                  <a:pt x="157" y="323"/>
                </a:moveTo>
                <a:cubicBezTo>
                  <a:pt x="159" y="323"/>
                  <a:pt x="161" y="326"/>
                  <a:pt x="160" y="325"/>
                </a:cubicBezTo>
                <a:cubicBezTo>
                  <a:pt x="162" y="324"/>
                  <a:pt x="161" y="331"/>
                  <a:pt x="157" y="330"/>
                </a:cubicBezTo>
                <a:cubicBezTo>
                  <a:pt x="158" y="327"/>
                  <a:pt x="157" y="326"/>
                  <a:pt x="157" y="323"/>
                </a:cubicBezTo>
                <a:cubicBezTo>
                  <a:pt x="157" y="323"/>
                  <a:pt x="157" y="323"/>
                  <a:pt x="157" y="323"/>
                </a:cubicBezTo>
                <a:close/>
                <a:moveTo>
                  <a:pt x="169" y="329"/>
                </a:moveTo>
                <a:cubicBezTo>
                  <a:pt x="168" y="328"/>
                  <a:pt x="169" y="328"/>
                  <a:pt x="169" y="327"/>
                </a:cubicBezTo>
                <a:cubicBezTo>
                  <a:pt x="170" y="327"/>
                  <a:pt x="170" y="328"/>
                  <a:pt x="169" y="329"/>
                </a:cubicBezTo>
                <a:cubicBezTo>
                  <a:pt x="169" y="329"/>
                  <a:pt x="169" y="329"/>
                  <a:pt x="169" y="329"/>
                </a:cubicBezTo>
                <a:close/>
                <a:moveTo>
                  <a:pt x="185" y="329"/>
                </a:moveTo>
                <a:cubicBezTo>
                  <a:pt x="186" y="329"/>
                  <a:pt x="188" y="329"/>
                  <a:pt x="188" y="331"/>
                </a:cubicBezTo>
                <a:cubicBezTo>
                  <a:pt x="187" y="331"/>
                  <a:pt x="185" y="331"/>
                  <a:pt x="185" y="329"/>
                </a:cubicBezTo>
                <a:cubicBezTo>
                  <a:pt x="185" y="329"/>
                  <a:pt x="185" y="329"/>
                  <a:pt x="185" y="329"/>
                </a:cubicBezTo>
                <a:close/>
                <a:moveTo>
                  <a:pt x="158" y="333"/>
                </a:moveTo>
                <a:cubicBezTo>
                  <a:pt x="157" y="332"/>
                  <a:pt x="156" y="332"/>
                  <a:pt x="157" y="331"/>
                </a:cubicBezTo>
                <a:cubicBezTo>
                  <a:pt x="158" y="331"/>
                  <a:pt x="159" y="332"/>
                  <a:pt x="158" y="333"/>
                </a:cubicBezTo>
                <a:cubicBezTo>
                  <a:pt x="158" y="333"/>
                  <a:pt x="158" y="333"/>
                  <a:pt x="158" y="333"/>
                </a:cubicBezTo>
                <a:close/>
                <a:moveTo>
                  <a:pt x="182" y="332"/>
                </a:moveTo>
                <a:cubicBezTo>
                  <a:pt x="183" y="332"/>
                  <a:pt x="183" y="332"/>
                  <a:pt x="183" y="332"/>
                </a:cubicBezTo>
                <a:cubicBezTo>
                  <a:pt x="184" y="331"/>
                  <a:pt x="183" y="334"/>
                  <a:pt x="182" y="333"/>
                </a:cubicBezTo>
                <a:cubicBezTo>
                  <a:pt x="182" y="333"/>
                  <a:pt x="182" y="333"/>
                  <a:pt x="182" y="332"/>
                </a:cubicBezTo>
                <a:cubicBezTo>
                  <a:pt x="182" y="332"/>
                  <a:pt x="182" y="332"/>
                  <a:pt x="182" y="332"/>
                </a:cubicBezTo>
                <a:close/>
                <a:moveTo>
                  <a:pt x="158" y="345"/>
                </a:moveTo>
                <a:cubicBezTo>
                  <a:pt x="157" y="341"/>
                  <a:pt x="162" y="337"/>
                  <a:pt x="161" y="334"/>
                </a:cubicBezTo>
                <a:cubicBezTo>
                  <a:pt x="161" y="332"/>
                  <a:pt x="162" y="335"/>
                  <a:pt x="162" y="335"/>
                </a:cubicBezTo>
                <a:cubicBezTo>
                  <a:pt x="162" y="337"/>
                  <a:pt x="161" y="337"/>
                  <a:pt x="160" y="339"/>
                </a:cubicBezTo>
                <a:cubicBezTo>
                  <a:pt x="161" y="341"/>
                  <a:pt x="161" y="338"/>
                  <a:pt x="163" y="338"/>
                </a:cubicBezTo>
                <a:cubicBezTo>
                  <a:pt x="163" y="339"/>
                  <a:pt x="163" y="339"/>
                  <a:pt x="163" y="340"/>
                </a:cubicBezTo>
                <a:cubicBezTo>
                  <a:pt x="162" y="342"/>
                  <a:pt x="161" y="344"/>
                  <a:pt x="158" y="345"/>
                </a:cubicBezTo>
                <a:cubicBezTo>
                  <a:pt x="158" y="345"/>
                  <a:pt x="158" y="345"/>
                  <a:pt x="158" y="345"/>
                </a:cubicBezTo>
                <a:close/>
                <a:moveTo>
                  <a:pt x="136" y="335"/>
                </a:moveTo>
                <a:cubicBezTo>
                  <a:pt x="137" y="335"/>
                  <a:pt x="137" y="334"/>
                  <a:pt x="138" y="334"/>
                </a:cubicBezTo>
                <a:cubicBezTo>
                  <a:pt x="138" y="336"/>
                  <a:pt x="136" y="336"/>
                  <a:pt x="135" y="337"/>
                </a:cubicBezTo>
                <a:cubicBezTo>
                  <a:pt x="133" y="337"/>
                  <a:pt x="137" y="335"/>
                  <a:pt x="135" y="335"/>
                </a:cubicBezTo>
                <a:cubicBezTo>
                  <a:pt x="135" y="334"/>
                  <a:pt x="136" y="334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lose/>
                <a:moveTo>
                  <a:pt x="404" y="339"/>
                </a:moveTo>
                <a:cubicBezTo>
                  <a:pt x="406" y="337"/>
                  <a:pt x="406" y="340"/>
                  <a:pt x="404" y="339"/>
                </a:cubicBezTo>
                <a:cubicBezTo>
                  <a:pt x="404" y="339"/>
                  <a:pt x="404" y="339"/>
                  <a:pt x="404" y="339"/>
                </a:cubicBezTo>
                <a:close/>
                <a:moveTo>
                  <a:pt x="180" y="345"/>
                </a:moveTo>
                <a:cubicBezTo>
                  <a:pt x="180" y="344"/>
                  <a:pt x="181" y="344"/>
                  <a:pt x="181" y="343"/>
                </a:cubicBezTo>
                <a:cubicBezTo>
                  <a:pt x="182" y="343"/>
                  <a:pt x="181" y="344"/>
                  <a:pt x="182" y="345"/>
                </a:cubicBezTo>
                <a:cubicBezTo>
                  <a:pt x="181" y="345"/>
                  <a:pt x="180" y="345"/>
                  <a:pt x="180" y="345"/>
                </a:cubicBezTo>
                <a:cubicBezTo>
                  <a:pt x="180" y="345"/>
                  <a:pt x="180" y="345"/>
                  <a:pt x="180" y="345"/>
                </a:cubicBezTo>
                <a:close/>
                <a:moveTo>
                  <a:pt x="222" y="367"/>
                </a:moveTo>
                <a:cubicBezTo>
                  <a:pt x="222" y="367"/>
                  <a:pt x="222" y="367"/>
                  <a:pt x="222" y="367"/>
                </a:cubicBezTo>
                <a:cubicBezTo>
                  <a:pt x="223" y="370"/>
                  <a:pt x="225" y="371"/>
                  <a:pt x="226" y="375"/>
                </a:cubicBezTo>
                <a:cubicBezTo>
                  <a:pt x="224" y="375"/>
                  <a:pt x="224" y="374"/>
                  <a:pt x="223" y="373"/>
                </a:cubicBezTo>
                <a:cubicBezTo>
                  <a:pt x="223" y="374"/>
                  <a:pt x="220" y="373"/>
                  <a:pt x="220" y="373"/>
                </a:cubicBezTo>
                <a:cubicBezTo>
                  <a:pt x="220" y="374"/>
                  <a:pt x="222" y="376"/>
                  <a:pt x="220" y="375"/>
                </a:cubicBezTo>
                <a:cubicBezTo>
                  <a:pt x="220" y="377"/>
                  <a:pt x="222" y="376"/>
                  <a:pt x="222" y="377"/>
                </a:cubicBezTo>
                <a:cubicBezTo>
                  <a:pt x="220" y="376"/>
                  <a:pt x="219" y="377"/>
                  <a:pt x="218" y="376"/>
                </a:cubicBezTo>
                <a:cubicBezTo>
                  <a:pt x="221" y="375"/>
                  <a:pt x="218" y="371"/>
                  <a:pt x="216" y="373"/>
                </a:cubicBezTo>
                <a:cubicBezTo>
                  <a:pt x="216" y="374"/>
                  <a:pt x="217" y="375"/>
                  <a:pt x="218" y="376"/>
                </a:cubicBezTo>
                <a:cubicBezTo>
                  <a:pt x="217" y="376"/>
                  <a:pt x="217" y="376"/>
                  <a:pt x="216" y="376"/>
                </a:cubicBezTo>
                <a:cubicBezTo>
                  <a:pt x="216" y="379"/>
                  <a:pt x="217" y="378"/>
                  <a:pt x="218" y="379"/>
                </a:cubicBezTo>
                <a:cubicBezTo>
                  <a:pt x="217" y="379"/>
                  <a:pt x="217" y="380"/>
                  <a:pt x="216" y="381"/>
                </a:cubicBezTo>
                <a:cubicBezTo>
                  <a:pt x="219" y="381"/>
                  <a:pt x="219" y="382"/>
                  <a:pt x="222" y="382"/>
                </a:cubicBezTo>
                <a:cubicBezTo>
                  <a:pt x="223" y="380"/>
                  <a:pt x="220" y="381"/>
                  <a:pt x="220" y="378"/>
                </a:cubicBezTo>
                <a:cubicBezTo>
                  <a:pt x="222" y="379"/>
                  <a:pt x="221" y="379"/>
                  <a:pt x="223" y="380"/>
                </a:cubicBezTo>
                <a:cubicBezTo>
                  <a:pt x="223" y="379"/>
                  <a:pt x="223" y="378"/>
                  <a:pt x="224" y="378"/>
                </a:cubicBezTo>
                <a:cubicBezTo>
                  <a:pt x="224" y="380"/>
                  <a:pt x="223" y="380"/>
                  <a:pt x="223" y="381"/>
                </a:cubicBezTo>
                <a:cubicBezTo>
                  <a:pt x="225" y="383"/>
                  <a:pt x="229" y="383"/>
                  <a:pt x="230" y="386"/>
                </a:cubicBezTo>
                <a:cubicBezTo>
                  <a:pt x="229" y="388"/>
                  <a:pt x="229" y="386"/>
                  <a:pt x="228" y="389"/>
                </a:cubicBezTo>
                <a:cubicBezTo>
                  <a:pt x="231" y="392"/>
                  <a:pt x="238" y="389"/>
                  <a:pt x="239" y="392"/>
                </a:cubicBezTo>
                <a:cubicBezTo>
                  <a:pt x="242" y="389"/>
                  <a:pt x="244" y="391"/>
                  <a:pt x="245" y="389"/>
                </a:cubicBezTo>
                <a:cubicBezTo>
                  <a:pt x="244" y="389"/>
                  <a:pt x="244" y="387"/>
                  <a:pt x="243" y="387"/>
                </a:cubicBezTo>
                <a:cubicBezTo>
                  <a:pt x="242" y="390"/>
                  <a:pt x="240" y="386"/>
                  <a:pt x="239" y="388"/>
                </a:cubicBezTo>
                <a:cubicBezTo>
                  <a:pt x="238" y="388"/>
                  <a:pt x="238" y="387"/>
                  <a:pt x="237" y="386"/>
                </a:cubicBezTo>
                <a:cubicBezTo>
                  <a:pt x="238" y="388"/>
                  <a:pt x="236" y="387"/>
                  <a:pt x="235" y="387"/>
                </a:cubicBezTo>
                <a:cubicBezTo>
                  <a:pt x="236" y="386"/>
                  <a:pt x="235" y="387"/>
                  <a:pt x="235" y="385"/>
                </a:cubicBezTo>
                <a:cubicBezTo>
                  <a:pt x="238" y="384"/>
                  <a:pt x="240" y="387"/>
                  <a:pt x="241" y="386"/>
                </a:cubicBezTo>
                <a:cubicBezTo>
                  <a:pt x="240" y="385"/>
                  <a:pt x="240" y="385"/>
                  <a:pt x="240" y="384"/>
                </a:cubicBezTo>
                <a:cubicBezTo>
                  <a:pt x="246" y="387"/>
                  <a:pt x="251" y="383"/>
                  <a:pt x="257" y="385"/>
                </a:cubicBezTo>
                <a:cubicBezTo>
                  <a:pt x="260" y="386"/>
                  <a:pt x="263" y="389"/>
                  <a:pt x="265" y="386"/>
                </a:cubicBezTo>
                <a:cubicBezTo>
                  <a:pt x="271" y="388"/>
                  <a:pt x="274" y="387"/>
                  <a:pt x="278" y="388"/>
                </a:cubicBezTo>
                <a:cubicBezTo>
                  <a:pt x="278" y="386"/>
                  <a:pt x="281" y="386"/>
                  <a:pt x="279" y="385"/>
                </a:cubicBezTo>
                <a:cubicBezTo>
                  <a:pt x="275" y="385"/>
                  <a:pt x="272" y="383"/>
                  <a:pt x="267" y="383"/>
                </a:cubicBezTo>
                <a:cubicBezTo>
                  <a:pt x="267" y="382"/>
                  <a:pt x="265" y="382"/>
                  <a:pt x="265" y="381"/>
                </a:cubicBezTo>
                <a:cubicBezTo>
                  <a:pt x="263" y="381"/>
                  <a:pt x="263" y="380"/>
                  <a:pt x="260" y="380"/>
                </a:cubicBezTo>
                <a:cubicBezTo>
                  <a:pt x="261" y="377"/>
                  <a:pt x="258" y="378"/>
                  <a:pt x="257" y="377"/>
                </a:cubicBezTo>
                <a:cubicBezTo>
                  <a:pt x="257" y="379"/>
                  <a:pt x="258" y="379"/>
                  <a:pt x="255" y="378"/>
                </a:cubicBezTo>
                <a:cubicBezTo>
                  <a:pt x="254" y="380"/>
                  <a:pt x="254" y="382"/>
                  <a:pt x="255" y="384"/>
                </a:cubicBezTo>
                <a:cubicBezTo>
                  <a:pt x="254" y="384"/>
                  <a:pt x="253" y="384"/>
                  <a:pt x="253" y="383"/>
                </a:cubicBezTo>
                <a:cubicBezTo>
                  <a:pt x="254" y="382"/>
                  <a:pt x="252" y="380"/>
                  <a:pt x="252" y="377"/>
                </a:cubicBezTo>
                <a:cubicBezTo>
                  <a:pt x="252" y="376"/>
                  <a:pt x="249" y="377"/>
                  <a:pt x="250" y="375"/>
                </a:cubicBezTo>
                <a:cubicBezTo>
                  <a:pt x="249" y="375"/>
                  <a:pt x="249" y="376"/>
                  <a:pt x="249" y="376"/>
                </a:cubicBezTo>
                <a:cubicBezTo>
                  <a:pt x="249" y="375"/>
                  <a:pt x="248" y="375"/>
                  <a:pt x="248" y="376"/>
                </a:cubicBezTo>
                <a:cubicBezTo>
                  <a:pt x="248" y="375"/>
                  <a:pt x="247" y="372"/>
                  <a:pt x="246" y="374"/>
                </a:cubicBezTo>
                <a:cubicBezTo>
                  <a:pt x="247" y="374"/>
                  <a:pt x="247" y="377"/>
                  <a:pt x="246" y="376"/>
                </a:cubicBezTo>
                <a:cubicBezTo>
                  <a:pt x="245" y="373"/>
                  <a:pt x="244" y="375"/>
                  <a:pt x="243" y="371"/>
                </a:cubicBezTo>
                <a:cubicBezTo>
                  <a:pt x="241" y="371"/>
                  <a:pt x="242" y="373"/>
                  <a:pt x="241" y="373"/>
                </a:cubicBezTo>
                <a:cubicBezTo>
                  <a:pt x="240" y="372"/>
                  <a:pt x="237" y="370"/>
                  <a:pt x="235" y="369"/>
                </a:cubicBezTo>
                <a:cubicBezTo>
                  <a:pt x="238" y="370"/>
                  <a:pt x="236" y="366"/>
                  <a:pt x="235" y="365"/>
                </a:cubicBezTo>
                <a:cubicBezTo>
                  <a:pt x="235" y="367"/>
                  <a:pt x="234" y="368"/>
                  <a:pt x="233" y="368"/>
                </a:cubicBezTo>
                <a:cubicBezTo>
                  <a:pt x="232" y="367"/>
                  <a:pt x="233" y="365"/>
                  <a:pt x="232" y="365"/>
                </a:cubicBezTo>
                <a:cubicBezTo>
                  <a:pt x="232" y="365"/>
                  <a:pt x="232" y="365"/>
                  <a:pt x="232" y="365"/>
                </a:cubicBezTo>
                <a:cubicBezTo>
                  <a:pt x="231" y="365"/>
                  <a:pt x="231" y="365"/>
                  <a:pt x="231" y="366"/>
                </a:cubicBezTo>
                <a:cubicBezTo>
                  <a:pt x="231" y="369"/>
                  <a:pt x="235" y="370"/>
                  <a:pt x="235" y="373"/>
                </a:cubicBezTo>
                <a:cubicBezTo>
                  <a:pt x="232" y="375"/>
                  <a:pt x="228" y="375"/>
                  <a:pt x="230" y="378"/>
                </a:cubicBezTo>
                <a:cubicBezTo>
                  <a:pt x="226" y="378"/>
                  <a:pt x="227" y="374"/>
                  <a:pt x="229" y="373"/>
                </a:cubicBezTo>
                <a:cubicBezTo>
                  <a:pt x="225" y="371"/>
                  <a:pt x="226" y="365"/>
                  <a:pt x="224" y="360"/>
                </a:cubicBezTo>
                <a:cubicBezTo>
                  <a:pt x="222" y="359"/>
                  <a:pt x="222" y="360"/>
                  <a:pt x="221" y="360"/>
                </a:cubicBezTo>
                <a:cubicBezTo>
                  <a:pt x="220" y="363"/>
                  <a:pt x="223" y="365"/>
                  <a:pt x="221" y="367"/>
                </a:cubicBezTo>
                <a:cubicBezTo>
                  <a:pt x="218" y="367"/>
                  <a:pt x="221" y="364"/>
                  <a:pt x="219" y="364"/>
                </a:cubicBezTo>
                <a:cubicBezTo>
                  <a:pt x="220" y="364"/>
                  <a:pt x="219" y="362"/>
                  <a:pt x="221" y="362"/>
                </a:cubicBezTo>
                <a:cubicBezTo>
                  <a:pt x="221" y="361"/>
                  <a:pt x="220" y="361"/>
                  <a:pt x="220" y="359"/>
                </a:cubicBezTo>
                <a:cubicBezTo>
                  <a:pt x="216" y="359"/>
                  <a:pt x="218" y="354"/>
                  <a:pt x="214" y="354"/>
                </a:cubicBezTo>
                <a:cubicBezTo>
                  <a:pt x="214" y="355"/>
                  <a:pt x="214" y="356"/>
                  <a:pt x="212" y="355"/>
                </a:cubicBezTo>
                <a:cubicBezTo>
                  <a:pt x="211" y="357"/>
                  <a:pt x="214" y="356"/>
                  <a:pt x="214" y="357"/>
                </a:cubicBezTo>
                <a:cubicBezTo>
                  <a:pt x="211" y="358"/>
                  <a:pt x="212" y="358"/>
                  <a:pt x="211" y="360"/>
                </a:cubicBezTo>
                <a:cubicBezTo>
                  <a:pt x="211" y="360"/>
                  <a:pt x="212" y="359"/>
                  <a:pt x="212" y="359"/>
                </a:cubicBezTo>
                <a:cubicBezTo>
                  <a:pt x="214" y="361"/>
                  <a:pt x="212" y="362"/>
                  <a:pt x="215" y="360"/>
                </a:cubicBezTo>
                <a:cubicBezTo>
                  <a:pt x="215" y="363"/>
                  <a:pt x="214" y="364"/>
                  <a:pt x="214" y="366"/>
                </a:cubicBezTo>
                <a:cubicBezTo>
                  <a:pt x="215" y="365"/>
                  <a:pt x="217" y="366"/>
                  <a:pt x="217" y="365"/>
                </a:cubicBezTo>
                <a:cubicBezTo>
                  <a:pt x="216" y="365"/>
                  <a:pt x="216" y="364"/>
                  <a:pt x="217" y="364"/>
                </a:cubicBezTo>
                <a:cubicBezTo>
                  <a:pt x="217" y="366"/>
                  <a:pt x="216" y="369"/>
                  <a:pt x="216" y="372"/>
                </a:cubicBezTo>
                <a:cubicBezTo>
                  <a:pt x="216" y="372"/>
                  <a:pt x="219" y="372"/>
                  <a:pt x="219" y="372"/>
                </a:cubicBezTo>
                <a:cubicBezTo>
                  <a:pt x="218" y="371"/>
                  <a:pt x="217" y="370"/>
                  <a:pt x="219" y="370"/>
                </a:cubicBezTo>
                <a:cubicBezTo>
                  <a:pt x="219" y="370"/>
                  <a:pt x="221" y="373"/>
                  <a:pt x="222" y="371"/>
                </a:cubicBezTo>
                <a:cubicBezTo>
                  <a:pt x="221" y="371"/>
                  <a:pt x="221" y="369"/>
                  <a:pt x="221" y="369"/>
                </a:cubicBezTo>
                <a:cubicBezTo>
                  <a:pt x="222" y="368"/>
                  <a:pt x="221" y="367"/>
                  <a:pt x="222" y="367"/>
                </a:cubicBezTo>
                <a:close/>
                <a:moveTo>
                  <a:pt x="214" y="366"/>
                </a:moveTo>
                <a:cubicBezTo>
                  <a:pt x="216" y="365"/>
                  <a:pt x="216" y="372"/>
                  <a:pt x="213" y="371"/>
                </a:cubicBezTo>
                <a:cubicBezTo>
                  <a:pt x="214" y="368"/>
                  <a:pt x="216" y="369"/>
                  <a:pt x="214" y="366"/>
                </a:cubicBezTo>
                <a:cubicBezTo>
                  <a:pt x="214" y="366"/>
                  <a:pt x="214" y="366"/>
                  <a:pt x="214" y="366"/>
                </a:cubicBezTo>
                <a:close/>
                <a:moveTo>
                  <a:pt x="281" y="388"/>
                </a:moveTo>
                <a:cubicBezTo>
                  <a:pt x="280" y="388"/>
                  <a:pt x="280" y="387"/>
                  <a:pt x="280" y="386"/>
                </a:cubicBezTo>
                <a:cubicBezTo>
                  <a:pt x="281" y="386"/>
                  <a:pt x="281" y="387"/>
                  <a:pt x="282" y="387"/>
                </a:cubicBezTo>
                <a:cubicBezTo>
                  <a:pt x="282" y="387"/>
                  <a:pt x="282" y="387"/>
                  <a:pt x="282" y="388"/>
                </a:cubicBezTo>
                <a:cubicBezTo>
                  <a:pt x="281" y="388"/>
                  <a:pt x="281" y="388"/>
                  <a:pt x="281" y="388"/>
                </a:cubicBezTo>
                <a:cubicBezTo>
                  <a:pt x="281" y="388"/>
                  <a:pt x="281" y="388"/>
                  <a:pt x="281" y="388"/>
                </a:cubicBezTo>
                <a:close/>
                <a:moveTo>
                  <a:pt x="229" y="376"/>
                </a:moveTo>
                <a:cubicBezTo>
                  <a:pt x="227" y="375"/>
                  <a:pt x="231" y="374"/>
                  <a:pt x="229" y="376"/>
                </a:cubicBezTo>
                <a:cubicBezTo>
                  <a:pt x="229" y="376"/>
                  <a:pt x="229" y="376"/>
                  <a:pt x="229" y="376"/>
                </a:cubicBezTo>
                <a:close/>
                <a:moveTo>
                  <a:pt x="224" y="359"/>
                </a:moveTo>
                <a:cubicBezTo>
                  <a:pt x="223" y="359"/>
                  <a:pt x="223" y="358"/>
                  <a:pt x="222" y="358"/>
                </a:cubicBezTo>
                <a:cubicBezTo>
                  <a:pt x="222" y="357"/>
                  <a:pt x="224" y="358"/>
                  <a:pt x="224" y="359"/>
                </a:cubicBezTo>
                <a:cubicBezTo>
                  <a:pt x="224" y="359"/>
                  <a:pt x="224" y="359"/>
                  <a:pt x="224" y="359"/>
                </a:cubicBezTo>
                <a:close/>
                <a:moveTo>
                  <a:pt x="367" y="362"/>
                </a:moveTo>
                <a:cubicBezTo>
                  <a:pt x="365" y="362"/>
                  <a:pt x="367" y="360"/>
                  <a:pt x="368" y="361"/>
                </a:cubicBezTo>
                <a:cubicBezTo>
                  <a:pt x="368" y="362"/>
                  <a:pt x="367" y="362"/>
                  <a:pt x="367" y="362"/>
                </a:cubicBezTo>
                <a:cubicBezTo>
                  <a:pt x="367" y="362"/>
                  <a:pt x="367" y="362"/>
                  <a:pt x="367" y="362"/>
                </a:cubicBezTo>
                <a:close/>
                <a:moveTo>
                  <a:pt x="365" y="365"/>
                </a:moveTo>
                <a:cubicBezTo>
                  <a:pt x="364" y="365"/>
                  <a:pt x="366" y="363"/>
                  <a:pt x="367" y="363"/>
                </a:cubicBezTo>
                <a:cubicBezTo>
                  <a:pt x="367" y="364"/>
                  <a:pt x="367" y="364"/>
                  <a:pt x="367" y="365"/>
                </a:cubicBezTo>
                <a:cubicBezTo>
                  <a:pt x="366" y="365"/>
                  <a:pt x="365" y="363"/>
                  <a:pt x="365" y="365"/>
                </a:cubicBezTo>
                <a:cubicBezTo>
                  <a:pt x="365" y="365"/>
                  <a:pt x="365" y="365"/>
                  <a:pt x="365" y="365"/>
                </a:cubicBezTo>
                <a:close/>
                <a:moveTo>
                  <a:pt x="207" y="367"/>
                </a:moveTo>
                <a:cubicBezTo>
                  <a:pt x="205" y="367"/>
                  <a:pt x="207" y="363"/>
                  <a:pt x="210" y="364"/>
                </a:cubicBezTo>
                <a:cubicBezTo>
                  <a:pt x="210" y="364"/>
                  <a:pt x="209" y="364"/>
                  <a:pt x="208" y="364"/>
                </a:cubicBezTo>
                <a:cubicBezTo>
                  <a:pt x="209" y="365"/>
                  <a:pt x="209" y="365"/>
                  <a:pt x="209" y="366"/>
                </a:cubicBezTo>
                <a:cubicBezTo>
                  <a:pt x="208" y="366"/>
                  <a:pt x="208" y="367"/>
                  <a:pt x="207" y="367"/>
                </a:cubicBezTo>
                <a:cubicBezTo>
                  <a:pt x="207" y="367"/>
                  <a:pt x="207" y="367"/>
                  <a:pt x="207" y="367"/>
                </a:cubicBezTo>
                <a:close/>
                <a:moveTo>
                  <a:pt x="410" y="366"/>
                </a:moveTo>
                <a:cubicBezTo>
                  <a:pt x="408" y="366"/>
                  <a:pt x="408" y="365"/>
                  <a:pt x="408" y="364"/>
                </a:cubicBezTo>
                <a:cubicBezTo>
                  <a:pt x="409" y="364"/>
                  <a:pt x="409" y="364"/>
                  <a:pt x="410" y="364"/>
                </a:cubicBezTo>
                <a:cubicBezTo>
                  <a:pt x="410" y="365"/>
                  <a:pt x="410" y="365"/>
                  <a:pt x="410" y="366"/>
                </a:cubicBezTo>
                <a:cubicBezTo>
                  <a:pt x="410" y="366"/>
                  <a:pt x="410" y="366"/>
                  <a:pt x="410" y="366"/>
                </a:cubicBezTo>
                <a:close/>
                <a:moveTo>
                  <a:pt x="239" y="366"/>
                </a:moveTo>
                <a:cubicBezTo>
                  <a:pt x="239" y="366"/>
                  <a:pt x="239" y="366"/>
                  <a:pt x="239" y="365"/>
                </a:cubicBezTo>
                <a:cubicBezTo>
                  <a:pt x="240" y="365"/>
                  <a:pt x="240" y="365"/>
                  <a:pt x="241" y="365"/>
                </a:cubicBezTo>
                <a:cubicBezTo>
                  <a:pt x="241" y="366"/>
                  <a:pt x="241" y="366"/>
                  <a:pt x="241" y="366"/>
                </a:cubicBezTo>
                <a:cubicBezTo>
                  <a:pt x="240" y="366"/>
                  <a:pt x="240" y="366"/>
                  <a:pt x="239" y="366"/>
                </a:cubicBezTo>
                <a:cubicBezTo>
                  <a:pt x="239" y="366"/>
                  <a:pt x="239" y="366"/>
                  <a:pt x="239" y="366"/>
                </a:cubicBezTo>
                <a:close/>
                <a:moveTo>
                  <a:pt x="357" y="371"/>
                </a:moveTo>
                <a:cubicBezTo>
                  <a:pt x="358" y="369"/>
                  <a:pt x="359" y="368"/>
                  <a:pt x="361" y="368"/>
                </a:cubicBezTo>
                <a:cubicBezTo>
                  <a:pt x="361" y="369"/>
                  <a:pt x="361" y="370"/>
                  <a:pt x="361" y="371"/>
                </a:cubicBezTo>
                <a:cubicBezTo>
                  <a:pt x="359" y="370"/>
                  <a:pt x="359" y="372"/>
                  <a:pt x="357" y="371"/>
                </a:cubicBezTo>
                <a:cubicBezTo>
                  <a:pt x="357" y="371"/>
                  <a:pt x="357" y="371"/>
                  <a:pt x="357" y="371"/>
                </a:cubicBezTo>
                <a:close/>
                <a:moveTo>
                  <a:pt x="243" y="371"/>
                </a:moveTo>
                <a:cubicBezTo>
                  <a:pt x="243" y="369"/>
                  <a:pt x="244" y="369"/>
                  <a:pt x="245" y="369"/>
                </a:cubicBezTo>
                <a:cubicBezTo>
                  <a:pt x="246" y="370"/>
                  <a:pt x="245" y="371"/>
                  <a:pt x="243" y="371"/>
                </a:cubicBezTo>
                <a:cubicBezTo>
                  <a:pt x="243" y="371"/>
                  <a:pt x="243" y="371"/>
                  <a:pt x="243" y="371"/>
                </a:cubicBezTo>
                <a:close/>
                <a:moveTo>
                  <a:pt x="365" y="370"/>
                </a:moveTo>
                <a:cubicBezTo>
                  <a:pt x="365" y="375"/>
                  <a:pt x="356" y="378"/>
                  <a:pt x="354" y="381"/>
                </a:cubicBezTo>
                <a:cubicBezTo>
                  <a:pt x="352" y="381"/>
                  <a:pt x="352" y="380"/>
                  <a:pt x="353" y="378"/>
                </a:cubicBezTo>
                <a:cubicBezTo>
                  <a:pt x="358" y="376"/>
                  <a:pt x="359" y="371"/>
                  <a:pt x="365" y="370"/>
                </a:cubicBezTo>
                <a:cubicBezTo>
                  <a:pt x="365" y="370"/>
                  <a:pt x="365" y="370"/>
                  <a:pt x="365" y="370"/>
                </a:cubicBezTo>
                <a:close/>
                <a:moveTo>
                  <a:pt x="409" y="376"/>
                </a:moveTo>
                <a:cubicBezTo>
                  <a:pt x="409" y="375"/>
                  <a:pt x="409" y="375"/>
                  <a:pt x="409" y="374"/>
                </a:cubicBezTo>
                <a:cubicBezTo>
                  <a:pt x="409" y="374"/>
                  <a:pt x="410" y="374"/>
                  <a:pt x="410" y="374"/>
                </a:cubicBezTo>
                <a:cubicBezTo>
                  <a:pt x="410" y="375"/>
                  <a:pt x="410" y="375"/>
                  <a:pt x="410" y="376"/>
                </a:cubicBezTo>
                <a:cubicBezTo>
                  <a:pt x="410" y="376"/>
                  <a:pt x="409" y="376"/>
                  <a:pt x="409" y="376"/>
                </a:cubicBezTo>
                <a:cubicBezTo>
                  <a:pt x="409" y="376"/>
                  <a:pt x="409" y="376"/>
                  <a:pt x="409" y="376"/>
                </a:cubicBezTo>
                <a:close/>
                <a:moveTo>
                  <a:pt x="409" y="379"/>
                </a:moveTo>
                <a:cubicBezTo>
                  <a:pt x="409" y="379"/>
                  <a:pt x="408" y="376"/>
                  <a:pt x="410" y="377"/>
                </a:cubicBezTo>
                <a:cubicBezTo>
                  <a:pt x="410" y="378"/>
                  <a:pt x="410" y="379"/>
                  <a:pt x="409" y="379"/>
                </a:cubicBezTo>
                <a:cubicBezTo>
                  <a:pt x="409" y="379"/>
                  <a:pt x="409" y="379"/>
                  <a:pt x="409" y="379"/>
                </a:cubicBezTo>
                <a:close/>
                <a:moveTo>
                  <a:pt x="338" y="383"/>
                </a:moveTo>
                <a:cubicBezTo>
                  <a:pt x="338" y="382"/>
                  <a:pt x="338" y="382"/>
                  <a:pt x="338" y="382"/>
                </a:cubicBezTo>
                <a:cubicBezTo>
                  <a:pt x="338" y="382"/>
                  <a:pt x="342" y="380"/>
                  <a:pt x="343" y="383"/>
                </a:cubicBezTo>
                <a:cubicBezTo>
                  <a:pt x="341" y="383"/>
                  <a:pt x="340" y="383"/>
                  <a:pt x="338" y="383"/>
                </a:cubicBezTo>
                <a:cubicBezTo>
                  <a:pt x="338" y="383"/>
                  <a:pt x="338" y="383"/>
                  <a:pt x="338" y="383"/>
                </a:cubicBezTo>
                <a:close/>
                <a:moveTo>
                  <a:pt x="359" y="385"/>
                </a:moveTo>
                <a:cubicBezTo>
                  <a:pt x="357" y="387"/>
                  <a:pt x="356" y="383"/>
                  <a:pt x="355" y="381"/>
                </a:cubicBezTo>
                <a:cubicBezTo>
                  <a:pt x="358" y="381"/>
                  <a:pt x="356" y="385"/>
                  <a:pt x="359" y="385"/>
                </a:cubicBezTo>
                <a:cubicBezTo>
                  <a:pt x="359" y="385"/>
                  <a:pt x="359" y="385"/>
                  <a:pt x="359" y="385"/>
                </a:cubicBezTo>
                <a:close/>
                <a:moveTo>
                  <a:pt x="379" y="383"/>
                </a:moveTo>
                <a:cubicBezTo>
                  <a:pt x="379" y="383"/>
                  <a:pt x="379" y="382"/>
                  <a:pt x="379" y="381"/>
                </a:cubicBezTo>
                <a:cubicBezTo>
                  <a:pt x="380" y="381"/>
                  <a:pt x="380" y="382"/>
                  <a:pt x="380" y="382"/>
                </a:cubicBezTo>
                <a:cubicBezTo>
                  <a:pt x="380" y="382"/>
                  <a:pt x="379" y="382"/>
                  <a:pt x="379" y="383"/>
                </a:cubicBezTo>
                <a:cubicBezTo>
                  <a:pt x="379" y="383"/>
                  <a:pt x="379" y="383"/>
                  <a:pt x="379" y="383"/>
                </a:cubicBezTo>
                <a:close/>
                <a:moveTo>
                  <a:pt x="431" y="384"/>
                </a:moveTo>
                <a:cubicBezTo>
                  <a:pt x="430" y="383"/>
                  <a:pt x="431" y="383"/>
                  <a:pt x="432" y="383"/>
                </a:cubicBezTo>
                <a:cubicBezTo>
                  <a:pt x="432" y="384"/>
                  <a:pt x="432" y="384"/>
                  <a:pt x="431" y="384"/>
                </a:cubicBezTo>
                <a:cubicBezTo>
                  <a:pt x="431" y="384"/>
                  <a:pt x="431" y="384"/>
                  <a:pt x="431" y="384"/>
                </a:cubicBezTo>
                <a:close/>
                <a:moveTo>
                  <a:pt x="344" y="387"/>
                </a:moveTo>
                <a:cubicBezTo>
                  <a:pt x="344" y="386"/>
                  <a:pt x="346" y="385"/>
                  <a:pt x="344" y="384"/>
                </a:cubicBezTo>
                <a:cubicBezTo>
                  <a:pt x="345" y="383"/>
                  <a:pt x="345" y="385"/>
                  <a:pt x="346" y="384"/>
                </a:cubicBezTo>
                <a:cubicBezTo>
                  <a:pt x="346" y="385"/>
                  <a:pt x="346" y="386"/>
                  <a:pt x="346" y="387"/>
                </a:cubicBezTo>
                <a:cubicBezTo>
                  <a:pt x="345" y="387"/>
                  <a:pt x="345" y="387"/>
                  <a:pt x="344" y="387"/>
                </a:cubicBezTo>
                <a:cubicBezTo>
                  <a:pt x="344" y="387"/>
                  <a:pt x="344" y="387"/>
                  <a:pt x="344" y="387"/>
                </a:cubicBezTo>
                <a:close/>
                <a:moveTo>
                  <a:pt x="348" y="385"/>
                </a:moveTo>
                <a:cubicBezTo>
                  <a:pt x="348" y="383"/>
                  <a:pt x="351" y="384"/>
                  <a:pt x="350" y="386"/>
                </a:cubicBezTo>
                <a:cubicBezTo>
                  <a:pt x="349" y="385"/>
                  <a:pt x="349" y="386"/>
                  <a:pt x="348" y="385"/>
                </a:cubicBezTo>
                <a:cubicBezTo>
                  <a:pt x="348" y="385"/>
                  <a:pt x="348" y="385"/>
                  <a:pt x="348" y="385"/>
                </a:cubicBezTo>
                <a:close/>
                <a:moveTo>
                  <a:pt x="352" y="386"/>
                </a:moveTo>
                <a:cubicBezTo>
                  <a:pt x="352" y="386"/>
                  <a:pt x="354" y="385"/>
                  <a:pt x="353" y="384"/>
                </a:cubicBezTo>
                <a:cubicBezTo>
                  <a:pt x="353" y="383"/>
                  <a:pt x="355" y="385"/>
                  <a:pt x="354" y="387"/>
                </a:cubicBezTo>
                <a:cubicBezTo>
                  <a:pt x="353" y="387"/>
                  <a:pt x="353" y="386"/>
                  <a:pt x="352" y="386"/>
                </a:cubicBezTo>
                <a:cubicBezTo>
                  <a:pt x="352" y="386"/>
                  <a:pt x="352" y="386"/>
                  <a:pt x="352" y="386"/>
                </a:cubicBezTo>
                <a:close/>
                <a:moveTo>
                  <a:pt x="191" y="388"/>
                </a:moveTo>
                <a:cubicBezTo>
                  <a:pt x="195" y="389"/>
                  <a:pt x="201" y="385"/>
                  <a:pt x="202" y="389"/>
                </a:cubicBezTo>
                <a:cubicBezTo>
                  <a:pt x="203" y="389"/>
                  <a:pt x="202" y="388"/>
                  <a:pt x="202" y="387"/>
                </a:cubicBezTo>
                <a:cubicBezTo>
                  <a:pt x="204" y="388"/>
                  <a:pt x="207" y="388"/>
                  <a:pt x="207" y="390"/>
                </a:cubicBezTo>
                <a:cubicBezTo>
                  <a:pt x="201" y="392"/>
                  <a:pt x="195" y="392"/>
                  <a:pt x="188" y="390"/>
                </a:cubicBezTo>
                <a:cubicBezTo>
                  <a:pt x="188" y="388"/>
                  <a:pt x="192" y="390"/>
                  <a:pt x="191" y="388"/>
                </a:cubicBezTo>
                <a:cubicBezTo>
                  <a:pt x="191" y="388"/>
                  <a:pt x="191" y="388"/>
                  <a:pt x="191" y="388"/>
                </a:cubicBezTo>
                <a:close/>
                <a:moveTo>
                  <a:pt x="208" y="388"/>
                </a:moveTo>
                <a:cubicBezTo>
                  <a:pt x="209" y="389"/>
                  <a:pt x="209" y="390"/>
                  <a:pt x="211" y="389"/>
                </a:cubicBezTo>
                <a:cubicBezTo>
                  <a:pt x="212" y="388"/>
                  <a:pt x="208" y="392"/>
                  <a:pt x="207" y="390"/>
                </a:cubicBezTo>
                <a:cubicBezTo>
                  <a:pt x="208" y="389"/>
                  <a:pt x="208" y="389"/>
                  <a:pt x="208" y="388"/>
                </a:cubicBezTo>
                <a:cubicBezTo>
                  <a:pt x="208" y="388"/>
                  <a:pt x="208" y="388"/>
                  <a:pt x="208" y="388"/>
                </a:cubicBezTo>
                <a:close/>
                <a:moveTo>
                  <a:pt x="160" y="390"/>
                </a:moveTo>
                <a:cubicBezTo>
                  <a:pt x="161" y="389"/>
                  <a:pt x="166" y="388"/>
                  <a:pt x="165" y="391"/>
                </a:cubicBezTo>
                <a:cubicBezTo>
                  <a:pt x="165" y="391"/>
                  <a:pt x="162" y="390"/>
                  <a:pt x="163" y="392"/>
                </a:cubicBezTo>
                <a:cubicBezTo>
                  <a:pt x="162" y="391"/>
                  <a:pt x="161" y="391"/>
                  <a:pt x="160" y="390"/>
                </a:cubicBezTo>
                <a:cubicBezTo>
                  <a:pt x="160" y="390"/>
                  <a:pt x="160" y="390"/>
                  <a:pt x="160" y="390"/>
                </a:cubicBezTo>
                <a:close/>
                <a:moveTo>
                  <a:pt x="178" y="392"/>
                </a:moveTo>
                <a:cubicBezTo>
                  <a:pt x="176" y="391"/>
                  <a:pt x="178" y="390"/>
                  <a:pt x="178" y="389"/>
                </a:cubicBezTo>
                <a:cubicBezTo>
                  <a:pt x="179" y="389"/>
                  <a:pt x="181" y="390"/>
                  <a:pt x="183" y="389"/>
                </a:cubicBezTo>
                <a:cubicBezTo>
                  <a:pt x="183" y="391"/>
                  <a:pt x="182" y="391"/>
                  <a:pt x="182" y="392"/>
                </a:cubicBezTo>
                <a:cubicBezTo>
                  <a:pt x="180" y="392"/>
                  <a:pt x="179" y="391"/>
                  <a:pt x="178" y="390"/>
                </a:cubicBezTo>
                <a:cubicBezTo>
                  <a:pt x="178" y="391"/>
                  <a:pt x="178" y="391"/>
                  <a:pt x="178" y="392"/>
                </a:cubicBezTo>
                <a:cubicBezTo>
                  <a:pt x="178" y="392"/>
                  <a:pt x="178" y="392"/>
                  <a:pt x="178" y="392"/>
                </a:cubicBezTo>
                <a:close/>
                <a:moveTo>
                  <a:pt x="187" y="390"/>
                </a:moveTo>
                <a:cubicBezTo>
                  <a:pt x="186" y="391"/>
                  <a:pt x="185" y="390"/>
                  <a:pt x="184" y="390"/>
                </a:cubicBezTo>
                <a:cubicBezTo>
                  <a:pt x="184" y="389"/>
                  <a:pt x="186" y="390"/>
                  <a:pt x="187" y="390"/>
                </a:cubicBezTo>
                <a:cubicBezTo>
                  <a:pt x="187" y="390"/>
                  <a:pt x="187" y="390"/>
                  <a:pt x="187" y="390"/>
                </a:cubicBezTo>
                <a:close/>
                <a:moveTo>
                  <a:pt x="134" y="392"/>
                </a:moveTo>
                <a:cubicBezTo>
                  <a:pt x="134" y="392"/>
                  <a:pt x="134" y="391"/>
                  <a:pt x="134" y="390"/>
                </a:cubicBezTo>
                <a:cubicBezTo>
                  <a:pt x="135" y="390"/>
                  <a:pt x="135" y="393"/>
                  <a:pt x="134" y="392"/>
                </a:cubicBezTo>
                <a:cubicBezTo>
                  <a:pt x="134" y="392"/>
                  <a:pt x="134" y="392"/>
                  <a:pt x="134" y="392"/>
                </a:cubicBezTo>
                <a:close/>
                <a:moveTo>
                  <a:pt x="57" y="393"/>
                </a:moveTo>
                <a:cubicBezTo>
                  <a:pt x="57" y="392"/>
                  <a:pt x="58" y="391"/>
                  <a:pt x="60" y="392"/>
                </a:cubicBezTo>
                <a:cubicBezTo>
                  <a:pt x="59" y="393"/>
                  <a:pt x="58" y="394"/>
                  <a:pt x="57" y="393"/>
                </a:cubicBezTo>
                <a:cubicBezTo>
                  <a:pt x="57" y="393"/>
                  <a:pt x="57" y="393"/>
                  <a:pt x="57" y="393"/>
                </a:cubicBezTo>
                <a:close/>
                <a:moveTo>
                  <a:pt x="129" y="395"/>
                </a:moveTo>
                <a:cubicBezTo>
                  <a:pt x="128" y="396"/>
                  <a:pt x="128" y="395"/>
                  <a:pt x="128" y="394"/>
                </a:cubicBezTo>
                <a:cubicBezTo>
                  <a:pt x="128" y="394"/>
                  <a:pt x="130" y="394"/>
                  <a:pt x="129" y="395"/>
                </a:cubicBezTo>
                <a:cubicBezTo>
                  <a:pt x="129" y="395"/>
                  <a:pt x="129" y="395"/>
                  <a:pt x="129" y="395"/>
                </a:cubicBezTo>
                <a:close/>
                <a:moveTo>
                  <a:pt x="267" y="396"/>
                </a:moveTo>
                <a:cubicBezTo>
                  <a:pt x="267" y="395"/>
                  <a:pt x="268" y="396"/>
                  <a:pt x="268" y="394"/>
                </a:cubicBezTo>
                <a:cubicBezTo>
                  <a:pt x="270" y="394"/>
                  <a:pt x="269" y="397"/>
                  <a:pt x="267" y="396"/>
                </a:cubicBezTo>
                <a:cubicBezTo>
                  <a:pt x="267" y="396"/>
                  <a:pt x="267" y="396"/>
                  <a:pt x="267" y="396"/>
                </a:cubicBezTo>
                <a:close/>
                <a:moveTo>
                  <a:pt x="147" y="398"/>
                </a:moveTo>
                <a:cubicBezTo>
                  <a:pt x="147" y="396"/>
                  <a:pt x="149" y="397"/>
                  <a:pt x="149" y="394"/>
                </a:cubicBezTo>
                <a:cubicBezTo>
                  <a:pt x="150" y="394"/>
                  <a:pt x="150" y="396"/>
                  <a:pt x="150" y="398"/>
                </a:cubicBezTo>
                <a:cubicBezTo>
                  <a:pt x="148" y="396"/>
                  <a:pt x="149" y="398"/>
                  <a:pt x="147" y="398"/>
                </a:cubicBezTo>
                <a:cubicBezTo>
                  <a:pt x="147" y="398"/>
                  <a:pt x="147" y="398"/>
                  <a:pt x="147" y="398"/>
                </a:cubicBezTo>
                <a:close/>
                <a:moveTo>
                  <a:pt x="261" y="396"/>
                </a:moveTo>
                <a:cubicBezTo>
                  <a:pt x="261" y="396"/>
                  <a:pt x="261" y="395"/>
                  <a:pt x="261" y="394"/>
                </a:cubicBezTo>
                <a:cubicBezTo>
                  <a:pt x="262" y="394"/>
                  <a:pt x="262" y="395"/>
                  <a:pt x="262" y="395"/>
                </a:cubicBezTo>
                <a:cubicBezTo>
                  <a:pt x="261" y="395"/>
                  <a:pt x="261" y="396"/>
                  <a:pt x="261" y="396"/>
                </a:cubicBezTo>
                <a:cubicBezTo>
                  <a:pt x="261" y="396"/>
                  <a:pt x="261" y="396"/>
                  <a:pt x="261" y="396"/>
                </a:cubicBezTo>
                <a:close/>
                <a:moveTo>
                  <a:pt x="243" y="397"/>
                </a:moveTo>
                <a:cubicBezTo>
                  <a:pt x="244" y="395"/>
                  <a:pt x="246" y="399"/>
                  <a:pt x="248" y="397"/>
                </a:cubicBezTo>
                <a:cubicBezTo>
                  <a:pt x="249" y="397"/>
                  <a:pt x="247" y="399"/>
                  <a:pt x="246" y="399"/>
                </a:cubicBezTo>
                <a:cubicBezTo>
                  <a:pt x="244" y="399"/>
                  <a:pt x="244" y="397"/>
                  <a:pt x="243" y="397"/>
                </a:cubicBezTo>
                <a:cubicBezTo>
                  <a:pt x="243" y="397"/>
                  <a:pt x="243" y="397"/>
                  <a:pt x="243" y="397"/>
                </a:cubicBezTo>
                <a:close/>
                <a:moveTo>
                  <a:pt x="265" y="398"/>
                </a:moveTo>
                <a:cubicBezTo>
                  <a:pt x="264" y="398"/>
                  <a:pt x="264" y="397"/>
                  <a:pt x="263" y="397"/>
                </a:cubicBezTo>
                <a:cubicBezTo>
                  <a:pt x="264" y="396"/>
                  <a:pt x="266" y="397"/>
                  <a:pt x="265" y="398"/>
                </a:cubicBezTo>
                <a:cubicBezTo>
                  <a:pt x="265" y="398"/>
                  <a:pt x="265" y="398"/>
                  <a:pt x="265" y="398"/>
                </a:cubicBezTo>
                <a:close/>
                <a:moveTo>
                  <a:pt x="251" y="399"/>
                </a:moveTo>
                <a:cubicBezTo>
                  <a:pt x="249" y="400"/>
                  <a:pt x="248" y="399"/>
                  <a:pt x="249" y="397"/>
                </a:cubicBezTo>
                <a:cubicBezTo>
                  <a:pt x="250" y="397"/>
                  <a:pt x="251" y="397"/>
                  <a:pt x="251" y="399"/>
                </a:cubicBezTo>
                <a:cubicBezTo>
                  <a:pt x="251" y="399"/>
                  <a:pt x="251" y="399"/>
                  <a:pt x="251" y="399"/>
                </a:cubicBezTo>
                <a:close/>
                <a:moveTo>
                  <a:pt x="300" y="398"/>
                </a:moveTo>
                <a:cubicBezTo>
                  <a:pt x="300" y="397"/>
                  <a:pt x="302" y="397"/>
                  <a:pt x="303" y="397"/>
                </a:cubicBezTo>
                <a:cubicBezTo>
                  <a:pt x="302" y="398"/>
                  <a:pt x="301" y="398"/>
                  <a:pt x="300" y="398"/>
                </a:cubicBezTo>
                <a:cubicBezTo>
                  <a:pt x="300" y="398"/>
                  <a:pt x="300" y="398"/>
                  <a:pt x="300" y="398"/>
                </a:cubicBezTo>
                <a:close/>
                <a:moveTo>
                  <a:pt x="364" y="398"/>
                </a:moveTo>
                <a:cubicBezTo>
                  <a:pt x="364" y="397"/>
                  <a:pt x="366" y="397"/>
                  <a:pt x="366" y="398"/>
                </a:cubicBezTo>
                <a:cubicBezTo>
                  <a:pt x="366" y="398"/>
                  <a:pt x="365" y="398"/>
                  <a:pt x="364" y="398"/>
                </a:cubicBezTo>
                <a:cubicBezTo>
                  <a:pt x="364" y="398"/>
                  <a:pt x="364" y="398"/>
                  <a:pt x="364" y="398"/>
                </a:cubicBezTo>
                <a:close/>
                <a:moveTo>
                  <a:pt x="293" y="399"/>
                </a:moveTo>
                <a:cubicBezTo>
                  <a:pt x="293" y="398"/>
                  <a:pt x="293" y="398"/>
                  <a:pt x="293" y="398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95" y="399"/>
                  <a:pt x="293" y="399"/>
                  <a:pt x="293" y="399"/>
                </a:cubicBezTo>
                <a:cubicBezTo>
                  <a:pt x="293" y="399"/>
                  <a:pt x="293" y="399"/>
                  <a:pt x="293" y="399"/>
                </a:cubicBezTo>
                <a:close/>
                <a:moveTo>
                  <a:pt x="381" y="401"/>
                </a:moveTo>
                <a:cubicBezTo>
                  <a:pt x="385" y="403"/>
                  <a:pt x="390" y="402"/>
                  <a:pt x="392" y="401"/>
                </a:cubicBezTo>
                <a:cubicBezTo>
                  <a:pt x="392" y="404"/>
                  <a:pt x="384" y="404"/>
                  <a:pt x="380" y="402"/>
                </a:cubicBezTo>
                <a:cubicBezTo>
                  <a:pt x="379" y="402"/>
                  <a:pt x="380" y="403"/>
                  <a:pt x="380" y="404"/>
                </a:cubicBezTo>
                <a:cubicBezTo>
                  <a:pt x="378" y="404"/>
                  <a:pt x="375" y="403"/>
                  <a:pt x="377" y="400"/>
                </a:cubicBezTo>
                <a:cubicBezTo>
                  <a:pt x="378" y="402"/>
                  <a:pt x="380" y="400"/>
                  <a:pt x="379" y="398"/>
                </a:cubicBezTo>
                <a:cubicBezTo>
                  <a:pt x="381" y="397"/>
                  <a:pt x="380" y="400"/>
                  <a:pt x="382" y="399"/>
                </a:cubicBezTo>
                <a:cubicBezTo>
                  <a:pt x="382" y="401"/>
                  <a:pt x="381" y="400"/>
                  <a:pt x="381" y="401"/>
                </a:cubicBezTo>
                <a:cubicBezTo>
                  <a:pt x="381" y="401"/>
                  <a:pt x="381" y="401"/>
                  <a:pt x="381" y="401"/>
                </a:cubicBezTo>
                <a:close/>
                <a:moveTo>
                  <a:pt x="398" y="403"/>
                </a:moveTo>
                <a:cubicBezTo>
                  <a:pt x="399" y="401"/>
                  <a:pt x="402" y="401"/>
                  <a:pt x="402" y="399"/>
                </a:cubicBezTo>
                <a:cubicBezTo>
                  <a:pt x="404" y="399"/>
                  <a:pt x="402" y="403"/>
                  <a:pt x="403" y="403"/>
                </a:cubicBezTo>
                <a:cubicBezTo>
                  <a:pt x="401" y="404"/>
                  <a:pt x="399" y="403"/>
                  <a:pt x="398" y="403"/>
                </a:cubicBezTo>
                <a:cubicBezTo>
                  <a:pt x="398" y="403"/>
                  <a:pt x="398" y="403"/>
                  <a:pt x="398" y="403"/>
                </a:cubicBezTo>
                <a:close/>
                <a:moveTo>
                  <a:pt x="394" y="402"/>
                </a:moveTo>
                <a:cubicBezTo>
                  <a:pt x="395" y="401"/>
                  <a:pt x="395" y="403"/>
                  <a:pt x="397" y="403"/>
                </a:cubicBezTo>
                <a:cubicBezTo>
                  <a:pt x="397" y="404"/>
                  <a:pt x="394" y="404"/>
                  <a:pt x="394" y="402"/>
                </a:cubicBezTo>
                <a:cubicBezTo>
                  <a:pt x="394" y="402"/>
                  <a:pt x="394" y="402"/>
                  <a:pt x="394" y="402"/>
                </a:cubicBezTo>
                <a:close/>
                <a:moveTo>
                  <a:pt x="39" y="408"/>
                </a:moveTo>
                <a:cubicBezTo>
                  <a:pt x="38" y="408"/>
                  <a:pt x="38" y="405"/>
                  <a:pt x="40" y="405"/>
                </a:cubicBezTo>
                <a:cubicBezTo>
                  <a:pt x="41" y="407"/>
                  <a:pt x="38" y="406"/>
                  <a:pt x="39" y="408"/>
                </a:cubicBezTo>
                <a:cubicBezTo>
                  <a:pt x="39" y="408"/>
                  <a:pt x="39" y="408"/>
                  <a:pt x="39" y="408"/>
                </a:cubicBezTo>
                <a:close/>
                <a:moveTo>
                  <a:pt x="205" y="26"/>
                </a:moveTo>
                <a:cubicBezTo>
                  <a:pt x="205" y="25"/>
                  <a:pt x="206" y="26"/>
                  <a:pt x="206" y="26"/>
                </a:cubicBezTo>
                <a:cubicBezTo>
                  <a:pt x="207" y="25"/>
                  <a:pt x="207" y="26"/>
                  <a:pt x="208" y="25"/>
                </a:cubicBezTo>
                <a:cubicBezTo>
                  <a:pt x="207" y="27"/>
                  <a:pt x="210" y="27"/>
                  <a:pt x="209" y="30"/>
                </a:cubicBezTo>
                <a:cubicBezTo>
                  <a:pt x="206" y="29"/>
                  <a:pt x="209" y="31"/>
                  <a:pt x="207" y="31"/>
                </a:cubicBezTo>
                <a:cubicBezTo>
                  <a:pt x="207" y="29"/>
                  <a:pt x="206" y="27"/>
                  <a:pt x="205" y="26"/>
                </a:cubicBezTo>
                <a:close/>
                <a:moveTo>
                  <a:pt x="296" y="384"/>
                </a:moveTo>
                <a:cubicBezTo>
                  <a:pt x="301" y="383"/>
                  <a:pt x="293" y="386"/>
                  <a:pt x="296" y="384"/>
                </a:cubicBezTo>
                <a:close/>
                <a:moveTo>
                  <a:pt x="56" y="20"/>
                </a:moveTo>
                <a:cubicBezTo>
                  <a:pt x="56" y="21"/>
                  <a:pt x="55" y="21"/>
                  <a:pt x="56" y="22"/>
                </a:cubicBezTo>
                <a:cubicBezTo>
                  <a:pt x="56" y="21"/>
                  <a:pt x="56" y="21"/>
                  <a:pt x="56" y="21"/>
                </a:cubicBezTo>
                <a:cubicBezTo>
                  <a:pt x="53" y="25"/>
                  <a:pt x="64" y="24"/>
                  <a:pt x="60" y="21"/>
                </a:cubicBezTo>
                <a:cubicBezTo>
                  <a:pt x="60" y="22"/>
                  <a:pt x="60" y="23"/>
                  <a:pt x="58" y="23"/>
                </a:cubicBezTo>
                <a:cubicBezTo>
                  <a:pt x="58" y="22"/>
                  <a:pt x="59" y="22"/>
                  <a:pt x="60" y="21"/>
                </a:cubicBezTo>
                <a:cubicBezTo>
                  <a:pt x="58" y="19"/>
                  <a:pt x="58" y="23"/>
                  <a:pt x="57" y="23"/>
                </a:cubicBezTo>
                <a:cubicBezTo>
                  <a:pt x="57" y="23"/>
                  <a:pt x="56" y="23"/>
                  <a:pt x="56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57" y="21"/>
                  <a:pt x="57" y="21"/>
                  <a:pt x="56" y="20"/>
                </a:cubicBezTo>
                <a:close/>
                <a:moveTo>
                  <a:pt x="215" y="197"/>
                </a:moveTo>
                <a:cubicBezTo>
                  <a:pt x="215" y="195"/>
                  <a:pt x="217" y="198"/>
                  <a:pt x="216" y="198"/>
                </a:cubicBezTo>
                <a:cubicBezTo>
                  <a:pt x="214" y="200"/>
                  <a:pt x="217" y="197"/>
                  <a:pt x="215" y="197"/>
                </a:cubicBezTo>
                <a:close/>
                <a:moveTo>
                  <a:pt x="77" y="217"/>
                </a:moveTo>
                <a:cubicBezTo>
                  <a:pt x="78" y="218"/>
                  <a:pt x="77" y="220"/>
                  <a:pt x="75" y="220"/>
                </a:cubicBezTo>
                <a:cubicBezTo>
                  <a:pt x="75" y="218"/>
                  <a:pt x="77" y="219"/>
                  <a:pt x="77" y="217"/>
                </a:cubicBezTo>
                <a:close/>
                <a:moveTo>
                  <a:pt x="215" y="224"/>
                </a:moveTo>
                <a:cubicBezTo>
                  <a:pt x="215" y="226"/>
                  <a:pt x="214" y="225"/>
                  <a:pt x="213" y="225"/>
                </a:cubicBezTo>
                <a:cubicBezTo>
                  <a:pt x="213" y="225"/>
                  <a:pt x="212" y="227"/>
                  <a:pt x="213" y="227"/>
                </a:cubicBezTo>
                <a:cubicBezTo>
                  <a:pt x="213" y="226"/>
                  <a:pt x="217" y="225"/>
                  <a:pt x="215" y="224"/>
                </a:cubicBezTo>
                <a:close/>
                <a:moveTo>
                  <a:pt x="217" y="233"/>
                </a:moveTo>
                <a:cubicBezTo>
                  <a:pt x="216" y="234"/>
                  <a:pt x="215" y="235"/>
                  <a:pt x="215" y="237"/>
                </a:cubicBezTo>
                <a:cubicBezTo>
                  <a:pt x="216" y="236"/>
                  <a:pt x="217" y="234"/>
                  <a:pt x="217" y="233"/>
                </a:cubicBezTo>
                <a:close/>
                <a:moveTo>
                  <a:pt x="213" y="244"/>
                </a:moveTo>
                <a:cubicBezTo>
                  <a:pt x="215" y="243"/>
                  <a:pt x="214" y="245"/>
                  <a:pt x="215" y="245"/>
                </a:cubicBezTo>
                <a:cubicBezTo>
                  <a:pt x="215" y="246"/>
                  <a:pt x="213" y="245"/>
                  <a:pt x="213" y="244"/>
                </a:cubicBezTo>
                <a:close/>
                <a:moveTo>
                  <a:pt x="210" y="264"/>
                </a:moveTo>
                <a:cubicBezTo>
                  <a:pt x="209" y="263"/>
                  <a:pt x="210" y="261"/>
                  <a:pt x="209" y="260"/>
                </a:cubicBezTo>
                <a:cubicBezTo>
                  <a:pt x="210" y="260"/>
                  <a:pt x="210" y="261"/>
                  <a:pt x="212" y="261"/>
                </a:cubicBezTo>
                <a:cubicBezTo>
                  <a:pt x="212" y="263"/>
                  <a:pt x="210" y="263"/>
                  <a:pt x="210" y="264"/>
                </a:cubicBezTo>
                <a:close/>
                <a:moveTo>
                  <a:pt x="193" y="303"/>
                </a:moveTo>
                <a:cubicBezTo>
                  <a:pt x="195" y="302"/>
                  <a:pt x="193" y="304"/>
                  <a:pt x="193" y="305"/>
                </a:cubicBezTo>
                <a:cubicBezTo>
                  <a:pt x="194" y="305"/>
                  <a:pt x="195" y="305"/>
                  <a:pt x="195" y="304"/>
                </a:cubicBezTo>
                <a:cubicBezTo>
                  <a:pt x="196" y="304"/>
                  <a:pt x="194" y="307"/>
                  <a:pt x="196" y="307"/>
                </a:cubicBezTo>
                <a:cubicBezTo>
                  <a:pt x="195" y="309"/>
                  <a:pt x="194" y="306"/>
                  <a:pt x="195" y="305"/>
                </a:cubicBezTo>
                <a:cubicBezTo>
                  <a:pt x="193" y="306"/>
                  <a:pt x="194" y="308"/>
                  <a:pt x="193" y="309"/>
                </a:cubicBezTo>
                <a:cubicBezTo>
                  <a:pt x="192" y="308"/>
                  <a:pt x="191" y="306"/>
                  <a:pt x="190" y="305"/>
                </a:cubicBezTo>
                <a:cubicBezTo>
                  <a:pt x="191" y="304"/>
                  <a:pt x="194" y="304"/>
                  <a:pt x="193" y="303"/>
                </a:cubicBezTo>
                <a:close/>
                <a:moveTo>
                  <a:pt x="138" y="304"/>
                </a:moveTo>
                <a:cubicBezTo>
                  <a:pt x="140" y="305"/>
                  <a:pt x="138" y="306"/>
                  <a:pt x="138" y="307"/>
                </a:cubicBezTo>
                <a:cubicBezTo>
                  <a:pt x="137" y="307"/>
                  <a:pt x="138" y="305"/>
                  <a:pt x="138" y="304"/>
                </a:cubicBezTo>
                <a:close/>
                <a:moveTo>
                  <a:pt x="86" y="319"/>
                </a:moveTo>
                <a:cubicBezTo>
                  <a:pt x="87" y="319"/>
                  <a:pt x="87" y="320"/>
                  <a:pt x="87" y="321"/>
                </a:cubicBezTo>
                <a:cubicBezTo>
                  <a:pt x="87" y="320"/>
                  <a:pt x="86" y="320"/>
                  <a:pt x="86" y="321"/>
                </a:cubicBezTo>
                <a:cubicBezTo>
                  <a:pt x="84" y="320"/>
                  <a:pt x="87" y="320"/>
                  <a:pt x="86" y="319"/>
                </a:cubicBezTo>
                <a:close/>
                <a:moveTo>
                  <a:pt x="429" y="342"/>
                </a:moveTo>
                <a:cubicBezTo>
                  <a:pt x="427" y="341"/>
                  <a:pt x="429" y="342"/>
                  <a:pt x="427" y="343"/>
                </a:cubicBezTo>
                <a:cubicBezTo>
                  <a:pt x="429" y="345"/>
                  <a:pt x="422" y="351"/>
                  <a:pt x="426" y="351"/>
                </a:cubicBezTo>
                <a:cubicBezTo>
                  <a:pt x="425" y="352"/>
                  <a:pt x="424" y="351"/>
                  <a:pt x="423" y="352"/>
                </a:cubicBezTo>
                <a:cubicBezTo>
                  <a:pt x="425" y="354"/>
                  <a:pt x="421" y="358"/>
                  <a:pt x="425" y="360"/>
                </a:cubicBezTo>
                <a:cubicBezTo>
                  <a:pt x="425" y="355"/>
                  <a:pt x="430" y="353"/>
                  <a:pt x="427" y="349"/>
                </a:cubicBezTo>
                <a:cubicBezTo>
                  <a:pt x="427" y="349"/>
                  <a:pt x="428" y="349"/>
                  <a:pt x="428" y="349"/>
                </a:cubicBezTo>
                <a:cubicBezTo>
                  <a:pt x="428" y="349"/>
                  <a:pt x="428" y="350"/>
                  <a:pt x="428" y="350"/>
                </a:cubicBezTo>
                <a:cubicBezTo>
                  <a:pt x="432" y="349"/>
                  <a:pt x="431" y="345"/>
                  <a:pt x="434" y="344"/>
                </a:cubicBezTo>
                <a:cubicBezTo>
                  <a:pt x="434" y="342"/>
                  <a:pt x="433" y="342"/>
                  <a:pt x="433" y="341"/>
                </a:cubicBezTo>
                <a:cubicBezTo>
                  <a:pt x="434" y="341"/>
                  <a:pt x="434" y="341"/>
                  <a:pt x="435" y="342"/>
                </a:cubicBezTo>
                <a:cubicBezTo>
                  <a:pt x="433" y="340"/>
                  <a:pt x="436" y="339"/>
                  <a:pt x="434" y="338"/>
                </a:cubicBezTo>
                <a:cubicBezTo>
                  <a:pt x="434" y="339"/>
                  <a:pt x="434" y="340"/>
                  <a:pt x="433" y="340"/>
                </a:cubicBezTo>
                <a:cubicBezTo>
                  <a:pt x="433" y="338"/>
                  <a:pt x="432" y="339"/>
                  <a:pt x="432" y="340"/>
                </a:cubicBezTo>
                <a:cubicBezTo>
                  <a:pt x="431" y="338"/>
                  <a:pt x="430" y="337"/>
                  <a:pt x="432" y="336"/>
                </a:cubicBezTo>
                <a:cubicBezTo>
                  <a:pt x="433" y="337"/>
                  <a:pt x="433" y="336"/>
                  <a:pt x="436" y="336"/>
                </a:cubicBezTo>
                <a:cubicBezTo>
                  <a:pt x="436" y="335"/>
                  <a:pt x="436" y="334"/>
                  <a:pt x="436" y="334"/>
                </a:cubicBezTo>
                <a:cubicBezTo>
                  <a:pt x="435" y="335"/>
                  <a:pt x="436" y="335"/>
                  <a:pt x="435" y="336"/>
                </a:cubicBezTo>
                <a:cubicBezTo>
                  <a:pt x="435" y="333"/>
                  <a:pt x="433" y="332"/>
                  <a:pt x="431" y="331"/>
                </a:cubicBezTo>
                <a:cubicBezTo>
                  <a:pt x="430" y="333"/>
                  <a:pt x="431" y="336"/>
                  <a:pt x="428" y="338"/>
                </a:cubicBezTo>
                <a:cubicBezTo>
                  <a:pt x="428" y="340"/>
                  <a:pt x="430" y="340"/>
                  <a:pt x="429" y="342"/>
                </a:cubicBezTo>
                <a:close/>
                <a:moveTo>
                  <a:pt x="433" y="334"/>
                </a:moveTo>
                <a:cubicBezTo>
                  <a:pt x="433" y="335"/>
                  <a:pt x="430" y="335"/>
                  <a:pt x="431" y="333"/>
                </a:cubicBezTo>
                <a:cubicBezTo>
                  <a:pt x="432" y="333"/>
                  <a:pt x="432" y="334"/>
                  <a:pt x="433" y="334"/>
                </a:cubicBezTo>
                <a:cubicBezTo>
                  <a:pt x="433" y="334"/>
                  <a:pt x="433" y="334"/>
                  <a:pt x="433" y="334"/>
                </a:cubicBezTo>
                <a:close/>
                <a:moveTo>
                  <a:pt x="89" y="336"/>
                </a:moveTo>
                <a:cubicBezTo>
                  <a:pt x="89" y="337"/>
                  <a:pt x="88" y="338"/>
                  <a:pt x="91" y="337"/>
                </a:cubicBezTo>
                <a:cubicBezTo>
                  <a:pt x="90" y="340"/>
                  <a:pt x="91" y="342"/>
                  <a:pt x="93" y="342"/>
                </a:cubicBezTo>
                <a:cubicBezTo>
                  <a:pt x="91" y="345"/>
                  <a:pt x="87" y="338"/>
                  <a:pt x="89" y="336"/>
                </a:cubicBezTo>
                <a:close/>
                <a:moveTo>
                  <a:pt x="90" y="344"/>
                </a:moveTo>
                <a:cubicBezTo>
                  <a:pt x="91" y="343"/>
                  <a:pt x="92" y="345"/>
                  <a:pt x="94" y="344"/>
                </a:cubicBezTo>
                <a:cubicBezTo>
                  <a:pt x="94" y="345"/>
                  <a:pt x="92" y="344"/>
                  <a:pt x="93" y="346"/>
                </a:cubicBezTo>
                <a:cubicBezTo>
                  <a:pt x="92" y="345"/>
                  <a:pt x="91" y="344"/>
                  <a:pt x="90" y="344"/>
                </a:cubicBezTo>
                <a:close/>
                <a:moveTo>
                  <a:pt x="91" y="347"/>
                </a:moveTo>
                <a:cubicBezTo>
                  <a:pt x="91" y="346"/>
                  <a:pt x="92" y="346"/>
                  <a:pt x="92" y="347"/>
                </a:cubicBezTo>
                <a:cubicBezTo>
                  <a:pt x="92" y="346"/>
                  <a:pt x="94" y="347"/>
                  <a:pt x="94" y="346"/>
                </a:cubicBezTo>
                <a:cubicBezTo>
                  <a:pt x="95" y="347"/>
                  <a:pt x="95" y="349"/>
                  <a:pt x="95" y="350"/>
                </a:cubicBezTo>
                <a:cubicBezTo>
                  <a:pt x="93" y="350"/>
                  <a:pt x="92" y="349"/>
                  <a:pt x="94" y="351"/>
                </a:cubicBezTo>
                <a:cubicBezTo>
                  <a:pt x="92" y="353"/>
                  <a:pt x="91" y="348"/>
                  <a:pt x="93" y="348"/>
                </a:cubicBezTo>
                <a:cubicBezTo>
                  <a:pt x="93" y="347"/>
                  <a:pt x="92" y="348"/>
                  <a:pt x="91" y="348"/>
                </a:cubicBezTo>
                <a:cubicBezTo>
                  <a:pt x="92" y="347"/>
                  <a:pt x="91" y="347"/>
                  <a:pt x="91" y="347"/>
                </a:cubicBezTo>
                <a:close/>
                <a:moveTo>
                  <a:pt x="97" y="364"/>
                </a:moveTo>
                <a:cubicBezTo>
                  <a:pt x="97" y="360"/>
                  <a:pt x="93" y="360"/>
                  <a:pt x="94" y="355"/>
                </a:cubicBezTo>
                <a:cubicBezTo>
                  <a:pt x="95" y="356"/>
                  <a:pt x="95" y="354"/>
                  <a:pt x="97" y="355"/>
                </a:cubicBezTo>
                <a:cubicBezTo>
                  <a:pt x="98" y="355"/>
                  <a:pt x="97" y="357"/>
                  <a:pt x="98" y="357"/>
                </a:cubicBezTo>
                <a:cubicBezTo>
                  <a:pt x="98" y="358"/>
                  <a:pt x="97" y="358"/>
                  <a:pt x="96" y="358"/>
                </a:cubicBezTo>
                <a:cubicBezTo>
                  <a:pt x="99" y="360"/>
                  <a:pt x="99" y="363"/>
                  <a:pt x="100" y="367"/>
                </a:cubicBezTo>
                <a:cubicBezTo>
                  <a:pt x="99" y="367"/>
                  <a:pt x="99" y="366"/>
                  <a:pt x="98" y="366"/>
                </a:cubicBezTo>
                <a:cubicBezTo>
                  <a:pt x="98" y="365"/>
                  <a:pt x="99" y="366"/>
                  <a:pt x="100" y="366"/>
                </a:cubicBezTo>
                <a:cubicBezTo>
                  <a:pt x="99" y="365"/>
                  <a:pt x="99" y="364"/>
                  <a:pt x="97" y="364"/>
                </a:cubicBezTo>
                <a:close/>
                <a:moveTo>
                  <a:pt x="84" y="419"/>
                </a:moveTo>
                <a:cubicBezTo>
                  <a:pt x="84" y="418"/>
                  <a:pt x="85" y="419"/>
                  <a:pt x="85" y="419"/>
                </a:cubicBezTo>
                <a:cubicBezTo>
                  <a:pt x="87" y="419"/>
                  <a:pt x="88" y="418"/>
                  <a:pt x="89" y="420"/>
                </a:cubicBezTo>
                <a:cubicBezTo>
                  <a:pt x="87" y="420"/>
                  <a:pt x="86" y="420"/>
                  <a:pt x="85" y="421"/>
                </a:cubicBezTo>
                <a:cubicBezTo>
                  <a:pt x="85" y="421"/>
                  <a:pt x="85" y="419"/>
                  <a:pt x="84" y="419"/>
                </a:cubicBezTo>
                <a:close/>
                <a:moveTo>
                  <a:pt x="77" y="420"/>
                </a:moveTo>
                <a:cubicBezTo>
                  <a:pt x="78" y="418"/>
                  <a:pt x="77" y="422"/>
                  <a:pt x="78" y="421"/>
                </a:cubicBezTo>
                <a:cubicBezTo>
                  <a:pt x="78" y="422"/>
                  <a:pt x="75" y="422"/>
                  <a:pt x="76" y="421"/>
                </a:cubicBezTo>
                <a:cubicBezTo>
                  <a:pt x="77" y="421"/>
                  <a:pt x="77" y="421"/>
                  <a:pt x="77" y="420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5773738" y="4570413"/>
            <a:ext cx="2136775" cy="1560513"/>
          </a:xfrm>
          <a:custGeom>
            <a:avLst/>
            <a:gdLst>
              <a:gd name="T0" fmla="*/ 374 w 569"/>
              <a:gd name="T1" fmla="*/ 40 h 416"/>
              <a:gd name="T2" fmla="*/ 511 w 569"/>
              <a:gd name="T3" fmla="*/ 78 h 416"/>
              <a:gd name="T4" fmla="*/ 253 w 569"/>
              <a:gd name="T5" fmla="*/ 127 h 416"/>
              <a:gd name="T6" fmla="*/ 429 w 569"/>
              <a:gd name="T7" fmla="*/ 156 h 416"/>
              <a:gd name="T8" fmla="*/ 507 w 569"/>
              <a:gd name="T9" fmla="*/ 191 h 416"/>
              <a:gd name="T10" fmla="*/ 423 w 569"/>
              <a:gd name="T11" fmla="*/ 263 h 416"/>
              <a:gd name="T12" fmla="*/ 513 w 569"/>
              <a:gd name="T13" fmla="*/ 294 h 416"/>
              <a:gd name="T14" fmla="*/ 145 w 569"/>
              <a:gd name="T15" fmla="*/ 333 h 416"/>
              <a:gd name="T16" fmla="*/ 104 w 569"/>
              <a:gd name="T17" fmla="*/ 397 h 416"/>
              <a:gd name="T18" fmla="*/ 100 w 569"/>
              <a:gd name="T19" fmla="*/ 101 h 416"/>
              <a:gd name="T20" fmla="*/ 109 w 569"/>
              <a:gd name="T21" fmla="*/ 240 h 416"/>
              <a:gd name="T22" fmla="*/ 103 w 569"/>
              <a:gd name="T23" fmla="*/ 331 h 416"/>
              <a:gd name="T24" fmla="*/ 181 w 569"/>
              <a:gd name="T25" fmla="*/ 387 h 416"/>
              <a:gd name="T26" fmla="*/ 126 w 569"/>
              <a:gd name="T27" fmla="*/ 263 h 416"/>
              <a:gd name="T28" fmla="*/ 227 w 569"/>
              <a:gd name="T29" fmla="*/ 309 h 416"/>
              <a:gd name="T30" fmla="*/ 236 w 569"/>
              <a:gd name="T31" fmla="*/ 256 h 416"/>
              <a:gd name="T32" fmla="*/ 306 w 569"/>
              <a:gd name="T33" fmla="*/ 341 h 416"/>
              <a:gd name="T34" fmla="*/ 303 w 569"/>
              <a:gd name="T35" fmla="*/ 272 h 416"/>
              <a:gd name="T36" fmla="*/ 231 w 569"/>
              <a:gd name="T37" fmla="*/ 132 h 416"/>
              <a:gd name="T38" fmla="*/ 229 w 569"/>
              <a:gd name="T39" fmla="*/ 55 h 416"/>
              <a:gd name="T40" fmla="*/ 101 w 569"/>
              <a:gd name="T41" fmla="*/ 9 h 416"/>
              <a:gd name="T42" fmla="*/ 36 w 569"/>
              <a:gd name="T43" fmla="*/ 50 h 416"/>
              <a:gd name="T44" fmla="*/ 16 w 569"/>
              <a:gd name="T45" fmla="*/ 44 h 416"/>
              <a:gd name="T46" fmla="*/ 184 w 569"/>
              <a:gd name="T47" fmla="*/ 54 h 416"/>
              <a:gd name="T48" fmla="*/ 144 w 569"/>
              <a:gd name="T49" fmla="*/ 119 h 416"/>
              <a:gd name="T50" fmla="*/ 235 w 569"/>
              <a:gd name="T51" fmla="*/ 230 h 416"/>
              <a:gd name="T52" fmla="*/ 220 w 569"/>
              <a:gd name="T53" fmla="*/ 258 h 416"/>
              <a:gd name="T54" fmla="*/ 110 w 569"/>
              <a:gd name="T55" fmla="*/ 285 h 416"/>
              <a:gd name="T56" fmla="*/ 107 w 569"/>
              <a:gd name="T57" fmla="*/ 295 h 416"/>
              <a:gd name="T58" fmla="*/ 306 w 569"/>
              <a:gd name="T59" fmla="*/ 326 h 416"/>
              <a:gd name="T60" fmla="*/ 262 w 569"/>
              <a:gd name="T61" fmla="*/ 367 h 416"/>
              <a:gd name="T62" fmla="*/ 61 w 569"/>
              <a:gd name="T63" fmla="*/ 381 h 416"/>
              <a:gd name="T64" fmla="*/ 551 w 569"/>
              <a:gd name="T65" fmla="*/ 25 h 416"/>
              <a:gd name="T66" fmla="*/ 388 w 569"/>
              <a:gd name="T67" fmla="*/ 45 h 416"/>
              <a:gd name="T68" fmla="*/ 378 w 569"/>
              <a:gd name="T69" fmla="*/ 55 h 416"/>
              <a:gd name="T70" fmla="*/ 330 w 569"/>
              <a:gd name="T71" fmla="*/ 228 h 416"/>
              <a:gd name="T72" fmla="*/ 368 w 569"/>
              <a:gd name="T73" fmla="*/ 174 h 416"/>
              <a:gd name="T74" fmla="*/ 426 w 569"/>
              <a:gd name="T75" fmla="*/ 143 h 416"/>
              <a:gd name="T76" fmla="*/ 436 w 569"/>
              <a:gd name="T77" fmla="*/ 176 h 416"/>
              <a:gd name="T78" fmla="*/ 440 w 569"/>
              <a:gd name="T79" fmla="*/ 242 h 416"/>
              <a:gd name="T80" fmla="*/ 373 w 569"/>
              <a:gd name="T81" fmla="*/ 384 h 416"/>
              <a:gd name="T82" fmla="*/ 509 w 569"/>
              <a:gd name="T83" fmla="*/ 399 h 416"/>
              <a:gd name="T84" fmla="*/ 499 w 569"/>
              <a:gd name="T85" fmla="*/ 328 h 416"/>
              <a:gd name="T86" fmla="*/ 499 w 569"/>
              <a:gd name="T87" fmla="*/ 174 h 416"/>
              <a:gd name="T88" fmla="*/ 543 w 569"/>
              <a:gd name="T89" fmla="*/ 51 h 416"/>
              <a:gd name="T90" fmla="*/ 420 w 569"/>
              <a:gd name="T91" fmla="*/ 219 h 416"/>
              <a:gd name="T92" fmla="*/ 367 w 569"/>
              <a:gd name="T93" fmla="*/ 50 h 416"/>
              <a:gd name="T94" fmla="*/ 503 w 569"/>
              <a:gd name="T95" fmla="*/ 94 h 416"/>
              <a:gd name="T96" fmla="*/ 371 w 569"/>
              <a:gd name="T97" fmla="*/ 148 h 416"/>
              <a:gd name="T98" fmla="*/ 485 w 569"/>
              <a:gd name="T99" fmla="*/ 185 h 416"/>
              <a:gd name="T100" fmla="*/ 483 w 569"/>
              <a:gd name="T101" fmla="*/ 213 h 416"/>
              <a:gd name="T102" fmla="*/ 480 w 569"/>
              <a:gd name="T103" fmla="*/ 237 h 416"/>
              <a:gd name="T104" fmla="*/ 487 w 569"/>
              <a:gd name="T105" fmla="*/ 276 h 416"/>
              <a:gd name="T106" fmla="*/ 494 w 569"/>
              <a:gd name="T107" fmla="*/ 342 h 416"/>
              <a:gd name="T108" fmla="*/ 454 w 569"/>
              <a:gd name="T109" fmla="*/ 311 h 416"/>
              <a:gd name="T110" fmla="*/ 508 w 569"/>
              <a:gd name="T111" fmla="*/ 366 h 416"/>
              <a:gd name="T112" fmla="*/ 428 w 569"/>
              <a:gd name="T113" fmla="*/ 351 h 416"/>
              <a:gd name="T114" fmla="*/ 249 w 569"/>
              <a:gd name="T115" fmla="*/ 117 h 416"/>
              <a:gd name="T116" fmla="*/ 427 w 569"/>
              <a:gd name="T117" fmla="*/ 280 h 416"/>
              <a:gd name="T118" fmla="*/ 430 w 569"/>
              <a:gd name="T119" fmla="*/ 347 h 416"/>
              <a:gd name="T120" fmla="*/ 560 w 569"/>
              <a:gd name="T121" fmla="*/ 382 h 416"/>
              <a:gd name="T122" fmla="*/ 531 w 569"/>
              <a:gd name="T123" fmla="*/ 375 h 416"/>
              <a:gd name="T124" fmla="*/ 156 w 569"/>
              <a:gd name="T125" fmla="*/ 373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9" h="416">
                <a:moveTo>
                  <a:pt x="181" y="5"/>
                </a:moveTo>
                <a:cubicBezTo>
                  <a:pt x="183" y="5"/>
                  <a:pt x="182" y="8"/>
                  <a:pt x="183" y="9"/>
                </a:cubicBezTo>
                <a:cubicBezTo>
                  <a:pt x="181" y="9"/>
                  <a:pt x="181" y="6"/>
                  <a:pt x="181" y="5"/>
                </a:cubicBezTo>
                <a:close/>
                <a:moveTo>
                  <a:pt x="185" y="5"/>
                </a:moveTo>
                <a:cubicBezTo>
                  <a:pt x="186" y="5"/>
                  <a:pt x="186" y="6"/>
                  <a:pt x="186" y="7"/>
                </a:cubicBezTo>
                <a:cubicBezTo>
                  <a:pt x="185" y="7"/>
                  <a:pt x="185" y="7"/>
                  <a:pt x="184" y="7"/>
                </a:cubicBezTo>
                <a:cubicBezTo>
                  <a:pt x="184" y="7"/>
                  <a:pt x="185" y="6"/>
                  <a:pt x="185" y="5"/>
                </a:cubicBezTo>
                <a:close/>
                <a:moveTo>
                  <a:pt x="90" y="6"/>
                </a:moveTo>
                <a:cubicBezTo>
                  <a:pt x="92" y="6"/>
                  <a:pt x="90" y="9"/>
                  <a:pt x="91" y="9"/>
                </a:cubicBezTo>
                <a:cubicBezTo>
                  <a:pt x="90" y="11"/>
                  <a:pt x="90" y="8"/>
                  <a:pt x="90" y="6"/>
                </a:cubicBezTo>
                <a:close/>
                <a:moveTo>
                  <a:pt x="92" y="8"/>
                </a:moveTo>
                <a:cubicBezTo>
                  <a:pt x="92" y="8"/>
                  <a:pt x="92" y="10"/>
                  <a:pt x="92" y="10"/>
                </a:cubicBezTo>
                <a:cubicBezTo>
                  <a:pt x="92" y="9"/>
                  <a:pt x="94" y="9"/>
                  <a:pt x="94" y="8"/>
                </a:cubicBezTo>
                <a:cubicBezTo>
                  <a:pt x="93" y="8"/>
                  <a:pt x="92" y="8"/>
                  <a:pt x="92" y="8"/>
                </a:cubicBezTo>
                <a:close/>
                <a:moveTo>
                  <a:pt x="100" y="9"/>
                </a:moveTo>
                <a:cubicBezTo>
                  <a:pt x="100" y="9"/>
                  <a:pt x="99" y="10"/>
                  <a:pt x="99" y="10"/>
                </a:cubicBezTo>
                <a:cubicBezTo>
                  <a:pt x="97" y="10"/>
                  <a:pt x="99" y="7"/>
                  <a:pt x="100" y="9"/>
                </a:cubicBezTo>
                <a:close/>
                <a:moveTo>
                  <a:pt x="185" y="14"/>
                </a:moveTo>
                <a:cubicBezTo>
                  <a:pt x="187" y="15"/>
                  <a:pt x="185" y="17"/>
                  <a:pt x="186" y="19"/>
                </a:cubicBezTo>
                <a:cubicBezTo>
                  <a:pt x="185" y="19"/>
                  <a:pt x="184" y="19"/>
                  <a:pt x="183" y="18"/>
                </a:cubicBezTo>
                <a:cubicBezTo>
                  <a:pt x="186" y="17"/>
                  <a:pt x="184" y="15"/>
                  <a:pt x="185" y="14"/>
                </a:cubicBezTo>
                <a:close/>
                <a:moveTo>
                  <a:pt x="183" y="19"/>
                </a:moveTo>
                <a:cubicBezTo>
                  <a:pt x="183" y="20"/>
                  <a:pt x="182" y="23"/>
                  <a:pt x="184" y="23"/>
                </a:cubicBezTo>
                <a:cubicBezTo>
                  <a:pt x="184" y="21"/>
                  <a:pt x="185" y="21"/>
                  <a:pt x="185" y="20"/>
                </a:cubicBezTo>
                <a:cubicBezTo>
                  <a:pt x="184" y="20"/>
                  <a:pt x="184" y="19"/>
                  <a:pt x="183" y="19"/>
                </a:cubicBezTo>
                <a:close/>
                <a:moveTo>
                  <a:pt x="187" y="19"/>
                </a:moveTo>
                <a:cubicBezTo>
                  <a:pt x="187" y="20"/>
                  <a:pt x="186" y="20"/>
                  <a:pt x="186" y="20"/>
                </a:cubicBezTo>
                <a:cubicBezTo>
                  <a:pt x="186" y="21"/>
                  <a:pt x="186" y="23"/>
                  <a:pt x="187" y="23"/>
                </a:cubicBezTo>
                <a:cubicBezTo>
                  <a:pt x="187" y="22"/>
                  <a:pt x="187" y="22"/>
                  <a:pt x="188" y="22"/>
                </a:cubicBezTo>
                <a:cubicBezTo>
                  <a:pt x="188" y="21"/>
                  <a:pt x="188" y="20"/>
                  <a:pt x="187" y="19"/>
                </a:cubicBezTo>
                <a:close/>
                <a:moveTo>
                  <a:pt x="396" y="34"/>
                </a:moveTo>
                <a:cubicBezTo>
                  <a:pt x="397" y="34"/>
                  <a:pt x="398" y="36"/>
                  <a:pt x="399" y="37"/>
                </a:cubicBezTo>
                <a:cubicBezTo>
                  <a:pt x="398" y="38"/>
                  <a:pt x="398" y="38"/>
                  <a:pt x="396" y="38"/>
                </a:cubicBezTo>
                <a:cubicBezTo>
                  <a:pt x="399" y="36"/>
                  <a:pt x="395" y="36"/>
                  <a:pt x="396" y="34"/>
                </a:cubicBezTo>
                <a:close/>
                <a:moveTo>
                  <a:pt x="378" y="39"/>
                </a:moveTo>
                <a:cubicBezTo>
                  <a:pt x="378" y="40"/>
                  <a:pt x="378" y="41"/>
                  <a:pt x="378" y="41"/>
                </a:cubicBezTo>
                <a:cubicBezTo>
                  <a:pt x="377" y="41"/>
                  <a:pt x="375" y="42"/>
                  <a:pt x="376" y="40"/>
                </a:cubicBezTo>
                <a:cubicBezTo>
                  <a:pt x="377" y="40"/>
                  <a:pt x="377" y="39"/>
                  <a:pt x="378" y="39"/>
                </a:cubicBezTo>
                <a:close/>
                <a:moveTo>
                  <a:pt x="373" y="42"/>
                </a:moveTo>
                <a:cubicBezTo>
                  <a:pt x="372" y="41"/>
                  <a:pt x="374" y="41"/>
                  <a:pt x="374" y="40"/>
                </a:cubicBezTo>
                <a:cubicBezTo>
                  <a:pt x="375" y="40"/>
                  <a:pt x="374" y="43"/>
                  <a:pt x="373" y="42"/>
                </a:cubicBezTo>
                <a:close/>
                <a:moveTo>
                  <a:pt x="344" y="44"/>
                </a:moveTo>
                <a:cubicBezTo>
                  <a:pt x="347" y="44"/>
                  <a:pt x="348" y="46"/>
                  <a:pt x="347" y="48"/>
                </a:cubicBezTo>
                <a:cubicBezTo>
                  <a:pt x="347" y="45"/>
                  <a:pt x="345" y="47"/>
                  <a:pt x="344" y="46"/>
                </a:cubicBezTo>
                <a:cubicBezTo>
                  <a:pt x="344" y="46"/>
                  <a:pt x="344" y="45"/>
                  <a:pt x="344" y="44"/>
                </a:cubicBezTo>
                <a:close/>
                <a:moveTo>
                  <a:pt x="175" y="49"/>
                </a:moveTo>
                <a:cubicBezTo>
                  <a:pt x="176" y="49"/>
                  <a:pt x="177" y="49"/>
                  <a:pt x="176" y="50"/>
                </a:cubicBezTo>
                <a:cubicBezTo>
                  <a:pt x="176" y="50"/>
                  <a:pt x="175" y="50"/>
                  <a:pt x="175" y="50"/>
                </a:cubicBezTo>
                <a:cubicBezTo>
                  <a:pt x="175" y="50"/>
                  <a:pt x="175" y="49"/>
                  <a:pt x="175" y="49"/>
                </a:cubicBezTo>
                <a:close/>
                <a:moveTo>
                  <a:pt x="50" y="49"/>
                </a:moveTo>
                <a:cubicBezTo>
                  <a:pt x="50" y="50"/>
                  <a:pt x="50" y="51"/>
                  <a:pt x="50" y="52"/>
                </a:cubicBezTo>
                <a:cubicBezTo>
                  <a:pt x="48" y="52"/>
                  <a:pt x="47" y="49"/>
                  <a:pt x="50" y="49"/>
                </a:cubicBezTo>
                <a:close/>
                <a:moveTo>
                  <a:pt x="554" y="50"/>
                </a:moveTo>
                <a:cubicBezTo>
                  <a:pt x="554" y="50"/>
                  <a:pt x="554" y="50"/>
                  <a:pt x="555" y="50"/>
                </a:cubicBezTo>
                <a:cubicBezTo>
                  <a:pt x="554" y="51"/>
                  <a:pt x="554" y="51"/>
                  <a:pt x="554" y="52"/>
                </a:cubicBezTo>
                <a:cubicBezTo>
                  <a:pt x="553" y="52"/>
                  <a:pt x="553" y="51"/>
                  <a:pt x="554" y="50"/>
                </a:cubicBezTo>
                <a:close/>
                <a:moveTo>
                  <a:pt x="46" y="52"/>
                </a:moveTo>
                <a:cubicBezTo>
                  <a:pt x="48" y="52"/>
                  <a:pt x="47" y="53"/>
                  <a:pt x="48" y="53"/>
                </a:cubicBezTo>
                <a:cubicBezTo>
                  <a:pt x="49" y="52"/>
                  <a:pt x="47" y="51"/>
                  <a:pt x="46" y="52"/>
                </a:cubicBezTo>
                <a:close/>
                <a:moveTo>
                  <a:pt x="230" y="55"/>
                </a:moveTo>
                <a:cubicBezTo>
                  <a:pt x="231" y="53"/>
                  <a:pt x="232" y="55"/>
                  <a:pt x="233" y="55"/>
                </a:cubicBezTo>
                <a:cubicBezTo>
                  <a:pt x="233" y="56"/>
                  <a:pt x="233" y="57"/>
                  <a:pt x="232" y="58"/>
                </a:cubicBezTo>
                <a:cubicBezTo>
                  <a:pt x="230" y="58"/>
                  <a:pt x="232" y="55"/>
                  <a:pt x="230" y="55"/>
                </a:cubicBezTo>
                <a:close/>
                <a:moveTo>
                  <a:pt x="511" y="57"/>
                </a:moveTo>
                <a:cubicBezTo>
                  <a:pt x="511" y="57"/>
                  <a:pt x="511" y="58"/>
                  <a:pt x="511" y="59"/>
                </a:cubicBezTo>
                <a:cubicBezTo>
                  <a:pt x="510" y="59"/>
                  <a:pt x="510" y="58"/>
                  <a:pt x="511" y="57"/>
                </a:cubicBezTo>
                <a:close/>
                <a:moveTo>
                  <a:pt x="374" y="77"/>
                </a:moveTo>
                <a:cubicBezTo>
                  <a:pt x="371" y="80"/>
                  <a:pt x="365" y="75"/>
                  <a:pt x="360" y="75"/>
                </a:cubicBezTo>
                <a:cubicBezTo>
                  <a:pt x="363" y="67"/>
                  <a:pt x="371" y="69"/>
                  <a:pt x="374" y="77"/>
                </a:cubicBezTo>
                <a:close/>
                <a:moveTo>
                  <a:pt x="387" y="70"/>
                </a:moveTo>
                <a:cubicBezTo>
                  <a:pt x="388" y="70"/>
                  <a:pt x="388" y="70"/>
                  <a:pt x="389" y="70"/>
                </a:cubicBezTo>
                <a:cubicBezTo>
                  <a:pt x="389" y="70"/>
                  <a:pt x="389" y="70"/>
                  <a:pt x="389" y="71"/>
                </a:cubicBezTo>
                <a:cubicBezTo>
                  <a:pt x="388" y="71"/>
                  <a:pt x="388" y="71"/>
                  <a:pt x="387" y="71"/>
                </a:cubicBezTo>
                <a:cubicBezTo>
                  <a:pt x="387" y="70"/>
                  <a:pt x="387" y="70"/>
                  <a:pt x="387" y="70"/>
                </a:cubicBezTo>
                <a:close/>
                <a:moveTo>
                  <a:pt x="382" y="76"/>
                </a:moveTo>
                <a:cubicBezTo>
                  <a:pt x="382" y="76"/>
                  <a:pt x="384" y="76"/>
                  <a:pt x="384" y="76"/>
                </a:cubicBezTo>
                <a:cubicBezTo>
                  <a:pt x="384" y="77"/>
                  <a:pt x="382" y="78"/>
                  <a:pt x="382" y="76"/>
                </a:cubicBezTo>
                <a:close/>
                <a:moveTo>
                  <a:pt x="511" y="78"/>
                </a:moveTo>
                <a:cubicBezTo>
                  <a:pt x="512" y="76"/>
                  <a:pt x="514" y="80"/>
                  <a:pt x="511" y="79"/>
                </a:cubicBezTo>
                <a:cubicBezTo>
                  <a:pt x="512" y="79"/>
                  <a:pt x="512" y="78"/>
                  <a:pt x="511" y="78"/>
                </a:cubicBezTo>
                <a:close/>
                <a:moveTo>
                  <a:pt x="511" y="80"/>
                </a:moveTo>
                <a:cubicBezTo>
                  <a:pt x="511" y="81"/>
                  <a:pt x="510" y="81"/>
                  <a:pt x="511" y="82"/>
                </a:cubicBezTo>
                <a:cubicBezTo>
                  <a:pt x="512" y="84"/>
                  <a:pt x="512" y="83"/>
                  <a:pt x="514" y="83"/>
                </a:cubicBezTo>
                <a:cubicBezTo>
                  <a:pt x="514" y="82"/>
                  <a:pt x="512" y="82"/>
                  <a:pt x="513" y="80"/>
                </a:cubicBezTo>
                <a:cubicBezTo>
                  <a:pt x="512" y="80"/>
                  <a:pt x="512" y="80"/>
                  <a:pt x="511" y="80"/>
                </a:cubicBezTo>
                <a:close/>
                <a:moveTo>
                  <a:pt x="380" y="93"/>
                </a:moveTo>
                <a:cubicBezTo>
                  <a:pt x="381" y="93"/>
                  <a:pt x="381" y="94"/>
                  <a:pt x="381" y="95"/>
                </a:cubicBezTo>
                <a:cubicBezTo>
                  <a:pt x="380" y="95"/>
                  <a:pt x="381" y="94"/>
                  <a:pt x="380" y="94"/>
                </a:cubicBezTo>
                <a:cubicBezTo>
                  <a:pt x="380" y="94"/>
                  <a:pt x="380" y="94"/>
                  <a:pt x="379" y="94"/>
                </a:cubicBezTo>
                <a:cubicBezTo>
                  <a:pt x="379" y="93"/>
                  <a:pt x="380" y="94"/>
                  <a:pt x="380" y="93"/>
                </a:cubicBezTo>
                <a:close/>
                <a:moveTo>
                  <a:pt x="379" y="99"/>
                </a:moveTo>
                <a:cubicBezTo>
                  <a:pt x="379" y="99"/>
                  <a:pt x="378" y="100"/>
                  <a:pt x="377" y="100"/>
                </a:cubicBezTo>
                <a:cubicBezTo>
                  <a:pt x="377" y="99"/>
                  <a:pt x="378" y="99"/>
                  <a:pt x="379" y="99"/>
                </a:cubicBezTo>
                <a:close/>
                <a:moveTo>
                  <a:pt x="377" y="102"/>
                </a:moveTo>
                <a:cubicBezTo>
                  <a:pt x="377" y="102"/>
                  <a:pt x="378" y="102"/>
                  <a:pt x="378" y="102"/>
                </a:cubicBezTo>
                <a:cubicBezTo>
                  <a:pt x="379" y="105"/>
                  <a:pt x="377" y="105"/>
                  <a:pt x="378" y="108"/>
                </a:cubicBezTo>
                <a:cubicBezTo>
                  <a:pt x="377" y="109"/>
                  <a:pt x="376" y="110"/>
                  <a:pt x="374" y="111"/>
                </a:cubicBezTo>
                <a:cubicBezTo>
                  <a:pt x="373" y="106"/>
                  <a:pt x="379" y="105"/>
                  <a:pt x="377" y="102"/>
                </a:cubicBezTo>
                <a:close/>
                <a:moveTo>
                  <a:pt x="244" y="115"/>
                </a:moveTo>
                <a:cubicBezTo>
                  <a:pt x="243" y="115"/>
                  <a:pt x="243" y="115"/>
                  <a:pt x="242" y="115"/>
                </a:cubicBezTo>
                <a:cubicBezTo>
                  <a:pt x="242" y="113"/>
                  <a:pt x="244" y="113"/>
                  <a:pt x="244" y="115"/>
                </a:cubicBezTo>
                <a:close/>
                <a:moveTo>
                  <a:pt x="130" y="117"/>
                </a:moveTo>
                <a:cubicBezTo>
                  <a:pt x="130" y="117"/>
                  <a:pt x="131" y="117"/>
                  <a:pt x="131" y="117"/>
                </a:cubicBezTo>
                <a:cubicBezTo>
                  <a:pt x="131" y="118"/>
                  <a:pt x="130" y="119"/>
                  <a:pt x="130" y="118"/>
                </a:cubicBezTo>
                <a:cubicBezTo>
                  <a:pt x="130" y="118"/>
                  <a:pt x="130" y="119"/>
                  <a:pt x="129" y="119"/>
                </a:cubicBezTo>
                <a:cubicBezTo>
                  <a:pt x="128" y="118"/>
                  <a:pt x="130" y="118"/>
                  <a:pt x="130" y="117"/>
                </a:cubicBezTo>
                <a:close/>
                <a:moveTo>
                  <a:pt x="247" y="122"/>
                </a:moveTo>
                <a:cubicBezTo>
                  <a:pt x="246" y="121"/>
                  <a:pt x="245" y="123"/>
                  <a:pt x="244" y="121"/>
                </a:cubicBezTo>
                <a:cubicBezTo>
                  <a:pt x="244" y="121"/>
                  <a:pt x="245" y="120"/>
                  <a:pt x="245" y="120"/>
                </a:cubicBezTo>
                <a:cubicBezTo>
                  <a:pt x="243" y="120"/>
                  <a:pt x="244" y="119"/>
                  <a:pt x="243" y="117"/>
                </a:cubicBezTo>
                <a:cubicBezTo>
                  <a:pt x="245" y="118"/>
                  <a:pt x="247" y="120"/>
                  <a:pt x="247" y="122"/>
                </a:cubicBezTo>
                <a:cubicBezTo>
                  <a:pt x="246" y="123"/>
                  <a:pt x="246" y="122"/>
                  <a:pt x="247" y="122"/>
                </a:cubicBezTo>
                <a:close/>
                <a:moveTo>
                  <a:pt x="129" y="120"/>
                </a:moveTo>
                <a:cubicBezTo>
                  <a:pt x="129" y="120"/>
                  <a:pt x="129" y="121"/>
                  <a:pt x="129" y="122"/>
                </a:cubicBezTo>
                <a:cubicBezTo>
                  <a:pt x="128" y="122"/>
                  <a:pt x="127" y="122"/>
                  <a:pt x="127" y="123"/>
                </a:cubicBezTo>
                <a:cubicBezTo>
                  <a:pt x="129" y="124"/>
                  <a:pt x="130" y="123"/>
                  <a:pt x="130" y="122"/>
                </a:cubicBezTo>
                <a:cubicBezTo>
                  <a:pt x="129" y="122"/>
                  <a:pt x="131" y="119"/>
                  <a:pt x="129" y="120"/>
                </a:cubicBezTo>
                <a:close/>
                <a:moveTo>
                  <a:pt x="253" y="124"/>
                </a:moveTo>
                <a:cubicBezTo>
                  <a:pt x="255" y="124"/>
                  <a:pt x="255" y="126"/>
                  <a:pt x="256" y="126"/>
                </a:cubicBezTo>
                <a:cubicBezTo>
                  <a:pt x="255" y="126"/>
                  <a:pt x="254" y="127"/>
                  <a:pt x="253" y="127"/>
                </a:cubicBezTo>
                <a:cubicBezTo>
                  <a:pt x="253" y="126"/>
                  <a:pt x="253" y="125"/>
                  <a:pt x="253" y="124"/>
                </a:cubicBezTo>
                <a:close/>
                <a:moveTo>
                  <a:pt x="369" y="124"/>
                </a:moveTo>
                <a:cubicBezTo>
                  <a:pt x="372" y="123"/>
                  <a:pt x="370" y="127"/>
                  <a:pt x="372" y="126"/>
                </a:cubicBezTo>
                <a:cubicBezTo>
                  <a:pt x="371" y="128"/>
                  <a:pt x="372" y="129"/>
                  <a:pt x="371" y="131"/>
                </a:cubicBezTo>
                <a:cubicBezTo>
                  <a:pt x="370" y="130"/>
                  <a:pt x="368" y="130"/>
                  <a:pt x="367" y="129"/>
                </a:cubicBezTo>
                <a:cubicBezTo>
                  <a:pt x="368" y="127"/>
                  <a:pt x="369" y="126"/>
                  <a:pt x="369" y="124"/>
                </a:cubicBezTo>
                <a:close/>
                <a:moveTo>
                  <a:pt x="404" y="125"/>
                </a:moveTo>
                <a:cubicBezTo>
                  <a:pt x="407" y="125"/>
                  <a:pt x="405" y="128"/>
                  <a:pt x="404" y="128"/>
                </a:cubicBezTo>
                <a:cubicBezTo>
                  <a:pt x="403" y="129"/>
                  <a:pt x="402" y="128"/>
                  <a:pt x="402" y="126"/>
                </a:cubicBezTo>
                <a:cubicBezTo>
                  <a:pt x="403" y="126"/>
                  <a:pt x="404" y="126"/>
                  <a:pt x="404" y="125"/>
                </a:cubicBezTo>
                <a:close/>
                <a:moveTo>
                  <a:pt x="262" y="139"/>
                </a:moveTo>
                <a:cubicBezTo>
                  <a:pt x="262" y="138"/>
                  <a:pt x="264" y="139"/>
                  <a:pt x="264" y="141"/>
                </a:cubicBezTo>
                <a:cubicBezTo>
                  <a:pt x="263" y="140"/>
                  <a:pt x="263" y="140"/>
                  <a:pt x="262" y="139"/>
                </a:cubicBezTo>
                <a:close/>
                <a:moveTo>
                  <a:pt x="395" y="139"/>
                </a:moveTo>
                <a:cubicBezTo>
                  <a:pt x="396" y="139"/>
                  <a:pt x="397" y="140"/>
                  <a:pt x="397" y="141"/>
                </a:cubicBezTo>
                <a:cubicBezTo>
                  <a:pt x="396" y="141"/>
                  <a:pt x="396" y="141"/>
                  <a:pt x="395" y="141"/>
                </a:cubicBezTo>
                <a:cubicBezTo>
                  <a:pt x="395" y="141"/>
                  <a:pt x="395" y="140"/>
                  <a:pt x="395" y="139"/>
                </a:cubicBezTo>
                <a:close/>
                <a:moveTo>
                  <a:pt x="394" y="142"/>
                </a:moveTo>
                <a:cubicBezTo>
                  <a:pt x="395" y="142"/>
                  <a:pt x="395" y="143"/>
                  <a:pt x="396" y="143"/>
                </a:cubicBezTo>
                <a:cubicBezTo>
                  <a:pt x="396" y="145"/>
                  <a:pt x="394" y="143"/>
                  <a:pt x="394" y="142"/>
                </a:cubicBezTo>
                <a:close/>
                <a:moveTo>
                  <a:pt x="438" y="146"/>
                </a:moveTo>
                <a:cubicBezTo>
                  <a:pt x="436" y="144"/>
                  <a:pt x="439" y="143"/>
                  <a:pt x="438" y="146"/>
                </a:cubicBezTo>
                <a:close/>
                <a:moveTo>
                  <a:pt x="397" y="144"/>
                </a:moveTo>
                <a:cubicBezTo>
                  <a:pt x="396" y="144"/>
                  <a:pt x="395" y="145"/>
                  <a:pt x="395" y="146"/>
                </a:cubicBezTo>
                <a:cubicBezTo>
                  <a:pt x="396" y="145"/>
                  <a:pt x="396" y="146"/>
                  <a:pt x="397" y="146"/>
                </a:cubicBezTo>
                <a:cubicBezTo>
                  <a:pt x="397" y="146"/>
                  <a:pt x="397" y="145"/>
                  <a:pt x="397" y="144"/>
                </a:cubicBezTo>
                <a:close/>
                <a:moveTo>
                  <a:pt x="255" y="152"/>
                </a:moveTo>
                <a:cubicBezTo>
                  <a:pt x="253" y="154"/>
                  <a:pt x="253" y="149"/>
                  <a:pt x="251" y="149"/>
                </a:cubicBezTo>
                <a:cubicBezTo>
                  <a:pt x="253" y="146"/>
                  <a:pt x="253" y="151"/>
                  <a:pt x="255" y="152"/>
                </a:cubicBezTo>
                <a:close/>
                <a:moveTo>
                  <a:pt x="393" y="148"/>
                </a:moveTo>
                <a:cubicBezTo>
                  <a:pt x="393" y="148"/>
                  <a:pt x="393" y="148"/>
                  <a:pt x="394" y="148"/>
                </a:cubicBezTo>
                <a:cubicBezTo>
                  <a:pt x="394" y="149"/>
                  <a:pt x="393" y="149"/>
                  <a:pt x="392" y="149"/>
                </a:cubicBezTo>
                <a:cubicBezTo>
                  <a:pt x="392" y="149"/>
                  <a:pt x="393" y="149"/>
                  <a:pt x="393" y="148"/>
                </a:cubicBezTo>
                <a:close/>
                <a:moveTo>
                  <a:pt x="392" y="155"/>
                </a:moveTo>
                <a:cubicBezTo>
                  <a:pt x="390" y="154"/>
                  <a:pt x="390" y="153"/>
                  <a:pt x="390" y="156"/>
                </a:cubicBezTo>
                <a:cubicBezTo>
                  <a:pt x="389" y="156"/>
                  <a:pt x="389" y="157"/>
                  <a:pt x="388" y="156"/>
                </a:cubicBezTo>
                <a:cubicBezTo>
                  <a:pt x="388" y="155"/>
                  <a:pt x="392" y="150"/>
                  <a:pt x="392" y="155"/>
                </a:cubicBezTo>
                <a:close/>
                <a:moveTo>
                  <a:pt x="432" y="156"/>
                </a:moveTo>
                <a:cubicBezTo>
                  <a:pt x="431" y="157"/>
                  <a:pt x="430" y="157"/>
                  <a:pt x="430" y="158"/>
                </a:cubicBezTo>
                <a:cubicBezTo>
                  <a:pt x="430" y="157"/>
                  <a:pt x="430" y="157"/>
                  <a:pt x="429" y="156"/>
                </a:cubicBezTo>
                <a:cubicBezTo>
                  <a:pt x="430" y="156"/>
                  <a:pt x="431" y="155"/>
                  <a:pt x="432" y="156"/>
                </a:cubicBezTo>
                <a:close/>
                <a:moveTo>
                  <a:pt x="508" y="156"/>
                </a:moveTo>
                <a:cubicBezTo>
                  <a:pt x="506" y="159"/>
                  <a:pt x="509" y="160"/>
                  <a:pt x="508" y="164"/>
                </a:cubicBezTo>
                <a:cubicBezTo>
                  <a:pt x="507" y="164"/>
                  <a:pt x="506" y="164"/>
                  <a:pt x="505" y="163"/>
                </a:cubicBezTo>
                <a:cubicBezTo>
                  <a:pt x="508" y="161"/>
                  <a:pt x="504" y="157"/>
                  <a:pt x="508" y="156"/>
                </a:cubicBezTo>
                <a:close/>
                <a:moveTo>
                  <a:pt x="428" y="161"/>
                </a:moveTo>
                <a:cubicBezTo>
                  <a:pt x="429" y="161"/>
                  <a:pt x="429" y="161"/>
                  <a:pt x="430" y="161"/>
                </a:cubicBezTo>
                <a:cubicBezTo>
                  <a:pt x="430" y="163"/>
                  <a:pt x="427" y="162"/>
                  <a:pt x="428" y="161"/>
                </a:cubicBezTo>
                <a:close/>
                <a:moveTo>
                  <a:pt x="104" y="162"/>
                </a:moveTo>
                <a:cubicBezTo>
                  <a:pt x="105" y="160"/>
                  <a:pt x="104" y="165"/>
                  <a:pt x="104" y="166"/>
                </a:cubicBezTo>
                <a:cubicBezTo>
                  <a:pt x="104" y="167"/>
                  <a:pt x="104" y="163"/>
                  <a:pt x="104" y="162"/>
                </a:cubicBezTo>
                <a:close/>
                <a:moveTo>
                  <a:pt x="505" y="165"/>
                </a:moveTo>
                <a:cubicBezTo>
                  <a:pt x="506" y="166"/>
                  <a:pt x="507" y="166"/>
                  <a:pt x="508" y="166"/>
                </a:cubicBezTo>
                <a:cubicBezTo>
                  <a:pt x="508" y="167"/>
                  <a:pt x="507" y="168"/>
                  <a:pt x="507" y="167"/>
                </a:cubicBezTo>
                <a:cubicBezTo>
                  <a:pt x="507" y="167"/>
                  <a:pt x="507" y="168"/>
                  <a:pt x="507" y="168"/>
                </a:cubicBezTo>
                <a:cubicBezTo>
                  <a:pt x="506" y="169"/>
                  <a:pt x="506" y="166"/>
                  <a:pt x="505" y="165"/>
                </a:cubicBezTo>
                <a:close/>
                <a:moveTo>
                  <a:pt x="424" y="168"/>
                </a:moveTo>
                <a:cubicBezTo>
                  <a:pt x="425" y="168"/>
                  <a:pt x="425" y="168"/>
                  <a:pt x="425" y="168"/>
                </a:cubicBezTo>
                <a:cubicBezTo>
                  <a:pt x="426" y="169"/>
                  <a:pt x="425" y="169"/>
                  <a:pt x="424" y="169"/>
                </a:cubicBezTo>
                <a:cubicBezTo>
                  <a:pt x="424" y="169"/>
                  <a:pt x="424" y="169"/>
                  <a:pt x="424" y="168"/>
                </a:cubicBezTo>
                <a:close/>
                <a:moveTo>
                  <a:pt x="427" y="171"/>
                </a:moveTo>
                <a:cubicBezTo>
                  <a:pt x="429" y="173"/>
                  <a:pt x="425" y="173"/>
                  <a:pt x="427" y="171"/>
                </a:cubicBezTo>
                <a:close/>
                <a:moveTo>
                  <a:pt x="507" y="172"/>
                </a:moveTo>
                <a:cubicBezTo>
                  <a:pt x="508" y="172"/>
                  <a:pt x="508" y="176"/>
                  <a:pt x="507" y="175"/>
                </a:cubicBezTo>
                <a:cubicBezTo>
                  <a:pt x="507" y="174"/>
                  <a:pt x="507" y="173"/>
                  <a:pt x="507" y="172"/>
                </a:cubicBezTo>
                <a:close/>
                <a:moveTo>
                  <a:pt x="432" y="183"/>
                </a:moveTo>
                <a:cubicBezTo>
                  <a:pt x="431" y="185"/>
                  <a:pt x="431" y="188"/>
                  <a:pt x="429" y="189"/>
                </a:cubicBezTo>
                <a:cubicBezTo>
                  <a:pt x="428" y="188"/>
                  <a:pt x="430" y="185"/>
                  <a:pt x="429" y="183"/>
                </a:cubicBezTo>
                <a:cubicBezTo>
                  <a:pt x="431" y="184"/>
                  <a:pt x="431" y="182"/>
                  <a:pt x="432" y="183"/>
                </a:cubicBezTo>
                <a:close/>
                <a:moveTo>
                  <a:pt x="507" y="183"/>
                </a:moveTo>
                <a:cubicBezTo>
                  <a:pt x="508" y="183"/>
                  <a:pt x="508" y="187"/>
                  <a:pt x="506" y="186"/>
                </a:cubicBezTo>
                <a:cubicBezTo>
                  <a:pt x="507" y="185"/>
                  <a:pt x="508" y="185"/>
                  <a:pt x="507" y="183"/>
                </a:cubicBezTo>
                <a:close/>
                <a:moveTo>
                  <a:pt x="104" y="183"/>
                </a:moveTo>
                <a:cubicBezTo>
                  <a:pt x="106" y="184"/>
                  <a:pt x="104" y="186"/>
                  <a:pt x="105" y="188"/>
                </a:cubicBezTo>
                <a:cubicBezTo>
                  <a:pt x="103" y="188"/>
                  <a:pt x="104" y="185"/>
                  <a:pt x="104" y="183"/>
                </a:cubicBezTo>
                <a:close/>
                <a:moveTo>
                  <a:pt x="106" y="183"/>
                </a:moveTo>
                <a:cubicBezTo>
                  <a:pt x="106" y="184"/>
                  <a:pt x="106" y="187"/>
                  <a:pt x="106" y="188"/>
                </a:cubicBezTo>
                <a:cubicBezTo>
                  <a:pt x="107" y="186"/>
                  <a:pt x="109" y="186"/>
                  <a:pt x="108" y="184"/>
                </a:cubicBezTo>
                <a:cubicBezTo>
                  <a:pt x="107" y="184"/>
                  <a:pt x="107" y="184"/>
                  <a:pt x="106" y="183"/>
                </a:cubicBezTo>
                <a:close/>
                <a:moveTo>
                  <a:pt x="507" y="191"/>
                </a:moveTo>
                <a:cubicBezTo>
                  <a:pt x="509" y="192"/>
                  <a:pt x="508" y="197"/>
                  <a:pt x="508" y="199"/>
                </a:cubicBezTo>
                <a:cubicBezTo>
                  <a:pt x="507" y="197"/>
                  <a:pt x="507" y="193"/>
                  <a:pt x="507" y="191"/>
                </a:cubicBezTo>
                <a:close/>
                <a:moveTo>
                  <a:pt x="486" y="212"/>
                </a:moveTo>
                <a:cubicBezTo>
                  <a:pt x="488" y="211"/>
                  <a:pt x="487" y="213"/>
                  <a:pt x="487" y="214"/>
                </a:cubicBezTo>
                <a:cubicBezTo>
                  <a:pt x="486" y="214"/>
                  <a:pt x="486" y="213"/>
                  <a:pt x="486" y="212"/>
                </a:cubicBezTo>
                <a:close/>
                <a:moveTo>
                  <a:pt x="503" y="226"/>
                </a:moveTo>
                <a:cubicBezTo>
                  <a:pt x="505" y="226"/>
                  <a:pt x="504" y="229"/>
                  <a:pt x="504" y="229"/>
                </a:cubicBezTo>
                <a:cubicBezTo>
                  <a:pt x="502" y="229"/>
                  <a:pt x="503" y="227"/>
                  <a:pt x="503" y="226"/>
                </a:cubicBezTo>
                <a:close/>
                <a:moveTo>
                  <a:pt x="437" y="230"/>
                </a:moveTo>
                <a:cubicBezTo>
                  <a:pt x="438" y="228"/>
                  <a:pt x="438" y="232"/>
                  <a:pt x="438" y="232"/>
                </a:cubicBezTo>
                <a:cubicBezTo>
                  <a:pt x="437" y="234"/>
                  <a:pt x="437" y="231"/>
                  <a:pt x="437" y="230"/>
                </a:cubicBezTo>
                <a:close/>
                <a:moveTo>
                  <a:pt x="504" y="240"/>
                </a:moveTo>
                <a:cubicBezTo>
                  <a:pt x="504" y="239"/>
                  <a:pt x="505" y="240"/>
                  <a:pt x="506" y="240"/>
                </a:cubicBezTo>
                <a:cubicBezTo>
                  <a:pt x="505" y="242"/>
                  <a:pt x="505" y="240"/>
                  <a:pt x="504" y="240"/>
                </a:cubicBezTo>
                <a:close/>
                <a:moveTo>
                  <a:pt x="505" y="242"/>
                </a:moveTo>
                <a:cubicBezTo>
                  <a:pt x="505" y="243"/>
                  <a:pt x="505" y="244"/>
                  <a:pt x="506" y="244"/>
                </a:cubicBezTo>
                <a:cubicBezTo>
                  <a:pt x="505" y="243"/>
                  <a:pt x="506" y="241"/>
                  <a:pt x="505" y="242"/>
                </a:cubicBezTo>
                <a:close/>
                <a:moveTo>
                  <a:pt x="507" y="247"/>
                </a:moveTo>
                <a:cubicBezTo>
                  <a:pt x="508" y="245"/>
                  <a:pt x="508" y="248"/>
                  <a:pt x="508" y="249"/>
                </a:cubicBezTo>
                <a:cubicBezTo>
                  <a:pt x="507" y="251"/>
                  <a:pt x="507" y="247"/>
                  <a:pt x="507" y="247"/>
                </a:cubicBezTo>
                <a:close/>
                <a:moveTo>
                  <a:pt x="507" y="250"/>
                </a:moveTo>
                <a:cubicBezTo>
                  <a:pt x="507" y="251"/>
                  <a:pt x="507" y="251"/>
                  <a:pt x="506" y="250"/>
                </a:cubicBezTo>
                <a:cubicBezTo>
                  <a:pt x="506" y="252"/>
                  <a:pt x="506" y="252"/>
                  <a:pt x="508" y="252"/>
                </a:cubicBezTo>
                <a:cubicBezTo>
                  <a:pt x="508" y="251"/>
                  <a:pt x="508" y="250"/>
                  <a:pt x="507" y="250"/>
                </a:cubicBezTo>
                <a:close/>
                <a:moveTo>
                  <a:pt x="432" y="250"/>
                </a:moveTo>
                <a:cubicBezTo>
                  <a:pt x="433" y="250"/>
                  <a:pt x="434" y="251"/>
                  <a:pt x="435" y="251"/>
                </a:cubicBezTo>
                <a:cubicBezTo>
                  <a:pt x="434" y="253"/>
                  <a:pt x="433" y="255"/>
                  <a:pt x="433" y="257"/>
                </a:cubicBezTo>
                <a:cubicBezTo>
                  <a:pt x="430" y="255"/>
                  <a:pt x="433" y="252"/>
                  <a:pt x="432" y="250"/>
                </a:cubicBezTo>
                <a:close/>
                <a:moveTo>
                  <a:pt x="104" y="257"/>
                </a:moveTo>
                <a:cubicBezTo>
                  <a:pt x="105" y="255"/>
                  <a:pt x="105" y="257"/>
                  <a:pt x="105" y="257"/>
                </a:cubicBezTo>
                <a:cubicBezTo>
                  <a:pt x="105" y="259"/>
                  <a:pt x="104" y="260"/>
                  <a:pt x="104" y="257"/>
                </a:cubicBezTo>
                <a:close/>
                <a:moveTo>
                  <a:pt x="505" y="257"/>
                </a:moveTo>
                <a:cubicBezTo>
                  <a:pt x="507" y="255"/>
                  <a:pt x="507" y="258"/>
                  <a:pt x="505" y="257"/>
                </a:cubicBezTo>
                <a:close/>
                <a:moveTo>
                  <a:pt x="507" y="258"/>
                </a:moveTo>
                <a:cubicBezTo>
                  <a:pt x="508" y="260"/>
                  <a:pt x="505" y="258"/>
                  <a:pt x="506" y="260"/>
                </a:cubicBezTo>
                <a:cubicBezTo>
                  <a:pt x="507" y="260"/>
                  <a:pt x="507" y="260"/>
                  <a:pt x="508" y="260"/>
                </a:cubicBezTo>
                <a:cubicBezTo>
                  <a:pt x="508" y="259"/>
                  <a:pt x="508" y="258"/>
                  <a:pt x="507" y="258"/>
                </a:cubicBezTo>
                <a:close/>
                <a:moveTo>
                  <a:pt x="423" y="260"/>
                </a:moveTo>
                <a:cubicBezTo>
                  <a:pt x="424" y="261"/>
                  <a:pt x="424" y="262"/>
                  <a:pt x="425" y="262"/>
                </a:cubicBezTo>
                <a:cubicBezTo>
                  <a:pt x="426" y="263"/>
                  <a:pt x="424" y="262"/>
                  <a:pt x="423" y="263"/>
                </a:cubicBezTo>
                <a:cubicBezTo>
                  <a:pt x="423" y="262"/>
                  <a:pt x="423" y="261"/>
                  <a:pt x="423" y="260"/>
                </a:cubicBezTo>
                <a:close/>
                <a:moveTo>
                  <a:pt x="507" y="261"/>
                </a:moveTo>
                <a:cubicBezTo>
                  <a:pt x="508" y="263"/>
                  <a:pt x="508" y="268"/>
                  <a:pt x="508" y="269"/>
                </a:cubicBezTo>
                <a:cubicBezTo>
                  <a:pt x="506" y="267"/>
                  <a:pt x="507" y="264"/>
                  <a:pt x="507" y="261"/>
                </a:cubicBezTo>
                <a:close/>
                <a:moveTo>
                  <a:pt x="434" y="263"/>
                </a:moveTo>
                <a:cubicBezTo>
                  <a:pt x="434" y="266"/>
                  <a:pt x="438" y="274"/>
                  <a:pt x="433" y="275"/>
                </a:cubicBezTo>
                <a:cubicBezTo>
                  <a:pt x="434" y="274"/>
                  <a:pt x="434" y="274"/>
                  <a:pt x="434" y="273"/>
                </a:cubicBezTo>
                <a:cubicBezTo>
                  <a:pt x="434" y="273"/>
                  <a:pt x="432" y="271"/>
                  <a:pt x="433" y="272"/>
                </a:cubicBezTo>
                <a:cubicBezTo>
                  <a:pt x="434" y="271"/>
                  <a:pt x="432" y="264"/>
                  <a:pt x="434" y="263"/>
                </a:cubicBezTo>
                <a:close/>
                <a:moveTo>
                  <a:pt x="432" y="278"/>
                </a:moveTo>
                <a:cubicBezTo>
                  <a:pt x="434" y="276"/>
                  <a:pt x="435" y="278"/>
                  <a:pt x="434" y="280"/>
                </a:cubicBezTo>
                <a:cubicBezTo>
                  <a:pt x="433" y="280"/>
                  <a:pt x="435" y="277"/>
                  <a:pt x="432" y="278"/>
                </a:cubicBezTo>
                <a:close/>
                <a:moveTo>
                  <a:pt x="432" y="280"/>
                </a:moveTo>
                <a:cubicBezTo>
                  <a:pt x="431" y="281"/>
                  <a:pt x="432" y="282"/>
                  <a:pt x="433" y="283"/>
                </a:cubicBezTo>
                <a:cubicBezTo>
                  <a:pt x="432" y="285"/>
                  <a:pt x="432" y="283"/>
                  <a:pt x="430" y="283"/>
                </a:cubicBezTo>
                <a:cubicBezTo>
                  <a:pt x="430" y="283"/>
                  <a:pt x="430" y="284"/>
                  <a:pt x="430" y="285"/>
                </a:cubicBezTo>
                <a:cubicBezTo>
                  <a:pt x="430" y="285"/>
                  <a:pt x="431" y="285"/>
                  <a:pt x="431" y="285"/>
                </a:cubicBezTo>
                <a:cubicBezTo>
                  <a:pt x="434" y="283"/>
                  <a:pt x="431" y="288"/>
                  <a:pt x="433" y="288"/>
                </a:cubicBezTo>
                <a:cubicBezTo>
                  <a:pt x="435" y="286"/>
                  <a:pt x="432" y="282"/>
                  <a:pt x="434" y="281"/>
                </a:cubicBezTo>
                <a:cubicBezTo>
                  <a:pt x="433" y="281"/>
                  <a:pt x="433" y="280"/>
                  <a:pt x="432" y="280"/>
                </a:cubicBezTo>
                <a:close/>
                <a:moveTo>
                  <a:pt x="426" y="281"/>
                </a:moveTo>
                <a:cubicBezTo>
                  <a:pt x="426" y="282"/>
                  <a:pt x="423" y="282"/>
                  <a:pt x="424" y="280"/>
                </a:cubicBezTo>
                <a:cubicBezTo>
                  <a:pt x="425" y="280"/>
                  <a:pt x="425" y="281"/>
                  <a:pt x="426" y="281"/>
                </a:cubicBezTo>
                <a:close/>
                <a:moveTo>
                  <a:pt x="229" y="288"/>
                </a:moveTo>
                <a:cubicBezTo>
                  <a:pt x="229" y="288"/>
                  <a:pt x="230" y="288"/>
                  <a:pt x="230" y="288"/>
                </a:cubicBezTo>
                <a:cubicBezTo>
                  <a:pt x="230" y="289"/>
                  <a:pt x="230" y="289"/>
                  <a:pt x="230" y="290"/>
                </a:cubicBezTo>
                <a:cubicBezTo>
                  <a:pt x="230" y="290"/>
                  <a:pt x="230" y="289"/>
                  <a:pt x="230" y="288"/>
                </a:cubicBezTo>
                <a:cubicBezTo>
                  <a:pt x="229" y="288"/>
                  <a:pt x="229" y="288"/>
                  <a:pt x="229" y="288"/>
                </a:cubicBezTo>
                <a:close/>
                <a:moveTo>
                  <a:pt x="462" y="288"/>
                </a:moveTo>
                <a:cubicBezTo>
                  <a:pt x="463" y="288"/>
                  <a:pt x="463" y="289"/>
                  <a:pt x="464" y="288"/>
                </a:cubicBezTo>
                <a:cubicBezTo>
                  <a:pt x="462" y="291"/>
                  <a:pt x="464" y="290"/>
                  <a:pt x="463" y="293"/>
                </a:cubicBezTo>
                <a:cubicBezTo>
                  <a:pt x="460" y="292"/>
                  <a:pt x="463" y="290"/>
                  <a:pt x="462" y="288"/>
                </a:cubicBezTo>
                <a:close/>
                <a:moveTo>
                  <a:pt x="101" y="290"/>
                </a:moveTo>
                <a:cubicBezTo>
                  <a:pt x="102" y="290"/>
                  <a:pt x="102" y="292"/>
                  <a:pt x="101" y="293"/>
                </a:cubicBezTo>
                <a:cubicBezTo>
                  <a:pt x="100" y="292"/>
                  <a:pt x="102" y="291"/>
                  <a:pt x="101" y="290"/>
                </a:cubicBezTo>
                <a:close/>
                <a:moveTo>
                  <a:pt x="462" y="294"/>
                </a:moveTo>
                <a:cubicBezTo>
                  <a:pt x="465" y="296"/>
                  <a:pt x="464" y="301"/>
                  <a:pt x="462" y="301"/>
                </a:cubicBezTo>
                <a:cubicBezTo>
                  <a:pt x="462" y="299"/>
                  <a:pt x="462" y="296"/>
                  <a:pt x="462" y="294"/>
                </a:cubicBezTo>
                <a:close/>
                <a:moveTo>
                  <a:pt x="511" y="294"/>
                </a:moveTo>
                <a:cubicBezTo>
                  <a:pt x="512" y="294"/>
                  <a:pt x="512" y="294"/>
                  <a:pt x="513" y="294"/>
                </a:cubicBezTo>
                <a:cubicBezTo>
                  <a:pt x="514" y="296"/>
                  <a:pt x="513" y="296"/>
                  <a:pt x="514" y="298"/>
                </a:cubicBezTo>
                <a:cubicBezTo>
                  <a:pt x="513" y="298"/>
                  <a:pt x="513" y="298"/>
                  <a:pt x="512" y="298"/>
                </a:cubicBezTo>
                <a:cubicBezTo>
                  <a:pt x="512" y="297"/>
                  <a:pt x="511" y="296"/>
                  <a:pt x="511" y="294"/>
                </a:cubicBezTo>
                <a:close/>
                <a:moveTo>
                  <a:pt x="329" y="298"/>
                </a:moveTo>
                <a:cubicBezTo>
                  <a:pt x="329" y="298"/>
                  <a:pt x="330" y="297"/>
                  <a:pt x="330" y="297"/>
                </a:cubicBezTo>
                <a:cubicBezTo>
                  <a:pt x="331" y="298"/>
                  <a:pt x="328" y="300"/>
                  <a:pt x="329" y="298"/>
                </a:cubicBezTo>
                <a:close/>
                <a:moveTo>
                  <a:pt x="252" y="300"/>
                </a:moveTo>
                <a:cubicBezTo>
                  <a:pt x="254" y="300"/>
                  <a:pt x="251" y="303"/>
                  <a:pt x="252" y="300"/>
                </a:cubicBezTo>
                <a:close/>
                <a:moveTo>
                  <a:pt x="505" y="303"/>
                </a:moveTo>
                <a:cubicBezTo>
                  <a:pt x="505" y="303"/>
                  <a:pt x="505" y="304"/>
                  <a:pt x="506" y="304"/>
                </a:cubicBezTo>
                <a:cubicBezTo>
                  <a:pt x="505" y="305"/>
                  <a:pt x="504" y="306"/>
                  <a:pt x="503" y="307"/>
                </a:cubicBezTo>
                <a:cubicBezTo>
                  <a:pt x="503" y="305"/>
                  <a:pt x="504" y="304"/>
                  <a:pt x="505" y="303"/>
                </a:cubicBezTo>
                <a:close/>
                <a:moveTo>
                  <a:pt x="110" y="307"/>
                </a:moveTo>
                <a:cubicBezTo>
                  <a:pt x="110" y="305"/>
                  <a:pt x="109" y="311"/>
                  <a:pt x="110" y="307"/>
                </a:cubicBezTo>
                <a:close/>
                <a:moveTo>
                  <a:pt x="490" y="319"/>
                </a:moveTo>
                <a:cubicBezTo>
                  <a:pt x="491" y="319"/>
                  <a:pt x="491" y="321"/>
                  <a:pt x="490" y="321"/>
                </a:cubicBezTo>
                <a:cubicBezTo>
                  <a:pt x="489" y="321"/>
                  <a:pt x="490" y="319"/>
                  <a:pt x="490" y="319"/>
                </a:cubicBezTo>
                <a:close/>
                <a:moveTo>
                  <a:pt x="256" y="320"/>
                </a:moveTo>
                <a:cubicBezTo>
                  <a:pt x="258" y="318"/>
                  <a:pt x="258" y="324"/>
                  <a:pt x="259" y="321"/>
                </a:cubicBezTo>
                <a:cubicBezTo>
                  <a:pt x="261" y="322"/>
                  <a:pt x="259" y="323"/>
                  <a:pt x="257" y="323"/>
                </a:cubicBezTo>
                <a:cubicBezTo>
                  <a:pt x="258" y="322"/>
                  <a:pt x="257" y="322"/>
                  <a:pt x="256" y="322"/>
                </a:cubicBezTo>
                <a:cubicBezTo>
                  <a:pt x="255" y="321"/>
                  <a:pt x="258" y="321"/>
                  <a:pt x="256" y="320"/>
                </a:cubicBezTo>
                <a:close/>
                <a:moveTo>
                  <a:pt x="104" y="320"/>
                </a:moveTo>
                <a:cubicBezTo>
                  <a:pt x="106" y="320"/>
                  <a:pt x="105" y="322"/>
                  <a:pt x="105" y="323"/>
                </a:cubicBezTo>
                <a:cubicBezTo>
                  <a:pt x="104" y="323"/>
                  <a:pt x="104" y="321"/>
                  <a:pt x="104" y="320"/>
                </a:cubicBezTo>
                <a:close/>
                <a:moveTo>
                  <a:pt x="111" y="321"/>
                </a:moveTo>
                <a:cubicBezTo>
                  <a:pt x="111" y="322"/>
                  <a:pt x="109" y="322"/>
                  <a:pt x="109" y="323"/>
                </a:cubicBezTo>
                <a:cubicBezTo>
                  <a:pt x="108" y="323"/>
                  <a:pt x="109" y="320"/>
                  <a:pt x="111" y="321"/>
                </a:cubicBezTo>
                <a:close/>
                <a:moveTo>
                  <a:pt x="431" y="324"/>
                </a:moveTo>
                <a:cubicBezTo>
                  <a:pt x="430" y="325"/>
                  <a:pt x="431" y="325"/>
                  <a:pt x="431" y="327"/>
                </a:cubicBezTo>
                <a:cubicBezTo>
                  <a:pt x="429" y="327"/>
                  <a:pt x="429" y="324"/>
                  <a:pt x="431" y="324"/>
                </a:cubicBezTo>
                <a:close/>
                <a:moveTo>
                  <a:pt x="506" y="326"/>
                </a:moveTo>
                <a:cubicBezTo>
                  <a:pt x="506" y="326"/>
                  <a:pt x="506" y="327"/>
                  <a:pt x="506" y="328"/>
                </a:cubicBezTo>
                <a:cubicBezTo>
                  <a:pt x="505" y="328"/>
                  <a:pt x="504" y="328"/>
                  <a:pt x="506" y="326"/>
                </a:cubicBezTo>
                <a:close/>
                <a:moveTo>
                  <a:pt x="140" y="327"/>
                </a:moveTo>
                <a:cubicBezTo>
                  <a:pt x="141" y="328"/>
                  <a:pt x="141" y="327"/>
                  <a:pt x="142" y="327"/>
                </a:cubicBezTo>
                <a:cubicBezTo>
                  <a:pt x="142" y="328"/>
                  <a:pt x="142" y="329"/>
                  <a:pt x="142" y="330"/>
                </a:cubicBezTo>
                <a:cubicBezTo>
                  <a:pt x="142" y="329"/>
                  <a:pt x="140" y="329"/>
                  <a:pt x="140" y="327"/>
                </a:cubicBezTo>
                <a:close/>
                <a:moveTo>
                  <a:pt x="142" y="335"/>
                </a:moveTo>
                <a:cubicBezTo>
                  <a:pt x="143" y="333"/>
                  <a:pt x="144" y="334"/>
                  <a:pt x="145" y="333"/>
                </a:cubicBezTo>
                <a:cubicBezTo>
                  <a:pt x="146" y="334"/>
                  <a:pt x="145" y="336"/>
                  <a:pt x="144" y="335"/>
                </a:cubicBezTo>
                <a:cubicBezTo>
                  <a:pt x="144" y="337"/>
                  <a:pt x="146" y="336"/>
                  <a:pt x="145" y="338"/>
                </a:cubicBezTo>
                <a:cubicBezTo>
                  <a:pt x="143" y="338"/>
                  <a:pt x="143" y="336"/>
                  <a:pt x="142" y="335"/>
                </a:cubicBezTo>
                <a:close/>
                <a:moveTo>
                  <a:pt x="430" y="340"/>
                </a:moveTo>
                <a:cubicBezTo>
                  <a:pt x="431" y="339"/>
                  <a:pt x="431" y="342"/>
                  <a:pt x="430" y="341"/>
                </a:cubicBezTo>
                <a:cubicBezTo>
                  <a:pt x="430" y="341"/>
                  <a:pt x="430" y="340"/>
                  <a:pt x="430" y="340"/>
                </a:cubicBezTo>
                <a:cubicBezTo>
                  <a:pt x="430" y="340"/>
                  <a:pt x="430" y="340"/>
                  <a:pt x="430" y="340"/>
                </a:cubicBezTo>
                <a:close/>
                <a:moveTo>
                  <a:pt x="512" y="340"/>
                </a:moveTo>
                <a:cubicBezTo>
                  <a:pt x="513" y="340"/>
                  <a:pt x="513" y="343"/>
                  <a:pt x="512" y="342"/>
                </a:cubicBezTo>
                <a:cubicBezTo>
                  <a:pt x="512" y="341"/>
                  <a:pt x="512" y="341"/>
                  <a:pt x="512" y="341"/>
                </a:cubicBezTo>
                <a:cubicBezTo>
                  <a:pt x="512" y="341"/>
                  <a:pt x="512" y="340"/>
                  <a:pt x="512" y="340"/>
                </a:cubicBezTo>
                <a:close/>
                <a:moveTo>
                  <a:pt x="151" y="369"/>
                </a:moveTo>
                <a:cubicBezTo>
                  <a:pt x="153" y="368"/>
                  <a:pt x="154" y="371"/>
                  <a:pt x="153" y="372"/>
                </a:cubicBezTo>
                <a:cubicBezTo>
                  <a:pt x="153" y="372"/>
                  <a:pt x="152" y="372"/>
                  <a:pt x="151" y="372"/>
                </a:cubicBezTo>
                <a:cubicBezTo>
                  <a:pt x="150" y="371"/>
                  <a:pt x="150" y="369"/>
                  <a:pt x="151" y="369"/>
                </a:cubicBezTo>
                <a:close/>
                <a:moveTo>
                  <a:pt x="157" y="371"/>
                </a:moveTo>
                <a:cubicBezTo>
                  <a:pt x="155" y="370"/>
                  <a:pt x="158" y="368"/>
                  <a:pt x="157" y="371"/>
                </a:cubicBezTo>
                <a:close/>
                <a:moveTo>
                  <a:pt x="253" y="370"/>
                </a:moveTo>
                <a:cubicBezTo>
                  <a:pt x="255" y="370"/>
                  <a:pt x="254" y="371"/>
                  <a:pt x="255" y="371"/>
                </a:cubicBezTo>
                <a:cubicBezTo>
                  <a:pt x="254" y="371"/>
                  <a:pt x="254" y="371"/>
                  <a:pt x="253" y="371"/>
                </a:cubicBezTo>
                <a:cubicBezTo>
                  <a:pt x="253" y="370"/>
                  <a:pt x="253" y="370"/>
                  <a:pt x="253" y="370"/>
                </a:cubicBezTo>
                <a:close/>
                <a:moveTo>
                  <a:pt x="262" y="371"/>
                </a:moveTo>
                <a:cubicBezTo>
                  <a:pt x="262" y="369"/>
                  <a:pt x="263" y="371"/>
                  <a:pt x="264" y="371"/>
                </a:cubicBezTo>
                <a:cubicBezTo>
                  <a:pt x="263" y="373"/>
                  <a:pt x="262" y="371"/>
                  <a:pt x="262" y="371"/>
                </a:cubicBezTo>
                <a:close/>
                <a:moveTo>
                  <a:pt x="528" y="372"/>
                </a:moveTo>
                <a:cubicBezTo>
                  <a:pt x="528" y="371"/>
                  <a:pt x="531" y="371"/>
                  <a:pt x="530" y="373"/>
                </a:cubicBezTo>
                <a:cubicBezTo>
                  <a:pt x="530" y="373"/>
                  <a:pt x="529" y="373"/>
                  <a:pt x="529" y="373"/>
                </a:cubicBezTo>
                <a:cubicBezTo>
                  <a:pt x="529" y="372"/>
                  <a:pt x="529" y="372"/>
                  <a:pt x="528" y="372"/>
                </a:cubicBezTo>
                <a:close/>
                <a:moveTo>
                  <a:pt x="151" y="374"/>
                </a:moveTo>
                <a:cubicBezTo>
                  <a:pt x="151" y="374"/>
                  <a:pt x="152" y="374"/>
                  <a:pt x="152" y="374"/>
                </a:cubicBezTo>
                <a:cubicBezTo>
                  <a:pt x="152" y="375"/>
                  <a:pt x="152" y="376"/>
                  <a:pt x="151" y="376"/>
                </a:cubicBezTo>
                <a:cubicBezTo>
                  <a:pt x="151" y="375"/>
                  <a:pt x="151" y="374"/>
                  <a:pt x="151" y="374"/>
                </a:cubicBezTo>
                <a:close/>
                <a:moveTo>
                  <a:pt x="541" y="377"/>
                </a:moveTo>
                <a:cubicBezTo>
                  <a:pt x="542" y="376"/>
                  <a:pt x="542" y="375"/>
                  <a:pt x="544" y="375"/>
                </a:cubicBezTo>
                <a:cubicBezTo>
                  <a:pt x="543" y="376"/>
                  <a:pt x="543" y="377"/>
                  <a:pt x="541" y="377"/>
                </a:cubicBezTo>
                <a:close/>
                <a:moveTo>
                  <a:pt x="31" y="392"/>
                </a:moveTo>
                <a:cubicBezTo>
                  <a:pt x="30" y="393"/>
                  <a:pt x="30" y="392"/>
                  <a:pt x="30" y="390"/>
                </a:cubicBezTo>
                <a:cubicBezTo>
                  <a:pt x="31" y="390"/>
                  <a:pt x="31" y="391"/>
                  <a:pt x="31" y="392"/>
                </a:cubicBezTo>
                <a:close/>
                <a:moveTo>
                  <a:pt x="101" y="396"/>
                </a:moveTo>
                <a:cubicBezTo>
                  <a:pt x="102" y="396"/>
                  <a:pt x="103" y="397"/>
                  <a:pt x="104" y="397"/>
                </a:cubicBezTo>
                <a:cubicBezTo>
                  <a:pt x="104" y="399"/>
                  <a:pt x="102" y="399"/>
                  <a:pt x="102" y="400"/>
                </a:cubicBezTo>
                <a:cubicBezTo>
                  <a:pt x="101" y="399"/>
                  <a:pt x="103" y="398"/>
                  <a:pt x="100" y="398"/>
                </a:cubicBezTo>
                <a:cubicBezTo>
                  <a:pt x="99" y="396"/>
                  <a:pt x="102" y="397"/>
                  <a:pt x="101" y="396"/>
                </a:cubicBezTo>
                <a:close/>
                <a:moveTo>
                  <a:pt x="119" y="397"/>
                </a:moveTo>
                <a:cubicBezTo>
                  <a:pt x="120" y="397"/>
                  <a:pt x="120" y="397"/>
                  <a:pt x="120" y="398"/>
                </a:cubicBezTo>
                <a:cubicBezTo>
                  <a:pt x="119" y="399"/>
                  <a:pt x="119" y="397"/>
                  <a:pt x="119" y="397"/>
                </a:cubicBezTo>
                <a:close/>
                <a:moveTo>
                  <a:pt x="179" y="1"/>
                </a:moveTo>
                <a:cubicBezTo>
                  <a:pt x="178" y="1"/>
                  <a:pt x="177" y="2"/>
                  <a:pt x="178" y="3"/>
                </a:cubicBezTo>
                <a:cubicBezTo>
                  <a:pt x="177" y="3"/>
                  <a:pt x="177" y="2"/>
                  <a:pt x="178" y="2"/>
                </a:cubicBezTo>
                <a:cubicBezTo>
                  <a:pt x="178" y="2"/>
                  <a:pt x="177" y="2"/>
                  <a:pt x="176" y="1"/>
                </a:cubicBezTo>
                <a:cubicBezTo>
                  <a:pt x="178" y="0"/>
                  <a:pt x="181" y="1"/>
                  <a:pt x="180" y="3"/>
                </a:cubicBezTo>
                <a:cubicBezTo>
                  <a:pt x="180" y="3"/>
                  <a:pt x="180" y="2"/>
                  <a:pt x="179" y="1"/>
                </a:cubicBezTo>
                <a:close/>
                <a:moveTo>
                  <a:pt x="96" y="12"/>
                </a:moveTo>
                <a:cubicBezTo>
                  <a:pt x="97" y="10"/>
                  <a:pt x="95" y="10"/>
                  <a:pt x="95" y="8"/>
                </a:cubicBezTo>
                <a:cubicBezTo>
                  <a:pt x="96" y="8"/>
                  <a:pt x="97" y="8"/>
                  <a:pt x="97" y="8"/>
                </a:cubicBezTo>
                <a:cubicBezTo>
                  <a:pt x="98" y="13"/>
                  <a:pt x="97" y="13"/>
                  <a:pt x="96" y="16"/>
                </a:cubicBezTo>
                <a:cubicBezTo>
                  <a:pt x="95" y="16"/>
                  <a:pt x="95" y="15"/>
                  <a:pt x="93" y="15"/>
                </a:cubicBezTo>
                <a:cubicBezTo>
                  <a:pt x="94" y="15"/>
                  <a:pt x="95" y="13"/>
                  <a:pt x="94" y="14"/>
                </a:cubicBezTo>
                <a:cubicBezTo>
                  <a:pt x="93" y="14"/>
                  <a:pt x="95" y="11"/>
                  <a:pt x="96" y="12"/>
                </a:cubicBezTo>
                <a:close/>
                <a:moveTo>
                  <a:pt x="180" y="11"/>
                </a:moveTo>
                <a:cubicBezTo>
                  <a:pt x="180" y="11"/>
                  <a:pt x="179" y="12"/>
                  <a:pt x="180" y="12"/>
                </a:cubicBezTo>
                <a:cubicBezTo>
                  <a:pt x="181" y="11"/>
                  <a:pt x="183" y="10"/>
                  <a:pt x="183" y="10"/>
                </a:cubicBezTo>
                <a:cubicBezTo>
                  <a:pt x="180" y="10"/>
                  <a:pt x="181" y="8"/>
                  <a:pt x="180" y="8"/>
                </a:cubicBezTo>
                <a:cubicBezTo>
                  <a:pt x="179" y="9"/>
                  <a:pt x="180" y="10"/>
                  <a:pt x="180" y="11"/>
                </a:cubicBezTo>
                <a:close/>
                <a:moveTo>
                  <a:pt x="97" y="70"/>
                </a:moveTo>
                <a:cubicBezTo>
                  <a:pt x="96" y="70"/>
                  <a:pt x="95" y="67"/>
                  <a:pt x="95" y="69"/>
                </a:cubicBezTo>
                <a:cubicBezTo>
                  <a:pt x="95" y="70"/>
                  <a:pt x="96" y="69"/>
                  <a:pt x="97" y="71"/>
                </a:cubicBezTo>
                <a:cubicBezTo>
                  <a:pt x="98" y="72"/>
                  <a:pt x="98" y="70"/>
                  <a:pt x="100" y="70"/>
                </a:cubicBezTo>
                <a:cubicBezTo>
                  <a:pt x="101" y="71"/>
                  <a:pt x="101" y="72"/>
                  <a:pt x="102" y="72"/>
                </a:cubicBezTo>
                <a:cubicBezTo>
                  <a:pt x="101" y="73"/>
                  <a:pt x="101" y="72"/>
                  <a:pt x="101" y="73"/>
                </a:cubicBezTo>
                <a:cubicBezTo>
                  <a:pt x="101" y="73"/>
                  <a:pt x="102" y="73"/>
                  <a:pt x="102" y="73"/>
                </a:cubicBezTo>
                <a:cubicBezTo>
                  <a:pt x="98" y="74"/>
                  <a:pt x="97" y="72"/>
                  <a:pt x="94" y="71"/>
                </a:cubicBezTo>
                <a:cubicBezTo>
                  <a:pt x="94" y="74"/>
                  <a:pt x="99" y="73"/>
                  <a:pt x="95" y="75"/>
                </a:cubicBezTo>
                <a:cubicBezTo>
                  <a:pt x="100" y="74"/>
                  <a:pt x="95" y="77"/>
                  <a:pt x="98" y="79"/>
                </a:cubicBezTo>
                <a:cubicBezTo>
                  <a:pt x="97" y="79"/>
                  <a:pt x="97" y="78"/>
                  <a:pt x="96" y="78"/>
                </a:cubicBezTo>
                <a:cubicBezTo>
                  <a:pt x="96" y="81"/>
                  <a:pt x="97" y="81"/>
                  <a:pt x="97" y="82"/>
                </a:cubicBezTo>
                <a:cubicBezTo>
                  <a:pt x="97" y="82"/>
                  <a:pt x="96" y="82"/>
                  <a:pt x="96" y="83"/>
                </a:cubicBezTo>
                <a:cubicBezTo>
                  <a:pt x="98" y="83"/>
                  <a:pt x="96" y="85"/>
                  <a:pt x="97" y="86"/>
                </a:cubicBezTo>
                <a:cubicBezTo>
                  <a:pt x="97" y="85"/>
                  <a:pt x="99" y="84"/>
                  <a:pt x="99" y="85"/>
                </a:cubicBezTo>
                <a:cubicBezTo>
                  <a:pt x="95" y="88"/>
                  <a:pt x="100" y="96"/>
                  <a:pt x="100" y="101"/>
                </a:cubicBezTo>
                <a:cubicBezTo>
                  <a:pt x="99" y="108"/>
                  <a:pt x="103" y="112"/>
                  <a:pt x="104" y="120"/>
                </a:cubicBezTo>
                <a:cubicBezTo>
                  <a:pt x="103" y="120"/>
                  <a:pt x="102" y="121"/>
                  <a:pt x="102" y="122"/>
                </a:cubicBezTo>
                <a:cubicBezTo>
                  <a:pt x="107" y="130"/>
                  <a:pt x="101" y="143"/>
                  <a:pt x="104" y="149"/>
                </a:cubicBezTo>
                <a:cubicBezTo>
                  <a:pt x="104" y="149"/>
                  <a:pt x="106" y="147"/>
                  <a:pt x="106" y="149"/>
                </a:cubicBezTo>
                <a:cubicBezTo>
                  <a:pt x="103" y="151"/>
                  <a:pt x="103" y="159"/>
                  <a:pt x="104" y="161"/>
                </a:cubicBezTo>
                <a:cubicBezTo>
                  <a:pt x="103" y="157"/>
                  <a:pt x="107" y="158"/>
                  <a:pt x="107" y="156"/>
                </a:cubicBezTo>
                <a:cubicBezTo>
                  <a:pt x="106" y="154"/>
                  <a:pt x="106" y="154"/>
                  <a:pt x="104" y="154"/>
                </a:cubicBezTo>
                <a:cubicBezTo>
                  <a:pt x="110" y="150"/>
                  <a:pt x="105" y="148"/>
                  <a:pt x="104" y="144"/>
                </a:cubicBezTo>
                <a:cubicBezTo>
                  <a:pt x="104" y="142"/>
                  <a:pt x="106" y="141"/>
                  <a:pt x="104" y="139"/>
                </a:cubicBezTo>
                <a:cubicBezTo>
                  <a:pt x="106" y="140"/>
                  <a:pt x="106" y="139"/>
                  <a:pt x="106" y="138"/>
                </a:cubicBezTo>
                <a:cubicBezTo>
                  <a:pt x="106" y="137"/>
                  <a:pt x="105" y="136"/>
                  <a:pt x="105" y="134"/>
                </a:cubicBezTo>
                <a:cubicBezTo>
                  <a:pt x="111" y="126"/>
                  <a:pt x="105" y="114"/>
                  <a:pt x="109" y="107"/>
                </a:cubicBezTo>
                <a:cubicBezTo>
                  <a:pt x="110" y="111"/>
                  <a:pt x="114" y="115"/>
                  <a:pt x="112" y="121"/>
                </a:cubicBezTo>
                <a:cubicBezTo>
                  <a:pt x="113" y="121"/>
                  <a:pt x="114" y="121"/>
                  <a:pt x="114" y="121"/>
                </a:cubicBezTo>
                <a:cubicBezTo>
                  <a:pt x="116" y="126"/>
                  <a:pt x="108" y="130"/>
                  <a:pt x="113" y="134"/>
                </a:cubicBezTo>
                <a:cubicBezTo>
                  <a:pt x="112" y="135"/>
                  <a:pt x="110" y="135"/>
                  <a:pt x="110" y="137"/>
                </a:cubicBezTo>
                <a:cubicBezTo>
                  <a:pt x="111" y="137"/>
                  <a:pt x="110" y="139"/>
                  <a:pt x="111" y="139"/>
                </a:cubicBezTo>
                <a:cubicBezTo>
                  <a:pt x="112" y="139"/>
                  <a:pt x="114" y="137"/>
                  <a:pt x="114" y="139"/>
                </a:cubicBezTo>
                <a:cubicBezTo>
                  <a:pt x="114" y="141"/>
                  <a:pt x="113" y="142"/>
                  <a:pt x="112" y="143"/>
                </a:cubicBezTo>
                <a:cubicBezTo>
                  <a:pt x="113" y="144"/>
                  <a:pt x="114" y="144"/>
                  <a:pt x="115" y="145"/>
                </a:cubicBezTo>
                <a:cubicBezTo>
                  <a:pt x="114" y="147"/>
                  <a:pt x="114" y="149"/>
                  <a:pt x="113" y="152"/>
                </a:cubicBezTo>
                <a:cubicBezTo>
                  <a:pt x="116" y="152"/>
                  <a:pt x="116" y="151"/>
                  <a:pt x="117" y="153"/>
                </a:cubicBezTo>
                <a:cubicBezTo>
                  <a:pt x="114" y="158"/>
                  <a:pt x="117" y="165"/>
                  <a:pt x="112" y="168"/>
                </a:cubicBezTo>
                <a:cubicBezTo>
                  <a:pt x="112" y="170"/>
                  <a:pt x="112" y="172"/>
                  <a:pt x="112" y="175"/>
                </a:cubicBezTo>
                <a:cubicBezTo>
                  <a:pt x="111" y="175"/>
                  <a:pt x="111" y="175"/>
                  <a:pt x="111" y="175"/>
                </a:cubicBezTo>
                <a:cubicBezTo>
                  <a:pt x="109" y="174"/>
                  <a:pt x="110" y="172"/>
                  <a:pt x="109" y="171"/>
                </a:cubicBezTo>
                <a:cubicBezTo>
                  <a:pt x="108" y="173"/>
                  <a:pt x="107" y="170"/>
                  <a:pt x="107" y="170"/>
                </a:cubicBezTo>
                <a:cubicBezTo>
                  <a:pt x="108" y="173"/>
                  <a:pt x="107" y="173"/>
                  <a:pt x="109" y="175"/>
                </a:cubicBezTo>
                <a:cubicBezTo>
                  <a:pt x="107" y="175"/>
                  <a:pt x="107" y="176"/>
                  <a:pt x="106" y="176"/>
                </a:cubicBezTo>
                <a:cubicBezTo>
                  <a:pt x="106" y="174"/>
                  <a:pt x="105" y="173"/>
                  <a:pt x="104" y="173"/>
                </a:cubicBezTo>
                <a:cubicBezTo>
                  <a:pt x="104" y="175"/>
                  <a:pt x="103" y="182"/>
                  <a:pt x="104" y="181"/>
                </a:cubicBezTo>
                <a:cubicBezTo>
                  <a:pt x="103" y="176"/>
                  <a:pt x="108" y="179"/>
                  <a:pt x="110" y="177"/>
                </a:cubicBezTo>
                <a:cubicBezTo>
                  <a:pt x="110" y="183"/>
                  <a:pt x="110" y="184"/>
                  <a:pt x="110" y="189"/>
                </a:cubicBezTo>
                <a:cubicBezTo>
                  <a:pt x="105" y="195"/>
                  <a:pt x="107" y="205"/>
                  <a:pt x="107" y="213"/>
                </a:cubicBezTo>
                <a:cubicBezTo>
                  <a:pt x="108" y="214"/>
                  <a:pt x="109" y="212"/>
                  <a:pt x="109" y="213"/>
                </a:cubicBezTo>
                <a:cubicBezTo>
                  <a:pt x="110" y="218"/>
                  <a:pt x="108" y="219"/>
                  <a:pt x="107" y="224"/>
                </a:cubicBezTo>
                <a:cubicBezTo>
                  <a:pt x="109" y="224"/>
                  <a:pt x="108" y="220"/>
                  <a:pt x="110" y="221"/>
                </a:cubicBezTo>
                <a:cubicBezTo>
                  <a:pt x="111" y="221"/>
                  <a:pt x="111" y="221"/>
                  <a:pt x="111" y="222"/>
                </a:cubicBezTo>
                <a:cubicBezTo>
                  <a:pt x="111" y="230"/>
                  <a:pt x="107" y="234"/>
                  <a:pt x="111" y="239"/>
                </a:cubicBezTo>
                <a:cubicBezTo>
                  <a:pt x="110" y="240"/>
                  <a:pt x="109" y="240"/>
                  <a:pt x="109" y="240"/>
                </a:cubicBezTo>
                <a:cubicBezTo>
                  <a:pt x="110" y="240"/>
                  <a:pt x="111" y="240"/>
                  <a:pt x="112" y="239"/>
                </a:cubicBezTo>
                <a:cubicBezTo>
                  <a:pt x="112" y="243"/>
                  <a:pt x="111" y="245"/>
                  <a:pt x="112" y="249"/>
                </a:cubicBezTo>
                <a:cubicBezTo>
                  <a:pt x="111" y="249"/>
                  <a:pt x="111" y="248"/>
                  <a:pt x="111" y="249"/>
                </a:cubicBezTo>
                <a:cubicBezTo>
                  <a:pt x="113" y="251"/>
                  <a:pt x="112" y="252"/>
                  <a:pt x="111" y="255"/>
                </a:cubicBezTo>
                <a:cubicBezTo>
                  <a:pt x="114" y="255"/>
                  <a:pt x="110" y="257"/>
                  <a:pt x="112" y="258"/>
                </a:cubicBezTo>
                <a:cubicBezTo>
                  <a:pt x="112" y="256"/>
                  <a:pt x="115" y="259"/>
                  <a:pt x="114" y="261"/>
                </a:cubicBezTo>
                <a:cubicBezTo>
                  <a:pt x="112" y="260"/>
                  <a:pt x="115" y="265"/>
                  <a:pt x="112" y="265"/>
                </a:cubicBezTo>
                <a:cubicBezTo>
                  <a:pt x="117" y="268"/>
                  <a:pt x="116" y="277"/>
                  <a:pt x="112" y="279"/>
                </a:cubicBezTo>
                <a:cubicBezTo>
                  <a:pt x="112" y="277"/>
                  <a:pt x="112" y="276"/>
                  <a:pt x="111" y="276"/>
                </a:cubicBezTo>
                <a:cubicBezTo>
                  <a:pt x="110" y="278"/>
                  <a:pt x="111" y="279"/>
                  <a:pt x="109" y="280"/>
                </a:cubicBezTo>
                <a:cubicBezTo>
                  <a:pt x="109" y="278"/>
                  <a:pt x="107" y="277"/>
                  <a:pt x="107" y="276"/>
                </a:cubicBezTo>
                <a:cubicBezTo>
                  <a:pt x="109" y="275"/>
                  <a:pt x="108" y="274"/>
                  <a:pt x="109" y="276"/>
                </a:cubicBezTo>
                <a:cubicBezTo>
                  <a:pt x="110" y="275"/>
                  <a:pt x="109" y="275"/>
                  <a:pt x="109" y="274"/>
                </a:cubicBezTo>
                <a:cubicBezTo>
                  <a:pt x="107" y="273"/>
                  <a:pt x="108" y="275"/>
                  <a:pt x="106" y="275"/>
                </a:cubicBezTo>
                <a:cubicBezTo>
                  <a:pt x="105" y="271"/>
                  <a:pt x="111" y="272"/>
                  <a:pt x="108" y="270"/>
                </a:cubicBezTo>
                <a:cubicBezTo>
                  <a:pt x="107" y="272"/>
                  <a:pt x="105" y="269"/>
                  <a:pt x="104" y="269"/>
                </a:cubicBezTo>
                <a:cubicBezTo>
                  <a:pt x="103" y="278"/>
                  <a:pt x="103" y="283"/>
                  <a:pt x="105" y="291"/>
                </a:cubicBezTo>
                <a:cubicBezTo>
                  <a:pt x="105" y="289"/>
                  <a:pt x="107" y="291"/>
                  <a:pt x="107" y="292"/>
                </a:cubicBezTo>
                <a:cubicBezTo>
                  <a:pt x="106" y="292"/>
                  <a:pt x="106" y="293"/>
                  <a:pt x="104" y="293"/>
                </a:cubicBezTo>
                <a:cubicBezTo>
                  <a:pt x="105" y="301"/>
                  <a:pt x="103" y="309"/>
                  <a:pt x="105" y="315"/>
                </a:cubicBezTo>
                <a:cubicBezTo>
                  <a:pt x="106" y="311"/>
                  <a:pt x="106" y="305"/>
                  <a:pt x="107" y="300"/>
                </a:cubicBezTo>
                <a:cubicBezTo>
                  <a:pt x="106" y="299"/>
                  <a:pt x="105" y="301"/>
                  <a:pt x="106" y="298"/>
                </a:cubicBezTo>
                <a:cubicBezTo>
                  <a:pt x="109" y="300"/>
                  <a:pt x="109" y="297"/>
                  <a:pt x="108" y="296"/>
                </a:cubicBezTo>
                <a:cubicBezTo>
                  <a:pt x="112" y="296"/>
                  <a:pt x="110" y="298"/>
                  <a:pt x="112" y="302"/>
                </a:cubicBezTo>
                <a:cubicBezTo>
                  <a:pt x="111" y="302"/>
                  <a:pt x="109" y="305"/>
                  <a:pt x="111" y="305"/>
                </a:cubicBezTo>
                <a:cubicBezTo>
                  <a:pt x="111" y="304"/>
                  <a:pt x="112" y="304"/>
                  <a:pt x="113" y="304"/>
                </a:cubicBezTo>
                <a:cubicBezTo>
                  <a:pt x="114" y="307"/>
                  <a:pt x="111" y="310"/>
                  <a:pt x="113" y="312"/>
                </a:cubicBezTo>
                <a:cubicBezTo>
                  <a:pt x="112" y="313"/>
                  <a:pt x="112" y="311"/>
                  <a:pt x="112" y="313"/>
                </a:cubicBezTo>
                <a:cubicBezTo>
                  <a:pt x="112" y="313"/>
                  <a:pt x="114" y="313"/>
                  <a:pt x="113" y="314"/>
                </a:cubicBezTo>
                <a:cubicBezTo>
                  <a:pt x="114" y="317"/>
                  <a:pt x="110" y="317"/>
                  <a:pt x="109" y="315"/>
                </a:cubicBezTo>
                <a:cubicBezTo>
                  <a:pt x="111" y="319"/>
                  <a:pt x="112" y="323"/>
                  <a:pt x="114" y="325"/>
                </a:cubicBezTo>
                <a:cubicBezTo>
                  <a:pt x="116" y="323"/>
                  <a:pt x="114" y="318"/>
                  <a:pt x="117" y="316"/>
                </a:cubicBezTo>
                <a:cubicBezTo>
                  <a:pt x="119" y="324"/>
                  <a:pt x="121" y="338"/>
                  <a:pt x="112" y="341"/>
                </a:cubicBezTo>
                <a:cubicBezTo>
                  <a:pt x="112" y="340"/>
                  <a:pt x="111" y="340"/>
                  <a:pt x="111" y="339"/>
                </a:cubicBezTo>
                <a:cubicBezTo>
                  <a:pt x="113" y="335"/>
                  <a:pt x="112" y="328"/>
                  <a:pt x="109" y="324"/>
                </a:cubicBezTo>
                <a:cubicBezTo>
                  <a:pt x="110" y="327"/>
                  <a:pt x="109" y="328"/>
                  <a:pt x="108" y="330"/>
                </a:cubicBezTo>
                <a:cubicBezTo>
                  <a:pt x="108" y="330"/>
                  <a:pt x="109" y="330"/>
                  <a:pt x="109" y="331"/>
                </a:cubicBezTo>
                <a:cubicBezTo>
                  <a:pt x="109" y="332"/>
                  <a:pt x="108" y="333"/>
                  <a:pt x="107" y="333"/>
                </a:cubicBezTo>
                <a:cubicBezTo>
                  <a:pt x="105" y="333"/>
                  <a:pt x="105" y="330"/>
                  <a:pt x="104" y="328"/>
                </a:cubicBezTo>
                <a:cubicBezTo>
                  <a:pt x="105" y="330"/>
                  <a:pt x="103" y="329"/>
                  <a:pt x="103" y="331"/>
                </a:cubicBezTo>
                <a:cubicBezTo>
                  <a:pt x="105" y="334"/>
                  <a:pt x="106" y="349"/>
                  <a:pt x="100" y="349"/>
                </a:cubicBezTo>
                <a:cubicBezTo>
                  <a:pt x="98" y="354"/>
                  <a:pt x="97" y="359"/>
                  <a:pt x="92" y="363"/>
                </a:cubicBezTo>
                <a:cubicBezTo>
                  <a:pt x="92" y="368"/>
                  <a:pt x="91" y="371"/>
                  <a:pt x="89" y="374"/>
                </a:cubicBezTo>
                <a:cubicBezTo>
                  <a:pt x="82" y="373"/>
                  <a:pt x="81" y="377"/>
                  <a:pt x="77" y="379"/>
                </a:cubicBezTo>
                <a:cubicBezTo>
                  <a:pt x="67" y="377"/>
                  <a:pt x="51" y="373"/>
                  <a:pt x="40" y="375"/>
                </a:cubicBezTo>
                <a:cubicBezTo>
                  <a:pt x="39" y="376"/>
                  <a:pt x="40" y="376"/>
                  <a:pt x="41" y="377"/>
                </a:cubicBezTo>
                <a:cubicBezTo>
                  <a:pt x="38" y="377"/>
                  <a:pt x="38" y="379"/>
                  <a:pt x="37" y="380"/>
                </a:cubicBezTo>
                <a:cubicBezTo>
                  <a:pt x="32" y="380"/>
                  <a:pt x="30" y="375"/>
                  <a:pt x="26" y="376"/>
                </a:cubicBezTo>
                <a:cubicBezTo>
                  <a:pt x="30" y="377"/>
                  <a:pt x="28" y="382"/>
                  <a:pt x="29" y="384"/>
                </a:cubicBezTo>
                <a:cubicBezTo>
                  <a:pt x="30" y="383"/>
                  <a:pt x="30" y="383"/>
                  <a:pt x="31" y="383"/>
                </a:cubicBezTo>
                <a:cubicBezTo>
                  <a:pt x="31" y="384"/>
                  <a:pt x="32" y="384"/>
                  <a:pt x="32" y="385"/>
                </a:cubicBezTo>
                <a:cubicBezTo>
                  <a:pt x="30" y="385"/>
                  <a:pt x="33" y="386"/>
                  <a:pt x="32" y="387"/>
                </a:cubicBezTo>
                <a:cubicBezTo>
                  <a:pt x="32" y="387"/>
                  <a:pt x="31" y="388"/>
                  <a:pt x="30" y="387"/>
                </a:cubicBezTo>
                <a:cubicBezTo>
                  <a:pt x="30" y="390"/>
                  <a:pt x="32" y="391"/>
                  <a:pt x="33" y="392"/>
                </a:cubicBezTo>
                <a:cubicBezTo>
                  <a:pt x="35" y="388"/>
                  <a:pt x="39" y="388"/>
                  <a:pt x="41" y="390"/>
                </a:cubicBezTo>
                <a:cubicBezTo>
                  <a:pt x="36" y="391"/>
                  <a:pt x="38" y="397"/>
                  <a:pt x="37" y="399"/>
                </a:cubicBezTo>
                <a:cubicBezTo>
                  <a:pt x="39" y="400"/>
                  <a:pt x="41" y="400"/>
                  <a:pt x="41" y="402"/>
                </a:cubicBezTo>
                <a:cubicBezTo>
                  <a:pt x="41" y="402"/>
                  <a:pt x="39" y="402"/>
                  <a:pt x="39" y="403"/>
                </a:cubicBezTo>
                <a:cubicBezTo>
                  <a:pt x="41" y="406"/>
                  <a:pt x="43" y="403"/>
                  <a:pt x="43" y="406"/>
                </a:cubicBezTo>
                <a:cubicBezTo>
                  <a:pt x="47" y="406"/>
                  <a:pt x="50" y="404"/>
                  <a:pt x="53" y="404"/>
                </a:cubicBezTo>
                <a:cubicBezTo>
                  <a:pt x="53" y="401"/>
                  <a:pt x="57" y="401"/>
                  <a:pt x="56" y="404"/>
                </a:cubicBezTo>
                <a:cubicBezTo>
                  <a:pt x="57" y="402"/>
                  <a:pt x="61" y="402"/>
                  <a:pt x="63" y="401"/>
                </a:cubicBezTo>
                <a:cubicBezTo>
                  <a:pt x="71" y="404"/>
                  <a:pt x="83" y="406"/>
                  <a:pt x="87" y="399"/>
                </a:cubicBezTo>
                <a:cubicBezTo>
                  <a:pt x="83" y="394"/>
                  <a:pt x="94" y="392"/>
                  <a:pt x="98" y="393"/>
                </a:cubicBezTo>
                <a:cubicBezTo>
                  <a:pt x="98" y="394"/>
                  <a:pt x="98" y="395"/>
                  <a:pt x="99" y="395"/>
                </a:cubicBezTo>
                <a:cubicBezTo>
                  <a:pt x="105" y="396"/>
                  <a:pt x="111" y="391"/>
                  <a:pt x="114" y="396"/>
                </a:cubicBezTo>
                <a:cubicBezTo>
                  <a:pt x="114" y="394"/>
                  <a:pt x="116" y="395"/>
                  <a:pt x="116" y="394"/>
                </a:cubicBezTo>
                <a:cubicBezTo>
                  <a:pt x="117" y="395"/>
                  <a:pt x="118" y="395"/>
                  <a:pt x="118" y="396"/>
                </a:cubicBezTo>
                <a:cubicBezTo>
                  <a:pt x="122" y="393"/>
                  <a:pt x="132" y="393"/>
                  <a:pt x="136" y="396"/>
                </a:cubicBezTo>
                <a:cubicBezTo>
                  <a:pt x="141" y="395"/>
                  <a:pt x="142" y="397"/>
                  <a:pt x="148" y="396"/>
                </a:cubicBezTo>
                <a:cubicBezTo>
                  <a:pt x="149" y="394"/>
                  <a:pt x="146" y="396"/>
                  <a:pt x="147" y="394"/>
                </a:cubicBezTo>
                <a:cubicBezTo>
                  <a:pt x="148" y="394"/>
                  <a:pt x="148" y="395"/>
                  <a:pt x="149" y="394"/>
                </a:cubicBezTo>
                <a:cubicBezTo>
                  <a:pt x="148" y="396"/>
                  <a:pt x="150" y="397"/>
                  <a:pt x="151" y="398"/>
                </a:cubicBezTo>
                <a:cubicBezTo>
                  <a:pt x="152" y="397"/>
                  <a:pt x="152" y="396"/>
                  <a:pt x="154" y="396"/>
                </a:cubicBezTo>
                <a:cubicBezTo>
                  <a:pt x="154" y="396"/>
                  <a:pt x="154" y="397"/>
                  <a:pt x="154" y="398"/>
                </a:cubicBezTo>
                <a:cubicBezTo>
                  <a:pt x="162" y="397"/>
                  <a:pt x="169" y="399"/>
                  <a:pt x="175" y="400"/>
                </a:cubicBezTo>
                <a:cubicBezTo>
                  <a:pt x="178" y="398"/>
                  <a:pt x="185" y="400"/>
                  <a:pt x="187" y="403"/>
                </a:cubicBezTo>
                <a:cubicBezTo>
                  <a:pt x="191" y="399"/>
                  <a:pt x="199" y="402"/>
                  <a:pt x="203" y="398"/>
                </a:cubicBezTo>
                <a:cubicBezTo>
                  <a:pt x="203" y="395"/>
                  <a:pt x="203" y="396"/>
                  <a:pt x="204" y="394"/>
                </a:cubicBezTo>
                <a:cubicBezTo>
                  <a:pt x="196" y="396"/>
                  <a:pt x="190" y="385"/>
                  <a:pt x="181" y="387"/>
                </a:cubicBezTo>
                <a:cubicBezTo>
                  <a:pt x="176" y="388"/>
                  <a:pt x="168" y="388"/>
                  <a:pt x="165" y="382"/>
                </a:cubicBezTo>
                <a:cubicBezTo>
                  <a:pt x="164" y="382"/>
                  <a:pt x="164" y="383"/>
                  <a:pt x="163" y="383"/>
                </a:cubicBezTo>
                <a:cubicBezTo>
                  <a:pt x="163" y="377"/>
                  <a:pt x="152" y="382"/>
                  <a:pt x="150" y="376"/>
                </a:cubicBezTo>
                <a:cubicBezTo>
                  <a:pt x="149" y="378"/>
                  <a:pt x="148" y="378"/>
                  <a:pt x="147" y="377"/>
                </a:cubicBezTo>
                <a:cubicBezTo>
                  <a:pt x="149" y="376"/>
                  <a:pt x="146" y="370"/>
                  <a:pt x="149" y="373"/>
                </a:cubicBezTo>
                <a:cubicBezTo>
                  <a:pt x="149" y="371"/>
                  <a:pt x="148" y="371"/>
                  <a:pt x="148" y="370"/>
                </a:cubicBezTo>
                <a:cubicBezTo>
                  <a:pt x="151" y="368"/>
                  <a:pt x="151" y="368"/>
                  <a:pt x="153" y="366"/>
                </a:cubicBezTo>
                <a:cubicBezTo>
                  <a:pt x="156" y="366"/>
                  <a:pt x="155" y="368"/>
                  <a:pt x="156" y="368"/>
                </a:cubicBezTo>
                <a:cubicBezTo>
                  <a:pt x="156" y="367"/>
                  <a:pt x="157" y="366"/>
                  <a:pt x="158" y="366"/>
                </a:cubicBezTo>
                <a:cubicBezTo>
                  <a:pt x="158" y="367"/>
                  <a:pt x="161" y="369"/>
                  <a:pt x="162" y="369"/>
                </a:cubicBezTo>
                <a:cubicBezTo>
                  <a:pt x="161" y="364"/>
                  <a:pt x="158" y="365"/>
                  <a:pt x="156" y="362"/>
                </a:cubicBezTo>
                <a:cubicBezTo>
                  <a:pt x="158" y="364"/>
                  <a:pt x="157" y="360"/>
                  <a:pt x="158" y="362"/>
                </a:cubicBezTo>
                <a:cubicBezTo>
                  <a:pt x="157" y="359"/>
                  <a:pt x="160" y="357"/>
                  <a:pt x="159" y="355"/>
                </a:cubicBezTo>
                <a:cubicBezTo>
                  <a:pt x="157" y="357"/>
                  <a:pt x="155" y="354"/>
                  <a:pt x="153" y="355"/>
                </a:cubicBezTo>
                <a:cubicBezTo>
                  <a:pt x="153" y="354"/>
                  <a:pt x="153" y="353"/>
                  <a:pt x="153" y="353"/>
                </a:cubicBezTo>
                <a:cubicBezTo>
                  <a:pt x="152" y="353"/>
                  <a:pt x="151" y="354"/>
                  <a:pt x="150" y="353"/>
                </a:cubicBezTo>
                <a:cubicBezTo>
                  <a:pt x="149" y="351"/>
                  <a:pt x="149" y="349"/>
                  <a:pt x="147" y="349"/>
                </a:cubicBezTo>
                <a:cubicBezTo>
                  <a:pt x="148" y="347"/>
                  <a:pt x="146" y="343"/>
                  <a:pt x="144" y="341"/>
                </a:cubicBezTo>
                <a:cubicBezTo>
                  <a:pt x="144" y="342"/>
                  <a:pt x="145" y="342"/>
                  <a:pt x="144" y="342"/>
                </a:cubicBezTo>
                <a:cubicBezTo>
                  <a:pt x="144" y="342"/>
                  <a:pt x="143" y="342"/>
                  <a:pt x="143" y="342"/>
                </a:cubicBezTo>
                <a:cubicBezTo>
                  <a:pt x="144" y="340"/>
                  <a:pt x="142" y="338"/>
                  <a:pt x="145" y="340"/>
                </a:cubicBezTo>
                <a:cubicBezTo>
                  <a:pt x="144" y="337"/>
                  <a:pt x="142" y="337"/>
                  <a:pt x="140" y="338"/>
                </a:cubicBezTo>
                <a:cubicBezTo>
                  <a:pt x="142" y="334"/>
                  <a:pt x="135" y="332"/>
                  <a:pt x="137" y="328"/>
                </a:cubicBezTo>
                <a:cubicBezTo>
                  <a:pt x="135" y="328"/>
                  <a:pt x="136" y="330"/>
                  <a:pt x="134" y="330"/>
                </a:cubicBezTo>
                <a:cubicBezTo>
                  <a:pt x="134" y="329"/>
                  <a:pt x="133" y="329"/>
                  <a:pt x="133" y="329"/>
                </a:cubicBezTo>
                <a:cubicBezTo>
                  <a:pt x="134" y="326"/>
                  <a:pt x="135" y="314"/>
                  <a:pt x="131" y="309"/>
                </a:cubicBezTo>
                <a:cubicBezTo>
                  <a:pt x="135" y="309"/>
                  <a:pt x="132" y="304"/>
                  <a:pt x="132" y="303"/>
                </a:cubicBezTo>
                <a:cubicBezTo>
                  <a:pt x="130" y="306"/>
                  <a:pt x="131" y="301"/>
                  <a:pt x="130" y="303"/>
                </a:cubicBezTo>
                <a:cubicBezTo>
                  <a:pt x="131" y="304"/>
                  <a:pt x="130" y="308"/>
                  <a:pt x="130" y="310"/>
                </a:cubicBezTo>
                <a:cubicBezTo>
                  <a:pt x="129" y="309"/>
                  <a:pt x="126" y="310"/>
                  <a:pt x="126" y="308"/>
                </a:cubicBezTo>
                <a:cubicBezTo>
                  <a:pt x="127" y="307"/>
                  <a:pt x="127" y="307"/>
                  <a:pt x="128" y="307"/>
                </a:cubicBezTo>
                <a:cubicBezTo>
                  <a:pt x="127" y="306"/>
                  <a:pt x="127" y="303"/>
                  <a:pt x="128" y="302"/>
                </a:cubicBezTo>
                <a:cubicBezTo>
                  <a:pt x="127" y="300"/>
                  <a:pt x="126" y="301"/>
                  <a:pt x="126" y="299"/>
                </a:cubicBezTo>
                <a:cubicBezTo>
                  <a:pt x="127" y="291"/>
                  <a:pt x="126" y="287"/>
                  <a:pt x="124" y="281"/>
                </a:cubicBezTo>
                <a:cubicBezTo>
                  <a:pt x="119" y="277"/>
                  <a:pt x="125" y="269"/>
                  <a:pt x="119" y="265"/>
                </a:cubicBezTo>
                <a:cubicBezTo>
                  <a:pt x="122" y="259"/>
                  <a:pt x="118" y="250"/>
                  <a:pt x="123" y="246"/>
                </a:cubicBezTo>
                <a:cubicBezTo>
                  <a:pt x="125" y="257"/>
                  <a:pt x="125" y="274"/>
                  <a:pt x="126" y="282"/>
                </a:cubicBezTo>
                <a:cubicBezTo>
                  <a:pt x="127" y="277"/>
                  <a:pt x="130" y="271"/>
                  <a:pt x="126" y="267"/>
                </a:cubicBezTo>
                <a:cubicBezTo>
                  <a:pt x="127" y="267"/>
                  <a:pt x="128" y="267"/>
                  <a:pt x="128" y="266"/>
                </a:cubicBezTo>
                <a:cubicBezTo>
                  <a:pt x="126" y="265"/>
                  <a:pt x="128" y="264"/>
                  <a:pt x="126" y="263"/>
                </a:cubicBezTo>
                <a:cubicBezTo>
                  <a:pt x="127" y="256"/>
                  <a:pt x="123" y="251"/>
                  <a:pt x="127" y="247"/>
                </a:cubicBezTo>
                <a:cubicBezTo>
                  <a:pt x="125" y="244"/>
                  <a:pt x="130" y="243"/>
                  <a:pt x="128" y="241"/>
                </a:cubicBezTo>
                <a:cubicBezTo>
                  <a:pt x="128" y="242"/>
                  <a:pt x="126" y="242"/>
                  <a:pt x="126" y="241"/>
                </a:cubicBezTo>
                <a:cubicBezTo>
                  <a:pt x="126" y="240"/>
                  <a:pt x="128" y="240"/>
                  <a:pt x="128" y="239"/>
                </a:cubicBezTo>
                <a:cubicBezTo>
                  <a:pt x="125" y="229"/>
                  <a:pt x="130" y="218"/>
                  <a:pt x="134" y="210"/>
                </a:cubicBezTo>
                <a:cubicBezTo>
                  <a:pt x="132" y="209"/>
                  <a:pt x="132" y="208"/>
                  <a:pt x="130" y="208"/>
                </a:cubicBezTo>
                <a:cubicBezTo>
                  <a:pt x="129" y="211"/>
                  <a:pt x="129" y="213"/>
                  <a:pt x="126" y="214"/>
                </a:cubicBezTo>
                <a:cubicBezTo>
                  <a:pt x="125" y="212"/>
                  <a:pt x="126" y="201"/>
                  <a:pt x="125" y="200"/>
                </a:cubicBezTo>
                <a:cubicBezTo>
                  <a:pt x="125" y="201"/>
                  <a:pt x="125" y="203"/>
                  <a:pt x="124" y="203"/>
                </a:cubicBezTo>
                <a:cubicBezTo>
                  <a:pt x="122" y="198"/>
                  <a:pt x="121" y="191"/>
                  <a:pt x="124" y="187"/>
                </a:cubicBezTo>
                <a:cubicBezTo>
                  <a:pt x="125" y="187"/>
                  <a:pt x="125" y="188"/>
                  <a:pt x="125" y="188"/>
                </a:cubicBezTo>
                <a:cubicBezTo>
                  <a:pt x="125" y="186"/>
                  <a:pt x="126" y="183"/>
                  <a:pt x="125" y="182"/>
                </a:cubicBezTo>
                <a:cubicBezTo>
                  <a:pt x="125" y="183"/>
                  <a:pt x="125" y="184"/>
                  <a:pt x="124" y="183"/>
                </a:cubicBezTo>
                <a:cubicBezTo>
                  <a:pt x="123" y="182"/>
                  <a:pt x="123" y="177"/>
                  <a:pt x="123" y="177"/>
                </a:cubicBezTo>
                <a:cubicBezTo>
                  <a:pt x="125" y="176"/>
                  <a:pt x="124" y="178"/>
                  <a:pt x="125" y="178"/>
                </a:cubicBezTo>
                <a:cubicBezTo>
                  <a:pt x="126" y="170"/>
                  <a:pt x="127" y="162"/>
                  <a:pt x="125" y="154"/>
                </a:cubicBezTo>
                <a:cubicBezTo>
                  <a:pt x="125" y="155"/>
                  <a:pt x="125" y="156"/>
                  <a:pt x="124" y="156"/>
                </a:cubicBezTo>
                <a:cubicBezTo>
                  <a:pt x="123" y="153"/>
                  <a:pt x="123" y="151"/>
                  <a:pt x="125" y="149"/>
                </a:cubicBezTo>
                <a:cubicBezTo>
                  <a:pt x="125" y="151"/>
                  <a:pt x="123" y="152"/>
                  <a:pt x="125" y="153"/>
                </a:cubicBezTo>
                <a:cubicBezTo>
                  <a:pt x="126" y="144"/>
                  <a:pt x="126" y="136"/>
                  <a:pt x="126" y="130"/>
                </a:cubicBezTo>
                <a:cubicBezTo>
                  <a:pt x="128" y="129"/>
                  <a:pt x="130" y="126"/>
                  <a:pt x="128" y="125"/>
                </a:cubicBezTo>
                <a:cubicBezTo>
                  <a:pt x="127" y="126"/>
                  <a:pt x="128" y="128"/>
                  <a:pt x="127" y="128"/>
                </a:cubicBezTo>
                <a:cubicBezTo>
                  <a:pt x="124" y="122"/>
                  <a:pt x="126" y="109"/>
                  <a:pt x="129" y="105"/>
                </a:cubicBezTo>
                <a:cubicBezTo>
                  <a:pt x="132" y="105"/>
                  <a:pt x="137" y="107"/>
                  <a:pt x="139" y="110"/>
                </a:cubicBezTo>
                <a:cubicBezTo>
                  <a:pt x="141" y="113"/>
                  <a:pt x="140" y="117"/>
                  <a:pt x="142" y="120"/>
                </a:cubicBezTo>
                <a:cubicBezTo>
                  <a:pt x="143" y="121"/>
                  <a:pt x="145" y="121"/>
                  <a:pt x="146" y="122"/>
                </a:cubicBezTo>
                <a:cubicBezTo>
                  <a:pt x="149" y="126"/>
                  <a:pt x="151" y="131"/>
                  <a:pt x="153" y="135"/>
                </a:cubicBezTo>
                <a:cubicBezTo>
                  <a:pt x="153" y="134"/>
                  <a:pt x="153" y="133"/>
                  <a:pt x="154" y="133"/>
                </a:cubicBezTo>
                <a:cubicBezTo>
                  <a:pt x="155" y="135"/>
                  <a:pt x="157" y="140"/>
                  <a:pt x="155" y="139"/>
                </a:cubicBezTo>
                <a:cubicBezTo>
                  <a:pt x="159" y="140"/>
                  <a:pt x="160" y="146"/>
                  <a:pt x="163" y="149"/>
                </a:cubicBezTo>
                <a:cubicBezTo>
                  <a:pt x="162" y="150"/>
                  <a:pt x="162" y="152"/>
                  <a:pt x="161" y="153"/>
                </a:cubicBezTo>
                <a:cubicBezTo>
                  <a:pt x="167" y="163"/>
                  <a:pt x="169" y="176"/>
                  <a:pt x="174" y="185"/>
                </a:cubicBezTo>
                <a:cubicBezTo>
                  <a:pt x="174" y="187"/>
                  <a:pt x="175" y="187"/>
                  <a:pt x="175" y="189"/>
                </a:cubicBezTo>
                <a:cubicBezTo>
                  <a:pt x="180" y="196"/>
                  <a:pt x="182" y="204"/>
                  <a:pt x="186" y="211"/>
                </a:cubicBezTo>
                <a:cubicBezTo>
                  <a:pt x="187" y="212"/>
                  <a:pt x="188" y="214"/>
                  <a:pt x="189" y="216"/>
                </a:cubicBezTo>
                <a:cubicBezTo>
                  <a:pt x="195" y="227"/>
                  <a:pt x="200" y="238"/>
                  <a:pt x="201" y="252"/>
                </a:cubicBezTo>
                <a:cubicBezTo>
                  <a:pt x="202" y="252"/>
                  <a:pt x="202" y="254"/>
                  <a:pt x="203" y="254"/>
                </a:cubicBezTo>
                <a:cubicBezTo>
                  <a:pt x="203" y="264"/>
                  <a:pt x="209" y="270"/>
                  <a:pt x="208" y="278"/>
                </a:cubicBezTo>
                <a:cubicBezTo>
                  <a:pt x="215" y="287"/>
                  <a:pt x="217" y="302"/>
                  <a:pt x="224" y="310"/>
                </a:cubicBezTo>
                <a:cubicBezTo>
                  <a:pt x="225" y="310"/>
                  <a:pt x="225" y="308"/>
                  <a:pt x="227" y="309"/>
                </a:cubicBezTo>
                <a:cubicBezTo>
                  <a:pt x="229" y="310"/>
                  <a:pt x="231" y="312"/>
                  <a:pt x="232" y="315"/>
                </a:cubicBezTo>
                <a:cubicBezTo>
                  <a:pt x="231" y="315"/>
                  <a:pt x="231" y="315"/>
                  <a:pt x="231" y="316"/>
                </a:cubicBezTo>
                <a:cubicBezTo>
                  <a:pt x="233" y="316"/>
                  <a:pt x="232" y="318"/>
                  <a:pt x="233" y="320"/>
                </a:cubicBezTo>
                <a:cubicBezTo>
                  <a:pt x="233" y="318"/>
                  <a:pt x="235" y="320"/>
                  <a:pt x="236" y="320"/>
                </a:cubicBezTo>
                <a:cubicBezTo>
                  <a:pt x="233" y="314"/>
                  <a:pt x="228" y="309"/>
                  <a:pt x="231" y="300"/>
                </a:cubicBezTo>
                <a:cubicBezTo>
                  <a:pt x="232" y="300"/>
                  <a:pt x="232" y="300"/>
                  <a:pt x="233" y="300"/>
                </a:cubicBezTo>
                <a:cubicBezTo>
                  <a:pt x="234" y="298"/>
                  <a:pt x="232" y="298"/>
                  <a:pt x="233" y="297"/>
                </a:cubicBezTo>
                <a:cubicBezTo>
                  <a:pt x="231" y="296"/>
                  <a:pt x="232" y="299"/>
                  <a:pt x="231" y="298"/>
                </a:cubicBezTo>
                <a:cubicBezTo>
                  <a:pt x="231" y="297"/>
                  <a:pt x="229" y="295"/>
                  <a:pt x="231" y="295"/>
                </a:cubicBezTo>
                <a:cubicBezTo>
                  <a:pt x="230" y="293"/>
                  <a:pt x="228" y="291"/>
                  <a:pt x="227" y="290"/>
                </a:cubicBezTo>
                <a:cubicBezTo>
                  <a:pt x="229" y="286"/>
                  <a:pt x="225" y="283"/>
                  <a:pt x="226" y="276"/>
                </a:cubicBezTo>
                <a:cubicBezTo>
                  <a:pt x="224" y="275"/>
                  <a:pt x="223" y="274"/>
                  <a:pt x="224" y="272"/>
                </a:cubicBezTo>
                <a:cubicBezTo>
                  <a:pt x="223" y="272"/>
                  <a:pt x="222" y="272"/>
                  <a:pt x="222" y="271"/>
                </a:cubicBezTo>
                <a:cubicBezTo>
                  <a:pt x="222" y="267"/>
                  <a:pt x="218" y="263"/>
                  <a:pt x="221" y="262"/>
                </a:cubicBezTo>
                <a:cubicBezTo>
                  <a:pt x="222" y="260"/>
                  <a:pt x="219" y="262"/>
                  <a:pt x="219" y="260"/>
                </a:cubicBezTo>
                <a:cubicBezTo>
                  <a:pt x="220" y="261"/>
                  <a:pt x="221" y="256"/>
                  <a:pt x="223" y="259"/>
                </a:cubicBezTo>
                <a:cubicBezTo>
                  <a:pt x="223" y="258"/>
                  <a:pt x="223" y="257"/>
                  <a:pt x="224" y="257"/>
                </a:cubicBezTo>
                <a:cubicBezTo>
                  <a:pt x="223" y="259"/>
                  <a:pt x="226" y="257"/>
                  <a:pt x="226" y="259"/>
                </a:cubicBezTo>
                <a:cubicBezTo>
                  <a:pt x="226" y="259"/>
                  <a:pt x="224" y="260"/>
                  <a:pt x="225" y="261"/>
                </a:cubicBezTo>
                <a:cubicBezTo>
                  <a:pt x="226" y="260"/>
                  <a:pt x="228" y="260"/>
                  <a:pt x="228" y="260"/>
                </a:cubicBezTo>
                <a:cubicBezTo>
                  <a:pt x="228" y="265"/>
                  <a:pt x="229" y="270"/>
                  <a:pt x="230" y="271"/>
                </a:cubicBezTo>
                <a:cubicBezTo>
                  <a:pt x="230" y="271"/>
                  <a:pt x="231" y="271"/>
                  <a:pt x="232" y="271"/>
                </a:cubicBezTo>
                <a:cubicBezTo>
                  <a:pt x="231" y="272"/>
                  <a:pt x="233" y="272"/>
                  <a:pt x="233" y="274"/>
                </a:cubicBezTo>
                <a:cubicBezTo>
                  <a:pt x="232" y="274"/>
                  <a:pt x="232" y="273"/>
                  <a:pt x="231" y="274"/>
                </a:cubicBezTo>
                <a:cubicBezTo>
                  <a:pt x="231" y="275"/>
                  <a:pt x="232" y="275"/>
                  <a:pt x="231" y="276"/>
                </a:cubicBezTo>
                <a:cubicBezTo>
                  <a:pt x="233" y="275"/>
                  <a:pt x="234" y="276"/>
                  <a:pt x="235" y="278"/>
                </a:cubicBezTo>
                <a:cubicBezTo>
                  <a:pt x="234" y="278"/>
                  <a:pt x="234" y="277"/>
                  <a:pt x="234" y="279"/>
                </a:cubicBezTo>
                <a:cubicBezTo>
                  <a:pt x="234" y="280"/>
                  <a:pt x="236" y="280"/>
                  <a:pt x="236" y="281"/>
                </a:cubicBezTo>
                <a:cubicBezTo>
                  <a:pt x="237" y="291"/>
                  <a:pt x="243" y="298"/>
                  <a:pt x="249" y="307"/>
                </a:cubicBezTo>
                <a:cubicBezTo>
                  <a:pt x="250" y="308"/>
                  <a:pt x="248" y="308"/>
                  <a:pt x="248" y="309"/>
                </a:cubicBezTo>
                <a:cubicBezTo>
                  <a:pt x="252" y="311"/>
                  <a:pt x="250" y="315"/>
                  <a:pt x="252" y="317"/>
                </a:cubicBezTo>
                <a:cubicBezTo>
                  <a:pt x="252" y="314"/>
                  <a:pt x="252" y="317"/>
                  <a:pt x="254" y="316"/>
                </a:cubicBezTo>
                <a:cubicBezTo>
                  <a:pt x="254" y="314"/>
                  <a:pt x="257" y="315"/>
                  <a:pt x="257" y="312"/>
                </a:cubicBezTo>
                <a:cubicBezTo>
                  <a:pt x="254" y="312"/>
                  <a:pt x="253" y="307"/>
                  <a:pt x="252" y="303"/>
                </a:cubicBezTo>
                <a:cubicBezTo>
                  <a:pt x="252" y="303"/>
                  <a:pt x="251" y="303"/>
                  <a:pt x="251" y="303"/>
                </a:cubicBezTo>
                <a:cubicBezTo>
                  <a:pt x="248" y="295"/>
                  <a:pt x="245" y="286"/>
                  <a:pt x="242" y="282"/>
                </a:cubicBezTo>
                <a:cubicBezTo>
                  <a:pt x="241" y="279"/>
                  <a:pt x="241" y="275"/>
                  <a:pt x="239" y="274"/>
                </a:cubicBezTo>
                <a:cubicBezTo>
                  <a:pt x="238" y="272"/>
                  <a:pt x="240" y="272"/>
                  <a:pt x="240" y="271"/>
                </a:cubicBezTo>
                <a:cubicBezTo>
                  <a:pt x="237" y="270"/>
                  <a:pt x="236" y="266"/>
                  <a:pt x="236" y="263"/>
                </a:cubicBezTo>
                <a:cubicBezTo>
                  <a:pt x="234" y="265"/>
                  <a:pt x="234" y="257"/>
                  <a:pt x="236" y="256"/>
                </a:cubicBezTo>
                <a:cubicBezTo>
                  <a:pt x="238" y="257"/>
                  <a:pt x="238" y="255"/>
                  <a:pt x="239" y="256"/>
                </a:cubicBezTo>
                <a:cubicBezTo>
                  <a:pt x="238" y="261"/>
                  <a:pt x="242" y="261"/>
                  <a:pt x="244" y="264"/>
                </a:cubicBezTo>
                <a:cubicBezTo>
                  <a:pt x="249" y="271"/>
                  <a:pt x="250" y="274"/>
                  <a:pt x="256" y="280"/>
                </a:cubicBezTo>
                <a:cubicBezTo>
                  <a:pt x="258" y="289"/>
                  <a:pt x="263" y="301"/>
                  <a:pt x="264" y="308"/>
                </a:cubicBezTo>
                <a:cubicBezTo>
                  <a:pt x="265" y="308"/>
                  <a:pt x="265" y="308"/>
                  <a:pt x="266" y="309"/>
                </a:cubicBezTo>
                <a:cubicBezTo>
                  <a:pt x="266" y="313"/>
                  <a:pt x="265" y="318"/>
                  <a:pt x="267" y="321"/>
                </a:cubicBezTo>
                <a:cubicBezTo>
                  <a:pt x="266" y="321"/>
                  <a:pt x="266" y="320"/>
                  <a:pt x="264" y="320"/>
                </a:cubicBezTo>
                <a:cubicBezTo>
                  <a:pt x="264" y="324"/>
                  <a:pt x="264" y="327"/>
                  <a:pt x="263" y="330"/>
                </a:cubicBezTo>
                <a:cubicBezTo>
                  <a:pt x="263" y="328"/>
                  <a:pt x="261" y="328"/>
                  <a:pt x="259" y="329"/>
                </a:cubicBezTo>
                <a:cubicBezTo>
                  <a:pt x="262" y="330"/>
                  <a:pt x="260" y="331"/>
                  <a:pt x="263" y="332"/>
                </a:cubicBezTo>
                <a:cubicBezTo>
                  <a:pt x="263" y="336"/>
                  <a:pt x="260" y="339"/>
                  <a:pt x="263" y="340"/>
                </a:cubicBezTo>
                <a:cubicBezTo>
                  <a:pt x="263" y="341"/>
                  <a:pt x="262" y="341"/>
                  <a:pt x="261" y="341"/>
                </a:cubicBezTo>
                <a:cubicBezTo>
                  <a:pt x="265" y="349"/>
                  <a:pt x="260" y="359"/>
                  <a:pt x="262" y="365"/>
                </a:cubicBezTo>
                <a:cubicBezTo>
                  <a:pt x="261" y="366"/>
                  <a:pt x="259" y="367"/>
                  <a:pt x="258" y="369"/>
                </a:cubicBezTo>
                <a:cubicBezTo>
                  <a:pt x="257" y="369"/>
                  <a:pt x="258" y="367"/>
                  <a:pt x="256" y="366"/>
                </a:cubicBezTo>
                <a:cubicBezTo>
                  <a:pt x="255" y="369"/>
                  <a:pt x="258" y="370"/>
                  <a:pt x="258" y="373"/>
                </a:cubicBezTo>
                <a:cubicBezTo>
                  <a:pt x="254" y="377"/>
                  <a:pt x="255" y="387"/>
                  <a:pt x="256" y="391"/>
                </a:cubicBezTo>
                <a:cubicBezTo>
                  <a:pt x="254" y="392"/>
                  <a:pt x="253" y="397"/>
                  <a:pt x="254" y="398"/>
                </a:cubicBezTo>
                <a:cubicBezTo>
                  <a:pt x="255" y="396"/>
                  <a:pt x="255" y="394"/>
                  <a:pt x="256" y="393"/>
                </a:cubicBezTo>
                <a:cubicBezTo>
                  <a:pt x="258" y="396"/>
                  <a:pt x="259" y="394"/>
                  <a:pt x="259" y="399"/>
                </a:cubicBezTo>
                <a:cubicBezTo>
                  <a:pt x="261" y="399"/>
                  <a:pt x="261" y="401"/>
                  <a:pt x="263" y="399"/>
                </a:cubicBezTo>
                <a:cubicBezTo>
                  <a:pt x="261" y="396"/>
                  <a:pt x="264" y="387"/>
                  <a:pt x="266" y="388"/>
                </a:cubicBezTo>
                <a:cubicBezTo>
                  <a:pt x="264" y="386"/>
                  <a:pt x="265" y="382"/>
                  <a:pt x="265" y="379"/>
                </a:cubicBezTo>
                <a:cubicBezTo>
                  <a:pt x="268" y="380"/>
                  <a:pt x="266" y="373"/>
                  <a:pt x="269" y="374"/>
                </a:cubicBezTo>
                <a:cubicBezTo>
                  <a:pt x="269" y="380"/>
                  <a:pt x="270" y="387"/>
                  <a:pt x="267" y="391"/>
                </a:cubicBezTo>
                <a:cubicBezTo>
                  <a:pt x="267" y="390"/>
                  <a:pt x="267" y="390"/>
                  <a:pt x="266" y="390"/>
                </a:cubicBezTo>
                <a:cubicBezTo>
                  <a:pt x="273" y="398"/>
                  <a:pt x="265" y="407"/>
                  <a:pt x="269" y="415"/>
                </a:cubicBezTo>
                <a:cubicBezTo>
                  <a:pt x="276" y="416"/>
                  <a:pt x="276" y="409"/>
                  <a:pt x="278" y="402"/>
                </a:cubicBezTo>
                <a:cubicBezTo>
                  <a:pt x="276" y="396"/>
                  <a:pt x="283" y="388"/>
                  <a:pt x="284" y="381"/>
                </a:cubicBezTo>
                <a:cubicBezTo>
                  <a:pt x="284" y="380"/>
                  <a:pt x="282" y="380"/>
                  <a:pt x="283" y="379"/>
                </a:cubicBezTo>
                <a:cubicBezTo>
                  <a:pt x="285" y="380"/>
                  <a:pt x="285" y="377"/>
                  <a:pt x="287" y="376"/>
                </a:cubicBezTo>
                <a:cubicBezTo>
                  <a:pt x="288" y="379"/>
                  <a:pt x="291" y="382"/>
                  <a:pt x="294" y="384"/>
                </a:cubicBezTo>
                <a:cubicBezTo>
                  <a:pt x="294" y="382"/>
                  <a:pt x="296" y="380"/>
                  <a:pt x="298" y="379"/>
                </a:cubicBezTo>
                <a:cubicBezTo>
                  <a:pt x="299" y="381"/>
                  <a:pt x="301" y="381"/>
                  <a:pt x="301" y="383"/>
                </a:cubicBezTo>
                <a:cubicBezTo>
                  <a:pt x="303" y="382"/>
                  <a:pt x="303" y="379"/>
                  <a:pt x="307" y="380"/>
                </a:cubicBezTo>
                <a:cubicBezTo>
                  <a:pt x="306" y="378"/>
                  <a:pt x="304" y="375"/>
                  <a:pt x="303" y="377"/>
                </a:cubicBezTo>
                <a:cubicBezTo>
                  <a:pt x="305" y="373"/>
                  <a:pt x="301" y="370"/>
                  <a:pt x="301" y="366"/>
                </a:cubicBezTo>
                <a:cubicBezTo>
                  <a:pt x="301" y="360"/>
                  <a:pt x="306" y="355"/>
                  <a:pt x="306" y="350"/>
                </a:cubicBezTo>
                <a:cubicBezTo>
                  <a:pt x="306" y="351"/>
                  <a:pt x="305" y="351"/>
                  <a:pt x="305" y="350"/>
                </a:cubicBezTo>
                <a:cubicBezTo>
                  <a:pt x="306" y="347"/>
                  <a:pt x="308" y="343"/>
                  <a:pt x="306" y="341"/>
                </a:cubicBezTo>
                <a:cubicBezTo>
                  <a:pt x="307" y="338"/>
                  <a:pt x="309" y="334"/>
                  <a:pt x="311" y="331"/>
                </a:cubicBezTo>
                <a:cubicBezTo>
                  <a:pt x="312" y="331"/>
                  <a:pt x="312" y="336"/>
                  <a:pt x="313" y="335"/>
                </a:cubicBezTo>
                <a:cubicBezTo>
                  <a:pt x="312" y="332"/>
                  <a:pt x="312" y="329"/>
                  <a:pt x="311" y="326"/>
                </a:cubicBezTo>
                <a:cubicBezTo>
                  <a:pt x="310" y="326"/>
                  <a:pt x="309" y="329"/>
                  <a:pt x="308" y="327"/>
                </a:cubicBezTo>
                <a:cubicBezTo>
                  <a:pt x="310" y="325"/>
                  <a:pt x="312" y="323"/>
                  <a:pt x="316" y="322"/>
                </a:cubicBezTo>
                <a:cubicBezTo>
                  <a:pt x="316" y="313"/>
                  <a:pt x="324" y="310"/>
                  <a:pt x="323" y="303"/>
                </a:cubicBezTo>
                <a:cubicBezTo>
                  <a:pt x="325" y="305"/>
                  <a:pt x="325" y="301"/>
                  <a:pt x="328" y="301"/>
                </a:cubicBezTo>
                <a:cubicBezTo>
                  <a:pt x="326" y="295"/>
                  <a:pt x="329" y="292"/>
                  <a:pt x="329" y="283"/>
                </a:cubicBezTo>
                <a:cubicBezTo>
                  <a:pt x="327" y="282"/>
                  <a:pt x="325" y="281"/>
                  <a:pt x="325" y="278"/>
                </a:cubicBezTo>
                <a:cubicBezTo>
                  <a:pt x="327" y="275"/>
                  <a:pt x="330" y="275"/>
                  <a:pt x="331" y="272"/>
                </a:cubicBezTo>
                <a:cubicBezTo>
                  <a:pt x="330" y="272"/>
                  <a:pt x="329" y="272"/>
                  <a:pt x="329" y="270"/>
                </a:cubicBezTo>
                <a:cubicBezTo>
                  <a:pt x="331" y="271"/>
                  <a:pt x="329" y="268"/>
                  <a:pt x="331" y="269"/>
                </a:cubicBezTo>
                <a:cubicBezTo>
                  <a:pt x="332" y="270"/>
                  <a:pt x="329" y="271"/>
                  <a:pt x="331" y="271"/>
                </a:cubicBezTo>
                <a:cubicBezTo>
                  <a:pt x="335" y="265"/>
                  <a:pt x="338" y="262"/>
                  <a:pt x="340" y="254"/>
                </a:cubicBezTo>
                <a:cubicBezTo>
                  <a:pt x="341" y="255"/>
                  <a:pt x="340" y="254"/>
                  <a:pt x="341" y="253"/>
                </a:cubicBezTo>
                <a:cubicBezTo>
                  <a:pt x="340" y="249"/>
                  <a:pt x="342" y="246"/>
                  <a:pt x="346" y="245"/>
                </a:cubicBezTo>
                <a:cubicBezTo>
                  <a:pt x="345" y="242"/>
                  <a:pt x="349" y="238"/>
                  <a:pt x="347" y="236"/>
                </a:cubicBezTo>
                <a:cubicBezTo>
                  <a:pt x="349" y="235"/>
                  <a:pt x="351" y="227"/>
                  <a:pt x="350" y="226"/>
                </a:cubicBezTo>
                <a:cubicBezTo>
                  <a:pt x="350" y="227"/>
                  <a:pt x="348" y="231"/>
                  <a:pt x="346" y="230"/>
                </a:cubicBezTo>
                <a:cubicBezTo>
                  <a:pt x="347" y="231"/>
                  <a:pt x="346" y="233"/>
                  <a:pt x="344" y="234"/>
                </a:cubicBezTo>
                <a:cubicBezTo>
                  <a:pt x="345" y="243"/>
                  <a:pt x="339" y="251"/>
                  <a:pt x="336" y="256"/>
                </a:cubicBezTo>
                <a:cubicBezTo>
                  <a:pt x="338" y="256"/>
                  <a:pt x="336" y="260"/>
                  <a:pt x="335" y="260"/>
                </a:cubicBezTo>
                <a:cubicBezTo>
                  <a:pt x="334" y="260"/>
                  <a:pt x="333" y="260"/>
                  <a:pt x="333" y="259"/>
                </a:cubicBezTo>
                <a:cubicBezTo>
                  <a:pt x="331" y="262"/>
                  <a:pt x="329" y="265"/>
                  <a:pt x="327" y="268"/>
                </a:cubicBezTo>
                <a:cubicBezTo>
                  <a:pt x="326" y="266"/>
                  <a:pt x="326" y="266"/>
                  <a:pt x="327" y="265"/>
                </a:cubicBezTo>
                <a:cubicBezTo>
                  <a:pt x="326" y="265"/>
                  <a:pt x="326" y="264"/>
                  <a:pt x="325" y="264"/>
                </a:cubicBezTo>
                <a:cubicBezTo>
                  <a:pt x="324" y="265"/>
                  <a:pt x="323" y="268"/>
                  <a:pt x="321" y="269"/>
                </a:cubicBezTo>
                <a:cubicBezTo>
                  <a:pt x="323" y="269"/>
                  <a:pt x="320" y="272"/>
                  <a:pt x="322" y="273"/>
                </a:cubicBezTo>
                <a:cubicBezTo>
                  <a:pt x="320" y="272"/>
                  <a:pt x="320" y="274"/>
                  <a:pt x="318" y="274"/>
                </a:cubicBezTo>
                <a:cubicBezTo>
                  <a:pt x="319" y="273"/>
                  <a:pt x="320" y="269"/>
                  <a:pt x="319" y="270"/>
                </a:cubicBezTo>
                <a:cubicBezTo>
                  <a:pt x="318" y="273"/>
                  <a:pt x="318" y="275"/>
                  <a:pt x="316" y="276"/>
                </a:cubicBezTo>
                <a:cubicBezTo>
                  <a:pt x="314" y="277"/>
                  <a:pt x="315" y="274"/>
                  <a:pt x="313" y="274"/>
                </a:cubicBezTo>
                <a:cubicBezTo>
                  <a:pt x="313" y="275"/>
                  <a:pt x="313" y="277"/>
                  <a:pt x="313" y="279"/>
                </a:cubicBezTo>
                <a:cubicBezTo>
                  <a:pt x="316" y="279"/>
                  <a:pt x="315" y="283"/>
                  <a:pt x="314" y="285"/>
                </a:cubicBezTo>
                <a:cubicBezTo>
                  <a:pt x="312" y="284"/>
                  <a:pt x="309" y="287"/>
                  <a:pt x="307" y="283"/>
                </a:cubicBezTo>
                <a:cubicBezTo>
                  <a:pt x="308" y="283"/>
                  <a:pt x="308" y="281"/>
                  <a:pt x="308" y="281"/>
                </a:cubicBezTo>
                <a:cubicBezTo>
                  <a:pt x="306" y="280"/>
                  <a:pt x="308" y="284"/>
                  <a:pt x="305" y="283"/>
                </a:cubicBezTo>
                <a:cubicBezTo>
                  <a:pt x="305" y="281"/>
                  <a:pt x="306" y="281"/>
                  <a:pt x="307" y="280"/>
                </a:cubicBezTo>
                <a:cubicBezTo>
                  <a:pt x="305" y="279"/>
                  <a:pt x="303" y="277"/>
                  <a:pt x="302" y="275"/>
                </a:cubicBezTo>
                <a:cubicBezTo>
                  <a:pt x="302" y="273"/>
                  <a:pt x="304" y="274"/>
                  <a:pt x="303" y="272"/>
                </a:cubicBezTo>
                <a:cubicBezTo>
                  <a:pt x="300" y="272"/>
                  <a:pt x="300" y="268"/>
                  <a:pt x="299" y="265"/>
                </a:cubicBezTo>
                <a:cubicBezTo>
                  <a:pt x="304" y="264"/>
                  <a:pt x="306" y="269"/>
                  <a:pt x="308" y="272"/>
                </a:cubicBezTo>
                <a:cubicBezTo>
                  <a:pt x="308" y="272"/>
                  <a:pt x="308" y="270"/>
                  <a:pt x="310" y="271"/>
                </a:cubicBezTo>
                <a:cubicBezTo>
                  <a:pt x="309" y="273"/>
                  <a:pt x="310" y="273"/>
                  <a:pt x="308" y="274"/>
                </a:cubicBezTo>
                <a:cubicBezTo>
                  <a:pt x="309" y="275"/>
                  <a:pt x="309" y="274"/>
                  <a:pt x="311" y="275"/>
                </a:cubicBezTo>
                <a:cubicBezTo>
                  <a:pt x="311" y="273"/>
                  <a:pt x="312" y="269"/>
                  <a:pt x="311" y="268"/>
                </a:cubicBezTo>
                <a:cubicBezTo>
                  <a:pt x="311" y="269"/>
                  <a:pt x="307" y="270"/>
                  <a:pt x="307" y="269"/>
                </a:cubicBezTo>
                <a:cubicBezTo>
                  <a:pt x="306" y="265"/>
                  <a:pt x="309" y="262"/>
                  <a:pt x="305" y="262"/>
                </a:cubicBezTo>
                <a:cubicBezTo>
                  <a:pt x="305" y="261"/>
                  <a:pt x="306" y="261"/>
                  <a:pt x="305" y="260"/>
                </a:cubicBezTo>
                <a:cubicBezTo>
                  <a:pt x="299" y="258"/>
                  <a:pt x="300" y="249"/>
                  <a:pt x="296" y="246"/>
                </a:cubicBezTo>
                <a:cubicBezTo>
                  <a:pt x="296" y="249"/>
                  <a:pt x="298" y="253"/>
                  <a:pt x="297" y="255"/>
                </a:cubicBezTo>
                <a:cubicBezTo>
                  <a:pt x="295" y="250"/>
                  <a:pt x="292" y="246"/>
                  <a:pt x="291" y="243"/>
                </a:cubicBezTo>
                <a:cubicBezTo>
                  <a:pt x="290" y="243"/>
                  <a:pt x="290" y="243"/>
                  <a:pt x="289" y="243"/>
                </a:cubicBezTo>
                <a:cubicBezTo>
                  <a:pt x="288" y="245"/>
                  <a:pt x="290" y="247"/>
                  <a:pt x="289" y="249"/>
                </a:cubicBezTo>
                <a:cubicBezTo>
                  <a:pt x="284" y="244"/>
                  <a:pt x="285" y="239"/>
                  <a:pt x="281" y="234"/>
                </a:cubicBezTo>
                <a:cubicBezTo>
                  <a:pt x="282" y="232"/>
                  <a:pt x="281" y="231"/>
                  <a:pt x="281" y="229"/>
                </a:cubicBezTo>
                <a:cubicBezTo>
                  <a:pt x="279" y="228"/>
                  <a:pt x="281" y="232"/>
                  <a:pt x="279" y="231"/>
                </a:cubicBezTo>
                <a:cubicBezTo>
                  <a:pt x="280" y="227"/>
                  <a:pt x="278" y="224"/>
                  <a:pt x="278" y="221"/>
                </a:cubicBezTo>
                <a:cubicBezTo>
                  <a:pt x="278" y="223"/>
                  <a:pt x="276" y="221"/>
                  <a:pt x="276" y="220"/>
                </a:cubicBezTo>
                <a:cubicBezTo>
                  <a:pt x="277" y="218"/>
                  <a:pt x="279" y="216"/>
                  <a:pt x="282" y="216"/>
                </a:cubicBezTo>
                <a:cubicBezTo>
                  <a:pt x="285" y="220"/>
                  <a:pt x="284" y="227"/>
                  <a:pt x="288" y="228"/>
                </a:cubicBezTo>
                <a:cubicBezTo>
                  <a:pt x="286" y="229"/>
                  <a:pt x="288" y="231"/>
                  <a:pt x="289" y="232"/>
                </a:cubicBezTo>
                <a:cubicBezTo>
                  <a:pt x="288" y="232"/>
                  <a:pt x="287" y="232"/>
                  <a:pt x="286" y="233"/>
                </a:cubicBezTo>
                <a:cubicBezTo>
                  <a:pt x="287" y="236"/>
                  <a:pt x="289" y="240"/>
                  <a:pt x="289" y="242"/>
                </a:cubicBezTo>
                <a:cubicBezTo>
                  <a:pt x="289" y="240"/>
                  <a:pt x="291" y="242"/>
                  <a:pt x="291" y="240"/>
                </a:cubicBezTo>
                <a:cubicBezTo>
                  <a:pt x="289" y="239"/>
                  <a:pt x="291" y="237"/>
                  <a:pt x="289" y="236"/>
                </a:cubicBezTo>
                <a:cubicBezTo>
                  <a:pt x="290" y="236"/>
                  <a:pt x="290" y="234"/>
                  <a:pt x="291" y="235"/>
                </a:cubicBezTo>
                <a:cubicBezTo>
                  <a:pt x="288" y="227"/>
                  <a:pt x="288" y="219"/>
                  <a:pt x="284" y="213"/>
                </a:cubicBezTo>
                <a:cubicBezTo>
                  <a:pt x="284" y="212"/>
                  <a:pt x="285" y="213"/>
                  <a:pt x="285" y="211"/>
                </a:cubicBezTo>
                <a:cubicBezTo>
                  <a:pt x="283" y="208"/>
                  <a:pt x="280" y="207"/>
                  <a:pt x="278" y="203"/>
                </a:cubicBezTo>
                <a:cubicBezTo>
                  <a:pt x="276" y="203"/>
                  <a:pt x="278" y="206"/>
                  <a:pt x="277" y="205"/>
                </a:cubicBezTo>
                <a:cubicBezTo>
                  <a:pt x="274" y="204"/>
                  <a:pt x="273" y="199"/>
                  <a:pt x="273" y="197"/>
                </a:cubicBezTo>
                <a:cubicBezTo>
                  <a:pt x="275" y="199"/>
                  <a:pt x="276" y="201"/>
                  <a:pt x="277" y="203"/>
                </a:cubicBezTo>
                <a:cubicBezTo>
                  <a:pt x="272" y="191"/>
                  <a:pt x="267" y="180"/>
                  <a:pt x="262" y="169"/>
                </a:cubicBezTo>
                <a:cubicBezTo>
                  <a:pt x="262" y="169"/>
                  <a:pt x="262" y="170"/>
                  <a:pt x="261" y="170"/>
                </a:cubicBezTo>
                <a:cubicBezTo>
                  <a:pt x="261" y="168"/>
                  <a:pt x="259" y="167"/>
                  <a:pt x="258" y="166"/>
                </a:cubicBezTo>
                <a:cubicBezTo>
                  <a:pt x="258" y="165"/>
                  <a:pt x="257" y="164"/>
                  <a:pt x="257" y="163"/>
                </a:cubicBezTo>
                <a:cubicBezTo>
                  <a:pt x="249" y="155"/>
                  <a:pt x="242" y="144"/>
                  <a:pt x="234" y="139"/>
                </a:cubicBezTo>
                <a:cubicBezTo>
                  <a:pt x="234" y="135"/>
                  <a:pt x="230" y="135"/>
                  <a:pt x="229" y="132"/>
                </a:cubicBezTo>
                <a:cubicBezTo>
                  <a:pt x="230" y="132"/>
                  <a:pt x="230" y="133"/>
                  <a:pt x="231" y="132"/>
                </a:cubicBezTo>
                <a:cubicBezTo>
                  <a:pt x="226" y="131"/>
                  <a:pt x="227" y="120"/>
                  <a:pt x="230" y="119"/>
                </a:cubicBezTo>
                <a:cubicBezTo>
                  <a:pt x="231" y="119"/>
                  <a:pt x="233" y="120"/>
                  <a:pt x="233" y="121"/>
                </a:cubicBezTo>
                <a:cubicBezTo>
                  <a:pt x="232" y="123"/>
                  <a:pt x="235" y="125"/>
                  <a:pt x="235" y="126"/>
                </a:cubicBezTo>
                <a:cubicBezTo>
                  <a:pt x="236" y="126"/>
                  <a:pt x="238" y="125"/>
                  <a:pt x="239" y="126"/>
                </a:cubicBezTo>
                <a:cubicBezTo>
                  <a:pt x="237" y="126"/>
                  <a:pt x="235" y="128"/>
                  <a:pt x="236" y="128"/>
                </a:cubicBezTo>
                <a:cubicBezTo>
                  <a:pt x="237" y="127"/>
                  <a:pt x="237" y="129"/>
                  <a:pt x="237" y="130"/>
                </a:cubicBezTo>
                <a:cubicBezTo>
                  <a:pt x="238" y="132"/>
                  <a:pt x="239" y="129"/>
                  <a:pt x="239" y="130"/>
                </a:cubicBezTo>
                <a:cubicBezTo>
                  <a:pt x="239" y="131"/>
                  <a:pt x="237" y="130"/>
                  <a:pt x="237" y="132"/>
                </a:cubicBezTo>
                <a:cubicBezTo>
                  <a:pt x="242" y="135"/>
                  <a:pt x="244" y="142"/>
                  <a:pt x="248" y="146"/>
                </a:cubicBezTo>
                <a:cubicBezTo>
                  <a:pt x="247" y="142"/>
                  <a:pt x="247" y="138"/>
                  <a:pt x="245" y="134"/>
                </a:cubicBezTo>
                <a:cubicBezTo>
                  <a:pt x="246" y="133"/>
                  <a:pt x="246" y="135"/>
                  <a:pt x="247" y="135"/>
                </a:cubicBezTo>
                <a:cubicBezTo>
                  <a:pt x="247" y="134"/>
                  <a:pt x="246" y="132"/>
                  <a:pt x="246" y="131"/>
                </a:cubicBezTo>
                <a:cubicBezTo>
                  <a:pt x="247" y="131"/>
                  <a:pt x="249" y="131"/>
                  <a:pt x="250" y="130"/>
                </a:cubicBezTo>
                <a:cubicBezTo>
                  <a:pt x="247" y="129"/>
                  <a:pt x="246" y="128"/>
                  <a:pt x="247" y="126"/>
                </a:cubicBezTo>
                <a:cubicBezTo>
                  <a:pt x="246" y="126"/>
                  <a:pt x="246" y="128"/>
                  <a:pt x="244" y="127"/>
                </a:cubicBezTo>
                <a:cubicBezTo>
                  <a:pt x="243" y="124"/>
                  <a:pt x="241" y="124"/>
                  <a:pt x="242" y="120"/>
                </a:cubicBezTo>
                <a:cubicBezTo>
                  <a:pt x="237" y="117"/>
                  <a:pt x="236" y="109"/>
                  <a:pt x="236" y="105"/>
                </a:cubicBezTo>
                <a:cubicBezTo>
                  <a:pt x="236" y="106"/>
                  <a:pt x="235" y="106"/>
                  <a:pt x="235" y="105"/>
                </a:cubicBezTo>
                <a:cubicBezTo>
                  <a:pt x="239" y="105"/>
                  <a:pt x="240" y="104"/>
                  <a:pt x="241" y="106"/>
                </a:cubicBezTo>
                <a:cubicBezTo>
                  <a:pt x="241" y="107"/>
                  <a:pt x="240" y="109"/>
                  <a:pt x="242" y="109"/>
                </a:cubicBezTo>
                <a:cubicBezTo>
                  <a:pt x="242" y="109"/>
                  <a:pt x="242" y="108"/>
                  <a:pt x="243" y="108"/>
                </a:cubicBezTo>
                <a:cubicBezTo>
                  <a:pt x="243" y="109"/>
                  <a:pt x="242" y="110"/>
                  <a:pt x="243" y="110"/>
                </a:cubicBezTo>
                <a:cubicBezTo>
                  <a:pt x="244" y="108"/>
                  <a:pt x="245" y="111"/>
                  <a:pt x="246" y="111"/>
                </a:cubicBezTo>
                <a:cubicBezTo>
                  <a:pt x="247" y="109"/>
                  <a:pt x="246" y="109"/>
                  <a:pt x="246" y="108"/>
                </a:cubicBezTo>
                <a:cubicBezTo>
                  <a:pt x="243" y="108"/>
                  <a:pt x="243" y="106"/>
                  <a:pt x="242" y="105"/>
                </a:cubicBezTo>
                <a:cubicBezTo>
                  <a:pt x="243" y="105"/>
                  <a:pt x="243" y="105"/>
                  <a:pt x="244" y="105"/>
                </a:cubicBezTo>
                <a:cubicBezTo>
                  <a:pt x="242" y="104"/>
                  <a:pt x="243" y="103"/>
                  <a:pt x="242" y="102"/>
                </a:cubicBezTo>
                <a:cubicBezTo>
                  <a:pt x="243" y="102"/>
                  <a:pt x="244" y="102"/>
                  <a:pt x="244" y="100"/>
                </a:cubicBezTo>
                <a:cubicBezTo>
                  <a:pt x="243" y="100"/>
                  <a:pt x="243" y="101"/>
                  <a:pt x="242" y="101"/>
                </a:cubicBezTo>
                <a:cubicBezTo>
                  <a:pt x="243" y="100"/>
                  <a:pt x="243" y="100"/>
                  <a:pt x="242" y="98"/>
                </a:cubicBezTo>
                <a:cubicBezTo>
                  <a:pt x="239" y="98"/>
                  <a:pt x="238" y="95"/>
                  <a:pt x="240" y="95"/>
                </a:cubicBezTo>
                <a:cubicBezTo>
                  <a:pt x="240" y="95"/>
                  <a:pt x="238" y="95"/>
                  <a:pt x="238" y="94"/>
                </a:cubicBezTo>
                <a:cubicBezTo>
                  <a:pt x="239" y="93"/>
                  <a:pt x="237" y="91"/>
                  <a:pt x="239" y="90"/>
                </a:cubicBezTo>
                <a:cubicBezTo>
                  <a:pt x="238" y="90"/>
                  <a:pt x="237" y="90"/>
                  <a:pt x="237" y="89"/>
                </a:cubicBezTo>
                <a:cubicBezTo>
                  <a:pt x="236" y="83"/>
                  <a:pt x="235" y="76"/>
                  <a:pt x="240" y="71"/>
                </a:cubicBezTo>
                <a:cubicBezTo>
                  <a:pt x="240" y="69"/>
                  <a:pt x="238" y="69"/>
                  <a:pt x="239" y="67"/>
                </a:cubicBezTo>
                <a:cubicBezTo>
                  <a:pt x="239" y="67"/>
                  <a:pt x="239" y="68"/>
                  <a:pt x="240" y="68"/>
                </a:cubicBezTo>
                <a:cubicBezTo>
                  <a:pt x="237" y="62"/>
                  <a:pt x="224" y="66"/>
                  <a:pt x="225" y="56"/>
                </a:cubicBezTo>
                <a:cubicBezTo>
                  <a:pt x="228" y="57"/>
                  <a:pt x="227" y="55"/>
                  <a:pt x="229" y="56"/>
                </a:cubicBezTo>
                <a:cubicBezTo>
                  <a:pt x="229" y="56"/>
                  <a:pt x="229" y="56"/>
                  <a:pt x="229" y="55"/>
                </a:cubicBezTo>
                <a:cubicBezTo>
                  <a:pt x="230" y="55"/>
                  <a:pt x="230" y="55"/>
                  <a:pt x="230" y="55"/>
                </a:cubicBezTo>
                <a:cubicBezTo>
                  <a:pt x="224" y="53"/>
                  <a:pt x="220" y="47"/>
                  <a:pt x="213" y="51"/>
                </a:cubicBezTo>
                <a:cubicBezTo>
                  <a:pt x="214" y="50"/>
                  <a:pt x="212" y="48"/>
                  <a:pt x="209" y="49"/>
                </a:cubicBezTo>
                <a:cubicBezTo>
                  <a:pt x="208" y="46"/>
                  <a:pt x="207" y="43"/>
                  <a:pt x="208" y="41"/>
                </a:cubicBezTo>
                <a:cubicBezTo>
                  <a:pt x="205" y="41"/>
                  <a:pt x="206" y="38"/>
                  <a:pt x="205" y="37"/>
                </a:cubicBezTo>
                <a:cubicBezTo>
                  <a:pt x="198" y="36"/>
                  <a:pt x="194" y="29"/>
                  <a:pt x="191" y="26"/>
                </a:cubicBezTo>
                <a:cubicBezTo>
                  <a:pt x="191" y="27"/>
                  <a:pt x="191" y="27"/>
                  <a:pt x="192" y="27"/>
                </a:cubicBezTo>
                <a:cubicBezTo>
                  <a:pt x="191" y="26"/>
                  <a:pt x="189" y="24"/>
                  <a:pt x="187" y="26"/>
                </a:cubicBezTo>
                <a:cubicBezTo>
                  <a:pt x="190" y="26"/>
                  <a:pt x="187" y="27"/>
                  <a:pt x="190" y="28"/>
                </a:cubicBezTo>
                <a:cubicBezTo>
                  <a:pt x="187" y="27"/>
                  <a:pt x="187" y="30"/>
                  <a:pt x="185" y="28"/>
                </a:cubicBezTo>
                <a:cubicBezTo>
                  <a:pt x="185" y="34"/>
                  <a:pt x="186" y="38"/>
                  <a:pt x="189" y="41"/>
                </a:cubicBezTo>
                <a:cubicBezTo>
                  <a:pt x="187" y="41"/>
                  <a:pt x="184" y="44"/>
                  <a:pt x="183" y="42"/>
                </a:cubicBezTo>
                <a:cubicBezTo>
                  <a:pt x="182" y="43"/>
                  <a:pt x="184" y="42"/>
                  <a:pt x="184" y="44"/>
                </a:cubicBezTo>
                <a:cubicBezTo>
                  <a:pt x="184" y="46"/>
                  <a:pt x="180" y="46"/>
                  <a:pt x="179" y="47"/>
                </a:cubicBezTo>
                <a:cubicBezTo>
                  <a:pt x="181" y="46"/>
                  <a:pt x="179" y="48"/>
                  <a:pt x="180" y="49"/>
                </a:cubicBezTo>
                <a:cubicBezTo>
                  <a:pt x="176" y="49"/>
                  <a:pt x="178" y="53"/>
                  <a:pt x="176" y="54"/>
                </a:cubicBezTo>
                <a:cubicBezTo>
                  <a:pt x="168" y="55"/>
                  <a:pt x="159" y="54"/>
                  <a:pt x="164" y="46"/>
                </a:cubicBezTo>
                <a:cubicBezTo>
                  <a:pt x="162" y="45"/>
                  <a:pt x="159" y="44"/>
                  <a:pt x="158" y="42"/>
                </a:cubicBezTo>
                <a:cubicBezTo>
                  <a:pt x="163" y="39"/>
                  <a:pt x="168" y="41"/>
                  <a:pt x="173" y="41"/>
                </a:cubicBezTo>
                <a:cubicBezTo>
                  <a:pt x="173" y="40"/>
                  <a:pt x="175" y="38"/>
                  <a:pt x="173" y="38"/>
                </a:cubicBezTo>
                <a:cubicBezTo>
                  <a:pt x="169" y="38"/>
                  <a:pt x="159" y="35"/>
                  <a:pt x="155" y="37"/>
                </a:cubicBezTo>
                <a:cubicBezTo>
                  <a:pt x="153" y="37"/>
                  <a:pt x="154" y="35"/>
                  <a:pt x="152" y="36"/>
                </a:cubicBezTo>
                <a:cubicBezTo>
                  <a:pt x="141" y="38"/>
                  <a:pt x="126" y="35"/>
                  <a:pt x="112" y="35"/>
                </a:cubicBezTo>
                <a:cubicBezTo>
                  <a:pt x="111" y="33"/>
                  <a:pt x="109" y="33"/>
                  <a:pt x="108" y="32"/>
                </a:cubicBezTo>
                <a:cubicBezTo>
                  <a:pt x="109" y="30"/>
                  <a:pt x="109" y="29"/>
                  <a:pt x="109" y="27"/>
                </a:cubicBezTo>
                <a:cubicBezTo>
                  <a:pt x="108" y="28"/>
                  <a:pt x="108" y="29"/>
                  <a:pt x="107" y="29"/>
                </a:cubicBezTo>
                <a:cubicBezTo>
                  <a:pt x="109" y="26"/>
                  <a:pt x="107" y="25"/>
                  <a:pt x="108" y="22"/>
                </a:cubicBezTo>
                <a:cubicBezTo>
                  <a:pt x="109" y="22"/>
                  <a:pt x="108" y="23"/>
                  <a:pt x="109" y="23"/>
                </a:cubicBezTo>
                <a:cubicBezTo>
                  <a:pt x="108" y="21"/>
                  <a:pt x="110" y="19"/>
                  <a:pt x="107" y="19"/>
                </a:cubicBezTo>
                <a:cubicBezTo>
                  <a:pt x="107" y="20"/>
                  <a:pt x="106" y="19"/>
                  <a:pt x="106" y="20"/>
                </a:cubicBezTo>
                <a:cubicBezTo>
                  <a:pt x="106" y="24"/>
                  <a:pt x="105" y="24"/>
                  <a:pt x="103" y="26"/>
                </a:cubicBezTo>
                <a:cubicBezTo>
                  <a:pt x="104" y="22"/>
                  <a:pt x="105" y="20"/>
                  <a:pt x="104" y="17"/>
                </a:cubicBezTo>
                <a:cubicBezTo>
                  <a:pt x="105" y="18"/>
                  <a:pt x="106" y="18"/>
                  <a:pt x="107" y="16"/>
                </a:cubicBezTo>
                <a:cubicBezTo>
                  <a:pt x="106" y="15"/>
                  <a:pt x="106" y="18"/>
                  <a:pt x="105" y="16"/>
                </a:cubicBezTo>
                <a:cubicBezTo>
                  <a:pt x="105" y="15"/>
                  <a:pt x="107" y="16"/>
                  <a:pt x="107" y="15"/>
                </a:cubicBezTo>
                <a:cubicBezTo>
                  <a:pt x="105" y="14"/>
                  <a:pt x="105" y="15"/>
                  <a:pt x="103" y="15"/>
                </a:cubicBezTo>
                <a:cubicBezTo>
                  <a:pt x="104" y="14"/>
                  <a:pt x="103" y="15"/>
                  <a:pt x="103" y="14"/>
                </a:cubicBezTo>
                <a:cubicBezTo>
                  <a:pt x="104" y="14"/>
                  <a:pt x="105" y="13"/>
                  <a:pt x="105" y="12"/>
                </a:cubicBezTo>
                <a:cubicBezTo>
                  <a:pt x="103" y="11"/>
                  <a:pt x="101" y="13"/>
                  <a:pt x="103" y="10"/>
                </a:cubicBezTo>
                <a:cubicBezTo>
                  <a:pt x="102" y="10"/>
                  <a:pt x="101" y="10"/>
                  <a:pt x="101" y="9"/>
                </a:cubicBezTo>
                <a:cubicBezTo>
                  <a:pt x="100" y="11"/>
                  <a:pt x="100" y="11"/>
                  <a:pt x="100" y="13"/>
                </a:cubicBezTo>
                <a:cubicBezTo>
                  <a:pt x="101" y="14"/>
                  <a:pt x="102" y="14"/>
                  <a:pt x="102" y="15"/>
                </a:cubicBezTo>
                <a:cubicBezTo>
                  <a:pt x="101" y="14"/>
                  <a:pt x="99" y="14"/>
                  <a:pt x="97" y="15"/>
                </a:cubicBezTo>
                <a:cubicBezTo>
                  <a:pt x="97" y="16"/>
                  <a:pt x="98" y="17"/>
                  <a:pt x="98" y="18"/>
                </a:cubicBezTo>
                <a:cubicBezTo>
                  <a:pt x="97" y="18"/>
                  <a:pt x="97" y="17"/>
                  <a:pt x="96" y="18"/>
                </a:cubicBezTo>
                <a:cubicBezTo>
                  <a:pt x="95" y="20"/>
                  <a:pt x="98" y="19"/>
                  <a:pt x="97" y="21"/>
                </a:cubicBezTo>
                <a:cubicBezTo>
                  <a:pt x="93" y="22"/>
                  <a:pt x="98" y="29"/>
                  <a:pt x="100" y="30"/>
                </a:cubicBezTo>
                <a:cubicBezTo>
                  <a:pt x="99" y="34"/>
                  <a:pt x="94" y="34"/>
                  <a:pt x="92" y="37"/>
                </a:cubicBezTo>
                <a:cubicBezTo>
                  <a:pt x="83" y="35"/>
                  <a:pt x="75" y="37"/>
                  <a:pt x="67" y="36"/>
                </a:cubicBezTo>
                <a:cubicBezTo>
                  <a:pt x="65" y="36"/>
                  <a:pt x="63" y="35"/>
                  <a:pt x="61" y="34"/>
                </a:cubicBezTo>
                <a:cubicBezTo>
                  <a:pt x="59" y="34"/>
                  <a:pt x="58" y="36"/>
                  <a:pt x="57" y="36"/>
                </a:cubicBezTo>
                <a:cubicBezTo>
                  <a:pt x="54" y="36"/>
                  <a:pt x="50" y="35"/>
                  <a:pt x="47" y="35"/>
                </a:cubicBezTo>
                <a:cubicBezTo>
                  <a:pt x="38" y="36"/>
                  <a:pt x="31" y="35"/>
                  <a:pt x="24" y="36"/>
                </a:cubicBezTo>
                <a:cubicBezTo>
                  <a:pt x="24" y="35"/>
                  <a:pt x="23" y="35"/>
                  <a:pt x="22" y="34"/>
                </a:cubicBezTo>
                <a:cubicBezTo>
                  <a:pt x="21" y="35"/>
                  <a:pt x="22" y="38"/>
                  <a:pt x="21" y="38"/>
                </a:cubicBezTo>
                <a:cubicBezTo>
                  <a:pt x="19" y="38"/>
                  <a:pt x="20" y="37"/>
                  <a:pt x="20" y="36"/>
                </a:cubicBezTo>
                <a:cubicBezTo>
                  <a:pt x="17" y="36"/>
                  <a:pt x="17" y="36"/>
                  <a:pt x="14" y="36"/>
                </a:cubicBezTo>
                <a:cubicBezTo>
                  <a:pt x="14" y="37"/>
                  <a:pt x="13" y="38"/>
                  <a:pt x="12" y="38"/>
                </a:cubicBezTo>
                <a:cubicBezTo>
                  <a:pt x="12" y="36"/>
                  <a:pt x="7" y="36"/>
                  <a:pt x="6" y="37"/>
                </a:cubicBezTo>
                <a:cubicBezTo>
                  <a:pt x="7" y="37"/>
                  <a:pt x="7" y="40"/>
                  <a:pt x="6" y="39"/>
                </a:cubicBezTo>
                <a:cubicBezTo>
                  <a:pt x="7" y="37"/>
                  <a:pt x="4" y="37"/>
                  <a:pt x="3" y="39"/>
                </a:cubicBezTo>
                <a:cubicBezTo>
                  <a:pt x="3" y="38"/>
                  <a:pt x="3" y="37"/>
                  <a:pt x="2" y="37"/>
                </a:cubicBezTo>
                <a:cubicBezTo>
                  <a:pt x="3" y="38"/>
                  <a:pt x="1" y="38"/>
                  <a:pt x="0" y="38"/>
                </a:cubicBezTo>
                <a:cubicBezTo>
                  <a:pt x="1" y="40"/>
                  <a:pt x="5" y="41"/>
                  <a:pt x="6" y="42"/>
                </a:cubicBezTo>
                <a:cubicBezTo>
                  <a:pt x="5" y="43"/>
                  <a:pt x="6" y="45"/>
                  <a:pt x="6" y="46"/>
                </a:cubicBezTo>
                <a:cubicBezTo>
                  <a:pt x="7" y="46"/>
                  <a:pt x="6" y="48"/>
                  <a:pt x="8" y="48"/>
                </a:cubicBezTo>
                <a:cubicBezTo>
                  <a:pt x="9" y="45"/>
                  <a:pt x="7" y="46"/>
                  <a:pt x="7" y="45"/>
                </a:cubicBezTo>
                <a:cubicBezTo>
                  <a:pt x="8" y="46"/>
                  <a:pt x="7" y="45"/>
                  <a:pt x="9" y="45"/>
                </a:cubicBezTo>
                <a:cubicBezTo>
                  <a:pt x="8" y="47"/>
                  <a:pt x="11" y="46"/>
                  <a:pt x="10" y="48"/>
                </a:cubicBezTo>
                <a:cubicBezTo>
                  <a:pt x="10" y="49"/>
                  <a:pt x="9" y="47"/>
                  <a:pt x="8" y="48"/>
                </a:cubicBezTo>
                <a:cubicBezTo>
                  <a:pt x="8" y="49"/>
                  <a:pt x="9" y="50"/>
                  <a:pt x="10" y="51"/>
                </a:cubicBezTo>
                <a:cubicBezTo>
                  <a:pt x="12" y="51"/>
                  <a:pt x="9" y="49"/>
                  <a:pt x="11" y="49"/>
                </a:cubicBezTo>
                <a:cubicBezTo>
                  <a:pt x="12" y="49"/>
                  <a:pt x="12" y="50"/>
                  <a:pt x="13" y="50"/>
                </a:cubicBezTo>
                <a:cubicBezTo>
                  <a:pt x="13" y="47"/>
                  <a:pt x="16" y="51"/>
                  <a:pt x="19" y="49"/>
                </a:cubicBezTo>
                <a:cubicBezTo>
                  <a:pt x="19" y="50"/>
                  <a:pt x="19" y="51"/>
                  <a:pt x="20" y="51"/>
                </a:cubicBezTo>
                <a:cubicBezTo>
                  <a:pt x="23" y="52"/>
                  <a:pt x="27" y="49"/>
                  <a:pt x="31" y="49"/>
                </a:cubicBezTo>
                <a:cubicBezTo>
                  <a:pt x="31" y="49"/>
                  <a:pt x="31" y="48"/>
                  <a:pt x="32" y="48"/>
                </a:cubicBezTo>
                <a:cubicBezTo>
                  <a:pt x="32" y="50"/>
                  <a:pt x="35" y="46"/>
                  <a:pt x="35" y="48"/>
                </a:cubicBezTo>
                <a:cubicBezTo>
                  <a:pt x="34" y="48"/>
                  <a:pt x="33" y="49"/>
                  <a:pt x="34" y="50"/>
                </a:cubicBezTo>
                <a:cubicBezTo>
                  <a:pt x="35" y="50"/>
                  <a:pt x="36" y="51"/>
                  <a:pt x="36" y="50"/>
                </a:cubicBezTo>
                <a:cubicBezTo>
                  <a:pt x="36" y="47"/>
                  <a:pt x="42" y="49"/>
                  <a:pt x="45" y="50"/>
                </a:cubicBezTo>
                <a:cubicBezTo>
                  <a:pt x="44" y="50"/>
                  <a:pt x="44" y="49"/>
                  <a:pt x="45" y="49"/>
                </a:cubicBezTo>
                <a:cubicBezTo>
                  <a:pt x="54" y="49"/>
                  <a:pt x="69" y="42"/>
                  <a:pt x="79" y="48"/>
                </a:cubicBezTo>
                <a:cubicBezTo>
                  <a:pt x="79" y="48"/>
                  <a:pt x="79" y="48"/>
                  <a:pt x="81" y="47"/>
                </a:cubicBezTo>
                <a:cubicBezTo>
                  <a:pt x="80" y="49"/>
                  <a:pt x="80" y="48"/>
                  <a:pt x="81" y="49"/>
                </a:cubicBezTo>
                <a:cubicBezTo>
                  <a:pt x="84" y="50"/>
                  <a:pt x="82" y="46"/>
                  <a:pt x="85" y="47"/>
                </a:cubicBezTo>
                <a:cubicBezTo>
                  <a:pt x="85" y="49"/>
                  <a:pt x="84" y="49"/>
                  <a:pt x="84" y="50"/>
                </a:cubicBezTo>
                <a:cubicBezTo>
                  <a:pt x="89" y="52"/>
                  <a:pt x="95" y="55"/>
                  <a:pt x="93" y="63"/>
                </a:cubicBezTo>
                <a:cubicBezTo>
                  <a:pt x="96" y="64"/>
                  <a:pt x="97" y="67"/>
                  <a:pt x="98" y="69"/>
                </a:cubicBezTo>
                <a:cubicBezTo>
                  <a:pt x="97" y="68"/>
                  <a:pt x="98" y="70"/>
                  <a:pt x="97" y="70"/>
                </a:cubicBezTo>
                <a:close/>
                <a:moveTo>
                  <a:pt x="164" y="147"/>
                </a:moveTo>
                <a:cubicBezTo>
                  <a:pt x="165" y="150"/>
                  <a:pt x="161" y="148"/>
                  <a:pt x="163" y="147"/>
                </a:cubicBezTo>
                <a:cubicBezTo>
                  <a:pt x="164" y="147"/>
                  <a:pt x="164" y="147"/>
                  <a:pt x="164" y="147"/>
                </a:cubicBezTo>
                <a:cubicBezTo>
                  <a:pt x="164" y="147"/>
                  <a:pt x="164" y="147"/>
                  <a:pt x="164" y="147"/>
                </a:cubicBezTo>
                <a:close/>
                <a:moveTo>
                  <a:pt x="124" y="185"/>
                </a:moveTo>
                <a:cubicBezTo>
                  <a:pt x="124" y="186"/>
                  <a:pt x="123" y="186"/>
                  <a:pt x="123" y="187"/>
                </a:cubicBezTo>
                <a:cubicBezTo>
                  <a:pt x="123" y="187"/>
                  <a:pt x="122" y="187"/>
                  <a:pt x="122" y="187"/>
                </a:cubicBezTo>
                <a:cubicBezTo>
                  <a:pt x="122" y="186"/>
                  <a:pt x="123" y="186"/>
                  <a:pt x="123" y="185"/>
                </a:cubicBezTo>
                <a:cubicBezTo>
                  <a:pt x="123" y="185"/>
                  <a:pt x="123" y="185"/>
                  <a:pt x="124" y="185"/>
                </a:cubicBezTo>
                <a:cubicBezTo>
                  <a:pt x="124" y="185"/>
                  <a:pt x="124" y="185"/>
                  <a:pt x="124" y="185"/>
                </a:cubicBezTo>
                <a:close/>
                <a:moveTo>
                  <a:pt x="100" y="24"/>
                </a:moveTo>
                <a:cubicBezTo>
                  <a:pt x="100" y="23"/>
                  <a:pt x="102" y="22"/>
                  <a:pt x="101" y="22"/>
                </a:cubicBezTo>
                <a:cubicBezTo>
                  <a:pt x="102" y="20"/>
                  <a:pt x="103" y="25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lose/>
                <a:moveTo>
                  <a:pt x="18" y="40"/>
                </a:moveTo>
                <a:cubicBezTo>
                  <a:pt x="18" y="41"/>
                  <a:pt x="15" y="41"/>
                  <a:pt x="16" y="39"/>
                </a:cubicBezTo>
                <a:cubicBezTo>
                  <a:pt x="17" y="39"/>
                  <a:pt x="17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lose/>
                <a:moveTo>
                  <a:pt x="9" y="42"/>
                </a:moveTo>
                <a:cubicBezTo>
                  <a:pt x="9" y="41"/>
                  <a:pt x="9" y="41"/>
                  <a:pt x="9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10" y="41"/>
                  <a:pt x="10" y="42"/>
                  <a:pt x="10" y="42"/>
                </a:cubicBezTo>
                <a:cubicBezTo>
                  <a:pt x="10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lose/>
                <a:moveTo>
                  <a:pt x="151" y="43"/>
                </a:moveTo>
                <a:cubicBezTo>
                  <a:pt x="150" y="39"/>
                  <a:pt x="154" y="41"/>
                  <a:pt x="157" y="41"/>
                </a:cubicBezTo>
                <a:cubicBezTo>
                  <a:pt x="155" y="43"/>
                  <a:pt x="154" y="42"/>
                  <a:pt x="152" y="42"/>
                </a:cubicBezTo>
                <a:cubicBezTo>
                  <a:pt x="151" y="42"/>
                  <a:pt x="151" y="42"/>
                  <a:pt x="151" y="43"/>
                </a:cubicBezTo>
                <a:cubicBezTo>
                  <a:pt x="151" y="43"/>
                  <a:pt x="151" y="43"/>
                  <a:pt x="151" y="43"/>
                </a:cubicBezTo>
                <a:close/>
                <a:moveTo>
                  <a:pt x="16" y="44"/>
                </a:moveTo>
                <a:cubicBezTo>
                  <a:pt x="16" y="42"/>
                  <a:pt x="18" y="43"/>
                  <a:pt x="18" y="42"/>
                </a:cubicBezTo>
                <a:cubicBezTo>
                  <a:pt x="20" y="42"/>
                  <a:pt x="17" y="46"/>
                  <a:pt x="16" y="44"/>
                </a:cubicBezTo>
                <a:cubicBezTo>
                  <a:pt x="16" y="44"/>
                  <a:pt x="16" y="44"/>
                  <a:pt x="16" y="44"/>
                </a:cubicBezTo>
                <a:close/>
                <a:moveTo>
                  <a:pt x="200" y="44"/>
                </a:moveTo>
                <a:cubicBezTo>
                  <a:pt x="202" y="45"/>
                  <a:pt x="201" y="42"/>
                  <a:pt x="203" y="42"/>
                </a:cubicBezTo>
                <a:cubicBezTo>
                  <a:pt x="206" y="42"/>
                  <a:pt x="207" y="45"/>
                  <a:pt x="207" y="48"/>
                </a:cubicBezTo>
                <a:cubicBezTo>
                  <a:pt x="205" y="48"/>
                  <a:pt x="203" y="47"/>
                  <a:pt x="200" y="49"/>
                </a:cubicBezTo>
                <a:cubicBezTo>
                  <a:pt x="200" y="47"/>
                  <a:pt x="198" y="46"/>
                  <a:pt x="200" y="44"/>
                </a:cubicBezTo>
                <a:cubicBezTo>
                  <a:pt x="200" y="44"/>
                  <a:pt x="200" y="44"/>
                  <a:pt x="200" y="44"/>
                </a:cubicBezTo>
                <a:close/>
                <a:moveTo>
                  <a:pt x="12" y="47"/>
                </a:moveTo>
                <a:cubicBezTo>
                  <a:pt x="10" y="46"/>
                  <a:pt x="12" y="44"/>
                  <a:pt x="12" y="43"/>
                </a:cubicBezTo>
                <a:cubicBezTo>
                  <a:pt x="13" y="43"/>
                  <a:pt x="13" y="44"/>
                  <a:pt x="14" y="44"/>
                </a:cubicBezTo>
                <a:cubicBezTo>
                  <a:pt x="13" y="44"/>
                  <a:pt x="13" y="46"/>
                  <a:pt x="12" y="47"/>
                </a:cubicBezTo>
                <a:cubicBezTo>
                  <a:pt x="12" y="47"/>
                  <a:pt x="12" y="47"/>
                  <a:pt x="12" y="47"/>
                </a:cubicBezTo>
                <a:close/>
                <a:moveTo>
                  <a:pt x="7" y="44"/>
                </a:moveTo>
                <a:cubicBezTo>
                  <a:pt x="7" y="44"/>
                  <a:pt x="7" y="44"/>
                  <a:pt x="7" y="43"/>
                </a:cubicBezTo>
                <a:cubicBezTo>
                  <a:pt x="7" y="43"/>
                  <a:pt x="8" y="43"/>
                  <a:pt x="8" y="43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44"/>
                  <a:pt x="7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lose/>
                <a:moveTo>
                  <a:pt x="23" y="47"/>
                </a:moveTo>
                <a:cubicBezTo>
                  <a:pt x="23" y="45"/>
                  <a:pt x="26" y="45"/>
                  <a:pt x="24" y="44"/>
                </a:cubicBezTo>
                <a:cubicBezTo>
                  <a:pt x="25" y="42"/>
                  <a:pt x="26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lose/>
                <a:moveTo>
                  <a:pt x="20" y="48"/>
                </a:moveTo>
                <a:cubicBezTo>
                  <a:pt x="20" y="47"/>
                  <a:pt x="20" y="46"/>
                  <a:pt x="20" y="45"/>
                </a:cubicBezTo>
                <a:cubicBezTo>
                  <a:pt x="22" y="45"/>
                  <a:pt x="23" y="46"/>
                  <a:pt x="23" y="48"/>
                </a:cubicBezTo>
                <a:cubicBezTo>
                  <a:pt x="22" y="48"/>
                  <a:pt x="22" y="48"/>
                  <a:pt x="21" y="49"/>
                </a:cubicBezTo>
                <a:cubicBezTo>
                  <a:pt x="20" y="48"/>
                  <a:pt x="21" y="46"/>
                  <a:pt x="20" y="48"/>
                </a:cubicBezTo>
                <a:cubicBezTo>
                  <a:pt x="20" y="48"/>
                  <a:pt x="20" y="48"/>
                  <a:pt x="20" y="48"/>
                </a:cubicBezTo>
                <a:close/>
                <a:moveTo>
                  <a:pt x="102" y="56"/>
                </a:moveTo>
                <a:cubicBezTo>
                  <a:pt x="103" y="54"/>
                  <a:pt x="101" y="54"/>
                  <a:pt x="101" y="51"/>
                </a:cubicBezTo>
                <a:cubicBezTo>
                  <a:pt x="102" y="51"/>
                  <a:pt x="102" y="52"/>
                  <a:pt x="102" y="51"/>
                </a:cubicBezTo>
                <a:cubicBezTo>
                  <a:pt x="104" y="53"/>
                  <a:pt x="104" y="56"/>
                  <a:pt x="104" y="59"/>
                </a:cubicBezTo>
                <a:cubicBezTo>
                  <a:pt x="103" y="59"/>
                  <a:pt x="102" y="58"/>
                  <a:pt x="102" y="56"/>
                </a:cubicBezTo>
                <a:cubicBezTo>
                  <a:pt x="102" y="56"/>
                  <a:pt x="102" y="56"/>
                  <a:pt x="102" y="56"/>
                </a:cubicBezTo>
                <a:close/>
                <a:moveTo>
                  <a:pt x="184" y="54"/>
                </a:moveTo>
                <a:cubicBezTo>
                  <a:pt x="186" y="51"/>
                  <a:pt x="192" y="50"/>
                  <a:pt x="192" y="55"/>
                </a:cubicBezTo>
                <a:cubicBezTo>
                  <a:pt x="189" y="57"/>
                  <a:pt x="186" y="55"/>
                  <a:pt x="184" y="54"/>
                </a:cubicBezTo>
                <a:cubicBezTo>
                  <a:pt x="184" y="54"/>
                  <a:pt x="184" y="54"/>
                  <a:pt x="184" y="54"/>
                </a:cubicBezTo>
                <a:close/>
                <a:moveTo>
                  <a:pt x="218" y="59"/>
                </a:moveTo>
                <a:cubicBezTo>
                  <a:pt x="213" y="60"/>
                  <a:pt x="201" y="60"/>
                  <a:pt x="201" y="52"/>
                </a:cubicBezTo>
                <a:cubicBezTo>
                  <a:pt x="206" y="55"/>
                  <a:pt x="210" y="54"/>
                  <a:pt x="216" y="54"/>
                </a:cubicBezTo>
                <a:cubicBezTo>
                  <a:pt x="217" y="56"/>
                  <a:pt x="218" y="57"/>
                  <a:pt x="218" y="59"/>
                </a:cubicBezTo>
                <a:cubicBezTo>
                  <a:pt x="218" y="59"/>
                  <a:pt x="218" y="59"/>
                  <a:pt x="218" y="59"/>
                </a:cubicBezTo>
                <a:close/>
                <a:moveTo>
                  <a:pt x="125" y="70"/>
                </a:moveTo>
                <a:cubicBezTo>
                  <a:pt x="128" y="68"/>
                  <a:pt x="124" y="68"/>
                  <a:pt x="125" y="65"/>
                </a:cubicBezTo>
                <a:cubicBezTo>
                  <a:pt x="139" y="75"/>
                  <a:pt x="145" y="94"/>
                  <a:pt x="148" y="114"/>
                </a:cubicBezTo>
                <a:cubicBezTo>
                  <a:pt x="141" y="106"/>
                  <a:pt x="134" y="92"/>
                  <a:pt x="132" y="81"/>
                </a:cubicBezTo>
                <a:cubicBezTo>
                  <a:pt x="130" y="81"/>
                  <a:pt x="129" y="79"/>
                  <a:pt x="129" y="77"/>
                </a:cubicBezTo>
                <a:cubicBezTo>
                  <a:pt x="130" y="76"/>
                  <a:pt x="130" y="78"/>
                  <a:pt x="131" y="77"/>
                </a:cubicBezTo>
                <a:cubicBezTo>
                  <a:pt x="130" y="74"/>
                  <a:pt x="129" y="70"/>
                  <a:pt x="125" y="70"/>
                </a:cubicBezTo>
                <a:cubicBezTo>
                  <a:pt x="125" y="70"/>
                  <a:pt x="125" y="70"/>
                  <a:pt x="125" y="70"/>
                </a:cubicBezTo>
                <a:close/>
                <a:moveTo>
                  <a:pt x="124" y="69"/>
                </a:moveTo>
                <a:cubicBezTo>
                  <a:pt x="123" y="69"/>
                  <a:pt x="122" y="69"/>
                  <a:pt x="122" y="67"/>
                </a:cubicBezTo>
                <a:cubicBezTo>
                  <a:pt x="123" y="67"/>
                  <a:pt x="124" y="68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lose/>
                <a:moveTo>
                  <a:pt x="135" y="100"/>
                </a:moveTo>
                <a:cubicBezTo>
                  <a:pt x="135" y="100"/>
                  <a:pt x="135" y="99"/>
                  <a:pt x="135" y="99"/>
                </a:cubicBezTo>
                <a:cubicBezTo>
                  <a:pt x="135" y="98"/>
                  <a:pt x="133" y="97"/>
                  <a:pt x="135" y="96"/>
                </a:cubicBezTo>
                <a:cubicBezTo>
                  <a:pt x="136" y="97"/>
                  <a:pt x="136" y="98"/>
                  <a:pt x="136" y="99"/>
                </a:cubicBezTo>
                <a:cubicBezTo>
                  <a:pt x="136" y="99"/>
                  <a:pt x="135" y="99"/>
                  <a:pt x="135" y="100"/>
                </a:cubicBezTo>
                <a:cubicBezTo>
                  <a:pt x="135" y="100"/>
                  <a:pt x="135" y="100"/>
                  <a:pt x="135" y="100"/>
                </a:cubicBezTo>
                <a:close/>
                <a:moveTo>
                  <a:pt x="130" y="100"/>
                </a:moveTo>
                <a:cubicBezTo>
                  <a:pt x="131" y="99"/>
                  <a:pt x="129" y="100"/>
                  <a:pt x="129" y="98"/>
                </a:cubicBezTo>
                <a:cubicBezTo>
                  <a:pt x="131" y="98"/>
                  <a:pt x="131" y="99"/>
                  <a:pt x="133" y="99"/>
                </a:cubicBezTo>
                <a:cubicBezTo>
                  <a:pt x="133" y="100"/>
                  <a:pt x="131" y="100"/>
                  <a:pt x="131" y="102"/>
                </a:cubicBezTo>
                <a:cubicBezTo>
                  <a:pt x="130" y="101"/>
                  <a:pt x="129" y="101"/>
                  <a:pt x="129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0" y="100"/>
                  <a:pt x="130" y="100"/>
                </a:cubicBezTo>
                <a:close/>
                <a:moveTo>
                  <a:pt x="238" y="103"/>
                </a:moveTo>
                <a:cubicBezTo>
                  <a:pt x="238" y="102"/>
                  <a:pt x="239" y="102"/>
                  <a:pt x="239" y="102"/>
                </a:cubicBezTo>
                <a:cubicBezTo>
                  <a:pt x="236" y="101"/>
                  <a:pt x="236" y="101"/>
                  <a:pt x="237" y="103"/>
                </a:cubicBezTo>
                <a:cubicBezTo>
                  <a:pt x="234" y="102"/>
                  <a:pt x="236" y="100"/>
                  <a:pt x="237" y="99"/>
                </a:cubicBezTo>
                <a:cubicBezTo>
                  <a:pt x="238" y="100"/>
                  <a:pt x="241" y="103"/>
                  <a:pt x="238" y="103"/>
                </a:cubicBezTo>
                <a:cubicBezTo>
                  <a:pt x="238" y="103"/>
                  <a:pt x="238" y="103"/>
                  <a:pt x="238" y="103"/>
                </a:cubicBezTo>
                <a:close/>
                <a:moveTo>
                  <a:pt x="144" y="119"/>
                </a:moveTo>
                <a:cubicBezTo>
                  <a:pt x="143" y="118"/>
                  <a:pt x="144" y="118"/>
                  <a:pt x="144" y="117"/>
                </a:cubicBezTo>
                <a:cubicBezTo>
                  <a:pt x="145" y="117"/>
                  <a:pt x="145" y="118"/>
                  <a:pt x="145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lose/>
                <a:moveTo>
                  <a:pt x="151" y="124"/>
                </a:moveTo>
                <a:cubicBezTo>
                  <a:pt x="149" y="123"/>
                  <a:pt x="148" y="121"/>
                  <a:pt x="148" y="119"/>
                </a:cubicBezTo>
                <a:cubicBezTo>
                  <a:pt x="148" y="119"/>
                  <a:pt x="149" y="120"/>
                  <a:pt x="149" y="119"/>
                </a:cubicBezTo>
                <a:cubicBezTo>
                  <a:pt x="151" y="120"/>
                  <a:pt x="152" y="122"/>
                  <a:pt x="151" y="124"/>
                </a:cubicBezTo>
                <a:cubicBezTo>
                  <a:pt x="151" y="124"/>
                  <a:pt x="151" y="124"/>
                  <a:pt x="151" y="124"/>
                </a:cubicBezTo>
                <a:close/>
                <a:moveTo>
                  <a:pt x="217" y="176"/>
                </a:moveTo>
                <a:cubicBezTo>
                  <a:pt x="215" y="177"/>
                  <a:pt x="215" y="174"/>
                  <a:pt x="216" y="174"/>
                </a:cubicBezTo>
                <a:cubicBezTo>
                  <a:pt x="217" y="174"/>
                  <a:pt x="217" y="175"/>
                  <a:pt x="217" y="176"/>
                </a:cubicBezTo>
                <a:cubicBezTo>
                  <a:pt x="217" y="176"/>
                  <a:pt x="217" y="176"/>
                  <a:pt x="217" y="176"/>
                </a:cubicBezTo>
                <a:close/>
                <a:moveTo>
                  <a:pt x="223" y="197"/>
                </a:moveTo>
                <a:cubicBezTo>
                  <a:pt x="223" y="195"/>
                  <a:pt x="222" y="194"/>
                  <a:pt x="220" y="193"/>
                </a:cubicBezTo>
                <a:cubicBezTo>
                  <a:pt x="222" y="193"/>
                  <a:pt x="222" y="192"/>
                  <a:pt x="221" y="190"/>
                </a:cubicBezTo>
                <a:cubicBezTo>
                  <a:pt x="222" y="190"/>
                  <a:pt x="222" y="189"/>
                  <a:pt x="223" y="189"/>
                </a:cubicBezTo>
                <a:cubicBezTo>
                  <a:pt x="225" y="194"/>
                  <a:pt x="224" y="195"/>
                  <a:pt x="227" y="199"/>
                </a:cubicBezTo>
                <a:cubicBezTo>
                  <a:pt x="225" y="199"/>
                  <a:pt x="224" y="198"/>
                  <a:pt x="223" y="197"/>
                </a:cubicBezTo>
                <a:cubicBezTo>
                  <a:pt x="223" y="197"/>
                  <a:pt x="223" y="197"/>
                  <a:pt x="223" y="197"/>
                </a:cubicBezTo>
                <a:close/>
                <a:moveTo>
                  <a:pt x="115" y="193"/>
                </a:moveTo>
                <a:cubicBezTo>
                  <a:pt x="115" y="192"/>
                  <a:pt x="115" y="192"/>
                  <a:pt x="115" y="191"/>
                </a:cubicBezTo>
                <a:cubicBezTo>
                  <a:pt x="117" y="191"/>
                  <a:pt x="117" y="192"/>
                  <a:pt x="117" y="193"/>
                </a:cubicBezTo>
                <a:cubicBezTo>
                  <a:pt x="117" y="193"/>
                  <a:pt x="116" y="193"/>
                  <a:pt x="115" y="193"/>
                </a:cubicBezTo>
                <a:cubicBezTo>
                  <a:pt x="115" y="193"/>
                  <a:pt x="115" y="193"/>
                  <a:pt x="115" y="193"/>
                </a:cubicBezTo>
                <a:close/>
                <a:moveTo>
                  <a:pt x="113" y="205"/>
                </a:moveTo>
                <a:cubicBezTo>
                  <a:pt x="113" y="205"/>
                  <a:pt x="113" y="204"/>
                  <a:pt x="113" y="203"/>
                </a:cubicBezTo>
                <a:cubicBezTo>
                  <a:pt x="114" y="203"/>
                  <a:pt x="114" y="204"/>
                  <a:pt x="114" y="204"/>
                </a:cubicBezTo>
                <a:cubicBezTo>
                  <a:pt x="113" y="204"/>
                  <a:pt x="113" y="205"/>
                  <a:pt x="113" y="205"/>
                </a:cubicBezTo>
                <a:cubicBezTo>
                  <a:pt x="113" y="205"/>
                  <a:pt x="113" y="205"/>
                  <a:pt x="113" y="205"/>
                </a:cubicBezTo>
                <a:close/>
                <a:moveTo>
                  <a:pt x="114" y="214"/>
                </a:moveTo>
                <a:cubicBezTo>
                  <a:pt x="113" y="212"/>
                  <a:pt x="114" y="211"/>
                  <a:pt x="114" y="208"/>
                </a:cubicBezTo>
                <a:cubicBezTo>
                  <a:pt x="116" y="209"/>
                  <a:pt x="116" y="212"/>
                  <a:pt x="114" y="214"/>
                </a:cubicBezTo>
                <a:cubicBezTo>
                  <a:pt x="114" y="214"/>
                  <a:pt x="114" y="214"/>
                  <a:pt x="114" y="214"/>
                </a:cubicBezTo>
                <a:close/>
                <a:moveTo>
                  <a:pt x="245" y="243"/>
                </a:moveTo>
                <a:cubicBezTo>
                  <a:pt x="245" y="244"/>
                  <a:pt x="246" y="244"/>
                  <a:pt x="247" y="244"/>
                </a:cubicBezTo>
                <a:cubicBezTo>
                  <a:pt x="246" y="247"/>
                  <a:pt x="250" y="248"/>
                  <a:pt x="248" y="252"/>
                </a:cubicBezTo>
                <a:cubicBezTo>
                  <a:pt x="249" y="252"/>
                  <a:pt x="250" y="253"/>
                  <a:pt x="251" y="254"/>
                </a:cubicBezTo>
                <a:cubicBezTo>
                  <a:pt x="250" y="255"/>
                  <a:pt x="250" y="256"/>
                  <a:pt x="249" y="257"/>
                </a:cubicBezTo>
                <a:cubicBezTo>
                  <a:pt x="248" y="255"/>
                  <a:pt x="246" y="255"/>
                  <a:pt x="245" y="255"/>
                </a:cubicBezTo>
                <a:cubicBezTo>
                  <a:pt x="245" y="251"/>
                  <a:pt x="241" y="246"/>
                  <a:pt x="240" y="244"/>
                </a:cubicBezTo>
                <a:cubicBezTo>
                  <a:pt x="239" y="239"/>
                  <a:pt x="239" y="235"/>
                  <a:pt x="237" y="231"/>
                </a:cubicBezTo>
                <a:cubicBezTo>
                  <a:pt x="236" y="230"/>
                  <a:pt x="235" y="231"/>
                  <a:pt x="235" y="230"/>
                </a:cubicBezTo>
                <a:cubicBezTo>
                  <a:pt x="234" y="229"/>
                  <a:pt x="235" y="226"/>
                  <a:pt x="232" y="227"/>
                </a:cubicBezTo>
                <a:cubicBezTo>
                  <a:pt x="234" y="221"/>
                  <a:pt x="229" y="215"/>
                  <a:pt x="228" y="210"/>
                </a:cubicBezTo>
                <a:cubicBezTo>
                  <a:pt x="229" y="211"/>
                  <a:pt x="229" y="209"/>
                  <a:pt x="230" y="208"/>
                </a:cubicBezTo>
                <a:cubicBezTo>
                  <a:pt x="234" y="211"/>
                  <a:pt x="233" y="218"/>
                  <a:pt x="237" y="220"/>
                </a:cubicBezTo>
                <a:cubicBezTo>
                  <a:pt x="238" y="229"/>
                  <a:pt x="245" y="234"/>
                  <a:pt x="245" y="243"/>
                </a:cubicBezTo>
                <a:cubicBezTo>
                  <a:pt x="245" y="243"/>
                  <a:pt x="245" y="243"/>
                  <a:pt x="245" y="243"/>
                </a:cubicBezTo>
                <a:close/>
                <a:moveTo>
                  <a:pt x="130" y="213"/>
                </a:moveTo>
                <a:cubicBezTo>
                  <a:pt x="130" y="212"/>
                  <a:pt x="130" y="212"/>
                  <a:pt x="130" y="211"/>
                </a:cubicBezTo>
                <a:cubicBezTo>
                  <a:pt x="131" y="211"/>
                  <a:pt x="131" y="211"/>
                  <a:pt x="131" y="211"/>
                </a:cubicBezTo>
                <a:cubicBezTo>
                  <a:pt x="132" y="213"/>
                  <a:pt x="131" y="213"/>
                  <a:pt x="130" y="213"/>
                </a:cubicBezTo>
                <a:cubicBezTo>
                  <a:pt x="130" y="213"/>
                  <a:pt x="130" y="213"/>
                  <a:pt x="130" y="213"/>
                </a:cubicBezTo>
                <a:close/>
                <a:moveTo>
                  <a:pt x="128" y="216"/>
                </a:moveTo>
                <a:cubicBezTo>
                  <a:pt x="127" y="215"/>
                  <a:pt x="130" y="217"/>
                  <a:pt x="130" y="215"/>
                </a:cubicBezTo>
                <a:cubicBezTo>
                  <a:pt x="131" y="216"/>
                  <a:pt x="129" y="217"/>
                  <a:pt x="128" y="216"/>
                </a:cubicBezTo>
                <a:cubicBezTo>
                  <a:pt x="128" y="216"/>
                  <a:pt x="128" y="216"/>
                  <a:pt x="128" y="216"/>
                </a:cubicBezTo>
                <a:close/>
                <a:moveTo>
                  <a:pt x="115" y="218"/>
                </a:moveTo>
                <a:cubicBezTo>
                  <a:pt x="115" y="218"/>
                  <a:pt x="113" y="217"/>
                  <a:pt x="114" y="216"/>
                </a:cubicBezTo>
                <a:cubicBezTo>
                  <a:pt x="116" y="215"/>
                  <a:pt x="115" y="217"/>
                  <a:pt x="115" y="218"/>
                </a:cubicBezTo>
                <a:cubicBezTo>
                  <a:pt x="115" y="218"/>
                  <a:pt x="115" y="218"/>
                  <a:pt x="115" y="218"/>
                </a:cubicBezTo>
                <a:close/>
                <a:moveTo>
                  <a:pt x="122" y="226"/>
                </a:moveTo>
                <a:cubicBezTo>
                  <a:pt x="121" y="225"/>
                  <a:pt x="119" y="230"/>
                  <a:pt x="122" y="230"/>
                </a:cubicBezTo>
                <a:cubicBezTo>
                  <a:pt x="120" y="234"/>
                  <a:pt x="123" y="236"/>
                  <a:pt x="121" y="240"/>
                </a:cubicBezTo>
                <a:cubicBezTo>
                  <a:pt x="117" y="235"/>
                  <a:pt x="121" y="232"/>
                  <a:pt x="118" y="226"/>
                </a:cubicBezTo>
                <a:cubicBezTo>
                  <a:pt x="120" y="226"/>
                  <a:pt x="120" y="225"/>
                  <a:pt x="122" y="226"/>
                </a:cubicBezTo>
                <a:cubicBezTo>
                  <a:pt x="122" y="226"/>
                  <a:pt x="122" y="226"/>
                  <a:pt x="122" y="226"/>
                </a:cubicBezTo>
                <a:close/>
                <a:moveTo>
                  <a:pt x="266" y="241"/>
                </a:moveTo>
                <a:cubicBezTo>
                  <a:pt x="266" y="242"/>
                  <a:pt x="265" y="240"/>
                  <a:pt x="264" y="240"/>
                </a:cubicBezTo>
                <a:cubicBezTo>
                  <a:pt x="264" y="239"/>
                  <a:pt x="265" y="239"/>
                  <a:pt x="265" y="238"/>
                </a:cubicBezTo>
                <a:cubicBezTo>
                  <a:pt x="267" y="238"/>
                  <a:pt x="265" y="240"/>
                  <a:pt x="266" y="241"/>
                </a:cubicBezTo>
                <a:cubicBezTo>
                  <a:pt x="266" y="241"/>
                  <a:pt x="266" y="241"/>
                  <a:pt x="266" y="241"/>
                </a:cubicBezTo>
                <a:close/>
                <a:moveTo>
                  <a:pt x="216" y="244"/>
                </a:moveTo>
                <a:cubicBezTo>
                  <a:pt x="215" y="242"/>
                  <a:pt x="221" y="242"/>
                  <a:pt x="220" y="244"/>
                </a:cubicBezTo>
                <a:cubicBezTo>
                  <a:pt x="219" y="244"/>
                  <a:pt x="219" y="244"/>
                  <a:pt x="219" y="243"/>
                </a:cubicBezTo>
                <a:cubicBezTo>
                  <a:pt x="218" y="243"/>
                  <a:pt x="218" y="245"/>
                  <a:pt x="216" y="244"/>
                </a:cubicBezTo>
                <a:cubicBezTo>
                  <a:pt x="216" y="244"/>
                  <a:pt x="216" y="244"/>
                  <a:pt x="216" y="244"/>
                </a:cubicBezTo>
                <a:close/>
                <a:moveTo>
                  <a:pt x="220" y="258"/>
                </a:moveTo>
                <a:cubicBezTo>
                  <a:pt x="220" y="256"/>
                  <a:pt x="217" y="256"/>
                  <a:pt x="219" y="253"/>
                </a:cubicBezTo>
                <a:cubicBezTo>
                  <a:pt x="219" y="253"/>
                  <a:pt x="220" y="255"/>
                  <a:pt x="221" y="253"/>
                </a:cubicBezTo>
                <a:cubicBezTo>
                  <a:pt x="223" y="254"/>
                  <a:pt x="220" y="256"/>
                  <a:pt x="221" y="257"/>
                </a:cubicBezTo>
                <a:cubicBezTo>
                  <a:pt x="221" y="257"/>
                  <a:pt x="220" y="257"/>
                  <a:pt x="220" y="258"/>
                </a:cubicBezTo>
                <a:cubicBezTo>
                  <a:pt x="220" y="258"/>
                  <a:pt x="220" y="258"/>
                  <a:pt x="220" y="258"/>
                </a:cubicBezTo>
                <a:close/>
                <a:moveTo>
                  <a:pt x="234" y="254"/>
                </a:moveTo>
                <a:cubicBezTo>
                  <a:pt x="232" y="255"/>
                  <a:pt x="232" y="254"/>
                  <a:pt x="232" y="253"/>
                </a:cubicBezTo>
                <a:cubicBezTo>
                  <a:pt x="233" y="253"/>
                  <a:pt x="234" y="253"/>
                  <a:pt x="234" y="254"/>
                </a:cubicBezTo>
                <a:cubicBezTo>
                  <a:pt x="234" y="254"/>
                  <a:pt x="234" y="254"/>
                  <a:pt x="234" y="254"/>
                </a:cubicBezTo>
                <a:close/>
                <a:moveTo>
                  <a:pt x="331" y="268"/>
                </a:moveTo>
                <a:cubicBezTo>
                  <a:pt x="331" y="265"/>
                  <a:pt x="331" y="262"/>
                  <a:pt x="334" y="261"/>
                </a:cubicBezTo>
                <a:cubicBezTo>
                  <a:pt x="334" y="264"/>
                  <a:pt x="334" y="267"/>
                  <a:pt x="331" y="268"/>
                </a:cubicBezTo>
                <a:cubicBezTo>
                  <a:pt x="331" y="268"/>
                  <a:pt x="331" y="268"/>
                  <a:pt x="331" y="268"/>
                </a:cubicBezTo>
                <a:close/>
                <a:moveTo>
                  <a:pt x="300" y="264"/>
                </a:moveTo>
                <a:cubicBezTo>
                  <a:pt x="298" y="264"/>
                  <a:pt x="298" y="263"/>
                  <a:pt x="298" y="261"/>
                </a:cubicBezTo>
                <a:cubicBezTo>
                  <a:pt x="299" y="262"/>
                  <a:pt x="301" y="262"/>
                  <a:pt x="300" y="264"/>
                </a:cubicBezTo>
                <a:cubicBezTo>
                  <a:pt x="300" y="264"/>
                  <a:pt x="300" y="264"/>
                  <a:pt x="300" y="264"/>
                </a:cubicBezTo>
                <a:close/>
                <a:moveTo>
                  <a:pt x="322" y="272"/>
                </a:moveTo>
                <a:cubicBezTo>
                  <a:pt x="322" y="271"/>
                  <a:pt x="323" y="271"/>
                  <a:pt x="324" y="271"/>
                </a:cubicBezTo>
                <a:cubicBezTo>
                  <a:pt x="324" y="272"/>
                  <a:pt x="323" y="272"/>
                  <a:pt x="322" y="272"/>
                </a:cubicBezTo>
                <a:cubicBezTo>
                  <a:pt x="322" y="272"/>
                  <a:pt x="322" y="272"/>
                  <a:pt x="322" y="272"/>
                </a:cubicBezTo>
                <a:close/>
                <a:moveTo>
                  <a:pt x="235" y="274"/>
                </a:moveTo>
                <a:cubicBezTo>
                  <a:pt x="235" y="273"/>
                  <a:pt x="236" y="273"/>
                  <a:pt x="236" y="272"/>
                </a:cubicBezTo>
                <a:cubicBezTo>
                  <a:pt x="237" y="273"/>
                  <a:pt x="236" y="275"/>
                  <a:pt x="235" y="274"/>
                </a:cubicBezTo>
                <a:cubicBezTo>
                  <a:pt x="235" y="274"/>
                  <a:pt x="235" y="274"/>
                  <a:pt x="235" y="274"/>
                </a:cubicBezTo>
                <a:close/>
                <a:moveTo>
                  <a:pt x="317" y="280"/>
                </a:moveTo>
                <a:cubicBezTo>
                  <a:pt x="317" y="278"/>
                  <a:pt x="318" y="277"/>
                  <a:pt x="319" y="275"/>
                </a:cubicBezTo>
                <a:cubicBezTo>
                  <a:pt x="320" y="275"/>
                  <a:pt x="321" y="276"/>
                  <a:pt x="320" y="278"/>
                </a:cubicBezTo>
                <a:cubicBezTo>
                  <a:pt x="319" y="276"/>
                  <a:pt x="319" y="280"/>
                  <a:pt x="317" y="280"/>
                </a:cubicBezTo>
                <a:cubicBezTo>
                  <a:pt x="317" y="280"/>
                  <a:pt x="317" y="280"/>
                  <a:pt x="317" y="280"/>
                </a:cubicBezTo>
                <a:close/>
                <a:moveTo>
                  <a:pt x="111" y="283"/>
                </a:moveTo>
                <a:cubicBezTo>
                  <a:pt x="110" y="283"/>
                  <a:pt x="110" y="281"/>
                  <a:pt x="109" y="280"/>
                </a:cubicBezTo>
                <a:cubicBezTo>
                  <a:pt x="110" y="281"/>
                  <a:pt x="111" y="281"/>
                  <a:pt x="111" y="283"/>
                </a:cubicBezTo>
                <a:cubicBezTo>
                  <a:pt x="111" y="283"/>
                  <a:pt x="111" y="283"/>
                  <a:pt x="111" y="283"/>
                </a:cubicBezTo>
                <a:close/>
                <a:moveTo>
                  <a:pt x="108" y="283"/>
                </a:moveTo>
                <a:cubicBezTo>
                  <a:pt x="107" y="283"/>
                  <a:pt x="107" y="282"/>
                  <a:pt x="107" y="281"/>
                </a:cubicBezTo>
                <a:cubicBezTo>
                  <a:pt x="109" y="281"/>
                  <a:pt x="108" y="282"/>
                  <a:pt x="108" y="283"/>
                </a:cubicBezTo>
                <a:cubicBezTo>
                  <a:pt x="108" y="283"/>
                  <a:pt x="108" y="283"/>
                  <a:pt x="108" y="283"/>
                </a:cubicBezTo>
                <a:close/>
                <a:moveTo>
                  <a:pt x="324" y="287"/>
                </a:moveTo>
                <a:cubicBezTo>
                  <a:pt x="322" y="286"/>
                  <a:pt x="324" y="284"/>
                  <a:pt x="325" y="283"/>
                </a:cubicBezTo>
                <a:cubicBezTo>
                  <a:pt x="326" y="284"/>
                  <a:pt x="324" y="286"/>
                  <a:pt x="324" y="287"/>
                </a:cubicBezTo>
                <a:cubicBezTo>
                  <a:pt x="324" y="287"/>
                  <a:pt x="324" y="287"/>
                  <a:pt x="324" y="287"/>
                </a:cubicBezTo>
                <a:close/>
                <a:moveTo>
                  <a:pt x="106" y="286"/>
                </a:moveTo>
                <a:cubicBezTo>
                  <a:pt x="107" y="285"/>
                  <a:pt x="108" y="285"/>
                  <a:pt x="110" y="285"/>
                </a:cubicBezTo>
                <a:cubicBezTo>
                  <a:pt x="110" y="286"/>
                  <a:pt x="108" y="286"/>
                  <a:pt x="108" y="288"/>
                </a:cubicBezTo>
                <a:cubicBezTo>
                  <a:pt x="107" y="288"/>
                  <a:pt x="107" y="287"/>
                  <a:pt x="107" y="286"/>
                </a:cubicBezTo>
                <a:cubicBezTo>
                  <a:pt x="107" y="286"/>
                  <a:pt x="106" y="286"/>
                  <a:pt x="106" y="286"/>
                </a:cubicBezTo>
                <a:cubicBezTo>
                  <a:pt x="106" y="286"/>
                  <a:pt x="106" y="286"/>
                  <a:pt x="106" y="286"/>
                </a:cubicBezTo>
                <a:close/>
                <a:moveTo>
                  <a:pt x="120" y="287"/>
                </a:moveTo>
                <a:cubicBezTo>
                  <a:pt x="119" y="286"/>
                  <a:pt x="121" y="286"/>
                  <a:pt x="120" y="285"/>
                </a:cubicBezTo>
                <a:cubicBezTo>
                  <a:pt x="121" y="285"/>
                  <a:pt x="122" y="287"/>
                  <a:pt x="121" y="287"/>
                </a:cubicBezTo>
                <a:cubicBezTo>
                  <a:pt x="121" y="287"/>
                  <a:pt x="120" y="287"/>
                  <a:pt x="120" y="287"/>
                </a:cubicBezTo>
                <a:cubicBezTo>
                  <a:pt x="120" y="287"/>
                  <a:pt x="120" y="287"/>
                  <a:pt x="120" y="287"/>
                </a:cubicBezTo>
                <a:close/>
                <a:moveTo>
                  <a:pt x="307" y="290"/>
                </a:moveTo>
                <a:cubicBezTo>
                  <a:pt x="306" y="290"/>
                  <a:pt x="306" y="290"/>
                  <a:pt x="306" y="289"/>
                </a:cubicBezTo>
                <a:cubicBezTo>
                  <a:pt x="305" y="290"/>
                  <a:pt x="307" y="293"/>
                  <a:pt x="310" y="293"/>
                </a:cubicBezTo>
                <a:cubicBezTo>
                  <a:pt x="307" y="297"/>
                  <a:pt x="304" y="302"/>
                  <a:pt x="302" y="305"/>
                </a:cubicBezTo>
                <a:cubicBezTo>
                  <a:pt x="301" y="301"/>
                  <a:pt x="302" y="295"/>
                  <a:pt x="302" y="288"/>
                </a:cubicBezTo>
                <a:cubicBezTo>
                  <a:pt x="305" y="288"/>
                  <a:pt x="305" y="288"/>
                  <a:pt x="308" y="287"/>
                </a:cubicBezTo>
                <a:cubicBezTo>
                  <a:pt x="308" y="289"/>
                  <a:pt x="308" y="289"/>
                  <a:pt x="307" y="290"/>
                </a:cubicBezTo>
                <a:cubicBezTo>
                  <a:pt x="307" y="290"/>
                  <a:pt x="307" y="290"/>
                  <a:pt x="307" y="290"/>
                </a:cubicBezTo>
                <a:close/>
                <a:moveTo>
                  <a:pt x="319" y="292"/>
                </a:moveTo>
                <a:cubicBezTo>
                  <a:pt x="318" y="290"/>
                  <a:pt x="320" y="289"/>
                  <a:pt x="321" y="288"/>
                </a:cubicBezTo>
                <a:cubicBezTo>
                  <a:pt x="322" y="289"/>
                  <a:pt x="321" y="292"/>
                  <a:pt x="319" y="292"/>
                </a:cubicBezTo>
                <a:cubicBezTo>
                  <a:pt x="319" y="292"/>
                  <a:pt x="319" y="292"/>
                  <a:pt x="319" y="292"/>
                </a:cubicBezTo>
                <a:close/>
                <a:moveTo>
                  <a:pt x="321" y="291"/>
                </a:moveTo>
                <a:cubicBezTo>
                  <a:pt x="321" y="291"/>
                  <a:pt x="322" y="291"/>
                  <a:pt x="322" y="290"/>
                </a:cubicBezTo>
                <a:cubicBezTo>
                  <a:pt x="322" y="290"/>
                  <a:pt x="322" y="291"/>
                  <a:pt x="323" y="291"/>
                </a:cubicBezTo>
                <a:cubicBezTo>
                  <a:pt x="323" y="291"/>
                  <a:pt x="322" y="291"/>
                  <a:pt x="322" y="292"/>
                </a:cubicBezTo>
                <a:cubicBezTo>
                  <a:pt x="322" y="292"/>
                  <a:pt x="322" y="291"/>
                  <a:pt x="321" y="291"/>
                </a:cubicBezTo>
                <a:cubicBezTo>
                  <a:pt x="321" y="291"/>
                  <a:pt x="321" y="291"/>
                  <a:pt x="321" y="291"/>
                </a:cubicBezTo>
                <a:close/>
                <a:moveTo>
                  <a:pt x="122" y="290"/>
                </a:moveTo>
                <a:cubicBezTo>
                  <a:pt x="124" y="291"/>
                  <a:pt x="121" y="292"/>
                  <a:pt x="122" y="290"/>
                </a:cubicBezTo>
                <a:cubicBezTo>
                  <a:pt x="122" y="290"/>
                  <a:pt x="122" y="290"/>
                  <a:pt x="122" y="290"/>
                </a:cubicBezTo>
                <a:close/>
                <a:moveTo>
                  <a:pt x="108" y="293"/>
                </a:moveTo>
                <a:cubicBezTo>
                  <a:pt x="109" y="292"/>
                  <a:pt x="107" y="292"/>
                  <a:pt x="108" y="290"/>
                </a:cubicBezTo>
                <a:cubicBezTo>
                  <a:pt x="108" y="290"/>
                  <a:pt x="109" y="290"/>
                  <a:pt x="109" y="290"/>
                </a:cubicBezTo>
                <a:cubicBezTo>
                  <a:pt x="109" y="291"/>
                  <a:pt x="109" y="293"/>
                  <a:pt x="108" y="293"/>
                </a:cubicBezTo>
                <a:cubicBezTo>
                  <a:pt x="108" y="293"/>
                  <a:pt x="108" y="293"/>
                  <a:pt x="108" y="293"/>
                </a:cubicBezTo>
                <a:close/>
                <a:moveTo>
                  <a:pt x="120" y="293"/>
                </a:moveTo>
                <a:cubicBezTo>
                  <a:pt x="118" y="293"/>
                  <a:pt x="119" y="291"/>
                  <a:pt x="119" y="291"/>
                </a:cubicBezTo>
                <a:cubicBezTo>
                  <a:pt x="121" y="291"/>
                  <a:pt x="121" y="293"/>
                  <a:pt x="120" y="293"/>
                </a:cubicBezTo>
                <a:cubicBezTo>
                  <a:pt x="120" y="293"/>
                  <a:pt x="120" y="293"/>
                  <a:pt x="120" y="293"/>
                </a:cubicBezTo>
                <a:close/>
                <a:moveTo>
                  <a:pt x="107" y="295"/>
                </a:moveTo>
                <a:cubicBezTo>
                  <a:pt x="107" y="294"/>
                  <a:pt x="107" y="294"/>
                  <a:pt x="107" y="293"/>
                </a:cubicBezTo>
                <a:cubicBezTo>
                  <a:pt x="108" y="293"/>
                  <a:pt x="109" y="295"/>
                  <a:pt x="107" y="295"/>
                </a:cubicBezTo>
                <a:cubicBezTo>
                  <a:pt x="107" y="295"/>
                  <a:pt x="107" y="295"/>
                  <a:pt x="107" y="295"/>
                </a:cubicBezTo>
                <a:close/>
                <a:moveTo>
                  <a:pt x="119" y="311"/>
                </a:moveTo>
                <a:cubicBezTo>
                  <a:pt x="116" y="307"/>
                  <a:pt x="119" y="301"/>
                  <a:pt x="119" y="294"/>
                </a:cubicBezTo>
                <a:cubicBezTo>
                  <a:pt x="120" y="294"/>
                  <a:pt x="120" y="294"/>
                  <a:pt x="121" y="294"/>
                </a:cubicBezTo>
                <a:cubicBezTo>
                  <a:pt x="121" y="296"/>
                  <a:pt x="121" y="297"/>
                  <a:pt x="123" y="297"/>
                </a:cubicBezTo>
                <a:cubicBezTo>
                  <a:pt x="122" y="299"/>
                  <a:pt x="121" y="304"/>
                  <a:pt x="122" y="307"/>
                </a:cubicBezTo>
                <a:cubicBezTo>
                  <a:pt x="123" y="306"/>
                  <a:pt x="121" y="301"/>
                  <a:pt x="124" y="299"/>
                </a:cubicBezTo>
                <a:cubicBezTo>
                  <a:pt x="125" y="302"/>
                  <a:pt x="127" y="305"/>
                  <a:pt x="124" y="307"/>
                </a:cubicBezTo>
                <a:cubicBezTo>
                  <a:pt x="124" y="309"/>
                  <a:pt x="128" y="320"/>
                  <a:pt x="124" y="324"/>
                </a:cubicBezTo>
                <a:cubicBezTo>
                  <a:pt x="122" y="319"/>
                  <a:pt x="123" y="314"/>
                  <a:pt x="122" y="309"/>
                </a:cubicBezTo>
                <a:cubicBezTo>
                  <a:pt x="121" y="310"/>
                  <a:pt x="118" y="308"/>
                  <a:pt x="119" y="311"/>
                </a:cubicBezTo>
                <a:cubicBezTo>
                  <a:pt x="119" y="311"/>
                  <a:pt x="119" y="311"/>
                  <a:pt x="119" y="311"/>
                </a:cubicBezTo>
                <a:close/>
                <a:moveTo>
                  <a:pt x="123" y="298"/>
                </a:moveTo>
                <a:cubicBezTo>
                  <a:pt x="123" y="297"/>
                  <a:pt x="124" y="297"/>
                  <a:pt x="124" y="296"/>
                </a:cubicBezTo>
                <a:cubicBezTo>
                  <a:pt x="125" y="296"/>
                  <a:pt x="125" y="299"/>
                  <a:pt x="123" y="298"/>
                </a:cubicBezTo>
                <a:cubicBezTo>
                  <a:pt x="123" y="298"/>
                  <a:pt x="123" y="298"/>
                  <a:pt x="123" y="298"/>
                </a:cubicBezTo>
                <a:close/>
                <a:moveTo>
                  <a:pt x="310" y="299"/>
                </a:moveTo>
                <a:cubicBezTo>
                  <a:pt x="308" y="299"/>
                  <a:pt x="309" y="296"/>
                  <a:pt x="310" y="297"/>
                </a:cubicBezTo>
                <a:cubicBezTo>
                  <a:pt x="310" y="298"/>
                  <a:pt x="310" y="298"/>
                  <a:pt x="310" y="299"/>
                </a:cubicBezTo>
                <a:cubicBezTo>
                  <a:pt x="310" y="299"/>
                  <a:pt x="310" y="299"/>
                  <a:pt x="310" y="299"/>
                </a:cubicBezTo>
                <a:close/>
                <a:moveTo>
                  <a:pt x="311" y="298"/>
                </a:moveTo>
                <a:cubicBezTo>
                  <a:pt x="311" y="298"/>
                  <a:pt x="311" y="297"/>
                  <a:pt x="310" y="297"/>
                </a:cubicBezTo>
                <a:cubicBezTo>
                  <a:pt x="310" y="297"/>
                  <a:pt x="310" y="296"/>
                  <a:pt x="310" y="296"/>
                </a:cubicBezTo>
                <a:cubicBezTo>
                  <a:pt x="311" y="296"/>
                  <a:pt x="311" y="297"/>
                  <a:pt x="311" y="298"/>
                </a:cubicBezTo>
                <a:cubicBezTo>
                  <a:pt x="311" y="298"/>
                  <a:pt x="311" y="298"/>
                  <a:pt x="311" y="298"/>
                </a:cubicBezTo>
                <a:close/>
                <a:moveTo>
                  <a:pt x="224" y="306"/>
                </a:moveTo>
                <a:cubicBezTo>
                  <a:pt x="222" y="306"/>
                  <a:pt x="222" y="304"/>
                  <a:pt x="223" y="303"/>
                </a:cubicBezTo>
                <a:cubicBezTo>
                  <a:pt x="224" y="304"/>
                  <a:pt x="224" y="305"/>
                  <a:pt x="224" y="306"/>
                </a:cubicBezTo>
                <a:cubicBezTo>
                  <a:pt x="224" y="306"/>
                  <a:pt x="224" y="306"/>
                  <a:pt x="224" y="306"/>
                </a:cubicBezTo>
                <a:close/>
                <a:moveTo>
                  <a:pt x="126" y="321"/>
                </a:moveTo>
                <a:cubicBezTo>
                  <a:pt x="125" y="318"/>
                  <a:pt x="128" y="319"/>
                  <a:pt x="128" y="318"/>
                </a:cubicBezTo>
                <a:cubicBezTo>
                  <a:pt x="130" y="317"/>
                  <a:pt x="130" y="323"/>
                  <a:pt x="128" y="323"/>
                </a:cubicBezTo>
                <a:cubicBezTo>
                  <a:pt x="126" y="323"/>
                  <a:pt x="127" y="321"/>
                  <a:pt x="126" y="321"/>
                </a:cubicBezTo>
                <a:cubicBezTo>
                  <a:pt x="126" y="321"/>
                  <a:pt x="126" y="321"/>
                  <a:pt x="126" y="321"/>
                </a:cubicBezTo>
                <a:close/>
                <a:moveTo>
                  <a:pt x="306" y="326"/>
                </a:moveTo>
                <a:cubicBezTo>
                  <a:pt x="306" y="325"/>
                  <a:pt x="307" y="325"/>
                  <a:pt x="307" y="324"/>
                </a:cubicBezTo>
                <a:cubicBezTo>
                  <a:pt x="309" y="324"/>
                  <a:pt x="307" y="325"/>
                  <a:pt x="307" y="326"/>
                </a:cubicBezTo>
                <a:cubicBezTo>
                  <a:pt x="307" y="326"/>
                  <a:pt x="306" y="326"/>
                  <a:pt x="306" y="326"/>
                </a:cubicBezTo>
                <a:cubicBezTo>
                  <a:pt x="306" y="326"/>
                  <a:pt x="306" y="326"/>
                  <a:pt x="306" y="326"/>
                </a:cubicBezTo>
                <a:close/>
                <a:moveTo>
                  <a:pt x="127" y="327"/>
                </a:moveTo>
                <a:cubicBezTo>
                  <a:pt x="128" y="325"/>
                  <a:pt x="126" y="325"/>
                  <a:pt x="129" y="324"/>
                </a:cubicBezTo>
                <a:cubicBezTo>
                  <a:pt x="128" y="326"/>
                  <a:pt x="130" y="327"/>
                  <a:pt x="127" y="327"/>
                </a:cubicBezTo>
                <a:cubicBezTo>
                  <a:pt x="127" y="327"/>
                  <a:pt x="127" y="327"/>
                  <a:pt x="127" y="327"/>
                </a:cubicBezTo>
                <a:close/>
                <a:moveTo>
                  <a:pt x="305" y="329"/>
                </a:moveTo>
                <a:cubicBezTo>
                  <a:pt x="304" y="329"/>
                  <a:pt x="305" y="327"/>
                  <a:pt x="305" y="327"/>
                </a:cubicBezTo>
                <a:cubicBezTo>
                  <a:pt x="306" y="327"/>
                  <a:pt x="305" y="329"/>
                  <a:pt x="305" y="329"/>
                </a:cubicBezTo>
                <a:cubicBezTo>
                  <a:pt x="305" y="329"/>
                  <a:pt x="305" y="329"/>
                  <a:pt x="305" y="329"/>
                </a:cubicBezTo>
                <a:close/>
                <a:moveTo>
                  <a:pt x="133" y="335"/>
                </a:moveTo>
                <a:cubicBezTo>
                  <a:pt x="134" y="335"/>
                  <a:pt x="135" y="335"/>
                  <a:pt x="134" y="333"/>
                </a:cubicBezTo>
                <a:cubicBezTo>
                  <a:pt x="135" y="334"/>
                  <a:pt x="135" y="334"/>
                  <a:pt x="135" y="335"/>
                </a:cubicBezTo>
                <a:cubicBezTo>
                  <a:pt x="135" y="336"/>
                  <a:pt x="135" y="337"/>
                  <a:pt x="134" y="337"/>
                </a:cubicBezTo>
                <a:cubicBezTo>
                  <a:pt x="135" y="338"/>
                  <a:pt x="136" y="341"/>
                  <a:pt x="134" y="342"/>
                </a:cubicBezTo>
                <a:cubicBezTo>
                  <a:pt x="135" y="343"/>
                  <a:pt x="135" y="345"/>
                  <a:pt x="137" y="344"/>
                </a:cubicBezTo>
                <a:cubicBezTo>
                  <a:pt x="138" y="349"/>
                  <a:pt x="136" y="351"/>
                  <a:pt x="136" y="355"/>
                </a:cubicBezTo>
                <a:cubicBezTo>
                  <a:pt x="132" y="350"/>
                  <a:pt x="133" y="342"/>
                  <a:pt x="133" y="335"/>
                </a:cubicBezTo>
                <a:cubicBezTo>
                  <a:pt x="133" y="335"/>
                  <a:pt x="133" y="335"/>
                  <a:pt x="133" y="335"/>
                </a:cubicBezTo>
                <a:close/>
                <a:moveTo>
                  <a:pt x="126" y="346"/>
                </a:moveTo>
                <a:cubicBezTo>
                  <a:pt x="127" y="343"/>
                  <a:pt x="124" y="339"/>
                  <a:pt x="128" y="337"/>
                </a:cubicBezTo>
                <a:cubicBezTo>
                  <a:pt x="127" y="341"/>
                  <a:pt x="128" y="345"/>
                  <a:pt x="126" y="346"/>
                </a:cubicBezTo>
                <a:cubicBezTo>
                  <a:pt x="126" y="346"/>
                  <a:pt x="126" y="346"/>
                  <a:pt x="126" y="346"/>
                </a:cubicBezTo>
                <a:close/>
                <a:moveTo>
                  <a:pt x="300" y="341"/>
                </a:moveTo>
                <a:cubicBezTo>
                  <a:pt x="300" y="345"/>
                  <a:pt x="297" y="350"/>
                  <a:pt x="295" y="353"/>
                </a:cubicBezTo>
                <a:cubicBezTo>
                  <a:pt x="293" y="350"/>
                  <a:pt x="296" y="343"/>
                  <a:pt x="297" y="340"/>
                </a:cubicBezTo>
                <a:cubicBezTo>
                  <a:pt x="299" y="343"/>
                  <a:pt x="298" y="338"/>
                  <a:pt x="301" y="338"/>
                </a:cubicBezTo>
                <a:cubicBezTo>
                  <a:pt x="301" y="340"/>
                  <a:pt x="299" y="341"/>
                  <a:pt x="301" y="341"/>
                </a:cubicBezTo>
                <a:cubicBezTo>
                  <a:pt x="300" y="342"/>
                  <a:pt x="300" y="341"/>
                  <a:pt x="300" y="341"/>
                </a:cubicBezTo>
                <a:cubicBezTo>
                  <a:pt x="300" y="341"/>
                  <a:pt x="300" y="341"/>
                  <a:pt x="300" y="341"/>
                </a:cubicBezTo>
                <a:close/>
                <a:moveTo>
                  <a:pt x="133" y="363"/>
                </a:moveTo>
                <a:cubicBezTo>
                  <a:pt x="133" y="362"/>
                  <a:pt x="134" y="362"/>
                  <a:pt x="135" y="362"/>
                </a:cubicBezTo>
                <a:cubicBezTo>
                  <a:pt x="136" y="363"/>
                  <a:pt x="134" y="362"/>
                  <a:pt x="133" y="363"/>
                </a:cubicBezTo>
                <a:cubicBezTo>
                  <a:pt x="133" y="363"/>
                  <a:pt x="133" y="363"/>
                  <a:pt x="133" y="363"/>
                </a:cubicBezTo>
                <a:close/>
                <a:moveTo>
                  <a:pt x="261" y="371"/>
                </a:moveTo>
                <a:cubicBezTo>
                  <a:pt x="261" y="371"/>
                  <a:pt x="261" y="371"/>
                  <a:pt x="261" y="371"/>
                </a:cubicBezTo>
                <a:cubicBezTo>
                  <a:pt x="262" y="372"/>
                  <a:pt x="262" y="373"/>
                  <a:pt x="262" y="375"/>
                </a:cubicBezTo>
                <a:cubicBezTo>
                  <a:pt x="263" y="375"/>
                  <a:pt x="263" y="376"/>
                  <a:pt x="264" y="376"/>
                </a:cubicBezTo>
                <a:cubicBezTo>
                  <a:pt x="264" y="376"/>
                  <a:pt x="264" y="372"/>
                  <a:pt x="266" y="374"/>
                </a:cubicBezTo>
                <a:cubicBezTo>
                  <a:pt x="265" y="371"/>
                  <a:pt x="265" y="368"/>
                  <a:pt x="263" y="366"/>
                </a:cubicBezTo>
                <a:cubicBezTo>
                  <a:pt x="263" y="367"/>
                  <a:pt x="262" y="368"/>
                  <a:pt x="262" y="367"/>
                </a:cubicBezTo>
                <a:cubicBezTo>
                  <a:pt x="262" y="370"/>
                  <a:pt x="262" y="369"/>
                  <a:pt x="261" y="371"/>
                </a:cubicBezTo>
                <a:close/>
                <a:moveTo>
                  <a:pt x="145" y="373"/>
                </a:moveTo>
                <a:cubicBezTo>
                  <a:pt x="145" y="374"/>
                  <a:pt x="143" y="374"/>
                  <a:pt x="144" y="373"/>
                </a:cubicBezTo>
                <a:cubicBezTo>
                  <a:pt x="144" y="372"/>
                  <a:pt x="144" y="373"/>
                  <a:pt x="145" y="373"/>
                </a:cubicBezTo>
                <a:cubicBezTo>
                  <a:pt x="145" y="373"/>
                  <a:pt x="145" y="373"/>
                  <a:pt x="145" y="373"/>
                </a:cubicBezTo>
                <a:close/>
                <a:moveTo>
                  <a:pt x="42" y="377"/>
                </a:moveTo>
                <a:cubicBezTo>
                  <a:pt x="41" y="377"/>
                  <a:pt x="41" y="376"/>
                  <a:pt x="41" y="375"/>
                </a:cubicBezTo>
                <a:cubicBezTo>
                  <a:pt x="42" y="375"/>
                  <a:pt x="42" y="376"/>
                  <a:pt x="42" y="376"/>
                </a:cubicBezTo>
                <a:cubicBezTo>
                  <a:pt x="42" y="376"/>
                  <a:pt x="42" y="377"/>
                  <a:pt x="42" y="377"/>
                </a:cubicBezTo>
                <a:cubicBezTo>
                  <a:pt x="42" y="377"/>
                  <a:pt x="42" y="377"/>
                  <a:pt x="42" y="377"/>
                </a:cubicBezTo>
                <a:close/>
                <a:moveTo>
                  <a:pt x="29" y="380"/>
                </a:moveTo>
                <a:cubicBezTo>
                  <a:pt x="29" y="379"/>
                  <a:pt x="30" y="379"/>
                  <a:pt x="30" y="379"/>
                </a:cubicBezTo>
                <a:cubicBezTo>
                  <a:pt x="30" y="379"/>
                  <a:pt x="30" y="379"/>
                  <a:pt x="31" y="379"/>
                </a:cubicBezTo>
                <a:cubicBezTo>
                  <a:pt x="31" y="379"/>
                  <a:pt x="31" y="380"/>
                  <a:pt x="31" y="380"/>
                </a:cubicBezTo>
                <a:cubicBezTo>
                  <a:pt x="30" y="380"/>
                  <a:pt x="30" y="380"/>
                  <a:pt x="29" y="380"/>
                </a:cubicBezTo>
                <a:cubicBezTo>
                  <a:pt x="29" y="380"/>
                  <a:pt x="29" y="380"/>
                  <a:pt x="29" y="380"/>
                </a:cubicBezTo>
                <a:close/>
                <a:moveTo>
                  <a:pt x="137" y="380"/>
                </a:moveTo>
                <a:cubicBezTo>
                  <a:pt x="137" y="380"/>
                  <a:pt x="140" y="381"/>
                  <a:pt x="139" y="379"/>
                </a:cubicBezTo>
                <a:cubicBezTo>
                  <a:pt x="141" y="379"/>
                  <a:pt x="140" y="382"/>
                  <a:pt x="141" y="383"/>
                </a:cubicBezTo>
                <a:cubicBezTo>
                  <a:pt x="139" y="383"/>
                  <a:pt x="140" y="381"/>
                  <a:pt x="138" y="381"/>
                </a:cubicBezTo>
                <a:cubicBezTo>
                  <a:pt x="137" y="382"/>
                  <a:pt x="140" y="383"/>
                  <a:pt x="139" y="385"/>
                </a:cubicBezTo>
                <a:cubicBezTo>
                  <a:pt x="140" y="384"/>
                  <a:pt x="141" y="385"/>
                  <a:pt x="141" y="385"/>
                </a:cubicBezTo>
                <a:cubicBezTo>
                  <a:pt x="142" y="384"/>
                  <a:pt x="141" y="384"/>
                  <a:pt x="141" y="382"/>
                </a:cubicBezTo>
                <a:cubicBezTo>
                  <a:pt x="142" y="382"/>
                  <a:pt x="142" y="382"/>
                  <a:pt x="142" y="382"/>
                </a:cubicBezTo>
                <a:cubicBezTo>
                  <a:pt x="144" y="382"/>
                  <a:pt x="142" y="387"/>
                  <a:pt x="144" y="383"/>
                </a:cubicBezTo>
                <a:cubicBezTo>
                  <a:pt x="145" y="383"/>
                  <a:pt x="145" y="384"/>
                  <a:pt x="145" y="385"/>
                </a:cubicBezTo>
                <a:cubicBezTo>
                  <a:pt x="145" y="385"/>
                  <a:pt x="145" y="383"/>
                  <a:pt x="147" y="384"/>
                </a:cubicBezTo>
                <a:cubicBezTo>
                  <a:pt x="147" y="386"/>
                  <a:pt x="146" y="386"/>
                  <a:pt x="146" y="387"/>
                </a:cubicBezTo>
                <a:cubicBezTo>
                  <a:pt x="148" y="388"/>
                  <a:pt x="147" y="385"/>
                  <a:pt x="149" y="386"/>
                </a:cubicBezTo>
                <a:cubicBezTo>
                  <a:pt x="149" y="387"/>
                  <a:pt x="152" y="388"/>
                  <a:pt x="156" y="388"/>
                </a:cubicBezTo>
                <a:cubicBezTo>
                  <a:pt x="157" y="390"/>
                  <a:pt x="158" y="390"/>
                  <a:pt x="159" y="392"/>
                </a:cubicBezTo>
                <a:cubicBezTo>
                  <a:pt x="157" y="392"/>
                  <a:pt x="151" y="391"/>
                  <a:pt x="147" y="390"/>
                </a:cubicBezTo>
                <a:cubicBezTo>
                  <a:pt x="146" y="390"/>
                  <a:pt x="143" y="389"/>
                  <a:pt x="144" y="387"/>
                </a:cubicBezTo>
                <a:cubicBezTo>
                  <a:pt x="144" y="387"/>
                  <a:pt x="145" y="387"/>
                  <a:pt x="145" y="387"/>
                </a:cubicBezTo>
                <a:cubicBezTo>
                  <a:pt x="144" y="387"/>
                  <a:pt x="143" y="386"/>
                  <a:pt x="140" y="386"/>
                </a:cubicBezTo>
                <a:cubicBezTo>
                  <a:pt x="143" y="388"/>
                  <a:pt x="137" y="388"/>
                  <a:pt x="136" y="387"/>
                </a:cubicBezTo>
                <a:cubicBezTo>
                  <a:pt x="136" y="384"/>
                  <a:pt x="137" y="383"/>
                  <a:pt x="137" y="380"/>
                </a:cubicBezTo>
                <a:cubicBezTo>
                  <a:pt x="137" y="380"/>
                  <a:pt x="137" y="380"/>
                  <a:pt x="137" y="380"/>
                </a:cubicBezTo>
                <a:close/>
                <a:moveTo>
                  <a:pt x="60" y="383"/>
                </a:moveTo>
                <a:cubicBezTo>
                  <a:pt x="60" y="382"/>
                  <a:pt x="61" y="382"/>
                  <a:pt x="61" y="381"/>
                </a:cubicBezTo>
                <a:cubicBezTo>
                  <a:pt x="62" y="381"/>
                  <a:pt x="61" y="382"/>
                  <a:pt x="62" y="382"/>
                </a:cubicBezTo>
                <a:cubicBezTo>
                  <a:pt x="62" y="382"/>
                  <a:pt x="62" y="382"/>
                  <a:pt x="63" y="382"/>
                </a:cubicBezTo>
                <a:cubicBezTo>
                  <a:pt x="62" y="384"/>
                  <a:pt x="62" y="383"/>
                  <a:pt x="60" y="383"/>
                </a:cubicBezTo>
                <a:cubicBezTo>
                  <a:pt x="60" y="383"/>
                  <a:pt x="60" y="383"/>
                  <a:pt x="60" y="383"/>
                </a:cubicBezTo>
                <a:close/>
                <a:moveTo>
                  <a:pt x="34" y="389"/>
                </a:moveTo>
                <a:cubicBezTo>
                  <a:pt x="34" y="389"/>
                  <a:pt x="34" y="389"/>
                  <a:pt x="34" y="389"/>
                </a:cubicBezTo>
                <a:cubicBezTo>
                  <a:pt x="33" y="389"/>
                  <a:pt x="32" y="388"/>
                  <a:pt x="31" y="388"/>
                </a:cubicBezTo>
                <a:cubicBezTo>
                  <a:pt x="31" y="390"/>
                  <a:pt x="33" y="391"/>
                  <a:pt x="34" y="389"/>
                </a:cubicBezTo>
                <a:close/>
                <a:moveTo>
                  <a:pt x="75" y="395"/>
                </a:moveTo>
                <a:cubicBezTo>
                  <a:pt x="75" y="393"/>
                  <a:pt x="77" y="395"/>
                  <a:pt x="78" y="393"/>
                </a:cubicBezTo>
                <a:cubicBezTo>
                  <a:pt x="78" y="394"/>
                  <a:pt x="77" y="394"/>
                  <a:pt x="78" y="394"/>
                </a:cubicBezTo>
                <a:cubicBezTo>
                  <a:pt x="78" y="396"/>
                  <a:pt x="76" y="396"/>
                  <a:pt x="75" y="395"/>
                </a:cubicBezTo>
                <a:cubicBezTo>
                  <a:pt x="75" y="395"/>
                  <a:pt x="75" y="395"/>
                  <a:pt x="75" y="395"/>
                </a:cubicBezTo>
                <a:close/>
                <a:moveTo>
                  <a:pt x="140" y="395"/>
                </a:moveTo>
                <a:cubicBezTo>
                  <a:pt x="140" y="393"/>
                  <a:pt x="143" y="393"/>
                  <a:pt x="144" y="394"/>
                </a:cubicBezTo>
                <a:cubicBezTo>
                  <a:pt x="143" y="396"/>
                  <a:pt x="142" y="394"/>
                  <a:pt x="140" y="395"/>
                </a:cubicBezTo>
                <a:cubicBezTo>
                  <a:pt x="140" y="395"/>
                  <a:pt x="140" y="395"/>
                  <a:pt x="140" y="395"/>
                </a:cubicBezTo>
                <a:close/>
                <a:moveTo>
                  <a:pt x="160" y="397"/>
                </a:moveTo>
                <a:cubicBezTo>
                  <a:pt x="159" y="397"/>
                  <a:pt x="159" y="396"/>
                  <a:pt x="159" y="394"/>
                </a:cubicBezTo>
                <a:cubicBezTo>
                  <a:pt x="160" y="394"/>
                  <a:pt x="160" y="394"/>
                  <a:pt x="161" y="394"/>
                </a:cubicBezTo>
                <a:cubicBezTo>
                  <a:pt x="161" y="395"/>
                  <a:pt x="161" y="397"/>
                  <a:pt x="160" y="397"/>
                </a:cubicBezTo>
                <a:cubicBezTo>
                  <a:pt x="160" y="397"/>
                  <a:pt x="160" y="397"/>
                  <a:pt x="160" y="397"/>
                </a:cubicBezTo>
                <a:close/>
                <a:moveTo>
                  <a:pt x="185" y="23"/>
                </a:moveTo>
                <a:cubicBezTo>
                  <a:pt x="185" y="22"/>
                  <a:pt x="186" y="25"/>
                  <a:pt x="187" y="24"/>
                </a:cubicBezTo>
                <a:cubicBezTo>
                  <a:pt x="186" y="26"/>
                  <a:pt x="188" y="27"/>
                  <a:pt x="186" y="28"/>
                </a:cubicBezTo>
                <a:cubicBezTo>
                  <a:pt x="186" y="28"/>
                  <a:pt x="185" y="28"/>
                  <a:pt x="184" y="28"/>
                </a:cubicBezTo>
                <a:cubicBezTo>
                  <a:pt x="185" y="26"/>
                  <a:pt x="183" y="25"/>
                  <a:pt x="183" y="24"/>
                </a:cubicBezTo>
                <a:cubicBezTo>
                  <a:pt x="185" y="24"/>
                  <a:pt x="184" y="26"/>
                  <a:pt x="186" y="25"/>
                </a:cubicBezTo>
                <a:cubicBezTo>
                  <a:pt x="187" y="25"/>
                  <a:pt x="185" y="24"/>
                  <a:pt x="185" y="23"/>
                </a:cubicBezTo>
                <a:close/>
                <a:moveTo>
                  <a:pt x="183" y="16"/>
                </a:moveTo>
                <a:cubicBezTo>
                  <a:pt x="181" y="14"/>
                  <a:pt x="185" y="15"/>
                  <a:pt x="183" y="15"/>
                </a:cubicBezTo>
                <a:cubicBezTo>
                  <a:pt x="182" y="14"/>
                  <a:pt x="182" y="14"/>
                  <a:pt x="180" y="14"/>
                </a:cubicBezTo>
                <a:cubicBezTo>
                  <a:pt x="180" y="15"/>
                  <a:pt x="183" y="17"/>
                  <a:pt x="183" y="16"/>
                </a:cubicBezTo>
                <a:close/>
                <a:moveTo>
                  <a:pt x="562" y="37"/>
                </a:moveTo>
                <a:cubicBezTo>
                  <a:pt x="556" y="36"/>
                  <a:pt x="560" y="34"/>
                  <a:pt x="557" y="32"/>
                </a:cubicBezTo>
                <a:cubicBezTo>
                  <a:pt x="558" y="32"/>
                  <a:pt x="560" y="32"/>
                  <a:pt x="560" y="31"/>
                </a:cubicBezTo>
                <a:cubicBezTo>
                  <a:pt x="558" y="31"/>
                  <a:pt x="557" y="29"/>
                  <a:pt x="556" y="28"/>
                </a:cubicBezTo>
                <a:cubicBezTo>
                  <a:pt x="557" y="28"/>
                  <a:pt x="558" y="29"/>
                  <a:pt x="558" y="28"/>
                </a:cubicBezTo>
                <a:cubicBezTo>
                  <a:pt x="557" y="27"/>
                  <a:pt x="556" y="29"/>
                  <a:pt x="555" y="28"/>
                </a:cubicBezTo>
                <a:cubicBezTo>
                  <a:pt x="555" y="26"/>
                  <a:pt x="551" y="27"/>
                  <a:pt x="551" y="25"/>
                </a:cubicBezTo>
                <a:cubicBezTo>
                  <a:pt x="549" y="23"/>
                  <a:pt x="547" y="26"/>
                  <a:pt x="548" y="27"/>
                </a:cubicBezTo>
                <a:cubicBezTo>
                  <a:pt x="548" y="26"/>
                  <a:pt x="549" y="26"/>
                  <a:pt x="549" y="27"/>
                </a:cubicBezTo>
                <a:cubicBezTo>
                  <a:pt x="548" y="32"/>
                  <a:pt x="549" y="44"/>
                  <a:pt x="544" y="48"/>
                </a:cubicBezTo>
                <a:cubicBezTo>
                  <a:pt x="540" y="48"/>
                  <a:pt x="533" y="49"/>
                  <a:pt x="528" y="48"/>
                </a:cubicBezTo>
                <a:cubicBezTo>
                  <a:pt x="528" y="47"/>
                  <a:pt x="528" y="46"/>
                  <a:pt x="529" y="45"/>
                </a:cubicBezTo>
                <a:cubicBezTo>
                  <a:pt x="532" y="46"/>
                  <a:pt x="533" y="44"/>
                  <a:pt x="537" y="44"/>
                </a:cubicBezTo>
                <a:cubicBezTo>
                  <a:pt x="538" y="42"/>
                  <a:pt x="538" y="41"/>
                  <a:pt x="539" y="40"/>
                </a:cubicBezTo>
                <a:cubicBezTo>
                  <a:pt x="531" y="35"/>
                  <a:pt x="516" y="36"/>
                  <a:pt x="503" y="36"/>
                </a:cubicBezTo>
                <a:cubicBezTo>
                  <a:pt x="493" y="36"/>
                  <a:pt x="482" y="35"/>
                  <a:pt x="477" y="34"/>
                </a:cubicBezTo>
                <a:cubicBezTo>
                  <a:pt x="476" y="35"/>
                  <a:pt x="474" y="35"/>
                  <a:pt x="473" y="36"/>
                </a:cubicBezTo>
                <a:cubicBezTo>
                  <a:pt x="471" y="33"/>
                  <a:pt x="468" y="36"/>
                  <a:pt x="466" y="37"/>
                </a:cubicBezTo>
                <a:cubicBezTo>
                  <a:pt x="465" y="38"/>
                  <a:pt x="467" y="38"/>
                  <a:pt x="467" y="39"/>
                </a:cubicBezTo>
                <a:cubicBezTo>
                  <a:pt x="463" y="40"/>
                  <a:pt x="459" y="42"/>
                  <a:pt x="454" y="40"/>
                </a:cubicBezTo>
                <a:cubicBezTo>
                  <a:pt x="453" y="40"/>
                  <a:pt x="454" y="43"/>
                  <a:pt x="453" y="43"/>
                </a:cubicBezTo>
                <a:cubicBezTo>
                  <a:pt x="444" y="44"/>
                  <a:pt x="440" y="40"/>
                  <a:pt x="433" y="41"/>
                </a:cubicBezTo>
                <a:cubicBezTo>
                  <a:pt x="433" y="44"/>
                  <a:pt x="434" y="42"/>
                  <a:pt x="435" y="43"/>
                </a:cubicBezTo>
                <a:cubicBezTo>
                  <a:pt x="433" y="44"/>
                  <a:pt x="431" y="47"/>
                  <a:pt x="429" y="46"/>
                </a:cubicBezTo>
                <a:cubicBezTo>
                  <a:pt x="428" y="44"/>
                  <a:pt x="432" y="46"/>
                  <a:pt x="432" y="44"/>
                </a:cubicBezTo>
                <a:cubicBezTo>
                  <a:pt x="432" y="44"/>
                  <a:pt x="430" y="44"/>
                  <a:pt x="430" y="43"/>
                </a:cubicBezTo>
                <a:cubicBezTo>
                  <a:pt x="431" y="43"/>
                  <a:pt x="432" y="43"/>
                  <a:pt x="433" y="42"/>
                </a:cubicBezTo>
                <a:cubicBezTo>
                  <a:pt x="431" y="42"/>
                  <a:pt x="433" y="41"/>
                  <a:pt x="433" y="39"/>
                </a:cubicBezTo>
                <a:cubicBezTo>
                  <a:pt x="431" y="39"/>
                  <a:pt x="430" y="42"/>
                  <a:pt x="429" y="40"/>
                </a:cubicBezTo>
                <a:cubicBezTo>
                  <a:pt x="431" y="40"/>
                  <a:pt x="432" y="39"/>
                  <a:pt x="433" y="38"/>
                </a:cubicBezTo>
                <a:cubicBezTo>
                  <a:pt x="428" y="37"/>
                  <a:pt x="424" y="38"/>
                  <a:pt x="422" y="36"/>
                </a:cubicBezTo>
                <a:cubicBezTo>
                  <a:pt x="419" y="37"/>
                  <a:pt x="415" y="38"/>
                  <a:pt x="414" y="35"/>
                </a:cubicBezTo>
                <a:cubicBezTo>
                  <a:pt x="413" y="35"/>
                  <a:pt x="413" y="36"/>
                  <a:pt x="412" y="36"/>
                </a:cubicBezTo>
                <a:cubicBezTo>
                  <a:pt x="408" y="32"/>
                  <a:pt x="399" y="35"/>
                  <a:pt x="400" y="41"/>
                </a:cubicBezTo>
                <a:cubicBezTo>
                  <a:pt x="399" y="41"/>
                  <a:pt x="398" y="41"/>
                  <a:pt x="398" y="41"/>
                </a:cubicBezTo>
                <a:cubicBezTo>
                  <a:pt x="401" y="40"/>
                  <a:pt x="395" y="36"/>
                  <a:pt x="393" y="37"/>
                </a:cubicBezTo>
                <a:cubicBezTo>
                  <a:pt x="392" y="38"/>
                  <a:pt x="393" y="38"/>
                  <a:pt x="393" y="38"/>
                </a:cubicBezTo>
                <a:cubicBezTo>
                  <a:pt x="392" y="38"/>
                  <a:pt x="391" y="38"/>
                  <a:pt x="391" y="38"/>
                </a:cubicBezTo>
                <a:cubicBezTo>
                  <a:pt x="391" y="37"/>
                  <a:pt x="391" y="36"/>
                  <a:pt x="391" y="34"/>
                </a:cubicBezTo>
                <a:cubicBezTo>
                  <a:pt x="389" y="35"/>
                  <a:pt x="389" y="37"/>
                  <a:pt x="388" y="35"/>
                </a:cubicBezTo>
                <a:cubicBezTo>
                  <a:pt x="387" y="37"/>
                  <a:pt x="390" y="35"/>
                  <a:pt x="390" y="37"/>
                </a:cubicBezTo>
                <a:cubicBezTo>
                  <a:pt x="387" y="39"/>
                  <a:pt x="384" y="38"/>
                  <a:pt x="380" y="37"/>
                </a:cubicBezTo>
                <a:cubicBezTo>
                  <a:pt x="381" y="39"/>
                  <a:pt x="381" y="39"/>
                  <a:pt x="380" y="42"/>
                </a:cubicBezTo>
                <a:cubicBezTo>
                  <a:pt x="383" y="42"/>
                  <a:pt x="382" y="40"/>
                  <a:pt x="383" y="40"/>
                </a:cubicBezTo>
                <a:cubicBezTo>
                  <a:pt x="383" y="43"/>
                  <a:pt x="384" y="44"/>
                  <a:pt x="386" y="47"/>
                </a:cubicBezTo>
                <a:cubicBezTo>
                  <a:pt x="386" y="46"/>
                  <a:pt x="385" y="45"/>
                  <a:pt x="387" y="43"/>
                </a:cubicBezTo>
                <a:cubicBezTo>
                  <a:pt x="387" y="44"/>
                  <a:pt x="387" y="45"/>
                  <a:pt x="388" y="45"/>
                </a:cubicBezTo>
                <a:cubicBezTo>
                  <a:pt x="388" y="44"/>
                  <a:pt x="389" y="44"/>
                  <a:pt x="389" y="43"/>
                </a:cubicBezTo>
                <a:cubicBezTo>
                  <a:pt x="390" y="43"/>
                  <a:pt x="389" y="45"/>
                  <a:pt x="390" y="45"/>
                </a:cubicBezTo>
                <a:cubicBezTo>
                  <a:pt x="391" y="44"/>
                  <a:pt x="390" y="43"/>
                  <a:pt x="393" y="43"/>
                </a:cubicBezTo>
                <a:cubicBezTo>
                  <a:pt x="392" y="47"/>
                  <a:pt x="388" y="49"/>
                  <a:pt x="385" y="50"/>
                </a:cubicBezTo>
                <a:cubicBezTo>
                  <a:pt x="385" y="49"/>
                  <a:pt x="385" y="48"/>
                  <a:pt x="385" y="47"/>
                </a:cubicBezTo>
                <a:cubicBezTo>
                  <a:pt x="382" y="47"/>
                  <a:pt x="381" y="46"/>
                  <a:pt x="380" y="44"/>
                </a:cubicBezTo>
                <a:cubicBezTo>
                  <a:pt x="379" y="45"/>
                  <a:pt x="381" y="46"/>
                  <a:pt x="380" y="47"/>
                </a:cubicBezTo>
                <a:cubicBezTo>
                  <a:pt x="375" y="44"/>
                  <a:pt x="370" y="43"/>
                  <a:pt x="364" y="40"/>
                </a:cubicBezTo>
                <a:cubicBezTo>
                  <a:pt x="363" y="43"/>
                  <a:pt x="360" y="38"/>
                  <a:pt x="359" y="42"/>
                </a:cubicBezTo>
                <a:cubicBezTo>
                  <a:pt x="360" y="39"/>
                  <a:pt x="357" y="40"/>
                  <a:pt x="357" y="38"/>
                </a:cubicBezTo>
                <a:cubicBezTo>
                  <a:pt x="359" y="39"/>
                  <a:pt x="360" y="39"/>
                  <a:pt x="362" y="39"/>
                </a:cubicBezTo>
                <a:cubicBezTo>
                  <a:pt x="363" y="39"/>
                  <a:pt x="361" y="38"/>
                  <a:pt x="362" y="37"/>
                </a:cubicBezTo>
                <a:cubicBezTo>
                  <a:pt x="365" y="37"/>
                  <a:pt x="363" y="39"/>
                  <a:pt x="366" y="39"/>
                </a:cubicBezTo>
                <a:cubicBezTo>
                  <a:pt x="366" y="38"/>
                  <a:pt x="366" y="37"/>
                  <a:pt x="367" y="37"/>
                </a:cubicBezTo>
                <a:cubicBezTo>
                  <a:pt x="368" y="38"/>
                  <a:pt x="367" y="38"/>
                  <a:pt x="367" y="39"/>
                </a:cubicBezTo>
                <a:cubicBezTo>
                  <a:pt x="369" y="39"/>
                  <a:pt x="372" y="37"/>
                  <a:pt x="369" y="36"/>
                </a:cubicBezTo>
                <a:cubicBezTo>
                  <a:pt x="369" y="37"/>
                  <a:pt x="369" y="38"/>
                  <a:pt x="368" y="38"/>
                </a:cubicBezTo>
                <a:cubicBezTo>
                  <a:pt x="368" y="36"/>
                  <a:pt x="367" y="35"/>
                  <a:pt x="365" y="36"/>
                </a:cubicBezTo>
                <a:cubicBezTo>
                  <a:pt x="363" y="32"/>
                  <a:pt x="350" y="29"/>
                  <a:pt x="345" y="32"/>
                </a:cubicBezTo>
                <a:cubicBezTo>
                  <a:pt x="348" y="32"/>
                  <a:pt x="347" y="32"/>
                  <a:pt x="346" y="33"/>
                </a:cubicBezTo>
                <a:cubicBezTo>
                  <a:pt x="347" y="34"/>
                  <a:pt x="347" y="32"/>
                  <a:pt x="349" y="33"/>
                </a:cubicBezTo>
                <a:cubicBezTo>
                  <a:pt x="348" y="35"/>
                  <a:pt x="350" y="34"/>
                  <a:pt x="350" y="36"/>
                </a:cubicBezTo>
                <a:cubicBezTo>
                  <a:pt x="347" y="34"/>
                  <a:pt x="350" y="38"/>
                  <a:pt x="346" y="37"/>
                </a:cubicBezTo>
                <a:cubicBezTo>
                  <a:pt x="345" y="42"/>
                  <a:pt x="348" y="43"/>
                  <a:pt x="347" y="44"/>
                </a:cubicBezTo>
                <a:cubicBezTo>
                  <a:pt x="351" y="44"/>
                  <a:pt x="347" y="42"/>
                  <a:pt x="349" y="41"/>
                </a:cubicBezTo>
                <a:cubicBezTo>
                  <a:pt x="351" y="42"/>
                  <a:pt x="350" y="42"/>
                  <a:pt x="352" y="45"/>
                </a:cubicBezTo>
                <a:cubicBezTo>
                  <a:pt x="351" y="44"/>
                  <a:pt x="350" y="45"/>
                  <a:pt x="349" y="45"/>
                </a:cubicBezTo>
                <a:cubicBezTo>
                  <a:pt x="349" y="46"/>
                  <a:pt x="349" y="47"/>
                  <a:pt x="350" y="48"/>
                </a:cubicBezTo>
                <a:cubicBezTo>
                  <a:pt x="350" y="46"/>
                  <a:pt x="350" y="46"/>
                  <a:pt x="352" y="46"/>
                </a:cubicBezTo>
                <a:cubicBezTo>
                  <a:pt x="352" y="47"/>
                  <a:pt x="351" y="47"/>
                  <a:pt x="352" y="48"/>
                </a:cubicBezTo>
                <a:cubicBezTo>
                  <a:pt x="352" y="47"/>
                  <a:pt x="352" y="46"/>
                  <a:pt x="353" y="46"/>
                </a:cubicBezTo>
                <a:cubicBezTo>
                  <a:pt x="354" y="47"/>
                  <a:pt x="356" y="45"/>
                  <a:pt x="356" y="46"/>
                </a:cubicBezTo>
                <a:cubicBezTo>
                  <a:pt x="356" y="48"/>
                  <a:pt x="355" y="47"/>
                  <a:pt x="355" y="49"/>
                </a:cubicBezTo>
                <a:cubicBezTo>
                  <a:pt x="361" y="49"/>
                  <a:pt x="369" y="53"/>
                  <a:pt x="373" y="52"/>
                </a:cubicBezTo>
                <a:cubicBezTo>
                  <a:pt x="373" y="52"/>
                  <a:pt x="373" y="52"/>
                  <a:pt x="373" y="51"/>
                </a:cubicBezTo>
                <a:cubicBezTo>
                  <a:pt x="374" y="51"/>
                  <a:pt x="374" y="51"/>
                  <a:pt x="375" y="52"/>
                </a:cubicBezTo>
                <a:cubicBezTo>
                  <a:pt x="375" y="50"/>
                  <a:pt x="374" y="48"/>
                  <a:pt x="376" y="49"/>
                </a:cubicBezTo>
                <a:cubicBezTo>
                  <a:pt x="375" y="51"/>
                  <a:pt x="377" y="52"/>
                  <a:pt x="374" y="53"/>
                </a:cubicBezTo>
                <a:cubicBezTo>
                  <a:pt x="377" y="54"/>
                  <a:pt x="376" y="52"/>
                  <a:pt x="378" y="52"/>
                </a:cubicBezTo>
                <a:cubicBezTo>
                  <a:pt x="378" y="53"/>
                  <a:pt x="378" y="55"/>
                  <a:pt x="378" y="55"/>
                </a:cubicBezTo>
                <a:cubicBezTo>
                  <a:pt x="379" y="55"/>
                  <a:pt x="380" y="55"/>
                  <a:pt x="380" y="55"/>
                </a:cubicBezTo>
                <a:cubicBezTo>
                  <a:pt x="380" y="54"/>
                  <a:pt x="380" y="53"/>
                  <a:pt x="382" y="53"/>
                </a:cubicBezTo>
                <a:cubicBezTo>
                  <a:pt x="381" y="55"/>
                  <a:pt x="385" y="55"/>
                  <a:pt x="385" y="58"/>
                </a:cubicBezTo>
                <a:cubicBezTo>
                  <a:pt x="387" y="59"/>
                  <a:pt x="387" y="57"/>
                  <a:pt x="389" y="58"/>
                </a:cubicBezTo>
                <a:cubicBezTo>
                  <a:pt x="395" y="62"/>
                  <a:pt x="390" y="67"/>
                  <a:pt x="391" y="71"/>
                </a:cubicBezTo>
                <a:cubicBezTo>
                  <a:pt x="388" y="70"/>
                  <a:pt x="388" y="77"/>
                  <a:pt x="390" y="74"/>
                </a:cubicBezTo>
                <a:cubicBezTo>
                  <a:pt x="389" y="77"/>
                  <a:pt x="388" y="78"/>
                  <a:pt x="386" y="79"/>
                </a:cubicBezTo>
                <a:cubicBezTo>
                  <a:pt x="390" y="80"/>
                  <a:pt x="383" y="86"/>
                  <a:pt x="388" y="88"/>
                </a:cubicBezTo>
                <a:cubicBezTo>
                  <a:pt x="386" y="91"/>
                  <a:pt x="383" y="95"/>
                  <a:pt x="384" y="99"/>
                </a:cubicBezTo>
                <a:cubicBezTo>
                  <a:pt x="384" y="98"/>
                  <a:pt x="384" y="96"/>
                  <a:pt x="385" y="97"/>
                </a:cubicBezTo>
                <a:cubicBezTo>
                  <a:pt x="385" y="101"/>
                  <a:pt x="385" y="102"/>
                  <a:pt x="382" y="103"/>
                </a:cubicBezTo>
                <a:cubicBezTo>
                  <a:pt x="382" y="102"/>
                  <a:pt x="382" y="102"/>
                  <a:pt x="383" y="102"/>
                </a:cubicBezTo>
                <a:cubicBezTo>
                  <a:pt x="380" y="103"/>
                  <a:pt x="378" y="107"/>
                  <a:pt x="379" y="109"/>
                </a:cubicBezTo>
                <a:cubicBezTo>
                  <a:pt x="381" y="108"/>
                  <a:pt x="380" y="104"/>
                  <a:pt x="383" y="104"/>
                </a:cubicBezTo>
                <a:cubicBezTo>
                  <a:pt x="382" y="113"/>
                  <a:pt x="378" y="120"/>
                  <a:pt x="373" y="126"/>
                </a:cubicBezTo>
                <a:cubicBezTo>
                  <a:pt x="374" y="127"/>
                  <a:pt x="376" y="127"/>
                  <a:pt x="375" y="128"/>
                </a:cubicBezTo>
                <a:cubicBezTo>
                  <a:pt x="375" y="131"/>
                  <a:pt x="373" y="133"/>
                  <a:pt x="373" y="137"/>
                </a:cubicBezTo>
                <a:cubicBezTo>
                  <a:pt x="371" y="139"/>
                  <a:pt x="370" y="148"/>
                  <a:pt x="366" y="146"/>
                </a:cubicBezTo>
                <a:cubicBezTo>
                  <a:pt x="367" y="145"/>
                  <a:pt x="368" y="145"/>
                  <a:pt x="368" y="144"/>
                </a:cubicBezTo>
                <a:cubicBezTo>
                  <a:pt x="363" y="144"/>
                  <a:pt x="362" y="152"/>
                  <a:pt x="356" y="153"/>
                </a:cubicBezTo>
                <a:cubicBezTo>
                  <a:pt x="356" y="154"/>
                  <a:pt x="357" y="154"/>
                  <a:pt x="357" y="155"/>
                </a:cubicBezTo>
                <a:cubicBezTo>
                  <a:pt x="356" y="156"/>
                  <a:pt x="354" y="154"/>
                  <a:pt x="354" y="155"/>
                </a:cubicBezTo>
                <a:cubicBezTo>
                  <a:pt x="357" y="157"/>
                  <a:pt x="355" y="158"/>
                  <a:pt x="357" y="160"/>
                </a:cubicBezTo>
                <a:cubicBezTo>
                  <a:pt x="355" y="161"/>
                  <a:pt x="355" y="158"/>
                  <a:pt x="353" y="158"/>
                </a:cubicBezTo>
                <a:cubicBezTo>
                  <a:pt x="353" y="159"/>
                  <a:pt x="354" y="159"/>
                  <a:pt x="355" y="160"/>
                </a:cubicBezTo>
                <a:cubicBezTo>
                  <a:pt x="353" y="160"/>
                  <a:pt x="353" y="160"/>
                  <a:pt x="351" y="160"/>
                </a:cubicBezTo>
                <a:cubicBezTo>
                  <a:pt x="349" y="163"/>
                  <a:pt x="352" y="169"/>
                  <a:pt x="354" y="174"/>
                </a:cubicBezTo>
                <a:cubicBezTo>
                  <a:pt x="353" y="180"/>
                  <a:pt x="354" y="189"/>
                  <a:pt x="348" y="191"/>
                </a:cubicBezTo>
                <a:cubicBezTo>
                  <a:pt x="346" y="198"/>
                  <a:pt x="342" y="202"/>
                  <a:pt x="338" y="207"/>
                </a:cubicBezTo>
                <a:cubicBezTo>
                  <a:pt x="338" y="206"/>
                  <a:pt x="340" y="202"/>
                  <a:pt x="339" y="203"/>
                </a:cubicBezTo>
                <a:cubicBezTo>
                  <a:pt x="338" y="205"/>
                  <a:pt x="338" y="206"/>
                  <a:pt x="338" y="209"/>
                </a:cubicBezTo>
                <a:cubicBezTo>
                  <a:pt x="338" y="210"/>
                  <a:pt x="335" y="213"/>
                  <a:pt x="336" y="210"/>
                </a:cubicBezTo>
                <a:cubicBezTo>
                  <a:pt x="333" y="217"/>
                  <a:pt x="329" y="225"/>
                  <a:pt x="325" y="233"/>
                </a:cubicBezTo>
                <a:cubicBezTo>
                  <a:pt x="322" y="239"/>
                  <a:pt x="319" y="249"/>
                  <a:pt x="320" y="252"/>
                </a:cubicBezTo>
                <a:cubicBezTo>
                  <a:pt x="322" y="251"/>
                  <a:pt x="322" y="252"/>
                  <a:pt x="324" y="252"/>
                </a:cubicBezTo>
                <a:cubicBezTo>
                  <a:pt x="324" y="251"/>
                  <a:pt x="325" y="249"/>
                  <a:pt x="324" y="248"/>
                </a:cubicBezTo>
                <a:cubicBezTo>
                  <a:pt x="326" y="247"/>
                  <a:pt x="326" y="239"/>
                  <a:pt x="326" y="235"/>
                </a:cubicBezTo>
                <a:cubicBezTo>
                  <a:pt x="327" y="235"/>
                  <a:pt x="327" y="236"/>
                  <a:pt x="328" y="235"/>
                </a:cubicBezTo>
                <a:cubicBezTo>
                  <a:pt x="329" y="233"/>
                  <a:pt x="329" y="231"/>
                  <a:pt x="329" y="230"/>
                </a:cubicBezTo>
                <a:cubicBezTo>
                  <a:pt x="330" y="234"/>
                  <a:pt x="335" y="226"/>
                  <a:pt x="330" y="228"/>
                </a:cubicBezTo>
                <a:cubicBezTo>
                  <a:pt x="332" y="226"/>
                  <a:pt x="335" y="226"/>
                  <a:pt x="335" y="224"/>
                </a:cubicBezTo>
                <a:cubicBezTo>
                  <a:pt x="336" y="222"/>
                  <a:pt x="334" y="222"/>
                  <a:pt x="334" y="221"/>
                </a:cubicBezTo>
                <a:cubicBezTo>
                  <a:pt x="334" y="221"/>
                  <a:pt x="335" y="221"/>
                  <a:pt x="335" y="220"/>
                </a:cubicBezTo>
                <a:cubicBezTo>
                  <a:pt x="336" y="220"/>
                  <a:pt x="335" y="222"/>
                  <a:pt x="337" y="221"/>
                </a:cubicBezTo>
                <a:cubicBezTo>
                  <a:pt x="341" y="217"/>
                  <a:pt x="342" y="210"/>
                  <a:pt x="347" y="207"/>
                </a:cubicBezTo>
                <a:cubicBezTo>
                  <a:pt x="347" y="208"/>
                  <a:pt x="348" y="208"/>
                  <a:pt x="348" y="209"/>
                </a:cubicBezTo>
                <a:cubicBezTo>
                  <a:pt x="346" y="210"/>
                  <a:pt x="343" y="212"/>
                  <a:pt x="345" y="215"/>
                </a:cubicBezTo>
                <a:cubicBezTo>
                  <a:pt x="342" y="215"/>
                  <a:pt x="344" y="218"/>
                  <a:pt x="342" y="216"/>
                </a:cubicBezTo>
                <a:cubicBezTo>
                  <a:pt x="344" y="222"/>
                  <a:pt x="339" y="227"/>
                  <a:pt x="336" y="232"/>
                </a:cubicBezTo>
                <a:cubicBezTo>
                  <a:pt x="337" y="232"/>
                  <a:pt x="337" y="232"/>
                  <a:pt x="338" y="233"/>
                </a:cubicBezTo>
                <a:cubicBezTo>
                  <a:pt x="337" y="237"/>
                  <a:pt x="334" y="239"/>
                  <a:pt x="331" y="241"/>
                </a:cubicBezTo>
                <a:cubicBezTo>
                  <a:pt x="335" y="241"/>
                  <a:pt x="332" y="244"/>
                  <a:pt x="331" y="246"/>
                </a:cubicBezTo>
                <a:cubicBezTo>
                  <a:pt x="334" y="247"/>
                  <a:pt x="332" y="249"/>
                  <a:pt x="334" y="251"/>
                </a:cubicBezTo>
                <a:cubicBezTo>
                  <a:pt x="334" y="250"/>
                  <a:pt x="335" y="251"/>
                  <a:pt x="335" y="251"/>
                </a:cubicBezTo>
                <a:cubicBezTo>
                  <a:pt x="336" y="248"/>
                  <a:pt x="336" y="247"/>
                  <a:pt x="336" y="246"/>
                </a:cubicBezTo>
                <a:cubicBezTo>
                  <a:pt x="338" y="246"/>
                  <a:pt x="337" y="248"/>
                  <a:pt x="339" y="247"/>
                </a:cubicBezTo>
                <a:cubicBezTo>
                  <a:pt x="338" y="246"/>
                  <a:pt x="339" y="246"/>
                  <a:pt x="339" y="244"/>
                </a:cubicBezTo>
                <a:cubicBezTo>
                  <a:pt x="338" y="244"/>
                  <a:pt x="338" y="245"/>
                  <a:pt x="337" y="245"/>
                </a:cubicBezTo>
                <a:cubicBezTo>
                  <a:pt x="338" y="243"/>
                  <a:pt x="335" y="242"/>
                  <a:pt x="337" y="242"/>
                </a:cubicBezTo>
                <a:cubicBezTo>
                  <a:pt x="339" y="243"/>
                  <a:pt x="337" y="243"/>
                  <a:pt x="339" y="244"/>
                </a:cubicBezTo>
                <a:cubicBezTo>
                  <a:pt x="339" y="242"/>
                  <a:pt x="340" y="240"/>
                  <a:pt x="340" y="239"/>
                </a:cubicBezTo>
                <a:cubicBezTo>
                  <a:pt x="339" y="239"/>
                  <a:pt x="338" y="239"/>
                  <a:pt x="338" y="238"/>
                </a:cubicBezTo>
                <a:cubicBezTo>
                  <a:pt x="341" y="238"/>
                  <a:pt x="342" y="236"/>
                  <a:pt x="342" y="232"/>
                </a:cubicBezTo>
                <a:cubicBezTo>
                  <a:pt x="346" y="230"/>
                  <a:pt x="347" y="226"/>
                  <a:pt x="350" y="222"/>
                </a:cubicBezTo>
                <a:cubicBezTo>
                  <a:pt x="349" y="222"/>
                  <a:pt x="349" y="222"/>
                  <a:pt x="349" y="222"/>
                </a:cubicBezTo>
                <a:cubicBezTo>
                  <a:pt x="350" y="221"/>
                  <a:pt x="350" y="219"/>
                  <a:pt x="352" y="219"/>
                </a:cubicBezTo>
                <a:cubicBezTo>
                  <a:pt x="352" y="217"/>
                  <a:pt x="351" y="217"/>
                  <a:pt x="351" y="215"/>
                </a:cubicBezTo>
                <a:cubicBezTo>
                  <a:pt x="354" y="217"/>
                  <a:pt x="355" y="210"/>
                  <a:pt x="353" y="209"/>
                </a:cubicBezTo>
                <a:cubicBezTo>
                  <a:pt x="358" y="205"/>
                  <a:pt x="358" y="191"/>
                  <a:pt x="365" y="186"/>
                </a:cubicBezTo>
                <a:cubicBezTo>
                  <a:pt x="366" y="187"/>
                  <a:pt x="367" y="189"/>
                  <a:pt x="366" y="189"/>
                </a:cubicBezTo>
                <a:cubicBezTo>
                  <a:pt x="369" y="189"/>
                  <a:pt x="369" y="190"/>
                  <a:pt x="372" y="189"/>
                </a:cubicBezTo>
                <a:cubicBezTo>
                  <a:pt x="372" y="188"/>
                  <a:pt x="373" y="188"/>
                  <a:pt x="372" y="187"/>
                </a:cubicBezTo>
                <a:cubicBezTo>
                  <a:pt x="371" y="187"/>
                  <a:pt x="370" y="190"/>
                  <a:pt x="368" y="188"/>
                </a:cubicBezTo>
                <a:cubicBezTo>
                  <a:pt x="369" y="187"/>
                  <a:pt x="369" y="187"/>
                  <a:pt x="371" y="187"/>
                </a:cubicBezTo>
                <a:cubicBezTo>
                  <a:pt x="370" y="179"/>
                  <a:pt x="378" y="171"/>
                  <a:pt x="377" y="165"/>
                </a:cubicBezTo>
                <a:cubicBezTo>
                  <a:pt x="375" y="167"/>
                  <a:pt x="374" y="172"/>
                  <a:pt x="372" y="172"/>
                </a:cubicBezTo>
                <a:cubicBezTo>
                  <a:pt x="374" y="175"/>
                  <a:pt x="371" y="177"/>
                  <a:pt x="370" y="179"/>
                </a:cubicBezTo>
                <a:cubicBezTo>
                  <a:pt x="369" y="177"/>
                  <a:pt x="367" y="180"/>
                  <a:pt x="367" y="177"/>
                </a:cubicBezTo>
                <a:cubicBezTo>
                  <a:pt x="368" y="177"/>
                  <a:pt x="368" y="178"/>
                  <a:pt x="369" y="178"/>
                </a:cubicBezTo>
                <a:cubicBezTo>
                  <a:pt x="370" y="176"/>
                  <a:pt x="369" y="175"/>
                  <a:pt x="368" y="174"/>
                </a:cubicBezTo>
                <a:cubicBezTo>
                  <a:pt x="369" y="174"/>
                  <a:pt x="369" y="172"/>
                  <a:pt x="371" y="172"/>
                </a:cubicBezTo>
                <a:cubicBezTo>
                  <a:pt x="370" y="169"/>
                  <a:pt x="374" y="170"/>
                  <a:pt x="372" y="169"/>
                </a:cubicBezTo>
                <a:cubicBezTo>
                  <a:pt x="373" y="168"/>
                  <a:pt x="374" y="167"/>
                  <a:pt x="375" y="167"/>
                </a:cubicBezTo>
                <a:cubicBezTo>
                  <a:pt x="373" y="162"/>
                  <a:pt x="379" y="162"/>
                  <a:pt x="376" y="158"/>
                </a:cubicBezTo>
                <a:cubicBezTo>
                  <a:pt x="378" y="157"/>
                  <a:pt x="379" y="157"/>
                  <a:pt x="380" y="156"/>
                </a:cubicBezTo>
                <a:cubicBezTo>
                  <a:pt x="378" y="156"/>
                  <a:pt x="380" y="153"/>
                  <a:pt x="380" y="151"/>
                </a:cubicBezTo>
                <a:cubicBezTo>
                  <a:pt x="383" y="152"/>
                  <a:pt x="380" y="155"/>
                  <a:pt x="382" y="156"/>
                </a:cubicBezTo>
                <a:cubicBezTo>
                  <a:pt x="386" y="148"/>
                  <a:pt x="389" y="137"/>
                  <a:pt x="394" y="130"/>
                </a:cubicBezTo>
                <a:cubicBezTo>
                  <a:pt x="395" y="130"/>
                  <a:pt x="395" y="130"/>
                  <a:pt x="396" y="130"/>
                </a:cubicBezTo>
                <a:cubicBezTo>
                  <a:pt x="398" y="123"/>
                  <a:pt x="402" y="118"/>
                  <a:pt x="405" y="113"/>
                </a:cubicBezTo>
                <a:cubicBezTo>
                  <a:pt x="406" y="114"/>
                  <a:pt x="407" y="114"/>
                  <a:pt x="407" y="115"/>
                </a:cubicBezTo>
                <a:cubicBezTo>
                  <a:pt x="407" y="118"/>
                  <a:pt x="403" y="123"/>
                  <a:pt x="406" y="124"/>
                </a:cubicBezTo>
                <a:cubicBezTo>
                  <a:pt x="408" y="123"/>
                  <a:pt x="405" y="122"/>
                  <a:pt x="407" y="121"/>
                </a:cubicBezTo>
                <a:cubicBezTo>
                  <a:pt x="407" y="123"/>
                  <a:pt x="410" y="122"/>
                  <a:pt x="410" y="124"/>
                </a:cubicBezTo>
                <a:cubicBezTo>
                  <a:pt x="409" y="126"/>
                  <a:pt x="410" y="127"/>
                  <a:pt x="408" y="130"/>
                </a:cubicBezTo>
                <a:cubicBezTo>
                  <a:pt x="411" y="129"/>
                  <a:pt x="411" y="128"/>
                  <a:pt x="413" y="130"/>
                </a:cubicBezTo>
                <a:cubicBezTo>
                  <a:pt x="413" y="131"/>
                  <a:pt x="411" y="131"/>
                  <a:pt x="411" y="132"/>
                </a:cubicBezTo>
                <a:cubicBezTo>
                  <a:pt x="413" y="132"/>
                  <a:pt x="413" y="134"/>
                  <a:pt x="413" y="135"/>
                </a:cubicBezTo>
                <a:cubicBezTo>
                  <a:pt x="411" y="136"/>
                  <a:pt x="411" y="139"/>
                  <a:pt x="410" y="141"/>
                </a:cubicBezTo>
                <a:cubicBezTo>
                  <a:pt x="413" y="143"/>
                  <a:pt x="413" y="148"/>
                  <a:pt x="413" y="152"/>
                </a:cubicBezTo>
                <a:cubicBezTo>
                  <a:pt x="414" y="151"/>
                  <a:pt x="414" y="152"/>
                  <a:pt x="416" y="152"/>
                </a:cubicBezTo>
                <a:cubicBezTo>
                  <a:pt x="414" y="149"/>
                  <a:pt x="416" y="151"/>
                  <a:pt x="416" y="148"/>
                </a:cubicBezTo>
                <a:cubicBezTo>
                  <a:pt x="416" y="146"/>
                  <a:pt x="415" y="150"/>
                  <a:pt x="414" y="148"/>
                </a:cubicBezTo>
                <a:cubicBezTo>
                  <a:pt x="415" y="148"/>
                  <a:pt x="414" y="148"/>
                  <a:pt x="414" y="147"/>
                </a:cubicBezTo>
                <a:cubicBezTo>
                  <a:pt x="415" y="146"/>
                  <a:pt x="414" y="143"/>
                  <a:pt x="417" y="144"/>
                </a:cubicBezTo>
                <a:cubicBezTo>
                  <a:pt x="417" y="138"/>
                  <a:pt x="416" y="134"/>
                  <a:pt x="415" y="130"/>
                </a:cubicBezTo>
                <a:cubicBezTo>
                  <a:pt x="415" y="130"/>
                  <a:pt x="414" y="131"/>
                  <a:pt x="414" y="130"/>
                </a:cubicBezTo>
                <a:cubicBezTo>
                  <a:pt x="415" y="127"/>
                  <a:pt x="417" y="125"/>
                  <a:pt x="421" y="125"/>
                </a:cubicBezTo>
                <a:cubicBezTo>
                  <a:pt x="422" y="126"/>
                  <a:pt x="423" y="127"/>
                  <a:pt x="424" y="128"/>
                </a:cubicBezTo>
                <a:cubicBezTo>
                  <a:pt x="422" y="131"/>
                  <a:pt x="423" y="135"/>
                  <a:pt x="424" y="138"/>
                </a:cubicBezTo>
                <a:cubicBezTo>
                  <a:pt x="422" y="137"/>
                  <a:pt x="422" y="136"/>
                  <a:pt x="421" y="135"/>
                </a:cubicBezTo>
                <a:cubicBezTo>
                  <a:pt x="420" y="135"/>
                  <a:pt x="419" y="135"/>
                  <a:pt x="419" y="135"/>
                </a:cubicBezTo>
                <a:cubicBezTo>
                  <a:pt x="419" y="135"/>
                  <a:pt x="418" y="138"/>
                  <a:pt x="419" y="138"/>
                </a:cubicBezTo>
                <a:cubicBezTo>
                  <a:pt x="420" y="137"/>
                  <a:pt x="421" y="137"/>
                  <a:pt x="421" y="137"/>
                </a:cubicBezTo>
                <a:cubicBezTo>
                  <a:pt x="422" y="138"/>
                  <a:pt x="423" y="139"/>
                  <a:pt x="424" y="140"/>
                </a:cubicBezTo>
                <a:cubicBezTo>
                  <a:pt x="422" y="140"/>
                  <a:pt x="426" y="141"/>
                  <a:pt x="425" y="142"/>
                </a:cubicBezTo>
                <a:cubicBezTo>
                  <a:pt x="424" y="142"/>
                  <a:pt x="424" y="142"/>
                  <a:pt x="423" y="142"/>
                </a:cubicBezTo>
                <a:cubicBezTo>
                  <a:pt x="424" y="143"/>
                  <a:pt x="423" y="145"/>
                  <a:pt x="424" y="146"/>
                </a:cubicBezTo>
                <a:cubicBezTo>
                  <a:pt x="424" y="144"/>
                  <a:pt x="426" y="145"/>
                  <a:pt x="426" y="146"/>
                </a:cubicBezTo>
                <a:cubicBezTo>
                  <a:pt x="427" y="144"/>
                  <a:pt x="424" y="144"/>
                  <a:pt x="426" y="143"/>
                </a:cubicBezTo>
                <a:cubicBezTo>
                  <a:pt x="426" y="147"/>
                  <a:pt x="430" y="148"/>
                  <a:pt x="428" y="153"/>
                </a:cubicBezTo>
                <a:cubicBezTo>
                  <a:pt x="427" y="150"/>
                  <a:pt x="425" y="151"/>
                  <a:pt x="424" y="152"/>
                </a:cubicBezTo>
                <a:cubicBezTo>
                  <a:pt x="424" y="153"/>
                  <a:pt x="426" y="153"/>
                  <a:pt x="427" y="154"/>
                </a:cubicBezTo>
                <a:cubicBezTo>
                  <a:pt x="428" y="152"/>
                  <a:pt x="425" y="152"/>
                  <a:pt x="427" y="151"/>
                </a:cubicBezTo>
                <a:cubicBezTo>
                  <a:pt x="428" y="152"/>
                  <a:pt x="428" y="154"/>
                  <a:pt x="430" y="153"/>
                </a:cubicBezTo>
                <a:cubicBezTo>
                  <a:pt x="431" y="154"/>
                  <a:pt x="429" y="154"/>
                  <a:pt x="431" y="155"/>
                </a:cubicBezTo>
                <a:cubicBezTo>
                  <a:pt x="431" y="153"/>
                  <a:pt x="433" y="154"/>
                  <a:pt x="433" y="153"/>
                </a:cubicBezTo>
                <a:cubicBezTo>
                  <a:pt x="432" y="154"/>
                  <a:pt x="432" y="151"/>
                  <a:pt x="433" y="151"/>
                </a:cubicBezTo>
                <a:cubicBezTo>
                  <a:pt x="435" y="151"/>
                  <a:pt x="432" y="154"/>
                  <a:pt x="435" y="154"/>
                </a:cubicBezTo>
                <a:cubicBezTo>
                  <a:pt x="435" y="153"/>
                  <a:pt x="436" y="151"/>
                  <a:pt x="436" y="150"/>
                </a:cubicBezTo>
                <a:cubicBezTo>
                  <a:pt x="437" y="151"/>
                  <a:pt x="436" y="152"/>
                  <a:pt x="438" y="152"/>
                </a:cubicBezTo>
                <a:cubicBezTo>
                  <a:pt x="438" y="150"/>
                  <a:pt x="436" y="151"/>
                  <a:pt x="436" y="149"/>
                </a:cubicBezTo>
                <a:cubicBezTo>
                  <a:pt x="438" y="150"/>
                  <a:pt x="438" y="149"/>
                  <a:pt x="439" y="148"/>
                </a:cubicBezTo>
                <a:cubicBezTo>
                  <a:pt x="437" y="147"/>
                  <a:pt x="437" y="146"/>
                  <a:pt x="435" y="146"/>
                </a:cubicBezTo>
                <a:cubicBezTo>
                  <a:pt x="434" y="146"/>
                  <a:pt x="434" y="147"/>
                  <a:pt x="433" y="148"/>
                </a:cubicBezTo>
                <a:cubicBezTo>
                  <a:pt x="433" y="145"/>
                  <a:pt x="431" y="142"/>
                  <a:pt x="432" y="140"/>
                </a:cubicBezTo>
                <a:cubicBezTo>
                  <a:pt x="432" y="142"/>
                  <a:pt x="433" y="142"/>
                  <a:pt x="434" y="142"/>
                </a:cubicBezTo>
                <a:cubicBezTo>
                  <a:pt x="435" y="140"/>
                  <a:pt x="434" y="140"/>
                  <a:pt x="433" y="138"/>
                </a:cubicBezTo>
                <a:cubicBezTo>
                  <a:pt x="434" y="138"/>
                  <a:pt x="435" y="138"/>
                  <a:pt x="435" y="137"/>
                </a:cubicBezTo>
                <a:cubicBezTo>
                  <a:pt x="433" y="137"/>
                  <a:pt x="434" y="135"/>
                  <a:pt x="432" y="135"/>
                </a:cubicBezTo>
                <a:cubicBezTo>
                  <a:pt x="433" y="132"/>
                  <a:pt x="431" y="131"/>
                  <a:pt x="433" y="127"/>
                </a:cubicBezTo>
                <a:cubicBezTo>
                  <a:pt x="432" y="126"/>
                  <a:pt x="432" y="128"/>
                  <a:pt x="432" y="127"/>
                </a:cubicBezTo>
                <a:cubicBezTo>
                  <a:pt x="432" y="126"/>
                  <a:pt x="431" y="124"/>
                  <a:pt x="433" y="123"/>
                </a:cubicBezTo>
                <a:cubicBezTo>
                  <a:pt x="428" y="119"/>
                  <a:pt x="435" y="112"/>
                  <a:pt x="430" y="109"/>
                </a:cubicBezTo>
                <a:cubicBezTo>
                  <a:pt x="432" y="105"/>
                  <a:pt x="431" y="97"/>
                  <a:pt x="433" y="94"/>
                </a:cubicBezTo>
                <a:cubicBezTo>
                  <a:pt x="433" y="95"/>
                  <a:pt x="432" y="95"/>
                  <a:pt x="432" y="94"/>
                </a:cubicBezTo>
                <a:cubicBezTo>
                  <a:pt x="432" y="94"/>
                  <a:pt x="432" y="94"/>
                  <a:pt x="433" y="93"/>
                </a:cubicBezTo>
                <a:cubicBezTo>
                  <a:pt x="430" y="93"/>
                  <a:pt x="431" y="87"/>
                  <a:pt x="434" y="87"/>
                </a:cubicBezTo>
                <a:cubicBezTo>
                  <a:pt x="435" y="85"/>
                  <a:pt x="434" y="81"/>
                  <a:pt x="437" y="79"/>
                </a:cubicBezTo>
                <a:cubicBezTo>
                  <a:pt x="441" y="96"/>
                  <a:pt x="443" y="113"/>
                  <a:pt x="443" y="132"/>
                </a:cubicBezTo>
                <a:cubicBezTo>
                  <a:pt x="439" y="136"/>
                  <a:pt x="444" y="147"/>
                  <a:pt x="440" y="152"/>
                </a:cubicBezTo>
                <a:cubicBezTo>
                  <a:pt x="440" y="151"/>
                  <a:pt x="440" y="149"/>
                  <a:pt x="439" y="149"/>
                </a:cubicBezTo>
                <a:cubicBezTo>
                  <a:pt x="440" y="152"/>
                  <a:pt x="437" y="154"/>
                  <a:pt x="437" y="155"/>
                </a:cubicBezTo>
                <a:cubicBezTo>
                  <a:pt x="436" y="156"/>
                  <a:pt x="436" y="154"/>
                  <a:pt x="435" y="154"/>
                </a:cubicBezTo>
                <a:cubicBezTo>
                  <a:pt x="436" y="155"/>
                  <a:pt x="435" y="158"/>
                  <a:pt x="435" y="158"/>
                </a:cubicBezTo>
                <a:cubicBezTo>
                  <a:pt x="435" y="158"/>
                  <a:pt x="436" y="157"/>
                  <a:pt x="436" y="158"/>
                </a:cubicBezTo>
                <a:cubicBezTo>
                  <a:pt x="435" y="160"/>
                  <a:pt x="437" y="158"/>
                  <a:pt x="437" y="159"/>
                </a:cubicBezTo>
                <a:cubicBezTo>
                  <a:pt x="436" y="161"/>
                  <a:pt x="435" y="160"/>
                  <a:pt x="434" y="159"/>
                </a:cubicBezTo>
                <a:cubicBezTo>
                  <a:pt x="434" y="163"/>
                  <a:pt x="437" y="169"/>
                  <a:pt x="434" y="173"/>
                </a:cubicBezTo>
                <a:cubicBezTo>
                  <a:pt x="436" y="173"/>
                  <a:pt x="436" y="175"/>
                  <a:pt x="436" y="176"/>
                </a:cubicBezTo>
                <a:cubicBezTo>
                  <a:pt x="434" y="179"/>
                  <a:pt x="434" y="185"/>
                  <a:pt x="432" y="186"/>
                </a:cubicBezTo>
                <a:cubicBezTo>
                  <a:pt x="433" y="189"/>
                  <a:pt x="430" y="191"/>
                  <a:pt x="432" y="194"/>
                </a:cubicBezTo>
                <a:cubicBezTo>
                  <a:pt x="433" y="193"/>
                  <a:pt x="433" y="193"/>
                  <a:pt x="435" y="193"/>
                </a:cubicBezTo>
                <a:cubicBezTo>
                  <a:pt x="435" y="193"/>
                  <a:pt x="435" y="193"/>
                  <a:pt x="435" y="194"/>
                </a:cubicBezTo>
                <a:cubicBezTo>
                  <a:pt x="433" y="197"/>
                  <a:pt x="435" y="202"/>
                  <a:pt x="434" y="205"/>
                </a:cubicBezTo>
                <a:cubicBezTo>
                  <a:pt x="433" y="206"/>
                  <a:pt x="432" y="205"/>
                  <a:pt x="432" y="207"/>
                </a:cubicBezTo>
                <a:cubicBezTo>
                  <a:pt x="432" y="208"/>
                  <a:pt x="433" y="208"/>
                  <a:pt x="433" y="210"/>
                </a:cubicBezTo>
                <a:cubicBezTo>
                  <a:pt x="433" y="215"/>
                  <a:pt x="431" y="222"/>
                  <a:pt x="428" y="226"/>
                </a:cubicBezTo>
                <a:cubicBezTo>
                  <a:pt x="428" y="225"/>
                  <a:pt x="428" y="224"/>
                  <a:pt x="427" y="224"/>
                </a:cubicBezTo>
                <a:cubicBezTo>
                  <a:pt x="426" y="226"/>
                  <a:pt x="428" y="226"/>
                  <a:pt x="428" y="227"/>
                </a:cubicBezTo>
                <a:cubicBezTo>
                  <a:pt x="428" y="229"/>
                  <a:pt x="421" y="233"/>
                  <a:pt x="420" y="230"/>
                </a:cubicBezTo>
                <a:cubicBezTo>
                  <a:pt x="420" y="230"/>
                  <a:pt x="423" y="231"/>
                  <a:pt x="423" y="230"/>
                </a:cubicBezTo>
                <a:cubicBezTo>
                  <a:pt x="423" y="229"/>
                  <a:pt x="421" y="228"/>
                  <a:pt x="422" y="228"/>
                </a:cubicBezTo>
                <a:cubicBezTo>
                  <a:pt x="423" y="228"/>
                  <a:pt x="425" y="228"/>
                  <a:pt x="425" y="229"/>
                </a:cubicBezTo>
                <a:cubicBezTo>
                  <a:pt x="426" y="226"/>
                  <a:pt x="425" y="223"/>
                  <a:pt x="422" y="222"/>
                </a:cubicBezTo>
                <a:cubicBezTo>
                  <a:pt x="424" y="217"/>
                  <a:pt x="423" y="208"/>
                  <a:pt x="421" y="204"/>
                </a:cubicBezTo>
                <a:cubicBezTo>
                  <a:pt x="421" y="205"/>
                  <a:pt x="422" y="205"/>
                  <a:pt x="421" y="205"/>
                </a:cubicBezTo>
                <a:cubicBezTo>
                  <a:pt x="419" y="205"/>
                  <a:pt x="421" y="204"/>
                  <a:pt x="419" y="203"/>
                </a:cubicBezTo>
                <a:cubicBezTo>
                  <a:pt x="418" y="215"/>
                  <a:pt x="417" y="226"/>
                  <a:pt x="420" y="239"/>
                </a:cubicBezTo>
                <a:cubicBezTo>
                  <a:pt x="422" y="239"/>
                  <a:pt x="421" y="243"/>
                  <a:pt x="422" y="244"/>
                </a:cubicBezTo>
                <a:cubicBezTo>
                  <a:pt x="423" y="245"/>
                  <a:pt x="423" y="244"/>
                  <a:pt x="423" y="244"/>
                </a:cubicBezTo>
                <a:cubicBezTo>
                  <a:pt x="422" y="245"/>
                  <a:pt x="422" y="249"/>
                  <a:pt x="424" y="249"/>
                </a:cubicBezTo>
                <a:cubicBezTo>
                  <a:pt x="426" y="246"/>
                  <a:pt x="422" y="242"/>
                  <a:pt x="427" y="238"/>
                </a:cubicBezTo>
                <a:cubicBezTo>
                  <a:pt x="428" y="241"/>
                  <a:pt x="426" y="248"/>
                  <a:pt x="430" y="248"/>
                </a:cubicBezTo>
                <a:cubicBezTo>
                  <a:pt x="429" y="247"/>
                  <a:pt x="431" y="247"/>
                  <a:pt x="430" y="246"/>
                </a:cubicBezTo>
                <a:cubicBezTo>
                  <a:pt x="428" y="244"/>
                  <a:pt x="428" y="241"/>
                  <a:pt x="428" y="237"/>
                </a:cubicBezTo>
                <a:cubicBezTo>
                  <a:pt x="429" y="238"/>
                  <a:pt x="429" y="237"/>
                  <a:pt x="430" y="237"/>
                </a:cubicBezTo>
                <a:cubicBezTo>
                  <a:pt x="431" y="239"/>
                  <a:pt x="429" y="242"/>
                  <a:pt x="432" y="243"/>
                </a:cubicBezTo>
                <a:cubicBezTo>
                  <a:pt x="431" y="241"/>
                  <a:pt x="432" y="239"/>
                  <a:pt x="432" y="237"/>
                </a:cubicBezTo>
                <a:cubicBezTo>
                  <a:pt x="433" y="237"/>
                  <a:pt x="434" y="237"/>
                  <a:pt x="434" y="237"/>
                </a:cubicBezTo>
                <a:cubicBezTo>
                  <a:pt x="435" y="233"/>
                  <a:pt x="433" y="230"/>
                  <a:pt x="434" y="226"/>
                </a:cubicBezTo>
                <a:cubicBezTo>
                  <a:pt x="435" y="224"/>
                  <a:pt x="437" y="223"/>
                  <a:pt x="437" y="221"/>
                </a:cubicBezTo>
                <a:cubicBezTo>
                  <a:pt x="438" y="219"/>
                  <a:pt x="435" y="215"/>
                  <a:pt x="438" y="213"/>
                </a:cubicBezTo>
                <a:cubicBezTo>
                  <a:pt x="440" y="213"/>
                  <a:pt x="439" y="215"/>
                  <a:pt x="440" y="215"/>
                </a:cubicBezTo>
                <a:cubicBezTo>
                  <a:pt x="439" y="211"/>
                  <a:pt x="435" y="209"/>
                  <a:pt x="436" y="203"/>
                </a:cubicBezTo>
                <a:cubicBezTo>
                  <a:pt x="438" y="202"/>
                  <a:pt x="442" y="201"/>
                  <a:pt x="443" y="202"/>
                </a:cubicBezTo>
                <a:cubicBezTo>
                  <a:pt x="441" y="213"/>
                  <a:pt x="439" y="219"/>
                  <a:pt x="440" y="228"/>
                </a:cubicBezTo>
                <a:cubicBezTo>
                  <a:pt x="440" y="229"/>
                  <a:pt x="439" y="228"/>
                  <a:pt x="439" y="230"/>
                </a:cubicBezTo>
                <a:cubicBezTo>
                  <a:pt x="441" y="232"/>
                  <a:pt x="439" y="236"/>
                  <a:pt x="439" y="239"/>
                </a:cubicBezTo>
                <a:cubicBezTo>
                  <a:pt x="439" y="241"/>
                  <a:pt x="440" y="241"/>
                  <a:pt x="440" y="242"/>
                </a:cubicBezTo>
                <a:cubicBezTo>
                  <a:pt x="440" y="246"/>
                  <a:pt x="437" y="250"/>
                  <a:pt x="437" y="254"/>
                </a:cubicBezTo>
                <a:cubicBezTo>
                  <a:pt x="437" y="256"/>
                  <a:pt x="439" y="257"/>
                  <a:pt x="439" y="258"/>
                </a:cubicBezTo>
                <a:cubicBezTo>
                  <a:pt x="439" y="259"/>
                  <a:pt x="437" y="261"/>
                  <a:pt x="437" y="262"/>
                </a:cubicBezTo>
                <a:cubicBezTo>
                  <a:pt x="437" y="264"/>
                  <a:pt x="439" y="267"/>
                  <a:pt x="439" y="269"/>
                </a:cubicBezTo>
                <a:cubicBezTo>
                  <a:pt x="439" y="270"/>
                  <a:pt x="438" y="271"/>
                  <a:pt x="438" y="271"/>
                </a:cubicBezTo>
                <a:cubicBezTo>
                  <a:pt x="436" y="277"/>
                  <a:pt x="438" y="285"/>
                  <a:pt x="438" y="292"/>
                </a:cubicBezTo>
                <a:cubicBezTo>
                  <a:pt x="438" y="295"/>
                  <a:pt x="437" y="299"/>
                  <a:pt x="437" y="301"/>
                </a:cubicBezTo>
                <a:cubicBezTo>
                  <a:pt x="437" y="303"/>
                  <a:pt x="439" y="305"/>
                  <a:pt x="439" y="308"/>
                </a:cubicBezTo>
                <a:cubicBezTo>
                  <a:pt x="439" y="314"/>
                  <a:pt x="439" y="322"/>
                  <a:pt x="439" y="329"/>
                </a:cubicBezTo>
                <a:cubicBezTo>
                  <a:pt x="439" y="332"/>
                  <a:pt x="439" y="336"/>
                  <a:pt x="439" y="337"/>
                </a:cubicBezTo>
                <a:cubicBezTo>
                  <a:pt x="440" y="338"/>
                  <a:pt x="442" y="338"/>
                  <a:pt x="442" y="340"/>
                </a:cubicBezTo>
                <a:cubicBezTo>
                  <a:pt x="440" y="349"/>
                  <a:pt x="441" y="358"/>
                  <a:pt x="440" y="365"/>
                </a:cubicBezTo>
                <a:cubicBezTo>
                  <a:pt x="439" y="365"/>
                  <a:pt x="439" y="363"/>
                  <a:pt x="438" y="363"/>
                </a:cubicBezTo>
                <a:cubicBezTo>
                  <a:pt x="438" y="364"/>
                  <a:pt x="438" y="364"/>
                  <a:pt x="438" y="365"/>
                </a:cubicBezTo>
                <a:cubicBezTo>
                  <a:pt x="436" y="364"/>
                  <a:pt x="436" y="365"/>
                  <a:pt x="435" y="366"/>
                </a:cubicBezTo>
                <a:cubicBezTo>
                  <a:pt x="434" y="364"/>
                  <a:pt x="438" y="359"/>
                  <a:pt x="434" y="359"/>
                </a:cubicBezTo>
                <a:cubicBezTo>
                  <a:pt x="434" y="361"/>
                  <a:pt x="435" y="363"/>
                  <a:pt x="433" y="365"/>
                </a:cubicBezTo>
                <a:cubicBezTo>
                  <a:pt x="433" y="364"/>
                  <a:pt x="432" y="366"/>
                  <a:pt x="430" y="365"/>
                </a:cubicBezTo>
                <a:cubicBezTo>
                  <a:pt x="431" y="364"/>
                  <a:pt x="429" y="364"/>
                  <a:pt x="429" y="363"/>
                </a:cubicBezTo>
                <a:cubicBezTo>
                  <a:pt x="430" y="363"/>
                  <a:pt x="431" y="363"/>
                  <a:pt x="431" y="362"/>
                </a:cubicBezTo>
                <a:cubicBezTo>
                  <a:pt x="430" y="362"/>
                  <a:pt x="429" y="362"/>
                  <a:pt x="429" y="361"/>
                </a:cubicBezTo>
                <a:cubicBezTo>
                  <a:pt x="431" y="355"/>
                  <a:pt x="425" y="351"/>
                  <a:pt x="429" y="348"/>
                </a:cubicBezTo>
                <a:cubicBezTo>
                  <a:pt x="427" y="348"/>
                  <a:pt x="428" y="349"/>
                  <a:pt x="425" y="349"/>
                </a:cubicBezTo>
                <a:cubicBezTo>
                  <a:pt x="426" y="351"/>
                  <a:pt x="425" y="353"/>
                  <a:pt x="426" y="354"/>
                </a:cubicBezTo>
                <a:cubicBezTo>
                  <a:pt x="425" y="356"/>
                  <a:pt x="425" y="355"/>
                  <a:pt x="423" y="355"/>
                </a:cubicBezTo>
                <a:cubicBezTo>
                  <a:pt x="422" y="357"/>
                  <a:pt x="426" y="355"/>
                  <a:pt x="425" y="357"/>
                </a:cubicBezTo>
                <a:cubicBezTo>
                  <a:pt x="426" y="358"/>
                  <a:pt x="425" y="358"/>
                  <a:pt x="424" y="359"/>
                </a:cubicBezTo>
                <a:cubicBezTo>
                  <a:pt x="425" y="361"/>
                  <a:pt x="427" y="361"/>
                  <a:pt x="427" y="363"/>
                </a:cubicBezTo>
                <a:cubicBezTo>
                  <a:pt x="424" y="365"/>
                  <a:pt x="423" y="368"/>
                  <a:pt x="417" y="367"/>
                </a:cubicBezTo>
                <a:cubicBezTo>
                  <a:pt x="416" y="370"/>
                  <a:pt x="413" y="371"/>
                  <a:pt x="411" y="373"/>
                </a:cubicBezTo>
                <a:cubicBezTo>
                  <a:pt x="406" y="371"/>
                  <a:pt x="401" y="373"/>
                  <a:pt x="397" y="375"/>
                </a:cubicBezTo>
                <a:cubicBezTo>
                  <a:pt x="397" y="376"/>
                  <a:pt x="397" y="377"/>
                  <a:pt x="397" y="378"/>
                </a:cubicBezTo>
                <a:cubicBezTo>
                  <a:pt x="395" y="378"/>
                  <a:pt x="394" y="380"/>
                  <a:pt x="391" y="381"/>
                </a:cubicBezTo>
                <a:cubicBezTo>
                  <a:pt x="392" y="381"/>
                  <a:pt x="391" y="382"/>
                  <a:pt x="392" y="383"/>
                </a:cubicBezTo>
                <a:cubicBezTo>
                  <a:pt x="391" y="385"/>
                  <a:pt x="389" y="385"/>
                  <a:pt x="387" y="385"/>
                </a:cubicBezTo>
                <a:cubicBezTo>
                  <a:pt x="386" y="384"/>
                  <a:pt x="388" y="384"/>
                  <a:pt x="386" y="383"/>
                </a:cubicBezTo>
                <a:cubicBezTo>
                  <a:pt x="384" y="384"/>
                  <a:pt x="383" y="383"/>
                  <a:pt x="379" y="383"/>
                </a:cubicBezTo>
                <a:cubicBezTo>
                  <a:pt x="379" y="385"/>
                  <a:pt x="378" y="385"/>
                  <a:pt x="377" y="386"/>
                </a:cubicBezTo>
                <a:cubicBezTo>
                  <a:pt x="377" y="385"/>
                  <a:pt x="378" y="385"/>
                  <a:pt x="377" y="384"/>
                </a:cubicBezTo>
                <a:cubicBezTo>
                  <a:pt x="375" y="385"/>
                  <a:pt x="375" y="384"/>
                  <a:pt x="373" y="384"/>
                </a:cubicBezTo>
                <a:cubicBezTo>
                  <a:pt x="373" y="385"/>
                  <a:pt x="373" y="386"/>
                  <a:pt x="372" y="386"/>
                </a:cubicBezTo>
                <a:cubicBezTo>
                  <a:pt x="370" y="384"/>
                  <a:pt x="364" y="386"/>
                  <a:pt x="364" y="388"/>
                </a:cubicBezTo>
                <a:cubicBezTo>
                  <a:pt x="361" y="386"/>
                  <a:pt x="358" y="389"/>
                  <a:pt x="355" y="390"/>
                </a:cubicBezTo>
                <a:cubicBezTo>
                  <a:pt x="354" y="393"/>
                  <a:pt x="353" y="394"/>
                  <a:pt x="356" y="394"/>
                </a:cubicBezTo>
                <a:cubicBezTo>
                  <a:pt x="355" y="395"/>
                  <a:pt x="355" y="391"/>
                  <a:pt x="356" y="392"/>
                </a:cubicBezTo>
                <a:cubicBezTo>
                  <a:pt x="357" y="392"/>
                  <a:pt x="356" y="393"/>
                  <a:pt x="357" y="393"/>
                </a:cubicBezTo>
                <a:cubicBezTo>
                  <a:pt x="357" y="392"/>
                  <a:pt x="358" y="391"/>
                  <a:pt x="358" y="392"/>
                </a:cubicBezTo>
                <a:cubicBezTo>
                  <a:pt x="358" y="394"/>
                  <a:pt x="355" y="393"/>
                  <a:pt x="357" y="396"/>
                </a:cubicBezTo>
                <a:cubicBezTo>
                  <a:pt x="359" y="396"/>
                  <a:pt x="357" y="393"/>
                  <a:pt x="359" y="393"/>
                </a:cubicBezTo>
                <a:cubicBezTo>
                  <a:pt x="360" y="395"/>
                  <a:pt x="357" y="397"/>
                  <a:pt x="358" y="397"/>
                </a:cubicBezTo>
                <a:cubicBezTo>
                  <a:pt x="359" y="397"/>
                  <a:pt x="359" y="396"/>
                  <a:pt x="360" y="396"/>
                </a:cubicBezTo>
                <a:cubicBezTo>
                  <a:pt x="358" y="397"/>
                  <a:pt x="360" y="397"/>
                  <a:pt x="360" y="399"/>
                </a:cubicBezTo>
                <a:cubicBezTo>
                  <a:pt x="363" y="402"/>
                  <a:pt x="371" y="399"/>
                  <a:pt x="373" y="403"/>
                </a:cubicBezTo>
                <a:cubicBezTo>
                  <a:pt x="373" y="402"/>
                  <a:pt x="374" y="402"/>
                  <a:pt x="375" y="402"/>
                </a:cubicBezTo>
                <a:cubicBezTo>
                  <a:pt x="375" y="402"/>
                  <a:pt x="375" y="403"/>
                  <a:pt x="376" y="403"/>
                </a:cubicBezTo>
                <a:cubicBezTo>
                  <a:pt x="378" y="401"/>
                  <a:pt x="381" y="400"/>
                  <a:pt x="386" y="400"/>
                </a:cubicBezTo>
                <a:cubicBezTo>
                  <a:pt x="390" y="396"/>
                  <a:pt x="399" y="399"/>
                  <a:pt x="405" y="398"/>
                </a:cubicBezTo>
                <a:cubicBezTo>
                  <a:pt x="407" y="396"/>
                  <a:pt x="408" y="396"/>
                  <a:pt x="411" y="397"/>
                </a:cubicBezTo>
                <a:cubicBezTo>
                  <a:pt x="416" y="394"/>
                  <a:pt x="426" y="397"/>
                  <a:pt x="433" y="393"/>
                </a:cubicBezTo>
                <a:cubicBezTo>
                  <a:pt x="435" y="395"/>
                  <a:pt x="437" y="394"/>
                  <a:pt x="441" y="394"/>
                </a:cubicBezTo>
                <a:cubicBezTo>
                  <a:pt x="442" y="396"/>
                  <a:pt x="444" y="397"/>
                  <a:pt x="445" y="399"/>
                </a:cubicBezTo>
                <a:cubicBezTo>
                  <a:pt x="448" y="400"/>
                  <a:pt x="449" y="398"/>
                  <a:pt x="452" y="397"/>
                </a:cubicBezTo>
                <a:cubicBezTo>
                  <a:pt x="449" y="393"/>
                  <a:pt x="457" y="395"/>
                  <a:pt x="460" y="394"/>
                </a:cubicBezTo>
                <a:cubicBezTo>
                  <a:pt x="461" y="393"/>
                  <a:pt x="458" y="392"/>
                  <a:pt x="461" y="392"/>
                </a:cubicBezTo>
                <a:cubicBezTo>
                  <a:pt x="461" y="393"/>
                  <a:pt x="460" y="393"/>
                  <a:pt x="460" y="395"/>
                </a:cubicBezTo>
                <a:cubicBezTo>
                  <a:pt x="462" y="395"/>
                  <a:pt x="462" y="393"/>
                  <a:pt x="465" y="394"/>
                </a:cubicBezTo>
                <a:cubicBezTo>
                  <a:pt x="463" y="397"/>
                  <a:pt x="467" y="395"/>
                  <a:pt x="467" y="397"/>
                </a:cubicBezTo>
                <a:cubicBezTo>
                  <a:pt x="465" y="398"/>
                  <a:pt x="464" y="395"/>
                  <a:pt x="463" y="397"/>
                </a:cubicBezTo>
                <a:cubicBezTo>
                  <a:pt x="465" y="400"/>
                  <a:pt x="471" y="397"/>
                  <a:pt x="472" y="399"/>
                </a:cubicBezTo>
                <a:cubicBezTo>
                  <a:pt x="474" y="398"/>
                  <a:pt x="477" y="398"/>
                  <a:pt x="479" y="399"/>
                </a:cubicBezTo>
                <a:cubicBezTo>
                  <a:pt x="482" y="398"/>
                  <a:pt x="492" y="397"/>
                  <a:pt x="497" y="400"/>
                </a:cubicBezTo>
                <a:cubicBezTo>
                  <a:pt x="497" y="396"/>
                  <a:pt x="495" y="396"/>
                  <a:pt x="495" y="393"/>
                </a:cubicBezTo>
                <a:cubicBezTo>
                  <a:pt x="495" y="393"/>
                  <a:pt x="496" y="393"/>
                  <a:pt x="496" y="393"/>
                </a:cubicBezTo>
                <a:cubicBezTo>
                  <a:pt x="493" y="389"/>
                  <a:pt x="496" y="385"/>
                  <a:pt x="500" y="387"/>
                </a:cubicBezTo>
                <a:cubicBezTo>
                  <a:pt x="500" y="388"/>
                  <a:pt x="500" y="389"/>
                  <a:pt x="500" y="390"/>
                </a:cubicBezTo>
                <a:cubicBezTo>
                  <a:pt x="503" y="391"/>
                  <a:pt x="505" y="392"/>
                  <a:pt x="507" y="393"/>
                </a:cubicBezTo>
                <a:cubicBezTo>
                  <a:pt x="507" y="394"/>
                  <a:pt x="506" y="393"/>
                  <a:pt x="506" y="394"/>
                </a:cubicBezTo>
                <a:cubicBezTo>
                  <a:pt x="507" y="395"/>
                  <a:pt x="508" y="395"/>
                  <a:pt x="508" y="397"/>
                </a:cubicBezTo>
                <a:cubicBezTo>
                  <a:pt x="507" y="397"/>
                  <a:pt x="504" y="397"/>
                  <a:pt x="504" y="398"/>
                </a:cubicBezTo>
                <a:cubicBezTo>
                  <a:pt x="506" y="399"/>
                  <a:pt x="508" y="397"/>
                  <a:pt x="509" y="399"/>
                </a:cubicBezTo>
                <a:cubicBezTo>
                  <a:pt x="511" y="400"/>
                  <a:pt x="510" y="398"/>
                  <a:pt x="512" y="398"/>
                </a:cubicBezTo>
                <a:cubicBezTo>
                  <a:pt x="512" y="399"/>
                  <a:pt x="510" y="400"/>
                  <a:pt x="512" y="401"/>
                </a:cubicBezTo>
                <a:cubicBezTo>
                  <a:pt x="512" y="398"/>
                  <a:pt x="518" y="400"/>
                  <a:pt x="520" y="397"/>
                </a:cubicBezTo>
                <a:cubicBezTo>
                  <a:pt x="518" y="397"/>
                  <a:pt x="517" y="397"/>
                  <a:pt x="516" y="396"/>
                </a:cubicBezTo>
                <a:cubicBezTo>
                  <a:pt x="515" y="398"/>
                  <a:pt x="514" y="396"/>
                  <a:pt x="512" y="397"/>
                </a:cubicBezTo>
                <a:cubicBezTo>
                  <a:pt x="513" y="396"/>
                  <a:pt x="510" y="394"/>
                  <a:pt x="512" y="393"/>
                </a:cubicBezTo>
                <a:cubicBezTo>
                  <a:pt x="513" y="393"/>
                  <a:pt x="514" y="396"/>
                  <a:pt x="515" y="394"/>
                </a:cubicBezTo>
                <a:cubicBezTo>
                  <a:pt x="514" y="392"/>
                  <a:pt x="512" y="392"/>
                  <a:pt x="510" y="391"/>
                </a:cubicBezTo>
                <a:cubicBezTo>
                  <a:pt x="510" y="387"/>
                  <a:pt x="512" y="384"/>
                  <a:pt x="515" y="382"/>
                </a:cubicBezTo>
                <a:cubicBezTo>
                  <a:pt x="515" y="377"/>
                  <a:pt x="512" y="376"/>
                  <a:pt x="509" y="375"/>
                </a:cubicBezTo>
                <a:cubicBezTo>
                  <a:pt x="509" y="373"/>
                  <a:pt x="508" y="373"/>
                  <a:pt x="509" y="372"/>
                </a:cubicBezTo>
                <a:cubicBezTo>
                  <a:pt x="506" y="371"/>
                  <a:pt x="505" y="365"/>
                  <a:pt x="507" y="362"/>
                </a:cubicBezTo>
                <a:cubicBezTo>
                  <a:pt x="504" y="366"/>
                  <a:pt x="510" y="367"/>
                  <a:pt x="508" y="371"/>
                </a:cubicBezTo>
                <a:cubicBezTo>
                  <a:pt x="510" y="371"/>
                  <a:pt x="508" y="370"/>
                  <a:pt x="511" y="370"/>
                </a:cubicBezTo>
                <a:cubicBezTo>
                  <a:pt x="510" y="362"/>
                  <a:pt x="509" y="355"/>
                  <a:pt x="510" y="347"/>
                </a:cubicBezTo>
                <a:cubicBezTo>
                  <a:pt x="512" y="348"/>
                  <a:pt x="514" y="345"/>
                  <a:pt x="512" y="343"/>
                </a:cubicBezTo>
                <a:cubicBezTo>
                  <a:pt x="512" y="344"/>
                  <a:pt x="512" y="345"/>
                  <a:pt x="510" y="345"/>
                </a:cubicBezTo>
                <a:cubicBezTo>
                  <a:pt x="510" y="344"/>
                  <a:pt x="510" y="343"/>
                  <a:pt x="509" y="342"/>
                </a:cubicBezTo>
                <a:cubicBezTo>
                  <a:pt x="510" y="341"/>
                  <a:pt x="511" y="343"/>
                  <a:pt x="511" y="342"/>
                </a:cubicBezTo>
                <a:cubicBezTo>
                  <a:pt x="511" y="341"/>
                  <a:pt x="510" y="341"/>
                  <a:pt x="509" y="340"/>
                </a:cubicBezTo>
                <a:cubicBezTo>
                  <a:pt x="509" y="331"/>
                  <a:pt x="510" y="320"/>
                  <a:pt x="508" y="309"/>
                </a:cubicBezTo>
                <a:cubicBezTo>
                  <a:pt x="507" y="309"/>
                  <a:pt x="507" y="311"/>
                  <a:pt x="506" y="311"/>
                </a:cubicBezTo>
                <a:cubicBezTo>
                  <a:pt x="508" y="312"/>
                  <a:pt x="507" y="315"/>
                  <a:pt x="508" y="316"/>
                </a:cubicBezTo>
                <a:cubicBezTo>
                  <a:pt x="508" y="316"/>
                  <a:pt x="506" y="315"/>
                  <a:pt x="506" y="316"/>
                </a:cubicBezTo>
                <a:cubicBezTo>
                  <a:pt x="507" y="317"/>
                  <a:pt x="508" y="317"/>
                  <a:pt x="507" y="319"/>
                </a:cubicBezTo>
                <a:cubicBezTo>
                  <a:pt x="506" y="320"/>
                  <a:pt x="506" y="320"/>
                  <a:pt x="505" y="320"/>
                </a:cubicBezTo>
                <a:cubicBezTo>
                  <a:pt x="506" y="322"/>
                  <a:pt x="506" y="320"/>
                  <a:pt x="507" y="321"/>
                </a:cubicBezTo>
                <a:cubicBezTo>
                  <a:pt x="507" y="323"/>
                  <a:pt x="506" y="325"/>
                  <a:pt x="506" y="326"/>
                </a:cubicBezTo>
                <a:cubicBezTo>
                  <a:pt x="507" y="326"/>
                  <a:pt x="507" y="327"/>
                  <a:pt x="507" y="329"/>
                </a:cubicBezTo>
                <a:cubicBezTo>
                  <a:pt x="506" y="328"/>
                  <a:pt x="506" y="329"/>
                  <a:pt x="505" y="330"/>
                </a:cubicBezTo>
                <a:cubicBezTo>
                  <a:pt x="505" y="331"/>
                  <a:pt x="504" y="333"/>
                  <a:pt x="505" y="333"/>
                </a:cubicBezTo>
                <a:cubicBezTo>
                  <a:pt x="505" y="331"/>
                  <a:pt x="506" y="330"/>
                  <a:pt x="507" y="329"/>
                </a:cubicBezTo>
                <a:cubicBezTo>
                  <a:pt x="507" y="333"/>
                  <a:pt x="507" y="340"/>
                  <a:pt x="507" y="341"/>
                </a:cubicBezTo>
                <a:cubicBezTo>
                  <a:pt x="507" y="342"/>
                  <a:pt x="508" y="343"/>
                  <a:pt x="507" y="343"/>
                </a:cubicBezTo>
                <a:cubicBezTo>
                  <a:pt x="505" y="342"/>
                  <a:pt x="504" y="340"/>
                  <a:pt x="506" y="338"/>
                </a:cubicBezTo>
                <a:cubicBezTo>
                  <a:pt x="505" y="338"/>
                  <a:pt x="503" y="336"/>
                  <a:pt x="503" y="337"/>
                </a:cubicBezTo>
                <a:cubicBezTo>
                  <a:pt x="504" y="338"/>
                  <a:pt x="504" y="340"/>
                  <a:pt x="504" y="340"/>
                </a:cubicBezTo>
                <a:cubicBezTo>
                  <a:pt x="500" y="340"/>
                  <a:pt x="501" y="333"/>
                  <a:pt x="499" y="330"/>
                </a:cubicBezTo>
                <a:cubicBezTo>
                  <a:pt x="499" y="330"/>
                  <a:pt x="500" y="332"/>
                  <a:pt x="500" y="331"/>
                </a:cubicBezTo>
                <a:cubicBezTo>
                  <a:pt x="500" y="330"/>
                  <a:pt x="499" y="329"/>
                  <a:pt x="499" y="328"/>
                </a:cubicBezTo>
                <a:cubicBezTo>
                  <a:pt x="501" y="329"/>
                  <a:pt x="500" y="323"/>
                  <a:pt x="499" y="320"/>
                </a:cubicBezTo>
                <a:cubicBezTo>
                  <a:pt x="498" y="320"/>
                  <a:pt x="497" y="320"/>
                  <a:pt x="497" y="319"/>
                </a:cubicBezTo>
                <a:cubicBezTo>
                  <a:pt x="500" y="319"/>
                  <a:pt x="497" y="318"/>
                  <a:pt x="499" y="315"/>
                </a:cubicBezTo>
                <a:cubicBezTo>
                  <a:pt x="495" y="313"/>
                  <a:pt x="498" y="308"/>
                  <a:pt x="498" y="304"/>
                </a:cubicBezTo>
                <a:cubicBezTo>
                  <a:pt x="498" y="302"/>
                  <a:pt x="495" y="300"/>
                  <a:pt x="495" y="297"/>
                </a:cubicBezTo>
                <a:cubicBezTo>
                  <a:pt x="495" y="296"/>
                  <a:pt x="495" y="295"/>
                  <a:pt x="495" y="294"/>
                </a:cubicBezTo>
                <a:cubicBezTo>
                  <a:pt x="495" y="289"/>
                  <a:pt x="493" y="284"/>
                  <a:pt x="493" y="279"/>
                </a:cubicBezTo>
                <a:cubicBezTo>
                  <a:pt x="492" y="272"/>
                  <a:pt x="493" y="264"/>
                  <a:pt x="491" y="258"/>
                </a:cubicBezTo>
                <a:cubicBezTo>
                  <a:pt x="490" y="255"/>
                  <a:pt x="489" y="249"/>
                  <a:pt x="491" y="247"/>
                </a:cubicBezTo>
                <a:cubicBezTo>
                  <a:pt x="490" y="247"/>
                  <a:pt x="491" y="246"/>
                  <a:pt x="489" y="246"/>
                </a:cubicBezTo>
                <a:cubicBezTo>
                  <a:pt x="489" y="247"/>
                  <a:pt x="490" y="249"/>
                  <a:pt x="489" y="249"/>
                </a:cubicBezTo>
                <a:cubicBezTo>
                  <a:pt x="487" y="247"/>
                  <a:pt x="486" y="246"/>
                  <a:pt x="487" y="243"/>
                </a:cubicBezTo>
                <a:cubicBezTo>
                  <a:pt x="487" y="242"/>
                  <a:pt x="485" y="243"/>
                  <a:pt x="485" y="242"/>
                </a:cubicBezTo>
                <a:cubicBezTo>
                  <a:pt x="485" y="240"/>
                  <a:pt x="486" y="240"/>
                  <a:pt x="485" y="238"/>
                </a:cubicBezTo>
                <a:cubicBezTo>
                  <a:pt x="482" y="234"/>
                  <a:pt x="486" y="229"/>
                  <a:pt x="488" y="227"/>
                </a:cubicBezTo>
                <a:cubicBezTo>
                  <a:pt x="486" y="226"/>
                  <a:pt x="487" y="229"/>
                  <a:pt x="485" y="229"/>
                </a:cubicBezTo>
                <a:cubicBezTo>
                  <a:pt x="484" y="228"/>
                  <a:pt x="482" y="228"/>
                  <a:pt x="482" y="228"/>
                </a:cubicBezTo>
                <a:cubicBezTo>
                  <a:pt x="481" y="225"/>
                  <a:pt x="481" y="224"/>
                  <a:pt x="481" y="221"/>
                </a:cubicBezTo>
                <a:cubicBezTo>
                  <a:pt x="483" y="220"/>
                  <a:pt x="483" y="220"/>
                  <a:pt x="484" y="218"/>
                </a:cubicBezTo>
                <a:cubicBezTo>
                  <a:pt x="482" y="218"/>
                  <a:pt x="482" y="217"/>
                  <a:pt x="482" y="215"/>
                </a:cubicBezTo>
                <a:cubicBezTo>
                  <a:pt x="483" y="216"/>
                  <a:pt x="482" y="216"/>
                  <a:pt x="484" y="216"/>
                </a:cubicBezTo>
                <a:cubicBezTo>
                  <a:pt x="486" y="211"/>
                  <a:pt x="483" y="208"/>
                  <a:pt x="486" y="205"/>
                </a:cubicBezTo>
                <a:cubicBezTo>
                  <a:pt x="486" y="207"/>
                  <a:pt x="485" y="207"/>
                  <a:pt x="485" y="209"/>
                </a:cubicBezTo>
                <a:cubicBezTo>
                  <a:pt x="487" y="208"/>
                  <a:pt x="489" y="209"/>
                  <a:pt x="490" y="210"/>
                </a:cubicBezTo>
                <a:cubicBezTo>
                  <a:pt x="489" y="214"/>
                  <a:pt x="490" y="218"/>
                  <a:pt x="489" y="221"/>
                </a:cubicBezTo>
                <a:cubicBezTo>
                  <a:pt x="490" y="222"/>
                  <a:pt x="491" y="223"/>
                  <a:pt x="491" y="224"/>
                </a:cubicBezTo>
                <a:cubicBezTo>
                  <a:pt x="491" y="226"/>
                  <a:pt x="490" y="227"/>
                  <a:pt x="491" y="228"/>
                </a:cubicBezTo>
                <a:cubicBezTo>
                  <a:pt x="488" y="230"/>
                  <a:pt x="485" y="233"/>
                  <a:pt x="487" y="238"/>
                </a:cubicBezTo>
                <a:cubicBezTo>
                  <a:pt x="490" y="238"/>
                  <a:pt x="489" y="235"/>
                  <a:pt x="493" y="236"/>
                </a:cubicBezTo>
                <a:cubicBezTo>
                  <a:pt x="493" y="239"/>
                  <a:pt x="494" y="239"/>
                  <a:pt x="496" y="241"/>
                </a:cubicBezTo>
                <a:cubicBezTo>
                  <a:pt x="496" y="241"/>
                  <a:pt x="495" y="241"/>
                  <a:pt x="495" y="243"/>
                </a:cubicBezTo>
                <a:cubicBezTo>
                  <a:pt x="497" y="254"/>
                  <a:pt x="497" y="263"/>
                  <a:pt x="500" y="275"/>
                </a:cubicBezTo>
                <a:cubicBezTo>
                  <a:pt x="499" y="275"/>
                  <a:pt x="499" y="276"/>
                  <a:pt x="498" y="276"/>
                </a:cubicBezTo>
                <a:cubicBezTo>
                  <a:pt x="499" y="278"/>
                  <a:pt x="499" y="280"/>
                  <a:pt x="498" y="282"/>
                </a:cubicBezTo>
                <a:cubicBezTo>
                  <a:pt x="501" y="283"/>
                  <a:pt x="499" y="282"/>
                  <a:pt x="499" y="285"/>
                </a:cubicBezTo>
                <a:cubicBezTo>
                  <a:pt x="503" y="285"/>
                  <a:pt x="500" y="295"/>
                  <a:pt x="504" y="295"/>
                </a:cubicBezTo>
                <a:cubicBezTo>
                  <a:pt x="503" y="278"/>
                  <a:pt x="499" y="258"/>
                  <a:pt x="498" y="238"/>
                </a:cubicBezTo>
                <a:cubicBezTo>
                  <a:pt x="498" y="226"/>
                  <a:pt x="499" y="208"/>
                  <a:pt x="496" y="195"/>
                </a:cubicBezTo>
                <a:cubicBezTo>
                  <a:pt x="498" y="190"/>
                  <a:pt x="498" y="182"/>
                  <a:pt x="495" y="177"/>
                </a:cubicBezTo>
                <a:cubicBezTo>
                  <a:pt x="497" y="177"/>
                  <a:pt x="497" y="175"/>
                  <a:pt x="499" y="174"/>
                </a:cubicBezTo>
                <a:cubicBezTo>
                  <a:pt x="496" y="170"/>
                  <a:pt x="497" y="163"/>
                  <a:pt x="499" y="158"/>
                </a:cubicBezTo>
                <a:cubicBezTo>
                  <a:pt x="499" y="156"/>
                  <a:pt x="497" y="156"/>
                  <a:pt x="497" y="154"/>
                </a:cubicBezTo>
                <a:cubicBezTo>
                  <a:pt x="502" y="143"/>
                  <a:pt x="498" y="125"/>
                  <a:pt x="505" y="117"/>
                </a:cubicBezTo>
                <a:cubicBezTo>
                  <a:pt x="505" y="119"/>
                  <a:pt x="504" y="121"/>
                  <a:pt x="504" y="122"/>
                </a:cubicBezTo>
                <a:cubicBezTo>
                  <a:pt x="507" y="127"/>
                  <a:pt x="504" y="135"/>
                  <a:pt x="505" y="140"/>
                </a:cubicBezTo>
                <a:cubicBezTo>
                  <a:pt x="505" y="140"/>
                  <a:pt x="509" y="136"/>
                  <a:pt x="508" y="137"/>
                </a:cubicBezTo>
                <a:cubicBezTo>
                  <a:pt x="509" y="134"/>
                  <a:pt x="508" y="127"/>
                  <a:pt x="510" y="121"/>
                </a:cubicBezTo>
                <a:cubicBezTo>
                  <a:pt x="510" y="119"/>
                  <a:pt x="512" y="117"/>
                  <a:pt x="512" y="115"/>
                </a:cubicBezTo>
                <a:cubicBezTo>
                  <a:pt x="512" y="113"/>
                  <a:pt x="511" y="111"/>
                  <a:pt x="512" y="109"/>
                </a:cubicBezTo>
                <a:cubicBezTo>
                  <a:pt x="511" y="108"/>
                  <a:pt x="510" y="110"/>
                  <a:pt x="510" y="109"/>
                </a:cubicBezTo>
                <a:cubicBezTo>
                  <a:pt x="510" y="107"/>
                  <a:pt x="510" y="109"/>
                  <a:pt x="511" y="108"/>
                </a:cubicBezTo>
                <a:cubicBezTo>
                  <a:pt x="507" y="99"/>
                  <a:pt x="510" y="83"/>
                  <a:pt x="509" y="76"/>
                </a:cubicBezTo>
                <a:cubicBezTo>
                  <a:pt x="511" y="75"/>
                  <a:pt x="510" y="77"/>
                  <a:pt x="511" y="77"/>
                </a:cubicBezTo>
                <a:cubicBezTo>
                  <a:pt x="511" y="73"/>
                  <a:pt x="515" y="72"/>
                  <a:pt x="514" y="69"/>
                </a:cubicBezTo>
                <a:cubicBezTo>
                  <a:pt x="515" y="69"/>
                  <a:pt x="515" y="69"/>
                  <a:pt x="516" y="69"/>
                </a:cubicBezTo>
                <a:cubicBezTo>
                  <a:pt x="516" y="67"/>
                  <a:pt x="516" y="65"/>
                  <a:pt x="517" y="64"/>
                </a:cubicBezTo>
                <a:cubicBezTo>
                  <a:pt x="519" y="64"/>
                  <a:pt x="516" y="66"/>
                  <a:pt x="517" y="66"/>
                </a:cubicBezTo>
                <a:cubicBezTo>
                  <a:pt x="518" y="62"/>
                  <a:pt x="522" y="61"/>
                  <a:pt x="521" y="60"/>
                </a:cubicBezTo>
                <a:cubicBezTo>
                  <a:pt x="523" y="59"/>
                  <a:pt x="523" y="61"/>
                  <a:pt x="524" y="61"/>
                </a:cubicBezTo>
                <a:cubicBezTo>
                  <a:pt x="525" y="60"/>
                  <a:pt x="525" y="58"/>
                  <a:pt x="527" y="58"/>
                </a:cubicBezTo>
                <a:cubicBezTo>
                  <a:pt x="527" y="58"/>
                  <a:pt x="527" y="59"/>
                  <a:pt x="527" y="60"/>
                </a:cubicBezTo>
                <a:cubicBezTo>
                  <a:pt x="531" y="58"/>
                  <a:pt x="534" y="57"/>
                  <a:pt x="539" y="56"/>
                </a:cubicBezTo>
                <a:cubicBezTo>
                  <a:pt x="539" y="55"/>
                  <a:pt x="542" y="53"/>
                  <a:pt x="544" y="52"/>
                </a:cubicBezTo>
                <a:cubicBezTo>
                  <a:pt x="543" y="54"/>
                  <a:pt x="545" y="54"/>
                  <a:pt x="545" y="55"/>
                </a:cubicBezTo>
                <a:cubicBezTo>
                  <a:pt x="543" y="56"/>
                  <a:pt x="545" y="58"/>
                  <a:pt x="544" y="60"/>
                </a:cubicBezTo>
                <a:cubicBezTo>
                  <a:pt x="546" y="61"/>
                  <a:pt x="546" y="58"/>
                  <a:pt x="547" y="60"/>
                </a:cubicBezTo>
                <a:cubicBezTo>
                  <a:pt x="547" y="57"/>
                  <a:pt x="547" y="58"/>
                  <a:pt x="546" y="56"/>
                </a:cubicBezTo>
                <a:cubicBezTo>
                  <a:pt x="547" y="56"/>
                  <a:pt x="547" y="57"/>
                  <a:pt x="548" y="57"/>
                </a:cubicBezTo>
                <a:cubicBezTo>
                  <a:pt x="548" y="56"/>
                  <a:pt x="548" y="54"/>
                  <a:pt x="548" y="52"/>
                </a:cubicBezTo>
                <a:cubicBezTo>
                  <a:pt x="550" y="51"/>
                  <a:pt x="551" y="49"/>
                  <a:pt x="552" y="48"/>
                </a:cubicBezTo>
                <a:cubicBezTo>
                  <a:pt x="553" y="49"/>
                  <a:pt x="552" y="49"/>
                  <a:pt x="551" y="50"/>
                </a:cubicBezTo>
                <a:cubicBezTo>
                  <a:pt x="554" y="49"/>
                  <a:pt x="556" y="50"/>
                  <a:pt x="559" y="49"/>
                </a:cubicBezTo>
                <a:cubicBezTo>
                  <a:pt x="558" y="50"/>
                  <a:pt x="560" y="50"/>
                  <a:pt x="560" y="50"/>
                </a:cubicBezTo>
                <a:cubicBezTo>
                  <a:pt x="560" y="49"/>
                  <a:pt x="563" y="50"/>
                  <a:pt x="564" y="50"/>
                </a:cubicBezTo>
                <a:cubicBezTo>
                  <a:pt x="564" y="49"/>
                  <a:pt x="564" y="48"/>
                  <a:pt x="565" y="47"/>
                </a:cubicBezTo>
                <a:cubicBezTo>
                  <a:pt x="566" y="49"/>
                  <a:pt x="568" y="48"/>
                  <a:pt x="569" y="47"/>
                </a:cubicBezTo>
                <a:cubicBezTo>
                  <a:pt x="569" y="43"/>
                  <a:pt x="568" y="33"/>
                  <a:pt x="563" y="33"/>
                </a:cubicBezTo>
                <a:cubicBezTo>
                  <a:pt x="560" y="33"/>
                  <a:pt x="560" y="36"/>
                  <a:pt x="562" y="37"/>
                </a:cubicBezTo>
                <a:close/>
                <a:moveTo>
                  <a:pt x="541" y="49"/>
                </a:moveTo>
                <a:cubicBezTo>
                  <a:pt x="542" y="49"/>
                  <a:pt x="542" y="53"/>
                  <a:pt x="543" y="51"/>
                </a:cubicBezTo>
                <a:cubicBezTo>
                  <a:pt x="544" y="51"/>
                  <a:pt x="542" y="53"/>
                  <a:pt x="541" y="53"/>
                </a:cubicBezTo>
                <a:cubicBezTo>
                  <a:pt x="540" y="51"/>
                  <a:pt x="541" y="50"/>
                  <a:pt x="541" y="49"/>
                </a:cubicBezTo>
                <a:cubicBezTo>
                  <a:pt x="541" y="49"/>
                  <a:pt x="541" y="49"/>
                  <a:pt x="541" y="49"/>
                </a:cubicBezTo>
                <a:close/>
                <a:moveTo>
                  <a:pt x="483" y="206"/>
                </a:moveTo>
                <a:cubicBezTo>
                  <a:pt x="483" y="206"/>
                  <a:pt x="483" y="206"/>
                  <a:pt x="483" y="206"/>
                </a:cubicBezTo>
                <a:cubicBezTo>
                  <a:pt x="482" y="201"/>
                  <a:pt x="487" y="200"/>
                  <a:pt x="485" y="196"/>
                </a:cubicBezTo>
                <a:cubicBezTo>
                  <a:pt x="484" y="197"/>
                  <a:pt x="483" y="195"/>
                  <a:pt x="483" y="192"/>
                </a:cubicBezTo>
                <a:cubicBezTo>
                  <a:pt x="481" y="192"/>
                  <a:pt x="481" y="194"/>
                  <a:pt x="479" y="194"/>
                </a:cubicBezTo>
                <a:cubicBezTo>
                  <a:pt x="479" y="195"/>
                  <a:pt x="479" y="196"/>
                  <a:pt x="479" y="197"/>
                </a:cubicBezTo>
                <a:cubicBezTo>
                  <a:pt x="483" y="198"/>
                  <a:pt x="480" y="202"/>
                  <a:pt x="479" y="205"/>
                </a:cubicBezTo>
                <a:cubicBezTo>
                  <a:pt x="481" y="206"/>
                  <a:pt x="479" y="208"/>
                  <a:pt x="481" y="208"/>
                </a:cubicBezTo>
                <a:cubicBezTo>
                  <a:pt x="481" y="209"/>
                  <a:pt x="479" y="210"/>
                  <a:pt x="480" y="211"/>
                </a:cubicBezTo>
                <a:cubicBezTo>
                  <a:pt x="481" y="210"/>
                  <a:pt x="482" y="208"/>
                  <a:pt x="484" y="208"/>
                </a:cubicBezTo>
                <a:cubicBezTo>
                  <a:pt x="484" y="207"/>
                  <a:pt x="485" y="205"/>
                  <a:pt x="484" y="205"/>
                </a:cubicBezTo>
                <a:cubicBezTo>
                  <a:pt x="484" y="206"/>
                  <a:pt x="484" y="206"/>
                  <a:pt x="483" y="206"/>
                </a:cubicBezTo>
                <a:close/>
                <a:moveTo>
                  <a:pt x="489" y="397"/>
                </a:moveTo>
                <a:cubicBezTo>
                  <a:pt x="487" y="397"/>
                  <a:pt x="484" y="399"/>
                  <a:pt x="483" y="396"/>
                </a:cubicBezTo>
                <a:cubicBezTo>
                  <a:pt x="485" y="396"/>
                  <a:pt x="486" y="395"/>
                  <a:pt x="489" y="395"/>
                </a:cubicBezTo>
                <a:cubicBezTo>
                  <a:pt x="489" y="396"/>
                  <a:pt x="489" y="396"/>
                  <a:pt x="489" y="397"/>
                </a:cubicBezTo>
                <a:cubicBezTo>
                  <a:pt x="489" y="397"/>
                  <a:pt x="489" y="397"/>
                  <a:pt x="489" y="397"/>
                </a:cubicBezTo>
                <a:close/>
                <a:moveTo>
                  <a:pt x="482" y="396"/>
                </a:moveTo>
                <a:cubicBezTo>
                  <a:pt x="478" y="398"/>
                  <a:pt x="470" y="398"/>
                  <a:pt x="467" y="395"/>
                </a:cubicBezTo>
                <a:cubicBezTo>
                  <a:pt x="468" y="396"/>
                  <a:pt x="468" y="394"/>
                  <a:pt x="470" y="394"/>
                </a:cubicBezTo>
                <a:cubicBezTo>
                  <a:pt x="470" y="395"/>
                  <a:pt x="470" y="396"/>
                  <a:pt x="470" y="397"/>
                </a:cubicBezTo>
                <a:cubicBezTo>
                  <a:pt x="471" y="397"/>
                  <a:pt x="471" y="394"/>
                  <a:pt x="470" y="394"/>
                </a:cubicBezTo>
                <a:cubicBezTo>
                  <a:pt x="470" y="393"/>
                  <a:pt x="471" y="395"/>
                  <a:pt x="472" y="394"/>
                </a:cubicBezTo>
                <a:cubicBezTo>
                  <a:pt x="472" y="395"/>
                  <a:pt x="472" y="395"/>
                  <a:pt x="472" y="396"/>
                </a:cubicBezTo>
                <a:cubicBezTo>
                  <a:pt x="473" y="396"/>
                  <a:pt x="473" y="395"/>
                  <a:pt x="473" y="396"/>
                </a:cubicBezTo>
                <a:cubicBezTo>
                  <a:pt x="474" y="396"/>
                  <a:pt x="473" y="395"/>
                  <a:pt x="473" y="394"/>
                </a:cubicBezTo>
                <a:cubicBezTo>
                  <a:pt x="475" y="394"/>
                  <a:pt x="476" y="394"/>
                  <a:pt x="476" y="396"/>
                </a:cubicBezTo>
                <a:cubicBezTo>
                  <a:pt x="477" y="395"/>
                  <a:pt x="478" y="394"/>
                  <a:pt x="479" y="393"/>
                </a:cubicBezTo>
                <a:cubicBezTo>
                  <a:pt x="480" y="395"/>
                  <a:pt x="478" y="394"/>
                  <a:pt x="478" y="396"/>
                </a:cubicBezTo>
                <a:cubicBezTo>
                  <a:pt x="481" y="396"/>
                  <a:pt x="479" y="393"/>
                  <a:pt x="482" y="393"/>
                </a:cubicBezTo>
                <a:cubicBezTo>
                  <a:pt x="482" y="394"/>
                  <a:pt x="482" y="395"/>
                  <a:pt x="482" y="396"/>
                </a:cubicBezTo>
                <a:cubicBezTo>
                  <a:pt x="482" y="396"/>
                  <a:pt x="482" y="396"/>
                  <a:pt x="482" y="396"/>
                </a:cubicBezTo>
                <a:close/>
                <a:moveTo>
                  <a:pt x="420" y="219"/>
                </a:moveTo>
                <a:cubicBezTo>
                  <a:pt x="421" y="216"/>
                  <a:pt x="418" y="216"/>
                  <a:pt x="420" y="213"/>
                </a:cubicBezTo>
                <a:cubicBezTo>
                  <a:pt x="421" y="213"/>
                  <a:pt x="420" y="214"/>
                  <a:pt x="422" y="214"/>
                </a:cubicBezTo>
                <a:cubicBezTo>
                  <a:pt x="421" y="215"/>
                  <a:pt x="423" y="219"/>
                  <a:pt x="420" y="219"/>
                </a:cubicBezTo>
                <a:cubicBezTo>
                  <a:pt x="420" y="219"/>
                  <a:pt x="420" y="219"/>
                  <a:pt x="420" y="219"/>
                </a:cubicBezTo>
                <a:close/>
                <a:moveTo>
                  <a:pt x="389" y="42"/>
                </a:moveTo>
                <a:cubicBezTo>
                  <a:pt x="389" y="41"/>
                  <a:pt x="392" y="41"/>
                  <a:pt x="391" y="43"/>
                </a:cubicBezTo>
                <a:cubicBezTo>
                  <a:pt x="390" y="43"/>
                  <a:pt x="390" y="42"/>
                  <a:pt x="389" y="42"/>
                </a:cubicBezTo>
                <a:cubicBezTo>
                  <a:pt x="389" y="42"/>
                  <a:pt x="389" y="42"/>
                  <a:pt x="389" y="42"/>
                </a:cubicBezTo>
                <a:close/>
                <a:moveTo>
                  <a:pt x="550" y="25"/>
                </a:moveTo>
                <a:cubicBezTo>
                  <a:pt x="552" y="28"/>
                  <a:pt x="548" y="27"/>
                  <a:pt x="550" y="25"/>
                </a:cubicBezTo>
                <a:cubicBezTo>
                  <a:pt x="550" y="25"/>
                  <a:pt x="550" y="25"/>
                  <a:pt x="550" y="25"/>
                </a:cubicBezTo>
                <a:close/>
                <a:moveTo>
                  <a:pt x="550" y="48"/>
                </a:moveTo>
                <a:cubicBezTo>
                  <a:pt x="549" y="42"/>
                  <a:pt x="555" y="35"/>
                  <a:pt x="560" y="38"/>
                </a:cubicBezTo>
                <a:cubicBezTo>
                  <a:pt x="560" y="47"/>
                  <a:pt x="556" y="47"/>
                  <a:pt x="550" y="48"/>
                </a:cubicBezTo>
                <a:cubicBezTo>
                  <a:pt x="550" y="48"/>
                  <a:pt x="550" y="48"/>
                  <a:pt x="550" y="48"/>
                </a:cubicBezTo>
                <a:close/>
                <a:moveTo>
                  <a:pt x="424" y="45"/>
                </a:moveTo>
                <a:cubicBezTo>
                  <a:pt x="422" y="43"/>
                  <a:pt x="419" y="44"/>
                  <a:pt x="418" y="41"/>
                </a:cubicBezTo>
                <a:cubicBezTo>
                  <a:pt x="419" y="40"/>
                  <a:pt x="419" y="41"/>
                  <a:pt x="419" y="42"/>
                </a:cubicBezTo>
                <a:cubicBezTo>
                  <a:pt x="421" y="42"/>
                  <a:pt x="421" y="41"/>
                  <a:pt x="422" y="41"/>
                </a:cubicBezTo>
                <a:cubicBezTo>
                  <a:pt x="423" y="42"/>
                  <a:pt x="423" y="43"/>
                  <a:pt x="424" y="43"/>
                </a:cubicBezTo>
                <a:cubicBezTo>
                  <a:pt x="424" y="44"/>
                  <a:pt x="424" y="45"/>
                  <a:pt x="424" y="45"/>
                </a:cubicBezTo>
                <a:cubicBezTo>
                  <a:pt x="424" y="45"/>
                  <a:pt x="424" y="45"/>
                  <a:pt x="424" y="45"/>
                </a:cubicBezTo>
                <a:close/>
                <a:moveTo>
                  <a:pt x="426" y="44"/>
                </a:moveTo>
                <a:cubicBezTo>
                  <a:pt x="424" y="43"/>
                  <a:pt x="427" y="43"/>
                  <a:pt x="426" y="42"/>
                </a:cubicBezTo>
                <a:cubicBezTo>
                  <a:pt x="427" y="42"/>
                  <a:pt x="426" y="43"/>
                  <a:pt x="426" y="44"/>
                </a:cubicBezTo>
                <a:cubicBezTo>
                  <a:pt x="426" y="44"/>
                  <a:pt x="426" y="44"/>
                  <a:pt x="426" y="44"/>
                </a:cubicBezTo>
                <a:close/>
                <a:moveTo>
                  <a:pt x="394" y="45"/>
                </a:moveTo>
                <a:cubicBezTo>
                  <a:pt x="394" y="45"/>
                  <a:pt x="394" y="44"/>
                  <a:pt x="394" y="44"/>
                </a:cubicBezTo>
                <a:cubicBezTo>
                  <a:pt x="395" y="44"/>
                  <a:pt x="396" y="44"/>
                  <a:pt x="396" y="44"/>
                </a:cubicBezTo>
                <a:cubicBezTo>
                  <a:pt x="397" y="45"/>
                  <a:pt x="395" y="45"/>
                  <a:pt x="394" y="45"/>
                </a:cubicBezTo>
                <a:cubicBezTo>
                  <a:pt x="394" y="45"/>
                  <a:pt x="394" y="45"/>
                  <a:pt x="394" y="45"/>
                </a:cubicBezTo>
                <a:close/>
                <a:moveTo>
                  <a:pt x="505" y="49"/>
                </a:moveTo>
                <a:cubicBezTo>
                  <a:pt x="512" y="49"/>
                  <a:pt x="515" y="45"/>
                  <a:pt x="523" y="47"/>
                </a:cubicBezTo>
                <a:cubicBezTo>
                  <a:pt x="523" y="48"/>
                  <a:pt x="523" y="48"/>
                  <a:pt x="523" y="49"/>
                </a:cubicBezTo>
                <a:cubicBezTo>
                  <a:pt x="523" y="50"/>
                  <a:pt x="519" y="49"/>
                  <a:pt x="519" y="50"/>
                </a:cubicBezTo>
                <a:cubicBezTo>
                  <a:pt x="519" y="48"/>
                  <a:pt x="513" y="52"/>
                  <a:pt x="511" y="49"/>
                </a:cubicBezTo>
                <a:cubicBezTo>
                  <a:pt x="510" y="49"/>
                  <a:pt x="510" y="50"/>
                  <a:pt x="510" y="51"/>
                </a:cubicBezTo>
                <a:cubicBezTo>
                  <a:pt x="508" y="48"/>
                  <a:pt x="507" y="51"/>
                  <a:pt x="505" y="50"/>
                </a:cubicBezTo>
                <a:cubicBezTo>
                  <a:pt x="505" y="50"/>
                  <a:pt x="505" y="49"/>
                  <a:pt x="505" y="49"/>
                </a:cubicBezTo>
                <a:cubicBezTo>
                  <a:pt x="505" y="49"/>
                  <a:pt x="505" y="49"/>
                  <a:pt x="505" y="49"/>
                </a:cubicBezTo>
                <a:close/>
                <a:moveTo>
                  <a:pt x="367" y="50"/>
                </a:moveTo>
                <a:cubicBezTo>
                  <a:pt x="366" y="51"/>
                  <a:pt x="366" y="50"/>
                  <a:pt x="365" y="50"/>
                </a:cubicBezTo>
                <a:cubicBezTo>
                  <a:pt x="365" y="49"/>
                  <a:pt x="366" y="49"/>
                  <a:pt x="366" y="48"/>
                </a:cubicBezTo>
                <a:cubicBezTo>
                  <a:pt x="368" y="48"/>
                  <a:pt x="365" y="50"/>
                  <a:pt x="367" y="50"/>
                </a:cubicBezTo>
                <a:cubicBezTo>
                  <a:pt x="367" y="50"/>
                  <a:pt x="367" y="50"/>
                  <a:pt x="367" y="50"/>
                </a:cubicBezTo>
                <a:close/>
                <a:moveTo>
                  <a:pt x="383" y="53"/>
                </a:moveTo>
                <a:cubicBezTo>
                  <a:pt x="382" y="51"/>
                  <a:pt x="382" y="51"/>
                  <a:pt x="383" y="49"/>
                </a:cubicBezTo>
                <a:cubicBezTo>
                  <a:pt x="385" y="49"/>
                  <a:pt x="384" y="53"/>
                  <a:pt x="385" y="50"/>
                </a:cubicBezTo>
                <a:cubicBezTo>
                  <a:pt x="386" y="51"/>
                  <a:pt x="387" y="53"/>
                  <a:pt x="386" y="54"/>
                </a:cubicBezTo>
                <a:cubicBezTo>
                  <a:pt x="386" y="54"/>
                  <a:pt x="385" y="54"/>
                  <a:pt x="385" y="55"/>
                </a:cubicBezTo>
                <a:cubicBezTo>
                  <a:pt x="384" y="55"/>
                  <a:pt x="385" y="53"/>
                  <a:pt x="385" y="53"/>
                </a:cubicBezTo>
                <a:cubicBezTo>
                  <a:pt x="384" y="52"/>
                  <a:pt x="384" y="54"/>
                  <a:pt x="383" y="53"/>
                </a:cubicBezTo>
                <a:cubicBezTo>
                  <a:pt x="383" y="53"/>
                  <a:pt x="383" y="53"/>
                  <a:pt x="383" y="53"/>
                </a:cubicBezTo>
                <a:close/>
                <a:moveTo>
                  <a:pt x="381" y="53"/>
                </a:moveTo>
                <a:cubicBezTo>
                  <a:pt x="381" y="52"/>
                  <a:pt x="379" y="52"/>
                  <a:pt x="379" y="50"/>
                </a:cubicBezTo>
                <a:cubicBezTo>
                  <a:pt x="380" y="50"/>
                  <a:pt x="381" y="50"/>
                  <a:pt x="382" y="50"/>
                </a:cubicBezTo>
                <a:cubicBezTo>
                  <a:pt x="381" y="51"/>
                  <a:pt x="381" y="52"/>
                  <a:pt x="381" y="53"/>
                </a:cubicBezTo>
                <a:cubicBezTo>
                  <a:pt x="381" y="53"/>
                  <a:pt x="381" y="53"/>
                  <a:pt x="381" y="53"/>
                </a:cubicBezTo>
                <a:close/>
                <a:moveTo>
                  <a:pt x="389" y="52"/>
                </a:moveTo>
                <a:cubicBezTo>
                  <a:pt x="391" y="54"/>
                  <a:pt x="391" y="51"/>
                  <a:pt x="393" y="51"/>
                </a:cubicBezTo>
                <a:cubicBezTo>
                  <a:pt x="393" y="52"/>
                  <a:pt x="392" y="52"/>
                  <a:pt x="393" y="54"/>
                </a:cubicBezTo>
                <a:cubicBezTo>
                  <a:pt x="391" y="53"/>
                  <a:pt x="391" y="55"/>
                  <a:pt x="389" y="54"/>
                </a:cubicBezTo>
                <a:cubicBezTo>
                  <a:pt x="389" y="54"/>
                  <a:pt x="389" y="53"/>
                  <a:pt x="389" y="52"/>
                </a:cubicBezTo>
                <a:cubicBezTo>
                  <a:pt x="389" y="52"/>
                  <a:pt x="389" y="52"/>
                  <a:pt x="389" y="52"/>
                </a:cubicBezTo>
                <a:close/>
                <a:moveTo>
                  <a:pt x="508" y="57"/>
                </a:moveTo>
                <a:cubicBezTo>
                  <a:pt x="508" y="57"/>
                  <a:pt x="508" y="57"/>
                  <a:pt x="508" y="57"/>
                </a:cubicBezTo>
                <a:cubicBezTo>
                  <a:pt x="507" y="56"/>
                  <a:pt x="506" y="56"/>
                  <a:pt x="505" y="56"/>
                </a:cubicBezTo>
                <a:cubicBezTo>
                  <a:pt x="504" y="59"/>
                  <a:pt x="507" y="58"/>
                  <a:pt x="508" y="60"/>
                </a:cubicBezTo>
                <a:cubicBezTo>
                  <a:pt x="506" y="62"/>
                  <a:pt x="507" y="63"/>
                  <a:pt x="506" y="65"/>
                </a:cubicBezTo>
                <a:cubicBezTo>
                  <a:pt x="509" y="67"/>
                  <a:pt x="511" y="64"/>
                  <a:pt x="511" y="61"/>
                </a:cubicBezTo>
                <a:cubicBezTo>
                  <a:pt x="513" y="62"/>
                  <a:pt x="514" y="58"/>
                  <a:pt x="516" y="56"/>
                </a:cubicBezTo>
                <a:cubicBezTo>
                  <a:pt x="515" y="56"/>
                  <a:pt x="514" y="55"/>
                  <a:pt x="513" y="54"/>
                </a:cubicBezTo>
                <a:cubicBezTo>
                  <a:pt x="512" y="55"/>
                  <a:pt x="510" y="56"/>
                  <a:pt x="508" y="57"/>
                </a:cubicBezTo>
                <a:close/>
                <a:moveTo>
                  <a:pt x="517" y="60"/>
                </a:moveTo>
                <a:cubicBezTo>
                  <a:pt x="515" y="58"/>
                  <a:pt x="518" y="55"/>
                  <a:pt x="521" y="56"/>
                </a:cubicBezTo>
                <a:cubicBezTo>
                  <a:pt x="520" y="58"/>
                  <a:pt x="517" y="58"/>
                  <a:pt x="517" y="60"/>
                </a:cubicBezTo>
                <a:cubicBezTo>
                  <a:pt x="517" y="60"/>
                  <a:pt x="517" y="60"/>
                  <a:pt x="517" y="60"/>
                </a:cubicBezTo>
                <a:close/>
                <a:moveTo>
                  <a:pt x="401" y="89"/>
                </a:moveTo>
                <a:cubicBezTo>
                  <a:pt x="399" y="89"/>
                  <a:pt x="400" y="87"/>
                  <a:pt x="400" y="86"/>
                </a:cubicBezTo>
                <a:cubicBezTo>
                  <a:pt x="401" y="86"/>
                  <a:pt x="401" y="89"/>
                  <a:pt x="401" y="89"/>
                </a:cubicBezTo>
                <a:cubicBezTo>
                  <a:pt x="401" y="89"/>
                  <a:pt x="401" y="89"/>
                  <a:pt x="401" y="89"/>
                </a:cubicBezTo>
                <a:close/>
                <a:moveTo>
                  <a:pt x="501" y="106"/>
                </a:moveTo>
                <a:cubicBezTo>
                  <a:pt x="500" y="106"/>
                  <a:pt x="499" y="106"/>
                  <a:pt x="499" y="105"/>
                </a:cubicBezTo>
                <a:cubicBezTo>
                  <a:pt x="500" y="102"/>
                  <a:pt x="503" y="99"/>
                  <a:pt x="503" y="94"/>
                </a:cubicBezTo>
                <a:cubicBezTo>
                  <a:pt x="506" y="98"/>
                  <a:pt x="504" y="104"/>
                  <a:pt x="501" y="106"/>
                </a:cubicBezTo>
                <a:cubicBezTo>
                  <a:pt x="501" y="106"/>
                  <a:pt x="501" y="106"/>
                  <a:pt x="501" y="106"/>
                </a:cubicBezTo>
                <a:close/>
                <a:moveTo>
                  <a:pt x="394" y="103"/>
                </a:moveTo>
                <a:cubicBezTo>
                  <a:pt x="394" y="103"/>
                  <a:pt x="396" y="103"/>
                  <a:pt x="396" y="103"/>
                </a:cubicBezTo>
                <a:cubicBezTo>
                  <a:pt x="398" y="103"/>
                  <a:pt x="397" y="107"/>
                  <a:pt x="394" y="106"/>
                </a:cubicBezTo>
                <a:cubicBezTo>
                  <a:pt x="394" y="106"/>
                  <a:pt x="394" y="105"/>
                  <a:pt x="394" y="103"/>
                </a:cubicBezTo>
                <a:cubicBezTo>
                  <a:pt x="394" y="103"/>
                  <a:pt x="394" y="103"/>
                  <a:pt x="394" y="103"/>
                </a:cubicBezTo>
                <a:close/>
                <a:moveTo>
                  <a:pt x="386" y="127"/>
                </a:moveTo>
                <a:cubicBezTo>
                  <a:pt x="386" y="120"/>
                  <a:pt x="389" y="113"/>
                  <a:pt x="394" y="110"/>
                </a:cubicBezTo>
                <a:cubicBezTo>
                  <a:pt x="393" y="111"/>
                  <a:pt x="394" y="115"/>
                  <a:pt x="391" y="116"/>
                </a:cubicBezTo>
                <a:cubicBezTo>
                  <a:pt x="391" y="118"/>
                  <a:pt x="392" y="119"/>
                  <a:pt x="393" y="120"/>
                </a:cubicBezTo>
                <a:cubicBezTo>
                  <a:pt x="389" y="119"/>
                  <a:pt x="390" y="126"/>
                  <a:pt x="386" y="127"/>
                </a:cubicBezTo>
                <a:cubicBezTo>
                  <a:pt x="386" y="127"/>
                  <a:pt x="386" y="127"/>
                  <a:pt x="386" y="127"/>
                </a:cubicBezTo>
                <a:close/>
                <a:moveTo>
                  <a:pt x="399" y="119"/>
                </a:moveTo>
                <a:cubicBezTo>
                  <a:pt x="399" y="117"/>
                  <a:pt x="400" y="115"/>
                  <a:pt x="402" y="115"/>
                </a:cubicBezTo>
                <a:cubicBezTo>
                  <a:pt x="400" y="116"/>
                  <a:pt x="401" y="119"/>
                  <a:pt x="399" y="119"/>
                </a:cubicBezTo>
                <a:cubicBezTo>
                  <a:pt x="399" y="119"/>
                  <a:pt x="399" y="119"/>
                  <a:pt x="399" y="119"/>
                </a:cubicBezTo>
                <a:close/>
                <a:moveTo>
                  <a:pt x="397" y="121"/>
                </a:moveTo>
                <a:cubicBezTo>
                  <a:pt x="398" y="120"/>
                  <a:pt x="399" y="120"/>
                  <a:pt x="400" y="120"/>
                </a:cubicBezTo>
                <a:cubicBezTo>
                  <a:pt x="400" y="121"/>
                  <a:pt x="399" y="121"/>
                  <a:pt x="397" y="121"/>
                </a:cubicBezTo>
                <a:cubicBezTo>
                  <a:pt x="397" y="121"/>
                  <a:pt x="397" y="121"/>
                  <a:pt x="397" y="121"/>
                </a:cubicBezTo>
                <a:close/>
                <a:moveTo>
                  <a:pt x="396" y="125"/>
                </a:moveTo>
                <a:cubicBezTo>
                  <a:pt x="396" y="123"/>
                  <a:pt x="397" y="123"/>
                  <a:pt x="397" y="122"/>
                </a:cubicBezTo>
                <a:cubicBezTo>
                  <a:pt x="399" y="122"/>
                  <a:pt x="398" y="125"/>
                  <a:pt x="396" y="125"/>
                </a:cubicBezTo>
                <a:cubicBezTo>
                  <a:pt x="396" y="125"/>
                  <a:pt x="396" y="125"/>
                  <a:pt x="396" y="125"/>
                </a:cubicBezTo>
                <a:close/>
                <a:moveTo>
                  <a:pt x="383" y="128"/>
                </a:moveTo>
                <a:cubicBezTo>
                  <a:pt x="385" y="127"/>
                  <a:pt x="386" y="127"/>
                  <a:pt x="385" y="130"/>
                </a:cubicBezTo>
                <a:cubicBezTo>
                  <a:pt x="384" y="129"/>
                  <a:pt x="383" y="129"/>
                  <a:pt x="383" y="128"/>
                </a:cubicBezTo>
                <a:cubicBezTo>
                  <a:pt x="383" y="128"/>
                  <a:pt x="383" y="128"/>
                  <a:pt x="383" y="128"/>
                </a:cubicBezTo>
                <a:close/>
                <a:moveTo>
                  <a:pt x="388" y="130"/>
                </a:moveTo>
                <a:cubicBezTo>
                  <a:pt x="386" y="130"/>
                  <a:pt x="388" y="129"/>
                  <a:pt x="388" y="127"/>
                </a:cubicBezTo>
                <a:cubicBezTo>
                  <a:pt x="389" y="128"/>
                  <a:pt x="388" y="129"/>
                  <a:pt x="388" y="130"/>
                </a:cubicBezTo>
                <a:cubicBezTo>
                  <a:pt x="388" y="130"/>
                  <a:pt x="388" y="130"/>
                  <a:pt x="388" y="130"/>
                </a:cubicBezTo>
                <a:close/>
                <a:moveTo>
                  <a:pt x="432" y="139"/>
                </a:moveTo>
                <a:cubicBezTo>
                  <a:pt x="430" y="139"/>
                  <a:pt x="432" y="138"/>
                  <a:pt x="432" y="136"/>
                </a:cubicBezTo>
                <a:cubicBezTo>
                  <a:pt x="433" y="136"/>
                  <a:pt x="433" y="139"/>
                  <a:pt x="432" y="139"/>
                </a:cubicBezTo>
                <a:cubicBezTo>
                  <a:pt x="432" y="139"/>
                  <a:pt x="432" y="139"/>
                  <a:pt x="432" y="139"/>
                </a:cubicBezTo>
                <a:close/>
                <a:moveTo>
                  <a:pt x="369" y="149"/>
                </a:moveTo>
                <a:cubicBezTo>
                  <a:pt x="369" y="148"/>
                  <a:pt x="369" y="148"/>
                  <a:pt x="369" y="148"/>
                </a:cubicBezTo>
                <a:cubicBezTo>
                  <a:pt x="370" y="148"/>
                  <a:pt x="371" y="148"/>
                  <a:pt x="371" y="148"/>
                </a:cubicBezTo>
                <a:cubicBezTo>
                  <a:pt x="371" y="148"/>
                  <a:pt x="371" y="148"/>
                  <a:pt x="371" y="149"/>
                </a:cubicBezTo>
                <a:cubicBezTo>
                  <a:pt x="371" y="149"/>
                  <a:pt x="370" y="149"/>
                  <a:pt x="369" y="149"/>
                </a:cubicBezTo>
                <a:cubicBezTo>
                  <a:pt x="369" y="149"/>
                  <a:pt x="369" y="149"/>
                  <a:pt x="369" y="149"/>
                </a:cubicBezTo>
                <a:close/>
                <a:moveTo>
                  <a:pt x="435" y="150"/>
                </a:moveTo>
                <a:cubicBezTo>
                  <a:pt x="434" y="151"/>
                  <a:pt x="434" y="149"/>
                  <a:pt x="434" y="148"/>
                </a:cubicBezTo>
                <a:cubicBezTo>
                  <a:pt x="435" y="148"/>
                  <a:pt x="436" y="149"/>
                  <a:pt x="435" y="150"/>
                </a:cubicBezTo>
                <a:cubicBezTo>
                  <a:pt x="435" y="150"/>
                  <a:pt x="435" y="150"/>
                  <a:pt x="435" y="150"/>
                </a:cubicBezTo>
                <a:close/>
                <a:moveTo>
                  <a:pt x="358" y="169"/>
                </a:moveTo>
                <a:cubicBezTo>
                  <a:pt x="358" y="165"/>
                  <a:pt x="358" y="162"/>
                  <a:pt x="360" y="161"/>
                </a:cubicBezTo>
                <a:cubicBezTo>
                  <a:pt x="361" y="161"/>
                  <a:pt x="361" y="161"/>
                  <a:pt x="362" y="161"/>
                </a:cubicBezTo>
                <a:cubicBezTo>
                  <a:pt x="361" y="164"/>
                  <a:pt x="362" y="168"/>
                  <a:pt x="358" y="169"/>
                </a:cubicBezTo>
                <a:cubicBezTo>
                  <a:pt x="358" y="169"/>
                  <a:pt x="358" y="169"/>
                  <a:pt x="358" y="169"/>
                </a:cubicBezTo>
                <a:close/>
                <a:moveTo>
                  <a:pt x="352" y="167"/>
                </a:moveTo>
                <a:cubicBezTo>
                  <a:pt x="352" y="165"/>
                  <a:pt x="353" y="165"/>
                  <a:pt x="353" y="164"/>
                </a:cubicBezTo>
                <a:cubicBezTo>
                  <a:pt x="355" y="164"/>
                  <a:pt x="354" y="167"/>
                  <a:pt x="352" y="167"/>
                </a:cubicBezTo>
                <a:cubicBezTo>
                  <a:pt x="352" y="167"/>
                  <a:pt x="352" y="167"/>
                  <a:pt x="352" y="167"/>
                </a:cubicBezTo>
                <a:close/>
                <a:moveTo>
                  <a:pt x="492" y="166"/>
                </a:moveTo>
                <a:cubicBezTo>
                  <a:pt x="491" y="166"/>
                  <a:pt x="490" y="166"/>
                  <a:pt x="490" y="165"/>
                </a:cubicBezTo>
                <a:cubicBezTo>
                  <a:pt x="492" y="165"/>
                  <a:pt x="492" y="165"/>
                  <a:pt x="492" y="166"/>
                </a:cubicBezTo>
                <a:cubicBezTo>
                  <a:pt x="492" y="166"/>
                  <a:pt x="492" y="166"/>
                  <a:pt x="492" y="166"/>
                </a:cubicBezTo>
                <a:close/>
                <a:moveTo>
                  <a:pt x="491" y="169"/>
                </a:moveTo>
                <a:cubicBezTo>
                  <a:pt x="491" y="169"/>
                  <a:pt x="491" y="168"/>
                  <a:pt x="491" y="168"/>
                </a:cubicBezTo>
                <a:cubicBezTo>
                  <a:pt x="492" y="168"/>
                  <a:pt x="492" y="169"/>
                  <a:pt x="492" y="170"/>
                </a:cubicBezTo>
                <a:cubicBezTo>
                  <a:pt x="492" y="170"/>
                  <a:pt x="491" y="169"/>
                  <a:pt x="491" y="169"/>
                </a:cubicBezTo>
                <a:cubicBezTo>
                  <a:pt x="491" y="169"/>
                  <a:pt x="491" y="169"/>
                  <a:pt x="491" y="169"/>
                </a:cubicBezTo>
                <a:close/>
                <a:moveTo>
                  <a:pt x="492" y="173"/>
                </a:moveTo>
                <a:cubicBezTo>
                  <a:pt x="491" y="173"/>
                  <a:pt x="491" y="172"/>
                  <a:pt x="491" y="170"/>
                </a:cubicBezTo>
                <a:cubicBezTo>
                  <a:pt x="492" y="171"/>
                  <a:pt x="492" y="172"/>
                  <a:pt x="492" y="173"/>
                </a:cubicBezTo>
                <a:cubicBezTo>
                  <a:pt x="492" y="173"/>
                  <a:pt x="492" y="173"/>
                  <a:pt x="492" y="173"/>
                </a:cubicBezTo>
                <a:close/>
                <a:moveTo>
                  <a:pt x="491" y="192"/>
                </a:moveTo>
                <a:cubicBezTo>
                  <a:pt x="492" y="186"/>
                  <a:pt x="490" y="183"/>
                  <a:pt x="491" y="177"/>
                </a:cubicBezTo>
                <a:cubicBezTo>
                  <a:pt x="493" y="183"/>
                  <a:pt x="495" y="189"/>
                  <a:pt x="491" y="192"/>
                </a:cubicBezTo>
                <a:cubicBezTo>
                  <a:pt x="491" y="192"/>
                  <a:pt x="491" y="192"/>
                  <a:pt x="491" y="192"/>
                </a:cubicBezTo>
                <a:close/>
                <a:moveTo>
                  <a:pt x="367" y="184"/>
                </a:moveTo>
                <a:cubicBezTo>
                  <a:pt x="367" y="183"/>
                  <a:pt x="367" y="183"/>
                  <a:pt x="367" y="182"/>
                </a:cubicBezTo>
                <a:cubicBezTo>
                  <a:pt x="369" y="182"/>
                  <a:pt x="369" y="185"/>
                  <a:pt x="367" y="184"/>
                </a:cubicBezTo>
                <a:cubicBezTo>
                  <a:pt x="367" y="184"/>
                  <a:pt x="367" y="184"/>
                  <a:pt x="367" y="184"/>
                </a:cubicBezTo>
                <a:close/>
                <a:moveTo>
                  <a:pt x="482" y="187"/>
                </a:moveTo>
                <a:cubicBezTo>
                  <a:pt x="482" y="186"/>
                  <a:pt x="482" y="185"/>
                  <a:pt x="482" y="183"/>
                </a:cubicBezTo>
                <a:cubicBezTo>
                  <a:pt x="484" y="182"/>
                  <a:pt x="482" y="186"/>
                  <a:pt x="485" y="185"/>
                </a:cubicBezTo>
                <a:cubicBezTo>
                  <a:pt x="484" y="187"/>
                  <a:pt x="484" y="187"/>
                  <a:pt x="482" y="187"/>
                </a:cubicBezTo>
                <a:cubicBezTo>
                  <a:pt x="482" y="187"/>
                  <a:pt x="482" y="187"/>
                  <a:pt x="482" y="187"/>
                </a:cubicBezTo>
                <a:close/>
                <a:moveTo>
                  <a:pt x="443" y="188"/>
                </a:moveTo>
                <a:cubicBezTo>
                  <a:pt x="441" y="188"/>
                  <a:pt x="440" y="186"/>
                  <a:pt x="441" y="185"/>
                </a:cubicBezTo>
                <a:cubicBezTo>
                  <a:pt x="443" y="184"/>
                  <a:pt x="442" y="187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lose/>
                <a:moveTo>
                  <a:pt x="439" y="201"/>
                </a:moveTo>
                <a:cubicBezTo>
                  <a:pt x="439" y="201"/>
                  <a:pt x="438" y="199"/>
                  <a:pt x="436" y="199"/>
                </a:cubicBezTo>
                <a:cubicBezTo>
                  <a:pt x="436" y="194"/>
                  <a:pt x="440" y="195"/>
                  <a:pt x="441" y="191"/>
                </a:cubicBezTo>
                <a:cubicBezTo>
                  <a:pt x="443" y="193"/>
                  <a:pt x="442" y="200"/>
                  <a:pt x="439" y="201"/>
                </a:cubicBezTo>
                <a:cubicBezTo>
                  <a:pt x="439" y="201"/>
                  <a:pt x="439" y="201"/>
                  <a:pt x="439" y="201"/>
                </a:cubicBezTo>
                <a:close/>
                <a:moveTo>
                  <a:pt x="492" y="196"/>
                </a:moveTo>
                <a:cubicBezTo>
                  <a:pt x="491" y="195"/>
                  <a:pt x="492" y="194"/>
                  <a:pt x="491" y="193"/>
                </a:cubicBezTo>
                <a:cubicBezTo>
                  <a:pt x="493" y="193"/>
                  <a:pt x="493" y="195"/>
                  <a:pt x="492" y="196"/>
                </a:cubicBezTo>
                <a:cubicBezTo>
                  <a:pt x="492" y="196"/>
                  <a:pt x="492" y="196"/>
                  <a:pt x="492" y="196"/>
                </a:cubicBezTo>
                <a:close/>
                <a:moveTo>
                  <a:pt x="494" y="198"/>
                </a:moveTo>
                <a:cubicBezTo>
                  <a:pt x="493" y="198"/>
                  <a:pt x="492" y="198"/>
                  <a:pt x="492" y="197"/>
                </a:cubicBezTo>
                <a:cubicBezTo>
                  <a:pt x="492" y="197"/>
                  <a:pt x="493" y="197"/>
                  <a:pt x="494" y="197"/>
                </a:cubicBezTo>
                <a:cubicBezTo>
                  <a:pt x="494" y="197"/>
                  <a:pt x="494" y="197"/>
                  <a:pt x="494" y="197"/>
                </a:cubicBezTo>
                <a:cubicBezTo>
                  <a:pt x="494" y="198"/>
                  <a:pt x="494" y="198"/>
                  <a:pt x="494" y="198"/>
                </a:cubicBezTo>
                <a:cubicBezTo>
                  <a:pt x="494" y="198"/>
                  <a:pt x="494" y="198"/>
                  <a:pt x="494" y="198"/>
                </a:cubicBezTo>
                <a:close/>
                <a:moveTo>
                  <a:pt x="484" y="204"/>
                </a:moveTo>
                <a:cubicBezTo>
                  <a:pt x="485" y="203"/>
                  <a:pt x="484" y="203"/>
                  <a:pt x="484" y="202"/>
                </a:cubicBezTo>
                <a:cubicBezTo>
                  <a:pt x="485" y="202"/>
                  <a:pt x="486" y="202"/>
                  <a:pt x="486" y="202"/>
                </a:cubicBezTo>
                <a:cubicBezTo>
                  <a:pt x="486" y="203"/>
                  <a:pt x="486" y="204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lose/>
                <a:moveTo>
                  <a:pt x="494" y="209"/>
                </a:moveTo>
                <a:cubicBezTo>
                  <a:pt x="494" y="209"/>
                  <a:pt x="492" y="208"/>
                  <a:pt x="494" y="207"/>
                </a:cubicBezTo>
                <a:cubicBezTo>
                  <a:pt x="494" y="206"/>
                  <a:pt x="491" y="208"/>
                  <a:pt x="491" y="206"/>
                </a:cubicBezTo>
                <a:cubicBezTo>
                  <a:pt x="492" y="204"/>
                  <a:pt x="493" y="205"/>
                  <a:pt x="495" y="203"/>
                </a:cubicBezTo>
                <a:cubicBezTo>
                  <a:pt x="496" y="213"/>
                  <a:pt x="496" y="225"/>
                  <a:pt x="496" y="232"/>
                </a:cubicBezTo>
                <a:cubicBezTo>
                  <a:pt x="496" y="232"/>
                  <a:pt x="495" y="232"/>
                  <a:pt x="495" y="231"/>
                </a:cubicBezTo>
                <a:cubicBezTo>
                  <a:pt x="495" y="231"/>
                  <a:pt x="495" y="231"/>
                  <a:pt x="494" y="231"/>
                </a:cubicBezTo>
                <a:cubicBezTo>
                  <a:pt x="496" y="228"/>
                  <a:pt x="492" y="218"/>
                  <a:pt x="494" y="214"/>
                </a:cubicBezTo>
                <a:cubicBezTo>
                  <a:pt x="493" y="214"/>
                  <a:pt x="491" y="209"/>
                  <a:pt x="494" y="209"/>
                </a:cubicBezTo>
                <a:cubicBezTo>
                  <a:pt x="494" y="209"/>
                  <a:pt x="494" y="209"/>
                  <a:pt x="494" y="209"/>
                </a:cubicBezTo>
                <a:close/>
                <a:moveTo>
                  <a:pt x="483" y="213"/>
                </a:moveTo>
                <a:cubicBezTo>
                  <a:pt x="481" y="212"/>
                  <a:pt x="482" y="211"/>
                  <a:pt x="483" y="210"/>
                </a:cubicBezTo>
                <a:cubicBezTo>
                  <a:pt x="484" y="211"/>
                  <a:pt x="482" y="212"/>
                  <a:pt x="483" y="213"/>
                </a:cubicBezTo>
                <a:cubicBezTo>
                  <a:pt x="483" y="213"/>
                  <a:pt x="483" y="213"/>
                  <a:pt x="483" y="213"/>
                </a:cubicBezTo>
                <a:close/>
                <a:moveTo>
                  <a:pt x="490" y="218"/>
                </a:moveTo>
                <a:cubicBezTo>
                  <a:pt x="490" y="218"/>
                  <a:pt x="490" y="217"/>
                  <a:pt x="490" y="216"/>
                </a:cubicBezTo>
                <a:cubicBezTo>
                  <a:pt x="491" y="216"/>
                  <a:pt x="491" y="217"/>
                  <a:pt x="492" y="217"/>
                </a:cubicBezTo>
                <a:cubicBezTo>
                  <a:pt x="492" y="217"/>
                  <a:pt x="491" y="218"/>
                  <a:pt x="491" y="218"/>
                </a:cubicBezTo>
                <a:cubicBezTo>
                  <a:pt x="491" y="218"/>
                  <a:pt x="491" y="218"/>
                  <a:pt x="490" y="218"/>
                </a:cubicBezTo>
                <a:cubicBezTo>
                  <a:pt x="490" y="218"/>
                  <a:pt x="490" y="218"/>
                  <a:pt x="490" y="218"/>
                </a:cubicBezTo>
                <a:close/>
                <a:moveTo>
                  <a:pt x="471" y="221"/>
                </a:moveTo>
                <a:cubicBezTo>
                  <a:pt x="469" y="221"/>
                  <a:pt x="470" y="218"/>
                  <a:pt x="471" y="218"/>
                </a:cubicBezTo>
                <a:cubicBezTo>
                  <a:pt x="472" y="218"/>
                  <a:pt x="471" y="220"/>
                  <a:pt x="471" y="221"/>
                </a:cubicBezTo>
                <a:cubicBezTo>
                  <a:pt x="471" y="221"/>
                  <a:pt x="471" y="221"/>
                  <a:pt x="471" y="221"/>
                </a:cubicBezTo>
                <a:close/>
                <a:moveTo>
                  <a:pt x="421" y="226"/>
                </a:moveTo>
                <a:cubicBezTo>
                  <a:pt x="420" y="224"/>
                  <a:pt x="420" y="222"/>
                  <a:pt x="421" y="220"/>
                </a:cubicBezTo>
                <a:cubicBezTo>
                  <a:pt x="422" y="221"/>
                  <a:pt x="421" y="223"/>
                  <a:pt x="421" y="226"/>
                </a:cubicBezTo>
                <a:cubicBezTo>
                  <a:pt x="421" y="226"/>
                  <a:pt x="421" y="226"/>
                  <a:pt x="421" y="226"/>
                </a:cubicBezTo>
                <a:close/>
                <a:moveTo>
                  <a:pt x="472" y="232"/>
                </a:moveTo>
                <a:cubicBezTo>
                  <a:pt x="469" y="230"/>
                  <a:pt x="468" y="224"/>
                  <a:pt x="469" y="221"/>
                </a:cubicBezTo>
                <a:cubicBezTo>
                  <a:pt x="473" y="223"/>
                  <a:pt x="472" y="228"/>
                  <a:pt x="472" y="232"/>
                </a:cubicBezTo>
                <a:cubicBezTo>
                  <a:pt x="472" y="232"/>
                  <a:pt x="472" y="232"/>
                  <a:pt x="472" y="232"/>
                </a:cubicBezTo>
                <a:close/>
                <a:moveTo>
                  <a:pt x="424" y="234"/>
                </a:moveTo>
                <a:cubicBezTo>
                  <a:pt x="422" y="233"/>
                  <a:pt x="424" y="231"/>
                  <a:pt x="426" y="231"/>
                </a:cubicBezTo>
                <a:cubicBezTo>
                  <a:pt x="426" y="233"/>
                  <a:pt x="424" y="233"/>
                  <a:pt x="424" y="234"/>
                </a:cubicBezTo>
                <a:cubicBezTo>
                  <a:pt x="424" y="234"/>
                  <a:pt x="424" y="234"/>
                  <a:pt x="424" y="234"/>
                </a:cubicBezTo>
                <a:close/>
                <a:moveTo>
                  <a:pt x="421" y="238"/>
                </a:moveTo>
                <a:cubicBezTo>
                  <a:pt x="419" y="236"/>
                  <a:pt x="421" y="234"/>
                  <a:pt x="421" y="232"/>
                </a:cubicBezTo>
                <a:cubicBezTo>
                  <a:pt x="421" y="233"/>
                  <a:pt x="421" y="234"/>
                  <a:pt x="422" y="233"/>
                </a:cubicBezTo>
                <a:cubicBezTo>
                  <a:pt x="422" y="235"/>
                  <a:pt x="422" y="237"/>
                  <a:pt x="421" y="238"/>
                </a:cubicBezTo>
                <a:cubicBezTo>
                  <a:pt x="421" y="238"/>
                  <a:pt x="421" y="238"/>
                  <a:pt x="421" y="238"/>
                </a:cubicBezTo>
                <a:close/>
                <a:moveTo>
                  <a:pt x="492" y="235"/>
                </a:moveTo>
                <a:cubicBezTo>
                  <a:pt x="491" y="234"/>
                  <a:pt x="491" y="234"/>
                  <a:pt x="491" y="232"/>
                </a:cubicBezTo>
                <a:cubicBezTo>
                  <a:pt x="492" y="233"/>
                  <a:pt x="493" y="233"/>
                  <a:pt x="492" y="235"/>
                </a:cubicBezTo>
                <a:cubicBezTo>
                  <a:pt x="492" y="235"/>
                  <a:pt x="492" y="235"/>
                  <a:pt x="492" y="235"/>
                </a:cubicBezTo>
                <a:close/>
                <a:moveTo>
                  <a:pt x="495" y="238"/>
                </a:moveTo>
                <a:cubicBezTo>
                  <a:pt x="493" y="236"/>
                  <a:pt x="496" y="235"/>
                  <a:pt x="494" y="232"/>
                </a:cubicBezTo>
                <a:cubicBezTo>
                  <a:pt x="495" y="233"/>
                  <a:pt x="495" y="233"/>
                  <a:pt x="496" y="233"/>
                </a:cubicBezTo>
                <a:cubicBezTo>
                  <a:pt x="496" y="235"/>
                  <a:pt x="497" y="236"/>
                  <a:pt x="495" y="238"/>
                </a:cubicBezTo>
                <a:cubicBezTo>
                  <a:pt x="495" y="238"/>
                  <a:pt x="495" y="238"/>
                  <a:pt x="495" y="238"/>
                </a:cubicBezTo>
                <a:close/>
                <a:moveTo>
                  <a:pt x="480" y="237"/>
                </a:moveTo>
                <a:cubicBezTo>
                  <a:pt x="479" y="237"/>
                  <a:pt x="479" y="235"/>
                  <a:pt x="479" y="233"/>
                </a:cubicBezTo>
                <a:cubicBezTo>
                  <a:pt x="480" y="234"/>
                  <a:pt x="480" y="234"/>
                  <a:pt x="481" y="234"/>
                </a:cubicBezTo>
                <a:cubicBezTo>
                  <a:pt x="481" y="235"/>
                  <a:pt x="481" y="236"/>
                  <a:pt x="480" y="237"/>
                </a:cubicBezTo>
                <a:cubicBezTo>
                  <a:pt x="480" y="237"/>
                  <a:pt x="480" y="237"/>
                  <a:pt x="480" y="237"/>
                </a:cubicBezTo>
                <a:close/>
                <a:moveTo>
                  <a:pt x="320" y="249"/>
                </a:moveTo>
                <a:cubicBezTo>
                  <a:pt x="322" y="248"/>
                  <a:pt x="321" y="245"/>
                  <a:pt x="324" y="245"/>
                </a:cubicBezTo>
                <a:cubicBezTo>
                  <a:pt x="324" y="246"/>
                  <a:pt x="324" y="246"/>
                  <a:pt x="324" y="247"/>
                </a:cubicBezTo>
                <a:cubicBezTo>
                  <a:pt x="322" y="247"/>
                  <a:pt x="322" y="249"/>
                  <a:pt x="320" y="249"/>
                </a:cubicBezTo>
                <a:cubicBezTo>
                  <a:pt x="320" y="249"/>
                  <a:pt x="320" y="249"/>
                  <a:pt x="320" y="249"/>
                </a:cubicBezTo>
                <a:close/>
                <a:moveTo>
                  <a:pt x="470" y="256"/>
                </a:moveTo>
                <a:cubicBezTo>
                  <a:pt x="474" y="255"/>
                  <a:pt x="470" y="248"/>
                  <a:pt x="472" y="245"/>
                </a:cubicBezTo>
                <a:cubicBezTo>
                  <a:pt x="473" y="245"/>
                  <a:pt x="473" y="246"/>
                  <a:pt x="473" y="248"/>
                </a:cubicBezTo>
                <a:cubicBezTo>
                  <a:pt x="471" y="246"/>
                  <a:pt x="473" y="250"/>
                  <a:pt x="472" y="250"/>
                </a:cubicBezTo>
                <a:cubicBezTo>
                  <a:pt x="475" y="252"/>
                  <a:pt x="475" y="260"/>
                  <a:pt x="473" y="263"/>
                </a:cubicBezTo>
                <a:cubicBezTo>
                  <a:pt x="470" y="262"/>
                  <a:pt x="474" y="259"/>
                  <a:pt x="470" y="259"/>
                </a:cubicBezTo>
                <a:cubicBezTo>
                  <a:pt x="470" y="258"/>
                  <a:pt x="470" y="257"/>
                  <a:pt x="470" y="256"/>
                </a:cubicBezTo>
                <a:cubicBezTo>
                  <a:pt x="470" y="256"/>
                  <a:pt x="470" y="256"/>
                  <a:pt x="470" y="256"/>
                </a:cubicBezTo>
                <a:close/>
                <a:moveTo>
                  <a:pt x="484" y="253"/>
                </a:moveTo>
                <a:cubicBezTo>
                  <a:pt x="485" y="253"/>
                  <a:pt x="485" y="252"/>
                  <a:pt x="485" y="252"/>
                </a:cubicBezTo>
                <a:cubicBezTo>
                  <a:pt x="486" y="251"/>
                  <a:pt x="487" y="252"/>
                  <a:pt x="487" y="253"/>
                </a:cubicBezTo>
                <a:cubicBezTo>
                  <a:pt x="486" y="252"/>
                  <a:pt x="486" y="253"/>
                  <a:pt x="484" y="253"/>
                </a:cubicBezTo>
                <a:cubicBezTo>
                  <a:pt x="484" y="253"/>
                  <a:pt x="484" y="253"/>
                  <a:pt x="484" y="253"/>
                </a:cubicBezTo>
                <a:close/>
                <a:moveTo>
                  <a:pt x="468" y="254"/>
                </a:moveTo>
                <a:cubicBezTo>
                  <a:pt x="468" y="257"/>
                  <a:pt x="469" y="254"/>
                  <a:pt x="469" y="258"/>
                </a:cubicBezTo>
                <a:cubicBezTo>
                  <a:pt x="466" y="257"/>
                  <a:pt x="467" y="256"/>
                  <a:pt x="468" y="254"/>
                </a:cubicBezTo>
                <a:cubicBezTo>
                  <a:pt x="468" y="254"/>
                  <a:pt x="468" y="254"/>
                  <a:pt x="468" y="254"/>
                </a:cubicBezTo>
                <a:close/>
                <a:moveTo>
                  <a:pt x="485" y="258"/>
                </a:moveTo>
                <a:cubicBezTo>
                  <a:pt x="485" y="258"/>
                  <a:pt x="485" y="257"/>
                  <a:pt x="485" y="257"/>
                </a:cubicBezTo>
                <a:cubicBezTo>
                  <a:pt x="486" y="256"/>
                  <a:pt x="486" y="259"/>
                  <a:pt x="485" y="258"/>
                </a:cubicBezTo>
                <a:cubicBezTo>
                  <a:pt x="485" y="258"/>
                  <a:pt x="485" y="258"/>
                  <a:pt x="485" y="258"/>
                </a:cubicBezTo>
                <a:close/>
                <a:moveTo>
                  <a:pt x="482" y="260"/>
                </a:moveTo>
                <a:cubicBezTo>
                  <a:pt x="481" y="259"/>
                  <a:pt x="482" y="258"/>
                  <a:pt x="483" y="258"/>
                </a:cubicBezTo>
                <a:cubicBezTo>
                  <a:pt x="482" y="259"/>
                  <a:pt x="483" y="261"/>
                  <a:pt x="482" y="260"/>
                </a:cubicBezTo>
                <a:cubicBezTo>
                  <a:pt x="482" y="260"/>
                  <a:pt x="482" y="260"/>
                  <a:pt x="482" y="260"/>
                </a:cubicBezTo>
                <a:close/>
                <a:moveTo>
                  <a:pt x="462" y="265"/>
                </a:moveTo>
                <a:cubicBezTo>
                  <a:pt x="462" y="265"/>
                  <a:pt x="460" y="261"/>
                  <a:pt x="462" y="259"/>
                </a:cubicBezTo>
                <a:cubicBezTo>
                  <a:pt x="463" y="259"/>
                  <a:pt x="463" y="259"/>
                  <a:pt x="463" y="259"/>
                </a:cubicBezTo>
                <a:cubicBezTo>
                  <a:pt x="463" y="261"/>
                  <a:pt x="463" y="264"/>
                  <a:pt x="462" y="265"/>
                </a:cubicBezTo>
                <a:cubicBezTo>
                  <a:pt x="462" y="265"/>
                  <a:pt x="462" y="265"/>
                  <a:pt x="462" y="265"/>
                </a:cubicBezTo>
                <a:close/>
                <a:moveTo>
                  <a:pt x="487" y="276"/>
                </a:moveTo>
                <a:cubicBezTo>
                  <a:pt x="484" y="273"/>
                  <a:pt x="482" y="267"/>
                  <a:pt x="483" y="260"/>
                </a:cubicBezTo>
                <a:cubicBezTo>
                  <a:pt x="485" y="260"/>
                  <a:pt x="484" y="263"/>
                  <a:pt x="486" y="264"/>
                </a:cubicBezTo>
                <a:cubicBezTo>
                  <a:pt x="483" y="267"/>
                  <a:pt x="488" y="271"/>
                  <a:pt x="487" y="276"/>
                </a:cubicBezTo>
                <a:cubicBezTo>
                  <a:pt x="487" y="276"/>
                  <a:pt x="487" y="276"/>
                  <a:pt x="487" y="276"/>
                </a:cubicBezTo>
                <a:close/>
                <a:moveTo>
                  <a:pt x="466" y="317"/>
                </a:moveTo>
                <a:cubicBezTo>
                  <a:pt x="464" y="317"/>
                  <a:pt x="464" y="315"/>
                  <a:pt x="465" y="315"/>
                </a:cubicBezTo>
                <a:cubicBezTo>
                  <a:pt x="465" y="315"/>
                  <a:pt x="466" y="316"/>
                  <a:pt x="466" y="317"/>
                </a:cubicBezTo>
                <a:cubicBezTo>
                  <a:pt x="466" y="317"/>
                  <a:pt x="466" y="317"/>
                  <a:pt x="466" y="317"/>
                </a:cubicBezTo>
                <a:close/>
                <a:moveTo>
                  <a:pt x="463" y="315"/>
                </a:moveTo>
                <a:cubicBezTo>
                  <a:pt x="463" y="315"/>
                  <a:pt x="463" y="315"/>
                  <a:pt x="463" y="315"/>
                </a:cubicBezTo>
                <a:cubicBezTo>
                  <a:pt x="464" y="315"/>
                  <a:pt x="464" y="313"/>
                  <a:pt x="466" y="314"/>
                </a:cubicBezTo>
                <a:cubicBezTo>
                  <a:pt x="468" y="305"/>
                  <a:pt x="472" y="293"/>
                  <a:pt x="465" y="284"/>
                </a:cubicBezTo>
                <a:cubicBezTo>
                  <a:pt x="466" y="281"/>
                  <a:pt x="466" y="278"/>
                  <a:pt x="463" y="276"/>
                </a:cubicBezTo>
                <a:cubicBezTo>
                  <a:pt x="466" y="274"/>
                  <a:pt x="464" y="268"/>
                  <a:pt x="462" y="267"/>
                </a:cubicBezTo>
                <a:cubicBezTo>
                  <a:pt x="461" y="270"/>
                  <a:pt x="460" y="273"/>
                  <a:pt x="462" y="276"/>
                </a:cubicBezTo>
                <a:cubicBezTo>
                  <a:pt x="462" y="276"/>
                  <a:pt x="461" y="277"/>
                  <a:pt x="461" y="277"/>
                </a:cubicBezTo>
                <a:cubicBezTo>
                  <a:pt x="460" y="277"/>
                  <a:pt x="461" y="275"/>
                  <a:pt x="460" y="275"/>
                </a:cubicBezTo>
                <a:cubicBezTo>
                  <a:pt x="455" y="283"/>
                  <a:pt x="456" y="296"/>
                  <a:pt x="454" y="309"/>
                </a:cubicBezTo>
                <a:cubicBezTo>
                  <a:pt x="456" y="308"/>
                  <a:pt x="454" y="310"/>
                  <a:pt x="454" y="311"/>
                </a:cubicBezTo>
                <a:cubicBezTo>
                  <a:pt x="456" y="311"/>
                  <a:pt x="456" y="311"/>
                  <a:pt x="457" y="313"/>
                </a:cubicBezTo>
                <a:cubicBezTo>
                  <a:pt x="453" y="315"/>
                  <a:pt x="456" y="319"/>
                  <a:pt x="457" y="321"/>
                </a:cubicBezTo>
                <a:cubicBezTo>
                  <a:pt x="458" y="320"/>
                  <a:pt x="461" y="322"/>
                  <a:pt x="460" y="324"/>
                </a:cubicBezTo>
                <a:cubicBezTo>
                  <a:pt x="461" y="325"/>
                  <a:pt x="461" y="324"/>
                  <a:pt x="463" y="324"/>
                </a:cubicBezTo>
                <a:cubicBezTo>
                  <a:pt x="463" y="321"/>
                  <a:pt x="465" y="320"/>
                  <a:pt x="466" y="318"/>
                </a:cubicBezTo>
                <a:cubicBezTo>
                  <a:pt x="464" y="318"/>
                  <a:pt x="464" y="316"/>
                  <a:pt x="463" y="315"/>
                </a:cubicBezTo>
                <a:close/>
                <a:moveTo>
                  <a:pt x="482" y="277"/>
                </a:moveTo>
                <a:cubicBezTo>
                  <a:pt x="483" y="276"/>
                  <a:pt x="483" y="277"/>
                  <a:pt x="485" y="277"/>
                </a:cubicBezTo>
                <a:cubicBezTo>
                  <a:pt x="485" y="279"/>
                  <a:pt x="484" y="280"/>
                  <a:pt x="484" y="282"/>
                </a:cubicBezTo>
                <a:cubicBezTo>
                  <a:pt x="483" y="281"/>
                  <a:pt x="483" y="279"/>
                  <a:pt x="482" y="277"/>
                </a:cubicBezTo>
                <a:cubicBezTo>
                  <a:pt x="482" y="277"/>
                  <a:pt x="482" y="277"/>
                  <a:pt x="482" y="277"/>
                </a:cubicBezTo>
                <a:close/>
                <a:moveTo>
                  <a:pt x="499" y="345"/>
                </a:moveTo>
                <a:cubicBezTo>
                  <a:pt x="499" y="345"/>
                  <a:pt x="499" y="345"/>
                  <a:pt x="499" y="345"/>
                </a:cubicBezTo>
                <a:cubicBezTo>
                  <a:pt x="499" y="340"/>
                  <a:pt x="497" y="334"/>
                  <a:pt x="498" y="327"/>
                </a:cubicBezTo>
                <a:cubicBezTo>
                  <a:pt x="493" y="324"/>
                  <a:pt x="493" y="318"/>
                  <a:pt x="492" y="313"/>
                </a:cubicBezTo>
                <a:cubicBezTo>
                  <a:pt x="490" y="312"/>
                  <a:pt x="492" y="315"/>
                  <a:pt x="490" y="314"/>
                </a:cubicBezTo>
                <a:cubicBezTo>
                  <a:pt x="491" y="305"/>
                  <a:pt x="489" y="293"/>
                  <a:pt x="485" y="282"/>
                </a:cubicBezTo>
                <a:cubicBezTo>
                  <a:pt x="482" y="282"/>
                  <a:pt x="485" y="286"/>
                  <a:pt x="482" y="285"/>
                </a:cubicBezTo>
                <a:cubicBezTo>
                  <a:pt x="484" y="290"/>
                  <a:pt x="485" y="298"/>
                  <a:pt x="484" y="304"/>
                </a:cubicBezTo>
                <a:cubicBezTo>
                  <a:pt x="486" y="305"/>
                  <a:pt x="485" y="309"/>
                  <a:pt x="486" y="311"/>
                </a:cubicBezTo>
                <a:cubicBezTo>
                  <a:pt x="481" y="318"/>
                  <a:pt x="486" y="324"/>
                  <a:pt x="487" y="333"/>
                </a:cubicBezTo>
                <a:cubicBezTo>
                  <a:pt x="489" y="334"/>
                  <a:pt x="488" y="333"/>
                  <a:pt x="490" y="333"/>
                </a:cubicBezTo>
                <a:cubicBezTo>
                  <a:pt x="489" y="335"/>
                  <a:pt x="490" y="337"/>
                  <a:pt x="490" y="340"/>
                </a:cubicBezTo>
                <a:cubicBezTo>
                  <a:pt x="494" y="338"/>
                  <a:pt x="491" y="342"/>
                  <a:pt x="494" y="342"/>
                </a:cubicBezTo>
                <a:cubicBezTo>
                  <a:pt x="494" y="341"/>
                  <a:pt x="493" y="339"/>
                  <a:pt x="495" y="339"/>
                </a:cubicBezTo>
                <a:cubicBezTo>
                  <a:pt x="495" y="342"/>
                  <a:pt x="497" y="346"/>
                  <a:pt x="499" y="345"/>
                </a:cubicBezTo>
                <a:close/>
                <a:moveTo>
                  <a:pt x="478" y="283"/>
                </a:moveTo>
                <a:cubicBezTo>
                  <a:pt x="480" y="283"/>
                  <a:pt x="479" y="288"/>
                  <a:pt x="480" y="287"/>
                </a:cubicBezTo>
                <a:cubicBezTo>
                  <a:pt x="481" y="288"/>
                  <a:pt x="480" y="289"/>
                  <a:pt x="480" y="292"/>
                </a:cubicBezTo>
                <a:cubicBezTo>
                  <a:pt x="478" y="290"/>
                  <a:pt x="477" y="287"/>
                  <a:pt x="478" y="283"/>
                </a:cubicBezTo>
                <a:cubicBezTo>
                  <a:pt x="478" y="283"/>
                  <a:pt x="478" y="283"/>
                  <a:pt x="478" y="283"/>
                </a:cubicBezTo>
                <a:close/>
                <a:moveTo>
                  <a:pt x="480" y="295"/>
                </a:moveTo>
                <a:cubicBezTo>
                  <a:pt x="478" y="295"/>
                  <a:pt x="479" y="292"/>
                  <a:pt x="478" y="290"/>
                </a:cubicBezTo>
                <a:cubicBezTo>
                  <a:pt x="479" y="291"/>
                  <a:pt x="480" y="293"/>
                  <a:pt x="480" y="295"/>
                </a:cubicBezTo>
                <a:cubicBezTo>
                  <a:pt x="480" y="295"/>
                  <a:pt x="480" y="295"/>
                  <a:pt x="480" y="295"/>
                </a:cubicBezTo>
                <a:close/>
                <a:moveTo>
                  <a:pt x="476" y="297"/>
                </a:moveTo>
                <a:cubicBezTo>
                  <a:pt x="474" y="296"/>
                  <a:pt x="475" y="295"/>
                  <a:pt x="475" y="293"/>
                </a:cubicBezTo>
                <a:cubicBezTo>
                  <a:pt x="478" y="293"/>
                  <a:pt x="476" y="295"/>
                  <a:pt x="476" y="297"/>
                </a:cubicBezTo>
                <a:cubicBezTo>
                  <a:pt x="476" y="297"/>
                  <a:pt x="476" y="297"/>
                  <a:pt x="476" y="297"/>
                </a:cubicBezTo>
                <a:close/>
                <a:moveTo>
                  <a:pt x="479" y="298"/>
                </a:moveTo>
                <a:cubicBezTo>
                  <a:pt x="480" y="297"/>
                  <a:pt x="479" y="297"/>
                  <a:pt x="479" y="296"/>
                </a:cubicBezTo>
                <a:cubicBezTo>
                  <a:pt x="481" y="295"/>
                  <a:pt x="481" y="299"/>
                  <a:pt x="479" y="298"/>
                </a:cubicBezTo>
                <a:cubicBezTo>
                  <a:pt x="479" y="298"/>
                  <a:pt x="479" y="298"/>
                  <a:pt x="479" y="298"/>
                </a:cubicBezTo>
                <a:close/>
                <a:moveTo>
                  <a:pt x="472" y="313"/>
                </a:moveTo>
                <a:cubicBezTo>
                  <a:pt x="473" y="313"/>
                  <a:pt x="473" y="315"/>
                  <a:pt x="473" y="315"/>
                </a:cubicBezTo>
                <a:cubicBezTo>
                  <a:pt x="473" y="314"/>
                  <a:pt x="475" y="314"/>
                  <a:pt x="474" y="312"/>
                </a:cubicBezTo>
                <a:cubicBezTo>
                  <a:pt x="472" y="312"/>
                  <a:pt x="475" y="314"/>
                  <a:pt x="473" y="313"/>
                </a:cubicBezTo>
                <a:cubicBezTo>
                  <a:pt x="472" y="312"/>
                  <a:pt x="473" y="311"/>
                  <a:pt x="473" y="309"/>
                </a:cubicBezTo>
                <a:cubicBezTo>
                  <a:pt x="474" y="309"/>
                  <a:pt x="474" y="311"/>
                  <a:pt x="474" y="311"/>
                </a:cubicBezTo>
                <a:cubicBezTo>
                  <a:pt x="475" y="307"/>
                  <a:pt x="472" y="305"/>
                  <a:pt x="474" y="302"/>
                </a:cubicBezTo>
                <a:cubicBezTo>
                  <a:pt x="475" y="301"/>
                  <a:pt x="475" y="303"/>
                  <a:pt x="476" y="303"/>
                </a:cubicBezTo>
                <a:cubicBezTo>
                  <a:pt x="476" y="301"/>
                  <a:pt x="473" y="296"/>
                  <a:pt x="478" y="297"/>
                </a:cubicBezTo>
                <a:cubicBezTo>
                  <a:pt x="476" y="303"/>
                  <a:pt x="480" y="307"/>
                  <a:pt x="481" y="314"/>
                </a:cubicBezTo>
                <a:cubicBezTo>
                  <a:pt x="480" y="317"/>
                  <a:pt x="478" y="321"/>
                  <a:pt x="480" y="324"/>
                </a:cubicBezTo>
                <a:cubicBezTo>
                  <a:pt x="477" y="325"/>
                  <a:pt x="479" y="333"/>
                  <a:pt x="476" y="333"/>
                </a:cubicBezTo>
                <a:cubicBezTo>
                  <a:pt x="477" y="331"/>
                  <a:pt x="474" y="329"/>
                  <a:pt x="473" y="326"/>
                </a:cubicBezTo>
                <a:cubicBezTo>
                  <a:pt x="474" y="323"/>
                  <a:pt x="475" y="322"/>
                  <a:pt x="474" y="319"/>
                </a:cubicBezTo>
                <a:cubicBezTo>
                  <a:pt x="473" y="321"/>
                  <a:pt x="474" y="325"/>
                  <a:pt x="471" y="325"/>
                </a:cubicBezTo>
                <a:cubicBezTo>
                  <a:pt x="470" y="321"/>
                  <a:pt x="471" y="316"/>
                  <a:pt x="470" y="313"/>
                </a:cubicBezTo>
                <a:cubicBezTo>
                  <a:pt x="472" y="313"/>
                  <a:pt x="471" y="315"/>
                  <a:pt x="472" y="313"/>
                </a:cubicBezTo>
                <a:cubicBezTo>
                  <a:pt x="472" y="313"/>
                  <a:pt x="472" y="313"/>
                  <a:pt x="472" y="313"/>
                </a:cubicBezTo>
                <a:close/>
                <a:moveTo>
                  <a:pt x="452" y="314"/>
                </a:moveTo>
                <a:cubicBezTo>
                  <a:pt x="452" y="313"/>
                  <a:pt x="455" y="313"/>
                  <a:pt x="454" y="312"/>
                </a:cubicBezTo>
                <a:cubicBezTo>
                  <a:pt x="453" y="312"/>
                  <a:pt x="454" y="312"/>
                  <a:pt x="454" y="311"/>
                </a:cubicBezTo>
                <a:cubicBezTo>
                  <a:pt x="454" y="311"/>
                  <a:pt x="455" y="311"/>
                  <a:pt x="455" y="311"/>
                </a:cubicBezTo>
                <a:cubicBezTo>
                  <a:pt x="455" y="313"/>
                  <a:pt x="453" y="313"/>
                  <a:pt x="454" y="315"/>
                </a:cubicBezTo>
                <a:cubicBezTo>
                  <a:pt x="453" y="315"/>
                  <a:pt x="453" y="314"/>
                  <a:pt x="452" y="314"/>
                </a:cubicBezTo>
                <a:cubicBezTo>
                  <a:pt x="452" y="314"/>
                  <a:pt x="452" y="314"/>
                  <a:pt x="452" y="314"/>
                </a:cubicBezTo>
                <a:close/>
                <a:moveTo>
                  <a:pt x="452" y="319"/>
                </a:moveTo>
                <a:cubicBezTo>
                  <a:pt x="450" y="318"/>
                  <a:pt x="451" y="317"/>
                  <a:pt x="451" y="316"/>
                </a:cubicBezTo>
                <a:cubicBezTo>
                  <a:pt x="453" y="315"/>
                  <a:pt x="452" y="318"/>
                  <a:pt x="452" y="319"/>
                </a:cubicBezTo>
                <a:cubicBezTo>
                  <a:pt x="452" y="319"/>
                  <a:pt x="452" y="319"/>
                  <a:pt x="452" y="319"/>
                </a:cubicBezTo>
                <a:close/>
                <a:moveTo>
                  <a:pt x="468" y="324"/>
                </a:moveTo>
                <a:cubicBezTo>
                  <a:pt x="468" y="322"/>
                  <a:pt x="470" y="325"/>
                  <a:pt x="470" y="324"/>
                </a:cubicBezTo>
                <a:cubicBezTo>
                  <a:pt x="471" y="324"/>
                  <a:pt x="469" y="325"/>
                  <a:pt x="470" y="326"/>
                </a:cubicBezTo>
                <a:cubicBezTo>
                  <a:pt x="469" y="328"/>
                  <a:pt x="470" y="323"/>
                  <a:pt x="468" y="324"/>
                </a:cubicBezTo>
                <a:cubicBezTo>
                  <a:pt x="468" y="324"/>
                  <a:pt x="468" y="324"/>
                  <a:pt x="468" y="324"/>
                </a:cubicBezTo>
                <a:close/>
                <a:moveTo>
                  <a:pt x="452" y="335"/>
                </a:moveTo>
                <a:cubicBezTo>
                  <a:pt x="450" y="333"/>
                  <a:pt x="451" y="332"/>
                  <a:pt x="451" y="329"/>
                </a:cubicBezTo>
                <a:cubicBezTo>
                  <a:pt x="452" y="329"/>
                  <a:pt x="454" y="329"/>
                  <a:pt x="455" y="330"/>
                </a:cubicBezTo>
                <a:cubicBezTo>
                  <a:pt x="455" y="333"/>
                  <a:pt x="456" y="335"/>
                  <a:pt x="454" y="337"/>
                </a:cubicBezTo>
                <a:cubicBezTo>
                  <a:pt x="452" y="336"/>
                  <a:pt x="454" y="336"/>
                  <a:pt x="453" y="334"/>
                </a:cubicBezTo>
                <a:cubicBezTo>
                  <a:pt x="452" y="334"/>
                  <a:pt x="452" y="335"/>
                  <a:pt x="452" y="335"/>
                </a:cubicBezTo>
                <a:cubicBezTo>
                  <a:pt x="452" y="335"/>
                  <a:pt x="452" y="335"/>
                  <a:pt x="452" y="335"/>
                </a:cubicBezTo>
                <a:close/>
                <a:moveTo>
                  <a:pt x="462" y="331"/>
                </a:moveTo>
                <a:cubicBezTo>
                  <a:pt x="462" y="330"/>
                  <a:pt x="463" y="331"/>
                  <a:pt x="463" y="331"/>
                </a:cubicBezTo>
                <a:cubicBezTo>
                  <a:pt x="463" y="331"/>
                  <a:pt x="462" y="331"/>
                  <a:pt x="462" y="332"/>
                </a:cubicBezTo>
                <a:cubicBezTo>
                  <a:pt x="462" y="332"/>
                  <a:pt x="462" y="331"/>
                  <a:pt x="462" y="331"/>
                </a:cubicBezTo>
                <a:cubicBezTo>
                  <a:pt x="462" y="331"/>
                  <a:pt x="462" y="331"/>
                  <a:pt x="462" y="331"/>
                </a:cubicBezTo>
                <a:close/>
                <a:moveTo>
                  <a:pt x="476" y="344"/>
                </a:moveTo>
                <a:cubicBezTo>
                  <a:pt x="474" y="346"/>
                  <a:pt x="474" y="340"/>
                  <a:pt x="475" y="339"/>
                </a:cubicBezTo>
                <a:cubicBezTo>
                  <a:pt x="477" y="339"/>
                  <a:pt x="475" y="343"/>
                  <a:pt x="476" y="344"/>
                </a:cubicBezTo>
                <a:cubicBezTo>
                  <a:pt x="476" y="344"/>
                  <a:pt x="476" y="344"/>
                  <a:pt x="476" y="344"/>
                </a:cubicBezTo>
                <a:close/>
                <a:moveTo>
                  <a:pt x="482" y="372"/>
                </a:moveTo>
                <a:cubicBezTo>
                  <a:pt x="479" y="370"/>
                  <a:pt x="480" y="362"/>
                  <a:pt x="481" y="360"/>
                </a:cubicBezTo>
                <a:cubicBezTo>
                  <a:pt x="481" y="360"/>
                  <a:pt x="482" y="360"/>
                  <a:pt x="482" y="360"/>
                </a:cubicBezTo>
                <a:cubicBezTo>
                  <a:pt x="481" y="363"/>
                  <a:pt x="486" y="360"/>
                  <a:pt x="485" y="363"/>
                </a:cubicBezTo>
                <a:cubicBezTo>
                  <a:pt x="486" y="364"/>
                  <a:pt x="485" y="364"/>
                  <a:pt x="483" y="364"/>
                </a:cubicBezTo>
                <a:cubicBezTo>
                  <a:pt x="484" y="367"/>
                  <a:pt x="485" y="369"/>
                  <a:pt x="483" y="372"/>
                </a:cubicBezTo>
                <a:cubicBezTo>
                  <a:pt x="483" y="372"/>
                  <a:pt x="482" y="371"/>
                  <a:pt x="482" y="372"/>
                </a:cubicBezTo>
                <a:cubicBezTo>
                  <a:pt x="482" y="372"/>
                  <a:pt x="482" y="372"/>
                  <a:pt x="482" y="372"/>
                </a:cubicBezTo>
                <a:close/>
                <a:moveTo>
                  <a:pt x="508" y="366"/>
                </a:moveTo>
                <a:cubicBezTo>
                  <a:pt x="507" y="366"/>
                  <a:pt x="507" y="363"/>
                  <a:pt x="508" y="363"/>
                </a:cubicBezTo>
                <a:cubicBezTo>
                  <a:pt x="510" y="364"/>
                  <a:pt x="509" y="365"/>
                  <a:pt x="508" y="366"/>
                </a:cubicBezTo>
                <a:cubicBezTo>
                  <a:pt x="508" y="366"/>
                  <a:pt x="508" y="366"/>
                  <a:pt x="508" y="366"/>
                </a:cubicBezTo>
                <a:close/>
                <a:moveTo>
                  <a:pt x="504" y="365"/>
                </a:moveTo>
                <a:cubicBezTo>
                  <a:pt x="504" y="365"/>
                  <a:pt x="504" y="365"/>
                  <a:pt x="504" y="364"/>
                </a:cubicBezTo>
                <a:cubicBezTo>
                  <a:pt x="505" y="364"/>
                  <a:pt x="505" y="365"/>
                  <a:pt x="505" y="366"/>
                </a:cubicBezTo>
                <a:cubicBezTo>
                  <a:pt x="504" y="366"/>
                  <a:pt x="504" y="365"/>
                  <a:pt x="504" y="365"/>
                </a:cubicBezTo>
                <a:cubicBezTo>
                  <a:pt x="504" y="365"/>
                  <a:pt x="504" y="365"/>
                  <a:pt x="504" y="365"/>
                </a:cubicBezTo>
                <a:close/>
                <a:moveTo>
                  <a:pt x="427" y="370"/>
                </a:moveTo>
                <a:cubicBezTo>
                  <a:pt x="427" y="369"/>
                  <a:pt x="428" y="369"/>
                  <a:pt x="428" y="369"/>
                </a:cubicBezTo>
                <a:cubicBezTo>
                  <a:pt x="428" y="369"/>
                  <a:pt x="428" y="369"/>
                  <a:pt x="429" y="369"/>
                </a:cubicBezTo>
                <a:cubicBezTo>
                  <a:pt x="429" y="370"/>
                  <a:pt x="428" y="370"/>
                  <a:pt x="427" y="370"/>
                </a:cubicBezTo>
                <a:cubicBezTo>
                  <a:pt x="427" y="370"/>
                  <a:pt x="427" y="370"/>
                  <a:pt x="427" y="370"/>
                </a:cubicBezTo>
                <a:close/>
                <a:moveTo>
                  <a:pt x="497" y="371"/>
                </a:moveTo>
                <a:cubicBezTo>
                  <a:pt x="497" y="370"/>
                  <a:pt x="498" y="370"/>
                  <a:pt x="498" y="369"/>
                </a:cubicBezTo>
                <a:cubicBezTo>
                  <a:pt x="499" y="369"/>
                  <a:pt x="499" y="370"/>
                  <a:pt x="500" y="370"/>
                </a:cubicBezTo>
                <a:cubicBezTo>
                  <a:pt x="500" y="372"/>
                  <a:pt x="500" y="373"/>
                  <a:pt x="501" y="374"/>
                </a:cubicBezTo>
                <a:cubicBezTo>
                  <a:pt x="499" y="374"/>
                  <a:pt x="498" y="373"/>
                  <a:pt x="497" y="371"/>
                </a:cubicBezTo>
                <a:cubicBezTo>
                  <a:pt x="497" y="371"/>
                  <a:pt x="497" y="371"/>
                  <a:pt x="497" y="371"/>
                </a:cubicBezTo>
                <a:close/>
                <a:moveTo>
                  <a:pt x="494" y="387"/>
                </a:moveTo>
                <a:cubicBezTo>
                  <a:pt x="493" y="388"/>
                  <a:pt x="493" y="386"/>
                  <a:pt x="494" y="385"/>
                </a:cubicBezTo>
                <a:cubicBezTo>
                  <a:pt x="497" y="386"/>
                  <a:pt x="492" y="387"/>
                  <a:pt x="494" y="387"/>
                </a:cubicBezTo>
                <a:cubicBezTo>
                  <a:pt x="494" y="387"/>
                  <a:pt x="494" y="387"/>
                  <a:pt x="494" y="387"/>
                </a:cubicBezTo>
                <a:close/>
                <a:moveTo>
                  <a:pt x="480" y="390"/>
                </a:moveTo>
                <a:cubicBezTo>
                  <a:pt x="480" y="389"/>
                  <a:pt x="478" y="388"/>
                  <a:pt x="479" y="386"/>
                </a:cubicBezTo>
                <a:cubicBezTo>
                  <a:pt x="481" y="386"/>
                  <a:pt x="480" y="388"/>
                  <a:pt x="482" y="388"/>
                </a:cubicBezTo>
                <a:cubicBezTo>
                  <a:pt x="481" y="391"/>
                  <a:pt x="478" y="391"/>
                  <a:pt x="478" y="394"/>
                </a:cubicBezTo>
                <a:cubicBezTo>
                  <a:pt x="476" y="394"/>
                  <a:pt x="477" y="391"/>
                  <a:pt x="477" y="389"/>
                </a:cubicBezTo>
                <a:cubicBezTo>
                  <a:pt x="478" y="389"/>
                  <a:pt x="478" y="390"/>
                  <a:pt x="480" y="390"/>
                </a:cubicBezTo>
                <a:cubicBezTo>
                  <a:pt x="480" y="390"/>
                  <a:pt x="480" y="390"/>
                  <a:pt x="480" y="390"/>
                </a:cubicBezTo>
                <a:close/>
                <a:moveTo>
                  <a:pt x="457" y="392"/>
                </a:moveTo>
                <a:cubicBezTo>
                  <a:pt x="457" y="392"/>
                  <a:pt x="457" y="391"/>
                  <a:pt x="457" y="391"/>
                </a:cubicBezTo>
                <a:cubicBezTo>
                  <a:pt x="458" y="390"/>
                  <a:pt x="458" y="391"/>
                  <a:pt x="458" y="392"/>
                </a:cubicBezTo>
                <a:cubicBezTo>
                  <a:pt x="457" y="392"/>
                  <a:pt x="457" y="392"/>
                  <a:pt x="457" y="392"/>
                </a:cubicBezTo>
                <a:cubicBezTo>
                  <a:pt x="457" y="392"/>
                  <a:pt x="457" y="392"/>
                  <a:pt x="457" y="392"/>
                </a:cubicBezTo>
                <a:close/>
                <a:moveTo>
                  <a:pt x="465" y="393"/>
                </a:moveTo>
                <a:cubicBezTo>
                  <a:pt x="468" y="393"/>
                  <a:pt x="466" y="396"/>
                  <a:pt x="465" y="393"/>
                </a:cubicBezTo>
                <a:cubicBezTo>
                  <a:pt x="465" y="393"/>
                  <a:pt x="465" y="393"/>
                  <a:pt x="465" y="393"/>
                </a:cubicBezTo>
                <a:close/>
                <a:moveTo>
                  <a:pt x="430" y="349"/>
                </a:moveTo>
                <a:cubicBezTo>
                  <a:pt x="431" y="349"/>
                  <a:pt x="431" y="349"/>
                  <a:pt x="431" y="349"/>
                </a:cubicBezTo>
                <a:cubicBezTo>
                  <a:pt x="431" y="350"/>
                  <a:pt x="431" y="350"/>
                  <a:pt x="431" y="351"/>
                </a:cubicBezTo>
                <a:cubicBezTo>
                  <a:pt x="429" y="349"/>
                  <a:pt x="429" y="353"/>
                  <a:pt x="428" y="351"/>
                </a:cubicBezTo>
                <a:cubicBezTo>
                  <a:pt x="427" y="349"/>
                  <a:pt x="430" y="351"/>
                  <a:pt x="430" y="349"/>
                </a:cubicBezTo>
                <a:close/>
                <a:moveTo>
                  <a:pt x="370" y="39"/>
                </a:moveTo>
                <a:cubicBezTo>
                  <a:pt x="370" y="39"/>
                  <a:pt x="371" y="39"/>
                  <a:pt x="372" y="39"/>
                </a:cubicBezTo>
                <a:cubicBezTo>
                  <a:pt x="371" y="40"/>
                  <a:pt x="371" y="40"/>
                  <a:pt x="371" y="41"/>
                </a:cubicBezTo>
                <a:cubicBezTo>
                  <a:pt x="370" y="40"/>
                  <a:pt x="370" y="41"/>
                  <a:pt x="368" y="41"/>
                </a:cubicBezTo>
                <a:cubicBezTo>
                  <a:pt x="367" y="39"/>
                  <a:pt x="370" y="41"/>
                  <a:pt x="370" y="39"/>
                </a:cubicBezTo>
                <a:close/>
                <a:moveTo>
                  <a:pt x="377" y="42"/>
                </a:moveTo>
                <a:cubicBezTo>
                  <a:pt x="377" y="43"/>
                  <a:pt x="373" y="41"/>
                  <a:pt x="375" y="43"/>
                </a:cubicBezTo>
                <a:cubicBezTo>
                  <a:pt x="375" y="42"/>
                  <a:pt x="379" y="44"/>
                  <a:pt x="377" y="42"/>
                </a:cubicBezTo>
                <a:close/>
                <a:moveTo>
                  <a:pt x="165" y="48"/>
                </a:moveTo>
                <a:cubicBezTo>
                  <a:pt x="167" y="48"/>
                  <a:pt x="167" y="50"/>
                  <a:pt x="166" y="48"/>
                </a:cubicBezTo>
                <a:cubicBezTo>
                  <a:pt x="165" y="49"/>
                  <a:pt x="165" y="49"/>
                  <a:pt x="164" y="49"/>
                </a:cubicBezTo>
                <a:cubicBezTo>
                  <a:pt x="164" y="49"/>
                  <a:pt x="165" y="48"/>
                  <a:pt x="165" y="48"/>
                </a:cubicBezTo>
                <a:close/>
                <a:moveTo>
                  <a:pt x="388" y="73"/>
                </a:moveTo>
                <a:cubicBezTo>
                  <a:pt x="384" y="74"/>
                  <a:pt x="386" y="76"/>
                  <a:pt x="388" y="73"/>
                </a:cubicBezTo>
                <a:close/>
                <a:moveTo>
                  <a:pt x="513" y="77"/>
                </a:moveTo>
                <a:cubicBezTo>
                  <a:pt x="513" y="79"/>
                  <a:pt x="518" y="80"/>
                  <a:pt x="516" y="77"/>
                </a:cubicBezTo>
                <a:cubicBezTo>
                  <a:pt x="515" y="79"/>
                  <a:pt x="512" y="75"/>
                  <a:pt x="513" y="77"/>
                </a:cubicBezTo>
                <a:close/>
                <a:moveTo>
                  <a:pt x="134" y="81"/>
                </a:moveTo>
                <a:cubicBezTo>
                  <a:pt x="132" y="80"/>
                  <a:pt x="134" y="80"/>
                  <a:pt x="134" y="79"/>
                </a:cubicBezTo>
                <a:cubicBezTo>
                  <a:pt x="135" y="80"/>
                  <a:pt x="137" y="80"/>
                  <a:pt x="136" y="82"/>
                </a:cubicBezTo>
                <a:cubicBezTo>
                  <a:pt x="135" y="83"/>
                  <a:pt x="134" y="83"/>
                  <a:pt x="133" y="82"/>
                </a:cubicBezTo>
                <a:cubicBezTo>
                  <a:pt x="133" y="80"/>
                  <a:pt x="134" y="82"/>
                  <a:pt x="135" y="82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0"/>
                  <a:pt x="134" y="80"/>
                  <a:pt x="134" y="81"/>
                </a:cubicBezTo>
                <a:close/>
                <a:moveTo>
                  <a:pt x="241" y="113"/>
                </a:moveTo>
                <a:cubicBezTo>
                  <a:pt x="239" y="115"/>
                  <a:pt x="243" y="110"/>
                  <a:pt x="241" y="113"/>
                </a:cubicBezTo>
                <a:close/>
                <a:moveTo>
                  <a:pt x="247" y="113"/>
                </a:moveTo>
                <a:cubicBezTo>
                  <a:pt x="248" y="114"/>
                  <a:pt x="244" y="115"/>
                  <a:pt x="247" y="116"/>
                </a:cubicBezTo>
                <a:cubicBezTo>
                  <a:pt x="247" y="115"/>
                  <a:pt x="247" y="115"/>
                  <a:pt x="247" y="115"/>
                </a:cubicBezTo>
                <a:cubicBezTo>
                  <a:pt x="247" y="115"/>
                  <a:pt x="248" y="116"/>
                  <a:pt x="248" y="116"/>
                </a:cubicBezTo>
                <a:cubicBezTo>
                  <a:pt x="249" y="115"/>
                  <a:pt x="249" y="115"/>
                  <a:pt x="249" y="114"/>
                </a:cubicBezTo>
                <a:cubicBezTo>
                  <a:pt x="248" y="114"/>
                  <a:pt x="247" y="114"/>
                  <a:pt x="247" y="114"/>
                </a:cubicBezTo>
                <a:cubicBezTo>
                  <a:pt x="249" y="114"/>
                  <a:pt x="248" y="113"/>
                  <a:pt x="247" y="113"/>
                </a:cubicBezTo>
                <a:close/>
                <a:moveTo>
                  <a:pt x="131" y="115"/>
                </a:moveTo>
                <a:cubicBezTo>
                  <a:pt x="131" y="114"/>
                  <a:pt x="132" y="114"/>
                  <a:pt x="132" y="113"/>
                </a:cubicBezTo>
                <a:cubicBezTo>
                  <a:pt x="135" y="113"/>
                  <a:pt x="133" y="116"/>
                  <a:pt x="131" y="116"/>
                </a:cubicBezTo>
                <a:cubicBezTo>
                  <a:pt x="131" y="116"/>
                  <a:pt x="132" y="115"/>
                  <a:pt x="131" y="115"/>
                </a:cubicBezTo>
                <a:close/>
                <a:moveTo>
                  <a:pt x="252" y="118"/>
                </a:moveTo>
                <a:cubicBezTo>
                  <a:pt x="251" y="118"/>
                  <a:pt x="249" y="120"/>
                  <a:pt x="249" y="117"/>
                </a:cubicBezTo>
                <a:cubicBezTo>
                  <a:pt x="250" y="117"/>
                  <a:pt x="250" y="117"/>
                  <a:pt x="250" y="118"/>
                </a:cubicBezTo>
                <a:cubicBezTo>
                  <a:pt x="251" y="118"/>
                  <a:pt x="251" y="117"/>
                  <a:pt x="252" y="117"/>
                </a:cubicBezTo>
                <a:cubicBezTo>
                  <a:pt x="251" y="119"/>
                  <a:pt x="253" y="118"/>
                  <a:pt x="253" y="120"/>
                </a:cubicBezTo>
                <a:cubicBezTo>
                  <a:pt x="252" y="120"/>
                  <a:pt x="252" y="119"/>
                  <a:pt x="252" y="118"/>
                </a:cubicBezTo>
                <a:close/>
                <a:moveTo>
                  <a:pt x="425" y="148"/>
                </a:moveTo>
                <a:cubicBezTo>
                  <a:pt x="427" y="147"/>
                  <a:pt x="423" y="152"/>
                  <a:pt x="425" y="148"/>
                </a:cubicBezTo>
                <a:close/>
                <a:moveTo>
                  <a:pt x="255" y="153"/>
                </a:moveTo>
                <a:cubicBezTo>
                  <a:pt x="256" y="157"/>
                  <a:pt x="257" y="160"/>
                  <a:pt x="259" y="163"/>
                </a:cubicBezTo>
                <a:cubicBezTo>
                  <a:pt x="258" y="159"/>
                  <a:pt x="256" y="156"/>
                  <a:pt x="255" y="153"/>
                </a:cubicBezTo>
                <a:close/>
                <a:moveTo>
                  <a:pt x="346" y="185"/>
                </a:moveTo>
                <a:cubicBezTo>
                  <a:pt x="348" y="187"/>
                  <a:pt x="346" y="190"/>
                  <a:pt x="344" y="191"/>
                </a:cubicBezTo>
                <a:cubicBezTo>
                  <a:pt x="344" y="188"/>
                  <a:pt x="346" y="188"/>
                  <a:pt x="346" y="185"/>
                </a:cubicBezTo>
                <a:close/>
                <a:moveTo>
                  <a:pt x="104" y="196"/>
                </a:moveTo>
                <a:cubicBezTo>
                  <a:pt x="105" y="197"/>
                  <a:pt x="103" y="191"/>
                  <a:pt x="104" y="196"/>
                </a:cubicBezTo>
                <a:close/>
                <a:moveTo>
                  <a:pt x="320" y="256"/>
                </a:moveTo>
                <a:cubicBezTo>
                  <a:pt x="319" y="255"/>
                  <a:pt x="318" y="254"/>
                  <a:pt x="319" y="253"/>
                </a:cubicBezTo>
                <a:cubicBezTo>
                  <a:pt x="323" y="256"/>
                  <a:pt x="316" y="259"/>
                  <a:pt x="318" y="265"/>
                </a:cubicBezTo>
                <a:cubicBezTo>
                  <a:pt x="317" y="264"/>
                  <a:pt x="316" y="265"/>
                  <a:pt x="317" y="267"/>
                </a:cubicBezTo>
                <a:cubicBezTo>
                  <a:pt x="314" y="264"/>
                  <a:pt x="318" y="258"/>
                  <a:pt x="320" y="256"/>
                </a:cubicBezTo>
                <a:close/>
                <a:moveTo>
                  <a:pt x="425" y="266"/>
                </a:moveTo>
                <a:cubicBezTo>
                  <a:pt x="425" y="267"/>
                  <a:pt x="425" y="269"/>
                  <a:pt x="427" y="271"/>
                </a:cubicBezTo>
                <a:cubicBezTo>
                  <a:pt x="428" y="271"/>
                  <a:pt x="429" y="271"/>
                  <a:pt x="430" y="271"/>
                </a:cubicBezTo>
                <a:cubicBezTo>
                  <a:pt x="430" y="272"/>
                  <a:pt x="430" y="273"/>
                  <a:pt x="431" y="274"/>
                </a:cubicBezTo>
                <a:cubicBezTo>
                  <a:pt x="430" y="274"/>
                  <a:pt x="429" y="274"/>
                  <a:pt x="427" y="275"/>
                </a:cubicBezTo>
                <a:cubicBezTo>
                  <a:pt x="427" y="273"/>
                  <a:pt x="428" y="273"/>
                  <a:pt x="428" y="272"/>
                </a:cubicBezTo>
                <a:cubicBezTo>
                  <a:pt x="427" y="272"/>
                  <a:pt x="427" y="274"/>
                  <a:pt x="427" y="271"/>
                </a:cubicBezTo>
                <a:cubicBezTo>
                  <a:pt x="426" y="273"/>
                  <a:pt x="424" y="273"/>
                  <a:pt x="425" y="273"/>
                </a:cubicBezTo>
                <a:cubicBezTo>
                  <a:pt x="423" y="276"/>
                  <a:pt x="424" y="272"/>
                  <a:pt x="424" y="271"/>
                </a:cubicBezTo>
                <a:cubicBezTo>
                  <a:pt x="424" y="271"/>
                  <a:pt x="423" y="271"/>
                  <a:pt x="423" y="271"/>
                </a:cubicBezTo>
                <a:cubicBezTo>
                  <a:pt x="423" y="271"/>
                  <a:pt x="423" y="267"/>
                  <a:pt x="425" y="266"/>
                </a:cubicBezTo>
                <a:close/>
                <a:moveTo>
                  <a:pt x="431" y="266"/>
                </a:moveTo>
                <a:cubicBezTo>
                  <a:pt x="430" y="267"/>
                  <a:pt x="430" y="271"/>
                  <a:pt x="431" y="270"/>
                </a:cubicBezTo>
                <a:cubicBezTo>
                  <a:pt x="431" y="270"/>
                  <a:pt x="430" y="270"/>
                  <a:pt x="430" y="269"/>
                </a:cubicBezTo>
                <a:cubicBezTo>
                  <a:pt x="433" y="269"/>
                  <a:pt x="432" y="267"/>
                  <a:pt x="431" y="266"/>
                </a:cubicBezTo>
                <a:close/>
                <a:moveTo>
                  <a:pt x="427" y="280"/>
                </a:moveTo>
                <a:cubicBezTo>
                  <a:pt x="427" y="278"/>
                  <a:pt x="429" y="279"/>
                  <a:pt x="429" y="276"/>
                </a:cubicBezTo>
                <a:cubicBezTo>
                  <a:pt x="428" y="276"/>
                  <a:pt x="427" y="276"/>
                  <a:pt x="427" y="276"/>
                </a:cubicBezTo>
                <a:cubicBezTo>
                  <a:pt x="428" y="279"/>
                  <a:pt x="425" y="283"/>
                  <a:pt x="428" y="285"/>
                </a:cubicBezTo>
                <a:cubicBezTo>
                  <a:pt x="428" y="283"/>
                  <a:pt x="428" y="281"/>
                  <a:pt x="429" y="279"/>
                </a:cubicBezTo>
                <a:cubicBezTo>
                  <a:pt x="428" y="279"/>
                  <a:pt x="428" y="280"/>
                  <a:pt x="427" y="280"/>
                </a:cubicBezTo>
                <a:close/>
                <a:moveTo>
                  <a:pt x="423" y="327"/>
                </a:moveTo>
                <a:cubicBezTo>
                  <a:pt x="424" y="321"/>
                  <a:pt x="425" y="312"/>
                  <a:pt x="425" y="307"/>
                </a:cubicBezTo>
                <a:cubicBezTo>
                  <a:pt x="425" y="303"/>
                  <a:pt x="424" y="296"/>
                  <a:pt x="428" y="294"/>
                </a:cubicBezTo>
                <a:cubicBezTo>
                  <a:pt x="427" y="294"/>
                  <a:pt x="426" y="291"/>
                  <a:pt x="425" y="293"/>
                </a:cubicBezTo>
                <a:cubicBezTo>
                  <a:pt x="424" y="291"/>
                  <a:pt x="427" y="292"/>
                  <a:pt x="428" y="292"/>
                </a:cubicBezTo>
                <a:cubicBezTo>
                  <a:pt x="427" y="291"/>
                  <a:pt x="426" y="291"/>
                  <a:pt x="425" y="290"/>
                </a:cubicBezTo>
                <a:cubicBezTo>
                  <a:pt x="426" y="288"/>
                  <a:pt x="426" y="287"/>
                  <a:pt x="426" y="286"/>
                </a:cubicBezTo>
                <a:cubicBezTo>
                  <a:pt x="427" y="286"/>
                  <a:pt x="427" y="287"/>
                  <a:pt x="427" y="288"/>
                </a:cubicBezTo>
                <a:cubicBezTo>
                  <a:pt x="429" y="289"/>
                  <a:pt x="430" y="285"/>
                  <a:pt x="430" y="286"/>
                </a:cubicBezTo>
                <a:cubicBezTo>
                  <a:pt x="433" y="287"/>
                  <a:pt x="430" y="290"/>
                  <a:pt x="433" y="291"/>
                </a:cubicBezTo>
                <a:cubicBezTo>
                  <a:pt x="428" y="301"/>
                  <a:pt x="432" y="312"/>
                  <a:pt x="430" y="320"/>
                </a:cubicBezTo>
                <a:cubicBezTo>
                  <a:pt x="431" y="321"/>
                  <a:pt x="433" y="321"/>
                  <a:pt x="432" y="323"/>
                </a:cubicBezTo>
                <a:cubicBezTo>
                  <a:pt x="431" y="322"/>
                  <a:pt x="431" y="323"/>
                  <a:pt x="429" y="323"/>
                </a:cubicBezTo>
                <a:cubicBezTo>
                  <a:pt x="428" y="322"/>
                  <a:pt x="428" y="320"/>
                  <a:pt x="428" y="318"/>
                </a:cubicBezTo>
                <a:cubicBezTo>
                  <a:pt x="426" y="320"/>
                  <a:pt x="426" y="325"/>
                  <a:pt x="428" y="326"/>
                </a:cubicBezTo>
                <a:cubicBezTo>
                  <a:pt x="427" y="328"/>
                  <a:pt x="426" y="325"/>
                  <a:pt x="425" y="327"/>
                </a:cubicBezTo>
                <a:cubicBezTo>
                  <a:pt x="426" y="328"/>
                  <a:pt x="427" y="332"/>
                  <a:pt x="427" y="336"/>
                </a:cubicBezTo>
                <a:cubicBezTo>
                  <a:pt x="425" y="337"/>
                  <a:pt x="426" y="333"/>
                  <a:pt x="425" y="335"/>
                </a:cubicBezTo>
                <a:cubicBezTo>
                  <a:pt x="426" y="334"/>
                  <a:pt x="426" y="329"/>
                  <a:pt x="423" y="327"/>
                </a:cubicBezTo>
                <a:close/>
                <a:moveTo>
                  <a:pt x="427" y="318"/>
                </a:moveTo>
                <a:cubicBezTo>
                  <a:pt x="427" y="316"/>
                  <a:pt x="425" y="314"/>
                  <a:pt x="427" y="311"/>
                </a:cubicBezTo>
                <a:cubicBezTo>
                  <a:pt x="427" y="311"/>
                  <a:pt x="427" y="311"/>
                  <a:pt x="428" y="311"/>
                </a:cubicBezTo>
                <a:cubicBezTo>
                  <a:pt x="428" y="311"/>
                  <a:pt x="428" y="311"/>
                  <a:pt x="428" y="311"/>
                </a:cubicBezTo>
                <a:cubicBezTo>
                  <a:pt x="428" y="312"/>
                  <a:pt x="426" y="315"/>
                  <a:pt x="428" y="315"/>
                </a:cubicBezTo>
                <a:cubicBezTo>
                  <a:pt x="427" y="316"/>
                  <a:pt x="428" y="318"/>
                  <a:pt x="427" y="318"/>
                </a:cubicBezTo>
                <a:cubicBezTo>
                  <a:pt x="427" y="318"/>
                  <a:pt x="427" y="318"/>
                  <a:pt x="427" y="318"/>
                </a:cubicBezTo>
                <a:close/>
                <a:moveTo>
                  <a:pt x="129" y="297"/>
                </a:moveTo>
                <a:cubicBezTo>
                  <a:pt x="130" y="297"/>
                  <a:pt x="129" y="299"/>
                  <a:pt x="128" y="299"/>
                </a:cubicBezTo>
                <a:cubicBezTo>
                  <a:pt x="127" y="298"/>
                  <a:pt x="129" y="298"/>
                  <a:pt x="129" y="297"/>
                </a:cubicBezTo>
                <a:close/>
                <a:moveTo>
                  <a:pt x="505" y="302"/>
                </a:moveTo>
                <a:cubicBezTo>
                  <a:pt x="503" y="297"/>
                  <a:pt x="507" y="303"/>
                  <a:pt x="505" y="302"/>
                </a:cubicBezTo>
                <a:close/>
                <a:moveTo>
                  <a:pt x="140" y="319"/>
                </a:moveTo>
                <a:cubicBezTo>
                  <a:pt x="140" y="323"/>
                  <a:pt x="141" y="321"/>
                  <a:pt x="142" y="325"/>
                </a:cubicBezTo>
                <a:cubicBezTo>
                  <a:pt x="140" y="324"/>
                  <a:pt x="140" y="326"/>
                  <a:pt x="141" y="326"/>
                </a:cubicBezTo>
                <a:cubicBezTo>
                  <a:pt x="141" y="327"/>
                  <a:pt x="140" y="326"/>
                  <a:pt x="140" y="327"/>
                </a:cubicBezTo>
                <a:cubicBezTo>
                  <a:pt x="138" y="327"/>
                  <a:pt x="138" y="325"/>
                  <a:pt x="139" y="324"/>
                </a:cubicBezTo>
                <a:cubicBezTo>
                  <a:pt x="138" y="325"/>
                  <a:pt x="137" y="325"/>
                  <a:pt x="137" y="326"/>
                </a:cubicBezTo>
                <a:cubicBezTo>
                  <a:pt x="137" y="325"/>
                  <a:pt x="137" y="319"/>
                  <a:pt x="140" y="319"/>
                </a:cubicBezTo>
                <a:close/>
                <a:moveTo>
                  <a:pt x="433" y="345"/>
                </a:moveTo>
                <a:cubicBezTo>
                  <a:pt x="432" y="346"/>
                  <a:pt x="431" y="346"/>
                  <a:pt x="430" y="347"/>
                </a:cubicBezTo>
                <a:cubicBezTo>
                  <a:pt x="429" y="347"/>
                  <a:pt x="431" y="345"/>
                  <a:pt x="433" y="345"/>
                </a:cubicBezTo>
                <a:close/>
                <a:moveTo>
                  <a:pt x="432" y="353"/>
                </a:moveTo>
                <a:cubicBezTo>
                  <a:pt x="431" y="353"/>
                  <a:pt x="431" y="352"/>
                  <a:pt x="430" y="352"/>
                </a:cubicBezTo>
                <a:cubicBezTo>
                  <a:pt x="431" y="352"/>
                  <a:pt x="432" y="352"/>
                  <a:pt x="432" y="351"/>
                </a:cubicBezTo>
                <a:cubicBezTo>
                  <a:pt x="433" y="351"/>
                  <a:pt x="432" y="354"/>
                  <a:pt x="431" y="354"/>
                </a:cubicBezTo>
                <a:cubicBezTo>
                  <a:pt x="430" y="355"/>
                  <a:pt x="430" y="353"/>
                  <a:pt x="432" y="353"/>
                </a:cubicBezTo>
                <a:close/>
                <a:moveTo>
                  <a:pt x="537" y="368"/>
                </a:moveTo>
                <a:cubicBezTo>
                  <a:pt x="533" y="368"/>
                  <a:pt x="536" y="367"/>
                  <a:pt x="534" y="365"/>
                </a:cubicBezTo>
                <a:cubicBezTo>
                  <a:pt x="535" y="362"/>
                  <a:pt x="535" y="355"/>
                  <a:pt x="532" y="353"/>
                </a:cubicBezTo>
                <a:cubicBezTo>
                  <a:pt x="531" y="354"/>
                  <a:pt x="530" y="359"/>
                  <a:pt x="532" y="360"/>
                </a:cubicBezTo>
                <a:cubicBezTo>
                  <a:pt x="531" y="361"/>
                  <a:pt x="531" y="363"/>
                  <a:pt x="532" y="363"/>
                </a:cubicBezTo>
                <a:cubicBezTo>
                  <a:pt x="532" y="364"/>
                  <a:pt x="531" y="365"/>
                  <a:pt x="530" y="365"/>
                </a:cubicBezTo>
                <a:cubicBezTo>
                  <a:pt x="531" y="367"/>
                  <a:pt x="530" y="367"/>
                  <a:pt x="532" y="367"/>
                </a:cubicBezTo>
                <a:cubicBezTo>
                  <a:pt x="531" y="368"/>
                  <a:pt x="531" y="368"/>
                  <a:pt x="530" y="368"/>
                </a:cubicBezTo>
                <a:cubicBezTo>
                  <a:pt x="530" y="369"/>
                  <a:pt x="531" y="370"/>
                  <a:pt x="532" y="371"/>
                </a:cubicBezTo>
                <a:cubicBezTo>
                  <a:pt x="530" y="373"/>
                  <a:pt x="530" y="374"/>
                  <a:pt x="530" y="375"/>
                </a:cubicBezTo>
                <a:cubicBezTo>
                  <a:pt x="529" y="375"/>
                  <a:pt x="529" y="374"/>
                  <a:pt x="529" y="374"/>
                </a:cubicBezTo>
                <a:cubicBezTo>
                  <a:pt x="527" y="375"/>
                  <a:pt x="530" y="376"/>
                  <a:pt x="528" y="377"/>
                </a:cubicBezTo>
                <a:cubicBezTo>
                  <a:pt x="528" y="374"/>
                  <a:pt x="527" y="380"/>
                  <a:pt x="525" y="380"/>
                </a:cubicBezTo>
                <a:cubicBezTo>
                  <a:pt x="522" y="378"/>
                  <a:pt x="520" y="382"/>
                  <a:pt x="518" y="379"/>
                </a:cubicBezTo>
                <a:cubicBezTo>
                  <a:pt x="519" y="382"/>
                  <a:pt x="521" y="382"/>
                  <a:pt x="523" y="383"/>
                </a:cubicBezTo>
                <a:cubicBezTo>
                  <a:pt x="523" y="385"/>
                  <a:pt x="524" y="385"/>
                  <a:pt x="524" y="386"/>
                </a:cubicBezTo>
                <a:cubicBezTo>
                  <a:pt x="523" y="387"/>
                  <a:pt x="521" y="387"/>
                  <a:pt x="521" y="390"/>
                </a:cubicBezTo>
                <a:cubicBezTo>
                  <a:pt x="525" y="389"/>
                  <a:pt x="528" y="391"/>
                  <a:pt x="528" y="388"/>
                </a:cubicBezTo>
                <a:cubicBezTo>
                  <a:pt x="530" y="389"/>
                  <a:pt x="535" y="392"/>
                  <a:pt x="538" y="389"/>
                </a:cubicBezTo>
                <a:cubicBezTo>
                  <a:pt x="541" y="390"/>
                  <a:pt x="539" y="392"/>
                  <a:pt x="541" y="393"/>
                </a:cubicBezTo>
                <a:cubicBezTo>
                  <a:pt x="540" y="393"/>
                  <a:pt x="536" y="393"/>
                  <a:pt x="538" y="394"/>
                </a:cubicBezTo>
                <a:cubicBezTo>
                  <a:pt x="539" y="394"/>
                  <a:pt x="540" y="394"/>
                  <a:pt x="540" y="395"/>
                </a:cubicBezTo>
                <a:cubicBezTo>
                  <a:pt x="538" y="397"/>
                  <a:pt x="536" y="397"/>
                  <a:pt x="534" y="398"/>
                </a:cubicBezTo>
                <a:cubicBezTo>
                  <a:pt x="539" y="397"/>
                  <a:pt x="539" y="401"/>
                  <a:pt x="543" y="401"/>
                </a:cubicBezTo>
                <a:cubicBezTo>
                  <a:pt x="542" y="399"/>
                  <a:pt x="543" y="398"/>
                  <a:pt x="544" y="398"/>
                </a:cubicBezTo>
                <a:cubicBezTo>
                  <a:pt x="545" y="399"/>
                  <a:pt x="545" y="401"/>
                  <a:pt x="546" y="401"/>
                </a:cubicBezTo>
                <a:cubicBezTo>
                  <a:pt x="548" y="399"/>
                  <a:pt x="550" y="399"/>
                  <a:pt x="552" y="400"/>
                </a:cubicBezTo>
                <a:cubicBezTo>
                  <a:pt x="553" y="399"/>
                  <a:pt x="554" y="399"/>
                  <a:pt x="555" y="398"/>
                </a:cubicBezTo>
                <a:cubicBezTo>
                  <a:pt x="555" y="397"/>
                  <a:pt x="554" y="397"/>
                  <a:pt x="554" y="396"/>
                </a:cubicBezTo>
                <a:cubicBezTo>
                  <a:pt x="555" y="396"/>
                  <a:pt x="556" y="396"/>
                  <a:pt x="556" y="396"/>
                </a:cubicBezTo>
                <a:cubicBezTo>
                  <a:pt x="557" y="390"/>
                  <a:pt x="558" y="388"/>
                  <a:pt x="561" y="382"/>
                </a:cubicBezTo>
                <a:cubicBezTo>
                  <a:pt x="559" y="384"/>
                  <a:pt x="558" y="383"/>
                  <a:pt x="556" y="382"/>
                </a:cubicBezTo>
                <a:cubicBezTo>
                  <a:pt x="557" y="383"/>
                  <a:pt x="557" y="382"/>
                  <a:pt x="558" y="381"/>
                </a:cubicBezTo>
                <a:cubicBezTo>
                  <a:pt x="559" y="381"/>
                  <a:pt x="559" y="382"/>
                  <a:pt x="560" y="382"/>
                </a:cubicBezTo>
                <a:cubicBezTo>
                  <a:pt x="560" y="380"/>
                  <a:pt x="558" y="380"/>
                  <a:pt x="557" y="379"/>
                </a:cubicBezTo>
                <a:cubicBezTo>
                  <a:pt x="560" y="378"/>
                  <a:pt x="557" y="378"/>
                  <a:pt x="557" y="377"/>
                </a:cubicBezTo>
                <a:cubicBezTo>
                  <a:pt x="560" y="377"/>
                  <a:pt x="558" y="377"/>
                  <a:pt x="557" y="376"/>
                </a:cubicBezTo>
                <a:cubicBezTo>
                  <a:pt x="558" y="376"/>
                  <a:pt x="559" y="376"/>
                  <a:pt x="560" y="376"/>
                </a:cubicBezTo>
                <a:cubicBezTo>
                  <a:pt x="560" y="372"/>
                  <a:pt x="556" y="375"/>
                  <a:pt x="555" y="373"/>
                </a:cubicBezTo>
                <a:cubicBezTo>
                  <a:pt x="557" y="371"/>
                  <a:pt x="555" y="372"/>
                  <a:pt x="554" y="371"/>
                </a:cubicBezTo>
                <a:cubicBezTo>
                  <a:pt x="557" y="369"/>
                  <a:pt x="558" y="359"/>
                  <a:pt x="554" y="355"/>
                </a:cubicBezTo>
                <a:cubicBezTo>
                  <a:pt x="555" y="357"/>
                  <a:pt x="552" y="356"/>
                  <a:pt x="552" y="357"/>
                </a:cubicBezTo>
                <a:cubicBezTo>
                  <a:pt x="553" y="359"/>
                  <a:pt x="548" y="364"/>
                  <a:pt x="552" y="366"/>
                </a:cubicBezTo>
                <a:cubicBezTo>
                  <a:pt x="551" y="368"/>
                  <a:pt x="549" y="368"/>
                  <a:pt x="548" y="368"/>
                </a:cubicBezTo>
                <a:cubicBezTo>
                  <a:pt x="548" y="372"/>
                  <a:pt x="546" y="372"/>
                  <a:pt x="544" y="373"/>
                </a:cubicBezTo>
                <a:cubicBezTo>
                  <a:pt x="547" y="375"/>
                  <a:pt x="543" y="378"/>
                  <a:pt x="541" y="379"/>
                </a:cubicBezTo>
                <a:cubicBezTo>
                  <a:pt x="541" y="380"/>
                  <a:pt x="543" y="380"/>
                  <a:pt x="543" y="382"/>
                </a:cubicBezTo>
                <a:cubicBezTo>
                  <a:pt x="542" y="382"/>
                  <a:pt x="542" y="381"/>
                  <a:pt x="541" y="381"/>
                </a:cubicBezTo>
                <a:cubicBezTo>
                  <a:pt x="541" y="383"/>
                  <a:pt x="541" y="384"/>
                  <a:pt x="541" y="385"/>
                </a:cubicBezTo>
                <a:cubicBezTo>
                  <a:pt x="540" y="386"/>
                  <a:pt x="540" y="387"/>
                  <a:pt x="537" y="387"/>
                </a:cubicBezTo>
                <a:cubicBezTo>
                  <a:pt x="537" y="386"/>
                  <a:pt x="537" y="386"/>
                  <a:pt x="537" y="386"/>
                </a:cubicBezTo>
                <a:cubicBezTo>
                  <a:pt x="537" y="382"/>
                  <a:pt x="536" y="381"/>
                  <a:pt x="538" y="378"/>
                </a:cubicBezTo>
                <a:cubicBezTo>
                  <a:pt x="536" y="378"/>
                  <a:pt x="539" y="376"/>
                  <a:pt x="536" y="377"/>
                </a:cubicBezTo>
                <a:cubicBezTo>
                  <a:pt x="537" y="373"/>
                  <a:pt x="536" y="375"/>
                  <a:pt x="535" y="374"/>
                </a:cubicBezTo>
                <a:cubicBezTo>
                  <a:pt x="535" y="373"/>
                  <a:pt x="536" y="373"/>
                  <a:pt x="536" y="371"/>
                </a:cubicBezTo>
                <a:cubicBezTo>
                  <a:pt x="535" y="371"/>
                  <a:pt x="534" y="371"/>
                  <a:pt x="534" y="370"/>
                </a:cubicBezTo>
                <a:cubicBezTo>
                  <a:pt x="535" y="370"/>
                  <a:pt x="536" y="369"/>
                  <a:pt x="537" y="368"/>
                </a:cubicBezTo>
                <a:close/>
                <a:moveTo>
                  <a:pt x="536" y="377"/>
                </a:moveTo>
                <a:cubicBezTo>
                  <a:pt x="538" y="380"/>
                  <a:pt x="532" y="380"/>
                  <a:pt x="536" y="382"/>
                </a:cubicBezTo>
                <a:cubicBezTo>
                  <a:pt x="535" y="383"/>
                  <a:pt x="533" y="381"/>
                  <a:pt x="533" y="379"/>
                </a:cubicBezTo>
                <a:cubicBezTo>
                  <a:pt x="533" y="379"/>
                  <a:pt x="533" y="380"/>
                  <a:pt x="533" y="381"/>
                </a:cubicBezTo>
                <a:cubicBezTo>
                  <a:pt x="530" y="379"/>
                  <a:pt x="534" y="378"/>
                  <a:pt x="536" y="377"/>
                </a:cubicBezTo>
                <a:cubicBezTo>
                  <a:pt x="536" y="377"/>
                  <a:pt x="536" y="377"/>
                  <a:pt x="536" y="377"/>
                </a:cubicBezTo>
                <a:close/>
                <a:moveTo>
                  <a:pt x="523" y="381"/>
                </a:moveTo>
                <a:cubicBezTo>
                  <a:pt x="523" y="381"/>
                  <a:pt x="523" y="380"/>
                  <a:pt x="523" y="380"/>
                </a:cubicBezTo>
                <a:cubicBezTo>
                  <a:pt x="524" y="379"/>
                  <a:pt x="524" y="380"/>
                  <a:pt x="524" y="381"/>
                </a:cubicBezTo>
                <a:cubicBezTo>
                  <a:pt x="523" y="381"/>
                  <a:pt x="523" y="381"/>
                  <a:pt x="523" y="381"/>
                </a:cubicBezTo>
                <a:cubicBezTo>
                  <a:pt x="523" y="381"/>
                  <a:pt x="523" y="381"/>
                  <a:pt x="523" y="381"/>
                </a:cubicBezTo>
                <a:close/>
                <a:moveTo>
                  <a:pt x="546" y="375"/>
                </a:moveTo>
                <a:cubicBezTo>
                  <a:pt x="548" y="374"/>
                  <a:pt x="549" y="374"/>
                  <a:pt x="549" y="376"/>
                </a:cubicBezTo>
                <a:cubicBezTo>
                  <a:pt x="548" y="376"/>
                  <a:pt x="546" y="376"/>
                  <a:pt x="546" y="375"/>
                </a:cubicBezTo>
                <a:cubicBezTo>
                  <a:pt x="546" y="375"/>
                  <a:pt x="546" y="375"/>
                  <a:pt x="546" y="375"/>
                </a:cubicBezTo>
                <a:close/>
                <a:moveTo>
                  <a:pt x="533" y="376"/>
                </a:moveTo>
                <a:cubicBezTo>
                  <a:pt x="533" y="378"/>
                  <a:pt x="530" y="377"/>
                  <a:pt x="531" y="375"/>
                </a:cubicBezTo>
                <a:cubicBezTo>
                  <a:pt x="532" y="375"/>
                  <a:pt x="532" y="375"/>
                  <a:pt x="533" y="375"/>
                </a:cubicBezTo>
                <a:cubicBezTo>
                  <a:pt x="533" y="376"/>
                  <a:pt x="533" y="376"/>
                  <a:pt x="533" y="376"/>
                </a:cubicBezTo>
                <a:cubicBezTo>
                  <a:pt x="533" y="376"/>
                  <a:pt x="533" y="376"/>
                  <a:pt x="533" y="376"/>
                </a:cubicBezTo>
                <a:close/>
                <a:moveTo>
                  <a:pt x="549" y="380"/>
                </a:moveTo>
                <a:cubicBezTo>
                  <a:pt x="548" y="378"/>
                  <a:pt x="546" y="379"/>
                  <a:pt x="546" y="377"/>
                </a:cubicBezTo>
                <a:cubicBezTo>
                  <a:pt x="547" y="377"/>
                  <a:pt x="548" y="377"/>
                  <a:pt x="548" y="377"/>
                </a:cubicBezTo>
                <a:cubicBezTo>
                  <a:pt x="549" y="378"/>
                  <a:pt x="549" y="378"/>
                  <a:pt x="549" y="380"/>
                </a:cubicBezTo>
                <a:cubicBezTo>
                  <a:pt x="549" y="380"/>
                  <a:pt x="549" y="380"/>
                  <a:pt x="549" y="380"/>
                </a:cubicBezTo>
                <a:close/>
                <a:moveTo>
                  <a:pt x="548" y="387"/>
                </a:moveTo>
                <a:cubicBezTo>
                  <a:pt x="547" y="387"/>
                  <a:pt x="545" y="385"/>
                  <a:pt x="546" y="383"/>
                </a:cubicBezTo>
                <a:cubicBezTo>
                  <a:pt x="548" y="384"/>
                  <a:pt x="548" y="385"/>
                  <a:pt x="546" y="385"/>
                </a:cubicBezTo>
                <a:cubicBezTo>
                  <a:pt x="546" y="387"/>
                  <a:pt x="549" y="386"/>
                  <a:pt x="548" y="387"/>
                </a:cubicBezTo>
                <a:cubicBezTo>
                  <a:pt x="548" y="387"/>
                  <a:pt x="548" y="387"/>
                  <a:pt x="548" y="387"/>
                </a:cubicBezTo>
                <a:close/>
                <a:moveTo>
                  <a:pt x="540" y="391"/>
                </a:moveTo>
                <a:cubicBezTo>
                  <a:pt x="541" y="390"/>
                  <a:pt x="542" y="390"/>
                  <a:pt x="543" y="390"/>
                </a:cubicBezTo>
                <a:cubicBezTo>
                  <a:pt x="543" y="392"/>
                  <a:pt x="541" y="391"/>
                  <a:pt x="540" y="391"/>
                </a:cubicBezTo>
                <a:cubicBezTo>
                  <a:pt x="540" y="391"/>
                  <a:pt x="540" y="391"/>
                  <a:pt x="540" y="391"/>
                </a:cubicBezTo>
                <a:close/>
                <a:moveTo>
                  <a:pt x="551" y="399"/>
                </a:moveTo>
                <a:cubicBezTo>
                  <a:pt x="548" y="398"/>
                  <a:pt x="549" y="397"/>
                  <a:pt x="550" y="396"/>
                </a:cubicBezTo>
                <a:cubicBezTo>
                  <a:pt x="550" y="396"/>
                  <a:pt x="551" y="396"/>
                  <a:pt x="551" y="396"/>
                </a:cubicBezTo>
                <a:cubicBezTo>
                  <a:pt x="551" y="397"/>
                  <a:pt x="550" y="397"/>
                  <a:pt x="551" y="399"/>
                </a:cubicBezTo>
                <a:cubicBezTo>
                  <a:pt x="551" y="399"/>
                  <a:pt x="551" y="399"/>
                  <a:pt x="551" y="399"/>
                </a:cubicBezTo>
                <a:close/>
                <a:moveTo>
                  <a:pt x="541" y="397"/>
                </a:moveTo>
                <a:cubicBezTo>
                  <a:pt x="541" y="397"/>
                  <a:pt x="541" y="397"/>
                  <a:pt x="541" y="396"/>
                </a:cubicBezTo>
                <a:cubicBezTo>
                  <a:pt x="542" y="396"/>
                  <a:pt x="543" y="396"/>
                  <a:pt x="543" y="396"/>
                </a:cubicBezTo>
                <a:cubicBezTo>
                  <a:pt x="543" y="397"/>
                  <a:pt x="543" y="397"/>
                  <a:pt x="543" y="397"/>
                </a:cubicBezTo>
                <a:cubicBezTo>
                  <a:pt x="543" y="397"/>
                  <a:pt x="542" y="397"/>
                  <a:pt x="541" y="397"/>
                </a:cubicBezTo>
                <a:cubicBezTo>
                  <a:pt x="541" y="397"/>
                  <a:pt x="541" y="397"/>
                  <a:pt x="541" y="397"/>
                </a:cubicBezTo>
                <a:close/>
                <a:moveTo>
                  <a:pt x="158" y="369"/>
                </a:moveTo>
                <a:cubicBezTo>
                  <a:pt x="159" y="369"/>
                  <a:pt x="157" y="371"/>
                  <a:pt x="158" y="371"/>
                </a:cubicBezTo>
                <a:cubicBezTo>
                  <a:pt x="160" y="369"/>
                  <a:pt x="159" y="373"/>
                  <a:pt x="161" y="373"/>
                </a:cubicBezTo>
                <a:cubicBezTo>
                  <a:pt x="160" y="371"/>
                  <a:pt x="161" y="371"/>
                  <a:pt x="160" y="370"/>
                </a:cubicBezTo>
                <a:cubicBezTo>
                  <a:pt x="159" y="372"/>
                  <a:pt x="159" y="366"/>
                  <a:pt x="158" y="369"/>
                </a:cubicBezTo>
                <a:close/>
                <a:moveTo>
                  <a:pt x="560" y="371"/>
                </a:moveTo>
                <a:cubicBezTo>
                  <a:pt x="560" y="370"/>
                  <a:pt x="562" y="372"/>
                  <a:pt x="561" y="373"/>
                </a:cubicBezTo>
                <a:cubicBezTo>
                  <a:pt x="559" y="374"/>
                  <a:pt x="561" y="371"/>
                  <a:pt x="560" y="371"/>
                </a:cubicBezTo>
                <a:close/>
                <a:moveTo>
                  <a:pt x="156" y="373"/>
                </a:moveTo>
                <a:cubicBezTo>
                  <a:pt x="156" y="373"/>
                  <a:pt x="156" y="374"/>
                  <a:pt x="157" y="374"/>
                </a:cubicBezTo>
                <a:cubicBezTo>
                  <a:pt x="156" y="375"/>
                  <a:pt x="155" y="376"/>
                  <a:pt x="153" y="375"/>
                </a:cubicBezTo>
                <a:cubicBezTo>
                  <a:pt x="154" y="373"/>
                  <a:pt x="156" y="376"/>
                  <a:pt x="156" y="373"/>
                </a:cubicBezTo>
                <a:close/>
                <a:moveTo>
                  <a:pt x="163" y="379"/>
                </a:moveTo>
                <a:cubicBezTo>
                  <a:pt x="162" y="380"/>
                  <a:pt x="161" y="378"/>
                  <a:pt x="161" y="376"/>
                </a:cubicBezTo>
                <a:cubicBezTo>
                  <a:pt x="162" y="376"/>
                  <a:pt x="162" y="376"/>
                  <a:pt x="162" y="375"/>
                </a:cubicBezTo>
                <a:cubicBezTo>
                  <a:pt x="163" y="375"/>
                  <a:pt x="163" y="376"/>
                  <a:pt x="163" y="377"/>
                </a:cubicBezTo>
                <a:cubicBezTo>
                  <a:pt x="162" y="377"/>
                  <a:pt x="161" y="377"/>
                  <a:pt x="163" y="379"/>
                </a:cubicBezTo>
                <a:close/>
                <a:moveTo>
                  <a:pt x="25" y="378"/>
                </a:moveTo>
                <a:cubicBezTo>
                  <a:pt x="27" y="378"/>
                  <a:pt x="26" y="380"/>
                  <a:pt x="28" y="380"/>
                </a:cubicBezTo>
                <a:cubicBezTo>
                  <a:pt x="27" y="382"/>
                  <a:pt x="26" y="382"/>
                  <a:pt x="26" y="384"/>
                </a:cubicBezTo>
                <a:cubicBezTo>
                  <a:pt x="25" y="382"/>
                  <a:pt x="26" y="381"/>
                  <a:pt x="25" y="378"/>
                </a:cubicBezTo>
                <a:close/>
                <a:moveTo>
                  <a:pt x="507" y="138"/>
                </a:moveTo>
                <a:cubicBezTo>
                  <a:pt x="507" y="140"/>
                  <a:pt x="506" y="142"/>
                  <a:pt x="505" y="143"/>
                </a:cubicBezTo>
                <a:cubicBezTo>
                  <a:pt x="506" y="143"/>
                  <a:pt x="507" y="144"/>
                  <a:pt x="507" y="145"/>
                </a:cubicBezTo>
                <a:cubicBezTo>
                  <a:pt x="504" y="146"/>
                  <a:pt x="504" y="150"/>
                  <a:pt x="506" y="152"/>
                </a:cubicBezTo>
                <a:cubicBezTo>
                  <a:pt x="505" y="153"/>
                  <a:pt x="506" y="155"/>
                  <a:pt x="505" y="156"/>
                </a:cubicBezTo>
                <a:cubicBezTo>
                  <a:pt x="507" y="156"/>
                  <a:pt x="506" y="152"/>
                  <a:pt x="508" y="155"/>
                </a:cubicBezTo>
                <a:cubicBezTo>
                  <a:pt x="508" y="150"/>
                  <a:pt x="509" y="143"/>
                  <a:pt x="507" y="138"/>
                </a:cubicBezTo>
                <a:close/>
                <a:moveTo>
                  <a:pt x="421" y="200"/>
                </a:moveTo>
                <a:cubicBezTo>
                  <a:pt x="420" y="202"/>
                  <a:pt x="419" y="199"/>
                  <a:pt x="419" y="202"/>
                </a:cubicBezTo>
                <a:cubicBezTo>
                  <a:pt x="418" y="197"/>
                  <a:pt x="416" y="190"/>
                  <a:pt x="418" y="185"/>
                </a:cubicBezTo>
                <a:cubicBezTo>
                  <a:pt x="414" y="179"/>
                  <a:pt x="414" y="171"/>
                  <a:pt x="416" y="164"/>
                </a:cubicBezTo>
                <a:cubicBezTo>
                  <a:pt x="413" y="163"/>
                  <a:pt x="414" y="161"/>
                  <a:pt x="413" y="158"/>
                </a:cubicBezTo>
                <a:cubicBezTo>
                  <a:pt x="415" y="160"/>
                  <a:pt x="413" y="156"/>
                  <a:pt x="416" y="156"/>
                </a:cubicBezTo>
                <a:cubicBezTo>
                  <a:pt x="416" y="155"/>
                  <a:pt x="414" y="155"/>
                  <a:pt x="415" y="154"/>
                </a:cubicBezTo>
                <a:cubicBezTo>
                  <a:pt x="416" y="154"/>
                  <a:pt x="416" y="153"/>
                  <a:pt x="416" y="153"/>
                </a:cubicBezTo>
                <a:cubicBezTo>
                  <a:pt x="417" y="152"/>
                  <a:pt x="418" y="155"/>
                  <a:pt x="419" y="155"/>
                </a:cubicBezTo>
                <a:cubicBezTo>
                  <a:pt x="419" y="171"/>
                  <a:pt x="420" y="187"/>
                  <a:pt x="421" y="200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"/>
          <p:cNvSpPr>
            <a:spLocks noEditPoints="1"/>
          </p:cNvSpPr>
          <p:nvPr/>
        </p:nvSpPr>
        <p:spPr bwMode="auto">
          <a:xfrm>
            <a:off x="8218488" y="4622800"/>
            <a:ext cx="1727200" cy="1639888"/>
          </a:xfrm>
          <a:custGeom>
            <a:avLst/>
            <a:gdLst>
              <a:gd name="T0" fmla="*/ 70 w 460"/>
              <a:gd name="T1" fmla="*/ 78 h 437"/>
              <a:gd name="T2" fmla="*/ 347 w 460"/>
              <a:gd name="T3" fmla="*/ 194 h 437"/>
              <a:gd name="T4" fmla="*/ 250 w 460"/>
              <a:gd name="T5" fmla="*/ 238 h 437"/>
              <a:gd name="T6" fmla="*/ 113 w 460"/>
              <a:gd name="T7" fmla="*/ 268 h 437"/>
              <a:gd name="T8" fmla="*/ 87 w 460"/>
              <a:gd name="T9" fmla="*/ 318 h 437"/>
              <a:gd name="T10" fmla="*/ 53 w 460"/>
              <a:gd name="T11" fmla="*/ 354 h 437"/>
              <a:gd name="T12" fmla="*/ 133 w 460"/>
              <a:gd name="T13" fmla="*/ 9 h 437"/>
              <a:gd name="T14" fmla="*/ 0 w 460"/>
              <a:gd name="T15" fmla="*/ 31 h 437"/>
              <a:gd name="T16" fmla="*/ 90 w 460"/>
              <a:gd name="T17" fmla="*/ 83 h 437"/>
              <a:gd name="T18" fmla="*/ 99 w 460"/>
              <a:gd name="T19" fmla="*/ 258 h 437"/>
              <a:gd name="T20" fmla="*/ 86 w 460"/>
              <a:gd name="T21" fmla="*/ 326 h 437"/>
              <a:gd name="T22" fmla="*/ 50 w 460"/>
              <a:gd name="T23" fmla="*/ 360 h 437"/>
              <a:gd name="T24" fmla="*/ 9 w 460"/>
              <a:gd name="T25" fmla="*/ 388 h 437"/>
              <a:gd name="T26" fmla="*/ 136 w 460"/>
              <a:gd name="T27" fmla="*/ 389 h 437"/>
              <a:gd name="T28" fmla="*/ 120 w 460"/>
              <a:gd name="T29" fmla="*/ 355 h 437"/>
              <a:gd name="T30" fmla="*/ 104 w 460"/>
              <a:gd name="T31" fmla="*/ 243 h 437"/>
              <a:gd name="T32" fmla="*/ 112 w 460"/>
              <a:gd name="T33" fmla="*/ 149 h 437"/>
              <a:gd name="T34" fmla="*/ 130 w 460"/>
              <a:gd name="T35" fmla="*/ 117 h 437"/>
              <a:gd name="T36" fmla="*/ 215 w 460"/>
              <a:gd name="T37" fmla="*/ 189 h 437"/>
              <a:gd name="T38" fmla="*/ 246 w 460"/>
              <a:gd name="T39" fmla="*/ 240 h 437"/>
              <a:gd name="T40" fmla="*/ 300 w 460"/>
              <a:gd name="T41" fmla="*/ 308 h 437"/>
              <a:gd name="T42" fmla="*/ 316 w 460"/>
              <a:gd name="T43" fmla="*/ 309 h 437"/>
              <a:gd name="T44" fmla="*/ 324 w 460"/>
              <a:gd name="T45" fmla="*/ 350 h 437"/>
              <a:gd name="T46" fmla="*/ 387 w 460"/>
              <a:gd name="T47" fmla="*/ 431 h 437"/>
              <a:gd name="T48" fmla="*/ 421 w 460"/>
              <a:gd name="T49" fmla="*/ 431 h 437"/>
              <a:gd name="T50" fmla="*/ 387 w 460"/>
              <a:gd name="T51" fmla="*/ 310 h 437"/>
              <a:gd name="T52" fmla="*/ 396 w 460"/>
              <a:gd name="T53" fmla="*/ 44 h 437"/>
              <a:gd name="T54" fmla="*/ 388 w 460"/>
              <a:gd name="T55" fmla="*/ 11 h 437"/>
              <a:gd name="T56" fmla="*/ 322 w 460"/>
              <a:gd name="T57" fmla="*/ 76 h 437"/>
              <a:gd name="T58" fmla="*/ 358 w 460"/>
              <a:gd name="T59" fmla="*/ 101 h 437"/>
              <a:gd name="T60" fmla="*/ 349 w 460"/>
              <a:gd name="T61" fmla="*/ 107 h 437"/>
              <a:gd name="T62" fmla="*/ 354 w 460"/>
              <a:gd name="T63" fmla="*/ 124 h 437"/>
              <a:gd name="T64" fmla="*/ 363 w 460"/>
              <a:gd name="T65" fmla="*/ 224 h 437"/>
              <a:gd name="T66" fmla="*/ 304 w 460"/>
              <a:gd name="T67" fmla="*/ 175 h 437"/>
              <a:gd name="T68" fmla="*/ 150 w 460"/>
              <a:gd name="T69" fmla="*/ 23 h 437"/>
              <a:gd name="T70" fmla="*/ 140 w 460"/>
              <a:gd name="T71" fmla="*/ 369 h 437"/>
              <a:gd name="T72" fmla="*/ 160 w 460"/>
              <a:gd name="T73" fmla="*/ 27 h 437"/>
              <a:gd name="T74" fmla="*/ 10 w 460"/>
              <a:gd name="T75" fmla="*/ 34 h 437"/>
              <a:gd name="T76" fmla="*/ 355 w 460"/>
              <a:gd name="T77" fmla="*/ 44 h 437"/>
              <a:gd name="T78" fmla="*/ 82 w 460"/>
              <a:gd name="T79" fmla="*/ 67 h 437"/>
              <a:gd name="T80" fmla="*/ 351 w 460"/>
              <a:gd name="T81" fmla="*/ 121 h 437"/>
              <a:gd name="T82" fmla="*/ 240 w 460"/>
              <a:gd name="T83" fmla="*/ 165 h 437"/>
              <a:gd name="T84" fmla="*/ 270 w 460"/>
              <a:gd name="T85" fmla="*/ 213 h 437"/>
              <a:gd name="T86" fmla="*/ 273 w 460"/>
              <a:gd name="T87" fmla="*/ 232 h 437"/>
              <a:gd name="T88" fmla="*/ 100 w 460"/>
              <a:gd name="T89" fmla="*/ 248 h 437"/>
              <a:gd name="T90" fmla="*/ 100 w 460"/>
              <a:gd name="T91" fmla="*/ 257 h 437"/>
              <a:gd name="T92" fmla="*/ 335 w 460"/>
              <a:gd name="T93" fmla="*/ 266 h 437"/>
              <a:gd name="T94" fmla="*/ 291 w 460"/>
              <a:gd name="T95" fmla="*/ 297 h 437"/>
              <a:gd name="T96" fmla="*/ 340 w 460"/>
              <a:gd name="T97" fmla="*/ 317 h 437"/>
              <a:gd name="T98" fmla="*/ 322 w 460"/>
              <a:gd name="T99" fmla="*/ 337 h 437"/>
              <a:gd name="T100" fmla="*/ 81 w 460"/>
              <a:gd name="T101" fmla="*/ 346 h 437"/>
              <a:gd name="T102" fmla="*/ 83 w 460"/>
              <a:gd name="T103" fmla="*/ 351 h 437"/>
              <a:gd name="T104" fmla="*/ 107 w 460"/>
              <a:gd name="T105" fmla="*/ 356 h 437"/>
              <a:gd name="T106" fmla="*/ 78 w 460"/>
              <a:gd name="T107" fmla="*/ 366 h 437"/>
              <a:gd name="T108" fmla="*/ 362 w 460"/>
              <a:gd name="T109" fmla="*/ 382 h 437"/>
              <a:gd name="T110" fmla="*/ 71 w 460"/>
              <a:gd name="T111" fmla="*/ 85 h 437"/>
              <a:gd name="T112" fmla="*/ 128 w 460"/>
              <a:gd name="T113" fmla="*/ 276 h 437"/>
              <a:gd name="T114" fmla="*/ 122 w 460"/>
              <a:gd name="T115" fmla="*/ 243 h 437"/>
              <a:gd name="T116" fmla="*/ 248 w 460"/>
              <a:gd name="T117" fmla="*/ 250 h 437"/>
              <a:gd name="T118" fmla="*/ 114 w 460"/>
              <a:gd name="T119" fmla="*/ 274 h 437"/>
              <a:gd name="T120" fmla="*/ 110 w 460"/>
              <a:gd name="T121" fmla="*/ 287 h 437"/>
              <a:gd name="T122" fmla="*/ 130 w 460"/>
              <a:gd name="T123" fmla="*/ 1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0" h="437">
                <a:moveTo>
                  <a:pt x="137" y="4"/>
                </a:moveTo>
                <a:cubicBezTo>
                  <a:pt x="135" y="4"/>
                  <a:pt x="134" y="4"/>
                  <a:pt x="135" y="2"/>
                </a:cubicBezTo>
                <a:cubicBezTo>
                  <a:pt x="136" y="3"/>
                  <a:pt x="137" y="3"/>
                  <a:pt x="137" y="4"/>
                </a:cubicBezTo>
                <a:close/>
                <a:moveTo>
                  <a:pt x="142" y="3"/>
                </a:moveTo>
                <a:cubicBezTo>
                  <a:pt x="143" y="4"/>
                  <a:pt x="144" y="4"/>
                  <a:pt x="144" y="5"/>
                </a:cubicBezTo>
                <a:cubicBezTo>
                  <a:pt x="144" y="5"/>
                  <a:pt x="143" y="5"/>
                  <a:pt x="143" y="5"/>
                </a:cubicBezTo>
                <a:cubicBezTo>
                  <a:pt x="142" y="6"/>
                  <a:pt x="143" y="7"/>
                  <a:pt x="141" y="6"/>
                </a:cubicBezTo>
                <a:cubicBezTo>
                  <a:pt x="142" y="6"/>
                  <a:pt x="142" y="7"/>
                  <a:pt x="141" y="7"/>
                </a:cubicBezTo>
                <a:cubicBezTo>
                  <a:pt x="140" y="5"/>
                  <a:pt x="142" y="5"/>
                  <a:pt x="142" y="3"/>
                </a:cubicBezTo>
                <a:close/>
                <a:moveTo>
                  <a:pt x="292" y="23"/>
                </a:moveTo>
                <a:cubicBezTo>
                  <a:pt x="293" y="23"/>
                  <a:pt x="292" y="26"/>
                  <a:pt x="293" y="27"/>
                </a:cubicBezTo>
                <a:cubicBezTo>
                  <a:pt x="292" y="28"/>
                  <a:pt x="289" y="24"/>
                  <a:pt x="292" y="23"/>
                </a:cubicBezTo>
                <a:close/>
                <a:moveTo>
                  <a:pt x="413" y="43"/>
                </a:moveTo>
                <a:cubicBezTo>
                  <a:pt x="413" y="42"/>
                  <a:pt x="414" y="43"/>
                  <a:pt x="414" y="42"/>
                </a:cubicBezTo>
                <a:cubicBezTo>
                  <a:pt x="414" y="42"/>
                  <a:pt x="415" y="43"/>
                  <a:pt x="415" y="44"/>
                </a:cubicBezTo>
                <a:cubicBezTo>
                  <a:pt x="413" y="45"/>
                  <a:pt x="414" y="42"/>
                  <a:pt x="413" y="43"/>
                </a:cubicBezTo>
                <a:close/>
                <a:moveTo>
                  <a:pt x="412" y="45"/>
                </a:moveTo>
                <a:cubicBezTo>
                  <a:pt x="411" y="45"/>
                  <a:pt x="411" y="46"/>
                  <a:pt x="413" y="46"/>
                </a:cubicBezTo>
                <a:cubicBezTo>
                  <a:pt x="413" y="46"/>
                  <a:pt x="413" y="45"/>
                  <a:pt x="413" y="45"/>
                </a:cubicBezTo>
                <a:cubicBezTo>
                  <a:pt x="413" y="45"/>
                  <a:pt x="412" y="45"/>
                  <a:pt x="412" y="45"/>
                </a:cubicBezTo>
                <a:close/>
                <a:moveTo>
                  <a:pt x="31" y="58"/>
                </a:moveTo>
                <a:cubicBezTo>
                  <a:pt x="32" y="57"/>
                  <a:pt x="35" y="58"/>
                  <a:pt x="36" y="59"/>
                </a:cubicBezTo>
                <a:cubicBezTo>
                  <a:pt x="34" y="61"/>
                  <a:pt x="32" y="58"/>
                  <a:pt x="31" y="58"/>
                </a:cubicBezTo>
                <a:close/>
                <a:moveTo>
                  <a:pt x="70" y="78"/>
                </a:moveTo>
                <a:cubicBezTo>
                  <a:pt x="70" y="79"/>
                  <a:pt x="69" y="79"/>
                  <a:pt x="69" y="80"/>
                </a:cubicBezTo>
                <a:cubicBezTo>
                  <a:pt x="67" y="80"/>
                  <a:pt x="68" y="77"/>
                  <a:pt x="70" y="78"/>
                </a:cubicBezTo>
                <a:close/>
                <a:moveTo>
                  <a:pt x="70" y="91"/>
                </a:moveTo>
                <a:cubicBezTo>
                  <a:pt x="72" y="92"/>
                  <a:pt x="71" y="94"/>
                  <a:pt x="70" y="95"/>
                </a:cubicBezTo>
                <a:cubicBezTo>
                  <a:pt x="68" y="94"/>
                  <a:pt x="72" y="93"/>
                  <a:pt x="70" y="91"/>
                </a:cubicBezTo>
                <a:close/>
                <a:moveTo>
                  <a:pt x="358" y="109"/>
                </a:moveTo>
                <a:cubicBezTo>
                  <a:pt x="357" y="109"/>
                  <a:pt x="357" y="108"/>
                  <a:pt x="357" y="108"/>
                </a:cubicBezTo>
                <a:cubicBezTo>
                  <a:pt x="357" y="106"/>
                  <a:pt x="359" y="108"/>
                  <a:pt x="358" y="109"/>
                </a:cubicBezTo>
                <a:close/>
                <a:moveTo>
                  <a:pt x="346" y="139"/>
                </a:moveTo>
                <a:cubicBezTo>
                  <a:pt x="345" y="139"/>
                  <a:pt x="344" y="139"/>
                  <a:pt x="343" y="139"/>
                </a:cubicBezTo>
                <a:cubicBezTo>
                  <a:pt x="343" y="137"/>
                  <a:pt x="346" y="136"/>
                  <a:pt x="346" y="139"/>
                </a:cubicBezTo>
                <a:close/>
                <a:moveTo>
                  <a:pt x="122" y="166"/>
                </a:moveTo>
                <a:cubicBezTo>
                  <a:pt x="123" y="165"/>
                  <a:pt x="121" y="171"/>
                  <a:pt x="122" y="166"/>
                </a:cubicBezTo>
                <a:close/>
                <a:moveTo>
                  <a:pt x="347" y="168"/>
                </a:moveTo>
                <a:cubicBezTo>
                  <a:pt x="349" y="167"/>
                  <a:pt x="348" y="170"/>
                  <a:pt x="349" y="169"/>
                </a:cubicBezTo>
                <a:cubicBezTo>
                  <a:pt x="349" y="170"/>
                  <a:pt x="348" y="170"/>
                  <a:pt x="347" y="170"/>
                </a:cubicBezTo>
                <a:cubicBezTo>
                  <a:pt x="347" y="169"/>
                  <a:pt x="347" y="169"/>
                  <a:pt x="347" y="168"/>
                </a:cubicBezTo>
                <a:close/>
                <a:moveTo>
                  <a:pt x="122" y="170"/>
                </a:moveTo>
                <a:cubicBezTo>
                  <a:pt x="123" y="168"/>
                  <a:pt x="123" y="171"/>
                  <a:pt x="123" y="172"/>
                </a:cubicBezTo>
                <a:cubicBezTo>
                  <a:pt x="122" y="174"/>
                  <a:pt x="122" y="171"/>
                  <a:pt x="122" y="170"/>
                </a:cubicBezTo>
                <a:close/>
                <a:moveTo>
                  <a:pt x="348" y="173"/>
                </a:moveTo>
                <a:cubicBezTo>
                  <a:pt x="350" y="171"/>
                  <a:pt x="351" y="175"/>
                  <a:pt x="348" y="175"/>
                </a:cubicBezTo>
                <a:cubicBezTo>
                  <a:pt x="348" y="174"/>
                  <a:pt x="350" y="173"/>
                  <a:pt x="348" y="173"/>
                </a:cubicBezTo>
                <a:close/>
                <a:moveTo>
                  <a:pt x="349" y="187"/>
                </a:moveTo>
                <a:cubicBezTo>
                  <a:pt x="351" y="188"/>
                  <a:pt x="350" y="191"/>
                  <a:pt x="349" y="193"/>
                </a:cubicBezTo>
                <a:cubicBezTo>
                  <a:pt x="348" y="192"/>
                  <a:pt x="349" y="190"/>
                  <a:pt x="347" y="190"/>
                </a:cubicBezTo>
                <a:cubicBezTo>
                  <a:pt x="348" y="187"/>
                  <a:pt x="350" y="190"/>
                  <a:pt x="349" y="187"/>
                </a:cubicBezTo>
                <a:close/>
                <a:moveTo>
                  <a:pt x="347" y="194"/>
                </a:moveTo>
                <a:cubicBezTo>
                  <a:pt x="348" y="193"/>
                  <a:pt x="349" y="195"/>
                  <a:pt x="349" y="194"/>
                </a:cubicBezTo>
                <a:cubicBezTo>
                  <a:pt x="350" y="194"/>
                  <a:pt x="350" y="195"/>
                  <a:pt x="350" y="196"/>
                </a:cubicBezTo>
                <a:cubicBezTo>
                  <a:pt x="349" y="194"/>
                  <a:pt x="347" y="196"/>
                  <a:pt x="347" y="194"/>
                </a:cubicBezTo>
                <a:close/>
                <a:moveTo>
                  <a:pt x="325" y="210"/>
                </a:moveTo>
                <a:cubicBezTo>
                  <a:pt x="325" y="209"/>
                  <a:pt x="327" y="210"/>
                  <a:pt x="326" y="212"/>
                </a:cubicBezTo>
                <a:cubicBezTo>
                  <a:pt x="325" y="212"/>
                  <a:pt x="326" y="210"/>
                  <a:pt x="325" y="210"/>
                </a:cubicBezTo>
                <a:close/>
                <a:moveTo>
                  <a:pt x="349" y="211"/>
                </a:moveTo>
                <a:cubicBezTo>
                  <a:pt x="351" y="211"/>
                  <a:pt x="351" y="211"/>
                  <a:pt x="351" y="212"/>
                </a:cubicBezTo>
                <a:cubicBezTo>
                  <a:pt x="351" y="212"/>
                  <a:pt x="350" y="212"/>
                  <a:pt x="349" y="212"/>
                </a:cubicBezTo>
                <a:cubicBezTo>
                  <a:pt x="349" y="212"/>
                  <a:pt x="349" y="211"/>
                  <a:pt x="349" y="211"/>
                </a:cubicBezTo>
                <a:close/>
                <a:moveTo>
                  <a:pt x="233" y="214"/>
                </a:moveTo>
                <a:cubicBezTo>
                  <a:pt x="233" y="213"/>
                  <a:pt x="235" y="214"/>
                  <a:pt x="235" y="214"/>
                </a:cubicBezTo>
                <a:cubicBezTo>
                  <a:pt x="235" y="215"/>
                  <a:pt x="233" y="215"/>
                  <a:pt x="233" y="214"/>
                </a:cubicBezTo>
                <a:close/>
                <a:moveTo>
                  <a:pt x="236" y="217"/>
                </a:moveTo>
                <a:cubicBezTo>
                  <a:pt x="238" y="218"/>
                  <a:pt x="238" y="219"/>
                  <a:pt x="238" y="221"/>
                </a:cubicBezTo>
                <a:cubicBezTo>
                  <a:pt x="238" y="220"/>
                  <a:pt x="236" y="219"/>
                  <a:pt x="236" y="217"/>
                </a:cubicBezTo>
                <a:close/>
                <a:moveTo>
                  <a:pt x="352" y="233"/>
                </a:moveTo>
                <a:cubicBezTo>
                  <a:pt x="352" y="235"/>
                  <a:pt x="355" y="234"/>
                  <a:pt x="354" y="237"/>
                </a:cubicBezTo>
                <a:cubicBezTo>
                  <a:pt x="352" y="237"/>
                  <a:pt x="352" y="235"/>
                  <a:pt x="352" y="233"/>
                </a:cubicBezTo>
                <a:close/>
                <a:moveTo>
                  <a:pt x="215" y="239"/>
                </a:moveTo>
                <a:cubicBezTo>
                  <a:pt x="216" y="237"/>
                  <a:pt x="217" y="239"/>
                  <a:pt x="217" y="240"/>
                </a:cubicBezTo>
                <a:cubicBezTo>
                  <a:pt x="216" y="240"/>
                  <a:pt x="216" y="239"/>
                  <a:pt x="215" y="239"/>
                </a:cubicBezTo>
                <a:close/>
                <a:moveTo>
                  <a:pt x="250" y="238"/>
                </a:moveTo>
                <a:cubicBezTo>
                  <a:pt x="251" y="238"/>
                  <a:pt x="251" y="239"/>
                  <a:pt x="251" y="240"/>
                </a:cubicBezTo>
                <a:cubicBezTo>
                  <a:pt x="250" y="240"/>
                  <a:pt x="250" y="240"/>
                  <a:pt x="249" y="240"/>
                </a:cubicBezTo>
                <a:cubicBezTo>
                  <a:pt x="250" y="239"/>
                  <a:pt x="250" y="239"/>
                  <a:pt x="250" y="238"/>
                </a:cubicBezTo>
                <a:close/>
                <a:moveTo>
                  <a:pt x="356" y="239"/>
                </a:moveTo>
                <a:cubicBezTo>
                  <a:pt x="357" y="240"/>
                  <a:pt x="358" y="240"/>
                  <a:pt x="358" y="241"/>
                </a:cubicBezTo>
                <a:cubicBezTo>
                  <a:pt x="356" y="242"/>
                  <a:pt x="356" y="240"/>
                  <a:pt x="356" y="239"/>
                </a:cubicBezTo>
                <a:close/>
                <a:moveTo>
                  <a:pt x="251" y="241"/>
                </a:moveTo>
                <a:cubicBezTo>
                  <a:pt x="252" y="241"/>
                  <a:pt x="251" y="242"/>
                  <a:pt x="252" y="242"/>
                </a:cubicBezTo>
                <a:cubicBezTo>
                  <a:pt x="252" y="243"/>
                  <a:pt x="250" y="242"/>
                  <a:pt x="251" y="241"/>
                </a:cubicBezTo>
                <a:close/>
                <a:moveTo>
                  <a:pt x="229" y="241"/>
                </a:moveTo>
                <a:cubicBezTo>
                  <a:pt x="228" y="242"/>
                  <a:pt x="228" y="244"/>
                  <a:pt x="227" y="244"/>
                </a:cubicBezTo>
                <a:cubicBezTo>
                  <a:pt x="226" y="243"/>
                  <a:pt x="227" y="241"/>
                  <a:pt x="229" y="241"/>
                </a:cubicBezTo>
                <a:close/>
                <a:moveTo>
                  <a:pt x="355" y="243"/>
                </a:moveTo>
                <a:cubicBezTo>
                  <a:pt x="356" y="244"/>
                  <a:pt x="356" y="244"/>
                  <a:pt x="356" y="246"/>
                </a:cubicBezTo>
                <a:cubicBezTo>
                  <a:pt x="355" y="245"/>
                  <a:pt x="355" y="244"/>
                  <a:pt x="355" y="243"/>
                </a:cubicBezTo>
                <a:close/>
                <a:moveTo>
                  <a:pt x="259" y="245"/>
                </a:moveTo>
                <a:cubicBezTo>
                  <a:pt x="259" y="245"/>
                  <a:pt x="259" y="246"/>
                  <a:pt x="259" y="246"/>
                </a:cubicBezTo>
                <a:cubicBezTo>
                  <a:pt x="258" y="247"/>
                  <a:pt x="258" y="246"/>
                  <a:pt x="258" y="246"/>
                </a:cubicBezTo>
                <a:cubicBezTo>
                  <a:pt x="258" y="245"/>
                  <a:pt x="259" y="245"/>
                  <a:pt x="259" y="245"/>
                </a:cubicBezTo>
                <a:close/>
                <a:moveTo>
                  <a:pt x="239" y="245"/>
                </a:moveTo>
                <a:cubicBezTo>
                  <a:pt x="240" y="246"/>
                  <a:pt x="241" y="247"/>
                  <a:pt x="240" y="248"/>
                </a:cubicBezTo>
                <a:cubicBezTo>
                  <a:pt x="239" y="248"/>
                  <a:pt x="239" y="247"/>
                  <a:pt x="239" y="245"/>
                </a:cubicBezTo>
                <a:close/>
                <a:moveTo>
                  <a:pt x="257" y="255"/>
                </a:moveTo>
                <a:cubicBezTo>
                  <a:pt x="257" y="256"/>
                  <a:pt x="258" y="258"/>
                  <a:pt x="258" y="260"/>
                </a:cubicBezTo>
                <a:cubicBezTo>
                  <a:pt x="257" y="260"/>
                  <a:pt x="257" y="260"/>
                  <a:pt x="256" y="260"/>
                </a:cubicBezTo>
                <a:cubicBezTo>
                  <a:pt x="256" y="259"/>
                  <a:pt x="256" y="259"/>
                  <a:pt x="257" y="258"/>
                </a:cubicBezTo>
                <a:cubicBezTo>
                  <a:pt x="257" y="258"/>
                  <a:pt x="255" y="258"/>
                  <a:pt x="255" y="257"/>
                </a:cubicBezTo>
                <a:cubicBezTo>
                  <a:pt x="255" y="256"/>
                  <a:pt x="257" y="256"/>
                  <a:pt x="257" y="255"/>
                </a:cubicBezTo>
                <a:close/>
                <a:moveTo>
                  <a:pt x="113" y="268"/>
                </a:moveTo>
                <a:cubicBezTo>
                  <a:pt x="112" y="268"/>
                  <a:pt x="112" y="267"/>
                  <a:pt x="112" y="266"/>
                </a:cubicBezTo>
                <a:cubicBezTo>
                  <a:pt x="113" y="266"/>
                  <a:pt x="113" y="267"/>
                  <a:pt x="113" y="268"/>
                </a:cubicBezTo>
                <a:close/>
                <a:moveTo>
                  <a:pt x="117" y="276"/>
                </a:moveTo>
                <a:cubicBezTo>
                  <a:pt x="118" y="276"/>
                  <a:pt x="118" y="277"/>
                  <a:pt x="117" y="278"/>
                </a:cubicBezTo>
                <a:cubicBezTo>
                  <a:pt x="117" y="278"/>
                  <a:pt x="117" y="276"/>
                  <a:pt x="117" y="276"/>
                </a:cubicBezTo>
                <a:close/>
                <a:moveTo>
                  <a:pt x="116" y="280"/>
                </a:moveTo>
                <a:cubicBezTo>
                  <a:pt x="115" y="280"/>
                  <a:pt x="115" y="283"/>
                  <a:pt x="114" y="283"/>
                </a:cubicBezTo>
                <a:cubicBezTo>
                  <a:pt x="113" y="280"/>
                  <a:pt x="114" y="278"/>
                  <a:pt x="116" y="280"/>
                </a:cubicBezTo>
                <a:close/>
                <a:moveTo>
                  <a:pt x="109" y="293"/>
                </a:moveTo>
                <a:cubicBezTo>
                  <a:pt x="111" y="294"/>
                  <a:pt x="112" y="296"/>
                  <a:pt x="112" y="300"/>
                </a:cubicBezTo>
                <a:cubicBezTo>
                  <a:pt x="111" y="297"/>
                  <a:pt x="109" y="295"/>
                  <a:pt x="109" y="293"/>
                </a:cubicBezTo>
                <a:close/>
                <a:moveTo>
                  <a:pt x="92" y="299"/>
                </a:moveTo>
                <a:cubicBezTo>
                  <a:pt x="93" y="300"/>
                  <a:pt x="92" y="300"/>
                  <a:pt x="92" y="302"/>
                </a:cubicBezTo>
                <a:cubicBezTo>
                  <a:pt x="91" y="302"/>
                  <a:pt x="92" y="300"/>
                  <a:pt x="92" y="299"/>
                </a:cubicBezTo>
                <a:close/>
                <a:moveTo>
                  <a:pt x="84" y="312"/>
                </a:moveTo>
                <a:cubicBezTo>
                  <a:pt x="85" y="312"/>
                  <a:pt x="85" y="313"/>
                  <a:pt x="86" y="313"/>
                </a:cubicBezTo>
                <a:cubicBezTo>
                  <a:pt x="86" y="314"/>
                  <a:pt x="86" y="314"/>
                  <a:pt x="85" y="314"/>
                </a:cubicBezTo>
                <a:cubicBezTo>
                  <a:pt x="85" y="315"/>
                  <a:pt x="85" y="316"/>
                  <a:pt x="86" y="316"/>
                </a:cubicBezTo>
                <a:cubicBezTo>
                  <a:pt x="84" y="317"/>
                  <a:pt x="83" y="313"/>
                  <a:pt x="84" y="312"/>
                </a:cubicBezTo>
                <a:close/>
                <a:moveTo>
                  <a:pt x="81" y="313"/>
                </a:moveTo>
                <a:cubicBezTo>
                  <a:pt x="81" y="314"/>
                  <a:pt x="80" y="314"/>
                  <a:pt x="80" y="315"/>
                </a:cubicBezTo>
                <a:cubicBezTo>
                  <a:pt x="80" y="316"/>
                  <a:pt x="81" y="316"/>
                  <a:pt x="83" y="316"/>
                </a:cubicBezTo>
                <a:cubicBezTo>
                  <a:pt x="83" y="315"/>
                  <a:pt x="83" y="314"/>
                  <a:pt x="83" y="314"/>
                </a:cubicBezTo>
                <a:cubicBezTo>
                  <a:pt x="82" y="314"/>
                  <a:pt x="82" y="312"/>
                  <a:pt x="81" y="313"/>
                </a:cubicBezTo>
                <a:close/>
                <a:moveTo>
                  <a:pt x="84" y="317"/>
                </a:moveTo>
                <a:cubicBezTo>
                  <a:pt x="86" y="317"/>
                  <a:pt x="85" y="319"/>
                  <a:pt x="87" y="318"/>
                </a:cubicBezTo>
                <a:cubicBezTo>
                  <a:pt x="86" y="319"/>
                  <a:pt x="86" y="321"/>
                  <a:pt x="84" y="321"/>
                </a:cubicBezTo>
                <a:cubicBezTo>
                  <a:pt x="84" y="320"/>
                  <a:pt x="85" y="320"/>
                  <a:pt x="85" y="319"/>
                </a:cubicBezTo>
                <a:cubicBezTo>
                  <a:pt x="85" y="318"/>
                  <a:pt x="84" y="318"/>
                  <a:pt x="84" y="317"/>
                </a:cubicBezTo>
                <a:close/>
                <a:moveTo>
                  <a:pt x="87" y="330"/>
                </a:moveTo>
                <a:cubicBezTo>
                  <a:pt x="87" y="330"/>
                  <a:pt x="88" y="331"/>
                  <a:pt x="88" y="332"/>
                </a:cubicBezTo>
                <a:cubicBezTo>
                  <a:pt x="86" y="332"/>
                  <a:pt x="86" y="331"/>
                  <a:pt x="87" y="330"/>
                </a:cubicBezTo>
                <a:close/>
                <a:moveTo>
                  <a:pt x="72" y="338"/>
                </a:moveTo>
                <a:cubicBezTo>
                  <a:pt x="72" y="335"/>
                  <a:pt x="75" y="336"/>
                  <a:pt x="75" y="334"/>
                </a:cubicBezTo>
                <a:cubicBezTo>
                  <a:pt x="77" y="336"/>
                  <a:pt x="75" y="337"/>
                  <a:pt x="72" y="338"/>
                </a:cubicBezTo>
                <a:close/>
                <a:moveTo>
                  <a:pt x="319" y="334"/>
                </a:moveTo>
                <a:cubicBezTo>
                  <a:pt x="319" y="336"/>
                  <a:pt x="317" y="334"/>
                  <a:pt x="318" y="336"/>
                </a:cubicBezTo>
                <a:cubicBezTo>
                  <a:pt x="316" y="336"/>
                  <a:pt x="316" y="333"/>
                  <a:pt x="319" y="334"/>
                </a:cubicBezTo>
                <a:close/>
                <a:moveTo>
                  <a:pt x="80" y="338"/>
                </a:moveTo>
                <a:cubicBezTo>
                  <a:pt x="81" y="338"/>
                  <a:pt x="80" y="340"/>
                  <a:pt x="79" y="340"/>
                </a:cubicBezTo>
                <a:cubicBezTo>
                  <a:pt x="79" y="339"/>
                  <a:pt x="80" y="339"/>
                  <a:pt x="80" y="338"/>
                </a:cubicBezTo>
                <a:close/>
                <a:moveTo>
                  <a:pt x="315" y="338"/>
                </a:moveTo>
                <a:cubicBezTo>
                  <a:pt x="316" y="340"/>
                  <a:pt x="320" y="340"/>
                  <a:pt x="318" y="343"/>
                </a:cubicBezTo>
                <a:cubicBezTo>
                  <a:pt x="316" y="342"/>
                  <a:pt x="315" y="340"/>
                  <a:pt x="315" y="338"/>
                </a:cubicBezTo>
                <a:close/>
                <a:moveTo>
                  <a:pt x="113" y="343"/>
                </a:moveTo>
                <a:cubicBezTo>
                  <a:pt x="114" y="343"/>
                  <a:pt x="114" y="346"/>
                  <a:pt x="114" y="346"/>
                </a:cubicBezTo>
                <a:cubicBezTo>
                  <a:pt x="113" y="346"/>
                  <a:pt x="113" y="344"/>
                  <a:pt x="113" y="343"/>
                </a:cubicBezTo>
                <a:close/>
                <a:moveTo>
                  <a:pt x="113" y="348"/>
                </a:moveTo>
                <a:cubicBezTo>
                  <a:pt x="113" y="348"/>
                  <a:pt x="113" y="350"/>
                  <a:pt x="114" y="350"/>
                </a:cubicBezTo>
                <a:cubicBezTo>
                  <a:pt x="113" y="351"/>
                  <a:pt x="112" y="349"/>
                  <a:pt x="113" y="348"/>
                </a:cubicBezTo>
                <a:close/>
                <a:moveTo>
                  <a:pt x="52" y="351"/>
                </a:moveTo>
                <a:cubicBezTo>
                  <a:pt x="54" y="351"/>
                  <a:pt x="51" y="354"/>
                  <a:pt x="53" y="354"/>
                </a:cubicBezTo>
                <a:cubicBezTo>
                  <a:pt x="53" y="354"/>
                  <a:pt x="52" y="354"/>
                  <a:pt x="52" y="354"/>
                </a:cubicBezTo>
                <a:cubicBezTo>
                  <a:pt x="52" y="352"/>
                  <a:pt x="50" y="352"/>
                  <a:pt x="52" y="351"/>
                </a:cubicBezTo>
                <a:close/>
                <a:moveTo>
                  <a:pt x="346" y="372"/>
                </a:moveTo>
                <a:cubicBezTo>
                  <a:pt x="346" y="373"/>
                  <a:pt x="345" y="374"/>
                  <a:pt x="344" y="374"/>
                </a:cubicBezTo>
                <a:cubicBezTo>
                  <a:pt x="344" y="372"/>
                  <a:pt x="345" y="372"/>
                  <a:pt x="346" y="372"/>
                </a:cubicBezTo>
                <a:close/>
                <a:moveTo>
                  <a:pt x="349" y="373"/>
                </a:moveTo>
                <a:cubicBezTo>
                  <a:pt x="350" y="373"/>
                  <a:pt x="351" y="373"/>
                  <a:pt x="352" y="373"/>
                </a:cubicBezTo>
                <a:cubicBezTo>
                  <a:pt x="352" y="374"/>
                  <a:pt x="349" y="374"/>
                  <a:pt x="349" y="373"/>
                </a:cubicBezTo>
                <a:close/>
                <a:moveTo>
                  <a:pt x="401" y="398"/>
                </a:moveTo>
                <a:cubicBezTo>
                  <a:pt x="402" y="398"/>
                  <a:pt x="402" y="398"/>
                  <a:pt x="403" y="398"/>
                </a:cubicBezTo>
                <a:cubicBezTo>
                  <a:pt x="403" y="398"/>
                  <a:pt x="403" y="398"/>
                  <a:pt x="403" y="399"/>
                </a:cubicBezTo>
                <a:cubicBezTo>
                  <a:pt x="402" y="399"/>
                  <a:pt x="402" y="399"/>
                  <a:pt x="401" y="399"/>
                </a:cubicBezTo>
                <a:cubicBezTo>
                  <a:pt x="401" y="398"/>
                  <a:pt x="401" y="398"/>
                  <a:pt x="401" y="398"/>
                </a:cubicBezTo>
                <a:close/>
                <a:moveTo>
                  <a:pt x="402" y="401"/>
                </a:moveTo>
                <a:cubicBezTo>
                  <a:pt x="403" y="401"/>
                  <a:pt x="403" y="404"/>
                  <a:pt x="402" y="403"/>
                </a:cubicBezTo>
                <a:cubicBezTo>
                  <a:pt x="402" y="402"/>
                  <a:pt x="402" y="402"/>
                  <a:pt x="402" y="401"/>
                </a:cubicBezTo>
                <a:close/>
                <a:moveTo>
                  <a:pt x="134" y="0"/>
                </a:moveTo>
                <a:cubicBezTo>
                  <a:pt x="135" y="2"/>
                  <a:pt x="132" y="1"/>
                  <a:pt x="133" y="3"/>
                </a:cubicBezTo>
                <a:cubicBezTo>
                  <a:pt x="134" y="3"/>
                  <a:pt x="136" y="0"/>
                  <a:pt x="134" y="0"/>
                </a:cubicBezTo>
                <a:close/>
                <a:moveTo>
                  <a:pt x="140" y="2"/>
                </a:moveTo>
                <a:cubicBezTo>
                  <a:pt x="140" y="4"/>
                  <a:pt x="139" y="5"/>
                  <a:pt x="138" y="4"/>
                </a:cubicBezTo>
                <a:cubicBezTo>
                  <a:pt x="138" y="3"/>
                  <a:pt x="139" y="4"/>
                  <a:pt x="139" y="2"/>
                </a:cubicBezTo>
                <a:cubicBezTo>
                  <a:pt x="137" y="3"/>
                  <a:pt x="136" y="5"/>
                  <a:pt x="137" y="6"/>
                </a:cubicBezTo>
                <a:cubicBezTo>
                  <a:pt x="137" y="6"/>
                  <a:pt x="137" y="7"/>
                  <a:pt x="136" y="7"/>
                </a:cubicBezTo>
                <a:cubicBezTo>
                  <a:pt x="135" y="7"/>
                  <a:pt x="136" y="4"/>
                  <a:pt x="134" y="5"/>
                </a:cubicBezTo>
                <a:cubicBezTo>
                  <a:pt x="133" y="6"/>
                  <a:pt x="133" y="8"/>
                  <a:pt x="133" y="9"/>
                </a:cubicBezTo>
                <a:cubicBezTo>
                  <a:pt x="132" y="9"/>
                  <a:pt x="133" y="7"/>
                  <a:pt x="131" y="7"/>
                </a:cubicBezTo>
                <a:cubicBezTo>
                  <a:pt x="131" y="11"/>
                  <a:pt x="132" y="10"/>
                  <a:pt x="134" y="11"/>
                </a:cubicBezTo>
                <a:cubicBezTo>
                  <a:pt x="133" y="9"/>
                  <a:pt x="136" y="9"/>
                  <a:pt x="136" y="10"/>
                </a:cubicBezTo>
                <a:cubicBezTo>
                  <a:pt x="136" y="11"/>
                  <a:pt x="135" y="11"/>
                  <a:pt x="136" y="12"/>
                </a:cubicBezTo>
                <a:cubicBezTo>
                  <a:pt x="135" y="12"/>
                  <a:pt x="134" y="12"/>
                  <a:pt x="133" y="12"/>
                </a:cubicBezTo>
                <a:cubicBezTo>
                  <a:pt x="133" y="13"/>
                  <a:pt x="133" y="14"/>
                  <a:pt x="133" y="14"/>
                </a:cubicBezTo>
                <a:cubicBezTo>
                  <a:pt x="135" y="14"/>
                  <a:pt x="137" y="14"/>
                  <a:pt x="137" y="16"/>
                </a:cubicBezTo>
                <a:cubicBezTo>
                  <a:pt x="137" y="17"/>
                  <a:pt x="135" y="16"/>
                  <a:pt x="135" y="17"/>
                </a:cubicBezTo>
                <a:cubicBezTo>
                  <a:pt x="137" y="21"/>
                  <a:pt x="138" y="22"/>
                  <a:pt x="138" y="25"/>
                </a:cubicBezTo>
                <a:cubicBezTo>
                  <a:pt x="134" y="27"/>
                  <a:pt x="130" y="27"/>
                  <a:pt x="126" y="23"/>
                </a:cubicBezTo>
                <a:cubicBezTo>
                  <a:pt x="120" y="21"/>
                  <a:pt x="115" y="24"/>
                  <a:pt x="109" y="24"/>
                </a:cubicBezTo>
                <a:cubicBezTo>
                  <a:pt x="107" y="24"/>
                  <a:pt x="106" y="23"/>
                  <a:pt x="104" y="23"/>
                </a:cubicBezTo>
                <a:cubicBezTo>
                  <a:pt x="99" y="22"/>
                  <a:pt x="94" y="25"/>
                  <a:pt x="91" y="25"/>
                </a:cubicBezTo>
                <a:cubicBezTo>
                  <a:pt x="89" y="25"/>
                  <a:pt x="84" y="25"/>
                  <a:pt x="81" y="24"/>
                </a:cubicBezTo>
                <a:cubicBezTo>
                  <a:pt x="72" y="23"/>
                  <a:pt x="67" y="17"/>
                  <a:pt x="58" y="21"/>
                </a:cubicBezTo>
                <a:cubicBezTo>
                  <a:pt x="56" y="22"/>
                  <a:pt x="56" y="24"/>
                  <a:pt x="52" y="24"/>
                </a:cubicBezTo>
                <a:cubicBezTo>
                  <a:pt x="52" y="26"/>
                  <a:pt x="51" y="26"/>
                  <a:pt x="50" y="27"/>
                </a:cubicBezTo>
                <a:cubicBezTo>
                  <a:pt x="49" y="26"/>
                  <a:pt x="48" y="25"/>
                  <a:pt x="47" y="25"/>
                </a:cubicBezTo>
                <a:cubicBezTo>
                  <a:pt x="41" y="25"/>
                  <a:pt x="33" y="28"/>
                  <a:pt x="27" y="27"/>
                </a:cubicBezTo>
                <a:cubicBezTo>
                  <a:pt x="24" y="27"/>
                  <a:pt x="22" y="24"/>
                  <a:pt x="20" y="26"/>
                </a:cubicBezTo>
                <a:cubicBezTo>
                  <a:pt x="18" y="24"/>
                  <a:pt x="15" y="23"/>
                  <a:pt x="13" y="22"/>
                </a:cubicBezTo>
                <a:cubicBezTo>
                  <a:pt x="14" y="24"/>
                  <a:pt x="9" y="23"/>
                  <a:pt x="8" y="25"/>
                </a:cubicBezTo>
                <a:cubicBezTo>
                  <a:pt x="9" y="26"/>
                  <a:pt x="9" y="25"/>
                  <a:pt x="10" y="24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7"/>
                  <a:pt x="8" y="29"/>
                  <a:pt x="6" y="27"/>
                </a:cubicBezTo>
                <a:cubicBezTo>
                  <a:pt x="7" y="30"/>
                  <a:pt x="3" y="30"/>
                  <a:pt x="0" y="31"/>
                </a:cubicBezTo>
                <a:cubicBezTo>
                  <a:pt x="3" y="32"/>
                  <a:pt x="3" y="33"/>
                  <a:pt x="4" y="34"/>
                </a:cubicBezTo>
                <a:cubicBezTo>
                  <a:pt x="6" y="34"/>
                  <a:pt x="6" y="34"/>
                  <a:pt x="7" y="34"/>
                </a:cubicBezTo>
                <a:cubicBezTo>
                  <a:pt x="8" y="35"/>
                  <a:pt x="7" y="36"/>
                  <a:pt x="8" y="38"/>
                </a:cubicBezTo>
                <a:cubicBezTo>
                  <a:pt x="8" y="37"/>
                  <a:pt x="8" y="36"/>
                  <a:pt x="9" y="36"/>
                </a:cubicBezTo>
                <a:cubicBezTo>
                  <a:pt x="15" y="39"/>
                  <a:pt x="26" y="41"/>
                  <a:pt x="33" y="46"/>
                </a:cubicBezTo>
                <a:cubicBezTo>
                  <a:pt x="33" y="49"/>
                  <a:pt x="33" y="51"/>
                  <a:pt x="30" y="51"/>
                </a:cubicBezTo>
                <a:cubicBezTo>
                  <a:pt x="33" y="52"/>
                  <a:pt x="30" y="52"/>
                  <a:pt x="30" y="54"/>
                </a:cubicBezTo>
                <a:cubicBezTo>
                  <a:pt x="35" y="54"/>
                  <a:pt x="39" y="54"/>
                  <a:pt x="42" y="57"/>
                </a:cubicBezTo>
                <a:cubicBezTo>
                  <a:pt x="41" y="58"/>
                  <a:pt x="41" y="58"/>
                  <a:pt x="41" y="58"/>
                </a:cubicBezTo>
                <a:cubicBezTo>
                  <a:pt x="42" y="58"/>
                  <a:pt x="45" y="59"/>
                  <a:pt x="46" y="60"/>
                </a:cubicBezTo>
                <a:cubicBezTo>
                  <a:pt x="47" y="58"/>
                  <a:pt x="48" y="60"/>
                  <a:pt x="49" y="58"/>
                </a:cubicBezTo>
                <a:cubicBezTo>
                  <a:pt x="49" y="59"/>
                  <a:pt x="52" y="58"/>
                  <a:pt x="52" y="59"/>
                </a:cubicBezTo>
                <a:cubicBezTo>
                  <a:pt x="49" y="62"/>
                  <a:pt x="54" y="62"/>
                  <a:pt x="54" y="64"/>
                </a:cubicBezTo>
                <a:cubicBezTo>
                  <a:pt x="56" y="65"/>
                  <a:pt x="57" y="64"/>
                  <a:pt x="59" y="64"/>
                </a:cubicBezTo>
                <a:cubicBezTo>
                  <a:pt x="60" y="64"/>
                  <a:pt x="61" y="65"/>
                  <a:pt x="61" y="67"/>
                </a:cubicBezTo>
                <a:cubicBezTo>
                  <a:pt x="64" y="67"/>
                  <a:pt x="65" y="67"/>
                  <a:pt x="67" y="66"/>
                </a:cubicBezTo>
                <a:cubicBezTo>
                  <a:pt x="68" y="68"/>
                  <a:pt x="69" y="67"/>
                  <a:pt x="71" y="66"/>
                </a:cubicBezTo>
                <a:cubicBezTo>
                  <a:pt x="76" y="68"/>
                  <a:pt x="69" y="72"/>
                  <a:pt x="71" y="77"/>
                </a:cubicBezTo>
                <a:cubicBezTo>
                  <a:pt x="73" y="75"/>
                  <a:pt x="72" y="70"/>
                  <a:pt x="76" y="70"/>
                </a:cubicBezTo>
                <a:cubicBezTo>
                  <a:pt x="76" y="72"/>
                  <a:pt x="77" y="74"/>
                  <a:pt x="78" y="75"/>
                </a:cubicBezTo>
                <a:cubicBezTo>
                  <a:pt x="78" y="74"/>
                  <a:pt x="79" y="74"/>
                  <a:pt x="80" y="73"/>
                </a:cubicBezTo>
                <a:cubicBezTo>
                  <a:pt x="81" y="75"/>
                  <a:pt x="86" y="75"/>
                  <a:pt x="87" y="73"/>
                </a:cubicBezTo>
                <a:cubicBezTo>
                  <a:pt x="86" y="74"/>
                  <a:pt x="86" y="76"/>
                  <a:pt x="86" y="77"/>
                </a:cubicBezTo>
                <a:cubicBezTo>
                  <a:pt x="87" y="77"/>
                  <a:pt x="87" y="78"/>
                  <a:pt x="87" y="80"/>
                </a:cubicBezTo>
                <a:cubicBezTo>
                  <a:pt x="90" y="79"/>
                  <a:pt x="89" y="83"/>
                  <a:pt x="91" y="81"/>
                </a:cubicBezTo>
                <a:cubicBezTo>
                  <a:pt x="91" y="82"/>
                  <a:pt x="90" y="82"/>
                  <a:pt x="90" y="83"/>
                </a:cubicBezTo>
                <a:cubicBezTo>
                  <a:pt x="92" y="83"/>
                  <a:pt x="92" y="84"/>
                  <a:pt x="93" y="85"/>
                </a:cubicBezTo>
                <a:cubicBezTo>
                  <a:pt x="95" y="106"/>
                  <a:pt x="96" y="135"/>
                  <a:pt x="96" y="152"/>
                </a:cubicBezTo>
                <a:cubicBezTo>
                  <a:pt x="96" y="152"/>
                  <a:pt x="98" y="150"/>
                  <a:pt x="98" y="152"/>
                </a:cubicBezTo>
                <a:cubicBezTo>
                  <a:pt x="95" y="155"/>
                  <a:pt x="98" y="153"/>
                  <a:pt x="96" y="157"/>
                </a:cubicBezTo>
                <a:cubicBezTo>
                  <a:pt x="97" y="157"/>
                  <a:pt x="97" y="157"/>
                  <a:pt x="98" y="158"/>
                </a:cubicBezTo>
                <a:cubicBezTo>
                  <a:pt x="99" y="167"/>
                  <a:pt x="100" y="172"/>
                  <a:pt x="98" y="179"/>
                </a:cubicBezTo>
                <a:cubicBezTo>
                  <a:pt x="99" y="180"/>
                  <a:pt x="101" y="180"/>
                  <a:pt x="101" y="182"/>
                </a:cubicBezTo>
                <a:cubicBezTo>
                  <a:pt x="100" y="197"/>
                  <a:pt x="102" y="203"/>
                  <a:pt x="99" y="216"/>
                </a:cubicBezTo>
                <a:cubicBezTo>
                  <a:pt x="98" y="216"/>
                  <a:pt x="96" y="216"/>
                  <a:pt x="96" y="218"/>
                </a:cubicBezTo>
                <a:cubicBezTo>
                  <a:pt x="98" y="217"/>
                  <a:pt x="97" y="219"/>
                  <a:pt x="98" y="219"/>
                </a:cubicBezTo>
                <a:cubicBezTo>
                  <a:pt x="95" y="226"/>
                  <a:pt x="97" y="232"/>
                  <a:pt x="97" y="236"/>
                </a:cubicBezTo>
                <a:cubicBezTo>
                  <a:pt x="96" y="236"/>
                  <a:pt x="96" y="236"/>
                  <a:pt x="95" y="236"/>
                </a:cubicBezTo>
                <a:cubicBezTo>
                  <a:pt x="96" y="239"/>
                  <a:pt x="95" y="241"/>
                  <a:pt x="94" y="243"/>
                </a:cubicBezTo>
                <a:cubicBezTo>
                  <a:pt x="94" y="243"/>
                  <a:pt x="95" y="244"/>
                  <a:pt x="95" y="244"/>
                </a:cubicBezTo>
                <a:cubicBezTo>
                  <a:pt x="95" y="245"/>
                  <a:pt x="93" y="249"/>
                  <a:pt x="94" y="251"/>
                </a:cubicBezTo>
                <a:cubicBezTo>
                  <a:pt x="93" y="251"/>
                  <a:pt x="93" y="250"/>
                  <a:pt x="92" y="252"/>
                </a:cubicBezTo>
                <a:cubicBezTo>
                  <a:pt x="93" y="254"/>
                  <a:pt x="92" y="255"/>
                  <a:pt x="93" y="256"/>
                </a:cubicBezTo>
                <a:cubicBezTo>
                  <a:pt x="91" y="256"/>
                  <a:pt x="93" y="257"/>
                  <a:pt x="91" y="258"/>
                </a:cubicBezTo>
                <a:cubicBezTo>
                  <a:pt x="93" y="260"/>
                  <a:pt x="92" y="261"/>
                  <a:pt x="92" y="263"/>
                </a:cubicBezTo>
                <a:cubicBezTo>
                  <a:pt x="93" y="263"/>
                  <a:pt x="93" y="263"/>
                  <a:pt x="94" y="263"/>
                </a:cubicBezTo>
                <a:cubicBezTo>
                  <a:pt x="96" y="259"/>
                  <a:pt x="94" y="252"/>
                  <a:pt x="96" y="249"/>
                </a:cubicBezTo>
                <a:cubicBezTo>
                  <a:pt x="97" y="250"/>
                  <a:pt x="97" y="251"/>
                  <a:pt x="98" y="252"/>
                </a:cubicBezTo>
                <a:cubicBezTo>
                  <a:pt x="99" y="253"/>
                  <a:pt x="99" y="250"/>
                  <a:pt x="100" y="251"/>
                </a:cubicBezTo>
                <a:cubicBezTo>
                  <a:pt x="100" y="253"/>
                  <a:pt x="99" y="253"/>
                  <a:pt x="99" y="254"/>
                </a:cubicBezTo>
                <a:cubicBezTo>
                  <a:pt x="98" y="254"/>
                  <a:pt x="98" y="253"/>
                  <a:pt x="97" y="253"/>
                </a:cubicBezTo>
                <a:cubicBezTo>
                  <a:pt x="97" y="255"/>
                  <a:pt x="100" y="255"/>
                  <a:pt x="99" y="258"/>
                </a:cubicBezTo>
                <a:cubicBezTo>
                  <a:pt x="99" y="258"/>
                  <a:pt x="98" y="258"/>
                  <a:pt x="98" y="258"/>
                </a:cubicBezTo>
                <a:cubicBezTo>
                  <a:pt x="98" y="260"/>
                  <a:pt x="100" y="258"/>
                  <a:pt x="100" y="259"/>
                </a:cubicBezTo>
                <a:cubicBezTo>
                  <a:pt x="98" y="260"/>
                  <a:pt x="100" y="262"/>
                  <a:pt x="99" y="263"/>
                </a:cubicBezTo>
                <a:cubicBezTo>
                  <a:pt x="98" y="263"/>
                  <a:pt x="98" y="262"/>
                  <a:pt x="98" y="262"/>
                </a:cubicBezTo>
                <a:cubicBezTo>
                  <a:pt x="98" y="263"/>
                  <a:pt x="97" y="264"/>
                  <a:pt x="97" y="264"/>
                </a:cubicBezTo>
                <a:cubicBezTo>
                  <a:pt x="96" y="267"/>
                  <a:pt x="98" y="269"/>
                  <a:pt x="98" y="270"/>
                </a:cubicBezTo>
                <a:cubicBezTo>
                  <a:pt x="98" y="269"/>
                  <a:pt x="99" y="268"/>
                  <a:pt x="99" y="267"/>
                </a:cubicBezTo>
                <a:cubicBezTo>
                  <a:pt x="98" y="267"/>
                  <a:pt x="98" y="265"/>
                  <a:pt x="97" y="265"/>
                </a:cubicBezTo>
                <a:cubicBezTo>
                  <a:pt x="98" y="265"/>
                  <a:pt x="98" y="264"/>
                  <a:pt x="99" y="264"/>
                </a:cubicBezTo>
                <a:cubicBezTo>
                  <a:pt x="101" y="266"/>
                  <a:pt x="99" y="267"/>
                  <a:pt x="99" y="271"/>
                </a:cubicBezTo>
                <a:cubicBezTo>
                  <a:pt x="99" y="271"/>
                  <a:pt x="97" y="271"/>
                  <a:pt x="97" y="272"/>
                </a:cubicBezTo>
                <a:cubicBezTo>
                  <a:pt x="96" y="274"/>
                  <a:pt x="97" y="279"/>
                  <a:pt x="95" y="282"/>
                </a:cubicBezTo>
                <a:cubicBezTo>
                  <a:pt x="96" y="283"/>
                  <a:pt x="97" y="283"/>
                  <a:pt x="97" y="284"/>
                </a:cubicBezTo>
                <a:cubicBezTo>
                  <a:pt x="94" y="286"/>
                  <a:pt x="96" y="317"/>
                  <a:pt x="89" y="304"/>
                </a:cubicBezTo>
                <a:cubicBezTo>
                  <a:pt x="89" y="308"/>
                  <a:pt x="91" y="312"/>
                  <a:pt x="91" y="317"/>
                </a:cubicBezTo>
                <a:cubicBezTo>
                  <a:pt x="87" y="316"/>
                  <a:pt x="94" y="319"/>
                  <a:pt x="90" y="322"/>
                </a:cubicBezTo>
                <a:cubicBezTo>
                  <a:pt x="89" y="321"/>
                  <a:pt x="89" y="319"/>
                  <a:pt x="87" y="321"/>
                </a:cubicBezTo>
                <a:cubicBezTo>
                  <a:pt x="88" y="321"/>
                  <a:pt x="87" y="323"/>
                  <a:pt x="88" y="323"/>
                </a:cubicBezTo>
                <a:cubicBezTo>
                  <a:pt x="90" y="322"/>
                  <a:pt x="89" y="328"/>
                  <a:pt x="88" y="328"/>
                </a:cubicBezTo>
                <a:cubicBezTo>
                  <a:pt x="91" y="329"/>
                  <a:pt x="87" y="333"/>
                  <a:pt x="88" y="335"/>
                </a:cubicBezTo>
                <a:cubicBezTo>
                  <a:pt x="87" y="336"/>
                  <a:pt x="87" y="337"/>
                  <a:pt x="86" y="338"/>
                </a:cubicBezTo>
                <a:cubicBezTo>
                  <a:pt x="86" y="339"/>
                  <a:pt x="88" y="340"/>
                  <a:pt x="86" y="341"/>
                </a:cubicBezTo>
                <a:cubicBezTo>
                  <a:pt x="83" y="338"/>
                  <a:pt x="86" y="336"/>
                  <a:pt x="87" y="332"/>
                </a:cubicBezTo>
                <a:cubicBezTo>
                  <a:pt x="85" y="332"/>
                  <a:pt x="85" y="332"/>
                  <a:pt x="85" y="330"/>
                </a:cubicBezTo>
                <a:cubicBezTo>
                  <a:pt x="88" y="329"/>
                  <a:pt x="81" y="326"/>
                  <a:pt x="84" y="324"/>
                </a:cubicBezTo>
                <a:cubicBezTo>
                  <a:pt x="86" y="324"/>
                  <a:pt x="84" y="326"/>
                  <a:pt x="86" y="326"/>
                </a:cubicBezTo>
                <a:cubicBezTo>
                  <a:pt x="87" y="321"/>
                  <a:pt x="81" y="324"/>
                  <a:pt x="83" y="322"/>
                </a:cubicBezTo>
                <a:cubicBezTo>
                  <a:pt x="82" y="322"/>
                  <a:pt x="81" y="322"/>
                  <a:pt x="80" y="322"/>
                </a:cubicBezTo>
                <a:cubicBezTo>
                  <a:pt x="81" y="321"/>
                  <a:pt x="80" y="319"/>
                  <a:pt x="80" y="318"/>
                </a:cubicBezTo>
                <a:cubicBezTo>
                  <a:pt x="79" y="320"/>
                  <a:pt x="78" y="319"/>
                  <a:pt x="78" y="321"/>
                </a:cubicBezTo>
                <a:cubicBezTo>
                  <a:pt x="79" y="320"/>
                  <a:pt x="79" y="325"/>
                  <a:pt x="79" y="325"/>
                </a:cubicBezTo>
                <a:cubicBezTo>
                  <a:pt x="78" y="325"/>
                  <a:pt x="79" y="323"/>
                  <a:pt x="78" y="323"/>
                </a:cubicBezTo>
                <a:cubicBezTo>
                  <a:pt x="79" y="326"/>
                  <a:pt x="75" y="325"/>
                  <a:pt x="77" y="328"/>
                </a:cubicBezTo>
                <a:cubicBezTo>
                  <a:pt x="79" y="325"/>
                  <a:pt x="79" y="333"/>
                  <a:pt x="81" y="333"/>
                </a:cubicBezTo>
                <a:cubicBezTo>
                  <a:pt x="81" y="332"/>
                  <a:pt x="80" y="332"/>
                  <a:pt x="81" y="332"/>
                </a:cubicBezTo>
                <a:cubicBezTo>
                  <a:pt x="81" y="332"/>
                  <a:pt x="81" y="333"/>
                  <a:pt x="82" y="334"/>
                </a:cubicBezTo>
                <a:cubicBezTo>
                  <a:pt x="81" y="335"/>
                  <a:pt x="79" y="334"/>
                  <a:pt x="80" y="336"/>
                </a:cubicBezTo>
                <a:cubicBezTo>
                  <a:pt x="81" y="335"/>
                  <a:pt x="81" y="336"/>
                  <a:pt x="83" y="335"/>
                </a:cubicBezTo>
                <a:cubicBezTo>
                  <a:pt x="83" y="332"/>
                  <a:pt x="81" y="331"/>
                  <a:pt x="81" y="329"/>
                </a:cubicBezTo>
                <a:cubicBezTo>
                  <a:pt x="85" y="331"/>
                  <a:pt x="84" y="336"/>
                  <a:pt x="82" y="339"/>
                </a:cubicBezTo>
                <a:cubicBezTo>
                  <a:pt x="83" y="339"/>
                  <a:pt x="84" y="339"/>
                  <a:pt x="84" y="340"/>
                </a:cubicBezTo>
                <a:cubicBezTo>
                  <a:pt x="84" y="341"/>
                  <a:pt x="84" y="342"/>
                  <a:pt x="83" y="342"/>
                </a:cubicBezTo>
                <a:cubicBezTo>
                  <a:pt x="82" y="341"/>
                  <a:pt x="82" y="340"/>
                  <a:pt x="81" y="340"/>
                </a:cubicBezTo>
                <a:cubicBezTo>
                  <a:pt x="81" y="343"/>
                  <a:pt x="78" y="342"/>
                  <a:pt x="77" y="343"/>
                </a:cubicBezTo>
                <a:cubicBezTo>
                  <a:pt x="75" y="341"/>
                  <a:pt x="74" y="340"/>
                  <a:pt x="73" y="338"/>
                </a:cubicBezTo>
                <a:cubicBezTo>
                  <a:pt x="72" y="339"/>
                  <a:pt x="71" y="341"/>
                  <a:pt x="72" y="342"/>
                </a:cubicBezTo>
                <a:cubicBezTo>
                  <a:pt x="70" y="343"/>
                  <a:pt x="68" y="348"/>
                  <a:pt x="70" y="351"/>
                </a:cubicBezTo>
                <a:cubicBezTo>
                  <a:pt x="64" y="354"/>
                  <a:pt x="65" y="364"/>
                  <a:pt x="60" y="367"/>
                </a:cubicBezTo>
                <a:cubicBezTo>
                  <a:pt x="57" y="366"/>
                  <a:pt x="59" y="360"/>
                  <a:pt x="58" y="357"/>
                </a:cubicBezTo>
                <a:cubicBezTo>
                  <a:pt x="55" y="354"/>
                  <a:pt x="48" y="355"/>
                  <a:pt x="48" y="359"/>
                </a:cubicBezTo>
                <a:cubicBezTo>
                  <a:pt x="48" y="358"/>
                  <a:pt x="49" y="358"/>
                  <a:pt x="50" y="358"/>
                </a:cubicBezTo>
                <a:cubicBezTo>
                  <a:pt x="50" y="359"/>
                  <a:pt x="51" y="359"/>
                  <a:pt x="50" y="360"/>
                </a:cubicBezTo>
                <a:cubicBezTo>
                  <a:pt x="46" y="361"/>
                  <a:pt x="51" y="367"/>
                  <a:pt x="52" y="369"/>
                </a:cubicBezTo>
                <a:cubicBezTo>
                  <a:pt x="50" y="368"/>
                  <a:pt x="49" y="370"/>
                  <a:pt x="48" y="369"/>
                </a:cubicBezTo>
                <a:cubicBezTo>
                  <a:pt x="47" y="369"/>
                  <a:pt x="48" y="367"/>
                  <a:pt x="46" y="367"/>
                </a:cubicBezTo>
                <a:cubicBezTo>
                  <a:pt x="44" y="371"/>
                  <a:pt x="38" y="374"/>
                  <a:pt x="36" y="370"/>
                </a:cubicBezTo>
                <a:cubicBezTo>
                  <a:pt x="38" y="372"/>
                  <a:pt x="38" y="368"/>
                  <a:pt x="41" y="371"/>
                </a:cubicBezTo>
                <a:cubicBezTo>
                  <a:pt x="40" y="369"/>
                  <a:pt x="42" y="369"/>
                  <a:pt x="41" y="368"/>
                </a:cubicBezTo>
                <a:cubicBezTo>
                  <a:pt x="40" y="369"/>
                  <a:pt x="40" y="369"/>
                  <a:pt x="40" y="368"/>
                </a:cubicBezTo>
                <a:cubicBezTo>
                  <a:pt x="38" y="369"/>
                  <a:pt x="38" y="369"/>
                  <a:pt x="36" y="368"/>
                </a:cubicBezTo>
                <a:cubicBezTo>
                  <a:pt x="36" y="370"/>
                  <a:pt x="34" y="370"/>
                  <a:pt x="34" y="371"/>
                </a:cubicBezTo>
                <a:cubicBezTo>
                  <a:pt x="32" y="371"/>
                  <a:pt x="32" y="371"/>
                  <a:pt x="31" y="371"/>
                </a:cubicBezTo>
                <a:cubicBezTo>
                  <a:pt x="31" y="370"/>
                  <a:pt x="33" y="370"/>
                  <a:pt x="33" y="369"/>
                </a:cubicBezTo>
                <a:cubicBezTo>
                  <a:pt x="30" y="368"/>
                  <a:pt x="29" y="372"/>
                  <a:pt x="27" y="368"/>
                </a:cubicBezTo>
                <a:cubicBezTo>
                  <a:pt x="30" y="368"/>
                  <a:pt x="28" y="367"/>
                  <a:pt x="31" y="364"/>
                </a:cubicBezTo>
                <a:cubicBezTo>
                  <a:pt x="30" y="364"/>
                  <a:pt x="30" y="364"/>
                  <a:pt x="30" y="364"/>
                </a:cubicBezTo>
                <a:cubicBezTo>
                  <a:pt x="29" y="364"/>
                  <a:pt x="29" y="363"/>
                  <a:pt x="29" y="363"/>
                </a:cubicBezTo>
                <a:cubicBezTo>
                  <a:pt x="29" y="364"/>
                  <a:pt x="30" y="366"/>
                  <a:pt x="28" y="366"/>
                </a:cubicBezTo>
                <a:cubicBezTo>
                  <a:pt x="27" y="366"/>
                  <a:pt x="28" y="365"/>
                  <a:pt x="27" y="365"/>
                </a:cubicBezTo>
                <a:cubicBezTo>
                  <a:pt x="27" y="367"/>
                  <a:pt x="25" y="368"/>
                  <a:pt x="26" y="370"/>
                </a:cubicBezTo>
                <a:cubicBezTo>
                  <a:pt x="25" y="369"/>
                  <a:pt x="24" y="372"/>
                  <a:pt x="22" y="372"/>
                </a:cubicBezTo>
                <a:cubicBezTo>
                  <a:pt x="22" y="373"/>
                  <a:pt x="23" y="373"/>
                  <a:pt x="22" y="374"/>
                </a:cubicBezTo>
                <a:cubicBezTo>
                  <a:pt x="19" y="374"/>
                  <a:pt x="22" y="376"/>
                  <a:pt x="21" y="376"/>
                </a:cubicBezTo>
                <a:cubicBezTo>
                  <a:pt x="16" y="377"/>
                  <a:pt x="9" y="381"/>
                  <a:pt x="4" y="383"/>
                </a:cubicBezTo>
                <a:cubicBezTo>
                  <a:pt x="7" y="383"/>
                  <a:pt x="5" y="385"/>
                  <a:pt x="6" y="386"/>
                </a:cubicBezTo>
                <a:cubicBezTo>
                  <a:pt x="8" y="386"/>
                  <a:pt x="5" y="384"/>
                  <a:pt x="8" y="385"/>
                </a:cubicBezTo>
                <a:cubicBezTo>
                  <a:pt x="8" y="386"/>
                  <a:pt x="7" y="386"/>
                  <a:pt x="8" y="387"/>
                </a:cubicBezTo>
                <a:cubicBezTo>
                  <a:pt x="8" y="387"/>
                  <a:pt x="9" y="387"/>
                  <a:pt x="9" y="388"/>
                </a:cubicBezTo>
                <a:cubicBezTo>
                  <a:pt x="11" y="387"/>
                  <a:pt x="14" y="387"/>
                  <a:pt x="16" y="387"/>
                </a:cubicBezTo>
                <a:cubicBezTo>
                  <a:pt x="14" y="388"/>
                  <a:pt x="17" y="389"/>
                  <a:pt x="16" y="390"/>
                </a:cubicBezTo>
                <a:cubicBezTo>
                  <a:pt x="17" y="390"/>
                  <a:pt x="19" y="390"/>
                  <a:pt x="19" y="392"/>
                </a:cubicBezTo>
                <a:cubicBezTo>
                  <a:pt x="20" y="392"/>
                  <a:pt x="21" y="392"/>
                  <a:pt x="21" y="391"/>
                </a:cubicBezTo>
                <a:cubicBezTo>
                  <a:pt x="26" y="398"/>
                  <a:pt x="40" y="393"/>
                  <a:pt x="46" y="395"/>
                </a:cubicBezTo>
                <a:cubicBezTo>
                  <a:pt x="46" y="393"/>
                  <a:pt x="45" y="392"/>
                  <a:pt x="47" y="391"/>
                </a:cubicBezTo>
                <a:cubicBezTo>
                  <a:pt x="47" y="394"/>
                  <a:pt x="49" y="392"/>
                  <a:pt x="51" y="392"/>
                </a:cubicBezTo>
                <a:cubicBezTo>
                  <a:pt x="51" y="393"/>
                  <a:pt x="51" y="394"/>
                  <a:pt x="52" y="394"/>
                </a:cubicBezTo>
                <a:cubicBezTo>
                  <a:pt x="52" y="393"/>
                  <a:pt x="51" y="392"/>
                  <a:pt x="52" y="392"/>
                </a:cubicBezTo>
                <a:cubicBezTo>
                  <a:pt x="53" y="394"/>
                  <a:pt x="54" y="392"/>
                  <a:pt x="54" y="394"/>
                </a:cubicBezTo>
                <a:cubicBezTo>
                  <a:pt x="58" y="395"/>
                  <a:pt x="62" y="390"/>
                  <a:pt x="66" y="391"/>
                </a:cubicBezTo>
                <a:cubicBezTo>
                  <a:pt x="70" y="389"/>
                  <a:pt x="76" y="391"/>
                  <a:pt x="81" y="390"/>
                </a:cubicBezTo>
                <a:cubicBezTo>
                  <a:pt x="81" y="389"/>
                  <a:pt x="81" y="388"/>
                  <a:pt x="82" y="388"/>
                </a:cubicBezTo>
                <a:cubicBezTo>
                  <a:pt x="83" y="393"/>
                  <a:pt x="89" y="390"/>
                  <a:pt x="93" y="391"/>
                </a:cubicBezTo>
                <a:cubicBezTo>
                  <a:pt x="94" y="389"/>
                  <a:pt x="98" y="390"/>
                  <a:pt x="101" y="389"/>
                </a:cubicBezTo>
                <a:cubicBezTo>
                  <a:pt x="101" y="388"/>
                  <a:pt x="97" y="387"/>
                  <a:pt x="99" y="385"/>
                </a:cubicBezTo>
                <a:cubicBezTo>
                  <a:pt x="100" y="388"/>
                  <a:pt x="101" y="385"/>
                  <a:pt x="103" y="388"/>
                </a:cubicBezTo>
                <a:cubicBezTo>
                  <a:pt x="104" y="386"/>
                  <a:pt x="102" y="385"/>
                  <a:pt x="103" y="385"/>
                </a:cubicBezTo>
                <a:cubicBezTo>
                  <a:pt x="105" y="385"/>
                  <a:pt x="105" y="385"/>
                  <a:pt x="106" y="384"/>
                </a:cubicBezTo>
                <a:cubicBezTo>
                  <a:pt x="110" y="387"/>
                  <a:pt x="114" y="383"/>
                  <a:pt x="117" y="386"/>
                </a:cubicBezTo>
                <a:cubicBezTo>
                  <a:pt x="121" y="381"/>
                  <a:pt x="128" y="386"/>
                  <a:pt x="125" y="391"/>
                </a:cubicBezTo>
                <a:cubicBezTo>
                  <a:pt x="127" y="391"/>
                  <a:pt x="127" y="392"/>
                  <a:pt x="128" y="392"/>
                </a:cubicBezTo>
                <a:cubicBezTo>
                  <a:pt x="129" y="390"/>
                  <a:pt x="129" y="389"/>
                  <a:pt x="131" y="389"/>
                </a:cubicBezTo>
                <a:cubicBezTo>
                  <a:pt x="131" y="388"/>
                  <a:pt x="129" y="386"/>
                  <a:pt x="131" y="385"/>
                </a:cubicBezTo>
                <a:cubicBezTo>
                  <a:pt x="131" y="386"/>
                  <a:pt x="132" y="388"/>
                  <a:pt x="132" y="388"/>
                </a:cubicBezTo>
                <a:cubicBezTo>
                  <a:pt x="133" y="386"/>
                  <a:pt x="135" y="389"/>
                  <a:pt x="136" y="389"/>
                </a:cubicBezTo>
                <a:cubicBezTo>
                  <a:pt x="135" y="387"/>
                  <a:pt x="138" y="386"/>
                  <a:pt x="138" y="388"/>
                </a:cubicBezTo>
                <a:cubicBezTo>
                  <a:pt x="137" y="388"/>
                  <a:pt x="136" y="388"/>
                  <a:pt x="137" y="389"/>
                </a:cubicBezTo>
                <a:cubicBezTo>
                  <a:pt x="142" y="390"/>
                  <a:pt x="147" y="385"/>
                  <a:pt x="152" y="388"/>
                </a:cubicBezTo>
                <a:cubicBezTo>
                  <a:pt x="151" y="386"/>
                  <a:pt x="152" y="386"/>
                  <a:pt x="153" y="386"/>
                </a:cubicBezTo>
                <a:cubicBezTo>
                  <a:pt x="153" y="387"/>
                  <a:pt x="154" y="387"/>
                  <a:pt x="154" y="388"/>
                </a:cubicBezTo>
                <a:cubicBezTo>
                  <a:pt x="159" y="388"/>
                  <a:pt x="164" y="387"/>
                  <a:pt x="170" y="386"/>
                </a:cubicBezTo>
                <a:cubicBezTo>
                  <a:pt x="170" y="385"/>
                  <a:pt x="170" y="382"/>
                  <a:pt x="172" y="384"/>
                </a:cubicBezTo>
                <a:cubicBezTo>
                  <a:pt x="171" y="374"/>
                  <a:pt x="182" y="367"/>
                  <a:pt x="174" y="361"/>
                </a:cubicBezTo>
                <a:cubicBezTo>
                  <a:pt x="171" y="365"/>
                  <a:pt x="168" y="371"/>
                  <a:pt x="165" y="373"/>
                </a:cubicBezTo>
                <a:cubicBezTo>
                  <a:pt x="162" y="373"/>
                  <a:pt x="158" y="371"/>
                  <a:pt x="156" y="372"/>
                </a:cubicBezTo>
                <a:cubicBezTo>
                  <a:pt x="157" y="372"/>
                  <a:pt x="157" y="373"/>
                  <a:pt x="158" y="373"/>
                </a:cubicBezTo>
                <a:cubicBezTo>
                  <a:pt x="155" y="374"/>
                  <a:pt x="154" y="374"/>
                  <a:pt x="152" y="375"/>
                </a:cubicBezTo>
                <a:cubicBezTo>
                  <a:pt x="151" y="373"/>
                  <a:pt x="147" y="374"/>
                  <a:pt x="147" y="371"/>
                </a:cubicBezTo>
                <a:cubicBezTo>
                  <a:pt x="147" y="369"/>
                  <a:pt x="149" y="370"/>
                  <a:pt x="149" y="368"/>
                </a:cubicBezTo>
                <a:cubicBezTo>
                  <a:pt x="145" y="367"/>
                  <a:pt x="141" y="366"/>
                  <a:pt x="140" y="362"/>
                </a:cubicBezTo>
                <a:cubicBezTo>
                  <a:pt x="140" y="363"/>
                  <a:pt x="139" y="363"/>
                  <a:pt x="138" y="363"/>
                </a:cubicBezTo>
                <a:cubicBezTo>
                  <a:pt x="139" y="365"/>
                  <a:pt x="138" y="366"/>
                  <a:pt x="138" y="367"/>
                </a:cubicBezTo>
                <a:cubicBezTo>
                  <a:pt x="137" y="365"/>
                  <a:pt x="135" y="368"/>
                  <a:pt x="134" y="367"/>
                </a:cubicBezTo>
                <a:cubicBezTo>
                  <a:pt x="132" y="365"/>
                  <a:pt x="132" y="361"/>
                  <a:pt x="128" y="360"/>
                </a:cubicBezTo>
                <a:cubicBezTo>
                  <a:pt x="127" y="352"/>
                  <a:pt x="129" y="349"/>
                  <a:pt x="128" y="344"/>
                </a:cubicBezTo>
                <a:cubicBezTo>
                  <a:pt x="125" y="343"/>
                  <a:pt x="127" y="339"/>
                  <a:pt x="126" y="335"/>
                </a:cubicBezTo>
                <a:cubicBezTo>
                  <a:pt x="126" y="335"/>
                  <a:pt x="125" y="336"/>
                  <a:pt x="125" y="335"/>
                </a:cubicBezTo>
                <a:cubicBezTo>
                  <a:pt x="123" y="323"/>
                  <a:pt x="124" y="345"/>
                  <a:pt x="125" y="345"/>
                </a:cubicBezTo>
                <a:cubicBezTo>
                  <a:pt x="123" y="347"/>
                  <a:pt x="127" y="350"/>
                  <a:pt x="126" y="354"/>
                </a:cubicBezTo>
                <a:cubicBezTo>
                  <a:pt x="125" y="354"/>
                  <a:pt x="124" y="354"/>
                  <a:pt x="122" y="354"/>
                </a:cubicBezTo>
                <a:cubicBezTo>
                  <a:pt x="122" y="355"/>
                  <a:pt x="121" y="357"/>
                  <a:pt x="120" y="355"/>
                </a:cubicBezTo>
                <a:cubicBezTo>
                  <a:pt x="120" y="357"/>
                  <a:pt x="121" y="357"/>
                  <a:pt x="120" y="358"/>
                </a:cubicBezTo>
                <a:cubicBezTo>
                  <a:pt x="119" y="358"/>
                  <a:pt x="119" y="356"/>
                  <a:pt x="117" y="356"/>
                </a:cubicBezTo>
                <a:cubicBezTo>
                  <a:pt x="118" y="359"/>
                  <a:pt x="119" y="359"/>
                  <a:pt x="121" y="360"/>
                </a:cubicBezTo>
                <a:cubicBezTo>
                  <a:pt x="120" y="361"/>
                  <a:pt x="122" y="364"/>
                  <a:pt x="120" y="366"/>
                </a:cubicBezTo>
                <a:cubicBezTo>
                  <a:pt x="117" y="365"/>
                  <a:pt x="116" y="362"/>
                  <a:pt x="117" y="359"/>
                </a:cubicBezTo>
                <a:cubicBezTo>
                  <a:pt x="113" y="359"/>
                  <a:pt x="115" y="354"/>
                  <a:pt x="113" y="351"/>
                </a:cubicBezTo>
                <a:cubicBezTo>
                  <a:pt x="112" y="353"/>
                  <a:pt x="110" y="353"/>
                  <a:pt x="109" y="352"/>
                </a:cubicBezTo>
                <a:cubicBezTo>
                  <a:pt x="109" y="353"/>
                  <a:pt x="109" y="354"/>
                  <a:pt x="109" y="354"/>
                </a:cubicBezTo>
                <a:cubicBezTo>
                  <a:pt x="107" y="354"/>
                  <a:pt x="106" y="351"/>
                  <a:pt x="108" y="351"/>
                </a:cubicBezTo>
                <a:cubicBezTo>
                  <a:pt x="106" y="349"/>
                  <a:pt x="106" y="346"/>
                  <a:pt x="104" y="346"/>
                </a:cubicBezTo>
                <a:cubicBezTo>
                  <a:pt x="104" y="346"/>
                  <a:pt x="105" y="345"/>
                  <a:pt x="106" y="345"/>
                </a:cubicBezTo>
                <a:cubicBezTo>
                  <a:pt x="105" y="343"/>
                  <a:pt x="103" y="343"/>
                  <a:pt x="105" y="341"/>
                </a:cubicBezTo>
                <a:cubicBezTo>
                  <a:pt x="101" y="340"/>
                  <a:pt x="104" y="332"/>
                  <a:pt x="103" y="329"/>
                </a:cubicBezTo>
                <a:cubicBezTo>
                  <a:pt x="103" y="331"/>
                  <a:pt x="102" y="332"/>
                  <a:pt x="101" y="332"/>
                </a:cubicBezTo>
                <a:cubicBezTo>
                  <a:pt x="101" y="329"/>
                  <a:pt x="99" y="325"/>
                  <a:pt x="102" y="322"/>
                </a:cubicBezTo>
                <a:cubicBezTo>
                  <a:pt x="103" y="322"/>
                  <a:pt x="102" y="324"/>
                  <a:pt x="103" y="324"/>
                </a:cubicBezTo>
                <a:cubicBezTo>
                  <a:pt x="102" y="314"/>
                  <a:pt x="107" y="309"/>
                  <a:pt x="103" y="303"/>
                </a:cubicBezTo>
                <a:cubicBezTo>
                  <a:pt x="104" y="301"/>
                  <a:pt x="104" y="299"/>
                  <a:pt x="105" y="297"/>
                </a:cubicBezTo>
                <a:cubicBezTo>
                  <a:pt x="100" y="289"/>
                  <a:pt x="106" y="281"/>
                  <a:pt x="107" y="277"/>
                </a:cubicBezTo>
                <a:cubicBezTo>
                  <a:pt x="106" y="277"/>
                  <a:pt x="105" y="277"/>
                  <a:pt x="103" y="277"/>
                </a:cubicBezTo>
                <a:cubicBezTo>
                  <a:pt x="102" y="272"/>
                  <a:pt x="105" y="264"/>
                  <a:pt x="103" y="259"/>
                </a:cubicBezTo>
                <a:cubicBezTo>
                  <a:pt x="104" y="259"/>
                  <a:pt x="104" y="259"/>
                  <a:pt x="105" y="260"/>
                </a:cubicBezTo>
                <a:cubicBezTo>
                  <a:pt x="104" y="258"/>
                  <a:pt x="104" y="256"/>
                  <a:pt x="103" y="255"/>
                </a:cubicBezTo>
                <a:cubicBezTo>
                  <a:pt x="106" y="254"/>
                  <a:pt x="104" y="250"/>
                  <a:pt x="105" y="247"/>
                </a:cubicBezTo>
                <a:cubicBezTo>
                  <a:pt x="104" y="248"/>
                  <a:pt x="103" y="247"/>
                  <a:pt x="103" y="246"/>
                </a:cubicBezTo>
                <a:cubicBezTo>
                  <a:pt x="103" y="245"/>
                  <a:pt x="103" y="243"/>
                  <a:pt x="104" y="243"/>
                </a:cubicBezTo>
                <a:cubicBezTo>
                  <a:pt x="106" y="243"/>
                  <a:pt x="106" y="244"/>
                  <a:pt x="104" y="245"/>
                </a:cubicBezTo>
                <a:cubicBezTo>
                  <a:pt x="106" y="245"/>
                  <a:pt x="106" y="243"/>
                  <a:pt x="106" y="245"/>
                </a:cubicBezTo>
                <a:cubicBezTo>
                  <a:pt x="105" y="248"/>
                  <a:pt x="110" y="251"/>
                  <a:pt x="107" y="255"/>
                </a:cubicBezTo>
                <a:cubicBezTo>
                  <a:pt x="109" y="255"/>
                  <a:pt x="108" y="257"/>
                  <a:pt x="110" y="257"/>
                </a:cubicBezTo>
                <a:cubicBezTo>
                  <a:pt x="107" y="261"/>
                  <a:pt x="107" y="265"/>
                  <a:pt x="109" y="269"/>
                </a:cubicBezTo>
                <a:cubicBezTo>
                  <a:pt x="108" y="269"/>
                  <a:pt x="106" y="272"/>
                  <a:pt x="106" y="272"/>
                </a:cubicBezTo>
                <a:cubicBezTo>
                  <a:pt x="109" y="270"/>
                  <a:pt x="105" y="276"/>
                  <a:pt x="108" y="276"/>
                </a:cubicBezTo>
                <a:cubicBezTo>
                  <a:pt x="109" y="271"/>
                  <a:pt x="109" y="261"/>
                  <a:pt x="114" y="263"/>
                </a:cubicBezTo>
                <a:cubicBezTo>
                  <a:pt x="116" y="261"/>
                  <a:pt x="112" y="260"/>
                  <a:pt x="115" y="259"/>
                </a:cubicBezTo>
                <a:cubicBezTo>
                  <a:pt x="112" y="254"/>
                  <a:pt x="113" y="249"/>
                  <a:pt x="115" y="246"/>
                </a:cubicBezTo>
                <a:cubicBezTo>
                  <a:pt x="115" y="245"/>
                  <a:pt x="114" y="245"/>
                  <a:pt x="113" y="245"/>
                </a:cubicBezTo>
                <a:cubicBezTo>
                  <a:pt x="112" y="247"/>
                  <a:pt x="114" y="244"/>
                  <a:pt x="114" y="247"/>
                </a:cubicBezTo>
                <a:cubicBezTo>
                  <a:pt x="110" y="247"/>
                  <a:pt x="111" y="245"/>
                  <a:pt x="110" y="245"/>
                </a:cubicBezTo>
                <a:cubicBezTo>
                  <a:pt x="110" y="244"/>
                  <a:pt x="110" y="243"/>
                  <a:pt x="111" y="243"/>
                </a:cubicBezTo>
                <a:cubicBezTo>
                  <a:pt x="110" y="245"/>
                  <a:pt x="112" y="246"/>
                  <a:pt x="113" y="244"/>
                </a:cubicBezTo>
                <a:cubicBezTo>
                  <a:pt x="110" y="243"/>
                  <a:pt x="112" y="240"/>
                  <a:pt x="113" y="243"/>
                </a:cubicBezTo>
                <a:cubicBezTo>
                  <a:pt x="115" y="227"/>
                  <a:pt x="109" y="208"/>
                  <a:pt x="113" y="194"/>
                </a:cubicBezTo>
                <a:cubicBezTo>
                  <a:pt x="113" y="195"/>
                  <a:pt x="112" y="195"/>
                  <a:pt x="112" y="194"/>
                </a:cubicBezTo>
                <a:cubicBezTo>
                  <a:pt x="114" y="192"/>
                  <a:pt x="112" y="190"/>
                  <a:pt x="111" y="188"/>
                </a:cubicBezTo>
                <a:cubicBezTo>
                  <a:pt x="111" y="187"/>
                  <a:pt x="110" y="181"/>
                  <a:pt x="110" y="178"/>
                </a:cubicBezTo>
                <a:cubicBezTo>
                  <a:pt x="110" y="176"/>
                  <a:pt x="112" y="177"/>
                  <a:pt x="112" y="177"/>
                </a:cubicBezTo>
                <a:cubicBezTo>
                  <a:pt x="113" y="176"/>
                  <a:pt x="111" y="175"/>
                  <a:pt x="111" y="174"/>
                </a:cubicBezTo>
                <a:cubicBezTo>
                  <a:pt x="112" y="172"/>
                  <a:pt x="113" y="170"/>
                  <a:pt x="114" y="168"/>
                </a:cubicBezTo>
                <a:cubicBezTo>
                  <a:pt x="113" y="168"/>
                  <a:pt x="111" y="168"/>
                  <a:pt x="111" y="167"/>
                </a:cubicBezTo>
                <a:cubicBezTo>
                  <a:pt x="112" y="164"/>
                  <a:pt x="112" y="160"/>
                  <a:pt x="114" y="158"/>
                </a:cubicBezTo>
                <a:cubicBezTo>
                  <a:pt x="113" y="157"/>
                  <a:pt x="115" y="152"/>
                  <a:pt x="112" y="149"/>
                </a:cubicBezTo>
                <a:cubicBezTo>
                  <a:pt x="114" y="149"/>
                  <a:pt x="113" y="147"/>
                  <a:pt x="116" y="147"/>
                </a:cubicBezTo>
                <a:cubicBezTo>
                  <a:pt x="115" y="151"/>
                  <a:pt x="118" y="154"/>
                  <a:pt x="117" y="156"/>
                </a:cubicBezTo>
                <a:cubicBezTo>
                  <a:pt x="118" y="155"/>
                  <a:pt x="119" y="155"/>
                  <a:pt x="120" y="155"/>
                </a:cubicBezTo>
                <a:cubicBezTo>
                  <a:pt x="120" y="152"/>
                  <a:pt x="119" y="151"/>
                  <a:pt x="121" y="150"/>
                </a:cubicBezTo>
                <a:cubicBezTo>
                  <a:pt x="122" y="153"/>
                  <a:pt x="123" y="158"/>
                  <a:pt x="122" y="163"/>
                </a:cubicBezTo>
                <a:cubicBezTo>
                  <a:pt x="124" y="163"/>
                  <a:pt x="126" y="161"/>
                  <a:pt x="126" y="163"/>
                </a:cubicBezTo>
                <a:cubicBezTo>
                  <a:pt x="125" y="165"/>
                  <a:pt x="125" y="163"/>
                  <a:pt x="124" y="164"/>
                </a:cubicBezTo>
                <a:cubicBezTo>
                  <a:pt x="126" y="169"/>
                  <a:pt x="121" y="177"/>
                  <a:pt x="126" y="178"/>
                </a:cubicBezTo>
                <a:cubicBezTo>
                  <a:pt x="128" y="174"/>
                  <a:pt x="126" y="169"/>
                  <a:pt x="128" y="166"/>
                </a:cubicBezTo>
                <a:cubicBezTo>
                  <a:pt x="127" y="161"/>
                  <a:pt x="125" y="154"/>
                  <a:pt x="124" y="149"/>
                </a:cubicBezTo>
                <a:cubicBezTo>
                  <a:pt x="127" y="142"/>
                  <a:pt x="120" y="129"/>
                  <a:pt x="124" y="120"/>
                </a:cubicBezTo>
                <a:cubicBezTo>
                  <a:pt x="125" y="121"/>
                  <a:pt x="126" y="121"/>
                  <a:pt x="127" y="121"/>
                </a:cubicBezTo>
                <a:cubicBezTo>
                  <a:pt x="128" y="118"/>
                  <a:pt x="125" y="118"/>
                  <a:pt x="124" y="117"/>
                </a:cubicBezTo>
                <a:cubicBezTo>
                  <a:pt x="124" y="111"/>
                  <a:pt x="124" y="107"/>
                  <a:pt x="124" y="103"/>
                </a:cubicBezTo>
                <a:cubicBezTo>
                  <a:pt x="125" y="103"/>
                  <a:pt x="125" y="101"/>
                  <a:pt x="127" y="101"/>
                </a:cubicBezTo>
                <a:cubicBezTo>
                  <a:pt x="128" y="104"/>
                  <a:pt x="130" y="105"/>
                  <a:pt x="132" y="107"/>
                </a:cubicBezTo>
                <a:cubicBezTo>
                  <a:pt x="132" y="105"/>
                  <a:pt x="132" y="106"/>
                  <a:pt x="132" y="103"/>
                </a:cubicBezTo>
                <a:cubicBezTo>
                  <a:pt x="138" y="100"/>
                  <a:pt x="140" y="108"/>
                  <a:pt x="144" y="111"/>
                </a:cubicBezTo>
                <a:cubicBezTo>
                  <a:pt x="141" y="111"/>
                  <a:pt x="142" y="113"/>
                  <a:pt x="142" y="114"/>
                </a:cubicBezTo>
                <a:cubicBezTo>
                  <a:pt x="141" y="113"/>
                  <a:pt x="141" y="112"/>
                  <a:pt x="140" y="112"/>
                </a:cubicBezTo>
                <a:cubicBezTo>
                  <a:pt x="140" y="115"/>
                  <a:pt x="135" y="114"/>
                  <a:pt x="133" y="112"/>
                </a:cubicBezTo>
                <a:cubicBezTo>
                  <a:pt x="133" y="111"/>
                  <a:pt x="134" y="111"/>
                  <a:pt x="134" y="109"/>
                </a:cubicBezTo>
                <a:cubicBezTo>
                  <a:pt x="133" y="108"/>
                  <a:pt x="132" y="107"/>
                  <a:pt x="130" y="107"/>
                </a:cubicBezTo>
                <a:cubicBezTo>
                  <a:pt x="130" y="110"/>
                  <a:pt x="131" y="110"/>
                  <a:pt x="131" y="113"/>
                </a:cubicBezTo>
                <a:cubicBezTo>
                  <a:pt x="130" y="113"/>
                  <a:pt x="129" y="113"/>
                  <a:pt x="128" y="114"/>
                </a:cubicBezTo>
                <a:cubicBezTo>
                  <a:pt x="128" y="116"/>
                  <a:pt x="130" y="115"/>
                  <a:pt x="130" y="117"/>
                </a:cubicBezTo>
                <a:cubicBezTo>
                  <a:pt x="129" y="118"/>
                  <a:pt x="128" y="118"/>
                  <a:pt x="128" y="119"/>
                </a:cubicBezTo>
                <a:cubicBezTo>
                  <a:pt x="131" y="119"/>
                  <a:pt x="131" y="120"/>
                  <a:pt x="134" y="120"/>
                </a:cubicBezTo>
                <a:cubicBezTo>
                  <a:pt x="134" y="123"/>
                  <a:pt x="136" y="124"/>
                  <a:pt x="138" y="124"/>
                </a:cubicBezTo>
                <a:cubicBezTo>
                  <a:pt x="139" y="122"/>
                  <a:pt x="141" y="124"/>
                  <a:pt x="143" y="123"/>
                </a:cubicBezTo>
                <a:cubicBezTo>
                  <a:pt x="146" y="126"/>
                  <a:pt x="148" y="133"/>
                  <a:pt x="153" y="130"/>
                </a:cubicBezTo>
                <a:cubicBezTo>
                  <a:pt x="152" y="133"/>
                  <a:pt x="153" y="134"/>
                  <a:pt x="155" y="133"/>
                </a:cubicBezTo>
                <a:cubicBezTo>
                  <a:pt x="155" y="134"/>
                  <a:pt x="154" y="134"/>
                  <a:pt x="154" y="135"/>
                </a:cubicBezTo>
                <a:cubicBezTo>
                  <a:pt x="156" y="136"/>
                  <a:pt x="156" y="139"/>
                  <a:pt x="158" y="139"/>
                </a:cubicBezTo>
                <a:cubicBezTo>
                  <a:pt x="158" y="138"/>
                  <a:pt x="159" y="138"/>
                  <a:pt x="160" y="138"/>
                </a:cubicBezTo>
                <a:cubicBezTo>
                  <a:pt x="160" y="140"/>
                  <a:pt x="161" y="141"/>
                  <a:pt x="161" y="143"/>
                </a:cubicBezTo>
                <a:cubicBezTo>
                  <a:pt x="163" y="143"/>
                  <a:pt x="164" y="143"/>
                  <a:pt x="166" y="143"/>
                </a:cubicBezTo>
                <a:cubicBezTo>
                  <a:pt x="167" y="145"/>
                  <a:pt x="168" y="145"/>
                  <a:pt x="168" y="148"/>
                </a:cubicBezTo>
                <a:cubicBezTo>
                  <a:pt x="173" y="150"/>
                  <a:pt x="176" y="156"/>
                  <a:pt x="178" y="159"/>
                </a:cubicBezTo>
                <a:cubicBezTo>
                  <a:pt x="184" y="164"/>
                  <a:pt x="185" y="172"/>
                  <a:pt x="192" y="174"/>
                </a:cubicBezTo>
                <a:cubicBezTo>
                  <a:pt x="190" y="170"/>
                  <a:pt x="185" y="168"/>
                  <a:pt x="187" y="162"/>
                </a:cubicBezTo>
                <a:cubicBezTo>
                  <a:pt x="185" y="161"/>
                  <a:pt x="182" y="158"/>
                  <a:pt x="184" y="156"/>
                </a:cubicBezTo>
                <a:cubicBezTo>
                  <a:pt x="188" y="158"/>
                  <a:pt x="189" y="161"/>
                  <a:pt x="193" y="162"/>
                </a:cubicBezTo>
                <a:cubicBezTo>
                  <a:pt x="193" y="164"/>
                  <a:pt x="197" y="163"/>
                  <a:pt x="196" y="167"/>
                </a:cubicBezTo>
                <a:cubicBezTo>
                  <a:pt x="199" y="168"/>
                  <a:pt x="200" y="171"/>
                  <a:pt x="203" y="172"/>
                </a:cubicBezTo>
                <a:cubicBezTo>
                  <a:pt x="202" y="172"/>
                  <a:pt x="202" y="172"/>
                  <a:pt x="202" y="172"/>
                </a:cubicBezTo>
                <a:cubicBezTo>
                  <a:pt x="203" y="172"/>
                  <a:pt x="203" y="173"/>
                  <a:pt x="204" y="172"/>
                </a:cubicBezTo>
                <a:cubicBezTo>
                  <a:pt x="203" y="174"/>
                  <a:pt x="206" y="178"/>
                  <a:pt x="208" y="179"/>
                </a:cubicBezTo>
                <a:cubicBezTo>
                  <a:pt x="209" y="179"/>
                  <a:pt x="208" y="178"/>
                  <a:pt x="210" y="178"/>
                </a:cubicBezTo>
                <a:cubicBezTo>
                  <a:pt x="209" y="181"/>
                  <a:pt x="212" y="180"/>
                  <a:pt x="210" y="183"/>
                </a:cubicBezTo>
                <a:cubicBezTo>
                  <a:pt x="213" y="181"/>
                  <a:pt x="213" y="185"/>
                  <a:pt x="215" y="186"/>
                </a:cubicBezTo>
                <a:cubicBezTo>
                  <a:pt x="213" y="187"/>
                  <a:pt x="214" y="188"/>
                  <a:pt x="215" y="189"/>
                </a:cubicBezTo>
                <a:cubicBezTo>
                  <a:pt x="215" y="188"/>
                  <a:pt x="214" y="186"/>
                  <a:pt x="216" y="187"/>
                </a:cubicBezTo>
                <a:cubicBezTo>
                  <a:pt x="215" y="189"/>
                  <a:pt x="217" y="189"/>
                  <a:pt x="217" y="191"/>
                </a:cubicBezTo>
                <a:cubicBezTo>
                  <a:pt x="218" y="191"/>
                  <a:pt x="218" y="191"/>
                  <a:pt x="219" y="191"/>
                </a:cubicBezTo>
                <a:cubicBezTo>
                  <a:pt x="219" y="195"/>
                  <a:pt x="223" y="197"/>
                  <a:pt x="227" y="197"/>
                </a:cubicBezTo>
                <a:cubicBezTo>
                  <a:pt x="228" y="200"/>
                  <a:pt x="229" y="202"/>
                  <a:pt x="231" y="203"/>
                </a:cubicBezTo>
                <a:cubicBezTo>
                  <a:pt x="241" y="214"/>
                  <a:pt x="252" y="225"/>
                  <a:pt x="259" y="240"/>
                </a:cubicBezTo>
                <a:cubicBezTo>
                  <a:pt x="258" y="242"/>
                  <a:pt x="259" y="245"/>
                  <a:pt x="261" y="245"/>
                </a:cubicBezTo>
                <a:cubicBezTo>
                  <a:pt x="262" y="245"/>
                  <a:pt x="262" y="244"/>
                  <a:pt x="263" y="244"/>
                </a:cubicBezTo>
                <a:cubicBezTo>
                  <a:pt x="263" y="246"/>
                  <a:pt x="266" y="245"/>
                  <a:pt x="265" y="247"/>
                </a:cubicBezTo>
                <a:cubicBezTo>
                  <a:pt x="263" y="246"/>
                  <a:pt x="264" y="250"/>
                  <a:pt x="264" y="251"/>
                </a:cubicBezTo>
                <a:cubicBezTo>
                  <a:pt x="266" y="250"/>
                  <a:pt x="265" y="250"/>
                  <a:pt x="266" y="249"/>
                </a:cubicBezTo>
                <a:cubicBezTo>
                  <a:pt x="268" y="251"/>
                  <a:pt x="268" y="252"/>
                  <a:pt x="269" y="255"/>
                </a:cubicBezTo>
                <a:cubicBezTo>
                  <a:pt x="267" y="255"/>
                  <a:pt x="267" y="254"/>
                  <a:pt x="266" y="254"/>
                </a:cubicBezTo>
                <a:cubicBezTo>
                  <a:pt x="266" y="260"/>
                  <a:pt x="269" y="262"/>
                  <a:pt x="271" y="266"/>
                </a:cubicBezTo>
                <a:cubicBezTo>
                  <a:pt x="271" y="265"/>
                  <a:pt x="272" y="265"/>
                  <a:pt x="272" y="265"/>
                </a:cubicBezTo>
                <a:cubicBezTo>
                  <a:pt x="273" y="263"/>
                  <a:pt x="270" y="262"/>
                  <a:pt x="272" y="261"/>
                </a:cubicBezTo>
                <a:cubicBezTo>
                  <a:pt x="269" y="261"/>
                  <a:pt x="269" y="256"/>
                  <a:pt x="269" y="255"/>
                </a:cubicBezTo>
                <a:cubicBezTo>
                  <a:pt x="270" y="256"/>
                  <a:pt x="270" y="257"/>
                  <a:pt x="271" y="257"/>
                </a:cubicBezTo>
                <a:cubicBezTo>
                  <a:pt x="271" y="261"/>
                  <a:pt x="274" y="261"/>
                  <a:pt x="276" y="263"/>
                </a:cubicBezTo>
                <a:cubicBezTo>
                  <a:pt x="275" y="263"/>
                  <a:pt x="276" y="265"/>
                  <a:pt x="275" y="266"/>
                </a:cubicBezTo>
                <a:cubicBezTo>
                  <a:pt x="272" y="266"/>
                  <a:pt x="272" y="266"/>
                  <a:pt x="271" y="268"/>
                </a:cubicBezTo>
                <a:cubicBezTo>
                  <a:pt x="267" y="264"/>
                  <a:pt x="262" y="256"/>
                  <a:pt x="264" y="253"/>
                </a:cubicBezTo>
                <a:cubicBezTo>
                  <a:pt x="263" y="253"/>
                  <a:pt x="263" y="255"/>
                  <a:pt x="261" y="255"/>
                </a:cubicBezTo>
                <a:cubicBezTo>
                  <a:pt x="259" y="252"/>
                  <a:pt x="256" y="249"/>
                  <a:pt x="257" y="245"/>
                </a:cubicBezTo>
                <a:cubicBezTo>
                  <a:pt x="254" y="245"/>
                  <a:pt x="254" y="243"/>
                  <a:pt x="251" y="244"/>
                </a:cubicBezTo>
                <a:cubicBezTo>
                  <a:pt x="250" y="243"/>
                  <a:pt x="248" y="239"/>
                  <a:pt x="246" y="240"/>
                </a:cubicBezTo>
                <a:cubicBezTo>
                  <a:pt x="247" y="241"/>
                  <a:pt x="248" y="242"/>
                  <a:pt x="248" y="244"/>
                </a:cubicBezTo>
                <a:cubicBezTo>
                  <a:pt x="249" y="243"/>
                  <a:pt x="250" y="244"/>
                  <a:pt x="250" y="245"/>
                </a:cubicBezTo>
                <a:cubicBezTo>
                  <a:pt x="251" y="251"/>
                  <a:pt x="257" y="250"/>
                  <a:pt x="258" y="255"/>
                </a:cubicBezTo>
                <a:cubicBezTo>
                  <a:pt x="260" y="256"/>
                  <a:pt x="259" y="254"/>
                  <a:pt x="260" y="254"/>
                </a:cubicBezTo>
                <a:cubicBezTo>
                  <a:pt x="260" y="255"/>
                  <a:pt x="261" y="255"/>
                  <a:pt x="261" y="256"/>
                </a:cubicBezTo>
                <a:cubicBezTo>
                  <a:pt x="260" y="256"/>
                  <a:pt x="260" y="255"/>
                  <a:pt x="259" y="255"/>
                </a:cubicBezTo>
                <a:cubicBezTo>
                  <a:pt x="260" y="257"/>
                  <a:pt x="258" y="258"/>
                  <a:pt x="259" y="258"/>
                </a:cubicBezTo>
                <a:cubicBezTo>
                  <a:pt x="259" y="258"/>
                  <a:pt x="260" y="257"/>
                  <a:pt x="260" y="258"/>
                </a:cubicBezTo>
                <a:cubicBezTo>
                  <a:pt x="260" y="258"/>
                  <a:pt x="261" y="259"/>
                  <a:pt x="261" y="259"/>
                </a:cubicBezTo>
                <a:cubicBezTo>
                  <a:pt x="260" y="259"/>
                  <a:pt x="260" y="258"/>
                  <a:pt x="259" y="258"/>
                </a:cubicBezTo>
                <a:cubicBezTo>
                  <a:pt x="259" y="260"/>
                  <a:pt x="259" y="262"/>
                  <a:pt x="260" y="263"/>
                </a:cubicBezTo>
                <a:cubicBezTo>
                  <a:pt x="265" y="261"/>
                  <a:pt x="265" y="268"/>
                  <a:pt x="269" y="269"/>
                </a:cubicBezTo>
                <a:cubicBezTo>
                  <a:pt x="269" y="269"/>
                  <a:pt x="269" y="267"/>
                  <a:pt x="270" y="267"/>
                </a:cubicBezTo>
                <a:cubicBezTo>
                  <a:pt x="269" y="274"/>
                  <a:pt x="276" y="272"/>
                  <a:pt x="277" y="278"/>
                </a:cubicBezTo>
                <a:cubicBezTo>
                  <a:pt x="276" y="279"/>
                  <a:pt x="275" y="277"/>
                  <a:pt x="275" y="279"/>
                </a:cubicBezTo>
                <a:cubicBezTo>
                  <a:pt x="276" y="280"/>
                  <a:pt x="277" y="278"/>
                  <a:pt x="279" y="279"/>
                </a:cubicBezTo>
                <a:cubicBezTo>
                  <a:pt x="280" y="285"/>
                  <a:pt x="287" y="285"/>
                  <a:pt x="288" y="291"/>
                </a:cubicBezTo>
                <a:cubicBezTo>
                  <a:pt x="282" y="291"/>
                  <a:pt x="283" y="285"/>
                  <a:pt x="279" y="283"/>
                </a:cubicBezTo>
                <a:cubicBezTo>
                  <a:pt x="279" y="284"/>
                  <a:pt x="279" y="285"/>
                  <a:pt x="279" y="285"/>
                </a:cubicBezTo>
                <a:cubicBezTo>
                  <a:pt x="283" y="288"/>
                  <a:pt x="283" y="295"/>
                  <a:pt x="290" y="296"/>
                </a:cubicBezTo>
                <a:cubicBezTo>
                  <a:pt x="290" y="299"/>
                  <a:pt x="293" y="300"/>
                  <a:pt x="294" y="302"/>
                </a:cubicBezTo>
                <a:cubicBezTo>
                  <a:pt x="295" y="301"/>
                  <a:pt x="293" y="300"/>
                  <a:pt x="294" y="299"/>
                </a:cubicBezTo>
                <a:cubicBezTo>
                  <a:pt x="297" y="299"/>
                  <a:pt x="295" y="303"/>
                  <a:pt x="297" y="303"/>
                </a:cubicBezTo>
                <a:cubicBezTo>
                  <a:pt x="296" y="303"/>
                  <a:pt x="296" y="303"/>
                  <a:pt x="295" y="303"/>
                </a:cubicBezTo>
                <a:cubicBezTo>
                  <a:pt x="296" y="305"/>
                  <a:pt x="298" y="308"/>
                  <a:pt x="300" y="306"/>
                </a:cubicBezTo>
                <a:cubicBezTo>
                  <a:pt x="300" y="307"/>
                  <a:pt x="301" y="307"/>
                  <a:pt x="300" y="308"/>
                </a:cubicBezTo>
                <a:cubicBezTo>
                  <a:pt x="300" y="308"/>
                  <a:pt x="299" y="308"/>
                  <a:pt x="299" y="309"/>
                </a:cubicBezTo>
                <a:cubicBezTo>
                  <a:pt x="299" y="311"/>
                  <a:pt x="303" y="311"/>
                  <a:pt x="303" y="312"/>
                </a:cubicBezTo>
                <a:cubicBezTo>
                  <a:pt x="302" y="313"/>
                  <a:pt x="304" y="314"/>
                  <a:pt x="304" y="316"/>
                </a:cubicBezTo>
                <a:cubicBezTo>
                  <a:pt x="305" y="316"/>
                  <a:pt x="305" y="315"/>
                  <a:pt x="305" y="315"/>
                </a:cubicBezTo>
                <a:cubicBezTo>
                  <a:pt x="309" y="317"/>
                  <a:pt x="307" y="323"/>
                  <a:pt x="311" y="324"/>
                </a:cubicBezTo>
                <a:cubicBezTo>
                  <a:pt x="311" y="322"/>
                  <a:pt x="313" y="322"/>
                  <a:pt x="314" y="321"/>
                </a:cubicBezTo>
                <a:cubicBezTo>
                  <a:pt x="315" y="323"/>
                  <a:pt x="316" y="324"/>
                  <a:pt x="318" y="326"/>
                </a:cubicBezTo>
                <a:cubicBezTo>
                  <a:pt x="317" y="326"/>
                  <a:pt x="318" y="328"/>
                  <a:pt x="316" y="328"/>
                </a:cubicBezTo>
                <a:cubicBezTo>
                  <a:pt x="317" y="329"/>
                  <a:pt x="316" y="330"/>
                  <a:pt x="318" y="332"/>
                </a:cubicBezTo>
                <a:cubicBezTo>
                  <a:pt x="320" y="330"/>
                  <a:pt x="317" y="329"/>
                  <a:pt x="318" y="328"/>
                </a:cubicBezTo>
                <a:cubicBezTo>
                  <a:pt x="320" y="328"/>
                  <a:pt x="319" y="329"/>
                  <a:pt x="320" y="328"/>
                </a:cubicBezTo>
                <a:cubicBezTo>
                  <a:pt x="311" y="315"/>
                  <a:pt x="299" y="303"/>
                  <a:pt x="291" y="291"/>
                </a:cubicBezTo>
                <a:cubicBezTo>
                  <a:pt x="291" y="290"/>
                  <a:pt x="293" y="289"/>
                  <a:pt x="291" y="288"/>
                </a:cubicBezTo>
                <a:cubicBezTo>
                  <a:pt x="291" y="289"/>
                  <a:pt x="291" y="289"/>
                  <a:pt x="290" y="289"/>
                </a:cubicBezTo>
                <a:cubicBezTo>
                  <a:pt x="290" y="289"/>
                  <a:pt x="290" y="289"/>
                  <a:pt x="290" y="288"/>
                </a:cubicBezTo>
                <a:cubicBezTo>
                  <a:pt x="290" y="287"/>
                  <a:pt x="291" y="287"/>
                  <a:pt x="291" y="285"/>
                </a:cubicBezTo>
                <a:cubicBezTo>
                  <a:pt x="289" y="285"/>
                  <a:pt x="290" y="287"/>
                  <a:pt x="288" y="286"/>
                </a:cubicBezTo>
                <a:cubicBezTo>
                  <a:pt x="288" y="287"/>
                  <a:pt x="289" y="287"/>
                  <a:pt x="288" y="288"/>
                </a:cubicBezTo>
                <a:cubicBezTo>
                  <a:pt x="287" y="286"/>
                  <a:pt x="285" y="285"/>
                  <a:pt x="286" y="282"/>
                </a:cubicBezTo>
                <a:cubicBezTo>
                  <a:pt x="281" y="281"/>
                  <a:pt x="281" y="275"/>
                  <a:pt x="277" y="273"/>
                </a:cubicBezTo>
                <a:cubicBezTo>
                  <a:pt x="277" y="273"/>
                  <a:pt x="278" y="274"/>
                  <a:pt x="277" y="274"/>
                </a:cubicBezTo>
                <a:cubicBezTo>
                  <a:pt x="273" y="272"/>
                  <a:pt x="276" y="268"/>
                  <a:pt x="276" y="265"/>
                </a:cubicBezTo>
                <a:cubicBezTo>
                  <a:pt x="280" y="271"/>
                  <a:pt x="284" y="275"/>
                  <a:pt x="287" y="282"/>
                </a:cubicBezTo>
                <a:cubicBezTo>
                  <a:pt x="296" y="282"/>
                  <a:pt x="296" y="291"/>
                  <a:pt x="303" y="294"/>
                </a:cubicBezTo>
                <a:cubicBezTo>
                  <a:pt x="303" y="299"/>
                  <a:pt x="312" y="298"/>
                  <a:pt x="310" y="304"/>
                </a:cubicBezTo>
                <a:cubicBezTo>
                  <a:pt x="313" y="305"/>
                  <a:pt x="313" y="310"/>
                  <a:pt x="316" y="309"/>
                </a:cubicBezTo>
                <a:cubicBezTo>
                  <a:pt x="315" y="313"/>
                  <a:pt x="322" y="311"/>
                  <a:pt x="319" y="316"/>
                </a:cubicBezTo>
                <a:cubicBezTo>
                  <a:pt x="322" y="317"/>
                  <a:pt x="324" y="320"/>
                  <a:pt x="324" y="322"/>
                </a:cubicBezTo>
                <a:cubicBezTo>
                  <a:pt x="326" y="323"/>
                  <a:pt x="327" y="326"/>
                  <a:pt x="329" y="326"/>
                </a:cubicBezTo>
                <a:cubicBezTo>
                  <a:pt x="328" y="326"/>
                  <a:pt x="329" y="329"/>
                  <a:pt x="329" y="330"/>
                </a:cubicBezTo>
                <a:cubicBezTo>
                  <a:pt x="329" y="332"/>
                  <a:pt x="330" y="330"/>
                  <a:pt x="330" y="332"/>
                </a:cubicBezTo>
                <a:cubicBezTo>
                  <a:pt x="332" y="332"/>
                  <a:pt x="332" y="333"/>
                  <a:pt x="333" y="333"/>
                </a:cubicBezTo>
                <a:cubicBezTo>
                  <a:pt x="333" y="334"/>
                  <a:pt x="335" y="335"/>
                  <a:pt x="333" y="336"/>
                </a:cubicBezTo>
                <a:cubicBezTo>
                  <a:pt x="333" y="335"/>
                  <a:pt x="326" y="335"/>
                  <a:pt x="329" y="332"/>
                </a:cubicBezTo>
                <a:cubicBezTo>
                  <a:pt x="327" y="333"/>
                  <a:pt x="324" y="330"/>
                  <a:pt x="322" y="331"/>
                </a:cubicBezTo>
                <a:cubicBezTo>
                  <a:pt x="325" y="333"/>
                  <a:pt x="319" y="333"/>
                  <a:pt x="319" y="335"/>
                </a:cubicBezTo>
                <a:cubicBezTo>
                  <a:pt x="321" y="335"/>
                  <a:pt x="322" y="339"/>
                  <a:pt x="320" y="339"/>
                </a:cubicBezTo>
                <a:cubicBezTo>
                  <a:pt x="321" y="341"/>
                  <a:pt x="323" y="341"/>
                  <a:pt x="324" y="344"/>
                </a:cubicBezTo>
                <a:cubicBezTo>
                  <a:pt x="325" y="344"/>
                  <a:pt x="325" y="343"/>
                  <a:pt x="327" y="344"/>
                </a:cubicBezTo>
                <a:cubicBezTo>
                  <a:pt x="327" y="342"/>
                  <a:pt x="328" y="341"/>
                  <a:pt x="329" y="341"/>
                </a:cubicBezTo>
                <a:cubicBezTo>
                  <a:pt x="334" y="344"/>
                  <a:pt x="341" y="349"/>
                  <a:pt x="337" y="355"/>
                </a:cubicBezTo>
                <a:cubicBezTo>
                  <a:pt x="333" y="353"/>
                  <a:pt x="332" y="350"/>
                  <a:pt x="330" y="346"/>
                </a:cubicBezTo>
                <a:cubicBezTo>
                  <a:pt x="328" y="346"/>
                  <a:pt x="328" y="347"/>
                  <a:pt x="327" y="347"/>
                </a:cubicBezTo>
                <a:cubicBezTo>
                  <a:pt x="327" y="348"/>
                  <a:pt x="327" y="349"/>
                  <a:pt x="326" y="349"/>
                </a:cubicBezTo>
                <a:cubicBezTo>
                  <a:pt x="324" y="347"/>
                  <a:pt x="326" y="348"/>
                  <a:pt x="322" y="347"/>
                </a:cubicBezTo>
                <a:cubicBezTo>
                  <a:pt x="322" y="346"/>
                  <a:pt x="323" y="345"/>
                  <a:pt x="322" y="344"/>
                </a:cubicBezTo>
                <a:cubicBezTo>
                  <a:pt x="321" y="344"/>
                  <a:pt x="322" y="346"/>
                  <a:pt x="320" y="346"/>
                </a:cubicBezTo>
                <a:cubicBezTo>
                  <a:pt x="319" y="345"/>
                  <a:pt x="319" y="345"/>
                  <a:pt x="320" y="344"/>
                </a:cubicBezTo>
                <a:cubicBezTo>
                  <a:pt x="318" y="344"/>
                  <a:pt x="317" y="346"/>
                  <a:pt x="319" y="348"/>
                </a:cubicBezTo>
                <a:cubicBezTo>
                  <a:pt x="320" y="347"/>
                  <a:pt x="321" y="347"/>
                  <a:pt x="322" y="348"/>
                </a:cubicBezTo>
                <a:cubicBezTo>
                  <a:pt x="322" y="349"/>
                  <a:pt x="322" y="349"/>
                  <a:pt x="321" y="350"/>
                </a:cubicBezTo>
                <a:cubicBezTo>
                  <a:pt x="323" y="351"/>
                  <a:pt x="323" y="349"/>
                  <a:pt x="324" y="350"/>
                </a:cubicBezTo>
                <a:cubicBezTo>
                  <a:pt x="323" y="352"/>
                  <a:pt x="325" y="352"/>
                  <a:pt x="326" y="354"/>
                </a:cubicBezTo>
                <a:cubicBezTo>
                  <a:pt x="326" y="353"/>
                  <a:pt x="326" y="353"/>
                  <a:pt x="327" y="352"/>
                </a:cubicBezTo>
                <a:cubicBezTo>
                  <a:pt x="327" y="355"/>
                  <a:pt x="326" y="355"/>
                  <a:pt x="327" y="357"/>
                </a:cubicBezTo>
                <a:cubicBezTo>
                  <a:pt x="327" y="356"/>
                  <a:pt x="328" y="356"/>
                  <a:pt x="329" y="356"/>
                </a:cubicBezTo>
                <a:cubicBezTo>
                  <a:pt x="328" y="359"/>
                  <a:pt x="332" y="360"/>
                  <a:pt x="331" y="363"/>
                </a:cubicBezTo>
                <a:cubicBezTo>
                  <a:pt x="330" y="364"/>
                  <a:pt x="328" y="364"/>
                  <a:pt x="330" y="366"/>
                </a:cubicBezTo>
                <a:cubicBezTo>
                  <a:pt x="332" y="366"/>
                  <a:pt x="334" y="365"/>
                  <a:pt x="333" y="368"/>
                </a:cubicBezTo>
                <a:cubicBezTo>
                  <a:pt x="337" y="368"/>
                  <a:pt x="337" y="366"/>
                  <a:pt x="340" y="367"/>
                </a:cubicBezTo>
                <a:cubicBezTo>
                  <a:pt x="342" y="370"/>
                  <a:pt x="341" y="370"/>
                  <a:pt x="346" y="372"/>
                </a:cubicBezTo>
                <a:cubicBezTo>
                  <a:pt x="345" y="370"/>
                  <a:pt x="342" y="368"/>
                  <a:pt x="344" y="367"/>
                </a:cubicBezTo>
                <a:cubicBezTo>
                  <a:pt x="345" y="369"/>
                  <a:pt x="345" y="370"/>
                  <a:pt x="348" y="370"/>
                </a:cubicBezTo>
                <a:cubicBezTo>
                  <a:pt x="348" y="371"/>
                  <a:pt x="348" y="373"/>
                  <a:pt x="349" y="373"/>
                </a:cubicBezTo>
                <a:cubicBezTo>
                  <a:pt x="350" y="372"/>
                  <a:pt x="350" y="372"/>
                  <a:pt x="351" y="371"/>
                </a:cubicBezTo>
                <a:cubicBezTo>
                  <a:pt x="352" y="374"/>
                  <a:pt x="353" y="376"/>
                  <a:pt x="355" y="376"/>
                </a:cubicBezTo>
                <a:cubicBezTo>
                  <a:pt x="356" y="377"/>
                  <a:pt x="355" y="377"/>
                  <a:pt x="355" y="377"/>
                </a:cubicBezTo>
                <a:cubicBezTo>
                  <a:pt x="361" y="389"/>
                  <a:pt x="358" y="411"/>
                  <a:pt x="362" y="426"/>
                </a:cubicBezTo>
                <a:cubicBezTo>
                  <a:pt x="363" y="426"/>
                  <a:pt x="364" y="425"/>
                  <a:pt x="364" y="426"/>
                </a:cubicBezTo>
                <a:cubicBezTo>
                  <a:pt x="362" y="427"/>
                  <a:pt x="365" y="429"/>
                  <a:pt x="365" y="431"/>
                </a:cubicBezTo>
                <a:cubicBezTo>
                  <a:pt x="367" y="430"/>
                  <a:pt x="368" y="431"/>
                  <a:pt x="368" y="433"/>
                </a:cubicBezTo>
                <a:cubicBezTo>
                  <a:pt x="371" y="432"/>
                  <a:pt x="374" y="434"/>
                  <a:pt x="376" y="433"/>
                </a:cubicBezTo>
                <a:cubicBezTo>
                  <a:pt x="376" y="433"/>
                  <a:pt x="375" y="433"/>
                  <a:pt x="375" y="432"/>
                </a:cubicBezTo>
                <a:cubicBezTo>
                  <a:pt x="378" y="433"/>
                  <a:pt x="379" y="429"/>
                  <a:pt x="381" y="431"/>
                </a:cubicBezTo>
                <a:cubicBezTo>
                  <a:pt x="381" y="428"/>
                  <a:pt x="383" y="431"/>
                  <a:pt x="383" y="429"/>
                </a:cubicBezTo>
                <a:cubicBezTo>
                  <a:pt x="384" y="430"/>
                  <a:pt x="384" y="430"/>
                  <a:pt x="383" y="432"/>
                </a:cubicBezTo>
                <a:cubicBezTo>
                  <a:pt x="387" y="430"/>
                  <a:pt x="383" y="434"/>
                  <a:pt x="385" y="434"/>
                </a:cubicBezTo>
                <a:cubicBezTo>
                  <a:pt x="388" y="435"/>
                  <a:pt x="385" y="431"/>
                  <a:pt x="387" y="431"/>
                </a:cubicBezTo>
                <a:cubicBezTo>
                  <a:pt x="387" y="432"/>
                  <a:pt x="388" y="432"/>
                  <a:pt x="387" y="433"/>
                </a:cubicBezTo>
                <a:cubicBezTo>
                  <a:pt x="388" y="433"/>
                  <a:pt x="389" y="431"/>
                  <a:pt x="391" y="431"/>
                </a:cubicBezTo>
                <a:cubicBezTo>
                  <a:pt x="389" y="431"/>
                  <a:pt x="389" y="429"/>
                  <a:pt x="389" y="427"/>
                </a:cubicBezTo>
                <a:cubicBezTo>
                  <a:pt x="390" y="428"/>
                  <a:pt x="391" y="426"/>
                  <a:pt x="391" y="427"/>
                </a:cubicBezTo>
                <a:cubicBezTo>
                  <a:pt x="389" y="428"/>
                  <a:pt x="390" y="431"/>
                  <a:pt x="390" y="429"/>
                </a:cubicBezTo>
                <a:cubicBezTo>
                  <a:pt x="392" y="427"/>
                  <a:pt x="393" y="433"/>
                  <a:pt x="393" y="429"/>
                </a:cubicBezTo>
                <a:cubicBezTo>
                  <a:pt x="391" y="429"/>
                  <a:pt x="393" y="428"/>
                  <a:pt x="393" y="426"/>
                </a:cubicBezTo>
                <a:cubicBezTo>
                  <a:pt x="392" y="425"/>
                  <a:pt x="390" y="425"/>
                  <a:pt x="390" y="423"/>
                </a:cubicBezTo>
                <a:cubicBezTo>
                  <a:pt x="387" y="425"/>
                  <a:pt x="388" y="426"/>
                  <a:pt x="385" y="427"/>
                </a:cubicBezTo>
                <a:cubicBezTo>
                  <a:pt x="386" y="428"/>
                  <a:pt x="387" y="428"/>
                  <a:pt x="387" y="429"/>
                </a:cubicBezTo>
                <a:cubicBezTo>
                  <a:pt x="385" y="429"/>
                  <a:pt x="386" y="429"/>
                  <a:pt x="385" y="430"/>
                </a:cubicBezTo>
                <a:cubicBezTo>
                  <a:pt x="385" y="425"/>
                  <a:pt x="381" y="429"/>
                  <a:pt x="380" y="426"/>
                </a:cubicBezTo>
                <a:cubicBezTo>
                  <a:pt x="382" y="425"/>
                  <a:pt x="383" y="426"/>
                  <a:pt x="385" y="427"/>
                </a:cubicBezTo>
                <a:cubicBezTo>
                  <a:pt x="384" y="424"/>
                  <a:pt x="387" y="424"/>
                  <a:pt x="388" y="422"/>
                </a:cubicBezTo>
                <a:cubicBezTo>
                  <a:pt x="386" y="421"/>
                  <a:pt x="384" y="419"/>
                  <a:pt x="382" y="417"/>
                </a:cubicBezTo>
                <a:cubicBezTo>
                  <a:pt x="385" y="412"/>
                  <a:pt x="383" y="405"/>
                  <a:pt x="387" y="403"/>
                </a:cubicBezTo>
                <a:cubicBezTo>
                  <a:pt x="389" y="404"/>
                  <a:pt x="393" y="404"/>
                  <a:pt x="391" y="406"/>
                </a:cubicBezTo>
                <a:cubicBezTo>
                  <a:pt x="400" y="413"/>
                  <a:pt x="405" y="424"/>
                  <a:pt x="412" y="433"/>
                </a:cubicBezTo>
                <a:cubicBezTo>
                  <a:pt x="412" y="432"/>
                  <a:pt x="414" y="433"/>
                  <a:pt x="415" y="433"/>
                </a:cubicBezTo>
                <a:cubicBezTo>
                  <a:pt x="416" y="434"/>
                  <a:pt x="418" y="435"/>
                  <a:pt x="419" y="436"/>
                </a:cubicBezTo>
                <a:cubicBezTo>
                  <a:pt x="419" y="435"/>
                  <a:pt x="419" y="434"/>
                  <a:pt x="420" y="434"/>
                </a:cubicBezTo>
                <a:cubicBezTo>
                  <a:pt x="421" y="434"/>
                  <a:pt x="421" y="435"/>
                  <a:pt x="421" y="436"/>
                </a:cubicBezTo>
                <a:cubicBezTo>
                  <a:pt x="423" y="435"/>
                  <a:pt x="426" y="437"/>
                  <a:pt x="425" y="435"/>
                </a:cubicBezTo>
                <a:cubicBezTo>
                  <a:pt x="425" y="434"/>
                  <a:pt x="425" y="435"/>
                  <a:pt x="424" y="435"/>
                </a:cubicBezTo>
                <a:cubicBezTo>
                  <a:pt x="424" y="434"/>
                  <a:pt x="425" y="434"/>
                  <a:pt x="425" y="433"/>
                </a:cubicBezTo>
                <a:cubicBezTo>
                  <a:pt x="423" y="433"/>
                  <a:pt x="422" y="429"/>
                  <a:pt x="421" y="431"/>
                </a:cubicBezTo>
                <a:cubicBezTo>
                  <a:pt x="421" y="429"/>
                  <a:pt x="422" y="430"/>
                  <a:pt x="423" y="429"/>
                </a:cubicBezTo>
                <a:cubicBezTo>
                  <a:pt x="422" y="427"/>
                  <a:pt x="420" y="428"/>
                  <a:pt x="420" y="427"/>
                </a:cubicBezTo>
                <a:cubicBezTo>
                  <a:pt x="423" y="424"/>
                  <a:pt x="417" y="420"/>
                  <a:pt x="415" y="416"/>
                </a:cubicBezTo>
                <a:cubicBezTo>
                  <a:pt x="413" y="418"/>
                  <a:pt x="411" y="416"/>
                  <a:pt x="409" y="415"/>
                </a:cubicBezTo>
                <a:cubicBezTo>
                  <a:pt x="408" y="415"/>
                  <a:pt x="408" y="416"/>
                  <a:pt x="407" y="416"/>
                </a:cubicBezTo>
                <a:cubicBezTo>
                  <a:pt x="409" y="414"/>
                  <a:pt x="405" y="412"/>
                  <a:pt x="404" y="409"/>
                </a:cubicBezTo>
                <a:cubicBezTo>
                  <a:pt x="403" y="409"/>
                  <a:pt x="403" y="410"/>
                  <a:pt x="403" y="410"/>
                </a:cubicBezTo>
                <a:cubicBezTo>
                  <a:pt x="402" y="408"/>
                  <a:pt x="399" y="409"/>
                  <a:pt x="399" y="406"/>
                </a:cubicBezTo>
                <a:cubicBezTo>
                  <a:pt x="400" y="405"/>
                  <a:pt x="402" y="406"/>
                  <a:pt x="402" y="404"/>
                </a:cubicBezTo>
                <a:cubicBezTo>
                  <a:pt x="400" y="402"/>
                  <a:pt x="400" y="406"/>
                  <a:pt x="399" y="405"/>
                </a:cubicBezTo>
                <a:cubicBezTo>
                  <a:pt x="400" y="403"/>
                  <a:pt x="401" y="402"/>
                  <a:pt x="399" y="400"/>
                </a:cubicBezTo>
                <a:cubicBezTo>
                  <a:pt x="399" y="401"/>
                  <a:pt x="400" y="402"/>
                  <a:pt x="399" y="402"/>
                </a:cubicBezTo>
                <a:cubicBezTo>
                  <a:pt x="399" y="402"/>
                  <a:pt x="398" y="401"/>
                  <a:pt x="398" y="401"/>
                </a:cubicBezTo>
                <a:cubicBezTo>
                  <a:pt x="399" y="399"/>
                  <a:pt x="396" y="399"/>
                  <a:pt x="396" y="398"/>
                </a:cubicBezTo>
                <a:cubicBezTo>
                  <a:pt x="397" y="396"/>
                  <a:pt x="395" y="395"/>
                  <a:pt x="397" y="394"/>
                </a:cubicBezTo>
                <a:cubicBezTo>
                  <a:pt x="396" y="396"/>
                  <a:pt x="399" y="397"/>
                  <a:pt x="398" y="399"/>
                </a:cubicBezTo>
                <a:cubicBezTo>
                  <a:pt x="398" y="398"/>
                  <a:pt x="399" y="398"/>
                  <a:pt x="399" y="397"/>
                </a:cubicBezTo>
                <a:cubicBezTo>
                  <a:pt x="396" y="392"/>
                  <a:pt x="394" y="387"/>
                  <a:pt x="390" y="384"/>
                </a:cubicBezTo>
                <a:cubicBezTo>
                  <a:pt x="390" y="382"/>
                  <a:pt x="392" y="382"/>
                  <a:pt x="393" y="381"/>
                </a:cubicBezTo>
                <a:cubicBezTo>
                  <a:pt x="394" y="379"/>
                  <a:pt x="393" y="376"/>
                  <a:pt x="394" y="376"/>
                </a:cubicBezTo>
                <a:cubicBezTo>
                  <a:pt x="396" y="376"/>
                  <a:pt x="395" y="378"/>
                  <a:pt x="396" y="378"/>
                </a:cubicBezTo>
                <a:cubicBezTo>
                  <a:pt x="394" y="370"/>
                  <a:pt x="391" y="365"/>
                  <a:pt x="390" y="357"/>
                </a:cubicBezTo>
                <a:cubicBezTo>
                  <a:pt x="385" y="353"/>
                  <a:pt x="388" y="342"/>
                  <a:pt x="383" y="337"/>
                </a:cubicBezTo>
                <a:cubicBezTo>
                  <a:pt x="383" y="329"/>
                  <a:pt x="383" y="322"/>
                  <a:pt x="384" y="313"/>
                </a:cubicBezTo>
                <a:cubicBezTo>
                  <a:pt x="382" y="313"/>
                  <a:pt x="383" y="311"/>
                  <a:pt x="382" y="311"/>
                </a:cubicBezTo>
                <a:cubicBezTo>
                  <a:pt x="384" y="309"/>
                  <a:pt x="387" y="311"/>
                  <a:pt x="387" y="310"/>
                </a:cubicBezTo>
                <a:cubicBezTo>
                  <a:pt x="386" y="310"/>
                  <a:pt x="387" y="308"/>
                  <a:pt x="387" y="308"/>
                </a:cubicBezTo>
                <a:cubicBezTo>
                  <a:pt x="387" y="307"/>
                  <a:pt x="385" y="308"/>
                  <a:pt x="385" y="307"/>
                </a:cubicBezTo>
                <a:cubicBezTo>
                  <a:pt x="385" y="305"/>
                  <a:pt x="386" y="306"/>
                  <a:pt x="386" y="304"/>
                </a:cubicBezTo>
                <a:cubicBezTo>
                  <a:pt x="385" y="303"/>
                  <a:pt x="386" y="303"/>
                  <a:pt x="384" y="301"/>
                </a:cubicBezTo>
                <a:cubicBezTo>
                  <a:pt x="386" y="286"/>
                  <a:pt x="382" y="277"/>
                  <a:pt x="382" y="259"/>
                </a:cubicBezTo>
                <a:cubicBezTo>
                  <a:pt x="381" y="259"/>
                  <a:pt x="380" y="259"/>
                  <a:pt x="380" y="258"/>
                </a:cubicBezTo>
                <a:cubicBezTo>
                  <a:pt x="381" y="255"/>
                  <a:pt x="378" y="253"/>
                  <a:pt x="381" y="251"/>
                </a:cubicBezTo>
                <a:cubicBezTo>
                  <a:pt x="379" y="251"/>
                  <a:pt x="380" y="249"/>
                  <a:pt x="379" y="249"/>
                </a:cubicBezTo>
                <a:cubicBezTo>
                  <a:pt x="380" y="238"/>
                  <a:pt x="379" y="225"/>
                  <a:pt x="379" y="218"/>
                </a:cubicBezTo>
                <a:cubicBezTo>
                  <a:pt x="379" y="218"/>
                  <a:pt x="381" y="219"/>
                  <a:pt x="381" y="218"/>
                </a:cubicBezTo>
                <a:cubicBezTo>
                  <a:pt x="377" y="213"/>
                  <a:pt x="383" y="203"/>
                  <a:pt x="377" y="200"/>
                </a:cubicBezTo>
                <a:cubicBezTo>
                  <a:pt x="380" y="195"/>
                  <a:pt x="376" y="191"/>
                  <a:pt x="380" y="186"/>
                </a:cubicBezTo>
                <a:cubicBezTo>
                  <a:pt x="377" y="186"/>
                  <a:pt x="382" y="180"/>
                  <a:pt x="378" y="179"/>
                </a:cubicBezTo>
                <a:cubicBezTo>
                  <a:pt x="378" y="177"/>
                  <a:pt x="379" y="176"/>
                  <a:pt x="380" y="175"/>
                </a:cubicBezTo>
                <a:cubicBezTo>
                  <a:pt x="378" y="162"/>
                  <a:pt x="381" y="143"/>
                  <a:pt x="380" y="130"/>
                </a:cubicBezTo>
                <a:cubicBezTo>
                  <a:pt x="382" y="128"/>
                  <a:pt x="379" y="124"/>
                  <a:pt x="383" y="122"/>
                </a:cubicBezTo>
                <a:cubicBezTo>
                  <a:pt x="383" y="120"/>
                  <a:pt x="383" y="119"/>
                  <a:pt x="382" y="118"/>
                </a:cubicBezTo>
                <a:cubicBezTo>
                  <a:pt x="384" y="110"/>
                  <a:pt x="383" y="98"/>
                  <a:pt x="383" y="92"/>
                </a:cubicBezTo>
                <a:cubicBezTo>
                  <a:pt x="386" y="90"/>
                  <a:pt x="384" y="86"/>
                  <a:pt x="383" y="84"/>
                </a:cubicBezTo>
                <a:cubicBezTo>
                  <a:pt x="384" y="82"/>
                  <a:pt x="385" y="83"/>
                  <a:pt x="385" y="81"/>
                </a:cubicBezTo>
                <a:cubicBezTo>
                  <a:pt x="382" y="76"/>
                  <a:pt x="393" y="74"/>
                  <a:pt x="389" y="67"/>
                </a:cubicBezTo>
                <a:cubicBezTo>
                  <a:pt x="393" y="66"/>
                  <a:pt x="389" y="61"/>
                  <a:pt x="391" y="58"/>
                </a:cubicBezTo>
                <a:cubicBezTo>
                  <a:pt x="391" y="58"/>
                  <a:pt x="390" y="58"/>
                  <a:pt x="390" y="58"/>
                </a:cubicBezTo>
                <a:cubicBezTo>
                  <a:pt x="390" y="57"/>
                  <a:pt x="392" y="58"/>
                  <a:pt x="393" y="57"/>
                </a:cubicBezTo>
                <a:cubicBezTo>
                  <a:pt x="392" y="54"/>
                  <a:pt x="393" y="53"/>
                  <a:pt x="392" y="51"/>
                </a:cubicBezTo>
                <a:cubicBezTo>
                  <a:pt x="394" y="50"/>
                  <a:pt x="393" y="46"/>
                  <a:pt x="396" y="44"/>
                </a:cubicBezTo>
                <a:cubicBezTo>
                  <a:pt x="395" y="45"/>
                  <a:pt x="394" y="44"/>
                  <a:pt x="393" y="45"/>
                </a:cubicBezTo>
                <a:cubicBezTo>
                  <a:pt x="395" y="45"/>
                  <a:pt x="393" y="46"/>
                  <a:pt x="392" y="46"/>
                </a:cubicBezTo>
                <a:cubicBezTo>
                  <a:pt x="393" y="46"/>
                  <a:pt x="394" y="43"/>
                  <a:pt x="392" y="44"/>
                </a:cubicBezTo>
                <a:cubicBezTo>
                  <a:pt x="390" y="44"/>
                  <a:pt x="393" y="45"/>
                  <a:pt x="391" y="45"/>
                </a:cubicBezTo>
                <a:cubicBezTo>
                  <a:pt x="391" y="42"/>
                  <a:pt x="387" y="42"/>
                  <a:pt x="386" y="40"/>
                </a:cubicBezTo>
                <a:cubicBezTo>
                  <a:pt x="387" y="39"/>
                  <a:pt x="387" y="38"/>
                  <a:pt x="389" y="38"/>
                </a:cubicBezTo>
                <a:cubicBezTo>
                  <a:pt x="388" y="35"/>
                  <a:pt x="390" y="34"/>
                  <a:pt x="391" y="32"/>
                </a:cubicBezTo>
                <a:cubicBezTo>
                  <a:pt x="397" y="32"/>
                  <a:pt x="403" y="28"/>
                  <a:pt x="410" y="30"/>
                </a:cubicBezTo>
                <a:cubicBezTo>
                  <a:pt x="411" y="30"/>
                  <a:pt x="411" y="29"/>
                  <a:pt x="412" y="29"/>
                </a:cubicBezTo>
                <a:cubicBezTo>
                  <a:pt x="413" y="33"/>
                  <a:pt x="416" y="29"/>
                  <a:pt x="418" y="30"/>
                </a:cubicBezTo>
                <a:cubicBezTo>
                  <a:pt x="419" y="28"/>
                  <a:pt x="419" y="25"/>
                  <a:pt x="423" y="26"/>
                </a:cubicBezTo>
                <a:cubicBezTo>
                  <a:pt x="423" y="28"/>
                  <a:pt x="425" y="31"/>
                  <a:pt x="423" y="33"/>
                </a:cubicBezTo>
                <a:cubicBezTo>
                  <a:pt x="424" y="37"/>
                  <a:pt x="430" y="35"/>
                  <a:pt x="431" y="39"/>
                </a:cubicBezTo>
                <a:cubicBezTo>
                  <a:pt x="433" y="39"/>
                  <a:pt x="435" y="40"/>
                  <a:pt x="437" y="40"/>
                </a:cubicBezTo>
                <a:cubicBezTo>
                  <a:pt x="436" y="40"/>
                  <a:pt x="436" y="40"/>
                  <a:pt x="436" y="41"/>
                </a:cubicBezTo>
                <a:cubicBezTo>
                  <a:pt x="437" y="43"/>
                  <a:pt x="438" y="41"/>
                  <a:pt x="438" y="39"/>
                </a:cubicBezTo>
                <a:cubicBezTo>
                  <a:pt x="437" y="39"/>
                  <a:pt x="436" y="39"/>
                  <a:pt x="436" y="38"/>
                </a:cubicBezTo>
                <a:cubicBezTo>
                  <a:pt x="439" y="37"/>
                  <a:pt x="436" y="35"/>
                  <a:pt x="437" y="34"/>
                </a:cubicBezTo>
                <a:cubicBezTo>
                  <a:pt x="439" y="37"/>
                  <a:pt x="441" y="31"/>
                  <a:pt x="441" y="31"/>
                </a:cubicBezTo>
                <a:cubicBezTo>
                  <a:pt x="439" y="28"/>
                  <a:pt x="435" y="30"/>
                  <a:pt x="433" y="27"/>
                </a:cubicBezTo>
                <a:cubicBezTo>
                  <a:pt x="433" y="25"/>
                  <a:pt x="433" y="24"/>
                  <a:pt x="433" y="23"/>
                </a:cubicBezTo>
                <a:cubicBezTo>
                  <a:pt x="441" y="21"/>
                  <a:pt x="451" y="21"/>
                  <a:pt x="460" y="22"/>
                </a:cubicBezTo>
                <a:cubicBezTo>
                  <a:pt x="460" y="21"/>
                  <a:pt x="459" y="20"/>
                  <a:pt x="459" y="19"/>
                </a:cubicBezTo>
                <a:cubicBezTo>
                  <a:pt x="445" y="14"/>
                  <a:pt x="423" y="16"/>
                  <a:pt x="408" y="20"/>
                </a:cubicBezTo>
                <a:cubicBezTo>
                  <a:pt x="407" y="17"/>
                  <a:pt x="398" y="20"/>
                  <a:pt x="401" y="17"/>
                </a:cubicBezTo>
                <a:cubicBezTo>
                  <a:pt x="396" y="14"/>
                  <a:pt x="393" y="13"/>
                  <a:pt x="388" y="11"/>
                </a:cubicBezTo>
                <a:cubicBezTo>
                  <a:pt x="386" y="7"/>
                  <a:pt x="382" y="8"/>
                  <a:pt x="378" y="6"/>
                </a:cubicBezTo>
                <a:cubicBezTo>
                  <a:pt x="380" y="9"/>
                  <a:pt x="377" y="11"/>
                  <a:pt x="377" y="14"/>
                </a:cubicBezTo>
                <a:cubicBezTo>
                  <a:pt x="376" y="18"/>
                  <a:pt x="379" y="22"/>
                  <a:pt x="375" y="24"/>
                </a:cubicBezTo>
                <a:cubicBezTo>
                  <a:pt x="365" y="23"/>
                  <a:pt x="359" y="24"/>
                  <a:pt x="345" y="23"/>
                </a:cubicBezTo>
                <a:cubicBezTo>
                  <a:pt x="341" y="19"/>
                  <a:pt x="335" y="20"/>
                  <a:pt x="329" y="19"/>
                </a:cubicBezTo>
                <a:cubicBezTo>
                  <a:pt x="328" y="21"/>
                  <a:pt x="326" y="22"/>
                  <a:pt x="325" y="23"/>
                </a:cubicBezTo>
                <a:cubicBezTo>
                  <a:pt x="320" y="21"/>
                  <a:pt x="314" y="26"/>
                  <a:pt x="310" y="24"/>
                </a:cubicBezTo>
                <a:cubicBezTo>
                  <a:pt x="311" y="24"/>
                  <a:pt x="314" y="23"/>
                  <a:pt x="312" y="23"/>
                </a:cubicBezTo>
                <a:cubicBezTo>
                  <a:pt x="312" y="24"/>
                  <a:pt x="311" y="22"/>
                  <a:pt x="309" y="23"/>
                </a:cubicBezTo>
                <a:cubicBezTo>
                  <a:pt x="307" y="24"/>
                  <a:pt x="310" y="26"/>
                  <a:pt x="308" y="28"/>
                </a:cubicBezTo>
                <a:cubicBezTo>
                  <a:pt x="306" y="25"/>
                  <a:pt x="305" y="29"/>
                  <a:pt x="303" y="29"/>
                </a:cubicBezTo>
                <a:cubicBezTo>
                  <a:pt x="301" y="29"/>
                  <a:pt x="302" y="27"/>
                  <a:pt x="302" y="27"/>
                </a:cubicBezTo>
                <a:cubicBezTo>
                  <a:pt x="300" y="29"/>
                  <a:pt x="297" y="25"/>
                  <a:pt x="295" y="23"/>
                </a:cubicBezTo>
                <a:cubicBezTo>
                  <a:pt x="295" y="24"/>
                  <a:pt x="295" y="25"/>
                  <a:pt x="294" y="25"/>
                </a:cubicBezTo>
                <a:cubicBezTo>
                  <a:pt x="294" y="24"/>
                  <a:pt x="295" y="24"/>
                  <a:pt x="294" y="24"/>
                </a:cubicBezTo>
                <a:cubicBezTo>
                  <a:pt x="293" y="25"/>
                  <a:pt x="294" y="27"/>
                  <a:pt x="294" y="28"/>
                </a:cubicBezTo>
                <a:cubicBezTo>
                  <a:pt x="296" y="26"/>
                  <a:pt x="298" y="31"/>
                  <a:pt x="299" y="30"/>
                </a:cubicBezTo>
                <a:cubicBezTo>
                  <a:pt x="299" y="31"/>
                  <a:pt x="298" y="31"/>
                  <a:pt x="298" y="32"/>
                </a:cubicBezTo>
                <a:cubicBezTo>
                  <a:pt x="300" y="34"/>
                  <a:pt x="302" y="35"/>
                  <a:pt x="303" y="38"/>
                </a:cubicBezTo>
                <a:cubicBezTo>
                  <a:pt x="303" y="38"/>
                  <a:pt x="302" y="38"/>
                  <a:pt x="302" y="39"/>
                </a:cubicBezTo>
                <a:cubicBezTo>
                  <a:pt x="305" y="44"/>
                  <a:pt x="307" y="49"/>
                  <a:pt x="307" y="53"/>
                </a:cubicBezTo>
                <a:cubicBezTo>
                  <a:pt x="311" y="54"/>
                  <a:pt x="310" y="59"/>
                  <a:pt x="312" y="60"/>
                </a:cubicBezTo>
                <a:cubicBezTo>
                  <a:pt x="311" y="61"/>
                  <a:pt x="310" y="61"/>
                  <a:pt x="310" y="62"/>
                </a:cubicBezTo>
                <a:cubicBezTo>
                  <a:pt x="311" y="70"/>
                  <a:pt x="317" y="81"/>
                  <a:pt x="316" y="89"/>
                </a:cubicBezTo>
                <a:cubicBezTo>
                  <a:pt x="319" y="91"/>
                  <a:pt x="315" y="99"/>
                  <a:pt x="319" y="100"/>
                </a:cubicBezTo>
                <a:cubicBezTo>
                  <a:pt x="322" y="92"/>
                  <a:pt x="314" y="80"/>
                  <a:pt x="322" y="76"/>
                </a:cubicBezTo>
                <a:cubicBezTo>
                  <a:pt x="323" y="77"/>
                  <a:pt x="321" y="77"/>
                  <a:pt x="321" y="78"/>
                </a:cubicBezTo>
                <a:cubicBezTo>
                  <a:pt x="322" y="78"/>
                  <a:pt x="323" y="78"/>
                  <a:pt x="323" y="79"/>
                </a:cubicBezTo>
                <a:cubicBezTo>
                  <a:pt x="322" y="81"/>
                  <a:pt x="321" y="84"/>
                  <a:pt x="323" y="85"/>
                </a:cubicBezTo>
                <a:cubicBezTo>
                  <a:pt x="324" y="82"/>
                  <a:pt x="324" y="77"/>
                  <a:pt x="322" y="74"/>
                </a:cubicBezTo>
                <a:cubicBezTo>
                  <a:pt x="323" y="73"/>
                  <a:pt x="323" y="73"/>
                  <a:pt x="322" y="72"/>
                </a:cubicBezTo>
                <a:cubicBezTo>
                  <a:pt x="326" y="72"/>
                  <a:pt x="320" y="64"/>
                  <a:pt x="325" y="61"/>
                </a:cubicBezTo>
                <a:cubicBezTo>
                  <a:pt x="324" y="60"/>
                  <a:pt x="322" y="60"/>
                  <a:pt x="321" y="59"/>
                </a:cubicBezTo>
                <a:cubicBezTo>
                  <a:pt x="323" y="57"/>
                  <a:pt x="323" y="51"/>
                  <a:pt x="325" y="52"/>
                </a:cubicBezTo>
                <a:cubicBezTo>
                  <a:pt x="326" y="51"/>
                  <a:pt x="324" y="51"/>
                  <a:pt x="324" y="50"/>
                </a:cubicBezTo>
                <a:cubicBezTo>
                  <a:pt x="329" y="46"/>
                  <a:pt x="333" y="42"/>
                  <a:pt x="338" y="40"/>
                </a:cubicBezTo>
                <a:cubicBezTo>
                  <a:pt x="338" y="38"/>
                  <a:pt x="337" y="37"/>
                  <a:pt x="338" y="35"/>
                </a:cubicBezTo>
                <a:cubicBezTo>
                  <a:pt x="341" y="35"/>
                  <a:pt x="343" y="37"/>
                  <a:pt x="345" y="39"/>
                </a:cubicBezTo>
                <a:cubicBezTo>
                  <a:pt x="345" y="37"/>
                  <a:pt x="344" y="36"/>
                  <a:pt x="344" y="35"/>
                </a:cubicBezTo>
                <a:cubicBezTo>
                  <a:pt x="346" y="35"/>
                  <a:pt x="346" y="35"/>
                  <a:pt x="347" y="34"/>
                </a:cubicBezTo>
                <a:cubicBezTo>
                  <a:pt x="350" y="33"/>
                  <a:pt x="349" y="38"/>
                  <a:pt x="350" y="39"/>
                </a:cubicBezTo>
                <a:cubicBezTo>
                  <a:pt x="352" y="39"/>
                  <a:pt x="354" y="42"/>
                  <a:pt x="353" y="45"/>
                </a:cubicBezTo>
                <a:cubicBezTo>
                  <a:pt x="350" y="45"/>
                  <a:pt x="345" y="47"/>
                  <a:pt x="341" y="48"/>
                </a:cubicBezTo>
                <a:cubicBezTo>
                  <a:pt x="341" y="49"/>
                  <a:pt x="341" y="50"/>
                  <a:pt x="341" y="51"/>
                </a:cubicBezTo>
                <a:cubicBezTo>
                  <a:pt x="346" y="54"/>
                  <a:pt x="353" y="54"/>
                  <a:pt x="356" y="58"/>
                </a:cubicBezTo>
                <a:cubicBezTo>
                  <a:pt x="355" y="61"/>
                  <a:pt x="355" y="64"/>
                  <a:pt x="353" y="66"/>
                </a:cubicBezTo>
                <a:cubicBezTo>
                  <a:pt x="355" y="66"/>
                  <a:pt x="356" y="67"/>
                  <a:pt x="357" y="68"/>
                </a:cubicBezTo>
                <a:cubicBezTo>
                  <a:pt x="357" y="70"/>
                  <a:pt x="357" y="72"/>
                  <a:pt x="356" y="74"/>
                </a:cubicBezTo>
                <a:cubicBezTo>
                  <a:pt x="359" y="75"/>
                  <a:pt x="358" y="81"/>
                  <a:pt x="359" y="84"/>
                </a:cubicBezTo>
                <a:cubicBezTo>
                  <a:pt x="357" y="86"/>
                  <a:pt x="359" y="90"/>
                  <a:pt x="359" y="93"/>
                </a:cubicBezTo>
                <a:cubicBezTo>
                  <a:pt x="359" y="97"/>
                  <a:pt x="357" y="100"/>
                  <a:pt x="358" y="102"/>
                </a:cubicBezTo>
                <a:cubicBezTo>
                  <a:pt x="358" y="101"/>
                  <a:pt x="358" y="101"/>
                  <a:pt x="358" y="101"/>
                </a:cubicBezTo>
                <a:cubicBezTo>
                  <a:pt x="358" y="107"/>
                  <a:pt x="359" y="110"/>
                  <a:pt x="359" y="116"/>
                </a:cubicBezTo>
                <a:cubicBezTo>
                  <a:pt x="357" y="116"/>
                  <a:pt x="357" y="117"/>
                  <a:pt x="355" y="118"/>
                </a:cubicBezTo>
                <a:cubicBezTo>
                  <a:pt x="355" y="115"/>
                  <a:pt x="355" y="113"/>
                  <a:pt x="354" y="110"/>
                </a:cubicBezTo>
                <a:cubicBezTo>
                  <a:pt x="355" y="110"/>
                  <a:pt x="356" y="110"/>
                  <a:pt x="356" y="109"/>
                </a:cubicBezTo>
                <a:cubicBezTo>
                  <a:pt x="354" y="108"/>
                  <a:pt x="354" y="107"/>
                  <a:pt x="353" y="105"/>
                </a:cubicBezTo>
                <a:cubicBezTo>
                  <a:pt x="354" y="105"/>
                  <a:pt x="354" y="104"/>
                  <a:pt x="354" y="104"/>
                </a:cubicBezTo>
                <a:cubicBezTo>
                  <a:pt x="355" y="104"/>
                  <a:pt x="355" y="106"/>
                  <a:pt x="356" y="105"/>
                </a:cubicBezTo>
                <a:cubicBezTo>
                  <a:pt x="354" y="102"/>
                  <a:pt x="357" y="100"/>
                  <a:pt x="355" y="96"/>
                </a:cubicBezTo>
                <a:cubicBezTo>
                  <a:pt x="354" y="95"/>
                  <a:pt x="353" y="97"/>
                  <a:pt x="353" y="96"/>
                </a:cubicBezTo>
                <a:cubicBezTo>
                  <a:pt x="357" y="92"/>
                  <a:pt x="353" y="87"/>
                  <a:pt x="354" y="83"/>
                </a:cubicBezTo>
                <a:cubicBezTo>
                  <a:pt x="351" y="82"/>
                  <a:pt x="354" y="79"/>
                  <a:pt x="351" y="79"/>
                </a:cubicBezTo>
                <a:cubicBezTo>
                  <a:pt x="351" y="80"/>
                  <a:pt x="351" y="82"/>
                  <a:pt x="350" y="82"/>
                </a:cubicBezTo>
                <a:cubicBezTo>
                  <a:pt x="349" y="81"/>
                  <a:pt x="351" y="80"/>
                  <a:pt x="349" y="80"/>
                </a:cubicBezTo>
                <a:cubicBezTo>
                  <a:pt x="348" y="82"/>
                  <a:pt x="349" y="83"/>
                  <a:pt x="349" y="85"/>
                </a:cubicBezTo>
                <a:cubicBezTo>
                  <a:pt x="349" y="85"/>
                  <a:pt x="348" y="84"/>
                  <a:pt x="347" y="84"/>
                </a:cubicBezTo>
                <a:cubicBezTo>
                  <a:pt x="347" y="86"/>
                  <a:pt x="346" y="87"/>
                  <a:pt x="346" y="89"/>
                </a:cubicBezTo>
                <a:cubicBezTo>
                  <a:pt x="347" y="89"/>
                  <a:pt x="348" y="89"/>
                  <a:pt x="348" y="91"/>
                </a:cubicBezTo>
                <a:cubicBezTo>
                  <a:pt x="348" y="93"/>
                  <a:pt x="345" y="93"/>
                  <a:pt x="346" y="95"/>
                </a:cubicBezTo>
                <a:cubicBezTo>
                  <a:pt x="347" y="96"/>
                  <a:pt x="347" y="93"/>
                  <a:pt x="348" y="95"/>
                </a:cubicBezTo>
                <a:cubicBezTo>
                  <a:pt x="348" y="96"/>
                  <a:pt x="348" y="98"/>
                  <a:pt x="348" y="99"/>
                </a:cubicBezTo>
                <a:cubicBezTo>
                  <a:pt x="347" y="98"/>
                  <a:pt x="347" y="97"/>
                  <a:pt x="345" y="97"/>
                </a:cubicBezTo>
                <a:cubicBezTo>
                  <a:pt x="347" y="102"/>
                  <a:pt x="338" y="104"/>
                  <a:pt x="344" y="106"/>
                </a:cubicBezTo>
                <a:cubicBezTo>
                  <a:pt x="343" y="106"/>
                  <a:pt x="343" y="107"/>
                  <a:pt x="343" y="108"/>
                </a:cubicBezTo>
                <a:cubicBezTo>
                  <a:pt x="347" y="108"/>
                  <a:pt x="342" y="105"/>
                  <a:pt x="345" y="104"/>
                </a:cubicBezTo>
                <a:cubicBezTo>
                  <a:pt x="346" y="105"/>
                  <a:pt x="346" y="106"/>
                  <a:pt x="346" y="107"/>
                </a:cubicBezTo>
                <a:cubicBezTo>
                  <a:pt x="347" y="107"/>
                  <a:pt x="348" y="107"/>
                  <a:pt x="349" y="107"/>
                </a:cubicBezTo>
                <a:cubicBezTo>
                  <a:pt x="348" y="108"/>
                  <a:pt x="350" y="110"/>
                  <a:pt x="349" y="111"/>
                </a:cubicBezTo>
                <a:cubicBezTo>
                  <a:pt x="350" y="111"/>
                  <a:pt x="351" y="113"/>
                  <a:pt x="351" y="114"/>
                </a:cubicBezTo>
                <a:cubicBezTo>
                  <a:pt x="350" y="115"/>
                  <a:pt x="348" y="117"/>
                  <a:pt x="351" y="118"/>
                </a:cubicBezTo>
                <a:cubicBezTo>
                  <a:pt x="349" y="118"/>
                  <a:pt x="349" y="119"/>
                  <a:pt x="348" y="119"/>
                </a:cubicBezTo>
                <a:cubicBezTo>
                  <a:pt x="348" y="117"/>
                  <a:pt x="347" y="117"/>
                  <a:pt x="347" y="116"/>
                </a:cubicBezTo>
                <a:cubicBezTo>
                  <a:pt x="347" y="115"/>
                  <a:pt x="348" y="114"/>
                  <a:pt x="348" y="113"/>
                </a:cubicBezTo>
                <a:cubicBezTo>
                  <a:pt x="348" y="111"/>
                  <a:pt x="346" y="113"/>
                  <a:pt x="346" y="112"/>
                </a:cubicBezTo>
                <a:cubicBezTo>
                  <a:pt x="345" y="109"/>
                  <a:pt x="349" y="109"/>
                  <a:pt x="347" y="108"/>
                </a:cubicBezTo>
                <a:cubicBezTo>
                  <a:pt x="345" y="109"/>
                  <a:pt x="343" y="110"/>
                  <a:pt x="342" y="108"/>
                </a:cubicBezTo>
                <a:cubicBezTo>
                  <a:pt x="343" y="112"/>
                  <a:pt x="341" y="112"/>
                  <a:pt x="343" y="114"/>
                </a:cubicBezTo>
                <a:cubicBezTo>
                  <a:pt x="343" y="113"/>
                  <a:pt x="343" y="112"/>
                  <a:pt x="344" y="112"/>
                </a:cubicBezTo>
                <a:cubicBezTo>
                  <a:pt x="346" y="113"/>
                  <a:pt x="347" y="116"/>
                  <a:pt x="345" y="117"/>
                </a:cubicBezTo>
                <a:cubicBezTo>
                  <a:pt x="344" y="117"/>
                  <a:pt x="344" y="115"/>
                  <a:pt x="343" y="114"/>
                </a:cubicBezTo>
                <a:cubicBezTo>
                  <a:pt x="343" y="116"/>
                  <a:pt x="343" y="117"/>
                  <a:pt x="343" y="118"/>
                </a:cubicBezTo>
                <a:cubicBezTo>
                  <a:pt x="346" y="118"/>
                  <a:pt x="344" y="122"/>
                  <a:pt x="347" y="123"/>
                </a:cubicBezTo>
                <a:cubicBezTo>
                  <a:pt x="347" y="122"/>
                  <a:pt x="347" y="121"/>
                  <a:pt x="348" y="122"/>
                </a:cubicBezTo>
                <a:cubicBezTo>
                  <a:pt x="349" y="123"/>
                  <a:pt x="348" y="126"/>
                  <a:pt x="347" y="127"/>
                </a:cubicBezTo>
                <a:cubicBezTo>
                  <a:pt x="346" y="127"/>
                  <a:pt x="345" y="125"/>
                  <a:pt x="345" y="127"/>
                </a:cubicBezTo>
                <a:cubicBezTo>
                  <a:pt x="347" y="127"/>
                  <a:pt x="343" y="127"/>
                  <a:pt x="344" y="129"/>
                </a:cubicBezTo>
                <a:cubicBezTo>
                  <a:pt x="344" y="129"/>
                  <a:pt x="345" y="129"/>
                  <a:pt x="345" y="129"/>
                </a:cubicBezTo>
                <a:cubicBezTo>
                  <a:pt x="345" y="129"/>
                  <a:pt x="345" y="129"/>
                  <a:pt x="346" y="129"/>
                </a:cubicBezTo>
                <a:cubicBezTo>
                  <a:pt x="346" y="128"/>
                  <a:pt x="345" y="127"/>
                  <a:pt x="347" y="128"/>
                </a:cubicBezTo>
                <a:cubicBezTo>
                  <a:pt x="347" y="131"/>
                  <a:pt x="345" y="132"/>
                  <a:pt x="345" y="134"/>
                </a:cubicBezTo>
                <a:cubicBezTo>
                  <a:pt x="346" y="133"/>
                  <a:pt x="347" y="131"/>
                  <a:pt x="349" y="130"/>
                </a:cubicBezTo>
                <a:cubicBezTo>
                  <a:pt x="348" y="130"/>
                  <a:pt x="348" y="130"/>
                  <a:pt x="348" y="129"/>
                </a:cubicBezTo>
                <a:cubicBezTo>
                  <a:pt x="351" y="127"/>
                  <a:pt x="352" y="126"/>
                  <a:pt x="354" y="124"/>
                </a:cubicBezTo>
                <a:cubicBezTo>
                  <a:pt x="354" y="122"/>
                  <a:pt x="354" y="120"/>
                  <a:pt x="355" y="118"/>
                </a:cubicBezTo>
                <a:cubicBezTo>
                  <a:pt x="357" y="118"/>
                  <a:pt x="356" y="120"/>
                  <a:pt x="357" y="119"/>
                </a:cubicBezTo>
                <a:cubicBezTo>
                  <a:pt x="356" y="120"/>
                  <a:pt x="356" y="121"/>
                  <a:pt x="357" y="122"/>
                </a:cubicBezTo>
                <a:cubicBezTo>
                  <a:pt x="358" y="123"/>
                  <a:pt x="358" y="124"/>
                  <a:pt x="359" y="124"/>
                </a:cubicBezTo>
                <a:cubicBezTo>
                  <a:pt x="361" y="136"/>
                  <a:pt x="360" y="146"/>
                  <a:pt x="361" y="154"/>
                </a:cubicBezTo>
                <a:cubicBezTo>
                  <a:pt x="361" y="153"/>
                  <a:pt x="361" y="152"/>
                  <a:pt x="360" y="152"/>
                </a:cubicBezTo>
                <a:cubicBezTo>
                  <a:pt x="359" y="154"/>
                  <a:pt x="361" y="155"/>
                  <a:pt x="361" y="156"/>
                </a:cubicBezTo>
                <a:cubicBezTo>
                  <a:pt x="360" y="156"/>
                  <a:pt x="360" y="155"/>
                  <a:pt x="359" y="156"/>
                </a:cubicBezTo>
                <a:cubicBezTo>
                  <a:pt x="362" y="159"/>
                  <a:pt x="361" y="166"/>
                  <a:pt x="360" y="170"/>
                </a:cubicBezTo>
                <a:cubicBezTo>
                  <a:pt x="361" y="173"/>
                  <a:pt x="361" y="179"/>
                  <a:pt x="358" y="182"/>
                </a:cubicBezTo>
                <a:cubicBezTo>
                  <a:pt x="359" y="182"/>
                  <a:pt x="361" y="181"/>
                  <a:pt x="361" y="183"/>
                </a:cubicBezTo>
                <a:cubicBezTo>
                  <a:pt x="361" y="186"/>
                  <a:pt x="359" y="183"/>
                  <a:pt x="358" y="186"/>
                </a:cubicBezTo>
                <a:cubicBezTo>
                  <a:pt x="360" y="188"/>
                  <a:pt x="360" y="184"/>
                  <a:pt x="360" y="186"/>
                </a:cubicBezTo>
                <a:cubicBezTo>
                  <a:pt x="360" y="188"/>
                  <a:pt x="358" y="186"/>
                  <a:pt x="358" y="188"/>
                </a:cubicBezTo>
                <a:cubicBezTo>
                  <a:pt x="361" y="188"/>
                  <a:pt x="358" y="192"/>
                  <a:pt x="359" y="191"/>
                </a:cubicBezTo>
                <a:cubicBezTo>
                  <a:pt x="359" y="190"/>
                  <a:pt x="361" y="189"/>
                  <a:pt x="361" y="190"/>
                </a:cubicBezTo>
                <a:cubicBezTo>
                  <a:pt x="358" y="193"/>
                  <a:pt x="360" y="193"/>
                  <a:pt x="361" y="197"/>
                </a:cubicBezTo>
                <a:cubicBezTo>
                  <a:pt x="359" y="197"/>
                  <a:pt x="360" y="198"/>
                  <a:pt x="359" y="198"/>
                </a:cubicBezTo>
                <a:cubicBezTo>
                  <a:pt x="359" y="197"/>
                  <a:pt x="359" y="196"/>
                  <a:pt x="358" y="196"/>
                </a:cubicBezTo>
                <a:cubicBezTo>
                  <a:pt x="358" y="198"/>
                  <a:pt x="358" y="199"/>
                  <a:pt x="359" y="200"/>
                </a:cubicBezTo>
                <a:cubicBezTo>
                  <a:pt x="359" y="198"/>
                  <a:pt x="361" y="199"/>
                  <a:pt x="361" y="200"/>
                </a:cubicBezTo>
                <a:cubicBezTo>
                  <a:pt x="359" y="201"/>
                  <a:pt x="358" y="203"/>
                  <a:pt x="361" y="201"/>
                </a:cubicBezTo>
                <a:cubicBezTo>
                  <a:pt x="362" y="204"/>
                  <a:pt x="359" y="204"/>
                  <a:pt x="361" y="205"/>
                </a:cubicBezTo>
                <a:cubicBezTo>
                  <a:pt x="359" y="205"/>
                  <a:pt x="360" y="207"/>
                  <a:pt x="359" y="207"/>
                </a:cubicBezTo>
                <a:cubicBezTo>
                  <a:pt x="360" y="208"/>
                  <a:pt x="360" y="207"/>
                  <a:pt x="361" y="206"/>
                </a:cubicBezTo>
                <a:cubicBezTo>
                  <a:pt x="362" y="211"/>
                  <a:pt x="360" y="219"/>
                  <a:pt x="363" y="224"/>
                </a:cubicBezTo>
                <a:cubicBezTo>
                  <a:pt x="361" y="225"/>
                  <a:pt x="361" y="237"/>
                  <a:pt x="363" y="235"/>
                </a:cubicBezTo>
                <a:cubicBezTo>
                  <a:pt x="361" y="236"/>
                  <a:pt x="363" y="242"/>
                  <a:pt x="360" y="244"/>
                </a:cubicBezTo>
                <a:cubicBezTo>
                  <a:pt x="362" y="246"/>
                  <a:pt x="360" y="248"/>
                  <a:pt x="362" y="248"/>
                </a:cubicBezTo>
                <a:cubicBezTo>
                  <a:pt x="361" y="248"/>
                  <a:pt x="361" y="249"/>
                  <a:pt x="361" y="250"/>
                </a:cubicBezTo>
                <a:cubicBezTo>
                  <a:pt x="362" y="250"/>
                  <a:pt x="362" y="250"/>
                  <a:pt x="363" y="251"/>
                </a:cubicBezTo>
                <a:cubicBezTo>
                  <a:pt x="361" y="252"/>
                  <a:pt x="361" y="255"/>
                  <a:pt x="359" y="255"/>
                </a:cubicBezTo>
                <a:cubicBezTo>
                  <a:pt x="357" y="255"/>
                  <a:pt x="357" y="253"/>
                  <a:pt x="356" y="251"/>
                </a:cubicBezTo>
                <a:cubicBezTo>
                  <a:pt x="357" y="251"/>
                  <a:pt x="357" y="251"/>
                  <a:pt x="358" y="251"/>
                </a:cubicBezTo>
                <a:cubicBezTo>
                  <a:pt x="358" y="249"/>
                  <a:pt x="359" y="246"/>
                  <a:pt x="357" y="246"/>
                </a:cubicBezTo>
                <a:cubicBezTo>
                  <a:pt x="357" y="247"/>
                  <a:pt x="355" y="248"/>
                  <a:pt x="354" y="249"/>
                </a:cubicBezTo>
                <a:cubicBezTo>
                  <a:pt x="354" y="248"/>
                  <a:pt x="354" y="246"/>
                  <a:pt x="353" y="246"/>
                </a:cubicBezTo>
                <a:cubicBezTo>
                  <a:pt x="353" y="247"/>
                  <a:pt x="353" y="247"/>
                  <a:pt x="352" y="247"/>
                </a:cubicBezTo>
                <a:cubicBezTo>
                  <a:pt x="349" y="242"/>
                  <a:pt x="342" y="242"/>
                  <a:pt x="343" y="234"/>
                </a:cubicBezTo>
                <a:cubicBezTo>
                  <a:pt x="338" y="231"/>
                  <a:pt x="333" y="227"/>
                  <a:pt x="329" y="224"/>
                </a:cubicBezTo>
                <a:cubicBezTo>
                  <a:pt x="329" y="223"/>
                  <a:pt x="328" y="223"/>
                  <a:pt x="328" y="221"/>
                </a:cubicBezTo>
                <a:cubicBezTo>
                  <a:pt x="327" y="221"/>
                  <a:pt x="327" y="222"/>
                  <a:pt x="326" y="222"/>
                </a:cubicBezTo>
                <a:cubicBezTo>
                  <a:pt x="326" y="221"/>
                  <a:pt x="327" y="221"/>
                  <a:pt x="327" y="219"/>
                </a:cubicBezTo>
                <a:cubicBezTo>
                  <a:pt x="325" y="219"/>
                  <a:pt x="325" y="220"/>
                  <a:pt x="324" y="220"/>
                </a:cubicBezTo>
                <a:cubicBezTo>
                  <a:pt x="324" y="218"/>
                  <a:pt x="321" y="216"/>
                  <a:pt x="322" y="214"/>
                </a:cubicBezTo>
                <a:cubicBezTo>
                  <a:pt x="326" y="216"/>
                  <a:pt x="329" y="219"/>
                  <a:pt x="331" y="222"/>
                </a:cubicBezTo>
                <a:cubicBezTo>
                  <a:pt x="331" y="219"/>
                  <a:pt x="332" y="219"/>
                  <a:pt x="333" y="218"/>
                </a:cubicBezTo>
                <a:cubicBezTo>
                  <a:pt x="328" y="215"/>
                  <a:pt x="321" y="213"/>
                  <a:pt x="320" y="205"/>
                </a:cubicBezTo>
                <a:cubicBezTo>
                  <a:pt x="322" y="207"/>
                  <a:pt x="323" y="206"/>
                  <a:pt x="324" y="208"/>
                </a:cubicBezTo>
                <a:cubicBezTo>
                  <a:pt x="318" y="197"/>
                  <a:pt x="310" y="184"/>
                  <a:pt x="305" y="177"/>
                </a:cubicBezTo>
                <a:cubicBezTo>
                  <a:pt x="305" y="177"/>
                  <a:pt x="303" y="178"/>
                  <a:pt x="303" y="177"/>
                </a:cubicBezTo>
                <a:cubicBezTo>
                  <a:pt x="304" y="176"/>
                  <a:pt x="304" y="176"/>
                  <a:pt x="304" y="175"/>
                </a:cubicBezTo>
                <a:cubicBezTo>
                  <a:pt x="302" y="173"/>
                  <a:pt x="300" y="171"/>
                  <a:pt x="299" y="168"/>
                </a:cubicBezTo>
                <a:cubicBezTo>
                  <a:pt x="298" y="168"/>
                  <a:pt x="297" y="168"/>
                  <a:pt x="296" y="169"/>
                </a:cubicBezTo>
                <a:cubicBezTo>
                  <a:pt x="292" y="165"/>
                  <a:pt x="290" y="161"/>
                  <a:pt x="288" y="155"/>
                </a:cubicBezTo>
                <a:cubicBezTo>
                  <a:pt x="282" y="153"/>
                  <a:pt x="276" y="144"/>
                  <a:pt x="273" y="139"/>
                </a:cubicBezTo>
                <a:cubicBezTo>
                  <a:pt x="269" y="132"/>
                  <a:pt x="259" y="128"/>
                  <a:pt x="258" y="122"/>
                </a:cubicBezTo>
                <a:cubicBezTo>
                  <a:pt x="257" y="120"/>
                  <a:pt x="259" y="118"/>
                  <a:pt x="258" y="116"/>
                </a:cubicBezTo>
                <a:cubicBezTo>
                  <a:pt x="245" y="118"/>
                  <a:pt x="250" y="105"/>
                  <a:pt x="250" y="101"/>
                </a:cubicBezTo>
                <a:cubicBezTo>
                  <a:pt x="248" y="101"/>
                  <a:pt x="249" y="100"/>
                  <a:pt x="247" y="100"/>
                </a:cubicBezTo>
                <a:cubicBezTo>
                  <a:pt x="246" y="101"/>
                  <a:pt x="245" y="101"/>
                  <a:pt x="244" y="103"/>
                </a:cubicBezTo>
                <a:cubicBezTo>
                  <a:pt x="246" y="105"/>
                  <a:pt x="247" y="109"/>
                  <a:pt x="246" y="110"/>
                </a:cubicBezTo>
                <a:cubicBezTo>
                  <a:pt x="237" y="103"/>
                  <a:pt x="234" y="89"/>
                  <a:pt x="230" y="80"/>
                </a:cubicBezTo>
                <a:cubicBezTo>
                  <a:pt x="235" y="81"/>
                  <a:pt x="245" y="84"/>
                  <a:pt x="246" y="77"/>
                </a:cubicBezTo>
                <a:cubicBezTo>
                  <a:pt x="244" y="73"/>
                  <a:pt x="243" y="64"/>
                  <a:pt x="246" y="61"/>
                </a:cubicBezTo>
                <a:cubicBezTo>
                  <a:pt x="246" y="58"/>
                  <a:pt x="244" y="57"/>
                  <a:pt x="242" y="55"/>
                </a:cubicBezTo>
                <a:cubicBezTo>
                  <a:pt x="241" y="48"/>
                  <a:pt x="235" y="44"/>
                  <a:pt x="229" y="45"/>
                </a:cubicBezTo>
                <a:cubicBezTo>
                  <a:pt x="220" y="41"/>
                  <a:pt x="209" y="42"/>
                  <a:pt x="200" y="36"/>
                </a:cubicBezTo>
                <a:cubicBezTo>
                  <a:pt x="198" y="38"/>
                  <a:pt x="196" y="37"/>
                  <a:pt x="194" y="36"/>
                </a:cubicBezTo>
                <a:cubicBezTo>
                  <a:pt x="193" y="39"/>
                  <a:pt x="189" y="35"/>
                  <a:pt x="188" y="34"/>
                </a:cubicBezTo>
                <a:cubicBezTo>
                  <a:pt x="187" y="36"/>
                  <a:pt x="189" y="37"/>
                  <a:pt x="188" y="37"/>
                </a:cubicBezTo>
                <a:cubicBezTo>
                  <a:pt x="184" y="37"/>
                  <a:pt x="181" y="35"/>
                  <a:pt x="177" y="36"/>
                </a:cubicBezTo>
                <a:cubicBezTo>
                  <a:pt x="176" y="35"/>
                  <a:pt x="174" y="34"/>
                  <a:pt x="176" y="32"/>
                </a:cubicBezTo>
                <a:cubicBezTo>
                  <a:pt x="174" y="32"/>
                  <a:pt x="173" y="31"/>
                  <a:pt x="172" y="30"/>
                </a:cubicBezTo>
                <a:cubicBezTo>
                  <a:pt x="172" y="29"/>
                  <a:pt x="173" y="30"/>
                  <a:pt x="173" y="29"/>
                </a:cubicBezTo>
                <a:cubicBezTo>
                  <a:pt x="171" y="29"/>
                  <a:pt x="165" y="31"/>
                  <a:pt x="165" y="25"/>
                </a:cubicBezTo>
                <a:cubicBezTo>
                  <a:pt x="163" y="26"/>
                  <a:pt x="162" y="25"/>
                  <a:pt x="163" y="23"/>
                </a:cubicBezTo>
                <a:cubicBezTo>
                  <a:pt x="157" y="23"/>
                  <a:pt x="153" y="23"/>
                  <a:pt x="150" y="23"/>
                </a:cubicBezTo>
                <a:cubicBezTo>
                  <a:pt x="150" y="21"/>
                  <a:pt x="149" y="20"/>
                  <a:pt x="148" y="19"/>
                </a:cubicBezTo>
                <a:cubicBezTo>
                  <a:pt x="147" y="19"/>
                  <a:pt x="146" y="20"/>
                  <a:pt x="145" y="19"/>
                </a:cubicBezTo>
                <a:cubicBezTo>
                  <a:pt x="145" y="18"/>
                  <a:pt x="146" y="18"/>
                  <a:pt x="147" y="17"/>
                </a:cubicBezTo>
                <a:cubicBezTo>
                  <a:pt x="145" y="17"/>
                  <a:pt x="145" y="19"/>
                  <a:pt x="143" y="19"/>
                </a:cubicBezTo>
                <a:cubicBezTo>
                  <a:pt x="143" y="18"/>
                  <a:pt x="142" y="18"/>
                  <a:pt x="142" y="18"/>
                </a:cubicBezTo>
                <a:cubicBezTo>
                  <a:pt x="143" y="18"/>
                  <a:pt x="142" y="15"/>
                  <a:pt x="143" y="15"/>
                </a:cubicBezTo>
                <a:cubicBezTo>
                  <a:pt x="140" y="14"/>
                  <a:pt x="138" y="13"/>
                  <a:pt x="138" y="10"/>
                </a:cubicBezTo>
                <a:cubicBezTo>
                  <a:pt x="139" y="13"/>
                  <a:pt x="142" y="11"/>
                  <a:pt x="142" y="8"/>
                </a:cubicBezTo>
                <a:cubicBezTo>
                  <a:pt x="141" y="8"/>
                  <a:pt x="138" y="8"/>
                  <a:pt x="138" y="7"/>
                </a:cubicBezTo>
                <a:cubicBezTo>
                  <a:pt x="137" y="5"/>
                  <a:pt x="142" y="4"/>
                  <a:pt x="140" y="2"/>
                </a:cubicBezTo>
                <a:close/>
                <a:moveTo>
                  <a:pt x="360" y="255"/>
                </a:moveTo>
                <a:cubicBezTo>
                  <a:pt x="361" y="254"/>
                  <a:pt x="362" y="254"/>
                  <a:pt x="363" y="254"/>
                </a:cubicBezTo>
                <a:cubicBezTo>
                  <a:pt x="363" y="256"/>
                  <a:pt x="362" y="256"/>
                  <a:pt x="360" y="255"/>
                </a:cubicBezTo>
                <a:cubicBezTo>
                  <a:pt x="360" y="255"/>
                  <a:pt x="360" y="255"/>
                  <a:pt x="360" y="255"/>
                </a:cubicBezTo>
                <a:close/>
                <a:moveTo>
                  <a:pt x="313" y="320"/>
                </a:moveTo>
                <a:cubicBezTo>
                  <a:pt x="313" y="321"/>
                  <a:pt x="313" y="321"/>
                  <a:pt x="313" y="322"/>
                </a:cubicBezTo>
                <a:cubicBezTo>
                  <a:pt x="312" y="322"/>
                  <a:pt x="310" y="321"/>
                  <a:pt x="310" y="322"/>
                </a:cubicBezTo>
                <a:cubicBezTo>
                  <a:pt x="310" y="321"/>
                  <a:pt x="310" y="321"/>
                  <a:pt x="309" y="319"/>
                </a:cubicBezTo>
                <a:cubicBezTo>
                  <a:pt x="311" y="321"/>
                  <a:pt x="310" y="319"/>
                  <a:pt x="312" y="319"/>
                </a:cubicBezTo>
                <a:cubicBezTo>
                  <a:pt x="312" y="319"/>
                  <a:pt x="312" y="319"/>
                  <a:pt x="311" y="319"/>
                </a:cubicBezTo>
                <a:cubicBezTo>
                  <a:pt x="312" y="320"/>
                  <a:pt x="312" y="320"/>
                  <a:pt x="313" y="320"/>
                </a:cubicBezTo>
                <a:cubicBezTo>
                  <a:pt x="313" y="320"/>
                  <a:pt x="313" y="320"/>
                  <a:pt x="313" y="320"/>
                </a:cubicBezTo>
                <a:close/>
                <a:moveTo>
                  <a:pt x="141" y="366"/>
                </a:moveTo>
                <a:cubicBezTo>
                  <a:pt x="143" y="367"/>
                  <a:pt x="143" y="370"/>
                  <a:pt x="145" y="368"/>
                </a:cubicBezTo>
                <a:cubicBezTo>
                  <a:pt x="146" y="370"/>
                  <a:pt x="143" y="369"/>
                  <a:pt x="143" y="371"/>
                </a:cubicBezTo>
                <a:cubicBezTo>
                  <a:pt x="142" y="370"/>
                  <a:pt x="141" y="370"/>
                  <a:pt x="140" y="369"/>
                </a:cubicBezTo>
                <a:cubicBezTo>
                  <a:pt x="142" y="368"/>
                  <a:pt x="140" y="368"/>
                  <a:pt x="141" y="366"/>
                </a:cubicBezTo>
                <a:cubicBezTo>
                  <a:pt x="141" y="366"/>
                  <a:pt x="141" y="366"/>
                  <a:pt x="141" y="366"/>
                </a:cubicBezTo>
                <a:close/>
                <a:moveTo>
                  <a:pt x="140" y="19"/>
                </a:moveTo>
                <a:cubicBezTo>
                  <a:pt x="140" y="18"/>
                  <a:pt x="139" y="18"/>
                  <a:pt x="138" y="18"/>
                </a:cubicBezTo>
                <a:cubicBezTo>
                  <a:pt x="138" y="17"/>
                  <a:pt x="140" y="16"/>
                  <a:pt x="139" y="14"/>
                </a:cubicBezTo>
                <a:cubicBezTo>
                  <a:pt x="141" y="17"/>
                  <a:pt x="140" y="18"/>
                  <a:pt x="139" y="20"/>
                </a:cubicBezTo>
                <a:cubicBezTo>
                  <a:pt x="139" y="20"/>
                  <a:pt x="137" y="21"/>
                  <a:pt x="137" y="19"/>
                </a:cubicBezTo>
                <a:cubicBezTo>
                  <a:pt x="138" y="20"/>
                  <a:pt x="139" y="20"/>
                  <a:pt x="140" y="19"/>
                </a:cubicBezTo>
                <a:cubicBezTo>
                  <a:pt x="140" y="19"/>
                  <a:pt x="140" y="19"/>
                  <a:pt x="140" y="19"/>
                </a:cubicBezTo>
                <a:close/>
                <a:moveTo>
                  <a:pt x="395" y="16"/>
                </a:moveTo>
                <a:cubicBezTo>
                  <a:pt x="395" y="14"/>
                  <a:pt x="398" y="15"/>
                  <a:pt x="397" y="17"/>
                </a:cubicBezTo>
                <a:cubicBezTo>
                  <a:pt x="396" y="17"/>
                  <a:pt x="396" y="16"/>
                  <a:pt x="395" y="16"/>
                </a:cubicBezTo>
                <a:cubicBezTo>
                  <a:pt x="395" y="16"/>
                  <a:pt x="395" y="16"/>
                  <a:pt x="395" y="16"/>
                </a:cubicBezTo>
                <a:close/>
                <a:moveTo>
                  <a:pt x="391" y="23"/>
                </a:moveTo>
                <a:cubicBezTo>
                  <a:pt x="391" y="21"/>
                  <a:pt x="395" y="21"/>
                  <a:pt x="396" y="22"/>
                </a:cubicBezTo>
                <a:cubicBezTo>
                  <a:pt x="395" y="24"/>
                  <a:pt x="394" y="23"/>
                  <a:pt x="391" y="23"/>
                </a:cubicBezTo>
                <a:cubicBezTo>
                  <a:pt x="391" y="23"/>
                  <a:pt x="391" y="23"/>
                  <a:pt x="391" y="23"/>
                </a:cubicBezTo>
                <a:close/>
                <a:moveTo>
                  <a:pt x="152" y="25"/>
                </a:moveTo>
                <a:cubicBezTo>
                  <a:pt x="153" y="23"/>
                  <a:pt x="154" y="24"/>
                  <a:pt x="155" y="24"/>
                </a:cubicBezTo>
                <a:cubicBezTo>
                  <a:pt x="155" y="26"/>
                  <a:pt x="153" y="26"/>
                  <a:pt x="152" y="25"/>
                </a:cubicBezTo>
                <a:cubicBezTo>
                  <a:pt x="152" y="25"/>
                  <a:pt x="152" y="25"/>
                  <a:pt x="152" y="25"/>
                </a:cubicBezTo>
                <a:close/>
                <a:moveTo>
                  <a:pt x="160" y="27"/>
                </a:moveTo>
                <a:cubicBezTo>
                  <a:pt x="161" y="25"/>
                  <a:pt x="159" y="25"/>
                  <a:pt x="159" y="24"/>
                </a:cubicBezTo>
                <a:cubicBezTo>
                  <a:pt x="160" y="24"/>
                  <a:pt x="161" y="24"/>
                  <a:pt x="161" y="24"/>
                </a:cubicBezTo>
                <a:cubicBezTo>
                  <a:pt x="162" y="25"/>
                  <a:pt x="161" y="25"/>
                  <a:pt x="160" y="25"/>
                </a:cubicBezTo>
                <a:cubicBezTo>
                  <a:pt x="161" y="25"/>
                  <a:pt x="162" y="27"/>
                  <a:pt x="160" y="27"/>
                </a:cubicBezTo>
                <a:cubicBezTo>
                  <a:pt x="160" y="27"/>
                  <a:pt x="160" y="27"/>
                  <a:pt x="160" y="27"/>
                </a:cubicBezTo>
                <a:close/>
                <a:moveTo>
                  <a:pt x="165" y="32"/>
                </a:moveTo>
                <a:cubicBezTo>
                  <a:pt x="164" y="32"/>
                  <a:pt x="164" y="32"/>
                  <a:pt x="164" y="31"/>
                </a:cubicBezTo>
                <a:cubicBezTo>
                  <a:pt x="163" y="32"/>
                  <a:pt x="164" y="33"/>
                  <a:pt x="164" y="34"/>
                </a:cubicBezTo>
                <a:cubicBezTo>
                  <a:pt x="164" y="34"/>
                  <a:pt x="165" y="34"/>
                  <a:pt x="166" y="34"/>
                </a:cubicBezTo>
                <a:cubicBezTo>
                  <a:pt x="166" y="35"/>
                  <a:pt x="164" y="35"/>
                  <a:pt x="164" y="36"/>
                </a:cubicBezTo>
                <a:cubicBezTo>
                  <a:pt x="162" y="35"/>
                  <a:pt x="162" y="34"/>
                  <a:pt x="159" y="35"/>
                </a:cubicBezTo>
                <a:cubicBezTo>
                  <a:pt x="159" y="34"/>
                  <a:pt x="159" y="34"/>
                  <a:pt x="159" y="33"/>
                </a:cubicBezTo>
                <a:cubicBezTo>
                  <a:pt x="158" y="31"/>
                  <a:pt x="161" y="32"/>
                  <a:pt x="160" y="29"/>
                </a:cubicBezTo>
                <a:cubicBezTo>
                  <a:pt x="161" y="29"/>
                  <a:pt x="161" y="30"/>
                  <a:pt x="161" y="30"/>
                </a:cubicBezTo>
                <a:cubicBezTo>
                  <a:pt x="163" y="30"/>
                  <a:pt x="161" y="28"/>
                  <a:pt x="161" y="28"/>
                </a:cubicBezTo>
                <a:cubicBezTo>
                  <a:pt x="161" y="27"/>
                  <a:pt x="162" y="27"/>
                  <a:pt x="163" y="27"/>
                </a:cubicBezTo>
                <a:cubicBezTo>
                  <a:pt x="163" y="28"/>
                  <a:pt x="164" y="30"/>
                  <a:pt x="165" y="29"/>
                </a:cubicBezTo>
                <a:cubicBezTo>
                  <a:pt x="166" y="29"/>
                  <a:pt x="164" y="30"/>
                  <a:pt x="165" y="32"/>
                </a:cubicBezTo>
                <a:cubicBezTo>
                  <a:pt x="165" y="32"/>
                  <a:pt x="165" y="32"/>
                  <a:pt x="165" y="32"/>
                </a:cubicBezTo>
                <a:close/>
                <a:moveTo>
                  <a:pt x="416" y="29"/>
                </a:moveTo>
                <a:cubicBezTo>
                  <a:pt x="416" y="28"/>
                  <a:pt x="417" y="28"/>
                  <a:pt x="418" y="28"/>
                </a:cubicBezTo>
                <a:cubicBezTo>
                  <a:pt x="417" y="28"/>
                  <a:pt x="417" y="29"/>
                  <a:pt x="416" y="29"/>
                </a:cubicBezTo>
                <a:cubicBezTo>
                  <a:pt x="416" y="29"/>
                  <a:pt x="416" y="29"/>
                  <a:pt x="416" y="29"/>
                </a:cubicBezTo>
                <a:close/>
                <a:moveTo>
                  <a:pt x="304" y="34"/>
                </a:moveTo>
                <a:cubicBezTo>
                  <a:pt x="303" y="32"/>
                  <a:pt x="303" y="31"/>
                  <a:pt x="305" y="31"/>
                </a:cubicBezTo>
                <a:cubicBezTo>
                  <a:pt x="306" y="33"/>
                  <a:pt x="306" y="34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lose/>
                <a:moveTo>
                  <a:pt x="9" y="35"/>
                </a:moveTo>
                <a:cubicBezTo>
                  <a:pt x="8" y="35"/>
                  <a:pt x="8" y="34"/>
                  <a:pt x="9" y="34"/>
                </a:cubicBezTo>
                <a:cubicBezTo>
                  <a:pt x="9" y="34"/>
                  <a:pt x="9" y="34"/>
                  <a:pt x="10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lose/>
                <a:moveTo>
                  <a:pt x="365" y="38"/>
                </a:moveTo>
                <a:cubicBezTo>
                  <a:pt x="367" y="35"/>
                  <a:pt x="365" y="37"/>
                  <a:pt x="364" y="35"/>
                </a:cubicBezTo>
                <a:cubicBezTo>
                  <a:pt x="366" y="35"/>
                  <a:pt x="371" y="34"/>
                  <a:pt x="374" y="34"/>
                </a:cubicBezTo>
                <a:cubicBezTo>
                  <a:pt x="374" y="38"/>
                  <a:pt x="368" y="39"/>
                  <a:pt x="365" y="38"/>
                </a:cubicBezTo>
                <a:cubicBezTo>
                  <a:pt x="365" y="38"/>
                  <a:pt x="365" y="38"/>
                  <a:pt x="365" y="38"/>
                </a:cubicBezTo>
                <a:close/>
                <a:moveTo>
                  <a:pt x="41" y="38"/>
                </a:moveTo>
                <a:cubicBezTo>
                  <a:pt x="53" y="34"/>
                  <a:pt x="69" y="35"/>
                  <a:pt x="77" y="42"/>
                </a:cubicBezTo>
                <a:cubicBezTo>
                  <a:pt x="72" y="43"/>
                  <a:pt x="62" y="46"/>
                  <a:pt x="55" y="41"/>
                </a:cubicBezTo>
                <a:cubicBezTo>
                  <a:pt x="54" y="41"/>
                  <a:pt x="55" y="44"/>
                  <a:pt x="55" y="45"/>
                </a:cubicBezTo>
                <a:cubicBezTo>
                  <a:pt x="50" y="43"/>
                  <a:pt x="44" y="41"/>
                  <a:pt x="41" y="38"/>
                </a:cubicBezTo>
                <a:cubicBezTo>
                  <a:pt x="41" y="38"/>
                  <a:pt x="41" y="38"/>
                  <a:pt x="41" y="38"/>
                </a:cubicBezTo>
                <a:close/>
                <a:moveTo>
                  <a:pt x="39" y="38"/>
                </a:moveTo>
                <a:cubicBezTo>
                  <a:pt x="39" y="38"/>
                  <a:pt x="39" y="37"/>
                  <a:pt x="39" y="37"/>
                </a:cubicBezTo>
                <a:cubicBezTo>
                  <a:pt x="41" y="37"/>
                  <a:pt x="40" y="38"/>
                  <a:pt x="41" y="39"/>
                </a:cubicBezTo>
                <a:cubicBezTo>
                  <a:pt x="40" y="39"/>
                  <a:pt x="40" y="38"/>
                  <a:pt x="39" y="38"/>
                </a:cubicBezTo>
                <a:cubicBezTo>
                  <a:pt x="39" y="38"/>
                  <a:pt x="39" y="38"/>
                  <a:pt x="39" y="38"/>
                </a:cubicBezTo>
                <a:close/>
                <a:moveTo>
                  <a:pt x="359" y="39"/>
                </a:moveTo>
                <a:cubicBezTo>
                  <a:pt x="359" y="38"/>
                  <a:pt x="359" y="38"/>
                  <a:pt x="359" y="38"/>
                </a:cubicBezTo>
                <a:cubicBezTo>
                  <a:pt x="360" y="36"/>
                  <a:pt x="360" y="39"/>
                  <a:pt x="362" y="38"/>
                </a:cubicBezTo>
                <a:cubicBezTo>
                  <a:pt x="361" y="38"/>
                  <a:pt x="361" y="39"/>
                  <a:pt x="362" y="39"/>
                </a:cubicBezTo>
                <a:cubicBezTo>
                  <a:pt x="363" y="40"/>
                  <a:pt x="361" y="40"/>
                  <a:pt x="362" y="41"/>
                </a:cubicBezTo>
                <a:cubicBezTo>
                  <a:pt x="360" y="41"/>
                  <a:pt x="361" y="39"/>
                  <a:pt x="360" y="39"/>
                </a:cubicBezTo>
                <a:cubicBezTo>
                  <a:pt x="359" y="39"/>
                  <a:pt x="360" y="42"/>
                  <a:pt x="360" y="43"/>
                </a:cubicBezTo>
                <a:cubicBezTo>
                  <a:pt x="359" y="44"/>
                  <a:pt x="357" y="44"/>
                  <a:pt x="355" y="44"/>
                </a:cubicBezTo>
                <a:cubicBezTo>
                  <a:pt x="356" y="42"/>
                  <a:pt x="355" y="42"/>
                  <a:pt x="355" y="40"/>
                </a:cubicBezTo>
                <a:cubicBezTo>
                  <a:pt x="357" y="40"/>
                  <a:pt x="357" y="37"/>
                  <a:pt x="359" y="39"/>
                </a:cubicBezTo>
                <a:cubicBezTo>
                  <a:pt x="359" y="39"/>
                  <a:pt x="359" y="39"/>
                  <a:pt x="359" y="39"/>
                </a:cubicBezTo>
                <a:close/>
                <a:moveTo>
                  <a:pt x="319" y="45"/>
                </a:moveTo>
                <a:cubicBezTo>
                  <a:pt x="318" y="45"/>
                  <a:pt x="319" y="43"/>
                  <a:pt x="320" y="44"/>
                </a:cubicBezTo>
                <a:cubicBezTo>
                  <a:pt x="321" y="45"/>
                  <a:pt x="319" y="44"/>
                  <a:pt x="319" y="45"/>
                </a:cubicBezTo>
                <a:cubicBezTo>
                  <a:pt x="319" y="45"/>
                  <a:pt x="319" y="45"/>
                  <a:pt x="319" y="45"/>
                </a:cubicBezTo>
                <a:close/>
                <a:moveTo>
                  <a:pt x="109" y="52"/>
                </a:moveTo>
                <a:cubicBezTo>
                  <a:pt x="110" y="52"/>
                  <a:pt x="112" y="53"/>
                  <a:pt x="113" y="50"/>
                </a:cubicBezTo>
                <a:cubicBezTo>
                  <a:pt x="115" y="50"/>
                  <a:pt x="115" y="50"/>
                  <a:pt x="117" y="51"/>
                </a:cubicBezTo>
                <a:cubicBezTo>
                  <a:pt x="128" y="50"/>
                  <a:pt x="129" y="59"/>
                  <a:pt x="133" y="65"/>
                </a:cubicBezTo>
                <a:cubicBezTo>
                  <a:pt x="125" y="65"/>
                  <a:pt x="119" y="59"/>
                  <a:pt x="112" y="56"/>
                </a:cubicBezTo>
                <a:cubicBezTo>
                  <a:pt x="112" y="55"/>
                  <a:pt x="111" y="54"/>
                  <a:pt x="111" y="53"/>
                </a:cubicBezTo>
                <a:cubicBezTo>
                  <a:pt x="111" y="53"/>
                  <a:pt x="111" y="54"/>
                  <a:pt x="110" y="54"/>
                </a:cubicBezTo>
                <a:cubicBezTo>
                  <a:pt x="109" y="54"/>
                  <a:pt x="110" y="52"/>
                  <a:pt x="109" y="52"/>
                </a:cubicBezTo>
                <a:cubicBezTo>
                  <a:pt x="109" y="52"/>
                  <a:pt x="109" y="52"/>
                  <a:pt x="109" y="52"/>
                </a:cubicBezTo>
                <a:close/>
                <a:moveTo>
                  <a:pt x="76" y="67"/>
                </a:moveTo>
                <a:cubicBezTo>
                  <a:pt x="77" y="68"/>
                  <a:pt x="74" y="69"/>
                  <a:pt x="75" y="67"/>
                </a:cubicBezTo>
                <a:cubicBezTo>
                  <a:pt x="75" y="67"/>
                  <a:pt x="76" y="66"/>
                  <a:pt x="76" y="67"/>
                </a:cubicBezTo>
                <a:cubicBezTo>
                  <a:pt x="76" y="67"/>
                  <a:pt x="76" y="67"/>
                  <a:pt x="76" y="67"/>
                </a:cubicBezTo>
                <a:close/>
                <a:moveTo>
                  <a:pt x="84" y="70"/>
                </a:moveTo>
                <a:cubicBezTo>
                  <a:pt x="84" y="71"/>
                  <a:pt x="84" y="71"/>
                  <a:pt x="84" y="70"/>
                </a:cubicBezTo>
                <a:cubicBezTo>
                  <a:pt x="83" y="70"/>
                  <a:pt x="80" y="72"/>
                  <a:pt x="82" y="73"/>
                </a:cubicBezTo>
                <a:cubicBezTo>
                  <a:pt x="82" y="74"/>
                  <a:pt x="80" y="72"/>
                  <a:pt x="79" y="73"/>
                </a:cubicBezTo>
                <a:cubicBezTo>
                  <a:pt x="80" y="71"/>
                  <a:pt x="81" y="68"/>
                  <a:pt x="79" y="67"/>
                </a:cubicBezTo>
                <a:cubicBezTo>
                  <a:pt x="79" y="66"/>
                  <a:pt x="81" y="67"/>
                  <a:pt x="82" y="67"/>
                </a:cubicBezTo>
                <a:cubicBezTo>
                  <a:pt x="83" y="69"/>
                  <a:pt x="82" y="69"/>
                  <a:pt x="84" y="70"/>
                </a:cubicBezTo>
                <a:cubicBezTo>
                  <a:pt x="84" y="70"/>
                  <a:pt x="84" y="70"/>
                  <a:pt x="84" y="70"/>
                </a:cubicBezTo>
                <a:close/>
                <a:moveTo>
                  <a:pt x="85" y="74"/>
                </a:moveTo>
                <a:cubicBezTo>
                  <a:pt x="84" y="74"/>
                  <a:pt x="84" y="72"/>
                  <a:pt x="83" y="73"/>
                </a:cubicBezTo>
                <a:cubicBezTo>
                  <a:pt x="83" y="71"/>
                  <a:pt x="86" y="72"/>
                  <a:pt x="85" y="74"/>
                </a:cubicBezTo>
                <a:cubicBezTo>
                  <a:pt x="85" y="74"/>
                  <a:pt x="85" y="74"/>
                  <a:pt x="85" y="74"/>
                </a:cubicBezTo>
                <a:close/>
                <a:moveTo>
                  <a:pt x="242" y="76"/>
                </a:moveTo>
                <a:cubicBezTo>
                  <a:pt x="242" y="78"/>
                  <a:pt x="240" y="77"/>
                  <a:pt x="240" y="75"/>
                </a:cubicBezTo>
                <a:cubicBezTo>
                  <a:pt x="241" y="75"/>
                  <a:pt x="241" y="76"/>
                  <a:pt x="242" y="76"/>
                </a:cubicBezTo>
                <a:cubicBezTo>
                  <a:pt x="242" y="76"/>
                  <a:pt x="242" y="76"/>
                  <a:pt x="242" y="76"/>
                </a:cubicBezTo>
                <a:close/>
                <a:moveTo>
                  <a:pt x="211" y="83"/>
                </a:moveTo>
                <a:cubicBezTo>
                  <a:pt x="212" y="77"/>
                  <a:pt x="218" y="77"/>
                  <a:pt x="224" y="79"/>
                </a:cubicBezTo>
                <a:cubicBezTo>
                  <a:pt x="225" y="84"/>
                  <a:pt x="232" y="91"/>
                  <a:pt x="234" y="100"/>
                </a:cubicBezTo>
                <a:cubicBezTo>
                  <a:pt x="225" y="95"/>
                  <a:pt x="219" y="89"/>
                  <a:pt x="211" y="83"/>
                </a:cubicBezTo>
                <a:cubicBezTo>
                  <a:pt x="211" y="83"/>
                  <a:pt x="211" y="83"/>
                  <a:pt x="211" y="83"/>
                </a:cubicBezTo>
                <a:close/>
                <a:moveTo>
                  <a:pt x="353" y="90"/>
                </a:moveTo>
                <a:cubicBezTo>
                  <a:pt x="352" y="90"/>
                  <a:pt x="352" y="90"/>
                  <a:pt x="352" y="89"/>
                </a:cubicBezTo>
                <a:cubicBezTo>
                  <a:pt x="353" y="89"/>
                  <a:pt x="353" y="89"/>
                  <a:pt x="353" y="90"/>
                </a:cubicBezTo>
                <a:cubicBezTo>
                  <a:pt x="353" y="90"/>
                  <a:pt x="353" y="90"/>
                  <a:pt x="353" y="90"/>
                </a:cubicBezTo>
                <a:close/>
                <a:moveTo>
                  <a:pt x="348" y="107"/>
                </a:moveTo>
                <a:cubicBezTo>
                  <a:pt x="348" y="106"/>
                  <a:pt x="349" y="105"/>
                  <a:pt x="348" y="105"/>
                </a:cubicBezTo>
                <a:cubicBezTo>
                  <a:pt x="348" y="103"/>
                  <a:pt x="349" y="105"/>
                  <a:pt x="350" y="105"/>
                </a:cubicBezTo>
                <a:cubicBezTo>
                  <a:pt x="350" y="106"/>
                  <a:pt x="350" y="107"/>
                  <a:pt x="348" y="107"/>
                </a:cubicBezTo>
                <a:cubicBezTo>
                  <a:pt x="348" y="107"/>
                  <a:pt x="348" y="107"/>
                  <a:pt x="348" y="107"/>
                </a:cubicBezTo>
                <a:close/>
                <a:moveTo>
                  <a:pt x="350" y="125"/>
                </a:moveTo>
                <a:cubicBezTo>
                  <a:pt x="349" y="124"/>
                  <a:pt x="351" y="122"/>
                  <a:pt x="351" y="121"/>
                </a:cubicBezTo>
                <a:cubicBezTo>
                  <a:pt x="351" y="121"/>
                  <a:pt x="352" y="123"/>
                  <a:pt x="351" y="122"/>
                </a:cubicBezTo>
                <a:cubicBezTo>
                  <a:pt x="350" y="123"/>
                  <a:pt x="351" y="123"/>
                  <a:pt x="351" y="123"/>
                </a:cubicBezTo>
                <a:cubicBezTo>
                  <a:pt x="351" y="124"/>
                  <a:pt x="350" y="124"/>
                  <a:pt x="350" y="125"/>
                </a:cubicBezTo>
                <a:cubicBezTo>
                  <a:pt x="350" y="125"/>
                  <a:pt x="350" y="125"/>
                  <a:pt x="350" y="125"/>
                </a:cubicBezTo>
                <a:close/>
                <a:moveTo>
                  <a:pt x="117" y="127"/>
                </a:moveTo>
                <a:cubicBezTo>
                  <a:pt x="115" y="126"/>
                  <a:pt x="116" y="124"/>
                  <a:pt x="117" y="123"/>
                </a:cubicBezTo>
                <a:cubicBezTo>
                  <a:pt x="118" y="124"/>
                  <a:pt x="117" y="126"/>
                  <a:pt x="117" y="127"/>
                </a:cubicBezTo>
                <a:cubicBezTo>
                  <a:pt x="117" y="127"/>
                  <a:pt x="117" y="127"/>
                  <a:pt x="117" y="127"/>
                </a:cubicBezTo>
                <a:close/>
                <a:moveTo>
                  <a:pt x="114" y="143"/>
                </a:moveTo>
                <a:cubicBezTo>
                  <a:pt x="113" y="137"/>
                  <a:pt x="116" y="131"/>
                  <a:pt x="116" y="127"/>
                </a:cubicBezTo>
                <a:cubicBezTo>
                  <a:pt x="120" y="131"/>
                  <a:pt x="122" y="140"/>
                  <a:pt x="120" y="146"/>
                </a:cubicBezTo>
                <a:cubicBezTo>
                  <a:pt x="117" y="147"/>
                  <a:pt x="116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lose/>
                <a:moveTo>
                  <a:pt x="239" y="129"/>
                </a:moveTo>
                <a:cubicBezTo>
                  <a:pt x="239" y="128"/>
                  <a:pt x="239" y="128"/>
                  <a:pt x="239" y="127"/>
                </a:cubicBezTo>
                <a:cubicBezTo>
                  <a:pt x="241" y="126"/>
                  <a:pt x="241" y="130"/>
                  <a:pt x="239" y="129"/>
                </a:cubicBezTo>
                <a:cubicBezTo>
                  <a:pt x="239" y="129"/>
                  <a:pt x="239" y="129"/>
                  <a:pt x="239" y="129"/>
                </a:cubicBezTo>
                <a:close/>
                <a:moveTo>
                  <a:pt x="172" y="134"/>
                </a:moveTo>
                <a:cubicBezTo>
                  <a:pt x="170" y="135"/>
                  <a:pt x="169" y="133"/>
                  <a:pt x="169" y="130"/>
                </a:cubicBezTo>
                <a:cubicBezTo>
                  <a:pt x="169" y="130"/>
                  <a:pt x="169" y="130"/>
                  <a:pt x="170" y="130"/>
                </a:cubicBezTo>
                <a:cubicBezTo>
                  <a:pt x="172" y="131"/>
                  <a:pt x="172" y="132"/>
                  <a:pt x="172" y="134"/>
                </a:cubicBezTo>
                <a:cubicBezTo>
                  <a:pt x="172" y="134"/>
                  <a:pt x="172" y="134"/>
                  <a:pt x="172" y="134"/>
                </a:cubicBezTo>
                <a:close/>
                <a:moveTo>
                  <a:pt x="240" y="165"/>
                </a:moveTo>
                <a:cubicBezTo>
                  <a:pt x="240" y="164"/>
                  <a:pt x="241" y="164"/>
                  <a:pt x="241" y="163"/>
                </a:cubicBezTo>
                <a:cubicBezTo>
                  <a:pt x="244" y="164"/>
                  <a:pt x="247" y="169"/>
                  <a:pt x="242" y="169"/>
                </a:cubicBezTo>
                <a:cubicBezTo>
                  <a:pt x="242" y="168"/>
                  <a:pt x="243" y="165"/>
                  <a:pt x="240" y="165"/>
                </a:cubicBezTo>
                <a:cubicBezTo>
                  <a:pt x="240" y="165"/>
                  <a:pt x="240" y="165"/>
                  <a:pt x="240" y="165"/>
                </a:cubicBezTo>
                <a:close/>
                <a:moveTo>
                  <a:pt x="238" y="178"/>
                </a:moveTo>
                <a:cubicBezTo>
                  <a:pt x="238" y="179"/>
                  <a:pt x="237" y="177"/>
                  <a:pt x="237" y="178"/>
                </a:cubicBezTo>
                <a:cubicBezTo>
                  <a:pt x="235" y="178"/>
                  <a:pt x="237" y="175"/>
                  <a:pt x="235" y="176"/>
                </a:cubicBezTo>
                <a:cubicBezTo>
                  <a:pt x="235" y="175"/>
                  <a:pt x="235" y="174"/>
                  <a:pt x="235" y="173"/>
                </a:cubicBezTo>
                <a:cubicBezTo>
                  <a:pt x="236" y="173"/>
                  <a:pt x="237" y="174"/>
                  <a:pt x="237" y="173"/>
                </a:cubicBezTo>
                <a:cubicBezTo>
                  <a:pt x="238" y="173"/>
                  <a:pt x="236" y="176"/>
                  <a:pt x="238" y="175"/>
                </a:cubicBezTo>
                <a:cubicBezTo>
                  <a:pt x="239" y="177"/>
                  <a:pt x="236" y="177"/>
                  <a:pt x="238" y="178"/>
                </a:cubicBezTo>
                <a:cubicBezTo>
                  <a:pt x="238" y="178"/>
                  <a:pt x="238" y="178"/>
                  <a:pt x="238" y="178"/>
                </a:cubicBezTo>
                <a:close/>
                <a:moveTo>
                  <a:pt x="243" y="186"/>
                </a:moveTo>
                <a:cubicBezTo>
                  <a:pt x="245" y="183"/>
                  <a:pt x="240" y="182"/>
                  <a:pt x="240" y="179"/>
                </a:cubicBezTo>
                <a:cubicBezTo>
                  <a:pt x="244" y="182"/>
                  <a:pt x="250" y="185"/>
                  <a:pt x="249" y="191"/>
                </a:cubicBezTo>
                <a:cubicBezTo>
                  <a:pt x="247" y="190"/>
                  <a:pt x="246" y="187"/>
                  <a:pt x="243" y="186"/>
                </a:cubicBezTo>
                <a:cubicBezTo>
                  <a:pt x="243" y="186"/>
                  <a:pt x="243" y="186"/>
                  <a:pt x="243" y="186"/>
                </a:cubicBezTo>
                <a:close/>
                <a:moveTo>
                  <a:pt x="254" y="194"/>
                </a:moveTo>
                <a:cubicBezTo>
                  <a:pt x="253" y="194"/>
                  <a:pt x="250" y="193"/>
                  <a:pt x="251" y="190"/>
                </a:cubicBezTo>
                <a:cubicBezTo>
                  <a:pt x="253" y="191"/>
                  <a:pt x="254" y="192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lose/>
                <a:moveTo>
                  <a:pt x="261" y="212"/>
                </a:moveTo>
                <a:cubicBezTo>
                  <a:pt x="255" y="211"/>
                  <a:pt x="256" y="206"/>
                  <a:pt x="253" y="204"/>
                </a:cubicBezTo>
                <a:cubicBezTo>
                  <a:pt x="257" y="205"/>
                  <a:pt x="260" y="208"/>
                  <a:pt x="261" y="212"/>
                </a:cubicBezTo>
                <a:cubicBezTo>
                  <a:pt x="261" y="212"/>
                  <a:pt x="261" y="212"/>
                  <a:pt x="261" y="212"/>
                </a:cubicBezTo>
                <a:close/>
                <a:moveTo>
                  <a:pt x="270" y="213"/>
                </a:moveTo>
                <a:cubicBezTo>
                  <a:pt x="267" y="211"/>
                  <a:pt x="270" y="210"/>
                  <a:pt x="271" y="208"/>
                </a:cubicBezTo>
                <a:cubicBezTo>
                  <a:pt x="273" y="208"/>
                  <a:pt x="272" y="210"/>
                  <a:pt x="272" y="212"/>
                </a:cubicBezTo>
                <a:cubicBezTo>
                  <a:pt x="271" y="212"/>
                  <a:pt x="271" y="213"/>
                  <a:pt x="270" y="213"/>
                </a:cubicBezTo>
                <a:cubicBezTo>
                  <a:pt x="270" y="213"/>
                  <a:pt x="270" y="213"/>
                  <a:pt x="270" y="213"/>
                </a:cubicBezTo>
                <a:close/>
                <a:moveTo>
                  <a:pt x="269" y="226"/>
                </a:moveTo>
                <a:cubicBezTo>
                  <a:pt x="268" y="223"/>
                  <a:pt x="265" y="220"/>
                  <a:pt x="265" y="217"/>
                </a:cubicBezTo>
                <a:cubicBezTo>
                  <a:pt x="268" y="219"/>
                  <a:pt x="269" y="222"/>
                  <a:pt x="269" y="226"/>
                </a:cubicBezTo>
                <a:cubicBezTo>
                  <a:pt x="269" y="226"/>
                  <a:pt x="269" y="226"/>
                  <a:pt x="269" y="226"/>
                </a:cubicBezTo>
                <a:close/>
                <a:moveTo>
                  <a:pt x="280" y="218"/>
                </a:moveTo>
                <a:cubicBezTo>
                  <a:pt x="279" y="221"/>
                  <a:pt x="277" y="220"/>
                  <a:pt x="276" y="218"/>
                </a:cubicBezTo>
                <a:cubicBezTo>
                  <a:pt x="278" y="217"/>
                  <a:pt x="278" y="218"/>
                  <a:pt x="280" y="218"/>
                </a:cubicBezTo>
                <a:cubicBezTo>
                  <a:pt x="280" y="218"/>
                  <a:pt x="280" y="218"/>
                  <a:pt x="280" y="218"/>
                </a:cubicBezTo>
                <a:close/>
                <a:moveTo>
                  <a:pt x="284" y="227"/>
                </a:moveTo>
                <a:cubicBezTo>
                  <a:pt x="284" y="226"/>
                  <a:pt x="282" y="221"/>
                  <a:pt x="286" y="222"/>
                </a:cubicBezTo>
                <a:cubicBezTo>
                  <a:pt x="286" y="223"/>
                  <a:pt x="286" y="224"/>
                  <a:pt x="286" y="225"/>
                </a:cubicBezTo>
                <a:cubicBezTo>
                  <a:pt x="285" y="226"/>
                  <a:pt x="284" y="226"/>
                  <a:pt x="284" y="227"/>
                </a:cubicBezTo>
                <a:cubicBezTo>
                  <a:pt x="284" y="227"/>
                  <a:pt x="284" y="227"/>
                  <a:pt x="284" y="227"/>
                </a:cubicBezTo>
                <a:close/>
                <a:moveTo>
                  <a:pt x="103" y="232"/>
                </a:moveTo>
                <a:cubicBezTo>
                  <a:pt x="102" y="229"/>
                  <a:pt x="102" y="224"/>
                  <a:pt x="103" y="222"/>
                </a:cubicBezTo>
                <a:cubicBezTo>
                  <a:pt x="105" y="222"/>
                  <a:pt x="105" y="223"/>
                  <a:pt x="106" y="223"/>
                </a:cubicBezTo>
                <a:cubicBezTo>
                  <a:pt x="105" y="225"/>
                  <a:pt x="107" y="231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lose/>
                <a:moveTo>
                  <a:pt x="272" y="227"/>
                </a:moveTo>
                <a:cubicBezTo>
                  <a:pt x="273" y="227"/>
                  <a:pt x="274" y="227"/>
                  <a:pt x="275" y="227"/>
                </a:cubicBezTo>
                <a:cubicBezTo>
                  <a:pt x="275" y="229"/>
                  <a:pt x="274" y="229"/>
                  <a:pt x="275" y="232"/>
                </a:cubicBezTo>
                <a:cubicBezTo>
                  <a:pt x="277" y="232"/>
                  <a:pt x="276" y="230"/>
                  <a:pt x="279" y="230"/>
                </a:cubicBezTo>
                <a:cubicBezTo>
                  <a:pt x="279" y="231"/>
                  <a:pt x="279" y="232"/>
                  <a:pt x="279" y="234"/>
                </a:cubicBezTo>
                <a:cubicBezTo>
                  <a:pt x="278" y="235"/>
                  <a:pt x="277" y="233"/>
                  <a:pt x="276" y="235"/>
                </a:cubicBezTo>
                <a:cubicBezTo>
                  <a:pt x="275" y="234"/>
                  <a:pt x="275" y="232"/>
                  <a:pt x="273" y="232"/>
                </a:cubicBezTo>
                <a:cubicBezTo>
                  <a:pt x="273" y="229"/>
                  <a:pt x="275" y="229"/>
                  <a:pt x="272" y="227"/>
                </a:cubicBezTo>
                <a:cubicBezTo>
                  <a:pt x="272" y="227"/>
                  <a:pt x="272" y="227"/>
                  <a:pt x="272" y="227"/>
                </a:cubicBezTo>
                <a:close/>
                <a:moveTo>
                  <a:pt x="97" y="230"/>
                </a:moveTo>
                <a:cubicBezTo>
                  <a:pt x="99" y="231"/>
                  <a:pt x="99" y="229"/>
                  <a:pt x="100" y="229"/>
                </a:cubicBezTo>
                <a:cubicBezTo>
                  <a:pt x="100" y="230"/>
                  <a:pt x="100" y="230"/>
                  <a:pt x="100" y="231"/>
                </a:cubicBezTo>
                <a:cubicBezTo>
                  <a:pt x="100" y="230"/>
                  <a:pt x="99" y="231"/>
                  <a:pt x="99" y="232"/>
                </a:cubicBezTo>
                <a:cubicBezTo>
                  <a:pt x="98" y="232"/>
                  <a:pt x="98" y="232"/>
                  <a:pt x="97" y="232"/>
                </a:cubicBezTo>
                <a:cubicBezTo>
                  <a:pt x="97" y="231"/>
                  <a:pt x="97" y="231"/>
                  <a:pt x="97" y="230"/>
                </a:cubicBezTo>
                <a:cubicBezTo>
                  <a:pt x="97" y="230"/>
                  <a:pt x="97" y="230"/>
                  <a:pt x="97" y="230"/>
                </a:cubicBezTo>
                <a:close/>
                <a:moveTo>
                  <a:pt x="285" y="230"/>
                </a:moveTo>
                <a:cubicBezTo>
                  <a:pt x="285" y="230"/>
                  <a:pt x="285" y="230"/>
                  <a:pt x="285" y="230"/>
                </a:cubicBezTo>
                <a:cubicBezTo>
                  <a:pt x="284" y="229"/>
                  <a:pt x="287" y="229"/>
                  <a:pt x="286" y="230"/>
                </a:cubicBezTo>
                <a:cubicBezTo>
                  <a:pt x="286" y="230"/>
                  <a:pt x="285" y="230"/>
                  <a:pt x="285" y="230"/>
                </a:cubicBezTo>
                <a:cubicBezTo>
                  <a:pt x="285" y="230"/>
                  <a:pt x="285" y="230"/>
                  <a:pt x="285" y="230"/>
                </a:cubicBezTo>
                <a:close/>
                <a:moveTo>
                  <a:pt x="104" y="238"/>
                </a:moveTo>
                <a:cubicBezTo>
                  <a:pt x="103" y="236"/>
                  <a:pt x="103" y="232"/>
                  <a:pt x="105" y="233"/>
                </a:cubicBezTo>
                <a:cubicBezTo>
                  <a:pt x="106" y="235"/>
                  <a:pt x="104" y="236"/>
                  <a:pt x="104" y="238"/>
                </a:cubicBezTo>
                <a:cubicBezTo>
                  <a:pt x="104" y="238"/>
                  <a:pt x="104" y="238"/>
                  <a:pt x="104" y="238"/>
                </a:cubicBezTo>
                <a:close/>
                <a:moveTo>
                  <a:pt x="104" y="238"/>
                </a:moveTo>
                <a:cubicBezTo>
                  <a:pt x="106" y="239"/>
                  <a:pt x="104" y="238"/>
                  <a:pt x="105" y="237"/>
                </a:cubicBezTo>
                <a:cubicBezTo>
                  <a:pt x="106" y="237"/>
                  <a:pt x="105" y="239"/>
                  <a:pt x="106" y="239"/>
                </a:cubicBezTo>
                <a:cubicBezTo>
                  <a:pt x="106" y="240"/>
                  <a:pt x="105" y="241"/>
                  <a:pt x="106" y="242"/>
                </a:cubicBezTo>
                <a:cubicBezTo>
                  <a:pt x="104" y="244"/>
                  <a:pt x="105" y="240"/>
                  <a:pt x="103" y="241"/>
                </a:cubicBezTo>
                <a:cubicBezTo>
                  <a:pt x="103" y="240"/>
                  <a:pt x="104" y="239"/>
                  <a:pt x="104" y="238"/>
                </a:cubicBezTo>
                <a:cubicBezTo>
                  <a:pt x="104" y="238"/>
                  <a:pt x="104" y="238"/>
                  <a:pt x="104" y="238"/>
                </a:cubicBezTo>
                <a:close/>
                <a:moveTo>
                  <a:pt x="100" y="248"/>
                </a:moveTo>
                <a:cubicBezTo>
                  <a:pt x="98" y="247"/>
                  <a:pt x="100" y="244"/>
                  <a:pt x="101" y="242"/>
                </a:cubicBezTo>
                <a:cubicBezTo>
                  <a:pt x="102" y="244"/>
                  <a:pt x="101" y="246"/>
                  <a:pt x="100" y="248"/>
                </a:cubicBezTo>
                <a:cubicBezTo>
                  <a:pt x="100" y="248"/>
                  <a:pt x="100" y="248"/>
                  <a:pt x="100" y="248"/>
                </a:cubicBezTo>
                <a:close/>
                <a:moveTo>
                  <a:pt x="101" y="251"/>
                </a:moveTo>
                <a:cubicBezTo>
                  <a:pt x="100" y="250"/>
                  <a:pt x="100" y="250"/>
                  <a:pt x="99" y="249"/>
                </a:cubicBezTo>
                <a:cubicBezTo>
                  <a:pt x="99" y="249"/>
                  <a:pt x="100" y="249"/>
                  <a:pt x="100" y="249"/>
                </a:cubicBezTo>
                <a:cubicBezTo>
                  <a:pt x="100" y="249"/>
                  <a:pt x="101" y="249"/>
                  <a:pt x="101" y="249"/>
                </a:cubicBezTo>
                <a:cubicBezTo>
                  <a:pt x="99" y="249"/>
                  <a:pt x="103" y="251"/>
                  <a:pt x="100" y="251"/>
                </a:cubicBezTo>
                <a:cubicBezTo>
                  <a:pt x="100" y="251"/>
                  <a:pt x="101" y="251"/>
                  <a:pt x="101" y="251"/>
                </a:cubicBezTo>
                <a:cubicBezTo>
                  <a:pt x="101" y="251"/>
                  <a:pt x="101" y="251"/>
                  <a:pt x="101" y="251"/>
                </a:cubicBezTo>
                <a:close/>
                <a:moveTo>
                  <a:pt x="365" y="258"/>
                </a:moveTo>
                <a:cubicBezTo>
                  <a:pt x="367" y="256"/>
                  <a:pt x="366" y="254"/>
                  <a:pt x="366" y="250"/>
                </a:cubicBezTo>
                <a:cubicBezTo>
                  <a:pt x="366" y="250"/>
                  <a:pt x="367" y="250"/>
                  <a:pt x="368" y="250"/>
                </a:cubicBezTo>
                <a:cubicBezTo>
                  <a:pt x="369" y="254"/>
                  <a:pt x="368" y="258"/>
                  <a:pt x="368" y="264"/>
                </a:cubicBezTo>
                <a:cubicBezTo>
                  <a:pt x="365" y="264"/>
                  <a:pt x="369" y="261"/>
                  <a:pt x="365" y="262"/>
                </a:cubicBezTo>
                <a:cubicBezTo>
                  <a:pt x="366" y="260"/>
                  <a:pt x="365" y="260"/>
                  <a:pt x="365" y="258"/>
                </a:cubicBezTo>
                <a:cubicBezTo>
                  <a:pt x="365" y="258"/>
                  <a:pt x="365" y="258"/>
                  <a:pt x="365" y="258"/>
                </a:cubicBezTo>
                <a:close/>
                <a:moveTo>
                  <a:pt x="110" y="256"/>
                </a:moveTo>
                <a:cubicBezTo>
                  <a:pt x="109" y="255"/>
                  <a:pt x="110" y="253"/>
                  <a:pt x="110" y="252"/>
                </a:cubicBezTo>
                <a:cubicBezTo>
                  <a:pt x="113" y="253"/>
                  <a:pt x="110" y="254"/>
                  <a:pt x="110" y="256"/>
                </a:cubicBezTo>
                <a:cubicBezTo>
                  <a:pt x="110" y="256"/>
                  <a:pt x="110" y="256"/>
                  <a:pt x="110" y="256"/>
                </a:cubicBezTo>
                <a:close/>
                <a:moveTo>
                  <a:pt x="100" y="257"/>
                </a:moveTo>
                <a:cubicBezTo>
                  <a:pt x="101" y="253"/>
                  <a:pt x="103" y="259"/>
                  <a:pt x="100" y="260"/>
                </a:cubicBezTo>
                <a:cubicBezTo>
                  <a:pt x="100" y="259"/>
                  <a:pt x="100" y="257"/>
                  <a:pt x="101" y="257"/>
                </a:cubicBezTo>
                <a:cubicBezTo>
                  <a:pt x="101" y="257"/>
                  <a:pt x="100" y="257"/>
                  <a:pt x="100" y="257"/>
                </a:cubicBezTo>
                <a:cubicBezTo>
                  <a:pt x="100" y="257"/>
                  <a:pt x="100" y="257"/>
                  <a:pt x="100" y="257"/>
                </a:cubicBezTo>
                <a:close/>
                <a:moveTo>
                  <a:pt x="110" y="263"/>
                </a:moveTo>
                <a:cubicBezTo>
                  <a:pt x="108" y="262"/>
                  <a:pt x="110" y="262"/>
                  <a:pt x="110" y="260"/>
                </a:cubicBezTo>
                <a:cubicBezTo>
                  <a:pt x="111" y="260"/>
                  <a:pt x="111" y="262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lose/>
                <a:moveTo>
                  <a:pt x="339" y="316"/>
                </a:moveTo>
                <a:cubicBezTo>
                  <a:pt x="338" y="315"/>
                  <a:pt x="333" y="313"/>
                  <a:pt x="331" y="310"/>
                </a:cubicBezTo>
                <a:cubicBezTo>
                  <a:pt x="331" y="310"/>
                  <a:pt x="327" y="310"/>
                  <a:pt x="329" y="311"/>
                </a:cubicBezTo>
                <a:cubicBezTo>
                  <a:pt x="327" y="312"/>
                  <a:pt x="328" y="307"/>
                  <a:pt x="325" y="307"/>
                </a:cubicBezTo>
                <a:cubicBezTo>
                  <a:pt x="325" y="306"/>
                  <a:pt x="327" y="306"/>
                  <a:pt x="327" y="306"/>
                </a:cubicBezTo>
                <a:cubicBezTo>
                  <a:pt x="321" y="302"/>
                  <a:pt x="320" y="293"/>
                  <a:pt x="315" y="287"/>
                </a:cubicBezTo>
                <a:cubicBezTo>
                  <a:pt x="314" y="286"/>
                  <a:pt x="314" y="289"/>
                  <a:pt x="313" y="289"/>
                </a:cubicBezTo>
                <a:cubicBezTo>
                  <a:pt x="313" y="289"/>
                  <a:pt x="314" y="289"/>
                  <a:pt x="314" y="290"/>
                </a:cubicBezTo>
                <a:cubicBezTo>
                  <a:pt x="311" y="288"/>
                  <a:pt x="311" y="284"/>
                  <a:pt x="307" y="284"/>
                </a:cubicBezTo>
                <a:cubicBezTo>
                  <a:pt x="303" y="277"/>
                  <a:pt x="304" y="269"/>
                  <a:pt x="296" y="266"/>
                </a:cubicBezTo>
                <a:cubicBezTo>
                  <a:pt x="297" y="263"/>
                  <a:pt x="303" y="264"/>
                  <a:pt x="305" y="263"/>
                </a:cubicBezTo>
                <a:cubicBezTo>
                  <a:pt x="305" y="266"/>
                  <a:pt x="307" y="266"/>
                  <a:pt x="309" y="267"/>
                </a:cubicBezTo>
                <a:cubicBezTo>
                  <a:pt x="309" y="271"/>
                  <a:pt x="309" y="273"/>
                  <a:pt x="311" y="273"/>
                </a:cubicBezTo>
                <a:cubicBezTo>
                  <a:pt x="311" y="274"/>
                  <a:pt x="311" y="276"/>
                  <a:pt x="311" y="277"/>
                </a:cubicBezTo>
                <a:cubicBezTo>
                  <a:pt x="311" y="278"/>
                  <a:pt x="312" y="278"/>
                  <a:pt x="312" y="278"/>
                </a:cubicBezTo>
                <a:cubicBezTo>
                  <a:pt x="314" y="278"/>
                  <a:pt x="314" y="277"/>
                  <a:pt x="314" y="276"/>
                </a:cubicBezTo>
                <a:cubicBezTo>
                  <a:pt x="324" y="283"/>
                  <a:pt x="329" y="298"/>
                  <a:pt x="334" y="307"/>
                </a:cubicBezTo>
                <a:cubicBezTo>
                  <a:pt x="337" y="310"/>
                  <a:pt x="338" y="313"/>
                  <a:pt x="340" y="316"/>
                </a:cubicBezTo>
                <a:cubicBezTo>
                  <a:pt x="339" y="316"/>
                  <a:pt x="339" y="316"/>
                  <a:pt x="339" y="316"/>
                </a:cubicBezTo>
                <a:cubicBezTo>
                  <a:pt x="339" y="316"/>
                  <a:pt x="339" y="316"/>
                  <a:pt x="339" y="316"/>
                </a:cubicBezTo>
                <a:close/>
                <a:moveTo>
                  <a:pt x="333" y="267"/>
                </a:moveTo>
                <a:cubicBezTo>
                  <a:pt x="333" y="266"/>
                  <a:pt x="334" y="266"/>
                  <a:pt x="335" y="266"/>
                </a:cubicBezTo>
                <a:cubicBezTo>
                  <a:pt x="335" y="267"/>
                  <a:pt x="334" y="267"/>
                  <a:pt x="333" y="267"/>
                </a:cubicBezTo>
                <a:cubicBezTo>
                  <a:pt x="333" y="267"/>
                  <a:pt x="333" y="267"/>
                  <a:pt x="333" y="267"/>
                </a:cubicBezTo>
                <a:close/>
                <a:moveTo>
                  <a:pt x="353" y="289"/>
                </a:moveTo>
                <a:cubicBezTo>
                  <a:pt x="350" y="287"/>
                  <a:pt x="349" y="286"/>
                  <a:pt x="349" y="282"/>
                </a:cubicBezTo>
                <a:cubicBezTo>
                  <a:pt x="351" y="284"/>
                  <a:pt x="353" y="285"/>
                  <a:pt x="353" y="289"/>
                </a:cubicBezTo>
                <a:cubicBezTo>
                  <a:pt x="353" y="289"/>
                  <a:pt x="353" y="289"/>
                  <a:pt x="353" y="289"/>
                </a:cubicBezTo>
                <a:close/>
                <a:moveTo>
                  <a:pt x="102" y="290"/>
                </a:moveTo>
                <a:cubicBezTo>
                  <a:pt x="101" y="290"/>
                  <a:pt x="101" y="289"/>
                  <a:pt x="101" y="288"/>
                </a:cubicBezTo>
                <a:cubicBezTo>
                  <a:pt x="102" y="288"/>
                  <a:pt x="102" y="288"/>
                  <a:pt x="103" y="288"/>
                </a:cubicBezTo>
                <a:cubicBezTo>
                  <a:pt x="103" y="289"/>
                  <a:pt x="102" y="290"/>
                  <a:pt x="102" y="290"/>
                </a:cubicBezTo>
                <a:cubicBezTo>
                  <a:pt x="102" y="290"/>
                  <a:pt x="102" y="290"/>
                  <a:pt x="102" y="290"/>
                </a:cubicBezTo>
                <a:close/>
                <a:moveTo>
                  <a:pt x="366" y="295"/>
                </a:moveTo>
                <a:cubicBezTo>
                  <a:pt x="364" y="294"/>
                  <a:pt x="365" y="290"/>
                  <a:pt x="366" y="288"/>
                </a:cubicBezTo>
                <a:cubicBezTo>
                  <a:pt x="368" y="289"/>
                  <a:pt x="367" y="294"/>
                  <a:pt x="366" y="295"/>
                </a:cubicBezTo>
                <a:cubicBezTo>
                  <a:pt x="366" y="295"/>
                  <a:pt x="366" y="295"/>
                  <a:pt x="366" y="295"/>
                </a:cubicBezTo>
                <a:close/>
                <a:moveTo>
                  <a:pt x="314" y="293"/>
                </a:moveTo>
                <a:cubicBezTo>
                  <a:pt x="315" y="291"/>
                  <a:pt x="314" y="291"/>
                  <a:pt x="314" y="289"/>
                </a:cubicBezTo>
                <a:cubicBezTo>
                  <a:pt x="315" y="289"/>
                  <a:pt x="317" y="293"/>
                  <a:pt x="314" y="293"/>
                </a:cubicBezTo>
                <a:cubicBezTo>
                  <a:pt x="314" y="293"/>
                  <a:pt x="314" y="293"/>
                  <a:pt x="314" y="293"/>
                </a:cubicBezTo>
                <a:close/>
                <a:moveTo>
                  <a:pt x="292" y="295"/>
                </a:moveTo>
                <a:cubicBezTo>
                  <a:pt x="291" y="297"/>
                  <a:pt x="289" y="295"/>
                  <a:pt x="289" y="293"/>
                </a:cubicBezTo>
                <a:cubicBezTo>
                  <a:pt x="291" y="293"/>
                  <a:pt x="291" y="294"/>
                  <a:pt x="292" y="295"/>
                </a:cubicBezTo>
                <a:cubicBezTo>
                  <a:pt x="292" y="295"/>
                  <a:pt x="292" y="295"/>
                  <a:pt x="292" y="295"/>
                </a:cubicBezTo>
                <a:close/>
                <a:moveTo>
                  <a:pt x="291" y="297"/>
                </a:moveTo>
                <a:cubicBezTo>
                  <a:pt x="291" y="295"/>
                  <a:pt x="295" y="296"/>
                  <a:pt x="294" y="298"/>
                </a:cubicBezTo>
                <a:cubicBezTo>
                  <a:pt x="293" y="298"/>
                  <a:pt x="292" y="297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lose/>
                <a:moveTo>
                  <a:pt x="372" y="299"/>
                </a:moveTo>
                <a:cubicBezTo>
                  <a:pt x="371" y="298"/>
                  <a:pt x="370" y="297"/>
                  <a:pt x="371" y="296"/>
                </a:cubicBezTo>
                <a:cubicBezTo>
                  <a:pt x="372" y="297"/>
                  <a:pt x="372" y="297"/>
                  <a:pt x="372" y="299"/>
                </a:cubicBezTo>
                <a:cubicBezTo>
                  <a:pt x="372" y="299"/>
                  <a:pt x="372" y="299"/>
                  <a:pt x="372" y="299"/>
                </a:cubicBezTo>
                <a:close/>
                <a:moveTo>
                  <a:pt x="371" y="308"/>
                </a:moveTo>
                <a:cubicBezTo>
                  <a:pt x="368" y="308"/>
                  <a:pt x="369" y="302"/>
                  <a:pt x="370" y="300"/>
                </a:cubicBezTo>
                <a:cubicBezTo>
                  <a:pt x="372" y="301"/>
                  <a:pt x="371" y="307"/>
                  <a:pt x="371" y="308"/>
                </a:cubicBezTo>
                <a:cubicBezTo>
                  <a:pt x="371" y="308"/>
                  <a:pt x="371" y="308"/>
                  <a:pt x="371" y="308"/>
                </a:cubicBezTo>
                <a:close/>
                <a:moveTo>
                  <a:pt x="365" y="311"/>
                </a:moveTo>
                <a:cubicBezTo>
                  <a:pt x="365" y="310"/>
                  <a:pt x="365" y="308"/>
                  <a:pt x="365" y="307"/>
                </a:cubicBezTo>
                <a:cubicBezTo>
                  <a:pt x="367" y="308"/>
                  <a:pt x="367" y="312"/>
                  <a:pt x="371" y="312"/>
                </a:cubicBezTo>
                <a:cubicBezTo>
                  <a:pt x="371" y="314"/>
                  <a:pt x="370" y="315"/>
                  <a:pt x="372" y="315"/>
                </a:cubicBezTo>
                <a:cubicBezTo>
                  <a:pt x="371" y="317"/>
                  <a:pt x="371" y="319"/>
                  <a:pt x="368" y="319"/>
                </a:cubicBezTo>
                <a:cubicBezTo>
                  <a:pt x="368" y="317"/>
                  <a:pt x="368" y="312"/>
                  <a:pt x="365" y="311"/>
                </a:cubicBezTo>
                <a:cubicBezTo>
                  <a:pt x="365" y="311"/>
                  <a:pt x="365" y="311"/>
                  <a:pt x="365" y="311"/>
                </a:cubicBezTo>
                <a:close/>
                <a:moveTo>
                  <a:pt x="303" y="310"/>
                </a:moveTo>
                <a:cubicBezTo>
                  <a:pt x="301" y="310"/>
                  <a:pt x="301" y="309"/>
                  <a:pt x="302" y="308"/>
                </a:cubicBezTo>
                <a:cubicBezTo>
                  <a:pt x="304" y="308"/>
                  <a:pt x="303" y="309"/>
                  <a:pt x="303" y="310"/>
                </a:cubicBezTo>
                <a:cubicBezTo>
                  <a:pt x="303" y="310"/>
                  <a:pt x="303" y="310"/>
                  <a:pt x="303" y="310"/>
                </a:cubicBezTo>
                <a:close/>
                <a:moveTo>
                  <a:pt x="356" y="315"/>
                </a:moveTo>
                <a:cubicBezTo>
                  <a:pt x="356" y="316"/>
                  <a:pt x="352" y="317"/>
                  <a:pt x="353" y="314"/>
                </a:cubicBezTo>
                <a:cubicBezTo>
                  <a:pt x="354" y="314"/>
                  <a:pt x="355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lose/>
                <a:moveTo>
                  <a:pt x="344" y="319"/>
                </a:moveTo>
                <a:cubicBezTo>
                  <a:pt x="343" y="320"/>
                  <a:pt x="340" y="318"/>
                  <a:pt x="340" y="317"/>
                </a:cubicBezTo>
                <a:cubicBezTo>
                  <a:pt x="342" y="316"/>
                  <a:pt x="342" y="319"/>
                  <a:pt x="344" y="319"/>
                </a:cubicBezTo>
                <a:cubicBezTo>
                  <a:pt x="344" y="319"/>
                  <a:pt x="344" y="319"/>
                  <a:pt x="344" y="319"/>
                </a:cubicBezTo>
                <a:close/>
                <a:moveTo>
                  <a:pt x="344" y="328"/>
                </a:moveTo>
                <a:cubicBezTo>
                  <a:pt x="344" y="331"/>
                  <a:pt x="343" y="333"/>
                  <a:pt x="341" y="334"/>
                </a:cubicBezTo>
                <a:cubicBezTo>
                  <a:pt x="342" y="332"/>
                  <a:pt x="340" y="333"/>
                  <a:pt x="340" y="332"/>
                </a:cubicBezTo>
                <a:cubicBezTo>
                  <a:pt x="341" y="331"/>
                  <a:pt x="341" y="332"/>
                  <a:pt x="342" y="332"/>
                </a:cubicBezTo>
                <a:cubicBezTo>
                  <a:pt x="340" y="330"/>
                  <a:pt x="338" y="329"/>
                  <a:pt x="335" y="327"/>
                </a:cubicBezTo>
                <a:cubicBezTo>
                  <a:pt x="335" y="324"/>
                  <a:pt x="336" y="320"/>
                  <a:pt x="333" y="320"/>
                </a:cubicBezTo>
                <a:cubicBezTo>
                  <a:pt x="332" y="320"/>
                  <a:pt x="334" y="319"/>
                  <a:pt x="333" y="317"/>
                </a:cubicBezTo>
                <a:cubicBezTo>
                  <a:pt x="337" y="317"/>
                  <a:pt x="337" y="319"/>
                  <a:pt x="340" y="319"/>
                </a:cubicBezTo>
                <a:cubicBezTo>
                  <a:pt x="341" y="323"/>
                  <a:pt x="337" y="324"/>
                  <a:pt x="341" y="324"/>
                </a:cubicBezTo>
                <a:cubicBezTo>
                  <a:pt x="340" y="325"/>
                  <a:pt x="340" y="326"/>
                  <a:pt x="339" y="326"/>
                </a:cubicBezTo>
                <a:cubicBezTo>
                  <a:pt x="339" y="327"/>
                  <a:pt x="340" y="327"/>
                  <a:pt x="340" y="328"/>
                </a:cubicBezTo>
                <a:cubicBezTo>
                  <a:pt x="342" y="328"/>
                  <a:pt x="342" y="329"/>
                  <a:pt x="344" y="328"/>
                </a:cubicBezTo>
                <a:cubicBezTo>
                  <a:pt x="344" y="328"/>
                  <a:pt x="344" y="328"/>
                  <a:pt x="344" y="328"/>
                </a:cubicBezTo>
                <a:close/>
                <a:moveTo>
                  <a:pt x="343" y="333"/>
                </a:moveTo>
                <a:cubicBezTo>
                  <a:pt x="344" y="332"/>
                  <a:pt x="344" y="330"/>
                  <a:pt x="346" y="330"/>
                </a:cubicBezTo>
                <a:cubicBezTo>
                  <a:pt x="346" y="331"/>
                  <a:pt x="346" y="331"/>
                  <a:pt x="347" y="332"/>
                </a:cubicBezTo>
                <a:cubicBezTo>
                  <a:pt x="346" y="334"/>
                  <a:pt x="345" y="333"/>
                  <a:pt x="343" y="333"/>
                </a:cubicBezTo>
                <a:cubicBezTo>
                  <a:pt x="343" y="333"/>
                  <a:pt x="343" y="333"/>
                  <a:pt x="343" y="333"/>
                </a:cubicBezTo>
                <a:close/>
                <a:moveTo>
                  <a:pt x="81" y="328"/>
                </a:moveTo>
                <a:cubicBezTo>
                  <a:pt x="80" y="328"/>
                  <a:pt x="79" y="327"/>
                  <a:pt x="80" y="326"/>
                </a:cubicBezTo>
                <a:cubicBezTo>
                  <a:pt x="81" y="326"/>
                  <a:pt x="81" y="326"/>
                  <a:pt x="81" y="328"/>
                </a:cubicBezTo>
                <a:cubicBezTo>
                  <a:pt x="81" y="328"/>
                  <a:pt x="81" y="328"/>
                  <a:pt x="81" y="328"/>
                </a:cubicBezTo>
                <a:close/>
                <a:moveTo>
                  <a:pt x="325" y="337"/>
                </a:moveTo>
                <a:cubicBezTo>
                  <a:pt x="326" y="337"/>
                  <a:pt x="323" y="336"/>
                  <a:pt x="322" y="337"/>
                </a:cubicBezTo>
                <a:cubicBezTo>
                  <a:pt x="322" y="336"/>
                  <a:pt x="323" y="335"/>
                  <a:pt x="322" y="334"/>
                </a:cubicBezTo>
                <a:cubicBezTo>
                  <a:pt x="323" y="335"/>
                  <a:pt x="324" y="336"/>
                  <a:pt x="325" y="337"/>
                </a:cubicBezTo>
                <a:cubicBezTo>
                  <a:pt x="325" y="337"/>
                  <a:pt x="325" y="337"/>
                  <a:pt x="325" y="337"/>
                </a:cubicBezTo>
                <a:close/>
                <a:moveTo>
                  <a:pt x="323" y="339"/>
                </a:moveTo>
                <a:cubicBezTo>
                  <a:pt x="323" y="338"/>
                  <a:pt x="323" y="338"/>
                  <a:pt x="323" y="337"/>
                </a:cubicBezTo>
                <a:cubicBezTo>
                  <a:pt x="324" y="337"/>
                  <a:pt x="324" y="339"/>
                  <a:pt x="325" y="338"/>
                </a:cubicBezTo>
                <a:cubicBezTo>
                  <a:pt x="326" y="339"/>
                  <a:pt x="324" y="340"/>
                  <a:pt x="323" y="339"/>
                </a:cubicBezTo>
                <a:cubicBezTo>
                  <a:pt x="323" y="339"/>
                  <a:pt x="323" y="339"/>
                  <a:pt x="323" y="339"/>
                </a:cubicBezTo>
                <a:close/>
                <a:moveTo>
                  <a:pt x="95" y="339"/>
                </a:moveTo>
                <a:cubicBezTo>
                  <a:pt x="95" y="338"/>
                  <a:pt x="96" y="338"/>
                  <a:pt x="96" y="338"/>
                </a:cubicBezTo>
                <a:cubicBezTo>
                  <a:pt x="99" y="336"/>
                  <a:pt x="96" y="341"/>
                  <a:pt x="95" y="339"/>
                </a:cubicBezTo>
                <a:cubicBezTo>
                  <a:pt x="95" y="339"/>
                  <a:pt x="95" y="339"/>
                  <a:pt x="95" y="339"/>
                </a:cubicBezTo>
                <a:close/>
                <a:moveTo>
                  <a:pt x="371" y="358"/>
                </a:moveTo>
                <a:cubicBezTo>
                  <a:pt x="370" y="360"/>
                  <a:pt x="370" y="356"/>
                  <a:pt x="369" y="356"/>
                </a:cubicBezTo>
                <a:cubicBezTo>
                  <a:pt x="369" y="355"/>
                  <a:pt x="369" y="354"/>
                  <a:pt x="370" y="354"/>
                </a:cubicBezTo>
                <a:cubicBezTo>
                  <a:pt x="368" y="352"/>
                  <a:pt x="366" y="352"/>
                  <a:pt x="365" y="352"/>
                </a:cubicBezTo>
                <a:cubicBezTo>
                  <a:pt x="365" y="351"/>
                  <a:pt x="365" y="349"/>
                  <a:pt x="365" y="349"/>
                </a:cubicBezTo>
                <a:cubicBezTo>
                  <a:pt x="365" y="347"/>
                  <a:pt x="364" y="350"/>
                  <a:pt x="363" y="349"/>
                </a:cubicBezTo>
                <a:cubicBezTo>
                  <a:pt x="365" y="347"/>
                  <a:pt x="365" y="346"/>
                  <a:pt x="365" y="341"/>
                </a:cubicBezTo>
                <a:cubicBezTo>
                  <a:pt x="370" y="343"/>
                  <a:pt x="374" y="350"/>
                  <a:pt x="370" y="356"/>
                </a:cubicBezTo>
                <a:cubicBezTo>
                  <a:pt x="370" y="356"/>
                  <a:pt x="370" y="358"/>
                  <a:pt x="371" y="358"/>
                </a:cubicBezTo>
                <a:cubicBezTo>
                  <a:pt x="371" y="358"/>
                  <a:pt x="371" y="358"/>
                  <a:pt x="371" y="358"/>
                </a:cubicBezTo>
                <a:close/>
                <a:moveTo>
                  <a:pt x="82" y="350"/>
                </a:moveTo>
                <a:cubicBezTo>
                  <a:pt x="80" y="349"/>
                  <a:pt x="82" y="347"/>
                  <a:pt x="80" y="348"/>
                </a:cubicBezTo>
                <a:cubicBezTo>
                  <a:pt x="79" y="347"/>
                  <a:pt x="80" y="347"/>
                  <a:pt x="80" y="346"/>
                </a:cubicBezTo>
                <a:cubicBezTo>
                  <a:pt x="81" y="346"/>
                  <a:pt x="81" y="346"/>
                  <a:pt x="81" y="346"/>
                </a:cubicBezTo>
                <a:cubicBezTo>
                  <a:pt x="81" y="345"/>
                  <a:pt x="81" y="345"/>
                  <a:pt x="80" y="345"/>
                </a:cubicBezTo>
                <a:cubicBezTo>
                  <a:pt x="81" y="343"/>
                  <a:pt x="82" y="344"/>
                  <a:pt x="81" y="342"/>
                </a:cubicBezTo>
                <a:cubicBezTo>
                  <a:pt x="85" y="343"/>
                  <a:pt x="83" y="347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78" y="344"/>
                </a:moveTo>
                <a:cubicBezTo>
                  <a:pt x="78" y="344"/>
                  <a:pt x="78" y="347"/>
                  <a:pt x="79" y="345"/>
                </a:cubicBezTo>
                <a:cubicBezTo>
                  <a:pt x="81" y="346"/>
                  <a:pt x="77" y="346"/>
                  <a:pt x="78" y="348"/>
                </a:cubicBezTo>
                <a:cubicBezTo>
                  <a:pt x="77" y="347"/>
                  <a:pt x="76" y="342"/>
                  <a:pt x="79" y="343"/>
                </a:cubicBezTo>
                <a:cubicBezTo>
                  <a:pt x="79" y="344"/>
                  <a:pt x="78" y="344"/>
                  <a:pt x="78" y="344"/>
                </a:cubicBezTo>
                <a:cubicBezTo>
                  <a:pt x="78" y="344"/>
                  <a:pt x="78" y="344"/>
                  <a:pt x="78" y="344"/>
                </a:cubicBezTo>
                <a:close/>
                <a:moveTo>
                  <a:pt x="73" y="345"/>
                </a:moveTo>
                <a:cubicBezTo>
                  <a:pt x="74" y="346"/>
                  <a:pt x="74" y="345"/>
                  <a:pt x="76" y="345"/>
                </a:cubicBezTo>
                <a:cubicBezTo>
                  <a:pt x="75" y="346"/>
                  <a:pt x="74" y="347"/>
                  <a:pt x="72" y="347"/>
                </a:cubicBezTo>
                <a:cubicBezTo>
                  <a:pt x="73" y="347"/>
                  <a:pt x="73" y="346"/>
                  <a:pt x="73" y="345"/>
                </a:cubicBezTo>
                <a:cubicBezTo>
                  <a:pt x="73" y="345"/>
                  <a:pt x="73" y="345"/>
                  <a:pt x="73" y="345"/>
                </a:cubicBezTo>
                <a:close/>
                <a:moveTo>
                  <a:pt x="73" y="350"/>
                </a:moveTo>
                <a:cubicBezTo>
                  <a:pt x="72" y="350"/>
                  <a:pt x="73" y="349"/>
                  <a:pt x="72" y="348"/>
                </a:cubicBezTo>
                <a:cubicBezTo>
                  <a:pt x="74" y="348"/>
                  <a:pt x="74" y="349"/>
                  <a:pt x="76" y="349"/>
                </a:cubicBezTo>
                <a:cubicBezTo>
                  <a:pt x="76" y="351"/>
                  <a:pt x="73" y="349"/>
                  <a:pt x="73" y="350"/>
                </a:cubicBezTo>
                <a:cubicBezTo>
                  <a:pt x="73" y="350"/>
                  <a:pt x="73" y="350"/>
                  <a:pt x="73" y="350"/>
                </a:cubicBezTo>
                <a:close/>
                <a:moveTo>
                  <a:pt x="80" y="352"/>
                </a:moveTo>
                <a:cubicBezTo>
                  <a:pt x="79" y="351"/>
                  <a:pt x="79" y="350"/>
                  <a:pt x="78" y="348"/>
                </a:cubicBezTo>
                <a:cubicBezTo>
                  <a:pt x="79" y="349"/>
                  <a:pt x="81" y="351"/>
                  <a:pt x="80" y="352"/>
                </a:cubicBezTo>
                <a:cubicBezTo>
                  <a:pt x="80" y="352"/>
                  <a:pt x="80" y="352"/>
                  <a:pt x="80" y="352"/>
                </a:cubicBezTo>
                <a:close/>
                <a:moveTo>
                  <a:pt x="83" y="356"/>
                </a:moveTo>
                <a:cubicBezTo>
                  <a:pt x="82" y="355"/>
                  <a:pt x="84" y="353"/>
                  <a:pt x="83" y="351"/>
                </a:cubicBezTo>
                <a:cubicBezTo>
                  <a:pt x="85" y="352"/>
                  <a:pt x="84" y="351"/>
                  <a:pt x="86" y="352"/>
                </a:cubicBezTo>
                <a:cubicBezTo>
                  <a:pt x="85" y="353"/>
                  <a:pt x="84" y="354"/>
                  <a:pt x="83" y="356"/>
                </a:cubicBezTo>
                <a:cubicBezTo>
                  <a:pt x="83" y="356"/>
                  <a:pt x="83" y="356"/>
                  <a:pt x="83" y="356"/>
                </a:cubicBezTo>
                <a:close/>
                <a:moveTo>
                  <a:pt x="76" y="352"/>
                </a:moveTo>
                <a:cubicBezTo>
                  <a:pt x="78" y="352"/>
                  <a:pt x="75" y="352"/>
                  <a:pt x="75" y="354"/>
                </a:cubicBezTo>
                <a:cubicBezTo>
                  <a:pt x="76" y="355"/>
                  <a:pt x="77" y="354"/>
                  <a:pt x="79" y="355"/>
                </a:cubicBezTo>
                <a:cubicBezTo>
                  <a:pt x="77" y="356"/>
                  <a:pt x="77" y="357"/>
                  <a:pt x="78" y="360"/>
                </a:cubicBezTo>
                <a:cubicBezTo>
                  <a:pt x="77" y="359"/>
                  <a:pt x="77" y="360"/>
                  <a:pt x="76" y="360"/>
                </a:cubicBezTo>
                <a:cubicBezTo>
                  <a:pt x="77" y="358"/>
                  <a:pt x="75" y="359"/>
                  <a:pt x="75" y="357"/>
                </a:cubicBezTo>
                <a:cubicBezTo>
                  <a:pt x="74" y="356"/>
                  <a:pt x="75" y="356"/>
                  <a:pt x="76" y="356"/>
                </a:cubicBezTo>
                <a:cubicBezTo>
                  <a:pt x="76" y="355"/>
                  <a:pt x="75" y="354"/>
                  <a:pt x="73" y="354"/>
                </a:cubicBezTo>
                <a:cubicBezTo>
                  <a:pt x="74" y="352"/>
                  <a:pt x="75" y="352"/>
                  <a:pt x="76" y="352"/>
                </a:cubicBezTo>
                <a:cubicBezTo>
                  <a:pt x="76" y="352"/>
                  <a:pt x="76" y="352"/>
                  <a:pt x="76" y="352"/>
                </a:cubicBezTo>
                <a:close/>
                <a:moveTo>
                  <a:pt x="79" y="352"/>
                </a:moveTo>
                <a:cubicBezTo>
                  <a:pt x="82" y="353"/>
                  <a:pt x="79" y="356"/>
                  <a:pt x="79" y="352"/>
                </a:cubicBezTo>
                <a:cubicBezTo>
                  <a:pt x="79" y="352"/>
                  <a:pt x="79" y="352"/>
                  <a:pt x="79" y="352"/>
                </a:cubicBezTo>
                <a:close/>
                <a:moveTo>
                  <a:pt x="67" y="357"/>
                </a:moveTo>
                <a:cubicBezTo>
                  <a:pt x="65" y="355"/>
                  <a:pt x="72" y="351"/>
                  <a:pt x="72" y="355"/>
                </a:cubicBezTo>
                <a:cubicBezTo>
                  <a:pt x="70" y="355"/>
                  <a:pt x="69" y="355"/>
                  <a:pt x="67" y="357"/>
                </a:cubicBezTo>
                <a:cubicBezTo>
                  <a:pt x="67" y="357"/>
                  <a:pt x="67" y="357"/>
                  <a:pt x="67" y="357"/>
                </a:cubicBezTo>
                <a:close/>
                <a:moveTo>
                  <a:pt x="107" y="356"/>
                </a:moveTo>
                <a:cubicBezTo>
                  <a:pt x="107" y="354"/>
                  <a:pt x="110" y="356"/>
                  <a:pt x="109" y="355"/>
                </a:cubicBezTo>
                <a:cubicBezTo>
                  <a:pt x="111" y="355"/>
                  <a:pt x="111" y="356"/>
                  <a:pt x="111" y="357"/>
                </a:cubicBezTo>
                <a:cubicBezTo>
                  <a:pt x="109" y="357"/>
                  <a:pt x="110" y="359"/>
                  <a:pt x="108" y="359"/>
                </a:cubicBezTo>
                <a:cubicBezTo>
                  <a:pt x="106" y="358"/>
                  <a:pt x="108" y="356"/>
                  <a:pt x="107" y="356"/>
                </a:cubicBezTo>
                <a:cubicBezTo>
                  <a:pt x="107" y="356"/>
                  <a:pt x="107" y="356"/>
                  <a:pt x="107" y="356"/>
                </a:cubicBezTo>
                <a:close/>
                <a:moveTo>
                  <a:pt x="125" y="359"/>
                </a:moveTo>
                <a:cubicBezTo>
                  <a:pt x="124" y="358"/>
                  <a:pt x="125" y="358"/>
                  <a:pt x="125" y="356"/>
                </a:cubicBezTo>
                <a:cubicBezTo>
                  <a:pt x="128" y="356"/>
                  <a:pt x="127" y="360"/>
                  <a:pt x="125" y="359"/>
                </a:cubicBezTo>
                <a:cubicBezTo>
                  <a:pt x="125" y="359"/>
                  <a:pt x="125" y="359"/>
                  <a:pt x="125" y="359"/>
                </a:cubicBezTo>
                <a:close/>
                <a:moveTo>
                  <a:pt x="110" y="360"/>
                </a:moveTo>
                <a:cubicBezTo>
                  <a:pt x="111" y="359"/>
                  <a:pt x="111" y="359"/>
                  <a:pt x="111" y="358"/>
                </a:cubicBezTo>
                <a:cubicBezTo>
                  <a:pt x="113" y="358"/>
                  <a:pt x="111" y="360"/>
                  <a:pt x="110" y="360"/>
                </a:cubicBezTo>
                <a:cubicBezTo>
                  <a:pt x="110" y="360"/>
                  <a:pt x="110" y="360"/>
                  <a:pt x="110" y="360"/>
                </a:cubicBezTo>
                <a:close/>
                <a:moveTo>
                  <a:pt x="55" y="360"/>
                </a:moveTo>
                <a:cubicBezTo>
                  <a:pt x="56" y="360"/>
                  <a:pt x="56" y="358"/>
                  <a:pt x="58" y="359"/>
                </a:cubicBezTo>
                <a:cubicBezTo>
                  <a:pt x="58" y="360"/>
                  <a:pt x="57" y="360"/>
                  <a:pt x="55" y="360"/>
                </a:cubicBezTo>
                <a:cubicBezTo>
                  <a:pt x="55" y="360"/>
                  <a:pt x="55" y="360"/>
                  <a:pt x="55" y="360"/>
                </a:cubicBezTo>
                <a:close/>
                <a:moveTo>
                  <a:pt x="51" y="360"/>
                </a:moveTo>
                <a:cubicBezTo>
                  <a:pt x="52" y="359"/>
                  <a:pt x="54" y="360"/>
                  <a:pt x="53" y="362"/>
                </a:cubicBezTo>
                <a:cubicBezTo>
                  <a:pt x="52" y="362"/>
                  <a:pt x="51" y="362"/>
                  <a:pt x="51" y="360"/>
                </a:cubicBezTo>
                <a:cubicBezTo>
                  <a:pt x="51" y="360"/>
                  <a:pt x="51" y="360"/>
                  <a:pt x="51" y="360"/>
                </a:cubicBezTo>
                <a:close/>
                <a:moveTo>
                  <a:pt x="94" y="364"/>
                </a:moveTo>
                <a:cubicBezTo>
                  <a:pt x="92" y="363"/>
                  <a:pt x="90" y="364"/>
                  <a:pt x="91" y="362"/>
                </a:cubicBezTo>
                <a:cubicBezTo>
                  <a:pt x="92" y="364"/>
                  <a:pt x="94" y="361"/>
                  <a:pt x="94" y="364"/>
                </a:cubicBezTo>
                <a:cubicBezTo>
                  <a:pt x="94" y="364"/>
                  <a:pt x="94" y="364"/>
                  <a:pt x="94" y="364"/>
                </a:cubicBezTo>
                <a:close/>
                <a:moveTo>
                  <a:pt x="346" y="368"/>
                </a:moveTo>
                <a:cubicBezTo>
                  <a:pt x="343" y="358"/>
                  <a:pt x="353" y="364"/>
                  <a:pt x="353" y="371"/>
                </a:cubicBezTo>
                <a:cubicBezTo>
                  <a:pt x="349" y="371"/>
                  <a:pt x="349" y="365"/>
                  <a:pt x="346" y="368"/>
                </a:cubicBezTo>
                <a:cubicBezTo>
                  <a:pt x="346" y="368"/>
                  <a:pt x="346" y="368"/>
                  <a:pt x="346" y="368"/>
                </a:cubicBezTo>
                <a:close/>
                <a:moveTo>
                  <a:pt x="78" y="366"/>
                </a:moveTo>
                <a:cubicBezTo>
                  <a:pt x="79" y="366"/>
                  <a:pt x="78" y="366"/>
                  <a:pt x="78" y="366"/>
                </a:cubicBezTo>
                <a:cubicBezTo>
                  <a:pt x="78" y="365"/>
                  <a:pt x="78" y="365"/>
                  <a:pt x="78" y="366"/>
                </a:cubicBezTo>
                <a:cubicBezTo>
                  <a:pt x="80" y="365"/>
                  <a:pt x="80" y="366"/>
                  <a:pt x="82" y="366"/>
                </a:cubicBezTo>
                <a:cubicBezTo>
                  <a:pt x="82" y="366"/>
                  <a:pt x="80" y="368"/>
                  <a:pt x="80" y="366"/>
                </a:cubicBezTo>
                <a:cubicBezTo>
                  <a:pt x="79" y="367"/>
                  <a:pt x="81" y="367"/>
                  <a:pt x="80" y="368"/>
                </a:cubicBezTo>
                <a:cubicBezTo>
                  <a:pt x="79" y="368"/>
                  <a:pt x="78" y="368"/>
                  <a:pt x="78" y="368"/>
                </a:cubicBezTo>
                <a:cubicBezTo>
                  <a:pt x="78" y="367"/>
                  <a:pt x="78" y="366"/>
                  <a:pt x="78" y="366"/>
                </a:cubicBezTo>
                <a:cubicBezTo>
                  <a:pt x="78" y="366"/>
                  <a:pt x="78" y="366"/>
                  <a:pt x="78" y="366"/>
                </a:cubicBezTo>
                <a:close/>
                <a:moveTo>
                  <a:pt x="139" y="366"/>
                </a:moveTo>
                <a:cubicBezTo>
                  <a:pt x="139" y="366"/>
                  <a:pt x="139" y="365"/>
                  <a:pt x="139" y="365"/>
                </a:cubicBezTo>
                <a:cubicBezTo>
                  <a:pt x="140" y="365"/>
                  <a:pt x="140" y="366"/>
                  <a:pt x="140" y="367"/>
                </a:cubicBezTo>
                <a:cubicBezTo>
                  <a:pt x="140" y="367"/>
                  <a:pt x="139" y="366"/>
                  <a:pt x="139" y="366"/>
                </a:cubicBezTo>
                <a:cubicBezTo>
                  <a:pt x="139" y="366"/>
                  <a:pt x="139" y="366"/>
                  <a:pt x="139" y="366"/>
                </a:cubicBezTo>
                <a:close/>
                <a:moveTo>
                  <a:pt x="379" y="372"/>
                </a:moveTo>
                <a:cubicBezTo>
                  <a:pt x="378" y="371"/>
                  <a:pt x="380" y="372"/>
                  <a:pt x="380" y="371"/>
                </a:cubicBezTo>
                <a:cubicBezTo>
                  <a:pt x="382" y="371"/>
                  <a:pt x="379" y="372"/>
                  <a:pt x="379" y="372"/>
                </a:cubicBezTo>
                <a:cubicBezTo>
                  <a:pt x="379" y="372"/>
                  <a:pt x="379" y="372"/>
                  <a:pt x="379" y="372"/>
                </a:cubicBezTo>
                <a:close/>
                <a:moveTo>
                  <a:pt x="117" y="381"/>
                </a:moveTo>
                <a:cubicBezTo>
                  <a:pt x="115" y="379"/>
                  <a:pt x="120" y="380"/>
                  <a:pt x="119" y="377"/>
                </a:cubicBezTo>
                <a:cubicBezTo>
                  <a:pt x="120" y="377"/>
                  <a:pt x="119" y="378"/>
                  <a:pt x="120" y="378"/>
                </a:cubicBezTo>
                <a:cubicBezTo>
                  <a:pt x="119" y="379"/>
                  <a:pt x="119" y="380"/>
                  <a:pt x="119" y="382"/>
                </a:cubicBezTo>
                <a:cubicBezTo>
                  <a:pt x="116" y="382"/>
                  <a:pt x="117" y="382"/>
                  <a:pt x="115" y="381"/>
                </a:cubicBezTo>
                <a:cubicBezTo>
                  <a:pt x="115" y="380"/>
                  <a:pt x="116" y="382"/>
                  <a:pt x="117" y="381"/>
                </a:cubicBezTo>
                <a:cubicBezTo>
                  <a:pt x="117" y="381"/>
                  <a:pt x="117" y="381"/>
                  <a:pt x="117" y="381"/>
                </a:cubicBezTo>
                <a:close/>
                <a:moveTo>
                  <a:pt x="362" y="382"/>
                </a:moveTo>
                <a:cubicBezTo>
                  <a:pt x="360" y="382"/>
                  <a:pt x="360" y="381"/>
                  <a:pt x="360" y="379"/>
                </a:cubicBezTo>
                <a:cubicBezTo>
                  <a:pt x="361" y="379"/>
                  <a:pt x="362" y="380"/>
                  <a:pt x="362" y="382"/>
                </a:cubicBezTo>
                <a:cubicBezTo>
                  <a:pt x="362" y="382"/>
                  <a:pt x="362" y="382"/>
                  <a:pt x="362" y="382"/>
                </a:cubicBezTo>
                <a:close/>
                <a:moveTo>
                  <a:pt x="385" y="422"/>
                </a:moveTo>
                <a:cubicBezTo>
                  <a:pt x="388" y="422"/>
                  <a:pt x="383" y="424"/>
                  <a:pt x="385" y="422"/>
                </a:cubicBezTo>
                <a:cubicBezTo>
                  <a:pt x="385" y="422"/>
                  <a:pt x="385" y="422"/>
                  <a:pt x="385" y="422"/>
                </a:cubicBezTo>
                <a:close/>
                <a:moveTo>
                  <a:pt x="373" y="428"/>
                </a:moveTo>
                <a:cubicBezTo>
                  <a:pt x="372" y="428"/>
                  <a:pt x="373" y="426"/>
                  <a:pt x="373" y="426"/>
                </a:cubicBezTo>
                <a:cubicBezTo>
                  <a:pt x="373" y="426"/>
                  <a:pt x="374" y="427"/>
                  <a:pt x="373" y="428"/>
                </a:cubicBezTo>
                <a:cubicBezTo>
                  <a:pt x="373" y="428"/>
                  <a:pt x="373" y="428"/>
                  <a:pt x="373" y="428"/>
                </a:cubicBezTo>
                <a:close/>
                <a:moveTo>
                  <a:pt x="377" y="429"/>
                </a:moveTo>
                <a:cubicBezTo>
                  <a:pt x="377" y="428"/>
                  <a:pt x="378" y="429"/>
                  <a:pt x="378" y="428"/>
                </a:cubicBezTo>
                <a:cubicBezTo>
                  <a:pt x="379" y="428"/>
                  <a:pt x="380" y="429"/>
                  <a:pt x="380" y="430"/>
                </a:cubicBezTo>
                <a:cubicBezTo>
                  <a:pt x="379" y="430"/>
                  <a:pt x="379" y="430"/>
                  <a:pt x="379" y="429"/>
                </a:cubicBezTo>
                <a:cubicBezTo>
                  <a:pt x="378" y="429"/>
                  <a:pt x="378" y="429"/>
                  <a:pt x="377" y="429"/>
                </a:cubicBezTo>
                <a:cubicBezTo>
                  <a:pt x="377" y="429"/>
                  <a:pt x="377" y="429"/>
                  <a:pt x="377" y="429"/>
                </a:cubicBezTo>
                <a:close/>
                <a:moveTo>
                  <a:pt x="410" y="36"/>
                </a:moveTo>
                <a:cubicBezTo>
                  <a:pt x="412" y="37"/>
                  <a:pt x="408" y="39"/>
                  <a:pt x="408" y="38"/>
                </a:cubicBezTo>
                <a:cubicBezTo>
                  <a:pt x="408" y="36"/>
                  <a:pt x="410" y="38"/>
                  <a:pt x="410" y="36"/>
                </a:cubicBezTo>
                <a:close/>
                <a:moveTo>
                  <a:pt x="30" y="51"/>
                </a:moveTo>
                <a:cubicBezTo>
                  <a:pt x="31" y="53"/>
                  <a:pt x="27" y="53"/>
                  <a:pt x="30" y="53"/>
                </a:cubicBezTo>
                <a:cubicBezTo>
                  <a:pt x="29" y="55"/>
                  <a:pt x="28" y="53"/>
                  <a:pt x="27" y="53"/>
                </a:cubicBezTo>
                <a:cubicBezTo>
                  <a:pt x="29" y="53"/>
                  <a:pt x="28" y="51"/>
                  <a:pt x="30" y="51"/>
                </a:cubicBezTo>
                <a:close/>
                <a:moveTo>
                  <a:pt x="354" y="74"/>
                </a:moveTo>
                <a:cubicBezTo>
                  <a:pt x="355" y="74"/>
                  <a:pt x="355" y="79"/>
                  <a:pt x="353" y="78"/>
                </a:cubicBezTo>
                <a:cubicBezTo>
                  <a:pt x="351" y="77"/>
                  <a:pt x="354" y="76"/>
                  <a:pt x="354" y="74"/>
                </a:cubicBezTo>
                <a:close/>
                <a:moveTo>
                  <a:pt x="69" y="83"/>
                </a:moveTo>
                <a:cubicBezTo>
                  <a:pt x="70" y="83"/>
                  <a:pt x="70" y="85"/>
                  <a:pt x="71" y="85"/>
                </a:cubicBezTo>
                <a:cubicBezTo>
                  <a:pt x="72" y="83"/>
                  <a:pt x="74" y="79"/>
                  <a:pt x="71" y="79"/>
                </a:cubicBezTo>
                <a:cubicBezTo>
                  <a:pt x="71" y="80"/>
                  <a:pt x="72" y="80"/>
                  <a:pt x="71" y="82"/>
                </a:cubicBezTo>
                <a:cubicBezTo>
                  <a:pt x="71" y="83"/>
                  <a:pt x="69" y="82"/>
                  <a:pt x="69" y="83"/>
                </a:cubicBezTo>
                <a:close/>
                <a:moveTo>
                  <a:pt x="318" y="102"/>
                </a:moveTo>
                <a:cubicBezTo>
                  <a:pt x="320" y="101"/>
                  <a:pt x="318" y="105"/>
                  <a:pt x="319" y="106"/>
                </a:cubicBezTo>
                <a:cubicBezTo>
                  <a:pt x="317" y="106"/>
                  <a:pt x="319" y="102"/>
                  <a:pt x="318" y="102"/>
                </a:cubicBezTo>
                <a:close/>
                <a:moveTo>
                  <a:pt x="319" y="113"/>
                </a:moveTo>
                <a:cubicBezTo>
                  <a:pt x="322" y="111"/>
                  <a:pt x="319" y="117"/>
                  <a:pt x="322" y="116"/>
                </a:cubicBezTo>
                <a:cubicBezTo>
                  <a:pt x="323" y="118"/>
                  <a:pt x="321" y="118"/>
                  <a:pt x="321" y="119"/>
                </a:cubicBezTo>
                <a:cubicBezTo>
                  <a:pt x="320" y="116"/>
                  <a:pt x="320" y="116"/>
                  <a:pt x="319" y="113"/>
                </a:cubicBezTo>
                <a:close/>
                <a:moveTo>
                  <a:pt x="349" y="177"/>
                </a:moveTo>
                <a:cubicBezTo>
                  <a:pt x="351" y="177"/>
                  <a:pt x="349" y="178"/>
                  <a:pt x="348" y="178"/>
                </a:cubicBezTo>
                <a:cubicBezTo>
                  <a:pt x="348" y="177"/>
                  <a:pt x="346" y="178"/>
                  <a:pt x="347" y="176"/>
                </a:cubicBezTo>
                <a:cubicBezTo>
                  <a:pt x="347" y="176"/>
                  <a:pt x="348" y="176"/>
                  <a:pt x="348" y="175"/>
                </a:cubicBezTo>
                <a:cubicBezTo>
                  <a:pt x="349" y="176"/>
                  <a:pt x="348" y="177"/>
                  <a:pt x="348" y="178"/>
                </a:cubicBezTo>
                <a:cubicBezTo>
                  <a:pt x="349" y="178"/>
                  <a:pt x="349" y="177"/>
                  <a:pt x="349" y="177"/>
                </a:cubicBezTo>
                <a:close/>
                <a:moveTo>
                  <a:pt x="350" y="179"/>
                </a:moveTo>
                <a:cubicBezTo>
                  <a:pt x="351" y="179"/>
                  <a:pt x="348" y="181"/>
                  <a:pt x="351" y="180"/>
                </a:cubicBezTo>
                <a:cubicBezTo>
                  <a:pt x="351" y="182"/>
                  <a:pt x="350" y="182"/>
                  <a:pt x="349" y="183"/>
                </a:cubicBezTo>
                <a:cubicBezTo>
                  <a:pt x="351" y="182"/>
                  <a:pt x="350" y="185"/>
                  <a:pt x="348" y="186"/>
                </a:cubicBezTo>
                <a:cubicBezTo>
                  <a:pt x="347" y="183"/>
                  <a:pt x="349" y="183"/>
                  <a:pt x="347" y="180"/>
                </a:cubicBezTo>
                <a:cubicBezTo>
                  <a:pt x="349" y="181"/>
                  <a:pt x="349" y="179"/>
                  <a:pt x="350" y="179"/>
                </a:cubicBezTo>
                <a:close/>
                <a:moveTo>
                  <a:pt x="127" y="260"/>
                </a:moveTo>
                <a:cubicBezTo>
                  <a:pt x="126" y="262"/>
                  <a:pt x="127" y="262"/>
                  <a:pt x="128" y="262"/>
                </a:cubicBezTo>
                <a:cubicBezTo>
                  <a:pt x="129" y="265"/>
                  <a:pt x="126" y="267"/>
                  <a:pt x="129" y="269"/>
                </a:cubicBezTo>
                <a:cubicBezTo>
                  <a:pt x="128" y="272"/>
                  <a:pt x="128" y="273"/>
                  <a:pt x="128" y="276"/>
                </a:cubicBezTo>
                <a:cubicBezTo>
                  <a:pt x="128" y="276"/>
                  <a:pt x="128" y="275"/>
                  <a:pt x="127" y="276"/>
                </a:cubicBezTo>
                <a:cubicBezTo>
                  <a:pt x="127" y="279"/>
                  <a:pt x="128" y="281"/>
                  <a:pt x="127" y="285"/>
                </a:cubicBezTo>
                <a:cubicBezTo>
                  <a:pt x="127" y="285"/>
                  <a:pt x="126" y="285"/>
                  <a:pt x="126" y="286"/>
                </a:cubicBezTo>
                <a:cubicBezTo>
                  <a:pt x="124" y="281"/>
                  <a:pt x="126" y="275"/>
                  <a:pt x="123" y="272"/>
                </a:cubicBezTo>
                <a:cubicBezTo>
                  <a:pt x="123" y="270"/>
                  <a:pt x="123" y="269"/>
                  <a:pt x="123" y="268"/>
                </a:cubicBezTo>
                <a:cubicBezTo>
                  <a:pt x="126" y="264"/>
                  <a:pt x="122" y="270"/>
                  <a:pt x="124" y="271"/>
                </a:cubicBezTo>
                <a:cubicBezTo>
                  <a:pt x="125" y="271"/>
                  <a:pt x="124" y="263"/>
                  <a:pt x="127" y="263"/>
                </a:cubicBezTo>
                <a:cubicBezTo>
                  <a:pt x="124" y="261"/>
                  <a:pt x="125" y="264"/>
                  <a:pt x="124" y="265"/>
                </a:cubicBezTo>
                <a:cubicBezTo>
                  <a:pt x="123" y="261"/>
                  <a:pt x="122" y="255"/>
                  <a:pt x="122" y="254"/>
                </a:cubicBezTo>
                <a:cubicBezTo>
                  <a:pt x="122" y="252"/>
                  <a:pt x="122" y="254"/>
                  <a:pt x="121" y="253"/>
                </a:cubicBezTo>
                <a:cubicBezTo>
                  <a:pt x="121" y="252"/>
                  <a:pt x="122" y="250"/>
                  <a:pt x="120" y="251"/>
                </a:cubicBezTo>
                <a:cubicBezTo>
                  <a:pt x="121" y="247"/>
                  <a:pt x="120" y="244"/>
                  <a:pt x="119" y="238"/>
                </a:cubicBezTo>
                <a:cubicBezTo>
                  <a:pt x="120" y="238"/>
                  <a:pt x="121" y="237"/>
                  <a:pt x="122" y="237"/>
                </a:cubicBezTo>
                <a:cubicBezTo>
                  <a:pt x="121" y="237"/>
                  <a:pt x="119" y="236"/>
                  <a:pt x="122" y="236"/>
                </a:cubicBezTo>
                <a:cubicBezTo>
                  <a:pt x="122" y="234"/>
                  <a:pt x="119" y="235"/>
                  <a:pt x="120" y="236"/>
                </a:cubicBezTo>
                <a:cubicBezTo>
                  <a:pt x="119" y="236"/>
                  <a:pt x="119" y="230"/>
                  <a:pt x="121" y="231"/>
                </a:cubicBezTo>
                <a:cubicBezTo>
                  <a:pt x="121" y="228"/>
                  <a:pt x="120" y="227"/>
                  <a:pt x="120" y="225"/>
                </a:cubicBezTo>
                <a:cubicBezTo>
                  <a:pt x="122" y="226"/>
                  <a:pt x="120" y="225"/>
                  <a:pt x="121" y="224"/>
                </a:cubicBezTo>
                <a:cubicBezTo>
                  <a:pt x="119" y="222"/>
                  <a:pt x="120" y="212"/>
                  <a:pt x="119" y="210"/>
                </a:cubicBezTo>
                <a:cubicBezTo>
                  <a:pt x="124" y="202"/>
                  <a:pt x="119" y="194"/>
                  <a:pt x="121" y="186"/>
                </a:cubicBezTo>
                <a:cubicBezTo>
                  <a:pt x="122" y="187"/>
                  <a:pt x="122" y="189"/>
                  <a:pt x="121" y="189"/>
                </a:cubicBezTo>
                <a:cubicBezTo>
                  <a:pt x="122" y="189"/>
                  <a:pt x="122" y="188"/>
                  <a:pt x="122" y="188"/>
                </a:cubicBezTo>
                <a:cubicBezTo>
                  <a:pt x="125" y="202"/>
                  <a:pt x="122" y="223"/>
                  <a:pt x="125" y="237"/>
                </a:cubicBezTo>
                <a:cubicBezTo>
                  <a:pt x="123" y="238"/>
                  <a:pt x="123" y="242"/>
                  <a:pt x="121" y="243"/>
                </a:cubicBezTo>
                <a:cubicBezTo>
                  <a:pt x="122" y="243"/>
                  <a:pt x="122" y="243"/>
                  <a:pt x="122" y="244"/>
                </a:cubicBezTo>
                <a:cubicBezTo>
                  <a:pt x="123" y="244"/>
                  <a:pt x="122" y="243"/>
                  <a:pt x="122" y="243"/>
                </a:cubicBezTo>
                <a:cubicBezTo>
                  <a:pt x="124" y="242"/>
                  <a:pt x="123" y="244"/>
                  <a:pt x="123" y="245"/>
                </a:cubicBezTo>
                <a:cubicBezTo>
                  <a:pt x="121" y="243"/>
                  <a:pt x="123" y="248"/>
                  <a:pt x="121" y="247"/>
                </a:cubicBezTo>
                <a:cubicBezTo>
                  <a:pt x="123" y="250"/>
                  <a:pt x="124" y="254"/>
                  <a:pt x="126" y="257"/>
                </a:cubicBezTo>
                <a:cubicBezTo>
                  <a:pt x="126" y="257"/>
                  <a:pt x="126" y="256"/>
                  <a:pt x="126" y="255"/>
                </a:cubicBezTo>
                <a:cubicBezTo>
                  <a:pt x="127" y="256"/>
                  <a:pt x="127" y="257"/>
                  <a:pt x="127" y="258"/>
                </a:cubicBezTo>
                <a:cubicBezTo>
                  <a:pt x="126" y="258"/>
                  <a:pt x="126" y="259"/>
                  <a:pt x="126" y="260"/>
                </a:cubicBezTo>
                <a:cubicBezTo>
                  <a:pt x="126" y="261"/>
                  <a:pt x="129" y="258"/>
                  <a:pt x="128" y="261"/>
                </a:cubicBezTo>
                <a:cubicBezTo>
                  <a:pt x="128" y="261"/>
                  <a:pt x="128" y="260"/>
                  <a:pt x="127" y="260"/>
                </a:cubicBezTo>
                <a:close/>
                <a:moveTo>
                  <a:pt x="127" y="267"/>
                </a:moveTo>
                <a:cubicBezTo>
                  <a:pt x="127" y="268"/>
                  <a:pt x="127" y="268"/>
                  <a:pt x="127" y="269"/>
                </a:cubicBezTo>
                <a:cubicBezTo>
                  <a:pt x="127" y="269"/>
                  <a:pt x="126" y="269"/>
                  <a:pt x="125" y="269"/>
                </a:cubicBezTo>
                <a:cubicBezTo>
                  <a:pt x="126" y="269"/>
                  <a:pt x="125" y="266"/>
                  <a:pt x="127" y="267"/>
                </a:cubicBezTo>
                <a:cubicBezTo>
                  <a:pt x="127" y="267"/>
                  <a:pt x="127" y="267"/>
                  <a:pt x="127" y="267"/>
                </a:cubicBezTo>
                <a:close/>
                <a:moveTo>
                  <a:pt x="349" y="205"/>
                </a:moveTo>
                <a:cubicBezTo>
                  <a:pt x="349" y="204"/>
                  <a:pt x="351" y="206"/>
                  <a:pt x="351" y="207"/>
                </a:cubicBezTo>
                <a:cubicBezTo>
                  <a:pt x="350" y="207"/>
                  <a:pt x="349" y="207"/>
                  <a:pt x="349" y="208"/>
                </a:cubicBezTo>
                <a:cubicBezTo>
                  <a:pt x="350" y="208"/>
                  <a:pt x="350" y="208"/>
                  <a:pt x="350" y="210"/>
                </a:cubicBezTo>
                <a:cubicBezTo>
                  <a:pt x="351" y="209"/>
                  <a:pt x="352" y="208"/>
                  <a:pt x="352" y="211"/>
                </a:cubicBezTo>
                <a:cubicBezTo>
                  <a:pt x="353" y="210"/>
                  <a:pt x="354" y="211"/>
                  <a:pt x="354" y="210"/>
                </a:cubicBezTo>
                <a:cubicBezTo>
                  <a:pt x="353" y="207"/>
                  <a:pt x="354" y="204"/>
                  <a:pt x="352" y="201"/>
                </a:cubicBezTo>
                <a:cubicBezTo>
                  <a:pt x="351" y="202"/>
                  <a:pt x="347" y="203"/>
                  <a:pt x="349" y="205"/>
                </a:cubicBezTo>
                <a:close/>
                <a:moveTo>
                  <a:pt x="244" y="246"/>
                </a:moveTo>
                <a:cubicBezTo>
                  <a:pt x="245" y="249"/>
                  <a:pt x="240" y="246"/>
                  <a:pt x="242" y="248"/>
                </a:cubicBezTo>
                <a:cubicBezTo>
                  <a:pt x="242" y="248"/>
                  <a:pt x="242" y="247"/>
                  <a:pt x="242" y="247"/>
                </a:cubicBezTo>
                <a:cubicBezTo>
                  <a:pt x="243" y="249"/>
                  <a:pt x="245" y="247"/>
                  <a:pt x="244" y="250"/>
                </a:cubicBezTo>
                <a:cubicBezTo>
                  <a:pt x="246" y="250"/>
                  <a:pt x="247" y="250"/>
                  <a:pt x="248" y="250"/>
                </a:cubicBezTo>
                <a:cubicBezTo>
                  <a:pt x="248" y="254"/>
                  <a:pt x="249" y="255"/>
                  <a:pt x="253" y="255"/>
                </a:cubicBezTo>
                <a:cubicBezTo>
                  <a:pt x="254" y="248"/>
                  <a:pt x="245" y="250"/>
                  <a:pt x="244" y="244"/>
                </a:cubicBezTo>
                <a:cubicBezTo>
                  <a:pt x="243" y="243"/>
                  <a:pt x="243" y="244"/>
                  <a:pt x="242" y="245"/>
                </a:cubicBezTo>
                <a:cubicBezTo>
                  <a:pt x="241" y="243"/>
                  <a:pt x="243" y="242"/>
                  <a:pt x="242" y="241"/>
                </a:cubicBezTo>
                <a:cubicBezTo>
                  <a:pt x="242" y="242"/>
                  <a:pt x="241" y="242"/>
                  <a:pt x="241" y="242"/>
                </a:cubicBezTo>
                <a:cubicBezTo>
                  <a:pt x="241" y="244"/>
                  <a:pt x="242" y="244"/>
                  <a:pt x="242" y="246"/>
                </a:cubicBezTo>
                <a:cubicBezTo>
                  <a:pt x="244" y="246"/>
                  <a:pt x="243" y="247"/>
                  <a:pt x="244" y="246"/>
                </a:cubicBezTo>
                <a:close/>
                <a:moveTo>
                  <a:pt x="251" y="254"/>
                </a:moveTo>
                <a:cubicBezTo>
                  <a:pt x="251" y="252"/>
                  <a:pt x="252" y="252"/>
                  <a:pt x="253" y="252"/>
                </a:cubicBezTo>
                <a:cubicBezTo>
                  <a:pt x="252" y="253"/>
                  <a:pt x="252" y="254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lose/>
                <a:moveTo>
                  <a:pt x="255" y="243"/>
                </a:moveTo>
                <a:cubicBezTo>
                  <a:pt x="256" y="243"/>
                  <a:pt x="258" y="245"/>
                  <a:pt x="258" y="244"/>
                </a:cubicBezTo>
                <a:cubicBezTo>
                  <a:pt x="257" y="244"/>
                  <a:pt x="255" y="242"/>
                  <a:pt x="255" y="243"/>
                </a:cubicBezTo>
                <a:close/>
                <a:moveTo>
                  <a:pt x="113" y="264"/>
                </a:moveTo>
                <a:cubicBezTo>
                  <a:pt x="112" y="266"/>
                  <a:pt x="113" y="268"/>
                  <a:pt x="114" y="266"/>
                </a:cubicBezTo>
                <a:cubicBezTo>
                  <a:pt x="113" y="266"/>
                  <a:pt x="112" y="262"/>
                  <a:pt x="113" y="264"/>
                </a:cubicBezTo>
                <a:close/>
                <a:moveTo>
                  <a:pt x="115" y="269"/>
                </a:moveTo>
                <a:cubicBezTo>
                  <a:pt x="114" y="268"/>
                  <a:pt x="114" y="269"/>
                  <a:pt x="112" y="269"/>
                </a:cubicBezTo>
                <a:cubicBezTo>
                  <a:pt x="112" y="270"/>
                  <a:pt x="114" y="272"/>
                  <a:pt x="115" y="271"/>
                </a:cubicBezTo>
                <a:cubicBezTo>
                  <a:pt x="114" y="271"/>
                  <a:pt x="113" y="269"/>
                  <a:pt x="114" y="269"/>
                </a:cubicBezTo>
                <a:cubicBezTo>
                  <a:pt x="114" y="270"/>
                  <a:pt x="116" y="270"/>
                  <a:pt x="115" y="269"/>
                </a:cubicBezTo>
                <a:close/>
                <a:moveTo>
                  <a:pt x="114" y="274"/>
                </a:moveTo>
                <a:cubicBezTo>
                  <a:pt x="114" y="274"/>
                  <a:pt x="115" y="275"/>
                  <a:pt x="115" y="274"/>
                </a:cubicBezTo>
                <a:cubicBezTo>
                  <a:pt x="115" y="276"/>
                  <a:pt x="115" y="277"/>
                  <a:pt x="113" y="278"/>
                </a:cubicBezTo>
                <a:cubicBezTo>
                  <a:pt x="112" y="276"/>
                  <a:pt x="115" y="275"/>
                  <a:pt x="114" y="274"/>
                </a:cubicBezTo>
                <a:close/>
                <a:moveTo>
                  <a:pt x="117" y="288"/>
                </a:moveTo>
                <a:cubicBezTo>
                  <a:pt x="119" y="288"/>
                  <a:pt x="117" y="290"/>
                  <a:pt x="116" y="289"/>
                </a:cubicBezTo>
                <a:cubicBezTo>
                  <a:pt x="116" y="290"/>
                  <a:pt x="117" y="291"/>
                  <a:pt x="117" y="293"/>
                </a:cubicBezTo>
                <a:cubicBezTo>
                  <a:pt x="118" y="293"/>
                  <a:pt x="117" y="292"/>
                  <a:pt x="117" y="291"/>
                </a:cubicBezTo>
                <a:cubicBezTo>
                  <a:pt x="120" y="291"/>
                  <a:pt x="120" y="296"/>
                  <a:pt x="119" y="296"/>
                </a:cubicBezTo>
                <a:cubicBezTo>
                  <a:pt x="119" y="297"/>
                  <a:pt x="119" y="297"/>
                  <a:pt x="121" y="297"/>
                </a:cubicBezTo>
                <a:cubicBezTo>
                  <a:pt x="120" y="298"/>
                  <a:pt x="121" y="301"/>
                  <a:pt x="119" y="300"/>
                </a:cubicBezTo>
                <a:cubicBezTo>
                  <a:pt x="120" y="301"/>
                  <a:pt x="120" y="301"/>
                  <a:pt x="122" y="302"/>
                </a:cubicBezTo>
                <a:cubicBezTo>
                  <a:pt x="121" y="305"/>
                  <a:pt x="122" y="306"/>
                  <a:pt x="120" y="309"/>
                </a:cubicBezTo>
                <a:cubicBezTo>
                  <a:pt x="121" y="310"/>
                  <a:pt x="121" y="313"/>
                  <a:pt x="119" y="313"/>
                </a:cubicBezTo>
                <a:cubicBezTo>
                  <a:pt x="121" y="312"/>
                  <a:pt x="120" y="316"/>
                  <a:pt x="122" y="316"/>
                </a:cubicBezTo>
                <a:cubicBezTo>
                  <a:pt x="124" y="316"/>
                  <a:pt x="123" y="314"/>
                  <a:pt x="123" y="313"/>
                </a:cubicBezTo>
                <a:cubicBezTo>
                  <a:pt x="124" y="313"/>
                  <a:pt x="123" y="319"/>
                  <a:pt x="124" y="321"/>
                </a:cubicBezTo>
                <a:cubicBezTo>
                  <a:pt x="119" y="321"/>
                  <a:pt x="126" y="324"/>
                  <a:pt x="124" y="330"/>
                </a:cubicBezTo>
                <a:cubicBezTo>
                  <a:pt x="121" y="331"/>
                  <a:pt x="124" y="328"/>
                  <a:pt x="121" y="329"/>
                </a:cubicBezTo>
                <a:cubicBezTo>
                  <a:pt x="120" y="323"/>
                  <a:pt x="122" y="320"/>
                  <a:pt x="119" y="318"/>
                </a:cubicBezTo>
                <a:cubicBezTo>
                  <a:pt x="119" y="314"/>
                  <a:pt x="118" y="307"/>
                  <a:pt x="117" y="300"/>
                </a:cubicBezTo>
                <a:cubicBezTo>
                  <a:pt x="116" y="294"/>
                  <a:pt x="114" y="288"/>
                  <a:pt x="114" y="283"/>
                </a:cubicBezTo>
                <a:cubicBezTo>
                  <a:pt x="116" y="283"/>
                  <a:pt x="115" y="285"/>
                  <a:pt x="116" y="285"/>
                </a:cubicBezTo>
                <a:cubicBezTo>
                  <a:pt x="114" y="286"/>
                  <a:pt x="116" y="287"/>
                  <a:pt x="115" y="288"/>
                </a:cubicBezTo>
                <a:cubicBezTo>
                  <a:pt x="116" y="288"/>
                  <a:pt x="117" y="288"/>
                  <a:pt x="117" y="288"/>
                </a:cubicBezTo>
                <a:close/>
                <a:moveTo>
                  <a:pt x="110" y="287"/>
                </a:moveTo>
                <a:cubicBezTo>
                  <a:pt x="109" y="287"/>
                  <a:pt x="108" y="287"/>
                  <a:pt x="108" y="288"/>
                </a:cubicBezTo>
                <a:cubicBezTo>
                  <a:pt x="106" y="287"/>
                  <a:pt x="109" y="286"/>
                  <a:pt x="109" y="284"/>
                </a:cubicBezTo>
                <a:cubicBezTo>
                  <a:pt x="109" y="285"/>
                  <a:pt x="110" y="285"/>
                  <a:pt x="110" y="285"/>
                </a:cubicBezTo>
                <a:cubicBezTo>
                  <a:pt x="110" y="286"/>
                  <a:pt x="109" y="286"/>
                  <a:pt x="110" y="287"/>
                </a:cubicBezTo>
                <a:cubicBezTo>
                  <a:pt x="110" y="287"/>
                  <a:pt x="110" y="287"/>
                  <a:pt x="110" y="287"/>
                </a:cubicBezTo>
                <a:close/>
                <a:moveTo>
                  <a:pt x="126" y="294"/>
                </a:moveTo>
                <a:cubicBezTo>
                  <a:pt x="126" y="293"/>
                  <a:pt x="125" y="292"/>
                  <a:pt x="125" y="290"/>
                </a:cubicBezTo>
                <a:cubicBezTo>
                  <a:pt x="127" y="289"/>
                  <a:pt x="125" y="286"/>
                  <a:pt x="127" y="286"/>
                </a:cubicBezTo>
                <a:cubicBezTo>
                  <a:pt x="128" y="291"/>
                  <a:pt x="125" y="295"/>
                  <a:pt x="126" y="301"/>
                </a:cubicBezTo>
                <a:cubicBezTo>
                  <a:pt x="124" y="301"/>
                  <a:pt x="124" y="292"/>
                  <a:pt x="126" y="294"/>
                </a:cubicBezTo>
                <a:close/>
                <a:moveTo>
                  <a:pt x="84" y="308"/>
                </a:moveTo>
                <a:cubicBezTo>
                  <a:pt x="84" y="308"/>
                  <a:pt x="83" y="308"/>
                  <a:pt x="83" y="309"/>
                </a:cubicBezTo>
                <a:cubicBezTo>
                  <a:pt x="83" y="308"/>
                  <a:pt x="84" y="306"/>
                  <a:pt x="83" y="304"/>
                </a:cubicBezTo>
                <a:cubicBezTo>
                  <a:pt x="86" y="304"/>
                  <a:pt x="83" y="308"/>
                  <a:pt x="86" y="308"/>
                </a:cubicBezTo>
                <a:cubicBezTo>
                  <a:pt x="85" y="309"/>
                  <a:pt x="85" y="309"/>
                  <a:pt x="84" y="308"/>
                </a:cubicBezTo>
                <a:close/>
                <a:moveTo>
                  <a:pt x="77" y="331"/>
                </a:moveTo>
                <a:cubicBezTo>
                  <a:pt x="78" y="332"/>
                  <a:pt x="75" y="332"/>
                  <a:pt x="75" y="333"/>
                </a:cubicBezTo>
                <a:cubicBezTo>
                  <a:pt x="73" y="332"/>
                  <a:pt x="76" y="332"/>
                  <a:pt x="77" y="331"/>
                </a:cubicBezTo>
                <a:close/>
                <a:moveTo>
                  <a:pt x="33" y="367"/>
                </a:moveTo>
                <a:cubicBezTo>
                  <a:pt x="34" y="367"/>
                  <a:pt x="35" y="366"/>
                  <a:pt x="36" y="367"/>
                </a:cubicBezTo>
                <a:cubicBezTo>
                  <a:pt x="35" y="368"/>
                  <a:pt x="34" y="368"/>
                  <a:pt x="32" y="369"/>
                </a:cubicBezTo>
                <a:cubicBezTo>
                  <a:pt x="32" y="368"/>
                  <a:pt x="33" y="368"/>
                  <a:pt x="33" y="368"/>
                </a:cubicBezTo>
                <a:cubicBezTo>
                  <a:pt x="33" y="367"/>
                  <a:pt x="33" y="367"/>
                  <a:pt x="33" y="367"/>
                </a:cubicBezTo>
                <a:close/>
                <a:moveTo>
                  <a:pt x="399" y="395"/>
                </a:moveTo>
                <a:cubicBezTo>
                  <a:pt x="399" y="394"/>
                  <a:pt x="402" y="395"/>
                  <a:pt x="402" y="396"/>
                </a:cubicBezTo>
                <a:cubicBezTo>
                  <a:pt x="400" y="397"/>
                  <a:pt x="401" y="395"/>
                  <a:pt x="399" y="395"/>
                </a:cubicBezTo>
                <a:close/>
                <a:moveTo>
                  <a:pt x="130" y="1"/>
                </a:moveTo>
                <a:cubicBezTo>
                  <a:pt x="131" y="2"/>
                  <a:pt x="131" y="5"/>
                  <a:pt x="133" y="6"/>
                </a:cubicBezTo>
                <a:cubicBezTo>
                  <a:pt x="132" y="6"/>
                  <a:pt x="131" y="6"/>
                  <a:pt x="130" y="7"/>
                </a:cubicBezTo>
                <a:cubicBezTo>
                  <a:pt x="131" y="5"/>
                  <a:pt x="128" y="5"/>
                  <a:pt x="130" y="1"/>
                </a:cubicBezTo>
                <a:close/>
                <a:moveTo>
                  <a:pt x="413" y="44"/>
                </a:moveTo>
                <a:cubicBezTo>
                  <a:pt x="412" y="42"/>
                  <a:pt x="412" y="43"/>
                  <a:pt x="413" y="41"/>
                </a:cubicBezTo>
                <a:cubicBezTo>
                  <a:pt x="412" y="41"/>
                  <a:pt x="411" y="41"/>
                  <a:pt x="410" y="41"/>
                </a:cubicBezTo>
                <a:cubicBezTo>
                  <a:pt x="410" y="42"/>
                  <a:pt x="410" y="43"/>
                  <a:pt x="410" y="43"/>
                </a:cubicBezTo>
                <a:cubicBezTo>
                  <a:pt x="410" y="43"/>
                  <a:pt x="409" y="43"/>
                  <a:pt x="409" y="44"/>
                </a:cubicBezTo>
                <a:cubicBezTo>
                  <a:pt x="411" y="43"/>
                  <a:pt x="411" y="44"/>
                  <a:pt x="413" y="44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3394076" y="2513013"/>
            <a:ext cx="1622425" cy="1939925"/>
          </a:xfrm>
          <a:custGeom>
            <a:avLst/>
            <a:gdLst>
              <a:gd name="T0" fmla="*/ 52 w 432"/>
              <a:gd name="T1" fmla="*/ 109 h 517"/>
              <a:gd name="T2" fmla="*/ 21 w 432"/>
              <a:gd name="T3" fmla="*/ 186 h 517"/>
              <a:gd name="T4" fmla="*/ 9 w 432"/>
              <a:gd name="T5" fmla="*/ 297 h 517"/>
              <a:gd name="T6" fmla="*/ 11 w 432"/>
              <a:gd name="T7" fmla="*/ 336 h 517"/>
              <a:gd name="T8" fmla="*/ 83 w 432"/>
              <a:gd name="T9" fmla="*/ 351 h 517"/>
              <a:gd name="T10" fmla="*/ 374 w 432"/>
              <a:gd name="T11" fmla="*/ 382 h 517"/>
              <a:gd name="T12" fmla="*/ 59 w 432"/>
              <a:gd name="T13" fmla="*/ 456 h 517"/>
              <a:gd name="T14" fmla="*/ 370 w 432"/>
              <a:gd name="T15" fmla="*/ 489 h 517"/>
              <a:gd name="T16" fmla="*/ 103 w 432"/>
              <a:gd name="T17" fmla="*/ 44 h 517"/>
              <a:gd name="T18" fmla="*/ 356 w 432"/>
              <a:gd name="T19" fmla="*/ 241 h 517"/>
              <a:gd name="T20" fmla="*/ 385 w 432"/>
              <a:gd name="T21" fmla="*/ 83 h 517"/>
              <a:gd name="T22" fmla="*/ 355 w 432"/>
              <a:gd name="T23" fmla="*/ 128 h 517"/>
              <a:gd name="T24" fmla="*/ 325 w 432"/>
              <a:gd name="T25" fmla="*/ 128 h 517"/>
              <a:gd name="T26" fmla="*/ 63 w 432"/>
              <a:gd name="T27" fmla="*/ 143 h 517"/>
              <a:gd name="T28" fmla="*/ 52 w 432"/>
              <a:gd name="T29" fmla="*/ 119 h 517"/>
              <a:gd name="T30" fmla="*/ 38 w 432"/>
              <a:gd name="T31" fmla="*/ 209 h 517"/>
              <a:gd name="T32" fmla="*/ 11 w 432"/>
              <a:gd name="T33" fmla="*/ 283 h 517"/>
              <a:gd name="T34" fmla="*/ 65 w 432"/>
              <a:gd name="T35" fmla="*/ 443 h 517"/>
              <a:gd name="T36" fmla="*/ 80 w 432"/>
              <a:gd name="T37" fmla="*/ 451 h 517"/>
              <a:gd name="T38" fmla="*/ 132 w 432"/>
              <a:gd name="T39" fmla="*/ 486 h 517"/>
              <a:gd name="T40" fmla="*/ 217 w 432"/>
              <a:gd name="T41" fmla="*/ 477 h 517"/>
              <a:gd name="T42" fmla="*/ 296 w 432"/>
              <a:gd name="T43" fmla="*/ 479 h 517"/>
              <a:gd name="T44" fmla="*/ 367 w 432"/>
              <a:gd name="T45" fmla="*/ 475 h 517"/>
              <a:gd name="T46" fmla="*/ 373 w 432"/>
              <a:gd name="T47" fmla="*/ 349 h 517"/>
              <a:gd name="T48" fmla="*/ 359 w 432"/>
              <a:gd name="T49" fmla="*/ 320 h 517"/>
              <a:gd name="T50" fmla="*/ 237 w 432"/>
              <a:gd name="T51" fmla="*/ 323 h 517"/>
              <a:gd name="T52" fmla="*/ 285 w 432"/>
              <a:gd name="T53" fmla="*/ 387 h 517"/>
              <a:gd name="T54" fmla="*/ 102 w 432"/>
              <a:gd name="T55" fmla="*/ 343 h 517"/>
              <a:gd name="T56" fmla="*/ 119 w 432"/>
              <a:gd name="T57" fmla="*/ 391 h 517"/>
              <a:gd name="T58" fmla="*/ 130 w 432"/>
              <a:gd name="T59" fmla="*/ 402 h 517"/>
              <a:gd name="T60" fmla="*/ 124 w 432"/>
              <a:gd name="T61" fmla="*/ 221 h 517"/>
              <a:gd name="T62" fmla="*/ 224 w 432"/>
              <a:gd name="T63" fmla="*/ 131 h 517"/>
              <a:gd name="T64" fmla="*/ 370 w 432"/>
              <a:gd name="T65" fmla="*/ 88 h 517"/>
              <a:gd name="T66" fmla="*/ 156 w 432"/>
              <a:gd name="T67" fmla="*/ 117 h 517"/>
              <a:gd name="T68" fmla="*/ 80 w 432"/>
              <a:gd name="T69" fmla="*/ 137 h 517"/>
              <a:gd name="T70" fmla="*/ 150 w 432"/>
              <a:gd name="T71" fmla="*/ 142 h 517"/>
              <a:gd name="T72" fmla="*/ 121 w 432"/>
              <a:gd name="T73" fmla="*/ 173 h 517"/>
              <a:gd name="T74" fmla="*/ 116 w 432"/>
              <a:gd name="T75" fmla="*/ 196 h 517"/>
              <a:gd name="T76" fmla="*/ 102 w 432"/>
              <a:gd name="T77" fmla="*/ 227 h 517"/>
              <a:gd name="T78" fmla="*/ 74 w 432"/>
              <a:gd name="T79" fmla="*/ 219 h 517"/>
              <a:gd name="T80" fmla="*/ 10 w 432"/>
              <a:gd name="T81" fmla="*/ 260 h 517"/>
              <a:gd name="T82" fmla="*/ 51 w 432"/>
              <a:gd name="T83" fmla="*/ 296 h 517"/>
              <a:gd name="T84" fmla="*/ 83 w 432"/>
              <a:gd name="T85" fmla="*/ 372 h 517"/>
              <a:gd name="T86" fmla="*/ 82 w 432"/>
              <a:gd name="T87" fmla="*/ 370 h 517"/>
              <a:gd name="T88" fmla="*/ 260 w 432"/>
              <a:gd name="T89" fmla="*/ 329 h 517"/>
              <a:gd name="T90" fmla="*/ 293 w 432"/>
              <a:gd name="T91" fmla="*/ 360 h 517"/>
              <a:gd name="T92" fmla="*/ 330 w 432"/>
              <a:gd name="T93" fmla="*/ 403 h 517"/>
              <a:gd name="T94" fmla="*/ 79 w 432"/>
              <a:gd name="T95" fmla="*/ 376 h 517"/>
              <a:gd name="T96" fmla="*/ 84 w 432"/>
              <a:gd name="T97" fmla="*/ 383 h 517"/>
              <a:gd name="T98" fmla="*/ 91 w 432"/>
              <a:gd name="T99" fmla="*/ 389 h 517"/>
              <a:gd name="T100" fmla="*/ 314 w 432"/>
              <a:gd name="T101" fmla="*/ 440 h 517"/>
              <a:gd name="T102" fmla="*/ 323 w 432"/>
              <a:gd name="T103" fmla="*/ 442 h 517"/>
              <a:gd name="T104" fmla="*/ 343 w 432"/>
              <a:gd name="T105" fmla="*/ 448 h 517"/>
              <a:gd name="T106" fmla="*/ 223 w 432"/>
              <a:gd name="T107" fmla="*/ 474 h 517"/>
              <a:gd name="T108" fmla="*/ 75 w 432"/>
              <a:gd name="T109" fmla="*/ 102 h 517"/>
              <a:gd name="T110" fmla="*/ 98 w 432"/>
              <a:gd name="T111" fmla="*/ 97 h 517"/>
              <a:gd name="T112" fmla="*/ 383 w 432"/>
              <a:gd name="T113" fmla="*/ 133 h 517"/>
              <a:gd name="T114" fmla="*/ 43 w 432"/>
              <a:gd name="T115" fmla="*/ 169 h 517"/>
              <a:gd name="T116" fmla="*/ 140 w 432"/>
              <a:gd name="T117" fmla="*/ 179 h 517"/>
              <a:gd name="T118" fmla="*/ 13 w 432"/>
              <a:gd name="T119" fmla="*/ 350 h 517"/>
              <a:gd name="T120" fmla="*/ 124 w 432"/>
              <a:gd name="T121" fmla="*/ 421 h 517"/>
              <a:gd name="T122" fmla="*/ 124 w 432"/>
              <a:gd name="T123" fmla="*/ 480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2" h="517">
                <a:moveTo>
                  <a:pt x="209" y="1"/>
                </a:moveTo>
                <a:cubicBezTo>
                  <a:pt x="209" y="2"/>
                  <a:pt x="209" y="3"/>
                  <a:pt x="209" y="4"/>
                </a:cubicBezTo>
                <a:cubicBezTo>
                  <a:pt x="207" y="4"/>
                  <a:pt x="206" y="5"/>
                  <a:pt x="204" y="5"/>
                </a:cubicBezTo>
                <a:cubicBezTo>
                  <a:pt x="204" y="4"/>
                  <a:pt x="204" y="4"/>
                  <a:pt x="203" y="4"/>
                </a:cubicBezTo>
                <a:cubicBezTo>
                  <a:pt x="202" y="0"/>
                  <a:pt x="206" y="0"/>
                  <a:pt x="209" y="1"/>
                </a:cubicBezTo>
                <a:close/>
                <a:moveTo>
                  <a:pt x="101" y="59"/>
                </a:moveTo>
                <a:cubicBezTo>
                  <a:pt x="101" y="60"/>
                  <a:pt x="101" y="61"/>
                  <a:pt x="101" y="61"/>
                </a:cubicBezTo>
                <a:cubicBezTo>
                  <a:pt x="100" y="61"/>
                  <a:pt x="100" y="60"/>
                  <a:pt x="98" y="60"/>
                </a:cubicBezTo>
                <a:cubicBezTo>
                  <a:pt x="99" y="59"/>
                  <a:pt x="99" y="60"/>
                  <a:pt x="101" y="59"/>
                </a:cubicBezTo>
                <a:close/>
                <a:moveTo>
                  <a:pt x="101" y="73"/>
                </a:moveTo>
                <a:cubicBezTo>
                  <a:pt x="100" y="75"/>
                  <a:pt x="98" y="76"/>
                  <a:pt x="99" y="78"/>
                </a:cubicBezTo>
                <a:cubicBezTo>
                  <a:pt x="97" y="78"/>
                  <a:pt x="97" y="76"/>
                  <a:pt x="96" y="74"/>
                </a:cubicBezTo>
                <a:cubicBezTo>
                  <a:pt x="98" y="74"/>
                  <a:pt x="99" y="74"/>
                  <a:pt x="101" y="73"/>
                </a:cubicBezTo>
                <a:close/>
                <a:moveTo>
                  <a:pt x="96" y="82"/>
                </a:moveTo>
                <a:cubicBezTo>
                  <a:pt x="97" y="82"/>
                  <a:pt x="98" y="83"/>
                  <a:pt x="99" y="83"/>
                </a:cubicBezTo>
                <a:cubicBezTo>
                  <a:pt x="98" y="84"/>
                  <a:pt x="97" y="84"/>
                  <a:pt x="97" y="85"/>
                </a:cubicBezTo>
                <a:cubicBezTo>
                  <a:pt x="96" y="85"/>
                  <a:pt x="97" y="83"/>
                  <a:pt x="96" y="82"/>
                </a:cubicBezTo>
                <a:close/>
                <a:moveTo>
                  <a:pt x="332" y="88"/>
                </a:moveTo>
                <a:cubicBezTo>
                  <a:pt x="331" y="88"/>
                  <a:pt x="331" y="86"/>
                  <a:pt x="331" y="86"/>
                </a:cubicBezTo>
                <a:cubicBezTo>
                  <a:pt x="332" y="86"/>
                  <a:pt x="332" y="87"/>
                  <a:pt x="333" y="87"/>
                </a:cubicBezTo>
                <a:cubicBezTo>
                  <a:pt x="333" y="87"/>
                  <a:pt x="332" y="87"/>
                  <a:pt x="332" y="88"/>
                </a:cubicBezTo>
                <a:close/>
                <a:moveTo>
                  <a:pt x="96" y="105"/>
                </a:moveTo>
                <a:cubicBezTo>
                  <a:pt x="98" y="106"/>
                  <a:pt x="95" y="109"/>
                  <a:pt x="95" y="110"/>
                </a:cubicBezTo>
                <a:cubicBezTo>
                  <a:pt x="94" y="108"/>
                  <a:pt x="96" y="106"/>
                  <a:pt x="96" y="105"/>
                </a:cubicBezTo>
                <a:close/>
                <a:moveTo>
                  <a:pt x="49" y="109"/>
                </a:moveTo>
                <a:cubicBezTo>
                  <a:pt x="48" y="109"/>
                  <a:pt x="48" y="110"/>
                  <a:pt x="47" y="110"/>
                </a:cubicBezTo>
                <a:cubicBezTo>
                  <a:pt x="47" y="109"/>
                  <a:pt x="48" y="109"/>
                  <a:pt x="49" y="109"/>
                </a:cubicBezTo>
                <a:close/>
                <a:moveTo>
                  <a:pt x="52" y="109"/>
                </a:moveTo>
                <a:cubicBezTo>
                  <a:pt x="52" y="109"/>
                  <a:pt x="53" y="109"/>
                  <a:pt x="53" y="109"/>
                </a:cubicBezTo>
                <a:cubicBezTo>
                  <a:pt x="53" y="110"/>
                  <a:pt x="52" y="111"/>
                  <a:pt x="52" y="112"/>
                </a:cubicBezTo>
                <a:cubicBezTo>
                  <a:pt x="51" y="112"/>
                  <a:pt x="51" y="109"/>
                  <a:pt x="52" y="109"/>
                </a:cubicBezTo>
                <a:close/>
                <a:moveTo>
                  <a:pt x="69" y="113"/>
                </a:moveTo>
                <a:cubicBezTo>
                  <a:pt x="71" y="113"/>
                  <a:pt x="69" y="113"/>
                  <a:pt x="70" y="115"/>
                </a:cubicBezTo>
                <a:cubicBezTo>
                  <a:pt x="69" y="115"/>
                  <a:pt x="69" y="115"/>
                  <a:pt x="68" y="115"/>
                </a:cubicBezTo>
                <a:cubicBezTo>
                  <a:pt x="68" y="114"/>
                  <a:pt x="69" y="114"/>
                  <a:pt x="69" y="113"/>
                </a:cubicBezTo>
                <a:close/>
                <a:moveTo>
                  <a:pt x="411" y="131"/>
                </a:moveTo>
                <a:cubicBezTo>
                  <a:pt x="412" y="131"/>
                  <a:pt x="412" y="131"/>
                  <a:pt x="413" y="131"/>
                </a:cubicBezTo>
                <a:cubicBezTo>
                  <a:pt x="413" y="132"/>
                  <a:pt x="411" y="132"/>
                  <a:pt x="411" y="134"/>
                </a:cubicBezTo>
                <a:cubicBezTo>
                  <a:pt x="410" y="134"/>
                  <a:pt x="410" y="133"/>
                  <a:pt x="410" y="133"/>
                </a:cubicBezTo>
                <a:cubicBezTo>
                  <a:pt x="410" y="132"/>
                  <a:pt x="411" y="132"/>
                  <a:pt x="411" y="131"/>
                </a:cubicBezTo>
                <a:close/>
                <a:moveTo>
                  <a:pt x="416" y="132"/>
                </a:moveTo>
                <a:cubicBezTo>
                  <a:pt x="417" y="133"/>
                  <a:pt x="418" y="131"/>
                  <a:pt x="420" y="132"/>
                </a:cubicBezTo>
                <a:cubicBezTo>
                  <a:pt x="420" y="133"/>
                  <a:pt x="416" y="134"/>
                  <a:pt x="416" y="132"/>
                </a:cubicBezTo>
                <a:close/>
                <a:moveTo>
                  <a:pt x="421" y="132"/>
                </a:moveTo>
                <a:cubicBezTo>
                  <a:pt x="422" y="132"/>
                  <a:pt x="423" y="132"/>
                  <a:pt x="423" y="133"/>
                </a:cubicBezTo>
                <a:cubicBezTo>
                  <a:pt x="422" y="133"/>
                  <a:pt x="421" y="133"/>
                  <a:pt x="421" y="134"/>
                </a:cubicBezTo>
                <a:cubicBezTo>
                  <a:pt x="421" y="134"/>
                  <a:pt x="421" y="133"/>
                  <a:pt x="421" y="132"/>
                </a:cubicBezTo>
                <a:close/>
                <a:moveTo>
                  <a:pt x="432" y="133"/>
                </a:moveTo>
                <a:cubicBezTo>
                  <a:pt x="432" y="135"/>
                  <a:pt x="429" y="134"/>
                  <a:pt x="429" y="133"/>
                </a:cubicBezTo>
                <a:cubicBezTo>
                  <a:pt x="430" y="131"/>
                  <a:pt x="431" y="133"/>
                  <a:pt x="432" y="133"/>
                </a:cubicBezTo>
                <a:close/>
                <a:moveTo>
                  <a:pt x="57" y="142"/>
                </a:moveTo>
                <a:cubicBezTo>
                  <a:pt x="58" y="142"/>
                  <a:pt x="58" y="143"/>
                  <a:pt x="59" y="143"/>
                </a:cubicBezTo>
                <a:cubicBezTo>
                  <a:pt x="59" y="144"/>
                  <a:pt x="57" y="144"/>
                  <a:pt x="57" y="142"/>
                </a:cubicBezTo>
                <a:close/>
                <a:moveTo>
                  <a:pt x="21" y="183"/>
                </a:moveTo>
                <a:cubicBezTo>
                  <a:pt x="21" y="184"/>
                  <a:pt x="22" y="184"/>
                  <a:pt x="22" y="186"/>
                </a:cubicBezTo>
                <a:cubicBezTo>
                  <a:pt x="22" y="186"/>
                  <a:pt x="21" y="186"/>
                  <a:pt x="21" y="186"/>
                </a:cubicBezTo>
                <a:cubicBezTo>
                  <a:pt x="21" y="185"/>
                  <a:pt x="21" y="184"/>
                  <a:pt x="21" y="183"/>
                </a:cubicBezTo>
                <a:close/>
                <a:moveTo>
                  <a:pt x="42" y="186"/>
                </a:moveTo>
                <a:cubicBezTo>
                  <a:pt x="43" y="186"/>
                  <a:pt x="43" y="187"/>
                  <a:pt x="44" y="187"/>
                </a:cubicBezTo>
                <a:cubicBezTo>
                  <a:pt x="43" y="187"/>
                  <a:pt x="43" y="188"/>
                  <a:pt x="41" y="188"/>
                </a:cubicBezTo>
                <a:cubicBezTo>
                  <a:pt x="40" y="187"/>
                  <a:pt x="42" y="187"/>
                  <a:pt x="42" y="186"/>
                </a:cubicBezTo>
                <a:close/>
                <a:moveTo>
                  <a:pt x="18" y="200"/>
                </a:moveTo>
                <a:cubicBezTo>
                  <a:pt x="20" y="200"/>
                  <a:pt x="20" y="200"/>
                  <a:pt x="21" y="200"/>
                </a:cubicBezTo>
                <a:cubicBezTo>
                  <a:pt x="20" y="201"/>
                  <a:pt x="20" y="202"/>
                  <a:pt x="18" y="202"/>
                </a:cubicBezTo>
                <a:cubicBezTo>
                  <a:pt x="18" y="201"/>
                  <a:pt x="18" y="200"/>
                  <a:pt x="18" y="200"/>
                </a:cubicBezTo>
                <a:close/>
                <a:moveTo>
                  <a:pt x="14" y="200"/>
                </a:moveTo>
                <a:cubicBezTo>
                  <a:pt x="13" y="202"/>
                  <a:pt x="16" y="201"/>
                  <a:pt x="16" y="202"/>
                </a:cubicBezTo>
                <a:cubicBezTo>
                  <a:pt x="15" y="202"/>
                  <a:pt x="15" y="204"/>
                  <a:pt x="15" y="204"/>
                </a:cubicBezTo>
                <a:cubicBezTo>
                  <a:pt x="14" y="203"/>
                  <a:pt x="14" y="203"/>
                  <a:pt x="13" y="203"/>
                </a:cubicBezTo>
                <a:cubicBezTo>
                  <a:pt x="12" y="204"/>
                  <a:pt x="13" y="205"/>
                  <a:pt x="12" y="207"/>
                </a:cubicBezTo>
                <a:cubicBezTo>
                  <a:pt x="14" y="207"/>
                  <a:pt x="13" y="207"/>
                  <a:pt x="15" y="208"/>
                </a:cubicBezTo>
                <a:cubicBezTo>
                  <a:pt x="15" y="205"/>
                  <a:pt x="16" y="204"/>
                  <a:pt x="18" y="205"/>
                </a:cubicBezTo>
                <a:cubicBezTo>
                  <a:pt x="19" y="202"/>
                  <a:pt x="17" y="202"/>
                  <a:pt x="16" y="200"/>
                </a:cubicBezTo>
                <a:cubicBezTo>
                  <a:pt x="15" y="200"/>
                  <a:pt x="15" y="200"/>
                  <a:pt x="14" y="200"/>
                </a:cubicBezTo>
                <a:close/>
                <a:moveTo>
                  <a:pt x="3" y="237"/>
                </a:moveTo>
                <a:cubicBezTo>
                  <a:pt x="5" y="238"/>
                  <a:pt x="4" y="238"/>
                  <a:pt x="4" y="239"/>
                </a:cubicBezTo>
                <a:cubicBezTo>
                  <a:pt x="3" y="239"/>
                  <a:pt x="3" y="238"/>
                  <a:pt x="3" y="237"/>
                </a:cubicBezTo>
                <a:close/>
                <a:moveTo>
                  <a:pt x="29" y="254"/>
                </a:moveTo>
                <a:cubicBezTo>
                  <a:pt x="30" y="257"/>
                  <a:pt x="28" y="259"/>
                  <a:pt x="27" y="261"/>
                </a:cubicBezTo>
                <a:cubicBezTo>
                  <a:pt x="27" y="260"/>
                  <a:pt x="27" y="255"/>
                  <a:pt x="29" y="254"/>
                </a:cubicBezTo>
                <a:close/>
                <a:moveTo>
                  <a:pt x="9" y="293"/>
                </a:moveTo>
                <a:cubicBezTo>
                  <a:pt x="10" y="293"/>
                  <a:pt x="11" y="293"/>
                  <a:pt x="12" y="293"/>
                </a:cubicBezTo>
                <a:cubicBezTo>
                  <a:pt x="11" y="297"/>
                  <a:pt x="9" y="300"/>
                  <a:pt x="6" y="297"/>
                </a:cubicBezTo>
                <a:cubicBezTo>
                  <a:pt x="7" y="295"/>
                  <a:pt x="8" y="297"/>
                  <a:pt x="9" y="297"/>
                </a:cubicBezTo>
                <a:cubicBezTo>
                  <a:pt x="9" y="295"/>
                  <a:pt x="8" y="295"/>
                  <a:pt x="9" y="293"/>
                </a:cubicBezTo>
                <a:close/>
                <a:moveTo>
                  <a:pt x="6" y="303"/>
                </a:moveTo>
                <a:cubicBezTo>
                  <a:pt x="7" y="301"/>
                  <a:pt x="9" y="304"/>
                  <a:pt x="10" y="303"/>
                </a:cubicBezTo>
                <a:cubicBezTo>
                  <a:pt x="10" y="305"/>
                  <a:pt x="8" y="303"/>
                  <a:pt x="6" y="303"/>
                </a:cubicBezTo>
                <a:close/>
                <a:moveTo>
                  <a:pt x="318" y="315"/>
                </a:moveTo>
                <a:cubicBezTo>
                  <a:pt x="319" y="315"/>
                  <a:pt x="320" y="315"/>
                  <a:pt x="321" y="315"/>
                </a:cubicBezTo>
                <a:cubicBezTo>
                  <a:pt x="320" y="316"/>
                  <a:pt x="320" y="317"/>
                  <a:pt x="318" y="316"/>
                </a:cubicBezTo>
                <a:cubicBezTo>
                  <a:pt x="318" y="316"/>
                  <a:pt x="318" y="315"/>
                  <a:pt x="318" y="315"/>
                </a:cubicBezTo>
                <a:close/>
                <a:moveTo>
                  <a:pt x="269" y="316"/>
                </a:moveTo>
                <a:cubicBezTo>
                  <a:pt x="270" y="316"/>
                  <a:pt x="270" y="316"/>
                  <a:pt x="271" y="316"/>
                </a:cubicBezTo>
                <a:cubicBezTo>
                  <a:pt x="271" y="317"/>
                  <a:pt x="271" y="318"/>
                  <a:pt x="271" y="318"/>
                </a:cubicBezTo>
                <a:cubicBezTo>
                  <a:pt x="271" y="319"/>
                  <a:pt x="269" y="317"/>
                  <a:pt x="269" y="316"/>
                </a:cubicBezTo>
                <a:close/>
                <a:moveTo>
                  <a:pt x="228" y="325"/>
                </a:moveTo>
                <a:cubicBezTo>
                  <a:pt x="228" y="326"/>
                  <a:pt x="226" y="325"/>
                  <a:pt x="226" y="326"/>
                </a:cubicBezTo>
                <a:cubicBezTo>
                  <a:pt x="226" y="324"/>
                  <a:pt x="227" y="324"/>
                  <a:pt x="228" y="325"/>
                </a:cubicBezTo>
                <a:close/>
                <a:moveTo>
                  <a:pt x="7" y="326"/>
                </a:moveTo>
                <a:cubicBezTo>
                  <a:pt x="8" y="324"/>
                  <a:pt x="9" y="326"/>
                  <a:pt x="10" y="326"/>
                </a:cubicBezTo>
                <a:cubicBezTo>
                  <a:pt x="9" y="326"/>
                  <a:pt x="8" y="327"/>
                  <a:pt x="8" y="329"/>
                </a:cubicBezTo>
                <a:cubicBezTo>
                  <a:pt x="6" y="328"/>
                  <a:pt x="9" y="326"/>
                  <a:pt x="7" y="326"/>
                </a:cubicBezTo>
                <a:close/>
                <a:moveTo>
                  <a:pt x="10" y="329"/>
                </a:moveTo>
                <a:cubicBezTo>
                  <a:pt x="11" y="328"/>
                  <a:pt x="11" y="330"/>
                  <a:pt x="12" y="329"/>
                </a:cubicBezTo>
                <a:cubicBezTo>
                  <a:pt x="11" y="328"/>
                  <a:pt x="10" y="327"/>
                  <a:pt x="10" y="329"/>
                </a:cubicBezTo>
                <a:close/>
                <a:moveTo>
                  <a:pt x="17" y="329"/>
                </a:moveTo>
                <a:cubicBezTo>
                  <a:pt x="18" y="332"/>
                  <a:pt x="20" y="335"/>
                  <a:pt x="17" y="337"/>
                </a:cubicBezTo>
                <a:cubicBezTo>
                  <a:pt x="16" y="333"/>
                  <a:pt x="17" y="332"/>
                  <a:pt x="17" y="329"/>
                </a:cubicBezTo>
                <a:close/>
                <a:moveTo>
                  <a:pt x="11" y="334"/>
                </a:moveTo>
                <a:cubicBezTo>
                  <a:pt x="11" y="334"/>
                  <a:pt x="12" y="335"/>
                  <a:pt x="12" y="335"/>
                </a:cubicBezTo>
                <a:cubicBezTo>
                  <a:pt x="12" y="335"/>
                  <a:pt x="11" y="335"/>
                  <a:pt x="11" y="336"/>
                </a:cubicBezTo>
                <a:cubicBezTo>
                  <a:pt x="11" y="336"/>
                  <a:pt x="11" y="335"/>
                  <a:pt x="11" y="334"/>
                </a:cubicBezTo>
                <a:close/>
                <a:moveTo>
                  <a:pt x="10" y="335"/>
                </a:moveTo>
                <a:cubicBezTo>
                  <a:pt x="9" y="337"/>
                  <a:pt x="7" y="335"/>
                  <a:pt x="10" y="335"/>
                </a:cubicBezTo>
                <a:close/>
                <a:moveTo>
                  <a:pt x="13" y="337"/>
                </a:moveTo>
                <a:cubicBezTo>
                  <a:pt x="12" y="338"/>
                  <a:pt x="11" y="335"/>
                  <a:pt x="10" y="337"/>
                </a:cubicBezTo>
                <a:cubicBezTo>
                  <a:pt x="10" y="339"/>
                  <a:pt x="13" y="338"/>
                  <a:pt x="13" y="340"/>
                </a:cubicBezTo>
                <a:cubicBezTo>
                  <a:pt x="11" y="340"/>
                  <a:pt x="14" y="342"/>
                  <a:pt x="12" y="342"/>
                </a:cubicBezTo>
                <a:cubicBezTo>
                  <a:pt x="10" y="342"/>
                  <a:pt x="11" y="340"/>
                  <a:pt x="10" y="340"/>
                </a:cubicBezTo>
                <a:cubicBezTo>
                  <a:pt x="10" y="341"/>
                  <a:pt x="10" y="342"/>
                  <a:pt x="10" y="342"/>
                </a:cubicBezTo>
                <a:cubicBezTo>
                  <a:pt x="12" y="342"/>
                  <a:pt x="11" y="345"/>
                  <a:pt x="13" y="345"/>
                </a:cubicBezTo>
                <a:cubicBezTo>
                  <a:pt x="14" y="344"/>
                  <a:pt x="13" y="342"/>
                  <a:pt x="15" y="343"/>
                </a:cubicBezTo>
                <a:cubicBezTo>
                  <a:pt x="13" y="341"/>
                  <a:pt x="15" y="338"/>
                  <a:pt x="13" y="337"/>
                </a:cubicBezTo>
                <a:close/>
                <a:moveTo>
                  <a:pt x="82" y="338"/>
                </a:moveTo>
                <a:cubicBezTo>
                  <a:pt x="84" y="339"/>
                  <a:pt x="83" y="343"/>
                  <a:pt x="84" y="345"/>
                </a:cubicBezTo>
                <a:cubicBezTo>
                  <a:pt x="82" y="345"/>
                  <a:pt x="83" y="340"/>
                  <a:pt x="82" y="343"/>
                </a:cubicBezTo>
                <a:cubicBezTo>
                  <a:pt x="81" y="341"/>
                  <a:pt x="82" y="341"/>
                  <a:pt x="82" y="338"/>
                </a:cubicBezTo>
                <a:close/>
                <a:moveTo>
                  <a:pt x="15" y="344"/>
                </a:moveTo>
                <a:cubicBezTo>
                  <a:pt x="15" y="343"/>
                  <a:pt x="16" y="344"/>
                  <a:pt x="17" y="344"/>
                </a:cubicBezTo>
                <a:cubicBezTo>
                  <a:pt x="17" y="344"/>
                  <a:pt x="16" y="344"/>
                  <a:pt x="16" y="345"/>
                </a:cubicBezTo>
                <a:cubicBezTo>
                  <a:pt x="16" y="345"/>
                  <a:pt x="15" y="345"/>
                  <a:pt x="15" y="345"/>
                </a:cubicBezTo>
                <a:cubicBezTo>
                  <a:pt x="15" y="344"/>
                  <a:pt x="15" y="344"/>
                  <a:pt x="15" y="344"/>
                </a:cubicBezTo>
                <a:close/>
                <a:moveTo>
                  <a:pt x="50" y="346"/>
                </a:moveTo>
                <a:cubicBezTo>
                  <a:pt x="52" y="346"/>
                  <a:pt x="51" y="346"/>
                  <a:pt x="51" y="348"/>
                </a:cubicBezTo>
                <a:cubicBezTo>
                  <a:pt x="50" y="348"/>
                  <a:pt x="50" y="346"/>
                  <a:pt x="50" y="346"/>
                </a:cubicBezTo>
                <a:close/>
                <a:moveTo>
                  <a:pt x="84" y="348"/>
                </a:moveTo>
                <a:cubicBezTo>
                  <a:pt x="84" y="349"/>
                  <a:pt x="84" y="349"/>
                  <a:pt x="84" y="350"/>
                </a:cubicBezTo>
                <a:cubicBezTo>
                  <a:pt x="84" y="350"/>
                  <a:pt x="84" y="349"/>
                  <a:pt x="83" y="349"/>
                </a:cubicBezTo>
                <a:cubicBezTo>
                  <a:pt x="83" y="349"/>
                  <a:pt x="83" y="350"/>
                  <a:pt x="83" y="351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49"/>
                  <a:pt x="82" y="349"/>
                </a:cubicBezTo>
                <a:cubicBezTo>
                  <a:pt x="83" y="349"/>
                  <a:pt x="83" y="348"/>
                  <a:pt x="84" y="348"/>
                </a:cubicBezTo>
                <a:close/>
                <a:moveTo>
                  <a:pt x="84" y="351"/>
                </a:moveTo>
                <a:cubicBezTo>
                  <a:pt x="85" y="351"/>
                  <a:pt x="85" y="352"/>
                  <a:pt x="85" y="354"/>
                </a:cubicBezTo>
                <a:cubicBezTo>
                  <a:pt x="84" y="353"/>
                  <a:pt x="83" y="352"/>
                  <a:pt x="84" y="351"/>
                </a:cubicBezTo>
                <a:close/>
                <a:moveTo>
                  <a:pt x="16" y="355"/>
                </a:moveTo>
                <a:cubicBezTo>
                  <a:pt x="16" y="356"/>
                  <a:pt x="15" y="356"/>
                  <a:pt x="15" y="356"/>
                </a:cubicBezTo>
                <a:cubicBezTo>
                  <a:pt x="15" y="355"/>
                  <a:pt x="15" y="354"/>
                  <a:pt x="16" y="355"/>
                </a:cubicBezTo>
                <a:close/>
                <a:moveTo>
                  <a:pt x="116" y="370"/>
                </a:moveTo>
                <a:cubicBezTo>
                  <a:pt x="115" y="371"/>
                  <a:pt x="114" y="371"/>
                  <a:pt x="113" y="371"/>
                </a:cubicBezTo>
                <a:cubicBezTo>
                  <a:pt x="113" y="370"/>
                  <a:pt x="114" y="370"/>
                  <a:pt x="116" y="370"/>
                </a:cubicBezTo>
                <a:close/>
                <a:moveTo>
                  <a:pt x="14" y="372"/>
                </a:moveTo>
                <a:cubicBezTo>
                  <a:pt x="15" y="372"/>
                  <a:pt x="15" y="372"/>
                  <a:pt x="16" y="373"/>
                </a:cubicBezTo>
                <a:cubicBezTo>
                  <a:pt x="16" y="373"/>
                  <a:pt x="13" y="373"/>
                  <a:pt x="14" y="372"/>
                </a:cubicBezTo>
                <a:close/>
                <a:moveTo>
                  <a:pt x="373" y="380"/>
                </a:moveTo>
                <a:cubicBezTo>
                  <a:pt x="375" y="379"/>
                  <a:pt x="374" y="380"/>
                  <a:pt x="375" y="381"/>
                </a:cubicBezTo>
                <a:cubicBezTo>
                  <a:pt x="374" y="381"/>
                  <a:pt x="374" y="381"/>
                  <a:pt x="373" y="381"/>
                </a:cubicBezTo>
                <a:cubicBezTo>
                  <a:pt x="373" y="380"/>
                  <a:pt x="373" y="380"/>
                  <a:pt x="373" y="380"/>
                </a:cubicBezTo>
                <a:close/>
                <a:moveTo>
                  <a:pt x="15" y="380"/>
                </a:moveTo>
                <a:cubicBezTo>
                  <a:pt x="17" y="381"/>
                  <a:pt x="15" y="382"/>
                  <a:pt x="16" y="383"/>
                </a:cubicBezTo>
                <a:cubicBezTo>
                  <a:pt x="14" y="384"/>
                  <a:pt x="15" y="381"/>
                  <a:pt x="15" y="380"/>
                </a:cubicBezTo>
                <a:close/>
                <a:moveTo>
                  <a:pt x="377" y="381"/>
                </a:moveTo>
                <a:cubicBezTo>
                  <a:pt x="378" y="381"/>
                  <a:pt x="377" y="383"/>
                  <a:pt x="377" y="385"/>
                </a:cubicBezTo>
                <a:cubicBezTo>
                  <a:pt x="375" y="384"/>
                  <a:pt x="377" y="382"/>
                  <a:pt x="377" y="381"/>
                </a:cubicBezTo>
                <a:close/>
                <a:moveTo>
                  <a:pt x="374" y="382"/>
                </a:moveTo>
                <a:cubicBezTo>
                  <a:pt x="374" y="383"/>
                  <a:pt x="373" y="382"/>
                  <a:pt x="373" y="383"/>
                </a:cubicBezTo>
                <a:cubicBezTo>
                  <a:pt x="374" y="384"/>
                  <a:pt x="375" y="382"/>
                  <a:pt x="374" y="382"/>
                </a:cubicBezTo>
                <a:close/>
                <a:moveTo>
                  <a:pt x="113" y="383"/>
                </a:moveTo>
                <a:cubicBezTo>
                  <a:pt x="113" y="383"/>
                  <a:pt x="114" y="383"/>
                  <a:pt x="115" y="383"/>
                </a:cubicBezTo>
                <a:cubicBezTo>
                  <a:pt x="115" y="384"/>
                  <a:pt x="115" y="384"/>
                  <a:pt x="115" y="385"/>
                </a:cubicBezTo>
                <a:cubicBezTo>
                  <a:pt x="113" y="385"/>
                  <a:pt x="114" y="384"/>
                  <a:pt x="113" y="383"/>
                </a:cubicBezTo>
                <a:close/>
                <a:moveTo>
                  <a:pt x="373" y="384"/>
                </a:moveTo>
                <a:cubicBezTo>
                  <a:pt x="374" y="384"/>
                  <a:pt x="374" y="387"/>
                  <a:pt x="373" y="386"/>
                </a:cubicBezTo>
                <a:cubicBezTo>
                  <a:pt x="373" y="385"/>
                  <a:pt x="373" y="385"/>
                  <a:pt x="373" y="385"/>
                </a:cubicBezTo>
                <a:cubicBezTo>
                  <a:pt x="373" y="385"/>
                  <a:pt x="373" y="384"/>
                  <a:pt x="373" y="384"/>
                </a:cubicBezTo>
                <a:close/>
                <a:moveTo>
                  <a:pt x="111" y="385"/>
                </a:moveTo>
                <a:cubicBezTo>
                  <a:pt x="112" y="385"/>
                  <a:pt x="112" y="385"/>
                  <a:pt x="112" y="386"/>
                </a:cubicBezTo>
                <a:cubicBezTo>
                  <a:pt x="112" y="386"/>
                  <a:pt x="113" y="386"/>
                  <a:pt x="113" y="386"/>
                </a:cubicBezTo>
                <a:cubicBezTo>
                  <a:pt x="114" y="384"/>
                  <a:pt x="111" y="384"/>
                  <a:pt x="111" y="385"/>
                </a:cubicBezTo>
                <a:close/>
                <a:moveTo>
                  <a:pt x="53" y="391"/>
                </a:moveTo>
                <a:cubicBezTo>
                  <a:pt x="55" y="390"/>
                  <a:pt x="55" y="393"/>
                  <a:pt x="53" y="392"/>
                </a:cubicBezTo>
                <a:cubicBezTo>
                  <a:pt x="53" y="392"/>
                  <a:pt x="53" y="391"/>
                  <a:pt x="53" y="391"/>
                </a:cubicBezTo>
                <a:close/>
                <a:moveTo>
                  <a:pt x="106" y="392"/>
                </a:moveTo>
                <a:cubicBezTo>
                  <a:pt x="108" y="392"/>
                  <a:pt x="108" y="394"/>
                  <a:pt x="108" y="395"/>
                </a:cubicBezTo>
                <a:cubicBezTo>
                  <a:pt x="107" y="394"/>
                  <a:pt x="107" y="393"/>
                  <a:pt x="106" y="392"/>
                </a:cubicBezTo>
                <a:close/>
                <a:moveTo>
                  <a:pt x="75" y="402"/>
                </a:moveTo>
                <a:cubicBezTo>
                  <a:pt x="76" y="402"/>
                  <a:pt x="76" y="403"/>
                  <a:pt x="76" y="404"/>
                </a:cubicBezTo>
                <a:cubicBezTo>
                  <a:pt x="76" y="404"/>
                  <a:pt x="75" y="404"/>
                  <a:pt x="74" y="404"/>
                </a:cubicBezTo>
                <a:cubicBezTo>
                  <a:pt x="74" y="403"/>
                  <a:pt x="75" y="402"/>
                  <a:pt x="75" y="402"/>
                </a:cubicBezTo>
                <a:close/>
                <a:moveTo>
                  <a:pt x="23" y="423"/>
                </a:moveTo>
                <a:cubicBezTo>
                  <a:pt x="24" y="423"/>
                  <a:pt x="25" y="423"/>
                  <a:pt x="25" y="424"/>
                </a:cubicBezTo>
                <a:cubicBezTo>
                  <a:pt x="24" y="424"/>
                  <a:pt x="23" y="424"/>
                  <a:pt x="23" y="423"/>
                </a:cubicBezTo>
                <a:close/>
                <a:moveTo>
                  <a:pt x="59" y="456"/>
                </a:moveTo>
                <a:cubicBezTo>
                  <a:pt x="61" y="455"/>
                  <a:pt x="60" y="458"/>
                  <a:pt x="60" y="458"/>
                </a:cubicBezTo>
                <a:cubicBezTo>
                  <a:pt x="58" y="458"/>
                  <a:pt x="59" y="457"/>
                  <a:pt x="59" y="456"/>
                </a:cubicBezTo>
                <a:close/>
                <a:moveTo>
                  <a:pt x="62" y="463"/>
                </a:moveTo>
                <a:cubicBezTo>
                  <a:pt x="63" y="463"/>
                  <a:pt x="63" y="464"/>
                  <a:pt x="63" y="464"/>
                </a:cubicBezTo>
                <a:cubicBezTo>
                  <a:pt x="63" y="464"/>
                  <a:pt x="63" y="465"/>
                  <a:pt x="63" y="465"/>
                </a:cubicBezTo>
                <a:cubicBezTo>
                  <a:pt x="62" y="465"/>
                  <a:pt x="62" y="464"/>
                  <a:pt x="62" y="463"/>
                </a:cubicBezTo>
                <a:close/>
                <a:moveTo>
                  <a:pt x="183" y="471"/>
                </a:moveTo>
                <a:cubicBezTo>
                  <a:pt x="184" y="471"/>
                  <a:pt x="184" y="471"/>
                  <a:pt x="184" y="471"/>
                </a:cubicBezTo>
                <a:cubicBezTo>
                  <a:pt x="184" y="472"/>
                  <a:pt x="184" y="472"/>
                  <a:pt x="184" y="473"/>
                </a:cubicBezTo>
                <a:cubicBezTo>
                  <a:pt x="183" y="473"/>
                  <a:pt x="183" y="472"/>
                  <a:pt x="183" y="471"/>
                </a:cubicBezTo>
                <a:close/>
                <a:moveTo>
                  <a:pt x="118" y="474"/>
                </a:moveTo>
                <a:cubicBezTo>
                  <a:pt x="120" y="473"/>
                  <a:pt x="119" y="476"/>
                  <a:pt x="119" y="477"/>
                </a:cubicBezTo>
                <a:cubicBezTo>
                  <a:pt x="119" y="476"/>
                  <a:pt x="117" y="475"/>
                  <a:pt x="118" y="474"/>
                </a:cubicBezTo>
                <a:close/>
                <a:moveTo>
                  <a:pt x="126" y="479"/>
                </a:moveTo>
                <a:cubicBezTo>
                  <a:pt x="124" y="479"/>
                  <a:pt x="123" y="477"/>
                  <a:pt x="121" y="476"/>
                </a:cubicBezTo>
                <a:cubicBezTo>
                  <a:pt x="122" y="474"/>
                  <a:pt x="122" y="476"/>
                  <a:pt x="123" y="476"/>
                </a:cubicBezTo>
                <a:cubicBezTo>
                  <a:pt x="124" y="475"/>
                  <a:pt x="123" y="475"/>
                  <a:pt x="122" y="475"/>
                </a:cubicBezTo>
                <a:cubicBezTo>
                  <a:pt x="125" y="471"/>
                  <a:pt x="125" y="477"/>
                  <a:pt x="126" y="479"/>
                </a:cubicBezTo>
                <a:close/>
                <a:moveTo>
                  <a:pt x="82" y="477"/>
                </a:moveTo>
                <a:cubicBezTo>
                  <a:pt x="83" y="477"/>
                  <a:pt x="84" y="478"/>
                  <a:pt x="84" y="479"/>
                </a:cubicBezTo>
                <a:cubicBezTo>
                  <a:pt x="84" y="479"/>
                  <a:pt x="83" y="479"/>
                  <a:pt x="83" y="480"/>
                </a:cubicBezTo>
                <a:cubicBezTo>
                  <a:pt x="82" y="479"/>
                  <a:pt x="82" y="478"/>
                  <a:pt x="82" y="477"/>
                </a:cubicBezTo>
                <a:close/>
                <a:moveTo>
                  <a:pt x="126" y="484"/>
                </a:moveTo>
                <a:cubicBezTo>
                  <a:pt x="127" y="486"/>
                  <a:pt x="125" y="485"/>
                  <a:pt x="124" y="485"/>
                </a:cubicBezTo>
                <a:cubicBezTo>
                  <a:pt x="124" y="484"/>
                  <a:pt x="125" y="484"/>
                  <a:pt x="126" y="484"/>
                </a:cubicBezTo>
                <a:close/>
                <a:moveTo>
                  <a:pt x="131" y="485"/>
                </a:moveTo>
                <a:cubicBezTo>
                  <a:pt x="131" y="487"/>
                  <a:pt x="129" y="487"/>
                  <a:pt x="127" y="487"/>
                </a:cubicBezTo>
                <a:cubicBezTo>
                  <a:pt x="128" y="486"/>
                  <a:pt x="128" y="485"/>
                  <a:pt x="128" y="484"/>
                </a:cubicBezTo>
                <a:cubicBezTo>
                  <a:pt x="130" y="484"/>
                  <a:pt x="129" y="486"/>
                  <a:pt x="131" y="485"/>
                </a:cubicBezTo>
                <a:close/>
                <a:moveTo>
                  <a:pt x="370" y="489"/>
                </a:moveTo>
                <a:cubicBezTo>
                  <a:pt x="371" y="491"/>
                  <a:pt x="371" y="488"/>
                  <a:pt x="372" y="488"/>
                </a:cubicBezTo>
                <a:cubicBezTo>
                  <a:pt x="373" y="490"/>
                  <a:pt x="370" y="490"/>
                  <a:pt x="372" y="490"/>
                </a:cubicBezTo>
                <a:cubicBezTo>
                  <a:pt x="371" y="492"/>
                  <a:pt x="368" y="488"/>
                  <a:pt x="371" y="488"/>
                </a:cubicBezTo>
                <a:cubicBezTo>
                  <a:pt x="371" y="489"/>
                  <a:pt x="370" y="489"/>
                  <a:pt x="370" y="489"/>
                </a:cubicBezTo>
                <a:close/>
                <a:moveTo>
                  <a:pt x="314" y="505"/>
                </a:moveTo>
                <a:cubicBezTo>
                  <a:pt x="314" y="506"/>
                  <a:pt x="310" y="507"/>
                  <a:pt x="312" y="508"/>
                </a:cubicBezTo>
                <a:cubicBezTo>
                  <a:pt x="310" y="510"/>
                  <a:pt x="311" y="505"/>
                  <a:pt x="311" y="503"/>
                </a:cubicBezTo>
                <a:cubicBezTo>
                  <a:pt x="313" y="502"/>
                  <a:pt x="313" y="504"/>
                  <a:pt x="314" y="505"/>
                </a:cubicBezTo>
                <a:close/>
                <a:moveTo>
                  <a:pt x="378" y="514"/>
                </a:moveTo>
                <a:cubicBezTo>
                  <a:pt x="381" y="517"/>
                  <a:pt x="376" y="516"/>
                  <a:pt x="378" y="514"/>
                </a:cubicBezTo>
                <a:close/>
                <a:moveTo>
                  <a:pt x="107" y="21"/>
                </a:moveTo>
                <a:cubicBezTo>
                  <a:pt x="111" y="27"/>
                  <a:pt x="107" y="34"/>
                  <a:pt x="106" y="42"/>
                </a:cubicBezTo>
                <a:cubicBezTo>
                  <a:pt x="104" y="42"/>
                  <a:pt x="103" y="42"/>
                  <a:pt x="102" y="44"/>
                </a:cubicBezTo>
                <a:cubicBezTo>
                  <a:pt x="104" y="44"/>
                  <a:pt x="103" y="42"/>
                  <a:pt x="105" y="43"/>
                </a:cubicBezTo>
                <a:cubicBezTo>
                  <a:pt x="104" y="45"/>
                  <a:pt x="106" y="46"/>
                  <a:pt x="105" y="48"/>
                </a:cubicBezTo>
                <a:cubicBezTo>
                  <a:pt x="103" y="46"/>
                  <a:pt x="106" y="52"/>
                  <a:pt x="102" y="51"/>
                </a:cubicBezTo>
                <a:cubicBezTo>
                  <a:pt x="103" y="54"/>
                  <a:pt x="104" y="58"/>
                  <a:pt x="99" y="58"/>
                </a:cubicBezTo>
                <a:cubicBezTo>
                  <a:pt x="102" y="57"/>
                  <a:pt x="100" y="57"/>
                  <a:pt x="99" y="55"/>
                </a:cubicBezTo>
                <a:cubicBezTo>
                  <a:pt x="99" y="53"/>
                  <a:pt x="100" y="53"/>
                  <a:pt x="99" y="51"/>
                </a:cubicBezTo>
                <a:cubicBezTo>
                  <a:pt x="98" y="48"/>
                  <a:pt x="101" y="46"/>
                  <a:pt x="100" y="42"/>
                </a:cubicBezTo>
                <a:cubicBezTo>
                  <a:pt x="100" y="40"/>
                  <a:pt x="97" y="38"/>
                  <a:pt x="99" y="34"/>
                </a:cubicBezTo>
                <a:cubicBezTo>
                  <a:pt x="98" y="34"/>
                  <a:pt x="96" y="34"/>
                  <a:pt x="98" y="32"/>
                </a:cubicBezTo>
                <a:cubicBezTo>
                  <a:pt x="94" y="32"/>
                  <a:pt x="95" y="37"/>
                  <a:pt x="94" y="39"/>
                </a:cubicBezTo>
                <a:cubicBezTo>
                  <a:pt x="92" y="33"/>
                  <a:pt x="97" y="24"/>
                  <a:pt x="98" y="17"/>
                </a:cubicBezTo>
                <a:cubicBezTo>
                  <a:pt x="102" y="20"/>
                  <a:pt x="103" y="20"/>
                  <a:pt x="107" y="21"/>
                </a:cubicBezTo>
                <a:close/>
                <a:moveTo>
                  <a:pt x="101" y="45"/>
                </a:moveTo>
                <a:cubicBezTo>
                  <a:pt x="101" y="45"/>
                  <a:pt x="101" y="45"/>
                  <a:pt x="101" y="45"/>
                </a:cubicBezTo>
                <a:cubicBezTo>
                  <a:pt x="102" y="45"/>
                  <a:pt x="103" y="46"/>
                  <a:pt x="103" y="44"/>
                </a:cubicBezTo>
                <a:cubicBezTo>
                  <a:pt x="103" y="44"/>
                  <a:pt x="102" y="44"/>
                  <a:pt x="102" y="44"/>
                </a:cubicBezTo>
                <a:cubicBezTo>
                  <a:pt x="102" y="45"/>
                  <a:pt x="101" y="45"/>
                  <a:pt x="101" y="45"/>
                </a:cubicBezTo>
                <a:close/>
                <a:moveTo>
                  <a:pt x="250" y="125"/>
                </a:moveTo>
                <a:cubicBezTo>
                  <a:pt x="249" y="127"/>
                  <a:pt x="241" y="130"/>
                  <a:pt x="240" y="125"/>
                </a:cubicBezTo>
                <a:cubicBezTo>
                  <a:pt x="233" y="129"/>
                  <a:pt x="228" y="125"/>
                  <a:pt x="222" y="124"/>
                </a:cubicBezTo>
                <a:cubicBezTo>
                  <a:pt x="222" y="122"/>
                  <a:pt x="219" y="120"/>
                  <a:pt x="220" y="119"/>
                </a:cubicBezTo>
                <a:cubicBezTo>
                  <a:pt x="221" y="119"/>
                  <a:pt x="221" y="120"/>
                  <a:pt x="221" y="121"/>
                </a:cubicBezTo>
                <a:cubicBezTo>
                  <a:pt x="223" y="122"/>
                  <a:pt x="223" y="120"/>
                  <a:pt x="225" y="119"/>
                </a:cubicBezTo>
                <a:cubicBezTo>
                  <a:pt x="227" y="120"/>
                  <a:pt x="234" y="121"/>
                  <a:pt x="238" y="120"/>
                </a:cubicBezTo>
                <a:cubicBezTo>
                  <a:pt x="244" y="122"/>
                  <a:pt x="252" y="126"/>
                  <a:pt x="258" y="122"/>
                </a:cubicBezTo>
                <a:cubicBezTo>
                  <a:pt x="261" y="126"/>
                  <a:pt x="272" y="122"/>
                  <a:pt x="274" y="127"/>
                </a:cubicBezTo>
                <a:cubicBezTo>
                  <a:pt x="274" y="130"/>
                  <a:pt x="270" y="131"/>
                  <a:pt x="273" y="133"/>
                </a:cubicBezTo>
                <a:cubicBezTo>
                  <a:pt x="270" y="134"/>
                  <a:pt x="270" y="132"/>
                  <a:pt x="268" y="132"/>
                </a:cubicBezTo>
                <a:cubicBezTo>
                  <a:pt x="267" y="135"/>
                  <a:pt x="276" y="136"/>
                  <a:pt x="278" y="137"/>
                </a:cubicBezTo>
                <a:cubicBezTo>
                  <a:pt x="280" y="136"/>
                  <a:pt x="278" y="135"/>
                  <a:pt x="279" y="135"/>
                </a:cubicBezTo>
                <a:cubicBezTo>
                  <a:pt x="290" y="134"/>
                  <a:pt x="302" y="142"/>
                  <a:pt x="310" y="150"/>
                </a:cubicBezTo>
                <a:cubicBezTo>
                  <a:pt x="312" y="150"/>
                  <a:pt x="314" y="150"/>
                  <a:pt x="315" y="152"/>
                </a:cubicBezTo>
                <a:cubicBezTo>
                  <a:pt x="315" y="154"/>
                  <a:pt x="313" y="154"/>
                  <a:pt x="314" y="155"/>
                </a:cubicBezTo>
                <a:cubicBezTo>
                  <a:pt x="316" y="159"/>
                  <a:pt x="318" y="162"/>
                  <a:pt x="319" y="166"/>
                </a:cubicBezTo>
                <a:cubicBezTo>
                  <a:pt x="320" y="167"/>
                  <a:pt x="321" y="167"/>
                  <a:pt x="321" y="168"/>
                </a:cubicBezTo>
                <a:cubicBezTo>
                  <a:pt x="326" y="178"/>
                  <a:pt x="329" y="191"/>
                  <a:pt x="333" y="203"/>
                </a:cubicBezTo>
                <a:cubicBezTo>
                  <a:pt x="336" y="215"/>
                  <a:pt x="345" y="227"/>
                  <a:pt x="347" y="236"/>
                </a:cubicBezTo>
                <a:cubicBezTo>
                  <a:pt x="349" y="247"/>
                  <a:pt x="346" y="259"/>
                  <a:pt x="350" y="269"/>
                </a:cubicBezTo>
                <a:cubicBezTo>
                  <a:pt x="350" y="270"/>
                  <a:pt x="351" y="269"/>
                  <a:pt x="350" y="271"/>
                </a:cubicBezTo>
                <a:cubicBezTo>
                  <a:pt x="353" y="273"/>
                  <a:pt x="352" y="282"/>
                  <a:pt x="355" y="285"/>
                </a:cubicBezTo>
                <a:cubicBezTo>
                  <a:pt x="354" y="282"/>
                  <a:pt x="356" y="281"/>
                  <a:pt x="356" y="280"/>
                </a:cubicBezTo>
                <a:cubicBezTo>
                  <a:pt x="355" y="266"/>
                  <a:pt x="354" y="254"/>
                  <a:pt x="355" y="242"/>
                </a:cubicBezTo>
                <a:cubicBezTo>
                  <a:pt x="356" y="242"/>
                  <a:pt x="357" y="242"/>
                  <a:pt x="356" y="241"/>
                </a:cubicBezTo>
                <a:cubicBezTo>
                  <a:pt x="353" y="233"/>
                  <a:pt x="358" y="223"/>
                  <a:pt x="356" y="216"/>
                </a:cubicBezTo>
                <a:cubicBezTo>
                  <a:pt x="360" y="214"/>
                  <a:pt x="356" y="206"/>
                  <a:pt x="362" y="207"/>
                </a:cubicBezTo>
                <a:cubicBezTo>
                  <a:pt x="365" y="216"/>
                  <a:pt x="369" y="225"/>
                  <a:pt x="371" y="234"/>
                </a:cubicBezTo>
                <a:cubicBezTo>
                  <a:pt x="371" y="234"/>
                  <a:pt x="371" y="234"/>
                  <a:pt x="370" y="233"/>
                </a:cubicBezTo>
                <a:cubicBezTo>
                  <a:pt x="375" y="239"/>
                  <a:pt x="373" y="247"/>
                  <a:pt x="377" y="253"/>
                </a:cubicBezTo>
                <a:cubicBezTo>
                  <a:pt x="378" y="247"/>
                  <a:pt x="378" y="240"/>
                  <a:pt x="376" y="236"/>
                </a:cubicBezTo>
                <a:cubicBezTo>
                  <a:pt x="377" y="234"/>
                  <a:pt x="378" y="231"/>
                  <a:pt x="376" y="231"/>
                </a:cubicBezTo>
                <a:cubicBezTo>
                  <a:pt x="375" y="229"/>
                  <a:pt x="378" y="230"/>
                  <a:pt x="377" y="228"/>
                </a:cubicBezTo>
                <a:cubicBezTo>
                  <a:pt x="374" y="223"/>
                  <a:pt x="375" y="215"/>
                  <a:pt x="372" y="209"/>
                </a:cubicBezTo>
                <a:cubicBezTo>
                  <a:pt x="372" y="207"/>
                  <a:pt x="373" y="207"/>
                  <a:pt x="373" y="205"/>
                </a:cubicBezTo>
                <a:cubicBezTo>
                  <a:pt x="370" y="199"/>
                  <a:pt x="370" y="189"/>
                  <a:pt x="371" y="180"/>
                </a:cubicBezTo>
                <a:cubicBezTo>
                  <a:pt x="366" y="178"/>
                  <a:pt x="371" y="173"/>
                  <a:pt x="370" y="170"/>
                </a:cubicBezTo>
                <a:cubicBezTo>
                  <a:pt x="370" y="170"/>
                  <a:pt x="371" y="170"/>
                  <a:pt x="372" y="170"/>
                </a:cubicBezTo>
                <a:cubicBezTo>
                  <a:pt x="374" y="160"/>
                  <a:pt x="372" y="151"/>
                  <a:pt x="375" y="140"/>
                </a:cubicBezTo>
                <a:cubicBezTo>
                  <a:pt x="378" y="140"/>
                  <a:pt x="376" y="138"/>
                  <a:pt x="378" y="137"/>
                </a:cubicBezTo>
                <a:cubicBezTo>
                  <a:pt x="379" y="137"/>
                  <a:pt x="383" y="137"/>
                  <a:pt x="384" y="136"/>
                </a:cubicBezTo>
                <a:cubicBezTo>
                  <a:pt x="384" y="135"/>
                  <a:pt x="384" y="135"/>
                  <a:pt x="384" y="134"/>
                </a:cubicBezTo>
                <a:cubicBezTo>
                  <a:pt x="381" y="134"/>
                  <a:pt x="383" y="132"/>
                  <a:pt x="381" y="131"/>
                </a:cubicBezTo>
                <a:cubicBezTo>
                  <a:pt x="379" y="130"/>
                  <a:pt x="379" y="132"/>
                  <a:pt x="378" y="131"/>
                </a:cubicBezTo>
                <a:cubicBezTo>
                  <a:pt x="376" y="129"/>
                  <a:pt x="378" y="126"/>
                  <a:pt x="378" y="124"/>
                </a:cubicBezTo>
                <a:cubicBezTo>
                  <a:pt x="376" y="112"/>
                  <a:pt x="384" y="102"/>
                  <a:pt x="383" y="92"/>
                </a:cubicBezTo>
                <a:cubicBezTo>
                  <a:pt x="385" y="93"/>
                  <a:pt x="384" y="88"/>
                  <a:pt x="383" y="87"/>
                </a:cubicBezTo>
                <a:cubicBezTo>
                  <a:pt x="385" y="88"/>
                  <a:pt x="384" y="85"/>
                  <a:pt x="386" y="84"/>
                </a:cubicBezTo>
                <a:cubicBezTo>
                  <a:pt x="386" y="86"/>
                  <a:pt x="387" y="84"/>
                  <a:pt x="388" y="85"/>
                </a:cubicBezTo>
                <a:cubicBezTo>
                  <a:pt x="388" y="83"/>
                  <a:pt x="390" y="83"/>
                  <a:pt x="390" y="82"/>
                </a:cubicBezTo>
                <a:cubicBezTo>
                  <a:pt x="388" y="82"/>
                  <a:pt x="388" y="81"/>
                  <a:pt x="387" y="81"/>
                </a:cubicBezTo>
                <a:cubicBezTo>
                  <a:pt x="386" y="82"/>
                  <a:pt x="388" y="83"/>
                  <a:pt x="387" y="84"/>
                </a:cubicBezTo>
                <a:cubicBezTo>
                  <a:pt x="386" y="84"/>
                  <a:pt x="385" y="83"/>
                  <a:pt x="385" y="83"/>
                </a:cubicBezTo>
                <a:cubicBezTo>
                  <a:pt x="387" y="81"/>
                  <a:pt x="384" y="75"/>
                  <a:pt x="388" y="73"/>
                </a:cubicBezTo>
                <a:cubicBezTo>
                  <a:pt x="390" y="73"/>
                  <a:pt x="390" y="75"/>
                  <a:pt x="392" y="75"/>
                </a:cubicBezTo>
                <a:cubicBezTo>
                  <a:pt x="391" y="72"/>
                  <a:pt x="394" y="70"/>
                  <a:pt x="393" y="67"/>
                </a:cubicBezTo>
                <a:cubicBezTo>
                  <a:pt x="388" y="67"/>
                  <a:pt x="390" y="64"/>
                  <a:pt x="390" y="62"/>
                </a:cubicBezTo>
                <a:cubicBezTo>
                  <a:pt x="388" y="62"/>
                  <a:pt x="388" y="63"/>
                  <a:pt x="387" y="63"/>
                </a:cubicBezTo>
                <a:cubicBezTo>
                  <a:pt x="387" y="62"/>
                  <a:pt x="387" y="61"/>
                  <a:pt x="386" y="61"/>
                </a:cubicBezTo>
                <a:cubicBezTo>
                  <a:pt x="386" y="63"/>
                  <a:pt x="385" y="61"/>
                  <a:pt x="384" y="62"/>
                </a:cubicBezTo>
                <a:cubicBezTo>
                  <a:pt x="384" y="68"/>
                  <a:pt x="381" y="71"/>
                  <a:pt x="378" y="75"/>
                </a:cubicBezTo>
                <a:cubicBezTo>
                  <a:pt x="377" y="72"/>
                  <a:pt x="373" y="75"/>
                  <a:pt x="372" y="72"/>
                </a:cubicBezTo>
                <a:cubicBezTo>
                  <a:pt x="371" y="74"/>
                  <a:pt x="373" y="75"/>
                  <a:pt x="372" y="75"/>
                </a:cubicBezTo>
                <a:cubicBezTo>
                  <a:pt x="369" y="75"/>
                  <a:pt x="368" y="74"/>
                  <a:pt x="364" y="75"/>
                </a:cubicBezTo>
                <a:cubicBezTo>
                  <a:pt x="364" y="78"/>
                  <a:pt x="365" y="79"/>
                  <a:pt x="363" y="81"/>
                </a:cubicBezTo>
                <a:cubicBezTo>
                  <a:pt x="362" y="81"/>
                  <a:pt x="363" y="79"/>
                  <a:pt x="361" y="80"/>
                </a:cubicBezTo>
                <a:cubicBezTo>
                  <a:pt x="360" y="82"/>
                  <a:pt x="358" y="82"/>
                  <a:pt x="356" y="83"/>
                </a:cubicBezTo>
                <a:cubicBezTo>
                  <a:pt x="357" y="84"/>
                  <a:pt x="359" y="83"/>
                  <a:pt x="360" y="83"/>
                </a:cubicBezTo>
                <a:cubicBezTo>
                  <a:pt x="359" y="83"/>
                  <a:pt x="360" y="85"/>
                  <a:pt x="359" y="85"/>
                </a:cubicBezTo>
                <a:cubicBezTo>
                  <a:pt x="359" y="83"/>
                  <a:pt x="357" y="85"/>
                  <a:pt x="356" y="84"/>
                </a:cubicBezTo>
                <a:cubicBezTo>
                  <a:pt x="356" y="84"/>
                  <a:pt x="356" y="83"/>
                  <a:pt x="355" y="83"/>
                </a:cubicBezTo>
                <a:cubicBezTo>
                  <a:pt x="353" y="83"/>
                  <a:pt x="352" y="84"/>
                  <a:pt x="351" y="82"/>
                </a:cubicBezTo>
                <a:cubicBezTo>
                  <a:pt x="348" y="84"/>
                  <a:pt x="344" y="82"/>
                  <a:pt x="342" y="81"/>
                </a:cubicBezTo>
                <a:cubicBezTo>
                  <a:pt x="342" y="83"/>
                  <a:pt x="338" y="82"/>
                  <a:pt x="338" y="84"/>
                </a:cubicBezTo>
                <a:cubicBezTo>
                  <a:pt x="338" y="84"/>
                  <a:pt x="338" y="84"/>
                  <a:pt x="337" y="83"/>
                </a:cubicBezTo>
                <a:cubicBezTo>
                  <a:pt x="335" y="84"/>
                  <a:pt x="334" y="87"/>
                  <a:pt x="332" y="88"/>
                </a:cubicBezTo>
                <a:cubicBezTo>
                  <a:pt x="333" y="89"/>
                  <a:pt x="334" y="91"/>
                  <a:pt x="334" y="93"/>
                </a:cubicBezTo>
                <a:cubicBezTo>
                  <a:pt x="334" y="92"/>
                  <a:pt x="337" y="93"/>
                  <a:pt x="338" y="93"/>
                </a:cubicBezTo>
                <a:cubicBezTo>
                  <a:pt x="342" y="99"/>
                  <a:pt x="345" y="106"/>
                  <a:pt x="348" y="114"/>
                </a:cubicBezTo>
                <a:cubicBezTo>
                  <a:pt x="349" y="114"/>
                  <a:pt x="349" y="113"/>
                  <a:pt x="350" y="114"/>
                </a:cubicBezTo>
                <a:cubicBezTo>
                  <a:pt x="355" y="116"/>
                  <a:pt x="352" y="123"/>
                  <a:pt x="355" y="128"/>
                </a:cubicBezTo>
                <a:cubicBezTo>
                  <a:pt x="354" y="128"/>
                  <a:pt x="353" y="129"/>
                  <a:pt x="353" y="130"/>
                </a:cubicBezTo>
                <a:cubicBezTo>
                  <a:pt x="357" y="128"/>
                  <a:pt x="352" y="133"/>
                  <a:pt x="355" y="134"/>
                </a:cubicBezTo>
                <a:cubicBezTo>
                  <a:pt x="354" y="135"/>
                  <a:pt x="353" y="136"/>
                  <a:pt x="353" y="136"/>
                </a:cubicBezTo>
                <a:cubicBezTo>
                  <a:pt x="358" y="138"/>
                  <a:pt x="352" y="148"/>
                  <a:pt x="355" y="153"/>
                </a:cubicBezTo>
                <a:cubicBezTo>
                  <a:pt x="354" y="153"/>
                  <a:pt x="354" y="154"/>
                  <a:pt x="353" y="154"/>
                </a:cubicBezTo>
                <a:cubicBezTo>
                  <a:pt x="350" y="150"/>
                  <a:pt x="347" y="148"/>
                  <a:pt x="344" y="143"/>
                </a:cubicBezTo>
                <a:cubicBezTo>
                  <a:pt x="348" y="143"/>
                  <a:pt x="345" y="140"/>
                  <a:pt x="348" y="138"/>
                </a:cubicBezTo>
                <a:cubicBezTo>
                  <a:pt x="347" y="138"/>
                  <a:pt x="345" y="138"/>
                  <a:pt x="345" y="137"/>
                </a:cubicBezTo>
                <a:cubicBezTo>
                  <a:pt x="347" y="138"/>
                  <a:pt x="349" y="136"/>
                  <a:pt x="350" y="138"/>
                </a:cubicBezTo>
                <a:cubicBezTo>
                  <a:pt x="351" y="138"/>
                  <a:pt x="352" y="137"/>
                  <a:pt x="351" y="135"/>
                </a:cubicBezTo>
                <a:cubicBezTo>
                  <a:pt x="350" y="134"/>
                  <a:pt x="349" y="137"/>
                  <a:pt x="349" y="134"/>
                </a:cubicBezTo>
                <a:cubicBezTo>
                  <a:pt x="347" y="134"/>
                  <a:pt x="347" y="137"/>
                  <a:pt x="346" y="135"/>
                </a:cubicBezTo>
                <a:cubicBezTo>
                  <a:pt x="346" y="134"/>
                  <a:pt x="348" y="135"/>
                  <a:pt x="348" y="133"/>
                </a:cubicBezTo>
                <a:cubicBezTo>
                  <a:pt x="346" y="131"/>
                  <a:pt x="341" y="133"/>
                  <a:pt x="338" y="133"/>
                </a:cubicBezTo>
                <a:cubicBezTo>
                  <a:pt x="336" y="131"/>
                  <a:pt x="338" y="125"/>
                  <a:pt x="339" y="122"/>
                </a:cubicBezTo>
                <a:cubicBezTo>
                  <a:pt x="341" y="121"/>
                  <a:pt x="341" y="123"/>
                  <a:pt x="343" y="124"/>
                </a:cubicBezTo>
                <a:cubicBezTo>
                  <a:pt x="343" y="122"/>
                  <a:pt x="345" y="121"/>
                  <a:pt x="345" y="120"/>
                </a:cubicBezTo>
                <a:cubicBezTo>
                  <a:pt x="345" y="117"/>
                  <a:pt x="341" y="117"/>
                  <a:pt x="340" y="117"/>
                </a:cubicBezTo>
                <a:cubicBezTo>
                  <a:pt x="340" y="116"/>
                  <a:pt x="342" y="117"/>
                  <a:pt x="342" y="115"/>
                </a:cubicBezTo>
                <a:cubicBezTo>
                  <a:pt x="340" y="115"/>
                  <a:pt x="340" y="112"/>
                  <a:pt x="338" y="114"/>
                </a:cubicBezTo>
                <a:cubicBezTo>
                  <a:pt x="339" y="110"/>
                  <a:pt x="335" y="109"/>
                  <a:pt x="333" y="108"/>
                </a:cubicBezTo>
                <a:cubicBezTo>
                  <a:pt x="332" y="108"/>
                  <a:pt x="333" y="107"/>
                  <a:pt x="333" y="107"/>
                </a:cubicBezTo>
                <a:cubicBezTo>
                  <a:pt x="330" y="104"/>
                  <a:pt x="327" y="105"/>
                  <a:pt x="323" y="105"/>
                </a:cubicBezTo>
                <a:cubicBezTo>
                  <a:pt x="323" y="107"/>
                  <a:pt x="321" y="108"/>
                  <a:pt x="320" y="109"/>
                </a:cubicBezTo>
                <a:cubicBezTo>
                  <a:pt x="321" y="110"/>
                  <a:pt x="322" y="110"/>
                  <a:pt x="322" y="111"/>
                </a:cubicBezTo>
                <a:cubicBezTo>
                  <a:pt x="323" y="118"/>
                  <a:pt x="329" y="123"/>
                  <a:pt x="328" y="131"/>
                </a:cubicBezTo>
                <a:cubicBezTo>
                  <a:pt x="327" y="131"/>
                  <a:pt x="326" y="131"/>
                  <a:pt x="325" y="132"/>
                </a:cubicBezTo>
                <a:cubicBezTo>
                  <a:pt x="325" y="130"/>
                  <a:pt x="324" y="130"/>
                  <a:pt x="325" y="128"/>
                </a:cubicBezTo>
                <a:cubicBezTo>
                  <a:pt x="312" y="129"/>
                  <a:pt x="308" y="115"/>
                  <a:pt x="294" y="115"/>
                </a:cubicBezTo>
                <a:cubicBezTo>
                  <a:pt x="293" y="113"/>
                  <a:pt x="295" y="113"/>
                  <a:pt x="295" y="111"/>
                </a:cubicBezTo>
                <a:cubicBezTo>
                  <a:pt x="288" y="112"/>
                  <a:pt x="280" y="112"/>
                  <a:pt x="274" y="112"/>
                </a:cubicBezTo>
                <a:cubicBezTo>
                  <a:pt x="271" y="112"/>
                  <a:pt x="266" y="110"/>
                  <a:pt x="262" y="110"/>
                </a:cubicBezTo>
                <a:cubicBezTo>
                  <a:pt x="260" y="110"/>
                  <a:pt x="258" y="110"/>
                  <a:pt x="256" y="110"/>
                </a:cubicBezTo>
                <a:cubicBezTo>
                  <a:pt x="246" y="110"/>
                  <a:pt x="233" y="105"/>
                  <a:pt x="221" y="105"/>
                </a:cubicBezTo>
                <a:cubicBezTo>
                  <a:pt x="214" y="105"/>
                  <a:pt x="201" y="107"/>
                  <a:pt x="196" y="105"/>
                </a:cubicBezTo>
                <a:cubicBezTo>
                  <a:pt x="186" y="109"/>
                  <a:pt x="170" y="108"/>
                  <a:pt x="160" y="109"/>
                </a:cubicBezTo>
                <a:cubicBezTo>
                  <a:pt x="160" y="110"/>
                  <a:pt x="160" y="112"/>
                  <a:pt x="158" y="111"/>
                </a:cubicBezTo>
                <a:cubicBezTo>
                  <a:pt x="152" y="110"/>
                  <a:pt x="142" y="115"/>
                  <a:pt x="136" y="118"/>
                </a:cubicBezTo>
                <a:cubicBezTo>
                  <a:pt x="133" y="116"/>
                  <a:pt x="125" y="121"/>
                  <a:pt x="123" y="120"/>
                </a:cubicBezTo>
                <a:cubicBezTo>
                  <a:pt x="122" y="121"/>
                  <a:pt x="122" y="121"/>
                  <a:pt x="121" y="122"/>
                </a:cubicBezTo>
                <a:cubicBezTo>
                  <a:pt x="121" y="122"/>
                  <a:pt x="119" y="122"/>
                  <a:pt x="119" y="121"/>
                </a:cubicBezTo>
                <a:cubicBezTo>
                  <a:pt x="117" y="124"/>
                  <a:pt x="112" y="125"/>
                  <a:pt x="109" y="125"/>
                </a:cubicBezTo>
                <a:cubicBezTo>
                  <a:pt x="110" y="125"/>
                  <a:pt x="110" y="126"/>
                  <a:pt x="111" y="126"/>
                </a:cubicBezTo>
                <a:cubicBezTo>
                  <a:pt x="109" y="127"/>
                  <a:pt x="109" y="126"/>
                  <a:pt x="108" y="125"/>
                </a:cubicBezTo>
                <a:cubicBezTo>
                  <a:pt x="108" y="127"/>
                  <a:pt x="108" y="129"/>
                  <a:pt x="106" y="129"/>
                </a:cubicBezTo>
                <a:cubicBezTo>
                  <a:pt x="101" y="122"/>
                  <a:pt x="93" y="123"/>
                  <a:pt x="85" y="120"/>
                </a:cubicBezTo>
                <a:cubicBezTo>
                  <a:pt x="86" y="122"/>
                  <a:pt x="83" y="120"/>
                  <a:pt x="82" y="120"/>
                </a:cubicBezTo>
                <a:cubicBezTo>
                  <a:pt x="82" y="122"/>
                  <a:pt x="81" y="121"/>
                  <a:pt x="80" y="122"/>
                </a:cubicBezTo>
                <a:cubicBezTo>
                  <a:pt x="80" y="121"/>
                  <a:pt x="78" y="121"/>
                  <a:pt x="77" y="120"/>
                </a:cubicBezTo>
                <a:cubicBezTo>
                  <a:pt x="75" y="122"/>
                  <a:pt x="77" y="124"/>
                  <a:pt x="77" y="126"/>
                </a:cubicBezTo>
                <a:cubicBezTo>
                  <a:pt x="75" y="130"/>
                  <a:pt x="70" y="131"/>
                  <a:pt x="68" y="135"/>
                </a:cubicBezTo>
                <a:cubicBezTo>
                  <a:pt x="67" y="135"/>
                  <a:pt x="67" y="135"/>
                  <a:pt x="67" y="134"/>
                </a:cubicBezTo>
                <a:cubicBezTo>
                  <a:pt x="67" y="137"/>
                  <a:pt x="65" y="137"/>
                  <a:pt x="66" y="139"/>
                </a:cubicBezTo>
                <a:cubicBezTo>
                  <a:pt x="65" y="140"/>
                  <a:pt x="64" y="140"/>
                  <a:pt x="63" y="142"/>
                </a:cubicBezTo>
                <a:cubicBezTo>
                  <a:pt x="65" y="141"/>
                  <a:pt x="65" y="143"/>
                  <a:pt x="64" y="144"/>
                </a:cubicBezTo>
                <a:cubicBezTo>
                  <a:pt x="62" y="144"/>
                  <a:pt x="65" y="142"/>
                  <a:pt x="63" y="143"/>
                </a:cubicBezTo>
                <a:cubicBezTo>
                  <a:pt x="62" y="144"/>
                  <a:pt x="64" y="146"/>
                  <a:pt x="61" y="146"/>
                </a:cubicBezTo>
                <a:cubicBezTo>
                  <a:pt x="58" y="146"/>
                  <a:pt x="56" y="145"/>
                  <a:pt x="57" y="141"/>
                </a:cubicBezTo>
                <a:cubicBezTo>
                  <a:pt x="58" y="141"/>
                  <a:pt x="59" y="141"/>
                  <a:pt x="59" y="141"/>
                </a:cubicBezTo>
                <a:cubicBezTo>
                  <a:pt x="59" y="139"/>
                  <a:pt x="59" y="140"/>
                  <a:pt x="58" y="137"/>
                </a:cubicBezTo>
                <a:cubicBezTo>
                  <a:pt x="60" y="135"/>
                  <a:pt x="62" y="133"/>
                  <a:pt x="62" y="130"/>
                </a:cubicBezTo>
                <a:cubicBezTo>
                  <a:pt x="59" y="130"/>
                  <a:pt x="59" y="133"/>
                  <a:pt x="57" y="134"/>
                </a:cubicBezTo>
                <a:cubicBezTo>
                  <a:pt x="55" y="134"/>
                  <a:pt x="55" y="135"/>
                  <a:pt x="55" y="136"/>
                </a:cubicBezTo>
                <a:cubicBezTo>
                  <a:pt x="56" y="136"/>
                  <a:pt x="57" y="136"/>
                  <a:pt x="57" y="138"/>
                </a:cubicBezTo>
                <a:cubicBezTo>
                  <a:pt x="55" y="138"/>
                  <a:pt x="55" y="139"/>
                  <a:pt x="56" y="139"/>
                </a:cubicBezTo>
                <a:cubicBezTo>
                  <a:pt x="54" y="139"/>
                  <a:pt x="55" y="140"/>
                  <a:pt x="54" y="140"/>
                </a:cubicBezTo>
                <a:cubicBezTo>
                  <a:pt x="54" y="138"/>
                  <a:pt x="54" y="136"/>
                  <a:pt x="54" y="133"/>
                </a:cubicBezTo>
                <a:cubicBezTo>
                  <a:pt x="55" y="134"/>
                  <a:pt x="57" y="133"/>
                  <a:pt x="57" y="132"/>
                </a:cubicBezTo>
                <a:cubicBezTo>
                  <a:pt x="57" y="132"/>
                  <a:pt x="56" y="132"/>
                  <a:pt x="56" y="131"/>
                </a:cubicBezTo>
                <a:cubicBezTo>
                  <a:pt x="57" y="129"/>
                  <a:pt x="58" y="132"/>
                  <a:pt x="59" y="131"/>
                </a:cubicBezTo>
                <a:cubicBezTo>
                  <a:pt x="59" y="130"/>
                  <a:pt x="59" y="129"/>
                  <a:pt x="60" y="129"/>
                </a:cubicBezTo>
                <a:cubicBezTo>
                  <a:pt x="57" y="127"/>
                  <a:pt x="58" y="126"/>
                  <a:pt x="58" y="124"/>
                </a:cubicBezTo>
                <a:cubicBezTo>
                  <a:pt x="56" y="123"/>
                  <a:pt x="58" y="125"/>
                  <a:pt x="56" y="125"/>
                </a:cubicBezTo>
                <a:cubicBezTo>
                  <a:pt x="57" y="123"/>
                  <a:pt x="54" y="122"/>
                  <a:pt x="55" y="121"/>
                </a:cubicBezTo>
                <a:cubicBezTo>
                  <a:pt x="55" y="121"/>
                  <a:pt x="55" y="120"/>
                  <a:pt x="55" y="120"/>
                </a:cubicBezTo>
                <a:cubicBezTo>
                  <a:pt x="56" y="120"/>
                  <a:pt x="56" y="121"/>
                  <a:pt x="57" y="121"/>
                </a:cubicBezTo>
                <a:cubicBezTo>
                  <a:pt x="57" y="119"/>
                  <a:pt x="56" y="120"/>
                  <a:pt x="57" y="119"/>
                </a:cubicBezTo>
                <a:cubicBezTo>
                  <a:pt x="56" y="118"/>
                  <a:pt x="56" y="119"/>
                  <a:pt x="55" y="119"/>
                </a:cubicBezTo>
                <a:cubicBezTo>
                  <a:pt x="55" y="117"/>
                  <a:pt x="53" y="114"/>
                  <a:pt x="54" y="113"/>
                </a:cubicBezTo>
                <a:cubicBezTo>
                  <a:pt x="53" y="115"/>
                  <a:pt x="52" y="112"/>
                  <a:pt x="50" y="112"/>
                </a:cubicBezTo>
                <a:cubicBezTo>
                  <a:pt x="48" y="114"/>
                  <a:pt x="50" y="116"/>
                  <a:pt x="49" y="117"/>
                </a:cubicBezTo>
                <a:cubicBezTo>
                  <a:pt x="48" y="116"/>
                  <a:pt x="48" y="113"/>
                  <a:pt x="46" y="114"/>
                </a:cubicBezTo>
                <a:cubicBezTo>
                  <a:pt x="48" y="116"/>
                  <a:pt x="48" y="119"/>
                  <a:pt x="50" y="120"/>
                </a:cubicBezTo>
                <a:cubicBezTo>
                  <a:pt x="50" y="118"/>
                  <a:pt x="51" y="119"/>
                  <a:pt x="52" y="119"/>
                </a:cubicBezTo>
                <a:cubicBezTo>
                  <a:pt x="53" y="119"/>
                  <a:pt x="51" y="121"/>
                  <a:pt x="52" y="121"/>
                </a:cubicBezTo>
                <a:cubicBezTo>
                  <a:pt x="52" y="121"/>
                  <a:pt x="53" y="118"/>
                  <a:pt x="54" y="120"/>
                </a:cubicBezTo>
                <a:cubicBezTo>
                  <a:pt x="53" y="121"/>
                  <a:pt x="51" y="122"/>
                  <a:pt x="50" y="121"/>
                </a:cubicBezTo>
                <a:cubicBezTo>
                  <a:pt x="48" y="125"/>
                  <a:pt x="52" y="126"/>
                  <a:pt x="50" y="129"/>
                </a:cubicBezTo>
                <a:cubicBezTo>
                  <a:pt x="51" y="130"/>
                  <a:pt x="52" y="128"/>
                  <a:pt x="53" y="130"/>
                </a:cubicBezTo>
                <a:cubicBezTo>
                  <a:pt x="51" y="136"/>
                  <a:pt x="53" y="140"/>
                  <a:pt x="52" y="147"/>
                </a:cubicBezTo>
                <a:cubicBezTo>
                  <a:pt x="53" y="149"/>
                  <a:pt x="55" y="146"/>
                  <a:pt x="56" y="148"/>
                </a:cubicBezTo>
                <a:cubicBezTo>
                  <a:pt x="55" y="149"/>
                  <a:pt x="53" y="148"/>
                  <a:pt x="54" y="150"/>
                </a:cubicBezTo>
                <a:cubicBezTo>
                  <a:pt x="54" y="152"/>
                  <a:pt x="56" y="149"/>
                  <a:pt x="56" y="151"/>
                </a:cubicBezTo>
                <a:cubicBezTo>
                  <a:pt x="54" y="154"/>
                  <a:pt x="55" y="157"/>
                  <a:pt x="54" y="161"/>
                </a:cubicBezTo>
                <a:cubicBezTo>
                  <a:pt x="53" y="161"/>
                  <a:pt x="53" y="160"/>
                  <a:pt x="52" y="160"/>
                </a:cubicBezTo>
                <a:cubicBezTo>
                  <a:pt x="52" y="163"/>
                  <a:pt x="55" y="165"/>
                  <a:pt x="52" y="166"/>
                </a:cubicBezTo>
                <a:cubicBezTo>
                  <a:pt x="52" y="166"/>
                  <a:pt x="53" y="164"/>
                  <a:pt x="51" y="164"/>
                </a:cubicBezTo>
                <a:cubicBezTo>
                  <a:pt x="49" y="167"/>
                  <a:pt x="52" y="173"/>
                  <a:pt x="46" y="173"/>
                </a:cubicBezTo>
                <a:cubicBezTo>
                  <a:pt x="48" y="176"/>
                  <a:pt x="47" y="178"/>
                  <a:pt x="45" y="178"/>
                </a:cubicBezTo>
                <a:cubicBezTo>
                  <a:pt x="47" y="181"/>
                  <a:pt x="45" y="182"/>
                  <a:pt x="46" y="186"/>
                </a:cubicBezTo>
                <a:cubicBezTo>
                  <a:pt x="45" y="186"/>
                  <a:pt x="45" y="186"/>
                  <a:pt x="44" y="186"/>
                </a:cubicBezTo>
                <a:cubicBezTo>
                  <a:pt x="45" y="188"/>
                  <a:pt x="44" y="188"/>
                  <a:pt x="45" y="189"/>
                </a:cubicBezTo>
                <a:cubicBezTo>
                  <a:pt x="45" y="186"/>
                  <a:pt x="47" y="189"/>
                  <a:pt x="48" y="188"/>
                </a:cubicBezTo>
                <a:cubicBezTo>
                  <a:pt x="50" y="185"/>
                  <a:pt x="49" y="179"/>
                  <a:pt x="54" y="179"/>
                </a:cubicBezTo>
                <a:cubicBezTo>
                  <a:pt x="55" y="186"/>
                  <a:pt x="49" y="190"/>
                  <a:pt x="46" y="191"/>
                </a:cubicBezTo>
                <a:cubicBezTo>
                  <a:pt x="47" y="192"/>
                  <a:pt x="45" y="196"/>
                  <a:pt x="44" y="197"/>
                </a:cubicBezTo>
                <a:cubicBezTo>
                  <a:pt x="47" y="198"/>
                  <a:pt x="43" y="202"/>
                  <a:pt x="44" y="205"/>
                </a:cubicBezTo>
                <a:cubicBezTo>
                  <a:pt x="46" y="202"/>
                  <a:pt x="46" y="194"/>
                  <a:pt x="50" y="191"/>
                </a:cubicBezTo>
                <a:cubicBezTo>
                  <a:pt x="47" y="197"/>
                  <a:pt x="48" y="208"/>
                  <a:pt x="44" y="214"/>
                </a:cubicBezTo>
                <a:cubicBezTo>
                  <a:pt x="42" y="212"/>
                  <a:pt x="45" y="211"/>
                  <a:pt x="43" y="210"/>
                </a:cubicBezTo>
                <a:cubicBezTo>
                  <a:pt x="41" y="215"/>
                  <a:pt x="38" y="209"/>
                  <a:pt x="36" y="213"/>
                </a:cubicBezTo>
                <a:cubicBezTo>
                  <a:pt x="36" y="210"/>
                  <a:pt x="39" y="211"/>
                  <a:pt x="38" y="209"/>
                </a:cubicBezTo>
                <a:cubicBezTo>
                  <a:pt x="36" y="209"/>
                  <a:pt x="36" y="212"/>
                  <a:pt x="35" y="213"/>
                </a:cubicBezTo>
                <a:cubicBezTo>
                  <a:pt x="31" y="212"/>
                  <a:pt x="25" y="211"/>
                  <a:pt x="20" y="212"/>
                </a:cubicBezTo>
                <a:cubicBezTo>
                  <a:pt x="21" y="210"/>
                  <a:pt x="17" y="211"/>
                  <a:pt x="17" y="209"/>
                </a:cubicBezTo>
                <a:cubicBezTo>
                  <a:pt x="16" y="209"/>
                  <a:pt x="13" y="208"/>
                  <a:pt x="12" y="209"/>
                </a:cubicBezTo>
                <a:cubicBezTo>
                  <a:pt x="12" y="209"/>
                  <a:pt x="12" y="207"/>
                  <a:pt x="11" y="207"/>
                </a:cubicBezTo>
                <a:cubicBezTo>
                  <a:pt x="10" y="210"/>
                  <a:pt x="7" y="210"/>
                  <a:pt x="5" y="213"/>
                </a:cubicBezTo>
                <a:cubicBezTo>
                  <a:pt x="5" y="214"/>
                  <a:pt x="7" y="211"/>
                  <a:pt x="7" y="213"/>
                </a:cubicBezTo>
                <a:cubicBezTo>
                  <a:pt x="6" y="214"/>
                  <a:pt x="5" y="215"/>
                  <a:pt x="4" y="213"/>
                </a:cubicBezTo>
                <a:cubicBezTo>
                  <a:pt x="3" y="216"/>
                  <a:pt x="6" y="215"/>
                  <a:pt x="6" y="217"/>
                </a:cubicBezTo>
                <a:cubicBezTo>
                  <a:pt x="6" y="218"/>
                  <a:pt x="6" y="218"/>
                  <a:pt x="5" y="218"/>
                </a:cubicBezTo>
                <a:cubicBezTo>
                  <a:pt x="6" y="220"/>
                  <a:pt x="8" y="221"/>
                  <a:pt x="6" y="223"/>
                </a:cubicBezTo>
                <a:cubicBezTo>
                  <a:pt x="5" y="223"/>
                  <a:pt x="5" y="221"/>
                  <a:pt x="4" y="222"/>
                </a:cubicBezTo>
                <a:cubicBezTo>
                  <a:pt x="3" y="224"/>
                  <a:pt x="0" y="228"/>
                  <a:pt x="1" y="233"/>
                </a:cubicBezTo>
                <a:cubicBezTo>
                  <a:pt x="3" y="232"/>
                  <a:pt x="3" y="234"/>
                  <a:pt x="4" y="235"/>
                </a:cubicBezTo>
                <a:cubicBezTo>
                  <a:pt x="5" y="233"/>
                  <a:pt x="6" y="233"/>
                  <a:pt x="8" y="233"/>
                </a:cubicBezTo>
                <a:cubicBezTo>
                  <a:pt x="8" y="231"/>
                  <a:pt x="7" y="231"/>
                  <a:pt x="7" y="228"/>
                </a:cubicBezTo>
                <a:cubicBezTo>
                  <a:pt x="8" y="228"/>
                  <a:pt x="9" y="230"/>
                  <a:pt x="10" y="230"/>
                </a:cubicBezTo>
                <a:cubicBezTo>
                  <a:pt x="8" y="227"/>
                  <a:pt x="9" y="229"/>
                  <a:pt x="10" y="226"/>
                </a:cubicBezTo>
                <a:cubicBezTo>
                  <a:pt x="8" y="227"/>
                  <a:pt x="8" y="226"/>
                  <a:pt x="8" y="224"/>
                </a:cubicBezTo>
                <a:cubicBezTo>
                  <a:pt x="10" y="225"/>
                  <a:pt x="11" y="225"/>
                  <a:pt x="11" y="226"/>
                </a:cubicBezTo>
                <a:cubicBezTo>
                  <a:pt x="12" y="233"/>
                  <a:pt x="7" y="242"/>
                  <a:pt x="10" y="247"/>
                </a:cubicBezTo>
                <a:cubicBezTo>
                  <a:pt x="5" y="249"/>
                  <a:pt x="9" y="257"/>
                  <a:pt x="7" y="261"/>
                </a:cubicBezTo>
                <a:cubicBezTo>
                  <a:pt x="8" y="261"/>
                  <a:pt x="10" y="263"/>
                  <a:pt x="8" y="264"/>
                </a:cubicBezTo>
                <a:cubicBezTo>
                  <a:pt x="9" y="262"/>
                  <a:pt x="7" y="263"/>
                  <a:pt x="7" y="262"/>
                </a:cubicBezTo>
                <a:cubicBezTo>
                  <a:pt x="6" y="269"/>
                  <a:pt x="7" y="274"/>
                  <a:pt x="6" y="281"/>
                </a:cubicBezTo>
                <a:cubicBezTo>
                  <a:pt x="9" y="280"/>
                  <a:pt x="6" y="282"/>
                  <a:pt x="6" y="283"/>
                </a:cubicBezTo>
                <a:cubicBezTo>
                  <a:pt x="7" y="284"/>
                  <a:pt x="8" y="284"/>
                  <a:pt x="7" y="285"/>
                </a:cubicBezTo>
                <a:cubicBezTo>
                  <a:pt x="9" y="285"/>
                  <a:pt x="9" y="283"/>
                  <a:pt x="11" y="283"/>
                </a:cubicBezTo>
                <a:cubicBezTo>
                  <a:pt x="11" y="285"/>
                  <a:pt x="10" y="285"/>
                  <a:pt x="10" y="286"/>
                </a:cubicBezTo>
                <a:cubicBezTo>
                  <a:pt x="9" y="286"/>
                  <a:pt x="9" y="285"/>
                  <a:pt x="8" y="285"/>
                </a:cubicBezTo>
                <a:cubicBezTo>
                  <a:pt x="8" y="288"/>
                  <a:pt x="11" y="285"/>
                  <a:pt x="12" y="286"/>
                </a:cubicBezTo>
                <a:cubicBezTo>
                  <a:pt x="11" y="288"/>
                  <a:pt x="10" y="286"/>
                  <a:pt x="8" y="287"/>
                </a:cubicBezTo>
                <a:cubicBezTo>
                  <a:pt x="9" y="290"/>
                  <a:pt x="8" y="290"/>
                  <a:pt x="10" y="292"/>
                </a:cubicBezTo>
                <a:cubicBezTo>
                  <a:pt x="10" y="291"/>
                  <a:pt x="12" y="292"/>
                  <a:pt x="12" y="290"/>
                </a:cubicBezTo>
                <a:cubicBezTo>
                  <a:pt x="11" y="290"/>
                  <a:pt x="10" y="290"/>
                  <a:pt x="10" y="289"/>
                </a:cubicBezTo>
                <a:cubicBezTo>
                  <a:pt x="10" y="288"/>
                  <a:pt x="12" y="288"/>
                  <a:pt x="13" y="288"/>
                </a:cubicBezTo>
                <a:cubicBezTo>
                  <a:pt x="15" y="295"/>
                  <a:pt x="17" y="306"/>
                  <a:pt x="13" y="311"/>
                </a:cubicBezTo>
                <a:cubicBezTo>
                  <a:pt x="16" y="314"/>
                  <a:pt x="16" y="320"/>
                  <a:pt x="16" y="326"/>
                </a:cubicBezTo>
                <a:cubicBezTo>
                  <a:pt x="17" y="320"/>
                  <a:pt x="18" y="310"/>
                  <a:pt x="17" y="303"/>
                </a:cubicBezTo>
                <a:cubicBezTo>
                  <a:pt x="17" y="302"/>
                  <a:pt x="16" y="301"/>
                  <a:pt x="16" y="300"/>
                </a:cubicBezTo>
                <a:cubicBezTo>
                  <a:pt x="15" y="299"/>
                  <a:pt x="18" y="297"/>
                  <a:pt x="18" y="296"/>
                </a:cubicBezTo>
                <a:cubicBezTo>
                  <a:pt x="16" y="289"/>
                  <a:pt x="19" y="281"/>
                  <a:pt x="17" y="271"/>
                </a:cubicBezTo>
                <a:cubicBezTo>
                  <a:pt x="18" y="271"/>
                  <a:pt x="21" y="272"/>
                  <a:pt x="20" y="270"/>
                </a:cubicBezTo>
                <a:cubicBezTo>
                  <a:pt x="20" y="269"/>
                  <a:pt x="18" y="270"/>
                  <a:pt x="18" y="269"/>
                </a:cubicBezTo>
                <a:cubicBezTo>
                  <a:pt x="18" y="267"/>
                  <a:pt x="19" y="266"/>
                  <a:pt x="20" y="266"/>
                </a:cubicBezTo>
                <a:cubicBezTo>
                  <a:pt x="20" y="267"/>
                  <a:pt x="21" y="267"/>
                  <a:pt x="22" y="267"/>
                </a:cubicBezTo>
                <a:cubicBezTo>
                  <a:pt x="21" y="261"/>
                  <a:pt x="26" y="253"/>
                  <a:pt x="24" y="245"/>
                </a:cubicBezTo>
                <a:cubicBezTo>
                  <a:pt x="27" y="242"/>
                  <a:pt x="27" y="236"/>
                  <a:pt x="32" y="236"/>
                </a:cubicBezTo>
                <a:cubicBezTo>
                  <a:pt x="33" y="241"/>
                  <a:pt x="35" y="253"/>
                  <a:pt x="30" y="260"/>
                </a:cubicBezTo>
                <a:cubicBezTo>
                  <a:pt x="28" y="293"/>
                  <a:pt x="27" y="327"/>
                  <a:pt x="31" y="359"/>
                </a:cubicBezTo>
                <a:cubicBezTo>
                  <a:pt x="33" y="371"/>
                  <a:pt x="37" y="383"/>
                  <a:pt x="40" y="394"/>
                </a:cubicBezTo>
                <a:cubicBezTo>
                  <a:pt x="49" y="410"/>
                  <a:pt x="54" y="429"/>
                  <a:pt x="70" y="436"/>
                </a:cubicBezTo>
                <a:cubicBezTo>
                  <a:pt x="70" y="437"/>
                  <a:pt x="72" y="440"/>
                  <a:pt x="69" y="441"/>
                </a:cubicBezTo>
                <a:cubicBezTo>
                  <a:pt x="68" y="438"/>
                  <a:pt x="67" y="442"/>
                  <a:pt x="65" y="441"/>
                </a:cubicBezTo>
                <a:cubicBezTo>
                  <a:pt x="66" y="440"/>
                  <a:pt x="66" y="440"/>
                  <a:pt x="64" y="439"/>
                </a:cubicBezTo>
                <a:cubicBezTo>
                  <a:pt x="63" y="442"/>
                  <a:pt x="65" y="441"/>
                  <a:pt x="65" y="443"/>
                </a:cubicBezTo>
                <a:cubicBezTo>
                  <a:pt x="63" y="444"/>
                  <a:pt x="62" y="443"/>
                  <a:pt x="62" y="441"/>
                </a:cubicBezTo>
                <a:cubicBezTo>
                  <a:pt x="62" y="441"/>
                  <a:pt x="63" y="442"/>
                  <a:pt x="63" y="442"/>
                </a:cubicBezTo>
                <a:cubicBezTo>
                  <a:pt x="63" y="441"/>
                  <a:pt x="63" y="439"/>
                  <a:pt x="62" y="440"/>
                </a:cubicBezTo>
                <a:cubicBezTo>
                  <a:pt x="60" y="439"/>
                  <a:pt x="62" y="442"/>
                  <a:pt x="60" y="441"/>
                </a:cubicBezTo>
                <a:cubicBezTo>
                  <a:pt x="61" y="441"/>
                  <a:pt x="62" y="439"/>
                  <a:pt x="60" y="439"/>
                </a:cubicBezTo>
                <a:cubicBezTo>
                  <a:pt x="58" y="439"/>
                  <a:pt x="59" y="442"/>
                  <a:pt x="57" y="441"/>
                </a:cubicBezTo>
                <a:cubicBezTo>
                  <a:pt x="57" y="440"/>
                  <a:pt x="59" y="441"/>
                  <a:pt x="58" y="440"/>
                </a:cubicBezTo>
                <a:cubicBezTo>
                  <a:pt x="57" y="439"/>
                  <a:pt x="54" y="440"/>
                  <a:pt x="52" y="440"/>
                </a:cubicBezTo>
                <a:cubicBezTo>
                  <a:pt x="54" y="438"/>
                  <a:pt x="50" y="438"/>
                  <a:pt x="50" y="436"/>
                </a:cubicBezTo>
                <a:cubicBezTo>
                  <a:pt x="50" y="439"/>
                  <a:pt x="49" y="440"/>
                  <a:pt x="47" y="439"/>
                </a:cubicBezTo>
                <a:cubicBezTo>
                  <a:pt x="47" y="442"/>
                  <a:pt x="46" y="443"/>
                  <a:pt x="44" y="443"/>
                </a:cubicBezTo>
                <a:cubicBezTo>
                  <a:pt x="44" y="442"/>
                  <a:pt x="44" y="442"/>
                  <a:pt x="43" y="442"/>
                </a:cubicBezTo>
                <a:cubicBezTo>
                  <a:pt x="45" y="448"/>
                  <a:pt x="50" y="454"/>
                  <a:pt x="54" y="458"/>
                </a:cubicBezTo>
                <a:cubicBezTo>
                  <a:pt x="53" y="456"/>
                  <a:pt x="51" y="455"/>
                  <a:pt x="51" y="452"/>
                </a:cubicBezTo>
                <a:cubicBezTo>
                  <a:pt x="52" y="450"/>
                  <a:pt x="56" y="452"/>
                  <a:pt x="57" y="450"/>
                </a:cubicBezTo>
                <a:cubicBezTo>
                  <a:pt x="57" y="452"/>
                  <a:pt x="56" y="454"/>
                  <a:pt x="55" y="455"/>
                </a:cubicBezTo>
                <a:cubicBezTo>
                  <a:pt x="55" y="455"/>
                  <a:pt x="54" y="455"/>
                  <a:pt x="54" y="454"/>
                </a:cubicBezTo>
                <a:cubicBezTo>
                  <a:pt x="54" y="454"/>
                  <a:pt x="54" y="454"/>
                  <a:pt x="53" y="454"/>
                </a:cubicBezTo>
                <a:cubicBezTo>
                  <a:pt x="52" y="456"/>
                  <a:pt x="55" y="455"/>
                  <a:pt x="56" y="456"/>
                </a:cubicBezTo>
                <a:cubicBezTo>
                  <a:pt x="55" y="456"/>
                  <a:pt x="54" y="456"/>
                  <a:pt x="55" y="457"/>
                </a:cubicBezTo>
                <a:cubicBezTo>
                  <a:pt x="57" y="458"/>
                  <a:pt x="56" y="456"/>
                  <a:pt x="56" y="455"/>
                </a:cubicBezTo>
                <a:cubicBezTo>
                  <a:pt x="57" y="456"/>
                  <a:pt x="60" y="454"/>
                  <a:pt x="58" y="453"/>
                </a:cubicBezTo>
                <a:cubicBezTo>
                  <a:pt x="58" y="454"/>
                  <a:pt x="57" y="453"/>
                  <a:pt x="57" y="452"/>
                </a:cubicBezTo>
                <a:cubicBezTo>
                  <a:pt x="63" y="450"/>
                  <a:pt x="71" y="451"/>
                  <a:pt x="76" y="456"/>
                </a:cubicBezTo>
                <a:cubicBezTo>
                  <a:pt x="76" y="454"/>
                  <a:pt x="76" y="453"/>
                  <a:pt x="77" y="452"/>
                </a:cubicBezTo>
                <a:cubicBezTo>
                  <a:pt x="78" y="454"/>
                  <a:pt x="81" y="453"/>
                  <a:pt x="84" y="454"/>
                </a:cubicBezTo>
                <a:cubicBezTo>
                  <a:pt x="83" y="452"/>
                  <a:pt x="84" y="451"/>
                  <a:pt x="83" y="450"/>
                </a:cubicBezTo>
                <a:cubicBezTo>
                  <a:pt x="82" y="451"/>
                  <a:pt x="81" y="451"/>
                  <a:pt x="80" y="451"/>
                </a:cubicBezTo>
                <a:cubicBezTo>
                  <a:pt x="80" y="449"/>
                  <a:pt x="82" y="450"/>
                  <a:pt x="82" y="448"/>
                </a:cubicBezTo>
                <a:cubicBezTo>
                  <a:pt x="79" y="448"/>
                  <a:pt x="80" y="451"/>
                  <a:pt x="79" y="452"/>
                </a:cubicBezTo>
                <a:cubicBezTo>
                  <a:pt x="78" y="449"/>
                  <a:pt x="75" y="452"/>
                  <a:pt x="75" y="448"/>
                </a:cubicBezTo>
                <a:cubicBezTo>
                  <a:pt x="77" y="449"/>
                  <a:pt x="78" y="446"/>
                  <a:pt x="80" y="446"/>
                </a:cubicBezTo>
                <a:cubicBezTo>
                  <a:pt x="79" y="444"/>
                  <a:pt x="81" y="443"/>
                  <a:pt x="83" y="442"/>
                </a:cubicBezTo>
                <a:cubicBezTo>
                  <a:pt x="83" y="444"/>
                  <a:pt x="80" y="444"/>
                  <a:pt x="82" y="445"/>
                </a:cubicBezTo>
                <a:cubicBezTo>
                  <a:pt x="83" y="444"/>
                  <a:pt x="83" y="443"/>
                  <a:pt x="84" y="443"/>
                </a:cubicBezTo>
                <a:cubicBezTo>
                  <a:pt x="85" y="443"/>
                  <a:pt x="86" y="446"/>
                  <a:pt x="87" y="445"/>
                </a:cubicBezTo>
                <a:cubicBezTo>
                  <a:pt x="86" y="445"/>
                  <a:pt x="84" y="443"/>
                  <a:pt x="86" y="442"/>
                </a:cubicBezTo>
                <a:cubicBezTo>
                  <a:pt x="89" y="446"/>
                  <a:pt x="91" y="449"/>
                  <a:pt x="94" y="453"/>
                </a:cubicBezTo>
                <a:cubicBezTo>
                  <a:pt x="94" y="452"/>
                  <a:pt x="98" y="452"/>
                  <a:pt x="98" y="452"/>
                </a:cubicBezTo>
                <a:cubicBezTo>
                  <a:pt x="97" y="456"/>
                  <a:pt x="95" y="453"/>
                  <a:pt x="94" y="455"/>
                </a:cubicBezTo>
                <a:cubicBezTo>
                  <a:pt x="95" y="456"/>
                  <a:pt x="97" y="455"/>
                  <a:pt x="98" y="454"/>
                </a:cubicBezTo>
                <a:cubicBezTo>
                  <a:pt x="97" y="456"/>
                  <a:pt x="100" y="457"/>
                  <a:pt x="100" y="456"/>
                </a:cubicBezTo>
                <a:cubicBezTo>
                  <a:pt x="98" y="456"/>
                  <a:pt x="101" y="454"/>
                  <a:pt x="99" y="453"/>
                </a:cubicBezTo>
                <a:cubicBezTo>
                  <a:pt x="99" y="450"/>
                  <a:pt x="102" y="452"/>
                  <a:pt x="103" y="450"/>
                </a:cubicBezTo>
                <a:cubicBezTo>
                  <a:pt x="106" y="453"/>
                  <a:pt x="113" y="452"/>
                  <a:pt x="113" y="458"/>
                </a:cubicBezTo>
                <a:cubicBezTo>
                  <a:pt x="115" y="458"/>
                  <a:pt x="116" y="460"/>
                  <a:pt x="118" y="459"/>
                </a:cubicBezTo>
                <a:cubicBezTo>
                  <a:pt x="117" y="461"/>
                  <a:pt x="124" y="461"/>
                  <a:pt x="122" y="465"/>
                </a:cubicBezTo>
                <a:cubicBezTo>
                  <a:pt x="131" y="467"/>
                  <a:pt x="137" y="473"/>
                  <a:pt x="146" y="475"/>
                </a:cubicBezTo>
                <a:cubicBezTo>
                  <a:pt x="142" y="479"/>
                  <a:pt x="135" y="475"/>
                  <a:pt x="133" y="481"/>
                </a:cubicBezTo>
                <a:cubicBezTo>
                  <a:pt x="135" y="481"/>
                  <a:pt x="137" y="481"/>
                  <a:pt x="137" y="483"/>
                </a:cubicBezTo>
                <a:cubicBezTo>
                  <a:pt x="136" y="484"/>
                  <a:pt x="135" y="483"/>
                  <a:pt x="134" y="482"/>
                </a:cubicBezTo>
                <a:cubicBezTo>
                  <a:pt x="133" y="483"/>
                  <a:pt x="135" y="484"/>
                  <a:pt x="134" y="485"/>
                </a:cubicBezTo>
                <a:cubicBezTo>
                  <a:pt x="133" y="484"/>
                  <a:pt x="132" y="483"/>
                  <a:pt x="132" y="482"/>
                </a:cubicBezTo>
                <a:cubicBezTo>
                  <a:pt x="133" y="482"/>
                  <a:pt x="133" y="484"/>
                  <a:pt x="133" y="482"/>
                </a:cubicBezTo>
                <a:cubicBezTo>
                  <a:pt x="132" y="481"/>
                  <a:pt x="132" y="482"/>
                  <a:pt x="130" y="481"/>
                </a:cubicBezTo>
                <a:cubicBezTo>
                  <a:pt x="130" y="484"/>
                  <a:pt x="131" y="485"/>
                  <a:pt x="132" y="486"/>
                </a:cubicBezTo>
                <a:cubicBezTo>
                  <a:pt x="142" y="485"/>
                  <a:pt x="146" y="479"/>
                  <a:pt x="153" y="475"/>
                </a:cubicBezTo>
                <a:cubicBezTo>
                  <a:pt x="155" y="474"/>
                  <a:pt x="157" y="475"/>
                  <a:pt x="158" y="473"/>
                </a:cubicBezTo>
                <a:cubicBezTo>
                  <a:pt x="162" y="474"/>
                  <a:pt x="163" y="474"/>
                  <a:pt x="166" y="473"/>
                </a:cubicBezTo>
                <a:cubicBezTo>
                  <a:pt x="166" y="472"/>
                  <a:pt x="165" y="472"/>
                  <a:pt x="165" y="470"/>
                </a:cubicBezTo>
                <a:cubicBezTo>
                  <a:pt x="165" y="470"/>
                  <a:pt x="166" y="470"/>
                  <a:pt x="166" y="470"/>
                </a:cubicBezTo>
                <a:cubicBezTo>
                  <a:pt x="165" y="471"/>
                  <a:pt x="167" y="472"/>
                  <a:pt x="167" y="473"/>
                </a:cubicBezTo>
                <a:cubicBezTo>
                  <a:pt x="168" y="472"/>
                  <a:pt x="167" y="471"/>
                  <a:pt x="168" y="471"/>
                </a:cubicBezTo>
                <a:cubicBezTo>
                  <a:pt x="169" y="473"/>
                  <a:pt x="170" y="472"/>
                  <a:pt x="171" y="471"/>
                </a:cubicBezTo>
                <a:cubicBezTo>
                  <a:pt x="171" y="473"/>
                  <a:pt x="172" y="474"/>
                  <a:pt x="173" y="474"/>
                </a:cubicBezTo>
                <a:cubicBezTo>
                  <a:pt x="172" y="473"/>
                  <a:pt x="172" y="472"/>
                  <a:pt x="173" y="471"/>
                </a:cubicBezTo>
                <a:cubicBezTo>
                  <a:pt x="174" y="472"/>
                  <a:pt x="175" y="473"/>
                  <a:pt x="176" y="474"/>
                </a:cubicBezTo>
                <a:cubicBezTo>
                  <a:pt x="176" y="470"/>
                  <a:pt x="178" y="474"/>
                  <a:pt x="178" y="473"/>
                </a:cubicBezTo>
                <a:cubicBezTo>
                  <a:pt x="179" y="471"/>
                  <a:pt x="182" y="469"/>
                  <a:pt x="185" y="470"/>
                </a:cubicBezTo>
                <a:cubicBezTo>
                  <a:pt x="186" y="473"/>
                  <a:pt x="187" y="471"/>
                  <a:pt x="189" y="473"/>
                </a:cubicBezTo>
                <a:cubicBezTo>
                  <a:pt x="188" y="471"/>
                  <a:pt x="188" y="471"/>
                  <a:pt x="189" y="470"/>
                </a:cubicBezTo>
                <a:cubicBezTo>
                  <a:pt x="189" y="471"/>
                  <a:pt x="189" y="472"/>
                  <a:pt x="191" y="472"/>
                </a:cubicBezTo>
                <a:cubicBezTo>
                  <a:pt x="191" y="471"/>
                  <a:pt x="190" y="471"/>
                  <a:pt x="190" y="470"/>
                </a:cubicBezTo>
                <a:cubicBezTo>
                  <a:pt x="193" y="468"/>
                  <a:pt x="193" y="475"/>
                  <a:pt x="195" y="474"/>
                </a:cubicBezTo>
                <a:cubicBezTo>
                  <a:pt x="194" y="474"/>
                  <a:pt x="193" y="473"/>
                  <a:pt x="194" y="473"/>
                </a:cubicBezTo>
                <a:cubicBezTo>
                  <a:pt x="196" y="472"/>
                  <a:pt x="195" y="473"/>
                  <a:pt x="196" y="473"/>
                </a:cubicBezTo>
                <a:cubicBezTo>
                  <a:pt x="197" y="472"/>
                  <a:pt x="196" y="472"/>
                  <a:pt x="197" y="471"/>
                </a:cubicBezTo>
                <a:cubicBezTo>
                  <a:pt x="198" y="473"/>
                  <a:pt x="200" y="471"/>
                  <a:pt x="201" y="472"/>
                </a:cubicBezTo>
                <a:cubicBezTo>
                  <a:pt x="201" y="473"/>
                  <a:pt x="198" y="472"/>
                  <a:pt x="198" y="473"/>
                </a:cubicBezTo>
                <a:cubicBezTo>
                  <a:pt x="200" y="474"/>
                  <a:pt x="202" y="475"/>
                  <a:pt x="206" y="475"/>
                </a:cubicBezTo>
                <a:cubicBezTo>
                  <a:pt x="205" y="473"/>
                  <a:pt x="205" y="473"/>
                  <a:pt x="206" y="472"/>
                </a:cubicBezTo>
                <a:cubicBezTo>
                  <a:pt x="207" y="472"/>
                  <a:pt x="211" y="473"/>
                  <a:pt x="212" y="470"/>
                </a:cubicBezTo>
                <a:cubicBezTo>
                  <a:pt x="211" y="473"/>
                  <a:pt x="215" y="473"/>
                  <a:pt x="213" y="475"/>
                </a:cubicBezTo>
                <a:cubicBezTo>
                  <a:pt x="215" y="473"/>
                  <a:pt x="216" y="475"/>
                  <a:pt x="217" y="477"/>
                </a:cubicBezTo>
                <a:cubicBezTo>
                  <a:pt x="217" y="475"/>
                  <a:pt x="219" y="475"/>
                  <a:pt x="219" y="474"/>
                </a:cubicBezTo>
                <a:cubicBezTo>
                  <a:pt x="220" y="475"/>
                  <a:pt x="225" y="477"/>
                  <a:pt x="224" y="474"/>
                </a:cubicBezTo>
                <a:cubicBezTo>
                  <a:pt x="227" y="475"/>
                  <a:pt x="229" y="476"/>
                  <a:pt x="230" y="479"/>
                </a:cubicBezTo>
                <a:cubicBezTo>
                  <a:pt x="234" y="479"/>
                  <a:pt x="237" y="477"/>
                  <a:pt x="242" y="476"/>
                </a:cubicBezTo>
                <a:cubicBezTo>
                  <a:pt x="243" y="478"/>
                  <a:pt x="248" y="478"/>
                  <a:pt x="251" y="476"/>
                </a:cubicBezTo>
                <a:cubicBezTo>
                  <a:pt x="252" y="477"/>
                  <a:pt x="252" y="477"/>
                  <a:pt x="253" y="477"/>
                </a:cubicBezTo>
                <a:cubicBezTo>
                  <a:pt x="258" y="476"/>
                  <a:pt x="264" y="477"/>
                  <a:pt x="271" y="474"/>
                </a:cubicBezTo>
                <a:cubicBezTo>
                  <a:pt x="274" y="475"/>
                  <a:pt x="277" y="475"/>
                  <a:pt x="279" y="473"/>
                </a:cubicBezTo>
                <a:cubicBezTo>
                  <a:pt x="283" y="474"/>
                  <a:pt x="287" y="473"/>
                  <a:pt x="289" y="471"/>
                </a:cubicBezTo>
                <a:cubicBezTo>
                  <a:pt x="289" y="470"/>
                  <a:pt x="288" y="470"/>
                  <a:pt x="289" y="469"/>
                </a:cubicBezTo>
                <a:cubicBezTo>
                  <a:pt x="293" y="469"/>
                  <a:pt x="296" y="466"/>
                  <a:pt x="300" y="464"/>
                </a:cubicBezTo>
                <a:cubicBezTo>
                  <a:pt x="304" y="465"/>
                  <a:pt x="306" y="471"/>
                  <a:pt x="303" y="474"/>
                </a:cubicBezTo>
                <a:cubicBezTo>
                  <a:pt x="302" y="473"/>
                  <a:pt x="301" y="474"/>
                  <a:pt x="300" y="474"/>
                </a:cubicBezTo>
                <a:cubicBezTo>
                  <a:pt x="289" y="478"/>
                  <a:pt x="273" y="481"/>
                  <a:pt x="260" y="481"/>
                </a:cubicBezTo>
                <a:cubicBezTo>
                  <a:pt x="258" y="481"/>
                  <a:pt x="256" y="482"/>
                  <a:pt x="254" y="482"/>
                </a:cubicBezTo>
                <a:cubicBezTo>
                  <a:pt x="254" y="482"/>
                  <a:pt x="253" y="480"/>
                  <a:pt x="253" y="480"/>
                </a:cubicBezTo>
                <a:cubicBezTo>
                  <a:pt x="251" y="480"/>
                  <a:pt x="249" y="482"/>
                  <a:pt x="246" y="482"/>
                </a:cubicBezTo>
                <a:cubicBezTo>
                  <a:pt x="242" y="482"/>
                  <a:pt x="238" y="480"/>
                  <a:pt x="234" y="482"/>
                </a:cubicBezTo>
                <a:cubicBezTo>
                  <a:pt x="234" y="482"/>
                  <a:pt x="234" y="481"/>
                  <a:pt x="234" y="481"/>
                </a:cubicBezTo>
                <a:cubicBezTo>
                  <a:pt x="230" y="485"/>
                  <a:pt x="244" y="483"/>
                  <a:pt x="246" y="484"/>
                </a:cubicBezTo>
                <a:cubicBezTo>
                  <a:pt x="246" y="484"/>
                  <a:pt x="246" y="485"/>
                  <a:pt x="246" y="485"/>
                </a:cubicBezTo>
                <a:cubicBezTo>
                  <a:pt x="250" y="484"/>
                  <a:pt x="255" y="481"/>
                  <a:pt x="260" y="484"/>
                </a:cubicBezTo>
                <a:cubicBezTo>
                  <a:pt x="264" y="482"/>
                  <a:pt x="268" y="480"/>
                  <a:pt x="272" y="483"/>
                </a:cubicBezTo>
                <a:cubicBezTo>
                  <a:pt x="272" y="482"/>
                  <a:pt x="271" y="481"/>
                  <a:pt x="272" y="481"/>
                </a:cubicBezTo>
                <a:cubicBezTo>
                  <a:pt x="273" y="481"/>
                  <a:pt x="273" y="482"/>
                  <a:pt x="274" y="482"/>
                </a:cubicBezTo>
                <a:cubicBezTo>
                  <a:pt x="281" y="479"/>
                  <a:pt x="288" y="480"/>
                  <a:pt x="297" y="477"/>
                </a:cubicBezTo>
                <a:cubicBezTo>
                  <a:pt x="297" y="477"/>
                  <a:pt x="297" y="478"/>
                  <a:pt x="298" y="478"/>
                </a:cubicBezTo>
                <a:cubicBezTo>
                  <a:pt x="297" y="478"/>
                  <a:pt x="296" y="478"/>
                  <a:pt x="296" y="479"/>
                </a:cubicBezTo>
                <a:cubicBezTo>
                  <a:pt x="299" y="479"/>
                  <a:pt x="298" y="476"/>
                  <a:pt x="301" y="476"/>
                </a:cubicBezTo>
                <a:cubicBezTo>
                  <a:pt x="300" y="478"/>
                  <a:pt x="303" y="476"/>
                  <a:pt x="304" y="478"/>
                </a:cubicBezTo>
                <a:cubicBezTo>
                  <a:pt x="304" y="477"/>
                  <a:pt x="304" y="476"/>
                  <a:pt x="305" y="476"/>
                </a:cubicBezTo>
                <a:cubicBezTo>
                  <a:pt x="307" y="481"/>
                  <a:pt x="307" y="488"/>
                  <a:pt x="311" y="490"/>
                </a:cubicBezTo>
                <a:cubicBezTo>
                  <a:pt x="307" y="493"/>
                  <a:pt x="310" y="499"/>
                  <a:pt x="311" y="502"/>
                </a:cubicBezTo>
                <a:cubicBezTo>
                  <a:pt x="318" y="495"/>
                  <a:pt x="313" y="484"/>
                  <a:pt x="315" y="476"/>
                </a:cubicBezTo>
                <a:cubicBezTo>
                  <a:pt x="320" y="476"/>
                  <a:pt x="322" y="471"/>
                  <a:pt x="327" y="471"/>
                </a:cubicBezTo>
                <a:cubicBezTo>
                  <a:pt x="328" y="469"/>
                  <a:pt x="332" y="468"/>
                  <a:pt x="334" y="470"/>
                </a:cubicBezTo>
                <a:cubicBezTo>
                  <a:pt x="335" y="467"/>
                  <a:pt x="334" y="465"/>
                  <a:pt x="334" y="461"/>
                </a:cubicBezTo>
                <a:cubicBezTo>
                  <a:pt x="335" y="460"/>
                  <a:pt x="337" y="459"/>
                  <a:pt x="339" y="458"/>
                </a:cubicBezTo>
                <a:cubicBezTo>
                  <a:pt x="340" y="462"/>
                  <a:pt x="345" y="460"/>
                  <a:pt x="347" y="460"/>
                </a:cubicBezTo>
                <a:cubicBezTo>
                  <a:pt x="345" y="456"/>
                  <a:pt x="339" y="459"/>
                  <a:pt x="336" y="457"/>
                </a:cubicBezTo>
                <a:cubicBezTo>
                  <a:pt x="338" y="457"/>
                  <a:pt x="337" y="454"/>
                  <a:pt x="339" y="453"/>
                </a:cubicBezTo>
                <a:cubicBezTo>
                  <a:pt x="343" y="455"/>
                  <a:pt x="346" y="452"/>
                  <a:pt x="350" y="451"/>
                </a:cubicBezTo>
                <a:cubicBezTo>
                  <a:pt x="353" y="452"/>
                  <a:pt x="352" y="456"/>
                  <a:pt x="354" y="458"/>
                </a:cubicBezTo>
                <a:cubicBezTo>
                  <a:pt x="353" y="459"/>
                  <a:pt x="351" y="459"/>
                  <a:pt x="351" y="460"/>
                </a:cubicBezTo>
                <a:cubicBezTo>
                  <a:pt x="352" y="461"/>
                  <a:pt x="352" y="461"/>
                  <a:pt x="352" y="462"/>
                </a:cubicBezTo>
                <a:cubicBezTo>
                  <a:pt x="354" y="462"/>
                  <a:pt x="354" y="461"/>
                  <a:pt x="355" y="462"/>
                </a:cubicBezTo>
                <a:cubicBezTo>
                  <a:pt x="357" y="470"/>
                  <a:pt x="360" y="478"/>
                  <a:pt x="361" y="486"/>
                </a:cubicBezTo>
                <a:cubicBezTo>
                  <a:pt x="362" y="490"/>
                  <a:pt x="361" y="495"/>
                  <a:pt x="365" y="498"/>
                </a:cubicBezTo>
                <a:cubicBezTo>
                  <a:pt x="366" y="492"/>
                  <a:pt x="362" y="487"/>
                  <a:pt x="364" y="482"/>
                </a:cubicBezTo>
                <a:cubicBezTo>
                  <a:pt x="364" y="484"/>
                  <a:pt x="364" y="486"/>
                  <a:pt x="365" y="487"/>
                </a:cubicBezTo>
                <a:cubicBezTo>
                  <a:pt x="366" y="486"/>
                  <a:pt x="366" y="484"/>
                  <a:pt x="365" y="482"/>
                </a:cubicBezTo>
                <a:cubicBezTo>
                  <a:pt x="366" y="481"/>
                  <a:pt x="367" y="480"/>
                  <a:pt x="367" y="479"/>
                </a:cubicBezTo>
                <a:cubicBezTo>
                  <a:pt x="368" y="481"/>
                  <a:pt x="370" y="479"/>
                  <a:pt x="372" y="479"/>
                </a:cubicBezTo>
                <a:cubicBezTo>
                  <a:pt x="371" y="477"/>
                  <a:pt x="372" y="476"/>
                  <a:pt x="370" y="474"/>
                </a:cubicBezTo>
                <a:cubicBezTo>
                  <a:pt x="370" y="475"/>
                  <a:pt x="370" y="475"/>
                  <a:pt x="368" y="476"/>
                </a:cubicBezTo>
                <a:cubicBezTo>
                  <a:pt x="368" y="476"/>
                  <a:pt x="368" y="475"/>
                  <a:pt x="367" y="475"/>
                </a:cubicBezTo>
                <a:cubicBezTo>
                  <a:pt x="368" y="474"/>
                  <a:pt x="369" y="474"/>
                  <a:pt x="370" y="474"/>
                </a:cubicBezTo>
                <a:cubicBezTo>
                  <a:pt x="370" y="473"/>
                  <a:pt x="368" y="469"/>
                  <a:pt x="372" y="469"/>
                </a:cubicBezTo>
                <a:cubicBezTo>
                  <a:pt x="372" y="466"/>
                  <a:pt x="368" y="469"/>
                  <a:pt x="368" y="465"/>
                </a:cubicBezTo>
                <a:cubicBezTo>
                  <a:pt x="370" y="465"/>
                  <a:pt x="371" y="465"/>
                  <a:pt x="371" y="464"/>
                </a:cubicBezTo>
                <a:cubicBezTo>
                  <a:pt x="371" y="464"/>
                  <a:pt x="370" y="464"/>
                  <a:pt x="370" y="463"/>
                </a:cubicBezTo>
                <a:cubicBezTo>
                  <a:pt x="370" y="456"/>
                  <a:pt x="368" y="454"/>
                  <a:pt x="370" y="450"/>
                </a:cubicBezTo>
                <a:cubicBezTo>
                  <a:pt x="370" y="450"/>
                  <a:pt x="370" y="451"/>
                  <a:pt x="370" y="450"/>
                </a:cubicBezTo>
                <a:cubicBezTo>
                  <a:pt x="372" y="449"/>
                  <a:pt x="374" y="448"/>
                  <a:pt x="376" y="447"/>
                </a:cubicBezTo>
                <a:cubicBezTo>
                  <a:pt x="374" y="449"/>
                  <a:pt x="375" y="452"/>
                  <a:pt x="378" y="452"/>
                </a:cubicBezTo>
                <a:cubicBezTo>
                  <a:pt x="378" y="448"/>
                  <a:pt x="379" y="448"/>
                  <a:pt x="378" y="445"/>
                </a:cubicBezTo>
                <a:cubicBezTo>
                  <a:pt x="377" y="443"/>
                  <a:pt x="376" y="445"/>
                  <a:pt x="376" y="444"/>
                </a:cubicBezTo>
                <a:cubicBezTo>
                  <a:pt x="374" y="441"/>
                  <a:pt x="375" y="439"/>
                  <a:pt x="376" y="436"/>
                </a:cubicBezTo>
                <a:cubicBezTo>
                  <a:pt x="377" y="435"/>
                  <a:pt x="376" y="440"/>
                  <a:pt x="377" y="438"/>
                </a:cubicBezTo>
                <a:cubicBezTo>
                  <a:pt x="380" y="430"/>
                  <a:pt x="377" y="423"/>
                  <a:pt x="380" y="416"/>
                </a:cubicBezTo>
                <a:cubicBezTo>
                  <a:pt x="379" y="415"/>
                  <a:pt x="378" y="418"/>
                  <a:pt x="378" y="416"/>
                </a:cubicBezTo>
                <a:cubicBezTo>
                  <a:pt x="378" y="414"/>
                  <a:pt x="380" y="415"/>
                  <a:pt x="381" y="413"/>
                </a:cubicBezTo>
                <a:cubicBezTo>
                  <a:pt x="378" y="413"/>
                  <a:pt x="378" y="411"/>
                  <a:pt x="377" y="410"/>
                </a:cubicBezTo>
                <a:cubicBezTo>
                  <a:pt x="376" y="412"/>
                  <a:pt x="377" y="414"/>
                  <a:pt x="374" y="414"/>
                </a:cubicBezTo>
                <a:cubicBezTo>
                  <a:pt x="374" y="416"/>
                  <a:pt x="374" y="418"/>
                  <a:pt x="375" y="419"/>
                </a:cubicBezTo>
                <a:cubicBezTo>
                  <a:pt x="376" y="418"/>
                  <a:pt x="375" y="415"/>
                  <a:pt x="377" y="415"/>
                </a:cubicBezTo>
                <a:cubicBezTo>
                  <a:pt x="378" y="419"/>
                  <a:pt x="374" y="424"/>
                  <a:pt x="375" y="426"/>
                </a:cubicBezTo>
                <a:cubicBezTo>
                  <a:pt x="374" y="426"/>
                  <a:pt x="374" y="427"/>
                  <a:pt x="372" y="427"/>
                </a:cubicBezTo>
                <a:cubicBezTo>
                  <a:pt x="372" y="431"/>
                  <a:pt x="369" y="432"/>
                  <a:pt x="367" y="435"/>
                </a:cubicBezTo>
                <a:cubicBezTo>
                  <a:pt x="369" y="432"/>
                  <a:pt x="366" y="434"/>
                  <a:pt x="365" y="432"/>
                </a:cubicBezTo>
                <a:cubicBezTo>
                  <a:pt x="366" y="424"/>
                  <a:pt x="364" y="415"/>
                  <a:pt x="363" y="408"/>
                </a:cubicBezTo>
                <a:cubicBezTo>
                  <a:pt x="364" y="407"/>
                  <a:pt x="365" y="407"/>
                  <a:pt x="365" y="405"/>
                </a:cubicBezTo>
                <a:cubicBezTo>
                  <a:pt x="364" y="390"/>
                  <a:pt x="367" y="375"/>
                  <a:pt x="368" y="360"/>
                </a:cubicBezTo>
                <a:cubicBezTo>
                  <a:pt x="371" y="357"/>
                  <a:pt x="371" y="352"/>
                  <a:pt x="373" y="349"/>
                </a:cubicBezTo>
                <a:cubicBezTo>
                  <a:pt x="375" y="349"/>
                  <a:pt x="377" y="349"/>
                  <a:pt x="377" y="351"/>
                </a:cubicBezTo>
                <a:cubicBezTo>
                  <a:pt x="377" y="354"/>
                  <a:pt x="376" y="355"/>
                  <a:pt x="375" y="358"/>
                </a:cubicBezTo>
                <a:cubicBezTo>
                  <a:pt x="377" y="358"/>
                  <a:pt x="377" y="360"/>
                  <a:pt x="377" y="361"/>
                </a:cubicBezTo>
                <a:cubicBezTo>
                  <a:pt x="377" y="363"/>
                  <a:pt x="374" y="366"/>
                  <a:pt x="376" y="368"/>
                </a:cubicBezTo>
                <a:cubicBezTo>
                  <a:pt x="375" y="367"/>
                  <a:pt x="377" y="365"/>
                  <a:pt x="377" y="366"/>
                </a:cubicBezTo>
                <a:cubicBezTo>
                  <a:pt x="375" y="368"/>
                  <a:pt x="376" y="369"/>
                  <a:pt x="375" y="371"/>
                </a:cubicBezTo>
                <a:cubicBezTo>
                  <a:pt x="380" y="371"/>
                  <a:pt x="374" y="378"/>
                  <a:pt x="377" y="380"/>
                </a:cubicBezTo>
                <a:cubicBezTo>
                  <a:pt x="377" y="375"/>
                  <a:pt x="378" y="372"/>
                  <a:pt x="377" y="369"/>
                </a:cubicBezTo>
                <a:cubicBezTo>
                  <a:pt x="381" y="364"/>
                  <a:pt x="378" y="360"/>
                  <a:pt x="380" y="355"/>
                </a:cubicBezTo>
                <a:cubicBezTo>
                  <a:pt x="380" y="354"/>
                  <a:pt x="382" y="355"/>
                  <a:pt x="383" y="354"/>
                </a:cubicBezTo>
                <a:cubicBezTo>
                  <a:pt x="385" y="351"/>
                  <a:pt x="387" y="345"/>
                  <a:pt x="390" y="344"/>
                </a:cubicBezTo>
                <a:cubicBezTo>
                  <a:pt x="390" y="344"/>
                  <a:pt x="392" y="342"/>
                  <a:pt x="394" y="342"/>
                </a:cubicBezTo>
                <a:cubicBezTo>
                  <a:pt x="393" y="343"/>
                  <a:pt x="394" y="343"/>
                  <a:pt x="394" y="344"/>
                </a:cubicBezTo>
                <a:cubicBezTo>
                  <a:pt x="391" y="345"/>
                  <a:pt x="390" y="347"/>
                  <a:pt x="391" y="349"/>
                </a:cubicBezTo>
                <a:cubicBezTo>
                  <a:pt x="393" y="348"/>
                  <a:pt x="394" y="348"/>
                  <a:pt x="396" y="348"/>
                </a:cubicBezTo>
                <a:cubicBezTo>
                  <a:pt x="398" y="346"/>
                  <a:pt x="398" y="340"/>
                  <a:pt x="399" y="339"/>
                </a:cubicBezTo>
                <a:cubicBezTo>
                  <a:pt x="402" y="339"/>
                  <a:pt x="404" y="341"/>
                  <a:pt x="407" y="341"/>
                </a:cubicBezTo>
                <a:cubicBezTo>
                  <a:pt x="409" y="339"/>
                  <a:pt x="409" y="339"/>
                  <a:pt x="411" y="337"/>
                </a:cubicBezTo>
                <a:cubicBezTo>
                  <a:pt x="411" y="338"/>
                  <a:pt x="412" y="339"/>
                  <a:pt x="413" y="338"/>
                </a:cubicBezTo>
                <a:cubicBezTo>
                  <a:pt x="415" y="335"/>
                  <a:pt x="422" y="337"/>
                  <a:pt x="422" y="330"/>
                </a:cubicBezTo>
                <a:cubicBezTo>
                  <a:pt x="420" y="330"/>
                  <a:pt x="421" y="328"/>
                  <a:pt x="422" y="329"/>
                </a:cubicBezTo>
                <a:cubicBezTo>
                  <a:pt x="422" y="328"/>
                  <a:pt x="421" y="327"/>
                  <a:pt x="421" y="324"/>
                </a:cubicBezTo>
                <a:cubicBezTo>
                  <a:pt x="414" y="323"/>
                  <a:pt x="404" y="322"/>
                  <a:pt x="396" y="323"/>
                </a:cubicBezTo>
                <a:cubicBezTo>
                  <a:pt x="395" y="321"/>
                  <a:pt x="393" y="323"/>
                  <a:pt x="394" y="321"/>
                </a:cubicBezTo>
                <a:cubicBezTo>
                  <a:pt x="387" y="321"/>
                  <a:pt x="385" y="320"/>
                  <a:pt x="378" y="320"/>
                </a:cubicBezTo>
                <a:cubicBezTo>
                  <a:pt x="377" y="319"/>
                  <a:pt x="376" y="318"/>
                  <a:pt x="376" y="316"/>
                </a:cubicBezTo>
                <a:cubicBezTo>
                  <a:pt x="373" y="316"/>
                  <a:pt x="372" y="317"/>
                  <a:pt x="371" y="315"/>
                </a:cubicBezTo>
                <a:cubicBezTo>
                  <a:pt x="369" y="318"/>
                  <a:pt x="365" y="321"/>
                  <a:pt x="359" y="320"/>
                </a:cubicBezTo>
                <a:cubicBezTo>
                  <a:pt x="358" y="319"/>
                  <a:pt x="354" y="315"/>
                  <a:pt x="353" y="316"/>
                </a:cubicBezTo>
                <a:cubicBezTo>
                  <a:pt x="353" y="317"/>
                  <a:pt x="354" y="316"/>
                  <a:pt x="354" y="317"/>
                </a:cubicBezTo>
                <a:cubicBezTo>
                  <a:pt x="349" y="320"/>
                  <a:pt x="347" y="319"/>
                  <a:pt x="341" y="318"/>
                </a:cubicBezTo>
                <a:cubicBezTo>
                  <a:pt x="341" y="319"/>
                  <a:pt x="342" y="320"/>
                  <a:pt x="342" y="321"/>
                </a:cubicBezTo>
                <a:cubicBezTo>
                  <a:pt x="341" y="323"/>
                  <a:pt x="340" y="324"/>
                  <a:pt x="338" y="325"/>
                </a:cubicBezTo>
                <a:cubicBezTo>
                  <a:pt x="333" y="323"/>
                  <a:pt x="328" y="323"/>
                  <a:pt x="322" y="323"/>
                </a:cubicBezTo>
                <a:cubicBezTo>
                  <a:pt x="322" y="320"/>
                  <a:pt x="320" y="319"/>
                  <a:pt x="319" y="317"/>
                </a:cubicBezTo>
                <a:cubicBezTo>
                  <a:pt x="319" y="319"/>
                  <a:pt x="319" y="318"/>
                  <a:pt x="318" y="318"/>
                </a:cubicBezTo>
                <a:cubicBezTo>
                  <a:pt x="318" y="321"/>
                  <a:pt x="315" y="322"/>
                  <a:pt x="314" y="325"/>
                </a:cubicBezTo>
                <a:cubicBezTo>
                  <a:pt x="311" y="325"/>
                  <a:pt x="306" y="322"/>
                  <a:pt x="306" y="325"/>
                </a:cubicBezTo>
                <a:cubicBezTo>
                  <a:pt x="305" y="325"/>
                  <a:pt x="304" y="325"/>
                  <a:pt x="304" y="325"/>
                </a:cubicBezTo>
                <a:cubicBezTo>
                  <a:pt x="305" y="325"/>
                  <a:pt x="305" y="325"/>
                  <a:pt x="305" y="324"/>
                </a:cubicBezTo>
                <a:cubicBezTo>
                  <a:pt x="304" y="324"/>
                  <a:pt x="302" y="323"/>
                  <a:pt x="301" y="324"/>
                </a:cubicBezTo>
                <a:cubicBezTo>
                  <a:pt x="303" y="324"/>
                  <a:pt x="303" y="325"/>
                  <a:pt x="303" y="326"/>
                </a:cubicBezTo>
                <a:cubicBezTo>
                  <a:pt x="298" y="328"/>
                  <a:pt x="295" y="325"/>
                  <a:pt x="290" y="327"/>
                </a:cubicBezTo>
                <a:cubicBezTo>
                  <a:pt x="291" y="324"/>
                  <a:pt x="289" y="326"/>
                  <a:pt x="286" y="325"/>
                </a:cubicBezTo>
                <a:cubicBezTo>
                  <a:pt x="286" y="323"/>
                  <a:pt x="283" y="322"/>
                  <a:pt x="283" y="319"/>
                </a:cubicBezTo>
                <a:cubicBezTo>
                  <a:pt x="282" y="318"/>
                  <a:pt x="281" y="321"/>
                  <a:pt x="281" y="320"/>
                </a:cubicBezTo>
                <a:cubicBezTo>
                  <a:pt x="280" y="319"/>
                  <a:pt x="280" y="319"/>
                  <a:pt x="279" y="320"/>
                </a:cubicBezTo>
                <a:cubicBezTo>
                  <a:pt x="279" y="319"/>
                  <a:pt x="281" y="319"/>
                  <a:pt x="281" y="318"/>
                </a:cubicBezTo>
                <a:cubicBezTo>
                  <a:pt x="277" y="317"/>
                  <a:pt x="278" y="316"/>
                  <a:pt x="273" y="318"/>
                </a:cubicBezTo>
                <a:cubicBezTo>
                  <a:pt x="274" y="318"/>
                  <a:pt x="274" y="318"/>
                  <a:pt x="274" y="319"/>
                </a:cubicBezTo>
                <a:cubicBezTo>
                  <a:pt x="270" y="321"/>
                  <a:pt x="268" y="319"/>
                  <a:pt x="266" y="323"/>
                </a:cubicBezTo>
                <a:cubicBezTo>
                  <a:pt x="266" y="321"/>
                  <a:pt x="264" y="321"/>
                  <a:pt x="264" y="319"/>
                </a:cubicBezTo>
                <a:cubicBezTo>
                  <a:pt x="261" y="318"/>
                  <a:pt x="262" y="321"/>
                  <a:pt x="260" y="320"/>
                </a:cubicBezTo>
                <a:cubicBezTo>
                  <a:pt x="260" y="322"/>
                  <a:pt x="262" y="322"/>
                  <a:pt x="263" y="323"/>
                </a:cubicBezTo>
                <a:cubicBezTo>
                  <a:pt x="256" y="325"/>
                  <a:pt x="245" y="322"/>
                  <a:pt x="239" y="325"/>
                </a:cubicBezTo>
                <a:cubicBezTo>
                  <a:pt x="238" y="324"/>
                  <a:pt x="238" y="323"/>
                  <a:pt x="237" y="323"/>
                </a:cubicBezTo>
                <a:cubicBezTo>
                  <a:pt x="236" y="325"/>
                  <a:pt x="234" y="323"/>
                  <a:pt x="235" y="326"/>
                </a:cubicBezTo>
                <a:cubicBezTo>
                  <a:pt x="234" y="326"/>
                  <a:pt x="232" y="324"/>
                  <a:pt x="232" y="325"/>
                </a:cubicBezTo>
                <a:cubicBezTo>
                  <a:pt x="234" y="327"/>
                  <a:pt x="229" y="326"/>
                  <a:pt x="231" y="329"/>
                </a:cubicBezTo>
                <a:cubicBezTo>
                  <a:pt x="232" y="330"/>
                  <a:pt x="232" y="327"/>
                  <a:pt x="234" y="328"/>
                </a:cubicBezTo>
                <a:cubicBezTo>
                  <a:pt x="234" y="329"/>
                  <a:pt x="232" y="328"/>
                  <a:pt x="232" y="330"/>
                </a:cubicBezTo>
                <a:cubicBezTo>
                  <a:pt x="234" y="329"/>
                  <a:pt x="235" y="332"/>
                  <a:pt x="236" y="329"/>
                </a:cubicBezTo>
                <a:cubicBezTo>
                  <a:pt x="236" y="330"/>
                  <a:pt x="236" y="330"/>
                  <a:pt x="235" y="331"/>
                </a:cubicBezTo>
                <a:cubicBezTo>
                  <a:pt x="245" y="335"/>
                  <a:pt x="262" y="333"/>
                  <a:pt x="275" y="333"/>
                </a:cubicBezTo>
                <a:cubicBezTo>
                  <a:pt x="277" y="335"/>
                  <a:pt x="275" y="337"/>
                  <a:pt x="275" y="340"/>
                </a:cubicBezTo>
                <a:cubicBezTo>
                  <a:pt x="281" y="344"/>
                  <a:pt x="278" y="356"/>
                  <a:pt x="281" y="361"/>
                </a:cubicBezTo>
                <a:cubicBezTo>
                  <a:pt x="281" y="360"/>
                  <a:pt x="283" y="363"/>
                  <a:pt x="282" y="363"/>
                </a:cubicBezTo>
                <a:cubicBezTo>
                  <a:pt x="281" y="363"/>
                  <a:pt x="280" y="360"/>
                  <a:pt x="281" y="363"/>
                </a:cubicBezTo>
                <a:cubicBezTo>
                  <a:pt x="282" y="363"/>
                  <a:pt x="281" y="373"/>
                  <a:pt x="281" y="373"/>
                </a:cubicBezTo>
                <a:cubicBezTo>
                  <a:pt x="281" y="374"/>
                  <a:pt x="283" y="375"/>
                  <a:pt x="283" y="376"/>
                </a:cubicBezTo>
                <a:cubicBezTo>
                  <a:pt x="283" y="379"/>
                  <a:pt x="282" y="382"/>
                  <a:pt x="284" y="386"/>
                </a:cubicBezTo>
                <a:cubicBezTo>
                  <a:pt x="284" y="386"/>
                  <a:pt x="283" y="386"/>
                  <a:pt x="283" y="386"/>
                </a:cubicBezTo>
                <a:cubicBezTo>
                  <a:pt x="287" y="386"/>
                  <a:pt x="282" y="383"/>
                  <a:pt x="285" y="381"/>
                </a:cubicBezTo>
                <a:cubicBezTo>
                  <a:pt x="285" y="380"/>
                  <a:pt x="284" y="382"/>
                  <a:pt x="283" y="380"/>
                </a:cubicBezTo>
                <a:cubicBezTo>
                  <a:pt x="283" y="379"/>
                  <a:pt x="285" y="379"/>
                  <a:pt x="285" y="377"/>
                </a:cubicBezTo>
                <a:cubicBezTo>
                  <a:pt x="282" y="378"/>
                  <a:pt x="285" y="374"/>
                  <a:pt x="283" y="373"/>
                </a:cubicBezTo>
                <a:cubicBezTo>
                  <a:pt x="283" y="373"/>
                  <a:pt x="283" y="373"/>
                  <a:pt x="284" y="374"/>
                </a:cubicBezTo>
                <a:cubicBezTo>
                  <a:pt x="284" y="372"/>
                  <a:pt x="283" y="371"/>
                  <a:pt x="283" y="370"/>
                </a:cubicBezTo>
                <a:cubicBezTo>
                  <a:pt x="284" y="370"/>
                  <a:pt x="283" y="367"/>
                  <a:pt x="285" y="366"/>
                </a:cubicBezTo>
                <a:cubicBezTo>
                  <a:pt x="288" y="371"/>
                  <a:pt x="286" y="373"/>
                  <a:pt x="289" y="377"/>
                </a:cubicBezTo>
                <a:cubicBezTo>
                  <a:pt x="286" y="384"/>
                  <a:pt x="291" y="392"/>
                  <a:pt x="288" y="398"/>
                </a:cubicBezTo>
                <a:cubicBezTo>
                  <a:pt x="287" y="395"/>
                  <a:pt x="286" y="393"/>
                  <a:pt x="284" y="390"/>
                </a:cubicBezTo>
                <a:cubicBezTo>
                  <a:pt x="285" y="390"/>
                  <a:pt x="286" y="391"/>
                  <a:pt x="286" y="390"/>
                </a:cubicBezTo>
                <a:cubicBezTo>
                  <a:pt x="284" y="389"/>
                  <a:pt x="286" y="388"/>
                  <a:pt x="285" y="387"/>
                </a:cubicBezTo>
                <a:cubicBezTo>
                  <a:pt x="282" y="390"/>
                  <a:pt x="282" y="393"/>
                  <a:pt x="283" y="397"/>
                </a:cubicBezTo>
                <a:cubicBezTo>
                  <a:pt x="286" y="400"/>
                  <a:pt x="284" y="403"/>
                  <a:pt x="286" y="409"/>
                </a:cubicBezTo>
                <a:cubicBezTo>
                  <a:pt x="287" y="409"/>
                  <a:pt x="288" y="409"/>
                  <a:pt x="288" y="409"/>
                </a:cubicBezTo>
                <a:cubicBezTo>
                  <a:pt x="288" y="414"/>
                  <a:pt x="284" y="417"/>
                  <a:pt x="287" y="421"/>
                </a:cubicBezTo>
                <a:cubicBezTo>
                  <a:pt x="284" y="423"/>
                  <a:pt x="282" y="426"/>
                  <a:pt x="283" y="431"/>
                </a:cubicBezTo>
                <a:cubicBezTo>
                  <a:pt x="281" y="431"/>
                  <a:pt x="281" y="433"/>
                  <a:pt x="281" y="435"/>
                </a:cubicBezTo>
                <a:cubicBezTo>
                  <a:pt x="280" y="435"/>
                  <a:pt x="280" y="436"/>
                  <a:pt x="279" y="435"/>
                </a:cubicBezTo>
                <a:cubicBezTo>
                  <a:pt x="280" y="442"/>
                  <a:pt x="274" y="441"/>
                  <a:pt x="275" y="447"/>
                </a:cubicBezTo>
                <a:cubicBezTo>
                  <a:pt x="274" y="447"/>
                  <a:pt x="274" y="449"/>
                  <a:pt x="272" y="448"/>
                </a:cubicBezTo>
                <a:cubicBezTo>
                  <a:pt x="270" y="456"/>
                  <a:pt x="252" y="453"/>
                  <a:pt x="247" y="453"/>
                </a:cubicBezTo>
                <a:cubicBezTo>
                  <a:pt x="238" y="454"/>
                  <a:pt x="221" y="453"/>
                  <a:pt x="209" y="452"/>
                </a:cubicBezTo>
                <a:cubicBezTo>
                  <a:pt x="208" y="451"/>
                  <a:pt x="207" y="449"/>
                  <a:pt x="206" y="448"/>
                </a:cubicBezTo>
                <a:cubicBezTo>
                  <a:pt x="203" y="450"/>
                  <a:pt x="201" y="446"/>
                  <a:pt x="198" y="447"/>
                </a:cubicBezTo>
                <a:cubicBezTo>
                  <a:pt x="192" y="448"/>
                  <a:pt x="177" y="439"/>
                  <a:pt x="166" y="440"/>
                </a:cubicBezTo>
                <a:cubicBezTo>
                  <a:pt x="166" y="439"/>
                  <a:pt x="166" y="438"/>
                  <a:pt x="166" y="437"/>
                </a:cubicBezTo>
                <a:cubicBezTo>
                  <a:pt x="161" y="437"/>
                  <a:pt x="157" y="436"/>
                  <a:pt x="154" y="434"/>
                </a:cubicBezTo>
                <a:cubicBezTo>
                  <a:pt x="145" y="436"/>
                  <a:pt x="140" y="427"/>
                  <a:pt x="135" y="425"/>
                </a:cubicBezTo>
                <a:cubicBezTo>
                  <a:pt x="135" y="423"/>
                  <a:pt x="135" y="424"/>
                  <a:pt x="135" y="422"/>
                </a:cubicBezTo>
                <a:cubicBezTo>
                  <a:pt x="133" y="422"/>
                  <a:pt x="132" y="422"/>
                  <a:pt x="133" y="420"/>
                </a:cubicBezTo>
                <a:cubicBezTo>
                  <a:pt x="127" y="418"/>
                  <a:pt x="128" y="427"/>
                  <a:pt x="120" y="425"/>
                </a:cubicBezTo>
                <a:cubicBezTo>
                  <a:pt x="114" y="420"/>
                  <a:pt x="112" y="410"/>
                  <a:pt x="106" y="404"/>
                </a:cubicBezTo>
                <a:cubicBezTo>
                  <a:pt x="106" y="400"/>
                  <a:pt x="105" y="395"/>
                  <a:pt x="104" y="392"/>
                </a:cubicBezTo>
                <a:cubicBezTo>
                  <a:pt x="105" y="390"/>
                  <a:pt x="106" y="387"/>
                  <a:pt x="106" y="383"/>
                </a:cubicBezTo>
                <a:cubicBezTo>
                  <a:pt x="104" y="384"/>
                  <a:pt x="103" y="384"/>
                  <a:pt x="102" y="382"/>
                </a:cubicBezTo>
                <a:cubicBezTo>
                  <a:pt x="107" y="380"/>
                  <a:pt x="104" y="373"/>
                  <a:pt x="103" y="370"/>
                </a:cubicBezTo>
                <a:cubicBezTo>
                  <a:pt x="102" y="365"/>
                  <a:pt x="105" y="362"/>
                  <a:pt x="102" y="359"/>
                </a:cubicBezTo>
                <a:cubicBezTo>
                  <a:pt x="103" y="359"/>
                  <a:pt x="103" y="359"/>
                  <a:pt x="104" y="359"/>
                </a:cubicBezTo>
                <a:cubicBezTo>
                  <a:pt x="101" y="354"/>
                  <a:pt x="102" y="347"/>
                  <a:pt x="102" y="343"/>
                </a:cubicBezTo>
                <a:cubicBezTo>
                  <a:pt x="102" y="342"/>
                  <a:pt x="100" y="340"/>
                  <a:pt x="100" y="338"/>
                </a:cubicBezTo>
                <a:cubicBezTo>
                  <a:pt x="100" y="338"/>
                  <a:pt x="101" y="337"/>
                  <a:pt x="101" y="336"/>
                </a:cubicBezTo>
                <a:cubicBezTo>
                  <a:pt x="101" y="329"/>
                  <a:pt x="98" y="322"/>
                  <a:pt x="101" y="316"/>
                </a:cubicBezTo>
                <a:cubicBezTo>
                  <a:pt x="99" y="310"/>
                  <a:pt x="99" y="304"/>
                  <a:pt x="98" y="297"/>
                </a:cubicBezTo>
                <a:cubicBezTo>
                  <a:pt x="99" y="297"/>
                  <a:pt x="99" y="297"/>
                  <a:pt x="100" y="297"/>
                </a:cubicBezTo>
                <a:cubicBezTo>
                  <a:pt x="97" y="285"/>
                  <a:pt x="106" y="285"/>
                  <a:pt x="109" y="279"/>
                </a:cubicBezTo>
                <a:cubicBezTo>
                  <a:pt x="110" y="279"/>
                  <a:pt x="110" y="280"/>
                  <a:pt x="111" y="281"/>
                </a:cubicBezTo>
                <a:cubicBezTo>
                  <a:pt x="110" y="304"/>
                  <a:pt x="116" y="332"/>
                  <a:pt x="116" y="357"/>
                </a:cubicBezTo>
                <a:cubicBezTo>
                  <a:pt x="116" y="358"/>
                  <a:pt x="117" y="358"/>
                  <a:pt x="117" y="359"/>
                </a:cubicBezTo>
                <a:cubicBezTo>
                  <a:pt x="117" y="361"/>
                  <a:pt x="116" y="362"/>
                  <a:pt x="116" y="364"/>
                </a:cubicBezTo>
                <a:cubicBezTo>
                  <a:pt x="119" y="367"/>
                  <a:pt x="117" y="370"/>
                  <a:pt x="119" y="374"/>
                </a:cubicBezTo>
                <a:cubicBezTo>
                  <a:pt x="119" y="373"/>
                  <a:pt x="117" y="374"/>
                  <a:pt x="117" y="375"/>
                </a:cubicBezTo>
                <a:cubicBezTo>
                  <a:pt x="118" y="376"/>
                  <a:pt x="118" y="373"/>
                  <a:pt x="118" y="375"/>
                </a:cubicBezTo>
                <a:cubicBezTo>
                  <a:pt x="118" y="377"/>
                  <a:pt x="117" y="375"/>
                  <a:pt x="116" y="377"/>
                </a:cubicBezTo>
                <a:cubicBezTo>
                  <a:pt x="116" y="379"/>
                  <a:pt x="120" y="380"/>
                  <a:pt x="119" y="381"/>
                </a:cubicBezTo>
                <a:cubicBezTo>
                  <a:pt x="118" y="381"/>
                  <a:pt x="117" y="378"/>
                  <a:pt x="116" y="380"/>
                </a:cubicBezTo>
                <a:cubicBezTo>
                  <a:pt x="118" y="382"/>
                  <a:pt x="118" y="383"/>
                  <a:pt x="120" y="381"/>
                </a:cubicBezTo>
                <a:cubicBezTo>
                  <a:pt x="121" y="382"/>
                  <a:pt x="120" y="385"/>
                  <a:pt x="119" y="386"/>
                </a:cubicBezTo>
                <a:cubicBezTo>
                  <a:pt x="120" y="383"/>
                  <a:pt x="118" y="383"/>
                  <a:pt x="116" y="383"/>
                </a:cubicBezTo>
                <a:cubicBezTo>
                  <a:pt x="115" y="386"/>
                  <a:pt x="119" y="387"/>
                  <a:pt x="117" y="389"/>
                </a:cubicBezTo>
                <a:cubicBezTo>
                  <a:pt x="116" y="389"/>
                  <a:pt x="116" y="387"/>
                  <a:pt x="116" y="387"/>
                </a:cubicBezTo>
                <a:cubicBezTo>
                  <a:pt x="115" y="388"/>
                  <a:pt x="113" y="388"/>
                  <a:pt x="113" y="390"/>
                </a:cubicBezTo>
                <a:cubicBezTo>
                  <a:pt x="114" y="391"/>
                  <a:pt x="115" y="387"/>
                  <a:pt x="116" y="390"/>
                </a:cubicBezTo>
                <a:cubicBezTo>
                  <a:pt x="115" y="390"/>
                  <a:pt x="116" y="393"/>
                  <a:pt x="114" y="393"/>
                </a:cubicBezTo>
                <a:cubicBezTo>
                  <a:pt x="115" y="391"/>
                  <a:pt x="113" y="390"/>
                  <a:pt x="112" y="390"/>
                </a:cubicBezTo>
                <a:cubicBezTo>
                  <a:pt x="112" y="393"/>
                  <a:pt x="112" y="394"/>
                  <a:pt x="114" y="396"/>
                </a:cubicBezTo>
                <a:cubicBezTo>
                  <a:pt x="116" y="394"/>
                  <a:pt x="115" y="395"/>
                  <a:pt x="115" y="393"/>
                </a:cubicBezTo>
                <a:cubicBezTo>
                  <a:pt x="117" y="393"/>
                  <a:pt x="118" y="392"/>
                  <a:pt x="119" y="391"/>
                </a:cubicBezTo>
                <a:cubicBezTo>
                  <a:pt x="118" y="391"/>
                  <a:pt x="118" y="390"/>
                  <a:pt x="117" y="390"/>
                </a:cubicBezTo>
                <a:cubicBezTo>
                  <a:pt x="119" y="389"/>
                  <a:pt x="119" y="388"/>
                  <a:pt x="121" y="388"/>
                </a:cubicBezTo>
                <a:cubicBezTo>
                  <a:pt x="121" y="389"/>
                  <a:pt x="120" y="390"/>
                  <a:pt x="121" y="390"/>
                </a:cubicBezTo>
                <a:cubicBezTo>
                  <a:pt x="121" y="390"/>
                  <a:pt x="122" y="389"/>
                  <a:pt x="122" y="390"/>
                </a:cubicBezTo>
                <a:cubicBezTo>
                  <a:pt x="122" y="391"/>
                  <a:pt x="120" y="392"/>
                  <a:pt x="118" y="393"/>
                </a:cubicBezTo>
                <a:cubicBezTo>
                  <a:pt x="121" y="394"/>
                  <a:pt x="121" y="394"/>
                  <a:pt x="121" y="398"/>
                </a:cubicBezTo>
                <a:cubicBezTo>
                  <a:pt x="119" y="399"/>
                  <a:pt x="117" y="399"/>
                  <a:pt x="116" y="397"/>
                </a:cubicBezTo>
                <a:cubicBezTo>
                  <a:pt x="117" y="401"/>
                  <a:pt x="117" y="402"/>
                  <a:pt x="115" y="405"/>
                </a:cubicBezTo>
                <a:cubicBezTo>
                  <a:pt x="116" y="405"/>
                  <a:pt x="117" y="406"/>
                  <a:pt x="119" y="406"/>
                </a:cubicBezTo>
                <a:cubicBezTo>
                  <a:pt x="118" y="404"/>
                  <a:pt x="117" y="401"/>
                  <a:pt x="119" y="399"/>
                </a:cubicBezTo>
                <a:cubicBezTo>
                  <a:pt x="119" y="400"/>
                  <a:pt x="120" y="401"/>
                  <a:pt x="121" y="402"/>
                </a:cubicBezTo>
                <a:cubicBezTo>
                  <a:pt x="120" y="402"/>
                  <a:pt x="119" y="402"/>
                  <a:pt x="119" y="402"/>
                </a:cubicBezTo>
                <a:cubicBezTo>
                  <a:pt x="120" y="405"/>
                  <a:pt x="120" y="404"/>
                  <a:pt x="120" y="405"/>
                </a:cubicBezTo>
                <a:cubicBezTo>
                  <a:pt x="122" y="406"/>
                  <a:pt x="120" y="404"/>
                  <a:pt x="122" y="404"/>
                </a:cubicBezTo>
                <a:cubicBezTo>
                  <a:pt x="123" y="405"/>
                  <a:pt x="123" y="406"/>
                  <a:pt x="123" y="407"/>
                </a:cubicBezTo>
                <a:cubicBezTo>
                  <a:pt x="122" y="407"/>
                  <a:pt x="121" y="406"/>
                  <a:pt x="121" y="408"/>
                </a:cubicBezTo>
                <a:cubicBezTo>
                  <a:pt x="122" y="410"/>
                  <a:pt x="123" y="410"/>
                  <a:pt x="121" y="412"/>
                </a:cubicBezTo>
                <a:cubicBezTo>
                  <a:pt x="124" y="412"/>
                  <a:pt x="125" y="415"/>
                  <a:pt x="126" y="418"/>
                </a:cubicBezTo>
                <a:cubicBezTo>
                  <a:pt x="125" y="418"/>
                  <a:pt x="125" y="418"/>
                  <a:pt x="124" y="418"/>
                </a:cubicBezTo>
                <a:cubicBezTo>
                  <a:pt x="124" y="417"/>
                  <a:pt x="125" y="417"/>
                  <a:pt x="124" y="415"/>
                </a:cubicBezTo>
                <a:cubicBezTo>
                  <a:pt x="123" y="416"/>
                  <a:pt x="122" y="416"/>
                  <a:pt x="122" y="418"/>
                </a:cubicBezTo>
                <a:cubicBezTo>
                  <a:pt x="124" y="417"/>
                  <a:pt x="124" y="418"/>
                  <a:pt x="125" y="419"/>
                </a:cubicBezTo>
                <a:cubicBezTo>
                  <a:pt x="125" y="418"/>
                  <a:pt x="127" y="418"/>
                  <a:pt x="128" y="418"/>
                </a:cubicBezTo>
                <a:cubicBezTo>
                  <a:pt x="127" y="418"/>
                  <a:pt x="127" y="420"/>
                  <a:pt x="129" y="420"/>
                </a:cubicBezTo>
                <a:cubicBezTo>
                  <a:pt x="131" y="418"/>
                  <a:pt x="128" y="417"/>
                  <a:pt x="128" y="415"/>
                </a:cubicBezTo>
                <a:cubicBezTo>
                  <a:pt x="128" y="415"/>
                  <a:pt x="128" y="415"/>
                  <a:pt x="129" y="415"/>
                </a:cubicBezTo>
                <a:cubicBezTo>
                  <a:pt x="129" y="415"/>
                  <a:pt x="130" y="417"/>
                  <a:pt x="130" y="415"/>
                </a:cubicBezTo>
                <a:cubicBezTo>
                  <a:pt x="128" y="413"/>
                  <a:pt x="125" y="405"/>
                  <a:pt x="130" y="402"/>
                </a:cubicBezTo>
                <a:cubicBezTo>
                  <a:pt x="130" y="403"/>
                  <a:pt x="130" y="405"/>
                  <a:pt x="132" y="405"/>
                </a:cubicBezTo>
                <a:cubicBezTo>
                  <a:pt x="131" y="403"/>
                  <a:pt x="132" y="403"/>
                  <a:pt x="133" y="404"/>
                </a:cubicBezTo>
                <a:cubicBezTo>
                  <a:pt x="133" y="397"/>
                  <a:pt x="133" y="394"/>
                  <a:pt x="133" y="390"/>
                </a:cubicBezTo>
                <a:cubicBezTo>
                  <a:pt x="131" y="388"/>
                  <a:pt x="130" y="389"/>
                  <a:pt x="129" y="388"/>
                </a:cubicBezTo>
                <a:cubicBezTo>
                  <a:pt x="131" y="388"/>
                  <a:pt x="131" y="387"/>
                  <a:pt x="131" y="386"/>
                </a:cubicBezTo>
                <a:cubicBezTo>
                  <a:pt x="130" y="386"/>
                  <a:pt x="129" y="386"/>
                  <a:pt x="129" y="386"/>
                </a:cubicBezTo>
                <a:cubicBezTo>
                  <a:pt x="129" y="385"/>
                  <a:pt x="130" y="385"/>
                  <a:pt x="130" y="385"/>
                </a:cubicBezTo>
                <a:cubicBezTo>
                  <a:pt x="127" y="385"/>
                  <a:pt x="127" y="379"/>
                  <a:pt x="127" y="375"/>
                </a:cubicBezTo>
                <a:cubicBezTo>
                  <a:pt x="126" y="375"/>
                  <a:pt x="125" y="376"/>
                  <a:pt x="125" y="376"/>
                </a:cubicBezTo>
                <a:cubicBezTo>
                  <a:pt x="127" y="370"/>
                  <a:pt x="123" y="362"/>
                  <a:pt x="126" y="356"/>
                </a:cubicBezTo>
                <a:cubicBezTo>
                  <a:pt x="125" y="355"/>
                  <a:pt x="124" y="358"/>
                  <a:pt x="123" y="356"/>
                </a:cubicBezTo>
                <a:cubicBezTo>
                  <a:pt x="125" y="351"/>
                  <a:pt x="124" y="347"/>
                  <a:pt x="123" y="342"/>
                </a:cubicBezTo>
                <a:cubicBezTo>
                  <a:pt x="123" y="342"/>
                  <a:pt x="124" y="342"/>
                  <a:pt x="124" y="342"/>
                </a:cubicBezTo>
                <a:cubicBezTo>
                  <a:pt x="123" y="340"/>
                  <a:pt x="121" y="335"/>
                  <a:pt x="123" y="332"/>
                </a:cubicBezTo>
                <a:cubicBezTo>
                  <a:pt x="121" y="317"/>
                  <a:pt x="121" y="299"/>
                  <a:pt x="120" y="288"/>
                </a:cubicBezTo>
                <a:cubicBezTo>
                  <a:pt x="120" y="286"/>
                  <a:pt x="123" y="284"/>
                  <a:pt x="122" y="283"/>
                </a:cubicBezTo>
                <a:cubicBezTo>
                  <a:pt x="122" y="283"/>
                  <a:pt x="122" y="284"/>
                  <a:pt x="122" y="283"/>
                </a:cubicBezTo>
                <a:cubicBezTo>
                  <a:pt x="126" y="274"/>
                  <a:pt x="125" y="264"/>
                  <a:pt x="133" y="259"/>
                </a:cubicBezTo>
                <a:cubicBezTo>
                  <a:pt x="135" y="259"/>
                  <a:pt x="134" y="261"/>
                  <a:pt x="135" y="261"/>
                </a:cubicBezTo>
                <a:cubicBezTo>
                  <a:pt x="137" y="259"/>
                  <a:pt x="138" y="258"/>
                  <a:pt x="140" y="258"/>
                </a:cubicBezTo>
                <a:cubicBezTo>
                  <a:pt x="141" y="257"/>
                  <a:pt x="139" y="256"/>
                  <a:pt x="141" y="257"/>
                </a:cubicBezTo>
                <a:cubicBezTo>
                  <a:pt x="140" y="252"/>
                  <a:pt x="136" y="254"/>
                  <a:pt x="134" y="253"/>
                </a:cubicBezTo>
                <a:cubicBezTo>
                  <a:pt x="132" y="253"/>
                  <a:pt x="134" y="251"/>
                  <a:pt x="132" y="250"/>
                </a:cubicBezTo>
                <a:cubicBezTo>
                  <a:pt x="130" y="249"/>
                  <a:pt x="127" y="249"/>
                  <a:pt x="126" y="245"/>
                </a:cubicBezTo>
                <a:cubicBezTo>
                  <a:pt x="126" y="246"/>
                  <a:pt x="126" y="246"/>
                  <a:pt x="125" y="246"/>
                </a:cubicBezTo>
                <a:cubicBezTo>
                  <a:pt x="122" y="239"/>
                  <a:pt x="123" y="236"/>
                  <a:pt x="123" y="228"/>
                </a:cubicBezTo>
                <a:cubicBezTo>
                  <a:pt x="124" y="229"/>
                  <a:pt x="123" y="230"/>
                  <a:pt x="125" y="230"/>
                </a:cubicBezTo>
                <a:cubicBezTo>
                  <a:pt x="125" y="226"/>
                  <a:pt x="123" y="225"/>
                  <a:pt x="124" y="221"/>
                </a:cubicBezTo>
                <a:cubicBezTo>
                  <a:pt x="125" y="220"/>
                  <a:pt x="126" y="222"/>
                  <a:pt x="126" y="220"/>
                </a:cubicBezTo>
                <a:cubicBezTo>
                  <a:pt x="125" y="221"/>
                  <a:pt x="124" y="218"/>
                  <a:pt x="125" y="218"/>
                </a:cubicBezTo>
                <a:cubicBezTo>
                  <a:pt x="126" y="218"/>
                  <a:pt x="125" y="219"/>
                  <a:pt x="126" y="219"/>
                </a:cubicBezTo>
                <a:cubicBezTo>
                  <a:pt x="125" y="217"/>
                  <a:pt x="127" y="214"/>
                  <a:pt x="127" y="214"/>
                </a:cubicBezTo>
                <a:cubicBezTo>
                  <a:pt x="127" y="212"/>
                  <a:pt x="126" y="208"/>
                  <a:pt x="129" y="207"/>
                </a:cubicBezTo>
                <a:cubicBezTo>
                  <a:pt x="128" y="203"/>
                  <a:pt x="132" y="199"/>
                  <a:pt x="129" y="198"/>
                </a:cubicBezTo>
                <a:cubicBezTo>
                  <a:pt x="129" y="196"/>
                  <a:pt x="133" y="195"/>
                  <a:pt x="132" y="193"/>
                </a:cubicBezTo>
                <a:cubicBezTo>
                  <a:pt x="132" y="194"/>
                  <a:pt x="131" y="195"/>
                  <a:pt x="130" y="196"/>
                </a:cubicBezTo>
                <a:cubicBezTo>
                  <a:pt x="133" y="190"/>
                  <a:pt x="138" y="185"/>
                  <a:pt x="139" y="180"/>
                </a:cubicBezTo>
                <a:cubicBezTo>
                  <a:pt x="138" y="181"/>
                  <a:pt x="138" y="183"/>
                  <a:pt x="136" y="182"/>
                </a:cubicBezTo>
                <a:cubicBezTo>
                  <a:pt x="138" y="172"/>
                  <a:pt x="142" y="165"/>
                  <a:pt x="146" y="156"/>
                </a:cubicBezTo>
                <a:cubicBezTo>
                  <a:pt x="149" y="157"/>
                  <a:pt x="150" y="155"/>
                  <a:pt x="152" y="154"/>
                </a:cubicBezTo>
                <a:cubicBezTo>
                  <a:pt x="154" y="156"/>
                  <a:pt x="151" y="158"/>
                  <a:pt x="154" y="159"/>
                </a:cubicBezTo>
                <a:cubicBezTo>
                  <a:pt x="152" y="160"/>
                  <a:pt x="152" y="161"/>
                  <a:pt x="151" y="161"/>
                </a:cubicBezTo>
                <a:cubicBezTo>
                  <a:pt x="152" y="162"/>
                  <a:pt x="147" y="164"/>
                  <a:pt x="151" y="165"/>
                </a:cubicBezTo>
                <a:cubicBezTo>
                  <a:pt x="150" y="163"/>
                  <a:pt x="152" y="163"/>
                  <a:pt x="153" y="164"/>
                </a:cubicBezTo>
                <a:cubicBezTo>
                  <a:pt x="154" y="158"/>
                  <a:pt x="160" y="158"/>
                  <a:pt x="163" y="155"/>
                </a:cubicBezTo>
                <a:cubicBezTo>
                  <a:pt x="168" y="146"/>
                  <a:pt x="176" y="141"/>
                  <a:pt x="186" y="138"/>
                </a:cubicBezTo>
                <a:cubicBezTo>
                  <a:pt x="186" y="136"/>
                  <a:pt x="186" y="136"/>
                  <a:pt x="186" y="134"/>
                </a:cubicBezTo>
                <a:cubicBezTo>
                  <a:pt x="187" y="133"/>
                  <a:pt x="188" y="135"/>
                  <a:pt x="190" y="134"/>
                </a:cubicBezTo>
                <a:cubicBezTo>
                  <a:pt x="190" y="135"/>
                  <a:pt x="188" y="135"/>
                  <a:pt x="188" y="136"/>
                </a:cubicBezTo>
                <a:cubicBezTo>
                  <a:pt x="197" y="131"/>
                  <a:pt x="204" y="135"/>
                  <a:pt x="211" y="133"/>
                </a:cubicBezTo>
                <a:cubicBezTo>
                  <a:pt x="211" y="132"/>
                  <a:pt x="211" y="132"/>
                  <a:pt x="211" y="131"/>
                </a:cubicBezTo>
                <a:cubicBezTo>
                  <a:pt x="213" y="131"/>
                  <a:pt x="213" y="130"/>
                  <a:pt x="215" y="130"/>
                </a:cubicBezTo>
                <a:cubicBezTo>
                  <a:pt x="215" y="130"/>
                  <a:pt x="214" y="130"/>
                  <a:pt x="215" y="131"/>
                </a:cubicBezTo>
                <a:cubicBezTo>
                  <a:pt x="213" y="132"/>
                  <a:pt x="214" y="132"/>
                  <a:pt x="212" y="131"/>
                </a:cubicBezTo>
                <a:cubicBezTo>
                  <a:pt x="213" y="135"/>
                  <a:pt x="218" y="131"/>
                  <a:pt x="219" y="130"/>
                </a:cubicBezTo>
                <a:cubicBezTo>
                  <a:pt x="221" y="130"/>
                  <a:pt x="222" y="129"/>
                  <a:pt x="224" y="131"/>
                </a:cubicBezTo>
                <a:cubicBezTo>
                  <a:pt x="228" y="126"/>
                  <a:pt x="236" y="130"/>
                  <a:pt x="242" y="130"/>
                </a:cubicBezTo>
                <a:cubicBezTo>
                  <a:pt x="247" y="129"/>
                  <a:pt x="245" y="133"/>
                  <a:pt x="249" y="134"/>
                </a:cubicBezTo>
                <a:cubicBezTo>
                  <a:pt x="252" y="136"/>
                  <a:pt x="254" y="134"/>
                  <a:pt x="257" y="136"/>
                </a:cubicBezTo>
                <a:cubicBezTo>
                  <a:pt x="257" y="138"/>
                  <a:pt x="257" y="137"/>
                  <a:pt x="256" y="136"/>
                </a:cubicBezTo>
                <a:cubicBezTo>
                  <a:pt x="256" y="141"/>
                  <a:pt x="263" y="139"/>
                  <a:pt x="265" y="143"/>
                </a:cubicBezTo>
                <a:cubicBezTo>
                  <a:pt x="265" y="142"/>
                  <a:pt x="267" y="140"/>
                  <a:pt x="266" y="138"/>
                </a:cubicBezTo>
                <a:cubicBezTo>
                  <a:pt x="265" y="142"/>
                  <a:pt x="262" y="137"/>
                  <a:pt x="262" y="134"/>
                </a:cubicBezTo>
                <a:cubicBezTo>
                  <a:pt x="262" y="135"/>
                  <a:pt x="260" y="134"/>
                  <a:pt x="260" y="135"/>
                </a:cubicBezTo>
                <a:cubicBezTo>
                  <a:pt x="261" y="135"/>
                  <a:pt x="262" y="135"/>
                  <a:pt x="262" y="136"/>
                </a:cubicBezTo>
                <a:cubicBezTo>
                  <a:pt x="259" y="136"/>
                  <a:pt x="261" y="134"/>
                  <a:pt x="259" y="133"/>
                </a:cubicBezTo>
                <a:cubicBezTo>
                  <a:pt x="262" y="134"/>
                  <a:pt x="259" y="133"/>
                  <a:pt x="260" y="131"/>
                </a:cubicBezTo>
                <a:cubicBezTo>
                  <a:pt x="261" y="131"/>
                  <a:pt x="264" y="133"/>
                  <a:pt x="267" y="132"/>
                </a:cubicBezTo>
                <a:cubicBezTo>
                  <a:pt x="263" y="129"/>
                  <a:pt x="257" y="132"/>
                  <a:pt x="257" y="127"/>
                </a:cubicBezTo>
                <a:cubicBezTo>
                  <a:pt x="254" y="126"/>
                  <a:pt x="251" y="128"/>
                  <a:pt x="250" y="125"/>
                </a:cubicBezTo>
                <a:close/>
                <a:moveTo>
                  <a:pt x="8" y="228"/>
                </a:moveTo>
                <a:cubicBezTo>
                  <a:pt x="5" y="228"/>
                  <a:pt x="6" y="232"/>
                  <a:pt x="3" y="232"/>
                </a:cubicBezTo>
                <a:cubicBezTo>
                  <a:pt x="2" y="230"/>
                  <a:pt x="5" y="229"/>
                  <a:pt x="3" y="227"/>
                </a:cubicBezTo>
                <a:cubicBezTo>
                  <a:pt x="3" y="226"/>
                  <a:pt x="4" y="229"/>
                  <a:pt x="6" y="228"/>
                </a:cubicBezTo>
                <a:cubicBezTo>
                  <a:pt x="5" y="226"/>
                  <a:pt x="6" y="226"/>
                  <a:pt x="5" y="224"/>
                </a:cubicBezTo>
                <a:cubicBezTo>
                  <a:pt x="5" y="224"/>
                  <a:pt x="6" y="224"/>
                  <a:pt x="6" y="224"/>
                </a:cubicBezTo>
                <a:cubicBezTo>
                  <a:pt x="7" y="224"/>
                  <a:pt x="8" y="226"/>
                  <a:pt x="8" y="228"/>
                </a:cubicBezTo>
                <a:cubicBezTo>
                  <a:pt x="8" y="228"/>
                  <a:pt x="8" y="228"/>
                  <a:pt x="8" y="228"/>
                </a:cubicBezTo>
                <a:close/>
                <a:moveTo>
                  <a:pt x="55" y="149"/>
                </a:moveTo>
                <a:cubicBezTo>
                  <a:pt x="56" y="148"/>
                  <a:pt x="57" y="147"/>
                  <a:pt x="58" y="146"/>
                </a:cubicBezTo>
                <a:cubicBezTo>
                  <a:pt x="59" y="147"/>
                  <a:pt x="57" y="150"/>
                  <a:pt x="55" y="149"/>
                </a:cubicBezTo>
                <a:cubicBezTo>
                  <a:pt x="55" y="149"/>
                  <a:pt x="55" y="149"/>
                  <a:pt x="55" y="149"/>
                </a:cubicBezTo>
                <a:close/>
                <a:moveTo>
                  <a:pt x="367" y="86"/>
                </a:moveTo>
                <a:cubicBezTo>
                  <a:pt x="369" y="86"/>
                  <a:pt x="367" y="89"/>
                  <a:pt x="370" y="88"/>
                </a:cubicBezTo>
                <a:cubicBezTo>
                  <a:pt x="369" y="91"/>
                  <a:pt x="367" y="87"/>
                  <a:pt x="366" y="88"/>
                </a:cubicBezTo>
                <a:cubicBezTo>
                  <a:pt x="366" y="87"/>
                  <a:pt x="366" y="86"/>
                  <a:pt x="366" y="86"/>
                </a:cubicBezTo>
                <a:cubicBezTo>
                  <a:pt x="367" y="86"/>
                  <a:pt x="367" y="86"/>
                  <a:pt x="367" y="86"/>
                </a:cubicBezTo>
                <a:cubicBezTo>
                  <a:pt x="367" y="86"/>
                  <a:pt x="367" y="86"/>
                  <a:pt x="367" y="86"/>
                </a:cubicBezTo>
                <a:close/>
                <a:moveTo>
                  <a:pt x="370" y="78"/>
                </a:moveTo>
                <a:cubicBezTo>
                  <a:pt x="371" y="80"/>
                  <a:pt x="372" y="85"/>
                  <a:pt x="368" y="86"/>
                </a:cubicBezTo>
                <a:cubicBezTo>
                  <a:pt x="368" y="82"/>
                  <a:pt x="365" y="83"/>
                  <a:pt x="365" y="78"/>
                </a:cubicBezTo>
                <a:cubicBezTo>
                  <a:pt x="367" y="78"/>
                  <a:pt x="368" y="79"/>
                  <a:pt x="370" y="78"/>
                </a:cubicBezTo>
                <a:cubicBezTo>
                  <a:pt x="370" y="78"/>
                  <a:pt x="370" y="78"/>
                  <a:pt x="370" y="78"/>
                </a:cubicBezTo>
                <a:close/>
                <a:moveTo>
                  <a:pt x="370" y="87"/>
                </a:moveTo>
                <a:cubicBezTo>
                  <a:pt x="370" y="87"/>
                  <a:pt x="370" y="87"/>
                  <a:pt x="370" y="86"/>
                </a:cubicBezTo>
                <a:cubicBezTo>
                  <a:pt x="370" y="86"/>
                  <a:pt x="371" y="86"/>
                  <a:pt x="371" y="86"/>
                </a:cubicBezTo>
                <a:cubicBezTo>
                  <a:pt x="371" y="87"/>
                  <a:pt x="371" y="87"/>
                  <a:pt x="371" y="87"/>
                </a:cubicBezTo>
                <a:cubicBezTo>
                  <a:pt x="371" y="87"/>
                  <a:pt x="370" y="87"/>
                  <a:pt x="370" y="87"/>
                </a:cubicBezTo>
                <a:cubicBezTo>
                  <a:pt x="370" y="87"/>
                  <a:pt x="370" y="87"/>
                  <a:pt x="370" y="87"/>
                </a:cubicBezTo>
                <a:close/>
                <a:moveTo>
                  <a:pt x="151" y="113"/>
                </a:moveTo>
                <a:cubicBezTo>
                  <a:pt x="151" y="112"/>
                  <a:pt x="154" y="113"/>
                  <a:pt x="154" y="112"/>
                </a:cubicBezTo>
                <a:cubicBezTo>
                  <a:pt x="155" y="114"/>
                  <a:pt x="152" y="114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lose/>
                <a:moveTo>
                  <a:pt x="156" y="114"/>
                </a:moveTo>
                <a:cubicBezTo>
                  <a:pt x="155" y="113"/>
                  <a:pt x="157" y="112"/>
                  <a:pt x="158" y="113"/>
                </a:cubicBezTo>
                <a:cubicBezTo>
                  <a:pt x="158" y="114"/>
                  <a:pt x="156" y="113"/>
                  <a:pt x="156" y="114"/>
                </a:cubicBezTo>
                <a:cubicBezTo>
                  <a:pt x="156" y="114"/>
                  <a:pt x="156" y="114"/>
                  <a:pt x="156" y="114"/>
                </a:cubicBezTo>
                <a:close/>
                <a:moveTo>
                  <a:pt x="50" y="115"/>
                </a:moveTo>
                <a:cubicBezTo>
                  <a:pt x="50" y="115"/>
                  <a:pt x="50" y="115"/>
                  <a:pt x="50" y="115"/>
                </a:cubicBezTo>
                <a:cubicBezTo>
                  <a:pt x="53" y="114"/>
                  <a:pt x="51" y="112"/>
                  <a:pt x="50" y="115"/>
                </a:cubicBezTo>
                <a:close/>
                <a:moveTo>
                  <a:pt x="155" y="119"/>
                </a:moveTo>
                <a:cubicBezTo>
                  <a:pt x="155" y="118"/>
                  <a:pt x="156" y="118"/>
                  <a:pt x="156" y="117"/>
                </a:cubicBezTo>
                <a:cubicBezTo>
                  <a:pt x="156" y="118"/>
                  <a:pt x="156" y="119"/>
                  <a:pt x="157" y="119"/>
                </a:cubicBezTo>
                <a:cubicBezTo>
                  <a:pt x="157" y="119"/>
                  <a:pt x="155" y="119"/>
                  <a:pt x="155" y="119"/>
                </a:cubicBezTo>
                <a:cubicBezTo>
                  <a:pt x="155" y="119"/>
                  <a:pt x="155" y="119"/>
                  <a:pt x="155" y="119"/>
                </a:cubicBezTo>
                <a:close/>
                <a:moveTo>
                  <a:pt x="203" y="122"/>
                </a:moveTo>
                <a:cubicBezTo>
                  <a:pt x="207" y="122"/>
                  <a:pt x="208" y="122"/>
                  <a:pt x="211" y="122"/>
                </a:cubicBezTo>
                <a:cubicBezTo>
                  <a:pt x="212" y="124"/>
                  <a:pt x="213" y="126"/>
                  <a:pt x="215" y="126"/>
                </a:cubicBezTo>
                <a:cubicBezTo>
                  <a:pt x="213" y="128"/>
                  <a:pt x="208" y="128"/>
                  <a:pt x="205" y="130"/>
                </a:cubicBezTo>
                <a:cubicBezTo>
                  <a:pt x="204" y="129"/>
                  <a:pt x="203" y="127"/>
                  <a:pt x="201" y="126"/>
                </a:cubicBezTo>
                <a:cubicBezTo>
                  <a:pt x="202" y="125"/>
                  <a:pt x="202" y="124"/>
                  <a:pt x="203" y="122"/>
                </a:cubicBezTo>
                <a:cubicBezTo>
                  <a:pt x="203" y="122"/>
                  <a:pt x="203" y="122"/>
                  <a:pt x="203" y="122"/>
                </a:cubicBezTo>
                <a:close/>
                <a:moveTo>
                  <a:pt x="254" y="132"/>
                </a:moveTo>
                <a:cubicBezTo>
                  <a:pt x="254" y="132"/>
                  <a:pt x="255" y="131"/>
                  <a:pt x="255" y="130"/>
                </a:cubicBezTo>
                <a:cubicBezTo>
                  <a:pt x="256" y="130"/>
                  <a:pt x="256" y="131"/>
                  <a:pt x="256" y="131"/>
                </a:cubicBezTo>
                <a:cubicBezTo>
                  <a:pt x="256" y="132"/>
                  <a:pt x="255" y="132"/>
                  <a:pt x="254" y="132"/>
                </a:cubicBezTo>
                <a:cubicBezTo>
                  <a:pt x="254" y="132"/>
                  <a:pt x="254" y="132"/>
                  <a:pt x="254" y="132"/>
                </a:cubicBezTo>
                <a:close/>
                <a:moveTo>
                  <a:pt x="89" y="138"/>
                </a:moveTo>
                <a:cubicBezTo>
                  <a:pt x="89" y="137"/>
                  <a:pt x="89" y="137"/>
                  <a:pt x="89" y="136"/>
                </a:cubicBezTo>
                <a:cubicBezTo>
                  <a:pt x="88" y="138"/>
                  <a:pt x="88" y="136"/>
                  <a:pt x="87" y="134"/>
                </a:cubicBezTo>
                <a:cubicBezTo>
                  <a:pt x="87" y="133"/>
                  <a:pt x="90" y="134"/>
                  <a:pt x="88" y="133"/>
                </a:cubicBezTo>
                <a:cubicBezTo>
                  <a:pt x="88" y="132"/>
                  <a:pt x="90" y="133"/>
                  <a:pt x="91" y="133"/>
                </a:cubicBezTo>
                <a:cubicBezTo>
                  <a:pt x="91" y="133"/>
                  <a:pt x="93" y="137"/>
                  <a:pt x="93" y="134"/>
                </a:cubicBezTo>
                <a:cubicBezTo>
                  <a:pt x="94" y="134"/>
                  <a:pt x="94" y="135"/>
                  <a:pt x="94" y="136"/>
                </a:cubicBezTo>
                <a:cubicBezTo>
                  <a:pt x="92" y="136"/>
                  <a:pt x="91" y="135"/>
                  <a:pt x="91" y="138"/>
                </a:cubicBezTo>
                <a:cubicBezTo>
                  <a:pt x="90" y="138"/>
                  <a:pt x="90" y="138"/>
                  <a:pt x="89" y="138"/>
                </a:cubicBezTo>
                <a:cubicBezTo>
                  <a:pt x="89" y="138"/>
                  <a:pt x="89" y="138"/>
                  <a:pt x="89" y="138"/>
                </a:cubicBezTo>
                <a:close/>
                <a:moveTo>
                  <a:pt x="68" y="148"/>
                </a:moveTo>
                <a:cubicBezTo>
                  <a:pt x="76" y="146"/>
                  <a:pt x="77" y="134"/>
                  <a:pt x="85" y="134"/>
                </a:cubicBezTo>
                <a:cubicBezTo>
                  <a:pt x="84" y="136"/>
                  <a:pt x="83" y="136"/>
                  <a:pt x="80" y="137"/>
                </a:cubicBezTo>
                <a:cubicBezTo>
                  <a:pt x="80" y="138"/>
                  <a:pt x="81" y="138"/>
                  <a:pt x="81" y="139"/>
                </a:cubicBezTo>
                <a:cubicBezTo>
                  <a:pt x="75" y="145"/>
                  <a:pt x="73" y="154"/>
                  <a:pt x="66" y="158"/>
                </a:cubicBezTo>
                <a:cubicBezTo>
                  <a:pt x="67" y="159"/>
                  <a:pt x="67" y="160"/>
                  <a:pt x="66" y="160"/>
                </a:cubicBezTo>
                <a:cubicBezTo>
                  <a:pt x="62" y="157"/>
                  <a:pt x="69" y="153"/>
                  <a:pt x="68" y="148"/>
                </a:cubicBezTo>
                <a:cubicBezTo>
                  <a:pt x="68" y="148"/>
                  <a:pt x="68" y="148"/>
                  <a:pt x="68" y="148"/>
                </a:cubicBezTo>
                <a:close/>
                <a:moveTo>
                  <a:pt x="168" y="146"/>
                </a:moveTo>
                <a:cubicBezTo>
                  <a:pt x="167" y="147"/>
                  <a:pt x="169" y="145"/>
                  <a:pt x="169" y="144"/>
                </a:cubicBezTo>
                <a:cubicBezTo>
                  <a:pt x="165" y="146"/>
                  <a:pt x="162" y="149"/>
                  <a:pt x="160" y="153"/>
                </a:cubicBezTo>
                <a:cubicBezTo>
                  <a:pt x="158" y="153"/>
                  <a:pt x="158" y="147"/>
                  <a:pt x="157" y="147"/>
                </a:cubicBezTo>
                <a:cubicBezTo>
                  <a:pt x="158" y="145"/>
                  <a:pt x="160" y="144"/>
                  <a:pt x="161" y="144"/>
                </a:cubicBezTo>
                <a:cubicBezTo>
                  <a:pt x="165" y="138"/>
                  <a:pt x="176" y="134"/>
                  <a:pt x="185" y="135"/>
                </a:cubicBezTo>
                <a:cubicBezTo>
                  <a:pt x="185" y="138"/>
                  <a:pt x="182" y="138"/>
                  <a:pt x="181" y="138"/>
                </a:cubicBezTo>
                <a:cubicBezTo>
                  <a:pt x="176" y="140"/>
                  <a:pt x="173" y="144"/>
                  <a:pt x="168" y="146"/>
                </a:cubicBezTo>
                <a:cubicBezTo>
                  <a:pt x="168" y="146"/>
                  <a:pt x="168" y="146"/>
                  <a:pt x="168" y="146"/>
                </a:cubicBezTo>
                <a:close/>
                <a:moveTo>
                  <a:pt x="154" y="141"/>
                </a:moveTo>
                <a:cubicBezTo>
                  <a:pt x="155" y="139"/>
                  <a:pt x="156" y="139"/>
                  <a:pt x="156" y="137"/>
                </a:cubicBezTo>
                <a:cubicBezTo>
                  <a:pt x="159" y="136"/>
                  <a:pt x="155" y="140"/>
                  <a:pt x="157" y="140"/>
                </a:cubicBezTo>
                <a:cubicBezTo>
                  <a:pt x="157" y="141"/>
                  <a:pt x="156" y="141"/>
                  <a:pt x="154" y="141"/>
                </a:cubicBezTo>
                <a:cubicBezTo>
                  <a:pt x="154" y="141"/>
                  <a:pt x="154" y="141"/>
                  <a:pt x="154" y="141"/>
                </a:cubicBezTo>
                <a:close/>
                <a:moveTo>
                  <a:pt x="340" y="139"/>
                </a:moveTo>
                <a:cubicBezTo>
                  <a:pt x="340" y="138"/>
                  <a:pt x="340" y="138"/>
                  <a:pt x="340" y="137"/>
                </a:cubicBezTo>
                <a:cubicBezTo>
                  <a:pt x="341" y="137"/>
                  <a:pt x="341" y="138"/>
                  <a:pt x="342" y="138"/>
                </a:cubicBezTo>
                <a:cubicBezTo>
                  <a:pt x="341" y="138"/>
                  <a:pt x="341" y="138"/>
                  <a:pt x="341" y="139"/>
                </a:cubicBezTo>
                <a:cubicBezTo>
                  <a:pt x="341" y="139"/>
                  <a:pt x="340" y="139"/>
                  <a:pt x="340" y="139"/>
                </a:cubicBezTo>
                <a:cubicBezTo>
                  <a:pt x="340" y="139"/>
                  <a:pt x="340" y="139"/>
                  <a:pt x="340" y="139"/>
                </a:cubicBezTo>
                <a:close/>
                <a:moveTo>
                  <a:pt x="150" y="143"/>
                </a:moveTo>
                <a:cubicBezTo>
                  <a:pt x="150" y="142"/>
                  <a:pt x="150" y="141"/>
                  <a:pt x="149" y="141"/>
                </a:cubicBezTo>
                <a:cubicBezTo>
                  <a:pt x="149" y="142"/>
                  <a:pt x="149" y="142"/>
                  <a:pt x="150" y="142"/>
                </a:cubicBezTo>
                <a:cubicBezTo>
                  <a:pt x="149" y="143"/>
                  <a:pt x="149" y="143"/>
                  <a:pt x="148" y="144"/>
                </a:cubicBezTo>
                <a:cubicBezTo>
                  <a:pt x="146" y="143"/>
                  <a:pt x="149" y="141"/>
                  <a:pt x="147" y="141"/>
                </a:cubicBezTo>
                <a:cubicBezTo>
                  <a:pt x="148" y="140"/>
                  <a:pt x="149" y="140"/>
                  <a:pt x="151" y="140"/>
                </a:cubicBezTo>
                <a:cubicBezTo>
                  <a:pt x="150" y="141"/>
                  <a:pt x="150" y="142"/>
                  <a:pt x="152" y="142"/>
                </a:cubicBezTo>
                <a:cubicBezTo>
                  <a:pt x="152" y="143"/>
                  <a:pt x="151" y="143"/>
                  <a:pt x="150" y="143"/>
                </a:cubicBezTo>
                <a:cubicBezTo>
                  <a:pt x="150" y="143"/>
                  <a:pt x="150" y="143"/>
                  <a:pt x="150" y="143"/>
                </a:cubicBezTo>
                <a:close/>
                <a:moveTo>
                  <a:pt x="150" y="147"/>
                </a:moveTo>
                <a:cubicBezTo>
                  <a:pt x="149" y="142"/>
                  <a:pt x="154" y="145"/>
                  <a:pt x="156" y="142"/>
                </a:cubicBezTo>
                <a:cubicBezTo>
                  <a:pt x="157" y="143"/>
                  <a:pt x="158" y="141"/>
                  <a:pt x="159" y="142"/>
                </a:cubicBezTo>
                <a:cubicBezTo>
                  <a:pt x="158" y="145"/>
                  <a:pt x="155" y="145"/>
                  <a:pt x="155" y="148"/>
                </a:cubicBezTo>
                <a:cubicBezTo>
                  <a:pt x="152" y="149"/>
                  <a:pt x="151" y="149"/>
                  <a:pt x="150" y="147"/>
                </a:cubicBezTo>
                <a:cubicBezTo>
                  <a:pt x="150" y="147"/>
                  <a:pt x="150" y="147"/>
                  <a:pt x="150" y="147"/>
                </a:cubicBezTo>
                <a:close/>
                <a:moveTo>
                  <a:pt x="151" y="154"/>
                </a:moveTo>
                <a:cubicBezTo>
                  <a:pt x="152" y="153"/>
                  <a:pt x="152" y="152"/>
                  <a:pt x="152" y="151"/>
                </a:cubicBezTo>
                <a:cubicBezTo>
                  <a:pt x="153" y="151"/>
                  <a:pt x="153" y="151"/>
                  <a:pt x="154" y="151"/>
                </a:cubicBezTo>
                <a:cubicBezTo>
                  <a:pt x="153" y="152"/>
                  <a:pt x="154" y="154"/>
                  <a:pt x="151" y="154"/>
                </a:cubicBezTo>
                <a:cubicBezTo>
                  <a:pt x="151" y="154"/>
                  <a:pt x="151" y="154"/>
                  <a:pt x="151" y="154"/>
                </a:cubicBezTo>
                <a:close/>
                <a:moveTo>
                  <a:pt x="105" y="163"/>
                </a:moveTo>
                <a:cubicBezTo>
                  <a:pt x="105" y="159"/>
                  <a:pt x="109" y="158"/>
                  <a:pt x="111" y="155"/>
                </a:cubicBezTo>
                <a:cubicBezTo>
                  <a:pt x="112" y="159"/>
                  <a:pt x="109" y="163"/>
                  <a:pt x="105" y="163"/>
                </a:cubicBezTo>
                <a:cubicBezTo>
                  <a:pt x="105" y="163"/>
                  <a:pt x="105" y="163"/>
                  <a:pt x="105" y="163"/>
                </a:cubicBezTo>
                <a:close/>
                <a:moveTo>
                  <a:pt x="62" y="162"/>
                </a:moveTo>
                <a:cubicBezTo>
                  <a:pt x="61" y="160"/>
                  <a:pt x="63" y="161"/>
                  <a:pt x="63" y="160"/>
                </a:cubicBezTo>
                <a:cubicBezTo>
                  <a:pt x="64" y="160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lose/>
                <a:moveTo>
                  <a:pt x="118" y="170"/>
                </a:moveTo>
                <a:cubicBezTo>
                  <a:pt x="119" y="169"/>
                  <a:pt x="121" y="169"/>
                  <a:pt x="121" y="167"/>
                </a:cubicBezTo>
                <a:cubicBezTo>
                  <a:pt x="123" y="168"/>
                  <a:pt x="121" y="171"/>
                  <a:pt x="121" y="173"/>
                </a:cubicBezTo>
                <a:cubicBezTo>
                  <a:pt x="118" y="173"/>
                  <a:pt x="120" y="170"/>
                  <a:pt x="118" y="170"/>
                </a:cubicBezTo>
                <a:cubicBezTo>
                  <a:pt x="118" y="170"/>
                  <a:pt x="118" y="170"/>
                  <a:pt x="118" y="170"/>
                </a:cubicBezTo>
                <a:close/>
                <a:moveTo>
                  <a:pt x="78" y="178"/>
                </a:moveTo>
                <a:cubicBezTo>
                  <a:pt x="76" y="178"/>
                  <a:pt x="77" y="175"/>
                  <a:pt x="75" y="175"/>
                </a:cubicBezTo>
                <a:cubicBezTo>
                  <a:pt x="77" y="173"/>
                  <a:pt x="77" y="176"/>
                  <a:pt x="78" y="177"/>
                </a:cubicBezTo>
                <a:cubicBezTo>
                  <a:pt x="80" y="176"/>
                  <a:pt x="81" y="175"/>
                  <a:pt x="83" y="174"/>
                </a:cubicBezTo>
                <a:cubicBezTo>
                  <a:pt x="83" y="181"/>
                  <a:pt x="81" y="187"/>
                  <a:pt x="80" y="195"/>
                </a:cubicBezTo>
                <a:cubicBezTo>
                  <a:pt x="80" y="195"/>
                  <a:pt x="79" y="196"/>
                  <a:pt x="78" y="196"/>
                </a:cubicBezTo>
                <a:cubicBezTo>
                  <a:pt x="79" y="197"/>
                  <a:pt x="79" y="198"/>
                  <a:pt x="78" y="197"/>
                </a:cubicBezTo>
                <a:cubicBezTo>
                  <a:pt x="77" y="197"/>
                  <a:pt x="79" y="199"/>
                  <a:pt x="79" y="199"/>
                </a:cubicBezTo>
                <a:cubicBezTo>
                  <a:pt x="79" y="200"/>
                  <a:pt x="78" y="199"/>
                  <a:pt x="78" y="199"/>
                </a:cubicBezTo>
                <a:cubicBezTo>
                  <a:pt x="78" y="200"/>
                  <a:pt x="78" y="201"/>
                  <a:pt x="80" y="201"/>
                </a:cubicBezTo>
                <a:cubicBezTo>
                  <a:pt x="80" y="203"/>
                  <a:pt x="79" y="204"/>
                  <a:pt x="79" y="205"/>
                </a:cubicBezTo>
                <a:cubicBezTo>
                  <a:pt x="75" y="205"/>
                  <a:pt x="75" y="203"/>
                  <a:pt x="71" y="202"/>
                </a:cubicBezTo>
                <a:cubicBezTo>
                  <a:pt x="74" y="201"/>
                  <a:pt x="72" y="202"/>
                  <a:pt x="76" y="201"/>
                </a:cubicBezTo>
                <a:cubicBezTo>
                  <a:pt x="75" y="201"/>
                  <a:pt x="73" y="198"/>
                  <a:pt x="73" y="199"/>
                </a:cubicBezTo>
                <a:cubicBezTo>
                  <a:pt x="71" y="198"/>
                  <a:pt x="73" y="197"/>
                  <a:pt x="73" y="197"/>
                </a:cubicBezTo>
                <a:cubicBezTo>
                  <a:pt x="73" y="195"/>
                  <a:pt x="72" y="197"/>
                  <a:pt x="71" y="197"/>
                </a:cubicBezTo>
                <a:cubicBezTo>
                  <a:pt x="72" y="194"/>
                  <a:pt x="72" y="192"/>
                  <a:pt x="69" y="191"/>
                </a:cubicBezTo>
                <a:cubicBezTo>
                  <a:pt x="70" y="189"/>
                  <a:pt x="71" y="189"/>
                  <a:pt x="72" y="190"/>
                </a:cubicBezTo>
                <a:cubicBezTo>
                  <a:pt x="73" y="186"/>
                  <a:pt x="74" y="187"/>
                  <a:pt x="74" y="183"/>
                </a:cubicBezTo>
                <a:cubicBezTo>
                  <a:pt x="75" y="183"/>
                  <a:pt x="75" y="183"/>
                  <a:pt x="76" y="183"/>
                </a:cubicBezTo>
                <a:cubicBezTo>
                  <a:pt x="77" y="184"/>
                  <a:pt x="76" y="181"/>
                  <a:pt x="78" y="182"/>
                </a:cubicBezTo>
                <a:cubicBezTo>
                  <a:pt x="76" y="181"/>
                  <a:pt x="77" y="178"/>
                  <a:pt x="78" y="178"/>
                </a:cubicBezTo>
                <a:cubicBezTo>
                  <a:pt x="78" y="178"/>
                  <a:pt x="78" y="178"/>
                  <a:pt x="78" y="178"/>
                </a:cubicBezTo>
                <a:close/>
                <a:moveTo>
                  <a:pt x="116" y="186"/>
                </a:moveTo>
                <a:cubicBezTo>
                  <a:pt x="115" y="184"/>
                  <a:pt x="114" y="179"/>
                  <a:pt x="118" y="180"/>
                </a:cubicBezTo>
                <a:cubicBezTo>
                  <a:pt x="119" y="185"/>
                  <a:pt x="117" y="189"/>
                  <a:pt x="116" y="196"/>
                </a:cubicBezTo>
                <a:cubicBezTo>
                  <a:pt x="116" y="196"/>
                  <a:pt x="117" y="196"/>
                  <a:pt x="117" y="196"/>
                </a:cubicBezTo>
                <a:cubicBezTo>
                  <a:pt x="119" y="196"/>
                  <a:pt x="116" y="198"/>
                  <a:pt x="115" y="197"/>
                </a:cubicBezTo>
                <a:cubicBezTo>
                  <a:pt x="115" y="203"/>
                  <a:pt x="111" y="200"/>
                  <a:pt x="107" y="200"/>
                </a:cubicBezTo>
                <a:cubicBezTo>
                  <a:pt x="109" y="195"/>
                  <a:pt x="109" y="188"/>
                  <a:pt x="116" y="186"/>
                </a:cubicBezTo>
                <a:cubicBezTo>
                  <a:pt x="116" y="186"/>
                  <a:pt x="116" y="186"/>
                  <a:pt x="116" y="186"/>
                </a:cubicBezTo>
                <a:close/>
                <a:moveTo>
                  <a:pt x="135" y="186"/>
                </a:moveTo>
                <a:cubicBezTo>
                  <a:pt x="134" y="185"/>
                  <a:pt x="135" y="182"/>
                  <a:pt x="137" y="183"/>
                </a:cubicBezTo>
                <a:cubicBezTo>
                  <a:pt x="137" y="184"/>
                  <a:pt x="136" y="185"/>
                  <a:pt x="135" y="186"/>
                </a:cubicBezTo>
                <a:cubicBezTo>
                  <a:pt x="135" y="186"/>
                  <a:pt x="135" y="186"/>
                  <a:pt x="135" y="186"/>
                </a:cubicBezTo>
                <a:close/>
                <a:moveTo>
                  <a:pt x="128" y="200"/>
                </a:moveTo>
                <a:cubicBezTo>
                  <a:pt x="125" y="201"/>
                  <a:pt x="127" y="198"/>
                  <a:pt x="128" y="199"/>
                </a:cubicBezTo>
                <a:cubicBezTo>
                  <a:pt x="128" y="200"/>
                  <a:pt x="128" y="200"/>
                  <a:pt x="128" y="200"/>
                </a:cubicBezTo>
                <a:cubicBezTo>
                  <a:pt x="128" y="200"/>
                  <a:pt x="128" y="200"/>
                  <a:pt x="128" y="200"/>
                </a:cubicBezTo>
                <a:close/>
                <a:moveTo>
                  <a:pt x="72" y="203"/>
                </a:moveTo>
                <a:cubicBezTo>
                  <a:pt x="70" y="205"/>
                  <a:pt x="70" y="202"/>
                  <a:pt x="69" y="202"/>
                </a:cubicBezTo>
                <a:cubicBezTo>
                  <a:pt x="69" y="199"/>
                  <a:pt x="71" y="203"/>
                  <a:pt x="72" y="203"/>
                </a:cubicBezTo>
                <a:cubicBezTo>
                  <a:pt x="72" y="203"/>
                  <a:pt x="72" y="203"/>
                  <a:pt x="72" y="203"/>
                </a:cubicBezTo>
                <a:close/>
                <a:moveTo>
                  <a:pt x="126" y="207"/>
                </a:moveTo>
                <a:cubicBezTo>
                  <a:pt x="125" y="206"/>
                  <a:pt x="123" y="206"/>
                  <a:pt x="123" y="203"/>
                </a:cubicBezTo>
                <a:cubicBezTo>
                  <a:pt x="125" y="203"/>
                  <a:pt x="126" y="205"/>
                  <a:pt x="126" y="207"/>
                </a:cubicBezTo>
                <a:cubicBezTo>
                  <a:pt x="126" y="207"/>
                  <a:pt x="126" y="207"/>
                  <a:pt x="126" y="207"/>
                </a:cubicBezTo>
                <a:close/>
                <a:moveTo>
                  <a:pt x="72" y="208"/>
                </a:moveTo>
                <a:cubicBezTo>
                  <a:pt x="72" y="208"/>
                  <a:pt x="72" y="205"/>
                  <a:pt x="72" y="207"/>
                </a:cubicBezTo>
                <a:cubicBezTo>
                  <a:pt x="70" y="205"/>
                  <a:pt x="73" y="206"/>
                  <a:pt x="75" y="205"/>
                </a:cubicBezTo>
                <a:cubicBezTo>
                  <a:pt x="76" y="207"/>
                  <a:pt x="73" y="207"/>
                  <a:pt x="75" y="208"/>
                </a:cubicBezTo>
                <a:cubicBezTo>
                  <a:pt x="74" y="210"/>
                  <a:pt x="73" y="208"/>
                  <a:pt x="72" y="208"/>
                </a:cubicBezTo>
                <a:cubicBezTo>
                  <a:pt x="72" y="208"/>
                  <a:pt x="72" y="208"/>
                  <a:pt x="72" y="208"/>
                </a:cubicBezTo>
                <a:close/>
                <a:moveTo>
                  <a:pt x="102" y="227"/>
                </a:moveTo>
                <a:cubicBezTo>
                  <a:pt x="101" y="226"/>
                  <a:pt x="104" y="223"/>
                  <a:pt x="105" y="222"/>
                </a:cubicBezTo>
                <a:cubicBezTo>
                  <a:pt x="104" y="219"/>
                  <a:pt x="103" y="216"/>
                  <a:pt x="101" y="214"/>
                </a:cubicBezTo>
                <a:cubicBezTo>
                  <a:pt x="101" y="212"/>
                  <a:pt x="102" y="212"/>
                  <a:pt x="104" y="212"/>
                </a:cubicBezTo>
                <a:cubicBezTo>
                  <a:pt x="104" y="210"/>
                  <a:pt x="105" y="207"/>
                  <a:pt x="106" y="206"/>
                </a:cubicBezTo>
                <a:cubicBezTo>
                  <a:pt x="109" y="206"/>
                  <a:pt x="109" y="211"/>
                  <a:pt x="111" y="210"/>
                </a:cubicBezTo>
                <a:cubicBezTo>
                  <a:pt x="112" y="216"/>
                  <a:pt x="110" y="228"/>
                  <a:pt x="112" y="233"/>
                </a:cubicBezTo>
                <a:cubicBezTo>
                  <a:pt x="110" y="236"/>
                  <a:pt x="110" y="237"/>
                  <a:pt x="110" y="240"/>
                </a:cubicBezTo>
                <a:cubicBezTo>
                  <a:pt x="105" y="240"/>
                  <a:pt x="104" y="236"/>
                  <a:pt x="102" y="234"/>
                </a:cubicBezTo>
                <a:cubicBezTo>
                  <a:pt x="104" y="232"/>
                  <a:pt x="105" y="227"/>
                  <a:pt x="102" y="227"/>
                </a:cubicBezTo>
                <a:cubicBezTo>
                  <a:pt x="102" y="227"/>
                  <a:pt x="102" y="227"/>
                  <a:pt x="102" y="227"/>
                </a:cubicBezTo>
                <a:close/>
                <a:moveTo>
                  <a:pt x="72" y="210"/>
                </a:moveTo>
                <a:cubicBezTo>
                  <a:pt x="72" y="209"/>
                  <a:pt x="73" y="209"/>
                  <a:pt x="74" y="209"/>
                </a:cubicBezTo>
                <a:cubicBezTo>
                  <a:pt x="74" y="211"/>
                  <a:pt x="74" y="210"/>
                  <a:pt x="73" y="212"/>
                </a:cubicBezTo>
                <a:cubicBezTo>
                  <a:pt x="73" y="212"/>
                  <a:pt x="73" y="210"/>
                  <a:pt x="72" y="210"/>
                </a:cubicBezTo>
                <a:cubicBezTo>
                  <a:pt x="72" y="210"/>
                  <a:pt x="72" y="210"/>
                  <a:pt x="72" y="210"/>
                </a:cubicBezTo>
                <a:close/>
                <a:moveTo>
                  <a:pt x="122" y="215"/>
                </a:moveTo>
                <a:cubicBezTo>
                  <a:pt x="122" y="213"/>
                  <a:pt x="122" y="213"/>
                  <a:pt x="124" y="213"/>
                </a:cubicBezTo>
                <a:cubicBezTo>
                  <a:pt x="124" y="214"/>
                  <a:pt x="124" y="215"/>
                  <a:pt x="122" y="215"/>
                </a:cubicBezTo>
                <a:cubicBezTo>
                  <a:pt x="122" y="215"/>
                  <a:pt x="122" y="215"/>
                  <a:pt x="122" y="215"/>
                </a:cubicBezTo>
                <a:close/>
                <a:moveTo>
                  <a:pt x="118" y="219"/>
                </a:moveTo>
                <a:cubicBezTo>
                  <a:pt x="117" y="219"/>
                  <a:pt x="117" y="218"/>
                  <a:pt x="117" y="217"/>
                </a:cubicBezTo>
                <a:cubicBezTo>
                  <a:pt x="118" y="217"/>
                  <a:pt x="118" y="217"/>
                  <a:pt x="118" y="219"/>
                </a:cubicBezTo>
                <a:cubicBezTo>
                  <a:pt x="118" y="219"/>
                  <a:pt x="118" y="219"/>
                  <a:pt x="118" y="219"/>
                </a:cubicBezTo>
                <a:close/>
                <a:moveTo>
                  <a:pt x="74" y="219"/>
                </a:moveTo>
                <a:cubicBezTo>
                  <a:pt x="74" y="218"/>
                  <a:pt x="74" y="218"/>
                  <a:pt x="74" y="218"/>
                </a:cubicBezTo>
                <a:cubicBezTo>
                  <a:pt x="75" y="218"/>
                  <a:pt x="75" y="218"/>
                  <a:pt x="76" y="218"/>
                </a:cubicBezTo>
                <a:cubicBezTo>
                  <a:pt x="75" y="218"/>
                  <a:pt x="75" y="219"/>
                  <a:pt x="75" y="219"/>
                </a:cubicBezTo>
                <a:cubicBezTo>
                  <a:pt x="75" y="219"/>
                  <a:pt x="74" y="219"/>
                  <a:pt x="74" y="219"/>
                </a:cubicBezTo>
                <a:cubicBezTo>
                  <a:pt x="74" y="219"/>
                  <a:pt x="74" y="219"/>
                  <a:pt x="74" y="219"/>
                </a:cubicBezTo>
                <a:close/>
                <a:moveTo>
                  <a:pt x="9" y="223"/>
                </a:moveTo>
                <a:cubicBezTo>
                  <a:pt x="7" y="221"/>
                  <a:pt x="11" y="224"/>
                  <a:pt x="11" y="222"/>
                </a:cubicBezTo>
                <a:cubicBezTo>
                  <a:pt x="10" y="221"/>
                  <a:pt x="12" y="223"/>
                  <a:pt x="11" y="224"/>
                </a:cubicBezTo>
                <a:cubicBezTo>
                  <a:pt x="9" y="224"/>
                  <a:pt x="10" y="223"/>
                  <a:pt x="9" y="223"/>
                </a:cubicBezTo>
                <a:cubicBezTo>
                  <a:pt x="9" y="223"/>
                  <a:pt x="9" y="223"/>
                  <a:pt x="9" y="223"/>
                </a:cubicBezTo>
                <a:close/>
                <a:moveTo>
                  <a:pt x="124" y="227"/>
                </a:moveTo>
                <a:cubicBezTo>
                  <a:pt x="122" y="228"/>
                  <a:pt x="122" y="227"/>
                  <a:pt x="123" y="226"/>
                </a:cubicBezTo>
                <a:cubicBezTo>
                  <a:pt x="123" y="226"/>
                  <a:pt x="124" y="226"/>
                  <a:pt x="124" y="227"/>
                </a:cubicBezTo>
                <a:cubicBezTo>
                  <a:pt x="124" y="227"/>
                  <a:pt x="124" y="227"/>
                  <a:pt x="124" y="227"/>
                </a:cubicBezTo>
                <a:close/>
                <a:moveTo>
                  <a:pt x="116" y="232"/>
                </a:moveTo>
                <a:cubicBezTo>
                  <a:pt x="116" y="232"/>
                  <a:pt x="116" y="231"/>
                  <a:pt x="116" y="231"/>
                </a:cubicBezTo>
                <a:cubicBezTo>
                  <a:pt x="116" y="231"/>
                  <a:pt x="117" y="231"/>
                  <a:pt x="117" y="231"/>
                </a:cubicBezTo>
                <a:cubicBezTo>
                  <a:pt x="117" y="231"/>
                  <a:pt x="117" y="231"/>
                  <a:pt x="117" y="231"/>
                </a:cubicBezTo>
                <a:cubicBezTo>
                  <a:pt x="117" y="232"/>
                  <a:pt x="117" y="232"/>
                  <a:pt x="117" y="232"/>
                </a:cubicBezTo>
                <a:cubicBezTo>
                  <a:pt x="117" y="232"/>
                  <a:pt x="116" y="232"/>
                  <a:pt x="116" y="232"/>
                </a:cubicBezTo>
                <a:cubicBezTo>
                  <a:pt x="116" y="232"/>
                  <a:pt x="116" y="232"/>
                  <a:pt x="116" y="232"/>
                </a:cubicBezTo>
                <a:close/>
                <a:moveTo>
                  <a:pt x="119" y="243"/>
                </a:moveTo>
                <a:cubicBezTo>
                  <a:pt x="119" y="243"/>
                  <a:pt x="119" y="242"/>
                  <a:pt x="119" y="241"/>
                </a:cubicBezTo>
                <a:cubicBezTo>
                  <a:pt x="121" y="241"/>
                  <a:pt x="121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lose/>
                <a:moveTo>
                  <a:pt x="132" y="258"/>
                </a:moveTo>
                <a:cubicBezTo>
                  <a:pt x="132" y="256"/>
                  <a:pt x="132" y="254"/>
                  <a:pt x="134" y="254"/>
                </a:cubicBezTo>
                <a:cubicBezTo>
                  <a:pt x="133" y="256"/>
                  <a:pt x="132" y="257"/>
                  <a:pt x="134" y="258"/>
                </a:cubicBezTo>
                <a:cubicBezTo>
                  <a:pt x="134" y="259"/>
                  <a:pt x="133" y="257"/>
                  <a:pt x="132" y="258"/>
                </a:cubicBezTo>
                <a:cubicBezTo>
                  <a:pt x="132" y="258"/>
                  <a:pt x="132" y="258"/>
                  <a:pt x="132" y="258"/>
                </a:cubicBezTo>
                <a:close/>
                <a:moveTo>
                  <a:pt x="12" y="259"/>
                </a:moveTo>
                <a:cubicBezTo>
                  <a:pt x="12" y="260"/>
                  <a:pt x="10" y="261"/>
                  <a:pt x="10" y="260"/>
                </a:cubicBezTo>
                <a:cubicBezTo>
                  <a:pt x="9" y="259"/>
                  <a:pt x="12" y="260"/>
                  <a:pt x="12" y="259"/>
                </a:cubicBezTo>
                <a:cubicBezTo>
                  <a:pt x="12" y="259"/>
                  <a:pt x="12" y="259"/>
                  <a:pt x="12" y="259"/>
                </a:cubicBezTo>
                <a:close/>
                <a:moveTo>
                  <a:pt x="15" y="264"/>
                </a:moveTo>
                <a:cubicBezTo>
                  <a:pt x="15" y="264"/>
                  <a:pt x="15" y="264"/>
                  <a:pt x="15" y="264"/>
                </a:cubicBezTo>
                <a:cubicBezTo>
                  <a:pt x="12" y="265"/>
                  <a:pt x="17" y="263"/>
                  <a:pt x="15" y="264"/>
                </a:cubicBezTo>
                <a:close/>
                <a:moveTo>
                  <a:pt x="15" y="275"/>
                </a:moveTo>
                <a:cubicBezTo>
                  <a:pt x="13" y="273"/>
                  <a:pt x="16" y="272"/>
                  <a:pt x="14" y="270"/>
                </a:cubicBezTo>
                <a:cubicBezTo>
                  <a:pt x="15" y="270"/>
                  <a:pt x="16" y="270"/>
                  <a:pt x="17" y="271"/>
                </a:cubicBezTo>
                <a:cubicBezTo>
                  <a:pt x="16" y="272"/>
                  <a:pt x="17" y="275"/>
                  <a:pt x="15" y="275"/>
                </a:cubicBezTo>
                <a:cubicBezTo>
                  <a:pt x="15" y="275"/>
                  <a:pt x="15" y="275"/>
                  <a:pt x="15" y="275"/>
                </a:cubicBezTo>
                <a:close/>
                <a:moveTo>
                  <a:pt x="355" y="275"/>
                </a:moveTo>
                <a:cubicBezTo>
                  <a:pt x="355" y="275"/>
                  <a:pt x="354" y="274"/>
                  <a:pt x="354" y="274"/>
                </a:cubicBezTo>
                <a:cubicBezTo>
                  <a:pt x="354" y="273"/>
                  <a:pt x="356" y="274"/>
                  <a:pt x="355" y="275"/>
                </a:cubicBezTo>
                <a:cubicBezTo>
                  <a:pt x="355" y="275"/>
                  <a:pt x="355" y="275"/>
                  <a:pt x="355" y="275"/>
                </a:cubicBezTo>
                <a:close/>
                <a:moveTo>
                  <a:pt x="50" y="277"/>
                </a:moveTo>
                <a:cubicBezTo>
                  <a:pt x="49" y="278"/>
                  <a:pt x="50" y="275"/>
                  <a:pt x="50" y="275"/>
                </a:cubicBezTo>
                <a:cubicBezTo>
                  <a:pt x="52" y="275"/>
                  <a:pt x="50" y="277"/>
                  <a:pt x="50" y="277"/>
                </a:cubicBezTo>
                <a:cubicBezTo>
                  <a:pt x="50" y="277"/>
                  <a:pt x="50" y="277"/>
                  <a:pt x="50" y="277"/>
                </a:cubicBezTo>
                <a:close/>
                <a:moveTo>
                  <a:pt x="8" y="278"/>
                </a:moveTo>
                <a:cubicBezTo>
                  <a:pt x="8" y="277"/>
                  <a:pt x="9" y="276"/>
                  <a:pt x="10" y="276"/>
                </a:cubicBezTo>
                <a:cubicBezTo>
                  <a:pt x="9" y="277"/>
                  <a:pt x="11" y="278"/>
                  <a:pt x="8" y="278"/>
                </a:cubicBezTo>
                <a:cubicBezTo>
                  <a:pt x="8" y="278"/>
                  <a:pt x="8" y="278"/>
                  <a:pt x="8" y="278"/>
                </a:cubicBezTo>
                <a:close/>
                <a:moveTo>
                  <a:pt x="8" y="281"/>
                </a:moveTo>
                <a:cubicBezTo>
                  <a:pt x="8" y="280"/>
                  <a:pt x="10" y="280"/>
                  <a:pt x="10" y="280"/>
                </a:cubicBezTo>
                <a:cubicBezTo>
                  <a:pt x="10" y="280"/>
                  <a:pt x="10" y="281"/>
                  <a:pt x="10" y="281"/>
                </a:cubicBezTo>
                <a:cubicBezTo>
                  <a:pt x="10" y="281"/>
                  <a:pt x="9" y="281"/>
                  <a:pt x="8" y="281"/>
                </a:cubicBezTo>
                <a:cubicBezTo>
                  <a:pt x="8" y="281"/>
                  <a:pt x="8" y="281"/>
                  <a:pt x="8" y="281"/>
                </a:cubicBezTo>
                <a:close/>
                <a:moveTo>
                  <a:pt x="51" y="296"/>
                </a:moveTo>
                <a:cubicBezTo>
                  <a:pt x="51" y="296"/>
                  <a:pt x="51" y="296"/>
                  <a:pt x="51" y="296"/>
                </a:cubicBezTo>
                <a:cubicBezTo>
                  <a:pt x="53" y="295"/>
                  <a:pt x="54" y="296"/>
                  <a:pt x="56" y="295"/>
                </a:cubicBezTo>
                <a:cubicBezTo>
                  <a:pt x="57" y="293"/>
                  <a:pt x="54" y="292"/>
                  <a:pt x="54" y="293"/>
                </a:cubicBezTo>
                <a:cubicBezTo>
                  <a:pt x="55" y="293"/>
                  <a:pt x="53" y="294"/>
                  <a:pt x="53" y="294"/>
                </a:cubicBezTo>
                <a:cubicBezTo>
                  <a:pt x="51" y="292"/>
                  <a:pt x="51" y="291"/>
                  <a:pt x="49" y="291"/>
                </a:cubicBezTo>
                <a:cubicBezTo>
                  <a:pt x="49" y="289"/>
                  <a:pt x="51" y="290"/>
                  <a:pt x="51" y="291"/>
                </a:cubicBezTo>
                <a:cubicBezTo>
                  <a:pt x="53" y="288"/>
                  <a:pt x="51" y="284"/>
                  <a:pt x="53" y="281"/>
                </a:cubicBezTo>
                <a:cubicBezTo>
                  <a:pt x="51" y="281"/>
                  <a:pt x="51" y="283"/>
                  <a:pt x="50" y="283"/>
                </a:cubicBezTo>
                <a:cubicBezTo>
                  <a:pt x="50" y="283"/>
                  <a:pt x="49" y="282"/>
                  <a:pt x="49" y="282"/>
                </a:cubicBezTo>
                <a:cubicBezTo>
                  <a:pt x="46" y="285"/>
                  <a:pt x="45" y="288"/>
                  <a:pt x="47" y="292"/>
                </a:cubicBezTo>
                <a:cubicBezTo>
                  <a:pt x="46" y="294"/>
                  <a:pt x="44" y="294"/>
                  <a:pt x="44" y="296"/>
                </a:cubicBezTo>
                <a:cubicBezTo>
                  <a:pt x="45" y="306"/>
                  <a:pt x="42" y="311"/>
                  <a:pt x="44" y="321"/>
                </a:cubicBezTo>
                <a:cubicBezTo>
                  <a:pt x="43" y="321"/>
                  <a:pt x="43" y="322"/>
                  <a:pt x="43" y="322"/>
                </a:cubicBezTo>
                <a:cubicBezTo>
                  <a:pt x="42" y="324"/>
                  <a:pt x="43" y="325"/>
                  <a:pt x="43" y="326"/>
                </a:cubicBezTo>
                <a:cubicBezTo>
                  <a:pt x="39" y="341"/>
                  <a:pt x="47" y="361"/>
                  <a:pt x="46" y="375"/>
                </a:cubicBezTo>
                <a:cubicBezTo>
                  <a:pt x="50" y="376"/>
                  <a:pt x="49" y="378"/>
                  <a:pt x="49" y="381"/>
                </a:cubicBezTo>
                <a:cubicBezTo>
                  <a:pt x="53" y="386"/>
                  <a:pt x="50" y="395"/>
                  <a:pt x="57" y="397"/>
                </a:cubicBezTo>
                <a:cubicBezTo>
                  <a:pt x="57" y="395"/>
                  <a:pt x="59" y="395"/>
                  <a:pt x="58" y="393"/>
                </a:cubicBezTo>
                <a:cubicBezTo>
                  <a:pt x="53" y="381"/>
                  <a:pt x="55" y="368"/>
                  <a:pt x="52" y="356"/>
                </a:cubicBezTo>
                <a:cubicBezTo>
                  <a:pt x="57" y="349"/>
                  <a:pt x="55" y="339"/>
                  <a:pt x="56" y="331"/>
                </a:cubicBezTo>
                <a:cubicBezTo>
                  <a:pt x="57" y="324"/>
                  <a:pt x="58" y="318"/>
                  <a:pt x="58" y="312"/>
                </a:cubicBezTo>
                <a:cubicBezTo>
                  <a:pt x="57" y="311"/>
                  <a:pt x="57" y="310"/>
                  <a:pt x="56" y="309"/>
                </a:cubicBezTo>
                <a:cubicBezTo>
                  <a:pt x="58" y="309"/>
                  <a:pt x="57" y="306"/>
                  <a:pt x="58" y="305"/>
                </a:cubicBezTo>
                <a:cubicBezTo>
                  <a:pt x="56" y="304"/>
                  <a:pt x="57" y="299"/>
                  <a:pt x="56" y="297"/>
                </a:cubicBezTo>
                <a:cubicBezTo>
                  <a:pt x="55" y="299"/>
                  <a:pt x="53" y="297"/>
                  <a:pt x="51" y="296"/>
                </a:cubicBezTo>
                <a:close/>
                <a:moveTo>
                  <a:pt x="80" y="373"/>
                </a:moveTo>
                <a:cubicBezTo>
                  <a:pt x="80" y="371"/>
                  <a:pt x="81" y="371"/>
                  <a:pt x="82" y="370"/>
                </a:cubicBezTo>
                <a:cubicBezTo>
                  <a:pt x="83" y="370"/>
                  <a:pt x="83" y="371"/>
                  <a:pt x="83" y="372"/>
                </a:cubicBezTo>
                <a:cubicBezTo>
                  <a:pt x="82" y="372"/>
                  <a:pt x="82" y="371"/>
                  <a:pt x="82" y="371"/>
                </a:cubicBezTo>
                <a:cubicBezTo>
                  <a:pt x="81" y="373"/>
                  <a:pt x="82" y="373"/>
                  <a:pt x="83" y="373"/>
                </a:cubicBezTo>
                <a:cubicBezTo>
                  <a:pt x="84" y="375"/>
                  <a:pt x="84" y="378"/>
                  <a:pt x="81" y="378"/>
                </a:cubicBezTo>
                <a:cubicBezTo>
                  <a:pt x="81" y="377"/>
                  <a:pt x="82" y="374"/>
                  <a:pt x="80" y="373"/>
                </a:cubicBezTo>
                <a:cubicBezTo>
                  <a:pt x="80" y="373"/>
                  <a:pt x="80" y="373"/>
                  <a:pt x="80" y="373"/>
                </a:cubicBezTo>
                <a:close/>
                <a:moveTo>
                  <a:pt x="83" y="368"/>
                </a:moveTo>
                <a:cubicBezTo>
                  <a:pt x="83" y="368"/>
                  <a:pt x="83" y="368"/>
                  <a:pt x="83" y="368"/>
                </a:cubicBezTo>
                <a:cubicBezTo>
                  <a:pt x="84" y="369"/>
                  <a:pt x="86" y="370"/>
                  <a:pt x="88" y="373"/>
                </a:cubicBezTo>
                <a:cubicBezTo>
                  <a:pt x="88" y="370"/>
                  <a:pt x="92" y="373"/>
                  <a:pt x="93" y="371"/>
                </a:cubicBezTo>
                <a:cubicBezTo>
                  <a:pt x="93" y="370"/>
                  <a:pt x="93" y="363"/>
                  <a:pt x="90" y="366"/>
                </a:cubicBezTo>
                <a:cubicBezTo>
                  <a:pt x="91" y="365"/>
                  <a:pt x="92" y="365"/>
                  <a:pt x="91" y="363"/>
                </a:cubicBezTo>
                <a:cubicBezTo>
                  <a:pt x="91" y="362"/>
                  <a:pt x="90" y="362"/>
                  <a:pt x="90" y="360"/>
                </a:cubicBezTo>
                <a:cubicBezTo>
                  <a:pt x="90" y="360"/>
                  <a:pt x="91" y="360"/>
                  <a:pt x="91" y="359"/>
                </a:cubicBezTo>
                <a:cubicBezTo>
                  <a:pt x="86" y="354"/>
                  <a:pt x="90" y="345"/>
                  <a:pt x="85" y="338"/>
                </a:cubicBezTo>
                <a:cubicBezTo>
                  <a:pt x="87" y="335"/>
                  <a:pt x="84" y="332"/>
                  <a:pt x="84" y="328"/>
                </a:cubicBezTo>
                <a:cubicBezTo>
                  <a:pt x="84" y="327"/>
                  <a:pt x="86" y="325"/>
                  <a:pt x="86" y="324"/>
                </a:cubicBezTo>
                <a:cubicBezTo>
                  <a:pt x="87" y="317"/>
                  <a:pt x="86" y="311"/>
                  <a:pt x="82" y="310"/>
                </a:cubicBezTo>
                <a:cubicBezTo>
                  <a:pt x="83" y="312"/>
                  <a:pt x="80" y="311"/>
                  <a:pt x="80" y="311"/>
                </a:cubicBezTo>
                <a:cubicBezTo>
                  <a:pt x="80" y="315"/>
                  <a:pt x="80" y="315"/>
                  <a:pt x="79" y="318"/>
                </a:cubicBezTo>
                <a:cubicBezTo>
                  <a:pt x="81" y="318"/>
                  <a:pt x="80" y="321"/>
                  <a:pt x="81" y="322"/>
                </a:cubicBezTo>
                <a:cubicBezTo>
                  <a:pt x="79" y="323"/>
                  <a:pt x="80" y="322"/>
                  <a:pt x="77" y="323"/>
                </a:cubicBezTo>
                <a:cubicBezTo>
                  <a:pt x="76" y="325"/>
                  <a:pt x="79" y="324"/>
                  <a:pt x="78" y="326"/>
                </a:cubicBezTo>
                <a:cubicBezTo>
                  <a:pt x="77" y="326"/>
                  <a:pt x="77" y="325"/>
                  <a:pt x="76" y="326"/>
                </a:cubicBezTo>
                <a:cubicBezTo>
                  <a:pt x="74" y="339"/>
                  <a:pt x="72" y="347"/>
                  <a:pt x="70" y="361"/>
                </a:cubicBezTo>
                <a:cubicBezTo>
                  <a:pt x="72" y="362"/>
                  <a:pt x="72" y="361"/>
                  <a:pt x="74" y="362"/>
                </a:cubicBezTo>
                <a:cubicBezTo>
                  <a:pt x="75" y="365"/>
                  <a:pt x="78" y="365"/>
                  <a:pt x="79" y="368"/>
                </a:cubicBezTo>
                <a:cubicBezTo>
                  <a:pt x="78" y="368"/>
                  <a:pt x="78" y="367"/>
                  <a:pt x="78" y="369"/>
                </a:cubicBezTo>
                <a:cubicBezTo>
                  <a:pt x="79" y="370"/>
                  <a:pt x="80" y="369"/>
                  <a:pt x="82" y="370"/>
                </a:cubicBezTo>
                <a:cubicBezTo>
                  <a:pt x="82" y="369"/>
                  <a:pt x="82" y="368"/>
                  <a:pt x="83" y="368"/>
                </a:cubicBezTo>
                <a:close/>
                <a:moveTo>
                  <a:pt x="345" y="325"/>
                </a:moveTo>
                <a:cubicBezTo>
                  <a:pt x="345" y="324"/>
                  <a:pt x="348" y="324"/>
                  <a:pt x="349" y="325"/>
                </a:cubicBezTo>
                <a:cubicBezTo>
                  <a:pt x="349" y="326"/>
                  <a:pt x="348" y="326"/>
                  <a:pt x="348" y="327"/>
                </a:cubicBezTo>
                <a:cubicBezTo>
                  <a:pt x="346" y="327"/>
                  <a:pt x="346" y="325"/>
                  <a:pt x="345" y="325"/>
                </a:cubicBezTo>
                <a:cubicBezTo>
                  <a:pt x="345" y="325"/>
                  <a:pt x="345" y="325"/>
                  <a:pt x="345" y="325"/>
                </a:cubicBezTo>
                <a:close/>
                <a:moveTo>
                  <a:pt x="419" y="331"/>
                </a:moveTo>
                <a:cubicBezTo>
                  <a:pt x="417" y="329"/>
                  <a:pt x="415" y="329"/>
                  <a:pt x="414" y="328"/>
                </a:cubicBezTo>
                <a:cubicBezTo>
                  <a:pt x="413" y="327"/>
                  <a:pt x="415" y="327"/>
                  <a:pt x="415" y="326"/>
                </a:cubicBezTo>
                <a:cubicBezTo>
                  <a:pt x="415" y="325"/>
                  <a:pt x="413" y="326"/>
                  <a:pt x="413" y="325"/>
                </a:cubicBezTo>
                <a:cubicBezTo>
                  <a:pt x="415" y="323"/>
                  <a:pt x="417" y="325"/>
                  <a:pt x="419" y="325"/>
                </a:cubicBezTo>
                <a:cubicBezTo>
                  <a:pt x="419" y="327"/>
                  <a:pt x="417" y="327"/>
                  <a:pt x="417" y="329"/>
                </a:cubicBezTo>
                <a:cubicBezTo>
                  <a:pt x="418" y="329"/>
                  <a:pt x="419" y="328"/>
                  <a:pt x="419" y="327"/>
                </a:cubicBezTo>
                <a:cubicBezTo>
                  <a:pt x="421" y="328"/>
                  <a:pt x="418" y="329"/>
                  <a:pt x="419" y="331"/>
                </a:cubicBezTo>
                <a:cubicBezTo>
                  <a:pt x="419" y="331"/>
                  <a:pt x="419" y="331"/>
                  <a:pt x="419" y="331"/>
                </a:cubicBezTo>
                <a:close/>
                <a:moveTo>
                  <a:pt x="246" y="328"/>
                </a:moveTo>
                <a:cubicBezTo>
                  <a:pt x="246" y="330"/>
                  <a:pt x="243" y="328"/>
                  <a:pt x="244" y="327"/>
                </a:cubicBezTo>
                <a:cubicBezTo>
                  <a:pt x="245" y="328"/>
                  <a:pt x="245" y="327"/>
                  <a:pt x="246" y="328"/>
                </a:cubicBezTo>
                <a:cubicBezTo>
                  <a:pt x="246" y="328"/>
                  <a:pt x="246" y="328"/>
                  <a:pt x="246" y="328"/>
                </a:cubicBezTo>
                <a:close/>
                <a:moveTo>
                  <a:pt x="269" y="329"/>
                </a:moveTo>
                <a:cubicBezTo>
                  <a:pt x="266" y="329"/>
                  <a:pt x="268" y="326"/>
                  <a:pt x="269" y="329"/>
                </a:cubicBezTo>
                <a:cubicBezTo>
                  <a:pt x="269" y="329"/>
                  <a:pt x="269" y="329"/>
                  <a:pt x="269" y="329"/>
                </a:cubicBezTo>
                <a:close/>
                <a:moveTo>
                  <a:pt x="238" y="331"/>
                </a:moveTo>
                <a:cubicBezTo>
                  <a:pt x="236" y="330"/>
                  <a:pt x="239" y="330"/>
                  <a:pt x="239" y="329"/>
                </a:cubicBezTo>
                <a:cubicBezTo>
                  <a:pt x="241" y="329"/>
                  <a:pt x="238" y="330"/>
                  <a:pt x="238" y="331"/>
                </a:cubicBezTo>
                <a:cubicBezTo>
                  <a:pt x="238" y="331"/>
                  <a:pt x="238" y="331"/>
                  <a:pt x="238" y="331"/>
                </a:cubicBezTo>
                <a:close/>
                <a:moveTo>
                  <a:pt x="263" y="331"/>
                </a:moveTo>
                <a:cubicBezTo>
                  <a:pt x="261" y="332"/>
                  <a:pt x="262" y="329"/>
                  <a:pt x="260" y="329"/>
                </a:cubicBezTo>
                <a:cubicBezTo>
                  <a:pt x="261" y="328"/>
                  <a:pt x="263" y="330"/>
                  <a:pt x="263" y="331"/>
                </a:cubicBezTo>
                <a:cubicBezTo>
                  <a:pt x="263" y="331"/>
                  <a:pt x="263" y="331"/>
                  <a:pt x="263" y="331"/>
                </a:cubicBezTo>
                <a:close/>
                <a:moveTo>
                  <a:pt x="248" y="331"/>
                </a:moveTo>
                <a:cubicBezTo>
                  <a:pt x="248" y="331"/>
                  <a:pt x="247" y="331"/>
                  <a:pt x="247" y="331"/>
                </a:cubicBezTo>
                <a:cubicBezTo>
                  <a:pt x="247" y="330"/>
                  <a:pt x="250" y="330"/>
                  <a:pt x="249" y="331"/>
                </a:cubicBezTo>
                <a:cubicBezTo>
                  <a:pt x="248" y="331"/>
                  <a:pt x="248" y="331"/>
                  <a:pt x="248" y="331"/>
                </a:cubicBezTo>
                <a:cubicBezTo>
                  <a:pt x="248" y="331"/>
                  <a:pt x="248" y="331"/>
                  <a:pt x="248" y="331"/>
                </a:cubicBezTo>
                <a:close/>
                <a:moveTo>
                  <a:pt x="417" y="333"/>
                </a:moveTo>
                <a:cubicBezTo>
                  <a:pt x="416" y="334"/>
                  <a:pt x="415" y="332"/>
                  <a:pt x="415" y="331"/>
                </a:cubicBezTo>
                <a:cubicBezTo>
                  <a:pt x="415" y="331"/>
                  <a:pt x="416" y="331"/>
                  <a:pt x="417" y="331"/>
                </a:cubicBezTo>
                <a:cubicBezTo>
                  <a:pt x="418" y="332"/>
                  <a:pt x="415" y="333"/>
                  <a:pt x="417" y="333"/>
                </a:cubicBezTo>
                <a:cubicBezTo>
                  <a:pt x="417" y="333"/>
                  <a:pt x="417" y="333"/>
                  <a:pt x="417" y="333"/>
                </a:cubicBezTo>
                <a:close/>
                <a:moveTo>
                  <a:pt x="290" y="357"/>
                </a:moveTo>
                <a:cubicBezTo>
                  <a:pt x="286" y="351"/>
                  <a:pt x="284" y="343"/>
                  <a:pt x="288" y="336"/>
                </a:cubicBezTo>
                <a:cubicBezTo>
                  <a:pt x="290" y="337"/>
                  <a:pt x="291" y="338"/>
                  <a:pt x="293" y="339"/>
                </a:cubicBezTo>
                <a:cubicBezTo>
                  <a:pt x="293" y="343"/>
                  <a:pt x="294" y="349"/>
                  <a:pt x="296" y="354"/>
                </a:cubicBezTo>
                <a:cubicBezTo>
                  <a:pt x="295" y="355"/>
                  <a:pt x="293" y="355"/>
                  <a:pt x="293" y="357"/>
                </a:cubicBezTo>
                <a:cubicBezTo>
                  <a:pt x="292" y="355"/>
                  <a:pt x="291" y="356"/>
                  <a:pt x="290" y="357"/>
                </a:cubicBezTo>
                <a:cubicBezTo>
                  <a:pt x="290" y="357"/>
                  <a:pt x="290" y="357"/>
                  <a:pt x="290" y="357"/>
                </a:cubicBezTo>
                <a:close/>
                <a:moveTo>
                  <a:pt x="403" y="339"/>
                </a:moveTo>
                <a:cubicBezTo>
                  <a:pt x="403" y="338"/>
                  <a:pt x="404" y="338"/>
                  <a:pt x="405" y="338"/>
                </a:cubicBezTo>
                <a:cubicBezTo>
                  <a:pt x="405" y="338"/>
                  <a:pt x="405" y="339"/>
                  <a:pt x="405" y="340"/>
                </a:cubicBezTo>
                <a:cubicBezTo>
                  <a:pt x="404" y="340"/>
                  <a:pt x="404" y="339"/>
                  <a:pt x="403" y="339"/>
                </a:cubicBezTo>
                <a:cubicBezTo>
                  <a:pt x="403" y="339"/>
                  <a:pt x="403" y="339"/>
                  <a:pt x="403" y="339"/>
                </a:cubicBezTo>
                <a:close/>
                <a:moveTo>
                  <a:pt x="290" y="359"/>
                </a:moveTo>
                <a:cubicBezTo>
                  <a:pt x="290" y="358"/>
                  <a:pt x="291" y="359"/>
                  <a:pt x="291" y="357"/>
                </a:cubicBezTo>
                <a:cubicBezTo>
                  <a:pt x="292" y="359"/>
                  <a:pt x="293" y="356"/>
                  <a:pt x="294" y="358"/>
                </a:cubicBezTo>
                <a:cubicBezTo>
                  <a:pt x="294" y="359"/>
                  <a:pt x="292" y="358"/>
                  <a:pt x="293" y="360"/>
                </a:cubicBezTo>
                <a:cubicBezTo>
                  <a:pt x="291" y="360"/>
                  <a:pt x="291" y="359"/>
                  <a:pt x="290" y="359"/>
                </a:cubicBezTo>
                <a:cubicBezTo>
                  <a:pt x="290" y="359"/>
                  <a:pt x="290" y="359"/>
                  <a:pt x="290" y="359"/>
                </a:cubicBezTo>
                <a:close/>
                <a:moveTo>
                  <a:pt x="291" y="363"/>
                </a:moveTo>
                <a:cubicBezTo>
                  <a:pt x="292" y="361"/>
                  <a:pt x="294" y="360"/>
                  <a:pt x="296" y="360"/>
                </a:cubicBezTo>
                <a:cubicBezTo>
                  <a:pt x="298" y="362"/>
                  <a:pt x="297" y="363"/>
                  <a:pt x="297" y="367"/>
                </a:cubicBezTo>
                <a:cubicBezTo>
                  <a:pt x="303" y="378"/>
                  <a:pt x="299" y="391"/>
                  <a:pt x="295" y="403"/>
                </a:cubicBezTo>
                <a:cubicBezTo>
                  <a:pt x="293" y="403"/>
                  <a:pt x="292" y="404"/>
                  <a:pt x="290" y="404"/>
                </a:cubicBezTo>
                <a:cubicBezTo>
                  <a:pt x="290" y="401"/>
                  <a:pt x="289" y="397"/>
                  <a:pt x="291" y="396"/>
                </a:cubicBezTo>
                <a:cubicBezTo>
                  <a:pt x="291" y="392"/>
                  <a:pt x="290" y="380"/>
                  <a:pt x="290" y="371"/>
                </a:cubicBezTo>
                <a:cubicBezTo>
                  <a:pt x="290" y="370"/>
                  <a:pt x="289" y="367"/>
                  <a:pt x="292" y="366"/>
                </a:cubicBezTo>
                <a:cubicBezTo>
                  <a:pt x="290" y="365"/>
                  <a:pt x="291" y="364"/>
                  <a:pt x="291" y="363"/>
                </a:cubicBezTo>
                <a:cubicBezTo>
                  <a:pt x="291" y="363"/>
                  <a:pt x="291" y="363"/>
                  <a:pt x="291" y="363"/>
                </a:cubicBezTo>
                <a:close/>
                <a:moveTo>
                  <a:pt x="93" y="362"/>
                </a:moveTo>
                <a:cubicBezTo>
                  <a:pt x="93" y="362"/>
                  <a:pt x="93" y="362"/>
                  <a:pt x="93" y="362"/>
                </a:cubicBezTo>
                <a:cubicBezTo>
                  <a:pt x="92" y="360"/>
                  <a:pt x="95" y="361"/>
                  <a:pt x="94" y="362"/>
                </a:cubicBezTo>
                <a:cubicBezTo>
                  <a:pt x="94" y="362"/>
                  <a:pt x="93" y="362"/>
                  <a:pt x="93" y="362"/>
                </a:cubicBezTo>
                <a:cubicBezTo>
                  <a:pt x="93" y="362"/>
                  <a:pt x="93" y="362"/>
                  <a:pt x="93" y="362"/>
                </a:cubicBezTo>
                <a:close/>
                <a:moveTo>
                  <a:pt x="334" y="366"/>
                </a:moveTo>
                <a:cubicBezTo>
                  <a:pt x="332" y="366"/>
                  <a:pt x="334" y="364"/>
                  <a:pt x="335" y="365"/>
                </a:cubicBezTo>
                <a:cubicBezTo>
                  <a:pt x="335" y="366"/>
                  <a:pt x="334" y="366"/>
                  <a:pt x="334" y="366"/>
                </a:cubicBezTo>
                <a:cubicBezTo>
                  <a:pt x="334" y="366"/>
                  <a:pt x="334" y="366"/>
                  <a:pt x="334" y="366"/>
                </a:cubicBezTo>
                <a:close/>
                <a:moveTo>
                  <a:pt x="344" y="402"/>
                </a:moveTo>
                <a:cubicBezTo>
                  <a:pt x="346" y="414"/>
                  <a:pt x="345" y="427"/>
                  <a:pt x="348" y="435"/>
                </a:cubicBezTo>
                <a:cubicBezTo>
                  <a:pt x="348" y="437"/>
                  <a:pt x="350" y="438"/>
                  <a:pt x="350" y="440"/>
                </a:cubicBezTo>
                <a:cubicBezTo>
                  <a:pt x="347" y="444"/>
                  <a:pt x="339" y="445"/>
                  <a:pt x="334" y="445"/>
                </a:cubicBezTo>
                <a:cubicBezTo>
                  <a:pt x="336" y="434"/>
                  <a:pt x="333" y="425"/>
                  <a:pt x="333" y="419"/>
                </a:cubicBezTo>
                <a:cubicBezTo>
                  <a:pt x="330" y="416"/>
                  <a:pt x="333" y="410"/>
                  <a:pt x="329" y="407"/>
                </a:cubicBezTo>
                <a:cubicBezTo>
                  <a:pt x="329" y="406"/>
                  <a:pt x="333" y="404"/>
                  <a:pt x="330" y="403"/>
                </a:cubicBezTo>
                <a:cubicBezTo>
                  <a:pt x="330" y="401"/>
                  <a:pt x="332" y="402"/>
                  <a:pt x="332" y="401"/>
                </a:cubicBezTo>
                <a:cubicBezTo>
                  <a:pt x="331" y="398"/>
                  <a:pt x="331" y="402"/>
                  <a:pt x="329" y="401"/>
                </a:cubicBezTo>
                <a:cubicBezTo>
                  <a:pt x="329" y="400"/>
                  <a:pt x="329" y="399"/>
                  <a:pt x="329" y="397"/>
                </a:cubicBezTo>
                <a:cubicBezTo>
                  <a:pt x="330" y="397"/>
                  <a:pt x="331" y="398"/>
                  <a:pt x="332" y="397"/>
                </a:cubicBezTo>
                <a:cubicBezTo>
                  <a:pt x="329" y="389"/>
                  <a:pt x="330" y="379"/>
                  <a:pt x="332" y="371"/>
                </a:cubicBezTo>
                <a:cubicBezTo>
                  <a:pt x="333" y="370"/>
                  <a:pt x="336" y="369"/>
                  <a:pt x="336" y="369"/>
                </a:cubicBezTo>
                <a:cubicBezTo>
                  <a:pt x="340" y="372"/>
                  <a:pt x="339" y="376"/>
                  <a:pt x="340" y="382"/>
                </a:cubicBezTo>
                <a:cubicBezTo>
                  <a:pt x="341" y="389"/>
                  <a:pt x="344" y="395"/>
                  <a:pt x="344" y="402"/>
                </a:cubicBezTo>
                <a:cubicBezTo>
                  <a:pt x="344" y="402"/>
                  <a:pt x="344" y="402"/>
                  <a:pt x="344" y="402"/>
                </a:cubicBezTo>
                <a:close/>
                <a:moveTo>
                  <a:pt x="76" y="374"/>
                </a:moveTo>
                <a:cubicBezTo>
                  <a:pt x="74" y="374"/>
                  <a:pt x="77" y="373"/>
                  <a:pt x="77" y="373"/>
                </a:cubicBezTo>
                <a:cubicBezTo>
                  <a:pt x="77" y="373"/>
                  <a:pt x="77" y="374"/>
                  <a:pt x="78" y="374"/>
                </a:cubicBezTo>
                <a:cubicBezTo>
                  <a:pt x="78" y="376"/>
                  <a:pt x="76" y="373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lose/>
                <a:moveTo>
                  <a:pt x="90" y="375"/>
                </a:moveTo>
                <a:cubicBezTo>
                  <a:pt x="90" y="374"/>
                  <a:pt x="90" y="374"/>
                  <a:pt x="90" y="374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5"/>
                </a:cubicBezTo>
                <a:cubicBezTo>
                  <a:pt x="92" y="375"/>
                  <a:pt x="91" y="375"/>
                  <a:pt x="91" y="375"/>
                </a:cubicBezTo>
                <a:cubicBezTo>
                  <a:pt x="91" y="375"/>
                  <a:pt x="91" y="375"/>
                  <a:pt x="90" y="375"/>
                </a:cubicBezTo>
                <a:cubicBezTo>
                  <a:pt x="90" y="375"/>
                  <a:pt x="90" y="375"/>
                  <a:pt x="90" y="375"/>
                </a:cubicBezTo>
                <a:close/>
                <a:moveTo>
                  <a:pt x="90" y="375"/>
                </a:moveTo>
                <a:cubicBezTo>
                  <a:pt x="90" y="377"/>
                  <a:pt x="88" y="375"/>
                  <a:pt x="89" y="374"/>
                </a:cubicBezTo>
                <a:cubicBezTo>
                  <a:pt x="89" y="374"/>
                  <a:pt x="90" y="375"/>
                  <a:pt x="90" y="375"/>
                </a:cubicBezTo>
                <a:cubicBezTo>
                  <a:pt x="90" y="375"/>
                  <a:pt x="90" y="375"/>
                  <a:pt x="90" y="375"/>
                </a:cubicBezTo>
                <a:close/>
                <a:moveTo>
                  <a:pt x="77" y="378"/>
                </a:moveTo>
                <a:cubicBezTo>
                  <a:pt x="76" y="378"/>
                  <a:pt x="76" y="376"/>
                  <a:pt x="76" y="375"/>
                </a:cubicBezTo>
                <a:cubicBezTo>
                  <a:pt x="78" y="375"/>
                  <a:pt x="77" y="376"/>
                  <a:pt x="79" y="376"/>
                </a:cubicBezTo>
                <a:cubicBezTo>
                  <a:pt x="79" y="378"/>
                  <a:pt x="77" y="377"/>
                  <a:pt x="77" y="378"/>
                </a:cubicBezTo>
                <a:cubicBezTo>
                  <a:pt x="77" y="378"/>
                  <a:pt x="77" y="378"/>
                  <a:pt x="77" y="378"/>
                </a:cubicBezTo>
                <a:close/>
                <a:moveTo>
                  <a:pt x="93" y="376"/>
                </a:moveTo>
                <a:cubicBezTo>
                  <a:pt x="93" y="376"/>
                  <a:pt x="93" y="376"/>
                  <a:pt x="93" y="376"/>
                </a:cubicBezTo>
                <a:cubicBezTo>
                  <a:pt x="92" y="375"/>
                  <a:pt x="95" y="375"/>
                  <a:pt x="94" y="376"/>
                </a:cubicBezTo>
                <a:cubicBezTo>
                  <a:pt x="94" y="376"/>
                  <a:pt x="93" y="376"/>
                  <a:pt x="93" y="376"/>
                </a:cubicBezTo>
                <a:cubicBezTo>
                  <a:pt x="93" y="376"/>
                  <a:pt x="93" y="376"/>
                  <a:pt x="93" y="376"/>
                </a:cubicBezTo>
                <a:close/>
                <a:moveTo>
                  <a:pt x="95" y="380"/>
                </a:moveTo>
                <a:cubicBezTo>
                  <a:pt x="98" y="380"/>
                  <a:pt x="96" y="378"/>
                  <a:pt x="95" y="376"/>
                </a:cubicBezTo>
                <a:cubicBezTo>
                  <a:pt x="98" y="378"/>
                  <a:pt x="98" y="381"/>
                  <a:pt x="99" y="383"/>
                </a:cubicBezTo>
                <a:cubicBezTo>
                  <a:pt x="98" y="384"/>
                  <a:pt x="98" y="385"/>
                  <a:pt x="98" y="386"/>
                </a:cubicBezTo>
                <a:cubicBezTo>
                  <a:pt x="97" y="386"/>
                  <a:pt x="97" y="386"/>
                  <a:pt x="96" y="387"/>
                </a:cubicBezTo>
                <a:cubicBezTo>
                  <a:pt x="95" y="387"/>
                  <a:pt x="97" y="384"/>
                  <a:pt x="95" y="385"/>
                </a:cubicBezTo>
                <a:cubicBezTo>
                  <a:pt x="94" y="383"/>
                  <a:pt x="96" y="382"/>
                  <a:pt x="95" y="380"/>
                </a:cubicBezTo>
                <a:cubicBezTo>
                  <a:pt x="95" y="380"/>
                  <a:pt x="95" y="380"/>
                  <a:pt x="95" y="380"/>
                </a:cubicBezTo>
                <a:close/>
                <a:moveTo>
                  <a:pt x="88" y="381"/>
                </a:moveTo>
                <a:cubicBezTo>
                  <a:pt x="87" y="381"/>
                  <a:pt x="88" y="379"/>
                  <a:pt x="88" y="379"/>
                </a:cubicBezTo>
                <a:cubicBezTo>
                  <a:pt x="89" y="379"/>
                  <a:pt x="88" y="379"/>
                  <a:pt x="88" y="381"/>
                </a:cubicBezTo>
                <a:cubicBezTo>
                  <a:pt x="88" y="381"/>
                  <a:pt x="88" y="381"/>
                  <a:pt x="88" y="381"/>
                </a:cubicBezTo>
                <a:close/>
                <a:moveTo>
                  <a:pt x="80" y="382"/>
                </a:moveTo>
                <a:cubicBezTo>
                  <a:pt x="78" y="382"/>
                  <a:pt x="79" y="381"/>
                  <a:pt x="79" y="380"/>
                </a:cubicBezTo>
                <a:cubicBezTo>
                  <a:pt x="80" y="380"/>
                  <a:pt x="80" y="381"/>
                  <a:pt x="80" y="382"/>
                </a:cubicBezTo>
                <a:cubicBezTo>
                  <a:pt x="80" y="382"/>
                  <a:pt x="80" y="382"/>
                  <a:pt x="80" y="382"/>
                </a:cubicBezTo>
                <a:close/>
                <a:moveTo>
                  <a:pt x="84" y="383"/>
                </a:moveTo>
                <a:cubicBezTo>
                  <a:pt x="83" y="384"/>
                  <a:pt x="83" y="383"/>
                  <a:pt x="82" y="384"/>
                </a:cubicBezTo>
                <a:cubicBezTo>
                  <a:pt x="81" y="383"/>
                  <a:pt x="83" y="383"/>
                  <a:pt x="83" y="382"/>
                </a:cubicBezTo>
                <a:cubicBezTo>
                  <a:pt x="83" y="381"/>
                  <a:pt x="83" y="381"/>
                  <a:pt x="82" y="381"/>
                </a:cubicBezTo>
                <a:cubicBezTo>
                  <a:pt x="84" y="379"/>
                  <a:pt x="83" y="384"/>
                  <a:pt x="84" y="383"/>
                </a:cubicBezTo>
                <a:cubicBezTo>
                  <a:pt x="84" y="383"/>
                  <a:pt x="84" y="383"/>
                  <a:pt x="84" y="383"/>
                </a:cubicBezTo>
                <a:close/>
                <a:moveTo>
                  <a:pt x="68" y="382"/>
                </a:moveTo>
                <a:cubicBezTo>
                  <a:pt x="69" y="383"/>
                  <a:pt x="69" y="383"/>
                  <a:pt x="69" y="382"/>
                </a:cubicBezTo>
                <a:cubicBezTo>
                  <a:pt x="70" y="383"/>
                  <a:pt x="70" y="383"/>
                  <a:pt x="70" y="385"/>
                </a:cubicBezTo>
                <a:cubicBezTo>
                  <a:pt x="68" y="386"/>
                  <a:pt x="67" y="383"/>
                  <a:pt x="68" y="382"/>
                </a:cubicBezTo>
                <a:cubicBezTo>
                  <a:pt x="68" y="382"/>
                  <a:pt x="68" y="382"/>
                  <a:pt x="68" y="382"/>
                </a:cubicBezTo>
                <a:close/>
                <a:moveTo>
                  <a:pt x="100" y="383"/>
                </a:moveTo>
                <a:cubicBezTo>
                  <a:pt x="100" y="384"/>
                  <a:pt x="100" y="383"/>
                  <a:pt x="100" y="383"/>
                </a:cubicBezTo>
                <a:cubicBezTo>
                  <a:pt x="101" y="383"/>
                  <a:pt x="101" y="385"/>
                  <a:pt x="100" y="385"/>
                </a:cubicBezTo>
                <a:cubicBezTo>
                  <a:pt x="100" y="384"/>
                  <a:pt x="100" y="384"/>
                  <a:pt x="100" y="383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89" y="386"/>
                </a:moveTo>
                <a:cubicBezTo>
                  <a:pt x="88" y="385"/>
                  <a:pt x="89" y="385"/>
                  <a:pt x="89" y="384"/>
                </a:cubicBezTo>
                <a:cubicBezTo>
                  <a:pt x="90" y="384"/>
                  <a:pt x="90" y="387"/>
                  <a:pt x="89" y="386"/>
                </a:cubicBezTo>
                <a:cubicBezTo>
                  <a:pt x="89" y="386"/>
                  <a:pt x="89" y="386"/>
                  <a:pt x="89" y="386"/>
                </a:cubicBezTo>
                <a:close/>
                <a:moveTo>
                  <a:pt x="70" y="402"/>
                </a:moveTo>
                <a:cubicBezTo>
                  <a:pt x="70" y="402"/>
                  <a:pt x="70" y="402"/>
                  <a:pt x="70" y="402"/>
                </a:cubicBezTo>
                <a:cubicBezTo>
                  <a:pt x="75" y="402"/>
                  <a:pt x="73" y="409"/>
                  <a:pt x="78" y="410"/>
                </a:cubicBezTo>
                <a:cubicBezTo>
                  <a:pt x="79" y="410"/>
                  <a:pt x="80" y="407"/>
                  <a:pt x="81" y="409"/>
                </a:cubicBezTo>
                <a:cubicBezTo>
                  <a:pt x="79" y="413"/>
                  <a:pt x="87" y="417"/>
                  <a:pt x="92" y="419"/>
                </a:cubicBezTo>
                <a:cubicBezTo>
                  <a:pt x="90" y="413"/>
                  <a:pt x="83" y="411"/>
                  <a:pt x="83" y="404"/>
                </a:cubicBezTo>
                <a:cubicBezTo>
                  <a:pt x="80" y="403"/>
                  <a:pt x="78" y="401"/>
                  <a:pt x="78" y="397"/>
                </a:cubicBezTo>
                <a:cubicBezTo>
                  <a:pt x="77" y="396"/>
                  <a:pt x="78" y="397"/>
                  <a:pt x="76" y="397"/>
                </a:cubicBezTo>
                <a:cubicBezTo>
                  <a:pt x="75" y="393"/>
                  <a:pt x="75" y="386"/>
                  <a:pt x="70" y="387"/>
                </a:cubicBezTo>
                <a:cubicBezTo>
                  <a:pt x="71" y="391"/>
                  <a:pt x="74" y="398"/>
                  <a:pt x="70" y="402"/>
                </a:cubicBezTo>
                <a:close/>
                <a:moveTo>
                  <a:pt x="91" y="389"/>
                </a:moveTo>
                <a:cubicBezTo>
                  <a:pt x="91" y="389"/>
                  <a:pt x="91" y="387"/>
                  <a:pt x="90" y="386"/>
                </a:cubicBezTo>
                <a:cubicBezTo>
                  <a:pt x="92" y="386"/>
                  <a:pt x="91" y="388"/>
                  <a:pt x="91" y="389"/>
                </a:cubicBezTo>
                <a:cubicBezTo>
                  <a:pt x="91" y="389"/>
                  <a:pt x="91" y="389"/>
                  <a:pt x="91" y="389"/>
                </a:cubicBezTo>
                <a:close/>
                <a:moveTo>
                  <a:pt x="98" y="391"/>
                </a:moveTo>
                <a:cubicBezTo>
                  <a:pt x="98" y="388"/>
                  <a:pt x="97" y="389"/>
                  <a:pt x="98" y="387"/>
                </a:cubicBezTo>
                <a:cubicBezTo>
                  <a:pt x="100" y="387"/>
                  <a:pt x="100" y="388"/>
                  <a:pt x="100" y="390"/>
                </a:cubicBezTo>
                <a:cubicBezTo>
                  <a:pt x="99" y="390"/>
                  <a:pt x="99" y="391"/>
                  <a:pt x="98" y="391"/>
                </a:cubicBezTo>
                <a:cubicBezTo>
                  <a:pt x="98" y="391"/>
                  <a:pt x="98" y="391"/>
                  <a:pt x="98" y="391"/>
                </a:cubicBezTo>
                <a:close/>
                <a:moveTo>
                  <a:pt x="90" y="396"/>
                </a:moveTo>
                <a:cubicBezTo>
                  <a:pt x="90" y="395"/>
                  <a:pt x="91" y="395"/>
                  <a:pt x="91" y="394"/>
                </a:cubicBezTo>
                <a:cubicBezTo>
                  <a:pt x="92" y="395"/>
                  <a:pt x="92" y="395"/>
                  <a:pt x="91" y="396"/>
                </a:cubicBezTo>
                <a:cubicBezTo>
                  <a:pt x="91" y="396"/>
                  <a:pt x="91" y="396"/>
                  <a:pt x="90" y="396"/>
                </a:cubicBezTo>
                <a:cubicBezTo>
                  <a:pt x="90" y="396"/>
                  <a:pt x="90" y="396"/>
                  <a:pt x="90" y="396"/>
                </a:cubicBezTo>
                <a:close/>
                <a:moveTo>
                  <a:pt x="53" y="398"/>
                </a:moveTo>
                <a:cubicBezTo>
                  <a:pt x="60" y="396"/>
                  <a:pt x="58" y="405"/>
                  <a:pt x="58" y="409"/>
                </a:cubicBezTo>
                <a:cubicBezTo>
                  <a:pt x="58" y="410"/>
                  <a:pt x="60" y="410"/>
                  <a:pt x="61" y="410"/>
                </a:cubicBezTo>
                <a:cubicBezTo>
                  <a:pt x="61" y="411"/>
                  <a:pt x="61" y="412"/>
                  <a:pt x="61" y="413"/>
                </a:cubicBezTo>
                <a:cubicBezTo>
                  <a:pt x="56" y="410"/>
                  <a:pt x="56" y="406"/>
                  <a:pt x="56" y="401"/>
                </a:cubicBezTo>
                <a:cubicBezTo>
                  <a:pt x="55" y="400"/>
                  <a:pt x="55" y="399"/>
                  <a:pt x="53" y="398"/>
                </a:cubicBezTo>
                <a:cubicBezTo>
                  <a:pt x="53" y="398"/>
                  <a:pt x="53" y="398"/>
                  <a:pt x="53" y="398"/>
                </a:cubicBezTo>
                <a:close/>
                <a:moveTo>
                  <a:pt x="314" y="440"/>
                </a:moveTo>
                <a:cubicBezTo>
                  <a:pt x="312" y="432"/>
                  <a:pt x="315" y="421"/>
                  <a:pt x="317" y="414"/>
                </a:cubicBezTo>
                <a:cubicBezTo>
                  <a:pt x="319" y="415"/>
                  <a:pt x="318" y="420"/>
                  <a:pt x="321" y="421"/>
                </a:cubicBezTo>
                <a:cubicBezTo>
                  <a:pt x="322" y="430"/>
                  <a:pt x="325" y="442"/>
                  <a:pt x="318" y="449"/>
                </a:cubicBezTo>
                <a:cubicBezTo>
                  <a:pt x="317" y="449"/>
                  <a:pt x="314" y="450"/>
                  <a:pt x="313" y="449"/>
                </a:cubicBezTo>
                <a:cubicBezTo>
                  <a:pt x="313" y="446"/>
                  <a:pt x="313" y="447"/>
                  <a:pt x="314" y="445"/>
                </a:cubicBezTo>
                <a:cubicBezTo>
                  <a:pt x="313" y="444"/>
                  <a:pt x="311" y="446"/>
                  <a:pt x="311" y="443"/>
                </a:cubicBezTo>
                <a:cubicBezTo>
                  <a:pt x="312" y="444"/>
                  <a:pt x="312" y="444"/>
                  <a:pt x="313" y="444"/>
                </a:cubicBezTo>
                <a:cubicBezTo>
                  <a:pt x="313" y="443"/>
                  <a:pt x="312" y="443"/>
                  <a:pt x="311" y="442"/>
                </a:cubicBezTo>
                <a:cubicBezTo>
                  <a:pt x="312" y="441"/>
                  <a:pt x="312" y="439"/>
                  <a:pt x="314" y="440"/>
                </a:cubicBezTo>
                <a:cubicBezTo>
                  <a:pt x="314" y="440"/>
                  <a:pt x="314" y="440"/>
                  <a:pt x="314" y="440"/>
                </a:cubicBezTo>
                <a:close/>
                <a:moveTo>
                  <a:pt x="61" y="421"/>
                </a:moveTo>
                <a:cubicBezTo>
                  <a:pt x="61" y="419"/>
                  <a:pt x="61" y="417"/>
                  <a:pt x="61" y="415"/>
                </a:cubicBezTo>
                <a:cubicBezTo>
                  <a:pt x="65" y="417"/>
                  <a:pt x="64" y="422"/>
                  <a:pt x="67" y="427"/>
                </a:cubicBezTo>
                <a:cubicBezTo>
                  <a:pt x="64" y="429"/>
                  <a:pt x="64" y="422"/>
                  <a:pt x="61" y="421"/>
                </a:cubicBezTo>
                <a:cubicBezTo>
                  <a:pt x="61" y="421"/>
                  <a:pt x="61" y="421"/>
                  <a:pt x="61" y="421"/>
                </a:cubicBezTo>
                <a:close/>
                <a:moveTo>
                  <a:pt x="129" y="423"/>
                </a:moveTo>
                <a:cubicBezTo>
                  <a:pt x="129" y="422"/>
                  <a:pt x="130" y="422"/>
                  <a:pt x="130" y="421"/>
                </a:cubicBezTo>
                <a:cubicBezTo>
                  <a:pt x="132" y="422"/>
                  <a:pt x="131" y="424"/>
                  <a:pt x="129" y="423"/>
                </a:cubicBezTo>
                <a:cubicBezTo>
                  <a:pt x="129" y="423"/>
                  <a:pt x="129" y="423"/>
                  <a:pt x="129" y="423"/>
                </a:cubicBezTo>
                <a:close/>
                <a:moveTo>
                  <a:pt x="127" y="426"/>
                </a:moveTo>
                <a:cubicBezTo>
                  <a:pt x="126" y="426"/>
                  <a:pt x="126" y="424"/>
                  <a:pt x="128" y="424"/>
                </a:cubicBezTo>
                <a:cubicBezTo>
                  <a:pt x="128" y="425"/>
                  <a:pt x="127" y="425"/>
                  <a:pt x="127" y="426"/>
                </a:cubicBezTo>
                <a:cubicBezTo>
                  <a:pt x="127" y="426"/>
                  <a:pt x="127" y="426"/>
                  <a:pt x="127" y="426"/>
                </a:cubicBezTo>
                <a:close/>
                <a:moveTo>
                  <a:pt x="73" y="440"/>
                </a:moveTo>
                <a:cubicBezTo>
                  <a:pt x="78" y="437"/>
                  <a:pt x="71" y="432"/>
                  <a:pt x="77" y="431"/>
                </a:cubicBezTo>
                <a:cubicBezTo>
                  <a:pt x="79" y="434"/>
                  <a:pt x="82" y="438"/>
                  <a:pt x="85" y="440"/>
                </a:cubicBezTo>
                <a:cubicBezTo>
                  <a:pt x="83" y="442"/>
                  <a:pt x="80" y="442"/>
                  <a:pt x="78" y="444"/>
                </a:cubicBezTo>
                <a:cubicBezTo>
                  <a:pt x="78" y="443"/>
                  <a:pt x="78" y="442"/>
                  <a:pt x="78" y="442"/>
                </a:cubicBezTo>
                <a:cubicBezTo>
                  <a:pt x="77" y="443"/>
                  <a:pt x="76" y="443"/>
                  <a:pt x="74" y="443"/>
                </a:cubicBezTo>
                <a:cubicBezTo>
                  <a:pt x="75" y="445"/>
                  <a:pt x="76" y="443"/>
                  <a:pt x="77" y="443"/>
                </a:cubicBezTo>
                <a:cubicBezTo>
                  <a:pt x="76" y="445"/>
                  <a:pt x="78" y="444"/>
                  <a:pt x="78" y="445"/>
                </a:cubicBezTo>
                <a:cubicBezTo>
                  <a:pt x="78" y="447"/>
                  <a:pt x="76" y="445"/>
                  <a:pt x="76" y="445"/>
                </a:cubicBezTo>
                <a:cubicBezTo>
                  <a:pt x="76" y="445"/>
                  <a:pt x="76" y="446"/>
                  <a:pt x="75" y="446"/>
                </a:cubicBezTo>
                <a:cubicBezTo>
                  <a:pt x="75" y="447"/>
                  <a:pt x="77" y="446"/>
                  <a:pt x="76" y="447"/>
                </a:cubicBezTo>
                <a:cubicBezTo>
                  <a:pt x="73" y="445"/>
                  <a:pt x="75" y="442"/>
                  <a:pt x="73" y="440"/>
                </a:cubicBezTo>
                <a:cubicBezTo>
                  <a:pt x="73" y="440"/>
                  <a:pt x="73" y="440"/>
                  <a:pt x="73" y="440"/>
                </a:cubicBezTo>
                <a:close/>
                <a:moveTo>
                  <a:pt x="323" y="442"/>
                </a:moveTo>
                <a:cubicBezTo>
                  <a:pt x="321" y="441"/>
                  <a:pt x="323" y="440"/>
                  <a:pt x="325" y="441"/>
                </a:cubicBezTo>
                <a:cubicBezTo>
                  <a:pt x="324" y="442"/>
                  <a:pt x="323" y="441"/>
                  <a:pt x="323" y="442"/>
                </a:cubicBezTo>
                <a:cubicBezTo>
                  <a:pt x="323" y="442"/>
                  <a:pt x="323" y="442"/>
                  <a:pt x="323" y="442"/>
                </a:cubicBezTo>
                <a:close/>
                <a:moveTo>
                  <a:pt x="56" y="442"/>
                </a:moveTo>
                <a:cubicBezTo>
                  <a:pt x="58" y="443"/>
                  <a:pt x="54" y="447"/>
                  <a:pt x="54" y="444"/>
                </a:cubicBezTo>
                <a:cubicBezTo>
                  <a:pt x="54" y="444"/>
                  <a:pt x="55" y="444"/>
                  <a:pt x="55" y="445"/>
                </a:cubicBezTo>
                <a:cubicBezTo>
                  <a:pt x="56" y="444"/>
                  <a:pt x="55" y="443"/>
                  <a:pt x="56" y="442"/>
                </a:cubicBezTo>
                <a:cubicBezTo>
                  <a:pt x="56" y="442"/>
                  <a:pt x="56" y="442"/>
                  <a:pt x="56" y="442"/>
                </a:cubicBezTo>
                <a:close/>
                <a:moveTo>
                  <a:pt x="56" y="444"/>
                </a:moveTo>
                <a:cubicBezTo>
                  <a:pt x="59" y="446"/>
                  <a:pt x="60" y="442"/>
                  <a:pt x="61" y="443"/>
                </a:cubicBezTo>
                <a:cubicBezTo>
                  <a:pt x="60" y="444"/>
                  <a:pt x="59" y="445"/>
                  <a:pt x="58" y="446"/>
                </a:cubicBezTo>
                <a:cubicBezTo>
                  <a:pt x="59" y="447"/>
                  <a:pt x="60" y="447"/>
                  <a:pt x="60" y="446"/>
                </a:cubicBezTo>
                <a:cubicBezTo>
                  <a:pt x="61" y="448"/>
                  <a:pt x="56" y="448"/>
                  <a:pt x="55" y="447"/>
                </a:cubicBezTo>
                <a:cubicBezTo>
                  <a:pt x="55" y="445"/>
                  <a:pt x="56" y="445"/>
                  <a:pt x="56" y="444"/>
                </a:cubicBezTo>
                <a:cubicBezTo>
                  <a:pt x="56" y="444"/>
                  <a:pt x="56" y="444"/>
                  <a:pt x="56" y="444"/>
                </a:cubicBezTo>
                <a:close/>
                <a:moveTo>
                  <a:pt x="61" y="446"/>
                </a:moveTo>
                <a:cubicBezTo>
                  <a:pt x="61" y="446"/>
                  <a:pt x="61" y="445"/>
                  <a:pt x="61" y="445"/>
                </a:cubicBezTo>
                <a:cubicBezTo>
                  <a:pt x="61" y="445"/>
                  <a:pt x="62" y="445"/>
                  <a:pt x="63" y="445"/>
                </a:cubicBezTo>
                <a:cubicBezTo>
                  <a:pt x="63" y="445"/>
                  <a:pt x="63" y="446"/>
                  <a:pt x="63" y="446"/>
                </a:cubicBezTo>
                <a:cubicBezTo>
                  <a:pt x="62" y="446"/>
                  <a:pt x="61" y="446"/>
                  <a:pt x="61" y="446"/>
                </a:cubicBezTo>
                <a:cubicBezTo>
                  <a:pt x="61" y="446"/>
                  <a:pt x="61" y="446"/>
                  <a:pt x="61" y="446"/>
                </a:cubicBezTo>
                <a:close/>
                <a:moveTo>
                  <a:pt x="71" y="446"/>
                </a:moveTo>
                <a:cubicBezTo>
                  <a:pt x="69" y="448"/>
                  <a:pt x="68" y="444"/>
                  <a:pt x="71" y="446"/>
                </a:cubicBezTo>
                <a:cubicBezTo>
                  <a:pt x="71" y="446"/>
                  <a:pt x="71" y="446"/>
                  <a:pt x="71" y="446"/>
                </a:cubicBezTo>
                <a:close/>
                <a:moveTo>
                  <a:pt x="343" y="448"/>
                </a:moveTo>
                <a:cubicBezTo>
                  <a:pt x="343" y="445"/>
                  <a:pt x="346" y="447"/>
                  <a:pt x="349" y="446"/>
                </a:cubicBezTo>
                <a:cubicBezTo>
                  <a:pt x="349" y="447"/>
                  <a:pt x="350" y="448"/>
                  <a:pt x="350" y="449"/>
                </a:cubicBezTo>
                <a:cubicBezTo>
                  <a:pt x="347" y="449"/>
                  <a:pt x="344" y="448"/>
                  <a:pt x="343" y="448"/>
                </a:cubicBezTo>
                <a:cubicBezTo>
                  <a:pt x="343" y="448"/>
                  <a:pt x="343" y="448"/>
                  <a:pt x="343" y="448"/>
                </a:cubicBezTo>
                <a:close/>
                <a:moveTo>
                  <a:pt x="116" y="457"/>
                </a:moveTo>
                <a:cubicBezTo>
                  <a:pt x="116" y="457"/>
                  <a:pt x="116" y="457"/>
                  <a:pt x="116" y="457"/>
                </a:cubicBezTo>
                <a:cubicBezTo>
                  <a:pt x="117" y="456"/>
                  <a:pt x="117" y="459"/>
                  <a:pt x="116" y="458"/>
                </a:cubicBezTo>
                <a:cubicBezTo>
                  <a:pt x="116" y="458"/>
                  <a:pt x="116" y="458"/>
                  <a:pt x="116" y="457"/>
                </a:cubicBezTo>
                <a:cubicBezTo>
                  <a:pt x="116" y="457"/>
                  <a:pt x="116" y="457"/>
                  <a:pt x="116" y="457"/>
                </a:cubicBezTo>
                <a:close/>
                <a:moveTo>
                  <a:pt x="323" y="467"/>
                </a:moveTo>
                <a:cubicBezTo>
                  <a:pt x="323" y="466"/>
                  <a:pt x="325" y="465"/>
                  <a:pt x="325" y="464"/>
                </a:cubicBezTo>
                <a:cubicBezTo>
                  <a:pt x="327" y="463"/>
                  <a:pt x="326" y="463"/>
                  <a:pt x="328" y="464"/>
                </a:cubicBezTo>
                <a:cubicBezTo>
                  <a:pt x="328" y="463"/>
                  <a:pt x="328" y="462"/>
                  <a:pt x="327" y="462"/>
                </a:cubicBezTo>
                <a:cubicBezTo>
                  <a:pt x="328" y="461"/>
                  <a:pt x="329" y="461"/>
                  <a:pt x="331" y="462"/>
                </a:cubicBezTo>
                <a:cubicBezTo>
                  <a:pt x="329" y="466"/>
                  <a:pt x="329" y="468"/>
                  <a:pt x="325" y="469"/>
                </a:cubicBezTo>
                <a:cubicBezTo>
                  <a:pt x="325" y="467"/>
                  <a:pt x="325" y="466"/>
                  <a:pt x="323" y="467"/>
                </a:cubicBezTo>
                <a:cubicBezTo>
                  <a:pt x="323" y="467"/>
                  <a:pt x="323" y="467"/>
                  <a:pt x="323" y="467"/>
                </a:cubicBezTo>
                <a:close/>
                <a:moveTo>
                  <a:pt x="324" y="463"/>
                </a:moveTo>
                <a:cubicBezTo>
                  <a:pt x="324" y="463"/>
                  <a:pt x="325" y="462"/>
                  <a:pt x="325" y="462"/>
                </a:cubicBezTo>
                <a:cubicBezTo>
                  <a:pt x="325" y="462"/>
                  <a:pt x="326" y="462"/>
                  <a:pt x="326" y="462"/>
                </a:cubicBezTo>
                <a:cubicBezTo>
                  <a:pt x="326" y="462"/>
                  <a:pt x="325" y="463"/>
                  <a:pt x="324" y="463"/>
                </a:cubicBezTo>
                <a:cubicBezTo>
                  <a:pt x="324" y="463"/>
                  <a:pt x="324" y="463"/>
                  <a:pt x="324" y="463"/>
                </a:cubicBezTo>
                <a:close/>
                <a:moveTo>
                  <a:pt x="263" y="469"/>
                </a:moveTo>
                <a:cubicBezTo>
                  <a:pt x="263" y="470"/>
                  <a:pt x="261" y="470"/>
                  <a:pt x="261" y="468"/>
                </a:cubicBezTo>
                <a:cubicBezTo>
                  <a:pt x="261" y="468"/>
                  <a:pt x="261" y="468"/>
                  <a:pt x="261" y="468"/>
                </a:cubicBezTo>
                <a:cubicBezTo>
                  <a:pt x="263" y="467"/>
                  <a:pt x="262" y="469"/>
                  <a:pt x="263" y="469"/>
                </a:cubicBezTo>
                <a:cubicBezTo>
                  <a:pt x="263" y="469"/>
                  <a:pt x="263" y="469"/>
                  <a:pt x="263" y="469"/>
                </a:cubicBezTo>
                <a:close/>
                <a:moveTo>
                  <a:pt x="223" y="474"/>
                </a:moveTo>
                <a:cubicBezTo>
                  <a:pt x="223" y="475"/>
                  <a:pt x="221" y="474"/>
                  <a:pt x="221" y="473"/>
                </a:cubicBezTo>
                <a:cubicBezTo>
                  <a:pt x="222" y="472"/>
                  <a:pt x="222" y="474"/>
                  <a:pt x="223" y="474"/>
                </a:cubicBezTo>
                <a:cubicBezTo>
                  <a:pt x="223" y="474"/>
                  <a:pt x="223" y="474"/>
                  <a:pt x="223" y="474"/>
                </a:cubicBezTo>
                <a:close/>
                <a:moveTo>
                  <a:pt x="312" y="492"/>
                </a:moveTo>
                <a:cubicBezTo>
                  <a:pt x="312" y="492"/>
                  <a:pt x="312" y="491"/>
                  <a:pt x="312" y="491"/>
                </a:cubicBezTo>
                <a:cubicBezTo>
                  <a:pt x="312" y="491"/>
                  <a:pt x="313" y="491"/>
                  <a:pt x="314" y="491"/>
                </a:cubicBezTo>
                <a:cubicBezTo>
                  <a:pt x="314" y="492"/>
                  <a:pt x="313" y="492"/>
                  <a:pt x="312" y="492"/>
                </a:cubicBezTo>
                <a:cubicBezTo>
                  <a:pt x="312" y="492"/>
                  <a:pt x="312" y="492"/>
                  <a:pt x="312" y="492"/>
                </a:cubicBezTo>
                <a:close/>
                <a:moveTo>
                  <a:pt x="314" y="495"/>
                </a:moveTo>
                <a:cubicBezTo>
                  <a:pt x="314" y="496"/>
                  <a:pt x="311" y="495"/>
                  <a:pt x="312" y="494"/>
                </a:cubicBezTo>
                <a:cubicBezTo>
                  <a:pt x="313" y="494"/>
                  <a:pt x="313" y="494"/>
                  <a:pt x="314" y="495"/>
                </a:cubicBezTo>
                <a:cubicBezTo>
                  <a:pt x="314" y="495"/>
                  <a:pt x="314" y="495"/>
                  <a:pt x="314" y="495"/>
                </a:cubicBezTo>
                <a:close/>
                <a:moveTo>
                  <a:pt x="314" y="502"/>
                </a:moveTo>
                <a:cubicBezTo>
                  <a:pt x="313" y="502"/>
                  <a:pt x="313" y="502"/>
                  <a:pt x="313" y="502"/>
                </a:cubicBezTo>
                <a:cubicBezTo>
                  <a:pt x="311" y="502"/>
                  <a:pt x="314" y="500"/>
                  <a:pt x="314" y="499"/>
                </a:cubicBezTo>
                <a:cubicBezTo>
                  <a:pt x="315" y="498"/>
                  <a:pt x="313" y="501"/>
                  <a:pt x="314" y="502"/>
                </a:cubicBezTo>
                <a:close/>
                <a:moveTo>
                  <a:pt x="99" y="64"/>
                </a:moveTo>
                <a:cubicBezTo>
                  <a:pt x="98" y="64"/>
                  <a:pt x="96" y="64"/>
                  <a:pt x="98" y="65"/>
                </a:cubicBezTo>
                <a:cubicBezTo>
                  <a:pt x="98" y="64"/>
                  <a:pt x="98" y="64"/>
                  <a:pt x="99" y="65"/>
                </a:cubicBezTo>
                <a:cubicBezTo>
                  <a:pt x="99" y="64"/>
                  <a:pt x="101" y="62"/>
                  <a:pt x="100" y="61"/>
                </a:cubicBezTo>
                <a:cubicBezTo>
                  <a:pt x="100" y="63"/>
                  <a:pt x="98" y="61"/>
                  <a:pt x="98" y="62"/>
                </a:cubicBezTo>
                <a:cubicBezTo>
                  <a:pt x="99" y="63"/>
                  <a:pt x="99" y="63"/>
                  <a:pt x="99" y="64"/>
                </a:cubicBezTo>
                <a:close/>
                <a:moveTo>
                  <a:pt x="97" y="65"/>
                </a:moveTo>
                <a:cubicBezTo>
                  <a:pt x="102" y="65"/>
                  <a:pt x="100" y="70"/>
                  <a:pt x="100" y="71"/>
                </a:cubicBezTo>
                <a:cubicBezTo>
                  <a:pt x="96" y="73"/>
                  <a:pt x="99" y="66"/>
                  <a:pt x="97" y="65"/>
                </a:cubicBezTo>
                <a:close/>
                <a:moveTo>
                  <a:pt x="98" y="70"/>
                </a:moveTo>
                <a:cubicBezTo>
                  <a:pt x="99" y="69"/>
                  <a:pt x="99" y="67"/>
                  <a:pt x="100" y="67"/>
                </a:cubicBezTo>
                <a:cubicBezTo>
                  <a:pt x="100" y="69"/>
                  <a:pt x="100" y="70"/>
                  <a:pt x="98" y="70"/>
                </a:cubicBezTo>
                <a:cubicBezTo>
                  <a:pt x="98" y="70"/>
                  <a:pt x="98" y="70"/>
                  <a:pt x="98" y="70"/>
                </a:cubicBezTo>
                <a:close/>
                <a:moveTo>
                  <a:pt x="77" y="94"/>
                </a:moveTo>
                <a:cubicBezTo>
                  <a:pt x="76" y="97"/>
                  <a:pt x="77" y="99"/>
                  <a:pt x="75" y="102"/>
                </a:cubicBezTo>
                <a:cubicBezTo>
                  <a:pt x="73" y="101"/>
                  <a:pt x="71" y="102"/>
                  <a:pt x="71" y="101"/>
                </a:cubicBezTo>
                <a:cubicBezTo>
                  <a:pt x="71" y="102"/>
                  <a:pt x="71" y="102"/>
                  <a:pt x="71" y="103"/>
                </a:cubicBezTo>
                <a:cubicBezTo>
                  <a:pt x="72" y="103"/>
                  <a:pt x="72" y="101"/>
                  <a:pt x="72" y="104"/>
                </a:cubicBezTo>
                <a:cubicBezTo>
                  <a:pt x="74" y="104"/>
                  <a:pt x="74" y="102"/>
                  <a:pt x="74" y="102"/>
                </a:cubicBezTo>
                <a:cubicBezTo>
                  <a:pt x="75" y="102"/>
                  <a:pt x="75" y="103"/>
                  <a:pt x="74" y="103"/>
                </a:cubicBezTo>
                <a:cubicBezTo>
                  <a:pt x="74" y="104"/>
                  <a:pt x="75" y="104"/>
                  <a:pt x="74" y="105"/>
                </a:cubicBezTo>
                <a:cubicBezTo>
                  <a:pt x="74" y="105"/>
                  <a:pt x="73" y="105"/>
                  <a:pt x="73" y="105"/>
                </a:cubicBezTo>
                <a:cubicBezTo>
                  <a:pt x="74" y="106"/>
                  <a:pt x="72" y="108"/>
                  <a:pt x="74" y="109"/>
                </a:cubicBezTo>
                <a:cubicBezTo>
                  <a:pt x="72" y="109"/>
                  <a:pt x="73" y="108"/>
                  <a:pt x="71" y="110"/>
                </a:cubicBezTo>
                <a:cubicBezTo>
                  <a:pt x="71" y="108"/>
                  <a:pt x="71" y="107"/>
                  <a:pt x="71" y="106"/>
                </a:cubicBezTo>
                <a:cubicBezTo>
                  <a:pt x="70" y="108"/>
                  <a:pt x="69" y="109"/>
                  <a:pt x="69" y="112"/>
                </a:cubicBezTo>
                <a:cubicBezTo>
                  <a:pt x="69" y="112"/>
                  <a:pt x="69" y="112"/>
                  <a:pt x="69" y="111"/>
                </a:cubicBezTo>
                <a:cubicBezTo>
                  <a:pt x="69" y="111"/>
                  <a:pt x="68" y="111"/>
                  <a:pt x="68" y="111"/>
                </a:cubicBezTo>
                <a:cubicBezTo>
                  <a:pt x="68" y="108"/>
                  <a:pt x="67" y="108"/>
                  <a:pt x="70" y="104"/>
                </a:cubicBezTo>
                <a:cubicBezTo>
                  <a:pt x="70" y="103"/>
                  <a:pt x="69" y="103"/>
                  <a:pt x="68" y="103"/>
                </a:cubicBezTo>
                <a:cubicBezTo>
                  <a:pt x="70" y="96"/>
                  <a:pt x="69" y="86"/>
                  <a:pt x="73" y="83"/>
                </a:cubicBezTo>
                <a:cubicBezTo>
                  <a:pt x="73" y="85"/>
                  <a:pt x="75" y="86"/>
                  <a:pt x="73" y="87"/>
                </a:cubicBezTo>
                <a:cubicBezTo>
                  <a:pt x="75" y="88"/>
                  <a:pt x="74" y="86"/>
                  <a:pt x="76" y="86"/>
                </a:cubicBezTo>
                <a:cubicBezTo>
                  <a:pt x="76" y="87"/>
                  <a:pt x="76" y="88"/>
                  <a:pt x="77" y="88"/>
                </a:cubicBezTo>
                <a:cubicBezTo>
                  <a:pt x="77" y="88"/>
                  <a:pt x="76" y="89"/>
                  <a:pt x="77" y="89"/>
                </a:cubicBezTo>
                <a:cubicBezTo>
                  <a:pt x="76" y="90"/>
                  <a:pt x="76" y="92"/>
                  <a:pt x="76" y="94"/>
                </a:cubicBezTo>
                <a:cubicBezTo>
                  <a:pt x="77" y="93"/>
                  <a:pt x="76" y="92"/>
                  <a:pt x="78" y="93"/>
                </a:cubicBezTo>
                <a:cubicBezTo>
                  <a:pt x="78" y="92"/>
                  <a:pt x="78" y="91"/>
                  <a:pt x="77" y="91"/>
                </a:cubicBezTo>
                <a:cubicBezTo>
                  <a:pt x="79" y="89"/>
                  <a:pt x="79" y="93"/>
                  <a:pt x="79" y="95"/>
                </a:cubicBezTo>
                <a:cubicBezTo>
                  <a:pt x="78" y="95"/>
                  <a:pt x="77" y="95"/>
                  <a:pt x="78" y="95"/>
                </a:cubicBezTo>
                <a:cubicBezTo>
                  <a:pt x="78" y="97"/>
                  <a:pt x="76" y="95"/>
                  <a:pt x="77" y="94"/>
                </a:cubicBezTo>
                <a:close/>
                <a:moveTo>
                  <a:pt x="96" y="95"/>
                </a:moveTo>
                <a:cubicBezTo>
                  <a:pt x="94" y="94"/>
                  <a:pt x="99" y="95"/>
                  <a:pt x="98" y="97"/>
                </a:cubicBezTo>
                <a:cubicBezTo>
                  <a:pt x="97" y="97"/>
                  <a:pt x="97" y="96"/>
                  <a:pt x="96" y="95"/>
                </a:cubicBezTo>
                <a:close/>
                <a:moveTo>
                  <a:pt x="96" y="113"/>
                </a:moveTo>
                <a:cubicBezTo>
                  <a:pt x="97" y="113"/>
                  <a:pt x="96" y="114"/>
                  <a:pt x="96" y="115"/>
                </a:cubicBezTo>
                <a:cubicBezTo>
                  <a:pt x="94" y="115"/>
                  <a:pt x="95" y="113"/>
                  <a:pt x="96" y="113"/>
                </a:cubicBezTo>
                <a:close/>
                <a:moveTo>
                  <a:pt x="96" y="116"/>
                </a:moveTo>
                <a:cubicBezTo>
                  <a:pt x="96" y="118"/>
                  <a:pt x="98" y="118"/>
                  <a:pt x="98" y="121"/>
                </a:cubicBezTo>
                <a:cubicBezTo>
                  <a:pt x="96" y="121"/>
                  <a:pt x="97" y="119"/>
                  <a:pt x="95" y="119"/>
                </a:cubicBezTo>
                <a:cubicBezTo>
                  <a:pt x="95" y="117"/>
                  <a:pt x="96" y="117"/>
                  <a:pt x="96" y="116"/>
                </a:cubicBezTo>
                <a:close/>
                <a:moveTo>
                  <a:pt x="71" y="117"/>
                </a:moveTo>
                <a:cubicBezTo>
                  <a:pt x="72" y="118"/>
                  <a:pt x="71" y="118"/>
                  <a:pt x="71" y="118"/>
                </a:cubicBezTo>
                <a:cubicBezTo>
                  <a:pt x="71" y="120"/>
                  <a:pt x="74" y="118"/>
                  <a:pt x="74" y="121"/>
                </a:cubicBezTo>
                <a:cubicBezTo>
                  <a:pt x="73" y="121"/>
                  <a:pt x="71" y="121"/>
                  <a:pt x="71" y="122"/>
                </a:cubicBezTo>
                <a:cubicBezTo>
                  <a:pt x="70" y="124"/>
                  <a:pt x="71" y="124"/>
                  <a:pt x="72" y="124"/>
                </a:cubicBezTo>
                <a:cubicBezTo>
                  <a:pt x="71" y="128"/>
                  <a:pt x="69" y="130"/>
                  <a:pt x="65" y="130"/>
                </a:cubicBezTo>
                <a:cubicBezTo>
                  <a:pt x="65" y="131"/>
                  <a:pt x="68" y="130"/>
                  <a:pt x="67" y="132"/>
                </a:cubicBezTo>
                <a:cubicBezTo>
                  <a:pt x="65" y="131"/>
                  <a:pt x="63" y="131"/>
                  <a:pt x="63" y="128"/>
                </a:cubicBezTo>
                <a:cubicBezTo>
                  <a:pt x="66" y="127"/>
                  <a:pt x="65" y="123"/>
                  <a:pt x="69" y="123"/>
                </a:cubicBezTo>
                <a:cubicBezTo>
                  <a:pt x="69" y="120"/>
                  <a:pt x="70" y="118"/>
                  <a:pt x="71" y="117"/>
                </a:cubicBezTo>
                <a:close/>
                <a:moveTo>
                  <a:pt x="402" y="132"/>
                </a:moveTo>
                <a:cubicBezTo>
                  <a:pt x="401" y="134"/>
                  <a:pt x="400" y="136"/>
                  <a:pt x="397" y="136"/>
                </a:cubicBezTo>
                <a:cubicBezTo>
                  <a:pt x="397" y="134"/>
                  <a:pt x="398" y="134"/>
                  <a:pt x="398" y="132"/>
                </a:cubicBezTo>
                <a:cubicBezTo>
                  <a:pt x="400" y="133"/>
                  <a:pt x="403" y="129"/>
                  <a:pt x="404" y="133"/>
                </a:cubicBezTo>
                <a:cubicBezTo>
                  <a:pt x="405" y="133"/>
                  <a:pt x="406" y="132"/>
                  <a:pt x="407" y="132"/>
                </a:cubicBezTo>
                <a:cubicBezTo>
                  <a:pt x="407" y="133"/>
                  <a:pt x="406" y="134"/>
                  <a:pt x="405" y="134"/>
                </a:cubicBezTo>
                <a:cubicBezTo>
                  <a:pt x="405" y="133"/>
                  <a:pt x="403" y="133"/>
                  <a:pt x="402" y="132"/>
                </a:cubicBezTo>
                <a:close/>
                <a:moveTo>
                  <a:pt x="383" y="133"/>
                </a:moveTo>
                <a:cubicBezTo>
                  <a:pt x="383" y="131"/>
                  <a:pt x="384" y="132"/>
                  <a:pt x="385" y="133"/>
                </a:cubicBezTo>
                <a:cubicBezTo>
                  <a:pt x="385" y="134"/>
                  <a:pt x="384" y="132"/>
                  <a:pt x="383" y="133"/>
                </a:cubicBezTo>
                <a:close/>
                <a:moveTo>
                  <a:pt x="389" y="132"/>
                </a:moveTo>
                <a:cubicBezTo>
                  <a:pt x="390" y="133"/>
                  <a:pt x="391" y="134"/>
                  <a:pt x="391" y="136"/>
                </a:cubicBezTo>
                <a:cubicBezTo>
                  <a:pt x="389" y="136"/>
                  <a:pt x="389" y="135"/>
                  <a:pt x="389" y="133"/>
                </a:cubicBezTo>
                <a:cubicBezTo>
                  <a:pt x="388" y="134"/>
                  <a:pt x="389" y="134"/>
                  <a:pt x="389" y="136"/>
                </a:cubicBezTo>
                <a:cubicBezTo>
                  <a:pt x="387" y="137"/>
                  <a:pt x="386" y="135"/>
                  <a:pt x="385" y="136"/>
                </a:cubicBezTo>
                <a:cubicBezTo>
                  <a:pt x="385" y="135"/>
                  <a:pt x="387" y="133"/>
                  <a:pt x="389" y="132"/>
                </a:cubicBezTo>
                <a:close/>
                <a:moveTo>
                  <a:pt x="24" y="168"/>
                </a:moveTo>
                <a:cubicBezTo>
                  <a:pt x="25" y="170"/>
                  <a:pt x="26" y="168"/>
                  <a:pt x="27" y="169"/>
                </a:cubicBezTo>
                <a:cubicBezTo>
                  <a:pt x="25" y="171"/>
                  <a:pt x="25" y="172"/>
                  <a:pt x="25" y="175"/>
                </a:cubicBezTo>
                <a:cubicBezTo>
                  <a:pt x="24" y="174"/>
                  <a:pt x="24" y="174"/>
                  <a:pt x="23" y="175"/>
                </a:cubicBezTo>
                <a:cubicBezTo>
                  <a:pt x="21" y="179"/>
                  <a:pt x="26" y="179"/>
                  <a:pt x="20" y="181"/>
                </a:cubicBezTo>
                <a:cubicBezTo>
                  <a:pt x="20" y="181"/>
                  <a:pt x="20" y="182"/>
                  <a:pt x="20" y="183"/>
                </a:cubicBezTo>
                <a:cubicBezTo>
                  <a:pt x="22" y="183"/>
                  <a:pt x="23" y="180"/>
                  <a:pt x="24" y="182"/>
                </a:cubicBezTo>
                <a:cubicBezTo>
                  <a:pt x="22" y="183"/>
                  <a:pt x="22" y="184"/>
                  <a:pt x="23" y="186"/>
                </a:cubicBezTo>
                <a:cubicBezTo>
                  <a:pt x="22" y="186"/>
                  <a:pt x="21" y="186"/>
                  <a:pt x="21" y="186"/>
                </a:cubicBezTo>
                <a:cubicBezTo>
                  <a:pt x="21" y="188"/>
                  <a:pt x="22" y="188"/>
                  <a:pt x="22" y="190"/>
                </a:cubicBezTo>
                <a:cubicBezTo>
                  <a:pt x="20" y="186"/>
                  <a:pt x="14" y="193"/>
                  <a:pt x="18" y="196"/>
                </a:cubicBezTo>
                <a:cubicBezTo>
                  <a:pt x="17" y="195"/>
                  <a:pt x="15" y="196"/>
                  <a:pt x="16" y="197"/>
                </a:cubicBezTo>
                <a:cubicBezTo>
                  <a:pt x="18" y="195"/>
                  <a:pt x="18" y="199"/>
                  <a:pt x="20" y="199"/>
                </a:cubicBezTo>
                <a:cubicBezTo>
                  <a:pt x="20" y="198"/>
                  <a:pt x="19" y="197"/>
                  <a:pt x="19" y="196"/>
                </a:cubicBezTo>
                <a:cubicBezTo>
                  <a:pt x="20" y="196"/>
                  <a:pt x="22" y="195"/>
                  <a:pt x="22" y="196"/>
                </a:cubicBezTo>
                <a:cubicBezTo>
                  <a:pt x="21" y="197"/>
                  <a:pt x="20" y="198"/>
                  <a:pt x="22" y="198"/>
                </a:cubicBezTo>
                <a:cubicBezTo>
                  <a:pt x="23" y="195"/>
                  <a:pt x="26" y="194"/>
                  <a:pt x="27" y="191"/>
                </a:cubicBezTo>
                <a:cubicBezTo>
                  <a:pt x="25" y="191"/>
                  <a:pt x="26" y="189"/>
                  <a:pt x="26" y="188"/>
                </a:cubicBezTo>
                <a:cubicBezTo>
                  <a:pt x="26" y="189"/>
                  <a:pt x="27" y="189"/>
                  <a:pt x="27" y="188"/>
                </a:cubicBezTo>
                <a:cubicBezTo>
                  <a:pt x="31" y="186"/>
                  <a:pt x="33" y="179"/>
                  <a:pt x="36" y="175"/>
                </a:cubicBezTo>
                <a:cubicBezTo>
                  <a:pt x="39" y="175"/>
                  <a:pt x="42" y="172"/>
                  <a:pt x="42" y="171"/>
                </a:cubicBezTo>
                <a:cubicBezTo>
                  <a:pt x="41" y="172"/>
                  <a:pt x="43" y="170"/>
                  <a:pt x="43" y="169"/>
                </a:cubicBezTo>
                <a:cubicBezTo>
                  <a:pt x="41" y="169"/>
                  <a:pt x="41" y="168"/>
                  <a:pt x="41" y="167"/>
                </a:cubicBezTo>
                <a:cubicBezTo>
                  <a:pt x="38" y="167"/>
                  <a:pt x="36" y="167"/>
                  <a:pt x="34" y="166"/>
                </a:cubicBezTo>
                <a:cubicBezTo>
                  <a:pt x="34" y="168"/>
                  <a:pt x="33" y="168"/>
                  <a:pt x="32" y="169"/>
                </a:cubicBezTo>
                <a:cubicBezTo>
                  <a:pt x="33" y="167"/>
                  <a:pt x="31" y="170"/>
                  <a:pt x="30" y="168"/>
                </a:cubicBezTo>
                <a:cubicBezTo>
                  <a:pt x="31" y="168"/>
                  <a:pt x="32" y="166"/>
                  <a:pt x="32" y="165"/>
                </a:cubicBezTo>
                <a:cubicBezTo>
                  <a:pt x="30" y="166"/>
                  <a:pt x="31" y="163"/>
                  <a:pt x="30" y="163"/>
                </a:cubicBezTo>
                <a:cubicBezTo>
                  <a:pt x="30" y="164"/>
                  <a:pt x="28" y="163"/>
                  <a:pt x="28" y="163"/>
                </a:cubicBezTo>
                <a:cubicBezTo>
                  <a:pt x="28" y="166"/>
                  <a:pt x="27" y="164"/>
                  <a:pt x="26" y="166"/>
                </a:cubicBezTo>
                <a:cubicBezTo>
                  <a:pt x="26" y="166"/>
                  <a:pt x="27" y="167"/>
                  <a:pt x="27" y="167"/>
                </a:cubicBezTo>
                <a:cubicBezTo>
                  <a:pt x="26" y="168"/>
                  <a:pt x="23" y="167"/>
                  <a:pt x="24" y="168"/>
                </a:cubicBezTo>
                <a:close/>
                <a:moveTo>
                  <a:pt x="33" y="176"/>
                </a:moveTo>
                <a:cubicBezTo>
                  <a:pt x="32" y="176"/>
                  <a:pt x="31" y="175"/>
                  <a:pt x="32" y="174"/>
                </a:cubicBezTo>
                <a:cubicBezTo>
                  <a:pt x="33" y="174"/>
                  <a:pt x="33" y="175"/>
                  <a:pt x="33" y="176"/>
                </a:cubicBezTo>
                <a:cubicBezTo>
                  <a:pt x="33" y="176"/>
                  <a:pt x="33" y="176"/>
                  <a:pt x="33" y="176"/>
                </a:cubicBezTo>
                <a:close/>
                <a:moveTo>
                  <a:pt x="24" y="186"/>
                </a:moveTo>
                <a:cubicBezTo>
                  <a:pt x="25" y="185"/>
                  <a:pt x="24" y="185"/>
                  <a:pt x="24" y="185"/>
                </a:cubicBezTo>
                <a:cubicBezTo>
                  <a:pt x="24" y="184"/>
                  <a:pt x="26" y="184"/>
                  <a:pt x="26" y="186"/>
                </a:cubicBezTo>
                <a:cubicBezTo>
                  <a:pt x="25" y="186"/>
                  <a:pt x="25" y="186"/>
                  <a:pt x="24" y="186"/>
                </a:cubicBezTo>
                <a:cubicBezTo>
                  <a:pt x="24" y="186"/>
                  <a:pt x="24" y="186"/>
                  <a:pt x="24" y="186"/>
                </a:cubicBezTo>
                <a:close/>
                <a:moveTo>
                  <a:pt x="20" y="192"/>
                </a:moveTo>
                <a:cubicBezTo>
                  <a:pt x="20" y="191"/>
                  <a:pt x="21" y="190"/>
                  <a:pt x="22" y="191"/>
                </a:cubicBezTo>
                <a:cubicBezTo>
                  <a:pt x="22" y="193"/>
                  <a:pt x="21" y="192"/>
                  <a:pt x="20" y="192"/>
                </a:cubicBezTo>
                <a:cubicBezTo>
                  <a:pt x="20" y="192"/>
                  <a:pt x="20" y="192"/>
                  <a:pt x="20" y="192"/>
                </a:cubicBezTo>
                <a:close/>
                <a:moveTo>
                  <a:pt x="149" y="166"/>
                </a:moveTo>
                <a:cubicBezTo>
                  <a:pt x="149" y="166"/>
                  <a:pt x="148" y="170"/>
                  <a:pt x="146" y="170"/>
                </a:cubicBezTo>
                <a:cubicBezTo>
                  <a:pt x="147" y="168"/>
                  <a:pt x="148" y="167"/>
                  <a:pt x="149" y="166"/>
                </a:cubicBezTo>
                <a:close/>
                <a:moveTo>
                  <a:pt x="145" y="170"/>
                </a:moveTo>
                <a:cubicBezTo>
                  <a:pt x="145" y="173"/>
                  <a:pt x="142" y="176"/>
                  <a:pt x="140" y="179"/>
                </a:cubicBezTo>
                <a:cubicBezTo>
                  <a:pt x="140" y="176"/>
                  <a:pt x="144" y="173"/>
                  <a:pt x="145" y="170"/>
                </a:cubicBezTo>
                <a:close/>
                <a:moveTo>
                  <a:pt x="7" y="302"/>
                </a:moveTo>
                <a:cubicBezTo>
                  <a:pt x="8" y="299"/>
                  <a:pt x="11" y="301"/>
                  <a:pt x="11" y="300"/>
                </a:cubicBezTo>
                <a:cubicBezTo>
                  <a:pt x="10" y="300"/>
                  <a:pt x="10" y="299"/>
                  <a:pt x="8" y="299"/>
                </a:cubicBezTo>
                <a:cubicBezTo>
                  <a:pt x="9" y="301"/>
                  <a:pt x="7" y="300"/>
                  <a:pt x="7" y="299"/>
                </a:cubicBezTo>
                <a:cubicBezTo>
                  <a:pt x="7" y="300"/>
                  <a:pt x="7" y="301"/>
                  <a:pt x="7" y="302"/>
                </a:cubicBezTo>
                <a:close/>
                <a:moveTo>
                  <a:pt x="10" y="305"/>
                </a:moveTo>
                <a:cubicBezTo>
                  <a:pt x="10" y="306"/>
                  <a:pt x="8" y="302"/>
                  <a:pt x="6" y="304"/>
                </a:cubicBezTo>
                <a:cubicBezTo>
                  <a:pt x="7" y="306"/>
                  <a:pt x="7" y="307"/>
                  <a:pt x="7" y="309"/>
                </a:cubicBezTo>
                <a:cubicBezTo>
                  <a:pt x="8" y="309"/>
                  <a:pt x="8" y="309"/>
                  <a:pt x="9" y="309"/>
                </a:cubicBezTo>
                <a:cubicBezTo>
                  <a:pt x="9" y="307"/>
                  <a:pt x="8" y="308"/>
                  <a:pt x="8" y="307"/>
                </a:cubicBezTo>
                <a:cubicBezTo>
                  <a:pt x="10" y="308"/>
                  <a:pt x="11" y="304"/>
                  <a:pt x="10" y="305"/>
                </a:cubicBezTo>
                <a:close/>
                <a:moveTo>
                  <a:pt x="227" y="322"/>
                </a:moveTo>
                <a:cubicBezTo>
                  <a:pt x="228" y="322"/>
                  <a:pt x="228" y="324"/>
                  <a:pt x="229" y="324"/>
                </a:cubicBezTo>
                <a:cubicBezTo>
                  <a:pt x="230" y="322"/>
                  <a:pt x="228" y="323"/>
                  <a:pt x="228" y="322"/>
                </a:cubicBezTo>
                <a:cubicBezTo>
                  <a:pt x="228" y="322"/>
                  <a:pt x="228" y="322"/>
                  <a:pt x="228" y="321"/>
                </a:cubicBezTo>
                <a:cubicBezTo>
                  <a:pt x="228" y="321"/>
                  <a:pt x="228" y="321"/>
                  <a:pt x="227" y="321"/>
                </a:cubicBezTo>
                <a:cubicBezTo>
                  <a:pt x="227" y="321"/>
                  <a:pt x="227" y="321"/>
                  <a:pt x="227" y="322"/>
                </a:cubicBezTo>
                <a:close/>
                <a:moveTo>
                  <a:pt x="232" y="322"/>
                </a:moveTo>
                <a:cubicBezTo>
                  <a:pt x="232" y="322"/>
                  <a:pt x="232" y="322"/>
                  <a:pt x="232" y="321"/>
                </a:cubicBezTo>
                <a:cubicBezTo>
                  <a:pt x="233" y="322"/>
                  <a:pt x="233" y="322"/>
                  <a:pt x="234" y="322"/>
                </a:cubicBezTo>
                <a:cubicBezTo>
                  <a:pt x="234" y="323"/>
                  <a:pt x="232" y="323"/>
                  <a:pt x="233" y="324"/>
                </a:cubicBezTo>
                <a:cubicBezTo>
                  <a:pt x="232" y="326"/>
                  <a:pt x="232" y="322"/>
                  <a:pt x="231" y="322"/>
                </a:cubicBezTo>
                <a:cubicBezTo>
                  <a:pt x="230" y="324"/>
                  <a:pt x="231" y="321"/>
                  <a:pt x="232" y="322"/>
                </a:cubicBezTo>
                <a:close/>
                <a:moveTo>
                  <a:pt x="15" y="352"/>
                </a:moveTo>
                <a:cubicBezTo>
                  <a:pt x="15" y="353"/>
                  <a:pt x="13" y="351"/>
                  <a:pt x="15" y="353"/>
                </a:cubicBezTo>
                <a:cubicBezTo>
                  <a:pt x="14" y="353"/>
                  <a:pt x="13" y="353"/>
                  <a:pt x="13" y="353"/>
                </a:cubicBezTo>
                <a:cubicBezTo>
                  <a:pt x="13" y="352"/>
                  <a:pt x="14" y="351"/>
                  <a:pt x="13" y="350"/>
                </a:cubicBezTo>
                <a:cubicBezTo>
                  <a:pt x="12" y="350"/>
                  <a:pt x="12" y="351"/>
                  <a:pt x="11" y="351"/>
                </a:cubicBezTo>
                <a:cubicBezTo>
                  <a:pt x="10" y="353"/>
                  <a:pt x="12" y="353"/>
                  <a:pt x="12" y="354"/>
                </a:cubicBezTo>
                <a:cubicBezTo>
                  <a:pt x="13" y="354"/>
                  <a:pt x="17" y="353"/>
                  <a:pt x="15" y="352"/>
                </a:cubicBezTo>
                <a:close/>
                <a:moveTo>
                  <a:pt x="83" y="364"/>
                </a:moveTo>
                <a:cubicBezTo>
                  <a:pt x="83" y="362"/>
                  <a:pt x="84" y="363"/>
                  <a:pt x="84" y="364"/>
                </a:cubicBezTo>
                <a:cubicBezTo>
                  <a:pt x="85" y="364"/>
                  <a:pt x="85" y="363"/>
                  <a:pt x="86" y="363"/>
                </a:cubicBezTo>
                <a:cubicBezTo>
                  <a:pt x="85" y="362"/>
                  <a:pt x="84" y="364"/>
                  <a:pt x="84" y="363"/>
                </a:cubicBezTo>
                <a:cubicBezTo>
                  <a:pt x="86" y="361"/>
                  <a:pt x="85" y="359"/>
                  <a:pt x="85" y="356"/>
                </a:cubicBezTo>
                <a:cubicBezTo>
                  <a:pt x="88" y="358"/>
                  <a:pt x="86" y="361"/>
                  <a:pt x="88" y="364"/>
                </a:cubicBezTo>
                <a:cubicBezTo>
                  <a:pt x="89" y="364"/>
                  <a:pt x="90" y="364"/>
                  <a:pt x="90" y="365"/>
                </a:cubicBezTo>
                <a:cubicBezTo>
                  <a:pt x="89" y="366"/>
                  <a:pt x="84" y="365"/>
                  <a:pt x="83" y="364"/>
                </a:cubicBezTo>
                <a:close/>
                <a:moveTo>
                  <a:pt x="14" y="359"/>
                </a:moveTo>
                <a:cubicBezTo>
                  <a:pt x="13" y="361"/>
                  <a:pt x="13" y="360"/>
                  <a:pt x="15" y="361"/>
                </a:cubicBezTo>
                <a:cubicBezTo>
                  <a:pt x="15" y="361"/>
                  <a:pt x="15" y="362"/>
                  <a:pt x="15" y="362"/>
                </a:cubicBezTo>
                <a:cubicBezTo>
                  <a:pt x="12" y="363"/>
                  <a:pt x="12" y="359"/>
                  <a:pt x="14" y="359"/>
                </a:cubicBezTo>
                <a:close/>
                <a:moveTo>
                  <a:pt x="16" y="363"/>
                </a:moveTo>
                <a:cubicBezTo>
                  <a:pt x="17" y="363"/>
                  <a:pt x="14" y="367"/>
                  <a:pt x="17" y="366"/>
                </a:cubicBezTo>
                <a:cubicBezTo>
                  <a:pt x="17" y="367"/>
                  <a:pt x="16" y="367"/>
                  <a:pt x="16" y="368"/>
                </a:cubicBezTo>
                <a:cubicBezTo>
                  <a:pt x="15" y="367"/>
                  <a:pt x="16" y="365"/>
                  <a:pt x="14" y="364"/>
                </a:cubicBezTo>
                <a:cubicBezTo>
                  <a:pt x="14" y="363"/>
                  <a:pt x="16" y="364"/>
                  <a:pt x="16" y="363"/>
                </a:cubicBezTo>
                <a:close/>
                <a:moveTo>
                  <a:pt x="116" y="368"/>
                </a:moveTo>
                <a:cubicBezTo>
                  <a:pt x="116" y="369"/>
                  <a:pt x="116" y="369"/>
                  <a:pt x="116" y="370"/>
                </a:cubicBezTo>
                <a:cubicBezTo>
                  <a:pt x="118" y="371"/>
                  <a:pt x="116" y="369"/>
                  <a:pt x="116" y="368"/>
                </a:cubicBezTo>
                <a:close/>
                <a:moveTo>
                  <a:pt x="18" y="410"/>
                </a:moveTo>
                <a:cubicBezTo>
                  <a:pt x="18" y="409"/>
                  <a:pt x="18" y="408"/>
                  <a:pt x="18" y="407"/>
                </a:cubicBezTo>
                <a:cubicBezTo>
                  <a:pt x="20" y="408"/>
                  <a:pt x="18" y="410"/>
                  <a:pt x="21" y="410"/>
                </a:cubicBezTo>
                <a:cubicBezTo>
                  <a:pt x="20" y="412"/>
                  <a:pt x="20" y="410"/>
                  <a:pt x="18" y="410"/>
                </a:cubicBezTo>
                <a:close/>
                <a:moveTo>
                  <a:pt x="124" y="421"/>
                </a:moveTo>
                <a:cubicBezTo>
                  <a:pt x="125" y="420"/>
                  <a:pt x="126" y="422"/>
                  <a:pt x="127" y="421"/>
                </a:cubicBezTo>
                <a:cubicBezTo>
                  <a:pt x="127" y="423"/>
                  <a:pt x="125" y="422"/>
                  <a:pt x="124" y="421"/>
                </a:cubicBezTo>
                <a:close/>
                <a:moveTo>
                  <a:pt x="28" y="442"/>
                </a:moveTo>
                <a:cubicBezTo>
                  <a:pt x="28" y="441"/>
                  <a:pt x="30" y="444"/>
                  <a:pt x="30" y="442"/>
                </a:cubicBezTo>
                <a:cubicBezTo>
                  <a:pt x="31" y="443"/>
                  <a:pt x="29" y="444"/>
                  <a:pt x="28" y="442"/>
                </a:cubicBezTo>
                <a:close/>
                <a:moveTo>
                  <a:pt x="62" y="460"/>
                </a:moveTo>
                <a:cubicBezTo>
                  <a:pt x="63" y="460"/>
                  <a:pt x="62" y="463"/>
                  <a:pt x="61" y="462"/>
                </a:cubicBezTo>
                <a:cubicBezTo>
                  <a:pt x="60" y="461"/>
                  <a:pt x="62" y="461"/>
                  <a:pt x="62" y="460"/>
                </a:cubicBezTo>
                <a:close/>
                <a:moveTo>
                  <a:pt x="87" y="464"/>
                </a:moveTo>
                <a:cubicBezTo>
                  <a:pt x="87" y="463"/>
                  <a:pt x="88" y="464"/>
                  <a:pt x="88" y="465"/>
                </a:cubicBezTo>
                <a:cubicBezTo>
                  <a:pt x="90" y="464"/>
                  <a:pt x="89" y="464"/>
                  <a:pt x="89" y="463"/>
                </a:cubicBezTo>
                <a:cubicBezTo>
                  <a:pt x="91" y="463"/>
                  <a:pt x="93" y="462"/>
                  <a:pt x="94" y="464"/>
                </a:cubicBezTo>
                <a:cubicBezTo>
                  <a:pt x="94" y="465"/>
                  <a:pt x="91" y="463"/>
                  <a:pt x="90" y="465"/>
                </a:cubicBezTo>
                <a:cubicBezTo>
                  <a:pt x="90" y="466"/>
                  <a:pt x="93" y="466"/>
                  <a:pt x="92" y="464"/>
                </a:cubicBezTo>
                <a:cubicBezTo>
                  <a:pt x="94" y="467"/>
                  <a:pt x="87" y="465"/>
                  <a:pt x="87" y="464"/>
                </a:cubicBezTo>
                <a:close/>
                <a:moveTo>
                  <a:pt x="104" y="472"/>
                </a:moveTo>
                <a:cubicBezTo>
                  <a:pt x="104" y="471"/>
                  <a:pt x="106" y="473"/>
                  <a:pt x="106" y="473"/>
                </a:cubicBezTo>
                <a:cubicBezTo>
                  <a:pt x="106" y="474"/>
                  <a:pt x="105" y="472"/>
                  <a:pt x="104" y="472"/>
                </a:cubicBezTo>
                <a:close/>
                <a:moveTo>
                  <a:pt x="326" y="474"/>
                </a:moveTo>
                <a:cubicBezTo>
                  <a:pt x="325" y="474"/>
                  <a:pt x="324" y="473"/>
                  <a:pt x="325" y="473"/>
                </a:cubicBezTo>
                <a:cubicBezTo>
                  <a:pt x="326" y="471"/>
                  <a:pt x="327" y="472"/>
                  <a:pt x="326" y="474"/>
                </a:cubicBezTo>
                <a:close/>
                <a:moveTo>
                  <a:pt x="178" y="475"/>
                </a:moveTo>
                <a:cubicBezTo>
                  <a:pt x="180" y="474"/>
                  <a:pt x="181" y="473"/>
                  <a:pt x="183" y="475"/>
                </a:cubicBezTo>
                <a:cubicBezTo>
                  <a:pt x="183" y="474"/>
                  <a:pt x="183" y="474"/>
                  <a:pt x="183" y="473"/>
                </a:cubicBezTo>
                <a:cubicBezTo>
                  <a:pt x="181" y="473"/>
                  <a:pt x="177" y="473"/>
                  <a:pt x="178" y="475"/>
                </a:cubicBezTo>
                <a:close/>
                <a:moveTo>
                  <a:pt x="124" y="480"/>
                </a:moveTo>
                <a:cubicBezTo>
                  <a:pt x="126" y="480"/>
                  <a:pt x="126" y="482"/>
                  <a:pt x="127" y="482"/>
                </a:cubicBezTo>
                <a:cubicBezTo>
                  <a:pt x="126" y="483"/>
                  <a:pt x="124" y="481"/>
                  <a:pt x="124" y="480"/>
                </a:cubicBezTo>
                <a:close/>
                <a:moveTo>
                  <a:pt x="128" y="481"/>
                </a:moveTo>
                <a:cubicBezTo>
                  <a:pt x="128" y="483"/>
                  <a:pt x="127" y="484"/>
                  <a:pt x="128" y="484"/>
                </a:cubicBezTo>
                <a:cubicBezTo>
                  <a:pt x="129" y="484"/>
                  <a:pt x="129" y="482"/>
                  <a:pt x="128" y="481"/>
                </a:cubicBezTo>
                <a:close/>
                <a:moveTo>
                  <a:pt x="371" y="484"/>
                </a:moveTo>
                <a:cubicBezTo>
                  <a:pt x="372" y="483"/>
                  <a:pt x="372" y="485"/>
                  <a:pt x="373" y="485"/>
                </a:cubicBezTo>
                <a:cubicBezTo>
                  <a:pt x="373" y="487"/>
                  <a:pt x="372" y="484"/>
                  <a:pt x="371" y="484"/>
                </a:cubicBezTo>
                <a:close/>
                <a:moveTo>
                  <a:pt x="373" y="498"/>
                </a:moveTo>
                <a:cubicBezTo>
                  <a:pt x="374" y="498"/>
                  <a:pt x="373" y="501"/>
                  <a:pt x="372" y="500"/>
                </a:cubicBezTo>
                <a:cubicBezTo>
                  <a:pt x="372" y="499"/>
                  <a:pt x="373" y="499"/>
                  <a:pt x="373" y="498"/>
                </a:cubicBezTo>
                <a:close/>
                <a:moveTo>
                  <a:pt x="376" y="509"/>
                </a:moveTo>
                <a:cubicBezTo>
                  <a:pt x="378" y="508"/>
                  <a:pt x="378" y="511"/>
                  <a:pt x="377" y="512"/>
                </a:cubicBezTo>
                <a:cubicBezTo>
                  <a:pt x="377" y="511"/>
                  <a:pt x="377" y="510"/>
                  <a:pt x="376" y="509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8713788" y="2535238"/>
            <a:ext cx="1393825" cy="1846263"/>
          </a:xfrm>
          <a:custGeom>
            <a:avLst/>
            <a:gdLst>
              <a:gd name="T0" fmla="*/ 275 w 371"/>
              <a:gd name="T1" fmla="*/ 41 h 492"/>
              <a:gd name="T2" fmla="*/ 333 w 371"/>
              <a:gd name="T3" fmla="*/ 102 h 492"/>
              <a:gd name="T4" fmla="*/ 113 w 371"/>
              <a:gd name="T5" fmla="*/ 110 h 492"/>
              <a:gd name="T6" fmla="*/ 184 w 371"/>
              <a:gd name="T7" fmla="*/ 301 h 492"/>
              <a:gd name="T8" fmla="*/ 113 w 371"/>
              <a:gd name="T9" fmla="*/ 394 h 492"/>
              <a:gd name="T10" fmla="*/ 46 w 371"/>
              <a:gd name="T11" fmla="*/ 446 h 492"/>
              <a:gd name="T12" fmla="*/ 284 w 371"/>
              <a:gd name="T13" fmla="*/ 35 h 492"/>
              <a:gd name="T14" fmla="*/ 202 w 371"/>
              <a:gd name="T15" fmla="*/ 87 h 492"/>
              <a:gd name="T16" fmla="*/ 148 w 371"/>
              <a:gd name="T17" fmla="*/ 98 h 492"/>
              <a:gd name="T18" fmla="*/ 89 w 371"/>
              <a:gd name="T19" fmla="*/ 110 h 492"/>
              <a:gd name="T20" fmla="*/ 166 w 371"/>
              <a:gd name="T21" fmla="*/ 266 h 492"/>
              <a:gd name="T22" fmla="*/ 159 w 371"/>
              <a:gd name="T23" fmla="*/ 376 h 492"/>
              <a:gd name="T24" fmla="*/ 22 w 371"/>
              <a:gd name="T25" fmla="*/ 398 h 492"/>
              <a:gd name="T26" fmla="*/ 82 w 371"/>
              <a:gd name="T27" fmla="*/ 471 h 492"/>
              <a:gd name="T28" fmla="*/ 178 w 371"/>
              <a:gd name="T29" fmla="*/ 468 h 492"/>
              <a:gd name="T30" fmla="*/ 223 w 371"/>
              <a:gd name="T31" fmla="*/ 448 h 492"/>
              <a:gd name="T32" fmla="*/ 251 w 371"/>
              <a:gd name="T33" fmla="*/ 380 h 492"/>
              <a:gd name="T34" fmla="*/ 268 w 371"/>
              <a:gd name="T35" fmla="*/ 184 h 492"/>
              <a:gd name="T36" fmla="*/ 279 w 371"/>
              <a:gd name="T37" fmla="*/ 119 h 492"/>
              <a:gd name="T38" fmla="*/ 308 w 371"/>
              <a:gd name="T39" fmla="*/ 99 h 492"/>
              <a:gd name="T40" fmla="*/ 271 w 371"/>
              <a:gd name="T41" fmla="*/ 70 h 492"/>
              <a:gd name="T42" fmla="*/ 244 w 371"/>
              <a:gd name="T43" fmla="*/ 414 h 492"/>
              <a:gd name="T44" fmla="*/ 259 w 371"/>
              <a:gd name="T45" fmla="*/ 83 h 492"/>
              <a:gd name="T46" fmla="*/ 140 w 371"/>
              <a:gd name="T47" fmla="*/ 99 h 492"/>
              <a:gd name="T48" fmla="*/ 294 w 371"/>
              <a:gd name="T49" fmla="*/ 102 h 492"/>
              <a:gd name="T50" fmla="*/ 108 w 371"/>
              <a:gd name="T51" fmla="*/ 104 h 492"/>
              <a:gd name="T52" fmla="*/ 258 w 371"/>
              <a:gd name="T53" fmla="*/ 114 h 492"/>
              <a:gd name="T54" fmla="*/ 264 w 371"/>
              <a:gd name="T55" fmla="*/ 146 h 492"/>
              <a:gd name="T56" fmla="*/ 173 w 371"/>
              <a:gd name="T57" fmla="*/ 216 h 492"/>
              <a:gd name="T58" fmla="*/ 166 w 371"/>
              <a:gd name="T59" fmla="*/ 247 h 492"/>
              <a:gd name="T60" fmla="*/ 222 w 371"/>
              <a:gd name="T61" fmla="*/ 258 h 492"/>
              <a:gd name="T62" fmla="*/ 249 w 371"/>
              <a:gd name="T63" fmla="*/ 265 h 492"/>
              <a:gd name="T64" fmla="*/ 177 w 371"/>
              <a:gd name="T65" fmla="*/ 274 h 492"/>
              <a:gd name="T66" fmla="*/ 183 w 371"/>
              <a:gd name="T67" fmla="*/ 282 h 492"/>
              <a:gd name="T68" fmla="*/ 193 w 371"/>
              <a:gd name="T69" fmla="*/ 284 h 492"/>
              <a:gd name="T70" fmla="*/ 179 w 371"/>
              <a:gd name="T71" fmla="*/ 302 h 492"/>
              <a:gd name="T72" fmla="*/ 226 w 371"/>
              <a:gd name="T73" fmla="*/ 291 h 492"/>
              <a:gd name="T74" fmla="*/ 223 w 371"/>
              <a:gd name="T75" fmla="*/ 294 h 492"/>
              <a:gd name="T76" fmla="*/ 226 w 371"/>
              <a:gd name="T77" fmla="*/ 302 h 492"/>
              <a:gd name="T78" fmla="*/ 209 w 371"/>
              <a:gd name="T79" fmla="*/ 304 h 492"/>
              <a:gd name="T80" fmla="*/ 220 w 371"/>
              <a:gd name="T81" fmla="*/ 361 h 492"/>
              <a:gd name="T82" fmla="*/ 231 w 371"/>
              <a:gd name="T83" fmla="*/ 303 h 492"/>
              <a:gd name="T84" fmla="*/ 220 w 371"/>
              <a:gd name="T85" fmla="*/ 310 h 492"/>
              <a:gd name="T86" fmla="*/ 221 w 371"/>
              <a:gd name="T87" fmla="*/ 328 h 492"/>
              <a:gd name="T88" fmla="*/ 186 w 371"/>
              <a:gd name="T89" fmla="*/ 342 h 492"/>
              <a:gd name="T90" fmla="*/ 160 w 371"/>
              <a:gd name="T91" fmla="*/ 432 h 492"/>
              <a:gd name="T92" fmla="*/ 190 w 371"/>
              <a:gd name="T93" fmla="*/ 345 h 492"/>
              <a:gd name="T94" fmla="*/ 46 w 371"/>
              <a:gd name="T95" fmla="*/ 367 h 492"/>
              <a:gd name="T96" fmla="*/ 42 w 371"/>
              <a:gd name="T97" fmla="*/ 392 h 492"/>
              <a:gd name="T98" fmla="*/ 245 w 371"/>
              <a:gd name="T99" fmla="*/ 384 h 492"/>
              <a:gd name="T100" fmla="*/ 90 w 371"/>
              <a:gd name="T101" fmla="*/ 392 h 492"/>
              <a:gd name="T102" fmla="*/ 28 w 371"/>
              <a:gd name="T103" fmla="*/ 395 h 492"/>
              <a:gd name="T104" fmla="*/ 33 w 371"/>
              <a:gd name="T105" fmla="*/ 404 h 492"/>
              <a:gd name="T106" fmla="*/ 195 w 371"/>
              <a:gd name="T107" fmla="*/ 409 h 492"/>
              <a:gd name="T108" fmla="*/ 62 w 371"/>
              <a:gd name="T109" fmla="*/ 418 h 492"/>
              <a:gd name="T110" fmla="*/ 231 w 371"/>
              <a:gd name="T111" fmla="*/ 424 h 492"/>
              <a:gd name="T112" fmla="*/ 222 w 371"/>
              <a:gd name="T113" fmla="*/ 437 h 492"/>
              <a:gd name="T114" fmla="*/ 227 w 371"/>
              <a:gd name="T115" fmla="*/ 432 h 492"/>
              <a:gd name="T116" fmla="*/ 73 w 371"/>
              <a:gd name="T117" fmla="*/ 445 h 492"/>
              <a:gd name="T118" fmla="*/ 198 w 371"/>
              <a:gd name="T119" fmla="*/ 463 h 492"/>
              <a:gd name="T120" fmla="*/ 173 w 371"/>
              <a:gd name="T121" fmla="*/ 474 h 492"/>
              <a:gd name="T122" fmla="*/ 188 w 371"/>
              <a:gd name="T123" fmla="*/ 292 h 492"/>
              <a:gd name="T124" fmla="*/ 101 w 371"/>
              <a:gd name="T125" fmla="*/ 42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1" h="492">
                <a:moveTo>
                  <a:pt x="307" y="0"/>
                </a:moveTo>
                <a:cubicBezTo>
                  <a:pt x="308" y="1"/>
                  <a:pt x="306" y="2"/>
                  <a:pt x="304" y="2"/>
                </a:cubicBezTo>
                <a:cubicBezTo>
                  <a:pt x="304" y="1"/>
                  <a:pt x="306" y="1"/>
                  <a:pt x="307" y="0"/>
                </a:cubicBezTo>
                <a:close/>
                <a:moveTo>
                  <a:pt x="301" y="8"/>
                </a:moveTo>
                <a:cubicBezTo>
                  <a:pt x="302" y="9"/>
                  <a:pt x="300" y="9"/>
                  <a:pt x="298" y="9"/>
                </a:cubicBezTo>
                <a:cubicBezTo>
                  <a:pt x="298" y="7"/>
                  <a:pt x="301" y="8"/>
                  <a:pt x="301" y="8"/>
                </a:cubicBezTo>
                <a:close/>
                <a:moveTo>
                  <a:pt x="293" y="18"/>
                </a:moveTo>
                <a:cubicBezTo>
                  <a:pt x="293" y="20"/>
                  <a:pt x="291" y="21"/>
                  <a:pt x="290" y="20"/>
                </a:cubicBezTo>
                <a:cubicBezTo>
                  <a:pt x="290" y="19"/>
                  <a:pt x="291" y="19"/>
                  <a:pt x="291" y="17"/>
                </a:cubicBezTo>
                <a:cubicBezTo>
                  <a:pt x="291" y="18"/>
                  <a:pt x="292" y="18"/>
                  <a:pt x="293" y="18"/>
                </a:cubicBezTo>
                <a:close/>
                <a:moveTo>
                  <a:pt x="288" y="21"/>
                </a:moveTo>
                <a:cubicBezTo>
                  <a:pt x="291" y="21"/>
                  <a:pt x="288" y="24"/>
                  <a:pt x="289" y="25"/>
                </a:cubicBezTo>
                <a:cubicBezTo>
                  <a:pt x="288" y="25"/>
                  <a:pt x="287" y="22"/>
                  <a:pt x="288" y="21"/>
                </a:cubicBezTo>
                <a:close/>
                <a:moveTo>
                  <a:pt x="290" y="21"/>
                </a:moveTo>
                <a:cubicBezTo>
                  <a:pt x="290" y="22"/>
                  <a:pt x="291" y="23"/>
                  <a:pt x="292" y="24"/>
                </a:cubicBezTo>
                <a:cubicBezTo>
                  <a:pt x="292" y="22"/>
                  <a:pt x="292" y="21"/>
                  <a:pt x="290" y="21"/>
                </a:cubicBezTo>
                <a:close/>
                <a:moveTo>
                  <a:pt x="279" y="35"/>
                </a:moveTo>
                <a:cubicBezTo>
                  <a:pt x="281" y="34"/>
                  <a:pt x="280" y="36"/>
                  <a:pt x="282" y="36"/>
                </a:cubicBezTo>
                <a:cubicBezTo>
                  <a:pt x="281" y="38"/>
                  <a:pt x="279" y="36"/>
                  <a:pt x="278" y="38"/>
                </a:cubicBezTo>
                <a:cubicBezTo>
                  <a:pt x="278" y="40"/>
                  <a:pt x="280" y="39"/>
                  <a:pt x="279" y="41"/>
                </a:cubicBezTo>
                <a:cubicBezTo>
                  <a:pt x="278" y="40"/>
                  <a:pt x="278" y="42"/>
                  <a:pt x="278" y="42"/>
                </a:cubicBezTo>
                <a:cubicBezTo>
                  <a:pt x="277" y="42"/>
                  <a:pt x="277" y="42"/>
                  <a:pt x="276" y="42"/>
                </a:cubicBezTo>
                <a:cubicBezTo>
                  <a:pt x="274" y="46"/>
                  <a:pt x="273" y="45"/>
                  <a:pt x="274" y="50"/>
                </a:cubicBezTo>
                <a:cubicBezTo>
                  <a:pt x="272" y="50"/>
                  <a:pt x="274" y="50"/>
                  <a:pt x="273" y="52"/>
                </a:cubicBezTo>
                <a:cubicBezTo>
                  <a:pt x="270" y="50"/>
                  <a:pt x="269" y="54"/>
                  <a:pt x="267" y="51"/>
                </a:cubicBezTo>
                <a:cubicBezTo>
                  <a:pt x="269" y="45"/>
                  <a:pt x="273" y="42"/>
                  <a:pt x="276" y="37"/>
                </a:cubicBezTo>
                <a:cubicBezTo>
                  <a:pt x="279" y="37"/>
                  <a:pt x="278" y="36"/>
                  <a:pt x="279" y="35"/>
                </a:cubicBezTo>
                <a:close/>
                <a:moveTo>
                  <a:pt x="275" y="41"/>
                </a:moveTo>
                <a:cubicBezTo>
                  <a:pt x="275" y="41"/>
                  <a:pt x="275" y="41"/>
                  <a:pt x="275" y="41"/>
                </a:cubicBezTo>
                <a:cubicBezTo>
                  <a:pt x="277" y="41"/>
                  <a:pt x="278" y="39"/>
                  <a:pt x="277" y="39"/>
                </a:cubicBezTo>
                <a:cubicBezTo>
                  <a:pt x="277" y="40"/>
                  <a:pt x="274" y="38"/>
                  <a:pt x="275" y="41"/>
                </a:cubicBezTo>
                <a:close/>
                <a:moveTo>
                  <a:pt x="270" y="53"/>
                </a:moveTo>
                <a:cubicBezTo>
                  <a:pt x="270" y="54"/>
                  <a:pt x="270" y="54"/>
                  <a:pt x="270" y="54"/>
                </a:cubicBezTo>
                <a:cubicBezTo>
                  <a:pt x="271" y="54"/>
                  <a:pt x="271" y="54"/>
                  <a:pt x="272" y="54"/>
                </a:cubicBezTo>
                <a:cubicBezTo>
                  <a:pt x="272" y="54"/>
                  <a:pt x="272" y="54"/>
                  <a:pt x="272" y="53"/>
                </a:cubicBezTo>
                <a:cubicBezTo>
                  <a:pt x="271" y="53"/>
                  <a:pt x="271" y="53"/>
                  <a:pt x="270" y="53"/>
                </a:cubicBezTo>
                <a:close/>
                <a:moveTo>
                  <a:pt x="268" y="59"/>
                </a:moveTo>
                <a:cubicBezTo>
                  <a:pt x="270" y="59"/>
                  <a:pt x="268" y="60"/>
                  <a:pt x="269" y="60"/>
                </a:cubicBezTo>
                <a:cubicBezTo>
                  <a:pt x="269" y="61"/>
                  <a:pt x="268" y="61"/>
                  <a:pt x="267" y="61"/>
                </a:cubicBezTo>
                <a:cubicBezTo>
                  <a:pt x="267" y="60"/>
                  <a:pt x="268" y="60"/>
                  <a:pt x="268" y="59"/>
                </a:cubicBezTo>
                <a:close/>
                <a:moveTo>
                  <a:pt x="202" y="75"/>
                </a:moveTo>
                <a:cubicBezTo>
                  <a:pt x="203" y="75"/>
                  <a:pt x="204" y="76"/>
                  <a:pt x="203" y="77"/>
                </a:cubicBezTo>
                <a:cubicBezTo>
                  <a:pt x="202" y="76"/>
                  <a:pt x="202" y="75"/>
                  <a:pt x="202" y="75"/>
                </a:cubicBezTo>
                <a:close/>
                <a:moveTo>
                  <a:pt x="90" y="87"/>
                </a:moveTo>
                <a:cubicBezTo>
                  <a:pt x="93" y="89"/>
                  <a:pt x="89" y="90"/>
                  <a:pt x="90" y="87"/>
                </a:cubicBezTo>
                <a:close/>
                <a:moveTo>
                  <a:pt x="299" y="88"/>
                </a:moveTo>
                <a:cubicBezTo>
                  <a:pt x="300" y="89"/>
                  <a:pt x="300" y="90"/>
                  <a:pt x="300" y="91"/>
                </a:cubicBezTo>
                <a:cubicBezTo>
                  <a:pt x="299" y="91"/>
                  <a:pt x="298" y="92"/>
                  <a:pt x="296" y="91"/>
                </a:cubicBezTo>
                <a:cubicBezTo>
                  <a:pt x="296" y="89"/>
                  <a:pt x="298" y="89"/>
                  <a:pt x="299" y="88"/>
                </a:cubicBezTo>
                <a:close/>
                <a:moveTo>
                  <a:pt x="306" y="97"/>
                </a:moveTo>
                <a:cubicBezTo>
                  <a:pt x="307" y="96"/>
                  <a:pt x="307" y="98"/>
                  <a:pt x="307" y="99"/>
                </a:cubicBezTo>
                <a:cubicBezTo>
                  <a:pt x="306" y="98"/>
                  <a:pt x="306" y="98"/>
                  <a:pt x="306" y="97"/>
                </a:cubicBezTo>
                <a:close/>
                <a:moveTo>
                  <a:pt x="331" y="104"/>
                </a:moveTo>
                <a:cubicBezTo>
                  <a:pt x="331" y="105"/>
                  <a:pt x="333" y="105"/>
                  <a:pt x="332" y="107"/>
                </a:cubicBezTo>
                <a:cubicBezTo>
                  <a:pt x="331" y="109"/>
                  <a:pt x="331" y="106"/>
                  <a:pt x="330" y="107"/>
                </a:cubicBezTo>
                <a:cubicBezTo>
                  <a:pt x="330" y="106"/>
                  <a:pt x="329" y="104"/>
                  <a:pt x="328" y="103"/>
                </a:cubicBezTo>
                <a:cubicBezTo>
                  <a:pt x="330" y="103"/>
                  <a:pt x="332" y="103"/>
                  <a:pt x="333" y="104"/>
                </a:cubicBezTo>
                <a:cubicBezTo>
                  <a:pt x="335" y="103"/>
                  <a:pt x="333" y="103"/>
                  <a:pt x="333" y="102"/>
                </a:cubicBezTo>
                <a:cubicBezTo>
                  <a:pt x="334" y="102"/>
                  <a:pt x="336" y="103"/>
                  <a:pt x="336" y="102"/>
                </a:cubicBezTo>
                <a:cubicBezTo>
                  <a:pt x="337" y="103"/>
                  <a:pt x="338" y="104"/>
                  <a:pt x="339" y="104"/>
                </a:cubicBezTo>
                <a:cubicBezTo>
                  <a:pt x="338" y="106"/>
                  <a:pt x="336" y="107"/>
                  <a:pt x="334" y="108"/>
                </a:cubicBezTo>
                <a:cubicBezTo>
                  <a:pt x="334" y="107"/>
                  <a:pt x="334" y="106"/>
                  <a:pt x="334" y="105"/>
                </a:cubicBezTo>
                <a:cubicBezTo>
                  <a:pt x="332" y="107"/>
                  <a:pt x="333" y="104"/>
                  <a:pt x="331" y="104"/>
                </a:cubicBezTo>
                <a:close/>
                <a:moveTo>
                  <a:pt x="315" y="108"/>
                </a:moveTo>
                <a:cubicBezTo>
                  <a:pt x="314" y="109"/>
                  <a:pt x="314" y="110"/>
                  <a:pt x="314" y="110"/>
                </a:cubicBezTo>
                <a:cubicBezTo>
                  <a:pt x="318" y="110"/>
                  <a:pt x="321" y="111"/>
                  <a:pt x="324" y="113"/>
                </a:cubicBezTo>
                <a:cubicBezTo>
                  <a:pt x="324" y="111"/>
                  <a:pt x="324" y="111"/>
                  <a:pt x="326" y="111"/>
                </a:cubicBezTo>
                <a:cubicBezTo>
                  <a:pt x="326" y="113"/>
                  <a:pt x="330" y="114"/>
                  <a:pt x="332" y="113"/>
                </a:cubicBezTo>
                <a:cubicBezTo>
                  <a:pt x="330" y="112"/>
                  <a:pt x="332" y="111"/>
                  <a:pt x="332" y="110"/>
                </a:cubicBezTo>
                <a:cubicBezTo>
                  <a:pt x="329" y="111"/>
                  <a:pt x="328" y="109"/>
                  <a:pt x="324" y="109"/>
                </a:cubicBezTo>
                <a:cubicBezTo>
                  <a:pt x="324" y="109"/>
                  <a:pt x="323" y="108"/>
                  <a:pt x="323" y="107"/>
                </a:cubicBezTo>
                <a:cubicBezTo>
                  <a:pt x="322" y="106"/>
                  <a:pt x="322" y="109"/>
                  <a:pt x="321" y="108"/>
                </a:cubicBezTo>
                <a:cubicBezTo>
                  <a:pt x="321" y="106"/>
                  <a:pt x="322" y="107"/>
                  <a:pt x="322" y="105"/>
                </a:cubicBezTo>
                <a:cubicBezTo>
                  <a:pt x="321" y="105"/>
                  <a:pt x="320" y="106"/>
                  <a:pt x="320" y="107"/>
                </a:cubicBezTo>
                <a:cubicBezTo>
                  <a:pt x="321" y="107"/>
                  <a:pt x="320" y="109"/>
                  <a:pt x="319" y="109"/>
                </a:cubicBezTo>
                <a:cubicBezTo>
                  <a:pt x="317" y="109"/>
                  <a:pt x="316" y="109"/>
                  <a:pt x="315" y="108"/>
                </a:cubicBezTo>
                <a:close/>
                <a:moveTo>
                  <a:pt x="359" y="108"/>
                </a:moveTo>
                <a:cubicBezTo>
                  <a:pt x="360" y="108"/>
                  <a:pt x="362" y="108"/>
                  <a:pt x="364" y="109"/>
                </a:cubicBezTo>
                <a:cubicBezTo>
                  <a:pt x="364" y="110"/>
                  <a:pt x="363" y="110"/>
                  <a:pt x="363" y="110"/>
                </a:cubicBezTo>
                <a:cubicBezTo>
                  <a:pt x="363" y="112"/>
                  <a:pt x="364" y="110"/>
                  <a:pt x="365" y="110"/>
                </a:cubicBezTo>
                <a:cubicBezTo>
                  <a:pt x="365" y="109"/>
                  <a:pt x="368" y="109"/>
                  <a:pt x="369" y="108"/>
                </a:cubicBezTo>
                <a:cubicBezTo>
                  <a:pt x="369" y="110"/>
                  <a:pt x="370" y="110"/>
                  <a:pt x="371" y="112"/>
                </a:cubicBezTo>
                <a:cubicBezTo>
                  <a:pt x="365" y="114"/>
                  <a:pt x="362" y="112"/>
                  <a:pt x="357" y="111"/>
                </a:cubicBezTo>
                <a:cubicBezTo>
                  <a:pt x="357" y="109"/>
                  <a:pt x="359" y="110"/>
                  <a:pt x="359" y="108"/>
                </a:cubicBezTo>
                <a:close/>
                <a:moveTo>
                  <a:pt x="113" y="110"/>
                </a:moveTo>
                <a:cubicBezTo>
                  <a:pt x="113" y="112"/>
                  <a:pt x="112" y="113"/>
                  <a:pt x="111" y="113"/>
                </a:cubicBezTo>
                <a:cubicBezTo>
                  <a:pt x="110" y="111"/>
                  <a:pt x="111" y="110"/>
                  <a:pt x="113" y="110"/>
                </a:cubicBezTo>
                <a:close/>
                <a:moveTo>
                  <a:pt x="52" y="119"/>
                </a:moveTo>
                <a:cubicBezTo>
                  <a:pt x="52" y="119"/>
                  <a:pt x="51" y="120"/>
                  <a:pt x="50" y="120"/>
                </a:cubicBezTo>
                <a:cubicBezTo>
                  <a:pt x="49" y="118"/>
                  <a:pt x="51" y="119"/>
                  <a:pt x="52" y="119"/>
                </a:cubicBezTo>
                <a:close/>
                <a:moveTo>
                  <a:pt x="227" y="124"/>
                </a:moveTo>
                <a:cubicBezTo>
                  <a:pt x="226" y="123"/>
                  <a:pt x="226" y="124"/>
                  <a:pt x="224" y="124"/>
                </a:cubicBezTo>
                <a:cubicBezTo>
                  <a:pt x="224" y="122"/>
                  <a:pt x="227" y="122"/>
                  <a:pt x="227" y="124"/>
                </a:cubicBezTo>
                <a:close/>
                <a:moveTo>
                  <a:pt x="47" y="132"/>
                </a:moveTo>
                <a:cubicBezTo>
                  <a:pt x="48" y="134"/>
                  <a:pt x="48" y="134"/>
                  <a:pt x="49" y="137"/>
                </a:cubicBezTo>
                <a:cubicBezTo>
                  <a:pt x="48" y="137"/>
                  <a:pt x="48" y="137"/>
                  <a:pt x="48" y="136"/>
                </a:cubicBezTo>
                <a:cubicBezTo>
                  <a:pt x="47" y="136"/>
                  <a:pt x="48" y="137"/>
                  <a:pt x="47" y="138"/>
                </a:cubicBezTo>
                <a:cubicBezTo>
                  <a:pt x="46" y="138"/>
                  <a:pt x="48" y="135"/>
                  <a:pt x="46" y="136"/>
                </a:cubicBezTo>
                <a:cubicBezTo>
                  <a:pt x="46" y="135"/>
                  <a:pt x="47" y="134"/>
                  <a:pt x="47" y="132"/>
                </a:cubicBezTo>
                <a:close/>
                <a:moveTo>
                  <a:pt x="269" y="197"/>
                </a:moveTo>
                <a:cubicBezTo>
                  <a:pt x="269" y="199"/>
                  <a:pt x="268" y="199"/>
                  <a:pt x="267" y="198"/>
                </a:cubicBezTo>
                <a:cubicBezTo>
                  <a:pt x="267" y="197"/>
                  <a:pt x="268" y="197"/>
                  <a:pt x="269" y="197"/>
                </a:cubicBezTo>
                <a:close/>
                <a:moveTo>
                  <a:pt x="269" y="201"/>
                </a:moveTo>
                <a:cubicBezTo>
                  <a:pt x="270" y="201"/>
                  <a:pt x="270" y="201"/>
                  <a:pt x="270" y="202"/>
                </a:cubicBezTo>
                <a:cubicBezTo>
                  <a:pt x="270" y="202"/>
                  <a:pt x="270" y="202"/>
                  <a:pt x="270" y="203"/>
                </a:cubicBezTo>
                <a:cubicBezTo>
                  <a:pt x="269" y="203"/>
                  <a:pt x="269" y="202"/>
                  <a:pt x="269" y="201"/>
                </a:cubicBezTo>
                <a:close/>
                <a:moveTo>
                  <a:pt x="268" y="204"/>
                </a:moveTo>
                <a:cubicBezTo>
                  <a:pt x="270" y="204"/>
                  <a:pt x="270" y="207"/>
                  <a:pt x="268" y="206"/>
                </a:cubicBezTo>
                <a:cubicBezTo>
                  <a:pt x="268" y="205"/>
                  <a:pt x="268" y="205"/>
                  <a:pt x="268" y="204"/>
                </a:cubicBezTo>
                <a:close/>
                <a:moveTo>
                  <a:pt x="268" y="215"/>
                </a:moveTo>
                <a:cubicBezTo>
                  <a:pt x="270" y="214"/>
                  <a:pt x="270" y="217"/>
                  <a:pt x="268" y="216"/>
                </a:cubicBezTo>
                <a:cubicBezTo>
                  <a:pt x="268" y="216"/>
                  <a:pt x="268" y="215"/>
                  <a:pt x="268" y="215"/>
                </a:cubicBezTo>
                <a:close/>
                <a:moveTo>
                  <a:pt x="184" y="301"/>
                </a:moveTo>
                <a:cubicBezTo>
                  <a:pt x="184" y="302"/>
                  <a:pt x="183" y="303"/>
                  <a:pt x="182" y="303"/>
                </a:cubicBezTo>
                <a:cubicBezTo>
                  <a:pt x="181" y="302"/>
                  <a:pt x="183" y="301"/>
                  <a:pt x="183" y="300"/>
                </a:cubicBezTo>
                <a:cubicBezTo>
                  <a:pt x="184" y="300"/>
                  <a:pt x="184" y="301"/>
                  <a:pt x="184" y="301"/>
                </a:cubicBezTo>
                <a:close/>
                <a:moveTo>
                  <a:pt x="156" y="314"/>
                </a:moveTo>
                <a:cubicBezTo>
                  <a:pt x="158" y="314"/>
                  <a:pt x="159" y="316"/>
                  <a:pt x="159" y="318"/>
                </a:cubicBezTo>
                <a:cubicBezTo>
                  <a:pt x="158" y="316"/>
                  <a:pt x="156" y="318"/>
                  <a:pt x="158" y="319"/>
                </a:cubicBezTo>
                <a:cubicBezTo>
                  <a:pt x="157" y="320"/>
                  <a:pt x="156" y="319"/>
                  <a:pt x="157" y="321"/>
                </a:cubicBezTo>
                <a:cubicBezTo>
                  <a:pt x="156" y="321"/>
                  <a:pt x="156" y="321"/>
                  <a:pt x="155" y="321"/>
                </a:cubicBezTo>
                <a:cubicBezTo>
                  <a:pt x="156" y="318"/>
                  <a:pt x="156" y="317"/>
                  <a:pt x="156" y="314"/>
                </a:cubicBezTo>
                <a:close/>
                <a:moveTo>
                  <a:pt x="227" y="318"/>
                </a:moveTo>
                <a:cubicBezTo>
                  <a:pt x="230" y="319"/>
                  <a:pt x="227" y="321"/>
                  <a:pt x="227" y="318"/>
                </a:cubicBezTo>
                <a:close/>
                <a:moveTo>
                  <a:pt x="227" y="323"/>
                </a:moveTo>
                <a:cubicBezTo>
                  <a:pt x="227" y="321"/>
                  <a:pt x="225" y="321"/>
                  <a:pt x="224" y="323"/>
                </a:cubicBezTo>
                <a:cubicBezTo>
                  <a:pt x="226" y="322"/>
                  <a:pt x="226" y="323"/>
                  <a:pt x="227" y="323"/>
                </a:cubicBezTo>
                <a:close/>
                <a:moveTo>
                  <a:pt x="156" y="324"/>
                </a:moveTo>
                <a:cubicBezTo>
                  <a:pt x="155" y="324"/>
                  <a:pt x="155" y="324"/>
                  <a:pt x="155" y="324"/>
                </a:cubicBezTo>
                <a:cubicBezTo>
                  <a:pt x="154" y="323"/>
                  <a:pt x="155" y="323"/>
                  <a:pt x="156" y="323"/>
                </a:cubicBezTo>
                <a:cubicBezTo>
                  <a:pt x="156" y="324"/>
                  <a:pt x="156" y="324"/>
                  <a:pt x="156" y="324"/>
                </a:cubicBezTo>
                <a:close/>
                <a:moveTo>
                  <a:pt x="157" y="324"/>
                </a:moveTo>
                <a:cubicBezTo>
                  <a:pt x="155" y="324"/>
                  <a:pt x="155" y="326"/>
                  <a:pt x="155" y="326"/>
                </a:cubicBezTo>
                <a:cubicBezTo>
                  <a:pt x="156" y="327"/>
                  <a:pt x="157" y="326"/>
                  <a:pt x="157" y="324"/>
                </a:cubicBezTo>
                <a:close/>
                <a:moveTo>
                  <a:pt x="155" y="327"/>
                </a:moveTo>
                <a:cubicBezTo>
                  <a:pt x="156" y="327"/>
                  <a:pt x="155" y="329"/>
                  <a:pt x="154" y="329"/>
                </a:cubicBezTo>
                <a:cubicBezTo>
                  <a:pt x="154" y="328"/>
                  <a:pt x="154" y="328"/>
                  <a:pt x="154" y="327"/>
                </a:cubicBezTo>
                <a:cubicBezTo>
                  <a:pt x="155" y="328"/>
                  <a:pt x="155" y="327"/>
                  <a:pt x="155" y="327"/>
                </a:cubicBezTo>
                <a:close/>
                <a:moveTo>
                  <a:pt x="112" y="391"/>
                </a:moveTo>
                <a:cubicBezTo>
                  <a:pt x="114" y="390"/>
                  <a:pt x="113" y="391"/>
                  <a:pt x="113" y="392"/>
                </a:cubicBezTo>
                <a:cubicBezTo>
                  <a:pt x="113" y="392"/>
                  <a:pt x="113" y="392"/>
                  <a:pt x="112" y="392"/>
                </a:cubicBezTo>
                <a:cubicBezTo>
                  <a:pt x="112" y="391"/>
                  <a:pt x="112" y="391"/>
                  <a:pt x="112" y="391"/>
                </a:cubicBezTo>
                <a:close/>
                <a:moveTo>
                  <a:pt x="113" y="394"/>
                </a:moveTo>
                <a:cubicBezTo>
                  <a:pt x="114" y="395"/>
                  <a:pt x="113" y="398"/>
                  <a:pt x="112" y="399"/>
                </a:cubicBezTo>
                <a:cubicBezTo>
                  <a:pt x="111" y="398"/>
                  <a:pt x="112" y="396"/>
                  <a:pt x="113" y="394"/>
                </a:cubicBezTo>
                <a:close/>
                <a:moveTo>
                  <a:pt x="0" y="396"/>
                </a:moveTo>
                <a:cubicBezTo>
                  <a:pt x="1" y="395"/>
                  <a:pt x="1" y="396"/>
                  <a:pt x="2" y="396"/>
                </a:cubicBezTo>
                <a:cubicBezTo>
                  <a:pt x="2" y="397"/>
                  <a:pt x="1" y="397"/>
                  <a:pt x="1" y="397"/>
                </a:cubicBezTo>
                <a:cubicBezTo>
                  <a:pt x="1" y="397"/>
                  <a:pt x="1" y="397"/>
                  <a:pt x="0" y="397"/>
                </a:cubicBezTo>
                <a:cubicBezTo>
                  <a:pt x="1" y="397"/>
                  <a:pt x="1" y="396"/>
                  <a:pt x="0" y="396"/>
                </a:cubicBezTo>
                <a:close/>
                <a:moveTo>
                  <a:pt x="112" y="401"/>
                </a:moveTo>
                <a:cubicBezTo>
                  <a:pt x="115" y="402"/>
                  <a:pt x="112" y="404"/>
                  <a:pt x="112" y="406"/>
                </a:cubicBezTo>
                <a:cubicBezTo>
                  <a:pt x="109" y="406"/>
                  <a:pt x="112" y="403"/>
                  <a:pt x="112" y="401"/>
                </a:cubicBezTo>
                <a:close/>
                <a:moveTo>
                  <a:pt x="247" y="402"/>
                </a:moveTo>
                <a:cubicBezTo>
                  <a:pt x="248" y="402"/>
                  <a:pt x="248" y="403"/>
                  <a:pt x="248" y="404"/>
                </a:cubicBezTo>
                <a:cubicBezTo>
                  <a:pt x="247" y="404"/>
                  <a:pt x="247" y="403"/>
                  <a:pt x="246" y="403"/>
                </a:cubicBezTo>
                <a:cubicBezTo>
                  <a:pt x="247" y="403"/>
                  <a:pt x="247" y="403"/>
                  <a:pt x="247" y="402"/>
                </a:cubicBezTo>
                <a:close/>
                <a:moveTo>
                  <a:pt x="161" y="409"/>
                </a:moveTo>
                <a:cubicBezTo>
                  <a:pt x="163" y="409"/>
                  <a:pt x="161" y="412"/>
                  <a:pt x="162" y="413"/>
                </a:cubicBezTo>
                <a:cubicBezTo>
                  <a:pt x="161" y="413"/>
                  <a:pt x="160" y="410"/>
                  <a:pt x="161" y="409"/>
                </a:cubicBezTo>
                <a:close/>
                <a:moveTo>
                  <a:pt x="100" y="434"/>
                </a:moveTo>
                <a:cubicBezTo>
                  <a:pt x="99" y="434"/>
                  <a:pt x="99" y="435"/>
                  <a:pt x="99" y="435"/>
                </a:cubicBezTo>
                <a:cubicBezTo>
                  <a:pt x="97" y="436"/>
                  <a:pt x="98" y="433"/>
                  <a:pt x="96" y="433"/>
                </a:cubicBezTo>
                <a:cubicBezTo>
                  <a:pt x="98" y="431"/>
                  <a:pt x="99" y="432"/>
                  <a:pt x="101" y="432"/>
                </a:cubicBezTo>
                <a:cubicBezTo>
                  <a:pt x="101" y="433"/>
                  <a:pt x="101" y="434"/>
                  <a:pt x="100" y="434"/>
                </a:cubicBezTo>
                <a:close/>
                <a:moveTo>
                  <a:pt x="104" y="435"/>
                </a:moveTo>
                <a:cubicBezTo>
                  <a:pt x="105" y="432"/>
                  <a:pt x="101" y="433"/>
                  <a:pt x="101" y="434"/>
                </a:cubicBezTo>
                <a:cubicBezTo>
                  <a:pt x="102" y="434"/>
                  <a:pt x="103" y="435"/>
                  <a:pt x="104" y="435"/>
                </a:cubicBezTo>
                <a:close/>
                <a:moveTo>
                  <a:pt x="76" y="441"/>
                </a:moveTo>
                <a:cubicBezTo>
                  <a:pt x="76" y="441"/>
                  <a:pt x="77" y="440"/>
                  <a:pt x="78" y="441"/>
                </a:cubicBezTo>
                <a:cubicBezTo>
                  <a:pt x="79" y="442"/>
                  <a:pt x="75" y="443"/>
                  <a:pt x="76" y="441"/>
                </a:cubicBezTo>
                <a:close/>
                <a:moveTo>
                  <a:pt x="46" y="446"/>
                </a:moveTo>
                <a:cubicBezTo>
                  <a:pt x="47" y="447"/>
                  <a:pt x="45" y="449"/>
                  <a:pt x="43" y="448"/>
                </a:cubicBezTo>
                <a:cubicBezTo>
                  <a:pt x="44" y="447"/>
                  <a:pt x="45" y="446"/>
                  <a:pt x="46" y="446"/>
                </a:cubicBezTo>
                <a:close/>
                <a:moveTo>
                  <a:pt x="221" y="454"/>
                </a:moveTo>
                <a:cubicBezTo>
                  <a:pt x="222" y="454"/>
                  <a:pt x="220" y="456"/>
                  <a:pt x="220" y="455"/>
                </a:cubicBezTo>
                <a:cubicBezTo>
                  <a:pt x="220" y="454"/>
                  <a:pt x="221" y="455"/>
                  <a:pt x="221" y="454"/>
                </a:cubicBezTo>
                <a:close/>
                <a:moveTo>
                  <a:pt x="202" y="458"/>
                </a:moveTo>
                <a:cubicBezTo>
                  <a:pt x="204" y="458"/>
                  <a:pt x="205" y="459"/>
                  <a:pt x="205" y="461"/>
                </a:cubicBezTo>
                <a:cubicBezTo>
                  <a:pt x="204" y="461"/>
                  <a:pt x="203" y="461"/>
                  <a:pt x="202" y="461"/>
                </a:cubicBezTo>
                <a:cubicBezTo>
                  <a:pt x="203" y="461"/>
                  <a:pt x="203" y="460"/>
                  <a:pt x="204" y="460"/>
                </a:cubicBezTo>
                <a:cubicBezTo>
                  <a:pt x="203" y="459"/>
                  <a:pt x="202" y="459"/>
                  <a:pt x="202" y="458"/>
                </a:cubicBezTo>
                <a:close/>
                <a:moveTo>
                  <a:pt x="208" y="467"/>
                </a:moveTo>
                <a:cubicBezTo>
                  <a:pt x="209" y="467"/>
                  <a:pt x="209" y="468"/>
                  <a:pt x="210" y="468"/>
                </a:cubicBezTo>
                <a:cubicBezTo>
                  <a:pt x="207" y="470"/>
                  <a:pt x="210" y="478"/>
                  <a:pt x="207" y="478"/>
                </a:cubicBezTo>
                <a:cubicBezTo>
                  <a:pt x="207" y="474"/>
                  <a:pt x="206" y="469"/>
                  <a:pt x="208" y="467"/>
                </a:cubicBezTo>
                <a:close/>
                <a:moveTo>
                  <a:pt x="208" y="479"/>
                </a:moveTo>
                <a:cubicBezTo>
                  <a:pt x="206" y="478"/>
                  <a:pt x="206" y="482"/>
                  <a:pt x="208" y="481"/>
                </a:cubicBezTo>
                <a:cubicBezTo>
                  <a:pt x="208" y="479"/>
                  <a:pt x="207" y="480"/>
                  <a:pt x="208" y="479"/>
                </a:cubicBezTo>
                <a:close/>
                <a:moveTo>
                  <a:pt x="110" y="487"/>
                </a:moveTo>
                <a:cubicBezTo>
                  <a:pt x="110" y="488"/>
                  <a:pt x="108" y="487"/>
                  <a:pt x="107" y="487"/>
                </a:cubicBezTo>
                <a:cubicBezTo>
                  <a:pt x="107" y="486"/>
                  <a:pt x="109" y="487"/>
                  <a:pt x="110" y="487"/>
                </a:cubicBezTo>
                <a:close/>
                <a:moveTo>
                  <a:pt x="296" y="11"/>
                </a:moveTo>
                <a:cubicBezTo>
                  <a:pt x="296" y="12"/>
                  <a:pt x="292" y="14"/>
                  <a:pt x="292" y="16"/>
                </a:cubicBezTo>
                <a:cubicBezTo>
                  <a:pt x="293" y="17"/>
                  <a:pt x="293" y="18"/>
                  <a:pt x="294" y="18"/>
                </a:cubicBezTo>
                <a:cubicBezTo>
                  <a:pt x="295" y="17"/>
                  <a:pt x="294" y="15"/>
                  <a:pt x="296" y="16"/>
                </a:cubicBezTo>
                <a:cubicBezTo>
                  <a:pt x="295" y="13"/>
                  <a:pt x="297" y="12"/>
                  <a:pt x="298" y="10"/>
                </a:cubicBezTo>
                <a:cubicBezTo>
                  <a:pt x="297" y="11"/>
                  <a:pt x="296" y="10"/>
                  <a:pt x="296" y="11"/>
                </a:cubicBezTo>
                <a:close/>
                <a:moveTo>
                  <a:pt x="287" y="22"/>
                </a:moveTo>
                <a:cubicBezTo>
                  <a:pt x="285" y="26"/>
                  <a:pt x="283" y="29"/>
                  <a:pt x="281" y="30"/>
                </a:cubicBezTo>
                <a:cubicBezTo>
                  <a:pt x="282" y="31"/>
                  <a:pt x="280" y="32"/>
                  <a:pt x="281" y="32"/>
                </a:cubicBezTo>
                <a:cubicBezTo>
                  <a:pt x="282" y="30"/>
                  <a:pt x="283" y="33"/>
                  <a:pt x="281" y="33"/>
                </a:cubicBezTo>
                <a:cubicBezTo>
                  <a:pt x="283" y="33"/>
                  <a:pt x="283" y="34"/>
                  <a:pt x="284" y="35"/>
                </a:cubicBezTo>
                <a:cubicBezTo>
                  <a:pt x="287" y="31"/>
                  <a:pt x="289" y="25"/>
                  <a:pt x="287" y="22"/>
                </a:cubicBezTo>
                <a:close/>
                <a:moveTo>
                  <a:pt x="260" y="65"/>
                </a:moveTo>
                <a:cubicBezTo>
                  <a:pt x="256" y="66"/>
                  <a:pt x="255" y="73"/>
                  <a:pt x="251" y="75"/>
                </a:cubicBezTo>
                <a:cubicBezTo>
                  <a:pt x="248" y="75"/>
                  <a:pt x="249" y="73"/>
                  <a:pt x="247" y="71"/>
                </a:cubicBezTo>
                <a:cubicBezTo>
                  <a:pt x="247" y="73"/>
                  <a:pt x="246" y="72"/>
                  <a:pt x="246" y="75"/>
                </a:cubicBezTo>
                <a:cubicBezTo>
                  <a:pt x="245" y="76"/>
                  <a:pt x="246" y="75"/>
                  <a:pt x="244" y="75"/>
                </a:cubicBezTo>
                <a:cubicBezTo>
                  <a:pt x="245" y="78"/>
                  <a:pt x="242" y="78"/>
                  <a:pt x="241" y="80"/>
                </a:cubicBezTo>
                <a:cubicBezTo>
                  <a:pt x="241" y="81"/>
                  <a:pt x="244" y="81"/>
                  <a:pt x="244" y="82"/>
                </a:cubicBezTo>
                <a:cubicBezTo>
                  <a:pt x="242" y="87"/>
                  <a:pt x="239" y="91"/>
                  <a:pt x="234" y="93"/>
                </a:cubicBezTo>
                <a:cubicBezTo>
                  <a:pt x="234" y="93"/>
                  <a:pt x="234" y="91"/>
                  <a:pt x="233" y="91"/>
                </a:cubicBezTo>
                <a:cubicBezTo>
                  <a:pt x="229" y="94"/>
                  <a:pt x="221" y="94"/>
                  <a:pt x="217" y="93"/>
                </a:cubicBezTo>
                <a:cubicBezTo>
                  <a:pt x="218" y="93"/>
                  <a:pt x="217" y="95"/>
                  <a:pt x="217" y="95"/>
                </a:cubicBezTo>
                <a:cubicBezTo>
                  <a:pt x="217" y="92"/>
                  <a:pt x="211" y="92"/>
                  <a:pt x="211" y="92"/>
                </a:cubicBezTo>
                <a:cubicBezTo>
                  <a:pt x="212" y="92"/>
                  <a:pt x="211" y="93"/>
                  <a:pt x="210" y="93"/>
                </a:cubicBezTo>
                <a:cubicBezTo>
                  <a:pt x="209" y="93"/>
                  <a:pt x="206" y="92"/>
                  <a:pt x="207" y="89"/>
                </a:cubicBezTo>
                <a:cubicBezTo>
                  <a:pt x="206" y="90"/>
                  <a:pt x="206" y="91"/>
                  <a:pt x="205" y="89"/>
                </a:cubicBezTo>
                <a:cubicBezTo>
                  <a:pt x="208" y="88"/>
                  <a:pt x="204" y="88"/>
                  <a:pt x="205" y="87"/>
                </a:cubicBezTo>
                <a:cubicBezTo>
                  <a:pt x="205" y="86"/>
                  <a:pt x="206" y="86"/>
                  <a:pt x="206" y="86"/>
                </a:cubicBezTo>
                <a:cubicBezTo>
                  <a:pt x="206" y="85"/>
                  <a:pt x="207" y="84"/>
                  <a:pt x="207" y="83"/>
                </a:cubicBezTo>
                <a:cubicBezTo>
                  <a:pt x="204" y="83"/>
                  <a:pt x="207" y="81"/>
                  <a:pt x="206" y="81"/>
                </a:cubicBezTo>
                <a:cubicBezTo>
                  <a:pt x="204" y="81"/>
                  <a:pt x="203" y="82"/>
                  <a:pt x="202" y="80"/>
                </a:cubicBezTo>
                <a:cubicBezTo>
                  <a:pt x="203" y="79"/>
                  <a:pt x="205" y="80"/>
                  <a:pt x="205" y="79"/>
                </a:cubicBezTo>
                <a:cubicBezTo>
                  <a:pt x="202" y="79"/>
                  <a:pt x="206" y="78"/>
                  <a:pt x="205" y="77"/>
                </a:cubicBezTo>
                <a:cubicBezTo>
                  <a:pt x="203" y="77"/>
                  <a:pt x="203" y="77"/>
                  <a:pt x="201" y="78"/>
                </a:cubicBezTo>
                <a:cubicBezTo>
                  <a:pt x="201" y="80"/>
                  <a:pt x="202" y="81"/>
                  <a:pt x="202" y="82"/>
                </a:cubicBezTo>
                <a:cubicBezTo>
                  <a:pt x="201" y="83"/>
                  <a:pt x="200" y="83"/>
                  <a:pt x="200" y="83"/>
                </a:cubicBezTo>
                <a:cubicBezTo>
                  <a:pt x="201" y="84"/>
                  <a:pt x="200" y="84"/>
                  <a:pt x="200" y="85"/>
                </a:cubicBezTo>
                <a:cubicBezTo>
                  <a:pt x="202" y="86"/>
                  <a:pt x="201" y="83"/>
                  <a:pt x="204" y="83"/>
                </a:cubicBezTo>
                <a:cubicBezTo>
                  <a:pt x="204" y="85"/>
                  <a:pt x="202" y="85"/>
                  <a:pt x="202" y="87"/>
                </a:cubicBezTo>
                <a:cubicBezTo>
                  <a:pt x="203" y="87"/>
                  <a:pt x="204" y="88"/>
                  <a:pt x="205" y="89"/>
                </a:cubicBezTo>
                <a:cubicBezTo>
                  <a:pt x="203" y="89"/>
                  <a:pt x="203" y="90"/>
                  <a:pt x="201" y="91"/>
                </a:cubicBezTo>
                <a:cubicBezTo>
                  <a:pt x="202" y="89"/>
                  <a:pt x="201" y="88"/>
                  <a:pt x="200" y="87"/>
                </a:cubicBezTo>
                <a:cubicBezTo>
                  <a:pt x="199" y="90"/>
                  <a:pt x="199" y="92"/>
                  <a:pt x="198" y="94"/>
                </a:cubicBezTo>
                <a:cubicBezTo>
                  <a:pt x="196" y="95"/>
                  <a:pt x="195" y="96"/>
                  <a:pt x="193" y="96"/>
                </a:cubicBezTo>
                <a:cubicBezTo>
                  <a:pt x="192" y="102"/>
                  <a:pt x="190" y="103"/>
                  <a:pt x="194" y="107"/>
                </a:cubicBezTo>
                <a:cubicBezTo>
                  <a:pt x="194" y="108"/>
                  <a:pt x="193" y="109"/>
                  <a:pt x="192" y="109"/>
                </a:cubicBezTo>
                <a:cubicBezTo>
                  <a:pt x="189" y="109"/>
                  <a:pt x="185" y="109"/>
                  <a:pt x="184" y="111"/>
                </a:cubicBezTo>
                <a:cubicBezTo>
                  <a:pt x="183" y="110"/>
                  <a:pt x="184" y="110"/>
                  <a:pt x="184" y="109"/>
                </a:cubicBezTo>
                <a:cubicBezTo>
                  <a:pt x="181" y="110"/>
                  <a:pt x="178" y="108"/>
                  <a:pt x="177" y="108"/>
                </a:cubicBezTo>
                <a:cubicBezTo>
                  <a:pt x="179" y="107"/>
                  <a:pt x="178" y="104"/>
                  <a:pt x="180" y="104"/>
                </a:cubicBezTo>
                <a:cubicBezTo>
                  <a:pt x="182" y="103"/>
                  <a:pt x="183" y="105"/>
                  <a:pt x="184" y="105"/>
                </a:cubicBezTo>
                <a:cubicBezTo>
                  <a:pt x="184" y="101"/>
                  <a:pt x="187" y="105"/>
                  <a:pt x="187" y="103"/>
                </a:cubicBezTo>
                <a:cubicBezTo>
                  <a:pt x="187" y="102"/>
                  <a:pt x="186" y="102"/>
                  <a:pt x="185" y="102"/>
                </a:cubicBezTo>
                <a:cubicBezTo>
                  <a:pt x="188" y="102"/>
                  <a:pt x="189" y="101"/>
                  <a:pt x="190" y="101"/>
                </a:cubicBezTo>
                <a:cubicBezTo>
                  <a:pt x="190" y="98"/>
                  <a:pt x="189" y="101"/>
                  <a:pt x="188" y="99"/>
                </a:cubicBezTo>
                <a:cubicBezTo>
                  <a:pt x="188" y="97"/>
                  <a:pt x="192" y="99"/>
                  <a:pt x="190" y="97"/>
                </a:cubicBezTo>
                <a:cubicBezTo>
                  <a:pt x="189" y="98"/>
                  <a:pt x="188" y="96"/>
                  <a:pt x="186" y="97"/>
                </a:cubicBezTo>
                <a:cubicBezTo>
                  <a:pt x="186" y="98"/>
                  <a:pt x="187" y="98"/>
                  <a:pt x="186" y="98"/>
                </a:cubicBezTo>
                <a:cubicBezTo>
                  <a:pt x="185" y="98"/>
                  <a:pt x="184" y="97"/>
                  <a:pt x="184" y="96"/>
                </a:cubicBezTo>
                <a:cubicBezTo>
                  <a:pt x="181" y="96"/>
                  <a:pt x="177" y="97"/>
                  <a:pt x="175" y="95"/>
                </a:cubicBezTo>
                <a:cubicBezTo>
                  <a:pt x="172" y="96"/>
                  <a:pt x="163" y="100"/>
                  <a:pt x="162" y="93"/>
                </a:cubicBezTo>
                <a:cubicBezTo>
                  <a:pt x="162" y="94"/>
                  <a:pt x="162" y="94"/>
                  <a:pt x="162" y="93"/>
                </a:cubicBezTo>
                <a:cubicBezTo>
                  <a:pt x="160" y="92"/>
                  <a:pt x="160" y="94"/>
                  <a:pt x="159" y="93"/>
                </a:cubicBezTo>
                <a:cubicBezTo>
                  <a:pt x="158" y="92"/>
                  <a:pt x="157" y="92"/>
                  <a:pt x="157" y="91"/>
                </a:cubicBezTo>
                <a:cubicBezTo>
                  <a:pt x="153" y="91"/>
                  <a:pt x="152" y="95"/>
                  <a:pt x="149" y="96"/>
                </a:cubicBezTo>
                <a:cubicBezTo>
                  <a:pt x="150" y="96"/>
                  <a:pt x="150" y="96"/>
                  <a:pt x="150" y="97"/>
                </a:cubicBezTo>
                <a:cubicBezTo>
                  <a:pt x="150" y="97"/>
                  <a:pt x="150" y="99"/>
                  <a:pt x="149" y="99"/>
                </a:cubicBezTo>
                <a:cubicBezTo>
                  <a:pt x="149" y="99"/>
                  <a:pt x="148" y="98"/>
                  <a:pt x="148" y="98"/>
                </a:cubicBezTo>
                <a:cubicBezTo>
                  <a:pt x="150" y="97"/>
                  <a:pt x="147" y="95"/>
                  <a:pt x="146" y="93"/>
                </a:cubicBezTo>
                <a:cubicBezTo>
                  <a:pt x="144" y="93"/>
                  <a:pt x="142" y="94"/>
                  <a:pt x="140" y="95"/>
                </a:cubicBezTo>
                <a:cubicBezTo>
                  <a:pt x="140" y="94"/>
                  <a:pt x="140" y="93"/>
                  <a:pt x="139" y="93"/>
                </a:cubicBezTo>
                <a:cubicBezTo>
                  <a:pt x="136" y="95"/>
                  <a:pt x="133" y="92"/>
                  <a:pt x="130" y="92"/>
                </a:cubicBezTo>
                <a:cubicBezTo>
                  <a:pt x="128" y="91"/>
                  <a:pt x="125" y="93"/>
                  <a:pt x="123" y="93"/>
                </a:cubicBezTo>
                <a:cubicBezTo>
                  <a:pt x="123" y="93"/>
                  <a:pt x="123" y="92"/>
                  <a:pt x="123" y="92"/>
                </a:cubicBezTo>
                <a:cubicBezTo>
                  <a:pt x="114" y="91"/>
                  <a:pt x="106" y="94"/>
                  <a:pt x="99" y="91"/>
                </a:cubicBezTo>
                <a:cubicBezTo>
                  <a:pt x="97" y="92"/>
                  <a:pt x="95" y="92"/>
                  <a:pt x="95" y="93"/>
                </a:cubicBezTo>
                <a:cubicBezTo>
                  <a:pt x="95" y="92"/>
                  <a:pt x="95" y="91"/>
                  <a:pt x="94" y="91"/>
                </a:cubicBezTo>
                <a:cubicBezTo>
                  <a:pt x="95" y="90"/>
                  <a:pt x="97" y="91"/>
                  <a:pt x="98" y="89"/>
                </a:cubicBezTo>
                <a:cubicBezTo>
                  <a:pt x="95" y="89"/>
                  <a:pt x="95" y="90"/>
                  <a:pt x="94" y="89"/>
                </a:cubicBezTo>
                <a:cubicBezTo>
                  <a:pt x="93" y="91"/>
                  <a:pt x="93" y="92"/>
                  <a:pt x="92" y="95"/>
                </a:cubicBezTo>
                <a:cubicBezTo>
                  <a:pt x="92" y="94"/>
                  <a:pt x="91" y="94"/>
                  <a:pt x="90" y="94"/>
                </a:cubicBezTo>
                <a:cubicBezTo>
                  <a:pt x="90" y="96"/>
                  <a:pt x="92" y="96"/>
                  <a:pt x="91" y="98"/>
                </a:cubicBezTo>
                <a:cubicBezTo>
                  <a:pt x="89" y="97"/>
                  <a:pt x="88" y="101"/>
                  <a:pt x="90" y="104"/>
                </a:cubicBezTo>
                <a:cubicBezTo>
                  <a:pt x="92" y="102"/>
                  <a:pt x="92" y="102"/>
                  <a:pt x="94" y="102"/>
                </a:cubicBezTo>
                <a:cubicBezTo>
                  <a:pt x="94" y="100"/>
                  <a:pt x="94" y="99"/>
                  <a:pt x="95" y="98"/>
                </a:cubicBezTo>
                <a:cubicBezTo>
                  <a:pt x="96" y="100"/>
                  <a:pt x="99" y="99"/>
                  <a:pt x="99" y="102"/>
                </a:cubicBezTo>
                <a:cubicBezTo>
                  <a:pt x="98" y="101"/>
                  <a:pt x="96" y="100"/>
                  <a:pt x="95" y="101"/>
                </a:cubicBezTo>
                <a:cubicBezTo>
                  <a:pt x="96" y="103"/>
                  <a:pt x="98" y="103"/>
                  <a:pt x="98" y="105"/>
                </a:cubicBezTo>
                <a:cubicBezTo>
                  <a:pt x="98" y="106"/>
                  <a:pt x="98" y="107"/>
                  <a:pt x="96" y="107"/>
                </a:cubicBezTo>
                <a:cubicBezTo>
                  <a:pt x="97" y="104"/>
                  <a:pt x="96" y="106"/>
                  <a:pt x="94" y="104"/>
                </a:cubicBezTo>
                <a:cubicBezTo>
                  <a:pt x="96" y="107"/>
                  <a:pt x="95" y="108"/>
                  <a:pt x="95" y="108"/>
                </a:cubicBezTo>
                <a:cubicBezTo>
                  <a:pt x="95" y="110"/>
                  <a:pt x="96" y="106"/>
                  <a:pt x="96" y="108"/>
                </a:cubicBezTo>
                <a:cubicBezTo>
                  <a:pt x="96" y="112"/>
                  <a:pt x="92" y="110"/>
                  <a:pt x="90" y="108"/>
                </a:cubicBezTo>
                <a:cubicBezTo>
                  <a:pt x="90" y="109"/>
                  <a:pt x="91" y="110"/>
                  <a:pt x="90" y="110"/>
                </a:cubicBezTo>
                <a:cubicBezTo>
                  <a:pt x="88" y="109"/>
                  <a:pt x="92" y="107"/>
                  <a:pt x="90" y="105"/>
                </a:cubicBezTo>
                <a:cubicBezTo>
                  <a:pt x="89" y="106"/>
                  <a:pt x="90" y="109"/>
                  <a:pt x="88" y="107"/>
                </a:cubicBezTo>
                <a:cubicBezTo>
                  <a:pt x="87" y="109"/>
                  <a:pt x="89" y="109"/>
                  <a:pt x="89" y="110"/>
                </a:cubicBezTo>
                <a:cubicBezTo>
                  <a:pt x="88" y="110"/>
                  <a:pt x="86" y="111"/>
                  <a:pt x="88" y="111"/>
                </a:cubicBezTo>
                <a:cubicBezTo>
                  <a:pt x="88" y="112"/>
                  <a:pt x="90" y="113"/>
                  <a:pt x="91" y="115"/>
                </a:cubicBezTo>
                <a:cubicBezTo>
                  <a:pt x="85" y="117"/>
                  <a:pt x="78" y="115"/>
                  <a:pt x="73" y="115"/>
                </a:cubicBezTo>
                <a:cubicBezTo>
                  <a:pt x="73" y="117"/>
                  <a:pt x="70" y="118"/>
                  <a:pt x="71" y="119"/>
                </a:cubicBezTo>
                <a:cubicBezTo>
                  <a:pt x="71" y="118"/>
                  <a:pt x="72" y="117"/>
                  <a:pt x="73" y="118"/>
                </a:cubicBezTo>
                <a:cubicBezTo>
                  <a:pt x="83" y="122"/>
                  <a:pt x="92" y="118"/>
                  <a:pt x="101" y="121"/>
                </a:cubicBezTo>
                <a:cubicBezTo>
                  <a:pt x="101" y="117"/>
                  <a:pt x="108" y="121"/>
                  <a:pt x="108" y="121"/>
                </a:cubicBezTo>
                <a:cubicBezTo>
                  <a:pt x="107" y="121"/>
                  <a:pt x="108" y="120"/>
                  <a:pt x="109" y="120"/>
                </a:cubicBezTo>
                <a:cubicBezTo>
                  <a:pt x="111" y="121"/>
                  <a:pt x="109" y="121"/>
                  <a:pt x="111" y="122"/>
                </a:cubicBezTo>
                <a:cubicBezTo>
                  <a:pt x="111" y="121"/>
                  <a:pt x="111" y="120"/>
                  <a:pt x="111" y="120"/>
                </a:cubicBezTo>
                <a:cubicBezTo>
                  <a:pt x="119" y="121"/>
                  <a:pt x="124" y="120"/>
                  <a:pt x="132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4" y="122"/>
                  <a:pt x="133" y="121"/>
                  <a:pt x="135" y="122"/>
                </a:cubicBezTo>
                <a:cubicBezTo>
                  <a:pt x="136" y="121"/>
                  <a:pt x="136" y="120"/>
                  <a:pt x="137" y="119"/>
                </a:cubicBezTo>
                <a:cubicBezTo>
                  <a:pt x="137" y="119"/>
                  <a:pt x="137" y="119"/>
                  <a:pt x="138" y="119"/>
                </a:cubicBezTo>
                <a:cubicBezTo>
                  <a:pt x="143" y="119"/>
                  <a:pt x="146" y="122"/>
                  <a:pt x="150" y="125"/>
                </a:cubicBezTo>
                <a:cubicBezTo>
                  <a:pt x="155" y="128"/>
                  <a:pt x="162" y="130"/>
                  <a:pt x="159" y="138"/>
                </a:cubicBezTo>
                <a:cubicBezTo>
                  <a:pt x="162" y="162"/>
                  <a:pt x="164" y="202"/>
                  <a:pt x="163" y="224"/>
                </a:cubicBezTo>
                <a:cubicBezTo>
                  <a:pt x="163" y="226"/>
                  <a:pt x="163" y="230"/>
                  <a:pt x="164" y="229"/>
                </a:cubicBezTo>
                <a:cubicBezTo>
                  <a:pt x="162" y="235"/>
                  <a:pt x="165" y="239"/>
                  <a:pt x="163" y="243"/>
                </a:cubicBezTo>
                <a:cubicBezTo>
                  <a:pt x="164" y="243"/>
                  <a:pt x="164" y="243"/>
                  <a:pt x="165" y="244"/>
                </a:cubicBezTo>
                <a:cubicBezTo>
                  <a:pt x="162" y="244"/>
                  <a:pt x="163" y="247"/>
                  <a:pt x="164" y="248"/>
                </a:cubicBezTo>
                <a:cubicBezTo>
                  <a:pt x="163" y="248"/>
                  <a:pt x="163" y="248"/>
                  <a:pt x="162" y="248"/>
                </a:cubicBezTo>
                <a:cubicBezTo>
                  <a:pt x="162" y="251"/>
                  <a:pt x="166" y="248"/>
                  <a:pt x="166" y="251"/>
                </a:cubicBezTo>
                <a:cubicBezTo>
                  <a:pt x="165" y="253"/>
                  <a:pt x="163" y="250"/>
                  <a:pt x="163" y="251"/>
                </a:cubicBezTo>
                <a:cubicBezTo>
                  <a:pt x="164" y="251"/>
                  <a:pt x="164" y="253"/>
                  <a:pt x="165" y="253"/>
                </a:cubicBezTo>
                <a:cubicBezTo>
                  <a:pt x="165" y="253"/>
                  <a:pt x="168" y="252"/>
                  <a:pt x="167" y="253"/>
                </a:cubicBezTo>
                <a:cubicBezTo>
                  <a:pt x="166" y="254"/>
                  <a:pt x="166" y="255"/>
                  <a:pt x="164" y="254"/>
                </a:cubicBezTo>
                <a:cubicBezTo>
                  <a:pt x="165" y="259"/>
                  <a:pt x="163" y="264"/>
                  <a:pt x="166" y="266"/>
                </a:cubicBezTo>
                <a:cubicBezTo>
                  <a:pt x="166" y="266"/>
                  <a:pt x="165" y="266"/>
                  <a:pt x="165" y="267"/>
                </a:cubicBezTo>
                <a:cubicBezTo>
                  <a:pt x="165" y="268"/>
                  <a:pt x="167" y="266"/>
                  <a:pt x="167" y="269"/>
                </a:cubicBezTo>
                <a:cubicBezTo>
                  <a:pt x="167" y="269"/>
                  <a:pt x="166" y="268"/>
                  <a:pt x="166" y="268"/>
                </a:cubicBezTo>
                <a:cubicBezTo>
                  <a:pt x="165" y="270"/>
                  <a:pt x="164" y="273"/>
                  <a:pt x="167" y="274"/>
                </a:cubicBezTo>
                <a:cubicBezTo>
                  <a:pt x="165" y="277"/>
                  <a:pt x="166" y="282"/>
                  <a:pt x="162" y="283"/>
                </a:cubicBezTo>
                <a:cubicBezTo>
                  <a:pt x="163" y="283"/>
                  <a:pt x="164" y="283"/>
                  <a:pt x="165" y="284"/>
                </a:cubicBezTo>
                <a:cubicBezTo>
                  <a:pt x="164" y="285"/>
                  <a:pt x="164" y="288"/>
                  <a:pt x="162" y="288"/>
                </a:cubicBezTo>
                <a:cubicBezTo>
                  <a:pt x="162" y="292"/>
                  <a:pt x="163" y="291"/>
                  <a:pt x="164" y="294"/>
                </a:cubicBezTo>
                <a:cubicBezTo>
                  <a:pt x="163" y="294"/>
                  <a:pt x="163" y="294"/>
                  <a:pt x="162" y="293"/>
                </a:cubicBezTo>
                <a:cubicBezTo>
                  <a:pt x="162" y="295"/>
                  <a:pt x="162" y="297"/>
                  <a:pt x="162" y="299"/>
                </a:cubicBezTo>
                <a:cubicBezTo>
                  <a:pt x="160" y="298"/>
                  <a:pt x="157" y="302"/>
                  <a:pt x="158" y="304"/>
                </a:cubicBezTo>
                <a:cubicBezTo>
                  <a:pt x="158" y="303"/>
                  <a:pt x="158" y="303"/>
                  <a:pt x="159" y="303"/>
                </a:cubicBezTo>
                <a:cubicBezTo>
                  <a:pt x="158" y="305"/>
                  <a:pt x="159" y="306"/>
                  <a:pt x="157" y="306"/>
                </a:cubicBezTo>
                <a:cubicBezTo>
                  <a:pt x="157" y="305"/>
                  <a:pt x="157" y="305"/>
                  <a:pt x="157" y="304"/>
                </a:cubicBezTo>
                <a:cubicBezTo>
                  <a:pt x="156" y="305"/>
                  <a:pt x="155" y="307"/>
                  <a:pt x="155" y="309"/>
                </a:cubicBezTo>
                <a:cubicBezTo>
                  <a:pt x="156" y="308"/>
                  <a:pt x="157" y="311"/>
                  <a:pt x="157" y="313"/>
                </a:cubicBezTo>
                <a:cubicBezTo>
                  <a:pt x="161" y="313"/>
                  <a:pt x="161" y="310"/>
                  <a:pt x="161" y="308"/>
                </a:cubicBezTo>
                <a:cubicBezTo>
                  <a:pt x="162" y="308"/>
                  <a:pt x="163" y="310"/>
                  <a:pt x="163" y="309"/>
                </a:cubicBezTo>
                <a:cubicBezTo>
                  <a:pt x="164" y="306"/>
                  <a:pt x="163" y="300"/>
                  <a:pt x="163" y="297"/>
                </a:cubicBezTo>
                <a:cubicBezTo>
                  <a:pt x="168" y="307"/>
                  <a:pt x="168" y="324"/>
                  <a:pt x="168" y="336"/>
                </a:cubicBezTo>
                <a:cubicBezTo>
                  <a:pt x="170" y="336"/>
                  <a:pt x="171" y="339"/>
                  <a:pt x="171" y="339"/>
                </a:cubicBezTo>
                <a:cubicBezTo>
                  <a:pt x="170" y="339"/>
                  <a:pt x="170" y="337"/>
                  <a:pt x="168" y="337"/>
                </a:cubicBezTo>
                <a:cubicBezTo>
                  <a:pt x="169" y="340"/>
                  <a:pt x="166" y="350"/>
                  <a:pt x="169" y="348"/>
                </a:cubicBezTo>
                <a:cubicBezTo>
                  <a:pt x="166" y="351"/>
                  <a:pt x="168" y="358"/>
                  <a:pt x="168" y="360"/>
                </a:cubicBezTo>
                <a:cubicBezTo>
                  <a:pt x="167" y="360"/>
                  <a:pt x="167" y="359"/>
                  <a:pt x="167" y="359"/>
                </a:cubicBezTo>
                <a:cubicBezTo>
                  <a:pt x="167" y="368"/>
                  <a:pt x="165" y="372"/>
                  <a:pt x="164" y="379"/>
                </a:cubicBezTo>
                <a:cubicBezTo>
                  <a:pt x="163" y="379"/>
                  <a:pt x="163" y="379"/>
                  <a:pt x="162" y="379"/>
                </a:cubicBezTo>
                <a:cubicBezTo>
                  <a:pt x="162" y="378"/>
                  <a:pt x="162" y="376"/>
                  <a:pt x="161" y="376"/>
                </a:cubicBezTo>
                <a:cubicBezTo>
                  <a:pt x="161" y="377"/>
                  <a:pt x="160" y="375"/>
                  <a:pt x="159" y="376"/>
                </a:cubicBezTo>
                <a:cubicBezTo>
                  <a:pt x="142" y="363"/>
                  <a:pt x="121" y="357"/>
                  <a:pt x="101" y="350"/>
                </a:cubicBezTo>
                <a:cubicBezTo>
                  <a:pt x="101" y="348"/>
                  <a:pt x="100" y="346"/>
                  <a:pt x="98" y="346"/>
                </a:cubicBezTo>
                <a:cubicBezTo>
                  <a:pt x="95" y="352"/>
                  <a:pt x="88" y="346"/>
                  <a:pt x="83" y="347"/>
                </a:cubicBezTo>
                <a:cubicBezTo>
                  <a:pt x="81" y="344"/>
                  <a:pt x="74" y="345"/>
                  <a:pt x="72" y="342"/>
                </a:cubicBezTo>
                <a:cubicBezTo>
                  <a:pt x="72" y="340"/>
                  <a:pt x="73" y="339"/>
                  <a:pt x="73" y="337"/>
                </a:cubicBezTo>
                <a:cubicBezTo>
                  <a:pt x="72" y="336"/>
                  <a:pt x="70" y="338"/>
                  <a:pt x="69" y="337"/>
                </a:cubicBezTo>
                <a:cubicBezTo>
                  <a:pt x="70" y="336"/>
                  <a:pt x="71" y="336"/>
                  <a:pt x="71" y="334"/>
                </a:cubicBezTo>
                <a:cubicBezTo>
                  <a:pt x="70" y="333"/>
                  <a:pt x="70" y="333"/>
                  <a:pt x="69" y="332"/>
                </a:cubicBezTo>
                <a:cubicBezTo>
                  <a:pt x="63" y="333"/>
                  <a:pt x="57" y="338"/>
                  <a:pt x="50" y="334"/>
                </a:cubicBezTo>
                <a:cubicBezTo>
                  <a:pt x="50" y="337"/>
                  <a:pt x="48" y="335"/>
                  <a:pt x="46" y="336"/>
                </a:cubicBezTo>
                <a:cubicBezTo>
                  <a:pt x="47" y="336"/>
                  <a:pt x="47" y="336"/>
                  <a:pt x="47" y="337"/>
                </a:cubicBezTo>
                <a:cubicBezTo>
                  <a:pt x="47" y="337"/>
                  <a:pt x="47" y="337"/>
                  <a:pt x="46" y="337"/>
                </a:cubicBezTo>
                <a:cubicBezTo>
                  <a:pt x="45" y="336"/>
                  <a:pt x="47" y="335"/>
                  <a:pt x="45" y="334"/>
                </a:cubicBezTo>
                <a:cubicBezTo>
                  <a:pt x="46" y="333"/>
                  <a:pt x="47" y="332"/>
                  <a:pt x="47" y="331"/>
                </a:cubicBezTo>
                <a:cubicBezTo>
                  <a:pt x="46" y="331"/>
                  <a:pt x="44" y="329"/>
                  <a:pt x="42" y="330"/>
                </a:cubicBezTo>
                <a:cubicBezTo>
                  <a:pt x="42" y="330"/>
                  <a:pt x="44" y="332"/>
                  <a:pt x="43" y="332"/>
                </a:cubicBezTo>
                <a:cubicBezTo>
                  <a:pt x="41" y="332"/>
                  <a:pt x="41" y="330"/>
                  <a:pt x="39" y="329"/>
                </a:cubicBezTo>
                <a:cubicBezTo>
                  <a:pt x="39" y="331"/>
                  <a:pt x="38" y="331"/>
                  <a:pt x="38" y="330"/>
                </a:cubicBezTo>
                <a:cubicBezTo>
                  <a:pt x="37" y="332"/>
                  <a:pt x="39" y="331"/>
                  <a:pt x="39" y="332"/>
                </a:cubicBezTo>
                <a:cubicBezTo>
                  <a:pt x="37" y="331"/>
                  <a:pt x="37" y="332"/>
                  <a:pt x="37" y="335"/>
                </a:cubicBezTo>
                <a:cubicBezTo>
                  <a:pt x="34" y="335"/>
                  <a:pt x="35" y="335"/>
                  <a:pt x="33" y="336"/>
                </a:cubicBezTo>
                <a:cubicBezTo>
                  <a:pt x="35" y="336"/>
                  <a:pt x="33" y="338"/>
                  <a:pt x="33" y="338"/>
                </a:cubicBezTo>
                <a:cubicBezTo>
                  <a:pt x="33" y="338"/>
                  <a:pt x="30" y="340"/>
                  <a:pt x="29" y="342"/>
                </a:cubicBezTo>
                <a:cubicBezTo>
                  <a:pt x="30" y="343"/>
                  <a:pt x="31" y="347"/>
                  <a:pt x="32" y="347"/>
                </a:cubicBezTo>
                <a:cubicBezTo>
                  <a:pt x="33" y="345"/>
                  <a:pt x="35" y="346"/>
                  <a:pt x="34" y="343"/>
                </a:cubicBezTo>
                <a:cubicBezTo>
                  <a:pt x="39" y="342"/>
                  <a:pt x="41" y="333"/>
                  <a:pt x="46" y="337"/>
                </a:cubicBezTo>
                <a:cubicBezTo>
                  <a:pt x="44" y="338"/>
                  <a:pt x="46" y="339"/>
                  <a:pt x="46" y="340"/>
                </a:cubicBezTo>
                <a:cubicBezTo>
                  <a:pt x="34" y="356"/>
                  <a:pt x="23" y="376"/>
                  <a:pt x="20" y="398"/>
                </a:cubicBezTo>
                <a:cubicBezTo>
                  <a:pt x="21" y="398"/>
                  <a:pt x="21" y="397"/>
                  <a:pt x="22" y="398"/>
                </a:cubicBezTo>
                <a:cubicBezTo>
                  <a:pt x="21" y="400"/>
                  <a:pt x="22" y="400"/>
                  <a:pt x="21" y="402"/>
                </a:cubicBezTo>
                <a:cubicBezTo>
                  <a:pt x="22" y="405"/>
                  <a:pt x="24" y="408"/>
                  <a:pt x="22" y="412"/>
                </a:cubicBezTo>
                <a:cubicBezTo>
                  <a:pt x="23" y="413"/>
                  <a:pt x="23" y="410"/>
                  <a:pt x="24" y="412"/>
                </a:cubicBezTo>
                <a:cubicBezTo>
                  <a:pt x="22" y="414"/>
                  <a:pt x="23" y="420"/>
                  <a:pt x="26" y="423"/>
                </a:cubicBezTo>
                <a:cubicBezTo>
                  <a:pt x="25" y="423"/>
                  <a:pt x="25" y="423"/>
                  <a:pt x="25" y="424"/>
                </a:cubicBezTo>
                <a:cubicBezTo>
                  <a:pt x="26" y="425"/>
                  <a:pt x="28" y="426"/>
                  <a:pt x="27" y="428"/>
                </a:cubicBezTo>
                <a:cubicBezTo>
                  <a:pt x="29" y="429"/>
                  <a:pt x="29" y="430"/>
                  <a:pt x="30" y="429"/>
                </a:cubicBezTo>
                <a:cubicBezTo>
                  <a:pt x="30" y="429"/>
                  <a:pt x="32" y="428"/>
                  <a:pt x="33" y="426"/>
                </a:cubicBezTo>
                <a:cubicBezTo>
                  <a:pt x="33" y="430"/>
                  <a:pt x="30" y="430"/>
                  <a:pt x="31" y="434"/>
                </a:cubicBezTo>
                <a:cubicBezTo>
                  <a:pt x="34" y="435"/>
                  <a:pt x="35" y="439"/>
                  <a:pt x="36" y="438"/>
                </a:cubicBezTo>
                <a:cubicBezTo>
                  <a:pt x="37" y="439"/>
                  <a:pt x="36" y="441"/>
                  <a:pt x="38" y="441"/>
                </a:cubicBezTo>
                <a:cubicBezTo>
                  <a:pt x="39" y="440"/>
                  <a:pt x="38" y="439"/>
                  <a:pt x="40" y="439"/>
                </a:cubicBezTo>
                <a:cubicBezTo>
                  <a:pt x="42" y="440"/>
                  <a:pt x="42" y="441"/>
                  <a:pt x="42" y="443"/>
                </a:cubicBezTo>
                <a:cubicBezTo>
                  <a:pt x="44" y="442"/>
                  <a:pt x="44" y="443"/>
                  <a:pt x="46" y="443"/>
                </a:cubicBezTo>
                <a:cubicBezTo>
                  <a:pt x="46" y="444"/>
                  <a:pt x="47" y="446"/>
                  <a:pt x="48" y="446"/>
                </a:cubicBezTo>
                <a:cubicBezTo>
                  <a:pt x="47" y="446"/>
                  <a:pt x="48" y="448"/>
                  <a:pt x="47" y="448"/>
                </a:cubicBezTo>
                <a:cubicBezTo>
                  <a:pt x="51" y="450"/>
                  <a:pt x="54" y="453"/>
                  <a:pt x="56" y="457"/>
                </a:cubicBezTo>
                <a:cubicBezTo>
                  <a:pt x="57" y="455"/>
                  <a:pt x="60" y="459"/>
                  <a:pt x="61" y="457"/>
                </a:cubicBezTo>
                <a:cubicBezTo>
                  <a:pt x="61" y="458"/>
                  <a:pt x="62" y="459"/>
                  <a:pt x="63" y="460"/>
                </a:cubicBezTo>
                <a:cubicBezTo>
                  <a:pt x="68" y="461"/>
                  <a:pt x="71" y="462"/>
                  <a:pt x="76" y="464"/>
                </a:cubicBezTo>
                <a:cubicBezTo>
                  <a:pt x="75" y="466"/>
                  <a:pt x="73" y="463"/>
                  <a:pt x="72" y="464"/>
                </a:cubicBezTo>
                <a:cubicBezTo>
                  <a:pt x="74" y="464"/>
                  <a:pt x="72" y="468"/>
                  <a:pt x="74" y="467"/>
                </a:cubicBezTo>
                <a:cubicBezTo>
                  <a:pt x="76" y="467"/>
                  <a:pt x="73" y="466"/>
                  <a:pt x="75" y="465"/>
                </a:cubicBezTo>
                <a:cubicBezTo>
                  <a:pt x="77" y="465"/>
                  <a:pt x="77" y="467"/>
                  <a:pt x="78" y="468"/>
                </a:cubicBezTo>
                <a:cubicBezTo>
                  <a:pt x="78" y="466"/>
                  <a:pt x="78" y="466"/>
                  <a:pt x="79" y="465"/>
                </a:cubicBezTo>
                <a:cubicBezTo>
                  <a:pt x="81" y="467"/>
                  <a:pt x="80" y="470"/>
                  <a:pt x="82" y="470"/>
                </a:cubicBezTo>
                <a:cubicBezTo>
                  <a:pt x="84" y="469"/>
                  <a:pt x="82" y="468"/>
                  <a:pt x="84" y="468"/>
                </a:cubicBezTo>
                <a:cubicBezTo>
                  <a:pt x="84" y="469"/>
                  <a:pt x="86" y="468"/>
                  <a:pt x="86" y="469"/>
                </a:cubicBezTo>
                <a:cubicBezTo>
                  <a:pt x="86" y="471"/>
                  <a:pt x="84" y="471"/>
                  <a:pt x="82" y="471"/>
                </a:cubicBezTo>
                <a:cubicBezTo>
                  <a:pt x="82" y="473"/>
                  <a:pt x="83" y="475"/>
                  <a:pt x="83" y="476"/>
                </a:cubicBezTo>
                <a:cubicBezTo>
                  <a:pt x="84" y="477"/>
                  <a:pt x="84" y="476"/>
                  <a:pt x="85" y="475"/>
                </a:cubicBezTo>
                <a:cubicBezTo>
                  <a:pt x="85" y="477"/>
                  <a:pt x="87" y="477"/>
                  <a:pt x="88" y="479"/>
                </a:cubicBezTo>
                <a:cubicBezTo>
                  <a:pt x="89" y="477"/>
                  <a:pt x="92" y="478"/>
                  <a:pt x="93" y="476"/>
                </a:cubicBezTo>
                <a:cubicBezTo>
                  <a:pt x="93" y="477"/>
                  <a:pt x="94" y="476"/>
                  <a:pt x="94" y="477"/>
                </a:cubicBezTo>
                <a:cubicBezTo>
                  <a:pt x="92" y="478"/>
                  <a:pt x="93" y="478"/>
                  <a:pt x="93" y="479"/>
                </a:cubicBezTo>
                <a:cubicBezTo>
                  <a:pt x="94" y="481"/>
                  <a:pt x="94" y="478"/>
                  <a:pt x="95" y="479"/>
                </a:cubicBezTo>
                <a:cubicBezTo>
                  <a:pt x="95" y="479"/>
                  <a:pt x="95" y="480"/>
                  <a:pt x="96" y="480"/>
                </a:cubicBezTo>
                <a:cubicBezTo>
                  <a:pt x="96" y="478"/>
                  <a:pt x="95" y="479"/>
                  <a:pt x="95" y="478"/>
                </a:cubicBezTo>
                <a:cubicBezTo>
                  <a:pt x="96" y="478"/>
                  <a:pt x="95" y="476"/>
                  <a:pt x="96" y="476"/>
                </a:cubicBezTo>
                <a:cubicBezTo>
                  <a:pt x="97" y="477"/>
                  <a:pt x="95" y="477"/>
                  <a:pt x="95" y="478"/>
                </a:cubicBezTo>
                <a:cubicBezTo>
                  <a:pt x="98" y="477"/>
                  <a:pt x="96" y="480"/>
                  <a:pt x="98" y="480"/>
                </a:cubicBezTo>
                <a:cubicBezTo>
                  <a:pt x="99" y="479"/>
                  <a:pt x="100" y="477"/>
                  <a:pt x="102" y="476"/>
                </a:cubicBezTo>
                <a:cubicBezTo>
                  <a:pt x="103" y="479"/>
                  <a:pt x="99" y="480"/>
                  <a:pt x="102" y="481"/>
                </a:cubicBezTo>
                <a:cubicBezTo>
                  <a:pt x="100" y="483"/>
                  <a:pt x="98" y="479"/>
                  <a:pt x="96" y="482"/>
                </a:cubicBezTo>
                <a:cubicBezTo>
                  <a:pt x="98" y="482"/>
                  <a:pt x="98" y="484"/>
                  <a:pt x="101" y="484"/>
                </a:cubicBezTo>
                <a:cubicBezTo>
                  <a:pt x="102" y="484"/>
                  <a:pt x="100" y="483"/>
                  <a:pt x="102" y="482"/>
                </a:cubicBezTo>
                <a:cubicBezTo>
                  <a:pt x="102" y="484"/>
                  <a:pt x="103" y="485"/>
                  <a:pt x="104" y="484"/>
                </a:cubicBezTo>
                <a:cubicBezTo>
                  <a:pt x="104" y="482"/>
                  <a:pt x="102" y="483"/>
                  <a:pt x="103" y="482"/>
                </a:cubicBezTo>
                <a:cubicBezTo>
                  <a:pt x="104" y="482"/>
                  <a:pt x="104" y="484"/>
                  <a:pt x="106" y="484"/>
                </a:cubicBezTo>
                <a:cubicBezTo>
                  <a:pt x="106" y="483"/>
                  <a:pt x="106" y="482"/>
                  <a:pt x="106" y="481"/>
                </a:cubicBezTo>
                <a:cubicBezTo>
                  <a:pt x="108" y="483"/>
                  <a:pt x="109" y="486"/>
                  <a:pt x="111" y="488"/>
                </a:cubicBezTo>
                <a:cubicBezTo>
                  <a:pt x="134" y="492"/>
                  <a:pt x="150" y="481"/>
                  <a:pt x="166" y="471"/>
                </a:cubicBezTo>
                <a:cubicBezTo>
                  <a:pt x="168" y="475"/>
                  <a:pt x="169" y="480"/>
                  <a:pt x="168" y="485"/>
                </a:cubicBezTo>
                <a:cubicBezTo>
                  <a:pt x="169" y="485"/>
                  <a:pt x="170" y="486"/>
                  <a:pt x="171" y="486"/>
                </a:cubicBezTo>
                <a:cubicBezTo>
                  <a:pt x="173" y="484"/>
                  <a:pt x="175" y="482"/>
                  <a:pt x="178" y="481"/>
                </a:cubicBezTo>
                <a:cubicBezTo>
                  <a:pt x="178" y="479"/>
                  <a:pt x="177" y="479"/>
                  <a:pt x="177" y="478"/>
                </a:cubicBezTo>
                <a:cubicBezTo>
                  <a:pt x="180" y="476"/>
                  <a:pt x="179" y="473"/>
                  <a:pt x="180" y="471"/>
                </a:cubicBezTo>
                <a:cubicBezTo>
                  <a:pt x="179" y="471"/>
                  <a:pt x="178" y="470"/>
                  <a:pt x="178" y="468"/>
                </a:cubicBezTo>
                <a:cubicBezTo>
                  <a:pt x="181" y="463"/>
                  <a:pt x="188" y="462"/>
                  <a:pt x="192" y="459"/>
                </a:cubicBezTo>
                <a:cubicBezTo>
                  <a:pt x="192" y="460"/>
                  <a:pt x="192" y="459"/>
                  <a:pt x="193" y="460"/>
                </a:cubicBezTo>
                <a:cubicBezTo>
                  <a:pt x="192" y="462"/>
                  <a:pt x="190" y="463"/>
                  <a:pt x="188" y="464"/>
                </a:cubicBezTo>
                <a:cubicBezTo>
                  <a:pt x="189" y="464"/>
                  <a:pt x="190" y="464"/>
                  <a:pt x="190" y="466"/>
                </a:cubicBezTo>
                <a:cubicBezTo>
                  <a:pt x="188" y="465"/>
                  <a:pt x="184" y="468"/>
                  <a:pt x="183" y="468"/>
                </a:cubicBezTo>
                <a:cubicBezTo>
                  <a:pt x="183" y="468"/>
                  <a:pt x="184" y="468"/>
                  <a:pt x="184" y="469"/>
                </a:cubicBezTo>
                <a:cubicBezTo>
                  <a:pt x="182" y="469"/>
                  <a:pt x="183" y="473"/>
                  <a:pt x="184" y="471"/>
                </a:cubicBezTo>
                <a:cubicBezTo>
                  <a:pt x="183" y="469"/>
                  <a:pt x="190" y="469"/>
                  <a:pt x="189" y="469"/>
                </a:cubicBezTo>
                <a:cubicBezTo>
                  <a:pt x="189" y="469"/>
                  <a:pt x="189" y="468"/>
                  <a:pt x="190" y="468"/>
                </a:cubicBezTo>
                <a:cubicBezTo>
                  <a:pt x="193" y="468"/>
                  <a:pt x="199" y="470"/>
                  <a:pt x="199" y="466"/>
                </a:cubicBezTo>
                <a:cubicBezTo>
                  <a:pt x="199" y="466"/>
                  <a:pt x="199" y="467"/>
                  <a:pt x="199" y="467"/>
                </a:cubicBezTo>
                <a:cubicBezTo>
                  <a:pt x="196" y="466"/>
                  <a:pt x="193" y="466"/>
                  <a:pt x="192" y="464"/>
                </a:cubicBezTo>
                <a:cubicBezTo>
                  <a:pt x="193" y="464"/>
                  <a:pt x="194" y="464"/>
                  <a:pt x="195" y="464"/>
                </a:cubicBezTo>
                <a:cubicBezTo>
                  <a:pt x="195" y="464"/>
                  <a:pt x="195" y="465"/>
                  <a:pt x="195" y="465"/>
                </a:cubicBezTo>
                <a:cubicBezTo>
                  <a:pt x="198" y="465"/>
                  <a:pt x="200" y="463"/>
                  <a:pt x="202" y="463"/>
                </a:cubicBezTo>
                <a:cubicBezTo>
                  <a:pt x="201" y="461"/>
                  <a:pt x="202" y="460"/>
                  <a:pt x="201" y="459"/>
                </a:cubicBezTo>
                <a:cubicBezTo>
                  <a:pt x="202" y="458"/>
                  <a:pt x="202" y="457"/>
                  <a:pt x="204" y="457"/>
                </a:cubicBezTo>
                <a:cubicBezTo>
                  <a:pt x="204" y="457"/>
                  <a:pt x="204" y="457"/>
                  <a:pt x="204" y="458"/>
                </a:cubicBezTo>
                <a:cubicBezTo>
                  <a:pt x="206" y="459"/>
                  <a:pt x="204" y="455"/>
                  <a:pt x="205" y="456"/>
                </a:cubicBezTo>
                <a:cubicBezTo>
                  <a:pt x="206" y="457"/>
                  <a:pt x="207" y="456"/>
                  <a:pt x="209" y="458"/>
                </a:cubicBezTo>
                <a:cubicBezTo>
                  <a:pt x="208" y="456"/>
                  <a:pt x="207" y="455"/>
                  <a:pt x="207" y="453"/>
                </a:cubicBezTo>
                <a:cubicBezTo>
                  <a:pt x="209" y="454"/>
                  <a:pt x="209" y="453"/>
                  <a:pt x="210" y="454"/>
                </a:cubicBezTo>
                <a:cubicBezTo>
                  <a:pt x="210" y="451"/>
                  <a:pt x="211" y="451"/>
                  <a:pt x="210" y="449"/>
                </a:cubicBezTo>
                <a:cubicBezTo>
                  <a:pt x="212" y="448"/>
                  <a:pt x="215" y="447"/>
                  <a:pt x="216" y="449"/>
                </a:cubicBezTo>
                <a:cubicBezTo>
                  <a:pt x="216" y="451"/>
                  <a:pt x="214" y="452"/>
                  <a:pt x="214" y="454"/>
                </a:cubicBezTo>
                <a:cubicBezTo>
                  <a:pt x="217" y="455"/>
                  <a:pt x="218" y="452"/>
                  <a:pt x="220" y="454"/>
                </a:cubicBezTo>
                <a:cubicBezTo>
                  <a:pt x="221" y="453"/>
                  <a:pt x="219" y="452"/>
                  <a:pt x="221" y="451"/>
                </a:cubicBezTo>
                <a:cubicBezTo>
                  <a:pt x="223" y="453"/>
                  <a:pt x="221" y="456"/>
                  <a:pt x="223" y="456"/>
                </a:cubicBezTo>
                <a:cubicBezTo>
                  <a:pt x="222" y="453"/>
                  <a:pt x="224" y="451"/>
                  <a:pt x="223" y="448"/>
                </a:cubicBezTo>
                <a:cubicBezTo>
                  <a:pt x="224" y="447"/>
                  <a:pt x="224" y="446"/>
                  <a:pt x="226" y="446"/>
                </a:cubicBezTo>
                <a:cubicBezTo>
                  <a:pt x="226" y="447"/>
                  <a:pt x="224" y="447"/>
                  <a:pt x="226" y="448"/>
                </a:cubicBezTo>
                <a:cubicBezTo>
                  <a:pt x="229" y="444"/>
                  <a:pt x="231" y="441"/>
                  <a:pt x="237" y="442"/>
                </a:cubicBezTo>
                <a:cubicBezTo>
                  <a:pt x="238" y="441"/>
                  <a:pt x="239" y="438"/>
                  <a:pt x="240" y="436"/>
                </a:cubicBezTo>
                <a:cubicBezTo>
                  <a:pt x="244" y="437"/>
                  <a:pt x="246" y="435"/>
                  <a:pt x="249" y="435"/>
                </a:cubicBezTo>
                <a:cubicBezTo>
                  <a:pt x="244" y="432"/>
                  <a:pt x="240" y="435"/>
                  <a:pt x="237" y="431"/>
                </a:cubicBezTo>
                <a:cubicBezTo>
                  <a:pt x="241" y="430"/>
                  <a:pt x="235" y="425"/>
                  <a:pt x="239" y="424"/>
                </a:cubicBezTo>
                <a:cubicBezTo>
                  <a:pt x="237" y="423"/>
                  <a:pt x="237" y="423"/>
                  <a:pt x="236" y="423"/>
                </a:cubicBezTo>
                <a:cubicBezTo>
                  <a:pt x="237" y="422"/>
                  <a:pt x="236" y="420"/>
                  <a:pt x="237" y="420"/>
                </a:cubicBezTo>
                <a:cubicBezTo>
                  <a:pt x="238" y="422"/>
                  <a:pt x="240" y="421"/>
                  <a:pt x="240" y="423"/>
                </a:cubicBezTo>
                <a:cubicBezTo>
                  <a:pt x="241" y="421"/>
                  <a:pt x="240" y="421"/>
                  <a:pt x="240" y="419"/>
                </a:cubicBezTo>
                <a:cubicBezTo>
                  <a:pt x="242" y="419"/>
                  <a:pt x="241" y="420"/>
                  <a:pt x="243" y="420"/>
                </a:cubicBezTo>
                <a:cubicBezTo>
                  <a:pt x="242" y="418"/>
                  <a:pt x="244" y="418"/>
                  <a:pt x="244" y="416"/>
                </a:cubicBezTo>
                <a:cubicBezTo>
                  <a:pt x="241" y="416"/>
                  <a:pt x="240" y="417"/>
                  <a:pt x="239" y="418"/>
                </a:cubicBezTo>
                <a:cubicBezTo>
                  <a:pt x="237" y="416"/>
                  <a:pt x="240" y="415"/>
                  <a:pt x="239" y="415"/>
                </a:cubicBezTo>
                <a:cubicBezTo>
                  <a:pt x="237" y="415"/>
                  <a:pt x="238" y="418"/>
                  <a:pt x="237" y="418"/>
                </a:cubicBezTo>
                <a:cubicBezTo>
                  <a:pt x="235" y="416"/>
                  <a:pt x="237" y="416"/>
                  <a:pt x="236" y="414"/>
                </a:cubicBezTo>
                <a:cubicBezTo>
                  <a:pt x="238" y="413"/>
                  <a:pt x="240" y="415"/>
                  <a:pt x="243" y="413"/>
                </a:cubicBezTo>
                <a:cubicBezTo>
                  <a:pt x="243" y="413"/>
                  <a:pt x="244" y="414"/>
                  <a:pt x="244" y="415"/>
                </a:cubicBezTo>
                <a:cubicBezTo>
                  <a:pt x="245" y="413"/>
                  <a:pt x="247" y="410"/>
                  <a:pt x="245" y="408"/>
                </a:cubicBezTo>
                <a:cubicBezTo>
                  <a:pt x="247" y="410"/>
                  <a:pt x="247" y="406"/>
                  <a:pt x="247" y="404"/>
                </a:cubicBezTo>
                <a:cubicBezTo>
                  <a:pt x="244" y="403"/>
                  <a:pt x="243" y="400"/>
                  <a:pt x="239" y="401"/>
                </a:cubicBezTo>
                <a:cubicBezTo>
                  <a:pt x="241" y="397"/>
                  <a:pt x="246" y="400"/>
                  <a:pt x="246" y="398"/>
                </a:cubicBezTo>
                <a:cubicBezTo>
                  <a:pt x="245" y="399"/>
                  <a:pt x="244" y="398"/>
                  <a:pt x="244" y="397"/>
                </a:cubicBezTo>
                <a:cubicBezTo>
                  <a:pt x="244" y="397"/>
                  <a:pt x="245" y="396"/>
                  <a:pt x="246" y="396"/>
                </a:cubicBezTo>
                <a:cubicBezTo>
                  <a:pt x="246" y="395"/>
                  <a:pt x="246" y="393"/>
                  <a:pt x="248" y="392"/>
                </a:cubicBezTo>
                <a:cubicBezTo>
                  <a:pt x="248" y="393"/>
                  <a:pt x="248" y="394"/>
                  <a:pt x="249" y="396"/>
                </a:cubicBezTo>
                <a:cubicBezTo>
                  <a:pt x="248" y="395"/>
                  <a:pt x="247" y="395"/>
                  <a:pt x="247" y="397"/>
                </a:cubicBezTo>
                <a:cubicBezTo>
                  <a:pt x="252" y="394"/>
                  <a:pt x="250" y="385"/>
                  <a:pt x="251" y="380"/>
                </a:cubicBezTo>
                <a:cubicBezTo>
                  <a:pt x="254" y="375"/>
                  <a:pt x="252" y="368"/>
                  <a:pt x="252" y="359"/>
                </a:cubicBezTo>
                <a:cubicBezTo>
                  <a:pt x="256" y="355"/>
                  <a:pt x="252" y="345"/>
                  <a:pt x="255" y="338"/>
                </a:cubicBezTo>
                <a:cubicBezTo>
                  <a:pt x="255" y="335"/>
                  <a:pt x="252" y="330"/>
                  <a:pt x="255" y="326"/>
                </a:cubicBezTo>
                <a:cubicBezTo>
                  <a:pt x="254" y="325"/>
                  <a:pt x="256" y="324"/>
                  <a:pt x="254" y="322"/>
                </a:cubicBezTo>
                <a:cubicBezTo>
                  <a:pt x="254" y="321"/>
                  <a:pt x="256" y="322"/>
                  <a:pt x="256" y="321"/>
                </a:cubicBezTo>
                <a:cubicBezTo>
                  <a:pt x="254" y="320"/>
                  <a:pt x="257" y="316"/>
                  <a:pt x="254" y="314"/>
                </a:cubicBezTo>
                <a:cubicBezTo>
                  <a:pt x="255" y="314"/>
                  <a:pt x="255" y="314"/>
                  <a:pt x="256" y="314"/>
                </a:cubicBezTo>
                <a:cubicBezTo>
                  <a:pt x="254" y="304"/>
                  <a:pt x="255" y="302"/>
                  <a:pt x="257" y="294"/>
                </a:cubicBezTo>
                <a:cubicBezTo>
                  <a:pt x="256" y="292"/>
                  <a:pt x="256" y="291"/>
                  <a:pt x="255" y="289"/>
                </a:cubicBezTo>
                <a:cubicBezTo>
                  <a:pt x="255" y="288"/>
                  <a:pt x="257" y="285"/>
                  <a:pt x="256" y="284"/>
                </a:cubicBezTo>
                <a:cubicBezTo>
                  <a:pt x="256" y="285"/>
                  <a:pt x="255" y="285"/>
                  <a:pt x="255" y="284"/>
                </a:cubicBezTo>
                <a:cubicBezTo>
                  <a:pt x="255" y="283"/>
                  <a:pt x="256" y="284"/>
                  <a:pt x="256" y="283"/>
                </a:cubicBezTo>
                <a:cubicBezTo>
                  <a:pt x="255" y="281"/>
                  <a:pt x="256" y="276"/>
                  <a:pt x="256" y="273"/>
                </a:cubicBezTo>
                <a:cubicBezTo>
                  <a:pt x="254" y="273"/>
                  <a:pt x="254" y="272"/>
                  <a:pt x="253" y="271"/>
                </a:cubicBezTo>
                <a:cubicBezTo>
                  <a:pt x="255" y="271"/>
                  <a:pt x="256" y="268"/>
                  <a:pt x="255" y="268"/>
                </a:cubicBezTo>
                <a:cubicBezTo>
                  <a:pt x="254" y="268"/>
                  <a:pt x="255" y="270"/>
                  <a:pt x="253" y="270"/>
                </a:cubicBezTo>
                <a:cubicBezTo>
                  <a:pt x="252" y="267"/>
                  <a:pt x="254" y="267"/>
                  <a:pt x="255" y="266"/>
                </a:cubicBezTo>
                <a:cubicBezTo>
                  <a:pt x="255" y="264"/>
                  <a:pt x="254" y="263"/>
                  <a:pt x="253" y="262"/>
                </a:cubicBezTo>
                <a:cubicBezTo>
                  <a:pt x="255" y="263"/>
                  <a:pt x="255" y="260"/>
                  <a:pt x="255" y="258"/>
                </a:cubicBezTo>
                <a:cubicBezTo>
                  <a:pt x="253" y="259"/>
                  <a:pt x="255" y="256"/>
                  <a:pt x="253" y="258"/>
                </a:cubicBezTo>
                <a:cubicBezTo>
                  <a:pt x="256" y="253"/>
                  <a:pt x="251" y="246"/>
                  <a:pt x="254" y="242"/>
                </a:cubicBezTo>
                <a:cubicBezTo>
                  <a:pt x="251" y="240"/>
                  <a:pt x="255" y="237"/>
                  <a:pt x="253" y="234"/>
                </a:cubicBezTo>
                <a:cubicBezTo>
                  <a:pt x="255" y="232"/>
                  <a:pt x="254" y="227"/>
                  <a:pt x="254" y="222"/>
                </a:cubicBezTo>
                <a:cubicBezTo>
                  <a:pt x="255" y="222"/>
                  <a:pt x="255" y="222"/>
                  <a:pt x="256" y="222"/>
                </a:cubicBezTo>
                <a:cubicBezTo>
                  <a:pt x="256" y="213"/>
                  <a:pt x="266" y="210"/>
                  <a:pt x="264" y="201"/>
                </a:cubicBezTo>
                <a:cubicBezTo>
                  <a:pt x="265" y="200"/>
                  <a:pt x="266" y="199"/>
                  <a:pt x="266" y="197"/>
                </a:cubicBezTo>
                <a:cubicBezTo>
                  <a:pt x="266" y="196"/>
                  <a:pt x="268" y="197"/>
                  <a:pt x="268" y="196"/>
                </a:cubicBezTo>
                <a:cubicBezTo>
                  <a:pt x="264" y="191"/>
                  <a:pt x="273" y="191"/>
                  <a:pt x="270" y="185"/>
                </a:cubicBezTo>
                <a:cubicBezTo>
                  <a:pt x="270" y="184"/>
                  <a:pt x="268" y="185"/>
                  <a:pt x="268" y="184"/>
                </a:cubicBezTo>
                <a:cubicBezTo>
                  <a:pt x="269" y="184"/>
                  <a:pt x="270" y="180"/>
                  <a:pt x="269" y="180"/>
                </a:cubicBezTo>
                <a:cubicBezTo>
                  <a:pt x="269" y="180"/>
                  <a:pt x="269" y="180"/>
                  <a:pt x="268" y="180"/>
                </a:cubicBezTo>
                <a:cubicBezTo>
                  <a:pt x="268" y="179"/>
                  <a:pt x="269" y="179"/>
                  <a:pt x="269" y="177"/>
                </a:cubicBezTo>
                <a:cubicBezTo>
                  <a:pt x="268" y="177"/>
                  <a:pt x="267" y="178"/>
                  <a:pt x="267" y="177"/>
                </a:cubicBezTo>
                <a:cubicBezTo>
                  <a:pt x="269" y="176"/>
                  <a:pt x="265" y="173"/>
                  <a:pt x="267" y="172"/>
                </a:cubicBezTo>
                <a:cubicBezTo>
                  <a:pt x="268" y="173"/>
                  <a:pt x="268" y="176"/>
                  <a:pt x="270" y="176"/>
                </a:cubicBezTo>
                <a:cubicBezTo>
                  <a:pt x="270" y="172"/>
                  <a:pt x="269" y="172"/>
                  <a:pt x="270" y="168"/>
                </a:cubicBezTo>
                <a:cubicBezTo>
                  <a:pt x="266" y="167"/>
                  <a:pt x="271" y="162"/>
                  <a:pt x="267" y="161"/>
                </a:cubicBezTo>
                <a:cubicBezTo>
                  <a:pt x="271" y="160"/>
                  <a:pt x="269" y="156"/>
                  <a:pt x="267" y="154"/>
                </a:cubicBezTo>
                <a:cubicBezTo>
                  <a:pt x="268" y="154"/>
                  <a:pt x="269" y="153"/>
                  <a:pt x="269" y="153"/>
                </a:cubicBezTo>
                <a:cubicBezTo>
                  <a:pt x="268" y="150"/>
                  <a:pt x="269" y="147"/>
                  <a:pt x="269" y="144"/>
                </a:cubicBezTo>
                <a:cubicBezTo>
                  <a:pt x="268" y="142"/>
                  <a:pt x="267" y="145"/>
                  <a:pt x="266" y="143"/>
                </a:cubicBezTo>
                <a:cubicBezTo>
                  <a:pt x="268" y="141"/>
                  <a:pt x="268" y="139"/>
                  <a:pt x="267" y="135"/>
                </a:cubicBezTo>
                <a:cubicBezTo>
                  <a:pt x="266" y="133"/>
                  <a:pt x="266" y="137"/>
                  <a:pt x="265" y="135"/>
                </a:cubicBezTo>
                <a:cubicBezTo>
                  <a:pt x="268" y="133"/>
                  <a:pt x="266" y="128"/>
                  <a:pt x="266" y="124"/>
                </a:cubicBezTo>
                <a:cubicBezTo>
                  <a:pt x="268" y="123"/>
                  <a:pt x="270" y="123"/>
                  <a:pt x="272" y="122"/>
                </a:cubicBezTo>
                <a:cubicBezTo>
                  <a:pt x="272" y="123"/>
                  <a:pt x="271" y="123"/>
                  <a:pt x="272" y="124"/>
                </a:cubicBezTo>
                <a:cubicBezTo>
                  <a:pt x="275" y="121"/>
                  <a:pt x="282" y="125"/>
                  <a:pt x="286" y="122"/>
                </a:cubicBezTo>
                <a:cubicBezTo>
                  <a:pt x="289" y="124"/>
                  <a:pt x="292" y="123"/>
                  <a:pt x="295" y="123"/>
                </a:cubicBezTo>
                <a:cubicBezTo>
                  <a:pt x="311" y="122"/>
                  <a:pt x="324" y="123"/>
                  <a:pt x="338" y="124"/>
                </a:cubicBezTo>
                <a:cubicBezTo>
                  <a:pt x="329" y="118"/>
                  <a:pt x="313" y="122"/>
                  <a:pt x="307" y="118"/>
                </a:cubicBezTo>
                <a:cubicBezTo>
                  <a:pt x="307" y="119"/>
                  <a:pt x="307" y="119"/>
                  <a:pt x="306" y="120"/>
                </a:cubicBezTo>
                <a:cubicBezTo>
                  <a:pt x="306" y="117"/>
                  <a:pt x="305" y="120"/>
                  <a:pt x="305" y="120"/>
                </a:cubicBezTo>
                <a:cubicBezTo>
                  <a:pt x="305" y="119"/>
                  <a:pt x="305" y="118"/>
                  <a:pt x="305" y="118"/>
                </a:cubicBezTo>
                <a:cubicBezTo>
                  <a:pt x="298" y="118"/>
                  <a:pt x="296" y="118"/>
                  <a:pt x="289" y="116"/>
                </a:cubicBezTo>
                <a:cubicBezTo>
                  <a:pt x="289" y="119"/>
                  <a:pt x="286" y="118"/>
                  <a:pt x="284" y="119"/>
                </a:cubicBezTo>
                <a:cubicBezTo>
                  <a:pt x="285" y="117"/>
                  <a:pt x="284" y="118"/>
                  <a:pt x="283" y="118"/>
                </a:cubicBezTo>
                <a:cubicBezTo>
                  <a:pt x="283" y="117"/>
                  <a:pt x="284" y="117"/>
                  <a:pt x="283" y="116"/>
                </a:cubicBezTo>
                <a:cubicBezTo>
                  <a:pt x="280" y="116"/>
                  <a:pt x="280" y="118"/>
                  <a:pt x="279" y="119"/>
                </a:cubicBezTo>
                <a:cubicBezTo>
                  <a:pt x="277" y="120"/>
                  <a:pt x="278" y="117"/>
                  <a:pt x="279" y="116"/>
                </a:cubicBezTo>
                <a:cubicBezTo>
                  <a:pt x="276" y="117"/>
                  <a:pt x="272" y="114"/>
                  <a:pt x="270" y="116"/>
                </a:cubicBezTo>
                <a:cubicBezTo>
                  <a:pt x="271" y="115"/>
                  <a:pt x="270" y="119"/>
                  <a:pt x="270" y="120"/>
                </a:cubicBezTo>
                <a:cubicBezTo>
                  <a:pt x="268" y="120"/>
                  <a:pt x="269" y="118"/>
                  <a:pt x="270" y="118"/>
                </a:cubicBezTo>
                <a:cubicBezTo>
                  <a:pt x="266" y="119"/>
                  <a:pt x="266" y="115"/>
                  <a:pt x="263" y="114"/>
                </a:cubicBezTo>
                <a:cubicBezTo>
                  <a:pt x="269" y="110"/>
                  <a:pt x="282" y="113"/>
                  <a:pt x="287" y="107"/>
                </a:cubicBezTo>
                <a:cubicBezTo>
                  <a:pt x="290" y="108"/>
                  <a:pt x="295" y="105"/>
                  <a:pt x="296" y="109"/>
                </a:cubicBezTo>
                <a:cubicBezTo>
                  <a:pt x="300" y="109"/>
                  <a:pt x="303" y="110"/>
                  <a:pt x="304" y="113"/>
                </a:cubicBezTo>
                <a:cubicBezTo>
                  <a:pt x="305" y="112"/>
                  <a:pt x="304" y="111"/>
                  <a:pt x="304" y="110"/>
                </a:cubicBezTo>
                <a:cubicBezTo>
                  <a:pt x="305" y="109"/>
                  <a:pt x="307" y="109"/>
                  <a:pt x="308" y="109"/>
                </a:cubicBezTo>
                <a:cubicBezTo>
                  <a:pt x="308" y="110"/>
                  <a:pt x="309" y="110"/>
                  <a:pt x="309" y="111"/>
                </a:cubicBezTo>
                <a:cubicBezTo>
                  <a:pt x="313" y="112"/>
                  <a:pt x="314" y="108"/>
                  <a:pt x="314" y="107"/>
                </a:cubicBezTo>
                <a:cubicBezTo>
                  <a:pt x="314" y="108"/>
                  <a:pt x="313" y="108"/>
                  <a:pt x="312" y="108"/>
                </a:cubicBezTo>
                <a:cubicBezTo>
                  <a:pt x="311" y="107"/>
                  <a:pt x="312" y="104"/>
                  <a:pt x="310" y="105"/>
                </a:cubicBezTo>
                <a:cubicBezTo>
                  <a:pt x="312" y="109"/>
                  <a:pt x="307" y="106"/>
                  <a:pt x="307" y="104"/>
                </a:cubicBezTo>
                <a:cubicBezTo>
                  <a:pt x="306" y="108"/>
                  <a:pt x="301" y="104"/>
                  <a:pt x="298" y="105"/>
                </a:cubicBezTo>
                <a:cubicBezTo>
                  <a:pt x="297" y="102"/>
                  <a:pt x="295" y="105"/>
                  <a:pt x="294" y="104"/>
                </a:cubicBezTo>
                <a:cubicBezTo>
                  <a:pt x="294" y="103"/>
                  <a:pt x="294" y="102"/>
                  <a:pt x="295" y="102"/>
                </a:cubicBezTo>
                <a:cubicBezTo>
                  <a:pt x="301" y="105"/>
                  <a:pt x="310" y="101"/>
                  <a:pt x="313" y="104"/>
                </a:cubicBezTo>
                <a:cubicBezTo>
                  <a:pt x="313" y="103"/>
                  <a:pt x="314" y="102"/>
                  <a:pt x="315" y="102"/>
                </a:cubicBezTo>
                <a:cubicBezTo>
                  <a:pt x="315" y="103"/>
                  <a:pt x="315" y="104"/>
                  <a:pt x="316" y="104"/>
                </a:cubicBezTo>
                <a:cubicBezTo>
                  <a:pt x="318" y="101"/>
                  <a:pt x="321" y="104"/>
                  <a:pt x="324" y="102"/>
                </a:cubicBezTo>
                <a:cubicBezTo>
                  <a:pt x="325" y="103"/>
                  <a:pt x="326" y="103"/>
                  <a:pt x="327" y="103"/>
                </a:cubicBezTo>
                <a:cubicBezTo>
                  <a:pt x="326" y="100"/>
                  <a:pt x="322" y="102"/>
                  <a:pt x="320" y="99"/>
                </a:cubicBezTo>
                <a:cubicBezTo>
                  <a:pt x="320" y="97"/>
                  <a:pt x="320" y="92"/>
                  <a:pt x="318" y="91"/>
                </a:cubicBezTo>
                <a:cubicBezTo>
                  <a:pt x="317" y="93"/>
                  <a:pt x="316" y="96"/>
                  <a:pt x="314" y="99"/>
                </a:cubicBezTo>
                <a:cubicBezTo>
                  <a:pt x="312" y="99"/>
                  <a:pt x="311" y="98"/>
                  <a:pt x="311" y="96"/>
                </a:cubicBezTo>
                <a:cubicBezTo>
                  <a:pt x="309" y="95"/>
                  <a:pt x="309" y="96"/>
                  <a:pt x="308" y="96"/>
                </a:cubicBezTo>
                <a:cubicBezTo>
                  <a:pt x="309" y="98"/>
                  <a:pt x="310" y="98"/>
                  <a:pt x="308" y="99"/>
                </a:cubicBezTo>
                <a:cubicBezTo>
                  <a:pt x="309" y="100"/>
                  <a:pt x="310" y="100"/>
                  <a:pt x="310" y="101"/>
                </a:cubicBezTo>
                <a:cubicBezTo>
                  <a:pt x="307" y="101"/>
                  <a:pt x="304" y="102"/>
                  <a:pt x="303" y="99"/>
                </a:cubicBezTo>
                <a:cubicBezTo>
                  <a:pt x="299" y="99"/>
                  <a:pt x="298" y="101"/>
                  <a:pt x="296" y="100"/>
                </a:cubicBezTo>
                <a:cubicBezTo>
                  <a:pt x="297" y="101"/>
                  <a:pt x="298" y="100"/>
                  <a:pt x="298" y="99"/>
                </a:cubicBezTo>
                <a:cubicBezTo>
                  <a:pt x="295" y="97"/>
                  <a:pt x="296" y="97"/>
                  <a:pt x="294" y="97"/>
                </a:cubicBezTo>
                <a:cubicBezTo>
                  <a:pt x="294" y="95"/>
                  <a:pt x="296" y="94"/>
                  <a:pt x="294" y="92"/>
                </a:cubicBezTo>
                <a:cubicBezTo>
                  <a:pt x="294" y="93"/>
                  <a:pt x="294" y="95"/>
                  <a:pt x="293" y="96"/>
                </a:cubicBezTo>
                <a:cubicBezTo>
                  <a:pt x="293" y="95"/>
                  <a:pt x="292" y="93"/>
                  <a:pt x="291" y="95"/>
                </a:cubicBezTo>
                <a:cubicBezTo>
                  <a:pt x="292" y="95"/>
                  <a:pt x="292" y="96"/>
                  <a:pt x="292" y="97"/>
                </a:cubicBezTo>
                <a:cubicBezTo>
                  <a:pt x="291" y="97"/>
                  <a:pt x="290" y="96"/>
                  <a:pt x="289" y="97"/>
                </a:cubicBezTo>
                <a:cubicBezTo>
                  <a:pt x="290" y="95"/>
                  <a:pt x="288" y="94"/>
                  <a:pt x="285" y="94"/>
                </a:cubicBezTo>
                <a:cubicBezTo>
                  <a:pt x="285" y="93"/>
                  <a:pt x="284" y="92"/>
                  <a:pt x="284" y="91"/>
                </a:cubicBezTo>
                <a:cubicBezTo>
                  <a:pt x="286" y="91"/>
                  <a:pt x="285" y="89"/>
                  <a:pt x="286" y="88"/>
                </a:cubicBezTo>
                <a:cubicBezTo>
                  <a:pt x="288" y="90"/>
                  <a:pt x="285" y="90"/>
                  <a:pt x="285" y="92"/>
                </a:cubicBezTo>
                <a:cubicBezTo>
                  <a:pt x="287" y="90"/>
                  <a:pt x="290" y="88"/>
                  <a:pt x="292" y="90"/>
                </a:cubicBezTo>
                <a:cubicBezTo>
                  <a:pt x="292" y="87"/>
                  <a:pt x="294" y="90"/>
                  <a:pt x="295" y="88"/>
                </a:cubicBezTo>
                <a:cubicBezTo>
                  <a:pt x="294" y="88"/>
                  <a:pt x="295" y="86"/>
                  <a:pt x="293" y="86"/>
                </a:cubicBezTo>
                <a:cubicBezTo>
                  <a:pt x="293" y="88"/>
                  <a:pt x="289" y="85"/>
                  <a:pt x="289" y="83"/>
                </a:cubicBezTo>
                <a:cubicBezTo>
                  <a:pt x="289" y="83"/>
                  <a:pt x="289" y="84"/>
                  <a:pt x="288" y="84"/>
                </a:cubicBezTo>
                <a:cubicBezTo>
                  <a:pt x="283" y="83"/>
                  <a:pt x="279" y="84"/>
                  <a:pt x="279" y="78"/>
                </a:cubicBezTo>
                <a:cubicBezTo>
                  <a:pt x="279" y="73"/>
                  <a:pt x="286" y="68"/>
                  <a:pt x="286" y="63"/>
                </a:cubicBezTo>
                <a:cubicBezTo>
                  <a:pt x="284" y="62"/>
                  <a:pt x="281" y="60"/>
                  <a:pt x="280" y="61"/>
                </a:cubicBezTo>
                <a:cubicBezTo>
                  <a:pt x="281" y="64"/>
                  <a:pt x="279" y="68"/>
                  <a:pt x="276" y="69"/>
                </a:cubicBezTo>
                <a:cubicBezTo>
                  <a:pt x="276" y="68"/>
                  <a:pt x="276" y="68"/>
                  <a:pt x="275" y="68"/>
                </a:cubicBezTo>
                <a:cubicBezTo>
                  <a:pt x="276" y="71"/>
                  <a:pt x="273" y="67"/>
                  <a:pt x="273" y="70"/>
                </a:cubicBezTo>
                <a:cubicBezTo>
                  <a:pt x="273" y="71"/>
                  <a:pt x="275" y="70"/>
                  <a:pt x="275" y="71"/>
                </a:cubicBezTo>
                <a:cubicBezTo>
                  <a:pt x="273" y="71"/>
                  <a:pt x="273" y="73"/>
                  <a:pt x="272" y="74"/>
                </a:cubicBezTo>
                <a:cubicBezTo>
                  <a:pt x="270" y="73"/>
                  <a:pt x="271" y="72"/>
                  <a:pt x="270" y="71"/>
                </a:cubicBezTo>
                <a:cubicBezTo>
                  <a:pt x="271" y="72"/>
                  <a:pt x="272" y="68"/>
                  <a:pt x="271" y="70"/>
                </a:cubicBezTo>
                <a:cubicBezTo>
                  <a:pt x="270" y="71"/>
                  <a:pt x="267" y="70"/>
                  <a:pt x="266" y="71"/>
                </a:cubicBezTo>
                <a:cubicBezTo>
                  <a:pt x="268" y="72"/>
                  <a:pt x="269" y="70"/>
                  <a:pt x="269" y="72"/>
                </a:cubicBezTo>
                <a:cubicBezTo>
                  <a:pt x="268" y="71"/>
                  <a:pt x="266" y="75"/>
                  <a:pt x="267" y="75"/>
                </a:cubicBezTo>
                <a:cubicBezTo>
                  <a:pt x="267" y="73"/>
                  <a:pt x="271" y="76"/>
                  <a:pt x="271" y="77"/>
                </a:cubicBezTo>
                <a:cubicBezTo>
                  <a:pt x="269" y="76"/>
                  <a:pt x="263" y="79"/>
                  <a:pt x="264" y="73"/>
                </a:cubicBezTo>
                <a:cubicBezTo>
                  <a:pt x="262" y="73"/>
                  <a:pt x="263" y="74"/>
                  <a:pt x="261" y="74"/>
                </a:cubicBezTo>
                <a:cubicBezTo>
                  <a:pt x="259" y="71"/>
                  <a:pt x="259" y="70"/>
                  <a:pt x="259" y="66"/>
                </a:cubicBezTo>
                <a:cubicBezTo>
                  <a:pt x="261" y="67"/>
                  <a:pt x="260" y="67"/>
                  <a:pt x="260" y="65"/>
                </a:cubicBezTo>
                <a:cubicBezTo>
                  <a:pt x="261" y="65"/>
                  <a:pt x="264" y="66"/>
                  <a:pt x="264" y="65"/>
                </a:cubicBezTo>
                <a:cubicBezTo>
                  <a:pt x="263" y="64"/>
                  <a:pt x="263" y="63"/>
                  <a:pt x="263" y="62"/>
                </a:cubicBezTo>
                <a:cubicBezTo>
                  <a:pt x="264" y="61"/>
                  <a:pt x="266" y="60"/>
                  <a:pt x="266" y="58"/>
                </a:cubicBezTo>
                <a:cubicBezTo>
                  <a:pt x="265" y="58"/>
                  <a:pt x="263" y="58"/>
                  <a:pt x="262" y="58"/>
                </a:cubicBezTo>
                <a:cubicBezTo>
                  <a:pt x="262" y="61"/>
                  <a:pt x="259" y="63"/>
                  <a:pt x="260" y="65"/>
                </a:cubicBezTo>
                <a:close/>
                <a:moveTo>
                  <a:pt x="239" y="402"/>
                </a:moveTo>
                <a:cubicBezTo>
                  <a:pt x="240" y="403"/>
                  <a:pt x="240" y="401"/>
                  <a:pt x="242" y="402"/>
                </a:cubicBezTo>
                <a:cubicBezTo>
                  <a:pt x="241" y="404"/>
                  <a:pt x="242" y="403"/>
                  <a:pt x="244" y="403"/>
                </a:cubicBezTo>
                <a:cubicBezTo>
                  <a:pt x="244" y="403"/>
                  <a:pt x="244" y="404"/>
                  <a:pt x="244" y="405"/>
                </a:cubicBezTo>
                <a:cubicBezTo>
                  <a:pt x="243" y="405"/>
                  <a:pt x="243" y="403"/>
                  <a:pt x="242" y="404"/>
                </a:cubicBezTo>
                <a:cubicBezTo>
                  <a:pt x="242" y="405"/>
                  <a:pt x="243" y="405"/>
                  <a:pt x="243" y="405"/>
                </a:cubicBezTo>
                <a:cubicBezTo>
                  <a:pt x="243" y="406"/>
                  <a:pt x="242" y="406"/>
                  <a:pt x="241" y="406"/>
                </a:cubicBezTo>
                <a:cubicBezTo>
                  <a:pt x="241" y="404"/>
                  <a:pt x="239" y="404"/>
                  <a:pt x="239" y="402"/>
                </a:cubicBezTo>
                <a:cubicBezTo>
                  <a:pt x="239" y="402"/>
                  <a:pt x="239" y="402"/>
                  <a:pt x="239" y="402"/>
                </a:cubicBezTo>
                <a:close/>
                <a:moveTo>
                  <a:pt x="240" y="406"/>
                </a:moveTo>
                <a:cubicBezTo>
                  <a:pt x="241" y="407"/>
                  <a:pt x="242" y="407"/>
                  <a:pt x="242" y="408"/>
                </a:cubicBezTo>
                <a:cubicBezTo>
                  <a:pt x="242" y="408"/>
                  <a:pt x="241" y="408"/>
                  <a:pt x="240" y="408"/>
                </a:cubicBezTo>
                <a:cubicBezTo>
                  <a:pt x="240" y="408"/>
                  <a:pt x="240" y="407"/>
                  <a:pt x="240" y="406"/>
                </a:cubicBezTo>
                <a:cubicBezTo>
                  <a:pt x="240" y="406"/>
                  <a:pt x="240" y="406"/>
                  <a:pt x="240" y="406"/>
                </a:cubicBezTo>
                <a:close/>
                <a:moveTo>
                  <a:pt x="245" y="411"/>
                </a:moveTo>
                <a:cubicBezTo>
                  <a:pt x="245" y="412"/>
                  <a:pt x="245" y="413"/>
                  <a:pt x="244" y="414"/>
                </a:cubicBezTo>
                <a:cubicBezTo>
                  <a:pt x="243" y="414"/>
                  <a:pt x="243" y="410"/>
                  <a:pt x="245" y="411"/>
                </a:cubicBezTo>
                <a:cubicBezTo>
                  <a:pt x="245" y="411"/>
                  <a:pt x="245" y="411"/>
                  <a:pt x="245" y="411"/>
                </a:cubicBezTo>
                <a:close/>
                <a:moveTo>
                  <a:pt x="45" y="335"/>
                </a:moveTo>
                <a:cubicBezTo>
                  <a:pt x="44" y="335"/>
                  <a:pt x="44" y="336"/>
                  <a:pt x="44" y="336"/>
                </a:cubicBezTo>
                <a:cubicBezTo>
                  <a:pt x="43" y="336"/>
                  <a:pt x="43" y="335"/>
                  <a:pt x="43" y="334"/>
                </a:cubicBezTo>
                <a:cubicBezTo>
                  <a:pt x="44" y="334"/>
                  <a:pt x="44" y="335"/>
                  <a:pt x="45" y="335"/>
                </a:cubicBezTo>
                <a:cubicBezTo>
                  <a:pt x="45" y="335"/>
                  <a:pt x="45" y="335"/>
                  <a:pt x="45" y="335"/>
                </a:cubicBezTo>
                <a:close/>
                <a:moveTo>
                  <a:pt x="247" y="77"/>
                </a:moveTo>
                <a:cubicBezTo>
                  <a:pt x="247" y="75"/>
                  <a:pt x="249" y="76"/>
                  <a:pt x="249" y="77"/>
                </a:cubicBezTo>
                <a:cubicBezTo>
                  <a:pt x="248" y="77"/>
                  <a:pt x="248" y="77"/>
                  <a:pt x="247" y="77"/>
                </a:cubicBezTo>
                <a:cubicBezTo>
                  <a:pt x="247" y="77"/>
                  <a:pt x="247" y="77"/>
                  <a:pt x="247" y="77"/>
                </a:cubicBezTo>
                <a:close/>
                <a:moveTo>
                  <a:pt x="261" y="82"/>
                </a:moveTo>
                <a:cubicBezTo>
                  <a:pt x="261" y="82"/>
                  <a:pt x="261" y="80"/>
                  <a:pt x="261" y="80"/>
                </a:cubicBezTo>
                <a:cubicBezTo>
                  <a:pt x="262" y="80"/>
                  <a:pt x="263" y="81"/>
                  <a:pt x="262" y="82"/>
                </a:cubicBezTo>
                <a:cubicBezTo>
                  <a:pt x="262" y="82"/>
                  <a:pt x="261" y="82"/>
                  <a:pt x="261" y="82"/>
                </a:cubicBezTo>
                <a:cubicBezTo>
                  <a:pt x="261" y="82"/>
                  <a:pt x="261" y="82"/>
                  <a:pt x="261" y="82"/>
                </a:cubicBezTo>
                <a:close/>
                <a:moveTo>
                  <a:pt x="257" y="82"/>
                </a:moveTo>
                <a:cubicBezTo>
                  <a:pt x="257" y="81"/>
                  <a:pt x="257" y="81"/>
                  <a:pt x="257" y="80"/>
                </a:cubicBezTo>
                <a:cubicBezTo>
                  <a:pt x="258" y="80"/>
                  <a:pt x="258" y="81"/>
                  <a:pt x="259" y="81"/>
                </a:cubicBezTo>
                <a:cubicBezTo>
                  <a:pt x="259" y="82"/>
                  <a:pt x="259" y="82"/>
                  <a:pt x="259" y="82"/>
                </a:cubicBezTo>
                <a:cubicBezTo>
                  <a:pt x="258" y="82"/>
                  <a:pt x="258" y="82"/>
                  <a:pt x="257" y="82"/>
                </a:cubicBezTo>
                <a:cubicBezTo>
                  <a:pt x="257" y="82"/>
                  <a:pt x="257" y="82"/>
                  <a:pt x="257" y="82"/>
                </a:cubicBezTo>
                <a:close/>
                <a:moveTo>
                  <a:pt x="262" y="85"/>
                </a:moveTo>
                <a:cubicBezTo>
                  <a:pt x="261" y="84"/>
                  <a:pt x="263" y="84"/>
                  <a:pt x="262" y="82"/>
                </a:cubicBezTo>
                <a:cubicBezTo>
                  <a:pt x="263" y="82"/>
                  <a:pt x="263" y="82"/>
                  <a:pt x="264" y="82"/>
                </a:cubicBezTo>
                <a:cubicBezTo>
                  <a:pt x="264" y="84"/>
                  <a:pt x="264" y="85"/>
                  <a:pt x="262" y="85"/>
                </a:cubicBezTo>
                <a:cubicBezTo>
                  <a:pt x="262" y="85"/>
                  <a:pt x="262" y="85"/>
                  <a:pt x="262" y="85"/>
                </a:cubicBezTo>
                <a:close/>
                <a:moveTo>
                  <a:pt x="258" y="85"/>
                </a:moveTo>
                <a:cubicBezTo>
                  <a:pt x="258" y="84"/>
                  <a:pt x="259" y="84"/>
                  <a:pt x="259" y="83"/>
                </a:cubicBezTo>
                <a:cubicBezTo>
                  <a:pt x="259" y="84"/>
                  <a:pt x="259" y="84"/>
                  <a:pt x="260" y="84"/>
                </a:cubicBezTo>
                <a:cubicBezTo>
                  <a:pt x="260" y="84"/>
                  <a:pt x="259" y="85"/>
                  <a:pt x="259" y="85"/>
                </a:cubicBezTo>
                <a:cubicBezTo>
                  <a:pt x="259" y="85"/>
                  <a:pt x="259" y="85"/>
                  <a:pt x="258" y="85"/>
                </a:cubicBezTo>
                <a:cubicBezTo>
                  <a:pt x="258" y="85"/>
                  <a:pt x="258" y="85"/>
                  <a:pt x="258" y="85"/>
                </a:cubicBezTo>
                <a:close/>
                <a:moveTo>
                  <a:pt x="266" y="84"/>
                </a:moveTo>
                <a:cubicBezTo>
                  <a:pt x="268" y="86"/>
                  <a:pt x="265" y="85"/>
                  <a:pt x="265" y="84"/>
                </a:cubicBezTo>
                <a:cubicBezTo>
                  <a:pt x="265" y="82"/>
                  <a:pt x="266" y="86"/>
                  <a:pt x="266" y="84"/>
                </a:cubicBezTo>
                <a:cubicBezTo>
                  <a:pt x="266" y="84"/>
                  <a:pt x="266" y="84"/>
                  <a:pt x="266" y="84"/>
                </a:cubicBezTo>
                <a:close/>
                <a:moveTo>
                  <a:pt x="97" y="96"/>
                </a:moveTo>
                <a:cubicBezTo>
                  <a:pt x="98" y="95"/>
                  <a:pt x="100" y="94"/>
                  <a:pt x="100" y="97"/>
                </a:cubicBezTo>
                <a:cubicBezTo>
                  <a:pt x="98" y="96"/>
                  <a:pt x="99" y="98"/>
                  <a:pt x="97" y="98"/>
                </a:cubicBezTo>
                <a:cubicBezTo>
                  <a:pt x="97" y="97"/>
                  <a:pt x="98" y="96"/>
                  <a:pt x="97" y="96"/>
                </a:cubicBezTo>
                <a:cubicBezTo>
                  <a:pt x="97" y="96"/>
                  <a:pt x="97" y="96"/>
                  <a:pt x="97" y="96"/>
                </a:cubicBezTo>
                <a:close/>
                <a:moveTo>
                  <a:pt x="219" y="96"/>
                </a:moveTo>
                <a:cubicBezTo>
                  <a:pt x="219" y="96"/>
                  <a:pt x="220" y="96"/>
                  <a:pt x="220" y="95"/>
                </a:cubicBezTo>
                <a:cubicBezTo>
                  <a:pt x="220" y="95"/>
                  <a:pt x="220" y="96"/>
                  <a:pt x="221" y="96"/>
                </a:cubicBezTo>
                <a:cubicBezTo>
                  <a:pt x="221" y="96"/>
                  <a:pt x="220" y="96"/>
                  <a:pt x="220" y="97"/>
                </a:cubicBezTo>
                <a:cubicBezTo>
                  <a:pt x="220" y="97"/>
                  <a:pt x="220" y="96"/>
                  <a:pt x="219" y="96"/>
                </a:cubicBezTo>
                <a:cubicBezTo>
                  <a:pt x="219" y="96"/>
                  <a:pt x="219" y="96"/>
                  <a:pt x="219" y="96"/>
                </a:cubicBezTo>
                <a:close/>
                <a:moveTo>
                  <a:pt x="273" y="97"/>
                </a:moveTo>
                <a:cubicBezTo>
                  <a:pt x="273" y="98"/>
                  <a:pt x="271" y="97"/>
                  <a:pt x="271" y="96"/>
                </a:cubicBezTo>
                <a:cubicBezTo>
                  <a:pt x="272" y="95"/>
                  <a:pt x="272" y="97"/>
                  <a:pt x="273" y="97"/>
                </a:cubicBezTo>
                <a:cubicBezTo>
                  <a:pt x="273" y="97"/>
                  <a:pt x="273" y="97"/>
                  <a:pt x="273" y="97"/>
                </a:cubicBezTo>
                <a:close/>
                <a:moveTo>
                  <a:pt x="270" y="98"/>
                </a:moveTo>
                <a:cubicBezTo>
                  <a:pt x="269" y="97"/>
                  <a:pt x="269" y="97"/>
                  <a:pt x="269" y="96"/>
                </a:cubicBezTo>
                <a:cubicBezTo>
                  <a:pt x="270" y="96"/>
                  <a:pt x="270" y="96"/>
                  <a:pt x="271" y="96"/>
                </a:cubicBezTo>
                <a:cubicBezTo>
                  <a:pt x="270" y="97"/>
                  <a:pt x="270" y="97"/>
                  <a:pt x="270" y="98"/>
                </a:cubicBezTo>
                <a:cubicBezTo>
                  <a:pt x="270" y="98"/>
                  <a:pt x="270" y="98"/>
                  <a:pt x="270" y="98"/>
                </a:cubicBezTo>
                <a:close/>
                <a:moveTo>
                  <a:pt x="140" y="99"/>
                </a:moveTo>
                <a:cubicBezTo>
                  <a:pt x="139" y="99"/>
                  <a:pt x="139" y="98"/>
                  <a:pt x="139" y="97"/>
                </a:cubicBezTo>
                <a:cubicBezTo>
                  <a:pt x="140" y="97"/>
                  <a:pt x="140" y="98"/>
                  <a:pt x="140" y="99"/>
                </a:cubicBezTo>
                <a:cubicBezTo>
                  <a:pt x="140" y="99"/>
                  <a:pt x="140" y="99"/>
                  <a:pt x="140" y="99"/>
                </a:cubicBezTo>
                <a:close/>
                <a:moveTo>
                  <a:pt x="144" y="100"/>
                </a:moveTo>
                <a:cubicBezTo>
                  <a:pt x="142" y="100"/>
                  <a:pt x="145" y="98"/>
                  <a:pt x="144" y="98"/>
                </a:cubicBezTo>
                <a:cubicBezTo>
                  <a:pt x="145" y="97"/>
                  <a:pt x="144" y="100"/>
                  <a:pt x="144" y="100"/>
                </a:cubicBezTo>
                <a:cubicBezTo>
                  <a:pt x="144" y="100"/>
                  <a:pt x="144" y="100"/>
                  <a:pt x="144" y="100"/>
                </a:cubicBezTo>
                <a:close/>
                <a:moveTo>
                  <a:pt x="119" y="100"/>
                </a:moveTo>
                <a:cubicBezTo>
                  <a:pt x="117" y="101"/>
                  <a:pt x="121" y="100"/>
                  <a:pt x="121" y="98"/>
                </a:cubicBezTo>
                <a:cubicBezTo>
                  <a:pt x="121" y="98"/>
                  <a:pt x="121" y="98"/>
                  <a:pt x="121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100"/>
                  <a:pt x="121" y="100"/>
                  <a:pt x="121" y="102"/>
                </a:cubicBezTo>
                <a:cubicBezTo>
                  <a:pt x="120" y="101"/>
                  <a:pt x="121" y="99"/>
                  <a:pt x="119" y="100"/>
                </a:cubicBezTo>
                <a:cubicBezTo>
                  <a:pt x="119" y="100"/>
                  <a:pt x="119" y="100"/>
                  <a:pt x="119" y="100"/>
                </a:cubicBezTo>
                <a:close/>
                <a:moveTo>
                  <a:pt x="245" y="102"/>
                </a:moveTo>
                <a:cubicBezTo>
                  <a:pt x="248" y="102"/>
                  <a:pt x="250" y="101"/>
                  <a:pt x="251" y="99"/>
                </a:cubicBezTo>
                <a:cubicBezTo>
                  <a:pt x="251" y="100"/>
                  <a:pt x="252" y="103"/>
                  <a:pt x="253" y="99"/>
                </a:cubicBezTo>
                <a:cubicBezTo>
                  <a:pt x="256" y="99"/>
                  <a:pt x="252" y="104"/>
                  <a:pt x="255" y="103"/>
                </a:cubicBezTo>
                <a:cubicBezTo>
                  <a:pt x="254" y="105"/>
                  <a:pt x="252" y="104"/>
                  <a:pt x="251" y="103"/>
                </a:cubicBezTo>
                <a:cubicBezTo>
                  <a:pt x="250" y="104"/>
                  <a:pt x="249" y="105"/>
                  <a:pt x="249" y="105"/>
                </a:cubicBezTo>
                <a:cubicBezTo>
                  <a:pt x="248" y="104"/>
                  <a:pt x="246" y="104"/>
                  <a:pt x="245" y="102"/>
                </a:cubicBezTo>
                <a:cubicBezTo>
                  <a:pt x="245" y="102"/>
                  <a:pt x="245" y="102"/>
                  <a:pt x="245" y="102"/>
                </a:cubicBezTo>
                <a:close/>
                <a:moveTo>
                  <a:pt x="292" y="101"/>
                </a:moveTo>
                <a:cubicBezTo>
                  <a:pt x="290" y="103"/>
                  <a:pt x="290" y="100"/>
                  <a:pt x="289" y="100"/>
                </a:cubicBezTo>
                <a:cubicBezTo>
                  <a:pt x="289" y="99"/>
                  <a:pt x="291" y="101"/>
                  <a:pt x="292" y="101"/>
                </a:cubicBezTo>
                <a:cubicBezTo>
                  <a:pt x="292" y="101"/>
                  <a:pt x="292" y="101"/>
                  <a:pt x="292" y="101"/>
                </a:cubicBezTo>
                <a:close/>
                <a:moveTo>
                  <a:pt x="294" y="102"/>
                </a:moveTo>
                <a:cubicBezTo>
                  <a:pt x="293" y="102"/>
                  <a:pt x="293" y="100"/>
                  <a:pt x="294" y="99"/>
                </a:cubicBezTo>
                <a:cubicBezTo>
                  <a:pt x="294" y="100"/>
                  <a:pt x="294" y="101"/>
                  <a:pt x="294" y="102"/>
                </a:cubicBezTo>
                <a:cubicBezTo>
                  <a:pt x="294" y="102"/>
                  <a:pt x="294" y="102"/>
                  <a:pt x="294" y="102"/>
                </a:cubicBezTo>
                <a:close/>
                <a:moveTo>
                  <a:pt x="140" y="102"/>
                </a:moveTo>
                <a:cubicBezTo>
                  <a:pt x="140" y="102"/>
                  <a:pt x="140" y="101"/>
                  <a:pt x="140" y="100"/>
                </a:cubicBezTo>
                <a:cubicBezTo>
                  <a:pt x="141" y="100"/>
                  <a:pt x="141" y="103"/>
                  <a:pt x="140" y="102"/>
                </a:cubicBezTo>
                <a:cubicBezTo>
                  <a:pt x="140" y="102"/>
                  <a:pt x="140" y="102"/>
                  <a:pt x="140" y="102"/>
                </a:cubicBezTo>
                <a:close/>
                <a:moveTo>
                  <a:pt x="99" y="107"/>
                </a:moveTo>
                <a:cubicBezTo>
                  <a:pt x="99" y="107"/>
                  <a:pt x="99" y="107"/>
                  <a:pt x="99" y="107"/>
                </a:cubicBezTo>
                <a:cubicBezTo>
                  <a:pt x="101" y="107"/>
                  <a:pt x="99" y="108"/>
                  <a:pt x="99" y="110"/>
                </a:cubicBezTo>
                <a:cubicBezTo>
                  <a:pt x="103" y="112"/>
                  <a:pt x="102" y="115"/>
                  <a:pt x="100" y="115"/>
                </a:cubicBezTo>
                <a:cubicBezTo>
                  <a:pt x="101" y="116"/>
                  <a:pt x="103" y="114"/>
                  <a:pt x="105" y="114"/>
                </a:cubicBezTo>
                <a:cubicBezTo>
                  <a:pt x="105" y="113"/>
                  <a:pt x="104" y="113"/>
                  <a:pt x="104" y="112"/>
                </a:cubicBezTo>
                <a:cubicBezTo>
                  <a:pt x="105" y="111"/>
                  <a:pt x="105" y="110"/>
                  <a:pt x="107" y="110"/>
                </a:cubicBezTo>
                <a:cubicBezTo>
                  <a:pt x="109" y="111"/>
                  <a:pt x="109" y="112"/>
                  <a:pt x="109" y="114"/>
                </a:cubicBezTo>
                <a:cubicBezTo>
                  <a:pt x="108" y="113"/>
                  <a:pt x="107" y="114"/>
                  <a:pt x="107" y="115"/>
                </a:cubicBezTo>
                <a:cubicBezTo>
                  <a:pt x="110" y="117"/>
                  <a:pt x="110" y="114"/>
                  <a:pt x="114" y="114"/>
                </a:cubicBezTo>
                <a:cubicBezTo>
                  <a:pt x="115" y="116"/>
                  <a:pt x="117" y="114"/>
                  <a:pt x="118" y="115"/>
                </a:cubicBezTo>
                <a:cubicBezTo>
                  <a:pt x="118" y="114"/>
                  <a:pt x="119" y="114"/>
                  <a:pt x="119" y="113"/>
                </a:cubicBezTo>
                <a:cubicBezTo>
                  <a:pt x="117" y="112"/>
                  <a:pt x="116" y="112"/>
                  <a:pt x="115" y="112"/>
                </a:cubicBezTo>
                <a:cubicBezTo>
                  <a:pt x="115" y="111"/>
                  <a:pt x="115" y="110"/>
                  <a:pt x="116" y="110"/>
                </a:cubicBezTo>
                <a:cubicBezTo>
                  <a:pt x="118" y="111"/>
                  <a:pt x="119" y="110"/>
                  <a:pt x="122" y="110"/>
                </a:cubicBezTo>
                <a:cubicBezTo>
                  <a:pt x="123" y="110"/>
                  <a:pt x="122" y="113"/>
                  <a:pt x="124" y="112"/>
                </a:cubicBezTo>
                <a:cubicBezTo>
                  <a:pt x="123" y="110"/>
                  <a:pt x="128" y="108"/>
                  <a:pt x="130" y="109"/>
                </a:cubicBezTo>
                <a:cubicBezTo>
                  <a:pt x="130" y="108"/>
                  <a:pt x="131" y="107"/>
                  <a:pt x="132" y="108"/>
                </a:cubicBezTo>
                <a:cubicBezTo>
                  <a:pt x="133" y="107"/>
                  <a:pt x="131" y="105"/>
                  <a:pt x="131" y="107"/>
                </a:cubicBezTo>
                <a:cubicBezTo>
                  <a:pt x="132" y="107"/>
                  <a:pt x="131" y="107"/>
                  <a:pt x="130" y="107"/>
                </a:cubicBezTo>
                <a:cubicBezTo>
                  <a:pt x="131" y="105"/>
                  <a:pt x="128" y="106"/>
                  <a:pt x="127" y="107"/>
                </a:cubicBezTo>
                <a:cubicBezTo>
                  <a:pt x="128" y="105"/>
                  <a:pt x="125" y="104"/>
                  <a:pt x="122" y="104"/>
                </a:cubicBezTo>
                <a:cubicBezTo>
                  <a:pt x="119" y="107"/>
                  <a:pt x="110" y="102"/>
                  <a:pt x="107" y="101"/>
                </a:cubicBezTo>
                <a:cubicBezTo>
                  <a:pt x="109" y="102"/>
                  <a:pt x="106" y="103"/>
                  <a:pt x="108" y="104"/>
                </a:cubicBezTo>
                <a:cubicBezTo>
                  <a:pt x="105" y="104"/>
                  <a:pt x="107" y="104"/>
                  <a:pt x="107" y="105"/>
                </a:cubicBezTo>
                <a:cubicBezTo>
                  <a:pt x="105" y="106"/>
                  <a:pt x="102" y="104"/>
                  <a:pt x="100" y="107"/>
                </a:cubicBezTo>
                <a:cubicBezTo>
                  <a:pt x="100" y="105"/>
                  <a:pt x="103" y="104"/>
                  <a:pt x="100" y="104"/>
                </a:cubicBezTo>
                <a:cubicBezTo>
                  <a:pt x="101" y="106"/>
                  <a:pt x="99" y="105"/>
                  <a:pt x="99" y="107"/>
                </a:cubicBezTo>
                <a:close/>
                <a:moveTo>
                  <a:pt x="206" y="104"/>
                </a:moveTo>
                <a:cubicBezTo>
                  <a:pt x="213" y="105"/>
                  <a:pt x="218" y="98"/>
                  <a:pt x="222" y="105"/>
                </a:cubicBezTo>
                <a:cubicBezTo>
                  <a:pt x="218" y="106"/>
                  <a:pt x="204" y="112"/>
                  <a:pt x="206" y="104"/>
                </a:cubicBezTo>
                <a:cubicBezTo>
                  <a:pt x="206" y="104"/>
                  <a:pt x="206" y="104"/>
                  <a:pt x="206" y="104"/>
                </a:cubicBezTo>
                <a:close/>
                <a:moveTo>
                  <a:pt x="151" y="115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0" y="114"/>
                  <a:pt x="150" y="114"/>
                </a:cubicBezTo>
                <a:cubicBezTo>
                  <a:pt x="149" y="114"/>
                  <a:pt x="150" y="112"/>
                  <a:pt x="150" y="112"/>
                </a:cubicBezTo>
                <a:cubicBezTo>
                  <a:pt x="149" y="113"/>
                  <a:pt x="148" y="111"/>
                  <a:pt x="148" y="113"/>
                </a:cubicBezTo>
                <a:cubicBezTo>
                  <a:pt x="146" y="111"/>
                  <a:pt x="149" y="110"/>
                  <a:pt x="151" y="111"/>
                </a:cubicBezTo>
                <a:cubicBezTo>
                  <a:pt x="148" y="109"/>
                  <a:pt x="141" y="110"/>
                  <a:pt x="140" y="105"/>
                </a:cubicBezTo>
                <a:cubicBezTo>
                  <a:pt x="144" y="103"/>
                  <a:pt x="147" y="105"/>
                  <a:pt x="150" y="103"/>
                </a:cubicBezTo>
                <a:cubicBezTo>
                  <a:pt x="153" y="104"/>
                  <a:pt x="157" y="108"/>
                  <a:pt x="155" y="112"/>
                </a:cubicBezTo>
                <a:cubicBezTo>
                  <a:pt x="154" y="112"/>
                  <a:pt x="154" y="111"/>
                  <a:pt x="155" y="110"/>
                </a:cubicBezTo>
                <a:cubicBezTo>
                  <a:pt x="153" y="110"/>
                  <a:pt x="152" y="111"/>
                  <a:pt x="151" y="112"/>
                </a:cubicBezTo>
                <a:cubicBezTo>
                  <a:pt x="151" y="113"/>
                  <a:pt x="152" y="114"/>
                  <a:pt x="153" y="114"/>
                </a:cubicBezTo>
                <a:cubicBezTo>
                  <a:pt x="153" y="115"/>
                  <a:pt x="152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22" y="116"/>
                </a:moveTo>
                <a:cubicBezTo>
                  <a:pt x="123" y="116"/>
                  <a:pt x="123" y="114"/>
                  <a:pt x="124" y="113"/>
                </a:cubicBezTo>
                <a:cubicBezTo>
                  <a:pt x="124" y="113"/>
                  <a:pt x="124" y="114"/>
                  <a:pt x="125" y="116"/>
                </a:cubicBezTo>
                <a:cubicBezTo>
                  <a:pt x="124" y="116"/>
                  <a:pt x="124" y="117"/>
                  <a:pt x="122" y="116"/>
                </a:cubicBezTo>
                <a:cubicBezTo>
                  <a:pt x="122" y="116"/>
                  <a:pt x="122" y="116"/>
                  <a:pt x="122" y="116"/>
                </a:cubicBezTo>
                <a:close/>
                <a:moveTo>
                  <a:pt x="244" y="116"/>
                </a:moveTo>
                <a:cubicBezTo>
                  <a:pt x="246" y="114"/>
                  <a:pt x="253" y="114"/>
                  <a:pt x="258" y="114"/>
                </a:cubicBezTo>
                <a:cubicBezTo>
                  <a:pt x="257" y="117"/>
                  <a:pt x="251" y="116"/>
                  <a:pt x="250" y="119"/>
                </a:cubicBezTo>
                <a:cubicBezTo>
                  <a:pt x="249" y="116"/>
                  <a:pt x="245" y="118"/>
                  <a:pt x="244" y="116"/>
                </a:cubicBezTo>
                <a:cubicBezTo>
                  <a:pt x="244" y="116"/>
                  <a:pt x="244" y="116"/>
                  <a:pt x="244" y="116"/>
                </a:cubicBezTo>
                <a:close/>
                <a:moveTo>
                  <a:pt x="190" y="117"/>
                </a:moveTo>
                <a:cubicBezTo>
                  <a:pt x="189" y="117"/>
                  <a:pt x="189" y="116"/>
                  <a:pt x="189" y="114"/>
                </a:cubicBezTo>
                <a:cubicBezTo>
                  <a:pt x="190" y="115"/>
                  <a:pt x="190" y="116"/>
                  <a:pt x="190" y="117"/>
                </a:cubicBezTo>
                <a:cubicBezTo>
                  <a:pt x="190" y="117"/>
                  <a:pt x="190" y="117"/>
                  <a:pt x="190" y="117"/>
                </a:cubicBezTo>
                <a:close/>
                <a:moveTo>
                  <a:pt x="217" y="118"/>
                </a:moveTo>
                <a:cubicBezTo>
                  <a:pt x="217" y="118"/>
                  <a:pt x="217" y="118"/>
                  <a:pt x="217" y="118"/>
                </a:cubicBezTo>
                <a:cubicBezTo>
                  <a:pt x="217" y="118"/>
                  <a:pt x="217" y="120"/>
                  <a:pt x="216" y="120"/>
                </a:cubicBezTo>
                <a:cubicBezTo>
                  <a:pt x="217" y="118"/>
                  <a:pt x="215" y="118"/>
                  <a:pt x="214" y="118"/>
                </a:cubicBezTo>
                <a:cubicBezTo>
                  <a:pt x="214" y="120"/>
                  <a:pt x="213" y="117"/>
                  <a:pt x="212" y="118"/>
                </a:cubicBezTo>
                <a:cubicBezTo>
                  <a:pt x="213" y="120"/>
                  <a:pt x="208" y="120"/>
                  <a:pt x="208" y="119"/>
                </a:cubicBezTo>
                <a:cubicBezTo>
                  <a:pt x="208" y="120"/>
                  <a:pt x="207" y="120"/>
                  <a:pt x="206" y="120"/>
                </a:cubicBezTo>
                <a:cubicBezTo>
                  <a:pt x="207" y="129"/>
                  <a:pt x="217" y="120"/>
                  <a:pt x="224" y="123"/>
                </a:cubicBezTo>
                <a:cubicBezTo>
                  <a:pt x="224" y="124"/>
                  <a:pt x="224" y="124"/>
                  <a:pt x="224" y="125"/>
                </a:cubicBezTo>
                <a:cubicBezTo>
                  <a:pt x="222" y="123"/>
                  <a:pt x="219" y="124"/>
                  <a:pt x="219" y="127"/>
                </a:cubicBezTo>
                <a:cubicBezTo>
                  <a:pt x="223" y="127"/>
                  <a:pt x="226" y="128"/>
                  <a:pt x="231" y="128"/>
                </a:cubicBezTo>
                <a:cubicBezTo>
                  <a:pt x="232" y="127"/>
                  <a:pt x="231" y="127"/>
                  <a:pt x="231" y="125"/>
                </a:cubicBezTo>
                <a:cubicBezTo>
                  <a:pt x="230" y="124"/>
                  <a:pt x="228" y="125"/>
                  <a:pt x="228" y="124"/>
                </a:cubicBezTo>
                <a:cubicBezTo>
                  <a:pt x="228" y="122"/>
                  <a:pt x="230" y="121"/>
                  <a:pt x="231" y="122"/>
                </a:cubicBezTo>
                <a:cubicBezTo>
                  <a:pt x="231" y="120"/>
                  <a:pt x="232" y="120"/>
                  <a:pt x="232" y="116"/>
                </a:cubicBezTo>
                <a:cubicBezTo>
                  <a:pt x="230" y="114"/>
                  <a:pt x="225" y="117"/>
                  <a:pt x="221" y="115"/>
                </a:cubicBezTo>
                <a:cubicBezTo>
                  <a:pt x="220" y="118"/>
                  <a:pt x="219" y="119"/>
                  <a:pt x="217" y="118"/>
                </a:cubicBezTo>
                <a:close/>
                <a:moveTo>
                  <a:pt x="275" y="119"/>
                </a:moveTo>
                <a:cubicBezTo>
                  <a:pt x="275" y="118"/>
                  <a:pt x="276" y="117"/>
                  <a:pt x="277" y="118"/>
                </a:cubicBezTo>
                <a:cubicBezTo>
                  <a:pt x="277" y="118"/>
                  <a:pt x="276" y="119"/>
                  <a:pt x="275" y="119"/>
                </a:cubicBezTo>
                <a:cubicBezTo>
                  <a:pt x="275" y="119"/>
                  <a:pt x="275" y="119"/>
                  <a:pt x="275" y="119"/>
                </a:cubicBezTo>
                <a:close/>
                <a:moveTo>
                  <a:pt x="264" y="146"/>
                </a:moveTo>
                <a:cubicBezTo>
                  <a:pt x="266" y="144"/>
                  <a:pt x="265" y="151"/>
                  <a:pt x="264" y="152"/>
                </a:cubicBezTo>
                <a:cubicBezTo>
                  <a:pt x="264" y="154"/>
                  <a:pt x="268" y="153"/>
                  <a:pt x="267" y="155"/>
                </a:cubicBezTo>
                <a:cubicBezTo>
                  <a:pt x="266" y="156"/>
                  <a:pt x="266" y="155"/>
                  <a:pt x="265" y="155"/>
                </a:cubicBezTo>
                <a:cubicBezTo>
                  <a:pt x="263" y="158"/>
                  <a:pt x="267" y="157"/>
                  <a:pt x="268" y="158"/>
                </a:cubicBezTo>
                <a:cubicBezTo>
                  <a:pt x="269" y="159"/>
                  <a:pt x="267" y="159"/>
                  <a:pt x="266" y="160"/>
                </a:cubicBezTo>
                <a:cubicBezTo>
                  <a:pt x="266" y="162"/>
                  <a:pt x="266" y="163"/>
                  <a:pt x="266" y="165"/>
                </a:cubicBezTo>
                <a:cubicBezTo>
                  <a:pt x="261" y="158"/>
                  <a:pt x="257" y="150"/>
                  <a:pt x="254" y="141"/>
                </a:cubicBezTo>
                <a:cubicBezTo>
                  <a:pt x="252" y="142"/>
                  <a:pt x="252" y="141"/>
                  <a:pt x="250" y="140"/>
                </a:cubicBezTo>
                <a:cubicBezTo>
                  <a:pt x="250" y="139"/>
                  <a:pt x="250" y="137"/>
                  <a:pt x="251" y="137"/>
                </a:cubicBezTo>
                <a:cubicBezTo>
                  <a:pt x="250" y="136"/>
                  <a:pt x="249" y="134"/>
                  <a:pt x="247" y="133"/>
                </a:cubicBezTo>
                <a:cubicBezTo>
                  <a:pt x="247" y="132"/>
                  <a:pt x="247" y="131"/>
                  <a:pt x="247" y="129"/>
                </a:cubicBezTo>
                <a:cubicBezTo>
                  <a:pt x="250" y="129"/>
                  <a:pt x="251" y="126"/>
                  <a:pt x="253" y="125"/>
                </a:cubicBezTo>
                <a:cubicBezTo>
                  <a:pt x="255" y="124"/>
                  <a:pt x="254" y="126"/>
                  <a:pt x="254" y="126"/>
                </a:cubicBezTo>
                <a:cubicBezTo>
                  <a:pt x="256" y="124"/>
                  <a:pt x="259" y="124"/>
                  <a:pt x="262" y="126"/>
                </a:cubicBezTo>
                <a:cubicBezTo>
                  <a:pt x="262" y="130"/>
                  <a:pt x="261" y="134"/>
                  <a:pt x="263" y="136"/>
                </a:cubicBezTo>
                <a:cubicBezTo>
                  <a:pt x="263" y="137"/>
                  <a:pt x="263" y="138"/>
                  <a:pt x="262" y="138"/>
                </a:cubicBezTo>
                <a:cubicBezTo>
                  <a:pt x="263" y="140"/>
                  <a:pt x="264" y="138"/>
                  <a:pt x="265" y="140"/>
                </a:cubicBezTo>
                <a:cubicBezTo>
                  <a:pt x="265" y="141"/>
                  <a:pt x="263" y="142"/>
                  <a:pt x="266" y="142"/>
                </a:cubicBezTo>
                <a:cubicBezTo>
                  <a:pt x="266" y="144"/>
                  <a:pt x="263" y="143"/>
                  <a:pt x="264" y="146"/>
                </a:cubicBezTo>
                <a:cubicBezTo>
                  <a:pt x="264" y="146"/>
                  <a:pt x="264" y="146"/>
                  <a:pt x="264" y="146"/>
                </a:cubicBezTo>
                <a:close/>
                <a:moveTo>
                  <a:pt x="180" y="152"/>
                </a:moveTo>
                <a:cubicBezTo>
                  <a:pt x="176" y="149"/>
                  <a:pt x="175" y="141"/>
                  <a:pt x="177" y="135"/>
                </a:cubicBezTo>
                <a:cubicBezTo>
                  <a:pt x="183" y="138"/>
                  <a:pt x="181" y="145"/>
                  <a:pt x="180" y="152"/>
                </a:cubicBezTo>
                <a:cubicBezTo>
                  <a:pt x="180" y="152"/>
                  <a:pt x="180" y="152"/>
                  <a:pt x="180" y="152"/>
                </a:cubicBezTo>
                <a:close/>
                <a:moveTo>
                  <a:pt x="266" y="138"/>
                </a:moveTo>
                <a:cubicBezTo>
                  <a:pt x="265" y="138"/>
                  <a:pt x="265" y="137"/>
                  <a:pt x="265" y="136"/>
                </a:cubicBezTo>
                <a:cubicBezTo>
                  <a:pt x="267" y="136"/>
                  <a:pt x="266" y="138"/>
                  <a:pt x="266" y="138"/>
                </a:cubicBezTo>
                <a:cubicBezTo>
                  <a:pt x="266" y="138"/>
                  <a:pt x="266" y="138"/>
                  <a:pt x="266" y="138"/>
                </a:cubicBezTo>
                <a:close/>
                <a:moveTo>
                  <a:pt x="173" y="216"/>
                </a:moveTo>
                <a:cubicBezTo>
                  <a:pt x="173" y="195"/>
                  <a:pt x="175" y="177"/>
                  <a:pt x="176" y="155"/>
                </a:cubicBezTo>
                <a:cubicBezTo>
                  <a:pt x="183" y="158"/>
                  <a:pt x="176" y="168"/>
                  <a:pt x="180" y="171"/>
                </a:cubicBezTo>
                <a:cubicBezTo>
                  <a:pt x="178" y="175"/>
                  <a:pt x="176" y="182"/>
                  <a:pt x="179" y="187"/>
                </a:cubicBezTo>
                <a:cubicBezTo>
                  <a:pt x="176" y="197"/>
                  <a:pt x="180" y="209"/>
                  <a:pt x="177" y="218"/>
                </a:cubicBezTo>
                <a:cubicBezTo>
                  <a:pt x="177" y="219"/>
                  <a:pt x="177" y="220"/>
                  <a:pt x="179" y="220"/>
                </a:cubicBezTo>
                <a:cubicBezTo>
                  <a:pt x="177" y="223"/>
                  <a:pt x="178" y="225"/>
                  <a:pt x="180" y="227"/>
                </a:cubicBezTo>
                <a:cubicBezTo>
                  <a:pt x="175" y="232"/>
                  <a:pt x="178" y="241"/>
                  <a:pt x="174" y="246"/>
                </a:cubicBezTo>
                <a:cubicBezTo>
                  <a:pt x="173" y="247"/>
                  <a:pt x="172" y="245"/>
                  <a:pt x="172" y="246"/>
                </a:cubicBezTo>
                <a:cubicBezTo>
                  <a:pt x="171" y="244"/>
                  <a:pt x="171" y="243"/>
                  <a:pt x="173" y="243"/>
                </a:cubicBezTo>
                <a:cubicBezTo>
                  <a:pt x="172" y="236"/>
                  <a:pt x="176" y="224"/>
                  <a:pt x="172" y="216"/>
                </a:cubicBezTo>
                <a:cubicBezTo>
                  <a:pt x="172" y="216"/>
                  <a:pt x="173" y="216"/>
                  <a:pt x="173" y="216"/>
                </a:cubicBezTo>
                <a:cubicBezTo>
                  <a:pt x="173" y="216"/>
                  <a:pt x="173" y="216"/>
                  <a:pt x="173" y="216"/>
                </a:cubicBezTo>
                <a:close/>
                <a:moveTo>
                  <a:pt x="265" y="169"/>
                </a:moveTo>
                <a:cubicBezTo>
                  <a:pt x="267" y="168"/>
                  <a:pt x="268" y="167"/>
                  <a:pt x="268" y="170"/>
                </a:cubicBezTo>
                <a:cubicBezTo>
                  <a:pt x="267" y="170"/>
                  <a:pt x="266" y="171"/>
                  <a:pt x="265" y="171"/>
                </a:cubicBezTo>
                <a:cubicBezTo>
                  <a:pt x="265" y="170"/>
                  <a:pt x="265" y="169"/>
                  <a:pt x="265" y="169"/>
                </a:cubicBezTo>
                <a:cubicBezTo>
                  <a:pt x="265" y="169"/>
                  <a:pt x="265" y="169"/>
                  <a:pt x="265" y="169"/>
                </a:cubicBezTo>
                <a:close/>
                <a:moveTo>
                  <a:pt x="268" y="191"/>
                </a:moveTo>
                <a:cubicBezTo>
                  <a:pt x="267" y="190"/>
                  <a:pt x="266" y="190"/>
                  <a:pt x="266" y="189"/>
                </a:cubicBezTo>
                <a:cubicBezTo>
                  <a:pt x="267" y="189"/>
                  <a:pt x="268" y="189"/>
                  <a:pt x="268" y="191"/>
                </a:cubicBezTo>
                <a:cubicBezTo>
                  <a:pt x="268" y="191"/>
                  <a:pt x="268" y="191"/>
                  <a:pt x="268" y="191"/>
                </a:cubicBezTo>
                <a:close/>
                <a:moveTo>
                  <a:pt x="189" y="222"/>
                </a:moveTo>
                <a:cubicBezTo>
                  <a:pt x="187" y="222"/>
                  <a:pt x="188" y="219"/>
                  <a:pt x="189" y="221"/>
                </a:cubicBezTo>
                <a:cubicBezTo>
                  <a:pt x="189" y="221"/>
                  <a:pt x="189" y="222"/>
                  <a:pt x="189" y="222"/>
                </a:cubicBezTo>
                <a:cubicBezTo>
                  <a:pt x="189" y="222"/>
                  <a:pt x="189" y="222"/>
                  <a:pt x="189" y="222"/>
                </a:cubicBezTo>
                <a:close/>
                <a:moveTo>
                  <a:pt x="166" y="247"/>
                </a:moveTo>
                <a:cubicBezTo>
                  <a:pt x="164" y="247"/>
                  <a:pt x="165" y="246"/>
                  <a:pt x="164" y="246"/>
                </a:cubicBezTo>
                <a:cubicBezTo>
                  <a:pt x="164" y="245"/>
                  <a:pt x="166" y="246"/>
                  <a:pt x="166" y="247"/>
                </a:cubicBezTo>
                <a:cubicBezTo>
                  <a:pt x="166" y="247"/>
                  <a:pt x="166" y="247"/>
                  <a:pt x="166" y="247"/>
                </a:cubicBezTo>
                <a:close/>
                <a:moveTo>
                  <a:pt x="170" y="247"/>
                </a:moveTo>
                <a:cubicBezTo>
                  <a:pt x="171" y="247"/>
                  <a:pt x="171" y="248"/>
                  <a:pt x="171" y="249"/>
                </a:cubicBezTo>
                <a:cubicBezTo>
                  <a:pt x="170" y="249"/>
                  <a:pt x="170" y="248"/>
                  <a:pt x="170" y="248"/>
                </a:cubicBezTo>
                <a:cubicBezTo>
                  <a:pt x="170" y="248"/>
                  <a:pt x="170" y="248"/>
                  <a:pt x="170" y="247"/>
                </a:cubicBezTo>
                <a:cubicBezTo>
                  <a:pt x="170" y="247"/>
                  <a:pt x="170" y="247"/>
                  <a:pt x="170" y="247"/>
                </a:cubicBezTo>
                <a:close/>
                <a:moveTo>
                  <a:pt x="172" y="252"/>
                </a:moveTo>
                <a:cubicBezTo>
                  <a:pt x="172" y="251"/>
                  <a:pt x="172" y="251"/>
                  <a:pt x="172" y="250"/>
                </a:cubicBezTo>
                <a:cubicBezTo>
                  <a:pt x="172" y="250"/>
                  <a:pt x="172" y="251"/>
                  <a:pt x="172" y="251"/>
                </a:cubicBezTo>
                <a:cubicBezTo>
                  <a:pt x="169" y="249"/>
                  <a:pt x="173" y="248"/>
                  <a:pt x="172" y="247"/>
                </a:cubicBezTo>
                <a:cubicBezTo>
                  <a:pt x="174" y="246"/>
                  <a:pt x="173" y="248"/>
                  <a:pt x="175" y="247"/>
                </a:cubicBezTo>
                <a:cubicBezTo>
                  <a:pt x="175" y="249"/>
                  <a:pt x="175" y="252"/>
                  <a:pt x="174" y="253"/>
                </a:cubicBezTo>
                <a:cubicBezTo>
                  <a:pt x="173" y="254"/>
                  <a:pt x="174" y="251"/>
                  <a:pt x="172" y="252"/>
                </a:cubicBezTo>
                <a:cubicBezTo>
                  <a:pt x="172" y="252"/>
                  <a:pt x="172" y="252"/>
                  <a:pt x="172" y="252"/>
                </a:cubicBezTo>
                <a:close/>
                <a:moveTo>
                  <a:pt x="195" y="254"/>
                </a:moveTo>
                <a:cubicBezTo>
                  <a:pt x="195" y="254"/>
                  <a:pt x="195" y="254"/>
                  <a:pt x="195" y="254"/>
                </a:cubicBezTo>
                <a:cubicBezTo>
                  <a:pt x="191" y="255"/>
                  <a:pt x="198" y="254"/>
                  <a:pt x="195" y="254"/>
                </a:cubicBezTo>
                <a:close/>
                <a:moveTo>
                  <a:pt x="212" y="258"/>
                </a:moveTo>
                <a:cubicBezTo>
                  <a:pt x="211" y="257"/>
                  <a:pt x="210" y="257"/>
                  <a:pt x="210" y="255"/>
                </a:cubicBezTo>
                <a:cubicBezTo>
                  <a:pt x="212" y="255"/>
                  <a:pt x="212" y="256"/>
                  <a:pt x="212" y="258"/>
                </a:cubicBezTo>
                <a:cubicBezTo>
                  <a:pt x="212" y="258"/>
                  <a:pt x="212" y="258"/>
                  <a:pt x="212" y="258"/>
                </a:cubicBezTo>
                <a:close/>
                <a:moveTo>
                  <a:pt x="170" y="262"/>
                </a:moveTo>
                <a:cubicBezTo>
                  <a:pt x="173" y="261"/>
                  <a:pt x="172" y="260"/>
                  <a:pt x="172" y="258"/>
                </a:cubicBezTo>
                <a:cubicBezTo>
                  <a:pt x="174" y="258"/>
                  <a:pt x="175" y="258"/>
                  <a:pt x="176" y="259"/>
                </a:cubicBezTo>
                <a:cubicBezTo>
                  <a:pt x="176" y="260"/>
                  <a:pt x="175" y="262"/>
                  <a:pt x="175" y="263"/>
                </a:cubicBezTo>
                <a:cubicBezTo>
                  <a:pt x="173" y="263"/>
                  <a:pt x="172" y="263"/>
                  <a:pt x="170" y="262"/>
                </a:cubicBezTo>
                <a:cubicBezTo>
                  <a:pt x="170" y="262"/>
                  <a:pt x="170" y="262"/>
                  <a:pt x="170" y="262"/>
                </a:cubicBezTo>
                <a:close/>
                <a:moveTo>
                  <a:pt x="222" y="258"/>
                </a:moveTo>
                <a:cubicBezTo>
                  <a:pt x="224" y="256"/>
                  <a:pt x="224" y="261"/>
                  <a:pt x="222" y="258"/>
                </a:cubicBezTo>
                <a:cubicBezTo>
                  <a:pt x="222" y="258"/>
                  <a:pt x="222" y="258"/>
                  <a:pt x="222" y="258"/>
                </a:cubicBezTo>
                <a:close/>
                <a:moveTo>
                  <a:pt x="211" y="260"/>
                </a:moveTo>
                <a:cubicBezTo>
                  <a:pt x="211" y="259"/>
                  <a:pt x="213" y="259"/>
                  <a:pt x="213" y="258"/>
                </a:cubicBezTo>
                <a:cubicBezTo>
                  <a:pt x="213" y="259"/>
                  <a:pt x="215" y="258"/>
                  <a:pt x="215" y="260"/>
                </a:cubicBezTo>
                <a:cubicBezTo>
                  <a:pt x="213" y="259"/>
                  <a:pt x="213" y="260"/>
                  <a:pt x="211" y="260"/>
                </a:cubicBezTo>
                <a:cubicBezTo>
                  <a:pt x="211" y="260"/>
                  <a:pt x="211" y="260"/>
                  <a:pt x="211" y="260"/>
                </a:cubicBezTo>
                <a:close/>
                <a:moveTo>
                  <a:pt x="205" y="259"/>
                </a:moveTo>
                <a:cubicBezTo>
                  <a:pt x="205" y="260"/>
                  <a:pt x="202" y="260"/>
                  <a:pt x="203" y="259"/>
                </a:cubicBezTo>
                <a:cubicBezTo>
                  <a:pt x="204" y="259"/>
                  <a:pt x="204" y="259"/>
                  <a:pt x="205" y="259"/>
                </a:cubicBezTo>
                <a:cubicBezTo>
                  <a:pt x="205" y="259"/>
                  <a:pt x="205" y="259"/>
                  <a:pt x="205" y="259"/>
                </a:cubicBezTo>
                <a:close/>
                <a:moveTo>
                  <a:pt x="196" y="262"/>
                </a:moveTo>
                <a:cubicBezTo>
                  <a:pt x="196" y="262"/>
                  <a:pt x="196" y="260"/>
                  <a:pt x="195" y="259"/>
                </a:cubicBezTo>
                <a:cubicBezTo>
                  <a:pt x="197" y="259"/>
                  <a:pt x="197" y="261"/>
                  <a:pt x="196" y="262"/>
                </a:cubicBezTo>
                <a:cubicBezTo>
                  <a:pt x="196" y="262"/>
                  <a:pt x="196" y="262"/>
                  <a:pt x="196" y="262"/>
                </a:cubicBezTo>
                <a:close/>
                <a:moveTo>
                  <a:pt x="177" y="261"/>
                </a:moveTo>
                <a:cubicBezTo>
                  <a:pt x="178" y="260"/>
                  <a:pt x="180" y="259"/>
                  <a:pt x="180" y="262"/>
                </a:cubicBezTo>
                <a:cubicBezTo>
                  <a:pt x="179" y="261"/>
                  <a:pt x="178" y="262"/>
                  <a:pt x="177" y="261"/>
                </a:cubicBezTo>
                <a:cubicBezTo>
                  <a:pt x="177" y="261"/>
                  <a:pt x="177" y="261"/>
                  <a:pt x="177" y="261"/>
                </a:cubicBezTo>
                <a:close/>
                <a:moveTo>
                  <a:pt x="241" y="264"/>
                </a:moveTo>
                <a:cubicBezTo>
                  <a:pt x="240" y="263"/>
                  <a:pt x="240" y="263"/>
                  <a:pt x="240" y="262"/>
                </a:cubicBezTo>
                <a:cubicBezTo>
                  <a:pt x="240" y="262"/>
                  <a:pt x="241" y="262"/>
                  <a:pt x="242" y="262"/>
                </a:cubicBezTo>
                <a:cubicBezTo>
                  <a:pt x="241" y="263"/>
                  <a:pt x="241" y="263"/>
                  <a:pt x="241" y="264"/>
                </a:cubicBezTo>
                <a:cubicBezTo>
                  <a:pt x="241" y="264"/>
                  <a:pt x="241" y="264"/>
                  <a:pt x="241" y="264"/>
                </a:cubicBezTo>
                <a:close/>
                <a:moveTo>
                  <a:pt x="185" y="263"/>
                </a:moveTo>
                <a:cubicBezTo>
                  <a:pt x="188" y="263"/>
                  <a:pt x="183" y="265"/>
                  <a:pt x="185" y="263"/>
                </a:cubicBezTo>
                <a:cubicBezTo>
                  <a:pt x="185" y="263"/>
                  <a:pt x="185" y="263"/>
                  <a:pt x="185" y="263"/>
                </a:cubicBezTo>
                <a:close/>
                <a:moveTo>
                  <a:pt x="249" y="265"/>
                </a:moveTo>
                <a:cubicBezTo>
                  <a:pt x="249" y="264"/>
                  <a:pt x="249" y="264"/>
                  <a:pt x="249" y="263"/>
                </a:cubicBezTo>
                <a:cubicBezTo>
                  <a:pt x="250" y="263"/>
                  <a:pt x="251" y="264"/>
                  <a:pt x="251" y="265"/>
                </a:cubicBezTo>
                <a:cubicBezTo>
                  <a:pt x="250" y="265"/>
                  <a:pt x="250" y="265"/>
                  <a:pt x="249" y="265"/>
                </a:cubicBezTo>
                <a:cubicBezTo>
                  <a:pt x="249" y="265"/>
                  <a:pt x="249" y="265"/>
                  <a:pt x="249" y="265"/>
                </a:cubicBezTo>
                <a:close/>
                <a:moveTo>
                  <a:pt x="174" y="266"/>
                </a:moveTo>
                <a:cubicBezTo>
                  <a:pt x="173" y="267"/>
                  <a:pt x="174" y="265"/>
                  <a:pt x="173" y="264"/>
                </a:cubicBezTo>
                <a:cubicBezTo>
                  <a:pt x="174" y="264"/>
                  <a:pt x="174" y="264"/>
                  <a:pt x="175" y="264"/>
                </a:cubicBezTo>
                <a:cubicBezTo>
                  <a:pt x="175" y="265"/>
                  <a:pt x="176" y="267"/>
                  <a:pt x="174" y="266"/>
                </a:cubicBezTo>
                <a:cubicBezTo>
                  <a:pt x="174" y="266"/>
                  <a:pt x="174" y="266"/>
                  <a:pt x="174" y="266"/>
                </a:cubicBezTo>
                <a:close/>
                <a:moveTo>
                  <a:pt x="212" y="268"/>
                </a:moveTo>
                <a:cubicBezTo>
                  <a:pt x="211" y="268"/>
                  <a:pt x="212" y="266"/>
                  <a:pt x="213" y="266"/>
                </a:cubicBezTo>
                <a:cubicBezTo>
                  <a:pt x="214" y="268"/>
                  <a:pt x="211" y="266"/>
                  <a:pt x="212" y="268"/>
                </a:cubicBezTo>
                <a:cubicBezTo>
                  <a:pt x="212" y="268"/>
                  <a:pt x="212" y="268"/>
                  <a:pt x="212" y="268"/>
                </a:cubicBezTo>
                <a:close/>
                <a:moveTo>
                  <a:pt x="176" y="269"/>
                </a:moveTo>
                <a:cubicBezTo>
                  <a:pt x="176" y="269"/>
                  <a:pt x="176" y="269"/>
                  <a:pt x="176" y="269"/>
                </a:cubicBezTo>
                <a:cubicBezTo>
                  <a:pt x="177" y="267"/>
                  <a:pt x="177" y="271"/>
                  <a:pt x="175" y="270"/>
                </a:cubicBezTo>
                <a:cubicBezTo>
                  <a:pt x="175" y="270"/>
                  <a:pt x="175" y="269"/>
                  <a:pt x="175" y="269"/>
                </a:cubicBezTo>
                <a:cubicBezTo>
                  <a:pt x="175" y="269"/>
                  <a:pt x="176" y="269"/>
                  <a:pt x="176" y="269"/>
                </a:cubicBezTo>
                <a:cubicBezTo>
                  <a:pt x="176" y="269"/>
                  <a:pt x="176" y="269"/>
                  <a:pt x="176" y="269"/>
                </a:cubicBezTo>
                <a:close/>
                <a:moveTo>
                  <a:pt x="183" y="273"/>
                </a:moveTo>
                <a:cubicBezTo>
                  <a:pt x="182" y="272"/>
                  <a:pt x="183" y="270"/>
                  <a:pt x="184" y="270"/>
                </a:cubicBezTo>
                <a:cubicBezTo>
                  <a:pt x="184" y="271"/>
                  <a:pt x="184" y="272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lose/>
                <a:moveTo>
                  <a:pt x="188" y="274"/>
                </a:moveTo>
                <a:cubicBezTo>
                  <a:pt x="187" y="271"/>
                  <a:pt x="190" y="271"/>
                  <a:pt x="188" y="274"/>
                </a:cubicBezTo>
                <a:cubicBezTo>
                  <a:pt x="188" y="274"/>
                  <a:pt x="188" y="274"/>
                  <a:pt x="188" y="274"/>
                </a:cubicBezTo>
                <a:close/>
                <a:moveTo>
                  <a:pt x="177" y="274"/>
                </a:moveTo>
                <a:cubicBezTo>
                  <a:pt x="177" y="274"/>
                  <a:pt x="177" y="273"/>
                  <a:pt x="177" y="273"/>
                </a:cubicBezTo>
                <a:cubicBezTo>
                  <a:pt x="178" y="272"/>
                  <a:pt x="178" y="273"/>
                  <a:pt x="179" y="273"/>
                </a:cubicBezTo>
                <a:cubicBezTo>
                  <a:pt x="178" y="274"/>
                  <a:pt x="177" y="276"/>
                  <a:pt x="176" y="275"/>
                </a:cubicBezTo>
                <a:cubicBezTo>
                  <a:pt x="176" y="274"/>
                  <a:pt x="177" y="274"/>
                  <a:pt x="177" y="274"/>
                </a:cubicBezTo>
                <a:cubicBezTo>
                  <a:pt x="177" y="274"/>
                  <a:pt x="177" y="274"/>
                  <a:pt x="177" y="274"/>
                </a:cubicBezTo>
                <a:close/>
                <a:moveTo>
                  <a:pt x="222" y="276"/>
                </a:moveTo>
                <a:cubicBezTo>
                  <a:pt x="221" y="276"/>
                  <a:pt x="220" y="275"/>
                  <a:pt x="221" y="274"/>
                </a:cubicBezTo>
                <a:cubicBezTo>
                  <a:pt x="222" y="274"/>
                  <a:pt x="223" y="275"/>
                  <a:pt x="222" y="276"/>
                </a:cubicBezTo>
                <a:cubicBezTo>
                  <a:pt x="222" y="276"/>
                  <a:pt x="222" y="276"/>
                  <a:pt x="222" y="276"/>
                </a:cubicBezTo>
                <a:close/>
                <a:moveTo>
                  <a:pt x="206" y="277"/>
                </a:moveTo>
                <a:cubicBezTo>
                  <a:pt x="205" y="277"/>
                  <a:pt x="205" y="276"/>
                  <a:pt x="205" y="276"/>
                </a:cubicBezTo>
                <a:cubicBezTo>
                  <a:pt x="206" y="276"/>
                  <a:pt x="207" y="276"/>
                  <a:pt x="207" y="277"/>
                </a:cubicBezTo>
                <a:cubicBezTo>
                  <a:pt x="206" y="277"/>
                  <a:pt x="206" y="277"/>
                  <a:pt x="206" y="277"/>
                </a:cubicBezTo>
                <a:cubicBezTo>
                  <a:pt x="206" y="277"/>
                  <a:pt x="206" y="277"/>
                  <a:pt x="206" y="277"/>
                </a:cubicBezTo>
                <a:close/>
                <a:moveTo>
                  <a:pt x="211" y="278"/>
                </a:moveTo>
                <a:cubicBezTo>
                  <a:pt x="211" y="277"/>
                  <a:pt x="211" y="277"/>
                  <a:pt x="211" y="276"/>
                </a:cubicBezTo>
                <a:cubicBezTo>
                  <a:pt x="212" y="276"/>
                  <a:pt x="212" y="279"/>
                  <a:pt x="211" y="278"/>
                </a:cubicBezTo>
                <a:cubicBezTo>
                  <a:pt x="211" y="278"/>
                  <a:pt x="211" y="278"/>
                  <a:pt x="211" y="278"/>
                </a:cubicBezTo>
                <a:close/>
                <a:moveTo>
                  <a:pt x="187" y="279"/>
                </a:moveTo>
                <a:cubicBezTo>
                  <a:pt x="185" y="279"/>
                  <a:pt x="186" y="277"/>
                  <a:pt x="187" y="277"/>
                </a:cubicBezTo>
                <a:cubicBezTo>
                  <a:pt x="188" y="277"/>
                  <a:pt x="186" y="278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lose/>
                <a:moveTo>
                  <a:pt x="182" y="281"/>
                </a:moveTo>
                <a:cubicBezTo>
                  <a:pt x="181" y="280"/>
                  <a:pt x="182" y="278"/>
                  <a:pt x="183" y="277"/>
                </a:cubicBezTo>
                <a:cubicBezTo>
                  <a:pt x="185" y="279"/>
                  <a:pt x="183" y="280"/>
                  <a:pt x="182" y="281"/>
                </a:cubicBezTo>
                <a:cubicBezTo>
                  <a:pt x="182" y="281"/>
                  <a:pt x="182" y="281"/>
                  <a:pt x="182" y="281"/>
                </a:cubicBezTo>
                <a:close/>
                <a:moveTo>
                  <a:pt x="187" y="282"/>
                </a:moveTo>
                <a:cubicBezTo>
                  <a:pt x="186" y="283"/>
                  <a:pt x="185" y="281"/>
                  <a:pt x="185" y="280"/>
                </a:cubicBezTo>
                <a:cubicBezTo>
                  <a:pt x="186" y="280"/>
                  <a:pt x="186" y="282"/>
                  <a:pt x="187" y="282"/>
                </a:cubicBezTo>
                <a:cubicBezTo>
                  <a:pt x="187" y="282"/>
                  <a:pt x="187" y="282"/>
                  <a:pt x="187" y="282"/>
                </a:cubicBezTo>
                <a:close/>
                <a:moveTo>
                  <a:pt x="183" y="282"/>
                </a:moveTo>
                <a:cubicBezTo>
                  <a:pt x="183" y="282"/>
                  <a:pt x="183" y="281"/>
                  <a:pt x="183" y="281"/>
                </a:cubicBezTo>
                <a:cubicBezTo>
                  <a:pt x="185" y="280"/>
                  <a:pt x="185" y="283"/>
                  <a:pt x="183" y="282"/>
                </a:cubicBezTo>
                <a:cubicBezTo>
                  <a:pt x="183" y="282"/>
                  <a:pt x="183" y="282"/>
                  <a:pt x="183" y="282"/>
                </a:cubicBezTo>
                <a:close/>
                <a:moveTo>
                  <a:pt x="189" y="284"/>
                </a:moveTo>
                <a:cubicBezTo>
                  <a:pt x="189" y="283"/>
                  <a:pt x="189" y="282"/>
                  <a:pt x="188" y="282"/>
                </a:cubicBezTo>
                <a:cubicBezTo>
                  <a:pt x="189" y="280"/>
                  <a:pt x="191" y="283"/>
                  <a:pt x="189" y="284"/>
                </a:cubicBezTo>
                <a:cubicBezTo>
                  <a:pt x="189" y="284"/>
                  <a:pt x="189" y="284"/>
                  <a:pt x="189" y="284"/>
                </a:cubicBezTo>
                <a:close/>
                <a:moveTo>
                  <a:pt x="209" y="284"/>
                </a:moveTo>
                <a:cubicBezTo>
                  <a:pt x="207" y="284"/>
                  <a:pt x="209" y="283"/>
                  <a:pt x="209" y="282"/>
                </a:cubicBezTo>
                <a:cubicBezTo>
                  <a:pt x="210" y="282"/>
                  <a:pt x="209" y="284"/>
                  <a:pt x="209" y="284"/>
                </a:cubicBezTo>
                <a:cubicBezTo>
                  <a:pt x="209" y="284"/>
                  <a:pt x="209" y="284"/>
                  <a:pt x="209" y="284"/>
                </a:cubicBezTo>
                <a:close/>
                <a:moveTo>
                  <a:pt x="186" y="286"/>
                </a:moveTo>
                <a:cubicBezTo>
                  <a:pt x="187" y="286"/>
                  <a:pt x="189" y="284"/>
                  <a:pt x="189" y="287"/>
                </a:cubicBezTo>
                <a:cubicBezTo>
                  <a:pt x="186" y="284"/>
                  <a:pt x="187" y="289"/>
                  <a:pt x="185" y="288"/>
                </a:cubicBezTo>
                <a:cubicBezTo>
                  <a:pt x="185" y="287"/>
                  <a:pt x="186" y="287"/>
                  <a:pt x="185" y="285"/>
                </a:cubicBezTo>
                <a:cubicBezTo>
                  <a:pt x="184" y="285"/>
                  <a:pt x="184" y="287"/>
                  <a:pt x="182" y="287"/>
                </a:cubicBezTo>
                <a:cubicBezTo>
                  <a:pt x="182" y="285"/>
                  <a:pt x="184" y="286"/>
                  <a:pt x="183" y="284"/>
                </a:cubicBezTo>
                <a:cubicBezTo>
                  <a:pt x="182" y="284"/>
                  <a:pt x="182" y="286"/>
                  <a:pt x="180" y="285"/>
                </a:cubicBezTo>
                <a:cubicBezTo>
                  <a:pt x="180" y="285"/>
                  <a:pt x="181" y="285"/>
                  <a:pt x="181" y="285"/>
                </a:cubicBezTo>
                <a:cubicBezTo>
                  <a:pt x="182" y="285"/>
                  <a:pt x="182" y="284"/>
                  <a:pt x="182" y="283"/>
                </a:cubicBezTo>
                <a:cubicBezTo>
                  <a:pt x="183" y="283"/>
                  <a:pt x="185" y="283"/>
                  <a:pt x="187" y="284"/>
                </a:cubicBezTo>
                <a:cubicBezTo>
                  <a:pt x="187" y="285"/>
                  <a:pt x="186" y="285"/>
                  <a:pt x="186" y="286"/>
                </a:cubicBezTo>
                <a:cubicBezTo>
                  <a:pt x="186" y="286"/>
                  <a:pt x="186" y="286"/>
                  <a:pt x="186" y="286"/>
                </a:cubicBezTo>
                <a:close/>
                <a:moveTo>
                  <a:pt x="204" y="284"/>
                </a:moveTo>
                <a:cubicBezTo>
                  <a:pt x="205" y="284"/>
                  <a:pt x="205" y="284"/>
                  <a:pt x="206" y="283"/>
                </a:cubicBezTo>
                <a:cubicBezTo>
                  <a:pt x="206" y="283"/>
                  <a:pt x="206" y="284"/>
                  <a:pt x="206" y="284"/>
                </a:cubicBezTo>
                <a:cubicBezTo>
                  <a:pt x="206" y="284"/>
                  <a:pt x="206" y="285"/>
                  <a:pt x="207" y="285"/>
                </a:cubicBezTo>
                <a:cubicBezTo>
                  <a:pt x="205" y="285"/>
                  <a:pt x="205" y="286"/>
                  <a:pt x="204" y="287"/>
                </a:cubicBezTo>
                <a:cubicBezTo>
                  <a:pt x="205" y="286"/>
                  <a:pt x="204" y="285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lose/>
                <a:moveTo>
                  <a:pt x="193" y="284"/>
                </a:moveTo>
                <a:cubicBezTo>
                  <a:pt x="196" y="284"/>
                  <a:pt x="193" y="287"/>
                  <a:pt x="193" y="284"/>
                </a:cubicBezTo>
                <a:cubicBezTo>
                  <a:pt x="193" y="284"/>
                  <a:pt x="193" y="284"/>
                  <a:pt x="193" y="284"/>
                </a:cubicBezTo>
                <a:close/>
                <a:moveTo>
                  <a:pt x="210" y="287"/>
                </a:moveTo>
                <a:cubicBezTo>
                  <a:pt x="209" y="287"/>
                  <a:pt x="208" y="286"/>
                  <a:pt x="207" y="285"/>
                </a:cubicBezTo>
                <a:cubicBezTo>
                  <a:pt x="208" y="284"/>
                  <a:pt x="209" y="285"/>
                  <a:pt x="210" y="285"/>
                </a:cubicBezTo>
                <a:cubicBezTo>
                  <a:pt x="210" y="285"/>
                  <a:pt x="210" y="286"/>
                  <a:pt x="210" y="287"/>
                </a:cubicBezTo>
                <a:cubicBezTo>
                  <a:pt x="210" y="287"/>
                  <a:pt x="210" y="287"/>
                  <a:pt x="210" y="287"/>
                </a:cubicBezTo>
                <a:close/>
                <a:moveTo>
                  <a:pt x="222" y="291"/>
                </a:moveTo>
                <a:cubicBezTo>
                  <a:pt x="220" y="293"/>
                  <a:pt x="222" y="287"/>
                  <a:pt x="220" y="287"/>
                </a:cubicBezTo>
                <a:cubicBezTo>
                  <a:pt x="220" y="286"/>
                  <a:pt x="221" y="288"/>
                  <a:pt x="222" y="288"/>
                </a:cubicBezTo>
                <a:cubicBezTo>
                  <a:pt x="221" y="288"/>
                  <a:pt x="221" y="290"/>
                  <a:pt x="222" y="291"/>
                </a:cubicBezTo>
                <a:cubicBezTo>
                  <a:pt x="222" y="291"/>
                  <a:pt x="222" y="291"/>
                  <a:pt x="222" y="291"/>
                </a:cubicBezTo>
                <a:close/>
                <a:moveTo>
                  <a:pt x="186" y="290"/>
                </a:moveTo>
                <a:cubicBezTo>
                  <a:pt x="186" y="290"/>
                  <a:pt x="186" y="290"/>
                  <a:pt x="186" y="290"/>
                </a:cubicBezTo>
                <a:cubicBezTo>
                  <a:pt x="186" y="290"/>
                  <a:pt x="187" y="290"/>
                  <a:pt x="187" y="290"/>
                </a:cubicBezTo>
                <a:cubicBezTo>
                  <a:pt x="187" y="291"/>
                  <a:pt x="185" y="291"/>
                  <a:pt x="185" y="292"/>
                </a:cubicBezTo>
                <a:cubicBezTo>
                  <a:pt x="186" y="293"/>
                  <a:pt x="187" y="294"/>
                  <a:pt x="187" y="295"/>
                </a:cubicBezTo>
                <a:cubicBezTo>
                  <a:pt x="187" y="295"/>
                  <a:pt x="186" y="295"/>
                  <a:pt x="186" y="296"/>
                </a:cubicBezTo>
                <a:cubicBezTo>
                  <a:pt x="184" y="294"/>
                  <a:pt x="182" y="296"/>
                  <a:pt x="181" y="293"/>
                </a:cubicBezTo>
                <a:cubicBezTo>
                  <a:pt x="179" y="295"/>
                  <a:pt x="182" y="295"/>
                  <a:pt x="183" y="296"/>
                </a:cubicBezTo>
                <a:cubicBezTo>
                  <a:pt x="181" y="296"/>
                  <a:pt x="180" y="295"/>
                  <a:pt x="178" y="296"/>
                </a:cubicBezTo>
                <a:cubicBezTo>
                  <a:pt x="178" y="297"/>
                  <a:pt x="177" y="298"/>
                  <a:pt x="176" y="297"/>
                </a:cubicBezTo>
                <a:cubicBezTo>
                  <a:pt x="176" y="298"/>
                  <a:pt x="176" y="300"/>
                  <a:pt x="177" y="301"/>
                </a:cubicBezTo>
                <a:cubicBezTo>
                  <a:pt x="179" y="300"/>
                  <a:pt x="181" y="305"/>
                  <a:pt x="184" y="306"/>
                </a:cubicBezTo>
                <a:cubicBezTo>
                  <a:pt x="184" y="300"/>
                  <a:pt x="185" y="297"/>
                  <a:pt x="189" y="294"/>
                </a:cubicBezTo>
                <a:cubicBezTo>
                  <a:pt x="189" y="296"/>
                  <a:pt x="190" y="294"/>
                  <a:pt x="192" y="295"/>
                </a:cubicBezTo>
                <a:cubicBezTo>
                  <a:pt x="192" y="293"/>
                  <a:pt x="190" y="292"/>
                  <a:pt x="190" y="290"/>
                </a:cubicBezTo>
                <a:cubicBezTo>
                  <a:pt x="189" y="291"/>
                  <a:pt x="187" y="289"/>
                  <a:pt x="186" y="290"/>
                </a:cubicBezTo>
                <a:close/>
                <a:moveTo>
                  <a:pt x="178" y="304"/>
                </a:moveTo>
                <a:cubicBezTo>
                  <a:pt x="176" y="304"/>
                  <a:pt x="178" y="302"/>
                  <a:pt x="179" y="302"/>
                </a:cubicBezTo>
                <a:cubicBezTo>
                  <a:pt x="179" y="303"/>
                  <a:pt x="178" y="303"/>
                  <a:pt x="178" y="304"/>
                </a:cubicBezTo>
                <a:cubicBezTo>
                  <a:pt x="178" y="304"/>
                  <a:pt x="178" y="304"/>
                  <a:pt x="178" y="304"/>
                </a:cubicBezTo>
                <a:close/>
                <a:moveTo>
                  <a:pt x="186" y="294"/>
                </a:moveTo>
                <a:cubicBezTo>
                  <a:pt x="186" y="295"/>
                  <a:pt x="185" y="294"/>
                  <a:pt x="184" y="294"/>
                </a:cubicBezTo>
                <a:cubicBezTo>
                  <a:pt x="184" y="294"/>
                  <a:pt x="185" y="293"/>
                  <a:pt x="185" y="293"/>
                </a:cubicBezTo>
                <a:cubicBezTo>
                  <a:pt x="185" y="294"/>
                  <a:pt x="186" y="294"/>
                  <a:pt x="186" y="294"/>
                </a:cubicBezTo>
                <a:cubicBezTo>
                  <a:pt x="186" y="294"/>
                  <a:pt x="186" y="294"/>
                  <a:pt x="186" y="294"/>
                </a:cubicBezTo>
                <a:close/>
                <a:moveTo>
                  <a:pt x="177" y="287"/>
                </a:moveTo>
                <a:cubicBezTo>
                  <a:pt x="180" y="287"/>
                  <a:pt x="181" y="291"/>
                  <a:pt x="183" y="290"/>
                </a:cubicBezTo>
                <a:cubicBezTo>
                  <a:pt x="185" y="293"/>
                  <a:pt x="179" y="291"/>
                  <a:pt x="178" y="294"/>
                </a:cubicBezTo>
                <a:cubicBezTo>
                  <a:pt x="176" y="294"/>
                  <a:pt x="175" y="290"/>
                  <a:pt x="178" y="291"/>
                </a:cubicBezTo>
                <a:cubicBezTo>
                  <a:pt x="177" y="290"/>
                  <a:pt x="176" y="289"/>
                  <a:pt x="177" y="287"/>
                </a:cubicBezTo>
                <a:cubicBezTo>
                  <a:pt x="177" y="287"/>
                  <a:pt x="177" y="287"/>
                  <a:pt x="177" y="287"/>
                </a:cubicBezTo>
                <a:close/>
                <a:moveTo>
                  <a:pt x="192" y="290"/>
                </a:moveTo>
                <a:cubicBezTo>
                  <a:pt x="192" y="289"/>
                  <a:pt x="193" y="289"/>
                  <a:pt x="193" y="288"/>
                </a:cubicBezTo>
                <a:cubicBezTo>
                  <a:pt x="193" y="288"/>
                  <a:pt x="194" y="289"/>
                  <a:pt x="194" y="290"/>
                </a:cubicBezTo>
                <a:cubicBezTo>
                  <a:pt x="193" y="290"/>
                  <a:pt x="193" y="290"/>
                  <a:pt x="192" y="290"/>
                </a:cubicBezTo>
                <a:cubicBezTo>
                  <a:pt x="192" y="290"/>
                  <a:pt x="192" y="290"/>
                  <a:pt x="192" y="290"/>
                </a:cubicBezTo>
                <a:close/>
                <a:moveTo>
                  <a:pt x="201" y="289"/>
                </a:moveTo>
                <a:cubicBezTo>
                  <a:pt x="202" y="288"/>
                  <a:pt x="203" y="289"/>
                  <a:pt x="203" y="291"/>
                </a:cubicBezTo>
                <a:cubicBezTo>
                  <a:pt x="202" y="291"/>
                  <a:pt x="201" y="290"/>
                  <a:pt x="201" y="289"/>
                </a:cubicBezTo>
                <a:cubicBezTo>
                  <a:pt x="201" y="289"/>
                  <a:pt x="201" y="289"/>
                  <a:pt x="201" y="289"/>
                </a:cubicBezTo>
                <a:close/>
                <a:moveTo>
                  <a:pt x="207" y="291"/>
                </a:moveTo>
                <a:cubicBezTo>
                  <a:pt x="207" y="290"/>
                  <a:pt x="208" y="290"/>
                  <a:pt x="207" y="289"/>
                </a:cubicBezTo>
                <a:cubicBezTo>
                  <a:pt x="208" y="289"/>
                  <a:pt x="208" y="291"/>
                  <a:pt x="209" y="292"/>
                </a:cubicBezTo>
                <a:cubicBezTo>
                  <a:pt x="208" y="291"/>
                  <a:pt x="208" y="291"/>
                  <a:pt x="207" y="291"/>
                </a:cubicBezTo>
                <a:cubicBezTo>
                  <a:pt x="207" y="291"/>
                  <a:pt x="207" y="291"/>
                  <a:pt x="207" y="291"/>
                </a:cubicBezTo>
                <a:close/>
                <a:moveTo>
                  <a:pt x="226" y="293"/>
                </a:moveTo>
                <a:cubicBezTo>
                  <a:pt x="226" y="292"/>
                  <a:pt x="225" y="292"/>
                  <a:pt x="226" y="291"/>
                </a:cubicBezTo>
                <a:cubicBezTo>
                  <a:pt x="226" y="291"/>
                  <a:pt x="226" y="291"/>
                  <a:pt x="226" y="292"/>
                </a:cubicBezTo>
                <a:cubicBezTo>
                  <a:pt x="227" y="292"/>
                  <a:pt x="227" y="291"/>
                  <a:pt x="227" y="291"/>
                </a:cubicBezTo>
                <a:cubicBezTo>
                  <a:pt x="228" y="291"/>
                  <a:pt x="228" y="293"/>
                  <a:pt x="226" y="293"/>
                </a:cubicBezTo>
                <a:cubicBezTo>
                  <a:pt x="226" y="293"/>
                  <a:pt x="226" y="293"/>
                  <a:pt x="226" y="293"/>
                </a:cubicBezTo>
                <a:close/>
                <a:moveTo>
                  <a:pt x="205" y="294"/>
                </a:moveTo>
                <a:cubicBezTo>
                  <a:pt x="203" y="294"/>
                  <a:pt x="205" y="292"/>
                  <a:pt x="205" y="292"/>
                </a:cubicBezTo>
                <a:cubicBezTo>
                  <a:pt x="206" y="292"/>
                  <a:pt x="204" y="293"/>
                  <a:pt x="205" y="294"/>
                </a:cubicBezTo>
                <a:cubicBezTo>
                  <a:pt x="205" y="294"/>
                  <a:pt x="205" y="294"/>
                  <a:pt x="205" y="294"/>
                </a:cubicBezTo>
                <a:close/>
                <a:moveTo>
                  <a:pt x="222" y="293"/>
                </a:moveTo>
                <a:cubicBezTo>
                  <a:pt x="221" y="293"/>
                  <a:pt x="221" y="292"/>
                  <a:pt x="220" y="292"/>
                </a:cubicBezTo>
                <a:cubicBezTo>
                  <a:pt x="220" y="291"/>
                  <a:pt x="222" y="292"/>
                  <a:pt x="222" y="293"/>
                </a:cubicBezTo>
                <a:cubicBezTo>
                  <a:pt x="222" y="293"/>
                  <a:pt x="222" y="293"/>
                  <a:pt x="222" y="293"/>
                </a:cubicBezTo>
                <a:close/>
                <a:moveTo>
                  <a:pt x="206" y="293"/>
                </a:moveTo>
                <a:cubicBezTo>
                  <a:pt x="206" y="293"/>
                  <a:pt x="208" y="293"/>
                  <a:pt x="208" y="292"/>
                </a:cubicBezTo>
                <a:cubicBezTo>
                  <a:pt x="209" y="293"/>
                  <a:pt x="207" y="295"/>
                  <a:pt x="206" y="293"/>
                </a:cubicBezTo>
                <a:cubicBezTo>
                  <a:pt x="206" y="293"/>
                  <a:pt x="206" y="293"/>
                  <a:pt x="206" y="293"/>
                </a:cubicBezTo>
                <a:close/>
                <a:moveTo>
                  <a:pt x="171" y="296"/>
                </a:moveTo>
                <a:cubicBezTo>
                  <a:pt x="171" y="295"/>
                  <a:pt x="171" y="294"/>
                  <a:pt x="171" y="293"/>
                </a:cubicBezTo>
                <a:cubicBezTo>
                  <a:pt x="171" y="293"/>
                  <a:pt x="171" y="293"/>
                  <a:pt x="172" y="293"/>
                </a:cubicBezTo>
                <a:cubicBezTo>
                  <a:pt x="172" y="294"/>
                  <a:pt x="172" y="295"/>
                  <a:pt x="172" y="296"/>
                </a:cubicBezTo>
                <a:cubicBezTo>
                  <a:pt x="171" y="296"/>
                  <a:pt x="171" y="296"/>
                  <a:pt x="171" y="296"/>
                </a:cubicBezTo>
                <a:cubicBezTo>
                  <a:pt x="171" y="296"/>
                  <a:pt x="171" y="296"/>
                  <a:pt x="171" y="296"/>
                </a:cubicBezTo>
                <a:close/>
                <a:moveTo>
                  <a:pt x="223" y="294"/>
                </a:moveTo>
                <a:cubicBezTo>
                  <a:pt x="223" y="294"/>
                  <a:pt x="223" y="294"/>
                  <a:pt x="223" y="294"/>
                </a:cubicBezTo>
                <a:cubicBezTo>
                  <a:pt x="223" y="293"/>
                  <a:pt x="225" y="296"/>
                  <a:pt x="226" y="298"/>
                </a:cubicBezTo>
                <a:cubicBezTo>
                  <a:pt x="225" y="298"/>
                  <a:pt x="225" y="298"/>
                  <a:pt x="225" y="297"/>
                </a:cubicBezTo>
                <a:cubicBezTo>
                  <a:pt x="224" y="298"/>
                  <a:pt x="225" y="298"/>
                  <a:pt x="224" y="299"/>
                </a:cubicBezTo>
                <a:cubicBezTo>
                  <a:pt x="223" y="299"/>
                  <a:pt x="223" y="296"/>
                  <a:pt x="222" y="295"/>
                </a:cubicBezTo>
                <a:cubicBezTo>
                  <a:pt x="222" y="295"/>
                  <a:pt x="223" y="295"/>
                  <a:pt x="223" y="294"/>
                </a:cubicBezTo>
                <a:cubicBezTo>
                  <a:pt x="223" y="294"/>
                  <a:pt x="223" y="294"/>
                  <a:pt x="223" y="294"/>
                </a:cubicBezTo>
                <a:close/>
                <a:moveTo>
                  <a:pt x="190" y="297"/>
                </a:moveTo>
                <a:cubicBezTo>
                  <a:pt x="189" y="299"/>
                  <a:pt x="187" y="296"/>
                  <a:pt x="189" y="296"/>
                </a:cubicBezTo>
                <a:cubicBezTo>
                  <a:pt x="191" y="296"/>
                  <a:pt x="191" y="296"/>
                  <a:pt x="193" y="296"/>
                </a:cubicBezTo>
                <a:cubicBezTo>
                  <a:pt x="193" y="298"/>
                  <a:pt x="189" y="295"/>
                  <a:pt x="189" y="297"/>
                </a:cubicBezTo>
                <a:cubicBezTo>
                  <a:pt x="189" y="297"/>
                  <a:pt x="189" y="297"/>
                  <a:pt x="190" y="297"/>
                </a:cubicBezTo>
                <a:cubicBezTo>
                  <a:pt x="190" y="297"/>
                  <a:pt x="190" y="297"/>
                  <a:pt x="190" y="297"/>
                </a:cubicBezTo>
                <a:close/>
                <a:moveTo>
                  <a:pt x="212" y="296"/>
                </a:moveTo>
                <a:cubicBezTo>
                  <a:pt x="213" y="297"/>
                  <a:pt x="210" y="299"/>
                  <a:pt x="211" y="297"/>
                </a:cubicBezTo>
                <a:cubicBezTo>
                  <a:pt x="211" y="296"/>
                  <a:pt x="212" y="296"/>
                  <a:pt x="212" y="296"/>
                </a:cubicBezTo>
                <a:cubicBezTo>
                  <a:pt x="212" y="296"/>
                  <a:pt x="212" y="296"/>
                  <a:pt x="212" y="296"/>
                </a:cubicBezTo>
                <a:close/>
                <a:moveTo>
                  <a:pt x="231" y="299"/>
                </a:moveTo>
                <a:cubicBezTo>
                  <a:pt x="228" y="299"/>
                  <a:pt x="231" y="297"/>
                  <a:pt x="230" y="297"/>
                </a:cubicBezTo>
                <a:cubicBezTo>
                  <a:pt x="230" y="295"/>
                  <a:pt x="232" y="298"/>
                  <a:pt x="231" y="299"/>
                </a:cubicBezTo>
                <a:cubicBezTo>
                  <a:pt x="231" y="299"/>
                  <a:pt x="231" y="299"/>
                  <a:pt x="231" y="299"/>
                </a:cubicBezTo>
                <a:close/>
                <a:moveTo>
                  <a:pt x="194" y="299"/>
                </a:moveTo>
                <a:cubicBezTo>
                  <a:pt x="192" y="300"/>
                  <a:pt x="191" y="296"/>
                  <a:pt x="194" y="299"/>
                </a:cubicBezTo>
                <a:cubicBezTo>
                  <a:pt x="194" y="299"/>
                  <a:pt x="194" y="299"/>
                  <a:pt x="194" y="299"/>
                </a:cubicBezTo>
                <a:close/>
                <a:moveTo>
                  <a:pt x="187" y="299"/>
                </a:moveTo>
                <a:cubicBezTo>
                  <a:pt x="188" y="297"/>
                  <a:pt x="188" y="300"/>
                  <a:pt x="190" y="299"/>
                </a:cubicBezTo>
                <a:cubicBezTo>
                  <a:pt x="190" y="300"/>
                  <a:pt x="190" y="300"/>
                  <a:pt x="189" y="303"/>
                </a:cubicBezTo>
                <a:cubicBezTo>
                  <a:pt x="188" y="304"/>
                  <a:pt x="190" y="298"/>
                  <a:pt x="187" y="299"/>
                </a:cubicBezTo>
                <a:cubicBezTo>
                  <a:pt x="187" y="299"/>
                  <a:pt x="187" y="299"/>
                  <a:pt x="187" y="299"/>
                </a:cubicBezTo>
                <a:close/>
                <a:moveTo>
                  <a:pt x="211" y="299"/>
                </a:moveTo>
                <a:cubicBezTo>
                  <a:pt x="208" y="300"/>
                  <a:pt x="210" y="297"/>
                  <a:pt x="211" y="299"/>
                </a:cubicBezTo>
                <a:cubicBezTo>
                  <a:pt x="211" y="299"/>
                  <a:pt x="211" y="299"/>
                  <a:pt x="211" y="299"/>
                </a:cubicBezTo>
                <a:close/>
                <a:moveTo>
                  <a:pt x="223" y="301"/>
                </a:moveTo>
                <a:cubicBezTo>
                  <a:pt x="224" y="300"/>
                  <a:pt x="225" y="299"/>
                  <a:pt x="226" y="298"/>
                </a:cubicBezTo>
                <a:cubicBezTo>
                  <a:pt x="227" y="299"/>
                  <a:pt x="226" y="301"/>
                  <a:pt x="226" y="302"/>
                </a:cubicBezTo>
                <a:cubicBezTo>
                  <a:pt x="224" y="302"/>
                  <a:pt x="224" y="301"/>
                  <a:pt x="223" y="301"/>
                </a:cubicBezTo>
                <a:cubicBezTo>
                  <a:pt x="223" y="301"/>
                  <a:pt x="223" y="301"/>
                  <a:pt x="223" y="301"/>
                </a:cubicBezTo>
                <a:close/>
                <a:moveTo>
                  <a:pt x="185" y="302"/>
                </a:moveTo>
                <a:cubicBezTo>
                  <a:pt x="185" y="301"/>
                  <a:pt x="185" y="301"/>
                  <a:pt x="185" y="300"/>
                </a:cubicBezTo>
                <a:cubicBezTo>
                  <a:pt x="186" y="300"/>
                  <a:pt x="186" y="301"/>
                  <a:pt x="187" y="301"/>
                </a:cubicBezTo>
                <a:cubicBezTo>
                  <a:pt x="187" y="301"/>
                  <a:pt x="187" y="301"/>
                  <a:pt x="187" y="302"/>
                </a:cubicBezTo>
                <a:cubicBezTo>
                  <a:pt x="186" y="302"/>
                  <a:pt x="186" y="302"/>
                  <a:pt x="185" y="302"/>
                </a:cubicBezTo>
                <a:cubicBezTo>
                  <a:pt x="185" y="302"/>
                  <a:pt x="185" y="302"/>
                  <a:pt x="185" y="302"/>
                </a:cubicBezTo>
                <a:close/>
                <a:moveTo>
                  <a:pt x="211" y="302"/>
                </a:moveTo>
                <a:cubicBezTo>
                  <a:pt x="210" y="301"/>
                  <a:pt x="211" y="301"/>
                  <a:pt x="211" y="301"/>
                </a:cubicBezTo>
                <a:cubicBezTo>
                  <a:pt x="212" y="301"/>
                  <a:pt x="211" y="301"/>
                  <a:pt x="211" y="303"/>
                </a:cubicBezTo>
                <a:cubicBezTo>
                  <a:pt x="209" y="303"/>
                  <a:pt x="208" y="301"/>
                  <a:pt x="211" y="302"/>
                </a:cubicBezTo>
                <a:cubicBezTo>
                  <a:pt x="211" y="302"/>
                  <a:pt x="211" y="302"/>
                  <a:pt x="211" y="302"/>
                </a:cubicBezTo>
                <a:close/>
                <a:moveTo>
                  <a:pt x="221" y="303"/>
                </a:moveTo>
                <a:cubicBezTo>
                  <a:pt x="221" y="302"/>
                  <a:pt x="220" y="302"/>
                  <a:pt x="220" y="301"/>
                </a:cubicBezTo>
                <a:cubicBezTo>
                  <a:pt x="221" y="301"/>
                  <a:pt x="221" y="303"/>
                  <a:pt x="222" y="302"/>
                </a:cubicBezTo>
                <a:cubicBezTo>
                  <a:pt x="222" y="303"/>
                  <a:pt x="221" y="303"/>
                  <a:pt x="220" y="303"/>
                </a:cubicBezTo>
                <a:cubicBezTo>
                  <a:pt x="220" y="303"/>
                  <a:pt x="221" y="303"/>
                  <a:pt x="221" y="303"/>
                </a:cubicBezTo>
                <a:cubicBezTo>
                  <a:pt x="221" y="303"/>
                  <a:pt x="221" y="303"/>
                  <a:pt x="221" y="303"/>
                </a:cubicBezTo>
                <a:close/>
                <a:moveTo>
                  <a:pt x="218" y="304"/>
                </a:moveTo>
                <a:cubicBezTo>
                  <a:pt x="218" y="304"/>
                  <a:pt x="218" y="303"/>
                  <a:pt x="217" y="303"/>
                </a:cubicBezTo>
                <a:cubicBezTo>
                  <a:pt x="218" y="301"/>
                  <a:pt x="220" y="304"/>
                  <a:pt x="218" y="304"/>
                </a:cubicBezTo>
                <a:cubicBezTo>
                  <a:pt x="218" y="304"/>
                  <a:pt x="218" y="304"/>
                  <a:pt x="218" y="304"/>
                </a:cubicBezTo>
                <a:close/>
                <a:moveTo>
                  <a:pt x="209" y="304"/>
                </a:moveTo>
                <a:cubicBezTo>
                  <a:pt x="210" y="303"/>
                  <a:pt x="210" y="304"/>
                  <a:pt x="212" y="304"/>
                </a:cubicBezTo>
                <a:cubicBezTo>
                  <a:pt x="208" y="307"/>
                  <a:pt x="212" y="308"/>
                  <a:pt x="211" y="311"/>
                </a:cubicBezTo>
                <a:cubicBezTo>
                  <a:pt x="210" y="309"/>
                  <a:pt x="210" y="310"/>
                  <a:pt x="208" y="309"/>
                </a:cubicBezTo>
                <a:cubicBezTo>
                  <a:pt x="209" y="308"/>
                  <a:pt x="209" y="306"/>
                  <a:pt x="209" y="304"/>
                </a:cubicBezTo>
                <a:cubicBezTo>
                  <a:pt x="209" y="304"/>
                  <a:pt x="209" y="304"/>
                  <a:pt x="209" y="304"/>
                </a:cubicBezTo>
                <a:close/>
                <a:moveTo>
                  <a:pt x="228" y="304"/>
                </a:moveTo>
                <a:cubicBezTo>
                  <a:pt x="228" y="304"/>
                  <a:pt x="228" y="304"/>
                  <a:pt x="228" y="304"/>
                </a:cubicBezTo>
                <a:cubicBezTo>
                  <a:pt x="230" y="307"/>
                  <a:pt x="224" y="308"/>
                  <a:pt x="227" y="311"/>
                </a:cubicBezTo>
                <a:cubicBezTo>
                  <a:pt x="226" y="311"/>
                  <a:pt x="226" y="311"/>
                  <a:pt x="226" y="312"/>
                </a:cubicBezTo>
                <a:cubicBezTo>
                  <a:pt x="224" y="311"/>
                  <a:pt x="226" y="310"/>
                  <a:pt x="224" y="309"/>
                </a:cubicBezTo>
                <a:cubicBezTo>
                  <a:pt x="223" y="311"/>
                  <a:pt x="221" y="311"/>
                  <a:pt x="220" y="310"/>
                </a:cubicBezTo>
                <a:cubicBezTo>
                  <a:pt x="220" y="312"/>
                  <a:pt x="222" y="311"/>
                  <a:pt x="223" y="311"/>
                </a:cubicBezTo>
                <a:cubicBezTo>
                  <a:pt x="223" y="312"/>
                  <a:pt x="224" y="312"/>
                  <a:pt x="224" y="313"/>
                </a:cubicBezTo>
                <a:cubicBezTo>
                  <a:pt x="224" y="314"/>
                  <a:pt x="223" y="312"/>
                  <a:pt x="222" y="313"/>
                </a:cubicBezTo>
                <a:cubicBezTo>
                  <a:pt x="224" y="314"/>
                  <a:pt x="223" y="315"/>
                  <a:pt x="223" y="316"/>
                </a:cubicBezTo>
                <a:cubicBezTo>
                  <a:pt x="224" y="316"/>
                  <a:pt x="226" y="315"/>
                  <a:pt x="227" y="316"/>
                </a:cubicBezTo>
                <a:cubicBezTo>
                  <a:pt x="224" y="316"/>
                  <a:pt x="227" y="318"/>
                  <a:pt x="226" y="318"/>
                </a:cubicBezTo>
                <a:cubicBezTo>
                  <a:pt x="225" y="318"/>
                  <a:pt x="224" y="317"/>
                  <a:pt x="223" y="317"/>
                </a:cubicBezTo>
                <a:cubicBezTo>
                  <a:pt x="223" y="319"/>
                  <a:pt x="225" y="320"/>
                  <a:pt x="223" y="321"/>
                </a:cubicBezTo>
                <a:cubicBezTo>
                  <a:pt x="223" y="320"/>
                  <a:pt x="223" y="320"/>
                  <a:pt x="222" y="320"/>
                </a:cubicBezTo>
                <a:cubicBezTo>
                  <a:pt x="221" y="322"/>
                  <a:pt x="224" y="321"/>
                  <a:pt x="223" y="324"/>
                </a:cubicBezTo>
                <a:cubicBezTo>
                  <a:pt x="222" y="323"/>
                  <a:pt x="219" y="325"/>
                  <a:pt x="219" y="327"/>
                </a:cubicBezTo>
                <a:cubicBezTo>
                  <a:pt x="222" y="327"/>
                  <a:pt x="222" y="324"/>
                  <a:pt x="225" y="324"/>
                </a:cubicBezTo>
                <a:cubicBezTo>
                  <a:pt x="225" y="326"/>
                  <a:pt x="226" y="327"/>
                  <a:pt x="225" y="331"/>
                </a:cubicBezTo>
                <a:cubicBezTo>
                  <a:pt x="227" y="331"/>
                  <a:pt x="227" y="334"/>
                  <a:pt x="227" y="336"/>
                </a:cubicBezTo>
                <a:cubicBezTo>
                  <a:pt x="225" y="336"/>
                  <a:pt x="227" y="333"/>
                  <a:pt x="225" y="334"/>
                </a:cubicBezTo>
                <a:cubicBezTo>
                  <a:pt x="225" y="336"/>
                  <a:pt x="222" y="337"/>
                  <a:pt x="220" y="338"/>
                </a:cubicBezTo>
                <a:cubicBezTo>
                  <a:pt x="218" y="341"/>
                  <a:pt x="222" y="346"/>
                  <a:pt x="219" y="344"/>
                </a:cubicBezTo>
                <a:cubicBezTo>
                  <a:pt x="221" y="346"/>
                  <a:pt x="219" y="347"/>
                  <a:pt x="218" y="348"/>
                </a:cubicBezTo>
                <a:cubicBezTo>
                  <a:pt x="219" y="349"/>
                  <a:pt x="221" y="348"/>
                  <a:pt x="221" y="349"/>
                </a:cubicBezTo>
                <a:cubicBezTo>
                  <a:pt x="221" y="351"/>
                  <a:pt x="219" y="351"/>
                  <a:pt x="219" y="353"/>
                </a:cubicBezTo>
                <a:cubicBezTo>
                  <a:pt x="222" y="353"/>
                  <a:pt x="219" y="357"/>
                  <a:pt x="219" y="358"/>
                </a:cubicBezTo>
                <a:cubicBezTo>
                  <a:pt x="220" y="358"/>
                  <a:pt x="222" y="358"/>
                  <a:pt x="222" y="360"/>
                </a:cubicBezTo>
                <a:cubicBezTo>
                  <a:pt x="221" y="361"/>
                  <a:pt x="221" y="360"/>
                  <a:pt x="220" y="361"/>
                </a:cubicBezTo>
                <a:cubicBezTo>
                  <a:pt x="220" y="362"/>
                  <a:pt x="219" y="363"/>
                  <a:pt x="219" y="364"/>
                </a:cubicBezTo>
                <a:cubicBezTo>
                  <a:pt x="219" y="364"/>
                  <a:pt x="221" y="364"/>
                  <a:pt x="221" y="365"/>
                </a:cubicBezTo>
                <a:cubicBezTo>
                  <a:pt x="218" y="368"/>
                  <a:pt x="218" y="374"/>
                  <a:pt x="219" y="376"/>
                </a:cubicBezTo>
                <a:cubicBezTo>
                  <a:pt x="216" y="377"/>
                  <a:pt x="218" y="379"/>
                  <a:pt x="218" y="382"/>
                </a:cubicBezTo>
                <a:cubicBezTo>
                  <a:pt x="216" y="381"/>
                  <a:pt x="216" y="386"/>
                  <a:pt x="214" y="387"/>
                </a:cubicBezTo>
                <a:cubicBezTo>
                  <a:pt x="216" y="387"/>
                  <a:pt x="214" y="389"/>
                  <a:pt x="215" y="390"/>
                </a:cubicBezTo>
                <a:cubicBezTo>
                  <a:pt x="216" y="390"/>
                  <a:pt x="216" y="388"/>
                  <a:pt x="218" y="388"/>
                </a:cubicBezTo>
                <a:cubicBezTo>
                  <a:pt x="217" y="393"/>
                  <a:pt x="217" y="397"/>
                  <a:pt x="215" y="399"/>
                </a:cubicBezTo>
                <a:cubicBezTo>
                  <a:pt x="214" y="402"/>
                  <a:pt x="215" y="403"/>
                  <a:pt x="217" y="403"/>
                </a:cubicBezTo>
                <a:cubicBezTo>
                  <a:pt x="221" y="396"/>
                  <a:pt x="227" y="389"/>
                  <a:pt x="227" y="381"/>
                </a:cubicBezTo>
                <a:cubicBezTo>
                  <a:pt x="228" y="381"/>
                  <a:pt x="228" y="381"/>
                  <a:pt x="229" y="381"/>
                </a:cubicBezTo>
                <a:cubicBezTo>
                  <a:pt x="230" y="380"/>
                  <a:pt x="229" y="379"/>
                  <a:pt x="228" y="379"/>
                </a:cubicBezTo>
                <a:cubicBezTo>
                  <a:pt x="228" y="376"/>
                  <a:pt x="229" y="376"/>
                  <a:pt x="229" y="375"/>
                </a:cubicBezTo>
                <a:cubicBezTo>
                  <a:pt x="227" y="371"/>
                  <a:pt x="233" y="367"/>
                  <a:pt x="231" y="363"/>
                </a:cubicBezTo>
                <a:cubicBezTo>
                  <a:pt x="237" y="348"/>
                  <a:pt x="230" y="334"/>
                  <a:pt x="234" y="321"/>
                </a:cubicBezTo>
                <a:cubicBezTo>
                  <a:pt x="234" y="318"/>
                  <a:pt x="235" y="317"/>
                  <a:pt x="236" y="315"/>
                </a:cubicBezTo>
                <a:cubicBezTo>
                  <a:pt x="234" y="314"/>
                  <a:pt x="231" y="312"/>
                  <a:pt x="231" y="315"/>
                </a:cubicBezTo>
                <a:cubicBezTo>
                  <a:pt x="231" y="315"/>
                  <a:pt x="232" y="315"/>
                  <a:pt x="232" y="316"/>
                </a:cubicBezTo>
                <a:cubicBezTo>
                  <a:pt x="231" y="317"/>
                  <a:pt x="231" y="318"/>
                  <a:pt x="230" y="319"/>
                </a:cubicBezTo>
                <a:cubicBezTo>
                  <a:pt x="230" y="317"/>
                  <a:pt x="229" y="317"/>
                  <a:pt x="229" y="315"/>
                </a:cubicBezTo>
                <a:cubicBezTo>
                  <a:pt x="229" y="315"/>
                  <a:pt x="230" y="316"/>
                  <a:pt x="230" y="316"/>
                </a:cubicBezTo>
                <a:cubicBezTo>
                  <a:pt x="230" y="314"/>
                  <a:pt x="228" y="314"/>
                  <a:pt x="227" y="313"/>
                </a:cubicBezTo>
                <a:cubicBezTo>
                  <a:pt x="226" y="313"/>
                  <a:pt x="228" y="314"/>
                  <a:pt x="227" y="315"/>
                </a:cubicBezTo>
                <a:cubicBezTo>
                  <a:pt x="226" y="311"/>
                  <a:pt x="230" y="310"/>
                  <a:pt x="230" y="307"/>
                </a:cubicBezTo>
                <a:cubicBezTo>
                  <a:pt x="228" y="307"/>
                  <a:pt x="230" y="304"/>
                  <a:pt x="228" y="304"/>
                </a:cubicBezTo>
                <a:close/>
                <a:moveTo>
                  <a:pt x="231" y="303"/>
                </a:moveTo>
                <a:cubicBezTo>
                  <a:pt x="231" y="306"/>
                  <a:pt x="228" y="304"/>
                  <a:pt x="229" y="303"/>
                </a:cubicBezTo>
                <a:cubicBezTo>
                  <a:pt x="230" y="303"/>
                  <a:pt x="230" y="303"/>
                  <a:pt x="231" y="303"/>
                </a:cubicBezTo>
                <a:cubicBezTo>
                  <a:pt x="231" y="303"/>
                  <a:pt x="231" y="303"/>
                  <a:pt x="231" y="303"/>
                </a:cubicBezTo>
                <a:close/>
                <a:moveTo>
                  <a:pt x="222" y="307"/>
                </a:moveTo>
                <a:cubicBezTo>
                  <a:pt x="222" y="307"/>
                  <a:pt x="223" y="306"/>
                  <a:pt x="223" y="305"/>
                </a:cubicBezTo>
                <a:cubicBezTo>
                  <a:pt x="224" y="307"/>
                  <a:pt x="222" y="309"/>
                  <a:pt x="220" y="308"/>
                </a:cubicBezTo>
                <a:cubicBezTo>
                  <a:pt x="219" y="307"/>
                  <a:pt x="220" y="307"/>
                  <a:pt x="220" y="305"/>
                </a:cubicBezTo>
                <a:cubicBezTo>
                  <a:pt x="222" y="305"/>
                  <a:pt x="220" y="306"/>
                  <a:pt x="221" y="308"/>
                </a:cubicBezTo>
                <a:cubicBezTo>
                  <a:pt x="221" y="307"/>
                  <a:pt x="221" y="306"/>
                  <a:pt x="222" y="307"/>
                </a:cubicBezTo>
                <a:cubicBezTo>
                  <a:pt x="222" y="307"/>
                  <a:pt x="222" y="307"/>
                  <a:pt x="222" y="307"/>
                </a:cubicBezTo>
                <a:close/>
                <a:moveTo>
                  <a:pt x="205" y="308"/>
                </a:moveTo>
                <a:cubicBezTo>
                  <a:pt x="204" y="306"/>
                  <a:pt x="206" y="307"/>
                  <a:pt x="206" y="305"/>
                </a:cubicBezTo>
                <a:cubicBezTo>
                  <a:pt x="207" y="306"/>
                  <a:pt x="207" y="307"/>
                  <a:pt x="207" y="308"/>
                </a:cubicBezTo>
                <a:cubicBezTo>
                  <a:pt x="206" y="308"/>
                  <a:pt x="205" y="308"/>
                  <a:pt x="205" y="308"/>
                </a:cubicBezTo>
                <a:cubicBezTo>
                  <a:pt x="205" y="308"/>
                  <a:pt x="205" y="308"/>
                  <a:pt x="205" y="308"/>
                </a:cubicBezTo>
                <a:close/>
                <a:moveTo>
                  <a:pt x="156" y="308"/>
                </a:moveTo>
                <a:cubicBezTo>
                  <a:pt x="157" y="308"/>
                  <a:pt x="157" y="306"/>
                  <a:pt x="158" y="307"/>
                </a:cubicBezTo>
                <a:cubicBezTo>
                  <a:pt x="158" y="308"/>
                  <a:pt x="157" y="308"/>
                  <a:pt x="156" y="308"/>
                </a:cubicBezTo>
                <a:cubicBezTo>
                  <a:pt x="156" y="308"/>
                  <a:pt x="156" y="308"/>
                  <a:pt x="156" y="308"/>
                </a:cubicBezTo>
                <a:close/>
                <a:moveTo>
                  <a:pt x="184" y="309"/>
                </a:moveTo>
                <a:cubicBezTo>
                  <a:pt x="182" y="309"/>
                  <a:pt x="182" y="307"/>
                  <a:pt x="183" y="307"/>
                </a:cubicBezTo>
                <a:cubicBezTo>
                  <a:pt x="184" y="307"/>
                  <a:pt x="184" y="308"/>
                  <a:pt x="184" y="309"/>
                </a:cubicBezTo>
                <a:cubicBezTo>
                  <a:pt x="184" y="309"/>
                  <a:pt x="184" y="309"/>
                  <a:pt x="184" y="309"/>
                </a:cubicBezTo>
                <a:close/>
                <a:moveTo>
                  <a:pt x="188" y="309"/>
                </a:moveTo>
                <a:cubicBezTo>
                  <a:pt x="188" y="309"/>
                  <a:pt x="188" y="309"/>
                  <a:pt x="188" y="308"/>
                </a:cubicBezTo>
                <a:cubicBezTo>
                  <a:pt x="189" y="308"/>
                  <a:pt x="189" y="311"/>
                  <a:pt x="188" y="310"/>
                </a:cubicBezTo>
                <a:cubicBezTo>
                  <a:pt x="188" y="310"/>
                  <a:pt x="188" y="309"/>
                  <a:pt x="188" y="309"/>
                </a:cubicBezTo>
                <a:cubicBezTo>
                  <a:pt x="188" y="309"/>
                  <a:pt x="188" y="309"/>
                  <a:pt x="188" y="309"/>
                </a:cubicBezTo>
                <a:close/>
                <a:moveTo>
                  <a:pt x="220" y="310"/>
                </a:moveTo>
                <a:cubicBezTo>
                  <a:pt x="218" y="311"/>
                  <a:pt x="219" y="309"/>
                  <a:pt x="218" y="308"/>
                </a:cubicBezTo>
                <a:cubicBezTo>
                  <a:pt x="219" y="308"/>
                  <a:pt x="220" y="309"/>
                  <a:pt x="220" y="310"/>
                </a:cubicBezTo>
                <a:cubicBezTo>
                  <a:pt x="220" y="310"/>
                  <a:pt x="220" y="310"/>
                  <a:pt x="220" y="310"/>
                </a:cubicBezTo>
                <a:close/>
                <a:moveTo>
                  <a:pt x="187" y="310"/>
                </a:moveTo>
                <a:cubicBezTo>
                  <a:pt x="184" y="311"/>
                  <a:pt x="186" y="308"/>
                  <a:pt x="187" y="309"/>
                </a:cubicBezTo>
                <a:cubicBezTo>
                  <a:pt x="187" y="310"/>
                  <a:pt x="187" y="310"/>
                  <a:pt x="187" y="310"/>
                </a:cubicBezTo>
                <a:cubicBezTo>
                  <a:pt x="187" y="310"/>
                  <a:pt x="187" y="310"/>
                  <a:pt x="187" y="310"/>
                </a:cubicBezTo>
                <a:close/>
                <a:moveTo>
                  <a:pt x="217" y="314"/>
                </a:moveTo>
                <a:cubicBezTo>
                  <a:pt x="217" y="314"/>
                  <a:pt x="216" y="314"/>
                  <a:pt x="216" y="313"/>
                </a:cubicBezTo>
                <a:cubicBezTo>
                  <a:pt x="217" y="313"/>
                  <a:pt x="217" y="313"/>
                  <a:pt x="218" y="313"/>
                </a:cubicBezTo>
                <a:cubicBezTo>
                  <a:pt x="218" y="313"/>
                  <a:pt x="217" y="314"/>
                  <a:pt x="217" y="314"/>
                </a:cubicBezTo>
                <a:cubicBezTo>
                  <a:pt x="217" y="314"/>
                  <a:pt x="217" y="314"/>
                  <a:pt x="217" y="314"/>
                </a:cubicBezTo>
                <a:close/>
                <a:moveTo>
                  <a:pt x="220" y="318"/>
                </a:moveTo>
                <a:cubicBezTo>
                  <a:pt x="220" y="316"/>
                  <a:pt x="221" y="317"/>
                  <a:pt x="222" y="316"/>
                </a:cubicBezTo>
                <a:cubicBezTo>
                  <a:pt x="222" y="317"/>
                  <a:pt x="221" y="318"/>
                  <a:pt x="220" y="318"/>
                </a:cubicBezTo>
                <a:cubicBezTo>
                  <a:pt x="220" y="318"/>
                  <a:pt x="220" y="318"/>
                  <a:pt x="220" y="318"/>
                </a:cubicBezTo>
                <a:close/>
                <a:moveTo>
                  <a:pt x="219" y="321"/>
                </a:moveTo>
                <a:cubicBezTo>
                  <a:pt x="219" y="320"/>
                  <a:pt x="220" y="320"/>
                  <a:pt x="220" y="319"/>
                </a:cubicBezTo>
                <a:cubicBezTo>
                  <a:pt x="220" y="320"/>
                  <a:pt x="221" y="320"/>
                  <a:pt x="221" y="321"/>
                </a:cubicBezTo>
                <a:cubicBezTo>
                  <a:pt x="220" y="321"/>
                  <a:pt x="220" y="321"/>
                  <a:pt x="219" y="321"/>
                </a:cubicBezTo>
                <a:cubicBezTo>
                  <a:pt x="219" y="321"/>
                  <a:pt x="219" y="321"/>
                  <a:pt x="219" y="321"/>
                </a:cubicBezTo>
                <a:close/>
                <a:moveTo>
                  <a:pt x="185" y="324"/>
                </a:moveTo>
                <a:cubicBezTo>
                  <a:pt x="184" y="322"/>
                  <a:pt x="185" y="322"/>
                  <a:pt x="185" y="320"/>
                </a:cubicBezTo>
                <a:cubicBezTo>
                  <a:pt x="186" y="320"/>
                  <a:pt x="187" y="320"/>
                  <a:pt x="187" y="320"/>
                </a:cubicBezTo>
                <a:cubicBezTo>
                  <a:pt x="186" y="323"/>
                  <a:pt x="185" y="323"/>
                  <a:pt x="184" y="326"/>
                </a:cubicBezTo>
                <a:cubicBezTo>
                  <a:pt x="183" y="326"/>
                  <a:pt x="183" y="326"/>
                  <a:pt x="182" y="326"/>
                </a:cubicBezTo>
                <a:cubicBezTo>
                  <a:pt x="182" y="325"/>
                  <a:pt x="183" y="323"/>
                  <a:pt x="185" y="324"/>
                </a:cubicBezTo>
                <a:cubicBezTo>
                  <a:pt x="185" y="324"/>
                  <a:pt x="185" y="324"/>
                  <a:pt x="185" y="324"/>
                </a:cubicBezTo>
                <a:close/>
                <a:moveTo>
                  <a:pt x="192" y="322"/>
                </a:moveTo>
                <a:cubicBezTo>
                  <a:pt x="191" y="325"/>
                  <a:pt x="189" y="323"/>
                  <a:pt x="192" y="322"/>
                </a:cubicBezTo>
                <a:cubicBezTo>
                  <a:pt x="192" y="322"/>
                  <a:pt x="192" y="322"/>
                  <a:pt x="192" y="322"/>
                </a:cubicBezTo>
                <a:close/>
                <a:moveTo>
                  <a:pt x="221" y="328"/>
                </a:moveTo>
                <a:cubicBezTo>
                  <a:pt x="221" y="327"/>
                  <a:pt x="222" y="327"/>
                  <a:pt x="223" y="327"/>
                </a:cubicBezTo>
                <a:cubicBezTo>
                  <a:pt x="223" y="328"/>
                  <a:pt x="222" y="328"/>
                  <a:pt x="221" y="328"/>
                </a:cubicBezTo>
                <a:cubicBezTo>
                  <a:pt x="221" y="328"/>
                  <a:pt x="221" y="328"/>
                  <a:pt x="221" y="328"/>
                </a:cubicBezTo>
                <a:close/>
                <a:moveTo>
                  <a:pt x="183" y="331"/>
                </a:moveTo>
                <a:cubicBezTo>
                  <a:pt x="182" y="329"/>
                  <a:pt x="184" y="330"/>
                  <a:pt x="184" y="329"/>
                </a:cubicBezTo>
                <a:cubicBezTo>
                  <a:pt x="185" y="329"/>
                  <a:pt x="184" y="331"/>
                  <a:pt x="183" y="331"/>
                </a:cubicBezTo>
                <a:cubicBezTo>
                  <a:pt x="183" y="331"/>
                  <a:pt x="183" y="331"/>
                  <a:pt x="183" y="331"/>
                </a:cubicBezTo>
                <a:close/>
                <a:moveTo>
                  <a:pt x="181" y="335"/>
                </a:moveTo>
                <a:cubicBezTo>
                  <a:pt x="181" y="333"/>
                  <a:pt x="182" y="331"/>
                  <a:pt x="184" y="331"/>
                </a:cubicBezTo>
                <a:cubicBezTo>
                  <a:pt x="183" y="332"/>
                  <a:pt x="183" y="334"/>
                  <a:pt x="181" y="335"/>
                </a:cubicBezTo>
                <a:cubicBezTo>
                  <a:pt x="181" y="335"/>
                  <a:pt x="181" y="335"/>
                  <a:pt x="181" y="335"/>
                </a:cubicBezTo>
                <a:close/>
                <a:moveTo>
                  <a:pt x="172" y="337"/>
                </a:moveTo>
                <a:cubicBezTo>
                  <a:pt x="172" y="336"/>
                  <a:pt x="171" y="335"/>
                  <a:pt x="170" y="335"/>
                </a:cubicBezTo>
                <a:cubicBezTo>
                  <a:pt x="170" y="335"/>
                  <a:pt x="170" y="335"/>
                  <a:pt x="171" y="335"/>
                </a:cubicBezTo>
                <a:cubicBezTo>
                  <a:pt x="171" y="334"/>
                  <a:pt x="172" y="333"/>
                  <a:pt x="172" y="332"/>
                </a:cubicBezTo>
                <a:cubicBezTo>
                  <a:pt x="173" y="333"/>
                  <a:pt x="173" y="334"/>
                  <a:pt x="173" y="336"/>
                </a:cubicBezTo>
                <a:cubicBezTo>
                  <a:pt x="172" y="336"/>
                  <a:pt x="172" y="336"/>
                  <a:pt x="172" y="336"/>
                </a:cubicBezTo>
                <a:cubicBezTo>
                  <a:pt x="172" y="338"/>
                  <a:pt x="173" y="336"/>
                  <a:pt x="174" y="337"/>
                </a:cubicBezTo>
                <a:cubicBezTo>
                  <a:pt x="174" y="338"/>
                  <a:pt x="173" y="337"/>
                  <a:pt x="172" y="337"/>
                </a:cubicBezTo>
                <a:cubicBezTo>
                  <a:pt x="172" y="337"/>
                  <a:pt x="172" y="337"/>
                  <a:pt x="172" y="337"/>
                </a:cubicBezTo>
                <a:close/>
                <a:moveTo>
                  <a:pt x="66" y="336"/>
                </a:moveTo>
                <a:cubicBezTo>
                  <a:pt x="66" y="335"/>
                  <a:pt x="67" y="334"/>
                  <a:pt x="67" y="334"/>
                </a:cubicBezTo>
                <a:cubicBezTo>
                  <a:pt x="68" y="334"/>
                  <a:pt x="67" y="336"/>
                  <a:pt x="66" y="336"/>
                </a:cubicBezTo>
                <a:cubicBezTo>
                  <a:pt x="66" y="336"/>
                  <a:pt x="66" y="336"/>
                  <a:pt x="66" y="336"/>
                </a:cubicBezTo>
                <a:close/>
                <a:moveTo>
                  <a:pt x="241" y="338"/>
                </a:moveTo>
                <a:cubicBezTo>
                  <a:pt x="240" y="336"/>
                  <a:pt x="240" y="335"/>
                  <a:pt x="242" y="334"/>
                </a:cubicBezTo>
                <a:cubicBezTo>
                  <a:pt x="243" y="334"/>
                  <a:pt x="243" y="338"/>
                  <a:pt x="241" y="338"/>
                </a:cubicBezTo>
                <a:cubicBezTo>
                  <a:pt x="241" y="338"/>
                  <a:pt x="241" y="338"/>
                  <a:pt x="241" y="338"/>
                </a:cubicBezTo>
                <a:close/>
                <a:moveTo>
                  <a:pt x="186" y="342"/>
                </a:moveTo>
                <a:cubicBezTo>
                  <a:pt x="185" y="340"/>
                  <a:pt x="182" y="340"/>
                  <a:pt x="182" y="337"/>
                </a:cubicBezTo>
                <a:cubicBezTo>
                  <a:pt x="183" y="338"/>
                  <a:pt x="186" y="340"/>
                  <a:pt x="185" y="338"/>
                </a:cubicBezTo>
                <a:cubicBezTo>
                  <a:pt x="187" y="337"/>
                  <a:pt x="187" y="340"/>
                  <a:pt x="186" y="342"/>
                </a:cubicBezTo>
                <a:cubicBezTo>
                  <a:pt x="186" y="342"/>
                  <a:pt x="186" y="342"/>
                  <a:pt x="186" y="342"/>
                </a:cubicBezTo>
                <a:close/>
                <a:moveTo>
                  <a:pt x="235" y="341"/>
                </a:moveTo>
                <a:cubicBezTo>
                  <a:pt x="233" y="340"/>
                  <a:pt x="235" y="338"/>
                  <a:pt x="235" y="337"/>
                </a:cubicBezTo>
                <a:cubicBezTo>
                  <a:pt x="237" y="338"/>
                  <a:pt x="235" y="340"/>
                  <a:pt x="235" y="341"/>
                </a:cubicBezTo>
                <a:cubicBezTo>
                  <a:pt x="235" y="341"/>
                  <a:pt x="235" y="341"/>
                  <a:pt x="235" y="341"/>
                </a:cubicBezTo>
                <a:close/>
                <a:moveTo>
                  <a:pt x="242" y="342"/>
                </a:moveTo>
                <a:cubicBezTo>
                  <a:pt x="241" y="342"/>
                  <a:pt x="240" y="341"/>
                  <a:pt x="240" y="339"/>
                </a:cubicBezTo>
                <a:cubicBezTo>
                  <a:pt x="242" y="339"/>
                  <a:pt x="241" y="341"/>
                  <a:pt x="242" y="342"/>
                </a:cubicBezTo>
                <a:cubicBezTo>
                  <a:pt x="242" y="342"/>
                  <a:pt x="242" y="342"/>
                  <a:pt x="242" y="342"/>
                </a:cubicBezTo>
                <a:close/>
                <a:moveTo>
                  <a:pt x="104" y="381"/>
                </a:moveTo>
                <a:cubicBezTo>
                  <a:pt x="104" y="381"/>
                  <a:pt x="104" y="381"/>
                  <a:pt x="104" y="381"/>
                </a:cubicBezTo>
                <a:cubicBezTo>
                  <a:pt x="104" y="382"/>
                  <a:pt x="104" y="383"/>
                  <a:pt x="104" y="384"/>
                </a:cubicBezTo>
                <a:cubicBezTo>
                  <a:pt x="105" y="385"/>
                  <a:pt x="107" y="383"/>
                  <a:pt x="108" y="385"/>
                </a:cubicBezTo>
                <a:cubicBezTo>
                  <a:pt x="107" y="386"/>
                  <a:pt x="106" y="387"/>
                  <a:pt x="105" y="386"/>
                </a:cubicBezTo>
                <a:cubicBezTo>
                  <a:pt x="105" y="388"/>
                  <a:pt x="104" y="389"/>
                  <a:pt x="106" y="391"/>
                </a:cubicBezTo>
                <a:cubicBezTo>
                  <a:pt x="104" y="402"/>
                  <a:pt x="97" y="410"/>
                  <a:pt x="91" y="419"/>
                </a:cubicBezTo>
                <a:cubicBezTo>
                  <a:pt x="87" y="419"/>
                  <a:pt x="89" y="425"/>
                  <a:pt x="88" y="428"/>
                </a:cubicBezTo>
                <a:cubicBezTo>
                  <a:pt x="90" y="428"/>
                  <a:pt x="91" y="431"/>
                  <a:pt x="94" y="432"/>
                </a:cubicBezTo>
                <a:cubicBezTo>
                  <a:pt x="92" y="432"/>
                  <a:pt x="92" y="434"/>
                  <a:pt x="92" y="435"/>
                </a:cubicBezTo>
                <a:cubicBezTo>
                  <a:pt x="94" y="436"/>
                  <a:pt x="95" y="434"/>
                  <a:pt x="95" y="438"/>
                </a:cubicBezTo>
                <a:cubicBezTo>
                  <a:pt x="98" y="439"/>
                  <a:pt x="99" y="441"/>
                  <a:pt x="100" y="443"/>
                </a:cubicBezTo>
                <a:cubicBezTo>
                  <a:pt x="106" y="445"/>
                  <a:pt x="109" y="446"/>
                  <a:pt x="115" y="448"/>
                </a:cubicBezTo>
                <a:cubicBezTo>
                  <a:pt x="123" y="446"/>
                  <a:pt x="135" y="446"/>
                  <a:pt x="143" y="445"/>
                </a:cubicBezTo>
                <a:cubicBezTo>
                  <a:pt x="146" y="442"/>
                  <a:pt x="148" y="444"/>
                  <a:pt x="152" y="442"/>
                </a:cubicBezTo>
                <a:cubicBezTo>
                  <a:pt x="154" y="438"/>
                  <a:pt x="156" y="436"/>
                  <a:pt x="157" y="433"/>
                </a:cubicBezTo>
                <a:cubicBezTo>
                  <a:pt x="158" y="434"/>
                  <a:pt x="159" y="433"/>
                  <a:pt x="160" y="432"/>
                </a:cubicBezTo>
                <a:cubicBezTo>
                  <a:pt x="159" y="430"/>
                  <a:pt x="160" y="423"/>
                  <a:pt x="162" y="421"/>
                </a:cubicBezTo>
                <a:cubicBezTo>
                  <a:pt x="162" y="423"/>
                  <a:pt x="163" y="423"/>
                  <a:pt x="165" y="423"/>
                </a:cubicBezTo>
                <a:cubicBezTo>
                  <a:pt x="171" y="404"/>
                  <a:pt x="180" y="385"/>
                  <a:pt x="180" y="363"/>
                </a:cubicBezTo>
                <a:cubicBezTo>
                  <a:pt x="178" y="362"/>
                  <a:pt x="179" y="358"/>
                  <a:pt x="176" y="357"/>
                </a:cubicBezTo>
                <a:cubicBezTo>
                  <a:pt x="178" y="352"/>
                  <a:pt x="176" y="349"/>
                  <a:pt x="176" y="343"/>
                </a:cubicBezTo>
                <a:cubicBezTo>
                  <a:pt x="175" y="342"/>
                  <a:pt x="174" y="344"/>
                  <a:pt x="172" y="345"/>
                </a:cubicBezTo>
                <a:cubicBezTo>
                  <a:pt x="172" y="346"/>
                  <a:pt x="173" y="348"/>
                  <a:pt x="173" y="349"/>
                </a:cubicBezTo>
                <a:cubicBezTo>
                  <a:pt x="173" y="349"/>
                  <a:pt x="173" y="350"/>
                  <a:pt x="172" y="350"/>
                </a:cubicBezTo>
                <a:cubicBezTo>
                  <a:pt x="173" y="358"/>
                  <a:pt x="168" y="366"/>
                  <a:pt x="170" y="373"/>
                </a:cubicBezTo>
                <a:cubicBezTo>
                  <a:pt x="168" y="373"/>
                  <a:pt x="169" y="376"/>
                  <a:pt x="168" y="374"/>
                </a:cubicBezTo>
                <a:cubicBezTo>
                  <a:pt x="168" y="381"/>
                  <a:pt x="168" y="384"/>
                  <a:pt x="170" y="392"/>
                </a:cubicBezTo>
                <a:cubicBezTo>
                  <a:pt x="166" y="395"/>
                  <a:pt x="164" y="398"/>
                  <a:pt x="164" y="403"/>
                </a:cubicBezTo>
                <a:cubicBezTo>
                  <a:pt x="162" y="403"/>
                  <a:pt x="163" y="405"/>
                  <a:pt x="161" y="405"/>
                </a:cubicBezTo>
                <a:cubicBezTo>
                  <a:pt x="161" y="401"/>
                  <a:pt x="162" y="399"/>
                  <a:pt x="162" y="396"/>
                </a:cubicBezTo>
                <a:cubicBezTo>
                  <a:pt x="158" y="396"/>
                  <a:pt x="156" y="395"/>
                  <a:pt x="155" y="393"/>
                </a:cubicBezTo>
                <a:cubicBezTo>
                  <a:pt x="143" y="395"/>
                  <a:pt x="135" y="387"/>
                  <a:pt x="123" y="388"/>
                </a:cubicBezTo>
                <a:cubicBezTo>
                  <a:pt x="123" y="387"/>
                  <a:pt x="123" y="387"/>
                  <a:pt x="123" y="386"/>
                </a:cubicBezTo>
                <a:cubicBezTo>
                  <a:pt x="117" y="387"/>
                  <a:pt x="116" y="382"/>
                  <a:pt x="111" y="381"/>
                </a:cubicBezTo>
                <a:cubicBezTo>
                  <a:pt x="110" y="382"/>
                  <a:pt x="112" y="383"/>
                  <a:pt x="111" y="385"/>
                </a:cubicBezTo>
                <a:cubicBezTo>
                  <a:pt x="108" y="384"/>
                  <a:pt x="107" y="382"/>
                  <a:pt x="104" y="381"/>
                </a:cubicBezTo>
                <a:close/>
                <a:moveTo>
                  <a:pt x="185" y="344"/>
                </a:moveTo>
                <a:cubicBezTo>
                  <a:pt x="186" y="343"/>
                  <a:pt x="185" y="343"/>
                  <a:pt x="185" y="343"/>
                </a:cubicBezTo>
                <a:cubicBezTo>
                  <a:pt x="185" y="342"/>
                  <a:pt x="186" y="342"/>
                  <a:pt x="187" y="342"/>
                </a:cubicBezTo>
                <a:cubicBezTo>
                  <a:pt x="187" y="343"/>
                  <a:pt x="186" y="343"/>
                  <a:pt x="187" y="343"/>
                </a:cubicBezTo>
                <a:cubicBezTo>
                  <a:pt x="187" y="344"/>
                  <a:pt x="187" y="344"/>
                  <a:pt x="187" y="344"/>
                </a:cubicBezTo>
                <a:cubicBezTo>
                  <a:pt x="186" y="344"/>
                  <a:pt x="186" y="344"/>
                  <a:pt x="185" y="344"/>
                </a:cubicBezTo>
                <a:cubicBezTo>
                  <a:pt x="185" y="344"/>
                  <a:pt x="185" y="344"/>
                  <a:pt x="185" y="344"/>
                </a:cubicBezTo>
                <a:close/>
                <a:moveTo>
                  <a:pt x="190" y="345"/>
                </a:moveTo>
                <a:cubicBezTo>
                  <a:pt x="194" y="345"/>
                  <a:pt x="188" y="347"/>
                  <a:pt x="190" y="345"/>
                </a:cubicBezTo>
                <a:cubicBezTo>
                  <a:pt x="190" y="345"/>
                  <a:pt x="190" y="345"/>
                  <a:pt x="190" y="345"/>
                </a:cubicBezTo>
                <a:close/>
                <a:moveTo>
                  <a:pt x="192" y="354"/>
                </a:moveTo>
                <a:cubicBezTo>
                  <a:pt x="193" y="353"/>
                  <a:pt x="192" y="351"/>
                  <a:pt x="192" y="349"/>
                </a:cubicBezTo>
                <a:cubicBezTo>
                  <a:pt x="193" y="349"/>
                  <a:pt x="193" y="349"/>
                  <a:pt x="195" y="349"/>
                </a:cubicBezTo>
                <a:cubicBezTo>
                  <a:pt x="195" y="352"/>
                  <a:pt x="192" y="351"/>
                  <a:pt x="194" y="353"/>
                </a:cubicBezTo>
                <a:cubicBezTo>
                  <a:pt x="195" y="354"/>
                  <a:pt x="192" y="355"/>
                  <a:pt x="192" y="354"/>
                </a:cubicBezTo>
                <a:cubicBezTo>
                  <a:pt x="192" y="354"/>
                  <a:pt x="192" y="354"/>
                  <a:pt x="192" y="354"/>
                </a:cubicBezTo>
                <a:close/>
                <a:moveTo>
                  <a:pt x="185" y="352"/>
                </a:moveTo>
                <a:cubicBezTo>
                  <a:pt x="185" y="352"/>
                  <a:pt x="185" y="351"/>
                  <a:pt x="185" y="351"/>
                </a:cubicBezTo>
                <a:cubicBezTo>
                  <a:pt x="186" y="350"/>
                  <a:pt x="186" y="351"/>
                  <a:pt x="186" y="352"/>
                </a:cubicBezTo>
                <a:cubicBezTo>
                  <a:pt x="186" y="352"/>
                  <a:pt x="185" y="352"/>
                  <a:pt x="185" y="352"/>
                </a:cubicBezTo>
                <a:cubicBezTo>
                  <a:pt x="185" y="352"/>
                  <a:pt x="185" y="352"/>
                  <a:pt x="185" y="352"/>
                </a:cubicBezTo>
                <a:close/>
                <a:moveTo>
                  <a:pt x="198" y="355"/>
                </a:moveTo>
                <a:cubicBezTo>
                  <a:pt x="198" y="354"/>
                  <a:pt x="198" y="353"/>
                  <a:pt x="198" y="353"/>
                </a:cubicBezTo>
                <a:cubicBezTo>
                  <a:pt x="199" y="353"/>
                  <a:pt x="200" y="353"/>
                  <a:pt x="201" y="354"/>
                </a:cubicBezTo>
                <a:cubicBezTo>
                  <a:pt x="201" y="356"/>
                  <a:pt x="200" y="354"/>
                  <a:pt x="198" y="355"/>
                </a:cubicBezTo>
                <a:cubicBezTo>
                  <a:pt x="198" y="355"/>
                  <a:pt x="198" y="355"/>
                  <a:pt x="198" y="355"/>
                </a:cubicBezTo>
                <a:close/>
                <a:moveTo>
                  <a:pt x="248" y="361"/>
                </a:moveTo>
                <a:cubicBezTo>
                  <a:pt x="248" y="361"/>
                  <a:pt x="249" y="360"/>
                  <a:pt x="249" y="360"/>
                </a:cubicBezTo>
                <a:cubicBezTo>
                  <a:pt x="249" y="360"/>
                  <a:pt x="249" y="360"/>
                  <a:pt x="250" y="360"/>
                </a:cubicBezTo>
                <a:cubicBezTo>
                  <a:pt x="250" y="361"/>
                  <a:pt x="249" y="361"/>
                  <a:pt x="248" y="361"/>
                </a:cubicBezTo>
                <a:cubicBezTo>
                  <a:pt x="248" y="361"/>
                  <a:pt x="248" y="361"/>
                  <a:pt x="248" y="361"/>
                </a:cubicBezTo>
                <a:close/>
                <a:moveTo>
                  <a:pt x="197" y="366"/>
                </a:moveTo>
                <a:cubicBezTo>
                  <a:pt x="198" y="364"/>
                  <a:pt x="199" y="363"/>
                  <a:pt x="197" y="362"/>
                </a:cubicBezTo>
                <a:cubicBezTo>
                  <a:pt x="198" y="360"/>
                  <a:pt x="199" y="365"/>
                  <a:pt x="199" y="363"/>
                </a:cubicBezTo>
                <a:cubicBezTo>
                  <a:pt x="200" y="363"/>
                  <a:pt x="200" y="365"/>
                  <a:pt x="200" y="365"/>
                </a:cubicBezTo>
                <a:cubicBezTo>
                  <a:pt x="198" y="364"/>
                  <a:pt x="199" y="366"/>
                  <a:pt x="197" y="366"/>
                </a:cubicBezTo>
                <a:cubicBezTo>
                  <a:pt x="197" y="366"/>
                  <a:pt x="197" y="366"/>
                  <a:pt x="197" y="366"/>
                </a:cubicBezTo>
                <a:close/>
                <a:moveTo>
                  <a:pt x="46" y="367"/>
                </a:moveTo>
                <a:cubicBezTo>
                  <a:pt x="45" y="364"/>
                  <a:pt x="47" y="363"/>
                  <a:pt x="47" y="362"/>
                </a:cubicBezTo>
                <a:cubicBezTo>
                  <a:pt x="47" y="362"/>
                  <a:pt x="48" y="362"/>
                  <a:pt x="49" y="362"/>
                </a:cubicBezTo>
                <a:cubicBezTo>
                  <a:pt x="48" y="364"/>
                  <a:pt x="48" y="366"/>
                  <a:pt x="46" y="367"/>
                </a:cubicBezTo>
                <a:cubicBezTo>
                  <a:pt x="46" y="367"/>
                  <a:pt x="46" y="367"/>
                  <a:pt x="46" y="367"/>
                </a:cubicBezTo>
                <a:close/>
                <a:moveTo>
                  <a:pt x="217" y="366"/>
                </a:moveTo>
                <a:cubicBezTo>
                  <a:pt x="216" y="366"/>
                  <a:pt x="215" y="366"/>
                  <a:pt x="215" y="364"/>
                </a:cubicBezTo>
                <a:cubicBezTo>
                  <a:pt x="216" y="364"/>
                  <a:pt x="217" y="364"/>
                  <a:pt x="217" y="364"/>
                </a:cubicBezTo>
                <a:cubicBezTo>
                  <a:pt x="217" y="365"/>
                  <a:pt x="217" y="365"/>
                  <a:pt x="217" y="366"/>
                </a:cubicBezTo>
                <a:cubicBezTo>
                  <a:pt x="217" y="366"/>
                  <a:pt x="217" y="366"/>
                  <a:pt x="217" y="366"/>
                </a:cubicBezTo>
                <a:close/>
                <a:moveTo>
                  <a:pt x="215" y="373"/>
                </a:moveTo>
                <a:cubicBezTo>
                  <a:pt x="216" y="373"/>
                  <a:pt x="217" y="373"/>
                  <a:pt x="217" y="371"/>
                </a:cubicBezTo>
                <a:cubicBezTo>
                  <a:pt x="219" y="372"/>
                  <a:pt x="216" y="373"/>
                  <a:pt x="217" y="374"/>
                </a:cubicBezTo>
                <a:cubicBezTo>
                  <a:pt x="216" y="374"/>
                  <a:pt x="214" y="374"/>
                  <a:pt x="215" y="373"/>
                </a:cubicBezTo>
                <a:cubicBezTo>
                  <a:pt x="215" y="373"/>
                  <a:pt x="215" y="373"/>
                  <a:pt x="215" y="373"/>
                </a:cubicBezTo>
                <a:close/>
                <a:moveTo>
                  <a:pt x="215" y="371"/>
                </a:moveTo>
                <a:cubicBezTo>
                  <a:pt x="215" y="370"/>
                  <a:pt x="218" y="371"/>
                  <a:pt x="217" y="372"/>
                </a:cubicBezTo>
                <a:cubicBezTo>
                  <a:pt x="216" y="372"/>
                  <a:pt x="216" y="371"/>
                  <a:pt x="215" y="371"/>
                </a:cubicBezTo>
                <a:cubicBezTo>
                  <a:pt x="215" y="371"/>
                  <a:pt x="215" y="371"/>
                  <a:pt x="215" y="371"/>
                </a:cubicBezTo>
                <a:close/>
                <a:moveTo>
                  <a:pt x="45" y="373"/>
                </a:moveTo>
                <a:cubicBezTo>
                  <a:pt x="45" y="373"/>
                  <a:pt x="45" y="372"/>
                  <a:pt x="45" y="372"/>
                </a:cubicBezTo>
                <a:cubicBezTo>
                  <a:pt x="46" y="372"/>
                  <a:pt x="46" y="373"/>
                  <a:pt x="46" y="374"/>
                </a:cubicBezTo>
                <a:cubicBezTo>
                  <a:pt x="46" y="374"/>
                  <a:pt x="46" y="373"/>
                  <a:pt x="45" y="373"/>
                </a:cubicBezTo>
                <a:cubicBezTo>
                  <a:pt x="45" y="373"/>
                  <a:pt x="45" y="373"/>
                  <a:pt x="45" y="373"/>
                </a:cubicBezTo>
                <a:close/>
                <a:moveTo>
                  <a:pt x="192" y="378"/>
                </a:moveTo>
                <a:cubicBezTo>
                  <a:pt x="193" y="377"/>
                  <a:pt x="190" y="374"/>
                  <a:pt x="193" y="374"/>
                </a:cubicBezTo>
                <a:cubicBezTo>
                  <a:pt x="193" y="374"/>
                  <a:pt x="193" y="376"/>
                  <a:pt x="194" y="376"/>
                </a:cubicBezTo>
                <a:cubicBezTo>
                  <a:pt x="194" y="377"/>
                  <a:pt x="192" y="377"/>
                  <a:pt x="192" y="378"/>
                </a:cubicBezTo>
                <a:cubicBezTo>
                  <a:pt x="192" y="378"/>
                  <a:pt x="192" y="378"/>
                  <a:pt x="192" y="378"/>
                </a:cubicBezTo>
                <a:close/>
                <a:moveTo>
                  <a:pt x="42" y="392"/>
                </a:moveTo>
                <a:cubicBezTo>
                  <a:pt x="43" y="391"/>
                  <a:pt x="43" y="390"/>
                  <a:pt x="45" y="390"/>
                </a:cubicBezTo>
                <a:cubicBezTo>
                  <a:pt x="45" y="391"/>
                  <a:pt x="45" y="391"/>
                  <a:pt x="45" y="391"/>
                </a:cubicBezTo>
                <a:cubicBezTo>
                  <a:pt x="44" y="393"/>
                  <a:pt x="42" y="395"/>
                  <a:pt x="44" y="397"/>
                </a:cubicBezTo>
                <a:cubicBezTo>
                  <a:pt x="44" y="398"/>
                  <a:pt x="42" y="397"/>
                  <a:pt x="42" y="398"/>
                </a:cubicBezTo>
                <a:cubicBezTo>
                  <a:pt x="39" y="395"/>
                  <a:pt x="40" y="392"/>
                  <a:pt x="39" y="387"/>
                </a:cubicBezTo>
                <a:cubicBezTo>
                  <a:pt x="41" y="386"/>
                  <a:pt x="41" y="382"/>
                  <a:pt x="42" y="380"/>
                </a:cubicBezTo>
                <a:cubicBezTo>
                  <a:pt x="42" y="381"/>
                  <a:pt x="43" y="381"/>
                  <a:pt x="43" y="380"/>
                </a:cubicBezTo>
                <a:cubicBezTo>
                  <a:pt x="44" y="382"/>
                  <a:pt x="42" y="382"/>
                  <a:pt x="44" y="384"/>
                </a:cubicBezTo>
                <a:cubicBezTo>
                  <a:pt x="42" y="383"/>
                  <a:pt x="42" y="384"/>
                  <a:pt x="41" y="385"/>
                </a:cubicBezTo>
                <a:cubicBezTo>
                  <a:pt x="42" y="386"/>
                  <a:pt x="43" y="384"/>
                  <a:pt x="44" y="386"/>
                </a:cubicBezTo>
                <a:cubicBezTo>
                  <a:pt x="43" y="387"/>
                  <a:pt x="41" y="386"/>
                  <a:pt x="41" y="388"/>
                </a:cubicBezTo>
                <a:cubicBezTo>
                  <a:pt x="44" y="389"/>
                  <a:pt x="42" y="390"/>
                  <a:pt x="42" y="392"/>
                </a:cubicBezTo>
                <a:cubicBezTo>
                  <a:pt x="42" y="392"/>
                  <a:pt x="42" y="392"/>
                  <a:pt x="42" y="392"/>
                </a:cubicBezTo>
                <a:close/>
                <a:moveTo>
                  <a:pt x="242" y="382"/>
                </a:moveTo>
                <a:cubicBezTo>
                  <a:pt x="242" y="381"/>
                  <a:pt x="241" y="381"/>
                  <a:pt x="241" y="381"/>
                </a:cubicBezTo>
                <a:cubicBezTo>
                  <a:pt x="241" y="379"/>
                  <a:pt x="243" y="381"/>
                  <a:pt x="243" y="381"/>
                </a:cubicBezTo>
                <a:cubicBezTo>
                  <a:pt x="243" y="381"/>
                  <a:pt x="243" y="381"/>
                  <a:pt x="243" y="382"/>
                </a:cubicBezTo>
                <a:cubicBezTo>
                  <a:pt x="242" y="382"/>
                  <a:pt x="242" y="382"/>
                  <a:pt x="242" y="382"/>
                </a:cubicBezTo>
                <a:cubicBezTo>
                  <a:pt x="242" y="382"/>
                  <a:pt x="242" y="382"/>
                  <a:pt x="242" y="382"/>
                </a:cubicBezTo>
                <a:close/>
                <a:moveTo>
                  <a:pt x="238" y="387"/>
                </a:moveTo>
                <a:cubicBezTo>
                  <a:pt x="237" y="386"/>
                  <a:pt x="238" y="382"/>
                  <a:pt x="239" y="382"/>
                </a:cubicBezTo>
                <a:cubicBezTo>
                  <a:pt x="240" y="383"/>
                  <a:pt x="238" y="386"/>
                  <a:pt x="238" y="387"/>
                </a:cubicBezTo>
                <a:cubicBezTo>
                  <a:pt x="238" y="387"/>
                  <a:pt x="238" y="387"/>
                  <a:pt x="238" y="387"/>
                </a:cubicBezTo>
                <a:close/>
                <a:moveTo>
                  <a:pt x="246" y="385"/>
                </a:moveTo>
                <a:cubicBezTo>
                  <a:pt x="247" y="384"/>
                  <a:pt x="244" y="382"/>
                  <a:pt x="247" y="382"/>
                </a:cubicBezTo>
                <a:cubicBezTo>
                  <a:pt x="245" y="383"/>
                  <a:pt x="248" y="385"/>
                  <a:pt x="246" y="385"/>
                </a:cubicBezTo>
                <a:cubicBezTo>
                  <a:pt x="246" y="385"/>
                  <a:pt x="246" y="385"/>
                  <a:pt x="246" y="385"/>
                </a:cubicBezTo>
                <a:close/>
                <a:moveTo>
                  <a:pt x="244" y="387"/>
                </a:moveTo>
                <a:cubicBezTo>
                  <a:pt x="245" y="386"/>
                  <a:pt x="243" y="385"/>
                  <a:pt x="245" y="384"/>
                </a:cubicBezTo>
                <a:cubicBezTo>
                  <a:pt x="246" y="385"/>
                  <a:pt x="247" y="387"/>
                  <a:pt x="244" y="387"/>
                </a:cubicBezTo>
                <a:cubicBezTo>
                  <a:pt x="244" y="387"/>
                  <a:pt x="244" y="387"/>
                  <a:pt x="244" y="387"/>
                </a:cubicBezTo>
                <a:close/>
                <a:moveTo>
                  <a:pt x="195" y="388"/>
                </a:moveTo>
                <a:cubicBezTo>
                  <a:pt x="194" y="388"/>
                  <a:pt x="194" y="385"/>
                  <a:pt x="194" y="384"/>
                </a:cubicBezTo>
                <a:cubicBezTo>
                  <a:pt x="195" y="384"/>
                  <a:pt x="195" y="386"/>
                  <a:pt x="196" y="387"/>
                </a:cubicBezTo>
                <a:cubicBezTo>
                  <a:pt x="196" y="387"/>
                  <a:pt x="195" y="387"/>
                  <a:pt x="195" y="388"/>
                </a:cubicBezTo>
                <a:cubicBezTo>
                  <a:pt x="195" y="388"/>
                  <a:pt x="195" y="388"/>
                  <a:pt x="195" y="388"/>
                </a:cubicBezTo>
                <a:close/>
                <a:moveTo>
                  <a:pt x="247" y="388"/>
                </a:moveTo>
                <a:cubicBezTo>
                  <a:pt x="247" y="387"/>
                  <a:pt x="248" y="388"/>
                  <a:pt x="248" y="387"/>
                </a:cubicBezTo>
                <a:cubicBezTo>
                  <a:pt x="249" y="387"/>
                  <a:pt x="249" y="388"/>
                  <a:pt x="249" y="388"/>
                </a:cubicBezTo>
                <a:cubicBezTo>
                  <a:pt x="248" y="388"/>
                  <a:pt x="248" y="388"/>
                  <a:pt x="247" y="388"/>
                </a:cubicBezTo>
                <a:cubicBezTo>
                  <a:pt x="247" y="388"/>
                  <a:pt x="247" y="388"/>
                  <a:pt x="247" y="388"/>
                </a:cubicBezTo>
                <a:close/>
                <a:moveTo>
                  <a:pt x="46" y="388"/>
                </a:moveTo>
                <a:cubicBezTo>
                  <a:pt x="46" y="390"/>
                  <a:pt x="42" y="390"/>
                  <a:pt x="43" y="387"/>
                </a:cubicBezTo>
                <a:cubicBezTo>
                  <a:pt x="44" y="387"/>
                  <a:pt x="45" y="388"/>
                  <a:pt x="46" y="388"/>
                </a:cubicBezTo>
                <a:cubicBezTo>
                  <a:pt x="46" y="388"/>
                  <a:pt x="46" y="388"/>
                  <a:pt x="46" y="388"/>
                </a:cubicBezTo>
                <a:close/>
                <a:moveTo>
                  <a:pt x="240" y="387"/>
                </a:moveTo>
                <a:cubicBezTo>
                  <a:pt x="242" y="388"/>
                  <a:pt x="239" y="391"/>
                  <a:pt x="240" y="387"/>
                </a:cubicBezTo>
                <a:cubicBezTo>
                  <a:pt x="240" y="387"/>
                  <a:pt x="240" y="387"/>
                  <a:pt x="240" y="387"/>
                </a:cubicBezTo>
                <a:close/>
                <a:moveTo>
                  <a:pt x="245" y="391"/>
                </a:moveTo>
                <a:cubicBezTo>
                  <a:pt x="244" y="391"/>
                  <a:pt x="244" y="390"/>
                  <a:pt x="244" y="389"/>
                </a:cubicBezTo>
                <a:cubicBezTo>
                  <a:pt x="245" y="389"/>
                  <a:pt x="245" y="389"/>
                  <a:pt x="245" y="390"/>
                </a:cubicBezTo>
                <a:cubicBezTo>
                  <a:pt x="245" y="390"/>
                  <a:pt x="245" y="390"/>
                  <a:pt x="245" y="391"/>
                </a:cubicBezTo>
                <a:cubicBezTo>
                  <a:pt x="245" y="391"/>
                  <a:pt x="245" y="391"/>
                  <a:pt x="245" y="391"/>
                </a:cubicBezTo>
                <a:close/>
                <a:moveTo>
                  <a:pt x="90" y="392"/>
                </a:moveTo>
                <a:cubicBezTo>
                  <a:pt x="89" y="392"/>
                  <a:pt x="89" y="391"/>
                  <a:pt x="89" y="390"/>
                </a:cubicBezTo>
                <a:cubicBezTo>
                  <a:pt x="90" y="390"/>
                  <a:pt x="90" y="391"/>
                  <a:pt x="90" y="391"/>
                </a:cubicBezTo>
                <a:cubicBezTo>
                  <a:pt x="90" y="391"/>
                  <a:pt x="90" y="391"/>
                  <a:pt x="90" y="392"/>
                </a:cubicBezTo>
                <a:cubicBezTo>
                  <a:pt x="90" y="392"/>
                  <a:pt x="90" y="392"/>
                  <a:pt x="90" y="392"/>
                </a:cubicBezTo>
                <a:close/>
                <a:moveTo>
                  <a:pt x="91" y="395"/>
                </a:moveTo>
                <a:cubicBezTo>
                  <a:pt x="90" y="394"/>
                  <a:pt x="91" y="392"/>
                  <a:pt x="91" y="392"/>
                </a:cubicBezTo>
                <a:cubicBezTo>
                  <a:pt x="93" y="392"/>
                  <a:pt x="91" y="394"/>
                  <a:pt x="91" y="395"/>
                </a:cubicBezTo>
                <a:cubicBezTo>
                  <a:pt x="91" y="395"/>
                  <a:pt x="91" y="395"/>
                  <a:pt x="91" y="395"/>
                </a:cubicBezTo>
                <a:close/>
                <a:moveTo>
                  <a:pt x="216" y="392"/>
                </a:moveTo>
                <a:cubicBezTo>
                  <a:pt x="217" y="393"/>
                  <a:pt x="214" y="394"/>
                  <a:pt x="215" y="392"/>
                </a:cubicBezTo>
                <a:cubicBezTo>
                  <a:pt x="215" y="392"/>
                  <a:pt x="216" y="391"/>
                  <a:pt x="216" y="392"/>
                </a:cubicBezTo>
                <a:cubicBezTo>
                  <a:pt x="216" y="392"/>
                  <a:pt x="216" y="392"/>
                  <a:pt x="216" y="392"/>
                </a:cubicBezTo>
                <a:close/>
                <a:moveTo>
                  <a:pt x="244" y="393"/>
                </a:moveTo>
                <a:cubicBezTo>
                  <a:pt x="243" y="393"/>
                  <a:pt x="243" y="393"/>
                  <a:pt x="243" y="392"/>
                </a:cubicBezTo>
                <a:cubicBezTo>
                  <a:pt x="243" y="392"/>
                  <a:pt x="244" y="392"/>
                  <a:pt x="244" y="392"/>
                </a:cubicBezTo>
                <a:cubicBezTo>
                  <a:pt x="244" y="392"/>
                  <a:pt x="244" y="393"/>
                  <a:pt x="244" y="393"/>
                </a:cubicBezTo>
                <a:cubicBezTo>
                  <a:pt x="244" y="393"/>
                  <a:pt x="244" y="393"/>
                  <a:pt x="244" y="393"/>
                </a:cubicBezTo>
                <a:close/>
                <a:moveTo>
                  <a:pt x="233" y="397"/>
                </a:moveTo>
                <a:cubicBezTo>
                  <a:pt x="234" y="395"/>
                  <a:pt x="234" y="393"/>
                  <a:pt x="237" y="393"/>
                </a:cubicBezTo>
                <a:cubicBezTo>
                  <a:pt x="237" y="395"/>
                  <a:pt x="236" y="397"/>
                  <a:pt x="233" y="397"/>
                </a:cubicBezTo>
                <a:cubicBezTo>
                  <a:pt x="233" y="397"/>
                  <a:pt x="233" y="397"/>
                  <a:pt x="233" y="397"/>
                </a:cubicBezTo>
                <a:close/>
                <a:moveTo>
                  <a:pt x="199" y="396"/>
                </a:moveTo>
                <a:cubicBezTo>
                  <a:pt x="197" y="396"/>
                  <a:pt x="197" y="395"/>
                  <a:pt x="198" y="394"/>
                </a:cubicBezTo>
                <a:cubicBezTo>
                  <a:pt x="199" y="394"/>
                  <a:pt x="199" y="395"/>
                  <a:pt x="199" y="396"/>
                </a:cubicBezTo>
                <a:cubicBezTo>
                  <a:pt x="199" y="396"/>
                  <a:pt x="199" y="396"/>
                  <a:pt x="199" y="396"/>
                </a:cubicBezTo>
                <a:close/>
                <a:moveTo>
                  <a:pt x="242" y="396"/>
                </a:moveTo>
                <a:cubicBezTo>
                  <a:pt x="242" y="396"/>
                  <a:pt x="242" y="395"/>
                  <a:pt x="242" y="395"/>
                </a:cubicBezTo>
                <a:cubicBezTo>
                  <a:pt x="243" y="394"/>
                  <a:pt x="244" y="395"/>
                  <a:pt x="244" y="395"/>
                </a:cubicBezTo>
                <a:cubicBezTo>
                  <a:pt x="244" y="396"/>
                  <a:pt x="243" y="396"/>
                  <a:pt x="242" y="396"/>
                </a:cubicBezTo>
                <a:cubicBezTo>
                  <a:pt x="242" y="396"/>
                  <a:pt x="242" y="396"/>
                  <a:pt x="242" y="396"/>
                </a:cubicBezTo>
                <a:close/>
                <a:moveTo>
                  <a:pt x="28" y="395"/>
                </a:moveTo>
                <a:cubicBezTo>
                  <a:pt x="30" y="397"/>
                  <a:pt x="26" y="398"/>
                  <a:pt x="28" y="395"/>
                </a:cubicBezTo>
                <a:cubicBezTo>
                  <a:pt x="28" y="395"/>
                  <a:pt x="28" y="395"/>
                  <a:pt x="28" y="395"/>
                </a:cubicBezTo>
                <a:close/>
                <a:moveTo>
                  <a:pt x="184" y="405"/>
                </a:moveTo>
                <a:cubicBezTo>
                  <a:pt x="184" y="403"/>
                  <a:pt x="185" y="406"/>
                  <a:pt x="186" y="405"/>
                </a:cubicBezTo>
                <a:cubicBezTo>
                  <a:pt x="186" y="405"/>
                  <a:pt x="185" y="404"/>
                  <a:pt x="185" y="403"/>
                </a:cubicBezTo>
                <a:cubicBezTo>
                  <a:pt x="185" y="404"/>
                  <a:pt x="184" y="404"/>
                  <a:pt x="183" y="404"/>
                </a:cubicBezTo>
                <a:cubicBezTo>
                  <a:pt x="184" y="406"/>
                  <a:pt x="183" y="407"/>
                  <a:pt x="183" y="408"/>
                </a:cubicBezTo>
                <a:cubicBezTo>
                  <a:pt x="184" y="410"/>
                  <a:pt x="185" y="407"/>
                  <a:pt x="187" y="407"/>
                </a:cubicBezTo>
                <a:cubicBezTo>
                  <a:pt x="187" y="410"/>
                  <a:pt x="183" y="410"/>
                  <a:pt x="181" y="409"/>
                </a:cubicBezTo>
                <a:cubicBezTo>
                  <a:pt x="181" y="405"/>
                  <a:pt x="183" y="404"/>
                  <a:pt x="183" y="399"/>
                </a:cubicBezTo>
                <a:cubicBezTo>
                  <a:pt x="184" y="399"/>
                  <a:pt x="185" y="399"/>
                  <a:pt x="186" y="399"/>
                </a:cubicBezTo>
                <a:cubicBezTo>
                  <a:pt x="183" y="399"/>
                  <a:pt x="185" y="398"/>
                  <a:pt x="187" y="397"/>
                </a:cubicBezTo>
                <a:cubicBezTo>
                  <a:pt x="186" y="395"/>
                  <a:pt x="185" y="398"/>
                  <a:pt x="185" y="396"/>
                </a:cubicBezTo>
                <a:cubicBezTo>
                  <a:pt x="184" y="395"/>
                  <a:pt x="186" y="395"/>
                  <a:pt x="187" y="395"/>
                </a:cubicBezTo>
                <a:cubicBezTo>
                  <a:pt x="188" y="398"/>
                  <a:pt x="187" y="400"/>
                  <a:pt x="185" y="402"/>
                </a:cubicBezTo>
                <a:cubicBezTo>
                  <a:pt x="188" y="402"/>
                  <a:pt x="188" y="403"/>
                  <a:pt x="191" y="403"/>
                </a:cubicBezTo>
                <a:cubicBezTo>
                  <a:pt x="189" y="404"/>
                  <a:pt x="188" y="405"/>
                  <a:pt x="185" y="406"/>
                </a:cubicBezTo>
                <a:cubicBezTo>
                  <a:pt x="185" y="405"/>
                  <a:pt x="184" y="405"/>
                  <a:pt x="184" y="405"/>
                </a:cubicBezTo>
                <a:cubicBezTo>
                  <a:pt x="184" y="405"/>
                  <a:pt x="184" y="405"/>
                  <a:pt x="184" y="405"/>
                </a:cubicBezTo>
                <a:close/>
                <a:moveTo>
                  <a:pt x="88" y="398"/>
                </a:moveTo>
                <a:cubicBezTo>
                  <a:pt x="87" y="399"/>
                  <a:pt x="85" y="398"/>
                  <a:pt x="86" y="397"/>
                </a:cubicBezTo>
                <a:cubicBezTo>
                  <a:pt x="87" y="397"/>
                  <a:pt x="87" y="398"/>
                  <a:pt x="88" y="398"/>
                </a:cubicBezTo>
                <a:cubicBezTo>
                  <a:pt x="88" y="398"/>
                  <a:pt x="88" y="398"/>
                  <a:pt x="88" y="398"/>
                </a:cubicBezTo>
                <a:close/>
                <a:moveTo>
                  <a:pt x="32" y="417"/>
                </a:moveTo>
                <a:cubicBezTo>
                  <a:pt x="31" y="418"/>
                  <a:pt x="30" y="418"/>
                  <a:pt x="29" y="417"/>
                </a:cubicBezTo>
                <a:cubicBezTo>
                  <a:pt x="30" y="416"/>
                  <a:pt x="30" y="417"/>
                  <a:pt x="30" y="417"/>
                </a:cubicBezTo>
                <a:cubicBezTo>
                  <a:pt x="32" y="417"/>
                  <a:pt x="31" y="412"/>
                  <a:pt x="28" y="413"/>
                </a:cubicBezTo>
                <a:cubicBezTo>
                  <a:pt x="28" y="409"/>
                  <a:pt x="29" y="406"/>
                  <a:pt x="28" y="402"/>
                </a:cubicBezTo>
                <a:cubicBezTo>
                  <a:pt x="30" y="402"/>
                  <a:pt x="30" y="399"/>
                  <a:pt x="29" y="398"/>
                </a:cubicBezTo>
                <a:cubicBezTo>
                  <a:pt x="30" y="399"/>
                  <a:pt x="30" y="398"/>
                  <a:pt x="32" y="398"/>
                </a:cubicBezTo>
                <a:cubicBezTo>
                  <a:pt x="32" y="400"/>
                  <a:pt x="33" y="401"/>
                  <a:pt x="33" y="404"/>
                </a:cubicBezTo>
                <a:cubicBezTo>
                  <a:pt x="35" y="404"/>
                  <a:pt x="35" y="412"/>
                  <a:pt x="40" y="412"/>
                </a:cubicBezTo>
                <a:cubicBezTo>
                  <a:pt x="40" y="418"/>
                  <a:pt x="47" y="419"/>
                  <a:pt x="46" y="424"/>
                </a:cubicBezTo>
                <a:cubicBezTo>
                  <a:pt x="46" y="423"/>
                  <a:pt x="46" y="422"/>
                  <a:pt x="46" y="421"/>
                </a:cubicBezTo>
                <a:cubicBezTo>
                  <a:pt x="44" y="423"/>
                  <a:pt x="43" y="427"/>
                  <a:pt x="46" y="427"/>
                </a:cubicBezTo>
                <a:cubicBezTo>
                  <a:pt x="46" y="428"/>
                  <a:pt x="46" y="429"/>
                  <a:pt x="45" y="430"/>
                </a:cubicBezTo>
                <a:cubicBezTo>
                  <a:pt x="38" y="428"/>
                  <a:pt x="36" y="421"/>
                  <a:pt x="32" y="417"/>
                </a:cubicBezTo>
                <a:cubicBezTo>
                  <a:pt x="32" y="417"/>
                  <a:pt x="32" y="417"/>
                  <a:pt x="32" y="417"/>
                </a:cubicBezTo>
                <a:close/>
                <a:moveTo>
                  <a:pt x="233" y="402"/>
                </a:moveTo>
                <a:cubicBezTo>
                  <a:pt x="233" y="401"/>
                  <a:pt x="233" y="401"/>
                  <a:pt x="233" y="400"/>
                </a:cubicBezTo>
                <a:cubicBezTo>
                  <a:pt x="233" y="401"/>
                  <a:pt x="234" y="401"/>
                  <a:pt x="234" y="403"/>
                </a:cubicBezTo>
                <a:cubicBezTo>
                  <a:pt x="233" y="402"/>
                  <a:pt x="233" y="404"/>
                  <a:pt x="232" y="403"/>
                </a:cubicBezTo>
                <a:cubicBezTo>
                  <a:pt x="232" y="402"/>
                  <a:pt x="233" y="403"/>
                  <a:pt x="233" y="402"/>
                </a:cubicBezTo>
                <a:cubicBezTo>
                  <a:pt x="233" y="402"/>
                  <a:pt x="233" y="402"/>
                  <a:pt x="233" y="402"/>
                </a:cubicBezTo>
                <a:close/>
                <a:moveTo>
                  <a:pt x="196" y="404"/>
                </a:moveTo>
                <a:cubicBezTo>
                  <a:pt x="195" y="404"/>
                  <a:pt x="196" y="401"/>
                  <a:pt x="198" y="401"/>
                </a:cubicBezTo>
                <a:cubicBezTo>
                  <a:pt x="197" y="401"/>
                  <a:pt x="198" y="402"/>
                  <a:pt x="199" y="402"/>
                </a:cubicBezTo>
                <a:cubicBezTo>
                  <a:pt x="198" y="403"/>
                  <a:pt x="197" y="403"/>
                  <a:pt x="196" y="404"/>
                </a:cubicBezTo>
                <a:cubicBezTo>
                  <a:pt x="196" y="404"/>
                  <a:pt x="196" y="404"/>
                  <a:pt x="196" y="404"/>
                </a:cubicBezTo>
                <a:close/>
                <a:moveTo>
                  <a:pt x="22" y="403"/>
                </a:moveTo>
                <a:cubicBezTo>
                  <a:pt x="22" y="402"/>
                  <a:pt x="22" y="402"/>
                  <a:pt x="22" y="402"/>
                </a:cubicBezTo>
                <a:cubicBezTo>
                  <a:pt x="21" y="401"/>
                  <a:pt x="24" y="401"/>
                  <a:pt x="23" y="403"/>
                </a:cubicBezTo>
                <a:cubicBezTo>
                  <a:pt x="23" y="403"/>
                  <a:pt x="23" y="403"/>
                  <a:pt x="22" y="403"/>
                </a:cubicBezTo>
                <a:cubicBezTo>
                  <a:pt x="22" y="403"/>
                  <a:pt x="22" y="403"/>
                  <a:pt x="22" y="403"/>
                </a:cubicBezTo>
                <a:close/>
                <a:moveTo>
                  <a:pt x="24" y="404"/>
                </a:moveTo>
                <a:cubicBezTo>
                  <a:pt x="25" y="404"/>
                  <a:pt x="25" y="404"/>
                  <a:pt x="25" y="403"/>
                </a:cubicBezTo>
                <a:cubicBezTo>
                  <a:pt x="26" y="403"/>
                  <a:pt x="26" y="406"/>
                  <a:pt x="24" y="405"/>
                </a:cubicBezTo>
                <a:cubicBezTo>
                  <a:pt x="24" y="405"/>
                  <a:pt x="24" y="404"/>
                  <a:pt x="24" y="404"/>
                </a:cubicBezTo>
                <a:cubicBezTo>
                  <a:pt x="24" y="404"/>
                  <a:pt x="24" y="404"/>
                  <a:pt x="24" y="404"/>
                </a:cubicBezTo>
                <a:close/>
                <a:moveTo>
                  <a:pt x="195" y="409"/>
                </a:moveTo>
                <a:cubicBezTo>
                  <a:pt x="195" y="407"/>
                  <a:pt x="196" y="407"/>
                  <a:pt x="197" y="406"/>
                </a:cubicBezTo>
                <a:cubicBezTo>
                  <a:pt x="199" y="407"/>
                  <a:pt x="196" y="409"/>
                  <a:pt x="195" y="409"/>
                </a:cubicBezTo>
                <a:cubicBezTo>
                  <a:pt x="195" y="409"/>
                  <a:pt x="195" y="409"/>
                  <a:pt x="195" y="409"/>
                </a:cubicBezTo>
                <a:close/>
                <a:moveTo>
                  <a:pt x="188" y="409"/>
                </a:moveTo>
                <a:cubicBezTo>
                  <a:pt x="188" y="408"/>
                  <a:pt x="188" y="406"/>
                  <a:pt x="189" y="407"/>
                </a:cubicBezTo>
                <a:cubicBezTo>
                  <a:pt x="189" y="408"/>
                  <a:pt x="189" y="409"/>
                  <a:pt x="188" y="409"/>
                </a:cubicBezTo>
                <a:cubicBezTo>
                  <a:pt x="188" y="409"/>
                  <a:pt x="188" y="409"/>
                  <a:pt x="188" y="409"/>
                </a:cubicBezTo>
                <a:close/>
                <a:moveTo>
                  <a:pt x="190" y="409"/>
                </a:moveTo>
                <a:cubicBezTo>
                  <a:pt x="190" y="408"/>
                  <a:pt x="190" y="408"/>
                  <a:pt x="190" y="407"/>
                </a:cubicBezTo>
                <a:cubicBezTo>
                  <a:pt x="191" y="406"/>
                  <a:pt x="191" y="410"/>
                  <a:pt x="190" y="409"/>
                </a:cubicBezTo>
                <a:cubicBezTo>
                  <a:pt x="190" y="409"/>
                  <a:pt x="190" y="409"/>
                  <a:pt x="190" y="409"/>
                </a:cubicBezTo>
                <a:close/>
                <a:moveTo>
                  <a:pt x="192" y="413"/>
                </a:moveTo>
                <a:cubicBezTo>
                  <a:pt x="191" y="412"/>
                  <a:pt x="190" y="410"/>
                  <a:pt x="192" y="410"/>
                </a:cubicBezTo>
                <a:cubicBezTo>
                  <a:pt x="192" y="411"/>
                  <a:pt x="191" y="412"/>
                  <a:pt x="192" y="413"/>
                </a:cubicBezTo>
                <a:cubicBezTo>
                  <a:pt x="192" y="413"/>
                  <a:pt x="192" y="413"/>
                  <a:pt x="192" y="413"/>
                </a:cubicBezTo>
                <a:close/>
                <a:moveTo>
                  <a:pt x="236" y="412"/>
                </a:moveTo>
                <a:cubicBezTo>
                  <a:pt x="237" y="413"/>
                  <a:pt x="237" y="413"/>
                  <a:pt x="237" y="412"/>
                </a:cubicBezTo>
                <a:cubicBezTo>
                  <a:pt x="239" y="412"/>
                  <a:pt x="236" y="415"/>
                  <a:pt x="236" y="413"/>
                </a:cubicBezTo>
                <a:cubicBezTo>
                  <a:pt x="236" y="413"/>
                  <a:pt x="236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68" y="414"/>
                </a:moveTo>
                <a:cubicBezTo>
                  <a:pt x="68" y="414"/>
                  <a:pt x="69" y="414"/>
                  <a:pt x="68" y="413"/>
                </a:cubicBezTo>
                <a:cubicBezTo>
                  <a:pt x="69" y="412"/>
                  <a:pt x="69" y="421"/>
                  <a:pt x="68" y="414"/>
                </a:cubicBezTo>
                <a:cubicBezTo>
                  <a:pt x="68" y="414"/>
                  <a:pt x="68" y="414"/>
                  <a:pt x="68" y="414"/>
                </a:cubicBezTo>
                <a:close/>
                <a:moveTo>
                  <a:pt x="69" y="423"/>
                </a:moveTo>
                <a:cubicBezTo>
                  <a:pt x="68" y="423"/>
                  <a:pt x="65" y="420"/>
                  <a:pt x="65" y="422"/>
                </a:cubicBezTo>
                <a:cubicBezTo>
                  <a:pt x="64" y="422"/>
                  <a:pt x="64" y="421"/>
                  <a:pt x="63" y="421"/>
                </a:cubicBezTo>
                <a:cubicBezTo>
                  <a:pt x="64" y="420"/>
                  <a:pt x="63" y="420"/>
                  <a:pt x="63" y="418"/>
                </a:cubicBezTo>
                <a:cubicBezTo>
                  <a:pt x="63" y="418"/>
                  <a:pt x="62" y="418"/>
                  <a:pt x="62" y="418"/>
                </a:cubicBezTo>
                <a:cubicBezTo>
                  <a:pt x="62" y="417"/>
                  <a:pt x="67" y="416"/>
                  <a:pt x="66" y="418"/>
                </a:cubicBezTo>
                <a:cubicBezTo>
                  <a:pt x="67" y="417"/>
                  <a:pt x="66" y="416"/>
                  <a:pt x="67" y="415"/>
                </a:cubicBezTo>
                <a:cubicBezTo>
                  <a:pt x="68" y="416"/>
                  <a:pt x="67" y="416"/>
                  <a:pt x="68" y="418"/>
                </a:cubicBezTo>
                <a:cubicBezTo>
                  <a:pt x="67" y="419"/>
                  <a:pt x="67" y="419"/>
                  <a:pt x="66" y="419"/>
                </a:cubicBezTo>
                <a:cubicBezTo>
                  <a:pt x="66" y="421"/>
                  <a:pt x="68" y="420"/>
                  <a:pt x="69" y="419"/>
                </a:cubicBezTo>
                <a:cubicBezTo>
                  <a:pt x="69" y="422"/>
                  <a:pt x="71" y="421"/>
                  <a:pt x="72" y="421"/>
                </a:cubicBezTo>
                <a:cubicBezTo>
                  <a:pt x="71" y="423"/>
                  <a:pt x="69" y="421"/>
                  <a:pt x="70" y="424"/>
                </a:cubicBezTo>
                <a:cubicBezTo>
                  <a:pt x="70" y="424"/>
                  <a:pt x="70" y="423"/>
                  <a:pt x="69" y="423"/>
                </a:cubicBezTo>
                <a:cubicBezTo>
                  <a:pt x="69" y="423"/>
                  <a:pt x="69" y="423"/>
                  <a:pt x="69" y="423"/>
                </a:cubicBezTo>
                <a:close/>
                <a:moveTo>
                  <a:pt x="226" y="418"/>
                </a:moveTo>
                <a:cubicBezTo>
                  <a:pt x="226" y="416"/>
                  <a:pt x="229" y="417"/>
                  <a:pt x="228" y="416"/>
                </a:cubicBezTo>
                <a:cubicBezTo>
                  <a:pt x="229" y="416"/>
                  <a:pt x="227" y="419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lose/>
                <a:moveTo>
                  <a:pt x="74" y="420"/>
                </a:moveTo>
                <a:cubicBezTo>
                  <a:pt x="72" y="420"/>
                  <a:pt x="71" y="419"/>
                  <a:pt x="70" y="418"/>
                </a:cubicBezTo>
                <a:cubicBezTo>
                  <a:pt x="70" y="416"/>
                  <a:pt x="73" y="420"/>
                  <a:pt x="73" y="418"/>
                </a:cubicBezTo>
                <a:cubicBezTo>
                  <a:pt x="74" y="418"/>
                  <a:pt x="74" y="420"/>
                  <a:pt x="74" y="420"/>
                </a:cubicBezTo>
                <a:cubicBezTo>
                  <a:pt x="74" y="420"/>
                  <a:pt x="74" y="420"/>
                  <a:pt x="74" y="420"/>
                </a:cubicBezTo>
                <a:close/>
                <a:moveTo>
                  <a:pt x="27" y="422"/>
                </a:moveTo>
                <a:cubicBezTo>
                  <a:pt x="26" y="422"/>
                  <a:pt x="27" y="420"/>
                  <a:pt x="27" y="419"/>
                </a:cubicBezTo>
                <a:cubicBezTo>
                  <a:pt x="28" y="420"/>
                  <a:pt x="27" y="420"/>
                  <a:pt x="27" y="422"/>
                </a:cubicBezTo>
                <a:cubicBezTo>
                  <a:pt x="27" y="422"/>
                  <a:pt x="27" y="422"/>
                  <a:pt x="27" y="422"/>
                </a:cubicBezTo>
                <a:close/>
                <a:moveTo>
                  <a:pt x="226" y="422"/>
                </a:moveTo>
                <a:cubicBezTo>
                  <a:pt x="225" y="422"/>
                  <a:pt x="226" y="420"/>
                  <a:pt x="226" y="420"/>
                </a:cubicBezTo>
                <a:cubicBezTo>
                  <a:pt x="227" y="420"/>
                  <a:pt x="226" y="422"/>
                  <a:pt x="226" y="422"/>
                </a:cubicBezTo>
                <a:cubicBezTo>
                  <a:pt x="226" y="422"/>
                  <a:pt x="226" y="422"/>
                  <a:pt x="226" y="422"/>
                </a:cubicBezTo>
                <a:close/>
                <a:moveTo>
                  <a:pt x="226" y="427"/>
                </a:moveTo>
                <a:cubicBezTo>
                  <a:pt x="227" y="426"/>
                  <a:pt x="229" y="422"/>
                  <a:pt x="228" y="421"/>
                </a:cubicBezTo>
                <a:cubicBezTo>
                  <a:pt x="229" y="419"/>
                  <a:pt x="230" y="423"/>
                  <a:pt x="231" y="424"/>
                </a:cubicBezTo>
                <a:cubicBezTo>
                  <a:pt x="230" y="424"/>
                  <a:pt x="230" y="423"/>
                  <a:pt x="230" y="423"/>
                </a:cubicBezTo>
                <a:cubicBezTo>
                  <a:pt x="230" y="424"/>
                  <a:pt x="226" y="426"/>
                  <a:pt x="229" y="426"/>
                </a:cubicBezTo>
                <a:cubicBezTo>
                  <a:pt x="228" y="428"/>
                  <a:pt x="228" y="426"/>
                  <a:pt x="226" y="427"/>
                </a:cubicBezTo>
                <a:cubicBezTo>
                  <a:pt x="226" y="427"/>
                  <a:pt x="226" y="427"/>
                  <a:pt x="226" y="427"/>
                </a:cubicBezTo>
                <a:close/>
                <a:moveTo>
                  <a:pt x="224" y="428"/>
                </a:moveTo>
                <a:cubicBezTo>
                  <a:pt x="222" y="427"/>
                  <a:pt x="225" y="425"/>
                  <a:pt x="224" y="424"/>
                </a:cubicBezTo>
                <a:cubicBezTo>
                  <a:pt x="227" y="424"/>
                  <a:pt x="223" y="426"/>
                  <a:pt x="224" y="428"/>
                </a:cubicBezTo>
                <a:cubicBezTo>
                  <a:pt x="224" y="428"/>
                  <a:pt x="224" y="428"/>
                  <a:pt x="224" y="428"/>
                </a:cubicBezTo>
                <a:close/>
                <a:moveTo>
                  <a:pt x="28" y="426"/>
                </a:moveTo>
                <a:cubicBezTo>
                  <a:pt x="28" y="425"/>
                  <a:pt x="28" y="425"/>
                  <a:pt x="28" y="424"/>
                </a:cubicBezTo>
                <a:cubicBezTo>
                  <a:pt x="29" y="424"/>
                  <a:pt x="29" y="424"/>
                  <a:pt x="30" y="424"/>
                </a:cubicBezTo>
                <a:cubicBezTo>
                  <a:pt x="29" y="425"/>
                  <a:pt x="29" y="426"/>
                  <a:pt x="28" y="426"/>
                </a:cubicBezTo>
                <a:cubicBezTo>
                  <a:pt x="28" y="426"/>
                  <a:pt x="28" y="426"/>
                  <a:pt x="28" y="426"/>
                </a:cubicBezTo>
                <a:close/>
                <a:moveTo>
                  <a:pt x="161" y="431"/>
                </a:moveTo>
                <a:cubicBezTo>
                  <a:pt x="159" y="431"/>
                  <a:pt x="160" y="428"/>
                  <a:pt x="161" y="428"/>
                </a:cubicBezTo>
                <a:cubicBezTo>
                  <a:pt x="161" y="428"/>
                  <a:pt x="161" y="430"/>
                  <a:pt x="161" y="431"/>
                </a:cubicBezTo>
                <a:cubicBezTo>
                  <a:pt x="161" y="431"/>
                  <a:pt x="161" y="431"/>
                  <a:pt x="161" y="431"/>
                </a:cubicBezTo>
                <a:close/>
                <a:moveTo>
                  <a:pt x="48" y="429"/>
                </a:moveTo>
                <a:cubicBezTo>
                  <a:pt x="48" y="430"/>
                  <a:pt x="47" y="430"/>
                  <a:pt x="46" y="429"/>
                </a:cubicBezTo>
                <a:cubicBezTo>
                  <a:pt x="46" y="427"/>
                  <a:pt x="48" y="429"/>
                  <a:pt x="48" y="429"/>
                </a:cubicBezTo>
                <a:cubicBezTo>
                  <a:pt x="48" y="429"/>
                  <a:pt x="48" y="429"/>
                  <a:pt x="48" y="429"/>
                </a:cubicBezTo>
                <a:close/>
                <a:moveTo>
                  <a:pt x="58" y="430"/>
                </a:moveTo>
                <a:cubicBezTo>
                  <a:pt x="58" y="430"/>
                  <a:pt x="58" y="429"/>
                  <a:pt x="58" y="428"/>
                </a:cubicBezTo>
                <a:cubicBezTo>
                  <a:pt x="58" y="428"/>
                  <a:pt x="59" y="428"/>
                  <a:pt x="60" y="428"/>
                </a:cubicBezTo>
                <a:cubicBezTo>
                  <a:pt x="60" y="429"/>
                  <a:pt x="59" y="429"/>
                  <a:pt x="58" y="430"/>
                </a:cubicBezTo>
                <a:cubicBezTo>
                  <a:pt x="58" y="430"/>
                  <a:pt x="58" y="430"/>
                  <a:pt x="58" y="430"/>
                </a:cubicBezTo>
                <a:close/>
                <a:moveTo>
                  <a:pt x="219" y="432"/>
                </a:moveTo>
                <a:cubicBezTo>
                  <a:pt x="221" y="432"/>
                  <a:pt x="221" y="430"/>
                  <a:pt x="222" y="428"/>
                </a:cubicBezTo>
                <a:cubicBezTo>
                  <a:pt x="226" y="430"/>
                  <a:pt x="221" y="434"/>
                  <a:pt x="222" y="437"/>
                </a:cubicBezTo>
                <a:cubicBezTo>
                  <a:pt x="219" y="436"/>
                  <a:pt x="220" y="435"/>
                  <a:pt x="218" y="437"/>
                </a:cubicBezTo>
                <a:cubicBezTo>
                  <a:pt x="218" y="437"/>
                  <a:pt x="217" y="437"/>
                  <a:pt x="216" y="437"/>
                </a:cubicBezTo>
                <a:cubicBezTo>
                  <a:pt x="217" y="436"/>
                  <a:pt x="216" y="436"/>
                  <a:pt x="216" y="435"/>
                </a:cubicBezTo>
                <a:cubicBezTo>
                  <a:pt x="217" y="434"/>
                  <a:pt x="218" y="435"/>
                  <a:pt x="218" y="435"/>
                </a:cubicBezTo>
                <a:cubicBezTo>
                  <a:pt x="218" y="433"/>
                  <a:pt x="217" y="433"/>
                  <a:pt x="218" y="430"/>
                </a:cubicBezTo>
                <a:cubicBezTo>
                  <a:pt x="219" y="430"/>
                  <a:pt x="219" y="431"/>
                  <a:pt x="219" y="432"/>
                </a:cubicBezTo>
                <a:cubicBezTo>
                  <a:pt x="219" y="432"/>
                  <a:pt x="219" y="432"/>
                  <a:pt x="219" y="432"/>
                </a:cubicBezTo>
                <a:close/>
                <a:moveTo>
                  <a:pt x="62" y="429"/>
                </a:moveTo>
                <a:cubicBezTo>
                  <a:pt x="64" y="430"/>
                  <a:pt x="61" y="432"/>
                  <a:pt x="62" y="429"/>
                </a:cubicBezTo>
                <a:cubicBezTo>
                  <a:pt x="62" y="429"/>
                  <a:pt x="62" y="429"/>
                  <a:pt x="62" y="429"/>
                </a:cubicBezTo>
                <a:close/>
                <a:moveTo>
                  <a:pt x="55" y="434"/>
                </a:moveTo>
                <a:cubicBezTo>
                  <a:pt x="57" y="434"/>
                  <a:pt x="57" y="432"/>
                  <a:pt x="58" y="432"/>
                </a:cubicBezTo>
                <a:cubicBezTo>
                  <a:pt x="59" y="433"/>
                  <a:pt x="60" y="437"/>
                  <a:pt x="57" y="437"/>
                </a:cubicBezTo>
                <a:cubicBezTo>
                  <a:pt x="57" y="436"/>
                  <a:pt x="57" y="435"/>
                  <a:pt x="57" y="435"/>
                </a:cubicBezTo>
                <a:cubicBezTo>
                  <a:pt x="56" y="435"/>
                  <a:pt x="57" y="437"/>
                  <a:pt x="56" y="437"/>
                </a:cubicBezTo>
                <a:cubicBezTo>
                  <a:pt x="55" y="437"/>
                  <a:pt x="55" y="435"/>
                  <a:pt x="55" y="434"/>
                </a:cubicBezTo>
                <a:cubicBezTo>
                  <a:pt x="55" y="434"/>
                  <a:pt x="55" y="434"/>
                  <a:pt x="55" y="434"/>
                </a:cubicBezTo>
                <a:close/>
                <a:moveTo>
                  <a:pt x="79" y="432"/>
                </a:moveTo>
                <a:cubicBezTo>
                  <a:pt x="80" y="433"/>
                  <a:pt x="78" y="434"/>
                  <a:pt x="79" y="435"/>
                </a:cubicBezTo>
                <a:cubicBezTo>
                  <a:pt x="80" y="435"/>
                  <a:pt x="79" y="433"/>
                  <a:pt x="80" y="434"/>
                </a:cubicBezTo>
                <a:cubicBezTo>
                  <a:pt x="81" y="435"/>
                  <a:pt x="79" y="435"/>
                  <a:pt x="80" y="436"/>
                </a:cubicBezTo>
                <a:cubicBezTo>
                  <a:pt x="79" y="436"/>
                  <a:pt x="77" y="434"/>
                  <a:pt x="77" y="436"/>
                </a:cubicBezTo>
                <a:cubicBezTo>
                  <a:pt x="75" y="435"/>
                  <a:pt x="79" y="434"/>
                  <a:pt x="79" y="432"/>
                </a:cubicBezTo>
                <a:cubicBezTo>
                  <a:pt x="79" y="432"/>
                  <a:pt x="79" y="432"/>
                  <a:pt x="79" y="432"/>
                </a:cubicBezTo>
                <a:close/>
                <a:moveTo>
                  <a:pt x="228" y="435"/>
                </a:moveTo>
                <a:cubicBezTo>
                  <a:pt x="228" y="435"/>
                  <a:pt x="229" y="435"/>
                  <a:pt x="228" y="434"/>
                </a:cubicBezTo>
                <a:cubicBezTo>
                  <a:pt x="226" y="434"/>
                  <a:pt x="226" y="437"/>
                  <a:pt x="224" y="435"/>
                </a:cubicBezTo>
                <a:cubicBezTo>
                  <a:pt x="224" y="435"/>
                  <a:pt x="225" y="434"/>
                  <a:pt x="224" y="434"/>
                </a:cubicBezTo>
                <a:cubicBezTo>
                  <a:pt x="225" y="435"/>
                  <a:pt x="226" y="433"/>
                  <a:pt x="227" y="432"/>
                </a:cubicBezTo>
                <a:cubicBezTo>
                  <a:pt x="228" y="432"/>
                  <a:pt x="228" y="434"/>
                  <a:pt x="230" y="434"/>
                </a:cubicBezTo>
                <a:cubicBezTo>
                  <a:pt x="231" y="436"/>
                  <a:pt x="228" y="434"/>
                  <a:pt x="228" y="435"/>
                </a:cubicBezTo>
                <a:cubicBezTo>
                  <a:pt x="228" y="435"/>
                  <a:pt x="228" y="435"/>
                  <a:pt x="228" y="435"/>
                </a:cubicBezTo>
                <a:close/>
                <a:moveTo>
                  <a:pt x="82" y="442"/>
                </a:moveTo>
                <a:cubicBezTo>
                  <a:pt x="82" y="442"/>
                  <a:pt x="82" y="442"/>
                  <a:pt x="82" y="442"/>
                </a:cubicBezTo>
                <a:cubicBezTo>
                  <a:pt x="83" y="441"/>
                  <a:pt x="81" y="437"/>
                  <a:pt x="81" y="435"/>
                </a:cubicBezTo>
                <a:cubicBezTo>
                  <a:pt x="80" y="436"/>
                  <a:pt x="81" y="438"/>
                  <a:pt x="80" y="438"/>
                </a:cubicBezTo>
                <a:cubicBezTo>
                  <a:pt x="79" y="437"/>
                  <a:pt x="79" y="436"/>
                  <a:pt x="77" y="436"/>
                </a:cubicBezTo>
                <a:cubicBezTo>
                  <a:pt x="76" y="439"/>
                  <a:pt x="78" y="440"/>
                  <a:pt x="75" y="439"/>
                </a:cubicBezTo>
                <a:cubicBezTo>
                  <a:pt x="75" y="442"/>
                  <a:pt x="76" y="444"/>
                  <a:pt x="74" y="446"/>
                </a:cubicBezTo>
                <a:cubicBezTo>
                  <a:pt x="78" y="445"/>
                  <a:pt x="79" y="442"/>
                  <a:pt x="79" y="441"/>
                </a:cubicBezTo>
                <a:cubicBezTo>
                  <a:pt x="80" y="440"/>
                  <a:pt x="79" y="443"/>
                  <a:pt x="80" y="443"/>
                </a:cubicBezTo>
                <a:cubicBezTo>
                  <a:pt x="80" y="442"/>
                  <a:pt x="81" y="442"/>
                  <a:pt x="82" y="443"/>
                </a:cubicBezTo>
                <a:cubicBezTo>
                  <a:pt x="81" y="444"/>
                  <a:pt x="80" y="444"/>
                  <a:pt x="79" y="443"/>
                </a:cubicBezTo>
                <a:cubicBezTo>
                  <a:pt x="78" y="449"/>
                  <a:pt x="84" y="450"/>
                  <a:pt x="87" y="452"/>
                </a:cubicBezTo>
                <a:cubicBezTo>
                  <a:pt x="88" y="452"/>
                  <a:pt x="88" y="450"/>
                  <a:pt x="89" y="450"/>
                </a:cubicBezTo>
                <a:cubicBezTo>
                  <a:pt x="88" y="447"/>
                  <a:pt x="89" y="442"/>
                  <a:pt x="82" y="442"/>
                </a:cubicBezTo>
                <a:close/>
                <a:moveTo>
                  <a:pt x="88" y="445"/>
                </a:moveTo>
                <a:cubicBezTo>
                  <a:pt x="87" y="445"/>
                  <a:pt x="87" y="439"/>
                  <a:pt x="89" y="440"/>
                </a:cubicBezTo>
                <a:cubicBezTo>
                  <a:pt x="88" y="441"/>
                  <a:pt x="89" y="442"/>
                  <a:pt x="89" y="444"/>
                </a:cubicBezTo>
                <a:cubicBezTo>
                  <a:pt x="89" y="444"/>
                  <a:pt x="88" y="444"/>
                  <a:pt x="88" y="445"/>
                </a:cubicBezTo>
                <a:cubicBezTo>
                  <a:pt x="88" y="445"/>
                  <a:pt x="88" y="445"/>
                  <a:pt x="88" y="445"/>
                </a:cubicBezTo>
                <a:close/>
                <a:moveTo>
                  <a:pt x="38" y="437"/>
                </a:moveTo>
                <a:cubicBezTo>
                  <a:pt x="37" y="436"/>
                  <a:pt x="38" y="436"/>
                  <a:pt x="39" y="436"/>
                </a:cubicBezTo>
                <a:cubicBezTo>
                  <a:pt x="39" y="437"/>
                  <a:pt x="39" y="437"/>
                  <a:pt x="38" y="437"/>
                </a:cubicBezTo>
                <a:cubicBezTo>
                  <a:pt x="38" y="437"/>
                  <a:pt x="38" y="437"/>
                  <a:pt x="38" y="437"/>
                </a:cubicBezTo>
                <a:close/>
                <a:moveTo>
                  <a:pt x="72" y="445"/>
                </a:moveTo>
                <a:cubicBezTo>
                  <a:pt x="72" y="444"/>
                  <a:pt x="72" y="443"/>
                  <a:pt x="72" y="442"/>
                </a:cubicBezTo>
                <a:cubicBezTo>
                  <a:pt x="73" y="443"/>
                  <a:pt x="73" y="444"/>
                  <a:pt x="73" y="445"/>
                </a:cubicBezTo>
                <a:cubicBezTo>
                  <a:pt x="73" y="445"/>
                  <a:pt x="72" y="445"/>
                  <a:pt x="72" y="445"/>
                </a:cubicBezTo>
                <a:cubicBezTo>
                  <a:pt x="72" y="445"/>
                  <a:pt x="72" y="445"/>
                  <a:pt x="72" y="445"/>
                </a:cubicBezTo>
                <a:close/>
                <a:moveTo>
                  <a:pt x="90" y="451"/>
                </a:moveTo>
                <a:cubicBezTo>
                  <a:pt x="90" y="449"/>
                  <a:pt x="91" y="449"/>
                  <a:pt x="93" y="449"/>
                </a:cubicBezTo>
                <a:cubicBezTo>
                  <a:pt x="92" y="450"/>
                  <a:pt x="91" y="450"/>
                  <a:pt x="90" y="451"/>
                </a:cubicBezTo>
                <a:cubicBezTo>
                  <a:pt x="90" y="451"/>
                  <a:pt x="90" y="451"/>
                  <a:pt x="90" y="451"/>
                </a:cubicBezTo>
                <a:close/>
                <a:moveTo>
                  <a:pt x="200" y="454"/>
                </a:moveTo>
                <a:cubicBezTo>
                  <a:pt x="199" y="454"/>
                  <a:pt x="199" y="453"/>
                  <a:pt x="199" y="452"/>
                </a:cubicBezTo>
                <a:cubicBezTo>
                  <a:pt x="200" y="452"/>
                  <a:pt x="200" y="453"/>
                  <a:pt x="200" y="454"/>
                </a:cubicBezTo>
                <a:cubicBezTo>
                  <a:pt x="200" y="454"/>
                  <a:pt x="200" y="454"/>
                  <a:pt x="200" y="454"/>
                </a:cubicBezTo>
                <a:close/>
                <a:moveTo>
                  <a:pt x="113" y="456"/>
                </a:moveTo>
                <a:cubicBezTo>
                  <a:pt x="113" y="457"/>
                  <a:pt x="111" y="456"/>
                  <a:pt x="111" y="456"/>
                </a:cubicBezTo>
                <a:cubicBezTo>
                  <a:pt x="111" y="454"/>
                  <a:pt x="113" y="455"/>
                  <a:pt x="113" y="456"/>
                </a:cubicBezTo>
                <a:cubicBezTo>
                  <a:pt x="113" y="456"/>
                  <a:pt x="113" y="456"/>
                  <a:pt x="113" y="456"/>
                </a:cubicBezTo>
                <a:close/>
                <a:moveTo>
                  <a:pt x="87" y="456"/>
                </a:moveTo>
                <a:cubicBezTo>
                  <a:pt x="90" y="456"/>
                  <a:pt x="85" y="458"/>
                  <a:pt x="87" y="456"/>
                </a:cubicBezTo>
                <a:cubicBezTo>
                  <a:pt x="87" y="456"/>
                  <a:pt x="87" y="456"/>
                  <a:pt x="87" y="456"/>
                </a:cubicBezTo>
                <a:close/>
                <a:moveTo>
                  <a:pt x="90" y="460"/>
                </a:moveTo>
                <a:cubicBezTo>
                  <a:pt x="89" y="459"/>
                  <a:pt x="89" y="458"/>
                  <a:pt x="88" y="456"/>
                </a:cubicBezTo>
                <a:cubicBezTo>
                  <a:pt x="90" y="455"/>
                  <a:pt x="89" y="457"/>
                  <a:pt x="91" y="457"/>
                </a:cubicBezTo>
                <a:cubicBezTo>
                  <a:pt x="89" y="458"/>
                  <a:pt x="91" y="459"/>
                  <a:pt x="90" y="460"/>
                </a:cubicBezTo>
                <a:cubicBezTo>
                  <a:pt x="90" y="460"/>
                  <a:pt x="90" y="460"/>
                  <a:pt x="90" y="460"/>
                </a:cubicBezTo>
                <a:close/>
                <a:moveTo>
                  <a:pt x="74" y="461"/>
                </a:moveTo>
                <a:cubicBezTo>
                  <a:pt x="75" y="459"/>
                  <a:pt x="74" y="459"/>
                  <a:pt x="74" y="458"/>
                </a:cubicBezTo>
                <a:cubicBezTo>
                  <a:pt x="75" y="458"/>
                  <a:pt x="76" y="462"/>
                  <a:pt x="74" y="461"/>
                </a:cubicBezTo>
                <a:cubicBezTo>
                  <a:pt x="74" y="461"/>
                  <a:pt x="74" y="461"/>
                  <a:pt x="74" y="461"/>
                </a:cubicBezTo>
                <a:close/>
                <a:moveTo>
                  <a:pt x="198" y="463"/>
                </a:moveTo>
                <a:cubicBezTo>
                  <a:pt x="199" y="462"/>
                  <a:pt x="199" y="461"/>
                  <a:pt x="200" y="461"/>
                </a:cubicBezTo>
                <a:cubicBezTo>
                  <a:pt x="200" y="462"/>
                  <a:pt x="200" y="463"/>
                  <a:pt x="198" y="463"/>
                </a:cubicBezTo>
                <a:cubicBezTo>
                  <a:pt x="198" y="463"/>
                  <a:pt x="198" y="463"/>
                  <a:pt x="198" y="463"/>
                </a:cubicBezTo>
                <a:close/>
                <a:moveTo>
                  <a:pt x="89" y="464"/>
                </a:moveTo>
                <a:cubicBezTo>
                  <a:pt x="90" y="463"/>
                  <a:pt x="90" y="463"/>
                  <a:pt x="90" y="462"/>
                </a:cubicBezTo>
                <a:cubicBezTo>
                  <a:pt x="90" y="462"/>
                  <a:pt x="90" y="462"/>
                  <a:pt x="90" y="463"/>
                </a:cubicBezTo>
                <a:cubicBezTo>
                  <a:pt x="92" y="464"/>
                  <a:pt x="95" y="461"/>
                  <a:pt x="95" y="464"/>
                </a:cubicBezTo>
                <a:cubicBezTo>
                  <a:pt x="93" y="464"/>
                  <a:pt x="92" y="465"/>
                  <a:pt x="89" y="464"/>
                </a:cubicBezTo>
                <a:cubicBezTo>
                  <a:pt x="89" y="464"/>
                  <a:pt x="89" y="464"/>
                  <a:pt x="89" y="464"/>
                </a:cubicBezTo>
                <a:close/>
                <a:moveTo>
                  <a:pt x="87" y="468"/>
                </a:moveTo>
                <a:cubicBezTo>
                  <a:pt x="84" y="466"/>
                  <a:pt x="79" y="466"/>
                  <a:pt x="78" y="463"/>
                </a:cubicBezTo>
                <a:cubicBezTo>
                  <a:pt x="80" y="463"/>
                  <a:pt x="81" y="463"/>
                  <a:pt x="81" y="465"/>
                </a:cubicBezTo>
                <a:cubicBezTo>
                  <a:pt x="82" y="465"/>
                  <a:pt x="82" y="463"/>
                  <a:pt x="83" y="464"/>
                </a:cubicBezTo>
                <a:cubicBezTo>
                  <a:pt x="81" y="467"/>
                  <a:pt x="88" y="464"/>
                  <a:pt x="87" y="468"/>
                </a:cubicBezTo>
                <a:cubicBezTo>
                  <a:pt x="87" y="468"/>
                  <a:pt x="87" y="468"/>
                  <a:pt x="87" y="468"/>
                </a:cubicBezTo>
                <a:close/>
                <a:moveTo>
                  <a:pt x="135" y="472"/>
                </a:moveTo>
                <a:cubicBezTo>
                  <a:pt x="136" y="473"/>
                  <a:pt x="137" y="472"/>
                  <a:pt x="138" y="473"/>
                </a:cubicBezTo>
                <a:cubicBezTo>
                  <a:pt x="137" y="475"/>
                  <a:pt x="135" y="475"/>
                  <a:pt x="135" y="479"/>
                </a:cubicBezTo>
                <a:cubicBezTo>
                  <a:pt x="128" y="483"/>
                  <a:pt x="119" y="480"/>
                  <a:pt x="111" y="479"/>
                </a:cubicBezTo>
                <a:cubicBezTo>
                  <a:pt x="110" y="479"/>
                  <a:pt x="110" y="478"/>
                  <a:pt x="110" y="478"/>
                </a:cubicBezTo>
                <a:cubicBezTo>
                  <a:pt x="108" y="479"/>
                  <a:pt x="106" y="476"/>
                  <a:pt x="106" y="478"/>
                </a:cubicBezTo>
                <a:cubicBezTo>
                  <a:pt x="104" y="473"/>
                  <a:pt x="112" y="477"/>
                  <a:pt x="112" y="473"/>
                </a:cubicBezTo>
                <a:cubicBezTo>
                  <a:pt x="113" y="473"/>
                  <a:pt x="113" y="474"/>
                  <a:pt x="113" y="474"/>
                </a:cubicBezTo>
                <a:cubicBezTo>
                  <a:pt x="121" y="473"/>
                  <a:pt x="128" y="470"/>
                  <a:pt x="135" y="469"/>
                </a:cubicBezTo>
                <a:cubicBezTo>
                  <a:pt x="134" y="471"/>
                  <a:pt x="136" y="471"/>
                  <a:pt x="135" y="472"/>
                </a:cubicBezTo>
                <a:cubicBezTo>
                  <a:pt x="135" y="472"/>
                  <a:pt x="135" y="472"/>
                  <a:pt x="135" y="472"/>
                </a:cubicBezTo>
                <a:close/>
                <a:moveTo>
                  <a:pt x="147" y="472"/>
                </a:moveTo>
                <a:cubicBezTo>
                  <a:pt x="147" y="470"/>
                  <a:pt x="149" y="469"/>
                  <a:pt x="150" y="470"/>
                </a:cubicBezTo>
                <a:cubicBezTo>
                  <a:pt x="149" y="471"/>
                  <a:pt x="149" y="473"/>
                  <a:pt x="147" y="472"/>
                </a:cubicBezTo>
                <a:cubicBezTo>
                  <a:pt x="147" y="472"/>
                  <a:pt x="147" y="472"/>
                  <a:pt x="147" y="472"/>
                </a:cubicBezTo>
                <a:close/>
                <a:moveTo>
                  <a:pt x="173" y="474"/>
                </a:moveTo>
                <a:cubicBezTo>
                  <a:pt x="174" y="474"/>
                  <a:pt x="174" y="473"/>
                  <a:pt x="174" y="473"/>
                </a:cubicBezTo>
                <a:cubicBezTo>
                  <a:pt x="175" y="473"/>
                  <a:pt x="175" y="476"/>
                  <a:pt x="173" y="475"/>
                </a:cubicBezTo>
                <a:cubicBezTo>
                  <a:pt x="173" y="474"/>
                  <a:pt x="173" y="474"/>
                  <a:pt x="173" y="474"/>
                </a:cubicBezTo>
                <a:cubicBezTo>
                  <a:pt x="173" y="474"/>
                  <a:pt x="173" y="474"/>
                  <a:pt x="173" y="474"/>
                </a:cubicBezTo>
                <a:close/>
                <a:moveTo>
                  <a:pt x="112" y="487"/>
                </a:moveTo>
                <a:cubicBezTo>
                  <a:pt x="113" y="484"/>
                  <a:pt x="110" y="484"/>
                  <a:pt x="111" y="482"/>
                </a:cubicBezTo>
                <a:cubicBezTo>
                  <a:pt x="111" y="482"/>
                  <a:pt x="112" y="482"/>
                  <a:pt x="112" y="482"/>
                </a:cubicBezTo>
                <a:cubicBezTo>
                  <a:pt x="112" y="483"/>
                  <a:pt x="112" y="485"/>
                  <a:pt x="114" y="484"/>
                </a:cubicBezTo>
                <a:cubicBezTo>
                  <a:pt x="113" y="485"/>
                  <a:pt x="114" y="487"/>
                  <a:pt x="112" y="487"/>
                </a:cubicBezTo>
                <a:cubicBezTo>
                  <a:pt x="112" y="487"/>
                  <a:pt x="112" y="487"/>
                  <a:pt x="112" y="487"/>
                </a:cubicBezTo>
                <a:close/>
                <a:moveTo>
                  <a:pt x="89" y="92"/>
                </a:moveTo>
                <a:cubicBezTo>
                  <a:pt x="89" y="91"/>
                  <a:pt x="90" y="91"/>
                  <a:pt x="90" y="92"/>
                </a:cubicBezTo>
                <a:cubicBezTo>
                  <a:pt x="91" y="92"/>
                  <a:pt x="91" y="92"/>
                  <a:pt x="91" y="91"/>
                </a:cubicBezTo>
                <a:cubicBezTo>
                  <a:pt x="93" y="92"/>
                  <a:pt x="90" y="92"/>
                  <a:pt x="91" y="93"/>
                </a:cubicBezTo>
                <a:cubicBezTo>
                  <a:pt x="90" y="93"/>
                  <a:pt x="90" y="93"/>
                  <a:pt x="90" y="93"/>
                </a:cubicBezTo>
                <a:cubicBezTo>
                  <a:pt x="88" y="93"/>
                  <a:pt x="91" y="92"/>
                  <a:pt x="89" y="92"/>
                </a:cubicBezTo>
                <a:close/>
                <a:moveTo>
                  <a:pt x="45" y="119"/>
                </a:moveTo>
                <a:cubicBezTo>
                  <a:pt x="45" y="118"/>
                  <a:pt x="47" y="120"/>
                  <a:pt x="47" y="121"/>
                </a:cubicBezTo>
                <a:cubicBezTo>
                  <a:pt x="45" y="120"/>
                  <a:pt x="46" y="122"/>
                  <a:pt x="45" y="122"/>
                </a:cubicBezTo>
                <a:cubicBezTo>
                  <a:pt x="44" y="121"/>
                  <a:pt x="47" y="120"/>
                  <a:pt x="45" y="119"/>
                </a:cubicBezTo>
                <a:close/>
                <a:moveTo>
                  <a:pt x="270" y="208"/>
                </a:moveTo>
                <a:cubicBezTo>
                  <a:pt x="270" y="208"/>
                  <a:pt x="269" y="208"/>
                  <a:pt x="269" y="208"/>
                </a:cubicBezTo>
                <a:cubicBezTo>
                  <a:pt x="269" y="210"/>
                  <a:pt x="271" y="209"/>
                  <a:pt x="270" y="211"/>
                </a:cubicBezTo>
                <a:cubicBezTo>
                  <a:pt x="268" y="211"/>
                  <a:pt x="268" y="208"/>
                  <a:pt x="270" y="208"/>
                </a:cubicBezTo>
                <a:close/>
                <a:moveTo>
                  <a:pt x="188" y="292"/>
                </a:moveTo>
                <a:cubicBezTo>
                  <a:pt x="188" y="293"/>
                  <a:pt x="187" y="293"/>
                  <a:pt x="187" y="293"/>
                </a:cubicBezTo>
                <a:cubicBezTo>
                  <a:pt x="186" y="292"/>
                  <a:pt x="188" y="292"/>
                  <a:pt x="188" y="291"/>
                </a:cubicBezTo>
                <a:cubicBezTo>
                  <a:pt x="188" y="292"/>
                  <a:pt x="188" y="292"/>
                  <a:pt x="189" y="293"/>
                </a:cubicBezTo>
                <a:cubicBezTo>
                  <a:pt x="188" y="294"/>
                  <a:pt x="188" y="293"/>
                  <a:pt x="188" y="292"/>
                </a:cubicBezTo>
                <a:close/>
                <a:moveTo>
                  <a:pt x="183" y="298"/>
                </a:moveTo>
                <a:cubicBezTo>
                  <a:pt x="183" y="299"/>
                  <a:pt x="184" y="299"/>
                  <a:pt x="184" y="298"/>
                </a:cubicBezTo>
                <a:cubicBezTo>
                  <a:pt x="183" y="298"/>
                  <a:pt x="183" y="298"/>
                  <a:pt x="183" y="297"/>
                </a:cubicBezTo>
                <a:cubicBezTo>
                  <a:pt x="181" y="297"/>
                  <a:pt x="180" y="297"/>
                  <a:pt x="179" y="299"/>
                </a:cubicBezTo>
                <a:cubicBezTo>
                  <a:pt x="181" y="299"/>
                  <a:pt x="177" y="300"/>
                  <a:pt x="179" y="301"/>
                </a:cubicBezTo>
                <a:cubicBezTo>
                  <a:pt x="180" y="299"/>
                  <a:pt x="181" y="301"/>
                  <a:pt x="182" y="301"/>
                </a:cubicBezTo>
                <a:cubicBezTo>
                  <a:pt x="182" y="300"/>
                  <a:pt x="183" y="299"/>
                  <a:pt x="183" y="298"/>
                </a:cubicBezTo>
                <a:close/>
                <a:moveTo>
                  <a:pt x="180" y="299"/>
                </a:moveTo>
                <a:cubicBezTo>
                  <a:pt x="180" y="298"/>
                  <a:pt x="182" y="299"/>
                  <a:pt x="182" y="298"/>
                </a:cubicBezTo>
                <a:cubicBezTo>
                  <a:pt x="183" y="298"/>
                  <a:pt x="182" y="300"/>
                  <a:pt x="180" y="299"/>
                </a:cubicBezTo>
                <a:cubicBezTo>
                  <a:pt x="180" y="299"/>
                  <a:pt x="180" y="299"/>
                  <a:pt x="180" y="299"/>
                </a:cubicBezTo>
                <a:close/>
                <a:moveTo>
                  <a:pt x="20" y="356"/>
                </a:moveTo>
                <a:cubicBezTo>
                  <a:pt x="21" y="356"/>
                  <a:pt x="21" y="356"/>
                  <a:pt x="22" y="356"/>
                </a:cubicBezTo>
                <a:cubicBezTo>
                  <a:pt x="22" y="357"/>
                  <a:pt x="22" y="357"/>
                  <a:pt x="23" y="358"/>
                </a:cubicBezTo>
                <a:cubicBezTo>
                  <a:pt x="24" y="359"/>
                  <a:pt x="22" y="359"/>
                  <a:pt x="23" y="361"/>
                </a:cubicBezTo>
                <a:cubicBezTo>
                  <a:pt x="22" y="361"/>
                  <a:pt x="22" y="360"/>
                  <a:pt x="22" y="358"/>
                </a:cubicBezTo>
                <a:cubicBezTo>
                  <a:pt x="18" y="359"/>
                  <a:pt x="20" y="360"/>
                  <a:pt x="18" y="361"/>
                </a:cubicBezTo>
                <a:cubicBezTo>
                  <a:pt x="18" y="362"/>
                  <a:pt x="18" y="363"/>
                  <a:pt x="18" y="364"/>
                </a:cubicBezTo>
                <a:cubicBezTo>
                  <a:pt x="18" y="363"/>
                  <a:pt x="19" y="363"/>
                  <a:pt x="19" y="363"/>
                </a:cubicBezTo>
                <a:cubicBezTo>
                  <a:pt x="19" y="364"/>
                  <a:pt x="17" y="364"/>
                  <a:pt x="18" y="365"/>
                </a:cubicBezTo>
                <a:cubicBezTo>
                  <a:pt x="17" y="365"/>
                  <a:pt x="17" y="363"/>
                  <a:pt x="16" y="364"/>
                </a:cubicBezTo>
                <a:cubicBezTo>
                  <a:pt x="16" y="360"/>
                  <a:pt x="20" y="360"/>
                  <a:pt x="20" y="356"/>
                </a:cubicBezTo>
                <a:close/>
                <a:moveTo>
                  <a:pt x="8" y="382"/>
                </a:moveTo>
                <a:cubicBezTo>
                  <a:pt x="6" y="385"/>
                  <a:pt x="8" y="383"/>
                  <a:pt x="7" y="385"/>
                </a:cubicBezTo>
                <a:cubicBezTo>
                  <a:pt x="6" y="383"/>
                  <a:pt x="6" y="385"/>
                  <a:pt x="4" y="385"/>
                </a:cubicBezTo>
                <a:cubicBezTo>
                  <a:pt x="5" y="384"/>
                  <a:pt x="7" y="383"/>
                  <a:pt x="8" y="382"/>
                </a:cubicBezTo>
                <a:close/>
                <a:moveTo>
                  <a:pt x="107" y="413"/>
                </a:moveTo>
                <a:cubicBezTo>
                  <a:pt x="109" y="415"/>
                  <a:pt x="105" y="416"/>
                  <a:pt x="106" y="419"/>
                </a:cubicBezTo>
                <a:cubicBezTo>
                  <a:pt x="103" y="419"/>
                  <a:pt x="103" y="422"/>
                  <a:pt x="101" y="424"/>
                </a:cubicBezTo>
                <a:cubicBezTo>
                  <a:pt x="101" y="420"/>
                  <a:pt x="105" y="416"/>
                  <a:pt x="107" y="413"/>
                </a:cubicBezTo>
                <a:close/>
                <a:moveTo>
                  <a:pt x="102" y="423"/>
                </a:moveTo>
                <a:cubicBezTo>
                  <a:pt x="104" y="424"/>
                  <a:pt x="102" y="427"/>
                  <a:pt x="101" y="425"/>
                </a:cubicBezTo>
                <a:cubicBezTo>
                  <a:pt x="100" y="425"/>
                  <a:pt x="102" y="425"/>
                  <a:pt x="102" y="423"/>
                </a:cubicBezTo>
                <a:close/>
                <a:moveTo>
                  <a:pt x="95" y="432"/>
                </a:moveTo>
                <a:cubicBezTo>
                  <a:pt x="97" y="430"/>
                  <a:pt x="93" y="435"/>
                  <a:pt x="95" y="432"/>
                </a:cubicBezTo>
                <a:close/>
                <a:moveTo>
                  <a:pt x="219" y="460"/>
                </a:moveTo>
                <a:cubicBezTo>
                  <a:pt x="219" y="460"/>
                  <a:pt x="218" y="459"/>
                  <a:pt x="218" y="458"/>
                </a:cubicBezTo>
                <a:cubicBezTo>
                  <a:pt x="219" y="459"/>
                  <a:pt x="220" y="459"/>
                  <a:pt x="221" y="459"/>
                </a:cubicBezTo>
                <a:cubicBezTo>
                  <a:pt x="221" y="460"/>
                  <a:pt x="219" y="459"/>
                  <a:pt x="219" y="460"/>
                </a:cubicBezTo>
                <a:cubicBezTo>
                  <a:pt x="218" y="460"/>
                  <a:pt x="219" y="460"/>
                  <a:pt x="219" y="460"/>
                </a:cubicBezTo>
                <a:close/>
                <a:moveTo>
                  <a:pt x="106" y="485"/>
                </a:moveTo>
                <a:cubicBezTo>
                  <a:pt x="107" y="484"/>
                  <a:pt x="107" y="486"/>
                  <a:pt x="107" y="485"/>
                </a:cubicBezTo>
                <a:cubicBezTo>
                  <a:pt x="106" y="487"/>
                  <a:pt x="105" y="487"/>
                  <a:pt x="106" y="485"/>
                </a:cubicBezTo>
                <a:close/>
                <a:moveTo>
                  <a:pt x="28" y="345"/>
                </a:moveTo>
                <a:cubicBezTo>
                  <a:pt x="27" y="346"/>
                  <a:pt x="29" y="347"/>
                  <a:pt x="30" y="347"/>
                </a:cubicBezTo>
                <a:cubicBezTo>
                  <a:pt x="30" y="349"/>
                  <a:pt x="31" y="350"/>
                  <a:pt x="30" y="351"/>
                </a:cubicBezTo>
                <a:cubicBezTo>
                  <a:pt x="29" y="349"/>
                  <a:pt x="29" y="351"/>
                  <a:pt x="28" y="352"/>
                </a:cubicBezTo>
                <a:cubicBezTo>
                  <a:pt x="27" y="352"/>
                  <a:pt x="28" y="351"/>
                  <a:pt x="28" y="351"/>
                </a:cubicBezTo>
                <a:cubicBezTo>
                  <a:pt x="27" y="352"/>
                  <a:pt x="25" y="351"/>
                  <a:pt x="26" y="353"/>
                </a:cubicBezTo>
                <a:cubicBezTo>
                  <a:pt x="24" y="353"/>
                  <a:pt x="25" y="352"/>
                  <a:pt x="24" y="352"/>
                </a:cubicBezTo>
                <a:cubicBezTo>
                  <a:pt x="23" y="353"/>
                  <a:pt x="23" y="355"/>
                  <a:pt x="21" y="354"/>
                </a:cubicBezTo>
                <a:cubicBezTo>
                  <a:pt x="21" y="352"/>
                  <a:pt x="25" y="349"/>
                  <a:pt x="27" y="349"/>
                </a:cubicBezTo>
                <a:cubicBezTo>
                  <a:pt x="26" y="347"/>
                  <a:pt x="27" y="345"/>
                  <a:pt x="28" y="343"/>
                </a:cubicBezTo>
                <a:cubicBezTo>
                  <a:pt x="30" y="343"/>
                  <a:pt x="28" y="346"/>
                  <a:pt x="29" y="346"/>
                </a:cubicBezTo>
                <a:cubicBezTo>
                  <a:pt x="29" y="347"/>
                  <a:pt x="28" y="346"/>
                  <a:pt x="28" y="345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 noEditPoints="1"/>
          </p:cNvSpPr>
          <p:nvPr/>
        </p:nvSpPr>
        <p:spPr bwMode="auto">
          <a:xfrm>
            <a:off x="1516063" y="2722563"/>
            <a:ext cx="1512888" cy="1617663"/>
          </a:xfrm>
          <a:custGeom>
            <a:avLst/>
            <a:gdLst>
              <a:gd name="T0" fmla="*/ 157 w 403"/>
              <a:gd name="T1" fmla="*/ 38 h 431"/>
              <a:gd name="T2" fmla="*/ 180 w 403"/>
              <a:gd name="T3" fmla="*/ 47 h 431"/>
              <a:gd name="T4" fmla="*/ 87 w 403"/>
              <a:gd name="T5" fmla="*/ 205 h 431"/>
              <a:gd name="T6" fmla="*/ 168 w 403"/>
              <a:gd name="T7" fmla="*/ 267 h 431"/>
              <a:gd name="T8" fmla="*/ 172 w 403"/>
              <a:gd name="T9" fmla="*/ 371 h 431"/>
              <a:gd name="T10" fmla="*/ 129 w 403"/>
              <a:gd name="T11" fmla="*/ 419 h 431"/>
              <a:gd name="T12" fmla="*/ 331 w 403"/>
              <a:gd name="T13" fmla="*/ 37 h 431"/>
              <a:gd name="T14" fmla="*/ 228 w 403"/>
              <a:gd name="T15" fmla="*/ 59 h 431"/>
              <a:gd name="T16" fmla="*/ 95 w 403"/>
              <a:gd name="T17" fmla="*/ 47 h 431"/>
              <a:gd name="T18" fmla="*/ 38 w 403"/>
              <a:gd name="T19" fmla="*/ 49 h 431"/>
              <a:gd name="T20" fmla="*/ 89 w 403"/>
              <a:gd name="T21" fmla="*/ 166 h 431"/>
              <a:gd name="T22" fmla="*/ 107 w 403"/>
              <a:gd name="T23" fmla="*/ 220 h 431"/>
              <a:gd name="T24" fmla="*/ 97 w 403"/>
              <a:gd name="T25" fmla="*/ 266 h 431"/>
              <a:gd name="T26" fmla="*/ 37 w 403"/>
              <a:gd name="T27" fmla="*/ 393 h 431"/>
              <a:gd name="T28" fmla="*/ 68 w 403"/>
              <a:gd name="T29" fmla="*/ 423 h 431"/>
              <a:gd name="T30" fmla="*/ 248 w 403"/>
              <a:gd name="T31" fmla="*/ 407 h 431"/>
              <a:gd name="T32" fmla="*/ 198 w 403"/>
              <a:gd name="T33" fmla="*/ 404 h 431"/>
              <a:gd name="T34" fmla="*/ 163 w 403"/>
              <a:gd name="T35" fmla="*/ 323 h 431"/>
              <a:gd name="T36" fmla="*/ 245 w 403"/>
              <a:gd name="T37" fmla="*/ 285 h 431"/>
              <a:gd name="T38" fmla="*/ 277 w 403"/>
              <a:gd name="T39" fmla="*/ 261 h 431"/>
              <a:gd name="T40" fmla="*/ 281 w 403"/>
              <a:gd name="T41" fmla="*/ 201 h 431"/>
              <a:gd name="T42" fmla="*/ 184 w 403"/>
              <a:gd name="T43" fmla="*/ 220 h 431"/>
              <a:gd name="T44" fmla="*/ 262 w 403"/>
              <a:gd name="T45" fmla="*/ 70 h 431"/>
              <a:gd name="T46" fmla="*/ 332 w 403"/>
              <a:gd name="T47" fmla="*/ 153 h 431"/>
              <a:gd name="T48" fmla="*/ 354 w 403"/>
              <a:gd name="T49" fmla="*/ 147 h 431"/>
              <a:gd name="T50" fmla="*/ 366 w 403"/>
              <a:gd name="T51" fmla="*/ 71 h 431"/>
              <a:gd name="T52" fmla="*/ 342 w 403"/>
              <a:gd name="T53" fmla="*/ 179 h 431"/>
              <a:gd name="T54" fmla="*/ 332 w 403"/>
              <a:gd name="T55" fmla="*/ 42 h 431"/>
              <a:gd name="T56" fmla="*/ 352 w 403"/>
              <a:gd name="T57" fmla="*/ 25 h 431"/>
              <a:gd name="T58" fmla="*/ 39 w 403"/>
              <a:gd name="T59" fmla="*/ 39 h 431"/>
              <a:gd name="T60" fmla="*/ 352 w 403"/>
              <a:gd name="T61" fmla="*/ 61 h 431"/>
              <a:gd name="T62" fmla="*/ 312 w 403"/>
              <a:gd name="T63" fmla="*/ 75 h 431"/>
              <a:gd name="T64" fmla="*/ 207 w 403"/>
              <a:gd name="T65" fmla="*/ 70 h 431"/>
              <a:gd name="T66" fmla="*/ 325 w 403"/>
              <a:gd name="T67" fmla="*/ 88 h 431"/>
              <a:gd name="T68" fmla="*/ 331 w 403"/>
              <a:gd name="T69" fmla="*/ 86 h 431"/>
              <a:gd name="T70" fmla="*/ 333 w 403"/>
              <a:gd name="T71" fmla="*/ 91 h 431"/>
              <a:gd name="T72" fmla="*/ 325 w 403"/>
              <a:gd name="T73" fmla="*/ 104 h 431"/>
              <a:gd name="T74" fmla="*/ 333 w 403"/>
              <a:gd name="T75" fmla="*/ 126 h 431"/>
              <a:gd name="T76" fmla="*/ 108 w 403"/>
              <a:gd name="T77" fmla="*/ 146 h 431"/>
              <a:gd name="T78" fmla="*/ 95 w 403"/>
              <a:gd name="T79" fmla="*/ 159 h 431"/>
              <a:gd name="T80" fmla="*/ 281 w 403"/>
              <a:gd name="T81" fmla="*/ 181 h 431"/>
              <a:gd name="T82" fmla="*/ 282 w 403"/>
              <a:gd name="T83" fmla="*/ 187 h 431"/>
              <a:gd name="T84" fmla="*/ 136 w 403"/>
              <a:gd name="T85" fmla="*/ 224 h 431"/>
              <a:gd name="T86" fmla="*/ 141 w 403"/>
              <a:gd name="T87" fmla="*/ 313 h 431"/>
              <a:gd name="T88" fmla="*/ 102 w 403"/>
              <a:gd name="T89" fmla="*/ 194 h 431"/>
              <a:gd name="T90" fmla="*/ 247 w 403"/>
              <a:gd name="T91" fmla="*/ 239 h 431"/>
              <a:gd name="T92" fmla="*/ 196 w 403"/>
              <a:gd name="T93" fmla="*/ 236 h 431"/>
              <a:gd name="T94" fmla="*/ 200 w 403"/>
              <a:gd name="T95" fmla="*/ 243 h 431"/>
              <a:gd name="T96" fmla="*/ 241 w 403"/>
              <a:gd name="T97" fmla="*/ 261 h 431"/>
              <a:gd name="T98" fmla="*/ 141 w 403"/>
              <a:gd name="T99" fmla="*/ 270 h 431"/>
              <a:gd name="T100" fmla="*/ 123 w 403"/>
              <a:gd name="T101" fmla="*/ 345 h 431"/>
              <a:gd name="T102" fmla="*/ 253 w 403"/>
              <a:gd name="T103" fmla="*/ 276 h 431"/>
              <a:gd name="T104" fmla="*/ 137 w 403"/>
              <a:gd name="T105" fmla="*/ 296 h 431"/>
              <a:gd name="T106" fmla="*/ 130 w 403"/>
              <a:gd name="T107" fmla="*/ 320 h 431"/>
              <a:gd name="T108" fmla="*/ 110 w 403"/>
              <a:gd name="T109" fmla="*/ 362 h 431"/>
              <a:gd name="T110" fmla="*/ 115 w 403"/>
              <a:gd name="T111" fmla="*/ 389 h 431"/>
              <a:gd name="T112" fmla="*/ 42 w 403"/>
              <a:gd name="T113" fmla="*/ 398 h 431"/>
              <a:gd name="T114" fmla="*/ 151 w 403"/>
              <a:gd name="T115" fmla="*/ 33 h 431"/>
              <a:gd name="T116" fmla="*/ 104 w 403"/>
              <a:gd name="T117" fmla="*/ 175 h 431"/>
              <a:gd name="T118" fmla="*/ 169 w 403"/>
              <a:gd name="T119" fmla="*/ 276 h 431"/>
              <a:gd name="T120" fmla="*/ 259 w 403"/>
              <a:gd name="T121" fmla="*/ 314 h 431"/>
              <a:gd name="T122" fmla="*/ 264 w 403"/>
              <a:gd name="T123" fmla="*/ 346 h 431"/>
              <a:gd name="T124" fmla="*/ 22 w 403"/>
              <a:gd name="T125" fmla="*/ 424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3" h="431">
                <a:moveTo>
                  <a:pt x="330" y="10"/>
                </a:moveTo>
                <a:cubicBezTo>
                  <a:pt x="331" y="11"/>
                  <a:pt x="331" y="11"/>
                  <a:pt x="332" y="11"/>
                </a:cubicBezTo>
                <a:cubicBezTo>
                  <a:pt x="332" y="12"/>
                  <a:pt x="331" y="12"/>
                  <a:pt x="330" y="11"/>
                </a:cubicBezTo>
                <a:cubicBezTo>
                  <a:pt x="330" y="11"/>
                  <a:pt x="330" y="11"/>
                  <a:pt x="330" y="10"/>
                </a:cubicBezTo>
                <a:close/>
                <a:moveTo>
                  <a:pt x="318" y="25"/>
                </a:moveTo>
                <a:cubicBezTo>
                  <a:pt x="319" y="25"/>
                  <a:pt x="319" y="25"/>
                  <a:pt x="319" y="26"/>
                </a:cubicBezTo>
                <a:cubicBezTo>
                  <a:pt x="319" y="26"/>
                  <a:pt x="317" y="26"/>
                  <a:pt x="318" y="25"/>
                </a:cubicBezTo>
                <a:close/>
                <a:moveTo>
                  <a:pt x="324" y="27"/>
                </a:moveTo>
                <a:cubicBezTo>
                  <a:pt x="325" y="28"/>
                  <a:pt x="326" y="28"/>
                  <a:pt x="327" y="28"/>
                </a:cubicBezTo>
                <a:cubicBezTo>
                  <a:pt x="326" y="28"/>
                  <a:pt x="326" y="29"/>
                  <a:pt x="326" y="30"/>
                </a:cubicBezTo>
                <a:cubicBezTo>
                  <a:pt x="326" y="29"/>
                  <a:pt x="324" y="29"/>
                  <a:pt x="324" y="27"/>
                </a:cubicBezTo>
                <a:close/>
                <a:moveTo>
                  <a:pt x="333" y="28"/>
                </a:moveTo>
                <a:cubicBezTo>
                  <a:pt x="333" y="28"/>
                  <a:pt x="334" y="28"/>
                  <a:pt x="334" y="28"/>
                </a:cubicBezTo>
                <a:cubicBezTo>
                  <a:pt x="334" y="29"/>
                  <a:pt x="334" y="29"/>
                  <a:pt x="334" y="30"/>
                </a:cubicBezTo>
                <a:cubicBezTo>
                  <a:pt x="333" y="30"/>
                  <a:pt x="333" y="30"/>
                  <a:pt x="333" y="30"/>
                </a:cubicBezTo>
                <a:cubicBezTo>
                  <a:pt x="333" y="29"/>
                  <a:pt x="333" y="28"/>
                  <a:pt x="333" y="28"/>
                </a:cubicBezTo>
                <a:close/>
                <a:moveTo>
                  <a:pt x="95" y="31"/>
                </a:moveTo>
                <a:cubicBezTo>
                  <a:pt x="96" y="31"/>
                  <a:pt x="96" y="32"/>
                  <a:pt x="96" y="34"/>
                </a:cubicBezTo>
                <a:cubicBezTo>
                  <a:pt x="93" y="35"/>
                  <a:pt x="91" y="32"/>
                  <a:pt x="89" y="35"/>
                </a:cubicBezTo>
                <a:cubicBezTo>
                  <a:pt x="88" y="34"/>
                  <a:pt x="88" y="33"/>
                  <a:pt x="88" y="32"/>
                </a:cubicBezTo>
                <a:cubicBezTo>
                  <a:pt x="92" y="33"/>
                  <a:pt x="93" y="30"/>
                  <a:pt x="95" y="31"/>
                </a:cubicBezTo>
                <a:close/>
                <a:moveTo>
                  <a:pt x="109" y="33"/>
                </a:moveTo>
                <a:cubicBezTo>
                  <a:pt x="107" y="36"/>
                  <a:pt x="104" y="34"/>
                  <a:pt x="101" y="34"/>
                </a:cubicBezTo>
                <a:cubicBezTo>
                  <a:pt x="103" y="31"/>
                  <a:pt x="106" y="34"/>
                  <a:pt x="109" y="33"/>
                </a:cubicBezTo>
                <a:close/>
                <a:moveTo>
                  <a:pt x="133" y="36"/>
                </a:moveTo>
                <a:cubicBezTo>
                  <a:pt x="131" y="36"/>
                  <a:pt x="129" y="37"/>
                  <a:pt x="128" y="36"/>
                </a:cubicBezTo>
                <a:cubicBezTo>
                  <a:pt x="129" y="35"/>
                  <a:pt x="133" y="34"/>
                  <a:pt x="133" y="36"/>
                </a:cubicBezTo>
                <a:close/>
                <a:moveTo>
                  <a:pt x="146" y="37"/>
                </a:moveTo>
                <a:cubicBezTo>
                  <a:pt x="143" y="38"/>
                  <a:pt x="141" y="34"/>
                  <a:pt x="140" y="38"/>
                </a:cubicBezTo>
                <a:cubicBezTo>
                  <a:pt x="138" y="37"/>
                  <a:pt x="135" y="37"/>
                  <a:pt x="134" y="36"/>
                </a:cubicBezTo>
                <a:cubicBezTo>
                  <a:pt x="137" y="34"/>
                  <a:pt x="144" y="35"/>
                  <a:pt x="146" y="37"/>
                </a:cubicBezTo>
                <a:close/>
                <a:moveTo>
                  <a:pt x="166" y="36"/>
                </a:moveTo>
                <a:cubicBezTo>
                  <a:pt x="163" y="36"/>
                  <a:pt x="159" y="35"/>
                  <a:pt x="157" y="38"/>
                </a:cubicBezTo>
                <a:cubicBezTo>
                  <a:pt x="155" y="39"/>
                  <a:pt x="155" y="38"/>
                  <a:pt x="154" y="36"/>
                </a:cubicBezTo>
                <a:cubicBezTo>
                  <a:pt x="158" y="36"/>
                  <a:pt x="162" y="34"/>
                  <a:pt x="166" y="36"/>
                </a:cubicBezTo>
                <a:close/>
                <a:moveTo>
                  <a:pt x="165" y="39"/>
                </a:moveTo>
                <a:cubicBezTo>
                  <a:pt x="166" y="37"/>
                  <a:pt x="163" y="38"/>
                  <a:pt x="162" y="39"/>
                </a:cubicBezTo>
                <a:cubicBezTo>
                  <a:pt x="163" y="39"/>
                  <a:pt x="164" y="40"/>
                  <a:pt x="165" y="39"/>
                </a:cubicBezTo>
                <a:close/>
                <a:moveTo>
                  <a:pt x="168" y="43"/>
                </a:moveTo>
                <a:cubicBezTo>
                  <a:pt x="168" y="43"/>
                  <a:pt x="169" y="44"/>
                  <a:pt x="170" y="44"/>
                </a:cubicBezTo>
                <a:cubicBezTo>
                  <a:pt x="170" y="46"/>
                  <a:pt x="167" y="45"/>
                  <a:pt x="167" y="44"/>
                </a:cubicBezTo>
                <a:cubicBezTo>
                  <a:pt x="167" y="44"/>
                  <a:pt x="168" y="44"/>
                  <a:pt x="168" y="43"/>
                </a:cubicBezTo>
                <a:close/>
                <a:moveTo>
                  <a:pt x="174" y="43"/>
                </a:moveTo>
                <a:cubicBezTo>
                  <a:pt x="174" y="45"/>
                  <a:pt x="172" y="45"/>
                  <a:pt x="171" y="46"/>
                </a:cubicBezTo>
                <a:cubicBezTo>
                  <a:pt x="171" y="44"/>
                  <a:pt x="173" y="43"/>
                  <a:pt x="174" y="43"/>
                </a:cubicBezTo>
                <a:close/>
                <a:moveTo>
                  <a:pt x="400" y="43"/>
                </a:moveTo>
                <a:cubicBezTo>
                  <a:pt x="400" y="42"/>
                  <a:pt x="403" y="43"/>
                  <a:pt x="402" y="44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0" y="43"/>
                </a:cubicBezTo>
                <a:close/>
                <a:moveTo>
                  <a:pt x="178" y="46"/>
                </a:moveTo>
                <a:cubicBezTo>
                  <a:pt x="176" y="44"/>
                  <a:pt x="174" y="44"/>
                  <a:pt x="173" y="47"/>
                </a:cubicBezTo>
                <a:cubicBezTo>
                  <a:pt x="175" y="47"/>
                  <a:pt x="177" y="46"/>
                  <a:pt x="178" y="46"/>
                </a:cubicBezTo>
                <a:close/>
                <a:moveTo>
                  <a:pt x="275" y="49"/>
                </a:moveTo>
                <a:cubicBezTo>
                  <a:pt x="279" y="49"/>
                  <a:pt x="283" y="44"/>
                  <a:pt x="287" y="47"/>
                </a:cubicBezTo>
                <a:cubicBezTo>
                  <a:pt x="284" y="50"/>
                  <a:pt x="281" y="48"/>
                  <a:pt x="278" y="51"/>
                </a:cubicBezTo>
                <a:cubicBezTo>
                  <a:pt x="277" y="51"/>
                  <a:pt x="276" y="50"/>
                  <a:pt x="277" y="49"/>
                </a:cubicBezTo>
                <a:cubicBezTo>
                  <a:pt x="276" y="51"/>
                  <a:pt x="274" y="49"/>
                  <a:pt x="274" y="51"/>
                </a:cubicBezTo>
                <a:cubicBezTo>
                  <a:pt x="273" y="49"/>
                  <a:pt x="269" y="50"/>
                  <a:pt x="268" y="51"/>
                </a:cubicBezTo>
                <a:cubicBezTo>
                  <a:pt x="266" y="49"/>
                  <a:pt x="270" y="51"/>
                  <a:pt x="268" y="48"/>
                </a:cubicBezTo>
                <a:cubicBezTo>
                  <a:pt x="270" y="50"/>
                  <a:pt x="271" y="49"/>
                  <a:pt x="273" y="49"/>
                </a:cubicBezTo>
                <a:cubicBezTo>
                  <a:pt x="275" y="49"/>
                  <a:pt x="272" y="49"/>
                  <a:pt x="273" y="47"/>
                </a:cubicBezTo>
                <a:cubicBezTo>
                  <a:pt x="274" y="47"/>
                  <a:pt x="275" y="46"/>
                  <a:pt x="276" y="47"/>
                </a:cubicBezTo>
                <a:cubicBezTo>
                  <a:pt x="275" y="48"/>
                  <a:pt x="276" y="48"/>
                  <a:pt x="275" y="49"/>
                </a:cubicBezTo>
                <a:close/>
                <a:moveTo>
                  <a:pt x="180" y="47"/>
                </a:moveTo>
                <a:cubicBezTo>
                  <a:pt x="180" y="48"/>
                  <a:pt x="178" y="48"/>
                  <a:pt x="177" y="48"/>
                </a:cubicBezTo>
                <a:cubicBezTo>
                  <a:pt x="177" y="47"/>
                  <a:pt x="178" y="47"/>
                  <a:pt x="180" y="47"/>
                </a:cubicBezTo>
                <a:close/>
                <a:moveTo>
                  <a:pt x="54" y="70"/>
                </a:moveTo>
                <a:cubicBezTo>
                  <a:pt x="53" y="69"/>
                  <a:pt x="55" y="69"/>
                  <a:pt x="56" y="69"/>
                </a:cubicBezTo>
                <a:cubicBezTo>
                  <a:pt x="56" y="70"/>
                  <a:pt x="55" y="70"/>
                  <a:pt x="54" y="70"/>
                </a:cubicBezTo>
                <a:close/>
                <a:moveTo>
                  <a:pt x="51" y="83"/>
                </a:moveTo>
                <a:cubicBezTo>
                  <a:pt x="52" y="83"/>
                  <a:pt x="53" y="86"/>
                  <a:pt x="54" y="84"/>
                </a:cubicBezTo>
                <a:cubicBezTo>
                  <a:pt x="55" y="85"/>
                  <a:pt x="53" y="88"/>
                  <a:pt x="51" y="87"/>
                </a:cubicBezTo>
                <a:cubicBezTo>
                  <a:pt x="50" y="86"/>
                  <a:pt x="50" y="86"/>
                  <a:pt x="51" y="83"/>
                </a:cubicBezTo>
                <a:close/>
                <a:moveTo>
                  <a:pt x="266" y="155"/>
                </a:moveTo>
                <a:cubicBezTo>
                  <a:pt x="264" y="154"/>
                  <a:pt x="264" y="157"/>
                  <a:pt x="263" y="155"/>
                </a:cubicBezTo>
                <a:cubicBezTo>
                  <a:pt x="263" y="154"/>
                  <a:pt x="265" y="153"/>
                  <a:pt x="266" y="155"/>
                </a:cubicBezTo>
                <a:close/>
                <a:moveTo>
                  <a:pt x="90" y="183"/>
                </a:moveTo>
                <a:cubicBezTo>
                  <a:pt x="91" y="181"/>
                  <a:pt x="91" y="184"/>
                  <a:pt x="91" y="185"/>
                </a:cubicBezTo>
                <a:cubicBezTo>
                  <a:pt x="90" y="187"/>
                  <a:pt x="90" y="184"/>
                  <a:pt x="90" y="183"/>
                </a:cubicBezTo>
                <a:close/>
                <a:moveTo>
                  <a:pt x="87" y="187"/>
                </a:moveTo>
                <a:cubicBezTo>
                  <a:pt x="89" y="187"/>
                  <a:pt x="88" y="188"/>
                  <a:pt x="88" y="189"/>
                </a:cubicBezTo>
                <a:cubicBezTo>
                  <a:pt x="87" y="189"/>
                  <a:pt x="88" y="188"/>
                  <a:pt x="87" y="187"/>
                </a:cubicBezTo>
                <a:close/>
                <a:moveTo>
                  <a:pt x="346" y="199"/>
                </a:moveTo>
                <a:cubicBezTo>
                  <a:pt x="348" y="199"/>
                  <a:pt x="348" y="200"/>
                  <a:pt x="347" y="201"/>
                </a:cubicBezTo>
                <a:cubicBezTo>
                  <a:pt x="347" y="201"/>
                  <a:pt x="346" y="200"/>
                  <a:pt x="346" y="199"/>
                </a:cubicBezTo>
                <a:close/>
                <a:moveTo>
                  <a:pt x="90" y="201"/>
                </a:moveTo>
                <a:cubicBezTo>
                  <a:pt x="91" y="203"/>
                  <a:pt x="89" y="203"/>
                  <a:pt x="90" y="204"/>
                </a:cubicBezTo>
                <a:cubicBezTo>
                  <a:pt x="89" y="204"/>
                  <a:pt x="89" y="203"/>
                  <a:pt x="89" y="202"/>
                </a:cubicBezTo>
                <a:cubicBezTo>
                  <a:pt x="89" y="202"/>
                  <a:pt x="88" y="203"/>
                  <a:pt x="87" y="203"/>
                </a:cubicBezTo>
                <a:cubicBezTo>
                  <a:pt x="87" y="201"/>
                  <a:pt x="89" y="202"/>
                  <a:pt x="90" y="201"/>
                </a:cubicBezTo>
                <a:close/>
                <a:moveTo>
                  <a:pt x="350" y="205"/>
                </a:moveTo>
                <a:cubicBezTo>
                  <a:pt x="350" y="205"/>
                  <a:pt x="350" y="205"/>
                  <a:pt x="351" y="205"/>
                </a:cubicBezTo>
                <a:cubicBezTo>
                  <a:pt x="350" y="204"/>
                  <a:pt x="349" y="204"/>
                  <a:pt x="350" y="203"/>
                </a:cubicBezTo>
                <a:cubicBezTo>
                  <a:pt x="351" y="204"/>
                  <a:pt x="353" y="203"/>
                  <a:pt x="352" y="205"/>
                </a:cubicBezTo>
                <a:cubicBezTo>
                  <a:pt x="351" y="205"/>
                  <a:pt x="351" y="206"/>
                  <a:pt x="350" y="205"/>
                </a:cubicBezTo>
                <a:close/>
                <a:moveTo>
                  <a:pt x="87" y="205"/>
                </a:moveTo>
                <a:cubicBezTo>
                  <a:pt x="88" y="205"/>
                  <a:pt x="88" y="205"/>
                  <a:pt x="88" y="206"/>
                </a:cubicBezTo>
                <a:cubicBezTo>
                  <a:pt x="88" y="206"/>
                  <a:pt x="87" y="206"/>
                  <a:pt x="87" y="207"/>
                </a:cubicBezTo>
                <a:cubicBezTo>
                  <a:pt x="87" y="206"/>
                  <a:pt x="87" y="206"/>
                  <a:pt x="87" y="205"/>
                </a:cubicBezTo>
                <a:close/>
                <a:moveTo>
                  <a:pt x="351" y="205"/>
                </a:moveTo>
                <a:cubicBezTo>
                  <a:pt x="350" y="207"/>
                  <a:pt x="354" y="207"/>
                  <a:pt x="353" y="206"/>
                </a:cubicBezTo>
                <a:cubicBezTo>
                  <a:pt x="352" y="206"/>
                  <a:pt x="352" y="205"/>
                  <a:pt x="351" y="205"/>
                </a:cubicBezTo>
                <a:close/>
                <a:moveTo>
                  <a:pt x="285" y="210"/>
                </a:moveTo>
                <a:cubicBezTo>
                  <a:pt x="285" y="211"/>
                  <a:pt x="285" y="212"/>
                  <a:pt x="285" y="213"/>
                </a:cubicBezTo>
                <a:cubicBezTo>
                  <a:pt x="283" y="213"/>
                  <a:pt x="283" y="210"/>
                  <a:pt x="285" y="210"/>
                </a:cubicBezTo>
                <a:close/>
                <a:moveTo>
                  <a:pt x="146" y="220"/>
                </a:moveTo>
                <a:cubicBezTo>
                  <a:pt x="146" y="222"/>
                  <a:pt x="145" y="223"/>
                  <a:pt x="143" y="223"/>
                </a:cubicBezTo>
                <a:cubicBezTo>
                  <a:pt x="143" y="221"/>
                  <a:pt x="144" y="220"/>
                  <a:pt x="146" y="220"/>
                </a:cubicBezTo>
                <a:close/>
                <a:moveTo>
                  <a:pt x="89" y="225"/>
                </a:moveTo>
                <a:cubicBezTo>
                  <a:pt x="90" y="222"/>
                  <a:pt x="88" y="230"/>
                  <a:pt x="89" y="225"/>
                </a:cubicBezTo>
                <a:close/>
                <a:moveTo>
                  <a:pt x="146" y="231"/>
                </a:moveTo>
                <a:cubicBezTo>
                  <a:pt x="148" y="230"/>
                  <a:pt x="148" y="233"/>
                  <a:pt x="147" y="234"/>
                </a:cubicBezTo>
                <a:cubicBezTo>
                  <a:pt x="146" y="233"/>
                  <a:pt x="145" y="232"/>
                  <a:pt x="146" y="231"/>
                </a:cubicBezTo>
                <a:close/>
                <a:moveTo>
                  <a:pt x="250" y="238"/>
                </a:moveTo>
                <a:cubicBezTo>
                  <a:pt x="252" y="241"/>
                  <a:pt x="247" y="241"/>
                  <a:pt x="250" y="238"/>
                </a:cubicBezTo>
                <a:close/>
                <a:moveTo>
                  <a:pt x="252" y="240"/>
                </a:moveTo>
                <a:cubicBezTo>
                  <a:pt x="251" y="241"/>
                  <a:pt x="253" y="241"/>
                  <a:pt x="253" y="242"/>
                </a:cubicBezTo>
                <a:cubicBezTo>
                  <a:pt x="253" y="241"/>
                  <a:pt x="254" y="241"/>
                  <a:pt x="254" y="240"/>
                </a:cubicBezTo>
                <a:cubicBezTo>
                  <a:pt x="253" y="240"/>
                  <a:pt x="253" y="240"/>
                  <a:pt x="252" y="240"/>
                </a:cubicBezTo>
                <a:close/>
                <a:moveTo>
                  <a:pt x="149" y="243"/>
                </a:moveTo>
                <a:cubicBezTo>
                  <a:pt x="150" y="244"/>
                  <a:pt x="151" y="245"/>
                  <a:pt x="152" y="246"/>
                </a:cubicBezTo>
                <a:cubicBezTo>
                  <a:pt x="148" y="245"/>
                  <a:pt x="151" y="250"/>
                  <a:pt x="148" y="249"/>
                </a:cubicBezTo>
                <a:cubicBezTo>
                  <a:pt x="149" y="247"/>
                  <a:pt x="147" y="245"/>
                  <a:pt x="149" y="243"/>
                </a:cubicBezTo>
                <a:close/>
                <a:moveTo>
                  <a:pt x="205" y="252"/>
                </a:moveTo>
                <a:cubicBezTo>
                  <a:pt x="205" y="254"/>
                  <a:pt x="205" y="256"/>
                  <a:pt x="202" y="257"/>
                </a:cubicBezTo>
                <a:cubicBezTo>
                  <a:pt x="202" y="255"/>
                  <a:pt x="201" y="254"/>
                  <a:pt x="201" y="252"/>
                </a:cubicBezTo>
                <a:cubicBezTo>
                  <a:pt x="202" y="251"/>
                  <a:pt x="203" y="252"/>
                  <a:pt x="205" y="252"/>
                </a:cubicBezTo>
                <a:close/>
                <a:moveTo>
                  <a:pt x="137" y="253"/>
                </a:moveTo>
                <a:cubicBezTo>
                  <a:pt x="139" y="253"/>
                  <a:pt x="138" y="257"/>
                  <a:pt x="136" y="257"/>
                </a:cubicBezTo>
                <a:cubicBezTo>
                  <a:pt x="135" y="254"/>
                  <a:pt x="138" y="255"/>
                  <a:pt x="137" y="253"/>
                </a:cubicBezTo>
                <a:close/>
                <a:moveTo>
                  <a:pt x="167" y="266"/>
                </a:moveTo>
                <a:cubicBezTo>
                  <a:pt x="168" y="266"/>
                  <a:pt x="168" y="267"/>
                  <a:pt x="168" y="267"/>
                </a:cubicBezTo>
                <a:cubicBezTo>
                  <a:pt x="168" y="268"/>
                  <a:pt x="169" y="267"/>
                  <a:pt x="169" y="269"/>
                </a:cubicBezTo>
                <a:cubicBezTo>
                  <a:pt x="168" y="269"/>
                  <a:pt x="167" y="268"/>
                  <a:pt x="167" y="266"/>
                </a:cubicBezTo>
                <a:close/>
                <a:moveTo>
                  <a:pt x="259" y="305"/>
                </a:moveTo>
                <a:cubicBezTo>
                  <a:pt x="261" y="305"/>
                  <a:pt x="260" y="307"/>
                  <a:pt x="259" y="307"/>
                </a:cubicBezTo>
                <a:cubicBezTo>
                  <a:pt x="258" y="307"/>
                  <a:pt x="259" y="305"/>
                  <a:pt x="259" y="305"/>
                </a:cubicBezTo>
                <a:close/>
                <a:moveTo>
                  <a:pt x="259" y="308"/>
                </a:moveTo>
                <a:cubicBezTo>
                  <a:pt x="260" y="308"/>
                  <a:pt x="259" y="310"/>
                  <a:pt x="259" y="310"/>
                </a:cubicBezTo>
                <a:cubicBezTo>
                  <a:pt x="257" y="310"/>
                  <a:pt x="256" y="310"/>
                  <a:pt x="257" y="308"/>
                </a:cubicBezTo>
                <a:cubicBezTo>
                  <a:pt x="258" y="308"/>
                  <a:pt x="258" y="309"/>
                  <a:pt x="259" y="309"/>
                </a:cubicBezTo>
                <a:cubicBezTo>
                  <a:pt x="259" y="308"/>
                  <a:pt x="259" y="308"/>
                  <a:pt x="259" y="308"/>
                </a:cubicBezTo>
                <a:close/>
                <a:moveTo>
                  <a:pt x="255" y="320"/>
                </a:moveTo>
                <a:cubicBezTo>
                  <a:pt x="256" y="321"/>
                  <a:pt x="257" y="321"/>
                  <a:pt x="257" y="323"/>
                </a:cubicBezTo>
                <a:cubicBezTo>
                  <a:pt x="256" y="323"/>
                  <a:pt x="255" y="323"/>
                  <a:pt x="255" y="323"/>
                </a:cubicBezTo>
                <a:cubicBezTo>
                  <a:pt x="255" y="322"/>
                  <a:pt x="255" y="321"/>
                  <a:pt x="255" y="320"/>
                </a:cubicBezTo>
                <a:close/>
                <a:moveTo>
                  <a:pt x="261" y="321"/>
                </a:moveTo>
                <a:cubicBezTo>
                  <a:pt x="262" y="322"/>
                  <a:pt x="262" y="322"/>
                  <a:pt x="261" y="323"/>
                </a:cubicBezTo>
                <a:cubicBezTo>
                  <a:pt x="261" y="323"/>
                  <a:pt x="260" y="323"/>
                  <a:pt x="260" y="323"/>
                </a:cubicBezTo>
                <a:cubicBezTo>
                  <a:pt x="260" y="322"/>
                  <a:pt x="261" y="322"/>
                  <a:pt x="261" y="321"/>
                </a:cubicBezTo>
                <a:close/>
                <a:moveTo>
                  <a:pt x="263" y="334"/>
                </a:moveTo>
                <a:cubicBezTo>
                  <a:pt x="264" y="334"/>
                  <a:pt x="266" y="335"/>
                  <a:pt x="264" y="336"/>
                </a:cubicBezTo>
                <a:cubicBezTo>
                  <a:pt x="263" y="336"/>
                  <a:pt x="263" y="335"/>
                  <a:pt x="263" y="334"/>
                </a:cubicBezTo>
                <a:close/>
                <a:moveTo>
                  <a:pt x="170" y="341"/>
                </a:moveTo>
                <a:cubicBezTo>
                  <a:pt x="170" y="341"/>
                  <a:pt x="171" y="341"/>
                  <a:pt x="172" y="341"/>
                </a:cubicBezTo>
                <a:cubicBezTo>
                  <a:pt x="172" y="342"/>
                  <a:pt x="172" y="342"/>
                  <a:pt x="172" y="343"/>
                </a:cubicBezTo>
                <a:cubicBezTo>
                  <a:pt x="171" y="343"/>
                  <a:pt x="171" y="342"/>
                  <a:pt x="170" y="343"/>
                </a:cubicBezTo>
                <a:cubicBezTo>
                  <a:pt x="170" y="343"/>
                  <a:pt x="170" y="342"/>
                  <a:pt x="170" y="341"/>
                </a:cubicBezTo>
                <a:close/>
                <a:moveTo>
                  <a:pt x="165" y="347"/>
                </a:moveTo>
                <a:cubicBezTo>
                  <a:pt x="166" y="346"/>
                  <a:pt x="164" y="352"/>
                  <a:pt x="165" y="347"/>
                </a:cubicBezTo>
                <a:close/>
                <a:moveTo>
                  <a:pt x="1" y="362"/>
                </a:moveTo>
                <a:cubicBezTo>
                  <a:pt x="3" y="362"/>
                  <a:pt x="2" y="363"/>
                  <a:pt x="3" y="363"/>
                </a:cubicBezTo>
                <a:cubicBezTo>
                  <a:pt x="3" y="365"/>
                  <a:pt x="2" y="366"/>
                  <a:pt x="1" y="365"/>
                </a:cubicBezTo>
                <a:cubicBezTo>
                  <a:pt x="0" y="364"/>
                  <a:pt x="0" y="363"/>
                  <a:pt x="1" y="362"/>
                </a:cubicBezTo>
                <a:close/>
                <a:moveTo>
                  <a:pt x="172" y="371"/>
                </a:moveTo>
                <a:cubicBezTo>
                  <a:pt x="173" y="371"/>
                  <a:pt x="173" y="375"/>
                  <a:pt x="172" y="374"/>
                </a:cubicBezTo>
                <a:cubicBezTo>
                  <a:pt x="172" y="373"/>
                  <a:pt x="172" y="372"/>
                  <a:pt x="172" y="371"/>
                </a:cubicBezTo>
                <a:close/>
                <a:moveTo>
                  <a:pt x="62" y="381"/>
                </a:moveTo>
                <a:cubicBezTo>
                  <a:pt x="62" y="382"/>
                  <a:pt x="62" y="383"/>
                  <a:pt x="62" y="384"/>
                </a:cubicBezTo>
                <a:cubicBezTo>
                  <a:pt x="59" y="383"/>
                  <a:pt x="60" y="384"/>
                  <a:pt x="59" y="385"/>
                </a:cubicBezTo>
                <a:cubicBezTo>
                  <a:pt x="57" y="385"/>
                  <a:pt x="60" y="383"/>
                  <a:pt x="58" y="382"/>
                </a:cubicBezTo>
                <a:cubicBezTo>
                  <a:pt x="59" y="381"/>
                  <a:pt x="61" y="381"/>
                  <a:pt x="62" y="381"/>
                </a:cubicBezTo>
                <a:close/>
                <a:moveTo>
                  <a:pt x="174" y="382"/>
                </a:moveTo>
                <a:cubicBezTo>
                  <a:pt x="174" y="382"/>
                  <a:pt x="174" y="383"/>
                  <a:pt x="175" y="383"/>
                </a:cubicBezTo>
                <a:cubicBezTo>
                  <a:pt x="175" y="385"/>
                  <a:pt x="173" y="384"/>
                  <a:pt x="174" y="386"/>
                </a:cubicBezTo>
                <a:cubicBezTo>
                  <a:pt x="176" y="387"/>
                  <a:pt x="176" y="389"/>
                  <a:pt x="175" y="391"/>
                </a:cubicBezTo>
                <a:cubicBezTo>
                  <a:pt x="174" y="390"/>
                  <a:pt x="173" y="387"/>
                  <a:pt x="172" y="384"/>
                </a:cubicBezTo>
                <a:cubicBezTo>
                  <a:pt x="174" y="384"/>
                  <a:pt x="173" y="382"/>
                  <a:pt x="174" y="382"/>
                </a:cubicBezTo>
                <a:close/>
                <a:moveTo>
                  <a:pt x="72" y="387"/>
                </a:moveTo>
                <a:cubicBezTo>
                  <a:pt x="72" y="387"/>
                  <a:pt x="73" y="387"/>
                  <a:pt x="73" y="387"/>
                </a:cubicBezTo>
                <a:cubicBezTo>
                  <a:pt x="73" y="388"/>
                  <a:pt x="72" y="388"/>
                  <a:pt x="71" y="388"/>
                </a:cubicBezTo>
                <a:cubicBezTo>
                  <a:pt x="72" y="388"/>
                  <a:pt x="72" y="387"/>
                  <a:pt x="72" y="387"/>
                </a:cubicBezTo>
                <a:close/>
                <a:moveTo>
                  <a:pt x="241" y="396"/>
                </a:moveTo>
                <a:cubicBezTo>
                  <a:pt x="241" y="398"/>
                  <a:pt x="240" y="399"/>
                  <a:pt x="239" y="400"/>
                </a:cubicBezTo>
                <a:cubicBezTo>
                  <a:pt x="235" y="399"/>
                  <a:pt x="238" y="394"/>
                  <a:pt x="241" y="396"/>
                </a:cubicBezTo>
                <a:close/>
                <a:moveTo>
                  <a:pt x="24" y="409"/>
                </a:moveTo>
                <a:cubicBezTo>
                  <a:pt x="24" y="407"/>
                  <a:pt x="25" y="409"/>
                  <a:pt x="26" y="409"/>
                </a:cubicBezTo>
                <a:cubicBezTo>
                  <a:pt x="26" y="410"/>
                  <a:pt x="24" y="409"/>
                  <a:pt x="24" y="409"/>
                </a:cubicBezTo>
                <a:close/>
                <a:moveTo>
                  <a:pt x="280" y="413"/>
                </a:moveTo>
                <a:cubicBezTo>
                  <a:pt x="280" y="412"/>
                  <a:pt x="283" y="412"/>
                  <a:pt x="282" y="413"/>
                </a:cubicBezTo>
                <a:cubicBezTo>
                  <a:pt x="282" y="413"/>
                  <a:pt x="281" y="413"/>
                  <a:pt x="281" y="413"/>
                </a:cubicBezTo>
                <a:cubicBezTo>
                  <a:pt x="281" y="413"/>
                  <a:pt x="281" y="413"/>
                  <a:pt x="280" y="413"/>
                </a:cubicBezTo>
                <a:close/>
                <a:moveTo>
                  <a:pt x="47" y="418"/>
                </a:moveTo>
                <a:cubicBezTo>
                  <a:pt x="48" y="417"/>
                  <a:pt x="48" y="419"/>
                  <a:pt x="50" y="418"/>
                </a:cubicBezTo>
                <a:cubicBezTo>
                  <a:pt x="50" y="421"/>
                  <a:pt x="46" y="420"/>
                  <a:pt x="47" y="418"/>
                </a:cubicBezTo>
                <a:close/>
                <a:moveTo>
                  <a:pt x="129" y="419"/>
                </a:moveTo>
                <a:cubicBezTo>
                  <a:pt x="129" y="418"/>
                  <a:pt x="133" y="418"/>
                  <a:pt x="131" y="420"/>
                </a:cubicBezTo>
                <a:cubicBezTo>
                  <a:pt x="130" y="420"/>
                  <a:pt x="130" y="420"/>
                  <a:pt x="129" y="419"/>
                </a:cubicBezTo>
                <a:close/>
                <a:moveTo>
                  <a:pt x="356" y="16"/>
                </a:moveTo>
                <a:cubicBezTo>
                  <a:pt x="355" y="17"/>
                  <a:pt x="355" y="16"/>
                  <a:pt x="355" y="15"/>
                </a:cubicBezTo>
                <a:cubicBezTo>
                  <a:pt x="353" y="15"/>
                  <a:pt x="352" y="14"/>
                  <a:pt x="351" y="14"/>
                </a:cubicBezTo>
                <a:cubicBezTo>
                  <a:pt x="351" y="12"/>
                  <a:pt x="352" y="12"/>
                  <a:pt x="352" y="11"/>
                </a:cubicBezTo>
                <a:cubicBezTo>
                  <a:pt x="351" y="13"/>
                  <a:pt x="350" y="11"/>
                  <a:pt x="349" y="12"/>
                </a:cubicBezTo>
                <a:cubicBezTo>
                  <a:pt x="353" y="13"/>
                  <a:pt x="348" y="16"/>
                  <a:pt x="349" y="17"/>
                </a:cubicBezTo>
                <a:cubicBezTo>
                  <a:pt x="347" y="16"/>
                  <a:pt x="346" y="16"/>
                  <a:pt x="345" y="14"/>
                </a:cubicBezTo>
                <a:cubicBezTo>
                  <a:pt x="346" y="14"/>
                  <a:pt x="348" y="16"/>
                  <a:pt x="348" y="14"/>
                </a:cubicBezTo>
                <a:cubicBezTo>
                  <a:pt x="348" y="12"/>
                  <a:pt x="345" y="10"/>
                  <a:pt x="345" y="8"/>
                </a:cubicBezTo>
                <a:cubicBezTo>
                  <a:pt x="343" y="7"/>
                  <a:pt x="344" y="10"/>
                  <a:pt x="342" y="9"/>
                </a:cubicBezTo>
                <a:cubicBezTo>
                  <a:pt x="341" y="8"/>
                  <a:pt x="342" y="8"/>
                  <a:pt x="342" y="7"/>
                </a:cubicBezTo>
                <a:cubicBezTo>
                  <a:pt x="339" y="7"/>
                  <a:pt x="339" y="9"/>
                  <a:pt x="338" y="8"/>
                </a:cubicBezTo>
                <a:cubicBezTo>
                  <a:pt x="337" y="8"/>
                  <a:pt x="338" y="9"/>
                  <a:pt x="336" y="9"/>
                </a:cubicBezTo>
                <a:cubicBezTo>
                  <a:pt x="335" y="10"/>
                  <a:pt x="337" y="10"/>
                  <a:pt x="337" y="11"/>
                </a:cubicBezTo>
                <a:cubicBezTo>
                  <a:pt x="334" y="11"/>
                  <a:pt x="333" y="11"/>
                  <a:pt x="333" y="13"/>
                </a:cubicBezTo>
                <a:cubicBezTo>
                  <a:pt x="336" y="15"/>
                  <a:pt x="338" y="22"/>
                  <a:pt x="342" y="25"/>
                </a:cubicBezTo>
                <a:cubicBezTo>
                  <a:pt x="348" y="26"/>
                  <a:pt x="349" y="30"/>
                  <a:pt x="352" y="34"/>
                </a:cubicBezTo>
                <a:cubicBezTo>
                  <a:pt x="352" y="35"/>
                  <a:pt x="350" y="35"/>
                  <a:pt x="351" y="37"/>
                </a:cubicBezTo>
                <a:cubicBezTo>
                  <a:pt x="359" y="40"/>
                  <a:pt x="349" y="50"/>
                  <a:pt x="349" y="39"/>
                </a:cubicBezTo>
                <a:cubicBezTo>
                  <a:pt x="345" y="39"/>
                  <a:pt x="345" y="37"/>
                  <a:pt x="343" y="39"/>
                </a:cubicBezTo>
                <a:cubicBezTo>
                  <a:pt x="344" y="37"/>
                  <a:pt x="344" y="37"/>
                  <a:pt x="345" y="35"/>
                </a:cubicBezTo>
                <a:cubicBezTo>
                  <a:pt x="344" y="34"/>
                  <a:pt x="342" y="35"/>
                  <a:pt x="341" y="35"/>
                </a:cubicBezTo>
                <a:cubicBezTo>
                  <a:pt x="341" y="34"/>
                  <a:pt x="342" y="35"/>
                  <a:pt x="342" y="34"/>
                </a:cubicBezTo>
                <a:cubicBezTo>
                  <a:pt x="340" y="34"/>
                  <a:pt x="340" y="31"/>
                  <a:pt x="338" y="32"/>
                </a:cubicBezTo>
                <a:cubicBezTo>
                  <a:pt x="338" y="30"/>
                  <a:pt x="337" y="27"/>
                  <a:pt x="335" y="29"/>
                </a:cubicBezTo>
                <a:cubicBezTo>
                  <a:pt x="336" y="30"/>
                  <a:pt x="336" y="30"/>
                  <a:pt x="336" y="32"/>
                </a:cubicBezTo>
                <a:cubicBezTo>
                  <a:pt x="334" y="32"/>
                  <a:pt x="333" y="32"/>
                  <a:pt x="332" y="32"/>
                </a:cubicBezTo>
                <a:cubicBezTo>
                  <a:pt x="331" y="30"/>
                  <a:pt x="333" y="29"/>
                  <a:pt x="331" y="28"/>
                </a:cubicBezTo>
                <a:cubicBezTo>
                  <a:pt x="330" y="30"/>
                  <a:pt x="330" y="31"/>
                  <a:pt x="328" y="32"/>
                </a:cubicBezTo>
                <a:cubicBezTo>
                  <a:pt x="328" y="30"/>
                  <a:pt x="327" y="32"/>
                  <a:pt x="325" y="31"/>
                </a:cubicBezTo>
                <a:cubicBezTo>
                  <a:pt x="325" y="32"/>
                  <a:pt x="324" y="34"/>
                  <a:pt x="325" y="36"/>
                </a:cubicBezTo>
                <a:cubicBezTo>
                  <a:pt x="327" y="35"/>
                  <a:pt x="329" y="33"/>
                  <a:pt x="330" y="33"/>
                </a:cubicBezTo>
                <a:cubicBezTo>
                  <a:pt x="329" y="36"/>
                  <a:pt x="329" y="36"/>
                  <a:pt x="331" y="37"/>
                </a:cubicBezTo>
                <a:cubicBezTo>
                  <a:pt x="330" y="37"/>
                  <a:pt x="327" y="34"/>
                  <a:pt x="325" y="37"/>
                </a:cubicBezTo>
                <a:cubicBezTo>
                  <a:pt x="327" y="38"/>
                  <a:pt x="327" y="40"/>
                  <a:pt x="328" y="41"/>
                </a:cubicBezTo>
                <a:cubicBezTo>
                  <a:pt x="328" y="40"/>
                  <a:pt x="329" y="40"/>
                  <a:pt x="329" y="39"/>
                </a:cubicBezTo>
                <a:cubicBezTo>
                  <a:pt x="330" y="40"/>
                  <a:pt x="329" y="41"/>
                  <a:pt x="328" y="42"/>
                </a:cubicBezTo>
                <a:cubicBezTo>
                  <a:pt x="329" y="42"/>
                  <a:pt x="329" y="41"/>
                  <a:pt x="330" y="41"/>
                </a:cubicBezTo>
                <a:cubicBezTo>
                  <a:pt x="331" y="41"/>
                  <a:pt x="332" y="42"/>
                  <a:pt x="332" y="43"/>
                </a:cubicBezTo>
                <a:cubicBezTo>
                  <a:pt x="329" y="41"/>
                  <a:pt x="331" y="43"/>
                  <a:pt x="329" y="44"/>
                </a:cubicBezTo>
                <a:cubicBezTo>
                  <a:pt x="328" y="44"/>
                  <a:pt x="329" y="43"/>
                  <a:pt x="329" y="42"/>
                </a:cubicBezTo>
                <a:cubicBezTo>
                  <a:pt x="327" y="43"/>
                  <a:pt x="325" y="44"/>
                  <a:pt x="327" y="47"/>
                </a:cubicBezTo>
                <a:cubicBezTo>
                  <a:pt x="316" y="45"/>
                  <a:pt x="307" y="48"/>
                  <a:pt x="295" y="46"/>
                </a:cubicBezTo>
                <a:cubicBezTo>
                  <a:pt x="295" y="47"/>
                  <a:pt x="295" y="48"/>
                  <a:pt x="295" y="48"/>
                </a:cubicBezTo>
                <a:cubicBezTo>
                  <a:pt x="294" y="45"/>
                  <a:pt x="290" y="47"/>
                  <a:pt x="288" y="46"/>
                </a:cubicBezTo>
                <a:cubicBezTo>
                  <a:pt x="287" y="48"/>
                  <a:pt x="288" y="48"/>
                  <a:pt x="287" y="50"/>
                </a:cubicBezTo>
                <a:cubicBezTo>
                  <a:pt x="290" y="49"/>
                  <a:pt x="294" y="50"/>
                  <a:pt x="294" y="48"/>
                </a:cubicBezTo>
                <a:cubicBezTo>
                  <a:pt x="295" y="48"/>
                  <a:pt x="295" y="50"/>
                  <a:pt x="296" y="50"/>
                </a:cubicBezTo>
                <a:cubicBezTo>
                  <a:pt x="297" y="48"/>
                  <a:pt x="306" y="52"/>
                  <a:pt x="308" y="48"/>
                </a:cubicBezTo>
                <a:cubicBezTo>
                  <a:pt x="308" y="49"/>
                  <a:pt x="308" y="49"/>
                  <a:pt x="308" y="50"/>
                </a:cubicBezTo>
                <a:cubicBezTo>
                  <a:pt x="314" y="49"/>
                  <a:pt x="316" y="50"/>
                  <a:pt x="319" y="47"/>
                </a:cubicBezTo>
                <a:cubicBezTo>
                  <a:pt x="321" y="50"/>
                  <a:pt x="331" y="47"/>
                  <a:pt x="330" y="51"/>
                </a:cubicBezTo>
                <a:cubicBezTo>
                  <a:pt x="330" y="51"/>
                  <a:pt x="332" y="49"/>
                  <a:pt x="331" y="50"/>
                </a:cubicBezTo>
                <a:cubicBezTo>
                  <a:pt x="330" y="53"/>
                  <a:pt x="333" y="56"/>
                  <a:pt x="331" y="58"/>
                </a:cubicBezTo>
                <a:cubicBezTo>
                  <a:pt x="327" y="58"/>
                  <a:pt x="328" y="52"/>
                  <a:pt x="322" y="54"/>
                </a:cubicBezTo>
                <a:cubicBezTo>
                  <a:pt x="322" y="53"/>
                  <a:pt x="319" y="53"/>
                  <a:pt x="319" y="52"/>
                </a:cubicBezTo>
                <a:cubicBezTo>
                  <a:pt x="315" y="53"/>
                  <a:pt x="309" y="49"/>
                  <a:pt x="305" y="50"/>
                </a:cubicBezTo>
                <a:cubicBezTo>
                  <a:pt x="304" y="51"/>
                  <a:pt x="304" y="53"/>
                  <a:pt x="303" y="53"/>
                </a:cubicBezTo>
                <a:cubicBezTo>
                  <a:pt x="301" y="53"/>
                  <a:pt x="298" y="51"/>
                  <a:pt x="295" y="52"/>
                </a:cubicBezTo>
                <a:cubicBezTo>
                  <a:pt x="293" y="52"/>
                  <a:pt x="292" y="53"/>
                  <a:pt x="291" y="53"/>
                </a:cubicBezTo>
                <a:cubicBezTo>
                  <a:pt x="290" y="53"/>
                  <a:pt x="290" y="52"/>
                  <a:pt x="289" y="52"/>
                </a:cubicBezTo>
                <a:cubicBezTo>
                  <a:pt x="287" y="52"/>
                  <a:pt x="285" y="54"/>
                  <a:pt x="283" y="54"/>
                </a:cubicBezTo>
                <a:cubicBezTo>
                  <a:pt x="282" y="54"/>
                  <a:pt x="280" y="53"/>
                  <a:pt x="279" y="53"/>
                </a:cubicBezTo>
                <a:cubicBezTo>
                  <a:pt x="271" y="53"/>
                  <a:pt x="264" y="56"/>
                  <a:pt x="257" y="53"/>
                </a:cubicBezTo>
                <a:cubicBezTo>
                  <a:pt x="256" y="58"/>
                  <a:pt x="246" y="52"/>
                  <a:pt x="243" y="57"/>
                </a:cubicBezTo>
                <a:cubicBezTo>
                  <a:pt x="238" y="55"/>
                  <a:pt x="232" y="57"/>
                  <a:pt x="228" y="59"/>
                </a:cubicBezTo>
                <a:cubicBezTo>
                  <a:pt x="228" y="56"/>
                  <a:pt x="225" y="56"/>
                  <a:pt x="224" y="55"/>
                </a:cubicBezTo>
                <a:cubicBezTo>
                  <a:pt x="223" y="51"/>
                  <a:pt x="229" y="55"/>
                  <a:pt x="228" y="52"/>
                </a:cubicBezTo>
                <a:cubicBezTo>
                  <a:pt x="228" y="52"/>
                  <a:pt x="228" y="53"/>
                  <a:pt x="228" y="52"/>
                </a:cubicBezTo>
                <a:cubicBezTo>
                  <a:pt x="230" y="52"/>
                  <a:pt x="233" y="53"/>
                  <a:pt x="235" y="51"/>
                </a:cubicBezTo>
                <a:cubicBezTo>
                  <a:pt x="236" y="51"/>
                  <a:pt x="236" y="52"/>
                  <a:pt x="236" y="53"/>
                </a:cubicBezTo>
                <a:cubicBezTo>
                  <a:pt x="244" y="52"/>
                  <a:pt x="248" y="51"/>
                  <a:pt x="256" y="53"/>
                </a:cubicBezTo>
                <a:cubicBezTo>
                  <a:pt x="258" y="49"/>
                  <a:pt x="269" y="54"/>
                  <a:pt x="267" y="47"/>
                </a:cubicBezTo>
                <a:cubicBezTo>
                  <a:pt x="253" y="48"/>
                  <a:pt x="247" y="48"/>
                  <a:pt x="233" y="49"/>
                </a:cubicBezTo>
                <a:cubicBezTo>
                  <a:pt x="232" y="49"/>
                  <a:pt x="233" y="50"/>
                  <a:pt x="232" y="50"/>
                </a:cubicBezTo>
                <a:cubicBezTo>
                  <a:pt x="226" y="46"/>
                  <a:pt x="219" y="52"/>
                  <a:pt x="214" y="49"/>
                </a:cubicBezTo>
                <a:cubicBezTo>
                  <a:pt x="214" y="50"/>
                  <a:pt x="213" y="50"/>
                  <a:pt x="213" y="50"/>
                </a:cubicBezTo>
                <a:cubicBezTo>
                  <a:pt x="204" y="50"/>
                  <a:pt x="192" y="55"/>
                  <a:pt x="181" y="52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0" y="51"/>
                  <a:pt x="182" y="53"/>
                  <a:pt x="180" y="53"/>
                </a:cubicBezTo>
                <a:cubicBezTo>
                  <a:pt x="178" y="52"/>
                  <a:pt x="178" y="52"/>
                  <a:pt x="179" y="50"/>
                </a:cubicBezTo>
                <a:cubicBezTo>
                  <a:pt x="177" y="49"/>
                  <a:pt x="176" y="53"/>
                  <a:pt x="175" y="52"/>
                </a:cubicBezTo>
                <a:cubicBezTo>
                  <a:pt x="175" y="50"/>
                  <a:pt x="178" y="50"/>
                  <a:pt x="176" y="49"/>
                </a:cubicBezTo>
                <a:cubicBezTo>
                  <a:pt x="174" y="48"/>
                  <a:pt x="175" y="51"/>
                  <a:pt x="174" y="50"/>
                </a:cubicBezTo>
                <a:cubicBezTo>
                  <a:pt x="174" y="49"/>
                  <a:pt x="170" y="49"/>
                  <a:pt x="170" y="49"/>
                </a:cubicBezTo>
                <a:cubicBezTo>
                  <a:pt x="171" y="49"/>
                  <a:pt x="171" y="50"/>
                  <a:pt x="170" y="50"/>
                </a:cubicBezTo>
                <a:cubicBezTo>
                  <a:pt x="170" y="49"/>
                  <a:pt x="168" y="49"/>
                  <a:pt x="168" y="48"/>
                </a:cubicBezTo>
                <a:cubicBezTo>
                  <a:pt x="168" y="47"/>
                  <a:pt x="171" y="47"/>
                  <a:pt x="169" y="46"/>
                </a:cubicBezTo>
                <a:cubicBezTo>
                  <a:pt x="168" y="47"/>
                  <a:pt x="167" y="47"/>
                  <a:pt x="167" y="48"/>
                </a:cubicBezTo>
                <a:cubicBezTo>
                  <a:pt x="167" y="47"/>
                  <a:pt x="166" y="47"/>
                  <a:pt x="165" y="47"/>
                </a:cubicBezTo>
                <a:cubicBezTo>
                  <a:pt x="166" y="49"/>
                  <a:pt x="164" y="48"/>
                  <a:pt x="164" y="50"/>
                </a:cubicBezTo>
                <a:cubicBezTo>
                  <a:pt x="164" y="52"/>
                  <a:pt x="166" y="53"/>
                  <a:pt x="167" y="55"/>
                </a:cubicBezTo>
                <a:cubicBezTo>
                  <a:pt x="160" y="56"/>
                  <a:pt x="152" y="58"/>
                  <a:pt x="147" y="57"/>
                </a:cubicBezTo>
                <a:cubicBezTo>
                  <a:pt x="147" y="57"/>
                  <a:pt x="147" y="57"/>
                  <a:pt x="147" y="58"/>
                </a:cubicBezTo>
                <a:cubicBezTo>
                  <a:pt x="140" y="60"/>
                  <a:pt x="132" y="60"/>
                  <a:pt x="128" y="58"/>
                </a:cubicBezTo>
                <a:cubicBezTo>
                  <a:pt x="129" y="58"/>
                  <a:pt x="129" y="59"/>
                  <a:pt x="129" y="60"/>
                </a:cubicBezTo>
                <a:cubicBezTo>
                  <a:pt x="122" y="62"/>
                  <a:pt x="118" y="56"/>
                  <a:pt x="111" y="57"/>
                </a:cubicBezTo>
                <a:cubicBezTo>
                  <a:pt x="108" y="53"/>
                  <a:pt x="96" y="56"/>
                  <a:pt x="98" y="48"/>
                </a:cubicBezTo>
                <a:cubicBezTo>
                  <a:pt x="97" y="47"/>
                  <a:pt x="97" y="45"/>
                  <a:pt x="95" y="47"/>
                </a:cubicBezTo>
                <a:cubicBezTo>
                  <a:pt x="93" y="41"/>
                  <a:pt x="85" y="40"/>
                  <a:pt x="81" y="35"/>
                </a:cubicBezTo>
                <a:cubicBezTo>
                  <a:pt x="83" y="34"/>
                  <a:pt x="84" y="33"/>
                  <a:pt x="85" y="32"/>
                </a:cubicBezTo>
                <a:cubicBezTo>
                  <a:pt x="81" y="33"/>
                  <a:pt x="82" y="30"/>
                  <a:pt x="81" y="28"/>
                </a:cubicBezTo>
                <a:cubicBezTo>
                  <a:pt x="76" y="29"/>
                  <a:pt x="72" y="29"/>
                  <a:pt x="67" y="31"/>
                </a:cubicBezTo>
                <a:cubicBezTo>
                  <a:pt x="64" y="29"/>
                  <a:pt x="59" y="27"/>
                  <a:pt x="57" y="28"/>
                </a:cubicBezTo>
                <a:cubicBezTo>
                  <a:pt x="54" y="26"/>
                  <a:pt x="55" y="24"/>
                  <a:pt x="49" y="24"/>
                </a:cubicBezTo>
                <a:cubicBezTo>
                  <a:pt x="48" y="25"/>
                  <a:pt x="50" y="25"/>
                  <a:pt x="50" y="27"/>
                </a:cubicBezTo>
                <a:cubicBezTo>
                  <a:pt x="46" y="29"/>
                  <a:pt x="48" y="26"/>
                  <a:pt x="46" y="25"/>
                </a:cubicBezTo>
                <a:cubicBezTo>
                  <a:pt x="47" y="26"/>
                  <a:pt x="49" y="25"/>
                  <a:pt x="47" y="24"/>
                </a:cubicBezTo>
                <a:cubicBezTo>
                  <a:pt x="47" y="23"/>
                  <a:pt x="42" y="22"/>
                  <a:pt x="41" y="21"/>
                </a:cubicBezTo>
                <a:cubicBezTo>
                  <a:pt x="42" y="21"/>
                  <a:pt x="42" y="20"/>
                  <a:pt x="41" y="20"/>
                </a:cubicBezTo>
                <a:cubicBezTo>
                  <a:pt x="40" y="21"/>
                  <a:pt x="41" y="22"/>
                  <a:pt x="40" y="23"/>
                </a:cubicBezTo>
                <a:cubicBezTo>
                  <a:pt x="41" y="23"/>
                  <a:pt x="41" y="22"/>
                  <a:pt x="42" y="22"/>
                </a:cubicBezTo>
                <a:cubicBezTo>
                  <a:pt x="41" y="24"/>
                  <a:pt x="44" y="23"/>
                  <a:pt x="44" y="24"/>
                </a:cubicBezTo>
                <a:cubicBezTo>
                  <a:pt x="44" y="25"/>
                  <a:pt x="42" y="24"/>
                  <a:pt x="42" y="26"/>
                </a:cubicBezTo>
                <a:cubicBezTo>
                  <a:pt x="44" y="27"/>
                  <a:pt x="46" y="25"/>
                  <a:pt x="46" y="27"/>
                </a:cubicBezTo>
                <a:cubicBezTo>
                  <a:pt x="45" y="28"/>
                  <a:pt x="44" y="28"/>
                  <a:pt x="43" y="27"/>
                </a:cubicBezTo>
                <a:cubicBezTo>
                  <a:pt x="42" y="28"/>
                  <a:pt x="43" y="29"/>
                  <a:pt x="42" y="30"/>
                </a:cubicBezTo>
                <a:cubicBezTo>
                  <a:pt x="40" y="28"/>
                  <a:pt x="40" y="31"/>
                  <a:pt x="39" y="32"/>
                </a:cubicBezTo>
                <a:cubicBezTo>
                  <a:pt x="39" y="31"/>
                  <a:pt x="38" y="31"/>
                  <a:pt x="38" y="30"/>
                </a:cubicBezTo>
                <a:cubicBezTo>
                  <a:pt x="37" y="31"/>
                  <a:pt x="38" y="31"/>
                  <a:pt x="39" y="32"/>
                </a:cubicBezTo>
                <a:cubicBezTo>
                  <a:pt x="37" y="33"/>
                  <a:pt x="35" y="33"/>
                  <a:pt x="34" y="34"/>
                </a:cubicBezTo>
                <a:cubicBezTo>
                  <a:pt x="34" y="33"/>
                  <a:pt x="34" y="33"/>
                  <a:pt x="34" y="32"/>
                </a:cubicBezTo>
                <a:cubicBezTo>
                  <a:pt x="32" y="32"/>
                  <a:pt x="33" y="34"/>
                  <a:pt x="31" y="34"/>
                </a:cubicBezTo>
                <a:cubicBezTo>
                  <a:pt x="31" y="34"/>
                  <a:pt x="31" y="33"/>
                  <a:pt x="31" y="33"/>
                </a:cubicBezTo>
                <a:cubicBezTo>
                  <a:pt x="31" y="34"/>
                  <a:pt x="31" y="34"/>
                  <a:pt x="31" y="35"/>
                </a:cubicBezTo>
                <a:cubicBezTo>
                  <a:pt x="35" y="35"/>
                  <a:pt x="38" y="36"/>
                  <a:pt x="39" y="39"/>
                </a:cubicBezTo>
                <a:cubicBezTo>
                  <a:pt x="37" y="39"/>
                  <a:pt x="37" y="41"/>
                  <a:pt x="36" y="42"/>
                </a:cubicBezTo>
                <a:cubicBezTo>
                  <a:pt x="34" y="42"/>
                  <a:pt x="32" y="42"/>
                  <a:pt x="31" y="43"/>
                </a:cubicBezTo>
                <a:cubicBezTo>
                  <a:pt x="33" y="44"/>
                  <a:pt x="34" y="42"/>
                  <a:pt x="35" y="44"/>
                </a:cubicBezTo>
                <a:cubicBezTo>
                  <a:pt x="35" y="47"/>
                  <a:pt x="34" y="47"/>
                  <a:pt x="34" y="47"/>
                </a:cubicBezTo>
                <a:cubicBezTo>
                  <a:pt x="35" y="47"/>
                  <a:pt x="36" y="48"/>
                  <a:pt x="37" y="47"/>
                </a:cubicBezTo>
                <a:cubicBezTo>
                  <a:pt x="39" y="48"/>
                  <a:pt x="37" y="49"/>
                  <a:pt x="38" y="49"/>
                </a:cubicBezTo>
                <a:cubicBezTo>
                  <a:pt x="39" y="48"/>
                  <a:pt x="40" y="48"/>
                  <a:pt x="42" y="48"/>
                </a:cubicBezTo>
                <a:cubicBezTo>
                  <a:pt x="44" y="51"/>
                  <a:pt x="45" y="50"/>
                  <a:pt x="49" y="50"/>
                </a:cubicBezTo>
                <a:cubicBezTo>
                  <a:pt x="49" y="51"/>
                  <a:pt x="48" y="51"/>
                  <a:pt x="49" y="51"/>
                </a:cubicBezTo>
                <a:cubicBezTo>
                  <a:pt x="51" y="50"/>
                  <a:pt x="52" y="51"/>
                  <a:pt x="54" y="50"/>
                </a:cubicBezTo>
                <a:cubicBezTo>
                  <a:pt x="53" y="51"/>
                  <a:pt x="55" y="51"/>
                  <a:pt x="54" y="53"/>
                </a:cubicBezTo>
                <a:cubicBezTo>
                  <a:pt x="51" y="55"/>
                  <a:pt x="42" y="54"/>
                  <a:pt x="40" y="60"/>
                </a:cubicBezTo>
                <a:cubicBezTo>
                  <a:pt x="40" y="63"/>
                  <a:pt x="46" y="62"/>
                  <a:pt x="48" y="65"/>
                </a:cubicBezTo>
                <a:cubicBezTo>
                  <a:pt x="50" y="61"/>
                  <a:pt x="53" y="64"/>
                  <a:pt x="54" y="66"/>
                </a:cubicBezTo>
                <a:cubicBezTo>
                  <a:pt x="54" y="66"/>
                  <a:pt x="52" y="66"/>
                  <a:pt x="52" y="66"/>
                </a:cubicBezTo>
                <a:cubicBezTo>
                  <a:pt x="51" y="68"/>
                  <a:pt x="54" y="77"/>
                  <a:pt x="51" y="78"/>
                </a:cubicBezTo>
                <a:cubicBezTo>
                  <a:pt x="52" y="78"/>
                  <a:pt x="52" y="79"/>
                  <a:pt x="53" y="79"/>
                </a:cubicBezTo>
                <a:cubicBezTo>
                  <a:pt x="53" y="77"/>
                  <a:pt x="55" y="76"/>
                  <a:pt x="53" y="74"/>
                </a:cubicBezTo>
                <a:cubicBezTo>
                  <a:pt x="54" y="74"/>
                  <a:pt x="54" y="74"/>
                  <a:pt x="54" y="73"/>
                </a:cubicBezTo>
                <a:cubicBezTo>
                  <a:pt x="54" y="72"/>
                  <a:pt x="52" y="69"/>
                  <a:pt x="54" y="68"/>
                </a:cubicBezTo>
                <a:cubicBezTo>
                  <a:pt x="55" y="70"/>
                  <a:pt x="59" y="66"/>
                  <a:pt x="62" y="65"/>
                </a:cubicBezTo>
                <a:cubicBezTo>
                  <a:pt x="66" y="63"/>
                  <a:pt x="71" y="63"/>
                  <a:pt x="75" y="62"/>
                </a:cubicBezTo>
                <a:cubicBezTo>
                  <a:pt x="76" y="80"/>
                  <a:pt x="79" y="99"/>
                  <a:pt x="81" y="119"/>
                </a:cubicBezTo>
                <a:cubicBezTo>
                  <a:pt x="84" y="120"/>
                  <a:pt x="84" y="124"/>
                  <a:pt x="86" y="126"/>
                </a:cubicBezTo>
                <a:cubicBezTo>
                  <a:pt x="84" y="128"/>
                  <a:pt x="86" y="134"/>
                  <a:pt x="84" y="136"/>
                </a:cubicBezTo>
                <a:cubicBezTo>
                  <a:pt x="85" y="136"/>
                  <a:pt x="85" y="138"/>
                  <a:pt x="86" y="138"/>
                </a:cubicBezTo>
                <a:cubicBezTo>
                  <a:pt x="85" y="138"/>
                  <a:pt x="85" y="138"/>
                  <a:pt x="84" y="138"/>
                </a:cubicBezTo>
                <a:cubicBezTo>
                  <a:pt x="85" y="142"/>
                  <a:pt x="85" y="141"/>
                  <a:pt x="85" y="145"/>
                </a:cubicBezTo>
                <a:cubicBezTo>
                  <a:pt x="86" y="145"/>
                  <a:pt x="87" y="144"/>
                  <a:pt x="87" y="146"/>
                </a:cubicBezTo>
                <a:cubicBezTo>
                  <a:pt x="87" y="147"/>
                  <a:pt x="85" y="145"/>
                  <a:pt x="85" y="146"/>
                </a:cubicBezTo>
                <a:cubicBezTo>
                  <a:pt x="87" y="148"/>
                  <a:pt x="84" y="146"/>
                  <a:pt x="85" y="149"/>
                </a:cubicBezTo>
                <a:cubicBezTo>
                  <a:pt x="90" y="150"/>
                  <a:pt x="88" y="156"/>
                  <a:pt x="89" y="162"/>
                </a:cubicBezTo>
                <a:cubicBezTo>
                  <a:pt x="88" y="161"/>
                  <a:pt x="87" y="161"/>
                  <a:pt x="86" y="161"/>
                </a:cubicBezTo>
                <a:cubicBezTo>
                  <a:pt x="87" y="163"/>
                  <a:pt x="86" y="164"/>
                  <a:pt x="87" y="165"/>
                </a:cubicBezTo>
                <a:cubicBezTo>
                  <a:pt x="87" y="165"/>
                  <a:pt x="87" y="166"/>
                  <a:pt x="86" y="166"/>
                </a:cubicBezTo>
                <a:cubicBezTo>
                  <a:pt x="86" y="167"/>
                  <a:pt x="87" y="169"/>
                  <a:pt x="87" y="170"/>
                </a:cubicBezTo>
                <a:cubicBezTo>
                  <a:pt x="86" y="170"/>
                  <a:pt x="86" y="172"/>
                  <a:pt x="86" y="173"/>
                </a:cubicBezTo>
                <a:cubicBezTo>
                  <a:pt x="88" y="172"/>
                  <a:pt x="87" y="172"/>
                  <a:pt x="89" y="172"/>
                </a:cubicBezTo>
                <a:cubicBezTo>
                  <a:pt x="90" y="170"/>
                  <a:pt x="87" y="168"/>
                  <a:pt x="89" y="166"/>
                </a:cubicBezTo>
                <a:cubicBezTo>
                  <a:pt x="94" y="165"/>
                  <a:pt x="91" y="173"/>
                  <a:pt x="95" y="171"/>
                </a:cubicBezTo>
                <a:cubicBezTo>
                  <a:pt x="93" y="173"/>
                  <a:pt x="93" y="176"/>
                  <a:pt x="95" y="178"/>
                </a:cubicBezTo>
                <a:cubicBezTo>
                  <a:pt x="91" y="178"/>
                  <a:pt x="95" y="182"/>
                  <a:pt x="93" y="183"/>
                </a:cubicBezTo>
                <a:cubicBezTo>
                  <a:pt x="96" y="180"/>
                  <a:pt x="96" y="178"/>
                  <a:pt x="99" y="176"/>
                </a:cubicBezTo>
                <a:cubicBezTo>
                  <a:pt x="98" y="167"/>
                  <a:pt x="98" y="154"/>
                  <a:pt x="99" y="144"/>
                </a:cubicBezTo>
                <a:cubicBezTo>
                  <a:pt x="103" y="147"/>
                  <a:pt x="101" y="155"/>
                  <a:pt x="100" y="159"/>
                </a:cubicBezTo>
                <a:cubicBezTo>
                  <a:pt x="103" y="161"/>
                  <a:pt x="101" y="165"/>
                  <a:pt x="102" y="169"/>
                </a:cubicBezTo>
                <a:cubicBezTo>
                  <a:pt x="103" y="169"/>
                  <a:pt x="104" y="168"/>
                  <a:pt x="104" y="169"/>
                </a:cubicBezTo>
                <a:cubicBezTo>
                  <a:pt x="103" y="170"/>
                  <a:pt x="103" y="170"/>
                  <a:pt x="102" y="171"/>
                </a:cubicBezTo>
                <a:cubicBezTo>
                  <a:pt x="103" y="171"/>
                  <a:pt x="104" y="172"/>
                  <a:pt x="106" y="172"/>
                </a:cubicBezTo>
                <a:cubicBezTo>
                  <a:pt x="104" y="167"/>
                  <a:pt x="105" y="168"/>
                  <a:pt x="104" y="163"/>
                </a:cubicBezTo>
                <a:cubicBezTo>
                  <a:pt x="104" y="162"/>
                  <a:pt x="106" y="162"/>
                  <a:pt x="107" y="160"/>
                </a:cubicBezTo>
                <a:cubicBezTo>
                  <a:pt x="104" y="156"/>
                  <a:pt x="108" y="151"/>
                  <a:pt x="109" y="148"/>
                </a:cubicBezTo>
                <a:cubicBezTo>
                  <a:pt x="111" y="150"/>
                  <a:pt x="114" y="149"/>
                  <a:pt x="115" y="149"/>
                </a:cubicBezTo>
                <a:cubicBezTo>
                  <a:pt x="115" y="149"/>
                  <a:pt x="114" y="149"/>
                  <a:pt x="114" y="150"/>
                </a:cubicBezTo>
                <a:cubicBezTo>
                  <a:pt x="115" y="151"/>
                  <a:pt x="116" y="151"/>
                  <a:pt x="117" y="152"/>
                </a:cubicBezTo>
                <a:cubicBezTo>
                  <a:pt x="118" y="163"/>
                  <a:pt x="116" y="174"/>
                  <a:pt x="117" y="183"/>
                </a:cubicBezTo>
                <a:cubicBezTo>
                  <a:pt x="114" y="183"/>
                  <a:pt x="115" y="187"/>
                  <a:pt x="115" y="190"/>
                </a:cubicBezTo>
                <a:cubicBezTo>
                  <a:pt x="116" y="189"/>
                  <a:pt x="117" y="190"/>
                  <a:pt x="117" y="191"/>
                </a:cubicBezTo>
                <a:cubicBezTo>
                  <a:pt x="116" y="191"/>
                  <a:pt x="116" y="190"/>
                  <a:pt x="115" y="190"/>
                </a:cubicBezTo>
                <a:cubicBezTo>
                  <a:pt x="113" y="196"/>
                  <a:pt x="113" y="205"/>
                  <a:pt x="112" y="213"/>
                </a:cubicBezTo>
                <a:cubicBezTo>
                  <a:pt x="114" y="212"/>
                  <a:pt x="114" y="213"/>
                  <a:pt x="114" y="214"/>
                </a:cubicBezTo>
                <a:cubicBezTo>
                  <a:pt x="109" y="220"/>
                  <a:pt x="113" y="227"/>
                  <a:pt x="110" y="234"/>
                </a:cubicBezTo>
                <a:cubicBezTo>
                  <a:pt x="110" y="233"/>
                  <a:pt x="107" y="234"/>
                  <a:pt x="107" y="233"/>
                </a:cubicBezTo>
                <a:cubicBezTo>
                  <a:pt x="106" y="232"/>
                  <a:pt x="108" y="231"/>
                  <a:pt x="109" y="230"/>
                </a:cubicBezTo>
                <a:cubicBezTo>
                  <a:pt x="107" y="230"/>
                  <a:pt x="110" y="228"/>
                  <a:pt x="108" y="227"/>
                </a:cubicBezTo>
                <a:cubicBezTo>
                  <a:pt x="107" y="227"/>
                  <a:pt x="108" y="229"/>
                  <a:pt x="106" y="229"/>
                </a:cubicBezTo>
                <a:cubicBezTo>
                  <a:pt x="107" y="228"/>
                  <a:pt x="107" y="227"/>
                  <a:pt x="106" y="226"/>
                </a:cubicBezTo>
                <a:cubicBezTo>
                  <a:pt x="107" y="227"/>
                  <a:pt x="107" y="227"/>
                  <a:pt x="108" y="226"/>
                </a:cubicBezTo>
                <a:cubicBezTo>
                  <a:pt x="106" y="225"/>
                  <a:pt x="108" y="224"/>
                  <a:pt x="106" y="223"/>
                </a:cubicBezTo>
                <a:cubicBezTo>
                  <a:pt x="106" y="223"/>
                  <a:pt x="106" y="224"/>
                  <a:pt x="107" y="224"/>
                </a:cubicBezTo>
                <a:cubicBezTo>
                  <a:pt x="105" y="223"/>
                  <a:pt x="104" y="226"/>
                  <a:pt x="104" y="224"/>
                </a:cubicBezTo>
                <a:cubicBezTo>
                  <a:pt x="106" y="223"/>
                  <a:pt x="105" y="221"/>
                  <a:pt x="107" y="220"/>
                </a:cubicBezTo>
                <a:cubicBezTo>
                  <a:pt x="106" y="217"/>
                  <a:pt x="106" y="216"/>
                  <a:pt x="104" y="214"/>
                </a:cubicBezTo>
                <a:cubicBezTo>
                  <a:pt x="105" y="213"/>
                  <a:pt x="104" y="211"/>
                  <a:pt x="103" y="209"/>
                </a:cubicBezTo>
                <a:cubicBezTo>
                  <a:pt x="106" y="209"/>
                  <a:pt x="102" y="209"/>
                  <a:pt x="104" y="208"/>
                </a:cubicBezTo>
                <a:cubicBezTo>
                  <a:pt x="101" y="203"/>
                  <a:pt x="106" y="194"/>
                  <a:pt x="103" y="188"/>
                </a:cubicBezTo>
                <a:cubicBezTo>
                  <a:pt x="96" y="189"/>
                  <a:pt x="102" y="185"/>
                  <a:pt x="100" y="181"/>
                </a:cubicBezTo>
                <a:cubicBezTo>
                  <a:pt x="98" y="181"/>
                  <a:pt x="97" y="184"/>
                  <a:pt x="95" y="182"/>
                </a:cubicBezTo>
                <a:cubicBezTo>
                  <a:pt x="95" y="185"/>
                  <a:pt x="94" y="186"/>
                  <a:pt x="95" y="188"/>
                </a:cubicBezTo>
                <a:cubicBezTo>
                  <a:pt x="96" y="187"/>
                  <a:pt x="95" y="185"/>
                  <a:pt x="97" y="186"/>
                </a:cubicBezTo>
                <a:cubicBezTo>
                  <a:pt x="95" y="187"/>
                  <a:pt x="98" y="187"/>
                  <a:pt x="97" y="188"/>
                </a:cubicBezTo>
                <a:cubicBezTo>
                  <a:pt x="97" y="189"/>
                  <a:pt x="96" y="188"/>
                  <a:pt x="96" y="189"/>
                </a:cubicBezTo>
                <a:cubicBezTo>
                  <a:pt x="97" y="189"/>
                  <a:pt x="96" y="191"/>
                  <a:pt x="96" y="191"/>
                </a:cubicBezTo>
                <a:cubicBezTo>
                  <a:pt x="96" y="191"/>
                  <a:pt x="97" y="192"/>
                  <a:pt x="97" y="192"/>
                </a:cubicBezTo>
                <a:cubicBezTo>
                  <a:pt x="96" y="197"/>
                  <a:pt x="99" y="207"/>
                  <a:pt x="97" y="213"/>
                </a:cubicBezTo>
                <a:cubicBezTo>
                  <a:pt x="98" y="212"/>
                  <a:pt x="98" y="213"/>
                  <a:pt x="98" y="214"/>
                </a:cubicBezTo>
                <a:cubicBezTo>
                  <a:pt x="99" y="213"/>
                  <a:pt x="98" y="212"/>
                  <a:pt x="100" y="212"/>
                </a:cubicBezTo>
                <a:cubicBezTo>
                  <a:pt x="100" y="215"/>
                  <a:pt x="103" y="219"/>
                  <a:pt x="101" y="223"/>
                </a:cubicBezTo>
                <a:cubicBezTo>
                  <a:pt x="100" y="223"/>
                  <a:pt x="100" y="223"/>
                  <a:pt x="99" y="223"/>
                </a:cubicBezTo>
                <a:cubicBezTo>
                  <a:pt x="98" y="220"/>
                  <a:pt x="100" y="219"/>
                  <a:pt x="98" y="217"/>
                </a:cubicBezTo>
                <a:cubicBezTo>
                  <a:pt x="98" y="219"/>
                  <a:pt x="97" y="219"/>
                  <a:pt x="97" y="220"/>
                </a:cubicBezTo>
                <a:cubicBezTo>
                  <a:pt x="99" y="225"/>
                  <a:pt x="98" y="229"/>
                  <a:pt x="98" y="235"/>
                </a:cubicBezTo>
                <a:cubicBezTo>
                  <a:pt x="101" y="235"/>
                  <a:pt x="100" y="241"/>
                  <a:pt x="100" y="243"/>
                </a:cubicBezTo>
                <a:cubicBezTo>
                  <a:pt x="102" y="244"/>
                  <a:pt x="104" y="242"/>
                  <a:pt x="105" y="244"/>
                </a:cubicBezTo>
                <a:cubicBezTo>
                  <a:pt x="105" y="243"/>
                  <a:pt x="104" y="243"/>
                  <a:pt x="104" y="242"/>
                </a:cubicBezTo>
                <a:cubicBezTo>
                  <a:pt x="108" y="238"/>
                  <a:pt x="99" y="233"/>
                  <a:pt x="104" y="231"/>
                </a:cubicBezTo>
                <a:cubicBezTo>
                  <a:pt x="105" y="237"/>
                  <a:pt x="111" y="249"/>
                  <a:pt x="106" y="253"/>
                </a:cubicBezTo>
                <a:cubicBezTo>
                  <a:pt x="105" y="253"/>
                  <a:pt x="105" y="252"/>
                  <a:pt x="104" y="252"/>
                </a:cubicBezTo>
                <a:cubicBezTo>
                  <a:pt x="106" y="249"/>
                  <a:pt x="103" y="248"/>
                  <a:pt x="106" y="246"/>
                </a:cubicBezTo>
                <a:cubicBezTo>
                  <a:pt x="104" y="246"/>
                  <a:pt x="105" y="244"/>
                  <a:pt x="103" y="244"/>
                </a:cubicBezTo>
                <a:cubicBezTo>
                  <a:pt x="103" y="248"/>
                  <a:pt x="102" y="250"/>
                  <a:pt x="103" y="255"/>
                </a:cubicBezTo>
                <a:cubicBezTo>
                  <a:pt x="105" y="255"/>
                  <a:pt x="106" y="255"/>
                  <a:pt x="106" y="257"/>
                </a:cubicBezTo>
                <a:cubicBezTo>
                  <a:pt x="103" y="259"/>
                  <a:pt x="104" y="265"/>
                  <a:pt x="100" y="266"/>
                </a:cubicBezTo>
                <a:cubicBezTo>
                  <a:pt x="100" y="264"/>
                  <a:pt x="99" y="262"/>
                  <a:pt x="98" y="260"/>
                </a:cubicBezTo>
                <a:cubicBezTo>
                  <a:pt x="98" y="262"/>
                  <a:pt x="97" y="264"/>
                  <a:pt x="97" y="266"/>
                </a:cubicBezTo>
                <a:cubicBezTo>
                  <a:pt x="98" y="268"/>
                  <a:pt x="100" y="265"/>
                  <a:pt x="101" y="268"/>
                </a:cubicBezTo>
                <a:cubicBezTo>
                  <a:pt x="101" y="276"/>
                  <a:pt x="103" y="285"/>
                  <a:pt x="102" y="292"/>
                </a:cubicBezTo>
                <a:cubicBezTo>
                  <a:pt x="97" y="292"/>
                  <a:pt x="101" y="297"/>
                  <a:pt x="101" y="300"/>
                </a:cubicBezTo>
                <a:cubicBezTo>
                  <a:pt x="100" y="300"/>
                  <a:pt x="100" y="299"/>
                  <a:pt x="98" y="299"/>
                </a:cubicBezTo>
                <a:cubicBezTo>
                  <a:pt x="98" y="302"/>
                  <a:pt x="100" y="303"/>
                  <a:pt x="100" y="306"/>
                </a:cubicBezTo>
                <a:cubicBezTo>
                  <a:pt x="100" y="306"/>
                  <a:pt x="99" y="307"/>
                  <a:pt x="98" y="307"/>
                </a:cubicBezTo>
                <a:cubicBezTo>
                  <a:pt x="97" y="322"/>
                  <a:pt x="102" y="331"/>
                  <a:pt x="96" y="341"/>
                </a:cubicBezTo>
                <a:cubicBezTo>
                  <a:pt x="96" y="343"/>
                  <a:pt x="97" y="344"/>
                  <a:pt x="98" y="345"/>
                </a:cubicBezTo>
                <a:cubicBezTo>
                  <a:pt x="99" y="347"/>
                  <a:pt x="96" y="346"/>
                  <a:pt x="97" y="347"/>
                </a:cubicBezTo>
                <a:cubicBezTo>
                  <a:pt x="98" y="354"/>
                  <a:pt x="95" y="358"/>
                  <a:pt x="93" y="364"/>
                </a:cubicBezTo>
                <a:cubicBezTo>
                  <a:pt x="94" y="365"/>
                  <a:pt x="95" y="366"/>
                  <a:pt x="95" y="367"/>
                </a:cubicBezTo>
                <a:cubicBezTo>
                  <a:pt x="92" y="370"/>
                  <a:pt x="95" y="375"/>
                  <a:pt x="92" y="378"/>
                </a:cubicBezTo>
                <a:cubicBezTo>
                  <a:pt x="93" y="378"/>
                  <a:pt x="94" y="379"/>
                  <a:pt x="93" y="380"/>
                </a:cubicBezTo>
                <a:cubicBezTo>
                  <a:pt x="90" y="382"/>
                  <a:pt x="87" y="386"/>
                  <a:pt x="84" y="390"/>
                </a:cubicBezTo>
                <a:cubicBezTo>
                  <a:pt x="82" y="389"/>
                  <a:pt x="78" y="387"/>
                  <a:pt x="78" y="389"/>
                </a:cubicBezTo>
                <a:cubicBezTo>
                  <a:pt x="76" y="387"/>
                  <a:pt x="75" y="389"/>
                  <a:pt x="74" y="387"/>
                </a:cubicBezTo>
                <a:cubicBezTo>
                  <a:pt x="75" y="389"/>
                  <a:pt x="73" y="389"/>
                  <a:pt x="72" y="391"/>
                </a:cubicBezTo>
                <a:cubicBezTo>
                  <a:pt x="71" y="389"/>
                  <a:pt x="71" y="388"/>
                  <a:pt x="70" y="385"/>
                </a:cubicBezTo>
                <a:cubicBezTo>
                  <a:pt x="72" y="386"/>
                  <a:pt x="72" y="386"/>
                  <a:pt x="73" y="385"/>
                </a:cubicBezTo>
                <a:cubicBezTo>
                  <a:pt x="71" y="384"/>
                  <a:pt x="70" y="384"/>
                  <a:pt x="69" y="384"/>
                </a:cubicBezTo>
                <a:cubicBezTo>
                  <a:pt x="69" y="385"/>
                  <a:pt x="70" y="385"/>
                  <a:pt x="69" y="385"/>
                </a:cubicBezTo>
                <a:cubicBezTo>
                  <a:pt x="68" y="385"/>
                  <a:pt x="68" y="383"/>
                  <a:pt x="65" y="383"/>
                </a:cubicBezTo>
                <a:cubicBezTo>
                  <a:pt x="65" y="386"/>
                  <a:pt x="67" y="383"/>
                  <a:pt x="67" y="384"/>
                </a:cubicBezTo>
                <a:cubicBezTo>
                  <a:pt x="67" y="385"/>
                  <a:pt x="68" y="385"/>
                  <a:pt x="68" y="385"/>
                </a:cubicBezTo>
                <a:cubicBezTo>
                  <a:pt x="67" y="386"/>
                  <a:pt x="66" y="386"/>
                  <a:pt x="64" y="386"/>
                </a:cubicBezTo>
                <a:cubicBezTo>
                  <a:pt x="65" y="388"/>
                  <a:pt x="63" y="389"/>
                  <a:pt x="63" y="390"/>
                </a:cubicBezTo>
                <a:cubicBezTo>
                  <a:pt x="63" y="390"/>
                  <a:pt x="64" y="390"/>
                  <a:pt x="64" y="391"/>
                </a:cubicBezTo>
                <a:cubicBezTo>
                  <a:pt x="64" y="391"/>
                  <a:pt x="64" y="391"/>
                  <a:pt x="64" y="392"/>
                </a:cubicBezTo>
                <a:cubicBezTo>
                  <a:pt x="63" y="390"/>
                  <a:pt x="61" y="392"/>
                  <a:pt x="60" y="391"/>
                </a:cubicBezTo>
                <a:cubicBezTo>
                  <a:pt x="59" y="392"/>
                  <a:pt x="59" y="393"/>
                  <a:pt x="59" y="393"/>
                </a:cubicBezTo>
                <a:cubicBezTo>
                  <a:pt x="57" y="393"/>
                  <a:pt x="51" y="393"/>
                  <a:pt x="50" y="395"/>
                </a:cubicBezTo>
                <a:cubicBezTo>
                  <a:pt x="47" y="393"/>
                  <a:pt x="42" y="393"/>
                  <a:pt x="39" y="395"/>
                </a:cubicBezTo>
                <a:cubicBezTo>
                  <a:pt x="39" y="394"/>
                  <a:pt x="38" y="393"/>
                  <a:pt x="37" y="393"/>
                </a:cubicBezTo>
                <a:cubicBezTo>
                  <a:pt x="36" y="395"/>
                  <a:pt x="34" y="392"/>
                  <a:pt x="33" y="394"/>
                </a:cubicBezTo>
                <a:cubicBezTo>
                  <a:pt x="36" y="394"/>
                  <a:pt x="34" y="396"/>
                  <a:pt x="35" y="396"/>
                </a:cubicBezTo>
                <a:cubicBezTo>
                  <a:pt x="34" y="397"/>
                  <a:pt x="35" y="399"/>
                  <a:pt x="34" y="400"/>
                </a:cubicBezTo>
                <a:cubicBezTo>
                  <a:pt x="32" y="400"/>
                  <a:pt x="33" y="398"/>
                  <a:pt x="32" y="398"/>
                </a:cubicBezTo>
                <a:cubicBezTo>
                  <a:pt x="36" y="398"/>
                  <a:pt x="30" y="395"/>
                  <a:pt x="34" y="395"/>
                </a:cubicBezTo>
                <a:cubicBezTo>
                  <a:pt x="31" y="393"/>
                  <a:pt x="27" y="395"/>
                  <a:pt x="26" y="397"/>
                </a:cubicBezTo>
                <a:cubicBezTo>
                  <a:pt x="25" y="397"/>
                  <a:pt x="25" y="395"/>
                  <a:pt x="25" y="393"/>
                </a:cubicBezTo>
                <a:cubicBezTo>
                  <a:pt x="20" y="393"/>
                  <a:pt x="16" y="395"/>
                  <a:pt x="10" y="393"/>
                </a:cubicBezTo>
                <a:cubicBezTo>
                  <a:pt x="9" y="394"/>
                  <a:pt x="11" y="395"/>
                  <a:pt x="9" y="396"/>
                </a:cubicBezTo>
                <a:cubicBezTo>
                  <a:pt x="9" y="394"/>
                  <a:pt x="6" y="395"/>
                  <a:pt x="4" y="395"/>
                </a:cubicBezTo>
                <a:cubicBezTo>
                  <a:pt x="4" y="398"/>
                  <a:pt x="2" y="398"/>
                  <a:pt x="4" y="402"/>
                </a:cubicBezTo>
                <a:cubicBezTo>
                  <a:pt x="6" y="402"/>
                  <a:pt x="6" y="402"/>
                  <a:pt x="6" y="401"/>
                </a:cubicBezTo>
                <a:cubicBezTo>
                  <a:pt x="8" y="402"/>
                  <a:pt x="6" y="404"/>
                  <a:pt x="8" y="404"/>
                </a:cubicBezTo>
                <a:cubicBezTo>
                  <a:pt x="12" y="401"/>
                  <a:pt x="16" y="406"/>
                  <a:pt x="20" y="403"/>
                </a:cubicBezTo>
                <a:cubicBezTo>
                  <a:pt x="21" y="407"/>
                  <a:pt x="23" y="405"/>
                  <a:pt x="24" y="408"/>
                </a:cubicBezTo>
                <a:cubicBezTo>
                  <a:pt x="24" y="406"/>
                  <a:pt x="25" y="405"/>
                  <a:pt x="26" y="405"/>
                </a:cubicBezTo>
                <a:cubicBezTo>
                  <a:pt x="26" y="407"/>
                  <a:pt x="27" y="407"/>
                  <a:pt x="29" y="408"/>
                </a:cubicBezTo>
                <a:cubicBezTo>
                  <a:pt x="28" y="408"/>
                  <a:pt x="27" y="409"/>
                  <a:pt x="26" y="409"/>
                </a:cubicBezTo>
                <a:cubicBezTo>
                  <a:pt x="27" y="410"/>
                  <a:pt x="28" y="410"/>
                  <a:pt x="30" y="410"/>
                </a:cubicBezTo>
                <a:cubicBezTo>
                  <a:pt x="30" y="409"/>
                  <a:pt x="30" y="407"/>
                  <a:pt x="31" y="406"/>
                </a:cubicBezTo>
                <a:cubicBezTo>
                  <a:pt x="32" y="407"/>
                  <a:pt x="33" y="407"/>
                  <a:pt x="33" y="409"/>
                </a:cubicBezTo>
                <a:cubicBezTo>
                  <a:pt x="31" y="409"/>
                  <a:pt x="31" y="409"/>
                  <a:pt x="30" y="410"/>
                </a:cubicBezTo>
                <a:cubicBezTo>
                  <a:pt x="32" y="410"/>
                  <a:pt x="33" y="410"/>
                  <a:pt x="35" y="410"/>
                </a:cubicBezTo>
                <a:cubicBezTo>
                  <a:pt x="35" y="409"/>
                  <a:pt x="34" y="409"/>
                  <a:pt x="36" y="409"/>
                </a:cubicBezTo>
                <a:cubicBezTo>
                  <a:pt x="36" y="410"/>
                  <a:pt x="36" y="410"/>
                  <a:pt x="35" y="411"/>
                </a:cubicBezTo>
                <a:cubicBezTo>
                  <a:pt x="39" y="413"/>
                  <a:pt x="44" y="413"/>
                  <a:pt x="46" y="414"/>
                </a:cubicBezTo>
                <a:cubicBezTo>
                  <a:pt x="45" y="414"/>
                  <a:pt x="45" y="417"/>
                  <a:pt x="43" y="417"/>
                </a:cubicBezTo>
                <a:cubicBezTo>
                  <a:pt x="44" y="417"/>
                  <a:pt x="44" y="418"/>
                  <a:pt x="45" y="418"/>
                </a:cubicBezTo>
                <a:cubicBezTo>
                  <a:pt x="45" y="418"/>
                  <a:pt x="45" y="416"/>
                  <a:pt x="46" y="416"/>
                </a:cubicBezTo>
                <a:cubicBezTo>
                  <a:pt x="47" y="417"/>
                  <a:pt x="52" y="417"/>
                  <a:pt x="52" y="419"/>
                </a:cubicBezTo>
                <a:cubicBezTo>
                  <a:pt x="58" y="419"/>
                  <a:pt x="60" y="419"/>
                  <a:pt x="64" y="418"/>
                </a:cubicBezTo>
                <a:cubicBezTo>
                  <a:pt x="64" y="420"/>
                  <a:pt x="63" y="420"/>
                  <a:pt x="62" y="421"/>
                </a:cubicBezTo>
                <a:cubicBezTo>
                  <a:pt x="64" y="420"/>
                  <a:pt x="65" y="423"/>
                  <a:pt x="68" y="423"/>
                </a:cubicBezTo>
                <a:cubicBezTo>
                  <a:pt x="69" y="421"/>
                  <a:pt x="68" y="419"/>
                  <a:pt x="69" y="418"/>
                </a:cubicBezTo>
                <a:cubicBezTo>
                  <a:pt x="87" y="420"/>
                  <a:pt x="108" y="418"/>
                  <a:pt x="123" y="417"/>
                </a:cubicBezTo>
                <a:cubicBezTo>
                  <a:pt x="123" y="418"/>
                  <a:pt x="124" y="419"/>
                  <a:pt x="124" y="420"/>
                </a:cubicBezTo>
                <a:cubicBezTo>
                  <a:pt x="126" y="420"/>
                  <a:pt x="127" y="418"/>
                  <a:pt x="128" y="417"/>
                </a:cubicBezTo>
                <a:cubicBezTo>
                  <a:pt x="131" y="419"/>
                  <a:pt x="134" y="417"/>
                  <a:pt x="138" y="415"/>
                </a:cubicBezTo>
                <a:cubicBezTo>
                  <a:pt x="142" y="417"/>
                  <a:pt x="148" y="416"/>
                  <a:pt x="151" y="415"/>
                </a:cubicBezTo>
                <a:cubicBezTo>
                  <a:pt x="156" y="420"/>
                  <a:pt x="161" y="411"/>
                  <a:pt x="167" y="414"/>
                </a:cubicBezTo>
                <a:cubicBezTo>
                  <a:pt x="167" y="416"/>
                  <a:pt x="168" y="418"/>
                  <a:pt x="170" y="418"/>
                </a:cubicBezTo>
                <a:cubicBezTo>
                  <a:pt x="173" y="417"/>
                  <a:pt x="173" y="413"/>
                  <a:pt x="176" y="413"/>
                </a:cubicBezTo>
                <a:cubicBezTo>
                  <a:pt x="180" y="412"/>
                  <a:pt x="182" y="417"/>
                  <a:pt x="186" y="418"/>
                </a:cubicBezTo>
                <a:cubicBezTo>
                  <a:pt x="188" y="416"/>
                  <a:pt x="185" y="416"/>
                  <a:pt x="186" y="414"/>
                </a:cubicBezTo>
                <a:cubicBezTo>
                  <a:pt x="187" y="414"/>
                  <a:pt x="187" y="412"/>
                  <a:pt x="187" y="412"/>
                </a:cubicBezTo>
                <a:cubicBezTo>
                  <a:pt x="193" y="413"/>
                  <a:pt x="200" y="410"/>
                  <a:pt x="205" y="412"/>
                </a:cubicBezTo>
                <a:cubicBezTo>
                  <a:pt x="207" y="411"/>
                  <a:pt x="208" y="409"/>
                  <a:pt x="211" y="408"/>
                </a:cubicBezTo>
                <a:cubicBezTo>
                  <a:pt x="212" y="409"/>
                  <a:pt x="212" y="411"/>
                  <a:pt x="213" y="411"/>
                </a:cubicBezTo>
                <a:cubicBezTo>
                  <a:pt x="218" y="409"/>
                  <a:pt x="223" y="408"/>
                  <a:pt x="232" y="409"/>
                </a:cubicBezTo>
                <a:cubicBezTo>
                  <a:pt x="231" y="411"/>
                  <a:pt x="232" y="411"/>
                  <a:pt x="234" y="412"/>
                </a:cubicBezTo>
                <a:cubicBezTo>
                  <a:pt x="233" y="411"/>
                  <a:pt x="235" y="411"/>
                  <a:pt x="235" y="410"/>
                </a:cubicBezTo>
                <a:cubicBezTo>
                  <a:pt x="234" y="410"/>
                  <a:pt x="233" y="410"/>
                  <a:pt x="233" y="409"/>
                </a:cubicBezTo>
                <a:cubicBezTo>
                  <a:pt x="234" y="409"/>
                  <a:pt x="233" y="407"/>
                  <a:pt x="235" y="407"/>
                </a:cubicBezTo>
                <a:cubicBezTo>
                  <a:pt x="235" y="409"/>
                  <a:pt x="235" y="409"/>
                  <a:pt x="237" y="408"/>
                </a:cubicBezTo>
                <a:cubicBezTo>
                  <a:pt x="237" y="410"/>
                  <a:pt x="237" y="412"/>
                  <a:pt x="238" y="412"/>
                </a:cubicBezTo>
                <a:cubicBezTo>
                  <a:pt x="240" y="411"/>
                  <a:pt x="238" y="410"/>
                  <a:pt x="240" y="409"/>
                </a:cubicBezTo>
                <a:cubicBezTo>
                  <a:pt x="244" y="411"/>
                  <a:pt x="248" y="410"/>
                  <a:pt x="253" y="410"/>
                </a:cubicBezTo>
                <a:cubicBezTo>
                  <a:pt x="253" y="411"/>
                  <a:pt x="252" y="411"/>
                  <a:pt x="252" y="412"/>
                </a:cubicBezTo>
                <a:cubicBezTo>
                  <a:pt x="260" y="411"/>
                  <a:pt x="265" y="412"/>
                  <a:pt x="271" y="414"/>
                </a:cubicBezTo>
                <a:cubicBezTo>
                  <a:pt x="273" y="410"/>
                  <a:pt x="275" y="412"/>
                  <a:pt x="279" y="413"/>
                </a:cubicBezTo>
                <a:cubicBezTo>
                  <a:pt x="277" y="408"/>
                  <a:pt x="271" y="410"/>
                  <a:pt x="267" y="409"/>
                </a:cubicBezTo>
                <a:cubicBezTo>
                  <a:pt x="266" y="410"/>
                  <a:pt x="267" y="412"/>
                  <a:pt x="266" y="412"/>
                </a:cubicBezTo>
                <a:cubicBezTo>
                  <a:pt x="266" y="410"/>
                  <a:pt x="265" y="409"/>
                  <a:pt x="264" y="407"/>
                </a:cubicBezTo>
                <a:cubicBezTo>
                  <a:pt x="261" y="409"/>
                  <a:pt x="257" y="403"/>
                  <a:pt x="256" y="407"/>
                </a:cubicBezTo>
                <a:cubicBezTo>
                  <a:pt x="255" y="407"/>
                  <a:pt x="255" y="404"/>
                  <a:pt x="255" y="406"/>
                </a:cubicBezTo>
                <a:cubicBezTo>
                  <a:pt x="255" y="409"/>
                  <a:pt x="250" y="405"/>
                  <a:pt x="248" y="407"/>
                </a:cubicBezTo>
                <a:cubicBezTo>
                  <a:pt x="247" y="403"/>
                  <a:pt x="243" y="404"/>
                  <a:pt x="240" y="403"/>
                </a:cubicBezTo>
                <a:cubicBezTo>
                  <a:pt x="240" y="404"/>
                  <a:pt x="242" y="406"/>
                  <a:pt x="240" y="406"/>
                </a:cubicBezTo>
                <a:cubicBezTo>
                  <a:pt x="240" y="403"/>
                  <a:pt x="239" y="405"/>
                  <a:pt x="238" y="406"/>
                </a:cubicBezTo>
                <a:cubicBezTo>
                  <a:pt x="236" y="405"/>
                  <a:pt x="240" y="403"/>
                  <a:pt x="238" y="402"/>
                </a:cubicBezTo>
                <a:cubicBezTo>
                  <a:pt x="238" y="403"/>
                  <a:pt x="237" y="403"/>
                  <a:pt x="236" y="403"/>
                </a:cubicBezTo>
                <a:cubicBezTo>
                  <a:pt x="236" y="405"/>
                  <a:pt x="238" y="407"/>
                  <a:pt x="235" y="407"/>
                </a:cubicBezTo>
                <a:cubicBezTo>
                  <a:pt x="236" y="403"/>
                  <a:pt x="233" y="404"/>
                  <a:pt x="233" y="402"/>
                </a:cubicBezTo>
                <a:cubicBezTo>
                  <a:pt x="231" y="404"/>
                  <a:pt x="231" y="402"/>
                  <a:pt x="229" y="402"/>
                </a:cubicBezTo>
                <a:cubicBezTo>
                  <a:pt x="229" y="403"/>
                  <a:pt x="227" y="404"/>
                  <a:pt x="229" y="404"/>
                </a:cubicBezTo>
                <a:cubicBezTo>
                  <a:pt x="228" y="404"/>
                  <a:pt x="232" y="404"/>
                  <a:pt x="231" y="404"/>
                </a:cubicBezTo>
                <a:cubicBezTo>
                  <a:pt x="228" y="404"/>
                  <a:pt x="229" y="407"/>
                  <a:pt x="226" y="407"/>
                </a:cubicBezTo>
                <a:cubicBezTo>
                  <a:pt x="226" y="406"/>
                  <a:pt x="226" y="405"/>
                  <a:pt x="225" y="404"/>
                </a:cubicBezTo>
                <a:cubicBezTo>
                  <a:pt x="225" y="405"/>
                  <a:pt x="224" y="406"/>
                  <a:pt x="224" y="406"/>
                </a:cubicBezTo>
                <a:cubicBezTo>
                  <a:pt x="223" y="404"/>
                  <a:pt x="225" y="403"/>
                  <a:pt x="226" y="404"/>
                </a:cubicBezTo>
                <a:cubicBezTo>
                  <a:pt x="226" y="402"/>
                  <a:pt x="225" y="402"/>
                  <a:pt x="223" y="402"/>
                </a:cubicBezTo>
                <a:cubicBezTo>
                  <a:pt x="224" y="405"/>
                  <a:pt x="220" y="404"/>
                  <a:pt x="219" y="406"/>
                </a:cubicBezTo>
                <a:cubicBezTo>
                  <a:pt x="219" y="405"/>
                  <a:pt x="219" y="404"/>
                  <a:pt x="220" y="403"/>
                </a:cubicBezTo>
                <a:cubicBezTo>
                  <a:pt x="219" y="403"/>
                  <a:pt x="218" y="404"/>
                  <a:pt x="217" y="404"/>
                </a:cubicBezTo>
                <a:cubicBezTo>
                  <a:pt x="218" y="404"/>
                  <a:pt x="218" y="405"/>
                  <a:pt x="218" y="406"/>
                </a:cubicBezTo>
                <a:cubicBezTo>
                  <a:pt x="215" y="406"/>
                  <a:pt x="216" y="410"/>
                  <a:pt x="213" y="409"/>
                </a:cubicBezTo>
                <a:cubicBezTo>
                  <a:pt x="214" y="407"/>
                  <a:pt x="217" y="406"/>
                  <a:pt x="215" y="403"/>
                </a:cubicBezTo>
                <a:cubicBezTo>
                  <a:pt x="216" y="403"/>
                  <a:pt x="218" y="403"/>
                  <a:pt x="218" y="402"/>
                </a:cubicBezTo>
                <a:cubicBezTo>
                  <a:pt x="217" y="401"/>
                  <a:pt x="215" y="402"/>
                  <a:pt x="214" y="404"/>
                </a:cubicBezTo>
                <a:cubicBezTo>
                  <a:pt x="214" y="403"/>
                  <a:pt x="212" y="402"/>
                  <a:pt x="212" y="403"/>
                </a:cubicBezTo>
                <a:cubicBezTo>
                  <a:pt x="212" y="403"/>
                  <a:pt x="213" y="406"/>
                  <a:pt x="212" y="406"/>
                </a:cubicBezTo>
                <a:cubicBezTo>
                  <a:pt x="211" y="405"/>
                  <a:pt x="212" y="403"/>
                  <a:pt x="211" y="403"/>
                </a:cubicBezTo>
                <a:cubicBezTo>
                  <a:pt x="210" y="404"/>
                  <a:pt x="207" y="405"/>
                  <a:pt x="207" y="404"/>
                </a:cubicBezTo>
                <a:cubicBezTo>
                  <a:pt x="207" y="404"/>
                  <a:pt x="208" y="404"/>
                  <a:pt x="208" y="403"/>
                </a:cubicBezTo>
                <a:cubicBezTo>
                  <a:pt x="206" y="403"/>
                  <a:pt x="205" y="402"/>
                  <a:pt x="203" y="402"/>
                </a:cubicBezTo>
                <a:cubicBezTo>
                  <a:pt x="202" y="403"/>
                  <a:pt x="201" y="405"/>
                  <a:pt x="199" y="406"/>
                </a:cubicBezTo>
                <a:cubicBezTo>
                  <a:pt x="199" y="405"/>
                  <a:pt x="199" y="404"/>
                  <a:pt x="198" y="404"/>
                </a:cubicBezTo>
                <a:cubicBezTo>
                  <a:pt x="198" y="404"/>
                  <a:pt x="198" y="406"/>
                  <a:pt x="197" y="406"/>
                </a:cubicBezTo>
                <a:cubicBezTo>
                  <a:pt x="197" y="404"/>
                  <a:pt x="198" y="404"/>
                  <a:pt x="198" y="404"/>
                </a:cubicBezTo>
                <a:cubicBezTo>
                  <a:pt x="197" y="401"/>
                  <a:pt x="194" y="403"/>
                  <a:pt x="193" y="401"/>
                </a:cubicBezTo>
                <a:cubicBezTo>
                  <a:pt x="192" y="405"/>
                  <a:pt x="187" y="400"/>
                  <a:pt x="187" y="404"/>
                </a:cubicBezTo>
                <a:cubicBezTo>
                  <a:pt x="186" y="403"/>
                  <a:pt x="186" y="401"/>
                  <a:pt x="184" y="400"/>
                </a:cubicBezTo>
                <a:cubicBezTo>
                  <a:pt x="183" y="400"/>
                  <a:pt x="185" y="403"/>
                  <a:pt x="183" y="403"/>
                </a:cubicBezTo>
                <a:cubicBezTo>
                  <a:pt x="182" y="401"/>
                  <a:pt x="185" y="401"/>
                  <a:pt x="183" y="400"/>
                </a:cubicBezTo>
                <a:cubicBezTo>
                  <a:pt x="179" y="402"/>
                  <a:pt x="178" y="396"/>
                  <a:pt x="178" y="394"/>
                </a:cubicBezTo>
                <a:cubicBezTo>
                  <a:pt x="177" y="396"/>
                  <a:pt x="176" y="398"/>
                  <a:pt x="175" y="398"/>
                </a:cubicBezTo>
                <a:cubicBezTo>
                  <a:pt x="176" y="398"/>
                  <a:pt x="177" y="398"/>
                  <a:pt x="177" y="399"/>
                </a:cubicBezTo>
                <a:cubicBezTo>
                  <a:pt x="177" y="400"/>
                  <a:pt x="176" y="400"/>
                  <a:pt x="175" y="401"/>
                </a:cubicBezTo>
                <a:cubicBezTo>
                  <a:pt x="173" y="394"/>
                  <a:pt x="168" y="386"/>
                  <a:pt x="172" y="380"/>
                </a:cubicBezTo>
                <a:cubicBezTo>
                  <a:pt x="168" y="378"/>
                  <a:pt x="168" y="372"/>
                  <a:pt x="167" y="368"/>
                </a:cubicBezTo>
                <a:cubicBezTo>
                  <a:pt x="168" y="367"/>
                  <a:pt x="169" y="367"/>
                  <a:pt x="170" y="367"/>
                </a:cubicBezTo>
                <a:cubicBezTo>
                  <a:pt x="170" y="369"/>
                  <a:pt x="170" y="369"/>
                  <a:pt x="170" y="372"/>
                </a:cubicBezTo>
                <a:cubicBezTo>
                  <a:pt x="172" y="373"/>
                  <a:pt x="170" y="370"/>
                  <a:pt x="172" y="371"/>
                </a:cubicBezTo>
                <a:cubicBezTo>
                  <a:pt x="171" y="367"/>
                  <a:pt x="173" y="367"/>
                  <a:pt x="172" y="363"/>
                </a:cubicBezTo>
                <a:cubicBezTo>
                  <a:pt x="169" y="362"/>
                  <a:pt x="171" y="358"/>
                  <a:pt x="170" y="356"/>
                </a:cubicBezTo>
                <a:cubicBezTo>
                  <a:pt x="171" y="356"/>
                  <a:pt x="170" y="357"/>
                  <a:pt x="172" y="357"/>
                </a:cubicBezTo>
                <a:cubicBezTo>
                  <a:pt x="172" y="356"/>
                  <a:pt x="170" y="355"/>
                  <a:pt x="170" y="354"/>
                </a:cubicBezTo>
                <a:cubicBezTo>
                  <a:pt x="171" y="354"/>
                  <a:pt x="171" y="354"/>
                  <a:pt x="172" y="354"/>
                </a:cubicBezTo>
                <a:cubicBezTo>
                  <a:pt x="172" y="353"/>
                  <a:pt x="172" y="351"/>
                  <a:pt x="171" y="351"/>
                </a:cubicBezTo>
                <a:cubicBezTo>
                  <a:pt x="172" y="352"/>
                  <a:pt x="169" y="353"/>
                  <a:pt x="169" y="352"/>
                </a:cubicBezTo>
                <a:cubicBezTo>
                  <a:pt x="172" y="350"/>
                  <a:pt x="170" y="347"/>
                  <a:pt x="172" y="343"/>
                </a:cubicBezTo>
                <a:cubicBezTo>
                  <a:pt x="169" y="344"/>
                  <a:pt x="171" y="345"/>
                  <a:pt x="170" y="347"/>
                </a:cubicBezTo>
                <a:cubicBezTo>
                  <a:pt x="170" y="347"/>
                  <a:pt x="170" y="348"/>
                  <a:pt x="169" y="347"/>
                </a:cubicBezTo>
                <a:cubicBezTo>
                  <a:pt x="170" y="349"/>
                  <a:pt x="169" y="350"/>
                  <a:pt x="167" y="351"/>
                </a:cubicBezTo>
                <a:cubicBezTo>
                  <a:pt x="167" y="353"/>
                  <a:pt x="167" y="355"/>
                  <a:pt x="167" y="358"/>
                </a:cubicBezTo>
                <a:cubicBezTo>
                  <a:pt x="166" y="358"/>
                  <a:pt x="165" y="359"/>
                  <a:pt x="164" y="359"/>
                </a:cubicBezTo>
                <a:cubicBezTo>
                  <a:pt x="167" y="353"/>
                  <a:pt x="161" y="349"/>
                  <a:pt x="164" y="345"/>
                </a:cubicBezTo>
                <a:cubicBezTo>
                  <a:pt x="164" y="345"/>
                  <a:pt x="165" y="346"/>
                  <a:pt x="165" y="346"/>
                </a:cubicBezTo>
                <a:cubicBezTo>
                  <a:pt x="165" y="343"/>
                  <a:pt x="167" y="343"/>
                  <a:pt x="168" y="341"/>
                </a:cubicBezTo>
                <a:cubicBezTo>
                  <a:pt x="163" y="341"/>
                  <a:pt x="166" y="336"/>
                  <a:pt x="165" y="334"/>
                </a:cubicBezTo>
                <a:cubicBezTo>
                  <a:pt x="164" y="333"/>
                  <a:pt x="164" y="334"/>
                  <a:pt x="163" y="334"/>
                </a:cubicBezTo>
                <a:cubicBezTo>
                  <a:pt x="166" y="329"/>
                  <a:pt x="160" y="327"/>
                  <a:pt x="163" y="323"/>
                </a:cubicBezTo>
                <a:cubicBezTo>
                  <a:pt x="162" y="322"/>
                  <a:pt x="161" y="323"/>
                  <a:pt x="161" y="322"/>
                </a:cubicBezTo>
                <a:cubicBezTo>
                  <a:pt x="161" y="316"/>
                  <a:pt x="160" y="313"/>
                  <a:pt x="164" y="310"/>
                </a:cubicBezTo>
                <a:cubicBezTo>
                  <a:pt x="159" y="308"/>
                  <a:pt x="163" y="302"/>
                  <a:pt x="163" y="299"/>
                </a:cubicBezTo>
                <a:cubicBezTo>
                  <a:pt x="162" y="299"/>
                  <a:pt x="163" y="301"/>
                  <a:pt x="161" y="300"/>
                </a:cubicBezTo>
                <a:cubicBezTo>
                  <a:pt x="160" y="297"/>
                  <a:pt x="162" y="293"/>
                  <a:pt x="163" y="290"/>
                </a:cubicBezTo>
                <a:cubicBezTo>
                  <a:pt x="158" y="286"/>
                  <a:pt x="163" y="275"/>
                  <a:pt x="159" y="272"/>
                </a:cubicBezTo>
                <a:cubicBezTo>
                  <a:pt x="160" y="269"/>
                  <a:pt x="159" y="265"/>
                  <a:pt x="161" y="263"/>
                </a:cubicBezTo>
                <a:cubicBezTo>
                  <a:pt x="158" y="260"/>
                  <a:pt x="160" y="253"/>
                  <a:pt x="162" y="249"/>
                </a:cubicBezTo>
                <a:cubicBezTo>
                  <a:pt x="162" y="251"/>
                  <a:pt x="165" y="250"/>
                  <a:pt x="165" y="252"/>
                </a:cubicBezTo>
                <a:cubicBezTo>
                  <a:pt x="164" y="253"/>
                  <a:pt x="165" y="256"/>
                  <a:pt x="163" y="254"/>
                </a:cubicBezTo>
                <a:cubicBezTo>
                  <a:pt x="164" y="256"/>
                  <a:pt x="165" y="259"/>
                  <a:pt x="164" y="261"/>
                </a:cubicBezTo>
                <a:cubicBezTo>
                  <a:pt x="165" y="262"/>
                  <a:pt x="167" y="261"/>
                  <a:pt x="166" y="264"/>
                </a:cubicBezTo>
                <a:cubicBezTo>
                  <a:pt x="170" y="261"/>
                  <a:pt x="167" y="256"/>
                  <a:pt x="169" y="252"/>
                </a:cubicBezTo>
                <a:cubicBezTo>
                  <a:pt x="170" y="252"/>
                  <a:pt x="170" y="253"/>
                  <a:pt x="172" y="253"/>
                </a:cubicBezTo>
                <a:cubicBezTo>
                  <a:pt x="173" y="249"/>
                  <a:pt x="180" y="249"/>
                  <a:pt x="183" y="248"/>
                </a:cubicBezTo>
                <a:cubicBezTo>
                  <a:pt x="183" y="246"/>
                  <a:pt x="180" y="248"/>
                  <a:pt x="181" y="246"/>
                </a:cubicBezTo>
                <a:cubicBezTo>
                  <a:pt x="183" y="246"/>
                  <a:pt x="183" y="247"/>
                  <a:pt x="184" y="246"/>
                </a:cubicBezTo>
                <a:cubicBezTo>
                  <a:pt x="182" y="247"/>
                  <a:pt x="185" y="248"/>
                  <a:pt x="185" y="248"/>
                </a:cubicBezTo>
                <a:cubicBezTo>
                  <a:pt x="189" y="246"/>
                  <a:pt x="192" y="246"/>
                  <a:pt x="197" y="246"/>
                </a:cubicBezTo>
                <a:cubicBezTo>
                  <a:pt x="199" y="245"/>
                  <a:pt x="196" y="244"/>
                  <a:pt x="198" y="243"/>
                </a:cubicBezTo>
                <a:cubicBezTo>
                  <a:pt x="201" y="244"/>
                  <a:pt x="203" y="242"/>
                  <a:pt x="204" y="240"/>
                </a:cubicBezTo>
                <a:cubicBezTo>
                  <a:pt x="202" y="240"/>
                  <a:pt x="200" y="240"/>
                  <a:pt x="200" y="238"/>
                </a:cubicBezTo>
                <a:cubicBezTo>
                  <a:pt x="203" y="238"/>
                  <a:pt x="204" y="240"/>
                  <a:pt x="206" y="238"/>
                </a:cubicBezTo>
                <a:cubicBezTo>
                  <a:pt x="205" y="239"/>
                  <a:pt x="203" y="242"/>
                  <a:pt x="206" y="242"/>
                </a:cubicBezTo>
                <a:cubicBezTo>
                  <a:pt x="208" y="240"/>
                  <a:pt x="204" y="240"/>
                  <a:pt x="207" y="239"/>
                </a:cubicBezTo>
                <a:cubicBezTo>
                  <a:pt x="210" y="242"/>
                  <a:pt x="216" y="239"/>
                  <a:pt x="219" y="237"/>
                </a:cubicBezTo>
                <a:cubicBezTo>
                  <a:pt x="220" y="240"/>
                  <a:pt x="225" y="240"/>
                  <a:pt x="229" y="241"/>
                </a:cubicBezTo>
                <a:cubicBezTo>
                  <a:pt x="234" y="247"/>
                  <a:pt x="238" y="254"/>
                  <a:pt x="239" y="264"/>
                </a:cubicBezTo>
                <a:cubicBezTo>
                  <a:pt x="241" y="264"/>
                  <a:pt x="241" y="265"/>
                  <a:pt x="242" y="266"/>
                </a:cubicBezTo>
                <a:cubicBezTo>
                  <a:pt x="238" y="267"/>
                  <a:pt x="245" y="272"/>
                  <a:pt x="241" y="271"/>
                </a:cubicBezTo>
                <a:cubicBezTo>
                  <a:pt x="243" y="273"/>
                  <a:pt x="246" y="276"/>
                  <a:pt x="243" y="279"/>
                </a:cubicBezTo>
                <a:cubicBezTo>
                  <a:pt x="244" y="280"/>
                  <a:pt x="246" y="279"/>
                  <a:pt x="246" y="280"/>
                </a:cubicBezTo>
                <a:cubicBezTo>
                  <a:pt x="245" y="281"/>
                  <a:pt x="244" y="282"/>
                  <a:pt x="245" y="285"/>
                </a:cubicBezTo>
                <a:cubicBezTo>
                  <a:pt x="247" y="285"/>
                  <a:pt x="247" y="287"/>
                  <a:pt x="248" y="288"/>
                </a:cubicBezTo>
                <a:cubicBezTo>
                  <a:pt x="245" y="288"/>
                  <a:pt x="248" y="291"/>
                  <a:pt x="248" y="292"/>
                </a:cubicBezTo>
                <a:cubicBezTo>
                  <a:pt x="249" y="290"/>
                  <a:pt x="250" y="293"/>
                  <a:pt x="251" y="293"/>
                </a:cubicBezTo>
                <a:cubicBezTo>
                  <a:pt x="249" y="295"/>
                  <a:pt x="252" y="296"/>
                  <a:pt x="252" y="297"/>
                </a:cubicBezTo>
                <a:cubicBezTo>
                  <a:pt x="251" y="297"/>
                  <a:pt x="249" y="296"/>
                  <a:pt x="250" y="298"/>
                </a:cubicBezTo>
                <a:cubicBezTo>
                  <a:pt x="251" y="299"/>
                  <a:pt x="252" y="299"/>
                  <a:pt x="251" y="302"/>
                </a:cubicBezTo>
                <a:cubicBezTo>
                  <a:pt x="250" y="302"/>
                  <a:pt x="249" y="300"/>
                  <a:pt x="249" y="302"/>
                </a:cubicBezTo>
                <a:cubicBezTo>
                  <a:pt x="251" y="302"/>
                  <a:pt x="251" y="303"/>
                  <a:pt x="250" y="304"/>
                </a:cubicBezTo>
                <a:cubicBezTo>
                  <a:pt x="251" y="305"/>
                  <a:pt x="253" y="306"/>
                  <a:pt x="255" y="305"/>
                </a:cubicBezTo>
                <a:cubicBezTo>
                  <a:pt x="254" y="306"/>
                  <a:pt x="253" y="308"/>
                  <a:pt x="256" y="308"/>
                </a:cubicBezTo>
                <a:cubicBezTo>
                  <a:pt x="258" y="306"/>
                  <a:pt x="256" y="304"/>
                  <a:pt x="258" y="302"/>
                </a:cubicBezTo>
                <a:cubicBezTo>
                  <a:pt x="258" y="302"/>
                  <a:pt x="257" y="302"/>
                  <a:pt x="257" y="302"/>
                </a:cubicBezTo>
                <a:cubicBezTo>
                  <a:pt x="257" y="301"/>
                  <a:pt x="257" y="300"/>
                  <a:pt x="257" y="299"/>
                </a:cubicBezTo>
                <a:cubicBezTo>
                  <a:pt x="258" y="299"/>
                  <a:pt x="258" y="300"/>
                  <a:pt x="259" y="299"/>
                </a:cubicBezTo>
                <a:cubicBezTo>
                  <a:pt x="260" y="297"/>
                  <a:pt x="257" y="298"/>
                  <a:pt x="258" y="297"/>
                </a:cubicBezTo>
                <a:cubicBezTo>
                  <a:pt x="262" y="287"/>
                  <a:pt x="260" y="276"/>
                  <a:pt x="266" y="270"/>
                </a:cubicBezTo>
                <a:cubicBezTo>
                  <a:pt x="266" y="272"/>
                  <a:pt x="269" y="275"/>
                  <a:pt x="269" y="278"/>
                </a:cubicBezTo>
                <a:cubicBezTo>
                  <a:pt x="269" y="278"/>
                  <a:pt x="268" y="278"/>
                  <a:pt x="268" y="279"/>
                </a:cubicBezTo>
                <a:cubicBezTo>
                  <a:pt x="269" y="293"/>
                  <a:pt x="279" y="309"/>
                  <a:pt x="278" y="321"/>
                </a:cubicBezTo>
                <a:cubicBezTo>
                  <a:pt x="279" y="322"/>
                  <a:pt x="280" y="323"/>
                  <a:pt x="281" y="323"/>
                </a:cubicBezTo>
                <a:cubicBezTo>
                  <a:pt x="281" y="316"/>
                  <a:pt x="285" y="311"/>
                  <a:pt x="280" y="306"/>
                </a:cubicBezTo>
                <a:cubicBezTo>
                  <a:pt x="281" y="306"/>
                  <a:pt x="281" y="307"/>
                  <a:pt x="282" y="307"/>
                </a:cubicBezTo>
                <a:cubicBezTo>
                  <a:pt x="279" y="304"/>
                  <a:pt x="281" y="305"/>
                  <a:pt x="279" y="301"/>
                </a:cubicBezTo>
                <a:cubicBezTo>
                  <a:pt x="280" y="301"/>
                  <a:pt x="280" y="302"/>
                  <a:pt x="281" y="302"/>
                </a:cubicBezTo>
                <a:cubicBezTo>
                  <a:pt x="281" y="301"/>
                  <a:pt x="282" y="299"/>
                  <a:pt x="281" y="299"/>
                </a:cubicBezTo>
                <a:cubicBezTo>
                  <a:pt x="281" y="300"/>
                  <a:pt x="280" y="300"/>
                  <a:pt x="280" y="299"/>
                </a:cubicBezTo>
                <a:cubicBezTo>
                  <a:pt x="281" y="297"/>
                  <a:pt x="278" y="294"/>
                  <a:pt x="278" y="291"/>
                </a:cubicBezTo>
                <a:cubicBezTo>
                  <a:pt x="279" y="291"/>
                  <a:pt x="279" y="291"/>
                  <a:pt x="280" y="290"/>
                </a:cubicBezTo>
                <a:cubicBezTo>
                  <a:pt x="277" y="290"/>
                  <a:pt x="279" y="287"/>
                  <a:pt x="279" y="286"/>
                </a:cubicBezTo>
                <a:cubicBezTo>
                  <a:pt x="275" y="284"/>
                  <a:pt x="278" y="279"/>
                  <a:pt x="275" y="277"/>
                </a:cubicBezTo>
                <a:cubicBezTo>
                  <a:pt x="276" y="276"/>
                  <a:pt x="277" y="275"/>
                  <a:pt x="277" y="274"/>
                </a:cubicBezTo>
                <a:cubicBezTo>
                  <a:pt x="276" y="272"/>
                  <a:pt x="275" y="274"/>
                  <a:pt x="275" y="273"/>
                </a:cubicBezTo>
                <a:cubicBezTo>
                  <a:pt x="278" y="269"/>
                  <a:pt x="274" y="267"/>
                  <a:pt x="277" y="261"/>
                </a:cubicBezTo>
                <a:cubicBezTo>
                  <a:pt x="276" y="260"/>
                  <a:pt x="274" y="261"/>
                  <a:pt x="274" y="260"/>
                </a:cubicBezTo>
                <a:cubicBezTo>
                  <a:pt x="275" y="259"/>
                  <a:pt x="276" y="259"/>
                  <a:pt x="277" y="260"/>
                </a:cubicBezTo>
                <a:cubicBezTo>
                  <a:pt x="276" y="253"/>
                  <a:pt x="272" y="247"/>
                  <a:pt x="275" y="242"/>
                </a:cubicBezTo>
                <a:cubicBezTo>
                  <a:pt x="273" y="242"/>
                  <a:pt x="274" y="241"/>
                  <a:pt x="273" y="240"/>
                </a:cubicBezTo>
                <a:cubicBezTo>
                  <a:pt x="275" y="239"/>
                  <a:pt x="274" y="238"/>
                  <a:pt x="273" y="237"/>
                </a:cubicBezTo>
                <a:cubicBezTo>
                  <a:pt x="275" y="236"/>
                  <a:pt x="276" y="233"/>
                  <a:pt x="278" y="231"/>
                </a:cubicBezTo>
                <a:cubicBezTo>
                  <a:pt x="277" y="231"/>
                  <a:pt x="277" y="232"/>
                  <a:pt x="276" y="232"/>
                </a:cubicBezTo>
                <a:cubicBezTo>
                  <a:pt x="276" y="231"/>
                  <a:pt x="275" y="230"/>
                  <a:pt x="275" y="230"/>
                </a:cubicBezTo>
                <a:cubicBezTo>
                  <a:pt x="277" y="226"/>
                  <a:pt x="278" y="222"/>
                  <a:pt x="278" y="217"/>
                </a:cubicBezTo>
                <a:cubicBezTo>
                  <a:pt x="281" y="217"/>
                  <a:pt x="279" y="213"/>
                  <a:pt x="281" y="214"/>
                </a:cubicBezTo>
                <a:cubicBezTo>
                  <a:pt x="282" y="210"/>
                  <a:pt x="280" y="210"/>
                  <a:pt x="282" y="207"/>
                </a:cubicBezTo>
                <a:cubicBezTo>
                  <a:pt x="278" y="208"/>
                  <a:pt x="282" y="204"/>
                  <a:pt x="278" y="204"/>
                </a:cubicBezTo>
                <a:cubicBezTo>
                  <a:pt x="277" y="205"/>
                  <a:pt x="280" y="206"/>
                  <a:pt x="278" y="206"/>
                </a:cubicBezTo>
                <a:cubicBezTo>
                  <a:pt x="277" y="205"/>
                  <a:pt x="277" y="201"/>
                  <a:pt x="278" y="202"/>
                </a:cubicBezTo>
                <a:cubicBezTo>
                  <a:pt x="277" y="200"/>
                  <a:pt x="275" y="203"/>
                  <a:pt x="274" y="201"/>
                </a:cubicBezTo>
                <a:cubicBezTo>
                  <a:pt x="276" y="198"/>
                  <a:pt x="279" y="201"/>
                  <a:pt x="280" y="199"/>
                </a:cubicBezTo>
                <a:cubicBezTo>
                  <a:pt x="279" y="199"/>
                  <a:pt x="277" y="199"/>
                  <a:pt x="277" y="198"/>
                </a:cubicBezTo>
                <a:cubicBezTo>
                  <a:pt x="276" y="199"/>
                  <a:pt x="274" y="201"/>
                  <a:pt x="272" y="201"/>
                </a:cubicBezTo>
                <a:cubicBezTo>
                  <a:pt x="274" y="199"/>
                  <a:pt x="273" y="198"/>
                  <a:pt x="272" y="196"/>
                </a:cubicBezTo>
                <a:cubicBezTo>
                  <a:pt x="273" y="196"/>
                  <a:pt x="274" y="197"/>
                  <a:pt x="275" y="197"/>
                </a:cubicBezTo>
                <a:cubicBezTo>
                  <a:pt x="276" y="196"/>
                  <a:pt x="277" y="196"/>
                  <a:pt x="278" y="195"/>
                </a:cubicBezTo>
                <a:cubicBezTo>
                  <a:pt x="275" y="194"/>
                  <a:pt x="275" y="197"/>
                  <a:pt x="273" y="195"/>
                </a:cubicBezTo>
                <a:cubicBezTo>
                  <a:pt x="273" y="195"/>
                  <a:pt x="274" y="194"/>
                  <a:pt x="274" y="194"/>
                </a:cubicBezTo>
                <a:cubicBezTo>
                  <a:pt x="274" y="194"/>
                  <a:pt x="274" y="195"/>
                  <a:pt x="274" y="195"/>
                </a:cubicBezTo>
                <a:cubicBezTo>
                  <a:pt x="276" y="196"/>
                  <a:pt x="275" y="193"/>
                  <a:pt x="276" y="193"/>
                </a:cubicBezTo>
                <a:cubicBezTo>
                  <a:pt x="278" y="195"/>
                  <a:pt x="279" y="192"/>
                  <a:pt x="280" y="193"/>
                </a:cubicBezTo>
                <a:cubicBezTo>
                  <a:pt x="280" y="194"/>
                  <a:pt x="280" y="195"/>
                  <a:pt x="280" y="197"/>
                </a:cubicBezTo>
                <a:cubicBezTo>
                  <a:pt x="283" y="196"/>
                  <a:pt x="281" y="195"/>
                  <a:pt x="280" y="194"/>
                </a:cubicBezTo>
                <a:cubicBezTo>
                  <a:pt x="282" y="194"/>
                  <a:pt x="282" y="192"/>
                  <a:pt x="283" y="192"/>
                </a:cubicBezTo>
                <a:cubicBezTo>
                  <a:pt x="283" y="193"/>
                  <a:pt x="284" y="192"/>
                  <a:pt x="284" y="193"/>
                </a:cubicBezTo>
                <a:cubicBezTo>
                  <a:pt x="282" y="194"/>
                  <a:pt x="284" y="199"/>
                  <a:pt x="283" y="200"/>
                </a:cubicBezTo>
                <a:cubicBezTo>
                  <a:pt x="283" y="200"/>
                  <a:pt x="283" y="198"/>
                  <a:pt x="281" y="197"/>
                </a:cubicBezTo>
                <a:cubicBezTo>
                  <a:pt x="281" y="198"/>
                  <a:pt x="282" y="199"/>
                  <a:pt x="281" y="201"/>
                </a:cubicBezTo>
                <a:cubicBezTo>
                  <a:pt x="283" y="201"/>
                  <a:pt x="283" y="202"/>
                  <a:pt x="284" y="202"/>
                </a:cubicBezTo>
                <a:cubicBezTo>
                  <a:pt x="285" y="187"/>
                  <a:pt x="285" y="178"/>
                  <a:pt x="289" y="169"/>
                </a:cubicBezTo>
                <a:cubicBezTo>
                  <a:pt x="287" y="168"/>
                  <a:pt x="288" y="170"/>
                  <a:pt x="286" y="170"/>
                </a:cubicBezTo>
                <a:cubicBezTo>
                  <a:pt x="286" y="169"/>
                  <a:pt x="286" y="167"/>
                  <a:pt x="287" y="167"/>
                </a:cubicBezTo>
                <a:cubicBezTo>
                  <a:pt x="288" y="167"/>
                  <a:pt x="287" y="168"/>
                  <a:pt x="288" y="168"/>
                </a:cubicBezTo>
                <a:cubicBezTo>
                  <a:pt x="288" y="167"/>
                  <a:pt x="288" y="167"/>
                  <a:pt x="289" y="167"/>
                </a:cubicBezTo>
                <a:cubicBezTo>
                  <a:pt x="288" y="163"/>
                  <a:pt x="291" y="153"/>
                  <a:pt x="289" y="154"/>
                </a:cubicBezTo>
                <a:cubicBezTo>
                  <a:pt x="288" y="152"/>
                  <a:pt x="291" y="152"/>
                  <a:pt x="289" y="151"/>
                </a:cubicBezTo>
                <a:cubicBezTo>
                  <a:pt x="287" y="150"/>
                  <a:pt x="287" y="153"/>
                  <a:pt x="285" y="152"/>
                </a:cubicBezTo>
                <a:cubicBezTo>
                  <a:pt x="285" y="150"/>
                  <a:pt x="287" y="151"/>
                  <a:pt x="287" y="149"/>
                </a:cubicBezTo>
                <a:cubicBezTo>
                  <a:pt x="285" y="148"/>
                  <a:pt x="284" y="148"/>
                  <a:pt x="282" y="147"/>
                </a:cubicBezTo>
                <a:cubicBezTo>
                  <a:pt x="283" y="150"/>
                  <a:pt x="278" y="147"/>
                  <a:pt x="278" y="150"/>
                </a:cubicBezTo>
                <a:cubicBezTo>
                  <a:pt x="277" y="154"/>
                  <a:pt x="280" y="159"/>
                  <a:pt x="277" y="160"/>
                </a:cubicBezTo>
                <a:cubicBezTo>
                  <a:pt x="276" y="159"/>
                  <a:pt x="274" y="159"/>
                  <a:pt x="274" y="158"/>
                </a:cubicBezTo>
                <a:cubicBezTo>
                  <a:pt x="270" y="159"/>
                  <a:pt x="269" y="156"/>
                  <a:pt x="266" y="155"/>
                </a:cubicBezTo>
                <a:cubicBezTo>
                  <a:pt x="265" y="157"/>
                  <a:pt x="266" y="158"/>
                  <a:pt x="266" y="159"/>
                </a:cubicBezTo>
                <a:cubicBezTo>
                  <a:pt x="264" y="157"/>
                  <a:pt x="262" y="156"/>
                  <a:pt x="259" y="155"/>
                </a:cubicBezTo>
                <a:cubicBezTo>
                  <a:pt x="261" y="155"/>
                  <a:pt x="263" y="155"/>
                  <a:pt x="263" y="154"/>
                </a:cubicBezTo>
                <a:cubicBezTo>
                  <a:pt x="262" y="155"/>
                  <a:pt x="260" y="154"/>
                  <a:pt x="258" y="154"/>
                </a:cubicBezTo>
                <a:cubicBezTo>
                  <a:pt x="257" y="155"/>
                  <a:pt x="259" y="156"/>
                  <a:pt x="257" y="157"/>
                </a:cubicBezTo>
                <a:cubicBezTo>
                  <a:pt x="257" y="156"/>
                  <a:pt x="258" y="156"/>
                  <a:pt x="257" y="155"/>
                </a:cubicBezTo>
                <a:cubicBezTo>
                  <a:pt x="253" y="156"/>
                  <a:pt x="256" y="161"/>
                  <a:pt x="255" y="164"/>
                </a:cubicBezTo>
                <a:cubicBezTo>
                  <a:pt x="256" y="164"/>
                  <a:pt x="256" y="165"/>
                  <a:pt x="257" y="165"/>
                </a:cubicBezTo>
                <a:cubicBezTo>
                  <a:pt x="256" y="168"/>
                  <a:pt x="258" y="169"/>
                  <a:pt x="258" y="171"/>
                </a:cubicBezTo>
                <a:cubicBezTo>
                  <a:pt x="257" y="173"/>
                  <a:pt x="259" y="175"/>
                  <a:pt x="259" y="176"/>
                </a:cubicBezTo>
                <a:cubicBezTo>
                  <a:pt x="260" y="178"/>
                  <a:pt x="258" y="180"/>
                  <a:pt x="258" y="182"/>
                </a:cubicBezTo>
                <a:cubicBezTo>
                  <a:pt x="258" y="190"/>
                  <a:pt x="263" y="200"/>
                  <a:pt x="260" y="207"/>
                </a:cubicBezTo>
                <a:cubicBezTo>
                  <a:pt x="258" y="207"/>
                  <a:pt x="259" y="206"/>
                  <a:pt x="257" y="206"/>
                </a:cubicBezTo>
                <a:cubicBezTo>
                  <a:pt x="257" y="207"/>
                  <a:pt x="257" y="207"/>
                  <a:pt x="257" y="208"/>
                </a:cubicBezTo>
                <a:cubicBezTo>
                  <a:pt x="257" y="209"/>
                  <a:pt x="259" y="207"/>
                  <a:pt x="259" y="209"/>
                </a:cubicBezTo>
                <a:cubicBezTo>
                  <a:pt x="258" y="212"/>
                  <a:pt x="255" y="213"/>
                  <a:pt x="251" y="213"/>
                </a:cubicBezTo>
                <a:cubicBezTo>
                  <a:pt x="251" y="213"/>
                  <a:pt x="251" y="214"/>
                  <a:pt x="250" y="214"/>
                </a:cubicBezTo>
                <a:cubicBezTo>
                  <a:pt x="228" y="215"/>
                  <a:pt x="207" y="219"/>
                  <a:pt x="184" y="220"/>
                </a:cubicBezTo>
                <a:cubicBezTo>
                  <a:pt x="179" y="217"/>
                  <a:pt x="173" y="216"/>
                  <a:pt x="169" y="213"/>
                </a:cubicBezTo>
                <a:cubicBezTo>
                  <a:pt x="168" y="212"/>
                  <a:pt x="168" y="213"/>
                  <a:pt x="168" y="214"/>
                </a:cubicBezTo>
                <a:cubicBezTo>
                  <a:pt x="165" y="212"/>
                  <a:pt x="165" y="212"/>
                  <a:pt x="165" y="208"/>
                </a:cubicBezTo>
                <a:cubicBezTo>
                  <a:pt x="170" y="203"/>
                  <a:pt x="165" y="197"/>
                  <a:pt x="169" y="192"/>
                </a:cubicBezTo>
                <a:cubicBezTo>
                  <a:pt x="166" y="190"/>
                  <a:pt x="169" y="188"/>
                  <a:pt x="168" y="185"/>
                </a:cubicBezTo>
                <a:cubicBezTo>
                  <a:pt x="169" y="185"/>
                  <a:pt x="169" y="185"/>
                  <a:pt x="170" y="185"/>
                </a:cubicBezTo>
                <a:cubicBezTo>
                  <a:pt x="170" y="180"/>
                  <a:pt x="173" y="177"/>
                  <a:pt x="172" y="172"/>
                </a:cubicBezTo>
                <a:cubicBezTo>
                  <a:pt x="170" y="174"/>
                  <a:pt x="169" y="171"/>
                  <a:pt x="170" y="170"/>
                </a:cubicBezTo>
                <a:cubicBezTo>
                  <a:pt x="172" y="170"/>
                  <a:pt x="172" y="173"/>
                  <a:pt x="173" y="171"/>
                </a:cubicBezTo>
                <a:cubicBezTo>
                  <a:pt x="173" y="171"/>
                  <a:pt x="174" y="169"/>
                  <a:pt x="174" y="168"/>
                </a:cubicBezTo>
                <a:cubicBezTo>
                  <a:pt x="171" y="168"/>
                  <a:pt x="175" y="161"/>
                  <a:pt x="173" y="159"/>
                </a:cubicBezTo>
                <a:cubicBezTo>
                  <a:pt x="173" y="158"/>
                  <a:pt x="174" y="158"/>
                  <a:pt x="175" y="157"/>
                </a:cubicBezTo>
                <a:cubicBezTo>
                  <a:pt x="175" y="150"/>
                  <a:pt x="176" y="140"/>
                  <a:pt x="178" y="132"/>
                </a:cubicBezTo>
                <a:cubicBezTo>
                  <a:pt x="177" y="130"/>
                  <a:pt x="174" y="129"/>
                  <a:pt x="174" y="127"/>
                </a:cubicBezTo>
                <a:cubicBezTo>
                  <a:pt x="176" y="127"/>
                  <a:pt x="175" y="125"/>
                  <a:pt x="176" y="125"/>
                </a:cubicBezTo>
                <a:cubicBezTo>
                  <a:pt x="176" y="115"/>
                  <a:pt x="176" y="109"/>
                  <a:pt x="178" y="99"/>
                </a:cubicBezTo>
                <a:cubicBezTo>
                  <a:pt x="176" y="99"/>
                  <a:pt x="176" y="100"/>
                  <a:pt x="175" y="98"/>
                </a:cubicBezTo>
                <a:cubicBezTo>
                  <a:pt x="176" y="98"/>
                  <a:pt x="176" y="98"/>
                  <a:pt x="175" y="97"/>
                </a:cubicBezTo>
                <a:cubicBezTo>
                  <a:pt x="176" y="97"/>
                  <a:pt x="177" y="99"/>
                  <a:pt x="178" y="97"/>
                </a:cubicBezTo>
                <a:cubicBezTo>
                  <a:pt x="180" y="96"/>
                  <a:pt x="180" y="86"/>
                  <a:pt x="184" y="85"/>
                </a:cubicBezTo>
                <a:cubicBezTo>
                  <a:pt x="186" y="83"/>
                  <a:pt x="188" y="86"/>
                  <a:pt x="192" y="87"/>
                </a:cubicBezTo>
                <a:cubicBezTo>
                  <a:pt x="192" y="86"/>
                  <a:pt x="192" y="86"/>
                  <a:pt x="192" y="86"/>
                </a:cubicBezTo>
                <a:cubicBezTo>
                  <a:pt x="194" y="85"/>
                  <a:pt x="193" y="87"/>
                  <a:pt x="194" y="87"/>
                </a:cubicBezTo>
                <a:cubicBezTo>
                  <a:pt x="194" y="86"/>
                  <a:pt x="199" y="86"/>
                  <a:pt x="196" y="85"/>
                </a:cubicBezTo>
                <a:cubicBezTo>
                  <a:pt x="197" y="85"/>
                  <a:pt x="198" y="85"/>
                  <a:pt x="199" y="85"/>
                </a:cubicBezTo>
                <a:cubicBezTo>
                  <a:pt x="199" y="81"/>
                  <a:pt x="202" y="79"/>
                  <a:pt x="206" y="77"/>
                </a:cubicBezTo>
                <a:cubicBezTo>
                  <a:pt x="214" y="74"/>
                  <a:pt x="230" y="74"/>
                  <a:pt x="236" y="72"/>
                </a:cubicBezTo>
                <a:cubicBezTo>
                  <a:pt x="236" y="71"/>
                  <a:pt x="235" y="68"/>
                  <a:pt x="237" y="69"/>
                </a:cubicBezTo>
                <a:cubicBezTo>
                  <a:pt x="238" y="70"/>
                  <a:pt x="236" y="70"/>
                  <a:pt x="237" y="71"/>
                </a:cubicBezTo>
                <a:cubicBezTo>
                  <a:pt x="240" y="71"/>
                  <a:pt x="243" y="72"/>
                  <a:pt x="247" y="71"/>
                </a:cubicBezTo>
                <a:cubicBezTo>
                  <a:pt x="247" y="70"/>
                  <a:pt x="246" y="70"/>
                  <a:pt x="246" y="69"/>
                </a:cubicBezTo>
                <a:cubicBezTo>
                  <a:pt x="247" y="70"/>
                  <a:pt x="247" y="68"/>
                  <a:pt x="248" y="69"/>
                </a:cubicBezTo>
                <a:cubicBezTo>
                  <a:pt x="247" y="72"/>
                  <a:pt x="258" y="72"/>
                  <a:pt x="262" y="70"/>
                </a:cubicBezTo>
                <a:cubicBezTo>
                  <a:pt x="263" y="68"/>
                  <a:pt x="260" y="69"/>
                  <a:pt x="261" y="68"/>
                </a:cubicBezTo>
                <a:cubicBezTo>
                  <a:pt x="261" y="69"/>
                  <a:pt x="264" y="67"/>
                  <a:pt x="264" y="69"/>
                </a:cubicBezTo>
                <a:cubicBezTo>
                  <a:pt x="263" y="70"/>
                  <a:pt x="265" y="72"/>
                  <a:pt x="266" y="72"/>
                </a:cubicBezTo>
                <a:cubicBezTo>
                  <a:pt x="265" y="71"/>
                  <a:pt x="268" y="70"/>
                  <a:pt x="268" y="68"/>
                </a:cubicBezTo>
                <a:cubicBezTo>
                  <a:pt x="268" y="68"/>
                  <a:pt x="269" y="69"/>
                  <a:pt x="269" y="69"/>
                </a:cubicBezTo>
                <a:cubicBezTo>
                  <a:pt x="270" y="71"/>
                  <a:pt x="268" y="71"/>
                  <a:pt x="270" y="72"/>
                </a:cubicBezTo>
                <a:cubicBezTo>
                  <a:pt x="271" y="70"/>
                  <a:pt x="268" y="68"/>
                  <a:pt x="270" y="68"/>
                </a:cubicBezTo>
                <a:cubicBezTo>
                  <a:pt x="272" y="68"/>
                  <a:pt x="272" y="69"/>
                  <a:pt x="272" y="71"/>
                </a:cubicBezTo>
                <a:cubicBezTo>
                  <a:pt x="275" y="72"/>
                  <a:pt x="273" y="68"/>
                  <a:pt x="275" y="69"/>
                </a:cubicBezTo>
                <a:cubicBezTo>
                  <a:pt x="276" y="70"/>
                  <a:pt x="274" y="70"/>
                  <a:pt x="275" y="71"/>
                </a:cubicBezTo>
                <a:cubicBezTo>
                  <a:pt x="277" y="72"/>
                  <a:pt x="278" y="72"/>
                  <a:pt x="279" y="70"/>
                </a:cubicBezTo>
                <a:cubicBezTo>
                  <a:pt x="280" y="71"/>
                  <a:pt x="279" y="74"/>
                  <a:pt x="281" y="73"/>
                </a:cubicBezTo>
                <a:cubicBezTo>
                  <a:pt x="281" y="71"/>
                  <a:pt x="286" y="73"/>
                  <a:pt x="287" y="70"/>
                </a:cubicBezTo>
                <a:cubicBezTo>
                  <a:pt x="295" y="74"/>
                  <a:pt x="306" y="72"/>
                  <a:pt x="311" y="83"/>
                </a:cubicBezTo>
                <a:cubicBezTo>
                  <a:pt x="311" y="82"/>
                  <a:pt x="314" y="83"/>
                  <a:pt x="313" y="83"/>
                </a:cubicBezTo>
                <a:cubicBezTo>
                  <a:pt x="313" y="86"/>
                  <a:pt x="311" y="83"/>
                  <a:pt x="312" y="85"/>
                </a:cubicBezTo>
                <a:cubicBezTo>
                  <a:pt x="313" y="87"/>
                  <a:pt x="317" y="85"/>
                  <a:pt x="317" y="88"/>
                </a:cubicBezTo>
                <a:cubicBezTo>
                  <a:pt x="316" y="88"/>
                  <a:pt x="315" y="86"/>
                  <a:pt x="314" y="88"/>
                </a:cubicBezTo>
                <a:cubicBezTo>
                  <a:pt x="315" y="93"/>
                  <a:pt x="319" y="104"/>
                  <a:pt x="324" y="109"/>
                </a:cubicBezTo>
                <a:cubicBezTo>
                  <a:pt x="323" y="109"/>
                  <a:pt x="323" y="109"/>
                  <a:pt x="322" y="109"/>
                </a:cubicBezTo>
                <a:cubicBezTo>
                  <a:pt x="321" y="111"/>
                  <a:pt x="324" y="111"/>
                  <a:pt x="324" y="113"/>
                </a:cubicBezTo>
                <a:cubicBezTo>
                  <a:pt x="323" y="113"/>
                  <a:pt x="323" y="113"/>
                  <a:pt x="323" y="113"/>
                </a:cubicBezTo>
                <a:cubicBezTo>
                  <a:pt x="325" y="118"/>
                  <a:pt x="325" y="125"/>
                  <a:pt x="328" y="130"/>
                </a:cubicBezTo>
                <a:cubicBezTo>
                  <a:pt x="327" y="133"/>
                  <a:pt x="328" y="139"/>
                  <a:pt x="331" y="142"/>
                </a:cubicBezTo>
                <a:cubicBezTo>
                  <a:pt x="332" y="138"/>
                  <a:pt x="334" y="143"/>
                  <a:pt x="337" y="141"/>
                </a:cubicBezTo>
                <a:cubicBezTo>
                  <a:pt x="335" y="142"/>
                  <a:pt x="337" y="142"/>
                  <a:pt x="336" y="143"/>
                </a:cubicBezTo>
                <a:cubicBezTo>
                  <a:pt x="335" y="143"/>
                  <a:pt x="331" y="142"/>
                  <a:pt x="330" y="143"/>
                </a:cubicBezTo>
                <a:cubicBezTo>
                  <a:pt x="332" y="146"/>
                  <a:pt x="331" y="149"/>
                  <a:pt x="331" y="152"/>
                </a:cubicBezTo>
                <a:cubicBezTo>
                  <a:pt x="335" y="153"/>
                  <a:pt x="334" y="149"/>
                  <a:pt x="336" y="149"/>
                </a:cubicBezTo>
                <a:cubicBezTo>
                  <a:pt x="336" y="151"/>
                  <a:pt x="334" y="151"/>
                  <a:pt x="334" y="153"/>
                </a:cubicBezTo>
                <a:cubicBezTo>
                  <a:pt x="335" y="153"/>
                  <a:pt x="335" y="154"/>
                  <a:pt x="336" y="155"/>
                </a:cubicBezTo>
                <a:cubicBezTo>
                  <a:pt x="335" y="155"/>
                  <a:pt x="334" y="156"/>
                  <a:pt x="334" y="156"/>
                </a:cubicBezTo>
                <a:cubicBezTo>
                  <a:pt x="333" y="155"/>
                  <a:pt x="334" y="153"/>
                  <a:pt x="332" y="153"/>
                </a:cubicBezTo>
                <a:cubicBezTo>
                  <a:pt x="332" y="158"/>
                  <a:pt x="335" y="161"/>
                  <a:pt x="335" y="166"/>
                </a:cubicBezTo>
                <a:cubicBezTo>
                  <a:pt x="336" y="167"/>
                  <a:pt x="338" y="167"/>
                  <a:pt x="338" y="169"/>
                </a:cubicBezTo>
                <a:cubicBezTo>
                  <a:pt x="337" y="169"/>
                  <a:pt x="336" y="169"/>
                  <a:pt x="336" y="169"/>
                </a:cubicBezTo>
                <a:cubicBezTo>
                  <a:pt x="336" y="170"/>
                  <a:pt x="336" y="172"/>
                  <a:pt x="338" y="171"/>
                </a:cubicBezTo>
                <a:cubicBezTo>
                  <a:pt x="337" y="169"/>
                  <a:pt x="338" y="169"/>
                  <a:pt x="339" y="169"/>
                </a:cubicBezTo>
                <a:cubicBezTo>
                  <a:pt x="338" y="172"/>
                  <a:pt x="342" y="169"/>
                  <a:pt x="342" y="170"/>
                </a:cubicBezTo>
                <a:cubicBezTo>
                  <a:pt x="341" y="171"/>
                  <a:pt x="339" y="171"/>
                  <a:pt x="339" y="172"/>
                </a:cubicBezTo>
                <a:cubicBezTo>
                  <a:pt x="340" y="171"/>
                  <a:pt x="340" y="174"/>
                  <a:pt x="339" y="174"/>
                </a:cubicBezTo>
                <a:cubicBezTo>
                  <a:pt x="338" y="174"/>
                  <a:pt x="338" y="172"/>
                  <a:pt x="336" y="172"/>
                </a:cubicBezTo>
                <a:cubicBezTo>
                  <a:pt x="337" y="174"/>
                  <a:pt x="338" y="182"/>
                  <a:pt x="340" y="179"/>
                </a:cubicBezTo>
                <a:cubicBezTo>
                  <a:pt x="339" y="183"/>
                  <a:pt x="341" y="188"/>
                  <a:pt x="343" y="191"/>
                </a:cubicBezTo>
                <a:cubicBezTo>
                  <a:pt x="343" y="189"/>
                  <a:pt x="348" y="189"/>
                  <a:pt x="347" y="192"/>
                </a:cubicBezTo>
                <a:cubicBezTo>
                  <a:pt x="347" y="192"/>
                  <a:pt x="347" y="192"/>
                  <a:pt x="346" y="192"/>
                </a:cubicBezTo>
                <a:cubicBezTo>
                  <a:pt x="346" y="192"/>
                  <a:pt x="346" y="191"/>
                  <a:pt x="345" y="191"/>
                </a:cubicBezTo>
                <a:cubicBezTo>
                  <a:pt x="345" y="191"/>
                  <a:pt x="344" y="191"/>
                  <a:pt x="344" y="191"/>
                </a:cubicBezTo>
                <a:cubicBezTo>
                  <a:pt x="344" y="200"/>
                  <a:pt x="346" y="197"/>
                  <a:pt x="351" y="199"/>
                </a:cubicBezTo>
                <a:cubicBezTo>
                  <a:pt x="349" y="197"/>
                  <a:pt x="351" y="194"/>
                  <a:pt x="349" y="193"/>
                </a:cubicBezTo>
                <a:cubicBezTo>
                  <a:pt x="348" y="189"/>
                  <a:pt x="346" y="184"/>
                  <a:pt x="344" y="181"/>
                </a:cubicBezTo>
                <a:cubicBezTo>
                  <a:pt x="345" y="177"/>
                  <a:pt x="345" y="176"/>
                  <a:pt x="342" y="174"/>
                </a:cubicBezTo>
                <a:cubicBezTo>
                  <a:pt x="344" y="169"/>
                  <a:pt x="341" y="164"/>
                  <a:pt x="341" y="160"/>
                </a:cubicBezTo>
                <a:cubicBezTo>
                  <a:pt x="341" y="160"/>
                  <a:pt x="341" y="161"/>
                  <a:pt x="342" y="162"/>
                </a:cubicBezTo>
                <a:cubicBezTo>
                  <a:pt x="342" y="159"/>
                  <a:pt x="343" y="158"/>
                  <a:pt x="341" y="156"/>
                </a:cubicBezTo>
                <a:cubicBezTo>
                  <a:pt x="342" y="156"/>
                  <a:pt x="343" y="156"/>
                  <a:pt x="343" y="157"/>
                </a:cubicBezTo>
                <a:cubicBezTo>
                  <a:pt x="341" y="145"/>
                  <a:pt x="343" y="138"/>
                  <a:pt x="338" y="132"/>
                </a:cubicBezTo>
                <a:cubicBezTo>
                  <a:pt x="344" y="126"/>
                  <a:pt x="337" y="114"/>
                  <a:pt x="344" y="109"/>
                </a:cubicBezTo>
                <a:cubicBezTo>
                  <a:pt x="345" y="114"/>
                  <a:pt x="347" y="119"/>
                  <a:pt x="347" y="126"/>
                </a:cubicBezTo>
                <a:cubicBezTo>
                  <a:pt x="348" y="127"/>
                  <a:pt x="349" y="125"/>
                  <a:pt x="350" y="126"/>
                </a:cubicBezTo>
                <a:cubicBezTo>
                  <a:pt x="349" y="127"/>
                  <a:pt x="347" y="127"/>
                  <a:pt x="348" y="130"/>
                </a:cubicBezTo>
                <a:cubicBezTo>
                  <a:pt x="352" y="131"/>
                  <a:pt x="347" y="138"/>
                  <a:pt x="352" y="140"/>
                </a:cubicBezTo>
                <a:cubicBezTo>
                  <a:pt x="352" y="141"/>
                  <a:pt x="351" y="140"/>
                  <a:pt x="351" y="141"/>
                </a:cubicBezTo>
                <a:cubicBezTo>
                  <a:pt x="353" y="142"/>
                  <a:pt x="351" y="144"/>
                  <a:pt x="354" y="145"/>
                </a:cubicBezTo>
                <a:cubicBezTo>
                  <a:pt x="352" y="145"/>
                  <a:pt x="353" y="144"/>
                  <a:pt x="351" y="144"/>
                </a:cubicBezTo>
                <a:cubicBezTo>
                  <a:pt x="351" y="148"/>
                  <a:pt x="353" y="146"/>
                  <a:pt x="354" y="147"/>
                </a:cubicBezTo>
                <a:cubicBezTo>
                  <a:pt x="353" y="148"/>
                  <a:pt x="354" y="150"/>
                  <a:pt x="354" y="152"/>
                </a:cubicBezTo>
                <a:cubicBezTo>
                  <a:pt x="352" y="151"/>
                  <a:pt x="352" y="153"/>
                  <a:pt x="352" y="154"/>
                </a:cubicBezTo>
                <a:cubicBezTo>
                  <a:pt x="352" y="154"/>
                  <a:pt x="352" y="155"/>
                  <a:pt x="352" y="155"/>
                </a:cubicBezTo>
                <a:cubicBezTo>
                  <a:pt x="353" y="156"/>
                  <a:pt x="354" y="155"/>
                  <a:pt x="354" y="155"/>
                </a:cubicBezTo>
                <a:cubicBezTo>
                  <a:pt x="354" y="159"/>
                  <a:pt x="354" y="159"/>
                  <a:pt x="352" y="162"/>
                </a:cubicBezTo>
                <a:cubicBezTo>
                  <a:pt x="353" y="163"/>
                  <a:pt x="355" y="161"/>
                  <a:pt x="356" y="161"/>
                </a:cubicBezTo>
                <a:cubicBezTo>
                  <a:pt x="355" y="155"/>
                  <a:pt x="357" y="148"/>
                  <a:pt x="356" y="143"/>
                </a:cubicBezTo>
                <a:cubicBezTo>
                  <a:pt x="363" y="146"/>
                  <a:pt x="358" y="163"/>
                  <a:pt x="364" y="169"/>
                </a:cubicBezTo>
                <a:cubicBezTo>
                  <a:pt x="362" y="174"/>
                  <a:pt x="366" y="180"/>
                  <a:pt x="366" y="186"/>
                </a:cubicBezTo>
                <a:cubicBezTo>
                  <a:pt x="367" y="186"/>
                  <a:pt x="368" y="186"/>
                  <a:pt x="368" y="188"/>
                </a:cubicBezTo>
                <a:cubicBezTo>
                  <a:pt x="366" y="188"/>
                  <a:pt x="366" y="186"/>
                  <a:pt x="365" y="187"/>
                </a:cubicBezTo>
                <a:cubicBezTo>
                  <a:pt x="366" y="188"/>
                  <a:pt x="366" y="190"/>
                  <a:pt x="367" y="191"/>
                </a:cubicBezTo>
                <a:cubicBezTo>
                  <a:pt x="367" y="188"/>
                  <a:pt x="368" y="190"/>
                  <a:pt x="370" y="191"/>
                </a:cubicBezTo>
                <a:cubicBezTo>
                  <a:pt x="373" y="189"/>
                  <a:pt x="370" y="185"/>
                  <a:pt x="373" y="183"/>
                </a:cubicBezTo>
                <a:cubicBezTo>
                  <a:pt x="371" y="183"/>
                  <a:pt x="371" y="180"/>
                  <a:pt x="369" y="179"/>
                </a:cubicBezTo>
                <a:cubicBezTo>
                  <a:pt x="372" y="180"/>
                  <a:pt x="369" y="177"/>
                  <a:pt x="372" y="179"/>
                </a:cubicBezTo>
                <a:cubicBezTo>
                  <a:pt x="372" y="178"/>
                  <a:pt x="372" y="177"/>
                  <a:pt x="372" y="176"/>
                </a:cubicBezTo>
                <a:cubicBezTo>
                  <a:pt x="372" y="175"/>
                  <a:pt x="370" y="176"/>
                  <a:pt x="371" y="174"/>
                </a:cubicBezTo>
                <a:cubicBezTo>
                  <a:pt x="371" y="174"/>
                  <a:pt x="371" y="174"/>
                  <a:pt x="372" y="174"/>
                </a:cubicBezTo>
                <a:cubicBezTo>
                  <a:pt x="373" y="171"/>
                  <a:pt x="371" y="171"/>
                  <a:pt x="371" y="170"/>
                </a:cubicBezTo>
                <a:cubicBezTo>
                  <a:pt x="374" y="168"/>
                  <a:pt x="368" y="162"/>
                  <a:pt x="372" y="160"/>
                </a:cubicBezTo>
                <a:cubicBezTo>
                  <a:pt x="372" y="159"/>
                  <a:pt x="371" y="159"/>
                  <a:pt x="370" y="158"/>
                </a:cubicBezTo>
                <a:cubicBezTo>
                  <a:pt x="371" y="146"/>
                  <a:pt x="371" y="131"/>
                  <a:pt x="367" y="121"/>
                </a:cubicBezTo>
                <a:cubicBezTo>
                  <a:pt x="369" y="119"/>
                  <a:pt x="367" y="116"/>
                  <a:pt x="366" y="115"/>
                </a:cubicBezTo>
                <a:cubicBezTo>
                  <a:pt x="369" y="113"/>
                  <a:pt x="367" y="106"/>
                  <a:pt x="366" y="102"/>
                </a:cubicBezTo>
                <a:cubicBezTo>
                  <a:pt x="367" y="100"/>
                  <a:pt x="365" y="91"/>
                  <a:pt x="365" y="87"/>
                </a:cubicBezTo>
                <a:cubicBezTo>
                  <a:pt x="366" y="87"/>
                  <a:pt x="366" y="87"/>
                  <a:pt x="367" y="87"/>
                </a:cubicBezTo>
                <a:cubicBezTo>
                  <a:pt x="367" y="84"/>
                  <a:pt x="367" y="84"/>
                  <a:pt x="365" y="83"/>
                </a:cubicBezTo>
                <a:cubicBezTo>
                  <a:pt x="366" y="82"/>
                  <a:pt x="367" y="79"/>
                  <a:pt x="367" y="76"/>
                </a:cubicBezTo>
                <a:cubicBezTo>
                  <a:pt x="367" y="75"/>
                  <a:pt x="365" y="76"/>
                  <a:pt x="365" y="75"/>
                </a:cubicBezTo>
                <a:cubicBezTo>
                  <a:pt x="365" y="74"/>
                  <a:pt x="365" y="73"/>
                  <a:pt x="366" y="72"/>
                </a:cubicBezTo>
                <a:cubicBezTo>
                  <a:pt x="366" y="74"/>
                  <a:pt x="366" y="75"/>
                  <a:pt x="367" y="75"/>
                </a:cubicBezTo>
                <a:cubicBezTo>
                  <a:pt x="366" y="71"/>
                  <a:pt x="369" y="71"/>
                  <a:pt x="366" y="71"/>
                </a:cubicBezTo>
                <a:cubicBezTo>
                  <a:pt x="369" y="68"/>
                  <a:pt x="369" y="64"/>
                  <a:pt x="370" y="61"/>
                </a:cubicBezTo>
                <a:cubicBezTo>
                  <a:pt x="368" y="61"/>
                  <a:pt x="367" y="60"/>
                  <a:pt x="367" y="59"/>
                </a:cubicBezTo>
                <a:cubicBezTo>
                  <a:pt x="369" y="56"/>
                  <a:pt x="369" y="51"/>
                  <a:pt x="368" y="47"/>
                </a:cubicBezTo>
                <a:cubicBezTo>
                  <a:pt x="369" y="44"/>
                  <a:pt x="372" y="46"/>
                  <a:pt x="374" y="44"/>
                </a:cubicBezTo>
                <a:cubicBezTo>
                  <a:pt x="373" y="46"/>
                  <a:pt x="375" y="45"/>
                  <a:pt x="375" y="45"/>
                </a:cubicBezTo>
                <a:cubicBezTo>
                  <a:pt x="375" y="42"/>
                  <a:pt x="372" y="44"/>
                  <a:pt x="370" y="44"/>
                </a:cubicBezTo>
                <a:cubicBezTo>
                  <a:pt x="370" y="43"/>
                  <a:pt x="368" y="43"/>
                  <a:pt x="367" y="42"/>
                </a:cubicBezTo>
                <a:cubicBezTo>
                  <a:pt x="369" y="32"/>
                  <a:pt x="366" y="20"/>
                  <a:pt x="367" y="11"/>
                </a:cubicBezTo>
                <a:cubicBezTo>
                  <a:pt x="367" y="12"/>
                  <a:pt x="367" y="13"/>
                  <a:pt x="367" y="13"/>
                </a:cubicBezTo>
                <a:cubicBezTo>
                  <a:pt x="368" y="11"/>
                  <a:pt x="366" y="7"/>
                  <a:pt x="369" y="7"/>
                </a:cubicBezTo>
                <a:cubicBezTo>
                  <a:pt x="368" y="6"/>
                  <a:pt x="368" y="3"/>
                  <a:pt x="367" y="5"/>
                </a:cubicBezTo>
                <a:cubicBezTo>
                  <a:pt x="367" y="4"/>
                  <a:pt x="367" y="4"/>
                  <a:pt x="367" y="3"/>
                </a:cubicBezTo>
                <a:cubicBezTo>
                  <a:pt x="366" y="2"/>
                  <a:pt x="364" y="0"/>
                  <a:pt x="362" y="1"/>
                </a:cubicBezTo>
                <a:cubicBezTo>
                  <a:pt x="363" y="1"/>
                  <a:pt x="364" y="2"/>
                  <a:pt x="364" y="2"/>
                </a:cubicBezTo>
                <a:cubicBezTo>
                  <a:pt x="363" y="3"/>
                  <a:pt x="365" y="3"/>
                  <a:pt x="363" y="4"/>
                </a:cubicBezTo>
                <a:cubicBezTo>
                  <a:pt x="363" y="2"/>
                  <a:pt x="361" y="0"/>
                  <a:pt x="360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58" y="1"/>
                  <a:pt x="359" y="3"/>
                  <a:pt x="356" y="2"/>
                </a:cubicBezTo>
                <a:cubicBezTo>
                  <a:pt x="355" y="5"/>
                  <a:pt x="355" y="10"/>
                  <a:pt x="359" y="11"/>
                </a:cubicBezTo>
                <a:cubicBezTo>
                  <a:pt x="359" y="18"/>
                  <a:pt x="360" y="22"/>
                  <a:pt x="360" y="26"/>
                </a:cubicBezTo>
                <a:cubicBezTo>
                  <a:pt x="359" y="25"/>
                  <a:pt x="358" y="22"/>
                  <a:pt x="356" y="21"/>
                </a:cubicBezTo>
                <a:cubicBezTo>
                  <a:pt x="356" y="19"/>
                  <a:pt x="357" y="19"/>
                  <a:pt x="357" y="17"/>
                </a:cubicBezTo>
                <a:cubicBezTo>
                  <a:pt x="354" y="18"/>
                  <a:pt x="357" y="16"/>
                  <a:pt x="356" y="16"/>
                </a:cubicBezTo>
                <a:close/>
                <a:moveTo>
                  <a:pt x="366" y="175"/>
                </a:moveTo>
                <a:cubicBezTo>
                  <a:pt x="365" y="176"/>
                  <a:pt x="363" y="174"/>
                  <a:pt x="364" y="172"/>
                </a:cubicBezTo>
                <a:cubicBezTo>
                  <a:pt x="365" y="173"/>
                  <a:pt x="364" y="175"/>
                  <a:pt x="366" y="175"/>
                </a:cubicBezTo>
                <a:cubicBezTo>
                  <a:pt x="366" y="175"/>
                  <a:pt x="366" y="175"/>
                  <a:pt x="366" y="175"/>
                </a:cubicBezTo>
                <a:close/>
                <a:moveTo>
                  <a:pt x="342" y="175"/>
                </a:moveTo>
                <a:cubicBezTo>
                  <a:pt x="343" y="175"/>
                  <a:pt x="343" y="177"/>
                  <a:pt x="344" y="176"/>
                </a:cubicBezTo>
                <a:cubicBezTo>
                  <a:pt x="344" y="178"/>
                  <a:pt x="341" y="177"/>
                  <a:pt x="342" y="175"/>
                </a:cubicBezTo>
                <a:cubicBezTo>
                  <a:pt x="342" y="175"/>
                  <a:pt x="342" y="175"/>
                  <a:pt x="342" y="175"/>
                </a:cubicBezTo>
                <a:close/>
                <a:moveTo>
                  <a:pt x="341" y="176"/>
                </a:moveTo>
                <a:cubicBezTo>
                  <a:pt x="342" y="176"/>
                  <a:pt x="342" y="177"/>
                  <a:pt x="342" y="179"/>
                </a:cubicBezTo>
                <a:cubicBezTo>
                  <a:pt x="340" y="179"/>
                  <a:pt x="341" y="177"/>
                  <a:pt x="341" y="176"/>
                </a:cubicBezTo>
                <a:cubicBezTo>
                  <a:pt x="341" y="176"/>
                  <a:pt x="341" y="176"/>
                  <a:pt x="341" y="176"/>
                </a:cubicBezTo>
                <a:close/>
                <a:moveTo>
                  <a:pt x="334" y="158"/>
                </a:moveTo>
                <a:cubicBezTo>
                  <a:pt x="334" y="158"/>
                  <a:pt x="333" y="158"/>
                  <a:pt x="333" y="158"/>
                </a:cubicBezTo>
                <a:cubicBezTo>
                  <a:pt x="333" y="157"/>
                  <a:pt x="336" y="157"/>
                  <a:pt x="335" y="158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4" y="158"/>
                  <a:pt x="334" y="158"/>
                  <a:pt x="334" y="158"/>
                </a:cubicBezTo>
                <a:close/>
                <a:moveTo>
                  <a:pt x="275" y="232"/>
                </a:moveTo>
                <a:cubicBezTo>
                  <a:pt x="275" y="233"/>
                  <a:pt x="276" y="233"/>
                  <a:pt x="274" y="235"/>
                </a:cubicBezTo>
                <a:cubicBezTo>
                  <a:pt x="273" y="234"/>
                  <a:pt x="274" y="231"/>
                  <a:pt x="275" y="232"/>
                </a:cubicBezTo>
                <a:cubicBezTo>
                  <a:pt x="275" y="232"/>
                  <a:pt x="275" y="232"/>
                  <a:pt x="275" y="232"/>
                </a:cubicBezTo>
                <a:close/>
                <a:moveTo>
                  <a:pt x="168" y="365"/>
                </a:moveTo>
                <a:cubicBezTo>
                  <a:pt x="169" y="363"/>
                  <a:pt x="170" y="366"/>
                  <a:pt x="170" y="365"/>
                </a:cubicBezTo>
                <a:cubicBezTo>
                  <a:pt x="171" y="365"/>
                  <a:pt x="170" y="366"/>
                  <a:pt x="171" y="367"/>
                </a:cubicBezTo>
                <a:cubicBezTo>
                  <a:pt x="170" y="367"/>
                  <a:pt x="167" y="367"/>
                  <a:pt x="168" y="365"/>
                </a:cubicBezTo>
                <a:cubicBezTo>
                  <a:pt x="168" y="365"/>
                  <a:pt x="168" y="365"/>
                  <a:pt x="168" y="365"/>
                </a:cubicBezTo>
                <a:close/>
                <a:moveTo>
                  <a:pt x="67" y="389"/>
                </a:moveTo>
                <a:cubicBezTo>
                  <a:pt x="66" y="389"/>
                  <a:pt x="65" y="388"/>
                  <a:pt x="64" y="388"/>
                </a:cubicBezTo>
                <a:cubicBezTo>
                  <a:pt x="65" y="387"/>
                  <a:pt x="66" y="387"/>
                  <a:pt x="67" y="387"/>
                </a:cubicBezTo>
                <a:cubicBezTo>
                  <a:pt x="67" y="387"/>
                  <a:pt x="67" y="388"/>
                  <a:pt x="67" y="389"/>
                </a:cubicBezTo>
                <a:cubicBezTo>
                  <a:pt x="67" y="389"/>
                  <a:pt x="67" y="389"/>
                  <a:pt x="67" y="389"/>
                </a:cubicBezTo>
                <a:close/>
                <a:moveTo>
                  <a:pt x="70" y="387"/>
                </a:moveTo>
                <a:cubicBezTo>
                  <a:pt x="69" y="388"/>
                  <a:pt x="68" y="389"/>
                  <a:pt x="67" y="391"/>
                </a:cubicBezTo>
                <a:cubicBezTo>
                  <a:pt x="66" y="391"/>
                  <a:pt x="65" y="390"/>
                  <a:pt x="65" y="389"/>
                </a:cubicBezTo>
                <a:cubicBezTo>
                  <a:pt x="65" y="389"/>
                  <a:pt x="67" y="389"/>
                  <a:pt x="67" y="390"/>
                </a:cubicBezTo>
                <a:cubicBezTo>
                  <a:pt x="69" y="389"/>
                  <a:pt x="68" y="388"/>
                  <a:pt x="68" y="386"/>
                </a:cubicBezTo>
                <a:cubicBezTo>
                  <a:pt x="69" y="386"/>
                  <a:pt x="70" y="386"/>
                  <a:pt x="70" y="387"/>
                </a:cubicBezTo>
                <a:cubicBezTo>
                  <a:pt x="70" y="387"/>
                  <a:pt x="70" y="387"/>
                  <a:pt x="70" y="387"/>
                </a:cubicBezTo>
                <a:close/>
                <a:moveTo>
                  <a:pt x="264" y="49"/>
                </a:moveTo>
                <a:cubicBezTo>
                  <a:pt x="266" y="49"/>
                  <a:pt x="266" y="50"/>
                  <a:pt x="265" y="51"/>
                </a:cubicBezTo>
                <a:cubicBezTo>
                  <a:pt x="264" y="51"/>
                  <a:pt x="264" y="50"/>
                  <a:pt x="264" y="49"/>
                </a:cubicBezTo>
                <a:cubicBezTo>
                  <a:pt x="264" y="49"/>
                  <a:pt x="264" y="49"/>
                  <a:pt x="264" y="49"/>
                </a:cubicBezTo>
                <a:close/>
                <a:moveTo>
                  <a:pt x="332" y="42"/>
                </a:moveTo>
                <a:cubicBezTo>
                  <a:pt x="331" y="41"/>
                  <a:pt x="331" y="41"/>
                  <a:pt x="331" y="40"/>
                </a:cubicBezTo>
                <a:cubicBezTo>
                  <a:pt x="332" y="40"/>
                  <a:pt x="332" y="41"/>
                  <a:pt x="333" y="41"/>
                </a:cubicBezTo>
                <a:cubicBezTo>
                  <a:pt x="332" y="41"/>
                  <a:pt x="332" y="41"/>
                  <a:pt x="332" y="42"/>
                </a:cubicBezTo>
                <a:cubicBezTo>
                  <a:pt x="332" y="42"/>
                  <a:pt x="332" y="42"/>
                  <a:pt x="332" y="42"/>
                </a:cubicBezTo>
                <a:close/>
                <a:moveTo>
                  <a:pt x="344" y="13"/>
                </a:moveTo>
                <a:cubicBezTo>
                  <a:pt x="343" y="13"/>
                  <a:pt x="342" y="13"/>
                  <a:pt x="342" y="11"/>
                </a:cubicBezTo>
                <a:cubicBezTo>
                  <a:pt x="344" y="11"/>
                  <a:pt x="344" y="12"/>
                  <a:pt x="344" y="13"/>
                </a:cubicBezTo>
                <a:cubicBezTo>
                  <a:pt x="344" y="13"/>
                  <a:pt x="344" y="13"/>
                  <a:pt x="344" y="13"/>
                </a:cubicBezTo>
                <a:close/>
                <a:moveTo>
                  <a:pt x="340" y="14"/>
                </a:moveTo>
                <a:cubicBezTo>
                  <a:pt x="340" y="16"/>
                  <a:pt x="338" y="14"/>
                  <a:pt x="338" y="13"/>
                </a:cubicBezTo>
                <a:cubicBezTo>
                  <a:pt x="339" y="13"/>
                  <a:pt x="339" y="14"/>
                  <a:pt x="340" y="14"/>
                </a:cubicBezTo>
                <a:cubicBezTo>
                  <a:pt x="340" y="14"/>
                  <a:pt x="340" y="14"/>
                  <a:pt x="340" y="14"/>
                </a:cubicBezTo>
                <a:close/>
                <a:moveTo>
                  <a:pt x="342" y="16"/>
                </a:moveTo>
                <a:cubicBezTo>
                  <a:pt x="342" y="15"/>
                  <a:pt x="343" y="15"/>
                  <a:pt x="344" y="15"/>
                </a:cubicBezTo>
                <a:cubicBezTo>
                  <a:pt x="344" y="16"/>
                  <a:pt x="343" y="16"/>
                  <a:pt x="342" y="16"/>
                </a:cubicBezTo>
                <a:cubicBezTo>
                  <a:pt x="342" y="16"/>
                  <a:pt x="342" y="16"/>
                  <a:pt x="342" y="16"/>
                </a:cubicBezTo>
                <a:close/>
                <a:moveTo>
                  <a:pt x="352" y="17"/>
                </a:moveTo>
                <a:cubicBezTo>
                  <a:pt x="352" y="16"/>
                  <a:pt x="353" y="16"/>
                  <a:pt x="353" y="16"/>
                </a:cubicBezTo>
                <a:cubicBezTo>
                  <a:pt x="353" y="17"/>
                  <a:pt x="353" y="17"/>
                  <a:pt x="352" y="17"/>
                </a:cubicBezTo>
                <a:cubicBezTo>
                  <a:pt x="352" y="17"/>
                  <a:pt x="352" y="17"/>
                  <a:pt x="352" y="17"/>
                </a:cubicBezTo>
                <a:close/>
                <a:moveTo>
                  <a:pt x="345" y="19"/>
                </a:moveTo>
                <a:cubicBezTo>
                  <a:pt x="345" y="21"/>
                  <a:pt x="343" y="19"/>
                  <a:pt x="344" y="17"/>
                </a:cubicBezTo>
                <a:cubicBezTo>
                  <a:pt x="346" y="17"/>
                  <a:pt x="344" y="19"/>
                  <a:pt x="345" y="19"/>
                </a:cubicBezTo>
                <a:cubicBezTo>
                  <a:pt x="345" y="19"/>
                  <a:pt x="345" y="19"/>
                  <a:pt x="345" y="19"/>
                </a:cubicBezTo>
                <a:close/>
                <a:moveTo>
                  <a:pt x="347" y="21"/>
                </a:moveTo>
                <a:cubicBezTo>
                  <a:pt x="346" y="22"/>
                  <a:pt x="346" y="20"/>
                  <a:pt x="345" y="21"/>
                </a:cubicBezTo>
                <a:cubicBezTo>
                  <a:pt x="345" y="20"/>
                  <a:pt x="348" y="20"/>
                  <a:pt x="347" y="21"/>
                </a:cubicBezTo>
                <a:cubicBezTo>
                  <a:pt x="347" y="21"/>
                  <a:pt x="347" y="21"/>
                  <a:pt x="347" y="21"/>
                </a:cubicBezTo>
                <a:close/>
                <a:moveTo>
                  <a:pt x="354" y="24"/>
                </a:moveTo>
                <a:cubicBezTo>
                  <a:pt x="353" y="23"/>
                  <a:pt x="354" y="22"/>
                  <a:pt x="353" y="21"/>
                </a:cubicBezTo>
                <a:cubicBezTo>
                  <a:pt x="355" y="21"/>
                  <a:pt x="355" y="23"/>
                  <a:pt x="354" y="24"/>
                </a:cubicBezTo>
                <a:cubicBezTo>
                  <a:pt x="354" y="24"/>
                  <a:pt x="354" y="24"/>
                  <a:pt x="354" y="24"/>
                </a:cubicBezTo>
                <a:close/>
                <a:moveTo>
                  <a:pt x="352" y="25"/>
                </a:moveTo>
                <a:cubicBezTo>
                  <a:pt x="354" y="24"/>
                  <a:pt x="354" y="27"/>
                  <a:pt x="352" y="25"/>
                </a:cubicBezTo>
                <a:cubicBezTo>
                  <a:pt x="352" y="25"/>
                  <a:pt x="352" y="25"/>
                  <a:pt x="352" y="25"/>
                </a:cubicBezTo>
                <a:close/>
                <a:moveTo>
                  <a:pt x="358" y="36"/>
                </a:moveTo>
                <a:cubicBezTo>
                  <a:pt x="357" y="33"/>
                  <a:pt x="359" y="30"/>
                  <a:pt x="356" y="28"/>
                </a:cubicBezTo>
                <a:cubicBezTo>
                  <a:pt x="356" y="27"/>
                  <a:pt x="358" y="29"/>
                  <a:pt x="359" y="28"/>
                </a:cubicBezTo>
                <a:cubicBezTo>
                  <a:pt x="358" y="31"/>
                  <a:pt x="360" y="32"/>
                  <a:pt x="360" y="34"/>
                </a:cubicBezTo>
                <a:cubicBezTo>
                  <a:pt x="358" y="34"/>
                  <a:pt x="358" y="35"/>
                  <a:pt x="358" y="36"/>
                </a:cubicBezTo>
                <a:cubicBezTo>
                  <a:pt x="358" y="36"/>
                  <a:pt x="358" y="36"/>
                  <a:pt x="358" y="36"/>
                </a:cubicBezTo>
                <a:close/>
                <a:moveTo>
                  <a:pt x="64" y="31"/>
                </a:moveTo>
                <a:cubicBezTo>
                  <a:pt x="64" y="31"/>
                  <a:pt x="64" y="31"/>
                  <a:pt x="64" y="30"/>
                </a:cubicBezTo>
                <a:cubicBezTo>
                  <a:pt x="66" y="30"/>
                  <a:pt x="65" y="31"/>
                  <a:pt x="65" y="32"/>
                </a:cubicBezTo>
                <a:cubicBezTo>
                  <a:pt x="65" y="32"/>
                  <a:pt x="65" y="31"/>
                  <a:pt x="64" y="31"/>
                </a:cubicBezTo>
                <a:cubicBezTo>
                  <a:pt x="64" y="31"/>
                  <a:pt x="64" y="31"/>
                  <a:pt x="64" y="31"/>
                </a:cubicBezTo>
                <a:close/>
                <a:moveTo>
                  <a:pt x="77" y="35"/>
                </a:moveTo>
                <a:cubicBezTo>
                  <a:pt x="77" y="33"/>
                  <a:pt x="80" y="33"/>
                  <a:pt x="81" y="34"/>
                </a:cubicBezTo>
                <a:cubicBezTo>
                  <a:pt x="81" y="36"/>
                  <a:pt x="78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lose/>
                <a:moveTo>
                  <a:pt x="342" y="38"/>
                </a:moveTo>
                <a:cubicBezTo>
                  <a:pt x="341" y="38"/>
                  <a:pt x="342" y="37"/>
                  <a:pt x="341" y="37"/>
                </a:cubicBezTo>
                <a:cubicBezTo>
                  <a:pt x="341" y="35"/>
                  <a:pt x="343" y="37"/>
                  <a:pt x="344" y="37"/>
                </a:cubicBezTo>
                <a:cubicBezTo>
                  <a:pt x="343" y="38"/>
                  <a:pt x="342" y="37"/>
                  <a:pt x="342" y="38"/>
                </a:cubicBezTo>
                <a:cubicBezTo>
                  <a:pt x="342" y="38"/>
                  <a:pt x="342" y="38"/>
                  <a:pt x="342" y="38"/>
                </a:cubicBezTo>
                <a:close/>
                <a:moveTo>
                  <a:pt x="336" y="37"/>
                </a:moveTo>
                <a:cubicBezTo>
                  <a:pt x="339" y="37"/>
                  <a:pt x="334" y="41"/>
                  <a:pt x="336" y="37"/>
                </a:cubicBezTo>
                <a:cubicBezTo>
                  <a:pt x="336" y="37"/>
                  <a:pt x="336" y="37"/>
                  <a:pt x="336" y="37"/>
                </a:cubicBezTo>
                <a:close/>
                <a:moveTo>
                  <a:pt x="337" y="39"/>
                </a:moveTo>
                <a:cubicBezTo>
                  <a:pt x="337" y="37"/>
                  <a:pt x="340" y="39"/>
                  <a:pt x="339" y="38"/>
                </a:cubicBezTo>
                <a:cubicBezTo>
                  <a:pt x="341" y="38"/>
                  <a:pt x="339" y="39"/>
                  <a:pt x="339" y="40"/>
                </a:cubicBezTo>
                <a:cubicBezTo>
                  <a:pt x="338" y="40"/>
                  <a:pt x="338" y="39"/>
                  <a:pt x="337" y="39"/>
                </a:cubicBezTo>
                <a:cubicBezTo>
                  <a:pt x="337" y="39"/>
                  <a:pt x="337" y="39"/>
                  <a:pt x="337" y="39"/>
                </a:cubicBezTo>
                <a:close/>
                <a:moveTo>
                  <a:pt x="43" y="42"/>
                </a:moveTo>
                <a:cubicBezTo>
                  <a:pt x="42" y="41"/>
                  <a:pt x="42" y="41"/>
                  <a:pt x="40" y="41"/>
                </a:cubicBezTo>
                <a:cubicBezTo>
                  <a:pt x="40" y="40"/>
                  <a:pt x="39" y="40"/>
                  <a:pt x="39" y="39"/>
                </a:cubicBezTo>
                <a:cubicBezTo>
                  <a:pt x="41" y="40"/>
                  <a:pt x="43" y="40"/>
                  <a:pt x="43" y="42"/>
                </a:cubicBezTo>
                <a:cubicBezTo>
                  <a:pt x="43" y="42"/>
                  <a:pt x="43" y="42"/>
                  <a:pt x="43" y="42"/>
                </a:cubicBezTo>
                <a:close/>
                <a:moveTo>
                  <a:pt x="345" y="41"/>
                </a:moveTo>
                <a:cubicBezTo>
                  <a:pt x="345" y="41"/>
                  <a:pt x="341" y="42"/>
                  <a:pt x="341" y="40"/>
                </a:cubicBezTo>
                <a:cubicBezTo>
                  <a:pt x="343" y="40"/>
                  <a:pt x="344" y="40"/>
                  <a:pt x="345" y="41"/>
                </a:cubicBezTo>
                <a:cubicBezTo>
                  <a:pt x="345" y="41"/>
                  <a:pt x="345" y="41"/>
                  <a:pt x="345" y="41"/>
                </a:cubicBezTo>
                <a:close/>
                <a:moveTo>
                  <a:pt x="334" y="43"/>
                </a:moveTo>
                <a:cubicBezTo>
                  <a:pt x="333" y="42"/>
                  <a:pt x="335" y="43"/>
                  <a:pt x="335" y="41"/>
                </a:cubicBezTo>
                <a:cubicBezTo>
                  <a:pt x="337" y="41"/>
                  <a:pt x="335" y="43"/>
                  <a:pt x="334" y="43"/>
                </a:cubicBezTo>
                <a:cubicBezTo>
                  <a:pt x="334" y="43"/>
                  <a:pt x="334" y="43"/>
                  <a:pt x="334" y="43"/>
                </a:cubicBezTo>
                <a:close/>
                <a:moveTo>
                  <a:pt x="337" y="43"/>
                </a:moveTo>
                <a:cubicBezTo>
                  <a:pt x="337" y="42"/>
                  <a:pt x="337" y="42"/>
                  <a:pt x="338" y="41"/>
                </a:cubicBezTo>
                <a:cubicBezTo>
                  <a:pt x="338" y="41"/>
                  <a:pt x="338" y="41"/>
                  <a:pt x="339" y="41"/>
                </a:cubicBezTo>
                <a:cubicBezTo>
                  <a:pt x="339" y="42"/>
                  <a:pt x="339" y="42"/>
                  <a:pt x="339" y="43"/>
                </a:cubicBezTo>
                <a:cubicBezTo>
                  <a:pt x="338" y="43"/>
                  <a:pt x="338" y="43"/>
                  <a:pt x="337" y="43"/>
                </a:cubicBezTo>
                <a:cubicBezTo>
                  <a:pt x="337" y="43"/>
                  <a:pt x="337" y="43"/>
                  <a:pt x="337" y="43"/>
                </a:cubicBezTo>
                <a:close/>
                <a:moveTo>
                  <a:pt x="344" y="59"/>
                </a:moveTo>
                <a:cubicBezTo>
                  <a:pt x="345" y="56"/>
                  <a:pt x="347" y="55"/>
                  <a:pt x="345" y="52"/>
                </a:cubicBezTo>
                <a:cubicBezTo>
                  <a:pt x="346" y="50"/>
                  <a:pt x="345" y="47"/>
                  <a:pt x="347" y="47"/>
                </a:cubicBezTo>
                <a:cubicBezTo>
                  <a:pt x="347" y="50"/>
                  <a:pt x="349" y="48"/>
                  <a:pt x="348" y="50"/>
                </a:cubicBezTo>
                <a:cubicBezTo>
                  <a:pt x="350" y="48"/>
                  <a:pt x="350" y="45"/>
                  <a:pt x="355" y="47"/>
                </a:cubicBezTo>
                <a:cubicBezTo>
                  <a:pt x="354" y="50"/>
                  <a:pt x="354" y="54"/>
                  <a:pt x="357" y="56"/>
                </a:cubicBezTo>
                <a:cubicBezTo>
                  <a:pt x="357" y="58"/>
                  <a:pt x="355" y="57"/>
                  <a:pt x="356" y="59"/>
                </a:cubicBezTo>
                <a:cubicBezTo>
                  <a:pt x="353" y="59"/>
                  <a:pt x="354" y="63"/>
                  <a:pt x="352" y="64"/>
                </a:cubicBezTo>
                <a:cubicBezTo>
                  <a:pt x="353" y="64"/>
                  <a:pt x="354" y="64"/>
                  <a:pt x="353" y="65"/>
                </a:cubicBezTo>
                <a:cubicBezTo>
                  <a:pt x="356" y="65"/>
                  <a:pt x="356" y="65"/>
                  <a:pt x="357" y="66"/>
                </a:cubicBezTo>
                <a:cubicBezTo>
                  <a:pt x="356" y="69"/>
                  <a:pt x="357" y="72"/>
                  <a:pt x="359" y="74"/>
                </a:cubicBezTo>
                <a:cubicBezTo>
                  <a:pt x="358" y="76"/>
                  <a:pt x="357" y="76"/>
                  <a:pt x="358" y="79"/>
                </a:cubicBezTo>
                <a:cubicBezTo>
                  <a:pt x="356" y="78"/>
                  <a:pt x="356" y="75"/>
                  <a:pt x="355" y="72"/>
                </a:cubicBezTo>
                <a:cubicBezTo>
                  <a:pt x="354" y="72"/>
                  <a:pt x="353" y="72"/>
                  <a:pt x="352" y="73"/>
                </a:cubicBezTo>
                <a:cubicBezTo>
                  <a:pt x="351" y="71"/>
                  <a:pt x="348" y="70"/>
                  <a:pt x="347" y="68"/>
                </a:cubicBezTo>
                <a:cubicBezTo>
                  <a:pt x="348" y="65"/>
                  <a:pt x="347" y="64"/>
                  <a:pt x="347" y="62"/>
                </a:cubicBezTo>
                <a:cubicBezTo>
                  <a:pt x="349" y="63"/>
                  <a:pt x="351" y="62"/>
                  <a:pt x="352" y="61"/>
                </a:cubicBezTo>
                <a:cubicBezTo>
                  <a:pt x="352" y="59"/>
                  <a:pt x="348" y="62"/>
                  <a:pt x="347" y="62"/>
                </a:cubicBezTo>
                <a:cubicBezTo>
                  <a:pt x="346" y="61"/>
                  <a:pt x="345" y="60"/>
                  <a:pt x="344" y="59"/>
                </a:cubicBezTo>
                <a:cubicBezTo>
                  <a:pt x="344" y="59"/>
                  <a:pt x="344" y="59"/>
                  <a:pt x="344" y="59"/>
                </a:cubicBezTo>
                <a:close/>
                <a:moveTo>
                  <a:pt x="341" y="51"/>
                </a:moveTo>
                <a:cubicBezTo>
                  <a:pt x="340" y="50"/>
                  <a:pt x="342" y="49"/>
                  <a:pt x="342" y="49"/>
                </a:cubicBezTo>
                <a:cubicBezTo>
                  <a:pt x="343" y="49"/>
                  <a:pt x="343" y="50"/>
                  <a:pt x="343" y="51"/>
                </a:cubicBezTo>
                <a:cubicBezTo>
                  <a:pt x="342" y="51"/>
                  <a:pt x="342" y="50"/>
                  <a:pt x="341" y="51"/>
                </a:cubicBezTo>
                <a:cubicBezTo>
                  <a:pt x="341" y="51"/>
                  <a:pt x="341" y="51"/>
                  <a:pt x="341" y="51"/>
                </a:cubicBezTo>
                <a:close/>
                <a:moveTo>
                  <a:pt x="357" y="51"/>
                </a:moveTo>
                <a:cubicBezTo>
                  <a:pt x="356" y="53"/>
                  <a:pt x="355" y="50"/>
                  <a:pt x="356" y="49"/>
                </a:cubicBezTo>
                <a:cubicBezTo>
                  <a:pt x="358" y="49"/>
                  <a:pt x="356" y="51"/>
                  <a:pt x="357" y="51"/>
                </a:cubicBezTo>
                <a:cubicBezTo>
                  <a:pt x="357" y="51"/>
                  <a:pt x="357" y="51"/>
                  <a:pt x="357" y="51"/>
                </a:cubicBezTo>
                <a:close/>
                <a:moveTo>
                  <a:pt x="357" y="52"/>
                </a:moveTo>
                <a:cubicBezTo>
                  <a:pt x="361" y="53"/>
                  <a:pt x="355" y="55"/>
                  <a:pt x="357" y="52"/>
                </a:cubicBezTo>
                <a:cubicBezTo>
                  <a:pt x="357" y="52"/>
                  <a:pt x="357" y="52"/>
                  <a:pt x="357" y="52"/>
                </a:cubicBezTo>
                <a:close/>
                <a:moveTo>
                  <a:pt x="364" y="62"/>
                </a:moveTo>
                <a:cubicBezTo>
                  <a:pt x="362" y="62"/>
                  <a:pt x="361" y="59"/>
                  <a:pt x="362" y="58"/>
                </a:cubicBezTo>
                <a:cubicBezTo>
                  <a:pt x="363" y="59"/>
                  <a:pt x="364" y="60"/>
                  <a:pt x="364" y="62"/>
                </a:cubicBezTo>
                <a:cubicBezTo>
                  <a:pt x="364" y="62"/>
                  <a:pt x="364" y="62"/>
                  <a:pt x="364" y="62"/>
                </a:cubicBezTo>
                <a:close/>
                <a:moveTo>
                  <a:pt x="102" y="68"/>
                </a:moveTo>
                <a:cubicBezTo>
                  <a:pt x="100" y="68"/>
                  <a:pt x="93" y="66"/>
                  <a:pt x="97" y="62"/>
                </a:cubicBezTo>
                <a:cubicBezTo>
                  <a:pt x="99" y="64"/>
                  <a:pt x="102" y="65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lose/>
                <a:moveTo>
                  <a:pt x="257" y="64"/>
                </a:moveTo>
                <a:cubicBezTo>
                  <a:pt x="254" y="64"/>
                  <a:pt x="256" y="61"/>
                  <a:pt x="257" y="63"/>
                </a:cubicBezTo>
                <a:cubicBezTo>
                  <a:pt x="257" y="63"/>
                  <a:pt x="257" y="63"/>
                  <a:pt x="257" y="64"/>
                </a:cubicBezTo>
                <a:cubicBezTo>
                  <a:pt x="257" y="64"/>
                  <a:pt x="257" y="64"/>
                  <a:pt x="257" y="64"/>
                </a:cubicBezTo>
                <a:close/>
                <a:moveTo>
                  <a:pt x="325" y="75"/>
                </a:moveTo>
                <a:cubicBezTo>
                  <a:pt x="323" y="77"/>
                  <a:pt x="319" y="74"/>
                  <a:pt x="317" y="72"/>
                </a:cubicBezTo>
                <a:cubicBezTo>
                  <a:pt x="316" y="74"/>
                  <a:pt x="316" y="76"/>
                  <a:pt x="316" y="78"/>
                </a:cubicBezTo>
                <a:cubicBezTo>
                  <a:pt x="315" y="77"/>
                  <a:pt x="314" y="76"/>
                  <a:pt x="313" y="76"/>
                </a:cubicBezTo>
                <a:cubicBezTo>
                  <a:pt x="314" y="75"/>
                  <a:pt x="315" y="76"/>
                  <a:pt x="315" y="74"/>
                </a:cubicBezTo>
                <a:cubicBezTo>
                  <a:pt x="314" y="72"/>
                  <a:pt x="313" y="75"/>
                  <a:pt x="312" y="75"/>
                </a:cubicBezTo>
                <a:cubicBezTo>
                  <a:pt x="312" y="76"/>
                  <a:pt x="313" y="76"/>
                  <a:pt x="313" y="77"/>
                </a:cubicBezTo>
                <a:cubicBezTo>
                  <a:pt x="311" y="78"/>
                  <a:pt x="311" y="75"/>
                  <a:pt x="309" y="75"/>
                </a:cubicBezTo>
                <a:cubicBezTo>
                  <a:pt x="309" y="74"/>
                  <a:pt x="312" y="74"/>
                  <a:pt x="311" y="76"/>
                </a:cubicBezTo>
                <a:cubicBezTo>
                  <a:pt x="312" y="75"/>
                  <a:pt x="312" y="74"/>
                  <a:pt x="312" y="72"/>
                </a:cubicBezTo>
                <a:cubicBezTo>
                  <a:pt x="313" y="74"/>
                  <a:pt x="316" y="72"/>
                  <a:pt x="317" y="71"/>
                </a:cubicBezTo>
                <a:cubicBezTo>
                  <a:pt x="315" y="72"/>
                  <a:pt x="312" y="70"/>
                  <a:pt x="311" y="71"/>
                </a:cubicBezTo>
                <a:cubicBezTo>
                  <a:pt x="311" y="71"/>
                  <a:pt x="310" y="69"/>
                  <a:pt x="311" y="68"/>
                </a:cubicBezTo>
                <a:cubicBezTo>
                  <a:pt x="311" y="66"/>
                  <a:pt x="306" y="68"/>
                  <a:pt x="306" y="66"/>
                </a:cubicBezTo>
                <a:cubicBezTo>
                  <a:pt x="308" y="64"/>
                  <a:pt x="314" y="67"/>
                  <a:pt x="317" y="64"/>
                </a:cubicBezTo>
                <a:cubicBezTo>
                  <a:pt x="317" y="65"/>
                  <a:pt x="320" y="67"/>
                  <a:pt x="321" y="65"/>
                </a:cubicBezTo>
                <a:cubicBezTo>
                  <a:pt x="324" y="67"/>
                  <a:pt x="329" y="68"/>
                  <a:pt x="329" y="72"/>
                </a:cubicBezTo>
                <a:cubicBezTo>
                  <a:pt x="327" y="71"/>
                  <a:pt x="326" y="72"/>
                  <a:pt x="324" y="73"/>
                </a:cubicBezTo>
                <a:cubicBezTo>
                  <a:pt x="324" y="72"/>
                  <a:pt x="324" y="71"/>
                  <a:pt x="323" y="71"/>
                </a:cubicBezTo>
                <a:cubicBezTo>
                  <a:pt x="323" y="71"/>
                  <a:pt x="323" y="71"/>
                  <a:pt x="322" y="71"/>
                </a:cubicBezTo>
                <a:cubicBezTo>
                  <a:pt x="322" y="72"/>
                  <a:pt x="323" y="72"/>
                  <a:pt x="324" y="72"/>
                </a:cubicBezTo>
                <a:cubicBezTo>
                  <a:pt x="323" y="74"/>
                  <a:pt x="322" y="73"/>
                  <a:pt x="320" y="72"/>
                </a:cubicBezTo>
                <a:cubicBezTo>
                  <a:pt x="320" y="73"/>
                  <a:pt x="320" y="73"/>
                  <a:pt x="319" y="73"/>
                </a:cubicBezTo>
                <a:cubicBezTo>
                  <a:pt x="321" y="75"/>
                  <a:pt x="324" y="74"/>
                  <a:pt x="325" y="75"/>
                </a:cubicBezTo>
                <a:cubicBezTo>
                  <a:pt x="325" y="75"/>
                  <a:pt x="325" y="75"/>
                  <a:pt x="325" y="75"/>
                </a:cubicBezTo>
                <a:close/>
                <a:moveTo>
                  <a:pt x="364" y="67"/>
                </a:moveTo>
                <a:cubicBezTo>
                  <a:pt x="364" y="68"/>
                  <a:pt x="362" y="67"/>
                  <a:pt x="363" y="66"/>
                </a:cubicBezTo>
                <a:cubicBezTo>
                  <a:pt x="364" y="66"/>
                  <a:pt x="364" y="67"/>
                  <a:pt x="364" y="67"/>
                </a:cubicBezTo>
                <a:cubicBezTo>
                  <a:pt x="364" y="67"/>
                  <a:pt x="364" y="67"/>
                  <a:pt x="364" y="67"/>
                </a:cubicBezTo>
                <a:close/>
                <a:moveTo>
                  <a:pt x="186" y="70"/>
                </a:moveTo>
                <a:cubicBezTo>
                  <a:pt x="187" y="67"/>
                  <a:pt x="190" y="67"/>
                  <a:pt x="194" y="68"/>
                </a:cubicBezTo>
                <a:cubicBezTo>
                  <a:pt x="193" y="70"/>
                  <a:pt x="188" y="70"/>
                  <a:pt x="186" y="70"/>
                </a:cubicBezTo>
                <a:cubicBezTo>
                  <a:pt x="186" y="70"/>
                  <a:pt x="186" y="70"/>
                  <a:pt x="186" y="70"/>
                </a:cubicBezTo>
                <a:close/>
                <a:moveTo>
                  <a:pt x="200" y="67"/>
                </a:moveTo>
                <a:cubicBezTo>
                  <a:pt x="199" y="69"/>
                  <a:pt x="198" y="69"/>
                  <a:pt x="196" y="68"/>
                </a:cubicBezTo>
                <a:cubicBezTo>
                  <a:pt x="197" y="66"/>
                  <a:pt x="199" y="67"/>
                  <a:pt x="200" y="67"/>
                </a:cubicBezTo>
                <a:cubicBezTo>
                  <a:pt x="200" y="67"/>
                  <a:pt x="200" y="67"/>
                  <a:pt x="200" y="67"/>
                </a:cubicBezTo>
                <a:close/>
                <a:moveTo>
                  <a:pt x="209" y="71"/>
                </a:moveTo>
                <a:cubicBezTo>
                  <a:pt x="208" y="71"/>
                  <a:pt x="208" y="70"/>
                  <a:pt x="207" y="70"/>
                </a:cubicBezTo>
                <a:cubicBezTo>
                  <a:pt x="207" y="69"/>
                  <a:pt x="210" y="69"/>
                  <a:pt x="209" y="71"/>
                </a:cubicBezTo>
                <a:cubicBezTo>
                  <a:pt x="209" y="71"/>
                  <a:pt x="209" y="71"/>
                  <a:pt x="209" y="71"/>
                </a:cubicBezTo>
                <a:close/>
                <a:moveTo>
                  <a:pt x="228" y="71"/>
                </a:moveTo>
                <a:cubicBezTo>
                  <a:pt x="228" y="71"/>
                  <a:pt x="228" y="71"/>
                  <a:pt x="228" y="71"/>
                </a:cubicBezTo>
                <a:cubicBezTo>
                  <a:pt x="227" y="70"/>
                  <a:pt x="230" y="70"/>
                  <a:pt x="229" y="71"/>
                </a:cubicBezTo>
                <a:cubicBezTo>
                  <a:pt x="229" y="71"/>
                  <a:pt x="229" y="71"/>
                  <a:pt x="228" y="71"/>
                </a:cubicBezTo>
                <a:cubicBezTo>
                  <a:pt x="228" y="71"/>
                  <a:pt x="228" y="71"/>
                  <a:pt x="228" y="71"/>
                </a:cubicBezTo>
                <a:close/>
                <a:moveTo>
                  <a:pt x="217" y="73"/>
                </a:moveTo>
                <a:cubicBezTo>
                  <a:pt x="216" y="73"/>
                  <a:pt x="216" y="72"/>
                  <a:pt x="215" y="71"/>
                </a:cubicBezTo>
                <a:cubicBezTo>
                  <a:pt x="217" y="71"/>
                  <a:pt x="217" y="72"/>
                  <a:pt x="217" y="73"/>
                </a:cubicBezTo>
                <a:cubicBezTo>
                  <a:pt x="217" y="73"/>
                  <a:pt x="217" y="73"/>
                  <a:pt x="217" y="73"/>
                </a:cubicBezTo>
                <a:close/>
                <a:moveTo>
                  <a:pt x="198" y="73"/>
                </a:moveTo>
                <a:cubicBezTo>
                  <a:pt x="197" y="70"/>
                  <a:pt x="200" y="72"/>
                  <a:pt x="200" y="71"/>
                </a:cubicBezTo>
                <a:cubicBezTo>
                  <a:pt x="201" y="71"/>
                  <a:pt x="201" y="73"/>
                  <a:pt x="202" y="73"/>
                </a:cubicBezTo>
                <a:cubicBezTo>
                  <a:pt x="200" y="75"/>
                  <a:pt x="200" y="73"/>
                  <a:pt x="198" y="73"/>
                </a:cubicBezTo>
                <a:cubicBezTo>
                  <a:pt x="198" y="73"/>
                  <a:pt x="198" y="73"/>
                  <a:pt x="198" y="73"/>
                </a:cubicBezTo>
                <a:close/>
                <a:moveTo>
                  <a:pt x="206" y="75"/>
                </a:moveTo>
                <a:cubicBezTo>
                  <a:pt x="207" y="75"/>
                  <a:pt x="207" y="75"/>
                  <a:pt x="207" y="75"/>
                </a:cubicBezTo>
                <a:cubicBezTo>
                  <a:pt x="208" y="74"/>
                  <a:pt x="208" y="77"/>
                  <a:pt x="206" y="76"/>
                </a:cubicBezTo>
                <a:cubicBezTo>
                  <a:pt x="206" y="76"/>
                  <a:pt x="206" y="76"/>
                  <a:pt x="206" y="75"/>
                </a:cubicBezTo>
                <a:cubicBezTo>
                  <a:pt x="206" y="75"/>
                  <a:pt x="206" y="75"/>
                  <a:pt x="206" y="75"/>
                </a:cubicBezTo>
                <a:close/>
                <a:moveTo>
                  <a:pt x="323" y="80"/>
                </a:moveTo>
                <a:cubicBezTo>
                  <a:pt x="323" y="80"/>
                  <a:pt x="323" y="80"/>
                  <a:pt x="323" y="80"/>
                </a:cubicBezTo>
                <a:cubicBezTo>
                  <a:pt x="323" y="78"/>
                  <a:pt x="324" y="80"/>
                  <a:pt x="325" y="80"/>
                </a:cubicBezTo>
                <a:cubicBezTo>
                  <a:pt x="324" y="81"/>
                  <a:pt x="326" y="81"/>
                  <a:pt x="327" y="82"/>
                </a:cubicBezTo>
                <a:cubicBezTo>
                  <a:pt x="328" y="81"/>
                  <a:pt x="323" y="80"/>
                  <a:pt x="327" y="80"/>
                </a:cubicBezTo>
                <a:cubicBezTo>
                  <a:pt x="327" y="78"/>
                  <a:pt x="324" y="79"/>
                  <a:pt x="324" y="77"/>
                </a:cubicBezTo>
                <a:cubicBezTo>
                  <a:pt x="327" y="77"/>
                  <a:pt x="328" y="78"/>
                  <a:pt x="328" y="76"/>
                </a:cubicBezTo>
                <a:cubicBezTo>
                  <a:pt x="329" y="76"/>
                  <a:pt x="329" y="76"/>
                  <a:pt x="330" y="76"/>
                </a:cubicBezTo>
                <a:cubicBezTo>
                  <a:pt x="330" y="78"/>
                  <a:pt x="329" y="78"/>
                  <a:pt x="328" y="79"/>
                </a:cubicBezTo>
                <a:cubicBezTo>
                  <a:pt x="327" y="81"/>
                  <a:pt x="330" y="80"/>
                  <a:pt x="330" y="82"/>
                </a:cubicBezTo>
                <a:cubicBezTo>
                  <a:pt x="328" y="81"/>
                  <a:pt x="328" y="82"/>
                  <a:pt x="330" y="85"/>
                </a:cubicBezTo>
                <a:cubicBezTo>
                  <a:pt x="326" y="86"/>
                  <a:pt x="329" y="87"/>
                  <a:pt x="325" y="88"/>
                </a:cubicBezTo>
                <a:cubicBezTo>
                  <a:pt x="325" y="87"/>
                  <a:pt x="326" y="87"/>
                  <a:pt x="327" y="87"/>
                </a:cubicBezTo>
                <a:cubicBezTo>
                  <a:pt x="327" y="86"/>
                  <a:pt x="326" y="86"/>
                  <a:pt x="325" y="86"/>
                </a:cubicBezTo>
                <a:cubicBezTo>
                  <a:pt x="326" y="85"/>
                  <a:pt x="327" y="84"/>
                  <a:pt x="327" y="83"/>
                </a:cubicBezTo>
                <a:cubicBezTo>
                  <a:pt x="325" y="82"/>
                  <a:pt x="322" y="84"/>
                  <a:pt x="323" y="80"/>
                </a:cubicBezTo>
                <a:cubicBezTo>
                  <a:pt x="323" y="80"/>
                  <a:pt x="323" y="80"/>
                  <a:pt x="323" y="80"/>
                </a:cubicBezTo>
                <a:close/>
                <a:moveTo>
                  <a:pt x="359" y="79"/>
                </a:moveTo>
                <a:cubicBezTo>
                  <a:pt x="360" y="78"/>
                  <a:pt x="360" y="77"/>
                  <a:pt x="362" y="76"/>
                </a:cubicBezTo>
                <a:cubicBezTo>
                  <a:pt x="362" y="77"/>
                  <a:pt x="362" y="77"/>
                  <a:pt x="361" y="77"/>
                </a:cubicBezTo>
                <a:cubicBezTo>
                  <a:pt x="361" y="79"/>
                  <a:pt x="362" y="79"/>
                  <a:pt x="361" y="80"/>
                </a:cubicBezTo>
                <a:cubicBezTo>
                  <a:pt x="360" y="80"/>
                  <a:pt x="360" y="79"/>
                  <a:pt x="359" y="79"/>
                </a:cubicBezTo>
                <a:cubicBezTo>
                  <a:pt x="359" y="79"/>
                  <a:pt x="359" y="79"/>
                  <a:pt x="359" y="79"/>
                </a:cubicBezTo>
                <a:close/>
                <a:moveTo>
                  <a:pt x="317" y="80"/>
                </a:moveTo>
                <a:cubicBezTo>
                  <a:pt x="317" y="79"/>
                  <a:pt x="318" y="79"/>
                  <a:pt x="318" y="78"/>
                </a:cubicBezTo>
                <a:cubicBezTo>
                  <a:pt x="318" y="79"/>
                  <a:pt x="318" y="80"/>
                  <a:pt x="319" y="80"/>
                </a:cubicBezTo>
                <a:cubicBezTo>
                  <a:pt x="319" y="80"/>
                  <a:pt x="319" y="80"/>
                  <a:pt x="318" y="80"/>
                </a:cubicBezTo>
                <a:cubicBezTo>
                  <a:pt x="318" y="80"/>
                  <a:pt x="318" y="80"/>
                  <a:pt x="317" y="80"/>
                </a:cubicBezTo>
                <a:cubicBezTo>
                  <a:pt x="317" y="80"/>
                  <a:pt x="317" y="80"/>
                  <a:pt x="317" y="80"/>
                </a:cubicBezTo>
                <a:close/>
                <a:moveTo>
                  <a:pt x="312" y="81"/>
                </a:moveTo>
                <a:cubicBezTo>
                  <a:pt x="311" y="83"/>
                  <a:pt x="311" y="80"/>
                  <a:pt x="311" y="79"/>
                </a:cubicBezTo>
                <a:cubicBezTo>
                  <a:pt x="314" y="79"/>
                  <a:pt x="310" y="81"/>
                  <a:pt x="312" y="81"/>
                </a:cubicBezTo>
                <a:cubicBezTo>
                  <a:pt x="312" y="81"/>
                  <a:pt x="312" y="81"/>
                  <a:pt x="312" y="81"/>
                </a:cubicBezTo>
                <a:close/>
                <a:moveTo>
                  <a:pt x="191" y="84"/>
                </a:moveTo>
                <a:cubicBezTo>
                  <a:pt x="191" y="83"/>
                  <a:pt x="191" y="83"/>
                  <a:pt x="191" y="82"/>
                </a:cubicBezTo>
                <a:cubicBezTo>
                  <a:pt x="193" y="82"/>
                  <a:pt x="192" y="84"/>
                  <a:pt x="191" y="84"/>
                </a:cubicBezTo>
                <a:cubicBezTo>
                  <a:pt x="191" y="84"/>
                  <a:pt x="191" y="84"/>
                  <a:pt x="191" y="84"/>
                </a:cubicBezTo>
                <a:close/>
                <a:moveTo>
                  <a:pt x="322" y="85"/>
                </a:moveTo>
                <a:cubicBezTo>
                  <a:pt x="322" y="84"/>
                  <a:pt x="324" y="84"/>
                  <a:pt x="324" y="86"/>
                </a:cubicBezTo>
                <a:cubicBezTo>
                  <a:pt x="323" y="86"/>
                  <a:pt x="323" y="85"/>
                  <a:pt x="322" y="85"/>
                </a:cubicBezTo>
                <a:cubicBezTo>
                  <a:pt x="322" y="85"/>
                  <a:pt x="322" y="85"/>
                  <a:pt x="322" y="85"/>
                </a:cubicBezTo>
                <a:close/>
                <a:moveTo>
                  <a:pt x="331" y="86"/>
                </a:moveTo>
                <a:cubicBezTo>
                  <a:pt x="331" y="85"/>
                  <a:pt x="332" y="84"/>
                  <a:pt x="334" y="85"/>
                </a:cubicBezTo>
                <a:cubicBezTo>
                  <a:pt x="333" y="85"/>
                  <a:pt x="332" y="86"/>
                  <a:pt x="331" y="86"/>
                </a:cubicBezTo>
                <a:cubicBezTo>
                  <a:pt x="331" y="86"/>
                  <a:pt x="331" y="86"/>
                  <a:pt x="331" y="86"/>
                </a:cubicBezTo>
                <a:close/>
                <a:moveTo>
                  <a:pt x="175" y="88"/>
                </a:moveTo>
                <a:cubicBezTo>
                  <a:pt x="176" y="89"/>
                  <a:pt x="173" y="88"/>
                  <a:pt x="174" y="87"/>
                </a:cubicBezTo>
                <a:cubicBezTo>
                  <a:pt x="174" y="87"/>
                  <a:pt x="175" y="87"/>
                  <a:pt x="175" y="86"/>
                </a:cubicBezTo>
                <a:cubicBezTo>
                  <a:pt x="176" y="86"/>
                  <a:pt x="175" y="87"/>
                  <a:pt x="175" y="87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5" y="88"/>
                  <a:pt x="175" y="88"/>
                  <a:pt x="175" y="88"/>
                </a:cubicBezTo>
                <a:close/>
                <a:moveTo>
                  <a:pt x="362" y="88"/>
                </a:moveTo>
                <a:cubicBezTo>
                  <a:pt x="362" y="88"/>
                  <a:pt x="363" y="87"/>
                  <a:pt x="362" y="87"/>
                </a:cubicBezTo>
                <a:cubicBezTo>
                  <a:pt x="362" y="85"/>
                  <a:pt x="363" y="88"/>
                  <a:pt x="364" y="87"/>
                </a:cubicBezTo>
                <a:cubicBezTo>
                  <a:pt x="363" y="87"/>
                  <a:pt x="363" y="88"/>
                  <a:pt x="363" y="89"/>
                </a:cubicBezTo>
                <a:cubicBezTo>
                  <a:pt x="363" y="89"/>
                  <a:pt x="362" y="89"/>
                  <a:pt x="362" y="90"/>
                </a:cubicBezTo>
                <a:cubicBezTo>
                  <a:pt x="361" y="89"/>
                  <a:pt x="363" y="89"/>
                  <a:pt x="362" y="88"/>
                </a:cubicBezTo>
                <a:cubicBezTo>
                  <a:pt x="362" y="88"/>
                  <a:pt x="362" y="88"/>
                  <a:pt x="362" y="88"/>
                </a:cubicBezTo>
                <a:close/>
                <a:moveTo>
                  <a:pt x="332" y="88"/>
                </a:moveTo>
                <a:cubicBezTo>
                  <a:pt x="333" y="86"/>
                  <a:pt x="334" y="88"/>
                  <a:pt x="335" y="88"/>
                </a:cubicBezTo>
                <a:cubicBezTo>
                  <a:pt x="335" y="90"/>
                  <a:pt x="333" y="87"/>
                  <a:pt x="332" y="88"/>
                </a:cubicBezTo>
                <a:cubicBezTo>
                  <a:pt x="332" y="88"/>
                  <a:pt x="332" y="88"/>
                  <a:pt x="332" y="88"/>
                </a:cubicBezTo>
                <a:close/>
                <a:moveTo>
                  <a:pt x="319" y="89"/>
                </a:moveTo>
                <a:cubicBezTo>
                  <a:pt x="319" y="89"/>
                  <a:pt x="319" y="88"/>
                  <a:pt x="319" y="88"/>
                </a:cubicBezTo>
                <a:cubicBezTo>
                  <a:pt x="320" y="88"/>
                  <a:pt x="320" y="88"/>
                  <a:pt x="321" y="88"/>
                </a:cubicBezTo>
                <a:cubicBezTo>
                  <a:pt x="321" y="88"/>
                  <a:pt x="321" y="89"/>
                  <a:pt x="321" y="89"/>
                </a:cubicBezTo>
                <a:cubicBezTo>
                  <a:pt x="320" y="89"/>
                  <a:pt x="320" y="89"/>
                  <a:pt x="319" y="89"/>
                </a:cubicBezTo>
                <a:cubicBezTo>
                  <a:pt x="319" y="89"/>
                  <a:pt x="319" y="89"/>
                  <a:pt x="319" y="89"/>
                </a:cubicBezTo>
                <a:close/>
                <a:moveTo>
                  <a:pt x="330" y="91"/>
                </a:moveTo>
                <a:cubicBezTo>
                  <a:pt x="331" y="90"/>
                  <a:pt x="331" y="89"/>
                  <a:pt x="331" y="88"/>
                </a:cubicBezTo>
                <a:cubicBezTo>
                  <a:pt x="333" y="89"/>
                  <a:pt x="333" y="94"/>
                  <a:pt x="331" y="94"/>
                </a:cubicBezTo>
                <a:cubicBezTo>
                  <a:pt x="330" y="93"/>
                  <a:pt x="333" y="91"/>
                  <a:pt x="330" y="91"/>
                </a:cubicBezTo>
                <a:cubicBezTo>
                  <a:pt x="330" y="91"/>
                  <a:pt x="330" y="91"/>
                  <a:pt x="330" y="91"/>
                </a:cubicBezTo>
                <a:close/>
                <a:moveTo>
                  <a:pt x="173" y="91"/>
                </a:moveTo>
                <a:cubicBezTo>
                  <a:pt x="173" y="90"/>
                  <a:pt x="173" y="90"/>
                  <a:pt x="173" y="89"/>
                </a:cubicBezTo>
                <a:cubicBezTo>
                  <a:pt x="174" y="88"/>
                  <a:pt x="174" y="91"/>
                  <a:pt x="173" y="91"/>
                </a:cubicBezTo>
                <a:cubicBezTo>
                  <a:pt x="173" y="91"/>
                  <a:pt x="173" y="91"/>
                  <a:pt x="173" y="91"/>
                </a:cubicBezTo>
                <a:close/>
                <a:moveTo>
                  <a:pt x="333" y="91"/>
                </a:moveTo>
                <a:cubicBezTo>
                  <a:pt x="333" y="90"/>
                  <a:pt x="334" y="90"/>
                  <a:pt x="334" y="89"/>
                </a:cubicBezTo>
                <a:cubicBezTo>
                  <a:pt x="334" y="89"/>
                  <a:pt x="335" y="90"/>
                  <a:pt x="335" y="90"/>
                </a:cubicBezTo>
                <a:cubicBezTo>
                  <a:pt x="335" y="91"/>
                  <a:pt x="334" y="91"/>
                  <a:pt x="333" y="91"/>
                </a:cubicBezTo>
                <a:cubicBezTo>
                  <a:pt x="333" y="91"/>
                  <a:pt x="333" y="91"/>
                  <a:pt x="333" y="91"/>
                </a:cubicBezTo>
                <a:close/>
                <a:moveTo>
                  <a:pt x="356" y="93"/>
                </a:moveTo>
                <a:cubicBezTo>
                  <a:pt x="355" y="92"/>
                  <a:pt x="357" y="92"/>
                  <a:pt x="357" y="91"/>
                </a:cubicBezTo>
                <a:cubicBezTo>
                  <a:pt x="358" y="91"/>
                  <a:pt x="358" y="93"/>
                  <a:pt x="356" y="93"/>
                </a:cubicBezTo>
                <a:cubicBezTo>
                  <a:pt x="356" y="93"/>
                  <a:pt x="356" y="93"/>
                  <a:pt x="356" y="93"/>
                </a:cubicBezTo>
                <a:close/>
                <a:moveTo>
                  <a:pt x="318" y="94"/>
                </a:moveTo>
                <a:cubicBezTo>
                  <a:pt x="319" y="93"/>
                  <a:pt x="318" y="93"/>
                  <a:pt x="318" y="92"/>
                </a:cubicBezTo>
                <a:cubicBezTo>
                  <a:pt x="317" y="92"/>
                  <a:pt x="317" y="93"/>
                  <a:pt x="318" y="93"/>
                </a:cubicBezTo>
                <a:cubicBezTo>
                  <a:pt x="317" y="95"/>
                  <a:pt x="315" y="91"/>
                  <a:pt x="318" y="91"/>
                </a:cubicBezTo>
                <a:cubicBezTo>
                  <a:pt x="317" y="93"/>
                  <a:pt x="319" y="92"/>
                  <a:pt x="320" y="92"/>
                </a:cubicBezTo>
                <a:cubicBezTo>
                  <a:pt x="320" y="93"/>
                  <a:pt x="321" y="93"/>
                  <a:pt x="320" y="94"/>
                </a:cubicBezTo>
                <a:cubicBezTo>
                  <a:pt x="320" y="94"/>
                  <a:pt x="319" y="94"/>
                  <a:pt x="318" y="94"/>
                </a:cubicBezTo>
                <a:cubicBezTo>
                  <a:pt x="318" y="94"/>
                  <a:pt x="318" y="94"/>
                  <a:pt x="318" y="94"/>
                </a:cubicBezTo>
                <a:close/>
                <a:moveTo>
                  <a:pt x="336" y="96"/>
                </a:moveTo>
                <a:cubicBezTo>
                  <a:pt x="335" y="95"/>
                  <a:pt x="334" y="95"/>
                  <a:pt x="334" y="93"/>
                </a:cubicBezTo>
                <a:cubicBezTo>
                  <a:pt x="334" y="94"/>
                  <a:pt x="338" y="95"/>
                  <a:pt x="336" y="96"/>
                </a:cubicBezTo>
                <a:cubicBezTo>
                  <a:pt x="336" y="96"/>
                  <a:pt x="336" y="96"/>
                  <a:pt x="336" y="96"/>
                </a:cubicBezTo>
                <a:close/>
                <a:moveTo>
                  <a:pt x="325" y="97"/>
                </a:moveTo>
                <a:cubicBezTo>
                  <a:pt x="326" y="98"/>
                  <a:pt x="323" y="98"/>
                  <a:pt x="324" y="97"/>
                </a:cubicBezTo>
                <a:cubicBezTo>
                  <a:pt x="325" y="96"/>
                  <a:pt x="325" y="97"/>
                  <a:pt x="325" y="97"/>
                </a:cubicBezTo>
                <a:cubicBezTo>
                  <a:pt x="325" y="97"/>
                  <a:pt x="325" y="97"/>
                  <a:pt x="325" y="97"/>
                </a:cubicBezTo>
                <a:close/>
                <a:moveTo>
                  <a:pt x="333" y="103"/>
                </a:moveTo>
                <a:cubicBezTo>
                  <a:pt x="334" y="102"/>
                  <a:pt x="333" y="101"/>
                  <a:pt x="335" y="101"/>
                </a:cubicBezTo>
                <a:cubicBezTo>
                  <a:pt x="334" y="102"/>
                  <a:pt x="334" y="102"/>
                  <a:pt x="335" y="103"/>
                </a:cubicBezTo>
                <a:cubicBezTo>
                  <a:pt x="335" y="104"/>
                  <a:pt x="333" y="103"/>
                  <a:pt x="333" y="103"/>
                </a:cubicBezTo>
                <a:cubicBezTo>
                  <a:pt x="333" y="103"/>
                  <a:pt x="333" y="103"/>
                  <a:pt x="333" y="103"/>
                </a:cubicBezTo>
                <a:close/>
                <a:moveTo>
                  <a:pt x="325" y="104"/>
                </a:moveTo>
                <a:cubicBezTo>
                  <a:pt x="324" y="106"/>
                  <a:pt x="324" y="103"/>
                  <a:pt x="323" y="103"/>
                </a:cubicBezTo>
                <a:cubicBezTo>
                  <a:pt x="323" y="102"/>
                  <a:pt x="324" y="103"/>
                  <a:pt x="325" y="103"/>
                </a:cubicBezTo>
                <a:cubicBezTo>
                  <a:pt x="325" y="103"/>
                  <a:pt x="325" y="104"/>
                  <a:pt x="325" y="104"/>
                </a:cubicBezTo>
                <a:cubicBezTo>
                  <a:pt x="325" y="104"/>
                  <a:pt x="325" y="104"/>
                  <a:pt x="325" y="104"/>
                </a:cubicBezTo>
                <a:close/>
                <a:moveTo>
                  <a:pt x="330" y="121"/>
                </a:moveTo>
                <a:cubicBezTo>
                  <a:pt x="328" y="121"/>
                  <a:pt x="328" y="120"/>
                  <a:pt x="328" y="118"/>
                </a:cubicBezTo>
                <a:cubicBezTo>
                  <a:pt x="331" y="118"/>
                  <a:pt x="330" y="120"/>
                  <a:pt x="330" y="121"/>
                </a:cubicBezTo>
                <a:cubicBezTo>
                  <a:pt x="330" y="121"/>
                  <a:pt x="330" y="121"/>
                  <a:pt x="330" y="121"/>
                </a:cubicBezTo>
                <a:close/>
                <a:moveTo>
                  <a:pt x="111" y="132"/>
                </a:moveTo>
                <a:cubicBezTo>
                  <a:pt x="111" y="127"/>
                  <a:pt x="111" y="125"/>
                  <a:pt x="114" y="119"/>
                </a:cubicBezTo>
                <a:cubicBezTo>
                  <a:pt x="115" y="119"/>
                  <a:pt x="115" y="119"/>
                  <a:pt x="116" y="119"/>
                </a:cubicBezTo>
                <a:cubicBezTo>
                  <a:pt x="115" y="121"/>
                  <a:pt x="118" y="122"/>
                  <a:pt x="118" y="123"/>
                </a:cubicBezTo>
                <a:cubicBezTo>
                  <a:pt x="119" y="126"/>
                  <a:pt x="117" y="133"/>
                  <a:pt x="115" y="133"/>
                </a:cubicBezTo>
                <a:cubicBezTo>
                  <a:pt x="116" y="134"/>
                  <a:pt x="116" y="137"/>
                  <a:pt x="118" y="137"/>
                </a:cubicBezTo>
                <a:cubicBezTo>
                  <a:pt x="118" y="139"/>
                  <a:pt x="118" y="140"/>
                  <a:pt x="118" y="141"/>
                </a:cubicBezTo>
                <a:cubicBezTo>
                  <a:pt x="117" y="141"/>
                  <a:pt x="116" y="141"/>
                  <a:pt x="115" y="141"/>
                </a:cubicBezTo>
                <a:cubicBezTo>
                  <a:pt x="115" y="140"/>
                  <a:pt x="116" y="140"/>
                  <a:pt x="114" y="139"/>
                </a:cubicBezTo>
                <a:cubicBezTo>
                  <a:pt x="112" y="139"/>
                  <a:pt x="112" y="142"/>
                  <a:pt x="111" y="140"/>
                </a:cubicBezTo>
                <a:cubicBezTo>
                  <a:pt x="111" y="139"/>
                  <a:pt x="112" y="139"/>
                  <a:pt x="113" y="138"/>
                </a:cubicBezTo>
                <a:cubicBezTo>
                  <a:pt x="113" y="136"/>
                  <a:pt x="110" y="137"/>
                  <a:pt x="111" y="135"/>
                </a:cubicBezTo>
                <a:cubicBezTo>
                  <a:pt x="111" y="135"/>
                  <a:pt x="112" y="135"/>
                  <a:pt x="113" y="135"/>
                </a:cubicBezTo>
                <a:cubicBezTo>
                  <a:pt x="112" y="134"/>
                  <a:pt x="111" y="133"/>
                  <a:pt x="111" y="132"/>
                </a:cubicBezTo>
                <a:cubicBezTo>
                  <a:pt x="111" y="132"/>
                  <a:pt x="111" y="132"/>
                  <a:pt x="111" y="132"/>
                </a:cubicBezTo>
                <a:close/>
                <a:moveTo>
                  <a:pt x="357" y="121"/>
                </a:moveTo>
                <a:cubicBezTo>
                  <a:pt x="356" y="121"/>
                  <a:pt x="357" y="119"/>
                  <a:pt x="358" y="119"/>
                </a:cubicBezTo>
                <a:cubicBezTo>
                  <a:pt x="358" y="120"/>
                  <a:pt x="357" y="120"/>
                  <a:pt x="357" y="121"/>
                </a:cubicBezTo>
                <a:cubicBezTo>
                  <a:pt x="357" y="121"/>
                  <a:pt x="357" y="121"/>
                  <a:pt x="357" y="121"/>
                </a:cubicBezTo>
                <a:close/>
                <a:moveTo>
                  <a:pt x="329" y="124"/>
                </a:moveTo>
                <a:cubicBezTo>
                  <a:pt x="328" y="124"/>
                  <a:pt x="330" y="123"/>
                  <a:pt x="329" y="122"/>
                </a:cubicBezTo>
                <a:cubicBezTo>
                  <a:pt x="331" y="122"/>
                  <a:pt x="330" y="123"/>
                  <a:pt x="329" y="124"/>
                </a:cubicBezTo>
                <a:cubicBezTo>
                  <a:pt x="329" y="124"/>
                  <a:pt x="329" y="124"/>
                  <a:pt x="329" y="124"/>
                </a:cubicBezTo>
                <a:close/>
                <a:moveTo>
                  <a:pt x="333" y="126"/>
                </a:moveTo>
                <a:cubicBezTo>
                  <a:pt x="334" y="126"/>
                  <a:pt x="334" y="126"/>
                  <a:pt x="334" y="126"/>
                </a:cubicBezTo>
                <a:cubicBezTo>
                  <a:pt x="335" y="126"/>
                  <a:pt x="334" y="128"/>
                  <a:pt x="333" y="127"/>
                </a:cubicBezTo>
                <a:cubicBezTo>
                  <a:pt x="333" y="127"/>
                  <a:pt x="333" y="127"/>
                  <a:pt x="333" y="126"/>
                </a:cubicBezTo>
                <a:cubicBezTo>
                  <a:pt x="333" y="126"/>
                  <a:pt x="333" y="126"/>
                  <a:pt x="333" y="126"/>
                </a:cubicBezTo>
                <a:close/>
                <a:moveTo>
                  <a:pt x="87" y="129"/>
                </a:moveTo>
                <a:cubicBezTo>
                  <a:pt x="86" y="128"/>
                  <a:pt x="86" y="126"/>
                  <a:pt x="88" y="127"/>
                </a:cubicBezTo>
                <a:cubicBezTo>
                  <a:pt x="88" y="127"/>
                  <a:pt x="87" y="127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97" y="138"/>
                </a:moveTo>
                <a:cubicBezTo>
                  <a:pt x="95" y="136"/>
                  <a:pt x="95" y="133"/>
                  <a:pt x="97" y="131"/>
                </a:cubicBezTo>
                <a:cubicBezTo>
                  <a:pt x="99" y="132"/>
                  <a:pt x="98" y="136"/>
                  <a:pt x="97" y="137"/>
                </a:cubicBezTo>
                <a:cubicBezTo>
                  <a:pt x="99" y="139"/>
                  <a:pt x="101" y="139"/>
                  <a:pt x="101" y="143"/>
                </a:cubicBezTo>
                <a:cubicBezTo>
                  <a:pt x="101" y="143"/>
                  <a:pt x="100" y="143"/>
                  <a:pt x="100" y="143"/>
                </a:cubicBezTo>
                <a:cubicBezTo>
                  <a:pt x="99" y="142"/>
                  <a:pt x="92" y="142"/>
                  <a:pt x="97" y="138"/>
                </a:cubicBezTo>
                <a:cubicBezTo>
                  <a:pt x="97" y="138"/>
                  <a:pt x="97" y="138"/>
                  <a:pt x="97" y="138"/>
                </a:cubicBezTo>
                <a:close/>
                <a:moveTo>
                  <a:pt x="333" y="134"/>
                </a:moveTo>
                <a:cubicBezTo>
                  <a:pt x="331" y="134"/>
                  <a:pt x="331" y="133"/>
                  <a:pt x="330" y="132"/>
                </a:cubicBezTo>
                <a:cubicBezTo>
                  <a:pt x="330" y="131"/>
                  <a:pt x="331" y="132"/>
                  <a:pt x="331" y="133"/>
                </a:cubicBezTo>
                <a:cubicBezTo>
                  <a:pt x="332" y="133"/>
                  <a:pt x="332" y="133"/>
                  <a:pt x="332" y="132"/>
                </a:cubicBezTo>
                <a:cubicBezTo>
                  <a:pt x="332" y="132"/>
                  <a:pt x="333" y="133"/>
                  <a:pt x="333" y="133"/>
                </a:cubicBezTo>
                <a:cubicBezTo>
                  <a:pt x="333" y="133"/>
                  <a:pt x="333" y="134"/>
                  <a:pt x="333" y="134"/>
                </a:cubicBezTo>
                <a:cubicBezTo>
                  <a:pt x="333" y="134"/>
                  <a:pt x="333" y="134"/>
                  <a:pt x="333" y="134"/>
                </a:cubicBezTo>
                <a:close/>
                <a:moveTo>
                  <a:pt x="361" y="134"/>
                </a:moveTo>
                <a:cubicBezTo>
                  <a:pt x="361" y="135"/>
                  <a:pt x="358" y="135"/>
                  <a:pt x="359" y="133"/>
                </a:cubicBezTo>
                <a:cubicBezTo>
                  <a:pt x="360" y="133"/>
                  <a:pt x="360" y="134"/>
                  <a:pt x="361" y="134"/>
                </a:cubicBezTo>
                <a:cubicBezTo>
                  <a:pt x="361" y="134"/>
                  <a:pt x="361" y="134"/>
                  <a:pt x="361" y="134"/>
                </a:cubicBezTo>
                <a:close/>
                <a:moveTo>
                  <a:pt x="352" y="138"/>
                </a:moveTo>
                <a:cubicBezTo>
                  <a:pt x="352" y="138"/>
                  <a:pt x="352" y="138"/>
                  <a:pt x="352" y="137"/>
                </a:cubicBezTo>
                <a:cubicBezTo>
                  <a:pt x="353" y="137"/>
                  <a:pt x="353" y="137"/>
                  <a:pt x="354" y="137"/>
                </a:cubicBezTo>
                <a:cubicBezTo>
                  <a:pt x="354" y="138"/>
                  <a:pt x="354" y="138"/>
                  <a:pt x="354" y="138"/>
                </a:cubicBezTo>
                <a:cubicBezTo>
                  <a:pt x="353" y="138"/>
                  <a:pt x="353" y="138"/>
                  <a:pt x="352" y="138"/>
                </a:cubicBezTo>
                <a:cubicBezTo>
                  <a:pt x="352" y="138"/>
                  <a:pt x="352" y="138"/>
                  <a:pt x="352" y="138"/>
                </a:cubicBezTo>
                <a:close/>
                <a:moveTo>
                  <a:pt x="114" y="143"/>
                </a:moveTo>
                <a:cubicBezTo>
                  <a:pt x="114" y="141"/>
                  <a:pt x="117" y="142"/>
                  <a:pt x="117" y="143"/>
                </a:cubicBezTo>
                <a:cubicBezTo>
                  <a:pt x="115" y="144"/>
                  <a:pt x="116" y="144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lose/>
                <a:moveTo>
                  <a:pt x="108" y="146"/>
                </a:moveTo>
                <a:cubicBezTo>
                  <a:pt x="108" y="145"/>
                  <a:pt x="110" y="145"/>
                  <a:pt x="109" y="143"/>
                </a:cubicBezTo>
                <a:cubicBezTo>
                  <a:pt x="112" y="144"/>
                  <a:pt x="113" y="146"/>
                  <a:pt x="114" y="147"/>
                </a:cubicBezTo>
                <a:cubicBezTo>
                  <a:pt x="113" y="150"/>
                  <a:pt x="109" y="147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lose/>
                <a:moveTo>
                  <a:pt x="336" y="146"/>
                </a:moveTo>
                <a:cubicBezTo>
                  <a:pt x="336" y="147"/>
                  <a:pt x="333" y="146"/>
                  <a:pt x="334" y="145"/>
                </a:cubicBezTo>
                <a:cubicBezTo>
                  <a:pt x="335" y="145"/>
                  <a:pt x="335" y="146"/>
                  <a:pt x="336" y="146"/>
                </a:cubicBezTo>
                <a:cubicBezTo>
                  <a:pt x="336" y="146"/>
                  <a:pt x="336" y="146"/>
                  <a:pt x="336" y="146"/>
                </a:cubicBezTo>
                <a:close/>
                <a:moveTo>
                  <a:pt x="98" y="148"/>
                </a:moveTo>
                <a:cubicBezTo>
                  <a:pt x="96" y="148"/>
                  <a:pt x="97" y="146"/>
                  <a:pt x="97" y="146"/>
                </a:cubicBezTo>
                <a:cubicBezTo>
                  <a:pt x="99" y="145"/>
                  <a:pt x="98" y="148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lose/>
                <a:moveTo>
                  <a:pt x="338" y="153"/>
                </a:moveTo>
                <a:cubicBezTo>
                  <a:pt x="338" y="156"/>
                  <a:pt x="337" y="152"/>
                  <a:pt x="336" y="151"/>
                </a:cubicBezTo>
                <a:cubicBezTo>
                  <a:pt x="338" y="151"/>
                  <a:pt x="337" y="153"/>
                  <a:pt x="339" y="152"/>
                </a:cubicBezTo>
                <a:cubicBezTo>
                  <a:pt x="339" y="153"/>
                  <a:pt x="338" y="153"/>
                  <a:pt x="338" y="153"/>
                </a:cubicBezTo>
                <a:cubicBezTo>
                  <a:pt x="338" y="153"/>
                  <a:pt x="338" y="153"/>
                  <a:pt x="338" y="153"/>
                </a:cubicBezTo>
                <a:close/>
                <a:moveTo>
                  <a:pt x="98" y="155"/>
                </a:moveTo>
                <a:cubicBezTo>
                  <a:pt x="98" y="157"/>
                  <a:pt x="95" y="156"/>
                  <a:pt x="96" y="155"/>
                </a:cubicBezTo>
                <a:cubicBezTo>
                  <a:pt x="97" y="155"/>
                  <a:pt x="97" y="155"/>
                  <a:pt x="98" y="155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336" y="157"/>
                </a:moveTo>
                <a:cubicBezTo>
                  <a:pt x="336" y="156"/>
                  <a:pt x="336" y="156"/>
                  <a:pt x="336" y="155"/>
                </a:cubicBezTo>
                <a:cubicBezTo>
                  <a:pt x="337" y="155"/>
                  <a:pt x="338" y="155"/>
                  <a:pt x="338" y="155"/>
                </a:cubicBezTo>
                <a:cubicBezTo>
                  <a:pt x="338" y="156"/>
                  <a:pt x="338" y="156"/>
                  <a:pt x="338" y="157"/>
                </a:cubicBezTo>
                <a:cubicBezTo>
                  <a:pt x="338" y="157"/>
                  <a:pt x="337" y="157"/>
                  <a:pt x="336" y="157"/>
                </a:cubicBezTo>
                <a:cubicBezTo>
                  <a:pt x="336" y="157"/>
                  <a:pt x="336" y="157"/>
                  <a:pt x="336" y="157"/>
                </a:cubicBezTo>
                <a:close/>
                <a:moveTo>
                  <a:pt x="95" y="159"/>
                </a:moveTo>
                <a:cubicBezTo>
                  <a:pt x="95" y="159"/>
                  <a:pt x="96" y="159"/>
                  <a:pt x="96" y="158"/>
                </a:cubicBezTo>
                <a:cubicBezTo>
                  <a:pt x="96" y="158"/>
                  <a:pt x="96" y="159"/>
                  <a:pt x="97" y="159"/>
                </a:cubicBezTo>
                <a:cubicBezTo>
                  <a:pt x="97" y="159"/>
                  <a:pt x="96" y="159"/>
                  <a:pt x="96" y="160"/>
                </a:cubicBezTo>
                <a:cubicBezTo>
                  <a:pt x="96" y="160"/>
                  <a:pt x="96" y="159"/>
                  <a:pt x="95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280" y="159"/>
                </a:moveTo>
                <a:cubicBezTo>
                  <a:pt x="280" y="159"/>
                  <a:pt x="280" y="159"/>
                  <a:pt x="279" y="159"/>
                </a:cubicBezTo>
                <a:cubicBezTo>
                  <a:pt x="279" y="158"/>
                  <a:pt x="282" y="158"/>
                  <a:pt x="281" y="159"/>
                </a:cubicBezTo>
                <a:cubicBezTo>
                  <a:pt x="281" y="159"/>
                  <a:pt x="280" y="159"/>
                  <a:pt x="280" y="159"/>
                </a:cubicBezTo>
                <a:cubicBezTo>
                  <a:pt x="280" y="159"/>
                  <a:pt x="280" y="159"/>
                  <a:pt x="280" y="159"/>
                </a:cubicBezTo>
                <a:close/>
                <a:moveTo>
                  <a:pt x="339" y="163"/>
                </a:moveTo>
                <a:cubicBezTo>
                  <a:pt x="341" y="163"/>
                  <a:pt x="338" y="166"/>
                  <a:pt x="339" y="163"/>
                </a:cubicBezTo>
                <a:cubicBezTo>
                  <a:pt x="339" y="163"/>
                  <a:pt x="339" y="163"/>
                  <a:pt x="339" y="163"/>
                </a:cubicBezTo>
                <a:close/>
                <a:moveTo>
                  <a:pt x="93" y="170"/>
                </a:moveTo>
                <a:cubicBezTo>
                  <a:pt x="95" y="169"/>
                  <a:pt x="94" y="168"/>
                  <a:pt x="95" y="166"/>
                </a:cubicBezTo>
                <a:cubicBezTo>
                  <a:pt x="97" y="166"/>
                  <a:pt x="96" y="171"/>
                  <a:pt x="93" y="170"/>
                </a:cubicBezTo>
                <a:cubicBezTo>
                  <a:pt x="93" y="170"/>
                  <a:pt x="93" y="170"/>
                  <a:pt x="93" y="170"/>
                </a:cubicBezTo>
                <a:close/>
                <a:moveTo>
                  <a:pt x="264" y="169"/>
                </a:moveTo>
                <a:cubicBezTo>
                  <a:pt x="264" y="168"/>
                  <a:pt x="265" y="168"/>
                  <a:pt x="265" y="168"/>
                </a:cubicBezTo>
                <a:cubicBezTo>
                  <a:pt x="266" y="168"/>
                  <a:pt x="265" y="169"/>
                  <a:pt x="266" y="169"/>
                </a:cubicBezTo>
                <a:cubicBezTo>
                  <a:pt x="265" y="169"/>
                  <a:pt x="264" y="169"/>
                  <a:pt x="264" y="169"/>
                </a:cubicBezTo>
                <a:cubicBezTo>
                  <a:pt x="264" y="169"/>
                  <a:pt x="264" y="169"/>
                  <a:pt x="264" y="169"/>
                </a:cubicBezTo>
                <a:close/>
                <a:moveTo>
                  <a:pt x="266" y="170"/>
                </a:moveTo>
                <a:cubicBezTo>
                  <a:pt x="266" y="169"/>
                  <a:pt x="268" y="170"/>
                  <a:pt x="268" y="169"/>
                </a:cubicBezTo>
                <a:cubicBezTo>
                  <a:pt x="269" y="169"/>
                  <a:pt x="268" y="170"/>
                  <a:pt x="269" y="170"/>
                </a:cubicBezTo>
                <a:cubicBezTo>
                  <a:pt x="269" y="172"/>
                  <a:pt x="267" y="170"/>
                  <a:pt x="266" y="170"/>
                </a:cubicBezTo>
                <a:cubicBezTo>
                  <a:pt x="266" y="170"/>
                  <a:pt x="266" y="170"/>
                  <a:pt x="266" y="170"/>
                </a:cubicBezTo>
                <a:close/>
                <a:moveTo>
                  <a:pt x="286" y="174"/>
                </a:moveTo>
                <a:cubicBezTo>
                  <a:pt x="285" y="173"/>
                  <a:pt x="285" y="170"/>
                  <a:pt x="287" y="171"/>
                </a:cubicBezTo>
                <a:cubicBezTo>
                  <a:pt x="287" y="172"/>
                  <a:pt x="285" y="172"/>
                  <a:pt x="286" y="174"/>
                </a:cubicBezTo>
                <a:cubicBezTo>
                  <a:pt x="286" y="174"/>
                  <a:pt x="286" y="174"/>
                  <a:pt x="286" y="174"/>
                </a:cubicBezTo>
                <a:close/>
                <a:moveTo>
                  <a:pt x="266" y="174"/>
                </a:moveTo>
                <a:cubicBezTo>
                  <a:pt x="269" y="175"/>
                  <a:pt x="267" y="173"/>
                  <a:pt x="268" y="172"/>
                </a:cubicBezTo>
                <a:cubicBezTo>
                  <a:pt x="269" y="172"/>
                  <a:pt x="269" y="173"/>
                  <a:pt x="269" y="175"/>
                </a:cubicBezTo>
                <a:cubicBezTo>
                  <a:pt x="268" y="174"/>
                  <a:pt x="268" y="175"/>
                  <a:pt x="268" y="176"/>
                </a:cubicBezTo>
                <a:cubicBezTo>
                  <a:pt x="268" y="176"/>
                  <a:pt x="267" y="175"/>
                  <a:pt x="266" y="174"/>
                </a:cubicBezTo>
                <a:cubicBezTo>
                  <a:pt x="266" y="174"/>
                  <a:pt x="266" y="174"/>
                  <a:pt x="266" y="174"/>
                </a:cubicBezTo>
                <a:close/>
                <a:moveTo>
                  <a:pt x="281" y="181"/>
                </a:moveTo>
                <a:cubicBezTo>
                  <a:pt x="281" y="181"/>
                  <a:pt x="282" y="181"/>
                  <a:pt x="281" y="180"/>
                </a:cubicBezTo>
                <a:cubicBezTo>
                  <a:pt x="279" y="179"/>
                  <a:pt x="280" y="183"/>
                  <a:pt x="279" y="183"/>
                </a:cubicBezTo>
                <a:cubicBezTo>
                  <a:pt x="278" y="182"/>
                  <a:pt x="277" y="181"/>
                  <a:pt x="278" y="180"/>
                </a:cubicBezTo>
                <a:cubicBezTo>
                  <a:pt x="275" y="181"/>
                  <a:pt x="279" y="184"/>
                  <a:pt x="278" y="186"/>
                </a:cubicBezTo>
                <a:cubicBezTo>
                  <a:pt x="277" y="186"/>
                  <a:pt x="276" y="185"/>
                  <a:pt x="277" y="184"/>
                </a:cubicBezTo>
                <a:cubicBezTo>
                  <a:pt x="276" y="185"/>
                  <a:pt x="275" y="188"/>
                  <a:pt x="276" y="189"/>
                </a:cubicBezTo>
                <a:cubicBezTo>
                  <a:pt x="275" y="189"/>
                  <a:pt x="275" y="191"/>
                  <a:pt x="274" y="191"/>
                </a:cubicBezTo>
                <a:cubicBezTo>
                  <a:pt x="275" y="185"/>
                  <a:pt x="270" y="175"/>
                  <a:pt x="277" y="172"/>
                </a:cubicBezTo>
                <a:cubicBezTo>
                  <a:pt x="277" y="173"/>
                  <a:pt x="277" y="175"/>
                  <a:pt x="277" y="176"/>
                </a:cubicBezTo>
                <a:cubicBezTo>
                  <a:pt x="279" y="177"/>
                  <a:pt x="281" y="175"/>
                  <a:pt x="281" y="179"/>
                </a:cubicBezTo>
                <a:cubicBezTo>
                  <a:pt x="282" y="178"/>
                  <a:pt x="282" y="174"/>
                  <a:pt x="284" y="176"/>
                </a:cubicBezTo>
                <a:cubicBezTo>
                  <a:pt x="284" y="178"/>
                  <a:pt x="283" y="177"/>
                  <a:pt x="282" y="177"/>
                </a:cubicBezTo>
                <a:cubicBezTo>
                  <a:pt x="284" y="179"/>
                  <a:pt x="283" y="179"/>
                  <a:pt x="283" y="181"/>
                </a:cubicBezTo>
                <a:cubicBezTo>
                  <a:pt x="282" y="181"/>
                  <a:pt x="282" y="181"/>
                  <a:pt x="281" y="181"/>
                </a:cubicBezTo>
                <a:cubicBezTo>
                  <a:pt x="281" y="181"/>
                  <a:pt x="281" y="181"/>
                  <a:pt x="281" y="181"/>
                </a:cubicBezTo>
                <a:close/>
                <a:moveTo>
                  <a:pt x="341" y="180"/>
                </a:moveTo>
                <a:cubicBezTo>
                  <a:pt x="342" y="181"/>
                  <a:pt x="342" y="180"/>
                  <a:pt x="343" y="179"/>
                </a:cubicBezTo>
                <a:cubicBezTo>
                  <a:pt x="345" y="179"/>
                  <a:pt x="342" y="180"/>
                  <a:pt x="343" y="181"/>
                </a:cubicBezTo>
                <a:cubicBezTo>
                  <a:pt x="342" y="181"/>
                  <a:pt x="341" y="181"/>
                  <a:pt x="341" y="180"/>
                </a:cubicBezTo>
                <a:cubicBezTo>
                  <a:pt x="341" y="180"/>
                  <a:pt x="341" y="180"/>
                  <a:pt x="341" y="180"/>
                </a:cubicBezTo>
                <a:close/>
                <a:moveTo>
                  <a:pt x="155" y="188"/>
                </a:moveTo>
                <a:cubicBezTo>
                  <a:pt x="152" y="188"/>
                  <a:pt x="153" y="179"/>
                  <a:pt x="155" y="180"/>
                </a:cubicBezTo>
                <a:cubicBezTo>
                  <a:pt x="156" y="183"/>
                  <a:pt x="156" y="185"/>
                  <a:pt x="155" y="188"/>
                </a:cubicBezTo>
                <a:cubicBezTo>
                  <a:pt x="155" y="188"/>
                  <a:pt x="155" y="188"/>
                  <a:pt x="155" y="188"/>
                </a:cubicBezTo>
                <a:close/>
                <a:moveTo>
                  <a:pt x="264" y="182"/>
                </a:moveTo>
                <a:cubicBezTo>
                  <a:pt x="263" y="183"/>
                  <a:pt x="266" y="181"/>
                  <a:pt x="267" y="180"/>
                </a:cubicBezTo>
                <a:cubicBezTo>
                  <a:pt x="268" y="181"/>
                  <a:pt x="265" y="182"/>
                  <a:pt x="264" y="182"/>
                </a:cubicBezTo>
                <a:cubicBezTo>
                  <a:pt x="264" y="182"/>
                  <a:pt x="264" y="182"/>
                  <a:pt x="264" y="182"/>
                </a:cubicBezTo>
                <a:close/>
                <a:moveTo>
                  <a:pt x="150" y="187"/>
                </a:moveTo>
                <a:cubicBezTo>
                  <a:pt x="149" y="186"/>
                  <a:pt x="151" y="184"/>
                  <a:pt x="152" y="182"/>
                </a:cubicBezTo>
                <a:cubicBezTo>
                  <a:pt x="154" y="183"/>
                  <a:pt x="152" y="188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lose/>
                <a:moveTo>
                  <a:pt x="282" y="187"/>
                </a:moveTo>
                <a:cubicBezTo>
                  <a:pt x="282" y="188"/>
                  <a:pt x="280" y="188"/>
                  <a:pt x="280" y="187"/>
                </a:cubicBezTo>
                <a:cubicBezTo>
                  <a:pt x="281" y="187"/>
                  <a:pt x="281" y="187"/>
                  <a:pt x="282" y="187"/>
                </a:cubicBezTo>
                <a:cubicBezTo>
                  <a:pt x="282" y="187"/>
                  <a:pt x="282" y="187"/>
                  <a:pt x="282" y="187"/>
                </a:cubicBezTo>
                <a:close/>
                <a:moveTo>
                  <a:pt x="151" y="190"/>
                </a:moveTo>
                <a:cubicBezTo>
                  <a:pt x="151" y="189"/>
                  <a:pt x="152" y="189"/>
                  <a:pt x="152" y="188"/>
                </a:cubicBezTo>
                <a:cubicBezTo>
                  <a:pt x="152" y="188"/>
                  <a:pt x="152" y="189"/>
                  <a:pt x="152" y="190"/>
                </a:cubicBezTo>
                <a:cubicBezTo>
                  <a:pt x="152" y="190"/>
                  <a:pt x="151" y="190"/>
                  <a:pt x="151" y="190"/>
                </a:cubicBezTo>
                <a:cubicBezTo>
                  <a:pt x="151" y="190"/>
                  <a:pt x="151" y="190"/>
                  <a:pt x="151" y="190"/>
                </a:cubicBezTo>
                <a:close/>
                <a:moveTo>
                  <a:pt x="100" y="196"/>
                </a:moveTo>
                <a:cubicBezTo>
                  <a:pt x="100" y="192"/>
                  <a:pt x="102" y="192"/>
                  <a:pt x="102" y="189"/>
                </a:cubicBezTo>
                <a:cubicBezTo>
                  <a:pt x="104" y="190"/>
                  <a:pt x="102" y="195"/>
                  <a:pt x="100" y="196"/>
                </a:cubicBezTo>
                <a:cubicBezTo>
                  <a:pt x="100" y="196"/>
                  <a:pt x="100" y="196"/>
                  <a:pt x="100" y="196"/>
                </a:cubicBezTo>
                <a:close/>
                <a:moveTo>
                  <a:pt x="281" y="191"/>
                </a:moveTo>
                <a:cubicBezTo>
                  <a:pt x="281" y="191"/>
                  <a:pt x="282" y="189"/>
                  <a:pt x="283" y="189"/>
                </a:cubicBezTo>
                <a:cubicBezTo>
                  <a:pt x="284" y="191"/>
                  <a:pt x="282" y="190"/>
                  <a:pt x="281" y="191"/>
                </a:cubicBezTo>
                <a:cubicBezTo>
                  <a:pt x="281" y="191"/>
                  <a:pt x="281" y="191"/>
                  <a:pt x="281" y="191"/>
                </a:cubicBezTo>
                <a:close/>
                <a:moveTo>
                  <a:pt x="151" y="193"/>
                </a:moveTo>
                <a:cubicBezTo>
                  <a:pt x="150" y="191"/>
                  <a:pt x="152" y="191"/>
                  <a:pt x="153" y="191"/>
                </a:cubicBezTo>
                <a:cubicBezTo>
                  <a:pt x="153" y="193"/>
                  <a:pt x="152" y="193"/>
                  <a:pt x="151" y="193"/>
                </a:cubicBezTo>
                <a:cubicBezTo>
                  <a:pt x="151" y="193"/>
                  <a:pt x="151" y="193"/>
                  <a:pt x="151" y="193"/>
                </a:cubicBezTo>
                <a:close/>
                <a:moveTo>
                  <a:pt x="152" y="254"/>
                </a:moveTo>
                <a:cubicBezTo>
                  <a:pt x="152" y="254"/>
                  <a:pt x="152" y="254"/>
                  <a:pt x="152" y="254"/>
                </a:cubicBezTo>
                <a:cubicBezTo>
                  <a:pt x="152" y="254"/>
                  <a:pt x="152" y="255"/>
                  <a:pt x="151" y="255"/>
                </a:cubicBezTo>
                <a:cubicBezTo>
                  <a:pt x="151" y="255"/>
                  <a:pt x="150" y="255"/>
                  <a:pt x="150" y="254"/>
                </a:cubicBezTo>
                <a:cubicBezTo>
                  <a:pt x="156" y="251"/>
                  <a:pt x="152" y="244"/>
                  <a:pt x="152" y="240"/>
                </a:cubicBezTo>
                <a:cubicBezTo>
                  <a:pt x="150" y="240"/>
                  <a:pt x="149" y="241"/>
                  <a:pt x="149" y="239"/>
                </a:cubicBezTo>
                <a:cubicBezTo>
                  <a:pt x="152" y="234"/>
                  <a:pt x="148" y="228"/>
                  <a:pt x="150" y="222"/>
                </a:cubicBezTo>
                <a:cubicBezTo>
                  <a:pt x="150" y="221"/>
                  <a:pt x="148" y="221"/>
                  <a:pt x="148" y="220"/>
                </a:cubicBezTo>
                <a:cubicBezTo>
                  <a:pt x="147" y="220"/>
                  <a:pt x="146" y="220"/>
                  <a:pt x="145" y="219"/>
                </a:cubicBezTo>
                <a:cubicBezTo>
                  <a:pt x="149" y="212"/>
                  <a:pt x="147" y="202"/>
                  <a:pt x="147" y="193"/>
                </a:cubicBezTo>
                <a:cubicBezTo>
                  <a:pt x="140" y="198"/>
                  <a:pt x="145" y="208"/>
                  <a:pt x="138" y="212"/>
                </a:cubicBezTo>
                <a:cubicBezTo>
                  <a:pt x="139" y="216"/>
                  <a:pt x="135" y="219"/>
                  <a:pt x="134" y="223"/>
                </a:cubicBezTo>
                <a:cubicBezTo>
                  <a:pt x="135" y="223"/>
                  <a:pt x="136" y="223"/>
                  <a:pt x="136" y="224"/>
                </a:cubicBezTo>
                <a:cubicBezTo>
                  <a:pt x="136" y="224"/>
                  <a:pt x="135" y="225"/>
                  <a:pt x="135" y="225"/>
                </a:cubicBezTo>
                <a:cubicBezTo>
                  <a:pt x="135" y="223"/>
                  <a:pt x="134" y="224"/>
                  <a:pt x="133" y="225"/>
                </a:cubicBezTo>
                <a:cubicBezTo>
                  <a:pt x="136" y="226"/>
                  <a:pt x="137" y="230"/>
                  <a:pt x="134" y="232"/>
                </a:cubicBezTo>
                <a:cubicBezTo>
                  <a:pt x="135" y="232"/>
                  <a:pt x="135" y="232"/>
                  <a:pt x="136" y="233"/>
                </a:cubicBezTo>
                <a:cubicBezTo>
                  <a:pt x="135" y="239"/>
                  <a:pt x="131" y="244"/>
                  <a:pt x="134" y="249"/>
                </a:cubicBezTo>
                <a:cubicBezTo>
                  <a:pt x="132" y="251"/>
                  <a:pt x="132" y="253"/>
                  <a:pt x="131" y="255"/>
                </a:cubicBezTo>
                <a:cubicBezTo>
                  <a:pt x="136" y="254"/>
                  <a:pt x="132" y="259"/>
                  <a:pt x="134" y="261"/>
                </a:cubicBezTo>
                <a:cubicBezTo>
                  <a:pt x="133" y="261"/>
                  <a:pt x="132" y="260"/>
                  <a:pt x="132" y="259"/>
                </a:cubicBezTo>
                <a:cubicBezTo>
                  <a:pt x="129" y="259"/>
                  <a:pt x="128" y="262"/>
                  <a:pt x="129" y="264"/>
                </a:cubicBezTo>
                <a:cubicBezTo>
                  <a:pt x="132" y="263"/>
                  <a:pt x="133" y="263"/>
                  <a:pt x="134" y="264"/>
                </a:cubicBezTo>
                <a:cubicBezTo>
                  <a:pt x="135" y="264"/>
                  <a:pt x="135" y="264"/>
                  <a:pt x="135" y="264"/>
                </a:cubicBezTo>
                <a:cubicBezTo>
                  <a:pt x="136" y="261"/>
                  <a:pt x="136" y="260"/>
                  <a:pt x="137" y="258"/>
                </a:cubicBezTo>
                <a:cubicBezTo>
                  <a:pt x="137" y="260"/>
                  <a:pt x="139" y="260"/>
                  <a:pt x="140" y="260"/>
                </a:cubicBezTo>
                <a:cubicBezTo>
                  <a:pt x="140" y="262"/>
                  <a:pt x="138" y="260"/>
                  <a:pt x="139" y="262"/>
                </a:cubicBezTo>
                <a:cubicBezTo>
                  <a:pt x="141" y="262"/>
                  <a:pt x="141" y="265"/>
                  <a:pt x="141" y="267"/>
                </a:cubicBezTo>
                <a:cubicBezTo>
                  <a:pt x="139" y="266"/>
                  <a:pt x="139" y="268"/>
                  <a:pt x="140" y="269"/>
                </a:cubicBezTo>
                <a:cubicBezTo>
                  <a:pt x="142" y="270"/>
                  <a:pt x="140" y="267"/>
                  <a:pt x="142" y="268"/>
                </a:cubicBezTo>
                <a:cubicBezTo>
                  <a:pt x="142" y="270"/>
                  <a:pt x="142" y="274"/>
                  <a:pt x="141" y="276"/>
                </a:cubicBezTo>
                <a:cubicBezTo>
                  <a:pt x="143" y="277"/>
                  <a:pt x="144" y="276"/>
                  <a:pt x="144" y="277"/>
                </a:cubicBezTo>
                <a:cubicBezTo>
                  <a:pt x="141" y="278"/>
                  <a:pt x="144" y="282"/>
                  <a:pt x="141" y="284"/>
                </a:cubicBezTo>
                <a:cubicBezTo>
                  <a:pt x="142" y="284"/>
                  <a:pt x="143" y="284"/>
                  <a:pt x="143" y="285"/>
                </a:cubicBezTo>
                <a:cubicBezTo>
                  <a:pt x="139" y="286"/>
                  <a:pt x="143" y="291"/>
                  <a:pt x="141" y="292"/>
                </a:cubicBezTo>
                <a:cubicBezTo>
                  <a:pt x="142" y="292"/>
                  <a:pt x="141" y="293"/>
                  <a:pt x="141" y="294"/>
                </a:cubicBezTo>
                <a:cubicBezTo>
                  <a:pt x="142" y="295"/>
                  <a:pt x="143" y="293"/>
                  <a:pt x="143" y="295"/>
                </a:cubicBezTo>
                <a:cubicBezTo>
                  <a:pt x="142" y="294"/>
                  <a:pt x="144" y="297"/>
                  <a:pt x="142" y="296"/>
                </a:cubicBezTo>
                <a:cubicBezTo>
                  <a:pt x="142" y="298"/>
                  <a:pt x="143" y="298"/>
                  <a:pt x="142" y="299"/>
                </a:cubicBezTo>
                <a:cubicBezTo>
                  <a:pt x="143" y="299"/>
                  <a:pt x="144" y="299"/>
                  <a:pt x="144" y="299"/>
                </a:cubicBezTo>
                <a:cubicBezTo>
                  <a:pt x="144" y="300"/>
                  <a:pt x="144" y="301"/>
                  <a:pt x="145" y="302"/>
                </a:cubicBezTo>
                <a:cubicBezTo>
                  <a:pt x="143" y="303"/>
                  <a:pt x="142" y="300"/>
                  <a:pt x="141" y="302"/>
                </a:cubicBezTo>
                <a:cubicBezTo>
                  <a:pt x="143" y="303"/>
                  <a:pt x="141" y="305"/>
                  <a:pt x="143" y="307"/>
                </a:cubicBezTo>
                <a:cubicBezTo>
                  <a:pt x="142" y="308"/>
                  <a:pt x="142" y="307"/>
                  <a:pt x="141" y="307"/>
                </a:cubicBezTo>
                <a:cubicBezTo>
                  <a:pt x="143" y="310"/>
                  <a:pt x="142" y="311"/>
                  <a:pt x="143" y="313"/>
                </a:cubicBezTo>
                <a:cubicBezTo>
                  <a:pt x="142" y="314"/>
                  <a:pt x="143" y="313"/>
                  <a:pt x="141" y="313"/>
                </a:cubicBezTo>
                <a:cubicBezTo>
                  <a:pt x="142" y="316"/>
                  <a:pt x="139" y="317"/>
                  <a:pt x="142" y="319"/>
                </a:cubicBezTo>
                <a:cubicBezTo>
                  <a:pt x="141" y="318"/>
                  <a:pt x="140" y="322"/>
                  <a:pt x="141" y="322"/>
                </a:cubicBezTo>
                <a:cubicBezTo>
                  <a:pt x="142" y="321"/>
                  <a:pt x="144" y="322"/>
                  <a:pt x="143" y="323"/>
                </a:cubicBezTo>
                <a:cubicBezTo>
                  <a:pt x="142" y="322"/>
                  <a:pt x="141" y="322"/>
                  <a:pt x="141" y="324"/>
                </a:cubicBezTo>
                <a:cubicBezTo>
                  <a:pt x="143" y="324"/>
                  <a:pt x="144" y="326"/>
                  <a:pt x="144" y="329"/>
                </a:cubicBezTo>
                <a:cubicBezTo>
                  <a:pt x="146" y="329"/>
                  <a:pt x="146" y="330"/>
                  <a:pt x="147" y="331"/>
                </a:cubicBezTo>
                <a:cubicBezTo>
                  <a:pt x="147" y="331"/>
                  <a:pt x="146" y="331"/>
                  <a:pt x="146" y="332"/>
                </a:cubicBezTo>
                <a:cubicBezTo>
                  <a:pt x="148" y="333"/>
                  <a:pt x="147" y="335"/>
                  <a:pt x="149" y="335"/>
                </a:cubicBezTo>
                <a:cubicBezTo>
                  <a:pt x="149" y="336"/>
                  <a:pt x="148" y="337"/>
                  <a:pt x="148" y="338"/>
                </a:cubicBezTo>
                <a:cubicBezTo>
                  <a:pt x="152" y="338"/>
                  <a:pt x="149" y="344"/>
                  <a:pt x="151" y="345"/>
                </a:cubicBezTo>
                <a:cubicBezTo>
                  <a:pt x="150" y="338"/>
                  <a:pt x="151" y="330"/>
                  <a:pt x="151" y="324"/>
                </a:cubicBezTo>
                <a:cubicBezTo>
                  <a:pt x="151" y="321"/>
                  <a:pt x="152" y="310"/>
                  <a:pt x="151" y="304"/>
                </a:cubicBezTo>
                <a:cubicBezTo>
                  <a:pt x="151" y="304"/>
                  <a:pt x="152" y="305"/>
                  <a:pt x="152" y="304"/>
                </a:cubicBezTo>
                <a:cubicBezTo>
                  <a:pt x="150" y="304"/>
                  <a:pt x="151" y="300"/>
                  <a:pt x="152" y="300"/>
                </a:cubicBezTo>
                <a:cubicBezTo>
                  <a:pt x="149" y="299"/>
                  <a:pt x="152" y="298"/>
                  <a:pt x="152" y="297"/>
                </a:cubicBezTo>
                <a:cubicBezTo>
                  <a:pt x="153" y="296"/>
                  <a:pt x="151" y="294"/>
                  <a:pt x="151" y="293"/>
                </a:cubicBezTo>
                <a:cubicBezTo>
                  <a:pt x="151" y="285"/>
                  <a:pt x="153" y="274"/>
                  <a:pt x="152" y="267"/>
                </a:cubicBezTo>
                <a:cubicBezTo>
                  <a:pt x="152" y="266"/>
                  <a:pt x="154" y="266"/>
                  <a:pt x="154" y="265"/>
                </a:cubicBezTo>
                <a:cubicBezTo>
                  <a:pt x="153" y="264"/>
                  <a:pt x="153" y="264"/>
                  <a:pt x="152" y="263"/>
                </a:cubicBezTo>
                <a:cubicBezTo>
                  <a:pt x="155" y="262"/>
                  <a:pt x="151" y="259"/>
                  <a:pt x="153" y="259"/>
                </a:cubicBezTo>
                <a:cubicBezTo>
                  <a:pt x="151" y="257"/>
                  <a:pt x="153" y="255"/>
                  <a:pt x="152" y="254"/>
                </a:cubicBezTo>
                <a:close/>
                <a:moveTo>
                  <a:pt x="155" y="207"/>
                </a:moveTo>
                <a:cubicBezTo>
                  <a:pt x="151" y="204"/>
                  <a:pt x="152" y="210"/>
                  <a:pt x="150" y="203"/>
                </a:cubicBezTo>
                <a:cubicBezTo>
                  <a:pt x="149" y="201"/>
                  <a:pt x="151" y="203"/>
                  <a:pt x="151" y="202"/>
                </a:cubicBezTo>
                <a:cubicBezTo>
                  <a:pt x="148" y="202"/>
                  <a:pt x="151" y="198"/>
                  <a:pt x="150" y="196"/>
                </a:cubicBezTo>
                <a:cubicBezTo>
                  <a:pt x="151" y="197"/>
                  <a:pt x="151" y="195"/>
                  <a:pt x="151" y="194"/>
                </a:cubicBezTo>
                <a:cubicBezTo>
                  <a:pt x="155" y="195"/>
                  <a:pt x="152" y="200"/>
                  <a:pt x="153" y="204"/>
                </a:cubicBezTo>
                <a:cubicBezTo>
                  <a:pt x="155" y="204"/>
                  <a:pt x="154" y="201"/>
                  <a:pt x="154" y="200"/>
                </a:cubicBezTo>
                <a:cubicBezTo>
                  <a:pt x="157" y="200"/>
                  <a:pt x="155" y="205"/>
                  <a:pt x="155" y="207"/>
                </a:cubicBezTo>
                <a:cubicBezTo>
                  <a:pt x="155" y="207"/>
                  <a:pt x="155" y="207"/>
                  <a:pt x="155" y="207"/>
                </a:cubicBezTo>
                <a:close/>
                <a:moveTo>
                  <a:pt x="102" y="194"/>
                </a:moveTo>
                <a:cubicBezTo>
                  <a:pt x="104" y="195"/>
                  <a:pt x="101" y="198"/>
                  <a:pt x="102" y="194"/>
                </a:cubicBezTo>
                <a:cubicBezTo>
                  <a:pt x="102" y="194"/>
                  <a:pt x="102" y="194"/>
                  <a:pt x="102" y="194"/>
                </a:cubicBezTo>
                <a:close/>
                <a:moveTo>
                  <a:pt x="268" y="201"/>
                </a:moveTo>
                <a:cubicBezTo>
                  <a:pt x="269" y="201"/>
                  <a:pt x="270" y="203"/>
                  <a:pt x="268" y="202"/>
                </a:cubicBezTo>
                <a:cubicBezTo>
                  <a:pt x="268" y="203"/>
                  <a:pt x="270" y="202"/>
                  <a:pt x="269" y="204"/>
                </a:cubicBezTo>
                <a:cubicBezTo>
                  <a:pt x="268" y="204"/>
                  <a:pt x="268" y="203"/>
                  <a:pt x="266" y="203"/>
                </a:cubicBezTo>
                <a:cubicBezTo>
                  <a:pt x="266" y="202"/>
                  <a:pt x="269" y="202"/>
                  <a:pt x="267" y="201"/>
                </a:cubicBezTo>
                <a:cubicBezTo>
                  <a:pt x="268" y="200"/>
                  <a:pt x="270" y="199"/>
                  <a:pt x="272" y="200"/>
                </a:cubicBezTo>
                <a:cubicBezTo>
                  <a:pt x="271" y="201"/>
                  <a:pt x="269" y="200"/>
                  <a:pt x="268" y="201"/>
                </a:cubicBezTo>
                <a:cubicBezTo>
                  <a:pt x="268" y="201"/>
                  <a:pt x="268" y="201"/>
                  <a:pt x="268" y="201"/>
                </a:cubicBezTo>
                <a:close/>
                <a:moveTo>
                  <a:pt x="269" y="205"/>
                </a:moveTo>
                <a:cubicBezTo>
                  <a:pt x="270" y="205"/>
                  <a:pt x="272" y="204"/>
                  <a:pt x="272" y="202"/>
                </a:cubicBezTo>
                <a:cubicBezTo>
                  <a:pt x="273" y="203"/>
                  <a:pt x="272" y="203"/>
                  <a:pt x="275" y="202"/>
                </a:cubicBezTo>
                <a:cubicBezTo>
                  <a:pt x="276" y="206"/>
                  <a:pt x="275" y="208"/>
                  <a:pt x="270" y="209"/>
                </a:cubicBezTo>
                <a:cubicBezTo>
                  <a:pt x="269" y="208"/>
                  <a:pt x="271" y="206"/>
                  <a:pt x="269" y="205"/>
                </a:cubicBezTo>
                <a:cubicBezTo>
                  <a:pt x="269" y="205"/>
                  <a:pt x="269" y="205"/>
                  <a:pt x="269" y="205"/>
                </a:cubicBezTo>
                <a:close/>
                <a:moveTo>
                  <a:pt x="262" y="205"/>
                </a:moveTo>
                <a:cubicBezTo>
                  <a:pt x="261" y="205"/>
                  <a:pt x="263" y="204"/>
                  <a:pt x="263" y="202"/>
                </a:cubicBezTo>
                <a:cubicBezTo>
                  <a:pt x="265" y="203"/>
                  <a:pt x="262" y="204"/>
                  <a:pt x="262" y="205"/>
                </a:cubicBezTo>
                <a:cubicBezTo>
                  <a:pt x="262" y="205"/>
                  <a:pt x="262" y="205"/>
                  <a:pt x="262" y="205"/>
                </a:cubicBezTo>
                <a:close/>
                <a:moveTo>
                  <a:pt x="149" y="219"/>
                </a:moveTo>
                <a:cubicBezTo>
                  <a:pt x="148" y="220"/>
                  <a:pt x="147" y="218"/>
                  <a:pt x="147" y="217"/>
                </a:cubicBezTo>
                <a:cubicBezTo>
                  <a:pt x="148" y="217"/>
                  <a:pt x="149" y="217"/>
                  <a:pt x="149" y="219"/>
                </a:cubicBezTo>
                <a:cubicBezTo>
                  <a:pt x="149" y="219"/>
                  <a:pt x="149" y="219"/>
                  <a:pt x="149" y="219"/>
                </a:cubicBezTo>
                <a:close/>
                <a:moveTo>
                  <a:pt x="253" y="223"/>
                </a:moveTo>
                <a:cubicBezTo>
                  <a:pt x="252" y="222"/>
                  <a:pt x="252" y="222"/>
                  <a:pt x="252" y="221"/>
                </a:cubicBezTo>
                <a:cubicBezTo>
                  <a:pt x="253" y="221"/>
                  <a:pt x="253" y="221"/>
                  <a:pt x="253" y="222"/>
                </a:cubicBezTo>
                <a:cubicBezTo>
                  <a:pt x="253" y="222"/>
                  <a:pt x="253" y="222"/>
                  <a:pt x="253" y="223"/>
                </a:cubicBezTo>
                <a:cubicBezTo>
                  <a:pt x="253" y="223"/>
                  <a:pt x="253" y="223"/>
                  <a:pt x="253" y="223"/>
                </a:cubicBezTo>
                <a:close/>
                <a:moveTo>
                  <a:pt x="250" y="229"/>
                </a:moveTo>
                <a:cubicBezTo>
                  <a:pt x="250" y="229"/>
                  <a:pt x="250" y="229"/>
                  <a:pt x="250" y="229"/>
                </a:cubicBezTo>
                <a:cubicBezTo>
                  <a:pt x="246" y="228"/>
                  <a:pt x="245" y="229"/>
                  <a:pt x="242" y="229"/>
                </a:cubicBezTo>
                <a:cubicBezTo>
                  <a:pt x="242" y="232"/>
                  <a:pt x="238" y="233"/>
                  <a:pt x="237" y="232"/>
                </a:cubicBezTo>
                <a:cubicBezTo>
                  <a:pt x="237" y="234"/>
                  <a:pt x="236" y="235"/>
                  <a:pt x="235" y="236"/>
                </a:cubicBezTo>
                <a:cubicBezTo>
                  <a:pt x="240" y="237"/>
                  <a:pt x="244" y="237"/>
                  <a:pt x="247" y="239"/>
                </a:cubicBezTo>
                <a:cubicBezTo>
                  <a:pt x="247" y="239"/>
                  <a:pt x="246" y="239"/>
                  <a:pt x="246" y="240"/>
                </a:cubicBezTo>
                <a:cubicBezTo>
                  <a:pt x="246" y="241"/>
                  <a:pt x="248" y="240"/>
                  <a:pt x="248" y="241"/>
                </a:cubicBezTo>
                <a:cubicBezTo>
                  <a:pt x="248" y="241"/>
                  <a:pt x="246" y="242"/>
                  <a:pt x="247" y="242"/>
                </a:cubicBezTo>
                <a:cubicBezTo>
                  <a:pt x="248" y="242"/>
                  <a:pt x="248" y="241"/>
                  <a:pt x="248" y="241"/>
                </a:cubicBezTo>
                <a:cubicBezTo>
                  <a:pt x="248" y="244"/>
                  <a:pt x="252" y="244"/>
                  <a:pt x="253" y="243"/>
                </a:cubicBezTo>
                <a:cubicBezTo>
                  <a:pt x="252" y="244"/>
                  <a:pt x="254" y="244"/>
                  <a:pt x="253" y="246"/>
                </a:cubicBezTo>
                <a:cubicBezTo>
                  <a:pt x="253" y="246"/>
                  <a:pt x="252" y="246"/>
                  <a:pt x="251" y="246"/>
                </a:cubicBezTo>
                <a:cubicBezTo>
                  <a:pt x="251" y="249"/>
                  <a:pt x="249" y="252"/>
                  <a:pt x="250" y="254"/>
                </a:cubicBezTo>
                <a:cubicBezTo>
                  <a:pt x="253" y="255"/>
                  <a:pt x="251" y="252"/>
                  <a:pt x="251" y="251"/>
                </a:cubicBezTo>
                <a:cubicBezTo>
                  <a:pt x="252" y="251"/>
                  <a:pt x="251" y="252"/>
                  <a:pt x="253" y="252"/>
                </a:cubicBezTo>
                <a:cubicBezTo>
                  <a:pt x="254" y="249"/>
                  <a:pt x="251" y="251"/>
                  <a:pt x="251" y="249"/>
                </a:cubicBezTo>
                <a:cubicBezTo>
                  <a:pt x="253" y="250"/>
                  <a:pt x="251" y="247"/>
                  <a:pt x="252" y="247"/>
                </a:cubicBezTo>
                <a:cubicBezTo>
                  <a:pt x="253" y="248"/>
                  <a:pt x="254" y="248"/>
                  <a:pt x="255" y="247"/>
                </a:cubicBezTo>
                <a:cubicBezTo>
                  <a:pt x="255" y="248"/>
                  <a:pt x="255" y="250"/>
                  <a:pt x="256" y="251"/>
                </a:cubicBezTo>
                <a:cubicBezTo>
                  <a:pt x="255" y="251"/>
                  <a:pt x="253" y="251"/>
                  <a:pt x="253" y="253"/>
                </a:cubicBezTo>
                <a:cubicBezTo>
                  <a:pt x="256" y="252"/>
                  <a:pt x="254" y="256"/>
                  <a:pt x="256" y="256"/>
                </a:cubicBezTo>
                <a:cubicBezTo>
                  <a:pt x="256" y="257"/>
                  <a:pt x="255" y="258"/>
                  <a:pt x="254" y="258"/>
                </a:cubicBezTo>
                <a:cubicBezTo>
                  <a:pt x="254" y="257"/>
                  <a:pt x="255" y="255"/>
                  <a:pt x="253" y="255"/>
                </a:cubicBezTo>
                <a:cubicBezTo>
                  <a:pt x="253" y="259"/>
                  <a:pt x="257" y="261"/>
                  <a:pt x="253" y="263"/>
                </a:cubicBezTo>
                <a:cubicBezTo>
                  <a:pt x="255" y="263"/>
                  <a:pt x="255" y="263"/>
                  <a:pt x="257" y="263"/>
                </a:cubicBezTo>
                <a:cubicBezTo>
                  <a:pt x="262" y="257"/>
                  <a:pt x="260" y="243"/>
                  <a:pt x="258" y="235"/>
                </a:cubicBezTo>
                <a:cubicBezTo>
                  <a:pt x="256" y="234"/>
                  <a:pt x="256" y="231"/>
                  <a:pt x="255" y="229"/>
                </a:cubicBezTo>
                <a:cubicBezTo>
                  <a:pt x="254" y="228"/>
                  <a:pt x="254" y="229"/>
                  <a:pt x="253" y="230"/>
                </a:cubicBezTo>
                <a:cubicBezTo>
                  <a:pt x="253" y="229"/>
                  <a:pt x="253" y="229"/>
                  <a:pt x="253" y="228"/>
                </a:cubicBezTo>
                <a:cubicBezTo>
                  <a:pt x="251" y="229"/>
                  <a:pt x="250" y="227"/>
                  <a:pt x="250" y="226"/>
                </a:cubicBezTo>
                <a:cubicBezTo>
                  <a:pt x="249" y="227"/>
                  <a:pt x="251" y="228"/>
                  <a:pt x="250" y="229"/>
                </a:cubicBezTo>
                <a:close/>
                <a:moveTo>
                  <a:pt x="240" y="237"/>
                </a:moveTo>
                <a:cubicBezTo>
                  <a:pt x="240" y="236"/>
                  <a:pt x="243" y="237"/>
                  <a:pt x="242" y="239"/>
                </a:cubicBezTo>
                <a:cubicBezTo>
                  <a:pt x="241" y="240"/>
                  <a:pt x="238" y="237"/>
                  <a:pt x="240" y="240"/>
                </a:cubicBezTo>
                <a:cubicBezTo>
                  <a:pt x="239" y="241"/>
                  <a:pt x="237" y="239"/>
                  <a:pt x="237" y="237"/>
                </a:cubicBezTo>
                <a:cubicBezTo>
                  <a:pt x="239" y="238"/>
                  <a:pt x="242" y="238"/>
                  <a:pt x="240" y="237"/>
                </a:cubicBezTo>
                <a:cubicBezTo>
                  <a:pt x="240" y="237"/>
                  <a:pt x="240" y="237"/>
                  <a:pt x="240" y="237"/>
                </a:cubicBezTo>
                <a:close/>
                <a:moveTo>
                  <a:pt x="196" y="236"/>
                </a:moveTo>
                <a:cubicBezTo>
                  <a:pt x="197" y="239"/>
                  <a:pt x="196" y="237"/>
                  <a:pt x="197" y="239"/>
                </a:cubicBezTo>
                <a:cubicBezTo>
                  <a:pt x="195" y="239"/>
                  <a:pt x="190" y="236"/>
                  <a:pt x="187" y="241"/>
                </a:cubicBezTo>
                <a:cubicBezTo>
                  <a:pt x="186" y="240"/>
                  <a:pt x="184" y="240"/>
                  <a:pt x="184" y="242"/>
                </a:cubicBezTo>
                <a:cubicBezTo>
                  <a:pt x="184" y="242"/>
                  <a:pt x="181" y="241"/>
                  <a:pt x="181" y="242"/>
                </a:cubicBezTo>
                <a:cubicBezTo>
                  <a:pt x="180" y="242"/>
                  <a:pt x="181" y="242"/>
                  <a:pt x="181" y="241"/>
                </a:cubicBezTo>
                <a:cubicBezTo>
                  <a:pt x="178" y="242"/>
                  <a:pt x="176" y="241"/>
                  <a:pt x="174" y="241"/>
                </a:cubicBezTo>
                <a:cubicBezTo>
                  <a:pt x="173" y="237"/>
                  <a:pt x="177" y="235"/>
                  <a:pt x="174" y="231"/>
                </a:cubicBezTo>
                <a:cubicBezTo>
                  <a:pt x="181" y="232"/>
                  <a:pt x="194" y="231"/>
                  <a:pt x="198" y="236"/>
                </a:cubicBezTo>
                <a:cubicBezTo>
                  <a:pt x="198" y="236"/>
                  <a:pt x="197" y="236"/>
                  <a:pt x="196" y="236"/>
                </a:cubicBezTo>
                <a:cubicBezTo>
                  <a:pt x="196" y="236"/>
                  <a:pt x="196" y="236"/>
                  <a:pt x="196" y="236"/>
                </a:cubicBezTo>
                <a:close/>
                <a:moveTo>
                  <a:pt x="123" y="234"/>
                </a:moveTo>
                <a:cubicBezTo>
                  <a:pt x="123" y="232"/>
                  <a:pt x="125" y="235"/>
                  <a:pt x="126" y="235"/>
                </a:cubicBezTo>
                <a:cubicBezTo>
                  <a:pt x="125" y="237"/>
                  <a:pt x="125" y="239"/>
                  <a:pt x="124" y="241"/>
                </a:cubicBezTo>
                <a:cubicBezTo>
                  <a:pt x="120" y="240"/>
                  <a:pt x="125" y="234"/>
                  <a:pt x="123" y="234"/>
                </a:cubicBezTo>
                <a:cubicBezTo>
                  <a:pt x="123" y="234"/>
                  <a:pt x="123" y="234"/>
                  <a:pt x="123" y="234"/>
                </a:cubicBezTo>
                <a:close/>
                <a:moveTo>
                  <a:pt x="233" y="234"/>
                </a:moveTo>
                <a:cubicBezTo>
                  <a:pt x="233" y="234"/>
                  <a:pt x="234" y="234"/>
                  <a:pt x="234" y="233"/>
                </a:cubicBezTo>
                <a:cubicBezTo>
                  <a:pt x="234" y="233"/>
                  <a:pt x="234" y="234"/>
                  <a:pt x="235" y="234"/>
                </a:cubicBezTo>
                <a:cubicBezTo>
                  <a:pt x="235" y="234"/>
                  <a:pt x="234" y="234"/>
                  <a:pt x="234" y="235"/>
                </a:cubicBezTo>
                <a:cubicBezTo>
                  <a:pt x="234" y="235"/>
                  <a:pt x="234" y="234"/>
                  <a:pt x="233" y="234"/>
                </a:cubicBezTo>
                <a:cubicBezTo>
                  <a:pt x="233" y="234"/>
                  <a:pt x="233" y="234"/>
                  <a:pt x="233" y="234"/>
                </a:cubicBezTo>
                <a:close/>
                <a:moveTo>
                  <a:pt x="154" y="237"/>
                </a:moveTo>
                <a:cubicBezTo>
                  <a:pt x="153" y="237"/>
                  <a:pt x="153" y="236"/>
                  <a:pt x="153" y="235"/>
                </a:cubicBezTo>
                <a:cubicBezTo>
                  <a:pt x="154" y="234"/>
                  <a:pt x="155" y="235"/>
                  <a:pt x="154" y="237"/>
                </a:cubicBezTo>
                <a:cubicBezTo>
                  <a:pt x="154" y="237"/>
                  <a:pt x="154" y="237"/>
                  <a:pt x="154" y="237"/>
                </a:cubicBezTo>
                <a:close/>
                <a:moveTo>
                  <a:pt x="161" y="242"/>
                </a:moveTo>
                <a:cubicBezTo>
                  <a:pt x="160" y="242"/>
                  <a:pt x="160" y="239"/>
                  <a:pt x="161" y="238"/>
                </a:cubicBezTo>
                <a:cubicBezTo>
                  <a:pt x="161" y="239"/>
                  <a:pt x="163" y="239"/>
                  <a:pt x="163" y="241"/>
                </a:cubicBezTo>
                <a:cubicBezTo>
                  <a:pt x="162" y="241"/>
                  <a:pt x="161" y="241"/>
                  <a:pt x="161" y="242"/>
                </a:cubicBezTo>
                <a:cubicBezTo>
                  <a:pt x="161" y="242"/>
                  <a:pt x="161" y="242"/>
                  <a:pt x="161" y="242"/>
                </a:cubicBezTo>
                <a:close/>
                <a:moveTo>
                  <a:pt x="200" y="243"/>
                </a:moveTo>
                <a:cubicBezTo>
                  <a:pt x="200" y="243"/>
                  <a:pt x="199" y="241"/>
                  <a:pt x="201" y="241"/>
                </a:cubicBezTo>
                <a:cubicBezTo>
                  <a:pt x="201" y="241"/>
                  <a:pt x="200" y="242"/>
                  <a:pt x="200" y="243"/>
                </a:cubicBezTo>
                <a:cubicBezTo>
                  <a:pt x="200" y="243"/>
                  <a:pt x="200" y="243"/>
                  <a:pt x="200" y="243"/>
                </a:cubicBezTo>
                <a:close/>
                <a:moveTo>
                  <a:pt x="123" y="242"/>
                </a:moveTo>
                <a:cubicBezTo>
                  <a:pt x="124" y="242"/>
                  <a:pt x="124" y="241"/>
                  <a:pt x="125" y="241"/>
                </a:cubicBezTo>
                <a:cubicBezTo>
                  <a:pt x="125" y="242"/>
                  <a:pt x="124" y="242"/>
                  <a:pt x="123" y="243"/>
                </a:cubicBezTo>
                <a:cubicBezTo>
                  <a:pt x="123" y="245"/>
                  <a:pt x="123" y="247"/>
                  <a:pt x="125" y="248"/>
                </a:cubicBezTo>
                <a:cubicBezTo>
                  <a:pt x="124" y="249"/>
                  <a:pt x="122" y="250"/>
                  <a:pt x="122" y="249"/>
                </a:cubicBezTo>
                <a:cubicBezTo>
                  <a:pt x="122" y="248"/>
                  <a:pt x="121" y="248"/>
                  <a:pt x="121" y="248"/>
                </a:cubicBezTo>
                <a:cubicBezTo>
                  <a:pt x="122" y="247"/>
                  <a:pt x="123" y="245"/>
                  <a:pt x="123" y="242"/>
                </a:cubicBezTo>
                <a:cubicBezTo>
                  <a:pt x="123" y="242"/>
                  <a:pt x="123" y="242"/>
                  <a:pt x="123" y="242"/>
                </a:cubicBezTo>
                <a:close/>
                <a:moveTo>
                  <a:pt x="187" y="243"/>
                </a:moveTo>
                <a:cubicBezTo>
                  <a:pt x="187" y="243"/>
                  <a:pt x="185" y="243"/>
                  <a:pt x="185" y="241"/>
                </a:cubicBezTo>
                <a:cubicBezTo>
                  <a:pt x="186" y="241"/>
                  <a:pt x="186" y="241"/>
                  <a:pt x="187" y="241"/>
                </a:cubicBezTo>
                <a:cubicBezTo>
                  <a:pt x="187" y="242"/>
                  <a:pt x="186" y="242"/>
                  <a:pt x="186" y="242"/>
                </a:cubicBezTo>
                <a:cubicBezTo>
                  <a:pt x="189" y="243"/>
                  <a:pt x="187" y="240"/>
                  <a:pt x="190" y="241"/>
                </a:cubicBezTo>
                <a:cubicBezTo>
                  <a:pt x="190" y="243"/>
                  <a:pt x="188" y="242"/>
                  <a:pt x="187" y="243"/>
                </a:cubicBezTo>
                <a:cubicBezTo>
                  <a:pt x="187" y="243"/>
                  <a:pt x="187" y="243"/>
                  <a:pt x="187" y="243"/>
                </a:cubicBezTo>
                <a:close/>
                <a:moveTo>
                  <a:pt x="193" y="244"/>
                </a:moveTo>
                <a:cubicBezTo>
                  <a:pt x="193" y="244"/>
                  <a:pt x="193" y="244"/>
                  <a:pt x="192" y="244"/>
                </a:cubicBezTo>
                <a:cubicBezTo>
                  <a:pt x="192" y="243"/>
                  <a:pt x="195" y="243"/>
                  <a:pt x="194" y="244"/>
                </a:cubicBezTo>
                <a:cubicBezTo>
                  <a:pt x="194" y="244"/>
                  <a:pt x="193" y="244"/>
                  <a:pt x="193" y="244"/>
                </a:cubicBezTo>
                <a:cubicBezTo>
                  <a:pt x="193" y="244"/>
                  <a:pt x="193" y="244"/>
                  <a:pt x="193" y="244"/>
                </a:cubicBezTo>
                <a:close/>
                <a:moveTo>
                  <a:pt x="247" y="246"/>
                </a:moveTo>
                <a:cubicBezTo>
                  <a:pt x="246" y="248"/>
                  <a:pt x="245" y="244"/>
                  <a:pt x="245" y="243"/>
                </a:cubicBezTo>
                <a:cubicBezTo>
                  <a:pt x="247" y="243"/>
                  <a:pt x="246" y="245"/>
                  <a:pt x="247" y="246"/>
                </a:cubicBezTo>
                <a:cubicBezTo>
                  <a:pt x="247" y="246"/>
                  <a:pt x="247" y="246"/>
                  <a:pt x="247" y="246"/>
                </a:cubicBezTo>
                <a:close/>
                <a:moveTo>
                  <a:pt x="247" y="248"/>
                </a:moveTo>
                <a:cubicBezTo>
                  <a:pt x="247" y="247"/>
                  <a:pt x="249" y="247"/>
                  <a:pt x="248" y="246"/>
                </a:cubicBezTo>
                <a:cubicBezTo>
                  <a:pt x="249" y="245"/>
                  <a:pt x="249" y="249"/>
                  <a:pt x="247" y="248"/>
                </a:cubicBezTo>
                <a:cubicBezTo>
                  <a:pt x="247" y="248"/>
                  <a:pt x="247" y="248"/>
                  <a:pt x="247" y="248"/>
                </a:cubicBezTo>
                <a:close/>
                <a:moveTo>
                  <a:pt x="241" y="261"/>
                </a:moveTo>
                <a:cubicBezTo>
                  <a:pt x="242" y="262"/>
                  <a:pt x="239" y="264"/>
                  <a:pt x="240" y="262"/>
                </a:cubicBezTo>
                <a:cubicBezTo>
                  <a:pt x="240" y="261"/>
                  <a:pt x="241" y="261"/>
                  <a:pt x="241" y="261"/>
                </a:cubicBezTo>
                <a:cubicBezTo>
                  <a:pt x="241" y="261"/>
                  <a:pt x="241" y="261"/>
                  <a:pt x="241" y="261"/>
                </a:cubicBezTo>
                <a:close/>
                <a:moveTo>
                  <a:pt x="247" y="262"/>
                </a:moveTo>
                <a:cubicBezTo>
                  <a:pt x="247" y="261"/>
                  <a:pt x="248" y="262"/>
                  <a:pt x="248" y="261"/>
                </a:cubicBezTo>
                <a:cubicBezTo>
                  <a:pt x="249" y="261"/>
                  <a:pt x="249" y="261"/>
                  <a:pt x="249" y="262"/>
                </a:cubicBezTo>
                <a:cubicBezTo>
                  <a:pt x="249" y="262"/>
                  <a:pt x="249" y="262"/>
                  <a:pt x="249" y="263"/>
                </a:cubicBezTo>
                <a:cubicBezTo>
                  <a:pt x="248" y="263"/>
                  <a:pt x="248" y="262"/>
                  <a:pt x="247" y="262"/>
                </a:cubicBezTo>
                <a:cubicBezTo>
                  <a:pt x="247" y="262"/>
                  <a:pt x="247" y="262"/>
                  <a:pt x="247" y="262"/>
                </a:cubicBezTo>
                <a:close/>
                <a:moveTo>
                  <a:pt x="253" y="266"/>
                </a:moveTo>
                <a:cubicBezTo>
                  <a:pt x="254" y="265"/>
                  <a:pt x="254" y="265"/>
                  <a:pt x="254" y="264"/>
                </a:cubicBezTo>
                <a:cubicBezTo>
                  <a:pt x="255" y="264"/>
                  <a:pt x="255" y="265"/>
                  <a:pt x="256" y="265"/>
                </a:cubicBezTo>
                <a:cubicBezTo>
                  <a:pt x="256" y="266"/>
                  <a:pt x="255" y="266"/>
                  <a:pt x="253" y="266"/>
                </a:cubicBezTo>
                <a:cubicBezTo>
                  <a:pt x="253" y="266"/>
                  <a:pt x="253" y="266"/>
                  <a:pt x="253" y="266"/>
                </a:cubicBezTo>
                <a:close/>
                <a:moveTo>
                  <a:pt x="133" y="266"/>
                </a:moveTo>
                <a:cubicBezTo>
                  <a:pt x="133" y="265"/>
                  <a:pt x="134" y="265"/>
                  <a:pt x="135" y="265"/>
                </a:cubicBezTo>
                <a:cubicBezTo>
                  <a:pt x="134" y="266"/>
                  <a:pt x="134" y="266"/>
                  <a:pt x="133" y="266"/>
                </a:cubicBezTo>
                <a:cubicBezTo>
                  <a:pt x="133" y="266"/>
                  <a:pt x="133" y="266"/>
                  <a:pt x="133" y="266"/>
                </a:cubicBezTo>
                <a:close/>
                <a:moveTo>
                  <a:pt x="128" y="269"/>
                </a:moveTo>
                <a:cubicBezTo>
                  <a:pt x="128" y="268"/>
                  <a:pt x="129" y="267"/>
                  <a:pt x="130" y="265"/>
                </a:cubicBezTo>
                <a:cubicBezTo>
                  <a:pt x="130" y="265"/>
                  <a:pt x="131" y="265"/>
                  <a:pt x="131" y="265"/>
                </a:cubicBezTo>
                <a:cubicBezTo>
                  <a:pt x="132" y="268"/>
                  <a:pt x="132" y="268"/>
                  <a:pt x="134" y="269"/>
                </a:cubicBezTo>
                <a:cubicBezTo>
                  <a:pt x="133" y="271"/>
                  <a:pt x="129" y="271"/>
                  <a:pt x="128" y="269"/>
                </a:cubicBezTo>
                <a:cubicBezTo>
                  <a:pt x="128" y="269"/>
                  <a:pt x="128" y="269"/>
                  <a:pt x="128" y="269"/>
                </a:cubicBezTo>
                <a:close/>
                <a:moveTo>
                  <a:pt x="256" y="269"/>
                </a:moveTo>
                <a:cubicBezTo>
                  <a:pt x="255" y="269"/>
                  <a:pt x="254" y="268"/>
                  <a:pt x="254" y="266"/>
                </a:cubicBezTo>
                <a:cubicBezTo>
                  <a:pt x="255" y="266"/>
                  <a:pt x="256" y="268"/>
                  <a:pt x="255" y="268"/>
                </a:cubicBezTo>
                <a:cubicBezTo>
                  <a:pt x="255" y="268"/>
                  <a:pt x="256" y="268"/>
                  <a:pt x="256" y="269"/>
                </a:cubicBezTo>
                <a:cubicBezTo>
                  <a:pt x="256" y="269"/>
                  <a:pt x="256" y="269"/>
                  <a:pt x="256" y="269"/>
                </a:cubicBezTo>
                <a:close/>
                <a:moveTo>
                  <a:pt x="247" y="270"/>
                </a:moveTo>
                <a:cubicBezTo>
                  <a:pt x="246" y="272"/>
                  <a:pt x="244" y="270"/>
                  <a:pt x="245" y="269"/>
                </a:cubicBezTo>
                <a:cubicBezTo>
                  <a:pt x="245" y="269"/>
                  <a:pt x="246" y="270"/>
                  <a:pt x="247" y="270"/>
                </a:cubicBezTo>
                <a:cubicBezTo>
                  <a:pt x="247" y="270"/>
                  <a:pt x="247" y="270"/>
                  <a:pt x="247" y="270"/>
                </a:cubicBezTo>
                <a:close/>
                <a:moveTo>
                  <a:pt x="141" y="271"/>
                </a:moveTo>
                <a:cubicBezTo>
                  <a:pt x="140" y="272"/>
                  <a:pt x="140" y="270"/>
                  <a:pt x="139" y="270"/>
                </a:cubicBezTo>
                <a:cubicBezTo>
                  <a:pt x="139" y="270"/>
                  <a:pt x="140" y="270"/>
                  <a:pt x="141" y="270"/>
                </a:cubicBezTo>
                <a:cubicBezTo>
                  <a:pt x="141" y="270"/>
                  <a:pt x="141" y="271"/>
                  <a:pt x="141" y="271"/>
                </a:cubicBezTo>
                <a:cubicBezTo>
                  <a:pt x="141" y="271"/>
                  <a:pt x="141" y="271"/>
                  <a:pt x="141" y="271"/>
                </a:cubicBezTo>
                <a:close/>
                <a:moveTo>
                  <a:pt x="251" y="273"/>
                </a:moveTo>
                <a:cubicBezTo>
                  <a:pt x="249" y="272"/>
                  <a:pt x="255" y="269"/>
                  <a:pt x="254" y="272"/>
                </a:cubicBezTo>
                <a:cubicBezTo>
                  <a:pt x="253" y="272"/>
                  <a:pt x="251" y="271"/>
                  <a:pt x="251" y="273"/>
                </a:cubicBezTo>
                <a:cubicBezTo>
                  <a:pt x="251" y="273"/>
                  <a:pt x="251" y="273"/>
                  <a:pt x="251" y="273"/>
                </a:cubicBezTo>
                <a:close/>
                <a:moveTo>
                  <a:pt x="122" y="301"/>
                </a:moveTo>
                <a:cubicBezTo>
                  <a:pt x="124" y="302"/>
                  <a:pt x="122" y="303"/>
                  <a:pt x="122" y="304"/>
                </a:cubicBezTo>
                <a:cubicBezTo>
                  <a:pt x="124" y="305"/>
                  <a:pt x="124" y="302"/>
                  <a:pt x="125" y="303"/>
                </a:cubicBezTo>
                <a:cubicBezTo>
                  <a:pt x="124" y="307"/>
                  <a:pt x="127" y="308"/>
                  <a:pt x="129" y="309"/>
                </a:cubicBezTo>
                <a:cubicBezTo>
                  <a:pt x="130" y="307"/>
                  <a:pt x="127" y="307"/>
                  <a:pt x="126" y="305"/>
                </a:cubicBezTo>
                <a:cubicBezTo>
                  <a:pt x="131" y="304"/>
                  <a:pt x="125" y="297"/>
                  <a:pt x="130" y="297"/>
                </a:cubicBezTo>
                <a:cubicBezTo>
                  <a:pt x="126" y="294"/>
                  <a:pt x="130" y="289"/>
                  <a:pt x="128" y="287"/>
                </a:cubicBezTo>
                <a:cubicBezTo>
                  <a:pt x="128" y="285"/>
                  <a:pt x="128" y="284"/>
                  <a:pt x="130" y="285"/>
                </a:cubicBezTo>
                <a:cubicBezTo>
                  <a:pt x="130" y="280"/>
                  <a:pt x="128" y="275"/>
                  <a:pt x="130" y="271"/>
                </a:cubicBezTo>
                <a:cubicBezTo>
                  <a:pt x="137" y="272"/>
                  <a:pt x="132" y="279"/>
                  <a:pt x="135" y="283"/>
                </a:cubicBezTo>
                <a:cubicBezTo>
                  <a:pt x="133" y="284"/>
                  <a:pt x="132" y="289"/>
                  <a:pt x="135" y="291"/>
                </a:cubicBezTo>
                <a:cubicBezTo>
                  <a:pt x="133" y="295"/>
                  <a:pt x="132" y="298"/>
                  <a:pt x="135" y="301"/>
                </a:cubicBezTo>
                <a:cubicBezTo>
                  <a:pt x="133" y="305"/>
                  <a:pt x="133" y="311"/>
                  <a:pt x="133" y="314"/>
                </a:cubicBezTo>
                <a:cubicBezTo>
                  <a:pt x="131" y="314"/>
                  <a:pt x="131" y="312"/>
                  <a:pt x="131" y="311"/>
                </a:cubicBezTo>
                <a:cubicBezTo>
                  <a:pt x="129" y="312"/>
                  <a:pt x="127" y="310"/>
                  <a:pt x="125" y="312"/>
                </a:cubicBezTo>
                <a:cubicBezTo>
                  <a:pt x="125" y="310"/>
                  <a:pt x="126" y="310"/>
                  <a:pt x="125" y="309"/>
                </a:cubicBezTo>
                <a:cubicBezTo>
                  <a:pt x="124" y="311"/>
                  <a:pt x="126" y="314"/>
                  <a:pt x="127" y="315"/>
                </a:cubicBezTo>
                <a:cubicBezTo>
                  <a:pt x="127" y="316"/>
                  <a:pt x="126" y="317"/>
                  <a:pt x="125" y="317"/>
                </a:cubicBezTo>
                <a:cubicBezTo>
                  <a:pt x="128" y="319"/>
                  <a:pt x="126" y="323"/>
                  <a:pt x="125" y="325"/>
                </a:cubicBezTo>
                <a:cubicBezTo>
                  <a:pt x="123" y="325"/>
                  <a:pt x="124" y="322"/>
                  <a:pt x="123" y="321"/>
                </a:cubicBezTo>
                <a:cubicBezTo>
                  <a:pt x="122" y="321"/>
                  <a:pt x="121" y="323"/>
                  <a:pt x="122" y="324"/>
                </a:cubicBezTo>
                <a:cubicBezTo>
                  <a:pt x="120" y="323"/>
                  <a:pt x="119" y="325"/>
                  <a:pt x="118" y="326"/>
                </a:cubicBezTo>
                <a:cubicBezTo>
                  <a:pt x="118" y="328"/>
                  <a:pt x="121" y="329"/>
                  <a:pt x="119" y="332"/>
                </a:cubicBezTo>
                <a:cubicBezTo>
                  <a:pt x="119" y="332"/>
                  <a:pt x="120" y="332"/>
                  <a:pt x="120" y="333"/>
                </a:cubicBezTo>
                <a:cubicBezTo>
                  <a:pt x="122" y="333"/>
                  <a:pt x="123" y="332"/>
                  <a:pt x="124" y="332"/>
                </a:cubicBezTo>
                <a:cubicBezTo>
                  <a:pt x="129" y="335"/>
                  <a:pt x="127" y="340"/>
                  <a:pt x="126" y="347"/>
                </a:cubicBezTo>
                <a:cubicBezTo>
                  <a:pt x="124" y="347"/>
                  <a:pt x="125" y="345"/>
                  <a:pt x="123" y="345"/>
                </a:cubicBezTo>
                <a:cubicBezTo>
                  <a:pt x="125" y="344"/>
                  <a:pt x="124" y="343"/>
                  <a:pt x="123" y="342"/>
                </a:cubicBezTo>
                <a:cubicBezTo>
                  <a:pt x="123" y="341"/>
                  <a:pt x="123" y="339"/>
                  <a:pt x="124" y="338"/>
                </a:cubicBezTo>
                <a:cubicBezTo>
                  <a:pt x="124" y="338"/>
                  <a:pt x="122" y="338"/>
                  <a:pt x="122" y="338"/>
                </a:cubicBezTo>
                <a:cubicBezTo>
                  <a:pt x="122" y="336"/>
                  <a:pt x="121" y="335"/>
                  <a:pt x="122" y="334"/>
                </a:cubicBezTo>
                <a:cubicBezTo>
                  <a:pt x="119" y="336"/>
                  <a:pt x="119" y="337"/>
                  <a:pt x="115" y="338"/>
                </a:cubicBezTo>
                <a:cubicBezTo>
                  <a:pt x="118" y="333"/>
                  <a:pt x="112" y="331"/>
                  <a:pt x="115" y="327"/>
                </a:cubicBezTo>
                <a:cubicBezTo>
                  <a:pt x="115" y="325"/>
                  <a:pt x="114" y="327"/>
                  <a:pt x="113" y="327"/>
                </a:cubicBezTo>
                <a:cubicBezTo>
                  <a:pt x="113" y="325"/>
                  <a:pt x="114" y="324"/>
                  <a:pt x="114" y="321"/>
                </a:cubicBezTo>
                <a:cubicBezTo>
                  <a:pt x="114" y="321"/>
                  <a:pt x="111" y="321"/>
                  <a:pt x="112" y="321"/>
                </a:cubicBezTo>
                <a:cubicBezTo>
                  <a:pt x="110" y="321"/>
                  <a:pt x="113" y="319"/>
                  <a:pt x="111" y="319"/>
                </a:cubicBezTo>
                <a:cubicBezTo>
                  <a:pt x="111" y="318"/>
                  <a:pt x="113" y="319"/>
                  <a:pt x="113" y="319"/>
                </a:cubicBezTo>
                <a:cubicBezTo>
                  <a:pt x="116" y="316"/>
                  <a:pt x="114" y="310"/>
                  <a:pt x="111" y="311"/>
                </a:cubicBezTo>
                <a:cubicBezTo>
                  <a:pt x="112" y="309"/>
                  <a:pt x="112" y="310"/>
                  <a:pt x="113" y="310"/>
                </a:cubicBezTo>
                <a:cubicBezTo>
                  <a:pt x="111" y="309"/>
                  <a:pt x="113" y="303"/>
                  <a:pt x="111" y="301"/>
                </a:cubicBezTo>
                <a:cubicBezTo>
                  <a:pt x="114" y="302"/>
                  <a:pt x="113" y="296"/>
                  <a:pt x="115" y="292"/>
                </a:cubicBezTo>
                <a:cubicBezTo>
                  <a:pt x="119" y="296"/>
                  <a:pt x="116" y="306"/>
                  <a:pt x="120" y="312"/>
                </a:cubicBezTo>
                <a:cubicBezTo>
                  <a:pt x="119" y="314"/>
                  <a:pt x="120" y="314"/>
                  <a:pt x="120" y="316"/>
                </a:cubicBezTo>
                <a:cubicBezTo>
                  <a:pt x="122" y="316"/>
                  <a:pt x="123" y="315"/>
                  <a:pt x="123" y="314"/>
                </a:cubicBezTo>
                <a:cubicBezTo>
                  <a:pt x="122" y="313"/>
                  <a:pt x="121" y="315"/>
                  <a:pt x="120" y="313"/>
                </a:cubicBezTo>
                <a:cubicBezTo>
                  <a:pt x="120" y="309"/>
                  <a:pt x="122" y="306"/>
                  <a:pt x="122" y="301"/>
                </a:cubicBezTo>
                <a:cubicBezTo>
                  <a:pt x="122" y="301"/>
                  <a:pt x="122" y="301"/>
                  <a:pt x="122" y="301"/>
                </a:cubicBezTo>
                <a:close/>
                <a:moveTo>
                  <a:pt x="251" y="276"/>
                </a:moveTo>
                <a:cubicBezTo>
                  <a:pt x="249" y="276"/>
                  <a:pt x="251" y="274"/>
                  <a:pt x="252" y="275"/>
                </a:cubicBezTo>
                <a:cubicBezTo>
                  <a:pt x="252" y="275"/>
                  <a:pt x="251" y="276"/>
                  <a:pt x="251" y="276"/>
                </a:cubicBezTo>
                <a:cubicBezTo>
                  <a:pt x="251" y="276"/>
                  <a:pt x="251" y="276"/>
                  <a:pt x="251" y="276"/>
                </a:cubicBezTo>
                <a:close/>
                <a:moveTo>
                  <a:pt x="120" y="278"/>
                </a:moveTo>
                <a:cubicBezTo>
                  <a:pt x="122" y="279"/>
                  <a:pt x="121" y="276"/>
                  <a:pt x="122" y="276"/>
                </a:cubicBezTo>
                <a:cubicBezTo>
                  <a:pt x="124" y="276"/>
                  <a:pt x="123" y="279"/>
                  <a:pt x="125" y="280"/>
                </a:cubicBezTo>
                <a:cubicBezTo>
                  <a:pt x="123" y="281"/>
                  <a:pt x="123" y="284"/>
                  <a:pt x="123" y="285"/>
                </a:cubicBezTo>
                <a:cubicBezTo>
                  <a:pt x="121" y="284"/>
                  <a:pt x="122" y="281"/>
                  <a:pt x="120" y="278"/>
                </a:cubicBezTo>
                <a:cubicBezTo>
                  <a:pt x="120" y="278"/>
                  <a:pt x="120" y="278"/>
                  <a:pt x="120" y="278"/>
                </a:cubicBezTo>
                <a:close/>
                <a:moveTo>
                  <a:pt x="250" y="277"/>
                </a:moveTo>
                <a:cubicBezTo>
                  <a:pt x="251" y="278"/>
                  <a:pt x="253" y="277"/>
                  <a:pt x="253" y="276"/>
                </a:cubicBezTo>
                <a:cubicBezTo>
                  <a:pt x="257" y="277"/>
                  <a:pt x="250" y="280"/>
                  <a:pt x="250" y="277"/>
                </a:cubicBezTo>
                <a:cubicBezTo>
                  <a:pt x="250" y="277"/>
                  <a:pt x="250" y="277"/>
                  <a:pt x="250" y="277"/>
                </a:cubicBezTo>
                <a:close/>
                <a:moveTo>
                  <a:pt x="248" y="285"/>
                </a:moveTo>
                <a:cubicBezTo>
                  <a:pt x="250" y="284"/>
                  <a:pt x="248" y="284"/>
                  <a:pt x="248" y="282"/>
                </a:cubicBezTo>
                <a:cubicBezTo>
                  <a:pt x="248" y="282"/>
                  <a:pt x="248" y="283"/>
                  <a:pt x="248" y="283"/>
                </a:cubicBezTo>
                <a:cubicBezTo>
                  <a:pt x="249" y="283"/>
                  <a:pt x="250" y="282"/>
                  <a:pt x="251" y="282"/>
                </a:cubicBezTo>
                <a:cubicBezTo>
                  <a:pt x="250" y="284"/>
                  <a:pt x="250" y="285"/>
                  <a:pt x="248" y="285"/>
                </a:cubicBezTo>
                <a:cubicBezTo>
                  <a:pt x="248" y="285"/>
                  <a:pt x="248" y="285"/>
                  <a:pt x="248" y="285"/>
                </a:cubicBezTo>
                <a:close/>
                <a:moveTo>
                  <a:pt x="139" y="287"/>
                </a:moveTo>
                <a:cubicBezTo>
                  <a:pt x="137" y="287"/>
                  <a:pt x="138" y="285"/>
                  <a:pt x="138" y="284"/>
                </a:cubicBezTo>
                <a:cubicBezTo>
                  <a:pt x="140" y="284"/>
                  <a:pt x="138" y="286"/>
                  <a:pt x="139" y="287"/>
                </a:cubicBezTo>
                <a:cubicBezTo>
                  <a:pt x="139" y="287"/>
                  <a:pt x="139" y="287"/>
                  <a:pt x="139" y="287"/>
                </a:cubicBezTo>
                <a:close/>
                <a:moveTo>
                  <a:pt x="139" y="291"/>
                </a:moveTo>
                <a:cubicBezTo>
                  <a:pt x="138" y="290"/>
                  <a:pt x="140" y="289"/>
                  <a:pt x="139" y="288"/>
                </a:cubicBezTo>
                <a:cubicBezTo>
                  <a:pt x="137" y="287"/>
                  <a:pt x="140" y="289"/>
                  <a:pt x="140" y="289"/>
                </a:cubicBezTo>
                <a:cubicBezTo>
                  <a:pt x="141" y="291"/>
                  <a:pt x="137" y="292"/>
                  <a:pt x="140" y="292"/>
                </a:cubicBezTo>
                <a:cubicBezTo>
                  <a:pt x="139" y="294"/>
                  <a:pt x="137" y="292"/>
                  <a:pt x="136" y="292"/>
                </a:cubicBezTo>
                <a:cubicBezTo>
                  <a:pt x="136" y="291"/>
                  <a:pt x="138" y="291"/>
                  <a:pt x="139" y="291"/>
                </a:cubicBezTo>
                <a:cubicBezTo>
                  <a:pt x="139" y="291"/>
                  <a:pt x="139" y="291"/>
                  <a:pt x="139" y="291"/>
                </a:cubicBezTo>
                <a:close/>
                <a:moveTo>
                  <a:pt x="113" y="291"/>
                </a:moveTo>
                <a:cubicBezTo>
                  <a:pt x="111" y="292"/>
                  <a:pt x="111" y="290"/>
                  <a:pt x="112" y="289"/>
                </a:cubicBezTo>
                <a:cubicBezTo>
                  <a:pt x="112" y="289"/>
                  <a:pt x="113" y="289"/>
                  <a:pt x="113" y="289"/>
                </a:cubicBezTo>
                <a:cubicBezTo>
                  <a:pt x="113" y="290"/>
                  <a:pt x="113" y="290"/>
                  <a:pt x="113" y="291"/>
                </a:cubicBezTo>
                <a:cubicBezTo>
                  <a:pt x="113" y="291"/>
                  <a:pt x="113" y="291"/>
                  <a:pt x="113" y="291"/>
                </a:cubicBezTo>
                <a:close/>
                <a:moveTo>
                  <a:pt x="255" y="290"/>
                </a:moveTo>
                <a:cubicBezTo>
                  <a:pt x="254" y="291"/>
                  <a:pt x="253" y="289"/>
                  <a:pt x="251" y="290"/>
                </a:cubicBezTo>
                <a:cubicBezTo>
                  <a:pt x="251" y="288"/>
                  <a:pt x="253" y="289"/>
                  <a:pt x="255" y="289"/>
                </a:cubicBezTo>
                <a:cubicBezTo>
                  <a:pt x="254" y="290"/>
                  <a:pt x="254" y="290"/>
                  <a:pt x="255" y="290"/>
                </a:cubicBezTo>
                <a:cubicBezTo>
                  <a:pt x="255" y="290"/>
                  <a:pt x="255" y="290"/>
                  <a:pt x="255" y="290"/>
                </a:cubicBezTo>
                <a:close/>
                <a:moveTo>
                  <a:pt x="255" y="296"/>
                </a:moveTo>
                <a:cubicBezTo>
                  <a:pt x="252" y="294"/>
                  <a:pt x="254" y="291"/>
                  <a:pt x="255" y="296"/>
                </a:cubicBezTo>
                <a:cubicBezTo>
                  <a:pt x="255" y="296"/>
                  <a:pt x="255" y="296"/>
                  <a:pt x="255" y="296"/>
                </a:cubicBezTo>
                <a:close/>
                <a:moveTo>
                  <a:pt x="137" y="296"/>
                </a:moveTo>
                <a:cubicBezTo>
                  <a:pt x="137" y="295"/>
                  <a:pt x="139" y="296"/>
                  <a:pt x="139" y="295"/>
                </a:cubicBezTo>
                <a:cubicBezTo>
                  <a:pt x="140" y="295"/>
                  <a:pt x="139" y="295"/>
                  <a:pt x="139" y="295"/>
                </a:cubicBezTo>
                <a:cubicBezTo>
                  <a:pt x="139" y="296"/>
                  <a:pt x="140" y="296"/>
                  <a:pt x="140" y="297"/>
                </a:cubicBezTo>
                <a:cubicBezTo>
                  <a:pt x="139" y="297"/>
                  <a:pt x="139" y="297"/>
                  <a:pt x="139" y="298"/>
                </a:cubicBezTo>
                <a:cubicBezTo>
                  <a:pt x="137" y="298"/>
                  <a:pt x="138" y="296"/>
                  <a:pt x="137" y="296"/>
                </a:cubicBezTo>
                <a:cubicBezTo>
                  <a:pt x="137" y="296"/>
                  <a:pt x="137" y="296"/>
                  <a:pt x="137" y="296"/>
                </a:cubicBezTo>
                <a:close/>
                <a:moveTo>
                  <a:pt x="111" y="301"/>
                </a:moveTo>
                <a:cubicBezTo>
                  <a:pt x="109" y="300"/>
                  <a:pt x="110" y="298"/>
                  <a:pt x="111" y="298"/>
                </a:cubicBezTo>
                <a:cubicBezTo>
                  <a:pt x="112" y="298"/>
                  <a:pt x="110" y="300"/>
                  <a:pt x="111" y="301"/>
                </a:cubicBezTo>
                <a:cubicBezTo>
                  <a:pt x="111" y="301"/>
                  <a:pt x="111" y="301"/>
                  <a:pt x="111" y="301"/>
                </a:cubicBezTo>
                <a:close/>
                <a:moveTo>
                  <a:pt x="136" y="301"/>
                </a:moveTo>
                <a:cubicBezTo>
                  <a:pt x="137" y="300"/>
                  <a:pt x="138" y="299"/>
                  <a:pt x="139" y="298"/>
                </a:cubicBezTo>
                <a:cubicBezTo>
                  <a:pt x="140" y="298"/>
                  <a:pt x="139" y="299"/>
                  <a:pt x="140" y="299"/>
                </a:cubicBezTo>
                <a:cubicBezTo>
                  <a:pt x="140" y="301"/>
                  <a:pt x="137" y="300"/>
                  <a:pt x="137" y="302"/>
                </a:cubicBezTo>
                <a:cubicBezTo>
                  <a:pt x="137" y="302"/>
                  <a:pt x="137" y="301"/>
                  <a:pt x="136" y="301"/>
                </a:cubicBezTo>
                <a:cubicBezTo>
                  <a:pt x="136" y="301"/>
                  <a:pt x="136" y="301"/>
                  <a:pt x="136" y="301"/>
                </a:cubicBezTo>
                <a:close/>
                <a:moveTo>
                  <a:pt x="119" y="304"/>
                </a:moveTo>
                <a:cubicBezTo>
                  <a:pt x="119" y="303"/>
                  <a:pt x="121" y="302"/>
                  <a:pt x="119" y="302"/>
                </a:cubicBezTo>
                <a:cubicBezTo>
                  <a:pt x="120" y="300"/>
                  <a:pt x="122" y="305"/>
                  <a:pt x="119" y="304"/>
                </a:cubicBezTo>
                <a:cubicBezTo>
                  <a:pt x="119" y="304"/>
                  <a:pt x="119" y="304"/>
                  <a:pt x="119" y="304"/>
                </a:cubicBezTo>
                <a:close/>
                <a:moveTo>
                  <a:pt x="112" y="313"/>
                </a:moveTo>
                <a:cubicBezTo>
                  <a:pt x="114" y="315"/>
                  <a:pt x="110" y="316"/>
                  <a:pt x="112" y="313"/>
                </a:cubicBezTo>
                <a:cubicBezTo>
                  <a:pt x="112" y="313"/>
                  <a:pt x="112" y="313"/>
                  <a:pt x="112" y="313"/>
                </a:cubicBezTo>
                <a:close/>
                <a:moveTo>
                  <a:pt x="138" y="315"/>
                </a:moveTo>
                <a:cubicBezTo>
                  <a:pt x="138" y="314"/>
                  <a:pt x="139" y="314"/>
                  <a:pt x="138" y="314"/>
                </a:cubicBezTo>
                <a:cubicBezTo>
                  <a:pt x="138" y="313"/>
                  <a:pt x="139" y="314"/>
                  <a:pt x="140" y="314"/>
                </a:cubicBezTo>
                <a:cubicBezTo>
                  <a:pt x="140" y="314"/>
                  <a:pt x="140" y="315"/>
                  <a:pt x="140" y="315"/>
                </a:cubicBezTo>
                <a:cubicBezTo>
                  <a:pt x="139" y="315"/>
                  <a:pt x="139" y="315"/>
                  <a:pt x="138" y="315"/>
                </a:cubicBezTo>
                <a:cubicBezTo>
                  <a:pt x="138" y="315"/>
                  <a:pt x="138" y="315"/>
                  <a:pt x="138" y="315"/>
                </a:cubicBezTo>
                <a:close/>
                <a:moveTo>
                  <a:pt x="130" y="320"/>
                </a:moveTo>
                <a:cubicBezTo>
                  <a:pt x="129" y="318"/>
                  <a:pt x="130" y="317"/>
                  <a:pt x="130" y="314"/>
                </a:cubicBezTo>
                <a:cubicBezTo>
                  <a:pt x="131" y="314"/>
                  <a:pt x="132" y="316"/>
                  <a:pt x="132" y="317"/>
                </a:cubicBezTo>
                <a:cubicBezTo>
                  <a:pt x="130" y="317"/>
                  <a:pt x="132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lose/>
                <a:moveTo>
                  <a:pt x="153" y="331"/>
                </a:moveTo>
                <a:cubicBezTo>
                  <a:pt x="155" y="329"/>
                  <a:pt x="155" y="332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lose/>
                <a:moveTo>
                  <a:pt x="104" y="334"/>
                </a:moveTo>
                <a:cubicBezTo>
                  <a:pt x="102" y="334"/>
                  <a:pt x="105" y="333"/>
                  <a:pt x="104" y="332"/>
                </a:cubicBezTo>
                <a:cubicBezTo>
                  <a:pt x="106" y="333"/>
                  <a:pt x="103" y="333"/>
                  <a:pt x="104" y="334"/>
                </a:cubicBezTo>
                <a:cubicBezTo>
                  <a:pt x="104" y="334"/>
                  <a:pt x="104" y="334"/>
                  <a:pt x="104" y="334"/>
                </a:cubicBezTo>
                <a:close/>
                <a:moveTo>
                  <a:pt x="111" y="339"/>
                </a:moveTo>
                <a:cubicBezTo>
                  <a:pt x="110" y="339"/>
                  <a:pt x="111" y="337"/>
                  <a:pt x="112" y="337"/>
                </a:cubicBezTo>
                <a:cubicBezTo>
                  <a:pt x="112" y="338"/>
                  <a:pt x="111" y="338"/>
                  <a:pt x="111" y="339"/>
                </a:cubicBezTo>
                <a:cubicBezTo>
                  <a:pt x="111" y="339"/>
                  <a:pt x="111" y="339"/>
                  <a:pt x="111" y="339"/>
                </a:cubicBezTo>
                <a:close/>
                <a:moveTo>
                  <a:pt x="101" y="342"/>
                </a:moveTo>
                <a:cubicBezTo>
                  <a:pt x="100" y="342"/>
                  <a:pt x="100" y="340"/>
                  <a:pt x="100" y="338"/>
                </a:cubicBezTo>
                <a:cubicBezTo>
                  <a:pt x="101" y="340"/>
                  <a:pt x="102" y="341"/>
                  <a:pt x="101" y="342"/>
                </a:cubicBezTo>
                <a:cubicBezTo>
                  <a:pt x="101" y="342"/>
                  <a:pt x="101" y="342"/>
                  <a:pt x="101" y="342"/>
                </a:cubicBezTo>
                <a:close/>
                <a:moveTo>
                  <a:pt x="113" y="343"/>
                </a:moveTo>
                <a:cubicBezTo>
                  <a:pt x="113" y="341"/>
                  <a:pt x="115" y="342"/>
                  <a:pt x="115" y="343"/>
                </a:cubicBezTo>
                <a:cubicBezTo>
                  <a:pt x="114" y="344"/>
                  <a:pt x="114" y="343"/>
                  <a:pt x="113" y="343"/>
                </a:cubicBezTo>
                <a:cubicBezTo>
                  <a:pt x="113" y="343"/>
                  <a:pt x="113" y="343"/>
                  <a:pt x="113" y="343"/>
                </a:cubicBezTo>
                <a:close/>
                <a:moveTo>
                  <a:pt x="112" y="353"/>
                </a:moveTo>
                <a:cubicBezTo>
                  <a:pt x="112" y="352"/>
                  <a:pt x="113" y="352"/>
                  <a:pt x="113" y="350"/>
                </a:cubicBezTo>
                <a:cubicBezTo>
                  <a:pt x="114" y="350"/>
                  <a:pt x="115" y="354"/>
                  <a:pt x="112" y="353"/>
                </a:cubicBezTo>
                <a:cubicBezTo>
                  <a:pt x="112" y="353"/>
                  <a:pt x="112" y="353"/>
                  <a:pt x="112" y="353"/>
                </a:cubicBezTo>
                <a:close/>
                <a:moveTo>
                  <a:pt x="108" y="353"/>
                </a:moveTo>
                <a:cubicBezTo>
                  <a:pt x="108" y="353"/>
                  <a:pt x="109" y="353"/>
                  <a:pt x="109" y="352"/>
                </a:cubicBezTo>
                <a:cubicBezTo>
                  <a:pt x="109" y="352"/>
                  <a:pt x="109" y="353"/>
                  <a:pt x="110" y="353"/>
                </a:cubicBezTo>
                <a:cubicBezTo>
                  <a:pt x="110" y="353"/>
                  <a:pt x="109" y="353"/>
                  <a:pt x="109" y="354"/>
                </a:cubicBezTo>
                <a:cubicBezTo>
                  <a:pt x="109" y="354"/>
                  <a:pt x="109" y="353"/>
                  <a:pt x="108" y="353"/>
                </a:cubicBezTo>
                <a:cubicBezTo>
                  <a:pt x="108" y="353"/>
                  <a:pt x="108" y="353"/>
                  <a:pt x="108" y="353"/>
                </a:cubicBezTo>
                <a:close/>
                <a:moveTo>
                  <a:pt x="110" y="362"/>
                </a:moveTo>
                <a:cubicBezTo>
                  <a:pt x="109" y="362"/>
                  <a:pt x="109" y="361"/>
                  <a:pt x="109" y="360"/>
                </a:cubicBezTo>
                <a:cubicBezTo>
                  <a:pt x="110" y="360"/>
                  <a:pt x="110" y="361"/>
                  <a:pt x="110" y="362"/>
                </a:cubicBezTo>
                <a:cubicBezTo>
                  <a:pt x="110" y="362"/>
                  <a:pt x="110" y="362"/>
                  <a:pt x="110" y="362"/>
                </a:cubicBezTo>
                <a:close/>
                <a:moveTo>
                  <a:pt x="146" y="361"/>
                </a:moveTo>
                <a:cubicBezTo>
                  <a:pt x="149" y="359"/>
                  <a:pt x="151" y="362"/>
                  <a:pt x="150" y="365"/>
                </a:cubicBezTo>
                <a:cubicBezTo>
                  <a:pt x="150" y="365"/>
                  <a:pt x="149" y="365"/>
                  <a:pt x="148" y="365"/>
                </a:cubicBezTo>
                <a:cubicBezTo>
                  <a:pt x="148" y="366"/>
                  <a:pt x="149" y="366"/>
                  <a:pt x="150" y="366"/>
                </a:cubicBezTo>
                <a:cubicBezTo>
                  <a:pt x="147" y="368"/>
                  <a:pt x="146" y="363"/>
                  <a:pt x="146" y="361"/>
                </a:cubicBezTo>
                <a:cubicBezTo>
                  <a:pt x="146" y="361"/>
                  <a:pt x="146" y="361"/>
                  <a:pt x="146" y="361"/>
                </a:cubicBezTo>
                <a:close/>
                <a:moveTo>
                  <a:pt x="141" y="368"/>
                </a:moveTo>
                <a:cubicBezTo>
                  <a:pt x="140" y="366"/>
                  <a:pt x="142" y="367"/>
                  <a:pt x="141" y="365"/>
                </a:cubicBezTo>
                <a:cubicBezTo>
                  <a:pt x="141" y="364"/>
                  <a:pt x="140" y="366"/>
                  <a:pt x="139" y="365"/>
                </a:cubicBezTo>
                <a:cubicBezTo>
                  <a:pt x="140" y="364"/>
                  <a:pt x="141" y="363"/>
                  <a:pt x="142" y="361"/>
                </a:cubicBezTo>
                <a:cubicBezTo>
                  <a:pt x="143" y="361"/>
                  <a:pt x="142" y="364"/>
                  <a:pt x="142" y="365"/>
                </a:cubicBezTo>
                <a:cubicBezTo>
                  <a:pt x="148" y="367"/>
                  <a:pt x="147" y="375"/>
                  <a:pt x="147" y="381"/>
                </a:cubicBezTo>
                <a:cubicBezTo>
                  <a:pt x="146" y="381"/>
                  <a:pt x="146" y="379"/>
                  <a:pt x="145" y="379"/>
                </a:cubicBezTo>
                <a:cubicBezTo>
                  <a:pt x="143" y="379"/>
                  <a:pt x="147" y="381"/>
                  <a:pt x="145" y="382"/>
                </a:cubicBezTo>
                <a:cubicBezTo>
                  <a:pt x="144" y="377"/>
                  <a:pt x="145" y="372"/>
                  <a:pt x="141" y="368"/>
                </a:cubicBezTo>
                <a:cubicBezTo>
                  <a:pt x="141" y="368"/>
                  <a:pt x="141" y="368"/>
                  <a:pt x="141" y="368"/>
                </a:cubicBezTo>
                <a:close/>
                <a:moveTo>
                  <a:pt x="138" y="363"/>
                </a:moveTo>
                <a:cubicBezTo>
                  <a:pt x="138" y="363"/>
                  <a:pt x="139" y="363"/>
                  <a:pt x="139" y="362"/>
                </a:cubicBezTo>
                <a:cubicBezTo>
                  <a:pt x="139" y="362"/>
                  <a:pt x="139" y="362"/>
                  <a:pt x="140" y="362"/>
                </a:cubicBezTo>
                <a:cubicBezTo>
                  <a:pt x="140" y="363"/>
                  <a:pt x="139" y="363"/>
                  <a:pt x="138" y="363"/>
                </a:cubicBezTo>
                <a:cubicBezTo>
                  <a:pt x="138" y="363"/>
                  <a:pt x="138" y="363"/>
                  <a:pt x="138" y="363"/>
                </a:cubicBezTo>
                <a:close/>
                <a:moveTo>
                  <a:pt x="111" y="368"/>
                </a:moveTo>
                <a:cubicBezTo>
                  <a:pt x="111" y="367"/>
                  <a:pt x="110" y="367"/>
                  <a:pt x="110" y="366"/>
                </a:cubicBezTo>
                <a:cubicBezTo>
                  <a:pt x="111" y="366"/>
                  <a:pt x="111" y="366"/>
                  <a:pt x="112" y="366"/>
                </a:cubicBezTo>
                <a:cubicBezTo>
                  <a:pt x="112" y="367"/>
                  <a:pt x="112" y="368"/>
                  <a:pt x="111" y="368"/>
                </a:cubicBezTo>
                <a:cubicBezTo>
                  <a:pt x="111" y="368"/>
                  <a:pt x="111" y="368"/>
                  <a:pt x="111" y="368"/>
                </a:cubicBezTo>
                <a:close/>
                <a:moveTo>
                  <a:pt x="150" y="370"/>
                </a:moveTo>
                <a:cubicBezTo>
                  <a:pt x="148" y="371"/>
                  <a:pt x="149" y="369"/>
                  <a:pt x="149" y="368"/>
                </a:cubicBezTo>
                <a:cubicBezTo>
                  <a:pt x="150" y="368"/>
                  <a:pt x="150" y="369"/>
                  <a:pt x="150" y="370"/>
                </a:cubicBezTo>
                <a:cubicBezTo>
                  <a:pt x="150" y="370"/>
                  <a:pt x="150" y="370"/>
                  <a:pt x="150" y="370"/>
                </a:cubicBezTo>
                <a:close/>
                <a:moveTo>
                  <a:pt x="116" y="391"/>
                </a:moveTo>
                <a:cubicBezTo>
                  <a:pt x="114" y="392"/>
                  <a:pt x="116" y="388"/>
                  <a:pt x="115" y="389"/>
                </a:cubicBezTo>
                <a:cubicBezTo>
                  <a:pt x="115" y="388"/>
                  <a:pt x="117" y="389"/>
                  <a:pt x="117" y="391"/>
                </a:cubicBezTo>
                <a:cubicBezTo>
                  <a:pt x="116" y="391"/>
                  <a:pt x="116" y="391"/>
                  <a:pt x="116" y="391"/>
                </a:cubicBezTo>
                <a:cubicBezTo>
                  <a:pt x="116" y="391"/>
                  <a:pt x="116" y="391"/>
                  <a:pt x="116" y="391"/>
                </a:cubicBezTo>
                <a:close/>
                <a:moveTo>
                  <a:pt x="66" y="395"/>
                </a:moveTo>
                <a:cubicBezTo>
                  <a:pt x="65" y="394"/>
                  <a:pt x="69" y="392"/>
                  <a:pt x="69" y="389"/>
                </a:cubicBezTo>
                <a:cubicBezTo>
                  <a:pt x="69" y="389"/>
                  <a:pt x="70" y="390"/>
                  <a:pt x="71" y="390"/>
                </a:cubicBezTo>
                <a:cubicBezTo>
                  <a:pt x="70" y="393"/>
                  <a:pt x="67" y="393"/>
                  <a:pt x="66" y="395"/>
                </a:cubicBezTo>
                <a:cubicBezTo>
                  <a:pt x="66" y="395"/>
                  <a:pt x="66" y="395"/>
                  <a:pt x="66" y="395"/>
                </a:cubicBezTo>
                <a:close/>
                <a:moveTo>
                  <a:pt x="27" y="397"/>
                </a:moveTo>
                <a:cubicBezTo>
                  <a:pt x="27" y="395"/>
                  <a:pt x="30" y="398"/>
                  <a:pt x="31" y="396"/>
                </a:cubicBezTo>
                <a:cubicBezTo>
                  <a:pt x="32" y="396"/>
                  <a:pt x="31" y="396"/>
                  <a:pt x="31" y="398"/>
                </a:cubicBezTo>
                <a:cubicBezTo>
                  <a:pt x="29" y="398"/>
                  <a:pt x="28" y="398"/>
                  <a:pt x="27" y="397"/>
                </a:cubicBezTo>
                <a:cubicBezTo>
                  <a:pt x="27" y="397"/>
                  <a:pt x="27" y="397"/>
                  <a:pt x="27" y="397"/>
                </a:cubicBezTo>
                <a:close/>
                <a:moveTo>
                  <a:pt x="18" y="398"/>
                </a:moveTo>
                <a:cubicBezTo>
                  <a:pt x="18" y="400"/>
                  <a:pt x="15" y="398"/>
                  <a:pt x="16" y="397"/>
                </a:cubicBezTo>
                <a:cubicBezTo>
                  <a:pt x="18" y="396"/>
                  <a:pt x="17" y="399"/>
                  <a:pt x="18" y="398"/>
                </a:cubicBezTo>
                <a:cubicBezTo>
                  <a:pt x="18" y="398"/>
                  <a:pt x="18" y="398"/>
                  <a:pt x="18" y="398"/>
                </a:cubicBezTo>
                <a:close/>
                <a:moveTo>
                  <a:pt x="22" y="398"/>
                </a:moveTo>
                <a:cubicBezTo>
                  <a:pt x="22" y="398"/>
                  <a:pt x="23" y="398"/>
                  <a:pt x="23" y="397"/>
                </a:cubicBezTo>
                <a:cubicBezTo>
                  <a:pt x="25" y="397"/>
                  <a:pt x="24" y="399"/>
                  <a:pt x="22" y="398"/>
                </a:cubicBezTo>
                <a:cubicBezTo>
                  <a:pt x="22" y="398"/>
                  <a:pt x="22" y="398"/>
                  <a:pt x="22" y="398"/>
                </a:cubicBezTo>
                <a:close/>
                <a:moveTo>
                  <a:pt x="8" y="397"/>
                </a:moveTo>
                <a:cubicBezTo>
                  <a:pt x="10" y="398"/>
                  <a:pt x="7" y="399"/>
                  <a:pt x="8" y="401"/>
                </a:cubicBezTo>
                <a:cubicBezTo>
                  <a:pt x="7" y="401"/>
                  <a:pt x="7" y="399"/>
                  <a:pt x="7" y="398"/>
                </a:cubicBezTo>
                <a:cubicBezTo>
                  <a:pt x="8" y="399"/>
                  <a:pt x="8" y="398"/>
                  <a:pt x="8" y="397"/>
                </a:cubicBezTo>
                <a:cubicBezTo>
                  <a:pt x="8" y="397"/>
                  <a:pt x="8" y="397"/>
                  <a:pt x="8" y="397"/>
                </a:cubicBezTo>
                <a:close/>
                <a:moveTo>
                  <a:pt x="39" y="399"/>
                </a:moveTo>
                <a:cubicBezTo>
                  <a:pt x="39" y="400"/>
                  <a:pt x="36" y="399"/>
                  <a:pt x="37" y="398"/>
                </a:cubicBezTo>
                <a:cubicBezTo>
                  <a:pt x="36" y="398"/>
                  <a:pt x="36" y="398"/>
                  <a:pt x="35" y="398"/>
                </a:cubicBezTo>
                <a:cubicBezTo>
                  <a:pt x="36" y="396"/>
                  <a:pt x="38" y="399"/>
                  <a:pt x="39" y="399"/>
                </a:cubicBezTo>
                <a:cubicBezTo>
                  <a:pt x="39" y="399"/>
                  <a:pt x="39" y="399"/>
                  <a:pt x="39" y="399"/>
                </a:cubicBezTo>
                <a:close/>
                <a:moveTo>
                  <a:pt x="41" y="402"/>
                </a:moveTo>
                <a:cubicBezTo>
                  <a:pt x="40" y="401"/>
                  <a:pt x="41" y="399"/>
                  <a:pt x="42" y="398"/>
                </a:cubicBezTo>
                <a:cubicBezTo>
                  <a:pt x="44" y="399"/>
                  <a:pt x="41" y="401"/>
                  <a:pt x="41" y="402"/>
                </a:cubicBezTo>
                <a:cubicBezTo>
                  <a:pt x="41" y="402"/>
                  <a:pt x="41" y="402"/>
                  <a:pt x="41" y="402"/>
                </a:cubicBezTo>
                <a:close/>
                <a:moveTo>
                  <a:pt x="48" y="399"/>
                </a:moveTo>
                <a:cubicBezTo>
                  <a:pt x="46" y="401"/>
                  <a:pt x="46" y="397"/>
                  <a:pt x="48" y="399"/>
                </a:cubicBezTo>
                <a:cubicBezTo>
                  <a:pt x="48" y="399"/>
                  <a:pt x="48" y="399"/>
                  <a:pt x="48" y="399"/>
                </a:cubicBezTo>
                <a:close/>
                <a:moveTo>
                  <a:pt x="47" y="402"/>
                </a:moveTo>
                <a:cubicBezTo>
                  <a:pt x="47" y="402"/>
                  <a:pt x="47" y="402"/>
                  <a:pt x="46" y="402"/>
                </a:cubicBezTo>
                <a:cubicBezTo>
                  <a:pt x="46" y="401"/>
                  <a:pt x="49" y="401"/>
                  <a:pt x="48" y="402"/>
                </a:cubicBezTo>
                <a:cubicBezTo>
                  <a:pt x="47" y="402"/>
                  <a:pt x="47" y="402"/>
                  <a:pt x="47" y="402"/>
                </a:cubicBezTo>
                <a:cubicBezTo>
                  <a:pt x="47" y="402"/>
                  <a:pt x="47" y="402"/>
                  <a:pt x="47" y="402"/>
                </a:cubicBezTo>
                <a:close/>
                <a:moveTo>
                  <a:pt x="242" y="406"/>
                </a:moveTo>
                <a:cubicBezTo>
                  <a:pt x="242" y="404"/>
                  <a:pt x="246" y="404"/>
                  <a:pt x="245" y="406"/>
                </a:cubicBezTo>
                <a:cubicBezTo>
                  <a:pt x="244" y="405"/>
                  <a:pt x="243" y="405"/>
                  <a:pt x="242" y="406"/>
                </a:cubicBezTo>
                <a:cubicBezTo>
                  <a:pt x="242" y="406"/>
                  <a:pt x="242" y="406"/>
                  <a:pt x="242" y="406"/>
                </a:cubicBezTo>
                <a:close/>
                <a:moveTo>
                  <a:pt x="40" y="410"/>
                </a:moveTo>
                <a:cubicBezTo>
                  <a:pt x="40" y="411"/>
                  <a:pt x="39" y="411"/>
                  <a:pt x="39" y="410"/>
                </a:cubicBezTo>
                <a:cubicBezTo>
                  <a:pt x="38" y="410"/>
                  <a:pt x="38" y="411"/>
                  <a:pt x="38" y="411"/>
                </a:cubicBezTo>
                <a:cubicBezTo>
                  <a:pt x="37" y="411"/>
                  <a:pt x="38" y="408"/>
                  <a:pt x="40" y="409"/>
                </a:cubicBezTo>
                <a:cubicBezTo>
                  <a:pt x="39" y="409"/>
                  <a:pt x="39" y="410"/>
                  <a:pt x="40" y="410"/>
                </a:cubicBezTo>
                <a:cubicBezTo>
                  <a:pt x="40" y="410"/>
                  <a:pt x="40" y="410"/>
                  <a:pt x="40" y="410"/>
                </a:cubicBezTo>
                <a:close/>
                <a:moveTo>
                  <a:pt x="67" y="421"/>
                </a:moveTo>
                <a:cubicBezTo>
                  <a:pt x="66" y="423"/>
                  <a:pt x="65" y="420"/>
                  <a:pt x="67" y="419"/>
                </a:cubicBezTo>
                <a:cubicBezTo>
                  <a:pt x="68" y="419"/>
                  <a:pt x="65" y="421"/>
                  <a:pt x="67" y="421"/>
                </a:cubicBezTo>
                <a:cubicBezTo>
                  <a:pt x="67" y="421"/>
                  <a:pt x="67" y="421"/>
                  <a:pt x="67" y="421"/>
                </a:cubicBezTo>
                <a:close/>
                <a:moveTo>
                  <a:pt x="292" y="48"/>
                </a:moveTo>
                <a:cubicBezTo>
                  <a:pt x="292" y="49"/>
                  <a:pt x="289" y="49"/>
                  <a:pt x="290" y="47"/>
                </a:cubicBezTo>
                <a:cubicBezTo>
                  <a:pt x="291" y="47"/>
                  <a:pt x="291" y="48"/>
                  <a:pt x="292" y="48"/>
                </a:cubicBezTo>
                <a:cubicBezTo>
                  <a:pt x="292" y="48"/>
                  <a:pt x="292" y="48"/>
                  <a:pt x="292" y="48"/>
                </a:cubicBezTo>
                <a:close/>
                <a:moveTo>
                  <a:pt x="253" y="307"/>
                </a:moveTo>
                <a:cubicBezTo>
                  <a:pt x="253" y="308"/>
                  <a:pt x="253" y="309"/>
                  <a:pt x="256" y="309"/>
                </a:cubicBezTo>
                <a:cubicBezTo>
                  <a:pt x="255" y="310"/>
                  <a:pt x="253" y="309"/>
                  <a:pt x="252" y="309"/>
                </a:cubicBezTo>
                <a:cubicBezTo>
                  <a:pt x="251" y="308"/>
                  <a:pt x="253" y="308"/>
                  <a:pt x="253" y="307"/>
                </a:cubicBezTo>
                <a:close/>
                <a:moveTo>
                  <a:pt x="151" y="33"/>
                </a:moveTo>
                <a:cubicBezTo>
                  <a:pt x="152" y="34"/>
                  <a:pt x="150" y="37"/>
                  <a:pt x="153" y="36"/>
                </a:cubicBezTo>
                <a:cubicBezTo>
                  <a:pt x="153" y="36"/>
                  <a:pt x="153" y="37"/>
                  <a:pt x="153" y="37"/>
                </a:cubicBezTo>
                <a:cubicBezTo>
                  <a:pt x="152" y="36"/>
                  <a:pt x="150" y="37"/>
                  <a:pt x="150" y="39"/>
                </a:cubicBezTo>
                <a:cubicBezTo>
                  <a:pt x="149" y="38"/>
                  <a:pt x="149" y="36"/>
                  <a:pt x="146" y="36"/>
                </a:cubicBezTo>
                <a:cubicBezTo>
                  <a:pt x="147" y="35"/>
                  <a:pt x="149" y="35"/>
                  <a:pt x="149" y="36"/>
                </a:cubicBezTo>
                <a:cubicBezTo>
                  <a:pt x="151" y="36"/>
                  <a:pt x="149" y="34"/>
                  <a:pt x="150" y="33"/>
                </a:cubicBezTo>
                <a:cubicBezTo>
                  <a:pt x="151" y="34"/>
                  <a:pt x="151" y="34"/>
                  <a:pt x="151" y="33"/>
                </a:cubicBezTo>
                <a:close/>
                <a:moveTo>
                  <a:pt x="167" y="36"/>
                </a:moveTo>
                <a:cubicBezTo>
                  <a:pt x="169" y="35"/>
                  <a:pt x="173" y="36"/>
                  <a:pt x="175" y="37"/>
                </a:cubicBezTo>
                <a:cubicBezTo>
                  <a:pt x="176" y="37"/>
                  <a:pt x="168" y="38"/>
                  <a:pt x="167" y="36"/>
                </a:cubicBezTo>
                <a:close/>
                <a:moveTo>
                  <a:pt x="346" y="37"/>
                </a:moveTo>
                <a:cubicBezTo>
                  <a:pt x="345" y="37"/>
                  <a:pt x="348" y="37"/>
                  <a:pt x="348" y="38"/>
                </a:cubicBezTo>
                <a:cubicBezTo>
                  <a:pt x="347" y="38"/>
                  <a:pt x="347" y="38"/>
                  <a:pt x="346" y="37"/>
                </a:cubicBezTo>
                <a:close/>
                <a:moveTo>
                  <a:pt x="178" y="38"/>
                </a:moveTo>
                <a:cubicBezTo>
                  <a:pt x="178" y="36"/>
                  <a:pt x="181" y="38"/>
                  <a:pt x="181" y="39"/>
                </a:cubicBezTo>
                <a:cubicBezTo>
                  <a:pt x="184" y="36"/>
                  <a:pt x="188" y="40"/>
                  <a:pt x="191" y="39"/>
                </a:cubicBezTo>
                <a:cubicBezTo>
                  <a:pt x="187" y="42"/>
                  <a:pt x="183" y="38"/>
                  <a:pt x="180" y="41"/>
                </a:cubicBezTo>
                <a:cubicBezTo>
                  <a:pt x="181" y="39"/>
                  <a:pt x="181" y="38"/>
                  <a:pt x="178" y="38"/>
                </a:cubicBezTo>
                <a:close/>
                <a:moveTo>
                  <a:pt x="318" y="70"/>
                </a:moveTo>
                <a:cubicBezTo>
                  <a:pt x="319" y="69"/>
                  <a:pt x="322" y="68"/>
                  <a:pt x="321" y="71"/>
                </a:cubicBezTo>
                <a:cubicBezTo>
                  <a:pt x="321" y="71"/>
                  <a:pt x="320" y="70"/>
                  <a:pt x="320" y="70"/>
                </a:cubicBezTo>
                <a:cubicBezTo>
                  <a:pt x="318" y="69"/>
                  <a:pt x="320" y="72"/>
                  <a:pt x="319" y="72"/>
                </a:cubicBezTo>
                <a:cubicBezTo>
                  <a:pt x="318" y="73"/>
                  <a:pt x="319" y="71"/>
                  <a:pt x="318" y="70"/>
                </a:cubicBezTo>
                <a:close/>
                <a:moveTo>
                  <a:pt x="52" y="81"/>
                </a:moveTo>
                <a:cubicBezTo>
                  <a:pt x="52" y="81"/>
                  <a:pt x="51" y="81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3" y="82"/>
                  <a:pt x="53" y="84"/>
                  <a:pt x="54" y="83"/>
                </a:cubicBezTo>
                <a:cubicBezTo>
                  <a:pt x="52" y="82"/>
                  <a:pt x="51" y="80"/>
                  <a:pt x="52" y="81"/>
                </a:cubicBezTo>
                <a:close/>
                <a:moveTo>
                  <a:pt x="201" y="81"/>
                </a:moveTo>
                <a:cubicBezTo>
                  <a:pt x="202" y="81"/>
                  <a:pt x="202" y="82"/>
                  <a:pt x="202" y="83"/>
                </a:cubicBezTo>
                <a:cubicBezTo>
                  <a:pt x="202" y="83"/>
                  <a:pt x="201" y="83"/>
                  <a:pt x="200" y="83"/>
                </a:cubicBezTo>
                <a:cubicBezTo>
                  <a:pt x="200" y="82"/>
                  <a:pt x="201" y="82"/>
                  <a:pt x="201" y="81"/>
                </a:cubicBezTo>
                <a:close/>
                <a:moveTo>
                  <a:pt x="104" y="175"/>
                </a:moveTo>
                <a:cubicBezTo>
                  <a:pt x="104" y="175"/>
                  <a:pt x="103" y="176"/>
                  <a:pt x="103" y="176"/>
                </a:cubicBezTo>
                <a:cubicBezTo>
                  <a:pt x="103" y="176"/>
                  <a:pt x="103" y="173"/>
                  <a:pt x="104" y="173"/>
                </a:cubicBezTo>
                <a:cubicBezTo>
                  <a:pt x="104" y="175"/>
                  <a:pt x="105" y="178"/>
                  <a:pt x="107" y="180"/>
                </a:cubicBezTo>
                <a:cubicBezTo>
                  <a:pt x="107" y="182"/>
                  <a:pt x="105" y="183"/>
                  <a:pt x="106" y="185"/>
                </a:cubicBezTo>
                <a:cubicBezTo>
                  <a:pt x="103" y="185"/>
                  <a:pt x="103" y="186"/>
                  <a:pt x="102" y="185"/>
                </a:cubicBezTo>
                <a:cubicBezTo>
                  <a:pt x="102" y="184"/>
                  <a:pt x="103" y="185"/>
                  <a:pt x="104" y="185"/>
                </a:cubicBezTo>
                <a:cubicBezTo>
                  <a:pt x="103" y="182"/>
                  <a:pt x="103" y="180"/>
                  <a:pt x="103" y="177"/>
                </a:cubicBezTo>
                <a:cubicBezTo>
                  <a:pt x="105" y="178"/>
                  <a:pt x="104" y="178"/>
                  <a:pt x="104" y="175"/>
                </a:cubicBezTo>
                <a:close/>
                <a:moveTo>
                  <a:pt x="106" y="180"/>
                </a:moveTo>
                <a:cubicBezTo>
                  <a:pt x="106" y="181"/>
                  <a:pt x="103" y="181"/>
                  <a:pt x="104" y="180"/>
                </a:cubicBezTo>
                <a:cubicBezTo>
                  <a:pt x="105" y="179"/>
                  <a:pt x="105" y="180"/>
                  <a:pt x="106" y="180"/>
                </a:cubicBezTo>
                <a:cubicBezTo>
                  <a:pt x="106" y="180"/>
                  <a:pt x="106" y="180"/>
                  <a:pt x="106" y="180"/>
                </a:cubicBezTo>
                <a:close/>
                <a:moveTo>
                  <a:pt x="86" y="175"/>
                </a:moveTo>
                <a:cubicBezTo>
                  <a:pt x="86" y="175"/>
                  <a:pt x="86" y="177"/>
                  <a:pt x="87" y="177"/>
                </a:cubicBezTo>
                <a:cubicBezTo>
                  <a:pt x="86" y="179"/>
                  <a:pt x="84" y="174"/>
                  <a:pt x="86" y="175"/>
                </a:cubicBezTo>
                <a:close/>
                <a:moveTo>
                  <a:pt x="280" y="178"/>
                </a:moveTo>
                <a:cubicBezTo>
                  <a:pt x="280" y="179"/>
                  <a:pt x="280" y="178"/>
                  <a:pt x="280" y="178"/>
                </a:cubicBezTo>
                <a:cubicBezTo>
                  <a:pt x="279" y="178"/>
                  <a:pt x="279" y="179"/>
                  <a:pt x="278" y="179"/>
                </a:cubicBezTo>
                <a:cubicBezTo>
                  <a:pt x="278" y="179"/>
                  <a:pt x="278" y="178"/>
                  <a:pt x="278" y="177"/>
                </a:cubicBezTo>
                <a:cubicBezTo>
                  <a:pt x="279" y="178"/>
                  <a:pt x="279" y="177"/>
                  <a:pt x="280" y="178"/>
                </a:cubicBezTo>
                <a:close/>
                <a:moveTo>
                  <a:pt x="90" y="214"/>
                </a:moveTo>
                <a:cubicBezTo>
                  <a:pt x="91" y="213"/>
                  <a:pt x="92" y="215"/>
                  <a:pt x="92" y="215"/>
                </a:cubicBezTo>
                <a:cubicBezTo>
                  <a:pt x="91" y="215"/>
                  <a:pt x="91" y="217"/>
                  <a:pt x="89" y="217"/>
                </a:cubicBezTo>
                <a:cubicBezTo>
                  <a:pt x="89" y="216"/>
                  <a:pt x="88" y="216"/>
                  <a:pt x="89" y="215"/>
                </a:cubicBezTo>
                <a:cubicBezTo>
                  <a:pt x="89" y="215"/>
                  <a:pt x="92" y="216"/>
                  <a:pt x="90" y="214"/>
                </a:cubicBezTo>
                <a:close/>
                <a:moveTo>
                  <a:pt x="168" y="280"/>
                </a:moveTo>
                <a:cubicBezTo>
                  <a:pt x="167" y="278"/>
                  <a:pt x="166" y="282"/>
                  <a:pt x="164" y="280"/>
                </a:cubicBezTo>
                <a:cubicBezTo>
                  <a:pt x="164" y="278"/>
                  <a:pt x="165" y="277"/>
                  <a:pt x="166" y="278"/>
                </a:cubicBezTo>
                <a:cubicBezTo>
                  <a:pt x="163" y="275"/>
                  <a:pt x="166" y="273"/>
                  <a:pt x="166" y="270"/>
                </a:cubicBezTo>
                <a:cubicBezTo>
                  <a:pt x="167" y="271"/>
                  <a:pt x="166" y="273"/>
                  <a:pt x="168" y="273"/>
                </a:cubicBezTo>
                <a:cubicBezTo>
                  <a:pt x="168" y="274"/>
                  <a:pt x="167" y="274"/>
                  <a:pt x="167" y="276"/>
                </a:cubicBezTo>
                <a:cubicBezTo>
                  <a:pt x="167" y="277"/>
                  <a:pt x="169" y="274"/>
                  <a:pt x="170" y="276"/>
                </a:cubicBezTo>
                <a:cubicBezTo>
                  <a:pt x="170" y="276"/>
                  <a:pt x="170" y="276"/>
                  <a:pt x="169" y="276"/>
                </a:cubicBezTo>
                <a:cubicBezTo>
                  <a:pt x="169" y="277"/>
                  <a:pt x="169" y="277"/>
                  <a:pt x="169" y="277"/>
                </a:cubicBezTo>
                <a:cubicBezTo>
                  <a:pt x="168" y="278"/>
                  <a:pt x="168" y="277"/>
                  <a:pt x="168" y="276"/>
                </a:cubicBezTo>
                <a:cubicBezTo>
                  <a:pt x="166" y="277"/>
                  <a:pt x="168" y="281"/>
                  <a:pt x="170" y="281"/>
                </a:cubicBezTo>
                <a:cubicBezTo>
                  <a:pt x="170" y="283"/>
                  <a:pt x="170" y="285"/>
                  <a:pt x="170" y="287"/>
                </a:cubicBezTo>
                <a:cubicBezTo>
                  <a:pt x="169" y="287"/>
                  <a:pt x="169" y="286"/>
                  <a:pt x="168" y="286"/>
                </a:cubicBezTo>
                <a:cubicBezTo>
                  <a:pt x="168" y="288"/>
                  <a:pt x="168" y="290"/>
                  <a:pt x="168" y="291"/>
                </a:cubicBezTo>
                <a:cubicBezTo>
                  <a:pt x="168" y="293"/>
                  <a:pt x="170" y="292"/>
                  <a:pt x="170" y="293"/>
                </a:cubicBezTo>
                <a:cubicBezTo>
                  <a:pt x="171" y="298"/>
                  <a:pt x="171" y="306"/>
                  <a:pt x="172" y="311"/>
                </a:cubicBezTo>
                <a:cubicBezTo>
                  <a:pt x="171" y="311"/>
                  <a:pt x="171" y="310"/>
                  <a:pt x="170" y="310"/>
                </a:cubicBezTo>
                <a:cubicBezTo>
                  <a:pt x="169" y="315"/>
                  <a:pt x="172" y="318"/>
                  <a:pt x="172" y="323"/>
                </a:cubicBezTo>
                <a:cubicBezTo>
                  <a:pt x="172" y="323"/>
                  <a:pt x="172" y="322"/>
                  <a:pt x="172" y="322"/>
                </a:cubicBezTo>
                <a:cubicBezTo>
                  <a:pt x="173" y="322"/>
                  <a:pt x="172" y="324"/>
                  <a:pt x="173" y="325"/>
                </a:cubicBezTo>
                <a:cubicBezTo>
                  <a:pt x="172" y="324"/>
                  <a:pt x="172" y="325"/>
                  <a:pt x="171" y="325"/>
                </a:cubicBezTo>
                <a:cubicBezTo>
                  <a:pt x="174" y="329"/>
                  <a:pt x="171" y="333"/>
                  <a:pt x="174" y="337"/>
                </a:cubicBezTo>
                <a:cubicBezTo>
                  <a:pt x="172" y="338"/>
                  <a:pt x="173" y="335"/>
                  <a:pt x="172" y="336"/>
                </a:cubicBezTo>
                <a:cubicBezTo>
                  <a:pt x="169" y="337"/>
                  <a:pt x="172" y="340"/>
                  <a:pt x="170" y="341"/>
                </a:cubicBezTo>
                <a:cubicBezTo>
                  <a:pt x="169" y="340"/>
                  <a:pt x="169" y="340"/>
                  <a:pt x="168" y="340"/>
                </a:cubicBezTo>
                <a:cubicBezTo>
                  <a:pt x="171" y="329"/>
                  <a:pt x="167" y="314"/>
                  <a:pt x="167" y="300"/>
                </a:cubicBezTo>
                <a:cubicBezTo>
                  <a:pt x="167" y="292"/>
                  <a:pt x="161" y="289"/>
                  <a:pt x="165" y="281"/>
                </a:cubicBezTo>
                <a:cubicBezTo>
                  <a:pt x="166" y="281"/>
                  <a:pt x="167" y="282"/>
                  <a:pt x="168" y="282"/>
                </a:cubicBezTo>
                <a:cubicBezTo>
                  <a:pt x="168" y="282"/>
                  <a:pt x="168" y="281"/>
                  <a:pt x="168" y="280"/>
                </a:cubicBezTo>
                <a:close/>
                <a:moveTo>
                  <a:pt x="261" y="311"/>
                </a:moveTo>
                <a:cubicBezTo>
                  <a:pt x="258" y="310"/>
                  <a:pt x="259" y="313"/>
                  <a:pt x="257" y="313"/>
                </a:cubicBezTo>
                <a:cubicBezTo>
                  <a:pt x="257" y="312"/>
                  <a:pt x="257" y="311"/>
                  <a:pt x="257" y="310"/>
                </a:cubicBezTo>
                <a:cubicBezTo>
                  <a:pt x="255" y="312"/>
                  <a:pt x="255" y="311"/>
                  <a:pt x="253" y="310"/>
                </a:cubicBezTo>
                <a:cubicBezTo>
                  <a:pt x="253" y="311"/>
                  <a:pt x="251" y="312"/>
                  <a:pt x="252" y="313"/>
                </a:cubicBezTo>
                <a:cubicBezTo>
                  <a:pt x="253" y="311"/>
                  <a:pt x="254" y="313"/>
                  <a:pt x="255" y="312"/>
                </a:cubicBezTo>
                <a:cubicBezTo>
                  <a:pt x="255" y="313"/>
                  <a:pt x="256" y="314"/>
                  <a:pt x="256" y="315"/>
                </a:cubicBezTo>
                <a:cubicBezTo>
                  <a:pt x="254" y="315"/>
                  <a:pt x="253" y="314"/>
                  <a:pt x="253" y="317"/>
                </a:cubicBezTo>
                <a:cubicBezTo>
                  <a:pt x="257" y="316"/>
                  <a:pt x="255" y="321"/>
                  <a:pt x="257" y="321"/>
                </a:cubicBezTo>
                <a:cubicBezTo>
                  <a:pt x="259" y="319"/>
                  <a:pt x="256" y="318"/>
                  <a:pt x="256" y="317"/>
                </a:cubicBezTo>
                <a:cubicBezTo>
                  <a:pt x="257" y="317"/>
                  <a:pt x="257" y="318"/>
                  <a:pt x="258" y="318"/>
                </a:cubicBezTo>
                <a:cubicBezTo>
                  <a:pt x="259" y="316"/>
                  <a:pt x="258" y="314"/>
                  <a:pt x="259" y="314"/>
                </a:cubicBezTo>
                <a:cubicBezTo>
                  <a:pt x="259" y="315"/>
                  <a:pt x="260" y="313"/>
                  <a:pt x="260" y="314"/>
                </a:cubicBezTo>
                <a:cubicBezTo>
                  <a:pt x="260" y="315"/>
                  <a:pt x="259" y="315"/>
                  <a:pt x="259" y="316"/>
                </a:cubicBezTo>
                <a:cubicBezTo>
                  <a:pt x="261" y="316"/>
                  <a:pt x="261" y="317"/>
                  <a:pt x="262" y="317"/>
                </a:cubicBezTo>
                <a:cubicBezTo>
                  <a:pt x="261" y="314"/>
                  <a:pt x="261" y="311"/>
                  <a:pt x="259" y="313"/>
                </a:cubicBezTo>
                <a:cubicBezTo>
                  <a:pt x="258" y="311"/>
                  <a:pt x="260" y="312"/>
                  <a:pt x="261" y="311"/>
                </a:cubicBezTo>
                <a:close/>
                <a:moveTo>
                  <a:pt x="122" y="318"/>
                </a:moveTo>
                <a:cubicBezTo>
                  <a:pt x="122" y="317"/>
                  <a:pt x="122" y="319"/>
                  <a:pt x="124" y="318"/>
                </a:cubicBezTo>
                <a:cubicBezTo>
                  <a:pt x="124" y="319"/>
                  <a:pt x="122" y="319"/>
                  <a:pt x="122" y="320"/>
                </a:cubicBezTo>
                <a:cubicBezTo>
                  <a:pt x="120" y="320"/>
                  <a:pt x="123" y="318"/>
                  <a:pt x="122" y="318"/>
                </a:cubicBezTo>
                <a:close/>
                <a:moveTo>
                  <a:pt x="260" y="318"/>
                </a:moveTo>
                <a:cubicBezTo>
                  <a:pt x="261" y="318"/>
                  <a:pt x="260" y="319"/>
                  <a:pt x="260" y="319"/>
                </a:cubicBezTo>
                <a:cubicBezTo>
                  <a:pt x="260" y="319"/>
                  <a:pt x="261" y="319"/>
                  <a:pt x="262" y="319"/>
                </a:cubicBezTo>
                <a:cubicBezTo>
                  <a:pt x="262" y="320"/>
                  <a:pt x="261" y="321"/>
                  <a:pt x="259" y="320"/>
                </a:cubicBezTo>
                <a:cubicBezTo>
                  <a:pt x="259" y="319"/>
                  <a:pt x="260" y="319"/>
                  <a:pt x="260" y="318"/>
                </a:cubicBezTo>
                <a:close/>
                <a:moveTo>
                  <a:pt x="261" y="336"/>
                </a:moveTo>
                <a:cubicBezTo>
                  <a:pt x="260" y="336"/>
                  <a:pt x="261" y="337"/>
                  <a:pt x="261" y="337"/>
                </a:cubicBezTo>
                <a:cubicBezTo>
                  <a:pt x="261" y="338"/>
                  <a:pt x="260" y="338"/>
                  <a:pt x="259" y="338"/>
                </a:cubicBezTo>
                <a:cubicBezTo>
                  <a:pt x="260" y="335"/>
                  <a:pt x="258" y="334"/>
                  <a:pt x="257" y="334"/>
                </a:cubicBezTo>
                <a:cubicBezTo>
                  <a:pt x="257" y="332"/>
                  <a:pt x="258" y="334"/>
                  <a:pt x="260" y="334"/>
                </a:cubicBezTo>
                <a:cubicBezTo>
                  <a:pt x="260" y="335"/>
                  <a:pt x="262" y="336"/>
                  <a:pt x="262" y="338"/>
                </a:cubicBezTo>
                <a:cubicBezTo>
                  <a:pt x="261" y="338"/>
                  <a:pt x="262" y="336"/>
                  <a:pt x="261" y="336"/>
                </a:cubicBezTo>
                <a:close/>
                <a:moveTo>
                  <a:pt x="261" y="339"/>
                </a:moveTo>
                <a:cubicBezTo>
                  <a:pt x="262" y="339"/>
                  <a:pt x="262" y="339"/>
                  <a:pt x="262" y="340"/>
                </a:cubicBezTo>
                <a:cubicBezTo>
                  <a:pt x="262" y="340"/>
                  <a:pt x="262" y="339"/>
                  <a:pt x="262" y="338"/>
                </a:cubicBezTo>
                <a:cubicBezTo>
                  <a:pt x="263" y="338"/>
                  <a:pt x="263" y="338"/>
                  <a:pt x="263" y="338"/>
                </a:cubicBezTo>
                <a:cubicBezTo>
                  <a:pt x="264" y="339"/>
                  <a:pt x="264" y="339"/>
                  <a:pt x="264" y="340"/>
                </a:cubicBezTo>
                <a:cubicBezTo>
                  <a:pt x="263" y="340"/>
                  <a:pt x="261" y="341"/>
                  <a:pt x="262" y="341"/>
                </a:cubicBezTo>
                <a:cubicBezTo>
                  <a:pt x="262" y="342"/>
                  <a:pt x="260" y="340"/>
                  <a:pt x="261" y="339"/>
                </a:cubicBezTo>
                <a:close/>
                <a:moveTo>
                  <a:pt x="266" y="339"/>
                </a:moveTo>
                <a:cubicBezTo>
                  <a:pt x="267" y="339"/>
                  <a:pt x="267" y="342"/>
                  <a:pt x="265" y="341"/>
                </a:cubicBezTo>
                <a:cubicBezTo>
                  <a:pt x="265" y="342"/>
                  <a:pt x="266" y="342"/>
                  <a:pt x="267" y="342"/>
                </a:cubicBezTo>
                <a:cubicBezTo>
                  <a:pt x="267" y="343"/>
                  <a:pt x="267" y="344"/>
                  <a:pt x="267" y="345"/>
                </a:cubicBezTo>
                <a:cubicBezTo>
                  <a:pt x="266" y="343"/>
                  <a:pt x="265" y="345"/>
                  <a:pt x="264" y="346"/>
                </a:cubicBezTo>
                <a:cubicBezTo>
                  <a:pt x="264" y="346"/>
                  <a:pt x="265" y="346"/>
                  <a:pt x="266" y="346"/>
                </a:cubicBezTo>
                <a:cubicBezTo>
                  <a:pt x="265" y="347"/>
                  <a:pt x="265" y="348"/>
                  <a:pt x="265" y="349"/>
                </a:cubicBezTo>
                <a:cubicBezTo>
                  <a:pt x="264" y="347"/>
                  <a:pt x="263" y="346"/>
                  <a:pt x="263" y="343"/>
                </a:cubicBezTo>
                <a:cubicBezTo>
                  <a:pt x="263" y="342"/>
                  <a:pt x="262" y="345"/>
                  <a:pt x="261" y="343"/>
                </a:cubicBezTo>
                <a:cubicBezTo>
                  <a:pt x="263" y="342"/>
                  <a:pt x="265" y="341"/>
                  <a:pt x="266" y="339"/>
                </a:cubicBezTo>
                <a:close/>
                <a:moveTo>
                  <a:pt x="38" y="421"/>
                </a:moveTo>
                <a:cubicBezTo>
                  <a:pt x="40" y="422"/>
                  <a:pt x="39" y="419"/>
                  <a:pt x="40" y="419"/>
                </a:cubicBezTo>
                <a:cubicBezTo>
                  <a:pt x="40" y="417"/>
                  <a:pt x="38" y="420"/>
                  <a:pt x="39" y="418"/>
                </a:cubicBezTo>
                <a:cubicBezTo>
                  <a:pt x="38" y="416"/>
                  <a:pt x="41" y="417"/>
                  <a:pt x="42" y="417"/>
                </a:cubicBezTo>
                <a:cubicBezTo>
                  <a:pt x="42" y="418"/>
                  <a:pt x="43" y="418"/>
                  <a:pt x="43" y="419"/>
                </a:cubicBezTo>
                <a:cubicBezTo>
                  <a:pt x="41" y="420"/>
                  <a:pt x="39" y="422"/>
                  <a:pt x="36" y="422"/>
                </a:cubicBezTo>
                <a:cubicBezTo>
                  <a:pt x="36" y="420"/>
                  <a:pt x="38" y="422"/>
                  <a:pt x="37" y="420"/>
                </a:cubicBezTo>
                <a:cubicBezTo>
                  <a:pt x="37" y="418"/>
                  <a:pt x="36" y="421"/>
                  <a:pt x="35" y="420"/>
                </a:cubicBezTo>
                <a:cubicBezTo>
                  <a:pt x="35" y="421"/>
                  <a:pt x="35" y="421"/>
                  <a:pt x="35" y="422"/>
                </a:cubicBezTo>
                <a:cubicBezTo>
                  <a:pt x="32" y="422"/>
                  <a:pt x="30" y="423"/>
                  <a:pt x="26" y="423"/>
                </a:cubicBezTo>
                <a:cubicBezTo>
                  <a:pt x="27" y="422"/>
                  <a:pt x="27" y="421"/>
                  <a:pt x="28" y="420"/>
                </a:cubicBezTo>
                <a:cubicBezTo>
                  <a:pt x="25" y="420"/>
                  <a:pt x="26" y="422"/>
                  <a:pt x="24" y="421"/>
                </a:cubicBezTo>
                <a:cubicBezTo>
                  <a:pt x="25" y="423"/>
                  <a:pt x="24" y="422"/>
                  <a:pt x="24" y="424"/>
                </a:cubicBezTo>
                <a:cubicBezTo>
                  <a:pt x="17" y="425"/>
                  <a:pt x="12" y="427"/>
                  <a:pt x="8" y="427"/>
                </a:cubicBezTo>
                <a:cubicBezTo>
                  <a:pt x="8" y="428"/>
                  <a:pt x="9" y="427"/>
                  <a:pt x="9" y="428"/>
                </a:cubicBezTo>
                <a:cubicBezTo>
                  <a:pt x="8" y="431"/>
                  <a:pt x="4" y="422"/>
                  <a:pt x="8" y="422"/>
                </a:cubicBezTo>
                <a:cubicBezTo>
                  <a:pt x="8" y="423"/>
                  <a:pt x="8" y="423"/>
                  <a:pt x="8" y="424"/>
                </a:cubicBezTo>
                <a:cubicBezTo>
                  <a:pt x="11" y="422"/>
                  <a:pt x="14" y="419"/>
                  <a:pt x="18" y="423"/>
                </a:cubicBezTo>
                <a:cubicBezTo>
                  <a:pt x="18" y="422"/>
                  <a:pt x="18" y="422"/>
                  <a:pt x="19" y="422"/>
                </a:cubicBezTo>
                <a:cubicBezTo>
                  <a:pt x="16" y="420"/>
                  <a:pt x="22" y="420"/>
                  <a:pt x="22" y="421"/>
                </a:cubicBezTo>
                <a:cubicBezTo>
                  <a:pt x="23" y="421"/>
                  <a:pt x="22" y="420"/>
                  <a:pt x="23" y="419"/>
                </a:cubicBezTo>
                <a:cubicBezTo>
                  <a:pt x="26" y="421"/>
                  <a:pt x="30" y="416"/>
                  <a:pt x="32" y="419"/>
                </a:cubicBezTo>
                <a:cubicBezTo>
                  <a:pt x="34" y="418"/>
                  <a:pt x="35" y="418"/>
                  <a:pt x="36" y="418"/>
                </a:cubicBezTo>
                <a:cubicBezTo>
                  <a:pt x="35" y="420"/>
                  <a:pt x="38" y="418"/>
                  <a:pt x="38" y="421"/>
                </a:cubicBezTo>
                <a:close/>
                <a:moveTo>
                  <a:pt x="22" y="424"/>
                </a:moveTo>
                <a:cubicBezTo>
                  <a:pt x="20" y="423"/>
                  <a:pt x="23" y="420"/>
                  <a:pt x="24" y="422"/>
                </a:cubicBezTo>
                <a:cubicBezTo>
                  <a:pt x="24" y="422"/>
                  <a:pt x="24" y="423"/>
                  <a:pt x="24" y="423"/>
                </a:cubicBezTo>
                <a:cubicBezTo>
                  <a:pt x="23" y="423"/>
                  <a:pt x="22" y="423"/>
                  <a:pt x="22" y="424"/>
                </a:cubicBezTo>
                <a:cubicBezTo>
                  <a:pt x="22" y="424"/>
                  <a:pt x="22" y="424"/>
                  <a:pt x="22" y="424"/>
                </a:cubicBezTo>
                <a:close/>
                <a:moveTo>
                  <a:pt x="32" y="420"/>
                </a:moveTo>
                <a:cubicBezTo>
                  <a:pt x="31" y="421"/>
                  <a:pt x="29" y="419"/>
                  <a:pt x="31" y="419"/>
                </a:cubicBezTo>
                <a:cubicBezTo>
                  <a:pt x="31" y="419"/>
                  <a:pt x="31" y="420"/>
                  <a:pt x="32" y="420"/>
                </a:cubicBezTo>
                <a:cubicBezTo>
                  <a:pt x="32" y="420"/>
                  <a:pt x="32" y="420"/>
                  <a:pt x="32" y="420"/>
                </a:cubicBezTo>
                <a:close/>
                <a:moveTo>
                  <a:pt x="16" y="425"/>
                </a:moveTo>
                <a:cubicBezTo>
                  <a:pt x="16" y="424"/>
                  <a:pt x="15" y="423"/>
                  <a:pt x="14" y="423"/>
                </a:cubicBezTo>
                <a:cubicBezTo>
                  <a:pt x="15" y="423"/>
                  <a:pt x="19" y="423"/>
                  <a:pt x="20" y="421"/>
                </a:cubicBezTo>
                <a:cubicBezTo>
                  <a:pt x="21" y="423"/>
                  <a:pt x="18" y="425"/>
                  <a:pt x="16" y="425"/>
                </a:cubicBezTo>
                <a:cubicBezTo>
                  <a:pt x="16" y="425"/>
                  <a:pt x="16" y="425"/>
                  <a:pt x="16" y="425"/>
                </a:cubicBezTo>
                <a:close/>
                <a:moveTo>
                  <a:pt x="262" y="330"/>
                </a:moveTo>
                <a:cubicBezTo>
                  <a:pt x="263" y="330"/>
                  <a:pt x="262" y="333"/>
                  <a:pt x="263" y="333"/>
                </a:cubicBezTo>
                <a:cubicBezTo>
                  <a:pt x="264" y="331"/>
                  <a:pt x="262" y="331"/>
                  <a:pt x="263" y="329"/>
                </a:cubicBezTo>
                <a:cubicBezTo>
                  <a:pt x="261" y="330"/>
                  <a:pt x="261" y="328"/>
                  <a:pt x="260" y="327"/>
                </a:cubicBezTo>
                <a:cubicBezTo>
                  <a:pt x="260" y="325"/>
                  <a:pt x="260" y="324"/>
                  <a:pt x="261" y="326"/>
                </a:cubicBezTo>
                <a:cubicBezTo>
                  <a:pt x="263" y="323"/>
                  <a:pt x="256" y="324"/>
                  <a:pt x="255" y="325"/>
                </a:cubicBezTo>
                <a:cubicBezTo>
                  <a:pt x="258" y="325"/>
                  <a:pt x="255" y="327"/>
                  <a:pt x="257" y="327"/>
                </a:cubicBezTo>
                <a:cubicBezTo>
                  <a:pt x="259" y="327"/>
                  <a:pt x="257" y="325"/>
                  <a:pt x="258" y="325"/>
                </a:cubicBezTo>
                <a:cubicBezTo>
                  <a:pt x="259" y="325"/>
                  <a:pt x="258" y="327"/>
                  <a:pt x="259" y="328"/>
                </a:cubicBezTo>
                <a:cubicBezTo>
                  <a:pt x="258" y="328"/>
                  <a:pt x="257" y="328"/>
                  <a:pt x="257" y="329"/>
                </a:cubicBezTo>
                <a:cubicBezTo>
                  <a:pt x="259" y="328"/>
                  <a:pt x="257" y="329"/>
                  <a:pt x="257" y="330"/>
                </a:cubicBezTo>
                <a:cubicBezTo>
                  <a:pt x="259" y="330"/>
                  <a:pt x="260" y="334"/>
                  <a:pt x="262" y="332"/>
                </a:cubicBezTo>
                <a:cubicBezTo>
                  <a:pt x="261" y="332"/>
                  <a:pt x="261" y="332"/>
                  <a:pt x="261" y="331"/>
                </a:cubicBezTo>
                <a:cubicBezTo>
                  <a:pt x="262" y="331"/>
                  <a:pt x="261" y="330"/>
                  <a:pt x="262" y="330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4"/>
          <p:cNvSpPr>
            <a:spLocks noEditPoints="1"/>
          </p:cNvSpPr>
          <p:nvPr/>
        </p:nvSpPr>
        <p:spPr bwMode="auto">
          <a:xfrm>
            <a:off x="7381876" y="2854325"/>
            <a:ext cx="1208088" cy="1666875"/>
          </a:xfrm>
          <a:custGeom>
            <a:avLst/>
            <a:gdLst>
              <a:gd name="T0" fmla="*/ 316 w 322"/>
              <a:gd name="T1" fmla="*/ 18 h 444"/>
              <a:gd name="T2" fmla="*/ 95 w 322"/>
              <a:gd name="T3" fmla="*/ 93 h 444"/>
              <a:gd name="T4" fmla="*/ 195 w 322"/>
              <a:gd name="T5" fmla="*/ 199 h 444"/>
              <a:gd name="T6" fmla="*/ 144 w 322"/>
              <a:gd name="T7" fmla="*/ 272 h 444"/>
              <a:gd name="T8" fmla="*/ 216 w 322"/>
              <a:gd name="T9" fmla="*/ 307 h 444"/>
              <a:gd name="T10" fmla="*/ 146 w 322"/>
              <a:gd name="T11" fmla="*/ 361 h 444"/>
              <a:gd name="T12" fmla="*/ 19 w 322"/>
              <a:gd name="T13" fmla="*/ 6 h 444"/>
              <a:gd name="T14" fmla="*/ 77 w 322"/>
              <a:gd name="T15" fmla="*/ 43 h 444"/>
              <a:gd name="T16" fmla="*/ 89 w 322"/>
              <a:gd name="T17" fmla="*/ 80 h 444"/>
              <a:gd name="T18" fmla="*/ 97 w 322"/>
              <a:gd name="T19" fmla="*/ 185 h 444"/>
              <a:gd name="T20" fmla="*/ 100 w 322"/>
              <a:gd name="T21" fmla="*/ 216 h 444"/>
              <a:gd name="T22" fmla="*/ 84 w 322"/>
              <a:gd name="T23" fmla="*/ 297 h 444"/>
              <a:gd name="T24" fmla="*/ 27 w 322"/>
              <a:gd name="T25" fmla="*/ 393 h 444"/>
              <a:gd name="T26" fmla="*/ 187 w 322"/>
              <a:gd name="T27" fmla="*/ 403 h 444"/>
              <a:gd name="T28" fmla="*/ 247 w 322"/>
              <a:gd name="T29" fmla="*/ 385 h 444"/>
              <a:gd name="T30" fmla="*/ 212 w 322"/>
              <a:gd name="T31" fmla="*/ 318 h 444"/>
              <a:gd name="T32" fmla="*/ 198 w 322"/>
              <a:gd name="T33" fmla="*/ 305 h 444"/>
              <a:gd name="T34" fmla="*/ 191 w 322"/>
              <a:gd name="T35" fmla="*/ 206 h 444"/>
              <a:gd name="T36" fmla="*/ 269 w 322"/>
              <a:gd name="T37" fmla="*/ 49 h 444"/>
              <a:gd name="T38" fmla="*/ 240 w 322"/>
              <a:gd name="T39" fmla="*/ 28 h 444"/>
              <a:gd name="T40" fmla="*/ 151 w 322"/>
              <a:gd name="T41" fmla="*/ 23 h 444"/>
              <a:gd name="T42" fmla="*/ 38 w 322"/>
              <a:gd name="T43" fmla="*/ 7 h 444"/>
              <a:gd name="T44" fmla="*/ 92 w 322"/>
              <a:gd name="T45" fmla="*/ 186 h 444"/>
              <a:gd name="T46" fmla="*/ 50 w 322"/>
              <a:gd name="T47" fmla="*/ 23 h 444"/>
              <a:gd name="T48" fmla="*/ 126 w 322"/>
              <a:gd name="T49" fmla="*/ 32 h 444"/>
              <a:gd name="T50" fmla="*/ 135 w 322"/>
              <a:gd name="T51" fmla="*/ 31 h 444"/>
              <a:gd name="T52" fmla="*/ 155 w 322"/>
              <a:gd name="T53" fmla="*/ 28 h 444"/>
              <a:gd name="T54" fmla="*/ 153 w 322"/>
              <a:gd name="T55" fmla="*/ 32 h 444"/>
              <a:gd name="T56" fmla="*/ 207 w 322"/>
              <a:gd name="T57" fmla="*/ 39 h 444"/>
              <a:gd name="T58" fmla="*/ 154 w 322"/>
              <a:gd name="T59" fmla="*/ 46 h 444"/>
              <a:gd name="T60" fmla="*/ 266 w 322"/>
              <a:gd name="T61" fmla="*/ 46 h 444"/>
              <a:gd name="T62" fmla="*/ 149 w 322"/>
              <a:gd name="T63" fmla="*/ 50 h 444"/>
              <a:gd name="T64" fmla="*/ 136 w 322"/>
              <a:gd name="T65" fmla="*/ 78 h 444"/>
              <a:gd name="T66" fmla="*/ 191 w 322"/>
              <a:gd name="T67" fmla="*/ 94 h 444"/>
              <a:gd name="T68" fmla="*/ 141 w 322"/>
              <a:gd name="T69" fmla="*/ 245 h 444"/>
              <a:gd name="T70" fmla="*/ 143 w 322"/>
              <a:gd name="T71" fmla="*/ 127 h 444"/>
              <a:gd name="T72" fmla="*/ 134 w 322"/>
              <a:gd name="T73" fmla="*/ 224 h 444"/>
              <a:gd name="T74" fmla="*/ 131 w 322"/>
              <a:gd name="T75" fmla="*/ 325 h 444"/>
              <a:gd name="T76" fmla="*/ 156 w 322"/>
              <a:gd name="T77" fmla="*/ 363 h 444"/>
              <a:gd name="T78" fmla="*/ 141 w 322"/>
              <a:gd name="T79" fmla="*/ 271 h 444"/>
              <a:gd name="T80" fmla="*/ 186 w 322"/>
              <a:gd name="T81" fmla="*/ 135 h 444"/>
              <a:gd name="T82" fmla="*/ 152 w 322"/>
              <a:gd name="T83" fmla="*/ 283 h 444"/>
              <a:gd name="T84" fmla="*/ 151 w 322"/>
              <a:gd name="T85" fmla="*/ 145 h 444"/>
              <a:gd name="T86" fmla="*/ 95 w 322"/>
              <a:gd name="T87" fmla="*/ 184 h 444"/>
              <a:gd name="T88" fmla="*/ 101 w 322"/>
              <a:gd name="T89" fmla="*/ 211 h 444"/>
              <a:gd name="T90" fmla="*/ 108 w 322"/>
              <a:gd name="T91" fmla="*/ 267 h 444"/>
              <a:gd name="T92" fmla="*/ 124 w 322"/>
              <a:gd name="T93" fmla="*/ 259 h 444"/>
              <a:gd name="T94" fmla="*/ 127 w 322"/>
              <a:gd name="T95" fmla="*/ 271 h 444"/>
              <a:gd name="T96" fmla="*/ 90 w 322"/>
              <a:gd name="T97" fmla="*/ 281 h 444"/>
              <a:gd name="T98" fmla="*/ 88 w 322"/>
              <a:gd name="T99" fmla="*/ 295 h 444"/>
              <a:gd name="T100" fmla="*/ 106 w 322"/>
              <a:gd name="T101" fmla="*/ 313 h 444"/>
              <a:gd name="T102" fmla="*/ 88 w 322"/>
              <a:gd name="T103" fmla="*/ 317 h 444"/>
              <a:gd name="T104" fmla="*/ 84 w 322"/>
              <a:gd name="T105" fmla="*/ 316 h 444"/>
              <a:gd name="T106" fmla="*/ 97 w 322"/>
              <a:gd name="T107" fmla="*/ 325 h 444"/>
              <a:gd name="T108" fmla="*/ 82 w 322"/>
              <a:gd name="T109" fmla="*/ 321 h 444"/>
              <a:gd name="T110" fmla="*/ 86 w 322"/>
              <a:gd name="T111" fmla="*/ 327 h 444"/>
              <a:gd name="T112" fmla="*/ 94 w 322"/>
              <a:gd name="T113" fmla="*/ 334 h 444"/>
              <a:gd name="T114" fmla="*/ 100 w 322"/>
              <a:gd name="T115" fmla="*/ 340 h 444"/>
              <a:gd name="T116" fmla="*/ 141 w 322"/>
              <a:gd name="T117" fmla="*/ 375 h 444"/>
              <a:gd name="T118" fmla="*/ 29 w 322"/>
              <a:gd name="T119" fmla="*/ 384 h 444"/>
              <a:gd name="T120" fmla="*/ 133 w 322"/>
              <a:gd name="T121" fmla="*/ 13 h 444"/>
              <a:gd name="T122" fmla="*/ 149 w 322"/>
              <a:gd name="T123" fmla="*/ 194 h 444"/>
              <a:gd name="T124" fmla="*/ 128 w 322"/>
              <a:gd name="T125" fmla="*/ 28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2" h="444">
                <a:moveTo>
                  <a:pt x="11" y="4"/>
                </a:moveTo>
                <a:cubicBezTo>
                  <a:pt x="9" y="4"/>
                  <a:pt x="7" y="2"/>
                  <a:pt x="8" y="0"/>
                </a:cubicBezTo>
                <a:cubicBezTo>
                  <a:pt x="9" y="2"/>
                  <a:pt x="11" y="2"/>
                  <a:pt x="11" y="4"/>
                </a:cubicBezTo>
                <a:close/>
                <a:moveTo>
                  <a:pt x="9" y="6"/>
                </a:moveTo>
                <a:cubicBezTo>
                  <a:pt x="10" y="6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cubicBezTo>
                  <a:pt x="9" y="7"/>
                  <a:pt x="9" y="7"/>
                  <a:pt x="9" y="6"/>
                </a:cubicBezTo>
                <a:close/>
                <a:moveTo>
                  <a:pt x="126" y="11"/>
                </a:moveTo>
                <a:cubicBezTo>
                  <a:pt x="127" y="12"/>
                  <a:pt x="127" y="13"/>
                  <a:pt x="127" y="13"/>
                </a:cubicBezTo>
                <a:cubicBezTo>
                  <a:pt x="126" y="13"/>
                  <a:pt x="124" y="13"/>
                  <a:pt x="124" y="12"/>
                </a:cubicBezTo>
                <a:cubicBezTo>
                  <a:pt x="125" y="12"/>
                  <a:pt x="125" y="12"/>
                  <a:pt x="126" y="12"/>
                </a:cubicBezTo>
                <a:cubicBezTo>
                  <a:pt x="126" y="12"/>
                  <a:pt x="126" y="11"/>
                  <a:pt x="126" y="11"/>
                </a:cubicBezTo>
                <a:close/>
                <a:moveTo>
                  <a:pt x="129" y="13"/>
                </a:moveTo>
                <a:cubicBezTo>
                  <a:pt x="130" y="13"/>
                  <a:pt x="130" y="14"/>
                  <a:pt x="129" y="14"/>
                </a:cubicBezTo>
                <a:cubicBezTo>
                  <a:pt x="129" y="14"/>
                  <a:pt x="129" y="14"/>
                  <a:pt x="128" y="14"/>
                </a:cubicBezTo>
                <a:cubicBezTo>
                  <a:pt x="128" y="13"/>
                  <a:pt x="129" y="13"/>
                  <a:pt x="129" y="13"/>
                </a:cubicBezTo>
                <a:close/>
                <a:moveTo>
                  <a:pt x="136" y="15"/>
                </a:moveTo>
                <a:cubicBezTo>
                  <a:pt x="137" y="15"/>
                  <a:pt x="136" y="17"/>
                  <a:pt x="136" y="17"/>
                </a:cubicBezTo>
                <a:cubicBezTo>
                  <a:pt x="134" y="17"/>
                  <a:pt x="135" y="16"/>
                  <a:pt x="136" y="15"/>
                </a:cubicBezTo>
                <a:close/>
                <a:moveTo>
                  <a:pt x="320" y="15"/>
                </a:moveTo>
                <a:cubicBezTo>
                  <a:pt x="322" y="14"/>
                  <a:pt x="322" y="17"/>
                  <a:pt x="320" y="17"/>
                </a:cubicBezTo>
                <a:cubicBezTo>
                  <a:pt x="320" y="16"/>
                  <a:pt x="320" y="15"/>
                  <a:pt x="320" y="15"/>
                </a:cubicBezTo>
                <a:close/>
                <a:moveTo>
                  <a:pt x="318" y="15"/>
                </a:moveTo>
                <a:cubicBezTo>
                  <a:pt x="320" y="15"/>
                  <a:pt x="319" y="17"/>
                  <a:pt x="318" y="18"/>
                </a:cubicBezTo>
                <a:cubicBezTo>
                  <a:pt x="317" y="17"/>
                  <a:pt x="318" y="18"/>
                  <a:pt x="316" y="18"/>
                </a:cubicBezTo>
                <a:cubicBezTo>
                  <a:pt x="316" y="15"/>
                  <a:pt x="318" y="18"/>
                  <a:pt x="318" y="15"/>
                </a:cubicBezTo>
                <a:close/>
                <a:moveTo>
                  <a:pt x="141" y="18"/>
                </a:moveTo>
                <a:cubicBezTo>
                  <a:pt x="139" y="18"/>
                  <a:pt x="140" y="15"/>
                  <a:pt x="141" y="18"/>
                </a:cubicBezTo>
                <a:close/>
                <a:moveTo>
                  <a:pt x="315" y="17"/>
                </a:moveTo>
                <a:cubicBezTo>
                  <a:pt x="314" y="17"/>
                  <a:pt x="314" y="19"/>
                  <a:pt x="313" y="18"/>
                </a:cubicBezTo>
                <a:cubicBezTo>
                  <a:pt x="313" y="18"/>
                  <a:pt x="313" y="19"/>
                  <a:pt x="313" y="19"/>
                </a:cubicBezTo>
                <a:cubicBezTo>
                  <a:pt x="314" y="20"/>
                  <a:pt x="316" y="17"/>
                  <a:pt x="315" y="17"/>
                </a:cubicBezTo>
                <a:close/>
                <a:moveTo>
                  <a:pt x="27" y="18"/>
                </a:moveTo>
                <a:cubicBezTo>
                  <a:pt x="29" y="18"/>
                  <a:pt x="29" y="19"/>
                  <a:pt x="29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6" y="19"/>
                  <a:pt x="27" y="19"/>
                  <a:pt x="27" y="18"/>
                </a:cubicBezTo>
                <a:close/>
                <a:moveTo>
                  <a:pt x="124" y="28"/>
                </a:moveTo>
                <a:cubicBezTo>
                  <a:pt x="124" y="28"/>
                  <a:pt x="125" y="29"/>
                  <a:pt x="125" y="28"/>
                </a:cubicBezTo>
                <a:cubicBezTo>
                  <a:pt x="126" y="29"/>
                  <a:pt x="125" y="30"/>
                  <a:pt x="123" y="30"/>
                </a:cubicBezTo>
                <a:cubicBezTo>
                  <a:pt x="124" y="29"/>
                  <a:pt x="124" y="29"/>
                  <a:pt x="124" y="28"/>
                </a:cubicBezTo>
                <a:close/>
                <a:moveTo>
                  <a:pt x="83" y="44"/>
                </a:moveTo>
                <a:cubicBezTo>
                  <a:pt x="83" y="46"/>
                  <a:pt x="80" y="45"/>
                  <a:pt x="81" y="48"/>
                </a:cubicBezTo>
                <a:cubicBezTo>
                  <a:pt x="79" y="47"/>
                  <a:pt x="80" y="44"/>
                  <a:pt x="83" y="44"/>
                </a:cubicBezTo>
                <a:close/>
                <a:moveTo>
                  <a:pt x="87" y="86"/>
                </a:moveTo>
                <a:cubicBezTo>
                  <a:pt x="88" y="87"/>
                  <a:pt x="90" y="87"/>
                  <a:pt x="91" y="88"/>
                </a:cubicBezTo>
                <a:cubicBezTo>
                  <a:pt x="90" y="89"/>
                  <a:pt x="91" y="90"/>
                  <a:pt x="90" y="92"/>
                </a:cubicBezTo>
                <a:cubicBezTo>
                  <a:pt x="88" y="91"/>
                  <a:pt x="89" y="87"/>
                  <a:pt x="87" y="86"/>
                </a:cubicBezTo>
                <a:close/>
                <a:moveTo>
                  <a:pt x="95" y="93"/>
                </a:moveTo>
                <a:cubicBezTo>
                  <a:pt x="95" y="93"/>
                  <a:pt x="96" y="93"/>
                  <a:pt x="97" y="93"/>
                </a:cubicBezTo>
                <a:cubicBezTo>
                  <a:pt x="97" y="95"/>
                  <a:pt x="94" y="95"/>
                  <a:pt x="95" y="93"/>
                </a:cubicBezTo>
                <a:close/>
                <a:moveTo>
                  <a:pt x="94" y="98"/>
                </a:moveTo>
                <a:cubicBezTo>
                  <a:pt x="95" y="98"/>
                  <a:pt x="95" y="99"/>
                  <a:pt x="96" y="99"/>
                </a:cubicBezTo>
                <a:cubicBezTo>
                  <a:pt x="96" y="100"/>
                  <a:pt x="95" y="100"/>
                  <a:pt x="95" y="101"/>
                </a:cubicBezTo>
                <a:cubicBezTo>
                  <a:pt x="94" y="101"/>
                  <a:pt x="93" y="100"/>
                  <a:pt x="94" y="98"/>
                </a:cubicBezTo>
                <a:close/>
                <a:moveTo>
                  <a:pt x="147" y="127"/>
                </a:moveTo>
                <a:cubicBezTo>
                  <a:pt x="144" y="129"/>
                  <a:pt x="144" y="126"/>
                  <a:pt x="147" y="127"/>
                </a:cubicBezTo>
                <a:close/>
                <a:moveTo>
                  <a:pt x="187" y="142"/>
                </a:moveTo>
                <a:cubicBezTo>
                  <a:pt x="185" y="142"/>
                  <a:pt x="187" y="139"/>
                  <a:pt x="188" y="139"/>
                </a:cubicBezTo>
                <a:cubicBezTo>
                  <a:pt x="188" y="139"/>
                  <a:pt x="188" y="138"/>
                  <a:pt x="188" y="137"/>
                </a:cubicBezTo>
                <a:cubicBezTo>
                  <a:pt x="190" y="138"/>
                  <a:pt x="187" y="141"/>
                  <a:pt x="187" y="142"/>
                </a:cubicBezTo>
                <a:close/>
                <a:moveTo>
                  <a:pt x="195" y="179"/>
                </a:moveTo>
                <a:cubicBezTo>
                  <a:pt x="197" y="181"/>
                  <a:pt x="197" y="186"/>
                  <a:pt x="196" y="190"/>
                </a:cubicBezTo>
                <a:cubicBezTo>
                  <a:pt x="195" y="187"/>
                  <a:pt x="196" y="182"/>
                  <a:pt x="195" y="179"/>
                </a:cubicBezTo>
                <a:close/>
                <a:moveTo>
                  <a:pt x="195" y="192"/>
                </a:moveTo>
                <a:cubicBezTo>
                  <a:pt x="196" y="191"/>
                  <a:pt x="197" y="196"/>
                  <a:pt x="196" y="197"/>
                </a:cubicBezTo>
                <a:cubicBezTo>
                  <a:pt x="195" y="196"/>
                  <a:pt x="196" y="193"/>
                  <a:pt x="195" y="192"/>
                </a:cubicBezTo>
                <a:close/>
                <a:moveTo>
                  <a:pt x="150" y="192"/>
                </a:moveTo>
                <a:cubicBezTo>
                  <a:pt x="151" y="193"/>
                  <a:pt x="152" y="193"/>
                  <a:pt x="152" y="195"/>
                </a:cubicBezTo>
                <a:cubicBezTo>
                  <a:pt x="151" y="194"/>
                  <a:pt x="149" y="195"/>
                  <a:pt x="150" y="192"/>
                </a:cubicBezTo>
                <a:close/>
                <a:moveTo>
                  <a:pt x="148" y="197"/>
                </a:moveTo>
                <a:cubicBezTo>
                  <a:pt x="147" y="198"/>
                  <a:pt x="147" y="199"/>
                  <a:pt x="149" y="199"/>
                </a:cubicBezTo>
                <a:cubicBezTo>
                  <a:pt x="148" y="201"/>
                  <a:pt x="145" y="197"/>
                  <a:pt x="148" y="197"/>
                </a:cubicBezTo>
                <a:close/>
                <a:moveTo>
                  <a:pt x="195" y="199"/>
                </a:moveTo>
                <a:cubicBezTo>
                  <a:pt x="197" y="203"/>
                  <a:pt x="196" y="205"/>
                  <a:pt x="196" y="211"/>
                </a:cubicBezTo>
                <a:cubicBezTo>
                  <a:pt x="195" y="208"/>
                  <a:pt x="196" y="203"/>
                  <a:pt x="195" y="199"/>
                </a:cubicBezTo>
                <a:close/>
                <a:moveTo>
                  <a:pt x="150" y="206"/>
                </a:moveTo>
                <a:cubicBezTo>
                  <a:pt x="151" y="206"/>
                  <a:pt x="151" y="207"/>
                  <a:pt x="151" y="208"/>
                </a:cubicBezTo>
                <a:cubicBezTo>
                  <a:pt x="150" y="208"/>
                  <a:pt x="150" y="207"/>
                  <a:pt x="150" y="206"/>
                </a:cubicBezTo>
                <a:close/>
                <a:moveTo>
                  <a:pt x="135" y="209"/>
                </a:moveTo>
                <a:cubicBezTo>
                  <a:pt x="137" y="210"/>
                  <a:pt x="134" y="211"/>
                  <a:pt x="134" y="212"/>
                </a:cubicBezTo>
                <a:cubicBezTo>
                  <a:pt x="132" y="211"/>
                  <a:pt x="135" y="210"/>
                  <a:pt x="135" y="209"/>
                </a:cubicBezTo>
                <a:close/>
                <a:moveTo>
                  <a:pt x="148" y="229"/>
                </a:moveTo>
                <a:cubicBezTo>
                  <a:pt x="149" y="230"/>
                  <a:pt x="149" y="230"/>
                  <a:pt x="149" y="231"/>
                </a:cubicBezTo>
                <a:cubicBezTo>
                  <a:pt x="148" y="231"/>
                  <a:pt x="148" y="231"/>
                  <a:pt x="147" y="231"/>
                </a:cubicBezTo>
                <a:cubicBezTo>
                  <a:pt x="147" y="230"/>
                  <a:pt x="148" y="230"/>
                  <a:pt x="148" y="229"/>
                </a:cubicBezTo>
                <a:close/>
                <a:moveTo>
                  <a:pt x="151" y="233"/>
                </a:moveTo>
                <a:cubicBezTo>
                  <a:pt x="153" y="233"/>
                  <a:pt x="152" y="236"/>
                  <a:pt x="151" y="237"/>
                </a:cubicBezTo>
                <a:cubicBezTo>
                  <a:pt x="150" y="237"/>
                  <a:pt x="151" y="234"/>
                  <a:pt x="149" y="234"/>
                </a:cubicBezTo>
                <a:cubicBezTo>
                  <a:pt x="149" y="233"/>
                  <a:pt x="152" y="235"/>
                  <a:pt x="151" y="233"/>
                </a:cubicBezTo>
                <a:close/>
                <a:moveTo>
                  <a:pt x="106" y="242"/>
                </a:moveTo>
                <a:cubicBezTo>
                  <a:pt x="108" y="243"/>
                  <a:pt x="107" y="246"/>
                  <a:pt x="107" y="247"/>
                </a:cubicBezTo>
                <a:cubicBezTo>
                  <a:pt x="106" y="247"/>
                  <a:pt x="107" y="244"/>
                  <a:pt x="106" y="242"/>
                </a:cubicBezTo>
                <a:close/>
                <a:moveTo>
                  <a:pt x="195" y="262"/>
                </a:moveTo>
                <a:cubicBezTo>
                  <a:pt x="196" y="261"/>
                  <a:pt x="196" y="264"/>
                  <a:pt x="196" y="265"/>
                </a:cubicBezTo>
                <a:cubicBezTo>
                  <a:pt x="195" y="267"/>
                  <a:pt x="195" y="263"/>
                  <a:pt x="195" y="262"/>
                </a:cubicBezTo>
                <a:close/>
                <a:moveTo>
                  <a:pt x="138" y="268"/>
                </a:moveTo>
                <a:cubicBezTo>
                  <a:pt x="139" y="268"/>
                  <a:pt x="139" y="269"/>
                  <a:pt x="139" y="269"/>
                </a:cubicBezTo>
                <a:cubicBezTo>
                  <a:pt x="139" y="269"/>
                  <a:pt x="139" y="269"/>
                  <a:pt x="138" y="269"/>
                </a:cubicBezTo>
                <a:cubicBezTo>
                  <a:pt x="138" y="268"/>
                  <a:pt x="138" y="268"/>
                  <a:pt x="138" y="268"/>
                </a:cubicBezTo>
                <a:close/>
                <a:moveTo>
                  <a:pt x="144" y="272"/>
                </a:moveTo>
                <a:cubicBezTo>
                  <a:pt x="143" y="272"/>
                  <a:pt x="143" y="273"/>
                  <a:pt x="143" y="274"/>
                </a:cubicBezTo>
                <a:cubicBezTo>
                  <a:pt x="142" y="274"/>
                  <a:pt x="142" y="274"/>
                  <a:pt x="141" y="274"/>
                </a:cubicBezTo>
                <a:cubicBezTo>
                  <a:pt x="141" y="274"/>
                  <a:pt x="141" y="273"/>
                  <a:pt x="140" y="273"/>
                </a:cubicBezTo>
                <a:cubicBezTo>
                  <a:pt x="142" y="272"/>
                  <a:pt x="141" y="272"/>
                  <a:pt x="144" y="272"/>
                </a:cubicBezTo>
                <a:close/>
                <a:moveTo>
                  <a:pt x="133" y="275"/>
                </a:moveTo>
                <a:cubicBezTo>
                  <a:pt x="133" y="276"/>
                  <a:pt x="132" y="276"/>
                  <a:pt x="132" y="278"/>
                </a:cubicBezTo>
                <a:cubicBezTo>
                  <a:pt x="130" y="277"/>
                  <a:pt x="129" y="277"/>
                  <a:pt x="128" y="276"/>
                </a:cubicBezTo>
                <a:cubicBezTo>
                  <a:pt x="129" y="275"/>
                  <a:pt x="132" y="273"/>
                  <a:pt x="133" y="275"/>
                </a:cubicBezTo>
                <a:close/>
                <a:moveTo>
                  <a:pt x="129" y="291"/>
                </a:moveTo>
                <a:cubicBezTo>
                  <a:pt x="130" y="291"/>
                  <a:pt x="129" y="292"/>
                  <a:pt x="130" y="292"/>
                </a:cubicBezTo>
                <a:cubicBezTo>
                  <a:pt x="130" y="294"/>
                  <a:pt x="129" y="292"/>
                  <a:pt x="128" y="292"/>
                </a:cubicBezTo>
                <a:cubicBezTo>
                  <a:pt x="128" y="292"/>
                  <a:pt x="129" y="292"/>
                  <a:pt x="129" y="291"/>
                </a:cubicBezTo>
                <a:close/>
                <a:moveTo>
                  <a:pt x="197" y="296"/>
                </a:moveTo>
                <a:cubicBezTo>
                  <a:pt x="200" y="296"/>
                  <a:pt x="198" y="298"/>
                  <a:pt x="199" y="298"/>
                </a:cubicBezTo>
                <a:cubicBezTo>
                  <a:pt x="198" y="300"/>
                  <a:pt x="197" y="297"/>
                  <a:pt x="197" y="296"/>
                </a:cubicBezTo>
                <a:close/>
                <a:moveTo>
                  <a:pt x="158" y="297"/>
                </a:moveTo>
                <a:cubicBezTo>
                  <a:pt x="159" y="298"/>
                  <a:pt x="159" y="298"/>
                  <a:pt x="160" y="299"/>
                </a:cubicBezTo>
                <a:cubicBezTo>
                  <a:pt x="160" y="300"/>
                  <a:pt x="157" y="299"/>
                  <a:pt x="158" y="297"/>
                </a:cubicBezTo>
                <a:close/>
                <a:moveTo>
                  <a:pt x="197" y="301"/>
                </a:moveTo>
                <a:cubicBezTo>
                  <a:pt x="198" y="301"/>
                  <a:pt x="198" y="302"/>
                  <a:pt x="199" y="302"/>
                </a:cubicBezTo>
                <a:cubicBezTo>
                  <a:pt x="198" y="304"/>
                  <a:pt x="196" y="303"/>
                  <a:pt x="197" y="301"/>
                </a:cubicBezTo>
                <a:close/>
                <a:moveTo>
                  <a:pt x="216" y="306"/>
                </a:moveTo>
                <a:cubicBezTo>
                  <a:pt x="216" y="306"/>
                  <a:pt x="217" y="306"/>
                  <a:pt x="217" y="306"/>
                </a:cubicBezTo>
                <a:cubicBezTo>
                  <a:pt x="217" y="307"/>
                  <a:pt x="217" y="307"/>
                  <a:pt x="217" y="307"/>
                </a:cubicBezTo>
                <a:cubicBezTo>
                  <a:pt x="217" y="307"/>
                  <a:pt x="216" y="307"/>
                  <a:pt x="216" y="307"/>
                </a:cubicBezTo>
                <a:cubicBezTo>
                  <a:pt x="216" y="307"/>
                  <a:pt x="216" y="307"/>
                  <a:pt x="216" y="306"/>
                </a:cubicBezTo>
                <a:close/>
                <a:moveTo>
                  <a:pt x="216" y="308"/>
                </a:moveTo>
                <a:cubicBezTo>
                  <a:pt x="217" y="308"/>
                  <a:pt x="217" y="309"/>
                  <a:pt x="218" y="309"/>
                </a:cubicBezTo>
                <a:cubicBezTo>
                  <a:pt x="218" y="310"/>
                  <a:pt x="217" y="309"/>
                  <a:pt x="216" y="310"/>
                </a:cubicBezTo>
                <a:cubicBezTo>
                  <a:pt x="216" y="309"/>
                  <a:pt x="216" y="308"/>
                  <a:pt x="216" y="308"/>
                </a:cubicBezTo>
                <a:close/>
                <a:moveTo>
                  <a:pt x="195" y="320"/>
                </a:moveTo>
                <a:cubicBezTo>
                  <a:pt x="196" y="320"/>
                  <a:pt x="196" y="322"/>
                  <a:pt x="194" y="322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195" y="321"/>
                  <a:pt x="195" y="320"/>
                  <a:pt x="195" y="320"/>
                </a:cubicBezTo>
                <a:close/>
                <a:moveTo>
                  <a:pt x="129" y="330"/>
                </a:moveTo>
                <a:cubicBezTo>
                  <a:pt x="130" y="331"/>
                  <a:pt x="131" y="332"/>
                  <a:pt x="132" y="333"/>
                </a:cubicBezTo>
                <a:cubicBezTo>
                  <a:pt x="131" y="334"/>
                  <a:pt x="131" y="336"/>
                  <a:pt x="128" y="336"/>
                </a:cubicBezTo>
                <a:cubicBezTo>
                  <a:pt x="128" y="333"/>
                  <a:pt x="129" y="332"/>
                  <a:pt x="129" y="330"/>
                </a:cubicBezTo>
                <a:close/>
                <a:moveTo>
                  <a:pt x="132" y="340"/>
                </a:moveTo>
                <a:cubicBezTo>
                  <a:pt x="133" y="340"/>
                  <a:pt x="133" y="340"/>
                  <a:pt x="133" y="341"/>
                </a:cubicBezTo>
                <a:cubicBezTo>
                  <a:pt x="133" y="341"/>
                  <a:pt x="133" y="341"/>
                  <a:pt x="133" y="341"/>
                </a:cubicBezTo>
                <a:cubicBezTo>
                  <a:pt x="132" y="341"/>
                  <a:pt x="132" y="340"/>
                  <a:pt x="132" y="340"/>
                </a:cubicBezTo>
                <a:close/>
                <a:moveTo>
                  <a:pt x="136" y="348"/>
                </a:moveTo>
                <a:cubicBezTo>
                  <a:pt x="134" y="350"/>
                  <a:pt x="138" y="351"/>
                  <a:pt x="136" y="353"/>
                </a:cubicBezTo>
                <a:cubicBezTo>
                  <a:pt x="135" y="351"/>
                  <a:pt x="134" y="354"/>
                  <a:pt x="133" y="354"/>
                </a:cubicBezTo>
                <a:cubicBezTo>
                  <a:pt x="132" y="353"/>
                  <a:pt x="134" y="351"/>
                  <a:pt x="131" y="351"/>
                </a:cubicBezTo>
                <a:cubicBezTo>
                  <a:pt x="130" y="347"/>
                  <a:pt x="134" y="346"/>
                  <a:pt x="136" y="348"/>
                </a:cubicBezTo>
                <a:close/>
                <a:moveTo>
                  <a:pt x="146" y="361"/>
                </a:moveTo>
                <a:cubicBezTo>
                  <a:pt x="147" y="361"/>
                  <a:pt x="146" y="364"/>
                  <a:pt x="146" y="364"/>
                </a:cubicBezTo>
                <a:cubicBezTo>
                  <a:pt x="145" y="363"/>
                  <a:pt x="145" y="362"/>
                  <a:pt x="146" y="361"/>
                </a:cubicBezTo>
                <a:close/>
                <a:moveTo>
                  <a:pt x="148" y="365"/>
                </a:moveTo>
                <a:cubicBezTo>
                  <a:pt x="148" y="365"/>
                  <a:pt x="149" y="365"/>
                  <a:pt x="149" y="365"/>
                </a:cubicBezTo>
                <a:cubicBezTo>
                  <a:pt x="149" y="365"/>
                  <a:pt x="149" y="365"/>
                  <a:pt x="149" y="366"/>
                </a:cubicBezTo>
                <a:cubicBezTo>
                  <a:pt x="147" y="366"/>
                  <a:pt x="147" y="365"/>
                  <a:pt x="148" y="365"/>
                </a:cubicBezTo>
                <a:close/>
                <a:moveTo>
                  <a:pt x="151" y="365"/>
                </a:moveTo>
                <a:cubicBezTo>
                  <a:pt x="151" y="364"/>
                  <a:pt x="152" y="365"/>
                  <a:pt x="152" y="365"/>
                </a:cubicBezTo>
                <a:cubicBezTo>
                  <a:pt x="153" y="366"/>
                  <a:pt x="150" y="366"/>
                  <a:pt x="151" y="365"/>
                </a:cubicBezTo>
                <a:close/>
                <a:moveTo>
                  <a:pt x="156" y="377"/>
                </a:moveTo>
                <a:cubicBezTo>
                  <a:pt x="157" y="376"/>
                  <a:pt x="157" y="377"/>
                  <a:pt x="157" y="378"/>
                </a:cubicBezTo>
                <a:cubicBezTo>
                  <a:pt x="156" y="378"/>
                  <a:pt x="156" y="378"/>
                  <a:pt x="156" y="378"/>
                </a:cubicBezTo>
                <a:cubicBezTo>
                  <a:pt x="156" y="378"/>
                  <a:pt x="156" y="377"/>
                  <a:pt x="156" y="377"/>
                </a:cubicBezTo>
                <a:close/>
                <a:moveTo>
                  <a:pt x="167" y="388"/>
                </a:moveTo>
                <a:cubicBezTo>
                  <a:pt x="168" y="388"/>
                  <a:pt x="168" y="390"/>
                  <a:pt x="169" y="389"/>
                </a:cubicBezTo>
                <a:cubicBezTo>
                  <a:pt x="169" y="390"/>
                  <a:pt x="168" y="390"/>
                  <a:pt x="167" y="390"/>
                </a:cubicBezTo>
                <a:cubicBezTo>
                  <a:pt x="166" y="389"/>
                  <a:pt x="167" y="389"/>
                  <a:pt x="167" y="388"/>
                </a:cubicBezTo>
                <a:close/>
                <a:moveTo>
                  <a:pt x="183" y="409"/>
                </a:moveTo>
                <a:cubicBezTo>
                  <a:pt x="184" y="409"/>
                  <a:pt x="185" y="409"/>
                  <a:pt x="184" y="411"/>
                </a:cubicBezTo>
                <a:cubicBezTo>
                  <a:pt x="184" y="410"/>
                  <a:pt x="182" y="411"/>
                  <a:pt x="183" y="409"/>
                </a:cubicBezTo>
                <a:close/>
                <a:moveTo>
                  <a:pt x="17" y="2"/>
                </a:moveTo>
                <a:cubicBezTo>
                  <a:pt x="15" y="3"/>
                  <a:pt x="12" y="3"/>
                  <a:pt x="12" y="3"/>
                </a:cubicBezTo>
                <a:cubicBezTo>
                  <a:pt x="14" y="4"/>
                  <a:pt x="10" y="4"/>
                  <a:pt x="11" y="6"/>
                </a:cubicBezTo>
                <a:cubicBezTo>
                  <a:pt x="12" y="8"/>
                  <a:pt x="14" y="9"/>
                  <a:pt x="16" y="8"/>
                </a:cubicBezTo>
                <a:cubicBezTo>
                  <a:pt x="15" y="9"/>
                  <a:pt x="14" y="11"/>
                  <a:pt x="15" y="12"/>
                </a:cubicBezTo>
                <a:cubicBezTo>
                  <a:pt x="18" y="12"/>
                  <a:pt x="18" y="7"/>
                  <a:pt x="18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8"/>
                  <a:pt x="18" y="9"/>
                  <a:pt x="18" y="12"/>
                </a:cubicBezTo>
                <a:cubicBezTo>
                  <a:pt x="18" y="12"/>
                  <a:pt x="16" y="12"/>
                  <a:pt x="17" y="12"/>
                </a:cubicBezTo>
                <a:cubicBezTo>
                  <a:pt x="20" y="11"/>
                  <a:pt x="21" y="8"/>
                  <a:pt x="23" y="7"/>
                </a:cubicBezTo>
                <a:cubicBezTo>
                  <a:pt x="22" y="9"/>
                  <a:pt x="22" y="9"/>
                  <a:pt x="24" y="11"/>
                </a:cubicBezTo>
                <a:cubicBezTo>
                  <a:pt x="22" y="11"/>
                  <a:pt x="22" y="10"/>
                  <a:pt x="20" y="10"/>
                </a:cubicBezTo>
                <a:cubicBezTo>
                  <a:pt x="19" y="12"/>
                  <a:pt x="21" y="13"/>
                  <a:pt x="20" y="15"/>
                </a:cubicBezTo>
                <a:cubicBezTo>
                  <a:pt x="23" y="17"/>
                  <a:pt x="25" y="17"/>
                  <a:pt x="26" y="18"/>
                </a:cubicBezTo>
                <a:cubicBezTo>
                  <a:pt x="26" y="17"/>
                  <a:pt x="27" y="17"/>
                  <a:pt x="26" y="17"/>
                </a:cubicBezTo>
                <a:cubicBezTo>
                  <a:pt x="28" y="16"/>
                  <a:pt x="28" y="17"/>
                  <a:pt x="29" y="18"/>
                </a:cubicBezTo>
                <a:cubicBezTo>
                  <a:pt x="30" y="17"/>
                  <a:pt x="28" y="17"/>
                  <a:pt x="29" y="17"/>
                </a:cubicBezTo>
                <a:cubicBezTo>
                  <a:pt x="32" y="18"/>
                  <a:pt x="32" y="18"/>
                  <a:pt x="33" y="17"/>
                </a:cubicBezTo>
                <a:cubicBezTo>
                  <a:pt x="32" y="20"/>
                  <a:pt x="36" y="22"/>
                  <a:pt x="33" y="24"/>
                </a:cubicBezTo>
                <a:cubicBezTo>
                  <a:pt x="32" y="23"/>
                  <a:pt x="34" y="22"/>
                  <a:pt x="32" y="22"/>
                </a:cubicBezTo>
                <a:cubicBezTo>
                  <a:pt x="32" y="25"/>
                  <a:pt x="30" y="26"/>
                  <a:pt x="29" y="28"/>
                </a:cubicBezTo>
                <a:cubicBezTo>
                  <a:pt x="30" y="28"/>
                  <a:pt x="31" y="29"/>
                  <a:pt x="31" y="29"/>
                </a:cubicBezTo>
                <a:cubicBezTo>
                  <a:pt x="30" y="30"/>
                  <a:pt x="29" y="29"/>
                  <a:pt x="28" y="31"/>
                </a:cubicBezTo>
                <a:cubicBezTo>
                  <a:pt x="31" y="31"/>
                  <a:pt x="30" y="33"/>
                  <a:pt x="30" y="34"/>
                </a:cubicBezTo>
                <a:cubicBezTo>
                  <a:pt x="31" y="35"/>
                  <a:pt x="33" y="36"/>
                  <a:pt x="35" y="35"/>
                </a:cubicBezTo>
                <a:cubicBezTo>
                  <a:pt x="35" y="36"/>
                  <a:pt x="36" y="36"/>
                  <a:pt x="36" y="37"/>
                </a:cubicBezTo>
                <a:cubicBezTo>
                  <a:pt x="39" y="37"/>
                  <a:pt x="39" y="38"/>
                  <a:pt x="40" y="40"/>
                </a:cubicBezTo>
                <a:cubicBezTo>
                  <a:pt x="43" y="45"/>
                  <a:pt x="47" y="46"/>
                  <a:pt x="50" y="50"/>
                </a:cubicBezTo>
                <a:cubicBezTo>
                  <a:pt x="51" y="51"/>
                  <a:pt x="50" y="48"/>
                  <a:pt x="52" y="48"/>
                </a:cubicBezTo>
                <a:cubicBezTo>
                  <a:pt x="58" y="51"/>
                  <a:pt x="67" y="45"/>
                  <a:pt x="72" y="41"/>
                </a:cubicBezTo>
                <a:cubicBezTo>
                  <a:pt x="73" y="42"/>
                  <a:pt x="72" y="43"/>
                  <a:pt x="72" y="44"/>
                </a:cubicBezTo>
                <a:cubicBezTo>
                  <a:pt x="74" y="42"/>
                  <a:pt x="76" y="45"/>
                  <a:pt x="77" y="43"/>
                </a:cubicBezTo>
                <a:cubicBezTo>
                  <a:pt x="78" y="44"/>
                  <a:pt x="77" y="46"/>
                  <a:pt x="79" y="46"/>
                </a:cubicBezTo>
                <a:cubicBezTo>
                  <a:pt x="80" y="44"/>
                  <a:pt x="79" y="44"/>
                  <a:pt x="78" y="42"/>
                </a:cubicBezTo>
                <a:cubicBezTo>
                  <a:pt x="81" y="42"/>
                  <a:pt x="80" y="40"/>
                  <a:pt x="81" y="39"/>
                </a:cubicBezTo>
                <a:cubicBezTo>
                  <a:pt x="83" y="41"/>
                  <a:pt x="80" y="41"/>
                  <a:pt x="80" y="42"/>
                </a:cubicBezTo>
                <a:cubicBezTo>
                  <a:pt x="81" y="42"/>
                  <a:pt x="81" y="41"/>
                  <a:pt x="83" y="42"/>
                </a:cubicBezTo>
                <a:cubicBezTo>
                  <a:pt x="83" y="44"/>
                  <a:pt x="84" y="45"/>
                  <a:pt x="85" y="46"/>
                </a:cubicBezTo>
                <a:cubicBezTo>
                  <a:pt x="84" y="46"/>
                  <a:pt x="84" y="45"/>
                  <a:pt x="83" y="45"/>
                </a:cubicBezTo>
                <a:cubicBezTo>
                  <a:pt x="83" y="46"/>
                  <a:pt x="84" y="48"/>
                  <a:pt x="84" y="50"/>
                </a:cubicBezTo>
                <a:cubicBezTo>
                  <a:pt x="85" y="50"/>
                  <a:pt x="85" y="49"/>
                  <a:pt x="87" y="49"/>
                </a:cubicBezTo>
                <a:cubicBezTo>
                  <a:pt x="88" y="52"/>
                  <a:pt x="92" y="57"/>
                  <a:pt x="90" y="59"/>
                </a:cubicBezTo>
                <a:cubicBezTo>
                  <a:pt x="91" y="60"/>
                  <a:pt x="93" y="60"/>
                  <a:pt x="92" y="63"/>
                </a:cubicBezTo>
                <a:cubicBezTo>
                  <a:pt x="91" y="63"/>
                  <a:pt x="90" y="63"/>
                  <a:pt x="90" y="63"/>
                </a:cubicBezTo>
                <a:cubicBezTo>
                  <a:pt x="90" y="62"/>
                  <a:pt x="91" y="62"/>
                  <a:pt x="91" y="61"/>
                </a:cubicBezTo>
                <a:cubicBezTo>
                  <a:pt x="88" y="61"/>
                  <a:pt x="87" y="61"/>
                  <a:pt x="86" y="63"/>
                </a:cubicBezTo>
                <a:cubicBezTo>
                  <a:pt x="88" y="64"/>
                  <a:pt x="88" y="63"/>
                  <a:pt x="89" y="64"/>
                </a:cubicBezTo>
                <a:cubicBezTo>
                  <a:pt x="88" y="65"/>
                  <a:pt x="89" y="65"/>
                  <a:pt x="89" y="68"/>
                </a:cubicBezTo>
                <a:cubicBezTo>
                  <a:pt x="88" y="67"/>
                  <a:pt x="89" y="66"/>
                  <a:pt x="87" y="67"/>
                </a:cubicBezTo>
                <a:cubicBezTo>
                  <a:pt x="86" y="68"/>
                  <a:pt x="87" y="68"/>
                  <a:pt x="87" y="69"/>
                </a:cubicBezTo>
                <a:cubicBezTo>
                  <a:pt x="88" y="69"/>
                  <a:pt x="89" y="69"/>
                  <a:pt x="89" y="69"/>
                </a:cubicBezTo>
                <a:cubicBezTo>
                  <a:pt x="90" y="70"/>
                  <a:pt x="88" y="76"/>
                  <a:pt x="91" y="74"/>
                </a:cubicBezTo>
                <a:cubicBezTo>
                  <a:pt x="90" y="74"/>
                  <a:pt x="91" y="73"/>
                  <a:pt x="91" y="73"/>
                </a:cubicBezTo>
                <a:cubicBezTo>
                  <a:pt x="93" y="72"/>
                  <a:pt x="94" y="72"/>
                  <a:pt x="95" y="73"/>
                </a:cubicBezTo>
                <a:cubicBezTo>
                  <a:pt x="92" y="73"/>
                  <a:pt x="93" y="75"/>
                  <a:pt x="93" y="77"/>
                </a:cubicBezTo>
                <a:cubicBezTo>
                  <a:pt x="91" y="77"/>
                  <a:pt x="92" y="77"/>
                  <a:pt x="90" y="77"/>
                </a:cubicBezTo>
                <a:cubicBezTo>
                  <a:pt x="89" y="78"/>
                  <a:pt x="90" y="81"/>
                  <a:pt x="89" y="80"/>
                </a:cubicBezTo>
                <a:cubicBezTo>
                  <a:pt x="90" y="82"/>
                  <a:pt x="93" y="79"/>
                  <a:pt x="94" y="80"/>
                </a:cubicBezTo>
                <a:cubicBezTo>
                  <a:pt x="92" y="81"/>
                  <a:pt x="91" y="82"/>
                  <a:pt x="90" y="84"/>
                </a:cubicBezTo>
                <a:cubicBezTo>
                  <a:pt x="92" y="83"/>
                  <a:pt x="94" y="80"/>
                  <a:pt x="95" y="83"/>
                </a:cubicBezTo>
                <a:cubicBezTo>
                  <a:pt x="93" y="83"/>
                  <a:pt x="93" y="84"/>
                  <a:pt x="91" y="84"/>
                </a:cubicBezTo>
                <a:cubicBezTo>
                  <a:pt x="92" y="87"/>
                  <a:pt x="93" y="84"/>
                  <a:pt x="94" y="87"/>
                </a:cubicBezTo>
                <a:cubicBezTo>
                  <a:pt x="94" y="85"/>
                  <a:pt x="95" y="87"/>
                  <a:pt x="96" y="85"/>
                </a:cubicBezTo>
                <a:cubicBezTo>
                  <a:pt x="96" y="85"/>
                  <a:pt x="98" y="85"/>
                  <a:pt x="98" y="86"/>
                </a:cubicBezTo>
                <a:cubicBezTo>
                  <a:pt x="96" y="87"/>
                  <a:pt x="99" y="88"/>
                  <a:pt x="97" y="89"/>
                </a:cubicBezTo>
                <a:cubicBezTo>
                  <a:pt x="96" y="89"/>
                  <a:pt x="96" y="86"/>
                  <a:pt x="95" y="88"/>
                </a:cubicBezTo>
                <a:cubicBezTo>
                  <a:pt x="98" y="88"/>
                  <a:pt x="94" y="91"/>
                  <a:pt x="96" y="92"/>
                </a:cubicBezTo>
                <a:cubicBezTo>
                  <a:pt x="96" y="91"/>
                  <a:pt x="97" y="90"/>
                  <a:pt x="97" y="90"/>
                </a:cubicBezTo>
                <a:cubicBezTo>
                  <a:pt x="98" y="91"/>
                  <a:pt x="97" y="92"/>
                  <a:pt x="97" y="94"/>
                </a:cubicBezTo>
                <a:cubicBezTo>
                  <a:pt x="99" y="94"/>
                  <a:pt x="98" y="92"/>
                  <a:pt x="100" y="92"/>
                </a:cubicBezTo>
                <a:cubicBezTo>
                  <a:pt x="99" y="94"/>
                  <a:pt x="101" y="94"/>
                  <a:pt x="101" y="95"/>
                </a:cubicBezTo>
                <a:cubicBezTo>
                  <a:pt x="101" y="96"/>
                  <a:pt x="100" y="105"/>
                  <a:pt x="101" y="106"/>
                </a:cubicBezTo>
                <a:cubicBezTo>
                  <a:pt x="98" y="110"/>
                  <a:pt x="101" y="116"/>
                  <a:pt x="97" y="117"/>
                </a:cubicBezTo>
                <a:cubicBezTo>
                  <a:pt x="98" y="122"/>
                  <a:pt x="96" y="132"/>
                  <a:pt x="94" y="135"/>
                </a:cubicBezTo>
                <a:cubicBezTo>
                  <a:pt x="97" y="136"/>
                  <a:pt x="92" y="144"/>
                  <a:pt x="95" y="146"/>
                </a:cubicBezTo>
                <a:cubicBezTo>
                  <a:pt x="93" y="150"/>
                  <a:pt x="91" y="163"/>
                  <a:pt x="92" y="167"/>
                </a:cubicBezTo>
                <a:cubicBezTo>
                  <a:pt x="91" y="167"/>
                  <a:pt x="91" y="168"/>
                  <a:pt x="90" y="168"/>
                </a:cubicBezTo>
                <a:cubicBezTo>
                  <a:pt x="91" y="170"/>
                  <a:pt x="93" y="173"/>
                  <a:pt x="92" y="178"/>
                </a:cubicBezTo>
                <a:cubicBezTo>
                  <a:pt x="93" y="178"/>
                  <a:pt x="94" y="175"/>
                  <a:pt x="94" y="177"/>
                </a:cubicBezTo>
                <a:cubicBezTo>
                  <a:pt x="91" y="181"/>
                  <a:pt x="93" y="183"/>
                  <a:pt x="92" y="188"/>
                </a:cubicBezTo>
                <a:cubicBezTo>
                  <a:pt x="94" y="188"/>
                  <a:pt x="93" y="190"/>
                  <a:pt x="94" y="190"/>
                </a:cubicBezTo>
                <a:cubicBezTo>
                  <a:pt x="94" y="188"/>
                  <a:pt x="99" y="186"/>
                  <a:pt x="97" y="185"/>
                </a:cubicBezTo>
                <a:cubicBezTo>
                  <a:pt x="99" y="184"/>
                  <a:pt x="99" y="184"/>
                  <a:pt x="101" y="185"/>
                </a:cubicBezTo>
                <a:cubicBezTo>
                  <a:pt x="101" y="184"/>
                  <a:pt x="101" y="183"/>
                  <a:pt x="102" y="183"/>
                </a:cubicBezTo>
                <a:cubicBezTo>
                  <a:pt x="107" y="182"/>
                  <a:pt x="104" y="187"/>
                  <a:pt x="108" y="186"/>
                </a:cubicBezTo>
                <a:cubicBezTo>
                  <a:pt x="106" y="189"/>
                  <a:pt x="105" y="193"/>
                  <a:pt x="102" y="194"/>
                </a:cubicBezTo>
                <a:cubicBezTo>
                  <a:pt x="101" y="192"/>
                  <a:pt x="105" y="191"/>
                  <a:pt x="103" y="190"/>
                </a:cubicBezTo>
                <a:cubicBezTo>
                  <a:pt x="102" y="190"/>
                  <a:pt x="100" y="193"/>
                  <a:pt x="99" y="191"/>
                </a:cubicBezTo>
                <a:cubicBezTo>
                  <a:pt x="102" y="192"/>
                  <a:pt x="101" y="187"/>
                  <a:pt x="103" y="189"/>
                </a:cubicBezTo>
                <a:cubicBezTo>
                  <a:pt x="102" y="187"/>
                  <a:pt x="101" y="186"/>
                  <a:pt x="101" y="185"/>
                </a:cubicBezTo>
                <a:cubicBezTo>
                  <a:pt x="101" y="187"/>
                  <a:pt x="98" y="188"/>
                  <a:pt x="96" y="188"/>
                </a:cubicBezTo>
                <a:cubicBezTo>
                  <a:pt x="97" y="190"/>
                  <a:pt x="95" y="191"/>
                  <a:pt x="94" y="192"/>
                </a:cubicBezTo>
                <a:cubicBezTo>
                  <a:pt x="94" y="192"/>
                  <a:pt x="95" y="192"/>
                  <a:pt x="95" y="193"/>
                </a:cubicBezTo>
                <a:cubicBezTo>
                  <a:pt x="96" y="193"/>
                  <a:pt x="95" y="191"/>
                  <a:pt x="97" y="192"/>
                </a:cubicBezTo>
                <a:cubicBezTo>
                  <a:pt x="97" y="190"/>
                  <a:pt x="97" y="189"/>
                  <a:pt x="99" y="188"/>
                </a:cubicBezTo>
                <a:cubicBezTo>
                  <a:pt x="99" y="190"/>
                  <a:pt x="100" y="187"/>
                  <a:pt x="100" y="188"/>
                </a:cubicBezTo>
                <a:cubicBezTo>
                  <a:pt x="101" y="191"/>
                  <a:pt x="97" y="190"/>
                  <a:pt x="97" y="194"/>
                </a:cubicBezTo>
                <a:cubicBezTo>
                  <a:pt x="99" y="193"/>
                  <a:pt x="100" y="193"/>
                  <a:pt x="100" y="195"/>
                </a:cubicBezTo>
                <a:cubicBezTo>
                  <a:pt x="99" y="195"/>
                  <a:pt x="97" y="193"/>
                  <a:pt x="97" y="195"/>
                </a:cubicBezTo>
                <a:cubicBezTo>
                  <a:pt x="100" y="196"/>
                  <a:pt x="95" y="197"/>
                  <a:pt x="95" y="200"/>
                </a:cubicBezTo>
                <a:cubicBezTo>
                  <a:pt x="96" y="201"/>
                  <a:pt x="98" y="199"/>
                  <a:pt x="97" y="201"/>
                </a:cubicBezTo>
                <a:cubicBezTo>
                  <a:pt x="99" y="202"/>
                  <a:pt x="97" y="199"/>
                  <a:pt x="99" y="200"/>
                </a:cubicBezTo>
                <a:cubicBezTo>
                  <a:pt x="99" y="203"/>
                  <a:pt x="93" y="203"/>
                  <a:pt x="96" y="206"/>
                </a:cubicBezTo>
                <a:cubicBezTo>
                  <a:pt x="96" y="204"/>
                  <a:pt x="97" y="203"/>
                  <a:pt x="98" y="203"/>
                </a:cubicBezTo>
                <a:cubicBezTo>
                  <a:pt x="98" y="204"/>
                  <a:pt x="99" y="204"/>
                  <a:pt x="99" y="205"/>
                </a:cubicBezTo>
                <a:cubicBezTo>
                  <a:pt x="97" y="205"/>
                  <a:pt x="97" y="207"/>
                  <a:pt x="95" y="206"/>
                </a:cubicBezTo>
                <a:cubicBezTo>
                  <a:pt x="94" y="211"/>
                  <a:pt x="95" y="215"/>
                  <a:pt x="100" y="216"/>
                </a:cubicBezTo>
                <a:cubicBezTo>
                  <a:pt x="99" y="217"/>
                  <a:pt x="96" y="217"/>
                  <a:pt x="97" y="215"/>
                </a:cubicBezTo>
                <a:cubicBezTo>
                  <a:pt x="95" y="215"/>
                  <a:pt x="95" y="217"/>
                  <a:pt x="95" y="218"/>
                </a:cubicBezTo>
                <a:cubicBezTo>
                  <a:pt x="93" y="225"/>
                  <a:pt x="93" y="236"/>
                  <a:pt x="94" y="241"/>
                </a:cubicBezTo>
                <a:cubicBezTo>
                  <a:pt x="94" y="243"/>
                  <a:pt x="93" y="244"/>
                  <a:pt x="93" y="245"/>
                </a:cubicBezTo>
                <a:cubicBezTo>
                  <a:pt x="94" y="245"/>
                  <a:pt x="97" y="246"/>
                  <a:pt x="95" y="247"/>
                </a:cubicBezTo>
                <a:cubicBezTo>
                  <a:pt x="93" y="247"/>
                  <a:pt x="96" y="246"/>
                  <a:pt x="94" y="246"/>
                </a:cubicBezTo>
                <a:cubicBezTo>
                  <a:pt x="93" y="248"/>
                  <a:pt x="92" y="250"/>
                  <a:pt x="93" y="252"/>
                </a:cubicBezTo>
                <a:cubicBezTo>
                  <a:pt x="93" y="253"/>
                  <a:pt x="91" y="254"/>
                  <a:pt x="91" y="256"/>
                </a:cubicBezTo>
                <a:cubicBezTo>
                  <a:pt x="90" y="258"/>
                  <a:pt x="88" y="263"/>
                  <a:pt x="91" y="263"/>
                </a:cubicBezTo>
                <a:cubicBezTo>
                  <a:pt x="90" y="263"/>
                  <a:pt x="90" y="263"/>
                  <a:pt x="90" y="262"/>
                </a:cubicBezTo>
                <a:cubicBezTo>
                  <a:pt x="91" y="262"/>
                  <a:pt x="92" y="261"/>
                  <a:pt x="92" y="261"/>
                </a:cubicBezTo>
                <a:cubicBezTo>
                  <a:pt x="92" y="261"/>
                  <a:pt x="93" y="261"/>
                  <a:pt x="93" y="262"/>
                </a:cubicBezTo>
                <a:cubicBezTo>
                  <a:pt x="92" y="263"/>
                  <a:pt x="90" y="264"/>
                  <a:pt x="89" y="264"/>
                </a:cubicBezTo>
                <a:cubicBezTo>
                  <a:pt x="90" y="269"/>
                  <a:pt x="88" y="272"/>
                  <a:pt x="89" y="274"/>
                </a:cubicBezTo>
                <a:cubicBezTo>
                  <a:pt x="87" y="274"/>
                  <a:pt x="88" y="274"/>
                  <a:pt x="86" y="274"/>
                </a:cubicBezTo>
                <a:cubicBezTo>
                  <a:pt x="87" y="275"/>
                  <a:pt x="86" y="278"/>
                  <a:pt x="88" y="278"/>
                </a:cubicBezTo>
                <a:cubicBezTo>
                  <a:pt x="89" y="277"/>
                  <a:pt x="86" y="275"/>
                  <a:pt x="88" y="275"/>
                </a:cubicBezTo>
                <a:cubicBezTo>
                  <a:pt x="89" y="277"/>
                  <a:pt x="89" y="277"/>
                  <a:pt x="90" y="280"/>
                </a:cubicBezTo>
                <a:cubicBezTo>
                  <a:pt x="88" y="280"/>
                  <a:pt x="88" y="279"/>
                  <a:pt x="87" y="279"/>
                </a:cubicBezTo>
                <a:cubicBezTo>
                  <a:pt x="86" y="285"/>
                  <a:pt x="87" y="286"/>
                  <a:pt x="88" y="289"/>
                </a:cubicBezTo>
                <a:cubicBezTo>
                  <a:pt x="87" y="285"/>
                  <a:pt x="87" y="291"/>
                  <a:pt x="86" y="291"/>
                </a:cubicBezTo>
                <a:cubicBezTo>
                  <a:pt x="87" y="289"/>
                  <a:pt x="86" y="290"/>
                  <a:pt x="85" y="289"/>
                </a:cubicBezTo>
                <a:cubicBezTo>
                  <a:pt x="85" y="287"/>
                  <a:pt x="86" y="288"/>
                  <a:pt x="86" y="286"/>
                </a:cubicBezTo>
                <a:cubicBezTo>
                  <a:pt x="83" y="287"/>
                  <a:pt x="84" y="291"/>
                  <a:pt x="84" y="294"/>
                </a:cubicBezTo>
                <a:cubicBezTo>
                  <a:pt x="83" y="294"/>
                  <a:pt x="83" y="296"/>
                  <a:pt x="84" y="297"/>
                </a:cubicBezTo>
                <a:cubicBezTo>
                  <a:pt x="83" y="296"/>
                  <a:pt x="82" y="296"/>
                  <a:pt x="82" y="297"/>
                </a:cubicBezTo>
                <a:cubicBezTo>
                  <a:pt x="84" y="298"/>
                  <a:pt x="85" y="300"/>
                  <a:pt x="83" y="301"/>
                </a:cubicBezTo>
                <a:cubicBezTo>
                  <a:pt x="83" y="301"/>
                  <a:pt x="83" y="300"/>
                  <a:pt x="83" y="300"/>
                </a:cubicBezTo>
                <a:cubicBezTo>
                  <a:pt x="82" y="302"/>
                  <a:pt x="80" y="304"/>
                  <a:pt x="82" y="306"/>
                </a:cubicBezTo>
                <a:cubicBezTo>
                  <a:pt x="79" y="307"/>
                  <a:pt x="78" y="313"/>
                  <a:pt x="81" y="314"/>
                </a:cubicBezTo>
                <a:cubicBezTo>
                  <a:pt x="81" y="315"/>
                  <a:pt x="79" y="315"/>
                  <a:pt x="78" y="315"/>
                </a:cubicBezTo>
                <a:cubicBezTo>
                  <a:pt x="78" y="318"/>
                  <a:pt x="76" y="320"/>
                  <a:pt x="79" y="321"/>
                </a:cubicBezTo>
                <a:cubicBezTo>
                  <a:pt x="76" y="320"/>
                  <a:pt x="77" y="324"/>
                  <a:pt x="76" y="325"/>
                </a:cubicBezTo>
                <a:cubicBezTo>
                  <a:pt x="76" y="326"/>
                  <a:pt x="78" y="325"/>
                  <a:pt x="78" y="326"/>
                </a:cubicBezTo>
                <a:cubicBezTo>
                  <a:pt x="76" y="327"/>
                  <a:pt x="77" y="327"/>
                  <a:pt x="75" y="327"/>
                </a:cubicBezTo>
                <a:cubicBezTo>
                  <a:pt x="72" y="338"/>
                  <a:pt x="71" y="351"/>
                  <a:pt x="68" y="362"/>
                </a:cubicBezTo>
                <a:cubicBezTo>
                  <a:pt x="67" y="364"/>
                  <a:pt x="68" y="367"/>
                  <a:pt x="65" y="368"/>
                </a:cubicBezTo>
                <a:cubicBezTo>
                  <a:pt x="60" y="367"/>
                  <a:pt x="60" y="370"/>
                  <a:pt x="56" y="370"/>
                </a:cubicBezTo>
                <a:cubicBezTo>
                  <a:pt x="57" y="370"/>
                  <a:pt x="56" y="371"/>
                  <a:pt x="56" y="370"/>
                </a:cubicBezTo>
                <a:cubicBezTo>
                  <a:pt x="55" y="371"/>
                  <a:pt x="57" y="371"/>
                  <a:pt x="57" y="372"/>
                </a:cubicBezTo>
                <a:cubicBezTo>
                  <a:pt x="56" y="374"/>
                  <a:pt x="54" y="375"/>
                  <a:pt x="51" y="375"/>
                </a:cubicBezTo>
                <a:cubicBezTo>
                  <a:pt x="51" y="377"/>
                  <a:pt x="51" y="378"/>
                  <a:pt x="49" y="378"/>
                </a:cubicBezTo>
                <a:cubicBezTo>
                  <a:pt x="49" y="377"/>
                  <a:pt x="49" y="376"/>
                  <a:pt x="49" y="375"/>
                </a:cubicBezTo>
                <a:cubicBezTo>
                  <a:pt x="46" y="376"/>
                  <a:pt x="42" y="378"/>
                  <a:pt x="38" y="380"/>
                </a:cubicBezTo>
                <a:cubicBezTo>
                  <a:pt x="37" y="379"/>
                  <a:pt x="38" y="378"/>
                  <a:pt x="37" y="378"/>
                </a:cubicBezTo>
                <a:cubicBezTo>
                  <a:pt x="30" y="379"/>
                  <a:pt x="19" y="382"/>
                  <a:pt x="12" y="379"/>
                </a:cubicBezTo>
                <a:cubicBezTo>
                  <a:pt x="10" y="383"/>
                  <a:pt x="3" y="382"/>
                  <a:pt x="1" y="384"/>
                </a:cubicBezTo>
                <a:cubicBezTo>
                  <a:pt x="0" y="385"/>
                  <a:pt x="1" y="389"/>
                  <a:pt x="1" y="389"/>
                </a:cubicBezTo>
                <a:cubicBezTo>
                  <a:pt x="2" y="390"/>
                  <a:pt x="5" y="392"/>
                  <a:pt x="9" y="392"/>
                </a:cubicBezTo>
                <a:cubicBezTo>
                  <a:pt x="13" y="398"/>
                  <a:pt x="20" y="391"/>
                  <a:pt x="27" y="393"/>
                </a:cubicBezTo>
                <a:cubicBezTo>
                  <a:pt x="32" y="390"/>
                  <a:pt x="38" y="391"/>
                  <a:pt x="43" y="388"/>
                </a:cubicBezTo>
                <a:cubicBezTo>
                  <a:pt x="46" y="390"/>
                  <a:pt x="48" y="387"/>
                  <a:pt x="52" y="389"/>
                </a:cubicBezTo>
                <a:cubicBezTo>
                  <a:pt x="52" y="387"/>
                  <a:pt x="51" y="387"/>
                  <a:pt x="51" y="386"/>
                </a:cubicBezTo>
                <a:cubicBezTo>
                  <a:pt x="52" y="387"/>
                  <a:pt x="52" y="385"/>
                  <a:pt x="53" y="386"/>
                </a:cubicBezTo>
                <a:cubicBezTo>
                  <a:pt x="53" y="388"/>
                  <a:pt x="54" y="388"/>
                  <a:pt x="55" y="389"/>
                </a:cubicBezTo>
                <a:cubicBezTo>
                  <a:pt x="61" y="388"/>
                  <a:pt x="74" y="387"/>
                  <a:pt x="82" y="387"/>
                </a:cubicBezTo>
                <a:cubicBezTo>
                  <a:pt x="83" y="386"/>
                  <a:pt x="84" y="386"/>
                  <a:pt x="84" y="385"/>
                </a:cubicBezTo>
                <a:cubicBezTo>
                  <a:pt x="90" y="387"/>
                  <a:pt x="101" y="386"/>
                  <a:pt x="108" y="384"/>
                </a:cubicBezTo>
                <a:cubicBezTo>
                  <a:pt x="113" y="384"/>
                  <a:pt x="121" y="387"/>
                  <a:pt x="127" y="384"/>
                </a:cubicBezTo>
                <a:cubicBezTo>
                  <a:pt x="127" y="380"/>
                  <a:pt x="137" y="383"/>
                  <a:pt x="139" y="379"/>
                </a:cubicBezTo>
                <a:cubicBezTo>
                  <a:pt x="143" y="382"/>
                  <a:pt x="149" y="381"/>
                  <a:pt x="152" y="378"/>
                </a:cubicBezTo>
                <a:cubicBezTo>
                  <a:pt x="151" y="377"/>
                  <a:pt x="149" y="377"/>
                  <a:pt x="149" y="375"/>
                </a:cubicBezTo>
                <a:cubicBezTo>
                  <a:pt x="149" y="375"/>
                  <a:pt x="149" y="373"/>
                  <a:pt x="150" y="373"/>
                </a:cubicBezTo>
                <a:cubicBezTo>
                  <a:pt x="153" y="374"/>
                  <a:pt x="156" y="375"/>
                  <a:pt x="161" y="373"/>
                </a:cubicBezTo>
                <a:cubicBezTo>
                  <a:pt x="162" y="377"/>
                  <a:pt x="158" y="377"/>
                  <a:pt x="157" y="379"/>
                </a:cubicBezTo>
                <a:cubicBezTo>
                  <a:pt x="159" y="381"/>
                  <a:pt x="164" y="381"/>
                  <a:pt x="162" y="385"/>
                </a:cubicBezTo>
                <a:cubicBezTo>
                  <a:pt x="164" y="385"/>
                  <a:pt x="164" y="387"/>
                  <a:pt x="166" y="387"/>
                </a:cubicBezTo>
                <a:cubicBezTo>
                  <a:pt x="167" y="387"/>
                  <a:pt x="167" y="385"/>
                  <a:pt x="168" y="385"/>
                </a:cubicBezTo>
                <a:cubicBezTo>
                  <a:pt x="171" y="388"/>
                  <a:pt x="171" y="393"/>
                  <a:pt x="172" y="397"/>
                </a:cubicBezTo>
                <a:cubicBezTo>
                  <a:pt x="175" y="397"/>
                  <a:pt x="175" y="398"/>
                  <a:pt x="177" y="399"/>
                </a:cubicBezTo>
                <a:cubicBezTo>
                  <a:pt x="179" y="400"/>
                  <a:pt x="177" y="397"/>
                  <a:pt x="178" y="397"/>
                </a:cubicBezTo>
                <a:cubicBezTo>
                  <a:pt x="179" y="398"/>
                  <a:pt x="180" y="397"/>
                  <a:pt x="180" y="398"/>
                </a:cubicBezTo>
                <a:cubicBezTo>
                  <a:pt x="180" y="399"/>
                  <a:pt x="179" y="397"/>
                  <a:pt x="179" y="399"/>
                </a:cubicBezTo>
                <a:cubicBezTo>
                  <a:pt x="182" y="402"/>
                  <a:pt x="183" y="405"/>
                  <a:pt x="184" y="408"/>
                </a:cubicBezTo>
                <a:cubicBezTo>
                  <a:pt x="185" y="406"/>
                  <a:pt x="185" y="400"/>
                  <a:pt x="187" y="403"/>
                </a:cubicBezTo>
                <a:cubicBezTo>
                  <a:pt x="188" y="398"/>
                  <a:pt x="195" y="396"/>
                  <a:pt x="198" y="397"/>
                </a:cubicBezTo>
                <a:cubicBezTo>
                  <a:pt x="199" y="395"/>
                  <a:pt x="196" y="396"/>
                  <a:pt x="196" y="394"/>
                </a:cubicBezTo>
                <a:cubicBezTo>
                  <a:pt x="199" y="394"/>
                  <a:pt x="198" y="396"/>
                  <a:pt x="200" y="397"/>
                </a:cubicBezTo>
                <a:cubicBezTo>
                  <a:pt x="201" y="395"/>
                  <a:pt x="203" y="396"/>
                  <a:pt x="204" y="397"/>
                </a:cubicBezTo>
                <a:cubicBezTo>
                  <a:pt x="205" y="395"/>
                  <a:pt x="203" y="396"/>
                  <a:pt x="204" y="394"/>
                </a:cubicBezTo>
                <a:cubicBezTo>
                  <a:pt x="204" y="394"/>
                  <a:pt x="205" y="395"/>
                  <a:pt x="206" y="395"/>
                </a:cubicBezTo>
                <a:cubicBezTo>
                  <a:pt x="206" y="394"/>
                  <a:pt x="205" y="394"/>
                  <a:pt x="206" y="394"/>
                </a:cubicBezTo>
                <a:cubicBezTo>
                  <a:pt x="208" y="393"/>
                  <a:pt x="206" y="396"/>
                  <a:pt x="207" y="395"/>
                </a:cubicBezTo>
                <a:cubicBezTo>
                  <a:pt x="210" y="394"/>
                  <a:pt x="217" y="395"/>
                  <a:pt x="220" y="393"/>
                </a:cubicBezTo>
                <a:cubicBezTo>
                  <a:pt x="218" y="391"/>
                  <a:pt x="223" y="390"/>
                  <a:pt x="221" y="388"/>
                </a:cubicBezTo>
                <a:cubicBezTo>
                  <a:pt x="220" y="388"/>
                  <a:pt x="220" y="389"/>
                  <a:pt x="218" y="389"/>
                </a:cubicBezTo>
                <a:cubicBezTo>
                  <a:pt x="220" y="387"/>
                  <a:pt x="218" y="387"/>
                  <a:pt x="219" y="385"/>
                </a:cubicBezTo>
                <a:cubicBezTo>
                  <a:pt x="220" y="386"/>
                  <a:pt x="220" y="388"/>
                  <a:pt x="221" y="386"/>
                </a:cubicBezTo>
                <a:cubicBezTo>
                  <a:pt x="220" y="386"/>
                  <a:pt x="221" y="385"/>
                  <a:pt x="222" y="385"/>
                </a:cubicBezTo>
                <a:cubicBezTo>
                  <a:pt x="222" y="386"/>
                  <a:pt x="224" y="385"/>
                  <a:pt x="225" y="385"/>
                </a:cubicBezTo>
                <a:cubicBezTo>
                  <a:pt x="225" y="386"/>
                  <a:pt x="225" y="387"/>
                  <a:pt x="226" y="388"/>
                </a:cubicBezTo>
                <a:cubicBezTo>
                  <a:pt x="227" y="386"/>
                  <a:pt x="229" y="388"/>
                  <a:pt x="230" y="388"/>
                </a:cubicBezTo>
                <a:cubicBezTo>
                  <a:pt x="231" y="387"/>
                  <a:pt x="231" y="385"/>
                  <a:pt x="233" y="386"/>
                </a:cubicBezTo>
                <a:cubicBezTo>
                  <a:pt x="232" y="387"/>
                  <a:pt x="231" y="386"/>
                  <a:pt x="232" y="388"/>
                </a:cubicBezTo>
                <a:cubicBezTo>
                  <a:pt x="234" y="388"/>
                  <a:pt x="233" y="384"/>
                  <a:pt x="236" y="385"/>
                </a:cubicBezTo>
                <a:cubicBezTo>
                  <a:pt x="235" y="387"/>
                  <a:pt x="236" y="388"/>
                  <a:pt x="237" y="390"/>
                </a:cubicBezTo>
                <a:cubicBezTo>
                  <a:pt x="239" y="390"/>
                  <a:pt x="239" y="388"/>
                  <a:pt x="240" y="387"/>
                </a:cubicBezTo>
                <a:cubicBezTo>
                  <a:pt x="239" y="385"/>
                  <a:pt x="238" y="387"/>
                  <a:pt x="237" y="386"/>
                </a:cubicBezTo>
                <a:cubicBezTo>
                  <a:pt x="241" y="385"/>
                  <a:pt x="243" y="389"/>
                  <a:pt x="248" y="387"/>
                </a:cubicBezTo>
                <a:cubicBezTo>
                  <a:pt x="248" y="386"/>
                  <a:pt x="248" y="385"/>
                  <a:pt x="247" y="385"/>
                </a:cubicBezTo>
                <a:cubicBezTo>
                  <a:pt x="248" y="387"/>
                  <a:pt x="245" y="387"/>
                  <a:pt x="245" y="385"/>
                </a:cubicBezTo>
                <a:cubicBezTo>
                  <a:pt x="250" y="386"/>
                  <a:pt x="249" y="379"/>
                  <a:pt x="247" y="377"/>
                </a:cubicBezTo>
                <a:cubicBezTo>
                  <a:pt x="247" y="378"/>
                  <a:pt x="246" y="379"/>
                  <a:pt x="246" y="381"/>
                </a:cubicBezTo>
                <a:cubicBezTo>
                  <a:pt x="244" y="380"/>
                  <a:pt x="242" y="383"/>
                  <a:pt x="240" y="382"/>
                </a:cubicBezTo>
                <a:cubicBezTo>
                  <a:pt x="242" y="381"/>
                  <a:pt x="239" y="381"/>
                  <a:pt x="239" y="379"/>
                </a:cubicBezTo>
                <a:cubicBezTo>
                  <a:pt x="236" y="379"/>
                  <a:pt x="236" y="377"/>
                  <a:pt x="235" y="375"/>
                </a:cubicBezTo>
                <a:cubicBezTo>
                  <a:pt x="238" y="375"/>
                  <a:pt x="239" y="373"/>
                  <a:pt x="241" y="372"/>
                </a:cubicBezTo>
                <a:cubicBezTo>
                  <a:pt x="241" y="371"/>
                  <a:pt x="241" y="369"/>
                  <a:pt x="241" y="368"/>
                </a:cubicBezTo>
                <a:cubicBezTo>
                  <a:pt x="245" y="367"/>
                  <a:pt x="246" y="370"/>
                  <a:pt x="250" y="369"/>
                </a:cubicBezTo>
                <a:cubicBezTo>
                  <a:pt x="250" y="368"/>
                  <a:pt x="250" y="366"/>
                  <a:pt x="250" y="364"/>
                </a:cubicBezTo>
                <a:cubicBezTo>
                  <a:pt x="246" y="366"/>
                  <a:pt x="242" y="365"/>
                  <a:pt x="238" y="366"/>
                </a:cubicBezTo>
                <a:cubicBezTo>
                  <a:pt x="234" y="367"/>
                  <a:pt x="233" y="371"/>
                  <a:pt x="229" y="370"/>
                </a:cubicBezTo>
                <a:cubicBezTo>
                  <a:pt x="229" y="371"/>
                  <a:pt x="231" y="372"/>
                  <a:pt x="229" y="372"/>
                </a:cubicBezTo>
                <a:cubicBezTo>
                  <a:pt x="228" y="371"/>
                  <a:pt x="226" y="368"/>
                  <a:pt x="228" y="366"/>
                </a:cubicBezTo>
                <a:cubicBezTo>
                  <a:pt x="227" y="366"/>
                  <a:pt x="226" y="366"/>
                  <a:pt x="225" y="367"/>
                </a:cubicBezTo>
                <a:cubicBezTo>
                  <a:pt x="224" y="361"/>
                  <a:pt x="223" y="359"/>
                  <a:pt x="222" y="352"/>
                </a:cubicBezTo>
                <a:cubicBezTo>
                  <a:pt x="221" y="351"/>
                  <a:pt x="219" y="351"/>
                  <a:pt x="218" y="349"/>
                </a:cubicBezTo>
                <a:cubicBezTo>
                  <a:pt x="220" y="343"/>
                  <a:pt x="216" y="335"/>
                  <a:pt x="219" y="332"/>
                </a:cubicBezTo>
                <a:cubicBezTo>
                  <a:pt x="217" y="332"/>
                  <a:pt x="219" y="330"/>
                  <a:pt x="217" y="330"/>
                </a:cubicBezTo>
                <a:cubicBezTo>
                  <a:pt x="216" y="330"/>
                  <a:pt x="217" y="332"/>
                  <a:pt x="216" y="332"/>
                </a:cubicBezTo>
                <a:cubicBezTo>
                  <a:pt x="216" y="332"/>
                  <a:pt x="215" y="331"/>
                  <a:pt x="215" y="331"/>
                </a:cubicBezTo>
                <a:cubicBezTo>
                  <a:pt x="219" y="328"/>
                  <a:pt x="217" y="324"/>
                  <a:pt x="218" y="322"/>
                </a:cubicBezTo>
                <a:cubicBezTo>
                  <a:pt x="217" y="323"/>
                  <a:pt x="215" y="321"/>
                  <a:pt x="214" y="321"/>
                </a:cubicBezTo>
                <a:cubicBezTo>
                  <a:pt x="216" y="319"/>
                  <a:pt x="216" y="322"/>
                  <a:pt x="218" y="321"/>
                </a:cubicBezTo>
                <a:cubicBezTo>
                  <a:pt x="218" y="317"/>
                  <a:pt x="214" y="318"/>
                  <a:pt x="212" y="318"/>
                </a:cubicBezTo>
                <a:cubicBezTo>
                  <a:pt x="212" y="321"/>
                  <a:pt x="213" y="321"/>
                  <a:pt x="214" y="323"/>
                </a:cubicBezTo>
                <a:cubicBezTo>
                  <a:pt x="212" y="323"/>
                  <a:pt x="211" y="326"/>
                  <a:pt x="211" y="329"/>
                </a:cubicBezTo>
                <a:cubicBezTo>
                  <a:pt x="213" y="329"/>
                  <a:pt x="216" y="328"/>
                  <a:pt x="215" y="327"/>
                </a:cubicBezTo>
                <a:cubicBezTo>
                  <a:pt x="214" y="329"/>
                  <a:pt x="212" y="325"/>
                  <a:pt x="213" y="324"/>
                </a:cubicBezTo>
                <a:cubicBezTo>
                  <a:pt x="213" y="327"/>
                  <a:pt x="216" y="325"/>
                  <a:pt x="216" y="327"/>
                </a:cubicBezTo>
                <a:cubicBezTo>
                  <a:pt x="215" y="328"/>
                  <a:pt x="216" y="329"/>
                  <a:pt x="215" y="330"/>
                </a:cubicBezTo>
                <a:cubicBezTo>
                  <a:pt x="214" y="330"/>
                  <a:pt x="214" y="329"/>
                  <a:pt x="213" y="329"/>
                </a:cubicBezTo>
                <a:cubicBezTo>
                  <a:pt x="213" y="331"/>
                  <a:pt x="212" y="330"/>
                  <a:pt x="211" y="331"/>
                </a:cubicBezTo>
                <a:cubicBezTo>
                  <a:pt x="210" y="340"/>
                  <a:pt x="209" y="347"/>
                  <a:pt x="208" y="355"/>
                </a:cubicBezTo>
                <a:cubicBezTo>
                  <a:pt x="206" y="355"/>
                  <a:pt x="207" y="357"/>
                  <a:pt x="205" y="357"/>
                </a:cubicBezTo>
                <a:cubicBezTo>
                  <a:pt x="194" y="348"/>
                  <a:pt x="200" y="335"/>
                  <a:pt x="195" y="323"/>
                </a:cubicBezTo>
                <a:cubicBezTo>
                  <a:pt x="195" y="324"/>
                  <a:pt x="191" y="324"/>
                  <a:pt x="193" y="325"/>
                </a:cubicBezTo>
                <a:cubicBezTo>
                  <a:pt x="196" y="325"/>
                  <a:pt x="191" y="329"/>
                  <a:pt x="195" y="330"/>
                </a:cubicBezTo>
                <a:cubicBezTo>
                  <a:pt x="194" y="331"/>
                  <a:pt x="193" y="331"/>
                  <a:pt x="193" y="333"/>
                </a:cubicBezTo>
                <a:cubicBezTo>
                  <a:pt x="195" y="332"/>
                  <a:pt x="194" y="334"/>
                  <a:pt x="195" y="334"/>
                </a:cubicBezTo>
                <a:cubicBezTo>
                  <a:pt x="191" y="338"/>
                  <a:pt x="198" y="342"/>
                  <a:pt x="194" y="346"/>
                </a:cubicBezTo>
                <a:cubicBezTo>
                  <a:pt x="194" y="340"/>
                  <a:pt x="192" y="338"/>
                  <a:pt x="190" y="334"/>
                </a:cubicBezTo>
                <a:cubicBezTo>
                  <a:pt x="189" y="336"/>
                  <a:pt x="189" y="338"/>
                  <a:pt x="187" y="339"/>
                </a:cubicBezTo>
                <a:cubicBezTo>
                  <a:pt x="185" y="332"/>
                  <a:pt x="184" y="323"/>
                  <a:pt x="187" y="317"/>
                </a:cubicBezTo>
                <a:cubicBezTo>
                  <a:pt x="188" y="318"/>
                  <a:pt x="189" y="317"/>
                  <a:pt x="190" y="317"/>
                </a:cubicBezTo>
                <a:cubicBezTo>
                  <a:pt x="190" y="318"/>
                  <a:pt x="190" y="321"/>
                  <a:pt x="192" y="322"/>
                </a:cubicBezTo>
                <a:cubicBezTo>
                  <a:pt x="192" y="321"/>
                  <a:pt x="193" y="320"/>
                  <a:pt x="194" y="321"/>
                </a:cubicBezTo>
                <a:cubicBezTo>
                  <a:pt x="194" y="320"/>
                  <a:pt x="192" y="317"/>
                  <a:pt x="194" y="317"/>
                </a:cubicBezTo>
                <a:cubicBezTo>
                  <a:pt x="194" y="317"/>
                  <a:pt x="195" y="318"/>
                  <a:pt x="195" y="318"/>
                </a:cubicBezTo>
                <a:cubicBezTo>
                  <a:pt x="195" y="312"/>
                  <a:pt x="198" y="309"/>
                  <a:pt x="198" y="305"/>
                </a:cubicBezTo>
                <a:cubicBezTo>
                  <a:pt x="196" y="306"/>
                  <a:pt x="196" y="306"/>
                  <a:pt x="195" y="305"/>
                </a:cubicBezTo>
                <a:cubicBezTo>
                  <a:pt x="196" y="307"/>
                  <a:pt x="195" y="310"/>
                  <a:pt x="193" y="308"/>
                </a:cubicBezTo>
                <a:cubicBezTo>
                  <a:pt x="193" y="312"/>
                  <a:pt x="189" y="313"/>
                  <a:pt x="187" y="314"/>
                </a:cubicBezTo>
                <a:cubicBezTo>
                  <a:pt x="186" y="313"/>
                  <a:pt x="187" y="307"/>
                  <a:pt x="186" y="306"/>
                </a:cubicBezTo>
                <a:cubicBezTo>
                  <a:pt x="185" y="307"/>
                  <a:pt x="186" y="309"/>
                  <a:pt x="184" y="309"/>
                </a:cubicBezTo>
                <a:cubicBezTo>
                  <a:pt x="183" y="305"/>
                  <a:pt x="185" y="300"/>
                  <a:pt x="183" y="294"/>
                </a:cubicBezTo>
                <a:cubicBezTo>
                  <a:pt x="185" y="292"/>
                  <a:pt x="184" y="286"/>
                  <a:pt x="184" y="282"/>
                </a:cubicBezTo>
                <a:cubicBezTo>
                  <a:pt x="184" y="282"/>
                  <a:pt x="185" y="282"/>
                  <a:pt x="185" y="282"/>
                </a:cubicBezTo>
                <a:cubicBezTo>
                  <a:pt x="186" y="287"/>
                  <a:pt x="184" y="291"/>
                  <a:pt x="188" y="295"/>
                </a:cubicBezTo>
                <a:cubicBezTo>
                  <a:pt x="186" y="298"/>
                  <a:pt x="189" y="304"/>
                  <a:pt x="189" y="308"/>
                </a:cubicBezTo>
                <a:cubicBezTo>
                  <a:pt x="189" y="308"/>
                  <a:pt x="190" y="308"/>
                  <a:pt x="191" y="308"/>
                </a:cubicBezTo>
                <a:cubicBezTo>
                  <a:pt x="190" y="307"/>
                  <a:pt x="190" y="307"/>
                  <a:pt x="191" y="305"/>
                </a:cubicBezTo>
                <a:cubicBezTo>
                  <a:pt x="189" y="305"/>
                  <a:pt x="190" y="304"/>
                  <a:pt x="189" y="303"/>
                </a:cubicBezTo>
                <a:cubicBezTo>
                  <a:pt x="192" y="302"/>
                  <a:pt x="189" y="299"/>
                  <a:pt x="191" y="296"/>
                </a:cubicBezTo>
                <a:cubicBezTo>
                  <a:pt x="190" y="295"/>
                  <a:pt x="189" y="294"/>
                  <a:pt x="189" y="292"/>
                </a:cubicBezTo>
                <a:cubicBezTo>
                  <a:pt x="189" y="292"/>
                  <a:pt x="190" y="292"/>
                  <a:pt x="191" y="292"/>
                </a:cubicBezTo>
                <a:cubicBezTo>
                  <a:pt x="191" y="282"/>
                  <a:pt x="189" y="278"/>
                  <a:pt x="189" y="269"/>
                </a:cubicBezTo>
                <a:cubicBezTo>
                  <a:pt x="189" y="269"/>
                  <a:pt x="188" y="269"/>
                  <a:pt x="188" y="268"/>
                </a:cubicBezTo>
                <a:cubicBezTo>
                  <a:pt x="189" y="265"/>
                  <a:pt x="190" y="256"/>
                  <a:pt x="188" y="252"/>
                </a:cubicBezTo>
                <a:cubicBezTo>
                  <a:pt x="190" y="244"/>
                  <a:pt x="188" y="235"/>
                  <a:pt x="189" y="229"/>
                </a:cubicBezTo>
                <a:cubicBezTo>
                  <a:pt x="189" y="228"/>
                  <a:pt x="188" y="228"/>
                  <a:pt x="188" y="227"/>
                </a:cubicBezTo>
                <a:cubicBezTo>
                  <a:pt x="190" y="226"/>
                  <a:pt x="187" y="222"/>
                  <a:pt x="189" y="224"/>
                </a:cubicBezTo>
                <a:cubicBezTo>
                  <a:pt x="191" y="217"/>
                  <a:pt x="188" y="208"/>
                  <a:pt x="194" y="206"/>
                </a:cubicBezTo>
                <a:cubicBezTo>
                  <a:pt x="193" y="204"/>
                  <a:pt x="193" y="203"/>
                  <a:pt x="192" y="202"/>
                </a:cubicBezTo>
                <a:cubicBezTo>
                  <a:pt x="192" y="204"/>
                  <a:pt x="192" y="206"/>
                  <a:pt x="191" y="206"/>
                </a:cubicBezTo>
                <a:cubicBezTo>
                  <a:pt x="190" y="205"/>
                  <a:pt x="192" y="203"/>
                  <a:pt x="190" y="201"/>
                </a:cubicBezTo>
                <a:cubicBezTo>
                  <a:pt x="195" y="199"/>
                  <a:pt x="192" y="193"/>
                  <a:pt x="192" y="188"/>
                </a:cubicBezTo>
                <a:cubicBezTo>
                  <a:pt x="192" y="182"/>
                  <a:pt x="194" y="175"/>
                  <a:pt x="195" y="168"/>
                </a:cubicBezTo>
                <a:cubicBezTo>
                  <a:pt x="196" y="169"/>
                  <a:pt x="194" y="173"/>
                  <a:pt x="196" y="174"/>
                </a:cubicBezTo>
                <a:cubicBezTo>
                  <a:pt x="197" y="172"/>
                  <a:pt x="197" y="171"/>
                  <a:pt x="197" y="169"/>
                </a:cubicBezTo>
                <a:cubicBezTo>
                  <a:pt x="197" y="169"/>
                  <a:pt x="196" y="168"/>
                  <a:pt x="196" y="168"/>
                </a:cubicBezTo>
                <a:cubicBezTo>
                  <a:pt x="197" y="158"/>
                  <a:pt x="198" y="149"/>
                  <a:pt x="199" y="139"/>
                </a:cubicBezTo>
                <a:cubicBezTo>
                  <a:pt x="198" y="139"/>
                  <a:pt x="197" y="140"/>
                  <a:pt x="197" y="139"/>
                </a:cubicBezTo>
                <a:cubicBezTo>
                  <a:pt x="198" y="138"/>
                  <a:pt x="199" y="138"/>
                  <a:pt x="199" y="136"/>
                </a:cubicBezTo>
                <a:cubicBezTo>
                  <a:pt x="195" y="129"/>
                  <a:pt x="195" y="114"/>
                  <a:pt x="201" y="106"/>
                </a:cubicBezTo>
                <a:cubicBezTo>
                  <a:pt x="206" y="106"/>
                  <a:pt x="206" y="101"/>
                  <a:pt x="210" y="101"/>
                </a:cubicBezTo>
                <a:cubicBezTo>
                  <a:pt x="210" y="97"/>
                  <a:pt x="209" y="93"/>
                  <a:pt x="213" y="94"/>
                </a:cubicBezTo>
                <a:cubicBezTo>
                  <a:pt x="214" y="91"/>
                  <a:pt x="215" y="89"/>
                  <a:pt x="214" y="85"/>
                </a:cubicBezTo>
                <a:cubicBezTo>
                  <a:pt x="215" y="84"/>
                  <a:pt x="216" y="83"/>
                  <a:pt x="217" y="83"/>
                </a:cubicBezTo>
                <a:cubicBezTo>
                  <a:pt x="216" y="77"/>
                  <a:pt x="217" y="69"/>
                  <a:pt x="219" y="63"/>
                </a:cubicBezTo>
                <a:cubicBezTo>
                  <a:pt x="220" y="62"/>
                  <a:pt x="221" y="61"/>
                  <a:pt x="223" y="62"/>
                </a:cubicBezTo>
                <a:cubicBezTo>
                  <a:pt x="225" y="58"/>
                  <a:pt x="224" y="53"/>
                  <a:pt x="228" y="52"/>
                </a:cubicBezTo>
                <a:cubicBezTo>
                  <a:pt x="231" y="52"/>
                  <a:pt x="237" y="52"/>
                  <a:pt x="240" y="51"/>
                </a:cubicBezTo>
                <a:cubicBezTo>
                  <a:pt x="239" y="51"/>
                  <a:pt x="238" y="49"/>
                  <a:pt x="239" y="48"/>
                </a:cubicBezTo>
                <a:cubicBezTo>
                  <a:pt x="241" y="52"/>
                  <a:pt x="245" y="47"/>
                  <a:pt x="249" y="48"/>
                </a:cubicBezTo>
                <a:cubicBezTo>
                  <a:pt x="250" y="49"/>
                  <a:pt x="251" y="50"/>
                  <a:pt x="252" y="52"/>
                </a:cubicBezTo>
                <a:cubicBezTo>
                  <a:pt x="254" y="52"/>
                  <a:pt x="253" y="50"/>
                  <a:pt x="255" y="51"/>
                </a:cubicBezTo>
                <a:cubicBezTo>
                  <a:pt x="255" y="49"/>
                  <a:pt x="253" y="48"/>
                  <a:pt x="255" y="48"/>
                </a:cubicBezTo>
                <a:cubicBezTo>
                  <a:pt x="256" y="51"/>
                  <a:pt x="261" y="50"/>
                  <a:pt x="262" y="54"/>
                </a:cubicBezTo>
                <a:cubicBezTo>
                  <a:pt x="267" y="55"/>
                  <a:pt x="267" y="50"/>
                  <a:pt x="269" y="49"/>
                </a:cubicBezTo>
                <a:cubicBezTo>
                  <a:pt x="270" y="49"/>
                  <a:pt x="271" y="50"/>
                  <a:pt x="272" y="50"/>
                </a:cubicBezTo>
                <a:cubicBezTo>
                  <a:pt x="272" y="48"/>
                  <a:pt x="275" y="46"/>
                  <a:pt x="277" y="47"/>
                </a:cubicBezTo>
                <a:cubicBezTo>
                  <a:pt x="277" y="44"/>
                  <a:pt x="279" y="43"/>
                  <a:pt x="280" y="41"/>
                </a:cubicBezTo>
                <a:cubicBezTo>
                  <a:pt x="281" y="41"/>
                  <a:pt x="280" y="43"/>
                  <a:pt x="282" y="43"/>
                </a:cubicBezTo>
                <a:cubicBezTo>
                  <a:pt x="282" y="41"/>
                  <a:pt x="283" y="40"/>
                  <a:pt x="284" y="40"/>
                </a:cubicBezTo>
                <a:cubicBezTo>
                  <a:pt x="284" y="38"/>
                  <a:pt x="283" y="37"/>
                  <a:pt x="284" y="35"/>
                </a:cubicBezTo>
                <a:cubicBezTo>
                  <a:pt x="292" y="29"/>
                  <a:pt x="304" y="24"/>
                  <a:pt x="312" y="20"/>
                </a:cubicBezTo>
                <a:cubicBezTo>
                  <a:pt x="312" y="18"/>
                  <a:pt x="310" y="18"/>
                  <a:pt x="309" y="18"/>
                </a:cubicBezTo>
                <a:cubicBezTo>
                  <a:pt x="308" y="19"/>
                  <a:pt x="309" y="20"/>
                  <a:pt x="308" y="20"/>
                </a:cubicBezTo>
                <a:cubicBezTo>
                  <a:pt x="304" y="19"/>
                  <a:pt x="299" y="23"/>
                  <a:pt x="295" y="24"/>
                </a:cubicBezTo>
                <a:cubicBezTo>
                  <a:pt x="295" y="24"/>
                  <a:pt x="296" y="23"/>
                  <a:pt x="296" y="23"/>
                </a:cubicBezTo>
                <a:cubicBezTo>
                  <a:pt x="292" y="23"/>
                  <a:pt x="288" y="27"/>
                  <a:pt x="285" y="27"/>
                </a:cubicBezTo>
                <a:cubicBezTo>
                  <a:pt x="284" y="28"/>
                  <a:pt x="287" y="28"/>
                  <a:pt x="285" y="29"/>
                </a:cubicBezTo>
                <a:cubicBezTo>
                  <a:pt x="284" y="29"/>
                  <a:pt x="285" y="27"/>
                  <a:pt x="283" y="28"/>
                </a:cubicBezTo>
                <a:cubicBezTo>
                  <a:pt x="279" y="31"/>
                  <a:pt x="271" y="28"/>
                  <a:pt x="268" y="33"/>
                </a:cubicBezTo>
                <a:cubicBezTo>
                  <a:pt x="268" y="31"/>
                  <a:pt x="268" y="31"/>
                  <a:pt x="266" y="31"/>
                </a:cubicBezTo>
                <a:cubicBezTo>
                  <a:pt x="265" y="32"/>
                  <a:pt x="264" y="34"/>
                  <a:pt x="263" y="35"/>
                </a:cubicBezTo>
                <a:cubicBezTo>
                  <a:pt x="262" y="34"/>
                  <a:pt x="265" y="33"/>
                  <a:pt x="263" y="33"/>
                </a:cubicBezTo>
                <a:cubicBezTo>
                  <a:pt x="262" y="35"/>
                  <a:pt x="261" y="32"/>
                  <a:pt x="260" y="32"/>
                </a:cubicBezTo>
                <a:cubicBezTo>
                  <a:pt x="256" y="35"/>
                  <a:pt x="253" y="30"/>
                  <a:pt x="251" y="33"/>
                </a:cubicBezTo>
                <a:cubicBezTo>
                  <a:pt x="252" y="31"/>
                  <a:pt x="252" y="31"/>
                  <a:pt x="251" y="30"/>
                </a:cubicBezTo>
                <a:cubicBezTo>
                  <a:pt x="250" y="30"/>
                  <a:pt x="249" y="30"/>
                  <a:pt x="247" y="30"/>
                </a:cubicBezTo>
                <a:cubicBezTo>
                  <a:pt x="246" y="29"/>
                  <a:pt x="248" y="28"/>
                  <a:pt x="246" y="28"/>
                </a:cubicBezTo>
                <a:cubicBezTo>
                  <a:pt x="244" y="28"/>
                  <a:pt x="241" y="28"/>
                  <a:pt x="239" y="31"/>
                </a:cubicBezTo>
                <a:cubicBezTo>
                  <a:pt x="240" y="30"/>
                  <a:pt x="241" y="28"/>
                  <a:pt x="240" y="28"/>
                </a:cubicBezTo>
                <a:cubicBezTo>
                  <a:pt x="238" y="27"/>
                  <a:pt x="238" y="29"/>
                  <a:pt x="236" y="29"/>
                </a:cubicBezTo>
                <a:cubicBezTo>
                  <a:pt x="237" y="26"/>
                  <a:pt x="234" y="27"/>
                  <a:pt x="233" y="26"/>
                </a:cubicBezTo>
                <a:cubicBezTo>
                  <a:pt x="235" y="25"/>
                  <a:pt x="236" y="26"/>
                  <a:pt x="236" y="25"/>
                </a:cubicBezTo>
                <a:cubicBezTo>
                  <a:pt x="232" y="22"/>
                  <a:pt x="225" y="26"/>
                  <a:pt x="219" y="27"/>
                </a:cubicBezTo>
                <a:cubicBezTo>
                  <a:pt x="220" y="28"/>
                  <a:pt x="220" y="30"/>
                  <a:pt x="218" y="30"/>
                </a:cubicBezTo>
                <a:cubicBezTo>
                  <a:pt x="217" y="28"/>
                  <a:pt x="213" y="31"/>
                  <a:pt x="211" y="29"/>
                </a:cubicBezTo>
                <a:cubicBezTo>
                  <a:pt x="211" y="28"/>
                  <a:pt x="212" y="28"/>
                  <a:pt x="212" y="26"/>
                </a:cubicBezTo>
                <a:cubicBezTo>
                  <a:pt x="206" y="27"/>
                  <a:pt x="201" y="29"/>
                  <a:pt x="194" y="28"/>
                </a:cubicBezTo>
                <a:cubicBezTo>
                  <a:pt x="194" y="27"/>
                  <a:pt x="194" y="27"/>
                  <a:pt x="194" y="26"/>
                </a:cubicBezTo>
                <a:cubicBezTo>
                  <a:pt x="191" y="27"/>
                  <a:pt x="186" y="29"/>
                  <a:pt x="189" y="29"/>
                </a:cubicBezTo>
                <a:cubicBezTo>
                  <a:pt x="189" y="30"/>
                  <a:pt x="189" y="30"/>
                  <a:pt x="189" y="31"/>
                </a:cubicBezTo>
                <a:cubicBezTo>
                  <a:pt x="187" y="30"/>
                  <a:pt x="186" y="32"/>
                  <a:pt x="186" y="31"/>
                </a:cubicBezTo>
                <a:cubicBezTo>
                  <a:pt x="186" y="30"/>
                  <a:pt x="187" y="31"/>
                  <a:pt x="188" y="30"/>
                </a:cubicBezTo>
                <a:cubicBezTo>
                  <a:pt x="185" y="30"/>
                  <a:pt x="187" y="28"/>
                  <a:pt x="186" y="26"/>
                </a:cubicBezTo>
                <a:cubicBezTo>
                  <a:pt x="184" y="25"/>
                  <a:pt x="176" y="25"/>
                  <a:pt x="174" y="22"/>
                </a:cubicBezTo>
                <a:cubicBezTo>
                  <a:pt x="177" y="19"/>
                  <a:pt x="174" y="17"/>
                  <a:pt x="174" y="14"/>
                </a:cubicBezTo>
                <a:cubicBezTo>
                  <a:pt x="174" y="15"/>
                  <a:pt x="176" y="13"/>
                  <a:pt x="175" y="13"/>
                </a:cubicBezTo>
                <a:cubicBezTo>
                  <a:pt x="175" y="10"/>
                  <a:pt x="167" y="6"/>
                  <a:pt x="163" y="4"/>
                </a:cubicBezTo>
                <a:cubicBezTo>
                  <a:pt x="162" y="6"/>
                  <a:pt x="160" y="5"/>
                  <a:pt x="157" y="5"/>
                </a:cubicBezTo>
                <a:cubicBezTo>
                  <a:pt x="157" y="7"/>
                  <a:pt x="155" y="9"/>
                  <a:pt x="154" y="10"/>
                </a:cubicBezTo>
                <a:cubicBezTo>
                  <a:pt x="155" y="13"/>
                  <a:pt x="157" y="18"/>
                  <a:pt x="155" y="20"/>
                </a:cubicBezTo>
                <a:cubicBezTo>
                  <a:pt x="156" y="17"/>
                  <a:pt x="153" y="18"/>
                  <a:pt x="153" y="19"/>
                </a:cubicBezTo>
                <a:cubicBezTo>
                  <a:pt x="154" y="19"/>
                  <a:pt x="155" y="21"/>
                  <a:pt x="154" y="21"/>
                </a:cubicBezTo>
                <a:cubicBezTo>
                  <a:pt x="153" y="21"/>
                  <a:pt x="151" y="19"/>
                  <a:pt x="150" y="20"/>
                </a:cubicBezTo>
                <a:cubicBezTo>
                  <a:pt x="150" y="21"/>
                  <a:pt x="150" y="21"/>
                  <a:pt x="151" y="23"/>
                </a:cubicBezTo>
                <a:cubicBezTo>
                  <a:pt x="149" y="22"/>
                  <a:pt x="149" y="23"/>
                  <a:pt x="149" y="24"/>
                </a:cubicBezTo>
                <a:cubicBezTo>
                  <a:pt x="149" y="21"/>
                  <a:pt x="148" y="22"/>
                  <a:pt x="147" y="23"/>
                </a:cubicBezTo>
                <a:cubicBezTo>
                  <a:pt x="145" y="22"/>
                  <a:pt x="146" y="20"/>
                  <a:pt x="144" y="19"/>
                </a:cubicBezTo>
                <a:cubicBezTo>
                  <a:pt x="143" y="20"/>
                  <a:pt x="143" y="20"/>
                  <a:pt x="142" y="22"/>
                </a:cubicBezTo>
                <a:cubicBezTo>
                  <a:pt x="143" y="22"/>
                  <a:pt x="145" y="24"/>
                  <a:pt x="143" y="24"/>
                </a:cubicBezTo>
                <a:cubicBezTo>
                  <a:pt x="142" y="23"/>
                  <a:pt x="141" y="23"/>
                  <a:pt x="141" y="21"/>
                </a:cubicBezTo>
                <a:cubicBezTo>
                  <a:pt x="140" y="22"/>
                  <a:pt x="139" y="22"/>
                  <a:pt x="139" y="22"/>
                </a:cubicBezTo>
                <a:cubicBezTo>
                  <a:pt x="139" y="23"/>
                  <a:pt x="140" y="23"/>
                  <a:pt x="140" y="24"/>
                </a:cubicBezTo>
                <a:cubicBezTo>
                  <a:pt x="139" y="24"/>
                  <a:pt x="138" y="24"/>
                  <a:pt x="137" y="23"/>
                </a:cubicBezTo>
                <a:cubicBezTo>
                  <a:pt x="139" y="19"/>
                  <a:pt x="135" y="18"/>
                  <a:pt x="133" y="15"/>
                </a:cubicBezTo>
                <a:cubicBezTo>
                  <a:pt x="132" y="17"/>
                  <a:pt x="133" y="17"/>
                  <a:pt x="134" y="18"/>
                </a:cubicBezTo>
                <a:cubicBezTo>
                  <a:pt x="132" y="17"/>
                  <a:pt x="131" y="19"/>
                  <a:pt x="132" y="19"/>
                </a:cubicBezTo>
                <a:cubicBezTo>
                  <a:pt x="134" y="17"/>
                  <a:pt x="132" y="21"/>
                  <a:pt x="133" y="21"/>
                </a:cubicBezTo>
                <a:cubicBezTo>
                  <a:pt x="133" y="20"/>
                  <a:pt x="136" y="20"/>
                  <a:pt x="136" y="19"/>
                </a:cubicBezTo>
                <a:cubicBezTo>
                  <a:pt x="136" y="20"/>
                  <a:pt x="137" y="20"/>
                  <a:pt x="136" y="21"/>
                </a:cubicBezTo>
                <a:cubicBezTo>
                  <a:pt x="134" y="23"/>
                  <a:pt x="132" y="21"/>
                  <a:pt x="130" y="24"/>
                </a:cubicBezTo>
                <a:cubicBezTo>
                  <a:pt x="128" y="22"/>
                  <a:pt x="125" y="22"/>
                  <a:pt x="125" y="25"/>
                </a:cubicBezTo>
                <a:cubicBezTo>
                  <a:pt x="122" y="23"/>
                  <a:pt x="118" y="26"/>
                  <a:pt x="115" y="26"/>
                </a:cubicBezTo>
                <a:cubicBezTo>
                  <a:pt x="95" y="27"/>
                  <a:pt x="76" y="21"/>
                  <a:pt x="62" y="15"/>
                </a:cubicBezTo>
                <a:cubicBezTo>
                  <a:pt x="61" y="16"/>
                  <a:pt x="60" y="16"/>
                  <a:pt x="58" y="16"/>
                </a:cubicBezTo>
                <a:cubicBezTo>
                  <a:pt x="56" y="11"/>
                  <a:pt x="45" y="11"/>
                  <a:pt x="42" y="10"/>
                </a:cubicBezTo>
                <a:cubicBezTo>
                  <a:pt x="42" y="9"/>
                  <a:pt x="42" y="9"/>
                  <a:pt x="42" y="9"/>
                </a:cubicBezTo>
                <a:cubicBezTo>
                  <a:pt x="41" y="9"/>
                  <a:pt x="40" y="9"/>
                  <a:pt x="40" y="8"/>
                </a:cubicBezTo>
                <a:cubicBezTo>
                  <a:pt x="39" y="7"/>
                  <a:pt x="39" y="9"/>
                  <a:pt x="38" y="9"/>
                </a:cubicBezTo>
                <a:cubicBezTo>
                  <a:pt x="38" y="8"/>
                  <a:pt x="38" y="7"/>
                  <a:pt x="38" y="7"/>
                </a:cubicBezTo>
                <a:cubicBezTo>
                  <a:pt x="33" y="6"/>
                  <a:pt x="30" y="4"/>
                  <a:pt x="26" y="5"/>
                </a:cubicBezTo>
                <a:cubicBezTo>
                  <a:pt x="25" y="2"/>
                  <a:pt x="21" y="4"/>
                  <a:pt x="18" y="2"/>
                </a:cubicBezTo>
                <a:cubicBezTo>
                  <a:pt x="17" y="3"/>
                  <a:pt x="17" y="5"/>
                  <a:pt x="16" y="5"/>
                </a:cubicBezTo>
                <a:cubicBezTo>
                  <a:pt x="16" y="4"/>
                  <a:pt x="14" y="4"/>
                  <a:pt x="14" y="3"/>
                </a:cubicBezTo>
                <a:cubicBezTo>
                  <a:pt x="16" y="2"/>
                  <a:pt x="17" y="4"/>
                  <a:pt x="17" y="2"/>
                </a:cubicBezTo>
                <a:close/>
                <a:moveTo>
                  <a:pt x="134" y="24"/>
                </a:moveTo>
                <a:cubicBezTo>
                  <a:pt x="134" y="23"/>
                  <a:pt x="135" y="23"/>
                  <a:pt x="135" y="22"/>
                </a:cubicBezTo>
                <a:cubicBezTo>
                  <a:pt x="136" y="23"/>
                  <a:pt x="137" y="23"/>
                  <a:pt x="136" y="24"/>
                </a:cubicBezTo>
                <a:cubicBezTo>
                  <a:pt x="136" y="24"/>
                  <a:pt x="135" y="24"/>
                  <a:pt x="134" y="24"/>
                </a:cubicBezTo>
                <a:cubicBezTo>
                  <a:pt x="134" y="24"/>
                  <a:pt x="134" y="24"/>
                  <a:pt x="134" y="24"/>
                </a:cubicBezTo>
                <a:close/>
                <a:moveTo>
                  <a:pt x="235" y="377"/>
                </a:moveTo>
                <a:cubicBezTo>
                  <a:pt x="237" y="378"/>
                  <a:pt x="235" y="380"/>
                  <a:pt x="233" y="379"/>
                </a:cubicBezTo>
                <a:cubicBezTo>
                  <a:pt x="233" y="378"/>
                  <a:pt x="235" y="378"/>
                  <a:pt x="235" y="377"/>
                </a:cubicBezTo>
                <a:cubicBezTo>
                  <a:pt x="235" y="377"/>
                  <a:pt x="235" y="377"/>
                  <a:pt x="235" y="377"/>
                </a:cubicBezTo>
                <a:close/>
                <a:moveTo>
                  <a:pt x="92" y="260"/>
                </a:moveTo>
                <a:cubicBezTo>
                  <a:pt x="92" y="261"/>
                  <a:pt x="91" y="261"/>
                  <a:pt x="90" y="261"/>
                </a:cubicBezTo>
                <a:cubicBezTo>
                  <a:pt x="91" y="261"/>
                  <a:pt x="90" y="259"/>
                  <a:pt x="92" y="260"/>
                </a:cubicBezTo>
                <a:cubicBezTo>
                  <a:pt x="92" y="260"/>
                  <a:pt x="92" y="260"/>
                  <a:pt x="92" y="260"/>
                </a:cubicBezTo>
                <a:close/>
                <a:moveTo>
                  <a:pt x="99" y="196"/>
                </a:moveTo>
                <a:cubicBezTo>
                  <a:pt x="101" y="197"/>
                  <a:pt x="97" y="198"/>
                  <a:pt x="99" y="196"/>
                </a:cubicBezTo>
                <a:cubicBezTo>
                  <a:pt x="99" y="196"/>
                  <a:pt x="99" y="196"/>
                  <a:pt x="99" y="196"/>
                </a:cubicBezTo>
                <a:close/>
                <a:moveTo>
                  <a:pt x="96" y="186"/>
                </a:moveTo>
                <a:cubicBezTo>
                  <a:pt x="95" y="187"/>
                  <a:pt x="94" y="188"/>
                  <a:pt x="93" y="188"/>
                </a:cubicBezTo>
                <a:cubicBezTo>
                  <a:pt x="93" y="188"/>
                  <a:pt x="93" y="188"/>
                  <a:pt x="92" y="188"/>
                </a:cubicBezTo>
                <a:cubicBezTo>
                  <a:pt x="92" y="187"/>
                  <a:pt x="92" y="187"/>
                  <a:pt x="92" y="186"/>
                </a:cubicBezTo>
                <a:cubicBezTo>
                  <a:pt x="94" y="186"/>
                  <a:pt x="94" y="185"/>
                  <a:pt x="96" y="186"/>
                </a:cubicBezTo>
                <a:cubicBezTo>
                  <a:pt x="96" y="186"/>
                  <a:pt x="96" y="186"/>
                  <a:pt x="96" y="186"/>
                </a:cubicBezTo>
                <a:close/>
                <a:moveTo>
                  <a:pt x="14" y="6"/>
                </a:moveTo>
                <a:cubicBezTo>
                  <a:pt x="16" y="6"/>
                  <a:pt x="13" y="9"/>
                  <a:pt x="14" y="6"/>
                </a:cubicBezTo>
                <a:cubicBezTo>
                  <a:pt x="14" y="6"/>
                  <a:pt x="14" y="6"/>
                  <a:pt x="14" y="6"/>
                </a:cubicBezTo>
                <a:close/>
                <a:moveTo>
                  <a:pt x="37" y="9"/>
                </a:moveTo>
                <a:cubicBezTo>
                  <a:pt x="37" y="10"/>
                  <a:pt x="34" y="10"/>
                  <a:pt x="35" y="9"/>
                </a:cubicBezTo>
                <a:cubicBezTo>
                  <a:pt x="36" y="9"/>
                  <a:pt x="36" y="9"/>
                  <a:pt x="37" y="9"/>
                </a:cubicBezTo>
                <a:cubicBezTo>
                  <a:pt x="37" y="9"/>
                  <a:pt x="37" y="9"/>
                  <a:pt x="37" y="9"/>
                </a:cubicBezTo>
                <a:close/>
                <a:moveTo>
                  <a:pt x="25" y="11"/>
                </a:moveTo>
                <a:cubicBezTo>
                  <a:pt x="27" y="12"/>
                  <a:pt x="23" y="12"/>
                  <a:pt x="23" y="13"/>
                </a:cubicBezTo>
                <a:cubicBezTo>
                  <a:pt x="22" y="12"/>
                  <a:pt x="23" y="12"/>
                  <a:pt x="23" y="11"/>
                </a:cubicBezTo>
                <a:cubicBezTo>
                  <a:pt x="24" y="12"/>
                  <a:pt x="24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lose/>
                <a:moveTo>
                  <a:pt x="35" y="13"/>
                </a:moveTo>
                <a:cubicBezTo>
                  <a:pt x="35" y="13"/>
                  <a:pt x="35" y="12"/>
                  <a:pt x="35" y="12"/>
                </a:cubicBezTo>
                <a:cubicBezTo>
                  <a:pt x="36" y="11"/>
                  <a:pt x="36" y="14"/>
                  <a:pt x="35" y="13"/>
                </a:cubicBezTo>
                <a:cubicBezTo>
                  <a:pt x="35" y="13"/>
                  <a:pt x="35" y="13"/>
                  <a:pt x="35" y="13"/>
                </a:cubicBezTo>
                <a:close/>
                <a:moveTo>
                  <a:pt x="41" y="15"/>
                </a:moveTo>
                <a:cubicBezTo>
                  <a:pt x="43" y="15"/>
                  <a:pt x="40" y="18"/>
                  <a:pt x="41" y="15"/>
                </a:cubicBezTo>
                <a:cubicBezTo>
                  <a:pt x="41" y="15"/>
                  <a:pt x="41" y="15"/>
                  <a:pt x="41" y="15"/>
                </a:cubicBezTo>
                <a:close/>
                <a:moveTo>
                  <a:pt x="36" y="24"/>
                </a:moveTo>
                <a:cubicBezTo>
                  <a:pt x="37" y="23"/>
                  <a:pt x="35" y="21"/>
                  <a:pt x="35" y="19"/>
                </a:cubicBezTo>
                <a:cubicBezTo>
                  <a:pt x="38" y="19"/>
                  <a:pt x="40" y="19"/>
                  <a:pt x="42" y="19"/>
                </a:cubicBezTo>
                <a:cubicBezTo>
                  <a:pt x="42" y="21"/>
                  <a:pt x="47" y="21"/>
                  <a:pt x="50" y="23"/>
                </a:cubicBezTo>
                <a:cubicBezTo>
                  <a:pt x="48" y="26"/>
                  <a:pt x="43" y="26"/>
                  <a:pt x="40" y="27"/>
                </a:cubicBezTo>
                <a:cubicBezTo>
                  <a:pt x="39" y="26"/>
                  <a:pt x="40" y="26"/>
                  <a:pt x="40" y="25"/>
                </a:cubicBezTo>
                <a:cubicBezTo>
                  <a:pt x="38" y="26"/>
                  <a:pt x="38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lose/>
                <a:moveTo>
                  <a:pt x="125" y="27"/>
                </a:move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6" y="26"/>
                  <a:pt x="125" y="26"/>
                </a:cubicBezTo>
                <a:cubicBezTo>
                  <a:pt x="123" y="25"/>
                  <a:pt x="116" y="27"/>
                  <a:pt x="113" y="26"/>
                </a:cubicBezTo>
                <a:cubicBezTo>
                  <a:pt x="114" y="28"/>
                  <a:pt x="118" y="30"/>
                  <a:pt x="121" y="30"/>
                </a:cubicBezTo>
                <a:cubicBezTo>
                  <a:pt x="121" y="29"/>
                  <a:pt x="121" y="27"/>
                  <a:pt x="122" y="28"/>
                </a:cubicBezTo>
                <a:cubicBezTo>
                  <a:pt x="121" y="29"/>
                  <a:pt x="121" y="31"/>
                  <a:pt x="121" y="32"/>
                </a:cubicBezTo>
                <a:cubicBezTo>
                  <a:pt x="124" y="31"/>
                  <a:pt x="125" y="34"/>
                  <a:pt x="127" y="35"/>
                </a:cubicBezTo>
                <a:cubicBezTo>
                  <a:pt x="125" y="34"/>
                  <a:pt x="124" y="37"/>
                  <a:pt x="123" y="36"/>
                </a:cubicBezTo>
                <a:cubicBezTo>
                  <a:pt x="123" y="37"/>
                  <a:pt x="124" y="37"/>
                  <a:pt x="123" y="39"/>
                </a:cubicBezTo>
                <a:cubicBezTo>
                  <a:pt x="122" y="39"/>
                  <a:pt x="121" y="39"/>
                  <a:pt x="121" y="40"/>
                </a:cubicBezTo>
                <a:cubicBezTo>
                  <a:pt x="124" y="39"/>
                  <a:pt x="124" y="38"/>
                  <a:pt x="128" y="38"/>
                </a:cubicBezTo>
                <a:cubicBezTo>
                  <a:pt x="129" y="39"/>
                  <a:pt x="127" y="42"/>
                  <a:pt x="128" y="43"/>
                </a:cubicBezTo>
                <a:cubicBezTo>
                  <a:pt x="128" y="41"/>
                  <a:pt x="129" y="42"/>
                  <a:pt x="130" y="42"/>
                </a:cubicBezTo>
                <a:cubicBezTo>
                  <a:pt x="128" y="39"/>
                  <a:pt x="133" y="38"/>
                  <a:pt x="129" y="37"/>
                </a:cubicBezTo>
                <a:cubicBezTo>
                  <a:pt x="130" y="37"/>
                  <a:pt x="131" y="34"/>
                  <a:pt x="132" y="36"/>
                </a:cubicBezTo>
                <a:cubicBezTo>
                  <a:pt x="132" y="34"/>
                  <a:pt x="130" y="33"/>
                  <a:pt x="132" y="32"/>
                </a:cubicBezTo>
                <a:cubicBezTo>
                  <a:pt x="131" y="32"/>
                  <a:pt x="128" y="31"/>
                  <a:pt x="128" y="33"/>
                </a:cubicBezTo>
                <a:cubicBezTo>
                  <a:pt x="131" y="33"/>
                  <a:pt x="128" y="38"/>
                  <a:pt x="126" y="36"/>
                </a:cubicBezTo>
                <a:cubicBezTo>
                  <a:pt x="127" y="36"/>
                  <a:pt x="128" y="35"/>
                  <a:pt x="128" y="34"/>
                </a:cubicBezTo>
                <a:cubicBezTo>
                  <a:pt x="127" y="34"/>
                  <a:pt x="125" y="32"/>
                  <a:pt x="126" y="32"/>
                </a:cubicBezTo>
                <a:cubicBezTo>
                  <a:pt x="127" y="32"/>
                  <a:pt x="126" y="33"/>
                  <a:pt x="128" y="33"/>
                </a:cubicBezTo>
                <a:cubicBezTo>
                  <a:pt x="128" y="32"/>
                  <a:pt x="128" y="31"/>
                  <a:pt x="128" y="30"/>
                </a:cubicBezTo>
                <a:cubicBezTo>
                  <a:pt x="125" y="29"/>
                  <a:pt x="127" y="32"/>
                  <a:pt x="124" y="32"/>
                </a:cubicBezTo>
                <a:cubicBezTo>
                  <a:pt x="124" y="31"/>
                  <a:pt x="124" y="31"/>
                  <a:pt x="124" y="30"/>
                </a:cubicBezTo>
                <a:cubicBezTo>
                  <a:pt x="127" y="31"/>
                  <a:pt x="128" y="27"/>
                  <a:pt x="128" y="26"/>
                </a:cubicBezTo>
                <a:cubicBezTo>
                  <a:pt x="128" y="26"/>
                  <a:pt x="126" y="27"/>
                  <a:pt x="125" y="27"/>
                </a:cubicBezTo>
                <a:close/>
                <a:moveTo>
                  <a:pt x="124" y="41"/>
                </a:moveTo>
                <a:cubicBezTo>
                  <a:pt x="124" y="43"/>
                  <a:pt x="123" y="39"/>
                  <a:pt x="124" y="39"/>
                </a:cubicBezTo>
                <a:cubicBezTo>
                  <a:pt x="125" y="38"/>
                  <a:pt x="126" y="39"/>
                  <a:pt x="125" y="40"/>
                </a:cubicBezTo>
                <a:cubicBezTo>
                  <a:pt x="125" y="39"/>
                  <a:pt x="124" y="40"/>
                  <a:pt x="124" y="41"/>
                </a:cubicBezTo>
                <a:cubicBezTo>
                  <a:pt x="124" y="41"/>
                  <a:pt x="124" y="41"/>
                  <a:pt x="124" y="41"/>
                </a:cubicBezTo>
                <a:close/>
                <a:moveTo>
                  <a:pt x="143" y="26"/>
                </a:moveTo>
                <a:cubicBezTo>
                  <a:pt x="146" y="26"/>
                  <a:pt x="147" y="27"/>
                  <a:pt x="151" y="26"/>
                </a:cubicBezTo>
                <a:cubicBezTo>
                  <a:pt x="149" y="28"/>
                  <a:pt x="153" y="31"/>
                  <a:pt x="154" y="30"/>
                </a:cubicBezTo>
                <a:cubicBezTo>
                  <a:pt x="154" y="33"/>
                  <a:pt x="148" y="30"/>
                  <a:pt x="147" y="28"/>
                </a:cubicBezTo>
                <a:cubicBezTo>
                  <a:pt x="146" y="30"/>
                  <a:pt x="147" y="30"/>
                  <a:pt x="145" y="31"/>
                </a:cubicBezTo>
                <a:cubicBezTo>
                  <a:pt x="144" y="30"/>
                  <a:pt x="143" y="29"/>
                  <a:pt x="143" y="28"/>
                </a:cubicBezTo>
                <a:cubicBezTo>
                  <a:pt x="145" y="28"/>
                  <a:pt x="145" y="30"/>
                  <a:pt x="146" y="28"/>
                </a:cubicBezTo>
                <a:cubicBezTo>
                  <a:pt x="145" y="27"/>
                  <a:pt x="142" y="28"/>
                  <a:pt x="143" y="26"/>
                </a:cubicBezTo>
                <a:cubicBezTo>
                  <a:pt x="143" y="26"/>
                  <a:pt x="143" y="26"/>
                  <a:pt x="143" y="26"/>
                </a:cubicBezTo>
                <a:close/>
                <a:moveTo>
                  <a:pt x="135" y="31"/>
                </a:moveTo>
                <a:cubicBezTo>
                  <a:pt x="133" y="31"/>
                  <a:pt x="136" y="30"/>
                  <a:pt x="135" y="29"/>
                </a:cubicBezTo>
                <a:cubicBezTo>
                  <a:pt x="136" y="29"/>
                  <a:pt x="136" y="29"/>
                  <a:pt x="137" y="29"/>
                </a:cubicBezTo>
                <a:cubicBezTo>
                  <a:pt x="137" y="30"/>
                  <a:pt x="135" y="30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lose/>
                <a:moveTo>
                  <a:pt x="136" y="27"/>
                </a:moveTo>
                <a:cubicBezTo>
                  <a:pt x="135" y="28"/>
                  <a:pt x="134" y="30"/>
                  <a:pt x="131" y="30"/>
                </a:cubicBezTo>
                <a:cubicBezTo>
                  <a:pt x="131" y="28"/>
                  <a:pt x="131" y="28"/>
                  <a:pt x="129" y="28"/>
                </a:cubicBezTo>
                <a:cubicBezTo>
                  <a:pt x="131" y="25"/>
                  <a:pt x="133" y="28"/>
                  <a:pt x="136" y="27"/>
                </a:cubicBezTo>
                <a:cubicBezTo>
                  <a:pt x="136" y="27"/>
                  <a:pt x="136" y="27"/>
                  <a:pt x="136" y="27"/>
                </a:cubicBezTo>
                <a:close/>
                <a:moveTo>
                  <a:pt x="140" y="26"/>
                </a:moveTo>
                <a:cubicBezTo>
                  <a:pt x="141" y="29"/>
                  <a:pt x="141" y="32"/>
                  <a:pt x="141" y="34"/>
                </a:cubicBezTo>
                <a:cubicBezTo>
                  <a:pt x="140" y="33"/>
                  <a:pt x="140" y="33"/>
                  <a:pt x="139" y="33"/>
                </a:cubicBezTo>
                <a:cubicBezTo>
                  <a:pt x="139" y="33"/>
                  <a:pt x="139" y="32"/>
                  <a:pt x="139" y="31"/>
                </a:cubicBezTo>
                <a:cubicBezTo>
                  <a:pt x="138" y="31"/>
                  <a:pt x="138" y="31"/>
                  <a:pt x="138" y="32"/>
                </a:cubicBezTo>
                <a:cubicBezTo>
                  <a:pt x="137" y="31"/>
                  <a:pt x="139" y="28"/>
                  <a:pt x="137" y="27"/>
                </a:cubicBezTo>
                <a:cubicBezTo>
                  <a:pt x="138" y="28"/>
                  <a:pt x="140" y="29"/>
                  <a:pt x="140" y="26"/>
                </a:cubicBezTo>
                <a:cubicBezTo>
                  <a:pt x="140" y="26"/>
                  <a:pt x="140" y="26"/>
                  <a:pt x="140" y="26"/>
                </a:cubicBezTo>
                <a:close/>
                <a:moveTo>
                  <a:pt x="136" y="36"/>
                </a:moveTo>
                <a:cubicBezTo>
                  <a:pt x="141" y="37"/>
                  <a:pt x="140" y="3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5"/>
                  <a:pt x="143" y="35"/>
                  <a:pt x="143" y="35"/>
                </a:cubicBezTo>
                <a:cubicBezTo>
                  <a:pt x="140" y="34"/>
                  <a:pt x="140" y="37"/>
                  <a:pt x="140" y="39"/>
                </a:cubicBezTo>
                <a:cubicBezTo>
                  <a:pt x="138" y="38"/>
                  <a:pt x="140" y="37"/>
                  <a:pt x="137" y="38"/>
                </a:cubicBezTo>
                <a:cubicBezTo>
                  <a:pt x="137" y="37"/>
                  <a:pt x="136" y="37"/>
                  <a:pt x="136" y="36"/>
                </a:cubicBezTo>
                <a:cubicBezTo>
                  <a:pt x="136" y="36"/>
                  <a:pt x="136" y="36"/>
                  <a:pt x="136" y="36"/>
                </a:cubicBezTo>
                <a:close/>
                <a:moveTo>
                  <a:pt x="155" y="27"/>
                </a:moveTo>
                <a:cubicBezTo>
                  <a:pt x="156" y="27"/>
                  <a:pt x="156" y="27"/>
                  <a:pt x="156" y="26"/>
                </a:cubicBezTo>
                <a:cubicBezTo>
                  <a:pt x="157" y="27"/>
                  <a:pt x="157" y="28"/>
                  <a:pt x="157" y="29"/>
                </a:cubicBezTo>
                <a:cubicBezTo>
                  <a:pt x="156" y="29"/>
                  <a:pt x="156" y="28"/>
                  <a:pt x="155" y="28"/>
                </a:cubicBezTo>
                <a:cubicBezTo>
                  <a:pt x="155" y="28"/>
                  <a:pt x="155" y="27"/>
                  <a:pt x="155" y="27"/>
                </a:cubicBezTo>
                <a:cubicBezTo>
                  <a:pt x="155" y="27"/>
                  <a:pt x="155" y="27"/>
                  <a:pt x="155" y="27"/>
                </a:cubicBezTo>
                <a:close/>
                <a:moveTo>
                  <a:pt x="183" y="28"/>
                </a:moveTo>
                <a:cubicBezTo>
                  <a:pt x="183" y="28"/>
                  <a:pt x="184" y="27"/>
                  <a:pt x="184" y="27"/>
                </a:cubicBezTo>
                <a:cubicBezTo>
                  <a:pt x="186" y="28"/>
                  <a:pt x="184" y="29"/>
                  <a:pt x="184" y="30"/>
                </a:cubicBezTo>
                <a:cubicBezTo>
                  <a:pt x="184" y="29"/>
                  <a:pt x="183" y="29"/>
                  <a:pt x="183" y="28"/>
                </a:cubicBezTo>
                <a:cubicBezTo>
                  <a:pt x="183" y="28"/>
                  <a:pt x="183" y="28"/>
                  <a:pt x="183" y="28"/>
                </a:cubicBezTo>
                <a:close/>
                <a:moveTo>
                  <a:pt x="129" y="31"/>
                </a:moveTo>
                <a:cubicBezTo>
                  <a:pt x="127" y="31"/>
                  <a:pt x="130" y="31"/>
                  <a:pt x="129" y="29"/>
                </a:cubicBezTo>
                <a:cubicBezTo>
                  <a:pt x="130" y="29"/>
                  <a:pt x="130" y="30"/>
                  <a:pt x="130" y="30"/>
                </a:cubicBezTo>
                <a:cubicBezTo>
                  <a:pt x="130" y="30"/>
                  <a:pt x="130" y="30"/>
                  <a:pt x="130" y="31"/>
                </a:cubicBezTo>
                <a:cubicBezTo>
                  <a:pt x="130" y="31"/>
                  <a:pt x="129" y="31"/>
                  <a:pt x="129" y="31"/>
                </a:cubicBezTo>
                <a:cubicBezTo>
                  <a:pt x="129" y="31"/>
                  <a:pt x="129" y="31"/>
                  <a:pt x="129" y="31"/>
                </a:cubicBezTo>
                <a:close/>
                <a:moveTo>
                  <a:pt x="157" y="31"/>
                </a:moveTo>
                <a:cubicBezTo>
                  <a:pt x="157" y="33"/>
                  <a:pt x="157" y="30"/>
                  <a:pt x="156" y="31"/>
                </a:cubicBezTo>
                <a:cubicBezTo>
                  <a:pt x="156" y="30"/>
                  <a:pt x="156" y="30"/>
                  <a:pt x="156" y="29"/>
                </a:cubicBezTo>
                <a:cubicBezTo>
                  <a:pt x="156" y="30"/>
                  <a:pt x="157" y="31"/>
                  <a:pt x="157" y="31"/>
                </a:cubicBezTo>
                <a:cubicBezTo>
                  <a:pt x="157" y="31"/>
                  <a:pt x="157" y="31"/>
                  <a:pt x="157" y="31"/>
                </a:cubicBezTo>
                <a:close/>
                <a:moveTo>
                  <a:pt x="147" y="31"/>
                </a:moveTo>
                <a:cubicBezTo>
                  <a:pt x="148" y="30"/>
                  <a:pt x="148" y="31"/>
                  <a:pt x="150" y="31"/>
                </a:cubicBezTo>
                <a:cubicBezTo>
                  <a:pt x="149" y="31"/>
                  <a:pt x="149" y="32"/>
                  <a:pt x="149" y="33"/>
                </a:cubicBezTo>
                <a:cubicBezTo>
                  <a:pt x="148" y="32"/>
                  <a:pt x="148" y="32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lose/>
                <a:moveTo>
                  <a:pt x="153" y="34"/>
                </a:moveTo>
                <a:cubicBezTo>
                  <a:pt x="152" y="33"/>
                  <a:pt x="150" y="32"/>
                  <a:pt x="153" y="32"/>
                </a:cubicBezTo>
                <a:cubicBezTo>
                  <a:pt x="153" y="33"/>
                  <a:pt x="153" y="33"/>
                  <a:pt x="153" y="34"/>
                </a:cubicBezTo>
                <a:cubicBezTo>
                  <a:pt x="153" y="34"/>
                  <a:pt x="153" y="34"/>
                  <a:pt x="153" y="34"/>
                </a:cubicBezTo>
                <a:close/>
                <a:moveTo>
                  <a:pt x="146" y="35"/>
                </a:moveTo>
                <a:cubicBezTo>
                  <a:pt x="147" y="34"/>
                  <a:pt x="146" y="34"/>
                  <a:pt x="145" y="33"/>
                </a:cubicBezTo>
                <a:cubicBezTo>
                  <a:pt x="147" y="31"/>
                  <a:pt x="147" y="35"/>
                  <a:pt x="149" y="35"/>
                </a:cubicBezTo>
                <a:cubicBezTo>
                  <a:pt x="149" y="37"/>
                  <a:pt x="148" y="35"/>
                  <a:pt x="146" y="35"/>
                </a:cubicBezTo>
                <a:cubicBezTo>
                  <a:pt x="146" y="35"/>
                  <a:pt x="146" y="35"/>
                  <a:pt x="146" y="35"/>
                </a:cubicBezTo>
                <a:close/>
                <a:moveTo>
                  <a:pt x="124" y="35"/>
                </a:moveTo>
                <a:cubicBezTo>
                  <a:pt x="122" y="35"/>
                  <a:pt x="122" y="35"/>
                  <a:pt x="122" y="33"/>
                </a:cubicBezTo>
                <a:cubicBezTo>
                  <a:pt x="124" y="33"/>
                  <a:pt x="124" y="34"/>
                  <a:pt x="124" y="35"/>
                </a:cubicBezTo>
                <a:cubicBezTo>
                  <a:pt x="124" y="35"/>
                  <a:pt x="124" y="35"/>
                  <a:pt x="124" y="35"/>
                </a:cubicBezTo>
                <a:close/>
                <a:moveTo>
                  <a:pt x="135" y="35"/>
                </a:moveTo>
                <a:cubicBezTo>
                  <a:pt x="135" y="33"/>
                  <a:pt x="136" y="34"/>
                  <a:pt x="136" y="33"/>
                </a:cubicBezTo>
                <a:cubicBezTo>
                  <a:pt x="138" y="33"/>
                  <a:pt x="136" y="35"/>
                  <a:pt x="135" y="35"/>
                </a:cubicBezTo>
                <a:cubicBezTo>
                  <a:pt x="135" y="35"/>
                  <a:pt x="135" y="35"/>
                  <a:pt x="135" y="35"/>
                </a:cubicBezTo>
                <a:close/>
                <a:moveTo>
                  <a:pt x="141" y="36"/>
                </a:moveTo>
                <a:cubicBezTo>
                  <a:pt x="142" y="34"/>
                  <a:pt x="140" y="42"/>
                  <a:pt x="141" y="36"/>
                </a:cubicBezTo>
                <a:cubicBezTo>
                  <a:pt x="141" y="36"/>
                  <a:pt x="141" y="36"/>
                  <a:pt x="141" y="36"/>
                </a:cubicBezTo>
                <a:close/>
                <a:moveTo>
                  <a:pt x="148" y="41"/>
                </a:moveTo>
                <a:cubicBezTo>
                  <a:pt x="146" y="40"/>
                  <a:pt x="151" y="38"/>
                  <a:pt x="149" y="37"/>
                </a:cubicBezTo>
                <a:cubicBezTo>
                  <a:pt x="151" y="36"/>
                  <a:pt x="149" y="40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lose/>
                <a:moveTo>
                  <a:pt x="207" y="39"/>
                </a:moveTo>
                <a:cubicBezTo>
                  <a:pt x="207" y="38"/>
                  <a:pt x="207" y="37"/>
                  <a:pt x="207" y="37"/>
                </a:cubicBezTo>
                <a:cubicBezTo>
                  <a:pt x="208" y="36"/>
                  <a:pt x="208" y="39"/>
                  <a:pt x="207" y="39"/>
                </a:cubicBezTo>
                <a:cubicBezTo>
                  <a:pt x="207" y="39"/>
                  <a:pt x="207" y="39"/>
                  <a:pt x="207" y="39"/>
                </a:cubicBezTo>
                <a:close/>
                <a:moveTo>
                  <a:pt x="133" y="41"/>
                </a:moveTo>
                <a:cubicBezTo>
                  <a:pt x="131" y="40"/>
                  <a:pt x="132" y="40"/>
                  <a:pt x="132" y="38"/>
                </a:cubicBezTo>
                <a:cubicBezTo>
                  <a:pt x="134" y="37"/>
                  <a:pt x="133" y="43"/>
                  <a:pt x="134" y="39"/>
                </a:cubicBezTo>
                <a:cubicBezTo>
                  <a:pt x="137" y="40"/>
                  <a:pt x="134" y="41"/>
                  <a:pt x="133" y="41"/>
                </a:cubicBezTo>
                <a:cubicBezTo>
                  <a:pt x="133" y="41"/>
                  <a:pt x="133" y="41"/>
                  <a:pt x="133" y="41"/>
                </a:cubicBezTo>
                <a:close/>
                <a:moveTo>
                  <a:pt x="266" y="42"/>
                </a:moveTo>
                <a:cubicBezTo>
                  <a:pt x="266" y="40"/>
                  <a:pt x="268" y="38"/>
                  <a:pt x="270" y="39"/>
                </a:cubicBezTo>
                <a:cubicBezTo>
                  <a:pt x="270" y="41"/>
                  <a:pt x="268" y="42"/>
                  <a:pt x="266" y="42"/>
                </a:cubicBezTo>
                <a:cubicBezTo>
                  <a:pt x="266" y="42"/>
                  <a:pt x="266" y="42"/>
                  <a:pt x="266" y="42"/>
                </a:cubicBezTo>
                <a:close/>
                <a:moveTo>
                  <a:pt x="147" y="42"/>
                </a:moveTo>
                <a:cubicBezTo>
                  <a:pt x="145" y="42"/>
                  <a:pt x="145" y="40"/>
                  <a:pt x="146" y="40"/>
                </a:cubicBezTo>
                <a:cubicBezTo>
                  <a:pt x="147" y="40"/>
                  <a:pt x="147" y="41"/>
                  <a:pt x="147" y="42"/>
                </a:cubicBezTo>
                <a:cubicBezTo>
                  <a:pt x="147" y="42"/>
                  <a:pt x="147" y="42"/>
                  <a:pt x="147" y="42"/>
                </a:cubicBezTo>
                <a:close/>
                <a:moveTo>
                  <a:pt x="153" y="44"/>
                </a:moveTo>
                <a:cubicBezTo>
                  <a:pt x="154" y="45"/>
                  <a:pt x="155" y="46"/>
                  <a:pt x="156" y="48"/>
                </a:cubicBezTo>
                <a:cubicBezTo>
                  <a:pt x="152" y="49"/>
                  <a:pt x="156" y="53"/>
                  <a:pt x="156" y="53"/>
                </a:cubicBezTo>
                <a:cubicBezTo>
                  <a:pt x="161" y="51"/>
                  <a:pt x="161" y="59"/>
                  <a:pt x="158" y="59"/>
                </a:cubicBezTo>
                <a:cubicBezTo>
                  <a:pt x="159" y="57"/>
                  <a:pt x="159" y="57"/>
                  <a:pt x="158" y="55"/>
                </a:cubicBezTo>
                <a:cubicBezTo>
                  <a:pt x="157" y="55"/>
                  <a:pt x="156" y="56"/>
                  <a:pt x="156" y="57"/>
                </a:cubicBezTo>
                <a:cubicBezTo>
                  <a:pt x="155" y="54"/>
                  <a:pt x="153" y="56"/>
                  <a:pt x="152" y="56"/>
                </a:cubicBezTo>
                <a:cubicBezTo>
                  <a:pt x="154" y="49"/>
                  <a:pt x="151" y="46"/>
                  <a:pt x="147" y="43"/>
                </a:cubicBezTo>
                <a:cubicBezTo>
                  <a:pt x="148" y="43"/>
                  <a:pt x="150" y="42"/>
                  <a:pt x="149" y="40"/>
                </a:cubicBezTo>
                <a:cubicBezTo>
                  <a:pt x="151" y="39"/>
                  <a:pt x="151" y="43"/>
                  <a:pt x="150" y="43"/>
                </a:cubicBezTo>
                <a:cubicBezTo>
                  <a:pt x="152" y="44"/>
                  <a:pt x="150" y="46"/>
                  <a:pt x="154" y="46"/>
                </a:cubicBezTo>
                <a:cubicBezTo>
                  <a:pt x="154" y="45"/>
                  <a:pt x="152" y="45"/>
                  <a:pt x="152" y="43"/>
                </a:cubicBezTo>
                <a:cubicBezTo>
                  <a:pt x="153" y="43"/>
                  <a:pt x="153" y="43"/>
                  <a:pt x="154" y="42"/>
                </a:cubicBezTo>
                <a:cubicBezTo>
                  <a:pt x="155" y="43"/>
                  <a:pt x="153" y="43"/>
                  <a:pt x="153" y="44"/>
                </a:cubicBezTo>
                <a:cubicBezTo>
                  <a:pt x="153" y="44"/>
                  <a:pt x="153" y="44"/>
                  <a:pt x="153" y="44"/>
                </a:cubicBezTo>
                <a:close/>
                <a:moveTo>
                  <a:pt x="156" y="44"/>
                </a:moveTo>
                <a:cubicBezTo>
                  <a:pt x="155" y="43"/>
                  <a:pt x="158" y="41"/>
                  <a:pt x="159" y="41"/>
                </a:cubicBezTo>
                <a:cubicBezTo>
                  <a:pt x="158" y="41"/>
                  <a:pt x="158" y="42"/>
                  <a:pt x="157" y="43"/>
                </a:cubicBezTo>
                <a:cubicBezTo>
                  <a:pt x="157" y="43"/>
                  <a:pt x="157" y="43"/>
                  <a:pt x="156" y="43"/>
                </a:cubicBezTo>
                <a:cubicBezTo>
                  <a:pt x="156" y="43"/>
                  <a:pt x="156" y="44"/>
                  <a:pt x="156" y="44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40" y="43"/>
                </a:moveTo>
                <a:cubicBezTo>
                  <a:pt x="139" y="43"/>
                  <a:pt x="139" y="42"/>
                  <a:pt x="139" y="41"/>
                </a:cubicBezTo>
                <a:cubicBezTo>
                  <a:pt x="140" y="41"/>
                  <a:pt x="140" y="42"/>
                  <a:pt x="140" y="42"/>
                </a:cubicBezTo>
                <a:cubicBezTo>
                  <a:pt x="140" y="42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lose/>
                <a:moveTo>
                  <a:pt x="255" y="44"/>
                </a:moveTo>
                <a:cubicBezTo>
                  <a:pt x="254" y="45"/>
                  <a:pt x="254" y="43"/>
                  <a:pt x="254" y="42"/>
                </a:cubicBezTo>
                <a:cubicBezTo>
                  <a:pt x="255" y="42"/>
                  <a:pt x="255" y="43"/>
                  <a:pt x="255" y="44"/>
                </a:cubicBezTo>
                <a:cubicBezTo>
                  <a:pt x="255" y="44"/>
                  <a:pt x="255" y="44"/>
                  <a:pt x="255" y="44"/>
                </a:cubicBezTo>
                <a:close/>
                <a:moveTo>
                  <a:pt x="262" y="45"/>
                </a:moveTo>
                <a:cubicBezTo>
                  <a:pt x="260" y="44"/>
                  <a:pt x="261" y="42"/>
                  <a:pt x="262" y="42"/>
                </a:cubicBezTo>
                <a:cubicBezTo>
                  <a:pt x="263" y="42"/>
                  <a:pt x="264" y="42"/>
                  <a:pt x="265" y="42"/>
                </a:cubicBezTo>
                <a:cubicBezTo>
                  <a:pt x="264" y="44"/>
                  <a:pt x="262" y="43"/>
                  <a:pt x="262" y="45"/>
                </a:cubicBezTo>
                <a:cubicBezTo>
                  <a:pt x="262" y="45"/>
                  <a:pt x="262" y="45"/>
                  <a:pt x="262" y="45"/>
                </a:cubicBezTo>
                <a:close/>
                <a:moveTo>
                  <a:pt x="266" y="46"/>
                </a:moveTo>
                <a:cubicBezTo>
                  <a:pt x="266" y="45"/>
                  <a:pt x="269" y="45"/>
                  <a:pt x="268" y="47"/>
                </a:cubicBezTo>
                <a:cubicBezTo>
                  <a:pt x="267" y="48"/>
                  <a:pt x="267" y="47"/>
                  <a:pt x="266" y="46"/>
                </a:cubicBezTo>
                <a:cubicBezTo>
                  <a:pt x="266" y="46"/>
                  <a:pt x="266" y="46"/>
                  <a:pt x="266" y="46"/>
                </a:cubicBezTo>
                <a:close/>
                <a:moveTo>
                  <a:pt x="273" y="46"/>
                </a:moveTo>
                <a:cubicBezTo>
                  <a:pt x="274" y="47"/>
                  <a:pt x="271" y="46"/>
                  <a:pt x="270" y="46"/>
                </a:cubicBezTo>
                <a:cubicBezTo>
                  <a:pt x="268" y="46"/>
                  <a:pt x="271" y="49"/>
                  <a:pt x="268" y="48"/>
                </a:cubicBezTo>
                <a:cubicBezTo>
                  <a:pt x="268" y="47"/>
                  <a:pt x="269" y="47"/>
                  <a:pt x="269" y="45"/>
                </a:cubicBezTo>
                <a:cubicBezTo>
                  <a:pt x="270" y="44"/>
                  <a:pt x="270" y="46"/>
                  <a:pt x="271" y="45"/>
                </a:cubicBezTo>
                <a:cubicBezTo>
                  <a:pt x="271" y="44"/>
                  <a:pt x="270" y="43"/>
                  <a:pt x="269" y="43"/>
                </a:cubicBezTo>
                <a:cubicBezTo>
                  <a:pt x="269" y="42"/>
                  <a:pt x="270" y="43"/>
                  <a:pt x="272" y="43"/>
                </a:cubicBezTo>
                <a:cubicBezTo>
                  <a:pt x="271" y="44"/>
                  <a:pt x="272" y="46"/>
                  <a:pt x="273" y="46"/>
                </a:cubicBezTo>
                <a:cubicBezTo>
                  <a:pt x="273" y="46"/>
                  <a:pt x="273" y="46"/>
                  <a:pt x="273" y="46"/>
                </a:cubicBezTo>
                <a:close/>
                <a:moveTo>
                  <a:pt x="137" y="44"/>
                </a:moveTo>
                <a:cubicBezTo>
                  <a:pt x="138" y="44"/>
                  <a:pt x="138" y="44"/>
                  <a:pt x="138" y="43"/>
                </a:cubicBezTo>
                <a:cubicBezTo>
                  <a:pt x="139" y="43"/>
                  <a:pt x="139" y="44"/>
                  <a:pt x="139" y="44"/>
                </a:cubicBezTo>
                <a:cubicBezTo>
                  <a:pt x="138" y="47"/>
                  <a:pt x="142" y="45"/>
                  <a:pt x="142" y="47"/>
                </a:cubicBezTo>
                <a:cubicBezTo>
                  <a:pt x="141" y="48"/>
                  <a:pt x="139" y="47"/>
                  <a:pt x="139" y="48"/>
                </a:cubicBezTo>
                <a:cubicBezTo>
                  <a:pt x="138" y="47"/>
                  <a:pt x="137" y="46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146" y="46"/>
                </a:moveTo>
                <a:cubicBezTo>
                  <a:pt x="144" y="48"/>
                  <a:pt x="143" y="45"/>
                  <a:pt x="146" y="46"/>
                </a:cubicBezTo>
                <a:cubicBezTo>
                  <a:pt x="146" y="46"/>
                  <a:pt x="146" y="46"/>
                  <a:pt x="146" y="46"/>
                </a:cubicBezTo>
                <a:close/>
                <a:moveTo>
                  <a:pt x="149" y="50"/>
                </a:moveTo>
                <a:cubicBezTo>
                  <a:pt x="149" y="49"/>
                  <a:pt x="150" y="47"/>
                  <a:pt x="151" y="48"/>
                </a:cubicBezTo>
                <a:cubicBezTo>
                  <a:pt x="150" y="49"/>
                  <a:pt x="150" y="50"/>
                  <a:pt x="149" y="50"/>
                </a:cubicBezTo>
                <a:cubicBezTo>
                  <a:pt x="149" y="50"/>
                  <a:pt x="149" y="50"/>
                  <a:pt x="149" y="50"/>
                </a:cubicBezTo>
                <a:close/>
                <a:moveTo>
                  <a:pt x="146" y="51"/>
                </a:moveTo>
                <a:cubicBezTo>
                  <a:pt x="150" y="50"/>
                  <a:pt x="143" y="53"/>
                  <a:pt x="146" y="51"/>
                </a:cubicBezTo>
                <a:cubicBezTo>
                  <a:pt x="146" y="51"/>
                  <a:pt x="146" y="51"/>
                  <a:pt x="146" y="51"/>
                </a:cubicBezTo>
                <a:close/>
                <a:moveTo>
                  <a:pt x="92" y="68"/>
                </a:moveTo>
                <a:cubicBezTo>
                  <a:pt x="91" y="70"/>
                  <a:pt x="92" y="67"/>
                  <a:pt x="92" y="67"/>
                </a:cubicBezTo>
                <a:cubicBezTo>
                  <a:pt x="93" y="66"/>
                  <a:pt x="93" y="68"/>
                  <a:pt x="94" y="68"/>
                </a:cubicBezTo>
                <a:cubicBezTo>
                  <a:pt x="94" y="69"/>
                  <a:pt x="92" y="66"/>
                  <a:pt x="92" y="68"/>
                </a:cubicBezTo>
                <a:cubicBezTo>
                  <a:pt x="92" y="68"/>
                  <a:pt x="92" y="68"/>
                  <a:pt x="92" y="68"/>
                </a:cubicBezTo>
                <a:close/>
                <a:moveTo>
                  <a:pt x="93" y="65"/>
                </a:moveTo>
                <a:cubicBezTo>
                  <a:pt x="93" y="66"/>
                  <a:pt x="92" y="67"/>
                  <a:pt x="91" y="67"/>
                </a:cubicBezTo>
                <a:cubicBezTo>
                  <a:pt x="91" y="66"/>
                  <a:pt x="92" y="65"/>
                  <a:pt x="93" y="65"/>
                </a:cubicBezTo>
                <a:cubicBezTo>
                  <a:pt x="93" y="65"/>
                  <a:pt x="93" y="65"/>
                  <a:pt x="93" y="65"/>
                </a:cubicBezTo>
                <a:close/>
                <a:moveTo>
                  <a:pt x="136" y="92"/>
                </a:moveTo>
                <a:cubicBezTo>
                  <a:pt x="135" y="92"/>
                  <a:pt x="134" y="92"/>
                  <a:pt x="134" y="90"/>
                </a:cubicBezTo>
                <a:cubicBezTo>
                  <a:pt x="135" y="90"/>
                  <a:pt x="135" y="91"/>
                  <a:pt x="135" y="91"/>
                </a:cubicBezTo>
                <a:cubicBezTo>
                  <a:pt x="136" y="91"/>
                  <a:pt x="136" y="90"/>
                  <a:pt x="136" y="90"/>
                </a:cubicBezTo>
                <a:cubicBezTo>
                  <a:pt x="138" y="90"/>
                  <a:pt x="139" y="91"/>
                  <a:pt x="139" y="92"/>
                </a:cubicBezTo>
                <a:cubicBezTo>
                  <a:pt x="139" y="92"/>
                  <a:pt x="139" y="91"/>
                  <a:pt x="140" y="91"/>
                </a:cubicBezTo>
                <a:cubicBezTo>
                  <a:pt x="138" y="90"/>
                  <a:pt x="138" y="88"/>
                  <a:pt x="135" y="89"/>
                </a:cubicBezTo>
                <a:cubicBezTo>
                  <a:pt x="135" y="87"/>
                  <a:pt x="136" y="89"/>
                  <a:pt x="137" y="87"/>
                </a:cubicBezTo>
                <a:cubicBezTo>
                  <a:pt x="135" y="85"/>
                  <a:pt x="138" y="85"/>
                  <a:pt x="136" y="82"/>
                </a:cubicBezTo>
                <a:cubicBezTo>
                  <a:pt x="136" y="82"/>
                  <a:pt x="137" y="83"/>
                  <a:pt x="138" y="83"/>
                </a:cubicBezTo>
                <a:cubicBezTo>
                  <a:pt x="137" y="81"/>
                  <a:pt x="136" y="81"/>
                  <a:pt x="135" y="81"/>
                </a:cubicBezTo>
                <a:cubicBezTo>
                  <a:pt x="135" y="79"/>
                  <a:pt x="136" y="79"/>
                  <a:pt x="136" y="78"/>
                </a:cubicBezTo>
                <a:cubicBezTo>
                  <a:pt x="138" y="79"/>
                  <a:pt x="139" y="82"/>
                  <a:pt x="141" y="84"/>
                </a:cubicBezTo>
                <a:cubicBezTo>
                  <a:pt x="139" y="84"/>
                  <a:pt x="140" y="86"/>
                  <a:pt x="141" y="86"/>
                </a:cubicBezTo>
                <a:cubicBezTo>
                  <a:pt x="140" y="87"/>
                  <a:pt x="140" y="87"/>
                  <a:pt x="139" y="88"/>
                </a:cubicBezTo>
                <a:cubicBezTo>
                  <a:pt x="140" y="89"/>
                  <a:pt x="141" y="90"/>
                  <a:pt x="141" y="91"/>
                </a:cubicBezTo>
                <a:cubicBezTo>
                  <a:pt x="142" y="91"/>
                  <a:pt x="143" y="90"/>
                  <a:pt x="143" y="89"/>
                </a:cubicBezTo>
                <a:cubicBezTo>
                  <a:pt x="144" y="91"/>
                  <a:pt x="142" y="92"/>
                  <a:pt x="143" y="94"/>
                </a:cubicBezTo>
                <a:cubicBezTo>
                  <a:pt x="142" y="92"/>
                  <a:pt x="140" y="92"/>
                  <a:pt x="141" y="94"/>
                </a:cubicBezTo>
                <a:cubicBezTo>
                  <a:pt x="141" y="96"/>
                  <a:pt x="141" y="93"/>
                  <a:pt x="140" y="93"/>
                </a:cubicBezTo>
                <a:cubicBezTo>
                  <a:pt x="139" y="94"/>
                  <a:pt x="139" y="95"/>
                  <a:pt x="139" y="96"/>
                </a:cubicBezTo>
                <a:cubicBezTo>
                  <a:pt x="137" y="96"/>
                  <a:pt x="136" y="97"/>
                  <a:pt x="134" y="97"/>
                </a:cubicBezTo>
                <a:cubicBezTo>
                  <a:pt x="134" y="95"/>
                  <a:pt x="135" y="95"/>
                  <a:pt x="136" y="95"/>
                </a:cubicBezTo>
                <a:cubicBezTo>
                  <a:pt x="136" y="94"/>
                  <a:pt x="136" y="93"/>
                  <a:pt x="136" y="92"/>
                </a:cubicBezTo>
                <a:cubicBezTo>
                  <a:pt x="136" y="92"/>
                  <a:pt x="136" y="92"/>
                  <a:pt x="136" y="92"/>
                </a:cubicBezTo>
                <a:close/>
                <a:moveTo>
                  <a:pt x="96" y="84"/>
                </a:moveTo>
                <a:cubicBezTo>
                  <a:pt x="94" y="83"/>
                  <a:pt x="97" y="83"/>
                  <a:pt x="97" y="81"/>
                </a:cubicBezTo>
                <a:cubicBezTo>
                  <a:pt x="98" y="82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lose/>
                <a:moveTo>
                  <a:pt x="190" y="86"/>
                </a:moveTo>
                <a:cubicBezTo>
                  <a:pt x="190" y="86"/>
                  <a:pt x="191" y="85"/>
                  <a:pt x="192" y="85"/>
                </a:cubicBezTo>
                <a:cubicBezTo>
                  <a:pt x="192" y="86"/>
                  <a:pt x="191" y="87"/>
                  <a:pt x="190" y="86"/>
                </a:cubicBezTo>
                <a:cubicBezTo>
                  <a:pt x="190" y="86"/>
                  <a:pt x="190" y="86"/>
                  <a:pt x="190" y="86"/>
                </a:cubicBezTo>
                <a:close/>
                <a:moveTo>
                  <a:pt x="187" y="93"/>
                </a:moveTo>
                <a:cubicBezTo>
                  <a:pt x="189" y="93"/>
                  <a:pt x="188" y="93"/>
                  <a:pt x="188" y="91"/>
                </a:cubicBezTo>
                <a:cubicBezTo>
                  <a:pt x="189" y="91"/>
                  <a:pt x="190" y="91"/>
                  <a:pt x="190" y="91"/>
                </a:cubicBezTo>
                <a:cubicBezTo>
                  <a:pt x="189" y="93"/>
                  <a:pt x="189" y="95"/>
                  <a:pt x="191" y="94"/>
                </a:cubicBezTo>
                <a:cubicBezTo>
                  <a:pt x="191" y="97"/>
                  <a:pt x="187" y="95"/>
                  <a:pt x="187" y="93"/>
                </a:cubicBezTo>
                <a:cubicBezTo>
                  <a:pt x="187" y="93"/>
                  <a:pt x="187" y="93"/>
                  <a:pt x="187" y="93"/>
                </a:cubicBezTo>
                <a:close/>
                <a:moveTo>
                  <a:pt x="185" y="93"/>
                </a:moveTo>
                <a:cubicBezTo>
                  <a:pt x="186" y="94"/>
                  <a:pt x="183" y="96"/>
                  <a:pt x="184" y="94"/>
                </a:cubicBezTo>
                <a:cubicBezTo>
                  <a:pt x="184" y="93"/>
                  <a:pt x="185" y="93"/>
                  <a:pt x="185" y="93"/>
                </a:cubicBezTo>
                <a:cubicBezTo>
                  <a:pt x="185" y="93"/>
                  <a:pt x="185" y="93"/>
                  <a:pt x="185" y="93"/>
                </a:cubicBezTo>
                <a:close/>
                <a:moveTo>
                  <a:pt x="143" y="97"/>
                </a:moveTo>
                <a:cubicBezTo>
                  <a:pt x="143" y="97"/>
                  <a:pt x="144" y="96"/>
                  <a:pt x="143" y="96"/>
                </a:cubicBezTo>
                <a:cubicBezTo>
                  <a:pt x="144" y="94"/>
                  <a:pt x="146" y="98"/>
                  <a:pt x="143" y="97"/>
                </a:cubicBezTo>
                <a:cubicBezTo>
                  <a:pt x="143" y="97"/>
                  <a:pt x="143" y="97"/>
                  <a:pt x="143" y="97"/>
                </a:cubicBezTo>
                <a:close/>
                <a:moveTo>
                  <a:pt x="186" y="106"/>
                </a:moveTo>
                <a:cubicBezTo>
                  <a:pt x="185" y="106"/>
                  <a:pt x="186" y="104"/>
                  <a:pt x="184" y="105"/>
                </a:cubicBezTo>
                <a:cubicBezTo>
                  <a:pt x="184" y="103"/>
                  <a:pt x="187" y="106"/>
                  <a:pt x="186" y="104"/>
                </a:cubicBezTo>
                <a:cubicBezTo>
                  <a:pt x="187" y="104"/>
                  <a:pt x="187" y="105"/>
                  <a:pt x="186" y="106"/>
                </a:cubicBezTo>
                <a:cubicBezTo>
                  <a:pt x="186" y="106"/>
                  <a:pt x="186" y="106"/>
                  <a:pt x="186" y="106"/>
                </a:cubicBezTo>
                <a:close/>
                <a:moveTo>
                  <a:pt x="186" y="111"/>
                </a:moveTo>
                <a:cubicBezTo>
                  <a:pt x="185" y="111"/>
                  <a:pt x="184" y="111"/>
                  <a:pt x="184" y="109"/>
                </a:cubicBezTo>
                <a:cubicBezTo>
                  <a:pt x="185" y="110"/>
                  <a:pt x="185" y="110"/>
                  <a:pt x="185" y="111"/>
                </a:cubicBezTo>
                <a:cubicBezTo>
                  <a:pt x="186" y="110"/>
                  <a:pt x="186" y="109"/>
                  <a:pt x="187" y="110"/>
                </a:cubicBezTo>
                <a:cubicBezTo>
                  <a:pt x="187" y="111"/>
                  <a:pt x="186" y="110"/>
                  <a:pt x="186" y="111"/>
                </a:cubicBezTo>
                <a:cubicBezTo>
                  <a:pt x="186" y="111"/>
                  <a:pt x="186" y="111"/>
                  <a:pt x="186" y="111"/>
                </a:cubicBezTo>
                <a:close/>
                <a:moveTo>
                  <a:pt x="143" y="246"/>
                </a:moveTo>
                <a:cubicBezTo>
                  <a:pt x="143" y="246"/>
                  <a:pt x="143" y="246"/>
                  <a:pt x="143" y="246"/>
                </a:cubicBezTo>
                <a:cubicBezTo>
                  <a:pt x="142" y="245"/>
                  <a:pt x="144" y="243"/>
                  <a:pt x="142" y="243"/>
                </a:cubicBezTo>
                <a:cubicBezTo>
                  <a:pt x="142" y="244"/>
                  <a:pt x="142" y="245"/>
                  <a:pt x="141" y="245"/>
                </a:cubicBezTo>
                <a:cubicBezTo>
                  <a:pt x="141" y="244"/>
                  <a:pt x="141" y="243"/>
                  <a:pt x="141" y="243"/>
                </a:cubicBezTo>
                <a:cubicBezTo>
                  <a:pt x="142" y="243"/>
                  <a:pt x="142" y="242"/>
                  <a:pt x="143" y="242"/>
                </a:cubicBezTo>
                <a:cubicBezTo>
                  <a:pt x="144" y="241"/>
                  <a:pt x="142" y="239"/>
                  <a:pt x="142" y="238"/>
                </a:cubicBezTo>
                <a:cubicBezTo>
                  <a:pt x="141" y="238"/>
                  <a:pt x="143" y="240"/>
                  <a:pt x="141" y="241"/>
                </a:cubicBezTo>
                <a:cubicBezTo>
                  <a:pt x="140" y="235"/>
                  <a:pt x="144" y="232"/>
                  <a:pt x="140" y="227"/>
                </a:cubicBezTo>
                <a:cubicBezTo>
                  <a:pt x="141" y="227"/>
                  <a:pt x="142" y="228"/>
                  <a:pt x="143" y="228"/>
                </a:cubicBezTo>
                <a:cubicBezTo>
                  <a:pt x="142" y="225"/>
                  <a:pt x="139" y="223"/>
                  <a:pt x="140" y="220"/>
                </a:cubicBezTo>
                <a:cubicBezTo>
                  <a:pt x="140" y="221"/>
                  <a:pt x="141" y="221"/>
                  <a:pt x="141" y="222"/>
                </a:cubicBezTo>
                <a:cubicBezTo>
                  <a:pt x="141" y="220"/>
                  <a:pt x="144" y="221"/>
                  <a:pt x="144" y="219"/>
                </a:cubicBezTo>
                <a:cubicBezTo>
                  <a:pt x="134" y="202"/>
                  <a:pt x="145" y="178"/>
                  <a:pt x="143" y="155"/>
                </a:cubicBezTo>
                <a:cubicBezTo>
                  <a:pt x="146" y="153"/>
                  <a:pt x="142" y="147"/>
                  <a:pt x="145" y="144"/>
                </a:cubicBezTo>
                <a:cubicBezTo>
                  <a:pt x="144" y="143"/>
                  <a:pt x="143" y="144"/>
                  <a:pt x="143" y="143"/>
                </a:cubicBezTo>
                <a:cubicBezTo>
                  <a:pt x="145" y="143"/>
                  <a:pt x="146" y="143"/>
                  <a:pt x="146" y="141"/>
                </a:cubicBezTo>
                <a:cubicBezTo>
                  <a:pt x="145" y="141"/>
                  <a:pt x="144" y="141"/>
                  <a:pt x="144" y="140"/>
                </a:cubicBezTo>
                <a:cubicBezTo>
                  <a:pt x="144" y="140"/>
                  <a:pt x="145" y="140"/>
                  <a:pt x="146" y="140"/>
                </a:cubicBezTo>
                <a:cubicBezTo>
                  <a:pt x="145" y="139"/>
                  <a:pt x="145" y="139"/>
                  <a:pt x="146" y="137"/>
                </a:cubicBezTo>
                <a:cubicBezTo>
                  <a:pt x="144" y="137"/>
                  <a:pt x="144" y="137"/>
                  <a:pt x="143" y="138"/>
                </a:cubicBezTo>
                <a:cubicBezTo>
                  <a:pt x="142" y="135"/>
                  <a:pt x="143" y="135"/>
                  <a:pt x="145" y="136"/>
                </a:cubicBezTo>
                <a:cubicBezTo>
                  <a:pt x="144" y="134"/>
                  <a:pt x="147" y="135"/>
                  <a:pt x="147" y="133"/>
                </a:cubicBezTo>
                <a:cubicBezTo>
                  <a:pt x="146" y="132"/>
                  <a:pt x="145" y="134"/>
                  <a:pt x="144" y="133"/>
                </a:cubicBezTo>
                <a:cubicBezTo>
                  <a:pt x="147" y="132"/>
                  <a:pt x="143" y="130"/>
                  <a:pt x="145" y="129"/>
                </a:cubicBezTo>
                <a:cubicBezTo>
                  <a:pt x="146" y="129"/>
                  <a:pt x="145" y="132"/>
                  <a:pt x="147" y="132"/>
                </a:cubicBezTo>
                <a:cubicBezTo>
                  <a:pt x="147" y="127"/>
                  <a:pt x="148" y="125"/>
                  <a:pt x="148" y="120"/>
                </a:cubicBezTo>
                <a:cubicBezTo>
                  <a:pt x="145" y="121"/>
                  <a:pt x="145" y="121"/>
                  <a:pt x="143" y="122"/>
                </a:cubicBezTo>
                <a:cubicBezTo>
                  <a:pt x="143" y="125"/>
                  <a:pt x="141" y="126"/>
                  <a:pt x="143" y="127"/>
                </a:cubicBezTo>
                <a:cubicBezTo>
                  <a:pt x="142" y="127"/>
                  <a:pt x="142" y="127"/>
                  <a:pt x="141" y="127"/>
                </a:cubicBezTo>
                <a:cubicBezTo>
                  <a:pt x="141" y="129"/>
                  <a:pt x="139" y="130"/>
                  <a:pt x="141" y="131"/>
                </a:cubicBezTo>
                <a:cubicBezTo>
                  <a:pt x="142" y="131"/>
                  <a:pt x="140" y="130"/>
                  <a:pt x="141" y="130"/>
                </a:cubicBezTo>
                <a:cubicBezTo>
                  <a:pt x="142" y="130"/>
                  <a:pt x="143" y="130"/>
                  <a:pt x="143" y="131"/>
                </a:cubicBezTo>
                <a:cubicBezTo>
                  <a:pt x="141" y="133"/>
                  <a:pt x="137" y="134"/>
                  <a:pt x="138" y="137"/>
                </a:cubicBezTo>
                <a:cubicBezTo>
                  <a:pt x="137" y="136"/>
                  <a:pt x="139" y="134"/>
                  <a:pt x="139" y="135"/>
                </a:cubicBezTo>
                <a:cubicBezTo>
                  <a:pt x="139" y="138"/>
                  <a:pt x="138" y="139"/>
                  <a:pt x="141" y="140"/>
                </a:cubicBezTo>
                <a:cubicBezTo>
                  <a:pt x="140" y="142"/>
                  <a:pt x="137" y="139"/>
                  <a:pt x="138" y="138"/>
                </a:cubicBezTo>
                <a:cubicBezTo>
                  <a:pt x="135" y="141"/>
                  <a:pt x="135" y="147"/>
                  <a:pt x="133" y="150"/>
                </a:cubicBezTo>
                <a:cubicBezTo>
                  <a:pt x="132" y="155"/>
                  <a:pt x="139" y="159"/>
                  <a:pt x="134" y="161"/>
                </a:cubicBezTo>
                <a:cubicBezTo>
                  <a:pt x="134" y="160"/>
                  <a:pt x="136" y="159"/>
                  <a:pt x="135" y="158"/>
                </a:cubicBezTo>
                <a:cubicBezTo>
                  <a:pt x="133" y="157"/>
                  <a:pt x="134" y="159"/>
                  <a:pt x="133" y="159"/>
                </a:cubicBezTo>
                <a:cubicBezTo>
                  <a:pt x="135" y="163"/>
                  <a:pt x="132" y="165"/>
                  <a:pt x="132" y="168"/>
                </a:cubicBezTo>
                <a:cubicBezTo>
                  <a:pt x="131" y="170"/>
                  <a:pt x="134" y="173"/>
                  <a:pt x="131" y="176"/>
                </a:cubicBezTo>
                <a:cubicBezTo>
                  <a:pt x="132" y="176"/>
                  <a:pt x="132" y="177"/>
                  <a:pt x="133" y="177"/>
                </a:cubicBezTo>
                <a:cubicBezTo>
                  <a:pt x="134" y="175"/>
                  <a:pt x="133" y="170"/>
                  <a:pt x="136" y="169"/>
                </a:cubicBezTo>
                <a:cubicBezTo>
                  <a:pt x="136" y="173"/>
                  <a:pt x="136" y="176"/>
                  <a:pt x="138" y="177"/>
                </a:cubicBezTo>
                <a:cubicBezTo>
                  <a:pt x="137" y="177"/>
                  <a:pt x="138" y="179"/>
                  <a:pt x="137" y="179"/>
                </a:cubicBezTo>
                <a:cubicBezTo>
                  <a:pt x="137" y="178"/>
                  <a:pt x="136" y="178"/>
                  <a:pt x="135" y="178"/>
                </a:cubicBezTo>
                <a:cubicBezTo>
                  <a:pt x="133" y="185"/>
                  <a:pt x="131" y="192"/>
                  <a:pt x="135" y="197"/>
                </a:cubicBezTo>
                <a:cubicBezTo>
                  <a:pt x="134" y="198"/>
                  <a:pt x="133" y="198"/>
                  <a:pt x="133" y="200"/>
                </a:cubicBezTo>
                <a:cubicBezTo>
                  <a:pt x="133" y="200"/>
                  <a:pt x="135" y="200"/>
                  <a:pt x="134" y="201"/>
                </a:cubicBezTo>
                <a:cubicBezTo>
                  <a:pt x="131" y="202"/>
                  <a:pt x="132" y="208"/>
                  <a:pt x="133" y="211"/>
                </a:cubicBezTo>
                <a:cubicBezTo>
                  <a:pt x="132" y="211"/>
                  <a:pt x="132" y="211"/>
                  <a:pt x="131" y="211"/>
                </a:cubicBezTo>
                <a:cubicBezTo>
                  <a:pt x="131" y="215"/>
                  <a:pt x="131" y="223"/>
                  <a:pt x="134" y="224"/>
                </a:cubicBezTo>
                <a:cubicBezTo>
                  <a:pt x="133" y="224"/>
                  <a:pt x="133" y="223"/>
                  <a:pt x="132" y="223"/>
                </a:cubicBezTo>
                <a:cubicBezTo>
                  <a:pt x="132" y="229"/>
                  <a:pt x="128" y="236"/>
                  <a:pt x="133" y="240"/>
                </a:cubicBezTo>
                <a:cubicBezTo>
                  <a:pt x="132" y="240"/>
                  <a:pt x="131" y="240"/>
                  <a:pt x="131" y="241"/>
                </a:cubicBezTo>
                <a:cubicBezTo>
                  <a:pt x="133" y="243"/>
                  <a:pt x="131" y="247"/>
                  <a:pt x="130" y="250"/>
                </a:cubicBezTo>
                <a:cubicBezTo>
                  <a:pt x="134" y="253"/>
                  <a:pt x="132" y="263"/>
                  <a:pt x="134" y="268"/>
                </a:cubicBezTo>
                <a:cubicBezTo>
                  <a:pt x="134" y="268"/>
                  <a:pt x="135" y="271"/>
                  <a:pt x="136" y="269"/>
                </a:cubicBezTo>
                <a:cubicBezTo>
                  <a:pt x="135" y="270"/>
                  <a:pt x="136" y="272"/>
                  <a:pt x="134" y="272"/>
                </a:cubicBezTo>
                <a:cubicBezTo>
                  <a:pt x="132" y="267"/>
                  <a:pt x="130" y="276"/>
                  <a:pt x="127" y="272"/>
                </a:cubicBezTo>
                <a:cubicBezTo>
                  <a:pt x="125" y="274"/>
                  <a:pt x="128" y="278"/>
                  <a:pt x="125" y="277"/>
                </a:cubicBezTo>
                <a:cubicBezTo>
                  <a:pt x="127" y="279"/>
                  <a:pt x="127" y="280"/>
                  <a:pt x="128" y="283"/>
                </a:cubicBezTo>
                <a:cubicBezTo>
                  <a:pt x="127" y="282"/>
                  <a:pt x="127" y="281"/>
                  <a:pt x="126" y="281"/>
                </a:cubicBezTo>
                <a:cubicBezTo>
                  <a:pt x="125" y="282"/>
                  <a:pt x="127" y="284"/>
                  <a:pt x="126" y="284"/>
                </a:cubicBezTo>
                <a:cubicBezTo>
                  <a:pt x="125" y="282"/>
                  <a:pt x="126" y="279"/>
                  <a:pt x="124" y="279"/>
                </a:cubicBezTo>
                <a:cubicBezTo>
                  <a:pt x="123" y="280"/>
                  <a:pt x="122" y="281"/>
                  <a:pt x="121" y="282"/>
                </a:cubicBezTo>
                <a:cubicBezTo>
                  <a:pt x="123" y="283"/>
                  <a:pt x="121" y="287"/>
                  <a:pt x="123" y="289"/>
                </a:cubicBezTo>
                <a:cubicBezTo>
                  <a:pt x="120" y="289"/>
                  <a:pt x="121" y="291"/>
                  <a:pt x="121" y="292"/>
                </a:cubicBezTo>
                <a:cubicBezTo>
                  <a:pt x="123" y="294"/>
                  <a:pt x="122" y="296"/>
                  <a:pt x="124" y="297"/>
                </a:cubicBezTo>
                <a:cubicBezTo>
                  <a:pt x="122" y="300"/>
                  <a:pt x="123" y="311"/>
                  <a:pt x="128" y="312"/>
                </a:cubicBezTo>
                <a:cubicBezTo>
                  <a:pt x="126" y="311"/>
                  <a:pt x="129" y="309"/>
                  <a:pt x="130" y="308"/>
                </a:cubicBezTo>
                <a:cubicBezTo>
                  <a:pt x="130" y="307"/>
                  <a:pt x="129" y="307"/>
                  <a:pt x="129" y="306"/>
                </a:cubicBezTo>
                <a:cubicBezTo>
                  <a:pt x="133" y="305"/>
                  <a:pt x="133" y="302"/>
                  <a:pt x="133" y="300"/>
                </a:cubicBezTo>
                <a:cubicBezTo>
                  <a:pt x="134" y="305"/>
                  <a:pt x="133" y="308"/>
                  <a:pt x="134" y="312"/>
                </a:cubicBezTo>
                <a:cubicBezTo>
                  <a:pt x="133" y="312"/>
                  <a:pt x="132" y="310"/>
                  <a:pt x="132" y="312"/>
                </a:cubicBezTo>
                <a:cubicBezTo>
                  <a:pt x="133" y="315"/>
                  <a:pt x="132" y="318"/>
                  <a:pt x="134" y="322"/>
                </a:cubicBezTo>
                <a:cubicBezTo>
                  <a:pt x="132" y="322"/>
                  <a:pt x="131" y="324"/>
                  <a:pt x="131" y="325"/>
                </a:cubicBezTo>
                <a:cubicBezTo>
                  <a:pt x="128" y="326"/>
                  <a:pt x="125" y="326"/>
                  <a:pt x="124" y="328"/>
                </a:cubicBezTo>
                <a:cubicBezTo>
                  <a:pt x="125" y="329"/>
                  <a:pt x="127" y="328"/>
                  <a:pt x="127" y="330"/>
                </a:cubicBezTo>
                <a:cubicBezTo>
                  <a:pt x="126" y="330"/>
                  <a:pt x="125" y="330"/>
                  <a:pt x="124" y="330"/>
                </a:cubicBezTo>
                <a:cubicBezTo>
                  <a:pt x="126" y="333"/>
                  <a:pt x="126" y="336"/>
                  <a:pt x="123" y="339"/>
                </a:cubicBezTo>
                <a:cubicBezTo>
                  <a:pt x="126" y="339"/>
                  <a:pt x="121" y="340"/>
                  <a:pt x="123" y="340"/>
                </a:cubicBezTo>
                <a:cubicBezTo>
                  <a:pt x="124" y="339"/>
                  <a:pt x="125" y="341"/>
                  <a:pt x="125" y="342"/>
                </a:cubicBezTo>
                <a:cubicBezTo>
                  <a:pt x="122" y="343"/>
                  <a:pt x="125" y="346"/>
                  <a:pt x="126" y="347"/>
                </a:cubicBezTo>
                <a:cubicBezTo>
                  <a:pt x="125" y="347"/>
                  <a:pt x="124" y="349"/>
                  <a:pt x="124" y="351"/>
                </a:cubicBezTo>
                <a:cubicBezTo>
                  <a:pt x="126" y="351"/>
                  <a:pt x="126" y="353"/>
                  <a:pt x="126" y="356"/>
                </a:cubicBezTo>
                <a:cubicBezTo>
                  <a:pt x="133" y="358"/>
                  <a:pt x="136" y="355"/>
                  <a:pt x="141" y="356"/>
                </a:cubicBezTo>
                <a:cubicBezTo>
                  <a:pt x="140" y="359"/>
                  <a:pt x="143" y="358"/>
                  <a:pt x="143" y="360"/>
                </a:cubicBezTo>
                <a:cubicBezTo>
                  <a:pt x="141" y="360"/>
                  <a:pt x="144" y="364"/>
                  <a:pt x="143" y="366"/>
                </a:cubicBezTo>
                <a:cubicBezTo>
                  <a:pt x="144" y="366"/>
                  <a:pt x="144" y="363"/>
                  <a:pt x="145" y="365"/>
                </a:cubicBezTo>
                <a:cubicBezTo>
                  <a:pt x="144" y="366"/>
                  <a:pt x="144" y="366"/>
                  <a:pt x="144" y="367"/>
                </a:cubicBezTo>
                <a:cubicBezTo>
                  <a:pt x="142" y="366"/>
                  <a:pt x="143" y="366"/>
                  <a:pt x="141" y="367"/>
                </a:cubicBezTo>
                <a:cubicBezTo>
                  <a:pt x="141" y="365"/>
                  <a:pt x="140" y="365"/>
                  <a:pt x="139" y="365"/>
                </a:cubicBezTo>
                <a:cubicBezTo>
                  <a:pt x="137" y="365"/>
                  <a:pt x="137" y="367"/>
                  <a:pt x="135" y="367"/>
                </a:cubicBezTo>
                <a:cubicBezTo>
                  <a:pt x="134" y="365"/>
                  <a:pt x="129" y="365"/>
                  <a:pt x="127" y="366"/>
                </a:cubicBezTo>
                <a:cubicBezTo>
                  <a:pt x="124" y="373"/>
                  <a:pt x="134" y="371"/>
                  <a:pt x="136" y="369"/>
                </a:cubicBezTo>
                <a:cubicBezTo>
                  <a:pt x="136" y="370"/>
                  <a:pt x="136" y="371"/>
                  <a:pt x="137" y="371"/>
                </a:cubicBezTo>
                <a:cubicBezTo>
                  <a:pt x="142" y="370"/>
                  <a:pt x="147" y="372"/>
                  <a:pt x="150" y="368"/>
                </a:cubicBezTo>
                <a:cubicBezTo>
                  <a:pt x="153" y="369"/>
                  <a:pt x="156" y="369"/>
                  <a:pt x="160" y="367"/>
                </a:cubicBezTo>
                <a:cubicBezTo>
                  <a:pt x="160" y="366"/>
                  <a:pt x="159" y="366"/>
                  <a:pt x="159" y="365"/>
                </a:cubicBezTo>
                <a:cubicBezTo>
                  <a:pt x="157" y="365"/>
                  <a:pt x="155" y="367"/>
                  <a:pt x="154" y="364"/>
                </a:cubicBezTo>
                <a:cubicBezTo>
                  <a:pt x="155" y="364"/>
                  <a:pt x="156" y="364"/>
                  <a:pt x="156" y="363"/>
                </a:cubicBezTo>
                <a:cubicBezTo>
                  <a:pt x="156" y="364"/>
                  <a:pt x="155" y="365"/>
                  <a:pt x="156" y="365"/>
                </a:cubicBezTo>
                <a:cubicBezTo>
                  <a:pt x="157" y="364"/>
                  <a:pt x="159" y="364"/>
                  <a:pt x="159" y="362"/>
                </a:cubicBezTo>
                <a:cubicBezTo>
                  <a:pt x="157" y="363"/>
                  <a:pt x="157" y="361"/>
                  <a:pt x="155" y="361"/>
                </a:cubicBezTo>
                <a:cubicBezTo>
                  <a:pt x="156" y="359"/>
                  <a:pt x="154" y="353"/>
                  <a:pt x="155" y="349"/>
                </a:cubicBezTo>
                <a:cubicBezTo>
                  <a:pt x="159" y="343"/>
                  <a:pt x="151" y="334"/>
                  <a:pt x="155" y="328"/>
                </a:cubicBezTo>
                <a:cubicBezTo>
                  <a:pt x="152" y="326"/>
                  <a:pt x="154" y="324"/>
                  <a:pt x="152" y="322"/>
                </a:cubicBezTo>
                <a:cubicBezTo>
                  <a:pt x="153" y="322"/>
                  <a:pt x="154" y="321"/>
                  <a:pt x="154" y="321"/>
                </a:cubicBezTo>
                <a:cubicBezTo>
                  <a:pt x="152" y="321"/>
                  <a:pt x="152" y="317"/>
                  <a:pt x="153" y="316"/>
                </a:cubicBezTo>
                <a:cubicBezTo>
                  <a:pt x="150" y="311"/>
                  <a:pt x="148" y="303"/>
                  <a:pt x="151" y="300"/>
                </a:cubicBezTo>
                <a:cubicBezTo>
                  <a:pt x="151" y="302"/>
                  <a:pt x="151" y="303"/>
                  <a:pt x="152" y="303"/>
                </a:cubicBezTo>
                <a:cubicBezTo>
                  <a:pt x="152" y="301"/>
                  <a:pt x="151" y="300"/>
                  <a:pt x="152" y="297"/>
                </a:cubicBezTo>
                <a:cubicBezTo>
                  <a:pt x="151" y="295"/>
                  <a:pt x="148" y="297"/>
                  <a:pt x="148" y="296"/>
                </a:cubicBezTo>
                <a:cubicBezTo>
                  <a:pt x="150" y="295"/>
                  <a:pt x="146" y="294"/>
                  <a:pt x="148" y="293"/>
                </a:cubicBezTo>
                <a:cubicBezTo>
                  <a:pt x="149" y="293"/>
                  <a:pt x="148" y="294"/>
                  <a:pt x="150" y="294"/>
                </a:cubicBezTo>
                <a:cubicBezTo>
                  <a:pt x="151" y="293"/>
                  <a:pt x="149" y="292"/>
                  <a:pt x="146" y="292"/>
                </a:cubicBezTo>
                <a:cubicBezTo>
                  <a:pt x="145" y="289"/>
                  <a:pt x="145" y="284"/>
                  <a:pt x="148" y="286"/>
                </a:cubicBezTo>
                <a:cubicBezTo>
                  <a:pt x="149" y="285"/>
                  <a:pt x="148" y="285"/>
                  <a:pt x="148" y="283"/>
                </a:cubicBezTo>
                <a:cubicBezTo>
                  <a:pt x="146" y="282"/>
                  <a:pt x="146" y="283"/>
                  <a:pt x="145" y="283"/>
                </a:cubicBezTo>
                <a:cubicBezTo>
                  <a:pt x="144" y="282"/>
                  <a:pt x="146" y="280"/>
                  <a:pt x="145" y="280"/>
                </a:cubicBezTo>
                <a:cubicBezTo>
                  <a:pt x="144" y="281"/>
                  <a:pt x="143" y="281"/>
                  <a:pt x="143" y="280"/>
                </a:cubicBezTo>
                <a:cubicBezTo>
                  <a:pt x="142" y="279"/>
                  <a:pt x="146" y="281"/>
                  <a:pt x="145" y="279"/>
                </a:cubicBezTo>
                <a:cubicBezTo>
                  <a:pt x="145" y="276"/>
                  <a:pt x="144" y="274"/>
                  <a:pt x="145" y="272"/>
                </a:cubicBezTo>
                <a:cubicBezTo>
                  <a:pt x="145" y="272"/>
                  <a:pt x="145" y="273"/>
                  <a:pt x="146" y="273"/>
                </a:cubicBezTo>
                <a:cubicBezTo>
                  <a:pt x="146" y="271"/>
                  <a:pt x="146" y="268"/>
                  <a:pt x="145" y="268"/>
                </a:cubicBezTo>
                <a:cubicBezTo>
                  <a:pt x="144" y="270"/>
                  <a:pt x="142" y="269"/>
                  <a:pt x="141" y="271"/>
                </a:cubicBezTo>
                <a:cubicBezTo>
                  <a:pt x="140" y="268"/>
                  <a:pt x="141" y="267"/>
                  <a:pt x="144" y="268"/>
                </a:cubicBezTo>
                <a:cubicBezTo>
                  <a:pt x="142" y="263"/>
                  <a:pt x="144" y="262"/>
                  <a:pt x="144" y="258"/>
                </a:cubicBezTo>
                <a:cubicBezTo>
                  <a:pt x="143" y="257"/>
                  <a:pt x="141" y="256"/>
                  <a:pt x="141" y="255"/>
                </a:cubicBezTo>
                <a:cubicBezTo>
                  <a:pt x="141" y="253"/>
                  <a:pt x="143" y="254"/>
                  <a:pt x="143" y="253"/>
                </a:cubicBezTo>
                <a:cubicBezTo>
                  <a:pt x="143" y="253"/>
                  <a:pt x="142" y="253"/>
                  <a:pt x="141" y="253"/>
                </a:cubicBezTo>
                <a:cubicBezTo>
                  <a:pt x="142" y="252"/>
                  <a:pt x="141" y="252"/>
                  <a:pt x="141" y="250"/>
                </a:cubicBezTo>
                <a:cubicBezTo>
                  <a:pt x="143" y="250"/>
                  <a:pt x="143" y="250"/>
                  <a:pt x="144" y="251"/>
                </a:cubicBezTo>
                <a:cubicBezTo>
                  <a:pt x="144" y="249"/>
                  <a:pt x="143" y="248"/>
                  <a:pt x="144" y="247"/>
                </a:cubicBezTo>
                <a:cubicBezTo>
                  <a:pt x="143" y="246"/>
                  <a:pt x="142" y="249"/>
                  <a:pt x="141" y="247"/>
                </a:cubicBezTo>
                <a:cubicBezTo>
                  <a:pt x="141" y="245"/>
                  <a:pt x="143" y="247"/>
                  <a:pt x="143" y="246"/>
                </a:cubicBezTo>
                <a:close/>
                <a:moveTo>
                  <a:pt x="125" y="312"/>
                </a:moveTo>
                <a:cubicBezTo>
                  <a:pt x="127" y="312"/>
                  <a:pt x="126" y="314"/>
                  <a:pt x="127" y="315"/>
                </a:cubicBezTo>
                <a:cubicBezTo>
                  <a:pt x="125" y="315"/>
                  <a:pt x="125" y="314"/>
                  <a:pt x="124" y="312"/>
                </a:cubicBezTo>
                <a:cubicBezTo>
                  <a:pt x="125" y="312"/>
                  <a:pt x="125" y="312"/>
                  <a:pt x="125" y="312"/>
                </a:cubicBezTo>
                <a:cubicBezTo>
                  <a:pt x="125" y="312"/>
                  <a:pt x="125" y="312"/>
                  <a:pt x="125" y="312"/>
                </a:cubicBezTo>
                <a:close/>
                <a:moveTo>
                  <a:pt x="141" y="122"/>
                </a:moveTo>
                <a:cubicBezTo>
                  <a:pt x="143" y="124"/>
                  <a:pt x="140" y="126"/>
                  <a:pt x="141" y="122"/>
                </a:cubicBezTo>
                <a:cubicBezTo>
                  <a:pt x="141" y="122"/>
                  <a:pt x="141" y="122"/>
                  <a:pt x="141" y="122"/>
                </a:cubicBezTo>
                <a:close/>
                <a:moveTo>
                  <a:pt x="190" y="124"/>
                </a:moveTo>
                <a:cubicBezTo>
                  <a:pt x="190" y="127"/>
                  <a:pt x="190" y="122"/>
                  <a:pt x="191" y="123"/>
                </a:cubicBezTo>
                <a:cubicBezTo>
                  <a:pt x="190" y="126"/>
                  <a:pt x="189" y="129"/>
                  <a:pt x="186" y="127"/>
                </a:cubicBezTo>
                <a:cubicBezTo>
                  <a:pt x="187" y="125"/>
                  <a:pt x="186" y="124"/>
                  <a:pt x="187" y="123"/>
                </a:cubicBezTo>
                <a:cubicBezTo>
                  <a:pt x="188" y="124"/>
                  <a:pt x="188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lose/>
                <a:moveTo>
                  <a:pt x="186" y="135"/>
                </a:moveTo>
                <a:cubicBezTo>
                  <a:pt x="186" y="135"/>
                  <a:pt x="186" y="135"/>
                  <a:pt x="186" y="135"/>
                </a:cubicBezTo>
                <a:cubicBezTo>
                  <a:pt x="188" y="132"/>
                  <a:pt x="186" y="127"/>
                  <a:pt x="184" y="126"/>
                </a:cubicBezTo>
                <a:cubicBezTo>
                  <a:pt x="177" y="132"/>
                  <a:pt x="183" y="143"/>
                  <a:pt x="178" y="148"/>
                </a:cubicBezTo>
                <a:cubicBezTo>
                  <a:pt x="176" y="171"/>
                  <a:pt x="178" y="195"/>
                  <a:pt x="181" y="210"/>
                </a:cubicBezTo>
                <a:cubicBezTo>
                  <a:pt x="186" y="202"/>
                  <a:pt x="185" y="186"/>
                  <a:pt x="186" y="174"/>
                </a:cubicBezTo>
                <a:cubicBezTo>
                  <a:pt x="188" y="165"/>
                  <a:pt x="185" y="157"/>
                  <a:pt x="189" y="151"/>
                </a:cubicBezTo>
                <a:cubicBezTo>
                  <a:pt x="189" y="149"/>
                  <a:pt x="188" y="153"/>
                  <a:pt x="188" y="151"/>
                </a:cubicBezTo>
                <a:cubicBezTo>
                  <a:pt x="189" y="147"/>
                  <a:pt x="191" y="145"/>
                  <a:pt x="191" y="138"/>
                </a:cubicBezTo>
                <a:cubicBezTo>
                  <a:pt x="188" y="138"/>
                  <a:pt x="188" y="136"/>
                  <a:pt x="186" y="135"/>
                </a:cubicBezTo>
                <a:close/>
                <a:moveTo>
                  <a:pt x="150" y="148"/>
                </a:moveTo>
                <a:cubicBezTo>
                  <a:pt x="150" y="148"/>
                  <a:pt x="150" y="148"/>
                  <a:pt x="150" y="148"/>
                </a:cubicBezTo>
                <a:cubicBezTo>
                  <a:pt x="148" y="146"/>
                  <a:pt x="147" y="152"/>
                  <a:pt x="150" y="152"/>
                </a:cubicBezTo>
                <a:cubicBezTo>
                  <a:pt x="149" y="152"/>
                  <a:pt x="149" y="154"/>
                  <a:pt x="147" y="153"/>
                </a:cubicBezTo>
                <a:cubicBezTo>
                  <a:pt x="146" y="165"/>
                  <a:pt x="148" y="172"/>
                  <a:pt x="144" y="182"/>
                </a:cubicBezTo>
                <a:cubicBezTo>
                  <a:pt x="145" y="186"/>
                  <a:pt x="145" y="193"/>
                  <a:pt x="145" y="197"/>
                </a:cubicBezTo>
                <a:cubicBezTo>
                  <a:pt x="145" y="197"/>
                  <a:pt x="145" y="196"/>
                  <a:pt x="144" y="197"/>
                </a:cubicBezTo>
                <a:cubicBezTo>
                  <a:pt x="145" y="197"/>
                  <a:pt x="145" y="198"/>
                  <a:pt x="144" y="198"/>
                </a:cubicBezTo>
                <a:cubicBezTo>
                  <a:pt x="146" y="208"/>
                  <a:pt x="146" y="227"/>
                  <a:pt x="146" y="241"/>
                </a:cubicBezTo>
                <a:cubicBezTo>
                  <a:pt x="147" y="242"/>
                  <a:pt x="148" y="241"/>
                  <a:pt x="149" y="242"/>
                </a:cubicBezTo>
                <a:cubicBezTo>
                  <a:pt x="147" y="245"/>
                  <a:pt x="148" y="248"/>
                  <a:pt x="148" y="251"/>
                </a:cubicBezTo>
                <a:cubicBezTo>
                  <a:pt x="150" y="252"/>
                  <a:pt x="151" y="253"/>
                  <a:pt x="152" y="255"/>
                </a:cubicBezTo>
                <a:cubicBezTo>
                  <a:pt x="151" y="254"/>
                  <a:pt x="151" y="254"/>
                  <a:pt x="150" y="254"/>
                </a:cubicBezTo>
                <a:cubicBezTo>
                  <a:pt x="148" y="258"/>
                  <a:pt x="151" y="259"/>
                  <a:pt x="149" y="262"/>
                </a:cubicBezTo>
                <a:cubicBezTo>
                  <a:pt x="151" y="267"/>
                  <a:pt x="151" y="272"/>
                  <a:pt x="151" y="277"/>
                </a:cubicBezTo>
                <a:cubicBezTo>
                  <a:pt x="152" y="278"/>
                  <a:pt x="155" y="281"/>
                  <a:pt x="152" y="283"/>
                </a:cubicBezTo>
                <a:cubicBezTo>
                  <a:pt x="156" y="283"/>
                  <a:pt x="152" y="290"/>
                  <a:pt x="157" y="290"/>
                </a:cubicBezTo>
                <a:cubicBezTo>
                  <a:pt x="157" y="290"/>
                  <a:pt x="157" y="289"/>
                  <a:pt x="158" y="289"/>
                </a:cubicBezTo>
                <a:cubicBezTo>
                  <a:pt x="158" y="289"/>
                  <a:pt x="159" y="290"/>
                  <a:pt x="159" y="290"/>
                </a:cubicBezTo>
                <a:cubicBezTo>
                  <a:pt x="157" y="290"/>
                  <a:pt x="156" y="292"/>
                  <a:pt x="155" y="290"/>
                </a:cubicBezTo>
                <a:cubicBezTo>
                  <a:pt x="155" y="293"/>
                  <a:pt x="158" y="296"/>
                  <a:pt x="157" y="300"/>
                </a:cubicBezTo>
                <a:cubicBezTo>
                  <a:pt x="161" y="299"/>
                  <a:pt x="157" y="303"/>
                  <a:pt x="161" y="303"/>
                </a:cubicBezTo>
                <a:cubicBezTo>
                  <a:pt x="163" y="295"/>
                  <a:pt x="158" y="284"/>
                  <a:pt x="157" y="277"/>
                </a:cubicBezTo>
                <a:cubicBezTo>
                  <a:pt x="157" y="277"/>
                  <a:pt x="158" y="273"/>
                  <a:pt x="156" y="272"/>
                </a:cubicBezTo>
                <a:cubicBezTo>
                  <a:pt x="161" y="269"/>
                  <a:pt x="157" y="264"/>
                  <a:pt x="156" y="260"/>
                </a:cubicBezTo>
                <a:cubicBezTo>
                  <a:pt x="156" y="260"/>
                  <a:pt x="157" y="259"/>
                  <a:pt x="157" y="258"/>
                </a:cubicBezTo>
                <a:cubicBezTo>
                  <a:pt x="158" y="253"/>
                  <a:pt x="157" y="247"/>
                  <a:pt x="156" y="242"/>
                </a:cubicBezTo>
                <a:cubicBezTo>
                  <a:pt x="156" y="241"/>
                  <a:pt x="157" y="242"/>
                  <a:pt x="157" y="240"/>
                </a:cubicBezTo>
                <a:cubicBezTo>
                  <a:pt x="154" y="241"/>
                  <a:pt x="156" y="238"/>
                  <a:pt x="156" y="236"/>
                </a:cubicBezTo>
                <a:cubicBezTo>
                  <a:pt x="156" y="236"/>
                  <a:pt x="155" y="236"/>
                  <a:pt x="155" y="235"/>
                </a:cubicBezTo>
                <a:cubicBezTo>
                  <a:pt x="157" y="231"/>
                  <a:pt x="155" y="225"/>
                  <a:pt x="155" y="219"/>
                </a:cubicBezTo>
                <a:cubicBezTo>
                  <a:pt x="154" y="211"/>
                  <a:pt x="155" y="203"/>
                  <a:pt x="151" y="197"/>
                </a:cubicBezTo>
                <a:cubicBezTo>
                  <a:pt x="154" y="194"/>
                  <a:pt x="152" y="188"/>
                  <a:pt x="151" y="186"/>
                </a:cubicBezTo>
                <a:cubicBezTo>
                  <a:pt x="151" y="186"/>
                  <a:pt x="152" y="185"/>
                  <a:pt x="152" y="185"/>
                </a:cubicBezTo>
                <a:cubicBezTo>
                  <a:pt x="152" y="183"/>
                  <a:pt x="152" y="182"/>
                  <a:pt x="152" y="179"/>
                </a:cubicBezTo>
                <a:cubicBezTo>
                  <a:pt x="153" y="177"/>
                  <a:pt x="150" y="173"/>
                  <a:pt x="150" y="171"/>
                </a:cubicBezTo>
                <a:cubicBezTo>
                  <a:pt x="150" y="168"/>
                  <a:pt x="151" y="164"/>
                  <a:pt x="151" y="163"/>
                </a:cubicBezTo>
                <a:cubicBezTo>
                  <a:pt x="152" y="159"/>
                  <a:pt x="151" y="152"/>
                  <a:pt x="150" y="149"/>
                </a:cubicBezTo>
                <a:cubicBezTo>
                  <a:pt x="150" y="149"/>
                  <a:pt x="150" y="149"/>
                  <a:pt x="151" y="148"/>
                </a:cubicBezTo>
                <a:cubicBezTo>
                  <a:pt x="151" y="149"/>
                  <a:pt x="151" y="150"/>
                  <a:pt x="152" y="149"/>
                </a:cubicBezTo>
                <a:cubicBezTo>
                  <a:pt x="151" y="149"/>
                  <a:pt x="152" y="146"/>
                  <a:pt x="151" y="145"/>
                </a:cubicBezTo>
                <a:cubicBezTo>
                  <a:pt x="151" y="143"/>
                  <a:pt x="149" y="145"/>
                  <a:pt x="149" y="144"/>
                </a:cubicBezTo>
                <a:cubicBezTo>
                  <a:pt x="149" y="143"/>
                  <a:pt x="150" y="143"/>
                  <a:pt x="151" y="142"/>
                </a:cubicBezTo>
                <a:cubicBezTo>
                  <a:pt x="151" y="140"/>
                  <a:pt x="150" y="137"/>
                  <a:pt x="151" y="135"/>
                </a:cubicBezTo>
                <a:cubicBezTo>
                  <a:pt x="149" y="135"/>
                  <a:pt x="150" y="137"/>
                  <a:pt x="149" y="137"/>
                </a:cubicBezTo>
                <a:cubicBezTo>
                  <a:pt x="148" y="139"/>
                  <a:pt x="149" y="139"/>
                  <a:pt x="150" y="140"/>
                </a:cubicBezTo>
                <a:cubicBezTo>
                  <a:pt x="147" y="140"/>
                  <a:pt x="148" y="146"/>
                  <a:pt x="147" y="148"/>
                </a:cubicBezTo>
                <a:cubicBezTo>
                  <a:pt x="147" y="147"/>
                  <a:pt x="148" y="148"/>
                  <a:pt x="149" y="148"/>
                </a:cubicBezTo>
                <a:cubicBezTo>
                  <a:pt x="149" y="147"/>
                  <a:pt x="148" y="146"/>
                  <a:pt x="150" y="146"/>
                </a:cubicBezTo>
                <a:cubicBezTo>
                  <a:pt x="151" y="147"/>
                  <a:pt x="151" y="148"/>
                  <a:pt x="150" y="148"/>
                </a:cubicBezTo>
                <a:close/>
                <a:moveTo>
                  <a:pt x="106" y="174"/>
                </a:moveTo>
                <a:cubicBezTo>
                  <a:pt x="104" y="174"/>
                  <a:pt x="104" y="173"/>
                  <a:pt x="105" y="172"/>
                </a:cubicBezTo>
                <a:cubicBezTo>
                  <a:pt x="106" y="172"/>
                  <a:pt x="106" y="174"/>
                  <a:pt x="106" y="174"/>
                </a:cubicBezTo>
                <a:cubicBezTo>
                  <a:pt x="106" y="174"/>
                  <a:pt x="106" y="174"/>
                  <a:pt x="106" y="174"/>
                </a:cubicBezTo>
                <a:close/>
                <a:moveTo>
                  <a:pt x="99" y="179"/>
                </a:moveTo>
                <a:cubicBezTo>
                  <a:pt x="99" y="179"/>
                  <a:pt x="99" y="179"/>
                  <a:pt x="99" y="178"/>
                </a:cubicBezTo>
                <a:cubicBezTo>
                  <a:pt x="99" y="178"/>
                  <a:pt x="100" y="178"/>
                  <a:pt x="100" y="178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0" y="179"/>
                  <a:pt x="99" y="179"/>
                  <a:pt x="99" y="179"/>
                </a:cubicBezTo>
                <a:cubicBezTo>
                  <a:pt x="99" y="179"/>
                  <a:pt x="99" y="179"/>
                  <a:pt x="99" y="179"/>
                </a:cubicBezTo>
                <a:close/>
                <a:moveTo>
                  <a:pt x="98" y="184"/>
                </a:moveTo>
                <a:cubicBezTo>
                  <a:pt x="98" y="182"/>
                  <a:pt x="100" y="183"/>
                  <a:pt x="100" y="181"/>
                </a:cubicBezTo>
                <a:cubicBezTo>
                  <a:pt x="101" y="182"/>
                  <a:pt x="101" y="183"/>
                  <a:pt x="101" y="184"/>
                </a:cubicBezTo>
                <a:cubicBezTo>
                  <a:pt x="100" y="184"/>
                  <a:pt x="99" y="184"/>
                  <a:pt x="98" y="184"/>
                </a:cubicBezTo>
                <a:cubicBezTo>
                  <a:pt x="98" y="184"/>
                  <a:pt x="98" y="184"/>
                  <a:pt x="98" y="184"/>
                </a:cubicBezTo>
                <a:close/>
                <a:moveTo>
                  <a:pt x="95" y="184"/>
                </a:moveTo>
                <a:cubicBezTo>
                  <a:pt x="95" y="183"/>
                  <a:pt x="96" y="183"/>
                  <a:pt x="96" y="183"/>
                </a:cubicBezTo>
                <a:cubicBezTo>
                  <a:pt x="96" y="183"/>
                  <a:pt x="97" y="183"/>
                  <a:pt x="97" y="183"/>
                </a:cubicBezTo>
                <a:cubicBezTo>
                  <a:pt x="97" y="183"/>
                  <a:pt x="96" y="184"/>
                  <a:pt x="96" y="184"/>
                </a:cubicBezTo>
                <a:cubicBezTo>
                  <a:pt x="96" y="184"/>
                  <a:pt x="96" y="184"/>
                  <a:pt x="95" y="184"/>
                </a:cubicBezTo>
                <a:cubicBezTo>
                  <a:pt x="95" y="184"/>
                  <a:pt x="95" y="184"/>
                  <a:pt x="95" y="184"/>
                </a:cubicBezTo>
                <a:close/>
                <a:moveTo>
                  <a:pt x="101" y="201"/>
                </a:moveTo>
                <a:cubicBezTo>
                  <a:pt x="101" y="200"/>
                  <a:pt x="104" y="196"/>
                  <a:pt x="106" y="197"/>
                </a:cubicBezTo>
                <a:cubicBezTo>
                  <a:pt x="106" y="194"/>
                  <a:pt x="107" y="192"/>
                  <a:pt x="109" y="192"/>
                </a:cubicBezTo>
                <a:cubicBezTo>
                  <a:pt x="109" y="198"/>
                  <a:pt x="108" y="207"/>
                  <a:pt x="109" y="212"/>
                </a:cubicBezTo>
                <a:cubicBezTo>
                  <a:pt x="106" y="214"/>
                  <a:pt x="107" y="207"/>
                  <a:pt x="106" y="206"/>
                </a:cubicBezTo>
                <a:cubicBezTo>
                  <a:pt x="105" y="206"/>
                  <a:pt x="106" y="208"/>
                  <a:pt x="106" y="208"/>
                </a:cubicBezTo>
                <a:cubicBezTo>
                  <a:pt x="105" y="208"/>
                  <a:pt x="104" y="208"/>
                  <a:pt x="104" y="208"/>
                </a:cubicBezTo>
                <a:cubicBezTo>
                  <a:pt x="103" y="207"/>
                  <a:pt x="104" y="206"/>
                  <a:pt x="103" y="204"/>
                </a:cubicBezTo>
                <a:cubicBezTo>
                  <a:pt x="103" y="205"/>
                  <a:pt x="101" y="205"/>
                  <a:pt x="101" y="206"/>
                </a:cubicBezTo>
                <a:cubicBezTo>
                  <a:pt x="100" y="205"/>
                  <a:pt x="102" y="204"/>
                  <a:pt x="101" y="202"/>
                </a:cubicBezTo>
                <a:cubicBezTo>
                  <a:pt x="102" y="202"/>
                  <a:pt x="103" y="202"/>
                  <a:pt x="103" y="202"/>
                </a:cubicBezTo>
                <a:cubicBezTo>
                  <a:pt x="104" y="201"/>
                  <a:pt x="102" y="199"/>
                  <a:pt x="101" y="201"/>
                </a:cubicBezTo>
                <a:cubicBezTo>
                  <a:pt x="101" y="201"/>
                  <a:pt x="101" y="201"/>
                  <a:pt x="101" y="201"/>
                </a:cubicBezTo>
                <a:close/>
                <a:moveTo>
                  <a:pt x="99" y="209"/>
                </a:moveTo>
                <a:cubicBezTo>
                  <a:pt x="101" y="209"/>
                  <a:pt x="98" y="212"/>
                  <a:pt x="99" y="209"/>
                </a:cubicBezTo>
                <a:cubicBezTo>
                  <a:pt x="99" y="209"/>
                  <a:pt x="99" y="209"/>
                  <a:pt x="99" y="209"/>
                </a:cubicBezTo>
                <a:close/>
                <a:moveTo>
                  <a:pt x="101" y="211"/>
                </a:moveTo>
                <a:cubicBezTo>
                  <a:pt x="98" y="210"/>
                  <a:pt x="103" y="207"/>
                  <a:pt x="103" y="210"/>
                </a:cubicBezTo>
                <a:cubicBezTo>
                  <a:pt x="102" y="209"/>
                  <a:pt x="101" y="210"/>
                  <a:pt x="101" y="211"/>
                </a:cubicBezTo>
                <a:cubicBezTo>
                  <a:pt x="101" y="211"/>
                  <a:pt x="101" y="211"/>
                  <a:pt x="101" y="211"/>
                </a:cubicBezTo>
                <a:close/>
                <a:moveTo>
                  <a:pt x="109" y="214"/>
                </a:moveTo>
                <a:cubicBezTo>
                  <a:pt x="108" y="220"/>
                  <a:pt x="110" y="227"/>
                  <a:pt x="108" y="233"/>
                </a:cubicBezTo>
                <a:cubicBezTo>
                  <a:pt x="106" y="228"/>
                  <a:pt x="108" y="219"/>
                  <a:pt x="107" y="214"/>
                </a:cubicBezTo>
                <a:cubicBezTo>
                  <a:pt x="107" y="212"/>
                  <a:pt x="108" y="213"/>
                  <a:pt x="109" y="214"/>
                </a:cubicBezTo>
                <a:cubicBezTo>
                  <a:pt x="109" y="214"/>
                  <a:pt x="109" y="214"/>
                  <a:pt x="109" y="214"/>
                </a:cubicBezTo>
                <a:close/>
                <a:moveTo>
                  <a:pt x="106" y="221"/>
                </a:moveTo>
                <a:cubicBezTo>
                  <a:pt x="104" y="220"/>
                  <a:pt x="101" y="219"/>
                  <a:pt x="106" y="217"/>
                </a:cubicBezTo>
                <a:cubicBezTo>
                  <a:pt x="106" y="219"/>
                  <a:pt x="106" y="219"/>
                  <a:pt x="106" y="221"/>
                </a:cubicBezTo>
                <a:cubicBezTo>
                  <a:pt x="106" y="221"/>
                  <a:pt x="106" y="221"/>
                  <a:pt x="106" y="221"/>
                </a:cubicBezTo>
                <a:close/>
                <a:moveTo>
                  <a:pt x="97" y="224"/>
                </a:moveTo>
                <a:cubicBezTo>
                  <a:pt x="97" y="224"/>
                  <a:pt x="97" y="224"/>
                  <a:pt x="96" y="224"/>
                </a:cubicBezTo>
                <a:cubicBezTo>
                  <a:pt x="97" y="222"/>
                  <a:pt x="99" y="224"/>
                  <a:pt x="99" y="225"/>
                </a:cubicBezTo>
                <a:cubicBezTo>
                  <a:pt x="98" y="225"/>
                  <a:pt x="98" y="226"/>
                  <a:pt x="98" y="226"/>
                </a:cubicBezTo>
                <a:cubicBezTo>
                  <a:pt x="97" y="226"/>
                  <a:pt x="98" y="225"/>
                  <a:pt x="97" y="224"/>
                </a:cubicBezTo>
                <a:cubicBezTo>
                  <a:pt x="97" y="224"/>
                  <a:pt x="97" y="224"/>
                  <a:pt x="97" y="224"/>
                </a:cubicBezTo>
                <a:close/>
                <a:moveTo>
                  <a:pt x="105" y="233"/>
                </a:moveTo>
                <a:cubicBezTo>
                  <a:pt x="102" y="231"/>
                  <a:pt x="104" y="230"/>
                  <a:pt x="103" y="226"/>
                </a:cubicBezTo>
                <a:cubicBezTo>
                  <a:pt x="108" y="226"/>
                  <a:pt x="105" y="230"/>
                  <a:pt x="105" y="233"/>
                </a:cubicBezTo>
                <a:cubicBezTo>
                  <a:pt x="105" y="233"/>
                  <a:pt x="105" y="233"/>
                  <a:pt x="105" y="233"/>
                </a:cubicBezTo>
                <a:close/>
                <a:moveTo>
                  <a:pt x="106" y="285"/>
                </a:moveTo>
                <a:cubicBezTo>
                  <a:pt x="106" y="285"/>
                  <a:pt x="106" y="285"/>
                  <a:pt x="106" y="285"/>
                </a:cubicBezTo>
                <a:cubicBezTo>
                  <a:pt x="105" y="280"/>
                  <a:pt x="106" y="278"/>
                  <a:pt x="106" y="274"/>
                </a:cubicBezTo>
                <a:cubicBezTo>
                  <a:pt x="105" y="273"/>
                  <a:pt x="103" y="273"/>
                  <a:pt x="103" y="271"/>
                </a:cubicBezTo>
                <a:cubicBezTo>
                  <a:pt x="106" y="271"/>
                  <a:pt x="105" y="267"/>
                  <a:pt x="106" y="266"/>
                </a:cubicBezTo>
                <a:cubicBezTo>
                  <a:pt x="107" y="266"/>
                  <a:pt x="107" y="268"/>
                  <a:pt x="108" y="267"/>
                </a:cubicBezTo>
                <a:cubicBezTo>
                  <a:pt x="109" y="267"/>
                  <a:pt x="109" y="267"/>
                  <a:pt x="110" y="267"/>
                </a:cubicBezTo>
                <a:cubicBezTo>
                  <a:pt x="110" y="262"/>
                  <a:pt x="109" y="254"/>
                  <a:pt x="111" y="251"/>
                </a:cubicBezTo>
                <a:cubicBezTo>
                  <a:pt x="109" y="248"/>
                  <a:pt x="109" y="244"/>
                  <a:pt x="110" y="241"/>
                </a:cubicBezTo>
                <a:cubicBezTo>
                  <a:pt x="108" y="241"/>
                  <a:pt x="108" y="240"/>
                  <a:pt x="106" y="240"/>
                </a:cubicBezTo>
                <a:cubicBezTo>
                  <a:pt x="106" y="238"/>
                  <a:pt x="104" y="238"/>
                  <a:pt x="103" y="237"/>
                </a:cubicBezTo>
                <a:cubicBezTo>
                  <a:pt x="101" y="243"/>
                  <a:pt x="103" y="247"/>
                  <a:pt x="100" y="252"/>
                </a:cubicBezTo>
                <a:cubicBezTo>
                  <a:pt x="104" y="255"/>
                  <a:pt x="100" y="262"/>
                  <a:pt x="101" y="266"/>
                </a:cubicBezTo>
                <a:cubicBezTo>
                  <a:pt x="102" y="265"/>
                  <a:pt x="102" y="269"/>
                  <a:pt x="103" y="270"/>
                </a:cubicBezTo>
                <a:cubicBezTo>
                  <a:pt x="101" y="270"/>
                  <a:pt x="102" y="267"/>
                  <a:pt x="99" y="268"/>
                </a:cubicBezTo>
                <a:cubicBezTo>
                  <a:pt x="99" y="269"/>
                  <a:pt x="100" y="269"/>
                  <a:pt x="100" y="271"/>
                </a:cubicBezTo>
                <a:cubicBezTo>
                  <a:pt x="101" y="271"/>
                  <a:pt x="102" y="269"/>
                  <a:pt x="102" y="271"/>
                </a:cubicBezTo>
                <a:cubicBezTo>
                  <a:pt x="102" y="278"/>
                  <a:pt x="104" y="282"/>
                  <a:pt x="105" y="286"/>
                </a:cubicBezTo>
                <a:cubicBezTo>
                  <a:pt x="106" y="285"/>
                  <a:pt x="102" y="283"/>
                  <a:pt x="106" y="285"/>
                </a:cubicBezTo>
                <a:close/>
                <a:moveTo>
                  <a:pt x="123" y="257"/>
                </a:moveTo>
                <a:cubicBezTo>
                  <a:pt x="122" y="258"/>
                  <a:pt x="122" y="256"/>
                  <a:pt x="122" y="256"/>
                </a:cubicBezTo>
                <a:cubicBezTo>
                  <a:pt x="122" y="255"/>
                  <a:pt x="124" y="256"/>
                  <a:pt x="123" y="257"/>
                </a:cubicBezTo>
                <a:cubicBezTo>
                  <a:pt x="123" y="257"/>
                  <a:pt x="123" y="257"/>
                  <a:pt x="123" y="257"/>
                </a:cubicBezTo>
                <a:close/>
                <a:moveTo>
                  <a:pt x="96" y="260"/>
                </a:moveTo>
                <a:cubicBezTo>
                  <a:pt x="96" y="262"/>
                  <a:pt x="95" y="259"/>
                  <a:pt x="95" y="261"/>
                </a:cubicBezTo>
                <a:cubicBezTo>
                  <a:pt x="94" y="261"/>
                  <a:pt x="94" y="260"/>
                  <a:pt x="94" y="260"/>
                </a:cubicBezTo>
                <a:cubicBezTo>
                  <a:pt x="94" y="260"/>
                  <a:pt x="94" y="259"/>
                  <a:pt x="94" y="259"/>
                </a:cubicBezTo>
                <a:cubicBezTo>
                  <a:pt x="96" y="258"/>
                  <a:pt x="95" y="261"/>
                  <a:pt x="96" y="260"/>
                </a:cubicBezTo>
                <a:cubicBezTo>
                  <a:pt x="96" y="260"/>
                  <a:pt x="96" y="260"/>
                  <a:pt x="96" y="260"/>
                </a:cubicBezTo>
                <a:close/>
                <a:moveTo>
                  <a:pt x="124" y="261"/>
                </a:moveTo>
                <a:cubicBezTo>
                  <a:pt x="124" y="260"/>
                  <a:pt x="124" y="260"/>
                  <a:pt x="124" y="259"/>
                </a:cubicBezTo>
                <a:cubicBezTo>
                  <a:pt x="126" y="259"/>
                  <a:pt x="126" y="260"/>
                  <a:pt x="125" y="261"/>
                </a:cubicBezTo>
                <a:cubicBezTo>
                  <a:pt x="125" y="261"/>
                  <a:pt x="124" y="261"/>
                  <a:pt x="124" y="261"/>
                </a:cubicBezTo>
                <a:cubicBezTo>
                  <a:pt x="124" y="261"/>
                  <a:pt x="124" y="261"/>
                  <a:pt x="124" y="261"/>
                </a:cubicBezTo>
                <a:close/>
                <a:moveTo>
                  <a:pt x="94" y="267"/>
                </a:moveTo>
                <a:cubicBezTo>
                  <a:pt x="94" y="268"/>
                  <a:pt x="93" y="266"/>
                  <a:pt x="93" y="265"/>
                </a:cubicBezTo>
                <a:cubicBezTo>
                  <a:pt x="94" y="265"/>
                  <a:pt x="93" y="267"/>
                  <a:pt x="94" y="267"/>
                </a:cubicBezTo>
                <a:cubicBezTo>
                  <a:pt x="94" y="267"/>
                  <a:pt x="94" y="267"/>
                  <a:pt x="94" y="267"/>
                </a:cubicBezTo>
                <a:close/>
                <a:moveTo>
                  <a:pt x="107" y="268"/>
                </a:moveTo>
                <a:cubicBezTo>
                  <a:pt x="108" y="268"/>
                  <a:pt x="109" y="268"/>
                  <a:pt x="110" y="267"/>
                </a:cubicBezTo>
                <a:cubicBezTo>
                  <a:pt x="111" y="268"/>
                  <a:pt x="108" y="270"/>
                  <a:pt x="108" y="271"/>
                </a:cubicBezTo>
                <a:cubicBezTo>
                  <a:pt x="108" y="271"/>
                  <a:pt x="107" y="270"/>
                  <a:pt x="107" y="268"/>
                </a:cubicBezTo>
                <a:cubicBezTo>
                  <a:pt x="107" y="268"/>
                  <a:pt x="107" y="268"/>
                  <a:pt x="107" y="268"/>
                </a:cubicBezTo>
                <a:close/>
                <a:moveTo>
                  <a:pt x="93" y="269"/>
                </a:moveTo>
                <a:cubicBezTo>
                  <a:pt x="93" y="268"/>
                  <a:pt x="95" y="269"/>
                  <a:pt x="95" y="268"/>
                </a:cubicBezTo>
                <a:cubicBezTo>
                  <a:pt x="96" y="269"/>
                  <a:pt x="96" y="269"/>
                  <a:pt x="97" y="268"/>
                </a:cubicBezTo>
                <a:cubicBezTo>
                  <a:pt x="96" y="271"/>
                  <a:pt x="96" y="270"/>
                  <a:pt x="93" y="269"/>
                </a:cubicBezTo>
                <a:cubicBezTo>
                  <a:pt x="93" y="269"/>
                  <a:pt x="93" y="269"/>
                  <a:pt x="93" y="269"/>
                </a:cubicBezTo>
                <a:close/>
                <a:moveTo>
                  <a:pt x="111" y="271"/>
                </a:moveTo>
                <a:cubicBezTo>
                  <a:pt x="111" y="269"/>
                  <a:pt x="111" y="268"/>
                  <a:pt x="112" y="268"/>
                </a:cubicBezTo>
                <a:cubicBezTo>
                  <a:pt x="113" y="268"/>
                  <a:pt x="113" y="271"/>
                  <a:pt x="111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28" y="269"/>
                </a:moveTo>
                <a:cubicBezTo>
                  <a:pt x="128" y="269"/>
                  <a:pt x="128" y="269"/>
                  <a:pt x="128" y="269"/>
                </a:cubicBezTo>
                <a:cubicBezTo>
                  <a:pt x="128" y="268"/>
                  <a:pt x="130" y="269"/>
                  <a:pt x="130" y="270"/>
                </a:cubicBezTo>
                <a:cubicBezTo>
                  <a:pt x="128" y="269"/>
                  <a:pt x="129" y="272"/>
                  <a:pt x="127" y="271"/>
                </a:cubicBezTo>
                <a:cubicBezTo>
                  <a:pt x="126" y="270"/>
                  <a:pt x="127" y="269"/>
                  <a:pt x="128" y="269"/>
                </a:cubicBezTo>
                <a:cubicBezTo>
                  <a:pt x="128" y="269"/>
                  <a:pt x="128" y="269"/>
                  <a:pt x="128" y="269"/>
                </a:cubicBezTo>
                <a:close/>
                <a:moveTo>
                  <a:pt x="91" y="271"/>
                </a:moveTo>
                <a:cubicBezTo>
                  <a:pt x="91" y="271"/>
                  <a:pt x="91" y="270"/>
                  <a:pt x="91" y="269"/>
                </a:cubicBezTo>
                <a:cubicBezTo>
                  <a:pt x="92" y="269"/>
                  <a:pt x="92" y="270"/>
                  <a:pt x="92" y="271"/>
                </a:cubicBezTo>
                <a:cubicBezTo>
                  <a:pt x="91" y="270"/>
                  <a:pt x="91" y="271"/>
                  <a:pt x="91" y="271"/>
                </a:cubicBezTo>
                <a:cubicBezTo>
                  <a:pt x="91" y="271"/>
                  <a:pt x="91" y="271"/>
                  <a:pt x="91" y="271"/>
                </a:cubicBezTo>
                <a:close/>
                <a:moveTo>
                  <a:pt x="121" y="270"/>
                </a:moveTo>
                <a:cubicBezTo>
                  <a:pt x="122" y="269"/>
                  <a:pt x="124" y="270"/>
                  <a:pt x="124" y="272"/>
                </a:cubicBezTo>
                <a:cubicBezTo>
                  <a:pt x="123" y="272"/>
                  <a:pt x="121" y="272"/>
                  <a:pt x="121" y="270"/>
                </a:cubicBezTo>
                <a:cubicBezTo>
                  <a:pt x="121" y="270"/>
                  <a:pt x="121" y="270"/>
                  <a:pt x="121" y="270"/>
                </a:cubicBezTo>
                <a:close/>
                <a:moveTo>
                  <a:pt x="111" y="279"/>
                </a:moveTo>
                <a:cubicBezTo>
                  <a:pt x="113" y="275"/>
                  <a:pt x="112" y="286"/>
                  <a:pt x="112" y="289"/>
                </a:cubicBezTo>
                <a:cubicBezTo>
                  <a:pt x="109" y="290"/>
                  <a:pt x="112" y="294"/>
                  <a:pt x="110" y="295"/>
                </a:cubicBezTo>
                <a:cubicBezTo>
                  <a:pt x="110" y="289"/>
                  <a:pt x="106" y="280"/>
                  <a:pt x="108" y="272"/>
                </a:cubicBezTo>
                <a:cubicBezTo>
                  <a:pt x="109" y="272"/>
                  <a:pt x="109" y="272"/>
                  <a:pt x="110" y="272"/>
                </a:cubicBezTo>
                <a:cubicBezTo>
                  <a:pt x="113" y="274"/>
                  <a:pt x="108" y="277"/>
                  <a:pt x="111" y="279"/>
                </a:cubicBezTo>
                <a:cubicBezTo>
                  <a:pt x="111" y="279"/>
                  <a:pt x="111" y="279"/>
                  <a:pt x="111" y="279"/>
                </a:cubicBezTo>
                <a:close/>
                <a:moveTo>
                  <a:pt x="93" y="279"/>
                </a:moveTo>
                <a:cubicBezTo>
                  <a:pt x="93" y="281"/>
                  <a:pt x="92" y="279"/>
                  <a:pt x="91" y="279"/>
                </a:cubicBezTo>
                <a:cubicBezTo>
                  <a:pt x="89" y="277"/>
                  <a:pt x="92" y="279"/>
                  <a:pt x="92" y="278"/>
                </a:cubicBezTo>
                <a:cubicBezTo>
                  <a:pt x="93" y="278"/>
                  <a:pt x="92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lose/>
                <a:moveTo>
                  <a:pt x="89" y="282"/>
                </a:moveTo>
                <a:cubicBezTo>
                  <a:pt x="89" y="282"/>
                  <a:pt x="90" y="282"/>
                  <a:pt x="90" y="281"/>
                </a:cubicBezTo>
                <a:cubicBezTo>
                  <a:pt x="90" y="281"/>
                  <a:pt x="90" y="281"/>
                  <a:pt x="91" y="281"/>
                </a:cubicBezTo>
                <a:cubicBezTo>
                  <a:pt x="91" y="282"/>
                  <a:pt x="90" y="282"/>
                  <a:pt x="89" y="282"/>
                </a:cubicBezTo>
                <a:cubicBezTo>
                  <a:pt x="89" y="282"/>
                  <a:pt x="89" y="282"/>
                  <a:pt x="89" y="282"/>
                </a:cubicBezTo>
                <a:close/>
                <a:moveTo>
                  <a:pt x="92" y="285"/>
                </a:moveTo>
                <a:cubicBezTo>
                  <a:pt x="91" y="285"/>
                  <a:pt x="90" y="284"/>
                  <a:pt x="91" y="283"/>
                </a:cubicBezTo>
                <a:cubicBezTo>
                  <a:pt x="91" y="283"/>
                  <a:pt x="91" y="284"/>
                  <a:pt x="91" y="284"/>
                </a:cubicBezTo>
                <a:cubicBezTo>
                  <a:pt x="92" y="284"/>
                  <a:pt x="92" y="284"/>
                  <a:pt x="92" y="284"/>
                </a:cubicBezTo>
                <a:cubicBezTo>
                  <a:pt x="92" y="284"/>
                  <a:pt x="92" y="284"/>
                  <a:pt x="92" y="285"/>
                </a:cubicBezTo>
                <a:cubicBezTo>
                  <a:pt x="92" y="285"/>
                  <a:pt x="92" y="285"/>
                  <a:pt x="92" y="285"/>
                </a:cubicBezTo>
                <a:cubicBezTo>
                  <a:pt x="92" y="285"/>
                  <a:pt x="92" y="285"/>
                  <a:pt x="92" y="285"/>
                </a:cubicBezTo>
                <a:close/>
                <a:moveTo>
                  <a:pt x="187" y="291"/>
                </a:moveTo>
                <a:cubicBezTo>
                  <a:pt x="186" y="291"/>
                  <a:pt x="188" y="290"/>
                  <a:pt x="187" y="288"/>
                </a:cubicBezTo>
                <a:cubicBezTo>
                  <a:pt x="188" y="288"/>
                  <a:pt x="187" y="291"/>
                  <a:pt x="187" y="291"/>
                </a:cubicBezTo>
                <a:cubicBezTo>
                  <a:pt x="187" y="291"/>
                  <a:pt x="187" y="291"/>
                  <a:pt x="187" y="291"/>
                </a:cubicBezTo>
                <a:close/>
                <a:moveTo>
                  <a:pt x="85" y="293"/>
                </a:moveTo>
                <a:cubicBezTo>
                  <a:pt x="85" y="292"/>
                  <a:pt x="87" y="293"/>
                  <a:pt x="87" y="292"/>
                </a:cubicBezTo>
                <a:cubicBezTo>
                  <a:pt x="88" y="292"/>
                  <a:pt x="87" y="294"/>
                  <a:pt x="87" y="294"/>
                </a:cubicBezTo>
                <a:cubicBezTo>
                  <a:pt x="86" y="294"/>
                  <a:pt x="86" y="293"/>
                  <a:pt x="85" y="293"/>
                </a:cubicBezTo>
                <a:cubicBezTo>
                  <a:pt x="85" y="293"/>
                  <a:pt x="85" y="293"/>
                  <a:pt x="85" y="293"/>
                </a:cubicBezTo>
                <a:close/>
                <a:moveTo>
                  <a:pt x="94" y="293"/>
                </a:moveTo>
                <a:cubicBezTo>
                  <a:pt x="97" y="293"/>
                  <a:pt x="94" y="296"/>
                  <a:pt x="94" y="293"/>
                </a:cubicBezTo>
                <a:cubicBezTo>
                  <a:pt x="94" y="293"/>
                  <a:pt x="94" y="293"/>
                  <a:pt x="94" y="293"/>
                </a:cubicBezTo>
                <a:close/>
                <a:moveTo>
                  <a:pt x="88" y="295"/>
                </a:moveTo>
                <a:cubicBezTo>
                  <a:pt x="90" y="298"/>
                  <a:pt x="86" y="297"/>
                  <a:pt x="88" y="295"/>
                </a:cubicBezTo>
                <a:cubicBezTo>
                  <a:pt x="88" y="295"/>
                  <a:pt x="88" y="295"/>
                  <a:pt x="88" y="295"/>
                </a:cubicBezTo>
                <a:close/>
                <a:moveTo>
                  <a:pt x="99" y="298"/>
                </a:moveTo>
                <a:cubicBezTo>
                  <a:pt x="99" y="298"/>
                  <a:pt x="98" y="296"/>
                  <a:pt x="98" y="296"/>
                </a:cubicBezTo>
                <a:cubicBezTo>
                  <a:pt x="98" y="295"/>
                  <a:pt x="100" y="297"/>
                  <a:pt x="99" y="298"/>
                </a:cubicBezTo>
                <a:cubicBezTo>
                  <a:pt x="99" y="298"/>
                  <a:pt x="99" y="298"/>
                  <a:pt x="99" y="298"/>
                </a:cubicBezTo>
                <a:close/>
                <a:moveTo>
                  <a:pt x="84" y="299"/>
                </a:moveTo>
                <a:cubicBezTo>
                  <a:pt x="84" y="297"/>
                  <a:pt x="85" y="297"/>
                  <a:pt x="85" y="296"/>
                </a:cubicBezTo>
                <a:cubicBezTo>
                  <a:pt x="87" y="297"/>
                  <a:pt x="85" y="299"/>
                  <a:pt x="84" y="299"/>
                </a:cubicBezTo>
                <a:cubicBezTo>
                  <a:pt x="84" y="299"/>
                  <a:pt x="84" y="299"/>
                  <a:pt x="84" y="299"/>
                </a:cubicBezTo>
                <a:close/>
                <a:moveTo>
                  <a:pt x="109" y="310"/>
                </a:moveTo>
                <a:cubicBezTo>
                  <a:pt x="108" y="305"/>
                  <a:pt x="108" y="299"/>
                  <a:pt x="108" y="297"/>
                </a:cubicBezTo>
                <a:cubicBezTo>
                  <a:pt x="110" y="297"/>
                  <a:pt x="109" y="300"/>
                  <a:pt x="111" y="301"/>
                </a:cubicBezTo>
                <a:cubicBezTo>
                  <a:pt x="109" y="304"/>
                  <a:pt x="110" y="306"/>
                  <a:pt x="109" y="310"/>
                </a:cubicBezTo>
                <a:cubicBezTo>
                  <a:pt x="109" y="310"/>
                  <a:pt x="109" y="310"/>
                  <a:pt x="109" y="310"/>
                </a:cubicBezTo>
                <a:close/>
                <a:moveTo>
                  <a:pt x="92" y="299"/>
                </a:moveTo>
                <a:cubicBezTo>
                  <a:pt x="92" y="298"/>
                  <a:pt x="91" y="299"/>
                  <a:pt x="90" y="299"/>
                </a:cubicBezTo>
                <a:cubicBezTo>
                  <a:pt x="90" y="298"/>
                  <a:pt x="91" y="297"/>
                  <a:pt x="92" y="297"/>
                </a:cubicBezTo>
                <a:cubicBezTo>
                  <a:pt x="92" y="298"/>
                  <a:pt x="92" y="298"/>
                  <a:pt x="92" y="299"/>
                </a:cubicBezTo>
                <a:cubicBezTo>
                  <a:pt x="92" y="299"/>
                  <a:pt x="92" y="298"/>
                  <a:pt x="92" y="298"/>
                </a:cubicBezTo>
                <a:cubicBezTo>
                  <a:pt x="94" y="298"/>
                  <a:pt x="92" y="299"/>
                  <a:pt x="92" y="300"/>
                </a:cubicBezTo>
                <a:cubicBezTo>
                  <a:pt x="91" y="300"/>
                  <a:pt x="92" y="299"/>
                  <a:pt x="92" y="299"/>
                </a:cubicBezTo>
                <a:cubicBezTo>
                  <a:pt x="92" y="299"/>
                  <a:pt x="92" y="299"/>
                  <a:pt x="92" y="299"/>
                </a:cubicBezTo>
                <a:close/>
                <a:moveTo>
                  <a:pt x="106" y="313"/>
                </a:moveTo>
                <a:cubicBezTo>
                  <a:pt x="102" y="310"/>
                  <a:pt x="103" y="302"/>
                  <a:pt x="104" y="297"/>
                </a:cubicBezTo>
                <a:cubicBezTo>
                  <a:pt x="107" y="300"/>
                  <a:pt x="106" y="308"/>
                  <a:pt x="106" y="313"/>
                </a:cubicBezTo>
                <a:cubicBezTo>
                  <a:pt x="106" y="313"/>
                  <a:pt x="106" y="313"/>
                  <a:pt x="106" y="313"/>
                </a:cubicBezTo>
                <a:close/>
                <a:moveTo>
                  <a:pt x="94" y="306"/>
                </a:moveTo>
                <a:cubicBezTo>
                  <a:pt x="96" y="306"/>
                  <a:pt x="95" y="305"/>
                  <a:pt x="96" y="304"/>
                </a:cubicBezTo>
                <a:cubicBezTo>
                  <a:pt x="96" y="303"/>
                  <a:pt x="94" y="304"/>
                  <a:pt x="95" y="302"/>
                </a:cubicBezTo>
                <a:cubicBezTo>
                  <a:pt x="96" y="301"/>
                  <a:pt x="95" y="302"/>
                  <a:pt x="97" y="302"/>
                </a:cubicBezTo>
                <a:cubicBezTo>
                  <a:pt x="96" y="306"/>
                  <a:pt x="97" y="305"/>
                  <a:pt x="99" y="308"/>
                </a:cubicBezTo>
                <a:cubicBezTo>
                  <a:pt x="100" y="308"/>
                  <a:pt x="99" y="306"/>
                  <a:pt x="100" y="306"/>
                </a:cubicBezTo>
                <a:cubicBezTo>
                  <a:pt x="100" y="309"/>
                  <a:pt x="98" y="312"/>
                  <a:pt x="100" y="316"/>
                </a:cubicBezTo>
                <a:cubicBezTo>
                  <a:pt x="99" y="317"/>
                  <a:pt x="98" y="316"/>
                  <a:pt x="97" y="317"/>
                </a:cubicBezTo>
                <a:cubicBezTo>
                  <a:pt x="97" y="317"/>
                  <a:pt x="97" y="317"/>
                  <a:pt x="97" y="316"/>
                </a:cubicBezTo>
                <a:cubicBezTo>
                  <a:pt x="95" y="316"/>
                  <a:pt x="97" y="319"/>
                  <a:pt x="96" y="320"/>
                </a:cubicBezTo>
                <a:cubicBezTo>
                  <a:pt x="94" y="320"/>
                  <a:pt x="95" y="318"/>
                  <a:pt x="93" y="318"/>
                </a:cubicBezTo>
                <a:cubicBezTo>
                  <a:pt x="93" y="317"/>
                  <a:pt x="94" y="317"/>
                  <a:pt x="93" y="316"/>
                </a:cubicBezTo>
                <a:cubicBezTo>
                  <a:pt x="92" y="316"/>
                  <a:pt x="91" y="317"/>
                  <a:pt x="90" y="317"/>
                </a:cubicBezTo>
                <a:cubicBezTo>
                  <a:pt x="92" y="316"/>
                  <a:pt x="89" y="316"/>
                  <a:pt x="88" y="314"/>
                </a:cubicBezTo>
                <a:cubicBezTo>
                  <a:pt x="88" y="313"/>
                  <a:pt x="90" y="314"/>
                  <a:pt x="91" y="314"/>
                </a:cubicBezTo>
                <a:cubicBezTo>
                  <a:pt x="91" y="315"/>
                  <a:pt x="91" y="315"/>
                  <a:pt x="92" y="316"/>
                </a:cubicBezTo>
                <a:cubicBezTo>
                  <a:pt x="93" y="315"/>
                  <a:pt x="92" y="312"/>
                  <a:pt x="90" y="312"/>
                </a:cubicBezTo>
                <a:cubicBezTo>
                  <a:pt x="91" y="311"/>
                  <a:pt x="92" y="311"/>
                  <a:pt x="93" y="311"/>
                </a:cubicBezTo>
                <a:cubicBezTo>
                  <a:pt x="92" y="310"/>
                  <a:pt x="94" y="309"/>
                  <a:pt x="92" y="307"/>
                </a:cubicBezTo>
                <a:cubicBezTo>
                  <a:pt x="94" y="309"/>
                  <a:pt x="93" y="306"/>
                  <a:pt x="92" y="305"/>
                </a:cubicBezTo>
                <a:cubicBezTo>
                  <a:pt x="93" y="305"/>
                  <a:pt x="93" y="304"/>
                  <a:pt x="94" y="304"/>
                </a:cubicBezTo>
                <a:cubicBezTo>
                  <a:pt x="95" y="304"/>
                  <a:pt x="94" y="305"/>
                  <a:pt x="94" y="306"/>
                </a:cubicBezTo>
                <a:cubicBezTo>
                  <a:pt x="94" y="306"/>
                  <a:pt x="94" y="306"/>
                  <a:pt x="94" y="306"/>
                </a:cubicBezTo>
                <a:close/>
                <a:moveTo>
                  <a:pt x="88" y="319"/>
                </a:moveTo>
                <a:cubicBezTo>
                  <a:pt x="85" y="318"/>
                  <a:pt x="89" y="317"/>
                  <a:pt x="88" y="317"/>
                </a:cubicBezTo>
                <a:cubicBezTo>
                  <a:pt x="88" y="316"/>
                  <a:pt x="88" y="317"/>
                  <a:pt x="90" y="316"/>
                </a:cubicBezTo>
                <a:cubicBezTo>
                  <a:pt x="89" y="317"/>
                  <a:pt x="88" y="317"/>
                  <a:pt x="88" y="319"/>
                </a:cubicBezTo>
                <a:cubicBezTo>
                  <a:pt x="88" y="319"/>
                  <a:pt x="88" y="319"/>
                  <a:pt x="88" y="319"/>
                </a:cubicBezTo>
                <a:close/>
                <a:moveTo>
                  <a:pt x="84" y="305"/>
                </a:moveTo>
                <a:cubicBezTo>
                  <a:pt x="83" y="305"/>
                  <a:pt x="83" y="304"/>
                  <a:pt x="83" y="303"/>
                </a:cubicBezTo>
                <a:cubicBezTo>
                  <a:pt x="83" y="303"/>
                  <a:pt x="84" y="303"/>
                  <a:pt x="84" y="303"/>
                </a:cubicBezTo>
                <a:cubicBezTo>
                  <a:pt x="84" y="304"/>
                  <a:pt x="84" y="304"/>
                  <a:pt x="84" y="305"/>
                </a:cubicBezTo>
                <a:cubicBezTo>
                  <a:pt x="84" y="305"/>
                  <a:pt x="84" y="305"/>
                  <a:pt x="84" y="305"/>
                </a:cubicBezTo>
                <a:close/>
                <a:moveTo>
                  <a:pt x="83" y="308"/>
                </a:moveTo>
                <a:cubicBezTo>
                  <a:pt x="82" y="306"/>
                  <a:pt x="86" y="308"/>
                  <a:pt x="86" y="306"/>
                </a:cubicBezTo>
                <a:cubicBezTo>
                  <a:pt x="88" y="307"/>
                  <a:pt x="84" y="308"/>
                  <a:pt x="83" y="308"/>
                </a:cubicBezTo>
                <a:cubicBezTo>
                  <a:pt x="83" y="308"/>
                  <a:pt x="83" y="308"/>
                  <a:pt x="83" y="308"/>
                </a:cubicBezTo>
                <a:close/>
                <a:moveTo>
                  <a:pt x="107" y="308"/>
                </a:moveTo>
                <a:cubicBezTo>
                  <a:pt x="107" y="308"/>
                  <a:pt x="107" y="307"/>
                  <a:pt x="107" y="307"/>
                </a:cubicBezTo>
                <a:cubicBezTo>
                  <a:pt x="108" y="307"/>
                  <a:pt x="108" y="308"/>
                  <a:pt x="108" y="308"/>
                </a:cubicBezTo>
                <a:cubicBezTo>
                  <a:pt x="107" y="308"/>
                  <a:pt x="107" y="308"/>
                  <a:pt x="107" y="308"/>
                </a:cubicBezTo>
                <a:cubicBezTo>
                  <a:pt x="107" y="308"/>
                  <a:pt x="107" y="308"/>
                  <a:pt x="107" y="308"/>
                </a:cubicBezTo>
                <a:close/>
                <a:moveTo>
                  <a:pt x="88" y="311"/>
                </a:moveTo>
                <a:cubicBezTo>
                  <a:pt x="87" y="311"/>
                  <a:pt x="88" y="310"/>
                  <a:pt x="88" y="309"/>
                </a:cubicBezTo>
                <a:cubicBezTo>
                  <a:pt x="88" y="309"/>
                  <a:pt x="89" y="309"/>
                  <a:pt x="89" y="310"/>
                </a:cubicBezTo>
                <a:cubicBezTo>
                  <a:pt x="88" y="310"/>
                  <a:pt x="88" y="310"/>
                  <a:pt x="88" y="311"/>
                </a:cubicBezTo>
                <a:cubicBezTo>
                  <a:pt x="88" y="311"/>
                  <a:pt x="88" y="311"/>
                  <a:pt x="88" y="311"/>
                </a:cubicBezTo>
                <a:close/>
                <a:moveTo>
                  <a:pt x="81" y="315"/>
                </a:moveTo>
                <a:cubicBezTo>
                  <a:pt x="82" y="313"/>
                  <a:pt x="82" y="314"/>
                  <a:pt x="84" y="314"/>
                </a:cubicBezTo>
                <a:cubicBezTo>
                  <a:pt x="84" y="315"/>
                  <a:pt x="84" y="316"/>
                  <a:pt x="84" y="316"/>
                </a:cubicBezTo>
                <a:cubicBezTo>
                  <a:pt x="82" y="317"/>
                  <a:pt x="83" y="315"/>
                  <a:pt x="81" y="315"/>
                </a:cubicBezTo>
                <a:cubicBezTo>
                  <a:pt x="81" y="315"/>
                  <a:pt x="81" y="315"/>
                  <a:pt x="81" y="315"/>
                </a:cubicBezTo>
                <a:close/>
                <a:moveTo>
                  <a:pt x="85" y="317"/>
                </a:moveTo>
                <a:cubicBezTo>
                  <a:pt x="84" y="315"/>
                  <a:pt x="87" y="316"/>
                  <a:pt x="86" y="314"/>
                </a:cubicBezTo>
                <a:cubicBezTo>
                  <a:pt x="87" y="315"/>
                  <a:pt x="87" y="316"/>
                  <a:pt x="87" y="317"/>
                </a:cubicBezTo>
                <a:cubicBezTo>
                  <a:pt x="85" y="317"/>
                  <a:pt x="86" y="318"/>
                  <a:pt x="85" y="317"/>
                </a:cubicBezTo>
                <a:cubicBezTo>
                  <a:pt x="85" y="317"/>
                  <a:pt x="85" y="317"/>
                  <a:pt x="85" y="317"/>
                </a:cubicBezTo>
                <a:close/>
                <a:moveTo>
                  <a:pt x="107" y="314"/>
                </a:moveTo>
                <a:cubicBezTo>
                  <a:pt x="109" y="317"/>
                  <a:pt x="106" y="317"/>
                  <a:pt x="107" y="314"/>
                </a:cubicBezTo>
                <a:cubicBezTo>
                  <a:pt x="107" y="314"/>
                  <a:pt x="107" y="314"/>
                  <a:pt x="107" y="314"/>
                </a:cubicBezTo>
                <a:close/>
                <a:moveTo>
                  <a:pt x="86" y="330"/>
                </a:moveTo>
                <a:cubicBezTo>
                  <a:pt x="87" y="328"/>
                  <a:pt x="88" y="325"/>
                  <a:pt x="88" y="323"/>
                </a:cubicBezTo>
                <a:cubicBezTo>
                  <a:pt x="90" y="325"/>
                  <a:pt x="87" y="326"/>
                  <a:pt x="88" y="328"/>
                </a:cubicBezTo>
                <a:cubicBezTo>
                  <a:pt x="89" y="327"/>
                  <a:pt x="92" y="328"/>
                  <a:pt x="92" y="327"/>
                </a:cubicBezTo>
                <a:cubicBezTo>
                  <a:pt x="92" y="326"/>
                  <a:pt x="90" y="327"/>
                  <a:pt x="89" y="327"/>
                </a:cubicBezTo>
                <a:cubicBezTo>
                  <a:pt x="90" y="324"/>
                  <a:pt x="91" y="325"/>
                  <a:pt x="90" y="322"/>
                </a:cubicBezTo>
                <a:cubicBezTo>
                  <a:pt x="92" y="322"/>
                  <a:pt x="91" y="324"/>
                  <a:pt x="91" y="325"/>
                </a:cubicBezTo>
                <a:cubicBezTo>
                  <a:pt x="92" y="325"/>
                  <a:pt x="92" y="325"/>
                  <a:pt x="93" y="325"/>
                </a:cubicBezTo>
                <a:cubicBezTo>
                  <a:pt x="92" y="324"/>
                  <a:pt x="94" y="324"/>
                  <a:pt x="95" y="324"/>
                </a:cubicBezTo>
                <a:cubicBezTo>
                  <a:pt x="96" y="323"/>
                  <a:pt x="97" y="320"/>
                  <a:pt x="99" y="318"/>
                </a:cubicBezTo>
                <a:cubicBezTo>
                  <a:pt x="99" y="319"/>
                  <a:pt x="99" y="319"/>
                  <a:pt x="100" y="319"/>
                </a:cubicBezTo>
                <a:cubicBezTo>
                  <a:pt x="100" y="320"/>
                  <a:pt x="100" y="320"/>
                  <a:pt x="100" y="321"/>
                </a:cubicBezTo>
                <a:cubicBezTo>
                  <a:pt x="101" y="322"/>
                  <a:pt x="101" y="322"/>
                  <a:pt x="101" y="323"/>
                </a:cubicBezTo>
                <a:cubicBezTo>
                  <a:pt x="100" y="322"/>
                  <a:pt x="99" y="322"/>
                  <a:pt x="97" y="323"/>
                </a:cubicBezTo>
                <a:cubicBezTo>
                  <a:pt x="97" y="324"/>
                  <a:pt x="98" y="324"/>
                  <a:pt x="97" y="325"/>
                </a:cubicBezTo>
                <a:cubicBezTo>
                  <a:pt x="96" y="326"/>
                  <a:pt x="96" y="324"/>
                  <a:pt x="95" y="326"/>
                </a:cubicBezTo>
                <a:cubicBezTo>
                  <a:pt x="96" y="327"/>
                  <a:pt x="96" y="326"/>
                  <a:pt x="96" y="325"/>
                </a:cubicBezTo>
                <a:cubicBezTo>
                  <a:pt x="98" y="327"/>
                  <a:pt x="95" y="330"/>
                  <a:pt x="92" y="330"/>
                </a:cubicBezTo>
                <a:cubicBezTo>
                  <a:pt x="93" y="331"/>
                  <a:pt x="94" y="332"/>
                  <a:pt x="93" y="333"/>
                </a:cubicBezTo>
                <a:cubicBezTo>
                  <a:pt x="92" y="333"/>
                  <a:pt x="93" y="331"/>
                  <a:pt x="91" y="332"/>
                </a:cubicBezTo>
                <a:cubicBezTo>
                  <a:pt x="91" y="331"/>
                  <a:pt x="92" y="330"/>
                  <a:pt x="91" y="331"/>
                </a:cubicBezTo>
                <a:cubicBezTo>
                  <a:pt x="89" y="330"/>
                  <a:pt x="92" y="330"/>
                  <a:pt x="92" y="329"/>
                </a:cubicBezTo>
                <a:cubicBezTo>
                  <a:pt x="92" y="327"/>
                  <a:pt x="91" y="331"/>
                  <a:pt x="90" y="329"/>
                </a:cubicBezTo>
                <a:cubicBezTo>
                  <a:pt x="89" y="329"/>
                  <a:pt x="91" y="332"/>
                  <a:pt x="87" y="331"/>
                </a:cubicBezTo>
                <a:cubicBezTo>
                  <a:pt x="87" y="332"/>
                  <a:pt x="88" y="332"/>
                  <a:pt x="88" y="333"/>
                </a:cubicBezTo>
                <a:cubicBezTo>
                  <a:pt x="88" y="332"/>
                  <a:pt x="87" y="332"/>
                  <a:pt x="87" y="333"/>
                </a:cubicBezTo>
                <a:cubicBezTo>
                  <a:pt x="85" y="333"/>
                  <a:pt x="87" y="330"/>
                  <a:pt x="86" y="330"/>
                </a:cubicBezTo>
                <a:cubicBezTo>
                  <a:pt x="86" y="330"/>
                  <a:pt x="86" y="330"/>
                  <a:pt x="86" y="330"/>
                </a:cubicBezTo>
                <a:close/>
                <a:moveTo>
                  <a:pt x="89" y="321"/>
                </a:moveTo>
                <a:cubicBezTo>
                  <a:pt x="89" y="320"/>
                  <a:pt x="92" y="320"/>
                  <a:pt x="90" y="319"/>
                </a:cubicBezTo>
                <a:cubicBezTo>
                  <a:pt x="91" y="319"/>
                  <a:pt x="92" y="319"/>
                  <a:pt x="93" y="319"/>
                </a:cubicBezTo>
                <a:cubicBezTo>
                  <a:pt x="93" y="320"/>
                  <a:pt x="93" y="321"/>
                  <a:pt x="93" y="322"/>
                </a:cubicBezTo>
                <a:cubicBezTo>
                  <a:pt x="91" y="322"/>
                  <a:pt x="91" y="321"/>
                  <a:pt x="89" y="321"/>
                </a:cubicBezTo>
                <a:cubicBezTo>
                  <a:pt x="89" y="321"/>
                  <a:pt x="89" y="321"/>
                  <a:pt x="89" y="321"/>
                </a:cubicBezTo>
                <a:close/>
                <a:moveTo>
                  <a:pt x="123" y="325"/>
                </a:moveTo>
                <a:cubicBezTo>
                  <a:pt x="123" y="322"/>
                  <a:pt x="124" y="321"/>
                  <a:pt x="124" y="319"/>
                </a:cubicBezTo>
                <a:cubicBezTo>
                  <a:pt x="126" y="319"/>
                  <a:pt x="127" y="320"/>
                  <a:pt x="129" y="321"/>
                </a:cubicBezTo>
                <a:cubicBezTo>
                  <a:pt x="128" y="323"/>
                  <a:pt x="126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lose/>
                <a:moveTo>
                  <a:pt x="82" y="321"/>
                </a:moveTo>
                <a:cubicBezTo>
                  <a:pt x="82" y="320"/>
                  <a:pt x="85" y="321"/>
                  <a:pt x="84" y="320"/>
                </a:cubicBezTo>
                <a:cubicBezTo>
                  <a:pt x="85" y="320"/>
                  <a:pt x="84" y="321"/>
                  <a:pt x="85" y="321"/>
                </a:cubicBezTo>
                <a:cubicBezTo>
                  <a:pt x="85" y="322"/>
                  <a:pt x="84" y="321"/>
                  <a:pt x="84" y="322"/>
                </a:cubicBezTo>
                <a:cubicBezTo>
                  <a:pt x="83" y="322"/>
                  <a:pt x="83" y="321"/>
                  <a:pt x="82" y="321"/>
                </a:cubicBezTo>
                <a:cubicBezTo>
                  <a:pt x="82" y="321"/>
                  <a:pt x="82" y="321"/>
                  <a:pt x="82" y="321"/>
                </a:cubicBezTo>
                <a:close/>
                <a:moveTo>
                  <a:pt x="105" y="320"/>
                </a:moveTo>
                <a:cubicBezTo>
                  <a:pt x="108" y="320"/>
                  <a:pt x="105" y="323"/>
                  <a:pt x="105" y="320"/>
                </a:cubicBezTo>
                <a:cubicBezTo>
                  <a:pt x="105" y="320"/>
                  <a:pt x="105" y="320"/>
                  <a:pt x="105" y="320"/>
                </a:cubicBezTo>
                <a:close/>
                <a:moveTo>
                  <a:pt x="107" y="327"/>
                </a:moveTo>
                <a:cubicBezTo>
                  <a:pt x="107" y="324"/>
                  <a:pt x="106" y="322"/>
                  <a:pt x="107" y="320"/>
                </a:cubicBezTo>
                <a:cubicBezTo>
                  <a:pt x="109" y="321"/>
                  <a:pt x="109" y="326"/>
                  <a:pt x="107" y="327"/>
                </a:cubicBezTo>
                <a:cubicBezTo>
                  <a:pt x="107" y="327"/>
                  <a:pt x="107" y="327"/>
                  <a:pt x="107" y="327"/>
                </a:cubicBezTo>
                <a:close/>
                <a:moveTo>
                  <a:pt x="78" y="323"/>
                </a:moveTo>
                <a:cubicBezTo>
                  <a:pt x="78" y="323"/>
                  <a:pt x="78" y="323"/>
                  <a:pt x="78" y="322"/>
                </a:cubicBezTo>
                <a:cubicBezTo>
                  <a:pt x="79" y="322"/>
                  <a:pt x="79" y="323"/>
                  <a:pt x="80" y="323"/>
                </a:cubicBezTo>
                <a:cubicBezTo>
                  <a:pt x="80" y="324"/>
                  <a:pt x="79" y="324"/>
                  <a:pt x="78" y="323"/>
                </a:cubicBezTo>
                <a:cubicBezTo>
                  <a:pt x="78" y="323"/>
                  <a:pt x="78" y="323"/>
                  <a:pt x="78" y="323"/>
                </a:cubicBezTo>
                <a:close/>
                <a:moveTo>
                  <a:pt x="82" y="324"/>
                </a:moveTo>
                <a:cubicBezTo>
                  <a:pt x="82" y="324"/>
                  <a:pt x="80" y="324"/>
                  <a:pt x="80" y="323"/>
                </a:cubicBezTo>
                <a:cubicBezTo>
                  <a:pt x="81" y="323"/>
                  <a:pt x="82" y="323"/>
                  <a:pt x="82" y="324"/>
                </a:cubicBezTo>
                <a:cubicBezTo>
                  <a:pt x="82" y="324"/>
                  <a:pt x="82" y="324"/>
                  <a:pt x="82" y="324"/>
                </a:cubicBezTo>
                <a:close/>
                <a:moveTo>
                  <a:pt x="84" y="324"/>
                </a:moveTo>
                <a:cubicBezTo>
                  <a:pt x="84" y="323"/>
                  <a:pt x="85" y="325"/>
                  <a:pt x="86" y="323"/>
                </a:cubicBezTo>
                <a:cubicBezTo>
                  <a:pt x="87" y="322"/>
                  <a:pt x="87" y="325"/>
                  <a:pt x="85" y="324"/>
                </a:cubicBezTo>
                <a:cubicBezTo>
                  <a:pt x="85" y="325"/>
                  <a:pt x="86" y="326"/>
                  <a:pt x="86" y="327"/>
                </a:cubicBezTo>
                <a:cubicBezTo>
                  <a:pt x="85" y="326"/>
                  <a:pt x="85" y="325"/>
                  <a:pt x="84" y="324"/>
                </a:cubicBezTo>
                <a:cubicBezTo>
                  <a:pt x="84" y="324"/>
                  <a:pt x="84" y="324"/>
                  <a:pt x="84" y="324"/>
                </a:cubicBezTo>
                <a:close/>
                <a:moveTo>
                  <a:pt x="99" y="330"/>
                </a:moveTo>
                <a:cubicBezTo>
                  <a:pt x="100" y="331"/>
                  <a:pt x="100" y="330"/>
                  <a:pt x="100" y="329"/>
                </a:cubicBezTo>
                <a:cubicBezTo>
                  <a:pt x="101" y="329"/>
                  <a:pt x="101" y="330"/>
                  <a:pt x="101" y="330"/>
                </a:cubicBezTo>
                <a:cubicBezTo>
                  <a:pt x="101" y="331"/>
                  <a:pt x="100" y="331"/>
                  <a:pt x="100" y="332"/>
                </a:cubicBezTo>
                <a:cubicBezTo>
                  <a:pt x="99" y="332"/>
                  <a:pt x="99" y="332"/>
                  <a:pt x="99" y="332"/>
                </a:cubicBezTo>
                <a:cubicBezTo>
                  <a:pt x="99" y="331"/>
                  <a:pt x="99" y="331"/>
                  <a:pt x="99" y="330"/>
                </a:cubicBezTo>
                <a:cubicBezTo>
                  <a:pt x="99" y="330"/>
                  <a:pt x="99" y="330"/>
                  <a:pt x="99" y="330"/>
                </a:cubicBezTo>
                <a:close/>
                <a:moveTo>
                  <a:pt x="80" y="332"/>
                </a:moveTo>
                <a:cubicBezTo>
                  <a:pt x="79" y="333"/>
                  <a:pt x="78" y="331"/>
                  <a:pt x="77" y="332"/>
                </a:cubicBezTo>
                <a:cubicBezTo>
                  <a:pt x="77" y="331"/>
                  <a:pt x="77" y="330"/>
                  <a:pt x="77" y="330"/>
                </a:cubicBezTo>
                <a:cubicBezTo>
                  <a:pt x="77" y="330"/>
                  <a:pt x="78" y="330"/>
                  <a:pt x="78" y="330"/>
                </a:cubicBezTo>
                <a:cubicBezTo>
                  <a:pt x="78" y="330"/>
                  <a:pt x="78" y="331"/>
                  <a:pt x="78" y="332"/>
                </a:cubicBezTo>
                <a:cubicBezTo>
                  <a:pt x="79" y="331"/>
                  <a:pt x="79" y="331"/>
                  <a:pt x="80" y="332"/>
                </a:cubicBezTo>
                <a:cubicBezTo>
                  <a:pt x="80" y="332"/>
                  <a:pt x="80" y="332"/>
                  <a:pt x="80" y="332"/>
                </a:cubicBezTo>
                <a:close/>
                <a:moveTo>
                  <a:pt x="100" y="335"/>
                </a:moveTo>
                <a:cubicBezTo>
                  <a:pt x="100" y="333"/>
                  <a:pt x="102" y="332"/>
                  <a:pt x="102" y="330"/>
                </a:cubicBezTo>
                <a:cubicBezTo>
                  <a:pt x="106" y="336"/>
                  <a:pt x="106" y="344"/>
                  <a:pt x="104" y="353"/>
                </a:cubicBezTo>
                <a:cubicBezTo>
                  <a:pt x="102" y="347"/>
                  <a:pt x="103" y="340"/>
                  <a:pt x="102" y="334"/>
                </a:cubicBezTo>
                <a:cubicBezTo>
                  <a:pt x="102" y="333"/>
                  <a:pt x="102" y="336"/>
                  <a:pt x="100" y="335"/>
                </a:cubicBezTo>
                <a:cubicBezTo>
                  <a:pt x="100" y="335"/>
                  <a:pt x="100" y="335"/>
                  <a:pt x="100" y="335"/>
                </a:cubicBezTo>
                <a:close/>
                <a:moveTo>
                  <a:pt x="95" y="337"/>
                </a:moveTo>
                <a:cubicBezTo>
                  <a:pt x="96" y="338"/>
                  <a:pt x="97" y="341"/>
                  <a:pt x="97" y="340"/>
                </a:cubicBezTo>
                <a:cubicBezTo>
                  <a:pt x="96" y="344"/>
                  <a:pt x="94" y="336"/>
                  <a:pt x="94" y="334"/>
                </a:cubicBezTo>
                <a:cubicBezTo>
                  <a:pt x="94" y="333"/>
                  <a:pt x="95" y="331"/>
                  <a:pt x="97" y="331"/>
                </a:cubicBezTo>
                <a:cubicBezTo>
                  <a:pt x="97" y="333"/>
                  <a:pt x="93" y="336"/>
                  <a:pt x="97" y="336"/>
                </a:cubicBezTo>
                <a:cubicBezTo>
                  <a:pt x="97" y="337"/>
                  <a:pt x="95" y="336"/>
                  <a:pt x="95" y="337"/>
                </a:cubicBezTo>
                <a:cubicBezTo>
                  <a:pt x="95" y="337"/>
                  <a:pt x="95" y="337"/>
                  <a:pt x="95" y="337"/>
                </a:cubicBezTo>
                <a:close/>
                <a:moveTo>
                  <a:pt x="87" y="334"/>
                </a:moveTo>
                <a:cubicBezTo>
                  <a:pt x="87" y="334"/>
                  <a:pt x="87" y="334"/>
                  <a:pt x="87" y="333"/>
                </a:cubicBezTo>
                <a:cubicBezTo>
                  <a:pt x="88" y="333"/>
                  <a:pt x="88" y="333"/>
                  <a:pt x="89" y="333"/>
                </a:cubicBezTo>
                <a:cubicBezTo>
                  <a:pt x="89" y="334"/>
                  <a:pt x="89" y="334"/>
                  <a:pt x="89" y="334"/>
                </a:cubicBezTo>
                <a:cubicBezTo>
                  <a:pt x="88" y="334"/>
                  <a:pt x="88" y="334"/>
                  <a:pt x="87" y="334"/>
                </a:cubicBezTo>
                <a:cubicBezTo>
                  <a:pt x="87" y="334"/>
                  <a:pt x="87" y="334"/>
                  <a:pt x="87" y="334"/>
                </a:cubicBezTo>
                <a:close/>
                <a:moveTo>
                  <a:pt x="78" y="335"/>
                </a:moveTo>
                <a:cubicBezTo>
                  <a:pt x="77" y="334"/>
                  <a:pt x="79" y="335"/>
                  <a:pt x="79" y="334"/>
                </a:cubicBezTo>
                <a:cubicBezTo>
                  <a:pt x="81" y="334"/>
                  <a:pt x="79" y="335"/>
                  <a:pt x="79" y="336"/>
                </a:cubicBezTo>
                <a:cubicBezTo>
                  <a:pt x="79" y="336"/>
                  <a:pt x="79" y="336"/>
                  <a:pt x="78" y="336"/>
                </a:cubicBezTo>
                <a:cubicBezTo>
                  <a:pt x="78" y="335"/>
                  <a:pt x="78" y="335"/>
                  <a:pt x="78" y="335"/>
                </a:cubicBezTo>
                <a:cubicBezTo>
                  <a:pt x="78" y="335"/>
                  <a:pt x="78" y="335"/>
                  <a:pt x="78" y="335"/>
                </a:cubicBezTo>
                <a:close/>
                <a:moveTo>
                  <a:pt x="89" y="338"/>
                </a:moveTo>
                <a:cubicBezTo>
                  <a:pt x="89" y="337"/>
                  <a:pt x="89" y="336"/>
                  <a:pt x="89" y="335"/>
                </a:cubicBezTo>
                <a:cubicBezTo>
                  <a:pt x="90" y="335"/>
                  <a:pt x="90" y="338"/>
                  <a:pt x="89" y="338"/>
                </a:cubicBezTo>
                <a:cubicBezTo>
                  <a:pt x="89" y="338"/>
                  <a:pt x="89" y="338"/>
                  <a:pt x="89" y="338"/>
                </a:cubicBezTo>
                <a:close/>
                <a:moveTo>
                  <a:pt x="79" y="340"/>
                </a:moveTo>
                <a:cubicBezTo>
                  <a:pt x="80" y="339"/>
                  <a:pt x="81" y="337"/>
                  <a:pt x="83" y="337"/>
                </a:cubicBezTo>
                <a:cubicBezTo>
                  <a:pt x="83" y="339"/>
                  <a:pt x="81" y="340"/>
                  <a:pt x="79" y="340"/>
                </a:cubicBezTo>
                <a:cubicBezTo>
                  <a:pt x="79" y="340"/>
                  <a:pt x="79" y="340"/>
                  <a:pt x="79" y="340"/>
                </a:cubicBezTo>
                <a:close/>
                <a:moveTo>
                  <a:pt x="100" y="340"/>
                </a:moveTo>
                <a:cubicBezTo>
                  <a:pt x="100" y="342"/>
                  <a:pt x="97" y="337"/>
                  <a:pt x="100" y="337"/>
                </a:cubicBezTo>
                <a:cubicBezTo>
                  <a:pt x="100" y="338"/>
                  <a:pt x="100" y="340"/>
                  <a:pt x="100" y="340"/>
                </a:cubicBezTo>
                <a:cubicBezTo>
                  <a:pt x="100" y="340"/>
                  <a:pt x="100" y="340"/>
                  <a:pt x="100" y="340"/>
                </a:cubicBezTo>
                <a:close/>
                <a:moveTo>
                  <a:pt x="102" y="342"/>
                </a:moveTo>
                <a:cubicBezTo>
                  <a:pt x="102" y="344"/>
                  <a:pt x="100" y="341"/>
                  <a:pt x="101" y="340"/>
                </a:cubicBezTo>
                <a:cubicBezTo>
                  <a:pt x="102" y="340"/>
                  <a:pt x="101" y="342"/>
                  <a:pt x="102" y="342"/>
                </a:cubicBezTo>
                <a:cubicBezTo>
                  <a:pt x="102" y="342"/>
                  <a:pt x="102" y="342"/>
                  <a:pt x="102" y="342"/>
                </a:cubicBezTo>
                <a:close/>
                <a:moveTo>
                  <a:pt x="218" y="342"/>
                </a:moveTo>
                <a:cubicBezTo>
                  <a:pt x="217" y="344"/>
                  <a:pt x="215" y="342"/>
                  <a:pt x="215" y="343"/>
                </a:cubicBezTo>
                <a:cubicBezTo>
                  <a:pt x="214" y="342"/>
                  <a:pt x="216" y="342"/>
                  <a:pt x="218" y="342"/>
                </a:cubicBezTo>
                <a:cubicBezTo>
                  <a:pt x="218" y="342"/>
                  <a:pt x="218" y="342"/>
                  <a:pt x="218" y="342"/>
                </a:cubicBezTo>
                <a:close/>
                <a:moveTo>
                  <a:pt x="104" y="361"/>
                </a:moveTo>
                <a:cubicBezTo>
                  <a:pt x="101" y="360"/>
                  <a:pt x="104" y="356"/>
                  <a:pt x="105" y="354"/>
                </a:cubicBezTo>
                <a:cubicBezTo>
                  <a:pt x="106" y="356"/>
                  <a:pt x="104" y="357"/>
                  <a:pt x="104" y="361"/>
                </a:cubicBezTo>
                <a:cubicBezTo>
                  <a:pt x="104" y="361"/>
                  <a:pt x="104" y="361"/>
                  <a:pt x="104" y="361"/>
                </a:cubicBezTo>
                <a:close/>
                <a:moveTo>
                  <a:pt x="79" y="363"/>
                </a:moveTo>
                <a:cubicBezTo>
                  <a:pt x="80" y="363"/>
                  <a:pt x="80" y="363"/>
                  <a:pt x="80" y="362"/>
                </a:cubicBezTo>
                <a:cubicBezTo>
                  <a:pt x="81" y="362"/>
                  <a:pt x="81" y="365"/>
                  <a:pt x="79" y="364"/>
                </a:cubicBezTo>
                <a:cubicBezTo>
                  <a:pt x="79" y="364"/>
                  <a:pt x="79" y="363"/>
                  <a:pt x="79" y="363"/>
                </a:cubicBezTo>
                <a:cubicBezTo>
                  <a:pt x="79" y="363"/>
                  <a:pt x="79" y="363"/>
                  <a:pt x="79" y="363"/>
                </a:cubicBezTo>
                <a:close/>
                <a:moveTo>
                  <a:pt x="103" y="363"/>
                </a:moveTo>
                <a:cubicBezTo>
                  <a:pt x="105" y="361"/>
                  <a:pt x="106" y="364"/>
                  <a:pt x="103" y="363"/>
                </a:cubicBezTo>
                <a:cubicBezTo>
                  <a:pt x="103" y="363"/>
                  <a:pt x="103" y="363"/>
                  <a:pt x="103" y="363"/>
                </a:cubicBezTo>
                <a:close/>
                <a:moveTo>
                  <a:pt x="143" y="375"/>
                </a:moveTo>
                <a:cubicBezTo>
                  <a:pt x="143" y="378"/>
                  <a:pt x="140" y="378"/>
                  <a:pt x="141" y="375"/>
                </a:cubicBezTo>
                <a:cubicBezTo>
                  <a:pt x="142" y="375"/>
                  <a:pt x="142" y="375"/>
                  <a:pt x="143" y="375"/>
                </a:cubicBezTo>
                <a:cubicBezTo>
                  <a:pt x="143" y="375"/>
                  <a:pt x="143" y="375"/>
                  <a:pt x="143" y="375"/>
                </a:cubicBezTo>
                <a:close/>
                <a:moveTo>
                  <a:pt x="230" y="382"/>
                </a:moveTo>
                <a:cubicBezTo>
                  <a:pt x="229" y="382"/>
                  <a:pt x="229" y="380"/>
                  <a:pt x="228" y="378"/>
                </a:cubicBezTo>
                <a:cubicBezTo>
                  <a:pt x="230" y="378"/>
                  <a:pt x="231" y="379"/>
                  <a:pt x="232" y="379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30" y="382"/>
                </a:cubicBezTo>
                <a:close/>
                <a:moveTo>
                  <a:pt x="219" y="383"/>
                </a:moveTo>
                <a:cubicBezTo>
                  <a:pt x="219" y="382"/>
                  <a:pt x="224" y="381"/>
                  <a:pt x="221" y="380"/>
                </a:cubicBezTo>
                <a:cubicBezTo>
                  <a:pt x="221" y="381"/>
                  <a:pt x="226" y="378"/>
                  <a:pt x="226" y="382"/>
                </a:cubicBezTo>
                <a:cubicBezTo>
                  <a:pt x="222" y="384"/>
                  <a:pt x="222" y="383"/>
                  <a:pt x="219" y="383"/>
                </a:cubicBezTo>
                <a:cubicBezTo>
                  <a:pt x="219" y="383"/>
                  <a:pt x="219" y="383"/>
                  <a:pt x="219" y="383"/>
                </a:cubicBezTo>
                <a:close/>
                <a:moveTo>
                  <a:pt x="219" y="381"/>
                </a:moveTo>
                <a:cubicBezTo>
                  <a:pt x="219" y="383"/>
                  <a:pt x="218" y="380"/>
                  <a:pt x="217" y="381"/>
                </a:cubicBezTo>
                <a:cubicBezTo>
                  <a:pt x="217" y="380"/>
                  <a:pt x="219" y="381"/>
                  <a:pt x="219" y="381"/>
                </a:cubicBezTo>
                <a:cubicBezTo>
                  <a:pt x="219" y="381"/>
                  <a:pt x="219" y="381"/>
                  <a:pt x="219" y="381"/>
                </a:cubicBezTo>
                <a:close/>
                <a:moveTo>
                  <a:pt x="232" y="383"/>
                </a:moveTo>
                <a:cubicBezTo>
                  <a:pt x="233" y="379"/>
                  <a:pt x="235" y="381"/>
                  <a:pt x="232" y="383"/>
                </a:cubicBezTo>
                <a:cubicBezTo>
                  <a:pt x="232" y="383"/>
                  <a:pt x="232" y="383"/>
                  <a:pt x="232" y="383"/>
                </a:cubicBezTo>
                <a:close/>
                <a:moveTo>
                  <a:pt x="44" y="384"/>
                </a:moveTo>
                <a:cubicBezTo>
                  <a:pt x="44" y="384"/>
                  <a:pt x="44" y="383"/>
                  <a:pt x="44" y="382"/>
                </a:cubicBezTo>
                <a:cubicBezTo>
                  <a:pt x="46" y="382"/>
                  <a:pt x="46" y="385"/>
                  <a:pt x="44" y="384"/>
                </a:cubicBezTo>
                <a:cubicBezTo>
                  <a:pt x="44" y="384"/>
                  <a:pt x="44" y="384"/>
                  <a:pt x="44" y="384"/>
                </a:cubicBezTo>
                <a:close/>
                <a:moveTo>
                  <a:pt x="31" y="385"/>
                </a:moveTo>
                <a:cubicBezTo>
                  <a:pt x="30" y="386"/>
                  <a:pt x="30" y="384"/>
                  <a:pt x="29" y="384"/>
                </a:cubicBezTo>
                <a:cubicBezTo>
                  <a:pt x="29" y="383"/>
                  <a:pt x="32" y="384"/>
                  <a:pt x="31" y="385"/>
                </a:cubicBezTo>
                <a:cubicBezTo>
                  <a:pt x="31" y="385"/>
                  <a:pt x="31" y="385"/>
                  <a:pt x="31" y="385"/>
                </a:cubicBezTo>
                <a:close/>
                <a:moveTo>
                  <a:pt x="30" y="387"/>
                </a:moveTo>
                <a:cubicBezTo>
                  <a:pt x="29" y="387"/>
                  <a:pt x="29" y="385"/>
                  <a:pt x="30" y="385"/>
                </a:cubicBezTo>
                <a:cubicBezTo>
                  <a:pt x="31" y="386"/>
                  <a:pt x="31" y="387"/>
                  <a:pt x="30" y="387"/>
                </a:cubicBezTo>
                <a:cubicBezTo>
                  <a:pt x="30" y="387"/>
                  <a:pt x="30" y="387"/>
                  <a:pt x="30" y="387"/>
                </a:cubicBezTo>
                <a:close/>
                <a:moveTo>
                  <a:pt x="4" y="389"/>
                </a:moveTo>
                <a:cubicBezTo>
                  <a:pt x="4" y="388"/>
                  <a:pt x="5" y="387"/>
                  <a:pt x="5" y="386"/>
                </a:cubicBezTo>
                <a:cubicBezTo>
                  <a:pt x="6" y="386"/>
                  <a:pt x="6" y="387"/>
                  <a:pt x="7" y="386"/>
                </a:cubicBezTo>
                <a:cubicBezTo>
                  <a:pt x="7" y="388"/>
                  <a:pt x="5" y="388"/>
                  <a:pt x="4" y="389"/>
                </a:cubicBezTo>
                <a:cubicBezTo>
                  <a:pt x="4" y="389"/>
                  <a:pt x="4" y="389"/>
                  <a:pt x="4" y="389"/>
                </a:cubicBezTo>
                <a:close/>
                <a:moveTo>
                  <a:pt x="10" y="389"/>
                </a:moveTo>
                <a:cubicBezTo>
                  <a:pt x="11" y="387"/>
                  <a:pt x="8" y="388"/>
                  <a:pt x="9" y="386"/>
                </a:cubicBezTo>
                <a:cubicBezTo>
                  <a:pt x="10" y="388"/>
                  <a:pt x="10" y="387"/>
                  <a:pt x="12" y="386"/>
                </a:cubicBezTo>
                <a:cubicBezTo>
                  <a:pt x="12" y="387"/>
                  <a:pt x="12" y="387"/>
                  <a:pt x="12" y="388"/>
                </a:cubicBezTo>
                <a:cubicBezTo>
                  <a:pt x="12" y="388"/>
                  <a:pt x="11" y="389"/>
                  <a:pt x="10" y="389"/>
                </a:cubicBezTo>
                <a:cubicBezTo>
                  <a:pt x="10" y="389"/>
                  <a:pt x="10" y="389"/>
                  <a:pt x="10" y="389"/>
                </a:cubicBezTo>
                <a:close/>
                <a:moveTo>
                  <a:pt x="175" y="389"/>
                </a:moveTo>
                <a:cubicBezTo>
                  <a:pt x="176" y="390"/>
                  <a:pt x="173" y="389"/>
                  <a:pt x="174" y="388"/>
                </a:cubicBezTo>
                <a:cubicBezTo>
                  <a:pt x="175" y="388"/>
                  <a:pt x="175" y="389"/>
                  <a:pt x="175" y="389"/>
                </a:cubicBezTo>
                <a:cubicBezTo>
                  <a:pt x="175" y="389"/>
                  <a:pt x="175" y="389"/>
                  <a:pt x="175" y="389"/>
                </a:cubicBezTo>
                <a:close/>
                <a:moveTo>
                  <a:pt x="131" y="13"/>
                </a:moveTo>
                <a:cubicBezTo>
                  <a:pt x="132" y="13"/>
                  <a:pt x="132" y="12"/>
                  <a:pt x="133" y="12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5"/>
                  <a:pt x="131" y="12"/>
                  <a:pt x="131" y="14"/>
                </a:cubicBezTo>
                <a:cubicBezTo>
                  <a:pt x="131" y="15"/>
                  <a:pt x="130" y="13"/>
                  <a:pt x="131" y="13"/>
                </a:cubicBezTo>
                <a:cubicBezTo>
                  <a:pt x="130" y="13"/>
                  <a:pt x="131" y="10"/>
                  <a:pt x="131" y="13"/>
                </a:cubicBezTo>
                <a:close/>
                <a:moveTo>
                  <a:pt x="93" y="102"/>
                </a:moveTo>
                <a:cubicBezTo>
                  <a:pt x="89" y="102"/>
                  <a:pt x="91" y="99"/>
                  <a:pt x="93" y="102"/>
                </a:cubicBezTo>
                <a:close/>
                <a:moveTo>
                  <a:pt x="94" y="113"/>
                </a:moveTo>
                <a:cubicBezTo>
                  <a:pt x="95" y="113"/>
                  <a:pt x="98" y="110"/>
                  <a:pt x="98" y="113"/>
                </a:cubicBezTo>
                <a:cubicBezTo>
                  <a:pt x="97" y="113"/>
                  <a:pt x="95" y="114"/>
                  <a:pt x="94" y="113"/>
                </a:cubicBezTo>
                <a:close/>
                <a:moveTo>
                  <a:pt x="89" y="124"/>
                </a:moveTo>
                <a:cubicBezTo>
                  <a:pt x="91" y="125"/>
                  <a:pt x="89" y="129"/>
                  <a:pt x="88" y="127"/>
                </a:cubicBezTo>
                <a:cubicBezTo>
                  <a:pt x="88" y="126"/>
                  <a:pt x="89" y="127"/>
                  <a:pt x="89" y="127"/>
                </a:cubicBezTo>
                <a:cubicBezTo>
                  <a:pt x="89" y="125"/>
                  <a:pt x="88" y="126"/>
                  <a:pt x="88" y="124"/>
                </a:cubicBezTo>
                <a:cubicBezTo>
                  <a:pt x="89" y="124"/>
                  <a:pt x="89" y="124"/>
                  <a:pt x="89" y="123"/>
                </a:cubicBezTo>
                <a:cubicBezTo>
                  <a:pt x="91" y="123"/>
                  <a:pt x="90" y="124"/>
                  <a:pt x="92" y="124"/>
                </a:cubicBezTo>
                <a:cubicBezTo>
                  <a:pt x="92" y="127"/>
                  <a:pt x="90" y="125"/>
                  <a:pt x="89" y="124"/>
                </a:cubicBezTo>
                <a:close/>
                <a:moveTo>
                  <a:pt x="92" y="133"/>
                </a:moveTo>
                <a:cubicBezTo>
                  <a:pt x="91" y="132"/>
                  <a:pt x="91" y="132"/>
                  <a:pt x="91" y="130"/>
                </a:cubicBezTo>
                <a:cubicBezTo>
                  <a:pt x="90" y="130"/>
                  <a:pt x="90" y="131"/>
                  <a:pt x="90" y="132"/>
                </a:cubicBezTo>
                <a:cubicBezTo>
                  <a:pt x="89" y="132"/>
                  <a:pt x="89" y="131"/>
                  <a:pt x="88" y="130"/>
                </a:cubicBezTo>
                <a:cubicBezTo>
                  <a:pt x="90" y="128"/>
                  <a:pt x="92" y="127"/>
                  <a:pt x="95" y="130"/>
                </a:cubicBezTo>
                <a:cubicBezTo>
                  <a:pt x="94" y="130"/>
                  <a:pt x="94" y="131"/>
                  <a:pt x="95" y="131"/>
                </a:cubicBezTo>
                <a:cubicBezTo>
                  <a:pt x="94" y="132"/>
                  <a:pt x="92" y="128"/>
                  <a:pt x="92" y="133"/>
                </a:cubicBezTo>
                <a:close/>
                <a:moveTo>
                  <a:pt x="196" y="176"/>
                </a:moveTo>
                <a:cubicBezTo>
                  <a:pt x="196" y="174"/>
                  <a:pt x="194" y="181"/>
                  <a:pt x="196" y="176"/>
                </a:cubicBezTo>
                <a:close/>
                <a:moveTo>
                  <a:pt x="149" y="194"/>
                </a:moveTo>
                <a:cubicBezTo>
                  <a:pt x="148" y="194"/>
                  <a:pt x="145" y="193"/>
                  <a:pt x="147" y="195"/>
                </a:cubicBezTo>
                <a:cubicBezTo>
                  <a:pt x="147" y="194"/>
                  <a:pt x="149" y="195"/>
                  <a:pt x="149" y="194"/>
                </a:cubicBezTo>
                <a:cubicBezTo>
                  <a:pt x="149" y="194"/>
                  <a:pt x="149" y="193"/>
                  <a:pt x="149" y="194"/>
                </a:cubicBezTo>
                <a:close/>
                <a:moveTo>
                  <a:pt x="193" y="215"/>
                </a:moveTo>
                <a:cubicBezTo>
                  <a:pt x="193" y="214"/>
                  <a:pt x="193" y="214"/>
                  <a:pt x="193" y="213"/>
                </a:cubicBezTo>
                <a:cubicBezTo>
                  <a:pt x="194" y="213"/>
                  <a:pt x="193" y="215"/>
                  <a:pt x="194" y="215"/>
                </a:cubicBezTo>
                <a:cubicBezTo>
                  <a:pt x="194" y="216"/>
                  <a:pt x="193" y="215"/>
                  <a:pt x="193" y="215"/>
                </a:cubicBezTo>
                <a:close/>
                <a:moveTo>
                  <a:pt x="197" y="256"/>
                </a:moveTo>
                <a:cubicBezTo>
                  <a:pt x="199" y="255"/>
                  <a:pt x="199" y="253"/>
                  <a:pt x="199" y="252"/>
                </a:cubicBezTo>
                <a:cubicBezTo>
                  <a:pt x="195" y="251"/>
                  <a:pt x="199" y="245"/>
                  <a:pt x="196" y="241"/>
                </a:cubicBezTo>
                <a:cubicBezTo>
                  <a:pt x="196" y="241"/>
                  <a:pt x="198" y="241"/>
                  <a:pt x="197" y="240"/>
                </a:cubicBezTo>
                <a:cubicBezTo>
                  <a:pt x="195" y="232"/>
                  <a:pt x="197" y="222"/>
                  <a:pt x="195" y="214"/>
                </a:cubicBezTo>
                <a:cubicBezTo>
                  <a:pt x="194" y="225"/>
                  <a:pt x="195" y="239"/>
                  <a:pt x="196" y="254"/>
                </a:cubicBezTo>
                <a:cubicBezTo>
                  <a:pt x="197" y="253"/>
                  <a:pt x="198" y="258"/>
                  <a:pt x="199" y="259"/>
                </a:cubicBezTo>
                <a:cubicBezTo>
                  <a:pt x="196" y="264"/>
                  <a:pt x="197" y="269"/>
                  <a:pt x="196" y="274"/>
                </a:cubicBezTo>
                <a:cubicBezTo>
                  <a:pt x="195" y="274"/>
                  <a:pt x="197" y="268"/>
                  <a:pt x="195" y="269"/>
                </a:cubicBezTo>
                <a:cubicBezTo>
                  <a:pt x="197" y="275"/>
                  <a:pt x="191" y="279"/>
                  <a:pt x="196" y="282"/>
                </a:cubicBezTo>
                <a:cubicBezTo>
                  <a:pt x="195" y="278"/>
                  <a:pt x="198" y="276"/>
                  <a:pt x="198" y="275"/>
                </a:cubicBezTo>
                <a:cubicBezTo>
                  <a:pt x="197" y="272"/>
                  <a:pt x="203" y="261"/>
                  <a:pt x="197" y="256"/>
                </a:cubicBezTo>
                <a:close/>
                <a:moveTo>
                  <a:pt x="139" y="271"/>
                </a:moveTo>
                <a:cubicBezTo>
                  <a:pt x="140" y="269"/>
                  <a:pt x="137" y="274"/>
                  <a:pt x="139" y="271"/>
                </a:cubicBezTo>
                <a:close/>
                <a:moveTo>
                  <a:pt x="128" y="279"/>
                </a:moveTo>
                <a:cubicBezTo>
                  <a:pt x="128" y="279"/>
                  <a:pt x="128" y="279"/>
                  <a:pt x="129" y="279"/>
                </a:cubicBezTo>
                <a:cubicBezTo>
                  <a:pt x="129" y="279"/>
                  <a:pt x="129" y="279"/>
                  <a:pt x="129" y="279"/>
                </a:cubicBezTo>
                <a:cubicBezTo>
                  <a:pt x="129" y="280"/>
                  <a:pt x="129" y="280"/>
                  <a:pt x="128" y="280"/>
                </a:cubicBezTo>
                <a:cubicBezTo>
                  <a:pt x="128" y="280"/>
                  <a:pt x="128" y="280"/>
                  <a:pt x="129" y="280"/>
                </a:cubicBezTo>
                <a:cubicBezTo>
                  <a:pt x="129" y="282"/>
                  <a:pt x="127" y="280"/>
                  <a:pt x="128" y="279"/>
                </a:cubicBezTo>
                <a:close/>
                <a:moveTo>
                  <a:pt x="214" y="317"/>
                </a:moveTo>
                <a:cubicBezTo>
                  <a:pt x="213" y="317"/>
                  <a:pt x="214" y="316"/>
                  <a:pt x="213" y="316"/>
                </a:cubicBezTo>
                <a:cubicBezTo>
                  <a:pt x="212" y="314"/>
                  <a:pt x="214" y="314"/>
                  <a:pt x="213" y="313"/>
                </a:cubicBezTo>
                <a:cubicBezTo>
                  <a:pt x="213" y="315"/>
                  <a:pt x="215" y="314"/>
                  <a:pt x="214" y="317"/>
                </a:cubicBezTo>
                <a:close/>
                <a:moveTo>
                  <a:pt x="149" y="363"/>
                </a:moveTo>
                <a:cubicBezTo>
                  <a:pt x="152" y="364"/>
                  <a:pt x="147" y="363"/>
                  <a:pt x="149" y="363"/>
                </a:cubicBezTo>
                <a:close/>
                <a:moveTo>
                  <a:pt x="249" y="390"/>
                </a:moveTo>
                <a:cubicBezTo>
                  <a:pt x="249" y="389"/>
                  <a:pt x="248" y="389"/>
                  <a:pt x="248" y="389"/>
                </a:cubicBezTo>
                <a:cubicBezTo>
                  <a:pt x="249" y="387"/>
                  <a:pt x="250" y="390"/>
                  <a:pt x="251" y="390"/>
                </a:cubicBezTo>
                <a:cubicBezTo>
                  <a:pt x="251" y="391"/>
                  <a:pt x="250" y="389"/>
                  <a:pt x="249" y="390"/>
                </a:cubicBezTo>
                <a:close/>
                <a:moveTo>
                  <a:pt x="193" y="438"/>
                </a:moveTo>
                <a:cubicBezTo>
                  <a:pt x="196" y="439"/>
                  <a:pt x="196" y="441"/>
                  <a:pt x="197" y="444"/>
                </a:cubicBezTo>
                <a:cubicBezTo>
                  <a:pt x="194" y="444"/>
                  <a:pt x="193" y="442"/>
                  <a:pt x="193" y="438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5"/>
          <p:cNvSpPr>
            <a:spLocks noEditPoints="1"/>
          </p:cNvSpPr>
          <p:nvPr/>
        </p:nvSpPr>
        <p:spPr bwMode="auto">
          <a:xfrm>
            <a:off x="5319713" y="2898775"/>
            <a:ext cx="1851025" cy="1509713"/>
          </a:xfrm>
          <a:custGeom>
            <a:avLst/>
            <a:gdLst>
              <a:gd name="T0" fmla="*/ 335 w 493"/>
              <a:gd name="T1" fmla="*/ 78 h 402"/>
              <a:gd name="T2" fmla="*/ 330 w 493"/>
              <a:gd name="T3" fmla="*/ 135 h 402"/>
              <a:gd name="T4" fmla="*/ 410 w 493"/>
              <a:gd name="T5" fmla="*/ 167 h 402"/>
              <a:gd name="T6" fmla="*/ 408 w 493"/>
              <a:gd name="T7" fmla="*/ 194 h 402"/>
              <a:gd name="T8" fmla="*/ 332 w 493"/>
              <a:gd name="T9" fmla="*/ 211 h 402"/>
              <a:gd name="T10" fmla="*/ 413 w 493"/>
              <a:gd name="T11" fmla="*/ 231 h 402"/>
              <a:gd name="T12" fmla="*/ 328 w 493"/>
              <a:gd name="T13" fmla="*/ 240 h 402"/>
              <a:gd name="T14" fmla="*/ 189 w 493"/>
              <a:gd name="T15" fmla="*/ 276 h 402"/>
              <a:gd name="T16" fmla="*/ 184 w 493"/>
              <a:gd name="T17" fmla="*/ 328 h 402"/>
              <a:gd name="T18" fmla="*/ 323 w 493"/>
              <a:gd name="T19" fmla="*/ 384 h 402"/>
              <a:gd name="T20" fmla="*/ 276 w 493"/>
              <a:gd name="T21" fmla="*/ 25 h 402"/>
              <a:gd name="T22" fmla="*/ 301 w 493"/>
              <a:gd name="T23" fmla="*/ 173 h 402"/>
              <a:gd name="T24" fmla="*/ 184 w 493"/>
              <a:gd name="T25" fmla="*/ 84 h 402"/>
              <a:gd name="T26" fmla="*/ 202 w 493"/>
              <a:gd name="T27" fmla="*/ 6 h 402"/>
              <a:gd name="T28" fmla="*/ 37 w 493"/>
              <a:gd name="T29" fmla="*/ 16 h 402"/>
              <a:gd name="T30" fmla="*/ 85 w 493"/>
              <a:gd name="T31" fmla="*/ 260 h 402"/>
              <a:gd name="T32" fmla="*/ 92 w 493"/>
              <a:gd name="T33" fmla="*/ 278 h 402"/>
              <a:gd name="T34" fmla="*/ 6 w 493"/>
              <a:gd name="T35" fmla="*/ 360 h 402"/>
              <a:gd name="T36" fmla="*/ 216 w 493"/>
              <a:gd name="T37" fmla="*/ 363 h 402"/>
              <a:gd name="T38" fmla="*/ 165 w 493"/>
              <a:gd name="T39" fmla="*/ 268 h 402"/>
              <a:gd name="T40" fmla="*/ 189 w 493"/>
              <a:gd name="T41" fmla="*/ 251 h 402"/>
              <a:gd name="T42" fmla="*/ 335 w 493"/>
              <a:gd name="T43" fmla="*/ 192 h 402"/>
              <a:gd name="T44" fmla="*/ 329 w 493"/>
              <a:gd name="T45" fmla="*/ 328 h 402"/>
              <a:gd name="T46" fmla="*/ 279 w 493"/>
              <a:gd name="T47" fmla="*/ 374 h 402"/>
              <a:gd name="T48" fmla="*/ 434 w 493"/>
              <a:gd name="T49" fmla="*/ 370 h 402"/>
              <a:gd name="T50" fmla="*/ 419 w 493"/>
              <a:gd name="T51" fmla="*/ 329 h 402"/>
              <a:gd name="T52" fmla="*/ 400 w 493"/>
              <a:gd name="T53" fmla="*/ 193 h 402"/>
              <a:gd name="T54" fmla="*/ 416 w 493"/>
              <a:gd name="T55" fmla="*/ 43 h 402"/>
              <a:gd name="T56" fmla="*/ 444 w 493"/>
              <a:gd name="T57" fmla="*/ 4 h 402"/>
              <a:gd name="T58" fmla="*/ 163 w 493"/>
              <a:gd name="T59" fmla="*/ 13 h 402"/>
              <a:gd name="T60" fmla="*/ 394 w 493"/>
              <a:gd name="T61" fmla="*/ 23 h 402"/>
              <a:gd name="T62" fmla="*/ 306 w 493"/>
              <a:gd name="T63" fmla="*/ 30 h 402"/>
              <a:gd name="T64" fmla="*/ 162 w 493"/>
              <a:gd name="T65" fmla="*/ 46 h 402"/>
              <a:gd name="T66" fmla="*/ 101 w 493"/>
              <a:gd name="T67" fmla="*/ 71 h 402"/>
              <a:gd name="T68" fmla="*/ 108 w 493"/>
              <a:gd name="T69" fmla="*/ 87 h 402"/>
              <a:gd name="T70" fmla="*/ 169 w 493"/>
              <a:gd name="T71" fmla="*/ 136 h 402"/>
              <a:gd name="T72" fmla="*/ 156 w 493"/>
              <a:gd name="T73" fmla="*/ 121 h 402"/>
              <a:gd name="T74" fmla="*/ 362 w 493"/>
              <a:gd name="T75" fmla="*/ 151 h 402"/>
              <a:gd name="T76" fmla="*/ 367 w 493"/>
              <a:gd name="T77" fmla="*/ 207 h 402"/>
              <a:gd name="T78" fmla="*/ 226 w 493"/>
              <a:gd name="T79" fmla="*/ 198 h 402"/>
              <a:gd name="T80" fmla="*/ 111 w 493"/>
              <a:gd name="T81" fmla="*/ 228 h 402"/>
              <a:gd name="T82" fmla="*/ 395 w 493"/>
              <a:gd name="T83" fmla="*/ 213 h 402"/>
              <a:gd name="T84" fmla="*/ 125 w 493"/>
              <a:gd name="T85" fmla="*/ 215 h 402"/>
              <a:gd name="T86" fmla="*/ 117 w 493"/>
              <a:gd name="T87" fmla="*/ 227 h 402"/>
              <a:gd name="T88" fmla="*/ 102 w 493"/>
              <a:gd name="T89" fmla="*/ 259 h 402"/>
              <a:gd name="T90" fmla="*/ 400 w 493"/>
              <a:gd name="T91" fmla="*/ 250 h 402"/>
              <a:gd name="T92" fmla="*/ 373 w 493"/>
              <a:gd name="T93" fmla="*/ 272 h 402"/>
              <a:gd name="T94" fmla="*/ 102 w 493"/>
              <a:gd name="T95" fmla="*/ 282 h 402"/>
              <a:gd name="T96" fmla="*/ 380 w 493"/>
              <a:gd name="T97" fmla="*/ 287 h 402"/>
              <a:gd name="T98" fmla="*/ 90 w 493"/>
              <a:gd name="T99" fmla="*/ 295 h 402"/>
              <a:gd name="T100" fmla="*/ 90 w 493"/>
              <a:gd name="T101" fmla="*/ 311 h 402"/>
              <a:gd name="T102" fmla="*/ 130 w 493"/>
              <a:gd name="T103" fmla="*/ 316 h 402"/>
              <a:gd name="T104" fmla="*/ 176 w 493"/>
              <a:gd name="T105" fmla="*/ 344 h 402"/>
              <a:gd name="T106" fmla="*/ 129 w 493"/>
              <a:gd name="T107" fmla="*/ 367 h 402"/>
              <a:gd name="T108" fmla="*/ 65 w 493"/>
              <a:gd name="T109" fmla="*/ 356 h 402"/>
              <a:gd name="T110" fmla="*/ 44 w 493"/>
              <a:gd name="T111" fmla="*/ 365 h 402"/>
              <a:gd name="T112" fmla="*/ 345 w 493"/>
              <a:gd name="T113" fmla="*/ 382 h 402"/>
              <a:gd name="T114" fmla="*/ 335 w 493"/>
              <a:gd name="T115" fmla="*/ 89 h 402"/>
              <a:gd name="T116" fmla="*/ 225 w 493"/>
              <a:gd name="T117" fmla="*/ 206 h 402"/>
              <a:gd name="T118" fmla="*/ 308 w 493"/>
              <a:gd name="T119" fmla="*/ 257 h 402"/>
              <a:gd name="T120" fmla="*/ 305 w 493"/>
              <a:gd name="T121" fmla="*/ 272 h 402"/>
              <a:gd name="T122" fmla="*/ 459 w 493"/>
              <a:gd name="T123" fmla="*/ 23 h 402"/>
              <a:gd name="T124" fmla="*/ 243 w 493"/>
              <a:gd name="T125" fmla="*/ 371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3" h="402">
                <a:moveTo>
                  <a:pt x="460" y="6"/>
                </a:moveTo>
                <a:cubicBezTo>
                  <a:pt x="461" y="6"/>
                  <a:pt x="461" y="4"/>
                  <a:pt x="462" y="5"/>
                </a:cubicBezTo>
                <a:cubicBezTo>
                  <a:pt x="463" y="5"/>
                  <a:pt x="463" y="6"/>
                  <a:pt x="463" y="7"/>
                </a:cubicBezTo>
                <a:cubicBezTo>
                  <a:pt x="462" y="7"/>
                  <a:pt x="461" y="7"/>
                  <a:pt x="461" y="8"/>
                </a:cubicBezTo>
                <a:cubicBezTo>
                  <a:pt x="460" y="5"/>
                  <a:pt x="459" y="10"/>
                  <a:pt x="457" y="9"/>
                </a:cubicBezTo>
                <a:cubicBezTo>
                  <a:pt x="457" y="8"/>
                  <a:pt x="457" y="9"/>
                  <a:pt x="458" y="8"/>
                </a:cubicBezTo>
                <a:cubicBezTo>
                  <a:pt x="456" y="7"/>
                  <a:pt x="457" y="4"/>
                  <a:pt x="457" y="3"/>
                </a:cubicBezTo>
                <a:cubicBezTo>
                  <a:pt x="462" y="4"/>
                  <a:pt x="457" y="5"/>
                  <a:pt x="460" y="6"/>
                </a:cubicBezTo>
                <a:close/>
                <a:moveTo>
                  <a:pt x="284" y="6"/>
                </a:moveTo>
                <a:cubicBezTo>
                  <a:pt x="284" y="6"/>
                  <a:pt x="284" y="7"/>
                  <a:pt x="284" y="7"/>
                </a:cubicBezTo>
                <a:cubicBezTo>
                  <a:pt x="283" y="7"/>
                  <a:pt x="281" y="8"/>
                  <a:pt x="281" y="6"/>
                </a:cubicBezTo>
                <a:cubicBezTo>
                  <a:pt x="282" y="6"/>
                  <a:pt x="283" y="6"/>
                  <a:pt x="284" y="6"/>
                </a:cubicBezTo>
                <a:close/>
                <a:moveTo>
                  <a:pt x="27" y="13"/>
                </a:moveTo>
                <a:cubicBezTo>
                  <a:pt x="27" y="13"/>
                  <a:pt x="28" y="13"/>
                  <a:pt x="28" y="13"/>
                </a:cubicBezTo>
                <a:cubicBezTo>
                  <a:pt x="28" y="14"/>
                  <a:pt x="27" y="14"/>
                  <a:pt x="26" y="14"/>
                </a:cubicBezTo>
                <a:cubicBezTo>
                  <a:pt x="27" y="13"/>
                  <a:pt x="27" y="13"/>
                  <a:pt x="27" y="13"/>
                </a:cubicBezTo>
                <a:close/>
                <a:moveTo>
                  <a:pt x="34" y="18"/>
                </a:moveTo>
                <a:cubicBezTo>
                  <a:pt x="35" y="18"/>
                  <a:pt x="35" y="18"/>
                  <a:pt x="36" y="18"/>
                </a:cubicBezTo>
                <a:cubicBezTo>
                  <a:pt x="35" y="19"/>
                  <a:pt x="35" y="19"/>
                  <a:pt x="34" y="19"/>
                </a:cubicBezTo>
                <a:cubicBezTo>
                  <a:pt x="34" y="18"/>
                  <a:pt x="34" y="18"/>
                  <a:pt x="34" y="18"/>
                </a:cubicBezTo>
                <a:close/>
                <a:moveTo>
                  <a:pt x="256" y="23"/>
                </a:moveTo>
                <a:cubicBezTo>
                  <a:pt x="257" y="21"/>
                  <a:pt x="259" y="23"/>
                  <a:pt x="257" y="24"/>
                </a:cubicBezTo>
                <a:cubicBezTo>
                  <a:pt x="257" y="24"/>
                  <a:pt x="257" y="23"/>
                  <a:pt x="256" y="23"/>
                </a:cubicBezTo>
                <a:close/>
                <a:moveTo>
                  <a:pt x="330" y="54"/>
                </a:moveTo>
                <a:cubicBezTo>
                  <a:pt x="332" y="55"/>
                  <a:pt x="335" y="54"/>
                  <a:pt x="335" y="57"/>
                </a:cubicBezTo>
                <a:cubicBezTo>
                  <a:pt x="332" y="56"/>
                  <a:pt x="330" y="55"/>
                  <a:pt x="329" y="57"/>
                </a:cubicBezTo>
                <a:cubicBezTo>
                  <a:pt x="327" y="56"/>
                  <a:pt x="331" y="56"/>
                  <a:pt x="330" y="54"/>
                </a:cubicBezTo>
                <a:close/>
                <a:moveTo>
                  <a:pt x="330" y="64"/>
                </a:moveTo>
                <a:cubicBezTo>
                  <a:pt x="329" y="65"/>
                  <a:pt x="328" y="65"/>
                  <a:pt x="327" y="65"/>
                </a:cubicBezTo>
                <a:cubicBezTo>
                  <a:pt x="327" y="64"/>
                  <a:pt x="327" y="63"/>
                  <a:pt x="327" y="63"/>
                </a:cubicBezTo>
                <a:cubicBezTo>
                  <a:pt x="327" y="62"/>
                  <a:pt x="330" y="62"/>
                  <a:pt x="330" y="64"/>
                </a:cubicBezTo>
                <a:close/>
                <a:moveTo>
                  <a:pt x="336" y="73"/>
                </a:moveTo>
                <a:cubicBezTo>
                  <a:pt x="335" y="75"/>
                  <a:pt x="333" y="75"/>
                  <a:pt x="335" y="78"/>
                </a:cubicBezTo>
                <a:cubicBezTo>
                  <a:pt x="333" y="77"/>
                  <a:pt x="334" y="78"/>
                  <a:pt x="332" y="77"/>
                </a:cubicBezTo>
                <a:cubicBezTo>
                  <a:pt x="332" y="75"/>
                  <a:pt x="333" y="73"/>
                  <a:pt x="336" y="73"/>
                </a:cubicBezTo>
                <a:close/>
                <a:moveTo>
                  <a:pt x="328" y="85"/>
                </a:moveTo>
                <a:cubicBezTo>
                  <a:pt x="328" y="84"/>
                  <a:pt x="330" y="85"/>
                  <a:pt x="330" y="84"/>
                </a:cubicBezTo>
                <a:cubicBezTo>
                  <a:pt x="331" y="85"/>
                  <a:pt x="333" y="85"/>
                  <a:pt x="333" y="86"/>
                </a:cubicBezTo>
                <a:cubicBezTo>
                  <a:pt x="330" y="89"/>
                  <a:pt x="330" y="85"/>
                  <a:pt x="328" y="85"/>
                </a:cubicBezTo>
                <a:close/>
                <a:moveTo>
                  <a:pt x="330" y="93"/>
                </a:moveTo>
                <a:cubicBezTo>
                  <a:pt x="331" y="93"/>
                  <a:pt x="331" y="93"/>
                  <a:pt x="331" y="93"/>
                </a:cubicBezTo>
                <a:cubicBezTo>
                  <a:pt x="331" y="94"/>
                  <a:pt x="331" y="94"/>
                  <a:pt x="331" y="95"/>
                </a:cubicBezTo>
                <a:cubicBezTo>
                  <a:pt x="330" y="94"/>
                  <a:pt x="330" y="94"/>
                  <a:pt x="330" y="93"/>
                </a:cubicBezTo>
                <a:close/>
                <a:moveTo>
                  <a:pt x="336" y="93"/>
                </a:moveTo>
                <a:cubicBezTo>
                  <a:pt x="337" y="95"/>
                  <a:pt x="334" y="93"/>
                  <a:pt x="334" y="95"/>
                </a:cubicBezTo>
                <a:cubicBezTo>
                  <a:pt x="332" y="94"/>
                  <a:pt x="334" y="93"/>
                  <a:pt x="336" y="93"/>
                </a:cubicBezTo>
                <a:close/>
                <a:moveTo>
                  <a:pt x="372" y="97"/>
                </a:moveTo>
                <a:cubicBezTo>
                  <a:pt x="373" y="98"/>
                  <a:pt x="373" y="97"/>
                  <a:pt x="374" y="97"/>
                </a:cubicBezTo>
                <a:cubicBezTo>
                  <a:pt x="374" y="98"/>
                  <a:pt x="374" y="99"/>
                  <a:pt x="373" y="100"/>
                </a:cubicBezTo>
                <a:cubicBezTo>
                  <a:pt x="372" y="99"/>
                  <a:pt x="372" y="98"/>
                  <a:pt x="372" y="97"/>
                </a:cubicBezTo>
                <a:close/>
                <a:moveTo>
                  <a:pt x="408" y="115"/>
                </a:moveTo>
                <a:cubicBezTo>
                  <a:pt x="409" y="115"/>
                  <a:pt x="409" y="116"/>
                  <a:pt x="409" y="117"/>
                </a:cubicBezTo>
                <a:cubicBezTo>
                  <a:pt x="409" y="117"/>
                  <a:pt x="408" y="116"/>
                  <a:pt x="408" y="116"/>
                </a:cubicBezTo>
                <a:cubicBezTo>
                  <a:pt x="408" y="116"/>
                  <a:pt x="408" y="115"/>
                  <a:pt x="408" y="115"/>
                </a:cubicBezTo>
                <a:close/>
                <a:moveTo>
                  <a:pt x="187" y="117"/>
                </a:moveTo>
                <a:cubicBezTo>
                  <a:pt x="189" y="119"/>
                  <a:pt x="187" y="124"/>
                  <a:pt x="189" y="126"/>
                </a:cubicBezTo>
                <a:cubicBezTo>
                  <a:pt x="188" y="130"/>
                  <a:pt x="189" y="132"/>
                  <a:pt x="188" y="134"/>
                </a:cubicBezTo>
                <a:cubicBezTo>
                  <a:pt x="187" y="137"/>
                  <a:pt x="188" y="130"/>
                  <a:pt x="187" y="129"/>
                </a:cubicBezTo>
                <a:cubicBezTo>
                  <a:pt x="187" y="126"/>
                  <a:pt x="187" y="122"/>
                  <a:pt x="187" y="118"/>
                </a:cubicBezTo>
                <a:cubicBezTo>
                  <a:pt x="188" y="118"/>
                  <a:pt x="187" y="117"/>
                  <a:pt x="187" y="117"/>
                </a:cubicBezTo>
                <a:close/>
                <a:moveTo>
                  <a:pt x="327" y="131"/>
                </a:moveTo>
                <a:cubicBezTo>
                  <a:pt x="328" y="131"/>
                  <a:pt x="330" y="131"/>
                  <a:pt x="330" y="133"/>
                </a:cubicBezTo>
                <a:cubicBezTo>
                  <a:pt x="329" y="133"/>
                  <a:pt x="327" y="132"/>
                  <a:pt x="327" y="131"/>
                </a:cubicBezTo>
                <a:close/>
                <a:moveTo>
                  <a:pt x="330" y="135"/>
                </a:moveTo>
                <a:cubicBezTo>
                  <a:pt x="332" y="136"/>
                  <a:pt x="330" y="138"/>
                  <a:pt x="329" y="138"/>
                </a:cubicBezTo>
                <a:cubicBezTo>
                  <a:pt x="328" y="135"/>
                  <a:pt x="331" y="137"/>
                  <a:pt x="330" y="135"/>
                </a:cubicBezTo>
                <a:close/>
                <a:moveTo>
                  <a:pt x="187" y="136"/>
                </a:moveTo>
                <a:cubicBezTo>
                  <a:pt x="188" y="135"/>
                  <a:pt x="186" y="141"/>
                  <a:pt x="187" y="136"/>
                </a:cubicBezTo>
                <a:close/>
                <a:moveTo>
                  <a:pt x="325" y="138"/>
                </a:moveTo>
                <a:cubicBezTo>
                  <a:pt x="328" y="138"/>
                  <a:pt x="325" y="140"/>
                  <a:pt x="327" y="140"/>
                </a:cubicBezTo>
                <a:cubicBezTo>
                  <a:pt x="325" y="142"/>
                  <a:pt x="325" y="140"/>
                  <a:pt x="325" y="138"/>
                </a:cubicBezTo>
                <a:close/>
                <a:moveTo>
                  <a:pt x="330" y="139"/>
                </a:moveTo>
                <a:cubicBezTo>
                  <a:pt x="331" y="142"/>
                  <a:pt x="328" y="141"/>
                  <a:pt x="328" y="143"/>
                </a:cubicBezTo>
                <a:cubicBezTo>
                  <a:pt x="330" y="143"/>
                  <a:pt x="327" y="146"/>
                  <a:pt x="330" y="145"/>
                </a:cubicBezTo>
                <a:cubicBezTo>
                  <a:pt x="331" y="143"/>
                  <a:pt x="330" y="143"/>
                  <a:pt x="331" y="141"/>
                </a:cubicBezTo>
                <a:cubicBezTo>
                  <a:pt x="330" y="141"/>
                  <a:pt x="331" y="139"/>
                  <a:pt x="330" y="139"/>
                </a:cubicBezTo>
                <a:close/>
                <a:moveTo>
                  <a:pt x="329" y="146"/>
                </a:moveTo>
                <a:cubicBezTo>
                  <a:pt x="331" y="145"/>
                  <a:pt x="325" y="148"/>
                  <a:pt x="329" y="146"/>
                </a:cubicBezTo>
                <a:close/>
                <a:moveTo>
                  <a:pt x="330" y="148"/>
                </a:moveTo>
                <a:cubicBezTo>
                  <a:pt x="330" y="149"/>
                  <a:pt x="330" y="150"/>
                  <a:pt x="330" y="150"/>
                </a:cubicBezTo>
                <a:cubicBezTo>
                  <a:pt x="330" y="149"/>
                  <a:pt x="330" y="149"/>
                  <a:pt x="331" y="149"/>
                </a:cubicBezTo>
                <a:cubicBezTo>
                  <a:pt x="331" y="148"/>
                  <a:pt x="331" y="148"/>
                  <a:pt x="330" y="148"/>
                </a:cubicBezTo>
                <a:close/>
                <a:moveTo>
                  <a:pt x="408" y="149"/>
                </a:moveTo>
                <a:cubicBezTo>
                  <a:pt x="409" y="150"/>
                  <a:pt x="409" y="156"/>
                  <a:pt x="408" y="160"/>
                </a:cubicBezTo>
                <a:cubicBezTo>
                  <a:pt x="406" y="157"/>
                  <a:pt x="409" y="153"/>
                  <a:pt x="408" y="149"/>
                </a:cubicBezTo>
                <a:close/>
                <a:moveTo>
                  <a:pt x="328" y="151"/>
                </a:moveTo>
                <a:cubicBezTo>
                  <a:pt x="329" y="151"/>
                  <a:pt x="329" y="152"/>
                  <a:pt x="329" y="153"/>
                </a:cubicBezTo>
                <a:cubicBezTo>
                  <a:pt x="328" y="152"/>
                  <a:pt x="325" y="153"/>
                  <a:pt x="325" y="152"/>
                </a:cubicBezTo>
                <a:cubicBezTo>
                  <a:pt x="325" y="151"/>
                  <a:pt x="327" y="152"/>
                  <a:pt x="328" y="151"/>
                </a:cubicBezTo>
                <a:close/>
                <a:moveTo>
                  <a:pt x="324" y="156"/>
                </a:moveTo>
                <a:cubicBezTo>
                  <a:pt x="325" y="156"/>
                  <a:pt x="326" y="156"/>
                  <a:pt x="327" y="156"/>
                </a:cubicBezTo>
                <a:cubicBezTo>
                  <a:pt x="327" y="156"/>
                  <a:pt x="327" y="157"/>
                  <a:pt x="328" y="157"/>
                </a:cubicBezTo>
                <a:cubicBezTo>
                  <a:pt x="326" y="157"/>
                  <a:pt x="325" y="156"/>
                  <a:pt x="323" y="157"/>
                </a:cubicBezTo>
                <a:cubicBezTo>
                  <a:pt x="324" y="157"/>
                  <a:pt x="324" y="156"/>
                  <a:pt x="324" y="156"/>
                </a:cubicBezTo>
                <a:close/>
                <a:moveTo>
                  <a:pt x="328" y="161"/>
                </a:moveTo>
                <a:cubicBezTo>
                  <a:pt x="329" y="161"/>
                  <a:pt x="328" y="164"/>
                  <a:pt x="328" y="164"/>
                </a:cubicBezTo>
                <a:cubicBezTo>
                  <a:pt x="326" y="163"/>
                  <a:pt x="328" y="162"/>
                  <a:pt x="328" y="161"/>
                </a:cubicBezTo>
                <a:close/>
                <a:moveTo>
                  <a:pt x="408" y="163"/>
                </a:moveTo>
                <a:cubicBezTo>
                  <a:pt x="409" y="164"/>
                  <a:pt x="409" y="166"/>
                  <a:pt x="410" y="167"/>
                </a:cubicBezTo>
                <a:cubicBezTo>
                  <a:pt x="407" y="168"/>
                  <a:pt x="409" y="165"/>
                  <a:pt x="408" y="163"/>
                </a:cubicBezTo>
                <a:close/>
                <a:moveTo>
                  <a:pt x="328" y="168"/>
                </a:moveTo>
                <a:cubicBezTo>
                  <a:pt x="326" y="166"/>
                  <a:pt x="330" y="165"/>
                  <a:pt x="328" y="168"/>
                </a:cubicBezTo>
                <a:close/>
                <a:moveTo>
                  <a:pt x="408" y="168"/>
                </a:moveTo>
                <a:cubicBezTo>
                  <a:pt x="410" y="168"/>
                  <a:pt x="409" y="170"/>
                  <a:pt x="410" y="172"/>
                </a:cubicBezTo>
                <a:cubicBezTo>
                  <a:pt x="408" y="172"/>
                  <a:pt x="409" y="169"/>
                  <a:pt x="408" y="168"/>
                </a:cubicBezTo>
                <a:close/>
                <a:moveTo>
                  <a:pt x="289" y="169"/>
                </a:moveTo>
                <a:cubicBezTo>
                  <a:pt x="289" y="170"/>
                  <a:pt x="290" y="170"/>
                  <a:pt x="290" y="172"/>
                </a:cubicBezTo>
                <a:cubicBezTo>
                  <a:pt x="290" y="172"/>
                  <a:pt x="289" y="172"/>
                  <a:pt x="289" y="172"/>
                </a:cubicBezTo>
                <a:cubicBezTo>
                  <a:pt x="289" y="170"/>
                  <a:pt x="288" y="171"/>
                  <a:pt x="289" y="169"/>
                </a:cubicBezTo>
                <a:close/>
                <a:moveTo>
                  <a:pt x="396" y="171"/>
                </a:moveTo>
                <a:cubicBezTo>
                  <a:pt x="399" y="171"/>
                  <a:pt x="396" y="174"/>
                  <a:pt x="396" y="171"/>
                </a:cubicBezTo>
                <a:close/>
                <a:moveTo>
                  <a:pt x="79" y="173"/>
                </a:moveTo>
                <a:cubicBezTo>
                  <a:pt x="79" y="175"/>
                  <a:pt x="77" y="174"/>
                  <a:pt x="76" y="174"/>
                </a:cubicBezTo>
                <a:cubicBezTo>
                  <a:pt x="75" y="173"/>
                  <a:pt x="78" y="173"/>
                  <a:pt x="79" y="173"/>
                </a:cubicBezTo>
                <a:close/>
                <a:moveTo>
                  <a:pt x="408" y="174"/>
                </a:moveTo>
                <a:cubicBezTo>
                  <a:pt x="412" y="174"/>
                  <a:pt x="407" y="177"/>
                  <a:pt x="410" y="177"/>
                </a:cubicBezTo>
                <a:cubicBezTo>
                  <a:pt x="410" y="178"/>
                  <a:pt x="409" y="179"/>
                  <a:pt x="409" y="180"/>
                </a:cubicBezTo>
                <a:cubicBezTo>
                  <a:pt x="407" y="179"/>
                  <a:pt x="409" y="177"/>
                  <a:pt x="408" y="174"/>
                </a:cubicBezTo>
                <a:close/>
                <a:moveTo>
                  <a:pt x="71" y="178"/>
                </a:moveTo>
                <a:cubicBezTo>
                  <a:pt x="72" y="176"/>
                  <a:pt x="74" y="178"/>
                  <a:pt x="73" y="179"/>
                </a:cubicBezTo>
                <a:cubicBezTo>
                  <a:pt x="72" y="179"/>
                  <a:pt x="72" y="178"/>
                  <a:pt x="71" y="178"/>
                </a:cubicBezTo>
                <a:close/>
                <a:moveTo>
                  <a:pt x="74" y="179"/>
                </a:moveTo>
                <a:cubicBezTo>
                  <a:pt x="75" y="177"/>
                  <a:pt x="75" y="181"/>
                  <a:pt x="75" y="182"/>
                </a:cubicBezTo>
                <a:cubicBezTo>
                  <a:pt x="74" y="181"/>
                  <a:pt x="74" y="180"/>
                  <a:pt x="74" y="179"/>
                </a:cubicBezTo>
                <a:close/>
                <a:moveTo>
                  <a:pt x="67" y="180"/>
                </a:moveTo>
                <a:cubicBezTo>
                  <a:pt x="68" y="180"/>
                  <a:pt x="69" y="180"/>
                  <a:pt x="70" y="180"/>
                </a:cubicBezTo>
                <a:cubicBezTo>
                  <a:pt x="70" y="182"/>
                  <a:pt x="68" y="182"/>
                  <a:pt x="68" y="183"/>
                </a:cubicBezTo>
                <a:cubicBezTo>
                  <a:pt x="68" y="183"/>
                  <a:pt x="67" y="183"/>
                  <a:pt x="67" y="183"/>
                </a:cubicBezTo>
                <a:cubicBezTo>
                  <a:pt x="66" y="182"/>
                  <a:pt x="67" y="182"/>
                  <a:pt x="67" y="180"/>
                </a:cubicBezTo>
                <a:close/>
                <a:moveTo>
                  <a:pt x="408" y="194"/>
                </a:moveTo>
                <a:cubicBezTo>
                  <a:pt x="409" y="192"/>
                  <a:pt x="409" y="196"/>
                  <a:pt x="409" y="196"/>
                </a:cubicBezTo>
                <a:cubicBezTo>
                  <a:pt x="408" y="198"/>
                  <a:pt x="408" y="195"/>
                  <a:pt x="408" y="194"/>
                </a:cubicBezTo>
                <a:close/>
                <a:moveTo>
                  <a:pt x="412" y="197"/>
                </a:moveTo>
                <a:cubicBezTo>
                  <a:pt x="413" y="197"/>
                  <a:pt x="414" y="199"/>
                  <a:pt x="413" y="200"/>
                </a:cubicBezTo>
                <a:cubicBezTo>
                  <a:pt x="412" y="199"/>
                  <a:pt x="412" y="199"/>
                  <a:pt x="412" y="197"/>
                </a:cubicBezTo>
                <a:close/>
                <a:moveTo>
                  <a:pt x="412" y="202"/>
                </a:moveTo>
                <a:cubicBezTo>
                  <a:pt x="414" y="202"/>
                  <a:pt x="415" y="206"/>
                  <a:pt x="412" y="206"/>
                </a:cubicBezTo>
                <a:cubicBezTo>
                  <a:pt x="413" y="205"/>
                  <a:pt x="412" y="204"/>
                  <a:pt x="412" y="202"/>
                </a:cubicBezTo>
                <a:close/>
                <a:moveTo>
                  <a:pt x="80" y="205"/>
                </a:moveTo>
                <a:cubicBezTo>
                  <a:pt x="82" y="205"/>
                  <a:pt x="82" y="207"/>
                  <a:pt x="81" y="208"/>
                </a:cubicBezTo>
                <a:cubicBezTo>
                  <a:pt x="80" y="208"/>
                  <a:pt x="79" y="208"/>
                  <a:pt x="79" y="208"/>
                </a:cubicBezTo>
                <a:cubicBezTo>
                  <a:pt x="79" y="207"/>
                  <a:pt x="78" y="207"/>
                  <a:pt x="78" y="206"/>
                </a:cubicBezTo>
                <a:cubicBezTo>
                  <a:pt x="80" y="206"/>
                  <a:pt x="81" y="208"/>
                  <a:pt x="80" y="205"/>
                </a:cubicBezTo>
                <a:close/>
                <a:moveTo>
                  <a:pt x="228" y="207"/>
                </a:moveTo>
                <a:cubicBezTo>
                  <a:pt x="228" y="206"/>
                  <a:pt x="229" y="207"/>
                  <a:pt x="230" y="207"/>
                </a:cubicBezTo>
                <a:cubicBezTo>
                  <a:pt x="229" y="209"/>
                  <a:pt x="229" y="207"/>
                  <a:pt x="228" y="207"/>
                </a:cubicBezTo>
                <a:close/>
                <a:moveTo>
                  <a:pt x="217" y="208"/>
                </a:moveTo>
                <a:cubicBezTo>
                  <a:pt x="217" y="210"/>
                  <a:pt x="215" y="209"/>
                  <a:pt x="214" y="209"/>
                </a:cubicBezTo>
                <a:cubicBezTo>
                  <a:pt x="215" y="208"/>
                  <a:pt x="216" y="208"/>
                  <a:pt x="217" y="208"/>
                </a:cubicBezTo>
                <a:close/>
                <a:moveTo>
                  <a:pt x="413" y="210"/>
                </a:moveTo>
                <a:cubicBezTo>
                  <a:pt x="415" y="211"/>
                  <a:pt x="416" y="217"/>
                  <a:pt x="414" y="217"/>
                </a:cubicBezTo>
                <a:cubicBezTo>
                  <a:pt x="414" y="217"/>
                  <a:pt x="414" y="218"/>
                  <a:pt x="414" y="219"/>
                </a:cubicBezTo>
                <a:cubicBezTo>
                  <a:pt x="414" y="219"/>
                  <a:pt x="415" y="218"/>
                  <a:pt x="416" y="218"/>
                </a:cubicBezTo>
                <a:cubicBezTo>
                  <a:pt x="416" y="221"/>
                  <a:pt x="416" y="222"/>
                  <a:pt x="415" y="224"/>
                </a:cubicBezTo>
                <a:cubicBezTo>
                  <a:pt x="414" y="222"/>
                  <a:pt x="415" y="224"/>
                  <a:pt x="413" y="224"/>
                </a:cubicBezTo>
                <a:cubicBezTo>
                  <a:pt x="413" y="223"/>
                  <a:pt x="413" y="222"/>
                  <a:pt x="413" y="222"/>
                </a:cubicBezTo>
                <a:cubicBezTo>
                  <a:pt x="413" y="222"/>
                  <a:pt x="414" y="222"/>
                  <a:pt x="414" y="222"/>
                </a:cubicBezTo>
                <a:cubicBezTo>
                  <a:pt x="411" y="217"/>
                  <a:pt x="414" y="214"/>
                  <a:pt x="413" y="210"/>
                </a:cubicBezTo>
                <a:close/>
                <a:moveTo>
                  <a:pt x="327" y="210"/>
                </a:moveTo>
                <a:cubicBezTo>
                  <a:pt x="327" y="211"/>
                  <a:pt x="327" y="213"/>
                  <a:pt x="325" y="213"/>
                </a:cubicBezTo>
                <a:cubicBezTo>
                  <a:pt x="324" y="212"/>
                  <a:pt x="324" y="212"/>
                  <a:pt x="324" y="211"/>
                </a:cubicBezTo>
                <a:cubicBezTo>
                  <a:pt x="326" y="211"/>
                  <a:pt x="326" y="210"/>
                  <a:pt x="327" y="210"/>
                </a:cubicBezTo>
                <a:close/>
                <a:moveTo>
                  <a:pt x="332" y="211"/>
                </a:moveTo>
                <a:cubicBezTo>
                  <a:pt x="333" y="211"/>
                  <a:pt x="334" y="214"/>
                  <a:pt x="333" y="215"/>
                </a:cubicBezTo>
                <a:cubicBezTo>
                  <a:pt x="330" y="215"/>
                  <a:pt x="331" y="212"/>
                  <a:pt x="332" y="211"/>
                </a:cubicBezTo>
                <a:close/>
                <a:moveTo>
                  <a:pt x="338" y="212"/>
                </a:moveTo>
                <a:cubicBezTo>
                  <a:pt x="342" y="214"/>
                  <a:pt x="338" y="220"/>
                  <a:pt x="339" y="225"/>
                </a:cubicBezTo>
                <a:cubicBezTo>
                  <a:pt x="337" y="222"/>
                  <a:pt x="338" y="216"/>
                  <a:pt x="338" y="212"/>
                </a:cubicBezTo>
                <a:close/>
                <a:moveTo>
                  <a:pt x="364" y="212"/>
                </a:moveTo>
                <a:cubicBezTo>
                  <a:pt x="365" y="212"/>
                  <a:pt x="365" y="215"/>
                  <a:pt x="363" y="214"/>
                </a:cubicBezTo>
                <a:cubicBezTo>
                  <a:pt x="363" y="213"/>
                  <a:pt x="364" y="213"/>
                  <a:pt x="364" y="212"/>
                </a:cubicBezTo>
                <a:close/>
                <a:moveTo>
                  <a:pt x="323" y="215"/>
                </a:moveTo>
                <a:cubicBezTo>
                  <a:pt x="324" y="215"/>
                  <a:pt x="324" y="216"/>
                  <a:pt x="324" y="218"/>
                </a:cubicBezTo>
                <a:cubicBezTo>
                  <a:pt x="323" y="217"/>
                  <a:pt x="324" y="218"/>
                  <a:pt x="322" y="218"/>
                </a:cubicBezTo>
                <a:cubicBezTo>
                  <a:pt x="322" y="217"/>
                  <a:pt x="323" y="217"/>
                  <a:pt x="323" y="217"/>
                </a:cubicBezTo>
                <a:cubicBezTo>
                  <a:pt x="323" y="215"/>
                  <a:pt x="322" y="216"/>
                  <a:pt x="323" y="215"/>
                </a:cubicBezTo>
                <a:close/>
                <a:moveTo>
                  <a:pt x="319" y="216"/>
                </a:moveTo>
                <a:cubicBezTo>
                  <a:pt x="320" y="217"/>
                  <a:pt x="321" y="219"/>
                  <a:pt x="319" y="220"/>
                </a:cubicBezTo>
                <a:cubicBezTo>
                  <a:pt x="318" y="219"/>
                  <a:pt x="320" y="217"/>
                  <a:pt x="319" y="216"/>
                </a:cubicBezTo>
                <a:close/>
                <a:moveTo>
                  <a:pt x="183" y="221"/>
                </a:moveTo>
                <a:cubicBezTo>
                  <a:pt x="183" y="221"/>
                  <a:pt x="183" y="222"/>
                  <a:pt x="184" y="222"/>
                </a:cubicBezTo>
                <a:cubicBezTo>
                  <a:pt x="183" y="225"/>
                  <a:pt x="184" y="229"/>
                  <a:pt x="183" y="231"/>
                </a:cubicBezTo>
                <a:cubicBezTo>
                  <a:pt x="183" y="232"/>
                  <a:pt x="186" y="231"/>
                  <a:pt x="185" y="233"/>
                </a:cubicBezTo>
                <a:cubicBezTo>
                  <a:pt x="186" y="235"/>
                  <a:pt x="183" y="233"/>
                  <a:pt x="184" y="235"/>
                </a:cubicBezTo>
                <a:cubicBezTo>
                  <a:pt x="185" y="236"/>
                  <a:pt x="186" y="233"/>
                  <a:pt x="185" y="237"/>
                </a:cubicBezTo>
                <a:cubicBezTo>
                  <a:pt x="184" y="236"/>
                  <a:pt x="185" y="237"/>
                  <a:pt x="184" y="238"/>
                </a:cubicBezTo>
                <a:cubicBezTo>
                  <a:pt x="186" y="239"/>
                  <a:pt x="185" y="240"/>
                  <a:pt x="183" y="243"/>
                </a:cubicBezTo>
                <a:cubicBezTo>
                  <a:pt x="180" y="239"/>
                  <a:pt x="185" y="230"/>
                  <a:pt x="178" y="232"/>
                </a:cubicBezTo>
                <a:cubicBezTo>
                  <a:pt x="178" y="230"/>
                  <a:pt x="178" y="227"/>
                  <a:pt x="180" y="227"/>
                </a:cubicBezTo>
                <a:cubicBezTo>
                  <a:pt x="180" y="229"/>
                  <a:pt x="179" y="230"/>
                  <a:pt x="181" y="230"/>
                </a:cubicBezTo>
                <a:cubicBezTo>
                  <a:pt x="181" y="230"/>
                  <a:pt x="181" y="230"/>
                  <a:pt x="182" y="230"/>
                </a:cubicBezTo>
                <a:cubicBezTo>
                  <a:pt x="179" y="228"/>
                  <a:pt x="181" y="223"/>
                  <a:pt x="183" y="221"/>
                </a:cubicBezTo>
                <a:close/>
                <a:moveTo>
                  <a:pt x="338" y="226"/>
                </a:moveTo>
                <a:cubicBezTo>
                  <a:pt x="340" y="225"/>
                  <a:pt x="338" y="229"/>
                  <a:pt x="339" y="230"/>
                </a:cubicBezTo>
                <a:cubicBezTo>
                  <a:pt x="337" y="230"/>
                  <a:pt x="338" y="227"/>
                  <a:pt x="338" y="226"/>
                </a:cubicBezTo>
                <a:close/>
                <a:moveTo>
                  <a:pt x="417" y="226"/>
                </a:moveTo>
                <a:cubicBezTo>
                  <a:pt x="417" y="228"/>
                  <a:pt x="415" y="229"/>
                  <a:pt x="414" y="228"/>
                </a:cubicBezTo>
                <a:cubicBezTo>
                  <a:pt x="414" y="229"/>
                  <a:pt x="413" y="230"/>
                  <a:pt x="413" y="231"/>
                </a:cubicBezTo>
                <a:cubicBezTo>
                  <a:pt x="412" y="230"/>
                  <a:pt x="414" y="228"/>
                  <a:pt x="413" y="227"/>
                </a:cubicBezTo>
                <a:cubicBezTo>
                  <a:pt x="414" y="226"/>
                  <a:pt x="415" y="225"/>
                  <a:pt x="417" y="226"/>
                </a:cubicBezTo>
                <a:close/>
                <a:moveTo>
                  <a:pt x="415" y="229"/>
                </a:moveTo>
                <a:cubicBezTo>
                  <a:pt x="416" y="230"/>
                  <a:pt x="415" y="233"/>
                  <a:pt x="417" y="233"/>
                </a:cubicBezTo>
                <a:cubicBezTo>
                  <a:pt x="417" y="232"/>
                  <a:pt x="417" y="230"/>
                  <a:pt x="417" y="229"/>
                </a:cubicBezTo>
                <a:cubicBezTo>
                  <a:pt x="416" y="229"/>
                  <a:pt x="416" y="229"/>
                  <a:pt x="415" y="229"/>
                </a:cubicBezTo>
                <a:close/>
                <a:moveTo>
                  <a:pt x="408" y="231"/>
                </a:moveTo>
                <a:cubicBezTo>
                  <a:pt x="408" y="230"/>
                  <a:pt x="410" y="232"/>
                  <a:pt x="409" y="233"/>
                </a:cubicBezTo>
                <a:cubicBezTo>
                  <a:pt x="409" y="233"/>
                  <a:pt x="408" y="231"/>
                  <a:pt x="408" y="231"/>
                </a:cubicBezTo>
                <a:close/>
                <a:moveTo>
                  <a:pt x="414" y="234"/>
                </a:moveTo>
                <a:cubicBezTo>
                  <a:pt x="413" y="234"/>
                  <a:pt x="413" y="233"/>
                  <a:pt x="413" y="232"/>
                </a:cubicBezTo>
                <a:cubicBezTo>
                  <a:pt x="413" y="232"/>
                  <a:pt x="413" y="233"/>
                  <a:pt x="414" y="233"/>
                </a:cubicBezTo>
                <a:cubicBezTo>
                  <a:pt x="414" y="233"/>
                  <a:pt x="414" y="233"/>
                  <a:pt x="414" y="234"/>
                </a:cubicBezTo>
                <a:close/>
                <a:moveTo>
                  <a:pt x="415" y="233"/>
                </a:moveTo>
                <a:cubicBezTo>
                  <a:pt x="415" y="234"/>
                  <a:pt x="414" y="234"/>
                  <a:pt x="413" y="234"/>
                </a:cubicBezTo>
                <a:cubicBezTo>
                  <a:pt x="413" y="235"/>
                  <a:pt x="413" y="236"/>
                  <a:pt x="413" y="237"/>
                </a:cubicBezTo>
                <a:cubicBezTo>
                  <a:pt x="414" y="236"/>
                  <a:pt x="417" y="235"/>
                  <a:pt x="415" y="233"/>
                </a:cubicBezTo>
                <a:close/>
                <a:moveTo>
                  <a:pt x="416" y="233"/>
                </a:moveTo>
                <a:cubicBezTo>
                  <a:pt x="416" y="235"/>
                  <a:pt x="416" y="237"/>
                  <a:pt x="417" y="238"/>
                </a:cubicBezTo>
                <a:cubicBezTo>
                  <a:pt x="416" y="238"/>
                  <a:pt x="416" y="237"/>
                  <a:pt x="414" y="237"/>
                </a:cubicBezTo>
                <a:cubicBezTo>
                  <a:pt x="414" y="239"/>
                  <a:pt x="415" y="241"/>
                  <a:pt x="414" y="243"/>
                </a:cubicBezTo>
                <a:cubicBezTo>
                  <a:pt x="415" y="243"/>
                  <a:pt x="416" y="244"/>
                  <a:pt x="417" y="245"/>
                </a:cubicBezTo>
                <a:cubicBezTo>
                  <a:pt x="417" y="242"/>
                  <a:pt x="416" y="241"/>
                  <a:pt x="415" y="238"/>
                </a:cubicBezTo>
                <a:cubicBezTo>
                  <a:pt x="416" y="238"/>
                  <a:pt x="416" y="239"/>
                  <a:pt x="418" y="239"/>
                </a:cubicBezTo>
                <a:cubicBezTo>
                  <a:pt x="418" y="237"/>
                  <a:pt x="418" y="235"/>
                  <a:pt x="416" y="233"/>
                </a:cubicBezTo>
                <a:close/>
                <a:moveTo>
                  <a:pt x="330" y="238"/>
                </a:moveTo>
                <a:cubicBezTo>
                  <a:pt x="328" y="237"/>
                  <a:pt x="331" y="237"/>
                  <a:pt x="331" y="238"/>
                </a:cubicBezTo>
                <a:cubicBezTo>
                  <a:pt x="332" y="239"/>
                  <a:pt x="330" y="240"/>
                  <a:pt x="332" y="240"/>
                </a:cubicBezTo>
                <a:cubicBezTo>
                  <a:pt x="333" y="242"/>
                  <a:pt x="329" y="243"/>
                  <a:pt x="332" y="244"/>
                </a:cubicBezTo>
                <a:cubicBezTo>
                  <a:pt x="332" y="245"/>
                  <a:pt x="332" y="245"/>
                  <a:pt x="331" y="245"/>
                </a:cubicBezTo>
                <a:cubicBezTo>
                  <a:pt x="331" y="245"/>
                  <a:pt x="331" y="245"/>
                  <a:pt x="331" y="245"/>
                </a:cubicBezTo>
                <a:cubicBezTo>
                  <a:pt x="330" y="244"/>
                  <a:pt x="331" y="237"/>
                  <a:pt x="330" y="238"/>
                </a:cubicBezTo>
                <a:close/>
                <a:moveTo>
                  <a:pt x="328" y="240"/>
                </a:moveTo>
                <a:cubicBezTo>
                  <a:pt x="327" y="241"/>
                  <a:pt x="327" y="242"/>
                  <a:pt x="326" y="242"/>
                </a:cubicBezTo>
                <a:cubicBezTo>
                  <a:pt x="327" y="242"/>
                  <a:pt x="326" y="240"/>
                  <a:pt x="328" y="240"/>
                </a:cubicBezTo>
                <a:close/>
                <a:moveTo>
                  <a:pt x="389" y="241"/>
                </a:moveTo>
                <a:cubicBezTo>
                  <a:pt x="391" y="240"/>
                  <a:pt x="390" y="243"/>
                  <a:pt x="391" y="243"/>
                </a:cubicBezTo>
                <a:cubicBezTo>
                  <a:pt x="390" y="244"/>
                  <a:pt x="389" y="242"/>
                  <a:pt x="389" y="241"/>
                </a:cubicBezTo>
                <a:close/>
                <a:moveTo>
                  <a:pt x="310" y="246"/>
                </a:moveTo>
                <a:cubicBezTo>
                  <a:pt x="311" y="246"/>
                  <a:pt x="310" y="249"/>
                  <a:pt x="309" y="248"/>
                </a:cubicBezTo>
                <a:cubicBezTo>
                  <a:pt x="308" y="246"/>
                  <a:pt x="310" y="247"/>
                  <a:pt x="310" y="246"/>
                </a:cubicBezTo>
                <a:close/>
                <a:moveTo>
                  <a:pt x="329" y="246"/>
                </a:moveTo>
                <a:cubicBezTo>
                  <a:pt x="331" y="247"/>
                  <a:pt x="328" y="249"/>
                  <a:pt x="329" y="251"/>
                </a:cubicBezTo>
                <a:cubicBezTo>
                  <a:pt x="327" y="251"/>
                  <a:pt x="330" y="249"/>
                  <a:pt x="327" y="249"/>
                </a:cubicBezTo>
                <a:cubicBezTo>
                  <a:pt x="327" y="247"/>
                  <a:pt x="328" y="247"/>
                  <a:pt x="329" y="248"/>
                </a:cubicBezTo>
                <a:cubicBezTo>
                  <a:pt x="329" y="248"/>
                  <a:pt x="329" y="247"/>
                  <a:pt x="329" y="246"/>
                </a:cubicBezTo>
                <a:close/>
                <a:moveTo>
                  <a:pt x="180" y="248"/>
                </a:moveTo>
                <a:cubicBezTo>
                  <a:pt x="182" y="247"/>
                  <a:pt x="182" y="250"/>
                  <a:pt x="182" y="251"/>
                </a:cubicBezTo>
                <a:cubicBezTo>
                  <a:pt x="181" y="253"/>
                  <a:pt x="180" y="250"/>
                  <a:pt x="180" y="251"/>
                </a:cubicBezTo>
                <a:cubicBezTo>
                  <a:pt x="178" y="251"/>
                  <a:pt x="180" y="249"/>
                  <a:pt x="180" y="248"/>
                </a:cubicBezTo>
                <a:close/>
                <a:moveTo>
                  <a:pt x="319" y="248"/>
                </a:moveTo>
                <a:cubicBezTo>
                  <a:pt x="321" y="249"/>
                  <a:pt x="320" y="251"/>
                  <a:pt x="319" y="253"/>
                </a:cubicBezTo>
                <a:cubicBezTo>
                  <a:pt x="318" y="251"/>
                  <a:pt x="319" y="248"/>
                  <a:pt x="319" y="248"/>
                </a:cubicBezTo>
                <a:close/>
                <a:moveTo>
                  <a:pt x="305" y="260"/>
                </a:moveTo>
                <a:cubicBezTo>
                  <a:pt x="306" y="259"/>
                  <a:pt x="307" y="262"/>
                  <a:pt x="308" y="263"/>
                </a:cubicBezTo>
                <a:cubicBezTo>
                  <a:pt x="307" y="262"/>
                  <a:pt x="307" y="264"/>
                  <a:pt x="305" y="263"/>
                </a:cubicBezTo>
                <a:cubicBezTo>
                  <a:pt x="305" y="262"/>
                  <a:pt x="306" y="261"/>
                  <a:pt x="305" y="260"/>
                </a:cubicBezTo>
                <a:close/>
                <a:moveTo>
                  <a:pt x="364" y="266"/>
                </a:moveTo>
                <a:cubicBezTo>
                  <a:pt x="366" y="266"/>
                  <a:pt x="365" y="272"/>
                  <a:pt x="363" y="272"/>
                </a:cubicBezTo>
                <a:cubicBezTo>
                  <a:pt x="363" y="269"/>
                  <a:pt x="364" y="268"/>
                  <a:pt x="364" y="266"/>
                </a:cubicBezTo>
                <a:close/>
                <a:moveTo>
                  <a:pt x="172" y="267"/>
                </a:moveTo>
                <a:cubicBezTo>
                  <a:pt x="173" y="267"/>
                  <a:pt x="172" y="269"/>
                  <a:pt x="171" y="268"/>
                </a:cubicBezTo>
                <a:cubicBezTo>
                  <a:pt x="171" y="268"/>
                  <a:pt x="171" y="268"/>
                  <a:pt x="171" y="267"/>
                </a:cubicBezTo>
                <a:cubicBezTo>
                  <a:pt x="171" y="267"/>
                  <a:pt x="172" y="267"/>
                  <a:pt x="172" y="267"/>
                </a:cubicBezTo>
                <a:close/>
                <a:moveTo>
                  <a:pt x="188" y="270"/>
                </a:moveTo>
                <a:cubicBezTo>
                  <a:pt x="190" y="272"/>
                  <a:pt x="189" y="274"/>
                  <a:pt x="189" y="276"/>
                </a:cubicBezTo>
                <a:cubicBezTo>
                  <a:pt x="187" y="274"/>
                  <a:pt x="188" y="273"/>
                  <a:pt x="188" y="270"/>
                </a:cubicBezTo>
                <a:close/>
                <a:moveTo>
                  <a:pt x="297" y="276"/>
                </a:moveTo>
                <a:cubicBezTo>
                  <a:pt x="298" y="276"/>
                  <a:pt x="298" y="276"/>
                  <a:pt x="299" y="276"/>
                </a:cubicBezTo>
                <a:cubicBezTo>
                  <a:pt x="299" y="277"/>
                  <a:pt x="299" y="277"/>
                  <a:pt x="299" y="278"/>
                </a:cubicBezTo>
                <a:cubicBezTo>
                  <a:pt x="298" y="277"/>
                  <a:pt x="298" y="277"/>
                  <a:pt x="297" y="277"/>
                </a:cubicBezTo>
                <a:cubicBezTo>
                  <a:pt x="297" y="277"/>
                  <a:pt x="297" y="277"/>
                  <a:pt x="297" y="276"/>
                </a:cubicBezTo>
                <a:close/>
                <a:moveTo>
                  <a:pt x="188" y="277"/>
                </a:moveTo>
                <a:cubicBezTo>
                  <a:pt x="191" y="277"/>
                  <a:pt x="188" y="280"/>
                  <a:pt x="189" y="281"/>
                </a:cubicBezTo>
                <a:cubicBezTo>
                  <a:pt x="188" y="281"/>
                  <a:pt x="187" y="277"/>
                  <a:pt x="188" y="277"/>
                </a:cubicBezTo>
                <a:close/>
                <a:moveTo>
                  <a:pt x="299" y="282"/>
                </a:moveTo>
                <a:cubicBezTo>
                  <a:pt x="301" y="282"/>
                  <a:pt x="300" y="284"/>
                  <a:pt x="298" y="284"/>
                </a:cubicBezTo>
                <a:cubicBezTo>
                  <a:pt x="298" y="283"/>
                  <a:pt x="299" y="283"/>
                  <a:pt x="299" y="282"/>
                </a:cubicBezTo>
                <a:close/>
                <a:moveTo>
                  <a:pt x="187" y="300"/>
                </a:moveTo>
                <a:cubicBezTo>
                  <a:pt x="189" y="302"/>
                  <a:pt x="189" y="312"/>
                  <a:pt x="187" y="314"/>
                </a:cubicBezTo>
                <a:cubicBezTo>
                  <a:pt x="187" y="309"/>
                  <a:pt x="188" y="305"/>
                  <a:pt x="187" y="300"/>
                </a:cubicBezTo>
                <a:close/>
                <a:moveTo>
                  <a:pt x="167" y="307"/>
                </a:moveTo>
                <a:cubicBezTo>
                  <a:pt x="167" y="306"/>
                  <a:pt x="168" y="306"/>
                  <a:pt x="169" y="306"/>
                </a:cubicBezTo>
                <a:cubicBezTo>
                  <a:pt x="169" y="308"/>
                  <a:pt x="170" y="311"/>
                  <a:pt x="167" y="311"/>
                </a:cubicBezTo>
                <a:cubicBezTo>
                  <a:pt x="166" y="310"/>
                  <a:pt x="168" y="307"/>
                  <a:pt x="167" y="307"/>
                </a:cubicBezTo>
                <a:close/>
                <a:moveTo>
                  <a:pt x="167" y="311"/>
                </a:moveTo>
                <a:cubicBezTo>
                  <a:pt x="169" y="312"/>
                  <a:pt x="168" y="315"/>
                  <a:pt x="169" y="318"/>
                </a:cubicBezTo>
                <a:cubicBezTo>
                  <a:pt x="168" y="316"/>
                  <a:pt x="167" y="315"/>
                  <a:pt x="167" y="311"/>
                </a:cubicBezTo>
                <a:close/>
                <a:moveTo>
                  <a:pt x="333" y="312"/>
                </a:moveTo>
                <a:cubicBezTo>
                  <a:pt x="335" y="315"/>
                  <a:pt x="332" y="314"/>
                  <a:pt x="333" y="312"/>
                </a:cubicBezTo>
                <a:close/>
                <a:moveTo>
                  <a:pt x="187" y="316"/>
                </a:moveTo>
                <a:cubicBezTo>
                  <a:pt x="189" y="316"/>
                  <a:pt x="188" y="320"/>
                  <a:pt x="189" y="322"/>
                </a:cubicBezTo>
                <a:cubicBezTo>
                  <a:pt x="187" y="321"/>
                  <a:pt x="188" y="319"/>
                  <a:pt x="187" y="316"/>
                </a:cubicBezTo>
                <a:close/>
                <a:moveTo>
                  <a:pt x="168" y="321"/>
                </a:moveTo>
                <a:cubicBezTo>
                  <a:pt x="168" y="321"/>
                  <a:pt x="169" y="321"/>
                  <a:pt x="169" y="321"/>
                </a:cubicBezTo>
                <a:cubicBezTo>
                  <a:pt x="169" y="322"/>
                  <a:pt x="170" y="324"/>
                  <a:pt x="168" y="324"/>
                </a:cubicBezTo>
                <a:cubicBezTo>
                  <a:pt x="168" y="323"/>
                  <a:pt x="168" y="322"/>
                  <a:pt x="168" y="321"/>
                </a:cubicBezTo>
                <a:close/>
                <a:moveTo>
                  <a:pt x="185" y="326"/>
                </a:moveTo>
                <a:cubicBezTo>
                  <a:pt x="185" y="327"/>
                  <a:pt x="184" y="327"/>
                  <a:pt x="184" y="328"/>
                </a:cubicBezTo>
                <a:cubicBezTo>
                  <a:pt x="183" y="328"/>
                  <a:pt x="184" y="325"/>
                  <a:pt x="185" y="326"/>
                </a:cubicBezTo>
                <a:close/>
                <a:moveTo>
                  <a:pt x="185" y="330"/>
                </a:moveTo>
                <a:cubicBezTo>
                  <a:pt x="185" y="331"/>
                  <a:pt x="185" y="332"/>
                  <a:pt x="184" y="332"/>
                </a:cubicBezTo>
                <a:cubicBezTo>
                  <a:pt x="183" y="331"/>
                  <a:pt x="184" y="330"/>
                  <a:pt x="185" y="330"/>
                </a:cubicBezTo>
                <a:close/>
                <a:moveTo>
                  <a:pt x="184" y="357"/>
                </a:moveTo>
                <a:cubicBezTo>
                  <a:pt x="185" y="356"/>
                  <a:pt x="185" y="358"/>
                  <a:pt x="185" y="359"/>
                </a:cubicBezTo>
                <a:cubicBezTo>
                  <a:pt x="184" y="359"/>
                  <a:pt x="183" y="358"/>
                  <a:pt x="184" y="357"/>
                </a:cubicBezTo>
                <a:close/>
                <a:moveTo>
                  <a:pt x="2" y="360"/>
                </a:moveTo>
                <a:cubicBezTo>
                  <a:pt x="2" y="360"/>
                  <a:pt x="2" y="360"/>
                  <a:pt x="3" y="360"/>
                </a:cubicBezTo>
                <a:cubicBezTo>
                  <a:pt x="3" y="361"/>
                  <a:pt x="2" y="361"/>
                  <a:pt x="1" y="361"/>
                </a:cubicBezTo>
                <a:cubicBezTo>
                  <a:pt x="1" y="360"/>
                  <a:pt x="2" y="360"/>
                  <a:pt x="2" y="360"/>
                </a:cubicBezTo>
                <a:close/>
                <a:moveTo>
                  <a:pt x="1" y="362"/>
                </a:moveTo>
                <a:cubicBezTo>
                  <a:pt x="3" y="362"/>
                  <a:pt x="3" y="363"/>
                  <a:pt x="5" y="363"/>
                </a:cubicBezTo>
                <a:cubicBezTo>
                  <a:pt x="4" y="364"/>
                  <a:pt x="0" y="365"/>
                  <a:pt x="1" y="362"/>
                </a:cubicBezTo>
                <a:close/>
                <a:moveTo>
                  <a:pt x="253" y="363"/>
                </a:moveTo>
                <a:cubicBezTo>
                  <a:pt x="253" y="364"/>
                  <a:pt x="252" y="364"/>
                  <a:pt x="252" y="365"/>
                </a:cubicBezTo>
                <a:cubicBezTo>
                  <a:pt x="250" y="364"/>
                  <a:pt x="252" y="362"/>
                  <a:pt x="253" y="363"/>
                </a:cubicBezTo>
                <a:close/>
                <a:moveTo>
                  <a:pt x="253" y="366"/>
                </a:moveTo>
                <a:cubicBezTo>
                  <a:pt x="254" y="366"/>
                  <a:pt x="255" y="366"/>
                  <a:pt x="255" y="368"/>
                </a:cubicBezTo>
                <a:cubicBezTo>
                  <a:pt x="254" y="367"/>
                  <a:pt x="253" y="367"/>
                  <a:pt x="253" y="366"/>
                </a:cubicBezTo>
                <a:close/>
                <a:moveTo>
                  <a:pt x="454" y="367"/>
                </a:moveTo>
                <a:cubicBezTo>
                  <a:pt x="455" y="367"/>
                  <a:pt x="455" y="369"/>
                  <a:pt x="455" y="370"/>
                </a:cubicBezTo>
                <a:cubicBezTo>
                  <a:pt x="453" y="370"/>
                  <a:pt x="454" y="368"/>
                  <a:pt x="452" y="368"/>
                </a:cubicBezTo>
                <a:cubicBezTo>
                  <a:pt x="453" y="368"/>
                  <a:pt x="453" y="368"/>
                  <a:pt x="454" y="367"/>
                </a:cubicBezTo>
                <a:close/>
                <a:moveTo>
                  <a:pt x="423" y="373"/>
                </a:moveTo>
                <a:cubicBezTo>
                  <a:pt x="423" y="372"/>
                  <a:pt x="425" y="373"/>
                  <a:pt x="426" y="372"/>
                </a:cubicBezTo>
                <a:cubicBezTo>
                  <a:pt x="426" y="373"/>
                  <a:pt x="424" y="373"/>
                  <a:pt x="423" y="373"/>
                </a:cubicBezTo>
                <a:close/>
                <a:moveTo>
                  <a:pt x="251" y="376"/>
                </a:moveTo>
                <a:cubicBezTo>
                  <a:pt x="251" y="376"/>
                  <a:pt x="251" y="376"/>
                  <a:pt x="252" y="376"/>
                </a:cubicBezTo>
                <a:cubicBezTo>
                  <a:pt x="251" y="377"/>
                  <a:pt x="251" y="377"/>
                  <a:pt x="251" y="378"/>
                </a:cubicBezTo>
                <a:cubicBezTo>
                  <a:pt x="250" y="377"/>
                  <a:pt x="250" y="377"/>
                  <a:pt x="251" y="376"/>
                </a:cubicBezTo>
                <a:close/>
                <a:moveTo>
                  <a:pt x="322" y="384"/>
                </a:moveTo>
                <a:cubicBezTo>
                  <a:pt x="321" y="383"/>
                  <a:pt x="324" y="383"/>
                  <a:pt x="323" y="384"/>
                </a:cubicBezTo>
                <a:cubicBezTo>
                  <a:pt x="323" y="384"/>
                  <a:pt x="323" y="384"/>
                  <a:pt x="322" y="384"/>
                </a:cubicBezTo>
                <a:cubicBezTo>
                  <a:pt x="322" y="384"/>
                  <a:pt x="322" y="384"/>
                  <a:pt x="322" y="384"/>
                </a:cubicBezTo>
                <a:close/>
                <a:moveTo>
                  <a:pt x="444" y="4"/>
                </a:moveTo>
                <a:cubicBezTo>
                  <a:pt x="445" y="5"/>
                  <a:pt x="448" y="4"/>
                  <a:pt x="447" y="4"/>
                </a:cubicBezTo>
                <a:cubicBezTo>
                  <a:pt x="445" y="3"/>
                  <a:pt x="442" y="3"/>
                  <a:pt x="442" y="0"/>
                </a:cubicBezTo>
                <a:cubicBezTo>
                  <a:pt x="436" y="0"/>
                  <a:pt x="435" y="3"/>
                  <a:pt x="432" y="6"/>
                </a:cubicBezTo>
                <a:cubicBezTo>
                  <a:pt x="434" y="6"/>
                  <a:pt x="435" y="4"/>
                  <a:pt x="434" y="7"/>
                </a:cubicBezTo>
                <a:cubicBezTo>
                  <a:pt x="436" y="7"/>
                  <a:pt x="438" y="6"/>
                  <a:pt x="438" y="8"/>
                </a:cubicBezTo>
                <a:cubicBezTo>
                  <a:pt x="436" y="9"/>
                  <a:pt x="438" y="11"/>
                  <a:pt x="438" y="12"/>
                </a:cubicBezTo>
                <a:cubicBezTo>
                  <a:pt x="436" y="13"/>
                  <a:pt x="433" y="12"/>
                  <a:pt x="431" y="13"/>
                </a:cubicBezTo>
                <a:cubicBezTo>
                  <a:pt x="430" y="12"/>
                  <a:pt x="431" y="11"/>
                  <a:pt x="430" y="11"/>
                </a:cubicBezTo>
                <a:cubicBezTo>
                  <a:pt x="429" y="11"/>
                  <a:pt x="424" y="13"/>
                  <a:pt x="422" y="11"/>
                </a:cubicBezTo>
                <a:cubicBezTo>
                  <a:pt x="422" y="8"/>
                  <a:pt x="420" y="7"/>
                  <a:pt x="417" y="7"/>
                </a:cubicBezTo>
                <a:cubicBezTo>
                  <a:pt x="416" y="5"/>
                  <a:pt x="413" y="4"/>
                  <a:pt x="411" y="5"/>
                </a:cubicBezTo>
                <a:cubicBezTo>
                  <a:pt x="411" y="4"/>
                  <a:pt x="411" y="4"/>
                  <a:pt x="411" y="3"/>
                </a:cubicBezTo>
                <a:cubicBezTo>
                  <a:pt x="407" y="6"/>
                  <a:pt x="404" y="8"/>
                  <a:pt x="402" y="13"/>
                </a:cubicBezTo>
                <a:cubicBezTo>
                  <a:pt x="399" y="13"/>
                  <a:pt x="392" y="17"/>
                  <a:pt x="390" y="13"/>
                </a:cubicBezTo>
                <a:cubicBezTo>
                  <a:pt x="388" y="13"/>
                  <a:pt x="387" y="13"/>
                  <a:pt x="386" y="14"/>
                </a:cubicBezTo>
                <a:cubicBezTo>
                  <a:pt x="380" y="10"/>
                  <a:pt x="370" y="13"/>
                  <a:pt x="363" y="11"/>
                </a:cubicBezTo>
                <a:cubicBezTo>
                  <a:pt x="361" y="10"/>
                  <a:pt x="359" y="7"/>
                  <a:pt x="356" y="8"/>
                </a:cubicBezTo>
                <a:cubicBezTo>
                  <a:pt x="355" y="10"/>
                  <a:pt x="355" y="11"/>
                  <a:pt x="353" y="12"/>
                </a:cubicBezTo>
                <a:cubicBezTo>
                  <a:pt x="351" y="12"/>
                  <a:pt x="350" y="12"/>
                  <a:pt x="349" y="9"/>
                </a:cubicBezTo>
                <a:cubicBezTo>
                  <a:pt x="345" y="9"/>
                  <a:pt x="344" y="11"/>
                  <a:pt x="341" y="9"/>
                </a:cubicBezTo>
                <a:cubicBezTo>
                  <a:pt x="334" y="17"/>
                  <a:pt x="318" y="12"/>
                  <a:pt x="307" y="13"/>
                </a:cubicBezTo>
                <a:cubicBezTo>
                  <a:pt x="307" y="11"/>
                  <a:pt x="306" y="12"/>
                  <a:pt x="304" y="11"/>
                </a:cubicBezTo>
                <a:cubicBezTo>
                  <a:pt x="303" y="12"/>
                  <a:pt x="303" y="13"/>
                  <a:pt x="302" y="13"/>
                </a:cubicBezTo>
                <a:cubicBezTo>
                  <a:pt x="296" y="12"/>
                  <a:pt x="289" y="12"/>
                  <a:pt x="282" y="12"/>
                </a:cubicBezTo>
                <a:cubicBezTo>
                  <a:pt x="274" y="12"/>
                  <a:pt x="265" y="11"/>
                  <a:pt x="262" y="18"/>
                </a:cubicBezTo>
                <a:cubicBezTo>
                  <a:pt x="261" y="18"/>
                  <a:pt x="260" y="18"/>
                  <a:pt x="259" y="19"/>
                </a:cubicBezTo>
                <a:cubicBezTo>
                  <a:pt x="260" y="21"/>
                  <a:pt x="259" y="21"/>
                  <a:pt x="258" y="22"/>
                </a:cubicBezTo>
                <a:cubicBezTo>
                  <a:pt x="261" y="22"/>
                  <a:pt x="258" y="23"/>
                  <a:pt x="259" y="24"/>
                </a:cubicBezTo>
                <a:cubicBezTo>
                  <a:pt x="262" y="22"/>
                  <a:pt x="269" y="22"/>
                  <a:pt x="272" y="25"/>
                </a:cubicBezTo>
                <a:cubicBezTo>
                  <a:pt x="274" y="26"/>
                  <a:pt x="274" y="26"/>
                  <a:pt x="276" y="25"/>
                </a:cubicBezTo>
                <a:cubicBezTo>
                  <a:pt x="277" y="27"/>
                  <a:pt x="278" y="28"/>
                  <a:pt x="279" y="29"/>
                </a:cubicBezTo>
                <a:cubicBezTo>
                  <a:pt x="281" y="28"/>
                  <a:pt x="283" y="27"/>
                  <a:pt x="285" y="28"/>
                </a:cubicBezTo>
                <a:cubicBezTo>
                  <a:pt x="291" y="39"/>
                  <a:pt x="309" y="37"/>
                  <a:pt x="318" y="45"/>
                </a:cubicBezTo>
                <a:cubicBezTo>
                  <a:pt x="318" y="44"/>
                  <a:pt x="318" y="43"/>
                  <a:pt x="318" y="43"/>
                </a:cubicBezTo>
                <a:cubicBezTo>
                  <a:pt x="322" y="43"/>
                  <a:pt x="328" y="44"/>
                  <a:pt x="327" y="49"/>
                </a:cubicBezTo>
                <a:cubicBezTo>
                  <a:pt x="328" y="48"/>
                  <a:pt x="328" y="51"/>
                  <a:pt x="329" y="53"/>
                </a:cubicBezTo>
                <a:cubicBezTo>
                  <a:pt x="332" y="54"/>
                  <a:pt x="333" y="51"/>
                  <a:pt x="335" y="54"/>
                </a:cubicBezTo>
                <a:cubicBezTo>
                  <a:pt x="335" y="52"/>
                  <a:pt x="334" y="52"/>
                  <a:pt x="334" y="51"/>
                </a:cubicBezTo>
                <a:cubicBezTo>
                  <a:pt x="335" y="51"/>
                  <a:pt x="335" y="50"/>
                  <a:pt x="336" y="50"/>
                </a:cubicBezTo>
                <a:cubicBezTo>
                  <a:pt x="336" y="53"/>
                  <a:pt x="337" y="52"/>
                  <a:pt x="339" y="53"/>
                </a:cubicBezTo>
                <a:cubicBezTo>
                  <a:pt x="339" y="55"/>
                  <a:pt x="339" y="57"/>
                  <a:pt x="339" y="60"/>
                </a:cubicBezTo>
                <a:cubicBezTo>
                  <a:pt x="338" y="60"/>
                  <a:pt x="337" y="59"/>
                  <a:pt x="337" y="59"/>
                </a:cubicBezTo>
                <a:cubicBezTo>
                  <a:pt x="337" y="60"/>
                  <a:pt x="336" y="62"/>
                  <a:pt x="338" y="62"/>
                </a:cubicBezTo>
                <a:cubicBezTo>
                  <a:pt x="338" y="61"/>
                  <a:pt x="337" y="60"/>
                  <a:pt x="339" y="60"/>
                </a:cubicBezTo>
                <a:cubicBezTo>
                  <a:pt x="338" y="64"/>
                  <a:pt x="338" y="65"/>
                  <a:pt x="338" y="67"/>
                </a:cubicBezTo>
                <a:cubicBezTo>
                  <a:pt x="338" y="67"/>
                  <a:pt x="339" y="67"/>
                  <a:pt x="339" y="68"/>
                </a:cubicBezTo>
                <a:cubicBezTo>
                  <a:pt x="340" y="76"/>
                  <a:pt x="338" y="85"/>
                  <a:pt x="340" y="93"/>
                </a:cubicBezTo>
                <a:cubicBezTo>
                  <a:pt x="340" y="93"/>
                  <a:pt x="339" y="93"/>
                  <a:pt x="339" y="94"/>
                </a:cubicBezTo>
                <a:cubicBezTo>
                  <a:pt x="340" y="94"/>
                  <a:pt x="340" y="95"/>
                  <a:pt x="340" y="96"/>
                </a:cubicBezTo>
                <a:cubicBezTo>
                  <a:pt x="340" y="116"/>
                  <a:pt x="343" y="135"/>
                  <a:pt x="340" y="152"/>
                </a:cubicBezTo>
                <a:cubicBezTo>
                  <a:pt x="339" y="159"/>
                  <a:pt x="342" y="175"/>
                  <a:pt x="332" y="172"/>
                </a:cubicBezTo>
                <a:cubicBezTo>
                  <a:pt x="332" y="173"/>
                  <a:pt x="334" y="174"/>
                  <a:pt x="332" y="174"/>
                </a:cubicBezTo>
                <a:cubicBezTo>
                  <a:pt x="331" y="172"/>
                  <a:pt x="330" y="172"/>
                  <a:pt x="330" y="170"/>
                </a:cubicBezTo>
                <a:cubicBezTo>
                  <a:pt x="328" y="170"/>
                  <a:pt x="326" y="168"/>
                  <a:pt x="325" y="166"/>
                </a:cubicBezTo>
                <a:cubicBezTo>
                  <a:pt x="324" y="167"/>
                  <a:pt x="324" y="166"/>
                  <a:pt x="322" y="165"/>
                </a:cubicBezTo>
                <a:cubicBezTo>
                  <a:pt x="320" y="166"/>
                  <a:pt x="321" y="167"/>
                  <a:pt x="320" y="168"/>
                </a:cubicBezTo>
                <a:cubicBezTo>
                  <a:pt x="320" y="168"/>
                  <a:pt x="320" y="167"/>
                  <a:pt x="319" y="167"/>
                </a:cubicBezTo>
                <a:cubicBezTo>
                  <a:pt x="319" y="169"/>
                  <a:pt x="319" y="172"/>
                  <a:pt x="317" y="172"/>
                </a:cubicBezTo>
                <a:cubicBezTo>
                  <a:pt x="315" y="170"/>
                  <a:pt x="315" y="174"/>
                  <a:pt x="312" y="173"/>
                </a:cubicBezTo>
                <a:cubicBezTo>
                  <a:pt x="313" y="171"/>
                  <a:pt x="308" y="174"/>
                  <a:pt x="306" y="173"/>
                </a:cubicBezTo>
                <a:cubicBezTo>
                  <a:pt x="306" y="172"/>
                  <a:pt x="308" y="170"/>
                  <a:pt x="306" y="170"/>
                </a:cubicBezTo>
                <a:cubicBezTo>
                  <a:pt x="305" y="172"/>
                  <a:pt x="301" y="171"/>
                  <a:pt x="300" y="171"/>
                </a:cubicBezTo>
                <a:cubicBezTo>
                  <a:pt x="301" y="171"/>
                  <a:pt x="301" y="172"/>
                  <a:pt x="301" y="173"/>
                </a:cubicBezTo>
                <a:cubicBezTo>
                  <a:pt x="298" y="172"/>
                  <a:pt x="299" y="174"/>
                  <a:pt x="297" y="174"/>
                </a:cubicBezTo>
                <a:cubicBezTo>
                  <a:pt x="298" y="172"/>
                  <a:pt x="297" y="171"/>
                  <a:pt x="296" y="170"/>
                </a:cubicBezTo>
                <a:cubicBezTo>
                  <a:pt x="296" y="173"/>
                  <a:pt x="293" y="172"/>
                  <a:pt x="291" y="173"/>
                </a:cubicBezTo>
                <a:cubicBezTo>
                  <a:pt x="290" y="172"/>
                  <a:pt x="289" y="172"/>
                  <a:pt x="287" y="173"/>
                </a:cubicBezTo>
                <a:cubicBezTo>
                  <a:pt x="287" y="172"/>
                  <a:pt x="287" y="171"/>
                  <a:pt x="286" y="171"/>
                </a:cubicBezTo>
                <a:cubicBezTo>
                  <a:pt x="286" y="174"/>
                  <a:pt x="282" y="170"/>
                  <a:pt x="281" y="173"/>
                </a:cubicBezTo>
                <a:cubicBezTo>
                  <a:pt x="282" y="170"/>
                  <a:pt x="281" y="171"/>
                  <a:pt x="279" y="172"/>
                </a:cubicBezTo>
                <a:cubicBezTo>
                  <a:pt x="280" y="169"/>
                  <a:pt x="277" y="171"/>
                  <a:pt x="277" y="168"/>
                </a:cubicBezTo>
                <a:cubicBezTo>
                  <a:pt x="273" y="171"/>
                  <a:pt x="267" y="169"/>
                  <a:pt x="262" y="169"/>
                </a:cubicBezTo>
                <a:cubicBezTo>
                  <a:pt x="264" y="168"/>
                  <a:pt x="260" y="168"/>
                  <a:pt x="259" y="168"/>
                </a:cubicBezTo>
                <a:cubicBezTo>
                  <a:pt x="260" y="169"/>
                  <a:pt x="258" y="170"/>
                  <a:pt x="257" y="170"/>
                </a:cubicBezTo>
                <a:cubicBezTo>
                  <a:pt x="258" y="168"/>
                  <a:pt x="251" y="169"/>
                  <a:pt x="250" y="169"/>
                </a:cubicBezTo>
                <a:cubicBezTo>
                  <a:pt x="250" y="169"/>
                  <a:pt x="250" y="169"/>
                  <a:pt x="250" y="168"/>
                </a:cubicBezTo>
                <a:cubicBezTo>
                  <a:pt x="246" y="168"/>
                  <a:pt x="240" y="170"/>
                  <a:pt x="236" y="167"/>
                </a:cubicBezTo>
                <a:cubicBezTo>
                  <a:pt x="234" y="168"/>
                  <a:pt x="234" y="167"/>
                  <a:pt x="232" y="168"/>
                </a:cubicBezTo>
                <a:cubicBezTo>
                  <a:pt x="231" y="166"/>
                  <a:pt x="222" y="166"/>
                  <a:pt x="222" y="166"/>
                </a:cubicBezTo>
                <a:cubicBezTo>
                  <a:pt x="223" y="166"/>
                  <a:pt x="224" y="166"/>
                  <a:pt x="224" y="167"/>
                </a:cubicBezTo>
                <a:cubicBezTo>
                  <a:pt x="222" y="167"/>
                  <a:pt x="222" y="168"/>
                  <a:pt x="221" y="168"/>
                </a:cubicBezTo>
                <a:cubicBezTo>
                  <a:pt x="220" y="167"/>
                  <a:pt x="221" y="167"/>
                  <a:pt x="220" y="166"/>
                </a:cubicBezTo>
                <a:cubicBezTo>
                  <a:pt x="219" y="166"/>
                  <a:pt x="219" y="165"/>
                  <a:pt x="218" y="165"/>
                </a:cubicBezTo>
                <a:cubicBezTo>
                  <a:pt x="210" y="168"/>
                  <a:pt x="197" y="162"/>
                  <a:pt x="189" y="164"/>
                </a:cubicBezTo>
                <a:cubicBezTo>
                  <a:pt x="187" y="163"/>
                  <a:pt x="189" y="159"/>
                  <a:pt x="187" y="158"/>
                </a:cubicBezTo>
                <a:cubicBezTo>
                  <a:pt x="187" y="159"/>
                  <a:pt x="187" y="161"/>
                  <a:pt x="185" y="161"/>
                </a:cubicBezTo>
                <a:cubicBezTo>
                  <a:pt x="186" y="155"/>
                  <a:pt x="187" y="142"/>
                  <a:pt x="183" y="137"/>
                </a:cubicBezTo>
                <a:cubicBezTo>
                  <a:pt x="184" y="137"/>
                  <a:pt x="183" y="134"/>
                  <a:pt x="185" y="135"/>
                </a:cubicBezTo>
                <a:cubicBezTo>
                  <a:pt x="184" y="132"/>
                  <a:pt x="185" y="130"/>
                  <a:pt x="183" y="128"/>
                </a:cubicBezTo>
                <a:cubicBezTo>
                  <a:pt x="182" y="126"/>
                  <a:pt x="184" y="128"/>
                  <a:pt x="184" y="127"/>
                </a:cubicBezTo>
                <a:cubicBezTo>
                  <a:pt x="184" y="124"/>
                  <a:pt x="182" y="121"/>
                  <a:pt x="184" y="117"/>
                </a:cubicBezTo>
                <a:cubicBezTo>
                  <a:pt x="182" y="117"/>
                  <a:pt x="182" y="111"/>
                  <a:pt x="185" y="111"/>
                </a:cubicBezTo>
                <a:cubicBezTo>
                  <a:pt x="185" y="109"/>
                  <a:pt x="183" y="110"/>
                  <a:pt x="183" y="108"/>
                </a:cubicBezTo>
                <a:cubicBezTo>
                  <a:pt x="183" y="106"/>
                  <a:pt x="184" y="106"/>
                  <a:pt x="184" y="104"/>
                </a:cubicBezTo>
                <a:cubicBezTo>
                  <a:pt x="182" y="98"/>
                  <a:pt x="182" y="93"/>
                  <a:pt x="182" y="85"/>
                </a:cubicBezTo>
                <a:cubicBezTo>
                  <a:pt x="183" y="85"/>
                  <a:pt x="183" y="84"/>
                  <a:pt x="184" y="84"/>
                </a:cubicBezTo>
                <a:cubicBezTo>
                  <a:pt x="184" y="83"/>
                  <a:pt x="182" y="79"/>
                  <a:pt x="185" y="79"/>
                </a:cubicBezTo>
                <a:cubicBezTo>
                  <a:pt x="185" y="89"/>
                  <a:pt x="187" y="98"/>
                  <a:pt x="186" y="106"/>
                </a:cubicBezTo>
                <a:cubicBezTo>
                  <a:pt x="187" y="105"/>
                  <a:pt x="187" y="106"/>
                  <a:pt x="187" y="107"/>
                </a:cubicBezTo>
                <a:cubicBezTo>
                  <a:pt x="184" y="109"/>
                  <a:pt x="186" y="113"/>
                  <a:pt x="188" y="115"/>
                </a:cubicBezTo>
                <a:cubicBezTo>
                  <a:pt x="187" y="92"/>
                  <a:pt x="188" y="74"/>
                  <a:pt x="191" y="56"/>
                </a:cubicBezTo>
                <a:cubicBezTo>
                  <a:pt x="191" y="55"/>
                  <a:pt x="190" y="55"/>
                  <a:pt x="190" y="54"/>
                </a:cubicBezTo>
                <a:cubicBezTo>
                  <a:pt x="194" y="51"/>
                  <a:pt x="195" y="44"/>
                  <a:pt x="195" y="38"/>
                </a:cubicBezTo>
                <a:cubicBezTo>
                  <a:pt x="198" y="38"/>
                  <a:pt x="196" y="31"/>
                  <a:pt x="199" y="30"/>
                </a:cubicBezTo>
                <a:cubicBezTo>
                  <a:pt x="196" y="24"/>
                  <a:pt x="214" y="26"/>
                  <a:pt x="220" y="25"/>
                </a:cubicBezTo>
                <a:cubicBezTo>
                  <a:pt x="223" y="30"/>
                  <a:pt x="231" y="31"/>
                  <a:pt x="238" y="28"/>
                </a:cubicBezTo>
                <a:cubicBezTo>
                  <a:pt x="239" y="29"/>
                  <a:pt x="240" y="31"/>
                  <a:pt x="242" y="30"/>
                </a:cubicBezTo>
                <a:cubicBezTo>
                  <a:pt x="243" y="29"/>
                  <a:pt x="242" y="28"/>
                  <a:pt x="242" y="27"/>
                </a:cubicBezTo>
                <a:cubicBezTo>
                  <a:pt x="246" y="26"/>
                  <a:pt x="249" y="25"/>
                  <a:pt x="251" y="24"/>
                </a:cubicBezTo>
                <a:cubicBezTo>
                  <a:pt x="250" y="22"/>
                  <a:pt x="247" y="24"/>
                  <a:pt x="247" y="25"/>
                </a:cubicBezTo>
                <a:cubicBezTo>
                  <a:pt x="249" y="18"/>
                  <a:pt x="241" y="18"/>
                  <a:pt x="241" y="11"/>
                </a:cubicBezTo>
                <a:cubicBezTo>
                  <a:pt x="240" y="11"/>
                  <a:pt x="239" y="11"/>
                  <a:pt x="239" y="10"/>
                </a:cubicBezTo>
                <a:cubicBezTo>
                  <a:pt x="241" y="10"/>
                  <a:pt x="244" y="7"/>
                  <a:pt x="245" y="4"/>
                </a:cubicBezTo>
                <a:cubicBezTo>
                  <a:pt x="242" y="5"/>
                  <a:pt x="239" y="3"/>
                  <a:pt x="237" y="4"/>
                </a:cubicBezTo>
                <a:cubicBezTo>
                  <a:pt x="236" y="5"/>
                  <a:pt x="238" y="6"/>
                  <a:pt x="236" y="6"/>
                </a:cubicBezTo>
                <a:cubicBezTo>
                  <a:pt x="233" y="4"/>
                  <a:pt x="225" y="3"/>
                  <a:pt x="222" y="7"/>
                </a:cubicBezTo>
                <a:cubicBezTo>
                  <a:pt x="221" y="4"/>
                  <a:pt x="217" y="7"/>
                  <a:pt x="214" y="5"/>
                </a:cubicBezTo>
                <a:cubicBezTo>
                  <a:pt x="213" y="7"/>
                  <a:pt x="213" y="5"/>
                  <a:pt x="212" y="8"/>
                </a:cubicBezTo>
                <a:cubicBezTo>
                  <a:pt x="214" y="9"/>
                  <a:pt x="215" y="7"/>
                  <a:pt x="216" y="6"/>
                </a:cubicBezTo>
                <a:cubicBezTo>
                  <a:pt x="218" y="8"/>
                  <a:pt x="221" y="6"/>
                  <a:pt x="223" y="10"/>
                </a:cubicBezTo>
                <a:cubicBezTo>
                  <a:pt x="222" y="11"/>
                  <a:pt x="222" y="11"/>
                  <a:pt x="221" y="12"/>
                </a:cubicBezTo>
                <a:cubicBezTo>
                  <a:pt x="217" y="11"/>
                  <a:pt x="210" y="9"/>
                  <a:pt x="207" y="12"/>
                </a:cubicBezTo>
                <a:cubicBezTo>
                  <a:pt x="206" y="11"/>
                  <a:pt x="206" y="10"/>
                  <a:pt x="206" y="10"/>
                </a:cubicBezTo>
                <a:cubicBezTo>
                  <a:pt x="207" y="10"/>
                  <a:pt x="208" y="9"/>
                  <a:pt x="209" y="9"/>
                </a:cubicBezTo>
                <a:cubicBezTo>
                  <a:pt x="209" y="8"/>
                  <a:pt x="208" y="7"/>
                  <a:pt x="208" y="6"/>
                </a:cubicBezTo>
                <a:cubicBezTo>
                  <a:pt x="206" y="6"/>
                  <a:pt x="207" y="9"/>
                  <a:pt x="204" y="8"/>
                </a:cubicBezTo>
                <a:cubicBezTo>
                  <a:pt x="205" y="8"/>
                  <a:pt x="205" y="7"/>
                  <a:pt x="204" y="6"/>
                </a:cubicBezTo>
                <a:cubicBezTo>
                  <a:pt x="204" y="7"/>
                  <a:pt x="203" y="7"/>
                  <a:pt x="203" y="8"/>
                </a:cubicBezTo>
                <a:cubicBezTo>
                  <a:pt x="203" y="7"/>
                  <a:pt x="203" y="6"/>
                  <a:pt x="202" y="6"/>
                </a:cubicBezTo>
                <a:cubicBezTo>
                  <a:pt x="202" y="7"/>
                  <a:pt x="202" y="7"/>
                  <a:pt x="201" y="8"/>
                </a:cubicBezTo>
                <a:cubicBezTo>
                  <a:pt x="201" y="7"/>
                  <a:pt x="201" y="6"/>
                  <a:pt x="200" y="6"/>
                </a:cubicBezTo>
                <a:cubicBezTo>
                  <a:pt x="200" y="8"/>
                  <a:pt x="198" y="6"/>
                  <a:pt x="197" y="8"/>
                </a:cubicBezTo>
                <a:cubicBezTo>
                  <a:pt x="200" y="8"/>
                  <a:pt x="197" y="12"/>
                  <a:pt x="199" y="9"/>
                </a:cubicBezTo>
                <a:cubicBezTo>
                  <a:pt x="199" y="10"/>
                  <a:pt x="199" y="10"/>
                  <a:pt x="199" y="11"/>
                </a:cubicBezTo>
                <a:cubicBezTo>
                  <a:pt x="197" y="11"/>
                  <a:pt x="197" y="10"/>
                  <a:pt x="196" y="12"/>
                </a:cubicBezTo>
                <a:cubicBezTo>
                  <a:pt x="195" y="11"/>
                  <a:pt x="198" y="10"/>
                  <a:pt x="196" y="8"/>
                </a:cubicBezTo>
                <a:cubicBezTo>
                  <a:pt x="195" y="9"/>
                  <a:pt x="195" y="11"/>
                  <a:pt x="194" y="11"/>
                </a:cubicBezTo>
                <a:cubicBezTo>
                  <a:pt x="193" y="7"/>
                  <a:pt x="196" y="9"/>
                  <a:pt x="196" y="7"/>
                </a:cubicBezTo>
                <a:cubicBezTo>
                  <a:pt x="193" y="7"/>
                  <a:pt x="189" y="10"/>
                  <a:pt x="184" y="7"/>
                </a:cubicBezTo>
                <a:cubicBezTo>
                  <a:pt x="181" y="7"/>
                  <a:pt x="186" y="9"/>
                  <a:pt x="183" y="10"/>
                </a:cubicBezTo>
                <a:cubicBezTo>
                  <a:pt x="182" y="6"/>
                  <a:pt x="177" y="4"/>
                  <a:pt x="174" y="7"/>
                </a:cubicBezTo>
                <a:cubicBezTo>
                  <a:pt x="175" y="7"/>
                  <a:pt x="176" y="7"/>
                  <a:pt x="175" y="8"/>
                </a:cubicBezTo>
                <a:cubicBezTo>
                  <a:pt x="174" y="8"/>
                  <a:pt x="173" y="7"/>
                  <a:pt x="172" y="6"/>
                </a:cubicBezTo>
                <a:cubicBezTo>
                  <a:pt x="172" y="8"/>
                  <a:pt x="170" y="6"/>
                  <a:pt x="168" y="7"/>
                </a:cubicBezTo>
                <a:cubicBezTo>
                  <a:pt x="167" y="8"/>
                  <a:pt x="165" y="9"/>
                  <a:pt x="164" y="10"/>
                </a:cubicBezTo>
                <a:cubicBezTo>
                  <a:pt x="153" y="12"/>
                  <a:pt x="142" y="10"/>
                  <a:pt x="129" y="14"/>
                </a:cubicBezTo>
                <a:cubicBezTo>
                  <a:pt x="130" y="12"/>
                  <a:pt x="128" y="13"/>
                  <a:pt x="128" y="12"/>
                </a:cubicBezTo>
                <a:cubicBezTo>
                  <a:pt x="126" y="13"/>
                  <a:pt x="125" y="13"/>
                  <a:pt x="124" y="14"/>
                </a:cubicBezTo>
                <a:cubicBezTo>
                  <a:pt x="124" y="14"/>
                  <a:pt x="124" y="14"/>
                  <a:pt x="123" y="13"/>
                </a:cubicBezTo>
                <a:cubicBezTo>
                  <a:pt x="117" y="16"/>
                  <a:pt x="104" y="18"/>
                  <a:pt x="97" y="13"/>
                </a:cubicBezTo>
                <a:cubicBezTo>
                  <a:pt x="92" y="12"/>
                  <a:pt x="89" y="14"/>
                  <a:pt x="86" y="14"/>
                </a:cubicBezTo>
                <a:cubicBezTo>
                  <a:pt x="85" y="12"/>
                  <a:pt x="84" y="14"/>
                  <a:pt x="81" y="13"/>
                </a:cubicBezTo>
                <a:cubicBezTo>
                  <a:pt x="81" y="14"/>
                  <a:pt x="81" y="15"/>
                  <a:pt x="80" y="15"/>
                </a:cubicBezTo>
                <a:cubicBezTo>
                  <a:pt x="73" y="16"/>
                  <a:pt x="66" y="11"/>
                  <a:pt x="58" y="10"/>
                </a:cubicBezTo>
                <a:cubicBezTo>
                  <a:pt x="52" y="9"/>
                  <a:pt x="45" y="11"/>
                  <a:pt x="37" y="10"/>
                </a:cubicBezTo>
                <a:cubicBezTo>
                  <a:pt x="37" y="10"/>
                  <a:pt x="37" y="11"/>
                  <a:pt x="37" y="12"/>
                </a:cubicBezTo>
                <a:cubicBezTo>
                  <a:pt x="39" y="12"/>
                  <a:pt x="40" y="13"/>
                  <a:pt x="41" y="14"/>
                </a:cubicBezTo>
                <a:cubicBezTo>
                  <a:pt x="40" y="14"/>
                  <a:pt x="39" y="14"/>
                  <a:pt x="38" y="14"/>
                </a:cubicBezTo>
                <a:cubicBezTo>
                  <a:pt x="39" y="14"/>
                  <a:pt x="39" y="13"/>
                  <a:pt x="37" y="13"/>
                </a:cubicBezTo>
                <a:cubicBezTo>
                  <a:pt x="37" y="14"/>
                  <a:pt x="35" y="12"/>
                  <a:pt x="34" y="13"/>
                </a:cubicBezTo>
                <a:cubicBezTo>
                  <a:pt x="34" y="15"/>
                  <a:pt x="36" y="14"/>
                  <a:pt x="34" y="16"/>
                </a:cubicBezTo>
                <a:cubicBezTo>
                  <a:pt x="36" y="16"/>
                  <a:pt x="36" y="18"/>
                  <a:pt x="37" y="16"/>
                </a:cubicBezTo>
                <a:cubicBezTo>
                  <a:pt x="38" y="18"/>
                  <a:pt x="36" y="18"/>
                  <a:pt x="38" y="19"/>
                </a:cubicBezTo>
                <a:cubicBezTo>
                  <a:pt x="39" y="18"/>
                  <a:pt x="37" y="16"/>
                  <a:pt x="39" y="16"/>
                </a:cubicBezTo>
                <a:cubicBezTo>
                  <a:pt x="40" y="16"/>
                  <a:pt x="41" y="17"/>
                  <a:pt x="41" y="18"/>
                </a:cubicBezTo>
                <a:cubicBezTo>
                  <a:pt x="39" y="19"/>
                  <a:pt x="38" y="19"/>
                  <a:pt x="38" y="21"/>
                </a:cubicBezTo>
                <a:cubicBezTo>
                  <a:pt x="39" y="21"/>
                  <a:pt x="41" y="21"/>
                  <a:pt x="42" y="21"/>
                </a:cubicBezTo>
                <a:cubicBezTo>
                  <a:pt x="44" y="25"/>
                  <a:pt x="43" y="27"/>
                  <a:pt x="42" y="31"/>
                </a:cubicBezTo>
                <a:cubicBezTo>
                  <a:pt x="43" y="32"/>
                  <a:pt x="44" y="34"/>
                  <a:pt x="45" y="32"/>
                </a:cubicBezTo>
                <a:cubicBezTo>
                  <a:pt x="45" y="32"/>
                  <a:pt x="44" y="32"/>
                  <a:pt x="45" y="31"/>
                </a:cubicBezTo>
                <a:cubicBezTo>
                  <a:pt x="53" y="30"/>
                  <a:pt x="64" y="33"/>
                  <a:pt x="74" y="32"/>
                </a:cubicBezTo>
                <a:cubicBezTo>
                  <a:pt x="77" y="34"/>
                  <a:pt x="75" y="38"/>
                  <a:pt x="78" y="40"/>
                </a:cubicBezTo>
                <a:cubicBezTo>
                  <a:pt x="77" y="44"/>
                  <a:pt x="79" y="50"/>
                  <a:pt x="78" y="55"/>
                </a:cubicBezTo>
                <a:cubicBezTo>
                  <a:pt x="75" y="56"/>
                  <a:pt x="77" y="60"/>
                  <a:pt x="75" y="61"/>
                </a:cubicBezTo>
                <a:cubicBezTo>
                  <a:pt x="75" y="63"/>
                  <a:pt x="78" y="61"/>
                  <a:pt x="78" y="63"/>
                </a:cubicBezTo>
                <a:cubicBezTo>
                  <a:pt x="77" y="73"/>
                  <a:pt x="77" y="86"/>
                  <a:pt x="79" y="92"/>
                </a:cubicBezTo>
                <a:cubicBezTo>
                  <a:pt x="79" y="91"/>
                  <a:pt x="79" y="90"/>
                  <a:pt x="79" y="90"/>
                </a:cubicBezTo>
                <a:cubicBezTo>
                  <a:pt x="79" y="93"/>
                  <a:pt x="80" y="93"/>
                  <a:pt x="81" y="92"/>
                </a:cubicBezTo>
                <a:cubicBezTo>
                  <a:pt x="84" y="96"/>
                  <a:pt x="82" y="99"/>
                  <a:pt x="82" y="104"/>
                </a:cubicBezTo>
                <a:cubicBezTo>
                  <a:pt x="82" y="107"/>
                  <a:pt x="84" y="110"/>
                  <a:pt x="84" y="112"/>
                </a:cubicBezTo>
                <a:cubicBezTo>
                  <a:pt x="84" y="112"/>
                  <a:pt x="83" y="112"/>
                  <a:pt x="83" y="113"/>
                </a:cubicBezTo>
                <a:cubicBezTo>
                  <a:pt x="81" y="131"/>
                  <a:pt x="85" y="158"/>
                  <a:pt x="82" y="174"/>
                </a:cubicBezTo>
                <a:cubicBezTo>
                  <a:pt x="81" y="174"/>
                  <a:pt x="81" y="173"/>
                  <a:pt x="80" y="173"/>
                </a:cubicBezTo>
                <a:cubicBezTo>
                  <a:pt x="85" y="181"/>
                  <a:pt x="83" y="195"/>
                  <a:pt x="82" y="205"/>
                </a:cubicBezTo>
                <a:cubicBezTo>
                  <a:pt x="86" y="207"/>
                  <a:pt x="82" y="213"/>
                  <a:pt x="86" y="215"/>
                </a:cubicBezTo>
                <a:cubicBezTo>
                  <a:pt x="85" y="215"/>
                  <a:pt x="85" y="216"/>
                  <a:pt x="85" y="217"/>
                </a:cubicBezTo>
                <a:cubicBezTo>
                  <a:pt x="88" y="221"/>
                  <a:pt x="85" y="228"/>
                  <a:pt x="85" y="232"/>
                </a:cubicBezTo>
                <a:cubicBezTo>
                  <a:pt x="86" y="230"/>
                  <a:pt x="85" y="229"/>
                  <a:pt x="86" y="229"/>
                </a:cubicBezTo>
                <a:cubicBezTo>
                  <a:pt x="87" y="233"/>
                  <a:pt x="86" y="235"/>
                  <a:pt x="85" y="238"/>
                </a:cubicBezTo>
                <a:cubicBezTo>
                  <a:pt x="85" y="236"/>
                  <a:pt x="87" y="238"/>
                  <a:pt x="87" y="238"/>
                </a:cubicBezTo>
                <a:cubicBezTo>
                  <a:pt x="84" y="239"/>
                  <a:pt x="86" y="241"/>
                  <a:pt x="87" y="244"/>
                </a:cubicBezTo>
                <a:cubicBezTo>
                  <a:pt x="84" y="244"/>
                  <a:pt x="86" y="246"/>
                  <a:pt x="86" y="248"/>
                </a:cubicBezTo>
                <a:cubicBezTo>
                  <a:pt x="84" y="248"/>
                  <a:pt x="87" y="249"/>
                  <a:pt x="85" y="251"/>
                </a:cubicBezTo>
                <a:cubicBezTo>
                  <a:pt x="86" y="252"/>
                  <a:pt x="86" y="249"/>
                  <a:pt x="87" y="250"/>
                </a:cubicBezTo>
                <a:cubicBezTo>
                  <a:pt x="83" y="252"/>
                  <a:pt x="89" y="258"/>
                  <a:pt x="85" y="260"/>
                </a:cubicBezTo>
                <a:cubicBezTo>
                  <a:pt x="85" y="260"/>
                  <a:pt x="86" y="259"/>
                  <a:pt x="86" y="259"/>
                </a:cubicBezTo>
                <a:cubicBezTo>
                  <a:pt x="86" y="263"/>
                  <a:pt x="86" y="266"/>
                  <a:pt x="86" y="270"/>
                </a:cubicBezTo>
                <a:cubicBezTo>
                  <a:pt x="88" y="268"/>
                  <a:pt x="87" y="265"/>
                  <a:pt x="90" y="267"/>
                </a:cubicBezTo>
                <a:cubicBezTo>
                  <a:pt x="90" y="255"/>
                  <a:pt x="90" y="249"/>
                  <a:pt x="90" y="239"/>
                </a:cubicBezTo>
                <a:cubicBezTo>
                  <a:pt x="92" y="239"/>
                  <a:pt x="91" y="237"/>
                  <a:pt x="93" y="238"/>
                </a:cubicBezTo>
                <a:cubicBezTo>
                  <a:pt x="94" y="236"/>
                  <a:pt x="91" y="237"/>
                  <a:pt x="92" y="235"/>
                </a:cubicBezTo>
                <a:cubicBezTo>
                  <a:pt x="93" y="235"/>
                  <a:pt x="94" y="236"/>
                  <a:pt x="94" y="234"/>
                </a:cubicBezTo>
                <a:cubicBezTo>
                  <a:pt x="93" y="233"/>
                  <a:pt x="93" y="236"/>
                  <a:pt x="92" y="234"/>
                </a:cubicBezTo>
                <a:cubicBezTo>
                  <a:pt x="94" y="233"/>
                  <a:pt x="93" y="231"/>
                  <a:pt x="95" y="229"/>
                </a:cubicBezTo>
                <a:cubicBezTo>
                  <a:pt x="94" y="232"/>
                  <a:pt x="97" y="230"/>
                  <a:pt x="97" y="232"/>
                </a:cubicBezTo>
                <a:cubicBezTo>
                  <a:pt x="97" y="232"/>
                  <a:pt x="98" y="233"/>
                  <a:pt x="98" y="233"/>
                </a:cubicBezTo>
                <a:cubicBezTo>
                  <a:pt x="97" y="233"/>
                  <a:pt x="95" y="233"/>
                  <a:pt x="95" y="234"/>
                </a:cubicBezTo>
                <a:cubicBezTo>
                  <a:pt x="97" y="236"/>
                  <a:pt x="98" y="241"/>
                  <a:pt x="95" y="244"/>
                </a:cubicBezTo>
                <a:cubicBezTo>
                  <a:pt x="97" y="244"/>
                  <a:pt x="98" y="248"/>
                  <a:pt x="96" y="249"/>
                </a:cubicBezTo>
                <a:cubicBezTo>
                  <a:pt x="96" y="252"/>
                  <a:pt x="96" y="254"/>
                  <a:pt x="98" y="252"/>
                </a:cubicBezTo>
                <a:cubicBezTo>
                  <a:pt x="96" y="254"/>
                  <a:pt x="96" y="257"/>
                  <a:pt x="96" y="259"/>
                </a:cubicBezTo>
                <a:cubicBezTo>
                  <a:pt x="96" y="257"/>
                  <a:pt x="98" y="259"/>
                  <a:pt x="98" y="259"/>
                </a:cubicBezTo>
                <a:cubicBezTo>
                  <a:pt x="98" y="261"/>
                  <a:pt x="96" y="259"/>
                  <a:pt x="96" y="260"/>
                </a:cubicBezTo>
                <a:cubicBezTo>
                  <a:pt x="97" y="261"/>
                  <a:pt x="98" y="262"/>
                  <a:pt x="98" y="263"/>
                </a:cubicBezTo>
                <a:cubicBezTo>
                  <a:pt x="97" y="263"/>
                  <a:pt x="97" y="266"/>
                  <a:pt x="96" y="265"/>
                </a:cubicBezTo>
                <a:cubicBezTo>
                  <a:pt x="97" y="268"/>
                  <a:pt x="95" y="273"/>
                  <a:pt x="97" y="274"/>
                </a:cubicBezTo>
                <a:cubicBezTo>
                  <a:pt x="95" y="274"/>
                  <a:pt x="97" y="277"/>
                  <a:pt x="95" y="276"/>
                </a:cubicBezTo>
                <a:cubicBezTo>
                  <a:pt x="96" y="278"/>
                  <a:pt x="93" y="278"/>
                  <a:pt x="95" y="279"/>
                </a:cubicBezTo>
                <a:cubicBezTo>
                  <a:pt x="97" y="280"/>
                  <a:pt x="94" y="278"/>
                  <a:pt x="96" y="278"/>
                </a:cubicBezTo>
                <a:cubicBezTo>
                  <a:pt x="96" y="280"/>
                  <a:pt x="99" y="279"/>
                  <a:pt x="98" y="282"/>
                </a:cubicBezTo>
                <a:cubicBezTo>
                  <a:pt x="95" y="281"/>
                  <a:pt x="96" y="284"/>
                  <a:pt x="97" y="285"/>
                </a:cubicBezTo>
                <a:cubicBezTo>
                  <a:pt x="96" y="286"/>
                  <a:pt x="95" y="286"/>
                  <a:pt x="93" y="286"/>
                </a:cubicBezTo>
                <a:cubicBezTo>
                  <a:pt x="92" y="285"/>
                  <a:pt x="93" y="283"/>
                  <a:pt x="92" y="283"/>
                </a:cubicBezTo>
                <a:cubicBezTo>
                  <a:pt x="92" y="283"/>
                  <a:pt x="91" y="284"/>
                  <a:pt x="91" y="284"/>
                </a:cubicBezTo>
                <a:cubicBezTo>
                  <a:pt x="91" y="282"/>
                  <a:pt x="89" y="284"/>
                  <a:pt x="89" y="283"/>
                </a:cubicBezTo>
                <a:cubicBezTo>
                  <a:pt x="89" y="283"/>
                  <a:pt x="89" y="283"/>
                  <a:pt x="89" y="282"/>
                </a:cubicBezTo>
                <a:cubicBezTo>
                  <a:pt x="90" y="282"/>
                  <a:pt x="90" y="284"/>
                  <a:pt x="91" y="283"/>
                </a:cubicBezTo>
                <a:cubicBezTo>
                  <a:pt x="90" y="281"/>
                  <a:pt x="92" y="280"/>
                  <a:pt x="92" y="278"/>
                </a:cubicBezTo>
                <a:cubicBezTo>
                  <a:pt x="90" y="278"/>
                  <a:pt x="93" y="276"/>
                  <a:pt x="90" y="276"/>
                </a:cubicBezTo>
                <a:cubicBezTo>
                  <a:pt x="89" y="277"/>
                  <a:pt x="92" y="278"/>
                  <a:pt x="90" y="278"/>
                </a:cubicBezTo>
                <a:cubicBezTo>
                  <a:pt x="88" y="277"/>
                  <a:pt x="88" y="271"/>
                  <a:pt x="91" y="271"/>
                </a:cubicBezTo>
                <a:cubicBezTo>
                  <a:pt x="91" y="269"/>
                  <a:pt x="90" y="269"/>
                  <a:pt x="89" y="268"/>
                </a:cubicBezTo>
                <a:cubicBezTo>
                  <a:pt x="88" y="271"/>
                  <a:pt x="90" y="274"/>
                  <a:pt x="86" y="276"/>
                </a:cubicBezTo>
                <a:cubicBezTo>
                  <a:pt x="87" y="281"/>
                  <a:pt x="86" y="286"/>
                  <a:pt x="88" y="290"/>
                </a:cubicBezTo>
                <a:cubicBezTo>
                  <a:pt x="89" y="289"/>
                  <a:pt x="91" y="286"/>
                  <a:pt x="92" y="287"/>
                </a:cubicBezTo>
                <a:cubicBezTo>
                  <a:pt x="92" y="288"/>
                  <a:pt x="91" y="289"/>
                  <a:pt x="90" y="290"/>
                </a:cubicBezTo>
                <a:cubicBezTo>
                  <a:pt x="91" y="291"/>
                  <a:pt x="91" y="291"/>
                  <a:pt x="92" y="292"/>
                </a:cubicBezTo>
                <a:cubicBezTo>
                  <a:pt x="91" y="292"/>
                  <a:pt x="91" y="293"/>
                  <a:pt x="90" y="293"/>
                </a:cubicBezTo>
                <a:cubicBezTo>
                  <a:pt x="90" y="292"/>
                  <a:pt x="90" y="290"/>
                  <a:pt x="89" y="290"/>
                </a:cubicBezTo>
                <a:cubicBezTo>
                  <a:pt x="89" y="292"/>
                  <a:pt x="88" y="293"/>
                  <a:pt x="87" y="294"/>
                </a:cubicBezTo>
                <a:cubicBezTo>
                  <a:pt x="88" y="296"/>
                  <a:pt x="89" y="293"/>
                  <a:pt x="89" y="295"/>
                </a:cubicBezTo>
                <a:cubicBezTo>
                  <a:pt x="87" y="296"/>
                  <a:pt x="90" y="300"/>
                  <a:pt x="89" y="302"/>
                </a:cubicBezTo>
                <a:cubicBezTo>
                  <a:pt x="89" y="304"/>
                  <a:pt x="91" y="303"/>
                  <a:pt x="92" y="304"/>
                </a:cubicBezTo>
                <a:cubicBezTo>
                  <a:pt x="91" y="305"/>
                  <a:pt x="90" y="305"/>
                  <a:pt x="89" y="304"/>
                </a:cubicBezTo>
                <a:cubicBezTo>
                  <a:pt x="89" y="312"/>
                  <a:pt x="87" y="315"/>
                  <a:pt x="90" y="320"/>
                </a:cubicBezTo>
                <a:cubicBezTo>
                  <a:pt x="89" y="320"/>
                  <a:pt x="88" y="321"/>
                  <a:pt x="88" y="322"/>
                </a:cubicBezTo>
                <a:cubicBezTo>
                  <a:pt x="91" y="324"/>
                  <a:pt x="90" y="329"/>
                  <a:pt x="90" y="333"/>
                </a:cubicBezTo>
                <a:cubicBezTo>
                  <a:pt x="88" y="333"/>
                  <a:pt x="88" y="334"/>
                  <a:pt x="88" y="336"/>
                </a:cubicBezTo>
                <a:cubicBezTo>
                  <a:pt x="81" y="341"/>
                  <a:pt x="75" y="346"/>
                  <a:pt x="69" y="350"/>
                </a:cubicBezTo>
                <a:cubicBezTo>
                  <a:pt x="65" y="352"/>
                  <a:pt x="61" y="353"/>
                  <a:pt x="58" y="356"/>
                </a:cubicBezTo>
                <a:cubicBezTo>
                  <a:pt x="52" y="357"/>
                  <a:pt x="43" y="360"/>
                  <a:pt x="39" y="361"/>
                </a:cubicBezTo>
                <a:cubicBezTo>
                  <a:pt x="35" y="360"/>
                  <a:pt x="31" y="358"/>
                  <a:pt x="28" y="360"/>
                </a:cubicBezTo>
                <a:cubicBezTo>
                  <a:pt x="26" y="359"/>
                  <a:pt x="25" y="357"/>
                  <a:pt x="22" y="356"/>
                </a:cubicBezTo>
                <a:cubicBezTo>
                  <a:pt x="22" y="359"/>
                  <a:pt x="20" y="356"/>
                  <a:pt x="18" y="357"/>
                </a:cubicBezTo>
                <a:cubicBezTo>
                  <a:pt x="18" y="360"/>
                  <a:pt x="19" y="360"/>
                  <a:pt x="20" y="360"/>
                </a:cubicBezTo>
                <a:cubicBezTo>
                  <a:pt x="18" y="361"/>
                  <a:pt x="17" y="362"/>
                  <a:pt x="17" y="363"/>
                </a:cubicBezTo>
                <a:cubicBezTo>
                  <a:pt x="16" y="363"/>
                  <a:pt x="15" y="362"/>
                  <a:pt x="14" y="363"/>
                </a:cubicBezTo>
                <a:cubicBezTo>
                  <a:pt x="15" y="362"/>
                  <a:pt x="14" y="361"/>
                  <a:pt x="15" y="361"/>
                </a:cubicBezTo>
                <a:cubicBezTo>
                  <a:pt x="16" y="361"/>
                  <a:pt x="16" y="360"/>
                  <a:pt x="17" y="361"/>
                </a:cubicBezTo>
                <a:cubicBezTo>
                  <a:pt x="17" y="359"/>
                  <a:pt x="19" y="356"/>
                  <a:pt x="18" y="356"/>
                </a:cubicBezTo>
                <a:cubicBezTo>
                  <a:pt x="15" y="359"/>
                  <a:pt x="8" y="354"/>
                  <a:pt x="6" y="360"/>
                </a:cubicBezTo>
                <a:cubicBezTo>
                  <a:pt x="7" y="360"/>
                  <a:pt x="8" y="359"/>
                  <a:pt x="8" y="360"/>
                </a:cubicBezTo>
                <a:cubicBezTo>
                  <a:pt x="6" y="362"/>
                  <a:pt x="9" y="361"/>
                  <a:pt x="9" y="363"/>
                </a:cubicBezTo>
                <a:cubicBezTo>
                  <a:pt x="8" y="362"/>
                  <a:pt x="7" y="363"/>
                  <a:pt x="7" y="363"/>
                </a:cubicBezTo>
                <a:cubicBezTo>
                  <a:pt x="8" y="365"/>
                  <a:pt x="12" y="365"/>
                  <a:pt x="10" y="368"/>
                </a:cubicBezTo>
                <a:cubicBezTo>
                  <a:pt x="13" y="366"/>
                  <a:pt x="7" y="360"/>
                  <a:pt x="12" y="358"/>
                </a:cubicBezTo>
                <a:cubicBezTo>
                  <a:pt x="12" y="360"/>
                  <a:pt x="14" y="359"/>
                  <a:pt x="14" y="360"/>
                </a:cubicBezTo>
                <a:cubicBezTo>
                  <a:pt x="14" y="362"/>
                  <a:pt x="12" y="364"/>
                  <a:pt x="13" y="365"/>
                </a:cubicBezTo>
                <a:cubicBezTo>
                  <a:pt x="14" y="364"/>
                  <a:pt x="17" y="365"/>
                  <a:pt x="18" y="366"/>
                </a:cubicBezTo>
                <a:cubicBezTo>
                  <a:pt x="17" y="367"/>
                  <a:pt x="16" y="366"/>
                  <a:pt x="14" y="367"/>
                </a:cubicBezTo>
                <a:cubicBezTo>
                  <a:pt x="15" y="369"/>
                  <a:pt x="13" y="369"/>
                  <a:pt x="13" y="371"/>
                </a:cubicBezTo>
                <a:cubicBezTo>
                  <a:pt x="15" y="372"/>
                  <a:pt x="19" y="372"/>
                  <a:pt x="20" y="374"/>
                </a:cubicBezTo>
                <a:cubicBezTo>
                  <a:pt x="21" y="374"/>
                  <a:pt x="22" y="373"/>
                  <a:pt x="22" y="373"/>
                </a:cubicBezTo>
                <a:cubicBezTo>
                  <a:pt x="27" y="374"/>
                  <a:pt x="35" y="374"/>
                  <a:pt x="41" y="374"/>
                </a:cubicBezTo>
                <a:cubicBezTo>
                  <a:pt x="50" y="373"/>
                  <a:pt x="79" y="372"/>
                  <a:pt x="89" y="374"/>
                </a:cubicBezTo>
                <a:cubicBezTo>
                  <a:pt x="89" y="374"/>
                  <a:pt x="88" y="374"/>
                  <a:pt x="89" y="373"/>
                </a:cubicBezTo>
                <a:cubicBezTo>
                  <a:pt x="91" y="376"/>
                  <a:pt x="90" y="382"/>
                  <a:pt x="95" y="385"/>
                </a:cubicBezTo>
                <a:cubicBezTo>
                  <a:pt x="95" y="385"/>
                  <a:pt x="96" y="384"/>
                  <a:pt x="96" y="384"/>
                </a:cubicBezTo>
                <a:cubicBezTo>
                  <a:pt x="97" y="387"/>
                  <a:pt x="100" y="388"/>
                  <a:pt x="103" y="389"/>
                </a:cubicBezTo>
                <a:cubicBezTo>
                  <a:pt x="105" y="387"/>
                  <a:pt x="102" y="387"/>
                  <a:pt x="103" y="384"/>
                </a:cubicBezTo>
                <a:cubicBezTo>
                  <a:pt x="101" y="385"/>
                  <a:pt x="101" y="384"/>
                  <a:pt x="101" y="383"/>
                </a:cubicBezTo>
                <a:cubicBezTo>
                  <a:pt x="100" y="383"/>
                  <a:pt x="98" y="383"/>
                  <a:pt x="97" y="383"/>
                </a:cubicBezTo>
                <a:cubicBezTo>
                  <a:pt x="99" y="382"/>
                  <a:pt x="96" y="382"/>
                  <a:pt x="96" y="381"/>
                </a:cubicBezTo>
                <a:cubicBezTo>
                  <a:pt x="97" y="379"/>
                  <a:pt x="95" y="374"/>
                  <a:pt x="99" y="372"/>
                </a:cubicBezTo>
                <a:cubicBezTo>
                  <a:pt x="114" y="373"/>
                  <a:pt x="127" y="373"/>
                  <a:pt x="142" y="375"/>
                </a:cubicBezTo>
                <a:cubicBezTo>
                  <a:pt x="145" y="381"/>
                  <a:pt x="147" y="388"/>
                  <a:pt x="151" y="393"/>
                </a:cubicBezTo>
                <a:cubicBezTo>
                  <a:pt x="151" y="396"/>
                  <a:pt x="154" y="401"/>
                  <a:pt x="157" y="402"/>
                </a:cubicBezTo>
                <a:cubicBezTo>
                  <a:pt x="157" y="398"/>
                  <a:pt x="159" y="395"/>
                  <a:pt x="157" y="392"/>
                </a:cubicBezTo>
                <a:cubicBezTo>
                  <a:pt x="163" y="388"/>
                  <a:pt x="156" y="380"/>
                  <a:pt x="159" y="376"/>
                </a:cubicBezTo>
                <a:cubicBezTo>
                  <a:pt x="170" y="375"/>
                  <a:pt x="182" y="376"/>
                  <a:pt x="191" y="372"/>
                </a:cubicBezTo>
                <a:cubicBezTo>
                  <a:pt x="196" y="372"/>
                  <a:pt x="201" y="372"/>
                  <a:pt x="206" y="371"/>
                </a:cubicBezTo>
                <a:cubicBezTo>
                  <a:pt x="210" y="370"/>
                  <a:pt x="213" y="366"/>
                  <a:pt x="218" y="368"/>
                </a:cubicBezTo>
                <a:cubicBezTo>
                  <a:pt x="218" y="367"/>
                  <a:pt x="218" y="366"/>
                  <a:pt x="218" y="365"/>
                </a:cubicBezTo>
                <a:cubicBezTo>
                  <a:pt x="218" y="366"/>
                  <a:pt x="214" y="365"/>
                  <a:pt x="216" y="363"/>
                </a:cubicBezTo>
                <a:cubicBezTo>
                  <a:pt x="212" y="362"/>
                  <a:pt x="209" y="363"/>
                  <a:pt x="206" y="364"/>
                </a:cubicBezTo>
                <a:cubicBezTo>
                  <a:pt x="206" y="361"/>
                  <a:pt x="203" y="362"/>
                  <a:pt x="202" y="363"/>
                </a:cubicBezTo>
                <a:cubicBezTo>
                  <a:pt x="201" y="359"/>
                  <a:pt x="193" y="360"/>
                  <a:pt x="192" y="361"/>
                </a:cubicBezTo>
                <a:cubicBezTo>
                  <a:pt x="192" y="360"/>
                  <a:pt x="192" y="359"/>
                  <a:pt x="192" y="359"/>
                </a:cubicBezTo>
                <a:cubicBezTo>
                  <a:pt x="189" y="359"/>
                  <a:pt x="188" y="362"/>
                  <a:pt x="185" y="359"/>
                </a:cubicBezTo>
                <a:cubicBezTo>
                  <a:pt x="185" y="360"/>
                  <a:pt x="185" y="361"/>
                  <a:pt x="184" y="361"/>
                </a:cubicBezTo>
                <a:cubicBezTo>
                  <a:pt x="185" y="359"/>
                  <a:pt x="182" y="360"/>
                  <a:pt x="182" y="359"/>
                </a:cubicBezTo>
                <a:cubicBezTo>
                  <a:pt x="185" y="357"/>
                  <a:pt x="183" y="354"/>
                  <a:pt x="184" y="351"/>
                </a:cubicBezTo>
                <a:cubicBezTo>
                  <a:pt x="184" y="352"/>
                  <a:pt x="184" y="352"/>
                  <a:pt x="185" y="353"/>
                </a:cubicBezTo>
                <a:cubicBezTo>
                  <a:pt x="183" y="350"/>
                  <a:pt x="180" y="348"/>
                  <a:pt x="180" y="344"/>
                </a:cubicBezTo>
                <a:cubicBezTo>
                  <a:pt x="177" y="344"/>
                  <a:pt x="177" y="342"/>
                  <a:pt x="176" y="340"/>
                </a:cubicBezTo>
                <a:cubicBezTo>
                  <a:pt x="176" y="342"/>
                  <a:pt x="175" y="344"/>
                  <a:pt x="172" y="344"/>
                </a:cubicBezTo>
                <a:cubicBezTo>
                  <a:pt x="173" y="343"/>
                  <a:pt x="173" y="340"/>
                  <a:pt x="172" y="339"/>
                </a:cubicBezTo>
                <a:cubicBezTo>
                  <a:pt x="171" y="340"/>
                  <a:pt x="171" y="341"/>
                  <a:pt x="169" y="341"/>
                </a:cubicBezTo>
                <a:cubicBezTo>
                  <a:pt x="170" y="338"/>
                  <a:pt x="165" y="340"/>
                  <a:pt x="165" y="338"/>
                </a:cubicBezTo>
                <a:cubicBezTo>
                  <a:pt x="166" y="337"/>
                  <a:pt x="166" y="338"/>
                  <a:pt x="167" y="337"/>
                </a:cubicBezTo>
                <a:cubicBezTo>
                  <a:pt x="167" y="335"/>
                  <a:pt x="166" y="336"/>
                  <a:pt x="167" y="334"/>
                </a:cubicBezTo>
                <a:cubicBezTo>
                  <a:pt x="166" y="334"/>
                  <a:pt x="165" y="334"/>
                  <a:pt x="165" y="333"/>
                </a:cubicBezTo>
                <a:cubicBezTo>
                  <a:pt x="166" y="331"/>
                  <a:pt x="164" y="323"/>
                  <a:pt x="165" y="321"/>
                </a:cubicBezTo>
                <a:cubicBezTo>
                  <a:pt x="165" y="321"/>
                  <a:pt x="164" y="321"/>
                  <a:pt x="164" y="321"/>
                </a:cubicBezTo>
                <a:cubicBezTo>
                  <a:pt x="164" y="319"/>
                  <a:pt x="165" y="319"/>
                  <a:pt x="165" y="320"/>
                </a:cubicBezTo>
                <a:cubicBezTo>
                  <a:pt x="165" y="318"/>
                  <a:pt x="163" y="317"/>
                  <a:pt x="163" y="317"/>
                </a:cubicBezTo>
                <a:cubicBezTo>
                  <a:pt x="161" y="313"/>
                  <a:pt x="165" y="307"/>
                  <a:pt x="164" y="303"/>
                </a:cubicBezTo>
                <a:cubicBezTo>
                  <a:pt x="165" y="303"/>
                  <a:pt x="167" y="304"/>
                  <a:pt x="167" y="302"/>
                </a:cubicBezTo>
                <a:cubicBezTo>
                  <a:pt x="167" y="301"/>
                  <a:pt x="166" y="300"/>
                  <a:pt x="165" y="299"/>
                </a:cubicBezTo>
                <a:cubicBezTo>
                  <a:pt x="168" y="297"/>
                  <a:pt x="167" y="296"/>
                  <a:pt x="167" y="292"/>
                </a:cubicBezTo>
                <a:cubicBezTo>
                  <a:pt x="166" y="292"/>
                  <a:pt x="165" y="292"/>
                  <a:pt x="164" y="291"/>
                </a:cubicBezTo>
                <a:cubicBezTo>
                  <a:pt x="165" y="289"/>
                  <a:pt x="165" y="288"/>
                  <a:pt x="167" y="287"/>
                </a:cubicBezTo>
                <a:cubicBezTo>
                  <a:pt x="166" y="286"/>
                  <a:pt x="165" y="288"/>
                  <a:pt x="164" y="286"/>
                </a:cubicBezTo>
                <a:cubicBezTo>
                  <a:pt x="165" y="286"/>
                  <a:pt x="165" y="286"/>
                  <a:pt x="166" y="286"/>
                </a:cubicBezTo>
                <a:cubicBezTo>
                  <a:pt x="166" y="280"/>
                  <a:pt x="165" y="277"/>
                  <a:pt x="165" y="270"/>
                </a:cubicBezTo>
                <a:cubicBezTo>
                  <a:pt x="166" y="270"/>
                  <a:pt x="168" y="270"/>
                  <a:pt x="167" y="268"/>
                </a:cubicBezTo>
                <a:cubicBezTo>
                  <a:pt x="167" y="266"/>
                  <a:pt x="165" y="270"/>
                  <a:pt x="165" y="268"/>
                </a:cubicBezTo>
                <a:cubicBezTo>
                  <a:pt x="165" y="266"/>
                  <a:pt x="168" y="264"/>
                  <a:pt x="168" y="266"/>
                </a:cubicBezTo>
                <a:cubicBezTo>
                  <a:pt x="167" y="265"/>
                  <a:pt x="167" y="266"/>
                  <a:pt x="167" y="268"/>
                </a:cubicBezTo>
                <a:cubicBezTo>
                  <a:pt x="168" y="268"/>
                  <a:pt x="169" y="268"/>
                  <a:pt x="169" y="268"/>
                </a:cubicBezTo>
                <a:cubicBezTo>
                  <a:pt x="169" y="266"/>
                  <a:pt x="169" y="265"/>
                  <a:pt x="170" y="265"/>
                </a:cubicBezTo>
                <a:cubicBezTo>
                  <a:pt x="172" y="264"/>
                  <a:pt x="171" y="266"/>
                  <a:pt x="172" y="266"/>
                </a:cubicBezTo>
                <a:cubicBezTo>
                  <a:pt x="173" y="261"/>
                  <a:pt x="173" y="263"/>
                  <a:pt x="172" y="256"/>
                </a:cubicBezTo>
                <a:cubicBezTo>
                  <a:pt x="169" y="256"/>
                  <a:pt x="171" y="255"/>
                  <a:pt x="170" y="252"/>
                </a:cubicBezTo>
                <a:cubicBezTo>
                  <a:pt x="167" y="252"/>
                  <a:pt x="170" y="254"/>
                  <a:pt x="169" y="254"/>
                </a:cubicBezTo>
                <a:cubicBezTo>
                  <a:pt x="169" y="253"/>
                  <a:pt x="168" y="253"/>
                  <a:pt x="168" y="252"/>
                </a:cubicBezTo>
                <a:cubicBezTo>
                  <a:pt x="168" y="251"/>
                  <a:pt x="168" y="249"/>
                  <a:pt x="170" y="249"/>
                </a:cubicBezTo>
                <a:cubicBezTo>
                  <a:pt x="169" y="247"/>
                  <a:pt x="169" y="246"/>
                  <a:pt x="171" y="244"/>
                </a:cubicBezTo>
                <a:cubicBezTo>
                  <a:pt x="172" y="244"/>
                  <a:pt x="172" y="245"/>
                  <a:pt x="173" y="245"/>
                </a:cubicBezTo>
                <a:cubicBezTo>
                  <a:pt x="175" y="244"/>
                  <a:pt x="174" y="239"/>
                  <a:pt x="177" y="239"/>
                </a:cubicBezTo>
                <a:cubicBezTo>
                  <a:pt x="174" y="237"/>
                  <a:pt x="178" y="234"/>
                  <a:pt x="177" y="233"/>
                </a:cubicBezTo>
                <a:cubicBezTo>
                  <a:pt x="175" y="234"/>
                  <a:pt x="175" y="234"/>
                  <a:pt x="173" y="233"/>
                </a:cubicBezTo>
                <a:cubicBezTo>
                  <a:pt x="171" y="235"/>
                  <a:pt x="172" y="239"/>
                  <a:pt x="169" y="240"/>
                </a:cubicBezTo>
                <a:cubicBezTo>
                  <a:pt x="168" y="239"/>
                  <a:pt x="169" y="235"/>
                  <a:pt x="167" y="237"/>
                </a:cubicBezTo>
                <a:cubicBezTo>
                  <a:pt x="168" y="238"/>
                  <a:pt x="167" y="236"/>
                  <a:pt x="166" y="236"/>
                </a:cubicBezTo>
                <a:cubicBezTo>
                  <a:pt x="167" y="238"/>
                  <a:pt x="167" y="238"/>
                  <a:pt x="165" y="240"/>
                </a:cubicBezTo>
                <a:cubicBezTo>
                  <a:pt x="166" y="237"/>
                  <a:pt x="167" y="239"/>
                  <a:pt x="165" y="237"/>
                </a:cubicBezTo>
                <a:cubicBezTo>
                  <a:pt x="166" y="236"/>
                  <a:pt x="168" y="234"/>
                  <a:pt x="169" y="235"/>
                </a:cubicBezTo>
                <a:cubicBezTo>
                  <a:pt x="167" y="226"/>
                  <a:pt x="168" y="219"/>
                  <a:pt x="167" y="211"/>
                </a:cubicBezTo>
                <a:cubicBezTo>
                  <a:pt x="168" y="212"/>
                  <a:pt x="170" y="211"/>
                  <a:pt x="170" y="212"/>
                </a:cubicBezTo>
                <a:cubicBezTo>
                  <a:pt x="169" y="213"/>
                  <a:pt x="169" y="215"/>
                  <a:pt x="171" y="216"/>
                </a:cubicBezTo>
                <a:cubicBezTo>
                  <a:pt x="171" y="214"/>
                  <a:pt x="171" y="212"/>
                  <a:pt x="172" y="211"/>
                </a:cubicBezTo>
                <a:cubicBezTo>
                  <a:pt x="174" y="215"/>
                  <a:pt x="177" y="211"/>
                  <a:pt x="180" y="211"/>
                </a:cubicBezTo>
                <a:cubicBezTo>
                  <a:pt x="180" y="210"/>
                  <a:pt x="180" y="209"/>
                  <a:pt x="181" y="208"/>
                </a:cubicBezTo>
                <a:cubicBezTo>
                  <a:pt x="184" y="210"/>
                  <a:pt x="186" y="213"/>
                  <a:pt x="187" y="215"/>
                </a:cubicBezTo>
                <a:cubicBezTo>
                  <a:pt x="187" y="215"/>
                  <a:pt x="186" y="215"/>
                  <a:pt x="185" y="215"/>
                </a:cubicBezTo>
                <a:cubicBezTo>
                  <a:pt x="186" y="217"/>
                  <a:pt x="185" y="219"/>
                  <a:pt x="184" y="219"/>
                </a:cubicBezTo>
                <a:cubicBezTo>
                  <a:pt x="185" y="221"/>
                  <a:pt x="185" y="222"/>
                  <a:pt x="187" y="223"/>
                </a:cubicBezTo>
                <a:cubicBezTo>
                  <a:pt x="186" y="239"/>
                  <a:pt x="187" y="251"/>
                  <a:pt x="188" y="268"/>
                </a:cubicBezTo>
                <a:cubicBezTo>
                  <a:pt x="190" y="264"/>
                  <a:pt x="189" y="258"/>
                  <a:pt x="189" y="251"/>
                </a:cubicBezTo>
                <a:cubicBezTo>
                  <a:pt x="191" y="252"/>
                  <a:pt x="190" y="249"/>
                  <a:pt x="191" y="248"/>
                </a:cubicBezTo>
                <a:cubicBezTo>
                  <a:pt x="189" y="244"/>
                  <a:pt x="188" y="231"/>
                  <a:pt x="188" y="222"/>
                </a:cubicBezTo>
                <a:cubicBezTo>
                  <a:pt x="188" y="216"/>
                  <a:pt x="188" y="211"/>
                  <a:pt x="189" y="208"/>
                </a:cubicBezTo>
                <a:cubicBezTo>
                  <a:pt x="190" y="207"/>
                  <a:pt x="193" y="209"/>
                  <a:pt x="195" y="206"/>
                </a:cubicBezTo>
                <a:cubicBezTo>
                  <a:pt x="196" y="208"/>
                  <a:pt x="198" y="205"/>
                  <a:pt x="200" y="205"/>
                </a:cubicBezTo>
                <a:cubicBezTo>
                  <a:pt x="201" y="205"/>
                  <a:pt x="201" y="206"/>
                  <a:pt x="202" y="206"/>
                </a:cubicBezTo>
                <a:cubicBezTo>
                  <a:pt x="204" y="206"/>
                  <a:pt x="201" y="205"/>
                  <a:pt x="202" y="205"/>
                </a:cubicBezTo>
                <a:cubicBezTo>
                  <a:pt x="203" y="205"/>
                  <a:pt x="205" y="207"/>
                  <a:pt x="206" y="206"/>
                </a:cubicBezTo>
                <a:cubicBezTo>
                  <a:pt x="205" y="206"/>
                  <a:pt x="205" y="207"/>
                  <a:pt x="205" y="208"/>
                </a:cubicBezTo>
                <a:cubicBezTo>
                  <a:pt x="207" y="207"/>
                  <a:pt x="211" y="209"/>
                  <a:pt x="213" y="207"/>
                </a:cubicBezTo>
                <a:cubicBezTo>
                  <a:pt x="211" y="208"/>
                  <a:pt x="213" y="205"/>
                  <a:pt x="211" y="205"/>
                </a:cubicBezTo>
                <a:cubicBezTo>
                  <a:pt x="210" y="206"/>
                  <a:pt x="208" y="208"/>
                  <a:pt x="208" y="205"/>
                </a:cubicBezTo>
                <a:cubicBezTo>
                  <a:pt x="209" y="206"/>
                  <a:pt x="211" y="205"/>
                  <a:pt x="212" y="204"/>
                </a:cubicBezTo>
                <a:cubicBezTo>
                  <a:pt x="209" y="204"/>
                  <a:pt x="209" y="202"/>
                  <a:pt x="207" y="202"/>
                </a:cubicBezTo>
                <a:cubicBezTo>
                  <a:pt x="205" y="203"/>
                  <a:pt x="208" y="205"/>
                  <a:pt x="206" y="206"/>
                </a:cubicBezTo>
                <a:cubicBezTo>
                  <a:pt x="205" y="203"/>
                  <a:pt x="206" y="201"/>
                  <a:pt x="208" y="200"/>
                </a:cubicBezTo>
                <a:cubicBezTo>
                  <a:pt x="211" y="201"/>
                  <a:pt x="216" y="203"/>
                  <a:pt x="218" y="200"/>
                </a:cubicBezTo>
                <a:cubicBezTo>
                  <a:pt x="231" y="200"/>
                  <a:pt x="257" y="200"/>
                  <a:pt x="272" y="199"/>
                </a:cubicBezTo>
                <a:cubicBezTo>
                  <a:pt x="270" y="199"/>
                  <a:pt x="273" y="199"/>
                  <a:pt x="273" y="198"/>
                </a:cubicBezTo>
                <a:cubicBezTo>
                  <a:pt x="273" y="199"/>
                  <a:pt x="273" y="200"/>
                  <a:pt x="274" y="200"/>
                </a:cubicBezTo>
                <a:cubicBezTo>
                  <a:pt x="278" y="194"/>
                  <a:pt x="286" y="199"/>
                  <a:pt x="289" y="193"/>
                </a:cubicBezTo>
                <a:cubicBezTo>
                  <a:pt x="290" y="193"/>
                  <a:pt x="290" y="195"/>
                  <a:pt x="291" y="196"/>
                </a:cubicBezTo>
                <a:cubicBezTo>
                  <a:pt x="291" y="195"/>
                  <a:pt x="294" y="196"/>
                  <a:pt x="294" y="194"/>
                </a:cubicBezTo>
                <a:cubicBezTo>
                  <a:pt x="293" y="192"/>
                  <a:pt x="292" y="195"/>
                  <a:pt x="292" y="193"/>
                </a:cubicBezTo>
                <a:cubicBezTo>
                  <a:pt x="293" y="187"/>
                  <a:pt x="301" y="194"/>
                  <a:pt x="303" y="189"/>
                </a:cubicBezTo>
                <a:cubicBezTo>
                  <a:pt x="310" y="190"/>
                  <a:pt x="316" y="187"/>
                  <a:pt x="320" y="191"/>
                </a:cubicBezTo>
                <a:cubicBezTo>
                  <a:pt x="320" y="192"/>
                  <a:pt x="319" y="192"/>
                  <a:pt x="319" y="193"/>
                </a:cubicBezTo>
                <a:cubicBezTo>
                  <a:pt x="321" y="195"/>
                  <a:pt x="323" y="195"/>
                  <a:pt x="325" y="195"/>
                </a:cubicBezTo>
                <a:cubicBezTo>
                  <a:pt x="324" y="195"/>
                  <a:pt x="324" y="199"/>
                  <a:pt x="325" y="197"/>
                </a:cubicBezTo>
                <a:cubicBezTo>
                  <a:pt x="325" y="196"/>
                  <a:pt x="326" y="195"/>
                  <a:pt x="327" y="195"/>
                </a:cubicBezTo>
                <a:cubicBezTo>
                  <a:pt x="329" y="192"/>
                  <a:pt x="325" y="192"/>
                  <a:pt x="324" y="190"/>
                </a:cubicBezTo>
                <a:cubicBezTo>
                  <a:pt x="326" y="191"/>
                  <a:pt x="329" y="187"/>
                  <a:pt x="334" y="189"/>
                </a:cubicBezTo>
                <a:cubicBezTo>
                  <a:pt x="333" y="191"/>
                  <a:pt x="334" y="192"/>
                  <a:pt x="335" y="192"/>
                </a:cubicBezTo>
                <a:cubicBezTo>
                  <a:pt x="336" y="190"/>
                  <a:pt x="337" y="192"/>
                  <a:pt x="339" y="191"/>
                </a:cubicBezTo>
                <a:cubicBezTo>
                  <a:pt x="339" y="192"/>
                  <a:pt x="339" y="192"/>
                  <a:pt x="339" y="193"/>
                </a:cubicBezTo>
                <a:cubicBezTo>
                  <a:pt x="338" y="193"/>
                  <a:pt x="337" y="193"/>
                  <a:pt x="336" y="193"/>
                </a:cubicBezTo>
                <a:cubicBezTo>
                  <a:pt x="337" y="195"/>
                  <a:pt x="338" y="194"/>
                  <a:pt x="339" y="196"/>
                </a:cubicBezTo>
                <a:cubicBezTo>
                  <a:pt x="339" y="198"/>
                  <a:pt x="338" y="199"/>
                  <a:pt x="338" y="201"/>
                </a:cubicBezTo>
                <a:cubicBezTo>
                  <a:pt x="335" y="201"/>
                  <a:pt x="334" y="203"/>
                  <a:pt x="334" y="206"/>
                </a:cubicBezTo>
                <a:cubicBezTo>
                  <a:pt x="336" y="207"/>
                  <a:pt x="336" y="205"/>
                  <a:pt x="338" y="206"/>
                </a:cubicBezTo>
                <a:cubicBezTo>
                  <a:pt x="338" y="207"/>
                  <a:pt x="338" y="207"/>
                  <a:pt x="338" y="208"/>
                </a:cubicBezTo>
                <a:cubicBezTo>
                  <a:pt x="340" y="209"/>
                  <a:pt x="340" y="207"/>
                  <a:pt x="341" y="206"/>
                </a:cubicBezTo>
                <a:cubicBezTo>
                  <a:pt x="345" y="213"/>
                  <a:pt x="341" y="224"/>
                  <a:pt x="341" y="231"/>
                </a:cubicBezTo>
                <a:cubicBezTo>
                  <a:pt x="339" y="230"/>
                  <a:pt x="341" y="234"/>
                  <a:pt x="339" y="233"/>
                </a:cubicBezTo>
                <a:cubicBezTo>
                  <a:pt x="337" y="240"/>
                  <a:pt x="339" y="248"/>
                  <a:pt x="337" y="255"/>
                </a:cubicBezTo>
                <a:cubicBezTo>
                  <a:pt x="339" y="255"/>
                  <a:pt x="339" y="260"/>
                  <a:pt x="337" y="261"/>
                </a:cubicBezTo>
                <a:cubicBezTo>
                  <a:pt x="337" y="269"/>
                  <a:pt x="338" y="273"/>
                  <a:pt x="336" y="280"/>
                </a:cubicBezTo>
                <a:cubicBezTo>
                  <a:pt x="337" y="280"/>
                  <a:pt x="337" y="280"/>
                  <a:pt x="337" y="281"/>
                </a:cubicBezTo>
                <a:cubicBezTo>
                  <a:pt x="338" y="281"/>
                  <a:pt x="339" y="281"/>
                  <a:pt x="340" y="281"/>
                </a:cubicBezTo>
                <a:cubicBezTo>
                  <a:pt x="345" y="278"/>
                  <a:pt x="338" y="263"/>
                  <a:pt x="343" y="266"/>
                </a:cubicBezTo>
                <a:cubicBezTo>
                  <a:pt x="343" y="265"/>
                  <a:pt x="342" y="262"/>
                  <a:pt x="344" y="262"/>
                </a:cubicBezTo>
                <a:cubicBezTo>
                  <a:pt x="346" y="264"/>
                  <a:pt x="343" y="271"/>
                  <a:pt x="346" y="273"/>
                </a:cubicBezTo>
                <a:cubicBezTo>
                  <a:pt x="344" y="273"/>
                  <a:pt x="345" y="274"/>
                  <a:pt x="344" y="273"/>
                </a:cubicBezTo>
                <a:cubicBezTo>
                  <a:pt x="343" y="279"/>
                  <a:pt x="346" y="286"/>
                  <a:pt x="344" y="289"/>
                </a:cubicBezTo>
                <a:cubicBezTo>
                  <a:pt x="345" y="294"/>
                  <a:pt x="343" y="301"/>
                  <a:pt x="344" y="309"/>
                </a:cubicBezTo>
                <a:cubicBezTo>
                  <a:pt x="344" y="315"/>
                  <a:pt x="343" y="320"/>
                  <a:pt x="340" y="325"/>
                </a:cubicBezTo>
                <a:cubicBezTo>
                  <a:pt x="339" y="324"/>
                  <a:pt x="339" y="321"/>
                  <a:pt x="338" y="321"/>
                </a:cubicBezTo>
                <a:cubicBezTo>
                  <a:pt x="339" y="320"/>
                  <a:pt x="337" y="318"/>
                  <a:pt x="340" y="318"/>
                </a:cubicBezTo>
                <a:cubicBezTo>
                  <a:pt x="340" y="316"/>
                  <a:pt x="340" y="315"/>
                  <a:pt x="339" y="314"/>
                </a:cubicBezTo>
                <a:cubicBezTo>
                  <a:pt x="339" y="315"/>
                  <a:pt x="339" y="317"/>
                  <a:pt x="338" y="317"/>
                </a:cubicBezTo>
                <a:cubicBezTo>
                  <a:pt x="337" y="316"/>
                  <a:pt x="338" y="315"/>
                  <a:pt x="337" y="315"/>
                </a:cubicBezTo>
                <a:cubicBezTo>
                  <a:pt x="335" y="319"/>
                  <a:pt x="329" y="316"/>
                  <a:pt x="328" y="321"/>
                </a:cubicBezTo>
                <a:cubicBezTo>
                  <a:pt x="330" y="321"/>
                  <a:pt x="329" y="323"/>
                  <a:pt x="328" y="324"/>
                </a:cubicBezTo>
                <a:cubicBezTo>
                  <a:pt x="329" y="324"/>
                  <a:pt x="330" y="325"/>
                  <a:pt x="330" y="326"/>
                </a:cubicBezTo>
                <a:cubicBezTo>
                  <a:pt x="329" y="326"/>
                  <a:pt x="328" y="325"/>
                  <a:pt x="328" y="326"/>
                </a:cubicBezTo>
                <a:cubicBezTo>
                  <a:pt x="329" y="326"/>
                  <a:pt x="329" y="327"/>
                  <a:pt x="329" y="328"/>
                </a:cubicBezTo>
                <a:cubicBezTo>
                  <a:pt x="326" y="335"/>
                  <a:pt x="330" y="346"/>
                  <a:pt x="320" y="347"/>
                </a:cubicBezTo>
                <a:cubicBezTo>
                  <a:pt x="321" y="347"/>
                  <a:pt x="320" y="348"/>
                  <a:pt x="319" y="348"/>
                </a:cubicBezTo>
                <a:cubicBezTo>
                  <a:pt x="319" y="348"/>
                  <a:pt x="320" y="349"/>
                  <a:pt x="320" y="349"/>
                </a:cubicBezTo>
                <a:cubicBezTo>
                  <a:pt x="317" y="349"/>
                  <a:pt x="318" y="352"/>
                  <a:pt x="316" y="353"/>
                </a:cubicBezTo>
                <a:cubicBezTo>
                  <a:pt x="316" y="352"/>
                  <a:pt x="315" y="352"/>
                  <a:pt x="313" y="352"/>
                </a:cubicBezTo>
                <a:cubicBezTo>
                  <a:pt x="313" y="351"/>
                  <a:pt x="313" y="350"/>
                  <a:pt x="313" y="350"/>
                </a:cubicBezTo>
                <a:cubicBezTo>
                  <a:pt x="312" y="350"/>
                  <a:pt x="312" y="350"/>
                  <a:pt x="311" y="350"/>
                </a:cubicBezTo>
                <a:cubicBezTo>
                  <a:pt x="311" y="348"/>
                  <a:pt x="310" y="347"/>
                  <a:pt x="309" y="346"/>
                </a:cubicBezTo>
                <a:cubicBezTo>
                  <a:pt x="307" y="348"/>
                  <a:pt x="304" y="345"/>
                  <a:pt x="302" y="344"/>
                </a:cubicBezTo>
                <a:cubicBezTo>
                  <a:pt x="304" y="344"/>
                  <a:pt x="304" y="341"/>
                  <a:pt x="302" y="342"/>
                </a:cubicBezTo>
                <a:cubicBezTo>
                  <a:pt x="304" y="343"/>
                  <a:pt x="301" y="343"/>
                  <a:pt x="299" y="343"/>
                </a:cubicBezTo>
                <a:cubicBezTo>
                  <a:pt x="300" y="349"/>
                  <a:pt x="304" y="360"/>
                  <a:pt x="294" y="359"/>
                </a:cubicBezTo>
                <a:cubicBezTo>
                  <a:pt x="294" y="358"/>
                  <a:pt x="293" y="358"/>
                  <a:pt x="294" y="357"/>
                </a:cubicBezTo>
                <a:cubicBezTo>
                  <a:pt x="292" y="357"/>
                  <a:pt x="292" y="359"/>
                  <a:pt x="291" y="359"/>
                </a:cubicBezTo>
                <a:cubicBezTo>
                  <a:pt x="281" y="357"/>
                  <a:pt x="274" y="358"/>
                  <a:pt x="264" y="355"/>
                </a:cubicBezTo>
                <a:cubicBezTo>
                  <a:pt x="264" y="357"/>
                  <a:pt x="263" y="358"/>
                  <a:pt x="262" y="359"/>
                </a:cubicBezTo>
                <a:cubicBezTo>
                  <a:pt x="262" y="358"/>
                  <a:pt x="260" y="358"/>
                  <a:pt x="261" y="357"/>
                </a:cubicBezTo>
                <a:cubicBezTo>
                  <a:pt x="261" y="357"/>
                  <a:pt x="262" y="357"/>
                  <a:pt x="262" y="356"/>
                </a:cubicBezTo>
                <a:cubicBezTo>
                  <a:pt x="260" y="356"/>
                  <a:pt x="260" y="358"/>
                  <a:pt x="258" y="357"/>
                </a:cubicBezTo>
                <a:cubicBezTo>
                  <a:pt x="258" y="359"/>
                  <a:pt x="261" y="358"/>
                  <a:pt x="261" y="360"/>
                </a:cubicBezTo>
                <a:cubicBezTo>
                  <a:pt x="261" y="362"/>
                  <a:pt x="261" y="362"/>
                  <a:pt x="259" y="363"/>
                </a:cubicBezTo>
                <a:cubicBezTo>
                  <a:pt x="261" y="362"/>
                  <a:pt x="260" y="360"/>
                  <a:pt x="258" y="359"/>
                </a:cubicBezTo>
                <a:cubicBezTo>
                  <a:pt x="258" y="361"/>
                  <a:pt x="252" y="363"/>
                  <a:pt x="255" y="365"/>
                </a:cubicBezTo>
                <a:cubicBezTo>
                  <a:pt x="255" y="365"/>
                  <a:pt x="255" y="364"/>
                  <a:pt x="256" y="364"/>
                </a:cubicBezTo>
                <a:cubicBezTo>
                  <a:pt x="257" y="366"/>
                  <a:pt x="255" y="365"/>
                  <a:pt x="255" y="367"/>
                </a:cubicBezTo>
                <a:cubicBezTo>
                  <a:pt x="256" y="368"/>
                  <a:pt x="257" y="366"/>
                  <a:pt x="258" y="368"/>
                </a:cubicBezTo>
                <a:cubicBezTo>
                  <a:pt x="258" y="367"/>
                  <a:pt x="259" y="367"/>
                  <a:pt x="259" y="366"/>
                </a:cubicBezTo>
                <a:cubicBezTo>
                  <a:pt x="261" y="368"/>
                  <a:pt x="260" y="370"/>
                  <a:pt x="260" y="372"/>
                </a:cubicBezTo>
                <a:cubicBezTo>
                  <a:pt x="260" y="371"/>
                  <a:pt x="261" y="371"/>
                  <a:pt x="262" y="371"/>
                </a:cubicBezTo>
                <a:cubicBezTo>
                  <a:pt x="262" y="369"/>
                  <a:pt x="260" y="369"/>
                  <a:pt x="261" y="368"/>
                </a:cubicBezTo>
                <a:cubicBezTo>
                  <a:pt x="264" y="368"/>
                  <a:pt x="264" y="370"/>
                  <a:pt x="266" y="370"/>
                </a:cubicBezTo>
                <a:cubicBezTo>
                  <a:pt x="265" y="370"/>
                  <a:pt x="266" y="373"/>
                  <a:pt x="267" y="373"/>
                </a:cubicBezTo>
                <a:cubicBezTo>
                  <a:pt x="270" y="373"/>
                  <a:pt x="275" y="373"/>
                  <a:pt x="279" y="374"/>
                </a:cubicBezTo>
                <a:cubicBezTo>
                  <a:pt x="282" y="371"/>
                  <a:pt x="287" y="374"/>
                  <a:pt x="288" y="375"/>
                </a:cubicBezTo>
                <a:cubicBezTo>
                  <a:pt x="291" y="374"/>
                  <a:pt x="292" y="374"/>
                  <a:pt x="295" y="374"/>
                </a:cubicBezTo>
                <a:cubicBezTo>
                  <a:pt x="295" y="375"/>
                  <a:pt x="295" y="375"/>
                  <a:pt x="295" y="376"/>
                </a:cubicBezTo>
                <a:cubicBezTo>
                  <a:pt x="297" y="375"/>
                  <a:pt x="300" y="376"/>
                  <a:pt x="297" y="374"/>
                </a:cubicBezTo>
                <a:cubicBezTo>
                  <a:pt x="298" y="374"/>
                  <a:pt x="298" y="374"/>
                  <a:pt x="298" y="373"/>
                </a:cubicBezTo>
                <a:cubicBezTo>
                  <a:pt x="300" y="373"/>
                  <a:pt x="302" y="374"/>
                  <a:pt x="303" y="374"/>
                </a:cubicBezTo>
                <a:cubicBezTo>
                  <a:pt x="309" y="372"/>
                  <a:pt x="320" y="371"/>
                  <a:pt x="325" y="368"/>
                </a:cubicBezTo>
                <a:cubicBezTo>
                  <a:pt x="327" y="370"/>
                  <a:pt x="332" y="370"/>
                  <a:pt x="334" y="368"/>
                </a:cubicBezTo>
                <a:cubicBezTo>
                  <a:pt x="335" y="370"/>
                  <a:pt x="339" y="371"/>
                  <a:pt x="340" y="370"/>
                </a:cubicBezTo>
                <a:cubicBezTo>
                  <a:pt x="340" y="370"/>
                  <a:pt x="338" y="369"/>
                  <a:pt x="340" y="368"/>
                </a:cubicBezTo>
                <a:cubicBezTo>
                  <a:pt x="341" y="369"/>
                  <a:pt x="342" y="370"/>
                  <a:pt x="343" y="372"/>
                </a:cubicBezTo>
                <a:cubicBezTo>
                  <a:pt x="339" y="372"/>
                  <a:pt x="339" y="372"/>
                  <a:pt x="335" y="372"/>
                </a:cubicBezTo>
                <a:cubicBezTo>
                  <a:pt x="334" y="373"/>
                  <a:pt x="333" y="373"/>
                  <a:pt x="334" y="375"/>
                </a:cubicBezTo>
                <a:cubicBezTo>
                  <a:pt x="331" y="374"/>
                  <a:pt x="328" y="382"/>
                  <a:pt x="330" y="384"/>
                </a:cubicBezTo>
                <a:cubicBezTo>
                  <a:pt x="332" y="384"/>
                  <a:pt x="332" y="382"/>
                  <a:pt x="334" y="382"/>
                </a:cubicBezTo>
                <a:cubicBezTo>
                  <a:pt x="333" y="383"/>
                  <a:pt x="333" y="384"/>
                  <a:pt x="334" y="384"/>
                </a:cubicBezTo>
                <a:cubicBezTo>
                  <a:pt x="335" y="385"/>
                  <a:pt x="336" y="385"/>
                  <a:pt x="337" y="384"/>
                </a:cubicBezTo>
                <a:cubicBezTo>
                  <a:pt x="337" y="385"/>
                  <a:pt x="337" y="385"/>
                  <a:pt x="338" y="385"/>
                </a:cubicBezTo>
                <a:cubicBezTo>
                  <a:pt x="340" y="384"/>
                  <a:pt x="342" y="385"/>
                  <a:pt x="344" y="387"/>
                </a:cubicBezTo>
                <a:cubicBezTo>
                  <a:pt x="349" y="386"/>
                  <a:pt x="354" y="389"/>
                  <a:pt x="357" y="385"/>
                </a:cubicBezTo>
                <a:cubicBezTo>
                  <a:pt x="358" y="386"/>
                  <a:pt x="358" y="387"/>
                  <a:pt x="360" y="387"/>
                </a:cubicBezTo>
                <a:cubicBezTo>
                  <a:pt x="362" y="387"/>
                  <a:pt x="362" y="384"/>
                  <a:pt x="366" y="385"/>
                </a:cubicBezTo>
                <a:cubicBezTo>
                  <a:pt x="367" y="382"/>
                  <a:pt x="370" y="382"/>
                  <a:pt x="371" y="379"/>
                </a:cubicBezTo>
                <a:cubicBezTo>
                  <a:pt x="378" y="378"/>
                  <a:pt x="386" y="376"/>
                  <a:pt x="394" y="375"/>
                </a:cubicBezTo>
                <a:cubicBezTo>
                  <a:pt x="394" y="375"/>
                  <a:pt x="394" y="377"/>
                  <a:pt x="395" y="377"/>
                </a:cubicBezTo>
                <a:cubicBezTo>
                  <a:pt x="398" y="374"/>
                  <a:pt x="405" y="376"/>
                  <a:pt x="408" y="373"/>
                </a:cubicBezTo>
                <a:cubicBezTo>
                  <a:pt x="409" y="375"/>
                  <a:pt x="412" y="375"/>
                  <a:pt x="414" y="375"/>
                </a:cubicBezTo>
                <a:cubicBezTo>
                  <a:pt x="415" y="372"/>
                  <a:pt x="420" y="373"/>
                  <a:pt x="423" y="373"/>
                </a:cubicBezTo>
                <a:cubicBezTo>
                  <a:pt x="422" y="369"/>
                  <a:pt x="424" y="369"/>
                  <a:pt x="422" y="367"/>
                </a:cubicBezTo>
                <a:cubicBezTo>
                  <a:pt x="423" y="367"/>
                  <a:pt x="425" y="367"/>
                  <a:pt x="424" y="369"/>
                </a:cubicBezTo>
                <a:cubicBezTo>
                  <a:pt x="427" y="370"/>
                  <a:pt x="426" y="369"/>
                  <a:pt x="428" y="368"/>
                </a:cubicBezTo>
                <a:cubicBezTo>
                  <a:pt x="427" y="371"/>
                  <a:pt x="431" y="370"/>
                  <a:pt x="432" y="371"/>
                </a:cubicBezTo>
                <a:cubicBezTo>
                  <a:pt x="432" y="370"/>
                  <a:pt x="433" y="369"/>
                  <a:pt x="434" y="370"/>
                </a:cubicBezTo>
                <a:cubicBezTo>
                  <a:pt x="433" y="371"/>
                  <a:pt x="436" y="371"/>
                  <a:pt x="434" y="372"/>
                </a:cubicBezTo>
                <a:cubicBezTo>
                  <a:pt x="438" y="373"/>
                  <a:pt x="441" y="371"/>
                  <a:pt x="443" y="370"/>
                </a:cubicBezTo>
                <a:cubicBezTo>
                  <a:pt x="444" y="370"/>
                  <a:pt x="444" y="371"/>
                  <a:pt x="446" y="371"/>
                </a:cubicBezTo>
                <a:cubicBezTo>
                  <a:pt x="448" y="370"/>
                  <a:pt x="449" y="367"/>
                  <a:pt x="451" y="367"/>
                </a:cubicBezTo>
                <a:cubicBezTo>
                  <a:pt x="452" y="365"/>
                  <a:pt x="452" y="365"/>
                  <a:pt x="452" y="364"/>
                </a:cubicBezTo>
                <a:cubicBezTo>
                  <a:pt x="454" y="364"/>
                  <a:pt x="455" y="365"/>
                  <a:pt x="455" y="366"/>
                </a:cubicBezTo>
                <a:cubicBezTo>
                  <a:pt x="453" y="367"/>
                  <a:pt x="458" y="368"/>
                  <a:pt x="455" y="369"/>
                </a:cubicBezTo>
                <a:cubicBezTo>
                  <a:pt x="457" y="370"/>
                  <a:pt x="458" y="371"/>
                  <a:pt x="461" y="371"/>
                </a:cubicBezTo>
                <a:cubicBezTo>
                  <a:pt x="463" y="368"/>
                  <a:pt x="464" y="367"/>
                  <a:pt x="463" y="363"/>
                </a:cubicBezTo>
                <a:cubicBezTo>
                  <a:pt x="465" y="365"/>
                  <a:pt x="464" y="362"/>
                  <a:pt x="465" y="363"/>
                </a:cubicBezTo>
                <a:cubicBezTo>
                  <a:pt x="465" y="365"/>
                  <a:pt x="463" y="364"/>
                  <a:pt x="463" y="365"/>
                </a:cubicBezTo>
                <a:cubicBezTo>
                  <a:pt x="465" y="366"/>
                  <a:pt x="465" y="367"/>
                  <a:pt x="465" y="368"/>
                </a:cubicBezTo>
                <a:cubicBezTo>
                  <a:pt x="467" y="367"/>
                  <a:pt x="465" y="366"/>
                  <a:pt x="468" y="365"/>
                </a:cubicBezTo>
                <a:cubicBezTo>
                  <a:pt x="468" y="366"/>
                  <a:pt x="469" y="366"/>
                  <a:pt x="469" y="367"/>
                </a:cubicBezTo>
                <a:cubicBezTo>
                  <a:pt x="467" y="366"/>
                  <a:pt x="467" y="367"/>
                  <a:pt x="467" y="368"/>
                </a:cubicBezTo>
                <a:cubicBezTo>
                  <a:pt x="470" y="369"/>
                  <a:pt x="469" y="367"/>
                  <a:pt x="472" y="368"/>
                </a:cubicBezTo>
                <a:cubicBezTo>
                  <a:pt x="472" y="367"/>
                  <a:pt x="471" y="366"/>
                  <a:pt x="472" y="366"/>
                </a:cubicBezTo>
                <a:cubicBezTo>
                  <a:pt x="472" y="366"/>
                  <a:pt x="473" y="366"/>
                  <a:pt x="474" y="366"/>
                </a:cubicBezTo>
                <a:cubicBezTo>
                  <a:pt x="474" y="365"/>
                  <a:pt x="473" y="363"/>
                  <a:pt x="475" y="364"/>
                </a:cubicBezTo>
                <a:cubicBezTo>
                  <a:pt x="475" y="366"/>
                  <a:pt x="474" y="367"/>
                  <a:pt x="473" y="368"/>
                </a:cubicBezTo>
                <a:cubicBezTo>
                  <a:pt x="476" y="368"/>
                  <a:pt x="476" y="367"/>
                  <a:pt x="478" y="365"/>
                </a:cubicBezTo>
                <a:cubicBezTo>
                  <a:pt x="479" y="366"/>
                  <a:pt x="480" y="369"/>
                  <a:pt x="482" y="366"/>
                </a:cubicBezTo>
                <a:cubicBezTo>
                  <a:pt x="480" y="366"/>
                  <a:pt x="479" y="366"/>
                  <a:pt x="478" y="365"/>
                </a:cubicBezTo>
                <a:cubicBezTo>
                  <a:pt x="480" y="361"/>
                  <a:pt x="485" y="366"/>
                  <a:pt x="486" y="363"/>
                </a:cubicBezTo>
                <a:cubicBezTo>
                  <a:pt x="485" y="361"/>
                  <a:pt x="485" y="363"/>
                  <a:pt x="483" y="363"/>
                </a:cubicBezTo>
                <a:cubicBezTo>
                  <a:pt x="483" y="361"/>
                  <a:pt x="482" y="362"/>
                  <a:pt x="483" y="361"/>
                </a:cubicBezTo>
                <a:cubicBezTo>
                  <a:pt x="479" y="360"/>
                  <a:pt x="476" y="359"/>
                  <a:pt x="474" y="361"/>
                </a:cubicBezTo>
                <a:cubicBezTo>
                  <a:pt x="465" y="357"/>
                  <a:pt x="450" y="356"/>
                  <a:pt x="440" y="355"/>
                </a:cubicBezTo>
                <a:cubicBezTo>
                  <a:pt x="440" y="353"/>
                  <a:pt x="438" y="352"/>
                  <a:pt x="438" y="350"/>
                </a:cubicBezTo>
                <a:cubicBezTo>
                  <a:pt x="440" y="344"/>
                  <a:pt x="437" y="336"/>
                  <a:pt x="440" y="329"/>
                </a:cubicBezTo>
                <a:cubicBezTo>
                  <a:pt x="436" y="333"/>
                  <a:pt x="436" y="342"/>
                  <a:pt x="434" y="346"/>
                </a:cubicBezTo>
                <a:cubicBezTo>
                  <a:pt x="433" y="345"/>
                  <a:pt x="431" y="346"/>
                  <a:pt x="430" y="344"/>
                </a:cubicBezTo>
                <a:cubicBezTo>
                  <a:pt x="428" y="339"/>
                  <a:pt x="425" y="331"/>
                  <a:pt x="419" y="329"/>
                </a:cubicBezTo>
                <a:cubicBezTo>
                  <a:pt x="420" y="327"/>
                  <a:pt x="417" y="325"/>
                  <a:pt x="418" y="322"/>
                </a:cubicBezTo>
                <a:cubicBezTo>
                  <a:pt x="416" y="322"/>
                  <a:pt x="416" y="321"/>
                  <a:pt x="415" y="320"/>
                </a:cubicBezTo>
                <a:cubicBezTo>
                  <a:pt x="413" y="305"/>
                  <a:pt x="409" y="291"/>
                  <a:pt x="408" y="274"/>
                </a:cubicBezTo>
                <a:cubicBezTo>
                  <a:pt x="408" y="275"/>
                  <a:pt x="407" y="275"/>
                  <a:pt x="407" y="274"/>
                </a:cubicBezTo>
                <a:cubicBezTo>
                  <a:pt x="408" y="273"/>
                  <a:pt x="408" y="272"/>
                  <a:pt x="409" y="273"/>
                </a:cubicBezTo>
                <a:cubicBezTo>
                  <a:pt x="410" y="270"/>
                  <a:pt x="407" y="270"/>
                  <a:pt x="406" y="267"/>
                </a:cubicBezTo>
                <a:cubicBezTo>
                  <a:pt x="408" y="267"/>
                  <a:pt x="408" y="268"/>
                  <a:pt x="409" y="268"/>
                </a:cubicBezTo>
                <a:cubicBezTo>
                  <a:pt x="409" y="266"/>
                  <a:pt x="410" y="262"/>
                  <a:pt x="408" y="260"/>
                </a:cubicBezTo>
                <a:cubicBezTo>
                  <a:pt x="409" y="263"/>
                  <a:pt x="406" y="262"/>
                  <a:pt x="405" y="263"/>
                </a:cubicBezTo>
                <a:cubicBezTo>
                  <a:pt x="405" y="262"/>
                  <a:pt x="402" y="260"/>
                  <a:pt x="403" y="257"/>
                </a:cubicBezTo>
                <a:cubicBezTo>
                  <a:pt x="404" y="259"/>
                  <a:pt x="407" y="259"/>
                  <a:pt x="406" y="256"/>
                </a:cubicBezTo>
                <a:cubicBezTo>
                  <a:pt x="405" y="256"/>
                  <a:pt x="404" y="256"/>
                  <a:pt x="403" y="255"/>
                </a:cubicBezTo>
                <a:cubicBezTo>
                  <a:pt x="404" y="249"/>
                  <a:pt x="403" y="247"/>
                  <a:pt x="405" y="243"/>
                </a:cubicBezTo>
                <a:cubicBezTo>
                  <a:pt x="403" y="243"/>
                  <a:pt x="401" y="242"/>
                  <a:pt x="402" y="240"/>
                </a:cubicBezTo>
                <a:cubicBezTo>
                  <a:pt x="401" y="239"/>
                  <a:pt x="401" y="243"/>
                  <a:pt x="401" y="241"/>
                </a:cubicBezTo>
                <a:cubicBezTo>
                  <a:pt x="401" y="239"/>
                  <a:pt x="403" y="239"/>
                  <a:pt x="403" y="238"/>
                </a:cubicBezTo>
                <a:cubicBezTo>
                  <a:pt x="403" y="236"/>
                  <a:pt x="400" y="237"/>
                  <a:pt x="400" y="235"/>
                </a:cubicBezTo>
                <a:cubicBezTo>
                  <a:pt x="403" y="236"/>
                  <a:pt x="400" y="232"/>
                  <a:pt x="401" y="232"/>
                </a:cubicBezTo>
                <a:cubicBezTo>
                  <a:pt x="401" y="233"/>
                  <a:pt x="403" y="234"/>
                  <a:pt x="403" y="233"/>
                </a:cubicBezTo>
                <a:cubicBezTo>
                  <a:pt x="402" y="232"/>
                  <a:pt x="403" y="229"/>
                  <a:pt x="401" y="229"/>
                </a:cubicBezTo>
                <a:cubicBezTo>
                  <a:pt x="400" y="229"/>
                  <a:pt x="400" y="231"/>
                  <a:pt x="399" y="230"/>
                </a:cubicBezTo>
                <a:cubicBezTo>
                  <a:pt x="398" y="228"/>
                  <a:pt x="400" y="228"/>
                  <a:pt x="400" y="226"/>
                </a:cubicBezTo>
                <a:cubicBezTo>
                  <a:pt x="400" y="225"/>
                  <a:pt x="399" y="226"/>
                  <a:pt x="399" y="225"/>
                </a:cubicBezTo>
                <a:cubicBezTo>
                  <a:pt x="399" y="225"/>
                  <a:pt x="399" y="224"/>
                  <a:pt x="399" y="224"/>
                </a:cubicBezTo>
                <a:cubicBezTo>
                  <a:pt x="401" y="225"/>
                  <a:pt x="400" y="220"/>
                  <a:pt x="399" y="219"/>
                </a:cubicBezTo>
                <a:cubicBezTo>
                  <a:pt x="401" y="218"/>
                  <a:pt x="399" y="217"/>
                  <a:pt x="398" y="217"/>
                </a:cubicBezTo>
                <a:cubicBezTo>
                  <a:pt x="400" y="217"/>
                  <a:pt x="401" y="215"/>
                  <a:pt x="401" y="213"/>
                </a:cubicBezTo>
                <a:cubicBezTo>
                  <a:pt x="400" y="213"/>
                  <a:pt x="400" y="214"/>
                  <a:pt x="399" y="213"/>
                </a:cubicBezTo>
                <a:cubicBezTo>
                  <a:pt x="400" y="211"/>
                  <a:pt x="398" y="211"/>
                  <a:pt x="398" y="209"/>
                </a:cubicBezTo>
                <a:cubicBezTo>
                  <a:pt x="401" y="205"/>
                  <a:pt x="400" y="201"/>
                  <a:pt x="401" y="197"/>
                </a:cubicBezTo>
                <a:cubicBezTo>
                  <a:pt x="399" y="197"/>
                  <a:pt x="400" y="200"/>
                  <a:pt x="399" y="198"/>
                </a:cubicBezTo>
                <a:cubicBezTo>
                  <a:pt x="399" y="196"/>
                  <a:pt x="402" y="198"/>
                  <a:pt x="401" y="196"/>
                </a:cubicBezTo>
                <a:cubicBezTo>
                  <a:pt x="401" y="195"/>
                  <a:pt x="399" y="195"/>
                  <a:pt x="400" y="193"/>
                </a:cubicBezTo>
                <a:cubicBezTo>
                  <a:pt x="406" y="191"/>
                  <a:pt x="409" y="189"/>
                  <a:pt x="415" y="188"/>
                </a:cubicBezTo>
                <a:cubicBezTo>
                  <a:pt x="414" y="186"/>
                  <a:pt x="416" y="186"/>
                  <a:pt x="415" y="185"/>
                </a:cubicBezTo>
                <a:cubicBezTo>
                  <a:pt x="413" y="186"/>
                  <a:pt x="412" y="187"/>
                  <a:pt x="410" y="185"/>
                </a:cubicBezTo>
                <a:cubicBezTo>
                  <a:pt x="409" y="187"/>
                  <a:pt x="409" y="185"/>
                  <a:pt x="407" y="187"/>
                </a:cubicBezTo>
                <a:cubicBezTo>
                  <a:pt x="405" y="186"/>
                  <a:pt x="403" y="186"/>
                  <a:pt x="403" y="183"/>
                </a:cubicBezTo>
                <a:cubicBezTo>
                  <a:pt x="402" y="182"/>
                  <a:pt x="400" y="184"/>
                  <a:pt x="399" y="182"/>
                </a:cubicBezTo>
                <a:cubicBezTo>
                  <a:pt x="398" y="179"/>
                  <a:pt x="401" y="177"/>
                  <a:pt x="399" y="175"/>
                </a:cubicBezTo>
                <a:cubicBezTo>
                  <a:pt x="397" y="175"/>
                  <a:pt x="398" y="176"/>
                  <a:pt x="396" y="176"/>
                </a:cubicBezTo>
                <a:cubicBezTo>
                  <a:pt x="398" y="173"/>
                  <a:pt x="395" y="174"/>
                  <a:pt x="394" y="172"/>
                </a:cubicBezTo>
                <a:cubicBezTo>
                  <a:pt x="395" y="172"/>
                  <a:pt x="395" y="172"/>
                  <a:pt x="396" y="172"/>
                </a:cubicBezTo>
                <a:cubicBezTo>
                  <a:pt x="395" y="170"/>
                  <a:pt x="394" y="168"/>
                  <a:pt x="394" y="166"/>
                </a:cubicBezTo>
                <a:cubicBezTo>
                  <a:pt x="395" y="165"/>
                  <a:pt x="395" y="164"/>
                  <a:pt x="396" y="162"/>
                </a:cubicBezTo>
                <a:cubicBezTo>
                  <a:pt x="395" y="162"/>
                  <a:pt x="394" y="162"/>
                  <a:pt x="394" y="162"/>
                </a:cubicBezTo>
                <a:cubicBezTo>
                  <a:pt x="398" y="154"/>
                  <a:pt x="391" y="142"/>
                  <a:pt x="395" y="135"/>
                </a:cubicBezTo>
                <a:cubicBezTo>
                  <a:pt x="394" y="134"/>
                  <a:pt x="392" y="134"/>
                  <a:pt x="391" y="133"/>
                </a:cubicBezTo>
                <a:cubicBezTo>
                  <a:pt x="392" y="131"/>
                  <a:pt x="395" y="130"/>
                  <a:pt x="395" y="128"/>
                </a:cubicBezTo>
                <a:cubicBezTo>
                  <a:pt x="395" y="128"/>
                  <a:pt x="393" y="125"/>
                  <a:pt x="393" y="125"/>
                </a:cubicBezTo>
                <a:cubicBezTo>
                  <a:pt x="393" y="124"/>
                  <a:pt x="394" y="124"/>
                  <a:pt x="395" y="123"/>
                </a:cubicBezTo>
                <a:cubicBezTo>
                  <a:pt x="395" y="123"/>
                  <a:pt x="394" y="122"/>
                  <a:pt x="394" y="121"/>
                </a:cubicBezTo>
                <a:cubicBezTo>
                  <a:pt x="394" y="119"/>
                  <a:pt x="396" y="117"/>
                  <a:pt x="395" y="115"/>
                </a:cubicBezTo>
                <a:cubicBezTo>
                  <a:pt x="396" y="114"/>
                  <a:pt x="397" y="114"/>
                  <a:pt x="399" y="114"/>
                </a:cubicBezTo>
                <a:cubicBezTo>
                  <a:pt x="401" y="110"/>
                  <a:pt x="398" y="105"/>
                  <a:pt x="398" y="101"/>
                </a:cubicBezTo>
                <a:cubicBezTo>
                  <a:pt x="398" y="95"/>
                  <a:pt x="404" y="90"/>
                  <a:pt x="402" y="83"/>
                </a:cubicBezTo>
                <a:cubicBezTo>
                  <a:pt x="403" y="83"/>
                  <a:pt x="403" y="81"/>
                  <a:pt x="405" y="82"/>
                </a:cubicBezTo>
                <a:cubicBezTo>
                  <a:pt x="407" y="92"/>
                  <a:pt x="406" y="97"/>
                  <a:pt x="407" y="104"/>
                </a:cubicBezTo>
                <a:cubicBezTo>
                  <a:pt x="408" y="102"/>
                  <a:pt x="408" y="105"/>
                  <a:pt x="409" y="105"/>
                </a:cubicBezTo>
                <a:cubicBezTo>
                  <a:pt x="408" y="97"/>
                  <a:pt x="409" y="86"/>
                  <a:pt x="411" y="82"/>
                </a:cubicBezTo>
                <a:cubicBezTo>
                  <a:pt x="410" y="84"/>
                  <a:pt x="410" y="80"/>
                  <a:pt x="408" y="81"/>
                </a:cubicBezTo>
                <a:cubicBezTo>
                  <a:pt x="408" y="83"/>
                  <a:pt x="408" y="84"/>
                  <a:pt x="407" y="84"/>
                </a:cubicBezTo>
                <a:cubicBezTo>
                  <a:pt x="407" y="82"/>
                  <a:pt x="405" y="82"/>
                  <a:pt x="405" y="80"/>
                </a:cubicBezTo>
                <a:cubicBezTo>
                  <a:pt x="410" y="77"/>
                  <a:pt x="399" y="67"/>
                  <a:pt x="408" y="65"/>
                </a:cubicBezTo>
                <a:cubicBezTo>
                  <a:pt x="410" y="62"/>
                  <a:pt x="410" y="61"/>
                  <a:pt x="411" y="57"/>
                </a:cubicBezTo>
                <a:cubicBezTo>
                  <a:pt x="412" y="52"/>
                  <a:pt x="419" y="50"/>
                  <a:pt x="416" y="43"/>
                </a:cubicBezTo>
                <a:cubicBezTo>
                  <a:pt x="418" y="42"/>
                  <a:pt x="421" y="42"/>
                  <a:pt x="421" y="38"/>
                </a:cubicBezTo>
                <a:cubicBezTo>
                  <a:pt x="418" y="36"/>
                  <a:pt x="416" y="35"/>
                  <a:pt x="414" y="33"/>
                </a:cubicBezTo>
                <a:cubicBezTo>
                  <a:pt x="416" y="30"/>
                  <a:pt x="417" y="26"/>
                  <a:pt x="422" y="27"/>
                </a:cubicBezTo>
                <a:cubicBezTo>
                  <a:pt x="423" y="27"/>
                  <a:pt x="424" y="28"/>
                  <a:pt x="424" y="28"/>
                </a:cubicBezTo>
                <a:cubicBezTo>
                  <a:pt x="427" y="28"/>
                  <a:pt x="431" y="25"/>
                  <a:pt x="434" y="25"/>
                </a:cubicBezTo>
                <a:cubicBezTo>
                  <a:pt x="434" y="25"/>
                  <a:pt x="435" y="27"/>
                  <a:pt x="436" y="27"/>
                </a:cubicBezTo>
                <a:cubicBezTo>
                  <a:pt x="438" y="26"/>
                  <a:pt x="436" y="25"/>
                  <a:pt x="437" y="27"/>
                </a:cubicBezTo>
                <a:cubicBezTo>
                  <a:pt x="439" y="23"/>
                  <a:pt x="442" y="26"/>
                  <a:pt x="445" y="24"/>
                </a:cubicBezTo>
                <a:cubicBezTo>
                  <a:pt x="441" y="23"/>
                  <a:pt x="439" y="23"/>
                  <a:pt x="436" y="24"/>
                </a:cubicBezTo>
                <a:cubicBezTo>
                  <a:pt x="435" y="23"/>
                  <a:pt x="435" y="22"/>
                  <a:pt x="433" y="23"/>
                </a:cubicBezTo>
                <a:cubicBezTo>
                  <a:pt x="432" y="22"/>
                  <a:pt x="432" y="21"/>
                  <a:pt x="431" y="21"/>
                </a:cubicBezTo>
                <a:cubicBezTo>
                  <a:pt x="429" y="20"/>
                  <a:pt x="424" y="21"/>
                  <a:pt x="422" y="20"/>
                </a:cubicBezTo>
                <a:cubicBezTo>
                  <a:pt x="422" y="19"/>
                  <a:pt x="422" y="19"/>
                  <a:pt x="423" y="18"/>
                </a:cubicBezTo>
                <a:cubicBezTo>
                  <a:pt x="424" y="19"/>
                  <a:pt x="427" y="18"/>
                  <a:pt x="430" y="18"/>
                </a:cubicBezTo>
                <a:cubicBezTo>
                  <a:pt x="431" y="16"/>
                  <a:pt x="427" y="15"/>
                  <a:pt x="429" y="14"/>
                </a:cubicBezTo>
                <a:cubicBezTo>
                  <a:pt x="430" y="14"/>
                  <a:pt x="430" y="16"/>
                  <a:pt x="431" y="16"/>
                </a:cubicBezTo>
                <a:cubicBezTo>
                  <a:pt x="432" y="12"/>
                  <a:pt x="434" y="16"/>
                  <a:pt x="437" y="14"/>
                </a:cubicBezTo>
                <a:cubicBezTo>
                  <a:pt x="437" y="15"/>
                  <a:pt x="438" y="15"/>
                  <a:pt x="438" y="16"/>
                </a:cubicBezTo>
                <a:cubicBezTo>
                  <a:pt x="432" y="16"/>
                  <a:pt x="435" y="19"/>
                  <a:pt x="431" y="17"/>
                </a:cubicBezTo>
                <a:cubicBezTo>
                  <a:pt x="434" y="20"/>
                  <a:pt x="436" y="18"/>
                  <a:pt x="438" y="16"/>
                </a:cubicBezTo>
                <a:cubicBezTo>
                  <a:pt x="441" y="16"/>
                  <a:pt x="443" y="18"/>
                  <a:pt x="445" y="18"/>
                </a:cubicBezTo>
                <a:cubicBezTo>
                  <a:pt x="447" y="16"/>
                  <a:pt x="444" y="17"/>
                  <a:pt x="445" y="14"/>
                </a:cubicBezTo>
                <a:cubicBezTo>
                  <a:pt x="445" y="14"/>
                  <a:pt x="445" y="14"/>
                  <a:pt x="446" y="14"/>
                </a:cubicBezTo>
                <a:cubicBezTo>
                  <a:pt x="450" y="14"/>
                  <a:pt x="453" y="14"/>
                  <a:pt x="459" y="14"/>
                </a:cubicBezTo>
                <a:cubicBezTo>
                  <a:pt x="460" y="16"/>
                  <a:pt x="460" y="21"/>
                  <a:pt x="460" y="23"/>
                </a:cubicBezTo>
                <a:cubicBezTo>
                  <a:pt x="463" y="22"/>
                  <a:pt x="460" y="16"/>
                  <a:pt x="462" y="13"/>
                </a:cubicBezTo>
                <a:cubicBezTo>
                  <a:pt x="456" y="12"/>
                  <a:pt x="447" y="13"/>
                  <a:pt x="443" y="11"/>
                </a:cubicBezTo>
                <a:cubicBezTo>
                  <a:pt x="444" y="11"/>
                  <a:pt x="446" y="11"/>
                  <a:pt x="445" y="10"/>
                </a:cubicBezTo>
                <a:cubicBezTo>
                  <a:pt x="444" y="10"/>
                  <a:pt x="443" y="10"/>
                  <a:pt x="443" y="10"/>
                </a:cubicBezTo>
                <a:cubicBezTo>
                  <a:pt x="443" y="10"/>
                  <a:pt x="443" y="9"/>
                  <a:pt x="443" y="8"/>
                </a:cubicBezTo>
                <a:cubicBezTo>
                  <a:pt x="444" y="8"/>
                  <a:pt x="445" y="10"/>
                  <a:pt x="445" y="7"/>
                </a:cubicBezTo>
                <a:cubicBezTo>
                  <a:pt x="445" y="6"/>
                  <a:pt x="444" y="7"/>
                  <a:pt x="444" y="6"/>
                </a:cubicBezTo>
                <a:cubicBezTo>
                  <a:pt x="444" y="5"/>
                  <a:pt x="443" y="4"/>
                  <a:pt x="444" y="4"/>
                </a:cubicBezTo>
                <a:close/>
                <a:moveTo>
                  <a:pt x="408" y="267"/>
                </a:moveTo>
                <a:cubicBezTo>
                  <a:pt x="406" y="267"/>
                  <a:pt x="405" y="262"/>
                  <a:pt x="408" y="263"/>
                </a:cubicBezTo>
                <a:cubicBezTo>
                  <a:pt x="408" y="264"/>
                  <a:pt x="408" y="265"/>
                  <a:pt x="408" y="267"/>
                </a:cubicBezTo>
                <a:cubicBezTo>
                  <a:pt x="408" y="267"/>
                  <a:pt x="408" y="267"/>
                  <a:pt x="408" y="267"/>
                </a:cubicBezTo>
                <a:close/>
                <a:moveTo>
                  <a:pt x="176" y="7"/>
                </a:moveTo>
                <a:cubicBezTo>
                  <a:pt x="176" y="5"/>
                  <a:pt x="178" y="8"/>
                  <a:pt x="178" y="6"/>
                </a:cubicBezTo>
                <a:cubicBezTo>
                  <a:pt x="179" y="7"/>
                  <a:pt x="177" y="7"/>
                  <a:pt x="177" y="8"/>
                </a:cubicBezTo>
                <a:cubicBezTo>
                  <a:pt x="176" y="8"/>
                  <a:pt x="177" y="7"/>
                  <a:pt x="176" y="7"/>
                </a:cubicBezTo>
                <a:cubicBezTo>
                  <a:pt x="176" y="7"/>
                  <a:pt x="176" y="7"/>
                  <a:pt x="176" y="7"/>
                </a:cubicBezTo>
                <a:close/>
                <a:moveTo>
                  <a:pt x="242" y="7"/>
                </a:moveTo>
                <a:cubicBezTo>
                  <a:pt x="241" y="9"/>
                  <a:pt x="239" y="7"/>
                  <a:pt x="241" y="6"/>
                </a:cubicBezTo>
                <a:cubicBezTo>
                  <a:pt x="241" y="6"/>
                  <a:pt x="241" y="7"/>
                  <a:pt x="242" y="7"/>
                </a:cubicBezTo>
                <a:cubicBezTo>
                  <a:pt x="242" y="7"/>
                  <a:pt x="242" y="7"/>
                  <a:pt x="242" y="7"/>
                </a:cubicBezTo>
                <a:close/>
                <a:moveTo>
                  <a:pt x="180" y="11"/>
                </a:moveTo>
                <a:cubicBezTo>
                  <a:pt x="180" y="8"/>
                  <a:pt x="181" y="9"/>
                  <a:pt x="183" y="10"/>
                </a:cubicBezTo>
                <a:cubicBezTo>
                  <a:pt x="182" y="10"/>
                  <a:pt x="181" y="10"/>
                  <a:pt x="180" y="11"/>
                </a:cubicBezTo>
                <a:cubicBezTo>
                  <a:pt x="180" y="11"/>
                  <a:pt x="180" y="11"/>
                  <a:pt x="180" y="11"/>
                </a:cubicBezTo>
                <a:close/>
                <a:moveTo>
                  <a:pt x="181" y="12"/>
                </a:moveTo>
                <a:cubicBezTo>
                  <a:pt x="185" y="11"/>
                  <a:pt x="188" y="9"/>
                  <a:pt x="192" y="10"/>
                </a:cubicBezTo>
                <a:cubicBezTo>
                  <a:pt x="190" y="14"/>
                  <a:pt x="183" y="15"/>
                  <a:pt x="181" y="12"/>
                </a:cubicBezTo>
                <a:cubicBezTo>
                  <a:pt x="181" y="12"/>
                  <a:pt x="181" y="12"/>
                  <a:pt x="181" y="12"/>
                </a:cubicBezTo>
                <a:close/>
                <a:moveTo>
                  <a:pt x="174" y="13"/>
                </a:moveTo>
                <a:cubicBezTo>
                  <a:pt x="174" y="12"/>
                  <a:pt x="176" y="12"/>
                  <a:pt x="176" y="11"/>
                </a:cubicBezTo>
                <a:cubicBezTo>
                  <a:pt x="176" y="11"/>
                  <a:pt x="176" y="12"/>
                  <a:pt x="177" y="12"/>
                </a:cubicBezTo>
                <a:cubicBezTo>
                  <a:pt x="177" y="12"/>
                  <a:pt x="177" y="12"/>
                  <a:pt x="177" y="13"/>
                </a:cubicBezTo>
                <a:cubicBezTo>
                  <a:pt x="176" y="13"/>
                  <a:pt x="175" y="13"/>
                  <a:pt x="174" y="13"/>
                </a:cubicBezTo>
                <a:cubicBezTo>
                  <a:pt x="174" y="13"/>
                  <a:pt x="174" y="13"/>
                  <a:pt x="174" y="13"/>
                </a:cubicBezTo>
                <a:close/>
                <a:moveTo>
                  <a:pt x="158" y="15"/>
                </a:moveTo>
                <a:cubicBezTo>
                  <a:pt x="156" y="15"/>
                  <a:pt x="158" y="13"/>
                  <a:pt x="159" y="13"/>
                </a:cubicBezTo>
                <a:cubicBezTo>
                  <a:pt x="159" y="15"/>
                  <a:pt x="158" y="14"/>
                  <a:pt x="158" y="15"/>
                </a:cubicBezTo>
                <a:cubicBezTo>
                  <a:pt x="158" y="15"/>
                  <a:pt x="158" y="15"/>
                  <a:pt x="158" y="15"/>
                </a:cubicBezTo>
                <a:close/>
                <a:moveTo>
                  <a:pt x="165" y="15"/>
                </a:moveTo>
                <a:cubicBezTo>
                  <a:pt x="164" y="15"/>
                  <a:pt x="163" y="15"/>
                  <a:pt x="163" y="13"/>
                </a:cubicBezTo>
                <a:cubicBezTo>
                  <a:pt x="164" y="14"/>
                  <a:pt x="165" y="14"/>
                  <a:pt x="165" y="15"/>
                </a:cubicBezTo>
                <a:cubicBezTo>
                  <a:pt x="165" y="15"/>
                  <a:pt x="165" y="15"/>
                  <a:pt x="165" y="15"/>
                </a:cubicBezTo>
                <a:close/>
                <a:moveTo>
                  <a:pt x="289" y="14"/>
                </a:moveTo>
                <a:cubicBezTo>
                  <a:pt x="289" y="14"/>
                  <a:pt x="289" y="14"/>
                  <a:pt x="289" y="13"/>
                </a:cubicBezTo>
                <a:cubicBezTo>
                  <a:pt x="289" y="13"/>
                  <a:pt x="290" y="13"/>
                  <a:pt x="291" y="13"/>
                </a:cubicBezTo>
                <a:cubicBezTo>
                  <a:pt x="291" y="14"/>
                  <a:pt x="291" y="14"/>
                  <a:pt x="291" y="14"/>
                </a:cubicBezTo>
                <a:cubicBezTo>
                  <a:pt x="290" y="14"/>
                  <a:pt x="289" y="14"/>
                  <a:pt x="289" y="14"/>
                </a:cubicBezTo>
                <a:cubicBezTo>
                  <a:pt x="289" y="14"/>
                  <a:pt x="289" y="14"/>
                  <a:pt x="289" y="14"/>
                </a:cubicBezTo>
                <a:close/>
                <a:moveTo>
                  <a:pt x="269" y="16"/>
                </a:moveTo>
                <a:cubicBezTo>
                  <a:pt x="269" y="16"/>
                  <a:pt x="267" y="16"/>
                  <a:pt x="268" y="14"/>
                </a:cubicBezTo>
                <a:cubicBezTo>
                  <a:pt x="268" y="14"/>
                  <a:pt x="269" y="14"/>
                  <a:pt x="270" y="14"/>
                </a:cubicBezTo>
                <a:cubicBezTo>
                  <a:pt x="270" y="15"/>
                  <a:pt x="270" y="15"/>
                  <a:pt x="269" y="16"/>
                </a:cubicBezTo>
                <a:cubicBezTo>
                  <a:pt x="269" y="16"/>
                  <a:pt x="269" y="16"/>
                  <a:pt x="269" y="16"/>
                </a:cubicBezTo>
                <a:close/>
                <a:moveTo>
                  <a:pt x="337" y="16"/>
                </a:moveTo>
                <a:cubicBezTo>
                  <a:pt x="336" y="17"/>
                  <a:pt x="336" y="14"/>
                  <a:pt x="335" y="14"/>
                </a:cubicBezTo>
                <a:cubicBezTo>
                  <a:pt x="336" y="13"/>
                  <a:pt x="337" y="15"/>
                  <a:pt x="337" y="16"/>
                </a:cubicBezTo>
                <a:cubicBezTo>
                  <a:pt x="337" y="16"/>
                  <a:pt x="337" y="16"/>
                  <a:pt x="337" y="16"/>
                </a:cubicBezTo>
                <a:close/>
                <a:moveTo>
                  <a:pt x="244" y="21"/>
                </a:moveTo>
                <a:cubicBezTo>
                  <a:pt x="242" y="20"/>
                  <a:pt x="244" y="18"/>
                  <a:pt x="245" y="19"/>
                </a:cubicBezTo>
                <a:cubicBezTo>
                  <a:pt x="245" y="20"/>
                  <a:pt x="244" y="20"/>
                  <a:pt x="244" y="21"/>
                </a:cubicBezTo>
                <a:cubicBezTo>
                  <a:pt x="244" y="21"/>
                  <a:pt x="244" y="21"/>
                  <a:pt x="244" y="21"/>
                </a:cubicBezTo>
                <a:close/>
                <a:moveTo>
                  <a:pt x="419" y="24"/>
                </a:moveTo>
                <a:cubicBezTo>
                  <a:pt x="420" y="23"/>
                  <a:pt x="420" y="23"/>
                  <a:pt x="421" y="23"/>
                </a:cubicBezTo>
                <a:cubicBezTo>
                  <a:pt x="420" y="22"/>
                  <a:pt x="420" y="21"/>
                  <a:pt x="420" y="21"/>
                </a:cubicBezTo>
                <a:cubicBezTo>
                  <a:pt x="421" y="21"/>
                  <a:pt x="422" y="21"/>
                  <a:pt x="422" y="23"/>
                </a:cubicBezTo>
                <a:cubicBezTo>
                  <a:pt x="420" y="22"/>
                  <a:pt x="421" y="24"/>
                  <a:pt x="419" y="24"/>
                </a:cubicBezTo>
                <a:cubicBezTo>
                  <a:pt x="419" y="24"/>
                  <a:pt x="419" y="24"/>
                  <a:pt x="419" y="24"/>
                </a:cubicBezTo>
                <a:close/>
                <a:moveTo>
                  <a:pt x="429" y="23"/>
                </a:moveTo>
                <a:cubicBezTo>
                  <a:pt x="428" y="23"/>
                  <a:pt x="427" y="23"/>
                  <a:pt x="427" y="22"/>
                </a:cubicBezTo>
                <a:cubicBezTo>
                  <a:pt x="429" y="21"/>
                  <a:pt x="429" y="22"/>
                  <a:pt x="429" y="23"/>
                </a:cubicBezTo>
                <a:cubicBezTo>
                  <a:pt x="429" y="23"/>
                  <a:pt x="429" y="23"/>
                  <a:pt x="429" y="23"/>
                </a:cubicBezTo>
                <a:close/>
                <a:moveTo>
                  <a:pt x="394" y="23"/>
                </a:moveTo>
                <a:cubicBezTo>
                  <a:pt x="394" y="23"/>
                  <a:pt x="394" y="23"/>
                  <a:pt x="394" y="23"/>
                </a:cubicBezTo>
                <a:cubicBezTo>
                  <a:pt x="393" y="22"/>
                  <a:pt x="396" y="22"/>
                  <a:pt x="395" y="23"/>
                </a:cubicBezTo>
                <a:cubicBezTo>
                  <a:pt x="395" y="23"/>
                  <a:pt x="395" y="23"/>
                  <a:pt x="394" y="23"/>
                </a:cubicBezTo>
                <a:cubicBezTo>
                  <a:pt x="394" y="23"/>
                  <a:pt x="394" y="23"/>
                  <a:pt x="394" y="23"/>
                </a:cubicBezTo>
                <a:close/>
                <a:moveTo>
                  <a:pt x="396" y="25"/>
                </a:moveTo>
                <a:cubicBezTo>
                  <a:pt x="396" y="24"/>
                  <a:pt x="397" y="24"/>
                  <a:pt x="398" y="24"/>
                </a:cubicBezTo>
                <a:cubicBezTo>
                  <a:pt x="398" y="26"/>
                  <a:pt x="397" y="26"/>
                  <a:pt x="397" y="27"/>
                </a:cubicBezTo>
                <a:cubicBezTo>
                  <a:pt x="396" y="27"/>
                  <a:pt x="396" y="26"/>
                  <a:pt x="396" y="25"/>
                </a:cubicBezTo>
                <a:cubicBezTo>
                  <a:pt x="396" y="25"/>
                  <a:pt x="396" y="25"/>
                  <a:pt x="396" y="25"/>
                </a:cubicBezTo>
                <a:close/>
                <a:moveTo>
                  <a:pt x="399" y="27"/>
                </a:moveTo>
                <a:cubicBezTo>
                  <a:pt x="398" y="25"/>
                  <a:pt x="399" y="24"/>
                  <a:pt x="400" y="24"/>
                </a:cubicBezTo>
                <a:cubicBezTo>
                  <a:pt x="399" y="25"/>
                  <a:pt x="400" y="27"/>
                  <a:pt x="399" y="27"/>
                </a:cubicBezTo>
                <a:cubicBezTo>
                  <a:pt x="399" y="27"/>
                  <a:pt x="399" y="27"/>
                  <a:pt x="399" y="27"/>
                </a:cubicBezTo>
                <a:close/>
                <a:moveTo>
                  <a:pt x="153" y="27"/>
                </a:moveTo>
                <a:cubicBezTo>
                  <a:pt x="154" y="27"/>
                  <a:pt x="154" y="27"/>
                  <a:pt x="154" y="27"/>
                </a:cubicBezTo>
                <a:cubicBezTo>
                  <a:pt x="157" y="26"/>
                  <a:pt x="156" y="29"/>
                  <a:pt x="157" y="31"/>
                </a:cubicBezTo>
                <a:cubicBezTo>
                  <a:pt x="155" y="31"/>
                  <a:pt x="153" y="30"/>
                  <a:pt x="153" y="27"/>
                </a:cubicBezTo>
                <a:cubicBezTo>
                  <a:pt x="153" y="27"/>
                  <a:pt x="153" y="27"/>
                  <a:pt x="153" y="27"/>
                </a:cubicBezTo>
                <a:close/>
                <a:moveTo>
                  <a:pt x="319" y="31"/>
                </a:moveTo>
                <a:cubicBezTo>
                  <a:pt x="321" y="25"/>
                  <a:pt x="326" y="31"/>
                  <a:pt x="328" y="34"/>
                </a:cubicBezTo>
                <a:cubicBezTo>
                  <a:pt x="328" y="35"/>
                  <a:pt x="327" y="35"/>
                  <a:pt x="326" y="36"/>
                </a:cubicBezTo>
                <a:cubicBezTo>
                  <a:pt x="326" y="37"/>
                  <a:pt x="327" y="36"/>
                  <a:pt x="328" y="36"/>
                </a:cubicBezTo>
                <a:cubicBezTo>
                  <a:pt x="327" y="40"/>
                  <a:pt x="322" y="38"/>
                  <a:pt x="320" y="36"/>
                </a:cubicBezTo>
                <a:cubicBezTo>
                  <a:pt x="318" y="37"/>
                  <a:pt x="319" y="40"/>
                  <a:pt x="316" y="39"/>
                </a:cubicBezTo>
                <a:cubicBezTo>
                  <a:pt x="317" y="37"/>
                  <a:pt x="316" y="35"/>
                  <a:pt x="316" y="32"/>
                </a:cubicBezTo>
                <a:cubicBezTo>
                  <a:pt x="313" y="34"/>
                  <a:pt x="312" y="31"/>
                  <a:pt x="309" y="31"/>
                </a:cubicBezTo>
                <a:cubicBezTo>
                  <a:pt x="309" y="30"/>
                  <a:pt x="309" y="29"/>
                  <a:pt x="309" y="28"/>
                </a:cubicBezTo>
                <a:cubicBezTo>
                  <a:pt x="313" y="24"/>
                  <a:pt x="316" y="29"/>
                  <a:pt x="319" y="31"/>
                </a:cubicBezTo>
                <a:cubicBezTo>
                  <a:pt x="319" y="31"/>
                  <a:pt x="319" y="31"/>
                  <a:pt x="319" y="31"/>
                </a:cubicBezTo>
                <a:close/>
                <a:moveTo>
                  <a:pt x="306" y="30"/>
                </a:moveTo>
                <a:cubicBezTo>
                  <a:pt x="306" y="29"/>
                  <a:pt x="306" y="29"/>
                  <a:pt x="306" y="29"/>
                </a:cubicBezTo>
                <a:cubicBezTo>
                  <a:pt x="307" y="29"/>
                  <a:pt x="307" y="29"/>
                  <a:pt x="308" y="29"/>
                </a:cubicBezTo>
                <a:cubicBezTo>
                  <a:pt x="308" y="29"/>
                  <a:pt x="308" y="29"/>
                  <a:pt x="308" y="30"/>
                </a:cubicBezTo>
                <a:cubicBezTo>
                  <a:pt x="307" y="30"/>
                  <a:pt x="307" y="30"/>
                  <a:pt x="306" y="30"/>
                </a:cubicBezTo>
                <a:cubicBezTo>
                  <a:pt x="306" y="30"/>
                  <a:pt x="306" y="30"/>
                  <a:pt x="306" y="30"/>
                </a:cubicBezTo>
                <a:close/>
                <a:moveTo>
                  <a:pt x="307" y="31"/>
                </a:moveTo>
                <a:cubicBezTo>
                  <a:pt x="307" y="33"/>
                  <a:pt x="303" y="32"/>
                  <a:pt x="303" y="30"/>
                </a:cubicBezTo>
                <a:cubicBezTo>
                  <a:pt x="305" y="30"/>
                  <a:pt x="306" y="31"/>
                  <a:pt x="307" y="31"/>
                </a:cubicBezTo>
                <a:cubicBezTo>
                  <a:pt x="307" y="31"/>
                  <a:pt x="307" y="31"/>
                  <a:pt x="307" y="31"/>
                </a:cubicBezTo>
                <a:close/>
                <a:moveTo>
                  <a:pt x="92" y="34"/>
                </a:moveTo>
                <a:cubicBezTo>
                  <a:pt x="92" y="32"/>
                  <a:pt x="89" y="34"/>
                  <a:pt x="90" y="32"/>
                </a:cubicBezTo>
                <a:cubicBezTo>
                  <a:pt x="92" y="31"/>
                  <a:pt x="93" y="35"/>
                  <a:pt x="91" y="34"/>
                </a:cubicBezTo>
                <a:cubicBezTo>
                  <a:pt x="91" y="34"/>
                  <a:pt x="91" y="34"/>
                  <a:pt x="92" y="34"/>
                </a:cubicBezTo>
                <a:cubicBezTo>
                  <a:pt x="92" y="34"/>
                  <a:pt x="92" y="34"/>
                  <a:pt x="92" y="34"/>
                </a:cubicBezTo>
                <a:close/>
                <a:moveTo>
                  <a:pt x="90" y="38"/>
                </a:moveTo>
                <a:cubicBezTo>
                  <a:pt x="90" y="37"/>
                  <a:pt x="91" y="36"/>
                  <a:pt x="90" y="36"/>
                </a:cubicBezTo>
                <a:cubicBezTo>
                  <a:pt x="91" y="33"/>
                  <a:pt x="92" y="40"/>
                  <a:pt x="90" y="38"/>
                </a:cubicBezTo>
                <a:cubicBezTo>
                  <a:pt x="90" y="38"/>
                  <a:pt x="90" y="38"/>
                  <a:pt x="90" y="38"/>
                </a:cubicBezTo>
                <a:close/>
                <a:moveTo>
                  <a:pt x="153" y="40"/>
                </a:moveTo>
                <a:cubicBezTo>
                  <a:pt x="154" y="39"/>
                  <a:pt x="155" y="39"/>
                  <a:pt x="157" y="39"/>
                </a:cubicBezTo>
                <a:cubicBezTo>
                  <a:pt x="155" y="41"/>
                  <a:pt x="158" y="41"/>
                  <a:pt x="158" y="43"/>
                </a:cubicBezTo>
                <a:cubicBezTo>
                  <a:pt x="157" y="42"/>
                  <a:pt x="157" y="43"/>
                  <a:pt x="157" y="43"/>
                </a:cubicBezTo>
                <a:cubicBezTo>
                  <a:pt x="155" y="45"/>
                  <a:pt x="153" y="42"/>
                  <a:pt x="153" y="40"/>
                </a:cubicBezTo>
                <a:cubicBezTo>
                  <a:pt x="153" y="40"/>
                  <a:pt x="153" y="40"/>
                  <a:pt x="153" y="40"/>
                </a:cubicBezTo>
                <a:close/>
                <a:moveTo>
                  <a:pt x="90" y="44"/>
                </a:moveTo>
                <a:cubicBezTo>
                  <a:pt x="93" y="43"/>
                  <a:pt x="92" y="40"/>
                  <a:pt x="95" y="40"/>
                </a:cubicBezTo>
                <a:cubicBezTo>
                  <a:pt x="96" y="42"/>
                  <a:pt x="94" y="45"/>
                  <a:pt x="91" y="45"/>
                </a:cubicBezTo>
                <a:cubicBezTo>
                  <a:pt x="91" y="44"/>
                  <a:pt x="91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lose/>
                <a:moveTo>
                  <a:pt x="91" y="40"/>
                </a:moveTo>
                <a:cubicBezTo>
                  <a:pt x="92" y="40"/>
                  <a:pt x="93" y="41"/>
                  <a:pt x="92" y="42"/>
                </a:cubicBezTo>
                <a:cubicBezTo>
                  <a:pt x="91" y="42"/>
                  <a:pt x="91" y="41"/>
                  <a:pt x="91" y="40"/>
                </a:cubicBezTo>
                <a:cubicBezTo>
                  <a:pt x="91" y="40"/>
                  <a:pt x="91" y="40"/>
                  <a:pt x="91" y="40"/>
                </a:cubicBezTo>
                <a:close/>
                <a:moveTo>
                  <a:pt x="169" y="46"/>
                </a:moveTo>
                <a:cubicBezTo>
                  <a:pt x="169" y="45"/>
                  <a:pt x="167" y="47"/>
                  <a:pt x="167" y="45"/>
                </a:cubicBezTo>
                <a:cubicBezTo>
                  <a:pt x="166" y="46"/>
                  <a:pt x="165" y="47"/>
                  <a:pt x="163" y="47"/>
                </a:cubicBezTo>
                <a:cubicBezTo>
                  <a:pt x="163" y="47"/>
                  <a:pt x="163" y="45"/>
                  <a:pt x="162" y="46"/>
                </a:cubicBezTo>
                <a:cubicBezTo>
                  <a:pt x="163" y="44"/>
                  <a:pt x="163" y="41"/>
                  <a:pt x="166" y="40"/>
                </a:cubicBezTo>
                <a:cubicBezTo>
                  <a:pt x="166" y="43"/>
                  <a:pt x="167" y="43"/>
                  <a:pt x="167" y="45"/>
                </a:cubicBezTo>
                <a:cubicBezTo>
                  <a:pt x="169" y="45"/>
                  <a:pt x="170" y="46"/>
                  <a:pt x="172" y="46"/>
                </a:cubicBezTo>
                <a:cubicBezTo>
                  <a:pt x="172" y="48"/>
                  <a:pt x="172" y="49"/>
                  <a:pt x="172" y="50"/>
                </a:cubicBezTo>
                <a:cubicBezTo>
                  <a:pt x="170" y="50"/>
                  <a:pt x="169" y="48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lose/>
                <a:moveTo>
                  <a:pt x="183" y="50"/>
                </a:moveTo>
                <a:cubicBezTo>
                  <a:pt x="185" y="48"/>
                  <a:pt x="187" y="45"/>
                  <a:pt x="187" y="40"/>
                </a:cubicBezTo>
                <a:cubicBezTo>
                  <a:pt x="190" y="49"/>
                  <a:pt x="186" y="65"/>
                  <a:pt x="185" y="75"/>
                </a:cubicBezTo>
                <a:cubicBezTo>
                  <a:pt x="183" y="74"/>
                  <a:pt x="184" y="72"/>
                  <a:pt x="184" y="70"/>
                </a:cubicBezTo>
                <a:cubicBezTo>
                  <a:pt x="183" y="63"/>
                  <a:pt x="183" y="57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lose/>
                <a:moveTo>
                  <a:pt x="177" y="55"/>
                </a:moveTo>
                <a:cubicBezTo>
                  <a:pt x="177" y="57"/>
                  <a:pt x="176" y="51"/>
                  <a:pt x="175" y="55"/>
                </a:cubicBezTo>
                <a:cubicBezTo>
                  <a:pt x="174" y="54"/>
                  <a:pt x="174" y="51"/>
                  <a:pt x="176" y="52"/>
                </a:cubicBezTo>
                <a:cubicBezTo>
                  <a:pt x="176" y="50"/>
                  <a:pt x="174" y="52"/>
                  <a:pt x="173" y="50"/>
                </a:cubicBezTo>
                <a:cubicBezTo>
                  <a:pt x="173" y="49"/>
                  <a:pt x="174" y="48"/>
                  <a:pt x="174" y="47"/>
                </a:cubicBezTo>
                <a:cubicBezTo>
                  <a:pt x="175" y="47"/>
                  <a:pt x="176" y="50"/>
                  <a:pt x="176" y="48"/>
                </a:cubicBezTo>
                <a:cubicBezTo>
                  <a:pt x="177" y="49"/>
                  <a:pt x="177" y="53"/>
                  <a:pt x="177" y="55"/>
                </a:cubicBezTo>
                <a:cubicBezTo>
                  <a:pt x="177" y="55"/>
                  <a:pt x="177" y="55"/>
                  <a:pt x="177" y="55"/>
                </a:cubicBezTo>
                <a:close/>
                <a:moveTo>
                  <a:pt x="329" y="50"/>
                </a:moveTo>
                <a:cubicBezTo>
                  <a:pt x="330" y="48"/>
                  <a:pt x="332" y="52"/>
                  <a:pt x="332" y="49"/>
                </a:cubicBezTo>
                <a:cubicBezTo>
                  <a:pt x="333" y="49"/>
                  <a:pt x="333" y="49"/>
                  <a:pt x="333" y="51"/>
                </a:cubicBezTo>
                <a:cubicBezTo>
                  <a:pt x="332" y="51"/>
                  <a:pt x="332" y="51"/>
                  <a:pt x="333" y="51"/>
                </a:cubicBezTo>
                <a:cubicBezTo>
                  <a:pt x="333" y="52"/>
                  <a:pt x="331" y="51"/>
                  <a:pt x="331" y="52"/>
                </a:cubicBezTo>
                <a:cubicBezTo>
                  <a:pt x="331" y="52"/>
                  <a:pt x="331" y="50"/>
                  <a:pt x="329" y="50"/>
                </a:cubicBezTo>
                <a:cubicBezTo>
                  <a:pt x="329" y="50"/>
                  <a:pt x="329" y="50"/>
                  <a:pt x="329" y="50"/>
                </a:cubicBezTo>
                <a:close/>
                <a:moveTo>
                  <a:pt x="377" y="70"/>
                </a:moveTo>
                <a:cubicBezTo>
                  <a:pt x="373" y="69"/>
                  <a:pt x="376" y="65"/>
                  <a:pt x="377" y="63"/>
                </a:cubicBezTo>
                <a:cubicBezTo>
                  <a:pt x="380" y="64"/>
                  <a:pt x="376" y="68"/>
                  <a:pt x="377" y="70"/>
                </a:cubicBezTo>
                <a:cubicBezTo>
                  <a:pt x="377" y="70"/>
                  <a:pt x="377" y="70"/>
                  <a:pt x="377" y="70"/>
                </a:cubicBezTo>
                <a:close/>
                <a:moveTo>
                  <a:pt x="102" y="76"/>
                </a:moveTo>
                <a:cubicBezTo>
                  <a:pt x="101" y="75"/>
                  <a:pt x="100" y="73"/>
                  <a:pt x="101" y="71"/>
                </a:cubicBezTo>
                <a:cubicBezTo>
                  <a:pt x="104" y="72"/>
                  <a:pt x="102" y="74"/>
                  <a:pt x="102" y="76"/>
                </a:cubicBezTo>
                <a:cubicBezTo>
                  <a:pt x="102" y="76"/>
                  <a:pt x="102" y="76"/>
                  <a:pt x="102" y="76"/>
                </a:cubicBezTo>
                <a:close/>
                <a:moveTo>
                  <a:pt x="370" y="93"/>
                </a:moveTo>
                <a:cubicBezTo>
                  <a:pt x="370" y="93"/>
                  <a:pt x="370" y="93"/>
                  <a:pt x="370" y="93"/>
                </a:cubicBezTo>
                <a:cubicBezTo>
                  <a:pt x="371" y="94"/>
                  <a:pt x="372" y="94"/>
                  <a:pt x="373" y="94"/>
                </a:cubicBezTo>
                <a:cubicBezTo>
                  <a:pt x="373" y="95"/>
                  <a:pt x="373" y="96"/>
                  <a:pt x="372" y="96"/>
                </a:cubicBezTo>
                <a:cubicBezTo>
                  <a:pt x="371" y="96"/>
                  <a:pt x="371" y="95"/>
                  <a:pt x="371" y="95"/>
                </a:cubicBezTo>
                <a:cubicBezTo>
                  <a:pt x="371" y="98"/>
                  <a:pt x="371" y="98"/>
                  <a:pt x="371" y="101"/>
                </a:cubicBezTo>
                <a:cubicBezTo>
                  <a:pt x="372" y="101"/>
                  <a:pt x="373" y="99"/>
                  <a:pt x="374" y="101"/>
                </a:cubicBezTo>
                <a:cubicBezTo>
                  <a:pt x="373" y="101"/>
                  <a:pt x="372" y="102"/>
                  <a:pt x="371" y="102"/>
                </a:cubicBezTo>
                <a:cubicBezTo>
                  <a:pt x="371" y="103"/>
                  <a:pt x="369" y="104"/>
                  <a:pt x="369" y="105"/>
                </a:cubicBezTo>
                <a:cubicBezTo>
                  <a:pt x="370" y="107"/>
                  <a:pt x="372" y="108"/>
                  <a:pt x="373" y="109"/>
                </a:cubicBezTo>
                <a:cubicBezTo>
                  <a:pt x="371" y="110"/>
                  <a:pt x="372" y="115"/>
                  <a:pt x="374" y="116"/>
                </a:cubicBezTo>
                <a:cubicBezTo>
                  <a:pt x="375" y="115"/>
                  <a:pt x="375" y="114"/>
                  <a:pt x="374" y="113"/>
                </a:cubicBezTo>
                <a:cubicBezTo>
                  <a:pt x="379" y="111"/>
                  <a:pt x="378" y="105"/>
                  <a:pt x="376" y="101"/>
                </a:cubicBezTo>
                <a:cubicBezTo>
                  <a:pt x="379" y="101"/>
                  <a:pt x="379" y="99"/>
                  <a:pt x="383" y="99"/>
                </a:cubicBezTo>
                <a:cubicBezTo>
                  <a:pt x="382" y="90"/>
                  <a:pt x="385" y="84"/>
                  <a:pt x="382" y="76"/>
                </a:cubicBezTo>
                <a:cubicBezTo>
                  <a:pt x="381" y="76"/>
                  <a:pt x="380" y="77"/>
                  <a:pt x="379" y="77"/>
                </a:cubicBezTo>
                <a:cubicBezTo>
                  <a:pt x="377" y="76"/>
                  <a:pt x="378" y="73"/>
                  <a:pt x="375" y="72"/>
                </a:cubicBezTo>
                <a:cubicBezTo>
                  <a:pt x="371" y="79"/>
                  <a:pt x="373" y="86"/>
                  <a:pt x="370" y="93"/>
                </a:cubicBezTo>
                <a:close/>
                <a:moveTo>
                  <a:pt x="115" y="96"/>
                </a:moveTo>
                <a:cubicBezTo>
                  <a:pt x="117" y="95"/>
                  <a:pt x="113" y="92"/>
                  <a:pt x="116" y="92"/>
                </a:cubicBezTo>
                <a:cubicBezTo>
                  <a:pt x="115" y="90"/>
                  <a:pt x="114" y="94"/>
                  <a:pt x="112" y="93"/>
                </a:cubicBezTo>
                <a:cubicBezTo>
                  <a:pt x="113" y="91"/>
                  <a:pt x="113" y="91"/>
                  <a:pt x="112" y="90"/>
                </a:cubicBezTo>
                <a:cubicBezTo>
                  <a:pt x="115" y="90"/>
                  <a:pt x="116" y="86"/>
                  <a:pt x="113" y="86"/>
                </a:cubicBezTo>
                <a:cubicBezTo>
                  <a:pt x="115" y="84"/>
                  <a:pt x="114" y="81"/>
                  <a:pt x="114" y="77"/>
                </a:cubicBezTo>
                <a:cubicBezTo>
                  <a:pt x="117" y="79"/>
                  <a:pt x="118" y="85"/>
                  <a:pt x="117" y="89"/>
                </a:cubicBezTo>
                <a:cubicBezTo>
                  <a:pt x="118" y="91"/>
                  <a:pt x="119" y="88"/>
                  <a:pt x="120" y="90"/>
                </a:cubicBezTo>
                <a:cubicBezTo>
                  <a:pt x="120" y="93"/>
                  <a:pt x="120" y="95"/>
                  <a:pt x="120" y="97"/>
                </a:cubicBezTo>
                <a:cubicBezTo>
                  <a:pt x="118" y="98"/>
                  <a:pt x="117" y="97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lose/>
                <a:moveTo>
                  <a:pt x="105" y="83"/>
                </a:moveTo>
                <a:cubicBezTo>
                  <a:pt x="106" y="85"/>
                  <a:pt x="107" y="87"/>
                  <a:pt x="108" y="87"/>
                </a:cubicBezTo>
                <a:cubicBezTo>
                  <a:pt x="107" y="90"/>
                  <a:pt x="108" y="96"/>
                  <a:pt x="107" y="101"/>
                </a:cubicBezTo>
                <a:cubicBezTo>
                  <a:pt x="106" y="100"/>
                  <a:pt x="106" y="100"/>
                  <a:pt x="106" y="101"/>
                </a:cubicBezTo>
                <a:cubicBezTo>
                  <a:pt x="103" y="99"/>
                  <a:pt x="101" y="98"/>
                  <a:pt x="98" y="97"/>
                </a:cubicBezTo>
                <a:cubicBezTo>
                  <a:pt x="96" y="90"/>
                  <a:pt x="99" y="86"/>
                  <a:pt x="100" y="78"/>
                </a:cubicBezTo>
                <a:cubicBezTo>
                  <a:pt x="104" y="77"/>
                  <a:pt x="104" y="79"/>
                  <a:pt x="108" y="80"/>
                </a:cubicBezTo>
                <a:cubicBezTo>
                  <a:pt x="108" y="83"/>
                  <a:pt x="105" y="80"/>
                  <a:pt x="105" y="83"/>
                </a:cubicBezTo>
                <a:cubicBezTo>
                  <a:pt x="105" y="83"/>
                  <a:pt x="105" y="83"/>
                  <a:pt x="105" y="83"/>
                </a:cubicBezTo>
                <a:close/>
                <a:moveTo>
                  <a:pt x="109" y="86"/>
                </a:moveTo>
                <a:cubicBezTo>
                  <a:pt x="107" y="86"/>
                  <a:pt x="107" y="85"/>
                  <a:pt x="107" y="83"/>
                </a:cubicBezTo>
                <a:cubicBezTo>
                  <a:pt x="109" y="83"/>
                  <a:pt x="110" y="84"/>
                  <a:pt x="109" y="86"/>
                </a:cubicBezTo>
                <a:cubicBezTo>
                  <a:pt x="109" y="86"/>
                  <a:pt x="109" y="86"/>
                  <a:pt x="109" y="86"/>
                </a:cubicBezTo>
                <a:close/>
                <a:moveTo>
                  <a:pt x="181" y="93"/>
                </a:moveTo>
                <a:cubicBezTo>
                  <a:pt x="180" y="93"/>
                  <a:pt x="179" y="92"/>
                  <a:pt x="179" y="91"/>
                </a:cubicBezTo>
                <a:cubicBezTo>
                  <a:pt x="180" y="91"/>
                  <a:pt x="181" y="91"/>
                  <a:pt x="181" y="93"/>
                </a:cubicBezTo>
                <a:cubicBezTo>
                  <a:pt x="181" y="93"/>
                  <a:pt x="181" y="93"/>
                  <a:pt x="181" y="93"/>
                </a:cubicBezTo>
                <a:close/>
                <a:moveTo>
                  <a:pt x="110" y="96"/>
                </a:moveTo>
                <a:cubicBezTo>
                  <a:pt x="110" y="96"/>
                  <a:pt x="110" y="96"/>
                  <a:pt x="110" y="95"/>
                </a:cubicBezTo>
                <a:cubicBezTo>
                  <a:pt x="111" y="95"/>
                  <a:pt x="111" y="95"/>
                  <a:pt x="112" y="95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1" y="96"/>
                  <a:pt x="111" y="96"/>
                  <a:pt x="110" y="96"/>
                </a:cubicBezTo>
                <a:cubicBezTo>
                  <a:pt x="110" y="96"/>
                  <a:pt x="110" y="96"/>
                  <a:pt x="110" y="96"/>
                </a:cubicBezTo>
                <a:close/>
                <a:moveTo>
                  <a:pt x="174" y="110"/>
                </a:moveTo>
                <a:cubicBezTo>
                  <a:pt x="177" y="106"/>
                  <a:pt x="176" y="104"/>
                  <a:pt x="178" y="99"/>
                </a:cubicBezTo>
                <a:cubicBezTo>
                  <a:pt x="179" y="100"/>
                  <a:pt x="179" y="101"/>
                  <a:pt x="180" y="102"/>
                </a:cubicBezTo>
                <a:cubicBezTo>
                  <a:pt x="179" y="105"/>
                  <a:pt x="181" y="109"/>
                  <a:pt x="181" y="113"/>
                </a:cubicBezTo>
                <a:cubicBezTo>
                  <a:pt x="181" y="123"/>
                  <a:pt x="181" y="132"/>
                  <a:pt x="184" y="143"/>
                </a:cubicBezTo>
                <a:cubicBezTo>
                  <a:pt x="182" y="147"/>
                  <a:pt x="184" y="155"/>
                  <a:pt x="184" y="160"/>
                </a:cubicBezTo>
                <a:cubicBezTo>
                  <a:pt x="179" y="163"/>
                  <a:pt x="177" y="158"/>
                  <a:pt x="174" y="159"/>
                </a:cubicBezTo>
                <a:cubicBezTo>
                  <a:pt x="174" y="160"/>
                  <a:pt x="173" y="162"/>
                  <a:pt x="175" y="162"/>
                </a:cubicBezTo>
                <a:cubicBezTo>
                  <a:pt x="174" y="164"/>
                  <a:pt x="173" y="167"/>
                  <a:pt x="169" y="166"/>
                </a:cubicBezTo>
                <a:cubicBezTo>
                  <a:pt x="168" y="163"/>
                  <a:pt x="169" y="160"/>
                  <a:pt x="170" y="157"/>
                </a:cubicBezTo>
                <a:cubicBezTo>
                  <a:pt x="170" y="156"/>
                  <a:pt x="169" y="156"/>
                  <a:pt x="169" y="155"/>
                </a:cubicBezTo>
                <a:cubicBezTo>
                  <a:pt x="171" y="148"/>
                  <a:pt x="168" y="142"/>
                  <a:pt x="169" y="136"/>
                </a:cubicBezTo>
                <a:cubicBezTo>
                  <a:pt x="170" y="133"/>
                  <a:pt x="173" y="130"/>
                  <a:pt x="174" y="127"/>
                </a:cubicBezTo>
                <a:cubicBezTo>
                  <a:pt x="175" y="122"/>
                  <a:pt x="174" y="115"/>
                  <a:pt x="174" y="110"/>
                </a:cubicBezTo>
                <a:cubicBezTo>
                  <a:pt x="174" y="110"/>
                  <a:pt x="174" y="110"/>
                  <a:pt x="174" y="110"/>
                </a:cubicBezTo>
                <a:close/>
                <a:moveTo>
                  <a:pt x="151" y="104"/>
                </a:moveTo>
                <a:cubicBezTo>
                  <a:pt x="149" y="104"/>
                  <a:pt x="148" y="102"/>
                  <a:pt x="150" y="101"/>
                </a:cubicBezTo>
                <a:cubicBezTo>
                  <a:pt x="151" y="101"/>
                  <a:pt x="151" y="102"/>
                  <a:pt x="151" y="104"/>
                </a:cubicBezTo>
                <a:cubicBezTo>
                  <a:pt x="151" y="104"/>
                  <a:pt x="151" y="104"/>
                  <a:pt x="151" y="104"/>
                </a:cubicBezTo>
                <a:close/>
                <a:moveTo>
                  <a:pt x="114" y="116"/>
                </a:moveTo>
                <a:cubicBezTo>
                  <a:pt x="114" y="115"/>
                  <a:pt x="115" y="112"/>
                  <a:pt x="113" y="112"/>
                </a:cubicBezTo>
                <a:cubicBezTo>
                  <a:pt x="113" y="111"/>
                  <a:pt x="114" y="111"/>
                  <a:pt x="114" y="112"/>
                </a:cubicBezTo>
                <a:cubicBezTo>
                  <a:pt x="115" y="111"/>
                  <a:pt x="115" y="109"/>
                  <a:pt x="117" y="110"/>
                </a:cubicBezTo>
                <a:cubicBezTo>
                  <a:pt x="117" y="112"/>
                  <a:pt x="116" y="115"/>
                  <a:pt x="114" y="116"/>
                </a:cubicBezTo>
                <a:cubicBezTo>
                  <a:pt x="114" y="116"/>
                  <a:pt x="114" y="116"/>
                  <a:pt x="114" y="116"/>
                </a:cubicBezTo>
                <a:close/>
                <a:moveTo>
                  <a:pt x="109" y="121"/>
                </a:moveTo>
                <a:cubicBezTo>
                  <a:pt x="109" y="123"/>
                  <a:pt x="108" y="133"/>
                  <a:pt x="112" y="134"/>
                </a:cubicBezTo>
                <a:cubicBezTo>
                  <a:pt x="111" y="134"/>
                  <a:pt x="111" y="135"/>
                  <a:pt x="110" y="135"/>
                </a:cubicBezTo>
                <a:cubicBezTo>
                  <a:pt x="111" y="138"/>
                  <a:pt x="110" y="143"/>
                  <a:pt x="109" y="146"/>
                </a:cubicBezTo>
                <a:cubicBezTo>
                  <a:pt x="110" y="146"/>
                  <a:pt x="110" y="146"/>
                  <a:pt x="111" y="146"/>
                </a:cubicBezTo>
                <a:cubicBezTo>
                  <a:pt x="108" y="156"/>
                  <a:pt x="111" y="165"/>
                  <a:pt x="108" y="171"/>
                </a:cubicBezTo>
                <a:cubicBezTo>
                  <a:pt x="107" y="169"/>
                  <a:pt x="105" y="168"/>
                  <a:pt x="104" y="171"/>
                </a:cubicBezTo>
                <a:cubicBezTo>
                  <a:pt x="100" y="167"/>
                  <a:pt x="103" y="163"/>
                  <a:pt x="101" y="156"/>
                </a:cubicBezTo>
                <a:cubicBezTo>
                  <a:pt x="102" y="156"/>
                  <a:pt x="102" y="157"/>
                  <a:pt x="102" y="157"/>
                </a:cubicBezTo>
                <a:cubicBezTo>
                  <a:pt x="101" y="151"/>
                  <a:pt x="104" y="141"/>
                  <a:pt x="102" y="135"/>
                </a:cubicBezTo>
                <a:cubicBezTo>
                  <a:pt x="102" y="133"/>
                  <a:pt x="103" y="131"/>
                  <a:pt x="104" y="130"/>
                </a:cubicBezTo>
                <a:cubicBezTo>
                  <a:pt x="103" y="125"/>
                  <a:pt x="107" y="121"/>
                  <a:pt x="107" y="116"/>
                </a:cubicBezTo>
                <a:cubicBezTo>
                  <a:pt x="108" y="116"/>
                  <a:pt x="108" y="122"/>
                  <a:pt x="109" y="121"/>
                </a:cubicBezTo>
                <a:cubicBezTo>
                  <a:pt x="109" y="121"/>
                  <a:pt x="109" y="121"/>
                  <a:pt x="109" y="121"/>
                </a:cubicBezTo>
                <a:close/>
                <a:moveTo>
                  <a:pt x="111" y="118"/>
                </a:moveTo>
                <a:cubicBezTo>
                  <a:pt x="111" y="118"/>
                  <a:pt x="113" y="119"/>
                  <a:pt x="113" y="118"/>
                </a:cubicBezTo>
                <a:cubicBezTo>
                  <a:pt x="114" y="119"/>
                  <a:pt x="110" y="121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lose/>
                <a:moveTo>
                  <a:pt x="158" y="129"/>
                </a:moveTo>
                <a:cubicBezTo>
                  <a:pt x="155" y="127"/>
                  <a:pt x="155" y="124"/>
                  <a:pt x="156" y="121"/>
                </a:cubicBezTo>
                <a:cubicBezTo>
                  <a:pt x="158" y="122"/>
                  <a:pt x="160" y="127"/>
                  <a:pt x="158" y="129"/>
                </a:cubicBezTo>
                <a:cubicBezTo>
                  <a:pt x="158" y="129"/>
                  <a:pt x="158" y="129"/>
                  <a:pt x="158" y="129"/>
                </a:cubicBezTo>
                <a:close/>
                <a:moveTo>
                  <a:pt x="113" y="127"/>
                </a:moveTo>
                <a:cubicBezTo>
                  <a:pt x="112" y="126"/>
                  <a:pt x="110" y="127"/>
                  <a:pt x="111" y="125"/>
                </a:cubicBezTo>
                <a:cubicBezTo>
                  <a:pt x="111" y="126"/>
                  <a:pt x="113" y="126"/>
                  <a:pt x="113" y="127"/>
                </a:cubicBezTo>
                <a:cubicBezTo>
                  <a:pt x="113" y="127"/>
                  <a:pt x="113" y="127"/>
                  <a:pt x="113" y="127"/>
                </a:cubicBezTo>
                <a:close/>
                <a:moveTo>
                  <a:pt x="116" y="141"/>
                </a:moveTo>
                <a:cubicBezTo>
                  <a:pt x="114" y="139"/>
                  <a:pt x="119" y="141"/>
                  <a:pt x="117" y="139"/>
                </a:cubicBezTo>
                <a:cubicBezTo>
                  <a:pt x="117" y="137"/>
                  <a:pt x="116" y="140"/>
                  <a:pt x="115" y="139"/>
                </a:cubicBezTo>
                <a:cubicBezTo>
                  <a:pt x="115" y="135"/>
                  <a:pt x="112" y="136"/>
                  <a:pt x="113" y="132"/>
                </a:cubicBezTo>
                <a:cubicBezTo>
                  <a:pt x="114" y="136"/>
                  <a:pt x="116" y="130"/>
                  <a:pt x="116" y="133"/>
                </a:cubicBezTo>
                <a:cubicBezTo>
                  <a:pt x="116" y="133"/>
                  <a:pt x="117" y="132"/>
                  <a:pt x="117" y="132"/>
                </a:cubicBezTo>
                <a:cubicBezTo>
                  <a:pt x="118" y="130"/>
                  <a:pt x="116" y="131"/>
                  <a:pt x="116" y="129"/>
                </a:cubicBezTo>
                <a:cubicBezTo>
                  <a:pt x="119" y="131"/>
                  <a:pt x="119" y="125"/>
                  <a:pt x="122" y="125"/>
                </a:cubicBezTo>
                <a:cubicBezTo>
                  <a:pt x="124" y="139"/>
                  <a:pt x="122" y="152"/>
                  <a:pt x="124" y="165"/>
                </a:cubicBezTo>
                <a:cubicBezTo>
                  <a:pt x="121" y="168"/>
                  <a:pt x="120" y="163"/>
                  <a:pt x="117" y="164"/>
                </a:cubicBezTo>
                <a:cubicBezTo>
                  <a:pt x="115" y="161"/>
                  <a:pt x="117" y="160"/>
                  <a:pt x="115" y="157"/>
                </a:cubicBezTo>
                <a:cubicBezTo>
                  <a:pt x="116" y="157"/>
                  <a:pt x="116" y="156"/>
                  <a:pt x="117" y="157"/>
                </a:cubicBezTo>
                <a:cubicBezTo>
                  <a:pt x="116" y="156"/>
                  <a:pt x="114" y="153"/>
                  <a:pt x="117" y="152"/>
                </a:cubicBezTo>
                <a:cubicBezTo>
                  <a:pt x="116" y="151"/>
                  <a:pt x="116" y="151"/>
                  <a:pt x="114" y="151"/>
                </a:cubicBezTo>
                <a:cubicBezTo>
                  <a:pt x="114" y="149"/>
                  <a:pt x="115" y="149"/>
                  <a:pt x="114" y="147"/>
                </a:cubicBezTo>
                <a:cubicBezTo>
                  <a:pt x="118" y="150"/>
                  <a:pt x="114" y="144"/>
                  <a:pt x="117" y="144"/>
                </a:cubicBezTo>
                <a:cubicBezTo>
                  <a:pt x="116" y="144"/>
                  <a:pt x="115" y="143"/>
                  <a:pt x="115" y="141"/>
                </a:cubicBezTo>
                <a:cubicBezTo>
                  <a:pt x="116" y="141"/>
                  <a:pt x="116" y="142"/>
                  <a:pt x="117" y="142"/>
                </a:cubicBezTo>
                <a:cubicBezTo>
                  <a:pt x="118" y="141"/>
                  <a:pt x="116" y="140"/>
                  <a:pt x="116" y="141"/>
                </a:cubicBezTo>
                <a:cubicBezTo>
                  <a:pt x="116" y="141"/>
                  <a:pt x="116" y="141"/>
                  <a:pt x="116" y="141"/>
                </a:cubicBezTo>
                <a:close/>
                <a:moveTo>
                  <a:pt x="112" y="128"/>
                </a:moveTo>
                <a:cubicBezTo>
                  <a:pt x="111" y="131"/>
                  <a:pt x="110" y="127"/>
                  <a:pt x="112" y="127"/>
                </a:cubicBezTo>
                <a:cubicBezTo>
                  <a:pt x="111" y="128"/>
                  <a:pt x="111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lose/>
                <a:moveTo>
                  <a:pt x="357" y="148"/>
                </a:moveTo>
                <a:cubicBezTo>
                  <a:pt x="360" y="148"/>
                  <a:pt x="359" y="145"/>
                  <a:pt x="360" y="144"/>
                </a:cubicBezTo>
                <a:cubicBezTo>
                  <a:pt x="364" y="145"/>
                  <a:pt x="362" y="148"/>
                  <a:pt x="362" y="151"/>
                </a:cubicBezTo>
                <a:cubicBezTo>
                  <a:pt x="361" y="151"/>
                  <a:pt x="360" y="150"/>
                  <a:pt x="358" y="151"/>
                </a:cubicBezTo>
                <a:cubicBezTo>
                  <a:pt x="358" y="150"/>
                  <a:pt x="357" y="149"/>
                  <a:pt x="357" y="148"/>
                </a:cubicBezTo>
                <a:cubicBezTo>
                  <a:pt x="357" y="148"/>
                  <a:pt x="357" y="148"/>
                  <a:pt x="357" y="148"/>
                </a:cubicBezTo>
                <a:close/>
                <a:moveTo>
                  <a:pt x="322" y="169"/>
                </a:moveTo>
                <a:cubicBezTo>
                  <a:pt x="322" y="169"/>
                  <a:pt x="322" y="169"/>
                  <a:pt x="322" y="169"/>
                </a:cubicBezTo>
                <a:cubicBezTo>
                  <a:pt x="323" y="169"/>
                  <a:pt x="326" y="170"/>
                  <a:pt x="326" y="168"/>
                </a:cubicBezTo>
                <a:cubicBezTo>
                  <a:pt x="325" y="168"/>
                  <a:pt x="322" y="167"/>
                  <a:pt x="322" y="169"/>
                </a:cubicBezTo>
                <a:close/>
                <a:moveTo>
                  <a:pt x="301" y="174"/>
                </a:moveTo>
                <a:cubicBezTo>
                  <a:pt x="301" y="174"/>
                  <a:pt x="302" y="174"/>
                  <a:pt x="302" y="173"/>
                </a:cubicBezTo>
                <a:cubicBezTo>
                  <a:pt x="304" y="174"/>
                  <a:pt x="302" y="176"/>
                  <a:pt x="301" y="174"/>
                </a:cubicBezTo>
                <a:cubicBezTo>
                  <a:pt x="301" y="174"/>
                  <a:pt x="301" y="174"/>
                  <a:pt x="301" y="174"/>
                </a:cubicBezTo>
                <a:close/>
                <a:moveTo>
                  <a:pt x="332" y="179"/>
                </a:moveTo>
                <a:cubicBezTo>
                  <a:pt x="333" y="176"/>
                  <a:pt x="332" y="178"/>
                  <a:pt x="330" y="178"/>
                </a:cubicBezTo>
                <a:cubicBezTo>
                  <a:pt x="330" y="175"/>
                  <a:pt x="335" y="178"/>
                  <a:pt x="334" y="175"/>
                </a:cubicBezTo>
                <a:cubicBezTo>
                  <a:pt x="334" y="176"/>
                  <a:pt x="335" y="177"/>
                  <a:pt x="335" y="179"/>
                </a:cubicBezTo>
                <a:cubicBezTo>
                  <a:pt x="334" y="179"/>
                  <a:pt x="333" y="179"/>
                  <a:pt x="332" y="179"/>
                </a:cubicBezTo>
                <a:cubicBezTo>
                  <a:pt x="332" y="179"/>
                  <a:pt x="332" y="179"/>
                  <a:pt x="332" y="179"/>
                </a:cubicBezTo>
                <a:close/>
                <a:moveTo>
                  <a:pt x="316" y="177"/>
                </a:moveTo>
                <a:cubicBezTo>
                  <a:pt x="316" y="176"/>
                  <a:pt x="318" y="176"/>
                  <a:pt x="319" y="176"/>
                </a:cubicBezTo>
                <a:cubicBezTo>
                  <a:pt x="320" y="179"/>
                  <a:pt x="316" y="178"/>
                  <a:pt x="316" y="177"/>
                </a:cubicBezTo>
                <a:cubicBezTo>
                  <a:pt x="316" y="177"/>
                  <a:pt x="316" y="177"/>
                  <a:pt x="316" y="177"/>
                </a:cubicBezTo>
                <a:close/>
                <a:moveTo>
                  <a:pt x="336" y="178"/>
                </a:moveTo>
                <a:cubicBezTo>
                  <a:pt x="336" y="178"/>
                  <a:pt x="335" y="177"/>
                  <a:pt x="335" y="176"/>
                </a:cubicBezTo>
                <a:cubicBezTo>
                  <a:pt x="336" y="176"/>
                  <a:pt x="337" y="177"/>
                  <a:pt x="337" y="176"/>
                </a:cubicBezTo>
                <a:cubicBezTo>
                  <a:pt x="339" y="177"/>
                  <a:pt x="336" y="177"/>
                  <a:pt x="336" y="178"/>
                </a:cubicBezTo>
                <a:cubicBezTo>
                  <a:pt x="336" y="178"/>
                  <a:pt x="336" y="178"/>
                  <a:pt x="336" y="178"/>
                </a:cubicBezTo>
                <a:close/>
                <a:moveTo>
                  <a:pt x="353" y="311"/>
                </a:moveTo>
                <a:cubicBezTo>
                  <a:pt x="355" y="311"/>
                  <a:pt x="354" y="315"/>
                  <a:pt x="355" y="318"/>
                </a:cubicBezTo>
                <a:cubicBezTo>
                  <a:pt x="353" y="318"/>
                  <a:pt x="353" y="316"/>
                  <a:pt x="352" y="316"/>
                </a:cubicBezTo>
                <a:cubicBezTo>
                  <a:pt x="355" y="315"/>
                  <a:pt x="352" y="314"/>
                  <a:pt x="353" y="311"/>
                </a:cubicBezTo>
                <a:cubicBezTo>
                  <a:pt x="353" y="311"/>
                  <a:pt x="353" y="311"/>
                  <a:pt x="353" y="311"/>
                </a:cubicBezTo>
                <a:close/>
                <a:moveTo>
                  <a:pt x="367" y="207"/>
                </a:moveTo>
                <a:cubicBezTo>
                  <a:pt x="367" y="207"/>
                  <a:pt x="367" y="207"/>
                  <a:pt x="367" y="207"/>
                </a:cubicBezTo>
                <a:cubicBezTo>
                  <a:pt x="366" y="208"/>
                  <a:pt x="364" y="207"/>
                  <a:pt x="363" y="205"/>
                </a:cubicBezTo>
                <a:cubicBezTo>
                  <a:pt x="367" y="202"/>
                  <a:pt x="365" y="198"/>
                  <a:pt x="367" y="193"/>
                </a:cubicBezTo>
                <a:cubicBezTo>
                  <a:pt x="365" y="193"/>
                  <a:pt x="364" y="194"/>
                  <a:pt x="363" y="194"/>
                </a:cubicBezTo>
                <a:cubicBezTo>
                  <a:pt x="360" y="189"/>
                  <a:pt x="354" y="197"/>
                  <a:pt x="355" y="200"/>
                </a:cubicBezTo>
                <a:cubicBezTo>
                  <a:pt x="358" y="202"/>
                  <a:pt x="360" y="201"/>
                  <a:pt x="364" y="202"/>
                </a:cubicBezTo>
                <a:cubicBezTo>
                  <a:pt x="364" y="202"/>
                  <a:pt x="364" y="203"/>
                  <a:pt x="363" y="203"/>
                </a:cubicBezTo>
                <a:cubicBezTo>
                  <a:pt x="360" y="203"/>
                  <a:pt x="359" y="203"/>
                  <a:pt x="356" y="203"/>
                </a:cubicBezTo>
                <a:cubicBezTo>
                  <a:pt x="355" y="210"/>
                  <a:pt x="355" y="213"/>
                  <a:pt x="357" y="219"/>
                </a:cubicBezTo>
                <a:cubicBezTo>
                  <a:pt x="349" y="225"/>
                  <a:pt x="357" y="240"/>
                  <a:pt x="353" y="249"/>
                </a:cubicBezTo>
                <a:cubicBezTo>
                  <a:pt x="355" y="251"/>
                  <a:pt x="355" y="255"/>
                  <a:pt x="355" y="258"/>
                </a:cubicBezTo>
                <a:cubicBezTo>
                  <a:pt x="354" y="258"/>
                  <a:pt x="353" y="258"/>
                  <a:pt x="353" y="259"/>
                </a:cubicBezTo>
                <a:cubicBezTo>
                  <a:pt x="354" y="261"/>
                  <a:pt x="353" y="261"/>
                  <a:pt x="352" y="263"/>
                </a:cubicBezTo>
                <a:cubicBezTo>
                  <a:pt x="358" y="274"/>
                  <a:pt x="352" y="290"/>
                  <a:pt x="358" y="300"/>
                </a:cubicBezTo>
                <a:cubicBezTo>
                  <a:pt x="357" y="302"/>
                  <a:pt x="354" y="303"/>
                  <a:pt x="352" y="304"/>
                </a:cubicBezTo>
                <a:cubicBezTo>
                  <a:pt x="353" y="307"/>
                  <a:pt x="352" y="308"/>
                  <a:pt x="353" y="310"/>
                </a:cubicBezTo>
                <a:cubicBezTo>
                  <a:pt x="354" y="309"/>
                  <a:pt x="354" y="310"/>
                  <a:pt x="354" y="311"/>
                </a:cubicBezTo>
                <a:cubicBezTo>
                  <a:pt x="357" y="312"/>
                  <a:pt x="353" y="310"/>
                  <a:pt x="355" y="310"/>
                </a:cubicBezTo>
                <a:cubicBezTo>
                  <a:pt x="357" y="310"/>
                  <a:pt x="356" y="312"/>
                  <a:pt x="357" y="312"/>
                </a:cubicBezTo>
                <a:cubicBezTo>
                  <a:pt x="362" y="306"/>
                  <a:pt x="361" y="297"/>
                  <a:pt x="366" y="294"/>
                </a:cubicBezTo>
                <a:cubicBezTo>
                  <a:pt x="365" y="293"/>
                  <a:pt x="363" y="294"/>
                  <a:pt x="363" y="293"/>
                </a:cubicBezTo>
                <a:cubicBezTo>
                  <a:pt x="370" y="287"/>
                  <a:pt x="362" y="280"/>
                  <a:pt x="364" y="273"/>
                </a:cubicBezTo>
                <a:cubicBezTo>
                  <a:pt x="367" y="273"/>
                  <a:pt x="366" y="267"/>
                  <a:pt x="369" y="268"/>
                </a:cubicBezTo>
                <a:cubicBezTo>
                  <a:pt x="368" y="268"/>
                  <a:pt x="368" y="267"/>
                  <a:pt x="367" y="266"/>
                </a:cubicBezTo>
                <a:cubicBezTo>
                  <a:pt x="372" y="262"/>
                  <a:pt x="369" y="257"/>
                  <a:pt x="369" y="251"/>
                </a:cubicBezTo>
                <a:cubicBezTo>
                  <a:pt x="371" y="250"/>
                  <a:pt x="370" y="248"/>
                  <a:pt x="372" y="245"/>
                </a:cubicBezTo>
                <a:cubicBezTo>
                  <a:pt x="371" y="245"/>
                  <a:pt x="370" y="245"/>
                  <a:pt x="370" y="244"/>
                </a:cubicBezTo>
                <a:cubicBezTo>
                  <a:pt x="369" y="236"/>
                  <a:pt x="373" y="225"/>
                  <a:pt x="367" y="216"/>
                </a:cubicBezTo>
                <a:cubicBezTo>
                  <a:pt x="367" y="215"/>
                  <a:pt x="367" y="214"/>
                  <a:pt x="368" y="214"/>
                </a:cubicBezTo>
                <a:cubicBezTo>
                  <a:pt x="364" y="214"/>
                  <a:pt x="367" y="208"/>
                  <a:pt x="364" y="210"/>
                </a:cubicBezTo>
                <a:cubicBezTo>
                  <a:pt x="364" y="209"/>
                  <a:pt x="363" y="207"/>
                  <a:pt x="364" y="207"/>
                </a:cubicBezTo>
                <a:cubicBezTo>
                  <a:pt x="364" y="210"/>
                  <a:pt x="368" y="208"/>
                  <a:pt x="367" y="207"/>
                </a:cubicBezTo>
                <a:close/>
                <a:moveTo>
                  <a:pt x="226" y="199"/>
                </a:moveTo>
                <a:cubicBezTo>
                  <a:pt x="225" y="198"/>
                  <a:pt x="226" y="198"/>
                  <a:pt x="226" y="198"/>
                </a:cubicBezTo>
                <a:cubicBezTo>
                  <a:pt x="226" y="197"/>
                  <a:pt x="224" y="198"/>
                  <a:pt x="224" y="197"/>
                </a:cubicBezTo>
                <a:cubicBezTo>
                  <a:pt x="224" y="195"/>
                  <a:pt x="229" y="194"/>
                  <a:pt x="229" y="197"/>
                </a:cubicBezTo>
                <a:cubicBezTo>
                  <a:pt x="227" y="197"/>
                  <a:pt x="226" y="197"/>
                  <a:pt x="226" y="199"/>
                </a:cubicBezTo>
                <a:cubicBezTo>
                  <a:pt x="226" y="199"/>
                  <a:pt x="226" y="199"/>
                  <a:pt x="226" y="199"/>
                </a:cubicBezTo>
                <a:close/>
                <a:moveTo>
                  <a:pt x="244" y="197"/>
                </a:moveTo>
                <a:cubicBezTo>
                  <a:pt x="243" y="201"/>
                  <a:pt x="240" y="198"/>
                  <a:pt x="238" y="197"/>
                </a:cubicBezTo>
                <a:cubicBezTo>
                  <a:pt x="239" y="196"/>
                  <a:pt x="242" y="197"/>
                  <a:pt x="244" y="197"/>
                </a:cubicBezTo>
                <a:cubicBezTo>
                  <a:pt x="244" y="197"/>
                  <a:pt x="244" y="197"/>
                  <a:pt x="244" y="197"/>
                </a:cubicBezTo>
                <a:close/>
                <a:moveTo>
                  <a:pt x="106" y="241"/>
                </a:moveTo>
                <a:cubicBezTo>
                  <a:pt x="104" y="241"/>
                  <a:pt x="104" y="243"/>
                  <a:pt x="101" y="243"/>
                </a:cubicBezTo>
                <a:cubicBezTo>
                  <a:pt x="101" y="245"/>
                  <a:pt x="103" y="242"/>
                  <a:pt x="103" y="245"/>
                </a:cubicBezTo>
                <a:cubicBezTo>
                  <a:pt x="103" y="245"/>
                  <a:pt x="102" y="245"/>
                  <a:pt x="102" y="244"/>
                </a:cubicBezTo>
                <a:cubicBezTo>
                  <a:pt x="101" y="244"/>
                  <a:pt x="102" y="247"/>
                  <a:pt x="101" y="247"/>
                </a:cubicBezTo>
                <a:cubicBezTo>
                  <a:pt x="99" y="246"/>
                  <a:pt x="101" y="242"/>
                  <a:pt x="100" y="240"/>
                </a:cubicBezTo>
                <a:cubicBezTo>
                  <a:pt x="100" y="239"/>
                  <a:pt x="101" y="239"/>
                  <a:pt x="102" y="239"/>
                </a:cubicBezTo>
                <a:cubicBezTo>
                  <a:pt x="102" y="238"/>
                  <a:pt x="102" y="238"/>
                  <a:pt x="102" y="238"/>
                </a:cubicBezTo>
                <a:cubicBezTo>
                  <a:pt x="102" y="237"/>
                  <a:pt x="100" y="238"/>
                  <a:pt x="100" y="239"/>
                </a:cubicBezTo>
                <a:cubicBezTo>
                  <a:pt x="101" y="238"/>
                  <a:pt x="99" y="234"/>
                  <a:pt x="102" y="234"/>
                </a:cubicBezTo>
                <a:cubicBezTo>
                  <a:pt x="102" y="232"/>
                  <a:pt x="101" y="234"/>
                  <a:pt x="100" y="234"/>
                </a:cubicBezTo>
                <a:cubicBezTo>
                  <a:pt x="100" y="230"/>
                  <a:pt x="101" y="230"/>
                  <a:pt x="100" y="227"/>
                </a:cubicBezTo>
                <a:cubicBezTo>
                  <a:pt x="102" y="226"/>
                  <a:pt x="103" y="224"/>
                  <a:pt x="104" y="222"/>
                </a:cubicBezTo>
                <a:cubicBezTo>
                  <a:pt x="104" y="221"/>
                  <a:pt x="104" y="221"/>
                  <a:pt x="103" y="220"/>
                </a:cubicBezTo>
                <a:cubicBezTo>
                  <a:pt x="102" y="222"/>
                  <a:pt x="101" y="220"/>
                  <a:pt x="100" y="219"/>
                </a:cubicBezTo>
                <a:cubicBezTo>
                  <a:pt x="99" y="217"/>
                  <a:pt x="100" y="216"/>
                  <a:pt x="100" y="215"/>
                </a:cubicBezTo>
                <a:cubicBezTo>
                  <a:pt x="101" y="215"/>
                  <a:pt x="102" y="216"/>
                  <a:pt x="101" y="217"/>
                </a:cubicBezTo>
                <a:cubicBezTo>
                  <a:pt x="103" y="217"/>
                  <a:pt x="102" y="214"/>
                  <a:pt x="103" y="213"/>
                </a:cubicBezTo>
                <a:cubicBezTo>
                  <a:pt x="103" y="211"/>
                  <a:pt x="99" y="212"/>
                  <a:pt x="100" y="209"/>
                </a:cubicBezTo>
                <a:cubicBezTo>
                  <a:pt x="101" y="209"/>
                  <a:pt x="102" y="211"/>
                  <a:pt x="103" y="211"/>
                </a:cubicBezTo>
                <a:cubicBezTo>
                  <a:pt x="104" y="211"/>
                  <a:pt x="102" y="210"/>
                  <a:pt x="103" y="209"/>
                </a:cubicBezTo>
                <a:cubicBezTo>
                  <a:pt x="104" y="210"/>
                  <a:pt x="105" y="210"/>
                  <a:pt x="105" y="212"/>
                </a:cubicBezTo>
                <a:cubicBezTo>
                  <a:pt x="107" y="211"/>
                  <a:pt x="105" y="208"/>
                  <a:pt x="106" y="206"/>
                </a:cubicBezTo>
                <a:cubicBezTo>
                  <a:pt x="114" y="205"/>
                  <a:pt x="111" y="216"/>
                  <a:pt x="113" y="219"/>
                </a:cubicBezTo>
                <a:cubicBezTo>
                  <a:pt x="112" y="222"/>
                  <a:pt x="112" y="225"/>
                  <a:pt x="111" y="228"/>
                </a:cubicBezTo>
                <a:cubicBezTo>
                  <a:pt x="114" y="229"/>
                  <a:pt x="113" y="232"/>
                  <a:pt x="113" y="235"/>
                </a:cubicBezTo>
                <a:cubicBezTo>
                  <a:pt x="111" y="233"/>
                  <a:pt x="110" y="237"/>
                  <a:pt x="109" y="239"/>
                </a:cubicBezTo>
                <a:cubicBezTo>
                  <a:pt x="108" y="239"/>
                  <a:pt x="107" y="237"/>
                  <a:pt x="107" y="236"/>
                </a:cubicBezTo>
                <a:cubicBezTo>
                  <a:pt x="105" y="236"/>
                  <a:pt x="105" y="241"/>
                  <a:pt x="106" y="241"/>
                </a:cubicBezTo>
                <a:cubicBezTo>
                  <a:pt x="106" y="241"/>
                  <a:pt x="106" y="241"/>
                  <a:pt x="106" y="241"/>
                </a:cubicBezTo>
                <a:close/>
                <a:moveTo>
                  <a:pt x="122" y="213"/>
                </a:moveTo>
                <a:cubicBezTo>
                  <a:pt x="121" y="212"/>
                  <a:pt x="120" y="211"/>
                  <a:pt x="121" y="210"/>
                </a:cubicBezTo>
                <a:cubicBezTo>
                  <a:pt x="123" y="210"/>
                  <a:pt x="122" y="213"/>
                  <a:pt x="122" y="213"/>
                </a:cubicBezTo>
                <a:cubicBezTo>
                  <a:pt x="122" y="213"/>
                  <a:pt x="122" y="213"/>
                  <a:pt x="122" y="213"/>
                </a:cubicBezTo>
                <a:close/>
                <a:moveTo>
                  <a:pt x="390" y="213"/>
                </a:moveTo>
                <a:cubicBezTo>
                  <a:pt x="390" y="213"/>
                  <a:pt x="390" y="213"/>
                  <a:pt x="390" y="213"/>
                </a:cubicBezTo>
                <a:cubicBezTo>
                  <a:pt x="387" y="216"/>
                  <a:pt x="386" y="221"/>
                  <a:pt x="385" y="225"/>
                </a:cubicBezTo>
                <a:cubicBezTo>
                  <a:pt x="387" y="224"/>
                  <a:pt x="388" y="225"/>
                  <a:pt x="388" y="227"/>
                </a:cubicBezTo>
                <a:cubicBezTo>
                  <a:pt x="388" y="229"/>
                  <a:pt x="386" y="229"/>
                  <a:pt x="386" y="231"/>
                </a:cubicBezTo>
                <a:cubicBezTo>
                  <a:pt x="389" y="231"/>
                  <a:pt x="388" y="237"/>
                  <a:pt x="389" y="239"/>
                </a:cubicBezTo>
                <a:cubicBezTo>
                  <a:pt x="388" y="238"/>
                  <a:pt x="388" y="237"/>
                  <a:pt x="386" y="238"/>
                </a:cubicBezTo>
                <a:cubicBezTo>
                  <a:pt x="387" y="244"/>
                  <a:pt x="384" y="251"/>
                  <a:pt x="389" y="252"/>
                </a:cubicBezTo>
                <a:cubicBezTo>
                  <a:pt x="389" y="254"/>
                  <a:pt x="389" y="255"/>
                  <a:pt x="388" y="255"/>
                </a:cubicBezTo>
                <a:cubicBezTo>
                  <a:pt x="386" y="255"/>
                  <a:pt x="388" y="254"/>
                  <a:pt x="386" y="254"/>
                </a:cubicBezTo>
                <a:cubicBezTo>
                  <a:pt x="386" y="256"/>
                  <a:pt x="385" y="257"/>
                  <a:pt x="385" y="258"/>
                </a:cubicBezTo>
                <a:cubicBezTo>
                  <a:pt x="390" y="262"/>
                  <a:pt x="382" y="272"/>
                  <a:pt x="389" y="274"/>
                </a:cubicBezTo>
                <a:cubicBezTo>
                  <a:pt x="391" y="276"/>
                  <a:pt x="391" y="279"/>
                  <a:pt x="394" y="279"/>
                </a:cubicBezTo>
                <a:cubicBezTo>
                  <a:pt x="394" y="277"/>
                  <a:pt x="394" y="276"/>
                  <a:pt x="395" y="274"/>
                </a:cubicBezTo>
                <a:cubicBezTo>
                  <a:pt x="394" y="272"/>
                  <a:pt x="392" y="274"/>
                  <a:pt x="390" y="273"/>
                </a:cubicBezTo>
                <a:cubicBezTo>
                  <a:pt x="390" y="270"/>
                  <a:pt x="393" y="274"/>
                  <a:pt x="393" y="272"/>
                </a:cubicBezTo>
                <a:cubicBezTo>
                  <a:pt x="392" y="272"/>
                  <a:pt x="393" y="270"/>
                  <a:pt x="391" y="270"/>
                </a:cubicBezTo>
                <a:cubicBezTo>
                  <a:pt x="391" y="271"/>
                  <a:pt x="391" y="271"/>
                  <a:pt x="390" y="271"/>
                </a:cubicBezTo>
                <a:cubicBezTo>
                  <a:pt x="390" y="266"/>
                  <a:pt x="393" y="258"/>
                  <a:pt x="392" y="254"/>
                </a:cubicBezTo>
                <a:cubicBezTo>
                  <a:pt x="394" y="254"/>
                  <a:pt x="394" y="255"/>
                  <a:pt x="395" y="254"/>
                </a:cubicBezTo>
                <a:cubicBezTo>
                  <a:pt x="394" y="251"/>
                  <a:pt x="394" y="249"/>
                  <a:pt x="392" y="245"/>
                </a:cubicBezTo>
                <a:cubicBezTo>
                  <a:pt x="396" y="242"/>
                  <a:pt x="393" y="235"/>
                  <a:pt x="391" y="232"/>
                </a:cubicBezTo>
                <a:cubicBezTo>
                  <a:pt x="395" y="227"/>
                  <a:pt x="392" y="219"/>
                  <a:pt x="392" y="214"/>
                </a:cubicBezTo>
                <a:cubicBezTo>
                  <a:pt x="394" y="214"/>
                  <a:pt x="395" y="214"/>
                  <a:pt x="395" y="213"/>
                </a:cubicBezTo>
                <a:cubicBezTo>
                  <a:pt x="392" y="214"/>
                  <a:pt x="390" y="212"/>
                  <a:pt x="390" y="210"/>
                </a:cubicBezTo>
                <a:cubicBezTo>
                  <a:pt x="389" y="211"/>
                  <a:pt x="388" y="214"/>
                  <a:pt x="390" y="213"/>
                </a:cubicBezTo>
                <a:close/>
                <a:moveTo>
                  <a:pt x="366" y="212"/>
                </a:moveTo>
                <a:cubicBezTo>
                  <a:pt x="366" y="211"/>
                  <a:pt x="367" y="211"/>
                  <a:pt x="367" y="211"/>
                </a:cubicBezTo>
                <a:cubicBezTo>
                  <a:pt x="367" y="211"/>
                  <a:pt x="368" y="211"/>
                  <a:pt x="368" y="212"/>
                </a:cubicBezTo>
                <a:cubicBezTo>
                  <a:pt x="367" y="212"/>
                  <a:pt x="367" y="212"/>
                  <a:pt x="366" y="212"/>
                </a:cubicBezTo>
                <a:cubicBezTo>
                  <a:pt x="366" y="212"/>
                  <a:pt x="366" y="212"/>
                  <a:pt x="366" y="212"/>
                </a:cubicBezTo>
                <a:close/>
                <a:moveTo>
                  <a:pt x="96" y="215"/>
                </a:moveTo>
                <a:cubicBezTo>
                  <a:pt x="94" y="214"/>
                  <a:pt x="96" y="213"/>
                  <a:pt x="95" y="213"/>
                </a:cubicBezTo>
                <a:cubicBezTo>
                  <a:pt x="96" y="211"/>
                  <a:pt x="97" y="213"/>
                  <a:pt x="96" y="215"/>
                </a:cubicBezTo>
                <a:cubicBezTo>
                  <a:pt x="96" y="215"/>
                  <a:pt x="96" y="215"/>
                  <a:pt x="96" y="215"/>
                </a:cubicBezTo>
                <a:close/>
                <a:moveTo>
                  <a:pt x="121" y="276"/>
                </a:moveTo>
                <a:cubicBezTo>
                  <a:pt x="120" y="278"/>
                  <a:pt x="120" y="275"/>
                  <a:pt x="121" y="275"/>
                </a:cubicBezTo>
                <a:cubicBezTo>
                  <a:pt x="119" y="275"/>
                  <a:pt x="120" y="278"/>
                  <a:pt x="120" y="279"/>
                </a:cubicBezTo>
                <a:cubicBezTo>
                  <a:pt x="119" y="279"/>
                  <a:pt x="118" y="279"/>
                  <a:pt x="117" y="278"/>
                </a:cubicBezTo>
                <a:cubicBezTo>
                  <a:pt x="118" y="277"/>
                  <a:pt x="118" y="275"/>
                  <a:pt x="117" y="274"/>
                </a:cubicBezTo>
                <a:cubicBezTo>
                  <a:pt x="116" y="275"/>
                  <a:pt x="117" y="277"/>
                  <a:pt x="115" y="278"/>
                </a:cubicBezTo>
                <a:cubicBezTo>
                  <a:pt x="119" y="281"/>
                  <a:pt x="115" y="287"/>
                  <a:pt x="115" y="289"/>
                </a:cubicBezTo>
                <a:cubicBezTo>
                  <a:pt x="113" y="286"/>
                  <a:pt x="114" y="285"/>
                  <a:pt x="113" y="280"/>
                </a:cubicBezTo>
                <a:cubicBezTo>
                  <a:pt x="113" y="280"/>
                  <a:pt x="114" y="280"/>
                  <a:pt x="115" y="280"/>
                </a:cubicBezTo>
                <a:cubicBezTo>
                  <a:pt x="112" y="278"/>
                  <a:pt x="115" y="274"/>
                  <a:pt x="114" y="273"/>
                </a:cubicBezTo>
                <a:cubicBezTo>
                  <a:pt x="115" y="271"/>
                  <a:pt x="115" y="274"/>
                  <a:pt x="117" y="273"/>
                </a:cubicBezTo>
                <a:cubicBezTo>
                  <a:pt x="117" y="272"/>
                  <a:pt x="115" y="271"/>
                  <a:pt x="117" y="270"/>
                </a:cubicBezTo>
                <a:cubicBezTo>
                  <a:pt x="116" y="268"/>
                  <a:pt x="114" y="267"/>
                  <a:pt x="114" y="265"/>
                </a:cubicBezTo>
                <a:cubicBezTo>
                  <a:pt x="117" y="265"/>
                  <a:pt x="112" y="257"/>
                  <a:pt x="115" y="256"/>
                </a:cubicBezTo>
                <a:cubicBezTo>
                  <a:pt x="116" y="256"/>
                  <a:pt x="116" y="256"/>
                  <a:pt x="117" y="257"/>
                </a:cubicBezTo>
                <a:cubicBezTo>
                  <a:pt x="118" y="256"/>
                  <a:pt x="119" y="254"/>
                  <a:pt x="120" y="253"/>
                </a:cubicBezTo>
                <a:cubicBezTo>
                  <a:pt x="119" y="250"/>
                  <a:pt x="119" y="246"/>
                  <a:pt x="120" y="244"/>
                </a:cubicBezTo>
                <a:cubicBezTo>
                  <a:pt x="121" y="242"/>
                  <a:pt x="119" y="243"/>
                  <a:pt x="119" y="242"/>
                </a:cubicBezTo>
                <a:cubicBezTo>
                  <a:pt x="121" y="237"/>
                  <a:pt x="116" y="233"/>
                  <a:pt x="119" y="229"/>
                </a:cubicBezTo>
                <a:cubicBezTo>
                  <a:pt x="117" y="224"/>
                  <a:pt x="115" y="217"/>
                  <a:pt x="119" y="215"/>
                </a:cubicBezTo>
                <a:cubicBezTo>
                  <a:pt x="121" y="213"/>
                  <a:pt x="122" y="215"/>
                  <a:pt x="124" y="215"/>
                </a:cubicBezTo>
                <a:cubicBezTo>
                  <a:pt x="126" y="215"/>
                  <a:pt x="123" y="212"/>
                  <a:pt x="125" y="215"/>
                </a:cubicBezTo>
                <a:cubicBezTo>
                  <a:pt x="130" y="222"/>
                  <a:pt x="128" y="227"/>
                  <a:pt x="128" y="238"/>
                </a:cubicBezTo>
                <a:cubicBezTo>
                  <a:pt x="128" y="243"/>
                  <a:pt x="129" y="249"/>
                  <a:pt x="129" y="255"/>
                </a:cubicBezTo>
                <a:cubicBezTo>
                  <a:pt x="128" y="264"/>
                  <a:pt x="128" y="272"/>
                  <a:pt x="129" y="279"/>
                </a:cubicBezTo>
                <a:cubicBezTo>
                  <a:pt x="129" y="280"/>
                  <a:pt x="131" y="279"/>
                  <a:pt x="130" y="281"/>
                </a:cubicBezTo>
                <a:cubicBezTo>
                  <a:pt x="128" y="279"/>
                  <a:pt x="130" y="285"/>
                  <a:pt x="129" y="286"/>
                </a:cubicBezTo>
                <a:cubicBezTo>
                  <a:pt x="128" y="290"/>
                  <a:pt x="126" y="291"/>
                  <a:pt x="124" y="293"/>
                </a:cubicBezTo>
                <a:cubicBezTo>
                  <a:pt x="122" y="292"/>
                  <a:pt x="124" y="290"/>
                  <a:pt x="124" y="288"/>
                </a:cubicBezTo>
                <a:cubicBezTo>
                  <a:pt x="124" y="287"/>
                  <a:pt x="123" y="289"/>
                  <a:pt x="122" y="288"/>
                </a:cubicBezTo>
                <a:cubicBezTo>
                  <a:pt x="122" y="285"/>
                  <a:pt x="127" y="276"/>
                  <a:pt x="123" y="275"/>
                </a:cubicBezTo>
                <a:cubicBezTo>
                  <a:pt x="123" y="274"/>
                  <a:pt x="125" y="274"/>
                  <a:pt x="125" y="273"/>
                </a:cubicBezTo>
                <a:cubicBezTo>
                  <a:pt x="124" y="272"/>
                  <a:pt x="121" y="273"/>
                  <a:pt x="120" y="274"/>
                </a:cubicBezTo>
                <a:cubicBezTo>
                  <a:pt x="121" y="275"/>
                  <a:pt x="122" y="275"/>
                  <a:pt x="121" y="276"/>
                </a:cubicBezTo>
                <a:cubicBezTo>
                  <a:pt x="121" y="276"/>
                  <a:pt x="121" y="276"/>
                  <a:pt x="121" y="276"/>
                </a:cubicBezTo>
                <a:close/>
                <a:moveTo>
                  <a:pt x="113" y="289"/>
                </a:moveTo>
                <a:cubicBezTo>
                  <a:pt x="115" y="289"/>
                  <a:pt x="115" y="290"/>
                  <a:pt x="115" y="291"/>
                </a:cubicBezTo>
                <a:cubicBezTo>
                  <a:pt x="113" y="291"/>
                  <a:pt x="113" y="290"/>
                  <a:pt x="113" y="289"/>
                </a:cubicBezTo>
                <a:cubicBezTo>
                  <a:pt x="113" y="289"/>
                  <a:pt x="113" y="289"/>
                  <a:pt x="113" y="289"/>
                </a:cubicBezTo>
                <a:close/>
                <a:moveTo>
                  <a:pt x="100" y="224"/>
                </a:moveTo>
                <a:cubicBezTo>
                  <a:pt x="99" y="223"/>
                  <a:pt x="100" y="221"/>
                  <a:pt x="100" y="220"/>
                </a:cubicBezTo>
                <a:cubicBezTo>
                  <a:pt x="101" y="220"/>
                  <a:pt x="101" y="222"/>
                  <a:pt x="103" y="222"/>
                </a:cubicBezTo>
                <a:cubicBezTo>
                  <a:pt x="102" y="223"/>
                  <a:pt x="101" y="224"/>
                  <a:pt x="100" y="224"/>
                </a:cubicBezTo>
                <a:cubicBezTo>
                  <a:pt x="100" y="224"/>
                  <a:pt x="100" y="224"/>
                  <a:pt x="100" y="224"/>
                </a:cubicBezTo>
                <a:close/>
                <a:moveTo>
                  <a:pt x="95" y="224"/>
                </a:moveTo>
                <a:cubicBezTo>
                  <a:pt x="95" y="223"/>
                  <a:pt x="97" y="223"/>
                  <a:pt x="96" y="221"/>
                </a:cubicBezTo>
                <a:cubicBezTo>
                  <a:pt x="98" y="221"/>
                  <a:pt x="97" y="225"/>
                  <a:pt x="95" y="224"/>
                </a:cubicBezTo>
                <a:cubicBezTo>
                  <a:pt x="95" y="224"/>
                  <a:pt x="95" y="224"/>
                  <a:pt x="95" y="224"/>
                </a:cubicBezTo>
                <a:close/>
                <a:moveTo>
                  <a:pt x="117" y="227"/>
                </a:move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8"/>
                  <a:pt x="118" y="229"/>
                </a:cubicBezTo>
                <a:cubicBezTo>
                  <a:pt x="116" y="230"/>
                  <a:pt x="116" y="229"/>
                  <a:pt x="114" y="229"/>
                </a:cubicBezTo>
                <a:cubicBezTo>
                  <a:pt x="115" y="228"/>
                  <a:pt x="113" y="228"/>
                  <a:pt x="114" y="226"/>
                </a:cubicBezTo>
                <a:cubicBezTo>
                  <a:pt x="115" y="226"/>
                  <a:pt x="116" y="227"/>
                  <a:pt x="117" y="227"/>
                </a:cubicBezTo>
                <a:cubicBezTo>
                  <a:pt x="117" y="227"/>
                  <a:pt x="117" y="227"/>
                  <a:pt x="117" y="227"/>
                </a:cubicBezTo>
                <a:close/>
                <a:moveTo>
                  <a:pt x="96" y="228"/>
                </a:moveTo>
                <a:cubicBezTo>
                  <a:pt x="97" y="228"/>
                  <a:pt x="96" y="226"/>
                  <a:pt x="98" y="226"/>
                </a:cubicBezTo>
                <a:cubicBezTo>
                  <a:pt x="98" y="227"/>
                  <a:pt x="97" y="228"/>
                  <a:pt x="96" y="228"/>
                </a:cubicBezTo>
                <a:cubicBezTo>
                  <a:pt x="96" y="228"/>
                  <a:pt x="96" y="228"/>
                  <a:pt x="96" y="228"/>
                </a:cubicBezTo>
                <a:close/>
                <a:moveTo>
                  <a:pt x="168" y="234"/>
                </a:moveTo>
                <a:cubicBezTo>
                  <a:pt x="167" y="233"/>
                  <a:pt x="167" y="230"/>
                  <a:pt x="166" y="230"/>
                </a:cubicBezTo>
                <a:cubicBezTo>
                  <a:pt x="168" y="229"/>
                  <a:pt x="168" y="231"/>
                  <a:pt x="168" y="234"/>
                </a:cubicBezTo>
                <a:cubicBezTo>
                  <a:pt x="168" y="234"/>
                  <a:pt x="168" y="234"/>
                  <a:pt x="168" y="234"/>
                </a:cubicBezTo>
                <a:close/>
                <a:moveTo>
                  <a:pt x="398" y="232"/>
                </a:moveTo>
                <a:cubicBezTo>
                  <a:pt x="399" y="232"/>
                  <a:pt x="399" y="231"/>
                  <a:pt x="399" y="231"/>
                </a:cubicBezTo>
                <a:cubicBezTo>
                  <a:pt x="400" y="232"/>
                  <a:pt x="399" y="232"/>
                  <a:pt x="400" y="234"/>
                </a:cubicBezTo>
                <a:cubicBezTo>
                  <a:pt x="399" y="233"/>
                  <a:pt x="399" y="233"/>
                  <a:pt x="398" y="233"/>
                </a:cubicBezTo>
                <a:cubicBezTo>
                  <a:pt x="398" y="233"/>
                  <a:pt x="398" y="232"/>
                  <a:pt x="398" y="232"/>
                </a:cubicBezTo>
                <a:cubicBezTo>
                  <a:pt x="398" y="232"/>
                  <a:pt x="398" y="232"/>
                  <a:pt x="398" y="232"/>
                </a:cubicBezTo>
                <a:close/>
                <a:moveTo>
                  <a:pt x="115" y="240"/>
                </a:moveTo>
                <a:cubicBezTo>
                  <a:pt x="114" y="240"/>
                  <a:pt x="114" y="238"/>
                  <a:pt x="114" y="237"/>
                </a:cubicBezTo>
                <a:cubicBezTo>
                  <a:pt x="115" y="237"/>
                  <a:pt x="117" y="238"/>
                  <a:pt x="115" y="240"/>
                </a:cubicBezTo>
                <a:cubicBezTo>
                  <a:pt x="115" y="240"/>
                  <a:pt x="115" y="240"/>
                  <a:pt x="115" y="240"/>
                </a:cubicBezTo>
                <a:close/>
                <a:moveTo>
                  <a:pt x="112" y="241"/>
                </a:moveTo>
                <a:cubicBezTo>
                  <a:pt x="111" y="239"/>
                  <a:pt x="113" y="240"/>
                  <a:pt x="113" y="239"/>
                </a:cubicBezTo>
                <a:cubicBezTo>
                  <a:pt x="114" y="239"/>
                  <a:pt x="114" y="240"/>
                  <a:pt x="114" y="241"/>
                </a:cubicBezTo>
                <a:cubicBezTo>
                  <a:pt x="114" y="241"/>
                  <a:pt x="113" y="242"/>
                  <a:pt x="112" y="241"/>
                </a:cubicBezTo>
                <a:cubicBezTo>
                  <a:pt x="112" y="241"/>
                  <a:pt x="112" y="241"/>
                  <a:pt x="112" y="241"/>
                </a:cubicBezTo>
                <a:close/>
                <a:moveTo>
                  <a:pt x="111" y="246"/>
                </a:moveTo>
                <a:cubicBezTo>
                  <a:pt x="110" y="250"/>
                  <a:pt x="110" y="253"/>
                  <a:pt x="110" y="255"/>
                </a:cubicBezTo>
                <a:cubicBezTo>
                  <a:pt x="111" y="255"/>
                  <a:pt x="111" y="254"/>
                  <a:pt x="110" y="254"/>
                </a:cubicBezTo>
                <a:cubicBezTo>
                  <a:pt x="110" y="252"/>
                  <a:pt x="112" y="253"/>
                  <a:pt x="113" y="254"/>
                </a:cubicBezTo>
                <a:cubicBezTo>
                  <a:pt x="111" y="258"/>
                  <a:pt x="109" y="264"/>
                  <a:pt x="108" y="268"/>
                </a:cubicBezTo>
                <a:cubicBezTo>
                  <a:pt x="106" y="267"/>
                  <a:pt x="107" y="266"/>
                  <a:pt x="105" y="265"/>
                </a:cubicBezTo>
                <a:cubicBezTo>
                  <a:pt x="106" y="260"/>
                  <a:pt x="107" y="259"/>
                  <a:pt x="107" y="255"/>
                </a:cubicBezTo>
                <a:cubicBezTo>
                  <a:pt x="106" y="254"/>
                  <a:pt x="105" y="255"/>
                  <a:pt x="104" y="256"/>
                </a:cubicBezTo>
                <a:cubicBezTo>
                  <a:pt x="105" y="256"/>
                  <a:pt x="104" y="258"/>
                  <a:pt x="104" y="260"/>
                </a:cubicBezTo>
                <a:cubicBezTo>
                  <a:pt x="104" y="259"/>
                  <a:pt x="103" y="259"/>
                  <a:pt x="102" y="259"/>
                </a:cubicBezTo>
                <a:cubicBezTo>
                  <a:pt x="103" y="258"/>
                  <a:pt x="103" y="257"/>
                  <a:pt x="103" y="256"/>
                </a:cubicBezTo>
                <a:cubicBezTo>
                  <a:pt x="103" y="255"/>
                  <a:pt x="101" y="256"/>
                  <a:pt x="101" y="256"/>
                </a:cubicBezTo>
                <a:cubicBezTo>
                  <a:pt x="101" y="255"/>
                  <a:pt x="101" y="254"/>
                  <a:pt x="101" y="254"/>
                </a:cubicBezTo>
                <a:cubicBezTo>
                  <a:pt x="102" y="253"/>
                  <a:pt x="102" y="255"/>
                  <a:pt x="103" y="254"/>
                </a:cubicBezTo>
                <a:cubicBezTo>
                  <a:pt x="105" y="254"/>
                  <a:pt x="104" y="252"/>
                  <a:pt x="104" y="251"/>
                </a:cubicBezTo>
                <a:cubicBezTo>
                  <a:pt x="102" y="250"/>
                  <a:pt x="102" y="252"/>
                  <a:pt x="100" y="251"/>
                </a:cubicBezTo>
                <a:cubicBezTo>
                  <a:pt x="100" y="251"/>
                  <a:pt x="100" y="251"/>
                  <a:pt x="101" y="251"/>
                </a:cubicBezTo>
                <a:cubicBezTo>
                  <a:pt x="102" y="251"/>
                  <a:pt x="101" y="249"/>
                  <a:pt x="101" y="248"/>
                </a:cubicBezTo>
                <a:cubicBezTo>
                  <a:pt x="102" y="248"/>
                  <a:pt x="103" y="250"/>
                  <a:pt x="103" y="249"/>
                </a:cubicBezTo>
                <a:cubicBezTo>
                  <a:pt x="104" y="249"/>
                  <a:pt x="104" y="250"/>
                  <a:pt x="104" y="250"/>
                </a:cubicBezTo>
                <a:cubicBezTo>
                  <a:pt x="108" y="249"/>
                  <a:pt x="106" y="243"/>
                  <a:pt x="108" y="241"/>
                </a:cubicBezTo>
                <a:cubicBezTo>
                  <a:pt x="110" y="241"/>
                  <a:pt x="109" y="244"/>
                  <a:pt x="108" y="245"/>
                </a:cubicBezTo>
                <a:cubicBezTo>
                  <a:pt x="108" y="246"/>
                  <a:pt x="110" y="246"/>
                  <a:pt x="111" y="246"/>
                </a:cubicBezTo>
                <a:cubicBezTo>
                  <a:pt x="111" y="246"/>
                  <a:pt x="111" y="246"/>
                  <a:pt x="111" y="246"/>
                </a:cubicBezTo>
                <a:close/>
                <a:moveTo>
                  <a:pt x="109" y="242"/>
                </a:moveTo>
                <a:cubicBezTo>
                  <a:pt x="109" y="242"/>
                  <a:pt x="109" y="242"/>
                  <a:pt x="109" y="242"/>
                </a:cubicBezTo>
                <a:cubicBezTo>
                  <a:pt x="108" y="247"/>
                  <a:pt x="110" y="240"/>
                  <a:pt x="109" y="242"/>
                </a:cubicBezTo>
                <a:close/>
                <a:moveTo>
                  <a:pt x="343" y="241"/>
                </a:moveTo>
                <a:cubicBezTo>
                  <a:pt x="344" y="245"/>
                  <a:pt x="346" y="250"/>
                  <a:pt x="345" y="254"/>
                </a:cubicBezTo>
                <a:cubicBezTo>
                  <a:pt x="344" y="254"/>
                  <a:pt x="344" y="254"/>
                  <a:pt x="343" y="254"/>
                </a:cubicBezTo>
                <a:cubicBezTo>
                  <a:pt x="342" y="255"/>
                  <a:pt x="345" y="256"/>
                  <a:pt x="342" y="257"/>
                </a:cubicBezTo>
                <a:cubicBezTo>
                  <a:pt x="341" y="254"/>
                  <a:pt x="339" y="245"/>
                  <a:pt x="343" y="241"/>
                </a:cubicBezTo>
                <a:cubicBezTo>
                  <a:pt x="343" y="241"/>
                  <a:pt x="343" y="241"/>
                  <a:pt x="343" y="241"/>
                </a:cubicBezTo>
                <a:close/>
                <a:moveTo>
                  <a:pt x="403" y="246"/>
                </a:moveTo>
                <a:cubicBezTo>
                  <a:pt x="402" y="246"/>
                  <a:pt x="402" y="245"/>
                  <a:pt x="401" y="245"/>
                </a:cubicBezTo>
                <a:cubicBezTo>
                  <a:pt x="401" y="246"/>
                  <a:pt x="402" y="246"/>
                  <a:pt x="402" y="248"/>
                </a:cubicBezTo>
                <a:cubicBezTo>
                  <a:pt x="401" y="247"/>
                  <a:pt x="400" y="247"/>
                  <a:pt x="400" y="245"/>
                </a:cubicBezTo>
                <a:cubicBezTo>
                  <a:pt x="401" y="245"/>
                  <a:pt x="401" y="244"/>
                  <a:pt x="402" y="244"/>
                </a:cubicBezTo>
                <a:cubicBezTo>
                  <a:pt x="403" y="244"/>
                  <a:pt x="403" y="245"/>
                  <a:pt x="403" y="246"/>
                </a:cubicBezTo>
                <a:cubicBezTo>
                  <a:pt x="403" y="246"/>
                  <a:pt x="403" y="246"/>
                  <a:pt x="403" y="246"/>
                </a:cubicBezTo>
                <a:close/>
                <a:moveTo>
                  <a:pt x="399" y="250"/>
                </a:moveTo>
                <a:cubicBezTo>
                  <a:pt x="399" y="250"/>
                  <a:pt x="399" y="250"/>
                  <a:pt x="399" y="250"/>
                </a:cubicBezTo>
                <a:cubicBezTo>
                  <a:pt x="398" y="249"/>
                  <a:pt x="401" y="249"/>
                  <a:pt x="400" y="250"/>
                </a:cubicBezTo>
                <a:cubicBezTo>
                  <a:pt x="400" y="250"/>
                  <a:pt x="399" y="250"/>
                  <a:pt x="399" y="250"/>
                </a:cubicBezTo>
                <a:cubicBezTo>
                  <a:pt x="399" y="250"/>
                  <a:pt x="399" y="250"/>
                  <a:pt x="399" y="250"/>
                </a:cubicBezTo>
                <a:close/>
                <a:moveTo>
                  <a:pt x="378" y="268"/>
                </a:moveTo>
                <a:cubicBezTo>
                  <a:pt x="374" y="265"/>
                  <a:pt x="376" y="260"/>
                  <a:pt x="377" y="257"/>
                </a:cubicBezTo>
                <a:cubicBezTo>
                  <a:pt x="377" y="259"/>
                  <a:pt x="377" y="260"/>
                  <a:pt x="380" y="259"/>
                </a:cubicBezTo>
                <a:cubicBezTo>
                  <a:pt x="381" y="264"/>
                  <a:pt x="377" y="264"/>
                  <a:pt x="378" y="268"/>
                </a:cubicBezTo>
                <a:cubicBezTo>
                  <a:pt x="378" y="268"/>
                  <a:pt x="378" y="268"/>
                  <a:pt x="378" y="268"/>
                </a:cubicBezTo>
                <a:close/>
                <a:moveTo>
                  <a:pt x="105" y="270"/>
                </a:moveTo>
                <a:cubicBezTo>
                  <a:pt x="106" y="270"/>
                  <a:pt x="106" y="269"/>
                  <a:pt x="106" y="268"/>
                </a:cubicBezTo>
                <a:cubicBezTo>
                  <a:pt x="108" y="269"/>
                  <a:pt x="106" y="270"/>
                  <a:pt x="108" y="272"/>
                </a:cubicBezTo>
                <a:cubicBezTo>
                  <a:pt x="106" y="272"/>
                  <a:pt x="105" y="271"/>
                  <a:pt x="105" y="270"/>
                </a:cubicBezTo>
                <a:cubicBezTo>
                  <a:pt x="105" y="270"/>
                  <a:pt x="105" y="270"/>
                  <a:pt x="105" y="270"/>
                </a:cubicBezTo>
                <a:close/>
                <a:moveTo>
                  <a:pt x="105" y="273"/>
                </a:moveTo>
                <a:cubicBezTo>
                  <a:pt x="106" y="277"/>
                  <a:pt x="103" y="274"/>
                  <a:pt x="104" y="277"/>
                </a:cubicBezTo>
                <a:cubicBezTo>
                  <a:pt x="105" y="276"/>
                  <a:pt x="105" y="275"/>
                  <a:pt x="106" y="276"/>
                </a:cubicBezTo>
                <a:cubicBezTo>
                  <a:pt x="106" y="277"/>
                  <a:pt x="107" y="278"/>
                  <a:pt x="106" y="279"/>
                </a:cubicBezTo>
                <a:cubicBezTo>
                  <a:pt x="103" y="278"/>
                  <a:pt x="102" y="280"/>
                  <a:pt x="100" y="282"/>
                </a:cubicBezTo>
                <a:cubicBezTo>
                  <a:pt x="99" y="280"/>
                  <a:pt x="99" y="278"/>
                  <a:pt x="99" y="276"/>
                </a:cubicBezTo>
                <a:cubicBezTo>
                  <a:pt x="100" y="276"/>
                  <a:pt x="100" y="275"/>
                  <a:pt x="102" y="275"/>
                </a:cubicBezTo>
                <a:cubicBezTo>
                  <a:pt x="102" y="273"/>
                  <a:pt x="99" y="274"/>
                  <a:pt x="100" y="272"/>
                </a:cubicBezTo>
                <a:cubicBezTo>
                  <a:pt x="101" y="272"/>
                  <a:pt x="101" y="271"/>
                  <a:pt x="101" y="269"/>
                </a:cubicBezTo>
                <a:cubicBezTo>
                  <a:pt x="102" y="269"/>
                  <a:pt x="102" y="269"/>
                  <a:pt x="102" y="268"/>
                </a:cubicBezTo>
                <a:cubicBezTo>
                  <a:pt x="105" y="269"/>
                  <a:pt x="101" y="274"/>
                  <a:pt x="105" y="273"/>
                </a:cubicBezTo>
                <a:cubicBezTo>
                  <a:pt x="105" y="273"/>
                  <a:pt x="105" y="273"/>
                  <a:pt x="105" y="273"/>
                </a:cubicBezTo>
                <a:close/>
                <a:moveTo>
                  <a:pt x="113" y="271"/>
                </a:moveTo>
                <a:cubicBezTo>
                  <a:pt x="113" y="270"/>
                  <a:pt x="114" y="270"/>
                  <a:pt x="114" y="270"/>
                </a:cubicBezTo>
                <a:cubicBezTo>
                  <a:pt x="115" y="270"/>
                  <a:pt x="114" y="272"/>
                  <a:pt x="113" y="271"/>
                </a:cubicBezTo>
                <a:cubicBezTo>
                  <a:pt x="113" y="271"/>
                  <a:pt x="113" y="271"/>
                  <a:pt x="113" y="271"/>
                </a:cubicBezTo>
                <a:close/>
                <a:moveTo>
                  <a:pt x="373" y="272"/>
                </a:moveTo>
                <a:cubicBezTo>
                  <a:pt x="374" y="271"/>
                  <a:pt x="374" y="270"/>
                  <a:pt x="374" y="270"/>
                </a:cubicBezTo>
                <a:cubicBezTo>
                  <a:pt x="375" y="270"/>
                  <a:pt x="376" y="270"/>
                  <a:pt x="377" y="270"/>
                </a:cubicBezTo>
                <a:cubicBezTo>
                  <a:pt x="376" y="271"/>
                  <a:pt x="375" y="272"/>
                  <a:pt x="373" y="272"/>
                </a:cubicBezTo>
                <a:cubicBezTo>
                  <a:pt x="373" y="272"/>
                  <a:pt x="373" y="272"/>
                  <a:pt x="373" y="272"/>
                </a:cubicBezTo>
                <a:close/>
                <a:moveTo>
                  <a:pt x="137" y="270"/>
                </a:moveTo>
                <a:cubicBezTo>
                  <a:pt x="140" y="270"/>
                  <a:pt x="137" y="273"/>
                  <a:pt x="137" y="270"/>
                </a:cubicBezTo>
                <a:cubicBezTo>
                  <a:pt x="137" y="270"/>
                  <a:pt x="137" y="270"/>
                  <a:pt x="137" y="270"/>
                </a:cubicBezTo>
                <a:close/>
                <a:moveTo>
                  <a:pt x="377" y="280"/>
                </a:moveTo>
                <a:cubicBezTo>
                  <a:pt x="376" y="276"/>
                  <a:pt x="378" y="274"/>
                  <a:pt x="379" y="272"/>
                </a:cubicBezTo>
                <a:cubicBezTo>
                  <a:pt x="379" y="272"/>
                  <a:pt x="380" y="272"/>
                  <a:pt x="380" y="272"/>
                </a:cubicBezTo>
                <a:cubicBezTo>
                  <a:pt x="382" y="275"/>
                  <a:pt x="381" y="277"/>
                  <a:pt x="380" y="281"/>
                </a:cubicBezTo>
                <a:cubicBezTo>
                  <a:pt x="378" y="281"/>
                  <a:pt x="377" y="281"/>
                  <a:pt x="377" y="280"/>
                </a:cubicBezTo>
                <a:cubicBezTo>
                  <a:pt x="377" y="280"/>
                  <a:pt x="377" y="280"/>
                  <a:pt x="377" y="280"/>
                </a:cubicBezTo>
                <a:close/>
                <a:moveTo>
                  <a:pt x="106" y="274"/>
                </a:moveTo>
                <a:cubicBezTo>
                  <a:pt x="107" y="274"/>
                  <a:pt x="107" y="273"/>
                  <a:pt x="107" y="272"/>
                </a:cubicBezTo>
                <a:cubicBezTo>
                  <a:pt x="108" y="273"/>
                  <a:pt x="110" y="274"/>
                  <a:pt x="111" y="276"/>
                </a:cubicBezTo>
                <a:cubicBezTo>
                  <a:pt x="110" y="275"/>
                  <a:pt x="110" y="276"/>
                  <a:pt x="109" y="276"/>
                </a:cubicBezTo>
                <a:cubicBezTo>
                  <a:pt x="108" y="275"/>
                  <a:pt x="108" y="273"/>
                  <a:pt x="106" y="274"/>
                </a:cubicBezTo>
                <a:cubicBezTo>
                  <a:pt x="106" y="274"/>
                  <a:pt x="106" y="274"/>
                  <a:pt x="106" y="274"/>
                </a:cubicBezTo>
                <a:close/>
                <a:moveTo>
                  <a:pt x="373" y="277"/>
                </a:moveTo>
                <a:cubicBezTo>
                  <a:pt x="373" y="276"/>
                  <a:pt x="373" y="276"/>
                  <a:pt x="373" y="276"/>
                </a:cubicBezTo>
                <a:cubicBezTo>
                  <a:pt x="374" y="276"/>
                  <a:pt x="374" y="276"/>
                  <a:pt x="375" y="276"/>
                </a:cubicBezTo>
                <a:cubicBezTo>
                  <a:pt x="375" y="276"/>
                  <a:pt x="375" y="276"/>
                  <a:pt x="375" y="277"/>
                </a:cubicBezTo>
                <a:cubicBezTo>
                  <a:pt x="374" y="277"/>
                  <a:pt x="374" y="277"/>
                  <a:pt x="373" y="277"/>
                </a:cubicBezTo>
                <a:cubicBezTo>
                  <a:pt x="373" y="277"/>
                  <a:pt x="373" y="277"/>
                  <a:pt x="373" y="277"/>
                </a:cubicBezTo>
                <a:close/>
                <a:moveTo>
                  <a:pt x="371" y="278"/>
                </a:moveTo>
                <a:cubicBezTo>
                  <a:pt x="370" y="278"/>
                  <a:pt x="369" y="278"/>
                  <a:pt x="369" y="276"/>
                </a:cubicBezTo>
                <a:cubicBezTo>
                  <a:pt x="370" y="277"/>
                  <a:pt x="371" y="276"/>
                  <a:pt x="371" y="278"/>
                </a:cubicBezTo>
                <a:cubicBezTo>
                  <a:pt x="371" y="278"/>
                  <a:pt x="371" y="278"/>
                  <a:pt x="371" y="278"/>
                </a:cubicBezTo>
                <a:close/>
                <a:moveTo>
                  <a:pt x="107" y="281"/>
                </a:moveTo>
                <a:cubicBezTo>
                  <a:pt x="107" y="280"/>
                  <a:pt x="108" y="280"/>
                  <a:pt x="108" y="279"/>
                </a:cubicBezTo>
                <a:cubicBezTo>
                  <a:pt x="109" y="279"/>
                  <a:pt x="109" y="282"/>
                  <a:pt x="107" y="281"/>
                </a:cubicBezTo>
                <a:cubicBezTo>
                  <a:pt x="107" y="281"/>
                  <a:pt x="107" y="281"/>
                  <a:pt x="107" y="281"/>
                </a:cubicBezTo>
                <a:close/>
                <a:moveTo>
                  <a:pt x="101" y="286"/>
                </a:moveTo>
                <a:cubicBezTo>
                  <a:pt x="102" y="286"/>
                  <a:pt x="103" y="286"/>
                  <a:pt x="103" y="285"/>
                </a:cubicBezTo>
                <a:cubicBezTo>
                  <a:pt x="103" y="286"/>
                  <a:pt x="103" y="287"/>
                  <a:pt x="104" y="288"/>
                </a:cubicBezTo>
                <a:cubicBezTo>
                  <a:pt x="106" y="287"/>
                  <a:pt x="106" y="280"/>
                  <a:pt x="102" y="282"/>
                </a:cubicBezTo>
                <a:cubicBezTo>
                  <a:pt x="102" y="280"/>
                  <a:pt x="105" y="281"/>
                  <a:pt x="105" y="279"/>
                </a:cubicBezTo>
                <a:cubicBezTo>
                  <a:pt x="106" y="281"/>
                  <a:pt x="110" y="283"/>
                  <a:pt x="108" y="285"/>
                </a:cubicBezTo>
                <a:cubicBezTo>
                  <a:pt x="107" y="285"/>
                  <a:pt x="108" y="284"/>
                  <a:pt x="107" y="284"/>
                </a:cubicBezTo>
                <a:cubicBezTo>
                  <a:pt x="105" y="285"/>
                  <a:pt x="108" y="288"/>
                  <a:pt x="108" y="289"/>
                </a:cubicBezTo>
                <a:cubicBezTo>
                  <a:pt x="107" y="290"/>
                  <a:pt x="105" y="290"/>
                  <a:pt x="106" y="288"/>
                </a:cubicBezTo>
                <a:cubicBezTo>
                  <a:pt x="103" y="289"/>
                  <a:pt x="106" y="292"/>
                  <a:pt x="108" y="292"/>
                </a:cubicBezTo>
                <a:cubicBezTo>
                  <a:pt x="107" y="294"/>
                  <a:pt x="106" y="291"/>
                  <a:pt x="104" y="292"/>
                </a:cubicBezTo>
                <a:cubicBezTo>
                  <a:pt x="105" y="293"/>
                  <a:pt x="106" y="295"/>
                  <a:pt x="107" y="293"/>
                </a:cubicBezTo>
                <a:cubicBezTo>
                  <a:pt x="108" y="293"/>
                  <a:pt x="106" y="295"/>
                  <a:pt x="105" y="295"/>
                </a:cubicBezTo>
                <a:cubicBezTo>
                  <a:pt x="105" y="294"/>
                  <a:pt x="104" y="293"/>
                  <a:pt x="103" y="292"/>
                </a:cubicBezTo>
                <a:cubicBezTo>
                  <a:pt x="100" y="294"/>
                  <a:pt x="105" y="299"/>
                  <a:pt x="103" y="299"/>
                </a:cubicBezTo>
                <a:cubicBezTo>
                  <a:pt x="104" y="299"/>
                  <a:pt x="104" y="299"/>
                  <a:pt x="104" y="298"/>
                </a:cubicBezTo>
                <a:cubicBezTo>
                  <a:pt x="105" y="297"/>
                  <a:pt x="103" y="297"/>
                  <a:pt x="103" y="296"/>
                </a:cubicBezTo>
                <a:cubicBezTo>
                  <a:pt x="105" y="294"/>
                  <a:pt x="105" y="300"/>
                  <a:pt x="107" y="298"/>
                </a:cubicBezTo>
                <a:cubicBezTo>
                  <a:pt x="106" y="299"/>
                  <a:pt x="106" y="300"/>
                  <a:pt x="104" y="300"/>
                </a:cubicBezTo>
                <a:cubicBezTo>
                  <a:pt x="105" y="301"/>
                  <a:pt x="107" y="301"/>
                  <a:pt x="106" y="303"/>
                </a:cubicBezTo>
                <a:cubicBezTo>
                  <a:pt x="106" y="303"/>
                  <a:pt x="105" y="303"/>
                  <a:pt x="104" y="303"/>
                </a:cubicBezTo>
                <a:cubicBezTo>
                  <a:pt x="106" y="305"/>
                  <a:pt x="103" y="309"/>
                  <a:pt x="106" y="310"/>
                </a:cubicBezTo>
                <a:cubicBezTo>
                  <a:pt x="104" y="314"/>
                  <a:pt x="103" y="320"/>
                  <a:pt x="99" y="323"/>
                </a:cubicBezTo>
                <a:cubicBezTo>
                  <a:pt x="98" y="312"/>
                  <a:pt x="100" y="299"/>
                  <a:pt x="100" y="288"/>
                </a:cubicBezTo>
                <a:cubicBezTo>
                  <a:pt x="101" y="288"/>
                  <a:pt x="101" y="288"/>
                  <a:pt x="101" y="286"/>
                </a:cubicBezTo>
                <a:cubicBezTo>
                  <a:pt x="101" y="286"/>
                  <a:pt x="101" y="286"/>
                  <a:pt x="101" y="286"/>
                </a:cubicBezTo>
                <a:close/>
                <a:moveTo>
                  <a:pt x="397" y="282"/>
                </a:moveTo>
                <a:cubicBezTo>
                  <a:pt x="398" y="281"/>
                  <a:pt x="399" y="282"/>
                  <a:pt x="399" y="281"/>
                </a:cubicBezTo>
                <a:cubicBezTo>
                  <a:pt x="400" y="280"/>
                  <a:pt x="399" y="283"/>
                  <a:pt x="399" y="283"/>
                </a:cubicBezTo>
                <a:cubicBezTo>
                  <a:pt x="398" y="283"/>
                  <a:pt x="398" y="282"/>
                  <a:pt x="397" y="282"/>
                </a:cubicBezTo>
                <a:cubicBezTo>
                  <a:pt x="397" y="282"/>
                  <a:pt x="397" y="282"/>
                  <a:pt x="397" y="282"/>
                </a:cubicBezTo>
                <a:close/>
                <a:moveTo>
                  <a:pt x="152" y="283"/>
                </a:moveTo>
                <a:cubicBezTo>
                  <a:pt x="150" y="279"/>
                  <a:pt x="153" y="284"/>
                  <a:pt x="152" y="283"/>
                </a:cubicBezTo>
                <a:cubicBezTo>
                  <a:pt x="152" y="283"/>
                  <a:pt x="152" y="283"/>
                  <a:pt x="152" y="283"/>
                </a:cubicBezTo>
                <a:close/>
                <a:moveTo>
                  <a:pt x="380" y="287"/>
                </a:moveTo>
                <a:cubicBezTo>
                  <a:pt x="377" y="286"/>
                  <a:pt x="379" y="284"/>
                  <a:pt x="379" y="282"/>
                </a:cubicBezTo>
                <a:cubicBezTo>
                  <a:pt x="381" y="282"/>
                  <a:pt x="381" y="285"/>
                  <a:pt x="380" y="287"/>
                </a:cubicBezTo>
                <a:cubicBezTo>
                  <a:pt x="380" y="287"/>
                  <a:pt x="380" y="287"/>
                  <a:pt x="380" y="287"/>
                </a:cubicBezTo>
                <a:close/>
                <a:moveTo>
                  <a:pt x="146" y="283"/>
                </a:moveTo>
                <a:cubicBezTo>
                  <a:pt x="148" y="283"/>
                  <a:pt x="145" y="286"/>
                  <a:pt x="146" y="283"/>
                </a:cubicBezTo>
                <a:cubicBezTo>
                  <a:pt x="146" y="283"/>
                  <a:pt x="146" y="283"/>
                  <a:pt x="146" y="283"/>
                </a:cubicBezTo>
                <a:close/>
                <a:moveTo>
                  <a:pt x="374" y="284"/>
                </a:moveTo>
                <a:cubicBezTo>
                  <a:pt x="374" y="283"/>
                  <a:pt x="375" y="283"/>
                  <a:pt x="376" y="283"/>
                </a:cubicBezTo>
                <a:cubicBezTo>
                  <a:pt x="376" y="283"/>
                  <a:pt x="375" y="284"/>
                  <a:pt x="374" y="284"/>
                </a:cubicBezTo>
                <a:cubicBezTo>
                  <a:pt x="374" y="284"/>
                  <a:pt x="374" y="284"/>
                  <a:pt x="374" y="284"/>
                </a:cubicBezTo>
                <a:close/>
                <a:moveTo>
                  <a:pt x="122" y="291"/>
                </a:moveTo>
                <a:cubicBezTo>
                  <a:pt x="121" y="290"/>
                  <a:pt x="120" y="289"/>
                  <a:pt x="121" y="288"/>
                </a:cubicBezTo>
                <a:cubicBezTo>
                  <a:pt x="122" y="289"/>
                  <a:pt x="122" y="291"/>
                  <a:pt x="122" y="293"/>
                </a:cubicBezTo>
                <a:cubicBezTo>
                  <a:pt x="121" y="292"/>
                  <a:pt x="121" y="291"/>
                  <a:pt x="122" y="291"/>
                </a:cubicBezTo>
                <a:cubicBezTo>
                  <a:pt x="122" y="291"/>
                  <a:pt x="122" y="291"/>
                  <a:pt x="122" y="291"/>
                </a:cubicBezTo>
                <a:close/>
                <a:moveTo>
                  <a:pt x="161" y="295"/>
                </a:moveTo>
                <a:cubicBezTo>
                  <a:pt x="159" y="293"/>
                  <a:pt x="162" y="290"/>
                  <a:pt x="163" y="289"/>
                </a:cubicBezTo>
                <a:cubicBezTo>
                  <a:pt x="163" y="291"/>
                  <a:pt x="161" y="292"/>
                  <a:pt x="161" y="295"/>
                </a:cubicBezTo>
                <a:cubicBezTo>
                  <a:pt x="161" y="295"/>
                  <a:pt x="161" y="295"/>
                  <a:pt x="161" y="295"/>
                </a:cubicBezTo>
                <a:close/>
                <a:moveTo>
                  <a:pt x="373" y="291"/>
                </a:moveTo>
                <a:cubicBezTo>
                  <a:pt x="373" y="290"/>
                  <a:pt x="375" y="292"/>
                  <a:pt x="375" y="290"/>
                </a:cubicBezTo>
                <a:cubicBezTo>
                  <a:pt x="376" y="291"/>
                  <a:pt x="378" y="301"/>
                  <a:pt x="373" y="302"/>
                </a:cubicBezTo>
                <a:cubicBezTo>
                  <a:pt x="373" y="298"/>
                  <a:pt x="373" y="294"/>
                  <a:pt x="373" y="291"/>
                </a:cubicBezTo>
                <a:cubicBezTo>
                  <a:pt x="373" y="291"/>
                  <a:pt x="373" y="291"/>
                  <a:pt x="373" y="291"/>
                </a:cubicBezTo>
                <a:close/>
                <a:moveTo>
                  <a:pt x="97" y="295"/>
                </a:moveTo>
                <a:cubicBezTo>
                  <a:pt x="96" y="295"/>
                  <a:pt x="97" y="294"/>
                  <a:pt x="95" y="294"/>
                </a:cubicBezTo>
                <a:cubicBezTo>
                  <a:pt x="96" y="293"/>
                  <a:pt x="95" y="292"/>
                  <a:pt x="95" y="290"/>
                </a:cubicBezTo>
                <a:cubicBezTo>
                  <a:pt x="97" y="292"/>
                  <a:pt x="96" y="294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lose/>
                <a:moveTo>
                  <a:pt x="149" y="293"/>
                </a:moveTo>
                <a:cubicBezTo>
                  <a:pt x="149" y="292"/>
                  <a:pt x="150" y="292"/>
                  <a:pt x="151" y="292"/>
                </a:cubicBezTo>
                <a:cubicBezTo>
                  <a:pt x="150" y="293"/>
                  <a:pt x="152" y="295"/>
                  <a:pt x="149" y="295"/>
                </a:cubicBezTo>
                <a:cubicBezTo>
                  <a:pt x="149" y="294"/>
                  <a:pt x="150" y="293"/>
                  <a:pt x="149" y="293"/>
                </a:cubicBezTo>
                <a:cubicBezTo>
                  <a:pt x="149" y="293"/>
                  <a:pt x="149" y="293"/>
                  <a:pt x="149" y="293"/>
                </a:cubicBezTo>
                <a:close/>
                <a:moveTo>
                  <a:pt x="90" y="295"/>
                </a:moveTo>
                <a:cubicBezTo>
                  <a:pt x="92" y="296"/>
                  <a:pt x="90" y="293"/>
                  <a:pt x="92" y="293"/>
                </a:cubicBezTo>
                <a:cubicBezTo>
                  <a:pt x="92" y="295"/>
                  <a:pt x="90" y="295"/>
                  <a:pt x="91" y="298"/>
                </a:cubicBezTo>
                <a:cubicBezTo>
                  <a:pt x="91" y="297"/>
                  <a:pt x="90" y="297"/>
                  <a:pt x="90" y="295"/>
                </a:cubicBezTo>
                <a:cubicBezTo>
                  <a:pt x="90" y="295"/>
                  <a:pt x="90" y="295"/>
                  <a:pt x="90" y="295"/>
                </a:cubicBezTo>
                <a:close/>
                <a:moveTo>
                  <a:pt x="161" y="298"/>
                </a:moveTo>
                <a:cubicBezTo>
                  <a:pt x="161" y="296"/>
                  <a:pt x="163" y="296"/>
                  <a:pt x="163" y="295"/>
                </a:cubicBezTo>
                <a:cubicBezTo>
                  <a:pt x="164" y="296"/>
                  <a:pt x="165" y="297"/>
                  <a:pt x="164" y="299"/>
                </a:cubicBezTo>
                <a:cubicBezTo>
                  <a:pt x="163" y="298"/>
                  <a:pt x="162" y="297"/>
                  <a:pt x="161" y="298"/>
                </a:cubicBezTo>
                <a:cubicBezTo>
                  <a:pt x="161" y="298"/>
                  <a:pt x="161" y="298"/>
                  <a:pt x="161" y="298"/>
                </a:cubicBezTo>
                <a:close/>
                <a:moveTo>
                  <a:pt x="151" y="296"/>
                </a:moveTo>
                <a:cubicBezTo>
                  <a:pt x="154" y="294"/>
                  <a:pt x="153" y="297"/>
                  <a:pt x="151" y="296"/>
                </a:cubicBezTo>
                <a:cubicBezTo>
                  <a:pt x="151" y="296"/>
                  <a:pt x="151" y="296"/>
                  <a:pt x="151" y="296"/>
                </a:cubicBezTo>
                <a:close/>
                <a:moveTo>
                  <a:pt x="145" y="300"/>
                </a:moveTo>
                <a:cubicBezTo>
                  <a:pt x="145" y="299"/>
                  <a:pt x="145" y="299"/>
                  <a:pt x="145" y="298"/>
                </a:cubicBezTo>
                <a:cubicBezTo>
                  <a:pt x="145" y="298"/>
                  <a:pt x="146" y="298"/>
                  <a:pt x="146" y="298"/>
                </a:cubicBezTo>
                <a:cubicBezTo>
                  <a:pt x="146" y="299"/>
                  <a:pt x="146" y="299"/>
                  <a:pt x="146" y="300"/>
                </a:cubicBezTo>
                <a:cubicBezTo>
                  <a:pt x="146" y="300"/>
                  <a:pt x="145" y="300"/>
                  <a:pt x="145" y="300"/>
                </a:cubicBezTo>
                <a:cubicBezTo>
                  <a:pt x="145" y="300"/>
                  <a:pt x="145" y="300"/>
                  <a:pt x="145" y="300"/>
                </a:cubicBezTo>
                <a:close/>
                <a:moveTo>
                  <a:pt x="163" y="304"/>
                </a:moveTo>
                <a:cubicBezTo>
                  <a:pt x="161" y="302"/>
                  <a:pt x="164" y="301"/>
                  <a:pt x="164" y="300"/>
                </a:cubicBezTo>
                <a:cubicBezTo>
                  <a:pt x="166" y="301"/>
                  <a:pt x="163" y="302"/>
                  <a:pt x="163" y="304"/>
                </a:cubicBezTo>
                <a:cubicBezTo>
                  <a:pt x="163" y="304"/>
                  <a:pt x="163" y="304"/>
                  <a:pt x="163" y="304"/>
                </a:cubicBezTo>
                <a:close/>
                <a:moveTo>
                  <a:pt x="95" y="304"/>
                </a:moveTo>
                <a:cubicBezTo>
                  <a:pt x="95" y="303"/>
                  <a:pt x="95" y="302"/>
                  <a:pt x="95" y="301"/>
                </a:cubicBezTo>
                <a:cubicBezTo>
                  <a:pt x="97" y="301"/>
                  <a:pt x="96" y="303"/>
                  <a:pt x="97" y="302"/>
                </a:cubicBezTo>
                <a:cubicBezTo>
                  <a:pt x="97" y="303"/>
                  <a:pt x="97" y="304"/>
                  <a:pt x="97" y="305"/>
                </a:cubicBezTo>
                <a:cubicBezTo>
                  <a:pt x="96" y="304"/>
                  <a:pt x="96" y="304"/>
                  <a:pt x="95" y="304"/>
                </a:cubicBezTo>
                <a:cubicBezTo>
                  <a:pt x="95" y="304"/>
                  <a:pt x="95" y="304"/>
                  <a:pt x="95" y="304"/>
                </a:cubicBezTo>
                <a:close/>
                <a:moveTo>
                  <a:pt x="91" y="307"/>
                </a:moveTo>
                <a:cubicBezTo>
                  <a:pt x="89" y="307"/>
                  <a:pt x="89" y="306"/>
                  <a:pt x="90" y="305"/>
                </a:cubicBezTo>
                <a:cubicBezTo>
                  <a:pt x="91" y="305"/>
                  <a:pt x="91" y="306"/>
                  <a:pt x="91" y="307"/>
                </a:cubicBezTo>
                <a:cubicBezTo>
                  <a:pt x="91" y="307"/>
                  <a:pt x="91" y="307"/>
                  <a:pt x="91" y="307"/>
                </a:cubicBezTo>
                <a:close/>
                <a:moveTo>
                  <a:pt x="90" y="311"/>
                </a:moveTo>
                <a:cubicBezTo>
                  <a:pt x="90" y="309"/>
                  <a:pt x="90" y="309"/>
                  <a:pt x="90" y="307"/>
                </a:cubicBezTo>
                <a:cubicBezTo>
                  <a:pt x="91" y="307"/>
                  <a:pt x="91" y="308"/>
                  <a:pt x="91" y="308"/>
                </a:cubicBezTo>
                <a:cubicBezTo>
                  <a:pt x="90" y="308"/>
                  <a:pt x="92" y="311"/>
                  <a:pt x="90" y="311"/>
                </a:cubicBezTo>
                <a:cubicBezTo>
                  <a:pt x="90" y="311"/>
                  <a:pt x="90" y="311"/>
                  <a:pt x="90" y="311"/>
                </a:cubicBezTo>
                <a:close/>
                <a:moveTo>
                  <a:pt x="395" y="311"/>
                </a:moveTo>
                <a:cubicBezTo>
                  <a:pt x="396" y="310"/>
                  <a:pt x="394" y="309"/>
                  <a:pt x="395" y="307"/>
                </a:cubicBezTo>
                <a:cubicBezTo>
                  <a:pt x="395" y="307"/>
                  <a:pt x="396" y="309"/>
                  <a:pt x="395" y="309"/>
                </a:cubicBezTo>
                <a:cubicBezTo>
                  <a:pt x="396" y="310"/>
                  <a:pt x="397" y="310"/>
                  <a:pt x="398" y="310"/>
                </a:cubicBezTo>
                <a:cubicBezTo>
                  <a:pt x="398" y="311"/>
                  <a:pt x="397" y="311"/>
                  <a:pt x="395" y="311"/>
                </a:cubicBezTo>
                <a:cubicBezTo>
                  <a:pt x="395" y="311"/>
                  <a:pt x="395" y="311"/>
                  <a:pt x="395" y="311"/>
                </a:cubicBezTo>
                <a:close/>
                <a:moveTo>
                  <a:pt x="131" y="310"/>
                </a:moveTo>
                <a:cubicBezTo>
                  <a:pt x="130" y="310"/>
                  <a:pt x="130" y="309"/>
                  <a:pt x="130" y="308"/>
                </a:cubicBezTo>
                <a:cubicBezTo>
                  <a:pt x="131" y="307"/>
                  <a:pt x="131" y="309"/>
                  <a:pt x="131" y="310"/>
                </a:cubicBezTo>
                <a:cubicBezTo>
                  <a:pt x="131" y="310"/>
                  <a:pt x="131" y="310"/>
                  <a:pt x="131" y="310"/>
                </a:cubicBezTo>
                <a:close/>
                <a:moveTo>
                  <a:pt x="142" y="311"/>
                </a:moveTo>
                <a:cubicBezTo>
                  <a:pt x="141" y="311"/>
                  <a:pt x="143" y="309"/>
                  <a:pt x="142" y="308"/>
                </a:cubicBezTo>
                <a:cubicBezTo>
                  <a:pt x="144" y="308"/>
                  <a:pt x="143" y="310"/>
                  <a:pt x="142" y="311"/>
                </a:cubicBezTo>
                <a:cubicBezTo>
                  <a:pt x="142" y="311"/>
                  <a:pt x="142" y="311"/>
                  <a:pt x="142" y="311"/>
                </a:cubicBezTo>
                <a:close/>
                <a:moveTo>
                  <a:pt x="137" y="311"/>
                </a:moveTo>
                <a:cubicBezTo>
                  <a:pt x="137" y="310"/>
                  <a:pt x="136" y="310"/>
                  <a:pt x="136" y="309"/>
                </a:cubicBezTo>
                <a:cubicBezTo>
                  <a:pt x="137" y="309"/>
                  <a:pt x="138" y="309"/>
                  <a:pt x="137" y="311"/>
                </a:cubicBezTo>
                <a:cubicBezTo>
                  <a:pt x="137" y="311"/>
                  <a:pt x="137" y="311"/>
                  <a:pt x="137" y="311"/>
                </a:cubicBezTo>
                <a:close/>
                <a:moveTo>
                  <a:pt x="130" y="316"/>
                </a:moveTo>
                <a:cubicBezTo>
                  <a:pt x="129" y="314"/>
                  <a:pt x="130" y="312"/>
                  <a:pt x="130" y="311"/>
                </a:cubicBezTo>
                <a:cubicBezTo>
                  <a:pt x="130" y="311"/>
                  <a:pt x="131" y="311"/>
                  <a:pt x="131" y="311"/>
                </a:cubicBezTo>
                <a:cubicBezTo>
                  <a:pt x="133" y="318"/>
                  <a:pt x="134" y="323"/>
                  <a:pt x="133" y="331"/>
                </a:cubicBezTo>
                <a:cubicBezTo>
                  <a:pt x="132" y="332"/>
                  <a:pt x="133" y="333"/>
                  <a:pt x="134" y="333"/>
                </a:cubicBezTo>
                <a:cubicBezTo>
                  <a:pt x="132" y="336"/>
                  <a:pt x="134" y="340"/>
                  <a:pt x="132" y="344"/>
                </a:cubicBezTo>
                <a:cubicBezTo>
                  <a:pt x="130" y="344"/>
                  <a:pt x="130" y="343"/>
                  <a:pt x="129" y="343"/>
                </a:cubicBezTo>
                <a:cubicBezTo>
                  <a:pt x="129" y="339"/>
                  <a:pt x="131" y="336"/>
                  <a:pt x="129" y="334"/>
                </a:cubicBezTo>
                <a:cubicBezTo>
                  <a:pt x="131" y="328"/>
                  <a:pt x="130" y="324"/>
                  <a:pt x="128" y="318"/>
                </a:cubicBezTo>
                <a:cubicBezTo>
                  <a:pt x="129" y="317"/>
                  <a:pt x="129" y="316"/>
                  <a:pt x="130" y="316"/>
                </a:cubicBezTo>
                <a:cubicBezTo>
                  <a:pt x="130" y="316"/>
                  <a:pt x="130" y="316"/>
                  <a:pt x="130" y="316"/>
                </a:cubicBezTo>
                <a:close/>
                <a:moveTo>
                  <a:pt x="161" y="318"/>
                </a:moveTo>
                <a:cubicBezTo>
                  <a:pt x="160" y="318"/>
                  <a:pt x="159" y="317"/>
                  <a:pt x="159" y="316"/>
                </a:cubicBezTo>
                <a:cubicBezTo>
                  <a:pt x="161" y="316"/>
                  <a:pt x="160" y="317"/>
                  <a:pt x="161" y="318"/>
                </a:cubicBezTo>
                <a:cubicBezTo>
                  <a:pt x="161" y="318"/>
                  <a:pt x="161" y="318"/>
                  <a:pt x="161" y="318"/>
                </a:cubicBezTo>
                <a:close/>
                <a:moveTo>
                  <a:pt x="335" y="319"/>
                </a:moveTo>
                <a:cubicBezTo>
                  <a:pt x="335" y="318"/>
                  <a:pt x="336" y="318"/>
                  <a:pt x="336" y="317"/>
                </a:cubicBezTo>
                <a:cubicBezTo>
                  <a:pt x="336" y="317"/>
                  <a:pt x="337" y="317"/>
                  <a:pt x="337" y="317"/>
                </a:cubicBezTo>
                <a:cubicBezTo>
                  <a:pt x="337" y="318"/>
                  <a:pt x="336" y="318"/>
                  <a:pt x="336" y="319"/>
                </a:cubicBezTo>
                <a:cubicBezTo>
                  <a:pt x="336" y="319"/>
                  <a:pt x="336" y="319"/>
                  <a:pt x="335" y="319"/>
                </a:cubicBezTo>
                <a:cubicBezTo>
                  <a:pt x="335" y="319"/>
                  <a:pt x="335" y="319"/>
                  <a:pt x="335" y="319"/>
                </a:cubicBezTo>
                <a:close/>
                <a:moveTo>
                  <a:pt x="161" y="322"/>
                </a:moveTo>
                <a:cubicBezTo>
                  <a:pt x="160" y="322"/>
                  <a:pt x="160" y="321"/>
                  <a:pt x="160" y="320"/>
                </a:cubicBezTo>
                <a:cubicBezTo>
                  <a:pt x="161" y="320"/>
                  <a:pt x="161" y="321"/>
                  <a:pt x="161" y="321"/>
                </a:cubicBezTo>
                <a:cubicBezTo>
                  <a:pt x="161" y="321"/>
                  <a:pt x="161" y="321"/>
                  <a:pt x="161" y="322"/>
                </a:cubicBezTo>
                <a:cubicBezTo>
                  <a:pt x="161" y="322"/>
                  <a:pt x="161" y="322"/>
                  <a:pt x="161" y="322"/>
                </a:cubicBezTo>
                <a:close/>
                <a:moveTo>
                  <a:pt x="97" y="322"/>
                </a:moveTo>
                <a:cubicBezTo>
                  <a:pt x="97" y="322"/>
                  <a:pt x="97" y="322"/>
                  <a:pt x="97" y="321"/>
                </a:cubicBezTo>
                <a:cubicBezTo>
                  <a:pt x="98" y="321"/>
                  <a:pt x="98" y="322"/>
                  <a:pt x="98" y="323"/>
                </a:cubicBezTo>
                <a:cubicBezTo>
                  <a:pt x="97" y="323"/>
                  <a:pt x="97" y="322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lose/>
                <a:moveTo>
                  <a:pt x="161" y="333"/>
                </a:moveTo>
                <a:cubicBezTo>
                  <a:pt x="161" y="332"/>
                  <a:pt x="163" y="333"/>
                  <a:pt x="163" y="332"/>
                </a:cubicBezTo>
                <a:cubicBezTo>
                  <a:pt x="164" y="332"/>
                  <a:pt x="162" y="333"/>
                  <a:pt x="163" y="334"/>
                </a:cubicBezTo>
                <a:cubicBezTo>
                  <a:pt x="162" y="334"/>
                  <a:pt x="162" y="333"/>
                  <a:pt x="161" y="333"/>
                </a:cubicBezTo>
                <a:cubicBezTo>
                  <a:pt x="161" y="333"/>
                  <a:pt x="161" y="333"/>
                  <a:pt x="161" y="333"/>
                </a:cubicBezTo>
                <a:close/>
                <a:moveTo>
                  <a:pt x="154" y="335"/>
                </a:moveTo>
                <a:cubicBezTo>
                  <a:pt x="154" y="335"/>
                  <a:pt x="154" y="334"/>
                  <a:pt x="154" y="334"/>
                </a:cubicBezTo>
                <a:cubicBezTo>
                  <a:pt x="154" y="334"/>
                  <a:pt x="155" y="334"/>
                  <a:pt x="156" y="334"/>
                </a:cubicBezTo>
                <a:cubicBezTo>
                  <a:pt x="156" y="334"/>
                  <a:pt x="156" y="335"/>
                  <a:pt x="156" y="335"/>
                </a:cubicBezTo>
                <a:cubicBezTo>
                  <a:pt x="155" y="335"/>
                  <a:pt x="154" y="335"/>
                  <a:pt x="154" y="335"/>
                </a:cubicBezTo>
                <a:cubicBezTo>
                  <a:pt x="154" y="335"/>
                  <a:pt x="154" y="335"/>
                  <a:pt x="154" y="335"/>
                </a:cubicBezTo>
                <a:close/>
                <a:moveTo>
                  <a:pt x="174" y="345"/>
                </a:moveTo>
                <a:cubicBezTo>
                  <a:pt x="174" y="344"/>
                  <a:pt x="176" y="345"/>
                  <a:pt x="176" y="344"/>
                </a:cubicBezTo>
                <a:cubicBezTo>
                  <a:pt x="178" y="344"/>
                  <a:pt x="176" y="345"/>
                  <a:pt x="176" y="346"/>
                </a:cubicBezTo>
                <a:cubicBezTo>
                  <a:pt x="175" y="346"/>
                  <a:pt x="175" y="345"/>
                  <a:pt x="174" y="345"/>
                </a:cubicBezTo>
                <a:cubicBezTo>
                  <a:pt x="174" y="345"/>
                  <a:pt x="174" y="345"/>
                  <a:pt x="174" y="345"/>
                </a:cubicBezTo>
                <a:close/>
                <a:moveTo>
                  <a:pt x="129" y="347"/>
                </a:moveTo>
                <a:cubicBezTo>
                  <a:pt x="130" y="347"/>
                  <a:pt x="131" y="347"/>
                  <a:pt x="131" y="346"/>
                </a:cubicBezTo>
                <a:cubicBezTo>
                  <a:pt x="132" y="347"/>
                  <a:pt x="130" y="347"/>
                  <a:pt x="131" y="349"/>
                </a:cubicBezTo>
                <a:cubicBezTo>
                  <a:pt x="130" y="349"/>
                  <a:pt x="130" y="348"/>
                  <a:pt x="129" y="348"/>
                </a:cubicBezTo>
                <a:cubicBezTo>
                  <a:pt x="129" y="348"/>
                  <a:pt x="129" y="347"/>
                  <a:pt x="129" y="347"/>
                </a:cubicBezTo>
                <a:cubicBezTo>
                  <a:pt x="129" y="347"/>
                  <a:pt x="129" y="347"/>
                  <a:pt x="129" y="347"/>
                </a:cubicBezTo>
                <a:close/>
                <a:moveTo>
                  <a:pt x="161" y="351"/>
                </a:moveTo>
                <a:cubicBezTo>
                  <a:pt x="163" y="350"/>
                  <a:pt x="164" y="348"/>
                  <a:pt x="165" y="347"/>
                </a:cubicBezTo>
                <a:cubicBezTo>
                  <a:pt x="169" y="351"/>
                  <a:pt x="166" y="357"/>
                  <a:pt x="165" y="361"/>
                </a:cubicBezTo>
                <a:cubicBezTo>
                  <a:pt x="163" y="361"/>
                  <a:pt x="161" y="360"/>
                  <a:pt x="159" y="360"/>
                </a:cubicBezTo>
                <a:cubicBezTo>
                  <a:pt x="160" y="358"/>
                  <a:pt x="160" y="356"/>
                  <a:pt x="162" y="356"/>
                </a:cubicBezTo>
                <a:cubicBezTo>
                  <a:pt x="162" y="354"/>
                  <a:pt x="161" y="353"/>
                  <a:pt x="161" y="351"/>
                </a:cubicBezTo>
                <a:cubicBezTo>
                  <a:pt x="161" y="351"/>
                  <a:pt x="161" y="351"/>
                  <a:pt x="161" y="351"/>
                </a:cubicBezTo>
                <a:close/>
                <a:moveTo>
                  <a:pt x="142" y="349"/>
                </a:moveTo>
                <a:cubicBezTo>
                  <a:pt x="143" y="348"/>
                  <a:pt x="143" y="348"/>
                  <a:pt x="144" y="348"/>
                </a:cubicBezTo>
                <a:cubicBezTo>
                  <a:pt x="145" y="348"/>
                  <a:pt x="144" y="350"/>
                  <a:pt x="142" y="349"/>
                </a:cubicBezTo>
                <a:cubicBezTo>
                  <a:pt x="142" y="349"/>
                  <a:pt x="142" y="349"/>
                  <a:pt x="142" y="349"/>
                </a:cubicBezTo>
                <a:close/>
                <a:moveTo>
                  <a:pt x="153" y="349"/>
                </a:moveTo>
                <a:cubicBezTo>
                  <a:pt x="153" y="349"/>
                  <a:pt x="153" y="348"/>
                  <a:pt x="153" y="348"/>
                </a:cubicBezTo>
                <a:cubicBezTo>
                  <a:pt x="154" y="348"/>
                  <a:pt x="154" y="351"/>
                  <a:pt x="153" y="350"/>
                </a:cubicBezTo>
                <a:cubicBezTo>
                  <a:pt x="153" y="349"/>
                  <a:pt x="153" y="349"/>
                  <a:pt x="153" y="349"/>
                </a:cubicBezTo>
                <a:cubicBezTo>
                  <a:pt x="153" y="349"/>
                  <a:pt x="153" y="349"/>
                  <a:pt x="153" y="349"/>
                </a:cubicBezTo>
                <a:close/>
                <a:moveTo>
                  <a:pt x="76" y="351"/>
                </a:moveTo>
                <a:cubicBezTo>
                  <a:pt x="75" y="352"/>
                  <a:pt x="74" y="350"/>
                  <a:pt x="75" y="349"/>
                </a:cubicBezTo>
                <a:cubicBezTo>
                  <a:pt x="77" y="349"/>
                  <a:pt x="74" y="351"/>
                  <a:pt x="76" y="351"/>
                </a:cubicBezTo>
                <a:cubicBezTo>
                  <a:pt x="76" y="351"/>
                  <a:pt x="76" y="351"/>
                  <a:pt x="76" y="351"/>
                </a:cubicBezTo>
                <a:close/>
                <a:moveTo>
                  <a:pt x="124" y="361"/>
                </a:moveTo>
                <a:cubicBezTo>
                  <a:pt x="129" y="360"/>
                  <a:pt x="130" y="353"/>
                  <a:pt x="131" y="349"/>
                </a:cubicBezTo>
                <a:cubicBezTo>
                  <a:pt x="134" y="352"/>
                  <a:pt x="133" y="362"/>
                  <a:pt x="132" y="366"/>
                </a:cubicBezTo>
                <a:cubicBezTo>
                  <a:pt x="131" y="366"/>
                  <a:pt x="128" y="365"/>
                  <a:pt x="129" y="367"/>
                </a:cubicBezTo>
                <a:cubicBezTo>
                  <a:pt x="127" y="367"/>
                  <a:pt x="127" y="365"/>
                  <a:pt x="126" y="365"/>
                </a:cubicBezTo>
                <a:cubicBezTo>
                  <a:pt x="124" y="365"/>
                  <a:pt x="123" y="366"/>
                  <a:pt x="120" y="365"/>
                </a:cubicBezTo>
                <a:cubicBezTo>
                  <a:pt x="120" y="363"/>
                  <a:pt x="122" y="362"/>
                  <a:pt x="124" y="363"/>
                </a:cubicBezTo>
                <a:cubicBezTo>
                  <a:pt x="124" y="361"/>
                  <a:pt x="123" y="362"/>
                  <a:pt x="124" y="361"/>
                </a:cubicBezTo>
                <a:cubicBezTo>
                  <a:pt x="124" y="361"/>
                  <a:pt x="124" y="361"/>
                  <a:pt x="124" y="361"/>
                </a:cubicBezTo>
                <a:close/>
                <a:moveTo>
                  <a:pt x="70" y="352"/>
                </a:moveTo>
                <a:cubicBezTo>
                  <a:pt x="71" y="352"/>
                  <a:pt x="72" y="351"/>
                  <a:pt x="73" y="351"/>
                </a:cubicBezTo>
                <a:cubicBezTo>
                  <a:pt x="73" y="353"/>
                  <a:pt x="71" y="351"/>
                  <a:pt x="71" y="353"/>
                </a:cubicBezTo>
                <a:cubicBezTo>
                  <a:pt x="71" y="353"/>
                  <a:pt x="71" y="352"/>
                  <a:pt x="70" y="352"/>
                </a:cubicBezTo>
                <a:cubicBezTo>
                  <a:pt x="70" y="352"/>
                  <a:pt x="70" y="352"/>
                  <a:pt x="70" y="352"/>
                </a:cubicBezTo>
                <a:close/>
                <a:moveTo>
                  <a:pt x="136" y="351"/>
                </a:moveTo>
                <a:cubicBezTo>
                  <a:pt x="136" y="357"/>
                  <a:pt x="137" y="361"/>
                  <a:pt x="137" y="366"/>
                </a:cubicBezTo>
                <a:cubicBezTo>
                  <a:pt x="137" y="365"/>
                  <a:pt x="138" y="363"/>
                  <a:pt x="140" y="365"/>
                </a:cubicBezTo>
                <a:cubicBezTo>
                  <a:pt x="140" y="367"/>
                  <a:pt x="137" y="366"/>
                  <a:pt x="137" y="367"/>
                </a:cubicBezTo>
                <a:cubicBezTo>
                  <a:pt x="135" y="365"/>
                  <a:pt x="134" y="362"/>
                  <a:pt x="136" y="360"/>
                </a:cubicBezTo>
                <a:cubicBezTo>
                  <a:pt x="133" y="359"/>
                  <a:pt x="137" y="356"/>
                  <a:pt x="134" y="356"/>
                </a:cubicBezTo>
                <a:cubicBezTo>
                  <a:pt x="133" y="355"/>
                  <a:pt x="135" y="353"/>
                  <a:pt x="134" y="352"/>
                </a:cubicBezTo>
                <a:cubicBezTo>
                  <a:pt x="134" y="351"/>
                  <a:pt x="135" y="351"/>
                  <a:pt x="136" y="351"/>
                </a:cubicBezTo>
                <a:cubicBezTo>
                  <a:pt x="136" y="351"/>
                  <a:pt x="136" y="351"/>
                  <a:pt x="136" y="351"/>
                </a:cubicBezTo>
                <a:close/>
                <a:moveTo>
                  <a:pt x="151" y="353"/>
                </a:moveTo>
                <a:cubicBezTo>
                  <a:pt x="151" y="352"/>
                  <a:pt x="151" y="352"/>
                  <a:pt x="151" y="351"/>
                </a:cubicBezTo>
                <a:cubicBezTo>
                  <a:pt x="152" y="351"/>
                  <a:pt x="152" y="351"/>
                  <a:pt x="152" y="352"/>
                </a:cubicBezTo>
                <a:cubicBezTo>
                  <a:pt x="151" y="352"/>
                  <a:pt x="151" y="352"/>
                  <a:pt x="151" y="353"/>
                </a:cubicBezTo>
                <a:cubicBezTo>
                  <a:pt x="151" y="353"/>
                  <a:pt x="151" y="353"/>
                  <a:pt x="151" y="353"/>
                </a:cubicBezTo>
                <a:close/>
                <a:moveTo>
                  <a:pt x="173" y="355"/>
                </a:moveTo>
                <a:cubicBezTo>
                  <a:pt x="173" y="353"/>
                  <a:pt x="175" y="354"/>
                  <a:pt x="176" y="354"/>
                </a:cubicBezTo>
                <a:cubicBezTo>
                  <a:pt x="177" y="355"/>
                  <a:pt x="174" y="356"/>
                  <a:pt x="173" y="355"/>
                </a:cubicBezTo>
                <a:cubicBezTo>
                  <a:pt x="173" y="355"/>
                  <a:pt x="173" y="355"/>
                  <a:pt x="173" y="355"/>
                </a:cubicBezTo>
                <a:close/>
                <a:moveTo>
                  <a:pt x="65" y="356"/>
                </a:moveTo>
                <a:cubicBezTo>
                  <a:pt x="64" y="356"/>
                  <a:pt x="64" y="355"/>
                  <a:pt x="64" y="354"/>
                </a:cubicBezTo>
                <a:cubicBezTo>
                  <a:pt x="65" y="354"/>
                  <a:pt x="65" y="355"/>
                  <a:pt x="65" y="355"/>
                </a:cubicBezTo>
                <a:cubicBezTo>
                  <a:pt x="65" y="355"/>
                  <a:pt x="65" y="355"/>
                  <a:pt x="65" y="356"/>
                </a:cubicBezTo>
                <a:cubicBezTo>
                  <a:pt x="65" y="356"/>
                  <a:pt x="65" y="356"/>
                  <a:pt x="65" y="356"/>
                </a:cubicBezTo>
                <a:close/>
                <a:moveTo>
                  <a:pt x="179" y="357"/>
                </a:moveTo>
                <a:cubicBezTo>
                  <a:pt x="178" y="357"/>
                  <a:pt x="178" y="356"/>
                  <a:pt x="179" y="355"/>
                </a:cubicBezTo>
                <a:cubicBezTo>
                  <a:pt x="179" y="355"/>
                  <a:pt x="179" y="355"/>
                  <a:pt x="180" y="355"/>
                </a:cubicBezTo>
                <a:cubicBezTo>
                  <a:pt x="179" y="356"/>
                  <a:pt x="179" y="356"/>
                  <a:pt x="179" y="357"/>
                </a:cubicBezTo>
                <a:cubicBezTo>
                  <a:pt x="179" y="357"/>
                  <a:pt x="179" y="357"/>
                  <a:pt x="179" y="357"/>
                </a:cubicBezTo>
                <a:close/>
                <a:moveTo>
                  <a:pt x="153" y="357"/>
                </a:moveTo>
                <a:cubicBezTo>
                  <a:pt x="153" y="356"/>
                  <a:pt x="154" y="356"/>
                  <a:pt x="155" y="356"/>
                </a:cubicBezTo>
                <a:cubicBezTo>
                  <a:pt x="155" y="357"/>
                  <a:pt x="154" y="357"/>
                  <a:pt x="153" y="357"/>
                </a:cubicBezTo>
                <a:cubicBezTo>
                  <a:pt x="153" y="357"/>
                  <a:pt x="153" y="357"/>
                  <a:pt x="153" y="357"/>
                </a:cubicBezTo>
                <a:close/>
                <a:moveTo>
                  <a:pt x="481" y="363"/>
                </a:moveTo>
                <a:cubicBezTo>
                  <a:pt x="480" y="363"/>
                  <a:pt x="480" y="362"/>
                  <a:pt x="479" y="361"/>
                </a:cubicBezTo>
                <a:cubicBezTo>
                  <a:pt x="479" y="360"/>
                  <a:pt x="480" y="362"/>
                  <a:pt x="480" y="361"/>
                </a:cubicBezTo>
                <a:cubicBezTo>
                  <a:pt x="481" y="361"/>
                  <a:pt x="481" y="362"/>
                  <a:pt x="481" y="363"/>
                </a:cubicBezTo>
                <a:cubicBezTo>
                  <a:pt x="481" y="363"/>
                  <a:pt x="481" y="363"/>
                  <a:pt x="481" y="363"/>
                </a:cubicBezTo>
                <a:close/>
                <a:moveTo>
                  <a:pt x="157" y="367"/>
                </a:moveTo>
                <a:cubicBezTo>
                  <a:pt x="158" y="365"/>
                  <a:pt x="160" y="363"/>
                  <a:pt x="161" y="361"/>
                </a:cubicBezTo>
                <a:cubicBezTo>
                  <a:pt x="164" y="362"/>
                  <a:pt x="166" y="365"/>
                  <a:pt x="169" y="363"/>
                </a:cubicBezTo>
                <a:cubicBezTo>
                  <a:pt x="171" y="366"/>
                  <a:pt x="177" y="365"/>
                  <a:pt x="181" y="362"/>
                </a:cubicBezTo>
                <a:cubicBezTo>
                  <a:pt x="181" y="368"/>
                  <a:pt x="188" y="364"/>
                  <a:pt x="191" y="366"/>
                </a:cubicBezTo>
                <a:cubicBezTo>
                  <a:pt x="192" y="368"/>
                  <a:pt x="188" y="369"/>
                  <a:pt x="188" y="367"/>
                </a:cubicBezTo>
                <a:cubicBezTo>
                  <a:pt x="187" y="368"/>
                  <a:pt x="184" y="368"/>
                  <a:pt x="184" y="370"/>
                </a:cubicBezTo>
                <a:cubicBezTo>
                  <a:pt x="176" y="367"/>
                  <a:pt x="164" y="372"/>
                  <a:pt x="157" y="367"/>
                </a:cubicBezTo>
                <a:cubicBezTo>
                  <a:pt x="157" y="367"/>
                  <a:pt x="157" y="367"/>
                  <a:pt x="157" y="367"/>
                </a:cubicBezTo>
                <a:close/>
                <a:moveTo>
                  <a:pt x="478" y="363"/>
                </a:moveTo>
                <a:cubicBezTo>
                  <a:pt x="478" y="365"/>
                  <a:pt x="476" y="363"/>
                  <a:pt x="477" y="361"/>
                </a:cubicBezTo>
                <a:cubicBezTo>
                  <a:pt x="479" y="360"/>
                  <a:pt x="477" y="363"/>
                  <a:pt x="478" y="363"/>
                </a:cubicBezTo>
                <a:cubicBezTo>
                  <a:pt x="478" y="363"/>
                  <a:pt x="478" y="363"/>
                  <a:pt x="478" y="363"/>
                </a:cubicBezTo>
                <a:close/>
                <a:moveTo>
                  <a:pt x="443" y="366"/>
                </a:moveTo>
                <a:cubicBezTo>
                  <a:pt x="442" y="366"/>
                  <a:pt x="443" y="365"/>
                  <a:pt x="443" y="364"/>
                </a:cubicBezTo>
                <a:cubicBezTo>
                  <a:pt x="443" y="364"/>
                  <a:pt x="444" y="364"/>
                  <a:pt x="444" y="365"/>
                </a:cubicBezTo>
                <a:cubicBezTo>
                  <a:pt x="443" y="365"/>
                  <a:pt x="443" y="365"/>
                  <a:pt x="443" y="366"/>
                </a:cubicBezTo>
                <a:cubicBezTo>
                  <a:pt x="443" y="366"/>
                  <a:pt x="443" y="366"/>
                  <a:pt x="443" y="366"/>
                </a:cubicBezTo>
                <a:close/>
                <a:moveTo>
                  <a:pt x="44" y="365"/>
                </a:moveTo>
                <a:cubicBezTo>
                  <a:pt x="44" y="366"/>
                  <a:pt x="42" y="367"/>
                  <a:pt x="41" y="366"/>
                </a:cubicBezTo>
                <a:cubicBezTo>
                  <a:pt x="41" y="364"/>
                  <a:pt x="43" y="365"/>
                  <a:pt x="44" y="365"/>
                </a:cubicBezTo>
                <a:cubicBezTo>
                  <a:pt x="44" y="365"/>
                  <a:pt x="44" y="365"/>
                  <a:pt x="44" y="365"/>
                </a:cubicBezTo>
                <a:close/>
                <a:moveTo>
                  <a:pt x="450" y="367"/>
                </a:moveTo>
                <a:cubicBezTo>
                  <a:pt x="449" y="367"/>
                  <a:pt x="449" y="366"/>
                  <a:pt x="449" y="365"/>
                </a:cubicBezTo>
                <a:cubicBezTo>
                  <a:pt x="450" y="365"/>
                  <a:pt x="450" y="366"/>
                  <a:pt x="450" y="366"/>
                </a:cubicBezTo>
                <a:cubicBezTo>
                  <a:pt x="450" y="366"/>
                  <a:pt x="450" y="366"/>
                  <a:pt x="450" y="367"/>
                </a:cubicBezTo>
                <a:cubicBezTo>
                  <a:pt x="450" y="367"/>
                  <a:pt x="450" y="367"/>
                  <a:pt x="450" y="367"/>
                </a:cubicBezTo>
                <a:close/>
                <a:moveTo>
                  <a:pt x="446" y="368"/>
                </a:moveTo>
                <a:cubicBezTo>
                  <a:pt x="446" y="366"/>
                  <a:pt x="446" y="366"/>
                  <a:pt x="447" y="366"/>
                </a:cubicBezTo>
                <a:cubicBezTo>
                  <a:pt x="447" y="366"/>
                  <a:pt x="448" y="368"/>
                  <a:pt x="446" y="368"/>
                </a:cubicBezTo>
                <a:cubicBezTo>
                  <a:pt x="446" y="368"/>
                  <a:pt x="446" y="368"/>
                  <a:pt x="446" y="368"/>
                </a:cubicBezTo>
                <a:close/>
                <a:moveTo>
                  <a:pt x="344" y="369"/>
                </a:moveTo>
                <a:cubicBezTo>
                  <a:pt x="342" y="369"/>
                  <a:pt x="344" y="367"/>
                  <a:pt x="345" y="367"/>
                </a:cubicBezTo>
                <a:cubicBezTo>
                  <a:pt x="344" y="368"/>
                  <a:pt x="344" y="368"/>
                  <a:pt x="344" y="369"/>
                </a:cubicBezTo>
                <a:cubicBezTo>
                  <a:pt x="344" y="369"/>
                  <a:pt x="344" y="369"/>
                  <a:pt x="344" y="369"/>
                </a:cubicBezTo>
                <a:close/>
                <a:moveTo>
                  <a:pt x="268" y="372"/>
                </a:moveTo>
                <a:cubicBezTo>
                  <a:pt x="267" y="370"/>
                  <a:pt x="269" y="370"/>
                  <a:pt x="269" y="369"/>
                </a:cubicBezTo>
                <a:cubicBezTo>
                  <a:pt x="270" y="370"/>
                  <a:pt x="270" y="372"/>
                  <a:pt x="268" y="372"/>
                </a:cubicBezTo>
                <a:cubicBezTo>
                  <a:pt x="268" y="372"/>
                  <a:pt x="268" y="372"/>
                  <a:pt x="268" y="372"/>
                </a:cubicBezTo>
                <a:close/>
                <a:moveTo>
                  <a:pt x="416" y="371"/>
                </a:moveTo>
                <a:cubicBezTo>
                  <a:pt x="417" y="370"/>
                  <a:pt x="419" y="369"/>
                  <a:pt x="419" y="371"/>
                </a:cubicBezTo>
                <a:cubicBezTo>
                  <a:pt x="419" y="372"/>
                  <a:pt x="418" y="372"/>
                  <a:pt x="416" y="372"/>
                </a:cubicBezTo>
                <a:cubicBezTo>
                  <a:pt x="416" y="372"/>
                  <a:pt x="416" y="371"/>
                  <a:pt x="416" y="371"/>
                </a:cubicBezTo>
                <a:cubicBezTo>
                  <a:pt x="416" y="371"/>
                  <a:pt x="416" y="371"/>
                  <a:pt x="416" y="371"/>
                </a:cubicBezTo>
                <a:close/>
                <a:moveTo>
                  <a:pt x="345" y="382"/>
                </a:moveTo>
                <a:cubicBezTo>
                  <a:pt x="345" y="382"/>
                  <a:pt x="345" y="382"/>
                  <a:pt x="345" y="382"/>
                </a:cubicBezTo>
                <a:cubicBezTo>
                  <a:pt x="346" y="383"/>
                  <a:pt x="348" y="383"/>
                  <a:pt x="348" y="384"/>
                </a:cubicBezTo>
                <a:cubicBezTo>
                  <a:pt x="347" y="384"/>
                  <a:pt x="347" y="383"/>
                  <a:pt x="346" y="384"/>
                </a:cubicBezTo>
                <a:cubicBezTo>
                  <a:pt x="346" y="384"/>
                  <a:pt x="346" y="383"/>
                  <a:pt x="346" y="383"/>
                </a:cubicBezTo>
                <a:cubicBezTo>
                  <a:pt x="345" y="383"/>
                  <a:pt x="345" y="383"/>
                  <a:pt x="345" y="383"/>
                </a:cubicBezTo>
                <a:cubicBezTo>
                  <a:pt x="345" y="383"/>
                  <a:pt x="345" y="383"/>
                  <a:pt x="345" y="382"/>
                </a:cubicBezTo>
                <a:cubicBezTo>
                  <a:pt x="345" y="382"/>
                  <a:pt x="345" y="382"/>
                  <a:pt x="345" y="382"/>
                </a:cubicBezTo>
                <a:close/>
                <a:moveTo>
                  <a:pt x="329" y="62"/>
                </a:moveTo>
                <a:cubicBezTo>
                  <a:pt x="333" y="60"/>
                  <a:pt x="334" y="65"/>
                  <a:pt x="331" y="68"/>
                </a:cubicBezTo>
                <a:cubicBezTo>
                  <a:pt x="334" y="67"/>
                  <a:pt x="333" y="69"/>
                  <a:pt x="335" y="69"/>
                </a:cubicBezTo>
                <a:cubicBezTo>
                  <a:pt x="335" y="68"/>
                  <a:pt x="336" y="68"/>
                  <a:pt x="336" y="67"/>
                </a:cubicBezTo>
                <a:cubicBezTo>
                  <a:pt x="333" y="67"/>
                  <a:pt x="334" y="64"/>
                  <a:pt x="335" y="63"/>
                </a:cubicBezTo>
                <a:cubicBezTo>
                  <a:pt x="335" y="65"/>
                  <a:pt x="339" y="63"/>
                  <a:pt x="337" y="62"/>
                </a:cubicBezTo>
                <a:cubicBezTo>
                  <a:pt x="336" y="63"/>
                  <a:pt x="334" y="60"/>
                  <a:pt x="332" y="62"/>
                </a:cubicBezTo>
                <a:cubicBezTo>
                  <a:pt x="332" y="61"/>
                  <a:pt x="332" y="61"/>
                  <a:pt x="333" y="60"/>
                </a:cubicBezTo>
                <a:cubicBezTo>
                  <a:pt x="330" y="61"/>
                  <a:pt x="331" y="60"/>
                  <a:pt x="329" y="60"/>
                </a:cubicBezTo>
                <a:cubicBezTo>
                  <a:pt x="329" y="60"/>
                  <a:pt x="329" y="61"/>
                  <a:pt x="329" y="62"/>
                </a:cubicBezTo>
                <a:close/>
                <a:moveTo>
                  <a:pt x="462" y="8"/>
                </a:moveTo>
                <a:cubicBezTo>
                  <a:pt x="463" y="9"/>
                  <a:pt x="461" y="11"/>
                  <a:pt x="462" y="11"/>
                </a:cubicBezTo>
                <a:cubicBezTo>
                  <a:pt x="463" y="10"/>
                  <a:pt x="464" y="10"/>
                  <a:pt x="464" y="8"/>
                </a:cubicBezTo>
                <a:cubicBezTo>
                  <a:pt x="464" y="8"/>
                  <a:pt x="464" y="7"/>
                  <a:pt x="463" y="7"/>
                </a:cubicBezTo>
                <a:cubicBezTo>
                  <a:pt x="463" y="8"/>
                  <a:pt x="463" y="8"/>
                  <a:pt x="463" y="8"/>
                </a:cubicBezTo>
                <a:cubicBezTo>
                  <a:pt x="463" y="8"/>
                  <a:pt x="463" y="8"/>
                  <a:pt x="462" y="8"/>
                </a:cubicBezTo>
                <a:close/>
                <a:moveTo>
                  <a:pt x="465" y="22"/>
                </a:moveTo>
                <a:cubicBezTo>
                  <a:pt x="466" y="22"/>
                  <a:pt x="466" y="23"/>
                  <a:pt x="466" y="23"/>
                </a:cubicBezTo>
                <a:cubicBezTo>
                  <a:pt x="466" y="24"/>
                  <a:pt x="467" y="23"/>
                  <a:pt x="468" y="24"/>
                </a:cubicBezTo>
                <a:cubicBezTo>
                  <a:pt x="469" y="26"/>
                  <a:pt x="468" y="27"/>
                  <a:pt x="467" y="28"/>
                </a:cubicBezTo>
                <a:cubicBezTo>
                  <a:pt x="466" y="27"/>
                  <a:pt x="464" y="27"/>
                  <a:pt x="464" y="26"/>
                </a:cubicBezTo>
                <a:cubicBezTo>
                  <a:pt x="464" y="26"/>
                  <a:pt x="464" y="26"/>
                  <a:pt x="464" y="27"/>
                </a:cubicBezTo>
                <a:cubicBezTo>
                  <a:pt x="463" y="26"/>
                  <a:pt x="466" y="25"/>
                  <a:pt x="465" y="22"/>
                </a:cubicBezTo>
                <a:close/>
                <a:moveTo>
                  <a:pt x="415" y="55"/>
                </a:moveTo>
                <a:cubicBezTo>
                  <a:pt x="416" y="52"/>
                  <a:pt x="416" y="53"/>
                  <a:pt x="417" y="55"/>
                </a:cubicBezTo>
                <a:cubicBezTo>
                  <a:pt x="416" y="55"/>
                  <a:pt x="416" y="54"/>
                  <a:pt x="415" y="55"/>
                </a:cubicBezTo>
                <a:close/>
                <a:moveTo>
                  <a:pt x="328" y="69"/>
                </a:moveTo>
                <a:cubicBezTo>
                  <a:pt x="330" y="69"/>
                  <a:pt x="331" y="70"/>
                  <a:pt x="333" y="71"/>
                </a:cubicBezTo>
                <a:cubicBezTo>
                  <a:pt x="332" y="71"/>
                  <a:pt x="327" y="72"/>
                  <a:pt x="328" y="69"/>
                </a:cubicBezTo>
                <a:close/>
                <a:moveTo>
                  <a:pt x="335" y="89"/>
                </a:moveTo>
                <a:cubicBezTo>
                  <a:pt x="337" y="88"/>
                  <a:pt x="337" y="92"/>
                  <a:pt x="334" y="91"/>
                </a:cubicBezTo>
                <a:cubicBezTo>
                  <a:pt x="334" y="90"/>
                  <a:pt x="334" y="89"/>
                  <a:pt x="334" y="89"/>
                </a:cubicBezTo>
                <a:cubicBezTo>
                  <a:pt x="335" y="89"/>
                  <a:pt x="336" y="91"/>
                  <a:pt x="335" y="89"/>
                </a:cubicBezTo>
                <a:close/>
                <a:moveTo>
                  <a:pt x="319" y="95"/>
                </a:moveTo>
                <a:cubicBezTo>
                  <a:pt x="321" y="99"/>
                  <a:pt x="320" y="104"/>
                  <a:pt x="319" y="110"/>
                </a:cubicBezTo>
                <a:cubicBezTo>
                  <a:pt x="319" y="105"/>
                  <a:pt x="319" y="102"/>
                  <a:pt x="319" y="95"/>
                </a:cubicBezTo>
                <a:close/>
                <a:moveTo>
                  <a:pt x="332" y="96"/>
                </a:moveTo>
                <a:cubicBezTo>
                  <a:pt x="334" y="99"/>
                  <a:pt x="335" y="97"/>
                  <a:pt x="338" y="98"/>
                </a:cubicBezTo>
                <a:cubicBezTo>
                  <a:pt x="336" y="98"/>
                  <a:pt x="338" y="97"/>
                  <a:pt x="338" y="96"/>
                </a:cubicBezTo>
                <a:cubicBezTo>
                  <a:pt x="336" y="95"/>
                  <a:pt x="335" y="96"/>
                  <a:pt x="332" y="96"/>
                </a:cubicBezTo>
                <a:close/>
                <a:moveTo>
                  <a:pt x="334" y="120"/>
                </a:moveTo>
                <a:cubicBezTo>
                  <a:pt x="336" y="120"/>
                  <a:pt x="335" y="122"/>
                  <a:pt x="334" y="123"/>
                </a:cubicBezTo>
                <a:cubicBezTo>
                  <a:pt x="334" y="123"/>
                  <a:pt x="334" y="123"/>
                  <a:pt x="334" y="122"/>
                </a:cubicBezTo>
                <a:cubicBezTo>
                  <a:pt x="333" y="122"/>
                  <a:pt x="333" y="124"/>
                  <a:pt x="333" y="124"/>
                </a:cubicBezTo>
                <a:cubicBezTo>
                  <a:pt x="333" y="124"/>
                  <a:pt x="334" y="125"/>
                  <a:pt x="334" y="125"/>
                </a:cubicBezTo>
                <a:cubicBezTo>
                  <a:pt x="331" y="126"/>
                  <a:pt x="333" y="128"/>
                  <a:pt x="333" y="130"/>
                </a:cubicBezTo>
                <a:cubicBezTo>
                  <a:pt x="331" y="130"/>
                  <a:pt x="332" y="130"/>
                  <a:pt x="332" y="128"/>
                </a:cubicBezTo>
                <a:cubicBezTo>
                  <a:pt x="332" y="129"/>
                  <a:pt x="331" y="129"/>
                  <a:pt x="330" y="129"/>
                </a:cubicBezTo>
                <a:cubicBezTo>
                  <a:pt x="331" y="127"/>
                  <a:pt x="329" y="126"/>
                  <a:pt x="330" y="124"/>
                </a:cubicBezTo>
                <a:cubicBezTo>
                  <a:pt x="330" y="125"/>
                  <a:pt x="329" y="126"/>
                  <a:pt x="328" y="125"/>
                </a:cubicBezTo>
                <a:cubicBezTo>
                  <a:pt x="328" y="124"/>
                  <a:pt x="329" y="124"/>
                  <a:pt x="328" y="123"/>
                </a:cubicBezTo>
                <a:cubicBezTo>
                  <a:pt x="330" y="123"/>
                  <a:pt x="333" y="123"/>
                  <a:pt x="334" y="120"/>
                </a:cubicBezTo>
                <a:close/>
                <a:moveTo>
                  <a:pt x="328" y="134"/>
                </a:moveTo>
                <a:cubicBezTo>
                  <a:pt x="328" y="135"/>
                  <a:pt x="326" y="137"/>
                  <a:pt x="328" y="138"/>
                </a:cubicBezTo>
                <a:cubicBezTo>
                  <a:pt x="328" y="136"/>
                  <a:pt x="328" y="132"/>
                  <a:pt x="328" y="134"/>
                </a:cubicBezTo>
                <a:close/>
                <a:moveTo>
                  <a:pt x="327" y="149"/>
                </a:moveTo>
                <a:cubicBezTo>
                  <a:pt x="328" y="149"/>
                  <a:pt x="327" y="150"/>
                  <a:pt x="325" y="150"/>
                </a:cubicBezTo>
                <a:cubicBezTo>
                  <a:pt x="325" y="149"/>
                  <a:pt x="326" y="149"/>
                  <a:pt x="326" y="148"/>
                </a:cubicBezTo>
                <a:cubicBezTo>
                  <a:pt x="327" y="148"/>
                  <a:pt x="326" y="149"/>
                  <a:pt x="327" y="149"/>
                </a:cubicBezTo>
                <a:cubicBezTo>
                  <a:pt x="327" y="149"/>
                  <a:pt x="327" y="149"/>
                  <a:pt x="327" y="149"/>
                </a:cubicBezTo>
                <a:close/>
                <a:moveTo>
                  <a:pt x="325" y="161"/>
                </a:moveTo>
                <a:cubicBezTo>
                  <a:pt x="325" y="162"/>
                  <a:pt x="327" y="162"/>
                  <a:pt x="325" y="161"/>
                </a:cubicBezTo>
                <a:cubicBezTo>
                  <a:pt x="324" y="160"/>
                  <a:pt x="326" y="160"/>
                  <a:pt x="325" y="158"/>
                </a:cubicBezTo>
                <a:cubicBezTo>
                  <a:pt x="324" y="159"/>
                  <a:pt x="323" y="160"/>
                  <a:pt x="323" y="162"/>
                </a:cubicBezTo>
                <a:cubicBezTo>
                  <a:pt x="324" y="162"/>
                  <a:pt x="324" y="161"/>
                  <a:pt x="325" y="161"/>
                </a:cubicBezTo>
                <a:close/>
                <a:moveTo>
                  <a:pt x="225" y="206"/>
                </a:moveTo>
                <a:cubicBezTo>
                  <a:pt x="225" y="208"/>
                  <a:pt x="224" y="210"/>
                  <a:pt x="225" y="208"/>
                </a:cubicBezTo>
                <a:cubicBezTo>
                  <a:pt x="225" y="208"/>
                  <a:pt x="225" y="208"/>
                  <a:pt x="225" y="207"/>
                </a:cubicBezTo>
                <a:cubicBezTo>
                  <a:pt x="227" y="207"/>
                  <a:pt x="228" y="206"/>
                  <a:pt x="229" y="205"/>
                </a:cubicBezTo>
                <a:cubicBezTo>
                  <a:pt x="227" y="205"/>
                  <a:pt x="227" y="207"/>
                  <a:pt x="225" y="206"/>
                </a:cubicBezTo>
                <a:close/>
                <a:moveTo>
                  <a:pt x="220" y="206"/>
                </a:moveTo>
                <a:cubicBezTo>
                  <a:pt x="221" y="206"/>
                  <a:pt x="221" y="206"/>
                  <a:pt x="222" y="206"/>
                </a:cubicBezTo>
                <a:cubicBezTo>
                  <a:pt x="222" y="208"/>
                  <a:pt x="220" y="207"/>
                  <a:pt x="219" y="208"/>
                </a:cubicBezTo>
                <a:cubicBezTo>
                  <a:pt x="218" y="208"/>
                  <a:pt x="221" y="207"/>
                  <a:pt x="220" y="206"/>
                </a:cubicBezTo>
                <a:close/>
                <a:moveTo>
                  <a:pt x="118" y="266"/>
                </a:moveTo>
                <a:cubicBezTo>
                  <a:pt x="118" y="269"/>
                  <a:pt x="121" y="266"/>
                  <a:pt x="121" y="269"/>
                </a:cubicBezTo>
                <a:cubicBezTo>
                  <a:pt x="119" y="267"/>
                  <a:pt x="119" y="270"/>
                  <a:pt x="119" y="271"/>
                </a:cubicBezTo>
                <a:cubicBezTo>
                  <a:pt x="118" y="270"/>
                  <a:pt x="119" y="269"/>
                  <a:pt x="117" y="269"/>
                </a:cubicBezTo>
                <a:cubicBezTo>
                  <a:pt x="118" y="264"/>
                  <a:pt x="116" y="263"/>
                  <a:pt x="117" y="257"/>
                </a:cubicBezTo>
                <a:cubicBezTo>
                  <a:pt x="118" y="259"/>
                  <a:pt x="119" y="261"/>
                  <a:pt x="121" y="260"/>
                </a:cubicBezTo>
                <a:cubicBezTo>
                  <a:pt x="120" y="263"/>
                  <a:pt x="120" y="264"/>
                  <a:pt x="121" y="267"/>
                </a:cubicBezTo>
                <a:cubicBezTo>
                  <a:pt x="120" y="267"/>
                  <a:pt x="120" y="266"/>
                  <a:pt x="118" y="266"/>
                </a:cubicBezTo>
                <a:close/>
                <a:moveTo>
                  <a:pt x="328" y="224"/>
                </a:moveTo>
                <a:cubicBezTo>
                  <a:pt x="329" y="223"/>
                  <a:pt x="328" y="226"/>
                  <a:pt x="330" y="225"/>
                </a:cubicBezTo>
                <a:cubicBezTo>
                  <a:pt x="327" y="223"/>
                  <a:pt x="330" y="219"/>
                  <a:pt x="328" y="217"/>
                </a:cubicBezTo>
                <a:cubicBezTo>
                  <a:pt x="329" y="216"/>
                  <a:pt x="330" y="215"/>
                  <a:pt x="331" y="215"/>
                </a:cubicBezTo>
                <a:cubicBezTo>
                  <a:pt x="331" y="215"/>
                  <a:pt x="330" y="214"/>
                  <a:pt x="330" y="214"/>
                </a:cubicBezTo>
                <a:cubicBezTo>
                  <a:pt x="330" y="214"/>
                  <a:pt x="330" y="213"/>
                  <a:pt x="330" y="213"/>
                </a:cubicBezTo>
                <a:cubicBezTo>
                  <a:pt x="327" y="214"/>
                  <a:pt x="326" y="218"/>
                  <a:pt x="327" y="220"/>
                </a:cubicBezTo>
                <a:cubicBezTo>
                  <a:pt x="324" y="220"/>
                  <a:pt x="323" y="224"/>
                  <a:pt x="321" y="226"/>
                </a:cubicBezTo>
                <a:cubicBezTo>
                  <a:pt x="319" y="225"/>
                  <a:pt x="321" y="223"/>
                  <a:pt x="319" y="223"/>
                </a:cubicBezTo>
                <a:cubicBezTo>
                  <a:pt x="320" y="229"/>
                  <a:pt x="316" y="237"/>
                  <a:pt x="316" y="241"/>
                </a:cubicBezTo>
                <a:cubicBezTo>
                  <a:pt x="315" y="242"/>
                  <a:pt x="313" y="242"/>
                  <a:pt x="313" y="243"/>
                </a:cubicBezTo>
                <a:cubicBezTo>
                  <a:pt x="314" y="243"/>
                  <a:pt x="315" y="243"/>
                  <a:pt x="314" y="245"/>
                </a:cubicBezTo>
                <a:cubicBezTo>
                  <a:pt x="313" y="245"/>
                  <a:pt x="313" y="244"/>
                  <a:pt x="312" y="244"/>
                </a:cubicBezTo>
                <a:cubicBezTo>
                  <a:pt x="312" y="248"/>
                  <a:pt x="315" y="249"/>
                  <a:pt x="313" y="252"/>
                </a:cubicBezTo>
                <a:cubicBezTo>
                  <a:pt x="313" y="252"/>
                  <a:pt x="311" y="251"/>
                  <a:pt x="311" y="252"/>
                </a:cubicBezTo>
                <a:cubicBezTo>
                  <a:pt x="312" y="253"/>
                  <a:pt x="313" y="252"/>
                  <a:pt x="313" y="254"/>
                </a:cubicBezTo>
                <a:cubicBezTo>
                  <a:pt x="309" y="254"/>
                  <a:pt x="311" y="254"/>
                  <a:pt x="308" y="257"/>
                </a:cubicBezTo>
                <a:cubicBezTo>
                  <a:pt x="309" y="257"/>
                  <a:pt x="309" y="257"/>
                  <a:pt x="310" y="257"/>
                </a:cubicBezTo>
                <a:cubicBezTo>
                  <a:pt x="307" y="257"/>
                  <a:pt x="306" y="261"/>
                  <a:pt x="308" y="261"/>
                </a:cubicBezTo>
                <a:cubicBezTo>
                  <a:pt x="309" y="260"/>
                  <a:pt x="308" y="261"/>
                  <a:pt x="308" y="259"/>
                </a:cubicBezTo>
                <a:cubicBezTo>
                  <a:pt x="309" y="259"/>
                  <a:pt x="309" y="259"/>
                  <a:pt x="310" y="259"/>
                </a:cubicBezTo>
                <a:cubicBezTo>
                  <a:pt x="308" y="259"/>
                  <a:pt x="311" y="263"/>
                  <a:pt x="312" y="261"/>
                </a:cubicBezTo>
                <a:cubicBezTo>
                  <a:pt x="311" y="260"/>
                  <a:pt x="310" y="259"/>
                  <a:pt x="310" y="258"/>
                </a:cubicBezTo>
                <a:cubicBezTo>
                  <a:pt x="311" y="257"/>
                  <a:pt x="311" y="256"/>
                  <a:pt x="312" y="255"/>
                </a:cubicBezTo>
                <a:cubicBezTo>
                  <a:pt x="313" y="254"/>
                  <a:pt x="313" y="256"/>
                  <a:pt x="314" y="256"/>
                </a:cubicBezTo>
                <a:cubicBezTo>
                  <a:pt x="314" y="254"/>
                  <a:pt x="315" y="252"/>
                  <a:pt x="316" y="253"/>
                </a:cubicBezTo>
                <a:cubicBezTo>
                  <a:pt x="315" y="251"/>
                  <a:pt x="314" y="250"/>
                  <a:pt x="314" y="248"/>
                </a:cubicBezTo>
                <a:cubicBezTo>
                  <a:pt x="318" y="248"/>
                  <a:pt x="317" y="244"/>
                  <a:pt x="318" y="244"/>
                </a:cubicBezTo>
                <a:cubicBezTo>
                  <a:pt x="319" y="244"/>
                  <a:pt x="319" y="245"/>
                  <a:pt x="319" y="245"/>
                </a:cubicBezTo>
                <a:cubicBezTo>
                  <a:pt x="321" y="243"/>
                  <a:pt x="318" y="237"/>
                  <a:pt x="321" y="236"/>
                </a:cubicBezTo>
                <a:cubicBezTo>
                  <a:pt x="321" y="238"/>
                  <a:pt x="323" y="238"/>
                  <a:pt x="323" y="237"/>
                </a:cubicBezTo>
                <a:cubicBezTo>
                  <a:pt x="324" y="237"/>
                  <a:pt x="323" y="240"/>
                  <a:pt x="324" y="240"/>
                </a:cubicBezTo>
                <a:cubicBezTo>
                  <a:pt x="324" y="239"/>
                  <a:pt x="326" y="239"/>
                  <a:pt x="326" y="240"/>
                </a:cubicBezTo>
                <a:cubicBezTo>
                  <a:pt x="325" y="236"/>
                  <a:pt x="325" y="236"/>
                  <a:pt x="323" y="234"/>
                </a:cubicBezTo>
                <a:cubicBezTo>
                  <a:pt x="325" y="233"/>
                  <a:pt x="325" y="234"/>
                  <a:pt x="326" y="233"/>
                </a:cubicBezTo>
                <a:cubicBezTo>
                  <a:pt x="326" y="232"/>
                  <a:pt x="330" y="226"/>
                  <a:pt x="328" y="224"/>
                </a:cubicBezTo>
                <a:close/>
                <a:moveTo>
                  <a:pt x="317" y="245"/>
                </a:moveTo>
                <a:cubicBezTo>
                  <a:pt x="317" y="246"/>
                  <a:pt x="316" y="246"/>
                  <a:pt x="315" y="246"/>
                </a:cubicBezTo>
                <a:cubicBezTo>
                  <a:pt x="316" y="245"/>
                  <a:pt x="314" y="243"/>
                  <a:pt x="317" y="243"/>
                </a:cubicBezTo>
                <a:cubicBezTo>
                  <a:pt x="317" y="244"/>
                  <a:pt x="317" y="245"/>
                  <a:pt x="317" y="245"/>
                </a:cubicBezTo>
                <a:cubicBezTo>
                  <a:pt x="317" y="245"/>
                  <a:pt x="317" y="245"/>
                  <a:pt x="317" y="245"/>
                </a:cubicBezTo>
                <a:close/>
                <a:moveTo>
                  <a:pt x="103" y="234"/>
                </a:moveTo>
                <a:cubicBezTo>
                  <a:pt x="104" y="234"/>
                  <a:pt x="104" y="234"/>
                  <a:pt x="104" y="234"/>
                </a:cubicBezTo>
                <a:cubicBezTo>
                  <a:pt x="104" y="235"/>
                  <a:pt x="104" y="237"/>
                  <a:pt x="103" y="237"/>
                </a:cubicBezTo>
                <a:cubicBezTo>
                  <a:pt x="102" y="235"/>
                  <a:pt x="104" y="236"/>
                  <a:pt x="104" y="234"/>
                </a:cubicBezTo>
                <a:cubicBezTo>
                  <a:pt x="103" y="234"/>
                  <a:pt x="103" y="235"/>
                  <a:pt x="103" y="235"/>
                </a:cubicBezTo>
                <a:cubicBezTo>
                  <a:pt x="103" y="235"/>
                  <a:pt x="103" y="234"/>
                  <a:pt x="103" y="234"/>
                </a:cubicBezTo>
                <a:close/>
                <a:moveTo>
                  <a:pt x="307" y="266"/>
                </a:moveTo>
                <a:cubicBezTo>
                  <a:pt x="306" y="265"/>
                  <a:pt x="305" y="265"/>
                  <a:pt x="305" y="263"/>
                </a:cubicBezTo>
                <a:cubicBezTo>
                  <a:pt x="301" y="265"/>
                  <a:pt x="306" y="270"/>
                  <a:pt x="305" y="272"/>
                </a:cubicBezTo>
                <a:cubicBezTo>
                  <a:pt x="305" y="271"/>
                  <a:pt x="306" y="271"/>
                  <a:pt x="307" y="271"/>
                </a:cubicBezTo>
                <a:cubicBezTo>
                  <a:pt x="307" y="269"/>
                  <a:pt x="307" y="267"/>
                  <a:pt x="307" y="266"/>
                </a:cubicBezTo>
                <a:close/>
                <a:moveTo>
                  <a:pt x="301" y="286"/>
                </a:moveTo>
                <a:cubicBezTo>
                  <a:pt x="301" y="284"/>
                  <a:pt x="303" y="286"/>
                  <a:pt x="303" y="285"/>
                </a:cubicBezTo>
                <a:cubicBezTo>
                  <a:pt x="302" y="284"/>
                  <a:pt x="299" y="285"/>
                  <a:pt x="301" y="286"/>
                </a:cubicBezTo>
                <a:close/>
                <a:moveTo>
                  <a:pt x="182" y="317"/>
                </a:moveTo>
                <a:cubicBezTo>
                  <a:pt x="184" y="321"/>
                  <a:pt x="181" y="322"/>
                  <a:pt x="182" y="317"/>
                </a:cubicBezTo>
                <a:close/>
                <a:moveTo>
                  <a:pt x="188" y="324"/>
                </a:moveTo>
                <a:cubicBezTo>
                  <a:pt x="188" y="331"/>
                  <a:pt x="190" y="336"/>
                  <a:pt x="187" y="342"/>
                </a:cubicBezTo>
                <a:cubicBezTo>
                  <a:pt x="187" y="342"/>
                  <a:pt x="187" y="342"/>
                  <a:pt x="186" y="342"/>
                </a:cubicBezTo>
                <a:cubicBezTo>
                  <a:pt x="185" y="339"/>
                  <a:pt x="187" y="338"/>
                  <a:pt x="185" y="337"/>
                </a:cubicBezTo>
                <a:cubicBezTo>
                  <a:pt x="185" y="341"/>
                  <a:pt x="185" y="342"/>
                  <a:pt x="185" y="345"/>
                </a:cubicBezTo>
                <a:cubicBezTo>
                  <a:pt x="188" y="345"/>
                  <a:pt x="187" y="341"/>
                  <a:pt x="190" y="342"/>
                </a:cubicBezTo>
                <a:cubicBezTo>
                  <a:pt x="191" y="338"/>
                  <a:pt x="188" y="332"/>
                  <a:pt x="191" y="334"/>
                </a:cubicBezTo>
                <a:cubicBezTo>
                  <a:pt x="189" y="332"/>
                  <a:pt x="189" y="326"/>
                  <a:pt x="188" y="324"/>
                </a:cubicBezTo>
                <a:close/>
                <a:moveTo>
                  <a:pt x="186" y="346"/>
                </a:moveTo>
                <a:cubicBezTo>
                  <a:pt x="185" y="352"/>
                  <a:pt x="186" y="357"/>
                  <a:pt x="191" y="357"/>
                </a:cubicBezTo>
                <a:cubicBezTo>
                  <a:pt x="189" y="353"/>
                  <a:pt x="189" y="350"/>
                  <a:pt x="186" y="346"/>
                </a:cubicBezTo>
                <a:close/>
                <a:moveTo>
                  <a:pt x="200" y="356"/>
                </a:moveTo>
                <a:cubicBezTo>
                  <a:pt x="201" y="357"/>
                  <a:pt x="204" y="358"/>
                  <a:pt x="206" y="359"/>
                </a:cubicBezTo>
                <a:cubicBezTo>
                  <a:pt x="204" y="359"/>
                  <a:pt x="201" y="358"/>
                  <a:pt x="200" y="356"/>
                </a:cubicBezTo>
                <a:close/>
                <a:moveTo>
                  <a:pt x="206" y="360"/>
                </a:moveTo>
                <a:cubicBezTo>
                  <a:pt x="207" y="358"/>
                  <a:pt x="209" y="361"/>
                  <a:pt x="210" y="360"/>
                </a:cubicBezTo>
                <a:cubicBezTo>
                  <a:pt x="210" y="361"/>
                  <a:pt x="207" y="360"/>
                  <a:pt x="206" y="360"/>
                </a:cubicBezTo>
                <a:close/>
                <a:moveTo>
                  <a:pt x="487" y="364"/>
                </a:moveTo>
                <a:cubicBezTo>
                  <a:pt x="487" y="363"/>
                  <a:pt x="489" y="363"/>
                  <a:pt x="488" y="362"/>
                </a:cubicBezTo>
                <a:cubicBezTo>
                  <a:pt x="491" y="361"/>
                  <a:pt x="490" y="365"/>
                  <a:pt x="493" y="364"/>
                </a:cubicBezTo>
                <a:cubicBezTo>
                  <a:pt x="493" y="365"/>
                  <a:pt x="489" y="363"/>
                  <a:pt x="487" y="364"/>
                </a:cubicBezTo>
                <a:close/>
                <a:moveTo>
                  <a:pt x="251" y="374"/>
                </a:moveTo>
                <a:cubicBezTo>
                  <a:pt x="251" y="377"/>
                  <a:pt x="253" y="374"/>
                  <a:pt x="251" y="373"/>
                </a:cubicBezTo>
                <a:cubicBezTo>
                  <a:pt x="250" y="373"/>
                  <a:pt x="250" y="374"/>
                  <a:pt x="251" y="374"/>
                </a:cubicBezTo>
                <a:close/>
                <a:moveTo>
                  <a:pt x="454" y="23"/>
                </a:moveTo>
                <a:cubicBezTo>
                  <a:pt x="455" y="22"/>
                  <a:pt x="458" y="23"/>
                  <a:pt x="459" y="23"/>
                </a:cubicBezTo>
                <a:cubicBezTo>
                  <a:pt x="459" y="25"/>
                  <a:pt x="458" y="25"/>
                  <a:pt x="458" y="26"/>
                </a:cubicBezTo>
                <a:cubicBezTo>
                  <a:pt x="455" y="29"/>
                  <a:pt x="456" y="23"/>
                  <a:pt x="454" y="23"/>
                </a:cubicBezTo>
                <a:close/>
                <a:moveTo>
                  <a:pt x="318" y="200"/>
                </a:moveTo>
                <a:cubicBezTo>
                  <a:pt x="320" y="203"/>
                  <a:pt x="317" y="211"/>
                  <a:pt x="320" y="215"/>
                </a:cubicBezTo>
                <a:cubicBezTo>
                  <a:pt x="320" y="214"/>
                  <a:pt x="320" y="214"/>
                  <a:pt x="320" y="214"/>
                </a:cubicBezTo>
                <a:cubicBezTo>
                  <a:pt x="320" y="213"/>
                  <a:pt x="321" y="213"/>
                  <a:pt x="321" y="213"/>
                </a:cubicBezTo>
                <a:cubicBezTo>
                  <a:pt x="320" y="213"/>
                  <a:pt x="320" y="209"/>
                  <a:pt x="320" y="207"/>
                </a:cubicBezTo>
                <a:cubicBezTo>
                  <a:pt x="323" y="209"/>
                  <a:pt x="321" y="205"/>
                  <a:pt x="324" y="207"/>
                </a:cubicBezTo>
                <a:cubicBezTo>
                  <a:pt x="325" y="206"/>
                  <a:pt x="327" y="204"/>
                  <a:pt x="325" y="202"/>
                </a:cubicBezTo>
                <a:cubicBezTo>
                  <a:pt x="324" y="205"/>
                  <a:pt x="325" y="201"/>
                  <a:pt x="322" y="202"/>
                </a:cubicBezTo>
                <a:cubicBezTo>
                  <a:pt x="322" y="200"/>
                  <a:pt x="319" y="202"/>
                  <a:pt x="320" y="199"/>
                </a:cubicBezTo>
                <a:cubicBezTo>
                  <a:pt x="319" y="199"/>
                  <a:pt x="318" y="199"/>
                  <a:pt x="318" y="200"/>
                </a:cubicBezTo>
                <a:close/>
                <a:moveTo>
                  <a:pt x="305" y="273"/>
                </a:moveTo>
                <a:cubicBezTo>
                  <a:pt x="304" y="273"/>
                  <a:pt x="303" y="273"/>
                  <a:pt x="303" y="274"/>
                </a:cubicBezTo>
                <a:cubicBezTo>
                  <a:pt x="304" y="274"/>
                  <a:pt x="304" y="275"/>
                  <a:pt x="303" y="276"/>
                </a:cubicBezTo>
                <a:cubicBezTo>
                  <a:pt x="303" y="275"/>
                  <a:pt x="301" y="273"/>
                  <a:pt x="301" y="274"/>
                </a:cubicBezTo>
                <a:cubicBezTo>
                  <a:pt x="302" y="274"/>
                  <a:pt x="302" y="278"/>
                  <a:pt x="301" y="278"/>
                </a:cubicBezTo>
                <a:cubicBezTo>
                  <a:pt x="299" y="276"/>
                  <a:pt x="301" y="281"/>
                  <a:pt x="297" y="278"/>
                </a:cubicBezTo>
                <a:cubicBezTo>
                  <a:pt x="297" y="279"/>
                  <a:pt x="297" y="280"/>
                  <a:pt x="297" y="280"/>
                </a:cubicBezTo>
                <a:cubicBezTo>
                  <a:pt x="298" y="279"/>
                  <a:pt x="299" y="281"/>
                  <a:pt x="299" y="282"/>
                </a:cubicBezTo>
                <a:cubicBezTo>
                  <a:pt x="301" y="282"/>
                  <a:pt x="300" y="279"/>
                  <a:pt x="303" y="279"/>
                </a:cubicBezTo>
                <a:cubicBezTo>
                  <a:pt x="304" y="278"/>
                  <a:pt x="302" y="277"/>
                  <a:pt x="303" y="276"/>
                </a:cubicBezTo>
                <a:cubicBezTo>
                  <a:pt x="304" y="276"/>
                  <a:pt x="304" y="277"/>
                  <a:pt x="305" y="277"/>
                </a:cubicBezTo>
                <a:cubicBezTo>
                  <a:pt x="306" y="276"/>
                  <a:pt x="305" y="274"/>
                  <a:pt x="305" y="273"/>
                </a:cubicBezTo>
                <a:close/>
                <a:moveTo>
                  <a:pt x="251" y="368"/>
                </a:moveTo>
                <a:cubicBezTo>
                  <a:pt x="248" y="366"/>
                  <a:pt x="248" y="366"/>
                  <a:pt x="242" y="367"/>
                </a:cubicBezTo>
                <a:cubicBezTo>
                  <a:pt x="242" y="365"/>
                  <a:pt x="242" y="365"/>
                  <a:pt x="241" y="364"/>
                </a:cubicBezTo>
                <a:cubicBezTo>
                  <a:pt x="238" y="369"/>
                  <a:pt x="228" y="363"/>
                  <a:pt x="224" y="367"/>
                </a:cubicBezTo>
                <a:cubicBezTo>
                  <a:pt x="227" y="367"/>
                  <a:pt x="226" y="369"/>
                  <a:pt x="227" y="370"/>
                </a:cubicBezTo>
                <a:cubicBezTo>
                  <a:pt x="229" y="371"/>
                  <a:pt x="233" y="371"/>
                  <a:pt x="236" y="372"/>
                </a:cubicBezTo>
                <a:cubicBezTo>
                  <a:pt x="235" y="373"/>
                  <a:pt x="232" y="371"/>
                  <a:pt x="231" y="372"/>
                </a:cubicBezTo>
                <a:cubicBezTo>
                  <a:pt x="235" y="373"/>
                  <a:pt x="239" y="374"/>
                  <a:pt x="242" y="373"/>
                </a:cubicBezTo>
                <a:cubicBezTo>
                  <a:pt x="241" y="372"/>
                  <a:pt x="242" y="370"/>
                  <a:pt x="243" y="371"/>
                </a:cubicBezTo>
                <a:cubicBezTo>
                  <a:pt x="244" y="372"/>
                  <a:pt x="243" y="372"/>
                  <a:pt x="243" y="374"/>
                </a:cubicBezTo>
                <a:cubicBezTo>
                  <a:pt x="243" y="373"/>
                  <a:pt x="246" y="372"/>
                  <a:pt x="246" y="371"/>
                </a:cubicBezTo>
                <a:cubicBezTo>
                  <a:pt x="247" y="372"/>
                  <a:pt x="249" y="373"/>
                  <a:pt x="251" y="372"/>
                </a:cubicBezTo>
                <a:cubicBezTo>
                  <a:pt x="250" y="370"/>
                  <a:pt x="250" y="369"/>
                  <a:pt x="251" y="368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9145588" y="958850"/>
            <a:ext cx="1435100" cy="2027238"/>
          </a:xfrm>
          <a:custGeom>
            <a:avLst/>
            <a:gdLst>
              <a:gd name="T0" fmla="*/ 234 w 382"/>
              <a:gd name="T1" fmla="*/ 131 h 540"/>
              <a:gd name="T2" fmla="*/ 231 w 382"/>
              <a:gd name="T3" fmla="*/ 191 h 540"/>
              <a:gd name="T4" fmla="*/ 149 w 382"/>
              <a:gd name="T5" fmla="*/ 224 h 540"/>
              <a:gd name="T6" fmla="*/ 367 w 382"/>
              <a:gd name="T7" fmla="*/ 247 h 540"/>
              <a:gd name="T8" fmla="*/ 360 w 382"/>
              <a:gd name="T9" fmla="*/ 264 h 540"/>
              <a:gd name="T10" fmla="*/ 152 w 382"/>
              <a:gd name="T11" fmla="*/ 309 h 540"/>
              <a:gd name="T12" fmla="*/ 319 w 382"/>
              <a:gd name="T13" fmla="*/ 331 h 540"/>
              <a:gd name="T14" fmla="*/ 362 w 382"/>
              <a:gd name="T15" fmla="*/ 386 h 540"/>
              <a:gd name="T16" fmla="*/ 154 w 382"/>
              <a:gd name="T17" fmla="*/ 484 h 540"/>
              <a:gd name="T18" fmla="*/ 312 w 382"/>
              <a:gd name="T19" fmla="*/ 71 h 540"/>
              <a:gd name="T20" fmla="*/ 143 w 382"/>
              <a:gd name="T21" fmla="*/ 64 h 540"/>
              <a:gd name="T22" fmla="*/ 77 w 382"/>
              <a:gd name="T23" fmla="*/ 127 h 540"/>
              <a:gd name="T24" fmla="*/ 5 w 382"/>
              <a:gd name="T25" fmla="*/ 414 h 540"/>
              <a:gd name="T26" fmla="*/ 207 w 382"/>
              <a:gd name="T27" fmla="*/ 418 h 540"/>
              <a:gd name="T28" fmla="*/ 366 w 382"/>
              <a:gd name="T29" fmla="*/ 406 h 540"/>
              <a:gd name="T30" fmla="*/ 365 w 382"/>
              <a:gd name="T31" fmla="*/ 279 h 540"/>
              <a:gd name="T32" fmla="*/ 312 w 382"/>
              <a:gd name="T33" fmla="*/ 353 h 540"/>
              <a:gd name="T34" fmla="*/ 277 w 382"/>
              <a:gd name="T35" fmla="*/ 356 h 540"/>
              <a:gd name="T36" fmla="*/ 216 w 382"/>
              <a:gd name="T37" fmla="*/ 230 h 540"/>
              <a:gd name="T38" fmla="*/ 177 w 382"/>
              <a:gd name="T39" fmla="*/ 229 h 540"/>
              <a:gd name="T40" fmla="*/ 150 w 382"/>
              <a:gd name="T41" fmla="*/ 215 h 540"/>
              <a:gd name="T42" fmla="*/ 288 w 382"/>
              <a:gd name="T43" fmla="*/ 109 h 540"/>
              <a:gd name="T44" fmla="*/ 313 w 382"/>
              <a:gd name="T45" fmla="*/ 184 h 540"/>
              <a:gd name="T46" fmla="*/ 337 w 382"/>
              <a:gd name="T47" fmla="*/ 59 h 540"/>
              <a:gd name="T48" fmla="*/ 329 w 382"/>
              <a:gd name="T49" fmla="*/ 11 h 540"/>
              <a:gd name="T50" fmla="*/ 168 w 382"/>
              <a:gd name="T51" fmla="*/ 66 h 540"/>
              <a:gd name="T52" fmla="*/ 340 w 382"/>
              <a:gd name="T53" fmla="*/ 47 h 540"/>
              <a:gd name="T54" fmla="*/ 344 w 382"/>
              <a:gd name="T55" fmla="*/ 56 h 540"/>
              <a:gd name="T56" fmla="*/ 56 w 382"/>
              <a:gd name="T57" fmla="*/ 64 h 540"/>
              <a:gd name="T58" fmla="*/ 339 w 382"/>
              <a:gd name="T59" fmla="*/ 76 h 540"/>
              <a:gd name="T60" fmla="*/ 332 w 382"/>
              <a:gd name="T61" fmla="*/ 93 h 540"/>
              <a:gd name="T62" fmla="*/ 337 w 382"/>
              <a:gd name="T63" fmla="*/ 101 h 540"/>
              <a:gd name="T64" fmla="*/ 339 w 382"/>
              <a:gd name="T65" fmla="*/ 111 h 540"/>
              <a:gd name="T66" fmla="*/ 87 w 382"/>
              <a:gd name="T67" fmla="*/ 352 h 540"/>
              <a:gd name="T68" fmla="*/ 77 w 382"/>
              <a:gd name="T69" fmla="*/ 347 h 540"/>
              <a:gd name="T70" fmla="*/ 193 w 382"/>
              <a:gd name="T71" fmla="*/ 232 h 540"/>
              <a:gd name="T72" fmla="*/ 164 w 382"/>
              <a:gd name="T73" fmla="*/ 362 h 540"/>
              <a:gd name="T74" fmla="*/ 208 w 382"/>
              <a:gd name="T75" fmla="*/ 245 h 540"/>
              <a:gd name="T76" fmla="*/ 202 w 382"/>
              <a:gd name="T77" fmla="*/ 238 h 540"/>
              <a:gd name="T78" fmla="*/ 161 w 382"/>
              <a:gd name="T79" fmla="*/ 245 h 540"/>
              <a:gd name="T80" fmla="*/ 74 w 382"/>
              <a:gd name="T81" fmla="*/ 319 h 540"/>
              <a:gd name="T82" fmla="*/ 104 w 382"/>
              <a:gd name="T83" fmla="*/ 334 h 540"/>
              <a:gd name="T84" fmla="*/ 108 w 382"/>
              <a:gd name="T85" fmla="*/ 331 h 540"/>
              <a:gd name="T86" fmla="*/ 337 w 382"/>
              <a:gd name="T87" fmla="*/ 356 h 540"/>
              <a:gd name="T88" fmla="*/ 326 w 382"/>
              <a:gd name="T89" fmla="*/ 375 h 540"/>
              <a:gd name="T90" fmla="*/ 310 w 382"/>
              <a:gd name="T91" fmla="*/ 388 h 540"/>
              <a:gd name="T92" fmla="*/ 52 w 382"/>
              <a:gd name="T93" fmla="*/ 414 h 540"/>
              <a:gd name="T94" fmla="*/ 226 w 382"/>
              <a:gd name="T95" fmla="*/ 419 h 540"/>
              <a:gd name="T96" fmla="*/ 235 w 382"/>
              <a:gd name="T97" fmla="*/ 163 h 540"/>
              <a:gd name="T98" fmla="*/ 233 w 382"/>
              <a:gd name="T99" fmla="*/ 219 h 540"/>
              <a:gd name="T100" fmla="*/ 262 w 382"/>
              <a:gd name="T101" fmla="*/ 180 h 540"/>
              <a:gd name="T102" fmla="*/ 242 w 382"/>
              <a:gd name="T103" fmla="*/ 133 h 540"/>
              <a:gd name="T104" fmla="*/ 233 w 382"/>
              <a:gd name="T105" fmla="*/ 156 h 540"/>
              <a:gd name="T106" fmla="*/ 254 w 382"/>
              <a:gd name="T107" fmla="*/ 174 h 540"/>
              <a:gd name="T108" fmla="*/ 230 w 382"/>
              <a:gd name="T109" fmla="*/ 175 h 540"/>
              <a:gd name="T110" fmla="*/ 238 w 382"/>
              <a:gd name="T111" fmla="*/ 226 h 540"/>
              <a:gd name="T112" fmla="*/ 206 w 382"/>
              <a:gd name="T113" fmla="*/ 250 h 540"/>
              <a:gd name="T114" fmla="*/ 321 w 382"/>
              <a:gd name="T115" fmla="*/ 313 h 540"/>
              <a:gd name="T116" fmla="*/ 289 w 382"/>
              <a:gd name="T117" fmla="*/ 349 h 540"/>
              <a:gd name="T118" fmla="*/ 179 w 382"/>
              <a:gd name="T119" fmla="*/ 331 h 540"/>
              <a:gd name="T120" fmla="*/ 86 w 382"/>
              <a:gd name="T121" fmla="*/ 467 h 540"/>
              <a:gd name="T122" fmla="*/ 25 w 382"/>
              <a:gd name="T123" fmla="*/ 61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2" h="540">
                <a:moveTo>
                  <a:pt x="320" y="5"/>
                </a:moveTo>
                <a:cubicBezTo>
                  <a:pt x="325" y="6"/>
                  <a:pt x="321" y="10"/>
                  <a:pt x="320" y="5"/>
                </a:cubicBezTo>
                <a:close/>
                <a:moveTo>
                  <a:pt x="322" y="14"/>
                </a:moveTo>
                <a:cubicBezTo>
                  <a:pt x="323" y="14"/>
                  <a:pt x="326" y="17"/>
                  <a:pt x="323" y="17"/>
                </a:cubicBezTo>
                <a:cubicBezTo>
                  <a:pt x="323" y="17"/>
                  <a:pt x="324" y="16"/>
                  <a:pt x="324" y="16"/>
                </a:cubicBezTo>
                <a:cubicBezTo>
                  <a:pt x="323" y="16"/>
                  <a:pt x="322" y="15"/>
                  <a:pt x="322" y="14"/>
                </a:cubicBezTo>
                <a:close/>
                <a:moveTo>
                  <a:pt x="328" y="14"/>
                </a:moveTo>
                <a:cubicBezTo>
                  <a:pt x="327" y="14"/>
                  <a:pt x="324" y="16"/>
                  <a:pt x="326" y="17"/>
                </a:cubicBezTo>
                <a:cubicBezTo>
                  <a:pt x="327" y="16"/>
                  <a:pt x="329" y="16"/>
                  <a:pt x="328" y="14"/>
                </a:cubicBezTo>
                <a:close/>
                <a:moveTo>
                  <a:pt x="320" y="19"/>
                </a:moveTo>
                <a:cubicBezTo>
                  <a:pt x="320" y="18"/>
                  <a:pt x="320" y="19"/>
                  <a:pt x="321" y="19"/>
                </a:cubicBezTo>
                <a:cubicBezTo>
                  <a:pt x="321" y="20"/>
                  <a:pt x="321" y="20"/>
                  <a:pt x="321" y="20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0" y="20"/>
                  <a:pt x="320" y="19"/>
                  <a:pt x="320" y="19"/>
                </a:cubicBezTo>
                <a:close/>
                <a:moveTo>
                  <a:pt x="3" y="43"/>
                </a:moveTo>
                <a:cubicBezTo>
                  <a:pt x="3" y="45"/>
                  <a:pt x="0" y="41"/>
                  <a:pt x="3" y="41"/>
                </a:cubicBezTo>
                <a:cubicBezTo>
                  <a:pt x="2" y="42"/>
                  <a:pt x="2" y="43"/>
                  <a:pt x="3" y="43"/>
                </a:cubicBezTo>
                <a:close/>
                <a:moveTo>
                  <a:pt x="346" y="125"/>
                </a:moveTo>
                <a:cubicBezTo>
                  <a:pt x="347" y="125"/>
                  <a:pt x="347" y="125"/>
                  <a:pt x="347" y="126"/>
                </a:cubicBezTo>
                <a:cubicBezTo>
                  <a:pt x="347" y="126"/>
                  <a:pt x="346" y="126"/>
                  <a:pt x="346" y="126"/>
                </a:cubicBezTo>
                <a:cubicBezTo>
                  <a:pt x="346" y="126"/>
                  <a:pt x="346" y="125"/>
                  <a:pt x="346" y="125"/>
                </a:cubicBezTo>
                <a:close/>
                <a:moveTo>
                  <a:pt x="226" y="128"/>
                </a:moveTo>
                <a:cubicBezTo>
                  <a:pt x="227" y="128"/>
                  <a:pt x="227" y="128"/>
                  <a:pt x="228" y="128"/>
                </a:cubicBezTo>
                <a:cubicBezTo>
                  <a:pt x="228" y="129"/>
                  <a:pt x="227" y="128"/>
                  <a:pt x="227" y="129"/>
                </a:cubicBezTo>
                <a:cubicBezTo>
                  <a:pt x="227" y="130"/>
                  <a:pt x="228" y="129"/>
                  <a:pt x="228" y="131"/>
                </a:cubicBezTo>
                <a:cubicBezTo>
                  <a:pt x="227" y="131"/>
                  <a:pt x="227" y="131"/>
                  <a:pt x="226" y="131"/>
                </a:cubicBezTo>
                <a:cubicBezTo>
                  <a:pt x="226" y="129"/>
                  <a:pt x="226" y="130"/>
                  <a:pt x="226" y="128"/>
                </a:cubicBezTo>
                <a:close/>
                <a:moveTo>
                  <a:pt x="349" y="131"/>
                </a:moveTo>
                <a:cubicBezTo>
                  <a:pt x="347" y="129"/>
                  <a:pt x="351" y="127"/>
                  <a:pt x="349" y="131"/>
                </a:cubicBezTo>
                <a:close/>
                <a:moveTo>
                  <a:pt x="260" y="129"/>
                </a:moveTo>
                <a:cubicBezTo>
                  <a:pt x="261" y="129"/>
                  <a:pt x="261" y="130"/>
                  <a:pt x="261" y="131"/>
                </a:cubicBezTo>
                <a:cubicBezTo>
                  <a:pt x="261" y="131"/>
                  <a:pt x="260" y="131"/>
                  <a:pt x="260" y="131"/>
                </a:cubicBezTo>
                <a:cubicBezTo>
                  <a:pt x="260" y="130"/>
                  <a:pt x="260" y="130"/>
                  <a:pt x="260" y="129"/>
                </a:cubicBezTo>
                <a:close/>
                <a:moveTo>
                  <a:pt x="249" y="131"/>
                </a:moveTo>
                <a:cubicBezTo>
                  <a:pt x="249" y="132"/>
                  <a:pt x="247" y="132"/>
                  <a:pt x="246" y="132"/>
                </a:cubicBezTo>
                <a:cubicBezTo>
                  <a:pt x="246" y="131"/>
                  <a:pt x="247" y="131"/>
                  <a:pt x="249" y="131"/>
                </a:cubicBezTo>
                <a:close/>
                <a:moveTo>
                  <a:pt x="234" y="131"/>
                </a:moveTo>
                <a:cubicBezTo>
                  <a:pt x="235" y="131"/>
                  <a:pt x="235" y="134"/>
                  <a:pt x="234" y="133"/>
                </a:cubicBezTo>
                <a:cubicBezTo>
                  <a:pt x="234" y="132"/>
                  <a:pt x="234" y="132"/>
                  <a:pt x="234" y="131"/>
                </a:cubicBezTo>
                <a:close/>
                <a:moveTo>
                  <a:pt x="324" y="149"/>
                </a:moveTo>
                <a:cubicBezTo>
                  <a:pt x="324" y="149"/>
                  <a:pt x="325" y="150"/>
                  <a:pt x="326" y="149"/>
                </a:cubicBezTo>
                <a:cubicBezTo>
                  <a:pt x="326" y="151"/>
                  <a:pt x="328" y="155"/>
                  <a:pt x="325" y="155"/>
                </a:cubicBezTo>
                <a:cubicBezTo>
                  <a:pt x="326" y="153"/>
                  <a:pt x="324" y="152"/>
                  <a:pt x="324" y="149"/>
                </a:cubicBezTo>
                <a:close/>
                <a:moveTo>
                  <a:pt x="292" y="149"/>
                </a:moveTo>
                <a:cubicBezTo>
                  <a:pt x="294" y="149"/>
                  <a:pt x="293" y="151"/>
                  <a:pt x="293" y="152"/>
                </a:cubicBezTo>
                <a:cubicBezTo>
                  <a:pt x="292" y="151"/>
                  <a:pt x="292" y="150"/>
                  <a:pt x="292" y="149"/>
                </a:cubicBezTo>
                <a:close/>
                <a:moveTo>
                  <a:pt x="326" y="156"/>
                </a:moveTo>
                <a:cubicBezTo>
                  <a:pt x="326" y="156"/>
                  <a:pt x="327" y="156"/>
                  <a:pt x="327" y="156"/>
                </a:cubicBezTo>
                <a:cubicBezTo>
                  <a:pt x="328" y="157"/>
                  <a:pt x="326" y="156"/>
                  <a:pt x="326" y="157"/>
                </a:cubicBezTo>
                <a:cubicBezTo>
                  <a:pt x="325" y="157"/>
                  <a:pt x="326" y="156"/>
                  <a:pt x="326" y="156"/>
                </a:cubicBezTo>
                <a:close/>
                <a:moveTo>
                  <a:pt x="329" y="164"/>
                </a:moveTo>
                <a:cubicBezTo>
                  <a:pt x="330" y="164"/>
                  <a:pt x="330" y="166"/>
                  <a:pt x="329" y="166"/>
                </a:cubicBezTo>
                <a:cubicBezTo>
                  <a:pt x="328" y="166"/>
                  <a:pt x="328" y="165"/>
                  <a:pt x="329" y="164"/>
                </a:cubicBezTo>
                <a:close/>
                <a:moveTo>
                  <a:pt x="237" y="166"/>
                </a:moveTo>
                <a:cubicBezTo>
                  <a:pt x="238" y="164"/>
                  <a:pt x="240" y="167"/>
                  <a:pt x="238" y="168"/>
                </a:cubicBezTo>
                <a:cubicBezTo>
                  <a:pt x="237" y="167"/>
                  <a:pt x="238" y="166"/>
                  <a:pt x="237" y="166"/>
                </a:cubicBezTo>
                <a:close/>
                <a:moveTo>
                  <a:pt x="310" y="168"/>
                </a:moveTo>
                <a:cubicBezTo>
                  <a:pt x="311" y="168"/>
                  <a:pt x="310" y="168"/>
                  <a:pt x="310" y="170"/>
                </a:cubicBezTo>
                <a:cubicBezTo>
                  <a:pt x="309" y="170"/>
                  <a:pt x="310" y="168"/>
                  <a:pt x="310" y="168"/>
                </a:cubicBezTo>
                <a:close/>
                <a:moveTo>
                  <a:pt x="230" y="168"/>
                </a:moveTo>
                <a:cubicBezTo>
                  <a:pt x="230" y="169"/>
                  <a:pt x="229" y="169"/>
                  <a:pt x="228" y="169"/>
                </a:cubicBezTo>
                <a:cubicBezTo>
                  <a:pt x="228" y="168"/>
                  <a:pt x="229" y="168"/>
                  <a:pt x="230" y="168"/>
                </a:cubicBezTo>
                <a:close/>
                <a:moveTo>
                  <a:pt x="169" y="169"/>
                </a:moveTo>
                <a:cubicBezTo>
                  <a:pt x="171" y="170"/>
                  <a:pt x="169" y="171"/>
                  <a:pt x="169" y="173"/>
                </a:cubicBezTo>
                <a:cubicBezTo>
                  <a:pt x="168" y="173"/>
                  <a:pt x="168" y="170"/>
                  <a:pt x="169" y="169"/>
                </a:cubicBezTo>
                <a:close/>
                <a:moveTo>
                  <a:pt x="332" y="174"/>
                </a:moveTo>
                <a:cubicBezTo>
                  <a:pt x="333" y="176"/>
                  <a:pt x="333" y="177"/>
                  <a:pt x="333" y="180"/>
                </a:cubicBezTo>
                <a:cubicBezTo>
                  <a:pt x="332" y="178"/>
                  <a:pt x="331" y="177"/>
                  <a:pt x="332" y="174"/>
                </a:cubicBezTo>
                <a:close/>
                <a:moveTo>
                  <a:pt x="153" y="181"/>
                </a:moveTo>
                <a:cubicBezTo>
                  <a:pt x="154" y="181"/>
                  <a:pt x="156" y="180"/>
                  <a:pt x="155" y="182"/>
                </a:cubicBezTo>
                <a:cubicBezTo>
                  <a:pt x="154" y="182"/>
                  <a:pt x="154" y="181"/>
                  <a:pt x="154" y="181"/>
                </a:cubicBezTo>
                <a:cubicBezTo>
                  <a:pt x="154" y="183"/>
                  <a:pt x="153" y="185"/>
                  <a:pt x="152" y="184"/>
                </a:cubicBezTo>
                <a:cubicBezTo>
                  <a:pt x="153" y="183"/>
                  <a:pt x="153" y="183"/>
                  <a:pt x="153" y="181"/>
                </a:cubicBezTo>
                <a:close/>
                <a:moveTo>
                  <a:pt x="227" y="183"/>
                </a:moveTo>
                <a:cubicBezTo>
                  <a:pt x="226" y="184"/>
                  <a:pt x="225" y="184"/>
                  <a:pt x="224" y="184"/>
                </a:cubicBezTo>
                <a:cubicBezTo>
                  <a:pt x="224" y="183"/>
                  <a:pt x="225" y="182"/>
                  <a:pt x="225" y="181"/>
                </a:cubicBezTo>
                <a:cubicBezTo>
                  <a:pt x="226" y="181"/>
                  <a:pt x="226" y="183"/>
                  <a:pt x="227" y="183"/>
                </a:cubicBezTo>
                <a:close/>
                <a:moveTo>
                  <a:pt x="231" y="191"/>
                </a:moveTo>
                <a:cubicBezTo>
                  <a:pt x="232" y="190"/>
                  <a:pt x="232" y="192"/>
                  <a:pt x="233" y="192"/>
                </a:cubicBezTo>
                <a:cubicBezTo>
                  <a:pt x="232" y="193"/>
                  <a:pt x="231" y="192"/>
                  <a:pt x="231" y="191"/>
                </a:cubicBezTo>
                <a:close/>
                <a:moveTo>
                  <a:pt x="151" y="191"/>
                </a:moveTo>
                <a:cubicBezTo>
                  <a:pt x="152" y="191"/>
                  <a:pt x="153" y="193"/>
                  <a:pt x="154" y="191"/>
                </a:cubicBezTo>
                <a:cubicBezTo>
                  <a:pt x="154" y="192"/>
                  <a:pt x="154" y="192"/>
                  <a:pt x="153" y="192"/>
                </a:cubicBezTo>
                <a:cubicBezTo>
                  <a:pt x="153" y="193"/>
                  <a:pt x="153" y="193"/>
                  <a:pt x="154" y="193"/>
                </a:cubicBezTo>
                <a:cubicBezTo>
                  <a:pt x="153" y="195"/>
                  <a:pt x="151" y="193"/>
                  <a:pt x="151" y="191"/>
                </a:cubicBezTo>
                <a:close/>
                <a:moveTo>
                  <a:pt x="224" y="197"/>
                </a:moveTo>
                <a:cubicBezTo>
                  <a:pt x="225" y="197"/>
                  <a:pt x="226" y="197"/>
                  <a:pt x="226" y="197"/>
                </a:cubicBezTo>
                <a:cubicBezTo>
                  <a:pt x="227" y="197"/>
                  <a:pt x="227" y="199"/>
                  <a:pt x="226" y="200"/>
                </a:cubicBezTo>
                <a:cubicBezTo>
                  <a:pt x="225" y="200"/>
                  <a:pt x="225" y="199"/>
                  <a:pt x="224" y="199"/>
                </a:cubicBezTo>
                <a:cubicBezTo>
                  <a:pt x="224" y="198"/>
                  <a:pt x="225" y="198"/>
                  <a:pt x="224" y="197"/>
                </a:cubicBezTo>
                <a:close/>
                <a:moveTo>
                  <a:pt x="223" y="198"/>
                </a:moveTo>
                <a:cubicBezTo>
                  <a:pt x="223" y="199"/>
                  <a:pt x="223" y="200"/>
                  <a:pt x="222" y="200"/>
                </a:cubicBezTo>
                <a:cubicBezTo>
                  <a:pt x="222" y="199"/>
                  <a:pt x="222" y="198"/>
                  <a:pt x="223" y="198"/>
                </a:cubicBezTo>
                <a:close/>
                <a:moveTo>
                  <a:pt x="260" y="199"/>
                </a:moveTo>
                <a:cubicBezTo>
                  <a:pt x="263" y="200"/>
                  <a:pt x="259" y="204"/>
                  <a:pt x="260" y="199"/>
                </a:cubicBezTo>
                <a:close/>
                <a:moveTo>
                  <a:pt x="258" y="204"/>
                </a:moveTo>
                <a:cubicBezTo>
                  <a:pt x="259" y="204"/>
                  <a:pt x="259" y="205"/>
                  <a:pt x="260" y="205"/>
                </a:cubicBezTo>
                <a:cubicBezTo>
                  <a:pt x="259" y="206"/>
                  <a:pt x="259" y="205"/>
                  <a:pt x="259" y="206"/>
                </a:cubicBezTo>
                <a:cubicBezTo>
                  <a:pt x="258" y="206"/>
                  <a:pt x="258" y="205"/>
                  <a:pt x="258" y="204"/>
                </a:cubicBezTo>
                <a:close/>
                <a:moveTo>
                  <a:pt x="169" y="206"/>
                </a:moveTo>
                <a:cubicBezTo>
                  <a:pt x="171" y="207"/>
                  <a:pt x="172" y="210"/>
                  <a:pt x="169" y="210"/>
                </a:cubicBezTo>
                <a:cubicBezTo>
                  <a:pt x="169" y="209"/>
                  <a:pt x="169" y="207"/>
                  <a:pt x="169" y="206"/>
                </a:cubicBezTo>
                <a:close/>
                <a:moveTo>
                  <a:pt x="145" y="211"/>
                </a:moveTo>
                <a:cubicBezTo>
                  <a:pt x="145" y="211"/>
                  <a:pt x="144" y="211"/>
                  <a:pt x="144" y="211"/>
                </a:cubicBezTo>
                <a:cubicBezTo>
                  <a:pt x="143" y="210"/>
                  <a:pt x="144" y="209"/>
                  <a:pt x="145" y="209"/>
                </a:cubicBezTo>
                <a:cubicBezTo>
                  <a:pt x="145" y="210"/>
                  <a:pt x="145" y="210"/>
                  <a:pt x="145" y="211"/>
                </a:cubicBezTo>
                <a:close/>
                <a:moveTo>
                  <a:pt x="170" y="213"/>
                </a:moveTo>
                <a:cubicBezTo>
                  <a:pt x="171" y="213"/>
                  <a:pt x="171" y="216"/>
                  <a:pt x="169" y="215"/>
                </a:cubicBezTo>
                <a:cubicBezTo>
                  <a:pt x="169" y="214"/>
                  <a:pt x="170" y="214"/>
                  <a:pt x="170" y="213"/>
                </a:cubicBezTo>
                <a:close/>
                <a:moveTo>
                  <a:pt x="240" y="219"/>
                </a:moveTo>
                <a:cubicBezTo>
                  <a:pt x="239" y="219"/>
                  <a:pt x="241" y="218"/>
                  <a:pt x="241" y="218"/>
                </a:cubicBezTo>
                <a:cubicBezTo>
                  <a:pt x="244" y="217"/>
                  <a:pt x="240" y="219"/>
                  <a:pt x="240" y="219"/>
                </a:cubicBezTo>
                <a:close/>
                <a:moveTo>
                  <a:pt x="172" y="220"/>
                </a:moveTo>
                <a:cubicBezTo>
                  <a:pt x="173" y="221"/>
                  <a:pt x="173" y="222"/>
                  <a:pt x="173" y="223"/>
                </a:cubicBezTo>
                <a:cubicBezTo>
                  <a:pt x="171" y="224"/>
                  <a:pt x="172" y="221"/>
                  <a:pt x="172" y="220"/>
                </a:cubicBezTo>
                <a:close/>
                <a:moveTo>
                  <a:pt x="149" y="222"/>
                </a:moveTo>
                <a:cubicBezTo>
                  <a:pt x="150" y="220"/>
                  <a:pt x="151" y="224"/>
                  <a:pt x="149" y="224"/>
                </a:cubicBezTo>
                <a:cubicBezTo>
                  <a:pt x="149" y="223"/>
                  <a:pt x="149" y="222"/>
                  <a:pt x="149" y="222"/>
                </a:cubicBezTo>
                <a:close/>
                <a:moveTo>
                  <a:pt x="213" y="224"/>
                </a:moveTo>
                <a:cubicBezTo>
                  <a:pt x="215" y="223"/>
                  <a:pt x="215" y="224"/>
                  <a:pt x="215" y="226"/>
                </a:cubicBezTo>
                <a:cubicBezTo>
                  <a:pt x="214" y="225"/>
                  <a:pt x="213" y="225"/>
                  <a:pt x="213" y="224"/>
                </a:cubicBezTo>
                <a:close/>
                <a:moveTo>
                  <a:pt x="381" y="224"/>
                </a:moveTo>
                <a:cubicBezTo>
                  <a:pt x="382" y="224"/>
                  <a:pt x="382" y="225"/>
                  <a:pt x="382" y="225"/>
                </a:cubicBezTo>
                <a:cubicBezTo>
                  <a:pt x="382" y="225"/>
                  <a:pt x="382" y="226"/>
                  <a:pt x="382" y="226"/>
                </a:cubicBezTo>
                <a:cubicBezTo>
                  <a:pt x="381" y="226"/>
                  <a:pt x="381" y="225"/>
                  <a:pt x="381" y="224"/>
                </a:cubicBezTo>
                <a:close/>
                <a:moveTo>
                  <a:pt x="205" y="228"/>
                </a:moveTo>
                <a:cubicBezTo>
                  <a:pt x="205" y="228"/>
                  <a:pt x="206" y="228"/>
                  <a:pt x="206" y="228"/>
                </a:cubicBezTo>
                <a:cubicBezTo>
                  <a:pt x="206" y="228"/>
                  <a:pt x="206" y="228"/>
                  <a:pt x="206" y="229"/>
                </a:cubicBezTo>
                <a:cubicBezTo>
                  <a:pt x="206" y="229"/>
                  <a:pt x="206" y="229"/>
                  <a:pt x="206" y="229"/>
                </a:cubicBezTo>
                <a:cubicBezTo>
                  <a:pt x="205" y="229"/>
                  <a:pt x="205" y="229"/>
                  <a:pt x="205" y="229"/>
                </a:cubicBezTo>
                <a:cubicBezTo>
                  <a:pt x="205" y="228"/>
                  <a:pt x="205" y="228"/>
                  <a:pt x="205" y="228"/>
                </a:cubicBezTo>
                <a:close/>
                <a:moveTo>
                  <a:pt x="375" y="232"/>
                </a:moveTo>
                <a:cubicBezTo>
                  <a:pt x="377" y="232"/>
                  <a:pt x="377" y="234"/>
                  <a:pt x="377" y="235"/>
                </a:cubicBezTo>
                <a:cubicBezTo>
                  <a:pt x="376" y="235"/>
                  <a:pt x="375" y="234"/>
                  <a:pt x="375" y="232"/>
                </a:cubicBezTo>
                <a:close/>
                <a:moveTo>
                  <a:pt x="374" y="237"/>
                </a:moveTo>
                <a:cubicBezTo>
                  <a:pt x="374" y="238"/>
                  <a:pt x="374" y="238"/>
                  <a:pt x="374" y="239"/>
                </a:cubicBezTo>
                <a:cubicBezTo>
                  <a:pt x="374" y="239"/>
                  <a:pt x="374" y="238"/>
                  <a:pt x="373" y="239"/>
                </a:cubicBezTo>
                <a:cubicBezTo>
                  <a:pt x="373" y="238"/>
                  <a:pt x="373" y="238"/>
                  <a:pt x="373" y="237"/>
                </a:cubicBezTo>
                <a:cubicBezTo>
                  <a:pt x="373" y="237"/>
                  <a:pt x="374" y="237"/>
                  <a:pt x="374" y="237"/>
                </a:cubicBezTo>
                <a:close/>
                <a:moveTo>
                  <a:pt x="235" y="240"/>
                </a:moveTo>
                <a:cubicBezTo>
                  <a:pt x="237" y="241"/>
                  <a:pt x="236" y="241"/>
                  <a:pt x="236" y="243"/>
                </a:cubicBezTo>
                <a:cubicBezTo>
                  <a:pt x="234" y="242"/>
                  <a:pt x="235" y="241"/>
                  <a:pt x="235" y="240"/>
                </a:cubicBezTo>
                <a:close/>
                <a:moveTo>
                  <a:pt x="373" y="241"/>
                </a:moveTo>
                <a:cubicBezTo>
                  <a:pt x="373" y="239"/>
                  <a:pt x="375" y="241"/>
                  <a:pt x="374" y="242"/>
                </a:cubicBezTo>
                <a:cubicBezTo>
                  <a:pt x="374" y="242"/>
                  <a:pt x="374" y="241"/>
                  <a:pt x="373" y="241"/>
                </a:cubicBezTo>
                <a:close/>
                <a:moveTo>
                  <a:pt x="241" y="242"/>
                </a:moveTo>
                <a:cubicBezTo>
                  <a:pt x="242" y="242"/>
                  <a:pt x="241" y="243"/>
                  <a:pt x="242" y="243"/>
                </a:cubicBezTo>
                <a:cubicBezTo>
                  <a:pt x="242" y="243"/>
                  <a:pt x="242" y="243"/>
                  <a:pt x="241" y="243"/>
                </a:cubicBezTo>
                <a:cubicBezTo>
                  <a:pt x="241" y="243"/>
                  <a:pt x="241" y="243"/>
                  <a:pt x="240" y="243"/>
                </a:cubicBezTo>
                <a:cubicBezTo>
                  <a:pt x="240" y="243"/>
                  <a:pt x="241" y="243"/>
                  <a:pt x="241" y="242"/>
                </a:cubicBezTo>
                <a:close/>
                <a:moveTo>
                  <a:pt x="368" y="243"/>
                </a:moveTo>
                <a:cubicBezTo>
                  <a:pt x="370" y="243"/>
                  <a:pt x="371" y="244"/>
                  <a:pt x="371" y="246"/>
                </a:cubicBezTo>
                <a:cubicBezTo>
                  <a:pt x="369" y="246"/>
                  <a:pt x="370" y="244"/>
                  <a:pt x="368" y="245"/>
                </a:cubicBezTo>
                <a:cubicBezTo>
                  <a:pt x="368" y="244"/>
                  <a:pt x="368" y="244"/>
                  <a:pt x="368" y="243"/>
                </a:cubicBezTo>
                <a:close/>
                <a:moveTo>
                  <a:pt x="367" y="246"/>
                </a:moveTo>
                <a:cubicBezTo>
                  <a:pt x="367" y="246"/>
                  <a:pt x="367" y="246"/>
                  <a:pt x="367" y="247"/>
                </a:cubicBezTo>
                <a:cubicBezTo>
                  <a:pt x="367" y="247"/>
                  <a:pt x="367" y="247"/>
                  <a:pt x="368" y="247"/>
                </a:cubicBezTo>
                <a:cubicBezTo>
                  <a:pt x="368" y="247"/>
                  <a:pt x="368" y="247"/>
                  <a:pt x="368" y="246"/>
                </a:cubicBezTo>
                <a:cubicBezTo>
                  <a:pt x="368" y="246"/>
                  <a:pt x="368" y="246"/>
                  <a:pt x="367" y="246"/>
                </a:cubicBezTo>
                <a:close/>
                <a:moveTo>
                  <a:pt x="169" y="248"/>
                </a:moveTo>
                <a:cubicBezTo>
                  <a:pt x="170" y="248"/>
                  <a:pt x="171" y="248"/>
                  <a:pt x="171" y="248"/>
                </a:cubicBezTo>
                <a:cubicBezTo>
                  <a:pt x="170" y="253"/>
                  <a:pt x="171" y="258"/>
                  <a:pt x="170" y="251"/>
                </a:cubicBezTo>
                <a:cubicBezTo>
                  <a:pt x="170" y="250"/>
                  <a:pt x="169" y="249"/>
                  <a:pt x="169" y="248"/>
                </a:cubicBezTo>
                <a:close/>
                <a:moveTo>
                  <a:pt x="157" y="249"/>
                </a:moveTo>
                <a:cubicBezTo>
                  <a:pt x="157" y="249"/>
                  <a:pt x="157" y="250"/>
                  <a:pt x="157" y="251"/>
                </a:cubicBezTo>
                <a:cubicBezTo>
                  <a:pt x="157" y="251"/>
                  <a:pt x="156" y="251"/>
                  <a:pt x="156" y="251"/>
                </a:cubicBezTo>
                <a:cubicBezTo>
                  <a:pt x="155" y="249"/>
                  <a:pt x="157" y="250"/>
                  <a:pt x="157" y="249"/>
                </a:cubicBezTo>
                <a:close/>
                <a:moveTo>
                  <a:pt x="368" y="249"/>
                </a:moveTo>
                <a:cubicBezTo>
                  <a:pt x="371" y="251"/>
                  <a:pt x="364" y="251"/>
                  <a:pt x="367" y="252"/>
                </a:cubicBezTo>
                <a:cubicBezTo>
                  <a:pt x="364" y="254"/>
                  <a:pt x="367" y="250"/>
                  <a:pt x="368" y="249"/>
                </a:cubicBezTo>
                <a:close/>
                <a:moveTo>
                  <a:pt x="166" y="251"/>
                </a:moveTo>
                <a:cubicBezTo>
                  <a:pt x="167" y="250"/>
                  <a:pt x="167" y="252"/>
                  <a:pt x="167" y="253"/>
                </a:cubicBezTo>
                <a:cubicBezTo>
                  <a:pt x="166" y="253"/>
                  <a:pt x="165" y="252"/>
                  <a:pt x="166" y="251"/>
                </a:cubicBezTo>
                <a:close/>
                <a:moveTo>
                  <a:pt x="259" y="257"/>
                </a:moveTo>
                <a:cubicBezTo>
                  <a:pt x="258" y="257"/>
                  <a:pt x="258" y="256"/>
                  <a:pt x="257" y="256"/>
                </a:cubicBezTo>
                <a:cubicBezTo>
                  <a:pt x="258" y="254"/>
                  <a:pt x="261" y="255"/>
                  <a:pt x="259" y="257"/>
                </a:cubicBezTo>
                <a:close/>
                <a:moveTo>
                  <a:pt x="170" y="257"/>
                </a:moveTo>
                <a:cubicBezTo>
                  <a:pt x="170" y="257"/>
                  <a:pt x="170" y="261"/>
                  <a:pt x="171" y="259"/>
                </a:cubicBezTo>
                <a:cubicBezTo>
                  <a:pt x="171" y="258"/>
                  <a:pt x="171" y="255"/>
                  <a:pt x="170" y="257"/>
                </a:cubicBezTo>
                <a:close/>
                <a:moveTo>
                  <a:pt x="259" y="258"/>
                </a:moveTo>
                <a:cubicBezTo>
                  <a:pt x="260" y="259"/>
                  <a:pt x="260" y="261"/>
                  <a:pt x="260" y="263"/>
                </a:cubicBezTo>
                <a:cubicBezTo>
                  <a:pt x="257" y="263"/>
                  <a:pt x="258" y="259"/>
                  <a:pt x="259" y="258"/>
                </a:cubicBezTo>
                <a:close/>
                <a:moveTo>
                  <a:pt x="358" y="261"/>
                </a:moveTo>
                <a:cubicBezTo>
                  <a:pt x="358" y="261"/>
                  <a:pt x="359" y="261"/>
                  <a:pt x="359" y="262"/>
                </a:cubicBezTo>
                <a:cubicBezTo>
                  <a:pt x="359" y="262"/>
                  <a:pt x="360" y="261"/>
                  <a:pt x="360" y="261"/>
                </a:cubicBezTo>
                <a:cubicBezTo>
                  <a:pt x="361" y="262"/>
                  <a:pt x="359" y="263"/>
                  <a:pt x="361" y="263"/>
                </a:cubicBezTo>
                <a:cubicBezTo>
                  <a:pt x="360" y="264"/>
                  <a:pt x="358" y="263"/>
                  <a:pt x="358" y="261"/>
                </a:cubicBezTo>
                <a:close/>
                <a:moveTo>
                  <a:pt x="170" y="263"/>
                </a:moveTo>
                <a:cubicBezTo>
                  <a:pt x="172" y="263"/>
                  <a:pt x="171" y="265"/>
                  <a:pt x="171" y="266"/>
                </a:cubicBezTo>
                <a:cubicBezTo>
                  <a:pt x="169" y="266"/>
                  <a:pt x="170" y="264"/>
                  <a:pt x="170" y="263"/>
                </a:cubicBezTo>
                <a:close/>
                <a:moveTo>
                  <a:pt x="360" y="264"/>
                </a:moveTo>
                <a:cubicBezTo>
                  <a:pt x="360" y="265"/>
                  <a:pt x="359" y="265"/>
                  <a:pt x="359" y="265"/>
                </a:cubicBezTo>
                <a:cubicBezTo>
                  <a:pt x="360" y="266"/>
                  <a:pt x="360" y="266"/>
                  <a:pt x="360" y="267"/>
                </a:cubicBezTo>
                <a:cubicBezTo>
                  <a:pt x="360" y="267"/>
                  <a:pt x="360" y="267"/>
                  <a:pt x="361" y="267"/>
                </a:cubicBezTo>
                <a:cubicBezTo>
                  <a:pt x="362" y="266"/>
                  <a:pt x="361" y="264"/>
                  <a:pt x="360" y="264"/>
                </a:cubicBezTo>
                <a:close/>
                <a:moveTo>
                  <a:pt x="259" y="266"/>
                </a:moveTo>
                <a:cubicBezTo>
                  <a:pt x="260" y="266"/>
                  <a:pt x="260" y="268"/>
                  <a:pt x="261" y="269"/>
                </a:cubicBezTo>
                <a:cubicBezTo>
                  <a:pt x="260" y="269"/>
                  <a:pt x="259" y="269"/>
                  <a:pt x="259" y="269"/>
                </a:cubicBezTo>
                <a:cubicBezTo>
                  <a:pt x="259" y="268"/>
                  <a:pt x="259" y="267"/>
                  <a:pt x="259" y="266"/>
                </a:cubicBezTo>
                <a:close/>
                <a:moveTo>
                  <a:pt x="358" y="270"/>
                </a:moveTo>
                <a:cubicBezTo>
                  <a:pt x="356" y="270"/>
                  <a:pt x="358" y="269"/>
                  <a:pt x="357" y="268"/>
                </a:cubicBezTo>
                <a:cubicBezTo>
                  <a:pt x="357" y="267"/>
                  <a:pt x="359" y="268"/>
                  <a:pt x="360" y="268"/>
                </a:cubicBezTo>
                <a:cubicBezTo>
                  <a:pt x="358" y="270"/>
                  <a:pt x="358" y="268"/>
                  <a:pt x="358" y="270"/>
                </a:cubicBezTo>
                <a:close/>
                <a:moveTo>
                  <a:pt x="353" y="271"/>
                </a:moveTo>
                <a:cubicBezTo>
                  <a:pt x="352" y="270"/>
                  <a:pt x="355" y="270"/>
                  <a:pt x="354" y="271"/>
                </a:cubicBezTo>
                <a:cubicBezTo>
                  <a:pt x="354" y="271"/>
                  <a:pt x="353" y="271"/>
                  <a:pt x="353" y="271"/>
                </a:cubicBezTo>
                <a:cubicBezTo>
                  <a:pt x="353" y="271"/>
                  <a:pt x="353" y="271"/>
                  <a:pt x="353" y="271"/>
                </a:cubicBezTo>
                <a:close/>
                <a:moveTo>
                  <a:pt x="259" y="271"/>
                </a:moveTo>
                <a:cubicBezTo>
                  <a:pt x="261" y="274"/>
                  <a:pt x="259" y="279"/>
                  <a:pt x="260" y="285"/>
                </a:cubicBezTo>
                <a:cubicBezTo>
                  <a:pt x="258" y="281"/>
                  <a:pt x="259" y="277"/>
                  <a:pt x="259" y="271"/>
                </a:cubicBezTo>
                <a:close/>
                <a:moveTo>
                  <a:pt x="334" y="273"/>
                </a:moveTo>
                <a:cubicBezTo>
                  <a:pt x="335" y="272"/>
                  <a:pt x="336" y="272"/>
                  <a:pt x="337" y="272"/>
                </a:cubicBezTo>
                <a:cubicBezTo>
                  <a:pt x="336" y="273"/>
                  <a:pt x="335" y="273"/>
                  <a:pt x="334" y="273"/>
                </a:cubicBezTo>
                <a:close/>
                <a:moveTo>
                  <a:pt x="350" y="285"/>
                </a:moveTo>
                <a:cubicBezTo>
                  <a:pt x="350" y="285"/>
                  <a:pt x="351" y="285"/>
                  <a:pt x="351" y="285"/>
                </a:cubicBezTo>
                <a:cubicBezTo>
                  <a:pt x="351" y="285"/>
                  <a:pt x="351" y="287"/>
                  <a:pt x="349" y="287"/>
                </a:cubicBezTo>
                <a:cubicBezTo>
                  <a:pt x="349" y="286"/>
                  <a:pt x="350" y="286"/>
                  <a:pt x="350" y="285"/>
                </a:cubicBezTo>
                <a:close/>
                <a:moveTo>
                  <a:pt x="348" y="287"/>
                </a:moveTo>
                <a:cubicBezTo>
                  <a:pt x="348" y="288"/>
                  <a:pt x="346" y="287"/>
                  <a:pt x="345" y="287"/>
                </a:cubicBezTo>
                <a:cubicBezTo>
                  <a:pt x="345" y="286"/>
                  <a:pt x="347" y="286"/>
                  <a:pt x="348" y="287"/>
                </a:cubicBezTo>
                <a:close/>
                <a:moveTo>
                  <a:pt x="259" y="289"/>
                </a:moveTo>
                <a:cubicBezTo>
                  <a:pt x="260" y="287"/>
                  <a:pt x="260" y="290"/>
                  <a:pt x="260" y="291"/>
                </a:cubicBezTo>
                <a:cubicBezTo>
                  <a:pt x="259" y="292"/>
                  <a:pt x="259" y="289"/>
                  <a:pt x="259" y="289"/>
                </a:cubicBezTo>
                <a:close/>
                <a:moveTo>
                  <a:pt x="331" y="289"/>
                </a:moveTo>
                <a:cubicBezTo>
                  <a:pt x="331" y="291"/>
                  <a:pt x="330" y="290"/>
                  <a:pt x="329" y="290"/>
                </a:cubicBezTo>
                <a:cubicBezTo>
                  <a:pt x="329" y="288"/>
                  <a:pt x="330" y="288"/>
                  <a:pt x="331" y="289"/>
                </a:cubicBezTo>
                <a:close/>
                <a:moveTo>
                  <a:pt x="259" y="293"/>
                </a:moveTo>
                <a:cubicBezTo>
                  <a:pt x="260" y="293"/>
                  <a:pt x="260" y="306"/>
                  <a:pt x="259" y="301"/>
                </a:cubicBezTo>
                <a:cubicBezTo>
                  <a:pt x="258" y="298"/>
                  <a:pt x="259" y="297"/>
                  <a:pt x="259" y="293"/>
                </a:cubicBezTo>
                <a:close/>
                <a:moveTo>
                  <a:pt x="153" y="300"/>
                </a:moveTo>
                <a:cubicBezTo>
                  <a:pt x="153" y="300"/>
                  <a:pt x="152" y="300"/>
                  <a:pt x="152" y="301"/>
                </a:cubicBezTo>
                <a:cubicBezTo>
                  <a:pt x="152" y="302"/>
                  <a:pt x="154" y="303"/>
                  <a:pt x="154" y="305"/>
                </a:cubicBezTo>
                <a:cubicBezTo>
                  <a:pt x="153" y="306"/>
                  <a:pt x="153" y="305"/>
                  <a:pt x="152" y="305"/>
                </a:cubicBezTo>
                <a:cubicBezTo>
                  <a:pt x="154" y="307"/>
                  <a:pt x="151" y="307"/>
                  <a:pt x="152" y="309"/>
                </a:cubicBezTo>
                <a:cubicBezTo>
                  <a:pt x="151" y="309"/>
                  <a:pt x="149" y="299"/>
                  <a:pt x="153" y="300"/>
                </a:cubicBezTo>
                <a:close/>
                <a:moveTo>
                  <a:pt x="259" y="305"/>
                </a:moveTo>
                <a:cubicBezTo>
                  <a:pt x="258" y="309"/>
                  <a:pt x="258" y="317"/>
                  <a:pt x="260" y="320"/>
                </a:cubicBezTo>
                <a:cubicBezTo>
                  <a:pt x="260" y="316"/>
                  <a:pt x="260" y="310"/>
                  <a:pt x="259" y="305"/>
                </a:cubicBezTo>
                <a:close/>
                <a:moveTo>
                  <a:pt x="171" y="311"/>
                </a:moveTo>
                <a:cubicBezTo>
                  <a:pt x="171" y="309"/>
                  <a:pt x="171" y="314"/>
                  <a:pt x="171" y="315"/>
                </a:cubicBezTo>
                <a:cubicBezTo>
                  <a:pt x="170" y="316"/>
                  <a:pt x="171" y="312"/>
                  <a:pt x="171" y="311"/>
                </a:cubicBezTo>
                <a:close/>
                <a:moveTo>
                  <a:pt x="89" y="315"/>
                </a:moveTo>
                <a:cubicBezTo>
                  <a:pt x="91" y="316"/>
                  <a:pt x="91" y="320"/>
                  <a:pt x="93" y="319"/>
                </a:cubicBezTo>
                <a:cubicBezTo>
                  <a:pt x="92" y="320"/>
                  <a:pt x="92" y="321"/>
                  <a:pt x="90" y="322"/>
                </a:cubicBezTo>
                <a:cubicBezTo>
                  <a:pt x="91" y="320"/>
                  <a:pt x="89" y="318"/>
                  <a:pt x="89" y="315"/>
                </a:cubicBezTo>
                <a:close/>
                <a:moveTo>
                  <a:pt x="317" y="316"/>
                </a:moveTo>
                <a:cubicBezTo>
                  <a:pt x="319" y="316"/>
                  <a:pt x="318" y="317"/>
                  <a:pt x="318" y="318"/>
                </a:cubicBezTo>
                <a:cubicBezTo>
                  <a:pt x="318" y="318"/>
                  <a:pt x="318" y="317"/>
                  <a:pt x="317" y="317"/>
                </a:cubicBezTo>
                <a:cubicBezTo>
                  <a:pt x="317" y="317"/>
                  <a:pt x="317" y="316"/>
                  <a:pt x="317" y="316"/>
                </a:cubicBezTo>
                <a:close/>
                <a:moveTo>
                  <a:pt x="316" y="319"/>
                </a:moveTo>
                <a:cubicBezTo>
                  <a:pt x="317" y="319"/>
                  <a:pt x="318" y="319"/>
                  <a:pt x="318" y="320"/>
                </a:cubicBezTo>
                <a:cubicBezTo>
                  <a:pt x="316" y="320"/>
                  <a:pt x="317" y="323"/>
                  <a:pt x="315" y="322"/>
                </a:cubicBezTo>
                <a:cubicBezTo>
                  <a:pt x="315" y="320"/>
                  <a:pt x="316" y="320"/>
                  <a:pt x="316" y="319"/>
                </a:cubicBezTo>
                <a:close/>
                <a:moveTo>
                  <a:pt x="259" y="321"/>
                </a:moveTo>
                <a:cubicBezTo>
                  <a:pt x="260" y="320"/>
                  <a:pt x="259" y="326"/>
                  <a:pt x="260" y="328"/>
                </a:cubicBezTo>
                <a:cubicBezTo>
                  <a:pt x="259" y="328"/>
                  <a:pt x="259" y="323"/>
                  <a:pt x="259" y="321"/>
                </a:cubicBezTo>
                <a:close/>
                <a:moveTo>
                  <a:pt x="93" y="324"/>
                </a:moveTo>
                <a:cubicBezTo>
                  <a:pt x="91" y="324"/>
                  <a:pt x="92" y="326"/>
                  <a:pt x="90" y="325"/>
                </a:cubicBezTo>
                <a:cubicBezTo>
                  <a:pt x="89" y="324"/>
                  <a:pt x="91" y="322"/>
                  <a:pt x="94" y="323"/>
                </a:cubicBezTo>
                <a:cubicBezTo>
                  <a:pt x="93" y="324"/>
                  <a:pt x="95" y="324"/>
                  <a:pt x="95" y="325"/>
                </a:cubicBezTo>
                <a:cubicBezTo>
                  <a:pt x="94" y="325"/>
                  <a:pt x="94" y="326"/>
                  <a:pt x="94" y="326"/>
                </a:cubicBezTo>
                <a:cubicBezTo>
                  <a:pt x="94" y="328"/>
                  <a:pt x="93" y="325"/>
                  <a:pt x="91" y="326"/>
                </a:cubicBezTo>
                <a:cubicBezTo>
                  <a:pt x="91" y="325"/>
                  <a:pt x="93" y="325"/>
                  <a:pt x="93" y="324"/>
                </a:cubicBezTo>
                <a:close/>
                <a:moveTo>
                  <a:pt x="171" y="329"/>
                </a:moveTo>
                <a:cubicBezTo>
                  <a:pt x="171" y="328"/>
                  <a:pt x="172" y="333"/>
                  <a:pt x="172" y="335"/>
                </a:cubicBezTo>
                <a:cubicBezTo>
                  <a:pt x="170" y="334"/>
                  <a:pt x="170" y="332"/>
                  <a:pt x="168" y="332"/>
                </a:cubicBezTo>
                <a:cubicBezTo>
                  <a:pt x="169" y="331"/>
                  <a:pt x="171" y="331"/>
                  <a:pt x="171" y="329"/>
                </a:cubicBezTo>
                <a:close/>
                <a:moveTo>
                  <a:pt x="319" y="331"/>
                </a:moveTo>
                <a:cubicBezTo>
                  <a:pt x="320" y="329"/>
                  <a:pt x="321" y="331"/>
                  <a:pt x="320" y="332"/>
                </a:cubicBezTo>
                <a:cubicBezTo>
                  <a:pt x="320" y="332"/>
                  <a:pt x="319" y="332"/>
                  <a:pt x="319" y="332"/>
                </a:cubicBezTo>
                <a:cubicBezTo>
                  <a:pt x="319" y="332"/>
                  <a:pt x="319" y="332"/>
                  <a:pt x="318" y="332"/>
                </a:cubicBezTo>
                <a:cubicBezTo>
                  <a:pt x="318" y="331"/>
                  <a:pt x="319" y="332"/>
                  <a:pt x="320" y="331"/>
                </a:cubicBezTo>
                <a:cubicBezTo>
                  <a:pt x="320" y="331"/>
                  <a:pt x="319" y="331"/>
                  <a:pt x="319" y="331"/>
                </a:cubicBezTo>
                <a:close/>
                <a:moveTo>
                  <a:pt x="318" y="333"/>
                </a:moveTo>
                <a:cubicBezTo>
                  <a:pt x="319" y="333"/>
                  <a:pt x="320" y="334"/>
                  <a:pt x="320" y="335"/>
                </a:cubicBezTo>
                <a:cubicBezTo>
                  <a:pt x="319" y="335"/>
                  <a:pt x="319" y="335"/>
                  <a:pt x="318" y="335"/>
                </a:cubicBezTo>
                <a:cubicBezTo>
                  <a:pt x="318" y="334"/>
                  <a:pt x="318" y="334"/>
                  <a:pt x="318" y="333"/>
                </a:cubicBezTo>
                <a:close/>
                <a:moveTo>
                  <a:pt x="318" y="338"/>
                </a:moveTo>
                <a:cubicBezTo>
                  <a:pt x="319" y="339"/>
                  <a:pt x="315" y="340"/>
                  <a:pt x="317" y="342"/>
                </a:cubicBezTo>
                <a:cubicBezTo>
                  <a:pt x="316" y="343"/>
                  <a:pt x="316" y="341"/>
                  <a:pt x="316" y="340"/>
                </a:cubicBezTo>
                <a:cubicBezTo>
                  <a:pt x="317" y="340"/>
                  <a:pt x="317" y="338"/>
                  <a:pt x="318" y="338"/>
                </a:cubicBezTo>
                <a:close/>
                <a:moveTo>
                  <a:pt x="175" y="341"/>
                </a:moveTo>
                <a:cubicBezTo>
                  <a:pt x="175" y="340"/>
                  <a:pt x="177" y="340"/>
                  <a:pt x="177" y="342"/>
                </a:cubicBezTo>
                <a:cubicBezTo>
                  <a:pt x="176" y="342"/>
                  <a:pt x="176" y="342"/>
                  <a:pt x="176" y="342"/>
                </a:cubicBezTo>
                <a:cubicBezTo>
                  <a:pt x="176" y="341"/>
                  <a:pt x="175" y="341"/>
                  <a:pt x="175" y="341"/>
                </a:cubicBezTo>
                <a:close/>
                <a:moveTo>
                  <a:pt x="102" y="343"/>
                </a:moveTo>
                <a:cubicBezTo>
                  <a:pt x="103" y="343"/>
                  <a:pt x="103" y="343"/>
                  <a:pt x="104" y="343"/>
                </a:cubicBezTo>
                <a:cubicBezTo>
                  <a:pt x="104" y="344"/>
                  <a:pt x="103" y="345"/>
                  <a:pt x="102" y="345"/>
                </a:cubicBezTo>
                <a:cubicBezTo>
                  <a:pt x="102" y="344"/>
                  <a:pt x="102" y="343"/>
                  <a:pt x="102" y="343"/>
                </a:cubicBezTo>
                <a:close/>
                <a:moveTo>
                  <a:pt x="316" y="343"/>
                </a:moveTo>
                <a:cubicBezTo>
                  <a:pt x="314" y="343"/>
                  <a:pt x="315" y="348"/>
                  <a:pt x="316" y="345"/>
                </a:cubicBezTo>
                <a:cubicBezTo>
                  <a:pt x="315" y="345"/>
                  <a:pt x="316" y="344"/>
                  <a:pt x="316" y="343"/>
                </a:cubicBezTo>
                <a:close/>
                <a:moveTo>
                  <a:pt x="164" y="345"/>
                </a:moveTo>
                <a:cubicBezTo>
                  <a:pt x="165" y="343"/>
                  <a:pt x="165" y="346"/>
                  <a:pt x="166" y="346"/>
                </a:cubicBezTo>
                <a:cubicBezTo>
                  <a:pt x="166" y="347"/>
                  <a:pt x="165" y="345"/>
                  <a:pt x="164" y="345"/>
                </a:cubicBezTo>
                <a:close/>
                <a:moveTo>
                  <a:pt x="314" y="350"/>
                </a:moveTo>
                <a:cubicBezTo>
                  <a:pt x="315" y="350"/>
                  <a:pt x="314" y="350"/>
                  <a:pt x="315" y="351"/>
                </a:cubicBezTo>
                <a:cubicBezTo>
                  <a:pt x="315" y="352"/>
                  <a:pt x="316" y="350"/>
                  <a:pt x="316" y="352"/>
                </a:cubicBezTo>
                <a:cubicBezTo>
                  <a:pt x="316" y="352"/>
                  <a:pt x="314" y="351"/>
                  <a:pt x="313" y="352"/>
                </a:cubicBezTo>
                <a:cubicBezTo>
                  <a:pt x="312" y="351"/>
                  <a:pt x="315" y="351"/>
                  <a:pt x="314" y="350"/>
                </a:cubicBezTo>
                <a:close/>
                <a:moveTo>
                  <a:pt x="278" y="352"/>
                </a:moveTo>
                <a:cubicBezTo>
                  <a:pt x="279" y="352"/>
                  <a:pt x="279" y="353"/>
                  <a:pt x="281" y="352"/>
                </a:cubicBezTo>
                <a:cubicBezTo>
                  <a:pt x="281" y="354"/>
                  <a:pt x="277" y="354"/>
                  <a:pt x="278" y="352"/>
                </a:cubicBezTo>
                <a:close/>
                <a:moveTo>
                  <a:pt x="105" y="353"/>
                </a:moveTo>
                <a:cubicBezTo>
                  <a:pt x="106" y="353"/>
                  <a:pt x="107" y="353"/>
                  <a:pt x="107" y="353"/>
                </a:cubicBezTo>
                <a:cubicBezTo>
                  <a:pt x="107" y="353"/>
                  <a:pt x="107" y="354"/>
                  <a:pt x="107" y="354"/>
                </a:cubicBezTo>
                <a:cubicBezTo>
                  <a:pt x="106" y="354"/>
                  <a:pt x="105" y="354"/>
                  <a:pt x="105" y="353"/>
                </a:cubicBezTo>
                <a:close/>
                <a:moveTo>
                  <a:pt x="278" y="366"/>
                </a:moveTo>
                <a:cubicBezTo>
                  <a:pt x="279" y="367"/>
                  <a:pt x="277" y="371"/>
                  <a:pt x="277" y="367"/>
                </a:cubicBezTo>
                <a:cubicBezTo>
                  <a:pt x="277" y="367"/>
                  <a:pt x="278" y="367"/>
                  <a:pt x="278" y="366"/>
                </a:cubicBezTo>
                <a:close/>
                <a:moveTo>
                  <a:pt x="358" y="384"/>
                </a:moveTo>
                <a:cubicBezTo>
                  <a:pt x="359" y="386"/>
                  <a:pt x="360" y="387"/>
                  <a:pt x="362" y="386"/>
                </a:cubicBezTo>
                <a:cubicBezTo>
                  <a:pt x="362" y="389"/>
                  <a:pt x="358" y="385"/>
                  <a:pt x="359" y="387"/>
                </a:cubicBezTo>
                <a:cubicBezTo>
                  <a:pt x="358" y="387"/>
                  <a:pt x="356" y="387"/>
                  <a:pt x="357" y="385"/>
                </a:cubicBezTo>
                <a:cubicBezTo>
                  <a:pt x="358" y="385"/>
                  <a:pt x="358" y="385"/>
                  <a:pt x="358" y="384"/>
                </a:cubicBezTo>
                <a:close/>
                <a:moveTo>
                  <a:pt x="261" y="386"/>
                </a:moveTo>
                <a:cubicBezTo>
                  <a:pt x="262" y="386"/>
                  <a:pt x="262" y="387"/>
                  <a:pt x="264" y="387"/>
                </a:cubicBezTo>
                <a:cubicBezTo>
                  <a:pt x="264" y="389"/>
                  <a:pt x="263" y="387"/>
                  <a:pt x="262" y="387"/>
                </a:cubicBezTo>
                <a:cubicBezTo>
                  <a:pt x="262" y="389"/>
                  <a:pt x="262" y="391"/>
                  <a:pt x="260" y="390"/>
                </a:cubicBezTo>
                <a:cubicBezTo>
                  <a:pt x="260" y="388"/>
                  <a:pt x="261" y="388"/>
                  <a:pt x="261" y="386"/>
                </a:cubicBezTo>
                <a:close/>
                <a:moveTo>
                  <a:pt x="355" y="387"/>
                </a:moveTo>
                <a:cubicBezTo>
                  <a:pt x="356" y="387"/>
                  <a:pt x="356" y="389"/>
                  <a:pt x="356" y="390"/>
                </a:cubicBezTo>
                <a:cubicBezTo>
                  <a:pt x="355" y="389"/>
                  <a:pt x="354" y="389"/>
                  <a:pt x="354" y="388"/>
                </a:cubicBezTo>
                <a:cubicBezTo>
                  <a:pt x="355" y="388"/>
                  <a:pt x="355" y="388"/>
                  <a:pt x="355" y="387"/>
                </a:cubicBezTo>
                <a:close/>
                <a:moveTo>
                  <a:pt x="267" y="391"/>
                </a:moveTo>
                <a:cubicBezTo>
                  <a:pt x="267" y="393"/>
                  <a:pt x="264" y="392"/>
                  <a:pt x="262" y="392"/>
                </a:cubicBezTo>
                <a:cubicBezTo>
                  <a:pt x="263" y="391"/>
                  <a:pt x="265" y="391"/>
                  <a:pt x="267" y="391"/>
                </a:cubicBezTo>
                <a:close/>
                <a:moveTo>
                  <a:pt x="260" y="419"/>
                </a:moveTo>
                <a:cubicBezTo>
                  <a:pt x="260" y="418"/>
                  <a:pt x="262" y="419"/>
                  <a:pt x="263" y="418"/>
                </a:cubicBezTo>
                <a:cubicBezTo>
                  <a:pt x="263" y="419"/>
                  <a:pt x="261" y="418"/>
                  <a:pt x="260" y="419"/>
                </a:cubicBezTo>
                <a:close/>
                <a:moveTo>
                  <a:pt x="150" y="445"/>
                </a:moveTo>
                <a:cubicBezTo>
                  <a:pt x="152" y="445"/>
                  <a:pt x="152" y="446"/>
                  <a:pt x="152" y="447"/>
                </a:cubicBezTo>
                <a:cubicBezTo>
                  <a:pt x="152" y="448"/>
                  <a:pt x="151" y="445"/>
                  <a:pt x="150" y="445"/>
                </a:cubicBezTo>
                <a:close/>
                <a:moveTo>
                  <a:pt x="85" y="459"/>
                </a:moveTo>
                <a:cubicBezTo>
                  <a:pt x="85" y="459"/>
                  <a:pt x="85" y="459"/>
                  <a:pt x="85" y="459"/>
                </a:cubicBezTo>
                <a:cubicBezTo>
                  <a:pt x="86" y="461"/>
                  <a:pt x="86" y="459"/>
                  <a:pt x="87" y="460"/>
                </a:cubicBezTo>
                <a:cubicBezTo>
                  <a:pt x="88" y="462"/>
                  <a:pt x="85" y="461"/>
                  <a:pt x="85" y="462"/>
                </a:cubicBezTo>
                <a:cubicBezTo>
                  <a:pt x="86" y="463"/>
                  <a:pt x="86" y="462"/>
                  <a:pt x="86" y="462"/>
                </a:cubicBezTo>
                <a:cubicBezTo>
                  <a:pt x="87" y="462"/>
                  <a:pt x="87" y="462"/>
                  <a:pt x="87" y="463"/>
                </a:cubicBezTo>
                <a:cubicBezTo>
                  <a:pt x="87" y="463"/>
                  <a:pt x="87" y="463"/>
                  <a:pt x="87" y="464"/>
                </a:cubicBezTo>
                <a:cubicBezTo>
                  <a:pt x="86" y="463"/>
                  <a:pt x="86" y="463"/>
                  <a:pt x="84" y="463"/>
                </a:cubicBezTo>
                <a:cubicBezTo>
                  <a:pt x="84" y="462"/>
                  <a:pt x="84" y="460"/>
                  <a:pt x="85" y="459"/>
                </a:cubicBezTo>
                <a:close/>
                <a:moveTo>
                  <a:pt x="151" y="464"/>
                </a:moveTo>
                <a:cubicBezTo>
                  <a:pt x="152" y="464"/>
                  <a:pt x="152" y="466"/>
                  <a:pt x="152" y="467"/>
                </a:cubicBezTo>
                <a:cubicBezTo>
                  <a:pt x="151" y="467"/>
                  <a:pt x="151" y="467"/>
                  <a:pt x="150" y="467"/>
                </a:cubicBezTo>
                <a:cubicBezTo>
                  <a:pt x="150" y="466"/>
                  <a:pt x="151" y="466"/>
                  <a:pt x="151" y="464"/>
                </a:cubicBezTo>
                <a:close/>
                <a:moveTo>
                  <a:pt x="150" y="473"/>
                </a:moveTo>
                <a:cubicBezTo>
                  <a:pt x="151" y="472"/>
                  <a:pt x="151" y="473"/>
                  <a:pt x="153" y="472"/>
                </a:cubicBezTo>
                <a:cubicBezTo>
                  <a:pt x="153" y="474"/>
                  <a:pt x="150" y="473"/>
                  <a:pt x="150" y="473"/>
                </a:cubicBezTo>
                <a:close/>
                <a:moveTo>
                  <a:pt x="151" y="481"/>
                </a:moveTo>
                <a:cubicBezTo>
                  <a:pt x="152" y="482"/>
                  <a:pt x="152" y="483"/>
                  <a:pt x="154" y="484"/>
                </a:cubicBezTo>
                <a:cubicBezTo>
                  <a:pt x="152" y="484"/>
                  <a:pt x="153" y="487"/>
                  <a:pt x="152" y="487"/>
                </a:cubicBezTo>
                <a:cubicBezTo>
                  <a:pt x="151" y="486"/>
                  <a:pt x="149" y="482"/>
                  <a:pt x="151" y="481"/>
                </a:cubicBezTo>
                <a:close/>
                <a:moveTo>
                  <a:pt x="154" y="481"/>
                </a:moveTo>
                <a:cubicBezTo>
                  <a:pt x="153" y="480"/>
                  <a:pt x="151" y="483"/>
                  <a:pt x="154" y="483"/>
                </a:cubicBezTo>
                <a:cubicBezTo>
                  <a:pt x="154" y="482"/>
                  <a:pt x="154" y="482"/>
                  <a:pt x="154" y="481"/>
                </a:cubicBezTo>
                <a:close/>
                <a:moveTo>
                  <a:pt x="152" y="489"/>
                </a:moveTo>
                <a:cubicBezTo>
                  <a:pt x="153" y="490"/>
                  <a:pt x="150" y="491"/>
                  <a:pt x="152" y="492"/>
                </a:cubicBezTo>
                <a:cubicBezTo>
                  <a:pt x="151" y="493"/>
                  <a:pt x="150" y="489"/>
                  <a:pt x="150" y="489"/>
                </a:cubicBezTo>
                <a:cubicBezTo>
                  <a:pt x="151" y="488"/>
                  <a:pt x="150" y="489"/>
                  <a:pt x="152" y="489"/>
                </a:cubicBezTo>
                <a:close/>
                <a:moveTo>
                  <a:pt x="151" y="494"/>
                </a:moveTo>
                <a:cubicBezTo>
                  <a:pt x="151" y="494"/>
                  <a:pt x="152" y="494"/>
                  <a:pt x="152" y="494"/>
                </a:cubicBezTo>
                <a:cubicBezTo>
                  <a:pt x="152" y="494"/>
                  <a:pt x="153" y="496"/>
                  <a:pt x="151" y="496"/>
                </a:cubicBezTo>
                <a:cubicBezTo>
                  <a:pt x="151" y="495"/>
                  <a:pt x="151" y="494"/>
                  <a:pt x="151" y="494"/>
                </a:cubicBezTo>
                <a:close/>
                <a:moveTo>
                  <a:pt x="145" y="496"/>
                </a:moveTo>
                <a:cubicBezTo>
                  <a:pt x="146" y="494"/>
                  <a:pt x="148" y="499"/>
                  <a:pt x="145" y="498"/>
                </a:cubicBezTo>
                <a:cubicBezTo>
                  <a:pt x="146" y="497"/>
                  <a:pt x="146" y="496"/>
                  <a:pt x="145" y="496"/>
                </a:cubicBezTo>
                <a:close/>
                <a:moveTo>
                  <a:pt x="152" y="496"/>
                </a:moveTo>
                <a:cubicBezTo>
                  <a:pt x="152" y="497"/>
                  <a:pt x="152" y="500"/>
                  <a:pt x="153" y="498"/>
                </a:cubicBezTo>
                <a:cubicBezTo>
                  <a:pt x="152" y="499"/>
                  <a:pt x="156" y="496"/>
                  <a:pt x="152" y="496"/>
                </a:cubicBezTo>
                <a:close/>
                <a:moveTo>
                  <a:pt x="152" y="517"/>
                </a:moveTo>
                <a:cubicBezTo>
                  <a:pt x="153" y="518"/>
                  <a:pt x="153" y="517"/>
                  <a:pt x="154" y="517"/>
                </a:cubicBezTo>
                <a:cubicBezTo>
                  <a:pt x="154" y="518"/>
                  <a:pt x="155" y="518"/>
                  <a:pt x="155" y="519"/>
                </a:cubicBezTo>
                <a:cubicBezTo>
                  <a:pt x="153" y="519"/>
                  <a:pt x="152" y="519"/>
                  <a:pt x="152" y="517"/>
                </a:cubicBezTo>
                <a:close/>
                <a:moveTo>
                  <a:pt x="158" y="536"/>
                </a:moveTo>
                <a:cubicBezTo>
                  <a:pt x="157" y="537"/>
                  <a:pt x="157" y="539"/>
                  <a:pt x="156" y="540"/>
                </a:cubicBezTo>
                <a:cubicBezTo>
                  <a:pt x="155" y="540"/>
                  <a:pt x="155" y="535"/>
                  <a:pt x="158" y="536"/>
                </a:cubicBezTo>
                <a:close/>
                <a:moveTo>
                  <a:pt x="313" y="26"/>
                </a:moveTo>
                <a:cubicBezTo>
                  <a:pt x="312" y="28"/>
                  <a:pt x="317" y="32"/>
                  <a:pt x="313" y="32"/>
                </a:cubicBezTo>
                <a:cubicBezTo>
                  <a:pt x="315" y="36"/>
                  <a:pt x="312" y="44"/>
                  <a:pt x="313" y="49"/>
                </a:cubicBezTo>
                <a:cubicBezTo>
                  <a:pt x="313" y="49"/>
                  <a:pt x="313" y="47"/>
                  <a:pt x="312" y="48"/>
                </a:cubicBezTo>
                <a:cubicBezTo>
                  <a:pt x="312" y="50"/>
                  <a:pt x="312" y="49"/>
                  <a:pt x="311" y="52"/>
                </a:cubicBezTo>
                <a:cubicBezTo>
                  <a:pt x="312" y="51"/>
                  <a:pt x="313" y="52"/>
                  <a:pt x="313" y="53"/>
                </a:cubicBezTo>
                <a:cubicBezTo>
                  <a:pt x="311" y="54"/>
                  <a:pt x="313" y="56"/>
                  <a:pt x="314" y="57"/>
                </a:cubicBezTo>
                <a:cubicBezTo>
                  <a:pt x="312" y="58"/>
                  <a:pt x="310" y="59"/>
                  <a:pt x="309" y="60"/>
                </a:cubicBezTo>
                <a:cubicBezTo>
                  <a:pt x="310" y="62"/>
                  <a:pt x="312" y="60"/>
                  <a:pt x="313" y="61"/>
                </a:cubicBezTo>
                <a:cubicBezTo>
                  <a:pt x="311" y="61"/>
                  <a:pt x="311" y="64"/>
                  <a:pt x="309" y="63"/>
                </a:cubicBezTo>
                <a:cubicBezTo>
                  <a:pt x="309" y="64"/>
                  <a:pt x="309" y="64"/>
                  <a:pt x="309" y="65"/>
                </a:cubicBezTo>
                <a:cubicBezTo>
                  <a:pt x="311" y="66"/>
                  <a:pt x="310" y="64"/>
                  <a:pt x="311" y="64"/>
                </a:cubicBezTo>
                <a:cubicBezTo>
                  <a:pt x="312" y="66"/>
                  <a:pt x="312" y="69"/>
                  <a:pt x="312" y="71"/>
                </a:cubicBezTo>
                <a:cubicBezTo>
                  <a:pt x="308" y="74"/>
                  <a:pt x="307" y="68"/>
                  <a:pt x="306" y="66"/>
                </a:cubicBezTo>
                <a:cubicBezTo>
                  <a:pt x="307" y="65"/>
                  <a:pt x="308" y="67"/>
                  <a:pt x="309" y="66"/>
                </a:cubicBezTo>
                <a:cubicBezTo>
                  <a:pt x="308" y="65"/>
                  <a:pt x="307" y="65"/>
                  <a:pt x="307" y="63"/>
                </a:cubicBezTo>
                <a:cubicBezTo>
                  <a:pt x="304" y="63"/>
                  <a:pt x="303" y="65"/>
                  <a:pt x="301" y="63"/>
                </a:cubicBezTo>
                <a:cubicBezTo>
                  <a:pt x="303" y="63"/>
                  <a:pt x="302" y="62"/>
                  <a:pt x="302" y="61"/>
                </a:cubicBezTo>
                <a:cubicBezTo>
                  <a:pt x="304" y="59"/>
                  <a:pt x="306" y="61"/>
                  <a:pt x="309" y="60"/>
                </a:cubicBezTo>
                <a:cubicBezTo>
                  <a:pt x="305" y="59"/>
                  <a:pt x="301" y="60"/>
                  <a:pt x="297" y="59"/>
                </a:cubicBezTo>
                <a:cubicBezTo>
                  <a:pt x="297" y="57"/>
                  <a:pt x="299" y="57"/>
                  <a:pt x="299" y="56"/>
                </a:cubicBezTo>
                <a:cubicBezTo>
                  <a:pt x="295" y="59"/>
                  <a:pt x="294" y="58"/>
                  <a:pt x="291" y="59"/>
                </a:cubicBezTo>
                <a:cubicBezTo>
                  <a:pt x="290" y="59"/>
                  <a:pt x="292" y="55"/>
                  <a:pt x="290" y="55"/>
                </a:cubicBezTo>
                <a:cubicBezTo>
                  <a:pt x="290" y="58"/>
                  <a:pt x="289" y="56"/>
                  <a:pt x="288" y="58"/>
                </a:cubicBezTo>
                <a:cubicBezTo>
                  <a:pt x="288" y="56"/>
                  <a:pt x="287" y="56"/>
                  <a:pt x="286" y="56"/>
                </a:cubicBezTo>
                <a:cubicBezTo>
                  <a:pt x="285" y="58"/>
                  <a:pt x="286" y="58"/>
                  <a:pt x="287" y="59"/>
                </a:cubicBezTo>
                <a:cubicBezTo>
                  <a:pt x="284" y="60"/>
                  <a:pt x="283" y="56"/>
                  <a:pt x="279" y="55"/>
                </a:cubicBezTo>
                <a:cubicBezTo>
                  <a:pt x="279" y="57"/>
                  <a:pt x="280" y="58"/>
                  <a:pt x="278" y="59"/>
                </a:cubicBezTo>
                <a:cubicBezTo>
                  <a:pt x="276" y="56"/>
                  <a:pt x="274" y="61"/>
                  <a:pt x="271" y="58"/>
                </a:cubicBezTo>
                <a:cubicBezTo>
                  <a:pt x="257" y="62"/>
                  <a:pt x="238" y="59"/>
                  <a:pt x="224" y="63"/>
                </a:cubicBezTo>
                <a:cubicBezTo>
                  <a:pt x="223" y="62"/>
                  <a:pt x="224" y="62"/>
                  <a:pt x="223" y="61"/>
                </a:cubicBezTo>
                <a:cubicBezTo>
                  <a:pt x="223" y="62"/>
                  <a:pt x="219" y="63"/>
                  <a:pt x="219" y="60"/>
                </a:cubicBezTo>
                <a:cubicBezTo>
                  <a:pt x="216" y="60"/>
                  <a:pt x="216" y="64"/>
                  <a:pt x="213" y="62"/>
                </a:cubicBezTo>
                <a:cubicBezTo>
                  <a:pt x="215" y="66"/>
                  <a:pt x="210" y="62"/>
                  <a:pt x="207" y="63"/>
                </a:cubicBezTo>
                <a:cubicBezTo>
                  <a:pt x="207" y="64"/>
                  <a:pt x="207" y="65"/>
                  <a:pt x="205" y="65"/>
                </a:cubicBezTo>
                <a:cubicBezTo>
                  <a:pt x="204" y="64"/>
                  <a:pt x="205" y="63"/>
                  <a:pt x="205" y="62"/>
                </a:cubicBezTo>
                <a:cubicBezTo>
                  <a:pt x="204" y="62"/>
                  <a:pt x="204" y="62"/>
                  <a:pt x="204" y="62"/>
                </a:cubicBezTo>
                <a:cubicBezTo>
                  <a:pt x="202" y="62"/>
                  <a:pt x="203" y="65"/>
                  <a:pt x="200" y="65"/>
                </a:cubicBezTo>
                <a:cubicBezTo>
                  <a:pt x="200" y="64"/>
                  <a:pt x="202" y="64"/>
                  <a:pt x="201" y="62"/>
                </a:cubicBezTo>
                <a:cubicBezTo>
                  <a:pt x="198" y="63"/>
                  <a:pt x="197" y="66"/>
                  <a:pt x="194" y="64"/>
                </a:cubicBezTo>
                <a:cubicBezTo>
                  <a:pt x="195" y="64"/>
                  <a:pt x="196" y="63"/>
                  <a:pt x="196" y="63"/>
                </a:cubicBezTo>
                <a:cubicBezTo>
                  <a:pt x="195" y="62"/>
                  <a:pt x="195" y="62"/>
                  <a:pt x="193" y="62"/>
                </a:cubicBezTo>
                <a:cubicBezTo>
                  <a:pt x="192" y="63"/>
                  <a:pt x="192" y="64"/>
                  <a:pt x="191" y="64"/>
                </a:cubicBezTo>
                <a:cubicBezTo>
                  <a:pt x="190" y="64"/>
                  <a:pt x="192" y="63"/>
                  <a:pt x="190" y="63"/>
                </a:cubicBezTo>
                <a:cubicBezTo>
                  <a:pt x="189" y="63"/>
                  <a:pt x="187" y="63"/>
                  <a:pt x="186" y="65"/>
                </a:cubicBezTo>
                <a:cubicBezTo>
                  <a:pt x="183" y="64"/>
                  <a:pt x="183" y="63"/>
                  <a:pt x="180" y="63"/>
                </a:cubicBezTo>
                <a:cubicBezTo>
                  <a:pt x="180" y="64"/>
                  <a:pt x="182" y="65"/>
                  <a:pt x="180" y="65"/>
                </a:cubicBezTo>
                <a:cubicBezTo>
                  <a:pt x="180" y="65"/>
                  <a:pt x="181" y="64"/>
                  <a:pt x="179" y="63"/>
                </a:cubicBezTo>
                <a:cubicBezTo>
                  <a:pt x="178" y="66"/>
                  <a:pt x="175" y="63"/>
                  <a:pt x="172" y="63"/>
                </a:cubicBezTo>
                <a:cubicBezTo>
                  <a:pt x="171" y="64"/>
                  <a:pt x="173" y="66"/>
                  <a:pt x="172" y="66"/>
                </a:cubicBezTo>
                <a:cubicBezTo>
                  <a:pt x="170" y="64"/>
                  <a:pt x="164" y="63"/>
                  <a:pt x="161" y="65"/>
                </a:cubicBezTo>
                <a:cubicBezTo>
                  <a:pt x="159" y="63"/>
                  <a:pt x="147" y="64"/>
                  <a:pt x="143" y="64"/>
                </a:cubicBezTo>
                <a:cubicBezTo>
                  <a:pt x="140" y="64"/>
                  <a:pt x="141" y="58"/>
                  <a:pt x="138" y="56"/>
                </a:cubicBezTo>
                <a:cubicBezTo>
                  <a:pt x="137" y="66"/>
                  <a:pt x="135" y="63"/>
                  <a:pt x="129" y="62"/>
                </a:cubicBezTo>
                <a:cubicBezTo>
                  <a:pt x="124" y="60"/>
                  <a:pt x="116" y="61"/>
                  <a:pt x="112" y="60"/>
                </a:cubicBezTo>
                <a:cubicBezTo>
                  <a:pt x="111" y="61"/>
                  <a:pt x="111" y="63"/>
                  <a:pt x="110" y="63"/>
                </a:cubicBezTo>
                <a:cubicBezTo>
                  <a:pt x="108" y="62"/>
                  <a:pt x="107" y="61"/>
                  <a:pt x="104" y="62"/>
                </a:cubicBezTo>
                <a:cubicBezTo>
                  <a:pt x="104" y="63"/>
                  <a:pt x="103" y="63"/>
                  <a:pt x="102" y="64"/>
                </a:cubicBezTo>
                <a:cubicBezTo>
                  <a:pt x="101" y="63"/>
                  <a:pt x="100" y="62"/>
                  <a:pt x="99" y="60"/>
                </a:cubicBezTo>
                <a:cubicBezTo>
                  <a:pt x="98" y="61"/>
                  <a:pt x="98" y="63"/>
                  <a:pt x="97" y="63"/>
                </a:cubicBezTo>
                <a:cubicBezTo>
                  <a:pt x="95" y="62"/>
                  <a:pt x="95" y="63"/>
                  <a:pt x="92" y="63"/>
                </a:cubicBezTo>
                <a:cubicBezTo>
                  <a:pt x="92" y="62"/>
                  <a:pt x="94" y="63"/>
                  <a:pt x="94" y="61"/>
                </a:cubicBezTo>
                <a:cubicBezTo>
                  <a:pt x="87" y="57"/>
                  <a:pt x="81" y="58"/>
                  <a:pt x="76" y="62"/>
                </a:cubicBezTo>
                <a:cubicBezTo>
                  <a:pt x="69" y="64"/>
                  <a:pt x="58" y="60"/>
                  <a:pt x="49" y="58"/>
                </a:cubicBezTo>
                <a:cubicBezTo>
                  <a:pt x="47" y="58"/>
                  <a:pt x="46" y="60"/>
                  <a:pt x="45" y="61"/>
                </a:cubicBezTo>
                <a:cubicBezTo>
                  <a:pt x="45" y="60"/>
                  <a:pt x="44" y="59"/>
                  <a:pt x="44" y="59"/>
                </a:cubicBezTo>
                <a:cubicBezTo>
                  <a:pt x="43" y="60"/>
                  <a:pt x="43" y="60"/>
                  <a:pt x="42" y="61"/>
                </a:cubicBezTo>
                <a:cubicBezTo>
                  <a:pt x="41" y="60"/>
                  <a:pt x="40" y="62"/>
                  <a:pt x="40" y="60"/>
                </a:cubicBezTo>
                <a:cubicBezTo>
                  <a:pt x="39" y="59"/>
                  <a:pt x="42" y="58"/>
                  <a:pt x="40" y="58"/>
                </a:cubicBezTo>
                <a:cubicBezTo>
                  <a:pt x="38" y="60"/>
                  <a:pt x="38" y="55"/>
                  <a:pt x="36" y="54"/>
                </a:cubicBezTo>
                <a:cubicBezTo>
                  <a:pt x="36" y="55"/>
                  <a:pt x="36" y="55"/>
                  <a:pt x="35" y="55"/>
                </a:cubicBezTo>
                <a:cubicBezTo>
                  <a:pt x="35" y="57"/>
                  <a:pt x="35" y="57"/>
                  <a:pt x="36" y="58"/>
                </a:cubicBezTo>
                <a:cubicBezTo>
                  <a:pt x="37" y="57"/>
                  <a:pt x="36" y="56"/>
                  <a:pt x="37" y="55"/>
                </a:cubicBezTo>
                <a:cubicBezTo>
                  <a:pt x="38" y="56"/>
                  <a:pt x="37" y="59"/>
                  <a:pt x="38" y="60"/>
                </a:cubicBezTo>
                <a:cubicBezTo>
                  <a:pt x="37" y="60"/>
                  <a:pt x="36" y="61"/>
                  <a:pt x="35" y="61"/>
                </a:cubicBezTo>
                <a:cubicBezTo>
                  <a:pt x="35" y="60"/>
                  <a:pt x="37" y="59"/>
                  <a:pt x="35" y="59"/>
                </a:cubicBezTo>
                <a:cubicBezTo>
                  <a:pt x="35" y="61"/>
                  <a:pt x="34" y="58"/>
                  <a:pt x="33" y="58"/>
                </a:cubicBezTo>
                <a:cubicBezTo>
                  <a:pt x="34" y="60"/>
                  <a:pt x="33" y="60"/>
                  <a:pt x="32" y="62"/>
                </a:cubicBezTo>
                <a:cubicBezTo>
                  <a:pt x="36" y="62"/>
                  <a:pt x="40" y="64"/>
                  <a:pt x="42" y="63"/>
                </a:cubicBezTo>
                <a:cubicBezTo>
                  <a:pt x="42" y="63"/>
                  <a:pt x="42" y="64"/>
                  <a:pt x="42" y="65"/>
                </a:cubicBezTo>
                <a:cubicBezTo>
                  <a:pt x="44" y="66"/>
                  <a:pt x="42" y="62"/>
                  <a:pt x="44" y="63"/>
                </a:cubicBezTo>
                <a:cubicBezTo>
                  <a:pt x="44" y="64"/>
                  <a:pt x="44" y="65"/>
                  <a:pt x="45" y="65"/>
                </a:cubicBezTo>
                <a:cubicBezTo>
                  <a:pt x="45" y="64"/>
                  <a:pt x="47" y="68"/>
                  <a:pt x="49" y="65"/>
                </a:cubicBezTo>
                <a:cubicBezTo>
                  <a:pt x="48" y="65"/>
                  <a:pt x="47" y="65"/>
                  <a:pt x="47" y="64"/>
                </a:cubicBezTo>
                <a:cubicBezTo>
                  <a:pt x="52" y="66"/>
                  <a:pt x="55" y="72"/>
                  <a:pt x="61" y="75"/>
                </a:cubicBezTo>
                <a:cubicBezTo>
                  <a:pt x="61" y="77"/>
                  <a:pt x="61" y="78"/>
                  <a:pt x="62" y="80"/>
                </a:cubicBezTo>
                <a:cubicBezTo>
                  <a:pt x="61" y="81"/>
                  <a:pt x="59" y="81"/>
                  <a:pt x="60" y="84"/>
                </a:cubicBezTo>
                <a:cubicBezTo>
                  <a:pt x="61" y="85"/>
                  <a:pt x="63" y="84"/>
                  <a:pt x="64" y="86"/>
                </a:cubicBezTo>
                <a:cubicBezTo>
                  <a:pt x="67" y="95"/>
                  <a:pt x="73" y="105"/>
                  <a:pt x="72" y="116"/>
                </a:cubicBezTo>
                <a:cubicBezTo>
                  <a:pt x="79" y="115"/>
                  <a:pt x="75" y="124"/>
                  <a:pt x="74" y="126"/>
                </a:cubicBezTo>
                <a:cubicBezTo>
                  <a:pt x="76" y="125"/>
                  <a:pt x="76" y="127"/>
                  <a:pt x="77" y="127"/>
                </a:cubicBezTo>
                <a:cubicBezTo>
                  <a:pt x="77" y="127"/>
                  <a:pt x="77" y="126"/>
                  <a:pt x="78" y="126"/>
                </a:cubicBezTo>
                <a:cubicBezTo>
                  <a:pt x="78" y="131"/>
                  <a:pt x="83" y="145"/>
                  <a:pt x="79" y="150"/>
                </a:cubicBezTo>
                <a:cubicBezTo>
                  <a:pt x="78" y="152"/>
                  <a:pt x="80" y="151"/>
                  <a:pt x="80" y="153"/>
                </a:cubicBezTo>
                <a:cubicBezTo>
                  <a:pt x="78" y="153"/>
                  <a:pt x="76" y="153"/>
                  <a:pt x="75" y="154"/>
                </a:cubicBezTo>
                <a:cubicBezTo>
                  <a:pt x="72" y="152"/>
                  <a:pt x="73" y="152"/>
                  <a:pt x="71" y="154"/>
                </a:cubicBezTo>
                <a:cubicBezTo>
                  <a:pt x="70" y="153"/>
                  <a:pt x="70" y="152"/>
                  <a:pt x="68" y="152"/>
                </a:cubicBezTo>
                <a:cubicBezTo>
                  <a:pt x="69" y="154"/>
                  <a:pt x="66" y="153"/>
                  <a:pt x="65" y="153"/>
                </a:cubicBezTo>
                <a:cubicBezTo>
                  <a:pt x="66" y="155"/>
                  <a:pt x="62" y="165"/>
                  <a:pt x="66" y="164"/>
                </a:cubicBezTo>
                <a:cubicBezTo>
                  <a:pt x="66" y="165"/>
                  <a:pt x="65" y="165"/>
                  <a:pt x="64" y="166"/>
                </a:cubicBezTo>
                <a:cubicBezTo>
                  <a:pt x="67" y="165"/>
                  <a:pt x="68" y="169"/>
                  <a:pt x="72" y="168"/>
                </a:cubicBezTo>
                <a:cubicBezTo>
                  <a:pt x="76" y="175"/>
                  <a:pt x="75" y="180"/>
                  <a:pt x="74" y="191"/>
                </a:cubicBezTo>
                <a:cubicBezTo>
                  <a:pt x="74" y="196"/>
                  <a:pt x="74" y="201"/>
                  <a:pt x="73" y="204"/>
                </a:cubicBezTo>
                <a:cubicBezTo>
                  <a:pt x="75" y="207"/>
                  <a:pt x="72" y="212"/>
                  <a:pt x="74" y="215"/>
                </a:cubicBezTo>
                <a:cubicBezTo>
                  <a:pt x="73" y="216"/>
                  <a:pt x="73" y="217"/>
                  <a:pt x="72" y="217"/>
                </a:cubicBezTo>
                <a:cubicBezTo>
                  <a:pt x="73" y="221"/>
                  <a:pt x="71" y="230"/>
                  <a:pt x="74" y="234"/>
                </a:cubicBezTo>
                <a:cubicBezTo>
                  <a:pt x="70" y="237"/>
                  <a:pt x="75" y="245"/>
                  <a:pt x="71" y="248"/>
                </a:cubicBezTo>
                <a:cubicBezTo>
                  <a:pt x="71" y="247"/>
                  <a:pt x="70" y="247"/>
                  <a:pt x="70" y="246"/>
                </a:cubicBezTo>
                <a:cubicBezTo>
                  <a:pt x="71" y="253"/>
                  <a:pt x="69" y="261"/>
                  <a:pt x="73" y="265"/>
                </a:cubicBezTo>
                <a:cubicBezTo>
                  <a:pt x="72" y="265"/>
                  <a:pt x="72" y="266"/>
                  <a:pt x="71" y="267"/>
                </a:cubicBezTo>
                <a:cubicBezTo>
                  <a:pt x="73" y="271"/>
                  <a:pt x="69" y="272"/>
                  <a:pt x="71" y="277"/>
                </a:cubicBezTo>
                <a:cubicBezTo>
                  <a:pt x="71" y="280"/>
                  <a:pt x="71" y="283"/>
                  <a:pt x="71" y="286"/>
                </a:cubicBezTo>
                <a:cubicBezTo>
                  <a:pt x="69" y="298"/>
                  <a:pt x="70" y="310"/>
                  <a:pt x="71" y="323"/>
                </a:cubicBezTo>
                <a:cubicBezTo>
                  <a:pt x="70" y="324"/>
                  <a:pt x="70" y="324"/>
                  <a:pt x="69" y="326"/>
                </a:cubicBezTo>
                <a:cubicBezTo>
                  <a:pt x="71" y="327"/>
                  <a:pt x="72" y="325"/>
                  <a:pt x="72" y="326"/>
                </a:cubicBezTo>
                <a:cubicBezTo>
                  <a:pt x="70" y="327"/>
                  <a:pt x="68" y="332"/>
                  <a:pt x="71" y="336"/>
                </a:cubicBezTo>
                <a:cubicBezTo>
                  <a:pt x="67" y="344"/>
                  <a:pt x="73" y="353"/>
                  <a:pt x="74" y="361"/>
                </a:cubicBezTo>
                <a:cubicBezTo>
                  <a:pt x="74" y="361"/>
                  <a:pt x="73" y="361"/>
                  <a:pt x="73" y="362"/>
                </a:cubicBezTo>
                <a:cubicBezTo>
                  <a:pt x="73" y="363"/>
                  <a:pt x="75" y="365"/>
                  <a:pt x="74" y="365"/>
                </a:cubicBezTo>
                <a:cubicBezTo>
                  <a:pt x="72" y="365"/>
                  <a:pt x="73" y="362"/>
                  <a:pt x="72" y="362"/>
                </a:cubicBezTo>
                <a:cubicBezTo>
                  <a:pt x="72" y="369"/>
                  <a:pt x="76" y="380"/>
                  <a:pt x="68" y="384"/>
                </a:cubicBezTo>
                <a:cubicBezTo>
                  <a:pt x="68" y="387"/>
                  <a:pt x="66" y="388"/>
                  <a:pt x="64" y="390"/>
                </a:cubicBezTo>
                <a:cubicBezTo>
                  <a:pt x="57" y="399"/>
                  <a:pt x="51" y="409"/>
                  <a:pt x="36" y="407"/>
                </a:cubicBezTo>
                <a:cubicBezTo>
                  <a:pt x="36" y="407"/>
                  <a:pt x="37" y="408"/>
                  <a:pt x="36" y="408"/>
                </a:cubicBezTo>
                <a:cubicBezTo>
                  <a:pt x="36" y="406"/>
                  <a:pt x="35" y="408"/>
                  <a:pt x="34" y="408"/>
                </a:cubicBezTo>
                <a:cubicBezTo>
                  <a:pt x="33" y="407"/>
                  <a:pt x="33" y="408"/>
                  <a:pt x="32" y="406"/>
                </a:cubicBezTo>
                <a:cubicBezTo>
                  <a:pt x="27" y="408"/>
                  <a:pt x="18" y="404"/>
                  <a:pt x="12" y="409"/>
                </a:cubicBezTo>
                <a:cubicBezTo>
                  <a:pt x="13" y="408"/>
                  <a:pt x="13" y="408"/>
                  <a:pt x="12" y="407"/>
                </a:cubicBezTo>
                <a:cubicBezTo>
                  <a:pt x="12" y="408"/>
                  <a:pt x="11" y="408"/>
                  <a:pt x="11" y="407"/>
                </a:cubicBezTo>
                <a:cubicBezTo>
                  <a:pt x="10" y="411"/>
                  <a:pt x="7" y="410"/>
                  <a:pt x="5" y="414"/>
                </a:cubicBezTo>
                <a:cubicBezTo>
                  <a:pt x="4" y="413"/>
                  <a:pt x="3" y="413"/>
                  <a:pt x="4" y="412"/>
                </a:cubicBezTo>
                <a:cubicBezTo>
                  <a:pt x="2" y="413"/>
                  <a:pt x="2" y="414"/>
                  <a:pt x="1" y="413"/>
                </a:cubicBezTo>
                <a:cubicBezTo>
                  <a:pt x="1" y="414"/>
                  <a:pt x="2" y="414"/>
                  <a:pt x="2" y="415"/>
                </a:cubicBezTo>
                <a:cubicBezTo>
                  <a:pt x="1" y="415"/>
                  <a:pt x="0" y="416"/>
                  <a:pt x="0" y="417"/>
                </a:cubicBezTo>
                <a:cubicBezTo>
                  <a:pt x="4" y="417"/>
                  <a:pt x="5" y="421"/>
                  <a:pt x="8" y="423"/>
                </a:cubicBezTo>
                <a:cubicBezTo>
                  <a:pt x="10" y="423"/>
                  <a:pt x="9" y="421"/>
                  <a:pt x="12" y="422"/>
                </a:cubicBezTo>
                <a:cubicBezTo>
                  <a:pt x="12" y="422"/>
                  <a:pt x="10" y="424"/>
                  <a:pt x="12" y="424"/>
                </a:cubicBezTo>
                <a:cubicBezTo>
                  <a:pt x="16" y="421"/>
                  <a:pt x="18" y="423"/>
                  <a:pt x="24" y="423"/>
                </a:cubicBezTo>
                <a:cubicBezTo>
                  <a:pt x="24" y="421"/>
                  <a:pt x="25" y="421"/>
                  <a:pt x="26" y="421"/>
                </a:cubicBezTo>
                <a:cubicBezTo>
                  <a:pt x="26" y="422"/>
                  <a:pt x="29" y="422"/>
                  <a:pt x="29" y="423"/>
                </a:cubicBezTo>
                <a:cubicBezTo>
                  <a:pt x="44" y="422"/>
                  <a:pt x="58" y="425"/>
                  <a:pt x="71" y="423"/>
                </a:cubicBezTo>
                <a:cubicBezTo>
                  <a:pt x="71" y="424"/>
                  <a:pt x="73" y="424"/>
                  <a:pt x="73" y="425"/>
                </a:cubicBezTo>
                <a:cubicBezTo>
                  <a:pt x="74" y="424"/>
                  <a:pt x="77" y="425"/>
                  <a:pt x="78" y="424"/>
                </a:cubicBezTo>
                <a:cubicBezTo>
                  <a:pt x="81" y="430"/>
                  <a:pt x="90" y="430"/>
                  <a:pt x="97" y="429"/>
                </a:cubicBezTo>
                <a:cubicBezTo>
                  <a:pt x="97" y="424"/>
                  <a:pt x="106" y="426"/>
                  <a:pt x="109" y="425"/>
                </a:cubicBezTo>
                <a:cubicBezTo>
                  <a:pt x="111" y="428"/>
                  <a:pt x="118" y="424"/>
                  <a:pt x="121" y="428"/>
                </a:cubicBezTo>
                <a:cubicBezTo>
                  <a:pt x="121" y="424"/>
                  <a:pt x="126" y="427"/>
                  <a:pt x="126" y="424"/>
                </a:cubicBezTo>
                <a:cubicBezTo>
                  <a:pt x="130" y="426"/>
                  <a:pt x="132" y="424"/>
                  <a:pt x="137" y="423"/>
                </a:cubicBezTo>
                <a:cubicBezTo>
                  <a:pt x="137" y="424"/>
                  <a:pt x="137" y="425"/>
                  <a:pt x="138" y="425"/>
                </a:cubicBezTo>
                <a:cubicBezTo>
                  <a:pt x="140" y="422"/>
                  <a:pt x="143" y="421"/>
                  <a:pt x="148" y="422"/>
                </a:cubicBezTo>
                <a:cubicBezTo>
                  <a:pt x="148" y="425"/>
                  <a:pt x="149" y="426"/>
                  <a:pt x="151" y="427"/>
                </a:cubicBezTo>
                <a:cubicBezTo>
                  <a:pt x="148" y="428"/>
                  <a:pt x="151" y="431"/>
                  <a:pt x="148" y="432"/>
                </a:cubicBezTo>
                <a:cubicBezTo>
                  <a:pt x="149" y="432"/>
                  <a:pt x="149" y="432"/>
                  <a:pt x="150" y="432"/>
                </a:cubicBezTo>
                <a:cubicBezTo>
                  <a:pt x="150" y="431"/>
                  <a:pt x="150" y="430"/>
                  <a:pt x="151" y="430"/>
                </a:cubicBezTo>
                <a:cubicBezTo>
                  <a:pt x="152" y="430"/>
                  <a:pt x="152" y="431"/>
                  <a:pt x="154" y="431"/>
                </a:cubicBezTo>
                <a:cubicBezTo>
                  <a:pt x="154" y="430"/>
                  <a:pt x="155" y="428"/>
                  <a:pt x="156" y="429"/>
                </a:cubicBezTo>
                <a:cubicBezTo>
                  <a:pt x="156" y="427"/>
                  <a:pt x="154" y="428"/>
                  <a:pt x="153" y="427"/>
                </a:cubicBezTo>
                <a:cubicBezTo>
                  <a:pt x="153" y="428"/>
                  <a:pt x="153" y="429"/>
                  <a:pt x="152" y="429"/>
                </a:cubicBezTo>
                <a:cubicBezTo>
                  <a:pt x="152" y="428"/>
                  <a:pt x="152" y="428"/>
                  <a:pt x="152" y="428"/>
                </a:cubicBezTo>
                <a:cubicBezTo>
                  <a:pt x="153" y="427"/>
                  <a:pt x="153" y="425"/>
                  <a:pt x="155" y="424"/>
                </a:cubicBezTo>
                <a:cubicBezTo>
                  <a:pt x="155" y="425"/>
                  <a:pt x="155" y="426"/>
                  <a:pt x="156" y="426"/>
                </a:cubicBezTo>
                <a:cubicBezTo>
                  <a:pt x="157" y="420"/>
                  <a:pt x="173" y="419"/>
                  <a:pt x="178" y="420"/>
                </a:cubicBezTo>
                <a:cubicBezTo>
                  <a:pt x="177" y="419"/>
                  <a:pt x="181" y="419"/>
                  <a:pt x="182" y="419"/>
                </a:cubicBezTo>
                <a:cubicBezTo>
                  <a:pt x="184" y="423"/>
                  <a:pt x="186" y="419"/>
                  <a:pt x="188" y="418"/>
                </a:cubicBezTo>
                <a:cubicBezTo>
                  <a:pt x="189" y="420"/>
                  <a:pt x="189" y="420"/>
                  <a:pt x="189" y="421"/>
                </a:cubicBezTo>
                <a:cubicBezTo>
                  <a:pt x="194" y="420"/>
                  <a:pt x="197" y="421"/>
                  <a:pt x="202" y="422"/>
                </a:cubicBezTo>
                <a:cubicBezTo>
                  <a:pt x="202" y="420"/>
                  <a:pt x="201" y="420"/>
                  <a:pt x="201" y="418"/>
                </a:cubicBezTo>
                <a:cubicBezTo>
                  <a:pt x="205" y="416"/>
                  <a:pt x="211" y="424"/>
                  <a:pt x="213" y="419"/>
                </a:cubicBezTo>
                <a:cubicBezTo>
                  <a:pt x="212" y="419"/>
                  <a:pt x="207" y="421"/>
                  <a:pt x="207" y="418"/>
                </a:cubicBezTo>
                <a:cubicBezTo>
                  <a:pt x="211" y="419"/>
                  <a:pt x="216" y="417"/>
                  <a:pt x="218" y="419"/>
                </a:cubicBezTo>
                <a:cubicBezTo>
                  <a:pt x="218" y="420"/>
                  <a:pt x="215" y="419"/>
                  <a:pt x="216" y="420"/>
                </a:cubicBezTo>
                <a:cubicBezTo>
                  <a:pt x="221" y="421"/>
                  <a:pt x="225" y="420"/>
                  <a:pt x="228" y="422"/>
                </a:cubicBezTo>
                <a:cubicBezTo>
                  <a:pt x="231" y="418"/>
                  <a:pt x="233" y="423"/>
                  <a:pt x="238" y="421"/>
                </a:cubicBezTo>
                <a:cubicBezTo>
                  <a:pt x="238" y="420"/>
                  <a:pt x="236" y="418"/>
                  <a:pt x="238" y="418"/>
                </a:cubicBezTo>
                <a:cubicBezTo>
                  <a:pt x="239" y="421"/>
                  <a:pt x="240" y="418"/>
                  <a:pt x="242" y="420"/>
                </a:cubicBezTo>
                <a:cubicBezTo>
                  <a:pt x="242" y="418"/>
                  <a:pt x="242" y="417"/>
                  <a:pt x="244" y="417"/>
                </a:cubicBezTo>
                <a:cubicBezTo>
                  <a:pt x="243" y="418"/>
                  <a:pt x="243" y="419"/>
                  <a:pt x="243" y="419"/>
                </a:cubicBezTo>
                <a:cubicBezTo>
                  <a:pt x="246" y="420"/>
                  <a:pt x="250" y="421"/>
                  <a:pt x="253" y="419"/>
                </a:cubicBezTo>
                <a:cubicBezTo>
                  <a:pt x="251" y="420"/>
                  <a:pt x="253" y="418"/>
                  <a:pt x="252" y="417"/>
                </a:cubicBezTo>
                <a:cubicBezTo>
                  <a:pt x="250" y="418"/>
                  <a:pt x="248" y="420"/>
                  <a:pt x="245" y="419"/>
                </a:cubicBezTo>
                <a:cubicBezTo>
                  <a:pt x="246" y="419"/>
                  <a:pt x="245" y="416"/>
                  <a:pt x="246" y="416"/>
                </a:cubicBezTo>
                <a:cubicBezTo>
                  <a:pt x="247" y="416"/>
                  <a:pt x="248" y="416"/>
                  <a:pt x="248" y="417"/>
                </a:cubicBezTo>
                <a:cubicBezTo>
                  <a:pt x="247" y="417"/>
                  <a:pt x="247" y="418"/>
                  <a:pt x="246" y="418"/>
                </a:cubicBezTo>
                <a:cubicBezTo>
                  <a:pt x="248" y="418"/>
                  <a:pt x="248" y="418"/>
                  <a:pt x="250" y="418"/>
                </a:cubicBezTo>
                <a:cubicBezTo>
                  <a:pt x="250" y="415"/>
                  <a:pt x="250" y="416"/>
                  <a:pt x="249" y="414"/>
                </a:cubicBezTo>
                <a:cubicBezTo>
                  <a:pt x="262" y="414"/>
                  <a:pt x="273" y="412"/>
                  <a:pt x="283" y="413"/>
                </a:cubicBezTo>
                <a:cubicBezTo>
                  <a:pt x="282" y="414"/>
                  <a:pt x="282" y="413"/>
                  <a:pt x="281" y="414"/>
                </a:cubicBezTo>
                <a:cubicBezTo>
                  <a:pt x="283" y="416"/>
                  <a:pt x="284" y="418"/>
                  <a:pt x="282" y="419"/>
                </a:cubicBezTo>
                <a:cubicBezTo>
                  <a:pt x="286" y="419"/>
                  <a:pt x="288" y="416"/>
                  <a:pt x="293" y="417"/>
                </a:cubicBezTo>
                <a:cubicBezTo>
                  <a:pt x="297" y="412"/>
                  <a:pt x="305" y="414"/>
                  <a:pt x="309" y="415"/>
                </a:cubicBezTo>
                <a:cubicBezTo>
                  <a:pt x="311" y="415"/>
                  <a:pt x="311" y="414"/>
                  <a:pt x="312" y="414"/>
                </a:cubicBezTo>
                <a:cubicBezTo>
                  <a:pt x="311" y="418"/>
                  <a:pt x="318" y="416"/>
                  <a:pt x="316" y="419"/>
                </a:cubicBezTo>
                <a:cubicBezTo>
                  <a:pt x="318" y="420"/>
                  <a:pt x="316" y="417"/>
                  <a:pt x="318" y="417"/>
                </a:cubicBezTo>
                <a:cubicBezTo>
                  <a:pt x="328" y="418"/>
                  <a:pt x="335" y="419"/>
                  <a:pt x="342" y="422"/>
                </a:cubicBezTo>
                <a:cubicBezTo>
                  <a:pt x="344" y="422"/>
                  <a:pt x="343" y="420"/>
                  <a:pt x="344" y="419"/>
                </a:cubicBezTo>
                <a:cubicBezTo>
                  <a:pt x="345" y="420"/>
                  <a:pt x="345" y="421"/>
                  <a:pt x="344" y="422"/>
                </a:cubicBezTo>
                <a:cubicBezTo>
                  <a:pt x="346" y="421"/>
                  <a:pt x="346" y="419"/>
                  <a:pt x="348" y="419"/>
                </a:cubicBezTo>
                <a:cubicBezTo>
                  <a:pt x="348" y="416"/>
                  <a:pt x="348" y="413"/>
                  <a:pt x="348" y="410"/>
                </a:cubicBezTo>
                <a:cubicBezTo>
                  <a:pt x="346" y="410"/>
                  <a:pt x="345" y="410"/>
                  <a:pt x="344" y="408"/>
                </a:cubicBezTo>
                <a:cubicBezTo>
                  <a:pt x="345" y="408"/>
                  <a:pt x="345" y="406"/>
                  <a:pt x="346" y="407"/>
                </a:cubicBezTo>
                <a:cubicBezTo>
                  <a:pt x="349" y="409"/>
                  <a:pt x="350" y="408"/>
                  <a:pt x="353" y="411"/>
                </a:cubicBezTo>
                <a:cubicBezTo>
                  <a:pt x="354" y="411"/>
                  <a:pt x="353" y="409"/>
                  <a:pt x="355" y="409"/>
                </a:cubicBezTo>
                <a:cubicBezTo>
                  <a:pt x="357" y="411"/>
                  <a:pt x="362" y="412"/>
                  <a:pt x="363" y="413"/>
                </a:cubicBezTo>
                <a:cubicBezTo>
                  <a:pt x="364" y="415"/>
                  <a:pt x="363" y="415"/>
                  <a:pt x="362" y="418"/>
                </a:cubicBezTo>
                <a:cubicBezTo>
                  <a:pt x="364" y="419"/>
                  <a:pt x="368" y="417"/>
                  <a:pt x="368" y="415"/>
                </a:cubicBezTo>
                <a:cubicBezTo>
                  <a:pt x="367" y="415"/>
                  <a:pt x="367" y="414"/>
                  <a:pt x="367" y="413"/>
                </a:cubicBezTo>
                <a:cubicBezTo>
                  <a:pt x="369" y="412"/>
                  <a:pt x="370" y="412"/>
                  <a:pt x="371" y="411"/>
                </a:cubicBezTo>
                <a:cubicBezTo>
                  <a:pt x="368" y="411"/>
                  <a:pt x="368" y="407"/>
                  <a:pt x="366" y="406"/>
                </a:cubicBezTo>
                <a:cubicBezTo>
                  <a:pt x="367" y="405"/>
                  <a:pt x="367" y="406"/>
                  <a:pt x="367" y="405"/>
                </a:cubicBezTo>
                <a:cubicBezTo>
                  <a:pt x="365" y="406"/>
                  <a:pt x="368" y="402"/>
                  <a:pt x="367" y="402"/>
                </a:cubicBezTo>
                <a:cubicBezTo>
                  <a:pt x="367" y="404"/>
                  <a:pt x="364" y="403"/>
                  <a:pt x="364" y="402"/>
                </a:cubicBezTo>
                <a:cubicBezTo>
                  <a:pt x="365" y="401"/>
                  <a:pt x="364" y="398"/>
                  <a:pt x="362" y="398"/>
                </a:cubicBezTo>
                <a:cubicBezTo>
                  <a:pt x="361" y="399"/>
                  <a:pt x="360" y="401"/>
                  <a:pt x="360" y="401"/>
                </a:cubicBezTo>
                <a:cubicBezTo>
                  <a:pt x="353" y="400"/>
                  <a:pt x="346" y="402"/>
                  <a:pt x="342" y="398"/>
                </a:cubicBezTo>
                <a:cubicBezTo>
                  <a:pt x="342" y="396"/>
                  <a:pt x="343" y="396"/>
                  <a:pt x="343" y="394"/>
                </a:cubicBezTo>
                <a:cubicBezTo>
                  <a:pt x="339" y="390"/>
                  <a:pt x="347" y="388"/>
                  <a:pt x="346" y="384"/>
                </a:cubicBezTo>
                <a:cubicBezTo>
                  <a:pt x="346" y="384"/>
                  <a:pt x="344" y="384"/>
                  <a:pt x="344" y="383"/>
                </a:cubicBezTo>
                <a:cubicBezTo>
                  <a:pt x="344" y="376"/>
                  <a:pt x="347" y="373"/>
                  <a:pt x="349" y="368"/>
                </a:cubicBezTo>
                <a:cubicBezTo>
                  <a:pt x="349" y="364"/>
                  <a:pt x="349" y="358"/>
                  <a:pt x="353" y="357"/>
                </a:cubicBezTo>
                <a:cubicBezTo>
                  <a:pt x="352" y="352"/>
                  <a:pt x="354" y="346"/>
                  <a:pt x="356" y="345"/>
                </a:cubicBezTo>
                <a:cubicBezTo>
                  <a:pt x="355" y="342"/>
                  <a:pt x="355" y="342"/>
                  <a:pt x="354" y="340"/>
                </a:cubicBezTo>
                <a:cubicBezTo>
                  <a:pt x="358" y="340"/>
                  <a:pt x="356" y="334"/>
                  <a:pt x="359" y="336"/>
                </a:cubicBezTo>
                <a:cubicBezTo>
                  <a:pt x="359" y="335"/>
                  <a:pt x="359" y="335"/>
                  <a:pt x="359" y="334"/>
                </a:cubicBezTo>
                <a:cubicBezTo>
                  <a:pt x="358" y="334"/>
                  <a:pt x="357" y="333"/>
                  <a:pt x="357" y="332"/>
                </a:cubicBezTo>
                <a:cubicBezTo>
                  <a:pt x="359" y="333"/>
                  <a:pt x="358" y="330"/>
                  <a:pt x="360" y="331"/>
                </a:cubicBezTo>
                <a:cubicBezTo>
                  <a:pt x="361" y="325"/>
                  <a:pt x="361" y="323"/>
                  <a:pt x="361" y="319"/>
                </a:cubicBezTo>
                <a:cubicBezTo>
                  <a:pt x="361" y="320"/>
                  <a:pt x="360" y="320"/>
                  <a:pt x="359" y="321"/>
                </a:cubicBezTo>
                <a:cubicBezTo>
                  <a:pt x="358" y="319"/>
                  <a:pt x="360" y="318"/>
                  <a:pt x="360" y="317"/>
                </a:cubicBezTo>
                <a:cubicBezTo>
                  <a:pt x="358" y="317"/>
                  <a:pt x="358" y="315"/>
                  <a:pt x="357" y="314"/>
                </a:cubicBezTo>
                <a:cubicBezTo>
                  <a:pt x="359" y="315"/>
                  <a:pt x="357" y="312"/>
                  <a:pt x="359" y="312"/>
                </a:cubicBezTo>
                <a:cubicBezTo>
                  <a:pt x="360" y="313"/>
                  <a:pt x="359" y="313"/>
                  <a:pt x="360" y="314"/>
                </a:cubicBezTo>
                <a:cubicBezTo>
                  <a:pt x="359" y="313"/>
                  <a:pt x="361" y="313"/>
                  <a:pt x="362" y="313"/>
                </a:cubicBezTo>
                <a:cubicBezTo>
                  <a:pt x="362" y="312"/>
                  <a:pt x="364" y="310"/>
                  <a:pt x="362" y="309"/>
                </a:cubicBezTo>
                <a:cubicBezTo>
                  <a:pt x="362" y="310"/>
                  <a:pt x="362" y="312"/>
                  <a:pt x="361" y="312"/>
                </a:cubicBezTo>
                <a:cubicBezTo>
                  <a:pt x="361" y="310"/>
                  <a:pt x="360" y="311"/>
                  <a:pt x="360" y="310"/>
                </a:cubicBezTo>
                <a:cubicBezTo>
                  <a:pt x="362" y="310"/>
                  <a:pt x="361" y="310"/>
                  <a:pt x="361" y="308"/>
                </a:cubicBezTo>
                <a:cubicBezTo>
                  <a:pt x="361" y="308"/>
                  <a:pt x="362" y="308"/>
                  <a:pt x="363" y="308"/>
                </a:cubicBezTo>
                <a:cubicBezTo>
                  <a:pt x="364" y="307"/>
                  <a:pt x="364" y="305"/>
                  <a:pt x="363" y="304"/>
                </a:cubicBezTo>
                <a:cubicBezTo>
                  <a:pt x="362" y="304"/>
                  <a:pt x="362" y="305"/>
                  <a:pt x="361" y="304"/>
                </a:cubicBezTo>
                <a:cubicBezTo>
                  <a:pt x="362" y="303"/>
                  <a:pt x="361" y="303"/>
                  <a:pt x="361" y="302"/>
                </a:cubicBezTo>
                <a:cubicBezTo>
                  <a:pt x="362" y="301"/>
                  <a:pt x="363" y="302"/>
                  <a:pt x="363" y="301"/>
                </a:cubicBezTo>
                <a:cubicBezTo>
                  <a:pt x="362" y="301"/>
                  <a:pt x="363" y="299"/>
                  <a:pt x="362" y="298"/>
                </a:cubicBezTo>
                <a:cubicBezTo>
                  <a:pt x="363" y="298"/>
                  <a:pt x="364" y="299"/>
                  <a:pt x="364" y="298"/>
                </a:cubicBezTo>
                <a:cubicBezTo>
                  <a:pt x="362" y="298"/>
                  <a:pt x="363" y="296"/>
                  <a:pt x="364" y="296"/>
                </a:cubicBezTo>
                <a:cubicBezTo>
                  <a:pt x="363" y="294"/>
                  <a:pt x="362" y="296"/>
                  <a:pt x="362" y="294"/>
                </a:cubicBezTo>
                <a:cubicBezTo>
                  <a:pt x="363" y="294"/>
                  <a:pt x="364" y="293"/>
                  <a:pt x="365" y="293"/>
                </a:cubicBezTo>
                <a:cubicBezTo>
                  <a:pt x="365" y="287"/>
                  <a:pt x="364" y="283"/>
                  <a:pt x="365" y="279"/>
                </a:cubicBezTo>
                <a:cubicBezTo>
                  <a:pt x="364" y="279"/>
                  <a:pt x="364" y="279"/>
                  <a:pt x="363" y="279"/>
                </a:cubicBezTo>
                <a:cubicBezTo>
                  <a:pt x="365" y="278"/>
                  <a:pt x="364" y="277"/>
                  <a:pt x="364" y="275"/>
                </a:cubicBezTo>
                <a:cubicBezTo>
                  <a:pt x="362" y="275"/>
                  <a:pt x="362" y="278"/>
                  <a:pt x="361" y="279"/>
                </a:cubicBezTo>
                <a:cubicBezTo>
                  <a:pt x="361" y="277"/>
                  <a:pt x="360" y="278"/>
                  <a:pt x="359" y="279"/>
                </a:cubicBezTo>
                <a:cubicBezTo>
                  <a:pt x="359" y="277"/>
                  <a:pt x="358" y="278"/>
                  <a:pt x="359" y="276"/>
                </a:cubicBezTo>
                <a:cubicBezTo>
                  <a:pt x="355" y="276"/>
                  <a:pt x="355" y="274"/>
                  <a:pt x="354" y="272"/>
                </a:cubicBezTo>
                <a:cubicBezTo>
                  <a:pt x="354" y="275"/>
                  <a:pt x="354" y="275"/>
                  <a:pt x="350" y="275"/>
                </a:cubicBezTo>
                <a:cubicBezTo>
                  <a:pt x="352" y="277"/>
                  <a:pt x="351" y="279"/>
                  <a:pt x="351" y="280"/>
                </a:cubicBezTo>
                <a:cubicBezTo>
                  <a:pt x="351" y="279"/>
                  <a:pt x="352" y="278"/>
                  <a:pt x="353" y="279"/>
                </a:cubicBezTo>
                <a:cubicBezTo>
                  <a:pt x="353" y="279"/>
                  <a:pt x="353" y="279"/>
                  <a:pt x="353" y="280"/>
                </a:cubicBezTo>
                <a:cubicBezTo>
                  <a:pt x="352" y="281"/>
                  <a:pt x="352" y="282"/>
                  <a:pt x="351" y="283"/>
                </a:cubicBezTo>
                <a:cubicBezTo>
                  <a:pt x="355" y="287"/>
                  <a:pt x="356" y="299"/>
                  <a:pt x="353" y="306"/>
                </a:cubicBezTo>
                <a:cubicBezTo>
                  <a:pt x="356" y="307"/>
                  <a:pt x="353" y="311"/>
                  <a:pt x="353" y="313"/>
                </a:cubicBezTo>
                <a:cubicBezTo>
                  <a:pt x="352" y="312"/>
                  <a:pt x="352" y="311"/>
                  <a:pt x="351" y="312"/>
                </a:cubicBezTo>
                <a:cubicBezTo>
                  <a:pt x="351" y="314"/>
                  <a:pt x="348" y="318"/>
                  <a:pt x="351" y="320"/>
                </a:cubicBezTo>
                <a:cubicBezTo>
                  <a:pt x="352" y="320"/>
                  <a:pt x="352" y="318"/>
                  <a:pt x="351" y="318"/>
                </a:cubicBezTo>
                <a:cubicBezTo>
                  <a:pt x="352" y="318"/>
                  <a:pt x="352" y="317"/>
                  <a:pt x="353" y="317"/>
                </a:cubicBezTo>
                <a:cubicBezTo>
                  <a:pt x="354" y="323"/>
                  <a:pt x="352" y="327"/>
                  <a:pt x="351" y="333"/>
                </a:cubicBezTo>
                <a:cubicBezTo>
                  <a:pt x="350" y="335"/>
                  <a:pt x="349" y="333"/>
                  <a:pt x="349" y="335"/>
                </a:cubicBezTo>
                <a:cubicBezTo>
                  <a:pt x="349" y="337"/>
                  <a:pt x="350" y="334"/>
                  <a:pt x="350" y="335"/>
                </a:cubicBezTo>
                <a:cubicBezTo>
                  <a:pt x="352" y="337"/>
                  <a:pt x="349" y="341"/>
                  <a:pt x="350" y="344"/>
                </a:cubicBezTo>
                <a:cubicBezTo>
                  <a:pt x="346" y="350"/>
                  <a:pt x="349" y="363"/>
                  <a:pt x="343" y="367"/>
                </a:cubicBezTo>
                <a:cubicBezTo>
                  <a:pt x="343" y="362"/>
                  <a:pt x="344" y="361"/>
                  <a:pt x="345" y="357"/>
                </a:cubicBezTo>
                <a:cubicBezTo>
                  <a:pt x="344" y="356"/>
                  <a:pt x="343" y="356"/>
                  <a:pt x="341" y="355"/>
                </a:cubicBezTo>
                <a:cubicBezTo>
                  <a:pt x="342" y="353"/>
                  <a:pt x="338" y="352"/>
                  <a:pt x="339" y="347"/>
                </a:cubicBezTo>
                <a:cubicBezTo>
                  <a:pt x="336" y="348"/>
                  <a:pt x="340" y="352"/>
                  <a:pt x="337" y="354"/>
                </a:cubicBezTo>
                <a:cubicBezTo>
                  <a:pt x="337" y="352"/>
                  <a:pt x="336" y="354"/>
                  <a:pt x="335" y="354"/>
                </a:cubicBezTo>
                <a:cubicBezTo>
                  <a:pt x="335" y="353"/>
                  <a:pt x="334" y="352"/>
                  <a:pt x="334" y="351"/>
                </a:cubicBezTo>
                <a:cubicBezTo>
                  <a:pt x="335" y="351"/>
                  <a:pt x="336" y="351"/>
                  <a:pt x="337" y="351"/>
                </a:cubicBezTo>
                <a:cubicBezTo>
                  <a:pt x="334" y="348"/>
                  <a:pt x="338" y="346"/>
                  <a:pt x="340" y="346"/>
                </a:cubicBezTo>
                <a:cubicBezTo>
                  <a:pt x="337" y="345"/>
                  <a:pt x="341" y="344"/>
                  <a:pt x="342" y="342"/>
                </a:cubicBezTo>
                <a:cubicBezTo>
                  <a:pt x="340" y="343"/>
                  <a:pt x="340" y="342"/>
                  <a:pt x="339" y="341"/>
                </a:cubicBezTo>
                <a:cubicBezTo>
                  <a:pt x="338" y="343"/>
                  <a:pt x="337" y="345"/>
                  <a:pt x="334" y="345"/>
                </a:cubicBezTo>
                <a:cubicBezTo>
                  <a:pt x="334" y="348"/>
                  <a:pt x="333" y="350"/>
                  <a:pt x="329" y="352"/>
                </a:cubicBezTo>
                <a:cubicBezTo>
                  <a:pt x="329" y="350"/>
                  <a:pt x="327" y="349"/>
                  <a:pt x="324" y="350"/>
                </a:cubicBezTo>
                <a:cubicBezTo>
                  <a:pt x="323" y="357"/>
                  <a:pt x="325" y="372"/>
                  <a:pt x="318" y="375"/>
                </a:cubicBezTo>
                <a:cubicBezTo>
                  <a:pt x="317" y="370"/>
                  <a:pt x="316" y="361"/>
                  <a:pt x="317" y="355"/>
                </a:cubicBezTo>
                <a:cubicBezTo>
                  <a:pt x="316" y="355"/>
                  <a:pt x="316" y="354"/>
                  <a:pt x="316" y="353"/>
                </a:cubicBezTo>
                <a:cubicBezTo>
                  <a:pt x="315" y="353"/>
                  <a:pt x="314" y="353"/>
                  <a:pt x="312" y="353"/>
                </a:cubicBezTo>
                <a:cubicBezTo>
                  <a:pt x="313" y="355"/>
                  <a:pt x="314" y="355"/>
                  <a:pt x="313" y="358"/>
                </a:cubicBezTo>
                <a:cubicBezTo>
                  <a:pt x="312" y="359"/>
                  <a:pt x="313" y="358"/>
                  <a:pt x="311" y="358"/>
                </a:cubicBezTo>
                <a:cubicBezTo>
                  <a:pt x="310" y="363"/>
                  <a:pt x="308" y="369"/>
                  <a:pt x="307" y="372"/>
                </a:cubicBezTo>
                <a:cubicBezTo>
                  <a:pt x="306" y="372"/>
                  <a:pt x="304" y="369"/>
                  <a:pt x="304" y="369"/>
                </a:cubicBezTo>
                <a:cubicBezTo>
                  <a:pt x="300" y="379"/>
                  <a:pt x="302" y="392"/>
                  <a:pt x="293" y="398"/>
                </a:cubicBezTo>
                <a:cubicBezTo>
                  <a:pt x="294" y="398"/>
                  <a:pt x="295" y="398"/>
                  <a:pt x="295" y="398"/>
                </a:cubicBezTo>
                <a:cubicBezTo>
                  <a:pt x="286" y="403"/>
                  <a:pt x="277" y="401"/>
                  <a:pt x="266" y="401"/>
                </a:cubicBezTo>
                <a:cubicBezTo>
                  <a:pt x="267" y="399"/>
                  <a:pt x="265" y="398"/>
                  <a:pt x="265" y="397"/>
                </a:cubicBezTo>
                <a:cubicBezTo>
                  <a:pt x="266" y="397"/>
                  <a:pt x="267" y="396"/>
                  <a:pt x="267" y="395"/>
                </a:cubicBezTo>
                <a:cubicBezTo>
                  <a:pt x="265" y="395"/>
                  <a:pt x="264" y="396"/>
                  <a:pt x="263" y="394"/>
                </a:cubicBezTo>
                <a:cubicBezTo>
                  <a:pt x="262" y="397"/>
                  <a:pt x="260" y="394"/>
                  <a:pt x="259" y="393"/>
                </a:cubicBezTo>
                <a:cubicBezTo>
                  <a:pt x="258" y="394"/>
                  <a:pt x="260" y="396"/>
                  <a:pt x="259" y="396"/>
                </a:cubicBezTo>
                <a:cubicBezTo>
                  <a:pt x="258" y="396"/>
                  <a:pt x="257" y="396"/>
                  <a:pt x="257" y="395"/>
                </a:cubicBezTo>
                <a:cubicBezTo>
                  <a:pt x="259" y="394"/>
                  <a:pt x="258" y="392"/>
                  <a:pt x="257" y="391"/>
                </a:cubicBezTo>
                <a:cubicBezTo>
                  <a:pt x="258" y="391"/>
                  <a:pt x="257" y="392"/>
                  <a:pt x="259" y="392"/>
                </a:cubicBezTo>
                <a:cubicBezTo>
                  <a:pt x="260" y="391"/>
                  <a:pt x="259" y="387"/>
                  <a:pt x="258" y="386"/>
                </a:cubicBezTo>
                <a:cubicBezTo>
                  <a:pt x="260" y="386"/>
                  <a:pt x="261" y="385"/>
                  <a:pt x="263" y="384"/>
                </a:cubicBezTo>
                <a:cubicBezTo>
                  <a:pt x="265" y="385"/>
                  <a:pt x="265" y="385"/>
                  <a:pt x="268" y="385"/>
                </a:cubicBezTo>
                <a:cubicBezTo>
                  <a:pt x="270" y="387"/>
                  <a:pt x="267" y="388"/>
                  <a:pt x="270" y="389"/>
                </a:cubicBezTo>
                <a:cubicBezTo>
                  <a:pt x="270" y="386"/>
                  <a:pt x="269" y="385"/>
                  <a:pt x="269" y="383"/>
                </a:cubicBezTo>
                <a:cubicBezTo>
                  <a:pt x="270" y="382"/>
                  <a:pt x="272" y="381"/>
                  <a:pt x="272" y="379"/>
                </a:cubicBezTo>
                <a:cubicBezTo>
                  <a:pt x="272" y="378"/>
                  <a:pt x="271" y="379"/>
                  <a:pt x="271" y="378"/>
                </a:cubicBezTo>
                <a:cubicBezTo>
                  <a:pt x="273" y="376"/>
                  <a:pt x="271" y="374"/>
                  <a:pt x="273" y="370"/>
                </a:cubicBezTo>
                <a:cubicBezTo>
                  <a:pt x="274" y="370"/>
                  <a:pt x="274" y="371"/>
                  <a:pt x="274" y="370"/>
                </a:cubicBezTo>
                <a:cubicBezTo>
                  <a:pt x="276" y="369"/>
                  <a:pt x="275" y="366"/>
                  <a:pt x="276" y="365"/>
                </a:cubicBezTo>
                <a:cubicBezTo>
                  <a:pt x="275" y="367"/>
                  <a:pt x="279" y="366"/>
                  <a:pt x="278" y="364"/>
                </a:cubicBezTo>
                <a:cubicBezTo>
                  <a:pt x="278" y="363"/>
                  <a:pt x="276" y="365"/>
                  <a:pt x="276" y="364"/>
                </a:cubicBezTo>
                <a:cubicBezTo>
                  <a:pt x="277" y="363"/>
                  <a:pt x="281" y="362"/>
                  <a:pt x="277" y="361"/>
                </a:cubicBezTo>
                <a:cubicBezTo>
                  <a:pt x="278" y="360"/>
                  <a:pt x="279" y="361"/>
                  <a:pt x="280" y="361"/>
                </a:cubicBezTo>
                <a:cubicBezTo>
                  <a:pt x="281" y="360"/>
                  <a:pt x="280" y="359"/>
                  <a:pt x="281" y="359"/>
                </a:cubicBezTo>
                <a:cubicBezTo>
                  <a:pt x="282" y="360"/>
                  <a:pt x="285" y="358"/>
                  <a:pt x="284" y="357"/>
                </a:cubicBezTo>
                <a:cubicBezTo>
                  <a:pt x="283" y="358"/>
                  <a:pt x="283" y="357"/>
                  <a:pt x="282" y="358"/>
                </a:cubicBezTo>
                <a:cubicBezTo>
                  <a:pt x="279" y="358"/>
                  <a:pt x="282" y="356"/>
                  <a:pt x="279" y="357"/>
                </a:cubicBezTo>
                <a:cubicBezTo>
                  <a:pt x="279" y="357"/>
                  <a:pt x="278" y="358"/>
                  <a:pt x="277" y="359"/>
                </a:cubicBezTo>
                <a:cubicBezTo>
                  <a:pt x="277" y="359"/>
                  <a:pt x="276" y="357"/>
                  <a:pt x="277" y="357"/>
                </a:cubicBezTo>
                <a:cubicBezTo>
                  <a:pt x="278" y="359"/>
                  <a:pt x="279" y="357"/>
                  <a:pt x="278" y="356"/>
                </a:cubicBezTo>
                <a:cubicBezTo>
                  <a:pt x="280" y="355"/>
                  <a:pt x="280" y="357"/>
                  <a:pt x="281" y="356"/>
                </a:cubicBezTo>
                <a:cubicBezTo>
                  <a:pt x="279" y="353"/>
                  <a:pt x="277" y="355"/>
                  <a:pt x="276" y="354"/>
                </a:cubicBezTo>
                <a:cubicBezTo>
                  <a:pt x="275" y="355"/>
                  <a:pt x="276" y="355"/>
                  <a:pt x="277" y="356"/>
                </a:cubicBezTo>
                <a:cubicBezTo>
                  <a:pt x="275" y="356"/>
                  <a:pt x="276" y="358"/>
                  <a:pt x="275" y="358"/>
                </a:cubicBezTo>
                <a:cubicBezTo>
                  <a:pt x="274" y="358"/>
                  <a:pt x="272" y="358"/>
                  <a:pt x="272" y="359"/>
                </a:cubicBezTo>
                <a:cubicBezTo>
                  <a:pt x="274" y="359"/>
                  <a:pt x="273" y="362"/>
                  <a:pt x="272" y="362"/>
                </a:cubicBezTo>
                <a:cubicBezTo>
                  <a:pt x="273" y="360"/>
                  <a:pt x="271" y="360"/>
                  <a:pt x="271" y="360"/>
                </a:cubicBezTo>
                <a:cubicBezTo>
                  <a:pt x="269" y="362"/>
                  <a:pt x="273" y="362"/>
                  <a:pt x="271" y="364"/>
                </a:cubicBezTo>
                <a:cubicBezTo>
                  <a:pt x="270" y="364"/>
                  <a:pt x="270" y="362"/>
                  <a:pt x="268" y="362"/>
                </a:cubicBezTo>
                <a:cubicBezTo>
                  <a:pt x="267" y="364"/>
                  <a:pt x="265" y="365"/>
                  <a:pt x="265" y="368"/>
                </a:cubicBezTo>
                <a:cubicBezTo>
                  <a:pt x="261" y="365"/>
                  <a:pt x="260" y="359"/>
                  <a:pt x="260" y="354"/>
                </a:cubicBezTo>
                <a:cubicBezTo>
                  <a:pt x="257" y="336"/>
                  <a:pt x="250" y="315"/>
                  <a:pt x="248" y="298"/>
                </a:cubicBezTo>
                <a:cubicBezTo>
                  <a:pt x="247" y="298"/>
                  <a:pt x="245" y="298"/>
                  <a:pt x="245" y="297"/>
                </a:cubicBezTo>
                <a:cubicBezTo>
                  <a:pt x="246" y="296"/>
                  <a:pt x="247" y="296"/>
                  <a:pt x="248" y="297"/>
                </a:cubicBezTo>
                <a:cubicBezTo>
                  <a:pt x="245" y="285"/>
                  <a:pt x="242" y="275"/>
                  <a:pt x="244" y="264"/>
                </a:cubicBezTo>
                <a:cubicBezTo>
                  <a:pt x="244" y="263"/>
                  <a:pt x="243" y="263"/>
                  <a:pt x="243" y="262"/>
                </a:cubicBezTo>
                <a:cubicBezTo>
                  <a:pt x="245" y="260"/>
                  <a:pt x="247" y="257"/>
                  <a:pt x="251" y="259"/>
                </a:cubicBezTo>
                <a:cubicBezTo>
                  <a:pt x="251" y="258"/>
                  <a:pt x="251" y="258"/>
                  <a:pt x="251" y="257"/>
                </a:cubicBezTo>
                <a:cubicBezTo>
                  <a:pt x="252" y="257"/>
                  <a:pt x="253" y="259"/>
                  <a:pt x="254" y="257"/>
                </a:cubicBezTo>
                <a:cubicBezTo>
                  <a:pt x="253" y="253"/>
                  <a:pt x="248" y="254"/>
                  <a:pt x="246" y="254"/>
                </a:cubicBezTo>
                <a:cubicBezTo>
                  <a:pt x="246" y="253"/>
                  <a:pt x="246" y="252"/>
                  <a:pt x="246" y="251"/>
                </a:cubicBezTo>
                <a:cubicBezTo>
                  <a:pt x="245" y="252"/>
                  <a:pt x="242" y="255"/>
                  <a:pt x="241" y="252"/>
                </a:cubicBezTo>
                <a:cubicBezTo>
                  <a:pt x="239" y="253"/>
                  <a:pt x="236" y="255"/>
                  <a:pt x="232" y="253"/>
                </a:cubicBezTo>
                <a:cubicBezTo>
                  <a:pt x="232" y="249"/>
                  <a:pt x="231" y="246"/>
                  <a:pt x="229" y="242"/>
                </a:cubicBezTo>
                <a:cubicBezTo>
                  <a:pt x="231" y="240"/>
                  <a:pt x="231" y="236"/>
                  <a:pt x="228" y="235"/>
                </a:cubicBezTo>
                <a:cubicBezTo>
                  <a:pt x="231" y="234"/>
                  <a:pt x="228" y="230"/>
                  <a:pt x="228" y="229"/>
                </a:cubicBezTo>
                <a:cubicBezTo>
                  <a:pt x="229" y="227"/>
                  <a:pt x="230" y="229"/>
                  <a:pt x="229" y="226"/>
                </a:cubicBezTo>
                <a:cubicBezTo>
                  <a:pt x="230" y="226"/>
                  <a:pt x="231" y="226"/>
                  <a:pt x="231" y="225"/>
                </a:cubicBezTo>
                <a:cubicBezTo>
                  <a:pt x="232" y="222"/>
                  <a:pt x="229" y="222"/>
                  <a:pt x="227" y="221"/>
                </a:cubicBezTo>
                <a:cubicBezTo>
                  <a:pt x="228" y="221"/>
                  <a:pt x="228" y="220"/>
                  <a:pt x="228" y="219"/>
                </a:cubicBezTo>
                <a:cubicBezTo>
                  <a:pt x="226" y="219"/>
                  <a:pt x="224" y="218"/>
                  <a:pt x="226" y="217"/>
                </a:cubicBezTo>
                <a:cubicBezTo>
                  <a:pt x="223" y="218"/>
                  <a:pt x="225" y="217"/>
                  <a:pt x="223" y="216"/>
                </a:cubicBezTo>
                <a:cubicBezTo>
                  <a:pt x="222" y="219"/>
                  <a:pt x="222" y="221"/>
                  <a:pt x="221" y="223"/>
                </a:cubicBezTo>
                <a:cubicBezTo>
                  <a:pt x="223" y="223"/>
                  <a:pt x="221" y="227"/>
                  <a:pt x="220" y="225"/>
                </a:cubicBezTo>
                <a:cubicBezTo>
                  <a:pt x="220" y="228"/>
                  <a:pt x="221" y="229"/>
                  <a:pt x="219" y="230"/>
                </a:cubicBezTo>
                <a:cubicBezTo>
                  <a:pt x="219" y="228"/>
                  <a:pt x="216" y="229"/>
                  <a:pt x="216" y="227"/>
                </a:cubicBezTo>
                <a:cubicBezTo>
                  <a:pt x="217" y="225"/>
                  <a:pt x="217" y="224"/>
                  <a:pt x="216" y="223"/>
                </a:cubicBezTo>
                <a:cubicBezTo>
                  <a:pt x="217" y="226"/>
                  <a:pt x="215" y="227"/>
                  <a:pt x="212" y="228"/>
                </a:cubicBezTo>
                <a:cubicBezTo>
                  <a:pt x="212" y="226"/>
                  <a:pt x="214" y="227"/>
                  <a:pt x="214" y="226"/>
                </a:cubicBezTo>
                <a:cubicBezTo>
                  <a:pt x="212" y="226"/>
                  <a:pt x="210" y="224"/>
                  <a:pt x="209" y="226"/>
                </a:cubicBezTo>
                <a:cubicBezTo>
                  <a:pt x="211" y="227"/>
                  <a:pt x="210" y="227"/>
                  <a:pt x="210" y="229"/>
                </a:cubicBezTo>
                <a:cubicBezTo>
                  <a:pt x="213" y="231"/>
                  <a:pt x="213" y="228"/>
                  <a:pt x="216" y="230"/>
                </a:cubicBezTo>
                <a:cubicBezTo>
                  <a:pt x="216" y="232"/>
                  <a:pt x="213" y="229"/>
                  <a:pt x="213" y="231"/>
                </a:cubicBezTo>
                <a:cubicBezTo>
                  <a:pt x="214" y="235"/>
                  <a:pt x="216" y="238"/>
                  <a:pt x="219" y="238"/>
                </a:cubicBezTo>
                <a:cubicBezTo>
                  <a:pt x="217" y="239"/>
                  <a:pt x="217" y="240"/>
                  <a:pt x="214" y="239"/>
                </a:cubicBezTo>
                <a:cubicBezTo>
                  <a:pt x="214" y="239"/>
                  <a:pt x="213" y="240"/>
                  <a:pt x="213" y="241"/>
                </a:cubicBezTo>
                <a:cubicBezTo>
                  <a:pt x="216" y="239"/>
                  <a:pt x="213" y="242"/>
                  <a:pt x="215" y="242"/>
                </a:cubicBezTo>
                <a:cubicBezTo>
                  <a:pt x="214" y="242"/>
                  <a:pt x="216" y="240"/>
                  <a:pt x="216" y="242"/>
                </a:cubicBezTo>
                <a:cubicBezTo>
                  <a:pt x="215" y="244"/>
                  <a:pt x="212" y="243"/>
                  <a:pt x="211" y="242"/>
                </a:cubicBezTo>
                <a:cubicBezTo>
                  <a:pt x="213" y="241"/>
                  <a:pt x="212" y="239"/>
                  <a:pt x="211" y="238"/>
                </a:cubicBezTo>
                <a:cubicBezTo>
                  <a:pt x="213" y="237"/>
                  <a:pt x="213" y="239"/>
                  <a:pt x="214" y="239"/>
                </a:cubicBezTo>
                <a:cubicBezTo>
                  <a:pt x="214" y="237"/>
                  <a:pt x="212" y="238"/>
                  <a:pt x="213" y="236"/>
                </a:cubicBezTo>
                <a:cubicBezTo>
                  <a:pt x="212" y="236"/>
                  <a:pt x="212" y="237"/>
                  <a:pt x="212" y="237"/>
                </a:cubicBezTo>
                <a:cubicBezTo>
                  <a:pt x="211" y="235"/>
                  <a:pt x="211" y="236"/>
                  <a:pt x="209" y="237"/>
                </a:cubicBezTo>
                <a:cubicBezTo>
                  <a:pt x="208" y="231"/>
                  <a:pt x="205" y="229"/>
                  <a:pt x="201" y="227"/>
                </a:cubicBezTo>
                <a:cubicBezTo>
                  <a:pt x="201" y="228"/>
                  <a:pt x="201" y="229"/>
                  <a:pt x="201" y="230"/>
                </a:cubicBezTo>
                <a:cubicBezTo>
                  <a:pt x="200" y="231"/>
                  <a:pt x="198" y="230"/>
                  <a:pt x="197" y="231"/>
                </a:cubicBezTo>
                <a:cubicBezTo>
                  <a:pt x="200" y="232"/>
                  <a:pt x="201" y="231"/>
                  <a:pt x="202" y="234"/>
                </a:cubicBezTo>
                <a:cubicBezTo>
                  <a:pt x="201" y="233"/>
                  <a:pt x="199" y="234"/>
                  <a:pt x="198" y="232"/>
                </a:cubicBezTo>
                <a:cubicBezTo>
                  <a:pt x="198" y="234"/>
                  <a:pt x="200" y="234"/>
                  <a:pt x="200" y="235"/>
                </a:cubicBezTo>
                <a:cubicBezTo>
                  <a:pt x="199" y="234"/>
                  <a:pt x="200" y="237"/>
                  <a:pt x="199" y="237"/>
                </a:cubicBezTo>
                <a:cubicBezTo>
                  <a:pt x="196" y="236"/>
                  <a:pt x="196" y="230"/>
                  <a:pt x="199" y="228"/>
                </a:cubicBezTo>
                <a:cubicBezTo>
                  <a:pt x="199" y="227"/>
                  <a:pt x="198" y="229"/>
                  <a:pt x="197" y="227"/>
                </a:cubicBezTo>
                <a:cubicBezTo>
                  <a:pt x="200" y="227"/>
                  <a:pt x="198" y="227"/>
                  <a:pt x="198" y="225"/>
                </a:cubicBezTo>
                <a:cubicBezTo>
                  <a:pt x="201" y="226"/>
                  <a:pt x="202" y="225"/>
                  <a:pt x="205" y="224"/>
                </a:cubicBezTo>
                <a:cubicBezTo>
                  <a:pt x="205" y="225"/>
                  <a:pt x="206" y="227"/>
                  <a:pt x="206" y="226"/>
                </a:cubicBezTo>
                <a:cubicBezTo>
                  <a:pt x="206" y="225"/>
                  <a:pt x="206" y="223"/>
                  <a:pt x="208" y="224"/>
                </a:cubicBezTo>
                <a:cubicBezTo>
                  <a:pt x="209" y="222"/>
                  <a:pt x="207" y="221"/>
                  <a:pt x="208" y="220"/>
                </a:cubicBezTo>
                <a:cubicBezTo>
                  <a:pt x="208" y="223"/>
                  <a:pt x="213" y="220"/>
                  <a:pt x="213" y="219"/>
                </a:cubicBezTo>
                <a:cubicBezTo>
                  <a:pt x="208" y="219"/>
                  <a:pt x="205" y="222"/>
                  <a:pt x="201" y="223"/>
                </a:cubicBezTo>
                <a:cubicBezTo>
                  <a:pt x="201" y="222"/>
                  <a:pt x="204" y="221"/>
                  <a:pt x="201" y="221"/>
                </a:cubicBezTo>
                <a:cubicBezTo>
                  <a:pt x="201" y="224"/>
                  <a:pt x="196" y="224"/>
                  <a:pt x="197" y="229"/>
                </a:cubicBezTo>
                <a:cubicBezTo>
                  <a:pt x="194" y="228"/>
                  <a:pt x="197" y="232"/>
                  <a:pt x="194" y="231"/>
                </a:cubicBezTo>
                <a:cubicBezTo>
                  <a:pt x="195" y="229"/>
                  <a:pt x="195" y="228"/>
                  <a:pt x="196" y="225"/>
                </a:cubicBezTo>
                <a:cubicBezTo>
                  <a:pt x="194" y="226"/>
                  <a:pt x="194" y="226"/>
                  <a:pt x="194" y="225"/>
                </a:cubicBezTo>
                <a:cubicBezTo>
                  <a:pt x="193" y="226"/>
                  <a:pt x="192" y="226"/>
                  <a:pt x="190" y="226"/>
                </a:cubicBezTo>
                <a:cubicBezTo>
                  <a:pt x="189" y="225"/>
                  <a:pt x="191" y="225"/>
                  <a:pt x="191" y="224"/>
                </a:cubicBezTo>
                <a:cubicBezTo>
                  <a:pt x="189" y="226"/>
                  <a:pt x="189" y="223"/>
                  <a:pt x="188" y="224"/>
                </a:cubicBezTo>
                <a:cubicBezTo>
                  <a:pt x="189" y="228"/>
                  <a:pt x="180" y="226"/>
                  <a:pt x="178" y="226"/>
                </a:cubicBezTo>
                <a:cubicBezTo>
                  <a:pt x="179" y="226"/>
                  <a:pt x="180" y="227"/>
                  <a:pt x="180" y="228"/>
                </a:cubicBezTo>
                <a:cubicBezTo>
                  <a:pt x="179" y="228"/>
                  <a:pt x="178" y="230"/>
                  <a:pt x="177" y="229"/>
                </a:cubicBezTo>
                <a:cubicBezTo>
                  <a:pt x="177" y="227"/>
                  <a:pt x="179" y="229"/>
                  <a:pt x="179" y="228"/>
                </a:cubicBezTo>
                <a:cubicBezTo>
                  <a:pt x="178" y="227"/>
                  <a:pt x="176" y="227"/>
                  <a:pt x="176" y="225"/>
                </a:cubicBezTo>
                <a:cubicBezTo>
                  <a:pt x="175" y="225"/>
                  <a:pt x="175" y="226"/>
                  <a:pt x="173" y="226"/>
                </a:cubicBezTo>
                <a:cubicBezTo>
                  <a:pt x="173" y="225"/>
                  <a:pt x="175" y="224"/>
                  <a:pt x="173" y="224"/>
                </a:cubicBezTo>
                <a:cubicBezTo>
                  <a:pt x="174" y="225"/>
                  <a:pt x="170" y="225"/>
                  <a:pt x="171" y="224"/>
                </a:cubicBezTo>
                <a:cubicBezTo>
                  <a:pt x="171" y="222"/>
                  <a:pt x="170" y="219"/>
                  <a:pt x="169" y="217"/>
                </a:cubicBezTo>
                <a:cubicBezTo>
                  <a:pt x="169" y="219"/>
                  <a:pt x="168" y="220"/>
                  <a:pt x="169" y="221"/>
                </a:cubicBezTo>
                <a:cubicBezTo>
                  <a:pt x="169" y="222"/>
                  <a:pt x="167" y="222"/>
                  <a:pt x="167" y="223"/>
                </a:cubicBezTo>
                <a:cubicBezTo>
                  <a:pt x="168" y="228"/>
                  <a:pt x="159" y="228"/>
                  <a:pt x="156" y="231"/>
                </a:cubicBezTo>
                <a:cubicBezTo>
                  <a:pt x="156" y="229"/>
                  <a:pt x="154" y="230"/>
                  <a:pt x="154" y="228"/>
                </a:cubicBezTo>
                <a:cubicBezTo>
                  <a:pt x="154" y="226"/>
                  <a:pt x="156" y="227"/>
                  <a:pt x="156" y="225"/>
                </a:cubicBezTo>
                <a:cubicBezTo>
                  <a:pt x="153" y="224"/>
                  <a:pt x="154" y="221"/>
                  <a:pt x="152" y="221"/>
                </a:cubicBezTo>
                <a:cubicBezTo>
                  <a:pt x="152" y="223"/>
                  <a:pt x="152" y="227"/>
                  <a:pt x="150" y="225"/>
                </a:cubicBezTo>
                <a:cubicBezTo>
                  <a:pt x="149" y="227"/>
                  <a:pt x="151" y="226"/>
                  <a:pt x="151" y="228"/>
                </a:cubicBezTo>
                <a:cubicBezTo>
                  <a:pt x="151" y="231"/>
                  <a:pt x="148" y="232"/>
                  <a:pt x="146" y="234"/>
                </a:cubicBezTo>
                <a:cubicBezTo>
                  <a:pt x="146" y="233"/>
                  <a:pt x="146" y="232"/>
                  <a:pt x="144" y="232"/>
                </a:cubicBezTo>
                <a:cubicBezTo>
                  <a:pt x="139" y="236"/>
                  <a:pt x="132" y="232"/>
                  <a:pt x="135" y="225"/>
                </a:cubicBezTo>
                <a:cubicBezTo>
                  <a:pt x="134" y="222"/>
                  <a:pt x="135" y="220"/>
                  <a:pt x="134" y="215"/>
                </a:cubicBezTo>
                <a:cubicBezTo>
                  <a:pt x="135" y="214"/>
                  <a:pt x="136" y="215"/>
                  <a:pt x="137" y="215"/>
                </a:cubicBezTo>
                <a:cubicBezTo>
                  <a:pt x="135" y="212"/>
                  <a:pt x="136" y="209"/>
                  <a:pt x="136" y="204"/>
                </a:cubicBezTo>
                <a:cubicBezTo>
                  <a:pt x="140" y="204"/>
                  <a:pt x="140" y="199"/>
                  <a:pt x="140" y="197"/>
                </a:cubicBezTo>
                <a:cubicBezTo>
                  <a:pt x="143" y="196"/>
                  <a:pt x="142" y="199"/>
                  <a:pt x="144" y="199"/>
                </a:cubicBezTo>
                <a:cubicBezTo>
                  <a:pt x="145" y="199"/>
                  <a:pt x="148" y="196"/>
                  <a:pt x="148" y="199"/>
                </a:cubicBezTo>
                <a:cubicBezTo>
                  <a:pt x="141" y="198"/>
                  <a:pt x="146" y="204"/>
                  <a:pt x="144" y="206"/>
                </a:cubicBezTo>
                <a:cubicBezTo>
                  <a:pt x="145" y="207"/>
                  <a:pt x="146" y="207"/>
                  <a:pt x="147" y="208"/>
                </a:cubicBezTo>
                <a:cubicBezTo>
                  <a:pt x="147" y="210"/>
                  <a:pt x="148" y="211"/>
                  <a:pt x="146" y="210"/>
                </a:cubicBezTo>
                <a:cubicBezTo>
                  <a:pt x="146" y="214"/>
                  <a:pt x="146" y="217"/>
                  <a:pt x="149" y="220"/>
                </a:cubicBezTo>
                <a:cubicBezTo>
                  <a:pt x="150" y="220"/>
                  <a:pt x="151" y="219"/>
                  <a:pt x="152" y="219"/>
                </a:cubicBezTo>
                <a:cubicBezTo>
                  <a:pt x="151" y="218"/>
                  <a:pt x="150" y="220"/>
                  <a:pt x="150" y="217"/>
                </a:cubicBezTo>
                <a:cubicBezTo>
                  <a:pt x="152" y="217"/>
                  <a:pt x="152" y="218"/>
                  <a:pt x="154" y="218"/>
                </a:cubicBezTo>
                <a:cubicBezTo>
                  <a:pt x="154" y="215"/>
                  <a:pt x="156" y="215"/>
                  <a:pt x="156" y="213"/>
                </a:cubicBezTo>
                <a:cubicBezTo>
                  <a:pt x="154" y="210"/>
                  <a:pt x="156" y="209"/>
                  <a:pt x="155" y="206"/>
                </a:cubicBezTo>
                <a:cubicBezTo>
                  <a:pt x="155" y="208"/>
                  <a:pt x="154" y="208"/>
                  <a:pt x="152" y="209"/>
                </a:cubicBezTo>
                <a:cubicBezTo>
                  <a:pt x="154" y="212"/>
                  <a:pt x="151" y="213"/>
                  <a:pt x="152" y="217"/>
                </a:cubicBezTo>
                <a:cubicBezTo>
                  <a:pt x="150" y="216"/>
                  <a:pt x="150" y="217"/>
                  <a:pt x="149" y="218"/>
                </a:cubicBezTo>
                <a:cubicBezTo>
                  <a:pt x="149" y="217"/>
                  <a:pt x="148" y="216"/>
                  <a:pt x="148" y="215"/>
                </a:cubicBezTo>
                <a:cubicBezTo>
                  <a:pt x="149" y="216"/>
                  <a:pt x="149" y="216"/>
                  <a:pt x="150" y="216"/>
                </a:cubicBezTo>
                <a:cubicBezTo>
                  <a:pt x="151" y="215"/>
                  <a:pt x="151" y="212"/>
                  <a:pt x="150" y="213"/>
                </a:cubicBezTo>
                <a:cubicBezTo>
                  <a:pt x="150" y="213"/>
                  <a:pt x="150" y="215"/>
                  <a:pt x="150" y="215"/>
                </a:cubicBezTo>
                <a:cubicBezTo>
                  <a:pt x="149" y="215"/>
                  <a:pt x="148" y="214"/>
                  <a:pt x="148" y="214"/>
                </a:cubicBezTo>
                <a:cubicBezTo>
                  <a:pt x="148" y="213"/>
                  <a:pt x="148" y="212"/>
                  <a:pt x="149" y="212"/>
                </a:cubicBezTo>
                <a:cubicBezTo>
                  <a:pt x="149" y="212"/>
                  <a:pt x="148" y="214"/>
                  <a:pt x="149" y="214"/>
                </a:cubicBezTo>
                <a:cubicBezTo>
                  <a:pt x="149" y="212"/>
                  <a:pt x="149" y="212"/>
                  <a:pt x="151" y="212"/>
                </a:cubicBezTo>
                <a:cubicBezTo>
                  <a:pt x="151" y="210"/>
                  <a:pt x="153" y="207"/>
                  <a:pt x="155" y="204"/>
                </a:cubicBezTo>
                <a:cubicBezTo>
                  <a:pt x="155" y="205"/>
                  <a:pt x="155" y="205"/>
                  <a:pt x="156" y="206"/>
                </a:cubicBezTo>
                <a:cubicBezTo>
                  <a:pt x="156" y="204"/>
                  <a:pt x="155" y="202"/>
                  <a:pt x="156" y="202"/>
                </a:cubicBezTo>
                <a:cubicBezTo>
                  <a:pt x="157" y="202"/>
                  <a:pt x="157" y="203"/>
                  <a:pt x="157" y="203"/>
                </a:cubicBezTo>
                <a:cubicBezTo>
                  <a:pt x="157" y="200"/>
                  <a:pt x="157" y="199"/>
                  <a:pt x="158" y="197"/>
                </a:cubicBezTo>
                <a:cubicBezTo>
                  <a:pt x="155" y="198"/>
                  <a:pt x="155" y="200"/>
                  <a:pt x="153" y="200"/>
                </a:cubicBezTo>
                <a:cubicBezTo>
                  <a:pt x="154" y="202"/>
                  <a:pt x="153" y="202"/>
                  <a:pt x="152" y="202"/>
                </a:cubicBezTo>
                <a:cubicBezTo>
                  <a:pt x="152" y="204"/>
                  <a:pt x="154" y="206"/>
                  <a:pt x="151" y="206"/>
                </a:cubicBezTo>
                <a:cubicBezTo>
                  <a:pt x="151" y="202"/>
                  <a:pt x="150" y="200"/>
                  <a:pt x="149" y="196"/>
                </a:cubicBezTo>
                <a:cubicBezTo>
                  <a:pt x="150" y="196"/>
                  <a:pt x="150" y="196"/>
                  <a:pt x="151" y="196"/>
                </a:cubicBezTo>
                <a:cubicBezTo>
                  <a:pt x="151" y="194"/>
                  <a:pt x="149" y="195"/>
                  <a:pt x="149" y="193"/>
                </a:cubicBezTo>
                <a:cubicBezTo>
                  <a:pt x="149" y="191"/>
                  <a:pt x="151" y="191"/>
                  <a:pt x="152" y="190"/>
                </a:cubicBezTo>
                <a:cubicBezTo>
                  <a:pt x="150" y="187"/>
                  <a:pt x="151" y="186"/>
                  <a:pt x="151" y="182"/>
                </a:cubicBezTo>
                <a:cubicBezTo>
                  <a:pt x="150" y="182"/>
                  <a:pt x="149" y="184"/>
                  <a:pt x="149" y="182"/>
                </a:cubicBezTo>
                <a:cubicBezTo>
                  <a:pt x="151" y="181"/>
                  <a:pt x="154" y="180"/>
                  <a:pt x="154" y="176"/>
                </a:cubicBezTo>
                <a:cubicBezTo>
                  <a:pt x="152" y="176"/>
                  <a:pt x="153" y="174"/>
                  <a:pt x="151" y="173"/>
                </a:cubicBezTo>
                <a:cubicBezTo>
                  <a:pt x="153" y="174"/>
                  <a:pt x="154" y="173"/>
                  <a:pt x="155" y="172"/>
                </a:cubicBezTo>
                <a:cubicBezTo>
                  <a:pt x="153" y="172"/>
                  <a:pt x="153" y="171"/>
                  <a:pt x="152" y="170"/>
                </a:cubicBezTo>
                <a:cubicBezTo>
                  <a:pt x="154" y="164"/>
                  <a:pt x="154" y="156"/>
                  <a:pt x="160" y="154"/>
                </a:cubicBezTo>
                <a:cubicBezTo>
                  <a:pt x="158" y="154"/>
                  <a:pt x="160" y="152"/>
                  <a:pt x="160" y="152"/>
                </a:cubicBezTo>
                <a:cubicBezTo>
                  <a:pt x="161" y="153"/>
                  <a:pt x="162" y="154"/>
                  <a:pt x="164" y="154"/>
                </a:cubicBezTo>
                <a:cubicBezTo>
                  <a:pt x="165" y="151"/>
                  <a:pt x="165" y="147"/>
                  <a:pt x="166" y="146"/>
                </a:cubicBezTo>
                <a:cubicBezTo>
                  <a:pt x="172" y="150"/>
                  <a:pt x="167" y="162"/>
                  <a:pt x="168" y="169"/>
                </a:cubicBezTo>
                <a:cubicBezTo>
                  <a:pt x="173" y="157"/>
                  <a:pt x="168" y="147"/>
                  <a:pt x="173" y="133"/>
                </a:cubicBezTo>
                <a:cubicBezTo>
                  <a:pt x="174" y="133"/>
                  <a:pt x="176" y="133"/>
                  <a:pt x="177" y="133"/>
                </a:cubicBezTo>
                <a:cubicBezTo>
                  <a:pt x="177" y="131"/>
                  <a:pt x="178" y="129"/>
                  <a:pt x="180" y="128"/>
                </a:cubicBezTo>
                <a:cubicBezTo>
                  <a:pt x="184" y="128"/>
                  <a:pt x="182" y="134"/>
                  <a:pt x="186" y="133"/>
                </a:cubicBezTo>
                <a:cubicBezTo>
                  <a:pt x="188" y="126"/>
                  <a:pt x="200" y="121"/>
                  <a:pt x="195" y="113"/>
                </a:cubicBezTo>
                <a:cubicBezTo>
                  <a:pt x="198" y="114"/>
                  <a:pt x="195" y="109"/>
                  <a:pt x="197" y="109"/>
                </a:cubicBezTo>
                <a:cubicBezTo>
                  <a:pt x="195" y="102"/>
                  <a:pt x="191" y="94"/>
                  <a:pt x="190" y="87"/>
                </a:cubicBezTo>
                <a:cubicBezTo>
                  <a:pt x="192" y="86"/>
                  <a:pt x="194" y="86"/>
                  <a:pt x="196" y="87"/>
                </a:cubicBezTo>
                <a:cubicBezTo>
                  <a:pt x="218" y="83"/>
                  <a:pt x="245" y="86"/>
                  <a:pt x="269" y="81"/>
                </a:cubicBezTo>
                <a:cubicBezTo>
                  <a:pt x="271" y="83"/>
                  <a:pt x="275" y="80"/>
                  <a:pt x="278" y="82"/>
                </a:cubicBezTo>
                <a:cubicBezTo>
                  <a:pt x="279" y="86"/>
                  <a:pt x="281" y="90"/>
                  <a:pt x="282" y="93"/>
                </a:cubicBezTo>
                <a:cubicBezTo>
                  <a:pt x="285" y="97"/>
                  <a:pt x="284" y="107"/>
                  <a:pt x="288" y="109"/>
                </a:cubicBezTo>
                <a:cubicBezTo>
                  <a:pt x="287" y="112"/>
                  <a:pt x="288" y="117"/>
                  <a:pt x="289" y="123"/>
                </a:cubicBezTo>
                <a:cubicBezTo>
                  <a:pt x="290" y="131"/>
                  <a:pt x="290" y="141"/>
                  <a:pt x="293" y="145"/>
                </a:cubicBezTo>
                <a:cubicBezTo>
                  <a:pt x="292" y="145"/>
                  <a:pt x="291" y="147"/>
                  <a:pt x="293" y="146"/>
                </a:cubicBezTo>
                <a:cubicBezTo>
                  <a:pt x="294" y="145"/>
                  <a:pt x="293" y="142"/>
                  <a:pt x="295" y="145"/>
                </a:cubicBezTo>
                <a:cubicBezTo>
                  <a:pt x="294" y="139"/>
                  <a:pt x="297" y="137"/>
                  <a:pt x="294" y="132"/>
                </a:cubicBezTo>
                <a:cubicBezTo>
                  <a:pt x="295" y="133"/>
                  <a:pt x="295" y="131"/>
                  <a:pt x="295" y="130"/>
                </a:cubicBezTo>
                <a:cubicBezTo>
                  <a:pt x="294" y="130"/>
                  <a:pt x="293" y="130"/>
                  <a:pt x="293" y="129"/>
                </a:cubicBezTo>
                <a:cubicBezTo>
                  <a:pt x="297" y="129"/>
                  <a:pt x="295" y="123"/>
                  <a:pt x="296" y="121"/>
                </a:cubicBezTo>
                <a:cubicBezTo>
                  <a:pt x="295" y="121"/>
                  <a:pt x="293" y="121"/>
                  <a:pt x="294" y="119"/>
                </a:cubicBezTo>
                <a:cubicBezTo>
                  <a:pt x="294" y="119"/>
                  <a:pt x="295" y="119"/>
                  <a:pt x="295" y="119"/>
                </a:cubicBezTo>
                <a:cubicBezTo>
                  <a:pt x="295" y="118"/>
                  <a:pt x="295" y="117"/>
                  <a:pt x="295" y="116"/>
                </a:cubicBezTo>
                <a:cubicBezTo>
                  <a:pt x="294" y="115"/>
                  <a:pt x="293" y="117"/>
                  <a:pt x="292" y="116"/>
                </a:cubicBezTo>
                <a:cubicBezTo>
                  <a:pt x="293" y="114"/>
                  <a:pt x="294" y="114"/>
                  <a:pt x="295" y="115"/>
                </a:cubicBezTo>
                <a:cubicBezTo>
                  <a:pt x="295" y="108"/>
                  <a:pt x="297" y="104"/>
                  <a:pt x="295" y="97"/>
                </a:cubicBezTo>
                <a:cubicBezTo>
                  <a:pt x="293" y="96"/>
                  <a:pt x="294" y="98"/>
                  <a:pt x="293" y="98"/>
                </a:cubicBezTo>
                <a:cubicBezTo>
                  <a:pt x="293" y="96"/>
                  <a:pt x="294" y="96"/>
                  <a:pt x="296" y="96"/>
                </a:cubicBezTo>
                <a:cubicBezTo>
                  <a:pt x="294" y="93"/>
                  <a:pt x="297" y="89"/>
                  <a:pt x="296" y="87"/>
                </a:cubicBezTo>
                <a:cubicBezTo>
                  <a:pt x="296" y="89"/>
                  <a:pt x="295" y="87"/>
                  <a:pt x="295" y="86"/>
                </a:cubicBezTo>
                <a:cubicBezTo>
                  <a:pt x="303" y="88"/>
                  <a:pt x="301" y="96"/>
                  <a:pt x="304" y="101"/>
                </a:cubicBezTo>
                <a:cubicBezTo>
                  <a:pt x="303" y="104"/>
                  <a:pt x="305" y="107"/>
                  <a:pt x="305" y="112"/>
                </a:cubicBezTo>
                <a:cubicBezTo>
                  <a:pt x="305" y="112"/>
                  <a:pt x="306" y="112"/>
                  <a:pt x="306" y="113"/>
                </a:cubicBezTo>
                <a:cubicBezTo>
                  <a:pt x="306" y="126"/>
                  <a:pt x="309" y="137"/>
                  <a:pt x="309" y="149"/>
                </a:cubicBezTo>
                <a:cubicBezTo>
                  <a:pt x="311" y="148"/>
                  <a:pt x="309" y="153"/>
                  <a:pt x="310" y="151"/>
                </a:cubicBezTo>
                <a:cubicBezTo>
                  <a:pt x="310" y="150"/>
                  <a:pt x="310" y="149"/>
                  <a:pt x="311" y="149"/>
                </a:cubicBezTo>
                <a:cubicBezTo>
                  <a:pt x="311" y="148"/>
                  <a:pt x="312" y="149"/>
                  <a:pt x="313" y="149"/>
                </a:cubicBezTo>
                <a:cubicBezTo>
                  <a:pt x="312" y="150"/>
                  <a:pt x="313" y="152"/>
                  <a:pt x="312" y="153"/>
                </a:cubicBezTo>
                <a:cubicBezTo>
                  <a:pt x="311" y="152"/>
                  <a:pt x="310" y="151"/>
                  <a:pt x="309" y="152"/>
                </a:cubicBezTo>
                <a:cubicBezTo>
                  <a:pt x="310" y="154"/>
                  <a:pt x="309" y="153"/>
                  <a:pt x="309" y="156"/>
                </a:cubicBezTo>
                <a:cubicBezTo>
                  <a:pt x="311" y="156"/>
                  <a:pt x="312" y="153"/>
                  <a:pt x="312" y="154"/>
                </a:cubicBezTo>
                <a:cubicBezTo>
                  <a:pt x="311" y="155"/>
                  <a:pt x="310" y="157"/>
                  <a:pt x="311" y="159"/>
                </a:cubicBezTo>
                <a:cubicBezTo>
                  <a:pt x="310" y="160"/>
                  <a:pt x="309" y="159"/>
                  <a:pt x="309" y="158"/>
                </a:cubicBezTo>
                <a:cubicBezTo>
                  <a:pt x="309" y="163"/>
                  <a:pt x="310" y="161"/>
                  <a:pt x="310" y="166"/>
                </a:cubicBezTo>
                <a:cubicBezTo>
                  <a:pt x="311" y="167"/>
                  <a:pt x="311" y="167"/>
                  <a:pt x="312" y="166"/>
                </a:cubicBezTo>
                <a:cubicBezTo>
                  <a:pt x="312" y="169"/>
                  <a:pt x="313" y="169"/>
                  <a:pt x="315" y="169"/>
                </a:cubicBezTo>
                <a:cubicBezTo>
                  <a:pt x="313" y="170"/>
                  <a:pt x="312" y="170"/>
                  <a:pt x="311" y="169"/>
                </a:cubicBezTo>
                <a:cubicBezTo>
                  <a:pt x="311" y="170"/>
                  <a:pt x="311" y="170"/>
                  <a:pt x="310" y="170"/>
                </a:cubicBezTo>
                <a:cubicBezTo>
                  <a:pt x="310" y="172"/>
                  <a:pt x="312" y="171"/>
                  <a:pt x="312" y="173"/>
                </a:cubicBezTo>
                <a:cubicBezTo>
                  <a:pt x="311" y="173"/>
                  <a:pt x="311" y="174"/>
                  <a:pt x="310" y="174"/>
                </a:cubicBezTo>
                <a:cubicBezTo>
                  <a:pt x="313" y="175"/>
                  <a:pt x="310" y="182"/>
                  <a:pt x="313" y="184"/>
                </a:cubicBezTo>
                <a:cubicBezTo>
                  <a:pt x="313" y="181"/>
                  <a:pt x="312" y="178"/>
                  <a:pt x="314" y="176"/>
                </a:cubicBezTo>
                <a:cubicBezTo>
                  <a:pt x="315" y="175"/>
                  <a:pt x="315" y="176"/>
                  <a:pt x="316" y="176"/>
                </a:cubicBezTo>
                <a:cubicBezTo>
                  <a:pt x="316" y="170"/>
                  <a:pt x="318" y="162"/>
                  <a:pt x="316" y="157"/>
                </a:cubicBezTo>
                <a:cubicBezTo>
                  <a:pt x="318" y="154"/>
                  <a:pt x="319" y="149"/>
                  <a:pt x="318" y="146"/>
                </a:cubicBezTo>
                <a:cubicBezTo>
                  <a:pt x="319" y="146"/>
                  <a:pt x="320" y="146"/>
                  <a:pt x="321" y="146"/>
                </a:cubicBezTo>
                <a:cubicBezTo>
                  <a:pt x="320" y="143"/>
                  <a:pt x="319" y="141"/>
                  <a:pt x="321" y="140"/>
                </a:cubicBezTo>
                <a:cubicBezTo>
                  <a:pt x="322" y="143"/>
                  <a:pt x="323" y="145"/>
                  <a:pt x="324" y="148"/>
                </a:cubicBezTo>
                <a:cubicBezTo>
                  <a:pt x="325" y="142"/>
                  <a:pt x="325" y="131"/>
                  <a:pt x="324" y="120"/>
                </a:cubicBezTo>
                <a:cubicBezTo>
                  <a:pt x="326" y="119"/>
                  <a:pt x="328" y="119"/>
                  <a:pt x="329" y="118"/>
                </a:cubicBezTo>
                <a:cubicBezTo>
                  <a:pt x="328" y="117"/>
                  <a:pt x="327" y="117"/>
                  <a:pt x="327" y="115"/>
                </a:cubicBezTo>
                <a:cubicBezTo>
                  <a:pt x="331" y="117"/>
                  <a:pt x="330" y="113"/>
                  <a:pt x="333" y="113"/>
                </a:cubicBezTo>
                <a:cubicBezTo>
                  <a:pt x="334" y="117"/>
                  <a:pt x="337" y="117"/>
                  <a:pt x="341" y="117"/>
                </a:cubicBezTo>
                <a:cubicBezTo>
                  <a:pt x="341" y="116"/>
                  <a:pt x="341" y="116"/>
                  <a:pt x="340" y="115"/>
                </a:cubicBezTo>
                <a:cubicBezTo>
                  <a:pt x="343" y="116"/>
                  <a:pt x="343" y="113"/>
                  <a:pt x="344" y="115"/>
                </a:cubicBezTo>
                <a:cubicBezTo>
                  <a:pt x="341" y="116"/>
                  <a:pt x="349" y="119"/>
                  <a:pt x="347" y="122"/>
                </a:cubicBezTo>
                <a:cubicBezTo>
                  <a:pt x="346" y="122"/>
                  <a:pt x="346" y="119"/>
                  <a:pt x="345" y="121"/>
                </a:cubicBezTo>
                <a:cubicBezTo>
                  <a:pt x="345" y="121"/>
                  <a:pt x="345" y="122"/>
                  <a:pt x="345" y="123"/>
                </a:cubicBezTo>
                <a:cubicBezTo>
                  <a:pt x="347" y="122"/>
                  <a:pt x="347" y="123"/>
                  <a:pt x="348" y="124"/>
                </a:cubicBezTo>
                <a:cubicBezTo>
                  <a:pt x="351" y="111"/>
                  <a:pt x="349" y="90"/>
                  <a:pt x="353" y="74"/>
                </a:cubicBezTo>
                <a:cubicBezTo>
                  <a:pt x="353" y="73"/>
                  <a:pt x="352" y="72"/>
                  <a:pt x="351" y="73"/>
                </a:cubicBezTo>
                <a:cubicBezTo>
                  <a:pt x="351" y="75"/>
                  <a:pt x="351" y="75"/>
                  <a:pt x="349" y="76"/>
                </a:cubicBezTo>
                <a:cubicBezTo>
                  <a:pt x="349" y="76"/>
                  <a:pt x="350" y="78"/>
                  <a:pt x="349" y="78"/>
                </a:cubicBezTo>
                <a:cubicBezTo>
                  <a:pt x="348" y="77"/>
                  <a:pt x="347" y="75"/>
                  <a:pt x="348" y="74"/>
                </a:cubicBezTo>
                <a:cubicBezTo>
                  <a:pt x="349" y="74"/>
                  <a:pt x="349" y="75"/>
                  <a:pt x="350" y="74"/>
                </a:cubicBezTo>
                <a:cubicBezTo>
                  <a:pt x="349" y="74"/>
                  <a:pt x="351" y="72"/>
                  <a:pt x="350" y="71"/>
                </a:cubicBezTo>
                <a:cubicBezTo>
                  <a:pt x="351" y="71"/>
                  <a:pt x="354" y="71"/>
                  <a:pt x="354" y="70"/>
                </a:cubicBezTo>
                <a:cubicBezTo>
                  <a:pt x="351" y="68"/>
                  <a:pt x="350" y="71"/>
                  <a:pt x="348" y="72"/>
                </a:cubicBezTo>
                <a:cubicBezTo>
                  <a:pt x="346" y="70"/>
                  <a:pt x="346" y="69"/>
                  <a:pt x="344" y="67"/>
                </a:cubicBezTo>
                <a:cubicBezTo>
                  <a:pt x="346" y="67"/>
                  <a:pt x="347" y="68"/>
                  <a:pt x="349" y="69"/>
                </a:cubicBezTo>
                <a:cubicBezTo>
                  <a:pt x="350" y="67"/>
                  <a:pt x="348" y="67"/>
                  <a:pt x="349" y="66"/>
                </a:cubicBezTo>
                <a:cubicBezTo>
                  <a:pt x="348" y="66"/>
                  <a:pt x="347" y="68"/>
                  <a:pt x="346" y="66"/>
                </a:cubicBezTo>
                <a:cubicBezTo>
                  <a:pt x="347" y="66"/>
                  <a:pt x="348" y="65"/>
                  <a:pt x="348" y="64"/>
                </a:cubicBezTo>
                <a:cubicBezTo>
                  <a:pt x="345" y="64"/>
                  <a:pt x="344" y="65"/>
                  <a:pt x="344" y="63"/>
                </a:cubicBezTo>
                <a:cubicBezTo>
                  <a:pt x="341" y="63"/>
                  <a:pt x="344" y="68"/>
                  <a:pt x="343" y="68"/>
                </a:cubicBezTo>
                <a:cubicBezTo>
                  <a:pt x="343" y="66"/>
                  <a:pt x="339" y="67"/>
                  <a:pt x="339" y="65"/>
                </a:cubicBezTo>
                <a:cubicBezTo>
                  <a:pt x="340" y="65"/>
                  <a:pt x="340" y="65"/>
                  <a:pt x="342" y="65"/>
                </a:cubicBezTo>
                <a:cubicBezTo>
                  <a:pt x="341" y="63"/>
                  <a:pt x="341" y="62"/>
                  <a:pt x="342" y="62"/>
                </a:cubicBezTo>
                <a:cubicBezTo>
                  <a:pt x="341" y="63"/>
                  <a:pt x="338" y="64"/>
                  <a:pt x="338" y="65"/>
                </a:cubicBezTo>
                <a:cubicBezTo>
                  <a:pt x="336" y="63"/>
                  <a:pt x="335" y="61"/>
                  <a:pt x="337" y="59"/>
                </a:cubicBezTo>
                <a:cubicBezTo>
                  <a:pt x="338" y="59"/>
                  <a:pt x="339" y="59"/>
                  <a:pt x="341" y="59"/>
                </a:cubicBezTo>
                <a:cubicBezTo>
                  <a:pt x="341" y="59"/>
                  <a:pt x="340" y="60"/>
                  <a:pt x="341" y="60"/>
                </a:cubicBezTo>
                <a:cubicBezTo>
                  <a:pt x="342" y="59"/>
                  <a:pt x="343" y="58"/>
                  <a:pt x="344" y="57"/>
                </a:cubicBezTo>
                <a:cubicBezTo>
                  <a:pt x="344" y="59"/>
                  <a:pt x="342" y="58"/>
                  <a:pt x="343" y="60"/>
                </a:cubicBezTo>
                <a:cubicBezTo>
                  <a:pt x="344" y="59"/>
                  <a:pt x="344" y="61"/>
                  <a:pt x="345" y="61"/>
                </a:cubicBezTo>
                <a:cubicBezTo>
                  <a:pt x="346" y="60"/>
                  <a:pt x="345" y="60"/>
                  <a:pt x="346" y="59"/>
                </a:cubicBezTo>
                <a:cubicBezTo>
                  <a:pt x="346" y="61"/>
                  <a:pt x="347" y="61"/>
                  <a:pt x="347" y="63"/>
                </a:cubicBezTo>
                <a:cubicBezTo>
                  <a:pt x="349" y="64"/>
                  <a:pt x="348" y="62"/>
                  <a:pt x="350" y="62"/>
                </a:cubicBezTo>
                <a:cubicBezTo>
                  <a:pt x="350" y="63"/>
                  <a:pt x="347" y="64"/>
                  <a:pt x="349" y="64"/>
                </a:cubicBezTo>
                <a:cubicBezTo>
                  <a:pt x="349" y="62"/>
                  <a:pt x="351" y="66"/>
                  <a:pt x="351" y="64"/>
                </a:cubicBezTo>
                <a:cubicBezTo>
                  <a:pt x="349" y="63"/>
                  <a:pt x="352" y="62"/>
                  <a:pt x="353" y="62"/>
                </a:cubicBezTo>
                <a:cubicBezTo>
                  <a:pt x="350" y="59"/>
                  <a:pt x="348" y="60"/>
                  <a:pt x="346" y="58"/>
                </a:cubicBezTo>
                <a:cubicBezTo>
                  <a:pt x="347" y="58"/>
                  <a:pt x="348" y="57"/>
                  <a:pt x="349" y="56"/>
                </a:cubicBezTo>
                <a:cubicBezTo>
                  <a:pt x="349" y="56"/>
                  <a:pt x="350" y="57"/>
                  <a:pt x="351" y="57"/>
                </a:cubicBezTo>
                <a:cubicBezTo>
                  <a:pt x="352" y="54"/>
                  <a:pt x="352" y="53"/>
                  <a:pt x="350" y="52"/>
                </a:cubicBezTo>
                <a:cubicBezTo>
                  <a:pt x="351" y="52"/>
                  <a:pt x="352" y="53"/>
                  <a:pt x="353" y="53"/>
                </a:cubicBezTo>
                <a:cubicBezTo>
                  <a:pt x="353" y="51"/>
                  <a:pt x="353" y="49"/>
                  <a:pt x="353" y="48"/>
                </a:cubicBezTo>
                <a:cubicBezTo>
                  <a:pt x="350" y="48"/>
                  <a:pt x="351" y="51"/>
                  <a:pt x="350" y="52"/>
                </a:cubicBezTo>
                <a:cubicBezTo>
                  <a:pt x="348" y="50"/>
                  <a:pt x="352" y="49"/>
                  <a:pt x="349" y="48"/>
                </a:cubicBezTo>
                <a:cubicBezTo>
                  <a:pt x="349" y="49"/>
                  <a:pt x="347" y="49"/>
                  <a:pt x="346" y="49"/>
                </a:cubicBezTo>
                <a:cubicBezTo>
                  <a:pt x="346" y="49"/>
                  <a:pt x="346" y="49"/>
                  <a:pt x="346" y="48"/>
                </a:cubicBezTo>
                <a:cubicBezTo>
                  <a:pt x="346" y="47"/>
                  <a:pt x="347" y="47"/>
                  <a:pt x="348" y="46"/>
                </a:cubicBezTo>
                <a:cubicBezTo>
                  <a:pt x="347" y="44"/>
                  <a:pt x="350" y="43"/>
                  <a:pt x="346" y="43"/>
                </a:cubicBezTo>
                <a:cubicBezTo>
                  <a:pt x="347" y="43"/>
                  <a:pt x="347" y="42"/>
                  <a:pt x="348" y="42"/>
                </a:cubicBezTo>
                <a:cubicBezTo>
                  <a:pt x="349" y="42"/>
                  <a:pt x="350" y="42"/>
                  <a:pt x="351" y="43"/>
                </a:cubicBezTo>
                <a:cubicBezTo>
                  <a:pt x="350" y="44"/>
                  <a:pt x="349" y="46"/>
                  <a:pt x="351" y="47"/>
                </a:cubicBezTo>
                <a:cubicBezTo>
                  <a:pt x="351" y="44"/>
                  <a:pt x="352" y="48"/>
                  <a:pt x="353" y="47"/>
                </a:cubicBezTo>
                <a:cubicBezTo>
                  <a:pt x="352" y="43"/>
                  <a:pt x="351" y="43"/>
                  <a:pt x="353" y="40"/>
                </a:cubicBezTo>
                <a:cubicBezTo>
                  <a:pt x="350" y="40"/>
                  <a:pt x="346" y="36"/>
                  <a:pt x="346" y="35"/>
                </a:cubicBezTo>
                <a:cubicBezTo>
                  <a:pt x="345" y="34"/>
                  <a:pt x="345" y="35"/>
                  <a:pt x="344" y="36"/>
                </a:cubicBezTo>
                <a:cubicBezTo>
                  <a:pt x="342" y="32"/>
                  <a:pt x="342" y="28"/>
                  <a:pt x="345" y="26"/>
                </a:cubicBezTo>
                <a:cubicBezTo>
                  <a:pt x="343" y="20"/>
                  <a:pt x="343" y="13"/>
                  <a:pt x="343" y="7"/>
                </a:cubicBezTo>
                <a:cubicBezTo>
                  <a:pt x="341" y="8"/>
                  <a:pt x="342" y="5"/>
                  <a:pt x="340" y="5"/>
                </a:cubicBezTo>
                <a:cubicBezTo>
                  <a:pt x="338" y="6"/>
                  <a:pt x="340" y="8"/>
                  <a:pt x="339" y="8"/>
                </a:cubicBezTo>
                <a:cubicBezTo>
                  <a:pt x="338" y="6"/>
                  <a:pt x="338" y="7"/>
                  <a:pt x="336" y="8"/>
                </a:cubicBezTo>
                <a:cubicBezTo>
                  <a:pt x="336" y="6"/>
                  <a:pt x="335" y="6"/>
                  <a:pt x="335" y="5"/>
                </a:cubicBezTo>
                <a:cubicBezTo>
                  <a:pt x="337" y="5"/>
                  <a:pt x="337" y="3"/>
                  <a:pt x="338" y="2"/>
                </a:cubicBezTo>
                <a:cubicBezTo>
                  <a:pt x="335" y="2"/>
                  <a:pt x="333" y="0"/>
                  <a:pt x="330" y="1"/>
                </a:cubicBezTo>
                <a:cubicBezTo>
                  <a:pt x="328" y="4"/>
                  <a:pt x="332" y="10"/>
                  <a:pt x="329" y="11"/>
                </a:cubicBezTo>
                <a:cubicBezTo>
                  <a:pt x="333" y="13"/>
                  <a:pt x="332" y="21"/>
                  <a:pt x="329" y="22"/>
                </a:cubicBezTo>
                <a:cubicBezTo>
                  <a:pt x="326" y="21"/>
                  <a:pt x="326" y="24"/>
                  <a:pt x="324" y="24"/>
                </a:cubicBezTo>
                <a:cubicBezTo>
                  <a:pt x="324" y="22"/>
                  <a:pt x="328" y="22"/>
                  <a:pt x="326" y="21"/>
                </a:cubicBezTo>
                <a:cubicBezTo>
                  <a:pt x="326" y="22"/>
                  <a:pt x="325" y="20"/>
                  <a:pt x="324" y="20"/>
                </a:cubicBezTo>
                <a:cubicBezTo>
                  <a:pt x="323" y="23"/>
                  <a:pt x="322" y="23"/>
                  <a:pt x="318" y="24"/>
                </a:cubicBezTo>
                <a:cubicBezTo>
                  <a:pt x="318" y="25"/>
                  <a:pt x="320" y="26"/>
                  <a:pt x="318" y="26"/>
                </a:cubicBezTo>
                <a:cubicBezTo>
                  <a:pt x="317" y="26"/>
                  <a:pt x="318" y="24"/>
                  <a:pt x="316" y="25"/>
                </a:cubicBezTo>
                <a:cubicBezTo>
                  <a:pt x="315" y="25"/>
                  <a:pt x="315" y="25"/>
                  <a:pt x="315" y="25"/>
                </a:cubicBezTo>
                <a:cubicBezTo>
                  <a:pt x="314" y="27"/>
                  <a:pt x="318" y="27"/>
                  <a:pt x="318" y="29"/>
                </a:cubicBezTo>
                <a:cubicBezTo>
                  <a:pt x="318" y="29"/>
                  <a:pt x="317" y="30"/>
                  <a:pt x="315" y="30"/>
                </a:cubicBezTo>
                <a:cubicBezTo>
                  <a:pt x="315" y="28"/>
                  <a:pt x="315" y="27"/>
                  <a:pt x="313" y="26"/>
                </a:cubicBezTo>
                <a:close/>
                <a:moveTo>
                  <a:pt x="345" y="48"/>
                </a:moveTo>
                <a:cubicBezTo>
                  <a:pt x="345" y="49"/>
                  <a:pt x="346" y="49"/>
                  <a:pt x="346" y="49"/>
                </a:cubicBezTo>
                <a:cubicBezTo>
                  <a:pt x="346" y="53"/>
                  <a:pt x="342" y="48"/>
                  <a:pt x="345" y="48"/>
                </a:cubicBezTo>
                <a:cubicBezTo>
                  <a:pt x="345" y="48"/>
                  <a:pt x="345" y="48"/>
                  <a:pt x="345" y="48"/>
                </a:cubicBezTo>
                <a:close/>
                <a:moveTo>
                  <a:pt x="329" y="113"/>
                </a:moveTo>
                <a:cubicBezTo>
                  <a:pt x="331" y="113"/>
                  <a:pt x="330" y="115"/>
                  <a:pt x="329" y="115"/>
                </a:cubicBezTo>
                <a:cubicBezTo>
                  <a:pt x="329" y="114"/>
                  <a:pt x="330" y="114"/>
                  <a:pt x="329" y="113"/>
                </a:cubicBezTo>
                <a:cubicBezTo>
                  <a:pt x="329" y="113"/>
                  <a:pt x="329" y="113"/>
                  <a:pt x="329" y="113"/>
                </a:cubicBezTo>
                <a:close/>
                <a:moveTo>
                  <a:pt x="204" y="234"/>
                </a:moveTo>
                <a:cubicBezTo>
                  <a:pt x="203" y="233"/>
                  <a:pt x="201" y="232"/>
                  <a:pt x="201" y="230"/>
                </a:cubicBezTo>
                <a:cubicBezTo>
                  <a:pt x="204" y="230"/>
                  <a:pt x="204" y="232"/>
                  <a:pt x="204" y="234"/>
                </a:cubicBezTo>
                <a:cubicBezTo>
                  <a:pt x="204" y="234"/>
                  <a:pt x="204" y="234"/>
                  <a:pt x="204" y="234"/>
                </a:cubicBezTo>
                <a:close/>
                <a:moveTo>
                  <a:pt x="217" y="230"/>
                </a:moveTo>
                <a:cubicBezTo>
                  <a:pt x="216" y="230"/>
                  <a:pt x="216" y="228"/>
                  <a:pt x="217" y="229"/>
                </a:cubicBezTo>
                <a:cubicBezTo>
                  <a:pt x="217" y="230"/>
                  <a:pt x="217" y="230"/>
                  <a:pt x="217" y="230"/>
                </a:cubicBezTo>
                <a:cubicBezTo>
                  <a:pt x="217" y="230"/>
                  <a:pt x="217" y="230"/>
                  <a:pt x="217" y="230"/>
                </a:cubicBezTo>
                <a:close/>
                <a:moveTo>
                  <a:pt x="245" y="259"/>
                </a:moveTo>
                <a:cubicBezTo>
                  <a:pt x="245" y="260"/>
                  <a:pt x="242" y="260"/>
                  <a:pt x="243" y="259"/>
                </a:cubicBezTo>
                <a:cubicBezTo>
                  <a:pt x="243" y="259"/>
                  <a:pt x="244" y="259"/>
                  <a:pt x="244" y="259"/>
                </a:cubicBezTo>
                <a:cubicBezTo>
                  <a:pt x="244" y="259"/>
                  <a:pt x="244" y="259"/>
                  <a:pt x="245" y="259"/>
                </a:cubicBezTo>
                <a:cubicBezTo>
                  <a:pt x="245" y="259"/>
                  <a:pt x="245" y="259"/>
                  <a:pt x="245" y="259"/>
                </a:cubicBezTo>
                <a:close/>
                <a:moveTo>
                  <a:pt x="359" y="321"/>
                </a:moveTo>
                <a:cubicBezTo>
                  <a:pt x="361" y="322"/>
                  <a:pt x="360" y="324"/>
                  <a:pt x="360" y="326"/>
                </a:cubicBezTo>
                <a:cubicBezTo>
                  <a:pt x="357" y="325"/>
                  <a:pt x="359" y="324"/>
                  <a:pt x="359" y="321"/>
                </a:cubicBezTo>
                <a:cubicBezTo>
                  <a:pt x="359" y="321"/>
                  <a:pt x="359" y="321"/>
                  <a:pt x="359" y="321"/>
                </a:cubicBezTo>
                <a:close/>
                <a:moveTo>
                  <a:pt x="168" y="66"/>
                </a:moveTo>
                <a:cubicBezTo>
                  <a:pt x="166" y="67"/>
                  <a:pt x="167" y="65"/>
                  <a:pt x="167" y="64"/>
                </a:cubicBezTo>
                <a:cubicBezTo>
                  <a:pt x="168" y="64"/>
                  <a:pt x="168" y="65"/>
                  <a:pt x="168" y="66"/>
                </a:cubicBezTo>
                <a:cubicBezTo>
                  <a:pt x="168" y="66"/>
                  <a:pt x="168" y="66"/>
                  <a:pt x="168" y="66"/>
                </a:cubicBezTo>
                <a:close/>
                <a:moveTo>
                  <a:pt x="195" y="65"/>
                </a:moveTo>
                <a:cubicBezTo>
                  <a:pt x="193" y="67"/>
                  <a:pt x="193" y="63"/>
                  <a:pt x="195" y="65"/>
                </a:cubicBezTo>
                <a:cubicBezTo>
                  <a:pt x="195" y="65"/>
                  <a:pt x="195" y="65"/>
                  <a:pt x="195" y="65"/>
                </a:cubicBezTo>
                <a:close/>
                <a:moveTo>
                  <a:pt x="323" y="24"/>
                </a:moveTo>
                <a:cubicBezTo>
                  <a:pt x="325" y="24"/>
                  <a:pt x="325" y="26"/>
                  <a:pt x="327" y="25"/>
                </a:cubicBezTo>
                <a:cubicBezTo>
                  <a:pt x="327" y="25"/>
                  <a:pt x="327" y="26"/>
                  <a:pt x="327" y="26"/>
                </a:cubicBezTo>
                <a:cubicBezTo>
                  <a:pt x="326" y="26"/>
                  <a:pt x="326" y="26"/>
                  <a:pt x="326" y="25"/>
                </a:cubicBezTo>
                <a:cubicBezTo>
                  <a:pt x="325" y="26"/>
                  <a:pt x="325" y="26"/>
                  <a:pt x="323" y="26"/>
                </a:cubicBezTo>
                <a:cubicBezTo>
                  <a:pt x="323" y="25"/>
                  <a:pt x="323" y="25"/>
                  <a:pt x="323" y="24"/>
                </a:cubicBezTo>
                <a:cubicBezTo>
                  <a:pt x="323" y="24"/>
                  <a:pt x="323" y="24"/>
                  <a:pt x="323" y="24"/>
                </a:cubicBezTo>
                <a:close/>
                <a:moveTo>
                  <a:pt x="338" y="9"/>
                </a:moveTo>
                <a:cubicBezTo>
                  <a:pt x="338" y="10"/>
                  <a:pt x="336" y="10"/>
                  <a:pt x="337" y="9"/>
                </a:cubicBezTo>
                <a:cubicBezTo>
                  <a:pt x="337" y="9"/>
                  <a:pt x="338" y="9"/>
                  <a:pt x="338" y="9"/>
                </a:cubicBezTo>
                <a:cubicBezTo>
                  <a:pt x="338" y="9"/>
                  <a:pt x="338" y="9"/>
                  <a:pt x="338" y="9"/>
                </a:cubicBezTo>
                <a:close/>
                <a:moveTo>
                  <a:pt x="323" y="27"/>
                </a:moveTo>
                <a:cubicBezTo>
                  <a:pt x="323" y="28"/>
                  <a:pt x="322" y="25"/>
                  <a:pt x="321" y="26"/>
                </a:cubicBezTo>
                <a:cubicBezTo>
                  <a:pt x="321" y="24"/>
                  <a:pt x="323" y="26"/>
                  <a:pt x="323" y="27"/>
                </a:cubicBezTo>
                <a:cubicBezTo>
                  <a:pt x="323" y="27"/>
                  <a:pt x="323" y="27"/>
                  <a:pt x="323" y="27"/>
                </a:cubicBezTo>
                <a:close/>
                <a:moveTo>
                  <a:pt x="322" y="29"/>
                </a:moveTo>
                <a:cubicBezTo>
                  <a:pt x="322" y="28"/>
                  <a:pt x="324" y="29"/>
                  <a:pt x="324" y="27"/>
                </a:cubicBezTo>
                <a:cubicBezTo>
                  <a:pt x="326" y="28"/>
                  <a:pt x="325" y="32"/>
                  <a:pt x="326" y="33"/>
                </a:cubicBezTo>
                <a:cubicBezTo>
                  <a:pt x="324" y="33"/>
                  <a:pt x="325" y="35"/>
                  <a:pt x="323" y="35"/>
                </a:cubicBezTo>
                <a:cubicBezTo>
                  <a:pt x="324" y="33"/>
                  <a:pt x="323" y="31"/>
                  <a:pt x="322" y="29"/>
                </a:cubicBezTo>
                <a:cubicBezTo>
                  <a:pt x="322" y="29"/>
                  <a:pt x="322" y="29"/>
                  <a:pt x="322" y="29"/>
                </a:cubicBezTo>
                <a:close/>
                <a:moveTo>
                  <a:pt x="315" y="37"/>
                </a:moveTo>
                <a:cubicBezTo>
                  <a:pt x="315" y="35"/>
                  <a:pt x="316" y="35"/>
                  <a:pt x="316" y="33"/>
                </a:cubicBezTo>
                <a:cubicBezTo>
                  <a:pt x="317" y="33"/>
                  <a:pt x="317" y="33"/>
                  <a:pt x="318" y="33"/>
                </a:cubicBezTo>
                <a:cubicBezTo>
                  <a:pt x="317" y="35"/>
                  <a:pt x="317" y="36"/>
                  <a:pt x="315" y="37"/>
                </a:cubicBezTo>
                <a:cubicBezTo>
                  <a:pt x="315" y="37"/>
                  <a:pt x="315" y="37"/>
                  <a:pt x="315" y="37"/>
                </a:cubicBezTo>
                <a:close/>
                <a:moveTo>
                  <a:pt x="321" y="43"/>
                </a:moveTo>
                <a:cubicBezTo>
                  <a:pt x="318" y="42"/>
                  <a:pt x="321" y="40"/>
                  <a:pt x="322" y="38"/>
                </a:cubicBezTo>
                <a:cubicBezTo>
                  <a:pt x="323" y="39"/>
                  <a:pt x="321" y="41"/>
                  <a:pt x="321" y="43"/>
                </a:cubicBezTo>
                <a:cubicBezTo>
                  <a:pt x="321" y="43"/>
                  <a:pt x="321" y="43"/>
                  <a:pt x="321" y="43"/>
                </a:cubicBezTo>
                <a:close/>
                <a:moveTo>
                  <a:pt x="338" y="47"/>
                </a:moveTo>
                <a:cubicBezTo>
                  <a:pt x="338" y="44"/>
                  <a:pt x="339" y="41"/>
                  <a:pt x="339" y="39"/>
                </a:cubicBezTo>
                <a:cubicBezTo>
                  <a:pt x="341" y="40"/>
                  <a:pt x="343" y="41"/>
                  <a:pt x="343" y="44"/>
                </a:cubicBezTo>
                <a:cubicBezTo>
                  <a:pt x="341" y="44"/>
                  <a:pt x="341" y="43"/>
                  <a:pt x="340" y="43"/>
                </a:cubicBezTo>
                <a:cubicBezTo>
                  <a:pt x="338" y="45"/>
                  <a:pt x="341" y="46"/>
                  <a:pt x="340" y="47"/>
                </a:cubicBezTo>
                <a:cubicBezTo>
                  <a:pt x="339" y="46"/>
                  <a:pt x="339" y="47"/>
                  <a:pt x="338" y="47"/>
                </a:cubicBezTo>
                <a:cubicBezTo>
                  <a:pt x="338" y="47"/>
                  <a:pt x="338" y="47"/>
                  <a:pt x="338" y="47"/>
                </a:cubicBezTo>
                <a:close/>
                <a:moveTo>
                  <a:pt x="321" y="44"/>
                </a:moveTo>
                <a:cubicBezTo>
                  <a:pt x="322" y="43"/>
                  <a:pt x="323" y="43"/>
                  <a:pt x="323" y="43"/>
                </a:cubicBezTo>
                <a:cubicBezTo>
                  <a:pt x="323" y="45"/>
                  <a:pt x="323" y="44"/>
                  <a:pt x="321" y="44"/>
                </a:cubicBezTo>
                <a:cubicBezTo>
                  <a:pt x="321" y="44"/>
                  <a:pt x="321" y="44"/>
                  <a:pt x="321" y="44"/>
                </a:cubicBezTo>
                <a:close/>
                <a:moveTo>
                  <a:pt x="347" y="44"/>
                </a:moveTo>
                <a:cubicBezTo>
                  <a:pt x="346" y="46"/>
                  <a:pt x="346" y="44"/>
                  <a:pt x="344" y="44"/>
                </a:cubicBezTo>
                <a:cubicBezTo>
                  <a:pt x="345" y="42"/>
                  <a:pt x="346" y="44"/>
                  <a:pt x="347" y="44"/>
                </a:cubicBezTo>
                <a:cubicBezTo>
                  <a:pt x="347" y="44"/>
                  <a:pt x="347" y="44"/>
                  <a:pt x="347" y="44"/>
                </a:cubicBezTo>
                <a:close/>
                <a:moveTo>
                  <a:pt x="320" y="46"/>
                </a:moveTo>
                <a:cubicBezTo>
                  <a:pt x="321" y="46"/>
                  <a:pt x="322" y="47"/>
                  <a:pt x="323" y="45"/>
                </a:cubicBezTo>
                <a:cubicBezTo>
                  <a:pt x="325" y="46"/>
                  <a:pt x="320" y="49"/>
                  <a:pt x="323" y="49"/>
                </a:cubicBezTo>
                <a:cubicBezTo>
                  <a:pt x="323" y="50"/>
                  <a:pt x="321" y="50"/>
                  <a:pt x="322" y="51"/>
                </a:cubicBezTo>
                <a:cubicBezTo>
                  <a:pt x="321" y="51"/>
                  <a:pt x="321" y="49"/>
                  <a:pt x="320" y="49"/>
                </a:cubicBezTo>
                <a:cubicBezTo>
                  <a:pt x="320" y="48"/>
                  <a:pt x="319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lose/>
                <a:moveTo>
                  <a:pt x="317" y="50"/>
                </a:moveTo>
                <a:cubicBezTo>
                  <a:pt x="317" y="51"/>
                  <a:pt x="314" y="50"/>
                  <a:pt x="315" y="48"/>
                </a:cubicBezTo>
                <a:cubicBezTo>
                  <a:pt x="316" y="49"/>
                  <a:pt x="316" y="49"/>
                  <a:pt x="317" y="48"/>
                </a:cubicBezTo>
                <a:cubicBezTo>
                  <a:pt x="318" y="49"/>
                  <a:pt x="317" y="49"/>
                  <a:pt x="316" y="49"/>
                </a:cubicBezTo>
                <a:cubicBezTo>
                  <a:pt x="316" y="50"/>
                  <a:pt x="317" y="50"/>
                  <a:pt x="317" y="50"/>
                </a:cubicBezTo>
                <a:cubicBezTo>
                  <a:pt x="317" y="50"/>
                  <a:pt x="317" y="50"/>
                  <a:pt x="317" y="50"/>
                </a:cubicBezTo>
                <a:close/>
                <a:moveTo>
                  <a:pt x="337" y="48"/>
                </a:moveTo>
                <a:cubicBezTo>
                  <a:pt x="338" y="51"/>
                  <a:pt x="334" y="48"/>
                  <a:pt x="333" y="51"/>
                </a:cubicBezTo>
                <a:cubicBezTo>
                  <a:pt x="333" y="50"/>
                  <a:pt x="333" y="49"/>
                  <a:pt x="333" y="48"/>
                </a:cubicBezTo>
                <a:cubicBezTo>
                  <a:pt x="335" y="48"/>
                  <a:pt x="336" y="50"/>
                  <a:pt x="337" y="48"/>
                </a:cubicBezTo>
                <a:cubicBezTo>
                  <a:pt x="337" y="48"/>
                  <a:pt x="337" y="48"/>
                  <a:pt x="337" y="48"/>
                </a:cubicBezTo>
                <a:close/>
                <a:moveTo>
                  <a:pt x="338" y="53"/>
                </a:moveTo>
                <a:cubicBezTo>
                  <a:pt x="338" y="51"/>
                  <a:pt x="340" y="51"/>
                  <a:pt x="342" y="51"/>
                </a:cubicBezTo>
                <a:cubicBezTo>
                  <a:pt x="341" y="51"/>
                  <a:pt x="341" y="51"/>
                  <a:pt x="341" y="52"/>
                </a:cubicBezTo>
                <a:cubicBezTo>
                  <a:pt x="339" y="52"/>
                  <a:pt x="339" y="53"/>
                  <a:pt x="338" y="53"/>
                </a:cubicBezTo>
                <a:cubicBezTo>
                  <a:pt x="338" y="53"/>
                  <a:pt x="338" y="53"/>
                  <a:pt x="338" y="53"/>
                </a:cubicBezTo>
                <a:close/>
                <a:moveTo>
                  <a:pt x="343" y="53"/>
                </a:moveTo>
                <a:cubicBezTo>
                  <a:pt x="344" y="52"/>
                  <a:pt x="345" y="51"/>
                  <a:pt x="348" y="51"/>
                </a:cubicBezTo>
                <a:cubicBezTo>
                  <a:pt x="349" y="53"/>
                  <a:pt x="346" y="52"/>
                  <a:pt x="345" y="53"/>
                </a:cubicBezTo>
                <a:cubicBezTo>
                  <a:pt x="346" y="54"/>
                  <a:pt x="349" y="52"/>
                  <a:pt x="350" y="53"/>
                </a:cubicBezTo>
                <a:cubicBezTo>
                  <a:pt x="350" y="54"/>
                  <a:pt x="349" y="54"/>
                  <a:pt x="349" y="55"/>
                </a:cubicBezTo>
                <a:cubicBezTo>
                  <a:pt x="346" y="54"/>
                  <a:pt x="348" y="57"/>
                  <a:pt x="344" y="56"/>
                </a:cubicBezTo>
                <a:cubicBezTo>
                  <a:pt x="344" y="55"/>
                  <a:pt x="345" y="53"/>
                  <a:pt x="343" y="53"/>
                </a:cubicBezTo>
                <a:cubicBezTo>
                  <a:pt x="343" y="53"/>
                  <a:pt x="343" y="53"/>
                  <a:pt x="343" y="53"/>
                </a:cubicBezTo>
                <a:close/>
                <a:moveTo>
                  <a:pt x="337" y="53"/>
                </a:moveTo>
                <a:cubicBezTo>
                  <a:pt x="336" y="55"/>
                  <a:pt x="336" y="52"/>
                  <a:pt x="334" y="52"/>
                </a:cubicBezTo>
                <a:cubicBezTo>
                  <a:pt x="335" y="51"/>
                  <a:pt x="338" y="52"/>
                  <a:pt x="337" y="53"/>
                </a:cubicBezTo>
                <a:cubicBezTo>
                  <a:pt x="337" y="53"/>
                  <a:pt x="337" y="53"/>
                  <a:pt x="337" y="53"/>
                </a:cubicBezTo>
                <a:close/>
                <a:moveTo>
                  <a:pt x="338" y="57"/>
                </a:moveTo>
                <a:cubicBezTo>
                  <a:pt x="337" y="57"/>
                  <a:pt x="339" y="54"/>
                  <a:pt x="341" y="54"/>
                </a:cubicBezTo>
                <a:cubicBezTo>
                  <a:pt x="343" y="57"/>
                  <a:pt x="338" y="56"/>
                  <a:pt x="338" y="57"/>
                </a:cubicBezTo>
                <a:cubicBezTo>
                  <a:pt x="338" y="57"/>
                  <a:pt x="338" y="57"/>
                  <a:pt x="338" y="57"/>
                </a:cubicBezTo>
                <a:close/>
                <a:moveTo>
                  <a:pt x="316" y="57"/>
                </a:moveTo>
                <a:cubicBezTo>
                  <a:pt x="314" y="56"/>
                  <a:pt x="314" y="55"/>
                  <a:pt x="315" y="54"/>
                </a:cubicBezTo>
                <a:cubicBezTo>
                  <a:pt x="316" y="55"/>
                  <a:pt x="316" y="56"/>
                  <a:pt x="316" y="57"/>
                </a:cubicBezTo>
                <a:cubicBezTo>
                  <a:pt x="316" y="57"/>
                  <a:pt x="316" y="57"/>
                  <a:pt x="316" y="57"/>
                </a:cubicBezTo>
                <a:close/>
                <a:moveTo>
                  <a:pt x="283" y="59"/>
                </a:moveTo>
                <a:cubicBezTo>
                  <a:pt x="280" y="61"/>
                  <a:pt x="281" y="57"/>
                  <a:pt x="283" y="59"/>
                </a:cubicBezTo>
                <a:cubicBezTo>
                  <a:pt x="283" y="59"/>
                  <a:pt x="283" y="59"/>
                  <a:pt x="283" y="59"/>
                </a:cubicBezTo>
                <a:close/>
                <a:moveTo>
                  <a:pt x="216" y="63"/>
                </a:moveTo>
                <a:cubicBezTo>
                  <a:pt x="216" y="62"/>
                  <a:pt x="218" y="63"/>
                  <a:pt x="218" y="62"/>
                </a:cubicBezTo>
                <a:cubicBezTo>
                  <a:pt x="218" y="62"/>
                  <a:pt x="218" y="62"/>
                  <a:pt x="219" y="62"/>
                </a:cubicBezTo>
                <a:cubicBezTo>
                  <a:pt x="219" y="62"/>
                  <a:pt x="219" y="63"/>
                  <a:pt x="219" y="63"/>
                </a:cubicBezTo>
                <a:cubicBezTo>
                  <a:pt x="216" y="62"/>
                  <a:pt x="217" y="65"/>
                  <a:pt x="216" y="63"/>
                </a:cubicBezTo>
                <a:cubicBezTo>
                  <a:pt x="216" y="63"/>
                  <a:pt x="216" y="63"/>
                  <a:pt x="216" y="63"/>
                </a:cubicBezTo>
                <a:close/>
                <a:moveTo>
                  <a:pt x="260" y="65"/>
                </a:moveTo>
                <a:cubicBezTo>
                  <a:pt x="258" y="67"/>
                  <a:pt x="256" y="61"/>
                  <a:pt x="260" y="62"/>
                </a:cubicBezTo>
                <a:cubicBezTo>
                  <a:pt x="260" y="62"/>
                  <a:pt x="258" y="64"/>
                  <a:pt x="260" y="65"/>
                </a:cubicBezTo>
                <a:cubicBezTo>
                  <a:pt x="260" y="65"/>
                  <a:pt x="260" y="65"/>
                  <a:pt x="260" y="65"/>
                </a:cubicBezTo>
                <a:close/>
                <a:moveTo>
                  <a:pt x="284" y="64"/>
                </a:moveTo>
                <a:cubicBezTo>
                  <a:pt x="284" y="64"/>
                  <a:pt x="284" y="63"/>
                  <a:pt x="284" y="62"/>
                </a:cubicBezTo>
                <a:cubicBezTo>
                  <a:pt x="285" y="63"/>
                  <a:pt x="286" y="63"/>
                  <a:pt x="287" y="64"/>
                </a:cubicBezTo>
                <a:cubicBezTo>
                  <a:pt x="286" y="64"/>
                  <a:pt x="285" y="64"/>
                  <a:pt x="284" y="64"/>
                </a:cubicBezTo>
                <a:cubicBezTo>
                  <a:pt x="284" y="64"/>
                  <a:pt x="284" y="64"/>
                  <a:pt x="284" y="64"/>
                </a:cubicBezTo>
                <a:close/>
                <a:moveTo>
                  <a:pt x="51" y="65"/>
                </a:moveTo>
                <a:cubicBezTo>
                  <a:pt x="51" y="64"/>
                  <a:pt x="49" y="65"/>
                  <a:pt x="50" y="63"/>
                </a:cubicBezTo>
                <a:cubicBezTo>
                  <a:pt x="50" y="64"/>
                  <a:pt x="51" y="64"/>
                  <a:pt x="51" y="63"/>
                </a:cubicBezTo>
                <a:cubicBezTo>
                  <a:pt x="51" y="63"/>
                  <a:pt x="51" y="63"/>
                  <a:pt x="51" y="64"/>
                </a:cubicBezTo>
                <a:cubicBezTo>
                  <a:pt x="51" y="64"/>
                  <a:pt x="51" y="64"/>
                  <a:pt x="51" y="65"/>
                </a:cubicBezTo>
                <a:cubicBezTo>
                  <a:pt x="51" y="65"/>
                  <a:pt x="51" y="65"/>
                  <a:pt x="51" y="65"/>
                </a:cubicBezTo>
                <a:close/>
                <a:moveTo>
                  <a:pt x="56" y="64"/>
                </a:moveTo>
                <a:cubicBezTo>
                  <a:pt x="56" y="66"/>
                  <a:pt x="54" y="64"/>
                  <a:pt x="53" y="64"/>
                </a:cubicBezTo>
                <a:cubicBezTo>
                  <a:pt x="54" y="63"/>
                  <a:pt x="55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lose/>
                <a:moveTo>
                  <a:pt x="268" y="68"/>
                </a:moveTo>
                <a:cubicBezTo>
                  <a:pt x="267" y="68"/>
                  <a:pt x="268" y="66"/>
                  <a:pt x="269" y="66"/>
                </a:cubicBezTo>
                <a:cubicBezTo>
                  <a:pt x="269" y="67"/>
                  <a:pt x="268" y="67"/>
                  <a:pt x="268" y="68"/>
                </a:cubicBezTo>
                <a:cubicBezTo>
                  <a:pt x="268" y="68"/>
                  <a:pt x="268" y="68"/>
                  <a:pt x="268" y="68"/>
                </a:cubicBezTo>
                <a:close/>
                <a:moveTo>
                  <a:pt x="338" y="69"/>
                </a:moveTo>
                <a:cubicBezTo>
                  <a:pt x="338" y="68"/>
                  <a:pt x="339" y="67"/>
                  <a:pt x="340" y="67"/>
                </a:cubicBezTo>
                <a:cubicBezTo>
                  <a:pt x="340" y="69"/>
                  <a:pt x="341" y="69"/>
                  <a:pt x="341" y="70"/>
                </a:cubicBezTo>
                <a:cubicBezTo>
                  <a:pt x="339" y="69"/>
                  <a:pt x="340" y="68"/>
                  <a:pt x="338" y="69"/>
                </a:cubicBezTo>
                <a:cubicBezTo>
                  <a:pt x="338" y="69"/>
                  <a:pt x="338" y="69"/>
                  <a:pt x="338" y="69"/>
                </a:cubicBezTo>
                <a:close/>
                <a:moveTo>
                  <a:pt x="342" y="71"/>
                </a:moveTo>
                <a:cubicBezTo>
                  <a:pt x="344" y="71"/>
                  <a:pt x="343" y="70"/>
                  <a:pt x="344" y="69"/>
                </a:cubicBezTo>
                <a:cubicBezTo>
                  <a:pt x="345" y="69"/>
                  <a:pt x="345" y="70"/>
                  <a:pt x="344" y="71"/>
                </a:cubicBezTo>
                <a:cubicBezTo>
                  <a:pt x="344" y="71"/>
                  <a:pt x="343" y="71"/>
                  <a:pt x="342" y="71"/>
                </a:cubicBezTo>
                <a:cubicBezTo>
                  <a:pt x="342" y="71"/>
                  <a:pt x="342" y="71"/>
                  <a:pt x="342" y="71"/>
                </a:cubicBezTo>
                <a:close/>
                <a:moveTo>
                  <a:pt x="270" y="71"/>
                </a:moveTo>
                <a:cubicBezTo>
                  <a:pt x="268" y="69"/>
                  <a:pt x="272" y="69"/>
                  <a:pt x="273" y="70"/>
                </a:cubicBezTo>
                <a:cubicBezTo>
                  <a:pt x="273" y="71"/>
                  <a:pt x="270" y="70"/>
                  <a:pt x="270" y="71"/>
                </a:cubicBezTo>
                <a:cubicBezTo>
                  <a:pt x="270" y="71"/>
                  <a:pt x="270" y="71"/>
                  <a:pt x="270" y="71"/>
                </a:cubicBezTo>
                <a:close/>
                <a:moveTo>
                  <a:pt x="309" y="73"/>
                </a:moveTo>
                <a:cubicBezTo>
                  <a:pt x="308" y="74"/>
                  <a:pt x="306" y="73"/>
                  <a:pt x="306" y="73"/>
                </a:cubicBezTo>
                <a:cubicBezTo>
                  <a:pt x="306" y="71"/>
                  <a:pt x="308" y="73"/>
                  <a:pt x="309" y="73"/>
                </a:cubicBezTo>
                <a:cubicBezTo>
                  <a:pt x="309" y="73"/>
                  <a:pt x="309" y="73"/>
                  <a:pt x="309" y="73"/>
                </a:cubicBezTo>
                <a:close/>
                <a:moveTo>
                  <a:pt x="281" y="74"/>
                </a:moveTo>
                <a:cubicBezTo>
                  <a:pt x="281" y="74"/>
                  <a:pt x="281" y="73"/>
                  <a:pt x="281" y="73"/>
                </a:cubicBezTo>
                <a:cubicBezTo>
                  <a:pt x="282" y="73"/>
                  <a:pt x="282" y="74"/>
                  <a:pt x="282" y="75"/>
                </a:cubicBezTo>
                <a:cubicBezTo>
                  <a:pt x="281" y="75"/>
                  <a:pt x="281" y="74"/>
                  <a:pt x="281" y="74"/>
                </a:cubicBezTo>
                <a:cubicBezTo>
                  <a:pt x="281" y="74"/>
                  <a:pt x="281" y="74"/>
                  <a:pt x="281" y="74"/>
                </a:cubicBezTo>
                <a:close/>
                <a:moveTo>
                  <a:pt x="284" y="73"/>
                </a:moveTo>
                <a:cubicBezTo>
                  <a:pt x="285" y="74"/>
                  <a:pt x="281" y="76"/>
                  <a:pt x="282" y="74"/>
                </a:cubicBezTo>
                <a:cubicBezTo>
                  <a:pt x="282" y="73"/>
                  <a:pt x="283" y="73"/>
                  <a:pt x="284" y="73"/>
                </a:cubicBezTo>
                <a:cubicBezTo>
                  <a:pt x="284" y="73"/>
                  <a:pt x="284" y="73"/>
                  <a:pt x="284" y="73"/>
                </a:cubicBezTo>
                <a:close/>
                <a:moveTo>
                  <a:pt x="192" y="77"/>
                </a:moveTo>
                <a:cubicBezTo>
                  <a:pt x="191" y="77"/>
                  <a:pt x="191" y="77"/>
                  <a:pt x="190" y="76"/>
                </a:cubicBezTo>
                <a:cubicBezTo>
                  <a:pt x="190" y="75"/>
                  <a:pt x="193" y="75"/>
                  <a:pt x="192" y="77"/>
                </a:cubicBezTo>
                <a:cubicBezTo>
                  <a:pt x="192" y="77"/>
                  <a:pt x="192" y="77"/>
                  <a:pt x="192" y="77"/>
                </a:cubicBezTo>
                <a:close/>
                <a:moveTo>
                  <a:pt x="339" y="76"/>
                </a:moveTo>
                <a:cubicBezTo>
                  <a:pt x="341" y="79"/>
                  <a:pt x="338" y="78"/>
                  <a:pt x="339" y="76"/>
                </a:cubicBezTo>
                <a:cubicBezTo>
                  <a:pt x="339" y="76"/>
                  <a:pt x="339" y="76"/>
                  <a:pt x="339" y="76"/>
                </a:cubicBezTo>
                <a:close/>
                <a:moveTo>
                  <a:pt x="312" y="81"/>
                </a:moveTo>
                <a:cubicBezTo>
                  <a:pt x="310" y="81"/>
                  <a:pt x="310" y="79"/>
                  <a:pt x="311" y="79"/>
                </a:cubicBezTo>
                <a:cubicBezTo>
                  <a:pt x="312" y="78"/>
                  <a:pt x="312" y="80"/>
                  <a:pt x="312" y="81"/>
                </a:cubicBezTo>
                <a:cubicBezTo>
                  <a:pt x="312" y="81"/>
                  <a:pt x="312" y="81"/>
                  <a:pt x="312" y="81"/>
                </a:cubicBezTo>
                <a:close/>
                <a:moveTo>
                  <a:pt x="328" y="81"/>
                </a:moveTo>
                <a:cubicBezTo>
                  <a:pt x="329" y="80"/>
                  <a:pt x="330" y="79"/>
                  <a:pt x="331" y="80"/>
                </a:cubicBezTo>
                <a:cubicBezTo>
                  <a:pt x="330" y="80"/>
                  <a:pt x="330" y="82"/>
                  <a:pt x="328" y="81"/>
                </a:cubicBezTo>
                <a:cubicBezTo>
                  <a:pt x="328" y="81"/>
                  <a:pt x="328" y="81"/>
                  <a:pt x="328" y="81"/>
                </a:cubicBezTo>
                <a:close/>
                <a:moveTo>
                  <a:pt x="348" y="82"/>
                </a:moveTo>
                <a:cubicBezTo>
                  <a:pt x="347" y="82"/>
                  <a:pt x="345" y="82"/>
                  <a:pt x="345" y="81"/>
                </a:cubicBezTo>
                <a:cubicBezTo>
                  <a:pt x="346" y="81"/>
                  <a:pt x="347" y="82"/>
                  <a:pt x="347" y="81"/>
                </a:cubicBezTo>
                <a:cubicBezTo>
                  <a:pt x="347" y="81"/>
                  <a:pt x="348" y="81"/>
                  <a:pt x="348" y="81"/>
                </a:cubicBezTo>
                <a:cubicBezTo>
                  <a:pt x="348" y="82"/>
                  <a:pt x="348" y="82"/>
                  <a:pt x="348" y="82"/>
                </a:cubicBezTo>
                <a:cubicBezTo>
                  <a:pt x="348" y="82"/>
                  <a:pt x="348" y="82"/>
                  <a:pt x="348" y="82"/>
                </a:cubicBezTo>
                <a:close/>
                <a:moveTo>
                  <a:pt x="327" y="85"/>
                </a:moveTo>
                <a:cubicBezTo>
                  <a:pt x="327" y="83"/>
                  <a:pt x="327" y="82"/>
                  <a:pt x="328" y="81"/>
                </a:cubicBezTo>
                <a:cubicBezTo>
                  <a:pt x="328" y="82"/>
                  <a:pt x="329" y="82"/>
                  <a:pt x="329" y="82"/>
                </a:cubicBezTo>
                <a:cubicBezTo>
                  <a:pt x="327" y="83"/>
                  <a:pt x="329" y="85"/>
                  <a:pt x="331" y="85"/>
                </a:cubicBezTo>
                <a:cubicBezTo>
                  <a:pt x="330" y="86"/>
                  <a:pt x="329" y="86"/>
                  <a:pt x="329" y="87"/>
                </a:cubicBezTo>
                <a:cubicBezTo>
                  <a:pt x="327" y="87"/>
                  <a:pt x="329" y="84"/>
                  <a:pt x="327" y="85"/>
                </a:cubicBezTo>
                <a:cubicBezTo>
                  <a:pt x="327" y="85"/>
                  <a:pt x="327" y="85"/>
                  <a:pt x="327" y="85"/>
                </a:cubicBezTo>
                <a:close/>
                <a:moveTo>
                  <a:pt x="317" y="85"/>
                </a:moveTo>
                <a:cubicBezTo>
                  <a:pt x="317" y="85"/>
                  <a:pt x="317" y="84"/>
                  <a:pt x="316" y="84"/>
                </a:cubicBezTo>
                <a:cubicBezTo>
                  <a:pt x="317" y="82"/>
                  <a:pt x="319" y="84"/>
                  <a:pt x="317" y="85"/>
                </a:cubicBezTo>
                <a:cubicBezTo>
                  <a:pt x="317" y="85"/>
                  <a:pt x="317" y="85"/>
                  <a:pt x="317" y="85"/>
                </a:cubicBezTo>
                <a:close/>
                <a:moveTo>
                  <a:pt x="291" y="91"/>
                </a:moveTo>
                <a:cubicBezTo>
                  <a:pt x="291" y="90"/>
                  <a:pt x="292" y="90"/>
                  <a:pt x="292" y="90"/>
                </a:cubicBezTo>
                <a:cubicBezTo>
                  <a:pt x="295" y="88"/>
                  <a:pt x="292" y="93"/>
                  <a:pt x="291" y="91"/>
                </a:cubicBezTo>
                <a:cubicBezTo>
                  <a:pt x="291" y="91"/>
                  <a:pt x="291" y="91"/>
                  <a:pt x="291" y="91"/>
                </a:cubicBezTo>
                <a:close/>
                <a:moveTo>
                  <a:pt x="317" y="94"/>
                </a:moveTo>
                <a:cubicBezTo>
                  <a:pt x="317" y="93"/>
                  <a:pt x="317" y="91"/>
                  <a:pt x="317" y="91"/>
                </a:cubicBezTo>
                <a:cubicBezTo>
                  <a:pt x="317" y="90"/>
                  <a:pt x="320" y="94"/>
                  <a:pt x="317" y="94"/>
                </a:cubicBezTo>
                <a:cubicBezTo>
                  <a:pt x="317" y="94"/>
                  <a:pt x="317" y="94"/>
                  <a:pt x="317" y="94"/>
                </a:cubicBezTo>
                <a:close/>
                <a:moveTo>
                  <a:pt x="332" y="93"/>
                </a:moveTo>
                <a:cubicBezTo>
                  <a:pt x="331" y="92"/>
                  <a:pt x="332" y="92"/>
                  <a:pt x="332" y="91"/>
                </a:cubicBezTo>
                <a:cubicBezTo>
                  <a:pt x="333" y="92"/>
                  <a:pt x="333" y="92"/>
                  <a:pt x="333" y="93"/>
                </a:cubicBezTo>
                <a:cubicBezTo>
                  <a:pt x="332" y="93"/>
                  <a:pt x="332" y="93"/>
                  <a:pt x="332" y="93"/>
                </a:cubicBezTo>
                <a:cubicBezTo>
                  <a:pt x="332" y="93"/>
                  <a:pt x="332" y="93"/>
                  <a:pt x="332" y="93"/>
                </a:cubicBezTo>
                <a:close/>
                <a:moveTo>
                  <a:pt x="327" y="94"/>
                </a:moveTo>
                <a:cubicBezTo>
                  <a:pt x="328" y="94"/>
                  <a:pt x="327" y="94"/>
                  <a:pt x="327" y="92"/>
                </a:cubicBezTo>
                <a:cubicBezTo>
                  <a:pt x="329" y="92"/>
                  <a:pt x="328" y="93"/>
                  <a:pt x="329" y="93"/>
                </a:cubicBezTo>
                <a:cubicBezTo>
                  <a:pt x="329" y="94"/>
                  <a:pt x="328" y="94"/>
                  <a:pt x="328" y="96"/>
                </a:cubicBezTo>
                <a:cubicBezTo>
                  <a:pt x="326" y="94"/>
                  <a:pt x="326" y="97"/>
                  <a:pt x="324" y="97"/>
                </a:cubicBezTo>
                <a:cubicBezTo>
                  <a:pt x="322" y="95"/>
                  <a:pt x="325" y="95"/>
                  <a:pt x="326" y="93"/>
                </a:cubicBezTo>
                <a:cubicBezTo>
                  <a:pt x="326" y="94"/>
                  <a:pt x="326" y="94"/>
                  <a:pt x="327" y="94"/>
                </a:cubicBezTo>
                <a:cubicBezTo>
                  <a:pt x="327" y="94"/>
                  <a:pt x="327" y="94"/>
                  <a:pt x="327" y="94"/>
                </a:cubicBezTo>
                <a:close/>
                <a:moveTo>
                  <a:pt x="333" y="99"/>
                </a:moveTo>
                <a:cubicBezTo>
                  <a:pt x="333" y="100"/>
                  <a:pt x="330" y="100"/>
                  <a:pt x="330" y="98"/>
                </a:cubicBezTo>
                <a:cubicBezTo>
                  <a:pt x="332" y="98"/>
                  <a:pt x="332" y="99"/>
                  <a:pt x="333" y="99"/>
                </a:cubicBezTo>
                <a:cubicBezTo>
                  <a:pt x="333" y="99"/>
                  <a:pt x="333" y="99"/>
                  <a:pt x="333" y="99"/>
                </a:cubicBezTo>
                <a:close/>
                <a:moveTo>
                  <a:pt x="339" y="100"/>
                </a:moveTo>
                <a:cubicBezTo>
                  <a:pt x="339" y="100"/>
                  <a:pt x="338" y="99"/>
                  <a:pt x="338" y="99"/>
                </a:cubicBezTo>
                <a:cubicBezTo>
                  <a:pt x="339" y="97"/>
                  <a:pt x="341" y="100"/>
                  <a:pt x="339" y="100"/>
                </a:cubicBezTo>
                <a:cubicBezTo>
                  <a:pt x="339" y="100"/>
                  <a:pt x="339" y="100"/>
                  <a:pt x="339" y="100"/>
                </a:cubicBezTo>
                <a:close/>
                <a:moveTo>
                  <a:pt x="329" y="104"/>
                </a:moveTo>
                <a:cubicBezTo>
                  <a:pt x="329" y="105"/>
                  <a:pt x="329" y="105"/>
                  <a:pt x="329" y="104"/>
                </a:cubicBezTo>
                <a:cubicBezTo>
                  <a:pt x="328" y="105"/>
                  <a:pt x="327" y="105"/>
                  <a:pt x="326" y="107"/>
                </a:cubicBezTo>
                <a:cubicBezTo>
                  <a:pt x="327" y="107"/>
                  <a:pt x="327" y="108"/>
                  <a:pt x="330" y="108"/>
                </a:cubicBezTo>
                <a:cubicBezTo>
                  <a:pt x="330" y="109"/>
                  <a:pt x="328" y="108"/>
                  <a:pt x="327" y="108"/>
                </a:cubicBezTo>
                <a:cubicBezTo>
                  <a:pt x="325" y="109"/>
                  <a:pt x="328" y="109"/>
                  <a:pt x="327" y="110"/>
                </a:cubicBezTo>
                <a:cubicBezTo>
                  <a:pt x="326" y="110"/>
                  <a:pt x="325" y="111"/>
                  <a:pt x="323" y="110"/>
                </a:cubicBezTo>
                <a:cubicBezTo>
                  <a:pt x="323" y="109"/>
                  <a:pt x="323" y="108"/>
                  <a:pt x="323" y="108"/>
                </a:cubicBezTo>
                <a:cubicBezTo>
                  <a:pt x="325" y="108"/>
                  <a:pt x="323" y="110"/>
                  <a:pt x="325" y="110"/>
                </a:cubicBezTo>
                <a:cubicBezTo>
                  <a:pt x="326" y="109"/>
                  <a:pt x="323" y="104"/>
                  <a:pt x="327" y="105"/>
                </a:cubicBezTo>
                <a:cubicBezTo>
                  <a:pt x="327" y="104"/>
                  <a:pt x="326" y="103"/>
                  <a:pt x="325" y="103"/>
                </a:cubicBezTo>
                <a:cubicBezTo>
                  <a:pt x="324" y="103"/>
                  <a:pt x="324" y="103"/>
                  <a:pt x="323" y="104"/>
                </a:cubicBezTo>
                <a:cubicBezTo>
                  <a:pt x="323" y="102"/>
                  <a:pt x="325" y="100"/>
                  <a:pt x="328" y="100"/>
                </a:cubicBezTo>
                <a:cubicBezTo>
                  <a:pt x="330" y="102"/>
                  <a:pt x="327" y="104"/>
                  <a:pt x="329" y="104"/>
                </a:cubicBezTo>
                <a:cubicBezTo>
                  <a:pt x="329" y="104"/>
                  <a:pt x="329" y="104"/>
                  <a:pt x="329" y="104"/>
                </a:cubicBezTo>
                <a:close/>
                <a:moveTo>
                  <a:pt x="324" y="100"/>
                </a:moveTo>
                <a:cubicBezTo>
                  <a:pt x="325" y="101"/>
                  <a:pt x="324" y="101"/>
                  <a:pt x="323" y="101"/>
                </a:cubicBezTo>
                <a:cubicBezTo>
                  <a:pt x="323" y="101"/>
                  <a:pt x="323" y="100"/>
                  <a:pt x="323" y="100"/>
                </a:cubicBezTo>
                <a:cubicBezTo>
                  <a:pt x="323" y="100"/>
                  <a:pt x="324" y="100"/>
                  <a:pt x="324" y="100"/>
                </a:cubicBezTo>
                <a:cubicBezTo>
                  <a:pt x="324" y="100"/>
                  <a:pt x="324" y="100"/>
                  <a:pt x="324" y="100"/>
                </a:cubicBezTo>
                <a:close/>
                <a:moveTo>
                  <a:pt x="341" y="101"/>
                </a:moveTo>
                <a:cubicBezTo>
                  <a:pt x="340" y="103"/>
                  <a:pt x="337" y="104"/>
                  <a:pt x="337" y="101"/>
                </a:cubicBezTo>
                <a:cubicBezTo>
                  <a:pt x="337" y="101"/>
                  <a:pt x="338" y="101"/>
                  <a:pt x="338" y="102"/>
                </a:cubicBezTo>
                <a:cubicBezTo>
                  <a:pt x="339" y="101"/>
                  <a:pt x="340" y="100"/>
                  <a:pt x="341" y="101"/>
                </a:cubicBezTo>
                <a:cubicBezTo>
                  <a:pt x="341" y="101"/>
                  <a:pt x="341" y="101"/>
                  <a:pt x="341" y="101"/>
                </a:cubicBezTo>
                <a:close/>
                <a:moveTo>
                  <a:pt x="333" y="105"/>
                </a:moveTo>
                <a:cubicBezTo>
                  <a:pt x="331" y="106"/>
                  <a:pt x="330" y="104"/>
                  <a:pt x="329" y="102"/>
                </a:cubicBezTo>
                <a:cubicBezTo>
                  <a:pt x="330" y="102"/>
                  <a:pt x="331" y="102"/>
                  <a:pt x="332" y="102"/>
                </a:cubicBezTo>
                <a:cubicBezTo>
                  <a:pt x="332" y="103"/>
                  <a:pt x="332" y="104"/>
                  <a:pt x="333" y="105"/>
                </a:cubicBezTo>
                <a:cubicBezTo>
                  <a:pt x="333" y="105"/>
                  <a:pt x="333" y="105"/>
                  <a:pt x="333" y="105"/>
                </a:cubicBezTo>
                <a:close/>
                <a:moveTo>
                  <a:pt x="342" y="102"/>
                </a:moveTo>
                <a:cubicBezTo>
                  <a:pt x="343" y="103"/>
                  <a:pt x="340" y="105"/>
                  <a:pt x="340" y="103"/>
                </a:cubicBezTo>
                <a:cubicBezTo>
                  <a:pt x="340" y="103"/>
                  <a:pt x="342" y="102"/>
                  <a:pt x="342" y="102"/>
                </a:cubicBezTo>
                <a:cubicBezTo>
                  <a:pt x="342" y="102"/>
                  <a:pt x="342" y="102"/>
                  <a:pt x="342" y="102"/>
                </a:cubicBezTo>
                <a:close/>
                <a:moveTo>
                  <a:pt x="337" y="107"/>
                </a:moveTo>
                <a:cubicBezTo>
                  <a:pt x="336" y="107"/>
                  <a:pt x="337" y="104"/>
                  <a:pt x="337" y="103"/>
                </a:cubicBezTo>
                <a:cubicBezTo>
                  <a:pt x="338" y="105"/>
                  <a:pt x="340" y="104"/>
                  <a:pt x="340" y="105"/>
                </a:cubicBezTo>
                <a:cubicBezTo>
                  <a:pt x="339" y="105"/>
                  <a:pt x="337" y="105"/>
                  <a:pt x="337" y="107"/>
                </a:cubicBezTo>
                <a:cubicBezTo>
                  <a:pt x="337" y="107"/>
                  <a:pt x="337" y="107"/>
                  <a:pt x="337" y="107"/>
                </a:cubicBezTo>
                <a:close/>
                <a:moveTo>
                  <a:pt x="337" y="109"/>
                </a:moveTo>
                <a:cubicBezTo>
                  <a:pt x="337" y="108"/>
                  <a:pt x="338" y="107"/>
                  <a:pt x="340" y="107"/>
                </a:cubicBezTo>
                <a:cubicBezTo>
                  <a:pt x="339" y="108"/>
                  <a:pt x="338" y="109"/>
                  <a:pt x="337" y="109"/>
                </a:cubicBezTo>
                <a:cubicBezTo>
                  <a:pt x="337" y="109"/>
                  <a:pt x="337" y="109"/>
                  <a:pt x="337" y="109"/>
                </a:cubicBezTo>
                <a:close/>
                <a:moveTo>
                  <a:pt x="339" y="110"/>
                </a:moveTo>
                <a:cubicBezTo>
                  <a:pt x="338" y="110"/>
                  <a:pt x="340" y="109"/>
                  <a:pt x="340" y="108"/>
                </a:cubicBezTo>
                <a:cubicBezTo>
                  <a:pt x="341" y="108"/>
                  <a:pt x="339" y="110"/>
                  <a:pt x="339" y="110"/>
                </a:cubicBezTo>
                <a:cubicBezTo>
                  <a:pt x="339" y="110"/>
                  <a:pt x="339" y="110"/>
                  <a:pt x="339" y="110"/>
                </a:cubicBezTo>
                <a:close/>
                <a:moveTo>
                  <a:pt x="289" y="111"/>
                </a:moveTo>
                <a:cubicBezTo>
                  <a:pt x="289" y="110"/>
                  <a:pt x="289" y="110"/>
                  <a:pt x="289" y="109"/>
                </a:cubicBezTo>
                <a:cubicBezTo>
                  <a:pt x="290" y="109"/>
                  <a:pt x="290" y="109"/>
                  <a:pt x="290" y="109"/>
                </a:cubicBezTo>
                <a:cubicBezTo>
                  <a:pt x="290" y="110"/>
                  <a:pt x="290" y="110"/>
                  <a:pt x="290" y="111"/>
                </a:cubicBezTo>
                <a:cubicBezTo>
                  <a:pt x="290" y="111"/>
                  <a:pt x="290" y="111"/>
                  <a:pt x="289" y="111"/>
                </a:cubicBezTo>
                <a:cubicBezTo>
                  <a:pt x="289" y="111"/>
                  <a:pt x="289" y="111"/>
                  <a:pt x="289" y="111"/>
                </a:cubicBezTo>
                <a:close/>
                <a:moveTo>
                  <a:pt x="330" y="110"/>
                </a:moveTo>
                <a:cubicBezTo>
                  <a:pt x="330" y="110"/>
                  <a:pt x="330" y="110"/>
                  <a:pt x="330" y="109"/>
                </a:cubicBezTo>
                <a:cubicBezTo>
                  <a:pt x="331" y="109"/>
                  <a:pt x="331" y="109"/>
                  <a:pt x="332" y="109"/>
                </a:cubicBezTo>
                <a:cubicBezTo>
                  <a:pt x="332" y="110"/>
                  <a:pt x="332" y="110"/>
                  <a:pt x="332" y="110"/>
                </a:cubicBezTo>
                <a:cubicBezTo>
                  <a:pt x="331" y="110"/>
                  <a:pt x="331" y="110"/>
                  <a:pt x="330" y="110"/>
                </a:cubicBezTo>
                <a:cubicBezTo>
                  <a:pt x="330" y="110"/>
                  <a:pt x="330" y="110"/>
                  <a:pt x="330" y="110"/>
                </a:cubicBezTo>
                <a:close/>
                <a:moveTo>
                  <a:pt x="339" y="113"/>
                </a:moveTo>
                <a:cubicBezTo>
                  <a:pt x="338" y="113"/>
                  <a:pt x="337" y="111"/>
                  <a:pt x="339" y="111"/>
                </a:cubicBezTo>
                <a:cubicBezTo>
                  <a:pt x="339" y="112"/>
                  <a:pt x="339" y="112"/>
                  <a:pt x="340" y="112"/>
                </a:cubicBezTo>
                <a:cubicBezTo>
                  <a:pt x="340" y="113"/>
                  <a:pt x="339" y="112"/>
                  <a:pt x="339" y="113"/>
                </a:cubicBezTo>
                <a:cubicBezTo>
                  <a:pt x="339" y="113"/>
                  <a:pt x="339" y="113"/>
                  <a:pt x="339" y="113"/>
                </a:cubicBezTo>
                <a:close/>
                <a:moveTo>
                  <a:pt x="329" y="113"/>
                </a:moveTo>
                <a:cubicBezTo>
                  <a:pt x="329" y="114"/>
                  <a:pt x="326" y="115"/>
                  <a:pt x="326" y="113"/>
                </a:cubicBezTo>
                <a:cubicBezTo>
                  <a:pt x="327" y="113"/>
                  <a:pt x="328" y="113"/>
                  <a:pt x="329" y="113"/>
                </a:cubicBezTo>
                <a:cubicBezTo>
                  <a:pt x="329" y="113"/>
                  <a:pt x="329" y="113"/>
                  <a:pt x="329" y="113"/>
                </a:cubicBezTo>
                <a:close/>
                <a:moveTo>
                  <a:pt x="347" y="115"/>
                </a:moveTo>
                <a:cubicBezTo>
                  <a:pt x="348" y="114"/>
                  <a:pt x="347" y="115"/>
                  <a:pt x="347" y="113"/>
                </a:cubicBezTo>
                <a:cubicBezTo>
                  <a:pt x="348" y="113"/>
                  <a:pt x="348" y="113"/>
                  <a:pt x="349" y="113"/>
                </a:cubicBezTo>
                <a:cubicBezTo>
                  <a:pt x="349" y="115"/>
                  <a:pt x="348" y="116"/>
                  <a:pt x="347" y="115"/>
                </a:cubicBezTo>
                <a:cubicBezTo>
                  <a:pt x="347" y="115"/>
                  <a:pt x="347" y="115"/>
                  <a:pt x="347" y="115"/>
                </a:cubicBezTo>
                <a:close/>
                <a:moveTo>
                  <a:pt x="325" y="118"/>
                </a:moveTo>
                <a:cubicBezTo>
                  <a:pt x="325" y="117"/>
                  <a:pt x="323" y="118"/>
                  <a:pt x="324" y="116"/>
                </a:cubicBezTo>
                <a:cubicBezTo>
                  <a:pt x="325" y="116"/>
                  <a:pt x="325" y="117"/>
                  <a:pt x="327" y="116"/>
                </a:cubicBezTo>
                <a:cubicBezTo>
                  <a:pt x="326" y="118"/>
                  <a:pt x="326" y="118"/>
                  <a:pt x="324" y="119"/>
                </a:cubicBezTo>
                <a:cubicBezTo>
                  <a:pt x="324" y="118"/>
                  <a:pt x="325" y="118"/>
                  <a:pt x="325" y="118"/>
                </a:cubicBezTo>
                <a:cubicBezTo>
                  <a:pt x="325" y="118"/>
                  <a:pt x="325" y="118"/>
                  <a:pt x="325" y="118"/>
                </a:cubicBezTo>
                <a:close/>
                <a:moveTo>
                  <a:pt x="104" y="132"/>
                </a:moveTo>
                <a:cubicBezTo>
                  <a:pt x="106" y="132"/>
                  <a:pt x="103" y="135"/>
                  <a:pt x="104" y="132"/>
                </a:cubicBezTo>
                <a:cubicBezTo>
                  <a:pt x="104" y="132"/>
                  <a:pt x="104" y="132"/>
                  <a:pt x="104" y="132"/>
                </a:cubicBezTo>
                <a:close/>
                <a:moveTo>
                  <a:pt x="66" y="156"/>
                </a:moveTo>
                <a:cubicBezTo>
                  <a:pt x="67" y="153"/>
                  <a:pt x="69" y="155"/>
                  <a:pt x="66" y="156"/>
                </a:cubicBezTo>
                <a:cubicBezTo>
                  <a:pt x="66" y="156"/>
                  <a:pt x="66" y="156"/>
                  <a:pt x="66" y="156"/>
                </a:cubicBezTo>
                <a:close/>
                <a:moveTo>
                  <a:pt x="76" y="158"/>
                </a:moveTo>
                <a:cubicBezTo>
                  <a:pt x="76" y="157"/>
                  <a:pt x="77" y="156"/>
                  <a:pt x="77" y="156"/>
                </a:cubicBezTo>
                <a:cubicBezTo>
                  <a:pt x="78" y="156"/>
                  <a:pt x="77" y="158"/>
                  <a:pt x="76" y="158"/>
                </a:cubicBezTo>
                <a:cubicBezTo>
                  <a:pt x="76" y="158"/>
                  <a:pt x="76" y="158"/>
                  <a:pt x="76" y="158"/>
                </a:cubicBezTo>
                <a:close/>
                <a:moveTo>
                  <a:pt x="69" y="160"/>
                </a:moveTo>
                <a:cubicBezTo>
                  <a:pt x="70" y="161"/>
                  <a:pt x="70" y="162"/>
                  <a:pt x="71" y="162"/>
                </a:cubicBezTo>
                <a:cubicBezTo>
                  <a:pt x="71" y="163"/>
                  <a:pt x="70" y="164"/>
                  <a:pt x="69" y="164"/>
                </a:cubicBezTo>
                <a:cubicBezTo>
                  <a:pt x="69" y="163"/>
                  <a:pt x="68" y="161"/>
                  <a:pt x="69" y="160"/>
                </a:cubicBezTo>
                <a:cubicBezTo>
                  <a:pt x="69" y="160"/>
                  <a:pt x="69" y="160"/>
                  <a:pt x="69" y="160"/>
                </a:cubicBezTo>
                <a:close/>
                <a:moveTo>
                  <a:pt x="72" y="162"/>
                </a:moveTo>
                <a:cubicBezTo>
                  <a:pt x="70" y="162"/>
                  <a:pt x="71" y="160"/>
                  <a:pt x="70" y="160"/>
                </a:cubicBezTo>
                <a:cubicBezTo>
                  <a:pt x="71" y="158"/>
                  <a:pt x="72" y="161"/>
                  <a:pt x="72" y="162"/>
                </a:cubicBezTo>
                <a:cubicBezTo>
                  <a:pt x="72" y="162"/>
                  <a:pt x="72" y="162"/>
                  <a:pt x="72" y="162"/>
                </a:cubicBezTo>
                <a:close/>
                <a:moveTo>
                  <a:pt x="87" y="352"/>
                </a:moveTo>
                <a:cubicBezTo>
                  <a:pt x="87" y="352"/>
                  <a:pt x="87" y="352"/>
                  <a:pt x="87" y="352"/>
                </a:cubicBezTo>
                <a:cubicBezTo>
                  <a:pt x="87" y="347"/>
                  <a:pt x="95" y="333"/>
                  <a:pt x="94" y="328"/>
                </a:cubicBezTo>
                <a:cubicBezTo>
                  <a:pt x="97" y="329"/>
                  <a:pt x="100" y="322"/>
                  <a:pt x="99" y="318"/>
                </a:cubicBezTo>
                <a:cubicBezTo>
                  <a:pt x="99" y="318"/>
                  <a:pt x="100" y="318"/>
                  <a:pt x="101" y="318"/>
                </a:cubicBezTo>
                <a:cubicBezTo>
                  <a:pt x="103" y="313"/>
                  <a:pt x="108" y="308"/>
                  <a:pt x="108" y="301"/>
                </a:cubicBezTo>
                <a:cubicBezTo>
                  <a:pt x="109" y="298"/>
                  <a:pt x="107" y="295"/>
                  <a:pt x="108" y="293"/>
                </a:cubicBezTo>
                <a:cubicBezTo>
                  <a:pt x="106" y="292"/>
                  <a:pt x="107" y="289"/>
                  <a:pt x="106" y="286"/>
                </a:cubicBezTo>
                <a:cubicBezTo>
                  <a:pt x="107" y="281"/>
                  <a:pt x="105" y="273"/>
                  <a:pt x="107" y="267"/>
                </a:cubicBezTo>
                <a:cubicBezTo>
                  <a:pt x="104" y="265"/>
                  <a:pt x="107" y="260"/>
                  <a:pt x="107" y="259"/>
                </a:cubicBezTo>
                <a:cubicBezTo>
                  <a:pt x="108" y="255"/>
                  <a:pt x="107" y="248"/>
                  <a:pt x="107" y="246"/>
                </a:cubicBezTo>
                <a:cubicBezTo>
                  <a:pt x="105" y="247"/>
                  <a:pt x="106" y="244"/>
                  <a:pt x="106" y="243"/>
                </a:cubicBezTo>
                <a:cubicBezTo>
                  <a:pt x="104" y="242"/>
                  <a:pt x="102" y="243"/>
                  <a:pt x="101" y="242"/>
                </a:cubicBezTo>
                <a:cubicBezTo>
                  <a:pt x="102" y="241"/>
                  <a:pt x="104" y="239"/>
                  <a:pt x="101" y="238"/>
                </a:cubicBezTo>
                <a:cubicBezTo>
                  <a:pt x="102" y="236"/>
                  <a:pt x="104" y="236"/>
                  <a:pt x="106" y="236"/>
                </a:cubicBezTo>
                <a:cubicBezTo>
                  <a:pt x="104" y="230"/>
                  <a:pt x="109" y="225"/>
                  <a:pt x="107" y="218"/>
                </a:cubicBezTo>
                <a:cubicBezTo>
                  <a:pt x="110" y="215"/>
                  <a:pt x="108" y="214"/>
                  <a:pt x="107" y="211"/>
                </a:cubicBezTo>
                <a:cubicBezTo>
                  <a:pt x="110" y="206"/>
                  <a:pt x="107" y="197"/>
                  <a:pt x="110" y="191"/>
                </a:cubicBezTo>
                <a:cubicBezTo>
                  <a:pt x="107" y="188"/>
                  <a:pt x="106" y="183"/>
                  <a:pt x="108" y="179"/>
                </a:cubicBezTo>
                <a:cubicBezTo>
                  <a:pt x="106" y="176"/>
                  <a:pt x="102" y="172"/>
                  <a:pt x="98" y="174"/>
                </a:cubicBezTo>
                <a:cubicBezTo>
                  <a:pt x="97" y="176"/>
                  <a:pt x="98" y="179"/>
                  <a:pt x="94" y="178"/>
                </a:cubicBezTo>
                <a:cubicBezTo>
                  <a:pt x="96" y="182"/>
                  <a:pt x="94" y="185"/>
                  <a:pt x="93" y="187"/>
                </a:cubicBezTo>
                <a:cubicBezTo>
                  <a:pt x="94" y="188"/>
                  <a:pt x="94" y="186"/>
                  <a:pt x="95" y="187"/>
                </a:cubicBezTo>
                <a:cubicBezTo>
                  <a:pt x="94" y="191"/>
                  <a:pt x="91" y="190"/>
                  <a:pt x="93" y="194"/>
                </a:cubicBezTo>
                <a:cubicBezTo>
                  <a:pt x="91" y="194"/>
                  <a:pt x="91" y="195"/>
                  <a:pt x="90" y="195"/>
                </a:cubicBezTo>
                <a:cubicBezTo>
                  <a:pt x="90" y="200"/>
                  <a:pt x="89" y="207"/>
                  <a:pt x="86" y="209"/>
                </a:cubicBezTo>
                <a:cubicBezTo>
                  <a:pt x="86" y="215"/>
                  <a:pt x="86" y="217"/>
                  <a:pt x="86" y="223"/>
                </a:cubicBezTo>
                <a:cubicBezTo>
                  <a:pt x="85" y="224"/>
                  <a:pt x="82" y="227"/>
                  <a:pt x="84" y="229"/>
                </a:cubicBezTo>
                <a:cubicBezTo>
                  <a:pt x="84" y="228"/>
                  <a:pt x="84" y="227"/>
                  <a:pt x="85" y="228"/>
                </a:cubicBezTo>
                <a:cubicBezTo>
                  <a:pt x="85" y="230"/>
                  <a:pt x="84" y="232"/>
                  <a:pt x="85" y="235"/>
                </a:cubicBezTo>
                <a:cubicBezTo>
                  <a:pt x="84" y="234"/>
                  <a:pt x="83" y="235"/>
                  <a:pt x="83" y="236"/>
                </a:cubicBezTo>
                <a:cubicBezTo>
                  <a:pt x="83" y="238"/>
                  <a:pt x="85" y="238"/>
                  <a:pt x="85" y="240"/>
                </a:cubicBezTo>
                <a:cubicBezTo>
                  <a:pt x="85" y="243"/>
                  <a:pt x="85" y="246"/>
                  <a:pt x="84" y="248"/>
                </a:cubicBezTo>
                <a:cubicBezTo>
                  <a:pt x="84" y="250"/>
                  <a:pt x="85" y="254"/>
                  <a:pt x="85" y="255"/>
                </a:cubicBezTo>
                <a:cubicBezTo>
                  <a:pt x="85" y="256"/>
                  <a:pt x="83" y="256"/>
                  <a:pt x="83" y="257"/>
                </a:cubicBezTo>
                <a:cubicBezTo>
                  <a:pt x="83" y="257"/>
                  <a:pt x="85" y="259"/>
                  <a:pt x="85" y="259"/>
                </a:cubicBezTo>
                <a:cubicBezTo>
                  <a:pt x="86" y="267"/>
                  <a:pt x="83" y="279"/>
                  <a:pt x="83" y="285"/>
                </a:cubicBezTo>
                <a:cubicBezTo>
                  <a:pt x="82" y="289"/>
                  <a:pt x="84" y="292"/>
                  <a:pt x="84" y="296"/>
                </a:cubicBezTo>
                <a:cubicBezTo>
                  <a:pt x="84" y="305"/>
                  <a:pt x="82" y="315"/>
                  <a:pt x="81" y="324"/>
                </a:cubicBezTo>
                <a:cubicBezTo>
                  <a:pt x="80" y="323"/>
                  <a:pt x="82" y="321"/>
                  <a:pt x="80" y="321"/>
                </a:cubicBezTo>
                <a:cubicBezTo>
                  <a:pt x="77" y="331"/>
                  <a:pt x="79" y="339"/>
                  <a:pt x="77" y="347"/>
                </a:cubicBezTo>
                <a:cubicBezTo>
                  <a:pt x="77" y="347"/>
                  <a:pt x="78" y="347"/>
                  <a:pt x="78" y="348"/>
                </a:cubicBezTo>
                <a:cubicBezTo>
                  <a:pt x="79" y="355"/>
                  <a:pt x="76" y="358"/>
                  <a:pt x="79" y="363"/>
                </a:cubicBezTo>
                <a:cubicBezTo>
                  <a:pt x="79" y="360"/>
                  <a:pt x="82" y="358"/>
                  <a:pt x="79" y="357"/>
                </a:cubicBezTo>
                <a:cubicBezTo>
                  <a:pt x="80" y="356"/>
                  <a:pt x="81" y="355"/>
                  <a:pt x="82" y="354"/>
                </a:cubicBezTo>
                <a:cubicBezTo>
                  <a:pt x="83" y="356"/>
                  <a:pt x="80" y="358"/>
                  <a:pt x="83" y="358"/>
                </a:cubicBezTo>
                <a:cubicBezTo>
                  <a:pt x="83" y="356"/>
                  <a:pt x="87" y="354"/>
                  <a:pt x="87" y="352"/>
                </a:cubicBezTo>
                <a:close/>
                <a:moveTo>
                  <a:pt x="100" y="169"/>
                </a:moveTo>
                <a:cubicBezTo>
                  <a:pt x="99" y="171"/>
                  <a:pt x="99" y="175"/>
                  <a:pt x="96" y="175"/>
                </a:cubicBezTo>
                <a:cubicBezTo>
                  <a:pt x="95" y="171"/>
                  <a:pt x="98" y="171"/>
                  <a:pt x="100" y="169"/>
                </a:cubicBezTo>
                <a:cubicBezTo>
                  <a:pt x="100" y="169"/>
                  <a:pt x="100" y="169"/>
                  <a:pt x="100" y="169"/>
                </a:cubicBezTo>
                <a:close/>
                <a:moveTo>
                  <a:pt x="147" y="176"/>
                </a:moveTo>
                <a:cubicBezTo>
                  <a:pt x="147" y="176"/>
                  <a:pt x="147" y="176"/>
                  <a:pt x="147" y="176"/>
                </a:cubicBezTo>
                <a:cubicBezTo>
                  <a:pt x="149" y="177"/>
                  <a:pt x="147" y="177"/>
                  <a:pt x="147" y="179"/>
                </a:cubicBezTo>
                <a:cubicBezTo>
                  <a:pt x="149" y="180"/>
                  <a:pt x="149" y="181"/>
                  <a:pt x="151" y="181"/>
                </a:cubicBezTo>
                <a:cubicBezTo>
                  <a:pt x="151" y="179"/>
                  <a:pt x="153" y="180"/>
                  <a:pt x="152" y="178"/>
                </a:cubicBezTo>
                <a:cubicBezTo>
                  <a:pt x="152" y="178"/>
                  <a:pt x="151" y="178"/>
                  <a:pt x="150" y="178"/>
                </a:cubicBezTo>
                <a:cubicBezTo>
                  <a:pt x="150" y="179"/>
                  <a:pt x="150" y="180"/>
                  <a:pt x="149" y="180"/>
                </a:cubicBezTo>
                <a:cubicBezTo>
                  <a:pt x="150" y="177"/>
                  <a:pt x="148" y="177"/>
                  <a:pt x="149" y="175"/>
                </a:cubicBezTo>
                <a:cubicBezTo>
                  <a:pt x="149" y="176"/>
                  <a:pt x="147" y="175"/>
                  <a:pt x="147" y="176"/>
                </a:cubicBezTo>
                <a:close/>
                <a:moveTo>
                  <a:pt x="144" y="195"/>
                </a:moveTo>
                <a:cubicBezTo>
                  <a:pt x="144" y="194"/>
                  <a:pt x="144" y="193"/>
                  <a:pt x="144" y="192"/>
                </a:cubicBezTo>
                <a:cubicBezTo>
                  <a:pt x="146" y="191"/>
                  <a:pt x="146" y="195"/>
                  <a:pt x="144" y="195"/>
                </a:cubicBezTo>
                <a:cubicBezTo>
                  <a:pt x="144" y="195"/>
                  <a:pt x="144" y="195"/>
                  <a:pt x="144" y="195"/>
                </a:cubicBezTo>
                <a:close/>
                <a:moveTo>
                  <a:pt x="146" y="203"/>
                </a:moveTo>
                <a:cubicBezTo>
                  <a:pt x="144" y="203"/>
                  <a:pt x="144" y="201"/>
                  <a:pt x="145" y="199"/>
                </a:cubicBezTo>
                <a:cubicBezTo>
                  <a:pt x="146" y="199"/>
                  <a:pt x="146" y="200"/>
                  <a:pt x="147" y="200"/>
                </a:cubicBezTo>
                <a:cubicBezTo>
                  <a:pt x="147" y="201"/>
                  <a:pt x="146" y="202"/>
                  <a:pt x="146" y="203"/>
                </a:cubicBezTo>
                <a:cubicBezTo>
                  <a:pt x="146" y="203"/>
                  <a:pt x="146" y="203"/>
                  <a:pt x="146" y="203"/>
                </a:cubicBezTo>
                <a:close/>
                <a:moveTo>
                  <a:pt x="146" y="207"/>
                </a:moveTo>
                <a:cubicBezTo>
                  <a:pt x="147" y="205"/>
                  <a:pt x="148" y="204"/>
                  <a:pt x="150" y="204"/>
                </a:cubicBezTo>
                <a:cubicBezTo>
                  <a:pt x="150" y="206"/>
                  <a:pt x="149" y="207"/>
                  <a:pt x="146" y="207"/>
                </a:cubicBezTo>
                <a:cubicBezTo>
                  <a:pt x="146" y="207"/>
                  <a:pt x="146" y="207"/>
                  <a:pt x="146" y="207"/>
                </a:cubicBezTo>
                <a:close/>
                <a:moveTo>
                  <a:pt x="226" y="228"/>
                </a:moveTo>
                <a:cubicBezTo>
                  <a:pt x="225" y="224"/>
                  <a:pt x="229" y="227"/>
                  <a:pt x="226" y="228"/>
                </a:cubicBezTo>
                <a:cubicBezTo>
                  <a:pt x="226" y="228"/>
                  <a:pt x="226" y="228"/>
                  <a:pt x="226" y="228"/>
                </a:cubicBezTo>
                <a:close/>
                <a:moveTo>
                  <a:pt x="180" y="229"/>
                </a:moveTo>
                <a:cubicBezTo>
                  <a:pt x="184" y="227"/>
                  <a:pt x="191" y="228"/>
                  <a:pt x="193" y="229"/>
                </a:cubicBezTo>
                <a:cubicBezTo>
                  <a:pt x="191" y="230"/>
                  <a:pt x="194" y="231"/>
                  <a:pt x="194" y="233"/>
                </a:cubicBezTo>
                <a:cubicBezTo>
                  <a:pt x="193" y="233"/>
                  <a:pt x="193" y="232"/>
                  <a:pt x="193" y="232"/>
                </a:cubicBezTo>
                <a:cubicBezTo>
                  <a:pt x="191" y="233"/>
                  <a:pt x="191" y="232"/>
                  <a:pt x="188" y="232"/>
                </a:cubicBezTo>
                <a:cubicBezTo>
                  <a:pt x="189" y="229"/>
                  <a:pt x="182" y="229"/>
                  <a:pt x="180" y="229"/>
                </a:cubicBezTo>
                <a:cubicBezTo>
                  <a:pt x="180" y="229"/>
                  <a:pt x="180" y="229"/>
                  <a:pt x="180" y="229"/>
                </a:cubicBezTo>
                <a:close/>
                <a:moveTo>
                  <a:pt x="221" y="230"/>
                </a:moveTo>
                <a:cubicBezTo>
                  <a:pt x="222" y="231"/>
                  <a:pt x="218" y="233"/>
                  <a:pt x="219" y="231"/>
                </a:cubicBezTo>
                <a:cubicBezTo>
                  <a:pt x="219" y="231"/>
                  <a:pt x="221" y="230"/>
                  <a:pt x="221" y="230"/>
                </a:cubicBezTo>
                <a:cubicBezTo>
                  <a:pt x="221" y="230"/>
                  <a:pt x="221" y="230"/>
                  <a:pt x="221" y="230"/>
                </a:cubicBezTo>
                <a:close/>
                <a:moveTo>
                  <a:pt x="196" y="236"/>
                </a:moveTo>
                <a:cubicBezTo>
                  <a:pt x="196" y="238"/>
                  <a:pt x="194" y="236"/>
                  <a:pt x="195" y="235"/>
                </a:cubicBezTo>
                <a:cubicBezTo>
                  <a:pt x="196" y="235"/>
                  <a:pt x="196" y="236"/>
                  <a:pt x="196" y="236"/>
                </a:cubicBezTo>
                <a:cubicBezTo>
                  <a:pt x="196" y="236"/>
                  <a:pt x="196" y="236"/>
                  <a:pt x="196" y="236"/>
                </a:cubicBezTo>
                <a:close/>
                <a:moveTo>
                  <a:pt x="160" y="256"/>
                </a:moveTo>
                <a:cubicBezTo>
                  <a:pt x="160" y="256"/>
                  <a:pt x="160" y="256"/>
                  <a:pt x="160" y="256"/>
                </a:cubicBezTo>
                <a:cubicBezTo>
                  <a:pt x="160" y="258"/>
                  <a:pt x="156" y="266"/>
                  <a:pt x="155" y="264"/>
                </a:cubicBezTo>
                <a:cubicBezTo>
                  <a:pt x="153" y="266"/>
                  <a:pt x="153" y="269"/>
                  <a:pt x="151" y="270"/>
                </a:cubicBezTo>
                <a:cubicBezTo>
                  <a:pt x="151" y="267"/>
                  <a:pt x="149" y="262"/>
                  <a:pt x="152" y="258"/>
                </a:cubicBezTo>
                <a:cubicBezTo>
                  <a:pt x="151" y="258"/>
                  <a:pt x="151" y="258"/>
                  <a:pt x="150" y="257"/>
                </a:cubicBezTo>
                <a:cubicBezTo>
                  <a:pt x="153" y="253"/>
                  <a:pt x="150" y="246"/>
                  <a:pt x="150" y="242"/>
                </a:cubicBezTo>
                <a:cubicBezTo>
                  <a:pt x="146" y="242"/>
                  <a:pt x="145" y="243"/>
                  <a:pt x="143" y="242"/>
                </a:cubicBezTo>
                <a:cubicBezTo>
                  <a:pt x="145" y="245"/>
                  <a:pt x="148" y="247"/>
                  <a:pt x="145" y="250"/>
                </a:cubicBezTo>
                <a:cubicBezTo>
                  <a:pt x="145" y="248"/>
                  <a:pt x="143" y="250"/>
                  <a:pt x="141" y="249"/>
                </a:cubicBezTo>
                <a:cubicBezTo>
                  <a:pt x="141" y="248"/>
                  <a:pt x="139" y="247"/>
                  <a:pt x="140" y="246"/>
                </a:cubicBezTo>
                <a:cubicBezTo>
                  <a:pt x="138" y="246"/>
                  <a:pt x="137" y="246"/>
                  <a:pt x="137" y="248"/>
                </a:cubicBezTo>
                <a:cubicBezTo>
                  <a:pt x="139" y="248"/>
                  <a:pt x="138" y="248"/>
                  <a:pt x="140" y="249"/>
                </a:cubicBezTo>
                <a:cubicBezTo>
                  <a:pt x="138" y="250"/>
                  <a:pt x="137" y="250"/>
                  <a:pt x="136" y="250"/>
                </a:cubicBezTo>
                <a:cubicBezTo>
                  <a:pt x="137" y="255"/>
                  <a:pt x="138" y="261"/>
                  <a:pt x="135" y="267"/>
                </a:cubicBezTo>
                <a:cubicBezTo>
                  <a:pt x="136" y="268"/>
                  <a:pt x="136" y="270"/>
                  <a:pt x="136" y="271"/>
                </a:cubicBezTo>
                <a:cubicBezTo>
                  <a:pt x="133" y="279"/>
                  <a:pt x="139" y="291"/>
                  <a:pt x="134" y="297"/>
                </a:cubicBezTo>
                <a:cubicBezTo>
                  <a:pt x="136" y="300"/>
                  <a:pt x="136" y="308"/>
                  <a:pt x="136" y="309"/>
                </a:cubicBezTo>
                <a:cubicBezTo>
                  <a:pt x="138" y="315"/>
                  <a:pt x="136" y="322"/>
                  <a:pt x="136" y="329"/>
                </a:cubicBezTo>
                <a:cubicBezTo>
                  <a:pt x="137" y="336"/>
                  <a:pt x="140" y="340"/>
                  <a:pt x="141" y="343"/>
                </a:cubicBezTo>
                <a:cubicBezTo>
                  <a:pt x="142" y="346"/>
                  <a:pt x="140" y="348"/>
                  <a:pt x="141" y="351"/>
                </a:cubicBezTo>
                <a:cubicBezTo>
                  <a:pt x="150" y="340"/>
                  <a:pt x="150" y="322"/>
                  <a:pt x="152" y="311"/>
                </a:cubicBezTo>
                <a:cubicBezTo>
                  <a:pt x="157" y="309"/>
                  <a:pt x="154" y="327"/>
                  <a:pt x="153" y="330"/>
                </a:cubicBezTo>
                <a:cubicBezTo>
                  <a:pt x="158" y="335"/>
                  <a:pt x="153" y="342"/>
                  <a:pt x="158" y="347"/>
                </a:cubicBezTo>
                <a:cubicBezTo>
                  <a:pt x="159" y="350"/>
                  <a:pt x="158" y="352"/>
                  <a:pt x="157" y="353"/>
                </a:cubicBezTo>
                <a:cubicBezTo>
                  <a:pt x="159" y="354"/>
                  <a:pt x="160" y="357"/>
                  <a:pt x="161" y="355"/>
                </a:cubicBezTo>
                <a:cubicBezTo>
                  <a:pt x="162" y="356"/>
                  <a:pt x="161" y="357"/>
                  <a:pt x="161" y="359"/>
                </a:cubicBezTo>
                <a:cubicBezTo>
                  <a:pt x="162" y="359"/>
                  <a:pt x="166" y="360"/>
                  <a:pt x="164" y="362"/>
                </a:cubicBezTo>
                <a:cubicBezTo>
                  <a:pt x="163" y="362"/>
                  <a:pt x="163" y="361"/>
                  <a:pt x="163" y="361"/>
                </a:cubicBezTo>
                <a:cubicBezTo>
                  <a:pt x="164" y="362"/>
                  <a:pt x="163" y="365"/>
                  <a:pt x="165" y="365"/>
                </a:cubicBezTo>
                <a:cubicBezTo>
                  <a:pt x="166" y="364"/>
                  <a:pt x="167" y="366"/>
                  <a:pt x="169" y="365"/>
                </a:cubicBezTo>
                <a:cubicBezTo>
                  <a:pt x="167" y="363"/>
                  <a:pt x="171" y="361"/>
                  <a:pt x="168" y="359"/>
                </a:cubicBezTo>
                <a:cubicBezTo>
                  <a:pt x="170" y="359"/>
                  <a:pt x="170" y="355"/>
                  <a:pt x="169" y="354"/>
                </a:cubicBezTo>
                <a:cubicBezTo>
                  <a:pt x="173" y="352"/>
                  <a:pt x="167" y="348"/>
                  <a:pt x="171" y="346"/>
                </a:cubicBezTo>
                <a:cubicBezTo>
                  <a:pt x="171" y="349"/>
                  <a:pt x="175" y="348"/>
                  <a:pt x="175" y="350"/>
                </a:cubicBezTo>
                <a:cubicBezTo>
                  <a:pt x="174" y="351"/>
                  <a:pt x="173" y="350"/>
                  <a:pt x="172" y="351"/>
                </a:cubicBezTo>
                <a:cubicBezTo>
                  <a:pt x="171" y="356"/>
                  <a:pt x="172" y="363"/>
                  <a:pt x="172" y="366"/>
                </a:cubicBezTo>
                <a:cubicBezTo>
                  <a:pt x="176" y="366"/>
                  <a:pt x="172" y="368"/>
                  <a:pt x="174" y="370"/>
                </a:cubicBezTo>
                <a:cubicBezTo>
                  <a:pt x="173" y="370"/>
                  <a:pt x="173" y="369"/>
                  <a:pt x="172" y="370"/>
                </a:cubicBezTo>
                <a:cubicBezTo>
                  <a:pt x="174" y="371"/>
                  <a:pt x="172" y="372"/>
                  <a:pt x="172" y="373"/>
                </a:cubicBezTo>
                <a:cubicBezTo>
                  <a:pt x="177" y="372"/>
                  <a:pt x="174" y="378"/>
                  <a:pt x="177" y="379"/>
                </a:cubicBezTo>
                <a:cubicBezTo>
                  <a:pt x="176" y="379"/>
                  <a:pt x="176" y="379"/>
                  <a:pt x="176" y="380"/>
                </a:cubicBezTo>
                <a:cubicBezTo>
                  <a:pt x="177" y="382"/>
                  <a:pt x="180" y="384"/>
                  <a:pt x="182" y="386"/>
                </a:cubicBezTo>
                <a:cubicBezTo>
                  <a:pt x="181" y="390"/>
                  <a:pt x="183" y="391"/>
                  <a:pt x="182" y="393"/>
                </a:cubicBezTo>
                <a:cubicBezTo>
                  <a:pt x="184" y="393"/>
                  <a:pt x="183" y="394"/>
                  <a:pt x="183" y="395"/>
                </a:cubicBezTo>
                <a:cubicBezTo>
                  <a:pt x="185" y="395"/>
                  <a:pt x="186" y="398"/>
                  <a:pt x="185" y="399"/>
                </a:cubicBezTo>
                <a:cubicBezTo>
                  <a:pt x="187" y="400"/>
                  <a:pt x="192" y="400"/>
                  <a:pt x="194" y="402"/>
                </a:cubicBezTo>
                <a:cubicBezTo>
                  <a:pt x="203" y="401"/>
                  <a:pt x="224" y="404"/>
                  <a:pt x="232" y="400"/>
                </a:cubicBezTo>
                <a:cubicBezTo>
                  <a:pt x="233" y="401"/>
                  <a:pt x="231" y="402"/>
                  <a:pt x="233" y="402"/>
                </a:cubicBezTo>
                <a:cubicBezTo>
                  <a:pt x="236" y="400"/>
                  <a:pt x="240" y="395"/>
                  <a:pt x="243" y="395"/>
                </a:cubicBezTo>
                <a:cubicBezTo>
                  <a:pt x="244" y="389"/>
                  <a:pt x="250" y="386"/>
                  <a:pt x="250" y="380"/>
                </a:cubicBezTo>
                <a:cubicBezTo>
                  <a:pt x="254" y="380"/>
                  <a:pt x="255" y="376"/>
                  <a:pt x="257" y="377"/>
                </a:cubicBezTo>
                <a:cubicBezTo>
                  <a:pt x="257" y="376"/>
                  <a:pt x="257" y="376"/>
                  <a:pt x="257" y="375"/>
                </a:cubicBezTo>
                <a:cubicBezTo>
                  <a:pt x="266" y="370"/>
                  <a:pt x="256" y="360"/>
                  <a:pt x="257" y="351"/>
                </a:cubicBezTo>
                <a:cubicBezTo>
                  <a:pt x="253" y="348"/>
                  <a:pt x="255" y="341"/>
                  <a:pt x="251" y="338"/>
                </a:cubicBezTo>
                <a:cubicBezTo>
                  <a:pt x="249" y="344"/>
                  <a:pt x="256" y="353"/>
                  <a:pt x="253" y="360"/>
                </a:cubicBezTo>
                <a:cubicBezTo>
                  <a:pt x="252" y="359"/>
                  <a:pt x="253" y="356"/>
                  <a:pt x="252" y="354"/>
                </a:cubicBezTo>
                <a:cubicBezTo>
                  <a:pt x="252" y="354"/>
                  <a:pt x="251" y="355"/>
                  <a:pt x="251" y="354"/>
                </a:cubicBezTo>
                <a:cubicBezTo>
                  <a:pt x="249" y="349"/>
                  <a:pt x="250" y="342"/>
                  <a:pt x="248" y="337"/>
                </a:cubicBezTo>
                <a:cubicBezTo>
                  <a:pt x="246" y="318"/>
                  <a:pt x="241" y="300"/>
                  <a:pt x="236" y="281"/>
                </a:cubicBezTo>
                <a:cubicBezTo>
                  <a:pt x="234" y="279"/>
                  <a:pt x="231" y="276"/>
                  <a:pt x="232" y="273"/>
                </a:cubicBezTo>
                <a:cubicBezTo>
                  <a:pt x="230" y="274"/>
                  <a:pt x="229" y="273"/>
                  <a:pt x="227" y="274"/>
                </a:cubicBezTo>
                <a:cubicBezTo>
                  <a:pt x="228" y="273"/>
                  <a:pt x="227" y="271"/>
                  <a:pt x="228" y="270"/>
                </a:cubicBezTo>
                <a:cubicBezTo>
                  <a:pt x="227" y="270"/>
                  <a:pt x="226" y="269"/>
                  <a:pt x="226" y="269"/>
                </a:cubicBezTo>
                <a:cubicBezTo>
                  <a:pt x="225" y="262"/>
                  <a:pt x="222" y="260"/>
                  <a:pt x="219" y="255"/>
                </a:cubicBezTo>
                <a:cubicBezTo>
                  <a:pt x="214" y="254"/>
                  <a:pt x="212" y="256"/>
                  <a:pt x="209" y="253"/>
                </a:cubicBezTo>
                <a:cubicBezTo>
                  <a:pt x="209" y="250"/>
                  <a:pt x="210" y="246"/>
                  <a:pt x="208" y="245"/>
                </a:cubicBezTo>
                <a:cubicBezTo>
                  <a:pt x="208" y="243"/>
                  <a:pt x="211" y="242"/>
                  <a:pt x="210" y="241"/>
                </a:cubicBezTo>
                <a:cubicBezTo>
                  <a:pt x="207" y="240"/>
                  <a:pt x="209" y="243"/>
                  <a:pt x="207" y="243"/>
                </a:cubicBezTo>
                <a:cubicBezTo>
                  <a:pt x="206" y="242"/>
                  <a:pt x="206" y="244"/>
                  <a:pt x="205" y="242"/>
                </a:cubicBezTo>
                <a:cubicBezTo>
                  <a:pt x="208" y="243"/>
                  <a:pt x="206" y="242"/>
                  <a:pt x="206" y="240"/>
                </a:cubicBezTo>
                <a:cubicBezTo>
                  <a:pt x="207" y="241"/>
                  <a:pt x="208" y="242"/>
                  <a:pt x="208" y="240"/>
                </a:cubicBezTo>
                <a:cubicBezTo>
                  <a:pt x="207" y="239"/>
                  <a:pt x="200" y="238"/>
                  <a:pt x="202" y="241"/>
                </a:cubicBezTo>
                <a:cubicBezTo>
                  <a:pt x="197" y="237"/>
                  <a:pt x="190" y="239"/>
                  <a:pt x="183" y="236"/>
                </a:cubicBezTo>
                <a:cubicBezTo>
                  <a:pt x="183" y="238"/>
                  <a:pt x="177" y="237"/>
                  <a:pt x="174" y="239"/>
                </a:cubicBezTo>
                <a:cubicBezTo>
                  <a:pt x="175" y="241"/>
                  <a:pt x="177" y="242"/>
                  <a:pt x="177" y="243"/>
                </a:cubicBezTo>
                <a:cubicBezTo>
                  <a:pt x="180" y="243"/>
                  <a:pt x="182" y="242"/>
                  <a:pt x="184" y="245"/>
                </a:cubicBezTo>
                <a:cubicBezTo>
                  <a:pt x="182" y="244"/>
                  <a:pt x="180" y="244"/>
                  <a:pt x="179" y="244"/>
                </a:cubicBezTo>
                <a:cubicBezTo>
                  <a:pt x="181" y="244"/>
                  <a:pt x="179" y="245"/>
                  <a:pt x="180" y="246"/>
                </a:cubicBezTo>
                <a:cubicBezTo>
                  <a:pt x="182" y="245"/>
                  <a:pt x="183" y="245"/>
                  <a:pt x="185" y="246"/>
                </a:cubicBezTo>
                <a:cubicBezTo>
                  <a:pt x="187" y="245"/>
                  <a:pt x="184" y="244"/>
                  <a:pt x="187" y="245"/>
                </a:cubicBezTo>
                <a:cubicBezTo>
                  <a:pt x="186" y="246"/>
                  <a:pt x="188" y="246"/>
                  <a:pt x="189" y="248"/>
                </a:cubicBezTo>
                <a:cubicBezTo>
                  <a:pt x="188" y="248"/>
                  <a:pt x="187" y="247"/>
                  <a:pt x="187" y="248"/>
                </a:cubicBezTo>
                <a:cubicBezTo>
                  <a:pt x="190" y="249"/>
                  <a:pt x="190" y="247"/>
                  <a:pt x="191" y="247"/>
                </a:cubicBezTo>
                <a:cubicBezTo>
                  <a:pt x="192" y="248"/>
                  <a:pt x="191" y="248"/>
                  <a:pt x="191" y="249"/>
                </a:cubicBezTo>
                <a:cubicBezTo>
                  <a:pt x="192" y="249"/>
                  <a:pt x="194" y="249"/>
                  <a:pt x="195" y="249"/>
                </a:cubicBezTo>
                <a:cubicBezTo>
                  <a:pt x="196" y="247"/>
                  <a:pt x="194" y="247"/>
                  <a:pt x="196" y="246"/>
                </a:cubicBezTo>
                <a:cubicBezTo>
                  <a:pt x="196" y="247"/>
                  <a:pt x="198" y="246"/>
                  <a:pt x="199" y="247"/>
                </a:cubicBezTo>
                <a:cubicBezTo>
                  <a:pt x="198" y="248"/>
                  <a:pt x="196" y="247"/>
                  <a:pt x="196" y="249"/>
                </a:cubicBezTo>
                <a:cubicBezTo>
                  <a:pt x="198" y="248"/>
                  <a:pt x="199" y="252"/>
                  <a:pt x="202" y="249"/>
                </a:cubicBezTo>
                <a:cubicBezTo>
                  <a:pt x="202" y="250"/>
                  <a:pt x="203" y="253"/>
                  <a:pt x="204" y="251"/>
                </a:cubicBezTo>
                <a:cubicBezTo>
                  <a:pt x="203" y="251"/>
                  <a:pt x="203" y="249"/>
                  <a:pt x="204" y="249"/>
                </a:cubicBezTo>
                <a:cubicBezTo>
                  <a:pt x="204" y="252"/>
                  <a:pt x="207" y="252"/>
                  <a:pt x="208" y="253"/>
                </a:cubicBezTo>
                <a:cubicBezTo>
                  <a:pt x="196" y="251"/>
                  <a:pt x="187" y="248"/>
                  <a:pt x="174" y="247"/>
                </a:cubicBezTo>
                <a:cubicBezTo>
                  <a:pt x="174" y="245"/>
                  <a:pt x="175" y="245"/>
                  <a:pt x="174" y="245"/>
                </a:cubicBezTo>
                <a:cubicBezTo>
                  <a:pt x="174" y="248"/>
                  <a:pt x="169" y="246"/>
                  <a:pt x="166" y="246"/>
                </a:cubicBezTo>
                <a:cubicBezTo>
                  <a:pt x="166" y="247"/>
                  <a:pt x="168" y="249"/>
                  <a:pt x="166" y="249"/>
                </a:cubicBezTo>
                <a:cubicBezTo>
                  <a:pt x="166" y="248"/>
                  <a:pt x="165" y="247"/>
                  <a:pt x="165" y="246"/>
                </a:cubicBezTo>
                <a:cubicBezTo>
                  <a:pt x="164" y="247"/>
                  <a:pt x="161" y="248"/>
                  <a:pt x="162" y="250"/>
                </a:cubicBezTo>
                <a:cubicBezTo>
                  <a:pt x="162" y="249"/>
                  <a:pt x="160" y="249"/>
                  <a:pt x="160" y="251"/>
                </a:cubicBezTo>
                <a:cubicBezTo>
                  <a:pt x="163" y="253"/>
                  <a:pt x="160" y="257"/>
                  <a:pt x="160" y="256"/>
                </a:cubicBezTo>
                <a:close/>
                <a:moveTo>
                  <a:pt x="149" y="240"/>
                </a:moveTo>
                <a:cubicBezTo>
                  <a:pt x="147" y="240"/>
                  <a:pt x="146" y="238"/>
                  <a:pt x="147" y="236"/>
                </a:cubicBezTo>
                <a:cubicBezTo>
                  <a:pt x="149" y="236"/>
                  <a:pt x="150" y="239"/>
                  <a:pt x="149" y="240"/>
                </a:cubicBezTo>
                <a:cubicBezTo>
                  <a:pt x="149" y="240"/>
                  <a:pt x="149" y="240"/>
                  <a:pt x="149" y="240"/>
                </a:cubicBezTo>
                <a:close/>
                <a:moveTo>
                  <a:pt x="202" y="238"/>
                </a:moveTo>
                <a:cubicBezTo>
                  <a:pt x="202" y="237"/>
                  <a:pt x="201" y="238"/>
                  <a:pt x="201" y="237"/>
                </a:cubicBezTo>
                <a:cubicBezTo>
                  <a:pt x="201" y="236"/>
                  <a:pt x="202" y="238"/>
                  <a:pt x="203" y="238"/>
                </a:cubicBezTo>
                <a:cubicBezTo>
                  <a:pt x="203" y="238"/>
                  <a:pt x="203" y="238"/>
                  <a:pt x="202" y="239"/>
                </a:cubicBezTo>
                <a:cubicBezTo>
                  <a:pt x="202" y="239"/>
                  <a:pt x="202" y="239"/>
                  <a:pt x="201" y="239"/>
                </a:cubicBezTo>
                <a:cubicBezTo>
                  <a:pt x="201" y="238"/>
                  <a:pt x="202" y="238"/>
                  <a:pt x="202" y="238"/>
                </a:cubicBezTo>
                <a:cubicBezTo>
                  <a:pt x="202" y="238"/>
                  <a:pt x="202" y="238"/>
                  <a:pt x="202" y="238"/>
                </a:cubicBezTo>
                <a:close/>
                <a:moveTo>
                  <a:pt x="142" y="239"/>
                </a:moveTo>
                <a:cubicBezTo>
                  <a:pt x="141" y="240"/>
                  <a:pt x="139" y="239"/>
                  <a:pt x="138" y="240"/>
                </a:cubicBezTo>
                <a:cubicBezTo>
                  <a:pt x="138" y="238"/>
                  <a:pt x="140" y="238"/>
                  <a:pt x="141" y="237"/>
                </a:cubicBezTo>
                <a:cubicBezTo>
                  <a:pt x="141" y="239"/>
                  <a:pt x="141" y="239"/>
                  <a:pt x="142" y="239"/>
                </a:cubicBezTo>
                <a:cubicBezTo>
                  <a:pt x="142" y="239"/>
                  <a:pt x="142" y="239"/>
                  <a:pt x="142" y="239"/>
                </a:cubicBezTo>
                <a:close/>
                <a:moveTo>
                  <a:pt x="209" y="240"/>
                </a:moveTo>
                <a:cubicBezTo>
                  <a:pt x="210" y="240"/>
                  <a:pt x="209" y="237"/>
                  <a:pt x="211" y="238"/>
                </a:cubicBezTo>
                <a:cubicBezTo>
                  <a:pt x="210" y="238"/>
                  <a:pt x="211" y="241"/>
                  <a:pt x="209" y="240"/>
                </a:cubicBezTo>
                <a:cubicBezTo>
                  <a:pt x="209" y="240"/>
                  <a:pt x="209" y="240"/>
                  <a:pt x="209" y="240"/>
                </a:cubicBezTo>
                <a:close/>
                <a:moveTo>
                  <a:pt x="216" y="243"/>
                </a:moveTo>
                <a:cubicBezTo>
                  <a:pt x="218" y="244"/>
                  <a:pt x="218" y="244"/>
                  <a:pt x="218" y="243"/>
                </a:cubicBezTo>
                <a:cubicBezTo>
                  <a:pt x="220" y="244"/>
                  <a:pt x="218" y="246"/>
                  <a:pt x="216" y="245"/>
                </a:cubicBezTo>
                <a:cubicBezTo>
                  <a:pt x="216" y="245"/>
                  <a:pt x="216" y="244"/>
                  <a:pt x="216" y="243"/>
                </a:cubicBezTo>
                <a:cubicBezTo>
                  <a:pt x="216" y="243"/>
                  <a:pt x="216" y="243"/>
                  <a:pt x="216" y="243"/>
                </a:cubicBezTo>
                <a:close/>
                <a:moveTo>
                  <a:pt x="155" y="245"/>
                </a:moveTo>
                <a:cubicBezTo>
                  <a:pt x="155" y="245"/>
                  <a:pt x="155" y="244"/>
                  <a:pt x="155" y="244"/>
                </a:cubicBezTo>
                <a:cubicBezTo>
                  <a:pt x="156" y="244"/>
                  <a:pt x="156" y="247"/>
                  <a:pt x="155" y="246"/>
                </a:cubicBezTo>
                <a:cubicBezTo>
                  <a:pt x="155" y="245"/>
                  <a:pt x="155" y="245"/>
                  <a:pt x="155" y="245"/>
                </a:cubicBezTo>
                <a:cubicBezTo>
                  <a:pt x="155" y="245"/>
                  <a:pt x="155" y="245"/>
                  <a:pt x="155" y="245"/>
                </a:cubicBezTo>
                <a:close/>
                <a:moveTo>
                  <a:pt x="155" y="253"/>
                </a:moveTo>
                <a:cubicBezTo>
                  <a:pt x="154" y="255"/>
                  <a:pt x="156" y="256"/>
                  <a:pt x="158" y="257"/>
                </a:cubicBezTo>
                <a:cubicBezTo>
                  <a:pt x="158" y="259"/>
                  <a:pt x="155" y="260"/>
                  <a:pt x="157" y="260"/>
                </a:cubicBezTo>
                <a:cubicBezTo>
                  <a:pt x="157" y="262"/>
                  <a:pt x="155" y="261"/>
                  <a:pt x="155" y="260"/>
                </a:cubicBezTo>
                <a:cubicBezTo>
                  <a:pt x="154" y="260"/>
                  <a:pt x="156" y="261"/>
                  <a:pt x="155" y="262"/>
                </a:cubicBezTo>
                <a:cubicBezTo>
                  <a:pt x="153" y="262"/>
                  <a:pt x="154" y="260"/>
                  <a:pt x="154" y="259"/>
                </a:cubicBezTo>
                <a:cubicBezTo>
                  <a:pt x="156" y="260"/>
                  <a:pt x="157" y="259"/>
                  <a:pt x="157" y="257"/>
                </a:cubicBezTo>
                <a:cubicBezTo>
                  <a:pt x="155" y="257"/>
                  <a:pt x="155" y="258"/>
                  <a:pt x="154" y="259"/>
                </a:cubicBezTo>
                <a:cubicBezTo>
                  <a:pt x="151" y="257"/>
                  <a:pt x="154" y="256"/>
                  <a:pt x="154" y="253"/>
                </a:cubicBezTo>
                <a:cubicBezTo>
                  <a:pt x="154" y="253"/>
                  <a:pt x="155" y="253"/>
                  <a:pt x="155" y="253"/>
                </a:cubicBezTo>
                <a:cubicBezTo>
                  <a:pt x="155" y="253"/>
                  <a:pt x="155" y="253"/>
                  <a:pt x="155" y="253"/>
                </a:cubicBezTo>
                <a:close/>
                <a:moveTo>
                  <a:pt x="158" y="253"/>
                </a:moveTo>
                <a:cubicBezTo>
                  <a:pt x="158" y="253"/>
                  <a:pt x="158" y="253"/>
                  <a:pt x="158" y="253"/>
                </a:cubicBezTo>
                <a:cubicBezTo>
                  <a:pt x="158" y="249"/>
                  <a:pt x="161" y="248"/>
                  <a:pt x="161" y="245"/>
                </a:cubicBezTo>
                <a:cubicBezTo>
                  <a:pt x="159" y="245"/>
                  <a:pt x="157" y="243"/>
                  <a:pt x="156" y="245"/>
                </a:cubicBezTo>
                <a:cubicBezTo>
                  <a:pt x="159" y="248"/>
                  <a:pt x="153" y="248"/>
                  <a:pt x="154" y="251"/>
                </a:cubicBezTo>
                <a:cubicBezTo>
                  <a:pt x="156" y="254"/>
                  <a:pt x="156" y="252"/>
                  <a:pt x="158" y="253"/>
                </a:cubicBezTo>
                <a:close/>
                <a:moveTo>
                  <a:pt x="215" y="248"/>
                </a:moveTo>
                <a:cubicBezTo>
                  <a:pt x="214" y="247"/>
                  <a:pt x="213" y="247"/>
                  <a:pt x="214" y="246"/>
                </a:cubicBezTo>
                <a:cubicBezTo>
                  <a:pt x="215" y="246"/>
                  <a:pt x="215" y="247"/>
                  <a:pt x="215" y="248"/>
                </a:cubicBezTo>
                <a:cubicBezTo>
                  <a:pt x="215" y="248"/>
                  <a:pt x="215" y="248"/>
                  <a:pt x="215" y="248"/>
                </a:cubicBezTo>
                <a:close/>
                <a:moveTo>
                  <a:pt x="213" y="250"/>
                </a:moveTo>
                <a:cubicBezTo>
                  <a:pt x="214" y="250"/>
                  <a:pt x="214" y="250"/>
                  <a:pt x="214" y="249"/>
                </a:cubicBezTo>
                <a:cubicBezTo>
                  <a:pt x="215" y="249"/>
                  <a:pt x="215" y="252"/>
                  <a:pt x="213" y="251"/>
                </a:cubicBezTo>
                <a:cubicBezTo>
                  <a:pt x="213" y="251"/>
                  <a:pt x="213" y="250"/>
                  <a:pt x="213" y="250"/>
                </a:cubicBezTo>
                <a:cubicBezTo>
                  <a:pt x="213" y="250"/>
                  <a:pt x="213" y="250"/>
                  <a:pt x="213" y="250"/>
                </a:cubicBezTo>
                <a:close/>
                <a:moveTo>
                  <a:pt x="234" y="259"/>
                </a:moveTo>
                <a:cubicBezTo>
                  <a:pt x="234" y="258"/>
                  <a:pt x="235" y="258"/>
                  <a:pt x="235" y="257"/>
                </a:cubicBezTo>
                <a:cubicBezTo>
                  <a:pt x="237" y="257"/>
                  <a:pt x="238" y="258"/>
                  <a:pt x="238" y="261"/>
                </a:cubicBezTo>
                <a:cubicBezTo>
                  <a:pt x="236" y="262"/>
                  <a:pt x="235" y="260"/>
                  <a:pt x="234" y="259"/>
                </a:cubicBezTo>
                <a:cubicBezTo>
                  <a:pt x="234" y="259"/>
                  <a:pt x="234" y="259"/>
                  <a:pt x="234" y="259"/>
                </a:cubicBezTo>
                <a:close/>
                <a:moveTo>
                  <a:pt x="240" y="264"/>
                </a:moveTo>
                <a:cubicBezTo>
                  <a:pt x="239" y="263"/>
                  <a:pt x="241" y="262"/>
                  <a:pt x="240" y="262"/>
                </a:cubicBezTo>
                <a:cubicBezTo>
                  <a:pt x="240" y="260"/>
                  <a:pt x="242" y="262"/>
                  <a:pt x="240" y="262"/>
                </a:cubicBezTo>
                <a:cubicBezTo>
                  <a:pt x="240" y="263"/>
                  <a:pt x="241" y="263"/>
                  <a:pt x="242" y="263"/>
                </a:cubicBezTo>
                <a:cubicBezTo>
                  <a:pt x="242" y="264"/>
                  <a:pt x="241" y="264"/>
                  <a:pt x="240" y="264"/>
                </a:cubicBezTo>
                <a:cubicBezTo>
                  <a:pt x="240" y="264"/>
                  <a:pt x="240" y="264"/>
                  <a:pt x="240" y="264"/>
                </a:cubicBezTo>
                <a:close/>
                <a:moveTo>
                  <a:pt x="238" y="277"/>
                </a:moveTo>
                <a:cubicBezTo>
                  <a:pt x="238" y="276"/>
                  <a:pt x="239" y="276"/>
                  <a:pt x="239" y="275"/>
                </a:cubicBezTo>
                <a:cubicBezTo>
                  <a:pt x="240" y="275"/>
                  <a:pt x="240" y="277"/>
                  <a:pt x="241" y="278"/>
                </a:cubicBezTo>
                <a:cubicBezTo>
                  <a:pt x="241" y="279"/>
                  <a:pt x="240" y="276"/>
                  <a:pt x="238" y="277"/>
                </a:cubicBezTo>
                <a:cubicBezTo>
                  <a:pt x="238" y="277"/>
                  <a:pt x="238" y="277"/>
                  <a:pt x="238" y="277"/>
                </a:cubicBezTo>
                <a:close/>
                <a:moveTo>
                  <a:pt x="363" y="291"/>
                </a:moveTo>
                <a:cubicBezTo>
                  <a:pt x="364" y="291"/>
                  <a:pt x="363" y="291"/>
                  <a:pt x="363" y="291"/>
                </a:cubicBezTo>
                <a:cubicBezTo>
                  <a:pt x="363" y="290"/>
                  <a:pt x="365" y="290"/>
                  <a:pt x="365" y="291"/>
                </a:cubicBezTo>
                <a:cubicBezTo>
                  <a:pt x="364" y="291"/>
                  <a:pt x="364" y="291"/>
                  <a:pt x="363" y="291"/>
                </a:cubicBezTo>
                <a:cubicBezTo>
                  <a:pt x="363" y="291"/>
                  <a:pt x="363" y="291"/>
                  <a:pt x="363" y="291"/>
                </a:cubicBezTo>
                <a:close/>
                <a:moveTo>
                  <a:pt x="361" y="306"/>
                </a:moveTo>
                <a:cubicBezTo>
                  <a:pt x="364" y="306"/>
                  <a:pt x="361" y="309"/>
                  <a:pt x="361" y="306"/>
                </a:cubicBezTo>
                <a:cubicBezTo>
                  <a:pt x="361" y="306"/>
                  <a:pt x="361" y="306"/>
                  <a:pt x="361" y="306"/>
                </a:cubicBezTo>
                <a:close/>
                <a:moveTo>
                  <a:pt x="73" y="314"/>
                </a:moveTo>
                <a:cubicBezTo>
                  <a:pt x="75" y="311"/>
                  <a:pt x="74" y="315"/>
                  <a:pt x="77" y="314"/>
                </a:cubicBezTo>
                <a:cubicBezTo>
                  <a:pt x="74" y="316"/>
                  <a:pt x="76" y="318"/>
                  <a:pt x="74" y="319"/>
                </a:cubicBezTo>
                <a:cubicBezTo>
                  <a:pt x="75" y="320"/>
                  <a:pt x="75" y="321"/>
                  <a:pt x="76" y="321"/>
                </a:cubicBezTo>
                <a:cubicBezTo>
                  <a:pt x="76" y="322"/>
                  <a:pt x="74" y="324"/>
                  <a:pt x="75" y="325"/>
                </a:cubicBezTo>
                <a:cubicBezTo>
                  <a:pt x="73" y="327"/>
                  <a:pt x="76" y="322"/>
                  <a:pt x="73" y="322"/>
                </a:cubicBezTo>
                <a:cubicBezTo>
                  <a:pt x="75" y="321"/>
                  <a:pt x="72" y="321"/>
                  <a:pt x="73" y="319"/>
                </a:cubicBezTo>
                <a:cubicBezTo>
                  <a:pt x="73" y="319"/>
                  <a:pt x="73" y="319"/>
                  <a:pt x="74" y="319"/>
                </a:cubicBezTo>
                <a:cubicBezTo>
                  <a:pt x="72" y="317"/>
                  <a:pt x="75" y="314"/>
                  <a:pt x="73" y="314"/>
                </a:cubicBezTo>
                <a:cubicBezTo>
                  <a:pt x="73" y="314"/>
                  <a:pt x="73" y="314"/>
                  <a:pt x="73" y="314"/>
                </a:cubicBezTo>
                <a:close/>
                <a:moveTo>
                  <a:pt x="119" y="316"/>
                </a:moveTo>
                <a:cubicBezTo>
                  <a:pt x="120" y="315"/>
                  <a:pt x="121" y="315"/>
                  <a:pt x="121" y="314"/>
                </a:cubicBezTo>
                <a:cubicBezTo>
                  <a:pt x="121" y="316"/>
                  <a:pt x="122" y="318"/>
                  <a:pt x="122" y="320"/>
                </a:cubicBezTo>
                <a:cubicBezTo>
                  <a:pt x="119" y="320"/>
                  <a:pt x="121" y="316"/>
                  <a:pt x="119" y="316"/>
                </a:cubicBezTo>
                <a:cubicBezTo>
                  <a:pt x="119" y="316"/>
                  <a:pt x="119" y="316"/>
                  <a:pt x="119" y="316"/>
                </a:cubicBezTo>
                <a:close/>
                <a:moveTo>
                  <a:pt x="354" y="321"/>
                </a:moveTo>
                <a:cubicBezTo>
                  <a:pt x="354" y="320"/>
                  <a:pt x="354" y="320"/>
                  <a:pt x="354" y="319"/>
                </a:cubicBezTo>
                <a:cubicBezTo>
                  <a:pt x="356" y="319"/>
                  <a:pt x="355" y="320"/>
                  <a:pt x="356" y="320"/>
                </a:cubicBezTo>
                <a:cubicBezTo>
                  <a:pt x="356" y="321"/>
                  <a:pt x="355" y="321"/>
                  <a:pt x="354" y="321"/>
                </a:cubicBezTo>
                <a:cubicBezTo>
                  <a:pt x="354" y="321"/>
                  <a:pt x="354" y="321"/>
                  <a:pt x="354" y="321"/>
                </a:cubicBezTo>
                <a:close/>
                <a:moveTo>
                  <a:pt x="103" y="326"/>
                </a:moveTo>
                <a:cubicBezTo>
                  <a:pt x="106" y="327"/>
                  <a:pt x="105" y="324"/>
                  <a:pt x="107" y="324"/>
                </a:cubicBezTo>
                <a:cubicBezTo>
                  <a:pt x="107" y="326"/>
                  <a:pt x="105" y="326"/>
                  <a:pt x="105" y="328"/>
                </a:cubicBezTo>
                <a:cubicBezTo>
                  <a:pt x="104" y="329"/>
                  <a:pt x="103" y="329"/>
                  <a:pt x="103" y="326"/>
                </a:cubicBezTo>
                <a:cubicBezTo>
                  <a:pt x="103" y="326"/>
                  <a:pt x="103" y="326"/>
                  <a:pt x="103" y="326"/>
                </a:cubicBezTo>
                <a:close/>
                <a:moveTo>
                  <a:pt x="119" y="342"/>
                </a:moveTo>
                <a:cubicBezTo>
                  <a:pt x="121" y="340"/>
                  <a:pt x="119" y="337"/>
                  <a:pt x="117" y="334"/>
                </a:cubicBezTo>
                <a:cubicBezTo>
                  <a:pt x="119" y="334"/>
                  <a:pt x="118" y="337"/>
                  <a:pt x="119" y="336"/>
                </a:cubicBezTo>
                <a:cubicBezTo>
                  <a:pt x="119" y="334"/>
                  <a:pt x="119" y="330"/>
                  <a:pt x="121" y="327"/>
                </a:cubicBezTo>
                <a:cubicBezTo>
                  <a:pt x="123" y="336"/>
                  <a:pt x="122" y="346"/>
                  <a:pt x="123" y="352"/>
                </a:cubicBezTo>
                <a:cubicBezTo>
                  <a:pt x="123" y="354"/>
                  <a:pt x="122" y="355"/>
                  <a:pt x="121" y="356"/>
                </a:cubicBezTo>
                <a:cubicBezTo>
                  <a:pt x="114" y="355"/>
                  <a:pt x="114" y="341"/>
                  <a:pt x="119" y="340"/>
                </a:cubicBezTo>
                <a:cubicBezTo>
                  <a:pt x="118" y="340"/>
                  <a:pt x="117" y="342"/>
                  <a:pt x="119" y="342"/>
                </a:cubicBezTo>
                <a:cubicBezTo>
                  <a:pt x="119" y="342"/>
                  <a:pt x="119" y="342"/>
                  <a:pt x="119" y="342"/>
                </a:cubicBezTo>
                <a:close/>
                <a:moveTo>
                  <a:pt x="73" y="329"/>
                </a:moveTo>
                <a:cubicBezTo>
                  <a:pt x="75" y="329"/>
                  <a:pt x="74" y="328"/>
                  <a:pt x="76" y="329"/>
                </a:cubicBezTo>
                <a:cubicBezTo>
                  <a:pt x="75" y="333"/>
                  <a:pt x="77" y="338"/>
                  <a:pt x="74" y="340"/>
                </a:cubicBezTo>
                <a:cubicBezTo>
                  <a:pt x="76" y="334"/>
                  <a:pt x="72" y="333"/>
                  <a:pt x="73" y="329"/>
                </a:cubicBezTo>
                <a:cubicBezTo>
                  <a:pt x="73" y="329"/>
                  <a:pt x="73" y="329"/>
                  <a:pt x="73" y="329"/>
                </a:cubicBezTo>
                <a:close/>
                <a:moveTo>
                  <a:pt x="107" y="334"/>
                </a:moveTo>
                <a:cubicBezTo>
                  <a:pt x="107" y="334"/>
                  <a:pt x="107" y="334"/>
                  <a:pt x="107" y="334"/>
                </a:cubicBezTo>
                <a:cubicBezTo>
                  <a:pt x="106" y="334"/>
                  <a:pt x="105" y="335"/>
                  <a:pt x="104" y="334"/>
                </a:cubicBezTo>
                <a:cubicBezTo>
                  <a:pt x="103" y="336"/>
                  <a:pt x="104" y="337"/>
                  <a:pt x="105" y="338"/>
                </a:cubicBezTo>
                <a:cubicBezTo>
                  <a:pt x="107" y="337"/>
                  <a:pt x="104" y="336"/>
                  <a:pt x="105" y="336"/>
                </a:cubicBezTo>
                <a:cubicBezTo>
                  <a:pt x="106" y="336"/>
                  <a:pt x="107" y="336"/>
                  <a:pt x="107" y="337"/>
                </a:cubicBezTo>
                <a:cubicBezTo>
                  <a:pt x="106" y="338"/>
                  <a:pt x="107" y="338"/>
                  <a:pt x="108" y="339"/>
                </a:cubicBezTo>
                <a:cubicBezTo>
                  <a:pt x="107" y="339"/>
                  <a:pt x="107" y="340"/>
                  <a:pt x="107" y="340"/>
                </a:cubicBezTo>
                <a:cubicBezTo>
                  <a:pt x="106" y="340"/>
                  <a:pt x="106" y="338"/>
                  <a:pt x="105" y="338"/>
                </a:cubicBezTo>
                <a:cubicBezTo>
                  <a:pt x="105" y="340"/>
                  <a:pt x="100" y="337"/>
                  <a:pt x="101" y="341"/>
                </a:cubicBezTo>
                <a:cubicBezTo>
                  <a:pt x="102" y="340"/>
                  <a:pt x="104" y="339"/>
                  <a:pt x="105" y="341"/>
                </a:cubicBezTo>
                <a:cubicBezTo>
                  <a:pt x="104" y="341"/>
                  <a:pt x="104" y="342"/>
                  <a:pt x="103" y="342"/>
                </a:cubicBezTo>
                <a:cubicBezTo>
                  <a:pt x="103" y="342"/>
                  <a:pt x="101" y="341"/>
                  <a:pt x="101" y="342"/>
                </a:cubicBezTo>
                <a:cubicBezTo>
                  <a:pt x="103" y="342"/>
                  <a:pt x="98" y="344"/>
                  <a:pt x="100" y="346"/>
                </a:cubicBezTo>
                <a:cubicBezTo>
                  <a:pt x="99" y="347"/>
                  <a:pt x="99" y="345"/>
                  <a:pt x="99" y="346"/>
                </a:cubicBezTo>
                <a:cubicBezTo>
                  <a:pt x="99" y="347"/>
                  <a:pt x="100" y="347"/>
                  <a:pt x="100" y="348"/>
                </a:cubicBezTo>
                <a:cubicBezTo>
                  <a:pt x="99" y="349"/>
                  <a:pt x="98" y="348"/>
                  <a:pt x="97" y="348"/>
                </a:cubicBezTo>
                <a:cubicBezTo>
                  <a:pt x="96" y="349"/>
                  <a:pt x="98" y="351"/>
                  <a:pt x="96" y="350"/>
                </a:cubicBezTo>
                <a:cubicBezTo>
                  <a:pt x="96" y="353"/>
                  <a:pt x="98" y="351"/>
                  <a:pt x="97" y="354"/>
                </a:cubicBezTo>
                <a:cubicBezTo>
                  <a:pt x="97" y="355"/>
                  <a:pt x="99" y="355"/>
                  <a:pt x="99" y="356"/>
                </a:cubicBezTo>
                <a:cubicBezTo>
                  <a:pt x="98" y="358"/>
                  <a:pt x="99" y="360"/>
                  <a:pt x="97" y="361"/>
                </a:cubicBezTo>
                <a:cubicBezTo>
                  <a:pt x="98" y="363"/>
                  <a:pt x="100" y="365"/>
                  <a:pt x="101" y="366"/>
                </a:cubicBezTo>
                <a:cubicBezTo>
                  <a:pt x="101" y="365"/>
                  <a:pt x="102" y="366"/>
                  <a:pt x="102" y="365"/>
                </a:cubicBezTo>
                <a:cubicBezTo>
                  <a:pt x="102" y="364"/>
                  <a:pt x="100" y="365"/>
                  <a:pt x="101" y="363"/>
                </a:cubicBezTo>
                <a:cubicBezTo>
                  <a:pt x="102" y="363"/>
                  <a:pt x="102" y="364"/>
                  <a:pt x="102" y="364"/>
                </a:cubicBezTo>
                <a:cubicBezTo>
                  <a:pt x="102" y="363"/>
                  <a:pt x="102" y="362"/>
                  <a:pt x="102" y="362"/>
                </a:cubicBezTo>
                <a:cubicBezTo>
                  <a:pt x="101" y="361"/>
                  <a:pt x="100" y="363"/>
                  <a:pt x="99" y="362"/>
                </a:cubicBezTo>
                <a:cubicBezTo>
                  <a:pt x="100" y="360"/>
                  <a:pt x="101" y="360"/>
                  <a:pt x="104" y="361"/>
                </a:cubicBezTo>
                <a:cubicBezTo>
                  <a:pt x="104" y="360"/>
                  <a:pt x="104" y="359"/>
                  <a:pt x="105" y="358"/>
                </a:cubicBezTo>
                <a:cubicBezTo>
                  <a:pt x="102" y="359"/>
                  <a:pt x="101" y="356"/>
                  <a:pt x="100" y="354"/>
                </a:cubicBezTo>
                <a:cubicBezTo>
                  <a:pt x="101" y="355"/>
                  <a:pt x="102" y="353"/>
                  <a:pt x="103" y="354"/>
                </a:cubicBezTo>
                <a:cubicBezTo>
                  <a:pt x="103" y="356"/>
                  <a:pt x="102" y="356"/>
                  <a:pt x="102" y="356"/>
                </a:cubicBezTo>
                <a:cubicBezTo>
                  <a:pt x="103" y="356"/>
                  <a:pt x="104" y="356"/>
                  <a:pt x="105" y="356"/>
                </a:cubicBezTo>
                <a:cubicBezTo>
                  <a:pt x="105" y="355"/>
                  <a:pt x="104" y="355"/>
                  <a:pt x="105" y="354"/>
                </a:cubicBezTo>
                <a:cubicBezTo>
                  <a:pt x="105" y="355"/>
                  <a:pt x="105" y="355"/>
                  <a:pt x="106" y="354"/>
                </a:cubicBezTo>
                <a:cubicBezTo>
                  <a:pt x="105" y="357"/>
                  <a:pt x="109" y="359"/>
                  <a:pt x="110" y="358"/>
                </a:cubicBezTo>
                <a:cubicBezTo>
                  <a:pt x="109" y="357"/>
                  <a:pt x="108" y="358"/>
                  <a:pt x="108" y="356"/>
                </a:cubicBezTo>
                <a:cubicBezTo>
                  <a:pt x="110" y="357"/>
                  <a:pt x="109" y="355"/>
                  <a:pt x="111" y="354"/>
                </a:cubicBezTo>
                <a:cubicBezTo>
                  <a:pt x="109" y="348"/>
                  <a:pt x="112" y="342"/>
                  <a:pt x="108" y="337"/>
                </a:cubicBezTo>
                <a:cubicBezTo>
                  <a:pt x="108" y="336"/>
                  <a:pt x="110" y="336"/>
                  <a:pt x="110" y="335"/>
                </a:cubicBezTo>
                <a:cubicBezTo>
                  <a:pt x="109" y="333"/>
                  <a:pt x="108" y="335"/>
                  <a:pt x="107" y="335"/>
                </a:cubicBezTo>
                <a:cubicBezTo>
                  <a:pt x="107" y="333"/>
                  <a:pt x="107" y="333"/>
                  <a:pt x="108" y="331"/>
                </a:cubicBezTo>
                <a:cubicBezTo>
                  <a:pt x="105" y="330"/>
                  <a:pt x="105" y="332"/>
                  <a:pt x="107" y="334"/>
                </a:cubicBezTo>
                <a:close/>
                <a:moveTo>
                  <a:pt x="354" y="332"/>
                </a:moveTo>
                <a:cubicBezTo>
                  <a:pt x="354" y="331"/>
                  <a:pt x="354" y="331"/>
                  <a:pt x="354" y="330"/>
                </a:cubicBezTo>
                <a:cubicBezTo>
                  <a:pt x="355" y="329"/>
                  <a:pt x="355" y="333"/>
                  <a:pt x="354" y="332"/>
                </a:cubicBezTo>
                <a:cubicBezTo>
                  <a:pt x="354" y="332"/>
                  <a:pt x="354" y="332"/>
                  <a:pt x="354" y="332"/>
                </a:cubicBezTo>
                <a:close/>
                <a:moveTo>
                  <a:pt x="358" y="334"/>
                </a:moveTo>
                <a:cubicBezTo>
                  <a:pt x="358" y="336"/>
                  <a:pt x="355" y="335"/>
                  <a:pt x="355" y="334"/>
                </a:cubicBezTo>
                <a:cubicBezTo>
                  <a:pt x="357" y="333"/>
                  <a:pt x="357" y="334"/>
                  <a:pt x="358" y="334"/>
                </a:cubicBezTo>
                <a:cubicBezTo>
                  <a:pt x="358" y="334"/>
                  <a:pt x="358" y="334"/>
                  <a:pt x="358" y="334"/>
                </a:cubicBezTo>
                <a:close/>
                <a:moveTo>
                  <a:pt x="73" y="346"/>
                </a:moveTo>
                <a:cubicBezTo>
                  <a:pt x="74" y="345"/>
                  <a:pt x="75" y="345"/>
                  <a:pt x="74" y="343"/>
                </a:cubicBezTo>
                <a:cubicBezTo>
                  <a:pt x="75" y="343"/>
                  <a:pt x="75" y="344"/>
                  <a:pt x="76" y="343"/>
                </a:cubicBezTo>
                <a:cubicBezTo>
                  <a:pt x="76" y="345"/>
                  <a:pt x="75" y="346"/>
                  <a:pt x="75" y="347"/>
                </a:cubicBezTo>
                <a:cubicBezTo>
                  <a:pt x="75" y="347"/>
                  <a:pt x="74" y="346"/>
                  <a:pt x="73" y="346"/>
                </a:cubicBezTo>
                <a:cubicBezTo>
                  <a:pt x="73" y="346"/>
                  <a:pt x="73" y="346"/>
                  <a:pt x="73" y="346"/>
                </a:cubicBezTo>
                <a:close/>
                <a:moveTo>
                  <a:pt x="75" y="354"/>
                </a:moveTo>
                <a:cubicBezTo>
                  <a:pt x="75" y="353"/>
                  <a:pt x="76" y="353"/>
                  <a:pt x="77" y="354"/>
                </a:cubicBezTo>
                <a:cubicBezTo>
                  <a:pt x="77" y="355"/>
                  <a:pt x="76" y="354"/>
                  <a:pt x="75" y="354"/>
                </a:cubicBezTo>
                <a:cubicBezTo>
                  <a:pt x="75" y="354"/>
                  <a:pt x="75" y="354"/>
                  <a:pt x="75" y="354"/>
                </a:cubicBezTo>
                <a:close/>
                <a:moveTo>
                  <a:pt x="331" y="354"/>
                </a:moveTo>
                <a:cubicBezTo>
                  <a:pt x="333" y="354"/>
                  <a:pt x="333" y="356"/>
                  <a:pt x="335" y="356"/>
                </a:cubicBezTo>
                <a:cubicBezTo>
                  <a:pt x="336" y="357"/>
                  <a:pt x="336" y="359"/>
                  <a:pt x="334" y="358"/>
                </a:cubicBezTo>
                <a:cubicBezTo>
                  <a:pt x="334" y="360"/>
                  <a:pt x="335" y="358"/>
                  <a:pt x="336" y="359"/>
                </a:cubicBezTo>
                <a:cubicBezTo>
                  <a:pt x="336" y="360"/>
                  <a:pt x="335" y="359"/>
                  <a:pt x="335" y="359"/>
                </a:cubicBezTo>
                <a:cubicBezTo>
                  <a:pt x="335" y="360"/>
                  <a:pt x="334" y="361"/>
                  <a:pt x="332" y="362"/>
                </a:cubicBezTo>
                <a:cubicBezTo>
                  <a:pt x="333" y="363"/>
                  <a:pt x="333" y="363"/>
                  <a:pt x="334" y="363"/>
                </a:cubicBezTo>
                <a:cubicBezTo>
                  <a:pt x="334" y="364"/>
                  <a:pt x="334" y="366"/>
                  <a:pt x="333" y="366"/>
                </a:cubicBezTo>
                <a:cubicBezTo>
                  <a:pt x="331" y="366"/>
                  <a:pt x="331" y="365"/>
                  <a:pt x="329" y="364"/>
                </a:cubicBezTo>
                <a:cubicBezTo>
                  <a:pt x="329" y="364"/>
                  <a:pt x="329" y="363"/>
                  <a:pt x="329" y="362"/>
                </a:cubicBezTo>
                <a:cubicBezTo>
                  <a:pt x="331" y="363"/>
                  <a:pt x="332" y="362"/>
                  <a:pt x="333" y="361"/>
                </a:cubicBezTo>
                <a:cubicBezTo>
                  <a:pt x="333" y="359"/>
                  <a:pt x="331" y="360"/>
                  <a:pt x="330" y="360"/>
                </a:cubicBezTo>
                <a:cubicBezTo>
                  <a:pt x="332" y="362"/>
                  <a:pt x="328" y="361"/>
                  <a:pt x="329" y="364"/>
                </a:cubicBezTo>
                <a:cubicBezTo>
                  <a:pt x="328" y="364"/>
                  <a:pt x="328" y="362"/>
                  <a:pt x="328" y="361"/>
                </a:cubicBezTo>
                <a:cubicBezTo>
                  <a:pt x="329" y="361"/>
                  <a:pt x="329" y="360"/>
                  <a:pt x="329" y="358"/>
                </a:cubicBezTo>
                <a:cubicBezTo>
                  <a:pt x="331" y="358"/>
                  <a:pt x="331" y="359"/>
                  <a:pt x="332" y="359"/>
                </a:cubicBezTo>
                <a:cubicBezTo>
                  <a:pt x="331" y="358"/>
                  <a:pt x="330" y="358"/>
                  <a:pt x="330" y="356"/>
                </a:cubicBezTo>
                <a:cubicBezTo>
                  <a:pt x="333" y="357"/>
                  <a:pt x="332" y="356"/>
                  <a:pt x="331" y="354"/>
                </a:cubicBezTo>
                <a:cubicBezTo>
                  <a:pt x="331" y="354"/>
                  <a:pt x="331" y="354"/>
                  <a:pt x="331" y="354"/>
                </a:cubicBezTo>
                <a:close/>
                <a:moveTo>
                  <a:pt x="337" y="356"/>
                </a:moveTo>
                <a:cubicBezTo>
                  <a:pt x="337" y="357"/>
                  <a:pt x="336" y="355"/>
                  <a:pt x="335" y="355"/>
                </a:cubicBezTo>
                <a:cubicBezTo>
                  <a:pt x="335" y="354"/>
                  <a:pt x="336" y="356"/>
                  <a:pt x="337" y="356"/>
                </a:cubicBezTo>
                <a:cubicBezTo>
                  <a:pt x="337" y="356"/>
                  <a:pt x="337" y="356"/>
                  <a:pt x="337" y="356"/>
                </a:cubicBezTo>
                <a:close/>
                <a:moveTo>
                  <a:pt x="88" y="358"/>
                </a:moveTo>
                <a:cubicBezTo>
                  <a:pt x="88" y="357"/>
                  <a:pt x="88" y="357"/>
                  <a:pt x="88" y="357"/>
                </a:cubicBezTo>
                <a:cubicBezTo>
                  <a:pt x="88" y="357"/>
                  <a:pt x="88" y="357"/>
                  <a:pt x="89" y="357"/>
                </a:cubicBezTo>
                <a:cubicBezTo>
                  <a:pt x="89" y="358"/>
                  <a:pt x="88" y="358"/>
                  <a:pt x="88" y="358"/>
                </a:cubicBezTo>
                <a:cubicBezTo>
                  <a:pt x="88" y="358"/>
                  <a:pt x="88" y="358"/>
                  <a:pt x="88" y="358"/>
                </a:cubicBezTo>
                <a:close/>
                <a:moveTo>
                  <a:pt x="272" y="363"/>
                </a:moveTo>
                <a:cubicBezTo>
                  <a:pt x="274" y="365"/>
                  <a:pt x="276" y="362"/>
                  <a:pt x="273" y="361"/>
                </a:cubicBezTo>
                <a:cubicBezTo>
                  <a:pt x="276" y="360"/>
                  <a:pt x="275" y="364"/>
                  <a:pt x="274" y="365"/>
                </a:cubicBezTo>
                <a:cubicBezTo>
                  <a:pt x="273" y="366"/>
                  <a:pt x="272" y="365"/>
                  <a:pt x="272" y="365"/>
                </a:cubicBezTo>
                <a:cubicBezTo>
                  <a:pt x="271" y="365"/>
                  <a:pt x="273" y="364"/>
                  <a:pt x="272" y="363"/>
                </a:cubicBezTo>
                <a:cubicBezTo>
                  <a:pt x="272" y="363"/>
                  <a:pt x="272" y="363"/>
                  <a:pt x="272" y="363"/>
                </a:cubicBezTo>
                <a:close/>
                <a:moveTo>
                  <a:pt x="327" y="364"/>
                </a:moveTo>
                <a:cubicBezTo>
                  <a:pt x="325" y="365"/>
                  <a:pt x="324" y="365"/>
                  <a:pt x="324" y="363"/>
                </a:cubicBezTo>
                <a:cubicBezTo>
                  <a:pt x="325" y="364"/>
                  <a:pt x="327" y="363"/>
                  <a:pt x="327" y="364"/>
                </a:cubicBezTo>
                <a:cubicBezTo>
                  <a:pt x="327" y="364"/>
                  <a:pt x="327" y="364"/>
                  <a:pt x="327" y="364"/>
                </a:cubicBezTo>
                <a:close/>
                <a:moveTo>
                  <a:pt x="86" y="367"/>
                </a:moveTo>
                <a:cubicBezTo>
                  <a:pt x="89" y="368"/>
                  <a:pt x="87" y="370"/>
                  <a:pt x="86" y="367"/>
                </a:cubicBezTo>
                <a:cubicBezTo>
                  <a:pt x="86" y="367"/>
                  <a:pt x="86" y="367"/>
                  <a:pt x="86" y="367"/>
                </a:cubicBezTo>
                <a:close/>
                <a:moveTo>
                  <a:pt x="327" y="369"/>
                </a:moveTo>
                <a:cubicBezTo>
                  <a:pt x="327" y="368"/>
                  <a:pt x="327" y="367"/>
                  <a:pt x="328" y="367"/>
                </a:cubicBezTo>
                <a:cubicBezTo>
                  <a:pt x="328" y="368"/>
                  <a:pt x="328" y="369"/>
                  <a:pt x="327" y="369"/>
                </a:cubicBezTo>
                <a:cubicBezTo>
                  <a:pt x="327" y="369"/>
                  <a:pt x="327" y="369"/>
                  <a:pt x="327" y="369"/>
                </a:cubicBezTo>
                <a:close/>
                <a:moveTo>
                  <a:pt x="332" y="370"/>
                </a:moveTo>
                <a:cubicBezTo>
                  <a:pt x="331" y="371"/>
                  <a:pt x="331" y="369"/>
                  <a:pt x="329" y="369"/>
                </a:cubicBezTo>
                <a:cubicBezTo>
                  <a:pt x="330" y="367"/>
                  <a:pt x="333" y="368"/>
                  <a:pt x="332" y="370"/>
                </a:cubicBezTo>
                <a:cubicBezTo>
                  <a:pt x="332" y="370"/>
                  <a:pt x="332" y="370"/>
                  <a:pt x="332" y="370"/>
                </a:cubicBezTo>
                <a:close/>
                <a:moveTo>
                  <a:pt x="268" y="373"/>
                </a:moveTo>
                <a:cubicBezTo>
                  <a:pt x="269" y="373"/>
                  <a:pt x="270" y="373"/>
                  <a:pt x="271" y="372"/>
                </a:cubicBezTo>
                <a:cubicBezTo>
                  <a:pt x="271" y="372"/>
                  <a:pt x="270" y="375"/>
                  <a:pt x="270" y="376"/>
                </a:cubicBezTo>
                <a:cubicBezTo>
                  <a:pt x="268" y="376"/>
                  <a:pt x="269" y="374"/>
                  <a:pt x="268" y="373"/>
                </a:cubicBezTo>
                <a:cubicBezTo>
                  <a:pt x="268" y="373"/>
                  <a:pt x="268" y="373"/>
                  <a:pt x="268" y="373"/>
                </a:cubicBezTo>
                <a:close/>
                <a:moveTo>
                  <a:pt x="326" y="375"/>
                </a:moveTo>
                <a:cubicBezTo>
                  <a:pt x="326" y="373"/>
                  <a:pt x="327" y="372"/>
                  <a:pt x="329" y="372"/>
                </a:cubicBezTo>
                <a:cubicBezTo>
                  <a:pt x="329" y="373"/>
                  <a:pt x="329" y="374"/>
                  <a:pt x="330" y="374"/>
                </a:cubicBezTo>
                <a:cubicBezTo>
                  <a:pt x="330" y="374"/>
                  <a:pt x="329" y="375"/>
                  <a:pt x="329" y="375"/>
                </a:cubicBezTo>
                <a:cubicBezTo>
                  <a:pt x="328" y="376"/>
                  <a:pt x="327" y="375"/>
                  <a:pt x="326" y="375"/>
                </a:cubicBezTo>
                <a:cubicBezTo>
                  <a:pt x="326" y="375"/>
                  <a:pt x="326" y="375"/>
                  <a:pt x="326" y="375"/>
                </a:cubicBezTo>
                <a:close/>
                <a:moveTo>
                  <a:pt x="173" y="374"/>
                </a:moveTo>
                <a:cubicBezTo>
                  <a:pt x="173" y="374"/>
                  <a:pt x="173" y="374"/>
                  <a:pt x="173" y="374"/>
                </a:cubicBezTo>
                <a:cubicBezTo>
                  <a:pt x="174" y="373"/>
                  <a:pt x="174" y="376"/>
                  <a:pt x="173" y="375"/>
                </a:cubicBezTo>
                <a:cubicBezTo>
                  <a:pt x="173" y="375"/>
                  <a:pt x="173" y="375"/>
                  <a:pt x="173" y="374"/>
                </a:cubicBezTo>
                <a:cubicBezTo>
                  <a:pt x="173" y="374"/>
                  <a:pt x="173" y="374"/>
                  <a:pt x="173" y="374"/>
                </a:cubicBezTo>
                <a:close/>
                <a:moveTo>
                  <a:pt x="316" y="376"/>
                </a:moveTo>
                <a:cubicBezTo>
                  <a:pt x="316" y="378"/>
                  <a:pt x="314" y="376"/>
                  <a:pt x="315" y="375"/>
                </a:cubicBezTo>
                <a:cubicBezTo>
                  <a:pt x="315" y="375"/>
                  <a:pt x="316" y="375"/>
                  <a:pt x="316" y="375"/>
                </a:cubicBezTo>
                <a:cubicBezTo>
                  <a:pt x="316" y="376"/>
                  <a:pt x="315" y="376"/>
                  <a:pt x="316" y="376"/>
                </a:cubicBezTo>
                <a:cubicBezTo>
                  <a:pt x="316" y="376"/>
                  <a:pt x="316" y="376"/>
                  <a:pt x="316" y="376"/>
                </a:cubicBezTo>
                <a:close/>
                <a:moveTo>
                  <a:pt x="315" y="386"/>
                </a:moveTo>
                <a:cubicBezTo>
                  <a:pt x="314" y="384"/>
                  <a:pt x="316" y="381"/>
                  <a:pt x="316" y="378"/>
                </a:cubicBezTo>
                <a:cubicBezTo>
                  <a:pt x="319" y="378"/>
                  <a:pt x="316" y="382"/>
                  <a:pt x="316" y="382"/>
                </a:cubicBezTo>
                <a:cubicBezTo>
                  <a:pt x="316" y="382"/>
                  <a:pt x="316" y="382"/>
                  <a:pt x="317" y="383"/>
                </a:cubicBezTo>
                <a:cubicBezTo>
                  <a:pt x="317" y="384"/>
                  <a:pt x="316" y="384"/>
                  <a:pt x="316" y="386"/>
                </a:cubicBezTo>
                <a:cubicBezTo>
                  <a:pt x="316" y="386"/>
                  <a:pt x="315" y="386"/>
                  <a:pt x="315" y="386"/>
                </a:cubicBezTo>
                <a:cubicBezTo>
                  <a:pt x="315" y="386"/>
                  <a:pt x="315" y="386"/>
                  <a:pt x="315" y="386"/>
                </a:cubicBezTo>
                <a:close/>
                <a:moveTo>
                  <a:pt x="87" y="382"/>
                </a:moveTo>
                <a:cubicBezTo>
                  <a:pt x="88" y="381"/>
                  <a:pt x="87" y="381"/>
                  <a:pt x="88" y="380"/>
                </a:cubicBezTo>
                <a:cubicBezTo>
                  <a:pt x="88" y="380"/>
                  <a:pt x="89" y="382"/>
                  <a:pt x="87" y="382"/>
                </a:cubicBezTo>
                <a:cubicBezTo>
                  <a:pt x="87" y="382"/>
                  <a:pt x="87" y="382"/>
                  <a:pt x="87" y="382"/>
                </a:cubicBezTo>
                <a:close/>
                <a:moveTo>
                  <a:pt x="84" y="384"/>
                </a:moveTo>
                <a:cubicBezTo>
                  <a:pt x="84" y="382"/>
                  <a:pt x="86" y="383"/>
                  <a:pt x="86" y="381"/>
                </a:cubicBezTo>
                <a:cubicBezTo>
                  <a:pt x="87" y="381"/>
                  <a:pt x="86" y="383"/>
                  <a:pt x="86" y="384"/>
                </a:cubicBezTo>
                <a:cubicBezTo>
                  <a:pt x="85" y="384"/>
                  <a:pt x="85" y="383"/>
                  <a:pt x="84" y="384"/>
                </a:cubicBezTo>
                <a:cubicBezTo>
                  <a:pt x="84" y="384"/>
                  <a:pt x="84" y="384"/>
                  <a:pt x="84" y="384"/>
                </a:cubicBezTo>
                <a:close/>
                <a:moveTo>
                  <a:pt x="255" y="387"/>
                </a:moveTo>
                <a:cubicBezTo>
                  <a:pt x="255" y="387"/>
                  <a:pt x="255" y="386"/>
                  <a:pt x="256" y="386"/>
                </a:cubicBezTo>
                <a:cubicBezTo>
                  <a:pt x="256" y="387"/>
                  <a:pt x="255" y="387"/>
                  <a:pt x="255" y="389"/>
                </a:cubicBezTo>
                <a:cubicBezTo>
                  <a:pt x="255" y="388"/>
                  <a:pt x="255" y="388"/>
                  <a:pt x="254" y="388"/>
                </a:cubicBezTo>
                <a:cubicBezTo>
                  <a:pt x="254" y="388"/>
                  <a:pt x="254" y="387"/>
                  <a:pt x="254" y="387"/>
                </a:cubicBezTo>
                <a:cubicBezTo>
                  <a:pt x="255" y="387"/>
                  <a:pt x="255" y="387"/>
                  <a:pt x="255" y="387"/>
                </a:cubicBezTo>
                <a:cubicBezTo>
                  <a:pt x="255" y="387"/>
                  <a:pt x="255" y="387"/>
                  <a:pt x="255" y="387"/>
                </a:cubicBezTo>
                <a:close/>
                <a:moveTo>
                  <a:pt x="310" y="388"/>
                </a:moveTo>
                <a:cubicBezTo>
                  <a:pt x="310" y="388"/>
                  <a:pt x="310" y="387"/>
                  <a:pt x="310" y="387"/>
                </a:cubicBezTo>
                <a:cubicBezTo>
                  <a:pt x="310" y="387"/>
                  <a:pt x="311" y="387"/>
                  <a:pt x="311" y="387"/>
                </a:cubicBezTo>
                <a:cubicBezTo>
                  <a:pt x="311" y="387"/>
                  <a:pt x="311" y="388"/>
                  <a:pt x="311" y="388"/>
                </a:cubicBezTo>
                <a:cubicBezTo>
                  <a:pt x="311" y="388"/>
                  <a:pt x="310" y="388"/>
                  <a:pt x="310" y="388"/>
                </a:cubicBezTo>
                <a:cubicBezTo>
                  <a:pt x="310" y="388"/>
                  <a:pt x="310" y="388"/>
                  <a:pt x="310" y="388"/>
                </a:cubicBezTo>
                <a:close/>
                <a:moveTo>
                  <a:pt x="254" y="392"/>
                </a:moveTo>
                <a:cubicBezTo>
                  <a:pt x="254" y="391"/>
                  <a:pt x="254" y="391"/>
                  <a:pt x="254" y="391"/>
                </a:cubicBezTo>
                <a:cubicBezTo>
                  <a:pt x="255" y="391"/>
                  <a:pt x="255" y="391"/>
                  <a:pt x="256" y="391"/>
                </a:cubicBezTo>
                <a:cubicBezTo>
                  <a:pt x="256" y="391"/>
                  <a:pt x="256" y="391"/>
                  <a:pt x="256" y="392"/>
                </a:cubicBezTo>
                <a:cubicBezTo>
                  <a:pt x="255" y="392"/>
                  <a:pt x="255" y="392"/>
                  <a:pt x="254" y="392"/>
                </a:cubicBezTo>
                <a:cubicBezTo>
                  <a:pt x="254" y="392"/>
                  <a:pt x="254" y="392"/>
                  <a:pt x="254" y="392"/>
                </a:cubicBezTo>
                <a:close/>
                <a:moveTo>
                  <a:pt x="88" y="394"/>
                </a:moveTo>
                <a:cubicBezTo>
                  <a:pt x="86" y="394"/>
                  <a:pt x="86" y="393"/>
                  <a:pt x="86" y="392"/>
                </a:cubicBezTo>
                <a:cubicBezTo>
                  <a:pt x="86" y="392"/>
                  <a:pt x="87" y="392"/>
                  <a:pt x="88" y="392"/>
                </a:cubicBezTo>
                <a:cubicBezTo>
                  <a:pt x="88" y="392"/>
                  <a:pt x="88" y="393"/>
                  <a:pt x="88" y="394"/>
                </a:cubicBezTo>
                <a:cubicBezTo>
                  <a:pt x="88" y="394"/>
                  <a:pt x="88" y="394"/>
                  <a:pt x="88" y="394"/>
                </a:cubicBezTo>
                <a:close/>
                <a:moveTo>
                  <a:pt x="254" y="397"/>
                </a:moveTo>
                <a:cubicBezTo>
                  <a:pt x="252" y="397"/>
                  <a:pt x="254" y="396"/>
                  <a:pt x="254" y="395"/>
                </a:cubicBezTo>
                <a:cubicBezTo>
                  <a:pt x="255" y="396"/>
                  <a:pt x="256" y="396"/>
                  <a:pt x="256" y="397"/>
                </a:cubicBezTo>
                <a:cubicBezTo>
                  <a:pt x="255" y="398"/>
                  <a:pt x="254" y="395"/>
                  <a:pt x="254" y="397"/>
                </a:cubicBezTo>
                <a:cubicBezTo>
                  <a:pt x="254" y="397"/>
                  <a:pt x="254" y="397"/>
                  <a:pt x="254" y="397"/>
                </a:cubicBezTo>
                <a:close/>
                <a:moveTo>
                  <a:pt x="71" y="400"/>
                </a:moveTo>
                <a:cubicBezTo>
                  <a:pt x="70" y="398"/>
                  <a:pt x="73" y="398"/>
                  <a:pt x="74" y="398"/>
                </a:cubicBezTo>
                <a:cubicBezTo>
                  <a:pt x="74" y="399"/>
                  <a:pt x="73" y="399"/>
                  <a:pt x="73" y="400"/>
                </a:cubicBezTo>
                <a:cubicBezTo>
                  <a:pt x="72" y="399"/>
                  <a:pt x="72" y="400"/>
                  <a:pt x="71" y="400"/>
                </a:cubicBezTo>
                <a:cubicBezTo>
                  <a:pt x="71" y="400"/>
                  <a:pt x="71" y="400"/>
                  <a:pt x="71" y="400"/>
                </a:cubicBezTo>
                <a:close/>
                <a:moveTo>
                  <a:pt x="339" y="400"/>
                </a:moveTo>
                <a:cubicBezTo>
                  <a:pt x="339" y="399"/>
                  <a:pt x="339" y="398"/>
                  <a:pt x="340" y="398"/>
                </a:cubicBezTo>
                <a:cubicBezTo>
                  <a:pt x="341" y="399"/>
                  <a:pt x="340" y="400"/>
                  <a:pt x="339" y="400"/>
                </a:cubicBezTo>
                <a:cubicBezTo>
                  <a:pt x="339" y="400"/>
                  <a:pt x="339" y="400"/>
                  <a:pt x="339" y="400"/>
                </a:cubicBezTo>
                <a:close/>
                <a:moveTo>
                  <a:pt x="68" y="403"/>
                </a:moveTo>
                <a:cubicBezTo>
                  <a:pt x="69" y="402"/>
                  <a:pt x="69" y="401"/>
                  <a:pt x="71" y="401"/>
                </a:cubicBezTo>
                <a:cubicBezTo>
                  <a:pt x="71" y="401"/>
                  <a:pt x="70" y="402"/>
                  <a:pt x="71" y="402"/>
                </a:cubicBezTo>
                <a:cubicBezTo>
                  <a:pt x="71" y="403"/>
                  <a:pt x="69" y="403"/>
                  <a:pt x="68" y="403"/>
                </a:cubicBezTo>
                <a:cubicBezTo>
                  <a:pt x="68" y="403"/>
                  <a:pt x="68" y="403"/>
                  <a:pt x="68" y="403"/>
                </a:cubicBezTo>
                <a:close/>
                <a:moveTo>
                  <a:pt x="69" y="405"/>
                </a:moveTo>
                <a:cubicBezTo>
                  <a:pt x="70" y="406"/>
                  <a:pt x="71" y="406"/>
                  <a:pt x="72" y="406"/>
                </a:cubicBezTo>
                <a:cubicBezTo>
                  <a:pt x="70" y="405"/>
                  <a:pt x="72" y="402"/>
                  <a:pt x="74" y="402"/>
                </a:cubicBezTo>
                <a:cubicBezTo>
                  <a:pt x="73" y="405"/>
                  <a:pt x="73" y="407"/>
                  <a:pt x="71" y="406"/>
                </a:cubicBezTo>
                <a:cubicBezTo>
                  <a:pt x="73" y="409"/>
                  <a:pt x="72" y="409"/>
                  <a:pt x="74" y="413"/>
                </a:cubicBezTo>
                <a:cubicBezTo>
                  <a:pt x="72" y="412"/>
                  <a:pt x="72" y="412"/>
                  <a:pt x="69" y="412"/>
                </a:cubicBezTo>
                <a:cubicBezTo>
                  <a:pt x="70" y="414"/>
                  <a:pt x="70" y="414"/>
                  <a:pt x="69" y="415"/>
                </a:cubicBezTo>
                <a:cubicBezTo>
                  <a:pt x="63" y="415"/>
                  <a:pt x="58" y="416"/>
                  <a:pt x="52" y="414"/>
                </a:cubicBezTo>
                <a:cubicBezTo>
                  <a:pt x="56" y="412"/>
                  <a:pt x="61" y="414"/>
                  <a:pt x="66" y="412"/>
                </a:cubicBezTo>
                <a:cubicBezTo>
                  <a:pt x="64" y="409"/>
                  <a:pt x="65" y="407"/>
                  <a:pt x="69" y="407"/>
                </a:cubicBezTo>
                <a:cubicBezTo>
                  <a:pt x="68" y="408"/>
                  <a:pt x="69" y="408"/>
                  <a:pt x="70" y="409"/>
                </a:cubicBezTo>
                <a:cubicBezTo>
                  <a:pt x="72" y="408"/>
                  <a:pt x="68" y="407"/>
                  <a:pt x="69" y="405"/>
                </a:cubicBezTo>
                <a:cubicBezTo>
                  <a:pt x="69" y="405"/>
                  <a:pt x="69" y="405"/>
                  <a:pt x="69" y="405"/>
                </a:cubicBezTo>
                <a:close/>
                <a:moveTo>
                  <a:pt x="74" y="404"/>
                </a:moveTo>
                <a:cubicBezTo>
                  <a:pt x="74" y="404"/>
                  <a:pt x="74" y="403"/>
                  <a:pt x="74" y="403"/>
                </a:cubicBezTo>
                <a:cubicBezTo>
                  <a:pt x="76" y="403"/>
                  <a:pt x="76" y="403"/>
                  <a:pt x="76" y="404"/>
                </a:cubicBezTo>
                <a:cubicBezTo>
                  <a:pt x="75" y="404"/>
                  <a:pt x="75" y="404"/>
                  <a:pt x="74" y="404"/>
                </a:cubicBezTo>
                <a:cubicBezTo>
                  <a:pt x="74" y="404"/>
                  <a:pt x="74" y="404"/>
                  <a:pt x="74" y="404"/>
                </a:cubicBezTo>
                <a:close/>
                <a:moveTo>
                  <a:pt x="364" y="406"/>
                </a:moveTo>
                <a:cubicBezTo>
                  <a:pt x="363" y="405"/>
                  <a:pt x="365" y="405"/>
                  <a:pt x="366" y="406"/>
                </a:cubicBezTo>
                <a:cubicBezTo>
                  <a:pt x="365" y="408"/>
                  <a:pt x="364" y="404"/>
                  <a:pt x="364" y="406"/>
                </a:cubicBezTo>
                <a:cubicBezTo>
                  <a:pt x="364" y="406"/>
                  <a:pt x="364" y="406"/>
                  <a:pt x="364" y="406"/>
                </a:cubicBezTo>
                <a:close/>
                <a:moveTo>
                  <a:pt x="336" y="413"/>
                </a:moveTo>
                <a:cubicBezTo>
                  <a:pt x="336" y="413"/>
                  <a:pt x="337" y="413"/>
                  <a:pt x="337" y="412"/>
                </a:cubicBezTo>
                <a:cubicBezTo>
                  <a:pt x="338" y="412"/>
                  <a:pt x="338" y="413"/>
                  <a:pt x="338" y="414"/>
                </a:cubicBezTo>
                <a:cubicBezTo>
                  <a:pt x="337" y="414"/>
                  <a:pt x="336" y="414"/>
                  <a:pt x="336" y="413"/>
                </a:cubicBezTo>
                <a:cubicBezTo>
                  <a:pt x="336" y="413"/>
                  <a:pt x="336" y="413"/>
                  <a:pt x="336" y="413"/>
                </a:cubicBezTo>
                <a:close/>
                <a:moveTo>
                  <a:pt x="202" y="417"/>
                </a:moveTo>
                <a:cubicBezTo>
                  <a:pt x="203" y="417"/>
                  <a:pt x="203" y="417"/>
                  <a:pt x="203" y="416"/>
                </a:cubicBezTo>
                <a:cubicBezTo>
                  <a:pt x="203" y="416"/>
                  <a:pt x="204" y="416"/>
                  <a:pt x="204" y="416"/>
                </a:cubicBezTo>
                <a:cubicBezTo>
                  <a:pt x="204" y="417"/>
                  <a:pt x="203" y="417"/>
                  <a:pt x="202" y="417"/>
                </a:cubicBezTo>
                <a:cubicBezTo>
                  <a:pt x="202" y="417"/>
                  <a:pt x="202" y="417"/>
                  <a:pt x="202" y="417"/>
                </a:cubicBezTo>
                <a:close/>
                <a:moveTo>
                  <a:pt x="338" y="418"/>
                </a:moveTo>
                <a:cubicBezTo>
                  <a:pt x="336" y="416"/>
                  <a:pt x="341" y="417"/>
                  <a:pt x="338" y="418"/>
                </a:cubicBezTo>
                <a:cubicBezTo>
                  <a:pt x="338" y="418"/>
                  <a:pt x="338" y="418"/>
                  <a:pt x="338" y="418"/>
                </a:cubicBezTo>
                <a:close/>
                <a:moveTo>
                  <a:pt x="335" y="419"/>
                </a:moveTo>
                <a:cubicBezTo>
                  <a:pt x="336" y="416"/>
                  <a:pt x="339" y="420"/>
                  <a:pt x="335" y="419"/>
                </a:cubicBezTo>
                <a:cubicBezTo>
                  <a:pt x="335" y="419"/>
                  <a:pt x="335" y="419"/>
                  <a:pt x="335" y="419"/>
                </a:cubicBezTo>
                <a:close/>
                <a:moveTo>
                  <a:pt x="190" y="419"/>
                </a:moveTo>
                <a:cubicBezTo>
                  <a:pt x="191" y="418"/>
                  <a:pt x="195" y="418"/>
                  <a:pt x="195" y="420"/>
                </a:cubicBezTo>
                <a:cubicBezTo>
                  <a:pt x="193" y="420"/>
                  <a:pt x="192" y="419"/>
                  <a:pt x="190" y="419"/>
                </a:cubicBezTo>
                <a:cubicBezTo>
                  <a:pt x="190" y="419"/>
                  <a:pt x="190" y="419"/>
                  <a:pt x="190" y="419"/>
                </a:cubicBezTo>
                <a:close/>
                <a:moveTo>
                  <a:pt x="218" y="419"/>
                </a:moveTo>
                <a:cubicBezTo>
                  <a:pt x="219" y="419"/>
                  <a:pt x="220" y="419"/>
                  <a:pt x="221" y="418"/>
                </a:cubicBezTo>
                <a:cubicBezTo>
                  <a:pt x="222" y="420"/>
                  <a:pt x="219" y="419"/>
                  <a:pt x="218" y="419"/>
                </a:cubicBezTo>
                <a:cubicBezTo>
                  <a:pt x="218" y="419"/>
                  <a:pt x="218" y="419"/>
                  <a:pt x="218" y="419"/>
                </a:cubicBezTo>
                <a:close/>
                <a:moveTo>
                  <a:pt x="226" y="419"/>
                </a:moveTo>
                <a:cubicBezTo>
                  <a:pt x="226" y="418"/>
                  <a:pt x="228" y="418"/>
                  <a:pt x="228" y="419"/>
                </a:cubicBezTo>
                <a:cubicBezTo>
                  <a:pt x="228" y="420"/>
                  <a:pt x="227" y="420"/>
                  <a:pt x="226" y="419"/>
                </a:cubicBezTo>
                <a:cubicBezTo>
                  <a:pt x="226" y="419"/>
                  <a:pt x="226" y="419"/>
                  <a:pt x="226" y="419"/>
                </a:cubicBezTo>
                <a:close/>
                <a:moveTo>
                  <a:pt x="234" y="419"/>
                </a:moveTo>
                <a:cubicBezTo>
                  <a:pt x="234" y="418"/>
                  <a:pt x="235" y="418"/>
                  <a:pt x="236" y="419"/>
                </a:cubicBezTo>
                <a:cubicBezTo>
                  <a:pt x="236" y="420"/>
                  <a:pt x="235" y="419"/>
                  <a:pt x="234" y="419"/>
                </a:cubicBezTo>
                <a:cubicBezTo>
                  <a:pt x="234" y="419"/>
                  <a:pt x="234" y="419"/>
                  <a:pt x="234" y="419"/>
                </a:cubicBezTo>
                <a:close/>
                <a:moveTo>
                  <a:pt x="22" y="422"/>
                </a:moveTo>
                <a:cubicBezTo>
                  <a:pt x="22" y="421"/>
                  <a:pt x="23" y="421"/>
                  <a:pt x="23" y="420"/>
                </a:cubicBezTo>
                <a:cubicBezTo>
                  <a:pt x="23" y="421"/>
                  <a:pt x="24" y="421"/>
                  <a:pt x="24" y="422"/>
                </a:cubicBezTo>
                <a:cubicBezTo>
                  <a:pt x="23" y="422"/>
                  <a:pt x="23" y="422"/>
                  <a:pt x="22" y="422"/>
                </a:cubicBezTo>
                <a:cubicBezTo>
                  <a:pt x="22" y="422"/>
                  <a:pt x="22" y="422"/>
                  <a:pt x="22" y="422"/>
                </a:cubicBezTo>
                <a:close/>
                <a:moveTo>
                  <a:pt x="93" y="428"/>
                </a:moveTo>
                <a:cubicBezTo>
                  <a:pt x="93" y="427"/>
                  <a:pt x="93" y="426"/>
                  <a:pt x="93" y="425"/>
                </a:cubicBezTo>
                <a:cubicBezTo>
                  <a:pt x="94" y="425"/>
                  <a:pt x="94" y="426"/>
                  <a:pt x="95" y="426"/>
                </a:cubicBezTo>
                <a:cubicBezTo>
                  <a:pt x="96" y="428"/>
                  <a:pt x="94" y="428"/>
                  <a:pt x="93" y="428"/>
                </a:cubicBezTo>
                <a:cubicBezTo>
                  <a:pt x="93" y="428"/>
                  <a:pt x="93" y="428"/>
                  <a:pt x="93" y="428"/>
                </a:cubicBezTo>
                <a:close/>
                <a:moveTo>
                  <a:pt x="226" y="145"/>
                </a:moveTo>
                <a:cubicBezTo>
                  <a:pt x="230" y="146"/>
                  <a:pt x="226" y="149"/>
                  <a:pt x="226" y="147"/>
                </a:cubicBezTo>
                <a:cubicBezTo>
                  <a:pt x="225" y="148"/>
                  <a:pt x="227" y="155"/>
                  <a:pt x="226" y="159"/>
                </a:cubicBezTo>
                <a:cubicBezTo>
                  <a:pt x="228" y="160"/>
                  <a:pt x="228" y="160"/>
                  <a:pt x="230" y="159"/>
                </a:cubicBezTo>
                <a:cubicBezTo>
                  <a:pt x="230" y="161"/>
                  <a:pt x="230" y="162"/>
                  <a:pt x="228" y="163"/>
                </a:cubicBezTo>
                <a:cubicBezTo>
                  <a:pt x="228" y="159"/>
                  <a:pt x="227" y="163"/>
                  <a:pt x="226" y="162"/>
                </a:cubicBezTo>
                <a:cubicBezTo>
                  <a:pt x="226" y="165"/>
                  <a:pt x="226" y="166"/>
                  <a:pt x="224" y="168"/>
                </a:cubicBezTo>
                <a:cubicBezTo>
                  <a:pt x="225" y="168"/>
                  <a:pt x="224" y="169"/>
                  <a:pt x="224" y="169"/>
                </a:cubicBezTo>
                <a:cubicBezTo>
                  <a:pt x="227" y="170"/>
                  <a:pt x="226" y="165"/>
                  <a:pt x="229" y="165"/>
                </a:cubicBezTo>
                <a:cubicBezTo>
                  <a:pt x="230" y="166"/>
                  <a:pt x="230" y="169"/>
                  <a:pt x="232" y="169"/>
                </a:cubicBezTo>
                <a:cubicBezTo>
                  <a:pt x="232" y="168"/>
                  <a:pt x="232" y="168"/>
                  <a:pt x="233" y="168"/>
                </a:cubicBezTo>
                <a:cubicBezTo>
                  <a:pt x="234" y="169"/>
                  <a:pt x="234" y="168"/>
                  <a:pt x="235" y="169"/>
                </a:cubicBezTo>
                <a:cubicBezTo>
                  <a:pt x="234" y="169"/>
                  <a:pt x="233" y="171"/>
                  <a:pt x="235" y="171"/>
                </a:cubicBezTo>
                <a:cubicBezTo>
                  <a:pt x="235" y="169"/>
                  <a:pt x="237" y="169"/>
                  <a:pt x="235" y="167"/>
                </a:cubicBezTo>
                <a:cubicBezTo>
                  <a:pt x="235" y="168"/>
                  <a:pt x="232" y="165"/>
                  <a:pt x="231" y="167"/>
                </a:cubicBezTo>
                <a:cubicBezTo>
                  <a:pt x="231" y="165"/>
                  <a:pt x="229" y="166"/>
                  <a:pt x="230" y="164"/>
                </a:cubicBezTo>
                <a:cubicBezTo>
                  <a:pt x="230" y="163"/>
                  <a:pt x="232" y="164"/>
                  <a:pt x="232" y="163"/>
                </a:cubicBezTo>
                <a:cubicBezTo>
                  <a:pt x="231" y="161"/>
                  <a:pt x="233" y="159"/>
                  <a:pt x="231" y="158"/>
                </a:cubicBezTo>
                <a:cubicBezTo>
                  <a:pt x="231" y="158"/>
                  <a:pt x="229" y="159"/>
                  <a:pt x="228" y="157"/>
                </a:cubicBezTo>
                <a:cubicBezTo>
                  <a:pt x="230" y="158"/>
                  <a:pt x="230" y="156"/>
                  <a:pt x="230" y="156"/>
                </a:cubicBezTo>
                <a:cubicBezTo>
                  <a:pt x="232" y="158"/>
                  <a:pt x="233" y="157"/>
                  <a:pt x="234" y="158"/>
                </a:cubicBezTo>
                <a:cubicBezTo>
                  <a:pt x="233" y="160"/>
                  <a:pt x="235" y="161"/>
                  <a:pt x="235" y="163"/>
                </a:cubicBezTo>
                <a:cubicBezTo>
                  <a:pt x="237" y="161"/>
                  <a:pt x="235" y="160"/>
                  <a:pt x="234" y="158"/>
                </a:cubicBezTo>
                <a:cubicBezTo>
                  <a:pt x="235" y="158"/>
                  <a:pt x="235" y="159"/>
                  <a:pt x="237" y="159"/>
                </a:cubicBezTo>
                <a:cubicBezTo>
                  <a:pt x="236" y="160"/>
                  <a:pt x="237" y="161"/>
                  <a:pt x="238" y="161"/>
                </a:cubicBezTo>
                <a:cubicBezTo>
                  <a:pt x="238" y="160"/>
                  <a:pt x="239" y="160"/>
                  <a:pt x="240" y="160"/>
                </a:cubicBezTo>
                <a:cubicBezTo>
                  <a:pt x="241" y="162"/>
                  <a:pt x="244" y="169"/>
                  <a:pt x="241" y="174"/>
                </a:cubicBezTo>
                <a:cubicBezTo>
                  <a:pt x="244" y="174"/>
                  <a:pt x="244" y="183"/>
                  <a:pt x="239" y="184"/>
                </a:cubicBezTo>
                <a:cubicBezTo>
                  <a:pt x="239" y="183"/>
                  <a:pt x="239" y="182"/>
                  <a:pt x="239" y="181"/>
                </a:cubicBezTo>
                <a:cubicBezTo>
                  <a:pt x="239" y="183"/>
                  <a:pt x="238" y="182"/>
                  <a:pt x="237" y="183"/>
                </a:cubicBezTo>
                <a:cubicBezTo>
                  <a:pt x="237" y="181"/>
                  <a:pt x="236" y="181"/>
                  <a:pt x="235" y="181"/>
                </a:cubicBezTo>
                <a:cubicBezTo>
                  <a:pt x="235" y="180"/>
                  <a:pt x="236" y="180"/>
                  <a:pt x="236" y="179"/>
                </a:cubicBezTo>
                <a:cubicBezTo>
                  <a:pt x="233" y="179"/>
                  <a:pt x="235" y="177"/>
                  <a:pt x="234" y="175"/>
                </a:cubicBezTo>
                <a:cubicBezTo>
                  <a:pt x="234" y="175"/>
                  <a:pt x="232" y="175"/>
                  <a:pt x="232" y="176"/>
                </a:cubicBezTo>
                <a:cubicBezTo>
                  <a:pt x="233" y="176"/>
                  <a:pt x="233" y="177"/>
                  <a:pt x="233" y="177"/>
                </a:cubicBezTo>
                <a:cubicBezTo>
                  <a:pt x="232" y="177"/>
                  <a:pt x="232" y="176"/>
                  <a:pt x="230" y="176"/>
                </a:cubicBezTo>
                <a:cubicBezTo>
                  <a:pt x="230" y="178"/>
                  <a:pt x="231" y="178"/>
                  <a:pt x="229" y="179"/>
                </a:cubicBezTo>
                <a:cubicBezTo>
                  <a:pt x="231" y="179"/>
                  <a:pt x="231" y="183"/>
                  <a:pt x="230" y="183"/>
                </a:cubicBezTo>
                <a:cubicBezTo>
                  <a:pt x="229" y="182"/>
                  <a:pt x="228" y="180"/>
                  <a:pt x="227" y="182"/>
                </a:cubicBezTo>
                <a:cubicBezTo>
                  <a:pt x="229" y="184"/>
                  <a:pt x="227" y="185"/>
                  <a:pt x="230" y="188"/>
                </a:cubicBezTo>
                <a:cubicBezTo>
                  <a:pt x="231" y="188"/>
                  <a:pt x="232" y="185"/>
                  <a:pt x="230" y="185"/>
                </a:cubicBezTo>
                <a:cubicBezTo>
                  <a:pt x="231" y="186"/>
                  <a:pt x="229" y="187"/>
                  <a:pt x="229" y="186"/>
                </a:cubicBezTo>
                <a:cubicBezTo>
                  <a:pt x="230" y="184"/>
                  <a:pt x="231" y="183"/>
                  <a:pt x="232" y="183"/>
                </a:cubicBezTo>
                <a:cubicBezTo>
                  <a:pt x="234" y="187"/>
                  <a:pt x="232" y="190"/>
                  <a:pt x="234" y="194"/>
                </a:cubicBezTo>
                <a:cubicBezTo>
                  <a:pt x="230" y="197"/>
                  <a:pt x="231" y="201"/>
                  <a:pt x="227" y="203"/>
                </a:cubicBezTo>
                <a:cubicBezTo>
                  <a:pt x="227" y="205"/>
                  <a:pt x="227" y="208"/>
                  <a:pt x="223" y="207"/>
                </a:cubicBezTo>
                <a:cubicBezTo>
                  <a:pt x="224" y="210"/>
                  <a:pt x="221" y="210"/>
                  <a:pt x="223" y="212"/>
                </a:cubicBezTo>
                <a:cubicBezTo>
                  <a:pt x="223" y="209"/>
                  <a:pt x="226" y="211"/>
                  <a:pt x="227" y="212"/>
                </a:cubicBezTo>
                <a:cubicBezTo>
                  <a:pt x="227" y="211"/>
                  <a:pt x="226" y="211"/>
                  <a:pt x="226" y="209"/>
                </a:cubicBezTo>
                <a:cubicBezTo>
                  <a:pt x="227" y="209"/>
                  <a:pt x="227" y="210"/>
                  <a:pt x="228" y="210"/>
                </a:cubicBezTo>
                <a:cubicBezTo>
                  <a:pt x="227" y="208"/>
                  <a:pt x="228" y="208"/>
                  <a:pt x="228" y="206"/>
                </a:cubicBezTo>
                <a:cubicBezTo>
                  <a:pt x="231" y="205"/>
                  <a:pt x="229" y="200"/>
                  <a:pt x="233" y="201"/>
                </a:cubicBezTo>
                <a:cubicBezTo>
                  <a:pt x="231" y="204"/>
                  <a:pt x="235" y="204"/>
                  <a:pt x="236" y="206"/>
                </a:cubicBezTo>
                <a:cubicBezTo>
                  <a:pt x="235" y="207"/>
                  <a:pt x="235" y="207"/>
                  <a:pt x="233" y="206"/>
                </a:cubicBezTo>
                <a:cubicBezTo>
                  <a:pt x="234" y="208"/>
                  <a:pt x="232" y="208"/>
                  <a:pt x="233" y="209"/>
                </a:cubicBezTo>
                <a:cubicBezTo>
                  <a:pt x="235" y="208"/>
                  <a:pt x="233" y="207"/>
                  <a:pt x="237" y="208"/>
                </a:cubicBezTo>
                <a:cubicBezTo>
                  <a:pt x="236" y="206"/>
                  <a:pt x="235" y="206"/>
                  <a:pt x="237" y="206"/>
                </a:cubicBezTo>
                <a:cubicBezTo>
                  <a:pt x="238" y="208"/>
                  <a:pt x="238" y="210"/>
                  <a:pt x="237" y="213"/>
                </a:cubicBezTo>
                <a:cubicBezTo>
                  <a:pt x="235" y="213"/>
                  <a:pt x="236" y="210"/>
                  <a:pt x="235" y="210"/>
                </a:cubicBezTo>
                <a:cubicBezTo>
                  <a:pt x="235" y="213"/>
                  <a:pt x="234" y="212"/>
                  <a:pt x="233" y="213"/>
                </a:cubicBezTo>
                <a:cubicBezTo>
                  <a:pt x="234" y="214"/>
                  <a:pt x="232" y="216"/>
                  <a:pt x="233" y="219"/>
                </a:cubicBezTo>
                <a:cubicBezTo>
                  <a:pt x="234" y="219"/>
                  <a:pt x="235" y="221"/>
                  <a:pt x="234" y="221"/>
                </a:cubicBezTo>
                <a:cubicBezTo>
                  <a:pt x="237" y="221"/>
                  <a:pt x="238" y="222"/>
                  <a:pt x="240" y="222"/>
                </a:cubicBezTo>
                <a:cubicBezTo>
                  <a:pt x="239" y="223"/>
                  <a:pt x="239" y="221"/>
                  <a:pt x="238" y="223"/>
                </a:cubicBezTo>
                <a:cubicBezTo>
                  <a:pt x="239" y="224"/>
                  <a:pt x="241" y="224"/>
                  <a:pt x="241" y="223"/>
                </a:cubicBezTo>
                <a:cubicBezTo>
                  <a:pt x="240" y="222"/>
                  <a:pt x="242" y="220"/>
                  <a:pt x="241" y="219"/>
                </a:cubicBezTo>
                <a:cubicBezTo>
                  <a:pt x="240" y="221"/>
                  <a:pt x="239" y="218"/>
                  <a:pt x="238" y="218"/>
                </a:cubicBezTo>
                <a:cubicBezTo>
                  <a:pt x="238" y="218"/>
                  <a:pt x="238" y="220"/>
                  <a:pt x="238" y="220"/>
                </a:cubicBezTo>
                <a:cubicBezTo>
                  <a:pt x="236" y="219"/>
                  <a:pt x="236" y="217"/>
                  <a:pt x="235" y="216"/>
                </a:cubicBezTo>
                <a:cubicBezTo>
                  <a:pt x="238" y="217"/>
                  <a:pt x="237" y="214"/>
                  <a:pt x="238" y="214"/>
                </a:cubicBezTo>
                <a:cubicBezTo>
                  <a:pt x="238" y="215"/>
                  <a:pt x="239" y="214"/>
                  <a:pt x="239" y="215"/>
                </a:cubicBezTo>
                <a:cubicBezTo>
                  <a:pt x="239" y="215"/>
                  <a:pt x="238" y="215"/>
                  <a:pt x="238" y="215"/>
                </a:cubicBezTo>
                <a:cubicBezTo>
                  <a:pt x="237" y="216"/>
                  <a:pt x="240" y="217"/>
                  <a:pt x="240" y="216"/>
                </a:cubicBezTo>
                <a:cubicBezTo>
                  <a:pt x="239" y="213"/>
                  <a:pt x="242" y="215"/>
                  <a:pt x="243" y="214"/>
                </a:cubicBezTo>
                <a:cubicBezTo>
                  <a:pt x="244" y="213"/>
                  <a:pt x="241" y="213"/>
                  <a:pt x="243" y="212"/>
                </a:cubicBezTo>
                <a:cubicBezTo>
                  <a:pt x="244" y="214"/>
                  <a:pt x="243" y="210"/>
                  <a:pt x="244" y="210"/>
                </a:cubicBezTo>
                <a:cubicBezTo>
                  <a:pt x="244" y="211"/>
                  <a:pt x="246" y="210"/>
                  <a:pt x="246" y="211"/>
                </a:cubicBezTo>
                <a:cubicBezTo>
                  <a:pt x="244" y="213"/>
                  <a:pt x="249" y="214"/>
                  <a:pt x="246" y="216"/>
                </a:cubicBezTo>
                <a:cubicBezTo>
                  <a:pt x="249" y="225"/>
                  <a:pt x="246" y="240"/>
                  <a:pt x="246" y="248"/>
                </a:cubicBezTo>
                <a:cubicBezTo>
                  <a:pt x="246" y="246"/>
                  <a:pt x="249" y="248"/>
                  <a:pt x="249" y="247"/>
                </a:cubicBezTo>
                <a:cubicBezTo>
                  <a:pt x="248" y="246"/>
                  <a:pt x="249" y="245"/>
                  <a:pt x="248" y="243"/>
                </a:cubicBezTo>
                <a:cubicBezTo>
                  <a:pt x="250" y="243"/>
                  <a:pt x="250" y="239"/>
                  <a:pt x="251" y="240"/>
                </a:cubicBezTo>
                <a:cubicBezTo>
                  <a:pt x="250" y="236"/>
                  <a:pt x="250" y="229"/>
                  <a:pt x="255" y="228"/>
                </a:cubicBezTo>
                <a:cubicBezTo>
                  <a:pt x="257" y="237"/>
                  <a:pt x="256" y="245"/>
                  <a:pt x="257" y="254"/>
                </a:cubicBezTo>
                <a:cubicBezTo>
                  <a:pt x="258" y="253"/>
                  <a:pt x="258" y="253"/>
                  <a:pt x="259" y="253"/>
                </a:cubicBezTo>
                <a:cubicBezTo>
                  <a:pt x="259" y="239"/>
                  <a:pt x="259" y="222"/>
                  <a:pt x="259" y="207"/>
                </a:cubicBezTo>
                <a:cubicBezTo>
                  <a:pt x="257" y="207"/>
                  <a:pt x="258" y="210"/>
                  <a:pt x="256" y="209"/>
                </a:cubicBezTo>
                <a:cubicBezTo>
                  <a:pt x="255" y="203"/>
                  <a:pt x="257" y="199"/>
                  <a:pt x="254" y="195"/>
                </a:cubicBezTo>
                <a:cubicBezTo>
                  <a:pt x="255" y="193"/>
                  <a:pt x="256" y="193"/>
                  <a:pt x="257" y="192"/>
                </a:cubicBezTo>
                <a:cubicBezTo>
                  <a:pt x="258" y="196"/>
                  <a:pt x="258" y="199"/>
                  <a:pt x="258" y="203"/>
                </a:cubicBezTo>
                <a:cubicBezTo>
                  <a:pt x="261" y="203"/>
                  <a:pt x="259" y="201"/>
                  <a:pt x="259" y="199"/>
                </a:cubicBezTo>
                <a:cubicBezTo>
                  <a:pt x="262" y="198"/>
                  <a:pt x="260" y="195"/>
                  <a:pt x="259" y="192"/>
                </a:cubicBezTo>
                <a:cubicBezTo>
                  <a:pt x="260" y="192"/>
                  <a:pt x="260" y="192"/>
                  <a:pt x="261" y="192"/>
                </a:cubicBezTo>
                <a:cubicBezTo>
                  <a:pt x="262" y="190"/>
                  <a:pt x="259" y="192"/>
                  <a:pt x="259" y="191"/>
                </a:cubicBezTo>
                <a:cubicBezTo>
                  <a:pt x="260" y="190"/>
                  <a:pt x="260" y="189"/>
                  <a:pt x="261" y="188"/>
                </a:cubicBezTo>
                <a:cubicBezTo>
                  <a:pt x="261" y="189"/>
                  <a:pt x="261" y="190"/>
                  <a:pt x="262" y="189"/>
                </a:cubicBezTo>
                <a:cubicBezTo>
                  <a:pt x="261" y="189"/>
                  <a:pt x="261" y="188"/>
                  <a:pt x="261" y="187"/>
                </a:cubicBezTo>
                <a:cubicBezTo>
                  <a:pt x="262" y="188"/>
                  <a:pt x="261" y="187"/>
                  <a:pt x="262" y="187"/>
                </a:cubicBezTo>
                <a:cubicBezTo>
                  <a:pt x="262" y="184"/>
                  <a:pt x="261" y="183"/>
                  <a:pt x="260" y="181"/>
                </a:cubicBezTo>
                <a:cubicBezTo>
                  <a:pt x="261" y="179"/>
                  <a:pt x="262" y="181"/>
                  <a:pt x="262" y="180"/>
                </a:cubicBezTo>
                <a:cubicBezTo>
                  <a:pt x="261" y="178"/>
                  <a:pt x="264" y="175"/>
                  <a:pt x="261" y="175"/>
                </a:cubicBezTo>
                <a:cubicBezTo>
                  <a:pt x="262" y="175"/>
                  <a:pt x="263" y="173"/>
                  <a:pt x="262" y="172"/>
                </a:cubicBezTo>
                <a:cubicBezTo>
                  <a:pt x="258" y="172"/>
                  <a:pt x="262" y="176"/>
                  <a:pt x="259" y="177"/>
                </a:cubicBezTo>
                <a:cubicBezTo>
                  <a:pt x="260" y="177"/>
                  <a:pt x="260" y="178"/>
                  <a:pt x="261" y="179"/>
                </a:cubicBezTo>
                <a:cubicBezTo>
                  <a:pt x="260" y="179"/>
                  <a:pt x="260" y="181"/>
                  <a:pt x="259" y="181"/>
                </a:cubicBezTo>
                <a:cubicBezTo>
                  <a:pt x="258" y="179"/>
                  <a:pt x="259" y="178"/>
                  <a:pt x="257" y="177"/>
                </a:cubicBezTo>
                <a:cubicBezTo>
                  <a:pt x="257" y="178"/>
                  <a:pt x="258" y="181"/>
                  <a:pt x="257" y="181"/>
                </a:cubicBezTo>
                <a:cubicBezTo>
                  <a:pt x="256" y="181"/>
                  <a:pt x="255" y="181"/>
                  <a:pt x="255" y="180"/>
                </a:cubicBezTo>
                <a:cubicBezTo>
                  <a:pt x="255" y="179"/>
                  <a:pt x="253" y="172"/>
                  <a:pt x="254" y="168"/>
                </a:cubicBezTo>
                <a:cubicBezTo>
                  <a:pt x="253" y="167"/>
                  <a:pt x="252" y="170"/>
                  <a:pt x="251" y="168"/>
                </a:cubicBezTo>
                <a:cubicBezTo>
                  <a:pt x="254" y="168"/>
                  <a:pt x="250" y="167"/>
                  <a:pt x="252" y="166"/>
                </a:cubicBezTo>
                <a:cubicBezTo>
                  <a:pt x="252" y="167"/>
                  <a:pt x="255" y="166"/>
                  <a:pt x="255" y="164"/>
                </a:cubicBezTo>
                <a:cubicBezTo>
                  <a:pt x="254" y="164"/>
                  <a:pt x="253" y="163"/>
                  <a:pt x="252" y="162"/>
                </a:cubicBezTo>
                <a:cubicBezTo>
                  <a:pt x="251" y="163"/>
                  <a:pt x="252" y="164"/>
                  <a:pt x="250" y="164"/>
                </a:cubicBezTo>
                <a:cubicBezTo>
                  <a:pt x="251" y="161"/>
                  <a:pt x="250" y="163"/>
                  <a:pt x="249" y="162"/>
                </a:cubicBezTo>
                <a:cubicBezTo>
                  <a:pt x="249" y="162"/>
                  <a:pt x="249" y="161"/>
                  <a:pt x="249" y="161"/>
                </a:cubicBezTo>
                <a:cubicBezTo>
                  <a:pt x="250" y="161"/>
                  <a:pt x="251" y="162"/>
                  <a:pt x="252" y="161"/>
                </a:cubicBezTo>
                <a:cubicBezTo>
                  <a:pt x="253" y="164"/>
                  <a:pt x="257" y="162"/>
                  <a:pt x="257" y="165"/>
                </a:cubicBezTo>
                <a:cubicBezTo>
                  <a:pt x="258" y="167"/>
                  <a:pt x="257" y="171"/>
                  <a:pt x="259" y="171"/>
                </a:cubicBezTo>
                <a:cubicBezTo>
                  <a:pt x="259" y="170"/>
                  <a:pt x="262" y="172"/>
                  <a:pt x="261" y="171"/>
                </a:cubicBezTo>
                <a:cubicBezTo>
                  <a:pt x="260" y="170"/>
                  <a:pt x="261" y="169"/>
                  <a:pt x="261" y="167"/>
                </a:cubicBezTo>
                <a:cubicBezTo>
                  <a:pt x="260" y="166"/>
                  <a:pt x="259" y="168"/>
                  <a:pt x="259" y="167"/>
                </a:cubicBezTo>
                <a:cubicBezTo>
                  <a:pt x="259" y="164"/>
                  <a:pt x="261" y="164"/>
                  <a:pt x="262" y="163"/>
                </a:cubicBezTo>
                <a:cubicBezTo>
                  <a:pt x="262" y="160"/>
                  <a:pt x="261" y="157"/>
                  <a:pt x="259" y="156"/>
                </a:cubicBezTo>
                <a:cubicBezTo>
                  <a:pt x="256" y="148"/>
                  <a:pt x="259" y="140"/>
                  <a:pt x="261" y="136"/>
                </a:cubicBezTo>
                <a:cubicBezTo>
                  <a:pt x="261" y="134"/>
                  <a:pt x="260" y="137"/>
                  <a:pt x="259" y="137"/>
                </a:cubicBezTo>
                <a:cubicBezTo>
                  <a:pt x="258" y="136"/>
                  <a:pt x="261" y="134"/>
                  <a:pt x="259" y="134"/>
                </a:cubicBezTo>
                <a:cubicBezTo>
                  <a:pt x="259" y="132"/>
                  <a:pt x="260" y="133"/>
                  <a:pt x="260" y="132"/>
                </a:cubicBezTo>
                <a:cubicBezTo>
                  <a:pt x="259" y="132"/>
                  <a:pt x="259" y="131"/>
                  <a:pt x="258" y="131"/>
                </a:cubicBezTo>
                <a:cubicBezTo>
                  <a:pt x="256" y="132"/>
                  <a:pt x="259" y="134"/>
                  <a:pt x="257" y="134"/>
                </a:cubicBezTo>
                <a:cubicBezTo>
                  <a:pt x="257" y="134"/>
                  <a:pt x="256" y="133"/>
                  <a:pt x="255" y="133"/>
                </a:cubicBezTo>
                <a:cubicBezTo>
                  <a:pt x="254" y="135"/>
                  <a:pt x="254" y="137"/>
                  <a:pt x="252" y="137"/>
                </a:cubicBezTo>
                <a:cubicBezTo>
                  <a:pt x="250" y="136"/>
                  <a:pt x="251" y="137"/>
                  <a:pt x="250" y="138"/>
                </a:cubicBezTo>
                <a:cubicBezTo>
                  <a:pt x="249" y="137"/>
                  <a:pt x="247" y="137"/>
                  <a:pt x="247" y="136"/>
                </a:cubicBezTo>
                <a:cubicBezTo>
                  <a:pt x="251" y="135"/>
                  <a:pt x="250" y="136"/>
                  <a:pt x="252" y="132"/>
                </a:cubicBezTo>
                <a:cubicBezTo>
                  <a:pt x="249" y="133"/>
                  <a:pt x="247" y="136"/>
                  <a:pt x="244" y="133"/>
                </a:cubicBezTo>
                <a:cubicBezTo>
                  <a:pt x="243" y="134"/>
                  <a:pt x="245" y="135"/>
                  <a:pt x="243" y="136"/>
                </a:cubicBezTo>
                <a:cubicBezTo>
                  <a:pt x="240" y="136"/>
                  <a:pt x="239" y="136"/>
                  <a:pt x="238" y="136"/>
                </a:cubicBezTo>
                <a:cubicBezTo>
                  <a:pt x="238" y="134"/>
                  <a:pt x="239" y="132"/>
                  <a:pt x="242" y="133"/>
                </a:cubicBezTo>
                <a:cubicBezTo>
                  <a:pt x="241" y="131"/>
                  <a:pt x="242" y="129"/>
                  <a:pt x="239" y="129"/>
                </a:cubicBezTo>
                <a:cubicBezTo>
                  <a:pt x="239" y="131"/>
                  <a:pt x="239" y="128"/>
                  <a:pt x="237" y="129"/>
                </a:cubicBezTo>
                <a:cubicBezTo>
                  <a:pt x="237" y="131"/>
                  <a:pt x="238" y="133"/>
                  <a:pt x="236" y="131"/>
                </a:cubicBezTo>
                <a:cubicBezTo>
                  <a:pt x="236" y="132"/>
                  <a:pt x="237" y="132"/>
                  <a:pt x="237" y="133"/>
                </a:cubicBezTo>
                <a:cubicBezTo>
                  <a:pt x="235" y="134"/>
                  <a:pt x="235" y="134"/>
                  <a:pt x="234" y="135"/>
                </a:cubicBezTo>
                <a:cubicBezTo>
                  <a:pt x="232" y="134"/>
                  <a:pt x="229" y="134"/>
                  <a:pt x="227" y="132"/>
                </a:cubicBezTo>
                <a:cubicBezTo>
                  <a:pt x="227" y="133"/>
                  <a:pt x="227" y="133"/>
                  <a:pt x="226" y="133"/>
                </a:cubicBezTo>
                <a:cubicBezTo>
                  <a:pt x="226" y="137"/>
                  <a:pt x="227" y="140"/>
                  <a:pt x="228" y="142"/>
                </a:cubicBezTo>
                <a:cubicBezTo>
                  <a:pt x="226" y="142"/>
                  <a:pt x="226" y="143"/>
                  <a:pt x="226" y="145"/>
                </a:cubicBezTo>
                <a:close/>
                <a:moveTo>
                  <a:pt x="234" y="195"/>
                </a:moveTo>
                <a:cubicBezTo>
                  <a:pt x="234" y="194"/>
                  <a:pt x="235" y="194"/>
                  <a:pt x="235" y="193"/>
                </a:cubicBezTo>
                <a:cubicBezTo>
                  <a:pt x="236" y="193"/>
                  <a:pt x="236" y="193"/>
                  <a:pt x="237" y="193"/>
                </a:cubicBezTo>
                <a:cubicBezTo>
                  <a:pt x="236" y="194"/>
                  <a:pt x="235" y="196"/>
                  <a:pt x="234" y="195"/>
                </a:cubicBezTo>
                <a:cubicBezTo>
                  <a:pt x="234" y="195"/>
                  <a:pt x="234" y="195"/>
                  <a:pt x="234" y="195"/>
                </a:cubicBezTo>
                <a:close/>
                <a:moveTo>
                  <a:pt x="235" y="137"/>
                </a:moveTo>
                <a:cubicBezTo>
                  <a:pt x="236" y="140"/>
                  <a:pt x="232" y="139"/>
                  <a:pt x="233" y="137"/>
                </a:cubicBezTo>
                <a:cubicBezTo>
                  <a:pt x="234" y="138"/>
                  <a:pt x="234" y="137"/>
                  <a:pt x="235" y="137"/>
                </a:cubicBezTo>
                <a:cubicBezTo>
                  <a:pt x="235" y="137"/>
                  <a:pt x="235" y="137"/>
                  <a:pt x="235" y="137"/>
                </a:cubicBezTo>
                <a:close/>
                <a:moveTo>
                  <a:pt x="230" y="151"/>
                </a:moveTo>
                <a:cubicBezTo>
                  <a:pt x="229" y="150"/>
                  <a:pt x="227" y="149"/>
                  <a:pt x="228" y="148"/>
                </a:cubicBezTo>
                <a:cubicBezTo>
                  <a:pt x="229" y="148"/>
                  <a:pt x="230" y="149"/>
                  <a:pt x="230" y="151"/>
                </a:cubicBezTo>
                <a:cubicBezTo>
                  <a:pt x="230" y="151"/>
                  <a:pt x="230" y="151"/>
                  <a:pt x="230" y="151"/>
                </a:cubicBezTo>
                <a:close/>
                <a:moveTo>
                  <a:pt x="234" y="149"/>
                </a:moveTo>
                <a:cubicBezTo>
                  <a:pt x="234" y="149"/>
                  <a:pt x="232" y="149"/>
                  <a:pt x="233" y="148"/>
                </a:cubicBezTo>
                <a:cubicBezTo>
                  <a:pt x="234" y="147"/>
                  <a:pt x="235" y="148"/>
                  <a:pt x="234" y="149"/>
                </a:cubicBezTo>
                <a:cubicBezTo>
                  <a:pt x="234" y="149"/>
                  <a:pt x="234" y="149"/>
                  <a:pt x="234" y="149"/>
                </a:cubicBezTo>
                <a:close/>
                <a:moveTo>
                  <a:pt x="256" y="151"/>
                </a:moveTo>
                <a:cubicBezTo>
                  <a:pt x="255" y="150"/>
                  <a:pt x="254" y="150"/>
                  <a:pt x="254" y="148"/>
                </a:cubicBezTo>
                <a:cubicBezTo>
                  <a:pt x="255" y="149"/>
                  <a:pt x="255" y="149"/>
                  <a:pt x="256" y="149"/>
                </a:cubicBezTo>
                <a:cubicBezTo>
                  <a:pt x="256" y="149"/>
                  <a:pt x="256" y="150"/>
                  <a:pt x="256" y="151"/>
                </a:cubicBezTo>
                <a:cubicBezTo>
                  <a:pt x="256" y="151"/>
                  <a:pt x="256" y="151"/>
                  <a:pt x="256" y="151"/>
                </a:cubicBezTo>
                <a:close/>
                <a:moveTo>
                  <a:pt x="249" y="151"/>
                </a:moveTo>
                <a:cubicBezTo>
                  <a:pt x="249" y="150"/>
                  <a:pt x="250" y="149"/>
                  <a:pt x="251" y="149"/>
                </a:cubicBezTo>
                <a:cubicBezTo>
                  <a:pt x="251" y="149"/>
                  <a:pt x="251" y="151"/>
                  <a:pt x="250" y="151"/>
                </a:cubicBezTo>
                <a:cubicBezTo>
                  <a:pt x="250" y="151"/>
                  <a:pt x="250" y="151"/>
                  <a:pt x="249" y="151"/>
                </a:cubicBezTo>
                <a:cubicBezTo>
                  <a:pt x="249" y="151"/>
                  <a:pt x="249" y="151"/>
                  <a:pt x="249" y="151"/>
                </a:cubicBezTo>
                <a:close/>
                <a:moveTo>
                  <a:pt x="230" y="152"/>
                </a:moveTo>
                <a:cubicBezTo>
                  <a:pt x="230" y="150"/>
                  <a:pt x="232" y="151"/>
                  <a:pt x="233" y="151"/>
                </a:cubicBezTo>
                <a:cubicBezTo>
                  <a:pt x="233" y="154"/>
                  <a:pt x="232" y="153"/>
                  <a:pt x="233" y="156"/>
                </a:cubicBezTo>
                <a:cubicBezTo>
                  <a:pt x="232" y="155"/>
                  <a:pt x="232" y="154"/>
                  <a:pt x="230" y="154"/>
                </a:cubicBezTo>
                <a:cubicBezTo>
                  <a:pt x="232" y="153"/>
                  <a:pt x="232" y="152"/>
                  <a:pt x="230" y="152"/>
                </a:cubicBezTo>
                <a:cubicBezTo>
                  <a:pt x="230" y="152"/>
                  <a:pt x="230" y="152"/>
                  <a:pt x="230" y="152"/>
                </a:cubicBezTo>
                <a:close/>
                <a:moveTo>
                  <a:pt x="254" y="157"/>
                </a:moveTo>
                <a:cubicBezTo>
                  <a:pt x="254" y="156"/>
                  <a:pt x="255" y="156"/>
                  <a:pt x="255" y="154"/>
                </a:cubicBezTo>
                <a:cubicBezTo>
                  <a:pt x="256" y="154"/>
                  <a:pt x="256" y="156"/>
                  <a:pt x="256" y="157"/>
                </a:cubicBezTo>
                <a:cubicBezTo>
                  <a:pt x="255" y="157"/>
                  <a:pt x="254" y="157"/>
                  <a:pt x="254" y="157"/>
                </a:cubicBezTo>
                <a:cubicBezTo>
                  <a:pt x="254" y="157"/>
                  <a:pt x="254" y="157"/>
                  <a:pt x="254" y="157"/>
                </a:cubicBezTo>
                <a:close/>
                <a:moveTo>
                  <a:pt x="250" y="160"/>
                </a:moveTo>
                <a:cubicBezTo>
                  <a:pt x="248" y="160"/>
                  <a:pt x="249" y="158"/>
                  <a:pt x="251" y="158"/>
                </a:cubicBezTo>
                <a:cubicBezTo>
                  <a:pt x="251" y="159"/>
                  <a:pt x="249" y="159"/>
                  <a:pt x="250" y="160"/>
                </a:cubicBezTo>
                <a:cubicBezTo>
                  <a:pt x="250" y="160"/>
                  <a:pt x="250" y="160"/>
                  <a:pt x="250" y="160"/>
                </a:cubicBezTo>
                <a:close/>
                <a:moveTo>
                  <a:pt x="259" y="163"/>
                </a:moveTo>
                <a:cubicBezTo>
                  <a:pt x="259" y="163"/>
                  <a:pt x="260" y="163"/>
                  <a:pt x="260" y="162"/>
                </a:cubicBezTo>
                <a:cubicBezTo>
                  <a:pt x="260" y="162"/>
                  <a:pt x="260" y="162"/>
                  <a:pt x="261" y="162"/>
                </a:cubicBezTo>
                <a:cubicBezTo>
                  <a:pt x="261" y="163"/>
                  <a:pt x="260" y="163"/>
                  <a:pt x="259" y="163"/>
                </a:cubicBezTo>
                <a:cubicBezTo>
                  <a:pt x="259" y="163"/>
                  <a:pt x="259" y="163"/>
                  <a:pt x="259" y="163"/>
                </a:cubicBezTo>
                <a:close/>
                <a:moveTo>
                  <a:pt x="261" y="159"/>
                </a:moveTo>
                <a:cubicBezTo>
                  <a:pt x="261" y="160"/>
                  <a:pt x="260" y="161"/>
                  <a:pt x="260" y="162"/>
                </a:cubicBezTo>
                <a:cubicBezTo>
                  <a:pt x="259" y="162"/>
                  <a:pt x="259" y="159"/>
                  <a:pt x="261" y="159"/>
                </a:cubicBezTo>
                <a:cubicBezTo>
                  <a:pt x="261" y="159"/>
                  <a:pt x="261" y="159"/>
                  <a:pt x="261" y="159"/>
                </a:cubicBezTo>
                <a:close/>
                <a:moveTo>
                  <a:pt x="250" y="166"/>
                </a:moveTo>
                <a:cubicBezTo>
                  <a:pt x="250" y="165"/>
                  <a:pt x="251" y="164"/>
                  <a:pt x="252" y="165"/>
                </a:cubicBezTo>
                <a:cubicBezTo>
                  <a:pt x="252" y="166"/>
                  <a:pt x="251" y="166"/>
                  <a:pt x="250" y="166"/>
                </a:cubicBezTo>
                <a:cubicBezTo>
                  <a:pt x="250" y="166"/>
                  <a:pt x="250" y="166"/>
                  <a:pt x="250" y="166"/>
                </a:cubicBezTo>
                <a:close/>
                <a:moveTo>
                  <a:pt x="252" y="171"/>
                </a:moveTo>
                <a:cubicBezTo>
                  <a:pt x="251" y="171"/>
                  <a:pt x="252" y="169"/>
                  <a:pt x="254" y="170"/>
                </a:cubicBezTo>
                <a:cubicBezTo>
                  <a:pt x="253" y="170"/>
                  <a:pt x="252" y="170"/>
                  <a:pt x="252" y="171"/>
                </a:cubicBezTo>
                <a:cubicBezTo>
                  <a:pt x="252" y="171"/>
                  <a:pt x="252" y="171"/>
                  <a:pt x="252" y="171"/>
                </a:cubicBezTo>
                <a:close/>
                <a:moveTo>
                  <a:pt x="253" y="176"/>
                </a:moveTo>
                <a:cubicBezTo>
                  <a:pt x="252" y="176"/>
                  <a:pt x="252" y="176"/>
                  <a:pt x="252" y="175"/>
                </a:cubicBezTo>
                <a:cubicBezTo>
                  <a:pt x="252" y="175"/>
                  <a:pt x="253" y="175"/>
                  <a:pt x="254" y="175"/>
                </a:cubicBezTo>
                <a:cubicBezTo>
                  <a:pt x="253" y="175"/>
                  <a:pt x="253" y="176"/>
                  <a:pt x="253" y="176"/>
                </a:cubicBezTo>
                <a:cubicBezTo>
                  <a:pt x="253" y="176"/>
                  <a:pt x="253" y="176"/>
                  <a:pt x="253" y="176"/>
                </a:cubicBezTo>
                <a:close/>
                <a:moveTo>
                  <a:pt x="254" y="174"/>
                </a:moveTo>
                <a:cubicBezTo>
                  <a:pt x="252" y="173"/>
                  <a:pt x="253" y="175"/>
                  <a:pt x="251" y="175"/>
                </a:cubicBezTo>
                <a:cubicBezTo>
                  <a:pt x="251" y="173"/>
                  <a:pt x="251" y="173"/>
                  <a:pt x="251" y="171"/>
                </a:cubicBezTo>
                <a:cubicBezTo>
                  <a:pt x="252" y="172"/>
                  <a:pt x="254" y="172"/>
                  <a:pt x="254" y="174"/>
                </a:cubicBezTo>
                <a:cubicBezTo>
                  <a:pt x="254" y="174"/>
                  <a:pt x="254" y="174"/>
                  <a:pt x="254" y="174"/>
                </a:cubicBezTo>
                <a:close/>
                <a:moveTo>
                  <a:pt x="254" y="179"/>
                </a:moveTo>
                <a:cubicBezTo>
                  <a:pt x="253" y="179"/>
                  <a:pt x="253" y="178"/>
                  <a:pt x="252" y="177"/>
                </a:cubicBezTo>
                <a:cubicBezTo>
                  <a:pt x="254" y="177"/>
                  <a:pt x="255" y="178"/>
                  <a:pt x="254" y="179"/>
                </a:cubicBezTo>
                <a:cubicBezTo>
                  <a:pt x="254" y="179"/>
                  <a:pt x="254" y="179"/>
                  <a:pt x="254" y="179"/>
                </a:cubicBezTo>
                <a:close/>
                <a:moveTo>
                  <a:pt x="257" y="184"/>
                </a:moveTo>
                <a:cubicBezTo>
                  <a:pt x="256" y="184"/>
                  <a:pt x="256" y="183"/>
                  <a:pt x="256" y="182"/>
                </a:cubicBezTo>
                <a:cubicBezTo>
                  <a:pt x="257" y="182"/>
                  <a:pt x="257" y="183"/>
                  <a:pt x="257" y="184"/>
                </a:cubicBezTo>
                <a:cubicBezTo>
                  <a:pt x="257" y="183"/>
                  <a:pt x="257" y="184"/>
                  <a:pt x="257" y="184"/>
                </a:cubicBezTo>
                <a:cubicBezTo>
                  <a:pt x="257" y="184"/>
                  <a:pt x="257" y="184"/>
                  <a:pt x="257" y="184"/>
                </a:cubicBezTo>
                <a:close/>
                <a:moveTo>
                  <a:pt x="238" y="187"/>
                </a:moveTo>
                <a:cubicBezTo>
                  <a:pt x="239" y="186"/>
                  <a:pt x="239" y="185"/>
                  <a:pt x="240" y="185"/>
                </a:cubicBezTo>
                <a:cubicBezTo>
                  <a:pt x="240" y="185"/>
                  <a:pt x="240" y="187"/>
                  <a:pt x="238" y="187"/>
                </a:cubicBezTo>
                <a:cubicBezTo>
                  <a:pt x="238" y="187"/>
                  <a:pt x="238" y="187"/>
                  <a:pt x="238" y="187"/>
                </a:cubicBezTo>
                <a:close/>
                <a:moveTo>
                  <a:pt x="237" y="200"/>
                </a:moveTo>
                <a:cubicBezTo>
                  <a:pt x="240" y="201"/>
                  <a:pt x="237" y="198"/>
                  <a:pt x="240" y="198"/>
                </a:cubicBezTo>
                <a:cubicBezTo>
                  <a:pt x="240" y="199"/>
                  <a:pt x="240" y="199"/>
                  <a:pt x="240" y="200"/>
                </a:cubicBezTo>
                <a:cubicBezTo>
                  <a:pt x="242" y="198"/>
                  <a:pt x="243" y="203"/>
                  <a:pt x="244" y="200"/>
                </a:cubicBezTo>
                <a:cubicBezTo>
                  <a:pt x="244" y="201"/>
                  <a:pt x="243" y="204"/>
                  <a:pt x="243" y="206"/>
                </a:cubicBezTo>
                <a:cubicBezTo>
                  <a:pt x="242" y="205"/>
                  <a:pt x="242" y="205"/>
                  <a:pt x="241" y="205"/>
                </a:cubicBezTo>
                <a:cubicBezTo>
                  <a:pt x="242" y="204"/>
                  <a:pt x="242" y="202"/>
                  <a:pt x="241" y="201"/>
                </a:cubicBezTo>
                <a:cubicBezTo>
                  <a:pt x="241" y="202"/>
                  <a:pt x="241" y="204"/>
                  <a:pt x="238" y="203"/>
                </a:cubicBezTo>
                <a:cubicBezTo>
                  <a:pt x="240" y="205"/>
                  <a:pt x="242" y="206"/>
                  <a:pt x="242" y="209"/>
                </a:cubicBezTo>
                <a:cubicBezTo>
                  <a:pt x="241" y="209"/>
                  <a:pt x="241" y="210"/>
                  <a:pt x="241" y="210"/>
                </a:cubicBezTo>
                <a:cubicBezTo>
                  <a:pt x="241" y="211"/>
                  <a:pt x="240" y="210"/>
                  <a:pt x="240" y="211"/>
                </a:cubicBezTo>
                <a:cubicBezTo>
                  <a:pt x="239" y="209"/>
                  <a:pt x="238" y="208"/>
                  <a:pt x="240" y="207"/>
                </a:cubicBezTo>
                <a:cubicBezTo>
                  <a:pt x="240" y="206"/>
                  <a:pt x="239" y="206"/>
                  <a:pt x="239" y="204"/>
                </a:cubicBezTo>
                <a:cubicBezTo>
                  <a:pt x="238" y="204"/>
                  <a:pt x="238" y="205"/>
                  <a:pt x="237" y="205"/>
                </a:cubicBezTo>
                <a:cubicBezTo>
                  <a:pt x="238" y="202"/>
                  <a:pt x="235" y="202"/>
                  <a:pt x="237" y="199"/>
                </a:cubicBezTo>
                <a:cubicBezTo>
                  <a:pt x="237" y="200"/>
                  <a:pt x="237" y="200"/>
                  <a:pt x="237" y="200"/>
                </a:cubicBezTo>
                <a:cubicBezTo>
                  <a:pt x="237" y="200"/>
                  <a:pt x="237" y="200"/>
                  <a:pt x="237" y="200"/>
                </a:cubicBezTo>
                <a:close/>
                <a:moveTo>
                  <a:pt x="243" y="209"/>
                </a:moveTo>
                <a:cubicBezTo>
                  <a:pt x="243" y="207"/>
                  <a:pt x="243" y="207"/>
                  <a:pt x="243" y="206"/>
                </a:cubicBezTo>
                <a:cubicBezTo>
                  <a:pt x="245" y="205"/>
                  <a:pt x="244" y="209"/>
                  <a:pt x="243" y="209"/>
                </a:cubicBezTo>
                <a:cubicBezTo>
                  <a:pt x="243" y="209"/>
                  <a:pt x="243" y="209"/>
                  <a:pt x="243" y="209"/>
                </a:cubicBezTo>
                <a:close/>
                <a:moveTo>
                  <a:pt x="236" y="164"/>
                </a:moveTo>
                <a:cubicBezTo>
                  <a:pt x="237" y="164"/>
                  <a:pt x="237" y="165"/>
                  <a:pt x="238" y="164"/>
                </a:cubicBezTo>
                <a:cubicBezTo>
                  <a:pt x="236" y="164"/>
                  <a:pt x="238" y="161"/>
                  <a:pt x="237" y="162"/>
                </a:cubicBezTo>
                <a:cubicBezTo>
                  <a:pt x="237" y="163"/>
                  <a:pt x="236" y="163"/>
                  <a:pt x="236" y="164"/>
                </a:cubicBezTo>
                <a:close/>
                <a:moveTo>
                  <a:pt x="230" y="175"/>
                </a:moveTo>
                <a:cubicBezTo>
                  <a:pt x="231" y="175"/>
                  <a:pt x="231" y="174"/>
                  <a:pt x="231" y="174"/>
                </a:cubicBezTo>
                <a:cubicBezTo>
                  <a:pt x="233" y="178"/>
                  <a:pt x="227" y="174"/>
                  <a:pt x="224" y="173"/>
                </a:cubicBezTo>
                <a:cubicBezTo>
                  <a:pt x="225" y="172"/>
                  <a:pt x="224" y="172"/>
                  <a:pt x="224" y="172"/>
                </a:cubicBezTo>
                <a:cubicBezTo>
                  <a:pt x="224" y="170"/>
                  <a:pt x="226" y="174"/>
                  <a:pt x="226" y="171"/>
                </a:cubicBezTo>
                <a:cubicBezTo>
                  <a:pt x="226" y="172"/>
                  <a:pt x="228" y="171"/>
                  <a:pt x="228" y="172"/>
                </a:cubicBezTo>
                <a:cubicBezTo>
                  <a:pt x="230" y="172"/>
                  <a:pt x="229" y="170"/>
                  <a:pt x="231" y="170"/>
                </a:cubicBezTo>
                <a:cubicBezTo>
                  <a:pt x="230" y="171"/>
                  <a:pt x="231" y="172"/>
                  <a:pt x="232" y="170"/>
                </a:cubicBezTo>
                <a:cubicBezTo>
                  <a:pt x="234" y="171"/>
                  <a:pt x="231" y="172"/>
                  <a:pt x="230" y="173"/>
                </a:cubicBezTo>
                <a:cubicBezTo>
                  <a:pt x="230" y="171"/>
                  <a:pt x="227" y="173"/>
                  <a:pt x="230" y="175"/>
                </a:cubicBezTo>
                <a:close/>
                <a:moveTo>
                  <a:pt x="223" y="174"/>
                </a:moveTo>
                <a:cubicBezTo>
                  <a:pt x="224" y="175"/>
                  <a:pt x="222" y="175"/>
                  <a:pt x="223" y="176"/>
                </a:cubicBezTo>
                <a:cubicBezTo>
                  <a:pt x="223" y="177"/>
                  <a:pt x="224" y="176"/>
                  <a:pt x="224" y="177"/>
                </a:cubicBezTo>
                <a:cubicBezTo>
                  <a:pt x="222" y="178"/>
                  <a:pt x="224" y="179"/>
                  <a:pt x="222" y="181"/>
                </a:cubicBezTo>
                <a:cubicBezTo>
                  <a:pt x="225" y="182"/>
                  <a:pt x="223" y="179"/>
                  <a:pt x="224" y="178"/>
                </a:cubicBezTo>
                <a:cubicBezTo>
                  <a:pt x="226" y="177"/>
                  <a:pt x="228" y="179"/>
                  <a:pt x="228" y="178"/>
                </a:cubicBezTo>
                <a:cubicBezTo>
                  <a:pt x="227" y="177"/>
                  <a:pt x="225" y="177"/>
                  <a:pt x="227" y="176"/>
                </a:cubicBezTo>
                <a:cubicBezTo>
                  <a:pt x="225" y="175"/>
                  <a:pt x="226" y="178"/>
                  <a:pt x="224" y="177"/>
                </a:cubicBezTo>
                <a:cubicBezTo>
                  <a:pt x="224" y="176"/>
                  <a:pt x="224" y="175"/>
                  <a:pt x="224" y="174"/>
                </a:cubicBezTo>
                <a:cubicBezTo>
                  <a:pt x="223" y="174"/>
                  <a:pt x="223" y="173"/>
                  <a:pt x="223" y="174"/>
                </a:cubicBezTo>
                <a:close/>
                <a:moveTo>
                  <a:pt x="227" y="190"/>
                </a:moveTo>
                <a:cubicBezTo>
                  <a:pt x="227" y="189"/>
                  <a:pt x="228" y="189"/>
                  <a:pt x="228" y="188"/>
                </a:cubicBezTo>
                <a:cubicBezTo>
                  <a:pt x="229" y="189"/>
                  <a:pt x="228" y="191"/>
                  <a:pt x="230" y="190"/>
                </a:cubicBezTo>
                <a:cubicBezTo>
                  <a:pt x="230" y="190"/>
                  <a:pt x="229" y="191"/>
                  <a:pt x="230" y="191"/>
                </a:cubicBezTo>
                <a:cubicBezTo>
                  <a:pt x="229" y="193"/>
                  <a:pt x="229" y="189"/>
                  <a:pt x="227" y="190"/>
                </a:cubicBezTo>
                <a:close/>
                <a:moveTo>
                  <a:pt x="169" y="193"/>
                </a:moveTo>
                <a:cubicBezTo>
                  <a:pt x="170" y="192"/>
                  <a:pt x="168" y="193"/>
                  <a:pt x="168" y="192"/>
                </a:cubicBezTo>
                <a:cubicBezTo>
                  <a:pt x="167" y="192"/>
                  <a:pt x="168" y="194"/>
                  <a:pt x="166" y="193"/>
                </a:cubicBezTo>
                <a:cubicBezTo>
                  <a:pt x="167" y="192"/>
                  <a:pt x="165" y="192"/>
                  <a:pt x="166" y="190"/>
                </a:cubicBezTo>
                <a:cubicBezTo>
                  <a:pt x="167" y="190"/>
                  <a:pt x="168" y="193"/>
                  <a:pt x="169" y="191"/>
                </a:cubicBezTo>
                <a:cubicBezTo>
                  <a:pt x="171" y="191"/>
                  <a:pt x="170" y="194"/>
                  <a:pt x="169" y="194"/>
                </a:cubicBezTo>
                <a:cubicBezTo>
                  <a:pt x="169" y="194"/>
                  <a:pt x="169" y="193"/>
                  <a:pt x="169" y="193"/>
                </a:cubicBezTo>
                <a:close/>
                <a:moveTo>
                  <a:pt x="89" y="209"/>
                </a:moveTo>
                <a:cubicBezTo>
                  <a:pt x="89" y="211"/>
                  <a:pt x="88" y="210"/>
                  <a:pt x="88" y="212"/>
                </a:cubicBezTo>
                <a:cubicBezTo>
                  <a:pt x="87" y="212"/>
                  <a:pt x="87" y="209"/>
                  <a:pt x="89" y="209"/>
                </a:cubicBezTo>
                <a:close/>
                <a:moveTo>
                  <a:pt x="235" y="226"/>
                </a:moveTo>
                <a:cubicBezTo>
                  <a:pt x="236" y="225"/>
                  <a:pt x="235" y="225"/>
                  <a:pt x="234" y="225"/>
                </a:cubicBezTo>
                <a:cubicBezTo>
                  <a:pt x="234" y="224"/>
                  <a:pt x="234" y="223"/>
                  <a:pt x="234" y="223"/>
                </a:cubicBezTo>
                <a:cubicBezTo>
                  <a:pt x="234" y="224"/>
                  <a:pt x="236" y="224"/>
                  <a:pt x="235" y="223"/>
                </a:cubicBezTo>
                <a:cubicBezTo>
                  <a:pt x="236" y="221"/>
                  <a:pt x="239" y="224"/>
                  <a:pt x="238" y="226"/>
                </a:cubicBezTo>
                <a:cubicBezTo>
                  <a:pt x="237" y="226"/>
                  <a:pt x="236" y="226"/>
                  <a:pt x="235" y="226"/>
                </a:cubicBezTo>
                <a:cubicBezTo>
                  <a:pt x="235" y="227"/>
                  <a:pt x="237" y="227"/>
                  <a:pt x="237" y="228"/>
                </a:cubicBezTo>
                <a:cubicBezTo>
                  <a:pt x="236" y="227"/>
                  <a:pt x="234" y="227"/>
                  <a:pt x="234" y="229"/>
                </a:cubicBezTo>
                <a:cubicBezTo>
                  <a:pt x="234" y="229"/>
                  <a:pt x="234" y="228"/>
                  <a:pt x="234" y="228"/>
                </a:cubicBezTo>
                <a:cubicBezTo>
                  <a:pt x="234" y="228"/>
                  <a:pt x="234" y="228"/>
                  <a:pt x="233" y="228"/>
                </a:cubicBezTo>
                <a:cubicBezTo>
                  <a:pt x="234" y="227"/>
                  <a:pt x="235" y="227"/>
                  <a:pt x="235" y="226"/>
                </a:cubicBezTo>
                <a:close/>
                <a:moveTo>
                  <a:pt x="238" y="228"/>
                </a:moveTo>
                <a:cubicBezTo>
                  <a:pt x="240" y="230"/>
                  <a:pt x="235" y="231"/>
                  <a:pt x="237" y="232"/>
                </a:cubicBezTo>
                <a:cubicBezTo>
                  <a:pt x="237" y="233"/>
                  <a:pt x="235" y="232"/>
                  <a:pt x="234" y="232"/>
                </a:cubicBezTo>
                <a:cubicBezTo>
                  <a:pt x="235" y="231"/>
                  <a:pt x="233" y="231"/>
                  <a:pt x="234" y="229"/>
                </a:cubicBezTo>
                <a:cubicBezTo>
                  <a:pt x="235" y="229"/>
                  <a:pt x="237" y="230"/>
                  <a:pt x="238" y="228"/>
                </a:cubicBezTo>
                <a:close/>
                <a:moveTo>
                  <a:pt x="237" y="234"/>
                </a:moveTo>
                <a:cubicBezTo>
                  <a:pt x="236" y="235"/>
                  <a:pt x="239" y="236"/>
                  <a:pt x="239" y="235"/>
                </a:cubicBezTo>
                <a:cubicBezTo>
                  <a:pt x="238" y="234"/>
                  <a:pt x="237" y="234"/>
                  <a:pt x="236" y="233"/>
                </a:cubicBezTo>
                <a:cubicBezTo>
                  <a:pt x="234" y="235"/>
                  <a:pt x="236" y="237"/>
                  <a:pt x="235" y="238"/>
                </a:cubicBezTo>
                <a:cubicBezTo>
                  <a:pt x="235" y="238"/>
                  <a:pt x="235" y="237"/>
                  <a:pt x="234" y="237"/>
                </a:cubicBezTo>
                <a:cubicBezTo>
                  <a:pt x="234" y="238"/>
                  <a:pt x="234" y="239"/>
                  <a:pt x="234" y="239"/>
                </a:cubicBezTo>
                <a:cubicBezTo>
                  <a:pt x="236" y="239"/>
                  <a:pt x="239" y="240"/>
                  <a:pt x="240" y="240"/>
                </a:cubicBezTo>
                <a:cubicBezTo>
                  <a:pt x="238" y="239"/>
                  <a:pt x="238" y="238"/>
                  <a:pt x="237" y="237"/>
                </a:cubicBezTo>
                <a:cubicBezTo>
                  <a:pt x="238" y="237"/>
                  <a:pt x="239" y="237"/>
                  <a:pt x="239" y="236"/>
                </a:cubicBezTo>
                <a:cubicBezTo>
                  <a:pt x="237" y="236"/>
                  <a:pt x="236" y="236"/>
                  <a:pt x="235" y="235"/>
                </a:cubicBezTo>
                <a:cubicBezTo>
                  <a:pt x="238" y="236"/>
                  <a:pt x="235" y="234"/>
                  <a:pt x="237" y="234"/>
                </a:cubicBezTo>
                <a:close/>
                <a:moveTo>
                  <a:pt x="373" y="236"/>
                </a:moveTo>
                <a:cubicBezTo>
                  <a:pt x="374" y="236"/>
                  <a:pt x="376" y="237"/>
                  <a:pt x="376" y="236"/>
                </a:cubicBezTo>
                <a:cubicBezTo>
                  <a:pt x="375" y="236"/>
                  <a:pt x="374" y="234"/>
                  <a:pt x="373" y="236"/>
                </a:cubicBezTo>
                <a:close/>
                <a:moveTo>
                  <a:pt x="372" y="241"/>
                </a:moveTo>
                <a:cubicBezTo>
                  <a:pt x="372" y="242"/>
                  <a:pt x="371" y="242"/>
                  <a:pt x="371" y="243"/>
                </a:cubicBezTo>
                <a:cubicBezTo>
                  <a:pt x="372" y="243"/>
                  <a:pt x="373" y="241"/>
                  <a:pt x="372" y="241"/>
                </a:cubicBezTo>
                <a:close/>
                <a:moveTo>
                  <a:pt x="95" y="243"/>
                </a:moveTo>
                <a:cubicBezTo>
                  <a:pt x="95" y="244"/>
                  <a:pt x="95" y="245"/>
                  <a:pt x="96" y="246"/>
                </a:cubicBezTo>
                <a:cubicBezTo>
                  <a:pt x="94" y="246"/>
                  <a:pt x="94" y="244"/>
                  <a:pt x="95" y="243"/>
                </a:cubicBezTo>
                <a:close/>
                <a:moveTo>
                  <a:pt x="236" y="251"/>
                </a:moveTo>
                <a:cubicBezTo>
                  <a:pt x="236" y="249"/>
                  <a:pt x="237" y="249"/>
                  <a:pt x="239" y="248"/>
                </a:cubicBezTo>
                <a:cubicBezTo>
                  <a:pt x="238" y="251"/>
                  <a:pt x="237" y="249"/>
                  <a:pt x="238" y="252"/>
                </a:cubicBezTo>
                <a:cubicBezTo>
                  <a:pt x="236" y="252"/>
                  <a:pt x="237" y="252"/>
                  <a:pt x="237" y="251"/>
                </a:cubicBezTo>
                <a:cubicBezTo>
                  <a:pt x="237" y="251"/>
                  <a:pt x="236" y="251"/>
                  <a:pt x="236" y="251"/>
                </a:cubicBezTo>
                <a:close/>
                <a:moveTo>
                  <a:pt x="206" y="250"/>
                </a:moveTo>
                <a:cubicBezTo>
                  <a:pt x="207" y="248"/>
                  <a:pt x="208" y="251"/>
                  <a:pt x="208" y="251"/>
                </a:cubicBezTo>
                <a:cubicBezTo>
                  <a:pt x="207" y="253"/>
                  <a:pt x="207" y="250"/>
                  <a:pt x="206" y="250"/>
                </a:cubicBezTo>
                <a:close/>
                <a:moveTo>
                  <a:pt x="337" y="264"/>
                </a:moveTo>
                <a:cubicBezTo>
                  <a:pt x="336" y="264"/>
                  <a:pt x="337" y="262"/>
                  <a:pt x="336" y="262"/>
                </a:cubicBezTo>
                <a:cubicBezTo>
                  <a:pt x="338" y="261"/>
                  <a:pt x="338" y="265"/>
                  <a:pt x="337" y="266"/>
                </a:cubicBezTo>
                <a:cubicBezTo>
                  <a:pt x="336" y="266"/>
                  <a:pt x="336" y="265"/>
                  <a:pt x="335" y="265"/>
                </a:cubicBezTo>
                <a:cubicBezTo>
                  <a:pt x="336" y="264"/>
                  <a:pt x="336" y="266"/>
                  <a:pt x="337" y="264"/>
                </a:cubicBezTo>
                <a:close/>
                <a:moveTo>
                  <a:pt x="335" y="268"/>
                </a:moveTo>
                <a:cubicBezTo>
                  <a:pt x="336" y="269"/>
                  <a:pt x="334" y="268"/>
                  <a:pt x="334" y="269"/>
                </a:cubicBezTo>
                <a:cubicBezTo>
                  <a:pt x="333" y="269"/>
                  <a:pt x="334" y="267"/>
                  <a:pt x="335" y="268"/>
                </a:cubicBezTo>
                <a:close/>
                <a:moveTo>
                  <a:pt x="335" y="274"/>
                </a:moveTo>
                <a:cubicBezTo>
                  <a:pt x="334" y="276"/>
                  <a:pt x="335" y="276"/>
                  <a:pt x="335" y="278"/>
                </a:cubicBezTo>
                <a:cubicBezTo>
                  <a:pt x="334" y="278"/>
                  <a:pt x="333" y="275"/>
                  <a:pt x="335" y="274"/>
                </a:cubicBezTo>
                <a:close/>
                <a:moveTo>
                  <a:pt x="349" y="277"/>
                </a:moveTo>
                <a:cubicBezTo>
                  <a:pt x="351" y="278"/>
                  <a:pt x="349" y="279"/>
                  <a:pt x="348" y="280"/>
                </a:cubicBezTo>
                <a:cubicBezTo>
                  <a:pt x="348" y="278"/>
                  <a:pt x="349" y="279"/>
                  <a:pt x="349" y="277"/>
                </a:cubicBezTo>
                <a:close/>
                <a:moveTo>
                  <a:pt x="334" y="282"/>
                </a:moveTo>
                <a:cubicBezTo>
                  <a:pt x="334" y="281"/>
                  <a:pt x="333" y="281"/>
                  <a:pt x="333" y="280"/>
                </a:cubicBezTo>
                <a:cubicBezTo>
                  <a:pt x="334" y="280"/>
                  <a:pt x="334" y="280"/>
                  <a:pt x="335" y="280"/>
                </a:cubicBezTo>
                <a:cubicBezTo>
                  <a:pt x="334" y="283"/>
                  <a:pt x="333" y="286"/>
                  <a:pt x="331" y="288"/>
                </a:cubicBezTo>
                <a:cubicBezTo>
                  <a:pt x="329" y="288"/>
                  <a:pt x="329" y="287"/>
                  <a:pt x="328" y="287"/>
                </a:cubicBezTo>
                <a:cubicBezTo>
                  <a:pt x="329" y="286"/>
                  <a:pt x="330" y="285"/>
                  <a:pt x="332" y="285"/>
                </a:cubicBezTo>
                <a:cubicBezTo>
                  <a:pt x="334" y="285"/>
                  <a:pt x="331" y="281"/>
                  <a:pt x="334" y="282"/>
                </a:cubicBezTo>
                <a:close/>
                <a:moveTo>
                  <a:pt x="349" y="282"/>
                </a:moveTo>
                <a:cubicBezTo>
                  <a:pt x="348" y="282"/>
                  <a:pt x="348" y="282"/>
                  <a:pt x="348" y="282"/>
                </a:cubicBezTo>
                <a:cubicBezTo>
                  <a:pt x="348" y="282"/>
                  <a:pt x="347" y="282"/>
                  <a:pt x="347" y="282"/>
                </a:cubicBezTo>
                <a:cubicBezTo>
                  <a:pt x="348" y="281"/>
                  <a:pt x="351" y="280"/>
                  <a:pt x="349" y="282"/>
                </a:cubicBezTo>
                <a:close/>
                <a:moveTo>
                  <a:pt x="344" y="283"/>
                </a:moveTo>
                <a:cubicBezTo>
                  <a:pt x="345" y="283"/>
                  <a:pt x="345" y="284"/>
                  <a:pt x="344" y="284"/>
                </a:cubicBezTo>
                <a:cubicBezTo>
                  <a:pt x="345" y="284"/>
                  <a:pt x="345" y="284"/>
                  <a:pt x="346" y="284"/>
                </a:cubicBezTo>
                <a:cubicBezTo>
                  <a:pt x="347" y="287"/>
                  <a:pt x="348" y="285"/>
                  <a:pt x="346" y="283"/>
                </a:cubicBezTo>
                <a:cubicBezTo>
                  <a:pt x="345" y="284"/>
                  <a:pt x="344" y="282"/>
                  <a:pt x="344" y="283"/>
                </a:cubicBezTo>
                <a:close/>
                <a:moveTo>
                  <a:pt x="328" y="292"/>
                </a:moveTo>
                <a:cubicBezTo>
                  <a:pt x="330" y="292"/>
                  <a:pt x="328" y="294"/>
                  <a:pt x="329" y="295"/>
                </a:cubicBezTo>
                <a:cubicBezTo>
                  <a:pt x="329" y="292"/>
                  <a:pt x="328" y="291"/>
                  <a:pt x="331" y="292"/>
                </a:cubicBezTo>
                <a:cubicBezTo>
                  <a:pt x="332" y="290"/>
                  <a:pt x="328" y="291"/>
                  <a:pt x="328" y="292"/>
                </a:cubicBezTo>
                <a:close/>
                <a:moveTo>
                  <a:pt x="325" y="303"/>
                </a:moveTo>
                <a:cubicBezTo>
                  <a:pt x="326" y="305"/>
                  <a:pt x="322" y="309"/>
                  <a:pt x="321" y="312"/>
                </a:cubicBezTo>
                <a:cubicBezTo>
                  <a:pt x="320" y="310"/>
                  <a:pt x="321" y="310"/>
                  <a:pt x="322" y="308"/>
                </a:cubicBezTo>
                <a:cubicBezTo>
                  <a:pt x="320" y="309"/>
                  <a:pt x="319" y="311"/>
                  <a:pt x="318" y="313"/>
                </a:cubicBezTo>
                <a:cubicBezTo>
                  <a:pt x="319" y="314"/>
                  <a:pt x="320" y="312"/>
                  <a:pt x="321" y="313"/>
                </a:cubicBezTo>
                <a:cubicBezTo>
                  <a:pt x="320" y="315"/>
                  <a:pt x="321" y="316"/>
                  <a:pt x="320" y="318"/>
                </a:cubicBezTo>
                <a:cubicBezTo>
                  <a:pt x="323" y="318"/>
                  <a:pt x="322" y="319"/>
                  <a:pt x="321" y="320"/>
                </a:cubicBezTo>
                <a:cubicBezTo>
                  <a:pt x="322" y="320"/>
                  <a:pt x="323" y="320"/>
                  <a:pt x="323" y="320"/>
                </a:cubicBezTo>
                <a:cubicBezTo>
                  <a:pt x="323" y="315"/>
                  <a:pt x="326" y="312"/>
                  <a:pt x="328" y="309"/>
                </a:cubicBezTo>
                <a:cubicBezTo>
                  <a:pt x="327" y="308"/>
                  <a:pt x="326" y="307"/>
                  <a:pt x="326" y="305"/>
                </a:cubicBezTo>
                <a:cubicBezTo>
                  <a:pt x="326" y="305"/>
                  <a:pt x="326" y="304"/>
                  <a:pt x="327" y="304"/>
                </a:cubicBezTo>
                <a:cubicBezTo>
                  <a:pt x="327" y="305"/>
                  <a:pt x="327" y="305"/>
                  <a:pt x="328" y="305"/>
                </a:cubicBezTo>
                <a:cubicBezTo>
                  <a:pt x="327" y="302"/>
                  <a:pt x="329" y="302"/>
                  <a:pt x="330" y="301"/>
                </a:cubicBezTo>
                <a:cubicBezTo>
                  <a:pt x="329" y="300"/>
                  <a:pt x="327" y="301"/>
                  <a:pt x="328" y="300"/>
                </a:cubicBezTo>
                <a:cubicBezTo>
                  <a:pt x="328" y="300"/>
                  <a:pt x="329" y="300"/>
                  <a:pt x="329" y="300"/>
                </a:cubicBezTo>
                <a:cubicBezTo>
                  <a:pt x="327" y="299"/>
                  <a:pt x="331" y="297"/>
                  <a:pt x="329" y="295"/>
                </a:cubicBezTo>
                <a:cubicBezTo>
                  <a:pt x="326" y="297"/>
                  <a:pt x="328" y="303"/>
                  <a:pt x="325" y="303"/>
                </a:cubicBezTo>
                <a:close/>
                <a:moveTo>
                  <a:pt x="316" y="317"/>
                </a:moveTo>
                <a:cubicBezTo>
                  <a:pt x="312" y="319"/>
                  <a:pt x="312" y="324"/>
                  <a:pt x="307" y="324"/>
                </a:cubicBezTo>
                <a:cubicBezTo>
                  <a:pt x="307" y="325"/>
                  <a:pt x="307" y="327"/>
                  <a:pt x="309" y="327"/>
                </a:cubicBezTo>
                <a:cubicBezTo>
                  <a:pt x="309" y="325"/>
                  <a:pt x="310" y="324"/>
                  <a:pt x="311" y="323"/>
                </a:cubicBezTo>
                <a:cubicBezTo>
                  <a:pt x="310" y="325"/>
                  <a:pt x="312" y="326"/>
                  <a:pt x="312" y="324"/>
                </a:cubicBezTo>
                <a:cubicBezTo>
                  <a:pt x="310" y="323"/>
                  <a:pt x="314" y="323"/>
                  <a:pt x="315" y="321"/>
                </a:cubicBezTo>
                <a:cubicBezTo>
                  <a:pt x="312" y="319"/>
                  <a:pt x="317" y="317"/>
                  <a:pt x="316" y="317"/>
                </a:cubicBezTo>
                <a:close/>
                <a:moveTo>
                  <a:pt x="307" y="327"/>
                </a:moveTo>
                <a:cubicBezTo>
                  <a:pt x="305" y="327"/>
                  <a:pt x="306" y="329"/>
                  <a:pt x="305" y="329"/>
                </a:cubicBezTo>
                <a:cubicBezTo>
                  <a:pt x="305" y="327"/>
                  <a:pt x="303" y="328"/>
                  <a:pt x="302" y="327"/>
                </a:cubicBezTo>
                <a:cubicBezTo>
                  <a:pt x="302" y="330"/>
                  <a:pt x="299" y="330"/>
                  <a:pt x="298" y="332"/>
                </a:cubicBezTo>
                <a:cubicBezTo>
                  <a:pt x="298" y="333"/>
                  <a:pt x="299" y="333"/>
                  <a:pt x="299" y="333"/>
                </a:cubicBezTo>
                <a:cubicBezTo>
                  <a:pt x="296" y="333"/>
                  <a:pt x="299" y="335"/>
                  <a:pt x="297" y="336"/>
                </a:cubicBezTo>
                <a:cubicBezTo>
                  <a:pt x="296" y="336"/>
                  <a:pt x="295" y="334"/>
                  <a:pt x="294" y="335"/>
                </a:cubicBezTo>
                <a:cubicBezTo>
                  <a:pt x="295" y="335"/>
                  <a:pt x="296" y="336"/>
                  <a:pt x="296" y="337"/>
                </a:cubicBezTo>
                <a:cubicBezTo>
                  <a:pt x="294" y="336"/>
                  <a:pt x="295" y="338"/>
                  <a:pt x="294" y="338"/>
                </a:cubicBezTo>
                <a:cubicBezTo>
                  <a:pt x="294" y="336"/>
                  <a:pt x="291" y="338"/>
                  <a:pt x="291" y="339"/>
                </a:cubicBezTo>
                <a:cubicBezTo>
                  <a:pt x="292" y="339"/>
                  <a:pt x="290" y="341"/>
                  <a:pt x="289" y="345"/>
                </a:cubicBezTo>
                <a:cubicBezTo>
                  <a:pt x="289" y="341"/>
                  <a:pt x="282" y="345"/>
                  <a:pt x="284" y="348"/>
                </a:cubicBezTo>
                <a:cubicBezTo>
                  <a:pt x="282" y="346"/>
                  <a:pt x="283" y="352"/>
                  <a:pt x="281" y="350"/>
                </a:cubicBezTo>
                <a:cubicBezTo>
                  <a:pt x="281" y="350"/>
                  <a:pt x="279" y="352"/>
                  <a:pt x="280" y="352"/>
                </a:cubicBezTo>
                <a:cubicBezTo>
                  <a:pt x="280" y="351"/>
                  <a:pt x="282" y="352"/>
                  <a:pt x="283" y="352"/>
                </a:cubicBezTo>
                <a:cubicBezTo>
                  <a:pt x="281" y="353"/>
                  <a:pt x="282" y="355"/>
                  <a:pt x="283" y="355"/>
                </a:cubicBezTo>
                <a:cubicBezTo>
                  <a:pt x="283" y="353"/>
                  <a:pt x="284" y="352"/>
                  <a:pt x="285" y="350"/>
                </a:cubicBezTo>
                <a:cubicBezTo>
                  <a:pt x="284" y="350"/>
                  <a:pt x="284" y="351"/>
                  <a:pt x="283" y="350"/>
                </a:cubicBezTo>
                <a:cubicBezTo>
                  <a:pt x="285" y="348"/>
                  <a:pt x="287" y="348"/>
                  <a:pt x="286" y="346"/>
                </a:cubicBezTo>
                <a:cubicBezTo>
                  <a:pt x="287" y="348"/>
                  <a:pt x="288" y="348"/>
                  <a:pt x="289" y="349"/>
                </a:cubicBezTo>
                <a:cubicBezTo>
                  <a:pt x="288" y="350"/>
                  <a:pt x="290" y="352"/>
                  <a:pt x="287" y="352"/>
                </a:cubicBezTo>
                <a:cubicBezTo>
                  <a:pt x="287" y="351"/>
                  <a:pt x="288" y="351"/>
                  <a:pt x="288" y="351"/>
                </a:cubicBezTo>
                <a:cubicBezTo>
                  <a:pt x="287" y="351"/>
                  <a:pt x="286" y="351"/>
                  <a:pt x="285" y="352"/>
                </a:cubicBezTo>
                <a:cubicBezTo>
                  <a:pt x="287" y="353"/>
                  <a:pt x="284" y="353"/>
                  <a:pt x="284" y="354"/>
                </a:cubicBezTo>
                <a:cubicBezTo>
                  <a:pt x="287" y="354"/>
                  <a:pt x="285" y="356"/>
                  <a:pt x="287" y="356"/>
                </a:cubicBezTo>
                <a:cubicBezTo>
                  <a:pt x="287" y="355"/>
                  <a:pt x="288" y="353"/>
                  <a:pt x="290" y="354"/>
                </a:cubicBezTo>
                <a:cubicBezTo>
                  <a:pt x="289" y="351"/>
                  <a:pt x="291" y="349"/>
                  <a:pt x="293" y="349"/>
                </a:cubicBezTo>
                <a:cubicBezTo>
                  <a:pt x="292" y="348"/>
                  <a:pt x="290" y="349"/>
                  <a:pt x="290" y="347"/>
                </a:cubicBezTo>
                <a:cubicBezTo>
                  <a:pt x="294" y="349"/>
                  <a:pt x="295" y="341"/>
                  <a:pt x="292" y="342"/>
                </a:cubicBezTo>
                <a:cubicBezTo>
                  <a:pt x="293" y="342"/>
                  <a:pt x="293" y="343"/>
                  <a:pt x="292" y="343"/>
                </a:cubicBezTo>
                <a:cubicBezTo>
                  <a:pt x="292" y="342"/>
                  <a:pt x="290" y="342"/>
                  <a:pt x="291" y="341"/>
                </a:cubicBezTo>
                <a:cubicBezTo>
                  <a:pt x="295" y="339"/>
                  <a:pt x="294" y="343"/>
                  <a:pt x="296" y="345"/>
                </a:cubicBezTo>
                <a:cubicBezTo>
                  <a:pt x="297" y="343"/>
                  <a:pt x="298" y="343"/>
                  <a:pt x="298" y="341"/>
                </a:cubicBezTo>
                <a:cubicBezTo>
                  <a:pt x="296" y="340"/>
                  <a:pt x="298" y="343"/>
                  <a:pt x="296" y="342"/>
                </a:cubicBezTo>
                <a:cubicBezTo>
                  <a:pt x="295" y="340"/>
                  <a:pt x="297" y="341"/>
                  <a:pt x="297" y="339"/>
                </a:cubicBezTo>
                <a:cubicBezTo>
                  <a:pt x="296" y="338"/>
                  <a:pt x="296" y="340"/>
                  <a:pt x="295" y="339"/>
                </a:cubicBezTo>
                <a:cubicBezTo>
                  <a:pt x="296" y="338"/>
                  <a:pt x="295" y="338"/>
                  <a:pt x="296" y="337"/>
                </a:cubicBezTo>
                <a:cubicBezTo>
                  <a:pt x="296" y="339"/>
                  <a:pt x="298" y="339"/>
                  <a:pt x="299" y="340"/>
                </a:cubicBezTo>
                <a:cubicBezTo>
                  <a:pt x="298" y="336"/>
                  <a:pt x="303" y="338"/>
                  <a:pt x="304" y="336"/>
                </a:cubicBezTo>
                <a:cubicBezTo>
                  <a:pt x="302" y="336"/>
                  <a:pt x="301" y="332"/>
                  <a:pt x="302" y="332"/>
                </a:cubicBezTo>
                <a:cubicBezTo>
                  <a:pt x="303" y="333"/>
                  <a:pt x="304" y="333"/>
                  <a:pt x="305" y="333"/>
                </a:cubicBezTo>
                <a:cubicBezTo>
                  <a:pt x="306" y="331"/>
                  <a:pt x="308" y="329"/>
                  <a:pt x="307" y="327"/>
                </a:cubicBezTo>
                <a:close/>
                <a:moveTo>
                  <a:pt x="304" y="332"/>
                </a:moveTo>
                <a:cubicBezTo>
                  <a:pt x="302" y="332"/>
                  <a:pt x="302" y="329"/>
                  <a:pt x="304" y="330"/>
                </a:cubicBezTo>
                <a:cubicBezTo>
                  <a:pt x="304" y="331"/>
                  <a:pt x="305" y="331"/>
                  <a:pt x="304" y="332"/>
                </a:cubicBezTo>
                <a:cubicBezTo>
                  <a:pt x="304" y="332"/>
                  <a:pt x="304" y="332"/>
                  <a:pt x="304" y="332"/>
                </a:cubicBezTo>
                <a:close/>
                <a:moveTo>
                  <a:pt x="298" y="336"/>
                </a:moveTo>
                <a:cubicBezTo>
                  <a:pt x="298" y="335"/>
                  <a:pt x="299" y="334"/>
                  <a:pt x="300" y="334"/>
                </a:cubicBezTo>
                <a:cubicBezTo>
                  <a:pt x="300" y="335"/>
                  <a:pt x="300" y="337"/>
                  <a:pt x="298" y="336"/>
                </a:cubicBezTo>
                <a:cubicBezTo>
                  <a:pt x="298" y="336"/>
                  <a:pt x="298" y="336"/>
                  <a:pt x="298" y="336"/>
                </a:cubicBezTo>
                <a:close/>
                <a:moveTo>
                  <a:pt x="322" y="326"/>
                </a:moveTo>
                <a:cubicBezTo>
                  <a:pt x="321" y="326"/>
                  <a:pt x="321" y="327"/>
                  <a:pt x="320" y="327"/>
                </a:cubicBezTo>
                <a:cubicBezTo>
                  <a:pt x="320" y="325"/>
                  <a:pt x="320" y="323"/>
                  <a:pt x="322" y="322"/>
                </a:cubicBezTo>
                <a:cubicBezTo>
                  <a:pt x="321" y="326"/>
                  <a:pt x="322" y="323"/>
                  <a:pt x="322" y="326"/>
                </a:cubicBezTo>
                <a:close/>
                <a:moveTo>
                  <a:pt x="179" y="331"/>
                </a:moveTo>
                <a:cubicBezTo>
                  <a:pt x="179" y="332"/>
                  <a:pt x="179" y="332"/>
                  <a:pt x="179" y="333"/>
                </a:cubicBezTo>
                <a:cubicBezTo>
                  <a:pt x="178" y="333"/>
                  <a:pt x="178" y="334"/>
                  <a:pt x="177" y="334"/>
                </a:cubicBezTo>
                <a:cubicBezTo>
                  <a:pt x="177" y="332"/>
                  <a:pt x="177" y="332"/>
                  <a:pt x="178" y="333"/>
                </a:cubicBezTo>
                <a:cubicBezTo>
                  <a:pt x="179" y="333"/>
                  <a:pt x="177" y="331"/>
                  <a:pt x="179" y="331"/>
                </a:cubicBezTo>
                <a:close/>
                <a:moveTo>
                  <a:pt x="320" y="347"/>
                </a:moveTo>
                <a:cubicBezTo>
                  <a:pt x="319" y="348"/>
                  <a:pt x="317" y="349"/>
                  <a:pt x="317" y="350"/>
                </a:cubicBezTo>
                <a:cubicBezTo>
                  <a:pt x="316" y="350"/>
                  <a:pt x="316" y="350"/>
                  <a:pt x="316" y="350"/>
                </a:cubicBezTo>
                <a:cubicBezTo>
                  <a:pt x="315" y="349"/>
                  <a:pt x="316" y="349"/>
                  <a:pt x="316" y="348"/>
                </a:cubicBezTo>
                <a:cubicBezTo>
                  <a:pt x="318" y="350"/>
                  <a:pt x="318" y="345"/>
                  <a:pt x="320" y="347"/>
                </a:cubicBezTo>
                <a:close/>
                <a:moveTo>
                  <a:pt x="344" y="354"/>
                </a:moveTo>
                <a:cubicBezTo>
                  <a:pt x="343" y="353"/>
                  <a:pt x="345" y="353"/>
                  <a:pt x="342" y="353"/>
                </a:cubicBezTo>
                <a:cubicBezTo>
                  <a:pt x="344" y="351"/>
                  <a:pt x="344" y="351"/>
                  <a:pt x="345" y="348"/>
                </a:cubicBezTo>
                <a:cubicBezTo>
                  <a:pt x="347" y="348"/>
                  <a:pt x="346" y="350"/>
                  <a:pt x="346" y="352"/>
                </a:cubicBezTo>
                <a:cubicBezTo>
                  <a:pt x="346" y="352"/>
                  <a:pt x="344" y="353"/>
                  <a:pt x="345" y="354"/>
                </a:cubicBezTo>
                <a:cubicBezTo>
                  <a:pt x="345" y="355"/>
                  <a:pt x="344" y="353"/>
                  <a:pt x="344" y="354"/>
                </a:cubicBezTo>
                <a:close/>
                <a:moveTo>
                  <a:pt x="333" y="356"/>
                </a:moveTo>
                <a:cubicBezTo>
                  <a:pt x="333" y="356"/>
                  <a:pt x="333" y="357"/>
                  <a:pt x="333" y="357"/>
                </a:cubicBezTo>
                <a:cubicBezTo>
                  <a:pt x="333" y="357"/>
                  <a:pt x="332" y="357"/>
                  <a:pt x="332" y="357"/>
                </a:cubicBezTo>
                <a:cubicBezTo>
                  <a:pt x="331" y="357"/>
                  <a:pt x="333" y="356"/>
                  <a:pt x="333" y="356"/>
                </a:cubicBezTo>
                <a:close/>
                <a:moveTo>
                  <a:pt x="69" y="410"/>
                </a:moveTo>
                <a:cubicBezTo>
                  <a:pt x="72" y="409"/>
                  <a:pt x="69" y="414"/>
                  <a:pt x="69" y="410"/>
                </a:cubicBezTo>
                <a:close/>
                <a:moveTo>
                  <a:pt x="255" y="418"/>
                </a:moveTo>
                <a:cubicBezTo>
                  <a:pt x="257" y="418"/>
                  <a:pt x="254" y="420"/>
                  <a:pt x="256" y="419"/>
                </a:cubicBezTo>
                <a:cubicBezTo>
                  <a:pt x="256" y="420"/>
                  <a:pt x="256" y="420"/>
                  <a:pt x="255" y="420"/>
                </a:cubicBezTo>
                <a:cubicBezTo>
                  <a:pt x="255" y="420"/>
                  <a:pt x="254" y="420"/>
                  <a:pt x="254" y="420"/>
                </a:cubicBezTo>
                <a:cubicBezTo>
                  <a:pt x="254" y="419"/>
                  <a:pt x="256" y="419"/>
                  <a:pt x="255" y="418"/>
                </a:cubicBezTo>
                <a:close/>
                <a:moveTo>
                  <a:pt x="269" y="419"/>
                </a:moveTo>
                <a:cubicBezTo>
                  <a:pt x="267" y="418"/>
                  <a:pt x="270" y="418"/>
                  <a:pt x="271" y="419"/>
                </a:cubicBezTo>
                <a:cubicBezTo>
                  <a:pt x="271" y="421"/>
                  <a:pt x="269" y="418"/>
                  <a:pt x="269" y="419"/>
                </a:cubicBezTo>
                <a:close/>
                <a:moveTo>
                  <a:pt x="151" y="432"/>
                </a:moveTo>
                <a:cubicBezTo>
                  <a:pt x="152" y="432"/>
                  <a:pt x="152" y="432"/>
                  <a:pt x="153" y="432"/>
                </a:cubicBezTo>
                <a:cubicBezTo>
                  <a:pt x="153" y="434"/>
                  <a:pt x="154" y="435"/>
                  <a:pt x="154" y="437"/>
                </a:cubicBezTo>
                <a:cubicBezTo>
                  <a:pt x="151" y="436"/>
                  <a:pt x="151" y="437"/>
                  <a:pt x="149" y="437"/>
                </a:cubicBezTo>
                <a:cubicBezTo>
                  <a:pt x="149" y="437"/>
                  <a:pt x="149" y="436"/>
                  <a:pt x="149" y="436"/>
                </a:cubicBezTo>
                <a:cubicBezTo>
                  <a:pt x="151" y="437"/>
                  <a:pt x="153" y="432"/>
                  <a:pt x="151" y="432"/>
                </a:cubicBezTo>
                <a:close/>
                <a:moveTo>
                  <a:pt x="152" y="440"/>
                </a:moveTo>
                <a:cubicBezTo>
                  <a:pt x="153" y="440"/>
                  <a:pt x="153" y="441"/>
                  <a:pt x="154" y="441"/>
                </a:cubicBezTo>
                <a:cubicBezTo>
                  <a:pt x="154" y="442"/>
                  <a:pt x="152" y="441"/>
                  <a:pt x="152" y="442"/>
                </a:cubicBezTo>
                <a:cubicBezTo>
                  <a:pt x="152" y="443"/>
                  <a:pt x="153" y="443"/>
                  <a:pt x="153" y="443"/>
                </a:cubicBezTo>
                <a:cubicBezTo>
                  <a:pt x="152" y="445"/>
                  <a:pt x="152" y="442"/>
                  <a:pt x="152" y="440"/>
                </a:cubicBezTo>
                <a:close/>
                <a:moveTo>
                  <a:pt x="86" y="465"/>
                </a:moveTo>
                <a:cubicBezTo>
                  <a:pt x="84" y="468"/>
                  <a:pt x="87" y="463"/>
                  <a:pt x="86" y="465"/>
                </a:cubicBezTo>
                <a:close/>
                <a:moveTo>
                  <a:pt x="86" y="467"/>
                </a:moveTo>
                <a:cubicBezTo>
                  <a:pt x="87" y="467"/>
                  <a:pt x="87" y="467"/>
                  <a:pt x="87" y="468"/>
                </a:cubicBezTo>
                <a:cubicBezTo>
                  <a:pt x="87" y="468"/>
                  <a:pt x="87" y="468"/>
                  <a:pt x="87" y="469"/>
                </a:cubicBezTo>
                <a:cubicBezTo>
                  <a:pt x="87" y="468"/>
                  <a:pt x="85" y="469"/>
                  <a:pt x="86" y="469"/>
                </a:cubicBezTo>
                <a:cubicBezTo>
                  <a:pt x="85" y="471"/>
                  <a:pt x="84" y="469"/>
                  <a:pt x="85" y="468"/>
                </a:cubicBezTo>
                <a:cubicBezTo>
                  <a:pt x="85" y="468"/>
                  <a:pt x="85" y="468"/>
                  <a:pt x="85" y="468"/>
                </a:cubicBezTo>
                <a:cubicBezTo>
                  <a:pt x="86" y="468"/>
                  <a:pt x="86" y="468"/>
                  <a:pt x="86" y="467"/>
                </a:cubicBezTo>
                <a:close/>
                <a:moveTo>
                  <a:pt x="150" y="477"/>
                </a:moveTo>
                <a:cubicBezTo>
                  <a:pt x="151" y="478"/>
                  <a:pt x="151" y="481"/>
                  <a:pt x="152" y="480"/>
                </a:cubicBezTo>
                <a:cubicBezTo>
                  <a:pt x="150" y="479"/>
                  <a:pt x="153" y="476"/>
                  <a:pt x="150" y="477"/>
                </a:cubicBezTo>
                <a:close/>
                <a:moveTo>
                  <a:pt x="153" y="520"/>
                </a:moveTo>
                <a:cubicBezTo>
                  <a:pt x="155" y="520"/>
                  <a:pt x="154" y="523"/>
                  <a:pt x="156" y="522"/>
                </a:cubicBezTo>
                <a:cubicBezTo>
                  <a:pt x="156" y="524"/>
                  <a:pt x="156" y="527"/>
                  <a:pt x="154" y="527"/>
                </a:cubicBezTo>
                <a:cubicBezTo>
                  <a:pt x="153" y="522"/>
                  <a:pt x="155" y="523"/>
                  <a:pt x="153" y="520"/>
                </a:cubicBezTo>
                <a:close/>
                <a:moveTo>
                  <a:pt x="3" y="42"/>
                </a:moveTo>
                <a:cubicBezTo>
                  <a:pt x="5" y="44"/>
                  <a:pt x="3" y="52"/>
                  <a:pt x="6" y="57"/>
                </a:cubicBezTo>
                <a:cubicBezTo>
                  <a:pt x="8" y="57"/>
                  <a:pt x="10" y="59"/>
                  <a:pt x="11" y="57"/>
                </a:cubicBezTo>
                <a:cubicBezTo>
                  <a:pt x="12" y="59"/>
                  <a:pt x="13" y="60"/>
                  <a:pt x="16" y="60"/>
                </a:cubicBezTo>
                <a:cubicBezTo>
                  <a:pt x="15" y="57"/>
                  <a:pt x="19" y="56"/>
                  <a:pt x="21" y="57"/>
                </a:cubicBezTo>
                <a:cubicBezTo>
                  <a:pt x="21" y="58"/>
                  <a:pt x="20" y="59"/>
                  <a:pt x="19" y="59"/>
                </a:cubicBezTo>
                <a:cubicBezTo>
                  <a:pt x="19" y="57"/>
                  <a:pt x="18" y="59"/>
                  <a:pt x="17" y="59"/>
                </a:cubicBezTo>
                <a:cubicBezTo>
                  <a:pt x="19" y="62"/>
                  <a:pt x="31" y="63"/>
                  <a:pt x="32" y="59"/>
                </a:cubicBezTo>
                <a:cubicBezTo>
                  <a:pt x="32" y="59"/>
                  <a:pt x="30" y="61"/>
                  <a:pt x="30" y="59"/>
                </a:cubicBezTo>
                <a:cubicBezTo>
                  <a:pt x="32" y="59"/>
                  <a:pt x="30" y="57"/>
                  <a:pt x="29" y="55"/>
                </a:cubicBezTo>
                <a:cubicBezTo>
                  <a:pt x="31" y="55"/>
                  <a:pt x="31" y="57"/>
                  <a:pt x="32" y="57"/>
                </a:cubicBezTo>
                <a:cubicBezTo>
                  <a:pt x="32" y="56"/>
                  <a:pt x="34" y="56"/>
                  <a:pt x="34" y="54"/>
                </a:cubicBezTo>
                <a:cubicBezTo>
                  <a:pt x="32" y="55"/>
                  <a:pt x="32" y="54"/>
                  <a:pt x="31" y="53"/>
                </a:cubicBezTo>
                <a:cubicBezTo>
                  <a:pt x="30" y="54"/>
                  <a:pt x="29" y="54"/>
                  <a:pt x="28" y="54"/>
                </a:cubicBezTo>
                <a:cubicBezTo>
                  <a:pt x="27" y="51"/>
                  <a:pt x="17" y="48"/>
                  <a:pt x="14" y="52"/>
                </a:cubicBezTo>
                <a:cubicBezTo>
                  <a:pt x="12" y="50"/>
                  <a:pt x="11" y="49"/>
                  <a:pt x="8" y="49"/>
                </a:cubicBezTo>
                <a:cubicBezTo>
                  <a:pt x="8" y="46"/>
                  <a:pt x="6" y="41"/>
                  <a:pt x="3" y="42"/>
                </a:cubicBezTo>
                <a:close/>
                <a:moveTo>
                  <a:pt x="17" y="53"/>
                </a:moveTo>
                <a:cubicBezTo>
                  <a:pt x="16" y="53"/>
                  <a:pt x="17" y="51"/>
                  <a:pt x="18" y="51"/>
                </a:cubicBezTo>
                <a:cubicBezTo>
                  <a:pt x="19" y="52"/>
                  <a:pt x="17" y="52"/>
                  <a:pt x="17" y="53"/>
                </a:cubicBezTo>
                <a:cubicBezTo>
                  <a:pt x="17" y="53"/>
                  <a:pt x="17" y="53"/>
                  <a:pt x="17" y="53"/>
                </a:cubicBezTo>
                <a:close/>
                <a:moveTo>
                  <a:pt x="24" y="55"/>
                </a:moveTo>
                <a:cubicBezTo>
                  <a:pt x="24" y="55"/>
                  <a:pt x="22" y="55"/>
                  <a:pt x="23" y="54"/>
                </a:cubicBezTo>
                <a:cubicBezTo>
                  <a:pt x="23" y="54"/>
                  <a:pt x="25" y="54"/>
                  <a:pt x="24" y="55"/>
                </a:cubicBezTo>
                <a:cubicBezTo>
                  <a:pt x="24" y="55"/>
                  <a:pt x="24" y="55"/>
                  <a:pt x="24" y="55"/>
                </a:cubicBezTo>
                <a:close/>
                <a:moveTo>
                  <a:pt x="25" y="61"/>
                </a:moveTo>
                <a:cubicBezTo>
                  <a:pt x="23" y="61"/>
                  <a:pt x="24" y="58"/>
                  <a:pt x="25" y="61"/>
                </a:cubicBezTo>
                <a:cubicBezTo>
                  <a:pt x="25" y="61"/>
                  <a:pt x="25" y="61"/>
                  <a:pt x="25" y="61"/>
                </a:cubicBezTo>
                <a:close/>
                <a:moveTo>
                  <a:pt x="152" y="513"/>
                </a:moveTo>
                <a:cubicBezTo>
                  <a:pt x="153" y="515"/>
                  <a:pt x="155" y="515"/>
                  <a:pt x="156" y="515"/>
                </a:cubicBezTo>
                <a:cubicBezTo>
                  <a:pt x="156" y="516"/>
                  <a:pt x="155" y="516"/>
                  <a:pt x="155" y="517"/>
                </a:cubicBezTo>
                <a:cubicBezTo>
                  <a:pt x="153" y="517"/>
                  <a:pt x="153" y="516"/>
                  <a:pt x="151" y="516"/>
                </a:cubicBezTo>
                <a:cubicBezTo>
                  <a:pt x="153" y="511"/>
                  <a:pt x="145" y="508"/>
                  <a:pt x="149" y="503"/>
                </a:cubicBezTo>
                <a:cubicBezTo>
                  <a:pt x="147" y="503"/>
                  <a:pt x="146" y="502"/>
                  <a:pt x="146" y="500"/>
                </a:cubicBezTo>
                <a:cubicBezTo>
                  <a:pt x="148" y="500"/>
                  <a:pt x="146" y="503"/>
                  <a:pt x="149" y="501"/>
                </a:cubicBezTo>
                <a:cubicBezTo>
                  <a:pt x="148" y="502"/>
                  <a:pt x="150" y="503"/>
                  <a:pt x="149" y="505"/>
                </a:cubicBezTo>
                <a:cubicBezTo>
                  <a:pt x="149" y="505"/>
                  <a:pt x="151" y="506"/>
                  <a:pt x="151" y="505"/>
                </a:cubicBezTo>
                <a:cubicBezTo>
                  <a:pt x="152" y="506"/>
                  <a:pt x="150" y="507"/>
                  <a:pt x="150" y="508"/>
                </a:cubicBezTo>
                <a:cubicBezTo>
                  <a:pt x="152" y="508"/>
                  <a:pt x="152" y="507"/>
                  <a:pt x="152" y="506"/>
                </a:cubicBezTo>
                <a:cubicBezTo>
                  <a:pt x="155" y="507"/>
                  <a:pt x="156" y="515"/>
                  <a:pt x="152" y="513"/>
                </a:cubicBezTo>
                <a:close/>
                <a:moveTo>
                  <a:pt x="150" y="510"/>
                </a:moveTo>
                <a:cubicBezTo>
                  <a:pt x="150" y="510"/>
                  <a:pt x="150" y="510"/>
                  <a:pt x="150" y="510"/>
                </a:cubicBezTo>
                <a:cubicBezTo>
                  <a:pt x="152" y="511"/>
                  <a:pt x="152" y="508"/>
                  <a:pt x="150" y="508"/>
                </a:cubicBezTo>
                <a:cubicBezTo>
                  <a:pt x="150" y="509"/>
                  <a:pt x="150" y="509"/>
                  <a:pt x="150" y="510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5237163" y="923925"/>
            <a:ext cx="1509713" cy="1866900"/>
          </a:xfrm>
          <a:custGeom>
            <a:avLst/>
            <a:gdLst>
              <a:gd name="T0" fmla="*/ 239 w 402"/>
              <a:gd name="T1" fmla="*/ 69 h 497"/>
              <a:gd name="T2" fmla="*/ 41 w 402"/>
              <a:gd name="T3" fmla="*/ 107 h 497"/>
              <a:gd name="T4" fmla="*/ 33 w 402"/>
              <a:gd name="T5" fmla="*/ 153 h 497"/>
              <a:gd name="T6" fmla="*/ 133 w 402"/>
              <a:gd name="T7" fmla="*/ 207 h 497"/>
              <a:gd name="T8" fmla="*/ 118 w 402"/>
              <a:gd name="T9" fmla="*/ 365 h 497"/>
              <a:gd name="T10" fmla="*/ 372 w 402"/>
              <a:gd name="T11" fmla="*/ 412 h 497"/>
              <a:gd name="T12" fmla="*/ 290 w 402"/>
              <a:gd name="T13" fmla="*/ 443 h 497"/>
              <a:gd name="T14" fmla="*/ 373 w 402"/>
              <a:gd name="T15" fmla="*/ 39 h 497"/>
              <a:gd name="T16" fmla="*/ 339 w 402"/>
              <a:gd name="T17" fmla="*/ 68 h 497"/>
              <a:gd name="T18" fmla="*/ 249 w 402"/>
              <a:gd name="T19" fmla="*/ 61 h 497"/>
              <a:gd name="T20" fmla="*/ 156 w 402"/>
              <a:gd name="T21" fmla="*/ 75 h 497"/>
              <a:gd name="T22" fmla="*/ 49 w 402"/>
              <a:gd name="T23" fmla="*/ 139 h 497"/>
              <a:gd name="T24" fmla="*/ 16 w 402"/>
              <a:gd name="T25" fmla="*/ 310 h 497"/>
              <a:gd name="T26" fmla="*/ 27 w 402"/>
              <a:gd name="T27" fmla="*/ 294 h 497"/>
              <a:gd name="T28" fmla="*/ 110 w 402"/>
              <a:gd name="T29" fmla="*/ 423 h 497"/>
              <a:gd name="T30" fmla="*/ 229 w 402"/>
              <a:gd name="T31" fmla="*/ 434 h 497"/>
              <a:gd name="T32" fmla="*/ 333 w 402"/>
              <a:gd name="T33" fmla="*/ 409 h 497"/>
              <a:gd name="T34" fmla="*/ 380 w 402"/>
              <a:gd name="T35" fmla="*/ 385 h 497"/>
              <a:gd name="T36" fmla="*/ 254 w 402"/>
              <a:gd name="T37" fmla="*/ 399 h 497"/>
              <a:gd name="T38" fmla="*/ 133 w 402"/>
              <a:gd name="T39" fmla="*/ 303 h 497"/>
              <a:gd name="T40" fmla="*/ 154 w 402"/>
              <a:gd name="T41" fmla="*/ 140 h 497"/>
              <a:gd name="T42" fmla="*/ 283 w 402"/>
              <a:gd name="T43" fmla="*/ 94 h 497"/>
              <a:gd name="T44" fmla="*/ 346 w 402"/>
              <a:gd name="T45" fmla="*/ 141 h 497"/>
              <a:gd name="T46" fmla="*/ 368 w 402"/>
              <a:gd name="T47" fmla="*/ 210 h 497"/>
              <a:gd name="T48" fmla="*/ 389 w 402"/>
              <a:gd name="T49" fmla="*/ 68 h 497"/>
              <a:gd name="T50" fmla="*/ 367 w 402"/>
              <a:gd name="T51" fmla="*/ 204 h 497"/>
              <a:gd name="T52" fmla="*/ 388 w 402"/>
              <a:gd name="T53" fmla="*/ 31 h 497"/>
              <a:gd name="T54" fmla="*/ 235 w 402"/>
              <a:gd name="T55" fmla="*/ 66 h 497"/>
              <a:gd name="T56" fmla="*/ 242 w 402"/>
              <a:gd name="T57" fmla="*/ 68 h 497"/>
              <a:gd name="T58" fmla="*/ 228 w 402"/>
              <a:gd name="T59" fmla="*/ 71 h 497"/>
              <a:gd name="T60" fmla="*/ 163 w 402"/>
              <a:gd name="T61" fmla="*/ 79 h 497"/>
              <a:gd name="T62" fmla="*/ 150 w 402"/>
              <a:gd name="T63" fmla="*/ 89 h 497"/>
              <a:gd name="T64" fmla="*/ 324 w 402"/>
              <a:gd name="T65" fmla="*/ 94 h 497"/>
              <a:gd name="T66" fmla="*/ 188 w 402"/>
              <a:gd name="T67" fmla="*/ 104 h 497"/>
              <a:gd name="T68" fmla="*/ 368 w 402"/>
              <a:gd name="T69" fmla="*/ 116 h 497"/>
              <a:gd name="T70" fmla="*/ 370 w 402"/>
              <a:gd name="T71" fmla="*/ 127 h 497"/>
              <a:gd name="T72" fmla="*/ 378 w 402"/>
              <a:gd name="T73" fmla="*/ 152 h 497"/>
              <a:gd name="T74" fmla="*/ 62 w 402"/>
              <a:gd name="T75" fmla="*/ 209 h 497"/>
              <a:gd name="T76" fmla="*/ 57 w 402"/>
              <a:gd name="T77" fmla="*/ 337 h 497"/>
              <a:gd name="T78" fmla="*/ 14 w 402"/>
              <a:gd name="T79" fmla="*/ 250 h 497"/>
              <a:gd name="T80" fmla="*/ 114 w 402"/>
              <a:gd name="T81" fmla="*/ 268 h 497"/>
              <a:gd name="T82" fmla="*/ 12 w 402"/>
              <a:gd name="T83" fmla="*/ 272 h 497"/>
              <a:gd name="T84" fmla="*/ 68 w 402"/>
              <a:gd name="T85" fmla="*/ 283 h 497"/>
              <a:gd name="T86" fmla="*/ 129 w 402"/>
              <a:gd name="T87" fmla="*/ 293 h 497"/>
              <a:gd name="T88" fmla="*/ 68 w 402"/>
              <a:gd name="T89" fmla="*/ 301 h 497"/>
              <a:gd name="T90" fmla="*/ 36 w 402"/>
              <a:gd name="T91" fmla="*/ 320 h 497"/>
              <a:gd name="T92" fmla="*/ 134 w 402"/>
              <a:gd name="T93" fmla="*/ 383 h 497"/>
              <a:gd name="T94" fmla="*/ 367 w 402"/>
              <a:gd name="T95" fmla="*/ 340 h 497"/>
              <a:gd name="T96" fmla="*/ 137 w 402"/>
              <a:gd name="T97" fmla="*/ 348 h 497"/>
              <a:gd name="T98" fmla="*/ 367 w 402"/>
              <a:gd name="T99" fmla="*/ 381 h 497"/>
              <a:gd name="T100" fmla="*/ 129 w 402"/>
              <a:gd name="T101" fmla="*/ 406 h 497"/>
              <a:gd name="T102" fmla="*/ 86 w 402"/>
              <a:gd name="T103" fmla="*/ 395 h 497"/>
              <a:gd name="T104" fmla="*/ 280 w 402"/>
              <a:gd name="T105" fmla="*/ 396 h 497"/>
              <a:gd name="T106" fmla="*/ 296 w 402"/>
              <a:gd name="T107" fmla="*/ 413 h 497"/>
              <a:gd name="T108" fmla="*/ 218 w 402"/>
              <a:gd name="T109" fmla="*/ 424 h 497"/>
              <a:gd name="T110" fmla="*/ 274 w 402"/>
              <a:gd name="T111" fmla="*/ 426 h 497"/>
              <a:gd name="T112" fmla="*/ 194 w 402"/>
              <a:gd name="T113" fmla="*/ 429 h 497"/>
              <a:gd name="T114" fmla="*/ 379 w 402"/>
              <a:gd name="T115" fmla="*/ 423 h 497"/>
              <a:gd name="T116" fmla="*/ 289 w 402"/>
              <a:gd name="T117" fmla="*/ 92 h 497"/>
              <a:gd name="T118" fmla="*/ 388 w 402"/>
              <a:gd name="T119" fmla="*/ 168 h 497"/>
              <a:gd name="T120" fmla="*/ 24 w 402"/>
              <a:gd name="T121" fmla="*/ 305 h 497"/>
              <a:gd name="T122" fmla="*/ 155 w 402"/>
              <a:gd name="T123" fmla="*/ 426 h 497"/>
              <a:gd name="T124" fmla="*/ 383 w 402"/>
              <a:gd name="T125" fmla="*/ 47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2" h="497">
                <a:moveTo>
                  <a:pt x="390" y="11"/>
                </a:moveTo>
                <a:cubicBezTo>
                  <a:pt x="390" y="11"/>
                  <a:pt x="390" y="12"/>
                  <a:pt x="389" y="12"/>
                </a:cubicBezTo>
                <a:cubicBezTo>
                  <a:pt x="388" y="11"/>
                  <a:pt x="390" y="11"/>
                  <a:pt x="390" y="11"/>
                </a:cubicBezTo>
                <a:close/>
                <a:moveTo>
                  <a:pt x="376" y="27"/>
                </a:moveTo>
                <a:cubicBezTo>
                  <a:pt x="377" y="27"/>
                  <a:pt x="374" y="24"/>
                  <a:pt x="377" y="24"/>
                </a:cubicBezTo>
                <a:cubicBezTo>
                  <a:pt x="377" y="24"/>
                  <a:pt x="375" y="23"/>
                  <a:pt x="375" y="24"/>
                </a:cubicBezTo>
                <a:cubicBezTo>
                  <a:pt x="375" y="23"/>
                  <a:pt x="375" y="21"/>
                  <a:pt x="377" y="20"/>
                </a:cubicBezTo>
                <a:cubicBezTo>
                  <a:pt x="377" y="19"/>
                  <a:pt x="377" y="16"/>
                  <a:pt x="377" y="18"/>
                </a:cubicBezTo>
                <a:cubicBezTo>
                  <a:pt x="375" y="17"/>
                  <a:pt x="377" y="16"/>
                  <a:pt x="377" y="16"/>
                </a:cubicBezTo>
                <a:cubicBezTo>
                  <a:pt x="380" y="17"/>
                  <a:pt x="377" y="21"/>
                  <a:pt x="379" y="24"/>
                </a:cubicBezTo>
                <a:cubicBezTo>
                  <a:pt x="378" y="24"/>
                  <a:pt x="377" y="25"/>
                  <a:pt x="377" y="25"/>
                </a:cubicBezTo>
                <a:cubicBezTo>
                  <a:pt x="377" y="25"/>
                  <a:pt x="378" y="26"/>
                  <a:pt x="378" y="26"/>
                </a:cubicBezTo>
                <a:cubicBezTo>
                  <a:pt x="378" y="26"/>
                  <a:pt x="378" y="27"/>
                  <a:pt x="378" y="28"/>
                </a:cubicBezTo>
                <a:cubicBezTo>
                  <a:pt x="376" y="27"/>
                  <a:pt x="373" y="27"/>
                  <a:pt x="374" y="25"/>
                </a:cubicBezTo>
                <a:cubicBezTo>
                  <a:pt x="375" y="25"/>
                  <a:pt x="375" y="26"/>
                  <a:pt x="376" y="27"/>
                </a:cubicBezTo>
                <a:close/>
                <a:moveTo>
                  <a:pt x="223" y="58"/>
                </a:moveTo>
                <a:cubicBezTo>
                  <a:pt x="223" y="59"/>
                  <a:pt x="223" y="60"/>
                  <a:pt x="222" y="60"/>
                </a:cubicBezTo>
                <a:cubicBezTo>
                  <a:pt x="221" y="58"/>
                  <a:pt x="222" y="58"/>
                  <a:pt x="223" y="58"/>
                </a:cubicBezTo>
                <a:close/>
                <a:moveTo>
                  <a:pt x="238" y="60"/>
                </a:moveTo>
                <a:cubicBezTo>
                  <a:pt x="239" y="59"/>
                  <a:pt x="239" y="60"/>
                  <a:pt x="239" y="61"/>
                </a:cubicBezTo>
                <a:cubicBezTo>
                  <a:pt x="238" y="61"/>
                  <a:pt x="238" y="61"/>
                  <a:pt x="238" y="61"/>
                </a:cubicBezTo>
                <a:cubicBezTo>
                  <a:pt x="238" y="61"/>
                  <a:pt x="238" y="60"/>
                  <a:pt x="238" y="60"/>
                </a:cubicBezTo>
                <a:close/>
                <a:moveTo>
                  <a:pt x="208" y="60"/>
                </a:moveTo>
                <a:cubicBezTo>
                  <a:pt x="210" y="61"/>
                  <a:pt x="207" y="62"/>
                  <a:pt x="206" y="62"/>
                </a:cubicBezTo>
                <a:cubicBezTo>
                  <a:pt x="205" y="60"/>
                  <a:pt x="208" y="61"/>
                  <a:pt x="208" y="60"/>
                </a:cubicBezTo>
                <a:close/>
                <a:moveTo>
                  <a:pt x="267" y="60"/>
                </a:moveTo>
                <a:cubicBezTo>
                  <a:pt x="268" y="59"/>
                  <a:pt x="268" y="63"/>
                  <a:pt x="267" y="62"/>
                </a:cubicBezTo>
                <a:cubicBezTo>
                  <a:pt x="267" y="61"/>
                  <a:pt x="267" y="61"/>
                  <a:pt x="267" y="60"/>
                </a:cubicBezTo>
                <a:close/>
                <a:moveTo>
                  <a:pt x="236" y="66"/>
                </a:moveTo>
                <a:cubicBezTo>
                  <a:pt x="236" y="66"/>
                  <a:pt x="239" y="65"/>
                  <a:pt x="238" y="67"/>
                </a:cubicBezTo>
                <a:cubicBezTo>
                  <a:pt x="237" y="67"/>
                  <a:pt x="236" y="67"/>
                  <a:pt x="236" y="66"/>
                </a:cubicBezTo>
                <a:close/>
                <a:moveTo>
                  <a:pt x="256" y="68"/>
                </a:moveTo>
                <a:cubicBezTo>
                  <a:pt x="256" y="70"/>
                  <a:pt x="256" y="69"/>
                  <a:pt x="256" y="71"/>
                </a:cubicBezTo>
                <a:cubicBezTo>
                  <a:pt x="254" y="71"/>
                  <a:pt x="253" y="71"/>
                  <a:pt x="253" y="69"/>
                </a:cubicBezTo>
                <a:cubicBezTo>
                  <a:pt x="254" y="68"/>
                  <a:pt x="254" y="68"/>
                  <a:pt x="256" y="68"/>
                </a:cubicBezTo>
                <a:close/>
                <a:moveTo>
                  <a:pt x="239" y="69"/>
                </a:moveTo>
                <a:cubicBezTo>
                  <a:pt x="239" y="70"/>
                  <a:pt x="241" y="70"/>
                  <a:pt x="240" y="71"/>
                </a:cubicBezTo>
                <a:cubicBezTo>
                  <a:pt x="239" y="71"/>
                  <a:pt x="239" y="71"/>
                  <a:pt x="239" y="69"/>
                </a:cubicBezTo>
                <a:close/>
                <a:moveTo>
                  <a:pt x="400" y="82"/>
                </a:moveTo>
                <a:cubicBezTo>
                  <a:pt x="400" y="81"/>
                  <a:pt x="402" y="81"/>
                  <a:pt x="402" y="82"/>
                </a:cubicBezTo>
                <a:cubicBezTo>
                  <a:pt x="402" y="83"/>
                  <a:pt x="400" y="83"/>
                  <a:pt x="400" y="82"/>
                </a:cubicBezTo>
                <a:close/>
                <a:moveTo>
                  <a:pt x="388" y="89"/>
                </a:moveTo>
                <a:cubicBezTo>
                  <a:pt x="388" y="89"/>
                  <a:pt x="387" y="89"/>
                  <a:pt x="387" y="90"/>
                </a:cubicBezTo>
                <a:cubicBezTo>
                  <a:pt x="386" y="90"/>
                  <a:pt x="386" y="89"/>
                  <a:pt x="386" y="89"/>
                </a:cubicBezTo>
                <a:cubicBezTo>
                  <a:pt x="387" y="88"/>
                  <a:pt x="387" y="88"/>
                  <a:pt x="388" y="89"/>
                </a:cubicBezTo>
                <a:close/>
                <a:moveTo>
                  <a:pt x="287" y="95"/>
                </a:moveTo>
                <a:cubicBezTo>
                  <a:pt x="286" y="95"/>
                  <a:pt x="285" y="97"/>
                  <a:pt x="287" y="97"/>
                </a:cubicBezTo>
                <a:cubicBezTo>
                  <a:pt x="284" y="99"/>
                  <a:pt x="284" y="95"/>
                  <a:pt x="287" y="95"/>
                </a:cubicBezTo>
                <a:close/>
                <a:moveTo>
                  <a:pt x="293" y="97"/>
                </a:moveTo>
                <a:cubicBezTo>
                  <a:pt x="293" y="99"/>
                  <a:pt x="291" y="99"/>
                  <a:pt x="290" y="99"/>
                </a:cubicBezTo>
                <a:cubicBezTo>
                  <a:pt x="290" y="98"/>
                  <a:pt x="292" y="96"/>
                  <a:pt x="293" y="97"/>
                </a:cubicBezTo>
                <a:close/>
                <a:moveTo>
                  <a:pt x="287" y="99"/>
                </a:moveTo>
                <a:cubicBezTo>
                  <a:pt x="287" y="97"/>
                  <a:pt x="290" y="98"/>
                  <a:pt x="289" y="99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7" y="99"/>
                  <a:pt x="287" y="99"/>
                </a:cubicBezTo>
                <a:close/>
                <a:moveTo>
                  <a:pt x="293" y="99"/>
                </a:moveTo>
                <a:cubicBezTo>
                  <a:pt x="291" y="101"/>
                  <a:pt x="295" y="101"/>
                  <a:pt x="297" y="101"/>
                </a:cubicBezTo>
                <a:cubicBezTo>
                  <a:pt x="296" y="97"/>
                  <a:pt x="295" y="101"/>
                  <a:pt x="293" y="99"/>
                </a:cubicBezTo>
                <a:close/>
                <a:moveTo>
                  <a:pt x="38" y="104"/>
                </a:moveTo>
                <a:cubicBezTo>
                  <a:pt x="39" y="104"/>
                  <a:pt x="38" y="106"/>
                  <a:pt x="40" y="106"/>
                </a:cubicBezTo>
                <a:cubicBezTo>
                  <a:pt x="39" y="107"/>
                  <a:pt x="37" y="105"/>
                  <a:pt x="38" y="104"/>
                </a:cubicBezTo>
                <a:close/>
                <a:moveTo>
                  <a:pt x="52" y="104"/>
                </a:moveTo>
                <a:cubicBezTo>
                  <a:pt x="51" y="105"/>
                  <a:pt x="50" y="105"/>
                  <a:pt x="49" y="106"/>
                </a:cubicBezTo>
                <a:cubicBezTo>
                  <a:pt x="49" y="104"/>
                  <a:pt x="51" y="104"/>
                  <a:pt x="52" y="104"/>
                </a:cubicBezTo>
                <a:close/>
                <a:moveTo>
                  <a:pt x="322" y="105"/>
                </a:moveTo>
                <a:cubicBezTo>
                  <a:pt x="323" y="107"/>
                  <a:pt x="321" y="106"/>
                  <a:pt x="320" y="106"/>
                </a:cubicBezTo>
                <a:cubicBezTo>
                  <a:pt x="320" y="105"/>
                  <a:pt x="321" y="105"/>
                  <a:pt x="322" y="105"/>
                </a:cubicBezTo>
                <a:close/>
                <a:moveTo>
                  <a:pt x="324" y="105"/>
                </a:moveTo>
                <a:cubicBezTo>
                  <a:pt x="324" y="105"/>
                  <a:pt x="323" y="105"/>
                  <a:pt x="323" y="106"/>
                </a:cubicBezTo>
                <a:cubicBezTo>
                  <a:pt x="324" y="106"/>
                  <a:pt x="324" y="106"/>
                  <a:pt x="324" y="105"/>
                </a:cubicBezTo>
                <a:close/>
                <a:moveTo>
                  <a:pt x="51" y="107"/>
                </a:moveTo>
                <a:cubicBezTo>
                  <a:pt x="52" y="107"/>
                  <a:pt x="53" y="108"/>
                  <a:pt x="54" y="107"/>
                </a:cubicBezTo>
                <a:cubicBezTo>
                  <a:pt x="53" y="107"/>
                  <a:pt x="51" y="105"/>
                  <a:pt x="51" y="107"/>
                </a:cubicBezTo>
                <a:close/>
                <a:moveTo>
                  <a:pt x="41" y="107"/>
                </a:moveTo>
                <a:cubicBezTo>
                  <a:pt x="43" y="106"/>
                  <a:pt x="43" y="109"/>
                  <a:pt x="41" y="108"/>
                </a:cubicBezTo>
                <a:cubicBezTo>
                  <a:pt x="41" y="108"/>
                  <a:pt x="41" y="107"/>
                  <a:pt x="41" y="107"/>
                </a:cubicBezTo>
                <a:close/>
                <a:moveTo>
                  <a:pt x="47" y="108"/>
                </a:moveTo>
                <a:cubicBezTo>
                  <a:pt x="46" y="107"/>
                  <a:pt x="45" y="106"/>
                  <a:pt x="44" y="108"/>
                </a:cubicBezTo>
                <a:cubicBezTo>
                  <a:pt x="45" y="108"/>
                  <a:pt x="45" y="109"/>
                  <a:pt x="45" y="110"/>
                </a:cubicBezTo>
                <a:cubicBezTo>
                  <a:pt x="43" y="110"/>
                  <a:pt x="44" y="109"/>
                  <a:pt x="43" y="108"/>
                </a:cubicBezTo>
                <a:cubicBezTo>
                  <a:pt x="44" y="110"/>
                  <a:pt x="43" y="111"/>
                  <a:pt x="44" y="112"/>
                </a:cubicBezTo>
                <a:cubicBezTo>
                  <a:pt x="44" y="110"/>
                  <a:pt x="46" y="110"/>
                  <a:pt x="47" y="111"/>
                </a:cubicBezTo>
                <a:cubicBezTo>
                  <a:pt x="46" y="110"/>
                  <a:pt x="46" y="109"/>
                  <a:pt x="47" y="108"/>
                </a:cubicBezTo>
                <a:close/>
                <a:moveTo>
                  <a:pt x="30" y="110"/>
                </a:moveTo>
                <a:cubicBezTo>
                  <a:pt x="31" y="110"/>
                  <a:pt x="32" y="112"/>
                  <a:pt x="31" y="112"/>
                </a:cubicBezTo>
                <a:cubicBezTo>
                  <a:pt x="31" y="112"/>
                  <a:pt x="32" y="112"/>
                  <a:pt x="32" y="112"/>
                </a:cubicBezTo>
                <a:cubicBezTo>
                  <a:pt x="32" y="114"/>
                  <a:pt x="31" y="113"/>
                  <a:pt x="30" y="114"/>
                </a:cubicBezTo>
                <a:cubicBezTo>
                  <a:pt x="30" y="113"/>
                  <a:pt x="28" y="114"/>
                  <a:pt x="28" y="115"/>
                </a:cubicBezTo>
                <a:cubicBezTo>
                  <a:pt x="27" y="115"/>
                  <a:pt x="27" y="114"/>
                  <a:pt x="27" y="113"/>
                </a:cubicBezTo>
                <a:cubicBezTo>
                  <a:pt x="28" y="114"/>
                  <a:pt x="29" y="113"/>
                  <a:pt x="28" y="111"/>
                </a:cubicBezTo>
                <a:cubicBezTo>
                  <a:pt x="29" y="113"/>
                  <a:pt x="30" y="112"/>
                  <a:pt x="30" y="110"/>
                </a:cubicBezTo>
                <a:close/>
                <a:moveTo>
                  <a:pt x="53" y="120"/>
                </a:moveTo>
                <a:cubicBezTo>
                  <a:pt x="54" y="120"/>
                  <a:pt x="55" y="121"/>
                  <a:pt x="55" y="122"/>
                </a:cubicBezTo>
                <a:cubicBezTo>
                  <a:pt x="52" y="121"/>
                  <a:pt x="51" y="122"/>
                  <a:pt x="49" y="123"/>
                </a:cubicBezTo>
                <a:cubicBezTo>
                  <a:pt x="50" y="120"/>
                  <a:pt x="52" y="122"/>
                  <a:pt x="53" y="120"/>
                </a:cubicBezTo>
                <a:close/>
                <a:moveTo>
                  <a:pt x="390" y="134"/>
                </a:moveTo>
                <a:cubicBezTo>
                  <a:pt x="389" y="132"/>
                  <a:pt x="392" y="130"/>
                  <a:pt x="390" y="134"/>
                </a:cubicBezTo>
                <a:close/>
                <a:moveTo>
                  <a:pt x="390" y="141"/>
                </a:moveTo>
                <a:cubicBezTo>
                  <a:pt x="391" y="141"/>
                  <a:pt x="391" y="142"/>
                  <a:pt x="393" y="141"/>
                </a:cubicBezTo>
                <a:cubicBezTo>
                  <a:pt x="392" y="143"/>
                  <a:pt x="390" y="144"/>
                  <a:pt x="391" y="146"/>
                </a:cubicBezTo>
                <a:cubicBezTo>
                  <a:pt x="390" y="145"/>
                  <a:pt x="391" y="148"/>
                  <a:pt x="389" y="147"/>
                </a:cubicBezTo>
                <a:cubicBezTo>
                  <a:pt x="388" y="146"/>
                  <a:pt x="388" y="144"/>
                  <a:pt x="389" y="141"/>
                </a:cubicBezTo>
                <a:cubicBezTo>
                  <a:pt x="389" y="142"/>
                  <a:pt x="390" y="142"/>
                  <a:pt x="390" y="141"/>
                </a:cubicBezTo>
                <a:close/>
                <a:moveTo>
                  <a:pt x="21" y="145"/>
                </a:moveTo>
                <a:cubicBezTo>
                  <a:pt x="22" y="144"/>
                  <a:pt x="22" y="146"/>
                  <a:pt x="22" y="146"/>
                </a:cubicBezTo>
                <a:cubicBezTo>
                  <a:pt x="22" y="146"/>
                  <a:pt x="22" y="146"/>
                  <a:pt x="21" y="146"/>
                </a:cubicBezTo>
                <a:cubicBezTo>
                  <a:pt x="21" y="145"/>
                  <a:pt x="21" y="145"/>
                  <a:pt x="21" y="145"/>
                </a:cubicBezTo>
                <a:close/>
                <a:moveTo>
                  <a:pt x="24" y="147"/>
                </a:moveTo>
                <a:cubicBezTo>
                  <a:pt x="24" y="148"/>
                  <a:pt x="25" y="151"/>
                  <a:pt x="22" y="150"/>
                </a:cubicBezTo>
                <a:cubicBezTo>
                  <a:pt x="22" y="149"/>
                  <a:pt x="23" y="148"/>
                  <a:pt x="24" y="147"/>
                </a:cubicBezTo>
                <a:close/>
                <a:moveTo>
                  <a:pt x="388" y="148"/>
                </a:moveTo>
                <a:cubicBezTo>
                  <a:pt x="389" y="148"/>
                  <a:pt x="389" y="150"/>
                  <a:pt x="390" y="150"/>
                </a:cubicBezTo>
                <a:cubicBezTo>
                  <a:pt x="389" y="151"/>
                  <a:pt x="387" y="150"/>
                  <a:pt x="388" y="148"/>
                </a:cubicBezTo>
                <a:close/>
                <a:moveTo>
                  <a:pt x="33" y="153"/>
                </a:moveTo>
                <a:cubicBezTo>
                  <a:pt x="31" y="153"/>
                  <a:pt x="32" y="151"/>
                  <a:pt x="30" y="151"/>
                </a:cubicBezTo>
                <a:cubicBezTo>
                  <a:pt x="31" y="149"/>
                  <a:pt x="33" y="151"/>
                  <a:pt x="33" y="153"/>
                </a:cubicBezTo>
                <a:close/>
                <a:moveTo>
                  <a:pt x="391" y="154"/>
                </a:moveTo>
                <a:cubicBezTo>
                  <a:pt x="391" y="155"/>
                  <a:pt x="389" y="156"/>
                  <a:pt x="390" y="158"/>
                </a:cubicBezTo>
                <a:cubicBezTo>
                  <a:pt x="390" y="157"/>
                  <a:pt x="389" y="157"/>
                  <a:pt x="388" y="157"/>
                </a:cubicBezTo>
                <a:cubicBezTo>
                  <a:pt x="389" y="156"/>
                  <a:pt x="389" y="154"/>
                  <a:pt x="391" y="154"/>
                </a:cubicBezTo>
                <a:close/>
                <a:moveTo>
                  <a:pt x="390" y="160"/>
                </a:moveTo>
                <a:cubicBezTo>
                  <a:pt x="390" y="160"/>
                  <a:pt x="390" y="160"/>
                  <a:pt x="389" y="160"/>
                </a:cubicBezTo>
                <a:cubicBezTo>
                  <a:pt x="387" y="160"/>
                  <a:pt x="389" y="161"/>
                  <a:pt x="388" y="162"/>
                </a:cubicBezTo>
                <a:cubicBezTo>
                  <a:pt x="387" y="162"/>
                  <a:pt x="389" y="159"/>
                  <a:pt x="387" y="160"/>
                </a:cubicBezTo>
                <a:cubicBezTo>
                  <a:pt x="388" y="158"/>
                  <a:pt x="390" y="158"/>
                  <a:pt x="390" y="160"/>
                </a:cubicBezTo>
                <a:close/>
                <a:moveTo>
                  <a:pt x="389" y="165"/>
                </a:moveTo>
                <a:cubicBezTo>
                  <a:pt x="389" y="166"/>
                  <a:pt x="389" y="166"/>
                  <a:pt x="389" y="166"/>
                </a:cubicBezTo>
                <a:cubicBezTo>
                  <a:pt x="389" y="166"/>
                  <a:pt x="390" y="166"/>
                  <a:pt x="390" y="166"/>
                </a:cubicBezTo>
                <a:cubicBezTo>
                  <a:pt x="390" y="168"/>
                  <a:pt x="389" y="166"/>
                  <a:pt x="387" y="167"/>
                </a:cubicBezTo>
                <a:cubicBezTo>
                  <a:pt x="388" y="166"/>
                  <a:pt x="388" y="165"/>
                  <a:pt x="389" y="165"/>
                </a:cubicBezTo>
                <a:close/>
                <a:moveTo>
                  <a:pt x="388" y="175"/>
                </a:moveTo>
                <a:cubicBezTo>
                  <a:pt x="388" y="174"/>
                  <a:pt x="391" y="174"/>
                  <a:pt x="390" y="175"/>
                </a:cubicBezTo>
                <a:cubicBezTo>
                  <a:pt x="389" y="175"/>
                  <a:pt x="389" y="175"/>
                  <a:pt x="389" y="175"/>
                </a:cubicBezTo>
                <a:cubicBezTo>
                  <a:pt x="389" y="175"/>
                  <a:pt x="389" y="175"/>
                  <a:pt x="388" y="175"/>
                </a:cubicBezTo>
                <a:close/>
                <a:moveTo>
                  <a:pt x="374" y="186"/>
                </a:moveTo>
                <a:cubicBezTo>
                  <a:pt x="375" y="186"/>
                  <a:pt x="375" y="187"/>
                  <a:pt x="375" y="188"/>
                </a:cubicBezTo>
                <a:cubicBezTo>
                  <a:pt x="373" y="188"/>
                  <a:pt x="373" y="187"/>
                  <a:pt x="374" y="186"/>
                </a:cubicBezTo>
                <a:close/>
                <a:moveTo>
                  <a:pt x="52" y="197"/>
                </a:moveTo>
                <a:cubicBezTo>
                  <a:pt x="53" y="197"/>
                  <a:pt x="53" y="198"/>
                  <a:pt x="53" y="199"/>
                </a:cubicBezTo>
                <a:cubicBezTo>
                  <a:pt x="52" y="199"/>
                  <a:pt x="52" y="198"/>
                  <a:pt x="52" y="197"/>
                </a:cubicBezTo>
                <a:close/>
                <a:moveTo>
                  <a:pt x="136" y="198"/>
                </a:moveTo>
                <a:cubicBezTo>
                  <a:pt x="137" y="200"/>
                  <a:pt x="135" y="199"/>
                  <a:pt x="135" y="200"/>
                </a:cubicBezTo>
                <a:cubicBezTo>
                  <a:pt x="134" y="200"/>
                  <a:pt x="135" y="198"/>
                  <a:pt x="136" y="198"/>
                </a:cubicBezTo>
                <a:close/>
                <a:moveTo>
                  <a:pt x="132" y="200"/>
                </a:moveTo>
                <a:cubicBezTo>
                  <a:pt x="132" y="200"/>
                  <a:pt x="133" y="201"/>
                  <a:pt x="133" y="201"/>
                </a:cubicBezTo>
                <a:cubicBezTo>
                  <a:pt x="132" y="201"/>
                  <a:pt x="132" y="202"/>
                  <a:pt x="132" y="202"/>
                </a:cubicBezTo>
                <a:cubicBezTo>
                  <a:pt x="131" y="202"/>
                  <a:pt x="132" y="201"/>
                  <a:pt x="132" y="200"/>
                </a:cubicBezTo>
                <a:close/>
                <a:moveTo>
                  <a:pt x="131" y="206"/>
                </a:moveTo>
                <a:cubicBezTo>
                  <a:pt x="133" y="207"/>
                  <a:pt x="130" y="208"/>
                  <a:pt x="131" y="209"/>
                </a:cubicBezTo>
                <a:cubicBezTo>
                  <a:pt x="130" y="209"/>
                  <a:pt x="131" y="207"/>
                  <a:pt x="131" y="206"/>
                </a:cubicBezTo>
                <a:close/>
                <a:moveTo>
                  <a:pt x="133" y="207"/>
                </a:moveTo>
                <a:cubicBezTo>
                  <a:pt x="131" y="210"/>
                  <a:pt x="135" y="210"/>
                  <a:pt x="133" y="207"/>
                </a:cubicBezTo>
                <a:close/>
                <a:moveTo>
                  <a:pt x="370" y="210"/>
                </a:moveTo>
                <a:cubicBezTo>
                  <a:pt x="371" y="212"/>
                  <a:pt x="369" y="212"/>
                  <a:pt x="370" y="213"/>
                </a:cubicBezTo>
                <a:cubicBezTo>
                  <a:pt x="368" y="213"/>
                  <a:pt x="368" y="211"/>
                  <a:pt x="367" y="211"/>
                </a:cubicBezTo>
                <a:cubicBezTo>
                  <a:pt x="368" y="210"/>
                  <a:pt x="369" y="210"/>
                  <a:pt x="370" y="210"/>
                </a:cubicBezTo>
                <a:close/>
                <a:moveTo>
                  <a:pt x="133" y="211"/>
                </a:moveTo>
                <a:cubicBezTo>
                  <a:pt x="133" y="211"/>
                  <a:pt x="134" y="211"/>
                  <a:pt x="135" y="211"/>
                </a:cubicBezTo>
                <a:cubicBezTo>
                  <a:pt x="135" y="213"/>
                  <a:pt x="134" y="213"/>
                  <a:pt x="134" y="215"/>
                </a:cubicBezTo>
                <a:cubicBezTo>
                  <a:pt x="132" y="215"/>
                  <a:pt x="133" y="213"/>
                  <a:pt x="133" y="211"/>
                </a:cubicBezTo>
                <a:close/>
                <a:moveTo>
                  <a:pt x="133" y="216"/>
                </a:moveTo>
                <a:cubicBezTo>
                  <a:pt x="134" y="217"/>
                  <a:pt x="134" y="219"/>
                  <a:pt x="134" y="220"/>
                </a:cubicBezTo>
                <a:cubicBezTo>
                  <a:pt x="132" y="220"/>
                  <a:pt x="134" y="217"/>
                  <a:pt x="133" y="216"/>
                </a:cubicBezTo>
                <a:close/>
                <a:moveTo>
                  <a:pt x="131" y="219"/>
                </a:moveTo>
                <a:cubicBezTo>
                  <a:pt x="132" y="219"/>
                  <a:pt x="132" y="219"/>
                  <a:pt x="132" y="220"/>
                </a:cubicBezTo>
                <a:cubicBezTo>
                  <a:pt x="132" y="220"/>
                  <a:pt x="132" y="220"/>
                  <a:pt x="132" y="221"/>
                </a:cubicBezTo>
                <a:cubicBezTo>
                  <a:pt x="131" y="220"/>
                  <a:pt x="131" y="220"/>
                  <a:pt x="131" y="219"/>
                </a:cubicBezTo>
                <a:close/>
                <a:moveTo>
                  <a:pt x="25" y="291"/>
                </a:moveTo>
                <a:cubicBezTo>
                  <a:pt x="26" y="292"/>
                  <a:pt x="26" y="292"/>
                  <a:pt x="27" y="292"/>
                </a:cubicBezTo>
                <a:cubicBezTo>
                  <a:pt x="28" y="294"/>
                  <a:pt x="25" y="292"/>
                  <a:pt x="26" y="294"/>
                </a:cubicBezTo>
                <a:cubicBezTo>
                  <a:pt x="24" y="294"/>
                  <a:pt x="25" y="293"/>
                  <a:pt x="25" y="291"/>
                </a:cubicBezTo>
                <a:close/>
                <a:moveTo>
                  <a:pt x="24" y="314"/>
                </a:moveTo>
                <a:cubicBezTo>
                  <a:pt x="27" y="315"/>
                  <a:pt x="24" y="316"/>
                  <a:pt x="22" y="317"/>
                </a:cubicBezTo>
                <a:cubicBezTo>
                  <a:pt x="22" y="315"/>
                  <a:pt x="24" y="315"/>
                  <a:pt x="24" y="314"/>
                </a:cubicBezTo>
                <a:close/>
                <a:moveTo>
                  <a:pt x="26" y="318"/>
                </a:moveTo>
                <a:cubicBezTo>
                  <a:pt x="27" y="318"/>
                  <a:pt x="27" y="319"/>
                  <a:pt x="27" y="320"/>
                </a:cubicBezTo>
                <a:cubicBezTo>
                  <a:pt x="26" y="320"/>
                  <a:pt x="25" y="319"/>
                  <a:pt x="26" y="318"/>
                </a:cubicBezTo>
                <a:close/>
                <a:moveTo>
                  <a:pt x="25" y="322"/>
                </a:moveTo>
                <a:cubicBezTo>
                  <a:pt x="26" y="322"/>
                  <a:pt x="27" y="321"/>
                  <a:pt x="27" y="321"/>
                </a:cubicBezTo>
                <a:cubicBezTo>
                  <a:pt x="28" y="322"/>
                  <a:pt x="24" y="323"/>
                  <a:pt x="25" y="322"/>
                </a:cubicBezTo>
                <a:close/>
                <a:moveTo>
                  <a:pt x="25" y="323"/>
                </a:moveTo>
                <a:cubicBezTo>
                  <a:pt x="23" y="322"/>
                  <a:pt x="24" y="324"/>
                  <a:pt x="23" y="324"/>
                </a:cubicBezTo>
                <a:cubicBezTo>
                  <a:pt x="24" y="325"/>
                  <a:pt x="25" y="324"/>
                  <a:pt x="25" y="323"/>
                </a:cubicBezTo>
                <a:close/>
                <a:moveTo>
                  <a:pt x="25" y="328"/>
                </a:moveTo>
                <a:cubicBezTo>
                  <a:pt x="29" y="328"/>
                  <a:pt x="27" y="333"/>
                  <a:pt x="31" y="333"/>
                </a:cubicBezTo>
                <a:cubicBezTo>
                  <a:pt x="31" y="335"/>
                  <a:pt x="29" y="335"/>
                  <a:pt x="30" y="337"/>
                </a:cubicBezTo>
                <a:cubicBezTo>
                  <a:pt x="26" y="336"/>
                  <a:pt x="26" y="331"/>
                  <a:pt x="25" y="328"/>
                </a:cubicBezTo>
                <a:close/>
                <a:moveTo>
                  <a:pt x="118" y="365"/>
                </a:moveTo>
                <a:cubicBezTo>
                  <a:pt x="113" y="368"/>
                  <a:pt x="113" y="363"/>
                  <a:pt x="111" y="362"/>
                </a:cubicBezTo>
                <a:cubicBezTo>
                  <a:pt x="110" y="350"/>
                  <a:pt x="119" y="357"/>
                  <a:pt x="118" y="365"/>
                </a:cubicBezTo>
                <a:close/>
                <a:moveTo>
                  <a:pt x="118" y="371"/>
                </a:moveTo>
                <a:cubicBezTo>
                  <a:pt x="119" y="370"/>
                  <a:pt x="119" y="371"/>
                  <a:pt x="118" y="371"/>
                </a:cubicBezTo>
                <a:cubicBezTo>
                  <a:pt x="119" y="372"/>
                  <a:pt x="120" y="372"/>
                  <a:pt x="121" y="372"/>
                </a:cubicBezTo>
                <a:cubicBezTo>
                  <a:pt x="120" y="373"/>
                  <a:pt x="118" y="374"/>
                  <a:pt x="116" y="374"/>
                </a:cubicBezTo>
                <a:cubicBezTo>
                  <a:pt x="117" y="373"/>
                  <a:pt x="118" y="373"/>
                  <a:pt x="118" y="371"/>
                </a:cubicBezTo>
                <a:close/>
                <a:moveTo>
                  <a:pt x="117" y="377"/>
                </a:moveTo>
                <a:cubicBezTo>
                  <a:pt x="117" y="375"/>
                  <a:pt x="119" y="376"/>
                  <a:pt x="120" y="376"/>
                </a:cubicBezTo>
                <a:cubicBezTo>
                  <a:pt x="120" y="378"/>
                  <a:pt x="118" y="377"/>
                  <a:pt x="117" y="377"/>
                </a:cubicBezTo>
                <a:close/>
                <a:moveTo>
                  <a:pt x="304" y="383"/>
                </a:moveTo>
                <a:cubicBezTo>
                  <a:pt x="305" y="383"/>
                  <a:pt x="305" y="384"/>
                  <a:pt x="305" y="384"/>
                </a:cubicBezTo>
                <a:cubicBezTo>
                  <a:pt x="305" y="384"/>
                  <a:pt x="305" y="385"/>
                  <a:pt x="305" y="385"/>
                </a:cubicBezTo>
                <a:cubicBezTo>
                  <a:pt x="304" y="385"/>
                  <a:pt x="303" y="385"/>
                  <a:pt x="302" y="385"/>
                </a:cubicBezTo>
                <a:cubicBezTo>
                  <a:pt x="303" y="384"/>
                  <a:pt x="304" y="385"/>
                  <a:pt x="304" y="383"/>
                </a:cubicBezTo>
                <a:close/>
                <a:moveTo>
                  <a:pt x="205" y="388"/>
                </a:moveTo>
                <a:cubicBezTo>
                  <a:pt x="206" y="387"/>
                  <a:pt x="206" y="389"/>
                  <a:pt x="208" y="388"/>
                </a:cubicBezTo>
                <a:cubicBezTo>
                  <a:pt x="207" y="389"/>
                  <a:pt x="206" y="390"/>
                  <a:pt x="205" y="390"/>
                </a:cubicBezTo>
                <a:cubicBezTo>
                  <a:pt x="204" y="390"/>
                  <a:pt x="206" y="389"/>
                  <a:pt x="205" y="388"/>
                </a:cubicBezTo>
                <a:close/>
                <a:moveTo>
                  <a:pt x="183" y="388"/>
                </a:moveTo>
                <a:cubicBezTo>
                  <a:pt x="184" y="388"/>
                  <a:pt x="184" y="389"/>
                  <a:pt x="185" y="389"/>
                </a:cubicBezTo>
                <a:cubicBezTo>
                  <a:pt x="185" y="390"/>
                  <a:pt x="182" y="390"/>
                  <a:pt x="183" y="388"/>
                </a:cubicBezTo>
                <a:close/>
                <a:moveTo>
                  <a:pt x="123" y="394"/>
                </a:moveTo>
                <a:cubicBezTo>
                  <a:pt x="124" y="393"/>
                  <a:pt x="124" y="396"/>
                  <a:pt x="122" y="395"/>
                </a:cubicBezTo>
                <a:cubicBezTo>
                  <a:pt x="122" y="395"/>
                  <a:pt x="122" y="395"/>
                  <a:pt x="122" y="394"/>
                </a:cubicBezTo>
                <a:cubicBezTo>
                  <a:pt x="123" y="394"/>
                  <a:pt x="123" y="394"/>
                  <a:pt x="123" y="394"/>
                </a:cubicBezTo>
                <a:close/>
                <a:moveTo>
                  <a:pt x="394" y="394"/>
                </a:moveTo>
                <a:cubicBezTo>
                  <a:pt x="395" y="394"/>
                  <a:pt x="394" y="396"/>
                  <a:pt x="394" y="396"/>
                </a:cubicBezTo>
                <a:cubicBezTo>
                  <a:pt x="393" y="396"/>
                  <a:pt x="393" y="396"/>
                  <a:pt x="393" y="396"/>
                </a:cubicBezTo>
                <a:cubicBezTo>
                  <a:pt x="393" y="396"/>
                  <a:pt x="393" y="395"/>
                  <a:pt x="393" y="395"/>
                </a:cubicBezTo>
                <a:cubicBezTo>
                  <a:pt x="393" y="395"/>
                  <a:pt x="394" y="395"/>
                  <a:pt x="394" y="394"/>
                </a:cubicBezTo>
                <a:close/>
                <a:moveTo>
                  <a:pt x="381" y="401"/>
                </a:moveTo>
                <a:cubicBezTo>
                  <a:pt x="382" y="404"/>
                  <a:pt x="379" y="404"/>
                  <a:pt x="379" y="402"/>
                </a:cubicBezTo>
                <a:cubicBezTo>
                  <a:pt x="380" y="402"/>
                  <a:pt x="380" y="401"/>
                  <a:pt x="381" y="401"/>
                </a:cubicBezTo>
                <a:close/>
                <a:moveTo>
                  <a:pt x="105" y="412"/>
                </a:moveTo>
                <a:cubicBezTo>
                  <a:pt x="106" y="412"/>
                  <a:pt x="106" y="415"/>
                  <a:pt x="104" y="414"/>
                </a:cubicBezTo>
                <a:cubicBezTo>
                  <a:pt x="104" y="414"/>
                  <a:pt x="105" y="413"/>
                  <a:pt x="105" y="412"/>
                </a:cubicBezTo>
                <a:close/>
                <a:moveTo>
                  <a:pt x="372" y="412"/>
                </a:moveTo>
                <a:cubicBezTo>
                  <a:pt x="373" y="411"/>
                  <a:pt x="375" y="414"/>
                  <a:pt x="375" y="416"/>
                </a:cubicBezTo>
                <a:cubicBezTo>
                  <a:pt x="373" y="416"/>
                  <a:pt x="374" y="413"/>
                  <a:pt x="372" y="412"/>
                </a:cubicBezTo>
                <a:close/>
                <a:moveTo>
                  <a:pt x="100" y="415"/>
                </a:moveTo>
                <a:cubicBezTo>
                  <a:pt x="101" y="415"/>
                  <a:pt x="101" y="416"/>
                  <a:pt x="101" y="417"/>
                </a:cubicBezTo>
                <a:cubicBezTo>
                  <a:pt x="100" y="417"/>
                  <a:pt x="100" y="416"/>
                  <a:pt x="100" y="415"/>
                </a:cubicBezTo>
                <a:close/>
                <a:moveTo>
                  <a:pt x="374" y="419"/>
                </a:moveTo>
                <a:cubicBezTo>
                  <a:pt x="374" y="418"/>
                  <a:pt x="376" y="419"/>
                  <a:pt x="375" y="420"/>
                </a:cubicBezTo>
                <a:cubicBezTo>
                  <a:pt x="374" y="420"/>
                  <a:pt x="375" y="419"/>
                  <a:pt x="374" y="419"/>
                </a:cubicBezTo>
                <a:close/>
                <a:moveTo>
                  <a:pt x="389" y="418"/>
                </a:moveTo>
                <a:cubicBezTo>
                  <a:pt x="390" y="419"/>
                  <a:pt x="391" y="420"/>
                  <a:pt x="391" y="422"/>
                </a:cubicBezTo>
                <a:cubicBezTo>
                  <a:pt x="390" y="421"/>
                  <a:pt x="388" y="420"/>
                  <a:pt x="389" y="418"/>
                </a:cubicBezTo>
                <a:close/>
                <a:moveTo>
                  <a:pt x="375" y="421"/>
                </a:moveTo>
                <a:cubicBezTo>
                  <a:pt x="377" y="423"/>
                  <a:pt x="374" y="423"/>
                  <a:pt x="375" y="421"/>
                </a:cubicBezTo>
                <a:close/>
                <a:moveTo>
                  <a:pt x="313" y="431"/>
                </a:moveTo>
                <a:cubicBezTo>
                  <a:pt x="312" y="432"/>
                  <a:pt x="309" y="433"/>
                  <a:pt x="307" y="432"/>
                </a:cubicBezTo>
                <a:cubicBezTo>
                  <a:pt x="309" y="432"/>
                  <a:pt x="310" y="429"/>
                  <a:pt x="313" y="431"/>
                </a:cubicBezTo>
                <a:close/>
                <a:moveTo>
                  <a:pt x="305" y="431"/>
                </a:moveTo>
                <a:cubicBezTo>
                  <a:pt x="307" y="431"/>
                  <a:pt x="305" y="433"/>
                  <a:pt x="304" y="433"/>
                </a:cubicBezTo>
                <a:cubicBezTo>
                  <a:pt x="304" y="432"/>
                  <a:pt x="305" y="432"/>
                  <a:pt x="305" y="431"/>
                </a:cubicBezTo>
                <a:close/>
                <a:moveTo>
                  <a:pt x="266" y="433"/>
                </a:moveTo>
                <a:cubicBezTo>
                  <a:pt x="268" y="434"/>
                  <a:pt x="266" y="435"/>
                  <a:pt x="265" y="435"/>
                </a:cubicBezTo>
                <a:cubicBezTo>
                  <a:pt x="265" y="434"/>
                  <a:pt x="266" y="434"/>
                  <a:pt x="266" y="433"/>
                </a:cubicBezTo>
                <a:close/>
                <a:moveTo>
                  <a:pt x="166" y="434"/>
                </a:moveTo>
                <a:cubicBezTo>
                  <a:pt x="166" y="435"/>
                  <a:pt x="166" y="435"/>
                  <a:pt x="166" y="436"/>
                </a:cubicBezTo>
                <a:cubicBezTo>
                  <a:pt x="166" y="436"/>
                  <a:pt x="165" y="435"/>
                  <a:pt x="164" y="435"/>
                </a:cubicBezTo>
                <a:cubicBezTo>
                  <a:pt x="164" y="435"/>
                  <a:pt x="164" y="435"/>
                  <a:pt x="164" y="434"/>
                </a:cubicBezTo>
                <a:cubicBezTo>
                  <a:pt x="165" y="434"/>
                  <a:pt x="165" y="434"/>
                  <a:pt x="166" y="434"/>
                </a:cubicBezTo>
                <a:close/>
                <a:moveTo>
                  <a:pt x="266" y="436"/>
                </a:moveTo>
                <a:cubicBezTo>
                  <a:pt x="264" y="435"/>
                  <a:pt x="263" y="435"/>
                  <a:pt x="262" y="437"/>
                </a:cubicBezTo>
                <a:cubicBezTo>
                  <a:pt x="263" y="436"/>
                  <a:pt x="266" y="437"/>
                  <a:pt x="266" y="436"/>
                </a:cubicBezTo>
                <a:close/>
                <a:moveTo>
                  <a:pt x="297" y="436"/>
                </a:moveTo>
                <a:cubicBezTo>
                  <a:pt x="298" y="437"/>
                  <a:pt x="298" y="438"/>
                  <a:pt x="297" y="438"/>
                </a:cubicBezTo>
                <a:cubicBezTo>
                  <a:pt x="296" y="438"/>
                  <a:pt x="296" y="437"/>
                  <a:pt x="297" y="436"/>
                </a:cubicBezTo>
                <a:close/>
                <a:moveTo>
                  <a:pt x="222" y="438"/>
                </a:moveTo>
                <a:cubicBezTo>
                  <a:pt x="225" y="438"/>
                  <a:pt x="218" y="438"/>
                  <a:pt x="222" y="438"/>
                </a:cubicBezTo>
                <a:close/>
                <a:moveTo>
                  <a:pt x="50" y="438"/>
                </a:moveTo>
                <a:cubicBezTo>
                  <a:pt x="52" y="438"/>
                  <a:pt x="54" y="438"/>
                  <a:pt x="55" y="439"/>
                </a:cubicBezTo>
                <a:cubicBezTo>
                  <a:pt x="54" y="441"/>
                  <a:pt x="50" y="442"/>
                  <a:pt x="50" y="438"/>
                </a:cubicBezTo>
                <a:close/>
                <a:moveTo>
                  <a:pt x="295" y="438"/>
                </a:moveTo>
                <a:cubicBezTo>
                  <a:pt x="293" y="439"/>
                  <a:pt x="292" y="442"/>
                  <a:pt x="290" y="443"/>
                </a:cubicBezTo>
                <a:cubicBezTo>
                  <a:pt x="289" y="443"/>
                  <a:pt x="289" y="442"/>
                  <a:pt x="288" y="442"/>
                </a:cubicBezTo>
                <a:cubicBezTo>
                  <a:pt x="289" y="438"/>
                  <a:pt x="292" y="439"/>
                  <a:pt x="295" y="438"/>
                </a:cubicBezTo>
                <a:close/>
                <a:moveTo>
                  <a:pt x="285" y="441"/>
                </a:moveTo>
                <a:cubicBezTo>
                  <a:pt x="285" y="440"/>
                  <a:pt x="288" y="440"/>
                  <a:pt x="287" y="442"/>
                </a:cubicBezTo>
                <a:cubicBezTo>
                  <a:pt x="287" y="442"/>
                  <a:pt x="286" y="442"/>
                  <a:pt x="286" y="442"/>
                </a:cubicBezTo>
                <a:cubicBezTo>
                  <a:pt x="286" y="441"/>
                  <a:pt x="286" y="441"/>
                  <a:pt x="285" y="441"/>
                </a:cubicBezTo>
                <a:close/>
                <a:moveTo>
                  <a:pt x="199" y="444"/>
                </a:moveTo>
                <a:cubicBezTo>
                  <a:pt x="201" y="442"/>
                  <a:pt x="203" y="446"/>
                  <a:pt x="199" y="444"/>
                </a:cubicBezTo>
                <a:close/>
                <a:moveTo>
                  <a:pt x="202" y="444"/>
                </a:moveTo>
                <a:cubicBezTo>
                  <a:pt x="202" y="446"/>
                  <a:pt x="205" y="446"/>
                  <a:pt x="205" y="445"/>
                </a:cubicBezTo>
                <a:cubicBezTo>
                  <a:pt x="204" y="445"/>
                  <a:pt x="204" y="444"/>
                  <a:pt x="202" y="444"/>
                </a:cubicBezTo>
                <a:close/>
                <a:moveTo>
                  <a:pt x="391" y="450"/>
                </a:moveTo>
                <a:cubicBezTo>
                  <a:pt x="392" y="450"/>
                  <a:pt x="393" y="451"/>
                  <a:pt x="393" y="453"/>
                </a:cubicBezTo>
                <a:cubicBezTo>
                  <a:pt x="392" y="453"/>
                  <a:pt x="392" y="452"/>
                  <a:pt x="391" y="451"/>
                </a:cubicBezTo>
                <a:cubicBezTo>
                  <a:pt x="391" y="451"/>
                  <a:pt x="391" y="452"/>
                  <a:pt x="391" y="452"/>
                </a:cubicBezTo>
                <a:cubicBezTo>
                  <a:pt x="389" y="451"/>
                  <a:pt x="392" y="451"/>
                  <a:pt x="391" y="450"/>
                </a:cubicBezTo>
                <a:close/>
                <a:moveTo>
                  <a:pt x="382" y="9"/>
                </a:moveTo>
                <a:cubicBezTo>
                  <a:pt x="382" y="8"/>
                  <a:pt x="383" y="7"/>
                  <a:pt x="383" y="7"/>
                </a:cubicBezTo>
                <a:cubicBezTo>
                  <a:pt x="382" y="5"/>
                  <a:pt x="382" y="4"/>
                  <a:pt x="380" y="2"/>
                </a:cubicBezTo>
                <a:cubicBezTo>
                  <a:pt x="382" y="3"/>
                  <a:pt x="382" y="0"/>
                  <a:pt x="381" y="0"/>
                </a:cubicBezTo>
                <a:cubicBezTo>
                  <a:pt x="379" y="1"/>
                  <a:pt x="379" y="2"/>
                  <a:pt x="377" y="2"/>
                </a:cubicBezTo>
                <a:cubicBezTo>
                  <a:pt x="376" y="5"/>
                  <a:pt x="378" y="8"/>
                  <a:pt x="377" y="11"/>
                </a:cubicBezTo>
                <a:cubicBezTo>
                  <a:pt x="378" y="11"/>
                  <a:pt x="379" y="10"/>
                  <a:pt x="381" y="10"/>
                </a:cubicBezTo>
                <a:cubicBezTo>
                  <a:pt x="381" y="13"/>
                  <a:pt x="384" y="15"/>
                  <a:pt x="385" y="17"/>
                </a:cubicBezTo>
                <a:cubicBezTo>
                  <a:pt x="386" y="17"/>
                  <a:pt x="386" y="16"/>
                  <a:pt x="387" y="16"/>
                </a:cubicBezTo>
                <a:cubicBezTo>
                  <a:pt x="388" y="17"/>
                  <a:pt x="388" y="16"/>
                  <a:pt x="389" y="17"/>
                </a:cubicBezTo>
                <a:cubicBezTo>
                  <a:pt x="381" y="23"/>
                  <a:pt x="385" y="34"/>
                  <a:pt x="384" y="44"/>
                </a:cubicBezTo>
                <a:cubicBezTo>
                  <a:pt x="385" y="43"/>
                  <a:pt x="383" y="41"/>
                  <a:pt x="385" y="41"/>
                </a:cubicBezTo>
                <a:cubicBezTo>
                  <a:pt x="385" y="44"/>
                  <a:pt x="383" y="44"/>
                  <a:pt x="381" y="45"/>
                </a:cubicBezTo>
                <a:cubicBezTo>
                  <a:pt x="381" y="44"/>
                  <a:pt x="381" y="43"/>
                  <a:pt x="380" y="43"/>
                </a:cubicBezTo>
                <a:cubicBezTo>
                  <a:pt x="377" y="45"/>
                  <a:pt x="377" y="37"/>
                  <a:pt x="376" y="36"/>
                </a:cubicBezTo>
                <a:cubicBezTo>
                  <a:pt x="375" y="37"/>
                  <a:pt x="376" y="37"/>
                  <a:pt x="376" y="38"/>
                </a:cubicBezTo>
                <a:cubicBezTo>
                  <a:pt x="375" y="38"/>
                  <a:pt x="374" y="37"/>
                  <a:pt x="374" y="36"/>
                </a:cubicBezTo>
                <a:cubicBezTo>
                  <a:pt x="374" y="35"/>
                  <a:pt x="377" y="36"/>
                  <a:pt x="378" y="35"/>
                </a:cubicBezTo>
                <a:cubicBezTo>
                  <a:pt x="375" y="35"/>
                  <a:pt x="376" y="30"/>
                  <a:pt x="373" y="31"/>
                </a:cubicBezTo>
                <a:cubicBezTo>
                  <a:pt x="374" y="33"/>
                  <a:pt x="375" y="33"/>
                  <a:pt x="373" y="34"/>
                </a:cubicBezTo>
                <a:cubicBezTo>
                  <a:pt x="373" y="35"/>
                  <a:pt x="374" y="35"/>
                  <a:pt x="374" y="36"/>
                </a:cubicBezTo>
                <a:cubicBezTo>
                  <a:pt x="372" y="36"/>
                  <a:pt x="374" y="37"/>
                  <a:pt x="373" y="39"/>
                </a:cubicBezTo>
                <a:cubicBezTo>
                  <a:pt x="375" y="39"/>
                  <a:pt x="375" y="38"/>
                  <a:pt x="376" y="39"/>
                </a:cubicBezTo>
                <a:cubicBezTo>
                  <a:pt x="375" y="40"/>
                  <a:pt x="376" y="41"/>
                  <a:pt x="375" y="41"/>
                </a:cubicBezTo>
                <a:cubicBezTo>
                  <a:pt x="375" y="39"/>
                  <a:pt x="375" y="41"/>
                  <a:pt x="373" y="40"/>
                </a:cubicBezTo>
                <a:cubicBezTo>
                  <a:pt x="374" y="42"/>
                  <a:pt x="374" y="42"/>
                  <a:pt x="373" y="44"/>
                </a:cubicBezTo>
                <a:cubicBezTo>
                  <a:pt x="374" y="45"/>
                  <a:pt x="375" y="42"/>
                  <a:pt x="376" y="44"/>
                </a:cubicBezTo>
                <a:cubicBezTo>
                  <a:pt x="374" y="44"/>
                  <a:pt x="376" y="45"/>
                  <a:pt x="375" y="45"/>
                </a:cubicBezTo>
                <a:cubicBezTo>
                  <a:pt x="374" y="45"/>
                  <a:pt x="372" y="43"/>
                  <a:pt x="372" y="44"/>
                </a:cubicBezTo>
                <a:cubicBezTo>
                  <a:pt x="373" y="45"/>
                  <a:pt x="371" y="48"/>
                  <a:pt x="373" y="49"/>
                </a:cubicBezTo>
                <a:cubicBezTo>
                  <a:pt x="372" y="49"/>
                  <a:pt x="372" y="49"/>
                  <a:pt x="371" y="49"/>
                </a:cubicBezTo>
                <a:cubicBezTo>
                  <a:pt x="371" y="51"/>
                  <a:pt x="371" y="53"/>
                  <a:pt x="370" y="54"/>
                </a:cubicBezTo>
                <a:cubicBezTo>
                  <a:pt x="367" y="54"/>
                  <a:pt x="366" y="53"/>
                  <a:pt x="364" y="51"/>
                </a:cubicBezTo>
                <a:cubicBezTo>
                  <a:pt x="364" y="51"/>
                  <a:pt x="361" y="52"/>
                  <a:pt x="361" y="51"/>
                </a:cubicBezTo>
                <a:cubicBezTo>
                  <a:pt x="361" y="51"/>
                  <a:pt x="361" y="51"/>
                  <a:pt x="362" y="51"/>
                </a:cubicBezTo>
                <a:cubicBezTo>
                  <a:pt x="362" y="49"/>
                  <a:pt x="361" y="49"/>
                  <a:pt x="360" y="48"/>
                </a:cubicBezTo>
                <a:cubicBezTo>
                  <a:pt x="363" y="48"/>
                  <a:pt x="361" y="44"/>
                  <a:pt x="363" y="44"/>
                </a:cubicBezTo>
                <a:cubicBezTo>
                  <a:pt x="361" y="43"/>
                  <a:pt x="361" y="45"/>
                  <a:pt x="360" y="43"/>
                </a:cubicBezTo>
                <a:cubicBezTo>
                  <a:pt x="361" y="43"/>
                  <a:pt x="361" y="42"/>
                  <a:pt x="360" y="41"/>
                </a:cubicBezTo>
                <a:cubicBezTo>
                  <a:pt x="363" y="42"/>
                  <a:pt x="361" y="40"/>
                  <a:pt x="362" y="40"/>
                </a:cubicBezTo>
                <a:cubicBezTo>
                  <a:pt x="362" y="40"/>
                  <a:pt x="362" y="39"/>
                  <a:pt x="363" y="39"/>
                </a:cubicBezTo>
                <a:cubicBezTo>
                  <a:pt x="364" y="41"/>
                  <a:pt x="362" y="42"/>
                  <a:pt x="363" y="43"/>
                </a:cubicBezTo>
                <a:cubicBezTo>
                  <a:pt x="364" y="42"/>
                  <a:pt x="364" y="41"/>
                  <a:pt x="364" y="39"/>
                </a:cubicBezTo>
                <a:cubicBezTo>
                  <a:pt x="363" y="38"/>
                  <a:pt x="362" y="40"/>
                  <a:pt x="361" y="38"/>
                </a:cubicBezTo>
                <a:cubicBezTo>
                  <a:pt x="362" y="37"/>
                  <a:pt x="363" y="32"/>
                  <a:pt x="361" y="31"/>
                </a:cubicBezTo>
                <a:cubicBezTo>
                  <a:pt x="361" y="32"/>
                  <a:pt x="361" y="33"/>
                  <a:pt x="360" y="33"/>
                </a:cubicBezTo>
                <a:cubicBezTo>
                  <a:pt x="360" y="32"/>
                  <a:pt x="360" y="31"/>
                  <a:pt x="360" y="30"/>
                </a:cubicBezTo>
                <a:cubicBezTo>
                  <a:pt x="359" y="31"/>
                  <a:pt x="357" y="30"/>
                  <a:pt x="357" y="31"/>
                </a:cubicBezTo>
                <a:cubicBezTo>
                  <a:pt x="359" y="31"/>
                  <a:pt x="359" y="33"/>
                  <a:pt x="358" y="35"/>
                </a:cubicBezTo>
                <a:cubicBezTo>
                  <a:pt x="357" y="35"/>
                  <a:pt x="357" y="33"/>
                  <a:pt x="356" y="33"/>
                </a:cubicBezTo>
                <a:cubicBezTo>
                  <a:pt x="355" y="35"/>
                  <a:pt x="358" y="35"/>
                  <a:pt x="356" y="36"/>
                </a:cubicBezTo>
                <a:cubicBezTo>
                  <a:pt x="356" y="35"/>
                  <a:pt x="353" y="35"/>
                  <a:pt x="353" y="33"/>
                </a:cubicBezTo>
                <a:cubicBezTo>
                  <a:pt x="349" y="33"/>
                  <a:pt x="352" y="38"/>
                  <a:pt x="349" y="36"/>
                </a:cubicBezTo>
                <a:cubicBezTo>
                  <a:pt x="349" y="39"/>
                  <a:pt x="352" y="37"/>
                  <a:pt x="352" y="38"/>
                </a:cubicBezTo>
                <a:cubicBezTo>
                  <a:pt x="352" y="40"/>
                  <a:pt x="351" y="40"/>
                  <a:pt x="351" y="42"/>
                </a:cubicBezTo>
                <a:cubicBezTo>
                  <a:pt x="354" y="43"/>
                  <a:pt x="354" y="45"/>
                  <a:pt x="354" y="47"/>
                </a:cubicBezTo>
                <a:cubicBezTo>
                  <a:pt x="355" y="49"/>
                  <a:pt x="357" y="47"/>
                  <a:pt x="357" y="48"/>
                </a:cubicBezTo>
                <a:cubicBezTo>
                  <a:pt x="357" y="49"/>
                  <a:pt x="354" y="48"/>
                  <a:pt x="355" y="50"/>
                </a:cubicBezTo>
                <a:cubicBezTo>
                  <a:pt x="356" y="55"/>
                  <a:pt x="358" y="64"/>
                  <a:pt x="355" y="69"/>
                </a:cubicBezTo>
                <a:cubicBezTo>
                  <a:pt x="348" y="69"/>
                  <a:pt x="344" y="69"/>
                  <a:pt x="339" y="68"/>
                </a:cubicBezTo>
                <a:cubicBezTo>
                  <a:pt x="338" y="69"/>
                  <a:pt x="338" y="69"/>
                  <a:pt x="338" y="70"/>
                </a:cubicBezTo>
                <a:cubicBezTo>
                  <a:pt x="339" y="70"/>
                  <a:pt x="339" y="69"/>
                  <a:pt x="340" y="69"/>
                </a:cubicBezTo>
                <a:cubicBezTo>
                  <a:pt x="340" y="70"/>
                  <a:pt x="341" y="70"/>
                  <a:pt x="341" y="71"/>
                </a:cubicBezTo>
                <a:cubicBezTo>
                  <a:pt x="338" y="71"/>
                  <a:pt x="337" y="73"/>
                  <a:pt x="335" y="71"/>
                </a:cubicBezTo>
                <a:cubicBezTo>
                  <a:pt x="336" y="73"/>
                  <a:pt x="335" y="72"/>
                  <a:pt x="335" y="74"/>
                </a:cubicBezTo>
                <a:cubicBezTo>
                  <a:pt x="337" y="75"/>
                  <a:pt x="336" y="77"/>
                  <a:pt x="337" y="80"/>
                </a:cubicBezTo>
                <a:cubicBezTo>
                  <a:pt x="334" y="79"/>
                  <a:pt x="335" y="81"/>
                  <a:pt x="333" y="81"/>
                </a:cubicBezTo>
                <a:cubicBezTo>
                  <a:pt x="333" y="80"/>
                  <a:pt x="332" y="80"/>
                  <a:pt x="332" y="79"/>
                </a:cubicBezTo>
                <a:cubicBezTo>
                  <a:pt x="326" y="82"/>
                  <a:pt x="323" y="76"/>
                  <a:pt x="317" y="78"/>
                </a:cubicBezTo>
                <a:cubicBezTo>
                  <a:pt x="316" y="75"/>
                  <a:pt x="312" y="73"/>
                  <a:pt x="309" y="74"/>
                </a:cubicBezTo>
                <a:cubicBezTo>
                  <a:pt x="309" y="74"/>
                  <a:pt x="310" y="72"/>
                  <a:pt x="308" y="73"/>
                </a:cubicBezTo>
                <a:cubicBezTo>
                  <a:pt x="307" y="73"/>
                  <a:pt x="308" y="74"/>
                  <a:pt x="307" y="75"/>
                </a:cubicBezTo>
                <a:cubicBezTo>
                  <a:pt x="308" y="76"/>
                  <a:pt x="309" y="75"/>
                  <a:pt x="309" y="76"/>
                </a:cubicBezTo>
                <a:cubicBezTo>
                  <a:pt x="308" y="77"/>
                  <a:pt x="306" y="76"/>
                  <a:pt x="307" y="74"/>
                </a:cubicBezTo>
                <a:cubicBezTo>
                  <a:pt x="303" y="74"/>
                  <a:pt x="300" y="74"/>
                  <a:pt x="297" y="72"/>
                </a:cubicBezTo>
                <a:cubicBezTo>
                  <a:pt x="298" y="72"/>
                  <a:pt x="299" y="73"/>
                  <a:pt x="300" y="71"/>
                </a:cubicBezTo>
                <a:cubicBezTo>
                  <a:pt x="297" y="73"/>
                  <a:pt x="298" y="67"/>
                  <a:pt x="296" y="67"/>
                </a:cubicBezTo>
                <a:cubicBezTo>
                  <a:pt x="294" y="68"/>
                  <a:pt x="287" y="70"/>
                  <a:pt x="289" y="66"/>
                </a:cubicBezTo>
                <a:cubicBezTo>
                  <a:pt x="288" y="65"/>
                  <a:pt x="287" y="64"/>
                  <a:pt x="285" y="64"/>
                </a:cubicBezTo>
                <a:cubicBezTo>
                  <a:pt x="285" y="66"/>
                  <a:pt x="285" y="67"/>
                  <a:pt x="284" y="67"/>
                </a:cubicBezTo>
                <a:cubicBezTo>
                  <a:pt x="283" y="66"/>
                  <a:pt x="283" y="66"/>
                  <a:pt x="282" y="67"/>
                </a:cubicBezTo>
                <a:cubicBezTo>
                  <a:pt x="282" y="66"/>
                  <a:pt x="282" y="65"/>
                  <a:pt x="282" y="64"/>
                </a:cubicBezTo>
                <a:cubicBezTo>
                  <a:pt x="280" y="64"/>
                  <a:pt x="280" y="65"/>
                  <a:pt x="279" y="66"/>
                </a:cubicBezTo>
                <a:cubicBezTo>
                  <a:pt x="278" y="63"/>
                  <a:pt x="275" y="61"/>
                  <a:pt x="272" y="61"/>
                </a:cubicBezTo>
                <a:cubicBezTo>
                  <a:pt x="272" y="63"/>
                  <a:pt x="275" y="62"/>
                  <a:pt x="275" y="64"/>
                </a:cubicBezTo>
                <a:cubicBezTo>
                  <a:pt x="274" y="63"/>
                  <a:pt x="274" y="64"/>
                  <a:pt x="273" y="63"/>
                </a:cubicBezTo>
                <a:cubicBezTo>
                  <a:pt x="273" y="64"/>
                  <a:pt x="272" y="64"/>
                  <a:pt x="273" y="64"/>
                </a:cubicBezTo>
                <a:cubicBezTo>
                  <a:pt x="271" y="65"/>
                  <a:pt x="271" y="64"/>
                  <a:pt x="269" y="66"/>
                </a:cubicBezTo>
                <a:cubicBezTo>
                  <a:pt x="266" y="67"/>
                  <a:pt x="267" y="62"/>
                  <a:pt x="265" y="61"/>
                </a:cubicBezTo>
                <a:cubicBezTo>
                  <a:pt x="264" y="61"/>
                  <a:pt x="265" y="63"/>
                  <a:pt x="263" y="63"/>
                </a:cubicBezTo>
                <a:cubicBezTo>
                  <a:pt x="261" y="63"/>
                  <a:pt x="260" y="60"/>
                  <a:pt x="262" y="58"/>
                </a:cubicBezTo>
                <a:cubicBezTo>
                  <a:pt x="261" y="59"/>
                  <a:pt x="258" y="60"/>
                  <a:pt x="259" y="62"/>
                </a:cubicBezTo>
                <a:cubicBezTo>
                  <a:pt x="259" y="61"/>
                  <a:pt x="260" y="61"/>
                  <a:pt x="260" y="62"/>
                </a:cubicBezTo>
                <a:cubicBezTo>
                  <a:pt x="258" y="62"/>
                  <a:pt x="261" y="63"/>
                  <a:pt x="261" y="63"/>
                </a:cubicBezTo>
                <a:cubicBezTo>
                  <a:pt x="260" y="64"/>
                  <a:pt x="259" y="64"/>
                  <a:pt x="258" y="64"/>
                </a:cubicBezTo>
                <a:cubicBezTo>
                  <a:pt x="258" y="63"/>
                  <a:pt x="258" y="63"/>
                  <a:pt x="257" y="62"/>
                </a:cubicBezTo>
                <a:cubicBezTo>
                  <a:pt x="260" y="56"/>
                  <a:pt x="256" y="62"/>
                  <a:pt x="256" y="64"/>
                </a:cubicBezTo>
                <a:cubicBezTo>
                  <a:pt x="255" y="63"/>
                  <a:pt x="246" y="65"/>
                  <a:pt x="249" y="61"/>
                </a:cubicBezTo>
                <a:cubicBezTo>
                  <a:pt x="249" y="61"/>
                  <a:pt x="249" y="61"/>
                  <a:pt x="249" y="60"/>
                </a:cubicBezTo>
                <a:cubicBezTo>
                  <a:pt x="247" y="60"/>
                  <a:pt x="247" y="62"/>
                  <a:pt x="245" y="61"/>
                </a:cubicBezTo>
                <a:cubicBezTo>
                  <a:pt x="245" y="60"/>
                  <a:pt x="245" y="59"/>
                  <a:pt x="245" y="58"/>
                </a:cubicBezTo>
                <a:cubicBezTo>
                  <a:pt x="242" y="58"/>
                  <a:pt x="244" y="60"/>
                  <a:pt x="242" y="61"/>
                </a:cubicBezTo>
                <a:cubicBezTo>
                  <a:pt x="243" y="62"/>
                  <a:pt x="244" y="59"/>
                  <a:pt x="244" y="62"/>
                </a:cubicBezTo>
                <a:cubicBezTo>
                  <a:pt x="243" y="62"/>
                  <a:pt x="239" y="60"/>
                  <a:pt x="240" y="62"/>
                </a:cubicBezTo>
                <a:cubicBezTo>
                  <a:pt x="240" y="62"/>
                  <a:pt x="242" y="62"/>
                  <a:pt x="242" y="62"/>
                </a:cubicBezTo>
                <a:cubicBezTo>
                  <a:pt x="240" y="63"/>
                  <a:pt x="239" y="61"/>
                  <a:pt x="236" y="62"/>
                </a:cubicBezTo>
                <a:cubicBezTo>
                  <a:pt x="236" y="61"/>
                  <a:pt x="236" y="60"/>
                  <a:pt x="236" y="60"/>
                </a:cubicBezTo>
                <a:cubicBezTo>
                  <a:pt x="233" y="59"/>
                  <a:pt x="233" y="61"/>
                  <a:pt x="230" y="62"/>
                </a:cubicBezTo>
                <a:cubicBezTo>
                  <a:pt x="232" y="61"/>
                  <a:pt x="228" y="62"/>
                  <a:pt x="230" y="59"/>
                </a:cubicBezTo>
                <a:cubicBezTo>
                  <a:pt x="229" y="59"/>
                  <a:pt x="228" y="57"/>
                  <a:pt x="228" y="59"/>
                </a:cubicBezTo>
                <a:cubicBezTo>
                  <a:pt x="229" y="59"/>
                  <a:pt x="228" y="61"/>
                  <a:pt x="228" y="62"/>
                </a:cubicBezTo>
                <a:cubicBezTo>
                  <a:pt x="228" y="62"/>
                  <a:pt x="228" y="62"/>
                  <a:pt x="228" y="61"/>
                </a:cubicBezTo>
                <a:cubicBezTo>
                  <a:pt x="227" y="62"/>
                  <a:pt x="225" y="62"/>
                  <a:pt x="224" y="62"/>
                </a:cubicBezTo>
                <a:cubicBezTo>
                  <a:pt x="225" y="60"/>
                  <a:pt x="222" y="62"/>
                  <a:pt x="222" y="61"/>
                </a:cubicBezTo>
                <a:cubicBezTo>
                  <a:pt x="223" y="61"/>
                  <a:pt x="223" y="61"/>
                  <a:pt x="223" y="60"/>
                </a:cubicBezTo>
                <a:cubicBezTo>
                  <a:pt x="221" y="60"/>
                  <a:pt x="223" y="63"/>
                  <a:pt x="221" y="63"/>
                </a:cubicBezTo>
                <a:cubicBezTo>
                  <a:pt x="218" y="64"/>
                  <a:pt x="218" y="60"/>
                  <a:pt x="216" y="61"/>
                </a:cubicBezTo>
                <a:cubicBezTo>
                  <a:pt x="217" y="61"/>
                  <a:pt x="217" y="62"/>
                  <a:pt x="217" y="63"/>
                </a:cubicBezTo>
                <a:cubicBezTo>
                  <a:pt x="216" y="63"/>
                  <a:pt x="216" y="64"/>
                  <a:pt x="215" y="63"/>
                </a:cubicBezTo>
                <a:cubicBezTo>
                  <a:pt x="215" y="62"/>
                  <a:pt x="215" y="61"/>
                  <a:pt x="214" y="61"/>
                </a:cubicBezTo>
                <a:cubicBezTo>
                  <a:pt x="214" y="62"/>
                  <a:pt x="214" y="63"/>
                  <a:pt x="213" y="63"/>
                </a:cubicBezTo>
                <a:cubicBezTo>
                  <a:pt x="211" y="64"/>
                  <a:pt x="210" y="63"/>
                  <a:pt x="211" y="62"/>
                </a:cubicBezTo>
                <a:cubicBezTo>
                  <a:pt x="206" y="64"/>
                  <a:pt x="203" y="63"/>
                  <a:pt x="199" y="65"/>
                </a:cubicBezTo>
                <a:cubicBezTo>
                  <a:pt x="200" y="63"/>
                  <a:pt x="202" y="64"/>
                  <a:pt x="202" y="62"/>
                </a:cubicBezTo>
                <a:cubicBezTo>
                  <a:pt x="202" y="61"/>
                  <a:pt x="196" y="60"/>
                  <a:pt x="196" y="63"/>
                </a:cubicBezTo>
                <a:cubicBezTo>
                  <a:pt x="197" y="63"/>
                  <a:pt x="198" y="63"/>
                  <a:pt x="199" y="63"/>
                </a:cubicBezTo>
                <a:cubicBezTo>
                  <a:pt x="198" y="64"/>
                  <a:pt x="198" y="65"/>
                  <a:pt x="197" y="66"/>
                </a:cubicBezTo>
                <a:cubicBezTo>
                  <a:pt x="193" y="63"/>
                  <a:pt x="189" y="67"/>
                  <a:pt x="186" y="63"/>
                </a:cubicBezTo>
                <a:cubicBezTo>
                  <a:pt x="186" y="67"/>
                  <a:pt x="179" y="62"/>
                  <a:pt x="181" y="66"/>
                </a:cubicBezTo>
                <a:cubicBezTo>
                  <a:pt x="178" y="67"/>
                  <a:pt x="174" y="65"/>
                  <a:pt x="172" y="69"/>
                </a:cubicBezTo>
                <a:cubicBezTo>
                  <a:pt x="171" y="69"/>
                  <a:pt x="172" y="68"/>
                  <a:pt x="171" y="68"/>
                </a:cubicBezTo>
                <a:cubicBezTo>
                  <a:pt x="171" y="69"/>
                  <a:pt x="168" y="71"/>
                  <a:pt x="167" y="69"/>
                </a:cubicBezTo>
                <a:cubicBezTo>
                  <a:pt x="167" y="71"/>
                  <a:pt x="167" y="71"/>
                  <a:pt x="166" y="72"/>
                </a:cubicBezTo>
                <a:cubicBezTo>
                  <a:pt x="164" y="71"/>
                  <a:pt x="163" y="74"/>
                  <a:pt x="161" y="72"/>
                </a:cubicBezTo>
                <a:cubicBezTo>
                  <a:pt x="161" y="75"/>
                  <a:pt x="158" y="74"/>
                  <a:pt x="157" y="76"/>
                </a:cubicBezTo>
                <a:cubicBezTo>
                  <a:pt x="156" y="76"/>
                  <a:pt x="156" y="75"/>
                  <a:pt x="156" y="75"/>
                </a:cubicBezTo>
                <a:cubicBezTo>
                  <a:pt x="156" y="73"/>
                  <a:pt x="158" y="76"/>
                  <a:pt x="158" y="73"/>
                </a:cubicBezTo>
                <a:cubicBezTo>
                  <a:pt x="155" y="73"/>
                  <a:pt x="148" y="80"/>
                  <a:pt x="147" y="78"/>
                </a:cubicBezTo>
                <a:cubicBezTo>
                  <a:pt x="145" y="80"/>
                  <a:pt x="140" y="80"/>
                  <a:pt x="139" y="83"/>
                </a:cubicBezTo>
                <a:cubicBezTo>
                  <a:pt x="139" y="82"/>
                  <a:pt x="138" y="82"/>
                  <a:pt x="138" y="82"/>
                </a:cubicBezTo>
                <a:cubicBezTo>
                  <a:pt x="137" y="83"/>
                  <a:pt x="136" y="84"/>
                  <a:pt x="136" y="85"/>
                </a:cubicBezTo>
                <a:cubicBezTo>
                  <a:pt x="136" y="84"/>
                  <a:pt x="133" y="85"/>
                  <a:pt x="132" y="85"/>
                </a:cubicBezTo>
                <a:cubicBezTo>
                  <a:pt x="128" y="91"/>
                  <a:pt x="119" y="89"/>
                  <a:pt x="115" y="86"/>
                </a:cubicBezTo>
                <a:cubicBezTo>
                  <a:pt x="116" y="87"/>
                  <a:pt x="117" y="90"/>
                  <a:pt x="115" y="92"/>
                </a:cubicBezTo>
                <a:cubicBezTo>
                  <a:pt x="116" y="89"/>
                  <a:pt x="114" y="89"/>
                  <a:pt x="112" y="88"/>
                </a:cubicBezTo>
                <a:cubicBezTo>
                  <a:pt x="113" y="83"/>
                  <a:pt x="120" y="83"/>
                  <a:pt x="122" y="79"/>
                </a:cubicBezTo>
                <a:cubicBezTo>
                  <a:pt x="119" y="80"/>
                  <a:pt x="116" y="81"/>
                  <a:pt x="113" y="82"/>
                </a:cubicBezTo>
                <a:cubicBezTo>
                  <a:pt x="114" y="86"/>
                  <a:pt x="106" y="85"/>
                  <a:pt x="105" y="84"/>
                </a:cubicBezTo>
                <a:cubicBezTo>
                  <a:pt x="103" y="89"/>
                  <a:pt x="98" y="95"/>
                  <a:pt x="93" y="95"/>
                </a:cubicBezTo>
                <a:cubicBezTo>
                  <a:pt x="94" y="98"/>
                  <a:pt x="91" y="99"/>
                  <a:pt x="90" y="97"/>
                </a:cubicBezTo>
                <a:cubicBezTo>
                  <a:pt x="90" y="97"/>
                  <a:pt x="90" y="96"/>
                  <a:pt x="90" y="96"/>
                </a:cubicBezTo>
                <a:cubicBezTo>
                  <a:pt x="89" y="96"/>
                  <a:pt x="88" y="96"/>
                  <a:pt x="87" y="96"/>
                </a:cubicBezTo>
                <a:cubicBezTo>
                  <a:pt x="89" y="99"/>
                  <a:pt x="84" y="99"/>
                  <a:pt x="84" y="102"/>
                </a:cubicBezTo>
                <a:cubicBezTo>
                  <a:pt x="79" y="103"/>
                  <a:pt x="74" y="107"/>
                  <a:pt x="69" y="109"/>
                </a:cubicBezTo>
                <a:cubicBezTo>
                  <a:pt x="69" y="110"/>
                  <a:pt x="69" y="111"/>
                  <a:pt x="69" y="111"/>
                </a:cubicBezTo>
                <a:cubicBezTo>
                  <a:pt x="66" y="112"/>
                  <a:pt x="63" y="111"/>
                  <a:pt x="60" y="113"/>
                </a:cubicBezTo>
                <a:cubicBezTo>
                  <a:pt x="60" y="114"/>
                  <a:pt x="60" y="114"/>
                  <a:pt x="61" y="114"/>
                </a:cubicBezTo>
                <a:cubicBezTo>
                  <a:pt x="58" y="114"/>
                  <a:pt x="58" y="116"/>
                  <a:pt x="55" y="117"/>
                </a:cubicBezTo>
                <a:cubicBezTo>
                  <a:pt x="55" y="118"/>
                  <a:pt x="55" y="119"/>
                  <a:pt x="55" y="121"/>
                </a:cubicBezTo>
                <a:cubicBezTo>
                  <a:pt x="59" y="121"/>
                  <a:pt x="59" y="119"/>
                  <a:pt x="63" y="119"/>
                </a:cubicBezTo>
                <a:cubicBezTo>
                  <a:pt x="63" y="116"/>
                  <a:pt x="60" y="119"/>
                  <a:pt x="60" y="118"/>
                </a:cubicBezTo>
                <a:cubicBezTo>
                  <a:pt x="61" y="116"/>
                  <a:pt x="63" y="117"/>
                  <a:pt x="64" y="118"/>
                </a:cubicBezTo>
                <a:cubicBezTo>
                  <a:pt x="66" y="117"/>
                  <a:pt x="65" y="116"/>
                  <a:pt x="68" y="116"/>
                </a:cubicBezTo>
                <a:cubicBezTo>
                  <a:pt x="68" y="114"/>
                  <a:pt x="66" y="114"/>
                  <a:pt x="67" y="113"/>
                </a:cubicBezTo>
                <a:cubicBezTo>
                  <a:pt x="68" y="113"/>
                  <a:pt x="68" y="113"/>
                  <a:pt x="69" y="113"/>
                </a:cubicBezTo>
                <a:cubicBezTo>
                  <a:pt x="68" y="117"/>
                  <a:pt x="71" y="117"/>
                  <a:pt x="70" y="120"/>
                </a:cubicBezTo>
                <a:cubicBezTo>
                  <a:pt x="67" y="120"/>
                  <a:pt x="68" y="123"/>
                  <a:pt x="66" y="124"/>
                </a:cubicBezTo>
                <a:cubicBezTo>
                  <a:pt x="66" y="125"/>
                  <a:pt x="66" y="126"/>
                  <a:pt x="66" y="128"/>
                </a:cubicBezTo>
                <a:cubicBezTo>
                  <a:pt x="64" y="130"/>
                  <a:pt x="62" y="137"/>
                  <a:pt x="56" y="136"/>
                </a:cubicBezTo>
                <a:cubicBezTo>
                  <a:pt x="55" y="137"/>
                  <a:pt x="56" y="137"/>
                  <a:pt x="56" y="138"/>
                </a:cubicBezTo>
                <a:cubicBezTo>
                  <a:pt x="54" y="137"/>
                  <a:pt x="51" y="138"/>
                  <a:pt x="50" y="136"/>
                </a:cubicBezTo>
                <a:cubicBezTo>
                  <a:pt x="49" y="138"/>
                  <a:pt x="45" y="136"/>
                  <a:pt x="45" y="139"/>
                </a:cubicBezTo>
                <a:cubicBezTo>
                  <a:pt x="46" y="139"/>
                  <a:pt x="44" y="143"/>
                  <a:pt x="46" y="143"/>
                </a:cubicBezTo>
                <a:cubicBezTo>
                  <a:pt x="48" y="142"/>
                  <a:pt x="47" y="139"/>
                  <a:pt x="49" y="139"/>
                </a:cubicBezTo>
                <a:cubicBezTo>
                  <a:pt x="49" y="142"/>
                  <a:pt x="47" y="142"/>
                  <a:pt x="46" y="145"/>
                </a:cubicBezTo>
                <a:cubicBezTo>
                  <a:pt x="49" y="147"/>
                  <a:pt x="46" y="151"/>
                  <a:pt x="47" y="155"/>
                </a:cubicBezTo>
                <a:cubicBezTo>
                  <a:pt x="44" y="157"/>
                  <a:pt x="37" y="157"/>
                  <a:pt x="35" y="153"/>
                </a:cubicBezTo>
                <a:cubicBezTo>
                  <a:pt x="34" y="153"/>
                  <a:pt x="34" y="154"/>
                  <a:pt x="32" y="154"/>
                </a:cubicBezTo>
                <a:cubicBezTo>
                  <a:pt x="31" y="153"/>
                  <a:pt x="31" y="152"/>
                  <a:pt x="29" y="152"/>
                </a:cubicBezTo>
                <a:cubicBezTo>
                  <a:pt x="28" y="155"/>
                  <a:pt x="28" y="156"/>
                  <a:pt x="29" y="160"/>
                </a:cubicBezTo>
                <a:cubicBezTo>
                  <a:pt x="30" y="160"/>
                  <a:pt x="30" y="159"/>
                  <a:pt x="30" y="158"/>
                </a:cubicBezTo>
                <a:cubicBezTo>
                  <a:pt x="31" y="163"/>
                  <a:pt x="30" y="171"/>
                  <a:pt x="29" y="175"/>
                </a:cubicBezTo>
                <a:cubicBezTo>
                  <a:pt x="26" y="188"/>
                  <a:pt x="12" y="194"/>
                  <a:pt x="9" y="206"/>
                </a:cubicBezTo>
                <a:cubicBezTo>
                  <a:pt x="8" y="206"/>
                  <a:pt x="8" y="206"/>
                  <a:pt x="7" y="206"/>
                </a:cubicBezTo>
                <a:cubicBezTo>
                  <a:pt x="3" y="217"/>
                  <a:pt x="3" y="231"/>
                  <a:pt x="0" y="241"/>
                </a:cubicBezTo>
                <a:cubicBezTo>
                  <a:pt x="0" y="243"/>
                  <a:pt x="1" y="245"/>
                  <a:pt x="2" y="246"/>
                </a:cubicBezTo>
                <a:cubicBezTo>
                  <a:pt x="2" y="246"/>
                  <a:pt x="1" y="246"/>
                  <a:pt x="1" y="245"/>
                </a:cubicBezTo>
                <a:cubicBezTo>
                  <a:pt x="2" y="248"/>
                  <a:pt x="0" y="250"/>
                  <a:pt x="1" y="253"/>
                </a:cubicBezTo>
                <a:cubicBezTo>
                  <a:pt x="2" y="256"/>
                  <a:pt x="5" y="257"/>
                  <a:pt x="4" y="262"/>
                </a:cubicBezTo>
                <a:cubicBezTo>
                  <a:pt x="6" y="262"/>
                  <a:pt x="6" y="259"/>
                  <a:pt x="7" y="261"/>
                </a:cubicBezTo>
                <a:cubicBezTo>
                  <a:pt x="7" y="261"/>
                  <a:pt x="5" y="261"/>
                  <a:pt x="5" y="263"/>
                </a:cubicBezTo>
                <a:cubicBezTo>
                  <a:pt x="6" y="263"/>
                  <a:pt x="7" y="263"/>
                  <a:pt x="7" y="264"/>
                </a:cubicBezTo>
                <a:cubicBezTo>
                  <a:pt x="5" y="262"/>
                  <a:pt x="2" y="263"/>
                  <a:pt x="3" y="266"/>
                </a:cubicBezTo>
                <a:cubicBezTo>
                  <a:pt x="4" y="267"/>
                  <a:pt x="6" y="266"/>
                  <a:pt x="6" y="268"/>
                </a:cubicBezTo>
                <a:cubicBezTo>
                  <a:pt x="5" y="268"/>
                  <a:pt x="4" y="268"/>
                  <a:pt x="4" y="269"/>
                </a:cubicBezTo>
                <a:cubicBezTo>
                  <a:pt x="6" y="269"/>
                  <a:pt x="5" y="270"/>
                  <a:pt x="5" y="271"/>
                </a:cubicBezTo>
                <a:cubicBezTo>
                  <a:pt x="7" y="275"/>
                  <a:pt x="6" y="278"/>
                  <a:pt x="6" y="283"/>
                </a:cubicBezTo>
                <a:cubicBezTo>
                  <a:pt x="7" y="284"/>
                  <a:pt x="8" y="282"/>
                  <a:pt x="8" y="283"/>
                </a:cubicBezTo>
                <a:cubicBezTo>
                  <a:pt x="7" y="284"/>
                  <a:pt x="8" y="287"/>
                  <a:pt x="9" y="288"/>
                </a:cubicBezTo>
                <a:cubicBezTo>
                  <a:pt x="10" y="285"/>
                  <a:pt x="9" y="284"/>
                  <a:pt x="10" y="282"/>
                </a:cubicBezTo>
                <a:cubicBezTo>
                  <a:pt x="11" y="283"/>
                  <a:pt x="11" y="286"/>
                  <a:pt x="12" y="287"/>
                </a:cubicBezTo>
                <a:cubicBezTo>
                  <a:pt x="10" y="287"/>
                  <a:pt x="11" y="286"/>
                  <a:pt x="9" y="287"/>
                </a:cubicBezTo>
                <a:cubicBezTo>
                  <a:pt x="10" y="288"/>
                  <a:pt x="10" y="288"/>
                  <a:pt x="9" y="289"/>
                </a:cubicBezTo>
                <a:cubicBezTo>
                  <a:pt x="12" y="289"/>
                  <a:pt x="11" y="293"/>
                  <a:pt x="11" y="294"/>
                </a:cubicBezTo>
                <a:cubicBezTo>
                  <a:pt x="13" y="295"/>
                  <a:pt x="12" y="292"/>
                  <a:pt x="13" y="293"/>
                </a:cubicBezTo>
                <a:cubicBezTo>
                  <a:pt x="13" y="295"/>
                  <a:pt x="13" y="295"/>
                  <a:pt x="13" y="296"/>
                </a:cubicBezTo>
                <a:cubicBezTo>
                  <a:pt x="12" y="296"/>
                  <a:pt x="12" y="295"/>
                  <a:pt x="11" y="296"/>
                </a:cubicBezTo>
                <a:cubicBezTo>
                  <a:pt x="13" y="296"/>
                  <a:pt x="11" y="297"/>
                  <a:pt x="12" y="299"/>
                </a:cubicBezTo>
                <a:cubicBezTo>
                  <a:pt x="13" y="299"/>
                  <a:pt x="14" y="297"/>
                  <a:pt x="14" y="299"/>
                </a:cubicBezTo>
                <a:cubicBezTo>
                  <a:pt x="14" y="301"/>
                  <a:pt x="13" y="301"/>
                  <a:pt x="13" y="303"/>
                </a:cubicBezTo>
                <a:cubicBezTo>
                  <a:pt x="16" y="304"/>
                  <a:pt x="15" y="306"/>
                  <a:pt x="18" y="308"/>
                </a:cubicBezTo>
                <a:cubicBezTo>
                  <a:pt x="17" y="308"/>
                  <a:pt x="16" y="308"/>
                  <a:pt x="16" y="310"/>
                </a:cubicBezTo>
                <a:cubicBezTo>
                  <a:pt x="18" y="311"/>
                  <a:pt x="19" y="309"/>
                  <a:pt x="20" y="312"/>
                </a:cubicBezTo>
                <a:cubicBezTo>
                  <a:pt x="20" y="310"/>
                  <a:pt x="20" y="310"/>
                  <a:pt x="21" y="309"/>
                </a:cubicBezTo>
                <a:cubicBezTo>
                  <a:pt x="19" y="308"/>
                  <a:pt x="17" y="307"/>
                  <a:pt x="19" y="305"/>
                </a:cubicBezTo>
                <a:cubicBezTo>
                  <a:pt x="17" y="305"/>
                  <a:pt x="18" y="307"/>
                  <a:pt x="16" y="306"/>
                </a:cubicBezTo>
                <a:cubicBezTo>
                  <a:pt x="16" y="306"/>
                  <a:pt x="15" y="306"/>
                  <a:pt x="16" y="305"/>
                </a:cubicBezTo>
                <a:cubicBezTo>
                  <a:pt x="19" y="305"/>
                  <a:pt x="20" y="302"/>
                  <a:pt x="22" y="301"/>
                </a:cubicBezTo>
                <a:cubicBezTo>
                  <a:pt x="20" y="301"/>
                  <a:pt x="19" y="301"/>
                  <a:pt x="18" y="299"/>
                </a:cubicBezTo>
                <a:cubicBezTo>
                  <a:pt x="19" y="299"/>
                  <a:pt x="19" y="298"/>
                  <a:pt x="20" y="299"/>
                </a:cubicBezTo>
                <a:cubicBezTo>
                  <a:pt x="21" y="297"/>
                  <a:pt x="18" y="298"/>
                  <a:pt x="19" y="296"/>
                </a:cubicBezTo>
                <a:cubicBezTo>
                  <a:pt x="20" y="295"/>
                  <a:pt x="20" y="297"/>
                  <a:pt x="22" y="297"/>
                </a:cubicBezTo>
                <a:cubicBezTo>
                  <a:pt x="21" y="296"/>
                  <a:pt x="22" y="295"/>
                  <a:pt x="22" y="294"/>
                </a:cubicBezTo>
                <a:cubicBezTo>
                  <a:pt x="18" y="297"/>
                  <a:pt x="19" y="292"/>
                  <a:pt x="18" y="289"/>
                </a:cubicBezTo>
                <a:cubicBezTo>
                  <a:pt x="18" y="290"/>
                  <a:pt x="16" y="291"/>
                  <a:pt x="17" y="290"/>
                </a:cubicBezTo>
                <a:cubicBezTo>
                  <a:pt x="17" y="287"/>
                  <a:pt x="16" y="287"/>
                  <a:pt x="16" y="285"/>
                </a:cubicBezTo>
                <a:cubicBezTo>
                  <a:pt x="17" y="285"/>
                  <a:pt x="17" y="282"/>
                  <a:pt x="18" y="284"/>
                </a:cubicBezTo>
                <a:cubicBezTo>
                  <a:pt x="18" y="285"/>
                  <a:pt x="17" y="284"/>
                  <a:pt x="17" y="285"/>
                </a:cubicBezTo>
                <a:cubicBezTo>
                  <a:pt x="19" y="285"/>
                  <a:pt x="19" y="283"/>
                  <a:pt x="19" y="282"/>
                </a:cubicBezTo>
                <a:cubicBezTo>
                  <a:pt x="17" y="282"/>
                  <a:pt x="17" y="283"/>
                  <a:pt x="16" y="282"/>
                </a:cubicBezTo>
                <a:cubicBezTo>
                  <a:pt x="16" y="281"/>
                  <a:pt x="18" y="281"/>
                  <a:pt x="18" y="279"/>
                </a:cubicBezTo>
                <a:cubicBezTo>
                  <a:pt x="18" y="276"/>
                  <a:pt x="13" y="279"/>
                  <a:pt x="12" y="277"/>
                </a:cubicBezTo>
                <a:cubicBezTo>
                  <a:pt x="15" y="279"/>
                  <a:pt x="13" y="273"/>
                  <a:pt x="16" y="273"/>
                </a:cubicBezTo>
                <a:cubicBezTo>
                  <a:pt x="16" y="275"/>
                  <a:pt x="15" y="275"/>
                  <a:pt x="15" y="276"/>
                </a:cubicBezTo>
                <a:cubicBezTo>
                  <a:pt x="15" y="276"/>
                  <a:pt x="17" y="277"/>
                  <a:pt x="17" y="276"/>
                </a:cubicBezTo>
                <a:cubicBezTo>
                  <a:pt x="17" y="276"/>
                  <a:pt x="16" y="276"/>
                  <a:pt x="16" y="276"/>
                </a:cubicBezTo>
                <a:cubicBezTo>
                  <a:pt x="16" y="276"/>
                  <a:pt x="17" y="275"/>
                  <a:pt x="18" y="275"/>
                </a:cubicBezTo>
                <a:cubicBezTo>
                  <a:pt x="17" y="273"/>
                  <a:pt x="16" y="272"/>
                  <a:pt x="17" y="269"/>
                </a:cubicBezTo>
                <a:cubicBezTo>
                  <a:pt x="15" y="269"/>
                  <a:pt x="14" y="267"/>
                  <a:pt x="13" y="266"/>
                </a:cubicBezTo>
                <a:cubicBezTo>
                  <a:pt x="14" y="265"/>
                  <a:pt x="13" y="265"/>
                  <a:pt x="13" y="264"/>
                </a:cubicBezTo>
                <a:cubicBezTo>
                  <a:pt x="13" y="264"/>
                  <a:pt x="13" y="264"/>
                  <a:pt x="14" y="263"/>
                </a:cubicBezTo>
                <a:cubicBezTo>
                  <a:pt x="15" y="264"/>
                  <a:pt x="14" y="266"/>
                  <a:pt x="16" y="265"/>
                </a:cubicBezTo>
                <a:cubicBezTo>
                  <a:pt x="16" y="263"/>
                  <a:pt x="14" y="261"/>
                  <a:pt x="16" y="261"/>
                </a:cubicBezTo>
                <a:cubicBezTo>
                  <a:pt x="23" y="268"/>
                  <a:pt x="18" y="277"/>
                  <a:pt x="24" y="288"/>
                </a:cubicBezTo>
                <a:cubicBezTo>
                  <a:pt x="24" y="287"/>
                  <a:pt x="25" y="287"/>
                  <a:pt x="25" y="288"/>
                </a:cubicBezTo>
                <a:cubicBezTo>
                  <a:pt x="24" y="288"/>
                  <a:pt x="23" y="289"/>
                  <a:pt x="24" y="290"/>
                </a:cubicBezTo>
                <a:cubicBezTo>
                  <a:pt x="25" y="290"/>
                  <a:pt x="26" y="290"/>
                  <a:pt x="27" y="289"/>
                </a:cubicBezTo>
                <a:cubicBezTo>
                  <a:pt x="28" y="290"/>
                  <a:pt x="28" y="296"/>
                  <a:pt x="30" y="293"/>
                </a:cubicBezTo>
                <a:cubicBezTo>
                  <a:pt x="31" y="295"/>
                  <a:pt x="30" y="296"/>
                  <a:pt x="29" y="298"/>
                </a:cubicBezTo>
                <a:cubicBezTo>
                  <a:pt x="29" y="296"/>
                  <a:pt x="29" y="295"/>
                  <a:pt x="27" y="294"/>
                </a:cubicBezTo>
                <a:cubicBezTo>
                  <a:pt x="27" y="301"/>
                  <a:pt x="29" y="305"/>
                  <a:pt x="31" y="310"/>
                </a:cubicBezTo>
                <a:cubicBezTo>
                  <a:pt x="32" y="309"/>
                  <a:pt x="32" y="311"/>
                  <a:pt x="34" y="310"/>
                </a:cubicBezTo>
                <a:cubicBezTo>
                  <a:pt x="33" y="311"/>
                  <a:pt x="32" y="311"/>
                  <a:pt x="33" y="312"/>
                </a:cubicBezTo>
                <a:cubicBezTo>
                  <a:pt x="34" y="314"/>
                  <a:pt x="35" y="311"/>
                  <a:pt x="35" y="312"/>
                </a:cubicBezTo>
                <a:cubicBezTo>
                  <a:pt x="35" y="312"/>
                  <a:pt x="35" y="313"/>
                  <a:pt x="35" y="313"/>
                </a:cubicBezTo>
                <a:cubicBezTo>
                  <a:pt x="34" y="313"/>
                  <a:pt x="33" y="313"/>
                  <a:pt x="33" y="313"/>
                </a:cubicBezTo>
                <a:cubicBezTo>
                  <a:pt x="32" y="316"/>
                  <a:pt x="34" y="315"/>
                  <a:pt x="34" y="316"/>
                </a:cubicBezTo>
                <a:cubicBezTo>
                  <a:pt x="36" y="316"/>
                  <a:pt x="36" y="314"/>
                  <a:pt x="36" y="316"/>
                </a:cubicBezTo>
                <a:cubicBezTo>
                  <a:pt x="35" y="316"/>
                  <a:pt x="33" y="319"/>
                  <a:pt x="34" y="320"/>
                </a:cubicBezTo>
                <a:cubicBezTo>
                  <a:pt x="35" y="318"/>
                  <a:pt x="35" y="320"/>
                  <a:pt x="34" y="321"/>
                </a:cubicBezTo>
                <a:cubicBezTo>
                  <a:pt x="36" y="321"/>
                  <a:pt x="37" y="322"/>
                  <a:pt x="39" y="321"/>
                </a:cubicBezTo>
                <a:cubicBezTo>
                  <a:pt x="39" y="321"/>
                  <a:pt x="39" y="322"/>
                  <a:pt x="39" y="322"/>
                </a:cubicBezTo>
                <a:cubicBezTo>
                  <a:pt x="38" y="323"/>
                  <a:pt x="37" y="322"/>
                  <a:pt x="35" y="323"/>
                </a:cubicBezTo>
                <a:cubicBezTo>
                  <a:pt x="36" y="328"/>
                  <a:pt x="37" y="332"/>
                  <a:pt x="34" y="335"/>
                </a:cubicBezTo>
                <a:cubicBezTo>
                  <a:pt x="35" y="336"/>
                  <a:pt x="35" y="334"/>
                  <a:pt x="37" y="334"/>
                </a:cubicBezTo>
                <a:cubicBezTo>
                  <a:pt x="37" y="335"/>
                  <a:pt x="36" y="336"/>
                  <a:pt x="35" y="337"/>
                </a:cubicBezTo>
                <a:cubicBezTo>
                  <a:pt x="37" y="337"/>
                  <a:pt x="37" y="336"/>
                  <a:pt x="38" y="336"/>
                </a:cubicBezTo>
                <a:cubicBezTo>
                  <a:pt x="40" y="337"/>
                  <a:pt x="40" y="340"/>
                  <a:pt x="41" y="343"/>
                </a:cubicBezTo>
                <a:cubicBezTo>
                  <a:pt x="44" y="348"/>
                  <a:pt x="50" y="354"/>
                  <a:pt x="50" y="357"/>
                </a:cubicBezTo>
                <a:cubicBezTo>
                  <a:pt x="53" y="357"/>
                  <a:pt x="52" y="364"/>
                  <a:pt x="55" y="362"/>
                </a:cubicBezTo>
                <a:cubicBezTo>
                  <a:pt x="53" y="363"/>
                  <a:pt x="53" y="361"/>
                  <a:pt x="53" y="360"/>
                </a:cubicBezTo>
                <a:cubicBezTo>
                  <a:pt x="54" y="360"/>
                  <a:pt x="54" y="359"/>
                  <a:pt x="55" y="359"/>
                </a:cubicBezTo>
                <a:cubicBezTo>
                  <a:pt x="57" y="360"/>
                  <a:pt x="61" y="365"/>
                  <a:pt x="61" y="363"/>
                </a:cubicBezTo>
                <a:cubicBezTo>
                  <a:pt x="62" y="364"/>
                  <a:pt x="60" y="365"/>
                  <a:pt x="61" y="366"/>
                </a:cubicBezTo>
                <a:cubicBezTo>
                  <a:pt x="61" y="364"/>
                  <a:pt x="62" y="364"/>
                  <a:pt x="63" y="364"/>
                </a:cubicBezTo>
                <a:cubicBezTo>
                  <a:pt x="64" y="366"/>
                  <a:pt x="62" y="368"/>
                  <a:pt x="63" y="371"/>
                </a:cubicBezTo>
                <a:cubicBezTo>
                  <a:pt x="65" y="371"/>
                  <a:pt x="64" y="369"/>
                  <a:pt x="66" y="370"/>
                </a:cubicBezTo>
                <a:cubicBezTo>
                  <a:pt x="71" y="379"/>
                  <a:pt x="81" y="385"/>
                  <a:pt x="82" y="398"/>
                </a:cubicBezTo>
                <a:cubicBezTo>
                  <a:pt x="85" y="399"/>
                  <a:pt x="85" y="400"/>
                  <a:pt x="86" y="403"/>
                </a:cubicBezTo>
                <a:cubicBezTo>
                  <a:pt x="88" y="402"/>
                  <a:pt x="91" y="406"/>
                  <a:pt x="91" y="409"/>
                </a:cubicBezTo>
                <a:cubicBezTo>
                  <a:pt x="93" y="407"/>
                  <a:pt x="94" y="410"/>
                  <a:pt x="95" y="411"/>
                </a:cubicBezTo>
                <a:cubicBezTo>
                  <a:pt x="99" y="411"/>
                  <a:pt x="102" y="408"/>
                  <a:pt x="105" y="410"/>
                </a:cubicBezTo>
                <a:cubicBezTo>
                  <a:pt x="105" y="409"/>
                  <a:pt x="105" y="408"/>
                  <a:pt x="106" y="408"/>
                </a:cubicBezTo>
                <a:cubicBezTo>
                  <a:pt x="107" y="409"/>
                  <a:pt x="107" y="411"/>
                  <a:pt x="108" y="413"/>
                </a:cubicBezTo>
                <a:cubicBezTo>
                  <a:pt x="107" y="414"/>
                  <a:pt x="106" y="412"/>
                  <a:pt x="106" y="413"/>
                </a:cubicBezTo>
                <a:cubicBezTo>
                  <a:pt x="108" y="414"/>
                  <a:pt x="111" y="416"/>
                  <a:pt x="108" y="417"/>
                </a:cubicBezTo>
                <a:cubicBezTo>
                  <a:pt x="110" y="418"/>
                  <a:pt x="111" y="418"/>
                  <a:pt x="112" y="421"/>
                </a:cubicBezTo>
                <a:cubicBezTo>
                  <a:pt x="109" y="421"/>
                  <a:pt x="112" y="423"/>
                  <a:pt x="110" y="423"/>
                </a:cubicBezTo>
                <a:cubicBezTo>
                  <a:pt x="111" y="424"/>
                  <a:pt x="111" y="424"/>
                  <a:pt x="113" y="423"/>
                </a:cubicBezTo>
                <a:cubicBezTo>
                  <a:pt x="113" y="424"/>
                  <a:pt x="112" y="426"/>
                  <a:pt x="114" y="425"/>
                </a:cubicBezTo>
                <a:cubicBezTo>
                  <a:pt x="115" y="424"/>
                  <a:pt x="115" y="422"/>
                  <a:pt x="117" y="422"/>
                </a:cubicBezTo>
                <a:cubicBezTo>
                  <a:pt x="117" y="424"/>
                  <a:pt x="114" y="425"/>
                  <a:pt x="115" y="426"/>
                </a:cubicBezTo>
                <a:cubicBezTo>
                  <a:pt x="116" y="425"/>
                  <a:pt x="118" y="424"/>
                  <a:pt x="118" y="427"/>
                </a:cubicBezTo>
                <a:cubicBezTo>
                  <a:pt x="120" y="426"/>
                  <a:pt x="121" y="426"/>
                  <a:pt x="122" y="424"/>
                </a:cubicBezTo>
                <a:cubicBezTo>
                  <a:pt x="121" y="424"/>
                  <a:pt x="123" y="422"/>
                  <a:pt x="123" y="421"/>
                </a:cubicBezTo>
                <a:cubicBezTo>
                  <a:pt x="128" y="424"/>
                  <a:pt x="132" y="425"/>
                  <a:pt x="136" y="426"/>
                </a:cubicBezTo>
                <a:cubicBezTo>
                  <a:pt x="137" y="425"/>
                  <a:pt x="135" y="423"/>
                  <a:pt x="136" y="423"/>
                </a:cubicBezTo>
                <a:cubicBezTo>
                  <a:pt x="139" y="423"/>
                  <a:pt x="143" y="424"/>
                  <a:pt x="145" y="425"/>
                </a:cubicBezTo>
                <a:cubicBezTo>
                  <a:pt x="145" y="423"/>
                  <a:pt x="142" y="423"/>
                  <a:pt x="142" y="422"/>
                </a:cubicBezTo>
                <a:cubicBezTo>
                  <a:pt x="142" y="421"/>
                  <a:pt x="145" y="422"/>
                  <a:pt x="146" y="421"/>
                </a:cubicBezTo>
                <a:cubicBezTo>
                  <a:pt x="145" y="421"/>
                  <a:pt x="144" y="418"/>
                  <a:pt x="145" y="417"/>
                </a:cubicBezTo>
                <a:cubicBezTo>
                  <a:pt x="150" y="419"/>
                  <a:pt x="157" y="418"/>
                  <a:pt x="161" y="415"/>
                </a:cubicBezTo>
                <a:cubicBezTo>
                  <a:pt x="165" y="417"/>
                  <a:pt x="166" y="422"/>
                  <a:pt x="172" y="422"/>
                </a:cubicBezTo>
                <a:cubicBezTo>
                  <a:pt x="174" y="428"/>
                  <a:pt x="183" y="427"/>
                  <a:pt x="187" y="429"/>
                </a:cubicBezTo>
                <a:cubicBezTo>
                  <a:pt x="187" y="429"/>
                  <a:pt x="186" y="429"/>
                  <a:pt x="186" y="429"/>
                </a:cubicBezTo>
                <a:cubicBezTo>
                  <a:pt x="190" y="433"/>
                  <a:pt x="194" y="431"/>
                  <a:pt x="199" y="434"/>
                </a:cubicBezTo>
                <a:cubicBezTo>
                  <a:pt x="199" y="432"/>
                  <a:pt x="201" y="432"/>
                  <a:pt x="202" y="432"/>
                </a:cubicBezTo>
                <a:cubicBezTo>
                  <a:pt x="202" y="433"/>
                  <a:pt x="204" y="433"/>
                  <a:pt x="204" y="435"/>
                </a:cubicBezTo>
                <a:cubicBezTo>
                  <a:pt x="208" y="436"/>
                  <a:pt x="207" y="433"/>
                  <a:pt x="210" y="433"/>
                </a:cubicBezTo>
                <a:cubicBezTo>
                  <a:pt x="211" y="429"/>
                  <a:pt x="208" y="427"/>
                  <a:pt x="210" y="426"/>
                </a:cubicBezTo>
                <a:cubicBezTo>
                  <a:pt x="210" y="429"/>
                  <a:pt x="211" y="426"/>
                  <a:pt x="212" y="426"/>
                </a:cubicBezTo>
                <a:cubicBezTo>
                  <a:pt x="213" y="427"/>
                  <a:pt x="212" y="430"/>
                  <a:pt x="211" y="429"/>
                </a:cubicBezTo>
                <a:cubicBezTo>
                  <a:pt x="211" y="430"/>
                  <a:pt x="212" y="431"/>
                  <a:pt x="211" y="432"/>
                </a:cubicBezTo>
                <a:cubicBezTo>
                  <a:pt x="212" y="432"/>
                  <a:pt x="212" y="433"/>
                  <a:pt x="213" y="433"/>
                </a:cubicBezTo>
                <a:cubicBezTo>
                  <a:pt x="215" y="434"/>
                  <a:pt x="214" y="431"/>
                  <a:pt x="215" y="432"/>
                </a:cubicBezTo>
                <a:cubicBezTo>
                  <a:pt x="215" y="435"/>
                  <a:pt x="216" y="433"/>
                  <a:pt x="216" y="432"/>
                </a:cubicBezTo>
                <a:cubicBezTo>
                  <a:pt x="218" y="432"/>
                  <a:pt x="217" y="433"/>
                  <a:pt x="217" y="434"/>
                </a:cubicBezTo>
                <a:cubicBezTo>
                  <a:pt x="218" y="434"/>
                  <a:pt x="218" y="435"/>
                  <a:pt x="219" y="435"/>
                </a:cubicBezTo>
                <a:cubicBezTo>
                  <a:pt x="220" y="434"/>
                  <a:pt x="219" y="434"/>
                  <a:pt x="218" y="433"/>
                </a:cubicBezTo>
                <a:cubicBezTo>
                  <a:pt x="221" y="434"/>
                  <a:pt x="218" y="430"/>
                  <a:pt x="221" y="431"/>
                </a:cubicBezTo>
                <a:cubicBezTo>
                  <a:pt x="220" y="433"/>
                  <a:pt x="220" y="434"/>
                  <a:pt x="221" y="435"/>
                </a:cubicBezTo>
                <a:cubicBezTo>
                  <a:pt x="222" y="436"/>
                  <a:pt x="221" y="434"/>
                  <a:pt x="223" y="433"/>
                </a:cubicBezTo>
                <a:cubicBezTo>
                  <a:pt x="223" y="434"/>
                  <a:pt x="223" y="435"/>
                  <a:pt x="224" y="435"/>
                </a:cubicBezTo>
                <a:cubicBezTo>
                  <a:pt x="223" y="434"/>
                  <a:pt x="226" y="434"/>
                  <a:pt x="226" y="435"/>
                </a:cubicBezTo>
                <a:cubicBezTo>
                  <a:pt x="226" y="436"/>
                  <a:pt x="225" y="434"/>
                  <a:pt x="225" y="436"/>
                </a:cubicBezTo>
                <a:cubicBezTo>
                  <a:pt x="227" y="436"/>
                  <a:pt x="227" y="435"/>
                  <a:pt x="229" y="434"/>
                </a:cubicBezTo>
                <a:cubicBezTo>
                  <a:pt x="227" y="436"/>
                  <a:pt x="230" y="437"/>
                  <a:pt x="229" y="439"/>
                </a:cubicBezTo>
                <a:cubicBezTo>
                  <a:pt x="230" y="439"/>
                  <a:pt x="232" y="439"/>
                  <a:pt x="233" y="439"/>
                </a:cubicBezTo>
                <a:cubicBezTo>
                  <a:pt x="232" y="436"/>
                  <a:pt x="235" y="436"/>
                  <a:pt x="236" y="437"/>
                </a:cubicBezTo>
                <a:cubicBezTo>
                  <a:pt x="236" y="434"/>
                  <a:pt x="238" y="435"/>
                  <a:pt x="239" y="436"/>
                </a:cubicBezTo>
                <a:cubicBezTo>
                  <a:pt x="239" y="435"/>
                  <a:pt x="239" y="434"/>
                  <a:pt x="239" y="433"/>
                </a:cubicBezTo>
                <a:cubicBezTo>
                  <a:pt x="241" y="434"/>
                  <a:pt x="241" y="432"/>
                  <a:pt x="241" y="432"/>
                </a:cubicBezTo>
                <a:cubicBezTo>
                  <a:pt x="241" y="434"/>
                  <a:pt x="242" y="437"/>
                  <a:pt x="240" y="438"/>
                </a:cubicBezTo>
                <a:cubicBezTo>
                  <a:pt x="238" y="439"/>
                  <a:pt x="237" y="436"/>
                  <a:pt x="237" y="438"/>
                </a:cubicBezTo>
                <a:cubicBezTo>
                  <a:pt x="239" y="440"/>
                  <a:pt x="244" y="439"/>
                  <a:pt x="244" y="437"/>
                </a:cubicBezTo>
                <a:cubicBezTo>
                  <a:pt x="243" y="437"/>
                  <a:pt x="243" y="436"/>
                  <a:pt x="243" y="434"/>
                </a:cubicBezTo>
                <a:cubicBezTo>
                  <a:pt x="247" y="434"/>
                  <a:pt x="250" y="431"/>
                  <a:pt x="252" y="434"/>
                </a:cubicBezTo>
                <a:cubicBezTo>
                  <a:pt x="251" y="434"/>
                  <a:pt x="251" y="435"/>
                  <a:pt x="250" y="435"/>
                </a:cubicBezTo>
                <a:cubicBezTo>
                  <a:pt x="246" y="432"/>
                  <a:pt x="244" y="436"/>
                  <a:pt x="247" y="439"/>
                </a:cubicBezTo>
                <a:cubicBezTo>
                  <a:pt x="249" y="439"/>
                  <a:pt x="247" y="436"/>
                  <a:pt x="249" y="435"/>
                </a:cubicBezTo>
                <a:cubicBezTo>
                  <a:pt x="249" y="437"/>
                  <a:pt x="253" y="435"/>
                  <a:pt x="252" y="438"/>
                </a:cubicBezTo>
                <a:cubicBezTo>
                  <a:pt x="254" y="439"/>
                  <a:pt x="255" y="438"/>
                  <a:pt x="256" y="437"/>
                </a:cubicBezTo>
                <a:cubicBezTo>
                  <a:pt x="256" y="438"/>
                  <a:pt x="256" y="438"/>
                  <a:pt x="256" y="439"/>
                </a:cubicBezTo>
                <a:cubicBezTo>
                  <a:pt x="258" y="439"/>
                  <a:pt x="259" y="439"/>
                  <a:pt x="259" y="437"/>
                </a:cubicBezTo>
                <a:cubicBezTo>
                  <a:pt x="258" y="437"/>
                  <a:pt x="256" y="438"/>
                  <a:pt x="256" y="437"/>
                </a:cubicBezTo>
                <a:cubicBezTo>
                  <a:pt x="257" y="435"/>
                  <a:pt x="258" y="433"/>
                  <a:pt x="258" y="432"/>
                </a:cubicBezTo>
                <a:cubicBezTo>
                  <a:pt x="260" y="434"/>
                  <a:pt x="264" y="432"/>
                  <a:pt x="265" y="434"/>
                </a:cubicBezTo>
                <a:cubicBezTo>
                  <a:pt x="264" y="432"/>
                  <a:pt x="267" y="433"/>
                  <a:pt x="266" y="431"/>
                </a:cubicBezTo>
                <a:cubicBezTo>
                  <a:pt x="265" y="430"/>
                  <a:pt x="264" y="431"/>
                  <a:pt x="263" y="432"/>
                </a:cubicBezTo>
                <a:cubicBezTo>
                  <a:pt x="264" y="430"/>
                  <a:pt x="262" y="431"/>
                  <a:pt x="262" y="429"/>
                </a:cubicBezTo>
                <a:cubicBezTo>
                  <a:pt x="263" y="429"/>
                  <a:pt x="263" y="429"/>
                  <a:pt x="263" y="429"/>
                </a:cubicBezTo>
                <a:cubicBezTo>
                  <a:pt x="266" y="430"/>
                  <a:pt x="268" y="432"/>
                  <a:pt x="272" y="432"/>
                </a:cubicBezTo>
                <a:cubicBezTo>
                  <a:pt x="272" y="429"/>
                  <a:pt x="274" y="430"/>
                  <a:pt x="275" y="428"/>
                </a:cubicBezTo>
                <a:cubicBezTo>
                  <a:pt x="280" y="429"/>
                  <a:pt x="289" y="426"/>
                  <a:pt x="293" y="423"/>
                </a:cubicBezTo>
                <a:cubicBezTo>
                  <a:pt x="296" y="424"/>
                  <a:pt x="295" y="425"/>
                  <a:pt x="294" y="426"/>
                </a:cubicBezTo>
                <a:cubicBezTo>
                  <a:pt x="296" y="426"/>
                  <a:pt x="297" y="423"/>
                  <a:pt x="299" y="422"/>
                </a:cubicBezTo>
                <a:cubicBezTo>
                  <a:pt x="299" y="424"/>
                  <a:pt x="300" y="424"/>
                  <a:pt x="301" y="424"/>
                </a:cubicBezTo>
                <a:cubicBezTo>
                  <a:pt x="302" y="423"/>
                  <a:pt x="303" y="421"/>
                  <a:pt x="306" y="422"/>
                </a:cubicBezTo>
                <a:cubicBezTo>
                  <a:pt x="306" y="421"/>
                  <a:pt x="305" y="421"/>
                  <a:pt x="305" y="420"/>
                </a:cubicBezTo>
                <a:cubicBezTo>
                  <a:pt x="305" y="420"/>
                  <a:pt x="306" y="420"/>
                  <a:pt x="306" y="421"/>
                </a:cubicBezTo>
                <a:cubicBezTo>
                  <a:pt x="308" y="413"/>
                  <a:pt x="314" y="414"/>
                  <a:pt x="319" y="411"/>
                </a:cubicBezTo>
                <a:cubicBezTo>
                  <a:pt x="319" y="413"/>
                  <a:pt x="321" y="411"/>
                  <a:pt x="322" y="411"/>
                </a:cubicBezTo>
                <a:cubicBezTo>
                  <a:pt x="322" y="410"/>
                  <a:pt x="321" y="410"/>
                  <a:pt x="322" y="409"/>
                </a:cubicBezTo>
                <a:cubicBezTo>
                  <a:pt x="326" y="408"/>
                  <a:pt x="330" y="411"/>
                  <a:pt x="333" y="409"/>
                </a:cubicBezTo>
                <a:cubicBezTo>
                  <a:pt x="334" y="410"/>
                  <a:pt x="334" y="411"/>
                  <a:pt x="334" y="411"/>
                </a:cubicBezTo>
                <a:cubicBezTo>
                  <a:pt x="334" y="409"/>
                  <a:pt x="337" y="410"/>
                  <a:pt x="337" y="408"/>
                </a:cubicBezTo>
                <a:cubicBezTo>
                  <a:pt x="336" y="408"/>
                  <a:pt x="335" y="408"/>
                  <a:pt x="335" y="409"/>
                </a:cubicBezTo>
                <a:cubicBezTo>
                  <a:pt x="335" y="407"/>
                  <a:pt x="334" y="407"/>
                  <a:pt x="334" y="406"/>
                </a:cubicBezTo>
                <a:cubicBezTo>
                  <a:pt x="336" y="406"/>
                  <a:pt x="336" y="405"/>
                  <a:pt x="337" y="405"/>
                </a:cubicBezTo>
                <a:cubicBezTo>
                  <a:pt x="338" y="406"/>
                  <a:pt x="338" y="407"/>
                  <a:pt x="339" y="407"/>
                </a:cubicBezTo>
                <a:cubicBezTo>
                  <a:pt x="341" y="406"/>
                  <a:pt x="340" y="404"/>
                  <a:pt x="341" y="402"/>
                </a:cubicBezTo>
                <a:cubicBezTo>
                  <a:pt x="342" y="403"/>
                  <a:pt x="341" y="407"/>
                  <a:pt x="343" y="407"/>
                </a:cubicBezTo>
                <a:cubicBezTo>
                  <a:pt x="344" y="405"/>
                  <a:pt x="342" y="405"/>
                  <a:pt x="343" y="404"/>
                </a:cubicBezTo>
                <a:cubicBezTo>
                  <a:pt x="343" y="404"/>
                  <a:pt x="343" y="403"/>
                  <a:pt x="344" y="403"/>
                </a:cubicBezTo>
                <a:cubicBezTo>
                  <a:pt x="347" y="406"/>
                  <a:pt x="345" y="404"/>
                  <a:pt x="348" y="403"/>
                </a:cubicBezTo>
                <a:cubicBezTo>
                  <a:pt x="346" y="402"/>
                  <a:pt x="345" y="403"/>
                  <a:pt x="344" y="402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4" y="401"/>
                  <a:pt x="345" y="400"/>
                  <a:pt x="346" y="400"/>
                </a:cubicBezTo>
                <a:cubicBezTo>
                  <a:pt x="347" y="400"/>
                  <a:pt x="349" y="403"/>
                  <a:pt x="350" y="401"/>
                </a:cubicBezTo>
                <a:cubicBezTo>
                  <a:pt x="351" y="399"/>
                  <a:pt x="357" y="399"/>
                  <a:pt x="358" y="395"/>
                </a:cubicBezTo>
                <a:cubicBezTo>
                  <a:pt x="357" y="394"/>
                  <a:pt x="356" y="393"/>
                  <a:pt x="356" y="392"/>
                </a:cubicBezTo>
                <a:cubicBezTo>
                  <a:pt x="356" y="391"/>
                  <a:pt x="356" y="390"/>
                  <a:pt x="357" y="390"/>
                </a:cubicBezTo>
                <a:cubicBezTo>
                  <a:pt x="357" y="391"/>
                  <a:pt x="356" y="391"/>
                  <a:pt x="357" y="392"/>
                </a:cubicBezTo>
                <a:cubicBezTo>
                  <a:pt x="357" y="390"/>
                  <a:pt x="359" y="391"/>
                  <a:pt x="359" y="389"/>
                </a:cubicBezTo>
                <a:cubicBezTo>
                  <a:pt x="358" y="389"/>
                  <a:pt x="357" y="388"/>
                  <a:pt x="356" y="387"/>
                </a:cubicBezTo>
                <a:cubicBezTo>
                  <a:pt x="355" y="389"/>
                  <a:pt x="354" y="389"/>
                  <a:pt x="354" y="391"/>
                </a:cubicBezTo>
                <a:cubicBezTo>
                  <a:pt x="354" y="390"/>
                  <a:pt x="352" y="390"/>
                  <a:pt x="351" y="389"/>
                </a:cubicBezTo>
                <a:cubicBezTo>
                  <a:pt x="352" y="388"/>
                  <a:pt x="353" y="386"/>
                  <a:pt x="351" y="385"/>
                </a:cubicBezTo>
                <a:cubicBezTo>
                  <a:pt x="355" y="385"/>
                  <a:pt x="355" y="383"/>
                  <a:pt x="358" y="385"/>
                </a:cubicBezTo>
                <a:cubicBezTo>
                  <a:pt x="360" y="391"/>
                  <a:pt x="365" y="397"/>
                  <a:pt x="367" y="403"/>
                </a:cubicBezTo>
                <a:cubicBezTo>
                  <a:pt x="368" y="400"/>
                  <a:pt x="369" y="398"/>
                  <a:pt x="373" y="398"/>
                </a:cubicBezTo>
                <a:cubicBezTo>
                  <a:pt x="372" y="399"/>
                  <a:pt x="372" y="401"/>
                  <a:pt x="373" y="401"/>
                </a:cubicBezTo>
                <a:cubicBezTo>
                  <a:pt x="372" y="397"/>
                  <a:pt x="376" y="394"/>
                  <a:pt x="373" y="391"/>
                </a:cubicBezTo>
                <a:cubicBezTo>
                  <a:pt x="374" y="390"/>
                  <a:pt x="373" y="387"/>
                  <a:pt x="374" y="387"/>
                </a:cubicBezTo>
                <a:cubicBezTo>
                  <a:pt x="374" y="391"/>
                  <a:pt x="378" y="391"/>
                  <a:pt x="377" y="396"/>
                </a:cubicBezTo>
                <a:cubicBezTo>
                  <a:pt x="379" y="398"/>
                  <a:pt x="378" y="398"/>
                  <a:pt x="378" y="401"/>
                </a:cubicBezTo>
                <a:cubicBezTo>
                  <a:pt x="380" y="402"/>
                  <a:pt x="381" y="401"/>
                  <a:pt x="381" y="400"/>
                </a:cubicBezTo>
                <a:cubicBezTo>
                  <a:pt x="379" y="400"/>
                  <a:pt x="381" y="399"/>
                  <a:pt x="381" y="399"/>
                </a:cubicBezTo>
                <a:cubicBezTo>
                  <a:pt x="381" y="399"/>
                  <a:pt x="380" y="399"/>
                  <a:pt x="380" y="398"/>
                </a:cubicBezTo>
                <a:cubicBezTo>
                  <a:pt x="381" y="397"/>
                  <a:pt x="382" y="397"/>
                  <a:pt x="382" y="395"/>
                </a:cubicBezTo>
                <a:cubicBezTo>
                  <a:pt x="381" y="394"/>
                  <a:pt x="380" y="393"/>
                  <a:pt x="378" y="392"/>
                </a:cubicBezTo>
                <a:cubicBezTo>
                  <a:pt x="381" y="391"/>
                  <a:pt x="378" y="386"/>
                  <a:pt x="380" y="385"/>
                </a:cubicBezTo>
                <a:cubicBezTo>
                  <a:pt x="379" y="377"/>
                  <a:pt x="379" y="368"/>
                  <a:pt x="379" y="354"/>
                </a:cubicBezTo>
                <a:cubicBezTo>
                  <a:pt x="381" y="354"/>
                  <a:pt x="382" y="352"/>
                  <a:pt x="382" y="350"/>
                </a:cubicBezTo>
                <a:cubicBezTo>
                  <a:pt x="381" y="350"/>
                  <a:pt x="379" y="350"/>
                  <a:pt x="379" y="348"/>
                </a:cubicBezTo>
                <a:cubicBezTo>
                  <a:pt x="380" y="349"/>
                  <a:pt x="382" y="349"/>
                  <a:pt x="382" y="347"/>
                </a:cubicBezTo>
                <a:cubicBezTo>
                  <a:pt x="381" y="347"/>
                  <a:pt x="380" y="347"/>
                  <a:pt x="380" y="346"/>
                </a:cubicBezTo>
                <a:cubicBezTo>
                  <a:pt x="379" y="335"/>
                  <a:pt x="381" y="318"/>
                  <a:pt x="382" y="309"/>
                </a:cubicBezTo>
                <a:cubicBezTo>
                  <a:pt x="379" y="307"/>
                  <a:pt x="385" y="296"/>
                  <a:pt x="382" y="293"/>
                </a:cubicBezTo>
                <a:cubicBezTo>
                  <a:pt x="382" y="294"/>
                  <a:pt x="381" y="292"/>
                  <a:pt x="380" y="293"/>
                </a:cubicBezTo>
                <a:cubicBezTo>
                  <a:pt x="372" y="298"/>
                  <a:pt x="378" y="318"/>
                  <a:pt x="371" y="326"/>
                </a:cubicBezTo>
                <a:cubicBezTo>
                  <a:pt x="374" y="327"/>
                  <a:pt x="369" y="331"/>
                  <a:pt x="372" y="332"/>
                </a:cubicBezTo>
                <a:cubicBezTo>
                  <a:pt x="370" y="332"/>
                  <a:pt x="371" y="335"/>
                  <a:pt x="368" y="335"/>
                </a:cubicBezTo>
                <a:cubicBezTo>
                  <a:pt x="368" y="333"/>
                  <a:pt x="368" y="331"/>
                  <a:pt x="367" y="333"/>
                </a:cubicBezTo>
                <a:cubicBezTo>
                  <a:pt x="367" y="330"/>
                  <a:pt x="366" y="326"/>
                  <a:pt x="367" y="323"/>
                </a:cubicBezTo>
                <a:cubicBezTo>
                  <a:pt x="364" y="324"/>
                  <a:pt x="366" y="321"/>
                  <a:pt x="365" y="318"/>
                </a:cubicBezTo>
                <a:cubicBezTo>
                  <a:pt x="364" y="319"/>
                  <a:pt x="360" y="323"/>
                  <a:pt x="362" y="327"/>
                </a:cubicBezTo>
                <a:cubicBezTo>
                  <a:pt x="362" y="327"/>
                  <a:pt x="361" y="327"/>
                  <a:pt x="361" y="327"/>
                </a:cubicBezTo>
                <a:cubicBezTo>
                  <a:pt x="363" y="330"/>
                  <a:pt x="360" y="335"/>
                  <a:pt x="363" y="337"/>
                </a:cubicBezTo>
                <a:cubicBezTo>
                  <a:pt x="360" y="339"/>
                  <a:pt x="363" y="347"/>
                  <a:pt x="362" y="351"/>
                </a:cubicBezTo>
                <a:cubicBezTo>
                  <a:pt x="355" y="358"/>
                  <a:pt x="353" y="367"/>
                  <a:pt x="344" y="372"/>
                </a:cubicBezTo>
                <a:cubicBezTo>
                  <a:pt x="343" y="373"/>
                  <a:pt x="338" y="376"/>
                  <a:pt x="337" y="376"/>
                </a:cubicBezTo>
                <a:cubicBezTo>
                  <a:pt x="337" y="376"/>
                  <a:pt x="337" y="377"/>
                  <a:pt x="336" y="377"/>
                </a:cubicBezTo>
                <a:cubicBezTo>
                  <a:pt x="336" y="376"/>
                  <a:pt x="337" y="376"/>
                  <a:pt x="337" y="375"/>
                </a:cubicBezTo>
                <a:cubicBezTo>
                  <a:pt x="332" y="378"/>
                  <a:pt x="327" y="380"/>
                  <a:pt x="324" y="384"/>
                </a:cubicBezTo>
                <a:cubicBezTo>
                  <a:pt x="321" y="383"/>
                  <a:pt x="314" y="387"/>
                  <a:pt x="312" y="383"/>
                </a:cubicBezTo>
                <a:cubicBezTo>
                  <a:pt x="310" y="382"/>
                  <a:pt x="311" y="384"/>
                  <a:pt x="310" y="385"/>
                </a:cubicBezTo>
                <a:cubicBezTo>
                  <a:pt x="310" y="384"/>
                  <a:pt x="308" y="384"/>
                  <a:pt x="309" y="383"/>
                </a:cubicBezTo>
                <a:cubicBezTo>
                  <a:pt x="309" y="383"/>
                  <a:pt x="310" y="383"/>
                  <a:pt x="310" y="382"/>
                </a:cubicBezTo>
                <a:cubicBezTo>
                  <a:pt x="307" y="383"/>
                  <a:pt x="308" y="386"/>
                  <a:pt x="309" y="387"/>
                </a:cubicBezTo>
                <a:cubicBezTo>
                  <a:pt x="306" y="386"/>
                  <a:pt x="305" y="387"/>
                  <a:pt x="304" y="388"/>
                </a:cubicBezTo>
                <a:cubicBezTo>
                  <a:pt x="305" y="386"/>
                  <a:pt x="301" y="388"/>
                  <a:pt x="302" y="385"/>
                </a:cubicBezTo>
                <a:cubicBezTo>
                  <a:pt x="298" y="386"/>
                  <a:pt x="298" y="386"/>
                  <a:pt x="295" y="388"/>
                </a:cubicBezTo>
                <a:cubicBezTo>
                  <a:pt x="295" y="387"/>
                  <a:pt x="295" y="387"/>
                  <a:pt x="295" y="386"/>
                </a:cubicBezTo>
                <a:cubicBezTo>
                  <a:pt x="293" y="386"/>
                  <a:pt x="292" y="387"/>
                  <a:pt x="292" y="388"/>
                </a:cubicBezTo>
                <a:cubicBezTo>
                  <a:pt x="285" y="387"/>
                  <a:pt x="280" y="392"/>
                  <a:pt x="272" y="393"/>
                </a:cubicBezTo>
                <a:cubicBezTo>
                  <a:pt x="273" y="393"/>
                  <a:pt x="273" y="394"/>
                  <a:pt x="272" y="394"/>
                </a:cubicBezTo>
                <a:cubicBezTo>
                  <a:pt x="269" y="392"/>
                  <a:pt x="268" y="395"/>
                  <a:pt x="267" y="396"/>
                </a:cubicBezTo>
                <a:cubicBezTo>
                  <a:pt x="266" y="393"/>
                  <a:pt x="257" y="397"/>
                  <a:pt x="255" y="398"/>
                </a:cubicBezTo>
                <a:cubicBezTo>
                  <a:pt x="255" y="398"/>
                  <a:pt x="254" y="397"/>
                  <a:pt x="254" y="399"/>
                </a:cubicBezTo>
                <a:cubicBezTo>
                  <a:pt x="253" y="398"/>
                  <a:pt x="253" y="398"/>
                  <a:pt x="254" y="397"/>
                </a:cubicBezTo>
                <a:cubicBezTo>
                  <a:pt x="251" y="398"/>
                  <a:pt x="248" y="397"/>
                  <a:pt x="246" y="399"/>
                </a:cubicBezTo>
                <a:cubicBezTo>
                  <a:pt x="232" y="400"/>
                  <a:pt x="215" y="400"/>
                  <a:pt x="201" y="399"/>
                </a:cubicBezTo>
                <a:cubicBezTo>
                  <a:pt x="192" y="398"/>
                  <a:pt x="186" y="396"/>
                  <a:pt x="178" y="393"/>
                </a:cubicBezTo>
                <a:cubicBezTo>
                  <a:pt x="176" y="392"/>
                  <a:pt x="174" y="393"/>
                  <a:pt x="172" y="392"/>
                </a:cubicBezTo>
                <a:cubicBezTo>
                  <a:pt x="171" y="391"/>
                  <a:pt x="170" y="390"/>
                  <a:pt x="169" y="389"/>
                </a:cubicBezTo>
                <a:cubicBezTo>
                  <a:pt x="172" y="389"/>
                  <a:pt x="174" y="391"/>
                  <a:pt x="177" y="392"/>
                </a:cubicBezTo>
                <a:cubicBezTo>
                  <a:pt x="178" y="390"/>
                  <a:pt x="176" y="389"/>
                  <a:pt x="178" y="388"/>
                </a:cubicBezTo>
                <a:cubicBezTo>
                  <a:pt x="180" y="390"/>
                  <a:pt x="182" y="389"/>
                  <a:pt x="184" y="388"/>
                </a:cubicBezTo>
                <a:cubicBezTo>
                  <a:pt x="184" y="386"/>
                  <a:pt x="182" y="386"/>
                  <a:pt x="182" y="384"/>
                </a:cubicBezTo>
                <a:cubicBezTo>
                  <a:pt x="183" y="385"/>
                  <a:pt x="185" y="383"/>
                  <a:pt x="183" y="382"/>
                </a:cubicBezTo>
                <a:cubicBezTo>
                  <a:pt x="183" y="384"/>
                  <a:pt x="182" y="384"/>
                  <a:pt x="181" y="385"/>
                </a:cubicBezTo>
                <a:cubicBezTo>
                  <a:pt x="180" y="384"/>
                  <a:pt x="180" y="385"/>
                  <a:pt x="179" y="384"/>
                </a:cubicBezTo>
                <a:cubicBezTo>
                  <a:pt x="179" y="385"/>
                  <a:pt x="177" y="385"/>
                  <a:pt x="175" y="385"/>
                </a:cubicBezTo>
                <a:cubicBezTo>
                  <a:pt x="176" y="384"/>
                  <a:pt x="177" y="383"/>
                  <a:pt x="179" y="383"/>
                </a:cubicBezTo>
                <a:cubicBezTo>
                  <a:pt x="179" y="383"/>
                  <a:pt x="179" y="382"/>
                  <a:pt x="179" y="381"/>
                </a:cubicBezTo>
                <a:cubicBezTo>
                  <a:pt x="176" y="382"/>
                  <a:pt x="176" y="382"/>
                  <a:pt x="175" y="380"/>
                </a:cubicBezTo>
                <a:cubicBezTo>
                  <a:pt x="176" y="381"/>
                  <a:pt x="174" y="381"/>
                  <a:pt x="174" y="382"/>
                </a:cubicBezTo>
                <a:cubicBezTo>
                  <a:pt x="175" y="382"/>
                  <a:pt x="176" y="382"/>
                  <a:pt x="175" y="383"/>
                </a:cubicBezTo>
                <a:cubicBezTo>
                  <a:pt x="174" y="383"/>
                  <a:pt x="175" y="385"/>
                  <a:pt x="173" y="384"/>
                </a:cubicBezTo>
                <a:cubicBezTo>
                  <a:pt x="175" y="383"/>
                  <a:pt x="173" y="382"/>
                  <a:pt x="172" y="383"/>
                </a:cubicBezTo>
                <a:cubicBezTo>
                  <a:pt x="171" y="380"/>
                  <a:pt x="167" y="379"/>
                  <a:pt x="164" y="378"/>
                </a:cubicBezTo>
                <a:cubicBezTo>
                  <a:pt x="161" y="383"/>
                  <a:pt x="156" y="376"/>
                  <a:pt x="153" y="374"/>
                </a:cubicBezTo>
                <a:cubicBezTo>
                  <a:pt x="152" y="377"/>
                  <a:pt x="148" y="373"/>
                  <a:pt x="148" y="376"/>
                </a:cubicBezTo>
                <a:cubicBezTo>
                  <a:pt x="146" y="376"/>
                  <a:pt x="146" y="374"/>
                  <a:pt x="146" y="372"/>
                </a:cubicBezTo>
                <a:cubicBezTo>
                  <a:pt x="139" y="369"/>
                  <a:pt x="138" y="360"/>
                  <a:pt x="136" y="352"/>
                </a:cubicBezTo>
                <a:cubicBezTo>
                  <a:pt x="139" y="353"/>
                  <a:pt x="137" y="349"/>
                  <a:pt x="138" y="349"/>
                </a:cubicBezTo>
                <a:cubicBezTo>
                  <a:pt x="138" y="350"/>
                  <a:pt x="139" y="349"/>
                  <a:pt x="140" y="349"/>
                </a:cubicBezTo>
                <a:cubicBezTo>
                  <a:pt x="139" y="352"/>
                  <a:pt x="143" y="349"/>
                  <a:pt x="143" y="351"/>
                </a:cubicBezTo>
                <a:cubicBezTo>
                  <a:pt x="143" y="352"/>
                  <a:pt x="142" y="352"/>
                  <a:pt x="142" y="353"/>
                </a:cubicBezTo>
                <a:cubicBezTo>
                  <a:pt x="144" y="353"/>
                  <a:pt x="144" y="356"/>
                  <a:pt x="146" y="355"/>
                </a:cubicBezTo>
                <a:cubicBezTo>
                  <a:pt x="143" y="343"/>
                  <a:pt x="136" y="335"/>
                  <a:pt x="133" y="326"/>
                </a:cubicBezTo>
                <a:cubicBezTo>
                  <a:pt x="135" y="325"/>
                  <a:pt x="131" y="318"/>
                  <a:pt x="133" y="315"/>
                </a:cubicBezTo>
                <a:cubicBezTo>
                  <a:pt x="135" y="314"/>
                  <a:pt x="135" y="316"/>
                  <a:pt x="136" y="316"/>
                </a:cubicBezTo>
                <a:cubicBezTo>
                  <a:pt x="136" y="314"/>
                  <a:pt x="137" y="313"/>
                  <a:pt x="135" y="311"/>
                </a:cubicBezTo>
                <a:cubicBezTo>
                  <a:pt x="134" y="311"/>
                  <a:pt x="134" y="312"/>
                  <a:pt x="133" y="312"/>
                </a:cubicBezTo>
                <a:cubicBezTo>
                  <a:pt x="132" y="309"/>
                  <a:pt x="130" y="304"/>
                  <a:pt x="131" y="301"/>
                </a:cubicBezTo>
                <a:cubicBezTo>
                  <a:pt x="133" y="300"/>
                  <a:pt x="132" y="303"/>
                  <a:pt x="133" y="303"/>
                </a:cubicBezTo>
                <a:cubicBezTo>
                  <a:pt x="131" y="298"/>
                  <a:pt x="135" y="294"/>
                  <a:pt x="134" y="292"/>
                </a:cubicBezTo>
                <a:cubicBezTo>
                  <a:pt x="133" y="289"/>
                  <a:pt x="133" y="291"/>
                  <a:pt x="134" y="288"/>
                </a:cubicBezTo>
                <a:cubicBezTo>
                  <a:pt x="135" y="284"/>
                  <a:pt x="134" y="280"/>
                  <a:pt x="134" y="274"/>
                </a:cubicBezTo>
                <a:cubicBezTo>
                  <a:pt x="129" y="274"/>
                  <a:pt x="134" y="282"/>
                  <a:pt x="131" y="284"/>
                </a:cubicBezTo>
                <a:cubicBezTo>
                  <a:pt x="129" y="278"/>
                  <a:pt x="130" y="269"/>
                  <a:pt x="128" y="265"/>
                </a:cubicBezTo>
                <a:cubicBezTo>
                  <a:pt x="128" y="266"/>
                  <a:pt x="128" y="267"/>
                  <a:pt x="128" y="267"/>
                </a:cubicBezTo>
                <a:cubicBezTo>
                  <a:pt x="128" y="266"/>
                  <a:pt x="125" y="267"/>
                  <a:pt x="124" y="267"/>
                </a:cubicBezTo>
                <a:cubicBezTo>
                  <a:pt x="125" y="264"/>
                  <a:pt x="123" y="263"/>
                  <a:pt x="124" y="260"/>
                </a:cubicBezTo>
                <a:cubicBezTo>
                  <a:pt x="125" y="260"/>
                  <a:pt x="125" y="259"/>
                  <a:pt x="125" y="260"/>
                </a:cubicBezTo>
                <a:cubicBezTo>
                  <a:pt x="124" y="257"/>
                  <a:pt x="125" y="258"/>
                  <a:pt x="125" y="255"/>
                </a:cubicBezTo>
                <a:cubicBezTo>
                  <a:pt x="124" y="254"/>
                  <a:pt x="123" y="254"/>
                  <a:pt x="123" y="252"/>
                </a:cubicBezTo>
                <a:cubicBezTo>
                  <a:pt x="123" y="250"/>
                  <a:pt x="124" y="248"/>
                  <a:pt x="125" y="247"/>
                </a:cubicBezTo>
                <a:cubicBezTo>
                  <a:pt x="127" y="247"/>
                  <a:pt x="127" y="250"/>
                  <a:pt x="128" y="251"/>
                </a:cubicBezTo>
                <a:cubicBezTo>
                  <a:pt x="128" y="248"/>
                  <a:pt x="128" y="246"/>
                  <a:pt x="127" y="245"/>
                </a:cubicBezTo>
                <a:cubicBezTo>
                  <a:pt x="129" y="248"/>
                  <a:pt x="124" y="243"/>
                  <a:pt x="124" y="246"/>
                </a:cubicBezTo>
                <a:cubicBezTo>
                  <a:pt x="123" y="243"/>
                  <a:pt x="121" y="234"/>
                  <a:pt x="125" y="232"/>
                </a:cubicBezTo>
                <a:cubicBezTo>
                  <a:pt x="124" y="232"/>
                  <a:pt x="124" y="230"/>
                  <a:pt x="124" y="228"/>
                </a:cubicBezTo>
                <a:cubicBezTo>
                  <a:pt x="125" y="228"/>
                  <a:pt x="126" y="228"/>
                  <a:pt x="126" y="227"/>
                </a:cubicBezTo>
                <a:cubicBezTo>
                  <a:pt x="127" y="220"/>
                  <a:pt x="124" y="213"/>
                  <a:pt x="128" y="207"/>
                </a:cubicBezTo>
                <a:cubicBezTo>
                  <a:pt x="124" y="198"/>
                  <a:pt x="133" y="192"/>
                  <a:pt x="130" y="182"/>
                </a:cubicBezTo>
                <a:cubicBezTo>
                  <a:pt x="131" y="182"/>
                  <a:pt x="132" y="182"/>
                  <a:pt x="133" y="182"/>
                </a:cubicBezTo>
                <a:cubicBezTo>
                  <a:pt x="133" y="176"/>
                  <a:pt x="136" y="173"/>
                  <a:pt x="136" y="168"/>
                </a:cubicBezTo>
                <a:cubicBezTo>
                  <a:pt x="141" y="166"/>
                  <a:pt x="141" y="159"/>
                  <a:pt x="144" y="156"/>
                </a:cubicBezTo>
                <a:cubicBezTo>
                  <a:pt x="144" y="161"/>
                  <a:pt x="140" y="165"/>
                  <a:pt x="141" y="169"/>
                </a:cubicBezTo>
                <a:cubicBezTo>
                  <a:pt x="142" y="168"/>
                  <a:pt x="141" y="166"/>
                  <a:pt x="143" y="167"/>
                </a:cubicBezTo>
                <a:cubicBezTo>
                  <a:pt x="142" y="169"/>
                  <a:pt x="141" y="172"/>
                  <a:pt x="140" y="174"/>
                </a:cubicBezTo>
                <a:cubicBezTo>
                  <a:pt x="140" y="174"/>
                  <a:pt x="139" y="174"/>
                  <a:pt x="139" y="173"/>
                </a:cubicBezTo>
                <a:cubicBezTo>
                  <a:pt x="137" y="180"/>
                  <a:pt x="134" y="185"/>
                  <a:pt x="134" y="192"/>
                </a:cubicBezTo>
                <a:cubicBezTo>
                  <a:pt x="136" y="190"/>
                  <a:pt x="136" y="193"/>
                  <a:pt x="138" y="194"/>
                </a:cubicBezTo>
                <a:cubicBezTo>
                  <a:pt x="138" y="193"/>
                  <a:pt x="138" y="191"/>
                  <a:pt x="139" y="193"/>
                </a:cubicBezTo>
                <a:cubicBezTo>
                  <a:pt x="139" y="187"/>
                  <a:pt x="140" y="172"/>
                  <a:pt x="143" y="171"/>
                </a:cubicBezTo>
                <a:cubicBezTo>
                  <a:pt x="143" y="171"/>
                  <a:pt x="144" y="172"/>
                  <a:pt x="144" y="172"/>
                </a:cubicBezTo>
                <a:cubicBezTo>
                  <a:pt x="144" y="170"/>
                  <a:pt x="144" y="167"/>
                  <a:pt x="143" y="166"/>
                </a:cubicBezTo>
                <a:cubicBezTo>
                  <a:pt x="145" y="163"/>
                  <a:pt x="148" y="158"/>
                  <a:pt x="147" y="154"/>
                </a:cubicBezTo>
                <a:cubicBezTo>
                  <a:pt x="151" y="153"/>
                  <a:pt x="151" y="148"/>
                  <a:pt x="154" y="147"/>
                </a:cubicBezTo>
                <a:cubicBezTo>
                  <a:pt x="151" y="146"/>
                  <a:pt x="156" y="142"/>
                  <a:pt x="152" y="141"/>
                </a:cubicBezTo>
                <a:cubicBezTo>
                  <a:pt x="152" y="140"/>
                  <a:pt x="153" y="140"/>
                  <a:pt x="153" y="139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6" y="136"/>
                  <a:pt x="163" y="131"/>
                  <a:pt x="162" y="127"/>
                </a:cubicBezTo>
                <a:cubicBezTo>
                  <a:pt x="164" y="129"/>
                  <a:pt x="165" y="125"/>
                  <a:pt x="167" y="127"/>
                </a:cubicBezTo>
                <a:cubicBezTo>
                  <a:pt x="167" y="126"/>
                  <a:pt x="167" y="124"/>
                  <a:pt x="168" y="124"/>
                </a:cubicBezTo>
                <a:cubicBezTo>
                  <a:pt x="173" y="122"/>
                  <a:pt x="173" y="116"/>
                  <a:pt x="178" y="116"/>
                </a:cubicBezTo>
                <a:cubicBezTo>
                  <a:pt x="178" y="115"/>
                  <a:pt x="178" y="114"/>
                  <a:pt x="178" y="113"/>
                </a:cubicBezTo>
                <a:cubicBezTo>
                  <a:pt x="184" y="109"/>
                  <a:pt x="192" y="102"/>
                  <a:pt x="200" y="103"/>
                </a:cubicBezTo>
                <a:cubicBezTo>
                  <a:pt x="199" y="103"/>
                  <a:pt x="200" y="102"/>
                  <a:pt x="200" y="102"/>
                </a:cubicBezTo>
                <a:cubicBezTo>
                  <a:pt x="200" y="103"/>
                  <a:pt x="202" y="103"/>
                  <a:pt x="203" y="104"/>
                </a:cubicBezTo>
                <a:cubicBezTo>
                  <a:pt x="204" y="102"/>
                  <a:pt x="201" y="104"/>
                  <a:pt x="202" y="102"/>
                </a:cubicBezTo>
                <a:cubicBezTo>
                  <a:pt x="203" y="103"/>
                  <a:pt x="205" y="102"/>
                  <a:pt x="204" y="101"/>
                </a:cubicBezTo>
                <a:cubicBezTo>
                  <a:pt x="203" y="102"/>
                  <a:pt x="201" y="101"/>
                  <a:pt x="201" y="100"/>
                </a:cubicBezTo>
                <a:cubicBezTo>
                  <a:pt x="209" y="100"/>
                  <a:pt x="212" y="98"/>
                  <a:pt x="218" y="96"/>
                </a:cubicBezTo>
                <a:cubicBezTo>
                  <a:pt x="220" y="98"/>
                  <a:pt x="222" y="95"/>
                  <a:pt x="225" y="96"/>
                </a:cubicBezTo>
                <a:cubicBezTo>
                  <a:pt x="227" y="95"/>
                  <a:pt x="226" y="93"/>
                  <a:pt x="227" y="93"/>
                </a:cubicBezTo>
                <a:cubicBezTo>
                  <a:pt x="228" y="93"/>
                  <a:pt x="229" y="91"/>
                  <a:pt x="231" y="93"/>
                </a:cubicBezTo>
                <a:cubicBezTo>
                  <a:pt x="230" y="93"/>
                  <a:pt x="230" y="93"/>
                  <a:pt x="230" y="94"/>
                </a:cubicBezTo>
                <a:cubicBezTo>
                  <a:pt x="230" y="94"/>
                  <a:pt x="231" y="94"/>
                  <a:pt x="231" y="94"/>
                </a:cubicBezTo>
                <a:cubicBezTo>
                  <a:pt x="231" y="94"/>
                  <a:pt x="231" y="95"/>
                  <a:pt x="232" y="95"/>
                </a:cubicBezTo>
                <a:cubicBezTo>
                  <a:pt x="232" y="94"/>
                  <a:pt x="232" y="93"/>
                  <a:pt x="232" y="91"/>
                </a:cubicBezTo>
                <a:cubicBezTo>
                  <a:pt x="233" y="91"/>
                  <a:pt x="233" y="90"/>
                  <a:pt x="235" y="90"/>
                </a:cubicBezTo>
                <a:cubicBezTo>
                  <a:pt x="235" y="91"/>
                  <a:pt x="235" y="92"/>
                  <a:pt x="234" y="92"/>
                </a:cubicBezTo>
                <a:cubicBezTo>
                  <a:pt x="234" y="92"/>
                  <a:pt x="234" y="91"/>
                  <a:pt x="234" y="91"/>
                </a:cubicBezTo>
                <a:cubicBezTo>
                  <a:pt x="234" y="92"/>
                  <a:pt x="232" y="92"/>
                  <a:pt x="233" y="94"/>
                </a:cubicBezTo>
                <a:cubicBezTo>
                  <a:pt x="234" y="93"/>
                  <a:pt x="235" y="94"/>
                  <a:pt x="235" y="94"/>
                </a:cubicBezTo>
                <a:cubicBezTo>
                  <a:pt x="236" y="92"/>
                  <a:pt x="238" y="92"/>
                  <a:pt x="239" y="93"/>
                </a:cubicBezTo>
                <a:cubicBezTo>
                  <a:pt x="240" y="91"/>
                  <a:pt x="238" y="90"/>
                  <a:pt x="239" y="90"/>
                </a:cubicBezTo>
                <a:cubicBezTo>
                  <a:pt x="240" y="90"/>
                  <a:pt x="241" y="91"/>
                  <a:pt x="241" y="91"/>
                </a:cubicBezTo>
                <a:cubicBezTo>
                  <a:pt x="243" y="89"/>
                  <a:pt x="245" y="89"/>
                  <a:pt x="248" y="88"/>
                </a:cubicBezTo>
                <a:cubicBezTo>
                  <a:pt x="248" y="89"/>
                  <a:pt x="247" y="89"/>
                  <a:pt x="247" y="90"/>
                </a:cubicBezTo>
                <a:cubicBezTo>
                  <a:pt x="249" y="89"/>
                  <a:pt x="250" y="91"/>
                  <a:pt x="251" y="90"/>
                </a:cubicBezTo>
                <a:cubicBezTo>
                  <a:pt x="250" y="90"/>
                  <a:pt x="249" y="90"/>
                  <a:pt x="250" y="89"/>
                </a:cubicBezTo>
                <a:cubicBezTo>
                  <a:pt x="253" y="89"/>
                  <a:pt x="256" y="88"/>
                  <a:pt x="258" y="91"/>
                </a:cubicBezTo>
                <a:cubicBezTo>
                  <a:pt x="264" y="90"/>
                  <a:pt x="272" y="94"/>
                  <a:pt x="279" y="95"/>
                </a:cubicBezTo>
                <a:cubicBezTo>
                  <a:pt x="279" y="92"/>
                  <a:pt x="274" y="92"/>
                  <a:pt x="277" y="89"/>
                </a:cubicBezTo>
                <a:cubicBezTo>
                  <a:pt x="276" y="89"/>
                  <a:pt x="274" y="89"/>
                  <a:pt x="274" y="88"/>
                </a:cubicBezTo>
                <a:cubicBezTo>
                  <a:pt x="278" y="88"/>
                  <a:pt x="282" y="86"/>
                  <a:pt x="282" y="90"/>
                </a:cubicBezTo>
                <a:cubicBezTo>
                  <a:pt x="280" y="90"/>
                  <a:pt x="278" y="93"/>
                  <a:pt x="280" y="95"/>
                </a:cubicBezTo>
                <a:cubicBezTo>
                  <a:pt x="280" y="91"/>
                  <a:pt x="282" y="96"/>
                  <a:pt x="283" y="94"/>
                </a:cubicBezTo>
                <a:cubicBezTo>
                  <a:pt x="283" y="91"/>
                  <a:pt x="281" y="94"/>
                  <a:pt x="281" y="91"/>
                </a:cubicBezTo>
                <a:cubicBezTo>
                  <a:pt x="282" y="91"/>
                  <a:pt x="283" y="92"/>
                  <a:pt x="284" y="91"/>
                </a:cubicBezTo>
                <a:cubicBezTo>
                  <a:pt x="282" y="91"/>
                  <a:pt x="282" y="89"/>
                  <a:pt x="282" y="88"/>
                </a:cubicBezTo>
                <a:cubicBezTo>
                  <a:pt x="286" y="87"/>
                  <a:pt x="289" y="93"/>
                  <a:pt x="294" y="91"/>
                </a:cubicBezTo>
                <a:cubicBezTo>
                  <a:pt x="293" y="93"/>
                  <a:pt x="296" y="95"/>
                  <a:pt x="294" y="94"/>
                </a:cubicBezTo>
                <a:cubicBezTo>
                  <a:pt x="294" y="95"/>
                  <a:pt x="296" y="96"/>
                  <a:pt x="297" y="96"/>
                </a:cubicBezTo>
                <a:cubicBezTo>
                  <a:pt x="297" y="95"/>
                  <a:pt x="296" y="94"/>
                  <a:pt x="297" y="92"/>
                </a:cubicBezTo>
                <a:cubicBezTo>
                  <a:pt x="302" y="93"/>
                  <a:pt x="304" y="96"/>
                  <a:pt x="307" y="95"/>
                </a:cubicBezTo>
                <a:cubicBezTo>
                  <a:pt x="307" y="96"/>
                  <a:pt x="307" y="97"/>
                  <a:pt x="308" y="97"/>
                </a:cubicBezTo>
                <a:cubicBezTo>
                  <a:pt x="308" y="96"/>
                  <a:pt x="311" y="95"/>
                  <a:pt x="311" y="97"/>
                </a:cubicBezTo>
                <a:cubicBezTo>
                  <a:pt x="313" y="97"/>
                  <a:pt x="311" y="96"/>
                  <a:pt x="313" y="97"/>
                </a:cubicBezTo>
                <a:cubicBezTo>
                  <a:pt x="313" y="95"/>
                  <a:pt x="313" y="94"/>
                  <a:pt x="315" y="94"/>
                </a:cubicBezTo>
                <a:cubicBezTo>
                  <a:pt x="316" y="96"/>
                  <a:pt x="319" y="97"/>
                  <a:pt x="319" y="100"/>
                </a:cubicBezTo>
                <a:cubicBezTo>
                  <a:pt x="323" y="100"/>
                  <a:pt x="322" y="103"/>
                  <a:pt x="325" y="103"/>
                </a:cubicBezTo>
                <a:cubicBezTo>
                  <a:pt x="325" y="107"/>
                  <a:pt x="325" y="108"/>
                  <a:pt x="327" y="108"/>
                </a:cubicBezTo>
                <a:cubicBezTo>
                  <a:pt x="324" y="108"/>
                  <a:pt x="325" y="109"/>
                  <a:pt x="321" y="108"/>
                </a:cubicBezTo>
                <a:cubicBezTo>
                  <a:pt x="321" y="105"/>
                  <a:pt x="317" y="108"/>
                  <a:pt x="317" y="105"/>
                </a:cubicBezTo>
                <a:cubicBezTo>
                  <a:pt x="319" y="105"/>
                  <a:pt x="319" y="104"/>
                  <a:pt x="319" y="104"/>
                </a:cubicBezTo>
                <a:cubicBezTo>
                  <a:pt x="318" y="103"/>
                  <a:pt x="317" y="104"/>
                  <a:pt x="316" y="105"/>
                </a:cubicBezTo>
                <a:cubicBezTo>
                  <a:pt x="314" y="103"/>
                  <a:pt x="309" y="102"/>
                  <a:pt x="310" y="100"/>
                </a:cubicBezTo>
                <a:cubicBezTo>
                  <a:pt x="311" y="101"/>
                  <a:pt x="313" y="101"/>
                  <a:pt x="313" y="101"/>
                </a:cubicBezTo>
                <a:cubicBezTo>
                  <a:pt x="312" y="100"/>
                  <a:pt x="309" y="99"/>
                  <a:pt x="308" y="97"/>
                </a:cubicBezTo>
                <a:cubicBezTo>
                  <a:pt x="306" y="98"/>
                  <a:pt x="309" y="98"/>
                  <a:pt x="309" y="100"/>
                </a:cubicBezTo>
                <a:cubicBezTo>
                  <a:pt x="308" y="100"/>
                  <a:pt x="306" y="100"/>
                  <a:pt x="305" y="101"/>
                </a:cubicBezTo>
                <a:cubicBezTo>
                  <a:pt x="305" y="101"/>
                  <a:pt x="305" y="100"/>
                  <a:pt x="305" y="100"/>
                </a:cubicBezTo>
                <a:cubicBezTo>
                  <a:pt x="304" y="101"/>
                  <a:pt x="303" y="102"/>
                  <a:pt x="302" y="102"/>
                </a:cubicBezTo>
                <a:cubicBezTo>
                  <a:pt x="305" y="104"/>
                  <a:pt x="304" y="102"/>
                  <a:pt x="305" y="102"/>
                </a:cubicBezTo>
                <a:cubicBezTo>
                  <a:pt x="305" y="103"/>
                  <a:pt x="304" y="103"/>
                  <a:pt x="305" y="105"/>
                </a:cubicBezTo>
                <a:cubicBezTo>
                  <a:pt x="308" y="105"/>
                  <a:pt x="309" y="108"/>
                  <a:pt x="312" y="108"/>
                </a:cubicBezTo>
                <a:cubicBezTo>
                  <a:pt x="312" y="107"/>
                  <a:pt x="313" y="106"/>
                  <a:pt x="313" y="106"/>
                </a:cubicBezTo>
                <a:cubicBezTo>
                  <a:pt x="322" y="109"/>
                  <a:pt x="328" y="116"/>
                  <a:pt x="337" y="122"/>
                </a:cubicBezTo>
                <a:cubicBezTo>
                  <a:pt x="336" y="120"/>
                  <a:pt x="337" y="120"/>
                  <a:pt x="338" y="119"/>
                </a:cubicBezTo>
                <a:cubicBezTo>
                  <a:pt x="340" y="121"/>
                  <a:pt x="342" y="121"/>
                  <a:pt x="344" y="123"/>
                </a:cubicBezTo>
                <a:cubicBezTo>
                  <a:pt x="340" y="124"/>
                  <a:pt x="345" y="126"/>
                  <a:pt x="344" y="128"/>
                </a:cubicBezTo>
                <a:cubicBezTo>
                  <a:pt x="344" y="128"/>
                  <a:pt x="343" y="128"/>
                  <a:pt x="343" y="128"/>
                </a:cubicBezTo>
                <a:cubicBezTo>
                  <a:pt x="344" y="132"/>
                  <a:pt x="344" y="139"/>
                  <a:pt x="349" y="139"/>
                </a:cubicBezTo>
                <a:cubicBezTo>
                  <a:pt x="347" y="139"/>
                  <a:pt x="349" y="140"/>
                  <a:pt x="349" y="141"/>
                </a:cubicBezTo>
                <a:cubicBezTo>
                  <a:pt x="348" y="142"/>
                  <a:pt x="347" y="140"/>
                  <a:pt x="346" y="141"/>
                </a:cubicBezTo>
                <a:cubicBezTo>
                  <a:pt x="347" y="143"/>
                  <a:pt x="350" y="142"/>
                  <a:pt x="348" y="145"/>
                </a:cubicBezTo>
                <a:cubicBezTo>
                  <a:pt x="349" y="145"/>
                  <a:pt x="350" y="142"/>
                  <a:pt x="351" y="144"/>
                </a:cubicBezTo>
                <a:cubicBezTo>
                  <a:pt x="350" y="146"/>
                  <a:pt x="351" y="146"/>
                  <a:pt x="351" y="147"/>
                </a:cubicBezTo>
                <a:cubicBezTo>
                  <a:pt x="349" y="148"/>
                  <a:pt x="350" y="152"/>
                  <a:pt x="350" y="153"/>
                </a:cubicBezTo>
                <a:cubicBezTo>
                  <a:pt x="350" y="152"/>
                  <a:pt x="351" y="152"/>
                  <a:pt x="351" y="152"/>
                </a:cubicBezTo>
                <a:cubicBezTo>
                  <a:pt x="350" y="156"/>
                  <a:pt x="352" y="157"/>
                  <a:pt x="352" y="160"/>
                </a:cubicBezTo>
                <a:cubicBezTo>
                  <a:pt x="354" y="161"/>
                  <a:pt x="353" y="158"/>
                  <a:pt x="354" y="158"/>
                </a:cubicBezTo>
                <a:cubicBezTo>
                  <a:pt x="356" y="159"/>
                  <a:pt x="353" y="158"/>
                  <a:pt x="354" y="160"/>
                </a:cubicBezTo>
                <a:cubicBezTo>
                  <a:pt x="356" y="160"/>
                  <a:pt x="356" y="159"/>
                  <a:pt x="357" y="161"/>
                </a:cubicBezTo>
                <a:cubicBezTo>
                  <a:pt x="356" y="162"/>
                  <a:pt x="354" y="162"/>
                  <a:pt x="354" y="161"/>
                </a:cubicBezTo>
                <a:cubicBezTo>
                  <a:pt x="354" y="163"/>
                  <a:pt x="353" y="164"/>
                  <a:pt x="353" y="165"/>
                </a:cubicBezTo>
                <a:cubicBezTo>
                  <a:pt x="355" y="166"/>
                  <a:pt x="356" y="164"/>
                  <a:pt x="356" y="165"/>
                </a:cubicBezTo>
                <a:cubicBezTo>
                  <a:pt x="356" y="168"/>
                  <a:pt x="354" y="169"/>
                  <a:pt x="355" y="173"/>
                </a:cubicBezTo>
                <a:cubicBezTo>
                  <a:pt x="356" y="173"/>
                  <a:pt x="356" y="171"/>
                  <a:pt x="357" y="171"/>
                </a:cubicBezTo>
                <a:cubicBezTo>
                  <a:pt x="358" y="172"/>
                  <a:pt x="360" y="172"/>
                  <a:pt x="360" y="173"/>
                </a:cubicBezTo>
                <a:cubicBezTo>
                  <a:pt x="359" y="171"/>
                  <a:pt x="357" y="174"/>
                  <a:pt x="356" y="173"/>
                </a:cubicBezTo>
                <a:cubicBezTo>
                  <a:pt x="356" y="176"/>
                  <a:pt x="358" y="173"/>
                  <a:pt x="359" y="175"/>
                </a:cubicBezTo>
                <a:cubicBezTo>
                  <a:pt x="357" y="176"/>
                  <a:pt x="355" y="178"/>
                  <a:pt x="357" y="179"/>
                </a:cubicBezTo>
                <a:cubicBezTo>
                  <a:pt x="357" y="178"/>
                  <a:pt x="357" y="177"/>
                  <a:pt x="358" y="177"/>
                </a:cubicBezTo>
                <a:cubicBezTo>
                  <a:pt x="359" y="177"/>
                  <a:pt x="359" y="178"/>
                  <a:pt x="360" y="178"/>
                </a:cubicBezTo>
                <a:cubicBezTo>
                  <a:pt x="357" y="177"/>
                  <a:pt x="359" y="179"/>
                  <a:pt x="357" y="182"/>
                </a:cubicBezTo>
                <a:cubicBezTo>
                  <a:pt x="362" y="180"/>
                  <a:pt x="359" y="184"/>
                  <a:pt x="362" y="185"/>
                </a:cubicBezTo>
                <a:cubicBezTo>
                  <a:pt x="364" y="183"/>
                  <a:pt x="360" y="182"/>
                  <a:pt x="363" y="179"/>
                </a:cubicBezTo>
                <a:cubicBezTo>
                  <a:pt x="363" y="181"/>
                  <a:pt x="364" y="183"/>
                  <a:pt x="363" y="185"/>
                </a:cubicBezTo>
                <a:cubicBezTo>
                  <a:pt x="365" y="185"/>
                  <a:pt x="364" y="182"/>
                  <a:pt x="365" y="182"/>
                </a:cubicBezTo>
                <a:cubicBezTo>
                  <a:pt x="367" y="182"/>
                  <a:pt x="365" y="185"/>
                  <a:pt x="367" y="185"/>
                </a:cubicBezTo>
                <a:cubicBezTo>
                  <a:pt x="365" y="186"/>
                  <a:pt x="362" y="187"/>
                  <a:pt x="361" y="189"/>
                </a:cubicBezTo>
                <a:cubicBezTo>
                  <a:pt x="363" y="189"/>
                  <a:pt x="362" y="187"/>
                  <a:pt x="364" y="187"/>
                </a:cubicBezTo>
                <a:cubicBezTo>
                  <a:pt x="365" y="189"/>
                  <a:pt x="367" y="187"/>
                  <a:pt x="368" y="188"/>
                </a:cubicBezTo>
                <a:cubicBezTo>
                  <a:pt x="368" y="189"/>
                  <a:pt x="368" y="189"/>
                  <a:pt x="368" y="190"/>
                </a:cubicBezTo>
                <a:cubicBezTo>
                  <a:pt x="366" y="190"/>
                  <a:pt x="366" y="189"/>
                  <a:pt x="366" y="190"/>
                </a:cubicBezTo>
                <a:cubicBezTo>
                  <a:pt x="368" y="191"/>
                  <a:pt x="367" y="192"/>
                  <a:pt x="368" y="194"/>
                </a:cubicBezTo>
                <a:cubicBezTo>
                  <a:pt x="367" y="193"/>
                  <a:pt x="364" y="194"/>
                  <a:pt x="363" y="196"/>
                </a:cubicBezTo>
                <a:cubicBezTo>
                  <a:pt x="367" y="196"/>
                  <a:pt x="363" y="197"/>
                  <a:pt x="366" y="199"/>
                </a:cubicBezTo>
                <a:cubicBezTo>
                  <a:pt x="365" y="199"/>
                  <a:pt x="364" y="199"/>
                  <a:pt x="364" y="200"/>
                </a:cubicBezTo>
                <a:cubicBezTo>
                  <a:pt x="365" y="202"/>
                  <a:pt x="365" y="203"/>
                  <a:pt x="367" y="205"/>
                </a:cubicBezTo>
                <a:cubicBezTo>
                  <a:pt x="365" y="205"/>
                  <a:pt x="366" y="209"/>
                  <a:pt x="367" y="210"/>
                </a:cubicBezTo>
                <a:cubicBezTo>
                  <a:pt x="367" y="209"/>
                  <a:pt x="368" y="209"/>
                  <a:pt x="368" y="210"/>
                </a:cubicBezTo>
                <a:cubicBezTo>
                  <a:pt x="371" y="200"/>
                  <a:pt x="372" y="198"/>
                  <a:pt x="371" y="189"/>
                </a:cubicBezTo>
                <a:cubicBezTo>
                  <a:pt x="373" y="190"/>
                  <a:pt x="371" y="188"/>
                  <a:pt x="372" y="187"/>
                </a:cubicBezTo>
                <a:cubicBezTo>
                  <a:pt x="370" y="185"/>
                  <a:pt x="367" y="177"/>
                  <a:pt x="372" y="176"/>
                </a:cubicBezTo>
                <a:cubicBezTo>
                  <a:pt x="372" y="177"/>
                  <a:pt x="371" y="179"/>
                  <a:pt x="373" y="179"/>
                </a:cubicBezTo>
                <a:cubicBezTo>
                  <a:pt x="373" y="173"/>
                  <a:pt x="376" y="168"/>
                  <a:pt x="372" y="162"/>
                </a:cubicBezTo>
                <a:cubicBezTo>
                  <a:pt x="373" y="162"/>
                  <a:pt x="373" y="160"/>
                  <a:pt x="374" y="159"/>
                </a:cubicBezTo>
                <a:cubicBezTo>
                  <a:pt x="376" y="162"/>
                  <a:pt x="376" y="166"/>
                  <a:pt x="379" y="169"/>
                </a:cubicBezTo>
                <a:cubicBezTo>
                  <a:pt x="380" y="170"/>
                  <a:pt x="379" y="168"/>
                  <a:pt x="379" y="171"/>
                </a:cubicBezTo>
                <a:cubicBezTo>
                  <a:pt x="379" y="173"/>
                  <a:pt x="383" y="179"/>
                  <a:pt x="382" y="183"/>
                </a:cubicBezTo>
                <a:cubicBezTo>
                  <a:pt x="384" y="183"/>
                  <a:pt x="386" y="191"/>
                  <a:pt x="388" y="193"/>
                </a:cubicBezTo>
                <a:cubicBezTo>
                  <a:pt x="389" y="192"/>
                  <a:pt x="392" y="189"/>
                  <a:pt x="390" y="188"/>
                </a:cubicBezTo>
                <a:cubicBezTo>
                  <a:pt x="389" y="189"/>
                  <a:pt x="389" y="191"/>
                  <a:pt x="388" y="191"/>
                </a:cubicBezTo>
                <a:cubicBezTo>
                  <a:pt x="388" y="191"/>
                  <a:pt x="387" y="190"/>
                  <a:pt x="387" y="189"/>
                </a:cubicBezTo>
                <a:cubicBezTo>
                  <a:pt x="390" y="190"/>
                  <a:pt x="389" y="184"/>
                  <a:pt x="386" y="183"/>
                </a:cubicBezTo>
                <a:cubicBezTo>
                  <a:pt x="387" y="183"/>
                  <a:pt x="388" y="181"/>
                  <a:pt x="387" y="181"/>
                </a:cubicBezTo>
                <a:cubicBezTo>
                  <a:pt x="386" y="182"/>
                  <a:pt x="386" y="182"/>
                  <a:pt x="385" y="182"/>
                </a:cubicBezTo>
                <a:cubicBezTo>
                  <a:pt x="385" y="180"/>
                  <a:pt x="384" y="178"/>
                  <a:pt x="383" y="178"/>
                </a:cubicBezTo>
                <a:cubicBezTo>
                  <a:pt x="385" y="172"/>
                  <a:pt x="381" y="163"/>
                  <a:pt x="384" y="159"/>
                </a:cubicBezTo>
                <a:cubicBezTo>
                  <a:pt x="377" y="149"/>
                  <a:pt x="386" y="131"/>
                  <a:pt x="384" y="121"/>
                </a:cubicBezTo>
                <a:cubicBezTo>
                  <a:pt x="385" y="121"/>
                  <a:pt x="385" y="122"/>
                  <a:pt x="386" y="121"/>
                </a:cubicBezTo>
                <a:cubicBezTo>
                  <a:pt x="383" y="112"/>
                  <a:pt x="386" y="101"/>
                  <a:pt x="384" y="92"/>
                </a:cubicBezTo>
                <a:cubicBezTo>
                  <a:pt x="387" y="90"/>
                  <a:pt x="383" y="87"/>
                  <a:pt x="385" y="84"/>
                </a:cubicBezTo>
                <a:cubicBezTo>
                  <a:pt x="388" y="83"/>
                  <a:pt x="386" y="86"/>
                  <a:pt x="388" y="85"/>
                </a:cubicBezTo>
                <a:cubicBezTo>
                  <a:pt x="388" y="84"/>
                  <a:pt x="385" y="83"/>
                  <a:pt x="388" y="83"/>
                </a:cubicBezTo>
                <a:cubicBezTo>
                  <a:pt x="388" y="85"/>
                  <a:pt x="390" y="83"/>
                  <a:pt x="390" y="82"/>
                </a:cubicBezTo>
                <a:cubicBezTo>
                  <a:pt x="391" y="83"/>
                  <a:pt x="392" y="83"/>
                  <a:pt x="392" y="85"/>
                </a:cubicBezTo>
                <a:cubicBezTo>
                  <a:pt x="394" y="85"/>
                  <a:pt x="394" y="82"/>
                  <a:pt x="398" y="83"/>
                </a:cubicBezTo>
                <a:cubicBezTo>
                  <a:pt x="397" y="82"/>
                  <a:pt x="398" y="81"/>
                  <a:pt x="398" y="80"/>
                </a:cubicBezTo>
                <a:cubicBezTo>
                  <a:pt x="397" y="80"/>
                  <a:pt x="395" y="79"/>
                  <a:pt x="395" y="77"/>
                </a:cubicBezTo>
                <a:cubicBezTo>
                  <a:pt x="393" y="78"/>
                  <a:pt x="391" y="81"/>
                  <a:pt x="388" y="82"/>
                </a:cubicBezTo>
                <a:cubicBezTo>
                  <a:pt x="388" y="80"/>
                  <a:pt x="387" y="78"/>
                  <a:pt x="387" y="77"/>
                </a:cubicBezTo>
                <a:cubicBezTo>
                  <a:pt x="384" y="78"/>
                  <a:pt x="384" y="75"/>
                  <a:pt x="384" y="73"/>
                </a:cubicBezTo>
                <a:cubicBezTo>
                  <a:pt x="387" y="73"/>
                  <a:pt x="385" y="71"/>
                  <a:pt x="386" y="70"/>
                </a:cubicBezTo>
                <a:cubicBezTo>
                  <a:pt x="385" y="70"/>
                  <a:pt x="384" y="70"/>
                  <a:pt x="384" y="69"/>
                </a:cubicBezTo>
                <a:cubicBezTo>
                  <a:pt x="384" y="68"/>
                  <a:pt x="386" y="69"/>
                  <a:pt x="386" y="68"/>
                </a:cubicBezTo>
                <a:cubicBezTo>
                  <a:pt x="386" y="68"/>
                  <a:pt x="385" y="68"/>
                  <a:pt x="385" y="67"/>
                </a:cubicBezTo>
                <a:cubicBezTo>
                  <a:pt x="386" y="67"/>
                  <a:pt x="386" y="67"/>
                  <a:pt x="387" y="67"/>
                </a:cubicBezTo>
                <a:cubicBezTo>
                  <a:pt x="386" y="68"/>
                  <a:pt x="388" y="70"/>
                  <a:pt x="389" y="68"/>
                </a:cubicBezTo>
                <a:cubicBezTo>
                  <a:pt x="387" y="65"/>
                  <a:pt x="389" y="64"/>
                  <a:pt x="387" y="62"/>
                </a:cubicBezTo>
                <a:cubicBezTo>
                  <a:pt x="388" y="62"/>
                  <a:pt x="389" y="62"/>
                  <a:pt x="390" y="61"/>
                </a:cubicBezTo>
                <a:cubicBezTo>
                  <a:pt x="390" y="59"/>
                  <a:pt x="388" y="60"/>
                  <a:pt x="388" y="58"/>
                </a:cubicBezTo>
                <a:cubicBezTo>
                  <a:pt x="389" y="58"/>
                  <a:pt x="391" y="59"/>
                  <a:pt x="390" y="57"/>
                </a:cubicBezTo>
                <a:cubicBezTo>
                  <a:pt x="388" y="58"/>
                  <a:pt x="387" y="51"/>
                  <a:pt x="390" y="51"/>
                </a:cubicBezTo>
                <a:cubicBezTo>
                  <a:pt x="389" y="49"/>
                  <a:pt x="388" y="45"/>
                  <a:pt x="390" y="44"/>
                </a:cubicBezTo>
                <a:cubicBezTo>
                  <a:pt x="390" y="42"/>
                  <a:pt x="388" y="43"/>
                  <a:pt x="388" y="42"/>
                </a:cubicBezTo>
                <a:cubicBezTo>
                  <a:pt x="390" y="41"/>
                  <a:pt x="389" y="39"/>
                  <a:pt x="388" y="39"/>
                </a:cubicBezTo>
                <a:cubicBezTo>
                  <a:pt x="388" y="38"/>
                  <a:pt x="389" y="37"/>
                  <a:pt x="389" y="37"/>
                </a:cubicBezTo>
                <a:cubicBezTo>
                  <a:pt x="389" y="38"/>
                  <a:pt x="389" y="38"/>
                  <a:pt x="389" y="39"/>
                </a:cubicBezTo>
                <a:cubicBezTo>
                  <a:pt x="391" y="38"/>
                  <a:pt x="394" y="35"/>
                  <a:pt x="392" y="33"/>
                </a:cubicBezTo>
                <a:cubicBezTo>
                  <a:pt x="392" y="34"/>
                  <a:pt x="389" y="34"/>
                  <a:pt x="390" y="33"/>
                </a:cubicBezTo>
                <a:cubicBezTo>
                  <a:pt x="391" y="32"/>
                  <a:pt x="393" y="34"/>
                  <a:pt x="394" y="33"/>
                </a:cubicBezTo>
                <a:cubicBezTo>
                  <a:pt x="393" y="31"/>
                  <a:pt x="393" y="32"/>
                  <a:pt x="391" y="31"/>
                </a:cubicBezTo>
                <a:cubicBezTo>
                  <a:pt x="392" y="29"/>
                  <a:pt x="391" y="28"/>
                  <a:pt x="394" y="30"/>
                </a:cubicBezTo>
                <a:cubicBezTo>
                  <a:pt x="393" y="27"/>
                  <a:pt x="393" y="27"/>
                  <a:pt x="392" y="24"/>
                </a:cubicBezTo>
                <a:cubicBezTo>
                  <a:pt x="393" y="24"/>
                  <a:pt x="394" y="24"/>
                  <a:pt x="394" y="24"/>
                </a:cubicBezTo>
                <a:cubicBezTo>
                  <a:pt x="392" y="21"/>
                  <a:pt x="393" y="20"/>
                  <a:pt x="394" y="17"/>
                </a:cubicBezTo>
                <a:cubicBezTo>
                  <a:pt x="392" y="17"/>
                  <a:pt x="393" y="20"/>
                  <a:pt x="390" y="18"/>
                </a:cubicBezTo>
                <a:cubicBezTo>
                  <a:pt x="390" y="20"/>
                  <a:pt x="392" y="20"/>
                  <a:pt x="390" y="21"/>
                </a:cubicBezTo>
                <a:cubicBezTo>
                  <a:pt x="390" y="20"/>
                  <a:pt x="390" y="21"/>
                  <a:pt x="389" y="21"/>
                </a:cubicBezTo>
                <a:cubicBezTo>
                  <a:pt x="390" y="19"/>
                  <a:pt x="388" y="21"/>
                  <a:pt x="388" y="20"/>
                </a:cubicBezTo>
                <a:cubicBezTo>
                  <a:pt x="390" y="18"/>
                  <a:pt x="391" y="16"/>
                  <a:pt x="393" y="16"/>
                </a:cubicBezTo>
                <a:cubicBezTo>
                  <a:pt x="393" y="13"/>
                  <a:pt x="392" y="16"/>
                  <a:pt x="391" y="16"/>
                </a:cubicBezTo>
                <a:cubicBezTo>
                  <a:pt x="391" y="15"/>
                  <a:pt x="391" y="15"/>
                  <a:pt x="391" y="14"/>
                </a:cubicBezTo>
                <a:cubicBezTo>
                  <a:pt x="388" y="14"/>
                  <a:pt x="387" y="14"/>
                  <a:pt x="386" y="14"/>
                </a:cubicBezTo>
                <a:cubicBezTo>
                  <a:pt x="388" y="14"/>
                  <a:pt x="384" y="14"/>
                  <a:pt x="384" y="13"/>
                </a:cubicBezTo>
                <a:cubicBezTo>
                  <a:pt x="386" y="12"/>
                  <a:pt x="384" y="9"/>
                  <a:pt x="385" y="9"/>
                </a:cubicBezTo>
                <a:cubicBezTo>
                  <a:pt x="384" y="9"/>
                  <a:pt x="384" y="10"/>
                  <a:pt x="383" y="10"/>
                </a:cubicBezTo>
                <a:cubicBezTo>
                  <a:pt x="383" y="8"/>
                  <a:pt x="383" y="8"/>
                  <a:pt x="382" y="9"/>
                </a:cubicBezTo>
                <a:close/>
                <a:moveTo>
                  <a:pt x="387" y="57"/>
                </a:moveTo>
                <a:cubicBezTo>
                  <a:pt x="389" y="57"/>
                  <a:pt x="388" y="60"/>
                  <a:pt x="388" y="61"/>
                </a:cubicBezTo>
                <a:cubicBezTo>
                  <a:pt x="386" y="60"/>
                  <a:pt x="387" y="58"/>
                  <a:pt x="387" y="57"/>
                </a:cubicBezTo>
                <a:cubicBezTo>
                  <a:pt x="387" y="57"/>
                  <a:pt x="387" y="57"/>
                  <a:pt x="387" y="57"/>
                </a:cubicBezTo>
                <a:close/>
                <a:moveTo>
                  <a:pt x="370" y="204"/>
                </a:moveTo>
                <a:cubicBezTo>
                  <a:pt x="369" y="206"/>
                  <a:pt x="368" y="206"/>
                  <a:pt x="368" y="208"/>
                </a:cubicBezTo>
                <a:cubicBezTo>
                  <a:pt x="368" y="208"/>
                  <a:pt x="368" y="207"/>
                  <a:pt x="367" y="207"/>
                </a:cubicBezTo>
                <a:cubicBezTo>
                  <a:pt x="367" y="207"/>
                  <a:pt x="368" y="204"/>
                  <a:pt x="367" y="204"/>
                </a:cubicBezTo>
                <a:cubicBezTo>
                  <a:pt x="368" y="203"/>
                  <a:pt x="368" y="204"/>
                  <a:pt x="370" y="204"/>
                </a:cubicBezTo>
                <a:cubicBezTo>
                  <a:pt x="370" y="204"/>
                  <a:pt x="370" y="204"/>
                  <a:pt x="370" y="204"/>
                </a:cubicBezTo>
                <a:close/>
                <a:moveTo>
                  <a:pt x="252" y="435"/>
                </a:moveTo>
                <a:cubicBezTo>
                  <a:pt x="253" y="435"/>
                  <a:pt x="253" y="437"/>
                  <a:pt x="252" y="437"/>
                </a:cubicBezTo>
                <a:cubicBezTo>
                  <a:pt x="251" y="436"/>
                  <a:pt x="252" y="435"/>
                  <a:pt x="252" y="435"/>
                </a:cubicBezTo>
                <a:cubicBezTo>
                  <a:pt x="252" y="435"/>
                  <a:pt x="252" y="435"/>
                  <a:pt x="252" y="435"/>
                </a:cubicBezTo>
                <a:close/>
                <a:moveTo>
                  <a:pt x="245" y="433"/>
                </a:moveTo>
                <a:cubicBezTo>
                  <a:pt x="246" y="435"/>
                  <a:pt x="244" y="432"/>
                  <a:pt x="244" y="434"/>
                </a:cubicBezTo>
                <a:cubicBezTo>
                  <a:pt x="243" y="434"/>
                  <a:pt x="243" y="432"/>
                  <a:pt x="243" y="432"/>
                </a:cubicBezTo>
                <a:cubicBezTo>
                  <a:pt x="241" y="431"/>
                  <a:pt x="241" y="432"/>
                  <a:pt x="240" y="432"/>
                </a:cubicBezTo>
                <a:cubicBezTo>
                  <a:pt x="239" y="429"/>
                  <a:pt x="243" y="432"/>
                  <a:pt x="243" y="431"/>
                </a:cubicBezTo>
                <a:cubicBezTo>
                  <a:pt x="244" y="432"/>
                  <a:pt x="244" y="433"/>
                  <a:pt x="245" y="433"/>
                </a:cubicBezTo>
                <a:cubicBezTo>
                  <a:pt x="245" y="433"/>
                  <a:pt x="245" y="433"/>
                  <a:pt x="245" y="433"/>
                </a:cubicBezTo>
                <a:close/>
                <a:moveTo>
                  <a:pt x="333" y="83"/>
                </a:moveTo>
                <a:cubicBezTo>
                  <a:pt x="334" y="82"/>
                  <a:pt x="335" y="81"/>
                  <a:pt x="335" y="80"/>
                </a:cubicBezTo>
                <a:cubicBezTo>
                  <a:pt x="337" y="81"/>
                  <a:pt x="337" y="82"/>
                  <a:pt x="337" y="83"/>
                </a:cubicBezTo>
                <a:cubicBezTo>
                  <a:pt x="335" y="83"/>
                  <a:pt x="336" y="85"/>
                  <a:pt x="335" y="85"/>
                </a:cubicBezTo>
                <a:cubicBezTo>
                  <a:pt x="333" y="85"/>
                  <a:pt x="333" y="84"/>
                  <a:pt x="333" y="83"/>
                </a:cubicBezTo>
                <a:cubicBezTo>
                  <a:pt x="333" y="83"/>
                  <a:pt x="333" y="83"/>
                  <a:pt x="333" y="83"/>
                </a:cubicBezTo>
                <a:close/>
                <a:moveTo>
                  <a:pt x="380" y="6"/>
                </a:moveTo>
                <a:cubicBezTo>
                  <a:pt x="379" y="6"/>
                  <a:pt x="380" y="4"/>
                  <a:pt x="379" y="4"/>
                </a:cubicBezTo>
                <a:cubicBezTo>
                  <a:pt x="379" y="3"/>
                  <a:pt x="380" y="4"/>
                  <a:pt x="380" y="3"/>
                </a:cubicBezTo>
                <a:cubicBezTo>
                  <a:pt x="380" y="4"/>
                  <a:pt x="380" y="5"/>
                  <a:pt x="380" y="6"/>
                </a:cubicBezTo>
                <a:cubicBezTo>
                  <a:pt x="380" y="6"/>
                  <a:pt x="380" y="6"/>
                  <a:pt x="380" y="6"/>
                </a:cubicBezTo>
                <a:close/>
                <a:moveTo>
                  <a:pt x="387" y="23"/>
                </a:moveTo>
                <a:cubicBezTo>
                  <a:pt x="386" y="22"/>
                  <a:pt x="389" y="23"/>
                  <a:pt x="389" y="22"/>
                </a:cubicBezTo>
                <a:cubicBezTo>
                  <a:pt x="389" y="22"/>
                  <a:pt x="390" y="25"/>
                  <a:pt x="390" y="28"/>
                </a:cubicBezTo>
                <a:cubicBezTo>
                  <a:pt x="390" y="27"/>
                  <a:pt x="388" y="26"/>
                  <a:pt x="388" y="28"/>
                </a:cubicBezTo>
                <a:cubicBezTo>
                  <a:pt x="388" y="28"/>
                  <a:pt x="388" y="27"/>
                  <a:pt x="388" y="27"/>
                </a:cubicBezTo>
                <a:cubicBezTo>
                  <a:pt x="387" y="25"/>
                  <a:pt x="387" y="25"/>
                  <a:pt x="387" y="23"/>
                </a:cubicBezTo>
                <a:cubicBezTo>
                  <a:pt x="387" y="23"/>
                  <a:pt x="387" y="23"/>
                  <a:pt x="387" y="23"/>
                </a:cubicBezTo>
                <a:close/>
                <a:moveTo>
                  <a:pt x="385" y="24"/>
                </a:moveTo>
                <a:cubicBezTo>
                  <a:pt x="386" y="25"/>
                  <a:pt x="387" y="25"/>
                  <a:pt x="387" y="27"/>
                </a:cubicBezTo>
                <a:cubicBezTo>
                  <a:pt x="386" y="26"/>
                  <a:pt x="385" y="26"/>
                  <a:pt x="385" y="24"/>
                </a:cubicBezTo>
                <a:cubicBezTo>
                  <a:pt x="385" y="24"/>
                  <a:pt x="385" y="24"/>
                  <a:pt x="385" y="24"/>
                </a:cubicBezTo>
                <a:close/>
                <a:moveTo>
                  <a:pt x="388" y="31"/>
                </a:moveTo>
                <a:cubicBezTo>
                  <a:pt x="387" y="32"/>
                  <a:pt x="386" y="31"/>
                  <a:pt x="387" y="30"/>
                </a:cubicBezTo>
                <a:cubicBezTo>
                  <a:pt x="387" y="30"/>
                  <a:pt x="389" y="30"/>
                  <a:pt x="388" y="31"/>
                </a:cubicBezTo>
                <a:cubicBezTo>
                  <a:pt x="388" y="31"/>
                  <a:pt x="388" y="31"/>
                  <a:pt x="388" y="31"/>
                </a:cubicBezTo>
                <a:close/>
                <a:moveTo>
                  <a:pt x="387" y="34"/>
                </a:moveTo>
                <a:cubicBezTo>
                  <a:pt x="385" y="36"/>
                  <a:pt x="384" y="32"/>
                  <a:pt x="387" y="34"/>
                </a:cubicBezTo>
                <a:cubicBezTo>
                  <a:pt x="387" y="34"/>
                  <a:pt x="387" y="34"/>
                  <a:pt x="387" y="34"/>
                </a:cubicBezTo>
                <a:close/>
                <a:moveTo>
                  <a:pt x="386" y="32"/>
                </a:moveTo>
                <a:cubicBezTo>
                  <a:pt x="387" y="32"/>
                  <a:pt x="388" y="34"/>
                  <a:pt x="388" y="33"/>
                </a:cubicBezTo>
                <a:cubicBezTo>
                  <a:pt x="389" y="33"/>
                  <a:pt x="387" y="34"/>
                  <a:pt x="388" y="35"/>
                </a:cubicBezTo>
                <a:cubicBezTo>
                  <a:pt x="388" y="35"/>
                  <a:pt x="387" y="35"/>
                  <a:pt x="387" y="35"/>
                </a:cubicBezTo>
                <a:cubicBezTo>
                  <a:pt x="386" y="34"/>
                  <a:pt x="387" y="34"/>
                  <a:pt x="387" y="34"/>
                </a:cubicBezTo>
                <a:cubicBezTo>
                  <a:pt x="387" y="33"/>
                  <a:pt x="386" y="33"/>
                  <a:pt x="386" y="32"/>
                </a:cubicBezTo>
                <a:cubicBezTo>
                  <a:pt x="386" y="32"/>
                  <a:pt x="386" y="32"/>
                  <a:pt x="386" y="32"/>
                </a:cubicBezTo>
                <a:close/>
                <a:moveTo>
                  <a:pt x="355" y="40"/>
                </a:moveTo>
                <a:cubicBezTo>
                  <a:pt x="353" y="39"/>
                  <a:pt x="356" y="39"/>
                  <a:pt x="356" y="38"/>
                </a:cubicBezTo>
                <a:cubicBezTo>
                  <a:pt x="357" y="37"/>
                  <a:pt x="357" y="38"/>
                  <a:pt x="357" y="38"/>
                </a:cubicBezTo>
                <a:cubicBezTo>
                  <a:pt x="357" y="39"/>
                  <a:pt x="357" y="39"/>
                  <a:pt x="357" y="40"/>
                </a:cubicBezTo>
                <a:cubicBezTo>
                  <a:pt x="356" y="40"/>
                  <a:pt x="356" y="38"/>
                  <a:pt x="355" y="40"/>
                </a:cubicBezTo>
                <a:cubicBezTo>
                  <a:pt x="355" y="40"/>
                  <a:pt x="355" y="40"/>
                  <a:pt x="355" y="40"/>
                </a:cubicBezTo>
                <a:close/>
                <a:moveTo>
                  <a:pt x="357" y="45"/>
                </a:moveTo>
                <a:cubicBezTo>
                  <a:pt x="356" y="44"/>
                  <a:pt x="355" y="43"/>
                  <a:pt x="355" y="41"/>
                </a:cubicBezTo>
                <a:cubicBezTo>
                  <a:pt x="356" y="42"/>
                  <a:pt x="358" y="43"/>
                  <a:pt x="357" y="45"/>
                </a:cubicBezTo>
                <a:cubicBezTo>
                  <a:pt x="357" y="45"/>
                  <a:pt x="357" y="45"/>
                  <a:pt x="357" y="45"/>
                </a:cubicBezTo>
                <a:close/>
                <a:moveTo>
                  <a:pt x="387" y="47"/>
                </a:moveTo>
                <a:cubicBezTo>
                  <a:pt x="387" y="47"/>
                  <a:pt x="387" y="46"/>
                  <a:pt x="387" y="45"/>
                </a:cubicBezTo>
                <a:cubicBezTo>
                  <a:pt x="387" y="45"/>
                  <a:pt x="388" y="45"/>
                  <a:pt x="388" y="45"/>
                </a:cubicBezTo>
                <a:cubicBezTo>
                  <a:pt x="388" y="46"/>
                  <a:pt x="388" y="47"/>
                  <a:pt x="388" y="47"/>
                </a:cubicBezTo>
                <a:cubicBezTo>
                  <a:pt x="388" y="47"/>
                  <a:pt x="387" y="47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lose/>
                <a:moveTo>
                  <a:pt x="234" y="62"/>
                </a:moveTo>
                <a:cubicBezTo>
                  <a:pt x="234" y="62"/>
                  <a:pt x="234" y="62"/>
                  <a:pt x="234" y="61"/>
                </a:cubicBezTo>
                <a:cubicBezTo>
                  <a:pt x="235" y="61"/>
                  <a:pt x="235" y="61"/>
                  <a:pt x="235" y="61"/>
                </a:cubicBezTo>
                <a:cubicBezTo>
                  <a:pt x="236" y="62"/>
                  <a:pt x="235" y="62"/>
                  <a:pt x="234" y="62"/>
                </a:cubicBezTo>
                <a:cubicBezTo>
                  <a:pt x="234" y="62"/>
                  <a:pt x="234" y="62"/>
                  <a:pt x="234" y="62"/>
                </a:cubicBezTo>
                <a:close/>
                <a:moveTo>
                  <a:pt x="261" y="64"/>
                </a:moveTo>
                <a:cubicBezTo>
                  <a:pt x="261" y="63"/>
                  <a:pt x="262" y="65"/>
                  <a:pt x="262" y="63"/>
                </a:cubicBezTo>
                <a:cubicBezTo>
                  <a:pt x="264" y="64"/>
                  <a:pt x="262" y="65"/>
                  <a:pt x="261" y="64"/>
                </a:cubicBezTo>
                <a:cubicBezTo>
                  <a:pt x="261" y="64"/>
                  <a:pt x="261" y="64"/>
                  <a:pt x="261" y="64"/>
                </a:cubicBezTo>
                <a:close/>
                <a:moveTo>
                  <a:pt x="235" y="66"/>
                </a:moveTo>
                <a:cubicBezTo>
                  <a:pt x="235" y="66"/>
                  <a:pt x="235" y="66"/>
                  <a:pt x="235" y="66"/>
                </a:cubicBezTo>
                <a:cubicBezTo>
                  <a:pt x="235" y="67"/>
                  <a:pt x="237" y="67"/>
                  <a:pt x="235" y="68"/>
                </a:cubicBezTo>
                <a:cubicBezTo>
                  <a:pt x="234" y="67"/>
                  <a:pt x="233" y="66"/>
                  <a:pt x="233" y="64"/>
                </a:cubicBezTo>
                <a:cubicBezTo>
                  <a:pt x="231" y="65"/>
                  <a:pt x="228" y="64"/>
                  <a:pt x="227" y="67"/>
                </a:cubicBezTo>
                <a:cubicBezTo>
                  <a:pt x="226" y="67"/>
                  <a:pt x="227" y="65"/>
                  <a:pt x="227" y="64"/>
                </a:cubicBezTo>
                <a:cubicBezTo>
                  <a:pt x="223" y="65"/>
                  <a:pt x="221" y="65"/>
                  <a:pt x="219" y="64"/>
                </a:cubicBezTo>
                <a:cubicBezTo>
                  <a:pt x="219" y="66"/>
                  <a:pt x="218" y="66"/>
                  <a:pt x="218" y="67"/>
                </a:cubicBezTo>
                <a:cubicBezTo>
                  <a:pt x="221" y="69"/>
                  <a:pt x="225" y="69"/>
                  <a:pt x="228" y="67"/>
                </a:cubicBezTo>
                <a:cubicBezTo>
                  <a:pt x="228" y="70"/>
                  <a:pt x="232" y="68"/>
                  <a:pt x="230" y="71"/>
                </a:cubicBezTo>
                <a:cubicBezTo>
                  <a:pt x="232" y="69"/>
                  <a:pt x="235" y="69"/>
                  <a:pt x="238" y="68"/>
                </a:cubicBezTo>
                <a:cubicBezTo>
                  <a:pt x="238" y="69"/>
                  <a:pt x="238" y="70"/>
                  <a:pt x="237" y="71"/>
                </a:cubicBezTo>
                <a:cubicBezTo>
                  <a:pt x="236" y="69"/>
                  <a:pt x="234" y="73"/>
                  <a:pt x="233" y="71"/>
                </a:cubicBezTo>
                <a:cubicBezTo>
                  <a:pt x="233" y="72"/>
                  <a:pt x="233" y="73"/>
                  <a:pt x="233" y="73"/>
                </a:cubicBezTo>
                <a:cubicBezTo>
                  <a:pt x="235" y="74"/>
                  <a:pt x="235" y="72"/>
                  <a:pt x="236" y="72"/>
                </a:cubicBezTo>
                <a:cubicBezTo>
                  <a:pt x="240" y="74"/>
                  <a:pt x="244" y="73"/>
                  <a:pt x="247" y="71"/>
                </a:cubicBezTo>
                <a:cubicBezTo>
                  <a:pt x="249" y="72"/>
                  <a:pt x="250" y="73"/>
                  <a:pt x="250" y="75"/>
                </a:cubicBezTo>
                <a:cubicBezTo>
                  <a:pt x="254" y="76"/>
                  <a:pt x="264" y="74"/>
                  <a:pt x="264" y="75"/>
                </a:cubicBezTo>
                <a:cubicBezTo>
                  <a:pt x="266" y="76"/>
                  <a:pt x="268" y="75"/>
                  <a:pt x="269" y="74"/>
                </a:cubicBezTo>
                <a:cubicBezTo>
                  <a:pt x="271" y="79"/>
                  <a:pt x="280" y="74"/>
                  <a:pt x="280" y="73"/>
                </a:cubicBezTo>
                <a:cubicBezTo>
                  <a:pt x="279" y="74"/>
                  <a:pt x="277" y="69"/>
                  <a:pt x="276" y="72"/>
                </a:cubicBezTo>
                <a:cubicBezTo>
                  <a:pt x="277" y="70"/>
                  <a:pt x="273" y="68"/>
                  <a:pt x="272" y="69"/>
                </a:cubicBezTo>
                <a:cubicBezTo>
                  <a:pt x="274" y="69"/>
                  <a:pt x="272" y="72"/>
                  <a:pt x="271" y="72"/>
                </a:cubicBezTo>
                <a:cubicBezTo>
                  <a:pt x="270" y="71"/>
                  <a:pt x="271" y="68"/>
                  <a:pt x="269" y="69"/>
                </a:cubicBezTo>
                <a:cubicBezTo>
                  <a:pt x="268" y="72"/>
                  <a:pt x="266" y="70"/>
                  <a:pt x="265" y="72"/>
                </a:cubicBezTo>
                <a:cubicBezTo>
                  <a:pt x="265" y="69"/>
                  <a:pt x="259" y="70"/>
                  <a:pt x="261" y="68"/>
                </a:cubicBezTo>
                <a:cubicBezTo>
                  <a:pt x="262" y="69"/>
                  <a:pt x="264" y="69"/>
                  <a:pt x="265" y="70"/>
                </a:cubicBezTo>
                <a:cubicBezTo>
                  <a:pt x="266" y="70"/>
                  <a:pt x="269" y="69"/>
                  <a:pt x="267" y="67"/>
                </a:cubicBezTo>
                <a:cubicBezTo>
                  <a:pt x="267" y="67"/>
                  <a:pt x="266" y="68"/>
                  <a:pt x="265" y="68"/>
                </a:cubicBezTo>
                <a:cubicBezTo>
                  <a:pt x="265" y="66"/>
                  <a:pt x="261" y="68"/>
                  <a:pt x="262" y="66"/>
                </a:cubicBezTo>
                <a:cubicBezTo>
                  <a:pt x="260" y="66"/>
                  <a:pt x="261" y="67"/>
                  <a:pt x="260" y="67"/>
                </a:cubicBezTo>
                <a:cubicBezTo>
                  <a:pt x="259" y="64"/>
                  <a:pt x="253" y="67"/>
                  <a:pt x="251" y="65"/>
                </a:cubicBezTo>
                <a:cubicBezTo>
                  <a:pt x="251" y="67"/>
                  <a:pt x="250" y="67"/>
                  <a:pt x="248" y="68"/>
                </a:cubicBezTo>
                <a:cubicBezTo>
                  <a:pt x="247" y="66"/>
                  <a:pt x="249" y="67"/>
                  <a:pt x="249" y="66"/>
                </a:cubicBezTo>
                <a:cubicBezTo>
                  <a:pt x="248" y="65"/>
                  <a:pt x="246" y="64"/>
                  <a:pt x="246" y="66"/>
                </a:cubicBezTo>
                <a:cubicBezTo>
                  <a:pt x="247" y="67"/>
                  <a:pt x="247" y="69"/>
                  <a:pt x="245" y="69"/>
                </a:cubicBezTo>
                <a:cubicBezTo>
                  <a:pt x="245" y="68"/>
                  <a:pt x="246" y="67"/>
                  <a:pt x="246" y="65"/>
                </a:cubicBezTo>
                <a:cubicBezTo>
                  <a:pt x="245" y="65"/>
                  <a:pt x="244" y="65"/>
                  <a:pt x="244" y="65"/>
                </a:cubicBezTo>
                <a:cubicBezTo>
                  <a:pt x="244" y="66"/>
                  <a:pt x="244" y="66"/>
                  <a:pt x="244" y="67"/>
                </a:cubicBezTo>
                <a:cubicBezTo>
                  <a:pt x="243" y="67"/>
                  <a:pt x="242" y="67"/>
                  <a:pt x="242" y="68"/>
                </a:cubicBezTo>
                <a:cubicBezTo>
                  <a:pt x="242" y="66"/>
                  <a:pt x="241" y="66"/>
                  <a:pt x="241" y="65"/>
                </a:cubicBezTo>
                <a:cubicBezTo>
                  <a:pt x="238" y="66"/>
                  <a:pt x="239" y="65"/>
                  <a:pt x="238" y="64"/>
                </a:cubicBezTo>
                <a:cubicBezTo>
                  <a:pt x="236" y="64"/>
                  <a:pt x="236" y="66"/>
                  <a:pt x="235" y="66"/>
                </a:cubicBezTo>
                <a:close/>
                <a:moveTo>
                  <a:pt x="274" y="66"/>
                </a:moveTo>
                <a:cubicBezTo>
                  <a:pt x="275" y="65"/>
                  <a:pt x="276" y="65"/>
                  <a:pt x="277" y="64"/>
                </a:cubicBezTo>
                <a:cubicBezTo>
                  <a:pt x="277" y="66"/>
                  <a:pt x="278" y="66"/>
                  <a:pt x="279" y="66"/>
                </a:cubicBezTo>
                <a:cubicBezTo>
                  <a:pt x="279" y="67"/>
                  <a:pt x="279" y="67"/>
                  <a:pt x="279" y="68"/>
                </a:cubicBezTo>
                <a:cubicBezTo>
                  <a:pt x="278" y="68"/>
                  <a:pt x="277" y="67"/>
                  <a:pt x="275" y="67"/>
                </a:cubicBezTo>
                <a:cubicBezTo>
                  <a:pt x="275" y="67"/>
                  <a:pt x="276" y="67"/>
                  <a:pt x="276" y="67"/>
                </a:cubicBezTo>
                <a:cubicBezTo>
                  <a:pt x="276" y="66"/>
                  <a:pt x="275" y="66"/>
                  <a:pt x="274" y="66"/>
                </a:cubicBezTo>
                <a:cubicBezTo>
                  <a:pt x="274" y="66"/>
                  <a:pt x="274" y="66"/>
                  <a:pt x="274" y="66"/>
                </a:cubicBezTo>
                <a:close/>
                <a:moveTo>
                  <a:pt x="212" y="66"/>
                </a:moveTo>
                <a:cubicBezTo>
                  <a:pt x="213" y="67"/>
                  <a:pt x="213" y="66"/>
                  <a:pt x="214" y="65"/>
                </a:cubicBezTo>
                <a:cubicBezTo>
                  <a:pt x="215" y="65"/>
                  <a:pt x="213" y="66"/>
                  <a:pt x="215" y="67"/>
                </a:cubicBezTo>
                <a:cubicBezTo>
                  <a:pt x="216" y="66"/>
                  <a:pt x="217" y="66"/>
                  <a:pt x="217" y="65"/>
                </a:cubicBezTo>
                <a:cubicBezTo>
                  <a:pt x="217" y="65"/>
                  <a:pt x="217" y="67"/>
                  <a:pt x="218" y="67"/>
                </a:cubicBezTo>
                <a:cubicBezTo>
                  <a:pt x="216" y="67"/>
                  <a:pt x="213" y="67"/>
                  <a:pt x="211" y="68"/>
                </a:cubicBezTo>
                <a:cubicBezTo>
                  <a:pt x="211" y="68"/>
                  <a:pt x="212" y="67"/>
                  <a:pt x="212" y="66"/>
                </a:cubicBezTo>
                <a:cubicBezTo>
                  <a:pt x="212" y="66"/>
                  <a:pt x="212" y="66"/>
                  <a:pt x="212" y="66"/>
                </a:cubicBezTo>
                <a:close/>
                <a:moveTo>
                  <a:pt x="211" y="69"/>
                </a:moveTo>
                <a:cubicBezTo>
                  <a:pt x="210" y="68"/>
                  <a:pt x="209" y="67"/>
                  <a:pt x="209" y="66"/>
                </a:cubicBezTo>
                <a:cubicBezTo>
                  <a:pt x="209" y="66"/>
                  <a:pt x="210" y="67"/>
                  <a:pt x="211" y="67"/>
                </a:cubicBezTo>
                <a:cubicBezTo>
                  <a:pt x="211" y="68"/>
                  <a:pt x="211" y="69"/>
                  <a:pt x="211" y="69"/>
                </a:cubicBezTo>
                <a:cubicBezTo>
                  <a:pt x="211" y="69"/>
                  <a:pt x="211" y="69"/>
                  <a:pt x="211" y="69"/>
                </a:cubicBezTo>
                <a:close/>
                <a:moveTo>
                  <a:pt x="199" y="69"/>
                </a:moveTo>
                <a:cubicBezTo>
                  <a:pt x="198" y="68"/>
                  <a:pt x="199" y="67"/>
                  <a:pt x="199" y="67"/>
                </a:cubicBezTo>
                <a:cubicBezTo>
                  <a:pt x="201" y="67"/>
                  <a:pt x="202" y="68"/>
                  <a:pt x="204" y="67"/>
                </a:cubicBezTo>
                <a:cubicBezTo>
                  <a:pt x="205" y="68"/>
                  <a:pt x="204" y="70"/>
                  <a:pt x="203" y="70"/>
                </a:cubicBezTo>
                <a:cubicBezTo>
                  <a:pt x="202" y="69"/>
                  <a:pt x="200" y="68"/>
                  <a:pt x="199" y="69"/>
                </a:cubicBezTo>
                <a:cubicBezTo>
                  <a:pt x="199" y="69"/>
                  <a:pt x="199" y="69"/>
                  <a:pt x="199" y="69"/>
                </a:cubicBezTo>
                <a:close/>
                <a:moveTo>
                  <a:pt x="286" y="69"/>
                </a:moveTo>
                <a:cubicBezTo>
                  <a:pt x="284" y="69"/>
                  <a:pt x="287" y="68"/>
                  <a:pt x="289" y="68"/>
                </a:cubicBezTo>
                <a:cubicBezTo>
                  <a:pt x="289" y="71"/>
                  <a:pt x="287" y="68"/>
                  <a:pt x="286" y="69"/>
                </a:cubicBezTo>
                <a:cubicBezTo>
                  <a:pt x="286" y="69"/>
                  <a:pt x="286" y="69"/>
                  <a:pt x="286" y="69"/>
                </a:cubicBezTo>
                <a:close/>
                <a:moveTo>
                  <a:pt x="228" y="71"/>
                </a:moveTo>
                <a:cubicBezTo>
                  <a:pt x="226" y="71"/>
                  <a:pt x="225" y="71"/>
                  <a:pt x="225" y="69"/>
                </a:cubicBezTo>
                <a:cubicBezTo>
                  <a:pt x="225" y="71"/>
                  <a:pt x="228" y="69"/>
                  <a:pt x="228" y="71"/>
                </a:cubicBezTo>
                <a:cubicBezTo>
                  <a:pt x="228" y="71"/>
                  <a:pt x="228" y="71"/>
                  <a:pt x="228" y="71"/>
                </a:cubicBezTo>
                <a:close/>
                <a:moveTo>
                  <a:pt x="342" y="69"/>
                </a:moveTo>
                <a:cubicBezTo>
                  <a:pt x="343" y="70"/>
                  <a:pt x="343" y="70"/>
                  <a:pt x="343" y="69"/>
                </a:cubicBezTo>
                <a:cubicBezTo>
                  <a:pt x="344" y="70"/>
                  <a:pt x="344" y="70"/>
                  <a:pt x="344" y="71"/>
                </a:cubicBezTo>
                <a:cubicBezTo>
                  <a:pt x="346" y="72"/>
                  <a:pt x="343" y="71"/>
                  <a:pt x="344" y="70"/>
                </a:cubicBezTo>
                <a:cubicBezTo>
                  <a:pt x="343" y="70"/>
                  <a:pt x="343" y="71"/>
                  <a:pt x="342" y="71"/>
                </a:cubicBezTo>
                <a:cubicBezTo>
                  <a:pt x="342" y="71"/>
                  <a:pt x="342" y="70"/>
                  <a:pt x="342" y="69"/>
                </a:cubicBezTo>
                <a:cubicBezTo>
                  <a:pt x="342" y="69"/>
                  <a:pt x="342" y="69"/>
                  <a:pt x="342" y="69"/>
                </a:cubicBezTo>
                <a:close/>
                <a:moveTo>
                  <a:pt x="285" y="74"/>
                </a:moveTo>
                <a:cubicBezTo>
                  <a:pt x="284" y="73"/>
                  <a:pt x="282" y="72"/>
                  <a:pt x="280" y="72"/>
                </a:cubicBezTo>
                <a:cubicBezTo>
                  <a:pt x="281" y="69"/>
                  <a:pt x="283" y="73"/>
                  <a:pt x="284" y="71"/>
                </a:cubicBezTo>
                <a:cubicBezTo>
                  <a:pt x="285" y="72"/>
                  <a:pt x="284" y="74"/>
                  <a:pt x="287" y="74"/>
                </a:cubicBezTo>
                <a:cubicBezTo>
                  <a:pt x="288" y="74"/>
                  <a:pt x="286" y="71"/>
                  <a:pt x="289" y="72"/>
                </a:cubicBezTo>
                <a:cubicBezTo>
                  <a:pt x="289" y="75"/>
                  <a:pt x="287" y="76"/>
                  <a:pt x="285" y="74"/>
                </a:cubicBezTo>
                <a:cubicBezTo>
                  <a:pt x="285" y="75"/>
                  <a:pt x="286" y="76"/>
                  <a:pt x="287" y="76"/>
                </a:cubicBezTo>
                <a:cubicBezTo>
                  <a:pt x="286" y="78"/>
                  <a:pt x="284" y="75"/>
                  <a:pt x="285" y="74"/>
                </a:cubicBezTo>
                <a:cubicBezTo>
                  <a:pt x="285" y="74"/>
                  <a:pt x="285" y="74"/>
                  <a:pt x="285" y="74"/>
                </a:cubicBezTo>
                <a:close/>
                <a:moveTo>
                  <a:pt x="293" y="75"/>
                </a:moveTo>
                <a:cubicBezTo>
                  <a:pt x="293" y="75"/>
                  <a:pt x="291" y="74"/>
                  <a:pt x="289" y="75"/>
                </a:cubicBezTo>
                <a:cubicBezTo>
                  <a:pt x="290" y="73"/>
                  <a:pt x="293" y="72"/>
                  <a:pt x="293" y="75"/>
                </a:cubicBezTo>
                <a:cubicBezTo>
                  <a:pt x="293" y="75"/>
                  <a:pt x="293" y="75"/>
                  <a:pt x="293" y="75"/>
                </a:cubicBezTo>
                <a:close/>
                <a:moveTo>
                  <a:pt x="161" y="78"/>
                </a:moveTo>
                <a:cubicBezTo>
                  <a:pt x="161" y="77"/>
                  <a:pt x="161" y="77"/>
                  <a:pt x="161" y="77"/>
                </a:cubicBezTo>
                <a:cubicBezTo>
                  <a:pt x="162" y="77"/>
                  <a:pt x="162" y="77"/>
                  <a:pt x="162" y="78"/>
                </a:cubicBezTo>
                <a:cubicBezTo>
                  <a:pt x="161" y="78"/>
                  <a:pt x="161" y="78"/>
                  <a:pt x="161" y="78"/>
                </a:cubicBezTo>
                <a:cubicBezTo>
                  <a:pt x="161" y="78"/>
                  <a:pt x="161" y="78"/>
                  <a:pt x="161" y="78"/>
                </a:cubicBezTo>
                <a:close/>
                <a:moveTo>
                  <a:pt x="282" y="79"/>
                </a:moveTo>
                <a:cubicBezTo>
                  <a:pt x="280" y="79"/>
                  <a:pt x="283" y="77"/>
                  <a:pt x="281" y="77"/>
                </a:cubicBezTo>
                <a:cubicBezTo>
                  <a:pt x="282" y="75"/>
                  <a:pt x="283" y="78"/>
                  <a:pt x="282" y="79"/>
                </a:cubicBezTo>
                <a:cubicBezTo>
                  <a:pt x="282" y="79"/>
                  <a:pt x="282" y="79"/>
                  <a:pt x="282" y="79"/>
                </a:cubicBezTo>
                <a:close/>
                <a:moveTo>
                  <a:pt x="167" y="82"/>
                </a:moveTo>
                <a:cubicBezTo>
                  <a:pt x="165" y="82"/>
                  <a:pt x="166" y="79"/>
                  <a:pt x="167" y="78"/>
                </a:cubicBezTo>
                <a:cubicBezTo>
                  <a:pt x="168" y="78"/>
                  <a:pt x="167" y="81"/>
                  <a:pt x="167" y="82"/>
                </a:cubicBezTo>
                <a:cubicBezTo>
                  <a:pt x="167" y="82"/>
                  <a:pt x="167" y="82"/>
                  <a:pt x="167" y="82"/>
                </a:cubicBezTo>
                <a:close/>
                <a:moveTo>
                  <a:pt x="162" y="82"/>
                </a:moveTo>
                <a:cubicBezTo>
                  <a:pt x="160" y="80"/>
                  <a:pt x="164" y="79"/>
                  <a:pt x="162" y="82"/>
                </a:cubicBezTo>
                <a:cubicBezTo>
                  <a:pt x="162" y="82"/>
                  <a:pt x="162" y="82"/>
                  <a:pt x="162" y="82"/>
                </a:cubicBezTo>
                <a:close/>
                <a:moveTo>
                  <a:pt x="163" y="82"/>
                </a:moveTo>
                <a:cubicBezTo>
                  <a:pt x="161" y="81"/>
                  <a:pt x="164" y="81"/>
                  <a:pt x="163" y="79"/>
                </a:cubicBezTo>
                <a:cubicBezTo>
                  <a:pt x="164" y="79"/>
                  <a:pt x="165" y="83"/>
                  <a:pt x="163" y="82"/>
                </a:cubicBezTo>
                <a:cubicBezTo>
                  <a:pt x="163" y="82"/>
                  <a:pt x="163" y="82"/>
                  <a:pt x="163" y="82"/>
                </a:cubicBezTo>
                <a:close/>
                <a:moveTo>
                  <a:pt x="153" y="83"/>
                </a:moveTo>
                <a:cubicBezTo>
                  <a:pt x="153" y="82"/>
                  <a:pt x="153" y="81"/>
                  <a:pt x="151" y="81"/>
                </a:cubicBezTo>
                <a:cubicBezTo>
                  <a:pt x="153" y="79"/>
                  <a:pt x="155" y="83"/>
                  <a:pt x="155" y="80"/>
                </a:cubicBezTo>
                <a:cubicBezTo>
                  <a:pt x="156" y="80"/>
                  <a:pt x="156" y="82"/>
                  <a:pt x="156" y="83"/>
                </a:cubicBezTo>
                <a:cubicBezTo>
                  <a:pt x="155" y="83"/>
                  <a:pt x="154" y="83"/>
                  <a:pt x="153" y="83"/>
                </a:cubicBezTo>
                <a:cubicBezTo>
                  <a:pt x="153" y="83"/>
                  <a:pt x="153" y="83"/>
                  <a:pt x="153" y="83"/>
                </a:cubicBezTo>
                <a:close/>
                <a:moveTo>
                  <a:pt x="161" y="83"/>
                </a:moveTo>
                <a:cubicBezTo>
                  <a:pt x="160" y="83"/>
                  <a:pt x="158" y="82"/>
                  <a:pt x="160" y="81"/>
                </a:cubicBezTo>
                <a:cubicBezTo>
                  <a:pt x="160" y="82"/>
                  <a:pt x="161" y="82"/>
                  <a:pt x="161" y="83"/>
                </a:cubicBezTo>
                <a:cubicBezTo>
                  <a:pt x="161" y="83"/>
                  <a:pt x="161" y="83"/>
                  <a:pt x="161" y="83"/>
                </a:cubicBezTo>
                <a:close/>
                <a:moveTo>
                  <a:pt x="140" y="83"/>
                </a:moveTo>
                <a:cubicBezTo>
                  <a:pt x="140" y="83"/>
                  <a:pt x="140" y="82"/>
                  <a:pt x="140" y="82"/>
                </a:cubicBezTo>
                <a:cubicBezTo>
                  <a:pt x="141" y="82"/>
                  <a:pt x="141" y="85"/>
                  <a:pt x="140" y="84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83"/>
                  <a:pt x="140" y="83"/>
                  <a:pt x="140" y="83"/>
                </a:cubicBezTo>
                <a:close/>
                <a:moveTo>
                  <a:pt x="171" y="85"/>
                </a:moveTo>
                <a:cubicBezTo>
                  <a:pt x="169" y="84"/>
                  <a:pt x="171" y="83"/>
                  <a:pt x="171" y="82"/>
                </a:cubicBezTo>
                <a:cubicBezTo>
                  <a:pt x="172" y="82"/>
                  <a:pt x="171" y="84"/>
                  <a:pt x="171" y="85"/>
                </a:cubicBezTo>
                <a:cubicBezTo>
                  <a:pt x="171" y="85"/>
                  <a:pt x="171" y="85"/>
                  <a:pt x="171" y="85"/>
                </a:cubicBezTo>
                <a:close/>
                <a:moveTo>
                  <a:pt x="161" y="86"/>
                </a:moveTo>
                <a:cubicBezTo>
                  <a:pt x="161" y="84"/>
                  <a:pt x="162" y="84"/>
                  <a:pt x="163" y="84"/>
                </a:cubicBezTo>
                <a:cubicBezTo>
                  <a:pt x="164" y="86"/>
                  <a:pt x="162" y="86"/>
                  <a:pt x="161" y="86"/>
                </a:cubicBezTo>
                <a:cubicBezTo>
                  <a:pt x="161" y="86"/>
                  <a:pt x="161" y="86"/>
                  <a:pt x="161" y="86"/>
                </a:cubicBezTo>
                <a:close/>
                <a:moveTo>
                  <a:pt x="377" y="116"/>
                </a:moveTo>
                <a:cubicBezTo>
                  <a:pt x="376" y="108"/>
                  <a:pt x="374" y="96"/>
                  <a:pt x="377" y="85"/>
                </a:cubicBezTo>
                <a:cubicBezTo>
                  <a:pt x="380" y="94"/>
                  <a:pt x="379" y="106"/>
                  <a:pt x="382" y="116"/>
                </a:cubicBezTo>
                <a:cubicBezTo>
                  <a:pt x="381" y="119"/>
                  <a:pt x="379" y="116"/>
                  <a:pt x="378" y="119"/>
                </a:cubicBezTo>
                <a:cubicBezTo>
                  <a:pt x="377" y="118"/>
                  <a:pt x="376" y="117"/>
                  <a:pt x="374" y="117"/>
                </a:cubicBezTo>
                <a:cubicBezTo>
                  <a:pt x="375" y="115"/>
                  <a:pt x="375" y="116"/>
                  <a:pt x="377" y="116"/>
                </a:cubicBezTo>
                <a:cubicBezTo>
                  <a:pt x="377" y="116"/>
                  <a:pt x="377" y="116"/>
                  <a:pt x="377" y="116"/>
                </a:cubicBezTo>
                <a:close/>
                <a:moveTo>
                  <a:pt x="150" y="89"/>
                </a:moveTo>
                <a:cubicBezTo>
                  <a:pt x="149" y="88"/>
                  <a:pt x="150" y="87"/>
                  <a:pt x="151" y="87"/>
                </a:cubicBezTo>
                <a:cubicBezTo>
                  <a:pt x="152" y="87"/>
                  <a:pt x="152" y="85"/>
                  <a:pt x="153" y="85"/>
                </a:cubicBezTo>
                <a:cubicBezTo>
                  <a:pt x="153" y="87"/>
                  <a:pt x="154" y="87"/>
                  <a:pt x="153" y="89"/>
                </a:cubicBezTo>
                <a:cubicBezTo>
                  <a:pt x="152" y="89"/>
                  <a:pt x="151" y="87"/>
                  <a:pt x="150" y="89"/>
                </a:cubicBezTo>
                <a:cubicBezTo>
                  <a:pt x="150" y="89"/>
                  <a:pt x="150" y="89"/>
                  <a:pt x="150" y="89"/>
                </a:cubicBezTo>
                <a:close/>
                <a:moveTo>
                  <a:pt x="150" y="86"/>
                </a:moveTo>
                <a:cubicBezTo>
                  <a:pt x="151" y="87"/>
                  <a:pt x="149" y="88"/>
                  <a:pt x="148" y="88"/>
                </a:cubicBezTo>
                <a:cubicBezTo>
                  <a:pt x="148" y="85"/>
                  <a:pt x="149" y="88"/>
                  <a:pt x="150" y="86"/>
                </a:cubicBezTo>
                <a:cubicBezTo>
                  <a:pt x="150" y="86"/>
                  <a:pt x="150" y="86"/>
                  <a:pt x="150" y="86"/>
                </a:cubicBezTo>
                <a:close/>
                <a:moveTo>
                  <a:pt x="165" y="87"/>
                </a:moveTo>
                <a:cubicBezTo>
                  <a:pt x="164" y="87"/>
                  <a:pt x="164" y="86"/>
                  <a:pt x="164" y="85"/>
                </a:cubicBezTo>
                <a:cubicBezTo>
                  <a:pt x="164" y="85"/>
                  <a:pt x="165" y="85"/>
                  <a:pt x="166" y="85"/>
                </a:cubicBezTo>
                <a:cubicBezTo>
                  <a:pt x="165" y="86"/>
                  <a:pt x="165" y="86"/>
                  <a:pt x="165" y="87"/>
                </a:cubicBezTo>
                <a:cubicBezTo>
                  <a:pt x="165" y="87"/>
                  <a:pt x="165" y="87"/>
                  <a:pt x="165" y="87"/>
                </a:cubicBezTo>
                <a:close/>
                <a:moveTo>
                  <a:pt x="110" y="91"/>
                </a:moveTo>
                <a:cubicBezTo>
                  <a:pt x="108" y="91"/>
                  <a:pt x="109" y="89"/>
                  <a:pt x="111" y="89"/>
                </a:cubicBezTo>
                <a:cubicBezTo>
                  <a:pt x="111" y="90"/>
                  <a:pt x="110" y="90"/>
                  <a:pt x="110" y="91"/>
                </a:cubicBezTo>
                <a:cubicBezTo>
                  <a:pt x="110" y="91"/>
                  <a:pt x="110" y="91"/>
                  <a:pt x="110" y="91"/>
                </a:cubicBezTo>
                <a:close/>
                <a:moveTo>
                  <a:pt x="329" y="90"/>
                </a:moveTo>
                <a:cubicBezTo>
                  <a:pt x="329" y="92"/>
                  <a:pt x="325" y="91"/>
                  <a:pt x="327" y="89"/>
                </a:cubicBezTo>
                <a:cubicBezTo>
                  <a:pt x="328" y="89"/>
                  <a:pt x="329" y="89"/>
                  <a:pt x="329" y="90"/>
                </a:cubicBezTo>
                <a:cubicBezTo>
                  <a:pt x="329" y="90"/>
                  <a:pt x="329" y="90"/>
                  <a:pt x="329" y="90"/>
                </a:cubicBezTo>
                <a:close/>
                <a:moveTo>
                  <a:pt x="345" y="92"/>
                </a:moveTo>
                <a:cubicBezTo>
                  <a:pt x="344" y="91"/>
                  <a:pt x="344" y="91"/>
                  <a:pt x="343" y="91"/>
                </a:cubicBezTo>
                <a:cubicBezTo>
                  <a:pt x="343" y="90"/>
                  <a:pt x="344" y="90"/>
                  <a:pt x="345" y="90"/>
                </a:cubicBezTo>
                <a:cubicBezTo>
                  <a:pt x="345" y="91"/>
                  <a:pt x="345" y="92"/>
                  <a:pt x="346" y="93"/>
                </a:cubicBezTo>
                <a:cubicBezTo>
                  <a:pt x="346" y="94"/>
                  <a:pt x="343" y="92"/>
                  <a:pt x="345" y="92"/>
                </a:cubicBezTo>
                <a:cubicBezTo>
                  <a:pt x="345" y="92"/>
                  <a:pt x="345" y="92"/>
                  <a:pt x="345" y="92"/>
                </a:cubicBezTo>
                <a:close/>
                <a:moveTo>
                  <a:pt x="329" y="95"/>
                </a:moveTo>
                <a:cubicBezTo>
                  <a:pt x="329" y="96"/>
                  <a:pt x="328" y="94"/>
                  <a:pt x="327" y="95"/>
                </a:cubicBezTo>
                <a:cubicBezTo>
                  <a:pt x="328" y="92"/>
                  <a:pt x="326" y="93"/>
                  <a:pt x="326" y="91"/>
                </a:cubicBezTo>
                <a:cubicBezTo>
                  <a:pt x="327" y="91"/>
                  <a:pt x="328" y="91"/>
                  <a:pt x="328" y="91"/>
                </a:cubicBezTo>
                <a:cubicBezTo>
                  <a:pt x="329" y="93"/>
                  <a:pt x="328" y="94"/>
                  <a:pt x="329" y="95"/>
                </a:cubicBezTo>
                <a:cubicBezTo>
                  <a:pt x="329" y="95"/>
                  <a:pt x="329" y="95"/>
                  <a:pt x="329" y="95"/>
                </a:cubicBezTo>
                <a:close/>
                <a:moveTo>
                  <a:pt x="225" y="93"/>
                </a:moveTo>
                <a:cubicBezTo>
                  <a:pt x="225" y="91"/>
                  <a:pt x="224" y="97"/>
                  <a:pt x="225" y="93"/>
                </a:cubicBezTo>
                <a:cubicBezTo>
                  <a:pt x="225" y="93"/>
                  <a:pt x="225" y="93"/>
                  <a:pt x="225" y="93"/>
                </a:cubicBezTo>
                <a:close/>
                <a:moveTo>
                  <a:pt x="331" y="95"/>
                </a:moveTo>
                <a:cubicBezTo>
                  <a:pt x="330" y="93"/>
                  <a:pt x="331" y="94"/>
                  <a:pt x="330" y="92"/>
                </a:cubicBezTo>
                <a:cubicBezTo>
                  <a:pt x="331" y="93"/>
                  <a:pt x="335" y="92"/>
                  <a:pt x="335" y="93"/>
                </a:cubicBezTo>
                <a:cubicBezTo>
                  <a:pt x="334" y="94"/>
                  <a:pt x="333" y="94"/>
                  <a:pt x="331" y="95"/>
                </a:cubicBezTo>
                <a:cubicBezTo>
                  <a:pt x="331" y="95"/>
                  <a:pt x="331" y="95"/>
                  <a:pt x="331" y="95"/>
                </a:cubicBezTo>
                <a:close/>
                <a:moveTo>
                  <a:pt x="324" y="94"/>
                </a:moveTo>
                <a:cubicBezTo>
                  <a:pt x="324" y="94"/>
                  <a:pt x="324" y="93"/>
                  <a:pt x="324" y="93"/>
                </a:cubicBezTo>
                <a:cubicBezTo>
                  <a:pt x="326" y="93"/>
                  <a:pt x="325" y="94"/>
                  <a:pt x="326" y="95"/>
                </a:cubicBezTo>
                <a:cubicBezTo>
                  <a:pt x="325" y="95"/>
                  <a:pt x="325" y="94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lose/>
                <a:moveTo>
                  <a:pt x="333" y="96"/>
                </a:moveTo>
                <a:cubicBezTo>
                  <a:pt x="335" y="94"/>
                  <a:pt x="334" y="98"/>
                  <a:pt x="337" y="97"/>
                </a:cubicBezTo>
                <a:cubicBezTo>
                  <a:pt x="336" y="100"/>
                  <a:pt x="333" y="98"/>
                  <a:pt x="333" y="96"/>
                </a:cubicBezTo>
                <a:cubicBezTo>
                  <a:pt x="333" y="96"/>
                  <a:pt x="333" y="96"/>
                  <a:pt x="333" y="96"/>
                </a:cubicBezTo>
                <a:close/>
                <a:moveTo>
                  <a:pt x="338" y="112"/>
                </a:moveTo>
                <a:cubicBezTo>
                  <a:pt x="333" y="108"/>
                  <a:pt x="325" y="106"/>
                  <a:pt x="325" y="99"/>
                </a:cubicBezTo>
                <a:cubicBezTo>
                  <a:pt x="329" y="99"/>
                  <a:pt x="335" y="104"/>
                  <a:pt x="339" y="101"/>
                </a:cubicBezTo>
                <a:cubicBezTo>
                  <a:pt x="339" y="103"/>
                  <a:pt x="338" y="101"/>
                  <a:pt x="337" y="102"/>
                </a:cubicBezTo>
                <a:cubicBezTo>
                  <a:pt x="341" y="104"/>
                  <a:pt x="341" y="109"/>
                  <a:pt x="338" y="112"/>
                </a:cubicBezTo>
                <a:cubicBezTo>
                  <a:pt x="338" y="112"/>
                  <a:pt x="338" y="112"/>
                  <a:pt x="338" y="112"/>
                </a:cubicBezTo>
                <a:close/>
                <a:moveTo>
                  <a:pt x="94" y="105"/>
                </a:moveTo>
                <a:cubicBezTo>
                  <a:pt x="93" y="104"/>
                  <a:pt x="95" y="103"/>
                  <a:pt x="95" y="102"/>
                </a:cubicBezTo>
                <a:cubicBezTo>
                  <a:pt x="96" y="102"/>
                  <a:pt x="96" y="103"/>
                  <a:pt x="97" y="103"/>
                </a:cubicBezTo>
                <a:cubicBezTo>
                  <a:pt x="97" y="104"/>
                  <a:pt x="95" y="104"/>
                  <a:pt x="94" y="105"/>
                </a:cubicBezTo>
                <a:cubicBezTo>
                  <a:pt x="94" y="105"/>
                  <a:pt x="94" y="105"/>
                  <a:pt x="94" y="105"/>
                </a:cubicBezTo>
                <a:close/>
                <a:moveTo>
                  <a:pt x="306" y="104"/>
                </a:moveTo>
                <a:cubicBezTo>
                  <a:pt x="306" y="104"/>
                  <a:pt x="306" y="103"/>
                  <a:pt x="306" y="102"/>
                </a:cubicBezTo>
                <a:cubicBezTo>
                  <a:pt x="307" y="102"/>
                  <a:pt x="307" y="103"/>
                  <a:pt x="306" y="104"/>
                </a:cubicBezTo>
                <a:cubicBezTo>
                  <a:pt x="306" y="104"/>
                  <a:pt x="306" y="104"/>
                  <a:pt x="306" y="104"/>
                </a:cubicBezTo>
                <a:close/>
                <a:moveTo>
                  <a:pt x="186" y="106"/>
                </a:moveTo>
                <a:cubicBezTo>
                  <a:pt x="185" y="105"/>
                  <a:pt x="184" y="103"/>
                  <a:pt x="186" y="102"/>
                </a:cubicBezTo>
                <a:cubicBezTo>
                  <a:pt x="186" y="104"/>
                  <a:pt x="185" y="105"/>
                  <a:pt x="187" y="106"/>
                </a:cubicBezTo>
                <a:cubicBezTo>
                  <a:pt x="185" y="108"/>
                  <a:pt x="182" y="108"/>
                  <a:pt x="180" y="111"/>
                </a:cubicBezTo>
                <a:cubicBezTo>
                  <a:pt x="180" y="109"/>
                  <a:pt x="184" y="107"/>
                  <a:pt x="186" y="106"/>
                </a:cubicBezTo>
                <a:cubicBezTo>
                  <a:pt x="186" y="106"/>
                  <a:pt x="186" y="106"/>
                  <a:pt x="186" y="106"/>
                </a:cubicBezTo>
                <a:close/>
                <a:moveTo>
                  <a:pt x="102" y="105"/>
                </a:moveTo>
                <a:cubicBezTo>
                  <a:pt x="104" y="105"/>
                  <a:pt x="105" y="106"/>
                  <a:pt x="105" y="103"/>
                </a:cubicBezTo>
                <a:cubicBezTo>
                  <a:pt x="107" y="105"/>
                  <a:pt x="104" y="107"/>
                  <a:pt x="103" y="107"/>
                </a:cubicBezTo>
                <a:cubicBezTo>
                  <a:pt x="103" y="107"/>
                  <a:pt x="104" y="107"/>
                  <a:pt x="104" y="107"/>
                </a:cubicBezTo>
                <a:cubicBezTo>
                  <a:pt x="104" y="108"/>
                  <a:pt x="99" y="110"/>
                  <a:pt x="99" y="107"/>
                </a:cubicBezTo>
                <a:cubicBezTo>
                  <a:pt x="100" y="106"/>
                  <a:pt x="102" y="107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lose/>
                <a:moveTo>
                  <a:pt x="187" y="105"/>
                </a:moveTo>
                <a:cubicBezTo>
                  <a:pt x="187" y="105"/>
                  <a:pt x="188" y="105"/>
                  <a:pt x="188" y="104"/>
                </a:cubicBezTo>
                <a:cubicBezTo>
                  <a:pt x="188" y="104"/>
                  <a:pt x="188" y="104"/>
                  <a:pt x="189" y="104"/>
                </a:cubicBezTo>
                <a:cubicBezTo>
                  <a:pt x="189" y="105"/>
                  <a:pt x="188" y="105"/>
                  <a:pt x="187" y="105"/>
                </a:cubicBezTo>
                <a:cubicBezTo>
                  <a:pt x="187" y="105"/>
                  <a:pt x="187" y="105"/>
                  <a:pt x="187" y="105"/>
                </a:cubicBezTo>
                <a:close/>
                <a:moveTo>
                  <a:pt x="86" y="110"/>
                </a:moveTo>
                <a:cubicBezTo>
                  <a:pt x="85" y="108"/>
                  <a:pt x="90" y="109"/>
                  <a:pt x="94" y="108"/>
                </a:cubicBezTo>
                <a:cubicBezTo>
                  <a:pt x="94" y="109"/>
                  <a:pt x="94" y="110"/>
                  <a:pt x="94" y="111"/>
                </a:cubicBezTo>
                <a:cubicBezTo>
                  <a:pt x="91" y="112"/>
                  <a:pt x="88" y="114"/>
                  <a:pt x="89" y="117"/>
                </a:cubicBezTo>
                <a:cubicBezTo>
                  <a:pt x="78" y="113"/>
                  <a:pt x="87" y="133"/>
                  <a:pt x="79" y="134"/>
                </a:cubicBezTo>
                <a:cubicBezTo>
                  <a:pt x="78" y="134"/>
                  <a:pt x="77" y="133"/>
                  <a:pt x="77" y="133"/>
                </a:cubicBezTo>
                <a:cubicBezTo>
                  <a:pt x="75" y="133"/>
                  <a:pt x="71" y="134"/>
                  <a:pt x="66" y="132"/>
                </a:cubicBezTo>
                <a:cubicBezTo>
                  <a:pt x="65" y="130"/>
                  <a:pt x="69" y="130"/>
                  <a:pt x="66" y="129"/>
                </a:cubicBezTo>
                <a:cubicBezTo>
                  <a:pt x="68" y="129"/>
                  <a:pt x="69" y="127"/>
                  <a:pt x="72" y="125"/>
                </a:cubicBezTo>
                <a:cubicBezTo>
                  <a:pt x="71" y="122"/>
                  <a:pt x="72" y="117"/>
                  <a:pt x="76" y="117"/>
                </a:cubicBezTo>
                <a:cubicBezTo>
                  <a:pt x="79" y="114"/>
                  <a:pt x="81" y="108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lose/>
                <a:moveTo>
                  <a:pt x="325" y="111"/>
                </a:moveTo>
                <a:cubicBezTo>
                  <a:pt x="325" y="111"/>
                  <a:pt x="326" y="111"/>
                  <a:pt x="326" y="110"/>
                </a:cubicBezTo>
                <a:cubicBezTo>
                  <a:pt x="328" y="111"/>
                  <a:pt x="329" y="112"/>
                  <a:pt x="329" y="114"/>
                </a:cubicBezTo>
                <a:cubicBezTo>
                  <a:pt x="327" y="114"/>
                  <a:pt x="327" y="111"/>
                  <a:pt x="325" y="111"/>
                </a:cubicBezTo>
                <a:cubicBezTo>
                  <a:pt x="325" y="111"/>
                  <a:pt x="325" y="111"/>
                  <a:pt x="325" y="111"/>
                </a:cubicBezTo>
                <a:close/>
                <a:moveTo>
                  <a:pt x="64" y="116"/>
                </a:moveTo>
                <a:cubicBezTo>
                  <a:pt x="64" y="114"/>
                  <a:pt x="65" y="115"/>
                  <a:pt x="66" y="114"/>
                </a:cubicBezTo>
                <a:cubicBezTo>
                  <a:pt x="67" y="114"/>
                  <a:pt x="66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127" y="115"/>
                </a:moveTo>
                <a:cubicBezTo>
                  <a:pt x="127" y="114"/>
                  <a:pt x="128" y="115"/>
                  <a:pt x="128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9" y="115"/>
                  <a:pt x="129" y="115"/>
                  <a:pt x="129" y="116"/>
                </a:cubicBezTo>
                <a:cubicBezTo>
                  <a:pt x="128" y="116"/>
                  <a:pt x="128" y="115"/>
                  <a:pt x="127" y="115"/>
                </a:cubicBezTo>
                <a:cubicBezTo>
                  <a:pt x="127" y="115"/>
                  <a:pt x="127" y="115"/>
                  <a:pt x="127" y="115"/>
                </a:cubicBezTo>
                <a:close/>
                <a:moveTo>
                  <a:pt x="141" y="114"/>
                </a:moveTo>
                <a:cubicBezTo>
                  <a:pt x="143" y="114"/>
                  <a:pt x="143" y="116"/>
                  <a:pt x="142" y="117"/>
                </a:cubicBezTo>
                <a:cubicBezTo>
                  <a:pt x="141" y="116"/>
                  <a:pt x="141" y="116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lose/>
                <a:moveTo>
                  <a:pt x="368" y="116"/>
                </a:moveTo>
                <a:cubicBezTo>
                  <a:pt x="368" y="114"/>
                  <a:pt x="370" y="115"/>
                  <a:pt x="370" y="114"/>
                </a:cubicBezTo>
                <a:cubicBezTo>
                  <a:pt x="371" y="114"/>
                  <a:pt x="370" y="116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lose/>
                <a:moveTo>
                  <a:pt x="360" y="136"/>
                </a:moveTo>
                <a:cubicBezTo>
                  <a:pt x="359" y="134"/>
                  <a:pt x="359" y="132"/>
                  <a:pt x="357" y="132"/>
                </a:cubicBezTo>
                <a:cubicBezTo>
                  <a:pt x="358" y="130"/>
                  <a:pt x="359" y="132"/>
                  <a:pt x="359" y="132"/>
                </a:cubicBezTo>
                <a:cubicBezTo>
                  <a:pt x="360" y="131"/>
                  <a:pt x="357" y="127"/>
                  <a:pt x="360" y="126"/>
                </a:cubicBezTo>
                <a:cubicBezTo>
                  <a:pt x="360" y="125"/>
                  <a:pt x="358" y="126"/>
                  <a:pt x="358" y="124"/>
                </a:cubicBezTo>
                <a:cubicBezTo>
                  <a:pt x="359" y="122"/>
                  <a:pt x="361" y="120"/>
                  <a:pt x="360" y="117"/>
                </a:cubicBezTo>
                <a:cubicBezTo>
                  <a:pt x="363" y="117"/>
                  <a:pt x="363" y="122"/>
                  <a:pt x="364" y="124"/>
                </a:cubicBezTo>
                <a:cubicBezTo>
                  <a:pt x="365" y="131"/>
                  <a:pt x="368" y="139"/>
                  <a:pt x="368" y="149"/>
                </a:cubicBezTo>
                <a:cubicBezTo>
                  <a:pt x="368" y="152"/>
                  <a:pt x="367" y="156"/>
                  <a:pt x="369" y="159"/>
                </a:cubicBezTo>
                <a:cubicBezTo>
                  <a:pt x="367" y="161"/>
                  <a:pt x="369" y="163"/>
                  <a:pt x="369" y="166"/>
                </a:cubicBezTo>
                <a:cubicBezTo>
                  <a:pt x="368" y="166"/>
                  <a:pt x="367" y="164"/>
                  <a:pt x="367" y="166"/>
                </a:cubicBezTo>
                <a:cubicBezTo>
                  <a:pt x="366" y="166"/>
                  <a:pt x="368" y="164"/>
                  <a:pt x="368" y="163"/>
                </a:cubicBezTo>
                <a:cubicBezTo>
                  <a:pt x="367" y="163"/>
                  <a:pt x="366" y="164"/>
                  <a:pt x="364" y="163"/>
                </a:cubicBezTo>
                <a:cubicBezTo>
                  <a:pt x="363" y="161"/>
                  <a:pt x="364" y="157"/>
                  <a:pt x="361" y="157"/>
                </a:cubicBezTo>
                <a:cubicBezTo>
                  <a:pt x="361" y="156"/>
                  <a:pt x="363" y="156"/>
                  <a:pt x="363" y="156"/>
                </a:cubicBezTo>
                <a:cubicBezTo>
                  <a:pt x="363" y="154"/>
                  <a:pt x="362" y="153"/>
                  <a:pt x="360" y="154"/>
                </a:cubicBezTo>
                <a:cubicBezTo>
                  <a:pt x="360" y="152"/>
                  <a:pt x="360" y="150"/>
                  <a:pt x="360" y="149"/>
                </a:cubicBezTo>
                <a:cubicBezTo>
                  <a:pt x="360" y="148"/>
                  <a:pt x="360" y="149"/>
                  <a:pt x="361" y="149"/>
                </a:cubicBezTo>
                <a:cubicBezTo>
                  <a:pt x="360" y="147"/>
                  <a:pt x="359" y="145"/>
                  <a:pt x="357" y="144"/>
                </a:cubicBezTo>
                <a:cubicBezTo>
                  <a:pt x="358" y="143"/>
                  <a:pt x="359" y="143"/>
                  <a:pt x="359" y="141"/>
                </a:cubicBezTo>
                <a:cubicBezTo>
                  <a:pt x="359" y="140"/>
                  <a:pt x="358" y="143"/>
                  <a:pt x="357" y="141"/>
                </a:cubicBezTo>
                <a:cubicBezTo>
                  <a:pt x="357" y="140"/>
                  <a:pt x="359" y="140"/>
                  <a:pt x="359" y="138"/>
                </a:cubicBezTo>
                <a:cubicBezTo>
                  <a:pt x="358" y="138"/>
                  <a:pt x="358" y="139"/>
                  <a:pt x="356" y="139"/>
                </a:cubicBezTo>
                <a:cubicBezTo>
                  <a:pt x="357" y="137"/>
                  <a:pt x="358" y="136"/>
                  <a:pt x="360" y="136"/>
                </a:cubicBezTo>
                <a:cubicBezTo>
                  <a:pt x="360" y="136"/>
                  <a:pt x="360" y="136"/>
                  <a:pt x="360" y="136"/>
                </a:cubicBezTo>
                <a:close/>
                <a:moveTo>
                  <a:pt x="367" y="119"/>
                </a:moveTo>
                <a:cubicBezTo>
                  <a:pt x="367" y="119"/>
                  <a:pt x="367" y="118"/>
                  <a:pt x="367" y="118"/>
                </a:cubicBezTo>
                <a:cubicBezTo>
                  <a:pt x="367" y="118"/>
                  <a:pt x="368" y="118"/>
                  <a:pt x="370" y="118"/>
                </a:cubicBezTo>
                <a:cubicBezTo>
                  <a:pt x="371" y="119"/>
                  <a:pt x="371" y="121"/>
                  <a:pt x="372" y="121"/>
                </a:cubicBezTo>
                <a:cubicBezTo>
                  <a:pt x="371" y="122"/>
                  <a:pt x="370" y="122"/>
                  <a:pt x="369" y="123"/>
                </a:cubicBezTo>
                <a:cubicBezTo>
                  <a:pt x="371" y="120"/>
                  <a:pt x="368" y="121"/>
                  <a:pt x="369" y="119"/>
                </a:cubicBezTo>
                <a:cubicBezTo>
                  <a:pt x="369" y="119"/>
                  <a:pt x="368" y="119"/>
                  <a:pt x="367" y="119"/>
                </a:cubicBezTo>
                <a:cubicBezTo>
                  <a:pt x="367" y="119"/>
                  <a:pt x="367" y="119"/>
                  <a:pt x="367" y="119"/>
                </a:cubicBezTo>
                <a:close/>
                <a:moveTo>
                  <a:pt x="68" y="125"/>
                </a:moveTo>
                <a:cubicBezTo>
                  <a:pt x="68" y="124"/>
                  <a:pt x="69" y="125"/>
                  <a:pt x="69" y="124"/>
                </a:cubicBezTo>
                <a:cubicBezTo>
                  <a:pt x="71" y="122"/>
                  <a:pt x="69" y="127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lose/>
                <a:moveTo>
                  <a:pt x="370" y="127"/>
                </a:moveTo>
                <a:cubicBezTo>
                  <a:pt x="371" y="126"/>
                  <a:pt x="371" y="127"/>
                  <a:pt x="373" y="125"/>
                </a:cubicBezTo>
                <a:cubicBezTo>
                  <a:pt x="373" y="127"/>
                  <a:pt x="372" y="127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lose/>
                <a:moveTo>
                  <a:pt x="356" y="128"/>
                </a:moveTo>
                <a:cubicBezTo>
                  <a:pt x="356" y="127"/>
                  <a:pt x="356" y="127"/>
                  <a:pt x="356" y="127"/>
                </a:cubicBezTo>
                <a:cubicBezTo>
                  <a:pt x="357" y="126"/>
                  <a:pt x="357" y="127"/>
                  <a:pt x="357" y="128"/>
                </a:cubicBezTo>
                <a:cubicBezTo>
                  <a:pt x="356" y="128"/>
                  <a:pt x="356" y="128"/>
                  <a:pt x="356" y="128"/>
                </a:cubicBezTo>
                <a:cubicBezTo>
                  <a:pt x="356" y="128"/>
                  <a:pt x="356" y="128"/>
                  <a:pt x="356" y="128"/>
                </a:cubicBezTo>
                <a:close/>
                <a:moveTo>
                  <a:pt x="159" y="130"/>
                </a:moveTo>
                <a:cubicBezTo>
                  <a:pt x="157" y="130"/>
                  <a:pt x="160" y="129"/>
                  <a:pt x="158" y="129"/>
                </a:cubicBezTo>
                <a:cubicBezTo>
                  <a:pt x="159" y="128"/>
                  <a:pt x="159" y="128"/>
                  <a:pt x="160" y="128"/>
                </a:cubicBezTo>
                <a:cubicBezTo>
                  <a:pt x="160" y="129"/>
                  <a:pt x="161" y="129"/>
                  <a:pt x="161" y="130"/>
                </a:cubicBezTo>
                <a:cubicBezTo>
                  <a:pt x="160" y="130"/>
                  <a:pt x="159" y="130"/>
                  <a:pt x="159" y="130"/>
                </a:cubicBezTo>
                <a:cubicBezTo>
                  <a:pt x="159" y="130"/>
                  <a:pt x="159" y="130"/>
                  <a:pt x="159" y="130"/>
                </a:cubicBezTo>
                <a:close/>
                <a:moveTo>
                  <a:pt x="349" y="131"/>
                </a:moveTo>
                <a:cubicBezTo>
                  <a:pt x="348" y="131"/>
                  <a:pt x="348" y="130"/>
                  <a:pt x="348" y="130"/>
                </a:cubicBezTo>
                <a:cubicBezTo>
                  <a:pt x="348" y="129"/>
                  <a:pt x="350" y="130"/>
                  <a:pt x="349" y="131"/>
                </a:cubicBezTo>
                <a:cubicBezTo>
                  <a:pt x="349" y="131"/>
                  <a:pt x="349" y="131"/>
                  <a:pt x="349" y="131"/>
                </a:cubicBezTo>
                <a:close/>
                <a:moveTo>
                  <a:pt x="154" y="134"/>
                </a:moveTo>
                <a:cubicBezTo>
                  <a:pt x="152" y="133"/>
                  <a:pt x="157" y="134"/>
                  <a:pt x="157" y="132"/>
                </a:cubicBezTo>
                <a:cubicBezTo>
                  <a:pt x="160" y="132"/>
                  <a:pt x="156" y="133"/>
                  <a:pt x="156" y="134"/>
                </a:cubicBezTo>
                <a:cubicBezTo>
                  <a:pt x="155" y="133"/>
                  <a:pt x="156" y="133"/>
                  <a:pt x="154" y="134"/>
                </a:cubicBezTo>
                <a:cubicBezTo>
                  <a:pt x="154" y="134"/>
                  <a:pt x="154" y="134"/>
                  <a:pt x="154" y="134"/>
                </a:cubicBezTo>
                <a:close/>
                <a:moveTo>
                  <a:pt x="66" y="140"/>
                </a:moveTo>
                <a:cubicBezTo>
                  <a:pt x="66" y="141"/>
                  <a:pt x="63" y="141"/>
                  <a:pt x="64" y="140"/>
                </a:cubicBezTo>
                <a:cubicBezTo>
                  <a:pt x="65" y="140"/>
                  <a:pt x="65" y="140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lose/>
                <a:moveTo>
                  <a:pt x="86" y="143"/>
                </a:moveTo>
                <a:cubicBezTo>
                  <a:pt x="85" y="145"/>
                  <a:pt x="83" y="143"/>
                  <a:pt x="83" y="141"/>
                </a:cubicBezTo>
                <a:cubicBezTo>
                  <a:pt x="84" y="142"/>
                  <a:pt x="84" y="143"/>
                  <a:pt x="86" y="143"/>
                </a:cubicBezTo>
                <a:cubicBezTo>
                  <a:pt x="86" y="143"/>
                  <a:pt x="86" y="143"/>
                  <a:pt x="86" y="143"/>
                </a:cubicBezTo>
                <a:close/>
                <a:moveTo>
                  <a:pt x="65" y="146"/>
                </a:moveTo>
                <a:cubicBezTo>
                  <a:pt x="64" y="146"/>
                  <a:pt x="63" y="145"/>
                  <a:pt x="63" y="144"/>
                </a:cubicBezTo>
                <a:cubicBezTo>
                  <a:pt x="65" y="144"/>
                  <a:pt x="65" y="145"/>
                  <a:pt x="65" y="146"/>
                </a:cubicBezTo>
                <a:cubicBezTo>
                  <a:pt x="65" y="146"/>
                  <a:pt x="65" y="146"/>
                  <a:pt x="65" y="146"/>
                </a:cubicBezTo>
                <a:close/>
                <a:moveTo>
                  <a:pt x="378" y="152"/>
                </a:moveTo>
                <a:cubicBezTo>
                  <a:pt x="378" y="154"/>
                  <a:pt x="376" y="152"/>
                  <a:pt x="376" y="152"/>
                </a:cubicBezTo>
                <a:cubicBezTo>
                  <a:pt x="376" y="150"/>
                  <a:pt x="377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lose/>
                <a:moveTo>
                  <a:pt x="377" y="155"/>
                </a:moveTo>
                <a:cubicBezTo>
                  <a:pt x="377" y="154"/>
                  <a:pt x="377" y="154"/>
                  <a:pt x="377" y="154"/>
                </a:cubicBezTo>
                <a:cubicBezTo>
                  <a:pt x="378" y="153"/>
                  <a:pt x="378" y="154"/>
                  <a:pt x="378" y="155"/>
                </a:cubicBezTo>
                <a:cubicBezTo>
                  <a:pt x="378" y="155"/>
                  <a:pt x="378" y="155"/>
                  <a:pt x="377" y="155"/>
                </a:cubicBezTo>
                <a:cubicBezTo>
                  <a:pt x="377" y="155"/>
                  <a:pt x="377" y="155"/>
                  <a:pt x="377" y="155"/>
                </a:cubicBezTo>
                <a:close/>
                <a:moveTo>
                  <a:pt x="353" y="157"/>
                </a:moveTo>
                <a:cubicBezTo>
                  <a:pt x="352" y="157"/>
                  <a:pt x="354" y="154"/>
                  <a:pt x="355" y="156"/>
                </a:cubicBezTo>
                <a:cubicBezTo>
                  <a:pt x="355" y="157"/>
                  <a:pt x="352" y="155"/>
                  <a:pt x="353" y="157"/>
                </a:cubicBezTo>
                <a:cubicBezTo>
                  <a:pt x="353" y="157"/>
                  <a:pt x="353" y="157"/>
                  <a:pt x="353" y="157"/>
                </a:cubicBezTo>
                <a:close/>
                <a:moveTo>
                  <a:pt x="378" y="166"/>
                </a:moveTo>
                <a:cubicBezTo>
                  <a:pt x="378" y="165"/>
                  <a:pt x="378" y="165"/>
                  <a:pt x="378" y="164"/>
                </a:cubicBezTo>
                <a:cubicBezTo>
                  <a:pt x="378" y="164"/>
                  <a:pt x="378" y="165"/>
                  <a:pt x="378" y="166"/>
                </a:cubicBezTo>
                <a:cubicBezTo>
                  <a:pt x="379" y="166"/>
                  <a:pt x="379" y="165"/>
                  <a:pt x="379" y="165"/>
                </a:cubicBezTo>
                <a:cubicBezTo>
                  <a:pt x="380" y="165"/>
                  <a:pt x="379" y="167"/>
                  <a:pt x="378" y="166"/>
                </a:cubicBezTo>
                <a:cubicBezTo>
                  <a:pt x="378" y="166"/>
                  <a:pt x="378" y="166"/>
                  <a:pt x="378" y="166"/>
                </a:cubicBezTo>
                <a:close/>
                <a:moveTo>
                  <a:pt x="357" y="169"/>
                </a:moveTo>
                <a:cubicBezTo>
                  <a:pt x="357" y="169"/>
                  <a:pt x="358" y="169"/>
                  <a:pt x="358" y="168"/>
                </a:cubicBezTo>
                <a:cubicBezTo>
                  <a:pt x="359" y="168"/>
                  <a:pt x="359" y="169"/>
                  <a:pt x="359" y="171"/>
                </a:cubicBezTo>
                <a:cubicBezTo>
                  <a:pt x="358" y="170"/>
                  <a:pt x="359" y="169"/>
                  <a:pt x="357" y="169"/>
                </a:cubicBezTo>
                <a:cubicBezTo>
                  <a:pt x="357" y="169"/>
                  <a:pt x="357" y="169"/>
                  <a:pt x="357" y="169"/>
                </a:cubicBezTo>
                <a:close/>
                <a:moveTo>
                  <a:pt x="60" y="323"/>
                </a:moveTo>
                <a:cubicBezTo>
                  <a:pt x="60" y="323"/>
                  <a:pt x="60" y="323"/>
                  <a:pt x="60" y="323"/>
                </a:cubicBezTo>
                <a:cubicBezTo>
                  <a:pt x="59" y="323"/>
                  <a:pt x="57" y="312"/>
                  <a:pt x="57" y="311"/>
                </a:cubicBezTo>
                <a:cubicBezTo>
                  <a:pt x="58" y="309"/>
                  <a:pt x="59" y="311"/>
                  <a:pt x="57" y="310"/>
                </a:cubicBezTo>
                <a:cubicBezTo>
                  <a:pt x="57" y="309"/>
                  <a:pt x="57" y="308"/>
                  <a:pt x="58" y="307"/>
                </a:cubicBezTo>
                <a:cubicBezTo>
                  <a:pt x="56" y="301"/>
                  <a:pt x="53" y="294"/>
                  <a:pt x="58" y="290"/>
                </a:cubicBezTo>
                <a:cubicBezTo>
                  <a:pt x="57" y="290"/>
                  <a:pt x="57" y="291"/>
                  <a:pt x="56" y="291"/>
                </a:cubicBezTo>
                <a:cubicBezTo>
                  <a:pt x="56" y="290"/>
                  <a:pt x="54" y="287"/>
                  <a:pt x="56" y="286"/>
                </a:cubicBezTo>
                <a:cubicBezTo>
                  <a:pt x="57" y="287"/>
                  <a:pt x="58" y="288"/>
                  <a:pt x="60" y="286"/>
                </a:cubicBezTo>
                <a:cubicBezTo>
                  <a:pt x="56" y="286"/>
                  <a:pt x="56" y="282"/>
                  <a:pt x="54" y="280"/>
                </a:cubicBezTo>
                <a:cubicBezTo>
                  <a:pt x="56" y="278"/>
                  <a:pt x="55" y="272"/>
                  <a:pt x="57" y="271"/>
                </a:cubicBezTo>
                <a:cubicBezTo>
                  <a:pt x="56" y="269"/>
                  <a:pt x="56" y="266"/>
                  <a:pt x="56" y="265"/>
                </a:cubicBezTo>
                <a:cubicBezTo>
                  <a:pt x="60" y="248"/>
                  <a:pt x="55" y="228"/>
                  <a:pt x="49" y="221"/>
                </a:cubicBezTo>
                <a:cubicBezTo>
                  <a:pt x="51" y="219"/>
                  <a:pt x="56" y="219"/>
                  <a:pt x="53" y="222"/>
                </a:cubicBezTo>
                <a:cubicBezTo>
                  <a:pt x="56" y="221"/>
                  <a:pt x="56" y="224"/>
                  <a:pt x="58" y="224"/>
                </a:cubicBezTo>
                <a:cubicBezTo>
                  <a:pt x="60" y="221"/>
                  <a:pt x="62" y="216"/>
                  <a:pt x="60" y="212"/>
                </a:cubicBezTo>
                <a:cubicBezTo>
                  <a:pt x="61" y="211"/>
                  <a:pt x="62" y="211"/>
                  <a:pt x="62" y="209"/>
                </a:cubicBezTo>
                <a:cubicBezTo>
                  <a:pt x="61" y="206"/>
                  <a:pt x="57" y="205"/>
                  <a:pt x="58" y="200"/>
                </a:cubicBezTo>
                <a:cubicBezTo>
                  <a:pt x="57" y="200"/>
                  <a:pt x="56" y="199"/>
                  <a:pt x="56" y="198"/>
                </a:cubicBezTo>
                <a:cubicBezTo>
                  <a:pt x="57" y="198"/>
                  <a:pt x="57" y="196"/>
                  <a:pt x="57" y="195"/>
                </a:cubicBezTo>
                <a:cubicBezTo>
                  <a:pt x="55" y="194"/>
                  <a:pt x="55" y="195"/>
                  <a:pt x="55" y="194"/>
                </a:cubicBezTo>
                <a:cubicBezTo>
                  <a:pt x="60" y="188"/>
                  <a:pt x="59" y="177"/>
                  <a:pt x="51" y="175"/>
                </a:cubicBezTo>
                <a:cubicBezTo>
                  <a:pt x="47" y="181"/>
                  <a:pt x="45" y="195"/>
                  <a:pt x="48" y="201"/>
                </a:cubicBezTo>
                <a:cubicBezTo>
                  <a:pt x="49" y="202"/>
                  <a:pt x="50" y="200"/>
                  <a:pt x="51" y="201"/>
                </a:cubicBezTo>
                <a:cubicBezTo>
                  <a:pt x="49" y="205"/>
                  <a:pt x="52" y="210"/>
                  <a:pt x="50" y="215"/>
                </a:cubicBezTo>
                <a:cubicBezTo>
                  <a:pt x="51" y="215"/>
                  <a:pt x="52" y="214"/>
                  <a:pt x="52" y="215"/>
                </a:cubicBezTo>
                <a:cubicBezTo>
                  <a:pt x="51" y="216"/>
                  <a:pt x="52" y="217"/>
                  <a:pt x="52" y="217"/>
                </a:cubicBezTo>
                <a:cubicBezTo>
                  <a:pt x="50" y="217"/>
                  <a:pt x="50" y="219"/>
                  <a:pt x="49" y="219"/>
                </a:cubicBezTo>
                <a:cubicBezTo>
                  <a:pt x="43" y="216"/>
                  <a:pt x="43" y="212"/>
                  <a:pt x="44" y="204"/>
                </a:cubicBezTo>
                <a:cubicBezTo>
                  <a:pt x="41" y="204"/>
                  <a:pt x="40" y="200"/>
                  <a:pt x="42" y="198"/>
                </a:cubicBezTo>
                <a:cubicBezTo>
                  <a:pt x="40" y="198"/>
                  <a:pt x="39" y="201"/>
                  <a:pt x="39" y="202"/>
                </a:cubicBezTo>
                <a:cubicBezTo>
                  <a:pt x="36" y="208"/>
                  <a:pt x="34" y="216"/>
                  <a:pt x="34" y="223"/>
                </a:cubicBezTo>
                <a:cubicBezTo>
                  <a:pt x="31" y="227"/>
                  <a:pt x="33" y="235"/>
                  <a:pt x="29" y="238"/>
                </a:cubicBezTo>
                <a:cubicBezTo>
                  <a:pt x="31" y="252"/>
                  <a:pt x="28" y="270"/>
                  <a:pt x="34" y="285"/>
                </a:cubicBezTo>
                <a:cubicBezTo>
                  <a:pt x="34" y="284"/>
                  <a:pt x="34" y="284"/>
                  <a:pt x="35" y="284"/>
                </a:cubicBezTo>
                <a:cubicBezTo>
                  <a:pt x="36" y="282"/>
                  <a:pt x="33" y="283"/>
                  <a:pt x="34" y="282"/>
                </a:cubicBezTo>
                <a:cubicBezTo>
                  <a:pt x="35" y="282"/>
                  <a:pt x="34" y="280"/>
                  <a:pt x="35" y="280"/>
                </a:cubicBezTo>
                <a:cubicBezTo>
                  <a:pt x="35" y="285"/>
                  <a:pt x="38" y="291"/>
                  <a:pt x="35" y="295"/>
                </a:cubicBezTo>
                <a:cubicBezTo>
                  <a:pt x="37" y="295"/>
                  <a:pt x="38" y="299"/>
                  <a:pt x="36" y="300"/>
                </a:cubicBezTo>
                <a:cubicBezTo>
                  <a:pt x="38" y="304"/>
                  <a:pt x="42" y="309"/>
                  <a:pt x="39" y="315"/>
                </a:cubicBezTo>
                <a:cubicBezTo>
                  <a:pt x="41" y="314"/>
                  <a:pt x="41" y="314"/>
                  <a:pt x="41" y="315"/>
                </a:cubicBezTo>
                <a:cubicBezTo>
                  <a:pt x="40" y="318"/>
                  <a:pt x="42" y="321"/>
                  <a:pt x="44" y="324"/>
                </a:cubicBezTo>
                <a:cubicBezTo>
                  <a:pt x="44" y="323"/>
                  <a:pt x="44" y="322"/>
                  <a:pt x="45" y="322"/>
                </a:cubicBezTo>
                <a:cubicBezTo>
                  <a:pt x="45" y="324"/>
                  <a:pt x="46" y="325"/>
                  <a:pt x="47" y="327"/>
                </a:cubicBezTo>
                <a:cubicBezTo>
                  <a:pt x="46" y="327"/>
                  <a:pt x="45" y="327"/>
                  <a:pt x="45" y="327"/>
                </a:cubicBezTo>
                <a:cubicBezTo>
                  <a:pt x="45" y="328"/>
                  <a:pt x="45" y="329"/>
                  <a:pt x="46" y="330"/>
                </a:cubicBezTo>
                <a:cubicBezTo>
                  <a:pt x="46" y="329"/>
                  <a:pt x="46" y="328"/>
                  <a:pt x="46" y="328"/>
                </a:cubicBezTo>
                <a:cubicBezTo>
                  <a:pt x="48" y="330"/>
                  <a:pt x="48" y="336"/>
                  <a:pt x="51" y="334"/>
                </a:cubicBezTo>
                <a:cubicBezTo>
                  <a:pt x="50" y="334"/>
                  <a:pt x="50" y="332"/>
                  <a:pt x="50" y="330"/>
                </a:cubicBezTo>
                <a:cubicBezTo>
                  <a:pt x="52" y="330"/>
                  <a:pt x="52" y="329"/>
                  <a:pt x="53" y="330"/>
                </a:cubicBezTo>
                <a:cubicBezTo>
                  <a:pt x="53" y="332"/>
                  <a:pt x="51" y="332"/>
                  <a:pt x="51" y="333"/>
                </a:cubicBezTo>
                <a:cubicBezTo>
                  <a:pt x="53" y="334"/>
                  <a:pt x="55" y="336"/>
                  <a:pt x="56" y="337"/>
                </a:cubicBezTo>
                <a:cubicBezTo>
                  <a:pt x="58" y="336"/>
                  <a:pt x="55" y="337"/>
                  <a:pt x="56" y="335"/>
                </a:cubicBezTo>
                <a:cubicBezTo>
                  <a:pt x="56" y="335"/>
                  <a:pt x="57" y="334"/>
                  <a:pt x="58" y="334"/>
                </a:cubicBezTo>
                <a:cubicBezTo>
                  <a:pt x="59" y="335"/>
                  <a:pt x="58" y="336"/>
                  <a:pt x="57" y="337"/>
                </a:cubicBezTo>
                <a:cubicBezTo>
                  <a:pt x="63" y="336"/>
                  <a:pt x="60" y="343"/>
                  <a:pt x="65" y="341"/>
                </a:cubicBezTo>
                <a:cubicBezTo>
                  <a:pt x="63" y="337"/>
                  <a:pt x="61" y="333"/>
                  <a:pt x="60" y="329"/>
                </a:cubicBezTo>
                <a:cubicBezTo>
                  <a:pt x="60" y="329"/>
                  <a:pt x="61" y="329"/>
                  <a:pt x="61" y="328"/>
                </a:cubicBezTo>
                <a:cubicBezTo>
                  <a:pt x="61" y="328"/>
                  <a:pt x="60" y="327"/>
                  <a:pt x="61" y="327"/>
                </a:cubicBezTo>
                <a:cubicBezTo>
                  <a:pt x="60" y="326"/>
                  <a:pt x="60" y="326"/>
                  <a:pt x="60" y="323"/>
                </a:cubicBezTo>
                <a:close/>
                <a:moveTo>
                  <a:pt x="61" y="321"/>
                </a:moveTo>
                <a:cubicBezTo>
                  <a:pt x="60" y="322"/>
                  <a:pt x="58" y="318"/>
                  <a:pt x="61" y="318"/>
                </a:cubicBezTo>
                <a:cubicBezTo>
                  <a:pt x="61" y="320"/>
                  <a:pt x="59" y="320"/>
                  <a:pt x="61" y="321"/>
                </a:cubicBezTo>
                <a:cubicBezTo>
                  <a:pt x="61" y="321"/>
                  <a:pt x="61" y="321"/>
                  <a:pt x="61" y="321"/>
                </a:cubicBezTo>
                <a:close/>
                <a:moveTo>
                  <a:pt x="361" y="175"/>
                </a:moveTo>
                <a:cubicBezTo>
                  <a:pt x="362" y="175"/>
                  <a:pt x="362" y="176"/>
                  <a:pt x="361" y="176"/>
                </a:cubicBezTo>
                <a:cubicBezTo>
                  <a:pt x="361" y="177"/>
                  <a:pt x="363" y="175"/>
                  <a:pt x="363" y="178"/>
                </a:cubicBezTo>
                <a:cubicBezTo>
                  <a:pt x="361" y="178"/>
                  <a:pt x="361" y="176"/>
                  <a:pt x="360" y="177"/>
                </a:cubicBezTo>
                <a:cubicBezTo>
                  <a:pt x="360" y="176"/>
                  <a:pt x="361" y="176"/>
                  <a:pt x="361" y="175"/>
                </a:cubicBezTo>
                <a:cubicBezTo>
                  <a:pt x="361" y="175"/>
                  <a:pt x="361" y="175"/>
                  <a:pt x="361" y="175"/>
                </a:cubicBezTo>
                <a:close/>
                <a:moveTo>
                  <a:pt x="368" y="191"/>
                </a:moveTo>
                <a:cubicBezTo>
                  <a:pt x="368" y="191"/>
                  <a:pt x="368" y="190"/>
                  <a:pt x="368" y="190"/>
                </a:cubicBezTo>
                <a:cubicBezTo>
                  <a:pt x="370" y="190"/>
                  <a:pt x="369" y="191"/>
                  <a:pt x="370" y="191"/>
                </a:cubicBezTo>
                <a:cubicBezTo>
                  <a:pt x="369" y="191"/>
                  <a:pt x="369" y="191"/>
                  <a:pt x="368" y="191"/>
                </a:cubicBezTo>
                <a:cubicBezTo>
                  <a:pt x="368" y="191"/>
                  <a:pt x="368" y="191"/>
                  <a:pt x="368" y="191"/>
                </a:cubicBezTo>
                <a:close/>
                <a:moveTo>
                  <a:pt x="366" y="197"/>
                </a:moveTo>
                <a:cubicBezTo>
                  <a:pt x="365" y="196"/>
                  <a:pt x="366" y="195"/>
                  <a:pt x="366" y="194"/>
                </a:cubicBezTo>
                <a:cubicBezTo>
                  <a:pt x="367" y="194"/>
                  <a:pt x="367" y="195"/>
                  <a:pt x="367" y="195"/>
                </a:cubicBezTo>
                <a:cubicBezTo>
                  <a:pt x="367" y="195"/>
                  <a:pt x="367" y="195"/>
                  <a:pt x="367" y="196"/>
                </a:cubicBezTo>
                <a:cubicBezTo>
                  <a:pt x="366" y="196"/>
                  <a:pt x="366" y="196"/>
                  <a:pt x="366" y="197"/>
                </a:cubicBezTo>
                <a:cubicBezTo>
                  <a:pt x="366" y="197"/>
                  <a:pt x="366" y="197"/>
                  <a:pt x="366" y="197"/>
                </a:cubicBezTo>
                <a:close/>
                <a:moveTo>
                  <a:pt x="370" y="197"/>
                </a:moveTo>
                <a:cubicBezTo>
                  <a:pt x="368" y="200"/>
                  <a:pt x="366" y="198"/>
                  <a:pt x="370" y="197"/>
                </a:cubicBezTo>
                <a:cubicBezTo>
                  <a:pt x="370" y="197"/>
                  <a:pt x="370" y="197"/>
                  <a:pt x="370" y="197"/>
                </a:cubicBezTo>
                <a:close/>
                <a:moveTo>
                  <a:pt x="369" y="201"/>
                </a:moveTo>
                <a:cubicBezTo>
                  <a:pt x="368" y="201"/>
                  <a:pt x="368" y="200"/>
                  <a:pt x="367" y="200"/>
                </a:cubicBezTo>
                <a:cubicBezTo>
                  <a:pt x="367" y="199"/>
                  <a:pt x="368" y="199"/>
                  <a:pt x="369" y="199"/>
                </a:cubicBezTo>
                <a:cubicBezTo>
                  <a:pt x="369" y="200"/>
                  <a:pt x="369" y="200"/>
                  <a:pt x="369" y="201"/>
                </a:cubicBezTo>
                <a:cubicBezTo>
                  <a:pt x="369" y="201"/>
                  <a:pt x="369" y="201"/>
                  <a:pt x="369" y="201"/>
                </a:cubicBezTo>
                <a:close/>
                <a:moveTo>
                  <a:pt x="19" y="259"/>
                </a:moveTo>
                <a:cubicBezTo>
                  <a:pt x="19" y="259"/>
                  <a:pt x="18" y="259"/>
                  <a:pt x="18" y="258"/>
                </a:cubicBezTo>
                <a:cubicBezTo>
                  <a:pt x="17" y="259"/>
                  <a:pt x="19" y="261"/>
                  <a:pt x="17" y="261"/>
                </a:cubicBezTo>
                <a:cubicBezTo>
                  <a:pt x="16" y="256"/>
                  <a:pt x="15" y="254"/>
                  <a:pt x="14" y="250"/>
                </a:cubicBezTo>
                <a:cubicBezTo>
                  <a:pt x="17" y="247"/>
                  <a:pt x="16" y="244"/>
                  <a:pt x="16" y="239"/>
                </a:cubicBezTo>
                <a:cubicBezTo>
                  <a:pt x="17" y="239"/>
                  <a:pt x="18" y="239"/>
                  <a:pt x="18" y="239"/>
                </a:cubicBezTo>
                <a:cubicBezTo>
                  <a:pt x="17" y="246"/>
                  <a:pt x="18" y="251"/>
                  <a:pt x="17" y="257"/>
                </a:cubicBezTo>
                <a:cubicBezTo>
                  <a:pt x="17" y="259"/>
                  <a:pt x="20" y="257"/>
                  <a:pt x="19" y="259"/>
                </a:cubicBezTo>
                <a:cubicBezTo>
                  <a:pt x="19" y="259"/>
                  <a:pt x="19" y="259"/>
                  <a:pt x="19" y="259"/>
                </a:cubicBezTo>
                <a:close/>
                <a:moveTo>
                  <a:pt x="7" y="248"/>
                </a:moveTo>
                <a:cubicBezTo>
                  <a:pt x="7" y="247"/>
                  <a:pt x="6" y="247"/>
                  <a:pt x="6" y="246"/>
                </a:cubicBezTo>
                <a:cubicBezTo>
                  <a:pt x="6" y="245"/>
                  <a:pt x="8" y="246"/>
                  <a:pt x="7" y="248"/>
                </a:cubicBezTo>
                <a:cubicBezTo>
                  <a:pt x="7" y="248"/>
                  <a:pt x="7" y="248"/>
                  <a:pt x="7" y="248"/>
                </a:cubicBezTo>
                <a:close/>
                <a:moveTo>
                  <a:pt x="24" y="252"/>
                </a:moveTo>
                <a:cubicBezTo>
                  <a:pt x="22" y="252"/>
                  <a:pt x="23" y="250"/>
                  <a:pt x="25" y="250"/>
                </a:cubicBezTo>
                <a:cubicBezTo>
                  <a:pt x="26" y="252"/>
                  <a:pt x="23" y="251"/>
                  <a:pt x="24" y="252"/>
                </a:cubicBezTo>
                <a:cubicBezTo>
                  <a:pt x="24" y="252"/>
                  <a:pt x="24" y="252"/>
                  <a:pt x="24" y="252"/>
                </a:cubicBezTo>
                <a:close/>
                <a:moveTo>
                  <a:pt x="112" y="252"/>
                </a:moveTo>
                <a:cubicBezTo>
                  <a:pt x="113" y="251"/>
                  <a:pt x="112" y="251"/>
                  <a:pt x="113" y="250"/>
                </a:cubicBezTo>
                <a:cubicBezTo>
                  <a:pt x="114" y="251"/>
                  <a:pt x="114" y="253"/>
                  <a:pt x="112" y="252"/>
                </a:cubicBezTo>
                <a:cubicBezTo>
                  <a:pt x="112" y="252"/>
                  <a:pt x="112" y="252"/>
                  <a:pt x="112" y="252"/>
                </a:cubicBezTo>
                <a:close/>
                <a:moveTo>
                  <a:pt x="26" y="256"/>
                </a:moveTo>
                <a:cubicBezTo>
                  <a:pt x="24" y="257"/>
                  <a:pt x="26" y="254"/>
                  <a:pt x="24" y="254"/>
                </a:cubicBezTo>
                <a:cubicBezTo>
                  <a:pt x="25" y="252"/>
                  <a:pt x="25" y="255"/>
                  <a:pt x="27" y="255"/>
                </a:cubicBezTo>
                <a:cubicBezTo>
                  <a:pt x="27" y="255"/>
                  <a:pt x="26" y="256"/>
                  <a:pt x="26" y="256"/>
                </a:cubicBezTo>
                <a:cubicBezTo>
                  <a:pt x="26" y="256"/>
                  <a:pt x="26" y="256"/>
                  <a:pt x="26" y="256"/>
                </a:cubicBezTo>
                <a:close/>
                <a:moveTo>
                  <a:pt x="114" y="268"/>
                </a:moveTo>
                <a:cubicBezTo>
                  <a:pt x="114" y="270"/>
                  <a:pt x="115" y="273"/>
                  <a:pt x="113" y="276"/>
                </a:cubicBezTo>
                <a:cubicBezTo>
                  <a:pt x="113" y="276"/>
                  <a:pt x="114" y="278"/>
                  <a:pt x="115" y="277"/>
                </a:cubicBezTo>
                <a:cubicBezTo>
                  <a:pt x="115" y="278"/>
                  <a:pt x="112" y="283"/>
                  <a:pt x="117" y="285"/>
                </a:cubicBezTo>
                <a:cubicBezTo>
                  <a:pt x="116" y="287"/>
                  <a:pt x="118" y="291"/>
                  <a:pt x="119" y="293"/>
                </a:cubicBezTo>
                <a:cubicBezTo>
                  <a:pt x="119" y="295"/>
                  <a:pt x="118" y="295"/>
                  <a:pt x="117" y="295"/>
                </a:cubicBezTo>
                <a:cubicBezTo>
                  <a:pt x="119" y="295"/>
                  <a:pt x="119" y="297"/>
                  <a:pt x="119" y="300"/>
                </a:cubicBezTo>
                <a:cubicBezTo>
                  <a:pt x="109" y="302"/>
                  <a:pt x="111" y="290"/>
                  <a:pt x="110" y="281"/>
                </a:cubicBezTo>
                <a:cubicBezTo>
                  <a:pt x="109" y="280"/>
                  <a:pt x="108" y="280"/>
                  <a:pt x="108" y="279"/>
                </a:cubicBezTo>
                <a:cubicBezTo>
                  <a:pt x="107" y="275"/>
                  <a:pt x="110" y="272"/>
                  <a:pt x="108" y="268"/>
                </a:cubicBezTo>
                <a:cubicBezTo>
                  <a:pt x="113" y="265"/>
                  <a:pt x="110" y="259"/>
                  <a:pt x="110" y="256"/>
                </a:cubicBezTo>
                <a:cubicBezTo>
                  <a:pt x="111" y="255"/>
                  <a:pt x="111" y="254"/>
                  <a:pt x="112" y="253"/>
                </a:cubicBezTo>
                <a:cubicBezTo>
                  <a:pt x="115" y="256"/>
                  <a:pt x="111" y="261"/>
                  <a:pt x="114" y="266"/>
                </a:cubicBezTo>
                <a:cubicBezTo>
                  <a:pt x="112" y="266"/>
                  <a:pt x="113" y="264"/>
                  <a:pt x="111" y="265"/>
                </a:cubicBezTo>
                <a:cubicBezTo>
                  <a:pt x="111" y="267"/>
                  <a:pt x="113" y="267"/>
                  <a:pt x="114" y="268"/>
                </a:cubicBezTo>
                <a:cubicBezTo>
                  <a:pt x="114" y="268"/>
                  <a:pt x="114" y="268"/>
                  <a:pt x="114" y="268"/>
                </a:cubicBezTo>
                <a:close/>
                <a:moveTo>
                  <a:pt x="12" y="256"/>
                </a:moveTo>
                <a:cubicBezTo>
                  <a:pt x="12" y="257"/>
                  <a:pt x="9" y="257"/>
                  <a:pt x="10" y="255"/>
                </a:cubicBezTo>
                <a:cubicBezTo>
                  <a:pt x="11" y="255"/>
                  <a:pt x="11" y="256"/>
                  <a:pt x="12" y="256"/>
                </a:cubicBezTo>
                <a:cubicBezTo>
                  <a:pt x="12" y="256"/>
                  <a:pt x="12" y="256"/>
                  <a:pt x="12" y="256"/>
                </a:cubicBezTo>
                <a:close/>
                <a:moveTo>
                  <a:pt x="23" y="259"/>
                </a:moveTo>
                <a:cubicBezTo>
                  <a:pt x="21" y="258"/>
                  <a:pt x="24" y="257"/>
                  <a:pt x="24" y="255"/>
                </a:cubicBezTo>
                <a:cubicBezTo>
                  <a:pt x="25" y="256"/>
                  <a:pt x="23" y="257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close/>
                <a:moveTo>
                  <a:pt x="12" y="261"/>
                </a:moveTo>
                <a:cubicBezTo>
                  <a:pt x="11" y="260"/>
                  <a:pt x="15" y="259"/>
                  <a:pt x="14" y="261"/>
                </a:cubicBezTo>
                <a:cubicBezTo>
                  <a:pt x="13" y="262"/>
                  <a:pt x="13" y="259"/>
                  <a:pt x="12" y="261"/>
                </a:cubicBezTo>
                <a:cubicBezTo>
                  <a:pt x="12" y="261"/>
                  <a:pt x="12" y="261"/>
                  <a:pt x="12" y="261"/>
                </a:cubicBezTo>
                <a:close/>
                <a:moveTo>
                  <a:pt x="24" y="266"/>
                </a:moveTo>
                <a:cubicBezTo>
                  <a:pt x="25" y="265"/>
                  <a:pt x="26" y="265"/>
                  <a:pt x="27" y="265"/>
                </a:cubicBezTo>
                <a:cubicBezTo>
                  <a:pt x="27" y="266"/>
                  <a:pt x="25" y="266"/>
                  <a:pt x="24" y="266"/>
                </a:cubicBezTo>
                <a:cubicBezTo>
                  <a:pt x="24" y="266"/>
                  <a:pt x="24" y="266"/>
                  <a:pt x="24" y="266"/>
                </a:cubicBezTo>
                <a:close/>
                <a:moveTo>
                  <a:pt x="26" y="270"/>
                </a:moveTo>
                <a:cubicBezTo>
                  <a:pt x="25" y="270"/>
                  <a:pt x="26" y="269"/>
                  <a:pt x="25" y="268"/>
                </a:cubicBezTo>
                <a:cubicBezTo>
                  <a:pt x="24" y="268"/>
                  <a:pt x="24" y="270"/>
                  <a:pt x="24" y="271"/>
                </a:cubicBezTo>
                <a:cubicBezTo>
                  <a:pt x="24" y="271"/>
                  <a:pt x="25" y="271"/>
                  <a:pt x="25" y="271"/>
                </a:cubicBezTo>
                <a:cubicBezTo>
                  <a:pt x="26" y="271"/>
                  <a:pt x="25" y="272"/>
                  <a:pt x="25" y="273"/>
                </a:cubicBezTo>
                <a:cubicBezTo>
                  <a:pt x="24" y="273"/>
                  <a:pt x="24" y="272"/>
                  <a:pt x="23" y="272"/>
                </a:cubicBezTo>
                <a:cubicBezTo>
                  <a:pt x="23" y="269"/>
                  <a:pt x="23" y="269"/>
                  <a:pt x="24" y="266"/>
                </a:cubicBezTo>
                <a:cubicBezTo>
                  <a:pt x="25" y="267"/>
                  <a:pt x="27" y="269"/>
                  <a:pt x="26" y="270"/>
                </a:cubicBezTo>
                <a:cubicBezTo>
                  <a:pt x="26" y="270"/>
                  <a:pt x="26" y="270"/>
                  <a:pt x="26" y="270"/>
                </a:cubicBezTo>
                <a:close/>
                <a:moveTo>
                  <a:pt x="12" y="269"/>
                </a:moveTo>
                <a:cubicBezTo>
                  <a:pt x="12" y="269"/>
                  <a:pt x="12" y="268"/>
                  <a:pt x="12" y="267"/>
                </a:cubicBezTo>
                <a:cubicBezTo>
                  <a:pt x="14" y="267"/>
                  <a:pt x="13" y="269"/>
                  <a:pt x="14" y="270"/>
                </a:cubicBezTo>
                <a:cubicBezTo>
                  <a:pt x="13" y="270"/>
                  <a:pt x="12" y="270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lose/>
                <a:moveTo>
                  <a:pt x="67" y="272"/>
                </a:moveTo>
                <a:cubicBezTo>
                  <a:pt x="66" y="271"/>
                  <a:pt x="67" y="270"/>
                  <a:pt x="67" y="269"/>
                </a:cubicBezTo>
                <a:cubicBezTo>
                  <a:pt x="68" y="269"/>
                  <a:pt x="68" y="273"/>
                  <a:pt x="67" y="272"/>
                </a:cubicBezTo>
                <a:cubicBezTo>
                  <a:pt x="67" y="272"/>
                  <a:pt x="67" y="272"/>
                  <a:pt x="67" y="272"/>
                </a:cubicBezTo>
                <a:close/>
                <a:moveTo>
                  <a:pt x="12" y="272"/>
                </a:moveTo>
                <a:cubicBezTo>
                  <a:pt x="12" y="272"/>
                  <a:pt x="12" y="272"/>
                  <a:pt x="12" y="271"/>
                </a:cubicBezTo>
                <a:cubicBezTo>
                  <a:pt x="13" y="271"/>
                  <a:pt x="13" y="271"/>
                  <a:pt x="13" y="271"/>
                </a:cubicBezTo>
                <a:cubicBezTo>
                  <a:pt x="14" y="272"/>
                  <a:pt x="13" y="272"/>
                  <a:pt x="12" y="272"/>
                </a:cubicBezTo>
                <a:cubicBezTo>
                  <a:pt x="12" y="272"/>
                  <a:pt x="12" y="272"/>
                  <a:pt x="12" y="272"/>
                </a:cubicBezTo>
                <a:close/>
                <a:moveTo>
                  <a:pt x="11" y="278"/>
                </a:moveTo>
                <a:cubicBezTo>
                  <a:pt x="11" y="278"/>
                  <a:pt x="11" y="278"/>
                  <a:pt x="11" y="278"/>
                </a:cubicBezTo>
                <a:cubicBezTo>
                  <a:pt x="10" y="278"/>
                  <a:pt x="10" y="278"/>
                  <a:pt x="11" y="278"/>
                </a:cubicBezTo>
                <a:cubicBezTo>
                  <a:pt x="11" y="280"/>
                  <a:pt x="8" y="279"/>
                  <a:pt x="7" y="279"/>
                </a:cubicBezTo>
                <a:cubicBezTo>
                  <a:pt x="7" y="278"/>
                  <a:pt x="7" y="277"/>
                  <a:pt x="7" y="277"/>
                </a:cubicBezTo>
                <a:cubicBezTo>
                  <a:pt x="10" y="277"/>
                  <a:pt x="9" y="275"/>
                  <a:pt x="9" y="273"/>
                </a:cubicBezTo>
                <a:cubicBezTo>
                  <a:pt x="10" y="274"/>
                  <a:pt x="9" y="275"/>
                  <a:pt x="11" y="275"/>
                </a:cubicBezTo>
                <a:cubicBezTo>
                  <a:pt x="11" y="277"/>
                  <a:pt x="11" y="276"/>
                  <a:pt x="11" y="278"/>
                </a:cubicBezTo>
                <a:cubicBezTo>
                  <a:pt x="11" y="278"/>
                  <a:pt x="11" y="278"/>
                  <a:pt x="11" y="278"/>
                </a:cubicBezTo>
                <a:close/>
                <a:moveTo>
                  <a:pt x="68" y="277"/>
                </a:moveTo>
                <a:cubicBezTo>
                  <a:pt x="68" y="276"/>
                  <a:pt x="70" y="274"/>
                  <a:pt x="69" y="276"/>
                </a:cubicBezTo>
                <a:cubicBezTo>
                  <a:pt x="69" y="277"/>
                  <a:pt x="67" y="278"/>
                  <a:pt x="68" y="277"/>
                </a:cubicBezTo>
                <a:cubicBezTo>
                  <a:pt x="68" y="277"/>
                  <a:pt x="68" y="277"/>
                  <a:pt x="68" y="277"/>
                </a:cubicBezTo>
                <a:close/>
                <a:moveTo>
                  <a:pt x="129" y="281"/>
                </a:moveTo>
                <a:cubicBezTo>
                  <a:pt x="127" y="281"/>
                  <a:pt x="128" y="279"/>
                  <a:pt x="127" y="278"/>
                </a:cubicBezTo>
                <a:cubicBezTo>
                  <a:pt x="127" y="278"/>
                  <a:pt x="127" y="278"/>
                  <a:pt x="127" y="278"/>
                </a:cubicBezTo>
                <a:cubicBezTo>
                  <a:pt x="128" y="278"/>
                  <a:pt x="127" y="276"/>
                  <a:pt x="128" y="275"/>
                </a:cubicBezTo>
                <a:cubicBezTo>
                  <a:pt x="129" y="276"/>
                  <a:pt x="130" y="279"/>
                  <a:pt x="129" y="281"/>
                </a:cubicBezTo>
                <a:cubicBezTo>
                  <a:pt x="129" y="281"/>
                  <a:pt x="129" y="281"/>
                  <a:pt x="129" y="281"/>
                </a:cubicBezTo>
                <a:close/>
                <a:moveTo>
                  <a:pt x="72" y="278"/>
                </a:moveTo>
                <a:cubicBezTo>
                  <a:pt x="71" y="277"/>
                  <a:pt x="70" y="277"/>
                  <a:pt x="70" y="276"/>
                </a:cubicBezTo>
                <a:cubicBezTo>
                  <a:pt x="71" y="276"/>
                  <a:pt x="71" y="276"/>
                  <a:pt x="72" y="276"/>
                </a:cubicBezTo>
                <a:cubicBezTo>
                  <a:pt x="72" y="276"/>
                  <a:pt x="73" y="277"/>
                  <a:pt x="72" y="278"/>
                </a:cubicBezTo>
                <a:cubicBezTo>
                  <a:pt x="72" y="278"/>
                  <a:pt x="72" y="278"/>
                  <a:pt x="72" y="278"/>
                </a:cubicBezTo>
                <a:close/>
                <a:moveTo>
                  <a:pt x="28" y="281"/>
                </a:moveTo>
                <a:cubicBezTo>
                  <a:pt x="27" y="282"/>
                  <a:pt x="25" y="280"/>
                  <a:pt x="25" y="278"/>
                </a:cubicBezTo>
                <a:cubicBezTo>
                  <a:pt x="25" y="277"/>
                  <a:pt x="28" y="278"/>
                  <a:pt x="27" y="277"/>
                </a:cubicBezTo>
                <a:cubicBezTo>
                  <a:pt x="28" y="278"/>
                  <a:pt x="26" y="280"/>
                  <a:pt x="28" y="281"/>
                </a:cubicBezTo>
                <a:cubicBezTo>
                  <a:pt x="28" y="281"/>
                  <a:pt x="28" y="281"/>
                  <a:pt x="28" y="281"/>
                </a:cubicBezTo>
                <a:close/>
                <a:moveTo>
                  <a:pt x="81" y="279"/>
                </a:moveTo>
                <a:cubicBezTo>
                  <a:pt x="81" y="278"/>
                  <a:pt x="83" y="277"/>
                  <a:pt x="84" y="278"/>
                </a:cubicBezTo>
                <a:cubicBezTo>
                  <a:pt x="83" y="280"/>
                  <a:pt x="82" y="279"/>
                  <a:pt x="81" y="279"/>
                </a:cubicBezTo>
                <a:cubicBezTo>
                  <a:pt x="81" y="279"/>
                  <a:pt x="81" y="279"/>
                  <a:pt x="81" y="279"/>
                </a:cubicBezTo>
                <a:close/>
                <a:moveTo>
                  <a:pt x="68" y="283"/>
                </a:moveTo>
                <a:cubicBezTo>
                  <a:pt x="69" y="281"/>
                  <a:pt x="71" y="282"/>
                  <a:pt x="72" y="283"/>
                </a:cubicBezTo>
                <a:cubicBezTo>
                  <a:pt x="73" y="283"/>
                  <a:pt x="69" y="283"/>
                  <a:pt x="68" y="283"/>
                </a:cubicBezTo>
                <a:cubicBezTo>
                  <a:pt x="68" y="283"/>
                  <a:pt x="68" y="283"/>
                  <a:pt x="68" y="283"/>
                </a:cubicBezTo>
                <a:close/>
                <a:moveTo>
                  <a:pt x="25" y="283"/>
                </a:moveTo>
                <a:cubicBezTo>
                  <a:pt x="26" y="281"/>
                  <a:pt x="27" y="283"/>
                  <a:pt x="28" y="283"/>
                </a:cubicBezTo>
                <a:cubicBezTo>
                  <a:pt x="28" y="285"/>
                  <a:pt x="26" y="283"/>
                  <a:pt x="25" y="283"/>
                </a:cubicBezTo>
                <a:cubicBezTo>
                  <a:pt x="25" y="283"/>
                  <a:pt x="25" y="283"/>
                  <a:pt x="25" y="283"/>
                </a:cubicBezTo>
                <a:close/>
                <a:moveTo>
                  <a:pt x="29" y="285"/>
                </a:moveTo>
                <a:cubicBezTo>
                  <a:pt x="28" y="285"/>
                  <a:pt x="29" y="283"/>
                  <a:pt x="28" y="283"/>
                </a:cubicBezTo>
                <a:cubicBezTo>
                  <a:pt x="28" y="282"/>
                  <a:pt x="30" y="282"/>
                  <a:pt x="30" y="282"/>
                </a:cubicBezTo>
                <a:cubicBezTo>
                  <a:pt x="29" y="284"/>
                  <a:pt x="31" y="285"/>
                  <a:pt x="29" y="285"/>
                </a:cubicBezTo>
                <a:cubicBezTo>
                  <a:pt x="29" y="285"/>
                  <a:pt x="29" y="285"/>
                  <a:pt x="29" y="285"/>
                </a:cubicBezTo>
                <a:close/>
                <a:moveTo>
                  <a:pt x="67" y="285"/>
                </a:moveTo>
                <a:cubicBezTo>
                  <a:pt x="69" y="284"/>
                  <a:pt x="70" y="286"/>
                  <a:pt x="70" y="283"/>
                </a:cubicBezTo>
                <a:cubicBezTo>
                  <a:pt x="71" y="283"/>
                  <a:pt x="71" y="285"/>
                  <a:pt x="71" y="285"/>
                </a:cubicBezTo>
                <a:cubicBezTo>
                  <a:pt x="70" y="286"/>
                  <a:pt x="67" y="287"/>
                  <a:pt x="67" y="285"/>
                </a:cubicBezTo>
                <a:cubicBezTo>
                  <a:pt x="67" y="285"/>
                  <a:pt x="67" y="285"/>
                  <a:pt x="67" y="285"/>
                </a:cubicBezTo>
                <a:close/>
                <a:moveTo>
                  <a:pt x="70" y="291"/>
                </a:moveTo>
                <a:cubicBezTo>
                  <a:pt x="68" y="291"/>
                  <a:pt x="69" y="289"/>
                  <a:pt x="69" y="287"/>
                </a:cubicBezTo>
                <a:cubicBezTo>
                  <a:pt x="71" y="288"/>
                  <a:pt x="69" y="289"/>
                  <a:pt x="70" y="291"/>
                </a:cubicBezTo>
                <a:cubicBezTo>
                  <a:pt x="70" y="291"/>
                  <a:pt x="70" y="291"/>
                  <a:pt x="70" y="291"/>
                </a:cubicBezTo>
                <a:close/>
                <a:moveTo>
                  <a:pt x="14" y="289"/>
                </a:moveTo>
                <a:cubicBezTo>
                  <a:pt x="14" y="289"/>
                  <a:pt x="15" y="289"/>
                  <a:pt x="15" y="288"/>
                </a:cubicBezTo>
                <a:cubicBezTo>
                  <a:pt x="13" y="290"/>
                  <a:pt x="20" y="293"/>
                  <a:pt x="16" y="295"/>
                </a:cubicBezTo>
                <a:cubicBezTo>
                  <a:pt x="15" y="294"/>
                  <a:pt x="16" y="294"/>
                  <a:pt x="16" y="293"/>
                </a:cubicBezTo>
                <a:cubicBezTo>
                  <a:pt x="14" y="292"/>
                  <a:pt x="16" y="294"/>
                  <a:pt x="14" y="294"/>
                </a:cubicBezTo>
                <a:cubicBezTo>
                  <a:pt x="14" y="292"/>
                  <a:pt x="13" y="292"/>
                  <a:pt x="12" y="292"/>
                </a:cubicBezTo>
                <a:cubicBezTo>
                  <a:pt x="14" y="290"/>
                  <a:pt x="12" y="292"/>
                  <a:pt x="12" y="289"/>
                </a:cubicBezTo>
                <a:cubicBezTo>
                  <a:pt x="12" y="289"/>
                  <a:pt x="13" y="289"/>
                  <a:pt x="14" y="289"/>
                </a:cubicBezTo>
                <a:cubicBezTo>
                  <a:pt x="14" y="289"/>
                  <a:pt x="14" y="289"/>
                  <a:pt x="14" y="289"/>
                </a:cubicBezTo>
                <a:close/>
                <a:moveTo>
                  <a:pt x="128" y="292"/>
                </a:moveTo>
                <a:cubicBezTo>
                  <a:pt x="128" y="291"/>
                  <a:pt x="129" y="291"/>
                  <a:pt x="129" y="289"/>
                </a:cubicBezTo>
                <a:cubicBezTo>
                  <a:pt x="131" y="289"/>
                  <a:pt x="130" y="293"/>
                  <a:pt x="128" y="292"/>
                </a:cubicBezTo>
                <a:cubicBezTo>
                  <a:pt x="128" y="292"/>
                  <a:pt x="128" y="292"/>
                  <a:pt x="128" y="292"/>
                </a:cubicBezTo>
                <a:close/>
                <a:moveTo>
                  <a:pt x="66" y="293"/>
                </a:moveTo>
                <a:cubicBezTo>
                  <a:pt x="66" y="292"/>
                  <a:pt x="66" y="291"/>
                  <a:pt x="66" y="290"/>
                </a:cubicBezTo>
                <a:cubicBezTo>
                  <a:pt x="67" y="290"/>
                  <a:pt x="67" y="293"/>
                  <a:pt x="66" y="293"/>
                </a:cubicBezTo>
                <a:cubicBezTo>
                  <a:pt x="66" y="293"/>
                  <a:pt x="66" y="293"/>
                  <a:pt x="66" y="293"/>
                </a:cubicBezTo>
                <a:close/>
                <a:moveTo>
                  <a:pt x="128" y="294"/>
                </a:moveTo>
                <a:cubicBezTo>
                  <a:pt x="128" y="293"/>
                  <a:pt x="128" y="293"/>
                  <a:pt x="128" y="293"/>
                </a:cubicBezTo>
                <a:cubicBezTo>
                  <a:pt x="129" y="293"/>
                  <a:pt x="129" y="293"/>
                  <a:pt x="129" y="293"/>
                </a:cubicBezTo>
                <a:cubicBezTo>
                  <a:pt x="129" y="293"/>
                  <a:pt x="129" y="294"/>
                  <a:pt x="129" y="294"/>
                </a:cubicBezTo>
                <a:cubicBezTo>
                  <a:pt x="129" y="295"/>
                  <a:pt x="128" y="294"/>
                  <a:pt x="128" y="294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32" y="295"/>
                </a:moveTo>
                <a:cubicBezTo>
                  <a:pt x="132" y="294"/>
                  <a:pt x="132" y="294"/>
                  <a:pt x="132" y="294"/>
                </a:cubicBezTo>
                <a:cubicBezTo>
                  <a:pt x="133" y="293"/>
                  <a:pt x="133" y="294"/>
                  <a:pt x="133" y="295"/>
                </a:cubicBezTo>
                <a:cubicBezTo>
                  <a:pt x="133" y="295"/>
                  <a:pt x="133" y="295"/>
                  <a:pt x="132" y="295"/>
                </a:cubicBezTo>
                <a:cubicBezTo>
                  <a:pt x="132" y="295"/>
                  <a:pt x="132" y="295"/>
                  <a:pt x="132" y="295"/>
                </a:cubicBezTo>
                <a:close/>
                <a:moveTo>
                  <a:pt x="15" y="299"/>
                </a:moveTo>
                <a:cubicBezTo>
                  <a:pt x="17" y="299"/>
                  <a:pt x="17" y="298"/>
                  <a:pt x="17" y="297"/>
                </a:cubicBezTo>
                <a:cubicBezTo>
                  <a:pt x="19" y="298"/>
                  <a:pt x="14" y="302"/>
                  <a:pt x="15" y="299"/>
                </a:cubicBezTo>
                <a:cubicBezTo>
                  <a:pt x="15" y="299"/>
                  <a:pt x="15" y="299"/>
                  <a:pt x="15" y="299"/>
                </a:cubicBezTo>
                <a:close/>
                <a:moveTo>
                  <a:pt x="84" y="300"/>
                </a:moveTo>
                <a:cubicBezTo>
                  <a:pt x="84" y="299"/>
                  <a:pt x="85" y="298"/>
                  <a:pt x="86" y="298"/>
                </a:cubicBezTo>
                <a:cubicBezTo>
                  <a:pt x="86" y="299"/>
                  <a:pt x="87" y="301"/>
                  <a:pt x="84" y="300"/>
                </a:cubicBezTo>
                <a:cubicBezTo>
                  <a:pt x="84" y="300"/>
                  <a:pt x="84" y="300"/>
                  <a:pt x="84" y="300"/>
                </a:cubicBezTo>
                <a:close/>
                <a:moveTo>
                  <a:pt x="31" y="301"/>
                </a:moveTo>
                <a:cubicBezTo>
                  <a:pt x="30" y="303"/>
                  <a:pt x="29" y="300"/>
                  <a:pt x="29" y="299"/>
                </a:cubicBezTo>
                <a:cubicBezTo>
                  <a:pt x="31" y="298"/>
                  <a:pt x="29" y="302"/>
                  <a:pt x="31" y="301"/>
                </a:cubicBezTo>
                <a:cubicBezTo>
                  <a:pt x="31" y="301"/>
                  <a:pt x="31" y="301"/>
                  <a:pt x="31" y="301"/>
                </a:cubicBezTo>
                <a:close/>
                <a:moveTo>
                  <a:pt x="77" y="302"/>
                </a:moveTo>
                <a:cubicBezTo>
                  <a:pt x="75" y="302"/>
                  <a:pt x="76" y="301"/>
                  <a:pt x="75" y="301"/>
                </a:cubicBezTo>
                <a:cubicBezTo>
                  <a:pt x="75" y="299"/>
                  <a:pt x="77" y="301"/>
                  <a:pt x="77" y="302"/>
                </a:cubicBezTo>
                <a:cubicBezTo>
                  <a:pt x="77" y="302"/>
                  <a:pt x="77" y="302"/>
                  <a:pt x="77" y="302"/>
                </a:cubicBezTo>
                <a:close/>
                <a:moveTo>
                  <a:pt x="83" y="301"/>
                </a:moveTo>
                <a:cubicBezTo>
                  <a:pt x="83" y="302"/>
                  <a:pt x="80" y="302"/>
                  <a:pt x="81" y="300"/>
                </a:cubicBezTo>
                <a:cubicBezTo>
                  <a:pt x="82" y="300"/>
                  <a:pt x="82" y="301"/>
                  <a:pt x="83" y="301"/>
                </a:cubicBezTo>
                <a:cubicBezTo>
                  <a:pt x="83" y="301"/>
                  <a:pt x="83" y="301"/>
                  <a:pt x="83" y="301"/>
                </a:cubicBezTo>
                <a:close/>
                <a:moveTo>
                  <a:pt x="16" y="302"/>
                </a:moveTo>
                <a:cubicBezTo>
                  <a:pt x="17" y="303"/>
                  <a:pt x="17" y="302"/>
                  <a:pt x="17" y="302"/>
                </a:cubicBezTo>
                <a:cubicBezTo>
                  <a:pt x="17" y="302"/>
                  <a:pt x="17" y="302"/>
                  <a:pt x="17" y="302"/>
                </a:cubicBezTo>
                <a:cubicBezTo>
                  <a:pt x="17" y="303"/>
                  <a:pt x="17" y="303"/>
                  <a:pt x="17" y="304"/>
                </a:cubicBezTo>
                <a:cubicBezTo>
                  <a:pt x="16" y="305"/>
                  <a:pt x="15" y="302"/>
                  <a:pt x="14" y="302"/>
                </a:cubicBezTo>
                <a:cubicBezTo>
                  <a:pt x="14" y="300"/>
                  <a:pt x="16" y="302"/>
                  <a:pt x="16" y="302"/>
                </a:cubicBezTo>
                <a:cubicBezTo>
                  <a:pt x="16" y="302"/>
                  <a:pt x="16" y="302"/>
                  <a:pt x="16" y="302"/>
                </a:cubicBezTo>
                <a:close/>
                <a:moveTo>
                  <a:pt x="67" y="305"/>
                </a:moveTo>
                <a:cubicBezTo>
                  <a:pt x="68" y="303"/>
                  <a:pt x="66" y="303"/>
                  <a:pt x="66" y="301"/>
                </a:cubicBezTo>
                <a:cubicBezTo>
                  <a:pt x="67" y="302"/>
                  <a:pt x="67" y="301"/>
                  <a:pt x="68" y="301"/>
                </a:cubicBezTo>
                <a:cubicBezTo>
                  <a:pt x="68" y="302"/>
                  <a:pt x="68" y="303"/>
                  <a:pt x="68" y="304"/>
                </a:cubicBezTo>
                <a:cubicBezTo>
                  <a:pt x="69" y="303"/>
                  <a:pt x="68" y="301"/>
                  <a:pt x="70" y="301"/>
                </a:cubicBezTo>
                <a:cubicBezTo>
                  <a:pt x="70" y="303"/>
                  <a:pt x="69" y="303"/>
                  <a:pt x="69" y="305"/>
                </a:cubicBezTo>
                <a:cubicBezTo>
                  <a:pt x="68" y="304"/>
                  <a:pt x="68" y="304"/>
                  <a:pt x="67" y="305"/>
                </a:cubicBezTo>
                <a:cubicBezTo>
                  <a:pt x="67" y="305"/>
                  <a:pt x="67" y="305"/>
                  <a:pt x="67" y="305"/>
                </a:cubicBezTo>
                <a:close/>
                <a:moveTo>
                  <a:pt x="72" y="304"/>
                </a:moveTo>
                <a:cubicBezTo>
                  <a:pt x="71" y="303"/>
                  <a:pt x="71" y="303"/>
                  <a:pt x="71" y="302"/>
                </a:cubicBezTo>
                <a:cubicBezTo>
                  <a:pt x="72" y="302"/>
                  <a:pt x="72" y="302"/>
                  <a:pt x="72" y="303"/>
                </a:cubicBezTo>
                <a:cubicBezTo>
                  <a:pt x="72" y="303"/>
                  <a:pt x="72" y="303"/>
                  <a:pt x="72" y="304"/>
                </a:cubicBezTo>
                <a:cubicBezTo>
                  <a:pt x="72" y="304"/>
                  <a:pt x="72" y="304"/>
                  <a:pt x="72" y="304"/>
                </a:cubicBezTo>
                <a:close/>
                <a:moveTo>
                  <a:pt x="32" y="305"/>
                </a:moveTo>
                <a:cubicBezTo>
                  <a:pt x="32" y="304"/>
                  <a:pt x="31" y="310"/>
                  <a:pt x="32" y="305"/>
                </a:cubicBezTo>
                <a:cubicBezTo>
                  <a:pt x="32" y="305"/>
                  <a:pt x="32" y="305"/>
                  <a:pt x="32" y="305"/>
                </a:cubicBezTo>
                <a:close/>
                <a:moveTo>
                  <a:pt x="103" y="316"/>
                </a:moveTo>
                <a:cubicBezTo>
                  <a:pt x="101" y="320"/>
                  <a:pt x="100" y="314"/>
                  <a:pt x="101" y="313"/>
                </a:cubicBezTo>
                <a:cubicBezTo>
                  <a:pt x="103" y="313"/>
                  <a:pt x="100" y="316"/>
                  <a:pt x="103" y="316"/>
                </a:cubicBezTo>
                <a:cubicBezTo>
                  <a:pt x="103" y="316"/>
                  <a:pt x="103" y="316"/>
                  <a:pt x="103" y="316"/>
                </a:cubicBezTo>
                <a:close/>
                <a:moveTo>
                  <a:pt x="75" y="316"/>
                </a:moveTo>
                <a:cubicBezTo>
                  <a:pt x="75" y="316"/>
                  <a:pt x="75" y="316"/>
                  <a:pt x="75" y="315"/>
                </a:cubicBezTo>
                <a:cubicBezTo>
                  <a:pt x="76" y="315"/>
                  <a:pt x="76" y="315"/>
                  <a:pt x="77" y="315"/>
                </a:cubicBezTo>
                <a:cubicBezTo>
                  <a:pt x="77" y="316"/>
                  <a:pt x="76" y="316"/>
                  <a:pt x="75" y="316"/>
                </a:cubicBezTo>
                <a:cubicBezTo>
                  <a:pt x="75" y="316"/>
                  <a:pt x="75" y="316"/>
                  <a:pt x="75" y="316"/>
                </a:cubicBezTo>
                <a:close/>
                <a:moveTo>
                  <a:pt x="62" y="318"/>
                </a:moveTo>
                <a:cubicBezTo>
                  <a:pt x="61" y="318"/>
                  <a:pt x="61" y="317"/>
                  <a:pt x="61" y="316"/>
                </a:cubicBezTo>
                <a:cubicBezTo>
                  <a:pt x="62" y="316"/>
                  <a:pt x="62" y="317"/>
                  <a:pt x="62" y="318"/>
                </a:cubicBezTo>
                <a:cubicBezTo>
                  <a:pt x="62" y="318"/>
                  <a:pt x="62" y="318"/>
                  <a:pt x="62" y="318"/>
                </a:cubicBezTo>
                <a:close/>
                <a:moveTo>
                  <a:pt x="77" y="320"/>
                </a:moveTo>
                <a:cubicBezTo>
                  <a:pt x="76" y="319"/>
                  <a:pt x="77" y="318"/>
                  <a:pt x="78" y="317"/>
                </a:cubicBezTo>
                <a:cubicBezTo>
                  <a:pt x="79" y="318"/>
                  <a:pt x="79" y="321"/>
                  <a:pt x="77" y="320"/>
                </a:cubicBezTo>
                <a:cubicBezTo>
                  <a:pt x="77" y="320"/>
                  <a:pt x="77" y="320"/>
                  <a:pt x="77" y="320"/>
                </a:cubicBezTo>
                <a:close/>
                <a:moveTo>
                  <a:pt x="77" y="317"/>
                </a:moveTo>
                <a:cubicBezTo>
                  <a:pt x="77" y="318"/>
                  <a:pt x="77" y="318"/>
                  <a:pt x="77" y="319"/>
                </a:cubicBezTo>
                <a:cubicBezTo>
                  <a:pt x="75" y="320"/>
                  <a:pt x="75" y="316"/>
                  <a:pt x="77" y="317"/>
                </a:cubicBezTo>
                <a:cubicBezTo>
                  <a:pt x="77" y="317"/>
                  <a:pt x="77" y="317"/>
                  <a:pt x="77" y="317"/>
                </a:cubicBezTo>
                <a:close/>
                <a:moveTo>
                  <a:pt x="36" y="320"/>
                </a:moveTo>
                <a:cubicBezTo>
                  <a:pt x="36" y="318"/>
                  <a:pt x="38" y="319"/>
                  <a:pt x="39" y="320"/>
                </a:cubicBezTo>
                <a:cubicBezTo>
                  <a:pt x="38" y="321"/>
                  <a:pt x="37" y="319"/>
                  <a:pt x="36" y="320"/>
                </a:cubicBezTo>
                <a:cubicBezTo>
                  <a:pt x="36" y="320"/>
                  <a:pt x="36" y="320"/>
                  <a:pt x="36" y="320"/>
                </a:cubicBezTo>
                <a:close/>
                <a:moveTo>
                  <a:pt x="62" y="320"/>
                </a:moveTo>
                <a:cubicBezTo>
                  <a:pt x="63" y="320"/>
                  <a:pt x="63" y="320"/>
                  <a:pt x="63" y="320"/>
                </a:cubicBezTo>
                <a:cubicBezTo>
                  <a:pt x="64" y="320"/>
                  <a:pt x="63" y="320"/>
                  <a:pt x="63" y="321"/>
                </a:cubicBezTo>
                <a:cubicBezTo>
                  <a:pt x="63" y="321"/>
                  <a:pt x="63" y="322"/>
                  <a:pt x="63" y="322"/>
                </a:cubicBezTo>
                <a:cubicBezTo>
                  <a:pt x="63" y="323"/>
                  <a:pt x="61" y="322"/>
                  <a:pt x="61" y="322"/>
                </a:cubicBezTo>
                <a:cubicBezTo>
                  <a:pt x="61" y="321"/>
                  <a:pt x="62" y="320"/>
                  <a:pt x="62" y="320"/>
                </a:cubicBezTo>
                <a:cubicBezTo>
                  <a:pt x="62" y="320"/>
                  <a:pt x="62" y="320"/>
                  <a:pt x="62" y="320"/>
                </a:cubicBezTo>
                <a:close/>
                <a:moveTo>
                  <a:pt x="113" y="324"/>
                </a:moveTo>
                <a:cubicBezTo>
                  <a:pt x="113" y="324"/>
                  <a:pt x="113" y="323"/>
                  <a:pt x="112" y="322"/>
                </a:cubicBezTo>
                <a:cubicBezTo>
                  <a:pt x="113" y="323"/>
                  <a:pt x="114" y="323"/>
                  <a:pt x="113" y="324"/>
                </a:cubicBezTo>
                <a:cubicBezTo>
                  <a:pt x="113" y="324"/>
                  <a:pt x="113" y="324"/>
                  <a:pt x="113" y="324"/>
                </a:cubicBezTo>
                <a:close/>
                <a:moveTo>
                  <a:pt x="69" y="325"/>
                </a:moveTo>
                <a:cubicBezTo>
                  <a:pt x="69" y="324"/>
                  <a:pt x="70" y="324"/>
                  <a:pt x="71" y="324"/>
                </a:cubicBezTo>
                <a:cubicBezTo>
                  <a:pt x="71" y="325"/>
                  <a:pt x="70" y="325"/>
                  <a:pt x="69" y="325"/>
                </a:cubicBezTo>
                <a:cubicBezTo>
                  <a:pt x="69" y="325"/>
                  <a:pt x="69" y="325"/>
                  <a:pt x="69" y="325"/>
                </a:cubicBezTo>
                <a:close/>
                <a:moveTo>
                  <a:pt x="96" y="326"/>
                </a:moveTo>
                <a:cubicBezTo>
                  <a:pt x="96" y="326"/>
                  <a:pt x="96" y="326"/>
                  <a:pt x="96" y="326"/>
                </a:cubicBezTo>
                <a:cubicBezTo>
                  <a:pt x="97" y="328"/>
                  <a:pt x="95" y="328"/>
                  <a:pt x="95" y="331"/>
                </a:cubicBezTo>
                <a:cubicBezTo>
                  <a:pt x="100" y="335"/>
                  <a:pt x="97" y="341"/>
                  <a:pt x="98" y="345"/>
                </a:cubicBezTo>
                <a:cubicBezTo>
                  <a:pt x="98" y="345"/>
                  <a:pt x="99" y="346"/>
                  <a:pt x="100" y="346"/>
                </a:cubicBezTo>
                <a:cubicBezTo>
                  <a:pt x="102" y="350"/>
                  <a:pt x="100" y="352"/>
                  <a:pt x="98" y="354"/>
                </a:cubicBezTo>
                <a:cubicBezTo>
                  <a:pt x="96" y="357"/>
                  <a:pt x="97" y="360"/>
                  <a:pt x="94" y="360"/>
                </a:cubicBezTo>
                <a:cubicBezTo>
                  <a:pt x="94" y="363"/>
                  <a:pt x="97" y="362"/>
                  <a:pt x="97" y="364"/>
                </a:cubicBezTo>
                <a:cubicBezTo>
                  <a:pt x="95" y="364"/>
                  <a:pt x="95" y="366"/>
                  <a:pt x="93" y="367"/>
                </a:cubicBezTo>
                <a:cubicBezTo>
                  <a:pt x="91" y="364"/>
                  <a:pt x="88" y="364"/>
                  <a:pt x="85" y="366"/>
                </a:cubicBezTo>
                <a:cubicBezTo>
                  <a:pt x="85" y="369"/>
                  <a:pt x="87" y="370"/>
                  <a:pt x="88" y="372"/>
                </a:cubicBezTo>
                <a:cubicBezTo>
                  <a:pt x="87" y="372"/>
                  <a:pt x="86" y="372"/>
                  <a:pt x="86" y="373"/>
                </a:cubicBezTo>
                <a:cubicBezTo>
                  <a:pt x="89" y="373"/>
                  <a:pt x="89" y="374"/>
                  <a:pt x="89" y="376"/>
                </a:cubicBezTo>
                <a:cubicBezTo>
                  <a:pt x="91" y="375"/>
                  <a:pt x="92" y="377"/>
                  <a:pt x="94" y="378"/>
                </a:cubicBezTo>
                <a:cubicBezTo>
                  <a:pt x="94" y="377"/>
                  <a:pt x="94" y="376"/>
                  <a:pt x="96" y="376"/>
                </a:cubicBezTo>
                <a:cubicBezTo>
                  <a:pt x="97" y="378"/>
                  <a:pt x="98" y="380"/>
                  <a:pt x="100" y="381"/>
                </a:cubicBezTo>
                <a:cubicBezTo>
                  <a:pt x="100" y="380"/>
                  <a:pt x="98" y="378"/>
                  <a:pt x="99" y="377"/>
                </a:cubicBezTo>
                <a:cubicBezTo>
                  <a:pt x="100" y="379"/>
                  <a:pt x="102" y="379"/>
                  <a:pt x="104" y="378"/>
                </a:cubicBezTo>
                <a:cubicBezTo>
                  <a:pt x="107" y="378"/>
                  <a:pt x="109" y="380"/>
                  <a:pt x="112" y="380"/>
                </a:cubicBezTo>
                <a:cubicBezTo>
                  <a:pt x="113" y="380"/>
                  <a:pt x="114" y="379"/>
                  <a:pt x="114" y="379"/>
                </a:cubicBezTo>
                <a:cubicBezTo>
                  <a:pt x="117" y="379"/>
                  <a:pt x="119" y="380"/>
                  <a:pt x="121" y="379"/>
                </a:cubicBezTo>
                <a:cubicBezTo>
                  <a:pt x="122" y="381"/>
                  <a:pt x="127" y="381"/>
                  <a:pt x="128" y="383"/>
                </a:cubicBezTo>
                <a:cubicBezTo>
                  <a:pt x="129" y="381"/>
                  <a:pt x="133" y="382"/>
                  <a:pt x="134" y="383"/>
                </a:cubicBezTo>
                <a:cubicBezTo>
                  <a:pt x="127" y="370"/>
                  <a:pt x="123" y="355"/>
                  <a:pt x="113" y="344"/>
                </a:cubicBezTo>
                <a:cubicBezTo>
                  <a:pt x="114" y="345"/>
                  <a:pt x="115" y="348"/>
                  <a:pt x="113" y="349"/>
                </a:cubicBezTo>
                <a:cubicBezTo>
                  <a:pt x="110" y="347"/>
                  <a:pt x="108" y="342"/>
                  <a:pt x="106" y="340"/>
                </a:cubicBezTo>
                <a:cubicBezTo>
                  <a:pt x="106" y="340"/>
                  <a:pt x="106" y="340"/>
                  <a:pt x="105" y="340"/>
                </a:cubicBezTo>
                <a:cubicBezTo>
                  <a:pt x="104" y="342"/>
                  <a:pt x="106" y="343"/>
                  <a:pt x="105" y="345"/>
                </a:cubicBezTo>
                <a:cubicBezTo>
                  <a:pt x="104" y="343"/>
                  <a:pt x="104" y="343"/>
                  <a:pt x="105" y="342"/>
                </a:cubicBezTo>
                <a:cubicBezTo>
                  <a:pt x="100" y="339"/>
                  <a:pt x="103" y="327"/>
                  <a:pt x="96" y="326"/>
                </a:cubicBezTo>
                <a:close/>
                <a:moveTo>
                  <a:pt x="104" y="332"/>
                </a:moveTo>
                <a:cubicBezTo>
                  <a:pt x="105" y="334"/>
                  <a:pt x="107" y="337"/>
                  <a:pt x="106" y="340"/>
                </a:cubicBezTo>
                <a:cubicBezTo>
                  <a:pt x="105" y="340"/>
                  <a:pt x="105" y="339"/>
                  <a:pt x="105" y="339"/>
                </a:cubicBezTo>
                <a:cubicBezTo>
                  <a:pt x="106" y="336"/>
                  <a:pt x="104" y="335"/>
                  <a:pt x="103" y="333"/>
                </a:cubicBezTo>
                <a:cubicBezTo>
                  <a:pt x="103" y="333"/>
                  <a:pt x="103" y="333"/>
                  <a:pt x="103" y="334"/>
                </a:cubicBezTo>
                <a:cubicBezTo>
                  <a:pt x="104" y="334"/>
                  <a:pt x="104" y="333"/>
                  <a:pt x="104" y="332"/>
                </a:cubicBezTo>
                <a:cubicBezTo>
                  <a:pt x="104" y="332"/>
                  <a:pt x="104" y="332"/>
                  <a:pt x="104" y="332"/>
                </a:cubicBezTo>
                <a:close/>
                <a:moveTo>
                  <a:pt x="73" y="330"/>
                </a:moveTo>
                <a:cubicBezTo>
                  <a:pt x="72" y="330"/>
                  <a:pt x="72" y="330"/>
                  <a:pt x="73" y="330"/>
                </a:cubicBezTo>
                <a:cubicBezTo>
                  <a:pt x="73" y="329"/>
                  <a:pt x="72" y="329"/>
                  <a:pt x="72" y="327"/>
                </a:cubicBezTo>
                <a:cubicBezTo>
                  <a:pt x="74" y="327"/>
                  <a:pt x="73" y="330"/>
                  <a:pt x="73" y="330"/>
                </a:cubicBezTo>
                <a:cubicBezTo>
                  <a:pt x="73" y="330"/>
                  <a:pt x="73" y="330"/>
                  <a:pt x="73" y="330"/>
                </a:cubicBezTo>
                <a:close/>
                <a:moveTo>
                  <a:pt x="62" y="329"/>
                </a:moveTo>
                <a:cubicBezTo>
                  <a:pt x="62" y="329"/>
                  <a:pt x="63" y="329"/>
                  <a:pt x="64" y="328"/>
                </a:cubicBezTo>
                <a:cubicBezTo>
                  <a:pt x="64" y="331"/>
                  <a:pt x="63" y="329"/>
                  <a:pt x="62" y="329"/>
                </a:cubicBezTo>
                <a:cubicBezTo>
                  <a:pt x="62" y="329"/>
                  <a:pt x="62" y="329"/>
                  <a:pt x="62" y="329"/>
                </a:cubicBezTo>
                <a:close/>
                <a:moveTo>
                  <a:pt x="80" y="333"/>
                </a:moveTo>
                <a:cubicBezTo>
                  <a:pt x="80" y="332"/>
                  <a:pt x="81" y="333"/>
                  <a:pt x="81" y="331"/>
                </a:cubicBezTo>
                <a:cubicBezTo>
                  <a:pt x="82" y="331"/>
                  <a:pt x="81" y="334"/>
                  <a:pt x="80" y="333"/>
                </a:cubicBezTo>
                <a:cubicBezTo>
                  <a:pt x="80" y="333"/>
                  <a:pt x="80" y="333"/>
                  <a:pt x="80" y="333"/>
                </a:cubicBezTo>
                <a:close/>
                <a:moveTo>
                  <a:pt x="78" y="337"/>
                </a:moveTo>
                <a:cubicBezTo>
                  <a:pt x="78" y="337"/>
                  <a:pt x="78" y="336"/>
                  <a:pt x="78" y="335"/>
                </a:cubicBezTo>
                <a:cubicBezTo>
                  <a:pt x="79" y="335"/>
                  <a:pt x="79" y="336"/>
                  <a:pt x="80" y="336"/>
                </a:cubicBezTo>
                <a:cubicBezTo>
                  <a:pt x="80" y="336"/>
                  <a:pt x="79" y="337"/>
                  <a:pt x="79" y="337"/>
                </a:cubicBezTo>
                <a:cubicBezTo>
                  <a:pt x="79" y="337"/>
                  <a:pt x="79" y="337"/>
                  <a:pt x="78" y="337"/>
                </a:cubicBezTo>
                <a:cubicBezTo>
                  <a:pt x="78" y="337"/>
                  <a:pt x="78" y="337"/>
                  <a:pt x="78" y="337"/>
                </a:cubicBezTo>
                <a:close/>
                <a:moveTo>
                  <a:pt x="367" y="340"/>
                </a:moveTo>
                <a:cubicBezTo>
                  <a:pt x="367" y="339"/>
                  <a:pt x="368" y="339"/>
                  <a:pt x="368" y="340"/>
                </a:cubicBezTo>
                <a:cubicBezTo>
                  <a:pt x="369" y="340"/>
                  <a:pt x="367" y="335"/>
                  <a:pt x="370" y="335"/>
                </a:cubicBezTo>
                <a:cubicBezTo>
                  <a:pt x="370" y="338"/>
                  <a:pt x="369" y="341"/>
                  <a:pt x="367" y="340"/>
                </a:cubicBezTo>
                <a:cubicBezTo>
                  <a:pt x="367" y="340"/>
                  <a:pt x="367" y="340"/>
                  <a:pt x="367" y="340"/>
                </a:cubicBezTo>
                <a:close/>
                <a:moveTo>
                  <a:pt x="47" y="339"/>
                </a:moveTo>
                <a:cubicBezTo>
                  <a:pt x="46" y="340"/>
                  <a:pt x="44" y="338"/>
                  <a:pt x="45" y="337"/>
                </a:cubicBezTo>
                <a:cubicBezTo>
                  <a:pt x="46" y="336"/>
                  <a:pt x="46" y="339"/>
                  <a:pt x="47" y="339"/>
                </a:cubicBezTo>
                <a:cubicBezTo>
                  <a:pt x="47" y="339"/>
                  <a:pt x="47" y="339"/>
                  <a:pt x="47" y="339"/>
                </a:cubicBezTo>
                <a:close/>
                <a:moveTo>
                  <a:pt x="55" y="339"/>
                </a:moveTo>
                <a:cubicBezTo>
                  <a:pt x="53" y="339"/>
                  <a:pt x="53" y="338"/>
                  <a:pt x="53" y="337"/>
                </a:cubicBezTo>
                <a:cubicBezTo>
                  <a:pt x="55" y="336"/>
                  <a:pt x="55" y="338"/>
                  <a:pt x="55" y="339"/>
                </a:cubicBezTo>
                <a:cubicBezTo>
                  <a:pt x="55" y="339"/>
                  <a:pt x="55" y="339"/>
                  <a:pt x="55" y="339"/>
                </a:cubicBezTo>
                <a:close/>
                <a:moveTo>
                  <a:pt x="134" y="338"/>
                </a:moveTo>
                <a:cubicBezTo>
                  <a:pt x="136" y="335"/>
                  <a:pt x="132" y="341"/>
                  <a:pt x="134" y="338"/>
                </a:cubicBezTo>
                <a:cubicBezTo>
                  <a:pt x="134" y="338"/>
                  <a:pt x="134" y="338"/>
                  <a:pt x="134" y="338"/>
                </a:cubicBezTo>
                <a:close/>
                <a:moveTo>
                  <a:pt x="47" y="341"/>
                </a:moveTo>
                <a:cubicBezTo>
                  <a:pt x="50" y="340"/>
                  <a:pt x="51" y="345"/>
                  <a:pt x="52" y="347"/>
                </a:cubicBezTo>
                <a:cubicBezTo>
                  <a:pt x="54" y="346"/>
                  <a:pt x="52" y="344"/>
                  <a:pt x="51" y="344"/>
                </a:cubicBezTo>
                <a:cubicBezTo>
                  <a:pt x="52" y="342"/>
                  <a:pt x="53" y="345"/>
                  <a:pt x="54" y="346"/>
                </a:cubicBezTo>
                <a:cubicBezTo>
                  <a:pt x="55" y="344"/>
                  <a:pt x="55" y="346"/>
                  <a:pt x="57" y="346"/>
                </a:cubicBezTo>
                <a:cubicBezTo>
                  <a:pt x="57" y="345"/>
                  <a:pt x="57" y="341"/>
                  <a:pt x="55" y="341"/>
                </a:cubicBezTo>
                <a:cubicBezTo>
                  <a:pt x="54" y="339"/>
                  <a:pt x="57" y="340"/>
                  <a:pt x="57" y="338"/>
                </a:cubicBezTo>
                <a:cubicBezTo>
                  <a:pt x="58" y="339"/>
                  <a:pt x="61" y="342"/>
                  <a:pt x="58" y="342"/>
                </a:cubicBezTo>
                <a:cubicBezTo>
                  <a:pt x="59" y="344"/>
                  <a:pt x="59" y="342"/>
                  <a:pt x="61" y="344"/>
                </a:cubicBezTo>
                <a:cubicBezTo>
                  <a:pt x="62" y="351"/>
                  <a:pt x="68" y="357"/>
                  <a:pt x="66" y="362"/>
                </a:cubicBezTo>
                <a:cubicBezTo>
                  <a:pt x="62" y="365"/>
                  <a:pt x="58" y="357"/>
                  <a:pt x="61" y="354"/>
                </a:cubicBezTo>
                <a:cubicBezTo>
                  <a:pt x="61" y="353"/>
                  <a:pt x="60" y="354"/>
                  <a:pt x="60" y="354"/>
                </a:cubicBezTo>
                <a:cubicBezTo>
                  <a:pt x="60" y="352"/>
                  <a:pt x="61" y="353"/>
                  <a:pt x="61" y="351"/>
                </a:cubicBezTo>
                <a:cubicBezTo>
                  <a:pt x="59" y="351"/>
                  <a:pt x="60" y="353"/>
                  <a:pt x="58" y="352"/>
                </a:cubicBezTo>
                <a:cubicBezTo>
                  <a:pt x="55" y="350"/>
                  <a:pt x="49" y="347"/>
                  <a:pt x="47" y="341"/>
                </a:cubicBezTo>
                <a:cubicBezTo>
                  <a:pt x="47" y="341"/>
                  <a:pt x="47" y="341"/>
                  <a:pt x="47" y="341"/>
                </a:cubicBezTo>
                <a:close/>
                <a:moveTo>
                  <a:pt x="87" y="344"/>
                </a:moveTo>
                <a:cubicBezTo>
                  <a:pt x="87" y="345"/>
                  <a:pt x="85" y="342"/>
                  <a:pt x="85" y="341"/>
                </a:cubicBezTo>
                <a:cubicBezTo>
                  <a:pt x="87" y="341"/>
                  <a:pt x="86" y="344"/>
                  <a:pt x="87" y="344"/>
                </a:cubicBezTo>
                <a:cubicBezTo>
                  <a:pt x="87" y="344"/>
                  <a:pt x="87" y="344"/>
                  <a:pt x="87" y="344"/>
                </a:cubicBezTo>
                <a:close/>
                <a:moveTo>
                  <a:pt x="136" y="343"/>
                </a:moveTo>
                <a:cubicBezTo>
                  <a:pt x="137" y="342"/>
                  <a:pt x="139" y="343"/>
                  <a:pt x="139" y="345"/>
                </a:cubicBezTo>
                <a:cubicBezTo>
                  <a:pt x="138" y="344"/>
                  <a:pt x="136" y="345"/>
                  <a:pt x="136" y="343"/>
                </a:cubicBezTo>
                <a:cubicBezTo>
                  <a:pt x="136" y="343"/>
                  <a:pt x="136" y="343"/>
                  <a:pt x="136" y="343"/>
                </a:cubicBezTo>
                <a:close/>
                <a:moveTo>
                  <a:pt x="137" y="348"/>
                </a:moveTo>
                <a:cubicBezTo>
                  <a:pt x="135" y="347"/>
                  <a:pt x="136" y="346"/>
                  <a:pt x="136" y="345"/>
                </a:cubicBezTo>
                <a:cubicBezTo>
                  <a:pt x="138" y="345"/>
                  <a:pt x="138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lose/>
                <a:moveTo>
                  <a:pt x="56" y="355"/>
                </a:moveTo>
                <a:cubicBezTo>
                  <a:pt x="55" y="354"/>
                  <a:pt x="53" y="353"/>
                  <a:pt x="53" y="351"/>
                </a:cubicBezTo>
                <a:cubicBezTo>
                  <a:pt x="55" y="351"/>
                  <a:pt x="56" y="353"/>
                  <a:pt x="56" y="355"/>
                </a:cubicBezTo>
                <a:cubicBezTo>
                  <a:pt x="56" y="355"/>
                  <a:pt x="56" y="355"/>
                  <a:pt x="56" y="355"/>
                </a:cubicBezTo>
                <a:close/>
                <a:moveTo>
                  <a:pt x="89" y="352"/>
                </a:moveTo>
                <a:cubicBezTo>
                  <a:pt x="89" y="351"/>
                  <a:pt x="90" y="351"/>
                  <a:pt x="91" y="351"/>
                </a:cubicBezTo>
                <a:cubicBezTo>
                  <a:pt x="90" y="351"/>
                  <a:pt x="91" y="353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lose/>
                <a:moveTo>
                  <a:pt x="54" y="358"/>
                </a:moveTo>
                <a:cubicBezTo>
                  <a:pt x="53" y="357"/>
                  <a:pt x="53" y="356"/>
                  <a:pt x="53" y="355"/>
                </a:cubicBezTo>
                <a:cubicBezTo>
                  <a:pt x="55" y="355"/>
                  <a:pt x="55" y="357"/>
                  <a:pt x="54" y="358"/>
                </a:cubicBezTo>
                <a:cubicBezTo>
                  <a:pt x="54" y="358"/>
                  <a:pt x="54" y="358"/>
                  <a:pt x="54" y="358"/>
                </a:cubicBezTo>
                <a:close/>
                <a:moveTo>
                  <a:pt x="58" y="359"/>
                </a:moveTo>
                <a:cubicBezTo>
                  <a:pt x="57" y="358"/>
                  <a:pt x="56" y="357"/>
                  <a:pt x="56" y="355"/>
                </a:cubicBezTo>
                <a:cubicBezTo>
                  <a:pt x="57" y="356"/>
                  <a:pt x="58" y="357"/>
                  <a:pt x="58" y="359"/>
                </a:cubicBezTo>
                <a:cubicBezTo>
                  <a:pt x="58" y="359"/>
                  <a:pt x="58" y="359"/>
                  <a:pt x="58" y="359"/>
                </a:cubicBezTo>
                <a:close/>
                <a:moveTo>
                  <a:pt x="94" y="357"/>
                </a:moveTo>
                <a:cubicBezTo>
                  <a:pt x="93" y="357"/>
                  <a:pt x="93" y="356"/>
                  <a:pt x="93" y="356"/>
                </a:cubicBezTo>
                <a:cubicBezTo>
                  <a:pt x="94" y="356"/>
                  <a:pt x="95" y="356"/>
                  <a:pt x="95" y="357"/>
                </a:cubicBezTo>
                <a:cubicBezTo>
                  <a:pt x="95" y="357"/>
                  <a:pt x="94" y="357"/>
                  <a:pt x="94" y="357"/>
                </a:cubicBezTo>
                <a:cubicBezTo>
                  <a:pt x="94" y="357"/>
                  <a:pt x="94" y="357"/>
                  <a:pt x="94" y="357"/>
                </a:cubicBezTo>
                <a:close/>
                <a:moveTo>
                  <a:pt x="370" y="375"/>
                </a:moveTo>
                <a:cubicBezTo>
                  <a:pt x="373" y="374"/>
                  <a:pt x="370" y="369"/>
                  <a:pt x="374" y="368"/>
                </a:cubicBezTo>
                <a:cubicBezTo>
                  <a:pt x="374" y="372"/>
                  <a:pt x="375" y="374"/>
                  <a:pt x="376" y="378"/>
                </a:cubicBezTo>
                <a:cubicBezTo>
                  <a:pt x="374" y="379"/>
                  <a:pt x="373" y="377"/>
                  <a:pt x="372" y="378"/>
                </a:cubicBezTo>
                <a:cubicBezTo>
                  <a:pt x="372" y="376"/>
                  <a:pt x="372" y="374"/>
                  <a:pt x="370" y="375"/>
                </a:cubicBezTo>
                <a:cubicBezTo>
                  <a:pt x="370" y="375"/>
                  <a:pt x="370" y="375"/>
                  <a:pt x="370" y="375"/>
                </a:cubicBezTo>
                <a:close/>
                <a:moveTo>
                  <a:pt x="366" y="378"/>
                </a:moveTo>
                <a:cubicBezTo>
                  <a:pt x="366" y="377"/>
                  <a:pt x="369" y="376"/>
                  <a:pt x="367" y="375"/>
                </a:cubicBezTo>
                <a:cubicBezTo>
                  <a:pt x="367" y="374"/>
                  <a:pt x="369" y="375"/>
                  <a:pt x="370" y="374"/>
                </a:cubicBezTo>
                <a:cubicBezTo>
                  <a:pt x="370" y="375"/>
                  <a:pt x="370" y="376"/>
                  <a:pt x="370" y="377"/>
                </a:cubicBezTo>
                <a:cubicBezTo>
                  <a:pt x="367" y="377"/>
                  <a:pt x="368" y="379"/>
                  <a:pt x="366" y="378"/>
                </a:cubicBezTo>
                <a:cubicBezTo>
                  <a:pt x="366" y="378"/>
                  <a:pt x="366" y="378"/>
                  <a:pt x="366" y="378"/>
                </a:cubicBezTo>
                <a:close/>
                <a:moveTo>
                  <a:pt x="360" y="383"/>
                </a:moveTo>
                <a:cubicBezTo>
                  <a:pt x="359" y="382"/>
                  <a:pt x="362" y="382"/>
                  <a:pt x="363" y="381"/>
                </a:cubicBezTo>
                <a:cubicBezTo>
                  <a:pt x="361" y="379"/>
                  <a:pt x="365" y="380"/>
                  <a:pt x="365" y="378"/>
                </a:cubicBezTo>
                <a:cubicBezTo>
                  <a:pt x="367" y="378"/>
                  <a:pt x="365" y="382"/>
                  <a:pt x="367" y="381"/>
                </a:cubicBezTo>
                <a:cubicBezTo>
                  <a:pt x="367" y="382"/>
                  <a:pt x="365" y="383"/>
                  <a:pt x="364" y="382"/>
                </a:cubicBezTo>
                <a:cubicBezTo>
                  <a:pt x="364" y="381"/>
                  <a:pt x="364" y="381"/>
                  <a:pt x="365" y="381"/>
                </a:cubicBezTo>
                <a:cubicBezTo>
                  <a:pt x="365" y="381"/>
                  <a:pt x="365" y="381"/>
                  <a:pt x="365" y="380"/>
                </a:cubicBezTo>
                <a:cubicBezTo>
                  <a:pt x="364" y="380"/>
                  <a:pt x="364" y="381"/>
                  <a:pt x="363" y="381"/>
                </a:cubicBezTo>
                <a:cubicBezTo>
                  <a:pt x="363" y="382"/>
                  <a:pt x="364" y="382"/>
                  <a:pt x="363" y="383"/>
                </a:cubicBezTo>
                <a:cubicBezTo>
                  <a:pt x="362" y="383"/>
                  <a:pt x="361" y="383"/>
                  <a:pt x="360" y="383"/>
                </a:cubicBezTo>
                <a:cubicBezTo>
                  <a:pt x="360" y="383"/>
                  <a:pt x="360" y="383"/>
                  <a:pt x="360" y="383"/>
                </a:cubicBezTo>
                <a:close/>
                <a:moveTo>
                  <a:pt x="335" y="380"/>
                </a:moveTo>
                <a:cubicBezTo>
                  <a:pt x="336" y="379"/>
                  <a:pt x="337" y="380"/>
                  <a:pt x="337" y="379"/>
                </a:cubicBezTo>
                <a:cubicBezTo>
                  <a:pt x="338" y="379"/>
                  <a:pt x="336" y="381"/>
                  <a:pt x="335" y="380"/>
                </a:cubicBezTo>
                <a:cubicBezTo>
                  <a:pt x="335" y="380"/>
                  <a:pt x="335" y="380"/>
                  <a:pt x="335" y="380"/>
                </a:cubicBezTo>
                <a:close/>
                <a:moveTo>
                  <a:pt x="101" y="382"/>
                </a:moveTo>
                <a:cubicBezTo>
                  <a:pt x="101" y="381"/>
                  <a:pt x="101" y="381"/>
                  <a:pt x="101" y="381"/>
                </a:cubicBezTo>
                <a:cubicBezTo>
                  <a:pt x="102" y="381"/>
                  <a:pt x="102" y="381"/>
                  <a:pt x="102" y="381"/>
                </a:cubicBezTo>
                <a:cubicBezTo>
                  <a:pt x="103" y="382"/>
                  <a:pt x="102" y="382"/>
                  <a:pt x="101" y="382"/>
                </a:cubicBezTo>
                <a:cubicBezTo>
                  <a:pt x="101" y="382"/>
                  <a:pt x="101" y="382"/>
                  <a:pt x="101" y="382"/>
                </a:cubicBezTo>
                <a:close/>
                <a:moveTo>
                  <a:pt x="163" y="382"/>
                </a:moveTo>
                <a:cubicBezTo>
                  <a:pt x="163" y="384"/>
                  <a:pt x="161" y="383"/>
                  <a:pt x="162" y="381"/>
                </a:cubicBezTo>
                <a:cubicBezTo>
                  <a:pt x="163" y="381"/>
                  <a:pt x="163" y="382"/>
                  <a:pt x="163" y="382"/>
                </a:cubicBezTo>
                <a:cubicBezTo>
                  <a:pt x="163" y="382"/>
                  <a:pt x="163" y="382"/>
                  <a:pt x="163" y="382"/>
                </a:cubicBezTo>
                <a:close/>
                <a:moveTo>
                  <a:pt x="100" y="382"/>
                </a:moveTo>
                <a:cubicBezTo>
                  <a:pt x="102" y="384"/>
                  <a:pt x="98" y="384"/>
                  <a:pt x="100" y="382"/>
                </a:cubicBezTo>
                <a:cubicBezTo>
                  <a:pt x="100" y="382"/>
                  <a:pt x="100" y="382"/>
                  <a:pt x="100" y="382"/>
                </a:cubicBezTo>
                <a:close/>
                <a:moveTo>
                  <a:pt x="130" y="389"/>
                </a:moveTo>
                <a:cubicBezTo>
                  <a:pt x="130" y="389"/>
                  <a:pt x="130" y="389"/>
                  <a:pt x="130" y="389"/>
                </a:cubicBezTo>
                <a:cubicBezTo>
                  <a:pt x="127" y="388"/>
                  <a:pt x="126" y="391"/>
                  <a:pt x="123" y="390"/>
                </a:cubicBezTo>
                <a:cubicBezTo>
                  <a:pt x="123" y="392"/>
                  <a:pt x="125" y="392"/>
                  <a:pt x="125" y="393"/>
                </a:cubicBezTo>
                <a:cubicBezTo>
                  <a:pt x="123" y="391"/>
                  <a:pt x="121" y="390"/>
                  <a:pt x="118" y="388"/>
                </a:cubicBezTo>
                <a:cubicBezTo>
                  <a:pt x="117" y="392"/>
                  <a:pt x="112" y="386"/>
                  <a:pt x="110" y="389"/>
                </a:cubicBezTo>
                <a:cubicBezTo>
                  <a:pt x="110" y="387"/>
                  <a:pt x="108" y="388"/>
                  <a:pt x="106" y="388"/>
                </a:cubicBezTo>
                <a:cubicBezTo>
                  <a:pt x="107" y="389"/>
                  <a:pt x="108" y="390"/>
                  <a:pt x="111" y="390"/>
                </a:cubicBezTo>
                <a:cubicBezTo>
                  <a:pt x="111" y="393"/>
                  <a:pt x="116" y="395"/>
                  <a:pt x="118" y="395"/>
                </a:cubicBezTo>
                <a:cubicBezTo>
                  <a:pt x="118" y="396"/>
                  <a:pt x="118" y="396"/>
                  <a:pt x="118" y="396"/>
                </a:cubicBezTo>
                <a:cubicBezTo>
                  <a:pt x="119" y="397"/>
                  <a:pt x="121" y="396"/>
                  <a:pt x="122" y="398"/>
                </a:cubicBezTo>
                <a:cubicBezTo>
                  <a:pt x="122" y="397"/>
                  <a:pt x="122" y="396"/>
                  <a:pt x="123" y="396"/>
                </a:cubicBezTo>
                <a:cubicBezTo>
                  <a:pt x="124" y="397"/>
                  <a:pt x="124" y="399"/>
                  <a:pt x="126" y="398"/>
                </a:cubicBezTo>
                <a:cubicBezTo>
                  <a:pt x="126" y="399"/>
                  <a:pt x="125" y="400"/>
                  <a:pt x="125" y="401"/>
                </a:cubicBezTo>
                <a:cubicBezTo>
                  <a:pt x="127" y="402"/>
                  <a:pt x="128" y="404"/>
                  <a:pt x="129" y="406"/>
                </a:cubicBezTo>
                <a:cubicBezTo>
                  <a:pt x="136" y="404"/>
                  <a:pt x="140" y="406"/>
                  <a:pt x="147" y="405"/>
                </a:cubicBezTo>
                <a:cubicBezTo>
                  <a:pt x="149" y="402"/>
                  <a:pt x="146" y="399"/>
                  <a:pt x="145" y="396"/>
                </a:cubicBezTo>
                <a:cubicBezTo>
                  <a:pt x="144" y="396"/>
                  <a:pt x="144" y="397"/>
                  <a:pt x="144" y="397"/>
                </a:cubicBezTo>
                <a:cubicBezTo>
                  <a:pt x="142" y="393"/>
                  <a:pt x="139" y="386"/>
                  <a:pt x="134" y="389"/>
                </a:cubicBezTo>
                <a:cubicBezTo>
                  <a:pt x="134" y="388"/>
                  <a:pt x="132" y="388"/>
                  <a:pt x="131" y="389"/>
                </a:cubicBezTo>
                <a:cubicBezTo>
                  <a:pt x="129" y="387"/>
                  <a:pt x="133" y="385"/>
                  <a:pt x="130" y="385"/>
                </a:cubicBezTo>
                <a:cubicBezTo>
                  <a:pt x="130" y="387"/>
                  <a:pt x="129" y="387"/>
                  <a:pt x="130" y="389"/>
                </a:cubicBezTo>
                <a:close/>
                <a:moveTo>
                  <a:pt x="313" y="387"/>
                </a:moveTo>
                <a:cubicBezTo>
                  <a:pt x="313" y="385"/>
                  <a:pt x="315" y="385"/>
                  <a:pt x="316" y="386"/>
                </a:cubicBezTo>
                <a:cubicBezTo>
                  <a:pt x="315" y="387"/>
                  <a:pt x="314" y="387"/>
                  <a:pt x="313" y="387"/>
                </a:cubicBezTo>
                <a:cubicBezTo>
                  <a:pt x="313" y="387"/>
                  <a:pt x="313" y="387"/>
                  <a:pt x="313" y="387"/>
                </a:cubicBezTo>
                <a:close/>
                <a:moveTo>
                  <a:pt x="298" y="388"/>
                </a:moveTo>
                <a:cubicBezTo>
                  <a:pt x="298" y="387"/>
                  <a:pt x="299" y="387"/>
                  <a:pt x="300" y="387"/>
                </a:cubicBezTo>
                <a:cubicBezTo>
                  <a:pt x="300" y="388"/>
                  <a:pt x="299" y="388"/>
                  <a:pt x="298" y="388"/>
                </a:cubicBezTo>
                <a:cubicBezTo>
                  <a:pt x="298" y="388"/>
                  <a:pt x="298" y="388"/>
                  <a:pt x="298" y="388"/>
                </a:cubicBezTo>
                <a:close/>
                <a:moveTo>
                  <a:pt x="351" y="391"/>
                </a:moveTo>
                <a:cubicBezTo>
                  <a:pt x="351" y="392"/>
                  <a:pt x="351" y="391"/>
                  <a:pt x="351" y="391"/>
                </a:cubicBezTo>
                <a:cubicBezTo>
                  <a:pt x="349" y="390"/>
                  <a:pt x="350" y="393"/>
                  <a:pt x="349" y="393"/>
                </a:cubicBezTo>
                <a:cubicBezTo>
                  <a:pt x="347" y="392"/>
                  <a:pt x="349" y="391"/>
                  <a:pt x="348" y="389"/>
                </a:cubicBezTo>
                <a:cubicBezTo>
                  <a:pt x="350" y="390"/>
                  <a:pt x="350" y="389"/>
                  <a:pt x="351" y="391"/>
                </a:cubicBezTo>
                <a:cubicBezTo>
                  <a:pt x="351" y="391"/>
                  <a:pt x="351" y="391"/>
                  <a:pt x="351" y="391"/>
                </a:cubicBezTo>
                <a:close/>
                <a:moveTo>
                  <a:pt x="343" y="390"/>
                </a:moveTo>
                <a:cubicBezTo>
                  <a:pt x="343" y="389"/>
                  <a:pt x="344" y="389"/>
                  <a:pt x="345" y="389"/>
                </a:cubicBezTo>
                <a:cubicBezTo>
                  <a:pt x="345" y="390"/>
                  <a:pt x="345" y="391"/>
                  <a:pt x="344" y="391"/>
                </a:cubicBezTo>
                <a:cubicBezTo>
                  <a:pt x="345" y="391"/>
                  <a:pt x="345" y="392"/>
                  <a:pt x="346" y="392"/>
                </a:cubicBezTo>
                <a:cubicBezTo>
                  <a:pt x="344" y="394"/>
                  <a:pt x="342" y="392"/>
                  <a:pt x="343" y="390"/>
                </a:cubicBezTo>
                <a:cubicBezTo>
                  <a:pt x="343" y="390"/>
                  <a:pt x="343" y="390"/>
                  <a:pt x="343" y="390"/>
                </a:cubicBezTo>
                <a:close/>
                <a:moveTo>
                  <a:pt x="347" y="391"/>
                </a:moveTo>
                <a:cubicBezTo>
                  <a:pt x="346" y="391"/>
                  <a:pt x="345" y="391"/>
                  <a:pt x="345" y="389"/>
                </a:cubicBezTo>
                <a:cubicBezTo>
                  <a:pt x="346" y="390"/>
                  <a:pt x="347" y="389"/>
                  <a:pt x="347" y="391"/>
                </a:cubicBezTo>
                <a:cubicBezTo>
                  <a:pt x="347" y="391"/>
                  <a:pt x="347" y="391"/>
                  <a:pt x="347" y="391"/>
                </a:cubicBezTo>
                <a:close/>
                <a:moveTo>
                  <a:pt x="365" y="392"/>
                </a:moveTo>
                <a:cubicBezTo>
                  <a:pt x="365" y="392"/>
                  <a:pt x="365" y="391"/>
                  <a:pt x="365" y="391"/>
                </a:cubicBezTo>
                <a:cubicBezTo>
                  <a:pt x="366" y="391"/>
                  <a:pt x="366" y="392"/>
                  <a:pt x="366" y="393"/>
                </a:cubicBezTo>
                <a:cubicBezTo>
                  <a:pt x="365" y="393"/>
                  <a:pt x="365" y="392"/>
                  <a:pt x="365" y="392"/>
                </a:cubicBezTo>
                <a:cubicBezTo>
                  <a:pt x="365" y="392"/>
                  <a:pt x="365" y="392"/>
                  <a:pt x="365" y="392"/>
                </a:cubicBezTo>
                <a:close/>
                <a:moveTo>
                  <a:pt x="81" y="393"/>
                </a:moveTo>
                <a:cubicBezTo>
                  <a:pt x="83" y="392"/>
                  <a:pt x="85" y="395"/>
                  <a:pt x="86" y="395"/>
                </a:cubicBezTo>
                <a:cubicBezTo>
                  <a:pt x="88" y="393"/>
                  <a:pt x="84" y="393"/>
                  <a:pt x="84" y="393"/>
                </a:cubicBezTo>
                <a:cubicBezTo>
                  <a:pt x="84" y="390"/>
                  <a:pt x="86" y="393"/>
                  <a:pt x="88" y="392"/>
                </a:cubicBezTo>
                <a:cubicBezTo>
                  <a:pt x="90" y="395"/>
                  <a:pt x="94" y="395"/>
                  <a:pt x="96" y="399"/>
                </a:cubicBezTo>
                <a:cubicBezTo>
                  <a:pt x="94" y="400"/>
                  <a:pt x="92" y="398"/>
                  <a:pt x="92" y="396"/>
                </a:cubicBezTo>
                <a:cubicBezTo>
                  <a:pt x="90" y="398"/>
                  <a:pt x="92" y="402"/>
                  <a:pt x="88" y="400"/>
                </a:cubicBezTo>
                <a:cubicBezTo>
                  <a:pt x="87" y="398"/>
                  <a:pt x="87" y="398"/>
                  <a:pt x="88" y="396"/>
                </a:cubicBezTo>
                <a:cubicBezTo>
                  <a:pt x="85" y="398"/>
                  <a:pt x="83" y="395"/>
                  <a:pt x="81" y="393"/>
                </a:cubicBezTo>
                <a:cubicBezTo>
                  <a:pt x="81" y="393"/>
                  <a:pt x="81" y="393"/>
                  <a:pt x="81" y="393"/>
                </a:cubicBezTo>
                <a:close/>
                <a:moveTo>
                  <a:pt x="306" y="392"/>
                </a:moveTo>
                <a:cubicBezTo>
                  <a:pt x="308" y="392"/>
                  <a:pt x="305" y="395"/>
                  <a:pt x="306" y="392"/>
                </a:cubicBezTo>
                <a:cubicBezTo>
                  <a:pt x="306" y="392"/>
                  <a:pt x="306" y="392"/>
                  <a:pt x="306" y="392"/>
                </a:cubicBezTo>
                <a:close/>
                <a:moveTo>
                  <a:pt x="373" y="393"/>
                </a:moveTo>
                <a:cubicBezTo>
                  <a:pt x="371" y="394"/>
                  <a:pt x="371" y="392"/>
                  <a:pt x="372" y="392"/>
                </a:cubicBezTo>
                <a:cubicBezTo>
                  <a:pt x="372" y="392"/>
                  <a:pt x="373" y="392"/>
                  <a:pt x="373" y="393"/>
                </a:cubicBezTo>
                <a:cubicBezTo>
                  <a:pt x="373" y="393"/>
                  <a:pt x="373" y="393"/>
                  <a:pt x="373" y="393"/>
                </a:cubicBezTo>
                <a:close/>
                <a:moveTo>
                  <a:pt x="273" y="395"/>
                </a:moveTo>
                <a:cubicBezTo>
                  <a:pt x="273" y="394"/>
                  <a:pt x="273" y="394"/>
                  <a:pt x="273" y="394"/>
                </a:cubicBezTo>
                <a:cubicBezTo>
                  <a:pt x="274" y="393"/>
                  <a:pt x="274" y="394"/>
                  <a:pt x="274" y="395"/>
                </a:cubicBezTo>
                <a:cubicBezTo>
                  <a:pt x="274" y="395"/>
                  <a:pt x="274" y="395"/>
                  <a:pt x="273" y="395"/>
                </a:cubicBezTo>
                <a:cubicBezTo>
                  <a:pt x="273" y="395"/>
                  <a:pt x="273" y="395"/>
                  <a:pt x="273" y="395"/>
                </a:cubicBezTo>
                <a:close/>
                <a:moveTo>
                  <a:pt x="271" y="396"/>
                </a:moveTo>
                <a:cubicBezTo>
                  <a:pt x="270" y="396"/>
                  <a:pt x="270" y="395"/>
                  <a:pt x="269" y="395"/>
                </a:cubicBezTo>
                <a:cubicBezTo>
                  <a:pt x="269" y="394"/>
                  <a:pt x="270" y="394"/>
                  <a:pt x="271" y="394"/>
                </a:cubicBezTo>
                <a:cubicBezTo>
                  <a:pt x="271" y="395"/>
                  <a:pt x="271" y="395"/>
                  <a:pt x="271" y="396"/>
                </a:cubicBezTo>
                <a:cubicBezTo>
                  <a:pt x="271" y="396"/>
                  <a:pt x="271" y="396"/>
                  <a:pt x="271" y="396"/>
                </a:cubicBezTo>
                <a:close/>
                <a:moveTo>
                  <a:pt x="351" y="396"/>
                </a:moveTo>
                <a:cubicBezTo>
                  <a:pt x="351" y="395"/>
                  <a:pt x="355" y="395"/>
                  <a:pt x="354" y="397"/>
                </a:cubicBezTo>
                <a:cubicBezTo>
                  <a:pt x="353" y="397"/>
                  <a:pt x="352" y="396"/>
                  <a:pt x="351" y="396"/>
                </a:cubicBezTo>
                <a:cubicBezTo>
                  <a:pt x="351" y="396"/>
                  <a:pt x="351" y="396"/>
                  <a:pt x="351" y="396"/>
                </a:cubicBezTo>
                <a:close/>
                <a:moveTo>
                  <a:pt x="354" y="395"/>
                </a:moveTo>
                <a:cubicBezTo>
                  <a:pt x="354" y="395"/>
                  <a:pt x="353" y="395"/>
                  <a:pt x="353" y="395"/>
                </a:cubicBezTo>
                <a:cubicBezTo>
                  <a:pt x="353" y="394"/>
                  <a:pt x="354" y="394"/>
                  <a:pt x="355" y="394"/>
                </a:cubicBezTo>
                <a:cubicBezTo>
                  <a:pt x="355" y="395"/>
                  <a:pt x="354" y="395"/>
                  <a:pt x="354" y="395"/>
                </a:cubicBezTo>
                <a:cubicBezTo>
                  <a:pt x="354" y="395"/>
                  <a:pt x="354" y="395"/>
                  <a:pt x="354" y="395"/>
                </a:cubicBezTo>
                <a:close/>
                <a:moveTo>
                  <a:pt x="280" y="396"/>
                </a:moveTo>
                <a:cubicBezTo>
                  <a:pt x="278" y="397"/>
                  <a:pt x="279" y="394"/>
                  <a:pt x="280" y="395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6"/>
                  <a:pt x="280" y="396"/>
                  <a:pt x="280" y="396"/>
                </a:cubicBezTo>
                <a:close/>
                <a:moveTo>
                  <a:pt x="274" y="399"/>
                </a:moveTo>
                <a:cubicBezTo>
                  <a:pt x="274" y="397"/>
                  <a:pt x="276" y="398"/>
                  <a:pt x="276" y="396"/>
                </a:cubicBezTo>
                <a:cubicBezTo>
                  <a:pt x="276" y="396"/>
                  <a:pt x="277" y="396"/>
                  <a:pt x="277" y="396"/>
                </a:cubicBezTo>
                <a:cubicBezTo>
                  <a:pt x="276" y="398"/>
                  <a:pt x="279" y="397"/>
                  <a:pt x="278" y="399"/>
                </a:cubicBezTo>
                <a:cubicBezTo>
                  <a:pt x="276" y="398"/>
                  <a:pt x="275" y="401"/>
                  <a:pt x="274" y="399"/>
                </a:cubicBezTo>
                <a:cubicBezTo>
                  <a:pt x="274" y="399"/>
                  <a:pt x="274" y="399"/>
                  <a:pt x="274" y="399"/>
                </a:cubicBezTo>
                <a:close/>
                <a:moveTo>
                  <a:pt x="345" y="396"/>
                </a:moveTo>
                <a:cubicBezTo>
                  <a:pt x="345" y="398"/>
                  <a:pt x="343" y="397"/>
                  <a:pt x="343" y="396"/>
                </a:cubicBezTo>
                <a:cubicBezTo>
                  <a:pt x="341" y="395"/>
                  <a:pt x="344" y="397"/>
                  <a:pt x="345" y="396"/>
                </a:cubicBezTo>
                <a:cubicBezTo>
                  <a:pt x="345" y="396"/>
                  <a:pt x="345" y="396"/>
                  <a:pt x="345" y="396"/>
                </a:cubicBezTo>
                <a:close/>
                <a:moveTo>
                  <a:pt x="269" y="399"/>
                </a:moveTo>
                <a:cubicBezTo>
                  <a:pt x="269" y="398"/>
                  <a:pt x="269" y="398"/>
                  <a:pt x="269" y="397"/>
                </a:cubicBezTo>
                <a:cubicBezTo>
                  <a:pt x="271" y="396"/>
                  <a:pt x="271" y="399"/>
                  <a:pt x="269" y="399"/>
                </a:cubicBezTo>
                <a:cubicBezTo>
                  <a:pt x="269" y="399"/>
                  <a:pt x="269" y="399"/>
                  <a:pt x="269" y="399"/>
                </a:cubicBezTo>
                <a:close/>
                <a:moveTo>
                  <a:pt x="272" y="400"/>
                </a:moveTo>
                <a:cubicBezTo>
                  <a:pt x="272" y="399"/>
                  <a:pt x="272" y="399"/>
                  <a:pt x="272" y="397"/>
                </a:cubicBezTo>
                <a:cubicBezTo>
                  <a:pt x="273" y="397"/>
                  <a:pt x="273" y="399"/>
                  <a:pt x="272" y="399"/>
                </a:cubicBezTo>
                <a:cubicBezTo>
                  <a:pt x="272" y="400"/>
                  <a:pt x="275" y="398"/>
                  <a:pt x="274" y="400"/>
                </a:cubicBezTo>
                <a:cubicBezTo>
                  <a:pt x="273" y="400"/>
                  <a:pt x="273" y="400"/>
                  <a:pt x="272" y="400"/>
                </a:cubicBezTo>
                <a:cubicBezTo>
                  <a:pt x="272" y="400"/>
                  <a:pt x="272" y="400"/>
                  <a:pt x="272" y="400"/>
                </a:cubicBezTo>
                <a:close/>
                <a:moveTo>
                  <a:pt x="94" y="405"/>
                </a:moveTo>
                <a:cubicBezTo>
                  <a:pt x="92" y="405"/>
                  <a:pt x="92" y="403"/>
                  <a:pt x="91" y="402"/>
                </a:cubicBezTo>
                <a:cubicBezTo>
                  <a:pt x="94" y="401"/>
                  <a:pt x="94" y="404"/>
                  <a:pt x="94" y="405"/>
                </a:cubicBezTo>
                <a:cubicBezTo>
                  <a:pt x="94" y="405"/>
                  <a:pt x="94" y="405"/>
                  <a:pt x="94" y="405"/>
                </a:cubicBezTo>
                <a:close/>
                <a:moveTo>
                  <a:pt x="96" y="405"/>
                </a:moveTo>
                <a:cubicBezTo>
                  <a:pt x="96" y="405"/>
                  <a:pt x="97" y="404"/>
                  <a:pt x="96" y="404"/>
                </a:cubicBezTo>
                <a:cubicBezTo>
                  <a:pt x="97" y="403"/>
                  <a:pt x="98" y="404"/>
                  <a:pt x="99" y="404"/>
                </a:cubicBezTo>
                <a:cubicBezTo>
                  <a:pt x="99" y="404"/>
                  <a:pt x="99" y="405"/>
                  <a:pt x="99" y="406"/>
                </a:cubicBezTo>
                <a:cubicBezTo>
                  <a:pt x="98" y="406"/>
                  <a:pt x="97" y="405"/>
                  <a:pt x="96" y="405"/>
                </a:cubicBezTo>
                <a:cubicBezTo>
                  <a:pt x="96" y="405"/>
                  <a:pt x="96" y="405"/>
                  <a:pt x="96" y="405"/>
                </a:cubicBezTo>
                <a:close/>
                <a:moveTo>
                  <a:pt x="317" y="411"/>
                </a:moveTo>
                <a:cubicBezTo>
                  <a:pt x="316" y="410"/>
                  <a:pt x="317" y="409"/>
                  <a:pt x="317" y="408"/>
                </a:cubicBezTo>
                <a:cubicBezTo>
                  <a:pt x="318" y="409"/>
                  <a:pt x="318" y="410"/>
                  <a:pt x="317" y="411"/>
                </a:cubicBezTo>
                <a:cubicBezTo>
                  <a:pt x="317" y="411"/>
                  <a:pt x="317" y="411"/>
                  <a:pt x="317" y="411"/>
                </a:cubicBezTo>
                <a:close/>
                <a:moveTo>
                  <a:pt x="296" y="413"/>
                </a:moveTo>
                <a:cubicBezTo>
                  <a:pt x="297" y="412"/>
                  <a:pt x="296" y="412"/>
                  <a:pt x="296" y="412"/>
                </a:cubicBezTo>
                <a:cubicBezTo>
                  <a:pt x="296" y="411"/>
                  <a:pt x="298" y="412"/>
                  <a:pt x="297" y="413"/>
                </a:cubicBezTo>
                <a:cubicBezTo>
                  <a:pt x="297" y="413"/>
                  <a:pt x="297" y="413"/>
                  <a:pt x="296" y="413"/>
                </a:cubicBezTo>
                <a:cubicBezTo>
                  <a:pt x="296" y="413"/>
                  <a:pt x="296" y="413"/>
                  <a:pt x="296" y="413"/>
                </a:cubicBezTo>
                <a:close/>
                <a:moveTo>
                  <a:pt x="274" y="414"/>
                </a:moveTo>
                <a:cubicBezTo>
                  <a:pt x="274" y="414"/>
                  <a:pt x="274" y="415"/>
                  <a:pt x="275" y="415"/>
                </a:cubicBezTo>
                <a:cubicBezTo>
                  <a:pt x="275" y="415"/>
                  <a:pt x="275" y="415"/>
                  <a:pt x="275" y="416"/>
                </a:cubicBezTo>
                <a:cubicBezTo>
                  <a:pt x="274" y="416"/>
                  <a:pt x="274" y="415"/>
                  <a:pt x="274" y="414"/>
                </a:cubicBezTo>
                <a:cubicBezTo>
                  <a:pt x="274" y="414"/>
                  <a:pt x="274" y="414"/>
                  <a:pt x="274" y="414"/>
                </a:cubicBezTo>
                <a:close/>
                <a:moveTo>
                  <a:pt x="276" y="413"/>
                </a:moveTo>
                <a:cubicBezTo>
                  <a:pt x="276" y="415"/>
                  <a:pt x="279" y="416"/>
                  <a:pt x="278" y="418"/>
                </a:cubicBezTo>
                <a:cubicBezTo>
                  <a:pt x="277" y="418"/>
                  <a:pt x="277" y="418"/>
                  <a:pt x="277" y="418"/>
                </a:cubicBezTo>
                <a:cubicBezTo>
                  <a:pt x="275" y="415"/>
                  <a:pt x="276" y="416"/>
                  <a:pt x="276" y="413"/>
                </a:cubicBezTo>
                <a:cubicBezTo>
                  <a:pt x="276" y="413"/>
                  <a:pt x="276" y="413"/>
                  <a:pt x="276" y="413"/>
                </a:cubicBezTo>
                <a:close/>
                <a:moveTo>
                  <a:pt x="203" y="416"/>
                </a:moveTo>
                <a:cubicBezTo>
                  <a:pt x="203" y="416"/>
                  <a:pt x="203" y="415"/>
                  <a:pt x="203" y="415"/>
                </a:cubicBezTo>
                <a:cubicBezTo>
                  <a:pt x="205" y="414"/>
                  <a:pt x="205" y="417"/>
                  <a:pt x="203" y="416"/>
                </a:cubicBezTo>
                <a:cubicBezTo>
                  <a:pt x="203" y="416"/>
                  <a:pt x="203" y="416"/>
                  <a:pt x="203" y="416"/>
                </a:cubicBezTo>
                <a:close/>
                <a:moveTo>
                  <a:pt x="287" y="418"/>
                </a:moveTo>
                <a:cubicBezTo>
                  <a:pt x="286" y="418"/>
                  <a:pt x="287" y="416"/>
                  <a:pt x="285" y="416"/>
                </a:cubicBezTo>
                <a:cubicBezTo>
                  <a:pt x="286" y="415"/>
                  <a:pt x="287" y="416"/>
                  <a:pt x="287" y="417"/>
                </a:cubicBezTo>
                <a:cubicBezTo>
                  <a:pt x="287" y="417"/>
                  <a:pt x="289" y="417"/>
                  <a:pt x="289" y="418"/>
                </a:cubicBezTo>
                <a:cubicBezTo>
                  <a:pt x="288" y="419"/>
                  <a:pt x="287" y="418"/>
                  <a:pt x="287" y="418"/>
                </a:cubicBezTo>
                <a:cubicBezTo>
                  <a:pt x="287" y="418"/>
                  <a:pt x="287" y="418"/>
                  <a:pt x="287" y="418"/>
                </a:cubicBezTo>
                <a:close/>
                <a:moveTo>
                  <a:pt x="279" y="419"/>
                </a:moveTo>
                <a:cubicBezTo>
                  <a:pt x="279" y="418"/>
                  <a:pt x="283" y="420"/>
                  <a:pt x="283" y="417"/>
                </a:cubicBezTo>
                <a:cubicBezTo>
                  <a:pt x="284" y="417"/>
                  <a:pt x="284" y="418"/>
                  <a:pt x="285" y="418"/>
                </a:cubicBezTo>
                <a:cubicBezTo>
                  <a:pt x="285" y="418"/>
                  <a:pt x="284" y="419"/>
                  <a:pt x="284" y="420"/>
                </a:cubicBezTo>
                <a:cubicBezTo>
                  <a:pt x="282" y="419"/>
                  <a:pt x="281" y="420"/>
                  <a:pt x="279" y="419"/>
                </a:cubicBezTo>
                <a:cubicBezTo>
                  <a:pt x="279" y="419"/>
                  <a:pt x="279" y="419"/>
                  <a:pt x="279" y="419"/>
                </a:cubicBezTo>
                <a:close/>
                <a:moveTo>
                  <a:pt x="282" y="423"/>
                </a:moveTo>
                <a:cubicBezTo>
                  <a:pt x="281" y="423"/>
                  <a:pt x="280" y="421"/>
                  <a:pt x="279" y="421"/>
                </a:cubicBezTo>
                <a:cubicBezTo>
                  <a:pt x="279" y="419"/>
                  <a:pt x="281" y="422"/>
                  <a:pt x="281" y="420"/>
                </a:cubicBezTo>
                <a:cubicBezTo>
                  <a:pt x="282" y="421"/>
                  <a:pt x="283" y="422"/>
                  <a:pt x="282" y="423"/>
                </a:cubicBezTo>
                <a:cubicBezTo>
                  <a:pt x="282" y="423"/>
                  <a:pt x="282" y="423"/>
                  <a:pt x="282" y="423"/>
                </a:cubicBezTo>
                <a:close/>
                <a:moveTo>
                  <a:pt x="218" y="424"/>
                </a:moveTo>
                <a:cubicBezTo>
                  <a:pt x="217" y="423"/>
                  <a:pt x="220" y="422"/>
                  <a:pt x="221" y="421"/>
                </a:cubicBezTo>
                <a:cubicBezTo>
                  <a:pt x="221" y="421"/>
                  <a:pt x="221" y="421"/>
                  <a:pt x="222" y="421"/>
                </a:cubicBezTo>
                <a:cubicBezTo>
                  <a:pt x="220" y="422"/>
                  <a:pt x="220" y="422"/>
                  <a:pt x="221" y="424"/>
                </a:cubicBezTo>
                <a:cubicBezTo>
                  <a:pt x="220" y="424"/>
                  <a:pt x="219" y="422"/>
                  <a:pt x="218" y="424"/>
                </a:cubicBezTo>
                <a:cubicBezTo>
                  <a:pt x="218" y="424"/>
                  <a:pt x="218" y="424"/>
                  <a:pt x="218" y="424"/>
                </a:cubicBezTo>
                <a:close/>
                <a:moveTo>
                  <a:pt x="236" y="422"/>
                </a:moveTo>
                <a:cubicBezTo>
                  <a:pt x="236" y="421"/>
                  <a:pt x="236" y="421"/>
                  <a:pt x="236" y="421"/>
                </a:cubicBezTo>
                <a:cubicBezTo>
                  <a:pt x="237" y="421"/>
                  <a:pt x="237" y="421"/>
                  <a:pt x="238" y="421"/>
                </a:cubicBezTo>
                <a:cubicBezTo>
                  <a:pt x="238" y="423"/>
                  <a:pt x="237" y="421"/>
                  <a:pt x="236" y="422"/>
                </a:cubicBezTo>
                <a:cubicBezTo>
                  <a:pt x="236" y="422"/>
                  <a:pt x="236" y="422"/>
                  <a:pt x="236" y="422"/>
                </a:cubicBezTo>
                <a:cubicBezTo>
                  <a:pt x="236" y="422"/>
                  <a:pt x="236" y="422"/>
                  <a:pt x="236" y="422"/>
                </a:cubicBezTo>
                <a:close/>
                <a:moveTo>
                  <a:pt x="223" y="426"/>
                </a:moveTo>
                <a:cubicBezTo>
                  <a:pt x="224" y="425"/>
                  <a:pt x="224" y="424"/>
                  <a:pt x="225" y="423"/>
                </a:cubicBezTo>
                <a:cubicBezTo>
                  <a:pt x="226" y="423"/>
                  <a:pt x="225" y="425"/>
                  <a:pt x="225" y="426"/>
                </a:cubicBezTo>
                <a:cubicBezTo>
                  <a:pt x="225" y="426"/>
                  <a:pt x="224" y="426"/>
                  <a:pt x="223" y="426"/>
                </a:cubicBezTo>
                <a:cubicBezTo>
                  <a:pt x="223" y="426"/>
                  <a:pt x="223" y="426"/>
                  <a:pt x="223" y="426"/>
                </a:cubicBezTo>
                <a:close/>
                <a:moveTo>
                  <a:pt x="205" y="427"/>
                </a:moveTo>
                <a:cubicBezTo>
                  <a:pt x="204" y="428"/>
                  <a:pt x="204" y="427"/>
                  <a:pt x="203" y="427"/>
                </a:cubicBezTo>
                <a:cubicBezTo>
                  <a:pt x="204" y="429"/>
                  <a:pt x="205" y="430"/>
                  <a:pt x="204" y="432"/>
                </a:cubicBezTo>
                <a:cubicBezTo>
                  <a:pt x="203" y="431"/>
                  <a:pt x="202" y="431"/>
                  <a:pt x="201" y="431"/>
                </a:cubicBezTo>
                <a:cubicBezTo>
                  <a:pt x="201" y="429"/>
                  <a:pt x="202" y="428"/>
                  <a:pt x="203" y="427"/>
                </a:cubicBezTo>
                <a:cubicBezTo>
                  <a:pt x="203" y="425"/>
                  <a:pt x="200" y="427"/>
                  <a:pt x="201" y="425"/>
                </a:cubicBezTo>
                <a:cubicBezTo>
                  <a:pt x="200" y="426"/>
                  <a:pt x="202" y="428"/>
                  <a:pt x="199" y="427"/>
                </a:cubicBezTo>
                <a:cubicBezTo>
                  <a:pt x="199" y="426"/>
                  <a:pt x="198" y="425"/>
                  <a:pt x="200" y="424"/>
                </a:cubicBezTo>
                <a:cubicBezTo>
                  <a:pt x="202" y="424"/>
                  <a:pt x="203" y="426"/>
                  <a:pt x="205" y="427"/>
                </a:cubicBezTo>
                <a:cubicBezTo>
                  <a:pt x="205" y="427"/>
                  <a:pt x="205" y="427"/>
                  <a:pt x="205" y="427"/>
                </a:cubicBezTo>
                <a:close/>
                <a:moveTo>
                  <a:pt x="207" y="427"/>
                </a:moveTo>
                <a:cubicBezTo>
                  <a:pt x="204" y="426"/>
                  <a:pt x="207" y="423"/>
                  <a:pt x="209" y="424"/>
                </a:cubicBezTo>
                <a:cubicBezTo>
                  <a:pt x="208" y="426"/>
                  <a:pt x="206" y="425"/>
                  <a:pt x="207" y="427"/>
                </a:cubicBezTo>
                <a:cubicBezTo>
                  <a:pt x="207" y="427"/>
                  <a:pt x="207" y="427"/>
                  <a:pt x="207" y="427"/>
                </a:cubicBezTo>
                <a:close/>
                <a:moveTo>
                  <a:pt x="228" y="425"/>
                </a:moveTo>
                <a:cubicBezTo>
                  <a:pt x="230" y="425"/>
                  <a:pt x="228" y="427"/>
                  <a:pt x="228" y="427"/>
                </a:cubicBezTo>
                <a:cubicBezTo>
                  <a:pt x="228" y="429"/>
                  <a:pt x="229" y="429"/>
                  <a:pt x="230" y="428"/>
                </a:cubicBezTo>
                <a:cubicBezTo>
                  <a:pt x="230" y="429"/>
                  <a:pt x="230" y="429"/>
                  <a:pt x="230" y="430"/>
                </a:cubicBezTo>
                <a:cubicBezTo>
                  <a:pt x="230" y="430"/>
                  <a:pt x="230" y="430"/>
                  <a:pt x="230" y="429"/>
                </a:cubicBezTo>
                <a:cubicBezTo>
                  <a:pt x="229" y="431"/>
                  <a:pt x="228" y="429"/>
                  <a:pt x="227" y="431"/>
                </a:cubicBezTo>
                <a:cubicBezTo>
                  <a:pt x="226" y="430"/>
                  <a:pt x="229" y="428"/>
                  <a:pt x="226" y="427"/>
                </a:cubicBezTo>
                <a:cubicBezTo>
                  <a:pt x="226" y="426"/>
                  <a:pt x="227" y="426"/>
                  <a:pt x="227" y="425"/>
                </a:cubicBezTo>
                <a:cubicBezTo>
                  <a:pt x="228" y="425"/>
                  <a:pt x="228" y="426"/>
                  <a:pt x="228" y="425"/>
                </a:cubicBezTo>
                <a:cubicBezTo>
                  <a:pt x="228" y="425"/>
                  <a:pt x="228" y="425"/>
                  <a:pt x="228" y="425"/>
                </a:cubicBezTo>
                <a:close/>
                <a:moveTo>
                  <a:pt x="269" y="430"/>
                </a:moveTo>
                <a:cubicBezTo>
                  <a:pt x="269" y="428"/>
                  <a:pt x="270" y="427"/>
                  <a:pt x="271" y="426"/>
                </a:cubicBezTo>
                <a:cubicBezTo>
                  <a:pt x="271" y="426"/>
                  <a:pt x="273" y="426"/>
                  <a:pt x="274" y="426"/>
                </a:cubicBezTo>
                <a:cubicBezTo>
                  <a:pt x="273" y="429"/>
                  <a:pt x="270" y="427"/>
                  <a:pt x="269" y="430"/>
                </a:cubicBezTo>
                <a:cubicBezTo>
                  <a:pt x="269" y="430"/>
                  <a:pt x="269" y="430"/>
                  <a:pt x="269" y="430"/>
                </a:cubicBezTo>
                <a:close/>
                <a:moveTo>
                  <a:pt x="218" y="428"/>
                </a:moveTo>
                <a:cubicBezTo>
                  <a:pt x="218" y="427"/>
                  <a:pt x="216" y="428"/>
                  <a:pt x="217" y="426"/>
                </a:cubicBezTo>
                <a:cubicBezTo>
                  <a:pt x="217" y="427"/>
                  <a:pt x="219" y="426"/>
                  <a:pt x="218" y="428"/>
                </a:cubicBezTo>
                <a:cubicBezTo>
                  <a:pt x="218" y="428"/>
                  <a:pt x="218" y="428"/>
                  <a:pt x="218" y="428"/>
                </a:cubicBezTo>
                <a:close/>
                <a:moveTo>
                  <a:pt x="189" y="427"/>
                </a:moveTo>
                <a:cubicBezTo>
                  <a:pt x="190" y="428"/>
                  <a:pt x="186" y="429"/>
                  <a:pt x="187" y="427"/>
                </a:cubicBezTo>
                <a:cubicBezTo>
                  <a:pt x="187" y="427"/>
                  <a:pt x="188" y="426"/>
                  <a:pt x="189" y="427"/>
                </a:cubicBezTo>
                <a:cubicBezTo>
                  <a:pt x="189" y="427"/>
                  <a:pt x="189" y="427"/>
                  <a:pt x="189" y="427"/>
                </a:cubicBezTo>
                <a:close/>
                <a:moveTo>
                  <a:pt x="235" y="431"/>
                </a:moveTo>
                <a:cubicBezTo>
                  <a:pt x="235" y="430"/>
                  <a:pt x="234" y="429"/>
                  <a:pt x="235" y="428"/>
                </a:cubicBezTo>
                <a:cubicBezTo>
                  <a:pt x="236" y="428"/>
                  <a:pt x="234" y="429"/>
                  <a:pt x="236" y="429"/>
                </a:cubicBezTo>
                <a:cubicBezTo>
                  <a:pt x="238" y="429"/>
                  <a:pt x="235" y="428"/>
                  <a:pt x="236" y="427"/>
                </a:cubicBezTo>
                <a:cubicBezTo>
                  <a:pt x="238" y="426"/>
                  <a:pt x="236" y="430"/>
                  <a:pt x="238" y="429"/>
                </a:cubicBezTo>
                <a:cubicBezTo>
                  <a:pt x="238" y="430"/>
                  <a:pt x="238" y="430"/>
                  <a:pt x="238" y="431"/>
                </a:cubicBezTo>
                <a:cubicBezTo>
                  <a:pt x="238" y="431"/>
                  <a:pt x="239" y="430"/>
                  <a:pt x="239" y="430"/>
                </a:cubicBezTo>
                <a:cubicBezTo>
                  <a:pt x="239" y="431"/>
                  <a:pt x="238" y="433"/>
                  <a:pt x="238" y="434"/>
                </a:cubicBezTo>
                <a:cubicBezTo>
                  <a:pt x="237" y="434"/>
                  <a:pt x="236" y="434"/>
                  <a:pt x="236" y="432"/>
                </a:cubicBezTo>
                <a:cubicBezTo>
                  <a:pt x="236" y="432"/>
                  <a:pt x="237" y="433"/>
                  <a:pt x="238" y="433"/>
                </a:cubicBezTo>
                <a:cubicBezTo>
                  <a:pt x="237" y="431"/>
                  <a:pt x="236" y="433"/>
                  <a:pt x="235" y="432"/>
                </a:cubicBezTo>
                <a:cubicBezTo>
                  <a:pt x="234" y="432"/>
                  <a:pt x="233" y="433"/>
                  <a:pt x="234" y="433"/>
                </a:cubicBezTo>
                <a:cubicBezTo>
                  <a:pt x="234" y="434"/>
                  <a:pt x="231" y="430"/>
                  <a:pt x="233" y="429"/>
                </a:cubicBezTo>
                <a:cubicBezTo>
                  <a:pt x="234" y="429"/>
                  <a:pt x="234" y="430"/>
                  <a:pt x="234" y="431"/>
                </a:cubicBezTo>
                <a:cubicBezTo>
                  <a:pt x="235" y="431"/>
                  <a:pt x="235" y="431"/>
                  <a:pt x="235" y="431"/>
                </a:cubicBezTo>
                <a:cubicBezTo>
                  <a:pt x="235" y="431"/>
                  <a:pt x="235" y="431"/>
                  <a:pt x="235" y="431"/>
                </a:cubicBezTo>
                <a:close/>
                <a:moveTo>
                  <a:pt x="253" y="429"/>
                </a:moveTo>
                <a:cubicBezTo>
                  <a:pt x="253" y="428"/>
                  <a:pt x="254" y="428"/>
                  <a:pt x="254" y="427"/>
                </a:cubicBezTo>
                <a:cubicBezTo>
                  <a:pt x="254" y="427"/>
                  <a:pt x="254" y="429"/>
                  <a:pt x="255" y="429"/>
                </a:cubicBezTo>
                <a:cubicBezTo>
                  <a:pt x="255" y="429"/>
                  <a:pt x="254" y="429"/>
                  <a:pt x="254" y="429"/>
                </a:cubicBezTo>
                <a:cubicBezTo>
                  <a:pt x="254" y="429"/>
                  <a:pt x="253" y="429"/>
                  <a:pt x="253" y="429"/>
                </a:cubicBezTo>
                <a:cubicBezTo>
                  <a:pt x="253" y="429"/>
                  <a:pt x="253" y="429"/>
                  <a:pt x="253" y="429"/>
                </a:cubicBezTo>
                <a:close/>
                <a:moveTo>
                  <a:pt x="223" y="429"/>
                </a:moveTo>
                <a:cubicBezTo>
                  <a:pt x="223" y="428"/>
                  <a:pt x="224" y="428"/>
                  <a:pt x="225" y="428"/>
                </a:cubicBezTo>
                <a:cubicBezTo>
                  <a:pt x="226" y="429"/>
                  <a:pt x="224" y="429"/>
                  <a:pt x="224" y="430"/>
                </a:cubicBezTo>
                <a:cubicBezTo>
                  <a:pt x="224" y="430"/>
                  <a:pt x="224" y="429"/>
                  <a:pt x="223" y="429"/>
                </a:cubicBezTo>
                <a:cubicBezTo>
                  <a:pt x="223" y="429"/>
                  <a:pt x="223" y="429"/>
                  <a:pt x="223" y="429"/>
                </a:cubicBezTo>
                <a:close/>
                <a:moveTo>
                  <a:pt x="194" y="429"/>
                </a:moveTo>
                <a:cubicBezTo>
                  <a:pt x="194" y="431"/>
                  <a:pt x="193" y="429"/>
                  <a:pt x="192" y="429"/>
                </a:cubicBezTo>
                <a:cubicBezTo>
                  <a:pt x="192" y="427"/>
                  <a:pt x="193" y="429"/>
                  <a:pt x="194" y="429"/>
                </a:cubicBezTo>
                <a:cubicBezTo>
                  <a:pt x="194" y="429"/>
                  <a:pt x="194" y="429"/>
                  <a:pt x="194" y="429"/>
                </a:cubicBezTo>
                <a:close/>
                <a:moveTo>
                  <a:pt x="220" y="429"/>
                </a:moveTo>
                <a:cubicBezTo>
                  <a:pt x="220" y="429"/>
                  <a:pt x="220" y="429"/>
                  <a:pt x="220" y="428"/>
                </a:cubicBezTo>
                <a:cubicBezTo>
                  <a:pt x="221" y="428"/>
                  <a:pt x="221" y="428"/>
                  <a:pt x="222" y="428"/>
                </a:cubicBezTo>
                <a:cubicBezTo>
                  <a:pt x="222" y="429"/>
                  <a:pt x="222" y="429"/>
                  <a:pt x="222" y="429"/>
                </a:cubicBezTo>
                <a:cubicBezTo>
                  <a:pt x="221" y="429"/>
                  <a:pt x="221" y="429"/>
                  <a:pt x="220" y="429"/>
                </a:cubicBezTo>
                <a:cubicBezTo>
                  <a:pt x="220" y="429"/>
                  <a:pt x="220" y="429"/>
                  <a:pt x="220" y="429"/>
                </a:cubicBezTo>
                <a:close/>
                <a:moveTo>
                  <a:pt x="207" y="433"/>
                </a:moveTo>
                <a:cubicBezTo>
                  <a:pt x="207" y="432"/>
                  <a:pt x="207" y="431"/>
                  <a:pt x="207" y="430"/>
                </a:cubicBezTo>
                <a:cubicBezTo>
                  <a:pt x="209" y="429"/>
                  <a:pt x="209" y="434"/>
                  <a:pt x="207" y="433"/>
                </a:cubicBezTo>
                <a:cubicBezTo>
                  <a:pt x="207" y="433"/>
                  <a:pt x="207" y="433"/>
                  <a:pt x="207" y="433"/>
                </a:cubicBezTo>
                <a:close/>
                <a:moveTo>
                  <a:pt x="235" y="435"/>
                </a:moveTo>
                <a:cubicBezTo>
                  <a:pt x="235" y="435"/>
                  <a:pt x="235" y="434"/>
                  <a:pt x="235" y="434"/>
                </a:cubicBezTo>
                <a:cubicBezTo>
                  <a:pt x="236" y="433"/>
                  <a:pt x="236" y="436"/>
                  <a:pt x="235" y="435"/>
                </a:cubicBezTo>
                <a:cubicBezTo>
                  <a:pt x="235" y="435"/>
                  <a:pt x="235" y="435"/>
                  <a:pt x="235" y="435"/>
                </a:cubicBezTo>
                <a:close/>
                <a:moveTo>
                  <a:pt x="138" y="186"/>
                </a:moveTo>
                <a:cubicBezTo>
                  <a:pt x="135" y="183"/>
                  <a:pt x="138" y="181"/>
                  <a:pt x="138" y="176"/>
                </a:cubicBezTo>
                <a:cubicBezTo>
                  <a:pt x="141" y="178"/>
                  <a:pt x="136" y="185"/>
                  <a:pt x="138" y="186"/>
                </a:cubicBezTo>
                <a:cubicBezTo>
                  <a:pt x="138" y="186"/>
                  <a:pt x="138" y="186"/>
                  <a:pt x="138" y="186"/>
                </a:cubicBezTo>
                <a:close/>
                <a:moveTo>
                  <a:pt x="136" y="190"/>
                </a:moveTo>
                <a:cubicBezTo>
                  <a:pt x="135" y="191"/>
                  <a:pt x="136" y="189"/>
                  <a:pt x="135" y="189"/>
                </a:cubicBezTo>
                <a:cubicBezTo>
                  <a:pt x="135" y="188"/>
                  <a:pt x="137" y="189"/>
                  <a:pt x="136" y="190"/>
                </a:cubicBezTo>
                <a:cubicBezTo>
                  <a:pt x="136" y="190"/>
                  <a:pt x="136" y="190"/>
                  <a:pt x="136" y="190"/>
                </a:cubicBezTo>
                <a:close/>
                <a:moveTo>
                  <a:pt x="298" y="68"/>
                </a:moveTo>
                <a:cubicBezTo>
                  <a:pt x="300" y="69"/>
                  <a:pt x="302" y="71"/>
                  <a:pt x="306" y="71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4" y="73"/>
                  <a:pt x="304" y="72"/>
                  <a:pt x="304" y="72"/>
                </a:cubicBezTo>
                <a:cubicBezTo>
                  <a:pt x="303" y="74"/>
                  <a:pt x="303" y="72"/>
                  <a:pt x="300" y="72"/>
                </a:cubicBezTo>
                <a:cubicBezTo>
                  <a:pt x="300" y="71"/>
                  <a:pt x="301" y="71"/>
                  <a:pt x="301" y="71"/>
                </a:cubicBezTo>
                <a:cubicBezTo>
                  <a:pt x="300" y="70"/>
                  <a:pt x="298" y="70"/>
                  <a:pt x="298" y="68"/>
                </a:cubicBezTo>
                <a:close/>
                <a:moveTo>
                  <a:pt x="380" y="404"/>
                </a:moveTo>
                <a:cubicBezTo>
                  <a:pt x="380" y="404"/>
                  <a:pt x="380" y="406"/>
                  <a:pt x="379" y="407"/>
                </a:cubicBezTo>
                <a:cubicBezTo>
                  <a:pt x="380" y="408"/>
                  <a:pt x="382" y="407"/>
                  <a:pt x="382" y="408"/>
                </a:cubicBezTo>
                <a:cubicBezTo>
                  <a:pt x="379" y="412"/>
                  <a:pt x="382" y="418"/>
                  <a:pt x="377" y="420"/>
                </a:cubicBezTo>
                <a:cubicBezTo>
                  <a:pt x="377" y="424"/>
                  <a:pt x="378" y="423"/>
                  <a:pt x="377" y="426"/>
                </a:cubicBezTo>
                <a:cubicBezTo>
                  <a:pt x="378" y="426"/>
                  <a:pt x="378" y="424"/>
                  <a:pt x="379" y="423"/>
                </a:cubicBezTo>
                <a:cubicBezTo>
                  <a:pt x="377" y="427"/>
                  <a:pt x="380" y="429"/>
                  <a:pt x="378" y="432"/>
                </a:cubicBezTo>
                <a:cubicBezTo>
                  <a:pt x="382" y="434"/>
                  <a:pt x="381" y="440"/>
                  <a:pt x="379" y="443"/>
                </a:cubicBezTo>
                <a:cubicBezTo>
                  <a:pt x="381" y="443"/>
                  <a:pt x="381" y="443"/>
                  <a:pt x="382" y="444"/>
                </a:cubicBezTo>
                <a:cubicBezTo>
                  <a:pt x="382" y="446"/>
                  <a:pt x="381" y="445"/>
                  <a:pt x="380" y="447"/>
                </a:cubicBezTo>
                <a:cubicBezTo>
                  <a:pt x="382" y="447"/>
                  <a:pt x="382" y="446"/>
                  <a:pt x="383" y="448"/>
                </a:cubicBezTo>
                <a:cubicBezTo>
                  <a:pt x="381" y="448"/>
                  <a:pt x="382" y="450"/>
                  <a:pt x="382" y="451"/>
                </a:cubicBezTo>
                <a:cubicBezTo>
                  <a:pt x="384" y="452"/>
                  <a:pt x="382" y="453"/>
                  <a:pt x="384" y="454"/>
                </a:cubicBezTo>
                <a:cubicBezTo>
                  <a:pt x="388" y="455"/>
                  <a:pt x="388" y="451"/>
                  <a:pt x="390" y="451"/>
                </a:cubicBezTo>
                <a:cubicBezTo>
                  <a:pt x="388" y="451"/>
                  <a:pt x="390" y="450"/>
                  <a:pt x="390" y="449"/>
                </a:cubicBezTo>
                <a:cubicBezTo>
                  <a:pt x="388" y="446"/>
                  <a:pt x="390" y="445"/>
                  <a:pt x="387" y="442"/>
                </a:cubicBezTo>
                <a:cubicBezTo>
                  <a:pt x="389" y="439"/>
                  <a:pt x="387" y="432"/>
                  <a:pt x="386" y="430"/>
                </a:cubicBezTo>
                <a:cubicBezTo>
                  <a:pt x="387" y="430"/>
                  <a:pt x="388" y="428"/>
                  <a:pt x="389" y="429"/>
                </a:cubicBezTo>
                <a:cubicBezTo>
                  <a:pt x="389" y="428"/>
                  <a:pt x="390" y="426"/>
                  <a:pt x="388" y="426"/>
                </a:cubicBezTo>
                <a:cubicBezTo>
                  <a:pt x="388" y="427"/>
                  <a:pt x="388" y="427"/>
                  <a:pt x="387" y="428"/>
                </a:cubicBezTo>
                <a:cubicBezTo>
                  <a:pt x="384" y="421"/>
                  <a:pt x="384" y="413"/>
                  <a:pt x="383" y="406"/>
                </a:cubicBezTo>
                <a:cubicBezTo>
                  <a:pt x="381" y="408"/>
                  <a:pt x="384" y="405"/>
                  <a:pt x="382" y="405"/>
                </a:cubicBezTo>
                <a:cubicBezTo>
                  <a:pt x="382" y="406"/>
                  <a:pt x="381" y="407"/>
                  <a:pt x="380" y="406"/>
                </a:cubicBezTo>
                <a:cubicBezTo>
                  <a:pt x="380" y="404"/>
                  <a:pt x="383" y="406"/>
                  <a:pt x="382" y="404"/>
                </a:cubicBezTo>
                <a:cubicBezTo>
                  <a:pt x="382" y="404"/>
                  <a:pt x="381" y="404"/>
                  <a:pt x="380" y="404"/>
                </a:cubicBezTo>
                <a:close/>
                <a:moveTo>
                  <a:pt x="388" y="448"/>
                </a:moveTo>
                <a:cubicBezTo>
                  <a:pt x="388" y="448"/>
                  <a:pt x="388" y="448"/>
                  <a:pt x="388" y="448"/>
                </a:cubicBezTo>
                <a:cubicBezTo>
                  <a:pt x="389" y="447"/>
                  <a:pt x="389" y="450"/>
                  <a:pt x="388" y="449"/>
                </a:cubicBezTo>
                <a:cubicBezTo>
                  <a:pt x="388" y="449"/>
                  <a:pt x="388" y="448"/>
                  <a:pt x="388" y="448"/>
                </a:cubicBezTo>
                <a:cubicBezTo>
                  <a:pt x="388" y="448"/>
                  <a:pt x="388" y="448"/>
                  <a:pt x="388" y="448"/>
                </a:cubicBezTo>
                <a:close/>
                <a:moveTo>
                  <a:pt x="387" y="183"/>
                </a:moveTo>
                <a:cubicBezTo>
                  <a:pt x="388" y="183"/>
                  <a:pt x="390" y="183"/>
                  <a:pt x="390" y="181"/>
                </a:cubicBezTo>
                <a:cubicBezTo>
                  <a:pt x="393" y="182"/>
                  <a:pt x="387" y="185"/>
                  <a:pt x="390" y="185"/>
                </a:cubicBezTo>
                <a:cubicBezTo>
                  <a:pt x="389" y="187"/>
                  <a:pt x="388" y="183"/>
                  <a:pt x="387" y="183"/>
                </a:cubicBezTo>
                <a:close/>
                <a:moveTo>
                  <a:pt x="387" y="9"/>
                </a:moveTo>
                <a:cubicBezTo>
                  <a:pt x="388" y="9"/>
                  <a:pt x="388" y="11"/>
                  <a:pt x="388" y="12"/>
                </a:cubicBezTo>
                <a:cubicBezTo>
                  <a:pt x="387" y="12"/>
                  <a:pt x="387" y="9"/>
                  <a:pt x="386" y="11"/>
                </a:cubicBezTo>
                <a:cubicBezTo>
                  <a:pt x="384" y="10"/>
                  <a:pt x="388" y="10"/>
                  <a:pt x="387" y="9"/>
                </a:cubicBezTo>
                <a:close/>
                <a:moveTo>
                  <a:pt x="230" y="66"/>
                </a:moveTo>
                <a:cubicBezTo>
                  <a:pt x="231" y="69"/>
                  <a:pt x="228" y="67"/>
                  <a:pt x="230" y="66"/>
                </a:cubicBezTo>
                <a:close/>
                <a:moveTo>
                  <a:pt x="284" y="92"/>
                </a:moveTo>
                <a:cubicBezTo>
                  <a:pt x="285" y="90"/>
                  <a:pt x="287" y="92"/>
                  <a:pt x="289" y="93"/>
                </a:cubicBezTo>
                <a:cubicBezTo>
                  <a:pt x="288" y="93"/>
                  <a:pt x="286" y="92"/>
                  <a:pt x="284" y="92"/>
                </a:cubicBezTo>
                <a:close/>
                <a:moveTo>
                  <a:pt x="289" y="92"/>
                </a:moveTo>
                <a:cubicBezTo>
                  <a:pt x="290" y="92"/>
                  <a:pt x="291" y="93"/>
                  <a:pt x="291" y="93"/>
                </a:cubicBezTo>
                <a:cubicBezTo>
                  <a:pt x="292" y="94"/>
                  <a:pt x="289" y="93"/>
                  <a:pt x="289" y="92"/>
                </a:cubicBezTo>
                <a:close/>
                <a:moveTo>
                  <a:pt x="301" y="99"/>
                </a:moveTo>
                <a:cubicBezTo>
                  <a:pt x="301" y="99"/>
                  <a:pt x="301" y="99"/>
                  <a:pt x="301" y="99"/>
                </a:cubicBezTo>
                <a:cubicBezTo>
                  <a:pt x="301" y="100"/>
                  <a:pt x="301" y="100"/>
                  <a:pt x="302" y="100"/>
                </a:cubicBezTo>
                <a:cubicBezTo>
                  <a:pt x="302" y="101"/>
                  <a:pt x="301" y="101"/>
                  <a:pt x="301" y="102"/>
                </a:cubicBezTo>
                <a:cubicBezTo>
                  <a:pt x="301" y="102"/>
                  <a:pt x="300" y="101"/>
                  <a:pt x="300" y="102"/>
                </a:cubicBezTo>
                <a:cubicBezTo>
                  <a:pt x="299" y="102"/>
                  <a:pt x="299" y="101"/>
                  <a:pt x="299" y="100"/>
                </a:cubicBezTo>
                <a:cubicBezTo>
                  <a:pt x="300" y="100"/>
                  <a:pt x="301" y="99"/>
                  <a:pt x="301" y="99"/>
                </a:cubicBezTo>
                <a:close/>
                <a:moveTo>
                  <a:pt x="49" y="124"/>
                </a:moveTo>
                <a:cubicBezTo>
                  <a:pt x="43" y="127"/>
                  <a:pt x="34" y="128"/>
                  <a:pt x="33" y="135"/>
                </a:cubicBezTo>
                <a:cubicBezTo>
                  <a:pt x="32" y="135"/>
                  <a:pt x="31" y="136"/>
                  <a:pt x="30" y="137"/>
                </a:cubicBezTo>
                <a:cubicBezTo>
                  <a:pt x="31" y="137"/>
                  <a:pt x="31" y="138"/>
                  <a:pt x="31" y="139"/>
                </a:cubicBezTo>
                <a:cubicBezTo>
                  <a:pt x="31" y="139"/>
                  <a:pt x="31" y="139"/>
                  <a:pt x="30" y="139"/>
                </a:cubicBezTo>
                <a:cubicBezTo>
                  <a:pt x="30" y="138"/>
                  <a:pt x="31" y="138"/>
                  <a:pt x="30" y="137"/>
                </a:cubicBezTo>
                <a:cubicBezTo>
                  <a:pt x="28" y="137"/>
                  <a:pt x="29" y="140"/>
                  <a:pt x="27" y="139"/>
                </a:cubicBezTo>
                <a:cubicBezTo>
                  <a:pt x="27" y="140"/>
                  <a:pt x="28" y="140"/>
                  <a:pt x="28" y="141"/>
                </a:cubicBezTo>
                <a:cubicBezTo>
                  <a:pt x="26" y="142"/>
                  <a:pt x="24" y="141"/>
                  <a:pt x="24" y="143"/>
                </a:cubicBezTo>
                <a:cubicBezTo>
                  <a:pt x="25" y="143"/>
                  <a:pt x="27" y="142"/>
                  <a:pt x="27" y="144"/>
                </a:cubicBezTo>
                <a:cubicBezTo>
                  <a:pt x="26" y="144"/>
                  <a:pt x="27" y="145"/>
                  <a:pt x="26" y="145"/>
                </a:cubicBezTo>
                <a:cubicBezTo>
                  <a:pt x="26" y="143"/>
                  <a:pt x="25" y="145"/>
                  <a:pt x="24" y="144"/>
                </a:cubicBezTo>
                <a:cubicBezTo>
                  <a:pt x="23" y="146"/>
                  <a:pt x="25" y="147"/>
                  <a:pt x="27" y="147"/>
                </a:cubicBezTo>
                <a:cubicBezTo>
                  <a:pt x="26" y="146"/>
                  <a:pt x="28" y="147"/>
                  <a:pt x="28" y="146"/>
                </a:cubicBezTo>
                <a:cubicBezTo>
                  <a:pt x="27" y="143"/>
                  <a:pt x="31" y="146"/>
                  <a:pt x="28" y="143"/>
                </a:cubicBezTo>
                <a:cubicBezTo>
                  <a:pt x="29" y="143"/>
                  <a:pt x="29" y="142"/>
                  <a:pt x="29" y="142"/>
                </a:cubicBezTo>
                <a:cubicBezTo>
                  <a:pt x="30" y="144"/>
                  <a:pt x="31" y="141"/>
                  <a:pt x="31" y="143"/>
                </a:cubicBezTo>
                <a:cubicBezTo>
                  <a:pt x="32" y="141"/>
                  <a:pt x="33" y="139"/>
                  <a:pt x="35" y="138"/>
                </a:cubicBezTo>
                <a:cubicBezTo>
                  <a:pt x="34" y="138"/>
                  <a:pt x="34" y="137"/>
                  <a:pt x="33" y="136"/>
                </a:cubicBezTo>
                <a:cubicBezTo>
                  <a:pt x="35" y="135"/>
                  <a:pt x="34" y="136"/>
                  <a:pt x="35" y="134"/>
                </a:cubicBezTo>
                <a:cubicBezTo>
                  <a:pt x="37" y="136"/>
                  <a:pt x="34" y="139"/>
                  <a:pt x="35" y="140"/>
                </a:cubicBezTo>
                <a:cubicBezTo>
                  <a:pt x="36" y="137"/>
                  <a:pt x="37" y="138"/>
                  <a:pt x="39" y="136"/>
                </a:cubicBezTo>
                <a:cubicBezTo>
                  <a:pt x="38" y="136"/>
                  <a:pt x="37" y="136"/>
                  <a:pt x="37" y="135"/>
                </a:cubicBezTo>
                <a:cubicBezTo>
                  <a:pt x="38" y="135"/>
                  <a:pt x="38" y="134"/>
                  <a:pt x="39" y="134"/>
                </a:cubicBezTo>
                <a:cubicBezTo>
                  <a:pt x="39" y="135"/>
                  <a:pt x="40" y="136"/>
                  <a:pt x="42" y="135"/>
                </a:cubicBezTo>
                <a:cubicBezTo>
                  <a:pt x="43" y="134"/>
                  <a:pt x="43" y="132"/>
                  <a:pt x="46" y="132"/>
                </a:cubicBezTo>
                <a:cubicBezTo>
                  <a:pt x="46" y="130"/>
                  <a:pt x="46" y="130"/>
                  <a:pt x="47" y="129"/>
                </a:cubicBezTo>
                <a:cubicBezTo>
                  <a:pt x="41" y="128"/>
                  <a:pt x="50" y="125"/>
                  <a:pt x="49" y="124"/>
                </a:cubicBezTo>
                <a:close/>
                <a:moveTo>
                  <a:pt x="388" y="168"/>
                </a:moveTo>
                <a:cubicBezTo>
                  <a:pt x="389" y="169"/>
                  <a:pt x="388" y="171"/>
                  <a:pt x="387" y="169"/>
                </a:cubicBezTo>
                <a:cubicBezTo>
                  <a:pt x="388" y="171"/>
                  <a:pt x="387" y="173"/>
                  <a:pt x="388" y="174"/>
                </a:cubicBezTo>
                <a:cubicBezTo>
                  <a:pt x="388" y="173"/>
                  <a:pt x="390" y="173"/>
                  <a:pt x="390" y="172"/>
                </a:cubicBezTo>
                <a:cubicBezTo>
                  <a:pt x="389" y="171"/>
                  <a:pt x="390" y="171"/>
                  <a:pt x="390" y="169"/>
                </a:cubicBezTo>
                <a:cubicBezTo>
                  <a:pt x="389" y="169"/>
                  <a:pt x="388" y="166"/>
                  <a:pt x="388" y="168"/>
                </a:cubicBezTo>
                <a:close/>
                <a:moveTo>
                  <a:pt x="390" y="178"/>
                </a:moveTo>
                <a:cubicBezTo>
                  <a:pt x="388" y="180"/>
                  <a:pt x="390" y="174"/>
                  <a:pt x="387" y="175"/>
                </a:cubicBezTo>
                <a:cubicBezTo>
                  <a:pt x="389" y="177"/>
                  <a:pt x="387" y="176"/>
                  <a:pt x="387" y="179"/>
                </a:cubicBezTo>
                <a:cubicBezTo>
                  <a:pt x="388" y="178"/>
                  <a:pt x="389" y="179"/>
                  <a:pt x="390" y="179"/>
                </a:cubicBezTo>
                <a:cubicBezTo>
                  <a:pt x="390" y="178"/>
                  <a:pt x="391" y="178"/>
                  <a:pt x="390" y="178"/>
                </a:cubicBezTo>
                <a:close/>
                <a:moveTo>
                  <a:pt x="390" y="204"/>
                </a:moveTo>
                <a:cubicBezTo>
                  <a:pt x="390" y="204"/>
                  <a:pt x="389" y="205"/>
                  <a:pt x="388" y="205"/>
                </a:cubicBezTo>
                <a:cubicBezTo>
                  <a:pt x="388" y="205"/>
                  <a:pt x="388" y="204"/>
                  <a:pt x="388" y="203"/>
                </a:cubicBezTo>
                <a:cubicBezTo>
                  <a:pt x="387" y="205"/>
                  <a:pt x="386" y="204"/>
                  <a:pt x="386" y="201"/>
                </a:cubicBezTo>
                <a:cubicBezTo>
                  <a:pt x="387" y="201"/>
                  <a:pt x="387" y="202"/>
                  <a:pt x="388" y="202"/>
                </a:cubicBezTo>
                <a:cubicBezTo>
                  <a:pt x="388" y="202"/>
                  <a:pt x="388" y="202"/>
                  <a:pt x="389" y="202"/>
                </a:cubicBezTo>
                <a:cubicBezTo>
                  <a:pt x="388" y="198"/>
                  <a:pt x="387" y="200"/>
                  <a:pt x="387" y="196"/>
                </a:cubicBezTo>
                <a:cubicBezTo>
                  <a:pt x="389" y="196"/>
                  <a:pt x="389" y="191"/>
                  <a:pt x="391" y="193"/>
                </a:cubicBezTo>
                <a:cubicBezTo>
                  <a:pt x="389" y="195"/>
                  <a:pt x="389" y="200"/>
                  <a:pt x="391" y="204"/>
                </a:cubicBezTo>
                <a:cubicBezTo>
                  <a:pt x="391" y="204"/>
                  <a:pt x="390" y="204"/>
                  <a:pt x="390" y="204"/>
                </a:cubicBezTo>
                <a:close/>
                <a:moveTo>
                  <a:pt x="387" y="211"/>
                </a:moveTo>
                <a:cubicBezTo>
                  <a:pt x="387" y="211"/>
                  <a:pt x="388" y="211"/>
                  <a:pt x="388" y="211"/>
                </a:cubicBezTo>
                <a:cubicBezTo>
                  <a:pt x="389" y="212"/>
                  <a:pt x="386" y="216"/>
                  <a:pt x="389" y="217"/>
                </a:cubicBezTo>
                <a:cubicBezTo>
                  <a:pt x="389" y="218"/>
                  <a:pt x="388" y="219"/>
                  <a:pt x="387" y="219"/>
                </a:cubicBezTo>
                <a:cubicBezTo>
                  <a:pt x="389" y="221"/>
                  <a:pt x="385" y="222"/>
                  <a:pt x="388" y="223"/>
                </a:cubicBezTo>
                <a:cubicBezTo>
                  <a:pt x="385" y="223"/>
                  <a:pt x="385" y="218"/>
                  <a:pt x="387" y="216"/>
                </a:cubicBezTo>
                <a:cubicBezTo>
                  <a:pt x="386" y="215"/>
                  <a:pt x="386" y="215"/>
                  <a:pt x="385" y="215"/>
                </a:cubicBezTo>
                <a:cubicBezTo>
                  <a:pt x="386" y="214"/>
                  <a:pt x="385" y="211"/>
                  <a:pt x="385" y="210"/>
                </a:cubicBezTo>
                <a:cubicBezTo>
                  <a:pt x="388" y="211"/>
                  <a:pt x="386" y="208"/>
                  <a:pt x="387" y="207"/>
                </a:cubicBezTo>
                <a:cubicBezTo>
                  <a:pt x="387" y="208"/>
                  <a:pt x="388" y="209"/>
                  <a:pt x="390" y="208"/>
                </a:cubicBezTo>
                <a:cubicBezTo>
                  <a:pt x="390" y="211"/>
                  <a:pt x="389" y="210"/>
                  <a:pt x="388" y="209"/>
                </a:cubicBezTo>
                <a:cubicBezTo>
                  <a:pt x="388" y="210"/>
                  <a:pt x="388" y="211"/>
                  <a:pt x="387" y="211"/>
                </a:cubicBezTo>
                <a:close/>
                <a:moveTo>
                  <a:pt x="131" y="267"/>
                </a:moveTo>
                <a:cubicBezTo>
                  <a:pt x="132" y="267"/>
                  <a:pt x="132" y="267"/>
                  <a:pt x="133" y="267"/>
                </a:cubicBezTo>
                <a:cubicBezTo>
                  <a:pt x="133" y="269"/>
                  <a:pt x="132" y="270"/>
                  <a:pt x="132" y="271"/>
                </a:cubicBezTo>
                <a:cubicBezTo>
                  <a:pt x="131" y="270"/>
                  <a:pt x="131" y="269"/>
                  <a:pt x="131" y="267"/>
                </a:cubicBezTo>
                <a:close/>
                <a:moveTo>
                  <a:pt x="22" y="305"/>
                </a:moveTo>
                <a:cubicBezTo>
                  <a:pt x="22" y="303"/>
                  <a:pt x="23" y="305"/>
                  <a:pt x="24" y="305"/>
                </a:cubicBezTo>
                <a:cubicBezTo>
                  <a:pt x="24" y="307"/>
                  <a:pt x="23" y="307"/>
                  <a:pt x="23" y="308"/>
                </a:cubicBezTo>
                <a:cubicBezTo>
                  <a:pt x="22" y="308"/>
                  <a:pt x="23" y="305"/>
                  <a:pt x="22" y="305"/>
                </a:cubicBezTo>
                <a:close/>
                <a:moveTo>
                  <a:pt x="24" y="309"/>
                </a:moveTo>
                <a:cubicBezTo>
                  <a:pt x="24" y="311"/>
                  <a:pt x="22" y="311"/>
                  <a:pt x="22" y="311"/>
                </a:cubicBezTo>
                <a:cubicBezTo>
                  <a:pt x="20" y="311"/>
                  <a:pt x="23" y="309"/>
                  <a:pt x="24" y="309"/>
                </a:cubicBezTo>
                <a:close/>
                <a:moveTo>
                  <a:pt x="145" y="347"/>
                </a:moveTo>
                <a:cubicBezTo>
                  <a:pt x="148" y="350"/>
                  <a:pt x="149" y="356"/>
                  <a:pt x="152" y="360"/>
                </a:cubicBezTo>
                <a:cubicBezTo>
                  <a:pt x="149" y="358"/>
                  <a:pt x="147" y="352"/>
                  <a:pt x="145" y="347"/>
                </a:cubicBezTo>
                <a:close/>
                <a:moveTo>
                  <a:pt x="147" y="361"/>
                </a:moveTo>
                <a:cubicBezTo>
                  <a:pt x="148" y="360"/>
                  <a:pt x="149" y="362"/>
                  <a:pt x="150" y="363"/>
                </a:cubicBezTo>
                <a:cubicBezTo>
                  <a:pt x="148" y="365"/>
                  <a:pt x="149" y="361"/>
                  <a:pt x="147" y="361"/>
                </a:cubicBezTo>
                <a:close/>
                <a:moveTo>
                  <a:pt x="153" y="363"/>
                </a:moveTo>
                <a:cubicBezTo>
                  <a:pt x="153" y="362"/>
                  <a:pt x="155" y="367"/>
                  <a:pt x="157" y="368"/>
                </a:cubicBezTo>
                <a:cubicBezTo>
                  <a:pt x="155" y="369"/>
                  <a:pt x="154" y="365"/>
                  <a:pt x="153" y="363"/>
                </a:cubicBezTo>
                <a:close/>
                <a:moveTo>
                  <a:pt x="117" y="370"/>
                </a:moveTo>
                <a:cubicBezTo>
                  <a:pt x="112" y="368"/>
                  <a:pt x="105" y="364"/>
                  <a:pt x="98" y="363"/>
                </a:cubicBezTo>
                <a:cubicBezTo>
                  <a:pt x="98" y="365"/>
                  <a:pt x="100" y="365"/>
                  <a:pt x="100" y="367"/>
                </a:cubicBezTo>
                <a:cubicBezTo>
                  <a:pt x="102" y="367"/>
                  <a:pt x="102" y="368"/>
                  <a:pt x="103" y="367"/>
                </a:cubicBezTo>
                <a:cubicBezTo>
                  <a:pt x="104" y="368"/>
                  <a:pt x="104" y="369"/>
                  <a:pt x="105" y="370"/>
                </a:cubicBezTo>
                <a:cubicBezTo>
                  <a:pt x="109" y="366"/>
                  <a:pt x="112" y="373"/>
                  <a:pt x="117" y="372"/>
                </a:cubicBezTo>
                <a:cubicBezTo>
                  <a:pt x="116" y="370"/>
                  <a:pt x="119" y="370"/>
                  <a:pt x="117" y="370"/>
                </a:cubicBezTo>
                <a:close/>
                <a:moveTo>
                  <a:pt x="150" y="422"/>
                </a:moveTo>
                <a:cubicBezTo>
                  <a:pt x="148" y="425"/>
                  <a:pt x="152" y="419"/>
                  <a:pt x="150" y="422"/>
                </a:cubicBezTo>
                <a:close/>
                <a:moveTo>
                  <a:pt x="152" y="424"/>
                </a:moveTo>
                <a:cubicBezTo>
                  <a:pt x="154" y="425"/>
                  <a:pt x="155" y="427"/>
                  <a:pt x="156" y="428"/>
                </a:cubicBezTo>
                <a:cubicBezTo>
                  <a:pt x="156" y="427"/>
                  <a:pt x="158" y="428"/>
                  <a:pt x="159" y="428"/>
                </a:cubicBezTo>
                <a:cubicBezTo>
                  <a:pt x="159" y="430"/>
                  <a:pt x="162" y="430"/>
                  <a:pt x="162" y="432"/>
                </a:cubicBezTo>
                <a:cubicBezTo>
                  <a:pt x="162" y="431"/>
                  <a:pt x="165" y="432"/>
                  <a:pt x="163" y="433"/>
                </a:cubicBezTo>
                <a:cubicBezTo>
                  <a:pt x="166" y="433"/>
                  <a:pt x="166" y="432"/>
                  <a:pt x="169" y="431"/>
                </a:cubicBezTo>
                <a:cubicBezTo>
                  <a:pt x="171" y="433"/>
                  <a:pt x="175" y="434"/>
                  <a:pt x="178" y="434"/>
                </a:cubicBezTo>
                <a:cubicBezTo>
                  <a:pt x="180" y="433"/>
                  <a:pt x="177" y="433"/>
                  <a:pt x="177" y="432"/>
                </a:cubicBezTo>
                <a:cubicBezTo>
                  <a:pt x="173" y="433"/>
                  <a:pt x="171" y="432"/>
                  <a:pt x="169" y="429"/>
                </a:cubicBezTo>
                <a:cubicBezTo>
                  <a:pt x="169" y="431"/>
                  <a:pt x="168" y="430"/>
                  <a:pt x="167" y="431"/>
                </a:cubicBezTo>
                <a:cubicBezTo>
                  <a:pt x="169" y="430"/>
                  <a:pt x="167" y="429"/>
                  <a:pt x="167" y="428"/>
                </a:cubicBezTo>
                <a:cubicBezTo>
                  <a:pt x="164" y="428"/>
                  <a:pt x="161" y="428"/>
                  <a:pt x="160" y="428"/>
                </a:cubicBezTo>
                <a:cubicBezTo>
                  <a:pt x="160" y="427"/>
                  <a:pt x="162" y="427"/>
                  <a:pt x="161" y="426"/>
                </a:cubicBezTo>
                <a:cubicBezTo>
                  <a:pt x="158" y="426"/>
                  <a:pt x="157" y="425"/>
                  <a:pt x="156" y="424"/>
                </a:cubicBezTo>
                <a:cubicBezTo>
                  <a:pt x="156" y="425"/>
                  <a:pt x="156" y="426"/>
                  <a:pt x="155" y="426"/>
                </a:cubicBezTo>
                <a:cubicBezTo>
                  <a:pt x="154" y="424"/>
                  <a:pt x="152" y="424"/>
                  <a:pt x="150" y="424"/>
                </a:cubicBezTo>
                <a:cubicBezTo>
                  <a:pt x="150" y="427"/>
                  <a:pt x="148" y="425"/>
                  <a:pt x="146" y="424"/>
                </a:cubicBezTo>
                <a:cubicBezTo>
                  <a:pt x="146" y="426"/>
                  <a:pt x="151" y="426"/>
                  <a:pt x="151" y="426"/>
                </a:cubicBezTo>
                <a:cubicBezTo>
                  <a:pt x="150" y="426"/>
                  <a:pt x="151" y="424"/>
                  <a:pt x="152" y="424"/>
                </a:cubicBezTo>
                <a:close/>
                <a:moveTo>
                  <a:pt x="215" y="434"/>
                </a:moveTo>
                <a:cubicBezTo>
                  <a:pt x="216" y="435"/>
                  <a:pt x="215" y="435"/>
                  <a:pt x="215" y="436"/>
                </a:cubicBezTo>
                <a:cubicBezTo>
                  <a:pt x="213" y="435"/>
                  <a:pt x="212" y="437"/>
                  <a:pt x="211" y="435"/>
                </a:cubicBezTo>
                <a:cubicBezTo>
                  <a:pt x="211" y="433"/>
                  <a:pt x="214" y="436"/>
                  <a:pt x="215" y="434"/>
                </a:cubicBezTo>
                <a:close/>
                <a:moveTo>
                  <a:pt x="300" y="436"/>
                </a:moveTo>
                <a:cubicBezTo>
                  <a:pt x="299" y="436"/>
                  <a:pt x="300" y="434"/>
                  <a:pt x="300" y="434"/>
                </a:cubicBezTo>
                <a:cubicBezTo>
                  <a:pt x="301" y="434"/>
                  <a:pt x="301" y="434"/>
                  <a:pt x="301" y="434"/>
                </a:cubicBezTo>
                <a:cubicBezTo>
                  <a:pt x="301" y="435"/>
                  <a:pt x="300" y="435"/>
                  <a:pt x="300" y="436"/>
                </a:cubicBezTo>
                <a:close/>
                <a:moveTo>
                  <a:pt x="204" y="440"/>
                </a:moveTo>
                <a:cubicBezTo>
                  <a:pt x="205" y="440"/>
                  <a:pt x="205" y="440"/>
                  <a:pt x="205" y="440"/>
                </a:cubicBezTo>
                <a:cubicBezTo>
                  <a:pt x="204" y="440"/>
                  <a:pt x="203" y="441"/>
                  <a:pt x="202" y="441"/>
                </a:cubicBezTo>
                <a:cubicBezTo>
                  <a:pt x="202" y="440"/>
                  <a:pt x="202" y="440"/>
                  <a:pt x="202" y="439"/>
                </a:cubicBezTo>
                <a:cubicBezTo>
                  <a:pt x="202" y="438"/>
                  <a:pt x="204" y="439"/>
                  <a:pt x="204" y="437"/>
                </a:cubicBezTo>
                <a:cubicBezTo>
                  <a:pt x="200" y="437"/>
                  <a:pt x="197" y="437"/>
                  <a:pt x="194" y="436"/>
                </a:cubicBezTo>
                <a:cubicBezTo>
                  <a:pt x="194" y="438"/>
                  <a:pt x="192" y="439"/>
                  <a:pt x="190" y="439"/>
                </a:cubicBezTo>
                <a:cubicBezTo>
                  <a:pt x="190" y="438"/>
                  <a:pt x="191" y="438"/>
                  <a:pt x="191" y="437"/>
                </a:cubicBezTo>
                <a:cubicBezTo>
                  <a:pt x="186" y="439"/>
                  <a:pt x="185" y="434"/>
                  <a:pt x="180" y="434"/>
                </a:cubicBezTo>
                <a:cubicBezTo>
                  <a:pt x="180" y="436"/>
                  <a:pt x="179" y="436"/>
                  <a:pt x="179" y="437"/>
                </a:cubicBezTo>
                <a:cubicBezTo>
                  <a:pt x="184" y="440"/>
                  <a:pt x="190" y="438"/>
                  <a:pt x="194" y="442"/>
                </a:cubicBezTo>
                <a:cubicBezTo>
                  <a:pt x="196" y="440"/>
                  <a:pt x="194" y="440"/>
                  <a:pt x="194" y="439"/>
                </a:cubicBezTo>
                <a:cubicBezTo>
                  <a:pt x="194" y="439"/>
                  <a:pt x="195" y="439"/>
                  <a:pt x="195" y="438"/>
                </a:cubicBezTo>
                <a:cubicBezTo>
                  <a:pt x="195" y="441"/>
                  <a:pt x="196" y="441"/>
                  <a:pt x="197" y="442"/>
                </a:cubicBezTo>
                <a:cubicBezTo>
                  <a:pt x="197" y="440"/>
                  <a:pt x="199" y="440"/>
                  <a:pt x="200" y="439"/>
                </a:cubicBezTo>
                <a:cubicBezTo>
                  <a:pt x="199" y="439"/>
                  <a:pt x="199" y="443"/>
                  <a:pt x="200" y="442"/>
                </a:cubicBezTo>
                <a:cubicBezTo>
                  <a:pt x="200" y="441"/>
                  <a:pt x="200" y="440"/>
                  <a:pt x="200" y="440"/>
                </a:cubicBezTo>
                <a:cubicBezTo>
                  <a:pt x="201" y="441"/>
                  <a:pt x="202" y="441"/>
                  <a:pt x="203" y="442"/>
                </a:cubicBezTo>
                <a:cubicBezTo>
                  <a:pt x="202" y="442"/>
                  <a:pt x="202" y="443"/>
                  <a:pt x="201" y="443"/>
                </a:cubicBezTo>
                <a:cubicBezTo>
                  <a:pt x="204" y="442"/>
                  <a:pt x="203" y="444"/>
                  <a:pt x="205" y="444"/>
                </a:cubicBezTo>
                <a:cubicBezTo>
                  <a:pt x="204" y="442"/>
                  <a:pt x="205" y="443"/>
                  <a:pt x="204" y="440"/>
                </a:cubicBezTo>
                <a:close/>
                <a:moveTo>
                  <a:pt x="383" y="470"/>
                </a:moveTo>
                <a:cubicBezTo>
                  <a:pt x="383" y="470"/>
                  <a:pt x="383" y="471"/>
                  <a:pt x="382" y="471"/>
                </a:cubicBezTo>
                <a:cubicBezTo>
                  <a:pt x="382" y="472"/>
                  <a:pt x="383" y="472"/>
                  <a:pt x="383" y="473"/>
                </a:cubicBezTo>
                <a:cubicBezTo>
                  <a:pt x="380" y="473"/>
                  <a:pt x="381" y="471"/>
                  <a:pt x="380" y="471"/>
                </a:cubicBezTo>
                <a:cubicBezTo>
                  <a:pt x="380" y="469"/>
                  <a:pt x="383" y="471"/>
                  <a:pt x="383" y="470"/>
                </a:cubicBezTo>
                <a:close/>
                <a:moveTo>
                  <a:pt x="380" y="495"/>
                </a:moveTo>
                <a:cubicBezTo>
                  <a:pt x="382" y="495"/>
                  <a:pt x="380" y="496"/>
                  <a:pt x="380" y="497"/>
                </a:cubicBezTo>
                <a:cubicBezTo>
                  <a:pt x="380" y="497"/>
                  <a:pt x="380" y="496"/>
                  <a:pt x="379" y="496"/>
                </a:cubicBezTo>
                <a:cubicBezTo>
                  <a:pt x="379" y="496"/>
                  <a:pt x="379" y="496"/>
                  <a:pt x="379" y="495"/>
                </a:cubicBezTo>
                <a:cubicBezTo>
                  <a:pt x="380" y="495"/>
                  <a:pt x="380" y="496"/>
                  <a:pt x="380" y="496"/>
                </a:cubicBezTo>
                <a:cubicBezTo>
                  <a:pt x="380" y="496"/>
                  <a:pt x="380" y="495"/>
                  <a:pt x="380" y="495"/>
                </a:cubicBezTo>
                <a:close/>
                <a:moveTo>
                  <a:pt x="398" y="17"/>
                </a:moveTo>
                <a:cubicBezTo>
                  <a:pt x="398" y="19"/>
                  <a:pt x="396" y="20"/>
                  <a:pt x="395" y="19"/>
                </a:cubicBezTo>
                <a:cubicBezTo>
                  <a:pt x="395" y="18"/>
                  <a:pt x="396" y="17"/>
                  <a:pt x="398" y="17"/>
                </a:cubicBezTo>
                <a:close/>
                <a:moveTo>
                  <a:pt x="380" y="239"/>
                </a:moveTo>
                <a:cubicBezTo>
                  <a:pt x="379" y="237"/>
                  <a:pt x="381" y="234"/>
                  <a:pt x="381" y="232"/>
                </a:cubicBezTo>
                <a:cubicBezTo>
                  <a:pt x="382" y="231"/>
                  <a:pt x="383" y="231"/>
                  <a:pt x="384" y="231"/>
                </a:cubicBezTo>
                <a:cubicBezTo>
                  <a:pt x="384" y="230"/>
                  <a:pt x="383" y="229"/>
                  <a:pt x="383" y="227"/>
                </a:cubicBezTo>
                <a:cubicBezTo>
                  <a:pt x="384" y="228"/>
                  <a:pt x="385" y="228"/>
                  <a:pt x="385" y="226"/>
                </a:cubicBezTo>
                <a:cubicBezTo>
                  <a:pt x="386" y="227"/>
                  <a:pt x="386" y="228"/>
                  <a:pt x="388" y="227"/>
                </a:cubicBezTo>
                <a:cubicBezTo>
                  <a:pt x="387" y="228"/>
                  <a:pt x="387" y="229"/>
                  <a:pt x="385" y="229"/>
                </a:cubicBezTo>
                <a:cubicBezTo>
                  <a:pt x="388" y="230"/>
                  <a:pt x="385" y="234"/>
                  <a:pt x="383" y="234"/>
                </a:cubicBezTo>
                <a:cubicBezTo>
                  <a:pt x="384" y="236"/>
                  <a:pt x="385" y="237"/>
                  <a:pt x="385" y="239"/>
                </a:cubicBezTo>
                <a:cubicBezTo>
                  <a:pt x="384" y="239"/>
                  <a:pt x="382" y="240"/>
                  <a:pt x="383" y="240"/>
                </a:cubicBezTo>
                <a:cubicBezTo>
                  <a:pt x="381" y="242"/>
                  <a:pt x="383" y="237"/>
                  <a:pt x="380" y="239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1042988" y="928688"/>
            <a:ext cx="2193925" cy="1733550"/>
          </a:xfrm>
          <a:custGeom>
            <a:avLst/>
            <a:gdLst>
              <a:gd name="T0" fmla="*/ 272 w 584"/>
              <a:gd name="T1" fmla="*/ 91 h 462"/>
              <a:gd name="T2" fmla="*/ 488 w 584"/>
              <a:gd name="T3" fmla="*/ 206 h 462"/>
              <a:gd name="T4" fmla="*/ 172 w 584"/>
              <a:gd name="T5" fmla="*/ 265 h 462"/>
              <a:gd name="T6" fmla="*/ 426 w 584"/>
              <a:gd name="T7" fmla="*/ 290 h 462"/>
              <a:gd name="T8" fmla="*/ 459 w 584"/>
              <a:gd name="T9" fmla="*/ 309 h 462"/>
              <a:gd name="T10" fmla="*/ 109 w 584"/>
              <a:gd name="T11" fmla="*/ 326 h 462"/>
              <a:gd name="T12" fmla="*/ 480 w 584"/>
              <a:gd name="T13" fmla="*/ 344 h 462"/>
              <a:gd name="T14" fmla="*/ 500 w 584"/>
              <a:gd name="T15" fmla="*/ 377 h 462"/>
              <a:gd name="T16" fmla="*/ 39 w 584"/>
              <a:gd name="T17" fmla="*/ 406 h 462"/>
              <a:gd name="T18" fmla="*/ 38 w 584"/>
              <a:gd name="T19" fmla="*/ 421 h 462"/>
              <a:gd name="T20" fmla="*/ 580 w 584"/>
              <a:gd name="T21" fmla="*/ 434 h 462"/>
              <a:gd name="T22" fmla="*/ 551 w 584"/>
              <a:gd name="T23" fmla="*/ 460 h 462"/>
              <a:gd name="T24" fmla="*/ 284 w 584"/>
              <a:gd name="T25" fmla="*/ 61 h 462"/>
              <a:gd name="T26" fmla="*/ 239 w 584"/>
              <a:gd name="T27" fmla="*/ 193 h 462"/>
              <a:gd name="T28" fmla="*/ 135 w 584"/>
              <a:gd name="T29" fmla="*/ 301 h 462"/>
              <a:gd name="T30" fmla="*/ 177 w 584"/>
              <a:gd name="T31" fmla="*/ 360 h 462"/>
              <a:gd name="T32" fmla="*/ 136 w 584"/>
              <a:gd name="T33" fmla="*/ 400 h 462"/>
              <a:gd name="T34" fmla="*/ 41 w 584"/>
              <a:gd name="T35" fmla="*/ 406 h 462"/>
              <a:gd name="T36" fmla="*/ 93 w 584"/>
              <a:gd name="T37" fmla="*/ 420 h 462"/>
              <a:gd name="T38" fmla="*/ 250 w 584"/>
              <a:gd name="T39" fmla="*/ 411 h 462"/>
              <a:gd name="T40" fmla="*/ 203 w 584"/>
              <a:gd name="T41" fmla="*/ 388 h 462"/>
              <a:gd name="T42" fmla="*/ 228 w 584"/>
              <a:gd name="T43" fmla="*/ 309 h 462"/>
              <a:gd name="T44" fmla="*/ 294 w 584"/>
              <a:gd name="T45" fmla="*/ 318 h 462"/>
              <a:gd name="T46" fmla="*/ 335 w 584"/>
              <a:gd name="T47" fmla="*/ 414 h 462"/>
              <a:gd name="T48" fmla="*/ 364 w 584"/>
              <a:gd name="T49" fmla="*/ 439 h 462"/>
              <a:gd name="T50" fmla="*/ 536 w 584"/>
              <a:gd name="T51" fmla="*/ 460 h 462"/>
              <a:gd name="T52" fmla="*/ 505 w 584"/>
              <a:gd name="T53" fmla="*/ 422 h 462"/>
              <a:gd name="T54" fmla="*/ 415 w 584"/>
              <a:gd name="T55" fmla="*/ 279 h 462"/>
              <a:gd name="T56" fmla="*/ 393 w 584"/>
              <a:gd name="T57" fmla="*/ 129 h 462"/>
              <a:gd name="T58" fmla="*/ 329 w 584"/>
              <a:gd name="T59" fmla="*/ 62 h 462"/>
              <a:gd name="T60" fmla="*/ 145 w 584"/>
              <a:gd name="T61" fmla="*/ 394 h 462"/>
              <a:gd name="T62" fmla="*/ 155 w 584"/>
              <a:gd name="T63" fmla="*/ 384 h 462"/>
              <a:gd name="T64" fmla="*/ 326 w 584"/>
              <a:gd name="T65" fmla="*/ 112 h 462"/>
              <a:gd name="T66" fmla="*/ 282 w 584"/>
              <a:gd name="T67" fmla="*/ 198 h 462"/>
              <a:gd name="T68" fmla="*/ 307 w 584"/>
              <a:gd name="T69" fmla="*/ 242 h 462"/>
              <a:gd name="T70" fmla="*/ 279 w 584"/>
              <a:gd name="T71" fmla="*/ 310 h 462"/>
              <a:gd name="T72" fmla="*/ 251 w 584"/>
              <a:gd name="T73" fmla="*/ 322 h 462"/>
              <a:gd name="T74" fmla="*/ 159 w 584"/>
              <a:gd name="T75" fmla="*/ 372 h 462"/>
              <a:gd name="T76" fmla="*/ 157 w 584"/>
              <a:gd name="T77" fmla="*/ 382 h 462"/>
              <a:gd name="T78" fmla="*/ 218 w 584"/>
              <a:gd name="T79" fmla="*/ 397 h 462"/>
              <a:gd name="T80" fmla="*/ 467 w 584"/>
              <a:gd name="T81" fmla="*/ 404 h 462"/>
              <a:gd name="T82" fmla="*/ 475 w 584"/>
              <a:gd name="T83" fmla="*/ 411 h 462"/>
              <a:gd name="T84" fmla="*/ 59 w 584"/>
              <a:gd name="T85" fmla="*/ 415 h 462"/>
              <a:gd name="T86" fmla="*/ 382 w 584"/>
              <a:gd name="T87" fmla="*/ 426 h 462"/>
              <a:gd name="T88" fmla="*/ 363 w 584"/>
              <a:gd name="T89" fmla="*/ 434 h 462"/>
              <a:gd name="T90" fmla="*/ 313 w 584"/>
              <a:gd name="T91" fmla="*/ 15 h 462"/>
              <a:gd name="T92" fmla="*/ 282 w 584"/>
              <a:gd name="T93" fmla="*/ 70 h 462"/>
              <a:gd name="T94" fmla="*/ 398 w 584"/>
              <a:gd name="T95" fmla="*/ 222 h 462"/>
              <a:gd name="T96" fmla="*/ 425 w 584"/>
              <a:gd name="T97" fmla="*/ 268 h 462"/>
              <a:gd name="T98" fmla="*/ 425 w 584"/>
              <a:gd name="T99" fmla="*/ 279 h 462"/>
              <a:gd name="T100" fmla="*/ 460 w 584"/>
              <a:gd name="T101" fmla="*/ 345 h 462"/>
              <a:gd name="T102" fmla="*/ 502 w 584"/>
              <a:gd name="T103" fmla="*/ 391 h 462"/>
              <a:gd name="T104" fmla="*/ 469 w 584"/>
              <a:gd name="T105" fmla="*/ 319 h 462"/>
              <a:gd name="T106" fmla="*/ 467 w 584"/>
              <a:gd name="T107" fmla="*/ 322 h 462"/>
              <a:gd name="T108" fmla="*/ 105 w 584"/>
              <a:gd name="T109" fmla="*/ 324 h 462"/>
              <a:gd name="T110" fmla="*/ 193 w 584"/>
              <a:gd name="T111" fmla="*/ 378 h 462"/>
              <a:gd name="T112" fmla="*/ 473 w 584"/>
              <a:gd name="T113" fmla="*/ 381 h 462"/>
              <a:gd name="T114" fmla="*/ 284 w 584"/>
              <a:gd name="T115" fmla="*/ 421 h 462"/>
              <a:gd name="T116" fmla="*/ 66 w 584"/>
              <a:gd name="T117" fmla="*/ 426 h 462"/>
              <a:gd name="T118" fmla="*/ 34 w 584"/>
              <a:gd name="T119" fmla="*/ 425 h 462"/>
              <a:gd name="T120" fmla="*/ 346 w 584"/>
              <a:gd name="T121" fmla="*/ 448 h 462"/>
              <a:gd name="T122" fmla="*/ 414 w 584"/>
              <a:gd name="T123" fmla="*/ 248 h 462"/>
              <a:gd name="T124" fmla="*/ 235 w 584"/>
              <a:gd name="T125" fmla="*/ 32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4" h="462">
                <a:moveTo>
                  <a:pt x="317" y="15"/>
                </a:moveTo>
                <a:cubicBezTo>
                  <a:pt x="319" y="14"/>
                  <a:pt x="318" y="16"/>
                  <a:pt x="318" y="17"/>
                </a:cubicBezTo>
                <a:cubicBezTo>
                  <a:pt x="317" y="17"/>
                  <a:pt x="317" y="15"/>
                  <a:pt x="317" y="15"/>
                </a:cubicBezTo>
                <a:close/>
                <a:moveTo>
                  <a:pt x="334" y="46"/>
                </a:moveTo>
                <a:cubicBezTo>
                  <a:pt x="332" y="47"/>
                  <a:pt x="333" y="47"/>
                  <a:pt x="333" y="49"/>
                </a:cubicBezTo>
                <a:cubicBezTo>
                  <a:pt x="334" y="48"/>
                  <a:pt x="334" y="48"/>
                  <a:pt x="335" y="49"/>
                </a:cubicBezTo>
                <a:cubicBezTo>
                  <a:pt x="334" y="50"/>
                  <a:pt x="333" y="51"/>
                  <a:pt x="336" y="50"/>
                </a:cubicBezTo>
                <a:cubicBezTo>
                  <a:pt x="335" y="51"/>
                  <a:pt x="333" y="51"/>
                  <a:pt x="333" y="52"/>
                </a:cubicBezTo>
                <a:cubicBezTo>
                  <a:pt x="332" y="50"/>
                  <a:pt x="331" y="48"/>
                  <a:pt x="330" y="45"/>
                </a:cubicBezTo>
                <a:cubicBezTo>
                  <a:pt x="331" y="46"/>
                  <a:pt x="331" y="46"/>
                  <a:pt x="331" y="46"/>
                </a:cubicBezTo>
                <a:cubicBezTo>
                  <a:pt x="332" y="46"/>
                  <a:pt x="332" y="45"/>
                  <a:pt x="334" y="45"/>
                </a:cubicBezTo>
                <a:cubicBezTo>
                  <a:pt x="334" y="46"/>
                  <a:pt x="335" y="47"/>
                  <a:pt x="335" y="48"/>
                </a:cubicBezTo>
                <a:cubicBezTo>
                  <a:pt x="334" y="48"/>
                  <a:pt x="334" y="47"/>
                  <a:pt x="334" y="46"/>
                </a:cubicBezTo>
                <a:close/>
                <a:moveTo>
                  <a:pt x="335" y="53"/>
                </a:moveTo>
                <a:cubicBezTo>
                  <a:pt x="336" y="53"/>
                  <a:pt x="335" y="54"/>
                  <a:pt x="336" y="54"/>
                </a:cubicBezTo>
                <a:cubicBezTo>
                  <a:pt x="337" y="54"/>
                  <a:pt x="336" y="53"/>
                  <a:pt x="338" y="53"/>
                </a:cubicBezTo>
                <a:cubicBezTo>
                  <a:pt x="338" y="54"/>
                  <a:pt x="336" y="55"/>
                  <a:pt x="338" y="55"/>
                </a:cubicBezTo>
                <a:cubicBezTo>
                  <a:pt x="337" y="57"/>
                  <a:pt x="336" y="56"/>
                  <a:pt x="334" y="55"/>
                </a:cubicBezTo>
                <a:cubicBezTo>
                  <a:pt x="335" y="55"/>
                  <a:pt x="335" y="54"/>
                  <a:pt x="335" y="53"/>
                </a:cubicBezTo>
                <a:close/>
                <a:moveTo>
                  <a:pt x="332" y="70"/>
                </a:moveTo>
                <a:cubicBezTo>
                  <a:pt x="333" y="70"/>
                  <a:pt x="334" y="70"/>
                  <a:pt x="334" y="70"/>
                </a:cubicBezTo>
                <a:cubicBezTo>
                  <a:pt x="334" y="72"/>
                  <a:pt x="334" y="74"/>
                  <a:pt x="332" y="74"/>
                </a:cubicBezTo>
                <a:cubicBezTo>
                  <a:pt x="332" y="72"/>
                  <a:pt x="332" y="71"/>
                  <a:pt x="332" y="70"/>
                </a:cubicBezTo>
                <a:close/>
                <a:moveTo>
                  <a:pt x="275" y="84"/>
                </a:moveTo>
                <a:cubicBezTo>
                  <a:pt x="277" y="83"/>
                  <a:pt x="275" y="90"/>
                  <a:pt x="273" y="90"/>
                </a:cubicBezTo>
                <a:cubicBezTo>
                  <a:pt x="272" y="89"/>
                  <a:pt x="275" y="88"/>
                  <a:pt x="273" y="85"/>
                </a:cubicBezTo>
                <a:cubicBezTo>
                  <a:pt x="275" y="86"/>
                  <a:pt x="276" y="84"/>
                  <a:pt x="275" y="84"/>
                </a:cubicBezTo>
                <a:close/>
                <a:moveTo>
                  <a:pt x="272" y="91"/>
                </a:moveTo>
                <a:cubicBezTo>
                  <a:pt x="274" y="91"/>
                  <a:pt x="271" y="94"/>
                  <a:pt x="272" y="91"/>
                </a:cubicBezTo>
                <a:close/>
                <a:moveTo>
                  <a:pt x="337" y="94"/>
                </a:moveTo>
                <a:cubicBezTo>
                  <a:pt x="337" y="96"/>
                  <a:pt x="338" y="99"/>
                  <a:pt x="338" y="102"/>
                </a:cubicBezTo>
                <a:cubicBezTo>
                  <a:pt x="337" y="100"/>
                  <a:pt x="333" y="96"/>
                  <a:pt x="337" y="94"/>
                </a:cubicBezTo>
                <a:close/>
                <a:moveTo>
                  <a:pt x="358" y="94"/>
                </a:moveTo>
                <a:cubicBezTo>
                  <a:pt x="359" y="94"/>
                  <a:pt x="359" y="96"/>
                  <a:pt x="359" y="97"/>
                </a:cubicBezTo>
                <a:cubicBezTo>
                  <a:pt x="358" y="96"/>
                  <a:pt x="357" y="96"/>
                  <a:pt x="358" y="94"/>
                </a:cubicBezTo>
                <a:close/>
                <a:moveTo>
                  <a:pt x="336" y="99"/>
                </a:moveTo>
                <a:cubicBezTo>
                  <a:pt x="333" y="97"/>
                  <a:pt x="335" y="102"/>
                  <a:pt x="336" y="99"/>
                </a:cubicBezTo>
                <a:close/>
                <a:moveTo>
                  <a:pt x="267" y="104"/>
                </a:moveTo>
                <a:cubicBezTo>
                  <a:pt x="270" y="104"/>
                  <a:pt x="268" y="105"/>
                  <a:pt x="268" y="106"/>
                </a:cubicBezTo>
                <a:cubicBezTo>
                  <a:pt x="267" y="106"/>
                  <a:pt x="267" y="105"/>
                  <a:pt x="267" y="104"/>
                </a:cubicBezTo>
                <a:close/>
                <a:moveTo>
                  <a:pt x="369" y="109"/>
                </a:moveTo>
                <a:cubicBezTo>
                  <a:pt x="369" y="111"/>
                  <a:pt x="367" y="110"/>
                  <a:pt x="367" y="111"/>
                </a:cubicBezTo>
                <a:cubicBezTo>
                  <a:pt x="366" y="111"/>
                  <a:pt x="366" y="108"/>
                  <a:pt x="369" y="109"/>
                </a:cubicBezTo>
                <a:close/>
                <a:moveTo>
                  <a:pt x="146" y="130"/>
                </a:moveTo>
                <a:cubicBezTo>
                  <a:pt x="148" y="132"/>
                  <a:pt x="146" y="136"/>
                  <a:pt x="143" y="135"/>
                </a:cubicBezTo>
                <a:cubicBezTo>
                  <a:pt x="143" y="132"/>
                  <a:pt x="145" y="132"/>
                  <a:pt x="146" y="130"/>
                </a:cubicBezTo>
                <a:close/>
                <a:moveTo>
                  <a:pt x="249" y="153"/>
                </a:moveTo>
                <a:cubicBezTo>
                  <a:pt x="250" y="154"/>
                  <a:pt x="250" y="153"/>
                  <a:pt x="251" y="153"/>
                </a:cubicBezTo>
                <a:cubicBezTo>
                  <a:pt x="251" y="155"/>
                  <a:pt x="251" y="156"/>
                  <a:pt x="250" y="157"/>
                </a:cubicBezTo>
                <a:cubicBezTo>
                  <a:pt x="248" y="157"/>
                  <a:pt x="248" y="156"/>
                  <a:pt x="247" y="155"/>
                </a:cubicBezTo>
                <a:cubicBezTo>
                  <a:pt x="248" y="154"/>
                  <a:pt x="249" y="155"/>
                  <a:pt x="249" y="153"/>
                </a:cubicBezTo>
                <a:close/>
                <a:moveTo>
                  <a:pt x="246" y="165"/>
                </a:moveTo>
                <a:cubicBezTo>
                  <a:pt x="246" y="164"/>
                  <a:pt x="249" y="164"/>
                  <a:pt x="248" y="165"/>
                </a:cubicBezTo>
                <a:cubicBezTo>
                  <a:pt x="248" y="165"/>
                  <a:pt x="247" y="165"/>
                  <a:pt x="247" y="165"/>
                </a:cubicBezTo>
                <a:cubicBezTo>
                  <a:pt x="247" y="165"/>
                  <a:pt x="247" y="165"/>
                  <a:pt x="246" y="165"/>
                </a:cubicBezTo>
                <a:close/>
                <a:moveTo>
                  <a:pt x="487" y="205"/>
                </a:moveTo>
                <a:cubicBezTo>
                  <a:pt x="487" y="205"/>
                  <a:pt x="488" y="205"/>
                  <a:pt x="488" y="205"/>
                </a:cubicBezTo>
                <a:cubicBezTo>
                  <a:pt x="488" y="205"/>
                  <a:pt x="488" y="206"/>
                  <a:pt x="488" y="206"/>
                </a:cubicBezTo>
                <a:cubicBezTo>
                  <a:pt x="488" y="206"/>
                  <a:pt x="487" y="205"/>
                  <a:pt x="487" y="205"/>
                </a:cubicBezTo>
                <a:close/>
                <a:moveTo>
                  <a:pt x="389" y="207"/>
                </a:moveTo>
                <a:cubicBezTo>
                  <a:pt x="390" y="209"/>
                  <a:pt x="391" y="207"/>
                  <a:pt x="392" y="208"/>
                </a:cubicBezTo>
                <a:cubicBezTo>
                  <a:pt x="391" y="209"/>
                  <a:pt x="390" y="210"/>
                  <a:pt x="388" y="211"/>
                </a:cubicBezTo>
                <a:cubicBezTo>
                  <a:pt x="388" y="209"/>
                  <a:pt x="388" y="210"/>
                  <a:pt x="388" y="208"/>
                </a:cubicBezTo>
                <a:cubicBezTo>
                  <a:pt x="388" y="208"/>
                  <a:pt x="389" y="208"/>
                  <a:pt x="389" y="207"/>
                </a:cubicBezTo>
                <a:close/>
                <a:moveTo>
                  <a:pt x="393" y="210"/>
                </a:moveTo>
                <a:cubicBezTo>
                  <a:pt x="393" y="211"/>
                  <a:pt x="392" y="211"/>
                  <a:pt x="392" y="211"/>
                </a:cubicBezTo>
                <a:cubicBezTo>
                  <a:pt x="393" y="211"/>
                  <a:pt x="394" y="211"/>
                  <a:pt x="394" y="210"/>
                </a:cubicBezTo>
                <a:cubicBezTo>
                  <a:pt x="393" y="210"/>
                  <a:pt x="393" y="210"/>
                  <a:pt x="393" y="210"/>
                </a:cubicBezTo>
                <a:close/>
                <a:moveTo>
                  <a:pt x="395" y="212"/>
                </a:moveTo>
                <a:cubicBezTo>
                  <a:pt x="395" y="214"/>
                  <a:pt x="394" y="214"/>
                  <a:pt x="393" y="214"/>
                </a:cubicBezTo>
                <a:cubicBezTo>
                  <a:pt x="394" y="215"/>
                  <a:pt x="395" y="215"/>
                  <a:pt x="394" y="218"/>
                </a:cubicBezTo>
                <a:cubicBezTo>
                  <a:pt x="393" y="217"/>
                  <a:pt x="392" y="215"/>
                  <a:pt x="391" y="214"/>
                </a:cubicBezTo>
                <a:cubicBezTo>
                  <a:pt x="391" y="213"/>
                  <a:pt x="393" y="213"/>
                  <a:pt x="395" y="212"/>
                </a:cubicBezTo>
                <a:close/>
                <a:moveTo>
                  <a:pt x="297" y="229"/>
                </a:moveTo>
                <a:cubicBezTo>
                  <a:pt x="298" y="229"/>
                  <a:pt x="299" y="230"/>
                  <a:pt x="299" y="232"/>
                </a:cubicBezTo>
                <a:cubicBezTo>
                  <a:pt x="297" y="232"/>
                  <a:pt x="298" y="230"/>
                  <a:pt x="297" y="229"/>
                </a:cubicBezTo>
                <a:close/>
                <a:moveTo>
                  <a:pt x="7" y="245"/>
                </a:moveTo>
                <a:cubicBezTo>
                  <a:pt x="10" y="246"/>
                  <a:pt x="9" y="251"/>
                  <a:pt x="7" y="252"/>
                </a:cubicBezTo>
                <a:cubicBezTo>
                  <a:pt x="6" y="252"/>
                  <a:pt x="6" y="251"/>
                  <a:pt x="5" y="250"/>
                </a:cubicBezTo>
                <a:cubicBezTo>
                  <a:pt x="5" y="248"/>
                  <a:pt x="6" y="247"/>
                  <a:pt x="7" y="245"/>
                </a:cubicBezTo>
                <a:close/>
                <a:moveTo>
                  <a:pt x="309" y="254"/>
                </a:moveTo>
                <a:cubicBezTo>
                  <a:pt x="311" y="255"/>
                  <a:pt x="312" y="257"/>
                  <a:pt x="311" y="257"/>
                </a:cubicBezTo>
                <a:cubicBezTo>
                  <a:pt x="309" y="258"/>
                  <a:pt x="308" y="255"/>
                  <a:pt x="309" y="254"/>
                </a:cubicBezTo>
                <a:close/>
                <a:moveTo>
                  <a:pt x="169" y="266"/>
                </a:moveTo>
                <a:cubicBezTo>
                  <a:pt x="169" y="265"/>
                  <a:pt x="170" y="265"/>
                  <a:pt x="170" y="264"/>
                </a:cubicBezTo>
                <a:cubicBezTo>
                  <a:pt x="171" y="264"/>
                  <a:pt x="170" y="266"/>
                  <a:pt x="169" y="266"/>
                </a:cubicBezTo>
                <a:close/>
                <a:moveTo>
                  <a:pt x="172" y="265"/>
                </a:moveTo>
                <a:cubicBezTo>
                  <a:pt x="171" y="266"/>
                  <a:pt x="169" y="266"/>
                  <a:pt x="170" y="267"/>
                </a:cubicBezTo>
                <a:cubicBezTo>
                  <a:pt x="171" y="268"/>
                  <a:pt x="171" y="267"/>
                  <a:pt x="172" y="267"/>
                </a:cubicBezTo>
                <a:cubicBezTo>
                  <a:pt x="172" y="267"/>
                  <a:pt x="171" y="267"/>
                  <a:pt x="171" y="268"/>
                </a:cubicBezTo>
                <a:cubicBezTo>
                  <a:pt x="173" y="268"/>
                  <a:pt x="173" y="266"/>
                  <a:pt x="172" y="265"/>
                </a:cubicBezTo>
                <a:close/>
                <a:moveTo>
                  <a:pt x="317" y="270"/>
                </a:moveTo>
                <a:cubicBezTo>
                  <a:pt x="319" y="269"/>
                  <a:pt x="318" y="271"/>
                  <a:pt x="318" y="272"/>
                </a:cubicBezTo>
                <a:cubicBezTo>
                  <a:pt x="317" y="272"/>
                  <a:pt x="317" y="270"/>
                  <a:pt x="317" y="270"/>
                </a:cubicBezTo>
                <a:close/>
                <a:moveTo>
                  <a:pt x="423" y="279"/>
                </a:moveTo>
                <a:cubicBezTo>
                  <a:pt x="422" y="278"/>
                  <a:pt x="423" y="278"/>
                  <a:pt x="423" y="277"/>
                </a:cubicBezTo>
                <a:cubicBezTo>
                  <a:pt x="424" y="277"/>
                  <a:pt x="423" y="278"/>
                  <a:pt x="423" y="279"/>
                </a:cubicBezTo>
                <a:close/>
                <a:moveTo>
                  <a:pt x="45" y="281"/>
                </a:moveTo>
                <a:cubicBezTo>
                  <a:pt x="45" y="284"/>
                  <a:pt x="45" y="288"/>
                  <a:pt x="41" y="288"/>
                </a:cubicBezTo>
                <a:cubicBezTo>
                  <a:pt x="39" y="285"/>
                  <a:pt x="41" y="280"/>
                  <a:pt x="45" y="281"/>
                </a:cubicBezTo>
                <a:close/>
                <a:moveTo>
                  <a:pt x="102" y="282"/>
                </a:moveTo>
                <a:cubicBezTo>
                  <a:pt x="103" y="282"/>
                  <a:pt x="102" y="284"/>
                  <a:pt x="104" y="284"/>
                </a:cubicBezTo>
                <a:cubicBezTo>
                  <a:pt x="105" y="285"/>
                  <a:pt x="102" y="285"/>
                  <a:pt x="104" y="286"/>
                </a:cubicBezTo>
                <a:cubicBezTo>
                  <a:pt x="103" y="288"/>
                  <a:pt x="102" y="285"/>
                  <a:pt x="100" y="286"/>
                </a:cubicBezTo>
                <a:cubicBezTo>
                  <a:pt x="100" y="284"/>
                  <a:pt x="102" y="284"/>
                  <a:pt x="102" y="282"/>
                </a:cubicBezTo>
                <a:close/>
                <a:moveTo>
                  <a:pt x="241" y="286"/>
                </a:moveTo>
                <a:cubicBezTo>
                  <a:pt x="241" y="287"/>
                  <a:pt x="240" y="288"/>
                  <a:pt x="239" y="288"/>
                </a:cubicBezTo>
                <a:cubicBezTo>
                  <a:pt x="239" y="286"/>
                  <a:pt x="240" y="286"/>
                  <a:pt x="241" y="286"/>
                </a:cubicBezTo>
                <a:close/>
                <a:moveTo>
                  <a:pt x="429" y="290"/>
                </a:moveTo>
                <a:cubicBezTo>
                  <a:pt x="427" y="288"/>
                  <a:pt x="430" y="287"/>
                  <a:pt x="429" y="290"/>
                </a:cubicBezTo>
                <a:close/>
                <a:moveTo>
                  <a:pt x="430" y="289"/>
                </a:moveTo>
                <a:cubicBezTo>
                  <a:pt x="429" y="292"/>
                  <a:pt x="430" y="292"/>
                  <a:pt x="431" y="294"/>
                </a:cubicBezTo>
                <a:cubicBezTo>
                  <a:pt x="430" y="291"/>
                  <a:pt x="431" y="290"/>
                  <a:pt x="430" y="289"/>
                </a:cubicBezTo>
                <a:close/>
                <a:moveTo>
                  <a:pt x="238" y="289"/>
                </a:moveTo>
                <a:cubicBezTo>
                  <a:pt x="240" y="290"/>
                  <a:pt x="237" y="293"/>
                  <a:pt x="238" y="289"/>
                </a:cubicBezTo>
                <a:close/>
                <a:moveTo>
                  <a:pt x="426" y="290"/>
                </a:moveTo>
                <a:cubicBezTo>
                  <a:pt x="426" y="292"/>
                  <a:pt x="425" y="292"/>
                  <a:pt x="425" y="293"/>
                </a:cubicBezTo>
                <a:cubicBezTo>
                  <a:pt x="426" y="294"/>
                  <a:pt x="429" y="293"/>
                  <a:pt x="428" y="292"/>
                </a:cubicBezTo>
                <a:cubicBezTo>
                  <a:pt x="426" y="292"/>
                  <a:pt x="426" y="292"/>
                  <a:pt x="427" y="290"/>
                </a:cubicBezTo>
                <a:cubicBezTo>
                  <a:pt x="427" y="290"/>
                  <a:pt x="426" y="290"/>
                  <a:pt x="426" y="290"/>
                </a:cubicBezTo>
                <a:close/>
                <a:moveTo>
                  <a:pt x="237" y="292"/>
                </a:moveTo>
                <a:cubicBezTo>
                  <a:pt x="237" y="292"/>
                  <a:pt x="236" y="292"/>
                  <a:pt x="236" y="293"/>
                </a:cubicBezTo>
                <a:cubicBezTo>
                  <a:pt x="237" y="293"/>
                  <a:pt x="237" y="293"/>
                  <a:pt x="238" y="293"/>
                </a:cubicBezTo>
                <a:cubicBezTo>
                  <a:pt x="238" y="293"/>
                  <a:pt x="238" y="292"/>
                  <a:pt x="238" y="292"/>
                </a:cubicBezTo>
                <a:cubicBezTo>
                  <a:pt x="237" y="292"/>
                  <a:pt x="237" y="292"/>
                  <a:pt x="237" y="292"/>
                </a:cubicBezTo>
                <a:close/>
                <a:moveTo>
                  <a:pt x="426" y="294"/>
                </a:moveTo>
                <a:cubicBezTo>
                  <a:pt x="427" y="296"/>
                  <a:pt x="427" y="295"/>
                  <a:pt x="430" y="295"/>
                </a:cubicBezTo>
                <a:cubicBezTo>
                  <a:pt x="429" y="297"/>
                  <a:pt x="428" y="296"/>
                  <a:pt x="426" y="297"/>
                </a:cubicBezTo>
                <a:cubicBezTo>
                  <a:pt x="426" y="296"/>
                  <a:pt x="426" y="295"/>
                  <a:pt x="426" y="294"/>
                </a:cubicBezTo>
                <a:close/>
                <a:moveTo>
                  <a:pt x="455" y="301"/>
                </a:moveTo>
                <a:cubicBezTo>
                  <a:pt x="454" y="301"/>
                  <a:pt x="454" y="302"/>
                  <a:pt x="453" y="303"/>
                </a:cubicBezTo>
                <a:cubicBezTo>
                  <a:pt x="451" y="301"/>
                  <a:pt x="455" y="300"/>
                  <a:pt x="457" y="300"/>
                </a:cubicBezTo>
                <a:cubicBezTo>
                  <a:pt x="457" y="302"/>
                  <a:pt x="458" y="302"/>
                  <a:pt x="458" y="305"/>
                </a:cubicBezTo>
                <a:cubicBezTo>
                  <a:pt x="456" y="304"/>
                  <a:pt x="457" y="303"/>
                  <a:pt x="454" y="304"/>
                </a:cubicBezTo>
                <a:cubicBezTo>
                  <a:pt x="454" y="302"/>
                  <a:pt x="455" y="302"/>
                  <a:pt x="455" y="301"/>
                </a:cubicBezTo>
                <a:close/>
                <a:moveTo>
                  <a:pt x="127" y="306"/>
                </a:moveTo>
                <a:cubicBezTo>
                  <a:pt x="128" y="308"/>
                  <a:pt x="128" y="309"/>
                  <a:pt x="131" y="309"/>
                </a:cubicBezTo>
                <a:cubicBezTo>
                  <a:pt x="131" y="312"/>
                  <a:pt x="129" y="310"/>
                  <a:pt x="127" y="311"/>
                </a:cubicBezTo>
                <a:cubicBezTo>
                  <a:pt x="128" y="309"/>
                  <a:pt x="126" y="308"/>
                  <a:pt x="127" y="306"/>
                </a:cubicBezTo>
                <a:close/>
                <a:moveTo>
                  <a:pt x="459" y="309"/>
                </a:moveTo>
                <a:cubicBezTo>
                  <a:pt x="460" y="307"/>
                  <a:pt x="460" y="309"/>
                  <a:pt x="461" y="309"/>
                </a:cubicBezTo>
                <a:cubicBezTo>
                  <a:pt x="461" y="309"/>
                  <a:pt x="461" y="309"/>
                  <a:pt x="460" y="309"/>
                </a:cubicBezTo>
                <a:cubicBezTo>
                  <a:pt x="461" y="310"/>
                  <a:pt x="462" y="310"/>
                  <a:pt x="461" y="311"/>
                </a:cubicBezTo>
                <a:cubicBezTo>
                  <a:pt x="460" y="311"/>
                  <a:pt x="460" y="310"/>
                  <a:pt x="459" y="310"/>
                </a:cubicBezTo>
                <a:cubicBezTo>
                  <a:pt x="459" y="309"/>
                  <a:pt x="460" y="309"/>
                  <a:pt x="459" y="309"/>
                </a:cubicBezTo>
                <a:close/>
                <a:moveTo>
                  <a:pt x="425" y="309"/>
                </a:moveTo>
                <a:cubicBezTo>
                  <a:pt x="426" y="308"/>
                  <a:pt x="427" y="310"/>
                  <a:pt x="428" y="309"/>
                </a:cubicBezTo>
                <a:cubicBezTo>
                  <a:pt x="429" y="311"/>
                  <a:pt x="427" y="310"/>
                  <a:pt x="427" y="311"/>
                </a:cubicBezTo>
                <a:cubicBezTo>
                  <a:pt x="426" y="311"/>
                  <a:pt x="427" y="309"/>
                  <a:pt x="425" y="309"/>
                </a:cubicBezTo>
                <a:close/>
                <a:moveTo>
                  <a:pt x="531" y="314"/>
                </a:moveTo>
                <a:cubicBezTo>
                  <a:pt x="530" y="315"/>
                  <a:pt x="527" y="318"/>
                  <a:pt x="525" y="316"/>
                </a:cubicBezTo>
                <a:cubicBezTo>
                  <a:pt x="525" y="313"/>
                  <a:pt x="529" y="314"/>
                  <a:pt x="531" y="314"/>
                </a:cubicBezTo>
                <a:close/>
                <a:moveTo>
                  <a:pt x="178" y="321"/>
                </a:moveTo>
                <a:cubicBezTo>
                  <a:pt x="180" y="321"/>
                  <a:pt x="178" y="324"/>
                  <a:pt x="180" y="324"/>
                </a:cubicBezTo>
                <a:cubicBezTo>
                  <a:pt x="181" y="324"/>
                  <a:pt x="181" y="323"/>
                  <a:pt x="180" y="322"/>
                </a:cubicBezTo>
                <a:cubicBezTo>
                  <a:pt x="180" y="322"/>
                  <a:pt x="181" y="321"/>
                  <a:pt x="182" y="321"/>
                </a:cubicBezTo>
                <a:cubicBezTo>
                  <a:pt x="182" y="323"/>
                  <a:pt x="183" y="323"/>
                  <a:pt x="183" y="324"/>
                </a:cubicBezTo>
                <a:cubicBezTo>
                  <a:pt x="180" y="326"/>
                  <a:pt x="181" y="330"/>
                  <a:pt x="178" y="329"/>
                </a:cubicBezTo>
                <a:cubicBezTo>
                  <a:pt x="180" y="328"/>
                  <a:pt x="178" y="327"/>
                  <a:pt x="179" y="326"/>
                </a:cubicBezTo>
                <a:cubicBezTo>
                  <a:pt x="179" y="324"/>
                  <a:pt x="177" y="325"/>
                  <a:pt x="174" y="325"/>
                </a:cubicBezTo>
                <a:cubicBezTo>
                  <a:pt x="173" y="325"/>
                  <a:pt x="174" y="328"/>
                  <a:pt x="172" y="328"/>
                </a:cubicBezTo>
                <a:cubicBezTo>
                  <a:pt x="173" y="327"/>
                  <a:pt x="173" y="326"/>
                  <a:pt x="172" y="324"/>
                </a:cubicBezTo>
                <a:cubicBezTo>
                  <a:pt x="173" y="324"/>
                  <a:pt x="173" y="324"/>
                  <a:pt x="173" y="323"/>
                </a:cubicBezTo>
                <a:cubicBezTo>
                  <a:pt x="175" y="323"/>
                  <a:pt x="175" y="324"/>
                  <a:pt x="176" y="323"/>
                </a:cubicBezTo>
                <a:cubicBezTo>
                  <a:pt x="176" y="323"/>
                  <a:pt x="175" y="323"/>
                  <a:pt x="175" y="322"/>
                </a:cubicBezTo>
                <a:cubicBezTo>
                  <a:pt x="177" y="322"/>
                  <a:pt x="178" y="324"/>
                  <a:pt x="178" y="321"/>
                </a:cubicBezTo>
                <a:close/>
                <a:moveTo>
                  <a:pt x="166" y="323"/>
                </a:moveTo>
                <a:cubicBezTo>
                  <a:pt x="165" y="325"/>
                  <a:pt x="162" y="325"/>
                  <a:pt x="161" y="322"/>
                </a:cubicBezTo>
                <a:cubicBezTo>
                  <a:pt x="163" y="321"/>
                  <a:pt x="164" y="322"/>
                  <a:pt x="166" y="323"/>
                </a:cubicBezTo>
                <a:close/>
                <a:moveTo>
                  <a:pt x="170" y="322"/>
                </a:moveTo>
                <a:cubicBezTo>
                  <a:pt x="170" y="324"/>
                  <a:pt x="168" y="322"/>
                  <a:pt x="168" y="323"/>
                </a:cubicBezTo>
                <a:cubicBezTo>
                  <a:pt x="169" y="323"/>
                  <a:pt x="168" y="324"/>
                  <a:pt x="169" y="325"/>
                </a:cubicBezTo>
                <a:cubicBezTo>
                  <a:pt x="169" y="323"/>
                  <a:pt x="172" y="323"/>
                  <a:pt x="170" y="322"/>
                </a:cubicBezTo>
                <a:close/>
                <a:moveTo>
                  <a:pt x="109" y="326"/>
                </a:moveTo>
                <a:cubicBezTo>
                  <a:pt x="110" y="327"/>
                  <a:pt x="109" y="328"/>
                  <a:pt x="110" y="330"/>
                </a:cubicBezTo>
                <a:cubicBezTo>
                  <a:pt x="107" y="330"/>
                  <a:pt x="109" y="327"/>
                  <a:pt x="109" y="326"/>
                </a:cubicBezTo>
                <a:close/>
                <a:moveTo>
                  <a:pt x="103" y="328"/>
                </a:moveTo>
                <a:cubicBezTo>
                  <a:pt x="104" y="328"/>
                  <a:pt x="104" y="329"/>
                  <a:pt x="104" y="329"/>
                </a:cubicBezTo>
                <a:cubicBezTo>
                  <a:pt x="104" y="329"/>
                  <a:pt x="104" y="329"/>
                  <a:pt x="103" y="329"/>
                </a:cubicBezTo>
                <a:cubicBezTo>
                  <a:pt x="103" y="329"/>
                  <a:pt x="103" y="328"/>
                  <a:pt x="103" y="328"/>
                </a:cubicBezTo>
                <a:close/>
                <a:moveTo>
                  <a:pt x="106" y="328"/>
                </a:moveTo>
                <a:cubicBezTo>
                  <a:pt x="105" y="329"/>
                  <a:pt x="108" y="329"/>
                  <a:pt x="107" y="328"/>
                </a:cubicBezTo>
                <a:cubicBezTo>
                  <a:pt x="107" y="328"/>
                  <a:pt x="107" y="328"/>
                  <a:pt x="106" y="328"/>
                </a:cubicBezTo>
                <a:close/>
                <a:moveTo>
                  <a:pt x="243" y="329"/>
                </a:moveTo>
                <a:cubicBezTo>
                  <a:pt x="243" y="331"/>
                  <a:pt x="241" y="331"/>
                  <a:pt x="240" y="330"/>
                </a:cubicBezTo>
                <a:cubicBezTo>
                  <a:pt x="241" y="329"/>
                  <a:pt x="242" y="329"/>
                  <a:pt x="243" y="329"/>
                </a:cubicBezTo>
                <a:close/>
                <a:moveTo>
                  <a:pt x="442" y="332"/>
                </a:moveTo>
                <a:cubicBezTo>
                  <a:pt x="442" y="334"/>
                  <a:pt x="444" y="333"/>
                  <a:pt x="444" y="335"/>
                </a:cubicBezTo>
                <a:cubicBezTo>
                  <a:pt x="443" y="335"/>
                  <a:pt x="443" y="333"/>
                  <a:pt x="441" y="334"/>
                </a:cubicBezTo>
                <a:cubicBezTo>
                  <a:pt x="441" y="333"/>
                  <a:pt x="441" y="332"/>
                  <a:pt x="442" y="332"/>
                </a:cubicBezTo>
                <a:close/>
                <a:moveTo>
                  <a:pt x="171" y="334"/>
                </a:moveTo>
                <a:cubicBezTo>
                  <a:pt x="170" y="337"/>
                  <a:pt x="168" y="338"/>
                  <a:pt x="166" y="338"/>
                </a:cubicBezTo>
                <a:cubicBezTo>
                  <a:pt x="165" y="336"/>
                  <a:pt x="167" y="334"/>
                  <a:pt x="171" y="334"/>
                </a:cubicBezTo>
                <a:close/>
                <a:moveTo>
                  <a:pt x="479" y="338"/>
                </a:moveTo>
                <a:cubicBezTo>
                  <a:pt x="480" y="338"/>
                  <a:pt x="478" y="341"/>
                  <a:pt x="481" y="340"/>
                </a:cubicBezTo>
                <a:cubicBezTo>
                  <a:pt x="479" y="341"/>
                  <a:pt x="480" y="343"/>
                  <a:pt x="478" y="343"/>
                </a:cubicBezTo>
                <a:cubicBezTo>
                  <a:pt x="479" y="341"/>
                  <a:pt x="477" y="340"/>
                  <a:pt x="479" y="338"/>
                </a:cubicBezTo>
                <a:close/>
                <a:moveTo>
                  <a:pt x="215" y="342"/>
                </a:moveTo>
                <a:cubicBezTo>
                  <a:pt x="216" y="341"/>
                  <a:pt x="216" y="342"/>
                  <a:pt x="216" y="343"/>
                </a:cubicBezTo>
                <a:cubicBezTo>
                  <a:pt x="215" y="343"/>
                  <a:pt x="215" y="343"/>
                  <a:pt x="215" y="343"/>
                </a:cubicBezTo>
                <a:cubicBezTo>
                  <a:pt x="215" y="342"/>
                  <a:pt x="215" y="342"/>
                  <a:pt x="215" y="342"/>
                </a:cubicBezTo>
                <a:close/>
                <a:moveTo>
                  <a:pt x="480" y="344"/>
                </a:moveTo>
                <a:cubicBezTo>
                  <a:pt x="482" y="344"/>
                  <a:pt x="479" y="347"/>
                  <a:pt x="480" y="344"/>
                </a:cubicBezTo>
                <a:close/>
                <a:moveTo>
                  <a:pt x="444" y="345"/>
                </a:moveTo>
                <a:cubicBezTo>
                  <a:pt x="445" y="345"/>
                  <a:pt x="445" y="345"/>
                  <a:pt x="446" y="345"/>
                </a:cubicBezTo>
                <a:cubicBezTo>
                  <a:pt x="446" y="346"/>
                  <a:pt x="446" y="347"/>
                  <a:pt x="447" y="347"/>
                </a:cubicBezTo>
                <a:cubicBezTo>
                  <a:pt x="446" y="349"/>
                  <a:pt x="444" y="347"/>
                  <a:pt x="444" y="345"/>
                </a:cubicBezTo>
                <a:close/>
                <a:moveTo>
                  <a:pt x="211" y="355"/>
                </a:moveTo>
                <a:cubicBezTo>
                  <a:pt x="211" y="355"/>
                  <a:pt x="210" y="355"/>
                  <a:pt x="210" y="356"/>
                </a:cubicBezTo>
                <a:cubicBezTo>
                  <a:pt x="210" y="356"/>
                  <a:pt x="210" y="355"/>
                  <a:pt x="210" y="355"/>
                </a:cubicBezTo>
                <a:cubicBezTo>
                  <a:pt x="210" y="354"/>
                  <a:pt x="211" y="355"/>
                  <a:pt x="211" y="355"/>
                </a:cubicBezTo>
                <a:close/>
                <a:moveTo>
                  <a:pt x="466" y="358"/>
                </a:moveTo>
                <a:cubicBezTo>
                  <a:pt x="465" y="358"/>
                  <a:pt x="465" y="357"/>
                  <a:pt x="465" y="356"/>
                </a:cubicBezTo>
                <a:cubicBezTo>
                  <a:pt x="465" y="356"/>
                  <a:pt x="466" y="357"/>
                  <a:pt x="466" y="358"/>
                </a:cubicBezTo>
                <a:close/>
                <a:moveTo>
                  <a:pt x="467" y="364"/>
                </a:moveTo>
                <a:cubicBezTo>
                  <a:pt x="468" y="363"/>
                  <a:pt x="468" y="364"/>
                  <a:pt x="468" y="365"/>
                </a:cubicBezTo>
                <a:cubicBezTo>
                  <a:pt x="468" y="365"/>
                  <a:pt x="467" y="365"/>
                  <a:pt x="467" y="365"/>
                </a:cubicBezTo>
                <a:cubicBezTo>
                  <a:pt x="467" y="365"/>
                  <a:pt x="467" y="364"/>
                  <a:pt x="467" y="364"/>
                </a:cubicBezTo>
                <a:close/>
                <a:moveTo>
                  <a:pt x="494" y="366"/>
                </a:moveTo>
                <a:cubicBezTo>
                  <a:pt x="495" y="367"/>
                  <a:pt x="494" y="370"/>
                  <a:pt x="497" y="369"/>
                </a:cubicBezTo>
                <a:cubicBezTo>
                  <a:pt x="497" y="372"/>
                  <a:pt x="493" y="369"/>
                  <a:pt x="494" y="366"/>
                </a:cubicBezTo>
                <a:close/>
                <a:moveTo>
                  <a:pt x="196" y="371"/>
                </a:moveTo>
                <a:cubicBezTo>
                  <a:pt x="196" y="371"/>
                  <a:pt x="196" y="372"/>
                  <a:pt x="197" y="372"/>
                </a:cubicBezTo>
                <a:cubicBezTo>
                  <a:pt x="197" y="372"/>
                  <a:pt x="197" y="373"/>
                  <a:pt x="197" y="373"/>
                </a:cubicBezTo>
                <a:cubicBezTo>
                  <a:pt x="196" y="373"/>
                  <a:pt x="196" y="372"/>
                  <a:pt x="195" y="373"/>
                </a:cubicBezTo>
                <a:cubicBezTo>
                  <a:pt x="194" y="372"/>
                  <a:pt x="196" y="372"/>
                  <a:pt x="196" y="371"/>
                </a:cubicBezTo>
                <a:close/>
                <a:moveTo>
                  <a:pt x="194" y="373"/>
                </a:moveTo>
                <a:cubicBezTo>
                  <a:pt x="196" y="373"/>
                  <a:pt x="195" y="376"/>
                  <a:pt x="196" y="375"/>
                </a:cubicBezTo>
                <a:cubicBezTo>
                  <a:pt x="196" y="376"/>
                  <a:pt x="196" y="376"/>
                  <a:pt x="195" y="377"/>
                </a:cubicBezTo>
                <a:cubicBezTo>
                  <a:pt x="194" y="377"/>
                  <a:pt x="194" y="375"/>
                  <a:pt x="194" y="373"/>
                </a:cubicBezTo>
                <a:close/>
                <a:moveTo>
                  <a:pt x="499" y="376"/>
                </a:moveTo>
                <a:cubicBezTo>
                  <a:pt x="499" y="376"/>
                  <a:pt x="499" y="377"/>
                  <a:pt x="500" y="377"/>
                </a:cubicBezTo>
                <a:cubicBezTo>
                  <a:pt x="500" y="377"/>
                  <a:pt x="500" y="378"/>
                  <a:pt x="500" y="378"/>
                </a:cubicBezTo>
                <a:cubicBezTo>
                  <a:pt x="499" y="378"/>
                  <a:pt x="499" y="377"/>
                  <a:pt x="499" y="376"/>
                </a:cubicBezTo>
                <a:close/>
                <a:moveTo>
                  <a:pt x="203" y="377"/>
                </a:moveTo>
                <a:cubicBezTo>
                  <a:pt x="203" y="377"/>
                  <a:pt x="203" y="377"/>
                  <a:pt x="204" y="377"/>
                </a:cubicBezTo>
                <a:cubicBezTo>
                  <a:pt x="204" y="378"/>
                  <a:pt x="203" y="378"/>
                  <a:pt x="203" y="378"/>
                </a:cubicBezTo>
                <a:cubicBezTo>
                  <a:pt x="203" y="378"/>
                  <a:pt x="203" y="378"/>
                  <a:pt x="202" y="378"/>
                </a:cubicBezTo>
                <a:cubicBezTo>
                  <a:pt x="202" y="377"/>
                  <a:pt x="203" y="377"/>
                  <a:pt x="203" y="377"/>
                </a:cubicBezTo>
                <a:close/>
                <a:moveTo>
                  <a:pt x="503" y="382"/>
                </a:moveTo>
                <a:cubicBezTo>
                  <a:pt x="504" y="382"/>
                  <a:pt x="504" y="382"/>
                  <a:pt x="504" y="383"/>
                </a:cubicBezTo>
                <a:cubicBezTo>
                  <a:pt x="504" y="383"/>
                  <a:pt x="504" y="383"/>
                  <a:pt x="504" y="383"/>
                </a:cubicBezTo>
                <a:cubicBezTo>
                  <a:pt x="503" y="383"/>
                  <a:pt x="503" y="382"/>
                  <a:pt x="503" y="382"/>
                </a:cubicBezTo>
                <a:close/>
                <a:moveTo>
                  <a:pt x="136" y="384"/>
                </a:moveTo>
                <a:cubicBezTo>
                  <a:pt x="137" y="384"/>
                  <a:pt x="136" y="386"/>
                  <a:pt x="136" y="387"/>
                </a:cubicBezTo>
                <a:cubicBezTo>
                  <a:pt x="134" y="386"/>
                  <a:pt x="135" y="385"/>
                  <a:pt x="136" y="384"/>
                </a:cubicBezTo>
                <a:close/>
                <a:moveTo>
                  <a:pt x="144" y="384"/>
                </a:moveTo>
                <a:cubicBezTo>
                  <a:pt x="144" y="385"/>
                  <a:pt x="144" y="385"/>
                  <a:pt x="144" y="386"/>
                </a:cubicBezTo>
                <a:cubicBezTo>
                  <a:pt x="143" y="386"/>
                  <a:pt x="143" y="386"/>
                  <a:pt x="142" y="386"/>
                </a:cubicBezTo>
                <a:cubicBezTo>
                  <a:pt x="142" y="385"/>
                  <a:pt x="142" y="385"/>
                  <a:pt x="142" y="384"/>
                </a:cubicBezTo>
                <a:cubicBezTo>
                  <a:pt x="143" y="384"/>
                  <a:pt x="143" y="384"/>
                  <a:pt x="144" y="384"/>
                </a:cubicBezTo>
                <a:close/>
                <a:moveTo>
                  <a:pt x="505" y="388"/>
                </a:moveTo>
                <a:cubicBezTo>
                  <a:pt x="506" y="389"/>
                  <a:pt x="508" y="388"/>
                  <a:pt x="508" y="390"/>
                </a:cubicBezTo>
                <a:cubicBezTo>
                  <a:pt x="507" y="389"/>
                  <a:pt x="504" y="390"/>
                  <a:pt x="505" y="388"/>
                </a:cubicBezTo>
                <a:close/>
                <a:moveTo>
                  <a:pt x="153" y="391"/>
                </a:moveTo>
                <a:cubicBezTo>
                  <a:pt x="156" y="391"/>
                  <a:pt x="149" y="391"/>
                  <a:pt x="153" y="391"/>
                </a:cubicBezTo>
                <a:close/>
                <a:moveTo>
                  <a:pt x="273" y="399"/>
                </a:moveTo>
                <a:cubicBezTo>
                  <a:pt x="273" y="399"/>
                  <a:pt x="273" y="400"/>
                  <a:pt x="272" y="400"/>
                </a:cubicBezTo>
                <a:cubicBezTo>
                  <a:pt x="272" y="399"/>
                  <a:pt x="273" y="399"/>
                  <a:pt x="273" y="399"/>
                </a:cubicBezTo>
                <a:close/>
                <a:moveTo>
                  <a:pt x="39" y="404"/>
                </a:moveTo>
                <a:cubicBezTo>
                  <a:pt x="40" y="404"/>
                  <a:pt x="40" y="407"/>
                  <a:pt x="39" y="406"/>
                </a:cubicBezTo>
                <a:cubicBezTo>
                  <a:pt x="39" y="406"/>
                  <a:pt x="39" y="405"/>
                  <a:pt x="39" y="405"/>
                </a:cubicBezTo>
                <a:cubicBezTo>
                  <a:pt x="39" y="405"/>
                  <a:pt x="39" y="405"/>
                  <a:pt x="39" y="404"/>
                </a:cubicBezTo>
                <a:close/>
                <a:moveTo>
                  <a:pt x="515" y="405"/>
                </a:moveTo>
                <a:cubicBezTo>
                  <a:pt x="516" y="403"/>
                  <a:pt x="518" y="405"/>
                  <a:pt x="517" y="406"/>
                </a:cubicBezTo>
                <a:cubicBezTo>
                  <a:pt x="516" y="407"/>
                  <a:pt x="516" y="405"/>
                  <a:pt x="515" y="405"/>
                </a:cubicBezTo>
                <a:close/>
                <a:moveTo>
                  <a:pt x="495" y="407"/>
                </a:moveTo>
                <a:cubicBezTo>
                  <a:pt x="496" y="407"/>
                  <a:pt x="496" y="408"/>
                  <a:pt x="497" y="408"/>
                </a:cubicBezTo>
                <a:cubicBezTo>
                  <a:pt x="496" y="409"/>
                  <a:pt x="494" y="409"/>
                  <a:pt x="495" y="407"/>
                </a:cubicBezTo>
                <a:close/>
                <a:moveTo>
                  <a:pt x="29" y="414"/>
                </a:moveTo>
                <a:cubicBezTo>
                  <a:pt x="29" y="413"/>
                  <a:pt x="33" y="413"/>
                  <a:pt x="33" y="415"/>
                </a:cubicBezTo>
                <a:cubicBezTo>
                  <a:pt x="30" y="416"/>
                  <a:pt x="30" y="416"/>
                  <a:pt x="29" y="414"/>
                </a:cubicBezTo>
                <a:close/>
                <a:moveTo>
                  <a:pt x="21" y="415"/>
                </a:moveTo>
                <a:cubicBezTo>
                  <a:pt x="22" y="417"/>
                  <a:pt x="24" y="420"/>
                  <a:pt x="24" y="423"/>
                </a:cubicBezTo>
                <a:cubicBezTo>
                  <a:pt x="22" y="422"/>
                  <a:pt x="22" y="421"/>
                  <a:pt x="19" y="420"/>
                </a:cubicBezTo>
                <a:cubicBezTo>
                  <a:pt x="21" y="418"/>
                  <a:pt x="20" y="418"/>
                  <a:pt x="21" y="415"/>
                </a:cubicBezTo>
                <a:close/>
                <a:moveTo>
                  <a:pt x="39" y="415"/>
                </a:moveTo>
                <a:cubicBezTo>
                  <a:pt x="40" y="415"/>
                  <a:pt x="41" y="415"/>
                  <a:pt x="41" y="415"/>
                </a:cubicBezTo>
                <a:cubicBezTo>
                  <a:pt x="42" y="416"/>
                  <a:pt x="41" y="416"/>
                  <a:pt x="41" y="416"/>
                </a:cubicBezTo>
                <a:cubicBezTo>
                  <a:pt x="42" y="416"/>
                  <a:pt x="42" y="417"/>
                  <a:pt x="44" y="417"/>
                </a:cubicBezTo>
                <a:cubicBezTo>
                  <a:pt x="43" y="418"/>
                  <a:pt x="43" y="419"/>
                  <a:pt x="41" y="419"/>
                </a:cubicBezTo>
                <a:cubicBezTo>
                  <a:pt x="42" y="417"/>
                  <a:pt x="39" y="418"/>
                  <a:pt x="39" y="415"/>
                </a:cubicBezTo>
                <a:close/>
                <a:moveTo>
                  <a:pt x="52" y="417"/>
                </a:moveTo>
                <a:cubicBezTo>
                  <a:pt x="55" y="418"/>
                  <a:pt x="52" y="421"/>
                  <a:pt x="52" y="417"/>
                </a:cubicBezTo>
                <a:close/>
                <a:moveTo>
                  <a:pt x="307" y="420"/>
                </a:moveTo>
                <a:cubicBezTo>
                  <a:pt x="309" y="420"/>
                  <a:pt x="307" y="423"/>
                  <a:pt x="307" y="420"/>
                </a:cubicBezTo>
                <a:close/>
                <a:moveTo>
                  <a:pt x="38" y="421"/>
                </a:moveTo>
                <a:cubicBezTo>
                  <a:pt x="39" y="421"/>
                  <a:pt x="38" y="423"/>
                  <a:pt x="37" y="422"/>
                </a:cubicBezTo>
                <a:cubicBezTo>
                  <a:pt x="37" y="422"/>
                  <a:pt x="37" y="422"/>
                  <a:pt x="37" y="421"/>
                </a:cubicBezTo>
                <a:cubicBezTo>
                  <a:pt x="38" y="421"/>
                  <a:pt x="38" y="421"/>
                  <a:pt x="38" y="421"/>
                </a:cubicBezTo>
                <a:close/>
                <a:moveTo>
                  <a:pt x="236" y="421"/>
                </a:moveTo>
                <a:cubicBezTo>
                  <a:pt x="238" y="420"/>
                  <a:pt x="237" y="423"/>
                  <a:pt x="239" y="423"/>
                </a:cubicBezTo>
                <a:cubicBezTo>
                  <a:pt x="238" y="424"/>
                  <a:pt x="238" y="425"/>
                  <a:pt x="236" y="425"/>
                </a:cubicBezTo>
                <a:cubicBezTo>
                  <a:pt x="235" y="424"/>
                  <a:pt x="236" y="422"/>
                  <a:pt x="236" y="421"/>
                </a:cubicBezTo>
                <a:close/>
                <a:moveTo>
                  <a:pt x="254" y="421"/>
                </a:moveTo>
                <a:cubicBezTo>
                  <a:pt x="255" y="421"/>
                  <a:pt x="255" y="422"/>
                  <a:pt x="256" y="421"/>
                </a:cubicBezTo>
                <a:cubicBezTo>
                  <a:pt x="256" y="422"/>
                  <a:pt x="255" y="422"/>
                  <a:pt x="255" y="423"/>
                </a:cubicBezTo>
                <a:cubicBezTo>
                  <a:pt x="255" y="423"/>
                  <a:pt x="254" y="423"/>
                  <a:pt x="255" y="422"/>
                </a:cubicBezTo>
                <a:cubicBezTo>
                  <a:pt x="254" y="422"/>
                  <a:pt x="253" y="422"/>
                  <a:pt x="254" y="421"/>
                </a:cubicBezTo>
                <a:close/>
                <a:moveTo>
                  <a:pt x="289" y="421"/>
                </a:moveTo>
                <a:cubicBezTo>
                  <a:pt x="290" y="421"/>
                  <a:pt x="290" y="422"/>
                  <a:pt x="292" y="422"/>
                </a:cubicBezTo>
                <a:cubicBezTo>
                  <a:pt x="292" y="423"/>
                  <a:pt x="288" y="423"/>
                  <a:pt x="289" y="421"/>
                </a:cubicBezTo>
                <a:close/>
                <a:moveTo>
                  <a:pt x="16" y="422"/>
                </a:moveTo>
                <a:cubicBezTo>
                  <a:pt x="17" y="422"/>
                  <a:pt x="18" y="425"/>
                  <a:pt x="17" y="426"/>
                </a:cubicBezTo>
                <a:cubicBezTo>
                  <a:pt x="15" y="426"/>
                  <a:pt x="17" y="423"/>
                  <a:pt x="16" y="422"/>
                </a:cubicBezTo>
                <a:close/>
                <a:moveTo>
                  <a:pt x="229" y="422"/>
                </a:moveTo>
                <a:cubicBezTo>
                  <a:pt x="229" y="426"/>
                  <a:pt x="226" y="423"/>
                  <a:pt x="223" y="425"/>
                </a:cubicBezTo>
                <a:cubicBezTo>
                  <a:pt x="224" y="422"/>
                  <a:pt x="227" y="423"/>
                  <a:pt x="229" y="422"/>
                </a:cubicBezTo>
                <a:close/>
                <a:moveTo>
                  <a:pt x="99" y="423"/>
                </a:moveTo>
                <a:cubicBezTo>
                  <a:pt x="100" y="423"/>
                  <a:pt x="100" y="424"/>
                  <a:pt x="99" y="425"/>
                </a:cubicBezTo>
                <a:cubicBezTo>
                  <a:pt x="99" y="425"/>
                  <a:pt x="98" y="425"/>
                  <a:pt x="98" y="425"/>
                </a:cubicBezTo>
                <a:cubicBezTo>
                  <a:pt x="98" y="424"/>
                  <a:pt x="99" y="424"/>
                  <a:pt x="99" y="423"/>
                </a:cubicBezTo>
                <a:close/>
                <a:moveTo>
                  <a:pt x="240" y="423"/>
                </a:moveTo>
                <a:cubicBezTo>
                  <a:pt x="241" y="424"/>
                  <a:pt x="242" y="423"/>
                  <a:pt x="242" y="425"/>
                </a:cubicBezTo>
                <a:cubicBezTo>
                  <a:pt x="241" y="425"/>
                  <a:pt x="240" y="424"/>
                  <a:pt x="240" y="423"/>
                </a:cubicBezTo>
                <a:close/>
                <a:moveTo>
                  <a:pt x="583" y="431"/>
                </a:moveTo>
                <a:cubicBezTo>
                  <a:pt x="584" y="431"/>
                  <a:pt x="583" y="433"/>
                  <a:pt x="582" y="432"/>
                </a:cubicBezTo>
                <a:cubicBezTo>
                  <a:pt x="581" y="431"/>
                  <a:pt x="583" y="432"/>
                  <a:pt x="583" y="431"/>
                </a:cubicBezTo>
                <a:close/>
                <a:moveTo>
                  <a:pt x="580" y="434"/>
                </a:moveTo>
                <a:cubicBezTo>
                  <a:pt x="579" y="435"/>
                  <a:pt x="578" y="436"/>
                  <a:pt x="577" y="436"/>
                </a:cubicBezTo>
                <a:cubicBezTo>
                  <a:pt x="578" y="435"/>
                  <a:pt x="579" y="433"/>
                  <a:pt x="580" y="434"/>
                </a:cubicBezTo>
                <a:close/>
                <a:moveTo>
                  <a:pt x="572" y="438"/>
                </a:moveTo>
                <a:cubicBezTo>
                  <a:pt x="573" y="437"/>
                  <a:pt x="573" y="437"/>
                  <a:pt x="574" y="437"/>
                </a:cubicBezTo>
                <a:cubicBezTo>
                  <a:pt x="574" y="438"/>
                  <a:pt x="574" y="438"/>
                  <a:pt x="574" y="439"/>
                </a:cubicBezTo>
                <a:cubicBezTo>
                  <a:pt x="573" y="439"/>
                  <a:pt x="573" y="438"/>
                  <a:pt x="572" y="438"/>
                </a:cubicBezTo>
                <a:close/>
                <a:moveTo>
                  <a:pt x="2" y="438"/>
                </a:moveTo>
                <a:cubicBezTo>
                  <a:pt x="3" y="440"/>
                  <a:pt x="1" y="440"/>
                  <a:pt x="0" y="440"/>
                </a:cubicBezTo>
                <a:cubicBezTo>
                  <a:pt x="0" y="439"/>
                  <a:pt x="0" y="439"/>
                  <a:pt x="0" y="438"/>
                </a:cubicBezTo>
                <a:cubicBezTo>
                  <a:pt x="0" y="438"/>
                  <a:pt x="2" y="438"/>
                  <a:pt x="2" y="438"/>
                </a:cubicBezTo>
                <a:close/>
                <a:moveTo>
                  <a:pt x="569" y="438"/>
                </a:moveTo>
                <a:cubicBezTo>
                  <a:pt x="569" y="438"/>
                  <a:pt x="570" y="438"/>
                  <a:pt x="570" y="438"/>
                </a:cubicBezTo>
                <a:cubicBezTo>
                  <a:pt x="571" y="440"/>
                  <a:pt x="569" y="440"/>
                  <a:pt x="569" y="442"/>
                </a:cubicBezTo>
                <a:cubicBezTo>
                  <a:pt x="568" y="442"/>
                  <a:pt x="566" y="441"/>
                  <a:pt x="566" y="442"/>
                </a:cubicBezTo>
                <a:cubicBezTo>
                  <a:pt x="565" y="441"/>
                  <a:pt x="567" y="440"/>
                  <a:pt x="567" y="439"/>
                </a:cubicBezTo>
                <a:cubicBezTo>
                  <a:pt x="568" y="439"/>
                  <a:pt x="569" y="440"/>
                  <a:pt x="569" y="438"/>
                </a:cubicBezTo>
                <a:close/>
                <a:moveTo>
                  <a:pt x="349" y="442"/>
                </a:moveTo>
                <a:cubicBezTo>
                  <a:pt x="349" y="439"/>
                  <a:pt x="350" y="444"/>
                  <a:pt x="350" y="442"/>
                </a:cubicBezTo>
                <a:cubicBezTo>
                  <a:pt x="352" y="442"/>
                  <a:pt x="351" y="444"/>
                  <a:pt x="351" y="444"/>
                </a:cubicBezTo>
                <a:cubicBezTo>
                  <a:pt x="350" y="444"/>
                  <a:pt x="350" y="444"/>
                  <a:pt x="349" y="443"/>
                </a:cubicBezTo>
                <a:cubicBezTo>
                  <a:pt x="349" y="442"/>
                  <a:pt x="350" y="442"/>
                  <a:pt x="349" y="442"/>
                </a:cubicBezTo>
                <a:close/>
                <a:moveTo>
                  <a:pt x="528" y="444"/>
                </a:moveTo>
                <a:cubicBezTo>
                  <a:pt x="531" y="444"/>
                  <a:pt x="532" y="447"/>
                  <a:pt x="530" y="448"/>
                </a:cubicBezTo>
                <a:cubicBezTo>
                  <a:pt x="529" y="447"/>
                  <a:pt x="528" y="447"/>
                  <a:pt x="528" y="444"/>
                </a:cubicBezTo>
                <a:close/>
                <a:moveTo>
                  <a:pt x="342" y="449"/>
                </a:moveTo>
                <a:cubicBezTo>
                  <a:pt x="342" y="449"/>
                  <a:pt x="343" y="449"/>
                  <a:pt x="343" y="449"/>
                </a:cubicBezTo>
                <a:cubicBezTo>
                  <a:pt x="343" y="450"/>
                  <a:pt x="341" y="450"/>
                  <a:pt x="342" y="449"/>
                </a:cubicBezTo>
                <a:close/>
                <a:moveTo>
                  <a:pt x="554" y="461"/>
                </a:moveTo>
                <a:cubicBezTo>
                  <a:pt x="552" y="462"/>
                  <a:pt x="552" y="461"/>
                  <a:pt x="551" y="460"/>
                </a:cubicBezTo>
                <a:cubicBezTo>
                  <a:pt x="552" y="459"/>
                  <a:pt x="554" y="459"/>
                  <a:pt x="554" y="461"/>
                </a:cubicBezTo>
                <a:close/>
                <a:moveTo>
                  <a:pt x="277" y="6"/>
                </a:moveTo>
                <a:cubicBezTo>
                  <a:pt x="277" y="7"/>
                  <a:pt x="276" y="6"/>
                  <a:pt x="275" y="6"/>
                </a:cubicBezTo>
                <a:cubicBezTo>
                  <a:pt x="273" y="7"/>
                  <a:pt x="274" y="9"/>
                  <a:pt x="273" y="12"/>
                </a:cubicBezTo>
                <a:cubicBezTo>
                  <a:pt x="275" y="13"/>
                  <a:pt x="275" y="12"/>
                  <a:pt x="276" y="12"/>
                </a:cubicBezTo>
                <a:cubicBezTo>
                  <a:pt x="276" y="16"/>
                  <a:pt x="278" y="18"/>
                  <a:pt x="280" y="22"/>
                </a:cubicBezTo>
                <a:cubicBezTo>
                  <a:pt x="281" y="23"/>
                  <a:pt x="289" y="24"/>
                  <a:pt x="287" y="28"/>
                </a:cubicBezTo>
                <a:cubicBezTo>
                  <a:pt x="293" y="31"/>
                  <a:pt x="295" y="38"/>
                  <a:pt x="298" y="44"/>
                </a:cubicBezTo>
                <a:cubicBezTo>
                  <a:pt x="300" y="45"/>
                  <a:pt x="299" y="42"/>
                  <a:pt x="300" y="43"/>
                </a:cubicBezTo>
                <a:cubicBezTo>
                  <a:pt x="301" y="46"/>
                  <a:pt x="304" y="46"/>
                  <a:pt x="306" y="47"/>
                </a:cubicBezTo>
                <a:cubicBezTo>
                  <a:pt x="307" y="45"/>
                  <a:pt x="304" y="46"/>
                  <a:pt x="305" y="44"/>
                </a:cubicBezTo>
                <a:cubicBezTo>
                  <a:pt x="306" y="43"/>
                  <a:pt x="306" y="45"/>
                  <a:pt x="307" y="45"/>
                </a:cubicBezTo>
                <a:cubicBezTo>
                  <a:pt x="308" y="43"/>
                  <a:pt x="307" y="40"/>
                  <a:pt x="306" y="38"/>
                </a:cubicBezTo>
                <a:cubicBezTo>
                  <a:pt x="315" y="37"/>
                  <a:pt x="317" y="49"/>
                  <a:pt x="322" y="54"/>
                </a:cubicBezTo>
                <a:cubicBezTo>
                  <a:pt x="321" y="55"/>
                  <a:pt x="322" y="56"/>
                  <a:pt x="321" y="57"/>
                </a:cubicBezTo>
                <a:cubicBezTo>
                  <a:pt x="319" y="57"/>
                  <a:pt x="319" y="56"/>
                  <a:pt x="317" y="55"/>
                </a:cubicBezTo>
                <a:cubicBezTo>
                  <a:pt x="318" y="58"/>
                  <a:pt x="317" y="60"/>
                  <a:pt x="318" y="63"/>
                </a:cubicBezTo>
                <a:cubicBezTo>
                  <a:pt x="317" y="63"/>
                  <a:pt x="317" y="63"/>
                  <a:pt x="317" y="63"/>
                </a:cubicBezTo>
                <a:cubicBezTo>
                  <a:pt x="315" y="63"/>
                  <a:pt x="314" y="63"/>
                  <a:pt x="313" y="61"/>
                </a:cubicBezTo>
                <a:cubicBezTo>
                  <a:pt x="314" y="61"/>
                  <a:pt x="315" y="61"/>
                  <a:pt x="315" y="61"/>
                </a:cubicBezTo>
                <a:cubicBezTo>
                  <a:pt x="314" y="60"/>
                  <a:pt x="313" y="60"/>
                  <a:pt x="312" y="59"/>
                </a:cubicBezTo>
                <a:cubicBezTo>
                  <a:pt x="314" y="58"/>
                  <a:pt x="313" y="57"/>
                  <a:pt x="312" y="56"/>
                </a:cubicBezTo>
                <a:cubicBezTo>
                  <a:pt x="315" y="55"/>
                  <a:pt x="316" y="54"/>
                  <a:pt x="316" y="51"/>
                </a:cubicBezTo>
                <a:cubicBezTo>
                  <a:pt x="309" y="49"/>
                  <a:pt x="305" y="48"/>
                  <a:pt x="299" y="49"/>
                </a:cubicBezTo>
                <a:cubicBezTo>
                  <a:pt x="298" y="48"/>
                  <a:pt x="300" y="47"/>
                  <a:pt x="299" y="46"/>
                </a:cubicBezTo>
                <a:cubicBezTo>
                  <a:pt x="298" y="48"/>
                  <a:pt x="299" y="44"/>
                  <a:pt x="298" y="44"/>
                </a:cubicBezTo>
                <a:cubicBezTo>
                  <a:pt x="297" y="45"/>
                  <a:pt x="296" y="45"/>
                  <a:pt x="296" y="44"/>
                </a:cubicBezTo>
                <a:cubicBezTo>
                  <a:pt x="295" y="53"/>
                  <a:pt x="285" y="50"/>
                  <a:pt x="282" y="56"/>
                </a:cubicBezTo>
                <a:cubicBezTo>
                  <a:pt x="283" y="57"/>
                  <a:pt x="284" y="59"/>
                  <a:pt x="284" y="61"/>
                </a:cubicBezTo>
                <a:cubicBezTo>
                  <a:pt x="283" y="61"/>
                  <a:pt x="283" y="61"/>
                  <a:pt x="282" y="61"/>
                </a:cubicBezTo>
                <a:cubicBezTo>
                  <a:pt x="282" y="62"/>
                  <a:pt x="282" y="63"/>
                  <a:pt x="283" y="63"/>
                </a:cubicBezTo>
                <a:cubicBezTo>
                  <a:pt x="283" y="62"/>
                  <a:pt x="286" y="59"/>
                  <a:pt x="287" y="61"/>
                </a:cubicBezTo>
                <a:cubicBezTo>
                  <a:pt x="286" y="61"/>
                  <a:pt x="285" y="61"/>
                  <a:pt x="285" y="62"/>
                </a:cubicBezTo>
                <a:cubicBezTo>
                  <a:pt x="287" y="62"/>
                  <a:pt x="288" y="63"/>
                  <a:pt x="287" y="64"/>
                </a:cubicBezTo>
                <a:cubicBezTo>
                  <a:pt x="288" y="64"/>
                  <a:pt x="289" y="64"/>
                  <a:pt x="290" y="65"/>
                </a:cubicBezTo>
                <a:cubicBezTo>
                  <a:pt x="288" y="76"/>
                  <a:pt x="286" y="88"/>
                  <a:pt x="279" y="95"/>
                </a:cubicBezTo>
                <a:cubicBezTo>
                  <a:pt x="279" y="96"/>
                  <a:pt x="280" y="97"/>
                  <a:pt x="280" y="97"/>
                </a:cubicBezTo>
                <a:cubicBezTo>
                  <a:pt x="276" y="97"/>
                  <a:pt x="274" y="100"/>
                  <a:pt x="273" y="104"/>
                </a:cubicBezTo>
                <a:cubicBezTo>
                  <a:pt x="271" y="102"/>
                  <a:pt x="272" y="105"/>
                  <a:pt x="270" y="104"/>
                </a:cubicBezTo>
                <a:cubicBezTo>
                  <a:pt x="269" y="112"/>
                  <a:pt x="277" y="108"/>
                  <a:pt x="279" y="112"/>
                </a:cubicBezTo>
                <a:cubicBezTo>
                  <a:pt x="281" y="117"/>
                  <a:pt x="275" y="122"/>
                  <a:pt x="270" y="121"/>
                </a:cubicBezTo>
                <a:cubicBezTo>
                  <a:pt x="264" y="120"/>
                  <a:pt x="261" y="122"/>
                  <a:pt x="259" y="127"/>
                </a:cubicBezTo>
                <a:cubicBezTo>
                  <a:pt x="258" y="127"/>
                  <a:pt x="258" y="126"/>
                  <a:pt x="256" y="126"/>
                </a:cubicBezTo>
                <a:cubicBezTo>
                  <a:pt x="254" y="130"/>
                  <a:pt x="250" y="134"/>
                  <a:pt x="245" y="135"/>
                </a:cubicBezTo>
                <a:cubicBezTo>
                  <a:pt x="244" y="138"/>
                  <a:pt x="243" y="138"/>
                  <a:pt x="241" y="139"/>
                </a:cubicBezTo>
                <a:cubicBezTo>
                  <a:pt x="243" y="139"/>
                  <a:pt x="240" y="141"/>
                  <a:pt x="240" y="142"/>
                </a:cubicBezTo>
                <a:cubicBezTo>
                  <a:pt x="241" y="142"/>
                  <a:pt x="241" y="143"/>
                  <a:pt x="242" y="143"/>
                </a:cubicBezTo>
                <a:cubicBezTo>
                  <a:pt x="242" y="143"/>
                  <a:pt x="242" y="141"/>
                  <a:pt x="243" y="142"/>
                </a:cubicBezTo>
                <a:cubicBezTo>
                  <a:pt x="243" y="143"/>
                  <a:pt x="244" y="144"/>
                  <a:pt x="245" y="145"/>
                </a:cubicBezTo>
                <a:cubicBezTo>
                  <a:pt x="251" y="142"/>
                  <a:pt x="251" y="146"/>
                  <a:pt x="255" y="148"/>
                </a:cubicBezTo>
                <a:cubicBezTo>
                  <a:pt x="274" y="153"/>
                  <a:pt x="252" y="166"/>
                  <a:pt x="252" y="177"/>
                </a:cubicBezTo>
                <a:cubicBezTo>
                  <a:pt x="248" y="179"/>
                  <a:pt x="247" y="184"/>
                  <a:pt x="243" y="185"/>
                </a:cubicBezTo>
                <a:cubicBezTo>
                  <a:pt x="243" y="182"/>
                  <a:pt x="247" y="174"/>
                  <a:pt x="246" y="172"/>
                </a:cubicBezTo>
                <a:cubicBezTo>
                  <a:pt x="245" y="173"/>
                  <a:pt x="245" y="174"/>
                  <a:pt x="244" y="174"/>
                </a:cubicBezTo>
                <a:cubicBezTo>
                  <a:pt x="244" y="173"/>
                  <a:pt x="243" y="172"/>
                  <a:pt x="243" y="171"/>
                </a:cubicBezTo>
                <a:cubicBezTo>
                  <a:pt x="243" y="174"/>
                  <a:pt x="243" y="174"/>
                  <a:pt x="243" y="176"/>
                </a:cubicBezTo>
                <a:cubicBezTo>
                  <a:pt x="242" y="176"/>
                  <a:pt x="241" y="176"/>
                  <a:pt x="240" y="176"/>
                </a:cubicBezTo>
                <a:cubicBezTo>
                  <a:pt x="238" y="182"/>
                  <a:pt x="241" y="188"/>
                  <a:pt x="239" y="193"/>
                </a:cubicBezTo>
                <a:cubicBezTo>
                  <a:pt x="237" y="199"/>
                  <a:pt x="231" y="204"/>
                  <a:pt x="230" y="210"/>
                </a:cubicBezTo>
                <a:cubicBezTo>
                  <a:pt x="226" y="214"/>
                  <a:pt x="225" y="219"/>
                  <a:pt x="221" y="223"/>
                </a:cubicBezTo>
                <a:cubicBezTo>
                  <a:pt x="216" y="241"/>
                  <a:pt x="207" y="261"/>
                  <a:pt x="203" y="278"/>
                </a:cubicBezTo>
                <a:cubicBezTo>
                  <a:pt x="198" y="282"/>
                  <a:pt x="201" y="292"/>
                  <a:pt x="195" y="294"/>
                </a:cubicBezTo>
                <a:cubicBezTo>
                  <a:pt x="193" y="295"/>
                  <a:pt x="186" y="295"/>
                  <a:pt x="182" y="295"/>
                </a:cubicBezTo>
                <a:cubicBezTo>
                  <a:pt x="176" y="295"/>
                  <a:pt x="168" y="295"/>
                  <a:pt x="162" y="295"/>
                </a:cubicBezTo>
                <a:cubicBezTo>
                  <a:pt x="164" y="293"/>
                  <a:pt x="160" y="292"/>
                  <a:pt x="160" y="294"/>
                </a:cubicBezTo>
                <a:cubicBezTo>
                  <a:pt x="160" y="295"/>
                  <a:pt x="161" y="295"/>
                  <a:pt x="162" y="296"/>
                </a:cubicBezTo>
                <a:cubicBezTo>
                  <a:pt x="160" y="296"/>
                  <a:pt x="157" y="296"/>
                  <a:pt x="155" y="296"/>
                </a:cubicBezTo>
                <a:cubicBezTo>
                  <a:pt x="155" y="294"/>
                  <a:pt x="157" y="295"/>
                  <a:pt x="157" y="294"/>
                </a:cubicBezTo>
                <a:cubicBezTo>
                  <a:pt x="157" y="294"/>
                  <a:pt x="156" y="293"/>
                  <a:pt x="156" y="293"/>
                </a:cubicBezTo>
                <a:cubicBezTo>
                  <a:pt x="157" y="292"/>
                  <a:pt x="158" y="294"/>
                  <a:pt x="158" y="292"/>
                </a:cubicBezTo>
                <a:cubicBezTo>
                  <a:pt x="155" y="289"/>
                  <a:pt x="151" y="295"/>
                  <a:pt x="148" y="293"/>
                </a:cubicBezTo>
                <a:cubicBezTo>
                  <a:pt x="148" y="294"/>
                  <a:pt x="149" y="294"/>
                  <a:pt x="147" y="295"/>
                </a:cubicBezTo>
                <a:cubicBezTo>
                  <a:pt x="147" y="294"/>
                  <a:pt x="147" y="294"/>
                  <a:pt x="147" y="293"/>
                </a:cubicBezTo>
                <a:cubicBezTo>
                  <a:pt x="145" y="294"/>
                  <a:pt x="144" y="295"/>
                  <a:pt x="142" y="294"/>
                </a:cubicBezTo>
                <a:cubicBezTo>
                  <a:pt x="141" y="295"/>
                  <a:pt x="143" y="296"/>
                  <a:pt x="142" y="296"/>
                </a:cubicBezTo>
                <a:cubicBezTo>
                  <a:pt x="139" y="296"/>
                  <a:pt x="137" y="295"/>
                  <a:pt x="135" y="293"/>
                </a:cubicBezTo>
                <a:cubicBezTo>
                  <a:pt x="136" y="295"/>
                  <a:pt x="133" y="296"/>
                  <a:pt x="133" y="294"/>
                </a:cubicBezTo>
                <a:cubicBezTo>
                  <a:pt x="133" y="294"/>
                  <a:pt x="134" y="294"/>
                  <a:pt x="135" y="294"/>
                </a:cubicBezTo>
                <a:cubicBezTo>
                  <a:pt x="135" y="293"/>
                  <a:pt x="133" y="292"/>
                  <a:pt x="133" y="291"/>
                </a:cubicBezTo>
                <a:cubicBezTo>
                  <a:pt x="130" y="291"/>
                  <a:pt x="127" y="291"/>
                  <a:pt x="126" y="292"/>
                </a:cubicBezTo>
                <a:cubicBezTo>
                  <a:pt x="125" y="291"/>
                  <a:pt x="127" y="290"/>
                  <a:pt x="125" y="290"/>
                </a:cubicBezTo>
                <a:cubicBezTo>
                  <a:pt x="123" y="290"/>
                  <a:pt x="123" y="293"/>
                  <a:pt x="121" y="293"/>
                </a:cubicBezTo>
                <a:cubicBezTo>
                  <a:pt x="122" y="292"/>
                  <a:pt x="122" y="290"/>
                  <a:pt x="123" y="289"/>
                </a:cubicBezTo>
                <a:cubicBezTo>
                  <a:pt x="119" y="290"/>
                  <a:pt x="121" y="294"/>
                  <a:pt x="116" y="293"/>
                </a:cubicBezTo>
                <a:cubicBezTo>
                  <a:pt x="117" y="294"/>
                  <a:pt x="118" y="295"/>
                  <a:pt x="120" y="294"/>
                </a:cubicBezTo>
                <a:cubicBezTo>
                  <a:pt x="119" y="296"/>
                  <a:pt x="124" y="296"/>
                  <a:pt x="126" y="295"/>
                </a:cubicBezTo>
                <a:cubicBezTo>
                  <a:pt x="128" y="298"/>
                  <a:pt x="136" y="296"/>
                  <a:pt x="135" y="301"/>
                </a:cubicBezTo>
                <a:cubicBezTo>
                  <a:pt x="137" y="301"/>
                  <a:pt x="140" y="302"/>
                  <a:pt x="139" y="300"/>
                </a:cubicBezTo>
                <a:cubicBezTo>
                  <a:pt x="139" y="300"/>
                  <a:pt x="136" y="300"/>
                  <a:pt x="137" y="299"/>
                </a:cubicBezTo>
                <a:cubicBezTo>
                  <a:pt x="137" y="299"/>
                  <a:pt x="137" y="298"/>
                  <a:pt x="137" y="298"/>
                </a:cubicBezTo>
                <a:cubicBezTo>
                  <a:pt x="138" y="299"/>
                  <a:pt x="140" y="297"/>
                  <a:pt x="142" y="298"/>
                </a:cubicBezTo>
                <a:cubicBezTo>
                  <a:pt x="142" y="299"/>
                  <a:pt x="143" y="301"/>
                  <a:pt x="144" y="301"/>
                </a:cubicBezTo>
                <a:cubicBezTo>
                  <a:pt x="144" y="302"/>
                  <a:pt x="144" y="303"/>
                  <a:pt x="143" y="304"/>
                </a:cubicBezTo>
                <a:cubicBezTo>
                  <a:pt x="138" y="303"/>
                  <a:pt x="136" y="305"/>
                  <a:pt x="133" y="306"/>
                </a:cubicBezTo>
                <a:cubicBezTo>
                  <a:pt x="133" y="312"/>
                  <a:pt x="134" y="311"/>
                  <a:pt x="137" y="315"/>
                </a:cubicBezTo>
                <a:cubicBezTo>
                  <a:pt x="138" y="319"/>
                  <a:pt x="135" y="321"/>
                  <a:pt x="132" y="321"/>
                </a:cubicBezTo>
                <a:cubicBezTo>
                  <a:pt x="137" y="320"/>
                  <a:pt x="137" y="325"/>
                  <a:pt x="137" y="327"/>
                </a:cubicBezTo>
                <a:cubicBezTo>
                  <a:pt x="137" y="325"/>
                  <a:pt x="138" y="327"/>
                  <a:pt x="138" y="325"/>
                </a:cubicBezTo>
                <a:cubicBezTo>
                  <a:pt x="141" y="325"/>
                  <a:pt x="141" y="328"/>
                  <a:pt x="143" y="328"/>
                </a:cubicBezTo>
                <a:cubicBezTo>
                  <a:pt x="143" y="326"/>
                  <a:pt x="146" y="327"/>
                  <a:pt x="146" y="326"/>
                </a:cubicBezTo>
                <a:cubicBezTo>
                  <a:pt x="146" y="323"/>
                  <a:pt x="148" y="323"/>
                  <a:pt x="148" y="321"/>
                </a:cubicBezTo>
                <a:cubicBezTo>
                  <a:pt x="149" y="323"/>
                  <a:pt x="150" y="324"/>
                  <a:pt x="151" y="325"/>
                </a:cubicBezTo>
                <a:cubicBezTo>
                  <a:pt x="153" y="324"/>
                  <a:pt x="150" y="321"/>
                  <a:pt x="151" y="321"/>
                </a:cubicBezTo>
                <a:cubicBezTo>
                  <a:pt x="155" y="321"/>
                  <a:pt x="154" y="323"/>
                  <a:pt x="158" y="323"/>
                </a:cubicBezTo>
                <a:cubicBezTo>
                  <a:pt x="159" y="320"/>
                  <a:pt x="155" y="321"/>
                  <a:pt x="155" y="319"/>
                </a:cubicBezTo>
                <a:cubicBezTo>
                  <a:pt x="156" y="318"/>
                  <a:pt x="157" y="319"/>
                  <a:pt x="157" y="317"/>
                </a:cubicBezTo>
                <a:cubicBezTo>
                  <a:pt x="156" y="317"/>
                  <a:pt x="154" y="316"/>
                  <a:pt x="155" y="314"/>
                </a:cubicBezTo>
                <a:cubicBezTo>
                  <a:pt x="159" y="313"/>
                  <a:pt x="164" y="314"/>
                  <a:pt x="170" y="314"/>
                </a:cubicBezTo>
                <a:cubicBezTo>
                  <a:pt x="169" y="310"/>
                  <a:pt x="173" y="313"/>
                  <a:pt x="173" y="311"/>
                </a:cubicBezTo>
                <a:cubicBezTo>
                  <a:pt x="176" y="313"/>
                  <a:pt x="179" y="311"/>
                  <a:pt x="181" y="312"/>
                </a:cubicBezTo>
                <a:cubicBezTo>
                  <a:pt x="180" y="312"/>
                  <a:pt x="180" y="313"/>
                  <a:pt x="181" y="313"/>
                </a:cubicBezTo>
                <a:cubicBezTo>
                  <a:pt x="180" y="313"/>
                  <a:pt x="184" y="310"/>
                  <a:pt x="183" y="315"/>
                </a:cubicBezTo>
                <a:cubicBezTo>
                  <a:pt x="185" y="315"/>
                  <a:pt x="187" y="315"/>
                  <a:pt x="187" y="316"/>
                </a:cubicBezTo>
                <a:cubicBezTo>
                  <a:pt x="187" y="321"/>
                  <a:pt x="184" y="324"/>
                  <a:pt x="183" y="328"/>
                </a:cubicBezTo>
                <a:cubicBezTo>
                  <a:pt x="186" y="329"/>
                  <a:pt x="183" y="325"/>
                  <a:pt x="186" y="325"/>
                </a:cubicBezTo>
                <a:cubicBezTo>
                  <a:pt x="184" y="337"/>
                  <a:pt x="179" y="349"/>
                  <a:pt x="177" y="360"/>
                </a:cubicBezTo>
                <a:cubicBezTo>
                  <a:pt x="177" y="358"/>
                  <a:pt x="174" y="358"/>
                  <a:pt x="172" y="359"/>
                </a:cubicBezTo>
                <a:cubicBezTo>
                  <a:pt x="173" y="357"/>
                  <a:pt x="173" y="354"/>
                  <a:pt x="174" y="353"/>
                </a:cubicBezTo>
                <a:cubicBezTo>
                  <a:pt x="172" y="352"/>
                  <a:pt x="170" y="353"/>
                  <a:pt x="169" y="353"/>
                </a:cubicBezTo>
                <a:cubicBezTo>
                  <a:pt x="168" y="356"/>
                  <a:pt x="170" y="357"/>
                  <a:pt x="168" y="358"/>
                </a:cubicBezTo>
                <a:cubicBezTo>
                  <a:pt x="169" y="358"/>
                  <a:pt x="170" y="358"/>
                  <a:pt x="171" y="359"/>
                </a:cubicBezTo>
                <a:cubicBezTo>
                  <a:pt x="167" y="359"/>
                  <a:pt x="163" y="363"/>
                  <a:pt x="165" y="364"/>
                </a:cubicBezTo>
                <a:cubicBezTo>
                  <a:pt x="164" y="364"/>
                  <a:pt x="164" y="365"/>
                  <a:pt x="163" y="365"/>
                </a:cubicBezTo>
                <a:cubicBezTo>
                  <a:pt x="161" y="366"/>
                  <a:pt x="160" y="365"/>
                  <a:pt x="159" y="365"/>
                </a:cubicBezTo>
                <a:cubicBezTo>
                  <a:pt x="158" y="366"/>
                  <a:pt x="160" y="367"/>
                  <a:pt x="159" y="369"/>
                </a:cubicBezTo>
                <a:cubicBezTo>
                  <a:pt x="156" y="368"/>
                  <a:pt x="156" y="371"/>
                  <a:pt x="153" y="370"/>
                </a:cubicBezTo>
                <a:cubicBezTo>
                  <a:pt x="153" y="370"/>
                  <a:pt x="153" y="369"/>
                  <a:pt x="153" y="369"/>
                </a:cubicBezTo>
                <a:cubicBezTo>
                  <a:pt x="151" y="369"/>
                  <a:pt x="151" y="369"/>
                  <a:pt x="150" y="370"/>
                </a:cubicBezTo>
                <a:cubicBezTo>
                  <a:pt x="152" y="372"/>
                  <a:pt x="152" y="371"/>
                  <a:pt x="154" y="372"/>
                </a:cubicBezTo>
                <a:cubicBezTo>
                  <a:pt x="153" y="372"/>
                  <a:pt x="153" y="373"/>
                  <a:pt x="153" y="373"/>
                </a:cubicBezTo>
                <a:cubicBezTo>
                  <a:pt x="151" y="372"/>
                  <a:pt x="148" y="371"/>
                  <a:pt x="146" y="372"/>
                </a:cubicBezTo>
                <a:cubicBezTo>
                  <a:pt x="147" y="372"/>
                  <a:pt x="148" y="372"/>
                  <a:pt x="149" y="373"/>
                </a:cubicBezTo>
                <a:cubicBezTo>
                  <a:pt x="149" y="376"/>
                  <a:pt x="145" y="373"/>
                  <a:pt x="147" y="376"/>
                </a:cubicBezTo>
                <a:cubicBezTo>
                  <a:pt x="146" y="375"/>
                  <a:pt x="145" y="374"/>
                  <a:pt x="145" y="376"/>
                </a:cubicBezTo>
                <a:cubicBezTo>
                  <a:pt x="145" y="376"/>
                  <a:pt x="145" y="376"/>
                  <a:pt x="145" y="377"/>
                </a:cubicBezTo>
                <a:cubicBezTo>
                  <a:pt x="147" y="377"/>
                  <a:pt x="146" y="377"/>
                  <a:pt x="148" y="377"/>
                </a:cubicBezTo>
                <a:cubicBezTo>
                  <a:pt x="149" y="379"/>
                  <a:pt x="150" y="380"/>
                  <a:pt x="151" y="381"/>
                </a:cubicBezTo>
                <a:cubicBezTo>
                  <a:pt x="151" y="384"/>
                  <a:pt x="148" y="385"/>
                  <a:pt x="149" y="387"/>
                </a:cubicBezTo>
                <a:cubicBezTo>
                  <a:pt x="146" y="385"/>
                  <a:pt x="145" y="387"/>
                  <a:pt x="143" y="387"/>
                </a:cubicBezTo>
                <a:cubicBezTo>
                  <a:pt x="142" y="389"/>
                  <a:pt x="145" y="388"/>
                  <a:pt x="145" y="389"/>
                </a:cubicBezTo>
                <a:cubicBezTo>
                  <a:pt x="143" y="391"/>
                  <a:pt x="137" y="387"/>
                  <a:pt x="135" y="389"/>
                </a:cubicBezTo>
                <a:cubicBezTo>
                  <a:pt x="137" y="390"/>
                  <a:pt x="138" y="391"/>
                  <a:pt x="138" y="392"/>
                </a:cubicBezTo>
                <a:cubicBezTo>
                  <a:pt x="137" y="392"/>
                  <a:pt x="136" y="392"/>
                  <a:pt x="136" y="393"/>
                </a:cubicBezTo>
                <a:cubicBezTo>
                  <a:pt x="137" y="394"/>
                  <a:pt x="136" y="396"/>
                  <a:pt x="138" y="396"/>
                </a:cubicBezTo>
                <a:cubicBezTo>
                  <a:pt x="137" y="397"/>
                  <a:pt x="137" y="399"/>
                  <a:pt x="136" y="400"/>
                </a:cubicBezTo>
                <a:cubicBezTo>
                  <a:pt x="136" y="400"/>
                  <a:pt x="135" y="400"/>
                  <a:pt x="135" y="399"/>
                </a:cubicBezTo>
                <a:cubicBezTo>
                  <a:pt x="135" y="398"/>
                  <a:pt x="136" y="397"/>
                  <a:pt x="137" y="395"/>
                </a:cubicBezTo>
                <a:cubicBezTo>
                  <a:pt x="136" y="396"/>
                  <a:pt x="135" y="394"/>
                  <a:pt x="134" y="395"/>
                </a:cubicBezTo>
                <a:cubicBezTo>
                  <a:pt x="136" y="396"/>
                  <a:pt x="133" y="397"/>
                  <a:pt x="133" y="395"/>
                </a:cubicBezTo>
                <a:cubicBezTo>
                  <a:pt x="134" y="394"/>
                  <a:pt x="136" y="395"/>
                  <a:pt x="136" y="393"/>
                </a:cubicBezTo>
                <a:cubicBezTo>
                  <a:pt x="134" y="393"/>
                  <a:pt x="131" y="395"/>
                  <a:pt x="129" y="392"/>
                </a:cubicBezTo>
                <a:cubicBezTo>
                  <a:pt x="128" y="394"/>
                  <a:pt x="128" y="394"/>
                  <a:pt x="127" y="396"/>
                </a:cubicBezTo>
                <a:cubicBezTo>
                  <a:pt x="126" y="396"/>
                  <a:pt x="127" y="393"/>
                  <a:pt x="126" y="394"/>
                </a:cubicBezTo>
                <a:cubicBezTo>
                  <a:pt x="121" y="400"/>
                  <a:pt x="110" y="398"/>
                  <a:pt x="100" y="402"/>
                </a:cubicBezTo>
                <a:cubicBezTo>
                  <a:pt x="100" y="401"/>
                  <a:pt x="100" y="401"/>
                  <a:pt x="100" y="400"/>
                </a:cubicBezTo>
                <a:cubicBezTo>
                  <a:pt x="97" y="401"/>
                  <a:pt x="96" y="401"/>
                  <a:pt x="95" y="403"/>
                </a:cubicBezTo>
                <a:cubicBezTo>
                  <a:pt x="95" y="402"/>
                  <a:pt x="95" y="401"/>
                  <a:pt x="94" y="401"/>
                </a:cubicBezTo>
                <a:cubicBezTo>
                  <a:pt x="91" y="402"/>
                  <a:pt x="87" y="402"/>
                  <a:pt x="84" y="403"/>
                </a:cubicBezTo>
                <a:cubicBezTo>
                  <a:pt x="85" y="403"/>
                  <a:pt x="85" y="403"/>
                  <a:pt x="85" y="404"/>
                </a:cubicBezTo>
                <a:cubicBezTo>
                  <a:pt x="84" y="405"/>
                  <a:pt x="82" y="403"/>
                  <a:pt x="83" y="402"/>
                </a:cubicBezTo>
                <a:cubicBezTo>
                  <a:pt x="82" y="402"/>
                  <a:pt x="81" y="402"/>
                  <a:pt x="81" y="403"/>
                </a:cubicBezTo>
                <a:cubicBezTo>
                  <a:pt x="82" y="403"/>
                  <a:pt x="82" y="404"/>
                  <a:pt x="82" y="405"/>
                </a:cubicBezTo>
                <a:cubicBezTo>
                  <a:pt x="80" y="403"/>
                  <a:pt x="81" y="406"/>
                  <a:pt x="81" y="406"/>
                </a:cubicBezTo>
                <a:cubicBezTo>
                  <a:pt x="78" y="406"/>
                  <a:pt x="82" y="403"/>
                  <a:pt x="79" y="403"/>
                </a:cubicBezTo>
                <a:cubicBezTo>
                  <a:pt x="78" y="405"/>
                  <a:pt x="73" y="402"/>
                  <a:pt x="72" y="406"/>
                </a:cubicBezTo>
                <a:cubicBezTo>
                  <a:pt x="72" y="406"/>
                  <a:pt x="72" y="405"/>
                  <a:pt x="71" y="405"/>
                </a:cubicBezTo>
                <a:cubicBezTo>
                  <a:pt x="69" y="405"/>
                  <a:pt x="72" y="407"/>
                  <a:pt x="70" y="407"/>
                </a:cubicBezTo>
                <a:cubicBezTo>
                  <a:pt x="69" y="407"/>
                  <a:pt x="68" y="404"/>
                  <a:pt x="67" y="406"/>
                </a:cubicBezTo>
                <a:cubicBezTo>
                  <a:pt x="65" y="408"/>
                  <a:pt x="56" y="406"/>
                  <a:pt x="52" y="410"/>
                </a:cubicBezTo>
                <a:cubicBezTo>
                  <a:pt x="52" y="409"/>
                  <a:pt x="50" y="408"/>
                  <a:pt x="49" y="410"/>
                </a:cubicBezTo>
                <a:cubicBezTo>
                  <a:pt x="50" y="410"/>
                  <a:pt x="50" y="411"/>
                  <a:pt x="49" y="411"/>
                </a:cubicBezTo>
                <a:cubicBezTo>
                  <a:pt x="46" y="411"/>
                  <a:pt x="49" y="407"/>
                  <a:pt x="45" y="407"/>
                </a:cubicBezTo>
                <a:cubicBezTo>
                  <a:pt x="46" y="409"/>
                  <a:pt x="47" y="411"/>
                  <a:pt x="44" y="412"/>
                </a:cubicBezTo>
                <a:cubicBezTo>
                  <a:pt x="44" y="410"/>
                  <a:pt x="45" y="407"/>
                  <a:pt x="41" y="406"/>
                </a:cubicBezTo>
                <a:cubicBezTo>
                  <a:pt x="41" y="408"/>
                  <a:pt x="41" y="409"/>
                  <a:pt x="41" y="411"/>
                </a:cubicBezTo>
                <a:cubicBezTo>
                  <a:pt x="43" y="411"/>
                  <a:pt x="43" y="413"/>
                  <a:pt x="43" y="415"/>
                </a:cubicBezTo>
                <a:cubicBezTo>
                  <a:pt x="44" y="414"/>
                  <a:pt x="45" y="413"/>
                  <a:pt x="47" y="412"/>
                </a:cubicBezTo>
                <a:cubicBezTo>
                  <a:pt x="47" y="414"/>
                  <a:pt x="47" y="415"/>
                  <a:pt x="48" y="416"/>
                </a:cubicBezTo>
                <a:cubicBezTo>
                  <a:pt x="48" y="415"/>
                  <a:pt x="49" y="415"/>
                  <a:pt x="50" y="415"/>
                </a:cubicBezTo>
                <a:cubicBezTo>
                  <a:pt x="51" y="416"/>
                  <a:pt x="50" y="417"/>
                  <a:pt x="49" y="417"/>
                </a:cubicBezTo>
                <a:cubicBezTo>
                  <a:pt x="50" y="418"/>
                  <a:pt x="55" y="414"/>
                  <a:pt x="53" y="417"/>
                </a:cubicBezTo>
                <a:cubicBezTo>
                  <a:pt x="57" y="418"/>
                  <a:pt x="59" y="417"/>
                  <a:pt x="62" y="419"/>
                </a:cubicBezTo>
                <a:cubicBezTo>
                  <a:pt x="63" y="417"/>
                  <a:pt x="63" y="417"/>
                  <a:pt x="65" y="417"/>
                </a:cubicBezTo>
                <a:cubicBezTo>
                  <a:pt x="65" y="417"/>
                  <a:pt x="65" y="418"/>
                  <a:pt x="66" y="418"/>
                </a:cubicBezTo>
                <a:cubicBezTo>
                  <a:pt x="65" y="417"/>
                  <a:pt x="65" y="416"/>
                  <a:pt x="65" y="415"/>
                </a:cubicBezTo>
                <a:cubicBezTo>
                  <a:pt x="64" y="417"/>
                  <a:pt x="62" y="415"/>
                  <a:pt x="62" y="415"/>
                </a:cubicBezTo>
                <a:cubicBezTo>
                  <a:pt x="64" y="415"/>
                  <a:pt x="61" y="413"/>
                  <a:pt x="63" y="413"/>
                </a:cubicBezTo>
                <a:cubicBezTo>
                  <a:pt x="64" y="413"/>
                  <a:pt x="64" y="414"/>
                  <a:pt x="65" y="414"/>
                </a:cubicBezTo>
                <a:cubicBezTo>
                  <a:pt x="64" y="412"/>
                  <a:pt x="65" y="413"/>
                  <a:pt x="66" y="412"/>
                </a:cubicBezTo>
                <a:cubicBezTo>
                  <a:pt x="64" y="412"/>
                  <a:pt x="66" y="411"/>
                  <a:pt x="64" y="410"/>
                </a:cubicBezTo>
                <a:cubicBezTo>
                  <a:pt x="65" y="411"/>
                  <a:pt x="67" y="409"/>
                  <a:pt x="67" y="410"/>
                </a:cubicBezTo>
                <a:cubicBezTo>
                  <a:pt x="66" y="412"/>
                  <a:pt x="67" y="412"/>
                  <a:pt x="66" y="414"/>
                </a:cubicBezTo>
                <a:cubicBezTo>
                  <a:pt x="68" y="414"/>
                  <a:pt x="67" y="412"/>
                  <a:pt x="68" y="412"/>
                </a:cubicBezTo>
                <a:cubicBezTo>
                  <a:pt x="68" y="413"/>
                  <a:pt x="68" y="414"/>
                  <a:pt x="68" y="414"/>
                </a:cubicBezTo>
                <a:cubicBezTo>
                  <a:pt x="68" y="411"/>
                  <a:pt x="71" y="413"/>
                  <a:pt x="71" y="412"/>
                </a:cubicBezTo>
                <a:cubicBezTo>
                  <a:pt x="71" y="412"/>
                  <a:pt x="70" y="411"/>
                  <a:pt x="70" y="411"/>
                </a:cubicBezTo>
                <a:cubicBezTo>
                  <a:pt x="72" y="412"/>
                  <a:pt x="71" y="409"/>
                  <a:pt x="73" y="410"/>
                </a:cubicBezTo>
                <a:cubicBezTo>
                  <a:pt x="74" y="411"/>
                  <a:pt x="72" y="411"/>
                  <a:pt x="74" y="412"/>
                </a:cubicBezTo>
                <a:cubicBezTo>
                  <a:pt x="74" y="409"/>
                  <a:pt x="76" y="411"/>
                  <a:pt x="76" y="409"/>
                </a:cubicBezTo>
                <a:cubicBezTo>
                  <a:pt x="77" y="410"/>
                  <a:pt x="81" y="409"/>
                  <a:pt x="83" y="410"/>
                </a:cubicBezTo>
                <a:cubicBezTo>
                  <a:pt x="85" y="407"/>
                  <a:pt x="90" y="408"/>
                  <a:pt x="91" y="405"/>
                </a:cubicBezTo>
                <a:cubicBezTo>
                  <a:pt x="94" y="407"/>
                  <a:pt x="99" y="405"/>
                  <a:pt x="99" y="411"/>
                </a:cubicBezTo>
                <a:cubicBezTo>
                  <a:pt x="95" y="413"/>
                  <a:pt x="94" y="416"/>
                  <a:pt x="93" y="420"/>
                </a:cubicBezTo>
                <a:cubicBezTo>
                  <a:pt x="95" y="424"/>
                  <a:pt x="101" y="421"/>
                  <a:pt x="105" y="426"/>
                </a:cubicBezTo>
                <a:cubicBezTo>
                  <a:pt x="105" y="425"/>
                  <a:pt x="105" y="425"/>
                  <a:pt x="106" y="425"/>
                </a:cubicBezTo>
                <a:cubicBezTo>
                  <a:pt x="101" y="429"/>
                  <a:pt x="98" y="425"/>
                  <a:pt x="95" y="426"/>
                </a:cubicBezTo>
                <a:cubicBezTo>
                  <a:pt x="95" y="426"/>
                  <a:pt x="95" y="426"/>
                  <a:pt x="95" y="426"/>
                </a:cubicBezTo>
                <a:cubicBezTo>
                  <a:pt x="94" y="428"/>
                  <a:pt x="97" y="427"/>
                  <a:pt x="96" y="428"/>
                </a:cubicBezTo>
                <a:cubicBezTo>
                  <a:pt x="96" y="428"/>
                  <a:pt x="93" y="428"/>
                  <a:pt x="93" y="430"/>
                </a:cubicBezTo>
                <a:cubicBezTo>
                  <a:pt x="99" y="433"/>
                  <a:pt x="109" y="432"/>
                  <a:pt x="114" y="428"/>
                </a:cubicBezTo>
                <a:cubicBezTo>
                  <a:pt x="114" y="433"/>
                  <a:pt x="121" y="430"/>
                  <a:pt x="122" y="433"/>
                </a:cubicBezTo>
                <a:cubicBezTo>
                  <a:pt x="124" y="433"/>
                  <a:pt x="125" y="432"/>
                  <a:pt x="127" y="433"/>
                </a:cubicBezTo>
                <a:cubicBezTo>
                  <a:pt x="136" y="429"/>
                  <a:pt x="148" y="427"/>
                  <a:pt x="159" y="430"/>
                </a:cubicBezTo>
                <a:cubicBezTo>
                  <a:pt x="162" y="427"/>
                  <a:pt x="166" y="433"/>
                  <a:pt x="168" y="428"/>
                </a:cubicBezTo>
                <a:cubicBezTo>
                  <a:pt x="175" y="431"/>
                  <a:pt x="181" y="429"/>
                  <a:pt x="188" y="430"/>
                </a:cubicBezTo>
                <a:cubicBezTo>
                  <a:pt x="187" y="431"/>
                  <a:pt x="186" y="432"/>
                  <a:pt x="185" y="431"/>
                </a:cubicBezTo>
                <a:cubicBezTo>
                  <a:pt x="186" y="434"/>
                  <a:pt x="189" y="431"/>
                  <a:pt x="190" y="431"/>
                </a:cubicBezTo>
                <a:cubicBezTo>
                  <a:pt x="190" y="431"/>
                  <a:pt x="190" y="430"/>
                  <a:pt x="190" y="430"/>
                </a:cubicBezTo>
                <a:cubicBezTo>
                  <a:pt x="191" y="430"/>
                  <a:pt x="191" y="431"/>
                  <a:pt x="191" y="432"/>
                </a:cubicBezTo>
                <a:cubicBezTo>
                  <a:pt x="193" y="431"/>
                  <a:pt x="194" y="432"/>
                  <a:pt x="196" y="432"/>
                </a:cubicBezTo>
                <a:cubicBezTo>
                  <a:pt x="196" y="429"/>
                  <a:pt x="198" y="430"/>
                  <a:pt x="200" y="429"/>
                </a:cubicBezTo>
                <a:cubicBezTo>
                  <a:pt x="201" y="426"/>
                  <a:pt x="205" y="419"/>
                  <a:pt x="210" y="421"/>
                </a:cubicBezTo>
                <a:cubicBezTo>
                  <a:pt x="211" y="419"/>
                  <a:pt x="208" y="420"/>
                  <a:pt x="208" y="419"/>
                </a:cubicBezTo>
                <a:cubicBezTo>
                  <a:pt x="208" y="418"/>
                  <a:pt x="211" y="417"/>
                  <a:pt x="210" y="416"/>
                </a:cubicBezTo>
                <a:cubicBezTo>
                  <a:pt x="209" y="417"/>
                  <a:pt x="207" y="417"/>
                  <a:pt x="207" y="416"/>
                </a:cubicBezTo>
                <a:cubicBezTo>
                  <a:pt x="208" y="414"/>
                  <a:pt x="213" y="414"/>
                  <a:pt x="211" y="417"/>
                </a:cubicBezTo>
                <a:cubicBezTo>
                  <a:pt x="213" y="415"/>
                  <a:pt x="216" y="414"/>
                  <a:pt x="218" y="412"/>
                </a:cubicBezTo>
                <a:cubicBezTo>
                  <a:pt x="218" y="413"/>
                  <a:pt x="218" y="414"/>
                  <a:pt x="218" y="414"/>
                </a:cubicBezTo>
                <a:cubicBezTo>
                  <a:pt x="221" y="411"/>
                  <a:pt x="224" y="415"/>
                  <a:pt x="226" y="411"/>
                </a:cubicBezTo>
                <a:cubicBezTo>
                  <a:pt x="228" y="413"/>
                  <a:pt x="231" y="412"/>
                  <a:pt x="236" y="412"/>
                </a:cubicBezTo>
                <a:cubicBezTo>
                  <a:pt x="235" y="414"/>
                  <a:pt x="237" y="414"/>
                  <a:pt x="237" y="415"/>
                </a:cubicBezTo>
                <a:cubicBezTo>
                  <a:pt x="242" y="414"/>
                  <a:pt x="245" y="412"/>
                  <a:pt x="250" y="411"/>
                </a:cubicBezTo>
                <a:cubicBezTo>
                  <a:pt x="247" y="411"/>
                  <a:pt x="246" y="408"/>
                  <a:pt x="244" y="405"/>
                </a:cubicBezTo>
                <a:cubicBezTo>
                  <a:pt x="247" y="402"/>
                  <a:pt x="252" y="403"/>
                  <a:pt x="255" y="402"/>
                </a:cubicBezTo>
                <a:cubicBezTo>
                  <a:pt x="251" y="402"/>
                  <a:pt x="249" y="400"/>
                  <a:pt x="247" y="403"/>
                </a:cubicBezTo>
                <a:cubicBezTo>
                  <a:pt x="244" y="402"/>
                  <a:pt x="240" y="400"/>
                  <a:pt x="237" y="402"/>
                </a:cubicBezTo>
                <a:cubicBezTo>
                  <a:pt x="238" y="399"/>
                  <a:pt x="237" y="398"/>
                  <a:pt x="236" y="400"/>
                </a:cubicBezTo>
                <a:cubicBezTo>
                  <a:pt x="235" y="399"/>
                  <a:pt x="236" y="399"/>
                  <a:pt x="236" y="398"/>
                </a:cubicBezTo>
                <a:cubicBezTo>
                  <a:pt x="234" y="397"/>
                  <a:pt x="237" y="400"/>
                  <a:pt x="234" y="400"/>
                </a:cubicBezTo>
                <a:cubicBezTo>
                  <a:pt x="234" y="396"/>
                  <a:pt x="229" y="398"/>
                  <a:pt x="230" y="396"/>
                </a:cubicBezTo>
                <a:cubicBezTo>
                  <a:pt x="229" y="396"/>
                  <a:pt x="229" y="396"/>
                  <a:pt x="229" y="395"/>
                </a:cubicBezTo>
                <a:cubicBezTo>
                  <a:pt x="227" y="395"/>
                  <a:pt x="226" y="399"/>
                  <a:pt x="228" y="399"/>
                </a:cubicBezTo>
                <a:cubicBezTo>
                  <a:pt x="225" y="401"/>
                  <a:pt x="224" y="398"/>
                  <a:pt x="223" y="400"/>
                </a:cubicBezTo>
                <a:cubicBezTo>
                  <a:pt x="224" y="398"/>
                  <a:pt x="222" y="399"/>
                  <a:pt x="222" y="398"/>
                </a:cubicBezTo>
                <a:cubicBezTo>
                  <a:pt x="223" y="398"/>
                  <a:pt x="223" y="399"/>
                  <a:pt x="224" y="399"/>
                </a:cubicBezTo>
                <a:cubicBezTo>
                  <a:pt x="224" y="396"/>
                  <a:pt x="221" y="398"/>
                  <a:pt x="221" y="397"/>
                </a:cubicBezTo>
                <a:cubicBezTo>
                  <a:pt x="222" y="394"/>
                  <a:pt x="225" y="398"/>
                  <a:pt x="227" y="397"/>
                </a:cubicBezTo>
                <a:cubicBezTo>
                  <a:pt x="226" y="396"/>
                  <a:pt x="225" y="394"/>
                  <a:pt x="222" y="395"/>
                </a:cubicBezTo>
                <a:cubicBezTo>
                  <a:pt x="223" y="392"/>
                  <a:pt x="223" y="394"/>
                  <a:pt x="224" y="392"/>
                </a:cubicBezTo>
                <a:cubicBezTo>
                  <a:pt x="221" y="393"/>
                  <a:pt x="221" y="391"/>
                  <a:pt x="220" y="391"/>
                </a:cubicBezTo>
                <a:cubicBezTo>
                  <a:pt x="219" y="391"/>
                  <a:pt x="222" y="394"/>
                  <a:pt x="220" y="394"/>
                </a:cubicBezTo>
                <a:cubicBezTo>
                  <a:pt x="219" y="393"/>
                  <a:pt x="217" y="394"/>
                  <a:pt x="217" y="393"/>
                </a:cubicBezTo>
                <a:cubicBezTo>
                  <a:pt x="219" y="393"/>
                  <a:pt x="219" y="392"/>
                  <a:pt x="219" y="391"/>
                </a:cubicBezTo>
                <a:cubicBezTo>
                  <a:pt x="217" y="391"/>
                  <a:pt x="217" y="393"/>
                  <a:pt x="216" y="393"/>
                </a:cubicBezTo>
                <a:cubicBezTo>
                  <a:pt x="215" y="392"/>
                  <a:pt x="215" y="392"/>
                  <a:pt x="216" y="391"/>
                </a:cubicBezTo>
                <a:cubicBezTo>
                  <a:pt x="214" y="390"/>
                  <a:pt x="213" y="391"/>
                  <a:pt x="213" y="392"/>
                </a:cubicBezTo>
                <a:cubicBezTo>
                  <a:pt x="214" y="392"/>
                  <a:pt x="215" y="392"/>
                  <a:pt x="215" y="393"/>
                </a:cubicBezTo>
                <a:cubicBezTo>
                  <a:pt x="214" y="393"/>
                  <a:pt x="213" y="394"/>
                  <a:pt x="213" y="394"/>
                </a:cubicBezTo>
                <a:cubicBezTo>
                  <a:pt x="213" y="392"/>
                  <a:pt x="212" y="392"/>
                  <a:pt x="212" y="390"/>
                </a:cubicBezTo>
                <a:cubicBezTo>
                  <a:pt x="211" y="389"/>
                  <a:pt x="207" y="387"/>
                  <a:pt x="205" y="389"/>
                </a:cubicBezTo>
                <a:cubicBezTo>
                  <a:pt x="205" y="387"/>
                  <a:pt x="202" y="386"/>
                  <a:pt x="203" y="388"/>
                </a:cubicBezTo>
                <a:cubicBezTo>
                  <a:pt x="202" y="387"/>
                  <a:pt x="199" y="387"/>
                  <a:pt x="199" y="384"/>
                </a:cubicBezTo>
                <a:cubicBezTo>
                  <a:pt x="200" y="385"/>
                  <a:pt x="201" y="386"/>
                  <a:pt x="201" y="384"/>
                </a:cubicBezTo>
                <a:cubicBezTo>
                  <a:pt x="199" y="382"/>
                  <a:pt x="198" y="387"/>
                  <a:pt x="195" y="386"/>
                </a:cubicBezTo>
                <a:cubicBezTo>
                  <a:pt x="194" y="384"/>
                  <a:pt x="194" y="381"/>
                  <a:pt x="193" y="381"/>
                </a:cubicBezTo>
                <a:cubicBezTo>
                  <a:pt x="193" y="382"/>
                  <a:pt x="194" y="384"/>
                  <a:pt x="192" y="384"/>
                </a:cubicBezTo>
                <a:cubicBezTo>
                  <a:pt x="192" y="383"/>
                  <a:pt x="193" y="383"/>
                  <a:pt x="192" y="382"/>
                </a:cubicBezTo>
                <a:cubicBezTo>
                  <a:pt x="191" y="385"/>
                  <a:pt x="190" y="383"/>
                  <a:pt x="188" y="384"/>
                </a:cubicBezTo>
                <a:cubicBezTo>
                  <a:pt x="189" y="382"/>
                  <a:pt x="187" y="382"/>
                  <a:pt x="185" y="381"/>
                </a:cubicBezTo>
                <a:cubicBezTo>
                  <a:pt x="187" y="378"/>
                  <a:pt x="188" y="374"/>
                  <a:pt x="192" y="373"/>
                </a:cubicBezTo>
                <a:cubicBezTo>
                  <a:pt x="192" y="371"/>
                  <a:pt x="190" y="374"/>
                  <a:pt x="190" y="372"/>
                </a:cubicBezTo>
                <a:cubicBezTo>
                  <a:pt x="193" y="371"/>
                  <a:pt x="191" y="367"/>
                  <a:pt x="194" y="367"/>
                </a:cubicBezTo>
                <a:cubicBezTo>
                  <a:pt x="193" y="364"/>
                  <a:pt x="193" y="360"/>
                  <a:pt x="196" y="359"/>
                </a:cubicBezTo>
                <a:cubicBezTo>
                  <a:pt x="196" y="362"/>
                  <a:pt x="197" y="358"/>
                  <a:pt x="198" y="359"/>
                </a:cubicBezTo>
                <a:cubicBezTo>
                  <a:pt x="199" y="360"/>
                  <a:pt x="196" y="364"/>
                  <a:pt x="199" y="366"/>
                </a:cubicBezTo>
                <a:cubicBezTo>
                  <a:pt x="200" y="362"/>
                  <a:pt x="204" y="357"/>
                  <a:pt x="201" y="354"/>
                </a:cubicBezTo>
                <a:cubicBezTo>
                  <a:pt x="202" y="354"/>
                  <a:pt x="202" y="354"/>
                  <a:pt x="203" y="353"/>
                </a:cubicBezTo>
                <a:cubicBezTo>
                  <a:pt x="201" y="352"/>
                  <a:pt x="201" y="349"/>
                  <a:pt x="201" y="347"/>
                </a:cubicBezTo>
                <a:cubicBezTo>
                  <a:pt x="204" y="347"/>
                  <a:pt x="206" y="344"/>
                  <a:pt x="205" y="342"/>
                </a:cubicBezTo>
                <a:cubicBezTo>
                  <a:pt x="203" y="342"/>
                  <a:pt x="204" y="344"/>
                  <a:pt x="202" y="344"/>
                </a:cubicBezTo>
                <a:cubicBezTo>
                  <a:pt x="203" y="342"/>
                  <a:pt x="202" y="339"/>
                  <a:pt x="205" y="339"/>
                </a:cubicBezTo>
                <a:cubicBezTo>
                  <a:pt x="205" y="341"/>
                  <a:pt x="204" y="341"/>
                  <a:pt x="205" y="342"/>
                </a:cubicBezTo>
                <a:cubicBezTo>
                  <a:pt x="208" y="342"/>
                  <a:pt x="205" y="340"/>
                  <a:pt x="208" y="339"/>
                </a:cubicBezTo>
                <a:cubicBezTo>
                  <a:pt x="207" y="332"/>
                  <a:pt x="215" y="325"/>
                  <a:pt x="214" y="318"/>
                </a:cubicBezTo>
                <a:cubicBezTo>
                  <a:pt x="217" y="317"/>
                  <a:pt x="217" y="313"/>
                  <a:pt x="218" y="310"/>
                </a:cubicBezTo>
                <a:cubicBezTo>
                  <a:pt x="220" y="310"/>
                  <a:pt x="221" y="310"/>
                  <a:pt x="221" y="311"/>
                </a:cubicBezTo>
                <a:cubicBezTo>
                  <a:pt x="221" y="309"/>
                  <a:pt x="221" y="309"/>
                  <a:pt x="222" y="308"/>
                </a:cubicBezTo>
                <a:cubicBezTo>
                  <a:pt x="224" y="308"/>
                  <a:pt x="223" y="311"/>
                  <a:pt x="225" y="311"/>
                </a:cubicBezTo>
                <a:cubicBezTo>
                  <a:pt x="225" y="310"/>
                  <a:pt x="224" y="309"/>
                  <a:pt x="225" y="309"/>
                </a:cubicBezTo>
                <a:cubicBezTo>
                  <a:pt x="226" y="310"/>
                  <a:pt x="227" y="307"/>
                  <a:pt x="228" y="309"/>
                </a:cubicBezTo>
                <a:cubicBezTo>
                  <a:pt x="227" y="309"/>
                  <a:pt x="227" y="310"/>
                  <a:pt x="226" y="310"/>
                </a:cubicBezTo>
                <a:cubicBezTo>
                  <a:pt x="226" y="311"/>
                  <a:pt x="227" y="312"/>
                  <a:pt x="225" y="311"/>
                </a:cubicBezTo>
                <a:cubicBezTo>
                  <a:pt x="227" y="315"/>
                  <a:pt x="223" y="320"/>
                  <a:pt x="222" y="326"/>
                </a:cubicBezTo>
                <a:cubicBezTo>
                  <a:pt x="225" y="327"/>
                  <a:pt x="224" y="323"/>
                  <a:pt x="227" y="324"/>
                </a:cubicBezTo>
                <a:cubicBezTo>
                  <a:pt x="228" y="322"/>
                  <a:pt x="226" y="322"/>
                  <a:pt x="226" y="321"/>
                </a:cubicBezTo>
                <a:cubicBezTo>
                  <a:pt x="226" y="319"/>
                  <a:pt x="228" y="319"/>
                  <a:pt x="228" y="318"/>
                </a:cubicBezTo>
                <a:cubicBezTo>
                  <a:pt x="226" y="315"/>
                  <a:pt x="231" y="312"/>
                  <a:pt x="232" y="309"/>
                </a:cubicBezTo>
                <a:cubicBezTo>
                  <a:pt x="232" y="312"/>
                  <a:pt x="234" y="309"/>
                  <a:pt x="235" y="309"/>
                </a:cubicBezTo>
                <a:cubicBezTo>
                  <a:pt x="235" y="311"/>
                  <a:pt x="233" y="310"/>
                  <a:pt x="234" y="312"/>
                </a:cubicBezTo>
                <a:cubicBezTo>
                  <a:pt x="235" y="313"/>
                  <a:pt x="237" y="309"/>
                  <a:pt x="238" y="312"/>
                </a:cubicBezTo>
                <a:cubicBezTo>
                  <a:pt x="237" y="312"/>
                  <a:pt x="237" y="312"/>
                  <a:pt x="237" y="314"/>
                </a:cubicBezTo>
                <a:cubicBezTo>
                  <a:pt x="239" y="313"/>
                  <a:pt x="239" y="312"/>
                  <a:pt x="240" y="312"/>
                </a:cubicBezTo>
                <a:cubicBezTo>
                  <a:pt x="241" y="310"/>
                  <a:pt x="239" y="311"/>
                  <a:pt x="239" y="310"/>
                </a:cubicBezTo>
                <a:cubicBezTo>
                  <a:pt x="242" y="308"/>
                  <a:pt x="243" y="309"/>
                  <a:pt x="244" y="311"/>
                </a:cubicBezTo>
                <a:cubicBezTo>
                  <a:pt x="243" y="311"/>
                  <a:pt x="243" y="310"/>
                  <a:pt x="242" y="310"/>
                </a:cubicBezTo>
                <a:cubicBezTo>
                  <a:pt x="243" y="313"/>
                  <a:pt x="240" y="312"/>
                  <a:pt x="240" y="314"/>
                </a:cubicBezTo>
                <a:cubicBezTo>
                  <a:pt x="243" y="314"/>
                  <a:pt x="242" y="311"/>
                  <a:pt x="246" y="311"/>
                </a:cubicBezTo>
                <a:cubicBezTo>
                  <a:pt x="246" y="310"/>
                  <a:pt x="247" y="310"/>
                  <a:pt x="246" y="308"/>
                </a:cubicBezTo>
                <a:cubicBezTo>
                  <a:pt x="248" y="310"/>
                  <a:pt x="249" y="308"/>
                  <a:pt x="249" y="307"/>
                </a:cubicBezTo>
                <a:cubicBezTo>
                  <a:pt x="251" y="309"/>
                  <a:pt x="255" y="309"/>
                  <a:pt x="257" y="311"/>
                </a:cubicBezTo>
                <a:cubicBezTo>
                  <a:pt x="256" y="311"/>
                  <a:pt x="256" y="312"/>
                  <a:pt x="254" y="312"/>
                </a:cubicBezTo>
                <a:cubicBezTo>
                  <a:pt x="257" y="315"/>
                  <a:pt x="269" y="314"/>
                  <a:pt x="272" y="313"/>
                </a:cubicBezTo>
                <a:cubicBezTo>
                  <a:pt x="271" y="317"/>
                  <a:pt x="281" y="311"/>
                  <a:pt x="277" y="315"/>
                </a:cubicBezTo>
                <a:cubicBezTo>
                  <a:pt x="280" y="314"/>
                  <a:pt x="280" y="314"/>
                  <a:pt x="282" y="316"/>
                </a:cubicBezTo>
                <a:cubicBezTo>
                  <a:pt x="283" y="314"/>
                  <a:pt x="288" y="313"/>
                  <a:pt x="290" y="314"/>
                </a:cubicBezTo>
                <a:cubicBezTo>
                  <a:pt x="288" y="313"/>
                  <a:pt x="288" y="314"/>
                  <a:pt x="288" y="316"/>
                </a:cubicBezTo>
                <a:cubicBezTo>
                  <a:pt x="292" y="315"/>
                  <a:pt x="292" y="316"/>
                  <a:pt x="293" y="314"/>
                </a:cubicBezTo>
                <a:cubicBezTo>
                  <a:pt x="294" y="314"/>
                  <a:pt x="295" y="315"/>
                  <a:pt x="295" y="315"/>
                </a:cubicBezTo>
                <a:cubicBezTo>
                  <a:pt x="292" y="315"/>
                  <a:pt x="296" y="318"/>
                  <a:pt x="294" y="318"/>
                </a:cubicBezTo>
                <a:cubicBezTo>
                  <a:pt x="287" y="316"/>
                  <a:pt x="285" y="321"/>
                  <a:pt x="278" y="319"/>
                </a:cubicBezTo>
                <a:cubicBezTo>
                  <a:pt x="276" y="319"/>
                  <a:pt x="277" y="320"/>
                  <a:pt x="277" y="320"/>
                </a:cubicBezTo>
                <a:cubicBezTo>
                  <a:pt x="275" y="318"/>
                  <a:pt x="271" y="320"/>
                  <a:pt x="269" y="320"/>
                </a:cubicBezTo>
                <a:cubicBezTo>
                  <a:pt x="269" y="320"/>
                  <a:pt x="269" y="319"/>
                  <a:pt x="268" y="319"/>
                </a:cubicBezTo>
                <a:cubicBezTo>
                  <a:pt x="263" y="316"/>
                  <a:pt x="255" y="320"/>
                  <a:pt x="251" y="314"/>
                </a:cubicBezTo>
                <a:cubicBezTo>
                  <a:pt x="252" y="313"/>
                  <a:pt x="253" y="313"/>
                  <a:pt x="253" y="312"/>
                </a:cubicBezTo>
                <a:cubicBezTo>
                  <a:pt x="250" y="313"/>
                  <a:pt x="249" y="312"/>
                  <a:pt x="247" y="312"/>
                </a:cubicBezTo>
                <a:cubicBezTo>
                  <a:pt x="247" y="314"/>
                  <a:pt x="245" y="314"/>
                  <a:pt x="244" y="315"/>
                </a:cubicBezTo>
                <a:cubicBezTo>
                  <a:pt x="244" y="316"/>
                  <a:pt x="244" y="317"/>
                  <a:pt x="243" y="317"/>
                </a:cubicBezTo>
                <a:cubicBezTo>
                  <a:pt x="245" y="319"/>
                  <a:pt x="248" y="322"/>
                  <a:pt x="247" y="324"/>
                </a:cubicBezTo>
                <a:cubicBezTo>
                  <a:pt x="248" y="325"/>
                  <a:pt x="249" y="325"/>
                  <a:pt x="249" y="326"/>
                </a:cubicBezTo>
                <a:cubicBezTo>
                  <a:pt x="251" y="324"/>
                  <a:pt x="255" y="325"/>
                  <a:pt x="256" y="322"/>
                </a:cubicBezTo>
                <a:cubicBezTo>
                  <a:pt x="271" y="324"/>
                  <a:pt x="290" y="321"/>
                  <a:pt x="302" y="321"/>
                </a:cubicBezTo>
                <a:cubicBezTo>
                  <a:pt x="302" y="320"/>
                  <a:pt x="302" y="319"/>
                  <a:pt x="303" y="319"/>
                </a:cubicBezTo>
                <a:cubicBezTo>
                  <a:pt x="303" y="319"/>
                  <a:pt x="303" y="320"/>
                  <a:pt x="304" y="320"/>
                </a:cubicBezTo>
                <a:cubicBezTo>
                  <a:pt x="304" y="318"/>
                  <a:pt x="305" y="320"/>
                  <a:pt x="307" y="320"/>
                </a:cubicBezTo>
                <a:cubicBezTo>
                  <a:pt x="308" y="319"/>
                  <a:pt x="307" y="318"/>
                  <a:pt x="309" y="317"/>
                </a:cubicBezTo>
                <a:cubicBezTo>
                  <a:pt x="313" y="319"/>
                  <a:pt x="321" y="314"/>
                  <a:pt x="323" y="321"/>
                </a:cubicBezTo>
                <a:cubicBezTo>
                  <a:pt x="323" y="320"/>
                  <a:pt x="322" y="318"/>
                  <a:pt x="324" y="319"/>
                </a:cubicBezTo>
                <a:cubicBezTo>
                  <a:pt x="322" y="322"/>
                  <a:pt x="329" y="321"/>
                  <a:pt x="329" y="326"/>
                </a:cubicBezTo>
                <a:cubicBezTo>
                  <a:pt x="341" y="323"/>
                  <a:pt x="342" y="335"/>
                  <a:pt x="349" y="340"/>
                </a:cubicBezTo>
                <a:cubicBezTo>
                  <a:pt x="348" y="342"/>
                  <a:pt x="350" y="343"/>
                  <a:pt x="350" y="344"/>
                </a:cubicBezTo>
                <a:cubicBezTo>
                  <a:pt x="354" y="345"/>
                  <a:pt x="354" y="353"/>
                  <a:pt x="358" y="356"/>
                </a:cubicBezTo>
                <a:cubicBezTo>
                  <a:pt x="358" y="362"/>
                  <a:pt x="354" y="365"/>
                  <a:pt x="353" y="369"/>
                </a:cubicBezTo>
                <a:cubicBezTo>
                  <a:pt x="352" y="372"/>
                  <a:pt x="353" y="376"/>
                  <a:pt x="349" y="378"/>
                </a:cubicBezTo>
                <a:cubicBezTo>
                  <a:pt x="349" y="380"/>
                  <a:pt x="349" y="382"/>
                  <a:pt x="349" y="383"/>
                </a:cubicBezTo>
                <a:cubicBezTo>
                  <a:pt x="345" y="385"/>
                  <a:pt x="350" y="389"/>
                  <a:pt x="345" y="389"/>
                </a:cubicBezTo>
                <a:cubicBezTo>
                  <a:pt x="344" y="393"/>
                  <a:pt x="345" y="400"/>
                  <a:pt x="341" y="401"/>
                </a:cubicBezTo>
                <a:cubicBezTo>
                  <a:pt x="340" y="406"/>
                  <a:pt x="340" y="413"/>
                  <a:pt x="335" y="414"/>
                </a:cubicBezTo>
                <a:cubicBezTo>
                  <a:pt x="335" y="417"/>
                  <a:pt x="333" y="419"/>
                  <a:pt x="329" y="418"/>
                </a:cubicBezTo>
                <a:cubicBezTo>
                  <a:pt x="330" y="421"/>
                  <a:pt x="327" y="422"/>
                  <a:pt x="326" y="420"/>
                </a:cubicBezTo>
                <a:cubicBezTo>
                  <a:pt x="323" y="422"/>
                  <a:pt x="327" y="425"/>
                  <a:pt x="325" y="427"/>
                </a:cubicBezTo>
                <a:cubicBezTo>
                  <a:pt x="325" y="428"/>
                  <a:pt x="326" y="428"/>
                  <a:pt x="326" y="430"/>
                </a:cubicBezTo>
                <a:cubicBezTo>
                  <a:pt x="325" y="433"/>
                  <a:pt x="322" y="434"/>
                  <a:pt x="323" y="438"/>
                </a:cubicBezTo>
                <a:cubicBezTo>
                  <a:pt x="321" y="440"/>
                  <a:pt x="316" y="440"/>
                  <a:pt x="316" y="444"/>
                </a:cubicBezTo>
                <a:cubicBezTo>
                  <a:pt x="316" y="443"/>
                  <a:pt x="311" y="444"/>
                  <a:pt x="313" y="445"/>
                </a:cubicBezTo>
                <a:cubicBezTo>
                  <a:pt x="313" y="444"/>
                  <a:pt x="317" y="445"/>
                  <a:pt x="317" y="446"/>
                </a:cubicBezTo>
                <a:cubicBezTo>
                  <a:pt x="316" y="447"/>
                  <a:pt x="313" y="444"/>
                  <a:pt x="314" y="447"/>
                </a:cubicBezTo>
                <a:cubicBezTo>
                  <a:pt x="317" y="447"/>
                  <a:pt x="320" y="449"/>
                  <a:pt x="322" y="448"/>
                </a:cubicBezTo>
                <a:cubicBezTo>
                  <a:pt x="321" y="448"/>
                  <a:pt x="321" y="447"/>
                  <a:pt x="321" y="447"/>
                </a:cubicBezTo>
                <a:cubicBezTo>
                  <a:pt x="324" y="445"/>
                  <a:pt x="328" y="446"/>
                  <a:pt x="331" y="447"/>
                </a:cubicBezTo>
                <a:cubicBezTo>
                  <a:pt x="331" y="447"/>
                  <a:pt x="331" y="446"/>
                  <a:pt x="331" y="446"/>
                </a:cubicBezTo>
                <a:cubicBezTo>
                  <a:pt x="333" y="447"/>
                  <a:pt x="330" y="448"/>
                  <a:pt x="333" y="447"/>
                </a:cubicBezTo>
                <a:cubicBezTo>
                  <a:pt x="334" y="448"/>
                  <a:pt x="332" y="448"/>
                  <a:pt x="332" y="449"/>
                </a:cubicBezTo>
                <a:cubicBezTo>
                  <a:pt x="335" y="449"/>
                  <a:pt x="335" y="449"/>
                  <a:pt x="338" y="449"/>
                </a:cubicBezTo>
                <a:cubicBezTo>
                  <a:pt x="339" y="447"/>
                  <a:pt x="336" y="447"/>
                  <a:pt x="337" y="445"/>
                </a:cubicBezTo>
                <a:cubicBezTo>
                  <a:pt x="336" y="445"/>
                  <a:pt x="334" y="446"/>
                  <a:pt x="334" y="445"/>
                </a:cubicBezTo>
                <a:cubicBezTo>
                  <a:pt x="337" y="443"/>
                  <a:pt x="339" y="444"/>
                  <a:pt x="342" y="442"/>
                </a:cubicBezTo>
                <a:cubicBezTo>
                  <a:pt x="341" y="443"/>
                  <a:pt x="341" y="443"/>
                  <a:pt x="341" y="444"/>
                </a:cubicBezTo>
                <a:cubicBezTo>
                  <a:pt x="343" y="444"/>
                  <a:pt x="344" y="443"/>
                  <a:pt x="346" y="442"/>
                </a:cubicBezTo>
                <a:cubicBezTo>
                  <a:pt x="346" y="444"/>
                  <a:pt x="347" y="444"/>
                  <a:pt x="347" y="445"/>
                </a:cubicBezTo>
                <a:cubicBezTo>
                  <a:pt x="348" y="444"/>
                  <a:pt x="349" y="445"/>
                  <a:pt x="349" y="444"/>
                </a:cubicBezTo>
                <a:cubicBezTo>
                  <a:pt x="347" y="443"/>
                  <a:pt x="348" y="439"/>
                  <a:pt x="348" y="437"/>
                </a:cubicBezTo>
                <a:cubicBezTo>
                  <a:pt x="351" y="436"/>
                  <a:pt x="350" y="439"/>
                  <a:pt x="351" y="439"/>
                </a:cubicBezTo>
                <a:cubicBezTo>
                  <a:pt x="353" y="437"/>
                  <a:pt x="355" y="438"/>
                  <a:pt x="359" y="437"/>
                </a:cubicBezTo>
                <a:cubicBezTo>
                  <a:pt x="359" y="439"/>
                  <a:pt x="360" y="441"/>
                  <a:pt x="361" y="442"/>
                </a:cubicBezTo>
                <a:cubicBezTo>
                  <a:pt x="361" y="440"/>
                  <a:pt x="362" y="439"/>
                  <a:pt x="363" y="438"/>
                </a:cubicBezTo>
                <a:cubicBezTo>
                  <a:pt x="363" y="439"/>
                  <a:pt x="363" y="439"/>
                  <a:pt x="364" y="439"/>
                </a:cubicBezTo>
                <a:cubicBezTo>
                  <a:pt x="364" y="441"/>
                  <a:pt x="362" y="441"/>
                  <a:pt x="362" y="443"/>
                </a:cubicBezTo>
                <a:cubicBezTo>
                  <a:pt x="365" y="443"/>
                  <a:pt x="363" y="441"/>
                  <a:pt x="366" y="442"/>
                </a:cubicBezTo>
                <a:cubicBezTo>
                  <a:pt x="366" y="440"/>
                  <a:pt x="365" y="440"/>
                  <a:pt x="366" y="438"/>
                </a:cubicBezTo>
                <a:cubicBezTo>
                  <a:pt x="370" y="437"/>
                  <a:pt x="366" y="439"/>
                  <a:pt x="370" y="439"/>
                </a:cubicBezTo>
                <a:cubicBezTo>
                  <a:pt x="370" y="436"/>
                  <a:pt x="368" y="437"/>
                  <a:pt x="366" y="436"/>
                </a:cubicBezTo>
                <a:cubicBezTo>
                  <a:pt x="366" y="435"/>
                  <a:pt x="366" y="434"/>
                  <a:pt x="366" y="433"/>
                </a:cubicBezTo>
                <a:cubicBezTo>
                  <a:pt x="367" y="435"/>
                  <a:pt x="369" y="435"/>
                  <a:pt x="370" y="436"/>
                </a:cubicBezTo>
                <a:cubicBezTo>
                  <a:pt x="370" y="430"/>
                  <a:pt x="375" y="429"/>
                  <a:pt x="375" y="427"/>
                </a:cubicBezTo>
                <a:cubicBezTo>
                  <a:pt x="378" y="430"/>
                  <a:pt x="387" y="429"/>
                  <a:pt x="389" y="427"/>
                </a:cubicBezTo>
                <a:cubicBezTo>
                  <a:pt x="388" y="426"/>
                  <a:pt x="386" y="428"/>
                  <a:pt x="386" y="427"/>
                </a:cubicBezTo>
                <a:cubicBezTo>
                  <a:pt x="388" y="427"/>
                  <a:pt x="387" y="424"/>
                  <a:pt x="389" y="423"/>
                </a:cubicBezTo>
                <a:cubicBezTo>
                  <a:pt x="389" y="424"/>
                  <a:pt x="390" y="423"/>
                  <a:pt x="390" y="424"/>
                </a:cubicBezTo>
                <a:cubicBezTo>
                  <a:pt x="388" y="426"/>
                  <a:pt x="390" y="427"/>
                  <a:pt x="389" y="428"/>
                </a:cubicBezTo>
                <a:cubicBezTo>
                  <a:pt x="391" y="428"/>
                  <a:pt x="392" y="428"/>
                  <a:pt x="394" y="428"/>
                </a:cubicBezTo>
                <a:cubicBezTo>
                  <a:pt x="403" y="440"/>
                  <a:pt x="410" y="460"/>
                  <a:pt x="432" y="456"/>
                </a:cubicBezTo>
                <a:cubicBezTo>
                  <a:pt x="432" y="454"/>
                  <a:pt x="434" y="453"/>
                  <a:pt x="433" y="450"/>
                </a:cubicBezTo>
                <a:cubicBezTo>
                  <a:pt x="428" y="453"/>
                  <a:pt x="421" y="447"/>
                  <a:pt x="426" y="442"/>
                </a:cubicBezTo>
                <a:cubicBezTo>
                  <a:pt x="429" y="443"/>
                  <a:pt x="430" y="442"/>
                  <a:pt x="431" y="440"/>
                </a:cubicBezTo>
                <a:cubicBezTo>
                  <a:pt x="433" y="443"/>
                  <a:pt x="438" y="439"/>
                  <a:pt x="441" y="442"/>
                </a:cubicBezTo>
                <a:cubicBezTo>
                  <a:pt x="448" y="440"/>
                  <a:pt x="456" y="440"/>
                  <a:pt x="465" y="439"/>
                </a:cubicBezTo>
                <a:cubicBezTo>
                  <a:pt x="472" y="439"/>
                  <a:pt x="477" y="437"/>
                  <a:pt x="482" y="437"/>
                </a:cubicBezTo>
                <a:cubicBezTo>
                  <a:pt x="490" y="436"/>
                  <a:pt x="496" y="438"/>
                  <a:pt x="502" y="441"/>
                </a:cubicBezTo>
                <a:cubicBezTo>
                  <a:pt x="502" y="441"/>
                  <a:pt x="502" y="440"/>
                  <a:pt x="502" y="440"/>
                </a:cubicBezTo>
                <a:cubicBezTo>
                  <a:pt x="504" y="440"/>
                  <a:pt x="503" y="443"/>
                  <a:pt x="504" y="443"/>
                </a:cubicBezTo>
                <a:cubicBezTo>
                  <a:pt x="507" y="443"/>
                  <a:pt x="509" y="445"/>
                  <a:pt x="511" y="446"/>
                </a:cubicBezTo>
                <a:cubicBezTo>
                  <a:pt x="512" y="445"/>
                  <a:pt x="513" y="445"/>
                  <a:pt x="514" y="445"/>
                </a:cubicBezTo>
                <a:cubicBezTo>
                  <a:pt x="516" y="449"/>
                  <a:pt x="520" y="451"/>
                  <a:pt x="523" y="447"/>
                </a:cubicBezTo>
                <a:cubicBezTo>
                  <a:pt x="525" y="451"/>
                  <a:pt x="527" y="453"/>
                  <a:pt x="529" y="457"/>
                </a:cubicBezTo>
                <a:cubicBezTo>
                  <a:pt x="533" y="457"/>
                  <a:pt x="534" y="459"/>
                  <a:pt x="536" y="460"/>
                </a:cubicBezTo>
                <a:cubicBezTo>
                  <a:pt x="536" y="458"/>
                  <a:pt x="534" y="457"/>
                  <a:pt x="533" y="454"/>
                </a:cubicBezTo>
                <a:cubicBezTo>
                  <a:pt x="530" y="455"/>
                  <a:pt x="527" y="453"/>
                  <a:pt x="526" y="450"/>
                </a:cubicBezTo>
                <a:cubicBezTo>
                  <a:pt x="527" y="449"/>
                  <a:pt x="528" y="450"/>
                  <a:pt x="530" y="450"/>
                </a:cubicBezTo>
                <a:cubicBezTo>
                  <a:pt x="525" y="442"/>
                  <a:pt x="515" y="440"/>
                  <a:pt x="511" y="433"/>
                </a:cubicBezTo>
                <a:cubicBezTo>
                  <a:pt x="511" y="432"/>
                  <a:pt x="511" y="432"/>
                  <a:pt x="512" y="431"/>
                </a:cubicBezTo>
                <a:cubicBezTo>
                  <a:pt x="520" y="434"/>
                  <a:pt x="527" y="437"/>
                  <a:pt x="536" y="439"/>
                </a:cubicBezTo>
                <a:cubicBezTo>
                  <a:pt x="537" y="439"/>
                  <a:pt x="534" y="437"/>
                  <a:pt x="537" y="437"/>
                </a:cubicBezTo>
                <a:cubicBezTo>
                  <a:pt x="537" y="438"/>
                  <a:pt x="537" y="439"/>
                  <a:pt x="536" y="439"/>
                </a:cubicBezTo>
                <a:cubicBezTo>
                  <a:pt x="539" y="440"/>
                  <a:pt x="543" y="443"/>
                  <a:pt x="545" y="441"/>
                </a:cubicBezTo>
                <a:cubicBezTo>
                  <a:pt x="545" y="444"/>
                  <a:pt x="548" y="442"/>
                  <a:pt x="549" y="441"/>
                </a:cubicBezTo>
                <a:cubicBezTo>
                  <a:pt x="548" y="443"/>
                  <a:pt x="550" y="444"/>
                  <a:pt x="552" y="444"/>
                </a:cubicBezTo>
                <a:cubicBezTo>
                  <a:pt x="551" y="441"/>
                  <a:pt x="556" y="445"/>
                  <a:pt x="557" y="443"/>
                </a:cubicBezTo>
                <a:cubicBezTo>
                  <a:pt x="556" y="443"/>
                  <a:pt x="555" y="441"/>
                  <a:pt x="557" y="441"/>
                </a:cubicBezTo>
                <a:cubicBezTo>
                  <a:pt x="557" y="442"/>
                  <a:pt x="560" y="440"/>
                  <a:pt x="559" y="442"/>
                </a:cubicBezTo>
                <a:cubicBezTo>
                  <a:pt x="558" y="441"/>
                  <a:pt x="557" y="442"/>
                  <a:pt x="557" y="443"/>
                </a:cubicBezTo>
                <a:cubicBezTo>
                  <a:pt x="558" y="443"/>
                  <a:pt x="559" y="443"/>
                  <a:pt x="560" y="443"/>
                </a:cubicBezTo>
                <a:cubicBezTo>
                  <a:pt x="561" y="442"/>
                  <a:pt x="560" y="440"/>
                  <a:pt x="561" y="441"/>
                </a:cubicBezTo>
                <a:cubicBezTo>
                  <a:pt x="562" y="442"/>
                  <a:pt x="560" y="443"/>
                  <a:pt x="561" y="443"/>
                </a:cubicBezTo>
                <a:cubicBezTo>
                  <a:pt x="561" y="442"/>
                  <a:pt x="564" y="443"/>
                  <a:pt x="563" y="441"/>
                </a:cubicBezTo>
                <a:cubicBezTo>
                  <a:pt x="559" y="439"/>
                  <a:pt x="556" y="438"/>
                  <a:pt x="552" y="439"/>
                </a:cubicBezTo>
                <a:cubicBezTo>
                  <a:pt x="551" y="438"/>
                  <a:pt x="550" y="437"/>
                  <a:pt x="548" y="437"/>
                </a:cubicBezTo>
                <a:cubicBezTo>
                  <a:pt x="547" y="439"/>
                  <a:pt x="547" y="436"/>
                  <a:pt x="546" y="438"/>
                </a:cubicBezTo>
                <a:cubicBezTo>
                  <a:pt x="547" y="438"/>
                  <a:pt x="548" y="441"/>
                  <a:pt x="547" y="441"/>
                </a:cubicBezTo>
                <a:cubicBezTo>
                  <a:pt x="546" y="440"/>
                  <a:pt x="546" y="439"/>
                  <a:pt x="544" y="438"/>
                </a:cubicBezTo>
                <a:cubicBezTo>
                  <a:pt x="544" y="437"/>
                  <a:pt x="547" y="436"/>
                  <a:pt x="546" y="435"/>
                </a:cubicBezTo>
                <a:cubicBezTo>
                  <a:pt x="545" y="436"/>
                  <a:pt x="543" y="434"/>
                  <a:pt x="542" y="436"/>
                </a:cubicBezTo>
                <a:cubicBezTo>
                  <a:pt x="542" y="433"/>
                  <a:pt x="537" y="434"/>
                  <a:pt x="538" y="432"/>
                </a:cubicBezTo>
                <a:cubicBezTo>
                  <a:pt x="533" y="432"/>
                  <a:pt x="530" y="427"/>
                  <a:pt x="527" y="425"/>
                </a:cubicBezTo>
                <a:cubicBezTo>
                  <a:pt x="520" y="428"/>
                  <a:pt x="512" y="422"/>
                  <a:pt x="505" y="422"/>
                </a:cubicBezTo>
                <a:cubicBezTo>
                  <a:pt x="505" y="421"/>
                  <a:pt x="505" y="417"/>
                  <a:pt x="504" y="419"/>
                </a:cubicBezTo>
                <a:cubicBezTo>
                  <a:pt x="505" y="420"/>
                  <a:pt x="503" y="422"/>
                  <a:pt x="503" y="422"/>
                </a:cubicBezTo>
                <a:cubicBezTo>
                  <a:pt x="501" y="421"/>
                  <a:pt x="499" y="420"/>
                  <a:pt x="500" y="417"/>
                </a:cubicBezTo>
                <a:cubicBezTo>
                  <a:pt x="498" y="416"/>
                  <a:pt x="499" y="419"/>
                  <a:pt x="498" y="420"/>
                </a:cubicBezTo>
                <a:cubicBezTo>
                  <a:pt x="498" y="416"/>
                  <a:pt x="494" y="414"/>
                  <a:pt x="494" y="411"/>
                </a:cubicBezTo>
                <a:cubicBezTo>
                  <a:pt x="493" y="411"/>
                  <a:pt x="492" y="412"/>
                  <a:pt x="490" y="411"/>
                </a:cubicBezTo>
                <a:cubicBezTo>
                  <a:pt x="490" y="411"/>
                  <a:pt x="489" y="409"/>
                  <a:pt x="491" y="409"/>
                </a:cubicBezTo>
                <a:cubicBezTo>
                  <a:pt x="492" y="409"/>
                  <a:pt x="491" y="411"/>
                  <a:pt x="493" y="410"/>
                </a:cubicBezTo>
                <a:cubicBezTo>
                  <a:pt x="493" y="410"/>
                  <a:pt x="493" y="410"/>
                  <a:pt x="494" y="410"/>
                </a:cubicBezTo>
                <a:cubicBezTo>
                  <a:pt x="495" y="408"/>
                  <a:pt x="492" y="408"/>
                  <a:pt x="492" y="406"/>
                </a:cubicBezTo>
                <a:cubicBezTo>
                  <a:pt x="489" y="408"/>
                  <a:pt x="487" y="407"/>
                  <a:pt x="481" y="408"/>
                </a:cubicBezTo>
                <a:cubicBezTo>
                  <a:pt x="481" y="404"/>
                  <a:pt x="477" y="406"/>
                  <a:pt x="480" y="407"/>
                </a:cubicBezTo>
                <a:cubicBezTo>
                  <a:pt x="478" y="407"/>
                  <a:pt x="476" y="407"/>
                  <a:pt x="476" y="405"/>
                </a:cubicBezTo>
                <a:cubicBezTo>
                  <a:pt x="476" y="405"/>
                  <a:pt x="477" y="405"/>
                  <a:pt x="477" y="404"/>
                </a:cubicBezTo>
                <a:cubicBezTo>
                  <a:pt x="470" y="402"/>
                  <a:pt x="470" y="394"/>
                  <a:pt x="466" y="390"/>
                </a:cubicBezTo>
                <a:cubicBezTo>
                  <a:pt x="465" y="390"/>
                  <a:pt x="464" y="385"/>
                  <a:pt x="464" y="383"/>
                </a:cubicBezTo>
                <a:cubicBezTo>
                  <a:pt x="463" y="383"/>
                  <a:pt x="462" y="384"/>
                  <a:pt x="462" y="382"/>
                </a:cubicBezTo>
                <a:cubicBezTo>
                  <a:pt x="458" y="370"/>
                  <a:pt x="449" y="362"/>
                  <a:pt x="448" y="349"/>
                </a:cubicBezTo>
                <a:cubicBezTo>
                  <a:pt x="446" y="348"/>
                  <a:pt x="445" y="349"/>
                  <a:pt x="444" y="350"/>
                </a:cubicBezTo>
                <a:cubicBezTo>
                  <a:pt x="444" y="349"/>
                  <a:pt x="444" y="348"/>
                  <a:pt x="443" y="347"/>
                </a:cubicBezTo>
                <a:cubicBezTo>
                  <a:pt x="440" y="349"/>
                  <a:pt x="435" y="343"/>
                  <a:pt x="434" y="338"/>
                </a:cubicBezTo>
                <a:cubicBezTo>
                  <a:pt x="432" y="337"/>
                  <a:pt x="431" y="338"/>
                  <a:pt x="430" y="334"/>
                </a:cubicBezTo>
                <a:cubicBezTo>
                  <a:pt x="434" y="326"/>
                  <a:pt x="419" y="318"/>
                  <a:pt x="422" y="308"/>
                </a:cubicBezTo>
                <a:cubicBezTo>
                  <a:pt x="418" y="305"/>
                  <a:pt x="418" y="299"/>
                  <a:pt x="414" y="296"/>
                </a:cubicBezTo>
                <a:cubicBezTo>
                  <a:pt x="417" y="294"/>
                  <a:pt x="414" y="292"/>
                  <a:pt x="414" y="289"/>
                </a:cubicBezTo>
                <a:cubicBezTo>
                  <a:pt x="407" y="286"/>
                  <a:pt x="400" y="276"/>
                  <a:pt x="407" y="269"/>
                </a:cubicBezTo>
                <a:cubicBezTo>
                  <a:pt x="408" y="270"/>
                  <a:pt x="408" y="272"/>
                  <a:pt x="409" y="273"/>
                </a:cubicBezTo>
                <a:cubicBezTo>
                  <a:pt x="408" y="269"/>
                  <a:pt x="416" y="272"/>
                  <a:pt x="412" y="276"/>
                </a:cubicBezTo>
                <a:cubicBezTo>
                  <a:pt x="414" y="276"/>
                  <a:pt x="413" y="279"/>
                  <a:pt x="415" y="279"/>
                </a:cubicBezTo>
                <a:cubicBezTo>
                  <a:pt x="415" y="277"/>
                  <a:pt x="416" y="277"/>
                  <a:pt x="417" y="275"/>
                </a:cubicBezTo>
                <a:cubicBezTo>
                  <a:pt x="416" y="273"/>
                  <a:pt x="415" y="269"/>
                  <a:pt x="415" y="266"/>
                </a:cubicBezTo>
                <a:cubicBezTo>
                  <a:pt x="414" y="267"/>
                  <a:pt x="414" y="267"/>
                  <a:pt x="413" y="265"/>
                </a:cubicBezTo>
                <a:cubicBezTo>
                  <a:pt x="414" y="265"/>
                  <a:pt x="415" y="265"/>
                  <a:pt x="415" y="265"/>
                </a:cubicBezTo>
                <a:cubicBezTo>
                  <a:pt x="412" y="263"/>
                  <a:pt x="412" y="268"/>
                  <a:pt x="410" y="269"/>
                </a:cubicBezTo>
                <a:cubicBezTo>
                  <a:pt x="409" y="267"/>
                  <a:pt x="409" y="266"/>
                  <a:pt x="411" y="265"/>
                </a:cubicBezTo>
                <a:cubicBezTo>
                  <a:pt x="410" y="264"/>
                  <a:pt x="408" y="266"/>
                  <a:pt x="408" y="264"/>
                </a:cubicBezTo>
                <a:cubicBezTo>
                  <a:pt x="411" y="265"/>
                  <a:pt x="404" y="258"/>
                  <a:pt x="404" y="254"/>
                </a:cubicBezTo>
                <a:cubicBezTo>
                  <a:pt x="403" y="251"/>
                  <a:pt x="404" y="250"/>
                  <a:pt x="402" y="249"/>
                </a:cubicBezTo>
                <a:cubicBezTo>
                  <a:pt x="401" y="241"/>
                  <a:pt x="394" y="241"/>
                  <a:pt x="392" y="234"/>
                </a:cubicBezTo>
                <a:cubicBezTo>
                  <a:pt x="389" y="233"/>
                  <a:pt x="387" y="230"/>
                  <a:pt x="388" y="226"/>
                </a:cubicBezTo>
                <a:cubicBezTo>
                  <a:pt x="385" y="225"/>
                  <a:pt x="385" y="221"/>
                  <a:pt x="383" y="217"/>
                </a:cubicBezTo>
                <a:cubicBezTo>
                  <a:pt x="384" y="217"/>
                  <a:pt x="385" y="220"/>
                  <a:pt x="385" y="218"/>
                </a:cubicBezTo>
                <a:cubicBezTo>
                  <a:pt x="383" y="217"/>
                  <a:pt x="384" y="215"/>
                  <a:pt x="383" y="214"/>
                </a:cubicBezTo>
                <a:cubicBezTo>
                  <a:pt x="375" y="214"/>
                  <a:pt x="375" y="205"/>
                  <a:pt x="374" y="201"/>
                </a:cubicBezTo>
                <a:cubicBezTo>
                  <a:pt x="376" y="200"/>
                  <a:pt x="377" y="204"/>
                  <a:pt x="378" y="203"/>
                </a:cubicBezTo>
                <a:cubicBezTo>
                  <a:pt x="377" y="201"/>
                  <a:pt x="377" y="199"/>
                  <a:pt x="375" y="198"/>
                </a:cubicBezTo>
                <a:cubicBezTo>
                  <a:pt x="374" y="198"/>
                  <a:pt x="374" y="199"/>
                  <a:pt x="373" y="200"/>
                </a:cubicBezTo>
                <a:cubicBezTo>
                  <a:pt x="373" y="199"/>
                  <a:pt x="372" y="199"/>
                  <a:pt x="372" y="199"/>
                </a:cubicBezTo>
                <a:cubicBezTo>
                  <a:pt x="373" y="198"/>
                  <a:pt x="376" y="197"/>
                  <a:pt x="374" y="195"/>
                </a:cubicBezTo>
                <a:cubicBezTo>
                  <a:pt x="370" y="194"/>
                  <a:pt x="373" y="189"/>
                  <a:pt x="372" y="184"/>
                </a:cubicBezTo>
                <a:cubicBezTo>
                  <a:pt x="381" y="176"/>
                  <a:pt x="372" y="169"/>
                  <a:pt x="369" y="161"/>
                </a:cubicBezTo>
                <a:cubicBezTo>
                  <a:pt x="366" y="152"/>
                  <a:pt x="369" y="148"/>
                  <a:pt x="375" y="142"/>
                </a:cubicBezTo>
                <a:cubicBezTo>
                  <a:pt x="377" y="143"/>
                  <a:pt x="381" y="142"/>
                  <a:pt x="384" y="140"/>
                </a:cubicBezTo>
                <a:cubicBezTo>
                  <a:pt x="384" y="141"/>
                  <a:pt x="386" y="144"/>
                  <a:pt x="387" y="142"/>
                </a:cubicBezTo>
                <a:cubicBezTo>
                  <a:pt x="384" y="140"/>
                  <a:pt x="390" y="137"/>
                  <a:pt x="392" y="137"/>
                </a:cubicBezTo>
                <a:cubicBezTo>
                  <a:pt x="393" y="135"/>
                  <a:pt x="391" y="135"/>
                  <a:pt x="391" y="133"/>
                </a:cubicBezTo>
                <a:cubicBezTo>
                  <a:pt x="392" y="133"/>
                  <a:pt x="392" y="134"/>
                  <a:pt x="393" y="134"/>
                </a:cubicBezTo>
                <a:cubicBezTo>
                  <a:pt x="392" y="132"/>
                  <a:pt x="393" y="132"/>
                  <a:pt x="393" y="129"/>
                </a:cubicBezTo>
                <a:cubicBezTo>
                  <a:pt x="390" y="129"/>
                  <a:pt x="390" y="129"/>
                  <a:pt x="389" y="131"/>
                </a:cubicBezTo>
                <a:cubicBezTo>
                  <a:pt x="389" y="129"/>
                  <a:pt x="389" y="128"/>
                  <a:pt x="388" y="128"/>
                </a:cubicBezTo>
                <a:cubicBezTo>
                  <a:pt x="389" y="129"/>
                  <a:pt x="391" y="127"/>
                  <a:pt x="392" y="128"/>
                </a:cubicBezTo>
                <a:cubicBezTo>
                  <a:pt x="390" y="123"/>
                  <a:pt x="386" y="120"/>
                  <a:pt x="380" y="121"/>
                </a:cubicBezTo>
                <a:cubicBezTo>
                  <a:pt x="379" y="117"/>
                  <a:pt x="372" y="119"/>
                  <a:pt x="370" y="116"/>
                </a:cubicBezTo>
                <a:cubicBezTo>
                  <a:pt x="370" y="117"/>
                  <a:pt x="370" y="117"/>
                  <a:pt x="369" y="116"/>
                </a:cubicBezTo>
                <a:cubicBezTo>
                  <a:pt x="369" y="118"/>
                  <a:pt x="369" y="119"/>
                  <a:pt x="367" y="120"/>
                </a:cubicBezTo>
                <a:cubicBezTo>
                  <a:pt x="367" y="117"/>
                  <a:pt x="364" y="119"/>
                  <a:pt x="362" y="119"/>
                </a:cubicBezTo>
                <a:cubicBezTo>
                  <a:pt x="362" y="120"/>
                  <a:pt x="363" y="121"/>
                  <a:pt x="361" y="121"/>
                </a:cubicBezTo>
                <a:cubicBezTo>
                  <a:pt x="362" y="119"/>
                  <a:pt x="361" y="119"/>
                  <a:pt x="360" y="118"/>
                </a:cubicBezTo>
                <a:cubicBezTo>
                  <a:pt x="359" y="121"/>
                  <a:pt x="353" y="118"/>
                  <a:pt x="354" y="120"/>
                </a:cubicBezTo>
                <a:cubicBezTo>
                  <a:pt x="350" y="118"/>
                  <a:pt x="344" y="121"/>
                  <a:pt x="340" y="117"/>
                </a:cubicBezTo>
                <a:cubicBezTo>
                  <a:pt x="340" y="111"/>
                  <a:pt x="335" y="104"/>
                  <a:pt x="334" y="101"/>
                </a:cubicBezTo>
                <a:cubicBezTo>
                  <a:pt x="334" y="102"/>
                  <a:pt x="334" y="103"/>
                  <a:pt x="333" y="102"/>
                </a:cubicBezTo>
                <a:cubicBezTo>
                  <a:pt x="332" y="98"/>
                  <a:pt x="329" y="93"/>
                  <a:pt x="327" y="87"/>
                </a:cubicBezTo>
                <a:cubicBezTo>
                  <a:pt x="324" y="80"/>
                  <a:pt x="320" y="74"/>
                  <a:pt x="326" y="70"/>
                </a:cubicBezTo>
                <a:cubicBezTo>
                  <a:pt x="328" y="75"/>
                  <a:pt x="330" y="78"/>
                  <a:pt x="332" y="84"/>
                </a:cubicBezTo>
                <a:cubicBezTo>
                  <a:pt x="331" y="84"/>
                  <a:pt x="330" y="84"/>
                  <a:pt x="330" y="85"/>
                </a:cubicBezTo>
                <a:cubicBezTo>
                  <a:pt x="330" y="86"/>
                  <a:pt x="331" y="86"/>
                  <a:pt x="331" y="87"/>
                </a:cubicBezTo>
                <a:cubicBezTo>
                  <a:pt x="331" y="88"/>
                  <a:pt x="333" y="85"/>
                  <a:pt x="334" y="87"/>
                </a:cubicBezTo>
                <a:cubicBezTo>
                  <a:pt x="332" y="87"/>
                  <a:pt x="332" y="89"/>
                  <a:pt x="331" y="91"/>
                </a:cubicBezTo>
                <a:cubicBezTo>
                  <a:pt x="332" y="91"/>
                  <a:pt x="333" y="91"/>
                  <a:pt x="333" y="92"/>
                </a:cubicBezTo>
                <a:cubicBezTo>
                  <a:pt x="332" y="92"/>
                  <a:pt x="332" y="92"/>
                  <a:pt x="333" y="93"/>
                </a:cubicBezTo>
                <a:cubicBezTo>
                  <a:pt x="334" y="91"/>
                  <a:pt x="333" y="91"/>
                  <a:pt x="332" y="90"/>
                </a:cubicBezTo>
                <a:cubicBezTo>
                  <a:pt x="333" y="91"/>
                  <a:pt x="334" y="90"/>
                  <a:pt x="335" y="89"/>
                </a:cubicBezTo>
                <a:cubicBezTo>
                  <a:pt x="335" y="85"/>
                  <a:pt x="333" y="82"/>
                  <a:pt x="334" y="78"/>
                </a:cubicBezTo>
                <a:cubicBezTo>
                  <a:pt x="332" y="78"/>
                  <a:pt x="333" y="77"/>
                  <a:pt x="331" y="79"/>
                </a:cubicBezTo>
                <a:cubicBezTo>
                  <a:pt x="331" y="76"/>
                  <a:pt x="332" y="74"/>
                  <a:pt x="329" y="75"/>
                </a:cubicBezTo>
                <a:cubicBezTo>
                  <a:pt x="328" y="71"/>
                  <a:pt x="326" y="66"/>
                  <a:pt x="329" y="62"/>
                </a:cubicBezTo>
                <a:cubicBezTo>
                  <a:pt x="331" y="62"/>
                  <a:pt x="333" y="64"/>
                  <a:pt x="332" y="65"/>
                </a:cubicBezTo>
                <a:cubicBezTo>
                  <a:pt x="334" y="67"/>
                  <a:pt x="338" y="66"/>
                  <a:pt x="337" y="63"/>
                </a:cubicBezTo>
                <a:cubicBezTo>
                  <a:pt x="335" y="62"/>
                  <a:pt x="335" y="64"/>
                  <a:pt x="334" y="63"/>
                </a:cubicBezTo>
                <a:cubicBezTo>
                  <a:pt x="334" y="62"/>
                  <a:pt x="336" y="62"/>
                  <a:pt x="334" y="61"/>
                </a:cubicBezTo>
                <a:cubicBezTo>
                  <a:pt x="333" y="61"/>
                  <a:pt x="333" y="61"/>
                  <a:pt x="333" y="62"/>
                </a:cubicBezTo>
                <a:cubicBezTo>
                  <a:pt x="333" y="56"/>
                  <a:pt x="331" y="54"/>
                  <a:pt x="328" y="54"/>
                </a:cubicBezTo>
                <a:cubicBezTo>
                  <a:pt x="328" y="52"/>
                  <a:pt x="329" y="53"/>
                  <a:pt x="329" y="51"/>
                </a:cubicBezTo>
                <a:cubicBezTo>
                  <a:pt x="327" y="52"/>
                  <a:pt x="327" y="50"/>
                  <a:pt x="327" y="49"/>
                </a:cubicBezTo>
                <a:cubicBezTo>
                  <a:pt x="326" y="49"/>
                  <a:pt x="324" y="49"/>
                  <a:pt x="323" y="48"/>
                </a:cubicBezTo>
                <a:cubicBezTo>
                  <a:pt x="326" y="45"/>
                  <a:pt x="322" y="42"/>
                  <a:pt x="320" y="41"/>
                </a:cubicBezTo>
                <a:cubicBezTo>
                  <a:pt x="319" y="40"/>
                  <a:pt x="320" y="40"/>
                  <a:pt x="320" y="39"/>
                </a:cubicBezTo>
                <a:cubicBezTo>
                  <a:pt x="314" y="31"/>
                  <a:pt x="309" y="21"/>
                  <a:pt x="300" y="16"/>
                </a:cubicBezTo>
                <a:cubicBezTo>
                  <a:pt x="296" y="12"/>
                  <a:pt x="295" y="5"/>
                  <a:pt x="293" y="0"/>
                </a:cubicBezTo>
                <a:cubicBezTo>
                  <a:pt x="291" y="2"/>
                  <a:pt x="292" y="7"/>
                  <a:pt x="291" y="9"/>
                </a:cubicBezTo>
                <a:cubicBezTo>
                  <a:pt x="287" y="7"/>
                  <a:pt x="283" y="7"/>
                  <a:pt x="278" y="6"/>
                </a:cubicBezTo>
                <a:cubicBezTo>
                  <a:pt x="279" y="7"/>
                  <a:pt x="276" y="9"/>
                  <a:pt x="276" y="7"/>
                </a:cubicBezTo>
                <a:cubicBezTo>
                  <a:pt x="277" y="8"/>
                  <a:pt x="278" y="6"/>
                  <a:pt x="277" y="6"/>
                </a:cubicBezTo>
                <a:close/>
                <a:moveTo>
                  <a:pt x="237" y="310"/>
                </a:moveTo>
                <a:cubicBezTo>
                  <a:pt x="238" y="308"/>
                  <a:pt x="238" y="307"/>
                  <a:pt x="239" y="307"/>
                </a:cubicBezTo>
                <a:cubicBezTo>
                  <a:pt x="240" y="307"/>
                  <a:pt x="238" y="309"/>
                  <a:pt x="239" y="310"/>
                </a:cubicBezTo>
                <a:cubicBezTo>
                  <a:pt x="239" y="311"/>
                  <a:pt x="239" y="311"/>
                  <a:pt x="240" y="311"/>
                </a:cubicBezTo>
                <a:cubicBezTo>
                  <a:pt x="239" y="312"/>
                  <a:pt x="238" y="310"/>
                  <a:pt x="237" y="310"/>
                </a:cubicBezTo>
                <a:cubicBezTo>
                  <a:pt x="237" y="310"/>
                  <a:pt x="237" y="310"/>
                  <a:pt x="237" y="310"/>
                </a:cubicBezTo>
                <a:close/>
                <a:moveTo>
                  <a:pt x="143" y="390"/>
                </a:moveTo>
                <a:cubicBezTo>
                  <a:pt x="143" y="390"/>
                  <a:pt x="143" y="390"/>
                  <a:pt x="143" y="390"/>
                </a:cubicBezTo>
                <a:cubicBezTo>
                  <a:pt x="145" y="391"/>
                  <a:pt x="142" y="392"/>
                  <a:pt x="142" y="393"/>
                </a:cubicBezTo>
                <a:cubicBezTo>
                  <a:pt x="141" y="392"/>
                  <a:pt x="141" y="390"/>
                  <a:pt x="139" y="390"/>
                </a:cubicBezTo>
                <a:cubicBezTo>
                  <a:pt x="141" y="391"/>
                  <a:pt x="136" y="394"/>
                  <a:pt x="139" y="395"/>
                </a:cubicBezTo>
                <a:cubicBezTo>
                  <a:pt x="138" y="392"/>
                  <a:pt x="144" y="394"/>
                  <a:pt x="145" y="394"/>
                </a:cubicBezTo>
                <a:cubicBezTo>
                  <a:pt x="145" y="395"/>
                  <a:pt x="144" y="396"/>
                  <a:pt x="144" y="396"/>
                </a:cubicBezTo>
                <a:cubicBezTo>
                  <a:pt x="142" y="396"/>
                  <a:pt x="143" y="394"/>
                  <a:pt x="142" y="394"/>
                </a:cubicBezTo>
                <a:cubicBezTo>
                  <a:pt x="141" y="399"/>
                  <a:pt x="150" y="398"/>
                  <a:pt x="151" y="398"/>
                </a:cubicBezTo>
                <a:cubicBezTo>
                  <a:pt x="150" y="399"/>
                  <a:pt x="150" y="403"/>
                  <a:pt x="153" y="402"/>
                </a:cubicBezTo>
                <a:cubicBezTo>
                  <a:pt x="154" y="401"/>
                  <a:pt x="152" y="401"/>
                  <a:pt x="153" y="400"/>
                </a:cubicBezTo>
                <a:cubicBezTo>
                  <a:pt x="155" y="403"/>
                  <a:pt x="160" y="401"/>
                  <a:pt x="161" y="399"/>
                </a:cubicBezTo>
                <a:cubicBezTo>
                  <a:pt x="161" y="400"/>
                  <a:pt x="163" y="400"/>
                  <a:pt x="164" y="400"/>
                </a:cubicBezTo>
                <a:cubicBezTo>
                  <a:pt x="165" y="399"/>
                  <a:pt x="162" y="399"/>
                  <a:pt x="164" y="399"/>
                </a:cubicBezTo>
                <a:cubicBezTo>
                  <a:pt x="165" y="399"/>
                  <a:pt x="165" y="401"/>
                  <a:pt x="167" y="400"/>
                </a:cubicBezTo>
                <a:cubicBezTo>
                  <a:pt x="169" y="397"/>
                  <a:pt x="168" y="393"/>
                  <a:pt x="171" y="391"/>
                </a:cubicBezTo>
                <a:cubicBezTo>
                  <a:pt x="170" y="385"/>
                  <a:pt x="173" y="380"/>
                  <a:pt x="173" y="375"/>
                </a:cubicBezTo>
                <a:cubicBezTo>
                  <a:pt x="173" y="373"/>
                  <a:pt x="172" y="374"/>
                  <a:pt x="172" y="372"/>
                </a:cubicBezTo>
                <a:cubicBezTo>
                  <a:pt x="171" y="372"/>
                  <a:pt x="172" y="374"/>
                  <a:pt x="170" y="374"/>
                </a:cubicBezTo>
                <a:cubicBezTo>
                  <a:pt x="170" y="373"/>
                  <a:pt x="171" y="372"/>
                  <a:pt x="170" y="371"/>
                </a:cubicBezTo>
                <a:cubicBezTo>
                  <a:pt x="170" y="373"/>
                  <a:pt x="168" y="373"/>
                  <a:pt x="168" y="374"/>
                </a:cubicBezTo>
                <a:cubicBezTo>
                  <a:pt x="169" y="374"/>
                  <a:pt x="169" y="374"/>
                  <a:pt x="170" y="375"/>
                </a:cubicBezTo>
                <a:cubicBezTo>
                  <a:pt x="166" y="379"/>
                  <a:pt x="164" y="386"/>
                  <a:pt x="163" y="389"/>
                </a:cubicBezTo>
                <a:cubicBezTo>
                  <a:pt x="163" y="388"/>
                  <a:pt x="164" y="388"/>
                  <a:pt x="164" y="388"/>
                </a:cubicBezTo>
                <a:cubicBezTo>
                  <a:pt x="164" y="391"/>
                  <a:pt x="162" y="393"/>
                  <a:pt x="164" y="396"/>
                </a:cubicBezTo>
                <a:cubicBezTo>
                  <a:pt x="163" y="396"/>
                  <a:pt x="163" y="397"/>
                  <a:pt x="162" y="397"/>
                </a:cubicBezTo>
                <a:cubicBezTo>
                  <a:pt x="162" y="393"/>
                  <a:pt x="159" y="393"/>
                  <a:pt x="161" y="391"/>
                </a:cubicBezTo>
                <a:cubicBezTo>
                  <a:pt x="161" y="391"/>
                  <a:pt x="162" y="392"/>
                  <a:pt x="162" y="391"/>
                </a:cubicBezTo>
                <a:cubicBezTo>
                  <a:pt x="162" y="391"/>
                  <a:pt x="160" y="389"/>
                  <a:pt x="162" y="388"/>
                </a:cubicBezTo>
                <a:cubicBezTo>
                  <a:pt x="160" y="388"/>
                  <a:pt x="161" y="387"/>
                  <a:pt x="160" y="386"/>
                </a:cubicBezTo>
                <a:cubicBezTo>
                  <a:pt x="160" y="384"/>
                  <a:pt x="161" y="384"/>
                  <a:pt x="161" y="382"/>
                </a:cubicBezTo>
                <a:cubicBezTo>
                  <a:pt x="158" y="382"/>
                  <a:pt x="158" y="386"/>
                  <a:pt x="156" y="383"/>
                </a:cubicBezTo>
                <a:cubicBezTo>
                  <a:pt x="156" y="385"/>
                  <a:pt x="151" y="382"/>
                  <a:pt x="151" y="384"/>
                </a:cubicBezTo>
                <a:cubicBezTo>
                  <a:pt x="152" y="383"/>
                  <a:pt x="152" y="385"/>
                  <a:pt x="153" y="385"/>
                </a:cubicBezTo>
                <a:cubicBezTo>
                  <a:pt x="153" y="384"/>
                  <a:pt x="153" y="384"/>
                  <a:pt x="155" y="384"/>
                </a:cubicBezTo>
                <a:cubicBezTo>
                  <a:pt x="155" y="385"/>
                  <a:pt x="156" y="385"/>
                  <a:pt x="155" y="386"/>
                </a:cubicBezTo>
                <a:cubicBezTo>
                  <a:pt x="155" y="385"/>
                  <a:pt x="155" y="384"/>
                  <a:pt x="154" y="384"/>
                </a:cubicBezTo>
                <a:cubicBezTo>
                  <a:pt x="154" y="386"/>
                  <a:pt x="151" y="385"/>
                  <a:pt x="151" y="388"/>
                </a:cubicBezTo>
                <a:cubicBezTo>
                  <a:pt x="153" y="389"/>
                  <a:pt x="154" y="388"/>
                  <a:pt x="155" y="388"/>
                </a:cubicBezTo>
                <a:cubicBezTo>
                  <a:pt x="154" y="391"/>
                  <a:pt x="150" y="388"/>
                  <a:pt x="150" y="392"/>
                </a:cubicBezTo>
                <a:cubicBezTo>
                  <a:pt x="150" y="391"/>
                  <a:pt x="149" y="391"/>
                  <a:pt x="149" y="391"/>
                </a:cubicBezTo>
                <a:cubicBezTo>
                  <a:pt x="148" y="389"/>
                  <a:pt x="149" y="388"/>
                  <a:pt x="149" y="388"/>
                </a:cubicBezTo>
                <a:cubicBezTo>
                  <a:pt x="149" y="387"/>
                  <a:pt x="148" y="387"/>
                  <a:pt x="146" y="387"/>
                </a:cubicBezTo>
                <a:cubicBezTo>
                  <a:pt x="146" y="389"/>
                  <a:pt x="148" y="388"/>
                  <a:pt x="148" y="389"/>
                </a:cubicBezTo>
                <a:cubicBezTo>
                  <a:pt x="146" y="390"/>
                  <a:pt x="143" y="390"/>
                  <a:pt x="143" y="390"/>
                </a:cubicBezTo>
                <a:close/>
                <a:moveTo>
                  <a:pt x="293" y="51"/>
                </a:moveTo>
                <a:cubicBezTo>
                  <a:pt x="292" y="49"/>
                  <a:pt x="295" y="49"/>
                  <a:pt x="294" y="49"/>
                </a:cubicBezTo>
                <a:cubicBezTo>
                  <a:pt x="295" y="48"/>
                  <a:pt x="296" y="47"/>
                  <a:pt x="298" y="47"/>
                </a:cubicBezTo>
                <a:cubicBezTo>
                  <a:pt x="298" y="48"/>
                  <a:pt x="297" y="47"/>
                  <a:pt x="297" y="48"/>
                </a:cubicBezTo>
                <a:cubicBezTo>
                  <a:pt x="297" y="48"/>
                  <a:pt x="298" y="49"/>
                  <a:pt x="298" y="50"/>
                </a:cubicBezTo>
                <a:cubicBezTo>
                  <a:pt x="296" y="48"/>
                  <a:pt x="295" y="50"/>
                  <a:pt x="294" y="51"/>
                </a:cubicBezTo>
                <a:cubicBezTo>
                  <a:pt x="294" y="51"/>
                  <a:pt x="294" y="51"/>
                  <a:pt x="293" y="51"/>
                </a:cubicBezTo>
                <a:cubicBezTo>
                  <a:pt x="293" y="51"/>
                  <a:pt x="293" y="51"/>
                  <a:pt x="293" y="51"/>
                </a:cubicBezTo>
                <a:close/>
                <a:moveTo>
                  <a:pt x="329" y="61"/>
                </a:moveTo>
                <a:cubicBezTo>
                  <a:pt x="328" y="61"/>
                  <a:pt x="327" y="61"/>
                  <a:pt x="327" y="60"/>
                </a:cubicBezTo>
                <a:cubicBezTo>
                  <a:pt x="328" y="60"/>
                  <a:pt x="329" y="60"/>
                  <a:pt x="329" y="61"/>
                </a:cubicBezTo>
                <a:cubicBezTo>
                  <a:pt x="329" y="61"/>
                  <a:pt x="329" y="61"/>
                  <a:pt x="329" y="61"/>
                </a:cubicBezTo>
                <a:close/>
                <a:moveTo>
                  <a:pt x="322" y="90"/>
                </a:moveTo>
                <a:cubicBezTo>
                  <a:pt x="322" y="90"/>
                  <a:pt x="322" y="90"/>
                  <a:pt x="322" y="90"/>
                </a:cubicBezTo>
                <a:cubicBezTo>
                  <a:pt x="319" y="93"/>
                  <a:pt x="323" y="96"/>
                  <a:pt x="324" y="98"/>
                </a:cubicBezTo>
                <a:cubicBezTo>
                  <a:pt x="323" y="99"/>
                  <a:pt x="323" y="100"/>
                  <a:pt x="322" y="101"/>
                </a:cubicBezTo>
                <a:cubicBezTo>
                  <a:pt x="324" y="102"/>
                  <a:pt x="325" y="100"/>
                  <a:pt x="325" y="101"/>
                </a:cubicBezTo>
                <a:cubicBezTo>
                  <a:pt x="322" y="104"/>
                  <a:pt x="322" y="106"/>
                  <a:pt x="322" y="109"/>
                </a:cubicBezTo>
                <a:cubicBezTo>
                  <a:pt x="324" y="108"/>
                  <a:pt x="325" y="110"/>
                  <a:pt x="326" y="112"/>
                </a:cubicBezTo>
                <a:cubicBezTo>
                  <a:pt x="323" y="113"/>
                  <a:pt x="327" y="114"/>
                  <a:pt x="325" y="116"/>
                </a:cubicBezTo>
                <a:cubicBezTo>
                  <a:pt x="329" y="118"/>
                  <a:pt x="330" y="117"/>
                  <a:pt x="334" y="118"/>
                </a:cubicBezTo>
                <a:cubicBezTo>
                  <a:pt x="334" y="115"/>
                  <a:pt x="332" y="112"/>
                  <a:pt x="332" y="109"/>
                </a:cubicBezTo>
                <a:cubicBezTo>
                  <a:pt x="332" y="109"/>
                  <a:pt x="332" y="110"/>
                  <a:pt x="332" y="110"/>
                </a:cubicBezTo>
                <a:cubicBezTo>
                  <a:pt x="332" y="107"/>
                  <a:pt x="327" y="103"/>
                  <a:pt x="331" y="100"/>
                </a:cubicBezTo>
                <a:cubicBezTo>
                  <a:pt x="329" y="99"/>
                  <a:pt x="330" y="101"/>
                  <a:pt x="328" y="101"/>
                </a:cubicBezTo>
                <a:cubicBezTo>
                  <a:pt x="325" y="94"/>
                  <a:pt x="325" y="87"/>
                  <a:pt x="320" y="81"/>
                </a:cubicBezTo>
                <a:cubicBezTo>
                  <a:pt x="320" y="86"/>
                  <a:pt x="321" y="88"/>
                  <a:pt x="322" y="90"/>
                </a:cubicBezTo>
                <a:close/>
                <a:moveTo>
                  <a:pt x="333" y="107"/>
                </a:moveTo>
                <a:cubicBezTo>
                  <a:pt x="332" y="107"/>
                  <a:pt x="332" y="106"/>
                  <a:pt x="332" y="105"/>
                </a:cubicBezTo>
                <a:cubicBezTo>
                  <a:pt x="333" y="106"/>
                  <a:pt x="334" y="107"/>
                  <a:pt x="333" y="107"/>
                </a:cubicBezTo>
                <a:cubicBezTo>
                  <a:pt x="333" y="107"/>
                  <a:pt x="333" y="107"/>
                  <a:pt x="333" y="107"/>
                </a:cubicBezTo>
                <a:close/>
                <a:moveTo>
                  <a:pt x="312" y="110"/>
                </a:moveTo>
                <a:cubicBezTo>
                  <a:pt x="311" y="110"/>
                  <a:pt x="311" y="109"/>
                  <a:pt x="311" y="108"/>
                </a:cubicBezTo>
                <a:cubicBezTo>
                  <a:pt x="312" y="108"/>
                  <a:pt x="313" y="108"/>
                  <a:pt x="312" y="110"/>
                </a:cubicBezTo>
                <a:cubicBezTo>
                  <a:pt x="312" y="110"/>
                  <a:pt x="312" y="110"/>
                  <a:pt x="312" y="110"/>
                </a:cubicBezTo>
                <a:close/>
                <a:moveTo>
                  <a:pt x="383" y="128"/>
                </a:moveTo>
                <a:cubicBezTo>
                  <a:pt x="383" y="127"/>
                  <a:pt x="385" y="127"/>
                  <a:pt x="384" y="125"/>
                </a:cubicBezTo>
                <a:cubicBezTo>
                  <a:pt x="385" y="125"/>
                  <a:pt x="385" y="125"/>
                  <a:pt x="386" y="125"/>
                </a:cubicBezTo>
                <a:cubicBezTo>
                  <a:pt x="385" y="125"/>
                  <a:pt x="386" y="126"/>
                  <a:pt x="386" y="126"/>
                </a:cubicBezTo>
                <a:cubicBezTo>
                  <a:pt x="385" y="126"/>
                  <a:pt x="385" y="128"/>
                  <a:pt x="383" y="128"/>
                </a:cubicBezTo>
                <a:cubicBezTo>
                  <a:pt x="383" y="128"/>
                  <a:pt x="383" y="128"/>
                  <a:pt x="383" y="128"/>
                </a:cubicBezTo>
                <a:close/>
                <a:moveTo>
                  <a:pt x="389" y="132"/>
                </a:moveTo>
                <a:cubicBezTo>
                  <a:pt x="390" y="131"/>
                  <a:pt x="390" y="131"/>
                  <a:pt x="390" y="131"/>
                </a:cubicBezTo>
                <a:cubicBezTo>
                  <a:pt x="391" y="131"/>
                  <a:pt x="391" y="131"/>
                  <a:pt x="391" y="132"/>
                </a:cubicBezTo>
                <a:cubicBezTo>
                  <a:pt x="390" y="132"/>
                  <a:pt x="390" y="132"/>
                  <a:pt x="389" y="132"/>
                </a:cubicBezTo>
                <a:cubicBezTo>
                  <a:pt x="389" y="132"/>
                  <a:pt x="389" y="132"/>
                  <a:pt x="389" y="132"/>
                </a:cubicBezTo>
                <a:close/>
                <a:moveTo>
                  <a:pt x="282" y="198"/>
                </a:moveTo>
                <a:cubicBezTo>
                  <a:pt x="282" y="198"/>
                  <a:pt x="282" y="198"/>
                  <a:pt x="282" y="198"/>
                </a:cubicBezTo>
                <a:cubicBezTo>
                  <a:pt x="281" y="198"/>
                  <a:pt x="282" y="196"/>
                  <a:pt x="281" y="196"/>
                </a:cubicBezTo>
                <a:cubicBezTo>
                  <a:pt x="281" y="197"/>
                  <a:pt x="280" y="199"/>
                  <a:pt x="279" y="198"/>
                </a:cubicBezTo>
                <a:cubicBezTo>
                  <a:pt x="278" y="197"/>
                  <a:pt x="278" y="191"/>
                  <a:pt x="276" y="190"/>
                </a:cubicBezTo>
                <a:cubicBezTo>
                  <a:pt x="272" y="196"/>
                  <a:pt x="263" y="197"/>
                  <a:pt x="263" y="206"/>
                </a:cubicBezTo>
                <a:cubicBezTo>
                  <a:pt x="262" y="206"/>
                  <a:pt x="261" y="206"/>
                  <a:pt x="260" y="207"/>
                </a:cubicBezTo>
                <a:cubicBezTo>
                  <a:pt x="260" y="210"/>
                  <a:pt x="259" y="213"/>
                  <a:pt x="256" y="214"/>
                </a:cubicBezTo>
                <a:cubicBezTo>
                  <a:pt x="256" y="215"/>
                  <a:pt x="256" y="216"/>
                  <a:pt x="256" y="217"/>
                </a:cubicBezTo>
                <a:cubicBezTo>
                  <a:pt x="251" y="221"/>
                  <a:pt x="250" y="229"/>
                  <a:pt x="245" y="234"/>
                </a:cubicBezTo>
                <a:cubicBezTo>
                  <a:pt x="247" y="240"/>
                  <a:pt x="240" y="243"/>
                  <a:pt x="241" y="249"/>
                </a:cubicBezTo>
                <a:cubicBezTo>
                  <a:pt x="240" y="249"/>
                  <a:pt x="240" y="249"/>
                  <a:pt x="239" y="249"/>
                </a:cubicBezTo>
                <a:cubicBezTo>
                  <a:pt x="237" y="256"/>
                  <a:pt x="233" y="261"/>
                  <a:pt x="232" y="268"/>
                </a:cubicBezTo>
                <a:cubicBezTo>
                  <a:pt x="231" y="271"/>
                  <a:pt x="228" y="276"/>
                  <a:pt x="228" y="279"/>
                </a:cubicBezTo>
                <a:cubicBezTo>
                  <a:pt x="227" y="284"/>
                  <a:pt x="224" y="284"/>
                  <a:pt x="223" y="287"/>
                </a:cubicBezTo>
                <a:cubicBezTo>
                  <a:pt x="221" y="290"/>
                  <a:pt x="223" y="292"/>
                  <a:pt x="221" y="295"/>
                </a:cubicBezTo>
                <a:cubicBezTo>
                  <a:pt x="227" y="295"/>
                  <a:pt x="232" y="296"/>
                  <a:pt x="238" y="294"/>
                </a:cubicBezTo>
                <a:cubicBezTo>
                  <a:pt x="238" y="296"/>
                  <a:pt x="239" y="296"/>
                  <a:pt x="240" y="296"/>
                </a:cubicBezTo>
                <a:cubicBezTo>
                  <a:pt x="246" y="294"/>
                  <a:pt x="252" y="297"/>
                  <a:pt x="257" y="296"/>
                </a:cubicBezTo>
                <a:cubicBezTo>
                  <a:pt x="258" y="296"/>
                  <a:pt x="259" y="294"/>
                  <a:pt x="260" y="294"/>
                </a:cubicBezTo>
                <a:cubicBezTo>
                  <a:pt x="263" y="294"/>
                  <a:pt x="265" y="298"/>
                  <a:pt x="268" y="295"/>
                </a:cubicBezTo>
                <a:cubicBezTo>
                  <a:pt x="270" y="295"/>
                  <a:pt x="272" y="295"/>
                  <a:pt x="272" y="297"/>
                </a:cubicBezTo>
                <a:cubicBezTo>
                  <a:pt x="287" y="296"/>
                  <a:pt x="302" y="298"/>
                  <a:pt x="319" y="297"/>
                </a:cubicBezTo>
                <a:cubicBezTo>
                  <a:pt x="320" y="294"/>
                  <a:pt x="317" y="292"/>
                  <a:pt x="318" y="291"/>
                </a:cubicBezTo>
                <a:cubicBezTo>
                  <a:pt x="321" y="291"/>
                  <a:pt x="325" y="291"/>
                  <a:pt x="329" y="291"/>
                </a:cubicBezTo>
                <a:cubicBezTo>
                  <a:pt x="329" y="286"/>
                  <a:pt x="327" y="284"/>
                  <a:pt x="325" y="281"/>
                </a:cubicBezTo>
                <a:cubicBezTo>
                  <a:pt x="325" y="279"/>
                  <a:pt x="325" y="278"/>
                  <a:pt x="326" y="277"/>
                </a:cubicBezTo>
                <a:cubicBezTo>
                  <a:pt x="321" y="268"/>
                  <a:pt x="317" y="255"/>
                  <a:pt x="311" y="245"/>
                </a:cubicBezTo>
                <a:cubicBezTo>
                  <a:pt x="308" y="245"/>
                  <a:pt x="307" y="244"/>
                  <a:pt x="303" y="245"/>
                </a:cubicBezTo>
                <a:cubicBezTo>
                  <a:pt x="301" y="242"/>
                  <a:pt x="303" y="242"/>
                  <a:pt x="302" y="239"/>
                </a:cubicBezTo>
                <a:cubicBezTo>
                  <a:pt x="304" y="241"/>
                  <a:pt x="305" y="240"/>
                  <a:pt x="307" y="242"/>
                </a:cubicBezTo>
                <a:cubicBezTo>
                  <a:pt x="307" y="239"/>
                  <a:pt x="308" y="239"/>
                  <a:pt x="309" y="238"/>
                </a:cubicBezTo>
                <a:cubicBezTo>
                  <a:pt x="301" y="221"/>
                  <a:pt x="295" y="206"/>
                  <a:pt x="283" y="193"/>
                </a:cubicBezTo>
                <a:cubicBezTo>
                  <a:pt x="283" y="195"/>
                  <a:pt x="285" y="198"/>
                  <a:pt x="285" y="201"/>
                </a:cubicBezTo>
                <a:cubicBezTo>
                  <a:pt x="289" y="201"/>
                  <a:pt x="289" y="204"/>
                  <a:pt x="288" y="207"/>
                </a:cubicBezTo>
                <a:cubicBezTo>
                  <a:pt x="292" y="214"/>
                  <a:pt x="294" y="219"/>
                  <a:pt x="296" y="225"/>
                </a:cubicBezTo>
                <a:cubicBezTo>
                  <a:pt x="291" y="220"/>
                  <a:pt x="289" y="214"/>
                  <a:pt x="288" y="210"/>
                </a:cubicBezTo>
                <a:cubicBezTo>
                  <a:pt x="288" y="210"/>
                  <a:pt x="287" y="211"/>
                  <a:pt x="287" y="211"/>
                </a:cubicBezTo>
                <a:cubicBezTo>
                  <a:pt x="287" y="207"/>
                  <a:pt x="285" y="206"/>
                  <a:pt x="283" y="204"/>
                </a:cubicBezTo>
                <a:cubicBezTo>
                  <a:pt x="286" y="204"/>
                  <a:pt x="281" y="200"/>
                  <a:pt x="280" y="199"/>
                </a:cubicBezTo>
                <a:cubicBezTo>
                  <a:pt x="281" y="197"/>
                  <a:pt x="282" y="198"/>
                  <a:pt x="282" y="198"/>
                </a:cubicBezTo>
                <a:close/>
                <a:moveTo>
                  <a:pt x="308" y="244"/>
                </a:moveTo>
                <a:cubicBezTo>
                  <a:pt x="309" y="244"/>
                  <a:pt x="306" y="240"/>
                  <a:pt x="309" y="240"/>
                </a:cubicBezTo>
                <a:cubicBezTo>
                  <a:pt x="309" y="242"/>
                  <a:pt x="307" y="244"/>
                  <a:pt x="310" y="243"/>
                </a:cubicBezTo>
                <a:cubicBezTo>
                  <a:pt x="310" y="244"/>
                  <a:pt x="309" y="244"/>
                  <a:pt x="308" y="244"/>
                </a:cubicBezTo>
                <a:cubicBezTo>
                  <a:pt x="308" y="244"/>
                  <a:pt x="308" y="244"/>
                  <a:pt x="308" y="244"/>
                </a:cubicBezTo>
                <a:close/>
                <a:moveTo>
                  <a:pt x="132" y="295"/>
                </a:moveTo>
                <a:cubicBezTo>
                  <a:pt x="131" y="296"/>
                  <a:pt x="128" y="293"/>
                  <a:pt x="129" y="292"/>
                </a:cubicBezTo>
                <a:cubicBezTo>
                  <a:pt x="130" y="293"/>
                  <a:pt x="131" y="294"/>
                  <a:pt x="132" y="295"/>
                </a:cubicBezTo>
                <a:cubicBezTo>
                  <a:pt x="132" y="295"/>
                  <a:pt x="132" y="295"/>
                  <a:pt x="132" y="295"/>
                </a:cubicBezTo>
                <a:close/>
                <a:moveTo>
                  <a:pt x="145" y="304"/>
                </a:moveTo>
                <a:cubicBezTo>
                  <a:pt x="145" y="304"/>
                  <a:pt x="146" y="304"/>
                  <a:pt x="146" y="303"/>
                </a:cubicBezTo>
                <a:cubicBezTo>
                  <a:pt x="147" y="303"/>
                  <a:pt x="146" y="304"/>
                  <a:pt x="146" y="305"/>
                </a:cubicBezTo>
                <a:cubicBezTo>
                  <a:pt x="146" y="305"/>
                  <a:pt x="146" y="304"/>
                  <a:pt x="145" y="304"/>
                </a:cubicBezTo>
                <a:cubicBezTo>
                  <a:pt x="145" y="304"/>
                  <a:pt x="145" y="304"/>
                  <a:pt x="145" y="304"/>
                </a:cubicBezTo>
                <a:close/>
                <a:moveTo>
                  <a:pt x="258" y="310"/>
                </a:moveTo>
                <a:cubicBezTo>
                  <a:pt x="257" y="310"/>
                  <a:pt x="258" y="307"/>
                  <a:pt x="259" y="308"/>
                </a:cubicBezTo>
                <a:cubicBezTo>
                  <a:pt x="260" y="309"/>
                  <a:pt x="258" y="309"/>
                  <a:pt x="258" y="310"/>
                </a:cubicBezTo>
                <a:cubicBezTo>
                  <a:pt x="258" y="310"/>
                  <a:pt x="258" y="310"/>
                  <a:pt x="258" y="310"/>
                </a:cubicBezTo>
                <a:close/>
                <a:moveTo>
                  <a:pt x="279" y="310"/>
                </a:moveTo>
                <a:cubicBezTo>
                  <a:pt x="279" y="309"/>
                  <a:pt x="280" y="309"/>
                  <a:pt x="279" y="308"/>
                </a:cubicBezTo>
                <a:cubicBezTo>
                  <a:pt x="281" y="308"/>
                  <a:pt x="281" y="309"/>
                  <a:pt x="280" y="310"/>
                </a:cubicBezTo>
                <a:cubicBezTo>
                  <a:pt x="280" y="310"/>
                  <a:pt x="279" y="310"/>
                  <a:pt x="279" y="310"/>
                </a:cubicBezTo>
                <a:cubicBezTo>
                  <a:pt x="279" y="310"/>
                  <a:pt x="279" y="310"/>
                  <a:pt x="279" y="310"/>
                </a:cubicBezTo>
                <a:close/>
                <a:moveTo>
                  <a:pt x="262" y="312"/>
                </a:moveTo>
                <a:cubicBezTo>
                  <a:pt x="262" y="313"/>
                  <a:pt x="260" y="311"/>
                  <a:pt x="260" y="310"/>
                </a:cubicBezTo>
                <a:cubicBezTo>
                  <a:pt x="262" y="310"/>
                  <a:pt x="261" y="312"/>
                  <a:pt x="262" y="312"/>
                </a:cubicBezTo>
                <a:cubicBezTo>
                  <a:pt x="262" y="312"/>
                  <a:pt x="262" y="312"/>
                  <a:pt x="262" y="312"/>
                </a:cubicBezTo>
                <a:close/>
                <a:moveTo>
                  <a:pt x="263" y="312"/>
                </a:moveTo>
                <a:cubicBezTo>
                  <a:pt x="263" y="311"/>
                  <a:pt x="264" y="311"/>
                  <a:pt x="266" y="311"/>
                </a:cubicBezTo>
                <a:cubicBezTo>
                  <a:pt x="266" y="313"/>
                  <a:pt x="264" y="313"/>
                  <a:pt x="263" y="312"/>
                </a:cubicBezTo>
                <a:cubicBezTo>
                  <a:pt x="263" y="312"/>
                  <a:pt x="263" y="312"/>
                  <a:pt x="263" y="312"/>
                </a:cubicBezTo>
                <a:close/>
                <a:moveTo>
                  <a:pt x="332" y="319"/>
                </a:moveTo>
                <a:cubicBezTo>
                  <a:pt x="336" y="318"/>
                  <a:pt x="338" y="319"/>
                  <a:pt x="340" y="321"/>
                </a:cubicBezTo>
                <a:cubicBezTo>
                  <a:pt x="339" y="325"/>
                  <a:pt x="333" y="322"/>
                  <a:pt x="332" y="319"/>
                </a:cubicBezTo>
                <a:cubicBezTo>
                  <a:pt x="332" y="319"/>
                  <a:pt x="332" y="319"/>
                  <a:pt x="332" y="319"/>
                </a:cubicBezTo>
                <a:close/>
                <a:moveTo>
                  <a:pt x="137" y="323"/>
                </a:moveTo>
                <a:cubicBezTo>
                  <a:pt x="137" y="322"/>
                  <a:pt x="137" y="321"/>
                  <a:pt x="137" y="321"/>
                </a:cubicBezTo>
                <a:cubicBezTo>
                  <a:pt x="137" y="321"/>
                  <a:pt x="137" y="321"/>
                  <a:pt x="137" y="321"/>
                </a:cubicBezTo>
                <a:cubicBezTo>
                  <a:pt x="138" y="321"/>
                  <a:pt x="138" y="321"/>
                  <a:pt x="138" y="321"/>
                </a:cubicBezTo>
                <a:cubicBezTo>
                  <a:pt x="139" y="321"/>
                  <a:pt x="136" y="323"/>
                  <a:pt x="139" y="322"/>
                </a:cubicBezTo>
                <a:cubicBezTo>
                  <a:pt x="139" y="323"/>
                  <a:pt x="138" y="323"/>
                  <a:pt x="137" y="323"/>
                </a:cubicBezTo>
                <a:cubicBezTo>
                  <a:pt x="137" y="323"/>
                  <a:pt x="137" y="323"/>
                  <a:pt x="137" y="323"/>
                </a:cubicBezTo>
                <a:close/>
                <a:moveTo>
                  <a:pt x="144" y="323"/>
                </a:moveTo>
                <a:cubicBezTo>
                  <a:pt x="143" y="322"/>
                  <a:pt x="144" y="322"/>
                  <a:pt x="144" y="321"/>
                </a:cubicBezTo>
                <a:cubicBezTo>
                  <a:pt x="145" y="321"/>
                  <a:pt x="145" y="324"/>
                  <a:pt x="144" y="323"/>
                </a:cubicBezTo>
                <a:cubicBezTo>
                  <a:pt x="144" y="323"/>
                  <a:pt x="144" y="323"/>
                  <a:pt x="144" y="323"/>
                </a:cubicBezTo>
                <a:close/>
                <a:moveTo>
                  <a:pt x="252" y="323"/>
                </a:moveTo>
                <a:cubicBezTo>
                  <a:pt x="251" y="323"/>
                  <a:pt x="252" y="322"/>
                  <a:pt x="251" y="322"/>
                </a:cubicBezTo>
                <a:cubicBezTo>
                  <a:pt x="251" y="321"/>
                  <a:pt x="252" y="322"/>
                  <a:pt x="253" y="322"/>
                </a:cubicBezTo>
                <a:cubicBezTo>
                  <a:pt x="253" y="323"/>
                  <a:pt x="252" y="323"/>
                  <a:pt x="252" y="323"/>
                </a:cubicBezTo>
                <a:cubicBezTo>
                  <a:pt x="252" y="323"/>
                  <a:pt x="252" y="323"/>
                  <a:pt x="252" y="323"/>
                </a:cubicBezTo>
                <a:close/>
                <a:moveTo>
                  <a:pt x="331" y="325"/>
                </a:moveTo>
                <a:cubicBezTo>
                  <a:pt x="331" y="325"/>
                  <a:pt x="331" y="324"/>
                  <a:pt x="331" y="323"/>
                </a:cubicBezTo>
                <a:cubicBezTo>
                  <a:pt x="332" y="323"/>
                  <a:pt x="332" y="324"/>
                  <a:pt x="332" y="325"/>
                </a:cubicBezTo>
                <a:cubicBezTo>
                  <a:pt x="332" y="325"/>
                  <a:pt x="331" y="325"/>
                  <a:pt x="331" y="325"/>
                </a:cubicBezTo>
                <a:cubicBezTo>
                  <a:pt x="331" y="325"/>
                  <a:pt x="331" y="325"/>
                  <a:pt x="331" y="325"/>
                </a:cubicBezTo>
                <a:close/>
                <a:moveTo>
                  <a:pt x="432" y="345"/>
                </a:moveTo>
                <a:cubicBezTo>
                  <a:pt x="432" y="344"/>
                  <a:pt x="430" y="345"/>
                  <a:pt x="431" y="343"/>
                </a:cubicBezTo>
                <a:cubicBezTo>
                  <a:pt x="432" y="343"/>
                  <a:pt x="434" y="346"/>
                  <a:pt x="432" y="345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32" y="345"/>
                  <a:pt x="432" y="345"/>
                  <a:pt x="432" y="345"/>
                </a:cubicBezTo>
                <a:close/>
                <a:moveTo>
                  <a:pt x="361" y="379"/>
                </a:moveTo>
                <a:cubicBezTo>
                  <a:pt x="365" y="379"/>
                  <a:pt x="360" y="375"/>
                  <a:pt x="360" y="372"/>
                </a:cubicBezTo>
                <a:cubicBezTo>
                  <a:pt x="359" y="372"/>
                  <a:pt x="360" y="374"/>
                  <a:pt x="359" y="374"/>
                </a:cubicBezTo>
                <a:cubicBezTo>
                  <a:pt x="358" y="373"/>
                  <a:pt x="358" y="372"/>
                  <a:pt x="356" y="373"/>
                </a:cubicBezTo>
                <a:cubicBezTo>
                  <a:pt x="359" y="369"/>
                  <a:pt x="359" y="367"/>
                  <a:pt x="359" y="361"/>
                </a:cubicBezTo>
                <a:cubicBezTo>
                  <a:pt x="366" y="369"/>
                  <a:pt x="370" y="377"/>
                  <a:pt x="372" y="387"/>
                </a:cubicBezTo>
                <a:cubicBezTo>
                  <a:pt x="372" y="388"/>
                  <a:pt x="371" y="388"/>
                  <a:pt x="370" y="389"/>
                </a:cubicBezTo>
                <a:cubicBezTo>
                  <a:pt x="369" y="388"/>
                  <a:pt x="366" y="387"/>
                  <a:pt x="366" y="385"/>
                </a:cubicBezTo>
                <a:cubicBezTo>
                  <a:pt x="365" y="386"/>
                  <a:pt x="364" y="386"/>
                  <a:pt x="362" y="386"/>
                </a:cubicBezTo>
                <a:cubicBezTo>
                  <a:pt x="363" y="383"/>
                  <a:pt x="364" y="381"/>
                  <a:pt x="361" y="381"/>
                </a:cubicBezTo>
                <a:cubicBezTo>
                  <a:pt x="361" y="380"/>
                  <a:pt x="361" y="380"/>
                  <a:pt x="361" y="379"/>
                </a:cubicBezTo>
                <a:cubicBezTo>
                  <a:pt x="361" y="379"/>
                  <a:pt x="361" y="379"/>
                  <a:pt x="361" y="379"/>
                </a:cubicBezTo>
                <a:close/>
                <a:moveTo>
                  <a:pt x="159" y="372"/>
                </a:moveTo>
                <a:cubicBezTo>
                  <a:pt x="157" y="371"/>
                  <a:pt x="158" y="371"/>
                  <a:pt x="159" y="370"/>
                </a:cubicBezTo>
                <a:cubicBezTo>
                  <a:pt x="160" y="370"/>
                  <a:pt x="161" y="370"/>
                  <a:pt x="161" y="372"/>
                </a:cubicBezTo>
                <a:cubicBezTo>
                  <a:pt x="159" y="372"/>
                  <a:pt x="159" y="369"/>
                  <a:pt x="159" y="372"/>
                </a:cubicBezTo>
                <a:cubicBezTo>
                  <a:pt x="159" y="372"/>
                  <a:pt x="159" y="372"/>
                  <a:pt x="159" y="372"/>
                </a:cubicBezTo>
                <a:close/>
                <a:moveTo>
                  <a:pt x="158" y="373"/>
                </a:moveTo>
                <a:cubicBezTo>
                  <a:pt x="159" y="373"/>
                  <a:pt x="160" y="373"/>
                  <a:pt x="160" y="372"/>
                </a:cubicBezTo>
                <a:cubicBezTo>
                  <a:pt x="160" y="372"/>
                  <a:pt x="160" y="373"/>
                  <a:pt x="160" y="373"/>
                </a:cubicBezTo>
                <a:cubicBezTo>
                  <a:pt x="159" y="374"/>
                  <a:pt x="161" y="374"/>
                  <a:pt x="160" y="376"/>
                </a:cubicBezTo>
                <a:cubicBezTo>
                  <a:pt x="159" y="375"/>
                  <a:pt x="158" y="375"/>
                  <a:pt x="158" y="373"/>
                </a:cubicBezTo>
                <a:cubicBezTo>
                  <a:pt x="158" y="373"/>
                  <a:pt x="158" y="373"/>
                  <a:pt x="158" y="373"/>
                </a:cubicBezTo>
                <a:close/>
                <a:moveTo>
                  <a:pt x="155" y="374"/>
                </a:moveTo>
                <a:cubicBezTo>
                  <a:pt x="156" y="374"/>
                  <a:pt x="157" y="374"/>
                  <a:pt x="157" y="373"/>
                </a:cubicBezTo>
                <a:cubicBezTo>
                  <a:pt x="158" y="374"/>
                  <a:pt x="156" y="374"/>
                  <a:pt x="157" y="376"/>
                </a:cubicBezTo>
                <a:cubicBezTo>
                  <a:pt x="155" y="376"/>
                  <a:pt x="155" y="375"/>
                  <a:pt x="155" y="374"/>
                </a:cubicBezTo>
                <a:cubicBezTo>
                  <a:pt x="155" y="374"/>
                  <a:pt x="155" y="374"/>
                  <a:pt x="155" y="374"/>
                </a:cubicBezTo>
                <a:close/>
                <a:moveTo>
                  <a:pt x="153" y="376"/>
                </a:moveTo>
                <a:cubicBezTo>
                  <a:pt x="154" y="376"/>
                  <a:pt x="155" y="378"/>
                  <a:pt x="153" y="377"/>
                </a:cubicBezTo>
                <a:cubicBezTo>
                  <a:pt x="153" y="377"/>
                  <a:pt x="153" y="376"/>
                  <a:pt x="153" y="376"/>
                </a:cubicBezTo>
                <a:cubicBezTo>
                  <a:pt x="153" y="376"/>
                  <a:pt x="153" y="376"/>
                  <a:pt x="153" y="376"/>
                </a:cubicBezTo>
                <a:close/>
                <a:moveTo>
                  <a:pt x="160" y="376"/>
                </a:moveTo>
                <a:cubicBezTo>
                  <a:pt x="162" y="377"/>
                  <a:pt x="158" y="377"/>
                  <a:pt x="159" y="378"/>
                </a:cubicBezTo>
                <a:cubicBezTo>
                  <a:pt x="158" y="377"/>
                  <a:pt x="159" y="377"/>
                  <a:pt x="158" y="376"/>
                </a:cubicBezTo>
                <a:cubicBezTo>
                  <a:pt x="159" y="376"/>
                  <a:pt x="159" y="377"/>
                  <a:pt x="160" y="376"/>
                </a:cubicBezTo>
                <a:cubicBezTo>
                  <a:pt x="160" y="376"/>
                  <a:pt x="160" y="376"/>
                  <a:pt x="160" y="376"/>
                </a:cubicBezTo>
                <a:close/>
                <a:moveTo>
                  <a:pt x="156" y="380"/>
                </a:moveTo>
                <a:cubicBezTo>
                  <a:pt x="156" y="378"/>
                  <a:pt x="160" y="378"/>
                  <a:pt x="160" y="380"/>
                </a:cubicBezTo>
                <a:cubicBezTo>
                  <a:pt x="159" y="380"/>
                  <a:pt x="158" y="379"/>
                  <a:pt x="156" y="380"/>
                </a:cubicBezTo>
                <a:cubicBezTo>
                  <a:pt x="156" y="380"/>
                  <a:pt x="156" y="380"/>
                  <a:pt x="156" y="380"/>
                </a:cubicBezTo>
                <a:close/>
                <a:moveTo>
                  <a:pt x="157" y="382"/>
                </a:moveTo>
                <a:cubicBezTo>
                  <a:pt x="156" y="381"/>
                  <a:pt x="154" y="382"/>
                  <a:pt x="153" y="380"/>
                </a:cubicBezTo>
                <a:cubicBezTo>
                  <a:pt x="156" y="380"/>
                  <a:pt x="156" y="381"/>
                  <a:pt x="158" y="380"/>
                </a:cubicBezTo>
                <a:cubicBezTo>
                  <a:pt x="158" y="381"/>
                  <a:pt x="157" y="381"/>
                  <a:pt x="157" y="382"/>
                </a:cubicBezTo>
                <a:cubicBezTo>
                  <a:pt x="157" y="382"/>
                  <a:pt x="157" y="382"/>
                  <a:pt x="157" y="382"/>
                </a:cubicBezTo>
                <a:close/>
                <a:moveTo>
                  <a:pt x="444" y="384"/>
                </a:moveTo>
                <a:cubicBezTo>
                  <a:pt x="446" y="385"/>
                  <a:pt x="443" y="388"/>
                  <a:pt x="444" y="384"/>
                </a:cubicBezTo>
                <a:cubicBezTo>
                  <a:pt x="444" y="384"/>
                  <a:pt x="444" y="384"/>
                  <a:pt x="444" y="384"/>
                </a:cubicBezTo>
                <a:close/>
                <a:moveTo>
                  <a:pt x="210" y="392"/>
                </a:moveTo>
                <a:cubicBezTo>
                  <a:pt x="211" y="391"/>
                  <a:pt x="212" y="392"/>
                  <a:pt x="212" y="393"/>
                </a:cubicBezTo>
                <a:cubicBezTo>
                  <a:pt x="210" y="393"/>
                  <a:pt x="210" y="393"/>
                  <a:pt x="210" y="392"/>
                </a:cubicBezTo>
                <a:cubicBezTo>
                  <a:pt x="210" y="392"/>
                  <a:pt x="210" y="392"/>
                  <a:pt x="210" y="392"/>
                </a:cubicBezTo>
                <a:close/>
                <a:moveTo>
                  <a:pt x="465" y="392"/>
                </a:moveTo>
                <a:cubicBezTo>
                  <a:pt x="465" y="393"/>
                  <a:pt x="463" y="393"/>
                  <a:pt x="463" y="392"/>
                </a:cubicBezTo>
                <a:cubicBezTo>
                  <a:pt x="463" y="391"/>
                  <a:pt x="465" y="391"/>
                  <a:pt x="465" y="392"/>
                </a:cubicBezTo>
                <a:cubicBezTo>
                  <a:pt x="465" y="392"/>
                  <a:pt x="465" y="392"/>
                  <a:pt x="465" y="392"/>
                </a:cubicBezTo>
                <a:close/>
                <a:moveTo>
                  <a:pt x="373" y="421"/>
                </a:moveTo>
                <a:cubicBezTo>
                  <a:pt x="375" y="411"/>
                  <a:pt x="373" y="403"/>
                  <a:pt x="375" y="393"/>
                </a:cubicBezTo>
                <a:cubicBezTo>
                  <a:pt x="375" y="393"/>
                  <a:pt x="375" y="393"/>
                  <a:pt x="376" y="393"/>
                </a:cubicBezTo>
                <a:cubicBezTo>
                  <a:pt x="378" y="403"/>
                  <a:pt x="387" y="408"/>
                  <a:pt x="388" y="417"/>
                </a:cubicBezTo>
                <a:cubicBezTo>
                  <a:pt x="388" y="419"/>
                  <a:pt x="391" y="418"/>
                  <a:pt x="391" y="420"/>
                </a:cubicBezTo>
                <a:cubicBezTo>
                  <a:pt x="390" y="420"/>
                  <a:pt x="390" y="421"/>
                  <a:pt x="390" y="422"/>
                </a:cubicBezTo>
                <a:cubicBezTo>
                  <a:pt x="384" y="420"/>
                  <a:pt x="378" y="424"/>
                  <a:pt x="373" y="421"/>
                </a:cubicBezTo>
                <a:cubicBezTo>
                  <a:pt x="373" y="421"/>
                  <a:pt x="373" y="421"/>
                  <a:pt x="373" y="421"/>
                </a:cubicBezTo>
                <a:close/>
                <a:moveTo>
                  <a:pt x="461" y="398"/>
                </a:moveTo>
                <a:cubicBezTo>
                  <a:pt x="459" y="398"/>
                  <a:pt x="459" y="394"/>
                  <a:pt x="460" y="393"/>
                </a:cubicBezTo>
                <a:cubicBezTo>
                  <a:pt x="461" y="394"/>
                  <a:pt x="462" y="396"/>
                  <a:pt x="461" y="398"/>
                </a:cubicBezTo>
                <a:cubicBezTo>
                  <a:pt x="461" y="398"/>
                  <a:pt x="461" y="398"/>
                  <a:pt x="461" y="398"/>
                </a:cubicBezTo>
                <a:close/>
                <a:moveTo>
                  <a:pt x="218" y="397"/>
                </a:moveTo>
                <a:cubicBezTo>
                  <a:pt x="216" y="397"/>
                  <a:pt x="219" y="395"/>
                  <a:pt x="217" y="395"/>
                </a:cubicBezTo>
                <a:cubicBezTo>
                  <a:pt x="218" y="393"/>
                  <a:pt x="219" y="396"/>
                  <a:pt x="220" y="396"/>
                </a:cubicBezTo>
                <a:cubicBezTo>
                  <a:pt x="220" y="398"/>
                  <a:pt x="218" y="396"/>
                  <a:pt x="218" y="397"/>
                </a:cubicBezTo>
                <a:cubicBezTo>
                  <a:pt x="218" y="397"/>
                  <a:pt x="218" y="397"/>
                  <a:pt x="218" y="397"/>
                </a:cubicBezTo>
                <a:close/>
                <a:moveTo>
                  <a:pt x="176" y="402"/>
                </a:moveTo>
                <a:cubicBezTo>
                  <a:pt x="174" y="400"/>
                  <a:pt x="175" y="399"/>
                  <a:pt x="176" y="397"/>
                </a:cubicBezTo>
                <a:cubicBezTo>
                  <a:pt x="178" y="397"/>
                  <a:pt x="179" y="399"/>
                  <a:pt x="179" y="401"/>
                </a:cubicBezTo>
                <a:cubicBezTo>
                  <a:pt x="178" y="401"/>
                  <a:pt x="177" y="402"/>
                  <a:pt x="176" y="402"/>
                </a:cubicBezTo>
                <a:cubicBezTo>
                  <a:pt x="176" y="402"/>
                  <a:pt x="176" y="402"/>
                  <a:pt x="176" y="402"/>
                </a:cubicBezTo>
                <a:close/>
                <a:moveTo>
                  <a:pt x="467" y="402"/>
                </a:moveTo>
                <a:cubicBezTo>
                  <a:pt x="465" y="401"/>
                  <a:pt x="468" y="400"/>
                  <a:pt x="466" y="398"/>
                </a:cubicBezTo>
                <a:cubicBezTo>
                  <a:pt x="468" y="398"/>
                  <a:pt x="467" y="400"/>
                  <a:pt x="468" y="400"/>
                </a:cubicBezTo>
                <a:cubicBezTo>
                  <a:pt x="468" y="401"/>
                  <a:pt x="467" y="401"/>
                  <a:pt x="467" y="402"/>
                </a:cubicBezTo>
                <a:cubicBezTo>
                  <a:pt x="467" y="402"/>
                  <a:pt x="467" y="402"/>
                  <a:pt x="467" y="402"/>
                </a:cubicBezTo>
                <a:close/>
                <a:moveTo>
                  <a:pt x="182" y="400"/>
                </a:moveTo>
                <a:cubicBezTo>
                  <a:pt x="182" y="400"/>
                  <a:pt x="183" y="400"/>
                  <a:pt x="183" y="399"/>
                </a:cubicBezTo>
                <a:cubicBezTo>
                  <a:pt x="183" y="399"/>
                  <a:pt x="183" y="400"/>
                  <a:pt x="183" y="400"/>
                </a:cubicBezTo>
                <a:cubicBezTo>
                  <a:pt x="183" y="400"/>
                  <a:pt x="182" y="400"/>
                  <a:pt x="182" y="400"/>
                </a:cubicBezTo>
                <a:cubicBezTo>
                  <a:pt x="182" y="400"/>
                  <a:pt x="182" y="400"/>
                  <a:pt x="182" y="400"/>
                </a:cubicBezTo>
                <a:close/>
                <a:moveTo>
                  <a:pt x="461" y="404"/>
                </a:moveTo>
                <a:cubicBezTo>
                  <a:pt x="463" y="404"/>
                  <a:pt x="463" y="405"/>
                  <a:pt x="463" y="403"/>
                </a:cubicBezTo>
                <a:cubicBezTo>
                  <a:pt x="460" y="404"/>
                  <a:pt x="461" y="401"/>
                  <a:pt x="460" y="399"/>
                </a:cubicBezTo>
                <a:cubicBezTo>
                  <a:pt x="461" y="399"/>
                  <a:pt x="462" y="399"/>
                  <a:pt x="463" y="399"/>
                </a:cubicBezTo>
                <a:cubicBezTo>
                  <a:pt x="464" y="403"/>
                  <a:pt x="464" y="404"/>
                  <a:pt x="465" y="405"/>
                </a:cubicBezTo>
                <a:cubicBezTo>
                  <a:pt x="464" y="406"/>
                  <a:pt x="464" y="407"/>
                  <a:pt x="463" y="407"/>
                </a:cubicBezTo>
                <a:cubicBezTo>
                  <a:pt x="462" y="406"/>
                  <a:pt x="461" y="405"/>
                  <a:pt x="461" y="404"/>
                </a:cubicBezTo>
                <a:cubicBezTo>
                  <a:pt x="461" y="404"/>
                  <a:pt x="461" y="404"/>
                  <a:pt x="461" y="404"/>
                </a:cubicBezTo>
                <a:close/>
                <a:moveTo>
                  <a:pt x="467" y="404"/>
                </a:moveTo>
                <a:cubicBezTo>
                  <a:pt x="467" y="401"/>
                  <a:pt x="469" y="402"/>
                  <a:pt x="469" y="399"/>
                </a:cubicBezTo>
                <a:cubicBezTo>
                  <a:pt x="471" y="401"/>
                  <a:pt x="472" y="405"/>
                  <a:pt x="475" y="406"/>
                </a:cubicBezTo>
                <a:cubicBezTo>
                  <a:pt x="475" y="408"/>
                  <a:pt x="473" y="408"/>
                  <a:pt x="471" y="408"/>
                </a:cubicBezTo>
                <a:cubicBezTo>
                  <a:pt x="472" y="404"/>
                  <a:pt x="469" y="406"/>
                  <a:pt x="467" y="404"/>
                </a:cubicBezTo>
                <a:cubicBezTo>
                  <a:pt x="467" y="404"/>
                  <a:pt x="467" y="404"/>
                  <a:pt x="467" y="404"/>
                </a:cubicBezTo>
                <a:close/>
                <a:moveTo>
                  <a:pt x="231" y="400"/>
                </a:moveTo>
                <a:cubicBezTo>
                  <a:pt x="231" y="401"/>
                  <a:pt x="229" y="401"/>
                  <a:pt x="229" y="400"/>
                </a:cubicBezTo>
                <a:cubicBezTo>
                  <a:pt x="230" y="400"/>
                  <a:pt x="230" y="400"/>
                  <a:pt x="231" y="400"/>
                </a:cubicBezTo>
                <a:cubicBezTo>
                  <a:pt x="231" y="400"/>
                  <a:pt x="231" y="400"/>
                  <a:pt x="231" y="400"/>
                </a:cubicBezTo>
                <a:close/>
                <a:moveTo>
                  <a:pt x="198" y="404"/>
                </a:moveTo>
                <a:cubicBezTo>
                  <a:pt x="200" y="405"/>
                  <a:pt x="203" y="400"/>
                  <a:pt x="205" y="405"/>
                </a:cubicBezTo>
                <a:cubicBezTo>
                  <a:pt x="202" y="406"/>
                  <a:pt x="198" y="407"/>
                  <a:pt x="198" y="404"/>
                </a:cubicBezTo>
                <a:cubicBezTo>
                  <a:pt x="198" y="404"/>
                  <a:pt x="198" y="404"/>
                  <a:pt x="198" y="404"/>
                </a:cubicBezTo>
                <a:close/>
                <a:moveTo>
                  <a:pt x="94" y="405"/>
                </a:moveTo>
                <a:cubicBezTo>
                  <a:pt x="94" y="404"/>
                  <a:pt x="94" y="404"/>
                  <a:pt x="94" y="404"/>
                </a:cubicBezTo>
                <a:cubicBezTo>
                  <a:pt x="95" y="404"/>
                  <a:pt x="95" y="404"/>
                  <a:pt x="96" y="404"/>
                </a:cubicBezTo>
                <a:cubicBezTo>
                  <a:pt x="96" y="404"/>
                  <a:pt x="96" y="404"/>
                  <a:pt x="96" y="405"/>
                </a:cubicBezTo>
                <a:cubicBezTo>
                  <a:pt x="95" y="405"/>
                  <a:pt x="95" y="405"/>
                  <a:pt x="94" y="405"/>
                </a:cubicBezTo>
                <a:cubicBezTo>
                  <a:pt x="94" y="405"/>
                  <a:pt x="94" y="405"/>
                  <a:pt x="94" y="405"/>
                </a:cubicBezTo>
                <a:close/>
                <a:moveTo>
                  <a:pt x="83" y="408"/>
                </a:moveTo>
                <a:cubicBezTo>
                  <a:pt x="82" y="409"/>
                  <a:pt x="82" y="406"/>
                  <a:pt x="83" y="405"/>
                </a:cubicBezTo>
                <a:cubicBezTo>
                  <a:pt x="83" y="405"/>
                  <a:pt x="84" y="405"/>
                  <a:pt x="84" y="405"/>
                </a:cubicBezTo>
                <a:cubicBezTo>
                  <a:pt x="85" y="406"/>
                  <a:pt x="82" y="407"/>
                  <a:pt x="83" y="408"/>
                </a:cubicBezTo>
                <a:cubicBezTo>
                  <a:pt x="83" y="408"/>
                  <a:pt x="83" y="408"/>
                  <a:pt x="83" y="408"/>
                </a:cubicBezTo>
                <a:close/>
                <a:moveTo>
                  <a:pt x="473" y="408"/>
                </a:moveTo>
                <a:cubicBezTo>
                  <a:pt x="476" y="410"/>
                  <a:pt x="480" y="411"/>
                  <a:pt x="483" y="412"/>
                </a:cubicBezTo>
                <a:cubicBezTo>
                  <a:pt x="483" y="410"/>
                  <a:pt x="479" y="411"/>
                  <a:pt x="478" y="408"/>
                </a:cubicBezTo>
                <a:cubicBezTo>
                  <a:pt x="482" y="410"/>
                  <a:pt x="483" y="409"/>
                  <a:pt x="487" y="411"/>
                </a:cubicBezTo>
                <a:cubicBezTo>
                  <a:pt x="485" y="412"/>
                  <a:pt x="485" y="412"/>
                  <a:pt x="483" y="412"/>
                </a:cubicBezTo>
                <a:cubicBezTo>
                  <a:pt x="483" y="414"/>
                  <a:pt x="486" y="414"/>
                  <a:pt x="484" y="416"/>
                </a:cubicBezTo>
                <a:cubicBezTo>
                  <a:pt x="483" y="416"/>
                  <a:pt x="483" y="414"/>
                  <a:pt x="482" y="414"/>
                </a:cubicBezTo>
                <a:cubicBezTo>
                  <a:pt x="481" y="415"/>
                  <a:pt x="480" y="412"/>
                  <a:pt x="480" y="415"/>
                </a:cubicBezTo>
                <a:cubicBezTo>
                  <a:pt x="478" y="414"/>
                  <a:pt x="477" y="414"/>
                  <a:pt x="475" y="414"/>
                </a:cubicBezTo>
                <a:cubicBezTo>
                  <a:pt x="475" y="412"/>
                  <a:pt x="476" y="412"/>
                  <a:pt x="475" y="411"/>
                </a:cubicBezTo>
                <a:cubicBezTo>
                  <a:pt x="472" y="412"/>
                  <a:pt x="472" y="411"/>
                  <a:pt x="470" y="411"/>
                </a:cubicBezTo>
                <a:cubicBezTo>
                  <a:pt x="470" y="410"/>
                  <a:pt x="470" y="410"/>
                  <a:pt x="470" y="409"/>
                </a:cubicBezTo>
                <a:cubicBezTo>
                  <a:pt x="472" y="408"/>
                  <a:pt x="473" y="410"/>
                  <a:pt x="473" y="408"/>
                </a:cubicBezTo>
                <a:cubicBezTo>
                  <a:pt x="473" y="408"/>
                  <a:pt x="473" y="408"/>
                  <a:pt x="473" y="408"/>
                </a:cubicBezTo>
                <a:close/>
                <a:moveTo>
                  <a:pt x="56" y="412"/>
                </a:moveTo>
                <a:cubicBezTo>
                  <a:pt x="56" y="410"/>
                  <a:pt x="57" y="411"/>
                  <a:pt x="57" y="409"/>
                </a:cubicBezTo>
                <a:cubicBezTo>
                  <a:pt x="58" y="410"/>
                  <a:pt x="59" y="409"/>
                  <a:pt x="60" y="410"/>
                </a:cubicBezTo>
                <a:cubicBezTo>
                  <a:pt x="59" y="411"/>
                  <a:pt x="57" y="410"/>
                  <a:pt x="57" y="411"/>
                </a:cubicBezTo>
                <a:cubicBezTo>
                  <a:pt x="57" y="412"/>
                  <a:pt x="58" y="411"/>
                  <a:pt x="59" y="411"/>
                </a:cubicBezTo>
                <a:cubicBezTo>
                  <a:pt x="59" y="413"/>
                  <a:pt x="58" y="412"/>
                  <a:pt x="56" y="412"/>
                </a:cubicBezTo>
                <a:cubicBezTo>
                  <a:pt x="56" y="412"/>
                  <a:pt x="56" y="412"/>
                  <a:pt x="56" y="412"/>
                </a:cubicBezTo>
                <a:close/>
                <a:moveTo>
                  <a:pt x="228" y="410"/>
                </a:moveTo>
                <a:cubicBezTo>
                  <a:pt x="228" y="411"/>
                  <a:pt x="224" y="412"/>
                  <a:pt x="225" y="409"/>
                </a:cubicBezTo>
                <a:cubicBezTo>
                  <a:pt x="226" y="409"/>
                  <a:pt x="228" y="409"/>
                  <a:pt x="228" y="410"/>
                </a:cubicBezTo>
                <a:cubicBezTo>
                  <a:pt x="228" y="410"/>
                  <a:pt x="228" y="410"/>
                  <a:pt x="228" y="410"/>
                </a:cubicBezTo>
                <a:close/>
                <a:moveTo>
                  <a:pt x="56" y="412"/>
                </a:moveTo>
                <a:cubicBezTo>
                  <a:pt x="56" y="413"/>
                  <a:pt x="54" y="412"/>
                  <a:pt x="54" y="411"/>
                </a:cubicBezTo>
                <a:cubicBezTo>
                  <a:pt x="55" y="411"/>
                  <a:pt x="56" y="412"/>
                  <a:pt x="56" y="412"/>
                </a:cubicBezTo>
                <a:cubicBezTo>
                  <a:pt x="56" y="412"/>
                  <a:pt x="56" y="412"/>
                  <a:pt x="56" y="412"/>
                </a:cubicBezTo>
                <a:close/>
                <a:moveTo>
                  <a:pt x="443" y="414"/>
                </a:moveTo>
                <a:cubicBezTo>
                  <a:pt x="442" y="411"/>
                  <a:pt x="447" y="411"/>
                  <a:pt x="447" y="411"/>
                </a:cubicBezTo>
                <a:cubicBezTo>
                  <a:pt x="449" y="412"/>
                  <a:pt x="445" y="414"/>
                  <a:pt x="447" y="415"/>
                </a:cubicBezTo>
                <a:cubicBezTo>
                  <a:pt x="445" y="416"/>
                  <a:pt x="445" y="413"/>
                  <a:pt x="443" y="414"/>
                </a:cubicBezTo>
                <a:cubicBezTo>
                  <a:pt x="443" y="414"/>
                  <a:pt x="443" y="414"/>
                  <a:pt x="443" y="414"/>
                </a:cubicBezTo>
                <a:close/>
                <a:moveTo>
                  <a:pt x="59" y="415"/>
                </a:moveTo>
                <a:cubicBezTo>
                  <a:pt x="59" y="414"/>
                  <a:pt x="60" y="413"/>
                  <a:pt x="61" y="412"/>
                </a:cubicBezTo>
                <a:cubicBezTo>
                  <a:pt x="62" y="412"/>
                  <a:pt x="61" y="414"/>
                  <a:pt x="61" y="415"/>
                </a:cubicBezTo>
                <a:cubicBezTo>
                  <a:pt x="60" y="415"/>
                  <a:pt x="59" y="415"/>
                  <a:pt x="59" y="415"/>
                </a:cubicBezTo>
                <a:cubicBezTo>
                  <a:pt x="59" y="415"/>
                  <a:pt x="59" y="415"/>
                  <a:pt x="59" y="415"/>
                </a:cubicBezTo>
                <a:close/>
                <a:moveTo>
                  <a:pt x="200" y="414"/>
                </a:moveTo>
                <a:cubicBezTo>
                  <a:pt x="200" y="415"/>
                  <a:pt x="198" y="413"/>
                  <a:pt x="199" y="412"/>
                </a:cubicBezTo>
                <a:cubicBezTo>
                  <a:pt x="200" y="412"/>
                  <a:pt x="199" y="414"/>
                  <a:pt x="200" y="414"/>
                </a:cubicBezTo>
                <a:cubicBezTo>
                  <a:pt x="200" y="414"/>
                  <a:pt x="200" y="414"/>
                  <a:pt x="200" y="414"/>
                </a:cubicBezTo>
                <a:close/>
                <a:moveTo>
                  <a:pt x="486" y="414"/>
                </a:moveTo>
                <a:cubicBezTo>
                  <a:pt x="486" y="414"/>
                  <a:pt x="486" y="413"/>
                  <a:pt x="486" y="413"/>
                </a:cubicBezTo>
                <a:cubicBezTo>
                  <a:pt x="487" y="413"/>
                  <a:pt x="487" y="413"/>
                  <a:pt x="488" y="413"/>
                </a:cubicBezTo>
                <a:cubicBezTo>
                  <a:pt x="488" y="413"/>
                  <a:pt x="488" y="414"/>
                  <a:pt x="488" y="414"/>
                </a:cubicBezTo>
                <a:cubicBezTo>
                  <a:pt x="487" y="414"/>
                  <a:pt x="487" y="414"/>
                  <a:pt x="486" y="414"/>
                </a:cubicBezTo>
                <a:cubicBezTo>
                  <a:pt x="486" y="414"/>
                  <a:pt x="486" y="414"/>
                  <a:pt x="486" y="414"/>
                </a:cubicBezTo>
                <a:close/>
                <a:moveTo>
                  <a:pt x="203" y="416"/>
                </a:moveTo>
                <a:cubicBezTo>
                  <a:pt x="203" y="415"/>
                  <a:pt x="203" y="415"/>
                  <a:pt x="203" y="415"/>
                </a:cubicBezTo>
                <a:cubicBezTo>
                  <a:pt x="204" y="415"/>
                  <a:pt x="205" y="415"/>
                  <a:pt x="205" y="415"/>
                </a:cubicBezTo>
                <a:cubicBezTo>
                  <a:pt x="205" y="415"/>
                  <a:pt x="205" y="415"/>
                  <a:pt x="205" y="416"/>
                </a:cubicBezTo>
                <a:cubicBezTo>
                  <a:pt x="205" y="416"/>
                  <a:pt x="204" y="416"/>
                  <a:pt x="203" y="416"/>
                </a:cubicBezTo>
                <a:cubicBezTo>
                  <a:pt x="203" y="416"/>
                  <a:pt x="203" y="416"/>
                  <a:pt x="203" y="416"/>
                </a:cubicBezTo>
                <a:close/>
                <a:moveTo>
                  <a:pt x="139" y="425"/>
                </a:moveTo>
                <a:cubicBezTo>
                  <a:pt x="139" y="424"/>
                  <a:pt x="140" y="423"/>
                  <a:pt x="142" y="424"/>
                </a:cubicBezTo>
                <a:cubicBezTo>
                  <a:pt x="141" y="425"/>
                  <a:pt x="140" y="426"/>
                  <a:pt x="139" y="425"/>
                </a:cubicBezTo>
                <a:cubicBezTo>
                  <a:pt x="139" y="425"/>
                  <a:pt x="139" y="425"/>
                  <a:pt x="139" y="425"/>
                </a:cubicBezTo>
                <a:close/>
                <a:moveTo>
                  <a:pt x="109" y="426"/>
                </a:moveTo>
                <a:cubicBezTo>
                  <a:pt x="109" y="426"/>
                  <a:pt x="110" y="425"/>
                  <a:pt x="110" y="425"/>
                </a:cubicBezTo>
                <a:cubicBezTo>
                  <a:pt x="111" y="425"/>
                  <a:pt x="110" y="425"/>
                  <a:pt x="110" y="425"/>
                </a:cubicBezTo>
                <a:cubicBezTo>
                  <a:pt x="111" y="426"/>
                  <a:pt x="111" y="425"/>
                  <a:pt x="111" y="425"/>
                </a:cubicBezTo>
                <a:cubicBezTo>
                  <a:pt x="113" y="425"/>
                  <a:pt x="113" y="426"/>
                  <a:pt x="114" y="427"/>
                </a:cubicBezTo>
                <a:cubicBezTo>
                  <a:pt x="113" y="428"/>
                  <a:pt x="111" y="426"/>
                  <a:pt x="109" y="426"/>
                </a:cubicBezTo>
                <a:cubicBezTo>
                  <a:pt x="109" y="426"/>
                  <a:pt x="109" y="426"/>
                  <a:pt x="109" y="426"/>
                </a:cubicBezTo>
                <a:close/>
                <a:moveTo>
                  <a:pt x="383" y="425"/>
                </a:moveTo>
                <a:cubicBezTo>
                  <a:pt x="385" y="425"/>
                  <a:pt x="383" y="426"/>
                  <a:pt x="382" y="426"/>
                </a:cubicBezTo>
                <a:cubicBezTo>
                  <a:pt x="381" y="425"/>
                  <a:pt x="383" y="428"/>
                  <a:pt x="381" y="427"/>
                </a:cubicBezTo>
                <a:cubicBezTo>
                  <a:pt x="380" y="425"/>
                  <a:pt x="382" y="426"/>
                  <a:pt x="382" y="425"/>
                </a:cubicBezTo>
                <a:cubicBezTo>
                  <a:pt x="382" y="425"/>
                  <a:pt x="383" y="425"/>
                  <a:pt x="383" y="425"/>
                </a:cubicBezTo>
                <a:cubicBezTo>
                  <a:pt x="383" y="425"/>
                  <a:pt x="383" y="425"/>
                  <a:pt x="383" y="425"/>
                </a:cubicBezTo>
                <a:close/>
                <a:moveTo>
                  <a:pt x="428" y="427"/>
                </a:moveTo>
                <a:cubicBezTo>
                  <a:pt x="426" y="427"/>
                  <a:pt x="429" y="426"/>
                  <a:pt x="428" y="425"/>
                </a:cubicBezTo>
                <a:cubicBezTo>
                  <a:pt x="430" y="425"/>
                  <a:pt x="431" y="424"/>
                  <a:pt x="433" y="425"/>
                </a:cubicBezTo>
                <a:cubicBezTo>
                  <a:pt x="433" y="425"/>
                  <a:pt x="433" y="426"/>
                  <a:pt x="433" y="427"/>
                </a:cubicBezTo>
                <a:cubicBezTo>
                  <a:pt x="435" y="426"/>
                  <a:pt x="435" y="427"/>
                  <a:pt x="437" y="427"/>
                </a:cubicBezTo>
                <a:cubicBezTo>
                  <a:pt x="435" y="428"/>
                  <a:pt x="434" y="428"/>
                  <a:pt x="433" y="429"/>
                </a:cubicBezTo>
                <a:cubicBezTo>
                  <a:pt x="432" y="427"/>
                  <a:pt x="429" y="427"/>
                  <a:pt x="428" y="427"/>
                </a:cubicBezTo>
                <a:cubicBezTo>
                  <a:pt x="428" y="427"/>
                  <a:pt x="428" y="427"/>
                  <a:pt x="428" y="427"/>
                </a:cubicBezTo>
                <a:close/>
                <a:moveTo>
                  <a:pt x="436" y="427"/>
                </a:moveTo>
                <a:cubicBezTo>
                  <a:pt x="436" y="426"/>
                  <a:pt x="436" y="426"/>
                  <a:pt x="436" y="426"/>
                </a:cubicBezTo>
                <a:cubicBezTo>
                  <a:pt x="437" y="426"/>
                  <a:pt x="437" y="426"/>
                  <a:pt x="438" y="426"/>
                </a:cubicBezTo>
                <a:cubicBezTo>
                  <a:pt x="438" y="426"/>
                  <a:pt x="438" y="426"/>
                  <a:pt x="438" y="427"/>
                </a:cubicBezTo>
                <a:cubicBezTo>
                  <a:pt x="437" y="427"/>
                  <a:pt x="437" y="427"/>
                  <a:pt x="436" y="427"/>
                </a:cubicBezTo>
                <a:cubicBezTo>
                  <a:pt x="436" y="427"/>
                  <a:pt x="436" y="427"/>
                  <a:pt x="436" y="427"/>
                </a:cubicBezTo>
                <a:close/>
                <a:moveTo>
                  <a:pt x="428" y="431"/>
                </a:moveTo>
                <a:cubicBezTo>
                  <a:pt x="427" y="431"/>
                  <a:pt x="427" y="430"/>
                  <a:pt x="427" y="428"/>
                </a:cubicBezTo>
                <a:cubicBezTo>
                  <a:pt x="428" y="428"/>
                  <a:pt x="428" y="428"/>
                  <a:pt x="429" y="428"/>
                </a:cubicBezTo>
                <a:cubicBezTo>
                  <a:pt x="429" y="429"/>
                  <a:pt x="428" y="430"/>
                  <a:pt x="428" y="431"/>
                </a:cubicBezTo>
                <a:cubicBezTo>
                  <a:pt x="428" y="431"/>
                  <a:pt x="428" y="431"/>
                  <a:pt x="428" y="431"/>
                </a:cubicBezTo>
                <a:close/>
                <a:moveTo>
                  <a:pt x="361" y="434"/>
                </a:moveTo>
                <a:cubicBezTo>
                  <a:pt x="359" y="434"/>
                  <a:pt x="362" y="434"/>
                  <a:pt x="361" y="432"/>
                </a:cubicBezTo>
                <a:cubicBezTo>
                  <a:pt x="362" y="432"/>
                  <a:pt x="363" y="433"/>
                  <a:pt x="365" y="433"/>
                </a:cubicBezTo>
                <a:cubicBezTo>
                  <a:pt x="364" y="434"/>
                  <a:pt x="364" y="435"/>
                  <a:pt x="365" y="436"/>
                </a:cubicBezTo>
                <a:cubicBezTo>
                  <a:pt x="365" y="437"/>
                  <a:pt x="363" y="437"/>
                  <a:pt x="362" y="437"/>
                </a:cubicBezTo>
                <a:cubicBezTo>
                  <a:pt x="362" y="436"/>
                  <a:pt x="362" y="435"/>
                  <a:pt x="363" y="434"/>
                </a:cubicBezTo>
                <a:cubicBezTo>
                  <a:pt x="363" y="433"/>
                  <a:pt x="361" y="434"/>
                  <a:pt x="361" y="434"/>
                </a:cubicBezTo>
                <a:cubicBezTo>
                  <a:pt x="361" y="434"/>
                  <a:pt x="361" y="434"/>
                  <a:pt x="361" y="434"/>
                </a:cubicBezTo>
                <a:close/>
                <a:moveTo>
                  <a:pt x="539" y="438"/>
                </a:moveTo>
                <a:cubicBezTo>
                  <a:pt x="539" y="439"/>
                  <a:pt x="537" y="438"/>
                  <a:pt x="537" y="437"/>
                </a:cubicBezTo>
                <a:cubicBezTo>
                  <a:pt x="537" y="436"/>
                  <a:pt x="539" y="437"/>
                  <a:pt x="539" y="438"/>
                </a:cubicBezTo>
                <a:cubicBezTo>
                  <a:pt x="539" y="438"/>
                  <a:pt x="539" y="438"/>
                  <a:pt x="539" y="438"/>
                </a:cubicBezTo>
                <a:close/>
                <a:moveTo>
                  <a:pt x="341" y="441"/>
                </a:moveTo>
                <a:cubicBezTo>
                  <a:pt x="340" y="442"/>
                  <a:pt x="339" y="439"/>
                  <a:pt x="338" y="439"/>
                </a:cubicBezTo>
                <a:cubicBezTo>
                  <a:pt x="339" y="438"/>
                  <a:pt x="340" y="441"/>
                  <a:pt x="341" y="441"/>
                </a:cubicBezTo>
                <a:cubicBezTo>
                  <a:pt x="341" y="441"/>
                  <a:pt x="341" y="441"/>
                  <a:pt x="341" y="441"/>
                </a:cubicBezTo>
                <a:close/>
                <a:moveTo>
                  <a:pt x="542" y="439"/>
                </a:moveTo>
                <a:cubicBezTo>
                  <a:pt x="542" y="440"/>
                  <a:pt x="542" y="439"/>
                  <a:pt x="542" y="439"/>
                </a:cubicBezTo>
                <a:cubicBezTo>
                  <a:pt x="543" y="439"/>
                  <a:pt x="543" y="441"/>
                  <a:pt x="542" y="441"/>
                </a:cubicBezTo>
                <a:cubicBezTo>
                  <a:pt x="542" y="440"/>
                  <a:pt x="542" y="440"/>
                  <a:pt x="542" y="439"/>
                </a:cubicBezTo>
                <a:cubicBezTo>
                  <a:pt x="542" y="439"/>
                  <a:pt x="542" y="439"/>
                  <a:pt x="542" y="439"/>
                </a:cubicBezTo>
                <a:close/>
                <a:moveTo>
                  <a:pt x="337" y="443"/>
                </a:moveTo>
                <a:cubicBezTo>
                  <a:pt x="336" y="442"/>
                  <a:pt x="336" y="441"/>
                  <a:pt x="337" y="441"/>
                </a:cubicBezTo>
                <a:cubicBezTo>
                  <a:pt x="338" y="441"/>
                  <a:pt x="337" y="441"/>
                  <a:pt x="337" y="443"/>
                </a:cubicBezTo>
                <a:cubicBezTo>
                  <a:pt x="337" y="443"/>
                  <a:pt x="337" y="443"/>
                  <a:pt x="337" y="443"/>
                </a:cubicBezTo>
                <a:close/>
                <a:moveTo>
                  <a:pt x="519" y="447"/>
                </a:moveTo>
                <a:cubicBezTo>
                  <a:pt x="518" y="448"/>
                  <a:pt x="517" y="447"/>
                  <a:pt x="516" y="447"/>
                </a:cubicBezTo>
                <a:cubicBezTo>
                  <a:pt x="516" y="445"/>
                  <a:pt x="518" y="446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lose/>
                <a:moveTo>
                  <a:pt x="317" y="9"/>
                </a:moveTo>
                <a:cubicBezTo>
                  <a:pt x="316" y="9"/>
                  <a:pt x="314" y="10"/>
                  <a:pt x="314" y="12"/>
                </a:cubicBezTo>
                <a:cubicBezTo>
                  <a:pt x="314" y="12"/>
                  <a:pt x="315" y="12"/>
                  <a:pt x="316" y="12"/>
                </a:cubicBezTo>
                <a:cubicBezTo>
                  <a:pt x="315" y="14"/>
                  <a:pt x="317" y="13"/>
                  <a:pt x="317" y="14"/>
                </a:cubicBezTo>
                <a:cubicBezTo>
                  <a:pt x="315" y="15"/>
                  <a:pt x="315" y="12"/>
                  <a:pt x="314" y="12"/>
                </a:cubicBezTo>
                <a:cubicBezTo>
                  <a:pt x="313" y="14"/>
                  <a:pt x="316" y="15"/>
                  <a:pt x="313" y="15"/>
                </a:cubicBezTo>
                <a:cubicBezTo>
                  <a:pt x="313" y="15"/>
                  <a:pt x="313" y="16"/>
                  <a:pt x="313" y="16"/>
                </a:cubicBezTo>
                <a:cubicBezTo>
                  <a:pt x="315" y="16"/>
                  <a:pt x="314" y="16"/>
                  <a:pt x="316" y="16"/>
                </a:cubicBezTo>
                <a:cubicBezTo>
                  <a:pt x="317" y="14"/>
                  <a:pt x="318" y="13"/>
                  <a:pt x="320" y="15"/>
                </a:cubicBezTo>
                <a:cubicBezTo>
                  <a:pt x="320" y="12"/>
                  <a:pt x="317" y="11"/>
                  <a:pt x="316" y="13"/>
                </a:cubicBezTo>
                <a:cubicBezTo>
                  <a:pt x="316" y="12"/>
                  <a:pt x="317" y="11"/>
                  <a:pt x="318" y="11"/>
                </a:cubicBezTo>
                <a:cubicBezTo>
                  <a:pt x="319" y="11"/>
                  <a:pt x="318" y="13"/>
                  <a:pt x="320" y="12"/>
                </a:cubicBezTo>
                <a:cubicBezTo>
                  <a:pt x="320" y="11"/>
                  <a:pt x="320" y="10"/>
                  <a:pt x="320" y="10"/>
                </a:cubicBezTo>
                <a:cubicBezTo>
                  <a:pt x="319" y="12"/>
                  <a:pt x="319" y="8"/>
                  <a:pt x="318" y="9"/>
                </a:cubicBezTo>
                <a:cubicBezTo>
                  <a:pt x="317" y="11"/>
                  <a:pt x="317" y="9"/>
                  <a:pt x="317" y="9"/>
                </a:cubicBezTo>
                <a:close/>
                <a:moveTo>
                  <a:pt x="322" y="28"/>
                </a:moveTo>
                <a:cubicBezTo>
                  <a:pt x="321" y="31"/>
                  <a:pt x="323" y="34"/>
                  <a:pt x="326" y="35"/>
                </a:cubicBezTo>
                <a:cubicBezTo>
                  <a:pt x="326" y="34"/>
                  <a:pt x="327" y="33"/>
                  <a:pt x="326" y="32"/>
                </a:cubicBezTo>
                <a:cubicBezTo>
                  <a:pt x="326" y="31"/>
                  <a:pt x="324" y="31"/>
                  <a:pt x="323" y="30"/>
                </a:cubicBezTo>
                <a:cubicBezTo>
                  <a:pt x="325" y="27"/>
                  <a:pt x="322" y="24"/>
                  <a:pt x="321" y="24"/>
                </a:cubicBezTo>
                <a:cubicBezTo>
                  <a:pt x="321" y="23"/>
                  <a:pt x="321" y="22"/>
                  <a:pt x="321" y="21"/>
                </a:cubicBezTo>
                <a:cubicBezTo>
                  <a:pt x="320" y="21"/>
                  <a:pt x="320" y="20"/>
                  <a:pt x="319" y="18"/>
                </a:cubicBezTo>
                <a:cubicBezTo>
                  <a:pt x="317" y="21"/>
                  <a:pt x="316" y="15"/>
                  <a:pt x="314" y="18"/>
                </a:cubicBezTo>
                <a:cubicBezTo>
                  <a:pt x="316" y="18"/>
                  <a:pt x="315" y="20"/>
                  <a:pt x="316" y="21"/>
                </a:cubicBezTo>
                <a:cubicBezTo>
                  <a:pt x="318" y="21"/>
                  <a:pt x="319" y="19"/>
                  <a:pt x="319" y="21"/>
                </a:cubicBezTo>
                <a:cubicBezTo>
                  <a:pt x="316" y="23"/>
                  <a:pt x="320" y="31"/>
                  <a:pt x="322" y="28"/>
                </a:cubicBezTo>
                <a:close/>
                <a:moveTo>
                  <a:pt x="324" y="32"/>
                </a:moveTo>
                <a:cubicBezTo>
                  <a:pt x="326" y="34"/>
                  <a:pt x="322" y="34"/>
                  <a:pt x="324" y="32"/>
                </a:cubicBezTo>
                <a:cubicBezTo>
                  <a:pt x="324" y="32"/>
                  <a:pt x="324" y="32"/>
                  <a:pt x="324" y="32"/>
                </a:cubicBezTo>
                <a:close/>
                <a:moveTo>
                  <a:pt x="280" y="71"/>
                </a:moveTo>
                <a:cubicBezTo>
                  <a:pt x="279" y="72"/>
                  <a:pt x="279" y="74"/>
                  <a:pt x="279" y="76"/>
                </a:cubicBezTo>
                <a:cubicBezTo>
                  <a:pt x="276" y="75"/>
                  <a:pt x="278" y="73"/>
                  <a:pt x="278" y="71"/>
                </a:cubicBezTo>
                <a:cubicBezTo>
                  <a:pt x="279" y="70"/>
                  <a:pt x="279" y="71"/>
                  <a:pt x="281" y="71"/>
                </a:cubicBezTo>
                <a:cubicBezTo>
                  <a:pt x="279" y="69"/>
                  <a:pt x="279" y="66"/>
                  <a:pt x="282" y="65"/>
                </a:cubicBezTo>
                <a:cubicBezTo>
                  <a:pt x="282" y="68"/>
                  <a:pt x="279" y="69"/>
                  <a:pt x="282" y="70"/>
                </a:cubicBezTo>
                <a:cubicBezTo>
                  <a:pt x="282" y="70"/>
                  <a:pt x="280" y="71"/>
                  <a:pt x="282" y="72"/>
                </a:cubicBezTo>
                <a:cubicBezTo>
                  <a:pt x="281" y="73"/>
                  <a:pt x="281" y="71"/>
                  <a:pt x="280" y="71"/>
                </a:cubicBezTo>
                <a:close/>
                <a:moveTo>
                  <a:pt x="285" y="65"/>
                </a:moveTo>
                <a:cubicBezTo>
                  <a:pt x="286" y="65"/>
                  <a:pt x="286" y="65"/>
                  <a:pt x="287" y="65"/>
                </a:cubicBezTo>
                <a:cubicBezTo>
                  <a:pt x="286" y="66"/>
                  <a:pt x="285" y="66"/>
                  <a:pt x="284" y="67"/>
                </a:cubicBezTo>
                <a:cubicBezTo>
                  <a:pt x="283" y="66"/>
                  <a:pt x="286" y="67"/>
                  <a:pt x="285" y="65"/>
                </a:cubicBezTo>
                <a:close/>
                <a:moveTo>
                  <a:pt x="348" y="79"/>
                </a:moveTo>
                <a:cubicBezTo>
                  <a:pt x="348" y="78"/>
                  <a:pt x="348" y="79"/>
                  <a:pt x="348" y="79"/>
                </a:cubicBezTo>
                <a:cubicBezTo>
                  <a:pt x="350" y="78"/>
                  <a:pt x="351" y="77"/>
                  <a:pt x="350" y="80"/>
                </a:cubicBezTo>
                <a:cubicBezTo>
                  <a:pt x="349" y="80"/>
                  <a:pt x="349" y="79"/>
                  <a:pt x="348" y="79"/>
                </a:cubicBezTo>
                <a:close/>
                <a:moveTo>
                  <a:pt x="277" y="79"/>
                </a:moveTo>
                <a:cubicBezTo>
                  <a:pt x="276" y="78"/>
                  <a:pt x="277" y="80"/>
                  <a:pt x="277" y="82"/>
                </a:cubicBezTo>
                <a:cubicBezTo>
                  <a:pt x="274" y="81"/>
                  <a:pt x="277" y="80"/>
                  <a:pt x="277" y="79"/>
                </a:cubicBezTo>
                <a:close/>
                <a:moveTo>
                  <a:pt x="355" y="87"/>
                </a:moveTo>
                <a:cubicBezTo>
                  <a:pt x="354" y="87"/>
                  <a:pt x="355" y="89"/>
                  <a:pt x="353" y="88"/>
                </a:cubicBezTo>
                <a:cubicBezTo>
                  <a:pt x="353" y="85"/>
                  <a:pt x="349" y="83"/>
                  <a:pt x="351" y="82"/>
                </a:cubicBezTo>
                <a:cubicBezTo>
                  <a:pt x="351" y="81"/>
                  <a:pt x="350" y="83"/>
                  <a:pt x="349" y="82"/>
                </a:cubicBezTo>
                <a:cubicBezTo>
                  <a:pt x="349" y="79"/>
                  <a:pt x="352" y="83"/>
                  <a:pt x="351" y="79"/>
                </a:cubicBezTo>
                <a:cubicBezTo>
                  <a:pt x="353" y="82"/>
                  <a:pt x="353" y="85"/>
                  <a:pt x="356" y="88"/>
                </a:cubicBezTo>
                <a:cubicBezTo>
                  <a:pt x="356" y="88"/>
                  <a:pt x="355" y="88"/>
                  <a:pt x="355" y="87"/>
                </a:cubicBezTo>
                <a:close/>
                <a:moveTo>
                  <a:pt x="354" y="89"/>
                </a:moveTo>
                <a:cubicBezTo>
                  <a:pt x="354" y="89"/>
                  <a:pt x="354" y="89"/>
                  <a:pt x="354" y="90"/>
                </a:cubicBezTo>
                <a:cubicBezTo>
                  <a:pt x="355" y="90"/>
                  <a:pt x="355" y="89"/>
                  <a:pt x="356" y="89"/>
                </a:cubicBezTo>
                <a:cubicBezTo>
                  <a:pt x="357" y="90"/>
                  <a:pt x="356" y="91"/>
                  <a:pt x="356" y="92"/>
                </a:cubicBezTo>
                <a:cubicBezTo>
                  <a:pt x="354" y="92"/>
                  <a:pt x="354" y="90"/>
                  <a:pt x="354" y="89"/>
                </a:cubicBezTo>
                <a:close/>
                <a:moveTo>
                  <a:pt x="381" y="205"/>
                </a:moveTo>
                <a:cubicBezTo>
                  <a:pt x="380" y="201"/>
                  <a:pt x="383" y="208"/>
                  <a:pt x="381" y="205"/>
                </a:cubicBezTo>
                <a:close/>
                <a:moveTo>
                  <a:pt x="397" y="225"/>
                </a:moveTo>
                <a:cubicBezTo>
                  <a:pt x="399" y="224"/>
                  <a:pt x="397" y="224"/>
                  <a:pt x="398" y="222"/>
                </a:cubicBezTo>
                <a:cubicBezTo>
                  <a:pt x="397" y="223"/>
                  <a:pt x="397" y="223"/>
                  <a:pt x="395" y="222"/>
                </a:cubicBezTo>
                <a:cubicBezTo>
                  <a:pt x="396" y="221"/>
                  <a:pt x="398" y="221"/>
                  <a:pt x="397" y="218"/>
                </a:cubicBezTo>
                <a:cubicBezTo>
                  <a:pt x="399" y="218"/>
                  <a:pt x="399" y="219"/>
                  <a:pt x="400" y="220"/>
                </a:cubicBezTo>
                <a:cubicBezTo>
                  <a:pt x="400" y="222"/>
                  <a:pt x="398" y="221"/>
                  <a:pt x="399" y="223"/>
                </a:cubicBezTo>
                <a:cubicBezTo>
                  <a:pt x="399" y="224"/>
                  <a:pt x="401" y="224"/>
                  <a:pt x="400" y="227"/>
                </a:cubicBezTo>
                <a:cubicBezTo>
                  <a:pt x="401" y="226"/>
                  <a:pt x="402" y="226"/>
                  <a:pt x="402" y="225"/>
                </a:cubicBezTo>
                <a:cubicBezTo>
                  <a:pt x="404" y="227"/>
                  <a:pt x="401" y="229"/>
                  <a:pt x="399" y="228"/>
                </a:cubicBezTo>
                <a:cubicBezTo>
                  <a:pt x="400" y="226"/>
                  <a:pt x="398" y="226"/>
                  <a:pt x="397" y="225"/>
                </a:cubicBezTo>
                <a:close/>
                <a:moveTo>
                  <a:pt x="248" y="244"/>
                </a:moveTo>
                <a:cubicBezTo>
                  <a:pt x="249" y="243"/>
                  <a:pt x="248" y="248"/>
                  <a:pt x="246" y="248"/>
                </a:cubicBezTo>
                <a:cubicBezTo>
                  <a:pt x="247" y="246"/>
                  <a:pt x="247" y="245"/>
                  <a:pt x="248" y="244"/>
                </a:cubicBezTo>
                <a:close/>
                <a:moveTo>
                  <a:pt x="308" y="251"/>
                </a:moveTo>
                <a:cubicBezTo>
                  <a:pt x="308" y="250"/>
                  <a:pt x="306" y="250"/>
                  <a:pt x="305" y="249"/>
                </a:cubicBezTo>
                <a:cubicBezTo>
                  <a:pt x="305" y="248"/>
                  <a:pt x="306" y="247"/>
                  <a:pt x="306" y="246"/>
                </a:cubicBezTo>
                <a:cubicBezTo>
                  <a:pt x="309" y="246"/>
                  <a:pt x="307" y="250"/>
                  <a:pt x="309" y="251"/>
                </a:cubicBezTo>
                <a:cubicBezTo>
                  <a:pt x="309" y="251"/>
                  <a:pt x="308" y="251"/>
                  <a:pt x="308" y="252"/>
                </a:cubicBezTo>
                <a:cubicBezTo>
                  <a:pt x="307" y="252"/>
                  <a:pt x="308" y="251"/>
                  <a:pt x="308" y="251"/>
                </a:cubicBezTo>
                <a:close/>
                <a:moveTo>
                  <a:pt x="312" y="261"/>
                </a:moveTo>
                <a:cubicBezTo>
                  <a:pt x="312" y="260"/>
                  <a:pt x="312" y="260"/>
                  <a:pt x="312" y="260"/>
                </a:cubicBezTo>
                <a:cubicBezTo>
                  <a:pt x="313" y="260"/>
                  <a:pt x="313" y="260"/>
                  <a:pt x="314" y="260"/>
                </a:cubicBezTo>
                <a:cubicBezTo>
                  <a:pt x="313" y="260"/>
                  <a:pt x="313" y="261"/>
                  <a:pt x="314" y="261"/>
                </a:cubicBezTo>
                <a:cubicBezTo>
                  <a:pt x="313" y="263"/>
                  <a:pt x="313" y="260"/>
                  <a:pt x="312" y="261"/>
                </a:cubicBezTo>
                <a:close/>
                <a:moveTo>
                  <a:pt x="240" y="261"/>
                </a:moveTo>
                <a:cubicBezTo>
                  <a:pt x="240" y="266"/>
                  <a:pt x="235" y="270"/>
                  <a:pt x="237" y="274"/>
                </a:cubicBezTo>
                <a:cubicBezTo>
                  <a:pt x="235" y="274"/>
                  <a:pt x="235" y="275"/>
                  <a:pt x="234" y="276"/>
                </a:cubicBezTo>
                <a:cubicBezTo>
                  <a:pt x="236" y="271"/>
                  <a:pt x="237" y="265"/>
                  <a:pt x="240" y="261"/>
                </a:cubicBezTo>
                <a:close/>
                <a:moveTo>
                  <a:pt x="421" y="263"/>
                </a:moveTo>
                <a:cubicBezTo>
                  <a:pt x="421" y="262"/>
                  <a:pt x="422" y="264"/>
                  <a:pt x="423" y="263"/>
                </a:cubicBezTo>
                <a:cubicBezTo>
                  <a:pt x="422" y="265"/>
                  <a:pt x="426" y="265"/>
                  <a:pt x="425" y="268"/>
                </a:cubicBezTo>
                <a:cubicBezTo>
                  <a:pt x="424" y="268"/>
                  <a:pt x="422" y="267"/>
                  <a:pt x="423" y="269"/>
                </a:cubicBezTo>
                <a:cubicBezTo>
                  <a:pt x="422" y="267"/>
                  <a:pt x="422" y="265"/>
                  <a:pt x="421" y="263"/>
                </a:cubicBezTo>
                <a:close/>
                <a:moveTo>
                  <a:pt x="173" y="270"/>
                </a:moveTo>
                <a:cubicBezTo>
                  <a:pt x="174" y="270"/>
                  <a:pt x="174" y="271"/>
                  <a:pt x="175" y="271"/>
                </a:cubicBezTo>
                <a:cubicBezTo>
                  <a:pt x="174" y="272"/>
                  <a:pt x="171" y="271"/>
                  <a:pt x="170" y="270"/>
                </a:cubicBezTo>
                <a:cubicBezTo>
                  <a:pt x="170" y="268"/>
                  <a:pt x="173" y="271"/>
                  <a:pt x="173" y="269"/>
                </a:cubicBezTo>
                <a:cubicBezTo>
                  <a:pt x="174" y="269"/>
                  <a:pt x="174" y="270"/>
                  <a:pt x="173" y="270"/>
                </a:cubicBezTo>
                <a:close/>
                <a:moveTo>
                  <a:pt x="321" y="277"/>
                </a:moveTo>
                <a:cubicBezTo>
                  <a:pt x="322" y="276"/>
                  <a:pt x="323" y="279"/>
                  <a:pt x="325" y="278"/>
                </a:cubicBezTo>
                <a:cubicBezTo>
                  <a:pt x="325" y="280"/>
                  <a:pt x="324" y="278"/>
                  <a:pt x="323" y="278"/>
                </a:cubicBezTo>
                <a:cubicBezTo>
                  <a:pt x="323" y="279"/>
                  <a:pt x="323" y="279"/>
                  <a:pt x="323" y="279"/>
                </a:cubicBezTo>
                <a:cubicBezTo>
                  <a:pt x="323" y="280"/>
                  <a:pt x="324" y="279"/>
                  <a:pt x="325" y="279"/>
                </a:cubicBezTo>
                <a:cubicBezTo>
                  <a:pt x="324" y="281"/>
                  <a:pt x="325" y="280"/>
                  <a:pt x="325" y="282"/>
                </a:cubicBezTo>
                <a:cubicBezTo>
                  <a:pt x="324" y="282"/>
                  <a:pt x="323" y="281"/>
                  <a:pt x="323" y="281"/>
                </a:cubicBezTo>
                <a:cubicBezTo>
                  <a:pt x="323" y="283"/>
                  <a:pt x="320" y="285"/>
                  <a:pt x="319" y="281"/>
                </a:cubicBezTo>
                <a:cubicBezTo>
                  <a:pt x="321" y="283"/>
                  <a:pt x="322" y="277"/>
                  <a:pt x="321" y="277"/>
                </a:cubicBezTo>
                <a:close/>
                <a:moveTo>
                  <a:pt x="425" y="279"/>
                </a:moveTo>
                <a:cubicBezTo>
                  <a:pt x="423" y="279"/>
                  <a:pt x="423" y="279"/>
                  <a:pt x="421" y="278"/>
                </a:cubicBezTo>
                <a:cubicBezTo>
                  <a:pt x="421" y="280"/>
                  <a:pt x="422" y="281"/>
                  <a:pt x="420" y="282"/>
                </a:cubicBezTo>
                <a:cubicBezTo>
                  <a:pt x="422" y="282"/>
                  <a:pt x="423" y="283"/>
                  <a:pt x="423" y="284"/>
                </a:cubicBezTo>
                <a:cubicBezTo>
                  <a:pt x="422" y="283"/>
                  <a:pt x="422" y="285"/>
                  <a:pt x="421" y="285"/>
                </a:cubicBezTo>
                <a:cubicBezTo>
                  <a:pt x="421" y="288"/>
                  <a:pt x="423" y="289"/>
                  <a:pt x="422" y="290"/>
                </a:cubicBezTo>
                <a:cubicBezTo>
                  <a:pt x="424" y="288"/>
                  <a:pt x="423" y="291"/>
                  <a:pt x="423" y="291"/>
                </a:cubicBezTo>
                <a:cubicBezTo>
                  <a:pt x="424" y="290"/>
                  <a:pt x="425" y="290"/>
                  <a:pt x="425" y="288"/>
                </a:cubicBezTo>
                <a:cubicBezTo>
                  <a:pt x="423" y="288"/>
                  <a:pt x="422" y="288"/>
                  <a:pt x="422" y="287"/>
                </a:cubicBezTo>
                <a:cubicBezTo>
                  <a:pt x="424" y="286"/>
                  <a:pt x="424" y="288"/>
                  <a:pt x="426" y="289"/>
                </a:cubicBezTo>
                <a:cubicBezTo>
                  <a:pt x="427" y="288"/>
                  <a:pt x="427" y="287"/>
                  <a:pt x="428" y="287"/>
                </a:cubicBezTo>
                <a:cubicBezTo>
                  <a:pt x="425" y="287"/>
                  <a:pt x="426" y="283"/>
                  <a:pt x="423" y="283"/>
                </a:cubicBezTo>
                <a:cubicBezTo>
                  <a:pt x="423" y="280"/>
                  <a:pt x="425" y="281"/>
                  <a:pt x="425" y="279"/>
                </a:cubicBezTo>
                <a:close/>
                <a:moveTo>
                  <a:pt x="419" y="281"/>
                </a:moveTo>
                <a:cubicBezTo>
                  <a:pt x="419" y="281"/>
                  <a:pt x="418" y="281"/>
                  <a:pt x="418" y="281"/>
                </a:cubicBezTo>
                <a:cubicBezTo>
                  <a:pt x="418" y="282"/>
                  <a:pt x="418" y="282"/>
                  <a:pt x="419" y="282"/>
                </a:cubicBezTo>
                <a:cubicBezTo>
                  <a:pt x="419" y="282"/>
                  <a:pt x="418" y="282"/>
                  <a:pt x="417" y="282"/>
                </a:cubicBezTo>
                <a:cubicBezTo>
                  <a:pt x="418" y="282"/>
                  <a:pt x="417" y="282"/>
                  <a:pt x="417" y="282"/>
                </a:cubicBezTo>
                <a:cubicBezTo>
                  <a:pt x="417" y="281"/>
                  <a:pt x="418" y="281"/>
                  <a:pt x="419" y="281"/>
                </a:cubicBezTo>
                <a:close/>
                <a:moveTo>
                  <a:pt x="107" y="289"/>
                </a:moveTo>
                <a:cubicBezTo>
                  <a:pt x="107" y="290"/>
                  <a:pt x="108" y="290"/>
                  <a:pt x="109" y="290"/>
                </a:cubicBezTo>
                <a:cubicBezTo>
                  <a:pt x="110" y="290"/>
                  <a:pt x="109" y="287"/>
                  <a:pt x="111" y="288"/>
                </a:cubicBezTo>
                <a:cubicBezTo>
                  <a:pt x="111" y="288"/>
                  <a:pt x="108" y="289"/>
                  <a:pt x="110" y="290"/>
                </a:cubicBezTo>
                <a:cubicBezTo>
                  <a:pt x="110" y="291"/>
                  <a:pt x="107" y="290"/>
                  <a:pt x="106" y="290"/>
                </a:cubicBezTo>
                <a:cubicBezTo>
                  <a:pt x="108" y="289"/>
                  <a:pt x="105" y="287"/>
                  <a:pt x="108" y="287"/>
                </a:cubicBezTo>
                <a:cubicBezTo>
                  <a:pt x="109" y="288"/>
                  <a:pt x="108" y="288"/>
                  <a:pt x="107" y="289"/>
                </a:cubicBezTo>
                <a:close/>
                <a:moveTo>
                  <a:pt x="416" y="288"/>
                </a:moveTo>
                <a:cubicBezTo>
                  <a:pt x="417" y="289"/>
                  <a:pt x="416" y="291"/>
                  <a:pt x="418" y="291"/>
                </a:cubicBezTo>
                <a:cubicBezTo>
                  <a:pt x="417" y="293"/>
                  <a:pt x="416" y="289"/>
                  <a:pt x="416" y="288"/>
                </a:cubicBezTo>
                <a:close/>
                <a:moveTo>
                  <a:pt x="417" y="292"/>
                </a:moveTo>
                <a:cubicBezTo>
                  <a:pt x="419" y="291"/>
                  <a:pt x="418" y="294"/>
                  <a:pt x="419" y="294"/>
                </a:cubicBezTo>
                <a:cubicBezTo>
                  <a:pt x="419" y="295"/>
                  <a:pt x="417" y="293"/>
                  <a:pt x="417" y="292"/>
                </a:cubicBezTo>
                <a:close/>
                <a:moveTo>
                  <a:pt x="453" y="337"/>
                </a:moveTo>
                <a:cubicBezTo>
                  <a:pt x="452" y="340"/>
                  <a:pt x="456" y="341"/>
                  <a:pt x="456" y="344"/>
                </a:cubicBezTo>
                <a:cubicBezTo>
                  <a:pt x="455" y="344"/>
                  <a:pt x="455" y="344"/>
                  <a:pt x="454" y="344"/>
                </a:cubicBezTo>
                <a:cubicBezTo>
                  <a:pt x="458" y="352"/>
                  <a:pt x="462" y="356"/>
                  <a:pt x="466" y="364"/>
                </a:cubicBezTo>
                <a:cubicBezTo>
                  <a:pt x="466" y="363"/>
                  <a:pt x="466" y="363"/>
                  <a:pt x="467" y="363"/>
                </a:cubicBezTo>
                <a:cubicBezTo>
                  <a:pt x="467" y="361"/>
                  <a:pt x="466" y="361"/>
                  <a:pt x="467" y="360"/>
                </a:cubicBezTo>
                <a:cubicBezTo>
                  <a:pt x="466" y="358"/>
                  <a:pt x="463" y="358"/>
                  <a:pt x="463" y="355"/>
                </a:cubicBezTo>
                <a:cubicBezTo>
                  <a:pt x="464" y="355"/>
                  <a:pt x="464" y="355"/>
                  <a:pt x="465" y="355"/>
                </a:cubicBezTo>
                <a:cubicBezTo>
                  <a:pt x="462" y="354"/>
                  <a:pt x="462" y="347"/>
                  <a:pt x="459" y="348"/>
                </a:cubicBezTo>
                <a:cubicBezTo>
                  <a:pt x="459" y="347"/>
                  <a:pt x="460" y="347"/>
                  <a:pt x="460" y="345"/>
                </a:cubicBezTo>
                <a:cubicBezTo>
                  <a:pt x="458" y="345"/>
                  <a:pt x="457" y="343"/>
                  <a:pt x="458" y="342"/>
                </a:cubicBezTo>
                <a:cubicBezTo>
                  <a:pt x="460" y="344"/>
                  <a:pt x="461" y="348"/>
                  <a:pt x="463" y="346"/>
                </a:cubicBezTo>
                <a:cubicBezTo>
                  <a:pt x="465" y="351"/>
                  <a:pt x="469" y="354"/>
                  <a:pt x="470" y="360"/>
                </a:cubicBezTo>
                <a:cubicBezTo>
                  <a:pt x="473" y="361"/>
                  <a:pt x="476" y="366"/>
                  <a:pt x="474" y="369"/>
                </a:cubicBezTo>
                <a:cubicBezTo>
                  <a:pt x="473" y="369"/>
                  <a:pt x="472" y="367"/>
                  <a:pt x="471" y="367"/>
                </a:cubicBezTo>
                <a:cubicBezTo>
                  <a:pt x="472" y="368"/>
                  <a:pt x="472" y="369"/>
                  <a:pt x="472" y="370"/>
                </a:cubicBezTo>
                <a:cubicBezTo>
                  <a:pt x="473" y="370"/>
                  <a:pt x="473" y="369"/>
                  <a:pt x="473" y="369"/>
                </a:cubicBezTo>
                <a:cubicBezTo>
                  <a:pt x="475" y="371"/>
                  <a:pt x="475" y="372"/>
                  <a:pt x="477" y="371"/>
                </a:cubicBezTo>
                <a:cubicBezTo>
                  <a:pt x="477" y="372"/>
                  <a:pt x="478" y="372"/>
                  <a:pt x="478" y="374"/>
                </a:cubicBezTo>
                <a:cubicBezTo>
                  <a:pt x="477" y="374"/>
                  <a:pt x="477" y="374"/>
                  <a:pt x="476" y="374"/>
                </a:cubicBezTo>
                <a:cubicBezTo>
                  <a:pt x="476" y="377"/>
                  <a:pt x="478" y="374"/>
                  <a:pt x="478" y="376"/>
                </a:cubicBezTo>
                <a:cubicBezTo>
                  <a:pt x="478" y="376"/>
                  <a:pt x="478" y="376"/>
                  <a:pt x="477" y="376"/>
                </a:cubicBezTo>
                <a:cubicBezTo>
                  <a:pt x="478" y="379"/>
                  <a:pt x="481" y="378"/>
                  <a:pt x="482" y="380"/>
                </a:cubicBezTo>
                <a:cubicBezTo>
                  <a:pt x="482" y="380"/>
                  <a:pt x="481" y="380"/>
                  <a:pt x="481" y="381"/>
                </a:cubicBezTo>
                <a:cubicBezTo>
                  <a:pt x="486" y="383"/>
                  <a:pt x="489" y="386"/>
                  <a:pt x="491" y="391"/>
                </a:cubicBezTo>
                <a:cubicBezTo>
                  <a:pt x="491" y="391"/>
                  <a:pt x="492" y="391"/>
                  <a:pt x="493" y="391"/>
                </a:cubicBezTo>
                <a:cubicBezTo>
                  <a:pt x="495" y="396"/>
                  <a:pt x="500" y="399"/>
                  <a:pt x="504" y="403"/>
                </a:cubicBezTo>
                <a:cubicBezTo>
                  <a:pt x="502" y="404"/>
                  <a:pt x="504" y="406"/>
                  <a:pt x="502" y="408"/>
                </a:cubicBezTo>
                <a:cubicBezTo>
                  <a:pt x="501" y="407"/>
                  <a:pt x="499" y="406"/>
                  <a:pt x="497" y="406"/>
                </a:cubicBezTo>
                <a:cubicBezTo>
                  <a:pt x="497" y="409"/>
                  <a:pt x="498" y="407"/>
                  <a:pt x="499" y="407"/>
                </a:cubicBezTo>
                <a:cubicBezTo>
                  <a:pt x="499" y="407"/>
                  <a:pt x="500" y="408"/>
                  <a:pt x="500" y="409"/>
                </a:cubicBezTo>
                <a:cubicBezTo>
                  <a:pt x="503" y="408"/>
                  <a:pt x="503" y="406"/>
                  <a:pt x="505" y="406"/>
                </a:cubicBezTo>
                <a:cubicBezTo>
                  <a:pt x="509" y="409"/>
                  <a:pt x="515" y="414"/>
                  <a:pt x="519" y="413"/>
                </a:cubicBezTo>
                <a:cubicBezTo>
                  <a:pt x="515" y="413"/>
                  <a:pt x="515" y="409"/>
                  <a:pt x="511" y="408"/>
                </a:cubicBezTo>
                <a:cubicBezTo>
                  <a:pt x="512" y="407"/>
                  <a:pt x="512" y="406"/>
                  <a:pt x="513" y="405"/>
                </a:cubicBezTo>
                <a:cubicBezTo>
                  <a:pt x="514" y="405"/>
                  <a:pt x="514" y="406"/>
                  <a:pt x="515" y="406"/>
                </a:cubicBezTo>
                <a:cubicBezTo>
                  <a:pt x="514" y="403"/>
                  <a:pt x="515" y="402"/>
                  <a:pt x="513" y="400"/>
                </a:cubicBezTo>
                <a:cubicBezTo>
                  <a:pt x="513" y="399"/>
                  <a:pt x="514" y="400"/>
                  <a:pt x="514" y="398"/>
                </a:cubicBezTo>
                <a:cubicBezTo>
                  <a:pt x="510" y="395"/>
                  <a:pt x="508" y="388"/>
                  <a:pt x="502" y="391"/>
                </a:cubicBezTo>
                <a:cubicBezTo>
                  <a:pt x="503" y="391"/>
                  <a:pt x="503" y="391"/>
                  <a:pt x="503" y="392"/>
                </a:cubicBezTo>
                <a:cubicBezTo>
                  <a:pt x="487" y="384"/>
                  <a:pt x="483" y="365"/>
                  <a:pt x="471" y="354"/>
                </a:cubicBezTo>
                <a:cubicBezTo>
                  <a:pt x="469" y="349"/>
                  <a:pt x="467" y="345"/>
                  <a:pt x="463" y="342"/>
                </a:cubicBezTo>
                <a:cubicBezTo>
                  <a:pt x="464" y="340"/>
                  <a:pt x="458" y="337"/>
                  <a:pt x="460" y="334"/>
                </a:cubicBezTo>
                <a:cubicBezTo>
                  <a:pt x="457" y="332"/>
                  <a:pt x="455" y="330"/>
                  <a:pt x="454" y="326"/>
                </a:cubicBezTo>
                <a:cubicBezTo>
                  <a:pt x="452" y="323"/>
                  <a:pt x="448" y="320"/>
                  <a:pt x="446" y="316"/>
                </a:cubicBezTo>
                <a:cubicBezTo>
                  <a:pt x="444" y="316"/>
                  <a:pt x="444" y="317"/>
                  <a:pt x="443" y="317"/>
                </a:cubicBezTo>
                <a:cubicBezTo>
                  <a:pt x="443" y="315"/>
                  <a:pt x="444" y="313"/>
                  <a:pt x="445" y="313"/>
                </a:cubicBezTo>
                <a:cubicBezTo>
                  <a:pt x="444" y="313"/>
                  <a:pt x="443" y="311"/>
                  <a:pt x="442" y="312"/>
                </a:cubicBezTo>
                <a:cubicBezTo>
                  <a:pt x="441" y="314"/>
                  <a:pt x="444" y="315"/>
                  <a:pt x="442" y="315"/>
                </a:cubicBezTo>
                <a:cubicBezTo>
                  <a:pt x="442" y="315"/>
                  <a:pt x="441" y="315"/>
                  <a:pt x="441" y="314"/>
                </a:cubicBezTo>
                <a:cubicBezTo>
                  <a:pt x="442" y="311"/>
                  <a:pt x="438" y="306"/>
                  <a:pt x="436" y="308"/>
                </a:cubicBezTo>
                <a:cubicBezTo>
                  <a:pt x="436" y="307"/>
                  <a:pt x="437" y="307"/>
                  <a:pt x="438" y="306"/>
                </a:cubicBezTo>
                <a:cubicBezTo>
                  <a:pt x="434" y="306"/>
                  <a:pt x="434" y="302"/>
                  <a:pt x="433" y="300"/>
                </a:cubicBezTo>
                <a:cubicBezTo>
                  <a:pt x="432" y="299"/>
                  <a:pt x="430" y="299"/>
                  <a:pt x="429" y="298"/>
                </a:cubicBezTo>
                <a:cubicBezTo>
                  <a:pt x="429" y="303"/>
                  <a:pt x="433" y="305"/>
                  <a:pt x="432" y="311"/>
                </a:cubicBezTo>
                <a:cubicBezTo>
                  <a:pt x="434" y="312"/>
                  <a:pt x="435" y="313"/>
                  <a:pt x="434" y="316"/>
                </a:cubicBezTo>
                <a:cubicBezTo>
                  <a:pt x="436" y="317"/>
                  <a:pt x="437" y="318"/>
                  <a:pt x="438" y="319"/>
                </a:cubicBezTo>
                <a:cubicBezTo>
                  <a:pt x="438" y="323"/>
                  <a:pt x="438" y="329"/>
                  <a:pt x="442" y="331"/>
                </a:cubicBezTo>
                <a:cubicBezTo>
                  <a:pt x="442" y="329"/>
                  <a:pt x="441" y="327"/>
                  <a:pt x="441" y="325"/>
                </a:cubicBezTo>
                <a:cubicBezTo>
                  <a:pt x="443" y="325"/>
                  <a:pt x="440" y="323"/>
                  <a:pt x="442" y="323"/>
                </a:cubicBezTo>
                <a:cubicBezTo>
                  <a:pt x="445" y="326"/>
                  <a:pt x="445" y="334"/>
                  <a:pt x="452" y="332"/>
                </a:cubicBezTo>
                <a:cubicBezTo>
                  <a:pt x="451" y="333"/>
                  <a:pt x="451" y="334"/>
                  <a:pt x="453" y="333"/>
                </a:cubicBezTo>
                <a:cubicBezTo>
                  <a:pt x="453" y="335"/>
                  <a:pt x="454" y="336"/>
                  <a:pt x="455" y="336"/>
                </a:cubicBezTo>
                <a:cubicBezTo>
                  <a:pt x="454" y="338"/>
                  <a:pt x="457" y="340"/>
                  <a:pt x="456" y="340"/>
                </a:cubicBezTo>
                <a:cubicBezTo>
                  <a:pt x="453" y="341"/>
                  <a:pt x="454" y="338"/>
                  <a:pt x="453" y="337"/>
                </a:cubicBezTo>
                <a:close/>
                <a:moveTo>
                  <a:pt x="465" y="320"/>
                </a:moveTo>
                <a:cubicBezTo>
                  <a:pt x="466" y="320"/>
                  <a:pt x="467" y="319"/>
                  <a:pt x="466" y="318"/>
                </a:cubicBezTo>
                <a:cubicBezTo>
                  <a:pt x="467" y="318"/>
                  <a:pt x="467" y="319"/>
                  <a:pt x="469" y="319"/>
                </a:cubicBezTo>
                <a:cubicBezTo>
                  <a:pt x="469" y="318"/>
                  <a:pt x="469" y="318"/>
                  <a:pt x="469" y="317"/>
                </a:cubicBezTo>
                <a:cubicBezTo>
                  <a:pt x="468" y="317"/>
                  <a:pt x="467" y="317"/>
                  <a:pt x="466" y="317"/>
                </a:cubicBezTo>
                <a:cubicBezTo>
                  <a:pt x="466" y="316"/>
                  <a:pt x="466" y="316"/>
                  <a:pt x="466" y="315"/>
                </a:cubicBezTo>
                <a:cubicBezTo>
                  <a:pt x="466" y="315"/>
                  <a:pt x="467" y="315"/>
                  <a:pt x="467" y="315"/>
                </a:cubicBezTo>
                <a:cubicBezTo>
                  <a:pt x="468" y="314"/>
                  <a:pt x="466" y="314"/>
                  <a:pt x="467" y="312"/>
                </a:cubicBezTo>
                <a:cubicBezTo>
                  <a:pt x="465" y="313"/>
                  <a:pt x="464" y="311"/>
                  <a:pt x="463" y="311"/>
                </a:cubicBezTo>
                <a:cubicBezTo>
                  <a:pt x="461" y="313"/>
                  <a:pt x="459" y="312"/>
                  <a:pt x="458" y="312"/>
                </a:cubicBezTo>
                <a:cubicBezTo>
                  <a:pt x="459" y="314"/>
                  <a:pt x="460" y="316"/>
                  <a:pt x="461" y="314"/>
                </a:cubicBezTo>
                <a:cubicBezTo>
                  <a:pt x="462" y="316"/>
                  <a:pt x="460" y="317"/>
                  <a:pt x="461" y="319"/>
                </a:cubicBezTo>
                <a:cubicBezTo>
                  <a:pt x="463" y="318"/>
                  <a:pt x="463" y="326"/>
                  <a:pt x="467" y="325"/>
                </a:cubicBezTo>
                <a:cubicBezTo>
                  <a:pt x="467" y="327"/>
                  <a:pt x="469" y="327"/>
                  <a:pt x="469" y="328"/>
                </a:cubicBezTo>
                <a:cubicBezTo>
                  <a:pt x="467" y="330"/>
                  <a:pt x="471" y="332"/>
                  <a:pt x="472" y="334"/>
                </a:cubicBezTo>
                <a:cubicBezTo>
                  <a:pt x="470" y="334"/>
                  <a:pt x="475" y="336"/>
                  <a:pt x="475" y="338"/>
                </a:cubicBezTo>
                <a:cubicBezTo>
                  <a:pt x="476" y="338"/>
                  <a:pt x="479" y="338"/>
                  <a:pt x="480" y="337"/>
                </a:cubicBezTo>
                <a:cubicBezTo>
                  <a:pt x="478" y="337"/>
                  <a:pt x="475" y="335"/>
                  <a:pt x="477" y="334"/>
                </a:cubicBezTo>
                <a:cubicBezTo>
                  <a:pt x="475" y="334"/>
                  <a:pt x="475" y="334"/>
                  <a:pt x="473" y="334"/>
                </a:cubicBezTo>
                <a:cubicBezTo>
                  <a:pt x="472" y="330"/>
                  <a:pt x="474" y="333"/>
                  <a:pt x="475" y="331"/>
                </a:cubicBezTo>
                <a:cubicBezTo>
                  <a:pt x="476" y="331"/>
                  <a:pt x="476" y="332"/>
                  <a:pt x="477" y="333"/>
                </a:cubicBezTo>
                <a:cubicBezTo>
                  <a:pt x="479" y="330"/>
                  <a:pt x="474" y="329"/>
                  <a:pt x="471" y="330"/>
                </a:cubicBezTo>
                <a:cubicBezTo>
                  <a:pt x="471" y="329"/>
                  <a:pt x="471" y="329"/>
                  <a:pt x="471" y="329"/>
                </a:cubicBezTo>
                <a:cubicBezTo>
                  <a:pt x="473" y="329"/>
                  <a:pt x="470" y="325"/>
                  <a:pt x="469" y="325"/>
                </a:cubicBezTo>
                <a:cubicBezTo>
                  <a:pt x="470" y="324"/>
                  <a:pt x="471" y="324"/>
                  <a:pt x="471" y="322"/>
                </a:cubicBezTo>
                <a:cubicBezTo>
                  <a:pt x="470" y="321"/>
                  <a:pt x="468" y="322"/>
                  <a:pt x="468" y="321"/>
                </a:cubicBezTo>
                <a:cubicBezTo>
                  <a:pt x="468" y="321"/>
                  <a:pt x="469" y="320"/>
                  <a:pt x="469" y="320"/>
                </a:cubicBezTo>
                <a:cubicBezTo>
                  <a:pt x="469" y="321"/>
                  <a:pt x="470" y="321"/>
                  <a:pt x="470" y="321"/>
                </a:cubicBezTo>
                <a:cubicBezTo>
                  <a:pt x="470" y="321"/>
                  <a:pt x="470" y="321"/>
                  <a:pt x="470" y="320"/>
                </a:cubicBezTo>
                <a:cubicBezTo>
                  <a:pt x="470" y="320"/>
                  <a:pt x="470" y="320"/>
                  <a:pt x="470" y="320"/>
                </a:cubicBezTo>
                <a:cubicBezTo>
                  <a:pt x="470" y="321"/>
                  <a:pt x="468" y="319"/>
                  <a:pt x="466" y="320"/>
                </a:cubicBezTo>
                <a:cubicBezTo>
                  <a:pt x="466" y="321"/>
                  <a:pt x="467" y="322"/>
                  <a:pt x="467" y="322"/>
                </a:cubicBezTo>
                <a:cubicBezTo>
                  <a:pt x="464" y="322"/>
                  <a:pt x="469" y="324"/>
                  <a:pt x="467" y="325"/>
                </a:cubicBezTo>
                <a:cubicBezTo>
                  <a:pt x="465" y="324"/>
                  <a:pt x="466" y="321"/>
                  <a:pt x="465" y="320"/>
                </a:cubicBezTo>
                <a:close/>
                <a:moveTo>
                  <a:pt x="126" y="322"/>
                </a:moveTo>
                <a:cubicBezTo>
                  <a:pt x="126" y="324"/>
                  <a:pt x="125" y="325"/>
                  <a:pt x="124" y="325"/>
                </a:cubicBezTo>
                <a:cubicBezTo>
                  <a:pt x="122" y="323"/>
                  <a:pt x="123" y="325"/>
                  <a:pt x="120" y="325"/>
                </a:cubicBezTo>
                <a:cubicBezTo>
                  <a:pt x="121" y="323"/>
                  <a:pt x="118" y="324"/>
                  <a:pt x="118" y="323"/>
                </a:cubicBezTo>
                <a:cubicBezTo>
                  <a:pt x="119" y="323"/>
                  <a:pt x="118" y="322"/>
                  <a:pt x="118" y="322"/>
                </a:cubicBezTo>
                <a:cubicBezTo>
                  <a:pt x="119" y="323"/>
                  <a:pt x="120" y="321"/>
                  <a:pt x="121" y="321"/>
                </a:cubicBezTo>
                <a:cubicBezTo>
                  <a:pt x="121" y="322"/>
                  <a:pt x="121" y="322"/>
                  <a:pt x="122" y="322"/>
                </a:cubicBezTo>
                <a:cubicBezTo>
                  <a:pt x="122" y="320"/>
                  <a:pt x="125" y="323"/>
                  <a:pt x="125" y="320"/>
                </a:cubicBezTo>
                <a:cubicBezTo>
                  <a:pt x="121" y="321"/>
                  <a:pt x="119" y="319"/>
                  <a:pt x="115" y="319"/>
                </a:cubicBezTo>
                <a:cubicBezTo>
                  <a:pt x="116" y="322"/>
                  <a:pt x="112" y="323"/>
                  <a:pt x="111" y="323"/>
                </a:cubicBezTo>
                <a:cubicBezTo>
                  <a:pt x="113" y="325"/>
                  <a:pt x="108" y="327"/>
                  <a:pt x="111" y="329"/>
                </a:cubicBezTo>
                <a:cubicBezTo>
                  <a:pt x="113" y="329"/>
                  <a:pt x="114" y="328"/>
                  <a:pt x="116" y="327"/>
                </a:cubicBezTo>
                <a:cubicBezTo>
                  <a:pt x="116" y="326"/>
                  <a:pt x="114" y="323"/>
                  <a:pt x="115" y="322"/>
                </a:cubicBezTo>
                <a:cubicBezTo>
                  <a:pt x="117" y="325"/>
                  <a:pt x="116" y="326"/>
                  <a:pt x="117" y="328"/>
                </a:cubicBezTo>
                <a:cubicBezTo>
                  <a:pt x="120" y="327"/>
                  <a:pt x="124" y="326"/>
                  <a:pt x="127" y="325"/>
                </a:cubicBezTo>
                <a:cubicBezTo>
                  <a:pt x="126" y="326"/>
                  <a:pt x="128" y="326"/>
                  <a:pt x="127" y="327"/>
                </a:cubicBezTo>
                <a:cubicBezTo>
                  <a:pt x="130" y="326"/>
                  <a:pt x="130" y="319"/>
                  <a:pt x="127" y="321"/>
                </a:cubicBezTo>
                <a:cubicBezTo>
                  <a:pt x="127" y="322"/>
                  <a:pt x="128" y="324"/>
                  <a:pt x="127" y="324"/>
                </a:cubicBezTo>
                <a:cubicBezTo>
                  <a:pt x="126" y="323"/>
                  <a:pt x="127" y="322"/>
                  <a:pt x="125" y="321"/>
                </a:cubicBezTo>
                <a:cubicBezTo>
                  <a:pt x="125" y="323"/>
                  <a:pt x="123" y="323"/>
                  <a:pt x="125" y="324"/>
                </a:cubicBezTo>
                <a:cubicBezTo>
                  <a:pt x="125" y="323"/>
                  <a:pt x="125" y="322"/>
                  <a:pt x="126" y="322"/>
                </a:cubicBezTo>
                <a:close/>
                <a:moveTo>
                  <a:pt x="131" y="321"/>
                </a:moveTo>
                <a:cubicBezTo>
                  <a:pt x="130" y="321"/>
                  <a:pt x="130" y="320"/>
                  <a:pt x="129" y="320"/>
                </a:cubicBezTo>
                <a:cubicBezTo>
                  <a:pt x="130" y="319"/>
                  <a:pt x="132" y="320"/>
                  <a:pt x="132" y="322"/>
                </a:cubicBezTo>
                <a:cubicBezTo>
                  <a:pt x="131" y="321"/>
                  <a:pt x="131" y="321"/>
                  <a:pt x="131" y="322"/>
                </a:cubicBezTo>
                <a:cubicBezTo>
                  <a:pt x="130" y="322"/>
                  <a:pt x="130" y="321"/>
                  <a:pt x="131" y="321"/>
                </a:cubicBezTo>
                <a:close/>
                <a:moveTo>
                  <a:pt x="105" y="324"/>
                </a:moveTo>
                <a:cubicBezTo>
                  <a:pt x="106" y="324"/>
                  <a:pt x="106" y="323"/>
                  <a:pt x="106" y="322"/>
                </a:cubicBezTo>
                <a:cubicBezTo>
                  <a:pt x="107" y="323"/>
                  <a:pt x="106" y="324"/>
                  <a:pt x="108" y="324"/>
                </a:cubicBezTo>
                <a:cubicBezTo>
                  <a:pt x="109" y="325"/>
                  <a:pt x="106" y="324"/>
                  <a:pt x="105" y="324"/>
                </a:cubicBezTo>
                <a:close/>
                <a:moveTo>
                  <a:pt x="449" y="334"/>
                </a:moveTo>
                <a:cubicBezTo>
                  <a:pt x="451" y="334"/>
                  <a:pt x="451" y="338"/>
                  <a:pt x="452" y="340"/>
                </a:cubicBezTo>
                <a:cubicBezTo>
                  <a:pt x="451" y="340"/>
                  <a:pt x="449" y="336"/>
                  <a:pt x="449" y="334"/>
                </a:cubicBezTo>
                <a:close/>
                <a:moveTo>
                  <a:pt x="486" y="355"/>
                </a:moveTo>
                <a:cubicBezTo>
                  <a:pt x="487" y="353"/>
                  <a:pt x="488" y="356"/>
                  <a:pt x="488" y="357"/>
                </a:cubicBezTo>
                <a:cubicBezTo>
                  <a:pt x="489" y="357"/>
                  <a:pt x="489" y="357"/>
                  <a:pt x="489" y="356"/>
                </a:cubicBezTo>
                <a:cubicBezTo>
                  <a:pt x="491" y="357"/>
                  <a:pt x="490" y="360"/>
                  <a:pt x="493" y="360"/>
                </a:cubicBezTo>
                <a:cubicBezTo>
                  <a:pt x="492" y="363"/>
                  <a:pt x="494" y="363"/>
                  <a:pt x="494" y="365"/>
                </a:cubicBezTo>
                <a:cubicBezTo>
                  <a:pt x="493" y="365"/>
                  <a:pt x="493" y="365"/>
                  <a:pt x="492" y="365"/>
                </a:cubicBezTo>
                <a:cubicBezTo>
                  <a:pt x="493" y="363"/>
                  <a:pt x="492" y="360"/>
                  <a:pt x="491" y="360"/>
                </a:cubicBezTo>
                <a:cubicBezTo>
                  <a:pt x="490" y="360"/>
                  <a:pt x="490" y="360"/>
                  <a:pt x="489" y="361"/>
                </a:cubicBezTo>
                <a:cubicBezTo>
                  <a:pt x="489" y="361"/>
                  <a:pt x="489" y="360"/>
                  <a:pt x="488" y="360"/>
                </a:cubicBezTo>
                <a:cubicBezTo>
                  <a:pt x="488" y="358"/>
                  <a:pt x="487" y="356"/>
                  <a:pt x="486" y="355"/>
                </a:cubicBezTo>
                <a:close/>
                <a:moveTo>
                  <a:pt x="469" y="371"/>
                </a:moveTo>
                <a:cubicBezTo>
                  <a:pt x="470" y="369"/>
                  <a:pt x="469" y="368"/>
                  <a:pt x="470" y="366"/>
                </a:cubicBezTo>
                <a:cubicBezTo>
                  <a:pt x="469" y="366"/>
                  <a:pt x="469" y="365"/>
                  <a:pt x="468" y="365"/>
                </a:cubicBezTo>
                <a:cubicBezTo>
                  <a:pt x="469" y="367"/>
                  <a:pt x="467" y="369"/>
                  <a:pt x="468" y="369"/>
                </a:cubicBezTo>
                <a:cubicBezTo>
                  <a:pt x="470" y="367"/>
                  <a:pt x="467" y="371"/>
                  <a:pt x="469" y="371"/>
                </a:cubicBezTo>
                <a:close/>
                <a:moveTo>
                  <a:pt x="469" y="371"/>
                </a:moveTo>
                <a:cubicBezTo>
                  <a:pt x="469" y="372"/>
                  <a:pt x="471" y="372"/>
                  <a:pt x="472" y="373"/>
                </a:cubicBezTo>
                <a:cubicBezTo>
                  <a:pt x="472" y="373"/>
                  <a:pt x="472" y="371"/>
                  <a:pt x="472" y="371"/>
                </a:cubicBezTo>
                <a:cubicBezTo>
                  <a:pt x="474" y="370"/>
                  <a:pt x="472" y="379"/>
                  <a:pt x="474" y="379"/>
                </a:cubicBezTo>
                <a:cubicBezTo>
                  <a:pt x="473" y="379"/>
                  <a:pt x="472" y="375"/>
                  <a:pt x="470" y="375"/>
                </a:cubicBezTo>
                <a:cubicBezTo>
                  <a:pt x="472" y="373"/>
                  <a:pt x="468" y="373"/>
                  <a:pt x="469" y="371"/>
                </a:cubicBezTo>
                <a:close/>
                <a:moveTo>
                  <a:pt x="194" y="379"/>
                </a:moveTo>
                <a:cubicBezTo>
                  <a:pt x="194" y="378"/>
                  <a:pt x="193" y="379"/>
                  <a:pt x="193" y="378"/>
                </a:cubicBezTo>
                <a:cubicBezTo>
                  <a:pt x="193" y="378"/>
                  <a:pt x="193" y="378"/>
                  <a:pt x="193" y="377"/>
                </a:cubicBezTo>
                <a:cubicBezTo>
                  <a:pt x="194" y="377"/>
                  <a:pt x="194" y="377"/>
                  <a:pt x="194" y="377"/>
                </a:cubicBezTo>
                <a:cubicBezTo>
                  <a:pt x="195" y="378"/>
                  <a:pt x="194" y="379"/>
                  <a:pt x="194" y="380"/>
                </a:cubicBezTo>
                <a:cubicBezTo>
                  <a:pt x="193" y="379"/>
                  <a:pt x="193" y="379"/>
                  <a:pt x="194" y="379"/>
                </a:cubicBezTo>
                <a:close/>
                <a:moveTo>
                  <a:pt x="148" y="383"/>
                </a:moveTo>
                <a:cubicBezTo>
                  <a:pt x="146" y="382"/>
                  <a:pt x="147" y="385"/>
                  <a:pt x="146" y="385"/>
                </a:cubicBezTo>
                <a:cubicBezTo>
                  <a:pt x="149" y="383"/>
                  <a:pt x="149" y="382"/>
                  <a:pt x="149" y="379"/>
                </a:cubicBezTo>
                <a:cubicBezTo>
                  <a:pt x="148" y="379"/>
                  <a:pt x="147" y="379"/>
                  <a:pt x="147" y="378"/>
                </a:cubicBezTo>
                <a:cubicBezTo>
                  <a:pt x="147" y="380"/>
                  <a:pt x="144" y="379"/>
                  <a:pt x="143" y="380"/>
                </a:cubicBezTo>
                <a:cubicBezTo>
                  <a:pt x="143" y="383"/>
                  <a:pt x="145" y="381"/>
                  <a:pt x="146" y="381"/>
                </a:cubicBezTo>
                <a:cubicBezTo>
                  <a:pt x="146" y="382"/>
                  <a:pt x="147" y="382"/>
                  <a:pt x="148" y="381"/>
                </a:cubicBezTo>
                <a:cubicBezTo>
                  <a:pt x="146" y="382"/>
                  <a:pt x="148" y="382"/>
                  <a:pt x="148" y="383"/>
                </a:cubicBezTo>
                <a:close/>
                <a:moveTo>
                  <a:pt x="140" y="380"/>
                </a:moveTo>
                <a:cubicBezTo>
                  <a:pt x="142" y="382"/>
                  <a:pt x="138" y="383"/>
                  <a:pt x="140" y="380"/>
                </a:cubicBezTo>
                <a:close/>
                <a:moveTo>
                  <a:pt x="140" y="384"/>
                </a:moveTo>
                <a:cubicBezTo>
                  <a:pt x="140" y="385"/>
                  <a:pt x="138" y="386"/>
                  <a:pt x="140" y="386"/>
                </a:cubicBezTo>
                <a:cubicBezTo>
                  <a:pt x="140" y="387"/>
                  <a:pt x="139" y="387"/>
                  <a:pt x="138" y="387"/>
                </a:cubicBezTo>
                <a:cubicBezTo>
                  <a:pt x="139" y="386"/>
                  <a:pt x="138" y="385"/>
                  <a:pt x="140" y="384"/>
                </a:cubicBezTo>
                <a:close/>
                <a:moveTo>
                  <a:pt x="134" y="389"/>
                </a:moveTo>
                <a:cubicBezTo>
                  <a:pt x="134" y="389"/>
                  <a:pt x="134" y="389"/>
                  <a:pt x="134" y="389"/>
                </a:cubicBezTo>
                <a:cubicBezTo>
                  <a:pt x="133" y="390"/>
                  <a:pt x="133" y="389"/>
                  <a:pt x="133" y="389"/>
                </a:cubicBezTo>
                <a:cubicBezTo>
                  <a:pt x="133" y="388"/>
                  <a:pt x="133" y="388"/>
                  <a:pt x="133" y="388"/>
                </a:cubicBezTo>
                <a:cubicBezTo>
                  <a:pt x="134" y="388"/>
                  <a:pt x="135" y="388"/>
                  <a:pt x="135" y="388"/>
                </a:cubicBezTo>
                <a:cubicBezTo>
                  <a:pt x="135" y="388"/>
                  <a:pt x="135" y="388"/>
                  <a:pt x="134" y="388"/>
                </a:cubicBezTo>
                <a:cubicBezTo>
                  <a:pt x="134" y="389"/>
                  <a:pt x="135" y="389"/>
                  <a:pt x="135" y="389"/>
                </a:cubicBezTo>
                <a:cubicBezTo>
                  <a:pt x="135" y="389"/>
                  <a:pt x="134" y="389"/>
                  <a:pt x="134" y="389"/>
                </a:cubicBezTo>
                <a:close/>
                <a:moveTo>
                  <a:pt x="478" y="394"/>
                </a:moveTo>
                <a:cubicBezTo>
                  <a:pt x="475" y="390"/>
                  <a:pt x="476" y="384"/>
                  <a:pt x="470" y="382"/>
                </a:cubicBezTo>
                <a:cubicBezTo>
                  <a:pt x="471" y="381"/>
                  <a:pt x="473" y="383"/>
                  <a:pt x="473" y="381"/>
                </a:cubicBezTo>
                <a:cubicBezTo>
                  <a:pt x="478" y="384"/>
                  <a:pt x="479" y="391"/>
                  <a:pt x="481" y="394"/>
                </a:cubicBezTo>
                <a:cubicBezTo>
                  <a:pt x="481" y="396"/>
                  <a:pt x="479" y="392"/>
                  <a:pt x="478" y="394"/>
                </a:cubicBezTo>
                <a:close/>
                <a:moveTo>
                  <a:pt x="148" y="392"/>
                </a:moveTo>
                <a:cubicBezTo>
                  <a:pt x="149" y="393"/>
                  <a:pt x="147" y="393"/>
                  <a:pt x="149" y="394"/>
                </a:cubicBezTo>
                <a:cubicBezTo>
                  <a:pt x="148" y="395"/>
                  <a:pt x="147" y="393"/>
                  <a:pt x="145" y="393"/>
                </a:cubicBezTo>
                <a:cubicBezTo>
                  <a:pt x="145" y="393"/>
                  <a:pt x="146" y="393"/>
                  <a:pt x="146" y="393"/>
                </a:cubicBezTo>
                <a:cubicBezTo>
                  <a:pt x="146" y="392"/>
                  <a:pt x="146" y="391"/>
                  <a:pt x="146" y="391"/>
                </a:cubicBezTo>
                <a:cubicBezTo>
                  <a:pt x="147" y="391"/>
                  <a:pt x="146" y="392"/>
                  <a:pt x="147" y="392"/>
                </a:cubicBezTo>
                <a:cubicBezTo>
                  <a:pt x="147" y="392"/>
                  <a:pt x="148" y="391"/>
                  <a:pt x="148" y="391"/>
                </a:cubicBezTo>
                <a:cubicBezTo>
                  <a:pt x="148" y="391"/>
                  <a:pt x="148" y="392"/>
                  <a:pt x="148" y="392"/>
                </a:cubicBezTo>
                <a:close/>
                <a:moveTo>
                  <a:pt x="479" y="404"/>
                </a:moveTo>
                <a:cubicBezTo>
                  <a:pt x="479" y="403"/>
                  <a:pt x="478" y="403"/>
                  <a:pt x="478" y="403"/>
                </a:cubicBezTo>
                <a:cubicBezTo>
                  <a:pt x="478" y="403"/>
                  <a:pt x="478" y="403"/>
                  <a:pt x="478" y="402"/>
                </a:cubicBezTo>
                <a:cubicBezTo>
                  <a:pt x="478" y="401"/>
                  <a:pt x="477" y="403"/>
                  <a:pt x="476" y="402"/>
                </a:cubicBezTo>
                <a:cubicBezTo>
                  <a:pt x="476" y="401"/>
                  <a:pt x="476" y="401"/>
                  <a:pt x="475" y="401"/>
                </a:cubicBezTo>
                <a:cubicBezTo>
                  <a:pt x="480" y="399"/>
                  <a:pt x="483" y="400"/>
                  <a:pt x="479" y="405"/>
                </a:cubicBezTo>
                <a:cubicBezTo>
                  <a:pt x="478" y="405"/>
                  <a:pt x="478" y="404"/>
                  <a:pt x="479" y="404"/>
                </a:cubicBezTo>
                <a:close/>
                <a:moveTo>
                  <a:pt x="71" y="417"/>
                </a:moveTo>
                <a:cubicBezTo>
                  <a:pt x="71" y="416"/>
                  <a:pt x="72" y="418"/>
                  <a:pt x="74" y="417"/>
                </a:cubicBezTo>
                <a:cubicBezTo>
                  <a:pt x="74" y="419"/>
                  <a:pt x="72" y="418"/>
                  <a:pt x="72" y="419"/>
                </a:cubicBezTo>
                <a:cubicBezTo>
                  <a:pt x="71" y="419"/>
                  <a:pt x="72" y="417"/>
                  <a:pt x="71" y="417"/>
                </a:cubicBezTo>
                <a:close/>
                <a:moveTo>
                  <a:pt x="312" y="419"/>
                </a:moveTo>
                <a:cubicBezTo>
                  <a:pt x="311" y="419"/>
                  <a:pt x="311" y="421"/>
                  <a:pt x="310" y="421"/>
                </a:cubicBezTo>
                <a:cubicBezTo>
                  <a:pt x="310" y="420"/>
                  <a:pt x="309" y="421"/>
                  <a:pt x="309" y="421"/>
                </a:cubicBezTo>
                <a:cubicBezTo>
                  <a:pt x="310" y="421"/>
                  <a:pt x="312" y="422"/>
                  <a:pt x="312" y="421"/>
                </a:cubicBezTo>
                <a:cubicBezTo>
                  <a:pt x="310" y="421"/>
                  <a:pt x="314" y="419"/>
                  <a:pt x="312" y="419"/>
                </a:cubicBezTo>
                <a:close/>
                <a:moveTo>
                  <a:pt x="285" y="422"/>
                </a:moveTo>
                <a:cubicBezTo>
                  <a:pt x="285" y="423"/>
                  <a:pt x="285" y="423"/>
                  <a:pt x="286" y="422"/>
                </a:cubicBezTo>
                <a:cubicBezTo>
                  <a:pt x="285" y="422"/>
                  <a:pt x="284" y="422"/>
                  <a:pt x="284" y="421"/>
                </a:cubicBezTo>
                <a:cubicBezTo>
                  <a:pt x="286" y="423"/>
                  <a:pt x="288" y="421"/>
                  <a:pt x="288" y="419"/>
                </a:cubicBezTo>
                <a:cubicBezTo>
                  <a:pt x="284" y="419"/>
                  <a:pt x="280" y="422"/>
                  <a:pt x="275" y="421"/>
                </a:cubicBezTo>
                <a:cubicBezTo>
                  <a:pt x="277" y="425"/>
                  <a:pt x="281" y="422"/>
                  <a:pt x="285" y="422"/>
                </a:cubicBezTo>
                <a:close/>
                <a:moveTo>
                  <a:pt x="211" y="420"/>
                </a:moveTo>
                <a:cubicBezTo>
                  <a:pt x="211" y="421"/>
                  <a:pt x="213" y="420"/>
                  <a:pt x="212" y="422"/>
                </a:cubicBezTo>
                <a:cubicBezTo>
                  <a:pt x="212" y="421"/>
                  <a:pt x="211" y="421"/>
                  <a:pt x="211" y="420"/>
                </a:cubicBezTo>
                <a:close/>
                <a:moveTo>
                  <a:pt x="65" y="421"/>
                </a:moveTo>
                <a:cubicBezTo>
                  <a:pt x="65" y="420"/>
                  <a:pt x="65" y="420"/>
                  <a:pt x="65" y="421"/>
                </a:cubicBezTo>
                <a:cubicBezTo>
                  <a:pt x="66" y="420"/>
                  <a:pt x="66" y="420"/>
                  <a:pt x="67" y="420"/>
                </a:cubicBezTo>
                <a:cubicBezTo>
                  <a:pt x="67" y="421"/>
                  <a:pt x="66" y="421"/>
                  <a:pt x="66" y="422"/>
                </a:cubicBezTo>
                <a:cubicBezTo>
                  <a:pt x="65" y="422"/>
                  <a:pt x="65" y="421"/>
                  <a:pt x="65" y="421"/>
                </a:cubicBezTo>
                <a:close/>
                <a:moveTo>
                  <a:pt x="210" y="424"/>
                </a:moveTo>
                <a:cubicBezTo>
                  <a:pt x="210" y="423"/>
                  <a:pt x="211" y="426"/>
                  <a:pt x="213" y="425"/>
                </a:cubicBezTo>
                <a:cubicBezTo>
                  <a:pt x="214" y="424"/>
                  <a:pt x="213" y="422"/>
                  <a:pt x="214" y="421"/>
                </a:cubicBezTo>
                <a:cubicBezTo>
                  <a:pt x="217" y="422"/>
                  <a:pt x="222" y="421"/>
                  <a:pt x="223" y="423"/>
                </a:cubicBezTo>
                <a:cubicBezTo>
                  <a:pt x="222" y="423"/>
                  <a:pt x="222" y="423"/>
                  <a:pt x="222" y="422"/>
                </a:cubicBezTo>
                <a:cubicBezTo>
                  <a:pt x="221" y="423"/>
                  <a:pt x="223" y="424"/>
                  <a:pt x="222" y="425"/>
                </a:cubicBezTo>
                <a:cubicBezTo>
                  <a:pt x="221" y="425"/>
                  <a:pt x="220" y="425"/>
                  <a:pt x="220" y="426"/>
                </a:cubicBezTo>
                <a:cubicBezTo>
                  <a:pt x="219" y="423"/>
                  <a:pt x="217" y="423"/>
                  <a:pt x="215" y="422"/>
                </a:cubicBezTo>
                <a:cubicBezTo>
                  <a:pt x="213" y="423"/>
                  <a:pt x="216" y="424"/>
                  <a:pt x="216" y="425"/>
                </a:cubicBezTo>
                <a:cubicBezTo>
                  <a:pt x="217" y="424"/>
                  <a:pt x="217" y="424"/>
                  <a:pt x="218" y="424"/>
                </a:cubicBezTo>
                <a:cubicBezTo>
                  <a:pt x="216" y="426"/>
                  <a:pt x="214" y="424"/>
                  <a:pt x="210" y="425"/>
                </a:cubicBezTo>
                <a:cubicBezTo>
                  <a:pt x="210" y="425"/>
                  <a:pt x="210" y="424"/>
                  <a:pt x="210" y="424"/>
                </a:cubicBezTo>
                <a:close/>
                <a:moveTo>
                  <a:pt x="243" y="422"/>
                </a:moveTo>
                <a:cubicBezTo>
                  <a:pt x="243" y="420"/>
                  <a:pt x="246" y="423"/>
                  <a:pt x="247" y="421"/>
                </a:cubicBezTo>
                <a:cubicBezTo>
                  <a:pt x="246" y="424"/>
                  <a:pt x="244" y="421"/>
                  <a:pt x="243" y="422"/>
                </a:cubicBezTo>
                <a:close/>
                <a:moveTo>
                  <a:pt x="67" y="424"/>
                </a:moveTo>
                <a:cubicBezTo>
                  <a:pt x="69" y="423"/>
                  <a:pt x="68" y="421"/>
                  <a:pt x="67" y="422"/>
                </a:cubicBezTo>
                <a:cubicBezTo>
                  <a:pt x="68" y="423"/>
                  <a:pt x="67" y="426"/>
                  <a:pt x="66" y="426"/>
                </a:cubicBezTo>
                <a:cubicBezTo>
                  <a:pt x="64" y="424"/>
                  <a:pt x="58" y="422"/>
                  <a:pt x="56" y="425"/>
                </a:cubicBezTo>
                <a:cubicBezTo>
                  <a:pt x="55" y="424"/>
                  <a:pt x="55" y="423"/>
                  <a:pt x="54" y="423"/>
                </a:cubicBezTo>
                <a:cubicBezTo>
                  <a:pt x="52" y="424"/>
                  <a:pt x="54" y="426"/>
                  <a:pt x="52" y="426"/>
                </a:cubicBezTo>
                <a:cubicBezTo>
                  <a:pt x="48" y="426"/>
                  <a:pt x="49" y="424"/>
                  <a:pt x="48" y="422"/>
                </a:cubicBezTo>
                <a:cubicBezTo>
                  <a:pt x="48" y="424"/>
                  <a:pt x="43" y="424"/>
                  <a:pt x="42" y="422"/>
                </a:cubicBezTo>
                <a:cubicBezTo>
                  <a:pt x="40" y="424"/>
                  <a:pt x="42" y="424"/>
                  <a:pt x="41" y="425"/>
                </a:cubicBezTo>
                <a:cubicBezTo>
                  <a:pt x="40" y="424"/>
                  <a:pt x="39" y="422"/>
                  <a:pt x="38" y="425"/>
                </a:cubicBezTo>
                <a:cubicBezTo>
                  <a:pt x="40" y="424"/>
                  <a:pt x="40" y="425"/>
                  <a:pt x="39" y="426"/>
                </a:cubicBezTo>
                <a:cubicBezTo>
                  <a:pt x="37" y="426"/>
                  <a:pt x="37" y="423"/>
                  <a:pt x="36" y="422"/>
                </a:cubicBezTo>
                <a:cubicBezTo>
                  <a:pt x="35" y="422"/>
                  <a:pt x="34" y="422"/>
                  <a:pt x="33" y="422"/>
                </a:cubicBezTo>
                <a:cubicBezTo>
                  <a:pt x="33" y="423"/>
                  <a:pt x="30" y="425"/>
                  <a:pt x="29" y="424"/>
                </a:cubicBezTo>
                <a:cubicBezTo>
                  <a:pt x="30" y="423"/>
                  <a:pt x="31" y="423"/>
                  <a:pt x="32" y="422"/>
                </a:cubicBezTo>
                <a:cubicBezTo>
                  <a:pt x="31" y="422"/>
                  <a:pt x="28" y="422"/>
                  <a:pt x="27" y="422"/>
                </a:cubicBezTo>
                <a:cubicBezTo>
                  <a:pt x="27" y="424"/>
                  <a:pt x="30" y="426"/>
                  <a:pt x="28" y="428"/>
                </a:cubicBezTo>
                <a:cubicBezTo>
                  <a:pt x="30" y="428"/>
                  <a:pt x="30" y="427"/>
                  <a:pt x="31" y="427"/>
                </a:cubicBezTo>
                <a:cubicBezTo>
                  <a:pt x="31" y="431"/>
                  <a:pt x="36" y="428"/>
                  <a:pt x="38" y="427"/>
                </a:cubicBezTo>
                <a:cubicBezTo>
                  <a:pt x="42" y="428"/>
                  <a:pt x="48" y="427"/>
                  <a:pt x="54" y="429"/>
                </a:cubicBezTo>
                <a:cubicBezTo>
                  <a:pt x="54" y="428"/>
                  <a:pt x="54" y="427"/>
                  <a:pt x="56" y="427"/>
                </a:cubicBezTo>
                <a:cubicBezTo>
                  <a:pt x="63" y="430"/>
                  <a:pt x="68" y="425"/>
                  <a:pt x="75" y="427"/>
                </a:cubicBezTo>
                <a:cubicBezTo>
                  <a:pt x="75" y="428"/>
                  <a:pt x="76" y="429"/>
                  <a:pt x="76" y="430"/>
                </a:cubicBezTo>
                <a:cubicBezTo>
                  <a:pt x="79" y="429"/>
                  <a:pt x="81" y="432"/>
                  <a:pt x="84" y="429"/>
                </a:cubicBezTo>
                <a:cubicBezTo>
                  <a:pt x="81" y="425"/>
                  <a:pt x="77" y="425"/>
                  <a:pt x="73" y="423"/>
                </a:cubicBezTo>
                <a:cubicBezTo>
                  <a:pt x="72" y="424"/>
                  <a:pt x="74" y="425"/>
                  <a:pt x="72" y="425"/>
                </a:cubicBezTo>
                <a:cubicBezTo>
                  <a:pt x="71" y="424"/>
                  <a:pt x="69" y="425"/>
                  <a:pt x="67" y="424"/>
                </a:cubicBezTo>
                <a:close/>
                <a:moveTo>
                  <a:pt x="34" y="425"/>
                </a:moveTo>
                <a:cubicBezTo>
                  <a:pt x="34" y="424"/>
                  <a:pt x="35" y="424"/>
                  <a:pt x="35" y="423"/>
                </a:cubicBezTo>
                <a:cubicBezTo>
                  <a:pt x="37" y="422"/>
                  <a:pt x="36" y="424"/>
                  <a:pt x="36" y="425"/>
                </a:cubicBezTo>
                <a:cubicBezTo>
                  <a:pt x="35" y="425"/>
                  <a:pt x="35" y="425"/>
                  <a:pt x="34" y="425"/>
                </a:cubicBezTo>
                <a:cubicBezTo>
                  <a:pt x="34" y="425"/>
                  <a:pt x="34" y="425"/>
                  <a:pt x="34" y="425"/>
                </a:cubicBezTo>
                <a:close/>
                <a:moveTo>
                  <a:pt x="35" y="426"/>
                </a:moveTo>
                <a:cubicBezTo>
                  <a:pt x="35" y="427"/>
                  <a:pt x="33" y="427"/>
                  <a:pt x="33" y="425"/>
                </a:cubicBezTo>
                <a:cubicBezTo>
                  <a:pt x="34" y="425"/>
                  <a:pt x="34" y="426"/>
                  <a:pt x="35" y="426"/>
                </a:cubicBezTo>
                <a:cubicBezTo>
                  <a:pt x="35" y="426"/>
                  <a:pt x="35" y="426"/>
                  <a:pt x="35" y="426"/>
                </a:cubicBezTo>
                <a:close/>
                <a:moveTo>
                  <a:pt x="232" y="422"/>
                </a:moveTo>
                <a:cubicBezTo>
                  <a:pt x="233" y="422"/>
                  <a:pt x="233" y="422"/>
                  <a:pt x="234" y="422"/>
                </a:cubicBezTo>
                <a:cubicBezTo>
                  <a:pt x="234" y="422"/>
                  <a:pt x="235" y="423"/>
                  <a:pt x="235" y="423"/>
                </a:cubicBezTo>
                <a:cubicBezTo>
                  <a:pt x="235" y="424"/>
                  <a:pt x="233" y="424"/>
                  <a:pt x="232" y="423"/>
                </a:cubicBezTo>
                <a:cubicBezTo>
                  <a:pt x="232" y="424"/>
                  <a:pt x="232" y="425"/>
                  <a:pt x="231" y="425"/>
                </a:cubicBezTo>
                <a:cubicBezTo>
                  <a:pt x="230" y="423"/>
                  <a:pt x="232" y="424"/>
                  <a:pt x="232" y="422"/>
                </a:cubicBezTo>
                <a:close/>
                <a:moveTo>
                  <a:pt x="22" y="426"/>
                </a:moveTo>
                <a:cubicBezTo>
                  <a:pt x="21" y="425"/>
                  <a:pt x="23" y="426"/>
                  <a:pt x="24" y="426"/>
                </a:cubicBezTo>
                <a:cubicBezTo>
                  <a:pt x="25" y="428"/>
                  <a:pt x="23" y="426"/>
                  <a:pt x="23" y="427"/>
                </a:cubicBezTo>
                <a:cubicBezTo>
                  <a:pt x="22" y="427"/>
                  <a:pt x="22" y="426"/>
                  <a:pt x="22" y="426"/>
                </a:cubicBezTo>
                <a:close/>
                <a:moveTo>
                  <a:pt x="354" y="440"/>
                </a:moveTo>
                <a:cubicBezTo>
                  <a:pt x="357" y="438"/>
                  <a:pt x="356" y="444"/>
                  <a:pt x="359" y="442"/>
                </a:cubicBezTo>
                <a:cubicBezTo>
                  <a:pt x="359" y="444"/>
                  <a:pt x="357" y="443"/>
                  <a:pt x="357" y="445"/>
                </a:cubicBezTo>
                <a:cubicBezTo>
                  <a:pt x="354" y="445"/>
                  <a:pt x="354" y="447"/>
                  <a:pt x="353" y="447"/>
                </a:cubicBezTo>
                <a:cubicBezTo>
                  <a:pt x="353" y="445"/>
                  <a:pt x="355" y="445"/>
                  <a:pt x="355" y="443"/>
                </a:cubicBezTo>
                <a:cubicBezTo>
                  <a:pt x="354" y="443"/>
                  <a:pt x="352" y="444"/>
                  <a:pt x="352" y="441"/>
                </a:cubicBezTo>
                <a:cubicBezTo>
                  <a:pt x="353" y="441"/>
                  <a:pt x="353" y="441"/>
                  <a:pt x="354" y="442"/>
                </a:cubicBezTo>
                <a:cubicBezTo>
                  <a:pt x="354" y="442"/>
                  <a:pt x="355" y="441"/>
                  <a:pt x="356" y="441"/>
                </a:cubicBezTo>
                <a:cubicBezTo>
                  <a:pt x="355" y="441"/>
                  <a:pt x="355" y="440"/>
                  <a:pt x="354" y="440"/>
                </a:cubicBezTo>
                <a:close/>
                <a:moveTo>
                  <a:pt x="344" y="445"/>
                </a:moveTo>
                <a:cubicBezTo>
                  <a:pt x="345" y="445"/>
                  <a:pt x="345" y="446"/>
                  <a:pt x="345" y="447"/>
                </a:cubicBezTo>
                <a:cubicBezTo>
                  <a:pt x="346" y="447"/>
                  <a:pt x="346" y="446"/>
                  <a:pt x="348" y="446"/>
                </a:cubicBezTo>
                <a:cubicBezTo>
                  <a:pt x="348" y="446"/>
                  <a:pt x="348" y="447"/>
                  <a:pt x="348" y="448"/>
                </a:cubicBezTo>
                <a:cubicBezTo>
                  <a:pt x="348" y="448"/>
                  <a:pt x="348" y="447"/>
                  <a:pt x="348" y="447"/>
                </a:cubicBezTo>
                <a:cubicBezTo>
                  <a:pt x="347" y="447"/>
                  <a:pt x="346" y="447"/>
                  <a:pt x="346" y="448"/>
                </a:cubicBezTo>
                <a:cubicBezTo>
                  <a:pt x="345" y="448"/>
                  <a:pt x="345" y="447"/>
                  <a:pt x="344" y="445"/>
                </a:cubicBezTo>
                <a:close/>
                <a:moveTo>
                  <a:pt x="326" y="38"/>
                </a:moveTo>
                <a:cubicBezTo>
                  <a:pt x="327" y="37"/>
                  <a:pt x="329" y="38"/>
                  <a:pt x="330" y="38"/>
                </a:cubicBezTo>
                <a:cubicBezTo>
                  <a:pt x="330" y="39"/>
                  <a:pt x="330" y="40"/>
                  <a:pt x="331" y="40"/>
                </a:cubicBezTo>
                <a:cubicBezTo>
                  <a:pt x="329" y="41"/>
                  <a:pt x="330" y="42"/>
                  <a:pt x="330" y="44"/>
                </a:cubicBezTo>
                <a:cubicBezTo>
                  <a:pt x="327" y="44"/>
                  <a:pt x="328" y="39"/>
                  <a:pt x="326" y="38"/>
                </a:cubicBezTo>
                <a:close/>
                <a:moveTo>
                  <a:pt x="339" y="67"/>
                </a:moveTo>
                <a:cubicBezTo>
                  <a:pt x="337" y="67"/>
                  <a:pt x="341" y="69"/>
                  <a:pt x="339" y="68"/>
                </a:cubicBezTo>
                <a:cubicBezTo>
                  <a:pt x="337" y="69"/>
                  <a:pt x="338" y="67"/>
                  <a:pt x="336" y="67"/>
                </a:cubicBezTo>
                <a:cubicBezTo>
                  <a:pt x="337" y="66"/>
                  <a:pt x="338" y="65"/>
                  <a:pt x="339" y="66"/>
                </a:cubicBezTo>
                <a:cubicBezTo>
                  <a:pt x="339" y="64"/>
                  <a:pt x="338" y="63"/>
                  <a:pt x="338" y="61"/>
                </a:cubicBezTo>
                <a:cubicBezTo>
                  <a:pt x="338" y="61"/>
                  <a:pt x="339" y="61"/>
                  <a:pt x="340" y="61"/>
                </a:cubicBezTo>
                <a:cubicBezTo>
                  <a:pt x="339" y="59"/>
                  <a:pt x="338" y="61"/>
                  <a:pt x="337" y="60"/>
                </a:cubicBezTo>
                <a:cubicBezTo>
                  <a:pt x="337" y="59"/>
                  <a:pt x="337" y="58"/>
                  <a:pt x="338" y="57"/>
                </a:cubicBezTo>
                <a:cubicBezTo>
                  <a:pt x="341" y="60"/>
                  <a:pt x="341" y="61"/>
                  <a:pt x="344" y="64"/>
                </a:cubicBezTo>
                <a:cubicBezTo>
                  <a:pt x="341" y="68"/>
                  <a:pt x="345" y="69"/>
                  <a:pt x="347" y="70"/>
                </a:cubicBezTo>
                <a:cubicBezTo>
                  <a:pt x="346" y="74"/>
                  <a:pt x="349" y="74"/>
                  <a:pt x="350" y="77"/>
                </a:cubicBezTo>
                <a:cubicBezTo>
                  <a:pt x="349" y="77"/>
                  <a:pt x="348" y="77"/>
                  <a:pt x="348" y="78"/>
                </a:cubicBezTo>
                <a:cubicBezTo>
                  <a:pt x="344" y="75"/>
                  <a:pt x="342" y="71"/>
                  <a:pt x="339" y="67"/>
                </a:cubicBezTo>
                <a:close/>
                <a:moveTo>
                  <a:pt x="344" y="72"/>
                </a:moveTo>
                <a:cubicBezTo>
                  <a:pt x="344" y="71"/>
                  <a:pt x="345" y="70"/>
                  <a:pt x="346" y="70"/>
                </a:cubicBezTo>
                <a:cubicBezTo>
                  <a:pt x="346" y="72"/>
                  <a:pt x="346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lose/>
                <a:moveTo>
                  <a:pt x="404" y="232"/>
                </a:moveTo>
                <a:cubicBezTo>
                  <a:pt x="404" y="232"/>
                  <a:pt x="405" y="232"/>
                  <a:pt x="406" y="232"/>
                </a:cubicBezTo>
                <a:cubicBezTo>
                  <a:pt x="408" y="234"/>
                  <a:pt x="413" y="237"/>
                  <a:pt x="414" y="243"/>
                </a:cubicBezTo>
                <a:cubicBezTo>
                  <a:pt x="414" y="244"/>
                  <a:pt x="414" y="245"/>
                  <a:pt x="414" y="245"/>
                </a:cubicBezTo>
                <a:cubicBezTo>
                  <a:pt x="414" y="247"/>
                  <a:pt x="414" y="245"/>
                  <a:pt x="415" y="246"/>
                </a:cubicBezTo>
                <a:cubicBezTo>
                  <a:pt x="415" y="247"/>
                  <a:pt x="415" y="247"/>
                  <a:pt x="414" y="248"/>
                </a:cubicBezTo>
                <a:cubicBezTo>
                  <a:pt x="415" y="248"/>
                  <a:pt x="416" y="248"/>
                  <a:pt x="417" y="249"/>
                </a:cubicBezTo>
                <a:cubicBezTo>
                  <a:pt x="417" y="254"/>
                  <a:pt x="420" y="255"/>
                  <a:pt x="419" y="259"/>
                </a:cubicBezTo>
                <a:cubicBezTo>
                  <a:pt x="420" y="259"/>
                  <a:pt x="420" y="258"/>
                  <a:pt x="420" y="257"/>
                </a:cubicBezTo>
                <a:cubicBezTo>
                  <a:pt x="423" y="258"/>
                  <a:pt x="420" y="260"/>
                  <a:pt x="418" y="261"/>
                </a:cubicBezTo>
                <a:cubicBezTo>
                  <a:pt x="419" y="265"/>
                  <a:pt x="418" y="265"/>
                  <a:pt x="419" y="268"/>
                </a:cubicBezTo>
                <a:cubicBezTo>
                  <a:pt x="417" y="269"/>
                  <a:pt x="415" y="264"/>
                  <a:pt x="416" y="263"/>
                </a:cubicBezTo>
                <a:cubicBezTo>
                  <a:pt x="416" y="261"/>
                  <a:pt x="414" y="262"/>
                  <a:pt x="412" y="261"/>
                </a:cubicBezTo>
                <a:cubicBezTo>
                  <a:pt x="413" y="255"/>
                  <a:pt x="412" y="244"/>
                  <a:pt x="405" y="240"/>
                </a:cubicBezTo>
                <a:cubicBezTo>
                  <a:pt x="406" y="238"/>
                  <a:pt x="405" y="237"/>
                  <a:pt x="404" y="237"/>
                </a:cubicBezTo>
                <a:cubicBezTo>
                  <a:pt x="403" y="235"/>
                  <a:pt x="404" y="235"/>
                  <a:pt x="405" y="234"/>
                </a:cubicBezTo>
                <a:cubicBezTo>
                  <a:pt x="405" y="233"/>
                  <a:pt x="404" y="234"/>
                  <a:pt x="404" y="234"/>
                </a:cubicBezTo>
                <a:cubicBezTo>
                  <a:pt x="402" y="234"/>
                  <a:pt x="403" y="232"/>
                  <a:pt x="404" y="232"/>
                </a:cubicBezTo>
                <a:close/>
                <a:moveTo>
                  <a:pt x="415" y="259"/>
                </a:moveTo>
                <a:cubicBezTo>
                  <a:pt x="416" y="259"/>
                  <a:pt x="416" y="258"/>
                  <a:pt x="416" y="258"/>
                </a:cubicBezTo>
                <a:cubicBezTo>
                  <a:pt x="417" y="258"/>
                  <a:pt x="417" y="261"/>
                  <a:pt x="415" y="260"/>
                </a:cubicBezTo>
                <a:cubicBezTo>
                  <a:pt x="415" y="259"/>
                  <a:pt x="415" y="259"/>
                  <a:pt x="415" y="259"/>
                </a:cubicBezTo>
                <a:cubicBezTo>
                  <a:pt x="415" y="259"/>
                  <a:pt x="415" y="259"/>
                  <a:pt x="415" y="259"/>
                </a:cubicBezTo>
                <a:close/>
                <a:moveTo>
                  <a:pt x="112" y="288"/>
                </a:moveTo>
                <a:cubicBezTo>
                  <a:pt x="112" y="290"/>
                  <a:pt x="117" y="287"/>
                  <a:pt x="116" y="289"/>
                </a:cubicBezTo>
                <a:cubicBezTo>
                  <a:pt x="117" y="289"/>
                  <a:pt x="118" y="289"/>
                  <a:pt x="119" y="288"/>
                </a:cubicBezTo>
                <a:cubicBezTo>
                  <a:pt x="121" y="289"/>
                  <a:pt x="118" y="290"/>
                  <a:pt x="119" y="291"/>
                </a:cubicBezTo>
                <a:cubicBezTo>
                  <a:pt x="118" y="291"/>
                  <a:pt x="117" y="291"/>
                  <a:pt x="117" y="292"/>
                </a:cubicBezTo>
                <a:cubicBezTo>
                  <a:pt x="116" y="290"/>
                  <a:pt x="113" y="290"/>
                  <a:pt x="111" y="290"/>
                </a:cubicBezTo>
                <a:cubicBezTo>
                  <a:pt x="110" y="288"/>
                  <a:pt x="112" y="289"/>
                  <a:pt x="112" y="288"/>
                </a:cubicBezTo>
                <a:close/>
                <a:moveTo>
                  <a:pt x="233" y="314"/>
                </a:moveTo>
                <a:cubicBezTo>
                  <a:pt x="235" y="317"/>
                  <a:pt x="235" y="313"/>
                  <a:pt x="239" y="314"/>
                </a:cubicBezTo>
                <a:cubicBezTo>
                  <a:pt x="239" y="316"/>
                  <a:pt x="236" y="315"/>
                  <a:pt x="236" y="316"/>
                </a:cubicBezTo>
                <a:cubicBezTo>
                  <a:pt x="235" y="318"/>
                  <a:pt x="236" y="318"/>
                  <a:pt x="236" y="320"/>
                </a:cubicBezTo>
                <a:cubicBezTo>
                  <a:pt x="235" y="319"/>
                  <a:pt x="235" y="320"/>
                  <a:pt x="235" y="321"/>
                </a:cubicBezTo>
                <a:cubicBezTo>
                  <a:pt x="233" y="321"/>
                  <a:pt x="231" y="320"/>
                  <a:pt x="230" y="320"/>
                </a:cubicBezTo>
                <a:cubicBezTo>
                  <a:pt x="230" y="317"/>
                  <a:pt x="230" y="318"/>
                  <a:pt x="230" y="315"/>
                </a:cubicBezTo>
                <a:cubicBezTo>
                  <a:pt x="231" y="314"/>
                  <a:pt x="233" y="315"/>
                  <a:pt x="233" y="314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7051676" y="928688"/>
            <a:ext cx="1625600" cy="1677988"/>
          </a:xfrm>
          <a:custGeom>
            <a:avLst/>
            <a:gdLst>
              <a:gd name="T0" fmla="*/ 29 w 433"/>
              <a:gd name="T1" fmla="*/ 62 h 447"/>
              <a:gd name="T2" fmla="*/ 78 w 433"/>
              <a:gd name="T3" fmla="*/ 119 h 447"/>
              <a:gd name="T4" fmla="*/ 188 w 433"/>
              <a:gd name="T5" fmla="*/ 205 h 447"/>
              <a:gd name="T6" fmla="*/ 188 w 433"/>
              <a:gd name="T7" fmla="*/ 243 h 447"/>
              <a:gd name="T8" fmla="*/ 366 w 433"/>
              <a:gd name="T9" fmla="*/ 268 h 447"/>
              <a:gd name="T10" fmla="*/ 204 w 433"/>
              <a:gd name="T11" fmla="*/ 326 h 447"/>
              <a:gd name="T12" fmla="*/ 11 w 433"/>
              <a:gd name="T13" fmla="*/ 431 h 447"/>
              <a:gd name="T14" fmla="*/ 93 w 433"/>
              <a:gd name="T15" fmla="*/ 38 h 447"/>
              <a:gd name="T16" fmla="*/ 212 w 433"/>
              <a:gd name="T17" fmla="*/ 71 h 447"/>
              <a:gd name="T18" fmla="*/ 371 w 433"/>
              <a:gd name="T19" fmla="*/ 114 h 447"/>
              <a:gd name="T20" fmla="*/ 418 w 433"/>
              <a:gd name="T21" fmla="*/ 210 h 447"/>
              <a:gd name="T22" fmla="*/ 369 w 433"/>
              <a:gd name="T23" fmla="*/ 389 h 447"/>
              <a:gd name="T24" fmla="*/ 253 w 433"/>
              <a:gd name="T25" fmla="*/ 425 h 447"/>
              <a:gd name="T26" fmla="*/ 39 w 433"/>
              <a:gd name="T27" fmla="*/ 439 h 447"/>
              <a:gd name="T28" fmla="*/ 107 w 433"/>
              <a:gd name="T29" fmla="*/ 256 h 447"/>
              <a:gd name="T30" fmla="*/ 101 w 433"/>
              <a:gd name="T31" fmla="*/ 153 h 447"/>
              <a:gd name="T32" fmla="*/ 76 w 433"/>
              <a:gd name="T33" fmla="*/ 90 h 447"/>
              <a:gd name="T34" fmla="*/ 62 w 433"/>
              <a:gd name="T35" fmla="*/ 107 h 447"/>
              <a:gd name="T36" fmla="*/ 62 w 433"/>
              <a:gd name="T37" fmla="*/ 78 h 447"/>
              <a:gd name="T38" fmla="*/ 305 w 433"/>
              <a:gd name="T39" fmla="*/ 119 h 447"/>
              <a:gd name="T40" fmla="*/ 318 w 433"/>
              <a:gd name="T41" fmla="*/ 170 h 447"/>
              <a:gd name="T42" fmla="*/ 330 w 433"/>
              <a:gd name="T43" fmla="*/ 265 h 447"/>
              <a:gd name="T44" fmla="*/ 252 w 433"/>
              <a:gd name="T45" fmla="*/ 404 h 447"/>
              <a:gd name="T46" fmla="*/ 187 w 433"/>
              <a:gd name="T47" fmla="*/ 301 h 447"/>
              <a:gd name="T48" fmla="*/ 198 w 433"/>
              <a:gd name="T49" fmla="*/ 91 h 447"/>
              <a:gd name="T50" fmla="*/ 329 w 433"/>
              <a:gd name="T51" fmla="*/ 124 h 447"/>
              <a:gd name="T52" fmla="*/ 105 w 433"/>
              <a:gd name="T53" fmla="*/ 107 h 447"/>
              <a:gd name="T54" fmla="*/ 311 w 433"/>
              <a:gd name="T55" fmla="*/ 118 h 447"/>
              <a:gd name="T56" fmla="*/ 325 w 433"/>
              <a:gd name="T57" fmla="*/ 132 h 447"/>
              <a:gd name="T58" fmla="*/ 399 w 433"/>
              <a:gd name="T59" fmla="*/ 153 h 447"/>
              <a:gd name="T60" fmla="*/ 157 w 433"/>
              <a:gd name="T61" fmla="*/ 229 h 447"/>
              <a:gd name="T62" fmla="*/ 382 w 433"/>
              <a:gd name="T63" fmla="*/ 207 h 447"/>
              <a:gd name="T64" fmla="*/ 371 w 433"/>
              <a:gd name="T65" fmla="*/ 193 h 447"/>
              <a:gd name="T66" fmla="*/ 375 w 433"/>
              <a:gd name="T67" fmla="*/ 248 h 447"/>
              <a:gd name="T68" fmla="*/ 183 w 433"/>
              <a:gd name="T69" fmla="*/ 193 h 447"/>
              <a:gd name="T70" fmla="*/ 112 w 433"/>
              <a:gd name="T71" fmla="*/ 208 h 447"/>
              <a:gd name="T72" fmla="*/ 133 w 433"/>
              <a:gd name="T73" fmla="*/ 231 h 447"/>
              <a:gd name="T74" fmla="*/ 129 w 433"/>
              <a:gd name="T75" fmla="*/ 298 h 447"/>
              <a:gd name="T76" fmla="*/ 135 w 433"/>
              <a:gd name="T77" fmla="*/ 289 h 447"/>
              <a:gd name="T78" fmla="*/ 417 w 433"/>
              <a:gd name="T79" fmla="*/ 217 h 447"/>
              <a:gd name="T80" fmla="*/ 414 w 433"/>
              <a:gd name="T81" fmla="*/ 246 h 447"/>
              <a:gd name="T82" fmla="*/ 132 w 433"/>
              <a:gd name="T83" fmla="*/ 226 h 447"/>
              <a:gd name="T84" fmla="*/ 394 w 433"/>
              <a:gd name="T85" fmla="*/ 237 h 447"/>
              <a:gd name="T86" fmla="*/ 392 w 433"/>
              <a:gd name="T87" fmla="*/ 262 h 447"/>
              <a:gd name="T88" fmla="*/ 363 w 433"/>
              <a:gd name="T89" fmla="*/ 299 h 447"/>
              <a:gd name="T90" fmla="*/ 373 w 433"/>
              <a:gd name="T91" fmla="*/ 284 h 447"/>
              <a:gd name="T92" fmla="*/ 146 w 433"/>
              <a:gd name="T93" fmla="*/ 309 h 447"/>
              <a:gd name="T94" fmla="*/ 181 w 433"/>
              <a:gd name="T95" fmla="*/ 347 h 447"/>
              <a:gd name="T96" fmla="*/ 131 w 433"/>
              <a:gd name="T97" fmla="*/ 319 h 447"/>
              <a:gd name="T98" fmla="*/ 377 w 433"/>
              <a:gd name="T99" fmla="*/ 342 h 447"/>
              <a:gd name="T100" fmla="*/ 192 w 433"/>
              <a:gd name="T101" fmla="*/ 349 h 447"/>
              <a:gd name="T102" fmla="*/ 326 w 433"/>
              <a:gd name="T103" fmla="*/ 354 h 447"/>
              <a:gd name="T104" fmla="*/ 361 w 433"/>
              <a:gd name="T105" fmla="*/ 363 h 447"/>
              <a:gd name="T106" fmla="*/ 351 w 433"/>
              <a:gd name="T107" fmla="*/ 370 h 447"/>
              <a:gd name="T108" fmla="*/ 350 w 433"/>
              <a:gd name="T109" fmla="*/ 383 h 447"/>
              <a:gd name="T110" fmla="*/ 95 w 433"/>
              <a:gd name="T111" fmla="*/ 398 h 447"/>
              <a:gd name="T112" fmla="*/ 237 w 433"/>
              <a:gd name="T113" fmla="*/ 408 h 447"/>
              <a:gd name="T114" fmla="*/ 299 w 433"/>
              <a:gd name="T115" fmla="*/ 413 h 447"/>
              <a:gd name="T116" fmla="*/ 288 w 433"/>
              <a:gd name="T117" fmla="*/ 422 h 447"/>
              <a:gd name="T118" fmla="*/ 297 w 433"/>
              <a:gd name="T119" fmla="*/ 84 h 447"/>
              <a:gd name="T120" fmla="*/ 61 w 433"/>
              <a:gd name="T121" fmla="*/ 89 h 447"/>
              <a:gd name="T122" fmla="*/ 187 w 433"/>
              <a:gd name="T123" fmla="*/ 228 h 447"/>
              <a:gd name="T124" fmla="*/ 375 w 433"/>
              <a:gd name="T125" fmla="*/ 297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447">
                <a:moveTo>
                  <a:pt x="90" y="35"/>
                </a:moveTo>
                <a:cubicBezTo>
                  <a:pt x="90" y="34"/>
                  <a:pt x="91" y="34"/>
                  <a:pt x="89" y="34"/>
                </a:cubicBezTo>
                <a:cubicBezTo>
                  <a:pt x="90" y="33"/>
                  <a:pt x="91" y="31"/>
                  <a:pt x="92" y="31"/>
                </a:cubicBezTo>
                <a:cubicBezTo>
                  <a:pt x="93" y="32"/>
                  <a:pt x="92" y="35"/>
                  <a:pt x="92" y="36"/>
                </a:cubicBezTo>
                <a:cubicBezTo>
                  <a:pt x="91" y="36"/>
                  <a:pt x="91" y="35"/>
                  <a:pt x="90" y="35"/>
                </a:cubicBezTo>
                <a:close/>
                <a:moveTo>
                  <a:pt x="92" y="39"/>
                </a:moveTo>
                <a:cubicBezTo>
                  <a:pt x="93" y="36"/>
                  <a:pt x="89" y="35"/>
                  <a:pt x="90" y="37"/>
                </a:cubicBezTo>
                <a:cubicBezTo>
                  <a:pt x="90" y="37"/>
                  <a:pt x="89" y="37"/>
                  <a:pt x="89" y="38"/>
                </a:cubicBezTo>
                <a:cubicBezTo>
                  <a:pt x="90" y="38"/>
                  <a:pt x="91" y="38"/>
                  <a:pt x="92" y="39"/>
                </a:cubicBezTo>
                <a:close/>
                <a:moveTo>
                  <a:pt x="90" y="39"/>
                </a:moveTo>
                <a:cubicBezTo>
                  <a:pt x="92" y="40"/>
                  <a:pt x="91" y="42"/>
                  <a:pt x="89" y="41"/>
                </a:cubicBezTo>
                <a:cubicBezTo>
                  <a:pt x="88" y="40"/>
                  <a:pt x="91" y="41"/>
                  <a:pt x="90" y="39"/>
                </a:cubicBezTo>
                <a:close/>
                <a:moveTo>
                  <a:pt x="2" y="46"/>
                </a:moveTo>
                <a:cubicBezTo>
                  <a:pt x="3" y="46"/>
                  <a:pt x="2" y="47"/>
                  <a:pt x="2" y="48"/>
                </a:cubicBezTo>
                <a:cubicBezTo>
                  <a:pt x="1" y="48"/>
                  <a:pt x="1" y="49"/>
                  <a:pt x="0" y="48"/>
                </a:cubicBezTo>
                <a:cubicBezTo>
                  <a:pt x="0" y="47"/>
                  <a:pt x="2" y="47"/>
                  <a:pt x="2" y="46"/>
                </a:cubicBezTo>
                <a:close/>
                <a:moveTo>
                  <a:pt x="91" y="46"/>
                </a:moveTo>
                <a:cubicBezTo>
                  <a:pt x="91" y="47"/>
                  <a:pt x="92" y="47"/>
                  <a:pt x="92" y="48"/>
                </a:cubicBezTo>
                <a:cubicBezTo>
                  <a:pt x="91" y="49"/>
                  <a:pt x="90" y="49"/>
                  <a:pt x="89" y="49"/>
                </a:cubicBezTo>
                <a:cubicBezTo>
                  <a:pt x="89" y="48"/>
                  <a:pt x="89" y="46"/>
                  <a:pt x="91" y="46"/>
                </a:cubicBezTo>
                <a:close/>
                <a:moveTo>
                  <a:pt x="6" y="48"/>
                </a:moveTo>
                <a:cubicBezTo>
                  <a:pt x="7" y="46"/>
                  <a:pt x="8" y="49"/>
                  <a:pt x="9" y="48"/>
                </a:cubicBezTo>
                <a:cubicBezTo>
                  <a:pt x="8" y="49"/>
                  <a:pt x="7" y="48"/>
                  <a:pt x="6" y="48"/>
                </a:cubicBezTo>
                <a:close/>
                <a:moveTo>
                  <a:pt x="17" y="52"/>
                </a:moveTo>
                <a:cubicBezTo>
                  <a:pt x="15" y="55"/>
                  <a:pt x="19" y="54"/>
                  <a:pt x="17" y="57"/>
                </a:cubicBezTo>
                <a:cubicBezTo>
                  <a:pt x="18" y="57"/>
                  <a:pt x="19" y="56"/>
                  <a:pt x="18" y="55"/>
                </a:cubicBezTo>
                <a:cubicBezTo>
                  <a:pt x="20" y="55"/>
                  <a:pt x="21" y="55"/>
                  <a:pt x="21" y="57"/>
                </a:cubicBezTo>
                <a:cubicBezTo>
                  <a:pt x="19" y="56"/>
                  <a:pt x="18" y="59"/>
                  <a:pt x="16" y="57"/>
                </a:cubicBezTo>
                <a:cubicBezTo>
                  <a:pt x="17" y="55"/>
                  <a:pt x="13" y="53"/>
                  <a:pt x="17" y="52"/>
                </a:cubicBezTo>
                <a:close/>
                <a:moveTo>
                  <a:pt x="20" y="58"/>
                </a:moveTo>
                <a:cubicBezTo>
                  <a:pt x="20" y="59"/>
                  <a:pt x="20" y="59"/>
                  <a:pt x="20" y="60"/>
                </a:cubicBezTo>
                <a:cubicBezTo>
                  <a:pt x="22" y="60"/>
                  <a:pt x="22" y="57"/>
                  <a:pt x="20" y="58"/>
                </a:cubicBezTo>
                <a:close/>
                <a:moveTo>
                  <a:pt x="30" y="59"/>
                </a:moveTo>
                <a:cubicBezTo>
                  <a:pt x="30" y="60"/>
                  <a:pt x="30" y="61"/>
                  <a:pt x="30" y="61"/>
                </a:cubicBezTo>
                <a:cubicBezTo>
                  <a:pt x="29" y="60"/>
                  <a:pt x="28" y="62"/>
                  <a:pt x="27" y="61"/>
                </a:cubicBezTo>
                <a:cubicBezTo>
                  <a:pt x="27" y="60"/>
                  <a:pt x="28" y="59"/>
                  <a:pt x="30" y="59"/>
                </a:cubicBezTo>
                <a:close/>
                <a:moveTo>
                  <a:pt x="89" y="59"/>
                </a:moveTo>
                <a:cubicBezTo>
                  <a:pt x="90" y="59"/>
                  <a:pt x="90" y="60"/>
                  <a:pt x="90" y="61"/>
                </a:cubicBezTo>
                <a:cubicBezTo>
                  <a:pt x="89" y="61"/>
                  <a:pt x="89" y="61"/>
                  <a:pt x="88" y="61"/>
                </a:cubicBezTo>
                <a:cubicBezTo>
                  <a:pt x="89" y="60"/>
                  <a:pt x="89" y="60"/>
                  <a:pt x="89" y="59"/>
                </a:cubicBezTo>
                <a:close/>
                <a:moveTo>
                  <a:pt x="23" y="61"/>
                </a:moveTo>
                <a:cubicBezTo>
                  <a:pt x="24" y="61"/>
                  <a:pt x="24" y="61"/>
                  <a:pt x="24" y="62"/>
                </a:cubicBezTo>
                <a:cubicBezTo>
                  <a:pt x="24" y="62"/>
                  <a:pt x="24" y="63"/>
                  <a:pt x="24" y="63"/>
                </a:cubicBezTo>
                <a:cubicBezTo>
                  <a:pt x="22" y="63"/>
                  <a:pt x="22" y="62"/>
                  <a:pt x="21" y="62"/>
                </a:cubicBezTo>
                <a:cubicBezTo>
                  <a:pt x="22" y="61"/>
                  <a:pt x="23" y="62"/>
                  <a:pt x="23" y="61"/>
                </a:cubicBezTo>
                <a:close/>
                <a:moveTo>
                  <a:pt x="29" y="62"/>
                </a:moveTo>
                <a:cubicBezTo>
                  <a:pt x="27" y="61"/>
                  <a:pt x="28" y="65"/>
                  <a:pt x="29" y="65"/>
                </a:cubicBezTo>
                <a:cubicBezTo>
                  <a:pt x="29" y="63"/>
                  <a:pt x="29" y="64"/>
                  <a:pt x="29" y="62"/>
                </a:cubicBezTo>
                <a:close/>
                <a:moveTo>
                  <a:pt x="199" y="65"/>
                </a:moveTo>
                <a:cubicBezTo>
                  <a:pt x="200" y="65"/>
                  <a:pt x="201" y="66"/>
                  <a:pt x="201" y="68"/>
                </a:cubicBezTo>
                <a:cubicBezTo>
                  <a:pt x="200" y="68"/>
                  <a:pt x="199" y="68"/>
                  <a:pt x="198" y="68"/>
                </a:cubicBezTo>
                <a:cubicBezTo>
                  <a:pt x="198" y="67"/>
                  <a:pt x="198" y="66"/>
                  <a:pt x="198" y="65"/>
                </a:cubicBezTo>
                <a:cubicBezTo>
                  <a:pt x="199" y="65"/>
                  <a:pt x="199" y="65"/>
                  <a:pt x="199" y="65"/>
                </a:cubicBezTo>
                <a:close/>
                <a:moveTo>
                  <a:pt x="28" y="65"/>
                </a:moveTo>
                <a:cubicBezTo>
                  <a:pt x="29" y="64"/>
                  <a:pt x="29" y="68"/>
                  <a:pt x="28" y="67"/>
                </a:cubicBezTo>
                <a:cubicBezTo>
                  <a:pt x="28" y="66"/>
                  <a:pt x="28" y="66"/>
                  <a:pt x="28" y="65"/>
                </a:cubicBezTo>
                <a:close/>
                <a:moveTo>
                  <a:pt x="320" y="72"/>
                </a:moveTo>
                <a:cubicBezTo>
                  <a:pt x="319" y="73"/>
                  <a:pt x="319" y="73"/>
                  <a:pt x="319" y="74"/>
                </a:cubicBezTo>
                <a:cubicBezTo>
                  <a:pt x="315" y="72"/>
                  <a:pt x="317" y="72"/>
                  <a:pt x="320" y="72"/>
                </a:cubicBezTo>
                <a:close/>
                <a:moveTo>
                  <a:pt x="295" y="81"/>
                </a:moveTo>
                <a:cubicBezTo>
                  <a:pt x="294" y="83"/>
                  <a:pt x="293" y="80"/>
                  <a:pt x="292" y="81"/>
                </a:cubicBezTo>
                <a:cubicBezTo>
                  <a:pt x="290" y="79"/>
                  <a:pt x="295" y="80"/>
                  <a:pt x="295" y="81"/>
                </a:cubicBezTo>
                <a:close/>
                <a:moveTo>
                  <a:pt x="295" y="83"/>
                </a:moveTo>
                <a:cubicBezTo>
                  <a:pt x="295" y="85"/>
                  <a:pt x="291" y="83"/>
                  <a:pt x="292" y="85"/>
                </a:cubicBezTo>
                <a:cubicBezTo>
                  <a:pt x="293" y="85"/>
                  <a:pt x="294" y="85"/>
                  <a:pt x="296" y="85"/>
                </a:cubicBezTo>
                <a:cubicBezTo>
                  <a:pt x="296" y="84"/>
                  <a:pt x="296" y="83"/>
                  <a:pt x="295" y="83"/>
                </a:cubicBezTo>
                <a:close/>
                <a:moveTo>
                  <a:pt x="321" y="84"/>
                </a:moveTo>
                <a:cubicBezTo>
                  <a:pt x="321" y="85"/>
                  <a:pt x="320" y="85"/>
                  <a:pt x="319" y="85"/>
                </a:cubicBezTo>
                <a:cubicBezTo>
                  <a:pt x="319" y="83"/>
                  <a:pt x="320" y="84"/>
                  <a:pt x="321" y="84"/>
                </a:cubicBezTo>
                <a:close/>
                <a:moveTo>
                  <a:pt x="317" y="88"/>
                </a:moveTo>
                <a:cubicBezTo>
                  <a:pt x="317" y="87"/>
                  <a:pt x="320" y="88"/>
                  <a:pt x="319" y="89"/>
                </a:cubicBezTo>
                <a:cubicBezTo>
                  <a:pt x="317" y="90"/>
                  <a:pt x="318" y="88"/>
                  <a:pt x="317" y="88"/>
                </a:cubicBezTo>
                <a:close/>
                <a:moveTo>
                  <a:pt x="78" y="93"/>
                </a:moveTo>
                <a:cubicBezTo>
                  <a:pt x="79" y="93"/>
                  <a:pt x="79" y="96"/>
                  <a:pt x="78" y="95"/>
                </a:cubicBezTo>
                <a:cubicBezTo>
                  <a:pt x="78" y="94"/>
                  <a:pt x="78" y="94"/>
                  <a:pt x="78" y="94"/>
                </a:cubicBezTo>
                <a:cubicBezTo>
                  <a:pt x="78" y="94"/>
                  <a:pt x="78" y="93"/>
                  <a:pt x="78" y="93"/>
                </a:cubicBezTo>
                <a:close/>
                <a:moveTo>
                  <a:pt x="77" y="109"/>
                </a:moveTo>
                <a:cubicBezTo>
                  <a:pt x="77" y="109"/>
                  <a:pt x="77" y="109"/>
                  <a:pt x="76" y="109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5" y="107"/>
                  <a:pt x="78" y="107"/>
                  <a:pt x="77" y="109"/>
                </a:cubicBezTo>
                <a:close/>
                <a:moveTo>
                  <a:pt x="311" y="111"/>
                </a:moveTo>
                <a:cubicBezTo>
                  <a:pt x="312" y="112"/>
                  <a:pt x="315" y="111"/>
                  <a:pt x="314" y="113"/>
                </a:cubicBezTo>
                <a:cubicBezTo>
                  <a:pt x="312" y="113"/>
                  <a:pt x="312" y="114"/>
                  <a:pt x="311" y="113"/>
                </a:cubicBezTo>
                <a:cubicBezTo>
                  <a:pt x="311" y="112"/>
                  <a:pt x="312" y="112"/>
                  <a:pt x="311" y="111"/>
                </a:cubicBezTo>
                <a:close/>
                <a:moveTo>
                  <a:pt x="67" y="116"/>
                </a:moveTo>
                <a:cubicBezTo>
                  <a:pt x="69" y="116"/>
                  <a:pt x="69" y="117"/>
                  <a:pt x="69" y="118"/>
                </a:cubicBezTo>
                <a:cubicBezTo>
                  <a:pt x="68" y="117"/>
                  <a:pt x="67" y="118"/>
                  <a:pt x="67" y="116"/>
                </a:cubicBezTo>
                <a:close/>
                <a:moveTo>
                  <a:pt x="291" y="117"/>
                </a:moveTo>
                <a:cubicBezTo>
                  <a:pt x="291" y="118"/>
                  <a:pt x="292" y="118"/>
                  <a:pt x="293" y="120"/>
                </a:cubicBezTo>
                <a:cubicBezTo>
                  <a:pt x="291" y="119"/>
                  <a:pt x="290" y="119"/>
                  <a:pt x="291" y="117"/>
                </a:cubicBezTo>
                <a:close/>
                <a:moveTo>
                  <a:pt x="78" y="117"/>
                </a:moveTo>
                <a:cubicBezTo>
                  <a:pt x="80" y="117"/>
                  <a:pt x="80" y="120"/>
                  <a:pt x="78" y="119"/>
                </a:cubicBezTo>
                <a:cubicBezTo>
                  <a:pt x="78" y="118"/>
                  <a:pt x="78" y="118"/>
                  <a:pt x="78" y="117"/>
                </a:cubicBezTo>
                <a:close/>
                <a:moveTo>
                  <a:pt x="195" y="117"/>
                </a:moveTo>
                <a:cubicBezTo>
                  <a:pt x="198" y="118"/>
                  <a:pt x="194" y="122"/>
                  <a:pt x="195" y="117"/>
                </a:cubicBezTo>
                <a:close/>
                <a:moveTo>
                  <a:pt x="200" y="122"/>
                </a:moveTo>
                <a:cubicBezTo>
                  <a:pt x="201" y="128"/>
                  <a:pt x="199" y="135"/>
                  <a:pt x="202" y="142"/>
                </a:cubicBezTo>
                <a:cubicBezTo>
                  <a:pt x="204" y="134"/>
                  <a:pt x="201" y="126"/>
                  <a:pt x="202" y="121"/>
                </a:cubicBezTo>
                <a:cubicBezTo>
                  <a:pt x="201" y="120"/>
                  <a:pt x="200" y="119"/>
                  <a:pt x="199" y="118"/>
                </a:cubicBezTo>
                <a:cubicBezTo>
                  <a:pt x="199" y="121"/>
                  <a:pt x="198" y="124"/>
                  <a:pt x="199" y="125"/>
                </a:cubicBezTo>
                <a:cubicBezTo>
                  <a:pt x="199" y="124"/>
                  <a:pt x="199" y="122"/>
                  <a:pt x="200" y="122"/>
                </a:cubicBezTo>
                <a:close/>
                <a:moveTo>
                  <a:pt x="326" y="127"/>
                </a:moveTo>
                <a:cubicBezTo>
                  <a:pt x="328" y="126"/>
                  <a:pt x="328" y="127"/>
                  <a:pt x="329" y="128"/>
                </a:cubicBezTo>
                <a:cubicBezTo>
                  <a:pt x="328" y="129"/>
                  <a:pt x="325" y="128"/>
                  <a:pt x="326" y="127"/>
                </a:cubicBezTo>
                <a:close/>
                <a:moveTo>
                  <a:pt x="199" y="132"/>
                </a:moveTo>
                <a:cubicBezTo>
                  <a:pt x="200" y="131"/>
                  <a:pt x="199" y="137"/>
                  <a:pt x="199" y="139"/>
                </a:cubicBezTo>
                <a:cubicBezTo>
                  <a:pt x="197" y="137"/>
                  <a:pt x="199" y="135"/>
                  <a:pt x="199" y="132"/>
                </a:cubicBezTo>
                <a:close/>
                <a:moveTo>
                  <a:pt x="402" y="133"/>
                </a:moveTo>
                <a:cubicBezTo>
                  <a:pt x="403" y="133"/>
                  <a:pt x="402" y="136"/>
                  <a:pt x="403" y="137"/>
                </a:cubicBezTo>
                <a:cubicBezTo>
                  <a:pt x="400" y="137"/>
                  <a:pt x="402" y="134"/>
                  <a:pt x="402" y="133"/>
                </a:cubicBezTo>
                <a:close/>
                <a:moveTo>
                  <a:pt x="66" y="135"/>
                </a:moveTo>
                <a:cubicBezTo>
                  <a:pt x="67" y="135"/>
                  <a:pt x="67" y="137"/>
                  <a:pt x="67" y="138"/>
                </a:cubicBezTo>
                <a:cubicBezTo>
                  <a:pt x="66" y="137"/>
                  <a:pt x="65" y="136"/>
                  <a:pt x="66" y="135"/>
                </a:cubicBezTo>
                <a:close/>
                <a:moveTo>
                  <a:pt x="118" y="149"/>
                </a:moveTo>
                <a:cubicBezTo>
                  <a:pt x="119" y="148"/>
                  <a:pt x="119" y="148"/>
                  <a:pt x="120" y="148"/>
                </a:cubicBezTo>
                <a:cubicBezTo>
                  <a:pt x="120" y="149"/>
                  <a:pt x="120" y="150"/>
                  <a:pt x="120" y="151"/>
                </a:cubicBezTo>
                <a:cubicBezTo>
                  <a:pt x="119" y="151"/>
                  <a:pt x="120" y="149"/>
                  <a:pt x="118" y="149"/>
                </a:cubicBezTo>
                <a:close/>
                <a:moveTo>
                  <a:pt x="314" y="153"/>
                </a:moveTo>
                <a:cubicBezTo>
                  <a:pt x="315" y="153"/>
                  <a:pt x="317" y="155"/>
                  <a:pt x="316" y="156"/>
                </a:cubicBezTo>
                <a:cubicBezTo>
                  <a:pt x="315" y="155"/>
                  <a:pt x="314" y="154"/>
                  <a:pt x="314" y="153"/>
                </a:cubicBezTo>
                <a:close/>
                <a:moveTo>
                  <a:pt x="319" y="161"/>
                </a:moveTo>
                <a:cubicBezTo>
                  <a:pt x="320" y="160"/>
                  <a:pt x="319" y="160"/>
                  <a:pt x="320" y="159"/>
                </a:cubicBezTo>
                <a:cubicBezTo>
                  <a:pt x="321" y="158"/>
                  <a:pt x="320" y="160"/>
                  <a:pt x="321" y="160"/>
                </a:cubicBezTo>
                <a:cubicBezTo>
                  <a:pt x="321" y="161"/>
                  <a:pt x="320" y="161"/>
                  <a:pt x="319" y="161"/>
                </a:cubicBezTo>
                <a:close/>
                <a:moveTo>
                  <a:pt x="406" y="162"/>
                </a:moveTo>
                <a:cubicBezTo>
                  <a:pt x="407" y="163"/>
                  <a:pt x="408" y="163"/>
                  <a:pt x="408" y="165"/>
                </a:cubicBezTo>
                <a:cubicBezTo>
                  <a:pt x="407" y="164"/>
                  <a:pt x="406" y="164"/>
                  <a:pt x="406" y="162"/>
                </a:cubicBezTo>
                <a:close/>
                <a:moveTo>
                  <a:pt x="104" y="178"/>
                </a:moveTo>
                <a:cubicBezTo>
                  <a:pt x="104" y="180"/>
                  <a:pt x="103" y="180"/>
                  <a:pt x="102" y="180"/>
                </a:cubicBezTo>
                <a:cubicBezTo>
                  <a:pt x="102" y="179"/>
                  <a:pt x="103" y="178"/>
                  <a:pt x="104" y="178"/>
                </a:cubicBezTo>
                <a:close/>
                <a:moveTo>
                  <a:pt x="327" y="192"/>
                </a:moveTo>
                <a:cubicBezTo>
                  <a:pt x="331" y="206"/>
                  <a:pt x="332" y="221"/>
                  <a:pt x="332" y="234"/>
                </a:cubicBezTo>
                <a:cubicBezTo>
                  <a:pt x="330" y="220"/>
                  <a:pt x="329" y="206"/>
                  <a:pt x="327" y="192"/>
                </a:cubicBezTo>
                <a:close/>
                <a:moveTo>
                  <a:pt x="382" y="193"/>
                </a:moveTo>
                <a:cubicBezTo>
                  <a:pt x="384" y="192"/>
                  <a:pt x="383" y="194"/>
                  <a:pt x="383" y="195"/>
                </a:cubicBezTo>
                <a:cubicBezTo>
                  <a:pt x="382" y="195"/>
                  <a:pt x="382" y="194"/>
                  <a:pt x="382" y="193"/>
                </a:cubicBezTo>
                <a:close/>
                <a:moveTo>
                  <a:pt x="187" y="203"/>
                </a:moveTo>
                <a:cubicBezTo>
                  <a:pt x="188" y="203"/>
                  <a:pt x="188" y="204"/>
                  <a:pt x="188" y="205"/>
                </a:cubicBezTo>
                <a:cubicBezTo>
                  <a:pt x="187" y="205"/>
                  <a:pt x="187" y="206"/>
                  <a:pt x="187" y="206"/>
                </a:cubicBezTo>
                <a:cubicBezTo>
                  <a:pt x="185" y="206"/>
                  <a:pt x="186" y="206"/>
                  <a:pt x="184" y="206"/>
                </a:cubicBezTo>
                <a:cubicBezTo>
                  <a:pt x="184" y="205"/>
                  <a:pt x="184" y="205"/>
                  <a:pt x="184" y="206"/>
                </a:cubicBezTo>
                <a:cubicBezTo>
                  <a:pt x="185" y="206"/>
                  <a:pt x="185" y="204"/>
                  <a:pt x="186" y="204"/>
                </a:cubicBezTo>
                <a:cubicBezTo>
                  <a:pt x="186" y="204"/>
                  <a:pt x="188" y="205"/>
                  <a:pt x="187" y="203"/>
                </a:cubicBezTo>
                <a:close/>
                <a:moveTo>
                  <a:pt x="369" y="215"/>
                </a:moveTo>
                <a:cubicBezTo>
                  <a:pt x="366" y="214"/>
                  <a:pt x="371" y="212"/>
                  <a:pt x="369" y="215"/>
                </a:cubicBezTo>
                <a:close/>
                <a:moveTo>
                  <a:pt x="427" y="214"/>
                </a:moveTo>
                <a:cubicBezTo>
                  <a:pt x="428" y="214"/>
                  <a:pt x="429" y="215"/>
                  <a:pt x="428" y="216"/>
                </a:cubicBezTo>
                <a:cubicBezTo>
                  <a:pt x="427" y="216"/>
                  <a:pt x="427" y="214"/>
                  <a:pt x="427" y="214"/>
                </a:cubicBezTo>
                <a:close/>
                <a:moveTo>
                  <a:pt x="187" y="215"/>
                </a:moveTo>
                <a:cubicBezTo>
                  <a:pt x="187" y="217"/>
                  <a:pt x="186" y="220"/>
                  <a:pt x="189" y="219"/>
                </a:cubicBezTo>
                <a:cubicBezTo>
                  <a:pt x="189" y="219"/>
                  <a:pt x="188" y="220"/>
                  <a:pt x="188" y="220"/>
                </a:cubicBezTo>
                <a:cubicBezTo>
                  <a:pt x="188" y="220"/>
                  <a:pt x="188" y="220"/>
                  <a:pt x="188" y="221"/>
                </a:cubicBezTo>
                <a:cubicBezTo>
                  <a:pt x="186" y="219"/>
                  <a:pt x="185" y="217"/>
                  <a:pt x="184" y="216"/>
                </a:cubicBezTo>
                <a:cubicBezTo>
                  <a:pt x="184" y="214"/>
                  <a:pt x="185" y="216"/>
                  <a:pt x="187" y="215"/>
                </a:cubicBezTo>
                <a:close/>
                <a:moveTo>
                  <a:pt x="84" y="216"/>
                </a:moveTo>
                <a:cubicBezTo>
                  <a:pt x="85" y="214"/>
                  <a:pt x="83" y="221"/>
                  <a:pt x="84" y="216"/>
                </a:cubicBezTo>
                <a:close/>
                <a:moveTo>
                  <a:pt x="347" y="216"/>
                </a:moveTo>
                <a:cubicBezTo>
                  <a:pt x="349" y="215"/>
                  <a:pt x="344" y="217"/>
                  <a:pt x="347" y="216"/>
                </a:cubicBezTo>
                <a:close/>
                <a:moveTo>
                  <a:pt x="428" y="217"/>
                </a:moveTo>
                <a:cubicBezTo>
                  <a:pt x="429" y="216"/>
                  <a:pt x="428" y="221"/>
                  <a:pt x="431" y="218"/>
                </a:cubicBezTo>
                <a:cubicBezTo>
                  <a:pt x="431" y="219"/>
                  <a:pt x="431" y="220"/>
                  <a:pt x="431" y="221"/>
                </a:cubicBezTo>
                <a:cubicBezTo>
                  <a:pt x="430" y="221"/>
                  <a:pt x="430" y="220"/>
                  <a:pt x="428" y="221"/>
                </a:cubicBezTo>
                <a:cubicBezTo>
                  <a:pt x="428" y="220"/>
                  <a:pt x="428" y="218"/>
                  <a:pt x="428" y="217"/>
                </a:cubicBezTo>
                <a:close/>
                <a:moveTo>
                  <a:pt x="339" y="219"/>
                </a:moveTo>
                <a:cubicBezTo>
                  <a:pt x="341" y="219"/>
                  <a:pt x="341" y="221"/>
                  <a:pt x="341" y="222"/>
                </a:cubicBezTo>
                <a:cubicBezTo>
                  <a:pt x="339" y="222"/>
                  <a:pt x="339" y="220"/>
                  <a:pt x="339" y="219"/>
                </a:cubicBezTo>
                <a:close/>
                <a:moveTo>
                  <a:pt x="386" y="220"/>
                </a:moveTo>
                <a:cubicBezTo>
                  <a:pt x="387" y="219"/>
                  <a:pt x="386" y="225"/>
                  <a:pt x="386" y="227"/>
                </a:cubicBezTo>
                <a:cubicBezTo>
                  <a:pt x="385" y="225"/>
                  <a:pt x="386" y="223"/>
                  <a:pt x="386" y="220"/>
                </a:cubicBezTo>
                <a:close/>
                <a:moveTo>
                  <a:pt x="187" y="229"/>
                </a:moveTo>
                <a:cubicBezTo>
                  <a:pt x="189" y="230"/>
                  <a:pt x="185" y="231"/>
                  <a:pt x="187" y="231"/>
                </a:cubicBezTo>
                <a:cubicBezTo>
                  <a:pt x="187" y="232"/>
                  <a:pt x="187" y="232"/>
                  <a:pt x="187" y="232"/>
                </a:cubicBezTo>
                <a:cubicBezTo>
                  <a:pt x="186" y="232"/>
                  <a:pt x="186" y="232"/>
                  <a:pt x="186" y="232"/>
                </a:cubicBezTo>
                <a:cubicBezTo>
                  <a:pt x="186" y="231"/>
                  <a:pt x="186" y="231"/>
                  <a:pt x="186" y="230"/>
                </a:cubicBezTo>
                <a:cubicBezTo>
                  <a:pt x="186" y="230"/>
                  <a:pt x="187" y="230"/>
                  <a:pt x="187" y="229"/>
                </a:cubicBezTo>
                <a:close/>
                <a:moveTo>
                  <a:pt x="318" y="236"/>
                </a:moveTo>
                <a:cubicBezTo>
                  <a:pt x="319" y="235"/>
                  <a:pt x="319" y="236"/>
                  <a:pt x="319" y="237"/>
                </a:cubicBezTo>
                <a:cubicBezTo>
                  <a:pt x="319" y="237"/>
                  <a:pt x="319" y="237"/>
                  <a:pt x="318" y="237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68" y="238"/>
                </a:moveTo>
                <a:cubicBezTo>
                  <a:pt x="369" y="238"/>
                  <a:pt x="369" y="239"/>
                  <a:pt x="369" y="240"/>
                </a:cubicBezTo>
                <a:cubicBezTo>
                  <a:pt x="368" y="240"/>
                  <a:pt x="367" y="239"/>
                  <a:pt x="368" y="238"/>
                </a:cubicBezTo>
                <a:close/>
                <a:moveTo>
                  <a:pt x="190" y="238"/>
                </a:moveTo>
                <a:cubicBezTo>
                  <a:pt x="190" y="240"/>
                  <a:pt x="191" y="242"/>
                  <a:pt x="188" y="243"/>
                </a:cubicBezTo>
                <a:cubicBezTo>
                  <a:pt x="189" y="240"/>
                  <a:pt x="187" y="239"/>
                  <a:pt x="190" y="238"/>
                </a:cubicBezTo>
                <a:close/>
                <a:moveTo>
                  <a:pt x="321" y="240"/>
                </a:moveTo>
                <a:cubicBezTo>
                  <a:pt x="321" y="243"/>
                  <a:pt x="318" y="243"/>
                  <a:pt x="318" y="240"/>
                </a:cubicBezTo>
                <a:cubicBezTo>
                  <a:pt x="320" y="240"/>
                  <a:pt x="319" y="240"/>
                  <a:pt x="321" y="240"/>
                </a:cubicBezTo>
                <a:close/>
                <a:moveTo>
                  <a:pt x="189" y="245"/>
                </a:moveTo>
                <a:cubicBezTo>
                  <a:pt x="191" y="245"/>
                  <a:pt x="188" y="249"/>
                  <a:pt x="189" y="251"/>
                </a:cubicBezTo>
                <a:cubicBezTo>
                  <a:pt x="187" y="249"/>
                  <a:pt x="188" y="247"/>
                  <a:pt x="189" y="245"/>
                </a:cubicBezTo>
                <a:close/>
                <a:moveTo>
                  <a:pt x="390" y="245"/>
                </a:moveTo>
                <a:cubicBezTo>
                  <a:pt x="391" y="245"/>
                  <a:pt x="391" y="247"/>
                  <a:pt x="389" y="247"/>
                </a:cubicBezTo>
                <a:cubicBezTo>
                  <a:pt x="389" y="246"/>
                  <a:pt x="389" y="246"/>
                  <a:pt x="389" y="245"/>
                </a:cubicBezTo>
                <a:cubicBezTo>
                  <a:pt x="390" y="246"/>
                  <a:pt x="390" y="245"/>
                  <a:pt x="390" y="245"/>
                </a:cubicBezTo>
                <a:close/>
                <a:moveTo>
                  <a:pt x="134" y="248"/>
                </a:moveTo>
                <a:cubicBezTo>
                  <a:pt x="135" y="248"/>
                  <a:pt x="135" y="248"/>
                  <a:pt x="136" y="248"/>
                </a:cubicBezTo>
                <a:cubicBezTo>
                  <a:pt x="136" y="248"/>
                  <a:pt x="136" y="248"/>
                  <a:pt x="136" y="249"/>
                </a:cubicBezTo>
                <a:cubicBezTo>
                  <a:pt x="135" y="249"/>
                  <a:pt x="135" y="249"/>
                  <a:pt x="134" y="249"/>
                </a:cubicBezTo>
                <a:cubicBezTo>
                  <a:pt x="134" y="248"/>
                  <a:pt x="134" y="248"/>
                  <a:pt x="134" y="248"/>
                </a:cubicBezTo>
                <a:close/>
                <a:moveTo>
                  <a:pt x="188" y="254"/>
                </a:moveTo>
                <a:cubicBezTo>
                  <a:pt x="187" y="253"/>
                  <a:pt x="190" y="253"/>
                  <a:pt x="189" y="255"/>
                </a:cubicBezTo>
                <a:cubicBezTo>
                  <a:pt x="189" y="255"/>
                  <a:pt x="189" y="255"/>
                  <a:pt x="188" y="255"/>
                </a:cubicBezTo>
                <a:cubicBezTo>
                  <a:pt x="188" y="254"/>
                  <a:pt x="188" y="254"/>
                  <a:pt x="188" y="254"/>
                </a:cubicBezTo>
                <a:close/>
                <a:moveTo>
                  <a:pt x="326" y="255"/>
                </a:moveTo>
                <a:cubicBezTo>
                  <a:pt x="327" y="255"/>
                  <a:pt x="327" y="256"/>
                  <a:pt x="327" y="257"/>
                </a:cubicBezTo>
                <a:cubicBezTo>
                  <a:pt x="326" y="257"/>
                  <a:pt x="326" y="257"/>
                  <a:pt x="326" y="258"/>
                </a:cubicBezTo>
                <a:cubicBezTo>
                  <a:pt x="325" y="258"/>
                  <a:pt x="325" y="257"/>
                  <a:pt x="324" y="257"/>
                </a:cubicBezTo>
                <a:cubicBezTo>
                  <a:pt x="324" y="256"/>
                  <a:pt x="325" y="256"/>
                  <a:pt x="326" y="256"/>
                </a:cubicBezTo>
                <a:cubicBezTo>
                  <a:pt x="325" y="255"/>
                  <a:pt x="326" y="256"/>
                  <a:pt x="326" y="255"/>
                </a:cubicBezTo>
                <a:close/>
                <a:moveTo>
                  <a:pt x="340" y="255"/>
                </a:moveTo>
                <a:cubicBezTo>
                  <a:pt x="342" y="257"/>
                  <a:pt x="339" y="259"/>
                  <a:pt x="340" y="263"/>
                </a:cubicBezTo>
                <a:cubicBezTo>
                  <a:pt x="337" y="262"/>
                  <a:pt x="341" y="258"/>
                  <a:pt x="339" y="256"/>
                </a:cubicBezTo>
                <a:cubicBezTo>
                  <a:pt x="339" y="256"/>
                  <a:pt x="340" y="256"/>
                  <a:pt x="340" y="255"/>
                </a:cubicBezTo>
                <a:close/>
                <a:moveTo>
                  <a:pt x="370" y="257"/>
                </a:moveTo>
                <a:cubicBezTo>
                  <a:pt x="368" y="259"/>
                  <a:pt x="368" y="255"/>
                  <a:pt x="370" y="257"/>
                </a:cubicBezTo>
                <a:close/>
                <a:moveTo>
                  <a:pt x="136" y="260"/>
                </a:moveTo>
                <a:cubicBezTo>
                  <a:pt x="137" y="260"/>
                  <a:pt x="138" y="261"/>
                  <a:pt x="138" y="262"/>
                </a:cubicBezTo>
                <a:cubicBezTo>
                  <a:pt x="137" y="262"/>
                  <a:pt x="136" y="261"/>
                  <a:pt x="136" y="260"/>
                </a:cubicBezTo>
                <a:close/>
                <a:moveTo>
                  <a:pt x="374" y="260"/>
                </a:moveTo>
                <a:cubicBezTo>
                  <a:pt x="377" y="258"/>
                  <a:pt x="374" y="263"/>
                  <a:pt x="373" y="261"/>
                </a:cubicBezTo>
                <a:cubicBezTo>
                  <a:pt x="373" y="260"/>
                  <a:pt x="374" y="261"/>
                  <a:pt x="374" y="260"/>
                </a:cubicBezTo>
                <a:close/>
                <a:moveTo>
                  <a:pt x="137" y="267"/>
                </a:moveTo>
                <a:cubicBezTo>
                  <a:pt x="137" y="268"/>
                  <a:pt x="137" y="268"/>
                  <a:pt x="137" y="269"/>
                </a:cubicBezTo>
                <a:cubicBezTo>
                  <a:pt x="135" y="268"/>
                  <a:pt x="135" y="270"/>
                  <a:pt x="134" y="268"/>
                </a:cubicBezTo>
                <a:cubicBezTo>
                  <a:pt x="134" y="267"/>
                  <a:pt x="135" y="267"/>
                  <a:pt x="137" y="267"/>
                </a:cubicBezTo>
                <a:close/>
                <a:moveTo>
                  <a:pt x="368" y="267"/>
                </a:moveTo>
                <a:cubicBezTo>
                  <a:pt x="369" y="271"/>
                  <a:pt x="366" y="270"/>
                  <a:pt x="367" y="273"/>
                </a:cubicBezTo>
                <a:cubicBezTo>
                  <a:pt x="367" y="273"/>
                  <a:pt x="367" y="273"/>
                  <a:pt x="366" y="273"/>
                </a:cubicBezTo>
                <a:cubicBezTo>
                  <a:pt x="365" y="270"/>
                  <a:pt x="368" y="269"/>
                  <a:pt x="366" y="268"/>
                </a:cubicBezTo>
                <a:cubicBezTo>
                  <a:pt x="366" y="268"/>
                  <a:pt x="367" y="267"/>
                  <a:pt x="368" y="267"/>
                </a:cubicBezTo>
                <a:close/>
                <a:moveTo>
                  <a:pt x="190" y="270"/>
                </a:moveTo>
                <a:cubicBezTo>
                  <a:pt x="191" y="270"/>
                  <a:pt x="192" y="270"/>
                  <a:pt x="192" y="270"/>
                </a:cubicBezTo>
                <a:cubicBezTo>
                  <a:pt x="190" y="271"/>
                  <a:pt x="193" y="272"/>
                  <a:pt x="190" y="272"/>
                </a:cubicBezTo>
                <a:cubicBezTo>
                  <a:pt x="189" y="271"/>
                  <a:pt x="191" y="271"/>
                  <a:pt x="190" y="270"/>
                </a:cubicBezTo>
                <a:close/>
                <a:moveTo>
                  <a:pt x="186" y="278"/>
                </a:moveTo>
                <a:cubicBezTo>
                  <a:pt x="187" y="278"/>
                  <a:pt x="187" y="279"/>
                  <a:pt x="188" y="279"/>
                </a:cubicBezTo>
                <a:cubicBezTo>
                  <a:pt x="188" y="281"/>
                  <a:pt x="187" y="281"/>
                  <a:pt x="187" y="283"/>
                </a:cubicBezTo>
                <a:cubicBezTo>
                  <a:pt x="186" y="282"/>
                  <a:pt x="186" y="279"/>
                  <a:pt x="186" y="278"/>
                </a:cubicBezTo>
                <a:close/>
                <a:moveTo>
                  <a:pt x="140" y="279"/>
                </a:moveTo>
                <a:cubicBezTo>
                  <a:pt x="140" y="280"/>
                  <a:pt x="140" y="280"/>
                  <a:pt x="139" y="280"/>
                </a:cubicBezTo>
                <a:cubicBezTo>
                  <a:pt x="139" y="279"/>
                  <a:pt x="140" y="279"/>
                  <a:pt x="140" y="279"/>
                </a:cubicBezTo>
                <a:close/>
                <a:moveTo>
                  <a:pt x="366" y="297"/>
                </a:moveTo>
                <a:cubicBezTo>
                  <a:pt x="366" y="297"/>
                  <a:pt x="367" y="297"/>
                  <a:pt x="367" y="297"/>
                </a:cubicBezTo>
                <a:cubicBezTo>
                  <a:pt x="367" y="297"/>
                  <a:pt x="367" y="298"/>
                  <a:pt x="367" y="298"/>
                </a:cubicBezTo>
                <a:cubicBezTo>
                  <a:pt x="367" y="298"/>
                  <a:pt x="366" y="298"/>
                  <a:pt x="366" y="298"/>
                </a:cubicBezTo>
                <a:cubicBezTo>
                  <a:pt x="366" y="298"/>
                  <a:pt x="366" y="297"/>
                  <a:pt x="366" y="297"/>
                </a:cubicBezTo>
                <a:close/>
                <a:moveTo>
                  <a:pt x="375" y="299"/>
                </a:moveTo>
                <a:cubicBezTo>
                  <a:pt x="375" y="300"/>
                  <a:pt x="375" y="300"/>
                  <a:pt x="376" y="300"/>
                </a:cubicBezTo>
                <a:cubicBezTo>
                  <a:pt x="376" y="301"/>
                  <a:pt x="374" y="301"/>
                  <a:pt x="375" y="303"/>
                </a:cubicBezTo>
                <a:cubicBezTo>
                  <a:pt x="373" y="302"/>
                  <a:pt x="374" y="300"/>
                  <a:pt x="373" y="300"/>
                </a:cubicBezTo>
                <a:cubicBezTo>
                  <a:pt x="373" y="299"/>
                  <a:pt x="374" y="299"/>
                  <a:pt x="375" y="299"/>
                </a:cubicBezTo>
                <a:close/>
                <a:moveTo>
                  <a:pt x="128" y="304"/>
                </a:moveTo>
                <a:cubicBezTo>
                  <a:pt x="128" y="304"/>
                  <a:pt x="128" y="304"/>
                  <a:pt x="127" y="304"/>
                </a:cubicBezTo>
                <a:cubicBezTo>
                  <a:pt x="127" y="303"/>
                  <a:pt x="128" y="303"/>
                  <a:pt x="128" y="303"/>
                </a:cubicBezTo>
                <a:cubicBezTo>
                  <a:pt x="128" y="303"/>
                  <a:pt x="128" y="303"/>
                  <a:pt x="129" y="303"/>
                </a:cubicBezTo>
                <a:cubicBezTo>
                  <a:pt x="129" y="304"/>
                  <a:pt x="128" y="304"/>
                  <a:pt x="128" y="304"/>
                </a:cubicBezTo>
                <a:close/>
                <a:moveTo>
                  <a:pt x="367" y="307"/>
                </a:moveTo>
                <a:cubicBezTo>
                  <a:pt x="368" y="305"/>
                  <a:pt x="369" y="309"/>
                  <a:pt x="367" y="308"/>
                </a:cubicBezTo>
                <a:cubicBezTo>
                  <a:pt x="367" y="308"/>
                  <a:pt x="368" y="307"/>
                  <a:pt x="367" y="307"/>
                </a:cubicBezTo>
                <a:close/>
                <a:moveTo>
                  <a:pt x="411" y="309"/>
                </a:moveTo>
                <a:cubicBezTo>
                  <a:pt x="412" y="309"/>
                  <a:pt x="412" y="312"/>
                  <a:pt x="411" y="311"/>
                </a:cubicBezTo>
                <a:cubicBezTo>
                  <a:pt x="411" y="310"/>
                  <a:pt x="411" y="310"/>
                  <a:pt x="411" y="310"/>
                </a:cubicBezTo>
                <a:cubicBezTo>
                  <a:pt x="411" y="310"/>
                  <a:pt x="411" y="309"/>
                  <a:pt x="411" y="309"/>
                </a:cubicBezTo>
                <a:close/>
                <a:moveTo>
                  <a:pt x="186" y="314"/>
                </a:moveTo>
                <a:cubicBezTo>
                  <a:pt x="187" y="314"/>
                  <a:pt x="186" y="315"/>
                  <a:pt x="187" y="315"/>
                </a:cubicBezTo>
                <a:cubicBezTo>
                  <a:pt x="187" y="317"/>
                  <a:pt x="185" y="316"/>
                  <a:pt x="186" y="314"/>
                </a:cubicBezTo>
                <a:close/>
                <a:moveTo>
                  <a:pt x="199" y="321"/>
                </a:moveTo>
                <a:cubicBezTo>
                  <a:pt x="201" y="322"/>
                  <a:pt x="201" y="325"/>
                  <a:pt x="200" y="326"/>
                </a:cubicBezTo>
                <a:cubicBezTo>
                  <a:pt x="199" y="325"/>
                  <a:pt x="200" y="322"/>
                  <a:pt x="199" y="321"/>
                </a:cubicBezTo>
                <a:close/>
                <a:moveTo>
                  <a:pt x="204" y="326"/>
                </a:moveTo>
                <a:cubicBezTo>
                  <a:pt x="208" y="336"/>
                  <a:pt x="209" y="352"/>
                  <a:pt x="210" y="362"/>
                </a:cubicBezTo>
                <a:cubicBezTo>
                  <a:pt x="208" y="361"/>
                  <a:pt x="207" y="356"/>
                  <a:pt x="206" y="353"/>
                </a:cubicBezTo>
                <a:cubicBezTo>
                  <a:pt x="205" y="346"/>
                  <a:pt x="205" y="337"/>
                  <a:pt x="204" y="331"/>
                </a:cubicBezTo>
                <a:cubicBezTo>
                  <a:pt x="203" y="330"/>
                  <a:pt x="203" y="332"/>
                  <a:pt x="203" y="331"/>
                </a:cubicBezTo>
                <a:cubicBezTo>
                  <a:pt x="203" y="330"/>
                  <a:pt x="204" y="329"/>
                  <a:pt x="204" y="326"/>
                </a:cubicBezTo>
                <a:close/>
                <a:moveTo>
                  <a:pt x="175" y="329"/>
                </a:moveTo>
                <a:cubicBezTo>
                  <a:pt x="177" y="329"/>
                  <a:pt x="175" y="331"/>
                  <a:pt x="176" y="333"/>
                </a:cubicBezTo>
                <a:cubicBezTo>
                  <a:pt x="173" y="332"/>
                  <a:pt x="174" y="331"/>
                  <a:pt x="175" y="329"/>
                </a:cubicBezTo>
                <a:close/>
                <a:moveTo>
                  <a:pt x="175" y="336"/>
                </a:moveTo>
                <a:cubicBezTo>
                  <a:pt x="176" y="336"/>
                  <a:pt x="176" y="337"/>
                  <a:pt x="176" y="338"/>
                </a:cubicBezTo>
                <a:cubicBezTo>
                  <a:pt x="174" y="338"/>
                  <a:pt x="174" y="336"/>
                  <a:pt x="175" y="336"/>
                </a:cubicBezTo>
                <a:close/>
                <a:moveTo>
                  <a:pt x="175" y="339"/>
                </a:moveTo>
                <a:cubicBezTo>
                  <a:pt x="176" y="339"/>
                  <a:pt x="176" y="340"/>
                  <a:pt x="176" y="342"/>
                </a:cubicBezTo>
                <a:cubicBezTo>
                  <a:pt x="174" y="342"/>
                  <a:pt x="175" y="340"/>
                  <a:pt x="175" y="339"/>
                </a:cubicBezTo>
                <a:close/>
                <a:moveTo>
                  <a:pt x="406" y="348"/>
                </a:moveTo>
                <a:cubicBezTo>
                  <a:pt x="404" y="351"/>
                  <a:pt x="404" y="351"/>
                  <a:pt x="404" y="355"/>
                </a:cubicBezTo>
                <a:cubicBezTo>
                  <a:pt x="402" y="356"/>
                  <a:pt x="400" y="358"/>
                  <a:pt x="398" y="360"/>
                </a:cubicBezTo>
                <a:cubicBezTo>
                  <a:pt x="399" y="356"/>
                  <a:pt x="403" y="351"/>
                  <a:pt x="406" y="348"/>
                </a:cubicBezTo>
                <a:close/>
                <a:moveTo>
                  <a:pt x="391" y="363"/>
                </a:moveTo>
                <a:cubicBezTo>
                  <a:pt x="392" y="363"/>
                  <a:pt x="391" y="365"/>
                  <a:pt x="391" y="366"/>
                </a:cubicBezTo>
                <a:cubicBezTo>
                  <a:pt x="390" y="366"/>
                  <a:pt x="389" y="366"/>
                  <a:pt x="389" y="364"/>
                </a:cubicBezTo>
                <a:cubicBezTo>
                  <a:pt x="390" y="365"/>
                  <a:pt x="391" y="365"/>
                  <a:pt x="391" y="363"/>
                </a:cubicBezTo>
                <a:close/>
                <a:moveTo>
                  <a:pt x="387" y="366"/>
                </a:moveTo>
                <a:cubicBezTo>
                  <a:pt x="388" y="366"/>
                  <a:pt x="388" y="367"/>
                  <a:pt x="388" y="368"/>
                </a:cubicBezTo>
                <a:cubicBezTo>
                  <a:pt x="387" y="368"/>
                  <a:pt x="386" y="368"/>
                  <a:pt x="385" y="367"/>
                </a:cubicBezTo>
                <a:cubicBezTo>
                  <a:pt x="385" y="366"/>
                  <a:pt x="387" y="367"/>
                  <a:pt x="387" y="366"/>
                </a:cubicBezTo>
                <a:close/>
                <a:moveTo>
                  <a:pt x="350" y="385"/>
                </a:moveTo>
                <a:cubicBezTo>
                  <a:pt x="352" y="386"/>
                  <a:pt x="350" y="387"/>
                  <a:pt x="349" y="387"/>
                </a:cubicBezTo>
                <a:cubicBezTo>
                  <a:pt x="348" y="387"/>
                  <a:pt x="350" y="385"/>
                  <a:pt x="350" y="385"/>
                </a:cubicBezTo>
                <a:close/>
                <a:moveTo>
                  <a:pt x="258" y="398"/>
                </a:moveTo>
                <a:cubicBezTo>
                  <a:pt x="259" y="398"/>
                  <a:pt x="259" y="399"/>
                  <a:pt x="260" y="399"/>
                </a:cubicBezTo>
                <a:cubicBezTo>
                  <a:pt x="260" y="400"/>
                  <a:pt x="257" y="400"/>
                  <a:pt x="258" y="398"/>
                </a:cubicBezTo>
                <a:close/>
                <a:moveTo>
                  <a:pt x="254" y="399"/>
                </a:moveTo>
                <a:cubicBezTo>
                  <a:pt x="254" y="398"/>
                  <a:pt x="256" y="399"/>
                  <a:pt x="256" y="400"/>
                </a:cubicBezTo>
                <a:cubicBezTo>
                  <a:pt x="255" y="401"/>
                  <a:pt x="255" y="399"/>
                  <a:pt x="254" y="399"/>
                </a:cubicBezTo>
                <a:close/>
                <a:moveTo>
                  <a:pt x="217" y="402"/>
                </a:moveTo>
                <a:cubicBezTo>
                  <a:pt x="217" y="402"/>
                  <a:pt x="217" y="402"/>
                  <a:pt x="216" y="402"/>
                </a:cubicBezTo>
                <a:cubicBezTo>
                  <a:pt x="216" y="401"/>
                  <a:pt x="217" y="401"/>
                  <a:pt x="218" y="401"/>
                </a:cubicBezTo>
                <a:cubicBezTo>
                  <a:pt x="218" y="401"/>
                  <a:pt x="217" y="402"/>
                  <a:pt x="217" y="402"/>
                </a:cubicBezTo>
                <a:close/>
                <a:moveTo>
                  <a:pt x="216" y="411"/>
                </a:moveTo>
                <a:cubicBezTo>
                  <a:pt x="217" y="411"/>
                  <a:pt x="217" y="412"/>
                  <a:pt x="217" y="413"/>
                </a:cubicBezTo>
                <a:cubicBezTo>
                  <a:pt x="217" y="412"/>
                  <a:pt x="215" y="413"/>
                  <a:pt x="216" y="411"/>
                </a:cubicBezTo>
                <a:close/>
                <a:moveTo>
                  <a:pt x="311" y="422"/>
                </a:moveTo>
                <a:cubicBezTo>
                  <a:pt x="312" y="423"/>
                  <a:pt x="312" y="424"/>
                  <a:pt x="312" y="425"/>
                </a:cubicBezTo>
                <a:cubicBezTo>
                  <a:pt x="311" y="424"/>
                  <a:pt x="310" y="424"/>
                  <a:pt x="311" y="422"/>
                </a:cubicBezTo>
                <a:close/>
                <a:moveTo>
                  <a:pt x="326" y="425"/>
                </a:moveTo>
                <a:cubicBezTo>
                  <a:pt x="326" y="426"/>
                  <a:pt x="324" y="425"/>
                  <a:pt x="323" y="425"/>
                </a:cubicBezTo>
                <a:cubicBezTo>
                  <a:pt x="323" y="424"/>
                  <a:pt x="326" y="424"/>
                  <a:pt x="326" y="425"/>
                </a:cubicBezTo>
                <a:close/>
                <a:moveTo>
                  <a:pt x="13" y="430"/>
                </a:moveTo>
                <a:cubicBezTo>
                  <a:pt x="13" y="430"/>
                  <a:pt x="13" y="433"/>
                  <a:pt x="11" y="433"/>
                </a:cubicBezTo>
                <a:cubicBezTo>
                  <a:pt x="11" y="432"/>
                  <a:pt x="13" y="431"/>
                  <a:pt x="11" y="431"/>
                </a:cubicBezTo>
                <a:cubicBezTo>
                  <a:pt x="12" y="430"/>
                  <a:pt x="12" y="430"/>
                  <a:pt x="13" y="430"/>
                </a:cubicBezTo>
                <a:close/>
                <a:moveTo>
                  <a:pt x="53" y="442"/>
                </a:moveTo>
                <a:cubicBezTo>
                  <a:pt x="53" y="442"/>
                  <a:pt x="55" y="442"/>
                  <a:pt x="55" y="442"/>
                </a:cubicBezTo>
                <a:cubicBezTo>
                  <a:pt x="56" y="442"/>
                  <a:pt x="54" y="444"/>
                  <a:pt x="53" y="444"/>
                </a:cubicBezTo>
                <a:cubicBezTo>
                  <a:pt x="52" y="443"/>
                  <a:pt x="53" y="442"/>
                  <a:pt x="53" y="442"/>
                </a:cubicBezTo>
                <a:close/>
                <a:moveTo>
                  <a:pt x="40" y="444"/>
                </a:moveTo>
                <a:cubicBezTo>
                  <a:pt x="41" y="444"/>
                  <a:pt x="42" y="444"/>
                  <a:pt x="43" y="444"/>
                </a:cubicBezTo>
                <a:cubicBezTo>
                  <a:pt x="43" y="445"/>
                  <a:pt x="43" y="445"/>
                  <a:pt x="43" y="445"/>
                </a:cubicBezTo>
                <a:cubicBezTo>
                  <a:pt x="42" y="445"/>
                  <a:pt x="41" y="445"/>
                  <a:pt x="40" y="445"/>
                </a:cubicBezTo>
                <a:cubicBezTo>
                  <a:pt x="40" y="445"/>
                  <a:pt x="40" y="445"/>
                  <a:pt x="40" y="444"/>
                </a:cubicBezTo>
                <a:close/>
                <a:moveTo>
                  <a:pt x="49" y="444"/>
                </a:moveTo>
                <a:cubicBezTo>
                  <a:pt x="50" y="444"/>
                  <a:pt x="50" y="445"/>
                  <a:pt x="51" y="445"/>
                </a:cubicBezTo>
                <a:cubicBezTo>
                  <a:pt x="51" y="445"/>
                  <a:pt x="51" y="446"/>
                  <a:pt x="51" y="447"/>
                </a:cubicBezTo>
                <a:cubicBezTo>
                  <a:pt x="50" y="446"/>
                  <a:pt x="49" y="446"/>
                  <a:pt x="49" y="444"/>
                </a:cubicBezTo>
                <a:close/>
                <a:moveTo>
                  <a:pt x="101" y="3"/>
                </a:moveTo>
                <a:cubicBezTo>
                  <a:pt x="102" y="5"/>
                  <a:pt x="99" y="4"/>
                  <a:pt x="100" y="7"/>
                </a:cubicBezTo>
                <a:cubicBezTo>
                  <a:pt x="99" y="6"/>
                  <a:pt x="98" y="6"/>
                  <a:pt x="98" y="5"/>
                </a:cubicBezTo>
                <a:cubicBezTo>
                  <a:pt x="95" y="5"/>
                  <a:pt x="100" y="8"/>
                  <a:pt x="97" y="6"/>
                </a:cubicBezTo>
                <a:cubicBezTo>
                  <a:pt x="99" y="8"/>
                  <a:pt x="97" y="10"/>
                  <a:pt x="96" y="11"/>
                </a:cubicBezTo>
                <a:cubicBezTo>
                  <a:pt x="97" y="12"/>
                  <a:pt x="97" y="13"/>
                  <a:pt x="99" y="13"/>
                </a:cubicBezTo>
                <a:cubicBezTo>
                  <a:pt x="97" y="15"/>
                  <a:pt x="100" y="19"/>
                  <a:pt x="95" y="18"/>
                </a:cubicBezTo>
                <a:cubicBezTo>
                  <a:pt x="96" y="20"/>
                  <a:pt x="93" y="21"/>
                  <a:pt x="91" y="21"/>
                </a:cubicBezTo>
                <a:cubicBezTo>
                  <a:pt x="91" y="16"/>
                  <a:pt x="93" y="8"/>
                  <a:pt x="91" y="4"/>
                </a:cubicBezTo>
                <a:cubicBezTo>
                  <a:pt x="92" y="3"/>
                  <a:pt x="92" y="2"/>
                  <a:pt x="92" y="0"/>
                </a:cubicBezTo>
                <a:cubicBezTo>
                  <a:pt x="96" y="1"/>
                  <a:pt x="99" y="1"/>
                  <a:pt x="101" y="3"/>
                </a:cubicBezTo>
                <a:close/>
                <a:moveTo>
                  <a:pt x="96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14"/>
                  <a:pt x="92" y="16"/>
                  <a:pt x="96" y="17"/>
                </a:cubicBezTo>
                <a:cubicBezTo>
                  <a:pt x="95" y="15"/>
                  <a:pt x="98" y="14"/>
                  <a:pt x="96" y="12"/>
                </a:cubicBezTo>
                <a:close/>
                <a:moveTo>
                  <a:pt x="92" y="23"/>
                </a:moveTo>
                <a:cubicBezTo>
                  <a:pt x="92" y="21"/>
                  <a:pt x="94" y="23"/>
                  <a:pt x="95" y="22"/>
                </a:cubicBezTo>
                <a:cubicBezTo>
                  <a:pt x="95" y="23"/>
                  <a:pt x="95" y="23"/>
                  <a:pt x="94" y="23"/>
                </a:cubicBezTo>
                <a:cubicBezTo>
                  <a:pt x="94" y="24"/>
                  <a:pt x="95" y="25"/>
                  <a:pt x="95" y="26"/>
                </a:cubicBezTo>
                <a:cubicBezTo>
                  <a:pt x="96" y="24"/>
                  <a:pt x="95" y="24"/>
                  <a:pt x="96" y="26"/>
                </a:cubicBezTo>
                <a:cubicBezTo>
                  <a:pt x="96" y="28"/>
                  <a:pt x="93" y="24"/>
                  <a:pt x="93" y="26"/>
                </a:cubicBezTo>
                <a:cubicBezTo>
                  <a:pt x="92" y="25"/>
                  <a:pt x="94" y="23"/>
                  <a:pt x="92" y="23"/>
                </a:cubicBezTo>
                <a:close/>
                <a:moveTo>
                  <a:pt x="92" y="26"/>
                </a:moveTo>
                <a:cubicBezTo>
                  <a:pt x="91" y="26"/>
                  <a:pt x="91" y="26"/>
                  <a:pt x="90" y="26"/>
                </a:cubicBezTo>
                <a:cubicBezTo>
                  <a:pt x="91" y="28"/>
                  <a:pt x="91" y="28"/>
                  <a:pt x="90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2" y="30"/>
                  <a:pt x="92" y="29"/>
                  <a:pt x="93" y="29"/>
                </a:cubicBezTo>
                <a:cubicBezTo>
                  <a:pt x="93" y="29"/>
                  <a:pt x="93" y="29"/>
                  <a:pt x="94" y="29"/>
                </a:cubicBezTo>
                <a:cubicBezTo>
                  <a:pt x="94" y="28"/>
                  <a:pt x="92" y="28"/>
                  <a:pt x="91" y="27"/>
                </a:cubicBezTo>
                <a:cubicBezTo>
                  <a:pt x="92" y="27"/>
                  <a:pt x="92" y="26"/>
                  <a:pt x="92" y="26"/>
                </a:cubicBezTo>
                <a:close/>
                <a:moveTo>
                  <a:pt x="95" y="38"/>
                </a:moveTo>
                <a:cubicBezTo>
                  <a:pt x="94" y="38"/>
                  <a:pt x="93" y="38"/>
                  <a:pt x="93" y="38"/>
                </a:cubicBezTo>
                <a:cubicBezTo>
                  <a:pt x="94" y="38"/>
                  <a:pt x="94" y="38"/>
                  <a:pt x="94" y="39"/>
                </a:cubicBezTo>
                <a:cubicBezTo>
                  <a:pt x="94" y="39"/>
                  <a:pt x="93" y="39"/>
                  <a:pt x="93" y="39"/>
                </a:cubicBezTo>
                <a:cubicBezTo>
                  <a:pt x="95" y="41"/>
                  <a:pt x="97" y="36"/>
                  <a:pt x="94" y="35"/>
                </a:cubicBezTo>
                <a:cubicBezTo>
                  <a:pt x="93" y="37"/>
                  <a:pt x="95" y="37"/>
                  <a:pt x="95" y="38"/>
                </a:cubicBezTo>
                <a:close/>
                <a:moveTo>
                  <a:pt x="93" y="45"/>
                </a:moveTo>
                <a:cubicBezTo>
                  <a:pt x="92" y="46"/>
                  <a:pt x="92" y="43"/>
                  <a:pt x="90" y="44"/>
                </a:cubicBezTo>
                <a:cubicBezTo>
                  <a:pt x="90" y="46"/>
                  <a:pt x="91" y="46"/>
                  <a:pt x="93" y="46"/>
                </a:cubicBezTo>
                <a:cubicBezTo>
                  <a:pt x="92" y="45"/>
                  <a:pt x="93" y="45"/>
                  <a:pt x="93" y="45"/>
                </a:cubicBezTo>
                <a:close/>
                <a:moveTo>
                  <a:pt x="4" y="49"/>
                </a:moveTo>
                <a:cubicBezTo>
                  <a:pt x="4" y="49"/>
                  <a:pt x="4" y="50"/>
                  <a:pt x="5" y="50"/>
                </a:cubicBezTo>
                <a:cubicBezTo>
                  <a:pt x="5" y="50"/>
                  <a:pt x="5" y="50"/>
                  <a:pt x="5" y="51"/>
                </a:cubicBezTo>
                <a:cubicBezTo>
                  <a:pt x="4" y="51"/>
                  <a:pt x="4" y="51"/>
                  <a:pt x="4" y="50"/>
                </a:cubicBezTo>
                <a:cubicBezTo>
                  <a:pt x="4" y="50"/>
                  <a:pt x="4" y="50"/>
                  <a:pt x="4" y="51"/>
                </a:cubicBezTo>
                <a:cubicBezTo>
                  <a:pt x="3" y="51"/>
                  <a:pt x="4" y="50"/>
                  <a:pt x="4" y="49"/>
                </a:cubicBezTo>
                <a:close/>
                <a:moveTo>
                  <a:pt x="15" y="53"/>
                </a:moveTo>
                <a:cubicBezTo>
                  <a:pt x="14" y="52"/>
                  <a:pt x="12" y="53"/>
                  <a:pt x="11" y="54"/>
                </a:cubicBezTo>
                <a:cubicBezTo>
                  <a:pt x="11" y="55"/>
                  <a:pt x="11" y="56"/>
                  <a:pt x="12" y="56"/>
                </a:cubicBezTo>
                <a:cubicBezTo>
                  <a:pt x="13" y="55"/>
                  <a:pt x="11" y="53"/>
                  <a:pt x="13" y="54"/>
                </a:cubicBezTo>
                <a:cubicBezTo>
                  <a:pt x="14" y="54"/>
                  <a:pt x="13" y="53"/>
                  <a:pt x="14" y="53"/>
                </a:cubicBezTo>
                <a:cubicBezTo>
                  <a:pt x="14" y="53"/>
                  <a:pt x="14" y="54"/>
                  <a:pt x="15" y="53"/>
                </a:cubicBezTo>
                <a:close/>
                <a:moveTo>
                  <a:pt x="15" y="59"/>
                </a:moveTo>
                <a:cubicBezTo>
                  <a:pt x="14" y="59"/>
                  <a:pt x="13" y="59"/>
                  <a:pt x="12" y="60"/>
                </a:cubicBezTo>
                <a:cubicBezTo>
                  <a:pt x="13" y="61"/>
                  <a:pt x="16" y="61"/>
                  <a:pt x="17" y="62"/>
                </a:cubicBezTo>
                <a:cubicBezTo>
                  <a:pt x="17" y="60"/>
                  <a:pt x="19" y="61"/>
                  <a:pt x="18" y="59"/>
                </a:cubicBezTo>
                <a:cubicBezTo>
                  <a:pt x="17" y="61"/>
                  <a:pt x="12" y="61"/>
                  <a:pt x="15" y="59"/>
                </a:cubicBezTo>
                <a:close/>
                <a:moveTo>
                  <a:pt x="90" y="63"/>
                </a:moveTo>
                <a:cubicBezTo>
                  <a:pt x="93" y="64"/>
                  <a:pt x="91" y="65"/>
                  <a:pt x="91" y="67"/>
                </a:cubicBezTo>
                <a:cubicBezTo>
                  <a:pt x="100" y="68"/>
                  <a:pt x="109" y="70"/>
                  <a:pt x="120" y="71"/>
                </a:cubicBezTo>
                <a:cubicBezTo>
                  <a:pt x="120" y="72"/>
                  <a:pt x="121" y="73"/>
                  <a:pt x="122" y="73"/>
                </a:cubicBezTo>
                <a:cubicBezTo>
                  <a:pt x="125" y="72"/>
                  <a:pt x="131" y="77"/>
                  <a:pt x="137" y="74"/>
                </a:cubicBezTo>
                <a:cubicBezTo>
                  <a:pt x="138" y="72"/>
                  <a:pt x="135" y="72"/>
                  <a:pt x="137" y="71"/>
                </a:cubicBezTo>
                <a:cubicBezTo>
                  <a:pt x="140" y="72"/>
                  <a:pt x="139" y="69"/>
                  <a:pt x="142" y="69"/>
                </a:cubicBezTo>
                <a:cubicBezTo>
                  <a:pt x="147" y="72"/>
                  <a:pt x="152" y="70"/>
                  <a:pt x="161" y="71"/>
                </a:cubicBezTo>
                <a:cubicBezTo>
                  <a:pt x="163" y="76"/>
                  <a:pt x="171" y="70"/>
                  <a:pt x="175" y="71"/>
                </a:cubicBezTo>
                <a:cubicBezTo>
                  <a:pt x="175" y="75"/>
                  <a:pt x="179" y="72"/>
                  <a:pt x="182" y="72"/>
                </a:cubicBezTo>
                <a:cubicBezTo>
                  <a:pt x="180" y="69"/>
                  <a:pt x="182" y="66"/>
                  <a:pt x="185" y="65"/>
                </a:cubicBezTo>
                <a:cubicBezTo>
                  <a:pt x="185" y="67"/>
                  <a:pt x="186" y="66"/>
                  <a:pt x="186" y="68"/>
                </a:cubicBezTo>
                <a:cubicBezTo>
                  <a:pt x="187" y="68"/>
                  <a:pt x="187" y="66"/>
                  <a:pt x="188" y="66"/>
                </a:cubicBezTo>
                <a:cubicBezTo>
                  <a:pt x="187" y="66"/>
                  <a:pt x="186" y="65"/>
                  <a:pt x="185" y="65"/>
                </a:cubicBezTo>
                <a:cubicBezTo>
                  <a:pt x="185" y="64"/>
                  <a:pt x="186" y="64"/>
                  <a:pt x="186" y="63"/>
                </a:cubicBezTo>
                <a:cubicBezTo>
                  <a:pt x="187" y="62"/>
                  <a:pt x="187" y="63"/>
                  <a:pt x="188" y="63"/>
                </a:cubicBezTo>
                <a:cubicBezTo>
                  <a:pt x="189" y="64"/>
                  <a:pt x="188" y="64"/>
                  <a:pt x="188" y="65"/>
                </a:cubicBezTo>
                <a:cubicBezTo>
                  <a:pt x="189" y="67"/>
                  <a:pt x="192" y="65"/>
                  <a:pt x="192" y="68"/>
                </a:cubicBezTo>
                <a:cubicBezTo>
                  <a:pt x="195" y="68"/>
                  <a:pt x="192" y="65"/>
                  <a:pt x="194" y="68"/>
                </a:cubicBezTo>
                <a:cubicBezTo>
                  <a:pt x="195" y="70"/>
                  <a:pt x="203" y="69"/>
                  <a:pt x="204" y="72"/>
                </a:cubicBezTo>
                <a:cubicBezTo>
                  <a:pt x="205" y="70"/>
                  <a:pt x="213" y="73"/>
                  <a:pt x="212" y="71"/>
                </a:cubicBezTo>
                <a:cubicBezTo>
                  <a:pt x="222" y="71"/>
                  <a:pt x="232" y="71"/>
                  <a:pt x="243" y="71"/>
                </a:cubicBezTo>
                <a:cubicBezTo>
                  <a:pt x="243" y="71"/>
                  <a:pt x="244" y="71"/>
                  <a:pt x="244" y="72"/>
                </a:cubicBezTo>
                <a:cubicBezTo>
                  <a:pt x="252" y="71"/>
                  <a:pt x="263" y="72"/>
                  <a:pt x="272" y="72"/>
                </a:cubicBezTo>
                <a:cubicBezTo>
                  <a:pt x="277" y="71"/>
                  <a:pt x="282" y="72"/>
                  <a:pt x="286" y="72"/>
                </a:cubicBezTo>
                <a:cubicBezTo>
                  <a:pt x="283" y="72"/>
                  <a:pt x="291" y="70"/>
                  <a:pt x="291" y="73"/>
                </a:cubicBezTo>
                <a:cubicBezTo>
                  <a:pt x="296" y="70"/>
                  <a:pt x="300" y="73"/>
                  <a:pt x="306" y="73"/>
                </a:cubicBezTo>
                <a:cubicBezTo>
                  <a:pt x="308" y="74"/>
                  <a:pt x="307" y="72"/>
                  <a:pt x="308" y="72"/>
                </a:cubicBezTo>
                <a:cubicBezTo>
                  <a:pt x="311" y="73"/>
                  <a:pt x="308" y="74"/>
                  <a:pt x="309" y="76"/>
                </a:cubicBezTo>
                <a:cubicBezTo>
                  <a:pt x="308" y="75"/>
                  <a:pt x="304" y="75"/>
                  <a:pt x="303" y="76"/>
                </a:cubicBezTo>
                <a:cubicBezTo>
                  <a:pt x="302" y="74"/>
                  <a:pt x="296" y="77"/>
                  <a:pt x="295" y="74"/>
                </a:cubicBezTo>
                <a:cubicBezTo>
                  <a:pt x="294" y="75"/>
                  <a:pt x="294" y="76"/>
                  <a:pt x="295" y="77"/>
                </a:cubicBezTo>
                <a:cubicBezTo>
                  <a:pt x="288" y="77"/>
                  <a:pt x="283" y="78"/>
                  <a:pt x="278" y="76"/>
                </a:cubicBezTo>
                <a:cubicBezTo>
                  <a:pt x="277" y="77"/>
                  <a:pt x="276" y="78"/>
                  <a:pt x="276" y="79"/>
                </a:cubicBezTo>
                <a:cubicBezTo>
                  <a:pt x="276" y="80"/>
                  <a:pt x="277" y="80"/>
                  <a:pt x="277" y="81"/>
                </a:cubicBezTo>
                <a:cubicBezTo>
                  <a:pt x="282" y="80"/>
                  <a:pt x="284" y="79"/>
                  <a:pt x="288" y="80"/>
                </a:cubicBezTo>
                <a:cubicBezTo>
                  <a:pt x="287" y="83"/>
                  <a:pt x="288" y="84"/>
                  <a:pt x="291" y="83"/>
                </a:cubicBezTo>
                <a:cubicBezTo>
                  <a:pt x="290" y="85"/>
                  <a:pt x="286" y="84"/>
                  <a:pt x="285" y="87"/>
                </a:cubicBezTo>
                <a:cubicBezTo>
                  <a:pt x="287" y="87"/>
                  <a:pt x="289" y="89"/>
                  <a:pt x="291" y="89"/>
                </a:cubicBezTo>
                <a:cubicBezTo>
                  <a:pt x="291" y="90"/>
                  <a:pt x="290" y="90"/>
                  <a:pt x="290" y="90"/>
                </a:cubicBezTo>
                <a:cubicBezTo>
                  <a:pt x="292" y="91"/>
                  <a:pt x="293" y="90"/>
                  <a:pt x="296" y="90"/>
                </a:cubicBezTo>
                <a:cubicBezTo>
                  <a:pt x="296" y="92"/>
                  <a:pt x="295" y="91"/>
                  <a:pt x="294" y="91"/>
                </a:cubicBezTo>
                <a:cubicBezTo>
                  <a:pt x="295" y="93"/>
                  <a:pt x="300" y="92"/>
                  <a:pt x="303" y="93"/>
                </a:cubicBezTo>
                <a:cubicBezTo>
                  <a:pt x="303" y="94"/>
                  <a:pt x="304" y="94"/>
                  <a:pt x="303" y="95"/>
                </a:cubicBezTo>
                <a:cubicBezTo>
                  <a:pt x="306" y="96"/>
                  <a:pt x="304" y="93"/>
                  <a:pt x="305" y="93"/>
                </a:cubicBezTo>
                <a:cubicBezTo>
                  <a:pt x="315" y="95"/>
                  <a:pt x="327" y="95"/>
                  <a:pt x="337" y="104"/>
                </a:cubicBezTo>
                <a:cubicBezTo>
                  <a:pt x="342" y="100"/>
                  <a:pt x="349" y="108"/>
                  <a:pt x="352" y="105"/>
                </a:cubicBezTo>
                <a:cubicBezTo>
                  <a:pt x="354" y="106"/>
                  <a:pt x="355" y="107"/>
                  <a:pt x="355" y="109"/>
                </a:cubicBezTo>
                <a:cubicBezTo>
                  <a:pt x="355" y="109"/>
                  <a:pt x="354" y="107"/>
                  <a:pt x="354" y="109"/>
                </a:cubicBezTo>
                <a:cubicBezTo>
                  <a:pt x="353" y="108"/>
                  <a:pt x="354" y="108"/>
                  <a:pt x="354" y="107"/>
                </a:cubicBezTo>
                <a:cubicBezTo>
                  <a:pt x="351" y="110"/>
                  <a:pt x="356" y="111"/>
                  <a:pt x="359" y="109"/>
                </a:cubicBezTo>
                <a:cubicBezTo>
                  <a:pt x="357" y="111"/>
                  <a:pt x="359" y="113"/>
                  <a:pt x="361" y="112"/>
                </a:cubicBezTo>
                <a:cubicBezTo>
                  <a:pt x="361" y="113"/>
                  <a:pt x="360" y="114"/>
                  <a:pt x="360" y="116"/>
                </a:cubicBezTo>
                <a:cubicBezTo>
                  <a:pt x="359" y="114"/>
                  <a:pt x="358" y="116"/>
                  <a:pt x="356" y="116"/>
                </a:cubicBezTo>
                <a:cubicBezTo>
                  <a:pt x="361" y="118"/>
                  <a:pt x="361" y="114"/>
                  <a:pt x="365" y="113"/>
                </a:cubicBezTo>
                <a:cubicBezTo>
                  <a:pt x="365" y="115"/>
                  <a:pt x="363" y="115"/>
                  <a:pt x="363" y="117"/>
                </a:cubicBezTo>
                <a:cubicBezTo>
                  <a:pt x="365" y="117"/>
                  <a:pt x="363" y="115"/>
                  <a:pt x="365" y="116"/>
                </a:cubicBezTo>
                <a:cubicBezTo>
                  <a:pt x="363" y="118"/>
                  <a:pt x="366" y="121"/>
                  <a:pt x="367" y="122"/>
                </a:cubicBezTo>
                <a:cubicBezTo>
                  <a:pt x="366" y="123"/>
                  <a:pt x="367" y="123"/>
                  <a:pt x="367" y="125"/>
                </a:cubicBezTo>
                <a:cubicBezTo>
                  <a:pt x="368" y="125"/>
                  <a:pt x="369" y="125"/>
                  <a:pt x="370" y="125"/>
                </a:cubicBezTo>
                <a:cubicBezTo>
                  <a:pt x="370" y="125"/>
                  <a:pt x="370" y="123"/>
                  <a:pt x="371" y="123"/>
                </a:cubicBezTo>
                <a:cubicBezTo>
                  <a:pt x="373" y="125"/>
                  <a:pt x="375" y="126"/>
                  <a:pt x="376" y="128"/>
                </a:cubicBezTo>
                <a:cubicBezTo>
                  <a:pt x="377" y="128"/>
                  <a:pt x="377" y="127"/>
                  <a:pt x="376" y="127"/>
                </a:cubicBezTo>
                <a:cubicBezTo>
                  <a:pt x="379" y="127"/>
                  <a:pt x="378" y="123"/>
                  <a:pt x="379" y="122"/>
                </a:cubicBezTo>
                <a:cubicBezTo>
                  <a:pt x="377" y="119"/>
                  <a:pt x="374" y="118"/>
                  <a:pt x="373" y="115"/>
                </a:cubicBezTo>
                <a:cubicBezTo>
                  <a:pt x="370" y="115"/>
                  <a:pt x="372" y="120"/>
                  <a:pt x="368" y="119"/>
                </a:cubicBezTo>
                <a:cubicBezTo>
                  <a:pt x="368" y="117"/>
                  <a:pt x="370" y="115"/>
                  <a:pt x="371" y="114"/>
                </a:cubicBezTo>
                <a:cubicBezTo>
                  <a:pt x="369" y="113"/>
                  <a:pt x="368" y="111"/>
                  <a:pt x="366" y="110"/>
                </a:cubicBezTo>
                <a:cubicBezTo>
                  <a:pt x="369" y="108"/>
                  <a:pt x="371" y="114"/>
                  <a:pt x="372" y="115"/>
                </a:cubicBezTo>
                <a:cubicBezTo>
                  <a:pt x="373" y="116"/>
                  <a:pt x="376" y="114"/>
                  <a:pt x="377" y="117"/>
                </a:cubicBezTo>
                <a:cubicBezTo>
                  <a:pt x="378" y="116"/>
                  <a:pt x="377" y="114"/>
                  <a:pt x="379" y="115"/>
                </a:cubicBezTo>
                <a:cubicBezTo>
                  <a:pt x="380" y="113"/>
                  <a:pt x="377" y="114"/>
                  <a:pt x="378" y="111"/>
                </a:cubicBezTo>
                <a:cubicBezTo>
                  <a:pt x="380" y="112"/>
                  <a:pt x="380" y="114"/>
                  <a:pt x="382" y="112"/>
                </a:cubicBezTo>
                <a:cubicBezTo>
                  <a:pt x="383" y="114"/>
                  <a:pt x="382" y="115"/>
                  <a:pt x="383" y="116"/>
                </a:cubicBezTo>
                <a:cubicBezTo>
                  <a:pt x="385" y="116"/>
                  <a:pt x="385" y="115"/>
                  <a:pt x="386" y="115"/>
                </a:cubicBezTo>
                <a:cubicBezTo>
                  <a:pt x="386" y="118"/>
                  <a:pt x="387" y="116"/>
                  <a:pt x="388" y="116"/>
                </a:cubicBezTo>
                <a:cubicBezTo>
                  <a:pt x="389" y="118"/>
                  <a:pt x="390" y="120"/>
                  <a:pt x="391" y="125"/>
                </a:cubicBezTo>
                <a:cubicBezTo>
                  <a:pt x="393" y="124"/>
                  <a:pt x="395" y="126"/>
                  <a:pt x="397" y="127"/>
                </a:cubicBezTo>
                <a:cubicBezTo>
                  <a:pt x="397" y="129"/>
                  <a:pt x="396" y="130"/>
                  <a:pt x="395" y="131"/>
                </a:cubicBezTo>
                <a:cubicBezTo>
                  <a:pt x="396" y="132"/>
                  <a:pt x="397" y="132"/>
                  <a:pt x="399" y="132"/>
                </a:cubicBezTo>
                <a:cubicBezTo>
                  <a:pt x="399" y="135"/>
                  <a:pt x="398" y="136"/>
                  <a:pt x="397" y="139"/>
                </a:cubicBezTo>
                <a:cubicBezTo>
                  <a:pt x="397" y="141"/>
                  <a:pt x="401" y="141"/>
                  <a:pt x="400" y="139"/>
                </a:cubicBezTo>
                <a:cubicBezTo>
                  <a:pt x="402" y="152"/>
                  <a:pt x="413" y="162"/>
                  <a:pt x="416" y="176"/>
                </a:cubicBezTo>
                <a:cubicBezTo>
                  <a:pt x="417" y="176"/>
                  <a:pt x="418" y="176"/>
                  <a:pt x="419" y="176"/>
                </a:cubicBezTo>
                <a:cubicBezTo>
                  <a:pt x="416" y="178"/>
                  <a:pt x="419" y="183"/>
                  <a:pt x="421" y="184"/>
                </a:cubicBezTo>
                <a:cubicBezTo>
                  <a:pt x="421" y="186"/>
                  <a:pt x="420" y="185"/>
                  <a:pt x="421" y="187"/>
                </a:cubicBezTo>
                <a:cubicBezTo>
                  <a:pt x="421" y="185"/>
                  <a:pt x="423" y="186"/>
                  <a:pt x="423" y="183"/>
                </a:cubicBezTo>
                <a:cubicBezTo>
                  <a:pt x="425" y="185"/>
                  <a:pt x="424" y="190"/>
                  <a:pt x="425" y="194"/>
                </a:cubicBezTo>
                <a:cubicBezTo>
                  <a:pt x="424" y="194"/>
                  <a:pt x="424" y="193"/>
                  <a:pt x="424" y="193"/>
                </a:cubicBezTo>
                <a:cubicBezTo>
                  <a:pt x="424" y="197"/>
                  <a:pt x="426" y="199"/>
                  <a:pt x="426" y="205"/>
                </a:cubicBezTo>
                <a:cubicBezTo>
                  <a:pt x="427" y="205"/>
                  <a:pt x="427" y="205"/>
                  <a:pt x="427" y="204"/>
                </a:cubicBezTo>
                <a:cubicBezTo>
                  <a:pt x="428" y="206"/>
                  <a:pt x="427" y="206"/>
                  <a:pt x="428" y="207"/>
                </a:cubicBezTo>
                <a:cubicBezTo>
                  <a:pt x="428" y="207"/>
                  <a:pt x="427" y="207"/>
                  <a:pt x="426" y="207"/>
                </a:cubicBezTo>
                <a:cubicBezTo>
                  <a:pt x="421" y="193"/>
                  <a:pt x="418" y="180"/>
                  <a:pt x="411" y="167"/>
                </a:cubicBezTo>
                <a:cubicBezTo>
                  <a:pt x="410" y="167"/>
                  <a:pt x="410" y="168"/>
                  <a:pt x="409" y="168"/>
                </a:cubicBezTo>
                <a:cubicBezTo>
                  <a:pt x="409" y="167"/>
                  <a:pt x="409" y="166"/>
                  <a:pt x="408" y="166"/>
                </a:cubicBezTo>
                <a:cubicBezTo>
                  <a:pt x="411" y="164"/>
                  <a:pt x="408" y="160"/>
                  <a:pt x="405" y="159"/>
                </a:cubicBezTo>
                <a:cubicBezTo>
                  <a:pt x="404" y="157"/>
                  <a:pt x="405" y="157"/>
                  <a:pt x="405" y="155"/>
                </a:cubicBezTo>
                <a:cubicBezTo>
                  <a:pt x="405" y="156"/>
                  <a:pt x="403" y="158"/>
                  <a:pt x="405" y="159"/>
                </a:cubicBezTo>
                <a:cubicBezTo>
                  <a:pt x="404" y="160"/>
                  <a:pt x="403" y="157"/>
                  <a:pt x="403" y="156"/>
                </a:cubicBezTo>
                <a:cubicBezTo>
                  <a:pt x="404" y="154"/>
                  <a:pt x="403" y="149"/>
                  <a:pt x="400" y="148"/>
                </a:cubicBezTo>
                <a:cubicBezTo>
                  <a:pt x="400" y="150"/>
                  <a:pt x="402" y="150"/>
                  <a:pt x="402" y="152"/>
                </a:cubicBezTo>
                <a:cubicBezTo>
                  <a:pt x="397" y="156"/>
                  <a:pt x="402" y="164"/>
                  <a:pt x="399" y="166"/>
                </a:cubicBezTo>
                <a:cubicBezTo>
                  <a:pt x="401" y="167"/>
                  <a:pt x="402" y="167"/>
                  <a:pt x="403" y="169"/>
                </a:cubicBezTo>
                <a:cubicBezTo>
                  <a:pt x="402" y="170"/>
                  <a:pt x="402" y="171"/>
                  <a:pt x="400" y="171"/>
                </a:cubicBezTo>
                <a:cubicBezTo>
                  <a:pt x="401" y="173"/>
                  <a:pt x="403" y="174"/>
                  <a:pt x="405" y="176"/>
                </a:cubicBezTo>
                <a:cubicBezTo>
                  <a:pt x="404" y="178"/>
                  <a:pt x="404" y="179"/>
                  <a:pt x="406" y="180"/>
                </a:cubicBezTo>
                <a:cubicBezTo>
                  <a:pt x="403" y="185"/>
                  <a:pt x="410" y="189"/>
                  <a:pt x="409" y="194"/>
                </a:cubicBezTo>
                <a:cubicBezTo>
                  <a:pt x="411" y="197"/>
                  <a:pt x="411" y="202"/>
                  <a:pt x="415" y="204"/>
                </a:cubicBezTo>
                <a:cubicBezTo>
                  <a:pt x="414" y="202"/>
                  <a:pt x="418" y="201"/>
                  <a:pt x="418" y="204"/>
                </a:cubicBezTo>
                <a:cubicBezTo>
                  <a:pt x="417" y="203"/>
                  <a:pt x="417" y="202"/>
                  <a:pt x="416" y="203"/>
                </a:cubicBezTo>
                <a:cubicBezTo>
                  <a:pt x="417" y="205"/>
                  <a:pt x="418" y="207"/>
                  <a:pt x="420" y="209"/>
                </a:cubicBezTo>
                <a:cubicBezTo>
                  <a:pt x="419" y="210"/>
                  <a:pt x="419" y="210"/>
                  <a:pt x="418" y="210"/>
                </a:cubicBezTo>
                <a:cubicBezTo>
                  <a:pt x="422" y="214"/>
                  <a:pt x="418" y="220"/>
                  <a:pt x="422" y="222"/>
                </a:cubicBezTo>
                <a:cubicBezTo>
                  <a:pt x="422" y="223"/>
                  <a:pt x="420" y="223"/>
                  <a:pt x="420" y="224"/>
                </a:cubicBezTo>
                <a:cubicBezTo>
                  <a:pt x="420" y="225"/>
                  <a:pt x="420" y="224"/>
                  <a:pt x="421" y="224"/>
                </a:cubicBezTo>
                <a:cubicBezTo>
                  <a:pt x="421" y="225"/>
                  <a:pt x="420" y="225"/>
                  <a:pt x="420" y="227"/>
                </a:cubicBezTo>
                <a:cubicBezTo>
                  <a:pt x="421" y="227"/>
                  <a:pt x="423" y="227"/>
                  <a:pt x="421" y="229"/>
                </a:cubicBezTo>
                <a:cubicBezTo>
                  <a:pt x="422" y="230"/>
                  <a:pt x="423" y="230"/>
                  <a:pt x="422" y="231"/>
                </a:cubicBezTo>
                <a:cubicBezTo>
                  <a:pt x="425" y="230"/>
                  <a:pt x="428" y="228"/>
                  <a:pt x="429" y="231"/>
                </a:cubicBezTo>
                <a:cubicBezTo>
                  <a:pt x="427" y="228"/>
                  <a:pt x="429" y="226"/>
                  <a:pt x="430" y="224"/>
                </a:cubicBezTo>
                <a:cubicBezTo>
                  <a:pt x="431" y="225"/>
                  <a:pt x="431" y="226"/>
                  <a:pt x="433" y="225"/>
                </a:cubicBezTo>
                <a:cubicBezTo>
                  <a:pt x="432" y="227"/>
                  <a:pt x="432" y="227"/>
                  <a:pt x="431" y="229"/>
                </a:cubicBezTo>
                <a:cubicBezTo>
                  <a:pt x="431" y="230"/>
                  <a:pt x="432" y="229"/>
                  <a:pt x="433" y="229"/>
                </a:cubicBezTo>
                <a:cubicBezTo>
                  <a:pt x="432" y="231"/>
                  <a:pt x="431" y="230"/>
                  <a:pt x="430" y="230"/>
                </a:cubicBezTo>
                <a:cubicBezTo>
                  <a:pt x="430" y="233"/>
                  <a:pt x="431" y="230"/>
                  <a:pt x="432" y="232"/>
                </a:cubicBezTo>
                <a:cubicBezTo>
                  <a:pt x="431" y="247"/>
                  <a:pt x="431" y="259"/>
                  <a:pt x="433" y="267"/>
                </a:cubicBezTo>
                <a:cubicBezTo>
                  <a:pt x="429" y="274"/>
                  <a:pt x="430" y="283"/>
                  <a:pt x="427" y="293"/>
                </a:cubicBezTo>
                <a:cubicBezTo>
                  <a:pt x="426" y="294"/>
                  <a:pt x="426" y="291"/>
                  <a:pt x="426" y="290"/>
                </a:cubicBezTo>
                <a:cubicBezTo>
                  <a:pt x="425" y="290"/>
                  <a:pt x="425" y="291"/>
                  <a:pt x="424" y="292"/>
                </a:cubicBezTo>
                <a:cubicBezTo>
                  <a:pt x="424" y="292"/>
                  <a:pt x="425" y="292"/>
                  <a:pt x="425" y="292"/>
                </a:cubicBezTo>
                <a:cubicBezTo>
                  <a:pt x="426" y="294"/>
                  <a:pt x="421" y="296"/>
                  <a:pt x="420" y="298"/>
                </a:cubicBezTo>
                <a:cubicBezTo>
                  <a:pt x="418" y="298"/>
                  <a:pt x="421" y="297"/>
                  <a:pt x="420" y="295"/>
                </a:cubicBezTo>
                <a:cubicBezTo>
                  <a:pt x="419" y="295"/>
                  <a:pt x="419" y="296"/>
                  <a:pt x="418" y="296"/>
                </a:cubicBezTo>
                <a:cubicBezTo>
                  <a:pt x="418" y="297"/>
                  <a:pt x="418" y="299"/>
                  <a:pt x="419" y="299"/>
                </a:cubicBezTo>
                <a:cubicBezTo>
                  <a:pt x="417" y="303"/>
                  <a:pt x="414" y="305"/>
                  <a:pt x="410" y="307"/>
                </a:cubicBezTo>
                <a:cubicBezTo>
                  <a:pt x="409" y="310"/>
                  <a:pt x="409" y="311"/>
                  <a:pt x="408" y="315"/>
                </a:cubicBezTo>
                <a:cubicBezTo>
                  <a:pt x="408" y="315"/>
                  <a:pt x="408" y="314"/>
                  <a:pt x="409" y="315"/>
                </a:cubicBezTo>
                <a:cubicBezTo>
                  <a:pt x="408" y="316"/>
                  <a:pt x="406" y="317"/>
                  <a:pt x="406" y="320"/>
                </a:cubicBezTo>
                <a:cubicBezTo>
                  <a:pt x="403" y="319"/>
                  <a:pt x="404" y="325"/>
                  <a:pt x="403" y="327"/>
                </a:cubicBezTo>
                <a:cubicBezTo>
                  <a:pt x="406" y="326"/>
                  <a:pt x="406" y="323"/>
                  <a:pt x="409" y="323"/>
                </a:cubicBezTo>
                <a:cubicBezTo>
                  <a:pt x="409" y="322"/>
                  <a:pt x="409" y="322"/>
                  <a:pt x="409" y="321"/>
                </a:cubicBezTo>
                <a:cubicBezTo>
                  <a:pt x="412" y="321"/>
                  <a:pt x="412" y="317"/>
                  <a:pt x="414" y="316"/>
                </a:cubicBezTo>
                <a:cubicBezTo>
                  <a:pt x="412" y="319"/>
                  <a:pt x="413" y="325"/>
                  <a:pt x="409" y="327"/>
                </a:cubicBezTo>
                <a:cubicBezTo>
                  <a:pt x="409" y="327"/>
                  <a:pt x="409" y="326"/>
                  <a:pt x="409" y="326"/>
                </a:cubicBezTo>
                <a:cubicBezTo>
                  <a:pt x="408" y="325"/>
                  <a:pt x="408" y="329"/>
                  <a:pt x="409" y="328"/>
                </a:cubicBezTo>
                <a:cubicBezTo>
                  <a:pt x="408" y="329"/>
                  <a:pt x="405" y="329"/>
                  <a:pt x="406" y="332"/>
                </a:cubicBezTo>
                <a:cubicBezTo>
                  <a:pt x="404" y="332"/>
                  <a:pt x="406" y="330"/>
                  <a:pt x="405" y="329"/>
                </a:cubicBezTo>
                <a:cubicBezTo>
                  <a:pt x="404" y="332"/>
                  <a:pt x="404" y="338"/>
                  <a:pt x="402" y="342"/>
                </a:cubicBezTo>
                <a:cubicBezTo>
                  <a:pt x="396" y="340"/>
                  <a:pt x="394" y="350"/>
                  <a:pt x="391" y="355"/>
                </a:cubicBezTo>
                <a:cubicBezTo>
                  <a:pt x="388" y="354"/>
                  <a:pt x="386" y="361"/>
                  <a:pt x="387" y="361"/>
                </a:cubicBezTo>
                <a:cubicBezTo>
                  <a:pt x="387" y="362"/>
                  <a:pt x="385" y="362"/>
                  <a:pt x="384" y="361"/>
                </a:cubicBezTo>
                <a:cubicBezTo>
                  <a:pt x="385" y="365"/>
                  <a:pt x="381" y="366"/>
                  <a:pt x="384" y="370"/>
                </a:cubicBezTo>
                <a:cubicBezTo>
                  <a:pt x="383" y="372"/>
                  <a:pt x="380" y="375"/>
                  <a:pt x="377" y="374"/>
                </a:cubicBezTo>
                <a:cubicBezTo>
                  <a:pt x="377" y="376"/>
                  <a:pt x="376" y="376"/>
                  <a:pt x="376" y="378"/>
                </a:cubicBezTo>
                <a:cubicBezTo>
                  <a:pt x="372" y="379"/>
                  <a:pt x="370" y="383"/>
                  <a:pt x="371" y="388"/>
                </a:cubicBezTo>
                <a:cubicBezTo>
                  <a:pt x="368" y="387"/>
                  <a:pt x="370" y="385"/>
                  <a:pt x="369" y="383"/>
                </a:cubicBezTo>
                <a:cubicBezTo>
                  <a:pt x="367" y="383"/>
                  <a:pt x="369" y="387"/>
                  <a:pt x="367" y="388"/>
                </a:cubicBezTo>
                <a:cubicBezTo>
                  <a:pt x="367" y="389"/>
                  <a:pt x="367" y="390"/>
                  <a:pt x="369" y="389"/>
                </a:cubicBezTo>
                <a:cubicBezTo>
                  <a:pt x="369" y="391"/>
                  <a:pt x="367" y="392"/>
                  <a:pt x="367" y="393"/>
                </a:cubicBezTo>
                <a:cubicBezTo>
                  <a:pt x="366" y="393"/>
                  <a:pt x="365" y="392"/>
                  <a:pt x="365" y="392"/>
                </a:cubicBezTo>
                <a:cubicBezTo>
                  <a:pt x="362" y="394"/>
                  <a:pt x="364" y="394"/>
                  <a:pt x="363" y="397"/>
                </a:cubicBezTo>
                <a:cubicBezTo>
                  <a:pt x="365" y="398"/>
                  <a:pt x="365" y="397"/>
                  <a:pt x="364" y="399"/>
                </a:cubicBezTo>
                <a:cubicBezTo>
                  <a:pt x="366" y="400"/>
                  <a:pt x="368" y="403"/>
                  <a:pt x="364" y="404"/>
                </a:cubicBezTo>
                <a:cubicBezTo>
                  <a:pt x="365" y="405"/>
                  <a:pt x="365" y="405"/>
                  <a:pt x="365" y="406"/>
                </a:cubicBezTo>
                <a:cubicBezTo>
                  <a:pt x="364" y="406"/>
                  <a:pt x="363" y="408"/>
                  <a:pt x="363" y="410"/>
                </a:cubicBezTo>
                <a:cubicBezTo>
                  <a:pt x="364" y="411"/>
                  <a:pt x="365" y="411"/>
                  <a:pt x="366" y="410"/>
                </a:cubicBezTo>
                <a:cubicBezTo>
                  <a:pt x="366" y="414"/>
                  <a:pt x="363" y="414"/>
                  <a:pt x="365" y="417"/>
                </a:cubicBezTo>
                <a:cubicBezTo>
                  <a:pt x="364" y="418"/>
                  <a:pt x="360" y="416"/>
                  <a:pt x="360" y="414"/>
                </a:cubicBezTo>
                <a:cubicBezTo>
                  <a:pt x="361" y="414"/>
                  <a:pt x="361" y="415"/>
                  <a:pt x="361" y="415"/>
                </a:cubicBezTo>
                <a:cubicBezTo>
                  <a:pt x="356" y="412"/>
                  <a:pt x="347" y="413"/>
                  <a:pt x="341" y="415"/>
                </a:cubicBezTo>
                <a:cubicBezTo>
                  <a:pt x="341" y="417"/>
                  <a:pt x="341" y="418"/>
                  <a:pt x="339" y="418"/>
                </a:cubicBezTo>
                <a:cubicBezTo>
                  <a:pt x="338" y="417"/>
                  <a:pt x="329" y="418"/>
                  <a:pt x="327" y="423"/>
                </a:cubicBezTo>
                <a:cubicBezTo>
                  <a:pt x="326" y="420"/>
                  <a:pt x="320" y="425"/>
                  <a:pt x="321" y="421"/>
                </a:cubicBezTo>
                <a:cubicBezTo>
                  <a:pt x="320" y="422"/>
                  <a:pt x="320" y="426"/>
                  <a:pt x="317" y="425"/>
                </a:cubicBezTo>
                <a:cubicBezTo>
                  <a:pt x="315" y="424"/>
                  <a:pt x="314" y="424"/>
                  <a:pt x="312" y="424"/>
                </a:cubicBezTo>
                <a:cubicBezTo>
                  <a:pt x="312" y="422"/>
                  <a:pt x="312" y="423"/>
                  <a:pt x="312" y="421"/>
                </a:cubicBezTo>
                <a:cubicBezTo>
                  <a:pt x="311" y="422"/>
                  <a:pt x="310" y="422"/>
                  <a:pt x="310" y="424"/>
                </a:cubicBezTo>
                <a:cubicBezTo>
                  <a:pt x="309" y="424"/>
                  <a:pt x="310" y="422"/>
                  <a:pt x="309" y="422"/>
                </a:cubicBezTo>
                <a:cubicBezTo>
                  <a:pt x="307" y="423"/>
                  <a:pt x="310" y="425"/>
                  <a:pt x="309" y="426"/>
                </a:cubicBezTo>
                <a:cubicBezTo>
                  <a:pt x="307" y="427"/>
                  <a:pt x="308" y="425"/>
                  <a:pt x="306" y="425"/>
                </a:cubicBezTo>
                <a:cubicBezTo>
                  <a:pt x="307" y="424"/>
                  <a:pt x="308" y="424"/>
                  <a:pt x="308" y="421"/>
                </a:cubicBezTo>
                <a:cubicBezTo>
                  <a:pt x="306" y="423"/>
                  <a:pt x="305" y="423"/>
                  <a:pt x="304" y="421"/>
                </a:cubicBezTo>
                <a:cubicBezTo>
                  <a:pt x="302" y="421"/>
                  <a:pt x="303" y="423"/>
                  <a:pt x="301" y="423"/>
                </a:cubicBezTo>
                <a:cubicBezTo>
                  <a:pt x="302" y="424"/>
                  <a:pt x="303" y="424"/>
                  <a:pt x="303" y="425"/>
                </a:cubicBezTo>
                <a:cubicBezTo>
                  <a:pt x="301" y="424"/>
                  <a:pt x="302" y="426"/>
                  <a:pt x="300" y="426"/>
                </a:cubicBezTo>
                <a:cubicBezTo>
                  <a:pt x="301" y="423"/>
                  <a:pt x="299" y="424"/>
                  <a:pt x="299" y="422"/>
                </a:cubicBezTo>
                <a:cubicBezTo>
                  <a:pt x="298" y="423"/>
                  <a:pt x="297" y="423"/>
                  <a:pt x="297" y="425"/>
                </a:cubicBezTo>
                <a:cubicBezTo>
                  <a:pt x="295" y="425"/>
                  <a:pt x="298" y="424"/>
                  <a:pt x="296" y="423"/>
                </a:cubicBezTo>
                <a:cubicBezTo>
                  <a:pt x="293" y="423"/>
                  <a:pt x="291" y="424"/>
                  <a:pt x="289" y="426"/>
                </a:cubicBezTo>
                <a:cubicBezTo>
                  <a:pt x="289" y="423"/>
                  <a:pt x="285" y="426"/>
                  <a:pt x="284" y="425"/>
                </a:cubicBezTo>
                <a:cubicBezTo>
                  <a:pt x="285" y="424"/>
                  <a:pt x="287" y="424"/>
                  <a:pt x="287" y="422"/>
                </a:cubicBezTo>
                <a:cubicBezTo>
                  <a:pt x="284" y="420"/>
                  <a:pt x="278" y="419"/>
                  <a:pt x="277" y="423"/>
                </a:cubicBezTo>
                <a:cubicBezTo>
                  <a:pt x="277" y="428"/>
                  <a:pt x="282" y="429"/>
                  <a:pt x="283" y="433"/>
                </a:cubicBezTo>
                <a:cubicBezTo>
                  <a:pt x="277" y="429"/>
                  <a:pt x="266" y="427"/>
                  <a:pt x="266" y="437"/>
                </a:cubicBezTo>
                <a:cubicBezTo>
                  <a:pt x="263" y="437"/>
                  <a:pt x="262" y="436"/>
                  <a:pt x="261" y="437"/>
                </a:cubicBezTo>
                <a:cubicBezTo>
                  <a:pt x="261" y="439"/>
                  <a:pt x="263" y="439"/>
                  <a:pt x="261" y="440"/>
                </a:cubicBezTo>
                <a:cubicBezTo>
                  <a:pt x="261" y="439"/>
                  <a:pt x="259" y="438"/>
                  <a:pt x="258" y="437"/>
                </a:cubicBezTo>
                <a:cubicBezTo>
                  <a:pt x="259" y="437"/>
                  <a:pt x="258" y="433"/>
                  <a:pt x="256" y="432"/>
                </a:cubicBezTo>
                <a:cubicBezTo>
                  <a:pt x="254" y="433"/>
                  <a:pt x="256" y="435"/>
                  <a:pt x="258" y="436"/>
                </a:cubicBezTo>
                <a:cubicBezTo>
                  <a:pt x="255" y="437"/>
                  <a:pt x="254" y="433"/>
                  <a:pt x="253" y="431"/>
                </a:cubicBezTo>
                <a:cubicBezTo>
                  <a:pt x="252" y="431"/>
                  <a:pt x="252" y="432"/>
                  <a:pt x="250" y="432"/>
                </a:cubicBezTo>
                <a:cubicBezTo>
                  <a:pt x="251" y="430"/>
                  <a:pt x="248" y="431"/>
                  <a:pt x="248" y="429"/>
                </a:cubicBezTo>
                <a:cubicBezTo>
                  <a:pt x="252" y="430"/>
                  <a:pt x="252" y="427"/>
                  <a:pt x="254" y="426"/>
                </a:cubicBezTo>
                <a:cubicBezTo>
                  <a:pt x="254" y="425"/>
                  <a:pt x="253" y="425"/>
                  <a:pt x="253" y="425"/>
                </a:cubicBezTo>
                <a:cubicBezTo>
                  <a:pt x="242" y="424"/>
                  <a:pt x="225" y="421"/>
                  <a:pt x="216" y="427"/>
                </a:cubicBezTo>
                <a:cubicBezTo>
                  <a:pt x="216" y="428"/>
                  <a:pt x="217" y="428"/>
                  <a:pt x="217" y="430"/>
                </a:cubicBezTo>
                <a:cubicBezTo>
                  <a:pt x="218" y="430"/>
                  <a:pt x="218" y="429"/>
                  <a:pt x="220" y="429"/>
                </a:cubicBezTo>
                <a:cubicBezTo>
                  <a:pt x="219" y="431"/>
                  <a:pt x="222" y="431"/>
                  <a:pt x="221" y="433"/>
                </a:cubicBezTo>
                <a:cubicBezTo>
                  <a:pt x="214" y="434"/>
                  <a:pt x="209" y="442"/>
                  <a:pt x="203" y="440"/>
                </a:cubicBezTo>
                <a:cubicBezTo>
                  <a:pt x="198" y="442"/>
                  <a:pt x="198" y="441"/>
                  <a:pt x="193" y="442"/>
                </a:cubicBezTo>
                <a:cubicBezTo>
                  <a:pt x="193" y="441"/>
                  <a:pt x="194" y="441"/>
                  <a:pt x="194" y="440"/>
                </a:cubicBezTo>
                <a:cubicBezTo>
                  <a:pt x="190" y="442"/>
                  <a:pt x="186" y="437"/>
                  <a:pt x="183" y="438"/>
                </a:cubicBezTo>
                <a:cubicBezTo>
                  <a:pt x="182" y="438"/>
                  <a:pt x="182" y="437"/>
                  <a:pt x="182" y="436"/>
                </a:cubicBezTo>
                <a:cubicBezTo>
                  <a:pt x="178" y="436"/>
                  <a:pt x="175" y="437"/>
                  <a:pt x="172" y="439"/>
                </a:cubicBezTo>
                <a:cubicBezTo>
                  <a:pt x="169" y="437"/>
                  <a:pt x="167" y="436"/>
                  <a:pt x="167" y="433"/>
                </a:cubicBezTo>
                <a:cubicBezTo>
                  <a:pt x="165" y="431"/>
                  <a:pt x="156" y="436"/>
                  <a:pt x="155" y="431"/>
                </a:cubicBezTo>
                <a:cubicBezTo>
                  <a:pt x="154" y="431"/>
                  <a:pt x="154" y="431"/>
                  <a:pt x="152" y="431"/>
                </a:cubicBezTo>
                <a:cubicBezTo>
                  <a:pt x="153" y="434"/>
                  <a:pt x="151" y="432"/>
                  <a:pt x="149" y="433"/>
                </a:cubicBezTo>
                <a:cubicBezTo>
                  <a:pt x="150" y="431"/>
                  <a:pt x="146" y="433"/>
                  <a:pt x="146" y="432"/>
                </a:cubicBezTo>
                <a:cubicBezTo>
                  <a:pt x="145" y="432"/>
                  <a:pt x="146" y="433"/>
                  <a:pt x="145" y="434"/>
                </a:cubicBezTo>
                <a:cubicBezTo>
                  <a:pt x="144" y="434"/>
                  <a:pt x="145" y="432"/>
                  <a:pt x="145" y="431"/>
                </a:cubicBezTo>
                <a:cubicBezTo>
                  <a:pt x="143" y="431"/>
                  <a:pt x="144" y="432"/>
                  <a:pt x="144" y="434"/>
                </a:cubicBezTo>
                <a:cubicBezTo>
                  <a:pt x="141" y="432"/>
                  <a:pt x="137" y="429"/>
                  <a:pt x="132" y="431"/>
                </a:cubicBezTo>
                <a:cubicBezTo>
                  <a:pt x="132" y="432"/>
                  <a:pt x="132" y="433"/>
                  <a:pt x="133" y="433"/>
                </a:cubicBezTo>
                <a:cubicBezTo>
                  <a:pt x="132" y="434"/>
                  <a:pt x="131" y="433"/>
                  <a:pt x="129" y="434"/>
                </a:cubicBezTo>
                <a:cubicBezTo>
                  <a:pt x="130" y="433"/>
                  <a:pt x="129" y="432"/>
                  <a:pt x="129" y="432"/>
                </a:cubicBezTo>
                <a:cubicBezTo>
                  <a:pt x="127" y="432"/>
                  <a:pt x="129" y="433"/>
                  <a:pt x="129" y="434"/>
                </a:cubicBezTo>
                <a:cubicBezTo>
                  <a:pt x="129" y="435"/>
                  <a:pt x="128" y="432"/>
                  <a:pt x="126" y="432"/>
                </a:cubicBezTo>
                <a:cubicBezTo>
                  <a:pt x="126" y="433"/>
                  <a:pt x="125" y="433"/>
                  <a:pt x="125" y="434"/>
                </a:cubicBezTo>
                <a:cubicBezTo>
                  <a:pt x="116" y="434"/>
                  <a:pt x="108" y="434"/>
                  <a:pt x="100" y="437"/>
                </a:cubicBezTo>
                <a:cubicBezTo>
                  <a:pt x="91" y="435"/>
                  <a:pt x="81" y="443"/>
                  <a:pt x="75" y="439"/>
                </a:cubicBezTo>
                <a:cubicBezTo>
                  <a:pt x="71" y="440"/>
                  <a:pt x="65" y="441"/>
                  <a:pt x="61" y="444"/>
                </a:cubicBezTo>
                <a:cubicBezTo>
                  <a:pt x="60" y="443"/>
                  <a:pt x="60" y="442"/>
                  <a:pt x="58" y="442"/>
                </a:cubicBezTo>
                <a:cubicBezTo>
                  <a:pt x="57" y="443"/>
                  <a:pt x="57" y="444"/>
                  <a:pt x="56" y="445"/>
                </a:cubicBezTo>
                <a:cubicBezTo>
                  <a:pt x="55" y="444"/>
                  <a:pt x="57" y="443"/>
                  <a:pt x="57" y="442"/>
                </a:cubicBezTo>
                <a:cubicBezTo>
                  <a:pt x="57" y="440"/>
                  <a:pt x="56" y="441"/>
                  <a:pt x="55" y="441"/>
                </a:cubicBezTo>
                <a:cubicBezTo>
                  <a:pt x="56" y="440"/>
                  <a:pt x="55" y="439"/>
                  <a:pt x="56" y="438"/>
                </a:cubicBezTo>
                <a:cubicBezTo>
                  <a:pt x="56" y="437"/>
                  <a:pt x="55" y="440"/>
                  <a:pt x="54" y="439"/>
                </a:cubicBezTo>
                <a:cubicBezTo>
                  <a:pt x="55" y="441"/>
                  <a:pt x="52" y="440"/>
                  <a:pt x="52" y="442"/>
                </a:cubicBezTo>
                <a:cubicBezTo>
                  <a:pt x="51" y="441"/>
                  <a:pt x="51" y="441"/>
                  <a:pt x="51" y="440"/>
                </a:cubicBezTo>
                <a:cubicBezTo>
                  <a:pt x="49" y="441"/>
                  <a:pt x="50" y="442"/>
                  <a:pt x="49" y="444"/>
                </a:cubicBezTo>
                <a:cubicBezTo>
                  <a:pt x="48" y="443"/>
                  <a:pt x="47" y="439"/>
                  <a:pt x="45" y="439"/>
                </a:cubicBezTo>
                <a:cubicBezTo>
                  <a:pt x="45" y="437"/>
                  <a:pt x="47" y="438"/>
                  <a:pt x="47" y="437"/>
                </a:cubicBezTo>
                <a:cubicBezTo>
                  <a:pt x="45" y="437"/>
                  <a:pt x="44" y="438"/>
                  <a:pt x="43" y="439"/>
                </a:cubicBezTo>
                <a:cubicBezTo>
                  <a:pt x="40" y="439"/>
                  <a:pt x="43" y="437"/>
                  <a:pt x="42" y="437"/>
                </a:cubicBezTo>
                <a:cubicBezTo>
                  <a:pt x="40" y="437"/>
                  <a:pt x="41" y="438"/>
                  <a:pt x="39" y="438"/>
                </a:cubicBezTo>
                <a:cubicBezTo>
                  <a:pt x="40" y="439"/>
                  <a:pt x="42" y="439"/>
                  <a:pt x="44" y="441"/>
                </a:cubicBezTo>
                <a:cubicBezTo>
                  <a:pt x="45" y="442"/>
                  <a:pt x="44" y="443"/>
                  <a:pt x="45" y="443"/>
                </a:cubicBezTo>
                <a:cubicBezTo>
                  <a:pt x="43" y="442"/>
                  <a:pt x="40" y="446"/>
                  <a:pt x="37" y="443"/>
                </a:cubicBezTo>
                <a:cubicBezTo>
                  <a:pt x="37" y="441"/>
                  <a:pt x="39" y="441"/>
                  <a:pt x="39" y="439"/>
                </a:cubicBezTo>
                <a:cubicBezTo>
                  <a:pt x="38" y="439"/>
                  <a:pt x="36" y="439"/>
                  <a:pt x="38" y="437"/>
                </a:cubicBezTo>
                <a:cubicBezTo>
                  <a:pt x="36" y="437"/>
                  <a:pt x="37" y="440"/>
                  <a:pt x="34" y="439"/>
                </a:cubicBezTo>
                <a:cubicBezTo>
                  <a:pt x="34" y="436"/>
                  <a:pt x="31" y="435"/>
                  <a:pt x="30" y="432"/>
                </a:cubicBezTo>
                <a:cubicBezTo>
                  <a:pt x="28" y="432"/>
                  <a:pt x="29" y="434"/>
                  <a:pt x="28" y="434"/>
                </a:cubicBezTo>
                <a:cubicBezTo>
                  <a:pt x="25" y="433"/>
                  <a:pt x="22" y="436"/>
                  <a:pt x="20" y="433"/>
                </a:cubicBezTo>
                <a:cubicBezTo>
                  <a:pt x="20" y="432"/>
                  <a:pt x="23" y="433"/>
                  <a:pt x="22" y="431"/>
                </a:cubicBezTo>
                <a:cubicBezTo>
                  <a:pt x="21" y="430"/>
                  <a:pt x="20" y="432"/>
                  <a:pt x="20" y="431"/>
                </a:cubicBezTo>
                <a:cubicBezTo>
                  <a:pt x="20" y="430"/>
                  <a:pt x="21" y="430"/>
                  <a:pt x="21" y="429"/>
                </a:cubicBezTo>
                <a:cubicBezTo>
                  <a:pt x="21" y="429"/>
                  <a:pt x="22" y="431"/>
                  <a:pt x="22" y="429"/>
                </a:cubicBezTo>
                <a:cubicBezTo>
                  <a:pt x="24" y="429"/>
                  <a:pt x="25" y="431"/>
                  <a:pt x="27" y="430"/>
                </a:cubicBezTo>
                <a:cubicBezTo>
                  <a:pt x="28" y="431"/>
                  <a:pt x="26" y="431"/>
                  <a:pt x="26" y="431"/>
                </a:cubicBezTo>
                <a:cubicBezTo>
                  <a:pt x="26" y="431"/>
                  <a:pt x="26" y="432"/>
                  <a:pt x="27" y="432"/>
                </a:cubicBezTo>
                <a:cubicBezTo>
                  <a:pt x="28" y="432"/>
                  <a:pt x="28" y="430"/>
                  <a:pt x="28" y="430"/>
                </a:cubicBezTo>
                <a:cubicBezTo>
                  <a:pt x="29" y="430"/>
                  <a:pt x="30" y="429"/>
                  <a:pt x="30" y="428"/>
                </a:cubicBezTo>
                <a:cubicBezTo>
                  <a:pt x="32" y="429"/>
                  <a:pt x="30" y="430"/>
                  <a:pt x="30" y="431"/>
                </a:cubicBezTo>
                <a:cubicBezTo>
                  <a:pt x="31" y="430"/>
                  <a:pt x="33" y="429"/>
                  <a:pt x="33" y="431"/>
                </a:cubicBezTo>
                <a:cubicBezTo>
                  <a:pt x="34" y="431"/>
                  <a:pt x="34" y="430"/>
                  <a:pt x="35" y="430"/>
                </a:cubicBezTo>
                <a:cubicBezTo>
                  <a:pt x="36" y="430"/>
                  <a:pt x="35" y="430"/>
                  <a:pt x="35" y="431"/>
                </a:cubicBezTo>
                <a:cubicBezTo>
                  <a:pt x="37" y="428"/>
                  <a:pt x="40" y="430"/>
                  <a:pt x="41" y="426"/>
                </a:cubicBezTo>
                <a:cubicBezTo>
                  <a:pt x="52" y="422"/>
                  <a:pt x="68" y="425"/>
                  <a:pt x="81" y="423"/>
                </a:cubicBezTo>
                <a:cubicBezTo>
                  <a:pt x="80" y="421"/>
                  <a:pt x="78" y="419"/>
                  <a:pt x="76" y="418"/>
                </a:cubicBezTo>
                <a:cubicBezTo>
                  <a:pt x="78" y="414"/>
                  <a:pt x="87" y="416"/>
                  <a:pt x="89" y="411"/>
                </a:cubicBezTo>
                <a:cubicBezTo>
                  <a:pt x="91" y="411"/>
                  <a:pt x="91" y="410"/>
                  <a:pt x="93" y="410"/>
                </a:cubicBezTo>
                <a:cubicBezTo>
                  <a:pt x="92" y="403"/>
                  <a:pt x="94" y="395"/>
                  <a:pt x="93" y="391"/>
                </a:cubicBezTo>
                <a:cubicBezTo>
                  <a:pt x="93" y="389"/>
                  <a:pt x="95" y="389"/>
                  <a:pt x="96" y="389"/>
                </a:cubicBezTo>
                <a:cubicBezTo>
                  <a:pt x="96" y="388"/>
                  <a:pt x="94" y="388"/>
                  <a:pt x="94" y="387"/>
                </a:cubicBezTo>
                <a:cubicBezTo>
                  <a:pt x="95" y="383"/>
                  <a:pt x="93" y="375"/>
                  <a:pt x="95" y="371"/>
                </a:cubicBezTo>
                <a:cubicBezTo>
                  <a:pt x="95" y="371"/>
                  <a:pt x="95" y="372"/>
                  <a:pt x="95" y="372"/>
                </a:cubicBezTo>
                <a:cubicBezTo>
                  <a:pt x="97" y="372"/>
                  <a:pt x="96" y="370"/>
                  <a:pt x="96" y="370"/>
                </a:cubicBezTo>
                <a:cubicBezTo>
                  <a:pt x="96" y="368"/>
                  <a:pt x="96" y="370"/>
                  <a:pt x="95" y="369"/>
                </a:cubicBezTo>
                <a:cubicBezTo>
                  <a:pt x="96" y="365"/>
                  <a:pt x="93" y="367"/>
                  <a:pt x="95" y="365"/>
                </a:cubicBezTo>
                <a:cubicBezTo>
                  <a:pt x="94" y="365"/>
                  <a:pt x="94" y="364"/>
                  <a:pt x="94" y="363"/>
                </a:cubicBezTo>
                <a:cubicBezTo>
                  <a:pt x="96" y="356"/>
                  <a:pt x="94" y="343"/>
                  <a:pt x="94" y="334"/>
                </a:cubicBezTo>
                <a:cubicBezTo>
                  <a:pt x="95" y="329"/>
                  <a:pt x="97" y="324"/>
                  <a:pt x="94" y="321"/>
                </a:cubicBezTo>
                <a:cubicBezTo>
                  <a:pt x="98" y="305"/>
                  <a:pt x="96" y="283"/>
                  <a:pt x="98" y="267"/>
                </a:cubicBezTo>
                <a:cubicBezTo>
                  <a:pt x="98" y="268"/>
                  <a:pt x="98" y="270"/>
                  <a:pt x="99" y="271"/>
                </a:cubicBezTo>
                <a:cubicBezTo>
                  <a:pt x="100" y="265"/>
                  <a:pt x="101" y="255"/>
                  <a:pt x="100" y="251"/>
                </a:cubicBezTo>
                <a:cubicBezTo>
                  <a:pt x="103" y="250"/>
                  <a:pt x="101" y="247"/>
                  <a:pt x="103" y="247"/>
                </a:cubicBezTo>
                <a:cubicBezTo>
                  <a:pt x="101" y="243"/>
                  <a:pt x="104" y="240"/>
                  <a:pt x="103" y="236"/>
                </a:cubicBezTo>
                <a:cubicBezTo>
                  <a:pt x="104" y="236"/>
                  <a:pt x="104" y="235"/>
                  <a:pt x="105" y="234"/>
                </a:cubicBezTo>
                <a:cubicBezTo>
                  <a:pt x="104" y="233"/>
                  <a:pt x="102" y="232"/>
                  <a:pt x="105" y="232"/>
                </a:cubicBezTo>
                <a:cubicBezTo>
                  <a:pt x="103" y="229"/>
                  <a:pt x="105" y="228"/>
                  <a:pt x="105" y="222"/>
                </a:cubicBezTo>
                <a:cubicBezTo>
                  <a:pt x="106" y="221"/>
                  <a:pt x="107" y="223"/>
                  <a:pt x="107" y="221"/>
                </a:cubicBezTo>
                <a:cubicBezTo>
                  <a:pt x="107" y="219"/>
                  <a:pt x="106" y="222"/>
                  <a:pt x="106" y="221"/>
                </a:cubicBezTo>
                <a:cubicBezTo>
                  <a:pt x="105" y="219"/>
                  <a:pt x="108" y="220"/>
                  <a:pt x="107" y="218"/>
                </a:cubicBezTo>
                <a:cubicBezTo>
                  <a:pt x="109" y="230"/>
                  <a:pt x="107" y="244"/>
                  <a:pt x="107" y="256"/>
                </a:cubicBezTo>
                <a:cubicBezTo>
                  <a:pt x="105" y="255"/>
                  <a:pt x="105" y="256"/>
                  <a:pt x="104" y="255"/>
                </a:cubicBezTo>
                <a:cubicBezTo>
                  <a:pt x="104" y="253"/>
                  <a:pt x="104" y="250"/>
                  <a:pt x="104" y="248"/>
                </a:cubicBezTo>
                <a:cubicBezTo>
                  <a:pt x="101" y="248"/>
                  <a:pt x="104" y="251"/>
                  <a:pt x="101" y="252"/>
                </a:cubicBezTo>
                <a:cubicBezTo>
                  <a:pt x="102" y="253"/>
                  <a:pt x="104" y="256"/>
                  <a:pt x="105" y="260"/>
                </a:cubicBezTo>
                <a:cubicBezTo>
                  <a:pt x="105" y="260"/>
                  <a:pt x="106" y="260"/>
                  <a:pt x="106" y="260"/>
                </a:cubicBezTo>
                <a:cubicBezTo>
                  <a:pt x="108" y="267"/>
                  <a:pt x="106" y="278"/>
                  <a:pt x="106" y="288"/>
                </a:cubicBezTo>
                <a:cubicBezTo>
                  <a:pt x="111" y="286"/>
                  <a:pt x="110" y="277"/>
                  <a:pt x="111" y="272"/>
                </a:cubicBezTo>
                <a:cubicBezTo>
                  <a:pt x="111" y="269"/>
                  <a:pt x="112" y="274"/>
                  <a:pt x="111" y="274"/>
                </a:cubicBezTo>
                <a:cubicBezTo>
                  <a:pt x="113" y="274"/>
                  <a:pt x="114" y="265"/>
                  <a:pt x="115" y="261"/>
                </a:cubicBezTo>
                <a:cubicBezTo>
                  <a:pt x="116" y="256"/>
                  <a:pt x="119" y="251"/>
                  <a:pt x="118" y="248"/>
                </a:cubicBezTo>
                <a:cubicBezTo>
                  <a:pt x="120" y="249"/>
                  <a:pt x="120" y="248"/>
                  <a:pt x="122" y="248"/>
                </a:cubicBezTo>
                <a:cubicBezTo>
                  <a:pt x="122" y="246"/>
                  <a:pt x="120" y="247"/>
                  <a:pt x="119" y="246"/>
                </a:cubicBezTo>
                <a:cubicBezTo>
                  <a:pt x="121" y="244"/>
                  <a:pt x="121" y="237"/>
                  <a:pt x="123" y="238"/>
                </a:cubicBezTo>
                <a:cubicBezTo>
                  <a:pt x="123" y="228"/>
                  <a:pt x="128" y="209"/>
                  <a:pt x="129" y="195"/>
                </a:cubicBezTo>
                <a:cubicBezTo>
                  <a:pt x="130" y="195"/>
                  <a:pt x="130" y="195"/>
                  <a:pt x="131" y="195"/>
                </a:cubicBezTo>
                <a:cubicBezTo>
                  <a:pt x="133" y="181"/>
                  <a:pt x="127" y="165"/>
                  <a:pt x="122" y="150"/>
                </a:cubicBezTo>
                <a:cubicBezTo>
                  <a:pt x="123" y="146"/>
                  <a:pt x="121" y="144"/>
                  <a:pt x="120" y="141"/>
                </a:cubicBezTo>
                <a:cubicBezTo>
                  <a:pt x="117" y="143"/>
                  <a:pt x="117" y="149"/>
                  <a:pt x="117" y="152"/>
                </a:cubicBezTo>
                <a:cubicBezTo>
                  <a:pt x="116" y="151"/>
                  <a:pt x="116" y="152"/>
                  <a:pt x="115" y="152"/>
                </a:cubicBezTo>
                <a:cubicBezTo>
                  <a:pt x="115" y="153"/>
                  <a:pt x="115" y="154"/>
                  <a:pt x="115" y="156"/>
                </a:cubicBezTo>
                <a:cubicBezTo>
                  <a:pt x="116" y="156"/>
                  <a:pt x="117" y="155"/>
                  <a:pt x="118" y="157"/>
                </a:cubicBezTo>
                <a:cubicBezTo>
                  <a:pt x="119" y="158"/>
                  <a:pt x="119" y="160"/>
                  <a:pt x="117" y="160"/>
                </a:cubicBezTo>
                <a:cubicBezTo>
                  <a:pt x="116" y="160"/>
                  <a:pt x="117" y="159"/>
                  <a:pt x="116" y="159"/>
                </a:cubicBezTo>
                <a:cubicBezTo>
                  <a:pt x="112" y="162"/>
                  <a:pt x="114" y="170"/>
                  <a:pt x="113" y="176"/>
                </a:cubicBezTo>
                <a:cubicBezTo>
                  <a:pt x="112" y="182"/>
                  <a:pt x="111" y="187"/>
                  <a:pt x="111" y="193"/>
                </a:cubicBezTo>
                <a:cubicBezTo>
                  <a:pt x="112" y="194"/>
                  <a:pt x="113" y="194"/>
                  <a:pt x="114" y="195"/>
                </a:cubicBezTo>
                <a:cubicBezTo>
                  <a:pt x="114" y="201"/>
                  <a:pt x="117" y="210"/>
                  <a:pt x="112" y="211"/>
                </a:cubicBezTo>
                <a:cubicBezTo>
                  <a:pt x="115" y="218"/>
                  <a:pt x="113" y="234"/>
                  <a:pt x="111" y="241"/>
                </a:cubicBezTo>
                <a:cubicBezTo>
                  <a:pt x="109" y="238"/>
                  <a:pt x="111" y="232"/>
                  <a:pt x="110" y="228"/>
                </a:cubicBezTo>
                <a:cubicBezTo>
                  <a:pt x="113" y="229"/>
                  <a:pt x="111" y="228"/>
                  <a:pt x="112" y="227"/>
                </a:cubicBezTo>
                <a:cubicBezTo>
                  <a:pt x="112" y="226"/>
                  <a:pt x="111" y="227"/>
                  <a:pt x="111" y="227"/>
                </a:cubicBezTo>
                <a:cubicBezTo>
                  <a:pt x="110" y="225"/>
                  <a:pt x="110" y="220"/>
                  <a:pt x="112" y="220"/>
                </a:cubicBezTo>
                <a:cubicBezTo>
                  <a:pt x="112" y="219"/>
                  <a:pt x="111" y="219"/>
                  <a:pt x="111" y="218"/>
                </a:cubicBezTo>
                <a:cubicBezTo>
                  <a:pt x="111" y="218"/>
                  <a:pt x="111" y="219"/>
                  <a:pt x="111" y="220"/>
                </a:cubicBezTo>
                <a:cubicBezTo>
                  <a:pt x="110" y="219"/>
                  <a:pt x="111" y="216"/>
                  <a:pt x="110" y="214"/>
                </a:cubicBezTo>
                <a:cubicBezTo>
                  <a:pt x="108" y="214"/>
                  <a:pt x="109" y="218"/>
                  <a:pt x="107" y="218"/>
                </a:cubicBezTo>
                <a:cubicBezTo>
                  <a:pt x="109" y="213"/>
                  <a:pt x="113" y="201"/>
                  <a:pt x="108" y="196"/>
                </a:cubicBezTo>
                <a:cubicBezTo>
                  <a:pt x="106" y="184"/>
                  <a:pt x="111" y="173"/>
                  <a:pt x="109" y="161"/>
                </a:cubicBezTo>
                <a:cubicBezTo>
                  <a:pt x="105" y="163"/>
                  <a:pt x="108" y="165"/>
                  <a:pt x="105" y="166"/>
                </a:cubicBezTo>
                <a:cubicBezTo>
                  <a:pt x="106" y="166"/>
                  <a:pt x="106" y="168"/>
                  <a:pt x="107" y="167"/>
                </a:cubicBezTo>
                <a:cubicBezTo>
                  <a:pt x="107" y="169"/>
                  <a:pt x="105" y="170"/>
                  <a:pt x="104" y="169"/>
                </a:cubicBezTo>
                <a:cubicBezTo>
                  <a:pt x="103" y="171"/>
                  <a:pt x="104" y="172"/>
                  <a:pt x="105" y="173"/>
                </a:cubicBezTo>
                <a:cubicBezTo>
                  <a:pt x="105" y="175"/>
                  <a:pt x="103" y="175"/>
                  <a:pt x="104" y="178"/>
                </a:cubicBezTo>
                <a:cubicBezTo>
                  <a:pt x="101" y="175"/>
                  <a:pt x="100" y="168"/>
                  <a:pt x="103" y="165"/>
                </a:cubicBezTo>
                <a:cubicBezTo>
                  <a:pt x="101" y="162"/>
                  <a:pt x="101" y="159"/>
                  <a:pt x="100" y="156"/>
                </a:cubicBezTo>
                <a:cubicBezTo>
                  <a:pt x="102" y="158"/>
                  <a:pt x="101" y="155"/>
                  <a:pt x="101" y="153"/>
                </a:cubicBezTo>
                <a:cubicBezTo>
                  <a:pt x="100" y="152"/>
                  <a:pt x="100" y="150"/>
                  <a:pt x="98" y="150"/>
                </a:cubicBezTo>
                <a:cubicBezTo>
                  <a:pt x="97" y="156"/>
                  <a:pt x="99" y="160"/>
                  <a:pt x="98" y="168"/>
                </a:cubicBezTo>
                <a:cubicBezTo>
                  <a:pt x="97" y="169"/>
                  <a:pt x="97" y="169"/>
                  <a:pt x="96" y="168"/>
                </a:cubicBezTo>
                <a:cubicBezTo>
                  <a:pt x="97" y="175"/>
                  <a:pt x="98" y="180"/>
                  <a:pt x="98" y="185"/>
                </a:cubicBezTo>
                <a:cubicBezTo>
                  <a:pt x="99" y="186"/>
                  <a:pt x="99" y="187"/>
                  <a:pt x="101" y="187"/>
                </a:cubicBezTo>
                <a:cubicBezTo>
                  <a:pt x="101" y="188"/>
                  <a:pt x="102" y="189"/>
                  <a:pt x="101" y="190"/>
                </a:cubicBezTo>
                <a:cubicBezTo>
                  <a:pt x="100" y="190"/>
                  <a:pt x="101" y="188"/>
                  <a:pt x="100" y="188"/>
                </a:cubicBezTo>
                <a:cubicBezTo>
                  <a:pt x="98" y="190"/>
                  <a:pt x="100" y="192"/>
                  <a:pt x="99" y="196"/>
                </a:cubicBezTo>
                <a:cubicBezTo>
                  <a:pt x="101" y="196"/>
                  <a:pt x="100" y="194"/>
                  <a:pt x="101" y="193"/>
                </a:cubicBezTo>
                <a:cubicBezTo>
                  <a:pt x="102" y="193"/>
                  <a:pt x="101" y="195"/>
                  <a:pt x="103" y="195"/>
                </a:cubicBezTo>
                <a:cubicBezTo>
                  <a:pt x="102" y="196"/>
                  <a:pt x="103" y="200"/>
                  <a:pt x="100" y="200"/>
                </a:cubicBezTo>
                <a:cubicBezTo>
                  <a:pt x="103" y="205"/>
                  <a:pt x="100" y="216"/>
                  <a:pt x="102" y="222"/>
                </a:cubicBezTo>
                <a:cubicBezTo>
                  <a:pt x="102" y="223"/>
                  <a:pt x="101" y="224"/>
                  <a:pt x="100" y="225"/>
                </a:cubicBezTo>
                <a:cubicBezTo>
                  <a:pt x="99" y="229"/>
                  <a:pt x="103" y="242"/>
                  <a:pt x="98" y="246"/>
                </a:cubicBezTo>
                <a:cubicBezTo>
                  <a:pt x="99" y="244"/>
                  <a:pt x="97" y="238"/>
                  <a:pt x="100" y="236"/>
                </a:cubicBezTo>
                <a:cubicBezTo>
                  <a:pt x="96" y="229"/>
                  <a:pt x="99" y="221"/>
                  <a:pt x="99" y="214"/>
                </a:cubicBezTo>
                <a:cubicBezTo>
                  <a:pt x="99" y="212"/>
                  <a:pt x="98" y="209"/>
                  <a:pt x="98" y="207"/>
                </a:cubicBezTo>
                <a:cubicBezTo>
                  <a:pt x="98" y="206"/>
                  <a:pt x="99" y="206"/>
                  <a:pt x="99" y="206"/>
                </a:cubicBezTo>
                <a:cubicBezTo>
                  <a:pt x="99" y="203"/>
                  <a:pt x="97" y="201"/>
                  <a:pt x="97" y="198"/>
                </a:cubicBezTo>
                <a:cubicBezTo>
                  <a:pt x="97" y="197"/>
                  <a:pt x="98" y="195"/>
                  <a:pt x="98" y="194"/>
                </a:cubicBezTo>
                <a:cubicBezTo>
                  <a:pt x="98" y="188"/>
                  <a:pt x="96" y="181"/>
                  <a:pt x="95" y="174"/>
                </a:cubicBezTo>
                <a:cubicBezTo>
                  <a:pt x="95" y="171"/>
                  <a:pt x="96" y="167"/>
                  <a:pt x="95" y="164"/>
                </a:cubicBezTo>
                <a:cubicBezTo>
                  <a:pt x="97" y="164"/>
                  <a:pt x="96" y="165"/>
                  <a:pt x="96" y="166"/>
                </a:cubicBezTo>
                <a:cubicBezTo>
                  <a:pt x="98" y="165"/>
                  <a:pt x="96" y="162"/>
                  <a:pt x="96" y="160"/>
                </a:cubicBezTo>
                <a:cubicBezTo>
                  <a:pt x="95" y="160"/>
                  <a:pt x="94" y="162"/>
                  <a:pt x="94" y="164"/>
                </a:cubicBezTo>
                <a:cubicBezTo>
                  <a:pt x="93" y="164"/>
                  <a:pt x="93" y="163"/>
                  <a:pt x="92" y="164"/>
                </a:cubicBezTo>
                <a:cubicBezTo>
                  <a:pt x="93" y="159"/>
                  <a:pt x="92" y="155"/>
                  <a:pt x="93" y="150"/>
                </a:cubicBezTo>
                <a:cubicBezTo>
                  <a:pt x="95" y="150"/>
                  <a:pt x="93" y="152"/>
                  <a:pt x="94" y="154"/>
                </a:cubicBezTo>
                <a:cubicBezTo>
                  <a:pt x="97" y="151"/>
                  <a:pt x="98" y="145"/>
                  <a:pt x="96" y="141"/>
                </a:cubicBezTo>
                <a:cubicBezTo>
                  <a:pt x="97" y="139"/>
                  <a:pt x="98" y="132"/>
                  <a:pt x="94" y="130"/>
                </a:cubicBezTo>
                <a:cubicBezTo>
                  <a:pt x="94" y="136"/>
                  <a:pt x="94" y="140"/>
                  <a:pt x="94" y="146"/>
                </a:cubicBezTo>
                <a:cubicBezTo>
                  <a:pt x="90" y="146"/>
                  <a:pt x="92" y="143"/>
                  <a:pt x="92" y="140"/>
                </a:cubicBezTo>
                <a:cubicBezTo>
                  <a:pt x="91" y="132"/>
                  <a:pt x="89" y="121"/>
                  <a:pt x="90" y="113"/>
                </a:cubicBezTo>
                <a:cubicBezTo>
                  <a:pt x="89" y="110"/>
                  <a:pt x="85" y="105"/>
                  <a:pt x="89" y="102"/>
                </a:cubicBezTo>
                <a:cubicBezTo>
                  <a:pt x="88" y="101"/>
                  <a:pt x="88" y="100"/>
                  <a:pt x="86" y="100"/>
                </a:cubicBezTo>
                <a:cubicBezTo>
                  <a:pt x="87" y="98"/>
                  <a:pt x="86" y="98"/>
                  <a:pt x="84" y="98"/>
                </a:cubicBezTo>
                <a:cubicBezTo>
                  <a:pt x="86" y="95"/>
                  <a:pt x="85" y="95"/>
                  <a:pt x="84" y="94"/>
                </a:cubicBezTo>
                <a:cubicBezTo>
                  <a:pt x="86" y="93"/>
                  <a:pt x="86" y="95"/>
                  <a:pt x="86" y="96"/>
                </a:cubicBezTo>
                <a:cubicBezTo>
                  <a:pt x="87" y="94"/>
                  <a:pt x="86" y="91"/>
                  <a:pt x="88" y="89"/>
                </a:cubicBezTo>
                <a:cubicBezTo>
                  <a:pt x="86" y="88"/>
                  <a:pt x="83" y="88"/>
                  <a:pt x="85" y="86"/>
                </a:cubicBezTo>
                <a:cubicBezTo>
                  <a:pt x="82" y="87"/>
                  <a:pt x="84" y="90"/>
                  <a:pt x="83" y="93"/>
                </a:cubicBezTo>
                <a:cubicBezTo>
                  <a:pt x="83" y="92"/>
                  <a:pt x="83" y="92"/>
                  <a:pt x="83" y="92"/>
                </a:cubicBezTo>
                <a:cubicBezTo>
                  <a:pt x="82" y="91"/>
                  <a:pt x="82" y="90"/>
                  <a:pt x="80" y="90"/>
                </a:cubicBezTo>
                <a:cubicBezTo>
                  <a:pt x="80" y="89"/>
                  <a:pt x="80" y="89"/>
                  <a:pt x="80" y="88"/>
                </a:cubicBezTo>
                <a:cubicBezTo>
                  <a:pt x="79" y="90"/>
                  <a:pt x="77" y="88"/>
                  <a:pt x="75" y="88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92"/>
                  <a:pt x="73" y="87"/>
                  <a:pt x="72" y="86"/>
                </a:cubicBezTo>
                <a:cubicBezTo>
                  <a:pt x="70" y="86"/>
                  <a:pt x="70" y="89"/>
                  <a:pt x="68" y="88"/>
                </a:cubicBezTo>
                <a:cubicBezTo>
                  <a:pt x="68" y="88"/>
                  <a:pt x="68" y="91"/>
                  <a:pt x="68" y="92"/>
                </a:cubicBezTo>
                <a:cubicBezTo>
                  <a:pt x="69" y="93"/>
                  <a:pt x="69" y="91"/>
                  <a:pt x="71" y="92"/>
                </a:cubicBezTo>
                <a:cubicBezTo>
                  <a:pt x="71" y="93"/>
                  <a:pt x="69" y="93"/>
                  <a:pt x="68" y="93"/>
                </a:cubicBezTo>
                <a:cubicBezTo>
                  <a:pt x="69" y="94"/>
                  <a:pt x="70" y="96"/>
                  <a:pt x="72" y="96"/>
                </a:cubicBezTo>
                <a:cubicBezTo>
                  <a:pt x="70" y="97"/>
                  <a:pt x="72" y="99"/>
                  <a:pt x="74" y="99"/>
                </a:cubicBezTo>
                <a:cubicBezTo>
                  <a:pt x="74" y="98"/>
                  <a:pt x="76" y="96"/>
                  <a:pt x="74" y="96"/>
                </a:cubicBezTo>
                <a:cubicBezTo>
                  <a:pt x="75" y="96"/>
                  <a:pt x="77" y="96"/>
                  <a:pt x="77" y="94"/>
                </a:cubicBezTo>
                <a:cubicBezTo>
                  <a:pt x="77" y="95"/>
                  <a:pt x="77" y="97"/>
                  <a:pt x="76" y="97"/>
                </a:cubicBezTo>
                <a:cubicBezTo>
                  <a:pt x="76" y="98"/>
                  <a:pt x="78" y="98"/>
                  <a:pt x="77" y="100"/>
                </a:cubicBezTo>
                <a:cubicBezTo>
                  <a:pt x="76" y="100"/>
                  <a:pt x="74" y="100"/>
                  <a:pt x="73" y="101"/>
                </a:cubicBezTo>
                <a:cubicBezTo>
                  <a:pt x="72" y="100"/>
                  <a:pt x="71" y="99"/>
                  <a:pt x="71" y="98"/>
                </a:cubicBezTo>
                <a:cubicBezTo>
                  <a:pt x="70" y="98"/>
                  <a:pt x="68" y="98"/>
                  <a:pt x="67" y="99"/>
                </a:cubicBezTo>
                <a:cubicBezTo>
                  <a:pt x="67" y="100"/>
                  <a:pt x="68" y="100"/>
                  <a:pt x="68" y="101"/>
                </a:cubicBezTo>
                <a:cubicBezTo>
                  <a:pt x="67" y="101"/>
                  <a:pt x="67" y="101"/>
                  <a:pt x="66" y="101"/>
                </a:cubicBezTo>
                <a:cubicBezTo>
                  <a:pt x="66" y="102"/>
                  <a:pt x="67" y="102"/>
                  <a:pt x="67" y="102"/>
                </a:cubicBezTo>
                <a:cubicBezTo>
                  <a:pt x="67" y="104"/>
                  <a:pt x="66" y="104"/>
                  <a:pt x="65" y="103"/>
                </a:cubicBezTo>
                <a:cubicBezTo>
                  <a:pt x="65" y="104"/>
                  <a:pt x="66" y="104"/>
                  <a:pt x="66" y="105"/>
                </a:cubicBezTo>
                <a:cubicBezTo>
                  <a:pt x="67" y="105"/>
                  <a:pt x="66" y="103"/>
                  <a:pt x="68" y="104"/>
                </a:cubicBezTo>
                <a:cubicBezTo>
                  <a:pt x="66" y="106"/>
                  <a:pt x="70" y="104"/>
                  <a:pt x="71" y="105"/>
                </a:cubicBezTo>
                <a:cubicBezTo>
                  <a:pt x="71" y="107"/>
                  <a:pt x="71" y="107"/>
                  <a:pt x="72" y="109"/>
                </a:cubicBezTo>
                <a:cubicBezTo>
                  <a:pt x="73" y="109"/>
                  <a:pt x="73" y="108"/>
                  <a:pt x="73" y="107"/>
                </a:cubicBezTo>
                <a:cubicBezTo>
                  <a:pt x="73" y="107"/>
                  <a:pt x="72" y="107"/>
                  <a:pt x="72" y="107"/>
                </a:cubicBezTo>
                <a:cubicBezTo>
                  <a:pt x="74" y="104"/>
                  <a:pt x="75" y="106"/>
                  <a:pt x="77" y="104"/>
                </a:cubicBezTo>
                <a:cubicBezTo>
                  <a:pt x="79" y="105"/>
                  <a:pt x="78" y="107"/>
                  <a:pt x="80" y="108"/>
                </a:cubicBezTo>
                <a:cubicBezTo>
                  <a:pt x="79" y="109"/>
                  <a:pt x="79" y="110"/>
                  <a:pt x="78" y="110"/>
                </a:cubicBezTo>
                <a:cubicBezTo>
                  <a:pt x="77" y="109"/>
                  <a:pt x="79" y="109"/>
                  <a:pt x="79" y="108"/>
                </a:cubicBezTo>
                <a:cubicBezTo>
                  <a:pt x="78" y="106"/>
                  <a:pt x="75" y="106"/>
                  <a:pt x="75" y="108"/>
                </a:cubicBezTo>
                <a:cubicBezTo>
                  <a:pt x="76" y="109"/>
                  <a:pt x="76" y="111"/>
                  <a:pt x="78" y="111"/>
                </a:cubicBezTo>
                <a:cubicBezTo>
                  <a:pt x="76" y="113"/>
                  <a:pt x="74" y="112"/>
                  <a:pt x="73" y="115"/>
                </a:cubicBezTo>
                <a:cubicBezTo>
                  <a:pt x="72" y="113"/>
                  <a:pt x="73" y="111"/>
                  <a:pt x="73" y="110"/>
                </a:cubicBezTo>
                <a:cubicBezTo>
                  <a:pt x="72" y="109"/>
                  <a:pt x="72" y="111"/>
                  <a:pt x="72" y="109"/>
                </a:cubicBezTo>
                <a:cubicBezTo>
                  <a:pt x="70" y="110"/>
                  <a:pt x="71" y="110"/>
                  <a:pt x="70" y="112"/>
                </a:cubicBezTo>
                <a:cubicBezTo>
                  <a:pt x="69" y="112"/>
                  <a:pt x="69" y="111"/>
                  <a:pt x="68" y="111"/>
                </a:cubicBezTo>
                <a:cubicBezTo>
                  <a:pt x="68" y="113"/>
                  <a:pt x="71" y="112"/>
                  <a:pt x="70" y="115"/>
                </a:cubicBezTo>
                <a:cubicBezTo>
                  <a:pt x="68" y="114"/>
                  <a:pt x="69" y="111"/>
                  <a:pt x="66" y="112"/>
                </a:cubicBezTo>
                <a:cubicBezTo>
                  <a:pt x="67" y="114"/>
                  <a:pt x="67" y="113"/>
                  <a:pt x="67" y="116"/>
                </a:cubicBezTo>
                <a:cubicBezTo>
                  <a:pt x="64" y="115"/>
                  <a:pt x="66" y="119"/>
                  <a:pt x="63" y="118"/>
                </a:cubicBezTo>
                <a:cubicBezTo>
                  <a:pt x="63" y="117"/>
                  <a:pt x="64" y="117"/>
                  <a:pt x="63" y="117"/>
                </a:cubicBezTo>
                <a:cubicBezTo>
                  <a:pt x="64" y="116"/>
                  <a:pt x="64" y="115"/>
                  <a:pt x="66" y="115"/>
                </a:cubicBezTo>
                <a:cubicBezTo>
                  <a:pt x="65" y="114"/>
                  <a:pt x="64" y="114"/>
                  <a:pt x="66" y="113"/>
                </a:cubicBezTo>
                <a:cubicBezTo>
                  <a:pt x="65" y="111"/>
                  <a:pt x="63" y="115"/>
                  <a:pt x="63" y="115"/>
                </a:cubicBezTo>
                <a:cubicBezTo>
                  <a:pt x="60" y="115"/>
                  <a:pt x="63" y="112"/>
                  <a:pt x="62" y="110"/>
                </a:cubicBezTo>
                <a:cubicBezTo>
                  <a:pt x="63" y="109"/>
                  <a:pt x="63" y="110"/>
                  <a:pt x="64" y="110"/>
                </a:cubicBezTo>
                <a:cubicBezTo>
                  <a:pt x="65" y="108"/>
                  <a:pt x="62" y="109"/>
                  <a:pt x="62" y="107"/>
                </a:cubicBezTo>
                <a:cubicBezTo>
                  <a:pt x="65" y="107"/>
                  <a:pt x="64" y="109"/>
                  <a:pt x="66" y="109"/>
                </a:cubicBezTo>
                <a:cubicBezTo>
                  <a:pt x="65" y="110"/>
                  <a:pt x="66" y="111"/>
                  <a:pt x="67" y="111"/>
                </a:cubicBezTo>
                <a:cubicBezTo>
                  <a:pt x="68" y="110"/>
                  <a:pt x="67" y="108"/>
                  <a:pt x="70" y="109"/>
                </a:cubicBezTo>
                <a:cubicBezTo>
                  <a:pt x="69" y="107"/>
                  <a:pt x="65" y="107"/>
                  <a:pt x="63" y="107"/>
                </a:cubicBezTo>
                <a:cubicBezTo>
                  <a:pt x="62" y="107"/>
                  <a:pt x="63" y="104"/>
                  <a:pt x="61" y="105"/>
                </a:cubicBezTo>
                <a:cubicBezTo>
                  <a:pt x="63" y="102"/>
                  <a:pt x="62" y="100"/>
                  <a:pt x="61" y="98"/>
                </a:cubicBezTo>
                <a:cubicBezTo>
                  <a:pt x="61" y="98"/>
                  <a:pt x="62" y="98"/>
                  <a:pt x="62" y="98"/>
                </a:cubicBezTo>
                <a:cubicBezTo>
                  <a:pt x="61" y="97"/>
                  <a:pt x="62" y="96"/>
                  <a:pt x="62" y="94"/>
                </a:cubicBezTo>
                <a:cubicBezTo>
                  <a:pt x="59" y="94"/>
                  <a:pt x="60" y="96"/>
                  <a:pt x="61" y="97"/>
                </a:cubicBezTo>
                <a:cubicBezTo>
                  <a:pt x="56" y="98"/>
                  <a:pt x="60" y="91"/>
                  <a:pt x="58" y="92"/>
                </a:cubicBezTo>
                <a:cubicBezTo>
                  <a:pt x="57" y="87"/>
                  <a:pt x="56" y="84"/>
                  <a:pt x="55" y="80"/>
                </a:cubicBezTo>
                <a:cubicBezTo>
                  <a:pt x="52" y="78"/>
                  <a:pt x="48" y="79"/>
                  <a:pt x="45" y="78"/>
                </a:cubicBezTo>
                <a:cubicBezTo>
                  <a:pt x="43" y="74"/>
                  <a:pt x="40" y="74"/>
                  <a:pt x="35" y="72"/>
                </a:cubicBezTo>
                <a:cubicBezTo>
                  <a:pt x="34" y="70"/>
                  <a:pt x="37" y="70"/>
                  <a:pt x="37" y="68"/>
                </a:cubicBezTo>
                <a:cubicBezTo>
                  <a:pt x="37" y="67"/>
                  <a:pt x="36" y="67"/>
                  <a:pt x="36" y="66"/>
                </a:cubicBezTo>
                <a:cubicBezTo>
                  <a:pt x="35" y="66"/>
                  <a:pt x="36" y="67"/>
                  <a:pt x="36" y="67"/>
                </a:cubicBezTo>
                <a:cubicBezTo>
                  <a:pt x="36" y="68"/>
                  <a:pt x="33" y="66"/>
                  <a:pt x="34" y="65"/>
                </a:cubicBezTo>
                <a:cubicBezTo>
                  <a:pt x="34" y="65"/>
                  <a:pt x="34" y="65"/>
                  <a:pt x="34" y="66"/>
                </a:cubicBezTo>
                <a:cubicBezTo>
                  <a:pt x="36" y="64"/>
                  <a:pt x="36" y="62"/>
                  <a:pt x="37" y="60"/>
                </a:cubicBezTo>
                <a:cubicBezTo>
                  <a:pt x="38" y="61"/>
                  <a:pt x="38" y="64"/>
                  <a:pt x="41" y="63"/>
                </a:cubicBezTo>
                <a:cubicBezTo>
                  <a:pt x="42" y="63"/>
                  <a:pt x="41" y="63"/>
                  <a:pt x="41" y="62"/>
                </a:cubicBezTo>
                <a:cubicBezTo>
                  <a:pt x="57" y="60"/>
                  <a:pt x="73" y="61"/>
                  <a:pt x="86" y="67"/>
                </a:cubicBezTo>
                <a:cubicBezTo>
                  <a:pt x="88" y="67"/>
                  <a:pt x="87" y="65"/>
                  <a:pt x="89" y="66"/>
                </a:cubicBezTo>
                <a:cubicBezTo>
                  <a:pt x="88" y="64"/>
                  <a:pt x="91" y="65"/>
                  <a:pt x="90" y="63"/>
                </a:cubicBezTo>
                <a:close/>
                <a:moveTo>
                  <a:pt x="363" y="118"/>
                </a:moveTo>
                <a:cubicBezTo>
                  <a:pt x="363" y="118"/>
                  <a:pt x="363" y="118"/>
                  <a:pt x="363" y="118"/>
                </a:cubicBezTo>
                <a:cubicBezTo>
                  <a:pt x="362" y="120"/>
                  <a:pt x="364" y="120"/>
                  <a:pt x="364" y="121"/>
                </a:cubicBezTo>
                <a:cubicBezTo>
                  <a:pt x="363" y="120"/>
                  <a:pt x="362" y="120"/>
                  <a:pt x="362" y="122"/>
                </a:cubicBezTo>
                <a:cubicBezTo>
                  <a:pt x="365" y="123"/>
                  <a:pt x="365" y="118"/>
                  <a:pt x="363" y="118"/>
                </a:cubicBezTo>
                <a:close/>
                <a:moveTo>
                  <a:pt x="431" y="227"/>
                </a:moveTo>
                <a:cubicBezTo>
                  <a:pt x="431" y="227"/>
                  <a:pt x="431" y="227"/>
                  <a:pt x="431" y="227"/>
                </a:cubicBezTo>
                <a:cubicBezTo>
                  <a:pt x="430" y="227"/>
                  <a:pt x="431" y="226"/>
                  <a:pt x="431" y="226"/>
                </a:cubicBezTo>
                <a:cubicBezTo>
                  <a:pt x="431" y="226"/>
                  <a:pt x="430" y="226"/>
                  <a:pt x="430" y="226"/>
                </a:cubicBezTo>
                <a:cubicBezTo>
                  <a:pt x="429" y="227"/>
                  <a:pt x="431" y="229"/>
                  <a:pt x="431" y="227"/>
                </a:cubicBezTo>
                <a:close/>
                <a:moveTo>
                  <a:pt x="37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2"/>
                  <a:pt x="38" y="72"/>
                  <a:pt x="38" y="72"/>
                </a:cubicBezTo>
                <a:cubicBezTo>
                  <a:pt x="38" y="71"/>
                  <a:pt x="39" y="71"/>
                  <a:pt x="39" y="70"/>
                </a:cubicBezTo>
                <a:cubicBezTo>
                  <a:pt x="38" y="70"/>
                  <a:pt x="38" y="70"/>
                  <a:pt x="37" y="70"/>
                </a:cubicBezTo>
                <a:cubicBezTo>
                  <a:pt x="37" y="71"/>
                  <a:pt x="37" y="71"/>
                  <a:pt x="37" y="72"/>
                </a:cubicBezTo>
                <a:close/>
                <a:moveTo>
                  <a:pt x="61" y="77"/>
                </a:move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2" y="77"/>
                  <a:pt x="62" y="76"/>
                </a:cubicBezTo>
                <a:cubicBezTo>
                  <a:pt x="62" y="76"/>
                  <a:pt x="62" y="75"/>
                  <a:pt x="61" y="74"/>
                </a:cubicBezTo>
                <a:cubicBezTo>
                  <a:pt x="61" y="75"/>
                  <a:pt x="59" y="77"/>
                  <a:pt x="61" y="77"/>
                </a:cubicBezTo>
                <a:close/>
                <a:moveTo>
                  <a:pt x="62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8"/>
                  <a:pt x="65" y="80"/>
                  <a:pt x="65" y="79"/>
                </a:cubicBezTo>
                <a:cubicBezTo>
                  <a:pt x="64" y="79"/>
                  <a:pt x="65" y="78"/>
                  <a:pt x="65" y="77"/>
                </a:cubicBezTo>
                <a:cubicBezTo>
                  <a:pt x="63" y="78"/>
                  <a:pt x="64" y="77"/>
                  <a:pt x="62" y="77"/>
                </a:cubicBezTo>
                <a:cubicBezTo>
                  <a:pt x="62" y="77"/>
                  <a:pt x="62" y="78"/>
                  <a:pt x="62" y="78"/>
                </a:cubicBezTo>
                <a:close/>
                <a:moveTo>
                  <a:pt x="264" y="77"/>
                </a:moveTo>
                <a:cubicBezTo>
                  <a:pt x="264" y="77"/>
                  <a:pt x="264" y="77"/>
                  <a:pt x="264" y="77"/>
                </a:cubicBezTo>
                <a:cubicBezTo>
                  <a:pt x="264" y="79"/>
                  <a:pt x="267" y="80"/>
                  <a:pt x="269" y="78"/>
                </a:cubicBezTo>
                <a:cubicBezTo>
                  <a:pt x="268" y="80"/>
                  <a:pt x="270" y="80"/>
                  <a:pt x="269" y="81"/>
                </a:cubicBezTo>
                <a:cubicBezTo>
                  <a:pt x="271" y="80"/>
                  <a:pt x="273" y="80"/>
                  <a:pt x="275" y="78"/>
                </a:cubicBezTo>
                <a:cubicBezTo>
                  <a:pt x="270" y="77"/>
                  <a:pt x="268" y="77"/>
                  <a:pt x="264" y="77"/>
                </a:cubicBezTo>
                <a:close/>
                <a:moveTo>
                  <a:pt x="61" y="82"/>
                </a:moveTo>
                <a:cubicBezTo>
                  <a:pt x="61" y="82"/>
                  <a:pt x="61" y="82"/>
                  <a:pt x="61" y="82"/>
                </a:cubicBezTo>
                <a:cubicBezTo>
                  <a:pt x="62" y="82"/>
                  <a:pt x="62" y="84"/>
                  <a:pt x="62" y="84"/>
                </a:cubicBezTo>
                <a:cubicBezTo>
                  <a:pt x="64" y="83"/>
                  <a:pt x="63" y="85"/>
                  <a:pt x="65" y="85"/>
                </a:cubicBezTo>
                <a:cubicBezTo>
                  <a:pt x="65" y="83"/>
                  <a:pt x="66" y="83"/>
                  <a:pt x="65" y="82"/>
                </a:cubicBezTo>
                <a:cubicBezTo>
                  <a:pt x="63" y="82"/>
                  <a:pt x="64" y="84"/>
                  <a:pt x="62" y="83"/>
                </a:cubicBezTo>
                <a:cubicBezTo>
                  <a:pt x="62" y="82"/>
                  <a:pt x="64" y="81"/>
                  <a:pt x="62" y="81"/>
                </a:cubicBezTo>
                <a:cubicBezTo>
                  <a:pt x="62" y="82"/>
                  <a:pt x="61" y="81"/>
                  <a:pt x="61" y="82"/>
                </a:cubicBezTo>
                <a:close/>
                <a:moveTo>
                  <a:pt x="60" y="84"/>
                </a:moveTo>
                <a:cubicBezTo>
                  <a:pt x="60" y="84"/>
                  <a:pt x="60" y="84"/>
                  <a:pt x="60" y="84"/>
                </a:cubicBezTo>
                <a:cubicBezTo>
                  <a:pt x="60" y="83"/>
                  <a:pt x="58" y="83"/>
                  <a:pt x="58" y="82"/>
                </a:cubicBezTo>
                <a:cubicBezTo>
                  <a:pt x="58" y="84"/>
                  <a:pt x="58" y="85"/>
                  <a:pt x="60" y="84"/>
                </a:cubicBezTo>
                <a:close/>
                <a:moveTo>
                  <a:pt x="268" y="84"/>
                </a:moveTo>
                <a:cubicBezTo>
                  <a:pt x="268" y="84"/>
                  <a:pt x="268" y="84"/>
                  <a:pt x="268" y="84"/>
                </a:cubicBezTo>
                <a:cubicBezTo>
                  <a:pt x="268" y="85"/>
                  <a:pt x="267" y="85"/>
                  <a:pt x="267" y="85"/>
                </a:cubicBezTo>
                <a:cubicBezTo>
                  <a:pt x="268" y="85"/>
                  <a:pt x="269" y="85"/>
                  <a:pt x="269" y="85"/>
                </a:cubicBezTo>
                <a:cubicBezTo>
                  <a:pt x="269" y="84"/>
                  <a:pt x="269" y="83"/>
                  <a:pt x="267" y="83"/>
                </a:cubicBezTo>
                <a:cubicBezTo>
                  <a:pt x="267" y="83"/>
                  <a:pt x="267" y="84"/>
                  <a:pt x="268" y="84"/>
                </a:cubicBezTo>
                <a:close/>
                <a:moveTo>
                  <a:pt x="248" y="87"/>
                </a:moveTo>
                <a:cubicBezTo>
                  <a:pt x="250" y="89"/>
                  <a:pt x="251" y="86"/>
                  <a:pt x="250" y="90"/>
                </a:cubicBezTo>
                <a:cubicBezTo>
                  <a:pt x="253" y="84"/>
                  <a:pt x="258" y="86"/>
                  <a:pt x="263" y="85"/>
                </a:cubicBezTo>
                <a:cubicBezTo>
                  <a:pt x="264" y="86"/>
                  <a:pt x="268" y="90"/>
                  <a:pt x="269" y="88"/>
                </a:cubicBezTo>
                <a:cubicBezTo>
                  <a:pt x="271" y="88"/>
                  <a:pt x="270" y="89"/>
                  <a:pt x="269" y="89"/>
                </a:cubicBezTo>
                <a:cubicBezTo>
                  <a:pt x="274" y="91"/>
                  <a:pt x="276" y="95"/>
                  <a:pt x="281" y="96"/>
                </a:cubicBezTo>
                <a:cubicBezTo>
                  <a:pt x="280" y="102"/>
                  <a:pt x="287" y="100"/>
                  <a:pt x="289" y="104"/>
                </a:cubicBezTo>
                <a:cubicBezTo>
                  <a:pt x="290" y="103"/>
                  <a:pt x="290" y="102"/>
                  <a:pt x="292" y="102"/>
                </a:cubicBezTo>
                <a:cubicBezTo>
                  <a:pt x="292" y="103"/>
                  <a:pt x="293" y="103"/>
                  <a:pt x="293" y="104"/>
                </a:cubicBezTo>
                <a:cubicBezTo>
                  <a:pt x="291" y="106"/>
                  <a:pt x="290" y="108"/>
                  <a:pt x="289" y="111"/>
                </a:cubicBezTo>
                <a:cubicBezTo>
                  <a:pt x="292" y="111"/>
                  <a:pt x="293" y="109"/>
                  <a:pt x="294" y="107"/>
                </a:cubicBezTo>
                <a:cubicBezTo>
                  <a:pt x="295" y="108"/>
                  <a:pt x="296" y="110"/>
                  <a:pt x="298" y="109"/>
                </a:cubicBezTo>
                <a:cubicBezTo>
                  <a:pt x="299" y="111"/>
                  <a:pt x="299" y="109"/>
                  <a:pt x="299" y="112"/>
                </a:cubicBezTo>
                <a:cubicBezTo>
                  <a:pt x="300" y="111"/>
                  <a:pt x="301" y="110"/>
                  <a:pt x="301" y="114"/>
                </a:cubicBezTo>
                <a:cubicBezTo>
                  <a:pt x="303" y="115"/>
                  <a:pt x="301" y="112"/>
                  <a:pt x="303" y="113"/>
                </a:cubicBezTo>
                <a:cubicBezTo>
                  <a:pt x="303" y="114"/>
                  <a:pt x="303" y="114"/>
                  <a:pt x="302" y="115"/>
                </a:cubicBezTo>
                <a:cubicBezTo>
                  <a:pt x="304" y="115"/>
                  <a:pt x="306" y="118"/>
                  <a:pt x="305" y="119"/>
                </a:cubicBezTo>
                <a:cubicBezTo>
                  <a:pt x="306" y="120"/>
                  <a:pt x="307" y="117"/>
                  <a:pt x="309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118"/>
                  <a:pt x="309" y="118"/>
                  <a:pt x="310" y="118"/>
                </a:cubicBezTo>
                <a:cubicBezTo>
                  <a:pt x="310" y="119"/>
                  <a:pt x="308" y="119"/>
                  <a:pt x="307" y="119"/>
                </a:cubicBezTo>
                <a:cubicBezTo>
                  <a:pt x="307" y="120"/>
                  <a:pt x="307" y="120"/>
                  <a:pt x="307" y="121"/>
                </a:cubicBezTo>
                <a:cubicBezTo>
                  <a:pt x="309" y="121"/>
                  <a:pt x="309" y="123"/>
                  <a:pt x="311" y="124"/>
                </a:cubicBezTo>
                <a:cubicBezTo>
                  <a:pt x="309" y="124"/>
                  <a:pt x="309" y="123"/>
                  <a:pt x="309" y="125"/>
                </a:cubicBezTo>
                <a:cubicBezTo>
                  <a:pt x="310" y="127"/>
                  <a:pt x="311" y="124"/>
                  <a:pt x="312" y="124"/>
                </a:cubicBezTo>
                <a:cubicBezTo>
                  <a:pt x="312" y="126"/>
                  <a:pt x="313" y="127"/>
                  <a:pt x="314" y="128"/>
                </a:cubicBezTo>
                <a:cubicBezTo>
                  <a:pt x="313" y="126"/>
                  <a:pt x="317" y="124"/>
                  <a:pt x="319" y="123"/>
                </a:cubicBezTo>
                <a:cubicBezTo>
                  <a:pt x="316" y="122"/>
                  <a:pt x="322" y="118"/>
                  <a:pt x="322" y="122"/>
                </a:cubicBezTo>
                <a:cubicBezTo>
                  <a:pt x="324" y="121"/>
                  <a:pt x="321" y="119"/>
                  <a:pt x="324" y="119"/>
                </a:cubicBezTo>
                <a:cubicBezTo>
                  <a:pt x="324" y="122"/>
                  <a:pt x="326" y="121"/>
                  <a:pt x="327" y="125"/>
                </a:cubicBezTo>
                <a:cubicBezTo>
                  <a:pt x="329" y="125"/>
                  <a:pt x="327" y="123"/>
                  <a:pt x="329" y="123"/>
                </a:cubicBezTo>
                <a:cubicBezTo>
                  <a:pt x="327" y="125"/>
                  <a:pt x="330" y="126"/>
                  <a:pt x="332" y="127"/>
                </a:cubicBezTo>
                <a:cubicBezTo>
                  <a:pt x="330" y="130"/>
                  <a:pt x="335" y="132"/>
                  <a:pt x="332" y="134"/>
                </a:cubicBezTo>
                <a:cubicBezTo>
                  <a:pt x="332" y="132"/>
                  <a:pt x="330" y="134"/>
                  <a:pt x="327" y="134"/>
                </a:cubicBezTo>
                <a:cubicBezTo>
                  <a:pt x="327" y="133"/>
                  <a:pt x="327" y="133"/>
                  <a:pt x="327" y="133"/>
                </a:cubicBezTo>
                <a:cubicBezTo>
                  <a:pt x="327" y="132"/>
                  <a:pt x="328" y="132"/>
                  <a:pt x="330" y="132"/>
                </a:cubicBezTo>
                <a:cubicBezTo>
                  <a:pt x="328" y="131"/>
                  <a:pt x="325" y="130"/>
                  <a:pt x="325" y="128"/>
                </a:cubicBezTo>
                <a:cubicBezTo>
                  <a:pt x="325" y="128"/>
                  <a:pt x="325" y="129"/>
                  <a:pt x="323" y="129"/>
                </a:cubicBezTo>
                <a:cubicBezTo>
                  <a:pt x="324" y="128"/>
                  <a:pt x="323" y="128"/>
                  <a:pt x="323" y="127"/>
                </a:cubicBezTo>
                <a:cubicBezTo>
                  <a:pt x="322" y="127"/>
                  <a:pt x="318" y="128"/>
                  <a:pt x="317" y="125"/>
                </a:cubicBezTo>
                <a:cubicBezTo>
                  <a:pt x="314" y="125"/>
                  <a:pt x="317" y="128"/>
                  <a:pt x="315" y="127"/>
                </a:cubicBezTo>
                <a:cubicBezTo>
                  <a:pt x="315" y="129"/>
                  <a:pt x="318" y="128"/>
                  <a:pt x="317" y="129"/>
                </a:cubicBezTo>
                <a:cubicBezTo>
                  <a:pt x="316" y="131"/>
                  <a:pt x="316" y="128"/>
                  <a:pt x="315" y="129"/>
                </a:cubicBezTo>
                <a:cubicBezTo>
                  <a:pt x="315" y="130"/>
                  <a:pt x="317" y="132"/>
                  <a:pt x="315" y="132"/>
                </a:cubicBezTo>
                <a:cubicBezTo>
                  <a:pt x="316" y="133"/>
                  <a:pt x="316" y="133"/>
                  <a:pt x="314" y="132"/>
                </a:cubicBezTo>
                <a:cubicBezTo>
                  <a:pt x="317" y="135"/>
                  <a:pt x="318" y="130"/>
                  <a:pt x="320" y="128"/>
                </a:cubicBezTo>
                <a:cubicBezTo>
                  <a:pt x="321" y="128"/>
                  <a:pt x="322" y="130"/>
                  <a:pt x="322" y="128"/>
                </a:cubicBezTo>
                <a:cubicBezTo>
                  <a:pt x="325" y="131"/>
                  <a:pt x="318" y="132"/>
                  <a:pt x="321" y="133"/>
                </a:cubicBezTo>
                <a:cubicBezTo>
                  <a:pt x="317" y="133"/>
                  <a:pt x="317" y="135"/>
                  <a:pt x="316" y="136"/>
                </a:cubicBezTo>
                <a:cubicBezTo>
                  <a:pt x="317" y="137"/>
                  <a:pt x="319" y="137"/>
                  <a:pt x="321" y="138"/>
                </a:cubicBezTo>
                <a:cubicBezTo>
                  <a:pt x="320" y="139"/>
                  <a:pt x="319" y="140"/>
                  <a:pt x="319" y="141"/>
                </a:cubicBezTo>
                <a:cubicBezTo>
                  <a:pt x="319" y="142"/>
                  <a:pt x="320" y="139"/>
                  <a:pt x="322" y="140"/>
                </a:cubicBezTo>
                <a:cubicBezTo>
                  <a:pt x="322" y="142"/>
                  <a:pt x="322" y="143"/>
                  <a:pt x="321" y="143"/>
                </a:cubicBezTo>
                <a:cubicBezTo>
                  <a:pt x="323" y="143"/>
                  <a:pt x="323" y="148"/>
                  <a:pt x="323" y="149"/>
                </a:cubicBezTo>
                <a:cubicBezTo>
                  <a:pt x="322" y="150"/>
                  <a:pt x="322" y="153"/>
                  <a:pt x="319" y="153"/>
                </a:cubicBezTo>
                <a:cubicBezTo>
                  <a:pt x="320" y="154"/>
                  <a:pt x="321" y="154"/>
                  <a:pt x="322" y="154"/>
                </a:cubicBezTo>
                <a:cubicBezTo>
                  <a:pt x="322" y="156"/>
                  <a:pt x="323" y="157"/>
                  <a:pt x="323" y="160"/>
                </a:cubicBezTo>
                <a:cubicBezTo>
                  <a:pt x="322" y="161"/>
                  <a:pt x="321" y="162"/>
                  <a:pt x="320" y="162"/>
                </a:cubicBezTo>
                <a:cubicBezTo>
                  <a:pt x="318" y="161"/>
                  <a:pt x="319" y="159"/>
                  <a:pt x="317" y="158"/>
                </a:cubicBezTo>
                <a:cubicBezTo>
                  <a:pt x="316" y="159"/>
                  <a:pt x="316" y="160"/>
                  <a:pt x="315" y="160"/>
                </a:cubicBezTo>
                <a:cubicBezTo>
                  <a:pt x="315" y="162"/>
                  <a:pt x="316" y="162"/>
                  <a:pt x="317" y="162"/>
                </a:cubicBezTo>
                <a:cubicBezTo>
                  <a:pt x="317" y="163"/>
                  <a:pt x="318" y="164"/>
                  <a:pt x="316" y="165"/>
                </a:cubicBezTo>
                <a:cubicBezTo>
                  <a:pt x="318" y="166"/>
                  <a:pt x="317" y="171"/>
                  <a:pt x="318" y="170"/>
                </a:cubicBezTo>
                <a:cubicBezTo>
                  <a:pt x="319" y="171"/>
                  <a:pt x="317" y="171"/>
                  <a:pt x="317" y="172"/>
                </a:cubicBezTo>
                <a:cubicBezTo>
                  <a:pt x="316" y="171"/>
                  <a:pt x="316" y="169"/>
                  <a:pt x="315" y="169"/>
                </a:cubicBezTo>
                <a:cubicBezTo>
                  <a:pt x="315" y="168"/>
                  <a:pt x="316" y="167"/>
                  <a:pt x="316" y="166"/>
                </a:cubicBezTo>
                <a:cubicBezTo>
                  <a:pt x="314" y="164"/>
                  <a:pt x="313" y="166"/>
                  <a:pt x="312" y="167"/>
                </a:cubicBezTo>
                <a:cubicBezTo>
                  <a:pt x="312" y="165"/>
                  <a:pt x="313" y="165"/>
                  <a:pt x="314" y="164"/>
                </a:cubicBezTo>
                <a:cubicBezTo>
                  <a:pt x="312" y="163"/>
                  <a:pt x="311" y="160"/>
                  <a:pt x="306" y="160"/>
                </a:cubicBezTo>
                <a:cubicBezTo>
                  <a:pt x="308" y="160"/>
                  <a:pt x="307" y="161"/>
                  <a:pt x="307" y="163"/>
                </a:cubicBezTo>
                <a:cubicBezTo>
                  <a:pt x="306" y="162"/>
                  <a:pt x="305" y="160"/>
                  <a:pt x="304" y="162"/>
                </a:cubicBezTo>
                <a:cubicBezTo>
                  <a:pt x="305" y="162"/>
                  <a:pt x="305" y="166"/>
                  <a:pt x="308" y="166"/>
                </a:cubicBezTo>
                <a:cubicBezTo>
                  <a:pt x="309" y="165"/>
                  <a:pt x="308" y="163"/>
                  <a:pt x="310" y="164"/>
                </a:cubicBezTo>
                <a:cubicBezTo>
                  <a:pt x="310" y="162"/>
                  <a:pt x="308" y="163"/>
                  <a:pt x="309" y="161"/>
                </a:cubicBezTo>
                <a:cubicBezTo>
                  <a:pt x="310" y="162"/>
                  <a:pt x="312" y="163"/>
                  <a:pt x="312" y="165"/>
                </a:cubicBezTo>
                <a:cubicBezTo>
                  <a:pt x="309" y="162"/>
                  <a:pt x="311" y="170"/>
                  <a:pt x="310" y="167"/>
                </a:cubicBezTo>
                <a:cubicBezTo>
                  <a:pt x="309" y="170"/>
                  <a:pt x="311" y="171"/>
                  <a:pt x="315" y="172"/>
                </a:cubicBezTo>
                <a:cubicBezTo>
                  <a:pt x="313" y="176"/>
                  <a:pt x="319" y="176"/>
                  <a:pt x="320" y="179"/>
                </a:cubicBezTo>
                <a:cubicBezTo>
                  <a:pt x="321" y="180"/>
                  <a:pt x="321" y="179"/>
                  <a:pt x="322" y="179"/>
                </a:cubicBezTo>
                <a:cubicBezTo>
                  <a:pt x="324" y="183"/>
                  <a:pt x="327" y="183"/>
                  <a:pt x="330" y="186"/>
                </a:cubicBezTo>
                <a:cubicBezTo>
                  <a:pt x="329" y="189"/>
                  <a:pt x="329" y="193"/>
                  <a:pt x="332" y="194"/>
                </a:cubicBezTo>
                <a:cubicBezTo>
                  <a:pt x="333" y="198"/>
                  <a:pt x="332" y="205"/>
                  <a:pt x="336" y="208"/>
                </a:cubicBezTo>
                <a:cubicBezTo>
                  <a:pt x="334" y="209"/>
                  <a:pt x="337" y="215"/>
                  <a:pt x="339" y="216"/>
                </a:cubicBezTo>
                <a:cubicBezTo>
                  <a:pt x="339" y="216"/>
                  <a:pt x="338" y="217"/>
                  <a:pt x="337" y="217"/>
                </a:cubicBezTo>
                <a:cubicBezTo>
                  <a:pt x="338" y="217"/>
                  <a:pt x="338" y="217"/>
                  <a:pt x="338" y="218"/>
                </a:cubicBezTo>
                <a:cubicBezTo>
                  <a:pt x="339" y="219"/>
                  <a:pt x="339" y="218"/>
                  <a:pt x="341" y="218"/>
                </a:cubicBezTo>
                <a:cubicBezTo>
                  <a:pt x="341" y="216"/>
                  <a:pt x="339" y="216"/>
                  <a:pt x="339" y="215"/>
                </a:cubicBezTo>
                <a:cubicBezTo>
                  <a:pt x="340" y="215"/>
                  <a:pt x="341" y="215"/>
                  <a:pt x="342" y="215"/>
                </a:cubicBezTo>
                <a:cubicBezTo>
                  <a:pt x="341" y="215"/>
                  <a:pt x="340" y="212"/>
                  <a:pt x="341" y="212"/>
                </a:cubicBezTo>
                <a:cubicBezTo>
                  <a:pt x="343" y="212"/>
                  <a:pt x="341" y="214"/>
                  <a:pt x="344" y="213"/>
                </a:cubicBezTo>
                <a:cubicBezTo>
                  <a:pt x="342" y="214"/>
                  <a:pt x="342" y="217"/>
                  <a:pt x="341" y="218"/>
                </a:cubicBezTo>
                <a:cubicBezTo>
                  <a:pt x="341" y="219"/>
                  <a:pt x="341" y="221"/>
                  <a:pt x="343" y="220"/>
                </a:cubicBezTo>
                <a:cubicBezTo>
                  <a:pt x="344" y="222"/>
                  <a:pt x="342" y="223"/>
                  <a:pt x="343" y="225"/>
                </a:cubicBezTo>
                <a:cubicBezTo>
                  <a:pt x="342" y="225"/>
                  <a:pt x="342" y="227"/>
                  <a:pt x="340" y="226"/>
                </a:cubicBezTo>
                <a:cubicBezTo>
                  <a:pt x="340" y="228"/>
                  <a:pt x="342" y="228"/>
                  <a:pt x="344" y="228"/>
                </a:cubicBezTo>
                <a:cubicBezTo>
                  <a:pt x="340" y="232"/>
                  <a:pt x="345" y="236"/>
                  <a:pt x="343" y="240"/>
                </a:cubicBezTo>
                <a:cubicBezTo>
                  <a:pt x="350" y="247"/>
                  <a:pt x="346" y="255"/>
                  <a:pt x="347" y="265"/>
                </a:cubicBezTo>
                <a:cubicBezTo>
                  <a:pt x="349" y="263"/>
                  <a:pt x="349" y="271"/>
                  <a:pt x="349" y="275"/>
                </a:cubicBezTo>
                <a:cubicBezTo>
                  <a:pt x="347" y="275"/>
                  <a:pt x="348" y="277"/>
                  <a:pt x="345" y="276"/>
                </a:cubicBezTo>
                <a:cubicBezTo>
                  <a:pt x="344" y="274"/>
                  <a:pt x="347" y="272"/>
                  <a:pt x="347" y="271"/>
                </a:cubicBezTo>
                <a:cubicBezTo>
                  <a:pt x="346" y="270"/>
                  <a:pt x="345" y="270"/>
                  <a:pt x="345" y="270"/>
                </a:cubicBezTo>
                <a:cubicBezTo>
                  <a:pt x="345" y="271"/>
                  <a:pt x="344" y="276"/>
                  <a:pt x="342" y="277"/>
                </a:cubicBezTo>
                <a:cubicBezTo>
                  <a:pt x="340" y="275"/>
                  <a:pt x="341" y="271"/>
                  <a:pt x="340" y="268"/>
                </a:cubicBezTo>
                <a:cubicBezTo>
                  <a:pt x="338" y="268"/>
                  <a:pt x="340" y="270"/>
                  <a:pt x="338" y="270"/>
                </a:cubicBezTo>
                <a:cubicBezTo>
                  <a:pt x="332" y="260"/>
                  <a:pt x="334" y="253"/>
                  <a:pt x="332" y="240"/>
                </a:cubicBezTo>
                <a:cubicBezTo>
                  <a:pt x="330" y="243"/>
                  <a:pt x="334" y="252"/>
                  <a:pt x="330" y="253"/>
                </a:cubicBezTo>
                <a:cubicBezTo>
                  <a:pt x="331" y="255"/>
                  <a:pt x="330" y="258"/>
                  <a:pt x="331" y="260"/>
                </a:cubicBezTo>
                <a:cubicBezTo>
                  <a:pt x="331" y="261"/>
                  <a:pt x="329" y="260"/>
                  <a:pt x="328" y="261"/>
                </a:cubicBezTo>
                <a:cubicBezTo>
                  <a:pt x="329" y="263"/>
                  <a:pt x="330" y="263"/>
                  <a:pt x="330" y="265"/>
                </a:cubicBezTo>
                <a:cubicBezTo>
                  <a:pt x="328" y="265"/>
                  <a:pt x="327" y="264"/>
                  <a:pt x="326" y="265"/>
                </a:cubicBezTo>
                <a:cubicBezTo>
                  <a:pt x="329" y="269"/>
                  <a:pt x="329" y="277"/>
                  <a:pt x="331" y="281"/>
                </a:cubicBezTo>
                <a:cubicBezTo>
                  <a:pt x="329" y="283"/>
                  <a:pt x="330" y="285"/>
                  <a:pt x="328" y="287"/>
                </a:cubicBezTo>
                <a:cubicBezTo>
                  <a:pt x="330" y="289"/>
                  <a:pt x="327" y="290"/>
                  <a:pt x="329" y="292"/>
                </a:cubicBezTo>
                <a:cubicBezTo>
                  <a:pt x="329" y="292"/>
                  <a:pt x="328" y="292"/>
                  <a:pt x="327" y="292"/>
                </a:cubicBezTo>
                <a:cubicBezTo>
                  <a:pt x="328" y="294"/>
                  <a:pt x="329" y="295"/>
                  <a:pt x="327" y="297"/>
                </a:cubicBezTo>
                <a:cubicBezTo>
                  <a:pt x="328" y="297"/>
                  <a:pt x="328" y="296"/>
                  <a:pt x="328" y="295"/>
                </a:cubicBezTo>
                <a:cubicBezTo>
                  <a:pt x="330" y="298"/>
                  <a:pt x="328" y="298"/>
                  <a:pt x="326" y="297"/>
                </a:cubicBezTo>
                <a:cubicBezTo>
                  <a:pt x="326" y="298"/>
                  <a:pt x="327" y="298"/>
                  <a:pt x="328" y="298"/>
                </a:cubicBezTo>
                <a:cubicBezTo>
                  <a:pt x="329" y="300"/>
                  <a:pt x="328" y="300"/>
                  <a:pt x="326" y="300"/>
                </a:cubicBezTo>
                <a:cubicBezTo>
                  <a:pt x="328" y="301"/>
                  <a:pt x="325" y="302"/>
                  <a:pt x="327" y="304"/>
                </a:cubicBezTo>
                <a:cubicBezTo>
                  <a:pt x="326" y="305"/>
                  <a:pt x="327" y="304"/>
                  <a:pt x="326" y="303"/>
                </a:cubicBezTo>
                <a:cubicBezTo>
                  <a:pt x="326" y="304"/>
                  <a:pt x="327" y="307"/>
                  <a:pt x="327" y="306"/>
                </a:cubicBezTo>
                <a:cubicBezTo>
                  <a:pt x="329" y="306"/>
                  <a:pt x="327" y="308"/>
                  <a:pt x="326" y="308"/>
                </a:cubicBezTo>
                <a:cubicBezTo>
                  <a:pt x="326" y="310"/>
                  <a:pt x="327" y="307"/>
                  <a:pt x="328" y="309"/>
                </a:cubicBezTo>
                <a:cubicBezTo>
                  <a:pt x="328" y="310"/>
                  <a:pt x="328" y="311"/>
                  <a:pt x="326" y="311"/>
                </a:cubicBezTo>
                <a:cubicBezTo>
                  <a:pt x="326" y="312"/>
                  <a:pt x="328" y="311"/>
                  <a:pt x="328" y="313"/>
                </a:cubicBezTo>
                <a:cubicBezTo>
                  <a:pt x="327" y="313"/>
                  <a:pt x="327" y="314"/>
                  <a:pt x="326" y="314"/>
                </a:cubicBezTo>
                <a:cubicBezTo>
                  <a:pt x="326" y="316"/>
                  <a:pt x="327" y="317"/>
                  <a:pt x="327" y="319"/>
                </a:cubicBezTo>
                <a:cubicBezTo>
                  <a:pt x="328" y="317"/>
                  <a:pt x="326" y="315"/>
                  <a:pt x="330" y="315"/>
                </a:cubicBezTo>
                <a:cubicBezTo>
                  <a:pt x="330" y="317"/>
                  <a:pt x="328" y="316"/>
                  <a:pt x="329" y="319"/>
                </a:cubicBezTo>
                <a:cubicBezTo>
                  <a:pt x="328" y="319"/>
                  <a:pt x="326" y="319"/>
                  <a:pt x="325" y="320"/>
                </a:cubicBezTo>
                <a:cubicBezTo>
                  <a:pt x="325" y="318"/>
                  <a:pt x="324" y="315"/>
                  <a:pt x="325" y="314"/>
                </a:cubicBezTo>
                <a:cubicBezTo>
                  <a:pt x="323" y="320"/>
                  <a:pt x="325" y="329"/>
                  <a:pt x="322" y="334"/>
                </a:cubicBezTo>
                <a:cubicBezTo>
                  <a:pt x="317" y="339"/>
                  <a:pt x="312" y="346"/>
                  <a:pt x="311" y="353"/>
                </a:cubicBezTo>
                <a:cubicBezTo>
                  <a:pt x="307" y="356"/>
                  <a:pt x="302" y="360"/>
                  <a:pt x="303" y="365"/>
                </a:cubicBezTo>
                <a:cubicBezTo>
                  <a:pt x="302" y="364"/>
                  <a:pt x="302" y="365"/>
                  <a:pt x="301" y="365"/>
                </a:cubicBezTo>
                <a:cubicBezTo>
                  <a:pt x="304" y="370"/>
                  <a:pt x="295" y="372"/>
                  <a:pt x="297" y="375"/>
                </a:cubicBezTo>
                <a:cubicBezTo>
                  <a:pt x="292" y="378"/>
                  <a:pt x="290" y="387"/>
                  <a:pt x="283" y="387"/>
                </a:cubicBezTo>
                <a:cubicBezTo>
                  <a:pt x="282" y="387"/>
                  <a:pt x="283" y="389"/>
                  <a:pt x="282" y="389"/>
                </a:cubicBezTo>
                <a:cubicBezTo>
                  <a:pt x="280" y="389"/>
                  <a:pt x="281" y="387"/>
                  <a:pt x="280" y="387"/>
                </a:cubicBezTo>
                <a:cubicBezTo>
                  <a:pt x="278" y="389"/>
                  <a:pt x="277" y="392"/>
                  <a:pt x="277" y="395"/>
                </a:cubicBezTo>
                <a:cubicBezTo>
                  <a:pt x="275" y="398"/>
                  <a:pt x="270" y="397"/>
                  <a:pt x="269" y="401"/>
                </a:cubicBezTo>
                <a:cubicBezTo>
                  <a:pt x="269" y="402"/>
                  <a:pt x="270" y="401"/>
                  <a:pt x="271" y="401"/>
                </a:cubicBezTo>
                <a:cubicBezTo>
                  <a:pt x="270" y="405"/>
                  <a:pt x="265" y="401"/>
                  <a:pt x="264" y="399"/>
                </a:cubicBezTo>
                <a:cubicBezTo>
                  <a:pt x="262" y="399"/>
                  <a:pt x="263" y="401"/>
                  <a:pt x="263" y="402"/>
                </a:cubicBezTo>
                <a:cubicBezTo>
                  <a:pt x="262" y="401"/>
                  <a:pt x="260" y="402"/>
                  <a:pt x="261" y="400"/>
                </a:cubicBezTo>
                <a:cubicBezTo>
                  <a:pt x="259" y="401"/>
                  <a:pt x="262" y="404"/>
                  <a:pt x="262" y="402"/>
                </a:cubicBezTo>
                <a:cubicBezTo>
                  <a:pt x="263" y="402"/>
                  <a:pt x="263" y="404"/>
                  <a:pt x="263" y="406"/>
                </a:cubicBezTo>
                <a:cubicBezTo>
                  <a:pt x="261" y="404"/>
                  <a:pt x="257" y="409"/>
                  <a:pt x="255" y="405"/>
                </a:cubicBezTo>
                <a:cubicBezTo>
                  <a:pt x="255" y="409"/>
                  <a:pt x="250" y="407"/>
                  <a:pt x="248" y="409"/>
                </a:cubicBezTo>
                <a:cubicBezTo>
                  <a:pt x="248" y="408"/>
                  <a:pt x="247" y="408"/>
                  <a:pt x="247" y="406"/>
                </a:cubicBezTo>
                <a:cubicBezTo>
                  <a:pt x="248" y="407"/>
                  <a:pt x="248" y="404"/>
                  <a:pt x="251" y="405"/>
                </a:cubicBezTo>
                <a:cubicBezTo>
                  <a:pt x="251" y="404"/>
                  <a:pt x="250" y="404"/>
                  <a:pt x="250" y="404"/>
                </a:cubicBezTo>
                <a:cubicBezTo>
                  <a:pt x="250" y="404"/>
                  <a:pt x="250" y="404"/>
                  <a:pt x="251" y="404"/>
                </a:cubicBezTo>
                <a:cubicBezTo>
                  <a:pt x="251" y="404"/>
                  <a:pt x="252" y="404"/>
                  <a:pt x="252" y="404"/>
                </a:cubicBezTo>
                <a:cubicBezTo>
                  <a:pt x="252" y="404"/>
                  <a:pt x="251" y="405"/>
                  <a:pt x="251" y="405"/>
                </a:cubicBezTo>
                <a:cubicBezTo>
                  <a:pt x="252" y="405"/>
                  <a:pt x="253" y="404"/>
                  <a:pt x="253" y="403"/>
                </a:cubicBezTo>
                <a:cubicBezTo>
                  <a:pt x="255" y="405"/>
                  <a:pt x="256" y="403"/>
                  <a:pt x="258" y="402"/>
                </a:cubicBezTo>
                <a:cubicBezTo>
                  <a:pt x="256" y="401"/>
                  <a:pt x="253" y="401"/>
                  <a:pt x="253" y="398"/>
                </a:cubicBezTo>
                <a:cubicBezTo>
                  <a:pt x="252" y="398"/>
                  <a:pt x="252" y="399"/>
                  <a:pt x="251" y="399"/>
                </a:cubicBezTo>
                <a:cubicBezTo>
                  <a:pt x="252" y="401"/>
                  <a:pt x="253" y="398"/>
                  <a:pt x="253" y="400"/>
                </a:cubicBezTo>
                <a:cubicBezTo>
                  <a:pt x="252" y="403"/>
                  <a:pt x="248" y="400"/>
                  <a:pt x="245" y="402"/>
                </a:cubicBezTo>
                <a:cubicBezTo>
                  <a:pt x="249" y="399"/>
                  <a:pt x="239" y="400"/>
                  <a:pt x="243" y="402"/>
                </a:cubicBezTo>
                <a:cubicBezTo>
                  <a:pt x="241" y="403"/>
                  <a:pt x="240" y="401"/>
                  <a:pt x="238" y="403"/>
                </a:cubicBezTo>
                <a:cubicBezTo>
                  <a:pt x="239" y="402"/>
                  <a:pt x="239" y="401"/>
                  <a:pt x="239" y="400"/>
                </a:cubicBezTo>
                <a:cubicBezTo>
                  <a:pt x="237" y="401"/>
                  <a:pt x="238" y="402"/>
                  <a:pt x="236" y="403"/>
                </a:cubicBezTo>
                <a:cubicBezTo>
                  <a:pt x="236" y="402"/>
                  <a:pt x="236" y="401"/>
                  <a:pt x="236" y="400"/>
                </a:cubicBezTo>
                <a:cubicBezTo>
                  <a:pt x="234" y="401"/>
                  <a:pt x="233" y="399"/>
                  <a:pt x="232" y="400"/>
                </a:cubicBezTo>
                <a:cubicBezTo>
                  <a:pt x="232" y="402"/>
                  <a:pt x="232" y="402"/>
                  <a:pt x="233" y="402"/>
                </a:cubicBezTo>
                <a:cubicBezTo>
                  <a:pt x="230" y="404"/>
                  <a:pt x="227" y="403"/>
                  <a:pt x="223" y="404"/>
                </a:cubicBezTo>
                <a:cubicBezTo>
                  <a:pt x="225" y="398"/>
                  <a:pt x="216" y="404"/>
                  <a:pt x="214" y="404"/>
                </a:cubicBezTo>
                <a:cubicBezTo>
                  <a:pt x="214" y="403"/>
                  <a:pt x="214" y="404"/>
                  <a:pt x="216" y="403"/>
                </a:cubicBezTo>
                <a:cubicBezTo>
                  <a:pt x="216" y="402"/>
                  <a:pt x="215" y="402"/>
                  <a:pt x="215" y="401"/>
                </a:cubicBezTo>
                <a:cubicBezTo>
                  <a:pt x="212" y="402"/>
                  <a:pt x="211" y="400"/>
                  <a:pt x="210" y="399"/>
                </a:cubicBezTo>
                <a:cubicBezTo>
                  <a:pt x="211" y="398"/>
                  <a:pt x="210" y="398"/>
                  <a:pt x="210" y="397"/>
                </a:cubicBezTo>
                <a:cubicBezTo>
                  <a:pt x="209" y="396"/>
                  <a:pt x="209" y="397"/>
                  <a:pt x="209" y="398"/>
                </a:cubicBezTo>
                <a:cubicBezTo>
                  <a:pt x="206" y="397"/>
                  <a:pt x="211" y="396"/>
                  <a:pt x="210" y="393"/>
                </a:cubicBezTo>
                <a:cubicBezTo>
                  <a:pt x="209" y="391"/>
                  <a:pt x="208" y="392"/>
                  <a:pt x="206" y="392"/>
                </a:cubicBezTo>
                <a:cubicBezTo>
                  <a:pt x="203" y="384"/>
                  <a:pt x="199" y="376"/>
                  <a:pt x="200" y="367"/>
                </a:cubicBezTo>
                <a:cubicBezTo>
                  <a:pt x="198" y="367"/>
                  <a:pt x="199" y="362"/>
                  <a:pt x="195" y="362"/>
                </a:cubicBezTo>
                <a:cubicBezTo>
                  <a:pt x="196" y="361"/>
                  <a:pt x="197" y="361"/>
                  <a:pt x="194" y="360"/>
                </a:cubicBezTo>
                <a:cubicBezTo>
                  <a:pt x="196" y="356"/>
                  <a:pt x="194" y="355"/>
                  <a:pt x="194" y="353"/>
                </a:cubicBezTo>
                <a:cubicBezTo>
                  <a:pt x="194" y="351"/>
                  <a:pt x="193" y="351"/>
                  <a:pt x="191" y="351"/>
                </a:cubicBezTo>
                <a:cubicBezTo>
                  <a:pt x="192" y="350"/>
                  <a:pt x="194" y="349"/>
                  <a:pt x="193" y="347"/>
                </a:cubicBezTo>
                <a:cubicBezTo>
                  <a:pt x="193" y="346"/>
                  <a:pt x="192" y="346"/>
                  <a:pt x="192" y="345"/>
                </a:cubicBezTo>
                <a:cubicBezTo>
                  <a:pt x="192" y="345"/>
                  <a:pt x="193" y="345"/>
                  <a:pt x="193" y="344"/>
                </a:cubicBezTo>
                <a:cubicBezTo>
                  <a:pt x="191" y="344"/>
                  <a:pt x="192" y="343"/>
                  <a:pt x="192" y="341"/>
                </a:cubicBezTo>
                <a:cubicBezTo>
                  <a:pt x="191" y="341"/>
                  <a:pt x="190" y="342"/>
                  <a:pt x="190" y="341"/>
                </a:cubicBezTo>
                <a:cubicBezTo>
                  <a:pt x="191" y="339"/>
                  <a:pt x="191" y="339"/>
                  <a:pt x="189" y="338"/>
                </a:cubicBezTo>
                <a:cubicBezTo>
                  <a:pt x="189" y="332"/>
                  <a:pt x="189" y="332"/>
                  <a:pt x="188" y="326"/>
                </a:cubicBezTo>
                <a:cubicBezTo>
                  <a:pt x="189" y="325"/>
                  <a:pt x="189" y="326"/>
                  <a:pt x="190" y="326"/>
                </a:cubicBezTo>
                <a:cubicBezTo>
                  <a:pt x="190" y="324"/>
                  <a:pt x="189" y="324"/>
                  <a:pt x="187" y="324"/>
                </a:cubicBezTo>
                <a:cubicBezTo>
                  <a:pt x="185" y="324"/>
                  <a:pt x="186" y="325"/>
                  <a:pt x="185" y="326"/>
                </a:cubicBezTo>
                <a:cubicBezTo>
                  <a:pt x="185" y="324"/>
                  <a:pt x="184" y="322"/>
                  <a:pt x="184" y="320"/>
                </a:cubicBezTo>
                <a:cubicBezTo>
                  <a:pt x="186" y="320"/>
                  <a:pt x="186" y="320"/>
                  <a:pt x="186" y="321"/>
                </a:cubicBezTo>
                <a:cubicBezTo>
                  <a:pt x="186" y="320"/>
                  <a:pt x="188" y="321"/>
                  <a:pt x="188" y="319"/>
                </a:cubicBezTo>
                <a:cubicBezTo>
                  <a:pt x="187" y="319"/>
                  <a:pt x="185" y="317"/>
                  <a:pt x="186" y="319"/>
                </a:cubicBezTo>
                <a:cubicBezTo>
                  <a:pt x="184" y="318"/>
                  <a:pt x="187" y="316"/>
                  <a:pt x="183" y="317"/>
                </a:cubicBezTo>
                <a:cubicBezTo>
                  <a:pt x="186" y="315"/>
                  <a:pt x="184" y="310"/>
                  <a:pt x="187" y="311"/>
                </a:cubicBezTo>
                <a:cubicBezTo>
                  <a:pt x="187" y="307"/>
                  <a:pt x="186" y="305"/>
                  <a:pt x="188" y="303"/>
                </a:cubicBezTo>
                <a:cubicBezTo>
                  <a:pt x="187" y="303"/>
                  <a:pt x="186" y="303"/>
                  <a:pt x="187" y="301"/>
                </a:cubicBezTo>
                <a:cubicBezTo>
                  <a:pt x="188" y="300"/>
                  <a:pt x="189" y="295"/>
                  <a:pt x="190" y="293"/>
                </a:cubicBezTo>
                <a:cubicBezTo>
                  <a:pt x="190" y="291"/>
                  <a:pt x="189" y="294"/>
                  <a:pt x="187" y="293"/>
                </a:cubicBezTo>
                <a:cubicBezTo>
                  <a:pt x="187" y="292"/>
                  <a:pt x="187" y="292"/>
                  <a:pt x="186" y="292"/>
                </a:cubicBezTo>
                <a:cubicBezTo>
                  <a:pt x="186" y="288"/>
                  <a:pt x="188" y="289"/>
                  <a:pt x="187" y="284"/>
                </a:cubicBezTo>
                <a:cubicBezTo>
                  <a:pt x="186" y="285"/>
                  <a:pt x="185" y="288"/>
                  <a:pt x="184" y="286"/>
                </a:cubicBezTo>
                <a:cubicBezTo>
                  <a:pt x="184" y="288"/>
                  <a:pt x="186" y="289"/>
                  <a:pt x="186" y="291"/>
                </a:cubicBezTo>
                <a:cubicBezTo>
                  <a:pt x="184" y="292"/>
                  <a:pt x="185" y="291"/>
                  <a:pt x="183" y="291"/>
                </a:cubicBezTo>
                <a:cubicBezTo>
                  <a:pt x="184" y="296"/>
                  <a:pt x="183" y="300"/>
                  <a:pt x="182" y="305"/>
                </a:cubicBezTo>
                <a:cubicBezTo>
                  <a:pt x="181" y="304"/>
                  <a:pt x="181" y="303"/>
                  <a:pt x="181" y="301"/>
                </a:cubicBezTo>
                <a:cubicBezTo>
                  <a:pt x="182" y="297"/>
                  <a:pt x="181" y="289"/>
                  <a:pt x="183" y="284"/>
                </a:cubicBezTo>
                <a:cubicBezTo>
                  <a:pt x="177" y="279"/>
                  <a:pt x="184" y="271"/>
                  <a:pt x="179" y="266"/>
                </a:cubicBezTo>
                <a:cubicBezTo>
                  <a:pt x="181" y="262"/>
                  <a:pt x="181" y="254"/>
                  <a:pt x="180" y="250"/>
                </a:cubicBezTo>
                <a:cubicBezTo>
                  <a:pt x="181" y="251"/>
                  <a:pt x="181" y="249"/>
                  <a:pt x="182" y="249"/>
                </a:cubicBezTo>
                <a:cubicBezTo>
                  <a:pt x="181" y="243"/>
                  <a:pt x="177" y="224"/>
                  <a:pt x="186" y="222"/>
                </a:cubicBezTo>
                <a:cubicBezTo>
                  <a:pt x="186" y="221"/>
                  <a:pt x="185" y="222"/>
                  <a:pt x="183" y="222"/>
                </a:cubicBezTo>
                <a:cubicBezTo>
                  <a:pt x="185" y="217"/>
                  <a:pt x="181" y="217"/>
                  <a:pt x="184" y="212"/>
                </a:cubicBezTo>
                <a:cubicBezTo>
                  <a:pt x="185" y="212"/>
                  <a:pt x="185" y="213"/>
                  <a:pt x="185" y="214"/>
                </a:cubicBezTo>
                <a:cubicBezTo>
                  <a:pt x="186" y="213"/>
                  <a:pt x="186" y="212"/>
                  <a:pt x="187" y="211"/>
                </a:cubicBezTo>
                <a:cubicBezTo>
                  <a:pt x="184" y="208"/>
                  <a:pt x="183" y="206"/>
                  <a:pt x="182" y="201"/>
                </a:cubicBezTo>
                <a:cubicBezTo>
                  <a:pt x="183" y="201"/>
                  <a:pt x="184" y="202"/>
                  <a:pt x="184" y="201"/>
                </a:cubicBezTo>
                <a:cubicBezTo>
                  <a:pt x="185" y="201"/>
                  <a:pt x="184" y="203"/>
                  <a:pt x="183" y="203"/>
                </a:cubicBezTo>
                <a:cubicBezTo>
                  <a:pt x="184" y="203"/>
                  <a:pt x="185" y="203"/>
                  <a:pt x="187" y="203"/>
                </a:cubicBezTo>
                <a:cubicBezTo>
                  <a:pt x="186" y="202"/>
                  <a:pt x="186" y="201"/>
                  <a:pt x="185" y="200"/>
                </a:cubicBezTo>
                <a:cubicBezTo>
                  <a:pt x="186" y="198"/>
                  <a:pt x="186" y="201"/>
                  <a:pt x="187" y="199"/>
                </a:cubicBezTo>
                <a:cubicBezTo>
                  <a:pt x="186" y="196"/>
                  <a:pt x="187" y="194"/>
                  <a:pt x="187" y="190"/>
                </a:cubicBezTo>
                <a:cubicBezTo>
                  <a:pt x="186" y="190"/>
                  <a:pt x="184" y="191"/>
                  <a:pt x="184" y="188"/>
                </a:cubicBezTo>
                <a:cubicBezTo>
                  <a:pt x="185" y="188"/>
                  <a:pt x="185" y="188"/>
                  <a:pt x="185" y="188"/>
                </a:cubicBezTo>
                <a:cubicBezTo>
                  <a:pt x="186" y="188"/>
                  <a:pt x="185" y="189"/>
                  <a:pt x="186" y="189"/>
                </a:cubicBezTo>
                <a:cubicBezTo>
                  <a:pt x="187" y="189"/>
                  <a:pt x="187" y="188"/>
                  <a:pt x="187" y="187"/>
                </a:cubicBezTo>
                <a:cubicBezTo>
                  <a:pt x="186" y="186"/>
                  <a:pt x="186" y="188"/>
                  <a:pt x="185" y="187"/>
                </a:cubicBezTo>
                <a:cubicBezTo>
                  <a:pt x="186" y="185"/>
                  <a:pt x="185" y="184"/>
                  <a:pt x="184" y="184"/>
                </a:cubicBezTo>
                <a:cubicBezTo>
                  <a:pt x="185" y="183"/>
                  <a:pt x="184" y="181"/>
                  <a:pt x="186" y="181"/>
                </a:cubicBezTo>
                <a:cubicBezTo>
                  <a:pt x="185" y="180"/>
                  <a:pt x="184" y="179"/>
                  <a:pt x="182" y="178"/>
                </a:cubicBezTo>
                <a:cubicBezTo>
                  <a:pt x="183" y="176"/>
                  <a:pt x="184" y="178"/>
                  <a:pt x="184" y="179"/>
                </a:cubicBezTo>
                <a:cubicBezTo>
                  <a:pt x="187" y="178"/>
                  <a:pt x="183" y="177"/>
                  <a:pt x="185" y="176"/>
                </a:cubicBezTo>
                <a:cubicBezTo>
                  <a:pt x="185" y="175"/>
                  <a:pt x="183" y="176"/>
                  <a:pt x="183" y="174"/>
                </a:cubicBezTo>
                <a:cubicBezTo>
                  <a:pt x="185" y="173"/>
                  <a:pt x="185" y="175"/>
                  <a:pt x="186" y="174"/>
                </a:cubicBezTo>
                <a:cubicBezTo>
                  <a:pt x="186" y="173"/>
                  <a:pt x="185" y="172"/>
                  <a:pt x="183" y="173"/>
                </a:cubicBezTo>
                <a:cubicBezTo>
                  <a:pt x="183" y="171"/>
                  <a:pt x="186" y="172"/>
                  <a:pt x="186" y="171"/>
                </a:cubicBezTo>
                <a:cubicBezTo>
                  <a:pt x="186" y="170"/>
                  <a:pt x="184" y="170"/>
                  <a:pt x="183" y="170"/>
                </a:cubicBezTo>
                <a:cubicBezTo>
                  <a:pt x="186" y="169"/>
                  <a:pt x="187" y="162"/>
                  <a:pt x="184" y="161"/>
                </a:cubicBezTo>
                <a:cubicBezTo>
                  <a:pt x="184" y="158"/>
                  <a:pt x="185" y="151"/>
                  <a:pt x="185" y="146"/>
                </a:cubicBezTo>
                <a:cubicBezTo>
                  <a:pt x="185" y="140"/>
                  <a:pt x="187" y="133"/>
                  <a:pt x="187" y="128"/>
                </a:cubicBezTo>
                <a:cubicBezTo>
                  <a:pt x="188" y="121"/>
                  <a:pt x="187" y="114"/>
                  <a:pt x="188" y="109"/>
                </a:cubicBezTo>
                <a:cubicBezTo>
                  <a:pt x="189" y="101"/>
                  <a:pt x="191" y="95"/>
                  <a:pt x="195" y="90"/>
                </a:cubicBezTo>
                <a:cubicBezTo>
                  <a:pt x="197" y="89"/>
                  <a:pt x="197" y="90"/>
                  <a:pt x="198" y="91"/>
                </a:cubicBezTo>
                <a:cubicBezTo>
                  <a:pt x="197" y="97"/>
                  <a:pt x="199" y="97"/>
                  <a:pt x="199" y="104"/>
                </a:cubicBezTo>
                <a:cubicBezTo>
                  <a:pt x="198" y="104"/>
                  <a:pt x="198" y="104"/>
                  <a:pt x="197" y="104"/>
                </a:cubicBezTo>
                <a:cubicBezTo>
                  <a:pt x="197" y="107"/>
                  <a:pt x="197" y="109"/>
                  <a:pt x="198" y="110"/>
                </a:cubicBezTo>
                <a:cubicBezTo>
                  <a:pt x="196" y="112"/>
                  <a:pt x="198" y="115"/>
                  <a:pt x="195" y="116"/>
                </a:cubicBezTo>
                <a:cubicBezTo>
                  <a:pt x="197" y="117"/>
                  <a:pt x="199" y="115"/>
                  <a:pt x="199" y="118"/>
                </a:cubicBezTo>
                <a:cubicBezTo>
                  <a:pt x="200" y="117"/>
                  <a:pt x="200" y="115"/>
                  <a:pt x="201" y="115"/>
                </a:cubicBezTo>
                <a:cubicBezTo>
                  <a:pt x="199" y="113"/>
                  <a:pt x="203" y="108"/>
                  <a:pt x="200" y="104"/>
                </a:cubicBezTo>
                <a:cubicBezTo>
                  <a:pt x="201" y="104"/>
                  <a:pt x="202" y="104"/>
                  <a:pt x="203" y="104"/>
                </a:cubicBezTo>
                <a:cubicBezTo>
                  <a:pt x="203" y="103"/>
                  <a:pt x="202" y="102"/>
                  <a:pt x="204" y="100"/>
                </a:cubicBezTo>
                <a:cubicBezTo>
                  <a:pt x="204" y="99"/>
                  <a:pt x="201" y="103"/>
                  <a:pt x="201" y="100"/>
                </a:cubicBezTo>
                <a:cubicBezTo>
                  <a:pt x="204" y="99"/>
                  <a:pt x="204" y="96"/>
                  <a:pt x="205" y="94"/>
                </a:cubicBezTo>
                <a:cubicBezTo>
                  <a:pt x="205" y="92"/>
                  <a:pt x="201" y="94"/>
                  <a:pt x="202" y="92"/>
                </a:cubicBezTo>
                <a:cubicBezTo>
                  <a:pt x="203" y="90"/>
                  <a:pt x="204" y="92"/>
                  <a:pt x="205" y="93"/>
                </a:cubicBezTo>
                <a:cubicBezTo>
                  <a:pt x="205" y="91"/>
                  <a:pt x="208" y="92"/>
                  <a:pt x="207" y="89"/>
                </a:cubicBezTo>
                <a:cubicBezTo>
                  <a:pt x="215" y="89"/>
                  <a:pt x="223" y="88"/>
                  <a:pt x="234" y="88"/>
                </a:cubicBezTo>
                <a:cubicBezTo>
                  <a:pt x="237" y="83"/>
                  <a:pt x="245" y="85"/>
                  <a:pt x="246" y="88"/>
                </a:cubicBezTo>
                <a:cubicBezTo>
                  <a:pt x="247" y="86"/>
                  <a:pt x="248" y="86"/>
                  <a:pt x="250" y="85"/>
                </a:cubicBezTo>
                <a:cubicBezTo>
                  <a:pt x="251" y="87"/>
                  <a:pt x="250" y="87"/>
                  <a:pt x="248" y="87"/>
                </a:cubicBezTo>
                <a:cubicBezTo>
                  <a:pt x="248" y="87"/>
                  <a:pt x="248" y="87"/>
                  <a:pt x="248" y="87"/>
                </a:cubicBezTo>
                <a:close/>
                <a:moveTo>
                  <a:pt x="195" y="362"/>
                </a:moveTo>
                <a:cubicBezTo>
                  <a:pt x="195" y="362"/>
                  <a:pt x="195" y="362"/>
                  <a:pt x="195" y="362"/>
                </a:cubicBezTo>
                <a:cubicBezTo>
                  <a:pt x="193" y="362"/>
                  <a:pt x="193" y="363"/>
                  <a:pt x="193" y="364"/>
                </a:cubicBezTo>
                <a:cubicBezTo>
                  <a:pt x="194" y="364"/>
                  <a:pt x="194" y="363"/>
                  <a:pt x="195" y="363"/>
                </a:cubicBezTo>
                <a:cubicBezTo>
                  <a:pt x="195" y="363"/>
                  <a:pt x="195" y="364"/>
                  <a:pt x="195" y="364"/>
                </a:cubicBezTo>
                <a:cubicBezTo>
                  <a:pt x="195" y="363"/>
                  <a:pt x="195" y="362"/>
                  <a:pt x="195" y="362"/>
                </a:cubicBezTo>
                <a:close/>
                <a:moveTo>
                  <a:pt x="345" y="226"/>
                </a:moveTo>
                <a:cubicBezTo>
                  <a:pt x="345" y="226"/>
                  <a:pt x="345" y="226"/>
                  <a:pt x="345" y="226"/>
                </a:cubicBezTo>
                <a:cubicBezTo>
                  <a:pt x="347" y="225"/>
                  <a:pt x="348" y="223"/>
                  <a:pt x="348" y="222"/>
                </a:cubicBezTo>
                <a:cubicBezTo>
                  <a:pt x="350" y="224"/>
                  <a:pt x="351" y="222"/>
                  <a:pt x="352" y="225"/>
                </a:cubicBezTo>
                <a:cubicBezTo>
                  <a:pt x="350" y="220"/>
                  <a:pt x="353" y="215"/>
                  <a:pt x="350" y="210"/>
                </a:cubicBezTo>
                <a:cubicBezTo>
                  <a:pt x="351" y="210"/>
                  <a:pt x="352" y="209"/>
                  <a:pt x="353" y="209"/>
                </a:cubicBezTo>
                <a:cubicBezTo>
                  <a:pt x="350" y="208"/>
                  <a:pt x="355" y="204"/>
                  <a:pt x="351" y="204"/>
                </a:cubicBezTo>
                <a:cubicBezTo>
                  <a:pt x="351" y="209"/>
                  <a:pt x="347" y="202"/>
                  <a:pt x="347" y="205"/>
                </a:cubicBezTo>
                <a:cubicBezTo>
                  <a:pt x="347" y="203"/>
                  <a:pt x="346" y="202"/>
                  <a:pt x="345" y="201"/>
                </a:cubicBezTo>
                <a:cubicBezTo>
                  <a:pt x="348" y="201"/>
                  <a:pt x="348" y="195"/>
                  <a:pt x="346" y="194"/>
                </a:cubicBezTo>
                <a:cubicBezTo>
                  <a:pt x="346" y="199"/>
                  <a:pt x="344" y="202"/>
                  <a:pt x="343" y="206"/>
                </a:cubicBezTo>
                <a:cubicBezTo>
                  <a:pt x="344" y="206"/>
                  <a:pt x="344" y="206"/>
                  <a:pt x="345" y="206"/>
                </a:cubicBezTo>
                <a:cubicBezTo>
                  <a:pt x="345" y="206"/>
                  <a:pt x="345" y="205"/>
                  <a:pt x="345" y="205"/>
                </a:cubicBezTo>
                <a:cubicBezTo>
                  <a:pt x="346" y="206"/>
                  <a:pt x="345" y="208"/>
                  <a:pt x="345" y="209"/>
                </a:cubicBezTo>
                <a:cubicBezTo>
                  <a:pt x="345" y="206"/>
                  <a:pt x="343" y="207"/>
                  <a:pt x="342" y="209"/>
                </a:cubicBezTo>
                <a:cubicBezTo>
                  <a:pt x="345" y="208"/>
                  <a:pt x="343" y="210"/>
                  <a:pt x="343" y="211"/>
                </a:cubicBezTo>
                <a:cubicBezTo>
                  <a:pt x="345" y="212"/>
                  <a:pt x="346" y="219"/>
                  <a:pt x="344" y="219"/>
                </a:cubicBezTo>
                <a:cubicBezTo>
                  <a:pt x="344" y="221"/>
                  <a:pt x="344" y="224"/>
                  <a:pt x="345" y="226"/>
                </a:cubicBezTo>
                <a:close/>
                <a:moveTo>
                  <a:pt x="331" y="124"/>
                </a:moveTo>
                <a:cubicBezTo>
                  <a:pt x="331" y="124"/>
                  <a:pt x="331" y="124"/>
                  <a:pt x="331" y="124"/>
                </a:cubicBezTo>
                <a:cubicBezTo>
                  <a:pt x="330" y="124"/>
                  <a:pt x="329" y="124"/>
                  <a:pt x="329" y="124"/>
                </a:cubicBezTo>
                <a:cubicBezTo>
                  <a:pt x="330" y="125"/>
                  <a:pt x="331" y="125"/>
                  <a:pt x="331" y="124"/>
                </a:cubicBezTo>
                <a:close/>
                <a:moveTo>
                  <a:pt x="62" y="88"/>
                </a:moveTo>
                <a:cubicBezTo>
                  <a:pt x="62" y="88"/>
                  <a:pt x="62" y="88"/>
                  <a:pt x="62" y="88"/>
                </a:cubicBezTo>
                <a:cubicBezTo>
                  <a:pt x="61" y="86"/>
                  <a:pt x="59" y="87"/>
                  <a:pt x="58" y="87"/>
                </a:cubicBezTo>
                <a:cubicBezTo>
                  <a:pt x="59" y="89"/>
                  <a:pt x="60" y="91"/>
                  <a:pt x="60" y="93"/>
                </a:cubicBezTo>
                <a:cubicBezTo>
                  <a:pt x="62" y="92"/>
                  <a:pt x="62" y="92"/>
                  <a:pt x="63" y="93"/>
                </a:cubicBezTo>
                <a:cubicBezTo>
                  <a:pt x="63" y="91"/>
                  <a:pt x="63" y="92"/>
                  <a:pt x="64" y="91"/>
                </a:cubicBezTo>
                <a:cubicBezTo>
                  <a:pt x="63" y="90"/>
                  <a:pt x="66" y="88"/>
                  <a:pt x="65" y="87"/>
                </a:cubicBezTo>
                <a:cubicBezTo>
                  <a:pt x="64" y="87"/>
                  <a:pt x="64" y="86"/>
                  <a:pt x="62" y="86"/>
                </a:cubicBezTo>
                <a:cubicBezTo>
                  <a:pt x="62" y="87"/>
                  <a:pt x="62" y="88"/>
                  <a:pt x="62" y="88"/>
                </a:cubicBezTo>
                <a:close/>
                <a:moveTo>
                  <a:pt x="275" y="90"/>
                </a:moveTo>
                <a:cubicBezTo>
                  <a:pt x="275" y="90"/>
                  <a:pt x="275" y="90"/>
                  <a:pt x="275" y="90"/>
                </a:cubicBezTo>
                <a:cubicBezTo>
                  <a:pt x="276" y="91"/>
                  <a:pt x="277" y="89"/>
                  <a:pt x="278" y="90"/>
                </a:cubicBezTo>
                <a:cubicBezTo>
                  <a:pt x="278" y="88"/>
                  <a:pt x="277" y="87"/>
                  <a:pt x="275" y="88"/>
                </a:cubicBezTo>
                <a:cubicBezTo>
                  <a:pt x="275" y="89"/>
                  <a:pt x="275" y="89"/>
                  <a:pt x="275" y="90"/>
                </a:cubicBezTo>
                <a:close/>
                <a:moveTo>
                  <a:pt x="279" y="90"/>
                </a:moveTo>
                <a:cubicBezTo>
                  <a:pt x="279" y="90"/>
                  <a:pt x="279" y="90"/>
                  <a:pt x="279" y="90"/>
                </a:cubicBezTo>
                <a:cubicBezTo>
                  <a:pt x="281" y="89"/>
                  <a:pt x="281" y="92"/>
                  <a:pt x="282" y="90"/>
                </a:cubicBezTo>
                <a:cubicBezTo>
                  <a:pt x="281" y="90"/>
                  <a:pt x="282" y="89"/>
                  <a:pt x="282" y="89"/>
                </a:cubicBezTo>
                <a:cubicBezTo>
                  <a:pt x="281" y="88"/>
                  <a:pt x="279" y="88"/>
                  <a:pt x="279" y="90"/>
                </a:cubicBezTo>
                <a:close/>
                <a:moveTo>
                  <a:pt x="65" y="95"/>
                </a:moveTo>
                <a:cubicBezTo>
                  <a:pt x="65" y="95"/>
                  <a:pt x="65" y="95"/>
                  <a:pt x="65" y="95"/>
                </a:cubicBezTo>
                <a:cubicBezTo>
                  <a:pt x="67" y="95"/>
                  <a:pt x="67" y="92"/>
                  <a:pt x="65" y="92"/>
                </a:cubicBezTo>
                <a:cubicBezTo>
                  <a:pt x="65" y="94"/>
                  <a:pt x="66" y="94"/>
                  <a:pt x="65" y="95"/>
                </a:cubicBezTo>
                <a:close/>
                <a:moveTo>
                  <a:pt x="67" y="95"/>
                </a:moveTo>
                <a:cubicBezTo>
                  <a:pt x="67" y="95"/>
                  <a:pt x="67" y="95"/>
                  <a:pt x="67" y="95"/>
                </a:cubicBezTo>
                <a:cubicBezTo>
                  <a:pt x="68" y="95"/>
                  <a:pt x="69" y="97"/>
                  <a:pt x="69" y="95"/>
                </a:cubicBezTo>
                <a:cubicBezTo>
                  <a:pt x="68" y="94"/>
                  <a:pt x="67" y="94"/>
                  <a:pt x="67" y="95"/>
                </a:cubicBezTo>
                <a:close/>
                <a:moveTo>
                  <a:pt x="66" y="98"/>
                </a:moveTo>
                <a:cubicBezTo>
                  <a:pt x="66" y="98"/>
                  <a:pt x="66" y="98"/>
                  <a:pt x="66" y="98"/>
                </a:cubicBezTo>
                <a:cubicBezTo>
                  <a:pt x="65" y="98"/>
                  <a:pt x="63" y="98"/>
                  <a:pt x="63" y="100"/>
                </a:cubicBezTo>
                <a:cubicBezTo>
                  <a:pt x="65" y="99"/>
                  <a:pt x="65" y="99"/>
                  <a:pt x="66" y="100"/>
                </a:cubicBezTo>
                <a:cubicBezTo>
                  <a:pt x="66" y="98"/>
                  <a:pt x="68" y="98"/>
                  <a:pt x="68" y="96"/>
                </a:cubicBezTo>
                <a:cubicBezTo>
                  <a:pt x="67" y="98"/>
                  <a:pt x="64" y="94"/>
                  <a:pt x="65" y="96"/>
                </a:cubicBezTo>
                <a:cubicBezTo>
                  <a:pt x="65" y="96"/>
                  <a:pt x="65" y="97"/>
                  <a:pt x="66" y="98"/>
                </a:cubicBezTo>
                <a:close/>
                <a:moveTo>
                  <a:pt x="167" y="162"/>
                </a:moveTo>
                <a:cubicBezTo>
                  <a:pt x="167" y="162"/>
                  <a:pt x="167" y="162"/>
                  <a:pt x="167" y="162"/>
                </a:cubicBezTo>
                <a:cubicBezTo>
                  <a:pt x="167" y="163"/>
                  <a:pt x="165" y="162"/>
                  <a:pt x="165" y="164"/>
                </a:cubicBezTo>
                <a:cubicBezTo>
                  <a:pt x="166" y="169"/>
                  <a:pt x="170" y="175"/>
                  <a:pt x="167" y="180"/>
                </a:cubicBezTo>
                <a:cubicBezTo>
                  <a:pt x="171" y="181"/>
                  <a:pt x="167" y="186"/>
                  <a:pt x="171" y="187"/>
                </a:cubicBezTo>
                <a:cubicBezTo>
                  <a:pt x="172" y="168"/>
                  <a:pt x="173" y="141"/>
                  <a:pt x="172" y="118"/>
                </a:cubicBezTo>
                <a:cubicBezTo>
                  <a:pt x="172" y="115"/>
                  <a:pt x="171" y="111"/>
                  <a:pt x="171" y="108"/>
                </a:cubicBezTo>
                <a:cubicBezTo>
                  <a:pt x="170" y="103"/>
                  <a:pt x="173" y="98"/>
                  <a:pt x="168" y="96"/>
                </a:cubicBezTo>
                <a:cubicBezTo>
                  <a:pt x="168" y="96"/>
                  <a:pt x="167" y="96"/>
                  <a:pt x="167" y="96"/>
                </a:cubicBezTo>
                <a:cubicBezTo>
                  <a:pt x="160" y="118"/>
                  <a:pt x="164" y="142"/>
                  <a:pt x="167" y="162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6" y="108"/>
                  <a:pt x="106" y="107"/>
                  <a:pt x="108" y="107"/>
                </a:cubicBezTo>
                <a:cubicBezTo>
                  <a:pt x="108" y="104"/>
                  <a:pt x="105" y="103"/>
                  <a:pt x="104" y="101"/>
                </a:cubicBezTo>
                <a:cubicBezTo>
                  <a:pt x="102" y="104"/>
                  <a:pt x="106" y="104"/>
                  <a:pt x="105" y="107"/>
                </a:cubicBezTo>
                <a:close/>
                <a:moveTo>
                  <a:pt x="317" y="107"/>
                </a:moveTo>
                <a:cubicBezTo>
                  <a:pt x="317" y="107"/>
                  <a:pt x="317" y="107"/>
                  <a:pt x="317" y="107"/>
                </a:cubicBezTo>
                <a:cubicBezTo>
                  <a:pt x="317" y="111"/>
                  <a:pt x="323" y="110"/>
                  <a:pt x="323" y="114"/>
                </a:cubicBezTo>
                <a:cubicBezTo>
                  <a:pt x="323" y="113"/>
                  <a:pt x="323" y="113"/>
                  <a:pt x="324" y="112"/>
                </a:cubicBezTo>
                <a:cubicBezTo>
                  <a:pt x="325" y="114"/>
                  <a:pt x="327" y="115"/>
                  <a:pt x="328" y="115"/>
                </a:cubicBezTo>
                <a:cubicBezTo>
                  <a:pt x="329" y="114"/>
                  <a:pt x="328" y="113"/>
                  <a:pt x="329" y="112"/>
                </a:cubicBezTo>
                <a:cubicBezTo>
                  <a:pt x="326" y="111"/>
                  <a:pt x="325" y="109"/>
                  <a:pt x="323" y="107"/>
                </a:cubicBezTo>
                <a:cubicBezTo>
                  <a:pt x="323" y="107"/>
                  <a:pt x="323" y="107"/>
                  <a:pt x="322" y="107"/>
                </a:cubicBezTo>
                <a:cubicBezTo>
                  <a:pt x="322" y="110"/>
                  <a:pt x="319" y="107"/>
                  <a:pt x="317" y="107"/>
                </a:cubicBezTo>
                <a:close/>
                <a:moveTo>
                  <a:pt x="99" y="111"/>
                </a:moveTo>
                <a:cubicBezTo>
                  <a:pt x="99" y="111"/>
                  <a:pt x="99" y="111"/>
                  <a:pt x="99" y="111"/>
                </a:cubicBezTo>
                <a:cubicBezTo>
                  <a:pt x="99" y="110"/>
                  <a:pt x="101" y="110"/>
                  <a:pt x="101" y="108"/>
                </a:cubicBezTo>
                <a:cubicBezTo>
                  <a:pt x="100" y="108"/>
                  <a:pt x="97" y="110"/>
                  <a:pt x="99" y="111"/>
                </a:cubicBezTo>
                <a:close/>
                <a:moveTo>
                  <a:pt x="315" y="116"/>
                </a:moveTo>
                <a:cubicBezTo>
                  <a:pt x="315" y="116"/>
                  <a:pt x="315" y="116"/>
                  <a:pt x="315" y="116"/>
                </a:cubicBezTo>
                <a:cubicBezTo>
                  <a:pt x="312" y="115"/>
                  <a:pt x="317" y="114"/>
                  <a:pt x="317" y="113"/>
                </a:cubicBezTo>
                <a:cubicBezTo>
                  <a:pt x="316" y="113"/>
                  <a:pt x="316" y="112"/>
                  <a:pt x="316" y="111"/>
                </a:cubicBezTo>
                <a:cubicBezTo>
                  <a:pt x="314" y="112"/>
                  <a:pt x="314" y="110"/>
                  <a:pt x="313" y="109"/>
                </a:cubicBezTo>
                <a:cubicBezTo>
                  <a:pt x="313" y="109"/>
                  <a:pt x="312" y="109"/>
                  <a:pt x="312" y="109"/>
                </a:cubicBezTo>
                <a:cubicBezTo>
                  <a:pt x="311" y="110"/>
                  <a:pt x="309" y="108"/>
                  <a:pt x="306" y="110"/>
                </a:cubicBezTo>
                <a:cubicBezTo>
                  <a:pt x="308" y="111"/>
                  <a:pt x="308" y="112"/>
                  <a:pt x="308" y="113"/>
                </a:cubicBezTo>
                <a:cubicBezTo>
                  <a:pt x="310" y="113"/>
                  <a:pt x="312" y="117"/>
                  <a:pt x="315" y="116"/>
                </a:cubicBezTo>
                <a:close/>
                <a:moveTo>
                  <a:pt x="93" y="116"/>
                </a:move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4" y="115"/>
                  <a:pt x="94" y="113"/>
                </a:cubicBezTo>
                <a:cubicBezTo>
                  <a:pt x="92" y="113"/>
                  <a:pt x="92" y="115"/>
                  <a:pt x="93" y="116"/>
                </a:cubicBezTo>
                <a:close/>
                <a:moveTo>
                  <a:pt x="350" y="116"/>
                </a:moveTo>
                <a:cubicBezTo>
                  <a:pt x="350" y="116"/>
                  <a:pt x="350" y="116"/>
                  <a:pt x="350" y="116"/>
                </a:cubicBezTo>
                <a:cubicBezTo>
                  <a:pt x="350" y="114"/>
                  <a:pt x="349" y="113"/>
                  <a:pt x="348" y="114"/>
                </a:cubicBezTo>
                <a:cubicBezTo>
                  <a:pt x="349" y="114"/>
                  <a:pt x="349" y="116"/>
                  <a:pt x="350" y="116"/>
                </a:cubicBezTo>
                <a:close/>
                <a:moveTo>
                  <a:pt x="320" y="120"/>
                </a:moveTo>
                <a:cubicBezTo>
                  <a:pt x="320" y="120"/>
                  <a:pt x="320" y="120"/>
                  <a:pt x="320" y="120"/>
                </a:cubicBezTo>
                <a:cubicBezTo>
                  <a:pt x="320" y="117"/>
                  <a:pt x="323" y="119"/>
                  <a:pt x="323" y="118"/>
                </a:cubicBezTo>
                <a:cubicBezTo>
                  <a:pt x="323" y="117"/>
                  <a:pt x="321" y="117"/>
                  <a:pt x="321" y="116"/>
                </a:cubicBezTo>
                <a:cubicBezTo>
                  <a:pt x="322" y="116"/>
                  <a:pt x="323" y="116"/>
                  <a:pt x="323" y="115"/>
                </a:cubicBezTo>
                <a:cubicBezTo>
                  <a:pt x="323" y="115"/>
                  <a:pt x="321" y="115"/>
                  <a:pt x="321" y="114"/>
                </a:cubicBezTo>
                <a:cubicBezTo>
                  <a:pt x="322" y="116"/>
                  <a:pt x="317" y="118"/>
                  <a:pt x="320" y="120"/>
                </a:cubicBezTo>
                <a:close/>
                <a:moveTo>
                  <a:pt x="380" y="117"/>
                </a:moveTo>
                <a:cubicBezTo>
                  <a:pt x="380" y="117"/>
                  <a:pt x="380" y="117"/>
                  <a:pt x="380" y="117"/>
                </a:cubicBezTo>
                <a:cubicBezTo>
                  <a:pt x="382" y="118"/>
                  <a:pt x="382" y="117"/>
                  <a:pt x="382" y="115"/>
                </a:cubicBezTo>
                <a:cubicBezTo>
                  <a:pt x="380" y="115"/>
                  <a:pt x="380" y="116"/>
                  <a:pt x="380" y="117"/>
                </a:cubicBezTo>
                <a:close/>
                <a:moveTo>
                  <a:pt x="311" y="118"/>
                </a:moveTo>
                <a:cubicBezTo>
                  <a:pt x="311" y="118"/>
                  <a:pt x="311" y="118"/>
                  <a:pt x="311" y="118"/>
                </a:cubicBezTo>
                <a:cubicBezTo>
                  <a:pt x="312" y="118"/>
                  <a:pt x="313" y="116"/>
                  <a:pt x="311" y="116"/>
                </a:cubicBezTo>
                <a:cubicBezTo>
                  <a:pt x="311" y="117"/>
                  <a:pt x="311" y="118"/>
                  <a:pt x="311" y="118"/>
                </a:cubicBezTo>
                <a:close/>
                <a:moveTo>
                  <a:pt x="355" y="118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6" y="117"/>
                  <a:pt x="355" y="116"/>
                </a:cubicBezTo>
                <a:cubicBezTo>
                  <a:pt x="355" y="116"/>
                  <a:pt x="354" y="116"/>
                  <a:pt x="354" y="116"/>
                </a:cubicBezTo>
                <a:cubicBezTo>
                  <a:pt x="354" y="117"/>
                  <a:pt x="354" y="118"/>
                  <a:pt x="355" y="118"/>
                </a:cubicBezTo>
                <a:close/>
                <a:moveTo>
                  <a:pt x="326" y="121"/>
                </a:moveTo>
                <a:cubicBezTo>
                  <a:pt x="326" y="121"/>
                  <a:pt x="326" y="121"/>
                  <a:pt x="326" y="121"/>
                </a:cubicBezTo>
                <a:cubicBezTo>
                  <a:pt x="326" y="120"/>
                  <a:pt x="326" y="119"/>
                  <a:pt x="325" y="118"/>
                </a:cubicBezTo>
                <a:cubicBezTo>
                  <a:pt x="325" y="119"/>
                  <a:pt x="325" y="120"/>
                  <a:pt x="326" y="121"/>
                </a:cubicBezTo>
                <a:close/>
                <a:moveTo>
                  <a:pt x="355" y="121"/>
                </a:moveTo>
                <a:cubicBezTo>
                  <a:pt x="355" y="121"/>
                  <a:pt x="355" y="121"/>
                  <a:pt x="355" y="121"/>
                </a:cubicBezTo>
                <a:cubicBezTo>
                  <a:pt x="356" y="121"/>
                  <a:pt x="356" y="121"/>
                  <a:pt x="356" y="121"/>
                </a:cubicBezTo>
                <a:cubicBezTo>
                  <a:pt x="356" y="120"/>
                  <a:pt x="357" y="120"/>
                  <a:pt x="357" y="120"/>
                </a:cubicBezTo>
                <a:cubicBezTo>
                  <a:pt x="356" y="120"/>
                  <a:pt x="356" y="119"/>
                  <a:pt x="355" y="119"/>
                </a:cubicBezTo>
                <a:cubicBezTo>
                  <a:pt x="355" y="120"/>
                  <a:pt x="355" y="120"/>
                  <a:pt x="355" y="121"/>
                </a:cubicBezTo>
                <a:close/>
                <a:moveTo>
                  <a:pt x="93" y="122"/>
                </a:moveTo>
                <a:cubicBezTo>
                  <a:pt x="93" y="122"/>
                  <a:pt x="93" y="122"/>
                  <a:pt x="93" y="122"/>
                </a:cubicBezTo>
                <a:cubicBezTo>
                  <a:pt x="93" y="121"/>
                  <a:pt x="95" y="120"/>
                  <a:pt x="93" y="120"/>
                </a:cubicBezTo>
                <a:cubicBezTo>
                  <a:pt x="94" y="121"/>
                  <a:pt x="92" y="121"/>
                  <a:pt x="93" y="122"/>
                </a:cubicBezTo>
                <a:close/>
                <a:moveTo>
                  <a:pt x="93" y="124"/>
                </a:moveTo>
                <a:cubicBezTo>
                  <a:pt x="93" y="124"/>
                  <a:pt x="93" y="124"/>
                  <a:pt x="93" y="124"/>
                </a:cubicBezTo>
                <a:cubicBezTo>
                  <a:pt x="93" y="124"/>
                  <a:pt x="93" y="124"/>
                  <a:pt x="94" y="124"/>
                </a:cubicBezTo>
                <a:cubicBezTo>
                  <a:pt x="94" y="124"/>
                  <a:pt x="94" y="123"/>
                  <a:pt x="94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3"/>
                  <a:pt x="93" y="124"/>
                  <a:pt x="93" y="124"/>
                </a:cubicBezTo>
                <a:close/>
                <a:moveTo>
                  <a:pt x="314" y="123"/>
                </a:moveTo>
                <a:cubicBezTo>
                  <a:pt x="314" y="123"/>
                  <a:pt x="314" y="123"/>
                  <a:pt x="314" y="123"/>
                </a:cubicBezTo>
                <a:cubicBezTo>
                  <a:pt x="314" y="124"/>
                  <a:pt x="314" y="124"/>
                  <a:pt x="315" y="124"/>
                </a:cubicBezTo>
                <a:cubicBezTo>
                  <a:pt x="315" y="124"/>
                  <a:pt x="316" y="124"/>
                  <a:pt x="316" y="123"/>
                </a:cubicBezTo>
                <a:cubicBezTo>
                  <a:pt x="315" y="123"/>
                  <a:pt x="315" y="123"/>
                  <a:pt x="314" y="123"/>
                </a:cubicBezTo>
                <a:close/>
                <a:moveTo>
                  <a:pt x="365" y="127"/>
                </a:moveTo>
                <a:cubicBezTo>
                  <a:pt x="365" y="127"/>
                  <a:pt x="365" y="127"/>
                  <a:pt x="365" y="127"/>
                </a:cubicBezTo>
                <a:cubicBezTo>
                  <a:pt x="366" y="129"/>
                  <a:pt x="368" y="128"/>
                  <a:pt x="367" y="131"/>
                </a:cubicBezTo>
                <a:cubicBezTo>
                  <a:pt x="369" y="131"/>
                  <a:pt x="368" y="127"/>
                  <a:pt x="368" y="127"/>
                </a:cubicBezTo>
                <a:cubicBezTo>
                  <a:pt x="367" y="130"/>
                  <a:pt x="365" y="124"/>
                  <a:pt x="365" y="127"/>
                </a:cubicBezTo>
                <a:close/>
                <a:moveTo>
                  <a:pt x="334" y="129"/>
                </a:moveTo>
                <a:cubicBezTo>
                  <a:pt x="334" y="129"/>
                  <a:pt x="334" y="129"/>
                  <a:pt x="334" y="129"/>
                </a:cubicBezTo>
                <a:cubicBezTo>
                  <a:pt x="334" y="129"/>
                  <a:pt x="335" y="129"/>
                  <a:pt x="335" y="128"/>
                </a:cubicBezTo>
                <a:cubicBezTo>
                  <a:pt x="334" y="128"/>
                  <a:pt x="334" y="127"/>
                  <a:pt x="333" y="127"/>
                </a:cubicBezTo>
                <a:cubicBezTo>
                  <a:pt x="333" y="128"/>
                  <a:pt x="334" y="128"/>
                  <a:pt x="334" y="129"/>
                </a:cubicBezTo>
                <a:cubicBezTo>
                  <a:pt x="334" y="129"/>
                  <a:pt x="333" y="129"/>
                  <a:pt x="334" y="129"/>
                </a:cubicBezTo>
                <a:close/>
                <a:moveTo>
                  <a:pt x="325" y="132"/>
                </a:moveTo>
                <a:cubicBezTo>
                  <a:pt x="325" y="132"/>
                  <a:pt x="325" y="132"/>
                  <a:pt x="325" y="132"/>
                </a:cubicBezTo>
                <a:cubicBezTo>
                  <a:pt x="325" y="131"/>
                  <a:pt x="325" y="131"/>
                  <a:pt x="325" y="131"/>
                </a:cubicBezTo>
                <a:cubicBezTo>
                  <a:pt x="324" y="131"/>
                  <a:pt x="324" y="130"/>
                  <a:pt x="323" y="130"/>
                </a:cubicBezTo>
                <a:cubicBezTo>
                  <a:pt x="324" y="131"/>
                  <a:pt x="324" y="132"/>
                  <a:pt x="325" y="132"/>
                </a:cubicBezTo>
                <a:close/>
                <a:moveTo>
                  <a:pt x="334" y="134"/>
                </a:moveTo>
                <a:cubicBezTo>
                  <a:pt x="334" y="134"/>
                  <a:pt x="334" y="134"/>
                  <a:pt x="334" y="134"/>
                </a:cubicBezTo>
                <a:cubicBezTo>
                  <a:pt x="335" y="134"/>
                  <a:pt x="336" y="135"/>
                  <a:pt x="337" y="133"/>
                </a:cubicBezTo>
                <a:cubicBezTo>
                  <a:pt x="336" y="133"/>
                  <a:pt x="336" y="132"/>
                  <a:pt x="335" y="132"/>
                </a:cubicBezTo>
                <a:cubicBezTo>
                  <a:pt x="335" y="133"/>
                  <a:pt x="334" y="133"/>
                  <a:pt x="334" y="134"/>
                </a:cubicBezTo>
                <a:close/>
                <a:moveTo>
                  <a:pt x="321" y="135"/>
                </a:moveTo>
                <a:cubicBezTo>
                  <a:pt x="321" y="135"/>
                  <a:pt x="321" y="135"/>
                  <a:pt x="321" y="135"/>
                </a:cubicBezTo>
                <a:cubicBezTo>
                  <a:pt x="320" y="134"/>
                  <a:pt x="319" y="135"/>
                  <a:pt x="319" y="135"/>
                </a:cubicBezTo>
                <a:cubicBezTo>
                  <a:pt x="318" y="138"/>
                  <a:pt x="322" y="136"/>
                  <a:pt x="321" y="135"/>
                </a:cubicBezTo>
                <a:close/>
                <a:moveTo>
                  <a:pt x="330" y="138"/>
                </a:moveTo>
                <a:cubicBezTo>
                  <a:pt x="330" y="138"/>
                  <a:pt x="330" y="138"/>
                  <a:pt x="330" y="138"/>
                </a:cubicBezTo>
                <a:cubicBezTo>
                  <a:pt x="331" y="138"/>
                  <a:pt x="332" y="136"/>
                  <a:pt x="332" y="135"/>
                </a:cubicBezTo>
                <a:cubicBezTo>
                  <a:pt x="331" y="136"/>
                  <a:pt x="331" y="135"/>
                  <a:pt x="330" y="135"/>
                </a:cubicBezTo>
                <a:cubicBezTo>
                  <a:pt x="330" y="136"/>
                  <a:pt x="331" y="137"/>
                  <a:pt x="330" y="138"/>
                </a:cubicBezTo>
                <a:close/>
                <a:moveTo>
                  <a:pt x="336" y="139"/>
                </a:moveTo>
                <a:cubicBezTo>
                  <a:pt x="336" y="139"/>
                  <a:pt x="336" y="139"/>
                  <a:pt x="336" y="139"/>
                </a:cubicBezTo>
                <a:cubicBezTo>
                  <a:pt x="336" y="138"/>
                  <a:pt x="336" y="137"/>
                  <a:pt x="335" y="137"/>
                </a:cubicBezTo>
                <a:cubicBezTo>
                  <a:pt x="335" y="138"/>
                  <a:pt x="334" y="140"/>
                  <a:pt x="336" y="139"/>
                </a:cubicBezTo>
                <a:close/>
                <a:moveTo>
                  <a:pt x="330" y="140"/>
                </a:moveTo>
                <a:cubicBezTo>
                  <a:pt x="330" y="140"/>
                  <a:pt x="330" y="140"/>
                  <a:pt x="330" y="140"/>
                </a:cubicBezTo>
                <a:cubicBezTo>
                  <a:pt x="330" y="139"/>
                  <a:pt x="333" y="140"/>
                  <a:pt x="333" y="138"/>
                </a:cubicBezTo>
                <a:cubicBezTo>
                  <a:pt x="331" y="138"/>
                  <a:pt x="329" y="139"/>
                  <a:pt x="330" y="140"/>
                </a:cubicBezTo>
                <a:close/>
                <a:moveTo>
                  <a:pt x="326" y="140"/>
                </a:moveTo>
                <a:cubicBezTo>
                  <a:pt x="326" y="140"/>
                  <a:pt x="326" y="140"/>
                  <a:pt x="326" y="140"/>
                </a:cubicBezTo>
                <a:cubicBezTo>
                  <a:pt x="327" y="141"/>
                  <a:pt x="328" y="139"/>
                  <a:pt x="327" y="139"/>
                </a:cubicBezTo>
                <a:cubicBezTo>
                  <a:pt x="327" y="140"/>
                  <a:pt x="325" y="139"/>
                  <a:pt x="326" y="140"/>
                </a:cubicBezTo>
                <a:close/>
                <a:moveTo>
                  <a:pt x="332" y="141"/>
                </a:moveTo>
                <a:cubicBezTo>
                  <a:pt x="332" y="141"/>
                  <a:pt x="332" y="141"/>
                  <a:pt x="332" y="141"/>
                </a:cubicBezTo>
                <a:cubicBezTo>
                  <a:pt x="332" y="143"/>
                  <a:pt x="333" y="143"/>
                  <a:pt x="334" y="143"/>
                </a:cubicBezTo>
                <a:cubicBezTo>
                  <a:pt x="335" y="142"/>
                  <a:pt x="333" y="142"/>
                  <a:pt x="332" y="141"/>
                </a:cubicBezTo>
                <a:close/>
                <a:moveTo>
                  <a:pt x="395" y="149"/>
                </a:moveTo>
                <a:cubicBezTo>
                  <a:pt x="395" y="149"/>
                  <a:pt x="395" y="149"/>
                  <a:pt x="395" y="149"/>
                </a:cubicBezTo>
                <a:cubicBezTo>
                  <a:pt x="393" y="146"/>
                  <a:pt x="397" y="142"/>
                  <a:pt x="393" y="140"/>
                </a:cubicBezTo>
                <a:cubicBezTo>
                  <a:pt x="390" y="143"/>
                  <a:pt x="394" y="147"/>
                  <a:pt x="395" y="149"/>
                </a:cubicBezTo>
                <a:close/>
                <a:moveTo>
                  <a:pt x="332" y="147"/>
                </a:moveTo>
                <a:cubicBezTo>
                  <a:pt x="332" y="147"/>
                  <a:pt x="332" y="147"/>
                  <a:pt x="332" y="147"/>
                </a:cubicBezTo>
                <a:cubicBezTo>
                  <a:pt x="331" y="147"/>
                  <a:pt x="331" y="145"/>
                  <a:pt x="331" y="145"/>
                </a:cubicBezTo>
                <a:cubicBezTo>
                  <a:pt x="329" y="146"/>
                  <a:pt x="331" y="148"/>
                  <a:pt x="332" y="147"/>
                </a:cubicBezTo>
                <a:close/>
                <a:moveTo>
                  <a:pt x="337" y="149"/>
                </a:moveTo>
                <a:cubicBezTo>
                  <a:pt x="337" y="149"/>
                  <a:pt x="337" y="149"/>
                  <a:pt x="337" y="149"/>
                </a:cubicBezTo>
                <a:cubicBezTo>
                  <a:pt x="339" y="149"/>
                  <a:pt x="339" y="150"/>
                  <a:pt x="339" y="148"/>
                </a:cubicBezTo>
                <a:cubicBezTo>
                  <a:pt x="339" y="147"/>
                  <a:pt x="337" y="147"/>
                  <a:pt x="337" y="149"/>
                </a:cubicBezTo>
                <a:close/>
                <a:moveTo>
                  <a:pt x="399" y="153"/>
                </a:moveTo>
                <a:cubicBezTo>
                  <a:pt x="399" y="153"/>
                  <a:pt x="399" y="153"/>
                  <a:pt x="399" y="153"/>
                </a:cubicBezTo>
                <a:cubicBezTo>
                  <a:pt x="399" y="151"/>
                  <a:pt x="399" y="150"/>
                  <a:pt x="398" y="150"/>
                </a:cubicBezTo>
                <a:cubicBezTo>
                  <a:pt x="397" y="151"/>
                  <a:pt x="398" y="152"/>
                  <a:pt x="399" y="153"/>
                </a:cubicBezTo>
                <a:close/>
                <a:moveTo>
                  <a:pt x="109" y="152"/>
                </a:moveTo>
                <a:cubicBezTo>
                  <a:pt x="109" y="152"/>
                  <a:pt x="109" y="152"/>
                  <a:pt x="109" y="152"/>
                </a:cubicBezTo>
                <a:cubicBezTo>
                  <a:pt x="108" y="152"/>
                  <a:pt x="108" y="151"/>
                  <a:pt x="107" y="151"/>
                </a:cubicBezTo>
                <a:cubicBezTo>
                  <a:pt x="107" y="151"/>
                  <a:pt x="107" y="152"/>
                  <a:pt x="107" y="152"/>
                </a:cubicBezTo>
                <a:cubicBezTo>
                  <a:pt x="107" y="152"/>
                  <a:pt x="107" y="153"/>
                  <a:pt x="107" y="153"/>
                </a:cubicBezTo>
                <a:cubicBezTo>
                  <a:pt x="107" y="151"/>
                  <a:pt x="109" y="154"/>
                  <a:pt x="109" y="152"/>
                </a:cubicBezTo>
                <a:close/>
                <a:moveTo>
                  <a:pt x="397" y="156"/>
                </a:move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4"/>
                </a:cubicBezTo>
                <a:cubicBezTo>
                  <a:pt x="396" y="156"/>
                  <a:pt x="395" y="156"/>
                  <a:pt x="397" y="156"/>
                </a:cubicBezTo>
                <a:close/>
                <a:moveTo>
                  <a:pt x="340" y="159"/>
                </a:moveTo>
                <a:cubicBezTo>
                  <a:pt x="340" y="159"/>
                  <a:pt x="340" y="159"/>
                  <a:pt x="340" y="159"/>
                </a:cubicBezTo>
                <a:cubicBezTo>
                  <a:pt x="342" y="159"/>
                  <a:pt x="342" y="158"/>
                  <a:pt x="342" y="157"/>
                </a:cubicBezTo>
                <a:cubicBezTo>
                  <a:pt x="341" y="157"/>
                  <a:pt x="340" y="156"/>
                  <a:pt x="339" y="156"/>
                </a:cubicBezTo>
                <a:cubicBezTo>
                  <a:pt x="340" y="157"/>
                  <a:pt x="341" y="158"/>
                  <a:pt x="340" y="159"/>
                </a:cubicBezTo>
                <a:close/>
                <a:moveTo>
                  <a:pt x="355" y="170"/>
                </a:moveTo>
                <a:cubicBezTo>
                  <a:pt x="355" y="170"/>
                  <a:pt x="355" y="170"/>
                  <a:pt x="355" y="170"/>
                </a:cubicBezTo>
                <a:cubicBezTo>
                  <a:pt x="357" y="171"/>
                  <a:pt x="356" y="166"/>
                  <a:pt x="355" y="168"/>
                </a:cubicBezTo>
                <a:cubicBezTo>
                  <a:pt x="356" y="169"/>
                  <a:pt x="355" y="169"/>
                  <a:pt x="355" y="170"/>
                </a:cubicBezTo>
                <a:close/>
                <a:moveTo>
                  <a:pt x="372" y="178"/>
                </a:moveTo>
                <a:cubicBezTo>
                  <a:pt x="372" y="178"/>
                  <a:pt x="372" y="178"/>
                  <a:pt x="372" y="178"/>
                </a:cubicBezTo>
                <a:cubicBezTo>
                  <a:pt x="372" y="179"/>
                  <a:pt x="371" y="181"/>
                  <a:pt x="372" y="181"/>
                </a:cubicBezTo>
                <a:cubicBezTo>
                  <a:pt x="373" y="181"/>
                  <a:pt x="373" y="180"/>
                  <a:pt x="373" y="181"/>
                </a:cubicBezTo>
                <a:cubicBezTo>
                  <a:pt x="373" y="177"/>
                  <a:pt x="375" y="177"/>
                  <a:pt x="375" y="174"/>
                </a:cubicBezTo>
                <a:cubicBezTo>
                  <a:pt x="372" y="174"/>
                  <a:pt x="371" y="172"/>
                  <a:pt x="369" y="174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6"/>
                  <a:pt x="371" y="176"/>
                  <a:pt x="372" y="176"/>
                </a:cubicBezTo>
                <a:cubicBezTo>
                  <a:pt x="372" y="177"/>
                  <a:pt x="374" y="179"/>
                  <a:pt x="372" y="178"/>
                </a:cubicBezTo>
                <a:close/>
                <a:moveTo>
                  <a:pt x="378" y="177"/>
                </a:moveTo>
                <a:cubicBezTo>
                  <a:pt x="378" y="177"/>
                  <a:pt x="378" y="177"/>
                  <a:pt x="378" y="177"/>
                </a:cubicBezTo>
                <a:cubicBezTo>
                  <a:pt x="378" y="176"/>
                  <a:pt x="379" y="177"/>
                  <a:pt x="380" y="176"/>
                </a:cubicBezTo>
                <a:cubicBezTo>
                  <a:pt x="379" y="175"/>
                  <a:pt x="378" y="175"/>
                  <a:pt x="377" y="175"/>
                </a:cubicBezTo>
                <a:cubicBezTo>
                  <a:pt x="377" y="176"/>
                  <a:pt x="377" y="177"/>
                  <a:pt x="378" y="177"/>
                </a:cubicBezTo>
                <a:close/>
                <a:moveTo>
                  <a:pt x="375" y="182"/>
                </a:moveTo>
                <a:cubicBezTo>
                  <a:pt x="375" y="182"/>
                  <a:pt x="375" y="182"/>
                  <a:pt x="375" y="182"/>
                </a:cubicBezTo>
                <a:cubicBezTo>
                  <a:pt x="375" y="181"/>
                  <a:pt x="375" y="180"/>
                  <a:pt x="374" y="180"/>
                </a:cubicBezTo>
                <a:cubicBezTo>
                  <a:pt x="374" y="181"/>
                  <a:pt x="374" y="182"/>
                  <a:pt x="375" y="182"/>
                </a:cubicBezTo>
                <a:close/>
                <a:moveTo>
                  <a:pt x="158" y="196"/>
                </a:moveTo>
                <a:cubicBezTo>
                  <a:pt x="158" y="196"/>
                  <a:pt x="158" y="196"/>
                  <a:pt x="158" y="196"/>
                </a:cubicBezTo>
                <a:cubicBezTo>
                  <a:pt x="158" y="195"/>
                  <a:pt x="157" y="194"/>
                  <a:pt x="156" y="194"/>
                </a:cubicBezTo>
                <a:cubicBezTo>
                  <a:pt x="154" y="196"/>
                  <a:pt x="155" y="199"/>
                  <a:pt x="154" y="203"/>
                </a:cubicBezTo>
                <a:cubicBezTo>
                  <a:pt x="155" y="206"/>
                  <a:pt x="159" y="212"/>
                  <a:pt x="156" y="214"/>
                </a:cubicBezTo>
                <a:cubicBezTo>
                  <a:pt x="160" y="217"/>
                  <a:pt x="156" y="224"/>
                  <a:pt x="157" y="229"/>
                </a:cubicBezTo>
                <a:cubicBezTo>
                  <a:pt x="155" y="231"/>
                  <a:pt x="153" y="232"/>
                  <a:pt x="153" y="236"/>
                </a:cubicBezTo>
                <a:cubicBezTo>
                  <a:pt x="154" y="237"/>
                  <a:pt x="156" y="237"/>
                  <a:pt x="156" y="238"/>
                </a:cubicBezTo>
                <a:cubicBezTo>
                  <a:pt x="155" y="240"/>
                  <a:pt x="157" y="242"/>
                  <a:pt x="157" y="243"/>
                </a:cubicBezTo>
                <a:cubicBezTo>
                  <a:pt x="152" y="252"/>
                  <a:pt x="160" y="267"/>
                  <a:pt x="157" y="276"/>
                </a:cubicBezTo>
                <a:cubicBezTo>
                  <a:pt x="160" y="280"/>
                  <a:pt x="160" y="287"/>
                  <a:pt x="160" y="293"/>
                </a:cubicBezTo>
                <a:cubicBezTo>
                  <a:pt x="162" y="293"/>
                  <a:pt x="162" y="292"/>
                  <a:pt x="162" y="292"/>
                </a:cubicBezTo>
                <a:cubicBezTo>
                  <a:pt x="162" y="296"/>
                  <a:pt x="165" y="292"/>
                  <a:pt x="165" y="295"/>
                </a:cubicBezTo>
                <a:cubicBezTo>
                  <a:pt x="164" y="295"/>
                  <a:pt x="162" y="295"/>
                  <a:pt x="161" y="296"/>
                </a:cubicBezTo>
                <a:cubicBezTo>
                  <a:pt x="162" y="299"/>
                  <a:pt x="161" y="299"/>
                  <a:pt x="161" y="303"/>
                </a:cubicBezTo>
                <a:cubicBezTo>
                  <a:pt x="163" y="304"/>
                  <a:pt x="165" y="301"/>
                  <a:pt x="166" y="302"/>
                </a:cubicBezTo>
                <a:cubicBezTo>
                  <a:pt x="163" y="304"/>
                  <a:pt x="165" y="309"/>
                  <a:pt x="163" y="312"/>
                </a:cubicBezTo>
                <a:cubicBezTo>
                  <a:pt x="165" y="313"/>
                  <a:pt x="165" y="313"/>
                  <a:pt x="166" y="314"/>
                </a:cubicBezTo>
                <a:cubicBezTo>
                  <a:pt x="165" y="314"/>
                  <a:pt x="164" y="315"/>
                  <a:pt x="164" y="315"/>
                </a:cubicBezTo>
                <a:cubicBezTo>
                  <a:pt x="166" y="315"/>
                  <a:pt x="166" y="317"/>
                  <a:pt x="166" y="319"/>
                </a:cubicBezTo>
                <a:cubicBezTo>
                  <a:pt x="167" y="318"/>
                  <a:pt x="168" y="317"/>
                  <a:pt x="169" y="320"/>
                </a:cubicBezTo>
                <a:cubicBezTo>
                  <a:pt x="169" y="321"/>
                  <a:pt x="168" y="319"/>
                  <a:pt x="167" y="321"/>
                </a:cubicBezTo>
                <a:cubicBezTo>
                  <a:pt x="168" y="321"/>
                  <a:pt x="168" y="323"/>
                  <a:pt x="168" y="323"/>
                </a:cubicBezTo>
                <a:cubicBezTo>
                  <a:pt x="181" y="315"/>
                  <a:pt x="173" y="294"/>
                  <a:pt x="173" y="277"/>
                </a:cubicBezTo>
                <a:cubicBezTo>
                  <a:pt x="173" y="265"/>
                  <a:pt x="173" y="253"/>
                  <a:pt x="175" y="244"/>
                </a:cubicBezTo>
                <a:cubicBezTo>
                  <a:pt x="174" y="244"/>
                  <a:pt x="173" y="244"/>
                  <a:pt x="173" y="244"/>
                </a:cubicBezTo>
                <a:cubicBezTo>
                  <a:pt x="173" y="232"/>
                  <a:pt x="173" y="220"/>
                  <a:pt x="170" y="211"/>
                </a:cubicBezTo>
                <a:cubicBezTo>
                  <a:pt x="168" y="211"/>
                  <a:pt x="169" y="213"/>
                  <a:pt x="167" y="212"/>
                </a:cubicBezTo>
                <a:cubicBezTo>
                  <a:pt x="168" y="209"/>
                  <a:pt x="166" y="206"/>
                  <a:pt x="166" y="205"/>
                </a:cubicBezTo>
                <a:cubicBezTo>
                  <a:pt x="167" y="205"/>
                  <a:pt x="168" y="205"/>
                  <a:pt x="168" y="204"/>
                </a:cubicBezTo>
                <a:cubicBezTo>
                  <a:pt x="169" y="205"/>
                  <a:pt x="169" y="205"/>
                  <a:pt x="169" y="206"/>
                </a:cubicBezTo>
                <a:cubicBezTo>
                  <a:pt x="171" y="206"/>
                  <a:pt x="172" y="204"/>
                  <a:pt x="172" y="203"/>
                </a:cubicBezTo>
                <a:cubicBezTo>
                  <a:pt x="171" y="201"/>
                  <a:pt x="171" y="204"/>
                  <a:pt x="168" y="203"/>
                </a:cubicBezTo>
                <a:cubicBezTo>
                  <a:pt x="168" y="201"/>
                  <a:pt x="167" y="200"/>
                  <a:pt x="168" y="199"/>
                </a:cubicBezTo>
                <a:cubicBezTo>
                  <a:pt x="167" y="197"/>
                  <a:pt x="166" y="198"/>
                  <a:pt x="164" y="196"/>
                </a:cubicBezTo>
                <a:cubicBezTo>
                  <a:pt x="163" y="192"/>
                  <a:pt x="163" y="187"/>
                  <a:pt x="160" y="184"/>
                </a:cubicBezTo>
                <a:cubicBezTo>
                  <a:pt x="158" y="189"/>
                  <a:pt x="161" y="192"/>
                  <a:pt x="158" y="196"/>
                </a:cubicBezTo>
                <a:close/>
                <a:moveTo>
                  <a:pt x="387" y="237"/>
                </a:moveTo>
                <a:cubicBezTo>
                  <a:pt x="387" y="237"/>
                  <a:pt x="387" y="237"/>
                  <a:pt x="387" y="237"/>
                </a:cubicBezTo>
                <a:cubicBezTo>
                  <a:pt x="385" y="237"/>
                  <a:pt x="384" y="238"/>
                  <a:pt x="384" y="240"/>
                </a:cubicBezTo>
                <a:cubicBezTo>
                  <a:pt x="386" y="238"/>
                  <a:pt x="388" y="236"/>
                  <a:pt x="386" y="232"/>
                </a:cubicBezTo>
                <a:cubicBezTo>
                  <a:pt x="387" y="229"/>
                  <a:pt x="389" y="222"/>
                  <a:pt x="388" y="218"/>
                </a:cubicBezTo>
                <a:cubicBezTo>
                  <a:pt x="383" y="216"/>
                  <a:pt x="387" y="203"/>
                  <a:pt x="386" y="199"/>
                </a:cubicBezTo>
                <a:cubicBezTo>
                  <a:pt x="385" y="198"/>
                  <a:pt x="384" y="198"/>
                  <a:pt x="383" y="197"/>
                </a:cubicBezTo>
                <a:cubicBezTo>
                  <a:pt x="386" y="194"/>
                  <a:pt x="383" y="189"/>
                  <a:pt x="381" y="187"/>
                </a:cubicBezTo>
                <a:cubicBezTo>
                  <a:pt x="379" y="189"/>
                  <a:pt x="378" y="192"/>
                  <a:pt x="378" y="196"/>
                </a:cubicBezTo>
                <a:cubicBezTo>
                  <a:pt x="380" y="197"/>
                  <a:pt x="381" y="194"/>
                  <a:pt x="381" y="196"/>
                </a:cubicBezTo>
                <a:cubicBezTo>
                  <a:pt x="380" y="197"/>
                  <a:pt x="380" y="199"/>
                  <a:pt x="381" y="199"/>
                </a:cubicBezTo>
                <a:cubicBezTo>
                  <a:pt x="380" y="200"/>
                  <a:pt x="380" y="201"/>
                  <a:pt x="378" y="201"/>
                </a:cubicBezTo>
                <a:cubicBezTo>
                  <a:pt x="378" y="204"/>
                  <a:pt x="381" y="203"/>
                  <a:pt x="381" y="206"/>
                </a:cubicBezTo>
                <a:cubicBezTo>
                  <a:pt x="380" y="206"/>
                  <a:pt x="379" y="207"/>
                  <a:pt x="379" y="207"/>
                </a:cubicBezTo>
                <a:cubicBezTo>
                  <a:pt x="380" y="208"/>
                  <a:pt x="382" y="206"/>
                  <a:pt x="382" y="207"/>
                </a:cubicBezTo>
                <a:cubicBezTo>
                  <a:pt x="380" y="210"/>
                  <a:pt x="382" y="211"/>
                  <a:pt x="379" y="212"/>
                </a:cubicBezTo>
                <a:cubicBezTo>
                  <a:pt x="380" y="213"/>
                  <a:pt x="381" y="213"/>
                  <a:pt x="382" y="214"/>
                </a:cubicBezTo>
                <a:cubicBezTo>
                  <a:pt x="380" y="214"/>
                  <a:pt x="379" y="218"/>
                  <a:pt x="380" y="219"/>
                </a:cubicBezTo>
                <a:cubicBezTo>
                  <a:pt x="381" y="217"/>
                  <a:pt x="381" y="221"/>
                  <a:pt x="382" y="220"/>
                </a:cubicBezTo>
                <a:cubicBezTo>
                  <a:pt x="382" y="218"/>
                  <a:pt x="381" y="218"/>
                  <a:pt x="383" y="218"/>
                </a:cubicBezTo>
                <a:cubicBezTo>
                  <a:pt x="383" y="220"/>
                  <a:pt x="381" y="220"/>
                  <a:pt x="382" y="223"/>
                </a:cubicBezTo>
                <a:cubicBezTo>
                  <a:pt x="380" y="222"/>
                  <a:pt x="381" y="224"/>
                  <a:pt x="380" y="225"/>
                </a:cubicBezTo>
                <a:cubicBezTo>
                  <a:pt x="377" y="223"/>
                  <a:pt x="380" y="221"/>
                  <a:pt x="378" y="220"/>
                </a:cubicBezTo>
                <a:cubicBezTo>
                  <a:pt x="378" y="220"/>
                  <a:pt x="377" y="220"/>
                  <a:pt x="377" y="220"/>
                </a:cubicBezTo>
                <a:cubicBezTo>
                  <a:pt x="377" y="222"/>
                  <a:pt x="377" y="225"/>
                  <a:pt x="375" y="223"/>
                </a:cubicBezTo>
                <a:cubicBezTo>
                  <a:pt x="376" y="225"/>
                  <a:pt x="376" y="226"/>
                  <a:pt x="375" y="227"/>
                </a:cubicBezTo>
                <a:cubicBezTo>
                  <a:pt x="377" y="227"/>
                  <a:pt x="377" y="225"/>
                  <a:pt x="378" y="225"/>
                </a:cubicBezTo>
                <a:cubicBezTo>
                  <a:pt x="379" y="226"/>
                  <a:pt x="379" y="227"/>
                  <a:pt x="379" y="229"/>
                </a:cubicBezTo>
                <a:cubicBezTo>
                  <a:pt x="381" y="229"/>
                  <a:pt x="380" y="226"/>
                  <a:pt x="382" y="229"/>
                </a:cubicBezTo>
                <a:cubicBezTo>
                  <a:pt x="382" y="228"/>
                  <a:pt x="382" y="226"/>
                  <a:pt x="383" y="226"/>
                </a:cubicBezTo>
                <a:cubicBezTo>
                  <a:pt x="384" y="230"/>
                  <a:pt x="380" y="232"/>
                  <a:pt x="383" y="236"/>
                </a:cubicBezTo>
                <a:cubicBezTo>
                  <a:pt x="382" y="236"/>
                  <a:pt x="381" y="236"/>
                  <a:pt x="381" y="237"/>
                </a:cubicBezTo>
                <a:cubicBezTo>
                  <a:pt x="382" y="237"/>
                  <a:pt x="383" y="237"/>
                  <a:pt x="384" y="236"/>
                </a:cubicBezTo>
                <a:cubicBezTo>
                  <a:pt x="385" y="235"/>
                  <a:pt x="383" y="234"/>
                  <a:pt x="385" y="233"/>
                </a:cubicBezTo>
                <a:cubicBezTo>
                  <a:pt x="385" y="235"/>
                  <a:pt x="385" y="235"/>
                  <a:pt x="387" y="237"/>
                </a:cubicBezTo>
                <a:close/>
                <a:moveTo>
                  <a:pt x="168" y="194"/>
                </a:moveTo>
                <a:cubicBezTo>
                  <a:pt x="168" y="194"/>
                  <a:pt x="168" y="194"/>
                  <a:pt x="168" y="194"/>
                </a:cubicBezTo>
                <a:cubicBezTo>
                  <a:pt x="170" y="194"/>
                  <a:pt x="170" y="195"/>
                  <a:pt x="172" y="195"/>
                </a:cubicBezTo>
                <a:cubicBezTo>
                  <a:pt x="172" y="192"/>
                  <a:pt x="173" y="190"/>
                  <a:pt x="170" y="189"/>
                </a:cubicBezTo>
                <a:cubicBezTo>
                  <a:pt x="170" y="192"/>
                  <a:pt x="169" y="193"/>
                  <a:pt x="168" y="194"/>
                </a:cubicBezTo>
                <a:close/>
                <a:moveTo>
                  <a:pt x="364" y="191"/>
                </a:moveTo>
                <a:cubicBezTo>
                  <a:pt x="364" y="191"/>
                  <a:pt x="364" y="191"/>
                  <a:pt x="364" y="191"/>
                </a:cubicBezTo>
                <a:cubicBezTo>
                  <a:pt x="364" y="191"/>
                  <a:pt x="365" y="191"/>
                  <a:pt x="365" y="192"/>
                </a:cubicBezTo>
                <a:cubicBezTo>
                  <a:pt x="365" y="191"/>
                  <a:pt x="365" y="190"/>
                  <a:pt x="365" y="190"/>
                </a:cubicBezTo>
                <a:cubicBezTo>
                  <a:pt x="365" y="190"/>
                  <a:pt x="365" y="190"/>
                  <a:pt x="364" y="190"/>
                </a:cubicBezTo>
                <a:cubicBezTo>
                  <a:pt x="364" y="190"/>
                  <a:pt x="364" y="191"/>
                  <a:pt x="364" y="191"/>
                </a:cubicBezTo>
                <a:close/>
                <a:moveTo>
                  <a:pt x="355" y="193"/>
                </a:moveTo>
                <a:cubicBezTo>
                  <a:pt x="355" y="193"/>
                  <a:pt x="355" y="193"/>
                  <a:pt x="355" y="193"/>
                </a:cubicBezTo>
                <a:cubicBezTo>
                  <a:pt x="354" y="193"/>
                  <a:pt x="354" y="192"/>
                  <a:pt x="353" y="192"/>
                </a:cubicBezTo>
                <a:cubicBezTo>
                  <a:pt x="352" y="194"/>
                  <a:pt x="354" y="192"/>
                  <a:pt x="354" y="194"/>
                </a:cubicBezTo>
                <a:cubicBezTo>
                  <a:pt x="354" y="195"/>
                  <a:pt x="352" y="194"/>
                  <a:pt x="353" y="196"/>
                </a:cubicBezTo>
                <a:cubicBezTo>
                  <a:pt x="354" y="196"/>
                  <a:pt x="355" y="197"/>
                  <a:pt x="354" y="198"/>
                </a:cubicBezTo>
                <a:cubicBezTo>
                  <a:pt x="355" y="198"/>
                  <a:pt x="356" y="198"/>
                  <a:pt x="356" y="199"/>
                </a:cubicBezTo>
                <a:cubicBezTo>
                  <a:pt x="356" y="199"/>
                  <a:pt x="355" y="199"/>
                  <a:pt x="355" y="200"/>
                </a:cubicBezTo>
                <a:cubicBezTo>
                  <a:pt x="357" y="200"/>
                  <a:pt x="357" y="198"/>
                  <a:pt x="358" y="197"/>
                </a:cubicBezTo>
                <a:cubicBezTo>
                  <a:pt x="355" y="197"/>
                  <a:pt x="357" y="195"/>
                  <a:pt x="358" y="195"/>
                </a:cubicBezTo>
                <a:cubicBezTo>
                  <a:pt x="356" y="195"/>
                  <a:pt x="357" y="193"/>
                  <a:pt x="357" y="192"/>
                </a:cubicBezTo>
                <a:cubicBezTo>
                  <a:pt x="355" y="192"/>
                  <a:pt x="355" y="190"/>
                  <a:pt x="354" y="190"/>
                </a:cubicBezTo>
                <a:cubicBezTo>
                  <a:pt x="353" y="192"/>
                  <a:pt x="355" y="192"/>
                  <a:pt x="355" y="193"/>
                </a:cubicBezTo>
                <a:close/>
                <a:moveTo>
                  <a:pt x="371" y="193"/>
                </a:moveTo>
                <a:cubicBezTo>
                  <a:pt x="371" y="193"/>
                  <a:pt x="371" y="193"/>
                  <a:pt x="371" y="193"/>
                </a:cubicBezTo>
                <a:cubicBezTo>
                  <a:pt x="370" y="192"/>
                  <a:pt x="371" y="190"/>
                  <a:pt x="370" y="190"/>
                </a:cubicBezTo>
                <a:cubicBezTo>
                  <a:pt x="370" y="191"/>
                  <a:pt x="370" y="191"/>
                  <a:pt x="369" y="190"/>
                </a:cubicBezTo>
                <a:cubicBezTo>
                  <a:pt x="370" y="191"/>
                  <a:pt x="369" y="193"/>
                  <a:pt x="371" y="193"/>
                </a:cubicBezTo>
                <a:close/>
                <a:moveTo>
                  <a:pt x="362" y="210"/>
                </a:moveTo>
                <a:cubicBezTo>
                  <a:pt x="362" y="210"/>
                  <a:pt x="362" y="210"/>
                  <a:pt x="362" y="210"/>
                </a:cubicBezTo>
                <a:cubicBezTo>
                  <a:pt x="362" y="209"/>
                  <a:pt x="362" y="208"/>
                  <a:pt x="361" y="209"/>
                </a:cubicBezTo>
                <a:cubicBezTo>
                  <a:pt x="361" y="212"/>
                  <a:pt x="358" y="213"/>
                  <a:pt x="356" y="211"/>
                </a:cubicBezTo>
                <a:cubicBezTo>
                  <a:pt x="355" y="212"/>
                  <a:pt x="356" y="213"/>
                  <a:pt x="356" y="214"/>
                </a:cubicBezTo>
                <a:cubicBezTo>
                  <a:pt x="359" y="214"/>
                  <a:pt x="359" y="212"/>
                  <a:pt x="361" y="214"/>
                </a:cubicBezTo>
                <a:cubicBezTo>
                  <a:pt x="361" y="213"/>
                  <a:pt x="362" y="212"/>
                  <a:pt x="363" y="214"/>
                </a:cubicBezTo>
                <a:cubicBezTo>
                  <a:pt x="365" y="213"/>
                  <a:pt x="365" y="208"/>
                  <a:pt x="368" y="210"/>
                </a:cubicBezTo>
                <a:cubicBezTo>
                  <a:pt x="367" y="212"/>
                  <a:pt x="364" y="212"/>
                  <a:pt x="364" y="215"/>
                </a:cubicBezTo>
                <a:cubicBezTo>
                  <a:pt x="365" y="215"/>
                  <a:pt x="366" y="215"/>
                  <a:pt x="366" y="215"/>
                </a:cubicBezTo>
                <a:cubicBezTo>
                  <a:pt x="363" y="217"/>
                  <a:pt x="365" y="224"/>
                  <a:pt x="366" y="224"/>
                </a:cubicBezTo>
                <a:cubicBezTo>
                  <a:pt x="365" y="222"/>
                  <a:pt x="367" y="221"/>
                  <a:pt x="368" y="219"/>
                </a:cubicBezTo>
                <a:cubicBezTo>
                  <a:pt x="368" y="222"/>
                  <a:pt x="368" y="226"/>
                  <a:pt x="367" y="228"/>
                </a:cubicBezTo>
                <a:cubicBezTo>
                  <a:pt x="366" y="228"/>
                  <a:pt x="366" y="227"/>
                  <a:pt x="365" y="227"/>
                </a:cubicBezTo>
                <a:cubicBezTo>
                  <a:pt x="365" y="229"/>
                  <a:pt x="363" y="230"/>
                  <a:pt x="363" y="232"/>
                </a:cubicBezTo>
                <a:cubicBezTo>
                  <a:pt x="364" y="232"/>
                  <a:pt x="364" y="231"/>
                  <a:pt x="365" y="231"/>
                </a:cubicBezTo>
                <a:cubicBezTo>
                  <a:pt x="364" y="233"/>
                  <a:pt x="367" y="231"/>
                  <a:pt x="367" y="233"/>
                </a:cubicBezTo>
                <a:cubicBezTo>
                  <a:pt x="365" y="234"/>
                  <a:pt x="367" y="237"/>
                  <a:pt x="366" y="238"/>
                </a:cubicBezTo>
                <a:cubicBezTo>
                  <a:pt x="365" y="236"/>
                  <a:pt x="365" y="236"/>
                  <a:pt x="365" y="233"/>
                </a:cubicBezTo>
                <a:cubicBezTo>
                  <a:pt x="364" y="234"/>
                  <a:pt x="364" y="234"/>
                  <a:pt x="363" y="234"/>
                </a:cubicBezTo>
                <a:cubicBezTo>
                  <a:pt x="364" y="236"/>
                  <a:pt x="360" y="239"/>
                  <a:pt x="364" y="240"/>
                </a:cubicBezTo>
                <a:cubicBezTo>
                  <a:pt x="364" y="239"/>
                  <a:pt x="363" y="238"/>
                  <a:pt x="364" y="238"/>
                </a:cubicBezTo>
                <a:cubicBezTo>
                  <a:pt x="364" y="238"/>
                  <a:pt x="365" y="238"/>
                  <a:pt x="365" y="239"/>
                </a:cubicBezTo>
                <a:cubicBezTo>
                  <a:pt x="364" y="241"/>
                  <a:pt x="366" y="240"/>
                  <a:pt x="366" y="242"/>
                </a:cubicBezTo>
                <a:cubicBezTo>
                  <a:pt x="365" y="242"/>
                  <a:pt x="364" y="242"/>
                  <a:pt x="364" y="242"/>
                </a:cubicBezTo>
                <a:cubicBezTo>
                  <a:pt x="365" y="244"/>
                  <a:pt x="365" y="246"/>
                  <a:pt x="366" y="246"/>
                </a:cubicBezTo>
                <a:cubicBezTo>
                  <a:pt x="366" y="247"/>
                  <a:pt x="364" y="246"/>
                  <a:pt x="365" y="248"/>
                </a:cubicBezTo>
                <a:cubicBezTo>
                  <a:pt x="368" y="248"/>
                  <a:pt x="364" y="251"/>
                  <a:pt x="367" y="252"/>
                </a:cubicBezTo>
                <a:cubicBezTo>
                  <a:pt x="362" y="252"/>
                  <a:pt x="366" y="258"/>
                  <a:pt x="367" y="259"/>
                </a:cubicBezTo>
                <a:cubicBezTo>
                  <a:pt x="363" y="264"/>
                  <a:pt x="366" y="271"/>
                  <a:pt x="364" y="275"/>
                </a:cubicBezTo>
                <a:cubicBezTo>
                  <a:pt x="364" y="275"/>
                  <a:pt x="365" y="275"/>
                  <a:pt x="365" y="276"/>
                </a:cubicBezTo>
                <a:cubicBezTo>
                  <a:pt x="364" y="276"/>
                  <a:pt x="362" y="283"/>
                  <a:pt x="363" y="279"/>
                </a:cubicBezTo>
                <a:cubicBezTo>
                  <a:pt x="365" y="280"/>
                  <a:pt x="364" y="278"/>
                  <a:pt x="365" y="277"/>
                </a:cubicBezTo>
                <a:cubicBezTo>
                  <a:pt x="367" y="278"/>
                  <a:pt x="369" y="277"/>
                  <a:pt x="369" y="278"/>
                </a:cubicBezTo>
                <a:cubicBezTo>
                  <a:pt x="368" y="278"/>
                  <a:pt x="368" y="278"/>
                  <a:pt x="366" y="279"/>
                </a:cubicBezTo>
                <a:cubicBezTo>
                  <a:pt x="366" y="281"/>
                  <a:pt x="367" y="281"/>
                  <a:pt x="367" y="282"/>
                </a:cubicBezTo>
                <a:cubicBezTo>
                  <a:pt x="372" y="281"/>
                  <a:pt x="372" y="273"/>
                  <a:pt x="375" y="274"/>
                </a:cubicBezTo>
                <a:cubicBezTo>
                  <a:pt x="373" y="266"/>
                  <a:pt x="376" y="264"/>
                  <a:pt x="377" y="258"/>
                </a:cubicBezTo>
                <a:cubicBezTo>
                  <a:pt x="375" y="257"/>
                  <a:pt x="375" y="253"/>
                  <a:pt x="377" y="252"/>
                </a:cubicBezTo>
                <a:cubicBezTo>
                  <a:pt x="376" y="251"/>
                  <a:pt x="375" y="252"/>
                  <a:pt x="375" y="250"/>
                </a:cubicBezTo>
                <a:cubicBezTo>
                  <a:pt x="376" y="250"/>
                  <a:pt x="376" y="250"/>
                  <a:pt x="377" y="250"/>
                </a:cubicBezTo>
                <a:cubicBezTo>
                  <a:pt x="377" y="249"/>
                  <a:pt x="377" y="247"/>
                  <a:pt x="376" y="247"/>
                </a:cubicBezTo>
                <a:cubicBezTo>
                  <a:pt x="376" y="247"/>
                  <a:pt x="375" y="248"/>
                  <a:pt x="375" y="248"/>
                </a:cubicBezTo>
                <a:cubicBezTo>
                  <a:pt x="375" y="245"/>
                  <a:pt x="373" y="247"/>
                  <a:pt x="374" y="245"/>
                </a:cubicBezTo>
                <a:cubicBezTo>
                  <a:pt x="376" y="242"/>
                  <a:pt x="370" y="235"/>
                  <a:pt x="373" y="232"/>
                </a:cubicBezTo>
                <a:cubicBezTo>
                  <a:pt x="372" y="231"/>
                  <a:pt x="372" y="232"/>
                  <a:pt x="371" y="232"/>
                </a:cubicBezTo>
                <a:cubicBezTo>
                  <a:pt x="373" y="231"/>
                  <a:pt x="371" y="227"/>
                  <a:pt x="372" y="227"/>
                </a:cubicBezTo>
                <a:cubicBezTo>
                  <a:pt x="372" y="227"/>
                  <a:pt x="372" y="227"/>
                  <a:pt x="373" y="227"/>
                </a:cubicBezTo>
                <a:cubicBezTo>
                  <a:pt x="374" y="225"/>
                  <a:pt x="371" y="227"/>
                  <a:pt x="372" y="225"/>
                </a:cubicBezTo>
                <a:cubicBezTo>
                  <a:pt x="371" y="225"/>
                  <a:pt x="370" y="227"/>
                  <a:pt x="370" y="225"/>
                </a:cubicBezTo>
                <a:cubicBezTo>
                  <a:pt x="372" y="224"/>
                  <a:pt x="369" y="220"/>
                  <a:pt x="374" y="220"/>
                </a:cubicBezTo>
                <a:cubicBezTo>
                  <a:pt x="372" y="219"/>
                  <a:pt x="371" y="219"/>
                  <a:pt x="370" y="218"/>
                </a:cubicBezTo>
                <a:cubicBezTo>
                  <a:pt x="370" y="216"/>
                  <a:pt x="370" y="213"/>
                  <a:pt x="371" y="211"/>
                </a:cubicBezTo>
                <a:cubicBezTo>
                  <a:pt x="368" y="211"/>
                  <a:pt x="370" y="211"/>
                  <a:pt x="369" y="209"/>
                </a:cubicBezTo>
                <a:cubicBezTo>
                  <a:pt x="365" y="210"/>
                  <a:pt x="367" y="204"/>
                  <a:pt x="365" y="209"/>
                </a:cubicBezTo>
                <a:cubicBezTo>
                  <a:pt x="365" y="207"/>
                  <a:pt x="365" y="204"/>
                  <a:pt x="367" y="204"/>
                </a:cubicBezTo>
                <a:cubicBezTo>
                  <a:pt x="368" y="205"/>
                  <a:pt x="368" y="206"/>
                  <a:pt x="370" y="206"/>
                </a:cubicBezTo>
                <a:cubicBezTo>
                  <a:pt x="367" y="203"/>
                  <a:pt x="369" y="200"/>
                  <a:pt x="367" y="198"/>
                </a:cubicBezTo>
                <a:cubicBezTo>
                  <a:pt x="366" y="199"/>
                  <a:pt x="368" y="202"/>
                  <a:pt x="366" y="203"/>
                </a:cubicBezTo>
                <a:cubicBezTo>
                  <a:pt x="365" y="198"/>
                  <a:pt x="367" y="195"/>
                  <a:pt x="369" y="194"/>
                </a:cubicBezTo>
                <a:cubicBezTo>
                  <a:pt x="369" y="192"/>
                  <a:pt x="369" y="191"/>
                  <a:pt x="366" y="192"/>
                </a:cubicBezTo>
                <a:cubicBezTo>
                  <a:pt x="366" y="194"/>
                  <a:pt x="367" y="191"/>
                  <a:pt x="367" y="193"/>
                </a:cubicBezTo>
                <a:cubicBezTo>
                  <a:pt x="366" y="194"/>
                  <a:pt x="366" y="193"/>
                  <a:pt x="364" y="193"/>
                </a:cubicBezTo>
                <a:cubicBezTo>
                  <a:pt x="364" y="194"/>
                  <a:pt x="363" y="196"/>
                  <a:pt x="364" y="196"/>
                </a:cubicBezTo>
                <a:cubicBezTo>
                  <a:pt x="364" y="196"/>
                  <a:pt x="366" y="195"/>
                  <a:pt x="366" y="196"/>
                </a:cubicBezTo>
                <a:cubicBezTo>
                  <a:pt x="366" y="200"/>
                  <a:pt x="359" y="203"/>
                  <a:pt x="363" y="207"/>
                </a:cubicBezTo>
                <a:cubicBezTo>
                  <a:pt x="363" y="206"/>
                  <a:pt x="362" y="206"/>
                  <a:pt x="363" y="204"/>
                </a:cubicBezTo>
                <a:cubicBezTo>
                  <a:pt x="365" y="205"/>
                  <a:pt x="364" y="203"/>
                  <a:pt x="365" y="203"/>
                </a:cubicBezTo>
                <a:cubicBezTo>
                  <a:pt x="366" y="204"/>
                  <a:pt x="364" y="204"/>
                  <a:pt x="365" y="205"/>
                </a:cubicBezTo>
                <a:cubicBezTo>
                  <a:pt x="362" y="205"/>
                  <a:pt x="365" y="210"/>
                  <a:pt x="362" y="210"/>
                </a:cubicBezTo>
                <a:close/>
                <a:moveTo>
                  <a:pt x="375" y="196"/>
                </a:moveTo>
                <a:cubicBezTo>
                  <a:pt x="375" y="196"/>
                  <a:pt x="375" y="196"/>
                  <a:pt x="375" y="196"/>
                </a:cubicBezTo>
                <a:cubicBezTo>
                  <a:pt x="375" y="195"/>
                  <a:pt x="374" y="194"/>
                  <a:pt x="373" y="194"/>
                </a:cubicBezTo>
                <a:cubicBezTo>
                  <a:pt x="373" y="195"/>
                  <a:pt x="375" y="195"/>
                  <a:pt x="375" y="196"/>
                </a:cubicBezTo>
                <a:close/>
                <a:moveTo>
                  <a:pt x="372" y="192"/>
                </a:moveTo>
                <a:cubicBezTo>
                  <a:pt x="372" y="192"/>
                  <a:pt x="372" y="192"/>
                  <a:pt x="372" y="192"/>
                </a:cubicBezTo>
                <a:cubicBezTo>
                  <a:pt x="371" y="193"/>
                  <a:pt x="372" y="194"/>
                  <a:pt x="372" y="194"/>
                </a:cubicBezTo>
                <a:cubicBezTo>
                  <a:pt x="373" y="194"/>
                  <a:pt x="373" y="192"/>
                  <a:pt x="372" y="192"/>
                </a:cubicBezTo>
                <a:close/>
                <a:moveTo>
                  <a:pt x="393" y="195"/>
                </a:moveTo>
                <a:cubicBezTo>
                  <a:pt x="393" y="195"/>
                  <a:pt x="393" y="195"/>
                  <a:pt x="393" y="195"/>
                </a:cubicBezTo>
                <a:cubicBezTo>
                  <a:pt x="393" y="194"/>
                  <a:pt x="395" y="193"/>
                  <a:pt x="393" y="193"/>
                </a:cubicBezTo>
                <a:cubicBezTo>
                  <a:pt x="393" y="193"/>
                  <a:pt x="392" y="195"/>
                  <a:pt x="393" y="195"/>
                </a:cubicBezTo>
                <a:close/>
                <a:moveTo>
                  <a:pt x="167" y="196"/>
                </a:moveTo>
                <a:cubicBezTo>
                  <a:pt x="167" y="196"/>
                  <a:pt x="167" y="196"/>
                  <a:pt x="167" y="196"/>
                </a:cubicBezTo>
                <a:cubicBezTo>
                  <a:pt x="167" y="195"/>
                  <a:pt x="167" y="193"/>
                  <a:pt x="166" y="193"/>
                </a:cubicBezTo>
                <a:cubicBezTo>
                  <a:pt x="166" y="194"/>
                  <a:pt x="166" y="196"/>
                  <a:pt x="167" y="196"/>
                </a:cubicBezTo>
                <a:close/>
                <a:moveTo>
                  <a:pt x="184" y="199"/>
                </a:moveTo>
                <a:cubicBezTo>
                  <a:pt x="184" y="199"/>
                  <a:pt x="184" y="199"/>
                  <a:pt x="184" y="199"/>
                </a:cubicBezTo>
                <a:cubicBezTo>
                  <a:pt x="184" y="197"/>
                  <a:pt x="187" y="194"/>
                  <a:pt x="183" y="193"/>
                </a:cubicBezTo>
                <a:cubicBezTo>
                  <a:pt x="185" y="196"/>
                  <a:pt x="183" y="198"/>
                  <a:pt x="184" y="199"/>
                </a:cubicBezTo>
                <a:close/>
                <a:moveTo>
                  <a:pt x="352" y="196"/>
                </a:moveTo>
                <a:cubicBezTo>
                  <a:pt x="352" y="196"/>
                  <a:pt x="352" y="196"/>
                  <a:pt x="352" y="196"/>
                </a:cubicBezTo>
                <a:cubicBezTo>
                  <a:pt x="349" y="196"/>
                  <a:pt x="352" y="195"/>
                  <a:pt x="352" y="194"/>
                </a:cubicBezTo>
                <a:cubicBezTo>
                  <a:pt x="351" y="194"/>
                  <a:pt x="350" y="194"/>
                  <a:pt x="350" y="193"/>
                </a:cubicBezTo>
                <a:cubicBezTo>
                  <a:pt x="349" y="194"/>
                  <a:pt x="350" y="198"/>
                  <a:pt x="352" y="196"/>
                </a:cubicBezTo>
                <a:close/>
                <a:moveTo>
                  <a:pt x="372" y="196"/>
                </a:moveTo>
                <a:cubicBezTo>
                  <a:pt x="372" y="196"/>
                  <a:pt x="372" y="196"/>
                  <a:pt x="372" y="196"/>
                </a:cubicBezTo>
                <a:cubicBezTo>
                  <a:pt x="370" y="194"/>
                  <a:pt x="368" y="196"/>
                  <a:pt x="372" y="196"/>
                </a:cubicBezTo>
                <a:close/>
                <a:moveTo>
                  <a:pt x="375" y="198"/>
                </a:moveTo>
                <a:cubicBezTo>
                  <a:pt x="375" y="198"/>
                  <a:pt x="375" y="198"/>
                  <a:pt x="375" y="198"/>
                </a:cubicBezTo>
                <a:cubicBezTo>
                  <a:pt x="376" y="199"/>
                  <a:pt x="376" y="196"/>
                  <a:pt x="375" y="196"/>
                </a:cubicBezTo>
                <a:cubicBezTo>
                  <a:pt x="375" y="197"/>
                  <a:pt x="375" y="198"/>
                  <a:pt x="375" y="198"/>
                </a:cubicBezTo>
                <a:close/>
                <a:moveTo>
                  <a:pt x="377" y="198"/>
                </a:moveTo>
                <a:cubicBezTo>
                  <a:pt x="377" y="198"/>
                  <a:pt x="377" y="198"/>
                  <a:pt x="377" y="198"/>
                </a:cubicBezTo>
                <a:cubicBezTo>
                  <a:pt x="378" y="198"/>
                  <a:pt x="379" y="198"/>
                  <a:pt x="379" y="199"/>
                </a:cubicBezTo>
                <a:cubicBezTo>
                  <a:pt x="379" y="198"/>
                  <a:pt x="379" y="197"/>
                  <a:pt x="379" y="196"/>
                </a:cubicBezTo>
                <a:cubicBezTo>
                  <a:pt x="378" y="196"/>
                  <a:pt x="378" y="198"/>
                  <a:pt x="377" y="198"/>
                </a:cubicBezTo>
                <a:close/>
                <a:moveTo>
                  <a:pt x="395" y="200"/>
                </a:moveTo>
                <a:cubicBezTo>
                  <a:pt x="395" y="200"/>
                  <a:pt x="395" y="200"/>
                  <a:pt x="395" y="200"/>
                </a:cubicBezTo>
                <a:cubicBezTo>
                  <a:pt x="394" y="201"/>
                  <a:pt x="396" y="196"/>
                  <a:pt x="394" y="198"/>
                </a:cubicBezTo>
                <a:cubicBezTo>
                  <a:pt x="394" y="199"/>
                  <a:pt x="394" y="199"/>
                  <a:pt x="393" y="199"/>
                </a:cubicBezTo>
                <a:cubicBezTo>
                  <a:pt x="393" y="199"/>
                  <a:pt x="392" y="199"/>
                  <a:pt x="392" y="199"/>
                </a:cubicBezTo>
                <a:cubicBezTo>
                  <a:pt x="393" y="199"/>
                  <a:pt x="395" y="202"/>
                  <a:pt x="395" y="200"/>
                </a:cubicBezTo>
                <a:close/>
                <a:moveTo>
                  <a:pt x="343" y="201"/>
                </a:moveTo>
                <a:cubicBezTo>
                  <a:pt x="343" y="201"/>
                  <a:pt x="343" y="201"/>
                  <a:pt x="343" y="201"/>
                </a:cubicBezTo>
                <a:cubicBezTo>
                  <a:pt x="342" y="201"/>
                  <a:pt x="344" y="199"/>
                  <a:pt x="342" y="199"/>
                </a:cubicBezTo>
                <a:cubicBezTo>
                  <a:pt x="341" y="200"/>
                  <a:pt x="342" y="202"/>
                  <a:pt x="343" y="201"/>
                </a:cubicBezTo>
                <a:close/>
                <a:moveTo>
                  <a:pt x="339" y="209"/>
                </a:moveTo>
                <a:cubicBezTo>
                  <a:pt x="339" y="209"/>
                  <a:pt x="339" y="209"/>
                  <a:pt x="339" y="209"/>
                </a:cubicBezTo>
                <a:cubicBezTo>
                  <a:pt x="339" y="209"/>
                  <a:pt x="338" y="209"/>
                  <a:pt x="337" y="209"/>
                </a:cubicBezTo>
                <a:cubicBezTo>
                  <a:pt x="337" y="211"/>
                  <a:pt x="337" y="212"/>
                  <a:pt x="338" y="213"/>
                </a:cubicBezTo>
                <a:cubicBezTo>
                  <a:pt x="338" y="213"/>
                  <a:pt x="339" y="212"/>
                  <a:pt x="339" y="212"/>
                </a:cubicBezTo>
                <a:cubicBezTo>
                  <a:pt x="339" y="211"/>
                  <a:pt x="339" y="208"/>
                  <a:pt x="341" y="209"/>
                </a:cubicBezTo>
                <a:cubicBezTo>
                  <a:pt x="341" y="207"/>
                  <a:pt x="340" y="206"/>
                  <a:pt x="340" y="205"/>
                </a:cubicBezTo>
                <a:cubicBezTo>
                  <a:pt x="341" y="204"/>
                  <a:pt x="342" y="204"/>
                  <a:pt x="342" y="202"/>
                </a:cubicBezTo>
                <a:cubicBezTo>
                  <a:pt x="341" y="202"/>
                  <a:pt x="340" y="204"/>
                  <a:pt x="339" y="202"/>
                </a:cubicBezTo>
                <a:cubicBezTo>
                  <a:pt x="339" y="201"/>
                  <a:pt x="340" y="200"/>
                  <a:pt x="341" y="199"/>
                </a:cubicBezTo>
                <a:cubicBezTo>
                  <a:pt x="338" y="199"/>
                  <a:pt x="336" y="201"/>
                  <a:pt x="337" y="202"/>
                </a:cubicBezTo>
                <a:cubicBezTo>
                  <a:pt x="337" y="204"/>
                  <a:pt x="337" y="201"/>
                  <a:pt x="339" y="201"/>
                </a:cubicBezTo>
                <a:cubicBezTo>
                  <a:pt x="339" y="204"/>
                  <a:pt x="341" y="207"/>
                  <a:pt x="338" y="207"/>
                </a:cubicBezTo>
                <a:cubicBezTo>
                  <a:pt x="339" y="206"/>
                  <a:pt x="337" y="206"/>
                  <a:pt x="337" y="205"/>
                </a:cubicBezTo>
                <a:cubicBezTo>
                  <a:pt x="337" y="206"/>
                  <a:pt x="337" y="207"/>
                  <a:pt x="337" y="207"/>
                </a:cubicBezTo>
                <a:cubicBezTo>
                  <a:pt x="338" y="207"/>
                  <a:pt x="339" y="208"/>
                  <a:pt x="339" y="209"/>
                </a:cubicBezTo>
                <a:close/>
                <a:moveTo>
                  <a:pt x="112" y="208"/>
                </a:moveTo>
                <a:cubicBezTo>
                  <a:pt x="112" y="208"/>
                  <a:pt x="112" y="208"/>
                  <a:pt x="112" y="208"/>
                </a:cubicBezTo>
                <a:cubicBezTo>
                  <a:pt x="110" y="205"/>
                  <a:pt x="114" y="202"/>
                  <a:pt x="111" y="200"/>
                </a:cubicBezTo>
                <a:cubicBezTo>
                  <a:pt x="111" y="203"/>
                  <a:pt x="110" y="207"/>
                  <a:pt x="112" y="208"/>
                </a:cubicBezTo>
                <a:close/>
                <a:moveTo>
                  <a:pt x="348" y="201"/>
                </a:moveTo>
                <a:cubicBezTo>
                  <a:pt x="348" y="201"/>
                  <a:pt x="348" y="201"/>
                  <a:pt x="348" y="201"/>
                </a:cubicBezTo>
                <a:cubicBezTo>
                  <a:pt x="350" y="201"/>
                  <a:pt x="351" y="203"/>
                  <a:pt x="350" y="201"/>
                </a:cubicBezTo>
                <a:cubicBezTo>
                  <a:pt x="351" y="200"/>
                  <a:pt x="348" y="201"/>
                  <a:pt x="348" y="201"/>
                </a:cubicBezTo>
                <a:close/>
                <a:moveTo>
                  <a:pt x="371" y="204"/>
                </a:moveTo>
                <a:cubicBezTo>
                  <a:pt x="371" y="204"/>
                  <a:pt x="371" y="204"/>
                  <a:pt x="371" y="204"/>
                </a:cubicBezTo>
                <a:cubicBezTo>
                  <a:pt x="373" y="202"/>
                  <a:pt x="374" y="206"/>
                  <a:pt x="374" y="203"/>
                </a:cubicBezTo>
                <a:cubicBezTo>
                  <a:pt x="373" y="202"/>
                  <a:pt x="372" y="203"/>
                  <a:pt x="372" y="202"/>
                </a:cubicBezTo>
                <a:cubicBezTo>
                  <a:pt x="372" y="201"/>
                  <a:pt x="373" y="201"/>
                  <a:pt x="373" y="201"/>
                </a:cubicBezTo>
                <a:cubicBezTo>
                  <a:pt x="372" y="201"/>
                  <a:pt x="372" y="201"/>
                  <a:pt x="371" y="201"/>
                </a:cubicBezTo>
                <a:cubicBezTo>
                  <a:pt x="372" y="202"/>
                  <a:pt x="371" y="202"/>
                  <a:pt x="371" y="204"/>
                </a:cubicBezTo>
                <a:close/>
                <a:moveTo>
                  <a:pt x="134" y="205"/>
                </a:moveTo>
                <a:cubicBezTo>
                  <a:pt x="134" y="205"/>
                  <a:pt x="134" y="205"/>
                  <a:pt x="134" y="205"/>
                </a:cubicBezTo>
                <a:cubicBezTo>
                  <a:pt x="134" y="204"/>
                  <a:pt x="135" y="204"/>
                  <a:pt x="135" y="204"/>
                </a:cubicBezTo>
                <a:cubicBezTo>
                  <a:pt x="134" y="204"/>
                  <a:pt x="133" y="202"/>
                  <a:pt x="132" y="203"/>
                </a:cubicBezTo>
                <a:cubicBezTo>
                  <a:pt x="133" y="204"/>
                  <a:pt x="134" y="203"/>
                  <a:pt x="134" y="205"/>
                </a:cubicBezTo>
                <a:cubicBezTo>
                  <a:pt x="134" y="205"/>
                  <a:pt x="133" y="205"/>
                  <a:pt x="134" y="205"/>
                </a:cubicBezTo>
                <a:close/>
                <a:moveTo>
                  <a:pt x="413" y="204"/>
                </a:moveTo>
                <a:cubicBezTo>
                  <a:pt x="413" y="204"/>
                  <a:pt x="413" y="204"/>
                  <a:pt x="413" y="204"/>
                </a:cubicBezTo>
                <a:cubicBezTo>
                  <a:pt x="413" y="205"/>
                  <a:pt x="413" y="205"/>
                  <a:pt x="413" y="205"/>
                </a:cubicBezTo>
                <a:cubicBezTo>
                  <a:pt x="414" y="206"/>
                  <a:pt x="414" y="203"/>
                  <a:pt x="413" y="204"/>
                </a:cubicBezTo>
                <a:cubicBezTo>
                  <a:pt x="413" y="204"/>
                  <a:pt x="413" y="204"/>
                  <a:pt x="413" y="204"/>
                </a:cubicBezTo>
                <a:close/>
                <a:moveTo>
                  <a:pt x="144" y="299"/>
                </a:moveTo>
                <a:cubicBezTo>
                  <a:pt x="144" y="299"/>
                  <a:pt x="144" y="299"/>
                  <a:pt x="144" y="299"/>
                </a:cubicBezTo>
                <a:cubicBezTo>
                  <a:pt x="143" y="302"/>
                  <a:pt x="145" y="305"/>
                  <a:pt x="146" y="306"/>
                </a:cubicBezTo>
                <a:cubicBezTo>
                  <a:pt x="146" y="306"/>
                  <a:pt x="147" y="305"/>
                  <a:pt x="148" y="305"/>
                </a:cubicBezTo>
                <a:cubicBezTo>
                  <a:pt x="147" y="294"/>
                  <a:pt x="147" y="279"/>
                  <a:pt x="142" y="269"/>
                </a:cubicBezTo>
                <a:cubicBezTo>
                  <a:pt x="143" y="269"/>
                  <a:pt x="144" y="269"/>
                  <a:pt x="144" y="268"/>
                </a:cubicBezTo>
                <a:cubicBezTo>
                  <a:pt x="143" y="262"/>
                  <a:pt x="141" y="255"/>
                  <a:pt x="140" y="247"/>
                </a:cubicBezTo>
                <a:cubicBezTo>
                  <a:pt x="140" y="239"/>
                  <a:pt x="141" y="227"/>
                  <a:pt x="135" y="222"/>
                </a:cubicBezTo>
                <a:cubicBezTo>
                  <a:pt x="135" y="221"/>
                  <a:pt x="135" y="220"/>
                  <a:pt x="135" y="220"/>
                </a:cubicBezTo>
                <a:cubicBezTo>
                  <a:pt x="136" y="220"/>
                  <a:pt x="136" y="220"/>
                  <a:pt x="137" y="221"/>
                </a:cubicBezTo>
                <a:cubicBezTo>
                  <a:pt x="137" y="217"/>
                  <a:pt x="135" y="215"/>
                  <a:pt x="136" y="212"/>
                </a:cubicBezTo>
                <a:cubicBezTo>
                  <a:pt x="135" y="212"/>
                  <a:pt x="134" y="212"/>
                  <a:pt x="134" y="212"/>
                </a:cubicBezTo>
                <a:cubicBezTo>
                  <a:pt x="135" y="213"/>
                  <a:pt x="132" y="215"/>
                  <a:pt x="134" y="216"/>
                </a:cubicBezTo>
                <a:cubicBezTo>
                  <a:pt x="133" y="215"/>
                  <a:pt x="131" y="216"/>
                  <a:pt x="133" y="217"/>
                </a:cubicBezTo>
                <a:cubicBezTo>
                  <a:pt x="134" y="215"/>
                  <a:pt x="132" y="221"/>
                  <a:pt x="134" y="221"/>
                </a:cubicBezTo>
                <a:cubicBezTo>
                  <a:pt x="134" y="220"/>
                  <a:pt x="134" y="220"/>
                  <a:pt x="134" y="221"/>
                </a:cubicBezTo>
                <a:cubicBezTo>
                  <a:pt x="134" y="222"/>
                  <a:pt x="133" y="220"/>
                  <a:pt x="132" y="221"/>
                </a:cubicBezTo>
                <a:cubicBezTo>
                  <a:pt x="134" y="222"/>
                  <a:pt x="131" y="223"/>
                  <a:pt x="131" y="223"/>
                </a:cubicBezTo>
                <a:cubicBezTo>
                  <a:pt x="131" y="224"/>
                  <a:pt x="133" y="224"/>
                  <a:pt x="133" y="225"/>
                </a:cubicBezTo>
                <a:cubicBezTo>
                  <a:pt x="132" y="227"/>
                  <a:pt x="132" y="227"/>
                  <a:pt x="131" y="229"/>
                </a:cubicBezTo>
                <a:cubicBezTo>
                  <a:pt x="132" y="229"/>
                  <a:pt x="133" y="228"/>
                  <a:pt x="134" y="228"/>
                </a:cubicBezTo>
                <a:cubicBezTo>
                  <a:pt x="134" y="230"/>
                  <a:pt x="135" y="230"/>
                  <a:pt x="133" y="231"/>
                </a:cubicBezTo>
                <a:cubicBezTo>
                  <a:pt x="133" y="230"/>
                  <a:pt x="133" y="229"/>
                  <a:pt x="132" y="229"/>
                </a:cubicBezTo>
                <a:cubicBezTo>
                  <a:pt x="131" y="231"/>
                  <a:pt x="134" y="233"/>
                  <a:pt x="131" y="234"/>
                </a:cubicBezTo>
                <a:cubicBezTo>
                  <a:pt x="132" y="232"/>
                  <a:pt x="130" y="231"/>
                  <a:pt x="129" y="232"/>
                </a:cubicBezTo>
                <a:cubicBezTo>
                  <a:pt x="131" y="233"/>
                  <a:pt x="127" y="237"/>
                  <a:pt x="131" y="237"/>
                </a:cubicBezTo>
                <a:cubicBezTo>
                  <a:pt x="131" y="236"/>
                  <a:pt x="130" y="235"/>
                  <a:pt x="131" y="234"/>
                </a:cubicBezTo>
                <a:cubicBezTo>
                  <a:pt x="131" y="235"/>
                  <a:pt x="133" y="235"/>
                  <a:pt x="133" y="236"/>
                </a:cubicBezTo>
                <a:cubicBezTo>
                  <a:pt x="131" y="238"/>
                  <a:pt x="134" y="238"/>
                  <a:pt x="134" y="240"/>
                </a:cubicBezTo>
                <a:cubicBezTo>
                  <a:pt x="133" y="241"/>
                  <a:pt x="132" y="242"/>
                  <a:pt x="132" y="245"/>
                </a:cubicBezTo>
                <a:cubicBezTo>
                  <a:pt x="134" y="245"/>
                  <a:pt x="132" y="249"/>
                  <a:pt x="134" y="249"/>
                </a:cubicBezTo>
                <a:cubicBezTo>
                  <a:pt x="133" y="248"/>
                  <a:pt x="131" y="248"/>
                  <a:pt x="131" y="250"/>
                </a:cubicBezTo>
                <a:cubicBezTo>
                  <a:pt x="132" y="250"/>
                  <a:pt x="133" y="251"/>
                  <a:pt x="134" y="252"/>
                </a:cubicBezTo>
                <a:cubicBezTo>
                  <a:pt x="132" y="253"/>
                  <a:pt x="131" y="252"/>
                  <a:pt x="129" y="251"/>
                </a:cubicBezTo>
                <a:cubicBezTo>
                  <a:pt x="129" y="252"/>
                  <a:pt x="131" y="253"/>
                  <a:pt x="129" y="254"/>
                </a:cubicBezTo>
                <a:cubicBezTo>
                  <a:pt x="129" y="253"/>
                  <a:pt x="128" y="253"/>
                  <a:pt x="127" y="252"/>
                </a:cubicBezTo>
                <a:cubicBezTo>
                  <a:pt x="123" y="256"/>
                  <a:pt x="123" y="262"/>
                  <a:pt x="122" y="268"/>
                </a:cubicBezTo>
                <a:cubicBezTo>
                  <a:pt x="122" y="269"/>
                  <a:pt x="121" y="268"/>
                  <a:pt x="121" y="268"/>
                </a:cubicBezTo>
                <a:cubicBezTo>
                  <a:pt x="121" y="270"/>
                  <a:pt x="122" y="272"/>
                  <a:pt x="121" y="274"/>
                </a:cubicBezTo>
                <a:cubicBezTo>
                  <a:pt x="120" y="281"/>
                  <a:pt x="118" y="289"/>
                  <a:pt x="117" y="293"/>
                </a:cubicBezTo>
                <a:cubicBezTo>
                  <a:pt x="115" y="299"/>
                  <a:pt x="116" y="302"/>
                  <a:pt x="111" y="303"/>
                </a:cubicBezTo>
                <a:cubicBezTo>
                  <a:pt x="110" y="302"/>
                  <a:pt x="111" y="301"/>
                  <a:pt x="109" y="301"/>
                </a:cubicBezTo>
                <a:cubicBezTo>
                  <a:pt x="108" y="303"/>
                  <a:pt x="106" y="304"/>
                  <a:pt x="106" y="307"/>
                </a:cubicBezTo>
                <a:cubicBezTo>
                  <a:pt x="109" y="307"/>
                  <a:pt x="109" y="312"/>
                  <a:pt x="106" y="312"/>
                </a:cubicBezTo>
                <a:cubicBezTo>
                  <a:pt x="108" y="319"/>
                  <a:pt x="110" y="319"/>
                  <a:pt x="109" y="328"/>
                </a:cubicBezTo>
                <a:cubicBezTo>
                  <a:pt x="110" y="329"/>
                  <a:pt x="111" y="327"/>
                  <a:pt x="111" y="328"/>
                </a:cubicBezTo>
                <a:cubicBezTo>
                  <a:pt x="111" y="335"/>
                  <a:pt x="112" y="339"/>
                  <a:pt x="114" y="343"/>
                </a:cubicBezTo>
                <a:cubicBezTo>
                  <a:pt x="115" y="343"/>
                  <a:pt x="117" y="341"/>
                  <a:pt x="118" y="343"/>
                </a:cubicBezTo>
                <a:cubicBezTo>
                  <a:pt x="118" y="344"/>
                  <a:pt x="115" y="342"/>
                  <a:pt x="116" y="344"/>
                </a:cubicBezTo>
                <a:cubicBezTo>
                  <a:pt x="118" y="345"/>
                  <a:pt x="119" y="343"/>
                  <a:pt x="122" y="344"/>
                </a:cubicBezTo>
                <a:cubicBezTo>
                  <a:pt x="123" y="343"/>
                  <a:pt x="121" y="343"/>
                  <a:pt x="121" y="342"/>
                </a:cubicBezTo>
                <a:cubicBezTo>
                  <a:pt x="125" y="338"/>
                  <a:pt x="122" y="328"/>
                  <a:pt x="123" y="323"/>
                </a:cubicBezTo>
                <a:cubicBezTo>
                  <a:pt x="124" y="323"/>
                  <a:pt x="124" y="323"/>
                  <a:pt x="125" y="323"/>
                </a:cubicBezTo>
                <a:cubicBezTo>
                  <a:pt x="125" y="321"/>
                  <a:pt x="123" y="323"/>
                  <a:pt x="123" y="322"/>
                </a:cubicBezTo>
                <a:cubicBezTo>
                  <a:pt x="124" y="319"/>
                  <a:pt x="124" y="318"/>
                  <a:pt x="126" y="315"/>
                </a:cubicBezTo>
                <a:cubicBezTo>
                  <a:pt x="124" y="315"/>
                  <a:pt x="123" y="314"/>
                  <a:pt x="123" y="313"/>
                </a:cubicBezTo>
                <a:cubicBezTo>
                  <a:pt x="126" y="312"/>
                  <a:pt x="125" y="309"/>
                  <a:pt x="125" y="309"/>
                </a:cubicBezTo>
                <a:cubicBezTo>
                  <a:pt x="126" y="309"/>
                  <a:pt x="126" y="309"/>
                  <a:pt x="127" y="309"/>
                </a:cubicBezTo>
                <a:cubicBezTo>
                  <a:pt x="125" y="310"/>
                  <a:pt x="128" y="310"/>
                  <a:pt x="128" y="311"/>
                </a:cubicBezTo>
                <a:cubicBezTo>
                  <a:pt x="129" y="309"/>
                  <a:pt x="128" y="306"/>
                  <a:pt x="129" y="307"/>
                </a:cubicBezTo>
                <a:cubicBezTo>
                  <a:pt x="127" y="303"/>
                  <a:pt x="128" y="309"/>
                  <a:pt x="125" y="308"/>
                </a:cubicBezTo>
                <a:cubicBezTo>
                  <a:pt x="125" y="307"/>
                  <a:pt x="124" y="305"/>
                  <a:pt x="125" y="305"/>
                </a:cubicBezTo>
                <a:cubicBezTo>
                  <a:pt x="128" y="306"/>
                  <a:pt x="126" y="304"/>
                  <a:pt x="127" y="304"/>
                </a:cubicBezTo>
                <a:cubicBezTo>
                  <a:pt x="130" y="304"/>
                  <a:pt x="129" y="307"/>
                  <a:pt x="131" y="309"/>
                </a:cubicBezTo>
                <a:cubicBezTo>
                  <a:pt x="131" y="307"/>
                  <a:pt x="130" y="305"/>
                  <a:pt x="129" y="304"/>
                </a:cubicBezTo>
                <a:cubicBezTo>
                  <a:pt x="131" y="303"/>
                  <a:pt x="130" y="303"/>
                  <a:pt x="129" y="302"/>
                </a:cubicBezTo>
                <a:cubicBezTo>
                  <a:pt x="130" y="301"/>
                  <a:pt x="130" y="301"/>
                  <a:pt x="131" y="302"/>
                </a:cubicBezTo>
                <a:cubicBezTo>
                  <a:pt x="129" y="300"/>
                  <a:pt x="131" y="299"/>
                  <a:pt x="129" y="298"/>
                </a:cubicBezTo>
                <a:cubicBezTo>
                  <a:pt x="130" y="300"/>
                  <a:pt x="127" y="299"/>
                  <a:pt x="128" y="301"/>
                </a:cubicBezTo>
                <a:cubicBezTo>
                  <a:pt x="126" y="299"/>
                  <a:pt x="128" y="304"/>
                  <a:pt x="126" y="303"/>
                </a:cubicBezTo>
                <a:cubicBezTo>
                  <a:pt x="126" y="301"/>
                  <a:pt x="127" y="300"/>
                  <a:pt x="128" y="298"/>
                </a:cubicBezTo>
                <a:cubicBezTo>
                  <a:pt x="127" y="298"/>
                  <a:pt x="127" y="299"/>
                  <a:pt x="126" y="299"/>
                </a:cubicBezTo>
                <a:cubicBezTo>
                  <a:pt x="127" y="296"/>
                  <a:pt x="125" y="291"/>
                  <a:pt x="128" y="289"/>
                </a:cubicBezTo>
                <a:cubicBezTo>
                  <a:pt x="129" y="289"/>
                  <a:pt x="129" y="290"/>
                  <a:pt x="131" y="290"/>
                </a:cubicBezTo>
                <a:cubicBezTo>
                  <a:pt x="131" y="288"/>
                  <a:pt x="129" y="290"/>
                  <a:pt x="129" y="288"/>
                </a:cubicBezTo>
                <a:cubicBezTo>
                  <a:pt x="130" y="288"/>
                  <a:pt x="129" y="287"/>
                  <a:pt x="129" y="287"/>
                </a:cubicBezTo>
                <a:cubicBezTo>
                  <a:pt x="130" y="287"/>
                  <a:pt x="130" y="288"/>
                  <a:pt x="131" y="288"/>
                </a:cubicBezTo>
                <a:cubicBezTo>
                  <a:pt x="132" y="287"/>
                  <a:pt x="130" y="286"/>
                  <a:pt x="129" y="285"/>
                </a:cubicBezTo>
                <a:cubicBezTo>
                  <a:pt x="130" y="285"/>
                  <a:pt x="131" y="285"/>
                  <a:pt x="131" y="284"/>
                </a:cubicBezTo>
                <a:cubicBezTo>
                  <a:pt x="128" y="284"/>
                  <a:pt x="129" y="287"/>
                  <a:pt x="127" y="288"/>
                </a:cubicBezTo>
                <a:cubicBezTo>
                  <a:pt x="128" y="285"/>
                  <a:pt x="126" y="284"/>
                  <a:pt x="126" y="282"/>
                </a:cubicBezTo>
                <a:cubicBezTo>
                  <a:pt x="127" y="282"/>
                  <a:pt x="128" y="282"/>
                  <a:pt x="128" y="281"/>
                </a:cubicBezTo>
                <a:cubicBezTo>
                  <a:pt x="127" y="281"/>
                  <a:pt x="127" y="280"/>
                  <a:pt x="126" y="279"/>
                </a:cubicBezTo>
                <a:cubicBezTo>
                  <a:pt x="128" y="279"/>
                  <a:pt x="127" y="276"/>
                  <a:pt x="128" y="275"/>
                </a:cubicBezTo>
                <a:cubicBezTo>
                  <a:pt x="127" y="274"/>
                  <a:pt x="127" y="276"/>
                  <a:pt x="126" y="276"/>
                </a:cubicBezTo>
                <a:cubicBezTo>
                  <a:pt x="125" y="272"/>
                  <a:pt x="124" y="268"/>
                  <a:pt x="128" y="267"/>
                </a:cubicBezTo>
                <a:cubicBezTo>
                  <a:pt x="127" y="269"/>
                  <a:pt x="130" y="267"/>
                  <a:pt x="129" y="268"/>
                </a:cubicBezTo>
                <a:cubicBezTo>
                  <a:pt x="127" y="268"/>
                  <a:pt x="128" y="272"/>
                  <a:pt x="129" y="270"/>
                </a:cubicBezTo>
                <a:cubicBezTo>
                  <a:pt x="128" y="270"/>
                  <a:pt x="129" y="269"/>
                  <a:pt x="130" y="270"/>
                </a:cubicBezTo>
                <a:cubicBezTo>
                  <a:pt x="130" y="268"/>
                  <a:pt x="129" y="267"/>
                  <a:pt x="130" y="266"/>
                </a:cubicBezTo>
                <a:cubicBezTo>
                  <a:pt x="129" y="266"/>
                  <a:pt x="127" y="266"/>
                  <a:pt x="127" y="265"/>
                </a:cubicBezTo>
                <a:cubicBezTo>
                  <a:pt x="128" y="264"/>
                  <a:pt x="129" y="263"/>
                  <a:pt x="129" y="261"/>
                </a:cubicBezTo>
                <a:cubicBezTo>
                  <a:pt x="126" y="261"/>
                  <a:pt x="127" y="255"/>
                  <a:pt x="128" y="254"/>
                </a:cubicBezTo>
                <a:cubicBezTo>
                  <a:pt x="129" y="257"/>
                  <a:pt x="132" y="255"/>
                  <a:pt x="134" y="254"/>
                </a:cubicBezTo>
                <a:cubicBezTo>
                  <a:pt x="134" y="255"/>
                  <a:pt x="135" y="255"/>
                  <a:pt x="135" y="256"/>
                </a:cubicBezTo>
                <a:cubicBezTo>
                  <a:pt x="131" y="255"/>
                  <a:pt x="132" y="259"/>
                  <a:pt x="131" y="260"/>
                </a:cubicBezTo>
                <a:cubicBezTo>
                  <a:pt x="131" y="258"/>
                  <a:pt x="131" y="257"/>
                  <a:pt x="130" y="256"/>
                </a:cubicBezTo>
                <a:cubicBezTo>
                  <a:pt x="128" y="256"/>
                  <a:pt x="128" y="258"/>
                  <a:pt x="128" y="260"/>
                </a:cubicBezTo>
                <a:cubicBezTo>
                  <a:pt x="130" y="261"/>
                  <a:pt x="129" y="258"/>
                  <a:pt x="130" y="258"/>
                </a:cubicBezTo>
                <a:cubicBezTo>
                  <a:pt x="130" y="260"/>
                  <a:pt x="131" y="259"/>
                  <a:pt x="131" y="261"/>
                </a:cubicBezTo>
                <a:cubicBezTo>
                  <a:pt x="133" y="260"/>
                  <a:pt x="133" y="258"/>
                  <a:pt x="134" y="257"/>
                </a:cubicBezTo>
                <a:cubicBezTo>
                  <a:pt x="135" y="257"/>
                  <a:pt x="135" y="257"/>
                  <a:pt x="135" y="258"/>
                </a:cubicBezTo>
                <a:cubicBezTo>
                  <a:pt x="133" y="258"/>
                  <a:pt x="135" y="261"/>
                  <a:pt x="133" y="263"/>
                </a:cubicBezTo>
                <a:cubicBezTo>
                  <a:pt x="134" y="263"/>
                  <a:pt x="135" y="263"/>
                  <a:pt x="135" y="264"/>
                </a:cubicBezTo>
                <a:cubicBezTo>
                  <a:pt x="133" y="266"/>
                  <a:pt x="133" y="268"/>
                  <a:pt x="131" y="270"/>
                </a:cubicBezTo>
                <a:cubicBezTo>
                  <a:pt x="135" y="268"/>
                  <a:pt x="135" y="273"/>
                  <a:pt x="137" y="274"/>
                </a:cubicBezTo>
                <a:cubicBezTo>
                  <a:pt x="136" y="276"/>
                  <a:pt x="137" y="277"/>
                  <a:pt x="135" y="278"/>
                </a:cubicBezTo>
                <a:cubicBezTo>
                  <a:pt x="136" y="279"/>
                  <a:pt x="138" y="280"/>
                  <a:pt x="138" y="281"/>
                </a:cubicBezTo>
                <a:cubicBezTo>
                  <a:pt x="136" y="282"/>
                  <a:pt x="137" y="279"/>
                  <a:pt x="134" y="279"/>
                </a:cubicBezTo>
                <a:cubicBezTo>
                  <a:pt x="134" y="282"/>
                  <a:pt x="136" y="281"/>
                  <a:pt x="137" y="282"/>
                </a:cubicBezTo>
                <a:cubicBezTo>
                  <a:pt x="136" y="283"/>
                  <a:pt x="134" y="282"/>
                  <a:pt x="134" y="284"/>
                </a:cubicBezTo>
                <a:cubicBezTo>
                  <a:pt x="137" y="284"/>
                  <a:pt x="138" y="283"/>
                  <a:pt x="141" y="283"/>
                </a:cubicBezTo>
                <a:cubicBezTo>
                  <a:pt x="141" y="284"/>
                  <a:pt x="141" y="285"/>
                  <a:pt x="141" y="286"/>
                </a:cubicBezTo>
                <a:cubicBezTo>
                  <a:pt x="138" y="284"/>
                  <a:pt x="138" y="289"/>
                  <a:pt x="135" y="289"/>
                </a:cubicBezTo>
                <a:cubicBezTo>
                  <a:pt x="136" y="290"/>
                  <a:pt x="135" y="292"/>
                  <a:pt x="136" y="292"/>
                </a:cubicBezTo>
                <a:cubicBezTo>
                  <a:pt x="136" y="291"/>
                  <a:pt x="137" y="293"/>
                  <a:pt x="138" y="293"/>
                </a:cubicBezTo>
                <a:cubicBezTo>
                  <a:pt x="138" y="292"/>
                  <a:pt x="139" y="290"/>
                  <a:pt x="139" y="289"/>
                </a:cubicBezTo>
                <a:cubicBezTo>
                  <a:pt x="139" y="289"/>
                  <a:pt x="138" y="289"/>
                  <a:pt x="138" y="288"/>
                </a:cubicBezTo>
                <a:cubicBezTo>
                  <a:pt x="139" y="288"/>
                  <a:pt x="138" y="287"/>
                  <a:pt x="139" y="287"/>
                </a:cubicBezTo>
                <a:cubicBezTo>
                  <a:pt x="142" y="290"/>
                  <a:pt x="140" y="287"/>
                  <a:pt x="142" y="290"/>
                </a:cubicBezTo>
                <a:cubicBezTo>
                  <a:pt x="142" y="289"/>
                  <a:pt x="142" y="289"/>
                  <a:pt x="143" y="288"/>
                </a:cubicBezTo>
                <a:cubicBezTo>
                  <a:pt x="142" y="290"/>
                  <a:pt x="145" y="293"/>
                  <a:pt x="143" y="295"/>
                </a:cubicBezTo>
                <a:cubicBezTo>
                  <a:pt x="144" y="295"/>
                  <a:pt x="144" y="295"/>
                  <a:pt x="144" y="297"/>
                </a:cubicBezTo>
                <a:cubicBezTo>
                  <a:pt x="143" y="296"/>
                  <a:pt x="143" y="297"/>
                  <a:pt x="143" y="298"/>
                </a:cubicBezTo>
                <a:cubicBezTo>
                  <a:pt x="143" y="296"/>
                  <a:pt x="144" y="296"/>
                  <a:pt x="142" y="295"/>
                </a:cubicBezTo>
                <a:cubicBezTo>
                  <a:pt x="143" y="297"/>
                  <a:pt x="139" y="296"/>
                  <a:pt x="139" y="295"/>
                </a:cubicBezTo>
                <a:cubicBezTo>
                  <a:pt x="140" y="294"/>
                  <a:pt x="140" y="295"/>
                  <a:pt x="142" y="294"/>
                </a:cubicBezTo>
                <a:cubicBezTo>
                  <a:pt x="142" y="293"/>
                  <a:pt x="140" y="293"/>
                  <a:pt x="139" y="291"/>
                </a:cubicBezTo>
                <a:cubicBezTo>
                  <a:pt x="139" y="295"/>
                  <a:pt x="138" y="296"/>
                  <a:pt x="135" y="298"/>
                </a:cubicBezTo>
                <a:cubicBezTo>
                  <a:pt x="137" y="298"/>
                  <a:pt x="138" y="298"/>
                  <a:pt x="138" y="299"/>
                </a:cubicBezTo>
                <a:cubicBezTo>
                  <a:pt x="140" y="298"/>
                  <a:pt x="137" y="297"/>
                  <a:pt x="138" y="297"/>
                </a:cubicBezTo>
                <a:cubicBezTo>
                  <a:pt x="141" y="297"/>
                  <a:pt x="141" y="300"/>
                  <a:pt x="144" y="299"/>
                </a:cubicBezTo>
                <a:close/>
                <a:moveTo>
                  <a:pt x="408" y="219"/>
                </a:moveTo>
                <a:cubicBezTo>
                  <a:pt x="408" y="219"/>
                  <a:pt x="408" y="219"/>
                  <a:pt x="408" y="219"/>
                </a:cubicBezTo>
                <a:cubicBezTo>
                  <a:pt x="410" y="218"/>
                  <a:pt x="410" y="216"/>
                  <a:pt x="411" y="214"/>
                </a:cubicBezTo>
                <a:cubicBezTo>
                  <a:pt x="410" y="214"/>
                  <a:pt x="410" y="213"/>
                  <a:pt x="409" y="213"/>
                </a:cubicBezTo>
                <a:cubicBezTo>
                  <a:pt x="409" y="214"/>
                  <a:pt x="409" y="216"/>
                  <a:pt x="408" y="215"/>
                </a:cubicBezTo>
                <a:cubicBezTo>
                  <a:pt x="407" y="214"/>
                  <a:pt x="409" y="212"/>
                  <a:pt x="408" y="212"/>
                </a:cubicBezTo>
                <a:cubicBezTo>
                  <a:pt x="407" y="214"/>
                  <a:pt x="408" y="216"/>
                  <a:pt x="407" y="218"/>
                </a:cubicBezTo>
                <a:cubicBezTo>
                  <a:pt x="409" y="218"/>
                  <a:pt x="407" y="219"/>
                  <a:pt x="408" y="219"/>
                </a:cubicBezTo>
                <a:close/>
                <a:moveTo>
                  <a:pt x="182" y="217"/>
                </a:moveTo>
                <a:cubicBezTo>
                  <a:pt x="182" y="217"/>
                  <a:pt x="182" y="217"/>
                  <a:pt x="182" y="217"/>
                </a:cubicBezTo>
                <a:cubicBezTo>
                  <a:pt x="182" y="216"/>
                  <a:pt x="182" y="215"/>
                  <a:pt x="181" y="215"/>
                </a:cubicBezTo>
                <a:cubicBezTo>
                  <a:pt x="180" y="215"/>
                  <a:pt x="180" y="218"/>
                  <a:pt x="182" y="217"/>
                </a:cubicBezTo>
                <a:close/>
                <a:moveTo>
                  <a:pt x="344" y="217"/>
                </a:moveTo>
                <a:cubicBezTo>
                  <a:pt x="344" y="217"/>
                  <a:pt x="344" y="217"/>
                  <a:pt x="344" y="217"/>
                </a:cubicBezTo>
                <a:cubicBezTo>
                  <a:pt x="345" y="217"/>
                  <a:pt x="343" y="214"/>
                  <a:pt x="343" y="216"/>
                </a:cubicBezTo>
                <a:cubicBezTo>
                  <a:pt x="344" y="216"/>
                  <a:pt x="343" y="217"/>
                  <a:pt x="344" y="217"/>
                </a:cubicBezTo>
                <a:close/>
                <a:moveTo>
                  <a:pt x="361" y="219"/>
                </a:moveTo>
                <a:cubicBezTo>
                  <a:pt x="361" y="219"/>
                  <a:pt x="361" y="219"/>
                  <a:pt x="361" y="219"/>
                </a:cubicBezTo>
                <a:cubicBezTo>
                  <a:pt x="361" y="218"/>
                  <a:pt x="362" y="218"/>
                  <a:pt x="364" y="218"/>
                </a:cubicBezTo>
                <a:cubicBezTo>
                  <a:pt x="364" y="218"/>
                  <a:pt x="364" y="217"/>
                  <a:pt x="364" y="217"/>
                </a:cubicBezTo>
                <a:cubicBezTo>
                  <a:pt x="364" y="216"/>
                  <a:pt x="364" y="216"/>
                  <a:pt x="363" y="216"/>
                </a:cubicBezTo>
                <a:cubicBezTo>
                  <a:pt x="363" y="218"/>
                  <a:pt x="362" y="215"/>
                  <a:pt x="361" y="215"/>
                </a:cubicBezTo>
                <a:cubicBezTo>
                  <a:pt x="361" y="216"/>
                  <a:pt x="360" y="217"/>
                  <a:pt x="361" y="218"/>
                </a:cubicBezTo>
                <a:cubicBezTo>
                  <a:pt x="361" y="218"/>
                  <a:pt x="360" y="219"/>
                  <a:pt x="361" y="219"/>
                </a:cubicBezTo>
                <a:close/>
                <a:moveTo>
                  <a:pt x="416" y="220"/>
                </a:moveTo>
                <a:cubicBezTo>
                  <a:pt x="416" y="220"/>
                  <a:pt x="416" y="220"/>
                  <a:pt x="416" y="220"/>
                </a:cubicBezTo>
                <a:cubicBezTo>
                  <a:pt x="416" y="221"/>
                  <a:pt x="418" y="221"/>
                  <a:pt x="419" y="222"/>
                </a:cubicBezTo>
                <a:cubicBezTo>
                  <a:pt x="419" y="222"/>
                  <a:pt x="419" y="218"/>
                  <a:pt x="417" y="217"/>
                </a:cubicBezTo>
                <a:cubicBezTo>
                  <a:pt x="418" y="219"/>
                  <a:pt x="419" y="220"/>
                  <a:pt x="416" y="220"/>
                </a:cubicBezTo>
                <a:close/>
                <a:moveTo>
                  <a:pt x="391" y="225"/>
                </a:moveTo>
                <a:cubicBezTo>
                  <a:pt x="391" y="225"/>
                  <a:pt x="391" y="225"/>
                  <a:pt x="391" y="225"/>
                </a:cubicBezTo>
                <a:cubicBezTo>
                  <a:pt x="389" y="226"/>
                  <a:pt x="390" y="227"/>
                  <a:pt x="389" y="229"/>
                </a:cubicBezTo>
                <a:cubicBezTo>
                  <a:pt x="391" y="229"/>
                  <a:pt x="393" y="230"/>
                  <a:pt x="393" y="228"/>
                </a:cubicBezTo>
                <a:cubicBezTo>
                  <a:pt x="392" y="227"/>
                  <a:pt x="391" y="227"/>
                  <a:pt x="391" y="226"/>
                </a:cubicBezTo>
                <a:cubicBezTo>
                  <a:pt x="392" y="226"/>
                  <a:pt x="392" y="225"/>
                  <a:pt x="393" y="225"/>
                </a:cubicBezTo>
                <a:cubicBezTo>
                  <a:pt x="391" y="223"/>
                  <a:pt x="392" y="219"/>
                  <a:pt x="391" y="219"/>
                </a:cubicBezTo>
                <a:cubicBezTo>
                  <a:pt x="389" y="221"/>
                  <a:pt x="392" y="222"/>
                  <a:pt x="391" y="225"/>
                </a:cubicBezTo>
                <a:close/>
                <a:moveTo>
                  <a:pt x="410" y="225"/>
                </a:moveTo>
                <a:cubicBezTo>
                  <a:pt x="410" y="225"/>
                  <a:pt x="410" y="225"/>
                  <a:pt x="410" y="225"/>
                </a:cubicBezTo>
                <a:cubicBezTo>
                  <a:pt x="409" y="223"/>
                  <a:pt x="411" y="223"/>
                  <a:pt x="410" y="222"/>
                </a:cubicBezTo>
                <a:cubicBezTo>
                  <a:pt x="410" y="221"/>
                  <a:pt x="409" y="220"/>
                  <a:pt x="408" y="220"/>
                </a:cubicBezTo>
                <a:cubicBezTo>
                  <a:pt x="408" y="222"/>
                  <a:pt x="408" y="224"/>
                  <a:pt x="410" y="225"/>
                </a:cubicBezTo>
                <a:close/>
                <a:moveTo>
                  <a:pt x="407" y="223"/>
                </a:moveTo>
                <a:cubicBezTo>
                  <a:pt x="407" y="223"/>
                  <a:pt x="407" y="223"/>
                  <a:pt x="407" y="223"/>
                </a:cubicBezTo>
                <a:cubicBezTo>
                  <a:pt x="407" y="222"/>
                  <a:pt x="406" y="222"/>
                  <a:pt x="406" y="220"/>
                </a:cubicBezTo>
                <a:cubicBezTo>
                  <a:pt x="406" y="220"/>
                  <a:pt x="405" y="220"/>
                  <a:pt x="405" y="220"/>
                </a:cubicBezTo>
                <a:cubicBezTo>
                  <a:pt x="405" y="221"/>
                  <a:pt x="406" y="223"/>
                  <a:pt x="407" y="223"/>
                </a:cubicBezTo>
                <a:close/>
                <a:moveTo>
                  <a:pt x="182" y="223"/>
                </a:moveTo>
                <a:cubicBezTo>
                  <a:pt x="182" y="223"/>
                  <a:pt x="182" y="223"/>
                  <a:pt x="182" y="223"/>
                </a:cubicBezTo>
                <a:cubicBezTo>
                  <a:pt x="182" y="222"/>
                  <a:pt x="183" y="220"/>
                  <a:pt x="181" y="221"/>
                </a:cubicBezTo>
                <a:cubicBezTo>
                  <a:pt x="180" y="221"/>
                  <a:pt x="181" y="224"/>
                  <a:pt x="182" y="223"/>
                </a:cubicBezTo>
                <a:close/>
                <a:moveTo>
                  <a:pt x="361" y="227"/>
                </a:moveTo>
                <a:cubicBezTo>
                  <a:pt x="361" y="227"/>
                  <a:pt x="361" y="227"/>
                  <a:pt x="361" y="227"/>
                </a:cubicBezTo>
                <a:cubicBezTo>
                  <a:pt x="362" y="227"/>
                  <a:pt x="363" y="227"/>
                  <a:pt x="364" y="226"/>
                </a:cubicBezTo>
                <a:cubicBezTo>
                  <a:pt x="363" y="224"/>
                  <a:pt x="364" y="222"/>
                  <a:pt x="362" y="221"/>
                </a:cubicBezTo>
                <a:cubicBezTo>
                  <a:pt x="362" y="224"/>
                  <a:pt x="361" y="225"/>
                  <a:pt x="361" y="227"/>
                </a:cubicBezTo>
                <a:close/>
                <a:moveTo>
                  <a:pt x="411" y="227"/>
                </a:moveTo>
                <a:cubicBezTo>
                  <a:pt x="411" y="227"/>
                  <a:pt x="411" y="227"/>
                  <a:pt x="411" y="227"/>
                </a:cubicBezTo>
                <a:cubicBezTo>
                  <a:pt x="415" y="228"/>
                  <a:pt x="414" y="225"/>
                  <a:pt x="416" y="225"/>
                </a:cubicBezTo>
                <a:cubicBezTo>
                  <a:pt x="416" y="223"/>
                  <a:pt x="415" y="221"/>
                  <a:pt x="413" y="221"/>
                </a:cubicBezTo>
                <a:cubicBezTo>
                  <a:pt x="412" y="222"/>
                  <a:pt x="411" y="224"/>
                  <a:pt x="411" y="227"/>
                </a:cubicBezTo>
                <a:close/>
                <a:moveTo>
                  <a:pt x="112" y="225"/>
                </a:moveTo>
                <a:cubicBezTo>
                  <a:pt x="112" y="225"/>
                  <a:pt x="112" y="225"/>
                  <a:pt x="112" y="225"/>
                </a:cubicBezTo>
                <a:cubicBezTo>
                  <a:pt x="110" y="224"/>
                  <a:pt x="113" y="222"/>
                  <a:pt x="111" y="221"/>
                </a:cubicBezTo>
                <a:cubicBezTo>
                  <a:pt x="110" y="222"/>
                  <a:pt x="110" y="227"/>
                  <a:pt x="112" y="225"/>
                </a:cubicBezTo>
                <a:close/>
                <a:moveTo>
                  <a:pt x="418" y="227"/>
                </a:moveTo>
                <a:cubicBezTo>
                  <a:pt x="418" y="227"/>
                  <a:pt x="418" y="227"/>
                  <a:pt x="418" y="227"/>
                </a:cubicBezTo>
                <a:cubicBezTo>
                  <a:pt x="419" y="226"/>
                  <a:pt x="420" y="228"/>
                  <a:pt x="420" y="226"/>
                </a:cubicBezTo>
                <a:cubicBezTo>
                  <a:pt x="418" y="226"/>
                  <a:pt x="420" y="224"/>
                  <a:pt x="419" y="223"/>
                </a:cubicBezTo>
                <a:cubicBezTo>
                  <a:pt x="419" y="226"/>
                  <a:pt x="417" y="226"/>
                  <a:pt x="415" y="227"/>
                </a:cubicBezTo>
                <a:cubicBezTo>
                  <a:pt x="415" y="227"/>
                  <a:pt x="413" y="231"/>
                  <a:pt x="415" y="233"/>
                </a:cubicBezTo>
                <a:cubicBezTo>
                  <a:pt x="414" y="233"/>
                  <a:pt x="414" y="233"/>
                  <a:pt x="413" y="233"/>
                </a:cubicBezTo>
                <a:cubicBezTo>
                  <a:pt x="413" y="235"/>
                  <a:pt x="414" y="240"/>
                  <a:pt x="412" y="238"/>
                </a:cubicBezTo>
                <a:cubicBezTo>
                  <a:pt x="411" y="241"/>
                  <a:pt x="412" y="242"/>
                  <a:pt x="414" y="246"/>
                </a:cubicBezTo>
                <a:cubicBezTo>
                  <a:pt x="413" y="247"/>
                  <a:pt x="412" y="247"/>
                  <a:pt x="411" y="248"/>
                </a:cubicBezTo>
                <a:cubicBezTo>
                  <a:pt x="414" y="250"/>
                  <a:pt x="411" y="251"/>
                  <a:pt x="413" y="253"/>
                </a:cubicBezTo>
                <a:cubicBezTo>
                  <a:pt x="412" y="253"/>
                  <a:pt x="410" y="258"/>
                  <a:pt x="411" y="257"/>
                </a:cubicBezTo>
                <a:cubicBezTo>
                  <a:pt x="411" y="258"/>
                  <a:pt x="411" y="258"/>
                  <a:pt x="410" y="258"/>
                </a:cubicBezTo>
                <a:cubicBezTo>
                  <a:pt x="411" y="261"/>
                  <a:pt x="410" y="260"/>
                  <a:pt x="411" y="262"/>
                </a:cubicBezTo>
                <a:cubicBezTo>
                  <a:pt x="410" y="262"/>
                  <a:pt x="410" y="264"/>
                  <a:pt x="409" y="264"/>
                </a:cubicBezTo>
                <a:cubicBezTo>
                  <a:pt x="409" y="265"/>
                  <a:pt x="409" y="267"/>
                  <a:pt x="409" y="269"/>
                </a:cubicBezTo>
                <a:cubicBezTo>
                  <a:pt x="407" y="271"/>
                  <a:pt x="407" y="274"/>
                  <a:pt x="404" y="277"/>
                </a:cubicBezTo>
                <a:cubicBezTo>
                  <a:pt x="405" y="277"/>
                  <a:pt x="406" y="277"/>
                  <a:pt x="406" y="278"/>
                </a:cubicBezTo>
                <a:cubicBezTo>
                  <a:pt x="407" y="281"/>
                  <a:pt x="404" y="281"/>
                  <a:pt x="404" y="283"/>
                </a:cubicBezTo>
                <a:cubicBezTo>
                  <a:pt x="405" y="285"/>
                  <a:pt x="405" y="285"/>
                  <a:pt x="406" y="285"/>
                </a:cubicBezTo>
                <a:cubicBezTo>
                  <a:pt x="403" y="290"/>
                  <a:pt x="401" y="299"/>
                  <a:pt x="404" y="302"/>
                </a:cubicBezTo>
                <a:cubicBezTo>
                  <a:pt x="403" y="303"/>
                  <a:pt x="404" y="306"/>
                  <a:pt x="402" y="305"/>
                </a:cubicBezTo>
                <a:cubicBezTo>
                  <a:pt x="402" y="308"/>
                  <a:pt x="402" y="311"/>
                  <a:pt x="400" y="314"/>
                </a:cubicBezTo>
                <a:cubicBezTo>
                  <a:pt x="399" y="313"/>
                  <a:pt x="402" y="310"/>
                  <a:pt x="399" y="310"/>
                </a:cubicBezTo>
                <a:cubicBezTo>
                  <a:pt x="398" y="311"/>
                  <a:pt x="397" y="312"/>
                  <a:pt x="395" y="312"/>
                </a:cubicBezTo>
                <a:cubicBezTo>
                  <a:pt x="396" y="319"/>
                  <a:pt x="391" y="325"/>
                  <a:pt x="394" y="328"/>
                </a:cubicBezTo>
                <a:cubicBezTo>
                  <a:pt x="395" y="330"/>
                  <a:pt x="398" y="330"/>
                  <a:pt x="395" y="332"/>
                </a:cubicBezTo>
                <a:cubicBezTo>
                  <a:pt x="395" y="332"/>
                  <a:pt x="393" y="331"/>
                  <a:pt x="393" y="332"/>
                </a:cubicBezTo>
                <a:cubicBezTo>
                  <a:pt x="395" y="332"/>
                  <a:pt x="393" y="337"/>
                  <a:pt x="396" y="337"/>
                </a:cubicBezTo>
                <a:cubicBezTo>
                  <a:pt x="398" y="334"/>
                  <a:pt x="398" y="332"/>
                  <a:pt x="399" y="330"/>
                </a:cubicBezTo>
                <a:cubicBezTo>
                  <a:pt x="398" y="329"/>
                  <a:pt x="397" y="331"/>
                  <a:pt x="397" y="329"/>
                </a:cubicBezTo>
                <a:cubicBezTo>
                  <a:pt x="399" y="327"/>
                  <a:pt x="402" y="324"/>
                  <a:pt x="402" y="321"/>
                </a:cubicBezTo>
                <a:cubicBezTo>
                  <a:pt x="402" y="321"/>
                  <a:pt x="402" y="322"/>
                  <a:pt x="403" y="322"/>
                </a:cubicBezTo>
                <a:cubicBezTo>
                  <a:pt x="403" y="317"/>
                  <a:pt x="408" y="317"/>
                  <a:pt x="405" y="312"/>
                </a:cubicBezTo>
                <a:cubicBezTo>
                  <a:pt x="410" y="308"/>
                  <a:pt x="407" y="299"/>
                  <a:pt x="412" y="293"/>
                </a:cubicBezTo>
                <a:cubicBezTo>
                  <a:pt x="414" y="295"/>
                  <a:pt x="416" y="290"/>
                  <a:pt x="414" y="288"/>
                </a:cubicBezTo>
                <a:cubicBezTo>
                  <a:pt x="414" y="290"/>
                  <a:pt x="414" y="289"/>
                  <a:pt x="413" y="290"/>
                </a:cubicBezTo>
                <a:cubicBezTo>
                  <a:pt x="412" y="290"/>
                  <a:pt x="412" y="290"/>
                  <a:pt x="411" y="289"/>
                </a:cubicBezTo>
                <a:cubicBezTo>
                  <a:pt x="413" y="283"/>
                  <a:pt x="416" y="278"/>
                  <a:pt x="418" y="272"/>
                </a:cubicBezTo>
                <a:cubicBezTo>
                  <a:pt x="419" y="268"/>
                  <a:pt x="419" y="262"/>
                  <a:pt x="421" y="257"/>
                </a:cubicBezTo>
                <a:cubicBezTo>
                  <a:pt x="423" y="253"/>
                  <a:pt x="424" y="251"/>
                  <a:pt x="423" y="246"/>
                </a:cubicBezTo>
                <a:cubicBezTo>
                  <a:pt x="421" y="244"/>
                  <a:pt x="422" y="240"/>
                  <a:pt x="421" y="237"/>
                </a:cubicBezTo>
                <a:cubicBezTo>
                  <a:pt x="422" y="237"/>
                  <a:pt x="422" y="237"/>
                  <a:pt x="423" y="237"/>
                </a:cubicBezTo>
                <a:cubicBezTo>
                  <a:pt x="421" y="235"/>
                  <a:pt x="423" y="235"/>
                  <a:pt x="422" y="234"/>
                </a:cubicBezTo>
                <a:cubicBezTo>
                  <a:pt x="422" y="234"/>
                  <a:pt x="422" y="235"/>
                  <a:pt x="421" y="234"/>
                </a:cubicBezTo>
                <a:cubicBezTo>
                  <a:pt x="423" y="233"/>
                  <a:pt x="421" y="233"/>
                  <a:pt x="421" y="231"/>
                </a:cubicBezTo>
                <a:cubicBezTo>
                  <a:pt x="419" y="230"/>
                  <a:pt x="422" y="232"/>
                  <a:pt x="420" y="232"/>
                </a:cubicBezTo>
                <a:cubicBezTo>
                  <a:pt x="419" y="229"/>
                  <a:pt x="420" y="230"/>
                  <a:pt x="418" y="227"/>
                </a:cubicBezTo>
                <a:close/>
                <a:moveTo>
                  <a:pt x="395" y="311"/>
                </a:moveTo>
                <a:cubicBezTo>
                  <a:pt x="395" y="311"/>
                  <a:pt x="395" y="311"/>
                  <a:pt x="395" y="311"/>
                </a:cubicBezTo>
                <a:cubicBezTo>
                  <a:pt x="392" y="310"/>
                  <a:pt x="391" y="314"/>
                  <a:pt x="393" y="315"/>
                </a:cubicBezTo>
                <a:cubicBezTo>
                  <a:pt x="394" y="315"/>
                  <a:pt x="394" y="314"/>
                  <a:pt x="395" y="311"/>
                </a:cubicBezTo>
                <a:close/>
                <a:moveTo>
                  <a:pt x="130" y="225"/>
                </a:moveTo>
                <a:cubicBezTo>
                  <a:pt x="130" y="225"/>
                  <a:pt x="130" y="225"/>
                  <a:pt x="130" y="225"/>
                </a:cubicBezTo>
                <a:cubicBezTo>
                  <a:pt x="131" y="225"/>
                  <a:pt x="131" y="225"/>
                  <a:pt x="132" y="226"/>
                </a:cubicBezTo>
                <a:cubicBezTo>
                  <a:pt x="132" y="224"/>
                  <a:pt x="130" y="224"/>
                  <a:pt x="130" y="225"/>
                </a:cubicBezTo>
                <a:close/>
                <a:moveTo>
                  <a:pt x="348" y="226"/>
                </a:moveTo>
                <a:cubicBezTo>
                  <a:pt x="348" y="226"/>
                  <a:pt x="348" y="226"/>
                  <a:pt x="348" y="226"/>
                </a:cubicBezTo>
                <a:cubicBezTo>
                  <a:pt x="348" y="227"/>
                  <a:pt x="348" y="228"/>
                  <a:pt x="348" y="228"/>
                </a:cubicBezTo>
                <a:cubicBezTo>
                  <a:pt x="349" y="228"/>
                  <a:pt x="350" y="228"/>
                  <a:pt x="351" y="228"/>
                </a:cubicBezTo>
                <a:cubicBezTo>
                  <a:pt x="351" y="227"/>
                  <a:pt x="351" y="227"/>
                  <a:pt x="352" y="226"/>
                </a:cubicBezTo>
                <a:cubicBezTo>
                  <a:pt x="351" y="226"/>
                  <a:pt x="350" y="226"/>
                  <a:pt x="350" y="225"/>
                </a:cubicBezTo>
                <a:cubicBezTo>
                  <a:pt x="351" y="225"/>
                  <a:pt x="351" y="225"/>
                  <a:pt x="350" y="225"/>
                </a:cubicBezTo>
                <a:cubicBezTo>
                  <a:pt x="350" y="225"/>
                  <a:pt x="350" y="227"/>
                  <a:pt x="348" y="226"/>
                </a:cubicBezTo>
                <a:close/>
                <a:moveTo>
                  <a:pt x="353" y="227"/>
                </a:moveTo>
                <a:cubicBezTo>
                  <a:pt x="353" y="227"/>
                  <a:pt x="353" y="227"/>
                  <a:pt x="353" y="227"/>
                </a:cubicBezTo>
                <a:cubicBezTo>
                  <a:pt x="353" y="227"/>
                  <a:pt x="354" y="228"/>
                  <a:pt x="354" y="228"/>
                </a:cubicBezTo>
                <a:cubicBezTo>
                  <a:pt x="354" y="227"/>
                  <a:pt x="354" y="227"/>
                  <a:pt x="354" y="226"/>
                </a:cubicBezTo>
                <a:cubicBezTo>
                  <a:pt x="354" y="226"/>
                  <a:pt x="354" y="226"/>
                  <a:pt x="353" y="226"/>
                </a:cubicBezTo>
                <a:cubicBezTo>
                  <a:pt x="353" y="227"/>
                  <a:pt x="353" y="227"/>
                  <a:pt x="353" y="227"/>
                </a:cubicBezTo>
                <a:close/>
                <a:moveTo>
                  <a:pt x="411" y="230"/>
                </a:moveTo>
                <a:cubicBezTo>
                  <a:pt x="411" y="230"/>
                  <a:pt x="411" y="230"/>
                  <a:pt x="411" y="230"/>
                </a:cubicBezTo>
                <a:cubicBezTo>
                  <a:pt x="413" y="231"/>
                  <a:pt x="412" y="226"/>
                  <a:pt x="411" y="228"/>
                </a:cubicBezTo>
                <a:cubicBezTo>
                  <a:pt x="413" y="228"/>
                  <a:pt x="410" y="228"/>
                  <a:pt x="411" y="230"/>
                </a:cubicBezTo>
                <a:close/>
                <a:moveTo>
                  <a:pt x="376" y="229"/>
                </a:moveTo>
                <a:cubicBezTo>
                  <a:pt x="376" y="229"/>
                  <a:pt x="376" y="229"/>
                  <a:pt x="376" y="229"/>
                </a:cubicBezTo>
                <a:cubicBezTo>
                  <a:pt x="378" y="230"/>
                  <a:pt x="378" y="227"/>
                  <a:pt x="376" y="228"/>
                </a:cubicBezTo>
                <a:cubicBezTo>
                  <a:pt x="376" y="228"/>
                  <a:pt x="376" y="229"/>
                  <a:pt x="376" y="229"/>
                </a:cubicBezTo>
                <a:close/>
                <a:moveTo>
                  <a:pt x="345" y="232"/>
                </a:moveTo>
                <a:cubicBezTo>
                  <a:pt x="345" y="232"/>
                  <a:pt x="345" y="232"/>
                  <a:pt x="345" y="232"/>
                </a:cubicBezTo>
                <a:cubicBezTo>
                  <a:pt x="346" y="232"/>
                  <a:pt x="347" y="232"/>
                  <a:pt x="347" y="232"/>
                </a:cubicBezTo>
                <a:cubicBezTo>
                  <a:pt x="347" y="231"/>
                  <a:pt x="348" y="229"/>
                  <a:pt x="347" y="228"/>
                </a:cubicBezTo>
                <a:cubicBezTo>
                  <a:pt x="345" y="230"/>
                  <a:pt x="346" y="230"/>
                  <a:pt x="345" y="232"/>
                </a:cubicBezTo>
                <a:close/>
                <a:moveTo>
                  <a:pt x="395" y="236"/>
                </a:moveTo>
                <a:cubicBezTo>
                  <a:pt x="395" y="236"/>
                  <a:pt x="395" y="236"/>
                  <a:pt x="395" y="236"/>
                </a:cubicBezTo>
                <a:cubicBezTo>
                  <a:pt x="393" y="236"/>
                  <a:pt x="395" y="232"/>
                  <a:pt x="393" y="231"/>
                </a:cubicBezTo>
                <a:cubicBezTo>
                  <a:pt x="393" y="235"/>
                  <a:pt x="388" y="236"/>
                  <a:pt x="389" y="239"/>
                </a:cubicBezTo>
                <a:cubicBezTo>
                  <a:pt x="388" y="241"/>
                  <a:pt x="386" y="241"/>
                  <a:pt x="386" y="244"/>
                </a:cubicBezTo>
                <a:cubicBezTo>
                  <a:pt x="388" y="243"/>
                  <a:pt x="386" y="245"/>
                  <a:pt x="386" y="246"/>
                </a:cubicBezTo>
                <a:cubicBezTo>
                  <a:pt x="387" y="246"/>
                  <a:pt x="389" y="244"/>
                  <a:pt x="387" y="243"/>
                </a:cubicBezTo>
                <a:cubicBezTo>
                  <a:pt x="388" y="243"/>
                  <a:pt x="389" y="243"/>
                  <a:pt x="390" y="244"/>
                </a:cubicBezTo>
                <a:cubicBezTo>
                  <a:pt x="388" y="245"/>
                  <a:pt x="389" y="245"/>
                  <a:pt x="389" y="247"/>
                </a:cubicBezTo>
                <a:cubicBezTo>
                  <a:pt x="390" y="247"/>
                  <a:pt x="391" y="247"/>
                  <a:pt x="391" y="248"/>
                </a:cubicBezTo>
                <a:cubicBezTo>
                  <a:pt x="388" y="247"/>
                  <a:pt x="391" y="252"/>
                  <a:pt x="389" y="253"/>
                </a:cubicBezTo>
                <a:cubicBezTo>
                  <a:pt x="390" y="253"/>
                  <a:pt x="390" y="253"/>
                  <a:pt x="391" y="254"/>
                </a:cubicBezTo>
                <a:cubicBezTo>
                  <a:pt x="389" y="254"/>
                  <a:pt x="390" y="256"/>
                  <a:pt x="390" y="257"/>
                </a:cubicBezTo>
                <a:cubicBezTo>
                  <a:pt x="390" y="256"/>
                  <a:pt x="392" y="257"/>
                  <a:pt x="392" y="256"/>
                </a:cubicBezTo>
                <a:cubicBezTo>
                  <a:pt x="391" y="255"/>
                  <a:pt x="394" y="253"/>
                  <a:pt x="392" y="251"/>
                </a:cubicBezTo>
                <a:cubicBezTo>
                  <a:pt x="392" y="251"/>
                  <a:pt x="393" y="251"/>
                  <a:pt x="393" y="251"/>
                </a:cubicBezTo>
                <a:cubicBezTo>
                  <a:pt x="393" y="249"/>
                  <a:pt x="394" y="248"/>
                  <a:pt x="392" y="247"/>
                </a:cubicBezTo>
                <a:cubicBezTo>
                  <a:pt x="395" y="245"/>
                  <a:pt x="394" y="242"/>
                  <a:pt x="394" y="237"/>
                </a:cubicBezTo>
                <a:cubicBezTo>
                  <a:pt x="393" y="236"/>
                  <a:pt x="392" y="238"/>
                  <a:pt x="392" y="237"/>
                </a:cubicBezTo>
                <a:cubicBezTo>
                  <a:pt x="393" y="236"/>
                  <a:pt x="394" y="237"/>
                  <a:pt x="395" y="236"/>
                </a:cubicBezTo>
                <a:close/>
                <a:moveTo>
                  <a:pt x="380" y="237"/>
                </a:moveTo>
                <a:cubicBezTo>
                  <a:pt x="380" y="237"/>
                  <a:pt x="380" y="237"/>
                  <a:pt x="380" y="237"/>
                </a:cubicBezTo>
                <a:cubicBezTo>
                  <a:pt x="380" y="235"/>
                  <a:pt x="381" y="235"/>
                  <a:pt x="381" y="234"/>
                </a:cubicBezTo>
                <a:cubicBezTo>
                  <a:pt x="379" y="234"/>
                  <a:pt x="378" y="233"/>
                  <a:pt x="377" y="233"/>
                </a:cubicBezTo>
                <a:cubicBezTo>
                  <a:pt x="377" y="235"/>
                  <a:pt x="378" y="236"/>
                  <a:pt x="380" y="237"/>
                </a:cubicBezTo>
                <a:close/>
                <a:moveTo>
                  <a:pt x="390" y="235"/>
                </a:moveTo>
                <a:cubicBezTo>
                  <a:pt x="390" y="235"/>
                  <a:pt x="390" y="235"/>
                  <a:pt x="390" y="235"/>
                </a:cubicBezTo>
                <a:cubicBezTo>
                  <a:pt x="390" y="234"/>
                  <a:pt x="390" y="233"/>
                  <a:pt x="389" y="233"/>
                </a:cubicBezTo>
                <a:cubicBezTo>
                  <a:pt x="389" y="234"/>
                  <a:pt x="388" y="236"/>
                  <a:pt x="390" y="235"/>
                </a:cubicBezTo>
                <a:close/>
                <a:moveTo>
                  <a:pt x="426" y="238"/>
                </a:moveTo>
                <a:cubicBezTo>
                  <a:pt x="426" y="238"/>
                  <a:pt x="426" y="238"/>
                  <a:pt x="426" y="238"/>
                </a:cubicBezTo>
                <a:cubicBezTo>
                  <a:pt x="425" y="239"/>
                  <a:pt x="422" y="237"/>
                  <a:pt x="423" y="239"/>
                </a:cubicBezTo>
                <a:cubicBezTo>
                  <a:pt x="427" y="238"/>
                  <a:pt x="424" y="241"/>
                  <a:pt x="426" y="241"/>
                </a:cubicBezTo>
                <a:cubicBezTo>
                  <a:pt x="426" y="241"/>
                  <a:pt x="428" y="235"/>
                  <a:pt x="426" y="233"/>
                </a:cubicBezTo>
                <a:cubicBezTo>
                  <a:pt x="424" y="234"/>
                  <a:pt x="425" y="236"/>
                  <a:pt x="426" y="238"/>
                </a:cubicBezTo>
                <a:close/>
                <a:moveTo>
                  <a:pt x="128" y="244"/>
                </a:moveTo>
                <a:cubicBezTo>
                  <a:pt x="128" y="244"/>
                  <a:pt x="128" y="244"/>
                  <a:pt x="128" y="244"/>
                </a:cubicBezTo>
                <a:cubicBezTo>
                  <a:pt x="129" y="243"/>
                  <a:pt x="129" y="242"/>
                  <a:pt x="131" y="242"/>
                </a:cubicBezTo>
                <a:cubicBezTo>
                  <a:pt x="131" y="242"/>
                  <a:pt x="130" y="243"/>
                  <a:pt x="131" y="243"/>
                </a:cubicBezTo>
                <a:cubicBezTo>
                  <a:pt x="132" y="243"/>
                  <a:pt x="130" y="241"/>
                  <a:pt x="132" y="241"/>
                </a:cubicBezTo>
                <a:cubicBezTo>
                  <a:pt x="131" y="236"/>
                  <a:pt x="127" y="241"/>
                  <a:pt x="128" y="244"/>
                </a:cubicBezTo>
                <a:close/>
                <a:moveTo>
                  <a:pt x="427" y="243"/>
                </a:moveTo>
                <a:cubicBezTo>
                  <a:pt x="427" y="243"/>
                  <a:pt x="427" y="243"/>
                  <a:pt x="427" y="243"/>
                </a:cubicBezTo>
                <a:cubicBezTo>
                  <a:pt x="426" y="244"/>
                  <a:pt x="425" y="242"/>
                  <a:pt x="425" y="243"/>
                </a:cubicBezTo>
                <a:cubicBezTo>
                  <a:pt x="425" y="243"/>
                  <a:pt x="427" y="245"/>
                  <a:pt x="427" y="243"/>
                </a:cubicBezTo>
                <a:close/>
                <a:moveTo>
                  <a:pt x="129" y="248"/>
                </a:moveTo>
                <a:cubicBezTo>
                  <a:pt x="129" y="248"/>
                  <a:pt x="129" y="248"/>
                  <a:pt x="129" y="248"/>
                </a:cubicBezTo>
                <a:cubicBezTo>
                  <a:pt x="130" y="247"/>
                  <a:pt x="131" y="245"/>
                  <a:pt x="129" y="245"/>
                </a:cubicBezTo>
                <a:cubicBezTo>
                  <a:pt x="130" y="246"/>
                  <a:pt x="128" y="247"/>
                  <a:pt x="129" y="248"/>
                </a:cubicBezTo>
                <a:close/>
                <a:moveTo>
                  <a:pt x="378" y="248"/>
                </a:moveTo>
                <a:cubicBezTo>
                  <a:pt x="378" y="248"/>
                  <a:pt x="378" y="248"/>
                  <a:pt x="378" y="248"/>
                </a:cubicBezTo>
                <a:cubicBezTo>
                  <a:pt x="378" y="248"/>
                  <a:pt x="379" y="248"/>
                  <a:pt x="379" y="248"/>
                </a:cubicBezTo>
                <a:cubicBezTo>
                  <a:pt x="379" y="247"/>
                  <a:pt x="380" y="245"/>
                  <a:pt x="380" y="245"/>
                </a:cubicBezTo>
                <a:cubicBezTo>
                  <a:pt x="380" y="247"/>
                  <a:pt x="377" y="246"/>
                  <a:pt x="378" y="248"/>
                </a:cubicBezTo>
                <a:close/>
                <a:moveTo>
                  <a:pt x="430" y="260"/>
                </a:moveTo>
                <a:cubicBezTo>
                  <a:pt x="430" y="260"/>
                  <a:pt x="430" y="260"/>
                  <a:pt x="430" y="260"/>
                </a:cubicBezTo>
                <a:cubicBezTo>
                  <a:pt x="430" y="258"/>
                  <a:pt x="431" y="257"/>
                  <a:pt x="430" y="255"/>
                </a:cubicBezTo>
                <a:cubicBezTo>
                  <a:pt x="430" y="255"/>
                  <a:pt x="429" y="255"/>
                  <a:pt x="428" y="255"/>
                </a:cubicBezTo>
                <a:cubicBezTo>
                  <a:pt x="427" y="257"/>
                  <a:pt x="428" y="260"/>
                  <a:pt x="430" y="260"/>
                </a:cubicBezTo>
                <a:close/>
                <a:moveTo>
                  <a:pt x="133" y="263"/>
                </a:moveTo>
                <a:cubicBezTo>
                  <a:pt x="133" y="263"/>
                  <a:pt x="133" y="263"/>
                  <a:pt x="133" y="263"/>
                </a:cubicBezTo>
                <a:cubicBezTo>
                  <a:pt x="133" y="262"/>
                  <a:pt x="132" y="262"/>
                  <a:pt x="131" y="261"/>
                </a:cubicBezTo>
                <a:cubicBezTo>
                  <a:pt x="131" y="263"/>
                  <a:pt x="132" y="263"/>
                  <a:pt x="133" y="263"/>
                </a:cubicBezTo>
                <a:close/>
                <a:moveTo>
                  <a:pt x="392" y="262"/>
                </a:moveTo>
                <a:cubicBezTo>
                  <a:pt x="392" y="262"/>
                  <a:pt x="392" y="262"/>
                  <a:pt x="392" y="262"/>
                </a:cubicBezTo>
                <a:cubicBezTo>
                  <a:pt x="391" y="262"/>
                  <a:pt x="390" y="262"/>
                  <a:pt x="389" y="262"/>
                </a:cubicBezTo>
                <a:cubicBezTo>
                  <a:pt x="389" y="264"/>
                  <a:pt x="392" y="264"/>
                  <a:pt x="392" y="262"/>
                </a:cubicBezTo>
                <a:close/>
                <a:moveTo>
                  <a:pt x="429" y="265"/>
                </a:moveTo>
                <a:cubicBezTo>
                  <a:pt x="429" y="265"/>
                  <a:pt x="429" y="265"/>
                  <a:pt x="429" y="265"/>
                </a:cubicBezTo>
                <a:cubicBezTo>
                  <a:pt x="427" y="268"/>
                  <a:pt x="431" y="268"/>
                  <a:pt x="429" y="265"/>
                </a:cubicBezTo>
                <a:close/>
                <a:moveTo>
                  <a:pt x="134" y="271"/>
                </a:moveTo>
                <a:cubicBezTo>
                  <a:pt x="134" y="271"/>
                  <a:pt x="134" y="271"/>
                  <a:pt x="134" y="271"/>
                </a:cubicBezTo>
                <a:cubicBezTo>
                  <a:pt x="133" y="272"/>
                  <a:pt x="133" y="271"/>
                  <a:pt x="132" y="271"/>
                </a:cubicBezTo>
                <a:cubicBezTo>
                  <a:pt x="131" y="275"/>
                  <a:pt x="129" y="274"/>
                  <a:pt x="129" y="277"/>
                </a:cubicBezTo>
                <a:cubicBezTo>
                  <a:pt x="132" y="278"/>
                  <a:pt x="132" y="276"/>
                  <a:pt x="133" y="278"/>
                </a:cubicBezTo>
                <a:cubicBezTo>
                  <a:pt x="133" y="277"/>
                  <a:pt x="134" y="277"/>
                  <a:pt x="134" y="276"/>
                </a:cubicBezTo>
                <a:cubicBezTo>
                  <a:pt x="133" y="275"/>
                  <a:pt x="131" y="277"/>
                  <a:pt x="130" y="276"/>
                </a:cubicBezTo>
                <a:cubicBezTo>
                  <a:pt x="131" y="275"/>
                  <a:pt x="135" y="272"/>
                  <a:pt x="134" y="271"/>
                </a:cubicBezTo>
                <a:close/>
                <a:moveTo>
                  <a:pt x="133" y="275"/>
                </a:moveTo>
                <a:cubicBezTo>
                  <a:pt x="133" y="275"/>
                  <a:pt x="133" y="275"/>
                  <a:pt x="133" y="275"/>
                </a:cubicBezTo>
                <a:cubicBezTo>
                  <a:pt x="134" y="275"/>
                  <a:pt x="134" y="275"/>
                  <a:pt x="134" y="274"/>
                </a:cubicBezTo>
                <a:cubicBezTo>
                  <a:pt x="134" y="274"/>
                  <a:pt x="132" y="274"/>
                  <a:pt x="133" y="275"/>
                </a:cubicBezTo>
                <a:close/>
                <a:moveTo>
                  <a:pt x="389" y="273"/>
                </a:moveTo>
                <a:cubicBezTo>
                  <a:pt x="389" y="273"/>
                  <a:pt x="389" y="273"/>
                  <a:pt x="389" y="273"/>
                </a:cubicBezTo>
                <a:cubicBezTo>
                  <a:pt x="389" y="272"/>
                  <a:pt x="390" y="272"/>
                  <a:pt x="390" y="271"/>
                </a:cubicBezTo>
                <a:cubicBezTo>
                  <a:pt x="388" y="270"/>
                  <a:pt x="388" y="272"/>
                  <a:pt x="387" y="271"/>
                </a:cubicBezTo>
                <a:cubicBezTo>
                  <a:pt x="387" y="272"/>
                  <a:pt x="388" y="273"/>
                  <a:pt x="389" y="273"/>
                </a:cubicBezTo>
                <a:close/>
                <a:moveTo>
                  <a:pt x="378" y="277"/>
                </a:moveTo>
                <a:cubicBezTo>
                  <a:pt x="378" y="277"/>
                  <a:pt x="378" y="277"/>
                  <a:pt x="378" y="277"/>
                </a:cubicBezTo>
                <a:cubicBezTo>
                  <a:pt x="379" y="277"/>
                  <a:pt x="380" y="277"/>
                  <a:pt x="380" y="277"/>
                </a:cubicBezTo>
                <a:cubicBezTo>
                  <a:pt x="380" y="276"/>
                  <a:pt x="380" y="275"/>
                  <a:pt x="378" y="275"/>
                </a:cubicBezTo>
                <a:cubicBezTo>
                  <a:pt x="378" y="276"/>
                  <a:pt x="378" y="276"/>
                  <a:pt x="378" y="277"/>
                </a:cubicBezTo>
                <a:close/>
                <a:moveTo>
                  <a:pt x="417" y="281"/>
                </a:moveTo>
                <a:cubicBezTo>
                  <a:pt x="417" y="281"/>
                  <a:pt x="417" y="281"/>
                  <a:pt x="417" y="281"/>
                </a:cubicBezTo>
                <a:cubicBezTo>
                  <a:pt x="418" y="282"/>
                  <a:pt x="418" y="280"/>
                  <a:pt x="420" y="281"/>
                </a:cubicBezTo>
                <a:cubicBezTo>
                  <a:pt x="418" y="278"/>
                  <a:pt x="420" y="277"/>
                  <a:pt x="421" y="275"/>
                </a:cubicBezTo>
                <a:cubicBezTo>
                  <a:pt x="418" y="276"/>
                  <a:pt x="419" y="279"/>
                  <a:pt x="417" y="281"/>
                </a:cubicBezTo>
                <a:close/>
                <a:moveTo>
                  <a:pt x="378" y="291"/>
                </a:moveTo>
                <a:cubicBezTo>
                  <a:pt x="378" y="291"/>
                  <a:pt x="378" y="291"/>
                  <a:pt x="378" y="291"/>
                </a:cubicBezTo>
                <a:cubicBezTo>
                  <a:pt x="378" y="292"/>
                  <a:pt x="376" y="291"/>
                  <a:pt x="376" y="290"/>
                </a:cubicBezTo>
                <a:cubicBezTo>
                  <a:pt x="378" y="290"/>
                  <a:pt x="378" y="288"/>
                  <a:pt x="379" y="287"/>
                </a:cubicBezTo>
                <a:cubicBezTo>
                  <a:pt x="378" y="286"/>
                  <a:pt x="377" y="286"/>
                  <a:pt x="377" y="285"/>
                </a:cubicBezTo>
                <a:cubicBezTo>
                  <a:pt x="378" y="284"/>
                  <a:pt x="378" y="284"/>
                  <a:pt x="379" y="283"/>
                </a:cubicBezTo>
                <a:cubicBezTo>
                  <a:pt x="376" y="283"/>
                  <a:pt x="379" y="280"/>
                  <a:pt x="377" y="279"/>
                </a:cubicBezTo>
                <a:cubicBezTo>
                  <a:pt x="379" y="279"/>
                  <a:pt x="379" y="277"/>
                  <a:pt x="377" y="276"/>
                </a:cubicBezTo>
                <a:cubicBezTo>
                  <a:pt x="377" y="279"/>
                  <a:pt x="373" y="283"/>
                  <a:pt x="375" y="284"/>
                </a:cubicBezTo>
                <a:cubicBezTo>
                  <a:pt x="375" y="284"/>
                  <a:pt x="375" y="283"/>
                  <a:pt x="375" y="283"/>
                </a:cubicBezTo>
                <a:cubicBezTo>
                  <a:pt x="375" y="284"/>
                  <a:pt x="376" y="284"/>
                  <a:pt x="376" y="284"/>
                </a:cubicBezTo>
                <a:cubicBezTo>
                  <a:pt x="373" y="289"/>
                  <a:pt x="366" y="291"/>
                  <a:pt x="364" y="300"/>
                </a:cubicBezTo>
                <a:cubicBezTo>
                  <a:pt x="363" y="300"/>
                  <a:pt x="363" y="299"/>
                  <a:pt x="363" y="299"/>
                </a:cubicBezTo>
                <a:cubicBezTo>
                  <a:pt x="363" y="301"/>
                  <a:pt x="362" y="302"/>
                  <a:pt x="362" y="303"/>
                </a:cubicBezTo>
                <a:cubicBezTo>
                  <a:pt x="364" y="303"/>
                  <a:pt x="364" y="301"/>
                  <a:pt x="365" y="300"/>
                </a:cubicBezTo>
                <a:cubicBezTo>
                  <a:pt x="364" y="303"/>
                  <a:pt x="366" y="302"/>
                  <a:pt x="366" y="304"/>
                </a:cubicBezTo>
                <a:cubicBezTo>
                  <a:pt x="364" y="304"/>
                  <a:pt x="365" y="305"/>
                  <a:pt x="363" y="305"/>
                </a:cubicBezTo>
                <a:cubicBezTo>
                  <a:pt x="363" y="307"/>
                  <a:pt x="365" y="307"/>
                  <a:pt x="365" y="308"/>
                </a:cubicBezTo>
                <a:cubicBezTo>
                  <a:pt x="363" y="309"/>
                  <a:pt x="363" y="307"/>
                  <a:pt x="363" y="308"/>
                </a:cubicBezTo>
                <a:cubicBezTo>
                  <a:pt x="364" y="309"/>
                  <a:pt x="366" y="311"/>
                  <a:pt x="367" y="309"/>
                </a:cubicBezTo>
                <a:cubicBezTo>
                  <a:pt x="368" y="309"/>
                  <a:pt x="369" y="310"/>
                  <a:pt x="370" y="310"/>
                </a:cubicBezTo>
                <a:cubicBezTo>
                  <a:pt x="369" y="310"/>
                  <a:pt x="369" y="311"/>
                  <a:pt x="369" y="311"/>
                </a:cubicBezTo>
                <a:cubicBezTo>
                  <a:pt x="367" y="312"/>
                  <a:pt x="368" y="309"/>
                  <a:pt x="366" y="310"/>
                </a:cubicBezTo>
                <a:cubicBezTo>
                  <a:pt x="366" y="312"/>
                  <a:pt x="369" y="312"/>
                  <a:pt x="369" y="314"/>
                </a:cubicBezTo>
                <a:cubicBezTo>
                  <a:pt x="369" y="315"/>
                  <a:pt x="367" y="314"/>
                  <a:pt x="367" y="315"/>
                </a:cubicBezTo>
                <a:cubicBezTo>
                  <a:pt x="369" y="315"/>
                  <a:pt x="367" y="317"/>
                  <a:pt x="369" y="317"/>
                </a:cubicBezTo>
                <a:cubicBezTo>
                  <a:pt x="369" y="314"/>
                  <a:pt x="371" y="317"/>
                  <a:pt x="371" y="315"/>
                </a:cubicBezTo>
                <a:cubicBezTo>
                  <a:pt x="371" y="318"/>
                  <a:pt x="375" y="317"/>
                  <a:pt x="375" y="319"/>
                </a:cubicBezTo>
                <a:cubicBezTo>
                  <a:pt x="373" y="318"/>
                  <a:pt x="376" y="323"/>
                  <a:pt x="373" y="323"/>
                </a:cubicBezTo>
                <a:cubicBezTo>
                  <a:pt x="378" y="322"/>
                  <a:pt x="377" y="315"/>
                  <a:pt x="377" y="312"/>
                </a:cubicBezTo>
                <a:cubicBezTo>
                  <a:pt x="377" y="313"/>
                  <a:pt x="376" y="311"/>
                  <a:pt x="375" y="311"/>
                </a:cubicBezTo>
                <a:cubicBezTo>
                  <a:pt x="376" y="308"/>
                  <a:pt x="376" y="306"/>
                  <a:pt x="378" y="304"/>
                </a:cubicBezTo>
                <a:cubicBezTo>
                  <a:pt x="376" y="303"/>
                  <a:pt x="376" y="297"/>
                  <a:pt x="378" y="300"/>
                </a:cubicBezTo>
                <a:cubicBezTo>
                  <a:pt x="378" y="299"/>
                  <a:pt x="378" y="298"/>
                  <a:pt x="378" y="297"/>
                </a:cubicBezTo>
                <a:cubicBezTo>
                  <a:pt x="376" y="297"/>
                  <a:pt x="376" y="295"/>
                  <a:pt x="376" y="293"/>
                </a:cubicBezTo>
                <a:cubicBezTo>
                  <a:pt x="378" y="294"/>
                  <a:pt x="379" y="291"/>
                  <a:pt x="378" y="291"/>
                </a:cubicBezTo>
                <a:close/>
                <a:moveTo>
                  <a:pt x="131" y="281"/>
                </a:moveTo>
                <a:cubicBezTo>
                  <a:pt x="131" y="281"/>
                  <a:pt x="131" y="281"/>
                  <a:pt x="131" y="281"/>
                </a:cubicBezTo>
                <a:cubicBezTo>
                  <a:pt x="131" y="278"/>
                  <a:pt x="129" y="279"/>
                  <a:pt x="128" y="279"/>
                </a:cubicBezTo>
                <a:cubicBezTo>
                  <a:pt x="129" y="280"/>
                  <a:pt x="130" y="279"/>
                  <a:pt x="131" y="281"/>
                </a:cubicBezTo>
                <a:close/>
                <a:moveTo>
                  <a:pt x="387" y="281"/>
                </a:moveTo>
                <a:cubicBezTo>
                  <a:pt x="387" y="281"/>
                  <a:pt x="387" y="281"/>
                  <a:pt x="387" y="281"/>
                </a:cubicBezTo>
                <a:cubicBezTo>
                  <a:pt x="387" y="280"/>
                  <a:pt x="387" y="280"/>
                  <a:pt x="387" y="280"/>
                </a:cubicBezTo>
                <a:cubicBezTo>
                  <a:pt x="387" y="279"/>
                  <a:pt x="387" y="279"/>
                  <a:pt x="386" y="279"/>
                </a:cubicBezTo>
                <a:cubicBezTo>
                  <a:pt x="386" y="280"/>
                  <a:pt x="386" y="280"/>
                  <a:pt x="387" y="281"/>
                </a:cubicBezTo>
                <a:close/>
                <a:moveTo>
                  <a:pt x="416" y="285"/>
                </a:moveTo>
                <a:cubicBezTo>
                  <a:pt x="416" y="285"/>
                  <a:pt x="416" y="285"/>
                  <a:pt x="416" y="285"/>
                </a:cubicBezTo>
                <a:cubicBezTo>
                  <a:pt x="418" y="285"/>
                  <a:pt x="418" y="283"/>
                  <a:pt x="420" y="283"/>
                </a:cubicBezTo>
                <a:cubicBezTo>
                  <a:pt x="419" y="282"/>
                  <a:pt x="418" y="282"/>
                  <a:pt x="417" y="282"/>
                </a:cubicBezTo>
                <a:cubicBezTo>
                  <a:pt x="417" y="283"/>
                  <a:pt x="415" y="284"/>
                  <a:pt x="416" y="285"/>
                </a:cubicBezTo>
                <a:close/>
                <a:moveTo>
                  <a:pt x="427" y="286"/>
                </a:moveTo>
                <a:cubicBezTo>
                  <a:pt x="427" y="286"/>
                  <a:pt x="427" y="286"/>
                  <a:pt x="427" y="286"/>
                </a:cubicBezTo>
                <a:cubicBezTo>
                  <a:pt x="426" y="284"/>
                  <a:pt x="429" y="283"/>
                  <a:pt x="427" y="282"/>
                </a:cubicBezTo>
                <a:cubicBezTo>
                  <a:pt x="424" y="281"/>
                  <a:pt x="425" y="286"/>
                  <a:pt x="427" y="286"/>
                </a:cubicBezTo>
                <a:close/>
                <a:moveTo>
                  <a:pt x="373" y="284"/>
                </a:moveTo>
                <a:cubicBezTo>
                  <a:pt x="373" y="284"/>
                  <a:pt x="373" y="284"/>
                  <a:pt x="373" y="284"/>
                </a:cubicBezTo>
                <a:cubicBezTo>
                  <a:pt x="372" y="284"/>
                  <a:pt x="372" y="282"/>
                  <a:pt x="371" y="282"/>
                </a:cubicBezTo>
                <a:cubicBezTo>
                  <a:pt x="371" y="283"/>
                  <a:pt x="371" y="283"/>
                  <a:pt x="371" y="283"/>
                </a:cubicBezTo>
                <a:cubicBezTo>
                  <a:pt x="372" y="283"/>
                  <a:pt x="373" y="286"/>
                  <a:pt x="373" y="284"/>
                </a:cubicBezTo>
                <a:close/>
                <a:moveTo>
                  <a:pt x="134" y="287"/>
                </a:moveTo>
                <a:cubicBezTo>
                  <a:pt x="134" y="287"/>
                  <a:pt x="134" y="287"/>
                  <a:pt x="134" y="287"/>
                </a:cubicBezTo>
                <a:cubicBezTo>
                  <a:pt x="134" y="286"/>
                  <a:pt x="135" y="286"/>
                  <a:pt x="135" y="285"/>
                </a:cubicBezTo>
                <a:cubicBezTo>
                  <a:pt x="134" y="284"/>
                  <a:pt x="132" y="286"/>
                  <a:pt x="134" y="287"/>
                </a:cubicBezTo>
                <a:close/>
                <a:moveTo>
                  <a:pt x="394" y="289"/>
                </a:moveTo>
                <a:cubicBezTo>
                  <a:pt x="394" y="289"/>
                  <a:pt x="394" y="289"/>
                  <a:pt x="394" y="289"/>
                </a:cubicBezTo>
                <a:cubicBezTo>
                  <a:pt x="394" y="288"/>
                  <a:pt x="396" y="287"/>
                  <a:pt x="394" y="286"/>
                </a:cubicBezTo>
                <a:cubicBezTo>
                  <a:pt x="393" y="287"/>
                  <a:pt x="393" y="288"/>
                  <a:pt x="394" y="289"/>
                </a:cubicBezTo>
                <a:close/>
                <a:moveTo>
                  <a:pt x="403" y="286"/>
                </a:moveTo>
                <a:cubicBezTo>
                  <a:pt x="403" y="286"/>
                  <a:pt x="403" y="286"/>
                  <a:pt x="403" y="286"/>
                </a:cubicBezTo>
                <a:cubicBezTo>
                  <a:pt x="403" y="289"/>
                  <a:pt x="406" y="286"/>
                  <a:pt x="403" y="286"/>
                </a:cubicBezTo>
                <a:close/>
                <a:moveTo>
                  <a:pt x="134" y="291"/>
                </a:moveTo>
                <a:cubicBezTo>
                  <a:pt x="134" y="291"/>
                  <a:pt x="134" y="291"/>
                  <a:pt x="134" y="291"/>
                </a:cubicBezTo>
                <a:cubicBezTo>
                  <a:pt x="133" y="291"/>
                  <a:pt x="132" y="291"/>
                  <a:pt x="131" y="290"/>
                </a:cubicBezTo>
                <a:cubicBezTo>
                  <a:pt x="130" y="292"/>
                  <a:pt x="134" y="292"/>
                  <a:pt x="134" y="291"/>
                </a:cubicBezTo>
                <a:close/>
                <a:moveTo>
                  <a:pt x="399" y="300"/>
                </a:moveTo>
                <a:cubicBezTo>
                  <a:pt x="399" y="300"/>
                  <a:pt x="399" y="300"/>
                  <a:pt x="399" y="300"/>
                </a:cubicBezTo>
                <a:cubicBezTo>
                  <a:pt x="399" y="301"/>
                  <a:pt x="398" y="300"/>
                  <a:pt x="397" y="300"/>
                </a:cubicBezTo>
                <a:cubicBezTo>
                  <a:pt x="397" y="303"/>
                  <a:pt x="397" y="306"/>
                  <a:pt x="393" y="305"/>
                </a:cubicBezTo>
                <a:cubicBezTo>
                  <a:pt x="394" y="307"/>
                  <a:pt x="394" y="308"/>
                  <a:pt x="395" y="310"/>
                </a:cubicBezTo>
                <a:cubicBezTo>
                  <a:pt x="396" y="306"/>
                  <a:pt x="400" y="305"/>
                  <a:pt x="402" y="303"/>
                </a:cubicBezTo>
                <a:cubicBezTo>
                  <a:pt x="402" y="300"/>
                  <a:pt x="401" y="298"/>
                  <a:pt x="401" y="295"/>
                </a:cubicBezTo>
                <a:cubicBezTo>
                  <a:pt x="397" y="295"/>
                  <a:pt x="398" y="300"/>
                  <a:pt x="399" y="300"/>
                </a:cubicBezTo>
                <a:close/>
                <a:moveTo>
                  <a:pt x="176" y="299"/>
                </a:moveTo>
                <a:cubicBezTo>
                  <a:pt x="176" y="299"/>
                  <a:pt x="176" y="299"/>
                  <a:pt x="176" y="299"/>
                </a:cubicBezTo>
                <a:cubicBezTo>
                  <a:pt x="178" y="299"/>
                  <a:pt x="178" y="297"/>
                  <a:pt x="177" y="297"/>
                </a:cubicBezTo>
                <a:cubicBezTo>
                  <a:pt x="177" y="298"/>
                  <a:pt x="176" y="298"/>
                  <a:pt x="176" y="299"/>
                </a:cubicBezTo>
                <a:close/>
                <a:moveTo>
                  <a:pt x="137" y="304"/>
                </a:moveTo>
                <a:cubicBezTo>
                  <a:pt x="137" y="304"/>
                  <a:pt x="137" y="304"/>
                  <a:pt x="137" y="304"/>
                </a:cubicBezTo>
                <a:cubicBezTo>
                  <a:pt x="137" y="306"/>
                  <a:pt x="137" y="307"/>
                  <a:pt x="137" y="308"/>
                </a:cubicBezTo>
                <a:cubicBezTo>
                  <a:pt x="138" y="308"/>
                  <a:pt x="138" y="308"/>
                  <a:pt x="139" y="308"/>
                </a:cubicBezTo>
                <a:cubicBezTo>
                  <a:pt x="140" y="305"/>
                  <a:pt x="138" y="306"/>
                  <a:pt x="138" y="304"/>
                </a:cubicBezTo>
                <a:cubicBezTo>
                  <a:pt x="140" y="305"/>
                  <a:pt x="141" y="304"/>
                  <a:pt x="141" y="303"/>
                </a:cubicBezTo>
                <a:cubicBezTo>
                  <a:pt x="138" y="302"/>
                  <a:pt x="139" y="301"/>
                  <a:pt x="140" y="299"/>
                </a:cubicBezTo>
                <a:cubicBezTo>
                  <a:pt x="139" y="299"/>
                  <a:pt x="138" y="300"/>
                  <a:pt x="137" y="300"/>
                </a:cubicBezTo>
                <a:cubicBezTo>
                  <a:pt x="136" y="302"/>
                  <a:pt x="138" y="303"/>
                  <a:pt x="139" y="304"/>
                </a:cubicBezTo>
                <a:cubicBezTo>
                  <a:pt x="138" y="304"/>
                  <a:pt x="138" y="304"/>
                  <a:pt x="137" y="304"/>
                </a:cubicBezTo>
                <a:close/>
                <a:moveTo>
                  <a:pt x="133" y="303"/>
                </a:moveTo>
                <a:cubicBezTo>
                  <a:pt x="133" y="303"/>
                  <a:pt x="133" y="303"/>
                  <a:pt x="133" y="303"/>
                </a:cubicBezTo>
                <a:cubicBezTo>
                  <a:pt x="133" y="301"/>
                  <a:pt x="134" y="301"/>
                  <a:pt x="134" y="300"/>
                </a:cubicBezTo>
                <a:cubicBezTo>
                  <a:pt x="133" y="301"/>
                  <a:pt x="132" y="299"/>
                  <a:pt x="132" y="300"/>
                </a:cubicBezTo>
                <a:cubicBezTo>
                  <a:pt x="134" y="301"/>
                  <a:pt x="131" y="302"/>
                  <a:pt x="133" y="303"/>
                </a:cubicBezTo>
                <a:close/>
                <a:moveTo>
                  <a:pt x="143" y="308"/>
                </a:moveTo>
                <a:cubicBezTo>
                  <a:pt x="143" y="308"/>
                  <a:pt x="143" y="308"/>
                  <a:pt x="143" y="308"/>
                </a:cubicBezTo>
                <a:cubicBezTo>
                  <a:pt x="143" y="311"/>
                  <a:pt x="145" y="309"/>
                  <a:pt x="145" y="311"/>
                </a:cubicBezTo>
                <a:cubicBezTo>
                  <a:pt x="146" y="310"/>
                  <a:pt x="147" y="310"/>
                  <a:pt x="146" y="309"/>
                </a:cubicBezTo>
                <a:cubicBezTo>
                  <a:pt x="144" y="310"/>
                  <a:pt x="145" y="308"/>
                  <a:pt x="143" y="308"/>
                </a:cubicBezTo>
                <a:close/>
                <a:moveTo>
                  <a:pt x="364" y="312"/>
                </a:moveTo>
                <a:cubicBezTo>
                  <a:pt x="364" y="312"/>
                  <a:pt x="364" y="312"/>
                  <a:pt x="364" y="312"/>
                </a:cubicBezTo>
                <a:cubicBezTo>
                  <a:pt x="365" y="312"/>
                  <a:pt x="363" y="313"/>
                  <a:pt x="364" y="314"/>
                </a:cubicBezTo>
                <a:cubicBezTo>
                  <a:pt x="364" y="314"/>
                  <a:pt x="365" y="315"/>
                  <a:pt x="366" y="315"/>
                </a:cubicBezTo>
                <a:cubicBezTo>
                  <a:pt x="365" y="313"/>
                  <a:pt x="366" y="314"/>
                  <a:pt x="367" y="313"/>
                </a:cubicBezTo>
                <a:cubicBezTo>
                  <a:pt x="366" y="312"/>
                  <a:pt x="365" y="312"/>
                  <a:pt x="365" y="311"/>
                </a:cubicBezTo>
                <a:cubicBezTo>
                  <a:pt x="365" y="311"/>
                  <a:pt x="365" y="311"/>
                  <a:pt x="365" y="311"/>
                </a:cubicBezTo>
                <a:cubicBezTo>
                  <a:pt x="365" y="312"/>
                  <a:pt x="364" y="311"/>
                  <a:pt x="364" y="312"/>
                </a:cubicBezTo>
                <a:close/>
                <a:moveTo>
                  <a:pt x="145" y="315"/>
                </a:moveTo>
                <a:cubicBezTo>
                  <a:pt x="145" y="315"/>
                  <a:pt x="145" y="315"/>
                  <a:pt x="145" y="315"/>
                </a:cubicBezTo>
                <a:cubicBezTo>
                  <a:pt x="146" y="315"/>
                  <a:pt x="146" y="315"/>
                  <a:pt x="146" y="315"/>
                </a:cubicBezTo>
                <a:cubicBezTo>
                  <a:pt x="146" y="314"/>
                  <a:pt x="147" y="312"/>
                  <a:pt x="146" y="312"/>
                </a:cubicBezTo>
                <a:cubicBezTo>
                  <a:pt x="145" y="314"/>
                  <a:pt x="144" y="312"/>
                  <a:pt x="144" y="311"/>
                </a:cubicBezTo>
                <a:cubicBezTo>
                  <a:pt x="144" y="313"/>
                  <a:pt x="144" y="313"/>
                  <a:pt x="142" y="313"/>
                </a:cubicBezTo>
                <a:cubicBezTo>
                  <a:pt x="142" y="314"/>
                  <a:pt x="143" y="314"/>
                  <a:pt x="143" y="316"/>
                </a:cubicBezTo>
                <a:cubicBezTo>
                  <a:pt x="144" y="316"/>
                  <a:pt x="144" y="314"/>
                  <a:pt x="145" y="314"/>
                </a:cubicBezTo>
                <a:cubicBezTo>
                  <a:pt x="144" y="313"/>
                  <a:pt x="143" y="314"/>
                  <a:pt x="143" y="314"/>
                </a:cubicBezTo>
                <a:cubicBezTo>
                  <a:pt x="144" y="314"/>
                  <a:pt x="144" y="313"/>
                  <a:pt x="144" y="313"/>
                </a:cubicBezTo>
                <a:cubicBezTo>
                  <a:pt x="145" y="313"/>
                  <a:pt x="145" y="314"/>
                  <a:pt x="145" y="315"/>
                </a:cubicBezTo>
                <a:cubicBezTo>
                  <a:pt x="145" y="315"/>
                  <a:pt x="145" y="315"/>
                  <a:pt x="145" y="315"/>
                </a:cubicBezTo>
                <a:close/>
                <a:moveTo>
                  <a:pt x="181" y="337"/>
                </a:moveTo>
                <a:cubicBezTo>
                  <a:pt x="181" y="337"/>
                  <a:pt x="181" y="337"/>
                  <a:pt x="181" y="337"/>
                </a:cubicBezTo>
                <a:cubicBezTo>
                  <a:pt x="181" y="337"/>
                  <a:pt x="181" y="337"/>
                  <a:pt x="182" y="337"/>
                </a:cubicBezTo>
                <a:cubicBezTo>
                  <a:pt x="183" y="331"/>
                  <a:pt x="181" y="328"/>
                  <a:pt x="183" y="325"/>
                </a:cubicBezTo>
                <a:cubicBezTo>
                  <a:pt x="182" y="321"/>
                  <a:pt x="182" y="314"/>
                  <a:pt x="181" y="311"/>
                </a:cubicBezTo>
                <a:cubicBezTo>
                  <a:pt x="180" y="311"/>
                  <a:pt x="180" y="312"/>
                  <a:pt x="179" y="312"/>
                </a:cubicBezTo>
                <a:cubicBezTo>
                  <a:pt x="180" y="314"/>
                  <a:pt x="180" y="314"/>
                  <a:pt x="180" y="316"/>
                </a:cubicBezTo>
                <a:cubicBezTo>
                  <a:pt x="179" y="316"/>
                  <a:pt x="179" y="316"/>
                  <a:pt x="178" y="316"/>
                </a:cubicBezTo>
                <a:cubicBezTo>
                  <a:pt x="178" y="317"/>
                  <a:pt x="180" y="316"/>
                  <a:pt x="179" y="319"/>
                </a:cubicBezTo>
                <a:cubicBezTo>
                  <a:pt x="177" y="317"/>
                  <a:pt x="175" y="317"/>
                  <a:pt x="175" y="320"/>
                </a:cubicBezTo>
                <a:cubicBezTo>
                  <a:pt x="175" y="320"/>
                  <a:pt x="176" y="320"/>
                  <a:pt x="176" y="321"/>
                </a:cubicBezTo>
                <a:cubicBezTo>
                  <a:pt x="173" y="322"/>
                  <a:pt x="170" y="326"/>
                  <a:pt x="172" y="329"/>
                </a:cubicBezTo>
                <a:cubicBezTo>
                  <a:pt x="172" y="329"/>
                  <a:pt x="171" y="328"/>
                  <a:pt x="171" y="328"/>
                </a:cubicBezTo>
                <a:cubicBezTo>
                  <a:pt x="171" y="331"/>
                  <a:pt x="169" y="332"/>
                  <a:pt x="169" y="334"/>
                </a:cubicBezTo>
                <a:cubicBezTo>
                  <a:pt x="171" y="336"/>
                  <a:pt x="173" y="339"/>
                  <a:pt x="172" y="342"/>
                </a:cubicBezTo>
                <a:cubicBezTo>
                  <a:pt x="173" y="342"/>
                  <a:pt x="174" y="343"/>
                  <a:pt x="175" y="344"/>
                </a:cubicBezTo>
                <a:cubicBezTo>
                  <a:pt x="174" y="345"/>
                  <a:pt x="173" y="346"/>
                  <a:pt x="173" y="347"/>
                </a:cubicBezTo>
                <a:cubicBezTo>
                  <a:pt x="175" y="347"/>
                  <a:pt x="175" y="348"/>
                  <a:pt x="176" y="349"/>
                </a:cubicBezTo>
                <a:cubicBezTo>
                  <a:pt x="177" y="348"/>
                  <a:pt x="176" y="347"/>
                  <a:pt x="178" y="347"/>
                </a:cubicBezTo>
                <a:cubicBezTo>
                  <a:pt x="177" y="349"/>
                  <a:pt x="179" y="348"/>
                  <a:pt x="179" y="349"/>
                </a:cubicBezTo>
                <a:cubicBezTo>
                  <a:pt x="175" y="350"/>
                  <a:pt x="178" y="358"/>
                  <a:pt x="178" y="360"/>
                </a:cubicBezTo>
                <a:cubicBezTo>
                  <a:pt x="179" y="358"/>
                  <a:pt x="181" y="359"/>
                  <a:pt x="182" y="358"/>
                </a:cubicBezTo>
                <a:cubicBezTo>
                  <a:pt x="181" y="354"/>
                  <a:pt x="181" y="354"/>
                  <a:pt x="183" y="353"/>
                </a:cubicBezTo>
                <a:cubicBezTo>
                  <a:pt x="182" y="352"/>
                  <a:pt x="182" y="353"/>
                  <a:pt x="181" y="353"/>
                </a:cubicBezTo>
                <a:cubicBezTo>
                  <a:pt x="180" y="350"/>
                  <a:pt x="179" y="349"/>
                  <a:pt x="181" y="347"/>
                </a:cubicBezTo>
                <a:cubicBezTo>
                  <a:pt x="180" y="347"/>
                  <a:pt x="179" y="347"/>
                  <a:pt x="179" y="346"/>
                </a:cubicBezTo>
                <a:cubicBezTo>
                  <a:pt x="177" y="342"/>
                  <a:pt x="183" y="342"/>
                  <a:pt x="182" y="342"/>
                </a:cubicBezTo>
                <a:cubicBezTo>
                  <a:pt x="181" y="341"/>
                  <a:pt x="179" y="341"/>
                  <a:pt x="179" y="339"/>
                </a:cubicBezTo>
                <a:cubicBezTo>
                  <a:pt x="181" y="337"/>
                  <a:pt x="182" y="341"/>
                  <a:pt x="183" y="339"/>
                </a:cubicBezTo>
                <a:cubicBezTo>
                  <a:pt x="183" y="339"/>
                  <a:pt x="183" y="338"/>
                  <a:pt x="182" y="337"/>
                </a:cubicBezTo>
                <a:cubicBezTo>
                  <a:pt x="181" y="337"/>
                  <a:pt x="181" y="338"/>
                  <a:pt x="179" y="338"/>
                </a:cubicBezTo>
                <a:cubicBezTo>
                  <a:pt x="179" y="336"/>
                  <a:pt x="177" y="333"/>
                  <a:pt x="179" y="333"/>
                </a:cubicBezTo>
                <a:cubicBezTo>
                  <a:pt x="182" y="333"/>
                  <a:pt x="179" y="337"/>
                  <a:pt x="181" y="337"/>
                </a:cubicBezTo>
                <a:close/>
                <a:moveTo>
                  <a:pt x="328" y="313"/>
                </a:moveTo>
                <a:cubicBezTo>
                  <a:pt x="328" y="313"/>
                  <a:pt x="328" y="313"/>
                  <a:pt x="328" y="313"/>
                </a:cubicBezTo>
                <a:cubicBezTo>
                  <a:pt x="330" y="313"/>
                  <a:pt x="330" y="313"/>
                  <a:pt x="331" y="312"/>
                </a:cubicBezTo>
                <a:cubicBezTo>
                  <a:pt x="330" y="312"/>
                  <a:pt x="328" y="311"/>
                  <a:pt x="328" y="313"/>
                </a:cubicBezTo>
                <a:close/>
                <a:moveTo>
                  <a:pt x="126" y="314"/>
                </a:moveTo>
                <a:cubicBezTo>
                  <a:pt x="126" y="314"/>
                  <a:pt x="126" y="314"/>
                  <a:pt x="126" y="314"/>
                </a:cubicBezTo>
                <a:cubicBezTo>
                  <a:pt x="127" y="315"/>
                  <a:pt x="129" y="316"/>
                  <a:pt x="128" y="318"/>
                </a:cubicBezTo>
                <a:cubicBezTo>
                  <a:pt x="132" y="318"/>
                  <a:pt x="127" y="314"/>
                  <a:pt x="129" y="314"/>
                </a:cubicBezTo>
                <a:cubicBezTo>
                  <a:pt x="128" y="314"/>
                  <a:pt x="129" y="312"/>
                  <a:pt x="128" y="312"/>
                </a:cubicBezTo>
                <a:cubicBezTo>
                  <a:pt x="128" y="314"/>
                  <a:pt x="126" y="313"/>
                  <a:pt x="126" y="314"/>
                </a:cubicBezTo>
                <a:close/>
                <a:moveTo>
                  <a:pt x="367" y="329"/>
                </a:moveTo>
                <a:cubicBezTo>
                  <a:pt x="367" y="329"/>
                  <a:pt x="367" y="329"/>
                  <a:pt x="367" y="329"/>
                </a:cubicBezTo>
                <a:cubicBezTo>
                  <a:pt x="369" y="328"/>
                  <a:pt x="372" y="326"/>
                  <a:pt x="371" y="324"/>
                </a:cubicBezTo>
                <a:cubicBezTo>
                  <a:pt x="369" y="324"/>
                  <a:pt x="370" y="327"/>
                  <a:pt x="368" y="326"/>
                </a:cubicBezTo>
                <a:cubicBezTo>
                  <a:pt x="369" y="323"/>
                  <a:pt x="371" y="322"/>
                  <a:pt x="371" y="319"/>
                </a:cubicBezTo>
                <a:cubicBezTo>
                  <a:pt x="370" y="319"/>
                  <a:pt x="369" y="318"/>
                  <a:pt x="369" y="319"/>
                </a:cubicBezTo>
                <a:cubicBezTo>
                  <a:pt x="370" y="319"/>
                  <a:pt x="369" y="322"/>
                  <a:pt x="369" y="322"/>
                </a:cubicBezTo>
                <a:cubicBezTo>
                  <a:pt x="368" y="321"/>
                  <a:pt x="367" y="321"/>
                  <a:pt x="365" y="322"/>
                </a:cubicBezTo>
                <a:cubicBezTo>
                  <a:pt x="365" y="320"/>
                  <a:pt x="367" y="319"/>
                  <a:pt x="367" y="316"/>
                </a:cubicBezTo>
                <a:cubicBezTo>
                  <a:pt x="366" y="315"/>
                  <a:pt x="366" y="316"/>
                  <a:pt x="364" y="316"/>
                </a:cubicBezTo>
                <a:cubicBezTo>
                  <a:pt x="365" y="319"/>
                  <a:pt x="363" y="319"/>
                  <a:pt x="363" y="321"/>
                </a:cubicBezTo>
                <a:cubicBezTo>
                  <a:pt x="363" y="322"/>
                  <a:pt x="363" y="321"/>
                  <a:pt x="364" y="321"/>
                </a:cubicBezTo>
                <a:cubicBezTo>
                  <a:pt x="363" y="322"/>
                  <a:pt x="364" y="325"/>
                  <a:pt x="365" y="323"/>
                </a:cubicBezTo>
                <a:cubicBezTo>
                  <a:pt x="365" y="324"/>
                  <a:pt x="365" y="324"/>
                  <a:pt x="365" y="325"/>
                </a:cubicBezTo>
                <a:cubicBezTo>
                  <a:pt x="364" y="324"/>
                  <a:pt x="363" y="324"/>
                  <a:pt x="363" y="325"/>
                </a:cubicBezTo>
                <a:cubicBezTo>
                  <a:pt x="364" y="326"/>
                  <a:pt x="364" y="327"/>
                  <a:pt x="365" y="325"/>
                </a:cubicBezTo>
                <a:cubicBezTo>
                  <a:pt x="367" y="328"/>
                  <a:pt x="364" y="328"/>
                  <a:pt x="363" y="330"/>
                </a:cubicBezTo>
                <a:cubicBezTo>
                  <a:pt x="367" y="331"/>
                  <a:pt x="364" y="332"/>
                  <a:pt x="369" y="333"/>
                </a:cubicBezTo>
                <a:cubicBezTo>
                  <a:pt x="368" y="331"/>
                  <a:pt x="369" y="332"/>
                  <a:pt x="370" y="332"/>
                </a:cubicBezTo>
                <a:cubicBezTo>
                  <a:pt x="369" y="330"/>
                  <a:pt x="370" y="328"/>
                  <a:pt x="372" y="329"/>
                </a:cubicBezTo>
                <a:cubicBezTo>
                  <a:pt x="372" y="326"/>
                  <a:pt x="368" y="331"/>
                  <a:pt x="367" y="329"/>
                </a:cubicBezTo>
                <a:close/>
                <a:moveTo>
                  <a:pt x="145" y="319"/>
                </a:moveTo>
                <a:cubicBezTo>
                  <a:pt x="145" y="319"/>
                  <a:pt x="145" y="319"/>
                  <a:pt x="145" y="319"/>
                </a:cubicBezTo>
                <a:cubicBezTo>
                  <a:pt x="142" y="320"/>
                  <a:pt x="147" y="318"/>
                  <a:pt x="145" y="319"/>
                </a:cubicBezTo>
                <a:close/>
                <a:moveTo>
                  <a:pt x="133" y="320"/>
                </a:moveTo>
                <a:cubicBezTo>
                  <a:pt x="133" y="320"/>
                  <a:pt x="133" y="320"/>
                  <a:pt x="133" y="320"/>
                </a:cubicBezTo>
                <a:cubicBezTo>
                  <a:pt x="133" y="320"/>
                  <a:pt x="133" y="319"/>
                  <a:pt x="133" y="319"/>
                </a:cubicBezTo>
                <a:cubicBezTo>
                  <a:pt x="132" y="319"/>
                  <a:pt x="132" y="319"/>
                  <a:pt x="131" y="319"/>
                </a:cubicBezTo>
                <a:cubicBezTo>
                  <a:pt x="131" y="320"/>
                  <a:pt x="132" y="320"/>
                  <a:pt x="133" y="320"/>
                </a:cubicBezTo>
                <a:close/>
                <a:moveTo>
                  <a:pt x="136" y="320"/>
                </a:moveTo>
                <a:cubicBezTo>
                  <a:pt x="136" y="320"/>
                  <a:pt x="136" y="320"/>
                  <a:pt x="136" y="320"/>
                </a:cubicBezTo>
                <a:cubicBezTo>
                  <a:pt x="137" y="320"/>
                  <a:pt x="137" y="320"/>
                  <a:pt x="138" y="319"/>
                </a:cubicBezTo>
                <a:cubicBezTo>
                  <a:pt x="137" y="319"/>
                  <a:pt x="136" y="319"/>
                  <a:pt x="136" y="320"/>
                </a:cubicBezTo>
                <a:close/>
                <a:moveTo>
                  <a:pt x="140" y="321"/>
                </a:moveTo>
                <a:cubicBezTo>
                  <a:pt x="140" y="321"/>
                  <a:pt x="140" y="321"/>
                  <a:pt x="140" y="321"/>
                </a:cubicBezTo>
                <a:cubicBezTo>
                  <a:pt x="139" y="322"/>
                  <a:pt x="141" y="323"/>
                  <a:pt x="143" y="322"/>
                </a:cubicBezTo>
                <a:cubicBezTo>
                  <a:pt x="143" y="321"/>
                  <a:pt x="145" y="320"/>
                  <a:pt x="143" y="320"/>
                </a:cubicBezTo>
                <a:cubicBezTo>
                  <a:pt x="143" y="323"/>
                  <a:pt x="142" y="321"/>
                  <a:pt x="140" y="321"/>
                </a:cubicBezTo>
                <a:close/>
                <a:moveTo>
                  <a:pt x="392" y="328"/>
                </a:moveTo>
                <a:cubicBezTo>
                  <a:pt x="392" y="328"/>
                  <a:pt x="392" y="328"/>
                  <a:pt x="392" y="328"/>
                </a:cubicBezTo>
                <a:cubicBezTo>
                  <a:pt x="392" y="328"/>
                  <a:pt x="392" y="327"/>
                  <a:pt x="393" y="327"/>
                </a:cubicBezTo>
                <a:cubicBezTo>
                  <a:pt x="392" y="327"/>
                  <a:pt x="392" y="326"/>
                  <a:pt x="391" y="326"/>
                </a:cubicBezTo>
                <a:cubicBezTo>
                  <a:pt x="390" y="328"/>
                  <a:pt x="391" y="328"/>
                  <a:pt x="392" y="328"/>
                </a:cubicBezTo>
                <a:close/>
                <a:moveTo>
                  <a:pt x="146" y="328"/>
                </a:moveTo>
                <a:cubicBezTo>
                  <a:pt x="146" y="328"/>
                  <a:pt x="146" y="328"/>
                  <a:pt x="146" y="328"/>
                </a:cubicBezTo>
                <a:cubicBezTo>
                  <a:pt x="146" y="329"/>
                  <a:pt x="146" y="330"/>
                  <a:pt x="148" y="330"/>
                </a:cubicBezTo>
                <a:cubicBezTo>
                  <a:pt x="148" y="330"/>
                  <a:pt x="149" y="329"/>
                  <a:pt x="149" y="328"/>
                </a:cubicBezTo>
                <a:cubicBezTo>
                  <a:pt x="148" y="327"/>
                  <a:pt x="147" y="328"/>
                  <a:pt x="146" y="328"/>
                </a:cubicBezTo>
                <a:close/>
                <a:moveTo>
                  <a:pt x="388" y="329"/>
                </a:moveTo>
                <a:cubicBezTo>
                  <a:pt x="388" y="329"/>
                  <a:pt x="388" y="329"/>
                  <a:pt x="388" y="329"/>
                </a:cubicBezTo>
                <a:cubicBezTo>
                  <a:pt x="387" y="332"/>
                  <a:pt x="382" y="333"/>
                  <a:pt x="382" y="338"/>
                </a:cubicBezTo>
                <a:cubicBezTo>
                  <a:pt x="384" y="338"/>
                  <a:pt x="384" y="339"/>
                  <a:pt x="385" y="340"/>
                </a:cubicBezTo>
                <a:cubicBezTo>
                  <a:pt x="383" y="340"/>
                  <a:pt x="383" y="345"/>
                  <a:pt x="384" y="345"/>
                </a:cubicBezTo>
                <a:cubicBezTo>
                  <a:pt x="385" y="344"/>
                  <a:pt x="386" y="343"/>
                  <a:pt x="388" y="343"/>
                </a:cubicBezTo>
                <a:cubicBezTo>
                  <a:pt x="390" y="338"/>
                  <a:pt x="387" y="335"/>
                  <a:pt x="392" y="333"/>
                </a:cubicBezTo>
                <a:cubicBezTo>
                  <a:pt x="392" y="329"/>
                  <a:pt x="389" y="328"/>
                  <a:pt x="388" y="329"/>
                </a:cubicBezTo>
                <a:close/>
                <a:moveTo>
                  <a:pt x="398" y="337"/>
                </a:moveTo>
                <a:cubicBezTo>
                  <a:pt x="398" y="337"/>
                  <a:pt x="398" y="337"/>
                  <a:pt x="398" y="337"/>
                </a:cubicBezTo>
                <a:cubicBezTo>
                  <a:pt x="399" y="337"/>
                  <a:pt x="399" y="338"/>
                  <a:pt x="400" y="338"/>
                </a:cubicBezTo>
                <a:cubicBezTo>
                  <a:pt x="400" y="335"/>
                  <a:pt x="402" y="335"/>
                  <a:pt x="402" y="333"/>
                </a:cubicBezTo>
                <a:cubicBezTo>
                  <a:pt x="399" y="333"/>
                  <a:pt x="399" y="336"/>
                  <a:pt x="398" y="337"/>
                </a:cubicBezTo>
                <a:close/>
                <a:moveTo>
                  <a:pt x="322" y="341"/>
                </a:moveTo>
                <a:cubicBezTo>
                  <a:pt x="322" y="341"/>
                  <a:pt x="322" y="341"/>
                  <a:pt x="322" y="341"/>
                </a:cubicBezTo>
                <a:cubicBezTo>
                  <a:pt x="323" y="341"/>
                  <a:pt x="324" y="336"/>
                  <a:pt x="322" y="337"/>
                </a:cubicBezTo>
                <a:cubicBezTo>
                  <a:pt x="321" y="338"/>
                  <a:pt x="323" y="340"/>
                  <a:pt x="322" y="341"/>
                </a:cubicBezTo>
                <a:close/>
                <a:moveTo>
                  <a:pt x="377" y="340"/>
                </a:moveTo>
                <a:cubicBezTo>
                  <a:pt x="377" y="340"/>
                  <a:pt x="377" y="340"/>
                  <a:pt x="377" y="340"/>
                </a:cubicBezTo>
                <a:cubicBezTo>
                  <a:pt x="377" y="339"/>
                  <a:pt x="376" y="338"/>
                  <a:pt x="376" y="338"/>
                </a:cubicBezTo>
                <a:cubicBezTo>
                  <a:pt x="375" y="339"/>
                  <a:pt x="375" y="340"/>
                  <a:pt x="377" y="340"/>
                </a:cubicBezTo>
                <a:close/>
                <a:moveTo>
                  <a:pt x="368" y="361"/>
                </a:moveTo>
                <a:cubicBezTo>
                  <a:pt x="368" y="361"/>
                  <a:pt x="368" y="361"/>
                  <a:pt x="368" y="361"/>
                </a:cubicBezTo>
                <a:cubicBezTo>
                  <a:pt x="370" y="360"/>
                  <a:pt x="368" y="359"/>
                  <a:pt x="370" y="358"/>
                </a:cubicBezTo>
                <a:cubicBezTo>
                  <a:pt x="370" y="358"/>
                  <a:pt x="370" y="359"/>
                  <a:pt x="370" y="359"/>
                </a:cubicBezTo>
                <a:cubicBezTo>
                  <a:pt x="374" y="355"/>
                  <a:pt x="374" y="348"/>
                  <a:pt x="377" y="342"/>
                </a:cubicBezTo>
                <a:cubicBezTo>
                  <a:pt x="370" y="345"/>
                  <a:pt x="368" y="356"/>
                  <a:pt x="368" y="361"/>
                </a:cubicBezTo>
                <a:close/>
                <a:moveTo>
                  <a:pt x="375" y="340"/>
                </a:moveTo>
                <a:cubicBezTo>
                  <a:pt x="375" y="340"/>
                  <a:pt x="375" y="340"/>
                  <a:pt x="375" y="340"/>
                </a:cubicBezTo>
                <a:cubicBezTo>
                  <a:pt x="374" y="340"/>
                  <a:pt x="373" y="342"/>
                  <a:pt x="375" y="342"/>
                </a:cubicBezTo>
                <a:cubicBezTo>
                  <a:pt x="375" y="341"/>
                  <a:pt x="375" y="341"/>
                  <a:pt x="375" y="340"/>
                </a:cubicBezTo>
                <a:close/>
                <a:moveTo>
                  <a:pt x="334" y="342"/>
                </a:moveTo>
                <a:cubicBezTo>
                  <a:pt x="334" y="342"/>
                  <a:pt x="334" y="342"/>
                  <a:pt x="334" y="342"/>
                </a:cubicBezTo>
                <a:cubicBezTo>
                  <a:pt x="334" y="344"/>
                  <a:pt x="335" y="345"/>
                  <a:pt x="335" y="347"/>
                </a:cubicBezTo>
                <a:cubicBezTo>
                  <a:pt x="334" y="347"/>
                  <a:pt x="332" y="347"/>
                  <a:pt x="331" y="348"/>
                </a:cubicBezTo>
                <a:cubicBezTo>
                  <a:pt x="332" y="350"/>
                  <a:pt x="330" y="352"/>
                  <a:pt x="333" y="353"/>
                </a:cubicBezTo>
                <a:cubicBezTo>
                  <a:pt x="333" y="348"/>
                  <a:pt x="340" y="344"/>
                  <a:pt x="336" y="340"/>
                </a:cubicBezTo>
                <a:cubicBezTo>
                  <a:pt x="336" y="341"/>
                  <a:pt x="335" y="341"/>
                  <a:pt x="334" y="342"/>
                </a:cubicBezTo>
                <a:close/>
                <a:moveTo>
                  <a:pt x="320" y="345"/>
                </a:moveTo>
                <a:cubicBezTo>
                  <a:pt x="320" y="345"/>
                  <a:pt x="320" y="345"/>
                  <a:pt x="320" y="345"/>
                </a:cubicBezTo>
                <a:cubicBezTo>
                  <a:pt x="321" y="345"/>
                  <a:pt x="322" y="345"/>
                  <a:pt x="322" y="344"/>
                </a:cubicBezTo>
                <a:cubicBezTo>
                  <a:pt x="322" y="344"/>
                  <a:pt x="322" y="344"/>
                  <a:pt x="322" y="343"/>
                </a:cubicBezTo>
                <a:cubicBezTo>
                  <a:pt x="321" y="343"/>
                  <a:pt x="321" y="343"/>
                  <a:pt x="321" y="343"/>
                </a:cubicBezTo>
                <a:cubicBezTo>
                  <a:pt x="321" y="344"/>
                  <a:pt x="320" y="344"/>
                  <a:pt x="320" y="345"/>
                </a:cubicBezTo>
                <a:close/>
                <a:moveTo>
                  <a:pt x="366" y="346"/>
                </a:moveTo>
                <a:cubicBezTo>
                  <a:pt x="366" y="346"/>
                  <a:pt x="366" y="346"/>
                  <a:pt x="366" y="346"/>
                </a:cubicBezTo>
                <a:cubicBezTo>
                  <a:pt x="367" y="346"/>
                  <a:pt x="367" y="347"/>
                  <a:pt x="369" y="347"/>
                </a:cubicBezTo>
                <a:cubicBezTo>
                  <a:pt x="369" y="345"/>
                  <a:pt x="366" y="344"/>
                  <a:pt x="366" y="346"/>
                </a:cubicBezTo>
                <a:close/>
                <a:moveTo>
                  <a:pt x="314" y="348"/>
                </a:moveTo>
                <a:cubicBezTo>
                  <a:pt x="314" y="348"/>
                  <a:pt x="314" y="348"/>
                  <a:pt x="314" y="348"/>
                </a:cubicBezTo>
                <a:cubicBezTo>
                  <a:pt x="315" y="348"/>
                  <a:pt x="315" y="348"/>
                  <a:pt x="315" y="348"/>
                </a:cubicBezTo>
                <a:cubicBezTo>
                  <a:pt x="315" y="347"/>
                  <a:pt x="315" y="346"/>
                  <a:pt x="314" y="347"/>
                </a:cubicBezTo>
                <a:cubicBezTo>
                  <a:pt x="314" y="347"/>
                  <a:pt x="314" y="347"/>
                  <a:pt x="314" y="348"/>
                </a:cubicBezTo>
                <a:close/>
                <a:moveTo>
                  <a:pt x="381" y="350"/>
                </a:moveTo>
                <a:cubicBezTo>
                  <a:pt x="381" y="350"/>
                  <a:pt x="381" y="350"/>
                  <a:pt x="381" y="350"/>
                </a:cubicBezTo>
                <a:cubicBezTo>
                  <a:pt x="380" y="353"/>
                  <a:pt x="378" y="347"/>
                  <a:pt x="377" y="350"/>
                </a:cubicBezTo>
                <a:cubicBezTo>
                  <a:pt x="379" y="350"/>
                  <a:pt x="378" y="352"/>
                  <a:pt x="378" y="353"/>
                </a:cubicBezTo>
                <a:cubicBezTo>
                  <a:pt x="380" y="352"/>
                  <a:pt x="379" y="351"/>
                  <a:pt x="381" y="352"/>
                </a:cubicBezTo>
                <a:cubicBezTo>
                  <a:pt x="381" y="351"/>
                  <a:pt x="381" y="350"/>
                  <a:pt x="381" y="350"/>
                </a:cubicBezTo>
                <a:close/>
                <a:moveTo>
                  <a:pt x="379" y="360"/>
                </a:moveTo>
                <a:cubicBezTo>
                  <a:pt x="379" y="360"/>
                  <a:pt x="379" y="360"/>
                  <a:pt x="379" y="360"/>
                </a:cubicBezTo>
                <a:cubicBezTo>
                  <a:pt x="385" y="360"/>
                  <a:pt x="383" y="353"/>
                  <a:pt x="386" y="351"/>
                </a:cubicBezTo>
                <a:cubicBezTo>
                  <a:pt x="386" y="350"/>
                  <a:pt x="384" y="351"/>
                  <a:pt x="383" y="350"/>
                </a:cubicBezTo>
                <a:cubicBezTo>
                  <a:pt x="385" y="349"/>
                  <a:pt x="386" y="347"/>
                  <a:pt x="383" y="347"/>
                </a:cubicBezTo>
                <a:cubicBezTo>
                  <a:pt x="383" y="352"/>
                  <a:pt x="379" y="354"/>
                  <a:pt x="379" y="360"/>
                </a:cubicBezTo>
                <a:close/>
                <a:moveTo>
                  <a:pt x="365" y="349"/>
                </a:moveTo>
                <a:cubicBezTo>
                  <a:pt x="365" y="349"/>
                  <a:pt x="365" y="349"/>
                  <a:pt x="365" y="349"/>
                </a:cubicBezTo>
                <a:cubicBezTo>
                  <a:pt x="367" y="350"/>
                  <a:pt x="367" y="346"/>
                  <a:pt x="365" y="347"/>
                </a:cubicBezTo>
                <a:cubicBezTo>
                  <a:pt x="365" y="348"/>
                  <a:pt x="365" y="348"/>
                  <a:pt x="365" y="349"/>
                </a:cubicBezTo>
                <a:close/>
                <a:moveTo>
                  <a:pt x="190" y="350"/>
                </a:moveTo>
                <a:cubicBezTo>
                  <a:pt x="190" y="350"/>
                  <a:pt x="190" y="350"/>
                  <a:pt x="190" y="350"/>
                </a:cubicBezTo>
                <a:cubicBezTo>
                  <a:pt x="191" y="349"/>
                  <a:pt x="191" y="349"/>
                  <a:pt x="192" y="349"/>
                </a:cubicBezTo>
                <a:cubicBezTo>
                  <a:pt x="192" y="348"/>
                  <a:pt x="191" y="348"/>
                  <a:pt x="190" y="348"/>
                </a:cubicBezTo>
                <a:cubicBezTo>
                  <a:pt x="191" y="349"/>
                  <a:pt x="189" y="349"/>
                  <a:pt x="190" y="350"/>
                </a:cubicBezTo>
                <a:close/>
                <a:moveTo>
                  <a:pt x="347" y="359"/>
                </a:moveTo>
                <a:cubicBezTo>
                  <a:pt x="347" y="359"/>
                  <a:pt x="347" y="359"/>
                  <a:pt x="347" y="359"/>
                </a:cubicBezTo>
                <a:cubicBezTo>
                  <a:pt x="348" y="364"/>
                  <a:pt x="341" y="367"/>
                  <a:pt x="345" y="370"/>
                </a:cubicBezTo>
                <a:cubicBezTo>
                  <a:pt x="349" y="365"/>
                  <a:pt x="355" y="362"/>
                  <a:pt x="354" y="354"/>
                </a:cubicBezTo>
                <a:cubicBezTo>
                  <a:pt x="354" y="353"/>
                  <a:pt x="355" y="354"/>
                  <a:pt x="356" y="353"/>
                </a:cubicBezTo>
                <a:cubicBezTo>
                  <a:pt x="356" y="351"/>
                  <a:pt x="354" y="351"/>
                  <a:pt x="355" y="348"/>
                </a:cubicBezTo>
                <a:cubicBezTo>
                  <a:pt x="352" y="350"/>
                  <a:pt x="351" y="346"/>
                  <a:pt x="348" y="349"/>
                </a:cubicBezTo>
                <a:cubicBezTo>
                  <a:pt x="348" y="350"/>
                  <a:pt x="347" y="351"/>
                  <a:pt x="347" y="354"/>
                </a:cubicBezTo>
                <a:cubicBezTo>
                  <a:pt x="351" y="354"/>
                  <a:pt x="351" y="350"/>
                  <a:pt x="354" y="350"/>
                </a:cubicBezTo>
                <a:cubicBezTo>
                  <a:pt x="354" y="352"/>
                  <a:pt x="354" y="352"/>
                  <a:pt x="354" y="354"/>
                </a:cubicBezTo>
                <a:cubicBezTo>
                  <a:pt x="350" y="354"/>
                  <a:pt x="349" y="357"/>
                  <a:pt x="347" y="359"/>
                </a:cubicBezTo>
                <a:close/>
                <a:moveTo>
                  <a:pt x="110" y="349"/>
                </a:moveTo>
                <a:cubicBezTo>
                  <a:pt x="110" y="349"/>
                  <a:pt x="110" y="349"/>
                  <a:pt x="110" y="349"/>
                </a:cubicBezTo>
                <a:cubicBezTo>
                  <a:pt x="108" y="350"/>
                  <a:pt x="108" y="349"/>
                  <a:pt x="107" y="349"/>
                </a:cubicBezTo>
                <a:cubicBezTo>
                  <a:pt x="107" y="350"/>
                  <a:pt x="105" y="350"/>
                  <a:pt x="106" y="350"/>
                </a:cubicBezTo>
                <a:cubicBezTo>
                  <a:pt x="107" y="349"/>
                  <a:pt x="106" y="351"/>
                  <a:pt x="106" y="351"/>
                </a:cubicBezTo>
                <a:cubicBezTo>
                  <a:pt x="107" y="351"/>
                  <a:pt x="109" y="354"/>
                  <a:pt x="109" y="352"/>
                </a:cubicBezTo>
                <a:cubicBezTo>
                  <a:pt x="107" y="350"/>
                  <a:pt x="108" y="351"/>
                  <a:pt x="110" y="349"/>
                </a:cubicBezTo>
                <a:close/>
                <a:moveTo>
                  <a:pt x="100" y="354"/>
                </a:moveTo>
                <a:cubicBezTo>
                  <a:pt x="100" y="354"/>
                  <a:pt x="100" y="354"/>
                  <a:pt x="100" y="354"/>
                </a:cubicBezTo>
                <a:cubicBezTo>
                  <a:pt x="101" y="357"/>
                  <a:pt x="107" y="358"/>
                  <a:pt x="104" y="362"/>
                </a:cubicBezTo>
                <a:cubicBezTo>
                  <a:pt x="103" y="362"/>
                  <a:pt x="103" y="361"/>
                  <a:pt x="102" y="361"/>
                </a:cubicBezTo>
                <a:cubicBezTo>
                  <a:pt x="102" y="362"/>
                  <a:pt x="102" y="363"/>
                  <a:pt x="101" y="364"/>
                </a:cubicBezTo>
                <a:cubicBezTo>
                  <a:pt x="103" y="363"/>
                  <a:pt x="103" y="364"/>
                  <a:pt x="104" y="365"/>
                </a:cubicBezTo>
                <a:cubicBezTo>
                  <a:pt x="105" y="359"/>
                  <a:pt x="111" y="360"/>
                  <a:pt x="111" y="355"/>
                </a:cubicBezTo>
                <a:cubicBezTo>
                  <a:pt x="109" y="354"/>
                  <a:pt x="110" y="356"/>
                  <a:pt x="108" y="356"/>
                </a:cubicBezTo>
                <a:cubicBezTo>
                  <a:pt x="105" y="354"/>
                  <a:pt x="108" y="355"/>
                  <a:pt x="107" y="352"/>
                </a:cubicBezTo>
                <a:cubicBezTo>
                  <a:pt x="105" y="353"/>
                  <a:pt x="104" y="355"/>
                  <a:pt x="101" y="355"/>
                </a:cubicBezTo>
                <a:cubicBezTo>
                  <a:pt x="101" y="355"/>
                  <a:pt x="101" y="353"/>
                  <a:pt x="100" y="354"/>
                </a:cubicBezTo>
                <a:close/>
                <a:moveTo>
                  <a:pt x="113" y="354"/>
                </a:moveTo>
                <a:cubicBezTo>
                  <a:pt x="113" y="354"/>
                  <a:pt x="113" y="354"/>
                  <a:pt x="113" y="354"/>
                </a:cubicBezTo>
                <a:cubicBezTo>
                  <a:pt x="117" y="354"/>
                  <a:pt x="113" y="351"/>
                  <a:pt x="114" y="349"/>
                </a:cubicBezTo>
                <a:cubicBezTo>
                  <a:pt x="113" y="349"/>
                  <a:pt x="113" y="349"/>
                  <a:pt x="112" y="349"/>
                </a:cubicBezTo>
                <a:cubicBezTo>
                  <a:pt x="112" y="351"/>
                  <a:pt x="114" y="352"/>
                  <a:pt x="113" y="354"/>
                </a:cubicBezTo>
                <a:close/>
                <a:moveTo>
                  <a:pt x="312" y="354"/>
                </a:moveTo>
                <a:cubicBezTo>
                  <a:pt x="312" y="354"/>
                  <a:pt x="312" y="354"/>
                  <a:pt x="312" y="354"/>
                </a:cubicBezTo>
                <a:cubicBezTo>
                  <a:pt x="313" y="354"/>
                  <a:pt x="314" y="354"/>
                  <a:pt x="314" y="352"/>
                </a:cubicBezTo>
                <a:cubicBezTo>
                  <a:pt x="313" y="352"/>
                  <a:pt x="312" y="352"/>
                  <a:pt x="312" y="352"/>
                </a:cubicBezTo>
                <a:cubicBezTo>
                  <a:pt x="312" y="353"/>
                  <a:pt x="312" y="353"/>
                  <a:pt x="312" y="354"/>
                </a:cubicBezTo>
                <a:cubicBezTo>
                  <a:pt x="312" y="354"/>
                  <a:pt x="311" y="354"/>
                  <a:pt x="312" y="354"/>
                </a:cubicBezTo>
                <a:close/>
                <a:moveTo>
                  <a:pt x="328" y="356"/>
                </a:moveTo>
                <a:cubicBezTo>
                  <a:pt x="328" y="356"/>
                  <a:pt x="328" y="356"/>
                  <a:pt x="328" y="356"/>
                </a:cubicBezTo>
                <a:cubicBezTo>
                  <a:pt x="328" y="356"/>
                  <a:pt x="327" y="356"/>
                  <a:pt x="327" y="356"/>
                </a:cubicBezTo>
                <a:cubicBezTo>
                  <a:pt x="328" y="356"/>
                  <a:pt x="328" y="354"/>
                  <a:pt x="326" y="354"/>
                </a:cubicBezTo>
                <a:cubicBezTo>
                  <a:pt x="325" y="358"/>
                  <a:pt x="326" y="362"/>
                  <a:pt x="325" y="366"/>
                </a:cubicBezTo>
                <a:cubicBezTo>
                  <a:pt x="327" y="365"/>
                  <a:pt x="328" y="365"/>
                  <a:pt x="330" y="364"/>
                </a:cubicBezTo>
                <a:cubicBezTo>
                  <a:pt x="328" y="361"/>
                  <a:pt x="328" y="357"/>
                  <a:pt x="330" y="355"/>
                </a:cubicBezTo>
                <a:cubicBezTo>
                  <a:pt x="328" y="355"/>
                  <a:pt x="329" y="356"/>
                  <a:pt x="328" y="356"/>
                </a:cubicBezTo>
                <a:close/>
                <a:moveTo>
                  <a:pt x="367" y="356"/>
                </a:moveTo>
                <a:cubicBezTo>
                  <a:pt x="367" y="356"/>
                  <a:pt x="367" y="356"/>
                  <a:pt x="367" y="356"/>
                </a:cubicBezTo>
                <a:cubicBezTo>
                  <a:pt x="367" y="356"/>
                  <a:pt x="368" y="354"/>
                  <a:pt x="367" y="354"/>
                </a:cubicBezTo>
                <a:cubicBezTo>
                  <a:pt x="367" y="355"/>
                  <a:pt x="366" y="356"/>
                  <a:pt x="367" y="356"/>
                </a:cubicBezTo>
                <a:close/>
                <a:moveTo>
                  <a:pt x="363" y="362"/>
                </a:moveTo>
                <a:cubicBezTo>
                  <a:pt x="363" y="362"/>
                  <a:pt x="363" y="362"/>
                  <a:pt x="363" y="362"/>
                </a:cubicBezTo>
                <a:cubicBezTo>
                  <a:pt x="364" y="362"/>
                  <a:pt x="365" y="362"/>
                  <a:pt x="366" y="362"/>
                </a:cubicBezTo>
                <a:cubicBezTo>
                  <a:pt x="366" y="358"/>
                  <a:pt x="367" y="359"/>
                  <a:pt x="365" y="355"/>
                </a:cubicBezTo>
                <a:cubicBezTo>
                  <a:pt x="365" y="355"/>
                  <a:pt x="364" y="355"/>
                  <a:pt x="364" y="355"/>
                </a:cubicBezTo>
                <a:cubicBezTo>
                  <a:pt x="364" y="359"/>
                  <a:pt x="364" y="360"/>
                  <a:pt x="363" y="362"/>
                </a:cubicBezTo>
                <a:close/>
                <a:moveTo>
                  <a:pt x="111" y="358"/>
                </a:moveTo>
                <a:cubicBezTo>
                  <a:pt x="111" y="358"/>
                  <a:pt x="111" y="358"/>
                  <a:pt x="111" y="358"/>
                </a:cubicBezTo>
                <a:cubicBezTo>
                  <a:pt x="112" y="358"/>
                  <a:pt x="113" y="358"/>
                  <a:pt x="113" y="357"/>
                </a:cubicBezTo>
                <a:cubicBezTo>
                  <a:pt x="112" y="357"/>
                  <a:pt x="111" y="357"/>
                  <a:pt x="111" y="358"/>
                </a:cubicBezTo>
                <a:close/>
                <a:moveTo>
                  <a:pt x="377" y="358"/>
                </a:moveTo>
                <a:cubicBezTo>
                  <a:pt x="377" y="358"/>
                  <a:pt x="377" y="358"/>
                  <a:pt x="377" y="358"/>
                </a:cubicBezTo>
                <a:cubicBezTo>
                  <a:pt x="377" y="358"/>
                  <a:pt x="377" y="359"/>
                  <a:pt x="377" y="359"/>
                </a:cubicBezTo>
                <a:cubicBezTo>
                  <a:pt x="378" y="360"/>
                  <a:pt x="378" y="357"/>
                  <a:pt x="377" y="358"/>
                </a:cubicBezTo>
                <a:cubicBezTo>
                  <a:pt x="377" y="358"/>
                  <a:pt x="377" y="358"/>
                  <a:pt x="377" y="358"/>
                </a:cubicBezTo>
                <a:close/>
                <a:moveTo>
                  <a:pt x="104" y="360"/>
                </a:moveTo>
                <a:cubicBezTo>
                  <a:pt x="104" y="360"/>
                  <a:pt x="104" y="360"/>
                  <a:pt x="104" y="360"/>
                </a:cubicBezTo>
                <a:cubicBezTo>
                  <a:pt x="102" y="359"/>
                  <a:pt x="102" y="357"/>
                  <a:pt x="101" y="359"/>
                </a:cubicBezTo>
                <a:cubicBezTo>
                  <a:pt x="103" y="358"/>
                  <a:pt x="103" y="362"/>
                  <a:pt x="104" y="360"/>
                </a:cubicBezTo>
                <a:close/>
                <a:moveTo>
                  <a:pt x="334" y="362"/>
                </a:moveTo>
                <a:cubicBezTo>
                  <a:pt x="334" y="362"/>
                  <a:pt x="334" y="362"/>
                  <a:pt x="334" y="362"/>
                </a:cubicBezTo>
                <a:cubicBezTo>
                  <a:pt x="336" y="362"/>
                  <a:pt x="338" y="361"/>
                  <a:pt x="339" y="359"/>
                </a:cubicBezTo>
                <a:cubicBezTo>
                  <a:pt x="337" y="357"/>
                  <a:pt x="333" y="359"/>
                  <a:pt x="334" y="362"/>
                </a:cubicBezTo>
                <a:close/>
                <a:moveTo>
                  <a:pt x="179" y="362"/>
                </a:moveTo>
                <a:cubicBezTo>
                  <a:pt x="179" y="362"/>
                  <a:pt x="179" y="362"/>
                  <a:pt x="179" y="362"/>
                </a:cubicBezTo>
                <a:cubicBezTo>
                  <a:pt x="181" y="362"/>
                  <a:pt x="180" y="358"/>
                  <a:pt x="181" y="362"/>
                </a:cubicBezTo>
                <a:cubicBezTo>
                  <a:pt x="182" y="361"/>
                  <a:pt x="183" y="360"/>
                  <a:pt x="183" y="359"/>
                </a:cubicBezTo>
                <a:cubicBezTo>
                  <a:pt x="181" y="359"/>
                  <a:pt x="179" y="359"/>
                  <a:pt x="179" y="362"/>
                </a:cubicBezTo>
                <a:close/>
                <a:moveTo>
                  <a:pt x="370" y="366"/>
                </a:moveTo>
                <a:cubicBezTo>
                  <a:pt x="370" y="366"/>
                  <a:pt x="370" y="366"/>
                  <a:pt x="370" y="366"/>
                </a:cubicBezTo>
                <a:cubicBezTo>
                  <a:pt x="372" y="366"/>
                  <a:pt x="369" y="369"/>
                  <a:pt x="371" y="369"/>
                </a:cubicBezTo>
                <a:cubicBezTo>
                  <a:pt x="371" y="367"/>
                  <a:pt x="373" y="366"/>
                  <a:pt x="375" y="367"/>
                </a:cubicBezTo>
                <a:cubicBezTo>
                  <a:pt x="375" y="365"/>
                  <a:pt x="376" y="365"/>
                  <a:pt x="378" y="365"/>
                </a:cubicBezTo>
                <a:cubicBezTo>
                  <a:pt x="379" y="361"/>
                  <a:pt x="376" y="361"/>
                  <a:pt x="374" y="360"/>
                </a:cubicBezTo>
                <a:cubicBezTo>
                  <a:pt x="375" y="362"/>
                  <a:pt x="372" y="363"/>
                  <a:pt x="373" y="364"/>
                </a:cubicBezTo>
                <a:cubicBezTo>
                  <a:pt x="374" y="363"/>
                  <a:pt x="375" y="362"/>
                  <a:pt x="375" y="363"/>
                </a:cubicBezTo>
                <a:cubicBezTo>
                  <a:pt x="374" y="365"/>
                  <a:pt x="372" y="367"/>
                  <a:pt x="370" y="366"/>
                </a:cubicBezTo>
                <a:close/>
                <a:moveTo>
                  <a:pt x="361" y="363"/>
                </a:moveTo>
                <a:cubicBezTo>
                  <a:pt x="361" y="363"/>
                  <a:pt x="361" y="363"/>
                  <a:pt x="361" y="363"/>
                </a:cubicBezTo>
                <a:cubicBezTo>
                  <a:pt x="362" y="362"/>
                  <a:pt x="362" y="361"/>
                  <a:pt x="360" y="361"/>
                </a:cubicBezTo>
                <a:cubicBezTo>
                  <a:pt x="360" y="362"/>
                  <a:pt x="360" y="363"/>
                  <a:pt x="361" y="363"/>
                </a:cubicBezTo>
                <a:close/>
                <a:moveTo>
                  <a:pt x="370" y="364"/>
                </a:moveTo>
                <a:cubicBezTo>
                  <a:pt x="370" y="364"/>
                  <a:pt x="370" y="364"/>
                  <a:pt x="370" y="364"/>
                </a:cubicBezTo>
                <a:cubicBezTo>
                  <a:pt x="370" y="363"/>
                  <a:pt x="369" y="362"/>
                  <a:pt x="369" y="362"/>
                </a:cubicBezTo>
                <a:cubicBezTo>
                  <a:pt x="368" y="363"/>
                  <a:pt x="369" y="364"/>
                  <a:pt x="370" y="364"/>
                </a:cubicBezTo>
                <a:close/>
                <a:moveTo>
                  <a:pt x="314" y="370"/>
                </a:moveTo>
                <a:cubicBezTo>
                  <a:pt x="314" y="370"/>
                  <a:pt x="314" y="370"/>
                  <a:pt x="314" y="370"/>
                </a:cubicBezTo>
                <a:cubicBezTo>
                  <a:pt x="315" y="370"/>
                  <a:pt x="316" y="370"/>
                  <a:pt x="317" y="370"/>
                </a:cubicBezTo>
                <a:cubicBezTo>
                  <a:pt x="318" y="368"/>
                  <a:pt x="322" y="364"/>
                  <a:pt x="319" y="362"/>
                </a:cubicBezTo>
                <a:cubicBezTo>
                  <a:pt x="317" y="365"/>
                  <a:pt x="316" y="367"/>
                  <a:pt x="314" y="370"/>
                </a:cubicBezTo>
                <a:close/>
                <a:moveTo>
                  <a:pt x="181" y="365"/>
                </a:moveTo>
                <a:cubicBezTo>
                  <a:pt x="181" y="365"/>
                  <a:pt x="181" y="365"/>
                  <a:pt x="181" y="365"/>
                </a:cubicBezTo>
                <a:cubicBezTo>
                  <a:pt x="182" y="366"/>
                  <a:pt x="183" y="364"/>
                  <a:pt x="184" y="365"/>
                </a:cubicBezTo>
                <a:cubicBezTo>
                  <a:pt x="185" y="363"/>
                  <a:pt x="180" y="364"/>
                  <a:pt x="181" y="365"/>
                </a:cubicBezTo>
                <a:close/>
                <a:moveTo>
                  <a:pt x="331" y="367"/>
                </a:moveTo>
                <a:cubicBezTo>
                  <a:pt x="331" y="367"/>
                  <a:pt x="331" y="367"/>
                  <a:pt x="331" y="367"/>
                </a:cubicBezTo>
                <a:cubicBezTo>
                  <a:pt x="330" y="367"/>
                  <a:pt x="329" y="372"/>
                  <a:pt x="327" y="372"/>
                </a:cubicBezTo>
                <a:cubicBezTo>
                  <a:pt x="326" y="372"/>
                  <a:pt x="327" y="370"/>
                  <a:pt x="325" y="370"/>
                </a:cubicBezTo>
                <a:cubicBezTo>
                  <a:pt x="323" y="370"/>
                  <a:pt x="322" y="375"/>
                  <a:pt x="324" y="376"/>
                </a:cubicBezTo>
                <a:cubicBezTo>
                  <a:pt x="325" y="375"/>
                  <a:pt x="325" y="373"/>
                  <a:pt x="327" y="373"/>
                </a:cubicBezTo>
                <a:cubicBezTo>
                  <a:pt x="325" y="377"/>
                  <a:pt x="322" y="384"/>
                  <a:pt x="325" y="389"/>
                </a:cubicBezTo>
                <a:cubicBezTo>
                  <a:pt x="330" y="384"/>
                  <a:pt x="339" y="382"/>
                  <a:pt x="337" y="372"/>
                </a:cubicBezTo>
                <a:cubicBezTo>
                  <a:pt x="337" y="374"/>
                  <a:pt x="338" y="375"/>
                  <a:pt x="338" y="376"/>
                </a:cubicBezTo>
                <a:cubicBezTo>
                  <a:pt x="342" y="376"/>
                  <a:pt x="341" y="373"/>
                  <a:pt x="343" y="371"/>
                </a:cubicBezTo>
                <a:cubicBezTo>
                  <a:pt x="339" y="369"/>
                  <a:pt x="343" y="365"/>
                  <a:pt x="338" y="364"/>
                </a:cubicBezTo>
                <a:cubicBezTo>
                  <a:pt x="337" y="366"/>
                  <a:pt x="334" y="366"/>
                  <a:pt x="331" y="367"/>
                </a:cubicBezTo>
                <a:close/>
                <a:moveTo>
                  <a:pt x="108" y="367"/>
                </a:moveTo>
                <a:cubicBezTo>
                  <a:pt x="108" y="367"/>
                  <a:pt x="108" y="367"/>
                  <a:pt x="108" y="367"/>
                </a:cubicBezTo>
                <a:cubicBezTo>
                  <a:pt x="108" y="366"/>
                  <a:pt x="110" y="365"/>
                  <a:pt x="109" y="365"/>
                </a:cubicBezTo>
                <a:cubicBezTo>
                  <a:pt x="109" y="365"/>
                  <a:pt x="106" y="366"/>
                  <a:pt x="108" y="367"/>
                </a:cubicBezTo>
                <a:close/>
                <a:moveTo>
                  <a:pt x="197" y="365"/>
                </a:moveTo>
                <a:cubicBezTo>
                  <a:pt x="197" y="365"/>
                  <a:pt x="197" y="365"/>
                  <a:pt x="197" y="365"/>
                </a:cubicBezTo>
                <a:cubicBezTo>
                  <a:pt x="196" y="365"/>
                  <a:pt x="196" y="365"/>
                  <a:pt x="195" y="365"/>
                </a:cubicBezTo>
                <a:cubicBezTo>
                  <a:pt x="195" y="365"/>
                  <a:pt x="195" y="365"/>
                  <a:pt x="195" y="365"/>
                </a:cubicBezTo>
                <a:cubicBezTo>
                  <a:pt x="193" y="366"/>
                  <a:pt x="195" y="367"/>
                  <a:pt x="197" y="365"/>
                </a:cubicBezTo>
                <a:close/>
                <a:moveTo>
                  <a:pt x="104" y="370"/>
                </a:moveTo>
                <a:cubicBezTo>
                  <a:pt x="104" y="370"/>
                  <a:pt x="104" y="370"/>
                  <a:pt x="104" y="370"/>
                </a:cubicBezTo>
                <a:cubicBezTo>
                  <a:pt x="106" y="370"/>
                  <a:pt x="104" y="368"/>
                  <a:pt x="106" y="367"/>
                </a:cubicBezTo>
                <a:cubicBezTo>
                  <a:pt x="104" y="368"/>
                  <a:pt x="105" y="366"/>
                  <a:pt x="104" y="366"/>
                </a:cubicBezTo>
                <a:cubicBezTo>
                  <a:pt x="103" y="368"/>
                  <a:pt x="105" y="368"/>
                  <a:pt x="104" y="370"/>
                </a:cubicBezTo>
                <a:close/>
                <a:moveTo>
                  <a:pt x="351" y="370"/>
                </a:moveTo>
                <a:cubicBezTo>
                  <a:pt x="351" y="370"/>
                  <a:pt x="351" y="370"/>
                  <a:pt x="351" y="370"/>
                </a:cubicBezTo>
                <a:cubicBezTo>
                  <a:pt x="352" y="369"/>
                  <a:pt x="351" y="368"/>
                  <a:pt x="350" y="367"/>
                </a:cubicBezTo>
                <a:cubicBezTo>
                  <a:pt x="351" y="369"/>
                  <a:pt x="349" y="370"/>
                  <a:pt x="351" y="370"/>
                </a:cubicBezTo>
                <a:close/>
                <a:moveTo>
                  <a:pt x="366" y="369"/>
                </a:moveTo>
                <a:cubicBezTo>
                  <a:pt x="366" y="369"/>
                  <a:pt x="366" y="369"/>
                  <a:pt x="366" y="369"/>
                </a:cubicBezTo>
                <a:cubicBezTo>
                  <a:pt x="366" y="369"/>
                  <a:pt x="366" y="368"/>
                  <a:pt x="365" y="368"/>
                </a:cubicBezTo>
                <a:cubicBezTo>
                  <a:pt x="365" y="369"/>
                  <a:pt x="365" y="370"/>
                  <a:pt x="366" y="371"/>
                </a:cubicBezTo>
                <a:cubicBezTo>
                  <a:pt x="368" y="371"/>
                  <a:pt x="369" y="370"/>
                  <a:pt x="369" y="368"/>
                </a:cubicBezTo>
                <a:cubicBezTo>
                  <a:pt x="368" y="368"/>
                  <a:pt x="368" y="368"/>
                  <a:pt x="367" y="367"/>
                </a:cubicBezTo>
                <a:cubicBezTo>
                  <a:pt x="367" y="368"/>
                  <a:pt x="367" y="369"/>
                  <a:pt x="366" y="369"/>
                </a:cubicBezTo>
                <a:close/>
                <a:moveTo>
                  <a:pt x="357" y="373"/>
                </a:moveTo>
                <a:cubicBezTo>
                  <a:pt x="357" y="373"/>
                  <a:pt x="357" y="373"/>
                  <a:pt x="357" y="373"/>
                </a:cubicBezTo>
                <a:cubicBezTo>
                  <a:pt x="357" y="373"/>
                  <a:pt x="358" y="373"/>
                  <a:pt x="358" y="373"/>
                </a:cubicBezTo>
                <a:cubicBezTo>
                  <a:pt x="358" y="373"/>
                  <a:pt x="359" y="373"/>
                  <a:pt x="359" y="372"/>
                </a:cubicBezTo>
                <a:cubicBezTo>
                  <a:pt x="357" y="373"/>
                  <a:pt x="360" y="369"/>
                  <a:pt x="358" y="369"/>
                </a:cubicBezTo>
                <a:cubicBezTo>
                  <a:pt x="358" y="371"/>
                  <a:pt x="357" y="371"/>
                  <a:pt x="357" y="373"/>
                </a:cubicBezTo>
                <a:close/>
                <a:moveTo>
                  <a:pt x="105" y="371"/>
                </a:moveTo>
                <a:cubicBezTo>
                  <a:pt x="105" y="371"/>
                  <a:pt x="105" y="371"/>
                  <a:pt x="105" y="371"/>
                </a:cubicBezTo>
                <a:cubicBezTo>
                  <a:pt x="106" y="371"/>
                  <a:pt x="106" y="372"/>
                  <a:pt x="107" y="372"/>
                </a:cubicBezTo>
                <a:cubicBezTo>
                  <a:pt x="107" y="371"/>
                  <a:pt x="106" y="370"/>
                  <a:pt x="106" y="370"/>
                </a:cubicBezTo>
                <a:cubicBezTo>
                  <a:pt x="106" y="371"/>
                  <a:pt x="105" y="371"/>
                  <a:pt x="105" y="371"/>
                </a:cubicBezTo>
                <a:close/>
                <a:moveTo>
                  <a:pt x="106" y="373"/>
                </a:moveTo>
                <a:cubicBezTo>
                  <a:pt x="106" y="373"/>
                  <a:pt x="106" y="373"/>
                  <a:pt x="106" y="373"/>
                </a:cubicBezTo>
                <a:cubicBezTo>
                  <a:pt x="109" y="373"/>
                  <a:pt x="108" y="374"/>
                  <a:pt x="107" y="375"/>
                </a:cubicBezTo>
                <a:cubicBezTo>
                  <a:pt x="108" y="375"/>
                  <a:pt x="109" y="375"/>
                  <a:pt x="109" y="375"/>
                </a:cubicBezTo>
                <a:cubicBezTo>
                  <a:pt x="109" y="374"/>
                  <a:pt x="108" y="374"/>
                  <a:pt x="109" y="372"/>
                </a:cubicBezTo>
                <a:cubicBezTo>
                  <a:pt x="109" y="372"/>
                  <a:pt x="109" y="371"/>
                  <a:pt x="109" y="371"/>
                </a:cubicBezTo>
                <a:cubicBezTo>
                  <a:pt x="108" y="373"/>
                  <a:pt x="107" y="373"/>
                  <a:pt x="106" y="373"/>
                </a:cubicBezTo>
                <a:close/>
                <a:moveTo>
                  <a:pt x="360" y="376"/>
                </a:moveTo>
                <a:cubicBezTo>
                  <a:pt x="360" y="376"/>
                  <a:pt x="360" y="376"/>
                  <a:pt x="360" y="376"/>
                </a:cubicBezTo>
                <a:cubicBezTo>
                  <a:pt x="362" y="376"/>
                  <a:pt x="363" y="376"/>
                  <a:pt x="364" y="375"/>
                </a:cubicBezTo>
                <a:cubicBezTo>
                  <a:pt x="364" y="373"/>
                  <a:pt x="361" y="373"/>
                  <a:pt x="360" y="376"/>
                </a:cubicBezTo>
                <a:close/>
                <a:moveTo>
                  <a:pt x="309" y="386"/>
                </a:moveTo>
                <a:cubicBezTo>
                  <a:pt x="309" y="386"/>
                  <a:pt x="309" y="386"/>
                  <a:pt x="309" y="386"/>
                </a:cubicBezTo>
                <a:cubicBezTo>
                  <a:pt x="306" y="389"/>
                  <a:pt x="303" y="390"/>
                  <a:pt x="301" y="393"/>
                </a:cubicBezTo>
                <a:cubicBezTo>
                  <a:pt x="305" y="396"/>
                  <a:pt x="311" y="396"/>
                  <a:pt x="316" y="393"/>
                </a:cubicBezTo>
                <a:cubicBezTo>
                  <a:pt x="316" y="391"/>
                  <a:pt x="316" y="390"/>
                  <a:pt x="319" y="390"/>
                </a:cubicBezTo>
                <a:cubicBezTo>
                  <a:pt x="318" y="386"/>
                  <a:pt x="322" y="385"/>
                  <a:pt x="322" y="382"/>
                </a:cubicBezTo>
                <a:cubicBezTo>
                  <a:pt x="321" y="382"/>
                  <a:pt x="319" y="383"/>
                  <a:pt x="319" y="382"/>
                </a:cubicBezTo>
                <a:cubicBezTo>
                  <a:pt x="319" y="378"/>
                  <a:pt x="318" y="377"/>
                  <a:pt x="319" y="373"/>
                </a:cubicBezTo>
                <a:cubicBezTo>
                  <a:pt x="313" y="374"/>
                  <a:pt x="308" y="377"/>
                  <a:pt x="309" y="386"/>
                </a:cubicBezTo>
                <a:close/>
                <a:moveTo>
                  <a:pt x="358" y="380"/>
                </a:moveTo>
                <a:cubicBezTo>
                  <a:pt x="358" y="380"/>
                  <a:pt x="358" y="380"/>
                  <a:pt x="358" y="380"/>
                </a:cubicBezTo>
                <a:cubicBezTo>
                  <a:pt x="359" y="379"/>
                  <a:pt x="359" y="378"/>
                  <a:pt x="357" y="378"/>
                </a:cubicBezTo>
                <a:cubicBezTo>
                  <a:pt x="357" y="379"/>
                  <a:pt x="357" y="380"/>
                  <a:pt x="358" y="380"/>
                </a:cubicBezTo>
                <a:close/>
                <a:moveTo>
                  <a:pt x="356" y="383"/>
                </a:moveTo>
                <a:cubicBezTo>
                  <a:pt x="356" y="383"/>
                  <a:pt x="356" y="383"/>
                  <a:pt x="356" y="383"/>
                </a:cubicBezTo>
                <a:cubicBezTo>
                  <a:pt x="354" y="383"/>
                  <a:pt x="354" y="381"/>
                  <a:pt x="352" y="382"/>
                </a:cubicBezTo>
                <a:cubicBezTo>
                  <a:pt x="352" y="384"/>
                  <a:pt x="351" y="383"/>
                  <a:pt x="350" y="383"/>
                </a:cubicBezTo>
                <a:cubicBezTo>
                  <a:pt x="350" y="386"/>
                  <a:pt x="346" y="385"/>
                  <a:pt x="346" y="387"/>
                </a:cubicBezTo>
                <a:cubicBezTo>
                  <a:pt x="348" y="386"/>
                  <a:pt x="348" y="390"/>
                  <a:pt x="348" y="390"/>
                </a:cubicBezTo>
                <a:cubicBezTo>
                  <a:pt x="347" y="389"/>
                  <a:pt x="346" y="391"/>
                  <a:pt x="345" y="392"/>
                </a:cubicBezTo>
                <a:cubicBezTo>
                  <a:pt x="349" y="391"/>
                  <a:pt x="354" y="389"/>
                  <a:pt x="353" y="384"/>
                </a:cubicBezTo>
                <a:cubicBezTo>
                  <a:pt x="355" y="386"/>
                  <a:pt x="357" y="383"/>
                  <a:pt x="358" y="381"/>
                </a:cubicBezTo>
                <a:cubicBezTo>
                  <a:pt x="355" y="382"/>
                  <a:pt x="358" y="380"/>
                  <a:pt x="355" y="380"/>
                </a:cubicBezTo>
                <a:cubicBezTo>
                  <a:pt x="354" y="382"/>
                  <a:pt x="357" y="381"/>
                  <a:pt x="357" y="382"/>
                </a:cubicBezTo>
                <a:cubicBezTo>
                  <a:pt x="356" y="382"/>
                  <a:pt x="357" y="383"/>
                  <a:pt x="356" y="383"/>
                </a:cubicBezTo>
                <a:close/>
                <a:moveTo>
                  <a:pt x="347" y="384"/>
                </a:moveTo>
                <a:cubicBezTo>
                  <a:pt x="347" y="384"/>
                  <a:pt x="347" y="384"/>
                  <a:pt x="347" y="384"/>
                </a:cubicBezTo>
                <a:cubicBezTo>
                  <a:pt x="348" y="384"/>
                  <a:pt x="348" y="382"/>
                  <a:pt x="347" y="382"/>
                </a:cubicBezTo>
                <a:cubicBezTo>
                  <a:pt x="347" y="383"/>
                  <a:pt x="346" y="384"/>
                  <a:pt x="347" y="384"/>
                </a:cubicBezTo>
                <a:close/>
                <a:moveTo>
                  <a:pt x="303" y="386"/>
                </a:moveTo>
                <a:cubicBezTo>
                  <a:pt x="303" y="386"/>
                  <a:pt x="303" y="386"/>
                  <a:pt x="303" y="386"/>
                </a:cubicBezTo>
                <a:cubicBezTo>
                  <a:pt x="304" y="386"/>
                  <a:pt x="304" y="386"/>
                  <a:pt x="305" y="387"/>
                </a:cubicBezTo>
                <a:cubicBezTo>
                  <a:pt x="305" y="386"/>
                  <a:pt x="305" y="385"/>
                  <a:pt x="305" y="384"/>
                </a:cubicBezTo>
                <a:cubicBezTo>
                  <a:pt x="304" y="384"/>
                  <a:pt x="304" y="386"/>
                  <a:pt x="303" y="386"/>
                </a:cubicBezTo>
                <a:close/>
                <a:moveTo>
                  <a:pt x="342" y="387"/>
                </a:moveTo>
                <a:cubicBezTo>
                  <a:pt x="342" y="387"/>
                  <a:pt x="342" y="387"/>
                  <a:pt x="342" y="387"/>
                </a:cubicBezTo>
                <a:cubicBezTo>
                  <a:pt x="343" y="387"/>
                  <a:pt x="343" y="387"/>
                  <a:pt x="344" y="387"/>
                </a:cubicBezTo>
                <a:cubicBezTo>
                  <a:pt x="344" y="387"/>
                  <a:pt x="344" y="386"/>
                  <a:pt x="343" y="386"/>
                </a:cubicBezTo>
                <a:cubicBezTo>
                  <a:pt x="343" y="386"/>
                  <a:pt x="342" y="386"/>
                  <a:pt x="342" y="387"/>
                </a:cubicBezTo>
                <a:close/>
                <a:moveTo>
                  <a:pt x="301" y="388"/>
                </a:moveTo>
                <a:cubicBezTo>
                  <a:pt x="301" y="388"/>
                  <a:pt x="301" y="388"/>
                  <a:pt x="301" y="388"/>
                </a:cubicBezTo>
                <a:cubicBezTo>
                  <a:pt x="301" y="386"/>
                  <a:pt x="304" y="388"/>
                  <a:pt x="303" y="387"/>
                </a:cubicBezTo>
                <a:cubicBezTo>
                  <a:pt x="302" y="386"/>
                  <a:pt x="299" y="387"/>
                  <a:pt x="301" y="388"/>
                </a:cubicBezTo>
                <a:close/>
                <a:moveTo>
                  <a:pt x="342" y="390"/>
                </a:moveTo>
                <a:cubicBezTo>
                  <a:pt x="342" y="390"/>
                  <a:pt x="342" y="390"/>
                  <a:pt x="342" y="390"/>
                </a:cubicBezTo>
                <a:cubicBezTo>
                  <a:pt x="343" y="391"/>
                  <a:pt x="344" y="391"/>
                  <a:pt x="345" y="391"/>
                </a:cubicBezTo>
                <a:cubicBezTo>
                  <a:pt x="346" y="390"/>
                  <a:pt x="344" y="389"/>
                  <a:pt x="345" y="389"/>
                </a:cubicBezTo>
                <a:cubicBezTo>
                  <a:pt x="345" y="389"/>
                  <a:pt x="346" y="390"/>
                  <a:pt x="346" y="389"/>
                </a:cubicBezTo>
                <a:cubicBezTo>
                  <a:pt x="344" y="386"/>
                  <a:pt x="343" y="389"/>
                  <a:pt x="342" y="390"/>
                </a:cubicBezTo>
                <a:close/>
                <a:moveTo>
                  <a:pt x="150" y="391"/>
                </a:moveTo>
                <a:cubicBezTo>
                  <a:pt x="150" y="391"/>
                  <a:pt x="150" y="391"/>
                  <a:pt x="150" y="391"/>
                </a:cubicBezTo>
                <a:cubicBezTo>
                  <a:pt x="150" y="390"/>
                  <a:pt x="150" y="390"/>
                  <a:pt x="149" y="390"/>
                </a:cubicBezTo>
                <a:cubicBezTo>
                  <a:pt x="148" y="391"/>
                  <a:pt x="151" y="392"/>
                  <a:pt x="150" y="391"/>
                </a:cubicBezTo>
                <a:close/>
                <a:moveTo>
                  <a:pt x="300" y="393"/>
                </a:moveTo>
                <a:cubicBezTo>
                  <a:pt x="300" y="393"/>
                  <a:pt x="300" y="393"/>
                  <a:pt x="300" y="393"/>
                </a:cubicBezTo>
                <a:cubicBezTo>
                  <a:pt x="300" y="392"/>
                  <a:pt x="300" y="392"/>
                  <a:pt x="300" y="391"/>
                </a:cubicBezTo>
                <a:cubicBezTo>
                  <a:pt x="300" y="391"/>
                  <a:pt x="299" y="391"/>
                  <a:pt x="299" y="391"/>
                </a:cubicBezTo>
                <a:cubicBezTo>
                  <a:pt x="299" y="392"/>
                  <a:pt x="299" y="392"/>
                  <a:pt x="300" y="393"/>
                </a:cubicBezTo>
                <a:close/>
                <a:moveTo>
                  <a:pt x="95" y="400"/>
                </a:moveTo>
                <a:cubicBezTo>
                  <a:pt x="95" y="400"/>
                  <a:pt x="95" y="400"/>
                  <a:pt x="95" y="400"/>
                </a:cubicBezTo>
                <a:cubicBezTo>
                  <a:pt x="95" y="399"/>
                  <a:pt x="95" y="399"/>
                  <a:pt x="96" y="399"/>
                </a:cubicBezTo>
                <a:cubicBezTo>
                  <a:pt x="95" y="401"/>
                  <a:pt x="98" y="401"/>
                  <a:pt x="98" y="400"/>
                </a:cubicBezTo>
                <a:cubicBezTo>
                  <a:pt x="97" y="399"/>
                  <a:pt x="96" y="398"/>
                  <a:pt x="95" y="398"/>
                </a:cubicBezTo>
                <a:cubicBezTo>
                  <a:pt x="95" y="397"/>
                  <a:pt x="96" y="397"/>
                  <a:pt x="95" y="397"/>
                </a:cubicBezTo>
                <a:cubicBezTo>
                  <a:pt x="94" y="397"/>
                  <a:pt x="94" y="400"/>
                  <a:pt x="95" y="400"/>
                </a:cubicBezTo>
                <a:close/>
                <a:moveTo>
                  <a:pt x="95" y="404"/>
                </a:moveTo>
                <a:cubicBezTo>
                  <a:pt x="95" y="404"/>
                  <a:pt x="95" y="404"/>
                  <a:pt x="95" y="404"/>
                </a:cubicBezTo>
                <a:cubicBezTo>
                  <a:pt x="97" y="404"/>
                  <a:pt x="96" y="404"/>
                  <a:pt x="98" y="404"/>
                </a:cubicBezTo>
                <a:cubicBezTo>
                  <a:pt x="98" y="402"/>
                  <a:pt x="95" y="401"/>
                  <a:pt x="95" y="402"/>
                </a:cubicBezTo>
                <a:cubicBezTo>
                  <a:pt x="96" y="402"/>
                  <a:pt x="94" y="403"/>
                  <a:pt x="95" y="404"/>
                </a:cubicBezTo>
                <a:close/>
                <a:moveTo>
                  <a:pt x="233" y="402"/>
                </a:moveTo>
                <a:cubicBezTo>
                  <a:pt x="233" y="402"/>
                  <a:pt x="233" y="402"/>
                  <a:pt x="233" y="402"/>
                </a:cubicBezTo>
                <a:cubicBezTo>
                  <a:pt x="233" y="402"/>
                  <a:pt x="233" y="403"/>
                  <a:pt x="234" y="403"/>
                </a:cubicBezTo>
                <a:cubicBezTo>
                  <a:pt x="234" y="402"/>
                  <a:pt x="235" y="403"/>
                  <a:pt x="235" y="402"/>
                </a:cubicBezTo>
                <a:cubicBezTo>
                  <a:pt x="234" y="402"/>
                  <a:pt x="234" y="401"/>
                  <a:pt x="233" y="402"/>
                </a:cubicBezTo>
                <a:close/>
                <a:moveTo>
                  <a:pt x="246" y="405"/>
                </a:moveTo>
                <a:cubicBezTo>
                  <a:pt x="246" y="405"/>
                  <a:pt x="246" y="405"/>
                  <a:pt x="246" y="405"/>
                </a:cubicBezTo>
                <a:cubicBezTo>
                  <a:pt x="246" y="404"/>
                  <a:pt x="247" y="404"/>
                  <a:pt x="247" y="403"/>
                </a:cubicBezTo>
                <a:cubicBezTo>
                  <a:pt x="246" y="403"/>
                  <a:pt x="245" y="402"/>
                  <a:pt x="245" y="402"/>
                </a:cubicBezTo>
                <a:cubicBezTo>
                  <a:pt x="246" y="404"/>
                  <a:pt x="244" y="405"/>
                  <a:pt x="246" y="405"/>
                </a:cubicBezTo>
                <a:close/>
                <a:moveTo>
                  <a:pt x="267" y="403"/>
                </a:moveTo>
                <a:cubicBezTo>
                  <a:pt x="267" y="403"/>
                  <a:pt x="267" y="403"/>
                  <a:pt x="267" y="403"/>
                </a:cubicBezTo>
                <a:cubicBezTo>
                  <a:pt x="265" y="404"/>
                  <a:pt x="265" y="402"/>
                  <a:pt x="264" y="403"/>
                </a:cubicBezTo>
                <a:cubicBezTo>
                  <a:pt x="264" y="405"/>
                  <a:pt x="267" y="405"/>
                  <a:pt x="267" y="403"/>
                </a:cubicBezTo>
                <a:close/>
                <a:moveTo>
                  <a:pt x="240" y="407"/>
                </a:moveTo>
                <a:cubicBezTo>
                  <a:pt x="240" y="407"/>
                  <a:pt x="240" y="407"/>
                  <a:pt x="240" y="407"/>
                </a:cubicBezTo>
                <a:cubicBezTo>
                  <a:pt x="241" y="407"/>
                  <a:pt x="242" y="407"/>
                  <a:pt x="242" y="408"/>
                </a:cubicBezTo>
                <a:cubicBezTo>
                  <a:pt x="242" y="406"/>
                  <a:pt x="243" y="406"/>
                  <a:pt x="243" y="404"/>
                </a:cubicBezTo>
                <a:cubicBezTo>
                  <a:pt x="243" y="404"/>
                  <a:pt x="242" y="404"/>
                  <a:pt x="242" y="404"/>
                </a:cubicBezTo>
                <a:cubicBezTo>
                  <a:pt x="242" y="406"/>
                  <a:pt x="241" y="406"/>
                  <a:pt x="240" y="407"/>
                </a:cubicBezTo>
                <a:close/>
                <a:moveTo>
                  <a:pt x="216" y="409"/>
                </a:moveTo>
                <a:cubicBezTo>
                  <a:pt x="216" y="409"/>
                  <a:pt x="216" y="409"/>
                  <a:pt x="216" y="409"/>
                </a:cubicBezTo>
                <a:cubicBezTo>
                  <a:pt x="213" y="410"/>
                  <a:pt x="217" y="409"/>
                  <a:pt x="216" y="411"/>
                </a:cubicBezTo>
                <a:cubicBezTo>
                  <a:pt x="212" y="410"/>
                  <a:pt x="211" y="411"/>
                  <a:pt x="208" y="409"/>
                </a:cubicBezTo>
                <a:cubicBezTo>
                  <a:pt x="207" y="412"/>
                  <a:pt x="210" y="411"/>
                  <a:pt x="209" y="413"/>
                </a:cubicBezTo>
                <a:cubicBezTo>
                  <a:pt x="213" y="413"/>
                  <a:pt x="215" y="418"/>
                  <a:pt x="219" y="415"/>
                </a:cubicBezTo>
                <a:cubicBezTo>
                  <a:pt x="219" y="413"/>
                  <a:pt x="219" y="409"/>
                  <a:pt x="217" y="410"/>
                </a:cubicBezTo>
                <a:cubicBezTo>
                  <a:pt x="218" y="409"/>
                  <a:pt x="221" y="406"/>
                  <a:pt x="222" y="408"/>
                </a:cubicBezTo>
                <a:cubicBezTo>
                  <a:pt x="223" y="407"/>
                  <a:pt x="224" y="407"/>
                  <a:pt x="223" y="405"/>
                </a:cubicBezTo>
                <a:cubicBezTo>
                  <a:pt x="220" y="404"/>
                  <a:pt x="217" y="406"/>
                  <a:pt x="214" y="405"/>
                </a:cubicBezTo>
                <a:cubicBezTo>
                  <a:pt x="213" y="407"/>
                  <a:pt x="215" y="408"/>
                  <a:pt x="216" y="409"/>
                </a:cubicBezTo>
                <a:close/>
                <a:moveTo>
                  <a:pt x="149" y="409"/>
                </a:moveTo>
                <a:cubicBezTo>
                  <a:pt x="149" y="409"/>
                  <a:pt x="149" y="409"/>
                  <a:pt x="149" y="409"/>
                </a:cubicBezTo>
                <a:cubicBezTo>
                  <a:pt x="149" y="409"/>
                  <a:pt x="149" y="410"/>
                  <a:pt x="149" y="411"/>
                </a:cubicBezTo>
                <a:cubicBezTo>
                  <a:pt x="152" y="411"/>
                  <a:pt x="154" y="411"/>
                  <a:pt x="155" y="408"/>
                </a:cubicBezTo>
                <a:cubicBezTo>
                  <a:pt x="154" y="408"/>
                  <a:pt x="154" y="406"/>
                  <a:pt x="153" y="406"/>
                </a:cubicBezTo>
                <a:cubicBezTo>
                  <a:pt x="153" y="408"/>
                  <a:pt x="150" y="408"/>
                  <a:pt x="149" y="409"/>
                </a:cubicBezTo>
                <a:close/>
                <a:moveTo>
                  <a:pt x="237" y="408"/>
                </a:moveTo>
                <a:cubicBezTo>
                  <a:pt x="237" y="408"/>
                  <a:pt x="237" y="408"/>
                  <a:pt x="237" y="408"/>
                </a:cubicBezTo>
                <a:cubicBezTo>
                  <a:pt x="237" y="408"/>
                  <a:pt x="238" y="408"/>
                  <a:pt x="238" y="408"/>
                </a:cubicBezTo>
                <a:cubicBezTo>
                  <a:pt x="238" y="407"/>
                  <a:pt x="238" y="407"/>
                  <a:pt x="237" y="406"/>
                </a:cubicBezTo>
                <a:cubicBezTo>
                  <a:pt x="237" y="407"/>
                  <a:pt x="237" y="408"/>
                  <a:pt x="237" y="408"/>
                </a:cubicBezTo>
                <a:close/>
                <a:moveTo>
                  <a:pt x="361" y="409"/>
                </a:moveTo>
                <a:cubicBezTo>
                  <a:pt x="361" y="409"/>
                  <a:pt x="361" y="409"/>
                  <a:pt x="361" y="409"/>
                </a:cubicBezTo>
                <a:cubicBezTo>
                  <a:pt x="361" y="408"/>
                  <a:pt x="362" y="407"/>
                  <a:pt x="362" y="406"/>
                </a:cubicBezTo>
                <a:cubicBezTo>
                  <a:pt x="360" y="406"/>
                  <a:pt x="360" y="409"/>
                  <a:pt x="361" y="409"/>
                </a:cubicBezTo>
                <a:close/>
                <a:moveTo>
                  <a:pt x="228" y="409"/>
                </a:moveTo>
                <a:cubicBezTo>
                  <a:pt x="228" y="409"/>
                  <a:pt x="228" y="409"/>
                  <a:pt x="228" y="409"/>
                </a:cubicBezTo>
                <a:cubicBezTo>
                  <a:pt x="228" y="408"/>
                  <a:pt x="228" y="407"/>
                  <a:pt x="227" y="408"/>
                </a:cubicBezTo>
                <a:cubicBezTo>
                  <a:pt x="227" y="409"/>
                  <a:pt x="227" y="409"/>
                  <a:pt x="228" y="409"/>
                </a:cubicBezTo>
                <a:close/>
                <a:moveTo>
                  <a:pt x="234" y="410"/>
                </a:moveTo>
                <a:cubicBezTo>
                  <a:pt x="234" y="410"/>
                  <a:pt x="234" y="410"/>
                  <a:pt x="234" y="410"/>
                </a:cubicBezTo>
                <a:cubicBezTo>
                  <a:pt x="234" y="409"/>
                  <a:pt x="234" y="407"/>
                  <a:pt x="233" y="408"/>
                </a:cubicBezTo>
                <a:cubicBezTo>
                  <a:pt x="233" y="409"/>
                  <a:pt x="233" y="409"/>
                  <a:pt x="234" y="410"/>
                </a:cubicBezTo>
                <a:close/>
                <a:moveTo>
                  <a:pt x="241" y="409"/>
                </a:moveTo>
                <a:cubicBezTo>
                  <a:pt x="241" y="409"/>
                  <a:pt x="241" y="409"/>
                  <a:pt x="241" y="409"/>
                </a:cubicBezTo>
                <a:cubicBezTo>
                  <a:pt x="242" y="409"/>
                  <a:pt x="244" y="410"/>
                  <a:pt x="243" y="408"/>
                </a:cubicBezTo>
                <a:cubicBezTo>
                  <a:pt x="242" y="408"/>
                  <a:pt x="241" y="408"/>
                  <a:pt x="241" y="409"/>
                </a:cubicBezTo>
                <a:close/>
                <a:moveTo>
                  <a:pt x="314" y="411"/>
                </a:moveTo>
                <a:cubicBezTo>
                  <a:pt x="314" y="411"/>
                  <a:pt x="314" y="411"/>
                  <a:pt x="314" y="411"/>
                </a:cubicBezTo>
                <a:cubicBezTo>
                  <a:pt x="315" y="411"/>
                  <a:pt x="316" y="411"/>
                  <a:pt x="316" y="411"/>
                </a:cubicBezTo>
                <a:cubicBezTo>
                  <a:pt x="318" y="407"/>
                  <a:pt x="312" y="408"/>
                  <a:pt x="314" y="411"/>
                </a:cubicBezTo>
                <a:close/>
                <a:moveTo>
                  <a:pt x="354" y="411"/>
                </a:moveTo>
                <a:cubicBezTo>
                  <a:pt x="354" y="411"/>
                  <a:pt x="354" y="411"/>
                  <a:pt x="354" y="411"/>
                </a:cubicBezTo>
                <a:cubicBezTo>
                  <a:pt x="354" y="410"/>
                  <a:pt x="357" y="409"/>
                  <a:pt x="355" y="408"/>
                </a:cubicBezTo>
                <a:cubicBezTo>
                  <a:pt x="355" y="409"/>
                  <a:pt x="354" y="408"/>
                  <a:pt x="354" y="409"/>
                </a:cubicBezTo>
                <a:cubicBezTo>
                  <a:pt x="356" y="409"/>
                  <a:pt x="352" y="411"/>
                  <a:pt x="354" y="411"/>
                </a:cubicBezTo>
                <a:close/>
                <a:moveTo>
                  <a:pt x="250" y="414"/>
                </a:moveTo>
                <a:cubicBezTo>
                  <a:pt x="250" y="414"/>
                  <a:pt x="250" y="414"/>
                  <a:pt x="250" y="414"/>
                </a:cubicBezTo>
                <a:cubicBezTo>
                  <a:pt x="252" y="413"/>
                  <a:pt x="260" y="414"/>
                  <a:pt x="258" y="414"/>
                </a:cubicBezTo>
                <a:cubicBezTo>
                  <a:pt x="261" y="413"/>
                  <a:pt x="263" y="412"/>
                  <a:pt x="260" y="409"/>
                </a:cubicBezTo>
                <a:cubicBezTo>
                  <a:pt x="260" y="411"/>
                  <a:pt x="257" y="411"/>
                  <a:pt x="258" y="410"/>
                </a:cubicBezTo>
                <a:cubicBezTo>
                  <a:pt x="258" y="410"/>
                  <a:pt x="258" y="410"/>
                  <a:pt x="259" y="409"/>
                </a:cubicBezTo>
                <a:cubicBezTo>
                  <a:pt x="256" y="409"/>
                  <a:pt x="254" y="408"/>
                  <a:pt x="252" y="411"/>
                </a:cubicBezTo>
                <a:cubicBezTo>
                  <a:pt x="250" y="412"/>
                  <a:pt x="249" y="411"/>
                  <a:pt x="249" y="410"/>
                </a:cubicBezTo>
                <a:cubicBezTo>
                  <a:pt x="246" y="410"/>
                  <a:pt x="245" y="411"/>
                  <a:pt x="243" y="411"/>
                </a:cubicBezTo>
                <a:cubicBezTo>
                  <a:pt x="244" y="413"/>
                  <a:pt x="250" y="411"/>
                  <a:pt x="250" y="414"/>
                </a:cubicBezTo>
                <a:close/>
                <a:moveTo>
                  <a:pt x="296" y="411"/>
                </a:moveTo>
                <a:cubicBezTo>
                  <a:pt x="296" y="411"/>
                  <a:pt x="296" y="411"/>
                  <a:pt x="296" y="411"/>
                </a:cubicBezTo>
                <a:cubicBezTo>
                  <a:pt x="297" y="411"/>
                  <a:pt x="298" y="411"/>
                  <a:pt x="298" y="411"/>
                </a:cubicBezTo>
                <a:cubicBezTo>
                  <a:pt x="297" y="412"/>
                  <a:pt x="297" y="412"/>
                  <a:pt x="297" y="412"/>
                </a:cubicBezTo>
                <a:cubicBezTo>
                  <a:pt x="299" y="413"/>
                  <a:pt x="299" y="411"/>
                  <a:pt x="299" y="410"/>
                </a:cubicBezTo>
                <a:cubicBezTo>
                  <a:pt x="297" y="411"/>
                  <a:pt x="297" y="409"/>
                  <a:pt x="296" y="411"/>
                </a:cubicBezTo>
                <a:close/>
                <a:moveTo>
                  <a:pt x="299" y="413"/>
                </a:moveTo>
                <a:cubicBezTo>
                  <a:pt x="299" y="413"/>
                  <a:pt x="299" y="413"/>
                  <a:pt x="299" y="413"/>
                </a:cubicBezTo>
                <a:cubicBezTo>
                  <a:pt x="300" y="414"/>
                  <a:pt x="302" y="413"/>
                  <a:pt x="303" y="412"/>
                </a:cubicBezTo>
                <a:cubicBezTo>
                  <a:pt x="302" y="411"/>
                  <a:pt x="300" y="410"/>
                  <a:pt x="299" y="413"/>
                </a:cubicBezTo>
                <a:close/>
                <a:moveTo>
                  <a:pt x="304" y="414"/>
                </a:moveTo>
                <a:cubicBezTo>
                  <a:pt x="304" y="414"/>
                  <a:pt x="304" y="414"/>
                  <a:pt x="304" y="414"/>
                </a:cubicBezTo>
                <a:cubicBezTo>
                  <a:pt x="311" y="414"/>
                  <a:pt x="304" y="407"/>
                  <a:pt x="304" y="414"/>
                </a:cubicBezTo>
                <a:close/>
                <a:moveTo>
                  <a:pt x="220" y="415"/>
                </a:moveTo>
                <a:cubicBezTo>
                  <a:pt x="220" y="415"/>
                  <a:pt x="220" y="415"/>
                  <a:pt x="220" y="415"/>
                </a:cubicBezTo>
                <a:cubicBezTo>
                  <a:pt x="226" y="416"/>
                  <a:pt x="229" y="414"/>
                  <a:pt x="234" y="414"/>
                </a:cubicBezTo>
                <a:cubicBezTo>
                  <a:pt x="236" y="411"/>
                  <a:pt x="230" y="411"/>
                  <a:pt x="233" y="412"/>
                </a:cubicBezTo>
                <a:cubicBezTo>
                  <a:pt x="230" y="412"/>
                  <a:pt x="223" y="411"/>
                  <a:pt x="220" y="415"/>
                </a:cubicBezTo>
                <a:close/>
                <a:moveTo>
                  <a:pt x="364" y="412"/>
                </a:moveTo>
                <a:cubicBezTo>
                  <a:pt x="364" y="412"/>
                  <a:pt x="364" y="412"/>
                  <a:pt x="364" y="412"/>
                </a:cubicBezTo>
                <a:cubicBezTo>
                  <a:pt x="363" y="412"/>
                  <a:pt x="363" y="411"/>
                  <a:pt x="363" y="411"/>
                </a:cubicBezTo>
                <a:cubicBezTo>
                  <a:pt x="362" y="413"/>
                  <a:pt x="364" y="413"/>
                  <a:pt x="364" y="412"/>
                </a:cubicBezTo>
                <a:close/>
                <a:moveTo>
                  <a:pt x="236" y="414"/>
                </a:moveTo>
                <a:cubicBezTo>
                  <a:pt x="236" y="414"/>
                  <a:pt x="236" y="414"/>
                  <a:pt x="236" y="414"/>
                </a:cubicBezTo>
                <a:cubicBezTo>
                  <a:pt x="236" y="414"/>
                  <a:pt x="237" y="414"/>
                  <a:pt x="237" y="414"/>
                </a:cubicBezTo>
                <a:cubicBezTo>
                  <a:pt x="238" y="412"/>
                  <a:pt x="235" y="412"/>
                  <a:pt x="236" y="413"/>
                </a:cubicBezTo>
                <a:cubicBezTo>
                  <a:pt x="236" y="413"/>
                  <a:pt x="236" y="413"/>
                  <a:pt x="236" y="414"/>
                </a:cubicBezTo>
                <a:close/>
                <a:moveTo>
                  <a:pt x="336" y="416"/>
                </a:moveTo>
                <a:cubicBezTo>
                  <a:pt x="336" y="416"/>
                  <a:pt x="336" y="416"/>
                  <a:pt x="336" y="416"/>
                </a:cubicBezTo>
                <a:cubicBezTo>
                  <a:pt x="336" y="416"/>
                  <a:pt x="336" y="416"/>
                  <a:pt x="337" y="416"/>
                </a:cubicBezTo>
                <a:cubicBezTo>
                  <a:pt x="337" y="415"/>
                  <a:pt x="337" y="415"/>
                  <a:pt x="337" y="415"/>
                </a:cubicBezTo>
                <a:cubicBezTo>
                  <a:pt x="337" y="413"/>
                  <a:pt x="334" y="416"/>
                  <a:pt x="336" y="416"/>
                </a:cubicBezTo>
                <a:close/>
                <a:moveTo>
                  <a:pt x="159" y="419"/>
                </a:moveTo>
                <a:cubicBezTo>
                  <a:pt x="159" y="419"/>
                  <a:pt x="159" y="419"/>
                  <a:pt x="159" y="419"/>
                </a:cubicBezTo>
                <a:cubicBezTo>
                  <a:pt x="159" y="419"/>
                  <a:pt x="159" y="420"/>
                  <a:pt x="159" y="421"/>
                </a:cubicBezTo>
                <a:cubicBezTo>
                  <a:pt x="162" y="421"/>
                  <a:pt x="166" y="423"/>
                  <a:pt x="167" y="420"/>
                </a:cubicBezTo>
                <a:cubicBezTo>
                  <a:pt x="169" y="421"/>
                  <a:pt x="168" y="423"/>
                  <a:pt x="170" y="423"/>
                </a:cubicBezTo>
                <a:cubicBezTo>
                  <a:pt x="171" y="421"/>
                  <a:pt x="175" y="423"/>
                  <a:pt x="176" y="423"/>
                </a:cubicBezTo>
                <a:cubicBezTo>
                  <a:pt x="177" y="421"/>
                  <a:pt x="178" y="420"/>
                  <a:pt x="176" y="417"/>
                </a:cubicBezTo>
                <a:cubicBezTo>
                  <a:pt x="173" y="417"/>
                  <a:pt x="171" y="419"/>
                  <a:pt x="169" y="417"/>
                </a:cubicBezTo>
                <a:cubicBezTo>
                  <a:pt x="168" y="418"/>
                  <a:pt x="170" y="419"/>
                  <a:pt x="168" y="420"/>
                </a:cubicBezTo>
                <a:cubicBezTo>
                  <a:pt x="167" y="419"/>
                  <a:pt x="166" y="418"/>
                  <a:pt x="165" y="417"/>
                </a:cubicBezTo>
                <a:cubicBezTo>
                  <a:pt x="161" y="417"/>
                  <a:pt x="160" y="418"/>
                  <a:pt x="159" y="419"/>
                </a:cubicBezTo>
                <a:close/>
                <a:moveTo>
                  <a:pt x="295" y="419"/>
                </a:moveTo>
                <a:cubicBezTo>
                  <a:pt x="295" y="419"/>
                  <a:pt x="295" y="419"/>
                  <a:pt x="295" y="419"/>
                </a:cubicBezTo>
                <a:cubicBezTo>
                  <a:pt x="295" y="418"/>
                  <a:pt x="295" y="418"/>
                  <a:pt x="295" y="417"/>
                </a:cubicBezTo>
                <a:cubicBezTo>
                  <a:pt x="295" y="417"/>
                  <a:pt x="294" y="417"/>
                  <a:pt x="294" y="417"/>
                </a:cubicBezTo>
                <a:cubicBezTo>
                  <a:pt x="294" y="419"/>
                  <a:pt x="291" y="418"/>
                  <a:pt x="292" y="420"/>
                </a:cubicBezTo>
                <a:cubicBezTo>
                  <a:pt x="293" y="419"/>
                  <a:pt x="295" y="418"/>
                  <a:pt x="295" y="419"/>
                </a:cubicBezTo>
                <a:close/>
                <a:moveTo>
                  <a:pt x="299" y="419"/>
                </a:moveTo>
                <a:cubicBezTo>
                  <a:pt x="299" y="418"/>
                  <a:pt x="298" y="424"/>
                  <a:pt x="299" y="419"/>
                </a:cubicBezTo>
                <a:cubicBezTo>
                  <a:pt x="299" y="419"/>
                  <a:pt x="299" y="419"/>
                  <a:pt x="299" y="419"/>
                </a:cubicBezTo>
                <a:close/>
                <a:moveTo>
                  <a:pt x="288" y="422"/>
                </a:moveTo>
                <a:cubicBezTo>
                  <a:pt x="288" y="422"/>
                  <a:pt x="288" y="422"/>
                  <a:pt x="288" y="422"/>
                </a:cubicBezTo>
                <a:cubicBezTo>
                  <a:pt x="288" y="425"/>
                  <a:pt x="292" y="422"/>
                  <a:pt x="293" y="421"/>
                </a:cubicBezTo>
                <a:cubicBezTo>
                  <a:pt x="292" y="421"/>
                  <a:pt x="292" y="420"/>
                  <a:pt x="291" y="420"/>
                </a:cubicBezTo>
                <a:cubicBezTo>
                  <a:pt x="291" y="421"/>
                  <a:pt x="290" y="423"/>
                  <a:pt x="288" y="422"/>
                </a:cubicBezTo>
                <a:close/>
                <a:moveTo>
                  <a:pt x="326" y="422"/>
                </a:moveTo>
                <a:cubicBezTo>
                  <a:pt x="326" y="422"/>
                  <a:pt x="326" y="422"/>
                  <a:pt x="326" y="422"/>
                </a:cubicBezTo>
                <a:cubicBezTo>
                  <a:pt x="326" y="421"/>
                  <a:pt x="326" y="421"/>
                  <a:pt x="326" y="420"/>
                </a:cubicBezTo>
                <a:cubicBezTo>
                  <a:pt x="326" y="420"/>
                  <a:pt x="325" y="420"/>
                  <a:pt x="325" y="420"/>
                </a:cubicBezTo>
                <a:cubicBezTo>
                  <a:pt x="325" y="421"/>
                  <a:pt x="325" y="422"/>
                  <a:pt x="326" y="422"/>
                </a:cubicBezTo>
                <a:close/>
                <a:moveTo>
                  <a:pt x="258" y="431"/>
                </a:moveTo>
                <a:cubicBezTo>
                  <a:pt x="258" y="431"/>
                  <a:pt x="258" y="431"/>
                  <a:pt x="258" y="431"/>
                </a:cubicBezTo>
                <a:cubicBezTo>
                  <a:pt x="259" y="431"/>
                  <a:pt x="258" y="431"/>
                  <a:pt x="258" y="432"/>
                </a:cubicBezTo>
                <a:cubicBezTo>
                  <a:pt x="260" y="432"/>
                  <a:pt x="261" y="431"/>
                  <a:pt x="260" y="430"/>
                </a:cubicBezTo>
                <a:cubicBezTo>
                  <a:pt x="259" y="430"/>
                  <a:pt x="258" y="430"/>
                  <a:pt x="258" y="431"/>
                </a:cubicBezTo>
                <a:close/>
                <a:moveTo>
                  <a:pt x="212" y="432"/>
                </a:moveTo>
                <a:cubicBezTo>
                  <a:pt x="212" y="432"/>
                  <a:pt x="212" y="432"/>
                  <a:pt x="212" y="432"/>
                </a:cubicBezTo>
                <a:cubicBezTo>
                  <a:pt x="213" y="432"/>
                  <a:pt x="214" y="432"/>
                  <a:pt x="214" y="433"/>
                </a:cubicBezTo>
                <a:cubicBezTo>
                  <a:pt x="215" y="432"/>
                  <a:pt x="217" y="432"/>
                  <a:pt x="218" y="431"/>
                </a:cubicBezTo>
                <a:cubicBezTo>
                  <a:pt x="216" y="431"/>
                  <a:pt x="213" y="430"/>
                  <a:pt x="212" y="432"/>
                </a:cubicBezTo>
                <a:close/>
                <a:moveTo>
                  <a:pt x="23" y="432"/>
                </a:moveTo>
                <a:cubicBezTo>
                  <a:pt x="23" y="432"/>
                  <a:pt x="23" y="432"/>
                  <a:pt x="23" y="432"/>
                </a:cubicBezTo>
                <a:cubicBezTo>
                  <a:pt x="23" y="432"/>
                  <a:pt x="23" y="433"/>
                  <a:pt x="24" y="433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24" y="432"/>
                  <a:pt x="24" y="431"/>
                  <a:pt x="23" y="431"/>
                </a:cubicBezTo>
                <a:cubicBezTo>
                  <a:pt x="23" y="432"/>
                  <a:pt x="23" y="432"/>
                  <a:pt x="23" y="432"/>
                </a:cubicBezTo>
                <a:close/>
                <a:moveTo>
                  <a:pt x="261" y="435"/>
                </a:moveTo>
                <a:cubicBezTo>
                  <a:pt x="261" y="435"/>
                  <a:pt x="261" y="435"/>
                  <a:pt x="261" y="435"/>
                </a:cubicBezTo>
                <a:cubicBezTo>
                  <a:pt x="262" y="436"/>
                  <a:pt x="264" y="435"/>
                  <a:pt x="265" y="434"/>
                </a:cubicBezTo>
                <a:cubicBezTo>
                  <a:pt x="264" y="434"/>
                  <a:pt x="261" y="433"/>
                  <a:pt x="261" y="435"/>
                </a:cubicBezTo>
                <a:close/>
                <a:moveTo>
                  <a:pt x="192" y="438"/>
                </a:moveTo>
                <a:cubicBezTo>
                  <a:pt x="192" y="438"/>
                  <a:pt x="192" y="438"/>
                  <a:pt x="192" y="438"/>
                </a:cubicBezTo>
                <a:cubicBezTo>
                  <a:pt x="192" y="438"/>
                  <a:pt x="193" y="438"/>
                  <a:pt x="193" y="438"/>
                </a:cubicBezTo>
                <a:cubicBezTo>
                  <a:pt x="194" y="437"/>
                  <a:pt x="191" y="436"/>
                  <a:pt x="192" y="437"/>
                </a:cubicBezTo>
                <a:cubicBezTo>
                  <a:pt x="192" y="437"/>
                  <a:pt x="192" y="437"/>
                  <a:pt x="192" y="438"/>
                </a:cubicBezTo>
                <a:close/>
                <a:moveTo>
                  <a:pt x="25" y="65"/>
                </a:moveTo>
                <a:cubicBezTo>
                  <a:pt x="25" y="65"/>
                  <a:pt x="26" y="64"/>
                  <a:pt x="25" y="64"/>
                </a:cubicBezTo>
                <a:cubicBezTo>
                  <a:pt x="25" y="65"/>
                  <a:pt x="22" y="62"/>
                  <a:pt x="22" y="65"/>
                </a:cubicBezTo>
                <a:cubicBezTo>
                  <a:pt x="23" y="65"/>
                  <a:pt x="25" y="67"/>
                  <a:pt x="26" y="66"/>
                </a:cubicBezTo>
                <a:cubicBezTo>
                  <a:pt x="25" y="66"/>
                  <a:pt x="25" y="65"/>
                  <a:pt x="25" y="65"/>
                </a:cubicBezTo>
                <a:close/>
                <a:moveTo>
                  <a:pt x="33" y="70"/>
                </a:moveTo>
                <a:cubicBezTo>
                  <a:pt x="33" y="70"/>
                  <a:pt x="34" y="71"/>
                  <a:pt x="34" y="70"/>
                </a:cubicBezTo>
                <a:cubicBezTo>
                  <a:pt x="33" y="70"/>
                  <a:pt x="32" y="67"/>
                  <a:pt x="32" y="70"/>
                </a:cubicBezTo>
                <a:cubicBezTo>
                  <a:pt x="32" y="70"/>
                  <a:pt x="33" y="70"/>
                  <a:pt x="33" y="70"/>
                </a:cubicBezTo>
                <a:close/>
                <a:moveTo>
                  <a:pt x="317" y="84"/>
                </a:moveTo>
                <a:cubicBezTo>
                  <a:pt x="319" y="84"/>
                  <a:pt x="312" y="84"/>
                  <a:pt x="317" y="84"/>
                </a:cubicBezTo>
                <a:close/>
                <a:moveTo>
                  <a:pt x="306" y="85"/>
                </a:moveTo>
                <a:cubicBezTo>
                  <a:pt x="302" y="84"/>
                  <a:pt x="301" y="84"/>
                  <a:pt x="297" y="84"/>
                </a:cubicBezTo>
                <a:cubicBezTo>
                  <a:pt x="297" y="85"/>
                  <a:pt x="297" y="85"/>
                  <a:pt x="297" y="86"/>
                </a:cubicBezTo>
                <a:cubicBezTo>
                  <a:pt x="297" y="86"/>
                  <a:pt x="299" y="86"/>
                  <a:pt x="299" y="85"/>
                </a:cubicBezTo>
                <a:cubicBezTo>
                  <a:pt x="300" y="84"/>
                  <a:pt x="305" y="87"/>
                  <a:pt x="308" y="87"/>
                </a:cubicBezTo>
                <a:cubicBezTo>
                  <a:pt x="310" y="85"/>
                  <a:pt x="303" y="83"/>
                  <a:pt x="306" y="85"/>
                </a:cubicBezTo>
                <a:close/>
                <a:moveTo>
                  <a:pt x="259" y="88"/>
                </a:moveTo>
                <a:cubicBezTo>
                  <a:pt x="258" y="87"/>
                  <a:pt x="258" y="86"/>
                  <a:pt x="256" y="86"/>
                </a:cubicBezTo>
                <a:cubicBezTo>
                  <a:pt x="256" y="87"/>
                  <a:pt x="256" y="88"/>
                  <a:pt x="257" y="89"/>
                </a:cubicBezTo>
                <a:cubicBezTo>
                  <a:pt x="257" y="88"/>
                  <a:pt x="257" y="87"/>
                  <a:pt x="258" y="87"/>
                </a:cubicBezTo>
                <a:cubicBezTo>
                  <a:pt x="260" y="89"/>
                  <a:pt x="257" y="91"/>
                  <a:pt x="255" y="93"/>
                </a:cubicBezTo>
                <a:cubicBezTo>
                  <a:pt x="256" y="93"/>
                  <a:pt x="255" y="94"/>
                  <a:pt x="255" y="96"/>
                </a:cubicBezTo>
                <a:cubicBezTo>
                  <a:pt x="256" y="97"/>
                  <a:pt x="258" y="96"/>
                  <a:pt x="260" y="97"/>
                </a:cubicBezTo>
                <a:cubicBezTo>
                  <a:pt x="263" y="98"/>
                  <a:pt x="264" y="101"/>
                  <a:pt x="266" y="101"/>
                </a:cubicBezTo>
                <a:cubicBezTo>
                  <a:pt x="268" y="102"/>
                  <a:pt x="269" y="101"/>
                  <a:pt x="266" y="103"/>
                </a:cubicBezTo>
                <a:cubicBezTo>
                  <a:pt x="277" y="102"/>
                  <a:pt x="283" y="113"/>
                  <a:pt x="290" y="116"/>
                </a:cubicBezTo>
                <a:cubicBezTo>
                  <a:pt x="283" y="109"/>
                  <a:pt x="274" y="104"/>
                  <a:pt x="266" y="98"/>
                </a:cubicBezTo>
                <a:cubicBezTo>
                  <a:pt x="266" y="97"/>
                  <a:pt x="268" y="98"/>
                  <a:pt x="268" y="96"/>
                </a:cubicBezTo>
                <a:cubicBezTo>
                  <a:pt x="267" y="97"/>
                  <a:pt x="267" y="96"/>
                  <a:pt x="266" y="95"/>
                </a:cubicBezTo>
                <a:cubicBezTo>
                  <a:pt x="266" y="96"/>
                  <a:pt x="266" y="98"/>
                  <a:pt x="265" y="98"/>
                </a:cubicBezTo>
                <a:cubicBezTo>
                  <a:pt x="263" y="97"/>
                  <a:pt x="258" y="96"/>
                  <a:pt x="256" y="93"/>
                </a:cubicBezTo>
                <a:cubicBezTo>
                  <a:pt x="259" y="94"/>
                  <a:pt x="257" y="92"/>
                  <a:pt x="260" y="94"/>
                </a:cubicBezTo>
                <a:cubicBezTo>
                  <a:pt x="260" y="90"/>
                  <a:pt x="258" y="92"/>
                  <a:pt x="259" y="88"/>
                </a:cubicBezTo>
                <a:close/>
                <a:moveTo>
                  <a:pt x="187" y="225"/>
                </a:moveTo>
                <a:cubicBezTo>
                  <a:pt x="185" y="224"/>
                  <a:pt x="185" y="227"/>
                  <a:pt x="186" y="227"/>
                </a:cubicBezTo>
                <a:cubicBezTo>
                  <a:pt x="185" y="226"/>
                  <a:pt x="187" y="227"/>
                  <a:pt x="188" y="227"/>
                </a:cubicBezTo>
                <a:cubicBezTo>
                  <a:pt x="188" y="225"/>
                  <a:pt x="187" y="224"/>
                  <a:pt x="187" y="223"/>
                </a:cubicBezTo>
                <a:cubicBezTo>
                  <a:pt x="185" y="224"/>
                  <a:pt x="183" y="223"/>
                  <a:pt x="183" y="225"/>
                </a:cubicBezTo>
                <a:cubicBezTo>
                  <a:pt x="184" y="226"/>
                  <a:pt x="186" y="223"/>
                  <a:pt x="187" y="225"/>
                </a:cubicBezTo>
                <a:close/>
                <a:moveTo>
                  <a:pt x="312" y="85"/>
                </a:moveTo>
                <a:cubicBezTo>
                  <a:pt x="312" y="86"/>
                  <a:pt x="312" y="87"/>
                  <a:pt x="312" y="87"/>
                </a:cubicBezTo>
                <a:cubicBezTo>
                  <a:pt x="313" y="86"/>
                  <a:pt x="312" y="85"/>
                  <a:pt x="312" y="85"/>
                </a:cubicBezTo>
                <a:cubicBezTo>
                  <a:pt x="311" y="85"/>
                  <a:pt x="311" y="86"/>
                  <a:pt x="309" y="85"/>
                </a:cubicBezTo>
                <a:cubicBezTo>
                  <a:pt x="309" y="86"/>
                  <a:pt x="309" y="87"/>
                  <a:pt x="309" y="87"/>
                </a:cubicBezTo>
                <a:cubicBezTo>
                  <a:pt x="310" y="87"/>
                  <a:pt x="311" y="87"/>
                  <a:pt x="311" y="87"/>
                </a:cubicBezTo>
                <a:cubicBezTo>
                  <a:pt x="311" y="86"/>
                  <a:pt x="311" y="86"/>
                  <a:pt x="312" y="85"/>
                </a:cubicBezTo>
                <a:close/>
                <a:moveTo>
                  <a:pt x="316" y="85"/>
                </a:moveTo>
                <a:cubicBezTo>
                  <a:pt x="316" y="86"/>
                  <a:pt x="314" y="85"/>
                  <a:pt x="314" y="85"/>
                </a:cubicBezTo>
                <a:cubicBezTo>
                  <a:pt x="313" y="86"/>
                  <a:pt x="314" y="87"/>
                  <a:pt x="314" y="88"/>
                </a:cubicBezTo>
                <a:cubicBezTo>
                  <a:pt x="315" y="88"/>
                  <a:pt x="316" y="88"/>
                  <a:pt x="317" y="87"/>
                </a:cubicBezTo>
                <a:cubicBezTo>
                  <a:pt x="316" y="86"/>
                  <a:pt x="317" y="85"/>
                  <a:pt x="316" y="85"/>
                </a:cubicBezTo>
                <a:close/>
                <a:moveTo>
                  <a:pt x="320" y="88"/>
                </a:moveTo>
                <a:cubicBezTo>
                  <a:pt x="321" y="90"/>
                  <a:pt x="324" y="88"/>
                  <a:pt x="326" y="88"/>
                </a:cubicBezTo>
                <a:cubicBezTo>
                  <a:pt x="326" y="88"/>
                  <a:pt x="326" y="88"/>
                  <a:pt x="326" y="87"/>
                </a:cubicBezTo>
                <a:cubicBezTo>
                  <a:pt x="323" y="89"/>
                  <a:pt x="321" y="87"/>
                  <a:pt x="320" y="88"/>
                </a:cubicBezTo>
                <a:close/>
                <a:moveTo>
                  <a:pt x="63" y="88"/>
                </a:moveTo>
                <a:cubicBezTo>
                  <a:pt x="62" y="89"/>
                  <a:pt x="59" y="88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90"/>
                  <a:pt x="61" y="91"/>
                  <a:pt x="61" y="92"/>
                </a:cubicBezTo>
                <a:cubicBezTo>
                  <a:pt x="62" y="91"/>
                  <a:pt x="63" y="90"/>
                  <a:pt x="63" y="88"/>
                </a:cubicBezTo>
                <a:close/>
                <a:moveTo>
                  <a:pt x="333" y="90"/>
                </a:moveTo>
                <a:cubicBezTo>
                  <a:pt x="339" y="93"/>
                  <a:pt x="345" y="96"/>
                  <a:pt x="350" y="99"/>
                </a:cubicBezTo>
                <a:cubicBezTo>
                  <a:pt x="352" y="97"/>
                  <a:pt x="348" y="96"/>
                  <a:pt x="345" y="96"/>
                </a:cubicBezTo>
                <a:cubicBezTo>
                  <a:pt x="342" y="93"/>
                  <a:pt x="337" y="90"/>
                  <a:pt x="333" y="90"/>
                </a:cubicBezTo>
                <a:close/>
                <a:moveTo>
                  <a:pt x="77" y="101"/>
                </a:moveTo>
                <a:cubicBezTo>
                  <a:pt x="76" y="101"/>
                  <a:pt x="74" y="103"/>
                  <a:pt x="75" y="103"/>
                </a:cubicBezTo>
                <a:cubicBezTo>
                  <a:pt x="75" y="102"/>
                  <a:pt x="77" y="104"/>
                  <a:pt x="77" y="101"/>
                </a:cubicBezTo>
                <a:close/>
                <a:moveTo>
                  <a:pt x="270" y="110"/>
                </a:moveTo>
                <a:cubicBezTo>
                  <a:pt x="272" y="109"/>
                  <a:pt x="271" y="108"/>
                  <a:pt x="273" y="108"/>
                </a:cubicBezTo>
                <a:cubicBezTo>
                  <a:pt x="273" y="108"/>
                  <a:pt x="272" y="108"/>
                  <a:pt x="272" y="108"/>
                </a:cubicBezTo>
                <a:cubicBezTo>
                  <a:pt x="272" y="107"/>
                  <a:pt x="272" y="106"/>
                  <a:pt x="272" y="105"/>
                </a:cubicBezTo>
                <a:cubicBezTo>
                  <a:pt x="271" y="106"/>
                  <a:pt x="270" y="104"/>
                  <a:pt x="270" y="105"/>
                </a:cubicBezTo>
                <a:cubicBezTo>
                  <a:pt x="269" y="107"/>
                  <a:pt x="270" y="107"/>
                  <a:pt x="270" y="110"/>
                </a:cubicBezTo>
                <a:close/>
                <a:moveTo>
                  <a:pt x="275" y="112"/>
                </a:moveTo>
                <a:cubicBezTo>
                  <a:pt x="274" y="113"/>
                  <a:pt x="273" y="113"/>
                  <a:pt x="272" y="113"/>
                </a:cubicBezTo>
                <a:cubicBezTo>
                  <a:pt x="273" y="114"/>
                  <a:pt x="273" y="114"/>
                  <a:pt x="273" y="115"/>
                </a:cubicBezTo>
                <a:cubicBezTo>
                  <a:pt x="273" y="115"/>
                  <a:pt x="274" y="115"/>
                  <a:pt x="275" y="115"/>
                </a:cubicBezTo>
                <a:cubicBezTo>
                  <a:pt x="275" y="113"/>
                  <a:pt x="275" y="113"/>
                  <a:pt x="275" y="112"/>
                </a:cubicBezTo>
                <a:close/>
                <a:moveTo>
                  <a:pt x="276" y="119"/>
                </a:moveTo>
                <a:cubicBezTo>
                  <a:pt x="277" y="118"/>
                  <a:pt x="278" y="120"/>
                  <a:pt x="278" y="118"/>
                </a:cubicBezTo>
                <a:cubicBezTo>
                  <a:pt x="277" y="117"/>
                  <a:pt x="277" y="115"/>
                  <a:pt x="275" y="114"/>
                </a:cubicBezTo>
                <a:cubicBezTo>
                  <a:pt x="275" y="118"/>
                  <a:pt x="274" y="120"/>
                  <a:pt x="277" y="122"/>
                </a:cubicBezTo>
                <a:cubicBezTo>
                  <a:pt x="278" y="122"/>
                  <a:pt x="277" y="120"/>
                  <a:pt x="278" y="120"/>
                </a:cubicBezTo>
                <a:cubicBezTo>
                  <a:pt x="278" y="121"/>
                  <a:pt x="278" y="122"/>
                  <a:pt x="280" y="122"/>
                </a:cubicBezTo>
                <a:cubicBezTo>
                  <a:pt x="280" y="121"/>
                  <a:pt x="279" y="121"/>
                  <a:pt x="279" y="120"/>
                </a:cubicBezTo>
                <a:cubicBezTo>
                  <a:pt x="277" y="119"/>
                  <a:pt x="277" y="121"/>
                  <a:pt x="276" y="119"/>
                </a:cubicBezTo>
                <a:close/>
                <a:moveTo>
                  <a:pt x="321" y="123"/>
                </a:moveTo>
                <a:cubicBezTo>
                  <a:pt x="321" y="125"/>
                  <a:pt x="319" y="124"/>
                  <a:pt x="319" y="125"/>
                </a:cubicBezTo>
                <a:cubicBezTo>
                  <a:pt x="319" y="125"/>
                  <a:pt x="319" y="125"/>
                  <a:pt x="319" y="126"/>
                </a:cubicBezTo>
                <a:cubicBezTo>
                  <a:pt x="320" y="126"/>
                  <a:pt x="323" y="123"/>
                  <a:pt x="321" y="123"/>
                </a:cubicBezTo>
                <a:close/>
                <a:moveTo>
                  <a:pt x="84" y="201"/>
                </a:moveTo>
                <a:cubicBezTo>
                  <a:pt x="83" y="201"/>
                  <a:pt x="84" y="205"/>
                  <a:pt x="85" y="204"/>
                </a:cubicBezTo>
                <a:cubicBezTo>
                  <a:pt x="83" y="203"/>
                  <a:pt x="86" y="201"/>
                  <a:pt x="84" y="201"/>
                </a:cubicBezTo>
                <a:close/>
                <a:moveTo>
                  <a:pt x="185" y="207"/>
                </a:moveTo>
                <a:cubicBezTo>
                  <a:pt x="186" y="208"/>
                  <a:pt x="185" y="209"/>
                  <a:pt x="187" y="209"/>
                </a:cubicBezTo>
                <a:cubicBezTo>
                  <a:pt x="188" y="207"/>
                  <a:pt x="185" y="207"/>
                  <a:pt x="185" y="207"/>
                </a:cubicBezTo>
                <a:close/>
                <a:moveTo>
                  <a:pt x="133" y="232"/>
                </a:moveTo>
                <a:cubicBezTo>
                  <a:pt x="134" y="233"/>
                  <a:pt x="135" y="236"/>
                  <a:pt x="135" y="237"/>
                </a:cubicBezTo>
                <a:cubicBezTo>
                  <a:pt x="136" y="236"/>
                  <a:pt x="137" y="236"/>
                  <a:pt x="137" y="234"/>
                </a:cubicBezTo>
                <a:cubicBezTo>
                  <a:pt x="133" y="236"/>
                  <a:pt x="135" y="230"/>
                  <a:pt x="133" y="232"/>
                </a:cubicBezTo>
                <a:close/>
                <a:moveTo>
                  <a:pt x="101" y="225"/>
                </a:moveTo>
                <a:cubicBezTo>
                  <a:pt x="101" y="226"/>
                  <a:pt x="102" y="226"/>
                  <a:pt x="103" y="227"/>
                </a:cubicBezTo>
                <a:cubicBezTo>
                  <a:pt x="103" y="226"/>
                  <a:pt x="103" y="225"/>
                  <a:pt x="101" y="225"/>
                </a:cubicBezTo>
                <a:close/>
                <a:moveTo>
                  <a:pt x="187" y="228"/>
                </a:moveTo>
                <a:cubicBezTo>
                  <a:pt x="185" y="227"/>
                  <a:pt x="184" y="230"/>
                  <a:pt x="184" y="230"/>
                </a:cubicBezTo>
                <a:cubicBezTo>
                  <a:pt x="185" y="229"/>
                  <a:pt x="186" y="229"/>
                  <a:pt x="187" y="228"/>
                </a:cubicBezTo>
                <a:close/>
                <a:moveTo>
                  <a:pt x="188" y="235"/>
                </a:moveTo>
                <a:cubicBezTo>
                  <a:pt x="188" y="234"/>
                  <a:pt x="189" y="239"/>
                  <a:pt x="190" y="236"/>
                </a:cubicBezTo>
                <a:cubicBezTo>
                  <a:pt x="187" y="236"/>
                  <a:pt x="190" y="231"/>
                  <a:pt x="187" y="233"/>
                </a:cubicBezTo>
                <a:cubicBezTo>
                  <a:pt x="189" y="233"/>
                  <a:pt x="186" y="235"/>
                  <a:pt x="188" y="235"/>
                </a:cubicBezTo>
                <a:close/>
                <a:moveTo>
                  <a:pt x="187" y="234"/>
                </a:moveTo>
                <a:cubicBezTo>
                  <a:pt x="184" y="234"/>
                  <a:pt x="184" y="238"/>
                  <a:pt x="186" y="237"/>
                </a:cubicBezTo>
                <a:cubicBezTo>
                  <a:pt x="185" y="237"/>
                  <a:pt x="185" y="237"/>
                  <a:pt x="185" y="236"/>
                </a:cubicBezTo>
                <a:cubicBezTo>
                  <a:pt x="186" y="236"/>
                  <a:pt x="186" y="235"/>
                  <a:pt x="187" y="234"/>
                </a:cubicBezTo>
                <a:close/>
                <a:moveTo>
                  <a:pt x="110" y="244"/>
                </a:moveTo>
                <a:cubicBezTo>
                  <a:pt x="111" y="247"/>
                  <a:pt x="110" y="249"/>
                  <a:pt x="111" y="250"/>
                </a:cubicBezTo>
                <a:cubicBezTo>
                  <a:pt x="112" y="249"/>
                  <a:pt x="112" y="248"/>
                  <a:pt x="112" y="246"/>
                </a:cubicBezTo>
                <a:cubicBezTo>
                  <a:pt x="112" y="246"/>
                  <a:pt x="111" y="246"/>
                  <a:pt x="111" y="245"/>
                </a:cubicBezTo>
                <a:cubicBezTo>
                  <a:pt x="111" y="245"/>
                  <a:pt x="111" y="242"/>
                  <a:pt x="110" y="244"/>
                </a:cubicBezTo>
                <a:close/>
                <a:moveTo>
                  <a:pt x="338" y="251"/>
                </a:moveTo>
                <a:cubicBezTo>
                  <a:pt x="338" y="253"/>
                  <a:pt x="339" y="254"/>
                  <a:pt x="339" y="255"/>
                </a:cubicBezTo>
                <a:cubicBezTo>
                  <a:pt x="340" y="254"/>
                  <a:pt x="340" y="254"/>
                  <a:pt x="341" y="255"/>
                </a:cubicBezTo>
                <a:cubicBezTo>
                  <a:pt x="341" y="253"/>
                  <a:pt x="342" y="250"/>
                  <a:pt x="341" y="248"/>
                </a:cubicBezTo>
                <a:cubicBezTo>
                  <a:pt x="340" y="249"/>
                  <a:pt x="340" y="251"/>
                  <a:pt x="338" y="251"/>
                </a:cubicBezTo>
                <a:close/>
                <a:moveTo>
                  <a:pt x="190" y="263"/>
                </a:moveTo>
                <a:cubicBezTo>
                  <a:pt x="191" y="260"/>
                  <a:pt x="193" y="255"/>
                  <a:pt x="190" y="253"/>
                </a:cubicBezTo>
                <a:cubicBezTo>
                  <a:pt x="190" y="255"/>
                  <a:pt x="188" y="261"/>
                  <a:pt x="189" y="266"/>
                </a:cubicBezTo>
                <a:cubicBezTo>
                  <a:pt x="190" y="264"/>
                  <a:pt x="190" y="264"/>
                  <a:pt x="192" y="265"/>
                </a:cubicBezTo>
                <a:cubicBezTo>
                  <a:pt x="192" y="263"/>
                  <a:pt x="190" y="263"/>
                  <a:pt x="190" y="263"/>
                </a:cubicBezTo>
                <a:close/>
                <a:moveTo>
                  <a:pt x="98" y="256"/>
                </a:moveTo>
                <a:cubicBezTo>
                  <a:pt x="95" y="257"/>
                  <a:pt x="98" y="259"/>
                  <a:pt x="98" y="256"/>
                </a:cubicBezTo>
                <a:close/>
                <a:moveTo>
                  <a:pt x="372" y="262"/>
                </a:moveTo>
                <a:cubicBezTo>
                  <a:pt x="373" y="262"/>
                  <a:pt x="372" y="264"/>
                  <a:pt x="373" y="264"/>
                </a:cubicBezTo>
                <a:cubicBezTo>
                  <a:pt x="373" y="263"/>
                  <a:pt x="374" y="264"/>
                  <a:pt x="374" y="263"/>
                </a:cubicBezTo>
                <a:cubicBezTo>
                  <a:pt x="373" y="263"/>
                  <a:pt x="372" y="261"/>
                  <a:pt x="372" y="262"/>
                </a:cubicBezTo>
                <a:close/>
                <a:moveTo>
                  <a:pt x="190" y="267"/>
                </a:moveTo>
                <a:cubicBezTo>
                  <a:pt x="191" y="267"/>
                  <a:pt x="192" y="268"/>
                  <a:pt x="192" y="267"/>
                </a:cubicBezTo>
                <a:cubicBezTo>
                  <a:pt x="191" y="266"/>
                  <a:pt x="190" y="265"/>
                  <a:pt x="190" y="267"/>
                </a:cubicBezTo>
                <a:close/>
                <a:moveTo>
                  <a:pt x="192" y="290"/>
                </a:moveTo>
                <a:cubicBezTo>
                  <a:pt x="193" y="290"/>
                  <a:pt x="196" y="288"/>
                  <a:pt x="195" y="290"/>
                </a:cubicBezTo>
                <a:cubicBezTo>
                  <a:pt x="197" y="290"/>
                  <a:pt x="194" y="288"/>
                  <a:pt x="195" y="286"/>
                </a:cubicBezTo>
                <a:cubicBezTo>
                  <a:pt x="196" y="285"/>
                  <a:pt x="198" y="282"/>
                  <a:pt x="196" y="282"/>
                </a:cubicBezTo>
                <a:cubicBezTo>
                  <a:pt x="195" y="284"/>
                  <a:pt x="191" y="287"/>
                  <a:pt x="192" y="290"/>
                </a:cubicBezTo>
                <a:close/>
                <a:moveTo>
                  <a:pt x="164" y="286"/>
                </a:moveTo>
                <a:cubicBezTo>
                  <a:pt x="163" y="287"/>
                  <a:pt x="161" y="286"/>
                  <a:pt x="161" y="288"/>
                </a:cubicBezTo>
                <a:cubicBezTo>
                  <a:pt x="162" y="288"/>
                  <a:pt x="162" y="289"/>
                  <a:pt x="162" y="289"/>
                </a:cubicBezTo>
                <a:cubicBezTo>
                  <a:pt x="162" y="287"/>
                  <a:pt x="165" y="285"/>
                  <a:pt x="164" y="286"/>
                </a:cubicBezTo>
                <a:close/>
                <a:moveTo>
                  <a:pt x="373" y="297"/>
                </a:moveTo>
                <a:cubicBezTo>
                  <a:pt x="374" y="297"/>
                  <a:pt x="374" y="298"/>
                  <a:pt x="375" y="298"/>
                </a:cubicBezTo>
                <a:cubicBezTo>
                  <a:pt x="375" y="297"/>
                  <a:pt x="375" y="297"/>
                  <a:pt x="375" y="297"/>
                </a:cubicBezTo>
                <a:cubicBezTo>
                  <a:pt x="375" y="296"/>
                  <a:pt x="375" y="296"/>
                  <a:pt x="375" y="296"/>
                </a:cubicBezTo>
                <a:cubicBezTo>
                  <a:pt x="375" y="298"/>
                  <a:pt x="373" y="295"/>
                  <a:pt x="373" y="297"/>
                </a:cubicBezTo>
                <a:close/>
                <a:moveTo>
                  <a:pt x="178" y="328"/>
                </a:moveTo>
                <a:cubicBezTo>
                  <a:pt x="181" y="330"/>
                  <a:pt x="179" y="324"/>
                  <a:pt x="179" y="327"/>
                </a:cubicBezTo>
                <a:cubicBezTo>
                  <a:pt x="179" y="327"/>
                  <a:pt x="178" y="327"/>
                  <a:pt x="178" y="328"/>
                </a:cubicBezTo>
                <a:close/>
                <a:moveTo>
                  <a:pt x="305" y="426"/>
                </a:moveTo>
                <a:cubicBezTo>
                  <a:pt x="306" y="428"/>
                  <a:pt x="303" y="423"/>
                  <a:pt x="305" y="426"/>
                </a:cubicBezTo>
                <a:close/>
                <a:moveTo>
                  <a:pt x="14" y="430"/>
                </a:moveTo>
                <a:cubicBezTo>
                  <a:pt x="13" y="432"/>
                  <a:pt x="15" y="434"/>
                  <a:pt x="12" y="435"/>
                </a:cubicBezTo>
                <a:cubicBezTo>
                  <a:pt x="15" y="436"/>
                  <a:pt x="17" y="434"/>
                  <a:pt x="19" y="435"/>
                </a:cubicBezTo>
                <a:cubicBezTo>
                  <a:pt x="18" y="434"/>
                  <a:pt x="17" y="432"/>
                  <a:pt x="17" y="430"/>
                </a:cubicBezTo>
                <a:cubicBezTo>
                  <a:pt x="16" y="432"/>
                  <a:pt x="16" y="430"/>
                  <a:pt x="14" y="430"/>
                </a:cubicBezTo>
                <a:close/>
                <a:moveTo>
                  <a:pt x="383" y="207"/>
                </a:moveTo>
                <a:cubicBezTo>
                  <a:pt x="382" y="209"/>
                  <a:pt x="384" y="210"/>
                  <a:pt x="384" y="212"/>
                </a:cubicBezTo>
                <a:cubicBezTo>
                  <a:pt x="385" y="211"/>
                  <a:pt x="385" y="210"/>
                  <a:pt x="385" y="208"/>
                </a:cubicBezTo>
                <a:cubicBezTo>
                  <a:pt x="384" y="208"/>
                  <a:pt x="384" y="207"/>
                  <a:pt x="383" y="207"/>
                </a:cubicBezTo>
                <a:close/>
                <a:moveTo>
                  <a:pt x="199" y="297"/>
                </a:moveTo>
                <a:cubicBezTo>
                  <a:pt x="197" y="303"/>
                  <a:pt x="201" y="306"/>
                  <a:pt x="198" y="314"/>
                </a:cubicBezTo>
                <a:cubicBezTo>
                  <a:pt x="200" y="315"/>
                  <a:pt x="198" y="320"/>
                  <a:pt x="200" y="321"/>
                </a:cubicBezTo>
                <a:cubicBezTo>
                  <a:pt x="201" y="318"/>
                  <a:pt x="200" y="317"/>
                  <a:pt x="201" y="316"/>
                </a:cubicBezTo>
                <a:cubicBezTo>
                  <a:pt x="202" y="317"/>
                  <a:pt x="201" y="320"/>
                  <a:pt x="203" y="320"/>
                </a:cubicBezTo>
                <a:cubicBezTo>
                  <a:pt x="203" y="317"/>
                  <a:pt x="203" y="317"/>
                  <a:pt x="203" y="314"/>
                </a:cubicBezTo>
                <a:cubicBezTo>
                  <a:pt x="201" y="313"/>
                  <a:pt x="203" y="317"/>
                  <a:pt x="201" y="316"/>
                </a:cubicBezTo>
                <a:cubicBezTo>
                  <a:pt x="201" y="314"/>
                  <a:pt x="201" y="311"/>
                  <a:pt x="202" y="314"/>
                </a:cubicBezTo>
                <a:cubicBezTo>
                  <a:pt x="203" y="312"/>
                  <a:pt x="201" y="312"/>
                  <a:pt x="201" y="311"/>
                </a:cubicBezTo>
                <a:cubicBezTo>
                  <a:pt x="203" y="309"/>
                  <a:pt x="200" y="299"/>
                  <a:pt x="199" y="297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3221038" y="1116013"/>
            <a:ext cx="1592263" cy="1550988"/>
          </a:xfrm>
          <a:custGeom>
            <a:avLst/>
            <a:gdLst>
              <a:gd name="T0" fmla="*/ 391 w 424"/>
              <a:gd name="T1" fmla="*/ 86 h 413"/>
              <a:gd name="T2" fmla="*/ 164 w 424"/>
              <a:gd name="T3" fmla="*/ 158 h 413"/>
              <a:gd name="T4" fmla="*/ 106 w 424"/>
              <a:gd name="T5" fmla="*/ 204 h 413"/>
              <a:gd name="T6" fmla="*/ 141 w 424"/>
              <a:gd name="T7" fmla="*/ 273 h 413"/>
              <a:gd name="T8" fmla="*/ 278 w 424"/>
              <a:gd name="T9" fmla="*/ 314 h 413"/>
              <a:gd name="T10" fmla="*/ 212 w 424"/>
              <a:gd name="T11" fmla="*/ 355 h 413"/>
              <a:gd name="T12" fmla="*/ 53 w 424"/>
              <a:gd name="T13" fmla="*/ 393 h 413"/>
              <a:gd name="T14" fmla="*/ 42 w 424"/>
              <a:gd name="T15" fmla="*/ 35 h 413"/>
              <a:gd name="T16" fmla="*/ 111 w 424"/>
              <a:gd name="T17" fmla="*/ 71 h 413"/>
              <a:gd name="T18" fmla="*/ 108 w 424"/>
              <a:gd name="T19" fmla="*/ 185 h 413"/>
              <a:gd name="T20" fmla="*/ 111 w 424"/>
              <a:gd name="T21" fmla="*/ 311 h 413"/>
              <a:gd name="T22" fmla="*/ 61 w 424"/>
              <a:gd name="T23" fmla="*/ 372 h 413"/>
              <a:gd name="T24" fmla="*/ 76 w 424"/>
              <a:gd name="T25" fmla="*/ 391 h 413"/>
              <a:gd name="T26" fmla="*/ 183 w 424"/>
              <a:gd name="T27" fmla="*/ 377 h 413"/>
              <a:gd name="T28" fmla="*/ 344 w 424"/>
              <a:gd name="T29" fmla="*/ 349 h 413"/>
              <a:gd name="T30" fmla="*/ 384 w 424"/>
              <a:gd name="T31" fmla="*/ 297 h 413"/>
              <a:gd name="T32" fmla="*/ 410 w 424"/>
              <a:gd name="T33" fmla="*/ 264 h 413"/>
              <a:gd name="T34" fmla="*/ 395 w 424"/>
              <a:gd name="T35" fmla="*/ 223 h 413"/>
              <a:gd name="T36" fmla="*/ 386 w 424"/>
              <a:gd name="T37" fmla="*/ 110 h 413"/>
              <a:gd name="T38" fmla="*/ 351 w 424"/>
              <a:gd name="T39" fmla="*/ 39 h 413"/>
              <a:gd name="T40" fmla="*/ 311 w 424"/>
              <a:gd name="T41" fmla="*/ 22 h 413"/>
              <a:gd name="T42" fmla="*/ 127 w 424"/>
              <a:gd name="T43" fmla="*/ 24 h 413"/>
              <a:gd name="T44" fmla="*/ 111 w 424"/>
              <a:gd name="T45" fmla="*/ 70 h 413"/>
              <a:gd name="T46" fmla="*/ 36 w 424"/>
              <a:gd name="T47" fmla="*/ 33 h 413"/>
              <a:gd name="T48" fmla="*/ 199 w 424"/>
              <a:gd name="T49" fmla="*/ 37 h 413"/>
              <a:gd name="T50" fmla="*/ 240 w 424"/>
              <a:gd name="T51" fmla="*/ 81 h 413"/>
              <a:gd name="T52" fmla="*/ 210 w 424"/>
              <a:gd name="T53" fmla="*/ 183 h 413"/>
              <a:gd name="T54" fmla="*/ 296 w 424"/>
              <a:gd name="T55" fmla="*/ 127 h 413"/>
              <a:gd name="T56" fmla="*/ 290 w 424"/>
              <a:gd name="T57" fmla="*/ 94 h 413"/>
              <a:gd name="T58" fmla="*/ 47 w 424"/>
              <a:gd name="T59" fmla="*/ 38 h 413"/>
              <a:gd name="T60" fmla="*/ 386 w 424"/>
              <a:gd name="T61" fmla="*/ 83 h 413"/>
              <a:gd name="T62" fmla="*/ 151 w 424"/>
              <a:gd name="T63" fmla="*/ 116 h 413"/>
              <a:gd name="T64" fmla="*/ 140 w 424"/>
              <a:gd name="T65" fmla="*/ 274 h 413"/>
              <a:gd name="T66" fmla="*/ 168 w 424"/>
              <a:gd name="T67" fmla="*/ 316 h 413"/>
              <a:gd name="T68" fmla="*/ 172 w 424"/>
              <a:gd name="T69" fmla="*/ 214 h 413"/>
              <a:gd name="T70" fmla="*/ 152 w 424"/>
              <a:gd name="T71" fmla="*/ 169 h 413"/>
              <a:gd name="T72" fmla="*/ 352 w 424"/>
              <a:gd name="T73" fmla="*/ 120 h 413"/>
              <a:gd name="T74" fmla="*/ 343 w 424"/>
              <a:gd name="T75" fmla="*/ 134 h 413"/>
              <a:gd name="T76" fmla="*/ 328 w 424"/>
              <a:gd name="T77" fmla="*/ 153 h 413"/>
              <a:gd name="T78" fmla="*/ 121 w 424"/>
              <a:gd name="T79" fmla="*/ 215 h 413"/>
              <a:gd name="T80" fmla="*/ 344 w 424"/>
              <a:gd name="T81" fmla="*/ 154 h 413"/>
              <a:gd name="T82" fmla="*/ 332 w 424"/>
              <a:gd name="T83" fmla="*/ 182 h 413"/>
              <a:gd name="T84" fmla="*/ 183 w 424"/>
              <a:gd name="T85" fmla="*/ 176 h 413"/>
              <a:gd name="T86" fmla="*/ 196 w 424"/>
              <a:gd name="T87" fmla="*/ 249 h 413"/>
              <a:gd name="T88" fmla="*/ 196 w 424"/>
              <a:gd name="T89" fmla="*/ 348 h 413"/>
              <a:gd name="T90" fmla="*/ 278 w 424"/>
              <a:gd name="T91" fmla="*/ 315 h 413"/>
              <a:gd name="T92" fmla="*/ 208 w 424"/>
              <a:gd name="T93" fmla="*/ 203 h 413"/>
              <a:gd name="T94" fmla="*/ 395 w 424"/>
              <a:gd name="T95" fmla="*/ 227 h 413"/>
              <a:gd name="T96" fmla="*/ 410 w 424"/>
              <a:gd name="T97" fmla="*/ 235 h 413"/>
              <a:gd name="T98" fmla="*/ 117 w 424"/>
              <a:gd name="T99" fmla="*/ 275 h 413"/>
              <a:gd name="T100" fmla="*/ 373 w 424"/>
              <a:gd name="T101" fmla="*/ 260 h 413"/>
              <a:gd name="T102" fmla="*/ 292 w 424"/>
              <a:gd name="T103" fmla="*/ 267 h 413"/>
              <a:gd name="T104" fmla="*/ 172 w 424"/>
              <a:gd name="T105" fmla="*/ 278 h 413"/>
              <a:gd name="T106" fmla="*/ 174 w 424"/>
              <a:gd name="T107" fmla="*/ 284 h 413"/>
              <a:gd name="T108" fmla="*/ 172 w 424"/>
              <a:gd name="T109" fmla="*/ 300 h 413"/>
              <a:gd name="T110" fmla="*/ 277 w 424"/>
              <a:gd name="T111" fmla="*/ 351 h 413"/>
              <a:gd name="T112" fmla="*/ 98 w 424"/>
              <a:gd name="T113" fmla="*/ 337 h 413"/>
              <a:gd name="T114" fmla="*/ 89 w 424"/>
              <a:gd name="T115" fmla="*/ 354 h 413"/>
              <a:gd name="T116" fmla="*/ 64 w 424"/>
              <a:gd name="T117" fmla="*/ 371 h 413"/>
              <a:gd name="T118" fmla="*/ 66 w 424"/>
              <a:gd name="T119" fmla="*/ 392 h 413"/>
              <a:gd name="T120" fmla="*/ 158 w 424"/>
              <a:gd name="T121" fmla="*/ 157 h 413"/>
              <a:gd name="T122" fmla="*/ 225 w 424"/>
              <a:gd name="T123" fmla="*/ 352 h 413"/>
              <a:gd name="T124" fmla="*/ 153 w 424"/>
              <a:gd name="T125" fmla="*/ 181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4" h="413">
                <a:moveTo>
                  <a:pt x="288" y="11"/>
                </a:moveTo>
                <a:cubicBezTo>
                  <a:pt x="289" y="11"/>
                  <a:pt x="289" y="12"/>
                  <a:pt x="289" y="12"/>
                </a:cubicBezTo>
                <a:cubicBezTo>
                  <a:pt x="288" y="13"/>
                  <a:pt x="288" y="12"/>
                  <a:pt x="287" y="12"/>
                </a:cubicBezTo>
                <a:cubicBezTo>
                  <a:pt x="287" y="11"/>
                  <a:pt x="288" y="11"/>
                  <a:pt x="288" y="11"/>
                </a:cubicBezTo>
                <a:close/>
                <a:moveTo>
                  <a:pt x="39" y="37"/>
                </a:moveTo>
                <a:cubicBezTo>
                  <a:pt x="39" y="37"/>
                  <a:pt x="39" y="37"/>
                  <a:pt x="40" y="37"/>
                </a:cubicBezTo>
                <a:cubicBezTo>
                  <a:pt x="40" y="38"/>
                  <a:pt x="39" y="38"/>
                  <a:pt x="38" y="38"/>
                </a:cubicBezTo>
                <a:cubicBezTo>
                  <a:pt x="38" y="37"/>
                  <a:pt x="39" y="37"/>
                  <a:pt x="39" y="37"/>
                </a:cubicBezTo>
                <a:close/>
                <a:moveTo>
                  <a:pt x="327" y="37"/>
                </a:moveTo>
                <a:cubicBezTo>
                  <a:pt x="327" y="37"/>
                  <a:pt x="327" y="37"/>
                  <a:pt x="328" y="37"/>
                </a:cubicBezTo>
                <a:cubicBezTo>
                  <a:pt x="328" y="38"/>
                  <a:pt x="327" y="38"/>
                  <a:pt x="326" y="38"/>
                </a:cubicBezTo>
                <a:cubicBezTo>
                  <a:pt x="326" y="38"/>
                  <a:pt x="327" y="38"/>
                  <a:pt x="327" y="37"/>
                </a:cubicBezTo>
                <a:close/>
                <a:moveTo>
                  <a:pt x="251" y="47"/>
                </a:moveTo>
                <a:cubicBezTo>
                  <a:pt x="250" y="48"/>
                  <a:pt x="252" y="48"/>
                  <a:pt x="251" y="49"/>
                </a:cubicBezTo>
                <a:cubicBezTo>
                  <a:pt x="250" y="49"/>
                  <a:pt x="250" y="46"/>
                  <a:pt x="251" y="47"/>
                </a:cubicBezTo>
                <a:close/>
                <a:moveTo>
                  <a:pt x="270" y="60"/>
                </a:moveTo>
                <a:cubicBezTo>
                  <a:pt x="271" y="61"/>
                  <a:pt x="272" y="61"/>
                  <a:pt x="271" y="62"/>
                </a:cubicBezTo>
                <a:cubicBezTo>
                  <a:pt x="270" y="62"/>
                  <a:pt x="270" y="61"/>
                  <a:pt x="270" y="60"/>
                </a:cubicBezTo>
                <a:close/>
                <a:moveTo>
                  <a:pt x="88" y="70"/>
                </a:moveTo>
                <a:cubicBezTo>
                  <a:pt x="94" y="69"/>
                  <a:pt x="96" y="71"/>
                  <a:pt x="97" y="76"/>
                </a:cubicBezTo>
                <a:cubicBezTo>
                  <a:pt x="98" y="88"/>
                  <a:pt x="79" y="89"/>
                  <a:pt x="80" y="76"/>
                </a:cubicBezTo>
                <a:cubicBezTo>
                  <a:pt x="80" y="72"/>
                  <a:pt x="83" y="70"/>
                  <a:pt x="88" y="70"/>
                </a:cubicBezTo>
                <a:close/>
                <a:moveTo>
                  <a:pt x="391" y="86"/>
                </a:moveTo>
                <a:cubicBezTo>
                  <a:pt x="392" y="87"/>
                  <a:pt x="393" y="87"/>
                  <a:pt x="393" y="88"/>
                </a:cubicBezTo>
                <a:cubicBezTo>
                  <a:pt x="392" y="89"/>
                  <a:pt x="392" y="90"/>
                  <a:pt x="390" y="89"/>
                </a:cubicBezTo>
                <a:cubicBezTo>
                  <a:pt x="391" y="89"/>
                  <a:pt x="391" y="87"/>
                  <a:pt x="391" y="86"/>
                </a:cubicBezTo>
                <a:close/>
                <a:moveTo>
                  <a:pt x="278" y="124"/>
                </a:moveTo>
                <a:cubicBezTo>
                  <a:pt x="281" y="126"/>
                  <a:pt x="277" y="130"/>
                  <a:pt x="278" y="132"/>
                </a:cubicBezTo>
                <a:cubicBezTo>
                  <a:pt x="276" y="129"/>
                  <a:pt x="278" y="127"/>
                  <a:pt x="278" y="124"/>
                </a:cubicBezTo>
                <a:close/>
                <a:moveTo>
                  <a:pt x="384" y="127"/>
                </a:moveTo>
                <a:cubicBezTo>
                  <a:pt x="385" y="128"/>
                  <a:pt x="384" y="130"/>
                  <a:pt x="383" y="131"/>
                </a:cubicBezTo>
                <a:cubicBezTo>
                  <a:pt x="382" y="130"/>
                  <a:pt x="384" y="129"/>
                  <a:pt x="384" y="127"/>
                </a:cubicBezTo>
                <a:close/>
                <a:moveTo>
                  <a:pt x="167" y="144"/>
                </a:moveTo>
                <a:cubicBezTo>
                  <a:pt x="169" y="145"/>
                  <a:pt x="166" y="149"/>
                  <a:pt x="167" y="151"/>
                </a:cubicBezTo>
                <a:cubicBezTo>
                  <a:pt x="166" y="149"/>
                  <a:pt x="166" y="147"/>
                  <a:pt x="167" y="144"/>
                </a:cubicBezTo>
                <a:close/>
                <a:moveTo>
                  <a:pt x="200" y="148"/>
                </a:moveTo>
                <a:cubicBezTo>
                  <a:pt x="203" y="149"/>
                  <a:pt x="203" y="154"/>
                  <a:pt x="200" y="155"/>
                </a:cubicBezTo>
                <a:cubicBezTo>
                  <a:pt x="201" y="152"/>
                  <a:pt x="199" y="149"/>
                  <a:pt x="200" y="148"/>
                </a:cubicBezTo>
                <a:close/>
                <a:moveTo>
                  <a:pt x="165" y="152"/>
                </a:moveTo>
                <a:cubicBezTo>
                  <a:pt x="167" y="153"/>
                  <a:pt x="164" y="154"/>
                  <a:pt x="166" y="157"/>
                </a:cubicBezTo>
                <a:cubicBezTo>
                  <a:pt x="163" y="157"/>
                  <a:pt x="165" y="153"/>
                  <a:pt x="165" y="152"/>
                </a:cubicBezTo>
                <a:close/>
                <a:moveTo>
                  <a:pt x="290" y="153"/>
                </a:moveTo>
                <a:cubicBezTo>
                  <a:pt x="291" y="152"/>
                  <a:pt x="293" y="154"/>
                  <a:pt x="291" y="154"/>
                </a:cubicBezTo>
                <a:cubicBezTo>
                  <a:pt x="291" y="154"/>
                  <a:pt x="291" y="153"/>
                  <a:pt x="290" y="153"/>
                </a:cubicBezTo>
                <a:close/>
                <a:moveTo>
                  <a:pt x="202" y="156"/>
                </a:moveTo>
                <a:cubicBezTo>
                  <a:pt x="203" y="161"/>
                  <a:pt x="204" y="166"/>
                  <a:pt x="200" y="170"/>
                </a:cubicBezTo>
                <a:cubicBezTo>
                  <a:pt x="201" y="165"/>
                  <a:pt x="201" y="164"/>
                  <a:pt x="200" y="160"/>
                </a:cubicBezTo>
                <a:cubicBezTo>
                  <a:pt x="201" y="159"/>
                  <a:pt x="201" y="160"/>
                  <a:pt x="202" y="159"/>
                </a:cubicBezTo>
                <a:cubicBezTo>
                  <a:pt x="202" y="157"/>
                  <a:pt x="200" y="160"/>
                  <a:pt x="200" y="157"/>
                </a:cubicBezTo>
                <a:cubicBezTo>
                  <a:pt x="200" y="157"/>
                  <a:pt x="200" y="157"/>
                  <a:pt x="200" y="156"/>
                </a:cubicBezTo>
                <a:cubicBezTo>
                  <a:pt x="201" y="157"/>
                  <a:pt x="202" y="157"/>
                  <a:pt x="202" y="156"/>
                </a:cubicBezTo>
                <a:close/>
                <a:moveTo>
                  <a:pt x="164" y="158"/>
                </a:moveTo>
                <a:cubicBezTo>
                  <a:pt x="164" y="158"/>
                  <a:pt x="165" y="158"/>
                  <a:pt x="166" y="158"/>
                </a:cubicBezTo>
                <a:cubicBezTo>
                  <a:pt x="166" y="161"/>
                  <a:pt x="164" y="161"/>
                  <a:pt x="164" y="163"/>
                </a:cubicBezTo>
                <a:cubicBezTo>
                  <a:pt x="162" y="162"/>
                  <a:pt x="165" y="160"/>
                  <a:pt x="164" y="158"/>
                </a:cubicBezTo>
                <a:close/>
                <a:moveTo>
                  <a:pt x="117" y="171"/>
                </a:moveTo>
                <a:cubicBezTo>
                  <a:pt x="119" y="171"/>
                  <a:pt x="119" y="173"/>
                  <a:pt x="119" y="174"/>
                </a:cubicBezTo>
                <a:cubicBezTo>
                  <a:pt x="117" y="175"/>
                  <a:pt x="116" y="172"/>
                  <a:pt x="117" y="171"/>
                </a:cubicBezTo>
                <a:close/>
                <a:moveTo>
                  <a:pt x="154" y="173"/>
                </a:moveTo>
                <a:cubicBezTo>
                  <a:pt x="154" y="172"/>
                  <a:pt x="155" y="173"/>
                  <a:pt x="156" y="173"/>
                </a:cubicBezTo>
                <a:cubicBezTo>
                  <a:pt x="155" y="174"/>
                  <a:pt x="155" y="174"/>
                  <a:pt x="155" y="175"/>
                </a:cubicBezTo>
                <a:cubicBezTo>
                  <a:pt x="154" y="175"/>
                  <a:pt x="155" y="173"/>
                  <a:pt x="154" y="173"/>
                </a:cubicBezTo>
                <a:close/>
                <a:moveTo>
                  <a:pt x="157" y="174"/>
                </a:moveTo>
                <a:cubicBezTo>
                  <a:pt x="158" y="173"/>
                  <a:pt x="158" y="175"/>
                  <a:pt x="158" y="176"/>
                </a:cubicBezTo>
                <a:cubicBezTo>
                  <a:pt x="157" y="176"/>
                  <a:pt x="157" y="175"/>
                  <a:pt x="157" y="174"/>
                </a:cubicBezTo>
                <a:close/>
                <a:moveTo>
                  <a:pt x="150" y="175"/>
                </a:moveTo>
                <a:cubicBezTo>
                  <a:pt x="151" y="175"/>
                  <a:pt x="151" y="176"/>
                  <a:pt x="151" y="177"/>
                </a:cubicBezTo>
                <a:cubicBezTo>
                  <a:pt x="150" y="176"/>
                  <a:pt x="149" y="175"/>
                  <a:pt x="150" y="175"/>
                </a:cubicBezTo>
                <a:close/>
                <a:moveTo>
                  <a:pt x="107" y="188"/>
                </a:moveTo>
                <a:cubicBezTo>
                  <a:pt x="108" y="187"/>
                  <a:pt x="108" y="188"/>
                  <a:pt x="108" y="189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107" y="188"/>
                  <a:pt x="107" y="188"/>
                  <a:pt x="107" y="188"/>
                </a:cubicBezTo>
                <a:close/>
                <a:moveTo>
                  <a:pt x="106" y="197"/>
                </a:moveTo>
                <a:cubicBezTo>
                  <a:pt x="107" y="196"/>
                  <a:pt x="107" y="197"/>
                  <a:pt x="107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06" y="197"/>
                  <a:pt x="106" y="197"/>
                  <a:pt x="106" y="197"/>
                </a:cubicBezTo>
                <a:close/>
                <a:moveTo>
                  <a:pt x="105" y="203"/>
                </a:moveTo>
                <a:cubicBezTo>
                  <a:pt x="106" y="202"/>
                  <a:pt x="106" y="203"/>
                  <a:pt x="106" y="204"/>
                </a:cubicBezTo>
                <a:cubicBezTo>
                  <a:pt x="106" y="204"/>
                  <a:pt x="106" y="204"/>
                  <a:pt x="105" y="204"/>
                </a:cubicBezTo>
                <a:cubicBezTo>
                  <a:pt x="105" y="203"/>
                  <a:pt x="105" y="203"/>
                  <a:pt x="105" y="203"/>
                </a:cubicBezTo>
                <a:close/>
                <a:moveTo>
                  <a:pt x="105" y="209"/>
                </a:moveTo>
                <a:cubicBezTo>
                  <a:pt x="107" y="211"/>
                  <a:pt x="104" y="211"/>
                  <a:pt x="105" y="209"/>
                </a:cubicBezTo>
                <a:close/>
                <a:moveTo>
                  <a:pt x="407" y="225"/>
                </a:moveTo>
                <a:cubicBezTo>
                  <a:pt x="407" y="226"/>
                  <a:pt x="406" y="225"/>
                  <a:pt x="406" y="227"/>
                </a:cubicBezTo>
                <a:cubicBezTo>
                  <a:pt x="405" y="226"/>
                  <a:pt x="406" y="224"/>
                  <a:pt x="407" y="225"/>
                </a:cubicBezTo>
                <a:close/>
                <a:moveTo>
                  <a:pt x="171" y="247"/>
                </a:moveTo>
                <a:cubicBezTo>
                  <a:pt x="171" y="246"/>
                  <a:pt x="172" y="246"/>
                  <a:pt x="173" y="246"/>
                </a:cubicBezTo>
                <a:cubicBezTo>
                  <a:pt x="174" y="247"/>
                  <a:pt x="170" y="249"/>
                  <a:pt x="171" y="247"/>
                </a:cubicBezTo>
                <a:close/>
                <a:moveTo>
                  <a:pt x="412" y="258"/>
                </a:moveTo>
                <a:cubicBezTo>
                  <a:pt x="413" y="258"/>
                  <a:pt x="413" y="258"/>
                  <a:pt x="413" y="259"/>
                </a:cubicBezTo>
                <a:cubicBezTo>
                  <a:pt x="413" y="259"/>
                  <a:pt x="413" y="259"/>
                  <a:pt x="413" y="260"/>
                </a:cubicBezTo>
                <a:cubicBezTo>
                  <a:pt x="412" y="260"/>
                  <a:pt x="412" y="259"/>
                  <a:pt x="412" y="258"/>
                </a:cubicBezTo>
                <a:close/>
                <a:moveTo>
                  <a:pt x="378" y="264"/>
                </a:moveTo>
                <a:cubicBezTo>
                  <a:pt x="380" y="264"/>
                  <a:pt x="378" y="266"/>
                  <a:pt x="377" y="266"/>
                </a:cubicBezTo>
                <a:cubicBezTo>
                  <a:pt x="376" y="264"/>
                  <a:pt x="378" y="265"/>
                  <a:pt x="378" y="264"/>
                </a:cubicBezTo>
                <a:close/>
                <a:moveTo>
                  <a:pt x="199" y="266"/>
                </a:moveTo>
                <a:cubicBezTo>
                  <a:pt x="200" y="267"/>
                  <a:pt x="201" y="267"/>
                  <a:pt x="201" y="269"/>
                </a:cubicBezTo>
                <a:cubicBezTo>
                  <a:pt x="199" y="269"/>
                  <a:pt x="199" y="267"/>
                  <a:pt x="199" y="266"/>
                </a:cubicBezTo>
                <a:close/>
                <a:moveTo>
                  <a:pt x="372" y="269"/>
                </a:moveTo>
                <a:cubicBezTo>
                  <a:pt x="373" y="269"/>
                  <a:pt x="373" y="269"/>
                  <a:pt x="373" y="271"/>
                </a:cubicBezTo>
                <a:cubicBezTo>
                  <a:pt x="372" y="271"/>
                  <a:pt x="372" y="271"/>
                  <a:pt x="372" y="271"/>
                </a:cubicBezTo>
                <a:cubicBezTo>
                  <a:pt x="370" y="270"/>
                  <a:pt x="371" y="270"/>
                  <a:pt x="372" y="269"/>
                </a:cubicBezTo>
                <a:close/>
                <a:moveTo>
                  <a:pt x="144" y="272"/>
                </a:moveTo>
                <a:cubicBezTo>
                  <a:pt x="144" y="273"/>
                  <a:pt x="142" y="274"/>
                  <a:pt x="141" y="273"/>
                </a:cubicBezTo>
                <a:cubicBezTo>
                  <a:pt x="142" y="272"/>
                  <a:pt x="142" y="272"/>
                  <a:pt x="144" y="272"/>
                </a:cubicBezTo>
                <a:close/>
                <a:moveTo>
                  <a:pt x="195" y="272"/>
                </a:moveTo>
                <a:cubicBezTo>
                  <a:pt x="197" y="272"/>
                  <a:pt x="195" y="273"/>
                  <a:pt x="195" y="275"/>
                </a:cubicBezTo>
                <a:cubicBezTo>
                  <a:pt x="194" y="275"/>
                  <a:pt x="195" y="273"/>
                  <a:pt x="195" y="272"/>
                </a:cubicBezTo>
                <a:close/>
                <a:moveTo>
                  <a:pt x="200" y="273"/>
                </a:moveTo>
                <a:cubicBezTo>
                  <a:pt x="203" y="277"/>
                  <a:pt x="200" y="281"/>
                  <a:pt x="201" y="286"/>
                </a:cubicBezTo>
                <a:cubicBezTo>
                  <a:pt x="200" y="282"/>
                  <a:pt x="198" y="276"/>
                  <a:pt x="200" y="273"/>
                </a:cubicBezTo>
                <a:close/>
                <a:moveTo>
                  <a:pt x="379" y="274"/>
                </a:moveTo>
                <a:cubicBezTo>
                  <a:pt x="380" y="274"/>
                  <a:pt x="381" y="275"/>
                  <a:pt x="380" y="276"/>
                </a:cubicBezTo>
                <a:cubicBezTo>
                  <a:pt x="380" y="276"/>
                  <a:pt x="379" y="276"/>
                  <a:pt x="379" y="276"/>
                </a:cubicBezTo>
                <a:cubicBezTo>
                  <a:pt x="379" y="276"/>
                  <a:pt x="379" y="275"/>
                  <a:pt x="379" y="274"/>
                </a:cubicBezTo>
                <a:close/>
                <a:moveTo>
                  <a:pt x="200" y="287"/>
                </a:moveTo>
                <a:cubicBezTo>
                  <a:pt x="201" y="286"/>
                  <a:pt x="199" y="292"/>
                  <a:pt x="200" y="287"/>
                </a:cubicBezTo>
                <a:close/>
                <a:moveTo>
                  <a:pt x="200" y="290"/>
                </a:moveTo>
                <a:cubicBezTo>
                  <a:pt x="201" y="290"/>
                  <a:pt x="200" y="292"/>
                  <a:pt x="201" y="293"/>
                </a:cubicBezTo>
                <a:cubicBezTo>
                  <a:pt x="199" y="293"/>
                  <a:pt x="200" y="292"/>
                  <a:pt x="200" y="290"/>
                </a:cubicBezTo>
                <a:close/>
                <a:moveTo>
                  <a:pt x="200" y="301"/>
                </a:moveTo>
                <a:cubicBezTo>
                  <a:pt x="201" y="304"/>
                  <a:pt x="200" y="310"/>
                  <a:pt x="201" y="314"/>
                </a:cubicBezTo>
                <a:cubicBezTo>
                  <a:pt x="199" y="313"/>
                  <a:pt x="199" y="312"/>
                  <a:pt x="199" y="311"/>
                </a:cubicBezTo>
                <a:cubicBezTo>
                  <a:pt x="201" y="311"/>
                  <a:pt x="198" y="305"/>
                  <a:pt x="200" y="304"/>
                </a:cubicBezTo>
                <a:cubicBezTo>
                  <a:pt x="200" y="303"/>
                  <a:pt x="198" y="304"/>
                  <a:pt x="198" y="303"/>
                </a:cubicBezTo>
                <a:cubicBezTo>
                  <a:pt x="199" y="302"/>
                  <a:pt x="200" y="304"/>
                  <a:pt x="200" y="301"/>
                </a:cubicBezTo>
                <a:close/>
                <a:moveTo>
                  <a:pt x="283" y="305"/>
                </a:moveTo>
                <a:cubicBezTo>
                  <a:pt x="286" y="305"/>
                  <a:pt x="283" y="309"/>
                  <a:pt x="281" y="310"/>
                </a:cubicBezTo>
                <a:cubicBezTo>
                  <a:pt x="283" y="311"/>
                  <a:pt x="281" y="311"/>
                  <a:pt x="281" y="314"/>
                </a:cubicBezTo>
                <a:cubicBezTo>
                  <a:pt x="279" y="313"/>
                  <a:pt x="279" y="315"/>
                  <a:pt x="278" y="314"/>
                </a:cubicBezTo>
                <a:cubicBezTo>
                  <a:pt x="279" y="310"/>
                  <a:pt x="280" y="307"/>
                  <a:pt x="283" y="305"/>
                </a:cubicBezTo>
                <a:close/>
                <a:moveTo>
                  <a:pt x="106" y="309"/>
                </a:moveTo>
                <a:cubicBezTo>
                  <a:pt x="107" y="309"/>
                  <a:pt x="107" y="309"/>
                  <a:pt x="108" y="309"/>
                </a:cubicBezTo>
                <a:cubicBezTo>
                  <a:pt x="107" y="309"/>
                  <a:pt x="107" y="310"/>
                  <a:pt x="107" y="311"/>
                </a:cubicBezTo>
                <a:cubicBezTo>
                  <a:pt x="106" y="311"/>
                  <a:pt x="106" y="310"/>
                  <a:pt x="106" y="309"/>
                </a:cubicBezTo>
                <a:close/>
                <a:moveTo>
                  <a:pt x="191" y="310"/>
                </a:moveTo>
                <a:cubicBezTo>
                  <a:pt x="194" y="308"/>
                  <a:pt x="194" y="311"/>
                  <a:pt x="191" y="310"/>
                </a:cubicBezTo>
                <a:close/>
                <a:moveTo>
                  <a:pt x="85" y="326"/>
                </a:moveTo>
                <a:cubicBezTo>
                  <a:pt x="87" y="326"/>
                  <a:pt x="86" y="329"/>
                  <a:pt x="85" y="329"/>
                </a:cubicBezTo>
                <a:cubicBezTo>
                  <a:pt x="84" y="329"/>
                  <a:pt x="86" y="327"/>
                  <a:pt x="85" y="326"/>
                </a:cubicBezTo>
                <a:close/>
                <a:moveTo>
                  <a:pt x="203" y="332"/>
                </a:moveTo>
                <a:cubicBezTo>
                  <a:pt x="204" y="332"/>
                  <a:pt x="205" y="332"/>
                  <a:pt x="205" y="333"/>
                </a:cubicBezTo>
                <a:cubicBezTo>
                  <a:pt x="203" y="333"/>
                  <a:pt x="203" y="333"/>
                  <a:pt x="203" y="332"/>
                </a:cubicBezTo>
                <a:close/>
                <a:moveTo>
                  <a:pt x="206" y="341"/>
                </a:moveTo>
                <a:cubicBezTo>
                  <a:pt x="207" y="341"/>
                  <a:pt x="208" y="342"/>
                  <a:pt x="209" y="343"/>
                </a:cubicBezTo>
                <a:cubicBezTo>
                  <a:pt x="209" y="343"/>
                  <a:pt x="209" y="343"/>
                  <a:pt x="209" y="344"/>
                </a:cubicBezTo>
                <a:cubicBezTo>
                  <a:pt x="208" y="344"/>
                  <a:pt x="208" y="343"/>
                  <a:pt x="208" y="343"/>
                </a:cubicBezTo>
                <a:cubicBezTo>
                  <a:pt x="207" y="343"/>
                  <a:pt x="207" y="343"/>
                  <a:pt x="207" y="343"/>
                </a:cubicBezTo>
                <a:cubicBezTo>
                  <a:pt x="206" y="343"/>
                  <a:pt x="207" y="341"/>
                  <a:pt x="206" y="341"/>
                </a:cubicBezTo>
                <a:close/>
                <a:moveTo>
                  <a:pt x="214" y="347"/>
                </a:moveTo>
                <a:cubicBezTo>
                  <a:pt x="215" y="347"/>
                  <a:pt x="216" y="347"/>
                  <a:pt x="217" y="347"/>
                </a:cubicBezTo>
                <a:cubicBezTo>
                  <a:pt x="217" y="348"/>
                  <a:pt x="217" y="349"/>
                  <a:pt x="217" y="350"/>
                </a:cubicBezTo>
                <a:cubicBezTo>
                  <a:pt x="214" y="350"/>
                  <a:pt x="214" y="351"/>
                  <a:pt x="213" y="350"/>
                </a:cubicBezTo>
                <a:cubicBezTo>
                  <a:pt x="212" y="348"/>
                  <a:pt x="216" y="350"/>
                  <a:pt x="214" y="347"/>
                </a:cubicBezTo>
                <a:close/>
                <a:moveTo>
                  <a:pt x="210" y="354"/>
                </a:moveTo>
                <a:cubicBezTo>
                  <a:pt x="211" y="354"/>
                  <a:pt x="211" y="355"/>
                  <a:pt x="212" y="355"/>
                </a:cubicBezTo>
                <a:cubicBezTo>
                  <a:pt x="211" y="357"/>
                  <a:pt x="209" y="355"/>
                  <a:pt x="210" y="354"/>
                </a:cubicBezTo>
                <a:close/>
                <a:moveTo>
                  <a:pt x="205" y="356"/>
                </a:moveTo>
                <a:cubicBezTo>
                  <a:pt x="207" y="355"/>
                  <a:pt x="207" y="356"/>
                  <a:pt x="209" y="355"/>
                </a:cubicBezTo>
                <a:cubicBezTo>
                  <a:pt x="209" y="357"/>
                  <a:pt x="205" y="359"/>
                  <a:pt x="205" y="356"/>
                </a:cubicBezTo>
                <a:close/>
                <a:moveTo>
                  <a:pt x="362" y="374"/>
                </a:moveTo>
                <a:cubicBezTo>
                  <a:pt x="361" y="375"/>
                  <a:pt x="361" y="375"/>
                  <a:pt x="360" y="375"/>
                </a:cubicBezTo>
                <a:cubicBezTo>
                  <a:pt x="360" y="374"/>
                  <a:pt x="361" y="374"/>
                  <a:pt x="362" y="374"/>
                </a:cubicBezTo>
                <a:close/>
                <a:moveTo>
                  <a:pt x="169" y="378"/>
                </a:moveTo>
                <a:cubicBezTo>
                  <a:pt x="169" y="380"/>
                  <a:pt x="168" y="380"/>
                  <a:pt x="167" y="380"/>
                </a:cubicBezTo>
                <a:cubicBezTo>
                  <a:pt x="167" y="379"/>
                  <a:pt x="168" y="379"/>
                  <a:pt x="169" y="378"/>
                </a:cubicBezTo>
                <a:close/>
                <a:moveTo>
                  <a:pt x="180" y="410"/>
                </a:moveTo>
                <a:cubicBezTo>
                  <a:pt x="183" y="412"/>
                  <a:pt x="174" y="413"/>
                  <a:pt x="173" y="409"/>
                </a:cubicBezTo>
                <a:cubicBezTo>
                  <a:pt x="172" y="409"/>
                  <a:pt x="171" y="408"/>
                  <a:pt x="169" y="409"/>
                </a:cubicBezTo>
                <a:cubicBezTo>
                  <a:pt x="168" y="403"/>
                  <a:pt x="169" y="393"/>
                  <a:pt x="170" y="389"/>
                </a:cubicBezTo>
                <a:cubicBezTo>
                  <a:pt x="173" y="391"/>
                  <a:pt x="172" y="397"/>
                  <a:pt x="174" y="400"/>
                </a:cubicBezTo>
                <a:cubicBezTo>
                  <a:pt x="175" y="399"/>
                  <a:pt x="176" y="400"/>
                  <a:pt x="177" y="400"/>
                </a:cubicBezTo>
                <a:cubicBezTo>
                  <a:pt x="175" y="403"/>
                  <a:pt x="178" y="404"/>
                  <a:pt x="180" y="405"/>
                </a:cubicBezTo>
                <a:cubicBezTo>
                  <a:pt x="179" y="407"/>
                  <a:pt x="180" y="407"/>
                  <a:pt x="182" y="406"/>
                </a:cubicBezTo>
                <a:cubicBezTo>
                  <a:pt x="182" y="408"/>
                  <a:pt x="183" y="408"/>
                  <a:pt x="183" y="409"/>
                </a:cubicBezTo>
                <a:cubicBezTo>
                  <a:pt x="182" y="408"/>
                  <a:pt x="181" y="409"/>
                  <a:pt x="180" y="410"/>
                </a:cubicBezTo>
                <a:close/>
                <a:moveTo>
                  <a:pt x="80" y="392"/>
                </a:moveTo>
                <a:cubicBezTo>
                  <a:pt x="81" y="391"/>
                  <a:pt x="82" y="393"/>
                  <a:pt x="84" y="392"/>
                </a:cubicBezTo>
                <a:cubicBezTo>
                  <a:pt x="83" y="393"/>
                  <a:pt x="81" y="393"/>
                  <a:pt x="80" y="392"/>
                </a:cubicBezTo>
                <a:close/>
                <a:moveTo>
                  <a:pt x="53" y="393"/>
                </a:moveTo>
                <a:cubicBezTo>
                  <a:pt x="53" y="394"/>
                  <a:pt x="52" y="394"/>
                  <a:pt x="51" y="394"/>
                </a:cubicBezTo>
                <a:cubicBezTo>
                  <a:pt x="51" y="393"/>
                  <a:pt x="52" y="393"/>
                  <a:pt x="53" y="393"/>
                </a:cubicBezTo>
                <a:close/>
                <a:moveTo>
                  <a:pt x="122" y="10"/>
                </a:moveTo>
                <a:cubicBezTo>
                  <a:pt x="120" y="10"/>
                  <a:pt x="122" y="6"/>
                  <a:pt x="122" y="7"/>
                </a:cubicBezTo>
                <a:cubicBezTo>
                  <a:pt x="122" y="6"/>
                  <a:pt x="118" y="6"/>
                  <a:pt x="121" y="5"/>
                </a:cubicBezTo>
                <a:cubicBezTo>
                  <a:pt x="119" y="3"/>
                  <a:pt x="118" y="4"/>
                  <a:pt x="117" y="1"/>
                </a:cubicBezTo>
                <a:cubicBezTo>
                  <a:pt x="115" y="0"/>
                  <a:pt x="115" y="2"/>
                  <a:pt x="114" y="1"/>
                </a:cubicBezTo>
                <a:cubicBezTo>
                  <a:pt x="116" y="6"/>
                  <a:pt x="112" y="11"/>
                  <a:pt x="113" y="17"/>
                </a:cubicBezTo>
                <a:cubicBezTo>
                  <a:pt x="110" y="16"/>
                  <a:pt x="111" y="18"/>
                  <a:pt x="109" y="18"/>
                </a:cubicBezTo>
                <a:cubicBezTo>
                  <a:pt x="109" y="17"/>
                  <a:pt x="109" y="16"/>
                  <a:pt x="108" y="15"/>
                </a:cubicBezTo>
                <a:cubicBezTo>
                  <a:pt x="107" y="15"/>
                  <a:pt x="106" y="15"/>
                  <a:pt x="106" y="16"/>
                </a:cubicBezTo>
                <a:cubicBezTo>
                  <a:pt x="106" y="12"/>
                  <a:pt x="103" y="15"/>
                  <a:pt x="101" y="14"/>
                </a:cubicBezTo>
                <a:cubicBezTo>
                  <a:pt x="102" y="16"/>
                  <a:pt x="102" y="17"/>
                  <a:pt x="100" y="17"/>
                </a:cubicBezTo>
                <a:cubicBezTo>
                  <a:pt x="100" y="16"/>
                  <a:pt x="98" y="17"/>
                  <a:pt x="97" y="17"/>
                </a:cubicBezTo>
                <a:cubicBezTo>
                  <a:pt x="96" y="18"/>
                  <a:pt x="96" y="18"/>
                  <a:pt x="95" y="19"/>
                </a:cubicBezTo>
                <a:cubicBezTo>
                  <a:pt x="85" y="18"/>
                  <a:pt x="76" y="26"/>
                  <a:pt x="66" y="23"/>
                </a:cubicBezTo>
                <a:cubicBezTo>
                  <a:pt x="63" y="23"/>
                  <a:pt x="58" y="22"/>
                  <a:pt x="53" y="22"/>
                </a:cubicBezTo>
                <a:cubicBezTo>
                  <a:pt x="52" y="22"/>
                  <a:pt x="50" y="23"/>
                  <a:pt x="49" y="23"/>
                </a:cubicBezTo>
                <a:cubicBezTo>
                  <a:pt x="45" y="23"/>
                  <a:pt x="45" y="22"/>
                  <a:pt x="44" y="26"/>
                </a:cubicBezTo>
                <a:cubicBezTo>
                  <a:pt x="45" y="27"/>
                  <a:pt x="46" y="28"/>
                  <a:pt x="46" y="29"/>
                </a:cubicBezTo>
                <a:cubicBezTo>
                  <a:pt x="39" y="31"/>
                  <a:pt x="32" y="31"/>
                  <a:pt x="27" y="27"/>
                </a:cubicBezTo>
                <a:cubicBezTo>
                  <a:pt x="26" y="29"/>
                  <a:pt x="24" y="26"/>
                  <a:pt x="23" y="28"/>
                </a:cubicBezTo>
                <a:cubicBezTo>
                  <a:pt x="22" y="32"/>
                  <a:pt x="23" y="34"/>
                  <a:pt x="22" y="38"/>
                </a:cubicBezTo>
                <a:cubicBezTo>
                  <a:pt x="24" y="39"/>
                  <a:pt x="25" y="36"/>
                  <a:pt x="27" y="35"/>
                </a:cubicBezTo>
                <a:cubicBezTo>
                  <a:pt x="27" y="36"/>
                  <a:pt x="26" y="38"/>
                  <a:pt x="28" y="38"/>
                </a:cubicBezTo>
                <a:cubicBezTo>
                  <a:pt x="31" y="36"/>
                  <a:pt x="40" y="39"/>
                  <a:pt x="39" y="33"/>
                </a:cubicBezTo>
                <a:cubicBezTo>
                  <a:pt x="41" y="34"/>
                  <a:pt x="41" y="35"/>
                  <a:pt x="40" y="37"/>
                </a:cubicBezTo>
                <a:cubicBezTo>
                  <a:pt x="42" y="38"/>
                  <a:pt x="41" y="35"/>
                  <a:pt x="42" y="35"/>
                </a:cubicBezTo>
                <a:cubicBezTo>
                  <a:pt x="43" y="37"/>
                  <a:pt x="45" y="37"/>
                  <a:pt x="45" y="39"/>
                </a:cubicBezTo>
                <a:cubicBezTo>
                  <a:pt x="46" y="38"/>
                  <a:pt x="46" y="40"/>
                  <a:pt x="47" y="39"/>
                </a:cubicBezTo>
                <a:cubicBezTo>
                  <a:pt x="48" y="38"/>
                  <a:pt x="48" y="37"/>
                  <a:pt x="50" y="37"/>
                </a:cubicBezTo>
                <a:cubicBezTo>
                  <a:pt x="50" y="38"/>
                  <a:pt x="48" y="38"/>
                  <a:pt x="50" y="39"/>
                </a:cubicBezTo>
                <a:cubicBezTo>
                  <a:pt x="51" y="37"/>
                  <a:pt x="50" y="37"/>
                  <a:pt x="52" y="35"/>
                </a:cubicBezTo>
                <a:cubicBezTo>
                  <a:pt x="51" y="33"/>
                  <a:pt x="48" y="34"/>
                  <a:pt x="46" y="33"/>
                </a:cubicBezTo>
                <a:cubicBezTo>
                  <a:pt x="46" y="35"/>
                  <a:pt x="45" y="36"/>
                  <a:pt x="44" y="37"/>
                </a:cubicBezTo>
                <a:cubicBezTo>
                  <a:pt x="43" y="34"/>
                  <a:pt x="44" y="34"/>
                  <a:pt x="42" y="34"/>
                </a:cubicBezTo>
                <a:cubicBezTo>
                  <a:pt x="42" y="33"/>
                  <a:pt x="42" y="33"/>
                  <a:pt x="42" y="33"/>
                </a:cubicBezTo>
                <a:cubicBezTo>
                  <a:pt x="44" y="33"/>
                  <a:pt x="43" y="31"/>
                  <a:pt x="45" y="31"/>
                </a:cubicBezTo>
                <a:cubicBezTo>
                  <a:pt x="48" y="33"/>
                  <a:pt x="52" y="32"/>
                  <a:pt x="53" y="37"/>
                </a:cubicBezTo>
                <a:cubicBezTo>
                  <a:pt x="54" y="35"/>
                  <a:pt x="55" y="36"/>
                  <a:pt x="54" y="34"/>
                </a:cubicBezTo>
                <a:cubicBezTo>
                  <a:pt x="56" y="34"/>
                  <a:pt x="55" y="33"/>
                  <a:pt x="57" y="33"/>
                </a:cubicBezTo>
                <a:cubicBezTo>
                  <a:pt x="57" y="35"/>
                  <a:pt x="55" y="35"/>
                  <a:pt x="57" y="36"/>
                </a:cubicBezTo>
                <a:cubicBezTo>
                  <a:pt x="58" y="36"/>
                  <a:pt x="57" y="34"/>
                  <a:pt x="59" y="36"/>
                </a:cubicBezTo>
                <a:cubicBezTo>
                  <a:pt x="60" y="35"/>
                  <a:pt x="59" y="33"/>
                  <a:pt x="58" y="33"/>
                </a:cubicBezTo>
                <a:cubicBezTo>
                  <a:pt x="61" y="34"/>
                  <a:pt x="60" y="36"/>
                  <a:pt x="62" y="38"/>
                </a:cubicBezTo>
                <a:cubicBezTo>
                  <a:pt x="64" y="38"/>
                  <a:pt x="64" y="36"/>
                  <a:pt x="64" y="35"/>
                </a:cubicBezTo>
                <a:cubicBezTo>
                  <a:pt x="67" y="35"/>
                  <a:pt x="67" y="34"/>
                  <a:pt x="70" y="34"/>
                </a:cubicBezTo>
                <a:cubicBezTo>
                  <a:pt x="70" y="37"/>
                  <a:pt x="78" y="33"/>
                  <a:pt x="80" y="37"/>
                </a:cubicBezTo>
                <a:cubicBezTo>
                  <a:pt x="80" y="36"/>
                  <a:pt x="80" y="36"/>
                  <a:pt x="81" y="36"/>
                </a:cubicBezTo>
                <a:cubicBezTo>
                  <a:pt x="81" y="37"/>
                  <a:pt x="81" y="37"/>
                  <a:pt x="82" y="38"/>
                </a:cubicBezTo>
                <a:cubicBezTo>
                  <a:pt x="89" y="37"/>
                  <a:pt x="95" y="40"/>
                  <a:pt x="103" y="39"/>
                </a:cubicBezTo>
                <a:cubicBezTo>
                  <a:pt x="106" y="45"/>
                  <a:pt x="106" y="54"/>
                  <a:pt x="110" y="60"/>
                </a:cubicBezTo>
                <a:cubicBezTo>
                  <a:pt x="107" y="64"/>
                  <a:pt x="109" y="65"/>
                  <a:pt x="108" y="70"/>
                </a:cubicBezTo>
                <a:cubicBezTo>
                  <a:pt x="110" y="69"/>
                  <a:pt x="111" y="69"/>
                  <a:pt x="111" y="71"/>
                </a:cubicBezTo>
                <a:cubicBezTo>
                  <a:pt x="110" y="72"/>
                  <a:pt x="111" y="72"/>
                  <a:pt x="111" y="74"/>
                </a:cubicBezTo>
                <a:cubicBezTo>
                  <a:pt x="110" y="74"/>
                  <a:pt x="109" y="71"/>
                  <a:pt x="109" y="73"/>
                </a:cubicBezTo>
                <a:cubicBezTo>
                  <a:pt x="111" y="73"/>
                  <a:pt x="108" y="74"/>
                  <a:pt x="108" y="75"/>
                </a:cubicBezTo>
                <a:cubicBezTo>
                  <a:pt x="112" y="77"/>
                  <a:pt x="108" y="82"/>
                  <a:pt x="112" y="84"/>
                </a:cubicBezTo>
                <a:cubicBezTo>
                  <a:pt x="111" y="84"/>
                  <a:pt x="110" y="84"/>
                  <a:pt x="110" y="84"/>
                </a:cubicBezTo>
                <a:cubicBezTo>
                  <a:pt x="111" y="86"/>
                  <a:pt x="111" y="88"/>
                  <a:pt x="110" y="89"/>
                </a:cubicBezTo>
                <a:cubicBezTo>
                  <a:pt x="110" y="91"/>
                  <a:pt x="112" y="87"/>
                  <a:pt x="112" y="89"/>
                </a:cubicBezTo>
                <a:cubicBezTo>
                  <a:pt x="111" y="95"/>
                  <a:pt x="111" y="103"/>
                  <a:pt x="110" y="110"/>
                </a:cubicBezTo>
                <a:cubicBezTo>
                  <a:pt x="111" y="110"/>
                  <a:pt x="113" y="109"/>
                  <a:pt x="113" y="110"/>
                </a:cubicBezTo>
                <a:cubicBezTo>
                  <a:pt x="111" y="111"/>
                  <a:pt x="112" y="111"/>
                  <a:pt x="113" y="112"/>
                </a:cubicBezTo>
                <a:cubicBezTo>
                  <a:pt x="112" y="112"/>
                  <a:pt x="112" y="112"/>
                  <a:pt x="111" y="112"/>
                </a:cubicBezTo>
                <a:cubicBezTo>
                  <a:pt x="112" y="114"/>
                  <a:pt x="113" y="112"/>
                  <a:pt x="113" y="115"/>
                </a:cubicBezTo>
                <a:cubicBezTo>
                  <a:pt x="113" y="115"/>
                  <a:pt x="112" y="115"/>
                  <a:pt x="112" y="115"/>
                </a:cubicBezTo>
                <a:cubicBezTo>
                  <a:pt x="110" y="122"/>
                  <a:pt x="111" y="127"/>
                  <a:pt x="114" y="132"/>
                </a:cubicBezTo>
                <a:cubicBezTo>
                  <a:pt x="114" y="138"/>
                  <a:pt x="115" y="146"/>
                  <a:pt x="116" y="148"/>
                </a:cubicBezTo>
                <a:cubicBezTo>
                  <a:pt x="116" y="150"/>
                  <a:pt x="114" y="148"/>
                  <a:pt x="114" y="148"/>
                </a:cubicBezTo>
                <a:cubicBezTo>
                  <a:pt x="114" y="154"/>
                  <a:pt x="115" y="157"/>
                  <a:pt x="114" y="165"/>
                </a:cubicBezTo>
                <a:cubicBezTo>
                  <a:pt x="113" y="165"/>
                  <a:pt x="113" y="164"/>
                  <a:pt x="112" y="165"/>
                </a:cubicBezTo>
                <a:cubicBezTo>
                  <a:pt x="113" y="167"/>
                  <a:pt x="110" y="168"/>
                  <a:pt x="110" y="170"/>
                </a:cubicBezTo>
                <a:cubicBezTo>
                  <a:pt x="110" y="172"/>
                  <a:pt x="112" y="173"/>
                  <a:pt x="114" y="172"/>
                </a:cubicBezTo>
                <a:cubicBezTo>
                  <a:pt x="114" y="173"/>
                  <a:pt x="115" y="174"/>
                  <a:pt x="114" y="175"/>
                </a:cubicBezTo>
                <a:cubicBezTo>
                  <a:pt x="113" y="175"/>
                  <a:pt x="112" y="175"/>
                  <a:pt x="110" y="175"/>
                </a:cubicBezTo>
                <a:cubicBezTo>
                  <a:pt x="110" y="177"/>
                  <a:pt x="108" y="176"/>
                  <a:pt x="108" y="177"/>
                </a:cubicBezTo>
                <a:cubicBezTo>
                  <a:pt x="109" y="177"/>
                  <a:pt x="110" y="177"/>
                  <a:pt x="110" y="178"/>
                </a:cubicBezTo>
                <a:cubicBezTo>
                  <a:pt x="109" y="178"/>
                  <a:pt x="108" y="178"/>
                  <a:pt x="108" y="179"/>
                </a:cubicBezTo>
                <a:cubicBezTo>
                  <a:pt x="110" y="182"/>
                  <a:pt x="108" y="182"/>
                  <a:pt x="108" y="185"/>
                </a:cubicBezTo>
                <a:cubicBezTo>
                  <a:pt x="110" y="185"/>
                  <a:pt x="109" y="183"/>
                  <a:pt x="110" y="183"/>
                </a:cubicBezTo>
                <a:cubicBezTo>
                  <a:pt x="112" y="187"/>
                  <a:pt x="111" y="193"/>
                  <a:pt x="113" y="194"/>
                </a:cubicBezTo>
                <a:cubicBezTo>
                  <a:pt x="111" y="197"/>
                  <a:pt x="111" y="203"/>
                  <a:pt x="112" y="207"/>
                </a:cubicBezTo>
                <a:cubicBezTo>
                  <a:pt x="112" y="207"/>
                  <a:pt x="113" y="206"/>
                  <a:pt x="114" y="206"/>
                </a:cubicBezTo>
                <a:cubicBezTo>
                  <a:pt x="115" y="211"/>
                  <a:pt x="114" y="214"/>
                  <a:pt x="114" y="218"/>
                </a:cubicBezTo>
                <a:cubicBezTo>
                  <a:pt x="113" y="218"/>
                  <a:pt x="112" y="219"/>
                  <a:pt x="111" y="220"/>
                </a:cubicBezTo>
                <a:cubicBezTo>
                  <a:pt x="111" y="223"/>
                  <a:pt x="111" y="225"/>
                  <a:pt x="113" y="227"/>
                </a:cubicBezTo>
                <a:cubicBezTo>
                  <a:pt x="113" y="226"/>
                  <a:pt x="113" y="226"/>
                  <a:pt x="113" y="227"/>
                </a:cubicBezTo>
                <a:cubicBezTo>
                  <a:pt x="111" y="229"/>
                  <a:pt x="111" y="231"/>
                  <a:pt x="110" y="231"/>
                </a:cubicBezTo>
                <a:cubicBezTo>
                  <a:pt x="110" y="232"/>
                  <a:pt x="112" y="234"/>
                  <a:pt x="111" y="234"/>
                </a:cubicBezTo>
                <a:cubicBezTo>
                  <a:pt x="111" y="234"/>
                  <a:pt x="110" y="232"/>
                  <a:pt x="108" y="233"/>
                </a:cubicBezTo>
                <a:cubicBezTo>
                  <a:pt x="108" y="234"/>
                  <a:pt x="110" y="238"/>
                  <a:pt x="107" y="238"/>
                </a:cubicBezTo>
                <a:cubicBezTo>
                  <a:pt x="108" y="241"/>
                  <a:pt x="109" y="241"/>
                  <a:pt x="107" y="243"/>
                </a:cubicBezTo>
                <a:cubicBezTo>
                  <a:pt x="111" y="245"/>
                  <a:pt x="110" y="252"/>
                  <a:pt x="113" y="256"/>
                </a:cubicBezTo>
                <a:cubicBezTo>
                  <a:pt x="113" y="259"/>
                  <a:pt x="110" y="257"/>
                  <a:pt x="110" y="258"/>
                </a:cubicBezTo>
                <a:cubicBezTo>
                  <a:pt x="110" y="263"/>
                  <a:pt x="100" y="269"/>
                  <a:pt x="102" y="275"/>
                </a:cubicBezTo>
                <a:cubicBezTo>
                  <a:pt x="100" y="273"/>
                  <a:pt x="100" y="277"/>
                  <a:pt x="99" y="278"/>
                </a:cubicBezTo>
                <a:cubicBezTo>
                  <a:pt x="99" y="279"/>
                  <a:pt x="101" y="278"/>
                  <a:pt x="101" y="280"/>
                </a:cubicBezTo>
                <a:cubicBezTo>
                  <a:pt x="100" y="280"/>
                  <a:pt x="100" y="279"/>
                  <a:pt x="99" y="279"/>
                </a:cubicBezTo>
                <a:cubicBezTo>
                  <a:pt x="100" y="282"/>
                  <a:pt x="97" y="281"/>
                  <a:pt x="97" y="283"/>
                </a:cubicBezTo>
                <a:cubicBezTo>
                  <a:pt x="100" y="285"/>
                  <a:pt x="100" y="280"/>
                  <a:pt x="103" y="280"/>
                </a:cubicBezTo>
                <a:cubicBezTo>
                  <a:pt x="103" y="275"/>
                  <a:pt x="107" y="273"/>
                  <a:pt x="108" y="270"/>
                </a:cubicBezTo>
                <a:cubicBezTo>
                  <a:pt x="109" y="272"/>
                  <a:pt x="109" y="274"/>
                  <a:pt x="109" y="275"/>
                </a:cubicBezTo>
                <a:cubicBezTo>
                  <a:pt x="109" y="274"/>
                  <a:pt x="110" y="273"/>
                  <a:pt x="112" y="273"/>
                </a:cubicBezTo>
                <a:cubicBezTo>
                  <a:pt x="112" y="285"/>
                  <a:pt x="113" y="293"/>
                  <a:pt x="113" y="303"/>
                </a:cubicBezTo>
                <a:cubicBezTo>
                  <a:pt x="111" y="305"/>
                  <a:pt x="108" y="310"/>
                  <a:pt x="111" y="311"/>
                </a:cubicBezTo>
                <a:cubicBezTo>
                  <a:pt x="109" y="312"/>
                  <a:pt x="107" y="315"/>
                  <a:pt x="106" y="318"/>
                </a:cubicBezTo>
                <a:cubicBezTo>
                  <a:pt x="106" y="320"/>
                  <a:pt x="108" y="321"/>
                  <a:pt x="110" y="322"/>
                </a:cubicBezTo>
                <a:cubicBezTo>
                  <a:pt x="107" y="322"/>
                  <a:pt x="106" y="324"/>
                  <a:pt x="106" y="326"/>
                </a:cubicBezTo>
                <a:cubicBezTo>
                  <a:pt x="105" y="327"/>
                  <a:pt x="107" y="327"/>
                  <a:pt x="107" y="328"/>
                </a:cubicBezTo>
                <a:cubicBezTo>
                  <a:pt x="106" y="330"/>
                  <a:pt x="106" y="336"/>
                  <a:pt x="106" y="341"/>
                </a:cubicBezTo>
                <a:cubicBezTo>
                  <a:pt x="100" y="341"/>
                  <a:pt x="100" y="332"/>
                  <a:pt x="94" y="335"/>
                </a:cubicBezTo>
                <a:cubicBezTo>
                  <a:pt x="94" y="334"/>
                  <a:pt x="95" y="333"/>
                  <a:pt x="94" y="332"/>
                </a:cubicBezTo>
                <a:cubicBezTo>
                  <a:pt x="92" y="332"/>
                  <a:pt x="94" y="334"/>
                  <a:pt x="92" y="333"/>
                </a:cubicBezTo>
                <a:cubicBezTo>
                  <a:pt x="91" y="330"/>
                  <a:pt x="93" y="327"/>
                  <a:pt x="90" y="325"/>
                </a:cubicBezTo>
                <a:cubicBezTo>
                  <a:pt x="93" y="325"/>
                  <a:pt x="90" y="321"/>
                  <a:pt x="93" y="322"/>
                </a:cubicBezTo>
                <a:cubicBezTo>
                  <a:pt x="93" y="322"/>
                  <a:pt x="93" y="321"/>
                  <a:pt x="92" y="321"/>
                </a:cubicBezTo>
                <a:cubicBezTo>
                  <a:pt x="92" y="321"/>
                  <a:pt x="92" y="320"/>
                  <a:pt x="91" y="321"/>
                </a:cubicBezTo>
                <a:cubicBezTo>
                  <a:pt x="93" y="321"/>
                  <a:pt x="91" y="323"/>
                  <a:pt x="90" y="322"/>
                </a:cubicBezTo>
                <a:cubicBezTo>
                  <a:pt x="91" y="320"/>
                  <a:pt x="89" y="323"/>
                  <a:pt x="89" y="321"/>
                </a:cubicBezTo>
                <a:cubicBezTo>
                  <a:pt x="91" y="320"/>
                  <a:pt x="89" y="318"/>
                  <a:pt x="90" y="317"/>
                </a:cubicBezTo>
                <a:cubicBezTo>
                  <a:pt x="88" y="318"/>
                  <a:pt x="88" y="316"/>
                  <a:pt x="87" y="315"/>
                </a:cubicBezTo>
                <a:cubicBezTo>
                  <a:pt x="87" y="320"/>
                  <a:pt x="87" y="323"/>
                  <a:pt x="85" y="326"/>
                </a:cubicBezTo>
                <a:cubicBezTo>
                  <a:pt x="90" y="327"/>
                  <a:pt x="86" y="337"/>
                  <a:pt x="87" y="341"/>
                </a:cubicBezTo>
                <a:cubicBezTo>
                  <a:pt x="86" y="340"/>
                  <a:pt x="85" y="340"/>
                  <a:pt x="84" y="338"/>
                </a:cubicBezTo>
                <a:cubicBezTo>
                  <a:pt x="84" y="337"/>
                  <a:pt x="84" y="336"/>
                  <a:pt x="84" y="334"/>
                </a:cubicBezTo>
                <a:cubicBezTo>
                  <a:pt x="80" y="336"/>
                  <a:pt x="83" y="346"/>
                  <a:pt x="75" y="344"/>
                </a:cubicBezTo>
                <a:cubicBezTo>
                  <a:pt x="73" y="354"/>
                  <a:pt x="70" y="359"/>
                  <a:pt x="63" y="365"/>
                </a:cubicBezTo>
                <a:cubicBezTo>
                  <a:pt x="66" y="366"/>
                  <a:pt x="63" y="365"/>
                  <a:pt x="63" y="367"/>
                </a:cubicBezTo>
                <a:cubicBezTo>
                  <a:pt x="65" y="367"/>
                  <a:pt x="66" y="364"/>
                  <a:pt x="67" y="367"/>
                </a:cubicBezTo>
                <a:cubicBezTo>
                  <a:pt x="65" y="367"/>
                  <a:pt x="65" y="368"/>
                  <a:pt x="63" y="368"/>
                </a:cubicBezTo>
                <a:cubicBezTo>
                  <a:pt x="63" y="370"/>
                  <a:pt x="63" y="372"/>
                  <a:pt x="61" y="372"/>
                </a:cubicBezTo>
                <a:cubicBezTo>
                  <a:pt x="60" y="372"/>
                  <a:pt x="58" y="370"/>
                  <a:pt x="57" y="372"/>
                </a:cubicBezTo>
                <a:cubicBezTo>
                  <a:pt x="55" y="372"/>
                  <a:pt x="55" y="370"/>
                  <a:pt x="53" y="370"/>
                </a:cubicBezTo>
                <a:cubicBezTo>
                  <a:pt x="49" y="376"/>
                  <a:pt x="33" y="368"/>
                  <a:pt x="26" y="370"/>
                </a:cubicBezTo>
                <a:cubicBezTo>
                  <a:pt x="26" y="369"/>
                  <a:pt x="26" y="368"/>
                  <a:pt x="25" y="368"/>
                </a:cubicBezTo>
                <a:cubicBezTo>
                  <a:pt x="19" y="367"/>
                  <a:pt x="14" y="369"/>
                  <a:pt x="8" y="367"/>
                </a:cubicBezTo>
                <a:cubicBezTo>
                  <a:pt x="6" y="370"/>
                  <a:pt x="2" y="368"/>
                  <a:pt x="0" y="371"/>
                </a:cubicBezTo>
                <a:cubicBezTo>
                  <a:pt x="4" y="371"/>
                  <a:pt x="9" y="370"/>
                  <a:pt x="9" y="374"/>
                </a:cubicBezTo>
                <a:cubicBezTo>
                  <a:pt x="11" y="374"/>
                  <a:pt x="12" y="373"/>
                  <a:pt x="13" y="372"/>
                </a:cubicBezTo>
                <a:cubicBezTo>
                  <a:pt x="10" y="372"/>
                  <a:pt x="10" y="370"/>
                  <a:pt x="9" y="370"/>
                </a:cubicBezTo>
                <a:cubicBezTo>
                  <a:pt x="10" y="371"/>
                  <a:pt x="14" y="370"/>
                  <a:pt x="13" y="374"/>
                </a:cubicBezTo>
                <a:cubicBezTo>
                  <a:pt x="15" y="375"/>
                  <a:pt x="16" y="375"/>
                  <a:pt x="17" y="376"/>
                </a:cubicBezTo>
                <a:cubicBezTo>
                  <a:pt x="17" y="376"/>
                  <a:pt x="17" y="373"/>
                  <a:pt x="19" y="374"/>
                </a:cubicBezTo>
                <a:cubicBezTo>
                  <a:pt x="18" y="375"/>
                  <a:pt x="19" y="377"/>
                  <a:pt x="20" y="377"/>
                </a:cubicBezTo>
                <a:cubicBezTo>
                  <a:pt x="26" y="375"/>
                  <a:pt x="36" y="383"/>
                  <a:pt x="44" y="381"/>
                </a:cubicBezTo>
                <a:cubicBezTo>
                  <a:pt x="49" y="385"/>
                  <a:pt x="58" y="383"/>
                  <a:pt x="65" y="386"/>
                </a:cubicBezTo>
                <a:cubicBezTo>
                  <a:pt x="63" y="387"/>
                  <a:pt x="64" y="389"/>
                  <a:pt x="62" y="390"/>
                </a:cubicBezTo>
                <a:cubicBezTo>
                  <a:pt x="62" y="388"/>
                  <a:pt x="61" y="390"/>
                  <a:pt x="60" y="389"/>
                </a:cubicBezTo>
                <a:cubicBezTo>
                  <a:pt x="59" y="390"/>
                  <a:pt x="59" y="391"/>
                  <a:pt x="58" y="392"/>
                </a:cubicBezTo>
                <a:cubicBezTo>
                  <a:pt x="58" y="391"/>
                  <a:pt x="57" y="392"/>
                  <a:pt x="55" y="392"/>
                </a:cubicBezTo>
                <a:cubicBezTo>
                  <a:pt x="54" y="393"/>
                  <a:pt x="54" y="395"/>
                  <a:pt x="53" y="395"/>
                </a:cubicBezTo>
                <a:cubicBezTo>
                  <a:pt x="58" y="396"/>
                  <a:pt x="65" y="395"/>
                  <a:pt x="73" y="395"/>
                </a:cubicBezTo>
                <a:cubicBezTo>
                  <a:pt x="73" y="394"/>
                  <a:pt x="74" y="394"/>
                  <a:pt x="74" y="392"/>
                </a:cubicBezTo>
                <a:cubicBezTo>
                  <a:pt x="74" y="391"/>
                  <a:pt x="71" y="392"/>
                  <a:pt x="72" y="390"/>
                </a:cubicBezTo>
                <a:cubicBezTo>
                  <a:pt x="73" y="389"/>
                  <a:pt x="74" y="390"/>
                  <a:pt x="73" y="388"/>
                </a:cubicBezTo>
                <a:cubicBezTo>
                  <a:pt x="73" y="387"/>
                  <a:pt x="75" y="387"/>
                  <a:pt x="76" y="387"/>
                </a:cubicBezTo>
                <a:cubicBezTo>
                  <a:pt x="76" y="388"/>
                  <a:pt x="75" y="389"/>
                  <a:pt x="76" y="391"/>
                </a:cubicBezTo>
                <a:cubicBezTo>
                  <a:pt x="77" y="387"/>
                  <a:pt x="78" y="394"/>
                  <a:pt x="80" y="391"/>
                </a:cubicBezTo>
                <a:cubicBezTo>
                  <a:pt x="77" y="390"/>
                  <a:pt x="81" y="389"/>
                  <a:pt x="82" y="388"/>
                </a:cubicBezTo>
                <a:cubicBezTo>
                  <a:pt x="83" y="396"/>
                  <a:pt x="95" y="392"/>
                  <a:pt x="95" y="389"/>
                </a:cubicBezTo>
                <a:cubicBezTo>
                  <a:pt x="96" y="392"/>
                  <a:pt x="98" y="389"/>
                  <a:pt x="99" y="392"/>
                </a:cubicBezTo>
                <a:cubicBezTo>
                  <a:pt x="100" y="390"/>
                  <a:pt x="101" y="389"/>
                  <a:pt x="102" y="391"/>
                </a:cubicBezTo>
                <a:cubicBezTo>
                  <a:pt x="103" y="390"/>
                  <a:pt x="103" y="388"/>
                  <a:pt x="104" y="388"/>
                </a:cubicBezTo>
                <a:cubicBezTo>
                  <a:pt x="104" y="389"/>
                  <a:pt x="104" y="390"/>
                  <a:pt x="104" y="391"/>
                </a:cubicBezTo>
                <a:cubicBezTo>
                  <a:pt x="107" y="391"/>
                  <a:pt x="107" y="388"/>
                  <a:pt x="108" y="391"/>
                </a:cubicBezTo>
                <a:cubicBezTo>
                  <a:pt x="108" y="391"/>
                  <a:pt x="107" y="390"/>
                  <a:pt x="107" y="392"/>
                </a:cubicBezTo>
                <a:cubicBezTo>
                  <a:pt x="108" y="392"/>
                  <a:pt x="109" y="391"/>
                  <a:pt x="110" y="391"/>
                </a:cubicBezTo>
                <a:cubicBezTo>
                  <a:pt x="109" y="391"/>
                  <a:pt x="109" y="388"/>
                  <a:pt x="110" y="388"/>
                </a:cubicBezTo>
                <a:cubicBezTo>
                  <a:pt x="111" y="390"/>
                  <a:pt x="112" y="389"/>
                  <a:pt x="113" y="391"/>
                </a:cubicBezTo>
                <a:cubicBezTo>
                  <a:pt x="114" y="390"/>
                  <a:pt x="114" y="388"/>
                  <a:pt x="115" y="388"/>
                </a:cubicBezTo>
                <a:cubicBezTo>
                  <a:pt x="115" y="389"/>
                  <a:pt x="116" y="387"/>
                  <a:pt x="116" y="388"/>
                </a:cubicBezTo>
                <a:cubicBezTo>
                  <a:pt x="116" y="389"/>
                  <a:pt x="115" y="389"/>
                  <a:pt x="115" y="391"/>
                </a:cubicBezTo>
                <a:cubicBezTo>
                  <a:pt x="116" y="391"/>
                  <a:pt x="116" y="391"/>
                  <a:pt x="117" y="391"/>
                </a:cubicBezTo>
                <a:cubicBezTo>
                  <a:pt x="117" y="389"/>
                  <a:pt x="116" y="389"/>
                  <a:pt x="116" y="389"/>
                </a:cubicBezTo>
                <a:cubicBezTo>
                  <a:pt x="125" y="390"/>
                  <a:pt x="132" y="385"/>
                  <a:pt x="136" y="379"/>
                </a:cubicBezTo>
                <a:cubicBezTo>
                  <a:pt x="138" y="379"/>
                  <a:pt x="139" y="380"/>
                  <a:pt x="139" y="381"/>
                </a:cubicBezTo>
                <a:cubicBezTo>
                  <a:pt x="142" y="379"/>
                  <a:pt x="146" y="381"/>
                  <a:pt x="148" y="379"/>
                </a:cubicBezTo>
                <a:cubicBezTo>
                  <a:pt x="151" y="383"/>
                  <a:pt x="154" y="377"/>
                  <a:pt x="158" y="381"/>
                </a:cubicBezTo>
                <a:cubicBezTo>
                  <a:pt x="158" y="379"/>
                  <a:pt x="160" y="379"/>
                  <a:pt x="162" y="380"/>
                </a:cubicBezTo>
                <a:cubicBezTo>
                  <a:pt x="163" y="377"/>
                  <a:pt x="158" y="380"/>
                  <a:pt x="158" y="378"/>
                </a:cubicBezTo>
                <a:cubicBezTo>
                  <a:pt x="160" y="375"/>
                  <a:pt x="165" y="375"/>
                  <a:pt x="167" y="377"/>
                </a:cubicBezTo>
                <a:cubicBezTo>
                  <a:pt x="168" y="374"/>
                  <a:pt x="174" y="374"/>
                  <a:pt x="177" y="373"/>
                </a:cubicBezTo>
                <a:cubicBezTo>
                  <a:pt x="176" y="378"/>
                  <a:pt x="181" y="372"/>
                  <a:pt x="183" y="377"/>
                </a:cubicBezTo>
                <a:cubicBezTo>
                  <a:pt x="183" y="378"/>
                  <a:pt x="182" y="378"/>
                  <a:pt x="182" y="379"/>
                </a:cubicBezTo>
                <a:cubicBezTo>
                  <a:pt x="184" y="380"/>
                  <a:pt x="184" y="383"/>
                  <a:pt x="186" y="383"/>
                </a:cubicBezTo>
                <a:cubicBezTo>
                  <a:pt x="186" y="384"/>
                  <a:pt x="185" y="384"/>
                  <a:pt x="185" y="384"/>
                </a:cubicBezTo>
                <a:cubicBezTo>
                  <a:pt x="186" y="385"/>
                  <a:pt x="186" y="388"/>
                  <a:pt x="188" y="389"/>
                </a:cubicBezTo>
                <a:cubicBezTo>
                  <a:pt x="189" y="388"/>
                  <a:pt x="190" y="384"/>
                  <a:pt x="191" y="384"/>
                </a:cubicBezTo>
                <a:cubicBezTo>
                  <a:pt x="192" y="382"/>
                  <a:pt x="189" y="383"/>
                  <a:pt x="190" y="382"/>
                </a:cubicBezTo>
                <a:cubicBezTo>
                  <a:pt x="192" y="381"/>
                  <a:pt x="193" y="379"/>
                  <a:pt x="194" y="377"/>
                </a:cubicBezTo>
                <a:cubicBezTo>
                  <a:pt x="193" y="379"/>
                  <a:pt x="195" y="378"/>
                  <a:pt x="196" y="378"/>
                </a:cubicBezTo>
                <a:cubicBezTo>
                  <a:pt x="195" y="377"/>
                  <a:pt x="193" y="375"/>
                  <a:pt x="195" y="374"/>
                </a:cubicBezTo>
                <a:cubicBezTo>
                  <a:pt x="200" y="376"/>
                  <a:pt x="201" y="372"/>
                  <a:pt x="207" y="373"/>
                </a:cubicBezTo>
                <a:cubicBezTo>
                  <a:pt x="207" y="372"/>
                  <a:pt x="207" y="371"/>
                  <a:pt x="208" y="371"/>
                </a:cubicBezTo>
                <a:cubicBezTo>
                  <a:pt x="209" y="371"/>
                  <a:pt x="209" y="372"/>
                  <a:pt x="209" y="373"/>
                </a:cubicBezTo>
                <a:cubicBezTo>
                  <a:pt x="215" y="372"/>
                  <a:pt x="219" y="374"/>
                  <a:pt x="225" y="376"/>
                </a:cubicBezTo>
                <a:cubicBezTo>
                  <a:pt x="230" y="375"/>
                  <a:pt x="233" y="376"/>
                  <a:pt x="239" y="376"/>
                </a:cubicBezTo>
                <a:cubicBezTo>
                  <a:pt x="239" y="375"/>
                  <a:pt x="238" y="375"/>
                  <a:pt x="238" y="375"/>
                </a:cubicBezTo>
                <a:cubicBezTo>
                  <a:pt x="241" y="374"/>
                  <a:pt x="245" y="375"/>
                  <a:pt x="248" y="373"/>
                </a:cubicBezTo>
                <a:cubicBezTo>
                  <a:pt x="255" y="377"/>
                  <a:pt x="264" y="374"/>
                  <a:pt x="271" y="377"/>
                </a:cubicBezTo>
                <a:cubicBezTo>
                  <a:pt x="270" y="378"/>
                  <a:pt x="270" y="379"/>
                  <a:pt x="271" y="380"/>
                </a:cubicBezTo>
                <a:cubicBezTo>
                  <a:pt x="280" y="378"/>
                  <a:pt x="286" y="380"/>
                  <a:pt x="296" y="377"/>
                </a:cubicBezTo>
                <a:cubicBezTo>
                  <a:pt x="303" y="381"/>
                  <a:pt x="313" y="375"/>
                  <a:pt x="318" y="371"/>
                </a:cubicBezTo>
                <a:cubicBezTo>
                  <a:pt x="316" y="372"/>
                  <a:pt x="318" y="368"/>
                  <a:pt x="316" y="367"/>
                </a:cubicBezTo>
                <a:cubicBezTo>
                  <a:pt x="317" y="368"/>
                  <a:pt x="319" y="367"/>
                  <a:pt x="320" y="366"/>
                </a:cubicBezTo>
                <a:cubicBezTo>
                  <a:pt x="319" y="366"/>
                  <a:pt x="320" y="364"/>
                  <a:pt x="319" y="363"/>
                </a:cubicBezTo>
                <a:cubicBezTo>
                  <a:pt x="323" y="363"/>
                  <a:pt x="325" y="360"/>
                  <a:pt x="329" y="360"/>
                </a:cubicBezTo>
                <a:cubicBezTo>
                  <a:pt x="331" y="358"/>
                  <a:pt x="328" y="358"/>
                  <a:pt x="328" y="356"/>
                </a:cubicBezTo>
                <a:cubicBezTo>
                  <a:pt x="332" y="356"/>
                  <a:pt x="339" y="352"/>
                  <a:pt x="344" y="349"/>
                </a:cubicBezTo>
                <a:cubicBezTo>
                  <a:pt x="344" y="350"/>
                  <a:pt x="343" y="350"/>
                  <a:pt x="344" y="350"/>
                </a:cubicBezTo>
                <a:cubicBezTo>
                  <a:pt x="355" y="347"/>
                  <a:pt x="369" y="345"/>
                  <a:pt x="378" y="339"/>
                </a:cubicBezTo>
                <a:cubicBezTo>
                  <a:pt x="377" y="337"/>
                  <a:pt x="373" y="333"/>
                  <a:pt x="372" y="334"/>
                </a:cubicBezTo>
                <a:cubicBezTo>
                  <a:pt x="373" y="334"/>
                  <a:pt x="373" y="335"/>
                  <a:pt x="373" y="336"/>
                </a:cubicBezTo>
                <a:cubicBezTo>
                  <a:pt x="371" y="335"/>
                  <a:pt x="371" y="337"/>
                  <a:pt x="370" y="337"/>
                </a:cubicBezTo>
                <a:cubicBezTo>
                  <a:pt x="369" y="337"/>
                  <a:pt x="369" y="336"/>
                  <a:pt x="368" y="336"/>
                </a:cubicBezTo>
                <a:cubicBezTo>
                  <a:pt x="368" y="337"/>
                  <a:pt x="366" y="337"/>
                  <a:pt x="365" y="337"/>
                </a:cubicBezTo>
                <a:cubicBezTo>
                  <a:pt x="364" y="336"/>
                  <a:pt x="365" y="335"/>
                  <a:pt x="366" y="334"/>
                </a:cubicBezTo>
                <a:cubicBezTo>
                  <a:pt x="367" y="334"/>
                  <a:pt x="366" y="336"/>
                  <a:pt x="367" y="336"/>
                </a:cubicBezTo>
                <a:cubicBezTo>
                  <a:pt x="368" y="333"/>
                  <a:pt x="365" y="333"/>
                  <a:pt x="365" y="330"/>
                </a:cubicBezTo>
                <a:cubicBezTo>
                  <a:pt x="367" y="329"/>
                  <a:pt x="367" y="327"/>
                  <a:pt x="367" y="323"/>
                </a:cubicBezTo>
                <a:cubicBezTo>
                  <a:pt x="368" y="325"/>
                  <a:pt x="370" y="324"/>
                  <a:pt x="371" y="326"/>
                </a:cubicBezTo>
                <a:cubicBezTo>
                  <a:pt x="372" y="323"/>
                  <a:pt x="370" y="321"/>
                  <a:pt x="371" y="320"/>
                </a:cubicBezTo>
                <a:cubicBezTo>
                  <a:pt x="372" y="319"/>
                  <a:pt x="372" y="320"/>
                  <a:pt x="373" y="321"/>
                </a:cubicBezTo>
                <a:cubicBezTo>
                  <a:pt x="374" y="319"/>
                  <a:pt x="371" y="319"/>
                  <a:pt x="371" y="317"/>
                </a:cubicBezTo>
                <a:cubicBezTo>
                  <a:pt x="371" y="317"/>
                  <a:pt x="373" y="318"/>
                  <a:pt x="373" y="317"/>
                </a:cubicBezTo>
                <a:cubicBezTo>
                  <a:pt x="372" y="316"/>
                  <a:pt x="370" y="314"/>
                  <a:pt x="373" y="314"/>
                </a:cubicBezTo>
                <a:cubicBezTo>
                  <a:pt x="373" y="317"/>
                  <a:pt x="377" y="317"/>
                  <a:pt x="374" y="320"/>
                </a:cubicBezTo>
                <a:cubicBezTo>
                  <a:pt x="379" y="319"/>
                  <a:pt x="379" y="325"/>
                  <a:pt x="383" y="325"/>
                </a:cubicBezTo>
                <a:cubicBezTo>
                  <a:pt x="382" y="317"/>
                  <a:pt x="373" y="309"/>
                  <a:pt x="381" y="303"/>
                </a:cubicBezTo>
                <a:cubicBezTo>
                  <a:pt x="380" y="303"/>
                  <a:pt x="379" y="305"/>
                  <a:pt x="379" y="303"/>
                </a:cubicBezTo>
                <a:cubicBezTo>
                  <a:pt x="381" y="304"/>
                  <a:pt x="380" y="301"/>
                  <a:pt x="382" y="302"/>
                </a:cubicBezTo>
                <a:cubicBezTo>
                  <a:pt x="380" y="299"/>
                  <a:pt x="384" y="300"/>
                  <a:pt x="383" y="297"/>
                </a:cubicBezTo>
                <a:cubicBezTo>
                  <a:pt x="384" y="297"/>
                  <a:pt x="383" y="299"/>
                  <a:pt x="385" y="298"/>
                </a:cubicBezTo>
                <a:cubicBezTo>
                  <a:pt x="384" y="296"/>
                  <a:pt x="387" y="298"/>
                  <a:pt x="386" y="295"/>
                </a:cubicBezTo>
                <a:cubicBezTo>
                  <a:pt x="384" y="295"/>
                  <a:pt x="385" y="298"/>
                  <a:pt x="384" y="297"/>
                </a:cubicBezTo>
                <a:cubicBezTo>
                  <a:pt x="383" y="295"/>
                  <a:pt x="387" y="295"/>
                  <a:pt x="385" y="293"/>
                </a:cubicBezTo>
                <a:cubicBezTo>
                  <a:pt x="383" y="294"/>
                  <a:pt x="381" y="298"/>
                  <a:pt x="379" y="297"/>
                </a:cubicBezTo>
                <a:cubicBezTo>
                  <a:pt x="380" y="295"/>
                  <a:pt x="381" y="295"/>
                  <a:pt x="383" y="294"/>
                </a:cubicBezTo>
                <a:cubicBezTo>
                  <a:pt x="380" y="294"/>
                  <a:pt x="383" y="288"/>
                  <a:pt x="384" y="290"/>
                </a:cubicBezTo>
                <a:cubicBezTo>
                  <a:pt x="384" y="291"/>
                  <a:pt x="382" y="292"/>
                  <a:pt x="383" y="292"/>
                </a:cubicBezTo>
                <a:cubicBezTo>
                  <a:pt x="385" y="291"/>
                  <a:pt x="385" y="290"/>
                  <a:pt x="387" y="290"/>
                </a:cubicBezTo>
                <a:cubicBezTo>
                  <a:pt x="387" y="291"/>
                  <a:pt x="387" y="292"/>
                  <a:pt x="388" y="292"/>
                </a:cubicBezTo>
                <a:cubicBezTo>
                  <a:pt x="389" y="292"/>
                  <a:pt x="390" y="290"/>
                  <a:pt x="391" y="290"/>
                </a:cubicBezTo>
                <a:cubicBezTo>
                  <a:pt x="398" y="296"/>
                  <a:pt x="396" y="308"/>
                  <a:pt x="403" y="313"/>
                </a:cubicBezTo>
                <a:cubicBezTo>
                  <a:pt x="403" y="314"/>
                  <a:pt x="404" y="315"/>
                  <a:pt x="403" y="317"/>
                </a:cubicBezTo>
                <a:cubicBezTo>
                  <a:pt x="406" y="321"/>
                  <a:pt x="405" y="329"/>
                  <a:pt x="409" y="331"/>
                </a:cubicBezTo>
                <a:cubicBezTo>
                  <a:pt x="410" y="330"/>
                  <a:pt x="410" y="323"/>
                  <a:pt x="408" y="321"/>
                </a:cubicBezTo>
                <a:cubicBezTo>
                  <a:pt x="407" y="322"/>
                  <a:pt x="407" y="323"/>
                  <a:pt x="407" y="323"/>
                </a:cubicBezTo>
                <a:cubicBezTo>
                  <a:pt x="407" y="323"/>
                  <a:pt x="406" y="323"/>
                  <a:pt x="406" y="322"/>
                </a:cubicBezTo>
                <a:cubicBezTo>
                  <a:pt x="407" y="322"/>
                  <a:pt x="407" y="320"/>
                  <a:pt x="408" y="319"/>
                </a:cubicBezTo>
                <a:cubicBezTo>
                  <a:pt x="405" y="315"/>
                  <a:pt x="407" y="309"/>
                  <a:pt x="405" y="308"/>
                </a:cubicBezTo>
                <a:cubicBezTo>
                  <a:pt x="405" y="307"/>
                  <a:pt x="406" y="307"/>
                  <a:pt x="406" y="305"/>
                </a:cubicBezTo>
                <a:cubicBezTo>
                  <a:pt x="404" y="304"/>
                  <a:pt x="405" y="304"/>
                  <a:pt x="405" y="303"/>
                </a:cubicBezTo>
                <a:cubicBezTo>
                  <a:pt x="404" y="302"/>
                  <a:pt x="403" y="302"/>
                  <a:pt x="402" y="301"/>
                </a:cubicBezTo>
                <a:cubicBezTo>
                  <a:pt x="402" y="299"/>
                  <a:pt x="402" y="296"/>
                  <a:pt x="403" y="293"/>
                </a:cubicBezTo>
                <a:cubicBezTo>
                  <a:pt x="398" y="294"/>
                  <a:pt x="400" y="288"/>
                  <a:pt x="399" y="284"/>
                </a:cubicBezTo>
                <a:cubicBezTo>
                  <a:pt x="401" y="284"/>
                  <a:pt x="400" y="282"/>
                  <a:pt x="399" y="280"/>
                </a:cubicBezTo>
                <a:cubicBezTo>
                  <a:pt x="401" y="279"/>
                  <a:pt x="400" y="276"/>
                  <a:pt x="404" y="276"/>
                </a:cubicBezTo>
                <a:cubicBezTo>
                  <a:pt x="402" y="269"/>
                  <a:pt x="409" y="272"/>
                  <a:pt x="409" y="266"/>
                </a:cubicBezTo>
                <a:cubicBezTo>
                  <a:pt x="409" y="266"/>
                  <a:pt x="410" y="266"/>
                  <a:pt x="411" y="266"/>
                </a:cubicBezTo>
                <a:cubicBezTo>
                  <a:pt x="411" y="264"/>
                  <a:pt x="409" y="265"/>
                  <a:pt x="410" y="264"/>
                </a:cubicBezTo>
                <a:cubicBezTo>
                  <a:pt x="411" y="265"/>
                  <a:pt x="414" y="262"/>
                  <a:pt x="412" y="260"/>
                </a:cubicBezTo>
                <a:cubicBezTo>
                  <a:pt x="412" y="261"/>
                  <a:pt x="409" y="260"/>
                  <a:pt x="409" y="262"/>
                </a:cubicBezTo>
                <a:cubicBezTo>
                  <a:pt x="410" y="263"/>
                  <a:pt x="412" y="260"/>
                  <a:pt x="412" y="262"/>
                </a:cubicBezTo>
                <a:cubicBezTo>
                  <a:pt x="410" y="261"/>
                  <a:pt x="410" y="264"/>
                  <a:pt x="409" y="262"/>
                </a:cubicBezTo>
                <a:cubicBezTo>
                  <a:pt x="407" y="265"/>
                  <a:pt x="405" y="268"/>
                  <a:pt x="402" y="267"/>
                </a:cubicBezTo>
                <a:cubicBezTo>
                  <a:pt x="402" y="270"/>
                  <a:pt x="399" y="272"/>
                  <a:pt x="398" y="272"/>
                </a:cubicBezTo>
                <a:cubicBezTo>
                  <a:pt x="397" y="267"/>
                  <a:pt x="397" y="264"/>
                  <a:pt x="395" y="260"/>
                </a:cubicBezTo>
                <a:cubicBezTo>
                  <a:pt x="398" y="258"/>
                  <a:pt x="394" y="252"/>
                  <a:pt x="394" y="248"/>
                </a:cubicBezTo>
                <a:cubicBezTo>
                  <a:pt x="395" y="246"/>
                  <a:pt x="397" y="244"/>
                  <a:pt x="395" y="242"/>
                </a:cubicBezTo>
                <a:cubicBezTo>
                  <a:pt x="395" y="242"/>
                  <a:pt x="396" y="242"/>
                  <a:pt x="396" y="242"/>
                </a:cubicBezTo>
                <a:cubicBezTo>
                  <a:pt x="396" y="234"/>
                  <a:pt x="399" y="239"/>
                  <a:pt x="404" y="240"/>
                </a:cubicBezTo>
                <a:cubicBezTo>
                  <a:pt x="407" y="238"/>
                  <a:pt x="411" y="234"/>
                  <a:pt x="414" y="237"/>
                </a:cubicBezTo>
                <a:cubicBezTo>
                  <a:pt x="412" y="235"/>
                  <a:pt x="416" y="236"/>
                  <a:pt x="417" y="234"/>
                </a:cubicBezTo>
                <a:cubicBezTo>
                  <a:pt x="417" y="236"/>
                  <a:pt x="421" y="237"/>
                  <a:pt x="422" y="236"/>
                </a:cubicBezTo>
                <a:cubicBezTo>
                  <a:pt x="423" y="237"/>
                  <a:pt x="421" y="238"/>
                  <a:pt x="423" y="238"/>
                </a:cubicBezTo>
                <a:cubicBezTo>
                  <a:pt x="422" y="237"/>
                  <a:pt x="424" y="237"/>
                  <a:pt x="424" y="236"/>
                </a:cubicBezTo>
                <a:cubicBezTo>
                  <a:pt x="422" y="234"/>
                  <a:pt x="418" y="233"/>
                  <a:pt x="419" y="232"/>
                </a:cubicBezTo>
                <a:cubicBezTo>
                  <a:pt x="417" y="232"/>
                  <a:pt x="416" y="232"/>
                  <a:pt x="415" y="233"/>
                </a:cubicBezTo>
                <a:cubicBezTo>
                  <a:pt x="414" y="232"/>
                  <a:pt x="409" y="231"/>
                  <a:pt x="407" y="232"/>
                </a:cubicBezTo>
                <a:cubicBezTo>
                  <a:pt x="407" y="229"/>
                  <a:pt x="406" y="231"/>
                  <a:pt x="405" y="232"/>
                </a:cubicBezTo>
                <a:cubicBezTo>
                  <a:pt x="405" y="230"/>
                  <a:pt x="403" y="229"/>
                  <a:pt x="402" y="229"/>
                </a:cubicBezTo>
                <a:cubicBezTo>
                  <a:pt x="401" y="232"/>
                  <a:pt x="404" y="230"/>
                  <a:pt x="404" y="231"/>
                </a:cubicBezTo>
                <a:cubicBezTo>
                  <a:pt x="402" y="231"/>
                  <a:pt x="402" y="232"/>
                  <a:pt x="401" y="231"/>
                </a:cubicBezTo>
                <a:cubicBezTo>
                  <a:pt x="401" y="230"/>
                  <a:pt x="401" y="229"/>
                  <a:pt x="401" y="228"/>
                </a:cubicBezTo>
                <a:cubicBezTo>
                  <a:pt x="404" y="229"/>
                  <a:pt x="404" y="228"/>
                  <a:pt x="405" y="228"/>
                </a:cubicBezTo>
                <a:cubicBezTo>
                  <a:pt x="402" y="227"/>
                  <a:pt x="398" y="225"/>
                  <a:pt x="395" y="223"/>
                </a:cubicBezTo>
                <a:cubicBezTo>
                  <a:pt x="395" y="224"/>
                  <a:pt x="394" y="225"/>
                  <a:pt x="394" y="225"/>
                </a:cubicBezTo>
                <a:cubicBezTo>
                  <a:pt x="393" y="225"/>
                  <a:pt x="393" y="222"/>
                  <a:pt x="393" y="223"/>
                </a:cubicBezTo>
                <a:cubicBezTo>
                  <a:pt x="393" y="224"/>
                  <a:pt x="394" y="227"/>
                  <a:pt x="393" y="228"/>
                </a:cubicBezTo>
                <a:cubicBezTo>
                  <a:pt x="392" y="226"/>
                  <a:pt x="391" y="224"/>
                  <a:pt x="390" y="222"/>
                </a:cubicBezTo>
                <a:cubicBezTo>
                  <a:pt x="390" y="223"/>
                  <a:pt x="390" y="224"/>
                  <a:pt x="388" y="224"/>
                </a:cubicBezTo>
                <a:cubicBezTo>
                  <a:pt x="387" y="222"/>
                  <a:pt x="383" y="221"/>
                  <a:pt x="380" y="221"/>
                </a:cubicBezTo>
                <a:cubicBezTo>
                  <a:pt x="380" y="215"/>
                  <a:pt x="376" y="211"/>
                  <a:pt x="374" y="205"/>
                </a:cubicBezTo>
                <a:cubicBezTo>
                  <a:pt x="367" y="197"/>
                  <a:pt x="355" y="192"/>
                  <a:pt x="344" y="192"/>
                </a:cubicBezTo>
                <a:cubicBezTo>
                  <a:pt x="341" y="188"/>
                  <a:pt x="344" y="184"/>
                  <a:pt x="345" y="182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81"/>
                  <a:pt x="346" y="176"/>
                  <a:pt x="346" y="176"/>
                </a:cubicBezTo>
                <a:cubicBezTo>
                  <a:pt x="347" y="177"/>
                  <a:pt x="348" y="176"/>
                  <a:pt x="349" y="176"/>
                </a:cubicBezTo>
                <a:cubicBezTo>
                  <a:pt x="349" y="174"/>
                  <a:pt x="349" y="173"/>
                  <a:pt x="348" y="171"/>
                </a:cubicBezTo>
                <a:cubicBezTo>
                  <a:pt x="350" y="170"/>
                  <a:pt x="351" y="168"/>
                  <a:pt x="353" y="167"/>
                </a:cubicBezTo>
                <a:cubicBezTo>
                  <a:pt x="353" y="166"/>
                  <a:pt x="352" y="166"/>
                  <a:pt x="352" y="164"/>
                </a:cubicBezTo>
                <a:cubicBezTo>
                  <a:pt x="356" y="157"/>
                  <a:pt x="363" y="155"/>
                  <a:pt x="369" y="151"/>
                </a:cubicBezTo>
                <a:cubicBezTo>
                  <a:pt x="373" y="150"/>
                  <a:pt x="377" y="147"/>
                  <a:pt x="381" y="145"/>
                </a:cubicBezTo>
                <a:cubicBezTo>
                  <a:pt x="385" y="141"/>
                  <a:pt x="389" y="137"/>
                  <a:pt x="390" y="132"/>
                </a:cubicBezTo>
                <a:cubicBezTo>
                  <a:pt x="387" y="132"/>
                  <a:pt x="384" y="137"/>
                  <a:pt x="381" y="137"/>
                </a:cubicBezTo>
                <a:cubicBezTo>
                  <a:pt x="382" y="136"/>
                  <a:pt x="384" y="134"/>
                  <a:pt x="382" y="132"/>
                </a:cubicBezTo>
                <a:cubicBezTo>
                  <a:pt x="380" y="142"/>
                  <a:pt x="368" y="146"/>
                  <a:pt x="358" y="150"/>
                </a:cubicBezTo>
                <a:cubicBezTo>
                  <a:pt x="360" y="143"/>
                  <a:pt x="367" y="137"/>
                  <a:pt x="367" y="131"/>
                </a:cubicBezTo>
                <a:cubicBezTo>
                  <a:pt x="371" y="130"/>
                  <a:pt x="370" y="127"/>
                  <a:pt x="371" y="124"/>
                </a:cubicBezTo>
                <a:cubicBezTo>
                  <a:pt x="374" y="125"/>
                  <a:pt x="374" y="122"/>
                  <a:pt x="376" y="122"/>
                </a:cubicBezTo>
                <a:cubicBezTo>
                  <a:pt x="376" y="121"/>
                  <a:pt x="376" y="120"/>
                  <a:pt x="376" y="118"/>
                </a:cubicBezTo>
                <a:cubicBezTo>
                  <a:pt x="380" y="116"/>
                  <a:pt x="380" y="111"/>
                  <a:pt x="386" y="110"/>
                </a:cubicBezTo>
                <a:cubicBezTo>
                  <a:pt x="386" y="111"/>
                  <a:pt x="386" y="111"/>
                  <a:pt x="387" y="111"/>
                </a:cubicBezTo>
                <a:cubicBezTo>
                  <a:pt x="385" y="121"/>
                  <a:pt x="388" y="112"/>
                  <a:pt x="387" y="109"/>
                </a:cubicBezTo>
                <a:cubicBezTo>
                  <a:pt x="388" y="106"/>
                  <a:pt x="391" y="104"/>
                  <a:pt x="394" y="104"/>
                </a:cubicBezTo>
                <a:cubicBezTo>
                  <a:pt x="394" y="102"/>
                  <a:pt x="392" y="102"/>
                  <a:pt x="394" y="101"/>
                </a:cubicBezTo>
                <a:cubicBezTo>
                  <a:pt x="396" y="104"/>
                  <a:pt x="395" y="105"/>
                  <a:pt x="397" y="108"/>
                </a:cubicBezTo>
                <a:cubicBezTo>
                  <a:pt x="398" y="107"/>
                  <a:pt x="400" y="105"/>
                  <a:pt x="399" y="103"/>
                </a:cubicBezTo>
                <a:cubicBezTo>
                  <a:pt x="399" y="104"/>
                  <a:pt x="397" y="105"/>
                  <a:pt x="397" y="104"/>
                </a:cubicBezTo>
                <a:cubicBezTo>
                  <a:pt x="398" y="103"/>
                  <a:pt x="398" y="103"/>
                  <a:pt x="399" y="101"/>
                </a:cubicBezTo>
                <a:cubicBezTo>
                  <a:pt x="398" y="101"/>
                  <a:pt x="398" y="102"/>
                  <a:pt x="397" y="103"/>
                </a:cubicBezTo>
                <a:cubicBezTo>
                  <a:pt x="397" y="100"/>
                  <a:pt x="395" y="100"/>
                  <a:pt x="395" y="98"/>
                </a:cubicBezTo>
                <a:cubicBezTo>
                  <a:pt x="392" y="98"/>
                  <a:pt x="387" y="89"/>
                  <a:pt x="392" y="85"/>
                </a:cubicBezTo>
                <a:cubicBezTo>
                  <a:pt x="391" y="84"/>
                  <a:pt x="391" y="81"/>
                  <a:pt x="389" y="79"/>
                </a:cubicBezTo>
                <a:cubicBezTo>
                  <a:pt x="388" y="80"/>
                  <a:pt x="388" y="79"/>
                  <a:pt x="385" y="79"/>
                </a:cubicBezTo>
                <a:cubicBezTo>
                  <a:pt x="386" y="76"/>
                  <a:pt x="385" y="78"/>
                  <a:pt x="384" y="77"/>
                </a:cubicBezTo>
                <a:cubicBezTo>
                  <a:pt x="385" y="76"/>
                  <a:pt x="388" y="76"/>
                  <a:pt x="388" y="76"/>
                </a:cubicBezTo>
                <a:cubicBezTo>
                  <a:pt x="384" y="75"/>
                  <a:pt x="385" y="68"/>
                  <a:pt x="382" y="71"/>
                </a:cubicBezTo>
                <a:cubicBezTo>
                  <a:pt x="382" y="69"/>
                  <a:pt x="379" y="69"/>
                  <a:pt x="379" y="69"/>
                </a:cubicBezTo>
                <a:cubicBezTo>
                  <a:pt x="380" y="68"/>
                  <a:pt x="379" y="67"/>
                  <a:pt x="380" y="67"/>
                </a:cubicBezTo>
                <a:cubicBezTo>
                  <a:pt x="381" y="67"/>
                  <a:pt x="382" y="72"/>
                  <a:pt x="383" y="69"/>
                </a:cubicBezTo>
                <a:cubicBezTo>
                  <a:pt x="381" y="68"/>
                  <a:pt x="381" y="63"/>
                  <a:pt x="377" y="66"/>
                </a:cubicBezTo>
                <a:cubicBezTo>
                  <a:pt x="377" y="65"/>
                  <a:pt x="377" y="64"/>
                  <a:pt x="377" y="63"/>
                </a:cubicBezTo>
                <a:cubicBezTo>
                  <a:pt x="378" y="63"/>
                  <a:pt x="377" y="64"/>
                  <a:pt x="379" y="63"/>
                </a:cubicBezTo>
                <a:cubicBezTo>
                  <a:pt x="379" y="59"/>
                  <a:pt x="376" y="57"/>
                  <a:pt x="377" y="53"/>
                </a:cubicBezTo>
                <a:cubicBezTo>
                  <a:pt x="375" y="51"/>
                  <a:pt x="373" y="49"/>
                  <a:pt x="372" y="46"/>
                </a:cubicBezTo>
                <a:cubicBezTo>
                  <a:pt x="363" y="47"/>
                  <a:pt x="360" y="43"/>
                  <a:pt x="352" y="42"/>
                </a:cubicBezTo>
                <a:cubicBezTo>
                  <a:pt x="351" y="41"/>
                  <a:pt x="353" y="39"/>
                  <a:pt x="351" y="39"/>
                </a:cubicBezTo>
                <a:cubicBezTo>
                  <a:pt x="351" y="40"/>
                  <a:pt x="351" y="40"/>
                  <a:pt x="350" y="40"/>
                </a:cubicBezTo>
                <a:cubicBezTo>
                  <a:pt x="350" y="39"/>
                  <a:pt x="350" y="39"/>
                  <a:pt x="350" y="38"/>
                </a:cubicBezTo>
                <a:cubicBezTo>
                  <a:pt x="347" y="39"/>
                  <a:pt x="345" y="38"/>
                  <a:pt x="344" y="35"/>
                </a:cubicBezTo>
                <a:cubicBezTo>
                  <a:pt x="342" y="36"/>
                  <a:pt x="339" y="33"/>
                  <a:pt x="335" y="33"/>
                </a:cubicBezTo>
                <a:cubicBezTo>
                  <a:pt x="335" y="34"/>
                  <a:pt x="335" y="35"/>
                  <a:pt x="335" y="35"/>
                </a:cubicBezTo>
                <a:cubicBezTo>
                  <a:pt x="334" y="35"/>
                  <a:pt x="333" y="36"/>
                  <a:pt x="332" y="35"/>
                </a:cubicBezTo>
                <a:cubicBezTo>
                  <a:pt x="334" y="37"/>
                  <a:pt x="331" y="37"/>
                  <a:pt x="330" y="38"/>
                </a:cubicBezTo>
                <a:cubicBezTo>
                  <a:pt x="331" y="38"/>
                  <a:pt x="331" y="38"/>
                  <a:pt x="331" y="38"/>
                </a:cubicBezTo>
                <a:cubicBezTo>
                  <a:pt x="331" y="38"/>
                  <a:pt x="330" y="38"/>
                  <a:pt x="330" y="39"/>
                </a:cubicBezTo>
                <a:cubicBezTo>
                  <a:pt x="333" y="37"/>
                  <a:pt x="334" y="38"/>
                  <a:pt x="336" y="39"/>
                </a:cubicBezTo>
                <a:cubicBezTo>
                  <a:pt x="337" y="39"/>
                  <a:pt x="336" y="37"/>
                  <a:pt x="338" y="37"/>
                </a:cubicBezTo>
                <a:cubicBezTo>
                  <a:pt x="339" y="38"/>
                  <a:pt x="337" y="39"/>
                  <a:pt x="338" y="41"/>
                </a:cubicBezTo>
                <a:cubicBezTo>
                  <a:pt x="339" y="41"/>
                  <a:pt x="340" y="40"/>
                  <a:pt x="343" y="40"/>
                </a:cubicBezTo>
                <a:cubicBezTo>
                  <a:pt x="343" y="41"/>
                  <a:pt x="344" y="41"/>
                  <a:pt x="344" y="43"/>
                </a:cubicBezTo>
                <a:cubicBezTo>
                  <a:pt x="341" y="44"/>
                  <a:pt x="339" y="43"/>
                  <a:pt x="337" y="43"/>
                </a:cubicBezTo>
                <a:cubicBezTo>
                  <a:pt x="330" y="43"/>
                  <a:pt x="326" y="45"/>
                  <a:pt x="322" y="40"/>
                </a:cubicBezTo>
                <a:cubicBezTo>
                  <a:pt x="320" y="39"/>
                  <a:pt x="321" y="37"/>
                  <a:pt x="318" y="35"/>
                </a:cubicBezTo>
                <a:cubicBezTo>
                  <a:pt x="320" y="34"/>
                  <a:pt x="317" y="34"/>
                  <a:pt x="317" y="32"/>
                </a:cubicBezTo>
                <a:cubicBezTo>
                  <a:pt x="315" y="32"/>
                  <a:pt x="315" y="32"/>
                  <a:pt x="314" y="33"/>
                </a:cubicBezTo>
                <a:cubicBezTo>
                  <a:pt x="313" y="31"/>
                  <a:pt x="314" y="30"/>
                  <a:pt x="313" y="29"/>
                </a:cubicBezTo>
                <a:cubicBezTo>
                  <a:pt x="311" y="31"/>
                  <a:pt x="304" y="29"/>
                  <a:pt x="302" y="28"/>
                </a:cubicBezTo>
                <a:cubicBezTo>
                  <a:pt x="308" y="26"/>
                  <a:pt x="314" y="26"/>
                  <a:pt x="321" y="28"/>
                </a:cubicBezTo>
                <a:cubicBezTo>
                  <a:pt x="321" y="26"/>
                  <a:pt x="319" y="27"/>
                  <a:pt x="319" y="26"/>
                </a:cubicBezTo>
                <a:cubicBezTo>
                  <a:pt x="320" y="25"/>
                  <a:pt x="322" y="22"/>
                  <a:pt x="320" y="23"/>
                </a:cubicBezTo>
                <a:cubicBezTo>
                  <a:pt x="321" y="23"/>
                  <a:pt x="320" y="24"/>
                  <a:pt x="319" y="24"/>
                </a:cubicBezTo>
                <a:cubicBezTo>
                  <a:pt x="317" y="21"/>
                  <a:pt x="315" y="21"/>
                  <a:pt x="311" y="22"/>
                </a:cubicBezTo>
                <a:cubicBezTo>
                  <a:pt x="310" y="20"/>
                  <a:pt x="305" y="21"/>
                  <a:pt x="302" y="20"/>
                </a:cubicBezTo>
                <a:cubicBezTo>
                  <a:pt x="293" y="24"/>
                  <a:pt x="276" y="26"/>
                  <a:pt x="264" y="27"/>
                </a:cubicBezTo>
                <a:cubicBezTo>
                  <a:pt x="264" y="27"/>
                  <a:pt x="264" y="27"/>
                  <a:pt x="263" y="26"/>
                </a:cubicBezTo>
                <a:cubicBezTo>
                  <a:pt x="263" y="25"/>
                  <a:pt x="265" y="23"/>
                  <a:pt x="264" y="22"/>
                </a:cubicBezTo>
                <a:cubicBezTo>
                  <a:pt x="264" y="23"/>
                  <a:pt x="264" y="24"/>
                  <a:pt x="263" y="23"/>
                </a:cubicBezTo>
                <a:cubicBezTo>
                  <a:pt x="264" y="22"/>
                  <a:pt x="263" y="22"/>
                  <a:pt x="263" y="21"/>
                </a:cubicBezTo>
                <a:cubicBezTo>
                  <a:pt x="265" y="21"/>
                  <a:pt x="266" y="23"/>
                  <a:pt x="268" y="23"/>
                </a:cubicBezTo>
                <a:cubicBezTo>
                  <a:pt x="269" y="21"/>
                  <a:pt x="270" y="20"/>
                  <a:pt x="272" y="20"/>
                </a:cubicBezTo>
                <a:cubicBezTo>
                  <a:pt x="266" y="20"/>
                  <a:pt x="261" y="19"/>
                  <a:pt x="261" y="23"/>
                </a:cubicBezTo>
                <a:cubicBezTo>
                  <a:pt x="251" y="21"/>
                  <a:pt x="243" y="14"/>
                  <a:pt x="233" y="17"/>
                </a:cubicBezTo>
                <a:cubicBezTo>
                  <a:pt x="230" y="19"/>
                  <a:pt x="226" y="18"/>
                  <a:pt x="222" y="16"/>
                </a:cubicBezTo>
                <a:cubicBezTo>
                  <a:pt x="221" y="17"/>
                  <a:pt x="220" y="19"/>
                  <a:pt x="219" y="20"/>
                </a:cubicBezTo>
                <a:cubicBezTo>
                  <a:pt x="213" y="19"/>
                  <a:pt x="208" y="20"/>
                  <a:pt x="202" y="21"/>
                </a:cubicBezTo>
                <a:cubicBezTo>
                  <a:pt x="203" y="20"/>
                  <a:pt x="203" y="20"/>
                  <a:pt x="202" y="19"/>
                </a:cubicBezTo>
                <a:cubicBezTo>
                  <a:pt x="201" y="20"/>
                  <a:pt x="198" y="19"/>
                  <a:pt x="198" y="21"/>
                </a:cubicBezTo>
                <a:cubicBezTo>
                  <a:pt x="197" y="19"/>
                  <a:pt x="194" y="21"/>
                  <a:pt x="192" y="22"/>
                </a:cubicBezTo>
                <a:cubicBezTo>
                  <a:pt x="186" y="20"/>
                  <a:pt x="179" y="18"/>
                  <a:pt x="171" y="17"/>
                </a:cubicBezTo>
                <a:cubicBezTo>
                  <a:pt x="171" y="19"/>
                  <a:pt x="169" y="19"/>
                  <a:pt x="167" y="19"/>
                </a:cubicBezTo>
                <a:cubicBezTo>
                  <a:pt x="167" y="18"/>
                  <a:pt x="166" y="17"/>
                  <a:pt x="164" y="17"/>
                </a:cubicBezTo>
                <a:cubicBezTo>
                  <a:pt x="161" y="18"/>
                  <a:pt x="157" y="18"/>
                  <a:pt x="155" y="16"/>
                </a:cubicBezTo>
                <a:cubicBezTo>
                  <a:pt x="153" y="18"/>
                  <a:pt x="151" y="19"/>
                  <a:pt x="149" y="19"/>
                </a:cubicBezTo>
                <a:cubicBezTo>
                  <a:pt x="150" y="24"/>
                  <a:pt x="144" y="23"/>
                  <a:pt x="144" y="23"/>
                </a:cubicBezTo>
                <a:cubicBezTo>
                  <a:pt x="143" y="23"/>
                  <a:pt x="143" y="24"/>
                  <a:pt x="142" y="24"/>
                </a:cubicBezTo>
                <a:cubicBezTo>
                  <a:pt x="140" y="25"/>
                  <a:pt x="137" y="23"/>
                  <a:pt x="134" y="25"/>
                </a:cubicBezTo>
                <a:cubicBezTo>
                  <a:pt x="134" y="24"/>
                  <a:pt x="134" y="23"/>
                  <a:pt x="133" y="23"/>
                </a:cubicBezTo>
                <a:cubicBezTo>
                  <a:pt x="131" y="23"/>
                  <a:pt x="129" y="26"/>
                  <a:pt x="127" y="24"/>
                </a:cubicBezTo>
                <a:cubicBezTo>
                  <a:pt x="129" y="23"/>
                  <a:pt x="124" y="23"/>
                  <a:pt x="124" y="20"/>
                </a:cubicBezTo>
                <a:cubicBezTo>
                  <a:pt x="129" y="20"/>
                  <a:pt x="131" y="19"/>
                  <a:pt x="134" y="20"/>
                </a:cubicBezTo>
                <a:cubicBezTo>
                  <a:pt x="130" y="17"/>
                  <a:pt x="119" y="21"/>
                  <a:pt x="117" y="16"/>
                </a:cubicBezTo>
                <a:cubicBezTo>
                  <a:pt x="118" y="14"/>
                  <a:pt x="119" y="12"/>
                  <a:pt x="120" y="11"/>
                </a:cubicBezTo>
                <a:cubicBezTo>
                  <a:pt x="120" y="12"/>
                  <a:pt x="120" y="12"/>
                  <a:pt x="121" y="12"/>
                </a:cubicBezTo>
                <a:cubicBezTo>
                  <a:pt x="121" y="11"/>
                  <a:pt x="122" y="11"/>
                  <a:pt x="122" y="10"/>
                </a:cubicBezTo>
                <a:close/>
                <a:moveTo>
                  <a:pt x="387" y="81"/>
                </a:moveTo>
                <a:cubicBezTo>
                  <a:pt x="387" y="80"/>
                  <a:pt x="388" y="80"/>
                  <a:pt x="389" y="79"/>
                </a:cubicBezTo>
                <a:cubicBezTo>
                  <a:pt x="389" y="81"/>
                  <a:pt x="388" y="81"/>
                  <a:pt x="387" y="81"/>
                </a:cubicBezTo>
                <a:cubicBezTo>
                  <a:pt x="387" y="81"/>
                  <a:pt x="387" y="81"/>
                  <a:pt x="387" y="81"/>
                </a:cubicBezTo>
                <a:close/>
                <a:moveTo>
                  <a:pt x="397" y="226"/>
                </a:moveTo>
                <a:cubicBezTo>
                  <a:pt x="399" y="226"/>
                  <a:pt x="400" y="228"/>
                  <a:pt x="400" y="229"/>
                </a:cubicBezTo>
                <a:cubicBezTo>
                  <a:pt x="398" y="230"/>
                  <a:pt x="400" y="227"/>
                  <a:pt x="397" y="228"/>
                </a:cubicBezTo>
                <a:cubicBezTo>
                  <a:pt x="397" y="227"/>
                  <a:pt x="397" y="226"/>
                  <a:pt x="397" y="226"/>
                </a:cubicBezTo>
                <a:cubicBezTo>
                  <a:pt x="397" y="226"/>
                  <a:pt x="397" y="226"/>
                  <a:pt x="397" y="226"/>
                </a:cubicBezTo>
                <a:close/>
                <a:moveTo>
                  <a:pt x="420" y="234"/>
                </a:moveTo>
                <a:cubicBezTo>
                  <a:pt x="419" y="236"/>
                  <a:pt x="417" y="235"/>
                  <a:pt x="417" y="233"/>
                </a:cubicBezTo>
                <a:cubicBezTo>
                  <a:pt x="419" y="233"/>
                  <a:pt x="418" y="234"/>
                  <a:pt x="420" y="234"/>
                </a:cubicBezTo>
                <a:cubicBezTo>
                  <a:pt x="420" y="234"/>
                  <a:pt x="420" y="234"/>
                  <a:pt x="420" y="234"/>
                </a:cubicBezTo>
                <a:close/>
                <a:moveTo>
                  <a:pt x="111" y="170"/>
                </a:moveTo>
                <a:cubicBezTo>
                  <a:pt x="111" y="167"/>
                  <a:pt x="114" y="169"/>
                  <a:pt x="113" y="166"/>
                </a:cubicBezTo>
                <a:cubicBezTo>
                  <a:pt x="114" y="167"/>
                  <a:pt x="114" y="168"/>
                  <a:pt x="114" y="170"/>
                </a:cubicBezTo>
                <a:cubicBezTo>
                  <a:pt x="113" y="171"/>
                  <a:pt x="113" y="169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lose/>
                <a:moveTo>
                  <a:pt x="112" y="68"/>
                </a:moveTo>
                <a:cubicBezTo>
                  <a:pt x="112" y="69"/>
                  <a:pt x="112" y="70"/>
                  <a:pt x="111" y="70"/>
                </a:cubicBezTo>
                <a:cubicBezTo>
                  <a:pt x="111" y="68"/>
                  <a:pt x="110" y="67"/>
                  <a:pt x="110" y="69"/>
                </a:cubicBezTo>
                <a:cubicBezTo>
                  <a:pt x="107" y="68"/>
                  <a:pt x="111" y="66"/>
                  <a:pt x="112" y="68"/>
                </a:cubicBezTo>
                <a:cubicBezTo>
                  <a:pt x="112" y="68"/>
                  <a:pt x="112" y="68"/>
                  <a:pt x="112" y="68"/>
                </a:cubicBezTo>
                <a:close/>
                <a:moveTo>
                  <a:pt x="106" y="17"/>
                </a:moveTo>
                <a:cubicBezTo>
                  <a:pt x="106" y="17"/>
                  <a:pt x="106" y="17"/>
                  <a:pt x="106" y="16"/>
                </a:cubicBezTo>
                <a:cubicBezTo>
                  <a:pt x="107" y="16"/>
                  <a:pt x="107" y="17"/>
                  <a:pt x="107" y="18"/>
                </a:cubicBezTo>
                <a:cubicBezTo>
                  <a:pt x="106" y="18"/>
                  <a:pt x="106" y="17"/>
                  <a:pt x="106" y="17"/>
                </a:cubicBezTo>
                <a:cubicBezTo>
                  <a:pt x="106" y="17"/>
                  <a:pt x="106" y="17"/>
                  <a:pt x="106" y="17"/>
                </a:cubicBezTo>
                <a:close/>
                <a:moveTo>
                  <a:pt x="198" y="28"/>
                </a:moveTo>
                <a:cubicBezTo>
                  <a:pt x="198" y="26"/>
                  <a:pt x="201" y="30"/>
                  <a:pt x="201" y="28"/>
                </a:cubicBezTo>
                <a:cubicBezTo>
                  <a:pt x="202" y="29"/>
                  <a:pt x="201" y="29"/>
                  <a:pt x="201" y="30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200" y="29"/>
                  <a:pt x="199" y="28"/>
                  <a:pt x="198" y="28"/>
                </a:cubicBezTo>
                <a:cubicBezTo>
                  <a:pt x="198" y="28"/>
                  <a:pt x="198" y="28"/>
                  <a:pt x="198" y="28"/>
                </a:cubicBezTo>
                <a:close/>
                <a:moveTo>
                  <a:pt x="203" y="29"/>
                </a:moveTo>
                <a:cubicBezTo>
                  <a:pt x="202" y="29"/>
                  <a:pt x="202" y="28"/>
                  <a:pt x="201" y="28"/>
                </a:cubicBezTo>
                <a:cubicBezTo>
                  <a:pt x="202" y="26"/>
                  <a:pt x="203" y="28"/>
                  <a:pt x="203" y="29"/>
                </a:cubicBezTo>
                <a:cubicBezTo>
                  <a:pt x="203" y="29"/>
                  <a:pt x="203" y="29"/>
                  <a:pt x="203" y="29"/>
                </a:cubicBezTo>
                <a:close/>
                <a:moveTo>
                  <a:pt x="201" y="32"/>
                </a:moveTo>
                <a:cubicBezTo>
                  <a:pt x="201" y="31"/>
                  <a:pt x="202" y="31"/>
                  <a:pt x="202" y="31"/>
                </a:cubicBezTo>
                <a:cubicBezTo>
                  <a:pt x="203" y="31"/>
                  <a:pt x="203" y="32"/>
                  <a:pt x="204" y="32"/>
                </a:cubicBezTo>
                <a:cubicBezTo>
                  <a:pt x="203" y="32"/>
                  <a:pt x="202" y="32"/>
                  <a:pt x="201" y="32"/>
                </a:cubicBezTo>
                <a:cubicBezTo>
                  <a:pt x="201" y="32"/>
                  <a:pt x="201" y="32"/>
                  <a:pt x="201" y="32"/>
                </a:cubicBezTo>
                <a:close/>
                <a:moveTo>
                  <a:pt x="36" y="33"/>
                </a:moveTo>
                <a:cubicBezTo>
                  <a:pt x="35" y="34"/>
                  <a:pt x="34" y="32"/>
                  <a:pt x="35" y="31"/>
                </a:cubicBezTo>
                <a:cubicBezTo>
                  <a:pt x="36" y="31"/>
                  <a:pt x="35" y="33"/>
                  <a:pt x="36" y="33"/>
                </a:cubicBezTo>
                <a:cubicBezTo>
                  <a:pt x="36" y="33"/>
                  <a:pt x="36" y="33"/>
                  <a:pt x="36" y="33"/>
                </a:cubicBezTo>
                <a:close/>
                <a:moveTo>
                  <a:pt x="205" y="32"/>
                </a:moveTo>
                <a:cubicBezTo>
                  <a:pt x="204" y="31"/>
                  <a:pt x="205" y="31"/>
                  <a:pt x="206" y="31"/>
                </a:cubicBezTo>
                <a:cubicBezTo>
                  <a:pt x="206" y="32"/>
                  <a:pt x="206" y="32"/>
                  <a:pt x="205" y="32"/>
                </a:cubicBezTo>
                <a:cubicBezTo>
                  <a:pt x="205" y="32"/>
                  <a:pt x="205" y="32"/>
                  <a:pt x="205" y="32"/>
                </a:cubicBezTo>
                <a:close/>
                <a:moveTo>
                  <a:pt x="205" y="34"/>
                </a:moveTo>
                <a:cubicBezTo>
                  <a:pt x="206" y="33"/>
                  <a:pt x="208" y="33"/>
                  <a:pt x="208" y="31"/>
                </a:cubicBezTo>
                <a:cubicBezTo>
                  <a:pt x="210" y="33"/>
                  <a:pt x="211" y="31"/>
                  <a:pt x="212" y="33"/>
                </a:cubicBezTo>
                <a:cubicBezTo>
                  <a:pt x="211" y="34"/>
                  <a:pt x="211" y="33"/>
                  <a:pt x="209" y="33"/>
                </a:cubicBezTo>
                <a:cubicBezTo>
                  <a:pt x="209" y="34"/>
                  <a:pt x="211" y="34"/>
                  <a:pt x="210" y="35"/>
                </a:cubicBezTo>
                <a:cubicBezTo>
                  <a:pt x="208" y="37"/>
                  <a:pt x="207" y="35"/>
                  <a:pt x="206" y="37"/>
                </a:cubicBezTo>
                <a:cubicBezTo>
                  <a:pt x="205" y="37"/>
                  <a:pt x="205" y="36"/>
                  <a:pt x="205" y="34"/>
                </a:cubicBezTo>
                <a:cubicBezTo>
                  <a:pt x="205" y="34"/>
                  <a:pt x="205" y="34"/>
                  <a:pt x="205" y="34"/>
                </a:cubicBezTo>
                <a:close/>
                <a:moveTo>
                  <a:pt x="215" y="33"/>
                </a:moveTo>
                <a:cubicBezTo>
                  <a:pt x="215" y="32"/>
                  <a:pt x="215" y="32"/>
                  <a:pt x="215" y="31"/>
                </a:cubicBezTo>
                <a:cubicBezTo>
                  <a:pt x="216" y="31"/>
                  <a:pt x="216" y="31"/>
                  <a:pt x="217" y="31"/>
                </a:cubicBezTo>
                <a:cubicBezTo>
                  <a:pt x="217" y="32"/>
                  <a:pt x="216" y="32"/>
                  <a:pt x="216" y="33"/>
                </a:cubicBezTo>
                <a:cubicBezTo>
                  <a:pt x="216" y="33"/>
                  <a:pt x="215" y="33"/>
                  <a:pt x="215" y="33"/>
                </a:cubicBezTo>
                <a:cubicBezTo>
                  <a:pt x="215" y="33"/>
                  <a:pt x="215" y="33"/>
                  <a:pt x="215" y="33"/>
                </a:cubicBezTo>
                <a:close/>
                <a:moveTo>
                  <a:pt x="30" y="32"/>
                </a:moveTo>
                <a:cubicBezTo>
                  <a:pt x="32" y="33"/>
                  <a:pt x="29" y="35"/>
                  <a:pt x="30" y="32"/>
                </a:cubicBezTo>
                <a:cubicBezTo>
                  <a:pt x="30" y="32"/>
                  <a:pt x="30" y="32"/>
                  <a:pt x="30" y="32"/>
                </a:cubicBezTo>
                <a:close/>
                <a:moveTo>
                  <a:pt x="200" y="36"/>
                </a:moveTo>
                <a:cubicBezTo>
                  <a:pt x="199" y="36"/>
                  <a:pt x="200" y="34"/>
                  <a:pt x="199" y="34"/>
                </a:cubicBezTo>
                <a:cubicBezTo>
                  <a:pt x="200" y="32"/>
                  <a:pt x="200" y="36"/>
                  <a:pt x="201" y="36"/>
                </a:cubicBezTo>
                <a:cubicBezTo>
                  <a:pt x="201" y="37"/>
                  <a:pt x="199" y="36"/>
                  <a:pt x="199" y="37"/>
                </a:cubicBezTo>
                <a:cubicBezTo>
                  <a:pt x="199" y="36"/>
                  <a:pt x="199" y="36"/>
                  <a:pt x="200" y="36"/>
                </a:cubicBezTo>
                <a:cubicBezTo>
                  <a:pt x="200" y="36"/>
                  <a:pt x="200" y="36"/>
                  <a:pt x="200" y="36"/>
                </a:cubicBezTo>
                <a:close/>
                <a:moveTo>
                  <a:pt x="200" y="34"/>
                </a:moveTo>
                <a:cubicBezTo>
                  <a:pt x="201" y="32"/>
                  <a:pt x="202" y="34"/>
                  <a:pt x="204" y="34"/>
                </a:cubicBezTo>
                <a:cubicBezTo>
                  <a:pt x="204" y="34"/>
                  <a:pt x="203" y="35"/>
                  <a:pt x="204" y="35"/>
                </a:cubicBezTo>
                <a:cubicBezTo>
                  <a:pt x="202" y="36"/>
                  <a:pt x="201" y="35"/>
                  <a:pt x="200" y="34"/>
                </a:cubicBezTo>
                <a:cubicBezTo>
                  <a:pt x="200" y="34"/>
                  <a:pt x="200" y="34"/>
                  <a:pt x="200" y="34"/>
                </a:cubicBezTo>
                <a:close/>
                <a:moveTo>
                  <a:pt x="299" y="140"/>
                </a:moveTo>
                <a:cubicBezTo>
                  <a:pt x="299" y="140"/>
                  <a:pt x="299" y="140"/>
                  <a:pt x="299" y="140"/>
                </a:cubicBezTo>
                <a:cubicBezTo>
                  <a:pt x="296" y="140"/>
                  <a:pt x="294" y="141"/>
                  <a:pt x="290" y="141"/>
                </a:cubicBezTo>
                <a:cubicBezTo>
                  <a:pt x="288" y="143"/>
                  <a:pt x="288" y="148"/>
                  <a:pt x="285" y="146"/>
                </a:cubicBezTo>
                <a:cubicBezTo>
                  <a:pt x="286" y="150"/>
                  <a:pt x="283" y="151"/>
                  <a:pt x="282" y="154"/>
                </a:cubicBezTo>
                <a:cubicBezTo>
                  <a:pt x="281" y="153"/>
                  <a:pt x="282" y="152"/>
                  <a:pt x="281" y="152"/>
                </a:cubicBezTo>
                <a:cubicBezTo>
                  <a:pt x="281" y="153"/>
                  <a:pt x="279" y="153"/>
                  <a:pt x="278" y="153"/>
                </a:cubicBezTo>
                <a:cubicBezTo>
                  <a:pt x="279" y="156"/>
                  <a:pt x="278" y="155"/>
                  <a:pt x="279" y="157"/>
                </a:cubicBezTo>
                <a:cubicBezTo>
                  <a:pt x="274" y="161"/>
                  <a:pt x="270" y="166"/>
                  <a:pt x="265" y="171"/>
                </a:cubicBezTo>
                <a:cubicBezTo>
                  <a:pt x="265" y="171"/>
                  <a:pt x="265" y="171"/>
                  <a:pt x="265" y="172"/>
                </a:cubicBezTo>
                <a:cubicBezTo>
                  <a:pt x="261" y="174"/>
                  <a:pt x="261" y="176"/>
                  <a:pt x="256" y="178"/>
                </a:cubicBezTo>
                <a:cubicBezTo>
                  <a:pt x="258" y="179"/>
                  <a:pt x="260" y="178"/>
                  <a:pt x="262" y="179"/>
                </a:cubicBezTo>
                <a:cubicBezTo>
                  <a:pt x="262" y="177"/>
                  <a:pt x="264" y="177"/>
                  <a:pt x="265" y="175"/>
                </a:cubicBezTo>
                <a:cubicBezTo>
                  <a:pt x="278" y="176"/>
                  <a:pt x="282" y="165"/>
                  <a:pt x="286" y="159"/>
                </a:cubicBezTo>
                <a:cubicBezTo>
                  <a:pt x="289" y="160"/>
                  <a:pt x="289" y="161"/>
                  <a:pt x="289" y="163"/>
                </a:cubicBezTo>
                <a:cubicBezTo>
                  <a:pt x="291" y="162"/>
                  <a:pt x="289" y="160"/>
                  <a:pt x="290" y="160"/>
                </a:cubicBezTo>
                <a:cubicBezTo>
                  <a:pt x="297" y="157"/>
                  <a:pt x="301" y="148"/>
                  <a:pt x="299" y="140"/>
                </a:cubicBezTo>
                <a:close/>
                <a:moveTo>
                  <a:pt x="240" y="81"/>
                </a:moveTo>
                <a:cubicBezTo>
                  <a:pt x="240" y="81"/>
                  <a:pt x="240" y="81"/>
                  <a:pt x="240" y="81"/>
                </a:cubicBezTo>
                <a:cubicBezTo>
                  <a:pt x="241" y="81"/>
                  <a:pt x="242" y="82"/>
                  <a:pt x="242" y="82"/>
                </a:cubicBezTo>
                <a:cubicBezTo>
                  <a:pt x="241" y="84"/>
                  <a:pt x="242" y="87"/>
                  <a:pt x="240" y="88"/>
                </a:cubicBezTo>
                <a:cubicBezTo>
                  <a:pt x="238" y="72"/>
                  <a:pt x="232" y="57"/>
                  <a:pt x="228" y="41"/>
                </a:cubicBezTo>
                <a:cubicBezTo>
                  <a:pt x="221" y="41"/>
                  <a:pt x="220" y="36"/>
                  <a:pt x="215" y="35"/>
                </a:cubicBezTo>
                <a:cubicBezTo>
                  <a:pt x="214" y="35"/>
                  <a:pt x="215" y="37"/>
                  <a:pt x="214" y="37"/>
                </a:cubicBezTo>
                <a:cubicBezTo>
                  <a:pt x="209" y="36"/>
                  <a:pt x="205" y="40"/>
                  <a:pt x="201" y="36"/>
                </a:cubicBezTo>
                <a:cubicBezTo>
                  <a:pt x="202" y="39"/>
                  <a:pt x="197" y="41"/>
                  <a:pt x="195" y="41"/>
                </a:cubicBezTo>
                <a:cubicBezTo>
                  <a:pt x="195" y="44"/>
                  <a:pt x="197" y="45"/>
                  <a:pt x="198" y="46"/>
                </a:cubicBezTo>
                <a:cubicBezTo>
                  <a:pt x="200" y="47"/>
                  <a:pt x="199" y="45"/>
                  <a:pt x="201" y="45"/>
                </a:cubicBezTo>
                <a:cubicBezTo>
                  <a:pt x="206" y="51"/>
                  <a:pt x="203" y="58"/>
                  <a:pt x="204" y="66"/>
                </a:cubicBezTo>
                <a:cubicBezTo>
                  <a:pt x="204" y="72"/>
                  <a:pt x="205" y="80"/>
                  <a:pt x="204" y="87"/>
                </a:cubicBezTo>
                <a:cubicBezTo>
                  <a:pt x="200" y="88"/>
                  <a:pt x="201" y="93"/>
                  <a:pt x="202" y="96"/>
                </a:cubicBezTo>
                <a:cubicBezTo>
                  <a:pt x="199" y="100"/>
                  <a:pt x="202" y="103"/>
                  <a:pt x="204" y="106"/>
                </a:cubicBezTo>
                <a:cubicBezTo>
                  <a:pt x="203" y="108"/>
                  <a:pt x="202" y="108"/>
                  <a:pt x="201" y="109"/>
                </a:cubicBezTo>
                <a:cubicBezTo>
                  <a:pt x="200" y="122"/>
                  <a:pt x="202" y="136"/>
                  <a:pt x="200" y="147"/>
                </a:cubicBezTo>
                <a:cubicBezTo>
                  <a:pt x="201" y="145"/>
                  <a:pt x="198" y="147"/>
                  <a:pt x="199" y="145"/>
                </a:cubicBezTo>
                <a:cubicBezTo>
                  <a:pt x="199" y="143"/>
                  <a:pt x="200" y="141"/>
                  <a:pt x="200" y="137"/>
                </a:cubicBezTo>
                <a:cubicBezTo>
                  <a:pt x="198" y="137"/>
                  <a:pt x="197" y="137"/>
                  <a:pt x="196" y="138"/>
                </a:cubicBezTo>
                <a:cubicBezTo>
                  <a:pt x="198" y="149"/>
                  <a:pt x="195" y="163"/>
                  <a:pt x="196" y="180"/>
                </a:cubicBezTo>
                <a:cubicBezTo>
                  <a:pt x="197" y="181"/>
                  <a:pt x="198" y="180"/>
                  <a:pt x="198" y="182"/>
                </a:cubicBezTo>
                <a:cubicBezTo>
                  <a:pt x="202" y="179"/>
                  <a:pt x="201" y="181"/>
                  <a:pt x="203" y="177"/>
                </a:cubicBezTo>
                <a:cubicBezTo>
                  <a:pt x="203" y="179"/>
                  <a:pt x="204" y="179"/>
                  <a:pt x="204" y="181"/>
                </a:cubicBezTo>
                <a:cubicBezTo>
                  <a:pt x="205" y="181"/>
                  <a:pt x="205" y="180"/>
                  <a:pt x="206" y="180"/>
                </a:cubicBezTo>
                <a:cubicBezTo>
                  <a:pt x="206" y="181"/>
                  <a:pt x="206" y="182"/>
                  <a:pt x="207" y="182"/>
                </a:cubicBezTo>
                <a:cubicBezTo>
                  <a:pt x="208" y="182"/>
                  <a:pt x="208" y="181"/>
                  <a:pt x="210" y="182"/>
                </a:cubicBezTo>
                <a:cubicBezTo>
                  <a:pt x="209" y="182"/>
                  <a:pt x="209" y="183"/>
                  <a:pt x="210" y="183"/>
                </a:cubicBezTo>
                <a:cubicBezTo>
                  <a:pt x="213" y="182"/>
                  <a:pt x="223" y="183"/>
                  <a:pt x="227" y="184"/>
                </a:cubicBezTo>
                <a:cubicBezTo>
                  <a:pt x="228" y="181"/>
                  <a:pt x="230" y="179"/>
                  <a:pt x="232" y="177"/>
                </a:cubicBezTo>
                <a:cubicBezTo>
                  <a:pt x="233" y="178"/>
                  <a:pt x="234" y="178"/>
                  <a:pt x="235" y="178"/>
                </a:cubicBezTo>
                <a:cubicBezTo>
                  <a:pt x="236" y="178"/>
                  <a:pt x="238" y="177"/>
                  <a:pt x="239" y="176"/>
                </a:cubicBezTo>
                <a:cubicBezTo>
                  <a:pt x="242" y="178"/>
                  <a:pt x="249" y="177"/>
                  <a:pt x="250" y="175"/>
                </a:cubicBezTo>
                <a:cubicBezTo>
                  <a:pt x="250" y="177"/>
                  <a:pt x="255" y="175"/>
                  <a:pt x="255" y="177"/>
                </a:cubicBezTo>
                <a:cubicBezTo>
                  <a:pt x="255" y="175"/>
                  <a:pt x="258" y="176"/>
                  <a:pt x="258" y="175"/>
                </a:cubicBezTo>
                <a:cubicBezTo>
                  <a:pt x="258" y="173"/>
                  <a:pt x="259" y="174"/>
                  <a:pt x="258" y="172"/>
                </a:cubicBezTo>
                <a:cubicBezTo>
                  <a:pt x="260" y="171"/>
                  <a:pt x="263" y="169"/>
                  <a:pt x="266" y="168"/>
                </a:cubicBezTo>
                <a:cubicBezTo>
                  <a:pt x="266" y="167"/>
                  <a:pt x="265" y="162"/>
                  <a:pt x="269" y="164"/>
                </a:cubicBezTo>
                <a:cubicBezTo>
                  <a:pt x="271" y="157"/>
                  <a:pt x="277" y="154"/>
                  <a:pt x="280" y="148"/>
                </a:cubicBezTo>
                <a:cubicBezTo>
                  <a:pt x="284" y="148"/>
                  <a:pt x="282" y="150"/>
                  <a:pt x="284" y="150"/>
                </a:cubicBezTo>
                <a:cubicBezTo>
                  <a:pt x="284" y="150"/>
                  <a:pt x="284" y="149"/>
                  <a:pt x="285" y="149"/>
                </a:cubicBezTo>
                <a:cubicBezTo>
                  <a:pt x="285" y="148"/>
                  <a:pt x="283" y="148"/>
                  <a:pt x="282" y="146"/>
                </a:cubicBezTo>
                <a:cubicBezTo>
                  <a:pt x="283" y="146"/>
                  <a:pt x="283" y="145"/>
                  <a:pt x="284" y="144"/>
                </a:cubicBezTo>
                <a:cubicBezTo>
                  <a:pt x="279" y="147"/>
                  <a:pt x="274" y="146"/>
                  <a:pt x="271" y="150"/>
                </a:cubicBezTo>
                <a:cubicBezTo>
                  <a:pt x="269" y="150"/>
                  <a:pt x="269" y="148"/>
                  <a:pt x="268" y="148"/>
                </a:cubicBezTo>
                <a:cubicBezTo>
                  <a:pt x="265" y="151"/>
                  <a:pt x="261" y="153"/>
                  <a:pt x="256" y="154"/>
                </a:cubicBezTo>
                <a:cubicBezTo>
                  <a:pt x="255" y="157"/>
                  <a:pt x="253" y="159"/>
                  <a:pt x="251" y="157"/>
                </a:cubicBezTo>
                <a:cubicBezTo>
                  <a:pt x="252" y="155"/>
                  <a:pt x="254" y="154"/>
                  <a:pt x="256" y="153"/>
                </a:cubicBezTo>
                <a:cubicBezTo>
                  <a:pt x="255" y="152"/>
                  <a:pt x="258" y="153"/>
                  <a:pt x="256" y="151"/>
                </a:cubicBezTo>
                <a:cubicBezTo>
                  <a:pt x="258" y="152"/>
                  <a:pt x="259" y="151"/>
                  <a:pt x="260" y="150"/>
                </a:cubicBezTo>
                <a:cubicBezTo>
                  <a:pt x="259" y="150"/>
                  <a:pt x="259" y="150"/>
                  <a:pt x="259" y="149"/>
                </a:cubicBezTo>
                <a:cubicBezTo>
                  <a:pt x="269" y="142"/>
                  <a:pt x="280" y="136"/>
                  <a:pt x="293" y="131"/>
                </a:cubicBezTo>
                <a:cubicBezTo>
                  <a:pt x="295" y="125"/>
                  <a:pt x="293" y="120"/>
                  <a:pt x="295" y="115"/>
                </a:cubicBezTo>
                <a:cubicBezTo>
                  <a:pt x="298" y="118"/>
                  <a:pt x="294" y="123"/>
                  <a:pt x="296" y="127"/>
                </a:cubicBezTo>
                <a:cubicBezTo>
                  <a:pt x="296" y="126"/>
                  <a:pt x="298" y="126"/>
                  <a:pt x="299" y="124"/>
                </a:cubicBezTo>
                <a:cubicBezTo>
                  <a:pt x="299" y="125"/>
                  <a:pt x="298" y="127"/>
                  <a:pt x="300" y="127"/>
                </a:cubicBezTo>
                <a:cubicBezTo>
                  <a:pt x="299" y="123"/>
                  <a:pt x="298" y="117"/>
                  <a:pt x="299" y="112"/>
                </a:cubicBezTo>
                <a:cubicBezTo>
                  <a:pt x="298" y="114"/>
                  <a:pt x="298" y="111"/>
                  <a:pt x="297" y="111"/>
                </a:cubicBezTo>
                <a:cubicBezTo>
                  <a:pt x="297" y="113"/>
                  <a:pt x="296" y="115"/>
                  <a:pt x="295" y="114"/>
                </a:cubicBezTo>
                <a:cubicBezTo>
                  <a:pt x="295" y="112"/>
                  <a:pt x="295" y="110"/>
                  <a:pt x="295" y="108"/>
                </a:cubicBezTo>
                <a:cubicBezTo>
                  <a:pt x="296" y="108"/>
                  <a:pt x="296" y="109"/>
                  <a:pt x="297" y="109"/>
                </a:cubicBezTo>
                <a:cubicBezTo>
                  <a:pt x="297" y="107"/>
                  <a:pt x="299" y="102"/>
                  <a:pt x="296" y="101"/>
                </a:cubicBezTo>
                <a:cubicBezTo>
                  <a:pt x="296" y="103"/>
                  <a:pt x="297" y="105"/>
                  <a:pt x="295" y="106"/>
                </a:cubicBezTo>
                <a:cubicBezTo>
                  <a:pt x="295" y="98"/>
                  <a:pt x="293" y="95"/>
                  <a:pt x="294" y="90"/>
                </a:cubicBezTo>
                <a:cubicBezTo>
                  <a:pt x="295" y="91"/>
                  <a:pt x="294" y="94"/>
                  <a:pt x="296" y="94"/>
                </a:cubicBezTo>
                <a:cubicBezTo>
                  <a:pt x="297" y="86"/>
                  <a:pt x="294" y="78"/>
                  <a:pt x="295" y="70"/>
                </a:cubicBezTo>
                <a:cubicBezTo>
                  <a:pt x="296" y="71"/>
                  <a:pt x="295" y="70"/>
                  <a:pt x="297" y="70"/>
                </a:cubicBezTo>
                <a:cubicBezTo>
                  <a:pt x="296" y="73"/>
                  <a:pt x="298" y="73"/>
                  <a:pt x="299" y="74"/>
                </a:cubicBezTo>
                <a:cubicBezTo>
                  <a:pt x="298" y="75"/>
                  <a:pt x="296" y="75"/>
                  <a:pt x="296" y="77"/>
                </a:cubicBezTo>
                <a:cubicBezTo>
                  <a:pt x="298" y="78"/>
                  <a:pt x="297" y="75"/>
                  <a:pt x="299" y="76"/>
                </a:cubicBezTo>
                <a:cubicBezTo>
                  <a:pt x="299" y="77"/>
                  <a:pt x="302" y="84"/>
                  <a:pt x="299" y="85"/>
                </a:cubicBezTo>
                <a:cubicBezTo>
                  <a:pt x="302" y="86"/>
                  <a:pt x="299" y="89"/>
                  <a:pt x="299" y="90"/>
                </a:cubicBezTo>
                <a:cubicBezTo>
                  <a:pt x="303" y="89"/>
                  <a:pt x="301" y="94"/>
                  <a:pt x="302" y="95"/>
                </a:cubicBezTo>
                <a:cubicBezTo>
                  <a:pt x="302" y="94"/>
                  <a:pt x="303" y="94"/>
                  <a:pt x="304" y="94"/>
                </a:cubicBezTo>
                <a:cubicBezTo>
                  <a:pt x="305" y="81"/>
                  <a:pt x="304" y="65"/>
                  <a:pt x="296" y="59"/>
                </a:cubicBezTo>
                <a:cubicBezTo>
                  <a:pt x="295" y="60"/>
                  <a:pt x="294" y="62"/>
                  <a:pt x="293" y="60"/>
                </a:cubicBezTo>
                <a:cubicBezTo>
                  <a:pt x="291" y="62"/>
                  <a:pt x="291" y="65"/>
                  <a:pt x="290" y="69"/>
                </a:cubicBezTo>
                <a:cubicBezTo>
                  <a:pt x="290" y="75"/>
                  <a:pt x="289" y="84"/>
                  <a:pt x="289" y="88"/>
                </a:cubicBezTo>
                <a:cubicBezTo>
                  <a:pt x="289" y="90"/>
                  <a:pt x="291" y="93"/>
                  <a:pt x="292" y="91"/>
                </a:cubicBezTo>
                <a:cubicBezTo>
                  <a:pt x="291" y="92"/>
                  <a:pt x="292" y="94"/>
                  <a:pt x="290" y="94"/>
                </a:cubicBezTo>
                <a:cubicBezTo>
                  <a:pt x="289" y="93"/>
                  <a:pt x="291" y="90"/>
                  <a:pt x="289" y="91"/>
                </a:cubicBezTo>
                <a:cubicBezTo>
                  <a:pt x="288" y="94"/>
                  <a:pt x="290" y="98"/>
                  <a:pt x="285" y="99"/>
                </a:cubicBezTo>
                <a:cubicBezTo>
                  <a:pt x="282" y="107"/>
                  <a:pt x="281" y="116"/>
                  <a:pt x="278" y="123"/>
                </a:cubicBezTo>
                <a:cubicBezTo>
                  <a:pt x="279" y="117"/>
                  <a:pt x="278" y="113"/>
                  <a:pt x="280" y="108"/>
                </a:cubicBezTo>
                <a:cubicBezTo>
                  <a:pt x="278" y="99"/>
                  <a:pt x="281" y="85"/>
                  <a:pt x="276" y="77"/>
                </a:cubicBezTo>
                <a:cubicBezTo>
                  <a:pt x="277" y="76"/>
                  <a:pt x="277" y="75"/>
                  <a:pt x="277" y="74"/>
                </a:cubicBezTo>
                <a:cubicBezTo>
                  <a:pt x="271" y="69"/>
                  <a:pt x="275" y="57"/>
                  <a:pt x="267" y="52"/>
                </a:cubicBezTo>
                <a:cubicBezTo>
                  <a:pt x="266" y="54"/>
                  <a:pt x="268" y="55"/>
                  <a:pt x="266" y="56"/>
                </a:cubicBezTo>
                <a:cubicBezTo>
                  <a:pt x="266" y="56"/>
                  <a:pt x="263" y="55"/>
                  <a:pt x="265" y="54"/>
                </a:cubicBezTo>
                <a:cubicBezTo>
                  <a:pt x="266" y="55"/>
                  <a:pt x="267" y="53"/>
                  <a:pt x="267" y="52"/>
                </a:cubicBezTo>
                <a:cubicBezTo>
                  <a:pt x="265" y="52"/>
                  <a:pt x="266" y="54"/>
                  <a:pt x="264" y="54"/>
                </a:cubicBezTo>
                <a:cubicBezTo>
                  <a:pt x="263" y="51"/>
                  <a:pt x="262" y="49"/>
                  <a:pt x="260" y="47"/>
                </a:cubicBezTo>
                <a:cubicBezTo>
                  <a:pt x="261" y="47"/>
                  <a:pt x="261" y="46"/>
                  <a:pt x="261" y="45"/>
                </a:cubicBezTo>
                <a:cubicBezTo>
                  <a:pt x="258" y="44"/>
                  <a:pt x="256" y="40"/>
                  <a:pt x="253" y="41"/>
                </a:cubicBezTo>
                <a:cubicBezTo>
                  <a:pt x="253" y="40"/>
                  <a:pt x="254" y="41"/>
                  <a:pt x="254" y="39"/>
                </a:cubicBezTo>
                <a:cubicBezTo>
                  <a:pt x="252" y="39"/>
                  <a:pt x="249" y="39"/>
                  <a:pt x="247" y="39"/>
                </a:cubicBezTo>
                <a:cubicBezTo>
                  <a:pt x="247" y="42"/>
                  <a:pt x="249" y="41"/>
                  <a:pt x="247" y="43"/>
                </a:cubicBezTo>
                <a:cubicBezTo>
                  <a:pt x="249" y="43"/>
                  <a:pt x="250" y="43"/>
                  <a:pt x="251" y="44"/>
                </a:cubicBezTo>
                <a:cubicBezTo>
                  <a:pt x="251" y="45"/>
                  <a:pt x="251" y="46"/>
                  <a:pt x="251" y="46"/>
                </a:cubicBezTo>
                <a:cubicBezTo>
                  <a:pt x="249" y="45"/>
                  <a:pt x="246" y="44"/>
                  <a:pt x="244" y="43"/>
                </a:cubicBezTo>
                <a:cubicBezTo>
                  <a:pt x="244" y="51"/>
                  <a:pt x="243" y="56"/>
                  <a:pt x="245" y="64"/>
                </a:cubicBezTo>
                <a:cubicBezTo>
                  <a:pt x="240" y="67"/>
                  <a:pt x="244" y="80"/>
                  <a:pt x="240" y="81"/>
                </a:cubicBezTo>
                <a:close/>
                <a:moveTo>
                  <a:pt x="47" y="38"/>
                </a:moveTo>
                <a:cubicBezTo>
                  <a:pt x="46" y="38"/>
                  <a:pt x="45" y="37"/>
                  <a:pt x="45" y="36"/>
                </a:cubicBezTo>
                <a:cubicBezTo>
                  <a:pt x="46" y="36"/>
                  <a:pt x="46" y="36"/>
                  <a:pt x="47" y="36"/>
                </a:cubicBezTo>
                <a:cubicBezTo>
                  <a:pt x="47" y="37"/>
                  <a:pt x="47" y="37"/>
                  <a:pt x="47" y="38"/>
                </a:cubicBezTo>
                <a:cubicBezTo>
                  <a:pt x="47" y="38"/>
                  <a:pt x="47" y="38"/>
                  <a:pt x="47" y="38"/>
                </a:cubicBezTo>
                <a:close/>
                <a:moveTo>
                  <a:pt x="131" y="56"/>
                </a:moveTo>
                <a:cubicBezTo>
                  <a:pt x="125" y="56"/>
                  <a:pt x="132" y="47"/>
                  <a:pt x="131" y="42"/>
                </a:cubicBezTo>
                <a:cubicBezTo>
                  <a:pt x="132" y="42"/>
                  <a:pt x="132" y="42"/>
                  <a:pt x="133" y="43"/>
                </a:cubicBezTo>
                <a:cubicBezTo>
                  <a:pt x="133" y="49"/>
                  <a:pt x="132" y="50"/>
                  <a:pt x="131" y="56"/>
                </a:cubicBezTo>
                <a:cubicBezTo>
                  <a:pt x="131" y="56"/>
                  <a:pt x="131" y="56"/>
                  <a:pt x="131" y="56"/>
                </a:cubicBezTo>
                <a:close/>
                <a:moveTo>
                  <a:pt x="264" y="48"/>
                </a:moveTo>
                <a:cubicBezTo>
                  <a:pt x="264" y="49"/>
                  <a:pt x="262" y="48"/>
                  <a:pt x="262" y="46"/>
                </a:cubicBezTo>
                <a:cubicBezTo>
                  <a:pt x="264" y="46"/>
                  <a:pt x="263" y="48"/>
                  <a:pt x="264" y="48"/>
                </a:cubicBezTo>
                <a:cubicBezTo>
                  <a:pt x="264" y="48"/>
                  <a:pt x="264" y="48"/>
                  <a:pt x="264" y="48"/>
                </a:cubicBezTo>
                <a:close/>
                <a:moveTo>
                  <a:pt x="267" y="51"/>
                </a:moveTo>
                <a:cubicBezTo>
                  <a:pt x="266" y="51"/>
                  <a:pt x="263" y="50"/>
                  <a:pt x="265" y="48"/>
                </a:cubicBezTo>
                <a:cubicBezTo>
                  <a:pt x="266" y="48"/>
                  <a:pt x="267" y="49"/>
                  <a:pt x="267" y="51"/>
                </a:cubicBezTo>
                <a:cubicBezTo>
                  <a:pt x="267" y="51"/>
                  <a:pt x="267" y="51"/>
                  <a:pt x="267" y="51"/>
                </a:cubicBezTo>
                <a:close/>
                <a:moveTo>
                  <a:pt x="136" y="52"/>
                </a:moveTo>
                <a:cubicBezTo>
                  <a:pt x="136" y="51"/>
                  <a:pt x="137" y="51"/>
                  <a:pt x="137" y="50"/>
                </a:cubicBezTo>
                <a:cubicBezTo>
                  <a:pt x="137" y="51"/>
                  <a:pt x="138" y="51"/>
                  <a:pt x="139" y="51"/>
                </a:cubicBezTo>
                <a:cubicBezTo>
                  <a:pt x="139" y="52"/>
                  <a:pt x="138" y="53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lose/>
                <a:moveTo>
                  <a:pt x="114" y="74"/>
                </a:moveTo>
                <a:cubicBezTo>
                  <a:pt x="112" y="72"/>
                  <a:pt x="113" y="70"/>
                  <a:pt x="114" y="68"/>
                </a:cubicBezTo>
                <a:cubicBezTo>
                  <a:pt x="115" y="69"/>
                  <a:pt x="115" y="73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lose/>
                <a:moveTo>
                  <a:pt x="386" y="83"/>
                </a:moveTo>
                <a:cubicBezTo>
                  <a:pt x="384" y="82"/>
                  <a:pt x="384" y="80"/>
                  <a:pt x="384" y="79"/>
                </a:cubicBezTo>
                <a:cubicBezTo>
                  <a:pt x="385" y="80"/>
                  <a:pt x="386" y="80"/>
                  <a:pt x="386" y="83"/>
                </a:cubicBezTo>
                <a:cubicBezTo>
                  <a:pt x="386" y="83"/>
                  <a:pt x="386" y="83"/>
                  <a:pt x="386" y="83"/>
                </a:cubicBezTo>
                <a:close/>
                <a:moveTo>
                  <a:pt x="116" y="82"/>
                </a:moveTo>
                <a:cubicBezTo>
                  <a:pt x="115" y="82"/>
                  <a:pt x="116" y="81"/>
                  <a:pt x="116" y="80"/>
                </a:cubicBezTo>
                <a:cubicBezTo>
                  <a:pt x="117" y="80"/>
                  <a:pt x="117" y="81"/>
                  <a:pt x="116" y="82"/>
                </a:cubicBezTo>
                <a:cubicBezTo>
                  <a:pt x="116" y="82"/>
                  <a:pt x="116" y="82"/>
                  <a:pt x="116" y="82"/>
                </a:cubicBezTo>
                <a:close/>
                <a:moveTo>
                  <a:pt x="390" y="83"/>
                </a:moveTo>
                <a:cubicBezTo>
                  <a:pt x="391" y="84"/>
                  <a:pt x="388" y="83"/>
                  <a:pt x="389" y="82"/>
                </a:cubicBezTo>
                <a:cubicBezTo>
                  <a:pt x="390" y="82"/>
                  <a:pt x="390" y="83"/>
                  <a:pt x="390" y="83"/>
                </a:cubicBezTo>
                <a:cubicBezTo>
                  <a:pt x="390" y="83"/>
                  <a:pt x="390" y="83"/>
                  <a:pt x="390" y="83"/>
                </a:cubicBezTo>
                <a:close/>
                <a:moveTo>
                  <a:pt x="388" y="86"/>
                </a:moveTo>
                <a:cubicBezTo>
                  <a:pt x="388" y="86"/>
                  <a:pt x="388" y="86"/>
                  <a:pt x="388" y="86"/>
                </a:cubicBezTo>
                <a:cubicBezTo>
                  <a:pt x="389" y="86"/>
                  <a:pt x="389" y="86"/>
                  <a:pt x="390" y="86"/>
                </a:cubicBezTo>
                <a:cubicBezTo>
                  <a:pt x="390" y="86"/>
                  <a:pt x="390" y="85"/>
                  <a:pt x="390" y="85"/>
                </a:cubicBezTo>
                <a:cubicBezTo>
                  <a:pt x="390" y="84"/>
                  <a:pt x="390" y="84"/>
                  <a:pt x="389" y="84"/>
                </a:cubicBezTo>
                <a:cubicBezTo>
                  <a:pt x="390" y="86"/>
                  <a:pt x="387" y="85"/>
                  <a:pt x="388" y="86"/>
                </a:cubicBezTo>
                <a:close/>
                <a:moveTo>
                  <a:pt x="389" y="89"/>
                </a:moveTo>
                <a:cubicBezTo>
                  <a:pt x="388" y="92"/>
                  <a:pt x="383" y="86"/>
                  <a:pt x="385" y="88"/>
                </a:cubicBezTo>
                <a:cubicBezTo>
                  <a:pt x="387" y="87"/>
                  <a:pt x="387" y="88"/>
                  <a:pt x="389" y="89"/>
                </a:cubicBezTo>
                <a:cubicBezTo>
                  <a:pt x="389" y="89"/>
                  <a:pt x="389" y="89"/>
                  <a:pt x="389" y="89"/>
                </a:cubicBezTo>
                <a:close/>
                <a:moveTo>
                  <a:pt x="111" y="97"/>
                </a:moveTo>
                <a:cubicBezTo>
                  <a:pt x="115" y="96"/>
                  <a:pt x="111" y="90"/>
                  <a:pt x="113" y="87"/>
                </a:cubicBezTo>
                <a:cubicBezTo>
                  <a:pt x="113" y="87"/>
                  <a:pt x="114" y="87"/>
                  <a:pt x="114" y="87"/>
                </a:cubicBezTo>
                <a:cubicBezTo>
                  <a:pt x="114" y="96"/>
                  <a:pt x="114" y="101"/>
                  <a:pt x="114" y="107"/>
                </a:cubicBezTo>
                <a:cubicBezTo>
                  <a:pt x="109" y="105"/>
                  <a:pt x="115" y="101"/>
                  <a:pt x="111" y="97"/>
                </a:cubicBezTo>
                <a:cubicBezTo>
                  <a:pt x="111" y="97"/>
                  <a:pt x="111" y="97"/>
                  <a:pt x="111" y="97"/>
                </a:cubicBezTo>
                <a:close/>
                <a:moveTo>
                  <a:pt x="151" y="116"/>
                </a:moveTo>
                <a:cubicBezTo>
                  <a:pt x="151" y="116"/>
                  <a:pt x="151" y="116"/>
                  <a:pt x="151" y="116"/>
                </a:cubicBezTo>
                <a:cubicBezTo>
                  <a:pt x="150" y="107"/>
                  <a:pt x="153" y="98"/>
                  <a:pt x="149" y="94"/>
                </a:cubicBezTo>
                <a:cubicBezTo>
                  <a:pt x="146" y="105"/>
                  <a:pt x="148" y="113"/>
                  <a:pt x="147" y="125"/>
                </a:cubicBezTo>
                <a:cubicBezTo>
                  <a:pt x="143" y="129"/>
                  <a:pt x="148" y="135"/>
                  <a:pt x="145" y="142"/>
                </a:cubicBezTo>
                <a:cubicBezTo>
                  <a:pt x="146" y="142"/>
                  <a:pt x="147" y="143"/>
                  <a:pt x="147" y="144"/>
                </a:cubicBezTo>
                <a:cubicBezTo>
                  <a:pt x="146" y="146"/>
                  <a:pt x="147" y="147"/>
                  <a:pt x="147" y="149"/>
                </a:cubicBezTo>
                <a:cubicBezTo>
                  <a:pt x="147" y="151"/>
                  <a:pt x="145" y="150"/>
                  <a:pt x="145" y="151"/>
                </a:cubicBezTo>
                <a:cubicBezTo>
                  <a:pt x="147" y="159"/>
                  <a:pt x="144" y="163"/>
                  <a:pt x="144" y="172"/>
                </a:cubicBezTo>
                <a:cubicBezTo>
                  <a:pt x="143" y="174"/>
                  <a:pt x="144" y="177"/>
                  <a:pt x="144" y="179"/>
                </a:cubicBezTo>
                <a:cubicBezTo>
                  <a:pt x="144" y="183"/>
                  <a:pt x="146" y="191"/>
                  <a:pt x="144" y="191"/>
                </a:cubicBezTo>
                <a:cubicBezTo>
                  <a:pt x="145" y="195"/>
                  <a:pt x="142" y="200"/>
                  <a:pt x="145" y="205"/>
                </a:cubicBezTo>
                <a:cubicBezTo>
                  <a:pt x="144" y="206"/>
                  <a:pt x="144" y="207"/>
                  <a:pt x="143" y="207"/>
                </a:cubicBezTo>
                <a:cubicBezTo>
                  <a:pt x="143" y="205"/>
                  <a:pt x="144" y="203"/>
                  <a:pt x="142" y="203"/>
                </a:cubicBezTo>
                <a:cubicBezTo>
                  <a:pt x="140" y="206"/>
                  <a:pt x="144" y="214"/>
                  <a:pt x="138" y="216"/>
                </a:cubicBezTo>
                <a:cubicBezTo>
                  <a:pt x="140" y="218"/>
                  <a:pt x="142" y="223"/>
                  <a:pt x="139" y="226"/>
                </a:cubicBezTo>
                <a:cubicBezTo>
                  <a:pt x="140" y="226"/>
                  <a:pt x="141" y="226"/>
                  <a:pt x="141" y="226"/>
                </a:cubicBezTo>
                <a:cubicBezTo>
                  <a:pt x="142" y="233"/>
                  <a:pt x="139" y="240"/>
                  <a:pt x="139" y="243"/>
                </a:cubicBezTo>
                <a:cubicBezTo>
                  <a:pt x="140" y="245"/>
                  <a:pt x="144" y="249"/>
                  <a:pt x="141" y="251"/>
                </a:cubicBezTo>
                <a:cubicBezTo>
                  <a:pt x="142" y="252"/>
                  <a:pt x="143" y="250"/>
                  <a:pt x="144" y="252"/>
                </a:cubicBezTo>
                <a:cubicBezTo>
                  <a:pt x="141" y="252"/>
                  <a:pt x="144" y="252"/>
                  <a:pt x="144" y="253"/>
                </a:cubicBezTo>
                <a:cubicBezTo>
                  <a:pt x="143" y="257"/>
                  <a:pt x="143" y="260"/>
                  <a:pt x="139" y="260"/>
                </a:cubicBezTo>
                <a:cubicBezTo>
                  <a:pt x="139" y="262"/>
                  <a:pt x="139" y="264"/>
                  <a:pt x="139" y="265"/>
                </a:cubicBezTo>
                <a:cubicBezTo>
                  <a:pt x="140" y="266"/>
                  <a:pt x="141" y="265"/>
                  <a:pt x="142" y="266"/>
                </a:cubicBezTo>
                <a:cubicBezTo>
                  <a:pt x="141" y="268"/>
                  <a:pt x="144" y="268"/>
                  <a:pt x="143" y="270"/>
                </a:cubicBezTo>
                <a:cubicBezTo>
                  <a:pt x="142" y="271"/>
                  <a:pt x="142" y="270"/>
                  <a:pt x="141" y="270"/>
                </a:cubicBezTo>
                <a:cubicBezTo>
                  <a:pt x="141" y="271"/>
                  <a:pt x="141" y="273"/>
                  <a:pt x="140" y="274"/>
                </a:cubicBezTo>
                <a:cubicBezTo>
                  <a:pt x="146" y="276"/>
                  <a:pt x="138" y="283"/>
                  <a:pt x="144" y="286"/>
                </a:cubicBezTo>
                <a:cubicBezTo>
                  <a:pt x="142" y="288"/>
                  <a:pt x="145" y="292"/>
                  <a:pt x="146" y="294"/>
                </a:cubicBezTo>
                <a:cubicBezTo>
                  <a:pt x="146" y="298"/>
                  <a:pt x="145" y="298"/>
                  <a:pt x="147" y="301"/>
                </a:cubicBezTo>
                <a:cubicBezTo>
                  <a:pt x="147" y="308"/>
                  <a:pt x="146" y="319"/>
                  <a:pt x="152" y="322"/>
                </a:cubicBezTo>
                <a:cubicBezTo>
                  <a:pt x="153" y="310"/>
                  <a:pt x="154" y="303"/>
                  <a:pt x="154" y="290"/>
                </a:cubicBezTo>
                <a:cubicBezTo>
                  <a:pt x="155" y="292"/>
                  <a:pt x="157" y="291"/>
                  <a:pt x="157" y="289"/>
                </a:cubicBezTo>
                <a:cubicBezTo>
                  <a:pt x="155" y="287"/>
                  <a:pt x="155" y="289"/>
                  <a:pt x="153" y="288"/>
                </a:cubicBezTo>
                <a:cubicBezTo>
                  <a:pt x="153" y="287"/>
                  <a:pt x="153" y="286"/>
                  <a:pt x="152" y="285"/>
                </a:cubicBezTo>
                <a:cubicBezTo>
                  <a:pt x="154" y="285"/>
                  <a:pt x="154" y="283"/>
                  <a:pt x="156" y="282"/>
                </a:cubicBezTo>
                <a:cubicBezTo>
                  <a:pt x="153" y="270"/>
                  <a:pt x="152" y="260"/>
                  <a:pt x="155" y="249"/>
                </a:cubicBezTo>
                <a:cubicBezTo>
                  <a:pt x="155" y="249"/>
                  <a:pt x="155" y="249"/>
                  <a:pt x="156" y="249"/>
                </a:cubicBezTo>
                <a:cubicBezTo>
                  <a:pt x="154" y="252"/>
                  <a:pt x="157" y="254"/>
                  <a:pt x="159" y="255"/>
                </a:cubicBezTo>
                <a:cubicBezTo>
                  <a:pt x="157" y="260"/>
                  <a:pt x="157" y="265"/>
                  <a:pt x="160" y="268"/>
                </a:cubicBezTo>
                <a:cubicBezTo>
                  <a:pt x="160" y="269"/>
                  <a:pt x="158" y="270"/>
                  <a:pt x="157" y="271"/>
                </a:cubicBezTo>
                <a:cubicBezTo>
                  <a:pt x="158" y="271"/>
                  <a:pt x="159" y="271"/>
                  <a:pt x="160" y="272"/>
                </a:cubicBezTo>
                <a:cubicBezTo>
                  <a:pt x="157" y="275"/>
                  <a:pt x="161" y="280"/>
                  <a:pt x="159" y="281"/>
                </a:cubicBezTo>
                <a:cubicBezTo>
                  <a:pt x="162" y="281"/>
                  <a:pt x="162" y="284"/>
                  <a:pt x="160" y="284"/>
                </a:cubicBezTo>
                <a:cubicBezTo>
                  <a:pt x="160" y="284"/>
                  <a:pt x="161" y="285"/>
                  <a:pt x="161" y="286"/>
                </a:cubicBezTo>
                <a:cubicBezTo>
                  <a:pt x="158" y="288"/>
                  <a:pt x="162" y="292"/>
                  <a:pt x="160" y="295"/>
                </a:cubicBezTo>
                <a:cubicBezTo>
                  <a:pt x="163" y="298"/>
                  <a:pt x="161" y="305"/>
                  <a:pt x="163" y="309"/>
                </a:cubicBezTo>
                <a:cubicBezTo>
                  <a:pt x="164" y="310"/>
                  <a:pt x="162" y="310"/>
                  <a:pt x="162" y="311"/>
                </a:cubicBezTo>
                <a:cubicBezTo>
                  <a:pt x="167" y="321"/>
                  <a:pt x="165" y="328"/>
                  <a:pt x="167" y="338"/>
                </a:cubicBezTo>
                <a:cubicBezTo>
                  <a:pt x="170" y="337"/>
                  <a:pt x="170" y="343"/>
                  <a:pt x="173" y="342"/>
                </a:cubicBezTo>
                <a:cubicBezTo>
                  <a:pt x="171" y="340"/>
                  <a:pt x="172" y="339"/>
                  <a:pt x="172" y="336"/>
                </a:cubicBezTo>
                <a:cubicBezTo>
                  <a:pt x="170" y="335"/>
                  <a:pt x="170" y="336"/>
                  <a:pt x="169" y="337"/>
                </a:cubicBezTo>
                <a:cubicBezTo>
                  <a:pt x="168" y="331"/>
                  <a:pt x="172" y="322"/>
                  <a:pt x="168" y="316"/>
                </a:cubicBezTo>
                <a:cubicBezTo>
                  <a:pt x="171" y="313"/>
                  <a:pt x="171" y="307"/>
                  <a:pt x="169" y="303"/>
                </a:cubicBezTo>
                <a:cubicBezTo>
                  <a:pt x="170" y="302"/>
                  <a:pt x="171" y="300"/>
                  <a:pt x="172" y="299"/>
                </a:cubicBezTo>
                <a:cubicBezTo>
                  <a:pt x="171" y="299"/>
                  <a:pt x="170" y="300"/>
                  <a:pt x="170" y="299"/>
                </a:cubicBezTo>
                <a:cubicBezTo>
                  <a:pt x="169" y="297"/>
                  <a:pt x="174" y="296"/>
                  <a:pt x="171" y="295"/>
                </a:cubicBezTo>
                <a:cubicBezTo>
                  <a:pt x="170" y="295"/>
                  <a:pt x="171" y="296"/>
                  <a:pt x="170" y="297"/>
                </a:cubicBezTo>
                <a:cubicBezTo>
                  <a:pt x="171" y="290"/>
                  <a:pt x="168" y="284"/>
                  <a:pt x="172" y="280"/>
                </a:cubicBezTo>
                <a:cubicBezTo>
                  <a:pt x="171" y="280"/>
                  <a:pt x="170" y="280"/>
                  <a:pt x="170" y="279"/>
                </a:cubicBezTo>
                <a:cubicBezTo>
                  <a:pt x="171" y="272"/>
                  <a:pt x="171" y="266"/>
                  <a:pt x="171" y="258"/>
                </a:cubicBezTo>
                <a:cubicBezTo>
                  <a:pt x="172" y="256"/>
                  <a:pt x="173" y="258"/>
                  <a:pt x="175" y="256"/>
                </a:cubicBezTo>
                <a:cubicBezTo>
                  <a:pt x="175" y="255"/>
                  <a:pt x="175" y="253"/>
                  <a:pt x="175" y="252"/>
                </a:cubicBezTo>
                <a:cubicBezTo>
                  <a:pt x="173" y="251"/>
                  <a:pt x="171" y="254"/>
                  <a:pt x="171" y="251"/>
                </a:cubicBezTo>
                <a:cubicBezTo>
                  <a:pt x="172" y="251"/>
                  <a:pt x="173" y="252"/>
                  <a:pt x="174" y="250"/>
                </a:cubicBezTo>
                <a:cubicBezTo>
                  <a:pt x="172" y="251"/>
                  <a:pt x="174" y="247"/>
                  <a:pt x="175" y="247"/>
                </a:cubicBezTo>
                <a:cubicBezTo>
                  <a:pt x="174" y="245"/>
                  <a:pt x="173" y="248"/>
                  <a:pt x="173" y="245"/>
                </a:cubicBezTo>
                <a:cubicBezTo>
                  <a:pt x="177" y="247"/>
                  <a:pt x="177" y="244"/>
                  <a:pt x="180" y="244"/>
                </a:cubicBezTo>
                <a:cubicBezTo>
                  <a:pt x="176" y="237"/>
                  <a:pt x="184" y="231"/>
                  <a:pt x="178" y="226"/>
                </a:cubicBezTo>
                <a:cubicBezTo>
                  <a:pt x="176" y="229"/>
                  <a:pt x="180" y="231"/>
                  <a:pt x="176" y="233"/>
                </a:cubicBezTo>
                <a:cubicBezTo>
                  <a:pt x="176" y="235"/>
                  <a:pt x="177" y="236"/>
                  <a:pt x="177" y="237"/>
                </a:cubicBezTo>
                <a:cubicBezTo>
                  <a:pt x="175" y="238"/>
                  <a:pt x="176" y="239"/>
                  <a:pt x="175" y="240"/>
                </a:cubicBezTo>
                <a:cubicBezTo>
                  <a:pt x="177" y="240"/>
                  <a:pt x="178" y="244"/>
                  <a:pt x="175" y="244"/>
                </a:cubicBezTo>
                <a:cubicBezTo>
                  <a:pt x="176" y="241"/>
                  <a:pt x="172" y="241"/>
                  <a:pt x="174" y="238"/>
                </a:cubicBezTo>
                <a:cubicBezTo>
                  <a:pt x="173" y="237"/>
                  <a:pt x="173" y="237"/>
                  <a:pt x="172" y="237"/>
                </a:cubicBezTo>
                <a:cubicBezTo>
                  <a:pt x="173" y="231"/>
                  <a:pt x="173" y="228"/>
                  <a:pt x="173" y="224"/>
                </a:cubicBezTo>
                <a:cubicBezTo>
                  <a:pt x="174" y="224"/>
                  <a:pt x="175" y="225"/>
                  <a:pt x="175" y="224"/>
                </a:cubicBezTo>
                <a:cubicBezTo>
                  <a:pt x="174" y="222"/>
                  <a:pt x="173" y="224"/>
                  <a:pt x="173" y="222"/>
                </a:cubicBezTo>
                <a:cubicBezTo>
                  <a:pt x="173" y="220"/>
                  <a:pt x="175" y="213"/>
                  <a:pt x="172" y="214"/>
                </a:cubicBezTo>
                <a:cubicBezTo>
                  <a:pt x="172" y="213"/>
                  <a:pt x="174" y="212"/>
                  <a:pt x="173" y="210"/>
                </a:cubicBezTo>
                <a:cubicBezTo>
                  <a:pt x="174" y="211"/>
                  <a:pt x="176" y="210"/>
                  <a:pt x="174" y="209"/>
                </a:cubicBezTo>
                <a:cubicBezTo>
                  <a:pt x="174" y="210"/>
                  <a:pt x="173" y="210"/>
                  <a:pt x="173" y="209"/>
                </a:cubicBezTo>
                <a:cubicBezTo>
                  <a:pt x="174" y="206"/>
                  <a:pt x="173" y="203"/>
                  <a:pt x="176" y="201"/>
                </a:cubicBezTo>
                <a:cubicBezTo>
                  <a:pt x="176" y="200"/>
                  <a:pt x="174" y="199"/>
                  <a:pt x="173" y="198"/>
                </a:cubicBezTo>
                <a:cubicBezTo>
                  <a:pt x="173" y="196"/>
                  <a:pt x="174" y="195"/>
                  <a:pt x="174" y="194"/>
                </a:cubicBezTo>
                <a:cubicBezTo>
                  <a:pt x="170" y="195"/>
                  <a:pt x="170" y="189"/>
                  <a:pt x="169" y="185"/>
                </a:cubicBezTo>
                <a:cubicBezTo>
                  <a:pt x="167" y="184"/>
                  <a:pt x="169" y="187"/>
                  <a:pt x="167" y="187"/>
                </a:cubicBezTo>
                <a:cubicBezTo>
                  <a:pt x="167" y="181"/>
                  <a:pt x="174" y="182"/>
                  <a:pt x="172" y="176"/>
                </a:cubicBezTo>
                <a:cubicBezTo>
                  <a:pt x="171" y="175"/>
                  <a:pt x="169" y="174"/>
                  <a:pt x="168" y="173"/>
                </a:cubicBezTo>
                <a:cubicBezTo>
                  <a:pt x="170" y="172"/>
                  <a:pt x="171" y="171"/>
                  <a:pt x="172" y="170"/>
                </a:cubicBezTo>
                <a:cubicBezTo>
                  <a:pt x="173" y="170"/>
                  <a:pt x="174" y="171"/>
                  <a:pt x="175" y="171"/>
                </a:cubicBezTo>
                <a:cubicBezTo>
                  <a:pt x="175" y="170"/>
                  <a:pt x="175" y="169"/>
                  <a:pt x="175" y="169"/>
                </a:cubicBezTo>
                <a:cubicBezTo>
                  <a:pt x="175" y="170"/>
                  <a:pt x="176" y="171"/>
                  <a:pt x="177" y="171"/>
                </a:cubicBezTo>
                <a:cubicBezTo>
                  <a:pt x="176" y="168"/>
                  <a:pt x="179" y="163"/>
                  <a:pt x="175" y="162"/>
                </a:cubicBezTo>
                <a:cubicBezTo>
                  <a:pt x="174" y="163"/>
                  <a:pt x="175" y="165"/>
                  <a:pt x="173" y="165"/>
                </a:cubicBezTo>
                <a:cubicBezTo>
                  <a:pt x="169" y="159"/>
                  <a:pt x="171" y="150"/>
                  <a:pt x="171" y="143"/>
                </a:cubicBezTo>
                <a:cubicBezTo>
                  <a:pt x="171" y="143"/>
                  <a:pt x="168" y="144"/>
                  <a:pt x="168" y="143"/>
                </a:cubicBezTo>
                <a:cubicBezTo>
                  <a:pt x="168" y="138"/>
                  <a:pt x="168" y="134"/>
                  <a:pt x="169" y="130"/>
                </a:cubicBezTo>
                <a:cubicBezTo>
                  <a:pt x="167" y="128"/>
                  <a:pt x="161" y="127"/>
                  <a:pt x="161" y="124"/>
                </a:cubicBezTo>
                <a:cubicBezTo>
                  <a:pt x="155" y="129"/>
                  <a:pt x="163" y="138"/>
                  <a:pt x="157" y="143"/>
                </a:cubicBezTo>
                <a:cubicBezTo>
                  <a:pt x="158" y="147"/>
                  <a:pt x="156" y="150"/>
                  <a:pt x="156" y="154"/>
                </a:cubicBezTo>
                <a:cubicBezTo>
                  <a:pt x="155" y="155"/>
                  <a:pt x="155" y="154"/>
                  <a:pt x="153" y="154"/>
                </a:cubicBezTo>
                <a:cubicBezTo>
                  <a:pt x="155" y="156"/>
                  <a:pt x="152" y="161"/>
                  <a:pt x="153" y="164"/>
                </a:cubicBezTo>
                <a:cubicBezTo>
                  <a:pt x="155" y="163"/>
                  <a:pt x="156" y="165"/>
                  <a:pt x="156" y="166"/>
                </a:cubicBezTo>
                <a:cubicBezTo>
                  <a:pt x="155" y="167"/>
                  <a:pt x="153" y="168"/>
                  <a:pt x="152" y="169"/>
                </a:cubicBezTo>
                <a:cubicBezTo>
                  <a:pt x="154" y="169"/>
                  <a:pt x="154" y="170"/>
                  <a:pt x="155" y="171"/>
                </a:cubicBezTo>
                <a:cubicBezTo>
                  <a:pt x="153" y="171"/>
                  <a:pt x="151" y="170"/>
                  <a:pt x="150" y="171"/>
                </a:cubicBezTo>
                <a:cubicBezTo>
                  <a:pt x="151" y="154"/>
                  <a:pt x="152" y="131"/>
                  <a:pt x="151" y="116"/>
                </a:cubicBezTo>
                <a:close/>
                <a:moveTo>
                  <a:pt x="175" y="198"/>
                </a:moveTo>
                <a:cubicBezTo>
                  <a:pt x="175" y="198"/>
                  <a:pt x="175" y="198"/>
                  <a:pt x="175" y="198"/>
                </a:cubicBezTo>
                <a:cubicBezTo>
                  <a:pt x="173" y="201"/>
                  <a:pt x="177" y="195"/>
                  <a:pt x="175" y="198"/>
                </a:cubicBezTo>
                <a:close/>
                <a:moveTo>
                  <a:pt x="164" y="96"/>
                </a:moveTo>
                <a:cubicBezTo>
                  <a:pt x="166" y="96"/>
                  <a:pt x="167" y="96"/>
                  <a:pt x="167" y="94"/>
                </a:cubicBezTo>
                <a:cubicBezTo>
                  <a:pt x="169" y="94"/>
                  <a:pt x="167" y="97"/>
                  <a:pt x="170" y="96"/>
                </a:cubicBezTo>
                <a:cubicBezTo>
                  <a:pt x="170" y="97"/>
                  <a:pt x="169" y="97"/>
                  <a:pt x="168" y="98"/>
                </a:cubicBezTo>
                <a:cubicBezTo>
                  <a:pt x="168" y="100"/>
                  <a:pt x="168" y="100"/>
                  <a:pt x="170" y="102"/>
                </a:cubicBezTo>
                <a:cubicBezTo>
                  <a:pt x="168" y="102"/>
                  <a:pt x="167" y="103"/>
                  <a:pt x="165" y="103"/>
                </a:cubicBezTo>
                <a:cubicBezTo>
                  <a:pt x="165" y="102"/>
                  <a:pt x="165" y="102"/>
                  <a:pt x="164" y="101"/>
                </a:cubicBezTo>
                <a:cubicBezTo>
                  <a:pt x="165" y="99"/>
                  <a:pt x="165" y="9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lose/>
                <a:moveTo>
                  <a:pt x="390" y="102"/>
                </a:moveTo>
                <a:cubicBezTo>
                  <a:pt x="391" y="100"/>
                  <a:pt x="394" y="102"/>
                  <a:pt x="390" y="103"/>
                </a:cubicBezTo>
                <a:cubicBezTo>
                  <a:pt x="390" y="102"/>
                  <a:pt x="390" y="102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close/>
                <a:moveTo>
                  <a:pt x="354" y="112"/>
                </a:moveTo>
                <a:cubicBezTo>
                  <a:pt x="354" y="111"/>
                  <a:pt x="356" y="111"/>
                  <a:pt x="357" y="111"/>
                </a:cubicBezTo>
                <a:cubicBezTo>
                  <a:pt x="358" y="112"/>
                  <a:pt x="357" y="114"/>
                  <a:pt x="356" y="115"/>
                </a:cubicBezTo>
                <a:cubicBezTo>
                  <a:pt x="355" y="115"/>
                  <a:pt x="356" y="112"/>
                  <a:pt x="354" y="112"/>
                </a:cubicBezTo>
                <a:cubicBezTo>
                  <a:pt x="354" y="112"/>
                  <a:pt x="354" y="112"/>
                  <a:pt x="354" y="112"/>
                </a:cubicBezTo>
                <a:close/>
                <a:moveTo>
                  <a:pt x="354" y="122"/>
                </a:moveTo>
                <a:cubicBezTo>
                  <a:pt x="353" y="122"/>
                  <a:pt x="353" y="121"/>
                  <a:pt x="352" y="120"/>
                </a:cubicBezTo>
                <a:cubicBezTo>
                  <a:pt x="353" y="120"/>
                  <a:pt x="354" y="120"/>
                  <a:pt x="354" y="120"/>
                </a:cubicBezTo>
                <a:cubicBezTo>
                  <a:pt x="355" y="121"/>
                  <a:pt x="353" y="121"/>
                  <a:pt x="354" y="122"/>
                </a:cubicBezTo>
                <a:cubicBezTo>
                  <a:pt x="354" y="122"/>
                  <a:pt x="354" y="122"/>
                  <a:pt x="354" y="122"/>
                </a:cubicBezTo>
                <a:close/>
                <a:moveTo>
                  <a:pt x="352" y="125"/>
                </a:moveTo>
                <a:cubicBezTo>
                  <a:pt x="351" y="125"/>
                  <a:pt x="352" y="123"/>
                  <a:pt x="352" y="123"/>
                </a:cubicBezTo>
                <a:cubicBezTo>
                  <a:pt x="354" y="123"/>
                  <a:pt x="352" y="124"/>
                  <a:pt x="352" y="125"/>
                </a:cubicBezTo>
                <a:cubicBezTo>
                  <a:pt x="352" y="125"/>
                  <a:pt x="352" y="125"/>
                  <a:pt x="352" y="125"/>
                </a:cubicBezTo>
                <a:close/>
                <a:moveTo>
                  <a:pt x="345" y="128"/>
                </a:moveTo>
                <a:cubicBezTo>
                  <a:pt x="346" y="126"/>
                  <a:pt x="348" y="125"/>
                  <a:pt x="349" y="124"/>
                </a:cubicBezTo>
                <a:cubicBezTo>
                  <a:pt x="350" y="124"/>
                  <a:pt x="349" y="126"/>
                  <a:pt x="350" y="126"/>
                </a:cubicBezTo>
                <a:cubicBezTo>
                  <a:pt x="349" y="127"/>
                  <a:pt x="348" y="125"/>
                  <a:pt x="347" y="126"/>
                </a:cubicBezTo>
                <a:cubicBezTo>
                  <a:pt x="347" y="127"/>
                  <a:pt x="348" y="127"/>
                  <a:pt x="348" y="128"/>
                </a:cubicBezTo>
                <a:cubicBezTo>
                  <a:pt x="347" y="127"/>
                  <a:pt x="347" y="128"/>
                  <a:pt x="345" y="128"/>
                </a:cubicBezTo>
                <a:cubicBezTo>
                  <a:pt x="345" y="128"/>
                  <a:pt x="345" y="128"/>
                  <a:pt x="345" y="128"/>
                </a:cubicBezTo>
                <a:close/>
                <a:moveTo>
                  <a:pt x="328" y="134"/>
                </a:moveTo>
                <a:cubicBezTo>
                  <a:pt x="327" y="132"/>
                  <a:pt x="329" y="133"/>
                  <a:pt x="329" y="131"/>
                </a:cubicBezTo>
                <a:cubicBezTo>
                  <a:pt x="330" y="131"/>
                  <a:pt x="331" y="133"/>
                  <a:pt x="330" y="134"/>
                </a:cubicBezTo>
                <a:cubicBezTo>
                  <a:pt x="329" y="135"/>
                  <a:pt x="328" y="134"/>
                  <a:pt x="328" y="134"/>
                </a:cubicBezTo>
                <a:cubicBezTo>
                  <a:pt x="328" y="134"/>
                  <a:pt x="328" y="134"/>
                  <a:pt x="328" y="134"/>
                </a:cubicBezTo>
                <a:close/>
                <a:moveTo>
                  <a:pt x="172" y="137"/>
                </a:moveTo>
                <a:cubicBezTo>
                  <a:pt x="173" y="135"/>
                  <a:pt x="172" y="135"/>
                  <a:pt x="172" y="133"/>
                </a:cubicBezTo>
                <a:cubicBezTo>
                  <a:pt x="172" y="134"/>
                  <a:pt x="173" y="134"/>
                  <a:pt x="173" y="133"/>
                </a:cubicBezTo>
                <a:cubicBezTo>
                  <a:pt x="174" y="133"/>
                  <a:pt x="174" y="137"/>
                  <a:pt x="172" y="137"/>
                </a:cubicBezTo>
                <a:cubicBezTo>
                  <a:pt x="172" y="137"/>
                  <a:pt x="172" y="137"/>
                  <a:pt x="172" y="137"/>
                </a:cubicBezTo>
                <a:close/>
                <a:moveTo>
                  <a:pt x="344" y="136"/>
                </a:moveTo>
                <a:cubicBezTo>
                  <a:pt x="343" y="136"/>
                  <a:pt x="343" y="135"/>
                  <a:pt x="343" y="134"/>
                </a:cubicBezTo>
                <a:cubicBezTo>
                  <a:pt x="344" y="134"/>
                  <a:pt x="344" y="135"/>
                  <a:pt x="344" y="135"/>
                </a:cubicBezTo>
                <a:cubicBezTo>
                  <a:pt x="344" y="135"/>
                  <a:pt x="344" y="136"/>
                  <a:pt x="344" y="136"/>
                </a:cubicBezTo>
                <a:cubicBezTo>
                  <a:pt x="344" y="136"/>
                  <a:pt x="344" y="136"/>
                  <a:pt x="344" y="136"/>
                </a:cubicBezTo>
                <a:close/>
                <a:moveTo>
                  <a:pt x="328" y="139"/>
                </a:moveTo>
                <a:cubicBezTo>
                  <a:pt x="329" y="138"/>
                  <a:pt x="328" y="137"/>
                  <a:pt x="328" y="136"/>
                </a:cubicBezTo>
                <a:cubicBezTo>
                  <a:pt x="328" y="136"/>
                  <a:pt x="329" y="136"/>
                  <a:pt x="329" y="136"/>
                </a:cubicBezTo>
                <a:cubicBezTo>
                  <a:pt x="329" y="137"/>
                  <a:pt x="328" y="139"/>
                  <a:pt x="330" y="139"/>
                </a:cubicBezTo>
                <a:cubicBezTo>
                  <a:pt x="330" y="141"/>
                  <a:pt x="329" y="139"/>
                  <a:pt x="328" y="139"/>
                </a:cubicBezTo>
                <a:cubicBezTo>
                  <a:pt x="328" y="139"/>
                  <a:pt x="328" y="139"/>
                  <a:pt x="328" y="139"/>
                </a:cubicBezTo>
                <a:close/>
                <a:moveTo>
                  <a:pt x="340" y="149"/>
                </a:moveTo>
                <a:cubicBezTo>
                  <a:pt x="340" y="144"/>
                  <a:pt x="343" y="133"/>
                  <a:pt x="350" y="138"/>
                </a:cubicBezTo>
                <a:cubicBezTo>
                  <a:pt x="350" y="140"/>
                  <a:pt x="349" y="141"/>
                  <a:pt x="349" y="144"/>
                </a:cubicBezTo>
                <a:cubicBezTo>
                  <a:pt x="345" y="144"/>
                  <a:pt x="345" y="149"/>
                  <a:pt x="340" y="149"/>
                </a:cubicBezTo>
                <a:cubicBezTo>
                  <a:pt x="340" y="149"/>
                  <a:pt x="340" y="149"/>
                  <a:pt x="340" y="149"/>
                </a:cubicBezTo>
                <a:close/>
                <a:moveTo>
                  <a:pt x="170" y="139"/>
                </a:moveTo>
                <a:cubicBezTo>
                  <a:pt x="172" y="140"/>
                  <a:pt x="172" y="141"/>
                  <a:pt x="172" y="138"/>
                </a:cubicBezTo>
                <a:cubicBezTo>
                  <a:pt x="173" y="138"/>
                  <a:pt x="173" y="139"/>
                  <a:pt x="174" y="138"/>
                </a:cubicBezTo>
                <a:cubicBezTo>
                  <a:pt x="177" y="142"/>
                  <a:pt x="172" y="142"/>
                  <a:pt x="171" y="143"/>
                </a:cubicBezTo>
                <a:cubicBezTo>
                  <a:pt x="171" y="141"/>
                  <a:pt x="170" y="141"/>
                  <a:pt x="170" y="139"/>
                </a:cubicBezTo>
                <a:cubicBezTo>
                  <a:pt x="170" y="139"/>
                  <a:pt x="170" y="139"/>
                  <a:pt x="170" y="139"/>
                </a:cubicBezTo>
                <a:close/>
                <a:moveTo>
                  <a:pt x="327" y="142"/>
                </a:moveTo>
                <a:cubicBezTo>
                  <a:pt x="327" y="142"/>
                  <a:pt x="329" y="142"/>
                  <a:pt x="329" y="141"/>
                </a:cubicBezTo>
                <a:cubicBezTo>
                  <a:pt x="332" y="142"/>
                  <a:pt x="330" y="147"/>
                  <a:pt x="329" y="148"/>
                </a:cubicBezTo>
                <a:cubicBezTo>
                  <a:pt x="328" y="148"/>
                  <a:pt x="328" y="148"/>
                  <a:pt x="327" y="148"/>
                </a:cubicBezTo>
                <a:cubicBezTo>
                  <a:pt x="326" y="148"/>
                  <a:pt x="327" y="149"/>
                  <a:pt x="326" y="150"/>
                </a:cubicBezTo>
                <a:cubicBezTo>
                  <a:pt x="326" y="151"/>
                  <a:pt x="329" y="151"/>
                  <a:pt x="328" y="153"/>
                </a:cubicBezTo>
                <a:cubicBezTo>
                  <a:pt x="329" y="153"/>
                  <a:pt x="329" y="152"/>
                  <a:pt x="330" y="153"/>
                </a:cubicBezTo>
                <a:cubicBezTo>
                  <a:pt x="332" y="157"/>
                  <a:pt x="328" y="158"/>
                  <a:pt x="328" y="161"/>
                </a:cubicBezTo>
                <a:cubicBezTo>
                  <a:pt x="324" y="160"/>
                  <a:pt x="322" y="165"/>
                  <a:pt x="316" y="165"/>
                </a:cubicBezTo>
                <a:cubicBezTo>
                  <a:pt x="315" y="157"/>
                  <a:pt x="323" y="158"/>
                  <a:pt x="323" y="151"/>
                </a:cubicBezTo>
                <a:cubicBezTo>
                  <a:pt x="324" y="151"/>
                  <a:pt x="325" y="149"/>
                  <a:pt x="326" y="149"/>
                </a:cubicBezTo>
                <a:cubicBezTo>
                  <a:pt x="322" y="148"/>
                  <a:pt x="326" y="144"/>
                  <a:pt x="327" y="142"/>
                </a:cubicBezTo>
                <a:cubicBezTo>
                  <a:pt x="327" y="142"/>
                  <a:pt x="327" y="142"/>
                  <a:pt x="327" y="142"/>
                </a:cubicBezTo>
                <a:close/>
                <a:moveTo>
                  <a:pt x="172" y="145"/>
                </a:moveTo>
                <a:cubicBezTo>
                  <a:pt x="172" y="145"/>
                  <a:pt x="173" y="145"/>
                  <a:pt x="173" y="144"/>
                </a:cubicBezTo>
                <a:cubicBezTo>
                  <a:pt x="174" y="145"/>
                  <a:pt x="175" y="145"/>
                  <a:pt x="175" y="146"/>
                </a:cubicBezTo>
                <a:cubicBezTo>
                  <a:pt x="173" y="147"/>
                  <a:pt x="174" y="145"/>
                  <a:pt x="172" y="145"/>
                </a:cubicBezTo>
                <a:cubicBezTo>
                  <a:pt x="172" y="145"/>
                  <a:pt x="172" y="145"/>
                  <a:pt x="172" y="145"/>
                </a:cubicBezTo>
                <a:close/>
                <a:moveTo>
                  <a:pt x="349" y="150"/>
                </a:moveTo>
                <a:cubicBezTo>
                  <a:pt x="347" y="150"/>
                  <a:pt x="348" y="149"/>
                  <a:pt x="348" y="148"/>
                </a:cubicBezTo>
                <a:cubicBezTo>
                  <a:pt x="348" y="148"/>
                  <a:pt x="349" y="149"/>
                  <a:pt x="349" y="150"/>
                </a:cubicBezTo>
                <a:cubicBezTo>
                  <a:pt x="349" y="150"/>
                  <a:pt x="349" y="150"/>
                  <a:pt x="349" y="150"/>
                </a:cubicBezTo>
                <a:close/>
                <a:moveTo>
                  <a:pt x="176" y="150"/>
                </a:moveTo>
                <a:cubicBezTo>
                  <a:pt x="179" y="150"/>
                  <a:pt x="176" y="153"/>
                  <a:pt x="176" y="150"/>
                </a:cubicBezTo>
                <a:cubicBezTo>
                  <a:pt x="176" y="150"/>
                  <a:pt x="176" y="150"/>
                  <a:pt x="176" y="150"/>
                </a:cubicBezTo>
                <a:close/>
                <a:moveTo>
                  <a:pt x="117" y="198"/>
                </a:moveTo>
                <a:cubicBezTo>
                  <a:pt x="117" y="198"/>
                  <a:pt x="117" y="198"/>
                  <a:pt x="117" y="198"/>
                </a:cubicBezTo>
                <a:cubicBezTo>
                  <a:pt x="120" y="198"/>
                  <a:pt x="120" y="202"/>
                  <a:pt x="121" y="204"/>
                </a:cubicBezTo>
                <a:cubicBezTo>
                  <a:pt x="121" y="205"/>
                  <a:pt x="119" y="204"/>
                  <a:pt x="119" y="205"/>
                </a:cubicBezTo>
                <a:cubicBezTo>
                  <a:pt x="122" y="206"/>
                  <a:pt x="120" y="210"/>
                  <a:pt x="121" y="212"/>
                </a:cubicBezTo>
                <a:cubicBezTo>
                  <a:pt x="120" y="212"/>
                  <a:pt x="119" y="216"/>
                  <a:pt x="120" y="218"/>
                </a:cubicBezTo>
                <a:cubicBezTo>
                  <a:pt x="121" y="218"/>
                  <a:pt x="120" y="216"/>
                  <a:pt x="121" y="215"/>
                </a:cubicBezTo>
                <a:cubicBezTo>
                  <a:pt x="123" y="219"/>
                  <a:pt x="122" y="224"/>
                  <a:pt x="124" y="227"/>
                </a:cubicBezTo>
                <a:cubicBezTo>
                  <a:pt x="123" y="220"/>
                  <a:pt x="129" y="214"/>
                  <a:pt x="125" y="209"/>
                </a:cubicBezTo>
                <a:cubicBezTo>
                  <a:pt x="126" y="199"/>
                  <a:pt x="127" y="187"/>
                  <a:pt x="122" y="179"/>
                </a:cubicBezTo>
                <a:cubicBezTo>
                  <a:pt x="124" y="179"/>
                  <a:pt x="123" y="181"/>
                  <a:pt x="124" y="181"/>
                </a:cubicBezTo>
                <a:cubicBezTo>
                  <a:pt x="125" y="178"/>
                  <a:pt x="123" y="175"/>
                  <a:pt x="124" y="172"/>
                </a:cubicBezTo>
                <a:cubicBezTo>
                  <a:pt x="122" y="172"/>
                  <a:pt x="120" y="170"/>
                  <a:pt x="122" y="168"/>
                </a:cubicBezTo>
                <a:cubicBezTo>
                  <a:pt x="122" y="169"/>
                  <a:pt x="123" y="170"/>
                  <a:pt x="124" y="170"/>
                </a:cubicBezTo>
                <a:cubicBezTo>
                  <a:pt x="121" y="165"/>
                  <a:pt x="124" y="158"/>
                  <a:pt x="122" y="150"/>
                </a:cubicBezTo>
                <a:cubicBezTo>
                  <a:pt x="117" y="151"/>
                  <a:pt x="121" y="156"/>
                  <a:pt x="120" y="159"/>
                </a:cubicBezTo>
                <a:cubicBezTo>
                  <a:pt x="118" y="158"/>
                  <a:pt x="118" y="158"/>
                  <a:pt x="118" y="160"/>
                </a:cubicBezTo>
                <a:cubicBezTo>
                  <a:pt x="119" y="161"/>
                  <a:pt x="120" y="159"/>
                  <a:pt x="121" y="161"/>
                </a:cubicBezTo>
                <a:cubicBezTo>
                  <a:pt x="120" y="164"/>
                  <a:pt x="122" y="168"/>
                  <a:pt x="118" y="169"/>
                </a:cubicBezTo>
                <a:cubicBezTo>
                  <a:pt x="116" y="168"/>
                  <a:pt x="118" y="166"/>
                  <a:pt x="118" y="164"/>
                </a:cubicBezTo>
                <a:cubicBezTo>
                  <a:pt x="117" y="163"/>
                  <a:pt x="117" y="162"/>
                  <a:pt x="116" y="162"/>
                </a:cubicBezTo>
                <a:cubicBezTo>
                  <a:pt x="114" y="165"/>
                  <a:pt x="115" y="171"/>
                  <a:pt x="115" y="176"/>
                </a:cubicBezTo>
                <a:cubicBezTo>
                  <a:pt x="118" y="176"/>
                  <a:pt x="116" y="178"/>
                  <a:pt x="118" y="178"/>
                </a:cubicBezTo>
                <a:cubicBezTo>
                  <a:pt x="119" y="177"/>
                  <a:pt x="118" y="175"/>
                  <a:pt x="119" y="175"/>
                </a:cubicBezTo>
                <a:cubicBezTo>
                  <a:pt x="120" y="178"/>
                  <a:pt x="119" y="180"/>
                  <a:pt x="118" y="181"/>
                </a:cubicBezTo>
                <a:cubicBezTo>
                  <a:pt x="119" y="183"/>
                  <a:pt x="118" y="185"/>
                  <a:pt x="117" y="188"/>
                </a:cubicBezTo>
                <a:cubicBezTo>
                  <a:pt x="120" y="188"/>
                  <a:pt x="120" y="193"/>
                  <a:pt x="118" y="193"/>
                </a:cubicBezTo>
                <a:cubicBezTo>
                  <a:pt x="120" y="195"/>
                  <a:pt x="117" y="196"/>
                  <a:pt x="117" y="198"/>
                </a:cubicBezTo>
                <a:close/>
                <a:moveTo>
                  <a:pt x="344" y="154"/>
                </a:moveTo>
                <a:cubicBezTo>
                  <a:pt x="345" y="152"/>
                  <a:pt x="342" y="153"/>
                  <a:pt x="343" y="151"/>
                </a:cubicBezTo>
                <a:cubicBezTo>
                  <a:pt x="344" y="153"/>
                  <a:pt x="345" y="151"/>
                  <a:pt x="346" y="151"/>
                </a:cubicBezTo>
                <a:cubicBezTo>
                  <a:pt x="347" y="156"/>
                  <a:pt x="343" y="157"/>
                  <a:pt x="340" y="156"/>
                </a:cubicBezTo>
                <a:cubicBezTo>
                  <a:pt x="340" y="154"/>
                  <a:pt x="343" y="155"/>
                  <a:pt x="344" y="154"/>
                </a:cubicBezTo>
                <a:cubicBezTo>
                  <a:pt x="344" y="154"/>
                  <a:pt x="344" y="154"/>
                  <a:pt x="344" y="154"/>
                </a:cubicBezTo>
                <a:close/>
                <a:moveTo>
                  <a:pt x="175" y="155"/>
                </a:moveTo>
                <a:cubicBezTo>
                  <a:pt x="175" y="155"/>
                  <a:pt x="174" y="154"/>
                  <a:pt x="174" y="154"/>
                </a:cubicBezTo>
                <a:cubicBezTo>
                  <a:pt x="175" y="154"/>
                  <a:pt x="176" y="155"/>
                  <a:pt x="175" y="156"/>
                </a:cubicBezTo>
                <a:cubicBezTo>
                  <a:pt x="174" y="157"/>
                  <a:pt x="173" y="156"/>
                  <a:pt x="173" y="155"/>
                </a:cubicBezTo>
                <a:cubicBezTo>
                  <a:pt x="174" y="155"/>
                  <a:pt x="174" y="155"/>
                  <a:pt x="175" y="155"/>
                </a:cubicBezTo>
                <a:cubicBezTo>
                  <a:pt x="175" y="155"/>
                  <a:pt x="175" y="155"/>
                  <a:pt x="175" y="155"/>
                </a:cubicBezTo>
                <a:close/>
                <a:moveTo>
                  <a:pt x="274" y="158"/>
                </a:moveTo>
                <a:cubicBezTo>
                  <a:pt x="275" y="157"/>
                  <a:pt x="276" y="157"/>
                  <a:pt x="277" y="157"/>
                </a:cubicBezTo>
                <a:cubicBezTo>
                  <a:pt x="276" y="158"/>
                  <a:pt x="276" y="158"/>
                  <a:pt x="274" y="158"/>
                </a:cubicBezTo>
                <a:cubicBezTo>
                  <a:pt x="274" y="158"/>
                  <a:pt x="274" y="158"/>
                  <a:pt x="274" y="158"/>
                </a:cubicBezTo>
                <a:close/>
                <a:moveTo>
                  <a:pt x="173" y="160"/>
                </a:moveTo>
                <a:cubicBezTo>
                  <a:pt x="173" y="159"/>
                  <a:pt x="173" y="158"/>
                  <a:pt x="173" y="157"/>
                </a:cubicBezTo>
                <a:cubicBezTo>
                  <a:pt x="174" y="157"/>
                  <a:pt x="174" y="157"/>
                  <a:pt x="174" y="157"/>
                </a:cubicBezTo>
                <a:cubicBezTo>
                  <a:pt x="174" y="158"/>
                  <a:pt x="174" y="159"/>
                  <a:pt x="174" y="160"/>
                </a:cubicBezTo>
                <a:cubicBezTo>
                  <a:pt x="174" y="160"/>
                  <a:pt x="174" y="160"/>
                  <a:pt x="173" y="160"/>
                </a:cubicBezTo>
                <a:cubicBezTo>
                  <a:pt x="173" y="160"/>
                  <a:pt x="173" y="160"/>
                  <a:pt x="173" y="160"/>
                </a:cubicBezTo>
                <a:close/>
                <a:moveTo>
                  <a:pt x="350" y="167"/>
                </a:moveTo>
                <a:cubicBezTo>
                  <a:pt x="347" y="167"/>
                  <a:pt x="350" y="165"/>
                  <a:pt x="348" y="165"/>
                </a:cubicBezTo>
                <a:cubicBezTo>
                  <a:pt x="349" y="163"/>
                  <a:pt x="350" y="166"/>
                  <a:pt x="350" y="167"/>
                </a:cubicBezTo>
                <a:cubicBezTo>
                  <a:pt x="350" y="167"/>
                  <a:pt x="350" y="167"/>
                  <a:pt x="350" y="167"/>
                </a:cubicBezTo>
                <a:close/>
                <a:moveTo>
                  <a:pt x="153" y="167"/>
                </a:moveTo>
                <a:cubicBezTo>
                  <a:pt x="152" y="166"/>
                  <a:pt x="153" y="164"/>
                  <a:pt x="155" y="165"/>
                </a:cubicBezTo>
                <a:cubicBezTo>
                  <a:pt x="154" y="166"/>
                  <a:pt x="155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lose/>
                <a:moveTo>
                  <a:pt x="332" y="182"/>
                </a:moveTo>
                <a:cubicBezTo>
                  <a:pt x="332" y="175"/>
                  <a:pt x="334" y="166"/>
                  <a:pt x="344" y="165"/>
                </a:cubicBezTo>
                <a:cubicBezTo>
                  <a:pt x="341" y="172"/>
                  <a:pt x="344" y="182"/>
                  <a:pt x="335" y="183"/>
                </a:cubicBezTo>
                <a:cubicBezTo>
                  <a:pt x="335" y="183"/>
                  <a:pt x="335" y="185"/>
                  <a:pt x="335" y="186"/>
                </a:cubicBezTo>
                <a:cubicBezTo>
                  <a:pt x="333" y="185"/>
                  <a:pt x="333" y="183"/>
                  <a:pt x="332" y="182"/>
                </a:cubicBezTo>
                <a:cubicBezTo>
                  <a:pt x="332" y="182"/>
                  <a:pt x="332" y="182"/>
                  <a:pt x="332" y="182"/>
                </a:cubicBezTo>
                <a:close/>
                <a:moveTo>
                  <a:pt x="330" y="175"/>
                </a:moveTo>
                <a:cubicBezTo>
                  <a:pt x="330" y="177"/>
                  <a:pt x="329" y="178"/>
                  <a:pt x="328" y="179"/>
                </a:cubicBezTo>
                <a:cubicBezTo>
                  <a:pt x="328" y="180"/>
                  <a:pt x="328" y="179"/>
                  <a:pt x="329" y="179"/>
                </a:cubicBezTo>
                <a:cubicBezTo>
                  <a:pt x="329" y="181"/>
                  <a:pt x="328" y="182"/>
                  <a:pt x="327" y="182"/>
                </a:cubicBezTo>
                <a:cubicBezTo>
                  <a:pt x="329" y="183"/>
                  <a:pt x="328" y="184"/>
                  <a:pt x="328" y="186"/>
                </a:cubicBezTo>
                <a:cubicBezTo>
                  <a:pt x="326" y="185"/>
                  <a:pt x="326" y="183"/>
                  <a:pt x="324" y="184"/>
                </a:cubicBezTo>
                <a:cubicBezTo>
                  <a:pt x="327" y="185"/>
                  <a:pt x="325" y="189"/>
                  <a:pt x="328" y="187"/>
                </a:cubicBezTo>
                <a:cubicBezTo>
                  <a:pt x="328" y="190"/>
                  <a:pt x="323" y="189"/>
                  <a:pt x="324" y="189"/>
                </a:cubicBezTo>
                <a:cubicBezTo>
                  <a:pt x="318" y="187"/>
                  <a:pt x="306" y="194"/>
                  <a:pt x="301" y="188"/>
                </a:cubicBezTo>
                <a:cubicBezTo>
                  <a:pt x="296" y="190"/>
                  <a:pt x="285" y="193"/>
                  <a:pt x="281" y="187"/>
                </a:cubicBezTo>
                <a:cubicBezTo>
                  <a:pt x="288" y="184"/>
                  <a:pt x="295" y="183"/>
                  <a:pt x="300" y="181"/>
                </a:cubicBezTo>
                <a:cubicBezTo>
                  <a:pt x="302" y="181"/>
                  <a:pt x="302" y="182"/>
                  <a:pt x="304" y="181"/>
                </a:cubicBezTo>
                <a:cubicBezTo>
                  <a:pt x="304" y="182"/>
                  <a:pt x="304" y="182"/>
                  <a:pt x="304" y="183"/>
                </a:cubicBezTo>
                <a:cubicBezTo>
                  <a:pt x="304" y="179"/>
                  <a:pt x="311" y="178"/>
                  <a:pt x="316" y="177"/>
                </a:cubicBezTo>
                <a:cubicBezTo>
                  <a:pt x="316" y="178"/>
                  <a:pt x="316" y="178"/>
                  <a:pt x="316" y="179"/>
                </a:cubicBezTo>
                <a:cubicBezTo>
                  <a:pt x="317" y="179"/>
                  <a:pt x="318" y="179"/>
                  <a:pt x="319" y="179"/>
                </a:cubicBezTo>
                <a:cubicBezTo>
                  <a:pt x="319" y="178"/>
                  <a:pt x="318" y="177"/>
                  <a:pt x="318" y="175"/>
                </a:cubicBezTo>
                <a:cubicBezTo>
                  <a:pt x="323" y="174"/>
                  <a:pt x="326" y="172"/>
                  <a:pt x="330" y="170"/>
                </a:cubicBezTo>
                <a:cubicBezTo>
                  <a:pt x="331" y="172"/>
                  <a:pt x="328" y="174"/>
                  <a:pt x="330" y="175"/>
                </a:cubicBezTo>
                <a:cubicBezTo>
                  <a:pt x="330" y="175"/>
                  <a:pt x="330" y="175"/>
                  <a:pt x="330" y="175"/>
                </a:cubicBezTo>
                <a:close/>
                <a:moveTo>
                  <a:pt x="183" y="176"/>
                </a:moveTo>
                <a:cubicBezTo>
                  <a:pt x="182" y="175"/>
                  <a:pt x="182" y="174"/>
                  <a:pt x="182" y="173"/>
                </a:cubicBezTo>
                <a:cubicBezTo>
                  <a:pt x="184" y="172"/>
                  <a:pt x="183" y="175"/>
                  <a:pt x="183" y="176"/>
                </a:cubicBezTo>
                <a:cubicBezTo>
                  <a:pt x="183" y="176"/>
                  <a:pt x="183" y="176"/>
                  <a:pt x="183" y="176"/>
                </a:cubicBezTo>
                <a:close/>
                <a:moveTo>
                  <a:pt x="334" y="187"/>
                </a:moveTo>
                <a:cubicBezTo>
                  <a:pt x="335" y="187"/>
                  <a:pt x="333" y="189"/>
                  <a:pt x="334" y="188"/>
                </a:cubicBezTo>
                <a:cubicBezTo>
                  <a:pt x="335" y="188"/>
                  <a:pt x="335" y="189"/>
                  <a:pt x="335" y="189"/>
                </a:cubicBezTo>
                <a:cubicBezTo>
                  <a:pt x="335" y="192"/>
                  <a:pt x="331" y="188"/>
                  <a:pt x="333" y="187"/>
                </a:cubicBezTo>
                <a:cubicBezTo>
                  <a:pt x="333" y="187"/>
                  <a:pt x="334" y="187"/>
                  <a:pt x="334" y="187"/>
                </a:cubicBezTo>
                <a:cubicBezTo>
                  <a:pt x="334" y="187"/>
                  <a:pt x="334" y="187"/>
                  <a:pt x="334" y="187"/>
                </a:cubicBezTo>
                <a:close/>
                <a:moveTo>
                  <a:pt x="201" y="213"/>
                </a:moveTo>
                <a:cubicBezTo>
                  <a:pt x="201" y="213"/>
                  <a:pt x="201" y="213"/>
                  <a:pt x="201" y="213"/>
                </a:cubicBezTo>
                <a:cubicBezTo>
                  <a:pt x="200" y="213"/>
                  <a:pt x="200" y="212"/>
                  <a:pt x="199" y="212"/>
                </a:cubicBezTo>
                <a:cubicBezTo>
                  <a:pt x="200" y="215"/>
                  <a:pt x="198" y="215"/>
                  <a:pt x="198" y="217"/>
                </a:cubicBezTo>
                <a:cubicBezTo>
                  <a:pt x="199" y="218"/>
                  <a:pt x="200" y="218"/>
                  <a:pt x="201" y="218"/>
                </a:cubicBezTo>
                <a:cubicBezTo>
                  <a:pt x="201" y="219"/>
                  <a:pt x="200" y="220"/>
                  <a:pt x="199" y="220"/>
                </a:cubicBezTo>
                <a:cubicBezTo>
                  <a:pt x="199" y="222"/>
                  <a:pt x="201" y="220"/>
                  <a:pt x="201" y="221"/>
                </a:cubicBezTo>
                <a:cubicBezTo>
                  <a:pt x="200" y="222"/>
                  <a:pt x="199" y="223"/>
                  <a:pt x="199" y="225"/>
                </a:cubicBezTo>
                <a:cubicBezTo>
                  <a:pt x="202" y="224"/>
                  <a:pt x="202" y="231"/>
                  <a:pt x="199" y="231"/>
                </a:cubicBezTo>
                <a:cubicBezTo>
                  <a:pt x="199" y="233"/>
                  <a:pt x="200" y="233"/>
                  <a:pt x="201" y="234"/>
                </a:cubicBezTo>
                <a:cubicBezTo>
                  <a:pt x="200" y="234"/>
                  <a:pt x="199" y="234"/>
                  <a:pt x="199" y="235"/>
                </a:cubicBezTo>
                <a:cubicBezTo>
                  <a:pt x="200" y="235"/>
                  <a:pt x="201" y="235"/>
                  <a:pt x="201" y="237"/>
                </a:cubicBezTo>
                <a:cubicBezTo>
                  <a:pt x="198" y="237"/>
                  <a:pt x="199" y="244"/>
                  <a:pt x="200" y="247"/>
                </a:cubicBezTo>
                <a:cubicBezTo>
                  <a:pt x="201" y="245"/>
                  <a:pt x="200" y="244"/>
                  <a:pt x="201" y="244"/>
                </a:cubicBezTo>
                <a:cubicBezTo>
                  <a:pt x="201" y="248"/>
                  <a:pt x="201" y="249"/>
                  <a:pt x="199" y="252"/>
                </a:cubicBezTo>
                <a:cubicBezTo>
                  <a:pt x="203" y="254"/>
                  <a:pt x="200" y="261"/>
                  <a:pt x="199" y="262"/>
                </a:cubicBezTo>
                <a:cubicBezTo>
                  <a:pt x="198" y="259"/>
                  <a:pt x="198" y="252"/>
                  <a:pt x="196" y="249"/>
                </a:cubicBezTo>
                <a:cubicBezTo>
                  <a:pt x="194" y="251"/>
                  <a:pt x="195" y="255"/>
                  <a:pt x="195" y="258"/>
                </a:cubicBezTo>
                <a:cubicBezTo>
                  <a:pt x="192" y="258"/>
                  <a:pt x="195" y="261"/>
                  <a:pt x="194" y="264"/>
                </a:cubicBezTo>
                <a:cubicBezTo>
                  <a:pt x="193" y="264"/>
                  <a:pt x="193" y="265"/>
                  <a:pt x="192" y="265"/>
                </a:cubicBezTo>
                <a:cubicBezTo>
                  <a:pt x="193" y="268"/>
                  <a:pt x="191" y="270"/>
                  <a:pt x="191" y="273"/>
                </a:cubicBezTo>
                <a:cubicBezTo>
                  <a:pt x="192" y="274"/>
                  <a:pt x="193" y="273"/>
                  <a:pt x="194" y="276"/>
                </a:cubicBezTo>
                <a:cubicBezTo>
                  <a:pt x="192" y="275"/>
                  <a:pt x="192" y="276"/>
                  <a:pt x="191" y="276"/>
                </a:cubicBezTo>
                <a:cubicBezTo>
                  <a:pt x="192" y="279"/>
                  <a:pt x="192" y="282"/>
                  <a:pt x="193" y="286"/>
                </a:cubicBezTo>
                <a:cubicBezTo>
                  <a:pt x="190" y="286"/>
                  <a:pt x="190" y="301"/>
                  <a:pt x="191" y="304"/>
                </a:cubicBezTo>
                <a:cubicBezTo>
                  <a:pt x="189" y="303"/>
                  <a:pt x="190" y="309"/>
                  <a:pt x="188" y="311"/>
                </a:cubicBezTo>
                <a:cubicBezTo>
                  <a:pt x="190" y="311"/>
                  <a:pt x="190" y="313"/>
                  <a:pt x="192" y="312"/>
                </a:cubicBezTo>
                <a:cubicBezTo>
                  <a:pt x="193" y="312"/>
                  <a:pt x="192" y="311"/>
                  <a:pt x="194" y="311"/>
                </a:cubicBezTo>
                <a:cubicBezTo>
                  <a:pt x="195" y="314"/>
                  <a:pt x="196" y="312"/>
                  <a:pt x="196" y="315"/>
                </a:cubicBezTo>
                <a:cubicBezTo>
                  <a:pt x="197" y="313"/>
                  <a:pt x="200" y="316"/>
                  <a:pt x="201" y="314"/>
                </a:cubicBezTo>
                <a:cubicBezTo>
                  <a:pt x="201" y="318"/>
                  <a:pt x="202" y="321"/>
                  <a:pt x="204" y="323"/>
                </a:cubicBezTo>
                <a:cubicBezTo>
                  <a:pt x="203" y="324"/>
                  <a:pt x="202" y="325"/>
                  <a:pt x="201" y="323"/>
                </a:cubicBezTo>
                <a:cubicBezTo>
                  <a:pt x="201" y="326"/>
                  <a:pt x="203" y="329"/>
                  <a:pt x="201" y="331"/>
                </a:cubicBezTo>
                <a:cubicBezTo>
                  <a:pt x="201" y="330"/>
                  <a:pt x="200" y="331"/>
                  <a:pt x="200" y="330"/>
                </a:cubicBezTo>
                <a:cubicBezTo>
                  <a:pt x="200" y="326"/>
                  <a:pt x="202" y="325"/>
                  <a:pt x="200" y="323"/>
                </a:cubicBezTo>
                <a:cubicBezTo>
                  <a:pt x="199" y="324"/>
                  <a:pt x="199" y="325"/>
                  <a:pt x="197" y="325"/>
                </a:cubicBezTo>
                <a:cubicBezTo>
                  <a:pt x="196" y="327"/>
                  <a:pt x="195" y="327"/>
                  <a:pt x="193" y="328"/>
                </a:cubicBezTo>
                <a:cubicBezTo>
                  <a:pt x="193" y="332"/>
                  <a:pt x="194" y="335"/>
                  <a:pt x="193" y="340"/>
                </a:cubicBezTo>
                <a:cubicBezTo>
                  <a:pt x="196" y="342"/>
                  <a:pt x="195" y="339"/>
                  <a:pt x="197" y="338"/>
                </a:cubicBezTo>
                <a:cubicBezTo>
                  <a:pt x="197" y="342"/>
                  <a:pt x="201" y="341"/>
                  <a:pt x="201" y="344"/>
                </a:cubicBezTo>
                <a:cubicBezTo>
                  <a:pt x="201" y="344"/>
                  <a:pt x="201" y="344"/>
                  <a:pt x="200" y="344"/>
                </a:cubicBezTo>
                <a:cubicBezTo>
                  <a:pt x="199" y="342"/>
                  <a:pt x="196" y="345"/>
                  <a:pt x="195" y="345"/>
                </a:cubicBezTo>
                <a:cubicBezTo>
                  <a:pt x="196" y="346"/>
                  <a:pt x="196" y="347"/>
                  <a:pt x="196" y="348"/>
                </a:cubicBezTo>
                <a:cubicBezTo>
                  <a:pt x="198" y="350"/>
                  <a:pt x="199" y="347"/>
                  <a:pt x="201" y="348"/>
                </a:cubicBezTo>
                <a:cubicBezTo>
                  <a:pt x="199" y="348"/>
                  <a:pt x="200" y="350"/>
                  <a:pt x="199" y="350"/>
                </a:cubicBezTo>
                <a:cubicBezTo>
                  <a:pt x="198" y="348"/>
                  <a:pt x="196" y="350"/>
                  <a:pt x="196" y="349"/>
                </a:cubicBezTo>
                <a:cubicBezTo>
                  <a:pt x="195" y="348"/>
                  <a:pt x="195" y="348"/>
                  <a:pt x="196" y="347"/>
                </a:cubicBezTo>
                <a:cubicBezTo>
                  <a:pt x="195" y="347"/>
                  <a:pt x="194" y="346"/>
                  <a:pt x="194" y="347"/>
                </a:cubicBezTo>
                <a:cubicBezTo>
                  <a:pt x="196" y="348"/>
                  <a:pt x="194" y="348"/>
                  <a:pt x="194" y="348"/>
                </a:cubicBezTo>
                <a:cubicBezTo>
                  <a:pt x="195" y="348"/>
                  <a:pt x="195" y="351"/>
                  <a:pt x="193" y="350"/>
                </a:cubicBezTo>
                <a:cubicBezTo>
                  <a:pt x="193" y="353"/>
                  <a:pt x="193" y="353"/>
                  <a:pt x="193" y="355"/>
                </a:cubicBezTo>
                <a:cubicBezTo>
                  <a:pt x="196" y="353"/>
                  <a:pt x="198" y="356"/>
                  <a:pt x="201" y="356"/>
                </a:cubicBezTo>
                <a:cubicBezTo>
                  <a:pt x="200" y="354"/>
                  <a:pt x="201" y="353"/>
                  <a:pt x="199" y="352"/>
                </a:cubicBezTo>
                <a:cubicBezTo>
                  <a:pt x="200" y="352"/>
                  <a:pt x="201" y="350"/>
                  <a:pt x="202" y="351"/>
                </a:cubicBezTo>
                <a:cubicBezTo>
                  <a:pt x="200" y="352"/>
                  <a:pt x="204" y="354"/>
                  <a:pt x="205" y="353"/>
                </a:cubicBezTo>
                <a:cubicBezTo>
                  <a:pt x="206" y="355"/>
                  <a:pt x="204" y="356"/>
                  <a:pt x="204" y="358"/>
                </a:cubicBezTo>
                <a:cubicBezTo>
                  <a:pt x="201" y="356"/>
                  <a:pt x="200" y="357"/>
                  <a:pt x="196" y="356"/>
                </a:cubicBezTo>
                <a:cubicBezTo>
                  <a:pt x="197" y="358"/>
                  <a:pt x="198" y="359"/>
                  <a:pt x="199" y="360"/>
                </a:cubicBezTo>
                <a:cubicBezTo>
                  <a:pt x="202" y="361"/>
                  <a:pt x="209" y="361"/>
                  <a:pt x="212" y="359"/>
                </a:cubicBezTo>
                <a:cubicBezTo>
                  <a:pt x="216" y="362"/>
                  <a:pt x="222" y="358"/>
                  <a:pt x="229" y="359"/>
                </a:cubicBezTo>
                <a:cubicBezTo>
                  <a:pt x="229" y="358"/>
                  <a:pt x="229" y="357"/>
                  <a:pt x="229" y="356"/>
                </a:cubicBezTo>
                <a:cubicBezTo>
                  <a:pt x="232" y="353"/>
                  <a:pt x="237" y="354"/>
                  <a:pt x="239" y="352"/>
                </a:cubicBezTo>
                <a:cubicBezTo>
                  <a:pt x="240" y="351"/>
                  <a:pt x="239" y="350"/>
                  <a:pt x="240" y="349"/>
                </a:cubicBezTo>
                <a:cubicBezTo>
                  <a:pt x="242" y="347"/>
                  <a:pt x="246" y="345"/>
                  <a:pt x="251" y="343"/>
                </a:cubicBezTo>
                <a:cubicBezTo>
                  <a:pt x="251" y="340"/>
                  <a:pt x="254" y="339"/>
                  <a:pt x="256" y="339"/>
                </a:cubicBezTo>
                <a:cubicBezTo>
                  <a:pt x="255" y="339"/>
                  <a:pt x="255" y="339"/>
                  <a:pt x="255" y="338"/>
                </a:cubicBezTo>
                <a:cubicBezTo>
                  <a:pt x="262" y="335"/>
                  <a:pt x="266" y="328"/>
                  <a:pt x="270" y="322"/>
                </a:cubicBezTo>
                <a:cubicBezTo>
                  <a:pt x="273" y="323"/>
                  <a:pt x="273" y="321"/>
                  <a:pt x="275" y="321"/>
                </a:cubicBezTo>
                <a:cubicBezTo>
                  <a:pt x="274" y="318"/>
                  <a:pt x="276" y="316"/>
                  <a:pt x="278" y="315"/>
                </a:cubicBezTo>
                <a:cubicBezTo>
                  <a:pt x="279" y="315"/>
                  <a:pt x="279" y="316"/>
                  <a:pt x="280" y="316"/>
                </a:cubicBezTo>
                <a:cubicBezTo>
                  <a:pt x="279" y="317"/>
                  <a:pt x="277" y="318"/>
                  <a:pt x="278" y="320"/>
                </a:cubicBezTo>
                <a:cubicBezTo>
                  <a:pt x="282" y="319"/>
                  <a:pt x="286" y="314"/>
                  <a:pt x="289" y="309"/>
                </a:cubicBezTo>
                <a:cubicBezTo>
                  <a:pt x="287" y="308"/>
                  <a:pt x="287" y="308"/>
                  <a:pt x="287" y="306"/>
                </a:cubicBezTo>
                <a:cubicBezTo>
                  <a:pt x="289" y="307"/>
                  <a:pt x="287" y="302"/>
                  <a:pt x="289" y="300"/>
                </a:cubicBezTo>
                <a:cubicBezTo>
                  <a:pt x="286" y="299"/>
                  <a:pt x="287" y="295"/>
                  <a:pt x="288" y="293"/>
                </a:cubicBezTo>
                <a:cubicBezTo>
                  <a:pt x="285" y="288"/>
                  <a:pt x="285" y="279"/>
                  <a:pt x="284" y="273"/>
                </a:cubicBezTo>
                <a:cubicBezTo>
                  <a:pt x="283" y="262"/>
                  <a:pt x="281" y="251"/>
                  <a:pt x="282" y="240"/>
                </a:cubicBezTo>
                <a:cubicBezTo>
                  <a:pt x="278" y="230"/>
                  <a:pt x="280" y="223"/>
                  <a:pt x="276" y="217"/>
                </a:cubicBezTo>
                <a:cubicBezTo>
                  <a:pt x="273" y="213"/>
                  <a:pt x="269" y="215"/>
                  <a:pt x="264" y="215"/>
                </a:cubicBezTo>
                <a:cubicBezTo>
                  <a:pt x="261" y="215"/>
                  <a:pt x="255" y="213"/>
                  <a:pt x="255" y="213"/>
                </a:cubicBezTo>
                <a:cubicBezTo>
                  <a:pt x="255" y="213"/>
                  <a:pt x="255" y="213"/>
                  <a:pt x="255" y="214"/>
                </a:cubicBezTo>
                <a:cubicBezTo>
                  <a:pt x="254" y="213"/>
                  <a:pt x="251" y="214"/>
                  <a:pt x="250" y="213"/>
                </a:cubicBezTo>
                <a:cubicBezTo>
                  <a:pt x="250" y="212"/>
                  <a:pt x="251" y="212"/>
                  <a:pt x="250" y="211"/>
                </a:cubicBezTo>
                <a:cubicBezTo>
                  <a:pt x="248" y="210"/>
                  <a:pt x="250" y="213"/>
                  <a:pt x="248" y="214"/>
                </a:cubicBezTo>
                <a:cubicBezTo>
                  <a:pt x="243" y="213"/>
                  <a:pt x="242" y="211"/>
                  <a:pt x="236" y="211"/>
                </a:cubicBezTo>
                <a:cubicBezTo>
                  <a:pt x="235" y="208"/>
                  <a:pt x="234" y="207"/>
                  <a:pt x="233" y="205"/>
                </a:cubicBezTo>
                <a:cubicBezTo>
                  <a:pt x="237" y="202"/>
                  <a:pt x="243" y="205"/>
                  <a:pt x="245" y="200"/>
                </a:cubicBezTo>
                <a:cubicBezTo>
                  <a:pt x="243" y="196"/>
                  <a:pt x="235" y="201"/>
                  <a:pt x="233" y="197"/>
                </a:cubicBezTo>
                <a:cubicBezTo>
                  <a:pt x="224" y="198"/>
                  <a:pt x="214" y="196"/>
                  <a:pt x="204" y="197"/>
                </a:cubicBezTo>
                <a:cubicBezTo>
                  <a:pt x="203" y="198"/>
                  <a:pt x="201" y="199"/>
                  <a:pt x="200" y="200"/>
                </a:cubicBezTo>
                <a:cubicBezTo>
                  <a:pt x="198" y="200"/>
                  <a:pt x="200" y="197"/>
                  <a:pt x="199" y="197"/>
                </a:cubicBezTo>
                <a:cubicBezTo>
                  <a:pt x="198" y="198"/>
                  <a:pt x="197" y="198"/>
                  <a:pt x="197" y="200"/>
                </a:cubicBezTo>
                <a:cubicBezTo>
                  <a:pt x="199" y="201"/>
                  <a:pt x="197" y="202"/>
                  <a:pt x="199" y="203"/>
                </a:cubicBezTo>
                <a:cubicBezTo>
                  <a:pt x="201" y="198"/>
                  <a:pt x="207" y="200"/>
                  <a:pt x="212" y="202"/>
                </a:cubicBezTo>
                <a:cubicBezTo>
                  <a:pt x="210" y="203"/>
                  <a:pt x="211" y="202"/>
                  <a:pt x="208" y="203"/>
                </a:cubicBezTo>
                <a:cubicBezTo>
                  <a:pt x="208" y="205"/>
                  <a:pt x="205" y="205"/>
                  <a:pt x="202" y="206"/>
                </a:cubicBezTo>
                <a:cubicBezTo>
                  <a:pt x="202" y="206"/>
                  <a:pt x="202" y="204"/>
                  <a:pt x="201" y="205"/>
                </a:cubicBezTo>
                <a:cubicBezTo>
                  <a:pt x="204" y="208"/>
                  <a:pt x="200" y="209"/>
                  <a:pt x="201" y="213"/>
                </a:cubicBezTo>
                <a:close/>
                <a:moveTo>
                  <a:pt x="202" y="204"/>
                </a:moveTo>
                <a:cubicBezTo>
                  <a:pt x="201" y="204"/>
                  <a:pt x="201" y="203"/>
                  <a:pt x="202" y="202"/>
                </a:cubicBezTo>
                <a:cubicBezTo>
                  <a:pt x="203" y="203"/>
                  <a:pt x="203" y="203"/>
                  <a:pt x="202" y="204"/>
                </a:cubicBezTo>
                <a:cubicBezTo>
                  <a:pt x="202" y="204"/>
                  <a:pt x="202" y="204"/>
                  <a:pt x="202" y="204"/>
                </a:cubicBezTo>
                <a:close/>
                <a:moveTo>
                  <a:pt x="198" y="207"/>
                </a:moveTo>
                <a:cubicBezTo>
                  <a:pt x="197" y="205"/>
                  <a:pt x="200" y="206"/>
                  <a:pt x="199" y="204"/>
                </a:cubicBezTo>
                <a:cubicBezTo>
                  <a:pt x="200" y="205"/>
                  <a:pt x="200" y="208"/>
                  <a:pt x="198" y="207"/>
                </a:cubicBezTo>
                <a:cubicBezTo>
                  <a:pt x="198" y="207"/>
                  <a:pt x="198" y="207"/>
                  <a:pt x="198" y="207"/>
                </a:cubicBezTo>
                <a:close/>
                <a:moveTo>
                  <a:pt x="117" y="209"/>
                </a:moveTo>
                <a:cubicBezTo>
                  <a:pt x="116" y="210"/>
                  <a:pt x="116" y="208"/>
                  <a:pt x="116" y="207"/>
                </a:cubicBezTo>
                <a:cubicBezTo>
                  <a:pt x="117" y="207"/>
                  <a:pt x="117" y="208"/>
                  <a:pt x="117" y="209"/>
                </a:cubicBezTo>
                <a:cubicBezTo>
                  <a:pt x="117" y="209"/>
                  <a:pt x="117" y="209"/>
                  <a:pt x="117" y="209"/>
                </a:cubicBezTo>
                <a:close/>
                <a:moveTo>
                  <a:pt x="199" y="212"/>
                </a:moveTo>
                <a:cubicBezTo>
                  <a:pt x="199" y="211"/>
                  <a:pt x="199" y="211"/>
                  <a:pt x="199" y="211"/>
                </a:cubicBezTo>
                <a:cubicBezTo>
                  <a:pt x="198" y="210"/>
                  <a:pt x="201" y="211"/>
                  <a:pt x="200" y="212"/>
                </a:cubicBezTo>
                <a:cubicBezTo>
                  <a:pt x="200" y="212"/>
                  <a:pt x="199" y="212"/>
                  <a:pt x="199" y="212"/>
                </a:cubicBezTo>
                <a:cubicBezTo>
                  <a:pt x="199" y="212"/>
                  <a:pt x="199" y="212"/>
                  <a:pt x="199" y="212"/>
                </a:cubicBezTo>
                <a:close/>
                <a:moveTo>
                  <a:pt x="121" y="226"/>
                </a:moveTo>
                <a:cubicBezTo>
                  <a:pt x="117" y="225"/>
                  <a:pt x="120" y="224"/>
                  <a:pt x="120" y="221"/>
                </a:cubicBezTo>
                <a:cubicBezTo>
                  <a:pt x="122" y="221"/>
                  <a:pt x="119" y="224"/>
                  <a:pt x="121" y="226"/>
                </a:cubicBezTo>
                <a:cubicBezTo>
                  <a:pt x="121" y="226"/>
                  <a:pt x="121" y="226"/>
                  <a:pt x="121" y="226"/>
                </a:cubicBezTo>
                <a:close/>
                <a:moveTo>
                  <a:pt x="395" y="228"/>
                </a:moveTo>
                <a:cubicBezTo>
                  <a:pt x="394" y="230"/>
                  <a:pt x="394" y="227"/>
                  <a:pt x="395" y="227"/>
                </a:cubicBezTo>
                <a:cubicBezTo>
                  <a:pt x="396" y="227"/>
                  <a:pt x="396" y="228"/>
                  <a:pt x="395" y="228"/>
                </a:cubicBezTo>
                <a:cubicBezTo>
                  <a:pt x="395" y="228"/>
                  <a:pt x="395" y="228"/>
                  <a:pt x="395" y="228"/>
                </a:cubicBezTo>
                <a:cubicBezTo>
                  <a:pt x="395" y="228"/>
                  <a:pt x="395" y="228"/>
                  <a:pt x="395" y="228"/>
                </a:cubicBezTo>
                <a:close/>
                <a:moveTo>
                  <a:pt x="173" y="232"/>
                </a:moveTo>
                <a:cubicBezTo>
                  <a:pt x="174" y="232"/>
                  <a:pt x="175" y="233"/>
                  <a:pt x="175" y="234"/>
                </a:cubicBezTo>
                <a:cubicBezTo>
                  <a:pt x="174" y="233"/>
                  <a:pt x="173" y="234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lose/>
                <a:moveTo>
                  <a:pt x="175" y="232"/>
                </a:moveTo>
                <a:cubicBezTo>
                  <a:pt x="172" y="232"/>
                  <a:pt x="175" y="229"/>
                  <a:pt x="175" y="232"/>
                </a:cubicBezTo>
                <a:cubicBezTo>
                  <a:pt x="175" y="232"/>
                  <a:pt x="175" y="232"/>
                  <a:pt x="175" y="232"/>
                </a:cubicBezTo>
                <a:close/>
                <a:moveTo>
                  <a:pt x="399" y="234"/>
                </a:moveTo>
                <a:cubicBezTo>
                  <a:pt x="399" y="233"/>
                  <a:pt x="399" y="232"/>
                  <a:pt x="399" y="231"/>
                </a:cubicBezTo>
                <a:cubicBezTo>
                  <a:pt x="400" y="232"/>
                  <a:pt x="401" y="232"/>
                  <a:pt x="402" y="233"/>
                </a:cubicBezTo>
                <a:cubicBezTo>
                  <a:pt x="401" y="236"/>
                  <a:pt x="400" y="232"/>
                  <a:pt x="399" y="234"/>
                </a:cubicBezTo>
                <a:cubicBezTo>
                  <a:pt x="399" y="234"/>
                  <a:pt x="399" y="234"/>
                  <a:pt x="399" y="234"/>
                </a:cubicBezTo>
                <a:close/>
                <a:moveTo>
                  <a:pt x="398" y="234"/>
                </a:moveTo>
                <a:cubicBezTo>
                  <a:pt x="398" y="235"/>
                  <a:pt x="398" y="234"/>
                  <a:pt x="398" y="233"/>
                </a:cubicBezTo>
                <a:cubicBezTo>
                  <a:pt x="397" y="234"/>
                  <a:pt x="397" y="234"/>
                  <a:pt x="396" y="234"/>
                </a:cubicBezTo>
                <a:cubicBezTo>
                  <a:pt x="394" y="234"/>
                  <a:pt x="398" y="233"/>
                  <a:pt x="396" y="233"/>
                </a:cubicBezTo>
                <a:cubicBezTo>
                  <a:pt x="397" y="231"/>
                  <a:pt x="398" y="233"/>
                  <a:pt x="398" y="234"/>
                </a:cubicBezTo>
                <a:cubicBezTo>
                  <a:pt x="398" y="234"/>
                  <a:pt x="398" y="234"/>
                  <a:pt x="398" y="234"/>
                </a:cubicBezTo>
                <a:close/>
                <a:moveTo>
                  <a:pt x="410" y="235"/>
                </a:moveTo>
                <a:cubicBezTo>
                  <a:pt x="409" y="235"/>
                  <a:pt x="408" y="234"/>
                  <a:pt x="409" y="233"/>
                </a:cubicBezTo>
                <a:cubicBezTo>
                  <a:pt x="409" y="233"/>
                  <a:pt x="410" y="233"/>
                  <a:pt x="411" y="233"/>
                </a:cubicBezTo>
                <a:cubicBezTo>
                  <a:pt x="411" y="234"/>
                  <a:pt x="410" y="233"/>
                  <a:pt x="410" y="235"/>
                </a:cubicBezTo>
                <a:cubicBezTo>
                  <a:pt x="410" y="235"/>
                  <a:pt x="410" y="235"/>
                  <a:pt x="410" y="235"/>
                </a:cubicBezTo>
                <a:close/>
                <a:moveTo>
                  <a:pt x="110" y="236"/>
                </a:moveTo>
                <a:cubicBezTo>
                  <a:pt x="110" y="235"/>
                  <a:pt x="111" y="236"/>
                  <a:pt x="111" y="235"/>
                </a:cubicBezTo>
                <a:cubicBezTo>
                  <a:pt x="111" y="235"/>
                  <a:pt x="111" y="236"/>
                  <a:pt x="111" y="236"/>
                </a:cubicBezTo>
                <a:cubicBezTo>
                  <a:pt x="111" y="236"/>
                  <a:pt x="111" y="237"/>
                  <a:pt x="111" y="237"/>
                </a:cubicBezTo>
                <a:cubicBezTo>
                  <a:pt x="111" y="238"/>
                  <a:pt x="110" y="236"/>
                  <a:pt x="110" y="236"/>
                </a:cubicBezTo>
                <a:cubicBezTo>
                  <a:pt x="110" y="236"/>
                  <a:pt x="110" y="236"/>
                  <a:pt x="110" y="236"/>
                </a:cubicBezTo>
                <a:close/>
                <a:moveTo>
                  <a:pt x="114" y="237"/>
                </a:moveTo>
                <a:cubicBezTo>
                  <a:pt x="114" y="238"/>
                  <a:pt x="111" y="237"/>
                  <a:pt x="112" y="236"/>
                </a:cubicBezTo>
                <a:cubicBezTo>
                  <a:pt x="113" y="235"/>
                  <a:pt x="113" y="237"/>
                  <a:pt x="114" y="237"/>
                </a:cubicBezTo>
                <a:cubicBezTo>
                  <a:pt x="114" y="237"/>
                  <a:pt x="114" y="237"/>
                  <a:pt x="114" y="237"/>
                </a:cubicBezTo>
                <a:close/>
                <a:moveTo>
                  <a:pt x="403" y="238"/>
                </a:moveTo>
                <a:cubicBezTo>
                  <a:pt x="402" y="238"/>
                  <a:pt x="403" y="237"/>
                  <a:pt x="402" y="237"/>
                </a:cubicBezTo>
                <a:cubicBezTo>
                  <a:pt x="403" y="236"/>
                  <a:pt x="404" y="237"/>
                  <a:pt x="404" y="238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3" y="238"/>
                  <a:pt x="403" y="238"/>
                </a:cubicBezTo>
                <a:close/>
                <a:moveTo>
                  <a:pt x="112" y="239"/>
                </a:moveTo>
                <a:cubicBezTo>
                  <a:pt x="111" y="239"/>
                  <a:pt x="111" y="239"/>
                  <a:pt x="111" y="238"/>
                </a:cubicBezTo>
                <a:cubicBezTo>
                  <a:pt x="111" y="238"/>
                  <a:pt x="112" y="238"/>
                  <a:pt x="112" y="238"/>
                </a:cubicBezTo>
                <a:cubicBezTo>
                  <a:pt x="112" y="238"/>
                  <a:pt x="112" y="239"/>
                  <a:pt x="112" y="239"/>
                </a:cubicBezTo>
                <a:cubicBezTo>
                  <a:pt x="112" y="239"/>
                  <a:pt x="112" y="239"/>
                  <a:pt x="112" y="239"/>
                </a:cubicBezTo>
                <a:close/>
                <a:moveTo>
                  <a:pt x="127" y="249"/>
                </a:moveTo>
                <a:cubicBezTo>
                  <a:pt x="126" y="247"/>
                  <a:pt x="125" y="247"/>
                  <a:pt x="125" y="244"/>
                </a:cubicBezTo>
                <a:cubicBezTo>
                  <a:pt x="127" y="244"/>
                  <a:pt x="126" y="246"/>
                  <a:pt x="128" y="245"/>
                </a:cubicBezTo>
                <a:cubicBezTo>
                  <a:pt x="128" y="247"/>
                  <a:pt x="127" y="247"/>
                  <a:pt x="127" y="249"/>
                </a:cubicBezTo>
                <a:cubicBezTo>
                  <a:pt x="127" y="249"/>
                  <a:pt x="127" y="249"/>
                  <a:pt x="127" y="249"/>
                </a:cubicBezTo>
                <a:close/>
                <a:moveTo>
                  <a:pt x="117" y="275"/>
                </a:moveTo>
                <a:cubicBezTo>
                  <a:pt x="116" y="263"/>
                  <a:pt x="114" y="257"/>
                  <a:pt x="118" y="245"/>
                </a:cubicBezTo>
                <a:cubicBezTo>
                  <a:pt x="121" y="255"/>
                  <a:pt x="121" y="266"/>
                  <a:pt x="117" y="275"/>
                </a:cubicBezTo>
                <a:cubicBezTo>
                  <a:pt x="117" y="275"/>
                  <a:pt x="117" y="275"/>
                  <a:pt x="117" y="275"/>
                </a:cubicBezTo>
                <a:close/>
                <a:moveTo>
                  <a:pt x="131" y="270"/>
                </a:moveTo>
                <a:cubicBezTo>
                  <a:pt x="128" y="275"/>
                  <a:pt x="130" y="282"/>
                  <a:pt x="129" y="288"/>
                </a:cubicBezTo>
                <a:cubicBezTo>
                  <a:pt x="127" y="286"/>
                  <a:pt x="129" y="281"/>
                  <a:pt x="126" y="278"/>
                </a:cubicBezTo>
                <a:cubicBezTo>
                  <a:pt x="129" y="276"/>
                  <a:pt x="126" y="273"/>
                  <a:pt x="125" y="271"/>
                </a:cubicBezTo>
                <a:cubicBezTo>
                  <a:pt x="128" y="267"/>
                  <a:pt x="126" y="260"/>
                  <a:pt x="122" y="256"/>
                </a:cubicBezTo>
                <a:cubicBezTo>
                  <a:pt x="124" y="257"/>
                  <a:pt x="124" y="257"/>
                  <a:pt x="126" y="258"/>
                </a:cubicBezTo>
                <a:cubicBezTo>
                  <a:pt x="124" y="255"/>
                  <a:pt x="121" y="252"/>
                  <a:pt x="125" y="250"/>
                </a:cubicBezTo>
                <a:cubicBezTo>
                  <a:pt x="127" y="251"/>
                  <a:pt x="124" y="253"/>
                  <a:pt x="127" y="254"/>
                </a:cubicBezTo>
                <a:cubicBezTo>
                  <a:pt x="129" y="253"/>
                  <a:pt x="126" y="251"/>
                  <a:pt x="128" y="249"/>
                </a:cubicBezTo>
                <a:cubicBezTo>
                  <a:pt x="131" y="251"/>
                  <a:pt x="128" y="255"/>
                  <a:pt x="130" y="258"/>
                </a:cubicBezTo>
                <a:cubicBezTo>
                  <a:pt x="130" y="258"/>
                  <a:pt x="129" y="260"/>
                  <a:pt x="130" y="260"/>
                </a:cubicBezTo>
                <a:cubicBezTo>
                  <a:pt x="129" y="262"/>
                  <a:pt x="129" y="258"/>
                  <a:pt x="128" y="259"/>
                </a:cubicBezTo>
                <a:cubicBezTo>
                  <a:pt x="126" y="261"/>
                  <a:pt x="129" y="262"/>
                  <a:pt x="130" y="262"/>
                </a:cubicBezTo>
                <a:cubicBezTo>
                  <a:pt x="129" y="264"/>
                  <a:pt x="130" y="263"/>
                  <a:pt x="130" y="265"/>
                </a:cubicBezTo>
                <a:cubicBezTo>
                  <a:pt x="129" y="264"/>
                  <a:pt x="129" y="264"/>
                  <a:pt x="128" y="264"/>
                </a:cubicBezTo>
                <a:cubicBezTo>
                  <a:pt x="129" y="267"/>
                  <a:pt x="129" y="269"/>
                  <a:pt x="131" y="270"/>
                </a:cubicBezTo>
                <a:cubicBezTo>
                  <a:pt x="131" y="270"/>
                  <a:pt x="131" y="270"/>
                  <a:pt x="131" y="270"/>
                </a:cubicBezTo>
                <a:close/>
                <a:moveTo>
                  <a:pt x="299" y="251"/>
                </a:moveTo>
                <a:cubicBezTo>
                  <a:pt x="301" y="252"/>
                  <a:pt x="298" y="255"/>
                  <a:pt x="299" y="251"/>
                </a:cubicBezTo>
                <a:cubicBezTo>
                  <a:pt x="299" y="251"/>
                  <a:pt x="299" y="251"/>
                  <a:pt x="299" y="251"/>
                </a:cubicBezTo>
                <a:close/>
                <a:moveTo>
                  <a:pt x="373" y="260"/>
                </a:moveTo>
                <a:cubicBezTo>
                  <a:pt x="370" y="259"/>
                  <a:pt x="373" y="258"/>
                  <a:pt x="373" y="256"/>
                </a:cubicBezTo>
                <a:cubicBezTo>
                  <a:pt x="376" y="257"/>
                  <a:pt x="373" y="258"/>
                  <a:pt x="373" y="260"/>
                </a:cubicBezTo>
                <a:cubicBezTo>
                  <a:pt x="373" y="260"/>
                  <a:pt x="373" y="260"/>
                  <a:pt x="373" y="260"/>
                </a:cubicBezTo>
                <a:close/>
                <a:moveTo>
                  <a:pt x="295" y="261"/>
                </a:moveTo>
                <a:cubicBezTo>
                  <a:pt x="296" y="261"/>
                  <a:pt x="296" y="261"/>
                  <a:pt x="296" y="260"/>
                </a:cubicBezTo>
                <a:cubicBezTo>
                  <a:pt x="296" y="261"/>
                  <a:pt x="297" y="261"/>
                  <a:pt x="297" y="260"/>
                </a:cubicBezTo>
                <a:cubicBezTo>
                  <a:pt x="297" y="260"/>
                  <a:pt x="297" y="260"/>
                  <a:pt x="297" y="261"/>
                </a:cubicBezTo>
                <a:cubicBezTo>
                  <a:pt x="297" y="261"/>
                  <a:pt x="297" y="262"/>
                  <a:pt x="297" y="262"/>
                </a:cubicBezTo>
                <a:cubicBezTo>
                  <a:pt x="297" y="262"/>
                  <a:pt x="296" y="261"/>
                  <a:pt x="296" y="262"/>
                </a:cubicBezTo>
                <a:cubicBezTo>
                  <a:pt x="295" y="262"/>
                  <a:pt x="295" y="261"/>
                  <a:pt x="295" y="261"/>
                </a:cubicBezTo>
                <a:cubicBezTo>
                  <a:pt x="295" y="261"/>
                  <a:pt x="295" y="261"/>
                  <a:pt x="295" y="261"/>
                </a:cubicBezTo>
                <a:close/>
                <a:moveTo>
                  <a:pt x="373" y="272"/>
                </a:moveTo>
                <a:cubicBezTo>
                  <a:pt x="373" y="272"/>
                  <a:pt x="373" y="272"/>
                  <a:pt x="373" y="272"/>
                </a:cubicBezTo>
                <a:cubicBezTo>
                  <a:pt x="370" y="275"/>
                  <a:pt x="377" y="280"/>
                  <a:pt x="374" y="283"/>
                </a:cubicBezTo>
                <a:cubicBezTo>
                  <a:pt x="376" y="285"/>
                  <a:pt x="376" y="288"/>
                  <a:pt x="375" y="290"/>
                </a:cubicBezTo>
                <a:cubicBezTo>
                  <a:pt x="380" y="288"/>
                  <a:pt x="378" y="283"/>
                  <a:pt x="381" y="280"/>
                </a:cubicBezTo>
                <a:cubicBezTo>
                  <a:pt x="381" y="280"/>
                  <a:pt x="380" y="280"/>
                  <a:pt x="380" y="279"/>
                </a:cubicBezTo>
                <a:cubicBezTo>
                  <a:pt x="383" y="278"/>
                  <a:pt x="381" y="274"/>
                  <a:pt x="383" y="272"/>
                </a:cubicBezTo>
                <a:cubicBezTo>
                  <a:pt x="382" y="272"/>
                  <a:pt x="381" y="272"/>
                  <a:pt x="381" y="272"/>
                </a:cubicBezTo>
                <a:cubicBezTo>
                  <a:pt x="381" y="270"/>
                  <a:pt x="381" y="269"/>
                  <a:pt x="383" y="270"/>
                </a:cubicBezTo>
                <a:cubicBezTo>
                  <a:pt x="382" y="267"/>
                  <a:pt x="382" y="267"/>
                  <a:pt x="383" y="265"/>
                </a:cubicBezTo>
                <a:cubicBezTo>
                  <a:pt x="380" y="264"/>
                  <a:pt x="383" y="264"/>
                  <a:pt x="382" y="261"/>
                </a:cubicBezTo>
                <a:cubicBezTo>
                  <a:pt x="375" y="261"/>
                  <a:pt x="372" y="265"/>
                  <a:pt x="369" y="270"/>
                </a:cubicBezTo>
                <a:cubicBezTo>
                  <a:pt x="370" y="271"/>
                  <a:pt x="372" y="272"/>
                  <a:pt x="373" y="272"/>
                </a:cubicBezTo>
                <a:close/>
                <a:moveTo>
                  <a:pt x="112" y="265"/>
                </a:moveTo>
                <a:cubicBezTo>
                  <a:pt x="114" y="265"/>
                  <a:pt x="111" y="268"/>
                  <a:pt x="112" y="265"/>
                </a:cubicBezTo>
                <a:cubicBezTo>
                  <a:pt x="112" y="265"/>
                  <a:pt x="112" y="265"/>
                  <a:pt x="112" y="265"/>
                </a:cubicBezTo>
                <a:close/>
                <a:moveTo>
                  <a:pt x="292" y="267"/>
                </a:moveTo>
                <a:cubicBezTo>
                  <a:pt x="292" y="268"/>
                  <a:pt x="289" y="267"/>
                  <a:pt x="290" y="266"/>
                </a:cubicBezTo>
                <a:cubicBezTo>
                  <a:pt x="291" y="265"/>
                  <a:pt x="291" y="267"/>
                  <a:pt x="292" y="267"/>
                </a:cubicBezTo>
                <a:cubicBezTo>
                  <a:pt x="292" y="267"/>
                  <a:pt x="292" y="267"/>
                  <a:pt x="292" y="267"/>
                </a:cubicBezTo>
                <a:close/>
                <a:moveTo>
                  <a:pt x="346" y="267"/>
                </a:moveTo>
                <a:cubicBezTo>
                  <a:pt x="348" y="267"/>
                  <a:pt x="350" y="268"/>
                  <a:pt x="351" y="266"/>
                </a:cubicBezTo>
                <a:cubicBezTo>
                  <a:pt x="353" y="270"/>
                  <a:pt x="355" y="274"/>
                  <a:pt x="357" y="278"/>
                </a:cubicBezTo>
                <a:cubicBezTo>
                  <a:pt x="350" y="289"/>
                  <a:pt x="339" y="299"/>
                  <a:pt x="335" y="311"/>
                </a:cubicBezTo>
                <a:cubicBezTo>
                  <a:pt x="331" y="313"/>
                  <a:pt x="331" y="318"/>
                  <a:pt x="328" y="320"/>
                </a:cubicBezTo>
                <a:cubicBezTo>
                  <a:pt x="326" y="319"/>
                  <a:pt x="328" y="313"/>
                  <a:pt x="329" y="312"/>
                </a:cubicBezTo>
                <a:cubicBezTo>
                  <a:pt x="325" y="305"/>
                  <a:pt x="330" y="299"/>
                  <a:pt x="330" y="290"/>
                </a:cubicBezTo>
                <a:cubicBezTo>
                  <a:pt x="335" y="287"/>
                  <a:pt x="333" y="275"/>
                  <a:pt x="339" y="272"/>
                </a:cubicBezTo>
                <a:cubicBezTo>
                  <a:pt x="342" y="276"/>
                  <a:pt x="342" y="285"/>
                  <a:pt x="342" y="290"/>
                </a:cubicBezTo>
                <a:cubicBezTo>
                  <a:pt x="345" y="290"/>
                  <a:pt x="343" y="285"/>
                  <a:pt x="347" y="285"/>
                </a:cubicBezTo>
                <a:cubicBezTo>
                  <a:pt x="347" y="284"/>
                  <a:pt x="345" y="284"/>
                  <a:pt x="345" y="282"/>
                </a:cubicBezTo>
                <a:cubicBezTo>
                  <a:pt x="348" y="281"/>
                  <a:pt x="346" y="279"/>
                  <a:pt x="347" y="277"/>
                </a:cubicBezTo>
                <a:cubicBezTo>
                  <a:pt x="346" y="277"/>
                  <a:pt x="346" y="277"/>
                  <a:pt x="345" y="277"/>
                </a:cubicBezTo>
                <a:cubicBezTo>
                  <a:pt x="346" y="276"/>
                  <a:pt x="345" y="273"/>
                  <a:pt x="344" y="272"/>
                </a:cubicBezTo>
                <a:cubicBezTo>
                  <a:pt x="345" y="270"/>
                  <a:pt x="345" y="269"/>
                  <a:pt x="346" y="267"/>
                </a:cubicBezTo>
                <a:cubicBezTo>
                  <a:pt x="346" y="267"/>
                  <a:pt x="346" y="267"/>
                  <a:pt x="346" y="267"/>
                </a:cubicBezTo>
                <a:close/>
                <a:moveTo>
                  <a:pt x="179" y="276"/>
                </a:moveTo>
                <a:cubicBezTo>
                  <a:pt x="178" y="276"/>
                  <a:pt x="177" y="275"/>
                  <a:pt x="176" y="275"/>
                </a:cubicBezTo>
                <a:cubicBezTo>
                  <a:pt x="176" y="274"/>
                  <a:pt x="179" y="275"/>
                  <a:pt x="179" y="276"/>
                </a:cubicBezTo>
                <a:cubicBezTo>
                  <a:pt x="179" y="276"/>
                  <a:pt x="179" y="276"/>
                  <a:pt x="179" y="276"/>
                </a:cubicBezTo>
                <a:close/>
                <a:moveTo>
                  <a:pt x="172" y="278"/>
                </a:moveTo>
                <a:cubicBezTo>
                  <a:pt x="172" y="275"/>
                  <a:pt x="174" y="276"/>
                  <a:pt x="174" y="278"/>
                </a:cubicBezTo>
                <a:cubicBezTo>
                  <a:pt x="173" y="278"/>
                  <a:pt x="173" y="278"/>
                  <a:pt x="172" y="278"/>
                </a:cubicBezTo>
                <a:cubicBezTo>
                  <a:pt x="172" y="278"/>
                  <a:pt x="172" y="278"/>
                  <a:pt x="172" y="278"/>
                </a:cubicBezTo>
                <a:close/>
                <a:moveTo>
                  <a:pt x="314" y="276"/>
                </a:moveTo>
                <a:cubicBezTo>
                  <a:pt x="315" y="276"/>
                  <a:pt x="315" y="276"/>
                  <a:pt x="316" y="276"/>
                </a:cubicBezTo>
                <a:cubicBezTo>
                  <a:pt x="318" y="281"/>
                  <a:pt x="315" y="288"/>
                  <a:pt x="310" y="290"/>
                </a:cubicBezTo>
                <a:cubicBezTo>
                  <a:pt x="310" y="286"/>
                  <a:pt x="313" y="280"/>
                  <a:pt x="314" y="276"/>
                </a:cubicBezTo>
                <a:cubicBezTo>
                  <a:pt x="314" y="276"/>
                  <a:pt x="314" y="276"/>
                  <a:pt x="314" y="276"/>
                </a:cubicBezTo>
                <a:close/>
                <a:moveTo>
                  <a:pt x="125" y="282"/>
                </a:moveTo>
                <a:cubicBezTo>
                  <a:pt x="122" y="284"/>
                  <a:pt x="119" y="281"/>
                  <a:pt x="119" y="277"/>
                </a:cubicBezTo>
                <a:cubicBezTo>
                  <a:pt x="121" y="276"/>
                  <a:pt x="121" y="279"/>
                  <a:pt x="122" y="277"/>
                </a:cubicBezTo>
                <a:cubicBezTo>
                  <a:pt x="124" y="278"/>
                  <a:pt x="123" y="282"/>
                  <a:pt x="125" y="282"/>
                </a:cubicBezTo>
                <a:cubicBezTo>
                  <a:pt x="125" y="282"/>
                  <a:pt x="125" y="282"/>
                  <a:pt x="125" y="282"/>
                </a:cubicBezTo>
                <a:close/>
                <a:moveTo>
                  <a:pt x="177" y="279"/>
                </a:moveTo>
                <a:cubicBezTo>
                  <a:pt x="177" y="279"/>
                  <a:pt x="177" y="278"/>
                  <a:pt x="177" y="278"/>
                </a:cubicBezTo>
                <a:cubicBezTo>
                  <a:pt x="178" y="278"/>
                  <a:pt x="178" y="279"/>
                  <a:pt x="178" y="279"/>
                </a:cubicBezTo>
                <a:cubicBezTo>
                  <a:pt x="177" y="279"/>
                  <a:pt x="177" y="279"/>
                  <a:pt x="177" y="279"/>
                </a:cubicBezTo>
                <a:cubicBezTo>
                  <a:pt x="177" y="279"/>
                  <a:pt x="177" y="279"/>
                  <a:pt x="177" y="279"/>
                </a:cubicBezTo>
                <a:close/>
                <a:moveTo>
                  <a:pt x="385" y="286"/>
                </a:moveTo>
                <a:cubicBezTo>
                  <a:pt x="382" y="284"/>
                  <a:pt x="385" y="281"/>
                  <a:pt x="385" y="278"/>
                </a:cubicBezTo>
                <a:cubicBezTo>
                  <a:pt x="391" y="279"/>
                  <a:pt x="388" y="285"/>
                  <a:pt x="385" y="286"/>
                </a:cubicBezTo>
                <a:cubicBezTo>
                  <a:pt x="385" y="286"/>
                  <a:pt x="385" y="286"/>
                  <a:pt x="385" y="286"/>
                </a:cubicBezTo>
                <a:close/>
                <a:moveTo>
                  <a:pt x="179" y="282"/>
                </a:moveTo>
                <a:cubicBezTo>
                  <a:pt x="179" y="284"/>
                  <a:pt x="176" y="282"/>
                  <a:pt x="176" y="280"/>
                </a:cubicBezTo>
                <a:cubicBezTo>
                  <a:pt x="177" y="281"/>
                  <a:pt x="177" y="283"/>
                  <a:pt x="179" y="282"/>
                </a:cubicBezTo>
                <a:cubicBezTo>
                  <a:pt x="179" y="282"/>
                  <a:pt x="179" y="282"/>
                  <a:pt x="179" y="282"/>
                </a:cubicBezTo>
                <a:close/>
                <a:moveTo>
                  <a:pt x="174" y="286"/>
                </a:moveTo>
                <a:cubicBezTo>
                  <a:pt x="174" y="285"/>
                  <a:pt x="174" y="285"/>
                  <a:pt x="174" y="284"/>
                </a:cubicBezTo>
                <a:cubicBezTo>
                  <a:pt x="175" y="284"/>
                  <a:pt x="175" y="285"/>
                  <a:pt x="175" y="286"/>
                </a:cubicBezTo>
                <a:cubicBezTo>
                  <a:pt x="174" y="286"/>
                  <a:pt x="174" y="286"/>
                  <a:pt x="174" y="286"/>
                </a:cubicBezTo>
                <a:cubicBezTo>
                  <a:pt x="174" y="286"/>
                  <a:pt x="174" y="286"/>
                  <a:pt x="174" y="286"/>
                </a:cubicBezTo>
                <a:close/>
                <a:moveTo>
                  <a:pt x="175" y="288"/>
                </a:moveTo>
                <a:cubicBezTo>
                  <a:pt x="175" y="286"/>
                  <a:pt x="177" y="287"/>
                  <a:pt x="177" y="286"/>
                </a:cubicBezTo>
                <a:cubicBezTo>
                  <a:pt x="178" y="286"/>
                  <a:pt x="177" y="287"/>
                  <a:pt x="178" y="287"/>
                </a:cubicBezTo>
                <a:cubicBezTo>
                  <a:pt x="178" y="288"/>
                  <a:pt x="176" y="288"/>
                  <a:pt x="177" y="289"/>
                </a:cubicBezTo>
                <a:cubicBezTo>
                  <a:pt x="176" y="289"/>
                  <a:pt x="176" y="288"/>
                  <a:pt x="175" y="288"/>
                </a:cubicBezTo>
                <a:cubicBezTo>
                  <a:pt x="175" y="288"/>
                  <a:pt x="175" y="288"/>
                  <a:pt x="175" y="288"/>
                </a:cubicBezTo>
                <a:close/>
                <a:moveTo>
                  <a:pt x="175" y="293"/>
                </a:moveTo>
                <a:cubicBezTo>
                  <a:pt x="173" y="292"/>
                  <a:pt x="172" y="291"/>
                  <a:pt x="172" y="289"/>
                </a:cubicBezTo>
                <a:cubicBezTo>
                  <a:pt x="174" y="290"/>
                  <a:pt x="173" y="290"/>
                  <a:pt x="175" y="289"/>
                </a:cubicBezTo>
                <a:cubicBezTo>
                  <a:pt x="174" y="290"/>
                  <a:pt x="175" y="291"/>
                  <a:pt x="175" y="293"/>
                </a:cubicBezTo>
                <a:cubicBezTo>
                  <a:pt x="175" y="293"/>
                  <a:pt x="175" y="293"/>
                  <a:pt x="175" y="293"/>
                </a:cubicBezTo>
                <a:close/>
                <a:moveTo>
                  <a:pt x="175" y="300"/>
                </a:moveTo>
                <a:cubicBezTo>
                  <a:pt x="176" y="298"/>
                  <a:pt x="175" y="294"/>
                  <a:pt x="177" y="290"/>
                </a:cubicBezTo>
                <a:cubicBezTo>
                  <a:pt x="178" y="293"/>
                  <a:pt x="175" y="295"/>
                  <a:pt x="178" y="296"/>
                </a:cubicBezTo>
                <a:cubicBezTo>
                  <a:pt x="177" y="298"/>
                  <a:pt x="176" y="299"/>
                  <a:pt x="175" y="300"/>
                </a:cubicBezTo>
                <a:cubicBezTo>
                  <a:pt x="175" y="300"/>
                  <a:pt x="175" y="300"/>
                  <a:pt x="175" y="300"/>
                </a:cubicBezTo>
                <a:close/>
                <a:moveTo>
                  <a:pt x="312" y="295"/>
                </a:moveTo>
                <a:cubicBezTo>
                  <a:pt x="314" y="295"/>
                  <a:pt x="313" y="293"/>
                  <a:pt x="314" y="292"/>
                </a:cubicBezTo>
                <a:cubicBezTo>
                  <a:pt x="315" y="292"/>
                  <a:pt x="315" y="293"/>
                  <a:pt x="316" y="293"/>
                </a:cubicBezTo>
                <a:cubicBezTo>
                  <a:pt x="315" y="295"/>
                  <a:pt x="315" y="296"/>
                  <a:pt x="315" y="299"/>
                </a:cubicBezTo>
                <a:cubicBezTo>
                  <a:pt x="312" y="299"/>
                  <a:pt x="312" y="297"/>
                  <a:pt x="312" y="295"/>
                </a:cubicBezTo>
                <a:cubicBezTo>
                  <a:pt x="312" y="295"/>
                  <a:pt x="312" y="295"/>
                  <a:pt x="312" y="295"/>
                </a:cubicBezTo>
                <a:close/>
                <a:moveTo>
                  <a:pt x="172" y="300"/>
                </a:moveTo>
                <a:cubicBezTo>
                  <a:pt x="172" y="299"/>
                  <a:pt x="173" y="299"/>
                  <a:pt x="174" y="299"/>
                </a:cubicBezTo>
                <a:cubicBezTo>
                  <a:pt x="174" y="300"/>
                  <a:pt x="173" y="300"/>
                  <a:pt x="172" y="300"/>
                </a:cubicBezTo>
                <a:cubicBezTo>
                  <a:pt x="172" y="300"/>
                  <a:pt x="172" y="300"/>
                  <a:pt x="172" y="300"/>
                </a:cubicBezTo>
                <a:close/>
                <a:moveTo>
                  <a:pt x="306" y="339"/>
                </a:moveTo>
                <a:cubicBezTo>
                  <a:pt x="306" y="339"/>
                  <a:pt x="303" y="339"/>
                  <a:pt x="302" y="341"/>
                </a:cubicBezTo>
                <a:cubicBezTo>
                  <a:pt x="301" y="340"/>
                  <a:pt x="303" y="338"/>
                  <a:pt x="302" y="338"/>
                </a:cubicBezTo>
                <a:cubicBezTo>
                  <a:pt x="300" y="337"/>
                  <a:pt x="300" y="339"/>
                  <a:pt x="299" y="338"/>
                </a:cubicBezTo>
                <a:cubicBezTo>
                  <a:pt x="303" y="340"/>
                  <a:pt x="297" y="346"/>
                  <a:pt x="294" y="348"/>
                </a:cubicBezTo>
                <a:cubicBezTo>
                  <a:pt x="293" y="346"/>
                  <a:pt x="295" y="345"/>
                  <a:pt x="294" y="342"/>
                </a:cubicBezTo>
                <a:cubicBezTo>
                  <a:pt x="295" y="342"/>
                  <a:pt x="295" y="341"/>
                  <a:pt x="296" y="342"/>
                </a:cubicBezTo>
                <a:cubicBezTo>
                  <a:pt x="295" y="340"/>
                  <a:pt x="297" y="339"/>
                  <a:pt x="298" y="337"/>
                </a:cubicBezTo>
                <a:cubicBezTo>
                  <a:pt x="298" y="337"/>
                  <a:pt x="297" y="337"/>
                  <a:pt x="296" y="337"/>
                </a:cubicBezTo>
                <a:cubicBezTo>
                  <a:pt x="299" y="333"/>
                  <a:pt x="298" y="331"/>
                  <a:pt x="296" y="328"/>
                </a:cubicBezTo>
                <a:cubicBezTo>
                  <a:pt x="297" y="329"/>
                  <a:pt x="299" y="328"/>
                  <a:pt x="299" y="329"/>
                </a:cubicBezTo>
                <a:cubicBezTo>
                  <a:pt x="301" y="320"/>
                  <a:pt x="305" y="312"/>
                  <a:pt x="308" y="304"/>
                </a:cubicBezTo>
                <a:cubicBezTo>
                  <a:pt x="312" y="311"/>
                  <a:pt x="311" y="324"/>
                  <a:pt x="314" y="331"/>
                </a:cubicBezTo>
                <a:cubicBezTo>
                  <a:pt x="313" y="335"/>
                  <a:pt x="307" y="336"/>
                  <a:pt x="306" y="339"/>
                </a:cubicBezTo>
                <a:cubicBezTo>
                  <a:pt x="306" y="339"/>
                  <a:pt x="306" y="339"/>
                  <a:pt x="306" y="339"/>
                </a:cubicBezTo>
                <a:close/>
                <a:moveTo>
                  <a:pt x="289" y="353"/>
                </a:moveTo>
                <a:cubicBezTo>
                  <a:pt x="288" y="352"/>
                  <a:pt x="287" y="351"/>
                  <a:pt x="286" y="352"/>
                </a:cubicBezTo>
                <a:cubicBezTo>
                  <a:pt x="290" y="356"/>
                  <a:pt x="283" y="356"/>
                  <a:pt x="279" y="356"/>
                </a:cubicBezTo>
                <a:cubicBezTo>
                  <a:pt x="279" y="355"/>
                  <a:pt x="279" y="354"/>
                  <a:pt x="279" y="353"/>
                </a:cubicBezTo>
                <a:cubicBezTo>
                  <a:pt x="282" y="353"/>
                  <a:pt x="282" y="353"/>
                  <a:pt x="285" y="353"/>
                </a:cubicBezTo>
                <a:cubicBezTo>
                  <a:pt x="285" y="352"/>
                  <a:pt x="284" y="352"/>
                  <a:pt x="285" y="352"/>
                </a:cubicBezTo>
                <a:cubicBezTo>
                  <a:pt x="283" y="351"/>
                  <a:pt x="282" y="350"/>
                  <a:pt x="280" y="352"/>
                </a:cubicBezTo>
                <a:cubicBezTo>
                  <a:pt x="279" y="350"/>
                  <a:pt x="276" y="350"/>
                  <a:pt x="277" y="351"/>
                </a:cubicBezTo>
                <a:cubicBezTo>
                  <a:pt x="275" y="350"/>
                  <a:pt x="276" y="347"/>
                  <a:pt x="272" y="348"/>
                </a:cubicBezTo>
                <a:cubicBezTo>
                  <a:pt x="272" y="342"/>
                  <a:pt x="270" y="333"/>
                  <a:pt x="277" y="333"/>
                </a:cubicBezTo>
                <a:cubicBezTo>
                  <a:pt x="278" y="332"/>
                  <a:pt x="277" y="329"/>
                  <a:pt x="279" y="328"/>
                </a:cubicBezTo>
                <a:cubicBezTo>
                  <a:pt x="279" y="327"/>
                  <a:pt x="277" y="329"/>
                  <a:pt x="277" y="328"/>
                </a:cubicBezTo>
                <a:cubicBezTo>
                  <a:pt x="278" y="327"/>
                  <a:pt x="278" y="326"/>
                  <a:pt x="281" y="325"/>
                </a:cubicBezTo>
                <a:cubicBezTo>
                  <a:pt x="281" y="325"/>
                  <a:pt x="282" y="326"/>
                  <a:pt x="282" y="327"/>
                </a:cubicBezTo>
                <a:cubicBezTo>
                  <a:pt x="283" y="326"/>
                  <a:pt x="284" y="327"/>
                  <a:pt x="284" y="326"/>
                </a:cubicBezTo>
                <a:cubicBezTo>
                  <a:pt x="284" y="325"/>
                  <a:pt x="282" y="327"/>
                  <a:pt x="282" y="325"/>
                </a:cubicBezTo>
                <a:cubicBezTo>
                  <a:pt x="283" y="323"/>
                  <a:pt x="284" y="323"/>
                  <a:pt x="283" y="321"/>
                </a:cubicBezTo>
                <a:cubicBezTo>
                  <a:pt x="284" y="321"/>
                  <a:pt x="286" y="321"/>
                  <a:pt x="287" y="320"/>
                </a:cubicBezTo>
                <a:cubicBezTo>
                  <a:pt x="284" y="318"/>
                  <a:pt x="288" y="317"/>
                  <a:pt x="290" y="316"/>
                </a:cubicBezTo>
                <a:cubicBezTo>
                  <a:pt x="292" y="320"/>
                  <a:pt x="291" y="326"/>
                  <a:pt x="293" y="328"/>
                </a:cubicBezTo>
                <a:cubicBezTo>
                  <a:pt x="289" y="337"/>
                  <a:pt x="295" y="347"/>
                  <a:pt x="289" y="353"/>
                </a:cubicBezTo>
                <a:cubicBezTo>
                  <a:pt x="289" y="353"/>
                  <a:pt x="289" y="353"/>
                  <a:pt x="289" y="353"/>
                </a:cubicBezTo>
                <a:close/>
                <a:moveTo>
                  <a:pt x="297" y="328"/>
                </a:moveTo>
                <a:cubicBezTo>
                  <a:pt x="296" y="327"/>
                  <a:pt x="298" y="326"/>
                  <a:pt x="299" y="326"/>
                </a:cubicBezTo>
                <a:cubicBezTo>
                  <a:pt x="299" y="329"/>
                  <a:pt x="298" y="327"/>
                  <a:pt x="297" y="328"/>
                </a:cubicBezTo>
                <a:cubicBezTo>
                  <a:pt x="297" y="328"/>
                  <a:pt x="297" y="328"/>
                  <a:pt x="297" y="328"/>
                </a:cubicBezTo>
                <a:close/>
                <a:moveTo>
                  <a:pt x="277" y="331"/>
                </a:moveTo>
                <a:cubicBezTo>
                  <a:pt x="276" y="330"/>
                  <a:pt x="275" y="330"/>
                  <a:pt x="275" y="328"/>
                </a:cubicBezTo>
                <a:cubicBezTo>
                  <a:pt x="276" y="328"/>
                  <a:pt x="276" y="328"/>
                  <a:pt x="277" y="328"/>
                </a:cubicBezTo>
                <a:cubicBezTo>
                  <a:pt x="277" y="329"/>
                  <a:pt x="277" y="330"/>
                  <a:pt x="277" y="331"/>
                </a:cubicBezTo>
                <a:cubicBezTo>
                  <a:pt x="277" y="331"/>
                  <a:pt x="277" y="331"/>
                  <a:pt x="277" y="331"/>
                </a:cubicBezTo>
                <a:close/>
                <a:moveTo>
                  <a:pt x="97" y="339"/>
                </a:moveTo>
                <a:cubicBezTo>
                  <a:pt x="95" y="339"/>
                  <a:pt x="96" y="337"/>
                  <a:pt x="96" y="336"/>
                </a:cubicBezTo>
                <a:cubicBezTo>
                  <a:pt x="97" y="336"/>
                  <a:pt x="97" y="337"/>
                  <a:pt x="98" y="337"/>
                </a:cubicBezTo>
                <a:cubicBezTo>
                  <a:pt x="98" y="337"/>
                  <a:pt x="97" y="338"/>
                  <a:pt x="97" y="339"/>
                </a:cubicBezTo>
                <a:cubicBezTo>
                  <a:pt x="97" y="339"/>
                  <a:pt x="97" y="339"/>
                  <a:pt x="97" y="339"/>
                </a:cubicBezTo>
                <a:close/>
                <a:moveTo>
                  <a:pt x="197" y="343"/>
                </a:moveTo>
                <a:cubicBezTo>
                  <a:pt x="195" y="343"/>
                  <a:pt x="196" y="341"/>
                  <a:pt x="197" y="341"/>
                </a:cubicBezTo>
                <a:cubicBezTo>
                  <a:pt x="198" y="342"/>
                  <a:pt x="197" y="343"/>
                  <a:pt x="197" y="343"/>
                </a:cubicBezTo>
                <a:cubicBezTo>
                  <a:pt x="197" y="343"/>
                  <a:pt x="197" y="343"/>
                  <a:pt x="197" y="343"/>
                </a:cubicBezTo>
                <a:close/>
                <a:moveTo>
                  <a:pt x="90" y="346"/>
                </a:moveTo>
                <a:cubicBezTo>
                  <a:pt x="87" y="347"/>
                  <a:pt x="87" y="344"/>
                  <a:pt x="87" y="342"/>
                </a:cubicBezTo>
                <a:cubicBezTo>
                  <a:pt x="88" y="342"/>
                  <a:pt x="88" y="342"/>
                  <a:pt x="89" y="342"/>
                </a:cubicBezTo>
                <a:cubicBezTo>
                  <a:pt x="90" y="343"/>
                  <a:pt x="90" y="345"/>
                  <a:pt x="90" y="346"/>
                </a:cubicBezTo>
                <a:cubicBezTo>
                  <a:pt x="90" y="346"/>
                  <a:pt x="90" y="346"/>
                  <a:pt x="90" y="346"/>
                </a:cubicBezTo>
                <a:close/>
                <a:moveTo>
                  <a:pt x="194" y="343"/>
                </a:moveTo>
                <a:cubicBezTo>
                  <a:pt x="194" y="343"/>
                  <a:pt x="194" y="343"/>
                  <a:pt x="194" y="342"/>
                </a:cubicBezTo>
                <a:cubicBezTo>
                  <a:pt x="195" y="342"/>
                  <a:pt x="195" y="342"/>
                  <a:pt x="195" y="342"/>
                </a:cubicBezTo>
                <a:cubicBezTo>
                  <a:pt x="196" y="343"/>
                  <a:pt x="194" y="343"/>
                  <a:pt x="194" y="343"/>
                </a:cubicBezTo>
                <a:cubicBezTo>
                  <a:pt x="194" y="343"/>
                  <a:pt x="194" y="343"/>
                  <a:pt x="194" y="343"/>
                </a:cubicBezTo>
                <a:close/>
                <a:moveTo>
                  <a:pt x="96" y="348"/>
                </a:moveTo>
                <a:cubicBezTo>
                  <a:pt x="96" y="347"/>
                  <a:pt x="95" y="347"/>
                  <a:pt x="94" y="347"/>
                </a:cubicBezTo>
                <a:cubicBezTo>
                  <a:pt x="94" y="345"/>
                  <a:pt x="96" y="347"/>
                  <a:pt x="97" y="347"/>
                </a:cubicBezTo>
                <a:cubicBezTo>
                  <a:pt x="97" y="348"/>
                  <a:pt x="96" y="348"/>
                  <a:pt x="96" y="349"/>
                </a:cubicBezTo>
                <a:cubicBezTo>
                  <a:pt x="98" y="349"/>
                  <a:pt x="97" y="346"/>
                  <a:pt x="98" y="345"/>
                </a:cubicBezTo>
                <a:cubicBezTo>
                  <a:pt x="100" y="346"/>
                  <a:pt x="102" y="348"/>
                  <a:pt x="104" y="349"/>
                </a:cubicBezTo>
                <a:cubicBezTo>
                  <a:pt x="104" y="350"/>
                  <a:pt x="103" y="350"/>
                  <a:pt x="102" y="350"/>
                </a:cubicBezTo>
                <a:cubicBezTo>
                  <a:pt x="103" y="351"/>
                  <a:pt x="104" y="352"/>
                  <a:pt x="105" y="353"/>
                </a:cubicBezTo>
                <a:cubicBezTo>
                  <a:pt x="106" y="355"/>
                  <a:pt x="104" y="356"/>
                  <a:pt x="104" y="358"/>
                </a:cubicBezTo>
                <a:cubicBezTo>
                  <a:pt x="99" y="356"/>
                  <a:pt x="93" y="356"/>
                  <a:pt x="89" y="354"/>
                </a:cubicBezTo>
                <a:cubicBezTo>
                  <a:pt x="91" y="353"/>
                  <a:pt x="89" y="351"/>
                  <a:pt x="90" y="350"/>
                </a:cubicBezTo>
                <a:cubicBezTo>
                  <a:pt x="93" y="350"/>
                  <a:pt x="92" y="348"/>
                  <a:pt x="96" y="348"/>
                </a:cubicBezTo>
                <a:cubicBezTo>
                  <a:pt x="96" y="348"/>
                  <a:pt x="96" y="348"/>
                  <a:pt x="96" y="348"/>
                </a:cubicBezTo>
                <a:close/>
                <a:moveTo>
                  <a:pt x="273" y="350"/>
                </a:moveTo>
                <a:cubicBezTo>
                  <a:pt x="273" y="349"/>
                  <a:pt x="274" y="349"/>
                  <a:pt x="275" y="349"/>
                </a:cubicBezTo>
                <a:cubicBezTo>
                  <a:pt x="275" y="350"/>
                  <a:pt x="274" y="350"/>
                  <a:pt x="273" y="350"/>
                </a:cubicBezTo>
                <a:cubicBezTo>
                  <a:pt x="273" y="350"/>
                  <a:pt x="273" y="350"/>
                  <a:pt x="273" y="350"/>
                </a:cubicBezTo>
                <a:close/>
                <a:moveTo>
                  <a:pt x="252" y="358"/>
                </a:moveTo>
                <a:cubicBezTo>
                  <a:pt x="252" y="355"/>
                  <a:pt x="261" y="353"/>
                  <a:pt x="261" y="358"/>
                </a:cubicBezTo>
                <a:cubicBezTo>
                  <a:pt x="258" y="358"/>
                  <a:pt x="256" y="358"/>
                  <a:pt x="252" y="358"/>
                </a:cubicBezTo>
                <a:cubicBezTo>
                  <a:pt x="252" y="358"/>
                  <a:pt x="252" y="358"/>
                  <a:pt x="252" y="358"/>
                </a:cubicBezTo>
                <a:close/>
                <a:moveTo>
                  <a:pt x="159" y="363"/>
                </a:moveTo>
                <a:cubicBezTo>
                  <a:pt x="162" y="360"/>
                  <a:pt x="168" y="360"/>
                  <a:pt x="172" y="360"/>
                </a:cubicBezTo>
                <a:cubicBezTo>
                  <a:pt x="173" y="361"/>
                  <a:pt x="174" y="362"/>
                  <a:pt x="175" y="362"/>
                </a:cubicBezTo>
                <a:cubicBezTo>
                  <a:pt x="173" y="365"/>
                  <a:pt x="164" y="364"/>
                  <a:pt x="159" y="363"/>
                </a:cubicBezTo>
                <a:cubicBezTo>
                  <a:pt x="159" y="363"/>
                  <a:pt x="159" y="363"/>
                  <a:pt x="159" y="363"/>
                </a:cubicBezTo>
                <a:close/>
                <a:moveTo>
                  <a:pt x="15" y="370"/>
                </a:moveTo>
                <a:cubicBezTo>
                  <a:pt x="17" y="370"/>
                  <a:pt x="17" y="369"/>
                  <a:pt x="18" y="369"/>
                </a:cubicBezTo>
                <a:cubicBezTo>
                  <a:pt x="17" y="371"/>
                  <a:pt x="17" y="372"/>
                  <a:pt x="14" y="373"/>
                </a:cubicBezTo>
                <a:cubicBezTo>
                  <a:pt x="14" y="372"/>
                  <a:pt x="15" y="371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lose/>
                <a:moveTo>
                  <a:pt x="64" y="371"/>
                </a:moveTo>
                <a:cubicBezTo>
                  <a:pt x="67" y="372"/>
                  <a:pt x="67" y="371"/>
                  <a:pt x="70" y="370"/>
                </a:cubicBezTo>
                <a:cubicBezTo>
                  <a:pt x="71" y="370"/>
                  <a:pt x="70" y="372"/>
                  <a:pt x="70" y="372"/>
                </a:cubicBezTo>
                <a:cubicBezTo>
                  <a:pt x="68" y="372"/>
                  <a:pt x="64" y="375"/>
                  <a:pt x="64" y="371"/>
                </a:cubicBezTo>
                <a:cubicBezTo>
                  <a:pt x="64" y="371"/>
                  <a:pt x="64" y="371"/>
                  <a:pt x="64" y="371"/>
                </a:cubicBezTo>
                <a:close/>
                <a:moveTo>
                  <a:pt x="142" y="378"/>
                </a:moveTo>
                <a:cubicBezTo>
                  <a:pt x="143" y="376"/>
                  <a:pt x="142" y="376"/>
                  <a:pt x="141" y="374"/>
                </a:cubicBezTo>
                <a:cubicBezTo>
                  <a:pt x="143" y="376"/>
                  <a:pt x="145" y="376"/>
                  <a:pt x="148" y="376"/>
                </a:cubicBezTo>
                <a:cubicBezTo>
                  <a:pt x="148" y="378"/>
                  <a:pt x="144" y="379"/>
                  <a:pt x="142" y="378"/>
                </a:cubicBezTo>
                <a:cubicBezTo>
                  <a:pt x="142" y="378"/>
                  <a:pt x="142" y="378"/>
                  <a:pt x="142" y="378"/>
                </a:cubicBezTo>
                <a:close/>
                <a:moveTo>
                  <a:pt x="148" y="378"/>
                </a:moveTo>
                <a:cubicBezTo>
                  <a:pt x="150" y="377"/>
                  <a:pt x="153" y="375"/>
                  <a:pt x="155" y="377"/>
                </a:cubicBezTo>
                <a:cubicBezTo>
                  <a:pt x="155" y="377"/>
                  <a:pt x="155" y="378"/>
                  <a:pt x="155" y="378"/>
                </a:cubicBezTo>
                <a:cubicBezTo>
                  <a:pt x="153" y="379"/>
                  <a:pt x="151" y="378"/>
                  <a:pt x="148" y="378"/>
                </a:cubicBezTo>
                <a:cubicBezTo>
                  <a:pt x="148" y="378"/>
                  <a:pt x="148" y="378"/>
                  <a:pt x="148" y="378"/>
                </a:cubicBezTo>
                <a:close/>
                <a:moveTo>
                  <a:pt x="135" y="381"/>
                </a:moveTo>
                <a:cubicBezTo>
                  <a:pt x="134" y="382"/>
                  <a:pt x="132" y="381"/>
                  <a:pt x="133" y="380"/>
                </a:cubicBezTo>
                <a:cubicBezTo>
                  <a:pt x="133" y="380"/>
                  <a:pt x="134" y="380"/>
                  <a:pt x="135" y="381"/>
                </a:cubicBezTo>
                <a:cubicBezTo>
                  <a:pt x="135" y="381"/>
                  <a:pt x="135" y="381"/>
                  <a:pt x="135" y="381"/>
                </a:cubicBezTo>
                <a:close/>
                <a:moveTo>
                  <a:pt x="68" y="389"/>
                </a:moveTo>
                <a:cubicBezTo>
                  <a:pt x="68" y="389"/>
                  <a:pt x="68" y="388"/>
                  <a:pt x="69" y="388"/>
                </a:cubicBezTo>
                <a:cubicBezTo>
                  <a:pt x="69" y="388"/>
                  <a:pt x="68" y="388"/>
                  <a:pt x="68" y="388"/>
                </a:cubicBezTo>
                <a:cubicBezTo>
                  <a:pt x="68" y="387"/>
                  <a:pt x="68" y="387"/>
                  <a:pt x="68" y="387"/>
                </a:cubicBezTo>
                <a:cubicBezTo>
                  <a:pt x="69" y="387"/>
                  <a:pt x="69" y="387"/>
                  <a:pt x="69" y="387"/>
                </a:cubicBezTo>
                <a:cubicBezTo>
                  <a:pt x="69" y="387"/>
                  <a:pt x="69" y="388"/>
                  <a:pt x="69" y="389"/>
                </a:cubicBezTo>
                <a:cubicBezTo>
                  <a:pt x="69" y="389"/>
                  <a:pt x="68" y="389"/>
                  <a:pt x="68" y="389"/>
                </a:cubicBezTo>
                <a:cubicBezTo>
                  <a:pt x="68" y="389"/>
                  <a:pt x="68" y="389"/>
                  <a:pt x="68" y="389"/>
                </a:cubicBezTo>
                <a:close/>
                <a:moveTo>
                  <a:pt x="66" y="390"/>
                </a:moveTo>
                <a:cubicBezTo>
                  <a:pt x="65" y="389"/>
                  <a:pt x="65" y="389"/>
                  <a:pt x="64" y="389"/>
                </a:cubicBezTo>
                <a:cubicBezTo>
                  <a:pt x="64" y="388"/>
                  <a:pt x="65" y="389"/>
                  <a:pt x="67" y="388"/>
                </a:cubicBezTo>
                <a:cubicBezTo>
                  <a:pt x="66" y="389"/>
                  <a:pt x="66" y="390"/>
                  <a:pt x="66" y="392"/>
                </a:cubicBezTo>
                <a:cubicBezTo>
                  <a:pt x="65" y="391"/>
                  <a:pt x="65" y="391"/>
                  <a:pt x="66" y="390"/>
                </a:cubicBezTo>
                <a:cubicBezTo>
                  <a:pt x="66" y="390"/>
                  <a:pt x="66" y="390"/>
                  <a:pt x="66" y="390"/>
                </a:cubicBezTo>
                <a:close/>
                <a:moveTo>
                  <a:pt x="63" y="392"/>
                </a:moveTo>
                <a:cubicBezTo>
                  <a:pt x="63" y="391"/>
                  <a:pt x="64" y="391"/>
                  <a:pt x="64" y="390"/>
                </a:cubicBezTo>
                <a:cubicBezTo>
                  <a:pt x="65" y="390"/>
                  <a:pt x="63" y="392"/>
                  <a:pt x="63" y="393"/>
                </a:cubicBezTo>
                <a:cubicBezTo>
                  <a:pt x="63" y="393"/>
                  <a:pt x="63" y="392"/>
                  <a:pt x="62" y="392"/>
                </a:cubicBezTo>
                <a:cubicBezTo>
                  <a:pt x="62" y="391"/>
                  <a:pt x="63" y="391"/>
                  <a:pt x="63" y="392"/>
                </a:cubicBezTo>
                <a:cubicBezTo>
                  <a:pt x="63" y="392"/>
                  <a:pt x="63" y="392"/>
                  <a:pt x="63" y="392"/>
                </a:cubicBezTo>
                <a:close/>
                <a:moveTo>
                  <a:pt x="292" y="16"/>
                </a:moveTo>
                <a:cubicBezTo>
                  <a:pt x="292" y="14"/>
                  <a:pt x="293" y="16"/>
                  <a:pt x="294" y="15"/>
                </a:cubicBezTo>
                <a:cubicBezTo>
                  <a:pt x="293" y="15"/>
                  <a:pt x="293" y="14"/>
                  <a:pt x="293" y="14"/>
                </a:cubicBezTo>
                <a:cubicBezTo>
                  <a:pt x="294" y="13"/>
                  <a:pt x="295" y="10"/>
                  <a:pt x="292" y="11"/>
                </a:cubicBezTo>
                <a:cubicBezTo>
                  <a:pt x="294" y="13"/>
                  <a:pt x="289" y="14"/>
                  <a:pt x="292" y="16"/>
                </a:cubicBezTo>
                <a:close/>
                <a:moveTo>
                  <a:pt x="295" y="67"/>
                </a:moveTo>
                <a:cubicBezTo>
                  <a:pt x="293" y="68"/>
                  <a:pt x="296" y="68"/>
                  <a:pt x="295" y="69"/>
                </a:cubicBezTo>
                <a:cubicBezTo>
                  <a:pt x="294" y="69"/>
                  <a:pt x="293" y="66"/>
                  <a:pt x="295" y="67"/>
                </a:cubicBezTo>
                <a:close/>
                <a:moveTo>
                  <a:pt x="394" y="93"/>
                </a:moveTo>
                <a:cubicBezTo>
                  <a:pt x="395" y="94"/>
                  <a:pt x="396" y="95"/>
                  <a:pt x="396" y="97"/>
                </a:cubicBezTo>
                <a:cubicBezTo>
                  <a:pt x="395" y="97"/>
                  <a:pt x="394" y="96"/>
                  <a:pt x="395" y="96"/>
                </a:cubicBezTo>
                <a:cubicBezTo>
                  <a:pt x="395" y="95"/>
                  <a:pt x="393" y="95"/>
                  <a:pt x="394" y="93"/>
                </a:cubicBezTo>
                <a:close/>
                <a:moveTo>
                  <a:pt x="385" y="127"/>
                </a:moveTo>
                <a:cubicBezTo>
                  <a:pt x="384" y="125"/>
                  <a:pt x="387" y="116"/>
                  <a:pt x="386" y="124"/>
                </a:cubicBezTo>
                <a:cubicBezTo>
                  <a:pt x="385" y="125"/>
                  <a:pt x="385" y="125"/>
                  <a:pt x="385" y="127"/>
                </a:cubicBezTo>
                <a:close/>
                <a:moveTo>
                  <a:pt x="157" y="156"/>
                </a:moveTo>
                <a:cubicBezTo>
                  <a:pt x="156" y="156"/>
                  <a:pt x="156" y="156"/>
                  <a:pt x="155" y="156"/>
                </a:cubicBezTo>
                <a:cubicBezTo>
                  <a:pt x="155" y="155"/>
                  <a:pt x="158" y="155"/>
                  <a:pt x="158" y="157"/>
                </a:cubicBezTo>
                <a:cubicBezTo>
                  <a:pt x="157" y="157"/>
                  <a:pt x="157" y="157"/>
                  <a:pt x="157" y="156"/>
                </a:cubicBezTo>
                <a:close/>
                <a:moveTo>
                  <a:pt x="320" y="183"/>
                </a:moveTo>
                <a:cubicBezTo>
                  <a:pt x="320" y="181"/>
                  <a:pt x="321" y="182"/>
                  <a:pt x="321" y="180"/>
                </a:cubicBezTo>
                <a:cubicBezTo>
                  <a:pt x="322" y="181"/>
                  <a:pt x="324" y="179"/>
                  <a:pt x="327" y="180"/>
                </a:cubicBezTo>
                <a:cubicBezTo>
                  <a:pt x="324" y="183"/>
                  <a:pt x="325" y="183"/>
                  <a:pt x="320" y="183"/>
                </a:cubicBezTo>
                <a:close/>
                <a:moveTo>
                  <a:pt x="205" y="341"/>
                </a:moveTo>
                <a:cubicBezTo>
                  <a:pt x="201" y="342"/>
                  <a:pt x="205" y="338"/>
                  <a:pt x="201" y="338"/>
                </a:cubicBezTo>
                <a:cubicBezTo>
                  <a:pt x="202" y="344"/>
                  <a:pt x="204" y="351"/>
                  <a:pt x="208" y="352"/>
                </a:cubicBezTo>
                <a:cubicBezTo>
                  <a:pt x="208" y="349"/>
                  <a:pt x="205" y="349"/>
                  <a:pt x="205" y="347"/>
                </a:cubicBezTo>
                <a:cubicBezTo>
                  <a:pt x="204" y="345"/>
                  <a:pt x="207" y="344"/>
                  <a:pt x="204" y="343"/>
                </a:cubicBezTo>
                <a:cubicBezTo>
                  <a:pt x="204" y="342"/>
                  <a:pt x="206" y="343"/>
                  <a:pt x="205" y="341"/>
                </a:cubicBezTo>
                <a:close/>
                <a:moveTo>
                  <a:pt x="92" y="307"/>
                </a:moveTo>
                <a:cubicBezTo>
                  <a:pt x="93" y="306"/>
                  <a:pt x="92" y="312"/>
                  <a:pt x="91" y="313"/>
                </a:cubicBezTo>
                <a:cubicBezTo>
                  <a:pt x="89" y="308"/>
                  <a:pt x="88" y="303"/>
                  <a:pt x="88" y="297"/>
                </a:cubicBezTo>
                <a:cubicBezTo>
                  <a:pt x="90" y="298"/>
                  <a:pt x="89" y="299"/>
                  <a:pt x="91" y="298"/>
                </a:cubicBezTo>
                <a:cubicBezTo>
                  <a:pt x="91" y="301"/>
                  <a:pt x="90" y="304"/>
                  <a:pt x="91" y="308"/>
                </a:cubicBezTo>
                <a:cubicBezTo>
                  <a:pt x="92" y="308"/>
                  <a:pt x="92" y="308"/>
                  <a:pt x="92" y="307"/>
                </a:cubicBezTo>
                <a:close/>
                <a:moveTo>
                  <a:pt x="206" y="339"/>
                </a:moveTo>
                <a:cubicBezTo>
                  <a:pt x="206" y="337"/>
                  <a:pt x="204" y="337"/>
                  <a:pt x="204" y="334"/>
                </a:cubicBezTo>
                <a:cubicBezTo>
                  <a:pt x="205" y="334"/>
                  <a:pt x="205" y="335"/>
                  <a:pt x="205" y="336"/>
                </a:cubicBezTo>
                <a:cubicBezTo>
                  <a:pt x="207" y="336"/>
                  <a:pt x="207" y="335"/>
                  <a:pt x="208" y="335"/>
                </a:cubicBezTo>
                <a:cubicBezTo>
                  <a:pt x="207" y="336"/>
                  <a:pt x="208" y="339"/>
                  <a:pt x="206" y="339"/>
                </a:cubicBezTo>
                <a:close/>
                <a:moveTo>
                  <a:pt x="202" y="348"/>
                </a:moveTo>
                <a:cubicBezTo>
                  <a:pt x="203" y="349"/>
                  <a:pt x="201" y="349"/>
                  <a:pt x="201" y="350"/>
                </a:cubicBezTo>
                <a:cubicBezTo>
                  <a:pt x="200" y="350"/>
                  <a:pt x="201" y="348"/>
                  <a:pt x="202" y="348"/>
                </a:cubicBezTo>
                <a:close/>
                <a:moveTo>
                  <a:pt x="225" y="352"/>
                </a:moveTo>
                <a:cubicBezTo>
                  <a:pt x="225" y="352"/>
                  <a:pt x="226" y="352"/>
                  <a:pt x="227" y="352"/>
                </a:cubicBezTo>
                <a:cubicBezTo>
                  <a:pt x="226" y="352"/>
                  <a:pt x="226" y="352"/>
                  <a:pt x="227" y="353"/>
                </a:cubicBezTo>
                <a:cubicBezTo>
                  <a:pt x="227" y="354"/>
                  <a:pt x="224" y="353"/>
                  <a:pt x="225" y="352"/>
                </a:cubicBezTo>
                <a:close/>
                <a:moveTo>
                  <a:pt x="350" y="353"/>
                </a:moveTo>
                <a:cubicBezTo>
                  <a:pt x="350" y="352"/>
                  <a:pt x="351" y="353"/>
                  <a:pt x="353" y="352"/>
                </a:cubicBezTo>
                <a:cubicBezTo>
                  <a:pt x="353" y="354"/>
                  <a:pt x="350" y="353"/>
                  <a:pt x="350" y="353"/>
                </a:cubicBezTo>
                <a:close/>
                <a:moveTo>
                  <a:pt x="350" y="360"/>
                </a:moveTo>
                <a:cubicBezTo>
                  <a:pt x="349" y="362"/>
                  <a:pt x="346" y="361"/>
                  <a:pt x="344" y="362"/>
                </a:cubicBezTo>
                <a:cubicBezTo>
                  <a:pt x="344" y="362"/>
                  <a:pt x="347" y="360"/>
                  <a:pt x="350" y="360"/>
                </a:cubicBezTo>
                <a:close/>
                <a:moveTo>
                  <a:pt x="76" y="392"/>
                </a:moveTo>
                <a:cubicBezTo>
                  <a:pt x="78" y="392"/>
                  <a:pt x="79" y="396"/>
                  <a:pt x="80" y="393"/>
                </a:cubicBezTo>
                <a:cubicBezTo>
                  <a:pt x="78" y="394"/>
                  <a:pt x="77" y="389"/>
                  <a:pt x="76" y="392"/>
                </a:cubicBezTo>
                <a:close/>
                <a:moveTo>
                  <a:pt x="395" y="89"/>
                </a:moveTo>
                <a:cubicBezTo>
                  <a:pt x="395" y="90"/>
                  <a:pt x="395" y="90"/>
                  <a:pt x="395" y="90"/>
                </a:cubicBezTo>
                <a:cubicBezTo>
                  <a:pt x="394" y="90"/>
                  <a:pt x="391" y="89"/>
                  <a:pt x="391" y="91"/>
                </a:cubicBezTo>
                <a:cubicBezTo>
                  <a:pt x="392" y="92"/>
                  <a:pt x="393" y="92"/>
                  <a:pt x="395" y="93"/>
                </a:cubicBezTo>
                <a:cubicBezTo>
                  <a:pt x="393" y="91"/>
                  <a:pt x="397" y="91"/>
                  <a:pt x="395" y="89"/>
                </a:cubicBezTo>
                <a:close/>
                <a:moveTo>
                  <a:pt x="163" y="166"/>
                </a:moveTo>
                <a:cubicBezTo>
                  <a:pt x="162" y="172"/>
                  <a:pt x="163" y="176"/>
                  <a:pt x="160" y="180"/>
                </a:cubicBezTo>
                <a:cubicBezTo>
                  <a:pt x="161" y="180"/>
                  <a:pt x="162" y="180"/>
                  <a:pt x="162" y="181"/>
                </a:cubicBezTo>
                <a:cubicBezTo>
                  <a:pt x="158" y="182"/>
                  <a:pt x="160" y="186"/>
                  <a:pt x="160" y="190"/>
                </a:cubicBezTo>
                <a:cubicBezTo>
                  <a:pt x="159" y="190"/>
                  <a:pt x="159" y="192"/>
                  <a:pt x="157" y="192"/>
                </a:cubicBezTo>
                <a:cubicBezTo>
                  <a:pt x="157" y="191"/>
                  <a:pt x="157" y="191"/>
                  <a:pt x="156" y="192"/>
                </a:cubicBezTo>
                <a:cubicBezTo>
                  <a:pt x="156" y="190"/>
                  <a:pt x="156" y="189"/>
                  <a:pt x="156" y="189"/>
                </a:cubicBezTo>
                <a:cubicBezTo>
                  <a:pt x="158" y="189"/>
                  <a:pt x="159" y="186"/>
                  <a:pt x="157" y="184"/>
                </a:cubicBezTo>
                <a:cubicBezTo>
                  <a:pt x="155" y="186"/>
                  <a:pt x="155" y="181"/>
                  <a:pt x="153" y="181"/>
                </a:cubicBezTo>
                <a:cubicBezTo>
                  <a:pt x="156" y="186"/>
                  <a:pt x="154" y="191"/>
                  <a:pt x="155" y="197"/>
                </a:cubicBezTo>
                <a:cubicBezTo>
                  <a:pt x="155" y="195"/>
                  <a:pt x="156" y="195"/>
                  <a:pt x="157" y="195"/>
                </a:cubicBezTo>
                <a:cubicBezTo>
                  <a:pt x="157" y="198"/>
                  <a:pt x="154" y="199"/>
                  <a:pt x="156" y="202"/>
                </a:cubicBezTo>
                <a:cubicBezTo>
                  <a:pt x="155" y="202"/>
                  <a:pt x="155" y="204"/>
                  <a:pt x="153" y="203"/>
                </a:cubicBezTo>
                <a:cubicBezTo>
                  <a:pt x="153" y="206"/>
                  <a:pt x="157" y="207"/>
                  <a:pt x="153" y="209"/>
                </a:cubicBezTo>
                <a:cubicBezTo>
                  <a:pt x="154" y="210"/>
                  <a:pt x="155" y="208"/>
                  <a:pt x="156" y="210"/>
                </a:cubicBezTo>
                <a:cubicBezTo>
                  <a:pt x="154" y="214"/>
                  <a:pt x="153" y="219"/>
                  <a:pt x="156" y="218"/>
                </a:cubicBezTo>
                <a:cubicBezTo>
                  <a:pt x="157" y="223"/>
                  <a:pt x="152" y="228"/>
                  <a:pt x="155" y="232"/>
                </a:cubicBezTo>
                <a:cubicBezTo>
                  <a:pt x="154" y="234"/>
                  <a:pt x="154" y="238"/>
                  <a:pt x="153" y="244"/>
                </a:cubicBezTo>
                <a:cubicBezTo>
                  <a:pt x="155" y="244"/>
                  <a:pt x="155" y="243"/>
                  <a:pt x="157" y="243"/>
                </a:cubicBezTo>
                <a:cubicBezTo>
                  <a:pt x="158" y="246"/>
                  <a:pt x="158" y="246"/>
                  <a:pt x="157" y="248"/>
                </a:cubicBezTo>
                <a:cubicBezTo>
                  <a:pt x="159" y="249"/>
                  <a:pt x="158" y="246"/>
                  <a:pt x="159" y="248"/>
                </a:cubicBezTo>
                <a:cubicBezTo>
                  <a:pt x="155" y="235"/>
                  <a:pt x="161" y="226"/>
                  <a:pt x="160" y="212"/>
                </a:cubicBezTo>
                <a:cubicBezTo>
                  <a:pt x="160" y="212"/>
                  <a:pt x="159" y="213"/>
                  <a:pt x="158" y="212"/>
                </a:cubicBezTo>
                <a:cubicBezTo>
                  <a:pt x="159" y="208"/>
                  <a:pt x="163" y="202"/>
                  <a:pt x="159" y="200"/>
                </a:cubicBezTo>
                <a:cubicBezTo>
                  <a:pt x="162" y="197"/>
                  <a:pt x="161" y="194"/>
                  <a:pt x="162" y="189"/>
                </a:cubicBezTo>
                <a:cubicBezTo>
                  <a:pt x="159" y="186"/>
                  <a:pt x="164" y="180"/>
                  <a:pt x="162" y="177"/>
                </a:cubicBezTo>
                <a:cubicBezTo>
                  <a:pt x="165" y="175"/>
                  <a:pt x="162" y="170"/>
                  <a:pt x="165" y="167"/>
                </a:cubicBezTo>
                <a:cubicBezTo>
                  <a:pt x="164" y="167"/>
                  <a:pt x="164" y="166"/>
                  <a:pt x="163" y="166"/>
                </a:cubicBezTo>
                <a:close/>
                <a:moveTo>
                  <a:pt x="155" y="188"/>
                </a:moveTo>
                <a:cubicBezTo>
                  <a:pt x="155" y="187"/>
                  <a:pt x="156" y="186"/>
                  <a:pt x="156" y="185"/>
                </a:cubicBezTo>
                <a:cubicBezTo>
                  <a:pt x="157" y="185"/>
                  <a:pt x="157" y="189"/>
                  <a:pt x="155" y="188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6567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8245476" y="4291013"/>
            <a:ext cx="1809750" cy="1992313"/>
          </a:xfrm>
          <a:custGeom>
            <a:avLst/>
            <a:gdLst>
              <a:gd name="T0" fmla="*/ 316 w 482"/>
              <a:gd name="T1" fmla="*/ 44 h 531"/>
              <a:gd name="T2" fmla="*/ 211 w 482"/>
              <a:gd name="T3" fmla="*/ 47 h 531"/>
              <a:gd name="T4" fmla="*/ 280 w 482"/>
              <a:gd name="T5" fmla="*/ 62 h 531"/>
              <a:gd name="T6" fmla="*/ 292 w 482"/>
              <a:gd name="T7" fmla="*/ 128 h 531"/>
              <a:gd name="T8" fmla="*/ 131 w 482"/>
              <a:gd name="T9" fmla="*/ 161 h 531"/>
              <a:gd name="T10" fmla="*/ 195 w 482"/>
              <a:gd name="T11" fmla="*/ 271 h 531"/>
              <a:gd name="T12" fmla="*/ 105 w 482"/>
              <a:gd name="T13" fmla="*/ 371 h 531"/>
              <a:gd name="T14" fmla="*/ 35 w 482"/>
              <a:gd name="T15" fmla="*/ 415 h 531"/>
              <a:gd name="T16" fmla="*/ 118 w 482"/>
              <a:gd name="T17" fmla="*/ 430 h 531"/>
              <a:gd name="T18" fmla="*/ 63 w 482"/>
              <a:gd name="T19" fmla="*/ 527 h 531"/>
              <a:gd name="T20" fmla="*/ 191 w 482"/>
              <a:gd name="T21" fmla="*/ 36 h 531"/>
              <a:gd name="T22" fmla="*/ 123 w 482"/>
              <a:gd name="T23" fmla="*/ 35 h 531"/>
              <a:gd name="T24" fmla="*/ 138 w 482"/>
              <a:gd name="T25" fmla="*/ 147 h 531"/>
              <a:gd name="T26" fmla="*/ 144 w 482"/>
              <a:gd name="T27" fmla="*/ 178 h 531"/>
              <a:gd name="T28" fmla="*/ 291 w 482"/>
              <a:gd name="T29" fmla="*/ 111 h 531"/>
              <a:gd name="T30" fmla="*/ 181 w 482"/>
              <a:gd name="T31" fmla="*/ 321 h 531"/>
              <a:gd name="T32" fmla="*/ 230 w 482"/>
              <a:gd name="T33" fmla="*/ 212 h 531"/>
              <a:gd name="T34" fmla="*/ 130 w 482"/>
              <a:gd name="T35" fmla="*/ 366 h 531"/>
              <a:gd name="T36" fmla="*/ 103 w 482"/>
              <a:gd name="T37" fmla="*/ 381 h 531"/>
              <a:gd name="T38" fmla="*/ 214 w 482"/>
              <a:gd name="T39" fmla="*/ 422 h 531"/>
              <a:gd name="T40" fmla="*/ 424 w 482"/>
              <a:gd name="T41" fmla="*/ 415 h 531"/>
              <a:gd name="T42" fmla="*/ 444 w 482"/>
              <a:gd name="T43" fmla="*/ 287 h 531"/>
              <a:gd name="T44" fmla="*/ 245 w 482"/>
              <a:gd name="T45" fmla="*/ 341 h 531"/>
              <a:gd name="T46" fmla="*/ 343 w 482"/>
              <a:gd name="T47" fmla="*/ 130 h 531"/>
              <a:gd name="T48" fmla="*/ 314 w 482"/>
              <a:gd name="T49" fmla="*/ 227 h 531"/>
              <a:gd name="T50" fmla="*/ 405 w 482"/>
              <a:gd name="T51" fmla="*/ 106 h 531"/>
              <a:gd name="T52" fmla="*/ 463 w 482"/>
              <a:gd name="T53" fmla="*/ 60 h 531"/>
              <a:gd name="T54" fmla="*/ 263 w 482"/>
              <a:gd name="T55" fmla="*/ 61 h 531"/>
              <a:gd name="T56" fmla="*/ 415 w 482"/>
              <a:gd name="T57" fmla="*/ 431 h 531"/>
              <a:gd name="T58" fmla="*/ 296 w 482"/>
              <a:gd name="T59" fmla="*/ 161 h 531"/>
              <a:gd name="T60" fmla="*/ 324 w 482"/>
              <a:gd name="T61" fmla="*/ 124 h 531"/>
              <a:gd name="T62" fmla="*/ 460 w 482"/>
              <a:gd name="T63" fmla="*/ 59 h 531"/>
              <a:gd name="T64" fmla="*/ 381 w 482"/>
              <a:gd name="T65" fmla="*/ 71 h 531"/>
              <a:gd name="T66" fmla="*/ 415 w 482"/>
              <a:gd name="T67" fmla="*/ 93 h 531"/>
              <a:gd name="T68" fmla="*/ 398 w 482"/>
              <a:gd name="T69" fmla="*/ 105 h 531"/>
              <a:gd name="T70" fmla="*/ 342 w 482"/>
              <a:gd name="T71" fmla="*/ 107 h 531"/>
              <a:gd name="T72" fmla="*/ 305 w 482"/>
              <a:gd name="T73" fmla="*/ 122 h 531"/>
              <a:gd name="T74" fmla="*/ 297 w 482"/>
              <a:gd name="T75" fmla="*/ 135 h 531"/>
              <a:gd name="T76" fmla="*/ 288 w 482"/>
              <a:gd name="T77" fmla="*/ 152 h 531"/>
              <a:gd name="T78" fmla="*/ 256 w 482"/>
              <a:gd name="T79" fmla="*/ 240 h 531"/>
              <a:gd name="T80" fmla="*/ 249 w 482"/>
              <a:gd name="T81" fmla="*/ 265 h 531"/>
              <a:gd name="T82" fmla="*/ 256 w 482"/>
              <a:gd name="T83" fmla="*/ 231 h 531"/>
              <a:gd name="T84" fmla="*/ 266 w 482"/>
              <a:gd name="T85" fmla="*/ 210 h 531"/>
              <a:gd name="T86" fmla="*/ 325 w 482"/>
              <a:gd name="T87" fmla="*/ 217 h 531"/>
              <a:gd name="T88" fmla="*/ 249 w 482"/>
              <a:gd name="T89" fmla="*/ 230 h 531"/>
              <a:gd name="T90" fmla="*/ 206 w 482"/>
              <a:gd name="T91" fmla="*/ 249 h 531"/>
              <a:gd name="T92" fmla="*/ 195 w 482"/>
              <a:gd name="T93" fmla="*/ 272 h 531"/>
              <a:gd name="T94" fmla="*/ 232 w 482"/>
              <a:gd name="T95" fmla="*/ 298 h 531"/>
              <a:gd name="T96" fmla="*/ 445 w 482"/>
              <a:gd name="T97" fmla="*/ 305 h 531"/>
              <a:gd name="T98" fmla="*/ 396 w 482"/>
              <a:gd name="T99" fmla="*/ 356 h 531"/>
              <a:gd name="T100" fmla="*/ 178 w 482"/>
              <a:gd name="T101" fmla="*/ 313 h 531"/>
              <a:gd name="T102" fmla="*/ 161 w 482"/>
              <a:gd name="T103" fmla="*/ 321 h 531"/>
              <a:gd name="T104" fmla="*/ 393 w 482"/>
              <a:gd name="T105" fmla="*/ 348 h 531"/>
              <a:gd name="T106" fmla="*/ 146 w 482"/>
              <a:gd name="T107" fmla="*/ 359 h 531"/>
              <a:gd name="T108" fmla="*/ 98 w 482"/>
              <a:gd name="T109" fmla="*/ 391 h 531"/>
              <a:gd name="T110" fmla="*/ 430 w 482"/>
              <a:gd name="T111" fmla="*/ 438 h 531"/>
              <a:gd name="T112" fmla="*/ 323 w 482"/>
              <a:gd name="T113" fmla="*/ 48 h 531"/>
              <a:gd name="T114" fmla="*/ 352 w 482"/>
              <a:gd name="T115" fmla="*/ 138 h 531"/>
              <a:gd name="T116" fmla="*/ 253 w 482"/>
              <a:gd name="T117" fmla="*/ 244 h 531"/>
              <a:gd name="T118" fmla="*/ 63 w 482"/>
              <a:gd name="T119" fmla="*/ 402 h 531"/>
              <a:gd name="T120" fmla="*/ 9 w 482"/>
              <a:gd name="T121" fmla="*/ 417 h 531"/>
              <a:gd name="T122" fmla="*/ 230 w 482"/>
              <a:gd name="T123" fmla="*/ 93 h 531"/>
              <a:gd name="T124" fmla="*/ 282 w 482"/>
              <a:gd name="T125" fmla="*/ 406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2" h="531">
                <a:moveTo>
                  <a:pt x="348" y="2"/>
                </a:moveTo>
                <a:cubicBezTo>
                  <a:pt x="349" y="2"/>
                  <a:pt x="348" y="4"/>
                  <a:pt x="350" y="4"/>
                </a:cubicBezTo>
                <a:cubicBezTo>
                  <a:pt x="350" y="5"/>
                  <a:pt x="349" y="6"/>
                  <a:pt x="349" y="7"/>
                </a:cubicBezTo>
                <a:cubicBezTo>
                  <a:pt x="347" y="7"/>
                  <a:pt x="347" y="6"/>
                  <a:pt x="345" y="6"/>
                </a:cubicBezTo>
                <a:cubicBezTo>
                  <a:pt x="345" y="3"/>
                  <a:pt x="347" y="4"/>
                  <a:pt x="348" y="2"/>
                </a:cubicBezTo>
                <a:close/>
                <a:moveTo>
                  <a:pt x="346" y="20"/>
                </a:moveTo>
                <a:cubicBezTo>
                  <a:pt x="347" y="20"/>
                  <a:pt x="348" y="24"/>
                  <a:pt x="346" y="23"/>
                </a:cubicBezTo>
                <a:cubicBezTo>
                  <a:pt x="346" y="22"/>
                  <a:pt x="346" y="21"/>
                  <a:pt x="346" y="20"/>
                </a:cubicBezTo>
                <a:close/>
                <a:moveTo>
                  <a:pt x="339" y="22"/>
                </a:moveTo>
                <a:cubicBezTo>
                  <a:pt x="339" y="21"/>
                  <a:pt x="340" y="22"/>
                  <a:pt x="341" y="22"/>
                </a:cubicBezTo>
                <a:cubicBezTo>
                  <a:pt x="341" y="23"/>
                  <a:pt x="339" y="23"/>
                  <a:pt x="339" y="22"/>
                </a:cubicBezTo>
                <a:close/>
                <a:moveTo>
                  <a:pt x="347" y="29"/>
                </a:moveTo>
                <a:cubicBezTo>
                  <a:pt x="347" y="29"/>
                  <a:pt x="348" y="29"/>
                  <a:pt x="348" y="29"/>
                </a:cubicBezTo>
                <a:cubicBezTo>
                  <a:pt x="348" y="29"/>
                  <a:pt x="348" y="30"/>
                  <a:pt x="348" y="30"/>
                </a:cubicBezTo>
                <a:cubicBezTo>
                  <a:pt x="347" y="30"/>
                  <a:pt x="347" y="30"/>
                  <a:pt x="347" y="29"/>
                </a:cubicBezTo>
                <a:close/>
                <a:moveTo>
                  <a:pt x="213" y="31"/>
                </a:moveTo>
                <a:cubicBezTo>
                  <a:pt x="214" y="31"/>
                  <a:pt x="214" y="32"/>
                  <a:pt x="213" y="33"/>
                </a:cubicBezTo>
                <a:cubicBezTo>
                  <a:pt x="212" y="33"/>
                  <a:pt x="213" y="32"/>
                  <a:pt x="213" y="31"/>
                </a:cubicBezTo>
                <a:close/>
                <a:moveTo>
                  <a:pt x="234" y="33"/>
                </a:moveTo>
                <a:cubicBezTo>
                  <a:pt x="235" y="33"/>
                  <a:pt x="236" y="33"/>
                  <a:pt x="236" y="33"/>
                </a:cubicBezTo>
                <a:cubicBezTo>
                  <a:pt x="236" y="33"/>
                  <a:pt x="236" y="34"/>
                  <a:pt x="236" y="35"/>
                </a:cubicBezTo>
                <a:cubicBezTo>
                  <a:pt x="234" y="35"/>
                  <a:pt x="234" y="34"/>
                  <a:pt x="234" y="33"/>
                </a:cubicBezTo>
                <a:close/>
                <a:moveTo>
                  <a:pt x="321" y="35"/>
                </a:moveTo>
                <a:cubicBezTo>
                  <a:pt x="322" y="36"/>
                  <a:pt x="322" y="37"/>
                  <a:pt x="323" y="38"/>
                </a:cubicBezTo>
                <a:cubicBezTo>
                  <a:pt x="323" y="39"/>
                  <a:pt x="321" y="38"/>
                  <a:pt x="321" y="38"/>
                </a:cubicBezTo>
                <a:cubicBezTo>
                  <a:pt x="320" y="39"/>
                  <a:pt x="323" y="38"/>
                  <a:pt x="322" y="40"/>
                </a:cubicBezTo>
                <a:cubicBezTo>
                  <a:pt x="321" y="41"/>
                  <a:pt x="319" y="41"/>
                  <a:pt x="319" y="43"/>
                </a:cubicBezTo>
                <a:cubicBezTo>
                  <a:pt x="317" y="42"/>
                  <a:pt x="317" y="41"/>
                  <a:pt x="317" y="39"/>
                </a:cubicBezTo>
                <a:cubicBezTo>
                  <a:pt x="319" y="38"/>
                  <a:pt x="321" y="38"/>
                  <a:pt x="321" y="35"/>
                </a:cubicBezTo>
                <a:close/>
                <a:moveTo>
                  <a:pt x="328" y="38"/>
                </a:moveTo>
                <a:cubicBezTo>
                  <a:pt x="326" y="37"/>
                  <a:pt x="323" y="39"/>
                  <a:pt x="325" y="41"/>
                </a:cubicBezTo>
                <a:cubicBezTo>
                  <a:pt x="325" y="39"/>
                  <a:pt x="329" y="41"/>
                  <a:pt x="328" y="38"/>
                </a:cubicBezTo>
                <a:close/>
                <a:moveTo>
                  <a:pt x="421" y="38"/>
                </a:moveTo>
                <a:cubicBezTo>
                  <a:pt x="423" y="39"/>
                  <a:pt x="424" y="40"/>
                  <a:pt x="425" y="41"/>
                </a:cubicBezTo>
                <a:cubicBezTo>
                  <a:pt x="423" y="41"/>
                  <a:pt x="423" y="41"/>
                  <a:pt x="421" y="41"/>
                </a:cubicBezTo>
                <a:cubicBezTo>
                  <a:pt x="421" y="39"/>
                  <a:pt x="421" y="40"/>
                  <a:pt x="421" y="38"/>
                </a:cubicBezTo>
                <a:close/>
                <a:moveTo>
                  <a:pt x="418" y="41"/>
                </a:moveTo>
                <a:cubicBezTo>
                  <a:pt x="417" y="43"/>
                  <a:pt x="418" y="45"/>
                  <a:pt x="419" y="46"/>
                </a:cubicBezTo>
                <a:cubicBezTo>
                  <a:pt x="419" y="44"/>
                  <a:pt x="420" y="43"/>
                  <a:pt x="421" y="45"/>
                </a:cubicBezTo>
                <a:cubicBezTo>
                  <a:pt x="421" y="44"/>
                  <a:pt x="421" y="44"/>
                  <a:pt x="421" y="44"/>
                </a:cubicBezTo>
                <a:cubicBezTo>
                  <a:pt x="422" y="44"/>
                  <a:pt x="422" y="43"/>
                  <a:pt x="422" y="43"/>
                </a:cubicBezTo>
                <a:cubicBezTo>
                  <a:pt x="420" y="43"/>
                  <a:pt x="420" y="41"/>
                  <a:pt x="418" y="41"/>
                </a:cubicBezTo>
                <a:close/>
                <a:moveTo>
                  <a:pt x="316" y="44"/>
                </a:moveTo>
                <a:cubicBezTo>
                  <a:pt x="319" y="45"/>
                  <a:pt x="314" y="47"/>
                  <a:pt x="316" y="44"/>
                </a:cubicBezTo>
                <a:close/>
                <a:moveTo>
                  <a:pt x="248" y="46"/>
                </a:moveTo>
                <a:cubicBezTo>
                  <a:pt x="248" y="48"/>
                  <a:pt x="246" y="47"/>
                  <a:pt x="245" y="47"/>
                </a:cubicBezTo>
                <a:cubicBezTo>
                  <a:pt x="245" y="46"/>
                  <a:pt x="246" y="46"/>
                  <a:pt x="248" y="46"/>
                </a:cubicBezTo>
                <a:close/>
                <a:moveTo>
                  <a:pt x="255" y="46"/>
                </a:moveTo>
                <a:cubicBezTo>
                  <a:pt x="255" y="46"/>
                  <a:pt x="256" y="46"/>
                  <a:pt x="256" y="46"/>
                </a:cubicBezTo>
                <a:cubicBezTo>
                  <a:pt x="256" y="46"/>
                  <a:pt x="256" y="47"/>
                  <a:pt x="256" y="47"/>
                </a:cubicBezTo>
                <a:cubicBezTo>
                  <a:pt x="256" y="47"/>
                  <a:pt x="255" y="47"/>
                  <a:pt x="255" y="47"/>
                </a:cubicBezTo>
                <a:cubicBezTo>
                  <a:pt x="255" y="47"/>
                  <a:pt x="255" y="46"/>
                  <a:pt x="255" y="46"/>
                </a:cubicBezTo>
                <a:close/>
                <a:moveTo>
                  <a:pt x="259" y="46"/>
                </a:moveTo>
                <a:cubicBezTo>
                  <a:pt x="260" y="46"/>
                  <a:pt x="261" y="46"/>
                  <a:pt x="261" y="47"/>
                </a:cubicBezTo>
                <a:cubicBezTo>
                  <a:pt x="260" y="47"/>
                  <a:pt x="259" y="47"/>
                  <a:pt x="259" y="47"/>
                </a:cubicBezTo>
                <a:cubicBezTo>
                  <a:pt x="259" y="47"/>
                  <a:pt x="259" y="47"/>
                  <a:pt x="259" y="46"/>
                </a:cubicBezTo>
                <a:close/>
                <a:moveTo>
                  <a:pt x="277" y="46"/>
                </a:moveTo>
                <a:cubicBezTo>
                  <a:pt x="278" y="47"/>
                  <a:pt x="276" y="47"/>
                  <a:pt x="275" y="47"/>
                </a:cubicBezTo>
                <a:cubicBezTo>
                  <a:pt x="276" y="47"/>
                  <a:pt x="276" y="46"/>
                  <a:pt x="277" y="46"/>
                </a:cubicBezTo>
                <a:close/>
                <a:moveTo>
                  <a:pt x="280" y="46"/>
                </a:moveTo>
                <a:cubicBezTo>
                  <a:pt x="280" y="46"/>
                  <a:pt x="280" y="47"/>
                  <a:pt x="281" y="47"/>
                </a:cubicBezTo>
                <a:cubicBezTo>
                  <a:pt x="281" y="48"/>
                  <a:pt x="280" y="47"/>
                  <a:pt x="280" y="47"/>
                </a:cubicBezTo>
                <a:cubicBezTo>
                  <a:pt x="280" y="47"/>
                  <a:pt x="280" y="46"/>
                  <a:pt x="280" y="46"/>
                </a:cubicBezTo>
                <a:close/>
                <a:moveTo>
                  <a:pt x="243" y="47"/>
                </a:moveTo>
                <a:cubicBezTo>
                  <a:pt x="242" y="50"/>
                  <a:pt x="239" y="49"/>
                  <a:pt x="237" y="47"/>
                </a:cubicBezTo>
                <a:cubicBezTo>
                  <a:pt x="239" y="46"/>
                  <a:pt x="240" y="47"/>
                  <a:pt x="243" y="47"/>
                </a:cubicBezTo>
                <a:close/>
                <a:moveTo>
                  <a:pt x="200" y="50"/>
                </a:moveTo>
                <a:cubicBezTo>
                  <a:pt x="199" y="50"/>
                  <a:pt x="198" y="47"/>
                  <a:pt x="198" y="50"/>
                </a:cubicBezTo>
                <a:cubicBezTo>
                  <a:pt x="197" y="50"/>
                  <a:pt x="197" y="49"/>
                  <a:pt x="196" y="49"/>
                </a:cubicBezTo>
                <a:cubicBezTo>
                  <a:pt x="198" y="47"/>
                  <a:pt x="199" y="48"/>
                  <a:pt x="202" y="47"/>
                </a:cubicBezTo>
                <a:cubicBezTo>
                  <a:pt x="202" y="48"/>
                  <a:pt x="201" y="48"/>
                  <a:pt x="201" y="49"/>
                </a:cubicBezTo>
                <a:cubicBezTo>
                  <a:pt x="201" y="49"/>
                  <a:pt x="202" y="49"/>
                  <a:pt x="202" y="49"/>
                </a:cubicBezTo>
                <a:cubicBezTo>
                  <a:pt x="204" y="49"/>
                  <a:pt x="200" y="49"/>
                  <a:pt x="200" y="50"/>
                </a:cubicBezTo>
                <a:close/>
                <a:moveTo>
                  <a:pt x="234" y="47"/>
                </a:moveTo>
                <a:cubicBezTo>
                  <a:pt x="235" y="47"/>
                  <a:pt x="235" y="47"/>
                  <a:pt x="236" y="47"/>
                </a:cubicBezTo>
                <a:cubicBezTo>
                  <a:pt x="236" y="48"/>
                  <a:pt x="236" y="48"/>
                  <a:pt x="236" y="49"/>
                </a:cubicBezTo>
                <a:cubicBezTo>
                  <a:pt x="235" y="48"/>
                  <a:pt x="234" y="48"/>
                  <a:pt x="234" y="47"/>
                </a:cubicBezTo>
                <a:close/>
                <a:moveTo>
                  <a:pt x="317" y="48"/>
                </a:moveTo>
                <a:cubicBezTo>
                  <a:pt x="315" y="46"/>
                  <a:pt x="313" y="49"/>
                  <a:pt x="312" y="48"/>
                </a:cubicBezTo>
                <a:cubicBezTo>
                  <a:pt x="313" y="50"/>
                  <a:pt x="313" y="51"/>
                  <a:pt x="312" y="52"/>
                </a:cubicBezTo>
                <a:cubicBezTo>
                  <a:pt x="314" y="52"/>
                  <a:pt x="315" y="49"/>
                  <a:pt x="317" y="48"/>
                </a:cubicBezTo>
                <a:close/>
                <a:moveTo>
                  <a:pt x="211" y="47"/>
                </a:moveTo>
                <a:cubicBezTo>
                  <a:pt x="212" y="48"/>
                  <a:pt x="213" y="48"/>
                  <a:pt x="213" y="50"/>
                </a:cubicBezTo>
                <a:cubicBezTo>
                  <a:pt x="210" y="49"/>
                  <a:pt x="211" y="52"/>
                  <a:pt x="209" y="51"/>
                </a:cubicBezTo>
                <a:cubicBezTo>
                  <a:pt x="209" y="50"/>
                  <a:pt x="210" y="50"/>
                  <a:pt x="210" y="50"/>
                </a:cubicBezTo>
                <a:cubicBezTo>
                  <a:pt x="209" y="49"/>
                  <a:pt x="210" y="48"/>
                  <a:pt x="211" y="47"/>
                </a:cubicBezTo>
                <a:close/>
                <a:moveTo>
                  <a:pt x="335" y="47"/>
                </a:moveTo>
                <a:cubicBezTo>
                  <a:pt x="335" y="48"/>
                  <a:pt x="336" y="49"/>
                  <a:pt x="336" y="50"/>
                </a:cubicBezTo>
                <a:cubicBezTo>
                  <a:pt x="335" y="49"/>
                  <a:pt x="335" y="50"/>
                  <a:pt x="335" y="51"/>
                </a:cubicBezTo>
                <a:cubicBezTo>
                  <a:pt x="333" y="50"/>
                  <a:pt x="334" y="48"/>
                  <a:pt x="335" y="47"/>
                </a:cubicBezTo>
                <a:close/>
                <a:moveTo>
                  <a:pt x="208" y="48"/>
                </a:moveTo>
                <a:cubicBezTo>
                  <a:pt x="208" y="49"/>
                  <a:pt x="208" y="49"/>
                  <a:pt x="208" y="50"/>
                </a:cubicBezTo>
                <a:cubicBezTo>
                  <a:pt x="209" y="50"/>
                  <a:pt x="209" y="48"/>
                  <a:pt x="209" y="48"/>
                </a:cubicBezTo>
                <a:cubicBezTo>
                  <a:pt x="209" y="48"/>
                  <a:pt x="208" y="48"/>
                  <a:pt x="208" y="48"/>
                </a:cubicBezTo>
                <a:close/>
                <a:moveTo>
                  <a:pt x="221" y="49"/>
                </a:moveTo>
                <a:cubicBezTo>
                  <a:pt x="221" y="47"/>
                  <a:pt x="223" y="48"/>
                  <a:pt x="223" y="48"/>
                </a:cubicBezTo>
                <a:cubicBezTo>
                  <a:pt x="223" y="49"/>
                  <a:pt x="224" y="49"/>
                  <a:pt x="223" y="50"/>
                </a:cubicBezTo>
                <a:cubicBezTo>
                  <a:pt x="221" y="51"/>
                  <a:pt x="222" y="49"/>
                  <a:pt x="221" y="49"/>
                </a:cubicBezTo>
                <a:close/>
                <a:moveTo>
                  <a:pt x="203" y="49"/>
                </a:moveTo>
                <a:cubicBezTo>
                  <a:pt x="203" y="50"/>
                  <a:pt x="202" y="49"/>
                  <a:pt x="202" y="51"/>
                </a:cubicBezTo>
                <a:cubicBezTo>
                  <a:pt x="203" y="51"/>
                  <a:pt x="203" y="51"/>
                  <a:pt x="204" y="51"/>
                </a:cubicBezTo>
                <a:cubicBezTo>
                  <a:pt x="204" y="50"/>
                  <a:pt x="204" y="49"/>
                  <a:pt x="203" y="49"/>
                </a:cubicBezTo>
                <a:close/>
                <a:moveTo>
                  <a:pt x="336" y="49"/>
                </a:moveTo>
                <a:cubicBezTo>
                  <a:pt x="337" y="49"/>
                  <a:pt x="337" y="50"/>
                  <a:pt x="337" y="50"/>
                </a:cubicBezTo>
                <a:cubicBezTo>
                  <a:pt x="337" y="50"/>
                  <a:pt x="337" y="50"/>
                  <a:pt x="337" y="51"/>
                </a:cubicBezTo>
                <a:cubicBezTo>
                  <a:pt x="336" y="51"/>
                  <a:pt x="336" y="50"/>
                  <a:pt x="336" y="49"/>
                </a:cubicBezTo>
                <a:close/>
                <a:moveTo>
                  <a:pt x="317" y="53"/>
                </a:moveTo>
                <a:cubicBezTo>
                  <a:pt x="318" y="53"/>
                  <a:pt x="318" y="53"/>
                  <a:pt x="319" y="53"/>
                </a:cubicBezTo>
                <a:cubicBezTo>
                  <a:pt x="319" y="55"/>
                  <a:pt x="317" y="54"/>
                  <a:pt x="317" y="53"/>
                </a:cubicBezTo>
                <a:close/>
                <a:moveTo>
                  <a:pt x="331" y="53"/>
                </a:moveTo>
                <a:cubicBezTo>
                  <a:pt x="331" y="54"/>
                  <a:pt x="330" y="55"/>
                  <a:pt x="329" y="55"/>
                </a:cubicBezTo>
                <a:cubicBezTo>
                  <a:pt x="330" y="54"/>
                  <a:pt x="329" y="53"/>
                  <a:pt x="331" y="53"/>
                </a:cubicBezTo>
                <a:close/>
                <a:moveTo>
                  <a:pt x="282" y="58"/>
                </a:moveTo>
                <a:cubicBezTo>
                  <a:pt x="280" y="61"/>
                  <a:pt x="282" y="59"/>
                  <a:pt x="282" y="61"/>
                </a:cubicBezTo>
                <a:cubicBezTo>
                  <a:pt x="284" y="60"/>
                  <a:pt x="283" y="60"/>
                  <a:pt x="283" y="58"/>
                </a:cubicBezTo>
                <a:cubicBezTo>
                  <a:pt x="284" y="58"/>
                  <a:pt x="284" y="58"/>
                  <a:pt x="285" y="58"/>
                </a:cubicBezTo>
                <a:cubicBezTo>
                  <a:pt x="283" y="61"/>
                  <a:pt x="286" y="62"/>
                  <a:pt x="287" y="58"/>
                </a:cubicBezTo>
                <a:cubicBezTo>
                  <a:pt x="289" y="59"/>
                  <a:pt x="289" y="59"/>
                  <a:pt x="291" y="59"/>
                </a:cubicBezTo>
                <a:cubicBezTo>
                  <a:pt x="291" y="60"/>
                  <a:pt x="287" y="61"/>
                  <a:pt x="291" y="61"/>
                </a:cubicBezTo>
                <a:cubicBezTo>
                  <a:pt x="289" y="65"/>
                  <a:pt x="284" y="61"/>
                  <a:pt x="280" y="62"/>
                </a:cubicBezTo>
                <a:cubicBezTo>
                  <a:pt x="281" y="61"/>
                  <a:pt x="281" y="60"/>
                  <a:pt x="278" y="60"/>
                </a:cubicBezTo>
                <a:cubicBezTo>
                  <a:pt x="278" y="58"/>
                  <a:pt x="280" y="59"/>
                  <a:pt x="282" y="58"/>
                </a:cubicBezTo>
                <a:close/>
                <a:moveTo>
                  <a:pt x="231" y="59"/>
                </a:moveTo>
                <a:cubicBezTo>
                  <a:pt x="231" y="60"/>
                  <a:pt x="230" y="60"/>
                  <a:pt x="229" y="60"/>
                </a:cubicBezTo>
                <a:cubicBezTo>
                  <a:pt x="228" y="58"/>
                  <a:pt x="230" y="59"/>
                  <a:pt x="231" y="59"/>
                </a:cubicBezTo>
                <a:close/>
                <a:moveTo>
                  <a:pt x="276" y="59"/>
                </a:moveTo>
                <a:cubicBezTo>
                  <a:pt x="277" y="62"/>
                  <a:pt x="273" y="60"/>
                  <a:pt x="272" y="61"/>
                </a:cubicBezTo>
                <a:cubicBezTo>
                  <a:pt x="272" y="62"/>
                  <a:pt x="272" y="63"/>
                  <a:pt x="272" y="63"/>
                </a:cubicBezTo>
                <a:cubicBezTo>
                  <a:pt x="275" y="61"/>
                  <a:pt x="277" y="63"/>
                  <a:pt x="280" y="62"/>
                </a:cubicBezTo>
                <a:cubicBezTo>
                  <a:pt x="276" y="62"/>
                  <a:pt x="278" y="60"/>
                  <a:pt x="276" y="59"/>
                </a:cubicBezTo>
                <a:close/>
                <a:moveTo>
                  <a:pt x="465" y="68"/>
                </a:moveTo>
                <a:cubicBezTo>
                  <a:pt x="465" y="67"/>
                  <a:pt x="468" y="67"/>
                  <a:pt x="468" y="68"/>
                </a:cubicBezTo>
                <a:cubicBezTo>
                  <a:pt x="466" y="67"/>
                  <a:pt x="466" y="69"/>
                  <a:pt x="465" y="68"/>
                </a:cubicBezTo>
                <a:close/>
                <a:moveTo>
                  <a:pt x="232" y="83"/>
                </a:moveTo>
                <a:cubicBezTo>
                  <a:pt x="232" y="84"/>
                  <a:pt x="233" y="84"/>
                  <a:pt x="234" y="84"/>
                </a:cubicBezTo>
                <a:cubicBezTo>
                  <a:pt x="233" y="85"/>
                  <a:pt x="233" y="85"/>
                  <a:pt x="231" y="85"/>
                </a:cubicBezTo>
                <a:cubicBezTo>
                  <a:pt x="231" y="84"/>
                  <a:pt x="232" y="84"/>
                  <a:pt x="232" y="83"/>
                </a:cubicBezTo>
                <a:close/>
                <a:moveTo>
                  <a:pt x="286" y="88"/>
                </a:moveTo>
                <a:cubicBezTo>
                  <a:pt x="287" y="88"/>
                  <a:pt x="288" y="88"/>
                  <a:pt x="288" y="88"/>
                </a:cubicBezTo>
                <a:cubicBezTo>
                  <a:pt x="287" y="89"/>
                  <a:pt x="289" y="90"/>
                  <a:pt x="289" y="88"/>
                </a:cubicBezTo>
                <a:cubicBezTo>
                  <a:pt x="290" y="88"/>
                  <a:pt x="290" y="89"/>
                  <a:pt x="291" y="90"/>
                </a:cubicBezTo>
                <a:cubicBezTo>
                  <a:pt x="288" y="91"/>
                  <a:pt x="288" y="89"/>
                  <a:pt x="285" y="91"/>
                </a:cubicBezTo>
                <a:cubicBezTo>
                  <a:pt x="285" y="89"/>
                  <a:pt x="287" y="90"/>
                  <a:pt x="286" y="88"/>
                </a:cubicBezTo>
                <a:close/>
                <a:moveTo>
                  <a:pt x="264" y="90"/>
                </a:moveTo>
                <a:cubicBezTo>
                  <a:pt x="264" y="90"/>
                  <a:pt x="264" y="90"/>
                  <a:pt x="264" y="89"/>
                </a:cubicBezTo>
                <a:cubicBezTo>
                  <a:pt x="265" y="89"/>
                  <a:pt x="265" y="90"/>
                  <a:pt x="265" y="91"/>
                </a:cubicBezTo>
                <a:cubicBezTo>
                  <a:pt x="264" y="91"/>
                  <a:pt x="264" y="90"/>
                  <a:pt x="264" y="90"/>
                </a:cubicBezTo>
                <a:close/>
                <a:moveTo>
                  <a:pt x="264" y="90"/>
                </a:moveTo>
                <a:cubicBezTo>
                  <a:pt x="263" y="91"/>
                  <a:pt x="261" y="90"/>
                  <a:pt x="260" y="91"/>
                </a:cubicBezTo>
                <a:cubicBezTo>
                  <a:pt x="261" y="92"/>
                  <a:pt x="264" y="92"/>
                  <a:pt x="264" y="90"/>
                </a:cubicBezTo>
                <a:close/>
                <a:moveTo>
                  <a:pt x="411" y="103"/>
                </a:moveTo>
                <a:cubicBezTo>
                  <a:pt x="409" y="102"/>
                  <a:pt x="410" y="105"/>
                  <a:pt x="408" y="105"/>
                </a:cubicBezTo>
                <a:cubicBezTo>
                  <a:pt x="407" y="104"/>
                  <a:pt x="407" y="103"/>
                  <a:pt x="407" y="102"/>
                </a:cubicBezTo>
                <a:cubicBezTo>
                  <a:pt x="408" y="102"/>
                  <a:pt x="411" y="102"/>
                  <a:pt x="411" y="103"/>
                </a:cubicBezTo>
                <a:close/>
                <a:moveTo>
                  <a:pt x="131" y="116"/>
                </a:moveTo>
                <a:cubicBezTo>
                  <a:pt x="133" y="117"/>
                  <a:pt x="131" y="117"/>
                  <a:pt x="132" y="119"/>
                </a:cubicBezTo>
                <a:cubicBezTo>
                  <a:pt x="130" y="119"/>
                  <a:pt x="130" y="118"/>
                  <a:pt x="130" y="117"/>
                </a:cubicBezTo>
                <a:cubicBezTo>
                  <a:pt x="131" y="117"/>
                  <a:pt x="131" y="117"/>
                  <a:pt x="131" y="116"/>
                </a:cubicBezTo>
                <a:close/>
                <a:moveTo>
                  <a:pt x="283" y="117"/>
                </a:moveTo>
                <a:cubicBezTo>
                  <a:pt x="283" y="118"/>
                  <a:pt x="281" y="118"/>
                  <a:pt x="281" y="119"/>
                </a:cubicBezTo>
                <a:cubicBezTo>
                  <a:pt x="280" y="119"/>
                  <a:pt x="280" y="118"/>
                  <a:pt x="280" y="117"/>
                </a:cubicBezTo>
                <a:cubicBezTo>
                  <a:pt x="281" y="119"/>
                  <a:pt x="281" y="116"/>
                  <a:pt x="283" y="117"/>
                </a:cubicBezTo>
                <a:close/>
                <a:moveTo>
                  <a:pt x="333" y="122"/>
                </a:moveTo>
                <a:cubicBezTo>
                  <a:pt x="333" y="122"/>
                  <a:pt x="333" y="123"/>
                  <a:pt x="333" y="123"/>
                </a:cubicBezTo>
                <a:cubicBezTo>
                  <a:pt x="333" y="124"/>
                  <a:pt x="331" y="124"/>
                  <a:pt x="331" y="124"/>
                </a:cubicBezTo>
                <a:cubicBezTo>
                  <a:pt x="329" y="124"/>
                  <a:pt x="331" y="123"/>
                  <a:pt x="331" y="122"/>
                </a:cubicBezTo>
                <a:cubicBezTo>
                  <a:pt x="332" y="123"/>
                  <a:pt x="332" y="121"/>
                  <a:pt x="333" y="122"/>
                </a:cubicBezTo>
                <a:close/>
                <a:moveTo>
                  <a:pt x="321" y="123"/>
                </a:moveTo>
                <a:cubicBezTo>
                  <a:pt x="322" y="122"/>
                  <a:pt x="322" y="126"/>
                  <a:pt x="321" y="125"/>
                </a:cubicBezTo>
                <a:cubicBezTo>
                  <a:pt x="321" y="124"/>
                  <a:pt x="321" y="124"/>
                  <a:pt x="321" y="123"/>
                </a:cubicBezTo>
                <a:close/>
                <a:moveTo>
                  <a:pt x="294" y="127"/>
                </a:moveTo>
                <a:cubicBezTo>
                  <a:pt x="294" y="128"/>
                  <a:pt x="293" y="128"/>
                  <a:pt x="292" y="128"/>
                </a:cubicBezTo>
                <a:cubicBezTo>
                  <a:pt x="293" y="128"/>
                  <a:pt x="292" y="126"/>
                  <a:pt x="294" y="127"/>
                </a:cubicBezTo>
                <a:close/>
                <a:moveTo>
                  <a:pt x="357" y="128"/>
                </a:moveTo>
                <a:cubicBezTo>
                  <a:pt x="359" y="127"/>
                  <a:pt x="358" y="129"/>
                  <a:pt x="360" y="129"/>
                </a:cubicBezTo>
                <a:cubicBezTo>
                  <a:pt x="360" y="130"/>
                  <a:pt x="358" y="129"/>
                  <a:pt x="358" y="130"/>
                </a:cubicBezTo>
                <a:cubicBezTo>
                  <a:pt x="357" y="130"/>
                  <a:pt x="357" y="129"/>
                  <a:pt x="356" y="129"/>
                </a:cubicBezTo>
                <a:cubicBezTo>
                  <a:pt x="356" y="128"/>
                  <a:pt x="357" y="128"/>
                  <a:pt x="357" y="128"/>
                </a:cubicBezTo>
                <a:close/>
                <a:moveTo>
                  <a:pt x="276" y="129"/>
                </a:moveTo>
                <a:cubicBezTo>
                  <a:pt x="276" y="130"/>
                  <a:pt x="276" y="132"/>
                  <a:pt x="277" y="132"/>
                </a:cubicBezTo>
                <a:cubicBezTo>
                  <a:pt x="277" y="132"/>
                  <a:pt x="277" y="132"/>
                  <a:pt x="277" y="133"/>
                </a:cubicBezTo>
                <a:cubicBezTo>
                  <a:pt x="276" y="133"/>
                  <a:pt x="274" y="133"/>
                  <a:pt x="276" y="134"/>
                </a:cubicBezTo>
                <a:cubicBezTo>
                  <a:pt x="276" y="134"/>
                  <a:pt x="274" y="134"/>
                  <a:pt x="274" y="134"/>
                </a:cubicBezTo>
                <a:cubicBezTo>
                  <a:pt x="275" y="132"/>
                  <a:pt x="273" y="130"/>
                  <a:pt x="276" y="129"/>
                </a:cubicBezTo>
                <a:close/>
                <a:moveTo>
                  <a:pt x="355" y="132"/>
                </a:moveTo>
                <a:cubicBezTo>
                  <a:pt x="356" y="134"/>
                  <a:pt x="355" y="134"/>
                  <a:pt x="354" y="134"/>
                </a:cubicBezTo>
                <a:cubicBezTo>
                  <a:pt x="354" y="133"/>
                  <a:pt x="354" y="132"/>
                  <a:pt x="355" y="132"/>
                </a:cubicBezTo>
                <a:close/>
                <a:moveTo>
                  <a:pt x="271" y="140"/>
                </a:moveTo>
                <a:cubicBezTo>
                  <a:pt x="272" y="141"/>
                  <a:pt x="270" y="143"/>
                  <a:pt x="270" y="145"/>
                </a:cubicBezTo>
                <a:cubicBezTo>
                  <a:pt x="269" y="144"/>
                  <a:pt x="270" y="141"/>
                  <a:pt x="271" y="140"/>
                </a:cubicBezTo>
                <a:close/>
                <a:moveTo>
                  <a:pt x="310" y="143"/>
                </a:moveTo>
                <a:cubicBezTo>
                  <a:pt x="310" y="144"/>
                  <a:pt x="310" y="144"/>
                  <a:pt x="310" y="145"/>
                </a:cubicBezTo>
                <a:cubicBezTo>
                  <a:pt x="309" y="145"/>
                  <a:pt x="309" y="146"/>
                  <a:pt x="309" y="146"/>
                </a:cubicBezTo>
                <a:cubicBezTo>
                  <a:pt x="305" y="146"/>
                  <a:pt x="306" y="144"/>
                  <a:pt x="304" y="144"/>
                </a:cubicBezTo>
                <a:cubicBezTo>
                  <a:pt x="305" y="142"/>
                  <a:pt x="308" y="144"/>
                  <a:pt x="310" y="143"/>
                </a:cubicBezTo>
                <a:close/>
                <a:moveTo>
                  <a:pt x="265" y="150"/>
                </a:moveTo>
                <a:cubicBezTo>
                  <a:pt x="266" y="151"/>
                  <a:pt x="264" y="153"/>
                  <a:pt x="264" y="154"/>
                </a:cubicBezTo>
                <a:cubicBezTo>
                  <a:pt x="262" y="153"/>
                  <a:pt x="265" y="151"/>
                  <a:pt x="265" y="150"/>
                </a:cubicBezTo>
                <a:close/>
                <a:moveTo>
                  <a:pt x="331" y="154"/>
                </a:moveTo>
                <a:cubicBezTo>
                  <a:pt x="331" y="155"/>
                  <a:pt x="330" y="155"/>
                  <a:pt x="330" y="156"/>
                </a:cubicBezTo>
                <a:cubicBezTo>
                  <a:pt x="329" y="156"/>
                  <a:pt x="329" y="153"/>
                  <a:pt x="331" y="154"/>
                </a:cubicBezTo>
                <a:close/>
                <a:moveTo>
                  <a:pt x="336" y="154"/>
                </a:moveTo>
                <a:cubicBezTo>
                  <a:pt x="336" y="153"/>
                  <a:pt x="338" y="154"/>
                  <a:pt x="337" y="155"/>
                </a:cubicBezTo>
                <a:cubicBezTo>
                  <a:pt x="337" y="155"/>
                  <a:pt x="337" y="154"/>
                  <a:pt x="336" y="154"/>
                </a:cubicBezTo>
                <a:close/>
                <a:moveTo>
                  <a:pt x="332" y="158"/>
                </a:moveTo>
                <a:cubicBezTo>
                  <a:pt x="334" y="158"/>
                  <a:pt x="334" y="160"/>
                  <a:pt x="334" y="162"/>
                </a:cubicBezTo>
                <a:cubicBezTo>
                  <a:pt x="330" y="160"/>
                  <a:pt x="328" y="167"/>
                  <a:pt x="327" y="170"/>
                </a:cubicBezTo>
                <a:cubicBezTo>
                  <a:pt x="325" y="169"/>
                  <a:pt x="325" y="171"/>
                  <a:pt x="323" y="173"/>
                </a:cubicBezTo>
                <a:cubicBezTo>
                  <a:pt x="322" y="169"/>
                  <a:pt x="326" y="169"/>
                  <a:pt x="327" y="168"/>
                </a:cubicBezTo>
                <a:cubicBezTo>
                  <a:pt x="327" y="163"/>
                  <a:pt x="329" y="160"/>
                  <a:pt x="332" y="158"/>
                </a:cubicBezTo>
                <a:close/>
                <a:moveTo>
                  <a:pt x="283" y="159"/>
                </a:moveTo>
                <a:cubicBezTo>
                  <a:pt x="285" y="159"/>
                  <a:pt x="283" y="162"/>
                  <a:pt x="283" y="162"/>
                </a:cubicBezTo>
                <a:cubicBezTo>
                  <a:pt x="281" y="162"/>
                  <a:pt x="283" y="160"/>
                  <a:pt x="283" y="159"/>
                </a:cubicBezTo>
                <a:close/>
                <a:moveTo>
                  <a:pt x="130" y="160"/>
                </a:moveTo>
                <a:cubicBezTo>
                  <a:pt x="130" y="159"/>
                  <a:pt x="131" y="160"/>
                  <a:pt x="131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29" y="161"/>
                  <a:pt x="130" y="160"/>
                  <a:pt x="130" y="160"/>
                </a:cubicBezTo>
                <a:close/>
                <a:moveTo>
                  <a:pt x="285" y="161"/>
                </a:moveTo>
                <a:cubicBezTo>
                  <a:pt x="284" y="162"/>
                  <a:pt x="284" y="164"/>
                  <a:pt x="286" y="165"/>
                </a:cubicBezTo>
                <a:cubicBezTo>
                  <a:pt x="285" y="164"/>
                  <a:pt x="286" y="161"/>
                  <a:pt x="285" y="161"/>
                </a:cubicBezTo>
                <a:close/>
                <a:moveTo>
                  <a:pt x="133" y="163"/>
                </a:moveTo>
                <a:cubicBezTo>
                  <a:pt x="134" y="163"/>
                  <a:pt x="133" y="165"/>
                  <a:pt x="133" y="165"/>
                </a:cubicBezTo>
                <a:cubicBezTo>
                  <a:pt x="131" y="165"/>
                  <a:pt x="133" y="164"/>
                  <a:pt x="133" y="163"/>
                </a:cubicBezTo>
                <a:close/>
                <a:moveTo>
                  <a:pt x="320" y="177"/>
                </a:moveTo>
                <a:cubicBezTo>
                  <a:pt x="322" y="178"/>
                  <a:pt x="319" y="183"/>
                  <a:pt x="316" y="184"/>
                </a:cubicBezTo>
                <a:cubicBezTo>
                  <a:pt x="316" y="183"/>
                  <a:pt x="318" y="181"/>
                  <a:pt x="317" y="181"/>
                </a:cubicBezTo>
                <a:cubicBezTo>
                  <a:pt x="319" y="181"/>
                  <a:pt x="319" y="180"/>
                  <a:pt x="320" y="177"/>
                </a:cubicBezTo>
                <a:close/>
                <a:moveTo>
                  <a:pt x="301" y="183"/>
                </a:moveTo>
                <a:cubicBezTo>
                  <a:pt x="302" y="183"/>
                  <a:pt x="301" y="185"/>
                  <a:pt x="300" y="184"/>
                </a:cubicBezTo>
                <a:cubicBezTo>
                  <a:pt x="300" y="183"/>
                  <a:pt x="301" y="183"/>
                  <a:pt x="301" y="183"/>
                </a:cubicBezTo>
                <a:close/>
                <a:moveTo>
                  <a:pt x="265" y="184"/>
                </a:moveTo>
                <a:cubicBezTo>
                  <a:pt x="266" y="184"/>
                  <a:pt x="265" y="187"/>
                  <a:pt x="264" y="186"/>
                </a:cubicBezTo>
                <a:cubicBezTo>
                  <a:pt x="264" y="185"/>
                  <a:pt x="264" y="185"/>
                  <a:pt x="265" y="184"/>
                </a:cubicBezTo>
                <a:close/>
                <a:moveTo>
                  <a:pt x="128" y="193"/>
                </a:moveTo>
                <a:cubicBezTo>
                  <a:pt x="129" y="192"/>
                  <a:pt x="129" y="196"/>
                  <a:pt x="128" y="195"/>
                </a:cubicBezTo>
                <a:cubicBezTo>
                  <a:pt x="128" y="194"/>
                  <a:pt x="128" y="194"/>
                  <a:pt x="128" y="193"/>
                </a:cubicBezTo>
                <a:close/>
                <a:moveTo>
                  <a:pt x="299" y="195"/>
                </a:moveTo>
                <a:cubicBezTo>
                  <a:pt x="298" y="195"/>
                  <a:pt x="298" y="192"/>
                  <a:pt x="300" y="193"/>
                </a:cubicBezTo>
                <a:cubicBezTo>
                  <a:pt x="300" y="194"/>
                  <a:pt x="299" y="194"/>
                  <a:pt x="299" y="195"/>
                </a:cubicBezTo>
                <a:close/>
                <a:moveTo>
                  <a:pt x="127" y="195"/>
                </a:moveTo>
                <a:cubicBezTo>
                  <a:pt x="127" y="199"/>
                  <a:pt x="130" y="196"/>
                  <a:pt x="127" y="195"/>
                </a:cubicBezTo>
                <a:close/>
                <a:moveTo>
                  <a:pt x="259" y="197"/>
                </a:moveTo>
                <a:cubicBezTo>
                  <a:pt x="259" y="198"/>
                  <a:pt x="258" y="198"/>
                  <a:pt x="258" y="199"/>
                </a:cubicBezTo>
                <a:cubicBezTo>
                  <a:pt x="257" y="198"/>
                  <a:pt x="258" y="196"/>
                  <a:pt x="259" y="197"/>
                </a:cubicBezTo>
                <a:close/>
                <a:moveTo>
                  <a:pt x="292" y="198"/>
                </a:moveTo>
                <a:cubicBezTo>
                  <a:pt x="293" y="198"/>
                  <a:pt x="292" y="200"/>
                  <a:pt x="293" y="201"/>
                </a:cubicBezTo>
                <a:cubicBezTo>
                  <a:pt x="292" y="201"/>
                  <a:pt x="292" y="201"/>
                  <a:pt x="292" y="201"/>
                </a:cubicBezTo>
                <a:cubicBezTo>
                  <a:pt x="290" y="201"/>
                  <a:pt x="292" y="199"/>
                  <a:pt x="292" y="198"/>
                </a:cubicBezTo>
                <a:close/>
                <a:moveTo>
                  <a:pt x="309" y="234"/>
                </a:moveTo>
                <a:cubicBezTo>
                  <a:pt x="309" y="235"/>
                  <a:pt x="309" y="237"/>
                  <a:pt x="308" y="237"/>
                </a:cubicBezTo>
                <a:cubicBezTo>
                  <a:pt x="308" y="235"/>
                  <a:pt x="308" y="234"/>
                  <a:pt x="309" y="234"/>
                </a:cubicBezTo>
                <a:close/>
                <a:moveTo>
                  <a:pt x="205" y="235"/>
                </a:moveTo>
                <a:cubicBezTo>
                  <a:pt x="206" y="235"/>
                  <a:pt x="206" y="237"/>
                  <a:pt x="204" y="237"/>
                </a:cubicBezTo>
                <a:cubicBezTo>
                  <a:pt x="204" y="236"/>
                  <a:pt x="204" y="236"/>
                  <a:pt x="204" y="235"/>
                </a:cubicBezTo>
                <a:cubicBezTo>
                  <a:pt x="205" y="236"/>
                  <a:pt x="205" y="235"/>
                  <a:pt x="205" y="235"/>
                </a:cubicBezTo>
                <a:close/>
                <a:moveTo>
                  <a:pt x="195" y="269"/>
                </a:moveTo>
                <a:cubicBezTo>
                  <a:pt x="197" y="269"/>
                  <a:pt x="197" y="270"/>
                  <a:pt x="198" y="271"/>
                </a:cubicBezTo>
                <a:cubicBezTo>
                  <a:pt x="198" y="272"/>
                  <a:pt x="196" y="271"/>
                  <a:pt x="195" y="271"/>
                </a:cubicBezTo>
                <a:cubicBezTo>
                  <a:pt x="195" y="270"/>
                  <a:pt x="195" y="270"/>
                  <a:pt x="195" y="269"/>
                </a:cubicBezTo>
                <a:close/>
                <a:moveTo>
                  <a:pt x="292" y="284"/>
                </a:moveTo>
                <a:cubicBezTo>
                  <a:pt x="294" y="285"/>
                  <a:pt x="293" y="290"/>
                  <a:pt x="291" y="290"/>
                </a:cubicBezTo>
                <a:cubicBezTo>
                  <a:pt x="291" y="288"/>
                  <a:pt x="293" y="287"/>
                  <a:pt x="292" y="284"/>
                </a:cubicBezTo>
                <a:close/>
                <a:moveTo>
                  <a:pt x="459" y="289"/>
                </a:moveTo>
                <a:cubicBezTo>
                  <a:pt x="460" y="291"/>
                  <a:pt x="457" y="292"/>
                  <a:pt x="455" y="291"/>
                </a:cubicBezTo>
                <a:cubicBezTo>
                  <a:pt x="456" y="290"/>
                  <a:pt x="458" y="290"/>
                  <a:pt x="459" y="289"/>
                </a:cubicBezTo>
                <a:close/>
                <a:moveTo>
                  <a:pt x="291" y="291"/>
                </a:moveTo>
                <a:cubicBezTo>
                  <a:pt x="290" y="292"/>
                  <a:pt x="290" y="295"/>
                  <a:pt x="292" y="294"/>
                </a:cubicBezTo>
                <a:cubicBezTo>
                  <a:pt x="290" y="294"/>
                  <a:pt x="293" y="290"/>
                  <a:pt x="291" y="291"/>
                </a:cubicBezTo>
                <a:close/>
                <a:moveTo>
                  <a:pt x="289" y="296"/>
                </a:moveTo>
                <a:cubicBezTo>
                  <a:pt x="292" y="296"/>
                  <a:pt x="289" y="299"/>
                  <a:pt x="289" y="300"/>
                </a:cubicBezTo>
                <a:cubicBezTo>
                  <a:pt x="288" y="299"/>
                  <a:pt x="290" y="298"/>
                  <a:pt x="289" y="296"/>
                </a:cubicBezTo>
                <a:close/>
                <a:moveTo>
                  <a:pt x="178" y="297"/>
                </a:moveTo>
                <a:cubicBezTo>
                  <a:pt x="179" y="297"/>
                  <a:pt x="178" y="299"/>
                  <a:pt x="177" y="299"/>
                </a:cubicBezTo>
                <a:cubicBezTo>
                  <a:pt x="177" y="298"/>
                  <a:pt x="178" y="298"/>
                  <a:pt x="178" y="297"/>
                </a:cubicBezTo>
                <a:close/>
                <a:moveTo>
                  <a:pt x="289" y="301"/>
                </a:moveTo>
                <a:cubicBezTo>
                  <a:pt x="290" y="301"/>
                  <a:pt x="290" y="303"/>
                  <a:pt x="288" y="302"/>
                </a:cubicBezTo>
                <a:cubicBezTo>
                  <a:pt x="288" y="302"/>
                  <a:pt x="288" y="302"/>
                  <a:pt x="288" y="301"/>
                </a:cubicBezTo>
                <a:cubicBezTo>
                  <a:pt x="289" y="301"/>
                  <a:pt x="289" y="301"/>
                  <a:pt x="289" y="301"/>
                </a:cubicBezTo>
                <a:close/>
                <a:moveTo>
                  <a:pt x="187" y="306"/>
                </a:moveTo>
                <a:cubicBezTo>
                  <a:pt x="186" y="307"/>
                  <a:pt x="186" y="308"/>
                  <a:pt x="184" y="307"/>
                </a:cubicBezTo>
                <a:cubicBezTo>
                  <a:pt x="185" y="307"/>
                  <a:pt x="185" y="306"/>
                  <a:pt x="187" y="306"/>
                </a:cubicBezTo>
                <a:close/>
                <a:moveTo>
                  <a:pt x="156" y="326"/>
                </a:moveTo>
                <a:cubicBezTo>
                  <a:pt x="157" y="326"/>
                  <a:pt x="157" y="326"/>
                  <a:pt x="156" y="327"/>
                </a:cubicBezTo>
                <a:cubicBezTo>
                  <a:pt x="156" y="327"/>
                  <a:pt x="156" y="327"/>
                  <a:pt x="155" y="327"/>
                </a:cubicBezTo>
                <a:cubicBezTo>
                  <a:pt x="155" y="326"/>
                  <a:pt x="156" y="326"/>
                  <a:pt x="156" y="326"/>
                </a:cubicBezTo>
                <a:close/>
                <a:moveTo>
                  <a:pt x="408" y="334"/>
                </a:moveTo>
                <a:cubicBezTo>
                  <a:pt x="408" y="334"/>
                  <a:pt x="409" y="335"/>
                  <a:pt x="409" y="336"/>
                </a:cubicBezTo>
                <a:cubicBezTo>
                  <a:pt x="408" y="336"/>
                  <a:pt x="408" y="336"/>
                  <a:pt x="407" y="336"/>
                </a:cubicBezTo>
                <a:cubicBezTo>
                  <a:pt x="408" y="336"/>
                  <a:pt x="408" y="335"/>
                  <a:pt x="408" y="334"/>
                </a:cubicBezTo>
                <a:close/>
                <a:moveTo>
                  <a:pt x="444" y="346"/>
                </a:moveTo>
                <a:cubicBezTo>
                  <a:pt x="442" y="344"/>
                  <a:pt x="447" y="344"/>
                  <a:pt x="444" y="346"/>
                </a:cubicBezTo>
                <a:close/>
                <a:moveTo>
                  <a:pt x="415" y="354"/>
                </a:moveTo>
                <a:cubicBezTo>
                  <a:pt x="415" y="354"/>
                  <a:pt x="416" y="354"/>
                  <a:pt x="416" y="354"/>
                </a:cubicBezTo>
                <a:cubicBezTo>
                  <a:pt x="416" y="355"/>
                  <a:pt x="415" y="355"/>
                  <a:pt x="415" y="356"/>
                </a:cubicBezTo>
                <a:cubicBezTo>
                  <a:pt x="415" y="356"/>
                  <a:pt x="415" y="355"/>
                  <a:pt x="414" y="355"/>
                </a:cubicBezTo>
                <a:cubicBezTo>
                  <a:pt x="414" y="354"/>
                  <a:pt x="415" y="354"/>
                  <a:pt x="415" y="354"/>
                </a:cubicBezTo>
                <a:close/>
                <a:moveTo>
                  <a:pt x="415" y="357"/>
                </a:moveTo>
                <a:cubicBezTo>
                  <a:pt x="415" y="359"/>
                  <a:pt x="414" y="358"/>
                  <a:pt x="413" y="358"/>
                </a:cubicBezTo>
                <a:cubicBezTo>
                  <a:pt x="413" y="357"/>
                  <a:pt x="415" y="357"/>
                  <a:pt x="415" y="357"/>
                </a:cubicBezTo>
                <a:close/>
                <a:moveTo>
                  <a:pt x="103" y="370"/>
                </a:moveTo>
                <a:cubicBezTo>
                  <a:pt x="104" y="369"/>
                  <a:pt x="104" y="371"/>
                  <a:pt x="105" y="371"/>
                </a:cubicBezTo>
                <a:cubicBezTo>
                  <a:pt x="105" y="372"/>
                  <a:pt x="103" y="371"/>
                  <a:pt x="103" y="370"/>
                </a:cubicBezTo>
                <a:close/>
                <a:moveTo>
                  <a:pt x="437" y="376"/>
                </a:moveTo>
                <a:cubicBezTo>
                  <a:pt x="438" y="377"/>
                  <a:pt x="436" y="379"/>
                  <a:pt x="437" y="381"/>
                </a:cubicBezTo>
                <a:cubicBezTo>
                  <a:pt x="436" y="380"/>
                  <a:pt x="435" y="377"/>
                  <a:pt x="437" y="376"/>
                </a:cubicBezTo>
                <a:close/>
                <a:moveTo>
                  <a:pt x="432" y="379"/>
                </a:moveTo>
                <a:cubicBezTo>
                  <a:pt x="434" y="379"/>
                  <a:pt x="434" y="380"/>
                  <a:pt x="434" y="381"/>
                </a:cubicBezTo>
                <a:cubicBezTo>
                  <a:pt x="433" y="381"/>
                  <a:pt x="432" y="380"/>
                  <a:pt x="432" y="379"/>
                </a:cubicBezTo>
                <a:close/>
                <a:moveTo>
                  <a:pt x="432" y="380"/>
                </a:moveTo>
                <a:cubicBezTo>
                  <a:pt x="432" y="381"/>
                  <a:pt x="431" y="381"/>
                  <a:pt x="430" y="381"/>
                </a:cubicBezTo>
                <a:cubicBezTo>
                  <a:pt x="430" y="380"/>
                  <a:pt x="431" y="380"/>
                  <a:pt x="432" y="380"/>
                </a:cubicBezTo>
                <a:close/>
                <a:moveTo>
                  <a:pt x="430" y="383"/>
                </a:moveTo>
                <a:cubicBezTo>
                  <a:pt x="432" y="384"/>
                  <a:pt x="433" y="388"/>
                  <a:pt x="431" y="389"/>
                </a:cubicBezTo>
                <a:cubicBezTo>
                  <a:pt x="431" y="387"/>
                  <a:pt x="430" y="385"/>
                  <a:pt x="430" y="383"/>
                </a:cubicBezTo>
                <a:close/>
                <a:moveTo>
                  <a:pt x="430" y="388"/>
                </a:moveTo>
                <a:cubicBezTo>
                  <a:pt x="430" y="389"/>
                  <a:pt x="428" y="391"/>
                  <a:pt x="430" y="392"/>
                </a:cubicBezTo>
                <a:cubicBezTo>
                  <a:pt x="429" y="389"/>
                  <a:pt x="431" y="392"/>
                  <a:pt x="431" y="390"/>
                </a:cubicBezTo>
                <a:cubicBezTo>
                  <a:pt x="429" y="391"/>
                  <a:pt x="431" y="388"/>
                  <a:pt x="430" y="388"/>
                </a:cubicBezTo>
                <a:close/>
                <a:moveTo>
                  <a:pt x="54" y="401"/>
                </a:moveTo>
                <a:cubicBezTo>
                  <a:pt x="55" y="401"/>
                  <a:pt x="55" y="402"/>
                  <a:pt x="55" y="403"/>
                </a:cubicBezTo>
                <a:cubicBezTo>
                  <a:pt x="55" y="402"/>
                  <a:pt x="55" y="402"/>
                  <a:pt x="55" y="401"/>
                </a:cubicBezTo>
                <a:cubicBezTo>
                  <a:pt x="56" y="401"/>
                  <a:pt x="56" y="402"/>
                  <a:pt x="56" y="403"/>
                </a:cubicBezTo>
                <a:cubicBezTo>
                  <a:pt x="54" y="403"/>
                  <a:pt x="54" y="404"/>
                  <a:pt x="53" y="404"/>
                </a:cubicBezTo>
                <a:cubicBezTo>
                  <a:pt x="53" y="403"/>
                  <a:pt x="53" y="403"/>
                  <a:pt x="53" y="402"/>
                </a:cubicBezTo>
                <a:cubicBezTo>
                  <a:pt x="53" y="402"/>
                  <a:pt x="54" y="402"/>
                  <a:pt x="54" y="401"/>
                </a:cubicBezTo>
                <a:close/>
                <a:moveTo>
                  <a:pt x="337" y="405"/>
                </a:moveTo>
                <a:cubicBezTo>
                  <a:pt x="335" y="402"/>
                  <a:pt x="340" y="402"/>
                  <a:pt x="337" y="405"/>
                </a:cubicBezTo>
                <a:close/>
                <a:moveTo>
                  <a:pt x="283" y="406"/>
                </a:moveTo>
                <a:cubicBezTo>
                  <a:pt x="282" y="406"/>
                  <a:pt x="284" y="404"/>
                  <a:pt x="285" y="404"/>
                </a:cubicBezTo>
                <a:cubicBezTo>
                  <a:pt x="286" y="406"/>
                  <a:pt x="284" y="405"/>
                  <a:pt x="283" y="406"/>
                </a:cubicBezTo>
                <a:close/>
                <a:moveTo>
                  <a:pt x="263" y="407"/>
                </a:moveTo>
                <a:cubicBezTo>
                  <a:pt x="263" y="409"/>
                  <a:pt x="266" y="409"/>
                  <a:pt x="264" y="411"/>
                </a:cubicBezTo>
                <a:cubicBezTo>
                  <a:pt x="263" y="410"/>
                  <a:pt x="262" y="409"/>
                  <a:pt x="263" y="407"/>
                </a:cubicBezTo>
                <a:close/>
                <a:moveTo>
                  <a:pt x="296" y="409"/>
                </a:moveTo>
                <a:cubicBezTo>
                  <a:pt x="296" y="408"/>
                  <a:pt x="297" y="408"/>
                  <a:pt x="298" y="408"/>
                </a:cubicBezTo>
                <a:cubicBezTo>
                  <a:pt x="299" y="409"/>
                  <a:pt x="295" y="411"/>
                  <a:pt x="296" y="409"/>
                </a:cubicBezTo>
                <a:close/>
                <a:moveTo>
                  <a:pt x="38" y="413"/>
                </a:moveTo>
                <a:cubicBezTo>
                  <a:pt x="39" y="413"/>
                  <a:pt x="39" y="413"/>
                  <a:pt x="40" y="413"/>
                </a:cubicBezTo>
                <a:cubicBezTo>
                  <a:pt x="39" y="414"/>
                  <a:pt x="38" y="415"/>
                  <a:pt x="38" y="416"/>
                </a:cubicBezTo>
                <a:cubicBezTo>
                  <a:pt x="37" y="415"/>
                  <a:pt x="39" y="415"/>
                  <a:pt x="38" y="413"/>
                </a:cubicBezTo>
                <a:close/>
                <a:moveTo>
                  <a:pt x="48" y="413"/>
                </a:moveTo>
                <a:cubicBezTo>
                  <a:pt x="49" y="414"/>
                  <a:pt x="49" y="413"/>
                  <a:pt x="51" y="414"/>
                </a:cubicBezTo>
                <a:cubicBezTo>
                  <a:pt x="51" y="415"/>
                  <a:pt x="47" y="416"/>
                  <a:pt x="48" y="413"/>
                </a:cubicBezTo>
                <a:close/>
                <a:moveTo>
                  <a:pt x="35" y="415"/>
                </a:moveTo>
                <a:cubicBezTo>
                  <a:pt x="35" y="415"/>
                  <a:pt x="33" y="415"/>
                  <a:pt x="32" y="416"/>
                </a:cubicBezTo>
                <a:cubicBezTo>
                  <a:pt x="33" y="415"/>
                  <a:pt x="34" y="413"/>
                  <a:pt x="35" y="415"/>
                </a:cubicBezTo>
                <a:close/>
                <a:moveTo>
                  <a:pt x="19" y="415"/>
                </a:moveTo>
                <a:cubicBezTo>
                  <a:pt x="21" y="416"/>
                  <a:pt x="18" y="418"/>
                  <a:pt x="17" y="417"/>
                </a:cubicBezTo>
                <a:cubicBezTo>
                  <a:pt x="17" y="416"/>
                  <a:pt x="19" y="416"/>
                  <a:pt x="19" y="415"/>
                </a:cubicBezTo>
                <a:close/>
                <a:moveTo>
                  <a:pt x="23" y="416"/>
                </a:moveTo>
                <a:cubicBezTo>
                  <a:pt x="25" y="415"/>
                  <a:pt x="25" y="418"/>
                  <a:pt x="24" y="419"/>
                </a:cubicBezTo>
                <a:cubicBezTo>
                  <a:pt x="24" y="419"/>
                  <a:pt x="23" y="418"/>
                  <a:pt x="22" y="418"/>
                </a:cubicBezTo>
                <a:cubicBezTo>
                  <a:pt x="23" y="418"/>
                  <a:pt x="25" y="417"/>
                  <a:pt x="23" y="416"/>
                </a:cubicBezTo>
                <a:close/>
                <a:moveTo>
                  <a:pt x="12" y="416"/>
                </a:moveTo>
                <a:cubicBezTo>
                  <a:pt x="13" y="416"/>
                  <a:pt x="13" y="417"/>
                  <a:pt x="14" y="417"/>
                </a:cubicBezTo>
                <a:cubicBezTo>
                  <a:pt x="14" y="417"/>
                  <a:pt x="13" y="417"/>
                  <a:pt x="13" y="418"/>
                </a:cubicBezTo>
                <a:cubicBezTo>
                  <a:pt x="12" y="418"/>
                  <a:pt x="13" y="417"/>
                  <a:pt x="12" y="416"/>
                </a:cubicBezTo>
                <a:close/>
                <a:moveTo>
                  <a:pt x="423" y="417"/>
                </a:moveTo>
                <a:cubicBezTo>
                  <a:pt x="424" y="417"/>
                  <a:pt x="424" y="417"/>
                  <a:pt x="425" y="417"/>
                </a:cubicBezTo>
                <a:cubicBezTo>
                  <a:pt x="424" y="418"/>
                  <a:pt x="424" y="418"/>
                  <a:pt x="424" y="419"/>
                </a:cubicBezTo>
                <a:cubicBezTo>
                  <a:pt x="423" y="419"/>
                  <a:pt x="423" y="418"/>
                  <a:pt x="423" y="417"/>
                </a:cubicBezTo>
                <a:close/>
                <a:moveTo>
                  <a:pt x="4" y="420"/>
                </a:moveTo>
                <a:cubicBezTo>
                  <a:pt x="1" y="421"/>
                  <a:pt x="2" y="418"/>
                  <a:pt x="0" y="419"/>
                </a:cubicBezTo>
                <a:cubicBezTo>
                  <a:pt x="0" y="417"/>
                  <a:pt x="3" y="419"/>
                  <a:pt x="4" y="420"/>
                </a:cubicBezTo>
                <a:close/>
                <a:moveTo>
                  <a:pt x="68" y="424"/>
                </a:moveTo>
                <a:cubicBezTo>
                  <a:pt x="69" y="423"/>
                  <a:pt x="71" y="424"/>
                  <a:pt x="72" y="424"/>
                </a:cubicBezTo>
                <a:cubicBezTo>
                  <a:pt x="71" y="427"/>
                  <a:pt x="71" y="424"/>
                  <a:pt x="68" y="424"/>
                </a:cubicBezTo>
                <a:close/>
                <a:moveTo>
                  <a:pt x="190" y="429"/>
                </a:moveTo>
                <a:cubicBezTo>
                  <a:pt x="188" y="429"/>
                  <a:pt x="188" y="430"/>
                  <a:pt x="186" y="430"/>
                </a:cubicBezTo>
                <a:cubicBezTo>
                  <a:pt x="184" y="429"/>
                  <a:pt x="188" y="426"/>
                  <a:pt x="186" y="426"/>
                </a:cubicBezTo>
                <a:cubicBezTo>
                  <a:pt x="187" y="425"/>
                  <a:pt x="190" y="428"/>
                  <a:pt x="190" y="429"/>
                </a:cubicBezTo>
                <a:close/>
                <a:moveTo>
                  <a:pt x="189" y="427"/>
                </a:moveTo>
                <a:cubicBezTo>
                  <a:pt x="189" y="427"/>
                  <a:pt x="190" y="427"/>
                  <a:pt x="191" y="427"/>
                </a:cubicBezTo>
                <a:cubicBezTo>
                  <a:pt x="191" y="428"/>
                  <a:pt x="191" y="429"/>
                  <a:pt x="191" y="429"/>
                </a:cubicBezTo>
                <a:cubicBezTo>
                  <a:pt x="192" y="430"/>
                  <a:pt x="193" y="429"/>
                  <a:pt x="193" y="427"/>
                </a:cubicBezTo>
                <a:cubicBezTo>
                  <a:pt x="193" y="426"/>
                  <a:pt x="189" y="425"/>
                  <a:pt x="189" y="427"/>
                </a:cubicBezTo>
                <a:close/>
                <a:moveTo>
                  <a:pt x="208" y="427"/>
                </a:moveTo>
                <a:cubicBezTo>
                  <a:pt x="209" y="427"/>
                  <a:pt x="209" y="428"/>
                  <a:pt x="209" y="429"/>
                </a:cubicBezTo>
                <a:cubicBezTo>
                  <a:pt x="208" y="429"/>
                  <a:pt x="207" y="429"/>
                  <a:pt x="206" y="429"/>
                </a:cubicBezTo>
                <a:cubicBezTo>
                  <a:pt x="206" y="428"/>
                  <a:pt x="207" y="427"/>
                  <a:pt x="208" y="427"/>
                </a:cubicBezTo>
                <a:close/>
                <a:moveTo>
                  <a:pt x="98" y="427"/>
                </a:moveTo>
                <a:cubicBezTo>
                  <a:pt x="99" y="429"/>
                  <a:pt x="97" y="428"/>
                  <a:pt x="97" y="430"/>
                </a:cubicBezTo>
                <a:cubicBezTo>
                  <a:pt x="97" y="430"/>
                  <a:pt x="96" y="429"/>
                  <a:pt x="95" y="429"/>
                </a:cubicBezTo>
                <a:cubicBezTo>
                  <a:pt x="96" y="428"/>
                  <a:pt x="96" y="427"/>
                  <a:pt x="98" y="427"/>
                </a:cubicBezTo>
                <a:close/>
                <a:moveTo>
                  <a:pt x="117" y="427"/>
                </a:moveTo>
                <a:cubicBezTo>
                  <a:pt x="119" y="427"/>
                  <a:pt x="119" y="428"/>
                  <a:pt x="121" y="428"/>
                </a:cubicBezTo>
                <a:cubicBezTo>
                  <a:pt x="120" y="428"/>
                  <a:pt x="120" y="430"/>
                  <a:pt x="118" y="430"/>
                </a:cubicBezTo>
                <a:cubicBezTo>
                  <a:pt x="117" y="429"/>
                  <a:pt x="116" y="429"/>
                  <a:pt x="117" y="427"/>
                </a:cubicBezTo>
                <a:close/>
                <a:moveTo>
                  <a:pt x="161" y="432"/>
                </a:moveTo>
                <a:cubicBezTo>
                  <a:pt x="161" y="430"/>
                  <a:pt x="162" y="432"/>
                  <a:pt x="164" y="432"/>
                </a:cubicBezTo>
                <a:cubicBezTo>
                  <a:pt x="163" y="432"/>
                  <a:pt x="162" y="432"/>
                  <a:pt x="162" y="433"/>
                </a:cubicBezTo>
                <a:cubicBezTo>
                  <a:pt x="161" y="433"/>
                  <a:pt x="162" y="432"/>
                  <a:pt x="161" y="432"/>
                </a:cubicBezTo>
                <a:close/>
                <a:moveTo>
                  <a:pt x="462" y="434"/>
                </a:moveTo>
                <a:cubicBezTo>
                  <a:pt x="463" y="434"/>
                  <a:pt x="464" y="434"/>
                  <a:pt x="465" y="434"/>
                </a:cubicBezTo>
                <a:cubicBezTo>
                  <a:pt x="465" y="435"/>
                  <a:pt x="463" y="435"/>
                  <a:pt x="463" y="436"/>
                </a:cubicBezTo>
                <a:cubicBezTo>
                  <a:pt x="462" y="436"/>
                  <a:pt x="462" y="435"/>
                  <a:pt x="462" y="434"/>
                </a:cubicBezTo>
                <a:close/>
                <a:moveTo>
                  <a:pt x="460" y="434"/>
                </a:moveTo>
                <a:cubicBezTo>
                  <a:pt x="460" y="435"/>
                  <a:pt x="461" y="436"/>
                  <a:pt x="461" y="437"/>
                </a:cubicBezTo>
                <a:cubicBezTo>
                  <a:pt x="459" y="437"/>
                  <a:pt x="458" y="438"/>
                  <a:pt x="457" y="437"/>
                </a:cubicBezTo>
                <a:cubicBezTo>
                  <a:pt x="457" y="435"/>
                  <a:pt x="458" y="434"/>
                  <a:pt x="460" y="434"/>
                </a:cubicBezTo>
                <a:close/>
                <a:moveTo>
                  <a:pt x="467" y="443"/>
                </a:moveTo>
                <a:cubicBezTo>
                  <a:pt x="470" y="441"/>
                  <a:pt x="469" y="438"/>
                  <a:pt x="470" y="436"/>
                </a:cubicBezTo>
                <a:cubicBezTo>
                  <a:pt x="468" y="434"/>
                  <a:pt x="466" y="437"/>
                  <a:pt x="465" y="436"/>
                </a:cubicBezTo>
                <a:cubicBezTo>
                  <a:pt x="465" y="438"/>
                  <a:pt x="467" y="437"/>
                  <a:pt x="468" y="437"/>
                </a:cubicBezTo>
                <a:cubicBezTo>
                  <a:pt x="468" y="437"/>
                  <a:pt x="468" y="439"/>
                  <a:pt x="466" y="439"/>
                </a:cubicBezTo>
                <a:cubicBezTo>
                  <a:pt x="466" y="438"/>
                  <a:pt x="464" y="437"/>
                  <a:pt x="464" y="438"/>
                </a:cubicBezTo>
                <a:cubicBezTo>
                  <a:pt x="466" y="439"/>
                  <a:pt x="467" y="440"/>
                  <a:pt x="467" y="443"/>
                </a:cubicBezTo>
                <a:close/>
                <a:moveTo>
                  <a:pt x="470" y="438"/>
                </a:moveTo>
                <a:cubicBezTo>
                  <a:pt x="470" y="438"/>
                  <a:pt x="471" y="438"/>
                  <a:pt x="471" y="438"/>
                </a:cubicBezTo>
                <a:cubicBezTo>
                  <a:pt x="472" y="438"/>
                  <a:pt x="471" y="440"/>
                  <a:pt x="472" y="441"/>
                </a:cubicBezTo>
                <a:cubicBezTo>
                  <a:pt x="470" y="441"/>
                  <a:pt x="470" y="440"/>
                  <a:pt x="470" y="438"/>
                </a:cubicBezTo>
                <a:close/>
                <a:moveTo>
                  <a:pt x="463" y="441"/>
                </a:moveTo>
                <a:cubicBezTo>
                  <a:pt x="462" y="442"/>
                  <a:pt x="461" y="442"/>
                  <a:pt x="460" y="442"/>
                </a:cubicBezTo>
                <a:cubicBezTo>
                  <a:pt x="461" y="440"/>
                  <a:pt x="462" y="440"/>
                  <a:pt x="463" y="441"/>
                </a:cubicBezTo>
                <a:close/>
                <a:moveTo>
                  <a:pt x="472" y="440"/>
                </a:moveTo>
                <a:cubicBezTo>
                  <a:pt x="474" y="440"/>
                  <a:pt x="474" y="441"/>
                  <a:pt x="474" y="442"/>
                </a:cubicBezTo>
                <a:cubicBezTo>
                  <a:pt x="473" y="442"/>
                  <a:pt x="472" y="442"/>
                  <a:pt x="472" y="440"/>
                </a:cubicBezTo>
                <a:close/>
                <a:moveTo>
                  <a:pt x="400" y="449"/>
                </a:moveTo>
                <a:cubicBezTo>
                  <a:pt x="400" y="450"/>
                  <a:pt x="399" y="451"/>
                  <a:pt x="399" y="453"/>
                </a:cubicBezTo>
                <a:cubicBezTo>
                  <a:pt x="398" y="450"/>
                  <a:pt x="397" y="448"/>
                  <a:pt x="397" y="446"/>
                </a:cubicBezTo>
                <a:cubicBezTo>
                  <a:pt x="398" y="447"/>
                  <a:pt x="399" y="448"/>
                  <a:pt x="400" y="449"/>
                </a:cubicBezTo>
                <a:close/>
                <a:moveTo>
                  <a:pt x="68" y="493"/>
                </a:moveTo>
                <a:cubicBezTo>
                  <a:pt x="69" y="493"/>
                  <a:pt x="70" y="494"/>
                  <a:pt x="70" y="494"/>
                </a:cubicBezTo>
                <a:cubicBezTo>
                  <a:pt x="69" y="494"/>
                  <a:pt x="69" y="495"/>
                  <a:pt x="69" y="495"/>
                </a:cubicBezTo>
                <a:cubicBezTo>
                  <a:pt x="68" y="495"/>
                  <a:pt x="69" y="494"/>
                  <a:pt x="68" y="493"/>
                </a:cubicBezTo>
                <a:close/>
                <a:moveTo>
                  <a:pt x="62" y="500"/>
                </a:moveTo>
                <a:cubicBezTo>
                  <a:pt x="64" y="500"/>
                  <a:pt x="63" y="502"/>
                  <a:pt x="62" y="502"/>
                </a:cubicBezTo>
                <a:cubicBezTo>
                  <a:pt x="61" y="502"/>
                  <a:pt x="62" y="500"/>
                  <a:pt x="62" y="500"/>
                </a:cubicBezTo>
                <a:close/>
                <a:moveTo>
                  <a:pt x="65" y="525"/>
                </a:moveTo>
                <a:cubicBezTo>
                  <a:pt x="66" y="526"/>
                  <a:pt x="64" y="527"/>
                  <a:pt x="63" y="527"/>
                </a:cubicBezTo>
                <a:cubicBezTo>
                  <a:pt x="62" y="525"/>
                  <a:pt x="65" y="526"/>
                  <a:pt x="65" y="525"/>
                </a:cubicBezTo>
                <a:close/>
                <a:moveTo>
                  <a:pt x="33" y="529"/>
                </a:moveTo>
                <a:cubicBezTo>
                  <a:pt x="34" y="531"/>
                  <a:pt x="32" y="530"/>
                  <a:pt x="31" y="531"/>
                </a:cubicBezTo>
                <a:cubicBezTo>
                  <a:pt x="31" y="530"/>
                  <a:pt x="32" y="530"/>
                  <a:pt x="33" y="529"/>
                </a:cubicBezTo>
                <a:close/>
                <a:moveTo>
                  <a:pt x="354" y="1"/>
                </a:moveTo>
                <a:cubicBezTo>
                  <a:pt x="352" y="0"/>
                  <a:pt x="351" y="1"/>
                  <a:pt x="349" y="2"/>
                </a:cubicBezTo>
                <a:cubicBezTo>
                  <a:pt x="349" y="3"/>
                  <a:pt x="351" y="3"/>
                  <a:pt x="352" y="4"/>
                </a:cubicBezTo>
                <a:cubicBezTo>
                  <a:pt x="352" y="3"/>
                  <a:pt x="350" y="3"/>
                  <a:pt x="350" y="2"/>
                </a:cubicBezTo>
                <a:cubicBezTo>
                  <a:pt x="352" y="2"/>
                  <a:pt x="355" y="0"/>
                  <a:pt x="354" y="1"/>
                </a:cubicBezTo>
                <a:close/>
                <a:moveTo>
                  <a:pt x="343" y="8"/>
                </a:moveTo>
                <a:cubicBezTo>
                  <a:pt x="343" y="10"/>
                  <a:pt x="342" y="10"/>
                  <a:pt x="342" y="11"/>
                </a:cubicBezTo>
                <a:cubicBezTo>
                  <a:pt x="341" y="11"/>
                  <a:pt x="341" y="8"/>
                  <a:pt x="343" y="8"/>
                </a:cubicBezTo>
                <a:close/>
                <a:moveTo>
                  <a:pt x="350" y="11"/>
                </a:moveTo>
                <a:cubicBezTo>
                  <a:pt x="346" y="11"/>
                  <a:pt x="344" y="17"/>
                  <a:pt x="342" y="20"/>
                </a:cubicBezTo>
                <a:cubicBezTo>
                  <a:pt x="344" y="20"/>
                  <a:pt x="344" y="20"/>
                  <a:pt x="346" y="21"/>
                </a:cubicBezTo>
                <a:cubicBezTo>
                  <a:pt x="346" y="20"/>
                  <a:pt x="345" y="20"/>
                  <a:pt x="344" y="19"/>
                </a:cubicBezTo>
                <a:cubicBezTo>
                  <a:pt x="347" y="19"/>
                  <a:pt x="348" y="16"/>
                  <a:pt x="349" y="14"/>
                </a:cubicBezTo>
                <a:cubicBezTo>
                  <a:pt x="348" y="13"/>
                  <a:pt x="348" y="13"/>
                  <a:pt x="347" y="12"/>
                </a:cubicBezTo>
                <a:cubicBezTo>
                  <a:pt x="349" y="12"/>
                  <a:pt x="349" y="12"/>
                  <a:pt x="350" y="11"/>
                </a:cubicBezTo>
                <a:close/>
                <a:moveTo>
                  <a:pt x="349" y="24"/>
                </a:moveTo>
                <a:cubicBezTo>
                  <a:pt x="348" y="25"/>
                  <a:pt x="347" y="25"/>
                  <a:pt x="347" y="24"/>
                </a:cubicBezTo>
                <a:cubicBezTo>
                  <a:pt x="346" y="26"/>
                  <a:pt x="347" y="26"/>
                  <a:pt x="347" y="28"/>
                </a:cubicBezTo>
                <a:cubicBezTo>
                  <a:pt x="349" y="28"/>
                  <a:pt x="349" y="23"/>
                  <a:pt x="349" y="24"/>
                </a:cubicBezTo>
                <a:close/>
                <a:moveTo>
                  <a:pt x="344" y="27"/>
                </a:moveTo>
                <a:cubicBezTo>
                  <a:pt x="345" y="24"/>
                  <a:pt x="347" y="26"/>
                  <a:pt x="344" y="27"/>
                </a:cubicBezTo>
                <a:close/>
                <a:moveTo>
                  <a:pt x="199" y="46"/>
                </a:moveTo>
                <a:cubicBezTo>
                  <a:pt x="198" y="47"/>
                  <a:pt x="197" y="45"/>
                  <a:pt x="195" y="45"/>
                </a:cubicBezTo>
                <a:cubicBezTo>
                  <a:pt x="194" y="43"/>
                  <a:pt x="194" y="38"/>
                  <a:pt x="192" y="34"/>
                </a:cubicBezTo>
                <a:cubicBezTo>
                  <a:pt x="193" y="34"/>
                  <a:pt x="193" y="33"/>
                  <a:pt x="194" y="33"/>
                </a:cubicBezTo>
                <a:cubicBezTo>
                  <a:pt x="196" y="33"/>
                  <a:pt x="194" y="35"/>
                  <a:pt x="196" y="35"/>
                </a:cubicBezTo>
                <a:cubicBezTo>
                  <a:pt x="196" y="32"/>
                  <a:pt x="197" y="32"/>
                  <a:pt x="196" y="30"/>
                </a:cubicBezTo>
                <a:cubicBezTo>
                  <a:pt x="194" y="30"/>
                  <a:pt x="194" y="31"/>
                  <a:pt x="192" y="31"/>
                </a:cubicBezTo>
                <a:cubicBezTo>
                  <a:pt x="192" y="29"/>
                  <a:pt x="189" y="30"/>
                  <a:pt x="187" y="30"/>
                </a:cubicBezTo>
                <a:cubicBezTo>
                  <a:pt x="188" y="30"/>
                  <a:pt x="188" y="29"/>
                  <a:pt x="187" y="29"/>
                </a:cubicBezTo>
                <a:cubicBezTo>
                  <a:pt x="183" y="32"/>
                  <a:pt x="179" y="32"/>
                  <a:pt x="174" y="32"/>
                </a:cubicBezTo>
                <a:cubicBezTo>
                  <a:pt x="176" y="35"/>
                  <a:pt x="180" y="35"/>
                  <a:pt x="182" y="35"/>
                </a:cubicBezTo>
                <a:cubicBezTo>
                  <a:pt x="182" y="38"/>
                  <a:pt x="184" y="37"/>
                  <a:pt x="187" y="36"/>
                </a:cubicBezTo>
                <a:cubicBezTo>
                  <a:pt x="187" y="37"/>
                  <a:pt x="187" y="38"/>
                  <a:pt x="187" y="39"/>
                </a:cubicBezTo>
                <a:cubicBezTo>
                  <a:pt x="187" y="39"/>
                  <a:pt x="186" y="38"/>
                  <a:pt x="186" y="38"/>
                </a:cubicBezTo>
                <a:cubicBezTo>
                  <a:pt x="185" y="41"/>
                  <a:pt x="187" y="41"/>
                  <a:pt x="186" y="43"/>
                </a:cubicBezTo>
                <a:cubicBezTo>
                  <a:pt x="188" y="43"/>
                  <a:pt x="186" y="39"/>
                  <a:pt x="188" y="41"/>
                </a:cubicBezTo>
                <a:cubicBezTo>
                  <a:pt x="189" y="39"/>
                  <a:pt x="188" y="37"/>
                  <a:pt x="189" y="36"/>
                </a:cubicBezTo>
                <a:cubicBezTo>
                  <a:pt x="189" y="36"/>
                  <a:pt x="190" y="36"/>
                  <a:pt x="191" y="36"/>
                </a:cubicBezTo>
                <a:cubicBezTo>
                  <a:pt x="189" y="38"/>
                  <a:pt x="192" y="38"/>
                  <a:pt x="192" y="39"/>
                </a:cubicBezTo>
                <a:cubicBezTo>
                  <a:pt x="192" y="40"/>
                  <a:pt x="192" y="41"/>
                  <a:pt x="191" y="42"/>
                </a:cubicBezTo>
                <a:cubicBezTo>
                  <a:pt x="191" y="41"/>
                  <a:pt x="192" y="39"/>
                  <a:pt x="190" y="40"/>
                </a:cubicBezTo>
                <a:cubicBezTo>
                  <a:pt x="189" y="40"/>
                  <a:pt x="190" y="42"/>
                  <a:pt x="189" y="42"/>
                </a:cubicBezTo>
                <a:cubicBezTo>
                  <a:pt x="192" y="41"/>
                  <a:pt x="196" y="49"/>
                  <a:pt x="199" y="46"/>
                </a:cubicBezTo>
                <a:close/>
                <a:moveTo>
                  <a:pt x="349" y="30"/>
                </a:moveTo>
                <a:cubicBezTo>
                  <a:pt x="348" y="28"/>
                  <a:pt x="351" y="31"/>
                  <a:pt x="352" y="31"/>
                </a:cubicBezTo>
                <a:cubicBezTo>
                  <a:pt x="351" y="33"/>
                  <a:pt x="350" y="30"/>
                  <a:pt x="349" y="30"/>
                </a:cubicBezTo>
                <a:close/>
                <a:moveTo>
                  <a:pt x="149" y="35"/>
                </a:moveTo>
                <a:cubicBezTo>
                  <a:pt x="149" y="33"/>
                  <a:pt x="147" y="34"/>
                  <a:pt x="148" y="32"/>
                </a:cubicBezTo>
                <a:cubicBezTo>
                  <a:pt x="148" y="35"/>
                  <a:pt x="152" y="30"/>
                  <a:pt x="153" y="34"/>
                </a:cubicBezTo>
                <a:cubicBezTo>
                  <a:pt x="155" y="35"/>
                  <a:pt x="155" y="33"/>
                  <a:pt x="156" y="33"/>
                </a:cubicBezTo>
                <a:cubicBezTo>
                  <a:pt x="157" y="34"/>
                  <a:pt x="159" y="34"/>
                  <a:pt x="158" y="36"/>
                </a:cubicBezTo>
                <a:cubicBezTo>
                  <a:pt x="157" y="38"/>
                  <a:pt x="156" y="35"/>
                  <a:pt x="156" y="38"/>
                </a:cubicBezTo>
                <a:cubicBezTo>
                  <a:pt x="155" y="37"/>
                  <a:pt x="154" y="37"/>
                  <a:pt x="153" y="37"/>
                </a:cubicBezTo>
                <a:cubicBezTo>
                  <a:pt x="153" y="36"/>
                  <a:pt x="151" y="36"/>
                  <a:pt x="153" y="35"/>
                </a:cubicBezTo>
                <a:cubicBezTo>
                  <a:pt x="152" y="35"/>
                  <a:pt x="150" y="35"/>
                  <a:pt x="150" y="34"/>
                </a:cubicBezTo>
                <a:cubicBezTo>
                  <a:pt x="150" y="34"/>
                  <a:pt x="150" y="35"/>
                  <a:pt x="149" y="35"/>
                </a:cubicBezTo>
                <a:cubicBezTo>
                  <a:pt x="149" y="37"/>
                  <a:pt x="151" y="35"/>
                  <a:pt x="151" y="36"/>
                </a:cubicBezTo>
                <a:cubicBezTo>
                  <a:pt x="151" y="39"/>
                  <a:pt x="150" y="36"/>
                  <a:pt x="149" y="36"/>
                </a:cubicBezTo>
                <a:cubicBezTo>
                  <a:pt x="148" y="38"/>
                  <a:pt x="147" y="39"/>
                  <a:pt x="144" y="39"/>
                </a:cubicBezTo>
                <a:cubicBezTo>
                  <a:pt x="144" y="38"/>
                  <a:pt x="145" y="37"/>
                  <a:pt x="146" y="37"/>
                </a:cubicBezTo>
                <a:cubicBezTo>
                  <a:pt x="144" y="37"/>
                  <a:pt x="145" y="36"/>
                  <a:pt x="145" y="33"/>
                </a:cubicBezTo>
                <a:cubicBezTo>
                  <a:pt x="146" y="34"/>
                  <a:pt x="146" y="37"/>
                  <a:pt x="149" y="35"/>
                </a:cubicBezTo>
                <a:close/>
                <a:moveTo>
                  <a:pt x="164" y="33"/>
                </a:moveTo>
                <a:cubicBezTo>
                  <a:pt x="163" y="33"/>
                  <a:pt x="160" y="32"/>
                  <a:pt x="159" y="33"/>
                </a:cubicBezTo>
                <a:cubicBezTo>
                  <a:pt x="160" y="33"/>
                  <a:pt x="160" y="34"/>
                  <a:pt x="160" y="34"/>
                </a:cubicBezTo>
                <a:cubicBezTo>
                  <a:pt x="159" y="34"/>
                  <a:pt x="159" y="34"/>
                  <a:pt x="159" y="35"/>
                </a:cubicBezTo>
                <a:cubicBezTo>
                  <a:pt x="161" y="36"/>
                  <a:pt x="165" y="33"/>
                  <a:pt x="164" y="33"/>
                </a:cubicBezTo>
                <a:close/>
                <a:moveTo>
                  <a:pt x="140" y="34"/>
                </a:moveTo>
                <a:cubicBezTo>
                  <a:pt x="140" y="35"/>
                  <a:pt x="139" y="35"/>
                  <a:pt x="138" y="36"/>
                </a:cubicBezTo>
                <a:cubicBezTo>
                  <a:pt x="139" y="33"/>
                  <a:pt x="134" y="36"/>
                  <a:pt x="136" y="34"/>
                </a:cubicBezTo>
                <a:cubicBezTo>
                  <a:pt x="134" y="33"/>
                  <a:pt x="135" y="35"/>
                  <a:pt x="134" y="36"/>
                </a:cubicBezTo>
                <a:cubicBezTo>
                  <a:pt x="135" y="36"/>
                  <a:pt x="136" y="37"/>
                  <a:pt x="137" y="38"/>
                </a:cubicBezTo>
                <a:cubicBezTo>
                  <a:pt x="136" y="38"/>
                  <a:pt x="136" y="38"/>
                  <a:pt x="136" y="38"/>
                </a:cubicBezTo>
                <a:cubicBezTo>
                  <a:pt x="139" y="39"/>
                  <a:pt x="138" y="35"/>
                  <a:pt x="140" y="35"/>
                </a:cubicBezTo>
                <a:cubicBezTo>
                  <a:pt x="141" y="36"/>
                  <a:pt x="141" y="37"/>
                  <a:pt x="142" y="38"/>
                </a:cubicBezTo>
                <a:cubicBezTo>
                  <a:pt x="142" y="36"/>
                  <a:pt x="142" y="38"/>
                  <a:pt x="143" y="38"/>
                </a:cubicBezTo>
                <a:cubicBezTo>
                  <a:pt x="142" y="36"/>
                  <a:pt x="145" y="35"/>
                  <a:pt x="143" y="34"/>
                </a:cubicBezTo>
                <a:cubicBezTo>
                  <a:pt x="143" y="36"/>
                  <a:pt x="141" y="34"/>
                  <a:pt x="140" y="34"/>
                </a:cubicBezTo>
                <a:close/>
                <a:moveTo>
                  <a:pt x="131" y="34"/>
                </a:moveTo>
                <a:cubicBezTo>
                  <a:pt x="125" y="34"/>
                  <a:pt x="127" y="35"/>
                  <a:pt x="125" y="38"/>
                </a:cubicBezTo>
                <a:cubicBezTo>
                  <a:pt x="123" y="37"/>
                  <a:pt x="122" y="36"/>
                  <a:pt x="123" y="35"/>
                </a:cubicBezTo>
                <a:cubicBezTo>
                  <a:pt x="119" y="37"/>
                  <a:pt x="112" y="35"/>
                  <a:pt x="108" y="36"/>
                </a:cubicBezTo>
                <a:cubicBezTo>
                  <a:pt x="108" y="35"/>
                  <a:pt x="107" y="34"/>
                  <a:pt x="105" y="34"/>
                </a:cubicBezTo>
                <a:cubicBezTo>
                  <a:pt x="103" y="37"/>
                  <a:pt x="100" y="35"/>
                  <a:pt x="99" y="38"/>
                </a:cubicBezTo>
                <a:cubicBezTo>
                  <a:pt x="97" y="37"/>
                  <a:pt x="96" y="35"/>
                  <a:pt x="94" y="35"/>
                </a:cubicBezTo>
                <a:cubicBezTo>
                  <a:pt x="94" y="37"/>
                  <a:pt x="91" y="40"/>
                  <a:pt x="89" y="39"/>
                </a:cubicBezTo>
                <a:cubicBezTo>
                  <a:pt x="89" y="39"/>
                  <a:pt x="89" y="40"/>
                  <a:pt x="88" y="40"/>
                </a:cubicBezTo>
                <a:cubicBezTo>
                  <a:pt x="88" y="44"/>
                  <a:pt x="90" y="44"/>
                  <a:pt x="88" y="47"/>
                </a:cubicBezTo>
                <a:cubicBezTo>
                  <a:pt x="90" y="47"/>
                  <a:pt x="90" y="50"/>
                  <a:pt x="92" y="50"/>
                </a:cubicBezTo>
                <a:cubicBezTo>
                  <a:pt x="94" y="49"/>
                  <a:pt x="92" y="48"/>
                  <a:pt x="93" y="47"/>
                </a:cubicBezTo>
                <a:cubicBezTo>
                  <a:pt x="95" y="50"/>
                  <a:pt x="98" y="43"/>
                  <a:pt x="101" y="46"/>
                </a:cubicBezTo>
                <a:cubicBezTo>
                  <a:pt x="101" y="47"/>
                  <a:pt x="102" y="47"/>
                  <a:pt x="100" y="48"/>
                </a:cubicBezTo>
                <a:cubicBezTo>
                  <a:pt x="102" y="48"/>
                  <a:pt x="101" y="47"/>
                  <a:pt x="103" y="47"/>
                </a:cubicBezTo>
                <a:cubicBezTo>
                  <a:pt x="102" y="49"/>
                  <a:pt x="104" y="48"/>
                  <a:pt x="104" y="50"/>
                </a:cubicBezTo>
                <a:cubicBezTo>
                  <a:pt x="103" y="51"/>
                  <a:pt x="102" y="51"/>
                  <a:pt x="101" y="52"/>
                </a:cubicBezTo>
                <a:cubicBezTo>
                  <a:pt x="100" y="51"/>
                  <a:pt x="102" y="49"/>
                  <a:pt x="100" y="49"/>
                </a:cubicBezTo>
                <a:cubicBezTo>
                  <a:pt x="101" y="51"/>
                  <a:pt x="99" y="51"/>
                  <a:pt x="98" y="50"/>
                </a:cubicBezTo>
                <a:cubicBezTo>
                  <a:pt x="98" y="54"/>
                  <a:pt x="103" y="53"/>
                  <a:pt x="104" y="54"/>
                </a:cubicBezTo>
                <a:cubicBezTo>
                  <a:pt x="104" y="55"/>
                  <a:pt x="104" y="56"/>
                  <a:pt x="104" y="57"/>
                </a:cubicBezTo>
                <a:cubicBezTo>
                  <a:pt x="111" y="59"/>
                  <a:pt x="117" y="64"/>
                  <a:pt x="121" y="69"/>
                </a:cubicBezTo>
                <a:cubicBezTo>
                  <a:pt x="120" y="71"/>
                  <a:pt x="122" y="73"/>
                  <a:pt x="121" y="74"/>
                </a:cubicBezTo>
                <a:cubicBezTo>
                  <a:pt x="127" y="78"/>
                  <a:pt x="128" y="85"/>
                  <a:pt x="132" y="90"/>
                </a:cubicBezTo>
                <a:cubicBezTo>
                  <a:pt x="129" y="101"/>
                  <a:pt x="135" y="109"/>
                  <a:pt x="133" y="117"/>
                </a:cubicBezTo>
                <a:cubicBezTo>
                  <a:pt x="134" y="117"/>
                  <a:pt x="134" y="116"/>
                  <a:pt x="136" y="116"/>
                </a:cubicBezTo>
                <a:cubicBezTo>
                  <a:pt x="134" y="118"/>
                  <a:pt x="136" y="117"/>
                  <a:pt x="136" y="118"/>
                </a:cubicBezTo>
                <a:cubicBezTo>
                  <a:pt x="134" y="118"/>
                  <a:pt x="134" y="116"/>
                  <a:pt x="133" y="118"/>
                </a:cubicBezTo>
                <a:cubicBezTo>
                  <a:pt x="133" y="121"/>
                  <a:pt x="134" y="122"/>
                  <a:pt x="136" y="124"/>
                </a:cubicBezTo>
                <a:cubicBezTo>
                  <a:pt x="134" y="125"/>
                  <a:pt x="133" y="126"/>
                  <a:pt x="132" y="127"/>
                </a:cubicBezTo>
                <a:cubicBezTo>
                  <a:pt x="132" y="128"/>
                  <a:pt x="134" y="127"/>
                  <a:pt x="134" y="129"/>
                </a:cubicBezTo>
                <a:cubicBezTo>
                  <a:pt x="135" y="130"/>
                  <a:pt x="133" y="129"/>
                  <a:pt x="133" y="130"/>
                </a:cubicBezTo>
                <a:cubicBezTo>
                  <a:pt x="134" y="131"/>
                  <a:pt x="136" y="133"/>
                  <a:pt x="135" y="133"/>
                </a:cubicBezTo>
                <a:cubicBezTo>
                  <a:pt x="133" y="133"/>
                  <a:pt x="133" y="131"/>
                  <a:pt x="131" y="133"/>
                </a:cubicBezTo>
                <a:cubicBezTo>
                  <a:pt x="132" y="135"/>
                  <a:pt x="130" y="136"/>
                  <a:pt x="132" y="138"/>
                </a:cubicBezTo>
                <a:cubicBezTo>
                  <a:pt x="133" y="137"/>
                  <a:pt x="131" y="136"/>
                  <a:pt x="132" y="135"/>
                </a:cubicBezTo>
                <a:cubicBezTo>
                  <a:pt x="133" y="136"/>
                  <a:pt x="135" y="136"/>
                  <a:pt x="136" y="135"/>
                </a:cubicBezTo>
                <a:cubicBezTo>
                  <a:pt x="137" y="139"/>
                  <a:pt x="134" y="136"/>
                  <a:pt x="136" y="139"/>
                </a:cubicBezTo>
                <a:cubicBezTo>
                  <a:pt x="134" y="140"/>
                  <a:pt x="132" y="142"/>
                  <a:pt x="132" y="143"/>
                </a:cubicBezTo>
                <a:cubicBezTo>
                  <a:pt x="133" y="143"/>
                  <a:pt x="134" y="140"/>
                  <a:pt x="134" y="141"/>
                </a:cubicBezTo>
                <a:cubicBezTo>
                  <a:pt x="134" y="144"/>
                  <a:pt x="134" y="145"/>
                  <a:pt x="134" y="146"/>
                </a:cubicBezTo>
                <a:cubicBezTo>
                  <a:pt x="136" y="145"/>
                  <a:pt x="138" y="145"/>
                  <a:pt x="139" y="147"/>
                </a:cubicBezTo>
                <a:cubicBezTo>
                  <a:pt x="141" y="143"/>
                  <a:pt x="139" y="139"/>
                  <a:pt x="142" y="141"/>
                </a:cubicBezTo>
                <a:cubicBezTo>
                  <a:pt x="140" y="145"/>
                  <a:pt x="142" y="151"/>
                  <a:pt x="138" y="155"/>
                </a:cubicBezTo>
                <a:cubicBezTo>
                  <a:pt x="137" y="155"/>
                  <a:pt x="137" y="154"/>
                  <a:pt x="137" y="153"/>
                </a:cubicBezTo>
                <a:cubicBezTo>
                  <a:pt x="137" y="151"/>
                  <a:pt x="137" y="149"/>
                  <a:pt x="138" y="147"/>
                </a:cubicBezTo>
                <a:cubicBezTo>
                  <a:pt x="135" y="148"/>
                  <a:pt x="130" y="153"/>
                  <a:pt x="135" y="154"/>
                </a:cubicBezTo>
                <a:cubicBezTo>
                  <a:pt x="134" y="155"/>
                  <a:pt x="134" y="158"/>
                  <a:pt x="133" y="160"/>
                </a:cubicBezTo>
                <a:cubicBezTo>
                  <a:pt x="134" y="160"/>
                  <a:pt x="135" y="160"/>
                  <a:pt x="135" y="161"/>
                </a:cubicBezTo>
                <a:cubicBezTo>
                  <a:pt x="132" y="160"/>
                  <a:pt x="133" y="164"/>
                  <a:pt x="134" y="161"/>
                </a:cubicBezTo>
                <a:cubicBezTo>
                  <a:pt x="133" y="166"/>
                  <a:pt x="134" y="170"/>
                  <a:pt x="132" y="174"/>
                </a:cubicBezTo>
                <a:cubicBezTo>
                  <a:pt x="128" y="174"/>
                  <a:pt x="128" y="170"/>
                  <a:pt x="128" y="168"/>
                </a:cubicBezTo>
                <a:cubicBezTo>
                  <a:pt x="127" y="164"/>
                  <a:pt x="123" y="160"/>
                  <a:pt x="123" y="156"/>
                </a:cubicBezTo>
                <a:cubicBezTo>
                  <a:pt x="122" y="150"/>
                  <a:pt x="125" y="144"/>
                  <a:pt x="125" y="136"/>
                </a:cubicBezTo>
                <a:cubicBezTo>
                  <a:pt x="127" y="136"/>
                  <a:pt x="126" y="134"/>
                  <a:pt x="128" y="134"/>
                </a:cubicBezTo>
                <a:cubicBezTo>
                  <a:pt x="128" y="134"/>
                  <a:pt x="129" y="134"/>
                  <a:pt x="130" y="134"/>
                </a:cubicBezTo>
                <a:cubicBezTo>
                  <a:pt x="130" y="132"/>
                  <a:pt x="127" y="131"/>
                  <a:pt x="129" y="129"/>
                </a:cubicBezTo>
                <a:cubicBezTo>
                  <a:pt x="130" y="129"/>
                  <a:pt x="129" y="132"/>
                  <a:pt x="130" y="132"/>
                </a:cubicBezTo>
                <a:cubicBezTo>
                  <a:pt x="130" y="132"/>
                  <a:pt x="131" y="131"/>
                  <a:pt x="131" y="132"/>
                </a:cubicBezTo>
                <a:cubicBezTo>
                  <a:pt x="129" y="130"/>
                  <a:pt x="132" y="129"/>
                  <a:pt x="131" y="128"/>
                </a:cubicBezTo>
                <a:cubicBezTo>
                  <a:pt x="126" y="130"/>
                  <a:pt x="125" y="130"/>
                  <a:pt x="121" y="133"/>
                </a:cubicBezTo>
                <a:cubicBezTo>
                  <a:pt x="120" y="132"/>
                  <a:pt x="121" y="131"/>
                  <a:pt x="121" y="130"/>
                </a:cubicBezTo>
                <a:cubicBezTo>
                  <a:pt x="119" y="129"/>
                  <a:pt x="119" y="133"/>
                  <a:pt x="120" y="133"/>
                </a:cubicBezTo>
                <a:cubicBezTo>
                  <a:pt x="122" y="131"/>
                  <a:pt x="123" y="137"/>
                  <a:pt x="120" y="136"/>
                </a:cubicBezTo>
                <a:cubicBezTo>
                  <a:pt x="120" y="136"/>
                  <a:pt x="120" y="136"/>
                  <a:pt x="120" y="135"/>
                </a:cubicBezTo>
                <a:cubicBezTo>
                  <a:pt x="113" y="141"/>
                  <a:pt x="117" y="160"/>
                  <a:pt x="109" y="164"/>
                </a:cubicBezTo>
                <a:cubicBezTo>
                  <a:pt x="110" y="163"/>
                  <a:pt x="110" y="162"/>
                  <a:pt x="108" y="162"/>
                </a:cubicBezTo>
                <a:cubicBezTo>
                  <a:pt x="107" y="166"/>
                  <a:pt x="109" y="169"/>
                  <a:pt x="110" y="172"/>
                </a:cubicBezTo>
                <a:cubicBezTo>
                  <a:pt x="108" y="174"/>
                  <a:pt x="106" y="175"/>
                  <a:pt x="105" y="178"/>
                </a:cubicBezTo>
                <a:cubicBezTo>
                  <a:pt x="106" y="178"/>
                  <a:pt x="107" y="180"/>
                  <a:pt x="108" y="180"/>
                </a:cubicBezTo>
                <a:cubicBezTo>
                  <a:pt x="108" y="180"/>
                  <a:pt x="110" y="178"/>
                  <a:pt x="110" y="179"/>
                </a:cubicBezTo>
                <a:cubicBezTo>
                  <a:pt x="110" y="180"/>
                  <a:pt x="108" y="180"/>
                  <a:pt x="109" y="182"/>
                </a:cubicBezTo>
                <a:cubicBezTo>
                  <a:pt x="111" y="180"/>
                  <a:pt x="110" y="182"/>
                  <a:pt x="111" y="180"/>
                </a:cubicBezTo>
                <a:cubicBezTo>
                  <a:pt x="111" y="181"/>
                  <a:pt x="111" y="182"/>
                  <a:pt x="111" y="183"/>
                </a:cubicBezTo>
                <a:cubicBezTo>
                  <a:pt x="114" y="183"/>
                  <a:pt x="114" y="181"/>
                  <a:pt x="115" y="180"/>
                </a:cubicBezTo>
                <a:cubicBezTo>
                  <a:pt x="114" y="179"/>
                  <a:pt x="113" y="182"/>
                  <a:pt x="112" y="180"/>
                </a:cubicBezTo>
                <a:cubicBezTo>
                  <a:pt x="113" y="179"/>
                  <a:pt x="112" y="178"/>
                  <a:pt x="113" y="178"/>
                </a:cubicBezTo>
                <a:cubicBezTo>
                  <a:pt x="113" y="180"/>
                  <a:pt x="114" y="179"/>
                  <a:pt x="115" y="179"/>
                </a:cubicBezTo>
                <a:cubicBezTo>
                  <a:pt x="115" y="179"/>
                  <a:pt x="115" y="180"/>
                  <a:pt x="115" y="180"/>
                </a:cubicBezTo>
                <a:cubicBezTo>
                  <a:pt x="120" y="177"/>
                  <a:pt x="135" y="177"/>
                  <a:pt x="130" y="186"/>
                </a:cubicBezTo>
                <a:cubicBezTo>
                  <a:pt x="131" y="187"/>
                  <a:pt x="130" y="188"/>
                  <a:pt x="131" y="189"/>
                </a:cubicBezTo>
                <a:cubicBezTo>
                  <a:pt x="130" y="189"/>
                  <a:pt x="130" y="188"/>
                  <a:pt x="129" y="188"/>
                </a:cubicBezTo>
                <a:cubicBezTo>
                  <a:pt x="129" y="189"/>
                  <a:pt x="127" y="190"/>
                  <a:pt x="129" y="191"/>
                </a:cubicBezTo>
                <a:cubicBezTo>
                  <a:pt x="129" y="189"/>
                  <a:pt x="133" y="189"/>
                  <a:pt x="134" y="189"/>
                </a:cubicBezTo>
                <a:cubicBezTo>
                  <a:pt x="136" y="187"/>
                  <a:pt x="134" y="185"/>
                  <a:pt x="131" y="184"/>
                </a:cubicBezTo>
                <a:cubicBezTo>
                  <a:pt x="133" y="183"/>
                  <a:pt x="135" y="183"/>
                  <a:pt x="137" y="183"/>
                </a:cubicBezTo>
                <a:cubicBezTo>
                  <a:pt x="134" y="185"/>
                  <a:pt x="135" y="187"/>
                  <a:pt x="136" y="188"/>
                </a:cubicBezTo>
                <a:cubicBezTo>
                  <a:pt x="137" y="187"/>
                  <a:pt x="137" y="186"/>
                  <a:pt x="138" y="185"/>
                </a:cubicBezTo>
                <a:cubicBezTo>
                  <a:pt x="143" y="187"/>
                  <a:pt x="139" y="177"/>
                  <a:pt x="144" y="178"/>
                </a:cubicBezTo>
                <a:cubicBezTo>
                  <a:pt x="144" y="179"/>
                  <a:pt x="145" y="179"/>
                  <a:pt x="145" y="179"/>
                </a:cubicBezTo>
                <a:cubicBezTo>
                  <a:pt x="145" y="181"/>
                  <a:pt x="144" y="181"/>
                  <a:pt x="144" y="183"/>
                </a:cubicBezTo>
                <a:cubicBezTo>
                  <a:pt x="147" y="179"/>
                  <a:pt x="144" y="169"/>
                  <a:pt x="149" y="166"/>
                </a:cubicBezTo>
                <a:cubicBezTo>
                  <a:pt x="149" y="161"/>
                  <a:pt x="153" y="159"/>
                  <a:pt x="151" y="155"/>
                </a:cubicBezTo>
                <a:cubicBezTo>
                  <a:pt x="154" y="155"/>
                  <a:pt x="153" y="151"/>
                  <a:pt x="155" y="150"/>
                </a:cubicBezTo>
                <a:cubicBezTo>
                  <a:pt x="155" y="141"/>
                  <a:pt x="159" y="131"/>
                  <a:pt x="161" y="119"/>
                </a:cubicBezTo>
                <a:cubicBezTo>
                  <a:pt x="162" y="118"/>
                  <a:pt x="164" y="117"/>
                  <a:pt x="164" y="116"/>
                </a:cubicBezTo>
                <a:cubicBezTo>
                  <a:pt x="163" y="116"/>
                  <a:pt x="163" y="114"/>
                  <a:pt x="162" y="113"/>
                </a:cubicBezTo>
                <a:cubicBezTo>
                  <a:pt x="163" y="112"/>
                  <a:pt x="163" y="110"/>
                  <a:pt x="165" y="111"/>
                </a:cubicBezTo>
                <a:cubicBezTo>
                  <a:pt x="167" y="105"/>
                  <a:pt x="163" y="100"/>
                  <a:pt x="169" y="97"/>
                </a:cubicBezTo>
                <a:cubicBezTo>
                  <a:pt x="168" y="93"/>
                  <a:pt x="170" y="91"/>
                  <a:pt x="174" y="91"/>
                </a:cubicBezTo>
                <a:cubicBezTo>
                  <a:pt x="175" y="89"/>
                  <a:pt x="178" y="86"/>
                  <a:pt x="181" y="87"/>
                </a:cubicBezTo>
                <a:cubicBezTo>
                  <a:pt x="180" y="89"/>
                  <a:pt x="179" y="93"/>
                  <a:pt x="181" y="95"/>
                </a:cubicBezTo>
                <a:cubicBezTo>
                  <a:pt x="182" y="94"/>
                  <a:pt x="183" y="96"/>
                  <a:pt x="186" y="95"/>
                </a:cubicBezTo>
                <a:cubicBezTo>
                  <a:pt x="187" y="94"/>
                  <a:pt x="187" y="93"/>
                  <a:pt x="187" y="91"/>
                </a:cubicBezTo>
                <a:cubicBezTo>
                  <a:pt x="198" y="85"/>
                  <a:pt x="214" y="87"/>
                  <a:pt x="227" y="84"/>
                </a:cubicBezTo>
                <a:cubicBezTo>
                  <a:pt x="228" y="84"/>
                  <a:pt x="229" y="85"/>
                  <a:pt x="231" y="85"/>
                </a:cubicBezTo>
                <a:cubicBezTo>
                  <a:pt x="231" y="84"/>
                  <a:pt x="229" y="83"/>
                  <a:pt x="231" y="83"/>
                </a:cubicBezTo>
                <a:cubicBezTo>
                  <a:pt x="233" y="82"/>
                  <a:pt x="233" y="83"/>
                  <a:pt x="234" y="82"/>
                </a:cubicBezTo>
                <a:cubicBezTo>
                  <a:pt x="234" y="83"/>
                  <a:pt x="235" y="83"/>
                  <a:pt x="234" y="84"/>
                </a:cubicBezTo>
                <a:cubicBezTo>
                  <a:pt x="237" y="84"/>
                  <a:pt x="239" y="85"/>
                  <a:pt x="242" y="85"/>
                </a:cubicBezTo>
                <a:cubicBezTo>
                  <a:pt x="242" y="82"/>
                  <a:pt x="243" y="83"/>
                  <a:pt x="244" y="84"/>
                </a:cubicBezTo>
                <a:cubicBezTo>
                  <a:pt x="244" y="82"/>
                  <a:pt x="246" y="83"/>
                  <a:pt x="247" y="82"/>
                </a:cubicBezTo>
                <a:cubicBezTo>
                  <a:pt x="243" y="81"/>
                  <a:pt x="241" y="82"/>
                  <a:pt x="238" y="81"/>
                </a:cubicBezTo>
                <a:cubicBezTo>
                  <a:pt x="240" y="77"/>
                  <a:pt x="244" y="82"/>
                  <a:pt x="248" y="79"/>
                </a:cubicBezTo>
                <a:cubicBezTo>
                  <a:pt x="252" y="81"/>
                  <a:pt x="264" y="79"/>
                  <a:pt x="267" y="81"/>
                </a:cubicBezTo>
                <a:cubicBezTo>
                  <a:pt x="262" y="82"/>
                  <a:pt x="260" y="82"/>
                  <a:pt x="255" y="82"/>
                </a:cubicBezTo>
                <a:cubicBezTo>
                  <a:pt x="255" y="82"/>
                  <a:pt x="255" y="84"/>
                  <a:pt x="254" y="84"/>
                </a:cubicBezTo>
                <a:cubicBezTo>
                  <a:pt x="252" y="80"/>
                  <a:pt x="248" y="81"/>
                  <a:pt x="247" y="84"/>
                </a:cubicBezTo>
                <a:cubicBezTo>
                  <a:pt x="252" y="84"/>
                  <a:pt x="256" y="86"/>
                  <a:pt x="259" y="83"/>
                </a:cubicBezTo>
                <a:cubicBezTo>
                  <a:pt x="259" y="85"/>
                  <a:pt x="260" y="85"/>
                  <a:pt x="261" y="85"/>
                </a:cubicBezTo>
                <a:cubicBezTo>
                  <a:pt x="262" y="83"/>
                  <a:pt x="259" y="83"/>
                  <a:pt x="261" y="83"/>
                </a:cubicBezTo>
                <a:cubicBezTo>
                  <a:pt x="262" y="84"/>
                  <a:pt x="264" y="82"/>
                  <a:pt x="265" y="84"/>
                </a:cubicBezTo>
                <a:cubicBezTo>
                  <a:pt x="267" y="79"/>
                  <a:pt x="277" y="82"/>
                  <a:pt x="281" y="80"/>
                </a:cubicBezTo>
                <a:cubicBezTo>
                  <a:pt x="285" y="83"/>
                  <a:pt x="293" y="78"/>
                  <a:pt x="295" y="83"/>
                </a:cubicBezTo>
                <a:cubicBezTo>
                  <a:pt x="295" y="85"/>
                  <a:pt x="293" y="89"/>
                  <a:pt x="292" y="89"/>
                </a:cubicBezTo>
                <a:cubicBezTo>
                  <a:pt x="293" y="93"/>
                  <a:pt x="295" y="89"/>
                  <a:pt x="296" y="91"/>
                </a:cubicBezTo>
                <a:cubicBezTo>
                  <a:pt x="296" y="93"/>
                  <a:pt x="296" y="94"/>
                  <a:pt x="295" y="94"/>
                </a:cubicBezTo>
                <a:cubicBezTo>
                  <a:pt x="294" y="94"/>
                  <a:pt x="293" y="94"/>
                  <a:pt x="293" y="94"/>
                </a:cubicBezTo>
                <a:cubicBezTo>
                  <a:pt x="289" y="102"/>
                  <a:pt x="285" y="107"/>
                  <a:pt x="283" y="114"/>
                </a:cubicBezTo>
                <a:cubicBezTo>
                  <a:pt x="285" y="115"/>
                  <a:pt x="284" y="112"/>
                  <a:pt x="286" y="113"/>
                </a:cubicBezTo>
                <a:cubicBezTo>
                  <a:pt x="287" y="114"/>
                  <a:pt x="286" y="116"/>
                  <a:pt x="287" y="116"/>
                </a:cubicBezTo>
                <a:cubicBezTo>
                  <a:pt x="290" y="115"/>
                  <a:pt x="290" y="112"/>
                  <a:pt x="291" y="111"/>
                </a:cubicBezTo>
                <a:cubicBezTo>
                  <a:pt x="292" y="112"/>
                  <a:pt x="292" y="110"/>
                  <a:pt x="293" y="111"/>
                </a:cubicBezTo>
                <a:cubicBezTo>
                  <a:pt x="294" y="109"/>
                  <a:pt x="292" y="109"/>
                  <a:pt x="293" y="107"/>
                </a:cubicBezTo>
                <a:cubicBezTo>
                  <a:pt x="295" y="107"/>
                  <a:pt x="297" y="107"/>
                  <a:pt x="299" y="106"/>
                </a:cubicBezTo>
                <a:cubicBezTo>
                  <a:pt x="300" y="108"/>
                  <a:pt x="297" y="110"/>
                  <a:pt x="295" y="110"/>
                </a:cubicBezTo>
                <a:cubicBezTo>
                  <a:pt x="296" y="112"/>
                  <a:pt x="292" y="113"/>
                  <a:pt x="295" y="117"/>
                </a:cubicBezTo>
                <a:cubicBezTo>
                  <a:pt x="294" y="119"/>
                  <a:pt x="291" y="116"/>
                  <a:pt x="292" y="118"/>
                </a:cubicBezTo>
                <a:cubicBezTo>
                  <a:pt x="292" y="119"/>
                  <a:pt x="293" y="119"/>
                  <a:pt x="293" y="121"/>
                </a:cubicBezTo>
                <a:cubicBezTo>
                  <a:pt x="295" y="121"/>
                  <a:pt x="296" y="120"/>
                  <a:pt x="297" y="119"/>
                </a:cubicBezTo>
                <a:cubicBezTo>
                  <a:pt x="296" y="121"/>
                  <a:pt x="297" y="121"/>
                  <a:pt x="298" y="122"/>
                </a:cubicBezTo>
                <a:cubicBezTo>
                  <a:pt x="297" y="122"/>
                  <a:pt x="296" y="124"/>
                  <a:pt x="295" y="125"/>
                </a:cubicBezTo>
                <a:cubicBezTo>
                  <a:pt x="295" y="124"/>
                  <a:pt x="297" y="122"/>
                  <a:pt x="294" y="122"/>
                </a:cubicBezTo>
                <a:cubicBezTo>
                  <a:pt x="294" y="124"/>
                  <a:pt x="293" y="124"/>
                  <a:pt x="293" y="125"/>
                </a:cubicBezTo>
                <a:cubicBezTo>
                  <a:pt x="295" y="123"/>
                  <a:pt x="297" y="129"/>
                  <a:pt x="294" y="130"/>
                </a:cubicBezTo>
                <a:cubicBezTo>
                  <a:pt x="293" y="131"/>
                  <a:pt x="293" y="129"/>
                  <a:pt x="292" y="129"/>
                </a:cubicBezTo>
                <a:cubicBezTo>
                  <a:pt x="289" y="131"/>
                  <a:pt x="287" y="133"/>
                  <a:pt x="286" y="136"/>
                </a:cubicBezTo>
                <a:cubicBezTo>
                  <a:pt x="288" y="136"/>
                  <a:pt x="288" y="135"/>
                  <a:pt x="288" y="137"/>
                </a:cubicBezTo>
                <a:cubicBezTo>
                  <a:pt x="288" y="141"/>
                  <a:pt x="284" y="141"/>
                  <a:pt x="285" y="146"/>
                </a:cubicBezTo>
                <a:cubicBezTo>
                  <a:pt x="284" y="146"/>
                  <a:pt x="284" y="145"/>
                  <a:pt x="283" y="145"/>
                </a:cubicBezTo>
                <a:cubicBezTo>
                  <a:pt x="283" y="147"/>
                  <a:pt x="284" y="147"/>
                  <a:pt x="285" y="148"/>
                </a:cubicBezTo>
                <a:cubicBezTo>
                  <a:pt x="284" y="149"/>
                  <a:pt x="285" y="151"/>
                  <a:pt x="283" y="150"/>
                </a:cubicBezTo>
                <a:cubicBezTo>
                  <a:pt x="283" y="154"/>
                  <a:pt x="286" y="151"/>
                  <a:pt x="286" y="155"/>
                </a:cubicBezTo>
                <a:cubicBezTo>
                  <a:pt x="285" y="155"/>
                  <a:pt x="283" y="155"/>
                  <a:pt x="283" y="156"/>
                </a:cubicBezTo>
                <a:cubicBezTo>
                  <a:pt x="287" y="157"/>
                  <a:pt x="290" y="152"/>
                  <a:pt x="290" y="150"/>
                </a:cubicBezTo>
                <a:cubicBezTo>
                  <a:pt x="292" y="150"/>
                  <a:pt x="291" y="151"/>
                  <a:pt x="292" y="150"/>
                </a:cubicBezTo>
                <a:cubicBezTo>
                  <a:pt x="293" y="149"/>
                  <a:pt x="291" y="147"/>
                  <a:pt x="294" y="147"/>
                </a:cubicBezTo>
                <a:cubicBezTo>
                  <a:pt x="295" y="147"/>
                  <a:pt x="295" y="148"/>
                  <a:pt x="295" y="149"/>
                </a:cubicBezTo>
                <a:cubicBezTo>
                  <a:pt x="295" y="149"/>
                  <a:pt x="294" y="150"/>
                  <a:pt x="293" y="150"/>
                </a:cubicBezTo>
                <a:cubicBezTo>
                  <a:pt x="293" y="152"/>
                  <a:pt x="293" y="154"/>
                  <a:pt x="293" y="152"/>
                </a:cubicBezTo>
                <a:cubicBezTo>
                  <a:pt x="293" y="159"/>
                  <a:pt x="288" y="162"/>
                  <a:pt x="287" y="168"/>
                </a:cubicBezTo>
                <a:cubicBezTo>
                  <a:pt x="286" y="169"/>
                  <a:pt x="284" y="170"/>
                  <a:pt x="283" y="172"/>
                </a:cubicBezTo>
                <a:cubicBezTo>
                  <a:pt x="282" y="172"/>
                  <a:pt x="282" y="171"/>
                  <a:pt x="281" y="170"/>
                </a:cubicBezTo>
                <a:cubicBezTo>
                  <a:pt x="283" y="169"/>
                  <a:pt x="284" y="166"/>
                  <a:pt x="282" y="165"/>
                </a:cubicBezTo>
                <a:cubicBezTo>
                  <a:pt x="282" y="169"/>
                  <a:pt x="274" y="171"/>
                  <a:pt x="276" y="177"/>
                </a:cubicBezTo>
                <a:cubicBezTo>
                  <a:pt x="270" y="181"/>
                  <a:pt x="267" y="187"/>
                  <a:pt x="268" y="193"/>
                </a:cubicBezTo>
                <a:cubicBezTo>
                  <a:pt x="259" y="199"/>
                  <a:pt x="254" y="211"/>
                  <a:pt x="247" y="221"/>
                </a:cubicBezTo>
                <a:cubicBezTo>
                  <a:pt x="248" y="220"/>
                  <a:pt x="250" y="219"/>
                  <a:pt x="250" y="221"/>
                </a:cubicBezTo>
                <a:cubicBezTo>
                  <a:pt x="246" y="222"/>
                  <a:pt x="244" y="225"/>
                  <a:pt x="243" y="229"/>
                </a:cubicBezTo>
                <a:cubicBezTo>
                  <a:pt x="243" y="228"/>
                  <a:pt x="245" y="227"/>
                  <a:pt x="245" y="228"/>
                </a:cubicBezTo>
                <a:cubicBezTo>
                  <a:pt x="243" y="229"/>
                  <a:pt x="242" y="232"/>
                  <a:pt x="239" y="232"/>
                </a:cubicBezTo>
                <a:cubicBezTo>
                  <a:pt x="229" y="250"/>
                  <a:pt x="218" y="266"/>
                  <a:pt x="209" y="285"/>
                </a:cubicBezTo>
                <a:cubicBezTo>
                  <a:pt x="205" y="287"/>
                  <a:pt x="203" y="296"/>
                  <a:pt x="197" y="299"/>
                </a:cubicBezTo>
                <a:cubicBezTo>
                  <a:pt x="198" y="301"/>
                  <a:pt x="196" y="301"/>
                  <a:pt x="196" y="304"/>
                </a:cubicBezTo>
                <a:cubicBezTo>
                  <a:pt x="189" y="308"/>
                  <a:pt x="187" y="316"/>
                  <a:pt x="181" y="321"/>
                </a:cubicBezTo>
                <a:cubicBezTo>
                  <a:pt x="183" y="319"/>
                  <a:pt x="182" y="315"/>
                  <a:pt x="182" y="314"/>
                </a:cubicBezTo>
                <a:cubicBezTo>
                  <a:pt x="182" y="315"/>
                  <a:pt x="181" y="315"/>
                  <a:pt x="181" y="314"/>
                </a:cubicBezTo>
                <a:cubicBezTo>
                  <a:pt x="181" y="313"/>
                  <a:pt x="180" y="313"/>
                  <a:pt x="180" y="313"/>
                </a:cubicBezTo>
                <a:cubicBezTo>
                  <a:pt x="183" y="312"/>
                  <a:pt x="184" y="310"/>
                  <a:pt x="181" y="307"/>
                </a:cubicBezTo>
                <a:cubicBezTo>
                  <a:pt x="182" y="306"/>
                  <a:pt x="183" y="306"/>
                  <a:pt x="184" y="306"/>
                </a:cubicBezTo>
                <a:cubicBezTo>
                  <a:pt x="183" y="306"/>
                  <a:pt x="183" y="305"/>
                  <a:pt x="183" y="304"/>
                </a:cubicBezTo>
                <a:cubicBezTo>
                  <a:pt x="183" y="303"/>
                  <a:pt x="182" y="305"/>
                  <a:pt x="181" y="304"/>
                </a:cubicBezTo>
                <a:cubicBezTo>
                  <a:pt x="183" y="303"/>
                  <a:pt x="182" y="300"/>
                  <a:pt x="183" y="302"/>
                </a:cubicBezTo>
                <a:cubicBezTo>
                  <a:pt x="183" y="300"/>
                  <a:pt x="186" y="301"/>
                  <a:pt x="186" y="299"/>
                </a:cubicBezTo>
                <a:cubicBezTo>
                  <a:pt x="185" y="299"/>
                  <a:pt x="185" y="298"/>
                  <a:pt x="184" y="297"/>
                </a:cubicBezTo>
                <a:cubicBezTo>
                  <a:pt x="186" y="296"/>
                  <a:pt x="185" y="297"/>
                  <a:pt x="187" y="297"/>
                </a:cubicBezTo>
                <a:cubicBezTo>
                  <a:pt x="187" y="295"/>
                  <a:pt x="185" y="295"/>
                  <a:pt x="187" y="294"/>
                </a:cubicBezTo>
                <a:cubicBezTo>
                  <a:pt x="190" y="296"/>
                  <a:pt x="186" y="297"/>
                  <a:pt x="189" y="299"/>
                </a:cubicBezTo>
                <a:cubicBezTo>
                  <a:pt x="188" y="297"/>
                  <a:pt x="190" y="297"/>
                  <a:pt x="190" y="295"/>
                </a:cubicBezTo>
                <a:cubicBezTo>
                  <a:pt x="189" y="294"/>
                  <a:pt x="188" y="290"/>
                  <a:pt x="189" y="289"/>
                </a:cubicBezTo>
                <a:cubicBezTo>
                  <a:pt x="190" y="289"/>
                  <a:pt x="190" y="289"/>
                  <a:pt x="191" y="289"/>
                </a:cubicBezTo>
                <a:cubicBezTo>
                  <a:pt x="193" y="285"/>
                  <a:pt x="193" y="277"/>
                  <a:pt x="198" y="277"/>
                </a:cubicBezTo>
                <a:cubicBezTo>
                  <a:pt x="199" y="273"/>
                  <a:pt x="200" y="267"/>
                  <a:pt x="204" y="265"/>
                </a:cubicBezTo>
                <a:cubicBezTo>
                  <a:pt x="204" y="261"/>
                  <a:pt x="206" y="259"/>
                  <a:pt x="209" y="257"/>
                </a:cubicBezTo>
                <a:cubicBezTo>
                  <a:pt x="210" y="253"/>
                  <a:pt x="212" y="249"/>
                  <a:pt x="214" y="249"/>
                </a:cubicBezTo>
                <a:cubicBezTo>
                  <a:pt x="213" y="250"/>
                  <a:pt x="212" y="252"/>
                  <a:pt x="212" y="254"/>
                </a:cubicBezTo>
                <a:cubicBezTo>
                  <a:pt x="215" y="252"/>
                  <a:pt x="213" y="257"/>
                  <a:pt x="214" y="255"/>
                </a:cubicBezTo>
                <a:cubicBezTo>
                  <a:pt x="221" y="244"/>
                  <a:pt x="228" y="232"/>
                  <a:pt x="232" y="220"/>
                </a:cubicBezTo>
                <a:cubicBezTo>
                  <a:pt x="232" y="220"/>
                  <a:pt x="233" y="220"/>
                  <a:pt x="233" y="220"/>
                </a:cubicBezTo>
                <a:cubicBezTo>
                  <a:pt x="238" y="215"/>
                  <a:pt x="240" y="205"/>
                  <a:pt x="243" y="200"/>
                </a:cubicBezTo>
                <a:cubicBezTo>
                  <a:pt x="248" y="196"/>
                  <a:pt x="246" y="191"/>
                  <a:pt x="252" y="188"/>
                </a:cubicBezTo>
                <a:cubicBezTo>
                  <a:pt x="252" y="187"/>
                  <a:pt x="252" y="186"/>
                  <a:pt x="252" y="185"/>
                </a:cubicBezTo>
                <a:cubicBezTo>
                  <a:pt x="256" y="184"/>
                  <a:pt x="257" y="176"/>
                  <a:pt x="261" y="176"/>
                </a:cubicBezTo>
                <a:cubicBezTo>
                  <a:pt x="261" y="174"/>
                  <a:pt x="263" y="173"/>
                  <a:pt x="262" y="172"/>
                </a:cubicBezTo>
                <a:cubicBezTo>
                  <a:pt x="258" y="172"/>
                  <a:pt x="259" y="174"/>
                  <a:pt x="255" y="173"/>
                </a:cubicBezTo>
                <a:cubicBezTo>
                  <a:pt x="251" y="182"/>
                  <a:pt x="247" y="186"/>
                  <a:pt x="244" y="194"/>
                </a:cubicBezTo>
                <a:cubicBezTo>
                  <a:pt x="245" y="194"/>
                  <a:pt x="245" y="194"/>
                  <a:pt x="245" y="195"/>
                </a:cubicBezTo>
                <a:cubicBezTo>
                  <a:pt x="244" y="195"/>
                  <a:pt x="244" y="194"/>
                  <a:pt x="243" y="194"/>
                </a:cubicBezTo>
                <a:cubicBezTo>
                  <a:pt x="241" y="197"/>
                  <a:pt x="241" y="202"/>
                  <a:pt x="238" y="202"/>
                </a:cubicBezTo>
                <a:cubicBezTo>
                  <a:pt x="238" y="203"/>
                  <a:pt x="240" y="203"/>
                  <a:pt x="240" y="204"/>
                </a:cubicBezTo>
                <a:cubicBezTo>
                  <a:pt x="237" y="202"/>
                  <a:pt x="239" y="207"/>
                  <a:pt x="237" y="208"/>
                </a:cubicBezTo>
                <a:cubicBezTo>
                  <a:pt x="237" y="207"/>
                  <a:pt x="237" y="206"/>
                  <a:pt x="237" y="206"/>
                </a:cubicBezTo>
                <a:cubicBezTo>
                  <a:pt x="235" y="207"/>
                  <a:pt x="238" y="209"/>
                  <a:pt x="237" y="209"/>
                </a:cubicBezTo>
                <a:cubicBezTo>
                  <a:pt x="236" y="208"/>
                  <a:pt x="234" y="211"/>
                  <a:pt x="233" y="212"/>
                </a:cubicBezTo>
                <a:cubicBezTo>
                  <a:pt x="234" y="214"/>
                  <a:pt x="233" y="217"/>
                  <a:pt x="231" y="218"/>
                </a:cubicBezTo>
                <a:cubicBezTo>
                  <a:pt x="231" y="218"/>
                  <a:pt x="230" y="218"/>
                  <a:pt x="230" y="217"/>
                </a:cubicBezTo>
                <a:cubicBezTo>
                  <a:pt x="232" y="216"/>
                  <a:pt x="233" y="214"/>
                  <a:pt x="231" y="212"/>
                </a:cubicBezTo>
                <a:cubicBezTo>
                  <a:pt x="231" y="213"/>
                  <a:pt x="230" y="213"/>
                  <a:pt x="230" y="212"/>
                </a:cubicBezTo>
                <a:cubicBezTo>
                  <a:pt x="231" y="215"/>
                  <a:pt x="227" y="216"/>
                  <a:pt x="228" y="217"/>
                </a:cubicBezTo>
                <a:cubicBezTo>
                  <a:pt x="228" y="215"/>
                  <a:pt x="229" y="217"/>
                  <a:pt x="229" y="218"/>
                </a:cubicBezTo>
                <a:cubicBezTo>
                  <a:pt x="227" y="217"/>
                  <a:pt x="227" y="220"/>
                  <a:pt x="226" y="221"/>
                </a:cubicBezTo>
                <a:cubicBezTo>
                  <a:pt x="225" y="220"/>
                  <a:pt x="223" y="221"/>
                  <a:pt x="223" y="220"/>
                </a:cubicBezTo>
                <a:cubicBezTo>
                  <a:pt x="225" y="218"/>
                  <a:pt x="228" y="212"/>
                  <a:pt x="227" y="210"/>
                </a:cubicBezTo>
                <a:cubicBezTo>
                  <a:pt x="226" y="212"/>
                  <a:pt x="224" y="215"/>
                  <a:pt x="221" y="216"/>
                </a:cubicBezTo>
                <a:cubicBezTo>
                  <a:pt x="222" y="217"/>
                  <a:pt x="222" y="217"/>
                  <a:pt x="222" y="219"/>
                </a:cubicBezTo>
                <a:cubicBezTo>
                  <a:pt x="219" y="219"/>
                  <a:pt x="219" y="222"/>
                  <a:pt x="217" y="222"/>
                </a:cubicBezTo>
                <a:cubicBezTo>
                  <a:pt x="220" y="226"/>
                  <a:pt x="213" y="230"/>
                  <a:pt x="211" y="234"/>
                </a:cubicBezTo>
                <a:cubicBezTo>
                  <a:pt x="211" y="234"/>
                  <a:pt x="211" y="233"/>
                  <a:pt x="211" y="233"/>
                </a:cubicBezTo>
                <a:cubicBezTo>
                  <a:pt x="210" y="234"/>
                  <a:pt x="211" y="235"/>
                  <a:pt x="211" y="236"/>
                </a:cubicBezTo>
                <a:cubicBezTo>
                  <a:pt x="209" y="236"/>
                  <a:pt x="210" y="239"/>
                  <a:pt x="208" y="239"/>
                </a:cubicBezTo>
                <a:cubicBezTo>
                  <a:pt x="207" y="243"/>
                  <a:pt x="206" y="246"/>
                  <a:pt x="203" y="247"/>
                </a:cubicBezTo>
                <a:cubicBezTo>
                  <a:pt x="196" y="262"/>
                  <a:pt x="187" y="274"/>
                  <a:pt x="179" y="287"/>
                </a:cubicBezTo>
                <a:cubicBezTo>
                  <a:pt x="179" y="288"/>
                  <a:pt x="180" y="290"/>
                  <a:pt x="180" y="291"/>
                </a:cubicBezTo>
                <a:cubicBezTo>
                  <a:pt x="179" y="291"/>
                  <a:pt x="179" y="291"/>
                  <a:pt x="178" y="291"/>
                </a:cubicBezTo>
                <a:cubicBezTo>
                  <a:pt x="179" y="294"/>
                  <a:pt x="176" y="295"/>
                  <a:pt x="180" y="297"/>
                </a:cubicBezTo>
                <a:cubicBezTo>
                  <a:pt x="179" y="295"/>
                  <a:pt x="179" y="294"/>
                  <a:pt x="181" y="294"/>
                </a:cubicBezTo>
                <a:cubicBezTo>
                  <a:pt x="180" y="296"/>
                  <a:pt x="180" y="296"/>
                  <a:pt x="181" y="299"/>
                </a:cubicBezTo>
                <a:cubicBezTo>
                  <a:pt x="179" y="299"/>
                  <a:pt x="178" y="300"/>
                  <a:pt x="177" y="301"/>
                </a:cubicBezTo>
                <a:cubicBezTo>
                  <a:pt x="179" y="301"/>
                  <a:pt x="179" y="304"/>
                  <a:pt x="177" y="304"/>
                </a:cubicBezTo>
                <a:cubicBezTo>
                  <a:pt x="177" y="303"/>
                  <a:pt x="176" y="301"/>
                  <a:pt x="176" y="300"/>
                </a:cubicBezTo>
                <a:cubicBezTo>
                  <a:pt x="176" y="302"/>
                  <a:pt x="174" y="301"/>
                  <a:pt x="175" y="304"/>
                </a:cubicBezTo>
                <a:cubicBezTo>
                  <a:pt x="175" y="304"/>
                  <a:pt x="176" y="303"/>
                  <a:pt x="176" y="304"/>
                </a:cubicBezTo>
                <a:cubicBezTo>
                  <a:pt x="173" y="303"/>
                  <a:pt x="177" y="308"/>
                  <a:pt x="175" y="308"/>
                </a:cubicBezTo>
                <a:cubicBezTo>
                  <a:pt x="174" y="308"/>
                  <a:pt x="173" y="306"/>
                  <a:pt x="173" y="307"/>
                </a:cubicBezTo>
                <a:cubicBezTo>
                  <a:pt x="174" y="308"/>
                  <a:pt x="173" y="311"/>
                  <a:pt x="173" y="311"/>
                </a:cubicBezTo>
                <a:cubicBezTo>
                  <a:pt x="172" y="310"/>
                  <a:pt x="172" y="310"/>
                  <a:pt x="171" y="309"/>
                </a:cubicBezTo>
                <a:cubicBezTo>
                  <a:pt x="172" y="313"/>
                  <a:pt x="167" y="314"/>
                  <a:pt x="166" y="317"/>
                </a:cubicBezTo>
                <a:cubicBezTo>
                  <a:pt x="162" y="316"/>
                  <a:pt x="158" y="320"/>
                  <a:pt x="156" y="324"/>
                </a:cubicBezTo>
                <a:cubicBezTo>
                  <a:pt x="158" y="324"/>
                  <a:pt x="157" y="326"/>
                  <a:pt x="159" y="327"/>
                </a:cubicBezTo>
                <a:cubicBezTo>
                  <a:pt x="158" y="329"/>
                  <a:pt x="154" y="328"/>
                  <a:pt x="153" y="331"/>
                </a:cubicBezTo>
                <a:cubicBezTo>
                  <a:pt x="155" y="330"/>
                  <a:pt x="154" y="331"/>
                  <a:pt x="156" y="332"/>
                </a:cubicBezTo>
                <a:cubicBezTo>
                  <a:pt x="156" y="330"/>
                  <a:pt x="156" y="329"/>
                  <a:pt x="158" y="329"/>
                </a:cubicBezTo>
                <a:cubicBezTo>
                  <a:pt x="158" y="334"/>
                  <a:pt x="154" y="339"/>
                  <a:pt x="150" y="339"/>
                </a:cubicBezTo>
                <a:cubicBezTo>
                  <a:pt x="150" y="338"/>
                  <a:pt x="152" y="338"/>
                  <a:pt x="151" y="337"/>
                </a:cubicBezTo>
                <a:cubicBezTo>
                  <a:pt x="151" y="337"/>
                  <a:pt x="150" y="337"/>
                  <a:pt x="149" y="337"/>
                </a:cubicBezTo>
                <a:cubicBezTo>
                  <a:pt x="148" y="341"/>
                  <a:pt x="146" y="346"/>
                  <a:pt x="142" y="345"/>
                </a:cubicBezTo>
                <a:cubicBezTo>
                  <a:pt x="140" y="348"/>
                  <a:pt x="137" y="352"/>
                  <a:pt x="140" y="355"/>
                </a:cubicBezTo>
                <a:cubicBezTo>
                  <a:pt x="138" y="355"/>
                  <a:pt x="139" y="354"/>
                  <a:pt x="137" y="354"/>
                </a:cubicBezTo>
                <a:cubicBezTo>
                  <a:pt x="136" y="355"/>
                  <a:pt x="138" y="357"/>
                  <a:pt x="136" y="357"/>
                </a:cubicBezTo>
                <a:cubicBezTo>
                  <a:pt x="136" y="357"/>
                  <a:pt x="136" y="356"/>
                  <a:pt x="136" y="356"/>
                </a:cubicBezTo>
                <a:cubicBezTo>
                  <a:pt x="134" y="360"/>
                  <a:pt x="132" y="362"/>
                  <a:pt x="130" y="366"/>
                </a:cubicBezTo>
                <a:cubicBezTo>
                  <a:pt x="131" y="366"/>
                  <a:pt x="133" y="365"/>
                  <a:pt x="133" y="366"/>
                </a:cubicBezTo>
                <a:cubicBezTo>
                  <a:pt x="130" y="366"/>
                  <a:pt x="132" y="367"/>
                  <a:pt x="132" y="368"/>
                </a:cubicBezTo>
                <a:cubicBezTo>
                  <a:pt x="130" y="366"/>
                  <a:pt x="130" y="370"/>
                  <a:pt x="128" y="368"/>
                </a:cubicBezTo>
                <a:cubicBezTo>
                  <a:pt x="126" y="373"/>
                  <a:pt x="122" y="376"/>
                  <a:pt x="121" y="381"/>
                </a:cubicBezTo>
                <a:cubicBezTo>
                  <a:pt x="122" y="380"/>
                  <a:pt x="123" y="381"/>
                  <a:pt x="122" y="382"/>
                </a:cubicBezTo>
                <a:cubicBezTo>
                  <a:pt x="118" y="380"/>
                  <a:pt x="116" y="387"/>
                  <a:pt x="113" y="389"/>
                </a:cubicBezTo>
                <a:cubicBezTo>
                  <a:pt x="113" y="388"/>
                  <a:pt x="114" y="388"/>
                  <a:pt x="114" y="387"/>
                </a:cubicBezTo>
                <a:cubicBezTo>
                  <a:pt x="113" y="387"/>
                  <a:pt x="112" y="385"/>
                  <a:pt x="111" y="385"/>
                </a:cubicBezTo>
                <a:cubicBezTo>
                  <a:pt x="111" y="388"/>
                  <a:pt x="110" y="386"/>
                  <a:pt x="109" y="386"/>
                </a:cubicBezTo>
                <a:cubicBezTo>
                  <a:pt x="108" y="387"/>
                  <a:pt x="110" y="389"/>
                  <a:pt x="108" y="389"/>
                </a:cubicBezTo>
                <a:cubicBezTo>
                  <a:pt x="108" y="389"/>
                  <a:pt x="108" y="388"/>
                  <a:pt x="108" y="388"/>
                </a:cubicBezTo>
                <a:cubicBezTo>
                  <a:pt x="107" y="389"/>
                  <a:pt x="108" y="390"/>
                  <a:pt x="109" y="390"/>
                </a:cubicBezTo>
                <a:cubicBezTo>
                  <a:pt x="109" y="389"/>
                  <a:pt x="109" y="390"/>
                  <a:pt x="110" y="390"/>
                </a:cubicBezTo>
                <a:cubicBezTo>
                  <a:pt x="110" y="388"/>
                  <a:pt x="109" y="388"/>
                  <a:pt x="110" y="388"/>
                </a:cubicBezTo>
                <a:cubicBezTo>
                  <a:pt x="111" y="388"/>
                  <a:pt x="112" y="389"/>
                  <a:pt x="112" y="390"/>
                </a:cubicBezTo>
                <a:cubicBezTo>
                  <a:pt x="111" y="390"/>
                  <a:pt x="112" y="392"/>
                  <a:pt x="110" y="392"/>
                </a:cubicBezTo>
                <a:cubicBezTo>
                  <a:pt x="112" y="393"/>
                  <a:pt x="113" y="395"/>
                  <a:pt x="114" y="397"/>
                </a:cubicBezTo>
                <a:cubicBezTo>
                  <a:pt x="111" y="402"/>
                  <a:pt x="111" y="405"/>
                  <a:pt x="107" y="405"/>
                </a:cubicBezTo>
                <a:cubicBezTo>
                  <a:pt x="104" y="405"/>
                  <a:pt x="103" y="402"/>
                  <a:pt x="100" y="404"/>
                </a:cubicBezTo>
                <a:cubicBezTo>
                  <a:pt x="100" y="398"/>
                  <a:pt x="102" y="393"/>
                  <a:pt x="101" y="390"/>
                </a:cubicBezTo>
                <a:cubicBezTo>
                  <a:pt x="101" y="392"/>
                  <a:pt x="104" y="389"/>
                  <a:pt x="103" y="392"/>
                </a:cubicBezTo>
                <a:cubicBezTo>
                  <a:pt x="105" y="390"/>
                  <a:pt x="107" y="388"/>
                  <a:pt x="108" y="385"/>
                </a:cubicBezTo>
                <a:cubicBezTo>
                  <a:pt x="106" y="384"/>
                  <a:pt x="104" y="384"/>
                  <a:pt x="103" y="384"/>
                </a:cubicBezTo>
                <a:cubicBezTo>
                  <a:pt x="103" y="382"/>
                  <a:pt x="105" y="381"/>
                  <a:pt x="106" y="381"/>
                </a:cubicBezTo>
                <a:cubicBezTo>
                  <a:pt x="106" y="383"/>
                  <a:pt x="106" y="382"/>
                  <a:pt x="106" y="384"/>
                </a:cubicBezTo>
                <a:cubicBezTo>
                  <a:pt x="108" y="384"/>
                  <a:pt x="108" y="383"/>
                  <a:pt x="109" y="384"/>
                </a:cubicBezTo>
                <a:cubicBezTo>
                  <a:pt x="110" y="380"/>
                  <a:pt x="111" y="379"/>
                  <a:pt x="109" y="375"/>
                </a:cubicBezTo>
                <a:cubicBezTo>
                  <a:pt x="110" y="376"/>
                  <a:pt x="112" y="374"/>
                  <a:pt x="111" y="376"/>
                </a:cubicBezTo>
                <a:cubicBezTo>
                  <a:pt x="113" y="377"/>
                  <a:pt x="112" y="374"/>
                  <a:pt x="113" y="373"/>
                </a:cubicBezTo>
                <a:cubicBezTo>
                  <a:pt x="112" y="372"/>
                  <a:pt x="111" y="373"/>
                  <a:pt x="110" y="372"/>
                </a:cubicBezTo>
                <a:cubicBezTo>
                  <a:pt x="109" y="372"/>
                  <a:pt x="111" y="374"/>
                  <a:pt x="110" y="374"/>
                </a:cubicBezTo>
                <a:cubicBezTo>
                  <a:pt x="108" y="374"/>
                  <a:pt x="108" y="373"/>
                  <a:pt x="108" y="372"/>
                </a:cubicBezTo>
                <a:cubicBezTo>
                  <a:pt x="105" y="372"/>
                  <a:pt x="104" y="373"/>
                  <a:pt x="104" y="374"/>
                </a:cubicBezTo>
                <a:cubicBezTo>
                  <a:pt x="105" y="374"/>
                  <a:pt x="105" y="375"/>
                  <a:pt x="105" y="376"/>
                </a:cubicBezTo>
                <a:cubicBezTo>
                  <a:pt x="105" y="376"/>
                  <a:pt x="105" y="377"/>
                  <a:pt x="104" y="377"/>
                </a:cubicBezTo>
                <a:cubicBezTo>
                  <a:pt x="104" y="376"/>
                  <a:pt x="105" y="375"/>
                  <a:pt x="104" y="374"/>
                </a:cubicBezTo>
                <a:cubicBezTo>
                  <a:pt x="101" y="376"/>
                  <a:pt x="104" y="377"/>
                  <a:pt x="104" y="379"/>
                </a:cubicBezTo>
                <a:cubicBezTo>
                  <a:pt x="103" y="378"/>
                  <a:pt x="101" y="377"/>
                  <a:pt x="101" y="376"/>
                </a:cubicBezTo>
                <a:cubicBezTo>
                  <a:pt x="100" y="378"/>
                  <a:pt x="99" y="376"/>
                  <a:pt x="98" y="377"/>
                </a:cubicBezTo>
                <a:cubicBezTo>
                  <a:pt x="98" y="378"/>
                  <a:pt x="98" y="378"/>
                  <a:pt x="98" y="379"/>
                </a:cubicBezTo>
                <a:cubicBezTo>
                  <a:pt x="99" y="380"/>
                  <a:pt x="100" y="380"/>
                  <a:pt x="100" y="381"/>
                </a:cubicBezTo>
                <a:cubicBezTo>
                  <a:pt x="101" y="380"/>
                  <a:pt x="101" y="379"/>
                  <a:pt x="101" y="378"/>
                </a:cubicBezTo>
                <a:cubicBezTo>
                  <a:pt x="101" y="380"/>
                  <a:pt x="103" y="379"/>
                  <a:pt x="103" y="381"/>
                </a:cubicBezTo>
                <a:cubicBezTo>
                  <a:pt x="101" y="380"/>
                  <a:pt x="101" y="382"/>
                  <a:pt x="100" y="383"/>
                </a:cubicBezTo>
                <a:cubicBezTo>
                  <a:pt x="99" y="382"/>
                  <a:pt x="98" y="381"/>
                  <a:pt x="97" y="381"/>
                </a:cubicBezTo>
                <a:cubicBezTo>
                  <a:pt x="96" y="383"/>
                  <a:pt x="96" y="384"/>
                  <a:pt x="96" y="384"/>
                </a:cubicBezTo>
                <a:cubicBezTo>
                  <a:pt x="96" y="383"/>
                  <a:pt x="95" y="382"/>
                  <a:pt x="93" y="382"/>
                </a:cubicBezTo>
                <a:cubicBezTo>
                  <a:pt x="92" y="384"/>
                  <a:pt x="94" y="386"/>
                  <a:pt x="92" y="387"/>
                </a:cubicBezTo>
                <a:cubicBezTo>
                  <a:pt x="92" y="387"/>
                  <a:pt x="92" y="385"/>
                  <a:pt x="90" y="385"/>
                </a:cubicBezTo>
                <a:cubicBezTo>
                  <a:pt x="85" y="392"/>
                  <a:pt x="80" y="403"/>
                  <a:pt x="70" y="400"/>
                </a:cubicBezTo>
                <a:cubicBezTo>
                  <a:pt x="69" y="400"/>
                  <a:pt x="68" y="400"/>
                  <a:pt x="68" y="402"/>
                </a:cubicBezTo>
                <a:cubicBezTo>
                  <a:pt x="70" y="402"/>
                  <a:pt x="72" y="402"/>
                  <a:pt x="73" y="404"/>
                </a:cubicBezTo>
                <a:cubicBezTo>
                  <a:pt x="68" y="410"/>
                  <a:pt x="57" y="409"/>
                  <a:pt x="51" y="415"/>
                </a:cubicBezTo>
                <a:cubicBezTo>
                  <a:pt x="54" y="415"/>
                  <a:pt x="53" y="413"/>
                  <a:pt x="54" y="413"/>
                </a:cubicBezTo>
                <a:cubicBezTo>
                  <a:pt x="56" y="414"/>
                  <a:pt x="58" y="417"/>
                  <a:pt x="61" y="416"/>
                </a:cubicBezTo>
                <a:cubicBezTo>
                  <a:pt x="61" y="419"/>
                  <a:pt x="64" y="419"/>
                  <a:pt x="66" y="419"/>
                </a:cubicBezTo>
                <a:cubicBezTo>
                  <a:pt x="66" y="420"/>
                  <a:pt x="65" y="420"/>
                  <a:pt x="65" y="422"/>
                </a:cubicBezTo>
                <a:cubicBezTo>
                  <a:pt x="68" y="421"/>
                  <a:pt x="68" y="421"/>
                  <a:pt x="70" y="422"/>
                </a:cubicBezTo>
                <a:cubicBezTo>
                  <a:pt x="70" y="421"/>
                  <a:pt x="70" y="420"/>
                  <a:pt x="71" y="421"/>
                </a:cubicBezTo>
                <a:cubicBezTo>
                  <a:pt x="81" y="424"/>
                  <a:pt x="92" y="423"/>
                  <a:pt x="103" y="426"/>
                </a:cubicBezTo>
                <a:cubicBezTo>
                  <a:pt x="104" y="424"/>
                  <a:pt x="109" y="425"/>
                  <a:pt x="112" y="424"/>
                </a:cubicBezTo>
                <a:cubicBezTo>
                  <a:pt x="111" y="422"/>
                  <a:pt x="113" y="422"/>
                  <a:pt x="114" y="420"/>
                </a:cubicBezTo>
                <a:cubicBezTo>
                  <a:pt x="116" y="420"/>
                  <a:pt x="118" y="422"/>
                  <a:pt x="119" y="420"/>
                </a:cubicBezTo>
                <a:cubicBezTo>
                  <a:pt x="118" y="421"/>
                  <a:pt x="121" y="420"/>
                  <a:pt x="120" y="422"/>
                </a:cubicBezTo>
                <a:cubicBezTo>
                  <a:pt x="119" y="425"/>
                  <a:pt x="120" y="424"/>
                  <a:pt x="120" y="427"/>
                </a:cubicBezTo>
                <a:cubicBezTo>
                  <a:pt x="121" y="427"/>
                  <a:pt x="122" y="429"/>
                  <a:pt x="123" y="428"/>
                </a:cubicBezTo>
                <a:cubicBezTo>
                  <a:pt x="123" y="429"/>
                  <a:pt x="122" y="429"/>
                  <a:pt x="123" y="430"/>
                </a:cubicBezTo>
                <a:cubicBezTo>
                  <a:pt x="129" y="432"/>
                  <a:pt x="136" y="429"/>
                  <a:pt x="139" y="431"/>
                </a:cubicBezTo>
                <a:cubicBezTo>
                  <a:pt x="140" y="431"/>
                  <a:pt x="139" y="430"/>
                  <a:pt x="140" y="429"/>
                </a:cubicBezTo>
                <a:cubicBezTo>
                  <a:pt x="146" y="431"/>
                  <a:pt x="153" y="428"/>
                  <a:pt x="159" y="429"/>
                </a:cubicBezTo>
                <a:cubicBezTo>
                  <a:pt x="161" y="430"/>
                  <a:pt x="164" y="432"/>
                  <a:pt x="166" y="432"/>
                </a:cubicBezTo>
                <a:cubicBezTo>
                  <a:pt x="172" y="432"/>
                  <a:pt x="178" y="428"/>
                  <a:pt x="183" y="430"/>
                </a:cubicBezTo>
                <a:cubicBezTo>
                  <a:pt x="183" y="427"/>
                  <a:pt x="183" y="427"/>
                  <a:pt x="184" y="427"/>
                </a:cubicBezTo>
                <a:cubicBezTo>
                  <a:pt x="181" y="424"/>
                  <a:pt x="176" y="426"/>
                  <a:pt x="172" y="427"/>
                </a:cubicBezTo>
                <a:cubicBezTo>
                  <a:pt x="173" y="426"/>
                  <a:pt x="173" y="426"/>
                  <a:pt x="172" y="425"/>
                </a:cubicBezTo>
                <a:cubicBezTo>
                  <a:pt x="159" y="424"/>
                  <a:pt x="148" y="423"/>
                  <a:pt x="137" y="426"/>
                </a:cubicBezTo>
                <a:cubicBezTo>
                  <a:pt x="137" y="426"/>
                  <a:pt x="132" y="424"/>
                  <a:pt x="134" y="424"/>
                </a:cubicBezTo>
                <a:cubicBezTo>
                  <a:pt x="133" y="424"/>
                  <a:pt x="130" y="425"/>
                  <a:pt x="129" y="424"/>
                </a:cubicBezTo>
                <a:cubicBezTo>
                  <a:pt x="127" y="423"/>
                  <a:pt x="127" y="418"/>
                  <a:pt x="123" y="420"/>
                </a:cubicBezTo>
                <a:cubicBezTo>
                  <a:pt x="123" y="419"/>
                  <a:pt x="121" y="419"/>
                  <a:pt x="121" y="417"/>
                </a:cubicBezTo>
                <a:cubicBezTo>
                  <a:pt x="126" y="414"/>
                  <a:pt x="133" y="421"/>
                  <a:pt x="138" y="418"/>
                </a:cubicBezTo>
                <a:cubicBezTo>
                  <a:pt x="148" y="419"/>
                  <a:pt x="161" y="422"/>
                  <a:pt x="171" y="419"/>
                </a:cubicBezTo>
                <a:cubicBezTo>
                  <a:pt x="176" y="422"/>
                  <a:pt x="183" y="421"/>
                  <a:pt x="191" y="422"/>
                </a:cubicBezTo>
                <a:cubicBezTo>
                  <a:pt x="197" y="422"/>
                  <a:pt x="204" y="425"/>
                  <a:pt x="210" y="422"/>
                </a:cubicBezTo>
                <a:cubicBezTo>
                  <a:pt x="211" y="423"/>
                  <a:pt x="212" y="422"/>
                  <a:pt x="212" y="424"/>
                </a:cubicBezTo>
                <a:cubicBezTo>
                  <a:pt x="214" y="424"/>
                  <a:pt x="213" y="422"/>
                  <a:pt x="214" y="422"/>
                </a:cubicBezTo>
                <a:cubicBezTo>
                  <a:pt x="215" y="426"/>
                  <a:pt x="221" y="423"/>
                  <a:pt x="224" y="423"/>
                </a:cubicBezTo>
                <a:cubicBezTo>
                  <a:pt x="228" y="424"/>
                  <a:pt x="233" y="424"/>
                  <a:pt x="237" y="425"/>
                </a:cubicBezTo>
                <a:cubicBezTo>
                  <a:pt x="238" y="425"/>
                  <a:pt x="238" y="426"/>
                  <a:pt x="239" y="427"/>
                </a:cubicBezTo>
                <a:cubicBezTo>
                  <a:pt x="243" y="428"/>
                  <a:pt x="247" y="426"/>
                  <a:pt x="251" y="427"/>
                </a:cubicBezTo>
                <a:cubicBezTo>
                  <a:pt x="256" y="427"/>
                  <a:pt x="261" y="431"/>
                  <a:pt x="266" y="429"/>
                </a:cubicBezTo>
                <a:cubicBezTo>
                  <a:pt x="266" y="430"/>
                  <a:pt x="268" y="429"/>
                  <a:pt x="268" y="431"/>
                </a:cubicBezTo>
                <a:cubicBezTo>
                  <a:pt x="279" y="428"/>
                  <a:pt x="291" y="432"/>
                  <a:pt x="300" y="429"/>
                </a:cubicBezTo>
                <a:cubicBezTo>
                  <a:pt x="310" y="432"/>
                  <a:pt x="331" y="426"/>
                  <a:pt x="338" y="427"/>
                </a:cubicBezTo>
                <a:cubicBezTo>
                  <a:pt x="338" y="427"/>
                  <a:pt x="338" y="426"/>
                  <a:pt x="338" y="426"/>
                </a:cubicBezTo>
                <a:cubicBezTo>
                  <a:pt x="339" y="426"/>
                  <a:pt x="339" y="427"/>
                  <a:pt x="340" y="427"/>
                </a:cubicBezTo>
                <a:cubicBezTo>
                  <a:pt x="357" y="423"/>
                  <a:pt x="370" y="422"/>
                  <a:pt x="388" y="427"/>
                </a:cubicBezTo>
                <a:cubicBezTo>
                  <a:pt x="389" y="426"/>
                  <a:pt x="389" y="424"/>
                  <a:pt x="391" y="424"/>
                </a:cubicBezTo>
                <a:cubicBezTo>
                  <a:pt x="391" y="427"/>
                  <a:pt x="393" y="427"/>
                  <a:pt x="394" y="429"/>
                </a:cubicBezTo>
                <a:cubicBezTo>
                  <a:pt x="393" y="430"/>
                  <a:pt x="394" y="433"/>
                  <a:pt x="392" y="434"/>
                </a:cubicBezTo>
                <a:cubicBezTo>
                  <a:pt x="396" y="435"/>
                  <a:pt x="396" y="438"/>
                  <a:pt x="396" y="441"/>
                </a:cubicBezTo>
                <a:cubicBezTo>
                  <a:pt x="399" y="441"/>
                  <a:pt x="398" y="443"/>
                  <a:pt x="399" y="445"/>
                </a:cubicBezTo>
                <a:cubicBezTo>
                  <a:pt x="398" y="445"/>
                  <a:pt x="397" y="445"/>
                  <a:pt x="397" y="446"/>
                </a:cubicBezTo>
                <a:cubicBezTo>
                  <a:pt x="399" y="446"/>
                  <a:pt x="400" y="446"/>
                  <a:pt x="402" y="448"/>
                </a:cubicBezTo>
                <a:cubicBezTo>
                  <a:pt x="403" y="446"/>
                  <a:pt x="406" y="448"/>
                  <a:pt x="409" y="450"/>
                </a:cubicBezTo>
                <a:cubicBezTo>
                  <a:pt x="410" y="448"/>
                  <a:pt x="409" y="448"/>
                  <a:pt x="410" y="447"/>
                </a:cubicBezTo>
                <a:cubicBezTo>
                  <a:pt x="410" y="448"/>
                  <a:pt x="411" y="449"/>
                  <a:pt x="412" y="449"/>
                </a:cubicBezTo>
                <a:cubicBezTo>
                  <a:pt x="411" y="448"/>
                  <a:pt x="411" y="447"/>
                  <a:pt x="411" y="445"/>
                </a:cubicBezTo>
                <a:cubicBezTo>
                  <a:pt x="413" y="446"/>
                  <a:pt x="413" y="444"/>
                  <a:pt x="414" y="444"/>
                </a:cubicBezTo>
                <a:cubicBezTo>
                  <a:pt x="414" y="445"/>
                  <a:pt x="414" y="446"/>
                  <a:pt x="415" y="446"/>
                </a:cubicBezTo>
                <a:cubicBezTo>
                  <a:pt x="415" y="444"/>
                  <a:pt x="416" y="443"/>
                  <a:pt x="418" y="443"/>
                </a:cubicBezTo>
                <a:cubicBezTo>
                  <a:pt x="416" y="442"/>
                  <a:pt x="419" y="441"/>
                  <a:pt x="417" y="439"/>
                </a:cubicBezTo>
                <a:cubicBezTo>
                  <a:pt x="418" y="440"/>
                  <a:pt x="420" y="439"/>
                  <a:pt x="420" y="440"/>
                </a:cubicBezTo>
                <a:cubicBezTo>
                  <a:pt x="419" y="440"/>
                  <a:pt x="418" y="440"/>
                  <a:pt x="418" y="440"/>
                </a:cubicBezTo>
                <a:cubicBezTo>
                  <a:pt x="420" y="441"/>
                  <a:pt x="419" y="443"/>
                  <a:pt x="421" y="443"/>
                </a:cubicBezTo>
                <a:cubicBezTo>
                  <a:pt x="423" y="442"/>
                  <a:pt x="420" y="439"/>
                  <a:pt x="423" y="439"/>
                </a:cubicBezTo>
                <a:cubicBezTo>
                  <a:pt x="426" y="439"/>
                  <a:pt x="433" y="440"/>
                  <a:pt x="435" y="437"/>
                </a:cubicBezTo>
                <a:cubicBezTo>
                  <a:pt x="433" y="437"/>
                  <a:pt x="433" y="438"/>
                  <a:pt x="432" y="438"/>
                </a:cubicBezTo>
                <a:cubicBezTo>
                  <a:pt x="432" y="438"/>
                  <a:pt x="432" y="436"/>
                  <a:pt x="431" y="436"/>
                </a:cubicBezTo>
                <a:cubicBezTo>
                  <a:pt x="429" y="438"/>
                  <a:pt x="428" y="434"/>
                  <a:pt x="426" y="434"/>
                </a:cubicBezTo>
                <a:cubicBezTo>
                  <a:pt x="426" y="435"/>
                  <a:pt x="427" y="436"/>
                  <a:pt x="426" y="437"/>
                </a:cubicBezTo>
                <a:cubicBezTo>
                  <a:pt x="426" y="436"/>
                  <a:pt x="425" y="436"/>
                  <a:pt x="424" y="437"/>
                </a:cubicBezTo>
                <a:cubicBezTo>
                  <a:pt x="423" y="434"/>
                  <a:pt x="421" y="431"/>
                  <a:pt x="418" y="432"/>
                </a:cubicBezTo>
                <a:cubicBezTo>
                  <a:pt x="419" y="430"/>
                  <a:pt x="417" y="430"/>
                  <a:pt x="416" y="429"/>
                </a:cubicBezTo>
                <a:cubicBezTo>
                  <a:pt x="418" y="429"/>
                  <a:pt x="418" y="427"/>
                  <a:pt x="420" y="427"/>
                </a:cubicBezTo>
                <a:cubicBezTo>
                  <a:pt x="421" y="424"/>
                  <a:pt x="420" y="424"/>
                  <a:pt x="420" y="422"/>
                </a:cubicBezTo>
                <a:cubicBezTo>
                  <a:pt x="421" y="422"/>
                  <a:pt x="421" y="423"/>
                  <a:pt x="422" y="423"/>
                </a:cubicBezTo>
                <a:cubicBezTo>
                  <a:pt x="421" y="421"/>
                  <a:pt x="423" y="417"/>
                  <a:pt x="421" y="416"/>
                </a:cubicBezTo>
                <a:cubicBezTo>
                  <a:pt x="424" y="417"/>
                  <a:pt x="421" y="415"/>
                  <a:pt x="424" y="415"/>
                </a:cubicBezTo>
                <a:cubicBezTo>
                  <a:pt x="427" y="416"/>
                  <a:pt x="427" y="419"/>
                  <a:pt x="429" y="421"/>
                </a:cubicBezTo>
                <a:cubicBezTo>
                  <a:pt x="429" y="418"/>
                  <a:pt x="431" y="418"/>
                  <a:pt x="432" y="420"/>
                </a:cubicBezTo>
                <a:cubicBezTo>
                  <a:pt x="433" y="418"/>
                  <a:pt x="433" y="414"/>
                  <a:pt x="434" y="413"/>
                </a:cubicBezTo>
                <a:cubicBezTo>
                  <a:pt x="434" y="415"/>
                  <a:pt x="437" y="416"/>
                  <a:pt x="437" y="414"/>
                </a:cubicBezTo>
                <a:cubicBezTo>
                  <a:pt x="436" y="413"/>
                  <a:pt x="435" y="413"/>
                  <a:pt x="436" y="411"/>
                </a:cubicBezTo>
                <a:cubicBezTo>
                  <a:pt x="434" y="411"/>
                  <a:pt x="434" y="411"/>
                  <a:pt x="433" y="410"/>
                </a:cubicBezTo>
                <a:cubicBezTo>
                  <a:pt x="434" y="403"/>
                  <a:pt x="435" y="396"/>
                  <a:pt x="435" y="391"/>
                </a:cubicBezTo>
                <a:cubicBezTo>
                  <a:pt x="433" y="397"/>
                  <a:pt x="434" y="404"/>
                  <a:pt x="431" y="408"/>
                </a:cubicBezTo>
                <a:cubicBezTo>
                  <a:pt x="429" y="407"/>
                  <a:pt x="426" y="407"/>
                  <a:pt x="425" y="405"/>
                </a:cubicBezTo>
                <a:cubicBezTo>
                  <a:pt x="426" y="401"/>
                  <a:pt x="424" y="396"/>
                  <a:pt x="421" y="393"/>
                </a:cubicBezTo>
                <a:cubicBezTo>
                  <a:pt x="422" y="393"/>
                  <a:pt x="422" y="394"/>
                  <a:pt x="424" y="394"/>
                </a:cubicBezTo>
                <a:cubicBezTo>
                  <a:pt x="426" y="386"/>
                  <a:pt x="426" y="377"/>
                  <a:pt x="427" y="373"/>
                </a:cubicBezTo>
                <a:cubicBezTo>
                  <a:pt x="426" y="373"/>
                  <a:pt x="427" y="375"/>
                  <a:pt x="425" y="374"/>
                </a:cubicBezTo>
                <a:cubicBezTo>
                  <a:pt x="429" y="373"/>
                  <a:pt x="425" y="368"/>
                  <a:pt x="429" y="367"/>
                </a:cubicBezTo>
                <a:cubicBezTo>
                  <a:pt x="431" y="370"/>
                  <a:pt x="430" y="371"/>
                  <a:pt x="431" y="374"/>
                </a:cubicBezTo>
                <a:cubicBezTo>
                  <a:pt x="430" y="373"/>
                  <a:pt x="430" y="374"/>
                  <a:pt x="430" y="375"/>
                </a:cubicBezTo>
                <a:cubicBezTo>
                  <a:pt x="432" y="376"/>
                  <a:pt x="430" y="378"/>
                  <a:pt x="430" y="379"/>
                </a:cubicBezTo>
                <a:cubicBezTo>
                  <a:pt x="433" y="380"/>
                  <a:pt x="430" y="377"/>
                  <a:pt x="433" y="377"/>
                </a:cubicBezTo>
                <a:cubicBezTo>
                  <a:pt x="429" y="376"/>
                  <a:pt x="434" y="373"/>
                  <a:pt x="433" y="371"/>
                </a:cubicBezTo>
                <a:cubicBezTo>
                  <a:pt x="433" y="370"/>
                  <a:pt x="431" y="372"/>
                  <a:pt x="431" y="371"/>
                </a:cubicBezTo>
                <a:cubicBezTo>
                  <a:pt x="430" y="367"/>
                  <a:pt x="434" y="367"/>
                  <a:pt x="432" y="365"/>
                </a:cubicBezTo>
                <a:cubicBezTo>
                  <a:pt x="433" y="365"/>
                  <a:pt x="436" y="365"/>
                  <a:pt x="437" y="363"/>
                </a:cubicBezTo>
                <a:cubicBezTo>
                  <a:pt x="438" y="367"/>
                  <a:pt x="435" y="373"/>
                  <a:pt x="437" y="374"/>
                </a:cubicBezTo>
                <a:cubicBezTo>
                  <a:pt x="439" y="361"/>
                  <a:pt x="442" y="353"/>
                  <a:pt x="442" y="344"/>
                </a:cubicBezTo>
                <a:cubicBezTo>
                  <a:pt x="440" y="343"/>
                  <a:pt x="440" y="344"/>
                  <a:pt x="439" y="344"/>
                </a:cubicBezTo>
                <a:cubicBezTo>
                  <a:pt x="439" y="346"/>
                  <a:pt x="440" y="346"/>
                  <a:pt x="440" y="347"/>
                </a:cubicBezTo>
                <a:cubicBezTo>
                  <a:pt x="439" y="347"/>
                  <a:pt x="439" y="349"/>
                  <a:pt x="437" y="348"/>
                </a:cubicBezTo>
                <a:cubicBezTo>
                  <a:pt x="437" y="347"/>
                  <a:pt x="437" y="346"/>
                  <a:pt x="437" y="345"/>
                </a:cubicBezTo>
                <a:cubicBezTo>
                  <a:pt x="435" y="346"/>
                  <a:pt x="435" y="348"/>
                  <a:pt x="434" y="349"/>
                </a:cubicBezTo>
                <a:cubicBezTo>
                  <a:pt x="435" y="349"/>
                  <a:pt x="436" y="349"/>
                  <a:pt x="436" y="349"/>
                </a:cubicBezTo>
                <a:cubicBezTo>
                  <a:pt x="435" y="350"/>
                  <a:pt x="433" y="351"/>
                  <a:pt x="433" y="352"/>
                </a:cubicBezTo>
                <a:cubicBezTo>
                  <a:pt x="435" y="352"/>
                  <a:pt x="436" y="353"/>
                  <a:pt x="436" y="354"/>
                </a:cubicBezTo>
                <a:cubicBezTo>
                  <a:pt x="430" y="355"/>
                  <a:pt x="435" y="358"/>
                  <a:pt x="432" y="363"/>
                </a:cubicBezTo>
                <a:cubicBezTo>
                  <a:pt x="431" y="362"/>
                  <a:pt x="429" y="362"/>
                  <a:pt x="429" y="361"/>
                </a:cubicBezTo>
                <a:cubicBezTo>
                  <a:pt x="429" y="346"/>
                  <a:pt x="436" y="333"/>
                  <a:pt x="440" y="322"/>
                </a:cubicBezTo>
                <a:cubicBezTo>
                  <a:pt x="442" y="322"/>
                  <a:pt x="441" y="322"/>
                  <a:pt x="440" y="321"/>
                </a:cubicBezTo>
                <a:cubicBezTo>
                  <a:pt x="442" y="321"/>
                  <a:pt x="441" y="322"/>
                  <a:pt x="442" y="322"/>
                </a:cubicBezTo>
                <a:cubicBezTo>
                  <a:pt x="444" y="319"/>
                  <a:pt x="446" y="313"/>
                  <a:pt x="446" y="309"/>
                </a:cubicBezTo>
                <a:cubicBezTo>
                  <a:pt x="450" y="310"/>
                  <a:pt x="454" y="301"/>
                  <a:pt x="449" y="299"/>
                </a:cubicBezTo>
                <a:cubicBezTo>
                  <a:pt x="450" y="300"/>
                  <a:pt x="451" y="302"/>
                  <a:pt x="449" y="302"/>
                </a:cubicBezTo>
                <a:cubicBezTo>
                  <a:pt x="451" y="300"/>
                  <a:pt x="447" y="300"/>
                  <a:pt x="447" y="296"/>
                </a:cubicBezTo>
                <a:cubicBezTo>
                  <a:pt x="444" y="296"/>
                  <a:pt x="441" y="295"/>
                  <a:pt x="440" y="292"/>
                </a:cubicBezTo>
                <a:cubicBezTo>
                  <a:pt x="441" y="290"/>
                  <a:pt x="442" y="288"/>
                  <a:pt x="444" y="287"/>
                </a:cubicBezTo>
                <a:cubicBezTo>
                  <a:pt x="444" y="283"/>
                  <a:pt x="438" y="284"/>
                  <a:pt x="436" y="280"/>
                </a:cubicBezTo>
                <a:cubicBezTo>
                  <a:pt x="437" y="279"/>
                  <a:pt x="437" y="275"/>
                  <a:pt x="437" y="273"/>
                </a:cubicBezTo>
                <a:cubicBezTo>
                  <a:pt x="433" y="274"/>
                  <a:pt x="432" y="275"/>
                  <a:pt x="429" y="274"/>
                </a:cubicBezTo>
                <a:cubicBezTo>
                  <a:pt x="427" y="276"/>
                  <a:pt x="426" y="279"/>
                  <a:pt x="423" y="279"/>
                </a:cubicBezTo>
                <a:cubicBezTo>
                  <a:pt x="419" y="287"/>
                  <a:pt x="409" y="294"/>
                  <a:pt x="404" y="304"/>
                </a:cubicBezTo>
                <a:cubicBezTo>
                  <a:pt x="402" y="305"/>
                  <a:pt x="400" y="307"/>
                  <a:pt x="400" y="311"/>
                </a:cubicBezTo>
                <a:cubicBezTo>
                  <a:pt x="392" y="316"/>
                  <a:pt x="393" y="330"/>
                  <a:pt x="385" y="335"/>
                </a:cubicBezTo>
                <a:cubicBezTo>
                  <a:pt x="383" y="343"/>
                  <a:pt x="379" y="348"/>
                  <a:pt x="375" y="354"/>
                </a:cubicBezTo>
                <a:cubicBezTo>
                  <a:pt x="370" y="368"/>
                  <a:pt x="362" y="380"/>
                  <a:pt x="355" y="393"/>
                </a:cubicBezTo>
                <a:cubicBezTo>
                  <a:pt x="351" y="397"/>
                  <a:pt x="348" y="403"/>
                  <a:pt x="344" y="409"/>
                </a:cubicBezTo>
                <a:cubicBezTo>
                  <a:pt x="332" y="412"/>
                  <a:pt x="319" y="410"/>
                  <a:pt x="307" y="411"/>
                </a:cubicBezTo>
                <a:cubicBezTo>
                  <a:pt x="306" y="411"/>
                  <a:pt x="304" y="412"/>
                  <a:pt x="303" y="412"/>
                </a:cubicBezTo>
                <a:cubicBezTo>
                  <a:pt x="295" y="412"/>
                  <a:pt x="282" y="413"/>
                  <a:pt x="274" y="413"/>
                </a:cubicBezTo>
                <a:cubicBezTo>
                  <a:pt x="273" y="412"/>
                  <a:pt x="272" y="412"/>
                  <a:pt x="272" y="410"/>
                </a:cubicBezTo>
                <a:cubicBezTo>
                  <a:pt x="273" y="410"/>
                  <a:pt x="274" y="410"/>
                  <a:pt x="274" y="409"/>
                </a:cubicBezTo>
                <a:cubicBezTo>
                  <a:pt x="272" y="409"/>
                  <a:pt x="275" y="407"/>
                  <a:pt x="274" y="407"/>
                </a:cubicBezTo>
                <a:cubicBezTo>
                  <a:pt x="271" y="409"/>
                  <a:pt x="271" y="410"/>
                  <a:pt x="271" y="413"/>
                </a:cubicBezTo>
                <a:cubicBezTo>
                  <a:pt x="266" y="413"/>
                  <a:pt x="262" y="413"/>
                  <a:pt x="259" y="412"/>
                </a:cubicBezTo>
                <a:cubicBezTo>
                  <a:pt x="259" y="411"/>
                  <a:pt x="260" y="410"/>
                  <a:pt x="261" y="409"/>
                </a:cubicBezTo>
                <a:cubicBezTo>
                  <a:pt x="259" y="409"/>
                  <a:pt x="258" y="409"/>
                  <a:pt x="257" y="409"/>
                </a:cubicBezTo>
                <a:cubicBezTo>
                  <a:pt x="261" y="408"/>
                  <a:pt x="261" y="407"/>
                  <a:pt x="265" y="405"/>
                </a:cubicBezTo>
                <a:cubicBezTo>
                  <a:pt x="264" y="408"/>
                  <a:pt x="266" y="404"/>
                  <a:pt x="266" y="406"/>
                </a:cubicBezTo>
                <a:cubicBezTo>
                  <a:pt x="266" y="407"/>
                  <a:pt x="265" y="406"/>
                  <a:pt x="265" y="407"/>
                </a:cubicBezTo>
                <a:cubicBezTo>
                  <a:pt x="265" y="408"/>
                  <a:pt x="265" y="408"/>
                  <a:pt x="265" y="409"/>
                </a:cubicBezTo>
                <a:cubicBezTo>
                  <a:pt x="267" y="409"/>
                  <a:pt x="268" y="409"/>
                  <a:pt x="270" y="411"/>
                </a:cubicBezTo>
                <a:cubicBezTo>
                  <a:pt x="269" y="410"/>
                  <a:pt x="271" y="409"/>
                  <a:pt x="270" y="409"/>
                </a:cubicBezTo>
                <a:cubicBezTo>
                  <a:pt x="270" y="410"/>
                  <a:pt x="269" y="408"/>
                  <a:pt x="268" y="407"/>
                </a:cubicBezTo>
                <a:cubicBezTo>
                  <a:pt x="269" y="407"/>
                  <a:pt x="270" y="406"/>
                  <a:pt x="270" y="404"/>
                </a:cubicBezTo>
                <a:cubicBezTo>
                  <a:pt x="266" y="406"/>
                  <a:pt x="260" y="402"/>
                  <a:pt x="256" y="405"/>
                </a:cubicBezTo>
                <a:cubicBezTo>
                  <a:pt x="252" y="403"/>
                  <a:pt x="244" y="404"/>
                  <a:pt x="238" y="404"/>
                </a:cubicBezTo>
                <a:cubicBezTo>
                  <a:pt x="237" y="404"/>
                  <a:pt x="239" y="405"/>
                  <a:pt x="238" y="406"/>
                </a:cubicBezTo>
                <a:cubicBezTo>
                  <a:pt x="236" y="405"/>
                  <a:pt x="237" y="405"/>
                  <a:pt x="237" y="404"/>
                </a:cubicBezTo>
                <a:cubicBezTo>
                  <a:pt x="232" y="403"/>
                  <a:pt x="221" y="404"/>
                  <a:pt x="216" y="400"/>
                </a:cubicBezTo>
                <a:cubicBezTo>
                  <a:pt x="216" y="394"/>
                  <a:pt x="225" y="388"/>
                  <a:pt x="223" y="380"/>
                </a:cubicBezTo>
                <a:cubicBezTo>
                  <a:pt x="223" y="380"/>
                  <a:pt x="222" y="381"/>
                  <a:pt x="222" y="380"/>
                </a:cubicBezTo>
                <a:cubicBezTo>
                  <a:pt x="224" y="379"/>
                  <a:pt x="225" y="379"/>
                  <a:pt x="226" y="378"/>
                </a:cubicBezTo>
                <a:cubicBezTo>
                  <a:pt x="224" y="370"/>
                  <a:pt x="232" y="368"/>
                  <a:pt x="233" y="360"/>
                </a:cubicBezTo>
                <a:cubicBezTo>
                  <a:pt x="236" y="361"/>
                  <a:pt x="238" y="354"/>
                  <a:pt x="238" y="352"/>
                </a:cubicBezTo>
                <a:cubicBezTo>
                  <a:pt x="238" y="353"/>
                  <a:pt x="238" y="354"/>
                  <a:pt x="237" y="354"/>
                </a:cubicBezTo>
                <a:cubicBezTo>
                  <a:pt x="237" y="351"/>
                  <a:pt x="240" y="350"/>
                  <a:pt x="239" y="352"/>
                </a:cubicBezTo>
                <a:cubicBezTo>
                  <a:pt x="240" y="350"/>
                  <a:pt x="242" y="348"/>
                  <a:pt x="243" y="346"/>
                </a:cubicBezTo>
                <a:cubicBezTo>
                  <a:pt x="242" y="346"/>
                  <a:pt x="242" y="345"/>
                  <a:pt x="242" y="345"/>
                </a:cubicBezTo>
                <a:cubicBezTo>
                  <a:pt x="243" y="343"/>
                  <a:pt x="243" y="342"/>
                  <a:pt x="245" y="341"/>
                </a:cubicBezTo>
                <a:cubicBezTo>
                  <a:pt x="245" y="342"/>
                  <a:pt x="245" y="343"/>
                  <a:pt x="245" y="343"/>
                </a:cubicBezTo>
                <a:cubicBezTo>
                  <a:pt x="245" y="341"/>
                  <a:pt x="247" y="341"/>
                  <a:pt x="247" y="339"/>
                </a:cubicBezTo>
                <a:cubicBezTo>
                  <a:pt x="246" y="339"/>
                  <a:pt x="245" y="339"/>
                  <a:pt x="245" y="339"/>
                </a:cubicBezTo>
                <a:cubicBezTo>
                  <a:pt x="242" y="334"/>
                  <a:pt x="247" y="331"/>
                  <a:pt x="247" y="327"/>
                </a:cubicBezTo>
                <a:cubicBezTo>
                  <a:pt x="256" y="315"/>
                  <a:pt x="256" y="298"/>
                  <a:pt x="265" y="285"/>
                </a:cubicBezTo>
                <a:cubicBezTo>
                  <a:pt x="265" y="284"/>
                  <a:pt x="264" y="284"/>
                  <a:pt x="264" y="283"/>
                </a:cubicBezTo>
                <a:cubicBezTo>
                  <a:pt x="269" y="273"/>
                  <a:pt x="275" y="264"/>
                  <a:pt x="277" y="252"/>
                </a:cubicBezTo>
                <a:cubicBezTo>
                  <a:pt x="281" y="250"/>
                  <a:pt x="287" y="243"/>
                  <a:pt x="282" y="239"/>
                </a:cubicBezTo>
                <a:cubicBezTo>
                  <a:pt x="286" y="239"/>
                  <a:pt x="285" y="235"/>
                  <a:pt x="285" y="232"/>
                </a:cubicBezTo>
                <a:cubicBezTo>
                  <a:pt x="287" y="232"/>
                  <a:pt x="287" y="231"/>
                  <a:pt x="288" y="230"/>
                </a:cubicBezTo>
                <a:cubicBezTo>
                  <a:pt x="288" y="229"/>
                  <a:pt x="285" y="229"/>
                  <a:pt x="287" y="228"/>
                </a:cubicBezTo>
                <a:cubicBezTo>
                  <a:pt x="288" y="228"/>
                  <a:pt x="289" y="228"/>
                  <a:pt x="288" y="229"/>
                </a:cubicBezTo>
                <a:cubicBezTo>
                  <a:pt x="290" y="229"/>
                  <a:pt x="290" y="228"/>
                  <a:pt x="291" y="227"/>
                </a:cubicBezTo>
                <a:cubicBezTo>
                  <a:pt x="291" y="225"/>
                  <a:pt x="289" y="226"/>
                  <a:pt x="289" y="224"/>
                </a:cubicBezTo>
                <a:cubicBezTo>
                  <a:pt x="290" y="221"/>
                  <a:pt x="292" y="224"/>
                  <a:pt x="292" y="222"/>
                </a:cubicBezTo>
                <a:cubicBezTo>
                  <a:pt x="293" y="219"/>
                  <a:pt x="290" y="222"/>
                  <a:pt x="291" y="221"/>
                </a:cubicBezTo>
                <a:cubicBezTo>
                  <a:pt x="291" y="220"/>
                  <a:pt x="291" y="218"/>
                  <a:pt x="292" y="218"/>
                </a:cubicBezTo>
                <a:cubicBezTo>
                  <a:pt x="292" y="220"/>
                  <a:pt x="293" y="220"/>
                  <a:pt x="294" y="221"/>
                </a:cubicBezTo>
                <a:cubicBezTo>
                  <a:pt x="295" y="218"/>
                  <a:pt x="295" y="217"/>
                  <a:pt x="295" y="216"/>
                </a:cubicBezTo>
                <a:cubicBezTo>
                  <a:pt x="295" y="216"/>
                  <a:pt x="296" y="216"/>
                  <a:pt x="296" y="216"/>
                </a:cubicBezTo>
                <a:cubicBezTo>
                  <a:pt x="298" y="209"/>
                  <a:pt x="306" y="205"/>
                  <a:pt x="305" y="197"/>
                </a:cubicBezTo>
                <a:cubicBezTo>
                  <a:pt x="305" y="199"/>
                  <a:pt x="307" y="197"/>
                  <a:pt x="308" y="198"/>
                </a:cubicBezTo>
                <a:cubicBezTo>
                  <a:pt x="308" y="196"/>
                  <a:pt x="309" y="197"/>
                  <a:pt x="309" y="196"/>
                </a:cubicBezTo>
                <a:cubicBezTo>
                  <a:pt x="308" y="196"/>
                  <a:pt x="308" y="197"/>
                  <a:pt x="307" y="195"/>
                </a:cubicBezTo>
                <a:cubicBezTo>
                  <a:pt x="307" y="193"/>
                  <a:pt x="312" y="190"/>
                  <a:pt x="309" y="189"/>
                </a:cubicBezTo>
                <a:cubicBezTo>
                  <a:pt x="312" y="187"/>
                  <a:pt x="315" y="185"/>
                  <a:pt x="315" y="183"/>
                </a:cubicBezTo>
                <a:cubicBezTo>
                  <a:pt x="313" y="182"/>
                  <a:pt x="312" y="184"/>
                  <a:pt x="311" y="183"/>
                </a:cubicBezTo>
                <a:cubicBezTo>
                  <a:pt x="311" y="183"/>
                  <a:pt x="311" y="183"/>
                  <a:pt x="311" y="182"/>
                </a:cubicBezTo>
                <a:cubicBezTo>
                  <a:pt x="313" y="181"/>
                  <a:pt x="312" y="180"/>
                  <a:pt x="314" y="179"/>
                </a:cubicBezTo>
                <a:cubicBezTo>
                  <a:pt x="316" y="179"/>
                  <a:pt x="316" y="180"/>
                  <a:pt x="317" y="179"/>
                </a:cubicBezTo>
                <a:cubicBezTo>
                  <a:pt x="317" y="177"/>
                  <a:pt x="314" y="178"/>
                  <a:pt x="314" y="177"/>
                </a:cubicBezTo>
                <a:cubicBezTo>
                  <a:pt x="314" y="175"/>
                  <a:pt x="315" y="173"/>
                  <a:pt x="316" y="173"/>
                </a:cubicBezTo>
                <a:cubicBezTo>
                  <a:pt x="316" y="174"/>
                  <a:pt x="316" y="175"/>
                  <a:pt x="317" y="174"/>
                </a:cubicBezTo>
                <a:cubicBezTo>
                  <a:pt x="319" y="173"/>
                  <a:pt x="316" y="173"/>
                  <a:pt x="316" y="171"/>
                </a:cubicBezTo>
                <a:cubicBezTo>
                  <a:pt x="318" y="171"/>
                  <a:pt x="323" y="167"/>
                  <a:pt x="321" y="164"/>
                </a:cubicBezTo>
                <a:cubicBezTo>
                  <a:pt x="322" y="165"/>
                  <a:pt x="322" y="164"/>
                  <a:pt x="323" y="163"/>
                </a:cubicBezTo>
                <a:cubicBezTo>
                  <a:pt x="320" y="162"/>
                  <a:pt x="326" y="159"/>
                  <a:pt x="323" y="158"/>
                </a:cubicBezTo>
                <a:cubicBezTo>
                  <a:pt x="324" y="158"/>
                  <a:pt x="325" y="157"/>
                  <a:pt x="326" y="156"/>
                </a:cubicBezTo>
                <a:cubicBezTo>
                  <a:pt x="325" y="155"/>
                  <a:pt x="324" y="156"/>
                  <a:pt x="324" y="155"/>
                </a:cubicBezTo>
                <a:cubicBezTo>
                  <a:pt x="326" y="154"/>
                  <a:pt x="327" y="152"/>
                  <a:pt x="328" y="151"/>
                </a:cubicBezTo>
                <a:cubicBezTo>
                  <a:pt x="328" y="152"/>
                  <a:pt x="329" y="151"/>
                  <a:pt x="330" y="152"/>
                </a:cubicBezTo>
                <a:cubicBezTo>
                  <a:pt x="333" y="144"/>
                  <a:pt x="335" y="140"/>
                  <a:pt x="340" y="136"/>
                </a:cubicBezTo>
                <a:cubicBezTo>
                  <a:pt x="340" y="135"/>
                  <a:pt x="340" y="131"/>
                  <a:pt x="343" y="130"/>
                </a:cubicBezTo>
                <a:cubicBezTo>
                  <a:pt x="343" y="129"/>
                  <a:pt x="342" y="129"/>
                  <a:pt x="342" y="127"/>
                </a:cubicBezTo>
                <a:cubicBezTo>
                  <a:pt x="349" y="125"/>
                  <a:pt x="349" y="118"/>
                  <a:pt x="353" y="112"/>
                </a:cubicBezTo>
                <a:cubicBezTo>
                  <a:pt x="353" y="112"/>
                  <a:pt x="354" y="115"/>
                  <a:pt x="354" y="113"/>
                </a:cubicBezTo>
                <a:cubicBezTo>
                  <a:pt x="354" y="113"/>
                  <a:pt x="352" y="111"/>
                  <a:pt x="353" y="111"/>
                </a:cubicBezTo>
                <a:cubicBezTo>
                  <a:pt x="354" y="111"/>
                  <a:pt x="354" y="111"/>
                  <a:pt x="354" y="111"/>
                </a:cubicBezTo>
                <a:cubicBezTo>
                  <a:pt x="354" y="111"/>
                  <a:pt x="354" y="112"/>
                  <a:pt x="355" y="112"/>
                </a:cubicBezTo>
                <a:cubicBezTo>
                  <a:pt x="355" y="112"/>
                  <a:pt x="355" y="111"/>
                  <a:pt x="355" y="110"/>
                </a:cubicBezTo>
                <a:cubicBezTo>
                  <a:pt x="360" y="109"/>
                  <a:pt x="362" y="104"/>
                  <a:pt x="366" y="100"/>
                </a:cubicBezTo>
                <a:cubicBezTo>
                  <a:pt x="364" y="94"/>
                  <a:pt x="370" y="95"/>
                  <a:pt x="372" y="92"/>
                </a:cubicBezTo>
                <a:cubicBezTo>
                  <a:pt x="375" y="92"/>
                  <a:pt x="375" y="94"/>
                  <a:pt x="377" y="94"/>
                </a:cubicBezTo>
                <a:cubicBezTo>
                  <a:pt x="377" y="92"/>
                  <a:pt x="377" y="90"/>
                  <a:pt x="378" y="89"/>
                </a:cubicBezTo>
                <a:cubicBezTo>
                  <a:pt x="378" y="89"/>
                  <a:pt x="377" y="89"/>
                  <a:pt x="377" y="88"/>
                </a:cubicBezTo>
                <a:cubicBezTo>
                  <a:pt x="378" y="86"/>
                  <a:pt x="381" y="85"/>
                  <a:pt x="382" y="88"/>
                </a:cubicBezTo>
                <a:cubicBezTo>
                  <a:pt x="381" y="90"/>
                  <a:pt x="381" y="92"/>
                  <a:pt x="380" y="95"/>
                </a:cubicBezTo>
                <a:cubicBezTo>
                  <a:pt x="379" y="95"/>
                  <a:pt x="379" y="94"/>
                  <a:pt x="378" y="94"/>
                </a:cubicBezTo>
                <a:cubicBezTo>
                  <a:pt x="378" y="97"/>
                  <a:pt x="377" y="101"/>
                  <a:pt x="374" y="101"/>
                </a:cubicBezTo>
                <a:cubicBezTo>
                  <a:pt x="376" y="104"/>
                  <a:pt x="372" y="105"/>
                  <a:pt x="375" y="106"/>
                </a:cubicBezTo>
                <a:cubicBezTo>
                  <a:pt x="373" y="106"/>
                  <a:pt x="373" y="107"/>
                  <a:pt x="371" y="108"/>
                </a:cubicBezTo>
                <a:cubicBezTo>
                  <a:pt x="373" y="109"/>
                  <a:pt x="369" y="111"/>
                  <a:pt x="371" y="113"/>
                </a:cubicBezTo>
                <a:cubicBezTo>
                  <a:pt x="371" y="113"/>
                  <a:pt x="369" y="112"/>
                  <a:pt x="369" y="113"/>
                </a:cubicBezTo>
                <a:cubicBezTo>
                  <a:pt x="370" y="114"/>
                  <a:pt x="370" y="115"/>
                  <a:pt x="371" y="116"/>
                </a:cubicBezTo>
                <a:cubicBezTo>
                  <a:pt x="369" y="115"/>
                  <a:pt x="370" y="117"/>
                  <a:pt x="370" y="118"/>
                </a:cubicBezTo>
                <a:cubicBezTo>
                  <a:pt x="369" y="119"/>
                  <a:pt x="369" y="122"/>
                  <a:pt x="368" y="123"/>
                </a:cubicBezTo>
                <a:cubicBezTo>
                  <a:pt x="371" y="126"/>
                  <a:pt x="365" y="128"/>
                  <a:pt x="365" y="132"/>
                </a:cubicBezTo>
                <a:cubicBezTo>
                  <a:pt x="364" y="133"/>
                  <a:pt x="363" y="132"/>
                  <a:pt x="362" y="133"/>
                </a:cubicBezTo>
                <a:cubicBezTo>
                  <a:pt x="362" y="135"/>
                  <a:pt x="362" y="138"/>
                  <a:pt x="364" y="140"/>
                </a:cubicBezTo>
                <a:cubicBezTo>
                  <a:pt x="362" y="141"/>
                  <a:pt x="362" y="140"/>
                  <a:pt x="359" y="140"/>
                </a:cubicBezTo>
                <a:cubicBezTo>
                  <a:pt x="358" y="144"/>
                  <a:pt x="353" y="148"/>
                  <a:pt x="354" y="152"/>
                </a:cubicBezTo>
                <a:cubicBezTo>
                  <a:pt x="353" y="152"/>
                  <a:pt x="353" y="151"/>
                  <a:pt x="352" y="152"/>
                </a:cubicBezTo>
                <a:cubicBezTo>
                  <a:pt x="352" y="154"/>
                  <a:pt x="352" y="157"/>
                  <a:pt x="349" y="158"/>
                </a:cubicBezTo>
                <a:cubicBezTo>
                  <a:pt x="351" y="161"/>
                  <a:pt x="348" y="164"/>
                  <a:pt x="346" y="165"/>
                </a:cubicBezTo>
                <a:cubicBezTo>
                  <a:pt x="347" y="169"/>
                  <a:pt x="345" y="171"/>
                  <a:pt x="343" y="174"/>
                </a:cubicBezTo>
                <a:cubicBezTo>
                  <a:pt x="342" y="175"/>
                  <a:pt x="342" y="178"/>
                  <a:pt x="341" y="179"/>
                </a:cubicBezTo>
                <a:cubicBezTo>
                  <a:pt x="339" y="182"/>
                  <a:pt x="335" y="185"/>
                  <a:pt x="333" y="189"/>
                </a:cubicBezTo>
                <a:cubicBezTo>
                  <a:pt x="333" y="189"/>
                  <a:pt x="334" y="190"/>
                  <a:pt x="334" y="190"/>
                </a:cubicBezTo>
                <a:cubicBezTo>
                  <a:pt x="332" y="195"/>
                  <a:pt x="326" y="199"/>
                  <a:pt x="327" y="205"/>
                </a:cubicBezTo>
                <a:cubicBezTo>
                  <a:pt x="325" y="205"/>
                  <a:pt x="324" y="206"/>
                  <a:pt x="323" y="207"/>
                </a:cubicBezTo>
                <a:cubicBezTo>
                  <a:pt x="323" y="209"/>
                  <a:pt x="323" y="211"/>
                  <a:pt x="321" y="210"/>
                </a:cubicBezTo>
                <a:cubicBezTo>
                  <a:pt x="323" y="215"/>
                  <a:pt x="317" y="212"/>
                  <a:pt x="316" y="216"/>
                </a:cubicBezTo>
                <a:cubicBezTo>
                  <a:pt x="317" y="217"/>
                  <a:pt x="319" y="216"/>
                  <a:pt x="319" y="217"/>
                </a:cubicBezTo>
                <a:cubicBezTo>
                  <a:pt x="319" y="219"/>
                  <a:pt x="314" y="220"/>
                  <a:pt x="315" y="222"/>
                </a:cubicBezTo>
                <a:cubicBezTo>
                  <a:pt x="315" y="221"/>
                  <a:pt x="318" y="221"/>
                  <a:pt x="317" y="222"/>
                </a:cubicBezTo>
                <a:cubicBezTo>
                  <a:pt x="317" y="225"/>
                  <a:pt x="314" y="225"/>
                  <a:pt x="314" y="227"/>
                </a:cubicBezTo>
                <a:cubicBezTo>
                  <a:pt x="314" y="226"/>
                  <a:pt x="313" y="224"/>
                  <a:pt x="312" y="226"/>
                </a:cubicBezTo>
                <a:cubicBezTo>
                  <a:pt x="312" y="227"/>
                  <a:pt x="314" y="226"/>
                  <a:pt x="314" y="228"/>
                </a:cubicBezTo>
                <a:cubicBezTo>
                  <a:pt x="311" y="229"/>
                  <a:pt x="312" y="233"/>
                  <a:pt x="310" y="234"/>
                </a:cubicBezTo>
                <a:cubicBezTo>
                  <a:pt x="312" y="234"/>
                  <a:pt x="312" y="235"/>
                  <a:pt x="313" y="237"/>
                </a:cubicBezTo>
                <a:cubicBezTo>
                  <a:pt x="311" y="237"/>
                  <a:pt x="311" y="237"/>
                  <a:pt x="310" y="237"/>
                </a:cubicBezTo>
                <a:cubicBezTo>
                  <a:pt x="311" y="238"/>
                  <a:pt x="310" y="239"/>
                  <a:pt x="308" y="240"/>
                </a:cubicBezTo>
                <a:cubicBezTo>
                  <a:pt x="307" y="240"/>
                  <a:pt x="307" y="239"/>
                  <a:pt x="306" y="238"/>
                </a:cubicBezTo>
                <a:cubicBezTo>
                  <a:pt x="305" y="239"/>
                  <a:pt x="303" y="240"/>
                  <a:pt x="305" y="241"/>
                </a:cubicBezTo>
                <a:cubicBezTo>
                  <a:pt x="305" y="239"/>
                  <a:pt x="308" y="241"/>
                  <a:pt x="309" y="241"/>
                </a:cubicBezTo>
                <a:cubicBezTo>
                  <a:pt x="308" y="242"/>
                  <a:pt x="308" y="242"/>
                  <a:pt x="309" y="243"/>
                </a:cubicBezTo>
                <a:cubicBezTo>
                  <a:pt x="304" y="243"/>
                  <a:pt x="307" y="247"/>
                  <a:pt x="303" y="248"/>
                </a:cubicBezTo>
                <a:cubicBezTo>
                  <a:pt x="305" y="250"/>
                  <a:pt x="302" y="250"/>
                  <a:pt x="302" y="252"/>
                </a:cubicBezTo>
                <a:cubicBezTo>
                  <a:pt x="303" y="253"/>
                  <a:pt x="305" y="253"/>
                  <a:pt x="304" y="255"/>
                </a:cubicBezTo>
                <a:cubicBezTo>
                  <a:pt x="304" y="257"/>
                  <a:pt x="302" y="256"/>
                  <a:pt x="302" y="257"/>
                </a:cubicBezTo>
                <a:cubicBezTo>
                  <a:pt x="299" y="267"/>
                  <a:pt x="297" y="275"/>
                  <a:pt x="294" y="287"/>
                </a:cubicBezTo>
                <a:cubicBezTo>
                  <a:pt x="297" y="285"/>
                  <a:pt x="296" y="278"/>
                  <a:pt x="299" y="278"/>
                </a:cubicBezTo>
                <a:cubicBezTo>
                  <a:pt x="296" y="278"/>
                  <a:pt x="299" y="276"/>
                  <a:pt x="298" y="274"/>
                </a:cubicBezTo>
                <a:cubicBezTo>
                  <a:pt x="299" y="274"/>
                  <a:pt x="299" y="274"/>
                  <a:pt x="300" y="274"/>
                </a:cubicBezTo>
                <a:cubicBezTo>
                  <a:pt x="304" y="262"/>
                  <a:pt x="308" y="252"/>
                  <a:pt x="314" y="242"/>
                </a:cubicBezTo>
                <a:cubicBezTo>
                  <a:pt x="313" y="240"/>
                  <a:pt x="312" y="239"/>
                  <a:pt x="313" y="237"/>
                </a:cubicBezTo>
                <a:cubicBezTo>
                  <a:pt x="316" y="237"/>
                  <a:pt x="315" y="233"/>
                  <a:pt x="316" y="232"/>
                </a:cubicBezTo>
                <a:cubicBezTo>
                  <a:pt x="317" y="231"/>
                  <a:pt x="318" y="231"/>
                  <a:pt x="318" y="231"/>
                </a:cubicBezTo>
                <a:cubicBezTo>
                  <a:pt x="319" y="230"/>
                  <a:pt x="318" y="228"/>
                  <a:pt x="319" y="226"/>
                </a:cubicBezTo>
                <a:cubicBezTo>
                  <a:pt x="322" y="219"/>
                  <a:pt x="328" y="215"/>
                  <a:pt x="331" y="208"/>
                </a:cubicBezTo>
                <a:cubicBezTo>
                  <a:pt x="330" y="208"/>
                  <a:pt x="330" y="208"/>
                  <a:pt x="330" y="207"/>
                </a:cubicBezTo>
                <a:cubicBezTo>
                  <a:pt x="333" y="199"/>
                  <a:pt x="338" y="192"/>
                  <a:pt x="343" y="186"/>
                </a:cubicBezTo>
                <a:cubicBezTo>
                  <a:pt x="342" y="183"/>
                  <a:pt x="347" y="181"/>
                  <a:pt x="348" y="179"/>
                </a:cubicBezTo>
                <a:cubicBezTo>
                  <a:pt x="347" y="174"/>
                  <a:pt x="352" y="169"/>
                  <a:pt x="355" y="169"/>
                </a:cubicBezTo>
                <a:cubicBezTo>
                  <a:pt x="356" y="168"/>
                  <a:pt x="355" y="168"/>
                  <a:pt x="354" y="168"/>
                </a:cubicBezTo>
                <a:cubicBezTo>
                  <a:pt x="358" y="164"/>
                  <a:pt x="357" y="157"/>
                  <a:pt x="363" y="158"/>
                </a:cubicBezTo>
                <a:cubicBezTo>
                  <a:pt x="364" y="156"/>
                  <a:pt x="367" y="154"/>
                  <a:pt x="365" y="151"/>
                </a:cubicBezTo>
                <a:cubicBezTo>
                  <a:pt x="367" y="150"/>
                  <a:pt x="366" y="150"/>
                  <a:pt x="368" y="150"/>
                </a:cubicBezTo>
                <a:cubicBezTo>
                  <a:pt x="373" y="142"/>
                  <a:pt x="378" y="133"/>
                  <a:pt x="385" y="126"/>
                </a:cubicBezTo>
                <a:cubicBezTo>
                  <a:pt x="385" y="127"/>
                  <a:pt x="385" y="127"/>
                  <a:pt x="386" y="127"/>
                </a:cubicBezTo>
                <a:cubicBezTo>
                  <a:pt x="386" y="124"/>
                  <a:pt x="385" y="125"/>
                  <a:pt x="384" y="124"/>
                </a:cubicBezTo>
                <a:cubicBezTo>
                  <a:pt x="386" y="124"/>
                  <a:pt x="388" y="123"/>
                  <a:pt x="389" y="122"/>
                </a:cubicBezTo>
                <a:cubicBezTo>
                  <a:pt x="389" y="122"/>
                  <a:pt x="386" y="123"/>
                  <a:pt x="386" y="122"/>
                </a:cubicBezTo>
                <a:cubicBezTo>
                  <a:pt x="390" y="117"/>
                  <a:pt x="392" y="110"/>
                  <a:pt x="397" y="106"/>
                </a:cubicBezTo>
                <a:cubicBezTo>
                  <a:pt x="397" y="106"/>
                  <a:pt x="398" y="107"/>
                  <a:pt x="399" y="107"/>
                </a:cubicBezTo>
                <a:cubicBezTo>
                  <a:pt x="398" y="103"/>
                  <a:pt x="401" y="106"/>
                  <a:pt x="402" y="105"/>
                </a:cubicBezTo>
                <a:cubicBezTo>
                  <a:pt x="402" y="102"/>
                  <a:pt x="400" y="104"/>
                  <a:pt x="399" y="101"/>
                </a:cubicBezTo>
                <a:cubicBezTo>
                  <a:pt x="400" y="100"/>
                  <a:pt x="400" y="102"/>
                  <a:pt x="402" y="101"/>
                </a:cubicBezTo>
                <a:cubicBezTo>
                  <a:pt x="402" y="104"/>
                  <a:pt x="404" y="104"/>
                  <a:pt x="405" y="106"/>
                </a:cubicBezTo>
                <a:cubicBezTo>
                  <a:pt x="406" y="104"/>
                  <a:pt x="407" y="102"/>
                  <a:pt x="406" y="101"/>
                </a:cubicBezTo>
                <a:cubicBezTo>
                  <a:pt x="406" y="102"/>
                  <a:pt x="404" y="101"/>
                  <a:pt x="403" y="101"/>
                </a:cubicBezTo>
                <a:cubicBezTo>
                  <a:pt x="404" y="100"/>
                  <a:pt x="404" y="100"/>
                  <a:pt x="403" y="99"/>
                </a:cubicBezTo>
                <a:cubicBezTo>
                  <a:pt x="406" y="99"/>
                  <a:pt x="406" y="94"/>
                  <a:pt x="408" y="95"/>
                </a:cubicBezTo>
                <a:cubicBezTo>
                  <a:pt x="409" y="96"/>
                  <a:pt x="408" y="97"/>
                  <a:pt x="409" y="97"/>
                </a:cubicBezTo>
                <a:cubicBezTo>
                  <a:pt x="411" y="97"/>
                  <a:pt x="410" y="95"/>
                  <a:pt x="411" y="94"/>
                </a:cubicBezTo>
                <a:cubicBezTo>
                  <a:pt x="413" y="96"/>
                  <a:pt x="417" y="94"/>
                  <a:pt x="419" y="92"/>
                </a:cubicBezTo>
                <a:cubicBezTo>
                  <a:pt x="419" y="93"/>
                  <a:pt x="420" y="93"/>
                  <a:pt x="420" y="94"/>
                </a:cubicBezTo>
                <a:cubicBezTo>
                  <a:pt x="419" y="94"/>
                  <a:pt x="419" y="95"/>
                  <a:pt x="420" y="95"/>
                </a:cubicBezTo>
                <a:cubicBezTo>
                  <a:pt x="421" y="94"/>
                  <a:pt x="420" y="93"/>
                  <a:pt x="420" y="92"/>
                </a:cubicBezTo>
                <a:cubicBezTo>
                  <a:pt x="423" y="93"/>
                  <a:pt x="420" y="88"/>
                  <a:pt x="423" y="88"/>
                </a:cubicBezTo>
                <a:cubicBezTo>
                  <a:pt x="423" y="90"/>
                  <a:pt x="423" y="91"/>
                  <a:pt x="425" y="90"/>
                </a:cubicBezTo>
                <a:cubicBezTo>
                  <a:pt x="426" y="87"/>
                  <a:pt x="424" y="86"/>
                  <a:pt x="426" y="86"/>
                </a:cubicBezTo>
                <a:cubicBezTo>
                  <a:pt x="426" y="85"/>
                  <a:pt x="425" y="86"/>
                  <a:pt x="425" y="85"/>
                </a:cubicBezTo>
                <a:cubicBezTo>
                  <a:pt x="427" y="83"/>
                  <a:pt x="431" y="82"/>
                  <a:pt x="432" y="78"/>
                </a:cubicBezTo>
                <a:cubicBezTo>
                  <a:pt x="431" y="78"/>
                  <a:pt x="429" y="75"/>
                  <a:pt x="431" y="74"/>
                </a:cubicBezTo>
                <a:cubicBezTo>
                  <a:pt x="432" y="77"/>
                  <a:pt x="435" y="77"/>
                  <a:pt x="437" y="74"/>
                </a:cubicBezTo>
                <a:cubicBezTo>
                  <a:pt x="437" y="78"/>
                  <a:pt x="439" y="74"/>
                  <a:pt x="440" y="76"/>
                </a:cubicBezTo>
                <a:cubicBezTo>
                  <a:pt x="438" y="78"/>
                  <a:pt x="437" y="87"/>
                  <a:pt x="437" y="89"/>
                </a:cubicBezTo>
                <a:cubicBezTo>
                  <a:pt x="437" y="89"/>
                  <a:pt x="437" y="88"/>
                  <a:pt x="436" y="88"/>
                </a:cubicBezTo>
                <a:cubicBezTo>
                  <a:pt x="435" y="91"/>
                  <a:pt x="433" y="93"/>
                  <a:pt x="433" y="96"/>
                </a:cubicBezTo>
                <a:cubicBezTo>
                  <a:pt x="438" y="95"/>
                  <a:pt x="438" y="88"/>
                  <a:pt x="441" y="83"/>
                </a:cubicBezTo>
                <a:cubicBezTo>
                  <a:pt x="442" y="82"/>
                  <a:pt x="443" y="82"/>
                  <a:pt x="444" y="80"/>
                </a:cubicBezTo>
                <a:cubicBezTo>
                  <a:pt x="447" y="77"/>
                  <a:pt x="446" y="75"/>
                  <a:pt x="450" y="74"/>
                </a:cubicBezTo>
                <a:cubicBezTo>
                  <a:pt x="455" y="72"/>
                  <a:pt x="464" y="74"/>
                  <a:pt x="468" y="76"/>
                </a:cubicBezTo>
                <a:cubicBezTo>
                  <a:pt x="471" y="72"/>
                  <a:pt x="478" y="75"/>
                  <a:pt x="482" y="73"/>
                </a:cubicBezTo>
                <a:cubicBezTo>
                  <a:pt x="481" y="73"/>
                  <a:pt x="476" y="73"/>
                  <a:pt x="478" y="71"/>
                </a:cubicBezTo>
                <a:cubicBezTo>
                  <a:pt x="476" y="71"/>
                  <a:pt x="475" y="70"/>
                  <a:pt x="474" y="71"/>
                </a:cubicBezTo>
                <a:cubicBezTo>
                  <a:pt x="474" y="71"/>
                  <a:pt x="474" y="72"/>
                  <a:pt x="474" y="72"/>
                </a:cubicBezTo>
                <a:cubicBezTo>
                  <a:pt x="474" y="71"/>
                  <a:pt x="472" y="69"/>
                  <a:pt x="471" y="71"/>
                </a:cubicBezTo>
                <a:cubicBezTo>
                  <a:pt x="472" y="71"/>
                  <a:pt x="472" y="72"/>
                  <a:pt x="471" y="72"/>
                </a:cubicBezTo>
                <a:cubicBezTo>
                  <a:pt x="470" y="72"/>
                  <a:pt x="469" y="71"/>
                  <a:pt x="468" y="71"/>
                </a:cubicBezTo>
                <a:cubicBezTo>
                  <a:pt x="461" y="73"/>
                  <a:pt x="451" y="70"/>
                  <a:pt x="451" y="64"/>
                </a:cubicBezTo>
                <a:cubicBezTo>
                  <a:pt x="448" y="65"/>
                  <a:pt x="448" y="65"/>
                  <a:pt x="446" y="65"/>
                </a:cubicBezTo>
                <a:cubicBezTo>
                  <a:pt x="447" y="65"/>
                  <a:pt x="447" y="66"/>
                  <a:pt x="447" y="67"/>
                </a:cubicBezTo>
                <a:cubicBezTo>
                  <a:pt x="445" y="69"/>
                  <a:pt x="443" y="67"/>
                  <a:pt x="441" y="68"/>
                </a:cubicBezTo>
                <a:cubicBezTo>
                  <a:pt x="442" y="66"/>
                  <a:pt x="439" y="67"/>
                  <a:pt x="439" y="66"/>
                </a:cubicBezTo>
                <a:cubicBezTo>
                  <a:pt x="441" y="65"/>
                  <a:pt x="442" y="64"/>
                  <a:pt x="444" y="63"/>
                </a:cubicBezTo>
                <a:cubicBezTo>
                  <a:pt x="444" y="62"/>
                  <a:pt x="441" y="62"/>
                  <a:pt x="440" y="61"/>
                </a:cubicBezTo>
                <a:cubicBezTo>
                  <a:pt x="445" y="60"/>
                  <a:pt x="448" y="63"/>
                  <a:pt x="453" y="61"/>
                </a:cubicBezTo>
                <a:cubicBezTo>
                  <a:pt x="455" y="64"/>
                  <a:pt x="461" y="63"/>
                  <a:pt x="463" y="66"/>
                </a:cubicBezTo>
                <a:cubicBezTo>
                  <a:pt x="464" y="64"/>
                  <a:pt x="465" y="61"/>
                  <a:pt x="463" y="62"/>
                </a:cubicBezTo>
                <a:cubicBezTo>
                  <a:pt x="463" y="61"/>
                  <a:pt x="463" y="60"/>
                  <a:pt x="463" y="60"/>
                </a:cubicBezTo>
                <a:cubicBezTo>
                  <a:pt x="464" y="59"/>
                  <a:pt x="464" y="60"/>
                  <a:pt x="465" y="60"/>
                </a:cubicBezTo>
                <a:cubicBezTo>
                  <a:pt x="464" y="56"/>
                  <a:pt x="459" y="54"/>
                  <a:pt x="454" y="55"/>
                </a:cubicBezTo>
                <a:cubicBezTo>
                  <a:pt x="455" y="55"/>
                  <a:pt x="455" y="56"/>
                  <a:pt x="455" y="56"/>
                </a:cubicBezTo>
                <a:cubicBezTo>
                  <a:pt x="451" y="57"/>
                  <a:pt x="449" y="54"/>
                  <a:pt x="447" y="57"/>
                </a:cubicBezTo>
                <a:cubicBezTo>
                  <a:pt x="444" y="54"/>
                  <a:pt x="440" y="57"/>
                  <a:pt x="437" y="55"/>
                </a:cubicBezTo>
                <a:cubicBezTo>
                  <a:pt x="436" y="57"/>
                  <a:pt x="440" y="56"/>
                  <a:pt x="438" y="57"/>
                </a:cubicBezTo>
                <a:cubicBezTo>
                  <a:pt x="436" y="55"/>
                  <a:pt x="434" y="55"/>
                  <a:pt x="432" y="57"/>
                </a:cubicBezTo>
                <a:cubicBezTo>
                  <a:pt x="423" y="55"/>
                  <a:pt x="409" y="55"/>
                  <a:pt x="402" y="59"/>
                </a:cubicBezTo>
                <a:cubicBezTo>
                  <a:pt x="400" y="57"/>
                  <a:pt x="398" y="56"/>
                  <a:pt x="396" y="55"/>
                </a:cubicBezTo>
                <a:cubicBezTo>
                  <a:pt x="394" y="58"/>
                  <a:pt x="390" y="60"/>
                  <a:pt x="386" y="61"/>
                </a:cubicBezTo>
                <a:cubicBezTo>
                  <a:pt x="374" y="54"/>
                  <a:pt x="352" y="61"/>
                  <a:pt x="341" y="57"/>
                </a:cubicBezTo>
                <a:cubicBezTo>
                  <a:pt x="339" y="59"/>
                  <a:pt x="334" y="58"/>
                  <a:pt x="333" y="56"/>
                </a:cubicBezTo>
                <a:cubicBezTo>
                  <a:pt x="330" y="59"/>
                  <a:pt x="322" y="58"/>
                  <a:pt x="317" y="57"/>
                </a:cubicBezTo>
                <a:cubicBezTo>
                  <a:pt x="315" y="59"/>
                  <a:pt x="311" y="62"/>
                  <a:pt x="310" y="57"/>
                </a:cubicBezTo>
                <a:cubicBezTo>
                  <a:pt x="304" y="58"/>
                  <a:pt x="299" y="63"/>
                  <a:pt x="294" y="59"/>
                </a:cubicBezTo>
                <a:cubicBezTo>
                  <a:pt x="295" y="61"/>
                  <a:pt x="293" y="61"/>
                  <a:pt x="292" y="62"/>
                </a:cubicBezTo>
                <a:cubicBezTo>
                  <a:pt x="296" y="62"/>
                  <a:pt x="298" y="65"/>
                  <a:pt x="302" y="63"/>
                </a:cubicBezTo>
                <a:cubicBezTo>
                  <a:pt x="302" y="64"/>
                  <a:pt x="306" y="63"/>
                  <a:pt x="305" y="66"/>
                </a:cubicBezTo>
                <a:cubicBezTo>
                  <a:pt x="300" y="73"/>
                  <a:pt x="281" y="69"/>
                  <a:pt x="272" y="68"/>
                </a:cubicBezTo>
                <a:cubicBezTo>
                  <a:pt x="270" y="68"/>
                  <a:pt x="270" y="69"/>
                  <a:pt x="269" y="69"/>
                </a:cubicBezTo>
                <a:cubicBezTo>
                  <a:pt x="255" y="67"/>
                  <a:pt x="230" y="69"/>
                  <a:pt x="215" y="68"/>
                </a:cubicBezTo>
                <a:cubicBezTo>
                  <a:pt x="215" y="68"/>
                  <a:pt x="214" y="68"/>
                  <a:pt x="214" y="67"/>
                </a:cubicBezTo>
                <a:cubicBezTo>
                  <a:pt x="217" y="65"/>
                  <a:pt x="221" y="67"/>
                  <a:pt x="221" y="65"/>
                </a:cubicBezTo>
                <a:cubicBezTo>
                  <a:pt x="221" y="65"/>
                  <a:pt x="221" y="65"/>
                  <a:pt x="221" y="66"/>
                </a:cubicBezTo>
                <a:cubicBezTo>
                  <a:pt x="224" y="67"/>
                  <a:pt x="226" y="61"/>
                  <a:pt x="227" y="64"/>
                </a:cubicBezTo>
                <a:cubicBezTo>
                  <a:pt x="226" y="62"/>
                  <a:pt x="226" y="65"/>
                  <a:pt x="227" y="66"/>
                </a:cubicBezTo>
                <a:cubicBezTo>
                  <a:pt x="228" y="63"/>
                  <a:pt x="232" y="66"/>
                  <a:pt x="233" y="64"/>
                </a:cubicBezTo>
                <a:cubicBezTo>
                  <a:pt x="233" y="64"/>
                  <a:pt x="233" y="64"/>
                  <a:pt x="233" y="63"/>
                </a:cubicBezTo>
                <a:cubicBezTo>
                  <a:pt x="234" y="63"/>
                  <a:pt x="235" y="62"/>
                  <a:pt x="236" y="62"/>
                </a:cubicBezTo>
                <a:cubicBezTo>
                  <a:pt x="238" y="64"/>
                  <a:pt x="239" y="64"/>
                  <a:pt x="242" y="63"/>
                </a:cubicBezTo>
                <a:cubicBezTo>
                  <a:pt x="242" y="65"/>
                  <a:pt x="247" y="65"/>
                  <a:pt x="249" y="63"/>
                </a:cubicBezTo>
                <a:cubicBezTo>
                  <a:pt x="247" y="64"/>
                  <a:pt x="253" y="64"/>
                  <a:pt x="253" y="63"/>
                </a:cubicBezTo>
                <a:cubicBezTo>
                  <a:pt x="253" y="64"/>
                  <a:pt x="255" y="63"/>
                  <a:pt x="254" y="64"/>
                </a:cubicBezTo>
                <a:cubicBezTo>
                  <a:pt x="257" y="65"/>
                  <a:pt x="257" y="63"/>
                  <a:pt x="259" y="62"/>
                </a:cubicBezTo>
                <a:cubicBezTo>
                  <a:pt x="260" y="63"/>
                  <a:pt x="262" y="65"/>
                  <a:pt x="263" y="64"/>
                </a:cubicBezTo>
                <a:cubicBezTo>
                  <a:pt x="263" y="64"/>
                  <a:pt x="263" y="63"/>
                  <a:pt x="264" y="62"/>
                </a:cubicBezTo>
                <a:cubicBezTo>
                  <a:pt x="265" y="62"/>
                  <a:pt x="264" y="63"/>
                  <a:pt x="264" y="64"/>
                </a:cubicBezTo>
                <a:cubicBezTo>
                  <a:pt x="266" y="61"/>
                  <a:pt x="269" y="62"/>
                  <a:pt x="272" y="62"/>
                </a:cubicBezTo>
                <a:cubicBezTo>
                  <a:pt x="270" y="61"/>
                  <a:pt x="270" y="59"/>
                  <a:pt x="272" y="58"/>
                </a:cubicBezTo>
                <a:cubicBezTo>
                  <a:pt x="269" y="57"/>
                  <a:pt x="270" y="63"/>
                  <a:pt x="266" y="62"/>
                </a:cubicBezTo>
                <a:cubicBezTo>
                  <a:pt x="267" y="60"/>
                  <a:pt x="268" y="61"/>
                  <a:pt x="269" y="59"/>
                </a:cubicBezTo>
                <a:cubicBezTo>
                  <a:pt x="266" y="59"/>
                  <a:pt x="267" y="60"/>
                  <a:pt x="264" y="62"/>
                </a:cubicBezTo>
                <a:cubicBezTo>
                  <a:pt x="264" y="61"/>
                  <a:pt x="263" y="61"/>
                  <a:pt x="263" y="61"/>
                </a:cubicBezTo>
                <a:cubicBezTo>
                  <a:pt x="263" y="60"/>
                  <a:pt x="262" y="60"/>
                  <a:pt x="263" y="58"/>
                </a:cubicBezTo>
                <a:cubicBezTo>
                  <a:pt x="261" y="58"/>
                  <a:pt x="262" y="61"/>
                  <a:pt x="260" y="61"/>
                </a:cubicBezTo>
                <a:cubicBezTo>
                  <a:pt x="257" y="61"/>
                  <a:pt x="255" y="61"/>
                  <a:pt x="256" y="58"/>
                </a:cubicBezTo>
                <a:cubicBezTo>
                  <a:pt x="254" y="59"/>
                  <a:pt x="253" y="58"/>
                  <a:pt x="252" y="60"/>
                </a:cubicBezTo>
                <a:cubicBezTo>
                  <a:pt x="252" y="60"/>
                  <a:pt x="252" y="60"/>
                  <a:pt x="253" y="61"/>
                </a:cubicBezTo>
                <a:cubicBezTo>
                  <a:pt x="251" y="60"/>
                  <a:pt x="251" y="62"/>
                  <a:pt x="250" y="61"/>
                </a:cubicBezTo>
                <a:cubicBezTo>
                  <a:pt x="250" y="60"/>
                  <a:pt x="252" y="60"/>
                  <a:pt x="250" y="59"/>
                </a:cubicBezTo>
                <a:cubicBezTo>
                  <a:pt x="247" y="58"/>
                  <a:pt x="242" y="60"/>
                  <a:pt x="244" y="61"/>
                </a:cubicBezTo>
                <a:cubicBezTo>
                  <a:pt x="242" y="61"/>
                  <a:pt x="241" y="61"/>
                  <a:pt x="241" y="59"/>
                </a:cubicBezTo>
                <a:cubicBezTo>
                  <a:pt x="239" y="60"/>
                  <a:pt x="239" y="59"/>
                  <a:pt x="237" y="59"/>
                </a:cubicBezTo>
                <a:cubicBezTo>
                  <a:pt x="236" y="61"/>
                  <a:pt x="239" y="60"/>
                  <a:pt x="238" y="62"/>
                </a:cubicBezTo>
                <a:cubicBezTo>
                  <a:pt x="238" y="61"/>
                  <a:pt x="236" y="61"/>
                  <a:pt x="235" y="62"/>
                </a:cubicBezTo>
                <a:cubicBezTo>
                  <a:pt x="235" y="61"/>
                  <a:pt x="235" y="59"/>
                  <a:pt x="234" y="59"/>
                </a:cubicBezTo>
                <a:cubicBezTo>
                  <a:pt x="232" y="63"/>
                  <a:pt x="227" y="59"/>
                  <a:pt x="225" y="61"/>
                </a:cubicBezTo>
                <a:cubicBezTo>
                  <a:pt x="225" y="60"/>
                  <a:pt x="224" y="59"/>
                  <a:pt x="223" y="59"/>
                </a:cubicBezTo>
                <a:cubicBezTo>
                  <a:pt x="224" y="60"/>
                  <a:pt x="223" y="61"/>
                  <a:pt x="222" y="61"/>
                </a:cubicBezTo>
                <a:cubicBezTo>
                  <a:pt x="222" y="60"/>
                  <a:pt x="223" y="60"/>
                  <a:pt x="222" y="60"/>
                </a:cubicBezTo>
                <a:cubicBezTo>
                  <a:pt x="222" y="61"/>
                  <a:pt x="218" y="62"/>
                  <a:pt x="217" y="60"/>
                </a:cubicBezTo>
                <a:cubicBezTo>
                  <a:pt x="208" y="62"/>
                  <a:pt x="198" y="63"/>
                  <a:pt x="188" y="61"/>
                </a:cubicBezTo>
                <a:cubicBezTo>
                  <a:pt x="188" y="63"/>
                  <a:pt x="184" y="61"/>
                  <a:pt x="182" y="61"/>
                </a:cubicBezTo>
                <a:cubicBezTo>
                  <a:pt x="174" y="52"/>
                  <a:pt x="160" y="49"/>
                  <a:pt x="148" y="48"/>
                </a:cubicBezTo>
                <a:cubicBezTo>
                  <a:pt x="149" y="50"/>
                  <a:pt x="147" y="51"/>
                  <a:pt x="146" y="52"/>
                </a:cubicBezTo>
                <a:cubicBezTo>
                  <a:pt x="146" y="49"/>
                  <a:pt x="148" y="49"/>
                  <a:pt x="145" y="47"/>
                </a:cubicBezTo>
                <a:cubicBezTo>
                  <a:pt x="145" y="49"/>
                  <a:pt x="146" y="51"/>
                  <a:pt x="145" y="51"/>
                </a:cubicBezTo>
                <a:cubicBezTo>
                  <a:pt x="144" y="51"/>
                  <a:pt x="143" y="51"/>
                  <a:pt x="143" y="50"/>
                </a:cubicBezTo>
                <a:cubicBezTo>
                  <a:pt x="144" y="50"/>
                  <a:pt x="145" y="50"/>
                  <a:pt x="145" y="49"/>
                </a:cubicBezTo>
                <a:cubicBezTo>
                  <a:pt x="143" y="49"/>
                  <a:pt x="143" y="47"/>
                  <a:pt x="142" y="47"/>
                </a:cubicBezTo>
                <a:cubicBezTo>
                  <a:pt x="141" y="47"/>
                  <a:pt x="141" y="49"/>
                  <a:pt x="140" y="49"/>
                </a:cubicBezTo>
                <a:cubicBezTo>
                  <a:pt x="141" y="47"/>
                  <a:pt x="139" y="48"/>
                  <a:pt x="139" y="46"/>
                </a:cubicBezTo>
                <a:cubicBezTo>
                  <a:pt x="134" y="47"/>
                  <a:pt x="132" y="39"/>
                  <a:pt x="129" y="45"/>
                </a:cubicBezTo>
                <a:cubicBezTo>
                  <a:pt x="127" y="44"/>
                  <a:pt x="126" y="40"/>
                  <a:pt x="128" y="39"/>
                </a:cubicBezTo>
                <a:cubicBezTo>
                  <a:pt x="129" y="41"/>
                  <a:pt x="131" y="40"/>
                  <a:pt x="132" y="40"/>
                </a:cubicBezTo>
                <a:cubicBezTo>
                  <a:pt x="133" y="37"/>
                  <a:pt x="130" y="37"/>
                  <a:pt x="131" y="34"/>
                </a:cubicBezTo>
                <a:close/>
                <a:moveTo>
                  <a:pt x="439" y="56"/>
                </a:moveTo>
                <a:cubicBezTo>
                  <a:pt x="441" y="56"/>
                  <a:pt x="439" y="59"/>
                  <a:pt x="439" y="56"/>
                </a:cubicBezTo>
                <a:cubicBezTo>
                  <a:pt x="439" y="56"/>
                  <a:pt x="439" y="56"/>
                  <a:pt x="439" y="56"/>
                </a:cubicBezTo>
                <a:close/>
                <a:moveTo>
                  <a:pt x="326" y="214"/>
                </a:moveTo>
                <a:cubicBezTo>
                  <a:pt x="326" y="215"/>
                  <a:pt x="325" y="215"/>
                  <a:pt x="325" y="216"/>
                </a:cubicBezTo>
                <a:cubicBezTo>
                  <a:pt x="324" y="215"/>
                  <a:pt x="324" y="214"/>
                  <a:pt x="324" y="213"/>
                </a:cubicBezTo>
                <a:cubicBezTo>
                  <a:pt x="325" y="214"/>
                  <a:pt x="325" y="214"/>
                  <a:pt x="326" y="214"/>
                </a:cubicBezTo>
                <a:cubicBezTo>
                  <a:pt x="326" y="214"/>
                  <a:pt x="326" y="214"/>
                  <a:pt x="326" y="214"/>
                </a:cubicBezTo>
                <a:close/>
                <a:moveTo>
                  <a:pt x="420" y="427"/>
                </a:moveTo>
                <a:cubicBezTo>
                  <a:pt x="418" y="428"/>
                  <a:pt x="414" y="427"/>
                  <a:pt x="415" y="431"/>
                </a:cubicBezTo>
                <a:cubicBezTo>
                  <a:pt x="414" y="430"/>
                  <a:pt x="413" y="430"/>
                  <a:pt x="413" y="428"/>
                </a:cubicBezTo>
                <a:cubicBezTo>
                  <a:pt x="414" y="428"/>
                  <a:pt x="415" y="428"/>
                  <a:pt x="415" y="428"/>
                </a:cubicBezTo>
                <a:cubicBezTo>
                  <a:pt x="416" y="427"/>
                  <a:pt x="415" y="427"/>
                  <a:pt x="414" y="427"/>
                </a:cubicBezTo>
                <a:cubicBezTo>
                  <a:pt x="414" y="427"/>
                  <a:pt x="414" y="426"/>
                  <a:pt x="414" y="424"/>
                </a:cubicBezTo>
                <a:cubicBezTo>
                  <a:pt x="415" y="424"/>
                  <a:pt x="416" y="424"/>
                  <a:pt x="417" y="424"/>
                </a:cubicBezTo>
                <a:cubicBezTo>
                  <a:pt x="417" y="427"/>
                  <a:pt x="417" y="426"/>
                  <a:pt x="420" y="427"/>
                </a:cubicBezTo>
                <a:cubicBezTo>
                  <a:pt x="420" y="427"/>
                  <a:pt x="420" y="427"/>
                  <a:pt x="420" y="427"/>
                </a:cubicBezTo>
                <a:close/>
                <a:moveTo>
                  <a:pt x="89" y="388"/>
                </a:moveTo>
                <a:cubicBezTo>
                  <a:pt x="89" y="388"/>
                  <a:pt x="89" y="388"/>
                  <a:pt x="89" y="388"/>
                </a:cubicBezTo>
                <a:cubicBezTo>
                  <a:pt x="90" y="387"/>
                  <a:pt x="90" y="390"/>
                  <a:pt x="89" y="389"/>
                </a:cubicBezTo>
                <a:cubicBezTo>
                  <a:pt x="89" y="389"/>
                  <a:pt x="89" y="389"/>
                  <a:pt x="89" y="388"/>
                </a:cubicBezTo>
                <a:cubicBezTo>
                  <a:pt x="89" y="388"/>
                  <a:pt x="89" y="388"/>
                  <a:pt x="89" y="388"/>
                </a:cubicBezTo>
                <a:close/>
                <a:moveTo>
                  <a:pt x="105" y="377"/>
                </a:moveTo>
                <a:cubicBezTo>
                  <a:pt x="105" y="376"/>
                  <a:pt x="107" y="375"/>
                  <a:pt x="109" y="375"/>
                </a:cubicBezTo>
                <a:cubicBezTo>
                  <a:pt x="109" y="376"/>
                  <a:pt x="109" y="376"/>
                  <a:pt x="109" y="377"/>
                </a:cubicBezTo>
                <a:cubicBezTo>
                  <a:pt x="108" y="378"/>
                  <a:pt x="107" y="377"/>
                  <a:pt x="105" y="377"/>
                </a:cubicBezTo>
                <a:cubicBezTo>
                  <a:pt x="105" y="377"/>
                  <a:pt x="105" y="377"/>
                  <a:pt x="105" y="377"/>
                </a:cubicBezTo>
                <a:close/>
                <a:moveTo>
                  <a:pt x="180" y="306"/>
                </a:moveTo>
                <a:cubicBezTo>
                  <a:pt x="181" y="307"/>
                  <a:pt x="180" y="311"/>
                  <a:pt x="182" y="311"/>
                </a:cubicBezTo>
                <a:cubicBezTo>
                  <a:pt x="182" y="313"/>
                  <a:pt x="179" y="309"/>
                  <a:pt x="180" y="312"/>
                </a:cubicBezTo>
                <a:cubicBezTo>
                  <a:pt x="177" y="310"/>
                  <a:pt x="180" y="309"/>
                  <a:pt x="180" y="306"/>
                </a:cubicBezTo>
                <a:cubicBezTo>
                  <a:pt x="180" y="306"/>
                  <a:pt x="180" y="306"/>
                  <a:pt x="180" y="306"/>
                </a:cubicBezTo>
                <a:close/>
                <a:moveTo>
                  <a:pt x="319" y="118"/>
                </a:moveTo>
                <a:cubicBezTo>
                  <a:pt x="319" y="118"/>
                  <a:pt x="319" y="118"/>
                  <a:pt x="319" y="118"/>
                </a:cubicBezTo>
                <a:cubicBezTo>
                  <a:pt x="318" y="120"/>
                  <a:pt x="316" y="122"/>
                  <a:pt x="319" y="122"/>
                </a:cubicBezTo>
                <a:cubicBezTo>
                  <a:pt x="318" y="123"/>
                  <a:pt x="316" y="123"/>
                  <a:pt x="317" y="126"/>
                </a:cubicBezTo>
                <a:cubicBezTo>
                  <a:pt x="316" y="126"/>
                  <a:pt x="315" y="126"/>
                  <a:pt x="314" y="126"/>
                </a:cubicBezTo>
                <a:cubicBezTo>
                  <a:pt x="314" y="129"/>
                  <a:pt x="313" y="129"/>
                  <a:pt x="314" y="132"/>
                </a:cubicBezTo>
                <a:cubicBezTo>
                  <a:pt x="312" y="130"/>
                  <a:pt x="311" y="134"/>
                  <a:pt x="308" y="134"/>
                </a:cubicBezTo>
                <a:cubicBezTo>
                  <a:pt x="308" y="133"/>
                  <a:pt x="310" y="132"/>
                  <a:pt x="308" y="132"/>
                </a:cubicBezTo>
                <a:cubicBezTo>
                  <a:pt x="307" y="133"/>
                  <a:pt x="306" y="137"/>
                  <a:pt x="308" y="134"/>
                </a:cubicBezTo>
                <a:cubicBezTo>
                  <a:pt x="308" y="135"/>
                  <a:pt x="310" y="136"/>
                  <a:pt x="308" y="136"/>
                </a:cubicBezTo>
                <a:cubicBezTo>
                  <a:pt x="306" y="135"/>
                  <a:pt x="304" y="136"/>
                  <a:pt x="300" y="136"/>
                </a:cubicBezTo>
                <a:cubicBezTo>
                  <a:pt x="300" y="138"/>
                  <a:pt x="302" y="137"/>
                  <a:pt x="303" y="138"/>
                </a:cubicBezTo>
                <a:cubicBezTo>
                  <a:pt x="303" y="142"/>
                  <a:pt x="300" y="142"/>
                  <a:pt x="299" y="144"/>
                </a:cubicBezTo>
                <a:cubicBezTo>
                  <a:pt x="301" y="144"/>
                  <a:pt x="303" y="144"/>
                  <a:pt x="303" y="146"/>
                </a:cubicBezTo>
                <a:cubicBezTo>
                  <a:pt x="300" y="147"/>
                  <a:pt x="303" y="150"/>
                  <a:pt x="301" y="152"/>
                </a:cubicBezTo>
                <a:cubicBezTo>
                  <a:pt x="300" y="151"/>
                  <a:pt x="300" y="147"/>
                  <a:pt x="299" y="145"/>
                </a:cubicBezTo>
                <a:cubicBezTo>
                  <a:pt x="297" y="146"/>
                  <a:pt x="295" y="144"/>
                  <a:pt x="294" y="145"/>
                </a:cubicBezTo>
                <a:cubicBezTo>
                  <a:pt x="294" y="145"/>
                  <a:pt x="294" y="146"/>
                  <a:pt x="294" y="147"/>
                </a:cubicBezTo>
                <a:cubicBezTo>
                  <a:pt x="298" y="147"/>
                  <a:pt x="295" y="151"/>
                  <a:pt x="296" y="152"/>
                </a:cubicBezTo>
                <a:cubicBezTo>
                  <a:pt x="302" y="151"/>
                  <a:pt x="297" y="159"/>
                  <a:pt x="299" y="160"/>
                </a:cubicBezTo>
                <a:cubicBezTo>
                  <a:pt x="297" y="159"/>
                  <a:pt x="297" y="160"/>
                  <a:pt x="296" y="161"/>
                </a:cubicBezTo>
                <a:cubicBezTo>
                  <a:pt x="291" y="159"/>
                  <a:pt x="295" y="171"/>
                  <a:pt x="290" y="171"/>
                </a:cubicBezTo>
                <a:cubicBezTo>
                  <a:pt x="290" y="172"/>
                  <a:pt x="290" y="172"/>
                  <a:pt x="291" y="173"/>
                </a:cubicBezTo>
                <a:cubicBezTo>
                  <a:pt x="285" y="175"/>
                  <a:pt x="287" y="181"/>
                  <a:pt x="284" y="186"/>
                </a:cubicBezTo>
                <a:cubicBezTo>
                  <a:pt x="282" y="186"/>
                  <a:pt x="282" y="189"/>
                  <a:pt x="281" y="190"/>
                </a:cubicBezTo>
                <a:cubicBezTo>
                  <a:pt x="281" y="189"/>
                  <a:pt x="279" y="188"/>
                  <a:pt x="277" y="189"/>
                </a:cubicBezTo>
                <a:cubicBezTo>
                  <a:pt x="277" y="191"/>
                  <a:pt x="279" y="191"/>
                  <a:pt x="279" y="193"/>
                </a:cubicBezTo>
                <a:cubicBezTo>
                  <a:pt x="277" y="193"/>
                  <a:pt x="278" y="196"/>
                  <a:pt x="277" y="197"/>
                </a:cubicBezTo>
                <a:cubicBezTo>
                  <a:pt x="279" y="196"/>
                  <a:pt x="278" y="199"/>
                  <a:pt x="280" y="198"/>
                </a:cubicBezTo>
                <a:cubicBezTo>
                  <a:pt x="279" y="196"/>
                  <a:pt x="280" y="195"/>
                  <a:pt x="281" y="196"/>
                </a:cubicBezTo>
                <a:cubicBezTo>
                  <a:pt x="281" y="195"/>
                  <a:pt x="280" y="194"/>
                  <a:pt x="281" y="193"/>
                </a:cubicBezTo>
                <a:cubicBezTo>
                  <a:pt x="283" y="190"/>
                  <a:pt x="283" y="191"/>
                  <a:pt x="285" y="188"/>
                </a:cubicBezTo>
                <a:cubicBezTo>
                  <a:pt x="285" y="188"/>
                  <a:pt x="285" y="190"/>
                  <a:pt x="286" y="189"/>
                </a:cubicBezTo>
                <a:cubicBezTo>
                  <a:pt x="287" y="187"/>
                  <a:pt x="287" y="188"/>
                  <a:pt x="286" y="185"/>
                </a:cubicBezTo>
                <a:cubicBezTo>
                  <a:pt x="288" y="185"/>
                  <a:pt x="287" y="185"/>
                  <a:pt x="289" y="184"/>
                </a:cubicBezTo>
                <a:cubicBezTo>
                  <a:pt x="290" y="177"/>
                  <a:pt x="296" y="176"/>
                  <a:pt x="298" y="169"/>
                </a:cubicBezTo>
                <a:cubicBezTo>
                  <a:pt x="299" y="169"/>
                  <a:pt x="299" y="169"/>
                  <a:pt x="300" y="169"/>
                </a:cubicBezTo>
                <a:cubicBezTo>
                  <a:pt x="302" y="166"/>
                  <a:pt x="304" y="163"/>
                  <a:pt x="308" y="160"/>
                </a:cubicBezTo>
                <a:cubicBezTo>
                  <a:pt x="308" y="162"/>
                  <a:pt x="306" y="162"/>
                  <a:pt x="307" y="164"/>
                </a:cubicBezTo>
                <a:cubicBezTo>
                  <a:pt x="306" y="165"/>
                  <a:pt x="305" y="165"/>
                  <a:pt x="304" y="166"/>
                </a:cubicBezTo>
                <a:cubicBezTo>
                  <a:pt x="305" y="166"/>
                  <a:pt x="306" y="167"/>
                  <a:pt x="307" y="167"/>
                </a:cubicBezTo>
                <a:cubicBezTo>
                  <a:pt x="308" y="164"/>
                  <a:pt x="307" y="156"/>
                  <a:pt x="311" y="156"/>
                </a:cubicBezTo>
                <a:cubicBezTo>
                  <a:pt x="310" y="156"/>
                  <a:pt x="311" y="158"/>
                  <a:pt x="309" y="158"/>
                </a:cubicBezTo>
                <a:cubicBezTo>
                  <a:pt x="311" y="158"/>
                  <a:pt x="312" y="160"/>
                  <a:pt x="312" y="158"/>
                </a:cubicBezTo>
                <a:cubicBezTo>
                  <a:pt x="311" y="157"/>
                  <a:pt x="313" y="158"/>
                  <a:pt x="314" y="157"/>
                </a:cubicBezTo>
                <a:cubicBezTo>
                  <a:pt x="314" y="156"/>
                  <a:pt x="312" y="155"/>
                  <a:pt x="314" y="155"/>
                </a:cubicBezTo>
                <a:cubicBezTo>
                  <a:pt x="314" y="155"/>
                  <a:pt x="314" y="155"/>
                  <a:pt x="314" y="154"/>
                </a:cubicBezTo>
                <a:cubicBezTo>
                  <a:pt x="313" y="154"/>
                  <a:pt x="312" y="156"/>
                  <a:pt x="311" y="154"/>
                </a:cubicBezTo>
                <a:cubicBezTo>
                  <a:pt x="312" y="153"/>
                  <a:pt x="314" y="152"/>
                  <a:pt x="316" y="152"/>
                </a:cubicBezTo>
                <a:cubicBezTo>
                  <a:pt x="316" y="151"/>
                  <a:pt x="315" y="151"/>
                  <a:pt x="315" y="150"/>
                </a:cubicBezTo>
                <a:cubicBezTo>
                  <a:pt x="316" y="149"/>
                  <a:pt x="316" y="148"/>
                  <a:pt x="317" y="146"/>
                </a:cubicBezTo>
                <a:cubicBezTo>
                  <a:pt x="318" y="146"/>
                  <a:pt x="319" y="147"/>
                  <a:pt x="319" y="146"/>
                </a:cubicBezTo>
                <a:cubicBezTo>
                  <a:pt x="323" y="142"/>
                  <a:pt x="325" y="134"/>
                  <a:pt x="327" y="135"/>
                </a:cubicBezTo>
                <a:cubicBezTo>
                  <a:pt x="326" y="134"/>
                  <a:pt x="325" y="133"/>
                  <a:pt x="326" y="131"/>
                </a:cubicBezTo>
                <a:cubicBezTo>
                  <a:pt x="329" y="132"/>
                  <a:pt x="326" y="127"/>
                  <a:pt x="330" y="127"/>
                </a:cubicBezTo>
                <a:cubicBezTo>
                  <a:pt x="329" y="128"/>
                  <a:pt x="331" y="128"/>
                  <a:pt x="331" y="128"/>
                </a:cubicBezTo>
                <a:cubicBezTo>
                  <a:pt x="333" y="127"/>
                  <a:pt x="334" y="127"/>
                  <a:pt x="332" y="124"/>
                </a:cubicBezTo>
                <a:cubicBezTo>
                  <a:pt x="333" y="124"/>
                  <a:pt x="334" y="124"/>
                  <a:pt x="335" y="124"/>
                </a:cubicBezTo>
                <a:cubicBezTo>
                  <a:pt x="334" y="122"/>
                  <a:pt x="336" y="122"/>
                  <a:pt x="336" y="121"/>
                </a:cubicBezTo>
                <a:cubicBezTo>
                  <a:pt x="334" y="122"/>
                  <a:pt x="335" y="121"/>
                  <a:pt x="333" y="120"/>
                </a:cubicBezTo>
                <a:cubicBezTo>
                  <a:pt x="331" y="121"/>
                  <a:pt x="330" y="120"/>
                  <a:pt x="328" y="122"/>
                </a:cubicBezTo>
                <a:cubicBezTo>
                  <a:pt x="328" y="122"/>
                  <a:pt x="325" y="119"/>
                  <a:pt x="324" y="120"/>
                </a:cubicBezTo>
                <a:cubicBezTo>
                  <a:pt x="323" y="122"/>
                  <a:pt x="325" y="121"/>
                  <a:pt x="325" y="123"/>
                </a:cubicBezTo>
                <a:cubicBezTo>
                  <a:pt x="324" y="123"/>
                  <a:pt x="324" y="124"/>
                  <a:pt x="324" y="124"/>
                </a:cubicBezTo>
                <a:cubicBezTo>
                  <a:pt x="325" y="121"/>
                  <a:pt x="319" y="120"/>
                  <a:pt x="319" y="118"/>
                </a:cubicBezTo>
                <a:close/>
                <a:moveTo>
                  <a:pt x="303" y="167"/>
                </a:moveTo>
                <a:cubicBezTo>
                  <a:pt x="303" y="166"/>
                  <a:pt x="305" y="167"/>
                  <a:pt x="306" y="167"/>
                </a:cubicBezTo>
                <a:cubicBezTo>
                  <a:pt x="306" y="167"/>
                  <a:pt x="306" y="168"/>
                  <a:pt x="306" y="168"/>
                </a:cubicBezTo>
                <a:cubicBezTo>
                  <a:pt x="305" y="168"/>
                  <a:pt x="304" y="167"/>
                  <a:pt x="304" y="168"/>
                </a:cubicBezTo>
                <a:cubicBezTo>
                  <a:pt x="303" y="168"/>
                  <a:pt x="303" y="167"/>
                  <a:pt x="303" y="167"/>
                </a:cubicBezTo>
                <a:cubicBezTo>
                  <a:pt x="303" y="167"/>
                  <a:pt x="303" y="167"/>
                  <a:pt x="303" y="167"/>
                </a:cubicBezTo>
                <a:close/>
                <a:moveTo>
                  <a:pt x="298" y="127"/>
                </a:moveTo>
                <a:cubicBezTo>
                  <a:pt x="296" y="127"/>
                  <a:pt x="296" y="122"/>
                  <a:pt x="299" y="122"/>
                </a:cubicBezTo>
                <a:cubicBezTo>
                  <a:pt x="299" y="125"/>
                  <a:pt x="297" y="124"/>
                  <a:pt x="298" y="127"/>
                </a:cubicBezTo>
                <a:cubicBezTo>
                  <a:pt x="298" y="127"/>
                  <a:pt x="298" y="127"/>
                  <a:pt x="298" y="127"/>
                </a:cubicBezTo>
                <a:close/>
                <a:moveTo>
                  <a:pt x="106" y="47"/>
                </a:moveTo>
                <a:cubicBezTo>
                  <a:pt x="106" y="48"/>
                  <a:pt x="106" y="48"/>
                  <a:pt x="106" y="47"/>
                </a:cubicBezTo>
                <a:cubicBezTo>
                  <a:pt x="104" y="48"/>
                  <a:pt x="106" y="49"/>
                  <a:pt x="104" y="49"/>
                </a:cubicBezTo>
                <a:cubicBezTo>
                  <a:pt x="104" y="48"/>
                  <a:pt x="105" y="47"/>
                  <a:pt x="105" y="46"/>
                </a:cubicBezTo>
                <a:cubicBezTo>
                  <a:pt x="105" y="46"/>
                  <a:pt x="106" y="46"/>
                  <a:pt x="106" y="46"/>
                </a:cubicBezTo>
                <a:cubicBezTo>
                  <a:pt x="106" y="46"/>
                  <a:pt x="106" y="47"/>
                  <a:pt x="106" y="47"/>
                </a:cubicBezTo>
                <a:cubicBezTo>
                  <a:pt x="106" y="47"/>
                  <a:pt x="106" y="47"/>
                  <a:pt x="106" y="47"/>
                </a:cubicBezTo>
                <a:close/>
                <a:moveTo>
                  <a:pt x="137" y="57"/>
                </a:moveTo>
                <a:cubicBezTo>
                  <a:pt x="135" y="57"/>
                  <a:pt x="136" y="55"/>
                  <a:pt x="136" y="54"/>
                </a:cubicBezTo>
                <a:cubicBezTo>
                  <a:pt x="137" y="54"/>
                  <a:pt x="137" y="54"/>
                  <a:pt x="138" y="54"/>
                </a:cubicBezTo>
                <a:cubicBezTo>
                  <a:pt x="138" y="56"/>
                  <a:pt x="137" y="56"/>
                  <a:pt x="137" y="57"/>
                </a:cubicBezTo>
                <a:cubicBezTo>
                  <a:pt x="137" y="57"/>
                  <a:pt x="137" y="57"/>
                  <a:pt x="137" y="57"/>
                </a:cubicBezTo>
                <a:close/>
                <a:moveTo>
                  <a:pt x="148" y="57"/>
                </a:moveTo>
                <a:cubicBezTo>
                  <a:pt x="147" y="57"/>
                  <a:pt x="145" y="55"/>
                  <a:pt x="144" y="56"/>
                </a:cubicBezTo>
                <a:cubicBezTo>
                  <a:pt x="142" y="55"/>
                  <a:pt x="148" y="55"/>
                  <a:pt x="148" y="57"/>
                </a:cubicBezTo>
                <a:cubicBezTo>
                  <a:pt x="148" y="57"/>
                  <a:pt x="148" y="57"/>
                  <a:pt x="148" y="57"/>
                </a:cubicBezTo>
                <a:close/>
                <a:moveTo>
                  <a:pt x="148" y="57"/>
                </a:moveTo>
                <a:cubicBezTo>
                  <a:pt x="152" y="53"/>
                  <a:pt x="157" y="57"/>
                  <a:pt x="161" y="58"/>
                </a:cubicBezTo>
                <a:cubicBezTo>
                  <a:pt x="161" y="59"/>
                  <a:pt x="161" y="60"/>
                  <a:pt x="161" y="61"/>
                </a:cubicBezTo>
                <a:cubicBezTo>
                  <a:pt x="157" y="60"/>
                  <a:pt x="155" y="57"/>
                  <a:pt x="151" y="59"/>
                </a:cubicBezTo>
                <a:cubicBezTo>
                  <a:pt x="151" y="57"/>
                  <a:pt x="150" y="57"/>
                  <a:pt x="148" y="57"/>
                </a:cubicBezTo>
                <a:cubicBezTo>
                  <a:pt x="148" y="57"/>
                  <a:pt x="148" y="57"/>
                  <a:pt x="148" y="57"/>
                </a:cubicBezTo>
                <a:close/>
                <a:moveTo>
                  <a:pt x="134" y="62"/>
                </a:moveTo>
                <a:cubicBezTo>
                  <a:pt x="135" y="60"/>
                  <a:pt x="136" y="58"/>
                  <a:pt x="138" y="56"/>
                </a:cubicBezTo>
                <a:cubicBezTo>
                  <a:pt x="139" y="56"/>
                  <a:pt x="139" y="58"/>
                  <a:pt x="140" y="60"/>
                </a:cubicBezTo>
                <a:cubicBezTo>
                  <a:pt x="137" y="59"/>
                  <a:pt x="138" y="63"/>
                  <a:pt x="134" y="62"/>
                </a:cubicBezTo>
                <a:cubicBezTo>
                  <a:pt x="134" y="62"/>
                  <a:pt x="134" y="62"/>
                  <a:pt x="134" y="62"/>
                </a:cubicBezTo>
                <a:close/>
                <a:moveTo>
                  <a:pt x="452" y="59"/>
                </a:moveTo>
                <a:cubicBezTo>
                  <a:pt x="450" y="60"/>
                  <a:pt x="450" y="58"/>
                  <a:pt x="451" y="57"/>
                </a:cubicBezTo>
                <a:cubicBezTo>
                  <a:pt x="453" y="57"/>
                  <a:pt x="450" y="59"/>
                  <a:pt x="452" y="59"/>
                </a:cubicBezTo>
                <a:cubicBezTo>
                  <a:pt x="452" y="59"/>
                  <a:pt x="452" y="59"/>
                  <a:pt x="452" y="59"/>
                </a:cubicBezTo>
                <a:close/>
                <a:moveTo>
                  <a:pt x="460" y="59"/>
                </a:moveTo>
                <a:cubicBezTo>
                  <a:pt x="460" y="57"/>
                  <a:pt x="462" y="58"/>
                  <a:pt x="461" y="60"/>
                </a:cubicBezTo>
                <a:cubicBezTo>
                  <a:pt x="461" y="59"/>
                  <a:pt x="461" y="59"/>
                  <a:pt x="460" y="59"/>
                </a:cubicBezTo>
                <a:cubicBezTo>
                  <a:pt x="460" y="59"/>
                  <a:pt x="460" y="59"/>
                  <a:pt x="460" y="59"/>
                </a:cubicBezTo>
                <a:close/>
                <a:moveTo>
                  <a:pt x="454" y="61"/>
                </a:moveTo>
                <a:cubicBezTo>
                  <a:pt x="453" y="60"/>
                  <a:pt x="453" y="59"/>
                  <a:pt x="453" y="58"/>
                </a:cubicBezTo>
                <a:cubicBezTo>
                  <a:pt x="453" y="58"/>
                  <a:pt x="454" y="58"/>
                  <a:pt x="454" y="58"/>
                </a:cubicBezTo>
                <a:cubicBezTo>
                  <a:pt x="454" y="59"/>
                  <a:pt x="454" y="60"/>
                  <a:pt x="454" y="61"/>
                </a:cubicBezTo>
                <a:cubicBezTo>
                  <a:pt x="454" y="61"/>
                  <a:pt x="454" y="61"/>
                  <a:pt x="454" y="61"/>
                </a:cubicBezTo>
                <a:close/>
                <a:moveTo>
                  <a:pt x="163" y="61"/>
                </a:moveTo>
                <a:cubicBezTo>
                  <a:pt x="163" y="60"/>
                  <a:pt x="163" y="60"/>
                  <a:pt x="164" y="59"/>
                </a:cubicBezTo>
                <a:cubicBezTo>
                  <a:pt x="165" y="59"/>
                  <a:pt x="165" y="60"/>
                  <a:pt x="166" y="60"/>
                </a:cubicBezTo>
                <a:cubicBezTo>
                  <a:pt x="166" y="61"/>
                  <a:pt x="164" y="61"/>
                  <a:pt x="163" y="61"/>
                </a:cubicBezTo>
                <a:cubicBezTo>
                  <a:pt x="163" y="61"/>
                  <a:pt x="163" y="61"/>
                  <a:pt x="163" y="61"/>
                </a:cubicBezTo>
                <a:close/>
                <a:moveTo>
                  <a:pt x="457" y="60"/>
                </a:moveTo>
                <a:cubicBezTo>
                  <a:pt x="457" y="58"/>
                  <a:pt x="457" y="64"/>
                  <a:pt x="457" y="60"/>
                </a:cubicBezTo>
                <a:cubicBezTo>
                  <a:pt x="457" y="60"/>
                  <a:pt x="457" y="60"/>
                  <a:pt x="457" y="60"/>
                </a:cubicBezTo>
                <a:close/>
                <a:moveTo>
                  <a:pt x="432" y="63"/>
                </a:moveTo>
                <a:cubicBezTo>
                  <a:pt x="432" y="61"/>
                  <a:pt x="433" y="61"/>
                  <a:pt x="433" y="60"/>
                </a:cubicBezTo>
                <a:cubicBezTo>
                  <a:pt x="434" y="60"/>
                  <a:pt x="434" y="61"/>
                  <a:pt x="433" y="62"/>
                </a:cubicBezTo>
                <a:cubicBezTo>
                  <a:pt x="433" y="62"/>
                  <a:pt x="434" y="62"/>
                  <a:pt x="435" y="62"/>
                </a:cubicBezTo>
                <a:cubicBezTo>
                  <a:pt x="435" y="64"/>
                  <a:pt x="433" y="64"/>
                  <a:pt x="432" y="63"/>
                </a:cubicBezTo>
                <a:cubicBezTo>
                  <a:pt x="432" y="63"/>
                  <a:pt x="432" y="63"/>
                  <a:pt x="432" y="63"/>
                </a:cubicBezTo>
                <a:close/>
                <a:moveTo>
                  <a:pt x="436" y="61"/>
                </a:moveTo>
                <a:cubicBezTo>
                  <a:pt x="437" y="60"/>
                  <a:pt x="440" y="61"/>
                  <a:pt x="440" y="62"/>
                </a:cubicBezTo>
                <a:cubicBezTo>
                  <a:pt x="438" y="62"/>
                  <a:pt x="437" y="63"/>
                  <a:pt x="436" y="61"/>
                </a:cubicBezTo>
                <a:cubicBezTo>
                  <a:pt x="436" y="61"/>
                  <a:pt x="436" y="61"/>
                  <a:pt x="436" y="61"/>
                </a:cubicBezTo>
                <a:close/>
                <a:moveTo>
                  <a:pt x="245" y="63"/>
                </a:moveTo>
                <a:cubicBezTo>
                  <a:pt x="245" y="63"/>
                  <a:pt x="245" y="63"/>
                  <a:pt x="245" y="62"/>
                </a:cubicBezTo>
                <a:cubicBezTo>
                  <a:pt x="245" y="62"/>
                  <a:pt x="246" y="62"/>
                  <a:pt x="247" y="62"/>
                </a:cubicBezTo>
                <a:cubicBezTo>
                  <a:pt x="247" y="63"/>
                  <a:pt x="247" y="63"/>
                  <a:pt x="247" y="63"/>
                </a:cubicBezTo>
                <a:cubicBezTo>
                  <a:pt x="246" y="63"/>
                  <a:pt x="245" y="63"/>
                  <a:pt x="245" y="63"/>
                </a:cubicBezTo>
                <a:cubicBezTo>
                  <a:pt x="245" y="63"/>
                  <a:pt x="245" y="63"/>
                  <a:pt x="245" y="63"/>
                </a:cubicBezTo>
                <a:close/>
                <a:moveTo>
                  <a:pt x="169" y="64"/>
                </a:moveTo>
                <a:cubicBezTo>
                  <a:pt x="168" y="65"/>
                  <a:pt x="167" y="64"/>
                  <a:pt x="167" y="63"/>
                </a:cubicBezTo>
                <a:cubicBezTo>
                  <a:pt x="168" y="63"/>
                  <a:pt x="169" y="63"/>
                  <a:pt x="169" y="64"/>
                </a:cubicBezTo>
                <a:cubicBezTo>
                  <a:pt x="169" y="64"/>
                  <a:pt x="169" y="64"/>
                  <a:pt x="169" y="64"/>
                </a:cubicBezTo>
                <a:close/>
                <a:moveTo>
                  <a:pt x="437" y="66"/>
                </a:moveTo>
                <a:cubicBezTo>
                  <a:pt x="436" y="66"/>
                  <a:pt x="436" y="64"/>
                  <a:pt x="436" y="63"/>
                </a:cubicBezTo>
                <a:cubicBezTo>
                  <a:pt x="437" y="63"/>
                  <a:pt x="437" y="64"/>
                  <a:pt x="437" y="66"/>
                </a:cubicBezTo>
                <a:cubicBezTo>
                  <a:pt x="437" y="66"/>
                  <a:pt x="437" y="66"/>
                  <a:pt x="437" y="66"/>
                </a:cubicBezTo>
                <a:close/>
                <a:moveTo>
                  <a:pt x="381" y="71"/>
                </a:moveTo>
                <a:cubicBezTo>
                  <a:pt x="381" y="70"/>
                  <a:pt x="382" y="69"/>
                  <a:pt x="384" y="69"/>
                </a:cubicBezTo>
                <a:cubicBezTo>
                  <a:pt x="384" y="71"/>
                  <a:pt x="382" y="71"/>
                  <a:pt x="381" y="71"/>
                </a:cubicBezTo>
                <a:cubicBezTo>
                  <a:pt x="381" y="71"/>
                  <a:pt x="381" y="71"/>
                  <a:pt x="381" y="71"/>
                </a:cubicBezTo>
                <a:close/>
                <a:moveTo>
                  <a:pt x="385" y="71"/>
                </a:moveTo>
                <a:cubicBezTo>
                  <a:pt x="388" y="68"/>
                  <a:pt x="389" y="73"/>
                  <a:pt x="391" y="71"/>
                </a:cubicBezTo>
                <a:cubicBezTo>
                  <a:pt x="392" y="71"/>
                  <a:pt x="393" y="72"/>
                  <a:pt x="392" y="73"/>
                </a:cubicBezTo>
                <a:cubicBezTo>
                  <a:pt x="389" y="74"/>
                  <a:pt x="389" y="71"/>
                  <a:pt x="386" y="73"/>
                </a:cubicBezTo>
                <a:cubicBezTo>
                  <a:pt x="387" y="72"/>
                  <a:pt x="385" y="72"/>
                  <a:pt x="385" y="71"/>
                </a:cubicBezTo>
                <a:cubicBezTo>
                  <a:pt x="385" y="71"/>
                  <a:pt x="385" y="71"/>
                  <a:pt x="385" y="71"/>
                </a:cubicBezTo>
                <a:close/>
                <a:moveTo>
                  <a:pt x="371" y="77"/>
                </a:moveTo>
                <a:cubicBezTo>
                  <a:pt x="371" y="76"/>
                  <a:pt x="371" y="75"/>
                  <a:pt x="371" y="74"/>
                </a:cubicBezTo>
                <a:cubicBezTo>
                  <a:pt x="373" y="74"/>
                  <a:pt x="371" y="76"/>
                  <a:pt x="371" y="77"/>
                </a:cubicBezTo>
                <a:cubicBezTo>
                  <a:pt x="371" y="77"/>
                  <a:pt x="371" y="77"/>
                  <a:pt x="371" y="77"/>
                </a:cubicBezTo>
                <a:close/>
                <a:moveTo>
                  <a:pt x="372" y="78"/>
                </a:moveTo>
                <a:cubicBezTo>
                  <a:pt x="373" y="77"/>
                  <a:pt x="374" y="77"/>
                  <a:pt x="374" y="76"/>
                </a:cubicBezTo>
                <a:cubicBezTo>
                  <a:pt x="375" y="77"/>
                  <a:pt x="377" y="75"/>
                  <a:pt x="378" y="77"/>
                </a:cubicBezTo>
                <a:cubicBezTo>
                  <a:pt x="377" y="78"/>
                  <a:pt x="376" y="77"/>
                  <a:pt x="372" y="78"/>
                </a:cubicBezTo>
                <a:cubicBezTo>
                  <a:pt x="372" y="78"/>
                  <a:pt x="372" y="78"/>
                  <a:pt x="372" y="78"/>
                </a:cubicBezTo>
                <a:close/>
                <a:moveTo>
                  <a:pt x="375" y="81"/>
                </a:moveTo>
                <a:cubicBezTo>
                  <a:pt x="374" y="80"/>
                  <a:pt x="375" y="80"/>
                  <a:pt x="376" y="80"/>
                </a:cubicBezTo>
                <a:cubicBezTo>
                  <a:pt x="376" y="81"/>
                  <a:pt x="376" y="81"/>
                  <a:pt x="375" y="81"/>
                </a:cubicBezTo>
                <a:cubicBezTo>
                  <a:pt x="375" y="81"/>
                  <a:pt x="375" y="81"/>
                  <a:pt x="375" y="81"/>
                </a:cubicBezTo>
                <a:close/>
                <a:moveTo>
                  <a:pt x="359" y="84"/>
                </a:moveTo>
                <a:cubicBezTo>
                  <a:pt x="359" y="83"/>
                  <a:pt x="360" y="84"/>
                  <a:pt x="360" y="83"/>
                </a:cubicBezTo>
                <a:cubicBezTo>
                  <a:pt x="361" y="83"/>
                  <a:pt x="360" y="85"/>
                  <a:pt x="359" y="84"/>
                </a:cubicBezTo>
                <a:cubicBezTo>
                  <a:pt x="359" y="84"/>
                  <a:pt x="359" y="84"/>
                  <a:pt x="359" y="84"/>
                </a:cubicBezTo>
                <a:close/>
                <a:moveTo>
                  <a:pt x="374" y="85"/>
                </a:moveTo>
                <a:cubicBezTo>
                  <a:pt x="373" y="84"/>
                  <a:pt x="373" y="83"/>
                  <a:pt x="374" y="83"/>
                </a:cubicBezTo>
                <a:cubicBezTo>
                  <a:pt x="374" y="83"/>
                  <a:pt x="375" y="84"/>
                  <a:pt x="374" y="85"/>
                </a:cubicBezTo>
                <a:cubicBezTo>
                  <a:pt x="374" y="85"/>
                  <a:pt x="374" y="85"/>
                  <a:pt x="374" y="85"/>
                </a:cubicBezTo>
                <a:close/>
                <a:moveTo>
                  <a:pt x="418" y="85"/>
                </a:moveTo>
                <a:cubicBezTo>
                  <a:pt x="418" y="85"/>
                  <a:pt x="418" y="84"/>
                  <a:pt x="419" y="83"/>
                </a:cubicBezTo>
                <a:cubicBezTo>
                  <a:pt x="420" y="83"/>
                  <a:pt x="419" y="85"/>
                  <a:pt x="421" y="84"/>
                </a:cubicBezTo>
                <a:cubicBezTo>
                  <a:pt x="420" y="85"/>
                  <a:pt x="420" y="86"/>
                  <a:pt x="421" y="86"/>
                </a:cubicBezTo>
                <a:cubicBezTo>
                  <a:pt x="422" y="89"/>
                  <a:pt x="417" y="87"/>
                  <a:pt x="417" y="89"/>
                </a:cubicBezTo>
                <a:cubicBezTo>
                  <a:pt x="416" y="88"/>
                  <a:pt x="415" y="88"/>
                  <a:pt x="415" y="86"/>
                </a:cubicBezTo>
                <a:cubicBezTo>
                  <a:pt x="417" y="85"/>
                  <a:pt x="417" y="87"/>
                  <a:pt x="420" y="86"/>
                </a:cubicBezTo>
                <a:cubicBezTo>
                  <a:pt x="419" y="86"/>
                  <a:pt x="419" y="86"/>
                  <a:pt x="419" y="85"/>
                </a:cubicBezTo>
                <a:cubicBezTo>
                  <a:pt x="419" y="85"/>
                  <a:pt x="418" y="85"/>
                  <a:pt x="418" y="85"/>
                </a:cubicBezTo>
                <a:cubicBezTo>
                  <a:pt x="418" y="85"/>
                  <a:pt x="418" y="85"/>
                  <a:pt x="418" y="85"/>
                </a:cubicBezTo>
                <a:close/>
                <a:moveTo>
                  <a:pt x="415" y="92"/>
                </a:moveTo>
                <a:cubicBezTo>
                  <a:pt x="416" y="92"/>
                  <a:pt x="416" y="92"/>
                  <a:pt x="416" y="92"/>
                </a:cubicBezTo>
                <a:cubicBezTo>
                  <a:pt x="416" y="91"/>
                  <a:pt x="416" y="91"/>
                  <a:pt x="415" y="90"/>
                </a:cubicBezTo>
                <a:cubicBezTo>
                  <a:pt x="417" y="89"/>
                  <a:pt x="417" y="93"/>
                  <a:pt x="416" y="94"/>
                </a:cubicBezTo>
                <a:cubicBezTo>
                  <a:pt x="415" y="94"/>
                  <a:pt x="415" y="93"/>
                  <a:pt x="415" y="93"/>
                </a:cubicBezTo>
                <a:cubicBezTo>
                  <a:pt x="415" y="93"/>
                  <a:pt x="415" y="92"/>
                  <a:pt x="415" y="92"/>
                </a:cubicBezTo>
                <a:cubicBezTo>
                  <a:pt x="415" y="92"/>
                  <a:pt x="415" y="92"/>
                  <a:pt x="415" y="92"/>
                </a:cubicBezTo>
                <a:close/>
                <a:moveTo>
                  <a:pt x="410" y="93"/>
                </a:moveTo>
                <a:cubicBezTo>
                  <a:pt x="411" y="91"/>
                  <a:pt x="411" y="92"/>
                  <a:pt x="410" y="90"/>
                </a:cubicBezTo>
                <a:cubicBezTo>
                  <a:pt x="411" y="90"/>
                  <a:pt x="411" y="91"/>
                  <a:pt x="412" y="91"/>
                </a:cubicBezTo>
                <a:cubicBezTo>
                  <a:pt x="411" y="91"/>
                  <a:pt x="412" y="94"/>
                  <a:pt x="410" y="93"/>
                </a:cubicBezTo>
                <a:cubicBezTo>
                  <a:pt x="410" y="93"/>
                  <a:pt x="410" y="93"/>
                  <a:pt x="410" y="93"/>
                </a:cubicBezTo>
                <a:close/>
                <a:moveTo>
                  <a:pt x="408" y="95"/>
                </a:moveTo>
                <a:cubicBezTo>
                  <a:pt x="407" y="94"/>
                  <a:pt x="409" y="94"/>
                  <a:pt x="408" y="92"/>
                </a:cubicBezTo>
                <a:cubicBezTo>
                  <a:pt x="410" y="93"/>
                  <a:pt x="408" y="94"/>
                  <a:pt x="408" y="95"/>
                </a:cubicBezTo>
                <a:cubicBezTo>
                  <a:pt x="408" y="95"/>
                  <a:pt x="408" y="95"/>
                  <a:pt x="408" y="95"/>
                </a:cubicBezTo>
                <a:close/>
                <a:moveTo>
                  <a:pt x="405" y="96"/>
                </a:moveTo>
                <a:cubicBezTo>
                  <a:pt x="403" y="96"/>
                  <a:pt x="405" y="95"/>
                  <a:pt x="404" y="94"/>
                </a:cubicBezTo>
                <a:cubicBezTo>
                  <a:pt x="406" y="94"/>
                  <a:pt x="405" y="95"/>
                  <a:pt x="405" y="96"/>
                </a:cubicBezTo>
                <a:cubicBezTo>
                  <a:pt x="405" y="96"/>
                  <a:pt x="405" y="96"/>
                  <a:pt x="405" y="96"/>
                </a:cubicBezTo>
                <a:close/>
                <a:moveTo>
                  <a:pt x="403" y="100"/>
                </a:moveTo>
                <a:cubicBezTo>
                  <a:pt x="402" y="100"/>
                  <a:pt x="401" y="99"/>
                  <a:pt x="402" y="98"/>
                </a:cubicBezTo>
                <a:cubicBezTo>
                  <a:pt x="402" y="98"/>
                  <a:pt x="403" y="99"/>
                  <a:pt x="403" y="100"/>
                </a:cubicBezTo>
                <a:cubicBezTo>
                  <a:pt x="403" y="100"/>
                  <a:pt x="403" y="100"/>
                  <a:pt x="403" y="100"/>
                </a:cubicBezTo>
                <a:close/>
                <a:moveTo>
                  <a:pt x="164" y="104"/>
                </a:moveTo>
                <a:cubicBezTo>
                  <a:pt x="162" y="104"/>
                  <a:pt x="162" y="101"/>
                  <a:pt x="163" y="100"/>
                </a:cubicBezTo>
                <a:cubicBezTo>
                  <a:pt x="165" y="100"/>
                  <a:pt x="164" y="103"/>
                  <a:pt x="164" y="104"/>
                </a:cubicBezTo>
                <a:cubicBezTo>
                  <a:pt x="164" y="104"/>
                  <a:pt x="164" y="104"/>
                  <a:pt x="164" y="104"/>
                </a:cubicBezTo>
                <a:close/>
                <a:moveTo>
                  <a:pt x="136" y="104"/>
                </a:moveTo>
                <a:cubicBezTo>
                  <a:pt x="135" y="104"/>
                  <a:pt x="135" y="102"/>
                  <a:pt x="134" y="101"/>
                </a:cubicBezTo>
                <a:cubicBezTo>
                  <a:pt x="135" y="101"/>
                  <a:pt x="136" y="102"/>
                  <a:pt x="136" y="104"/>
                </a:cubicBezTo>
                <a:cubicBezTo>
                  <a:pt x="136" y="104"/>
                  <a:pt x="136" y="104"/>
                  <a:pt x="136" y="104"/>
                </a:cubicBezTo>
                <a:close/>
                <a:moveTo>
                  <a:pt x="286" y="112"/>
                </a:moveTo>
                <a:cubicBezTo>
                  <a:pt x="286" y="111"/>
                  <a:pt x="287" y="111"/>
                  <a:pt x="287" y="111"/>
                </a:cubicBezTo>
                <a:cubicBezTo>
                  <a:pt x="287" y="110"/>
                  <a:pt x="287" y="110"/>
                  <a:pt x="286" y="110"/>
                </a:cubicBezTo>
                <a:cubicBezTo>
                  <a:pt x="288" y="109"/>
                  <a:pt x="289" y="107"/>
                  <a:pt x="291" y="106"/>
                </a:cubicBezTo>
                <a:cubicBezTo>
                  <a:pt x="291" y="104"/>
                  <a:pt x="289" y="104"/>
                  <a:pt x="291" y="102"/>
                </a:cubicBezTo>
                <a:cubicBezTo>
                  <a:pt x="293" y="103"/>
                  <a:pt x="290" y="105"/>
                  <a:pt x="293" y="105"/>
                </a:cubicBezTo>
                <a:cubicBezTo>
                  <a:pt x="290" y="108"/>
                  <a:pt x="290" y="110"/>
                  <a:pt x="286" y="112"/>
                </a:cubicBezTo>
                <a:cubicBezTo>
                  <a:pt x="286" y="112"/>
                  <a:pt x="286" y="112"/>
                  <a:pt x="286" y="112"/>
                </a:cubicBezTo>
                <a:close/>
                <a:moveTo>
                  <a:pt x="341" y="104"/>
                </a:moveTo>
                <a:cubicBezTo>
                  <a:pt x="341" y="104"/>
                  <a:pt x="342" y="103"/>
                  <a:pt x="342" y="102"/>
                </a:cubicBezTo>
                <a:cubicBezTo>
                  <a:pt x="343" y="103"/>
                  <a:pt x="345" y="104"/>
                  <a:pt x="344" y="106"/>
                </a:cubicBezTo>
                <a:cubicBezTo>
                  <a:pt x="343" y="105"/>
                  <a:pt x="343" y="104"/>
                  <a:pt x="341" y="104"/>
                </a:cubicBezTo>
                <a:cubicBezTo>
                  <a:pt x="341" y="104"/>
                  <a:pt x="341" y="104"/>
                  <a:pt x="341" y="104"/>
                </a:cubicBezTo>
                <a:close/>
                <a:moveTo>
                  <a:pt x="398" y="105"/>
                </a:moveTo>
                <a:cubicBezTo>
                  <a:pt x="396" y="103"/>
                  <a:pt x="399" y="103"/>
                  <a:pt x="398" y="105"/>
                </a:cubicBezTo>
                <a:cubicBezTo>
                  <a:pt x="398" y="105"/>
                  <a:pt x="398" y="105"/>
                  <a:pt x="398" y="105"/>
                </a:cubicBezTo>
                <a:close/>
                <a:moveTo>
                  <a:pt x="155" y="105"/>
                </a:moveTo>
                <a:cubicBezTo>
                  <a:pt x="155" y="104"/>
                  <a:pt x="155" y="104"/>
                  <a:pt x="155" y="103"/>
                </a:cubicBezTo>
                <a:cubicBezTo>
                  <a:pt x="156" y="103"/>
                  <a:pt x="156" y="103"/>
                  <a:pt x="156" y="103"/>
                </a:cubicBezTo>
                <a:cubicBezTo>
                  <a:pt x="156" y="104"/>
                  <a:pt x="156" y="105"/>
                  <a:pt x="156" y="105"/>
                </a:cubicBezTo>
                <a:cubicBezTo>
                  <a:pt x="156" y="105"/>
                  <a:pt x="155" y="105"/>
                  <a:pt x="155" y="105"/>
                </a:cubicBezTo>
                <a:cubicBezTo>
                  <a:pt x="155" y="105"/>
                  <a:pt x="155" y="105"/>
                  <a:pt x="155" y="105"/>
                </a:cubicBezTo>
                <a:close/>
                <a:moveTo>
                  <a:pt x="136" y="108"/>
                </a:moveTo>
                <a:cubicBezTo>
                  <a:pt x="136" y="106"/>
                  <a:pt x="134" y="107"/>
                  <a:pt x="134" y="105"/>
                </a:cubicBezTo>
                <a:cubicBezTo>
                  <a:pt x="136" y="106"/>
                  <a:pt x="136" y="107"/>
                  <a:pt x="138" y="106"/>
                </a:cubicBezTo>
                <a:cubicBezTo>
                  <a:pt x="138" y="108"/>
                  <a:pt x="137" y="108"/>
                  <a:pt x="136" y="108"/>
                </a:cubicBezTo>
                <a:cubicBezTo>
                  <a:pt x="136" y="108"/>
                  <a:pt x="136" y="108"/>
                  <a:pt x="136" y="108"/>
                </a:cubicBezTo>
                <a:close/>
                <a:moveTo>
                  <a:pt x="324" y="113"/>
                </a:moveTo>
                <a:cubicBezTo>
                  <a:pt x="324" y="112"/>
                  <a:pt x="326" y="113"/>
                  <a:pt x="325" y="114"/>
                </a:cubicBezTo>
                <a:cubicBezTo>
                  <a:pt x="325" y="113"/>
                  <a:pt x="328" y="111"/>
                  <a:pt x="326" y="111"/>
                </a:cubicBezTo>
                <a:cubicBezTo>
                  <a:pt x="328" y="111"/>
                  <a:pt x="332" y="112"/>
                  <a:pt x="331" y="107"/>
                </a:cubicBezTo>
                <a:cubicBezTo>
                  <a:pt x="334" y="109"/>
                  <a:pt x="332" y="106"/>
                  <a:pt x="333" y="105"/>
                </a:cubicBezTo>
                <a:cubicBezTo>
                  <a:pt x="334" y="106"/>
                  <a:pt x="334" y="108"/>
                  <a:pt x="337" y="107"/>
                </a:cubicBezTo>
                <a:cubicBezTo>
                  <a:pt x="336" y="109"/>
                  <a:pt x="337" y="110"/>
                  <a:pt x="338" y="111"/>
                </a:cubicBezTo>
                <a:cubicBezTo>
                  <a:pt x="339" y="110"/>
                  <a:pt x="339" y="109"/>
                  <a:pt x="339" y="108"/>
                </a:cubicBezTo>
                <a:cubicBezTo>
                  <a:pt x="341" y="109"/>
                  <a:pt x="337" y="113"/>
                  <a:pt x="335" y="113"/>
                </a:cubicBezTo>
                <a:cubicBezTo>
                  <a:pt x="333" y="111"/>
                  <a:pt x="336" y="110"/>
                  <a:pt x="336" y="108"/>
                </a:cubicBezTo>
                <a:cubicBezTo>
                  <a:pt x="335" y="108"/>
                  <a:pt x="335" y="110"/>
                  <a:pt x="333" y="109"/>
                </a:cubicBezTo>
                <a:cubicBezTo>
                  <a:pt x="333" y="112"/>
                  <a:pt x="335" y="112"/>
                  <a:pt x="335" y="114"/>
                </a:cubicBezTo>
                <a:cubicBezTo>
                  <a:pt x="334" y="115"/>
                  <a:pt x="333" y="115"/>
                  <a:pt x="331" y="115"/>
                </a:cubicBezTo>
                <a:cubicBezTo>
                  <a:pt x="331" y="114"/>
                  <a:pt x="332" y="114"/>
                  <a:pt x="332" y="113"/>
                </a:cubicBezTo>
                <a:cubicBezTo>
                  <a:pt x="332" y="113"/>
                  <a:pt x="332" y="112"/>
                  <a:pt x="331" y="112"/>
                </a:cubicBezTo>
                <a:cubicBezTo>
                  <a:pt x="330" y="113"/>
                  <a:pt x="331" y="115"/>
                  <a:pt x="329" y="114"/>
                </a:cubicBezTo>
                <a:cubicBezTo>
                  <a:pt x="331" y="114"/>
                  <a:pt x="330" y="117"/>
                  <a:pt x="333" y="116"/>
                </a:cubicBezTo>
                <a:cubicBezTo>
                  <a:pt x="332" y="118"/>
                  <a:pt x="330" y="117"/>
                  <a:pt x="330" y="119"/>
                </a:cubicBezTo>
                <a:cubicBezTo>
                  <a:pt x="328" y="119"/>
                  <a:pt x="330" y="118"/>
                  <a:pt x="330" y="117"/>
                </a:cubicBezTo>
                <a:cubicBezTo>
                  <a:pt x="327" y="118"/>
                  <a:pt x="330" y="115"/>
                  <a:pt x="328" y="114"/>
                </a:cubicBezTo>
                <a:cubicBezTo>
                  <a:pt x="327" y="114"/>
                  <a:pt x="327" y="117"/>
                  <a:pt x="328" y="116"/>
                </a:cubicBezTo>
                <a:cubicBezTo>
                  <a:pt x="328" y="117"/>
                  <a:pt x="326" y="117"/>
                  <a:pt x="326" y="118"/>
                </a:cubicBezTo>
                <a:cubicBezTo>
                  <a:pt x="323" y="119"/>
                  <a:pt x="323" y="117"/>
                  <a:pt x="322" y="117"/>
                </a:cubicBezTo>
                <a:cubicBezTo>
                  <a:pt x="322" y="115"/>
                  <a:pt x="323" y="116"/>
                  <a:pt x="324" y="115"/>
                </a:cubicBezTo>
                <a:cubicBezTo>
                  <a:pt x="325" y="115"/>
                  <a:pt x="323" y="116"/>
                  <a:pt x="324" y="117"/>
                </a:cubicBezTo>
                <a:cubicBezTo>
                  <a:pt x="324" y="117"/>
                  <a:pt x="325" y="117"/>
                  <a:pt x="325" y="117"/>
                </a:cubicBezTo>
                <a:cubicBezTo>
                  <a:pt x="327" y="115"/>
                  <a:pt x="324" y="113"/>
                  <a:pt x="324" y="113"/>
                </a:cubicBezTo>
                <a:cubicBezTo>
                  <a:pt x="324" y="113"/>
                  <a:pt x="324" y="113"/>
                  <a:pt x="324" y="113"/>
                </a:cubicBezTo>
                <a:close/>
                <a:moveTo>
                  <a:pt x="342" y="107"/>
                </a:moveTo>
                <a:cubicBezTo>
                  <a:pt x="341" y="107"/>
                  <a:pt x="342" y="106"/>
                  <a:pt x="342" y="105"/>
                </a:cubicBezTo>
                <a:cubicBezTo>
                  <a:pt x="344" y="105"/>
                  <a:pt x="342" y="106"/>
                  <a:pt x="342" y="107"/>
                </a:cubicBezTo>
                <a:cubicBezTo>
                  <a:pt x="342" y="107"/>
                  <a:pt x="342" y="107"/>
                  <a:pt x="342" y="107"/>
                </a:cubicBezTo>
                <a:close/>
                <a:moveTo>
                  <a:pt x="329" y="108"/>
                </a:moveTo>
                <a:cubicBezTo>
                  <a:pt x="327" y="107"/>
                  <a:pt x="330" y="106"/>
                  <a:pt x="331" y="106"/>
                </a:cubicBezTo>
                <a:cubicBezTo>
                  <a:pt x="331" y="109"/>
                  <a:pt x="329" y="107"/>
                  <a:pt x="329" y="108"/>
                </a:cubicBezTo>
                <a:cubicBezTo>
                  <a:pt x="329" y="108"/>
                  <a:pt x="329" y="108"/>
                  <a:pt x="329" y="108"/>
                </a:cubicBezTo>
                <a:close/>
                <a:moveTo>
                  <a:pt x="137" y="113"/>
                </a:moveTo>
                <a:cubicBezTo>
                  <a:pt x="135" y="113"/>
                  <a:pt x="134" y="113"/>
                  <a:pt x="134" y="111"/>
                </a:cubicBezTo>
                <a:cubicBezTo>
                  <a:pt x="135" y="112"/>
                  <a:pt x="137" y="111"/>
                  <a:pt x="137" y="113"/>
                </a:cubicBezTo>
                <a:cubicBezTo>
                  <a:pt x="137" y="113"/>
                  <a:pt x="137" y="113"/>
                  <a:pt x="137" y="113"/>
                </a:cubicBezTo>
                <a:close/>
                <a:moveTo>
                  <a:pt x="298" y="114"/>
                </a:moveTo>
                <a:cubicBezTo>
                  <a:pt x="298" y="113"/>
                  <a:pt x="298" y="112"/>
                  <a:pt x="298" y="111"/>
                </a:cubicBezTo>
                <a:cubicBezTo>
                  <a:pt x="299" y="112"/>
                  <a:pt x="299" y="112"/>
                  <a:pt x="300" y="112"/>
                </a:cubicBezTo>
                <a:cubicBezTo>
                  <a:pt x="301" y="114"/>
                  <a:pt x="300" y="114"/>
                  <a:pt x="298" y="114"/>
                </a:cubicBezTo>
                <a:cubicBezTo>
                  <a:pt x="298" y="114"/>
                  <a:pt x="298" y="114"/>
                  <a:pt x="298" y="114"/>
                </a:cubicBezTo>
                <a:close/>
                <a:moveTo>
                  <a:pt x="337" y="117"/>
                </a:moveTo>
                <a:cubicBezTo>
                  <a:pt x="338" y="115"/>
                  <a:pt x="339" y="113"/>
                  <a:pt x="340" y="111"/>
                </a:cubicBezTo>
                <a:cubicBezTo>
                  <a:pt x="343" y="113"/>
                  <a:pt x="339" y="115"/>
                  <a:pt x="339" y="117"/>
                </a:cubicBezTo>
                <a:cubicBezTo>
                  <a:pt x="337" y="118"/>
                  <a:pt x="338" y="115"/>
                  <a:pt x="337" y="117"/>
                </a:cubicBezTo>
                <a:cubicBezTo>
                  <a:pt x="337" y="117"/>
                  <a:pt x="337" y="117"/>
                  <a:pt x="337" y="117"/>
                </a:cubicBezTo>
                <a:close/>
                <a:moveTo>
                  <a:pt x="142" y="122"/>
                </a:moveTo>
                <a:cubicBezTo>
                  <a:pt x="142" y="119"/>
                  <a:pt x="143" y="117"/>
                  <a:pt x="143" y="114"/>
                </a:cubicBezTo>
                <a:cubicBezTo>
                  <a:pt x="147" y="115"/>
                  <a:pt x="145" y="126"/>
                  <a:pt x="142" y="127"/>
                </a:cubicBezTo>
                <a:cubicBezTo>
                  <a:pt x="143" y="129"/>
                  <a:pt x="145" y="135"/>
                  <a:pt x="142" y="136"/>
                </a:cubicBezTo>
                <a:cubicBezTo>
                  <a:pt x="142" y="135"/>
                  <a:pt x="140" y="132"/>
                  <a:pt x="142" y="130"/>
                </a:cubicBezTo>
                <a:cubicBezTo>
                  <a:pt x="142" y="129"/>
                  <a:pt x="140" y="130"/>
                  <a:pt x="139" y="130"/>
                </a:cubicBezTo>
                <a:cubicBezTo>
                  <a:pt x="140" y="127"/>
                  <a:pt x="138" y="125"/>
                  <a:pt x="139" y="123"/>
                </a:cubicBezTo>
                <a:cubicBezTo>
                  <a:pt x="141" y="123"/>
                  <a:pt x="141" y="122"/>
                  <a:pt x="142" y="122"/>
                </a:cubicBezTo>
                <a:cubicBezTo>
                  <a:pt x="142" y="122"/>
                  <a:pt x="142" y="122"/>
                  <a:pt x="142" y="122"/>
                </a:cubicBezTo>
                <a:close/>
                <a:moveTo>
                  <a:pt x="299" y="117"/>
                </a:moveTo>
                <a:cubicBezTo>
                  <a:pt x="299" y="118"/>
                  <a:pt x="297" y="116"/>
                  <a:pt x="298" y="116"/>
                </a:cubicBezTo>
                <a:cubicBezTo>
                  <a:pt x="299" y="116"/>
                  <a:pt x="299" y="117"/>
                  <a:pt x="299" y="117"/>
                </a:cubicBezTo>
                <a:cubicBezTo>
                  <a:pt x="299" y="117"/>
                  <a:pt x="299" y="117"/>
                  <a:pt x="299" y="117"/>
                </a:cubicBezTo>
                <a:close/>
                <a:moveTo>
                  <a:pt x="306" y="118"/>
                </a:moveTo>
                <a:cubicBezTo>
                  <a:pt x="306" y="116"/>
                  <a:pt x="308" y="117"/>
                  <a:pt x="308" y="116"/>
                </a:cubicBezTo>
                <a:cubicBezTo>
                  <a:pt x="309" y="115"/>
                  <a:pt x="309" y="116"/>
                  <a:pt x="310" y="116"/>
                </a:cubicBezTo>
                <a:cubicBezTo>
                  <a:pt x="309" y="117"/>
                  <a:pt x="309" y="117"/>
                  <a:pt x="309" y="118"/>
                </a:cubicBezTo>
                <a:cubicBezTo>
                  <a:pt x="308" y="117"/>
                  <a:pt x="307" y="119"/>
                  <a:pt x="306" y="118"/>
                </a:cubicBezTo>
                <a:cubicBezTo>
                  <a:pt x="306" y="118"/>
                  <a:pt x="306" y="118"/>
                  <a:pt x="306" y="118"/>
                </a:cubicBezTo>
                <a:close/>
                <a:moveTo>
                  <a:pt x="336" y="119"/>
                </a:moveTo>
                <a:cubicBezTo>
                  <a:pt x="334" y="119"/>
                  <a:pt x="334" y="117"/>
                  <a:pt x="333" y="117"/>
                </a:cubicBezTo>
                <a:cubicBezTo>
                  <a:pt x="334" y="116"/>
                  <a:pt x="336" y="117"/>
                  <a:pt x="336" y="119"/>
                </a:cubicBezTo>
                <a:cubicBezTo>
                  <a:pt x="336" y="119"/>
                  <a:pt x="336" y="119"/>
                  <a:pt x="336" y="119"/>
                </a:cubicBezTo>
                <a:close/>
                <a:moveTo>
                  <a:pt x="303" y="123"/>
                </a:moveTo>
                <a:cubicBezTo>
                  <a:pt x="303" y="122"/>
                  <a:pt x="305" y="123"/>
                  <a:pt x="305" y="122"/>
                </a:cubicBezTo>
                <a:cubicBezTo>
                  <a:pt x="306" y="122"/>
                  <a:pt x="304" y="124"/>
                  <a:pt x="303" y="123"/>
                </a:cubicBezTo>
                <a:cubicBezTo>
                  <a:pt x="303" y="123"/>
                  <a:pt x="303" y="123"/>
                  <a:pt x="303" y="123"/>
                </a:cubicBezTo>
                <a:close/>
                <a:moveTo>
                  <a:pt x="304" y="125"/>
                </a:moveTo>
                <a:cubicBezTo>
                  <a:pt x="300" y="125"/>
                  <a:pt x="302" y="123"/>
                  <a:pt x="304" y="125"/>
                </a:cubicBezTo>
                <a:cubicBezTo>
                  <a:pt x="304" y="125"/>
                  <a:pt x="304" y="125"/>
                  <a:pt x="304" y="125"/>
                </a:cubicBezTo>
                <a:close/>
                <a:moveTo>
                  <a:pt x="303" y="129"/>
                </a:moveTo>
                <a:cubicBezTo>
                  <a:pt x="302" y="128"/>
                  <a:pt x="303" y="127"/>
                  <a:pt x="302" y="127"/>
                </a:cubicBezTo>
                <a:cubicBezTo>
                  <a:pt x="303" y="125"/>
                  <a:pt x="304" y="127"/>
                  <a:pt x="304" y="127"/>
                </a:cubicBezTo>
                <a:cubicBezTo>
                  <a:pt x="304" y="129"/>
                  <a:pt x="303" y="130"/>
                  <a:pt x="301" y="130"/>
                </a:cubicBezTo>
                <a:cubicBezTo>
                  <a:pt x="301" y="129"/>
                  <a:pt x="302" y="129"/>
                  <a:pt x="303" y="129"/>
                </a:cubicBezTo>
                <a:cubicBezTo>
                  <a:pt x="303" y="129"/>
                  <a:pt x="303" y="129"/>
                  <a:pt x="303" y="129"/>
                </a:cubicBezTo>
                <a:close/>
                <a:moveTo>
                  <a:pt x="300" y="129"/>
                </a:moveTo>
                <a:cubicBezTo>
                  <a:pt x="298" y="129"/>
                  <a:pt x="299" y="127"/>
                  <a:pt x="299" y="127"/>
                </a:cubicBezTo>
                <a:cubicBezTo>
                  <a:pt x="300" y="126"/>
                  <a:pt x="300" y="127"/>
                  <a:pt x="301" y="127"/>
                </a:cubicBezTo>
                <a:cubicBezTo>
                  <a:pt x="301" y="129"/>
                  <a:pt x="300" y="128"/>
                  <a:pt x="300" y="129"/>
                </a:cubicBezTo>
                <a:cubicBezTo>
                  <a:pt x="300" y="129"/>
                  <a:pt x="300" y="129"/>
                  <a:pt x="300" y="129"/>
                </a:cubicBezTo>
                <a:close/>
                <a:moveTo>
                  <a:pt x="339" y="129"/>
                </a:moveTo>
                <a:cubicBezTo>
                  <a:pt x="338" y="129"/>
                  <a:pt x="337" y="128"/>
                  <a:pt x="337" y="127"/>
                </a:cubicBezTo>
                <a:cubicBezTo>
                  <a:pt x="338" y="127"/>
                  <a:pt x="339" y="128"/>
                  <a:pt x="339" y="129"/>
                </a:cubicBezTo>
                <a:cubicBezTo>
                  <a:pt x="339" y="129"/>
                  <a:pt x="339" y="129"/>
                  <a:pt x="339" y="129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4" y="132"/>
                  <a:pt x="335" y="134"/>
                  <a:pt x="334" y="134"/>
                </a:cubicBezTo>
                <a:cubicBezTo>
                  <a:pt x="333" y="134"/>
                  <a:pt x="332" y="134"/>
                  <a:pt x="332" y="135"/>
                </a:cubicBezTo>
                <a:cubicBezTo>
                  <a:pt x="330" y="133"/>
                  <a:pt x="333" y="131"/>
                  <a:pt x="333" y="129"/>
                </a:cubicBezTo>
                <a:cubicBezTo>
                  <a:pt x="334" y="129"/>
                  <a:pt x="335" y="129"/>
                  <a:pt x="336" y="129"/>
                </a:cubicBezTo>
                <a:cubicBezTo>
                  <a:pt x="336" y="130"/>
                  <a:pt x="336" y="131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293" y="132"/>
                </a:moveTo>
                <a:cubicBezTo>
                  <a:pt x="292" y="132"/>
                  <a:pt x="292" y="130"/>
                  <a:pt x="291" y="130"/>
                </a:cubicBezTo>
                <a:cubicBezTo>
                  <a:pt x="291" y="129"/>
                  <a:pt x="293" y="130"/>
                  <a:pt x="293" y="132"/>
                </a:cubicBezTo>
                <a:cubicBezTo>
                  <a:pt x="293" y="132"/>
                  <a:pt x="293" y="132"/>
                  <a:pt x="293" y="132"/>
                </a:cubicBezTo>
                <a:close/>
                <a:moveTo>
                  <a:pt x="292" y="134"/>
                </a:moveTo>
                <a:cubicBezTo>
                  <a:pt x="292" y="133"/>
                  <a:pt x="293" y="133"/>
                  <a:pt x="292" y="133"/>
                </a:cubicBezTo>
                <a:cubicBezTo>
                  <a:pt x="292" y="132"/>
                  <a:pt x="293" y="133"/>
                  <a:pt x="294" y="133"/>
                </a:cubicBezTo>
                <a:cubicBezTo>
                  <a:pt x="294" y="133"/>
                  <a:pt x="294" y="135"/>
                  <a:pt x="294" y="135"/>
                </a:cubicBezTo>
                <a:cubicBezTo>
                  <a:pt x="294" y="136"/>
                  <a:pt x="294" y="134"/>
                  <a:pt x="292" y="134"/>
                </a:cubicBezTo>
                <a:cubicBezTo>
                  <a:pt x="292" y="134"/>
                  <a:pt x="292" y="134"/>
                  <a:pt x="292" y="134"/>
                </a:cubicBezTo>
                <a:close/>
                <a:moveTo>
                  <a:pt x="297" y="135"/>
                </a:moveTo>
                <a:cubicBezTo>
                  <a:pt x="297" y="136"/>
                  <a:pt x="296" y="134"/>
                  <a:pt x="296" y="133"/>
                </a:cubicBezTo>
                <a:cubicBezTo>
                  <a:pt x="297" y="132"/>
                  <a:pt x="297" y="134"/>
                  <a:pt x="298" y="133"/>
                </a:cubicBezTo>
                <a:cubicBezTo>
                  <a:pt x="299" y="133"/>
                  <a:pt x="298" y="134"/>
                  <a:pt x="297" y="134"/>
                </a:cubicBezTo>
                <a:cubicBezTo>
                  <a:pt x="297" y="134"/>
                  <a:pt x="297" y="134"/>
                  <a:pt x="297" y="135"/>
                </a:cubicBezTo>
                <a:cubicBezTo>
                  <a:pt x="297" y="135"/>
                  <a:pt x="297" y="135"/>
                  <a:pt x="297" y="135"/>
                </a:cubicBezTo>
                <a:close/>
                <a:moveTo>
                  <a:pt x="295" y="137"/>
                </a:moveTo>
                <a:cubicBezTo>
                  <a:pt x="294" y="140"/>
                  <a:pt x="291" y="134"/>
                  <a:pt x="290" y="136"/>
                </a:cubicBezTo>
                <a:cubicBezTo>
                  <a:pt x="289" y="136"/>
                  <a:pt x="289" y="135"/>
                  <a:pt x="289" y="134"/>
                </a:cubicBezTo>
                <a:cubicBezTo>
                  <a:pt x="290" y="135"/>
                  <a:pt x="291" y="135"/>
                  <a:pt x="291" y="133"/>
                </a:cubicBezTo>
                <a:cubicBezTo>
                  <a:pt x="293" y="134"/>
                  <a:pt x="291" y="138"/>
                  <a:pt x="295" y="137"/>
                </a:cubicBezTo>
                <a:cubicBezTo>
                  <a:pt x="295" y="137"/>
                  <a:pt x="295" y="137"/>
                  <a:pt x="295" y="137"/>
                </a:cubicBezTo>
                <a:close/>
                <a:moveTo>
                  <a:pt x="292" y="140"/>
                </a:moveTo>
                <a:cubicBezTo>
                  <a:pt x="291" y="142"/>
                  <a:pt x="290" y="137"/>
                  <a:pt x="291" y="137"/>
                </a:cubicBezTo>
                <a:cubicBezTo>
                  <a:pt x="292" y="137"/>
                  <a:pt x="290" y="140"/>
                  <a:pt x="292" y="140"/>
                </a:cubicBezTo>
                <a:cubicBezTo>
                  <a:pt x="292" y="140"/>
                  <a:pt x="292" y="140"/>
                  <a:pt x="292" y="140"/>
                </a:cubicBezTo>
                <a:close/>
                <a:moveTo>
                  <a:pt x="139" y="139"/>
                </a:moveTo>
                <a:cubicBezTo>
                  <a:pt x="140" y="138"/>
                  <a:pt x="140" y="137"/>
                  <a:pt x="142" y="138"/>
                </a:cubicBezTo>
                <a:cubicBezTo>
                  <a:pt x="142" y="139"/>
                  <a:pt x="140" y="139"/>
                  <a:pt x="139" y="139"/>
                </a:cubicBezTo>
                <a:cubicBezTo>
                  <a:pt x="139" y="139"/>
                  <a:pt x="139" y="139"/>
                  <a:pt x="139" y="139"/>
                </a:cubicBezTo>
                <a:close/>
                <a:moveTo>
                  <a:pt x="295" y="144"/>
                </a:moveTo>
                <a:cubicBezTo>
                  <a:pt x="294" y="141"/>
                  <a:pt x="298" y="140"/>
                  <a:pt x="299" y="138"/>
                </a:cubicBezTo>
                <a:cubicBezTo>
                  <a:pt x="301" y="139"/>
                  <a:pt x="299" y="140"/>
                  <a:pt x="300" y="142"/>
                </a:cubicBezTo>
                <a:cubicBezTo>
                  <a:pt x="298" y="142"/>
                  <a:pt x="298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lose/>
                <a:moveTo>
                  <a:pt x="360" y="142"/>
                </a:moveTo>
                <a:cubicBezTo>
                  <a:pt x="360" y="141"/>
                  <a:pt x="361" y="141"/>
                  <a:pt x="362" y="141"/>
                </a:cubicBezTo>
                <a:cubicBezTo>
                  <a:pt x="362" y="141"/>
                  <a:pt x="361" y="142"/>
                  <a:pt x="361" y="143"/>
                </a:cubicBezTo>
                <a:cubicBezTo>
                  <a:pt x="361" y="143"/>
                  <a:pt x="361" y="143"/>
                  <a:pt x="360" y="143"/>
                </a:cubicBezTo>
                <a:cubicBezTo>
                  <a:pt x="360" y="142"/>
                  <a:pt x="360" y="142"/>
                  <a:pt x="360" y="142"/>
                </a:cubicBezTo>
                <a:cubicBezTo>
                  <a:pt x="360" y="142"/>
                  <a:pt x="360" y="142"/>
                  <a:pt x="360" y="142"/>
                </a:cubicBezTo>
                <a:close/>
                <a:moveTo>
                  <a:pt x="357" y="146"/>
                </a:moveTo>
                <a:cubicBezTo>
                  <a:pt x="357" y="146"/>
                  <a:pt x="357" y="146"/>
                  <a:pt x="358" y="145"/>
                </a:cubicBezTo>
                <a:cubicBezTo>
                  <a:pt x="360" y="147"/>
                  <a:pt x="355" y="150"/>
                  <a:pt x="356" y="152"/>
                </a:cubicBezTo>
                <a:cubicBezTo>
                  <a:pt x="353" y="151"/>
                  <a:pt x="357" y="149"/>
                  <a:pt x="357" y="146"/>
                </a:cubicBezTo>
                <a:cubicBezTo>
                  <a:pt x="357" y="146"/>
                  <a:pt x="357" y="146"/>
                  <a:pt x="357" y="146"/>
                </a:cubicBezTo>
                <a:close/>
                <a:moveTo>
                  <a:pt x="287" y="150"/>
                </a:moveTo>
                <a:cubicBezTo>
                  <a:pt x="287" y="149"/>
                  <a:pt x="286" y="148"/>
                  <a:pt x="286" y="146"/>
                </a:cubicBezTo>
                <a:cubicBezTo>
                  <a:pt x="287" y="146"/>
                  <a:pt x="286" y="148"/>
                  <a:pt x="288" y="147"/>
                </a:cubicBezTo>
                <a:cubicBezTo>
                  <a:pt x="289" y="149"/>
                  <a:pt x="287" y="149"/>
                  <a:pt x="287" y="150"/>
                </a:cubicBezTo>
                <a:cubicBezTo>
                  <a:pt x="287" y="150"/>
                  <a:pt x="287" y="150"/>
                  <a:pt x="287" y="150"/>
                </a:cubicBezTo>
                <a:close/>
                <a:moveTo>
                  <a:pt x="119" y="150"/>
                </a:moveTo>
                <a:cubicBezTo>
                  <a:pt x="117" y="150"/>
                  <a:pt x="118" y="149"/>
                  <a:pt x="118" y="147"/>
                </a:cubicBezTo>
                <a:cubicBezTo>
                  <a:pt x="120" y="148"/>
                  <a:pt x="118" y="148"/>
                  <a:pt x="119" y="150"/>
                </a:cubicBezTo>
                <a:cubicBezTo>
                  <a:pt x="119" y="150"/>
                  <a:pt x="119" y="150"/>
                  <a:pt x="119" y="150"/>
                </a:cubicBezTo>
                <a:close/>
                <a:moveTo>
                  <a:pt x="288" y="152"/>
                </a:moveTo>
                <a:cubicBezTo>
                  <a:pt x="287" y="152"/>
                  <a:pt x="287" y="151"/>
                  <a:pt x="286" y="151"/>
                </a:cubicBezTo>
                <a:cubicBezTo>
                  <a:pt x="286" y="149"/>
                  <a:pt x="289" y="150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lose/>
                <a:moveTo>
                  <a:pt x="316" y="162"/>
                </a:moveTo>
                <a:cubicBezTo>
                  <a:pt x="315" y="162"/>
                  <a:pt x="315" y="161"/>
                  <a:pt x="315" y="160"/>
                </a:cubicBezTo>
                <a:cubicBezTo>
                  <a:pt x="316" y="159"/>
                  <a:pt x="316" y="161"/>
                  <a:pt x="316" y="162"/>
                </a:cubicBezTo>
                <a:cubicBezTo>
                  <a:pt x="316" y="162"/>
                  <a:pt x="316" y="162"/>
                  <a:pt x="316" y="162"/>
                </a:cubicBezTo>
                <a:close/>
                <a:moveTo>
                  <a:pt x="139" y="163"/>
                </a:moveTo>
                <a:cubicBezTo>
                  <a:pt x="139" y="162"/>
                  <a:pt x="139" y="162"/>
                  <a:pt x="139" y="162"/>
                </a:cubicBezTo>
                <a:cubicBezTo>
                  <a:pt x="140" y="162"/>
                  <a:pt x="140" y="162"/>
                  <a:pt x="140" y="162"/>
                </a:cubicBezTo>
                <a:cubicBezTo>
                  <a:pt x="141" y="163"/>
                  <a:pt x="140" y="163"/>
                  <a:pt x="139" y="163"/>
                </a:cubicBezTo>
                <a:cubicBezTo>
                  <a:pt x="139" y="163"/>
                  <a:pt x="139" y="163"/>
                  <a:pt x="139" y="163"/>
                </a:cubicBezTo>
                <a:close/>
                <a:moveTo>
                  <a:pt x="311" y="165"/>
                </a:moveTo>
                <a:cubicBezTo>
                  <a:pt x="313" y="165"/>
                  <a:pt x="314" y="162"/>
                  <a:pt x="316" y="163"/>
                </a:cubicBezTo>
                <a:cubicBezTo>
                  <a:pt x="316" y="165"/>
                  <a:pt x="313" y="164"/>
                  <a:pt x="314" y="167"/>
                </a:cubicBezTo>
                <a:cubicBezTo>
                  <a:pt x="312" y="169"/>
                  <a:pt x="312" y="165"/>
                  <a:pt x="309" y="167"/>
                </a:cubicBezTo>
                <a:cubicBezTo>
                  <a:pt x="309" y="166"/>
                  <a:pt x="309" y="165"/>
                  <a:pt x="309" y="164"/>
                </a:cubicBezTo>
                <a:cubicBezTo>
                  <a:pt x="310" y="165"/>
                  <a:pt x="311" y="163"/>
                  <a:pt x="311" y="165"/>
                </a:cubicBezTo>
                <a:cubicBezTo>
                  <a:pt x="311" y="165"/>
                  <a:pt x="311" y="165"/>
                  <a:pt x="311" y="165"/>
                </a:cubicBezTo>
                <a:close/>
                <a:moveTo>
                  <a:pt x="117" y="169"/>
                </a:moveTo>
                <a:cubicBezTo>
                  <a:pt x="117" y="169"/>
                  <a:pt x="117" y="169"/>
                  <a:pt x="117" y="168"/>
                </a:cubicBezTo>
                <a:cubicBezTo>
                  <a:pt x="118" y="168"/>
                  <a:pt x="118" y="171"/>
                  <a:pt x="117" y="170"/>
                </a:cubicBezTo>
                <a:cubicBezTo>
                  <a:pt x="117" y="170"/>
                  <a:pt x="117" y="169"/>
                  <a:pt x="117" y="169"/>
                </a:cubicBezTo>
                <a:cubicBezTo>
                  <a:pt x="117" y="169"/>
                  <a:pt x="117" y="169"/>
                  <a:pt x="117" y="169"/>
                </a:cubicBezTo>
                <a:close/>
                <a:moveTo>
                  <a:pt x="274" y="220"/>
                </a:moveTo>
                <a:cubicBezTo>
                  <a:pt x="274" y="220"/>
                  <a:pt x="274" y="220"/>
                  <a:pt x="274" y="220"/>
                </a:cubicBezTo>
                <a:cubicBezTo>
                  <a:pt x="275" y="220"/>
                  <a:pt x="277" y="218"/>
                  <a:pt x="278" y="220"/>
                </a:cubicBezTo>
                <a:cubicBezTo>
                  <a:pt x="276" y="223"/>
                  <a:pt x="275" y="227"/>
                  <a:pt x="274" y="230"/>
                </a:cubicBezTo>
                <a:cubicBezTo>
                  <a:pt x="274" y="228"/>
                  <a:pt x="273" y="228"/>
                  <a:pt x="272" y="228"/>
                </a:cubicBezTo>
                <a:cubicBezTo>
                  <a:pt x="269" y="229"/>
                  <a:pt x="269" y="232"/>
                  <a:pt x="267" y="234"/>
                </a:cubicBezTo>
                <a:cubicBezTo>
                  <a:pt x="268" y="235"/>
                  <a:pt x="268" y="231"/>
                  <a:pt x="269" y="233"/>
                </a:cubicBezTo>
                <a:cubicBezTo>
                  <a:pt x="268" y="234"/>
                  <a:pt x="267" y="235"/>
                  <a:pt x="266" y="235"/>
                </a:cubicBezTo>
                <a:cubicBezTo>
                  <a:pt x="266" y="233"/>
                  <a:pt x="267" y="231"/>
                  <a:pt x="266" y="228"/>
                </a:cubicBezTo>
                <a:cubicBezTo>
                  <a:pt x="270" y="227"/>
                  <a:pt x="273" y="223"/>
                  <a:pt x="271" y="219"/>
                </a:cubicBezTo>
                <a:cubicBezTo>
                  <a:pt x="263" y="222"/>
                  <a:pt x="268" y="234"/>
                  <a:pt x="261" y="234"/>
                </a:cubicBezTo>
                <a:cubicBezTo>
                  <a:pt x="262" y="236"/>
                  <a:pt x="259" y="236"/>
                  <a:pt x="259" y="237"/>
                </a:cubicBezTo>
                <a:cubicBezTo>
                  <a:pt x="263" y="237"/>
                  <a:pt x="260" y="241"/>
                  <a:pt x="262" y="242"/>
                </a:cubicBezTo>
                <a:cubicBezTo>
                  <a:pt x="261" y="242"/>
                  <a:pt x="261" y="241"/>
                  <a:pt x="260" y="241"/>
                </a:cubicBezTo>
                <a:cubicBezTo>
                  <a:pt x="261" y="245"/>
                  <a:pt x="259" y="245"/>
                  <a:pt x="259" y="248"/>
                </a:cubicBezTo>
                <a:cubicBezTo>
                  <a:pt x="260" y="249"/>
                  <a:pt x="259" y="249"/>
                  <a:pt x="260" y="250"/>
                </a:cubicBezTo>
                <a:cubicBezTo>
                  <a:pt x="259" y="250"/>
                  <a:pt x="260" y="252"/>
                  <a:pt x="259" y="252"/>
                </a:cubicBezTo>
                <a:cubicBezTo>
                  <a:pt x="259" y="250"/>
                  <a:pt x="256" y="250"/>
                  <a:pt x="255" y="248"/>
                </a:cubicBezTo>
                <a:cubicBezTo>
                  <a:pt x="256" y="246"/>
                  <a:pt x="257" y="246"/>
                  <a:pt x="255" y="245"/>
                </a:cubicBezTo>
                <a:cubicBezTo>
                  <a:pt x="255" y="243"/>
                  <a:pt x="260" y="242"/>
                  <a:pt x="258" y="240"/>
                </a:cubicBezTo>
                <a:cubicBezTo>
                  <a:pt x="258" y="242"/>
                  <a:pt x="256" y="240"/>
                  <a:pt x="256" y="240"/>
                </a:cubicBezTo>
                <a:cubicBezTo>
                  <a:pt x="257" y="238"/>
                  <a:pt x="257" y="235"/>
                  <a:pt x="260" y="235"/>
                </a:cubicBezTo>
                <a:cubicBezTo>
                  <a:pt x="260" y="232"/>
                  <a:pt x="261" y="230"/>
                  <a:pt x="260" y="228"/>
                </a:cubicBezTo>
                <a:cubicBezTo>
                  <a:pt x="261" y="228"/>
                  <a:pt x="262" y="229"/>
                  <a:pt x="262" y="229"/>
                </a:cubicBezTo>
                <a:cubicBezTo>
                  <a:pt x="264" y="227"/>
                  <a:pt x="262" y="223"/>
                  <a:pt x="265" y="222"/>
                </a:cubicBezTo>
                <a:cubicBezTo>
                  <a:pt x="263" y="221"/>
                  <a:pt x="262" y="222"/>
                  <a:pt x="261" y="223"/>
                </a:cubicBezTo>
                <a:cubicBezTo>
                  <a:pt x="261" y="224"/>
                  <a:pt x="262" y="226"/>
                  <a:pt x="260" y="227"/>
                </a:cubicBezTo>
                <a:cubicBezTo>
                  <a:pt x="260" y="224"/>
                  <a:pt x="259" y="224"/>
                  <a:pt x="258" y="222"/>
                </a:cubicBezTo>
                <a:cubicBezTo>
                  <a:pt x="256" y="222"/>
                  <a:pt x="256" y="223"/>
                  <a:pt x="255" y="224"/>
                </a:cubicBezTo>
                <a:cubicBezTo>
                  <a:pt x="257" y="225"/>
                  <a:pt x="257" y="227"/>
                  <a:pt x="257" y="229"/>
                </a:cubicBezTo>
                <a:cubicBezTo>
                  <a:pt x="258" y="229"/>
                  <a:pt x="259" y="227"/>
                  <a:pt x="259" y="229"/>
                </a:cubicBezTo>
                <a:cubicBezTo>
                  <a:pt x="256" y="230"/>
                  <a:pt x="256" y="235"/>
                  <a:pt x="253" y="236"/>
                </a:cubicBezTo>
                <a:cubicBezTo>
                  <a:pt x="252" y="235"/>
                  <a:pt x="255" y="234"/>
                  <a:pt x="254" y="234"/>
                </a:cubicBezTo>
                <a:cubicBezTo>
                  <a:pt x="250" y="239"/>
                  <a:pt x="247" y="245"/>
                  <a:pt x="243" y="250"/>
                </a:cubicBezTo>
                <a:cubicBezTo>
                  <a:pt x="243" y="251"/>
                  <a:pt x="244" y="252"/>
                  <a:pt x="244" y="253"/>
                </a:cubicBezTo>
                <a:cubicBezTo>
                  <a:pt x="242" y="253"/>
                  <a:pt x="244" y="255"/>
                  <a:pt x="242" y="255"/>
                </a:cubicBezTo>
                <a:cubicBezTo>
                  <a:pt x="242" y="257"/>
                  <a:pt x="244" y="258"/>
                  <a:pt x="242" y="258"/>
                </a:cubicBezTo>
                <a:cubicBezTo>
                  <a:pt x="242" y="258"/>
                  <a:pt x="242" y="256"/>
                  <a:pt x="242" y="256"/>
                </a:cubicBezTo>
                <a:cubicBezTo>
                  <a:pt x="241" y="258"/>
                  <a:pt x="240" y="258"/>
                  <a:pt x="239" y="259"/>
                </a:cubicBezTo>
                <a:cubicBezTo>
                  <a:pt x="242" y="258"/>
                  <a:pt x="240" y="262"/>
                  <a:pt x="242" y="261"/>
                </a:cubicBezTo>
                <a:cubicBezTo>
                  <a:pt x="243" y="260"/>
                  <a:pt x="245" y="256"/>
                  <a:pt x="247" y="256"/>
                </a:cubicBezTo>
                <a:cubicBezTo>
                  <a:pt x="244" y="260"/>
                  <a:pt x="242" y="264"/>
                  <a:pt x="241" y="267"/>
                </a:cubicBezTo>
                <a:cubicBezTo>
                  <a:pt x="240" y="267"/>
                  <a:pt x="240" y="266"/>
                  <a:pt x="239" y="265"/>
                </a:cubicBezTo>
                <a:cubicBezTo>
                  <a:pt x="238" y="266"/>
                  <a:pt x="241" y="269"/>
                  <a:pt x="238" y="271"/>
                </a:cubicBezTo>
                <a:cubicBezTo>
                  <a:pt x="237" y="271"/>
                  <a:pt x="238" y="270"/>
                  <a:pt x="237" y="270"/>
                </a:cubicBezTo>
                <a:cubicBezTo>
                  <a:pt x="236" y="273"/>
                  <a:pt x="231" y="276"/>
                  <a:pt x="236" y="278"/>
                </a:cubicBezTo>
                <a:cubicBezTo>
                  <a:pt x="235" y="279"/>
                  <a:pt x="232" y="277"/>
                  <a:pt x="231" y="279"/>
                </a:cubicBezTo>
                <a:cubicBezTo>
                  <a:pt x="233" y="281"/>
                  <a:pt x="229" y="284"/>
                  <a:pt x="228" y="284"/>
                </a:cubicBezTo>
                <a:cubicBezTo>
                  <a:pt x="228" y="286"/>
                  <a:pt x="230" y="285"/>
                  <a:pt x="230" y="287"/>
                </a:cubicBezTo>
                <a:cubicBezTo>
                  <a:pt x="228" y="286"/>
                  <a:pt x="227" y="289"/>
                  <a:pt x="228" y="290"/>
                </a:cubicBezTo>
                <a:cubicBezTo>
                  <a:pt x="233" y="287"/>
                  <a:pt x="234" y="279"/>
                  <a:pt x="240" y="276"/>
                </a:cubicBezTo>
                <a:cubicBezTo>
                  <a:pt x="239" y="276"/>
                  <a:pt x="238" y="276"/>
                  <a:pt x="238" y="276"/>
                </a:cubicBezTo>
                <a:cubicBezTo>
                  <a:pt x="240" y="274"/>
                  <a:pt x="245" y="272"/>
                  <a:pt x="242" y="271"/>
                </a:cubicBezTo>
                <a:cubicBezTo>
                  <a:pt x="242" y="271"/>
                  <a:pt x="242" y="272"/>
                  <a:pt x="241" y="272"/>
                </a:cubicBezTo>
                <a:cubicBezTo>
                  <a:pt x="242" y="270"/>
                  <a:pt x="239" y="271"/>
                  <a:pt x="240" y="269"/>
                </a:cubicBezTo>
                <a:cubicBezTo>
                  <a:pt x="242" y="269"/>
                  <a:pt x="242" y="268"/>
                  <a:pt x="243" y="267"/>
                </a:cubicBezTo>
                <a:cubicBezTo>
                  <a:pt x="242" y="269"/>
                  <a:pt x="244" y="268"/>
                  <a:pt x="245" y="268"/>
                </a:cubicBezTo>
                <a:cubicBezTo>
                  <a:pt x="245" y="267"/>
                  <a:pt x="244" y="267"/>
                  <a:pt x="243" y="266"/>
                </a:cubicBezTo>
                <a:cubicBezTo>
                  <a:pt x="246" y="266"/>
                  <a:pt x="245" y="265"/>
                  <a:pt x="245" y="263"/>
                </a:cubicBezTo>
                <a:cubicBezTo>
                  <a:pt x="246" y="263"/>
                  <a:pt x="246" y="265"/>
                  <a:pt x="247" y="265"/>
                </a:cubicBezTo>
                <a:cubicBezTo>
                  <a:pt x="246" y="263"/>
                  <a:pt x="247" y="263"/>
                  <a:pt x="247" y="261"/>
                </a:cubicBezTo>
                <a:cubicBezTo>
                  <a:pt x="249" y="261"/>
                  <a:pt x="248" y="258"/>
                  <a:pt x="250" y="258"/>
                </a:cubicBezTo>
                <a:cubicBezTo>
                  <a:pt x="250" y="259"/>
                  <a:pt x="249" y="260"/>
                  <a:pt x="249" y="261"/>
                </a:cubicBezTo>
                <a:cubicBezTo>
                  <a:pt x="250" y="261"/>
                  <a:pt x="251" y="265"/>
                  <a:pt x="249" y="265"/>
                </a:cubicBezTo>
                <a:cubicBezTo>
                  <a:pt x="249" y="266"/>
                  <a:pt x="249" y="267"/>
                  <a:pt x="249" y="268"/>
                </a:cubicBezTo>
                <a:cubicBezTo>
                  <a:pt x="249" y="268"/>
                  <a:pt x="250" y="269"/>
                  <a:pt x="250" y="269"/>
                </a:cubicBezTo>
                <a:cubicBezTo>
                  <a:pt x="256" y="268"/>
                  <a:pt x="254" y="258"/>
                  <a:pt x="260" y="256"/>
                </a:cubicBezTo>
                <a:cubicBezTo>
                  <a:pt x="259" y="252"/>
                  <a:pt x="262" y="248"/>
                  <a:pt x="265" y="249"/>
                </a:cubicBezTo>
                <a:cubicBezTo>
                  <a:pt x="265" y="243"/>
                  <a:pt x="270" y="240"/>
                  <a:pt x="271" y="235"/>
                </a:cubicBezTo>
                <a:cubicBezTo>
                  <a:pt x="276" y="233"/>
                  <a:pt x="275" y="229"/>
                  <a:pt x="281" y="227"/>
                </a:cubicBezTo>
                <a:cubicBezTo>
                  <a:pt x="281" y="222"/>
                  <a:pt x="285" y="219"/>
                  <a:pt x="284" y="215"/>
                </a:cubicBezTo>
                <a:cubicBezTo>
                  <a:pt x="286" y="215"/>
                  <a:pt x="287" y="214"/>
                  <a:pt x="286" y="212"/>
                </a:cubicBezTo>
                <a:cubicBezTo>
                  <a:pt x="287" y="213"/>
                  <a:pt x="288" y="212"/>
                  <a:pt x="289" y="211"/>
                </a:cubicBezTo>
                <a:cubicBezTo>
                  <a:pt x="291" y="205"/>
                  <a:pt x="294" y="202"/>
                  <a:pt x="297" y="197"/>
                </a:cubicBezTo>
                <a:cubicBezTo>
                  <a:pt x="299" y="197"/>
                  <a:pt x="298" y="199"/>
                  <a:pt x="297" y="200"/>
                </a:cubicBezTo>
                <a:cubicBezTo>
                  <a:pt x="300" y="198"/>
                  <a:pt x="299" y="194"/>
                  <a:pt x="302" y="192"/>
                </a:cubicBezTo>
                <a:cubicBezTo>
                  <a:pt x="301" y="192"/>
                  <a:pt x="300" y="192"/>
                  <a:pt x="299" y="191"/>
                </a:cubicBezTo>
                <a:cubicBezTo>
                  <a:pt x="302" y="190"/>
                  <a:pt x="299" y="189"/>
                  <a:pt x="299" y="187"/>
                </a:cubicBezTo>
                <a:cubicBezTo>
                  <a:pt x="305" y="188"/>
                  <a:pt x="305" y="179"/>
                  <a:pt x="309" y="177"/>
                </a:cubicBezTo>
                <a:cubicBezTo>
                  <a:pt x="309" y="177"/>
                  <a:pt x="308" y="177"/>
                  <a:pt x="308" y="176"/>
                </a:cubicBezTo>
                <a:cubicBezTo>
                  <a:pt x="311" y="176"/>
                  <a:pt x="311" y="171"/>
                  <a:pt x="313" y="168"/>
                </a:cubicBezTo>
                <a:cubicBezTo>
                  <a:pt x="310" y="169"/>
                  <a:pt x="311" y="170"/>
                  <a:pt x="309" y="170"/>
                </a:cubicBezTo>
                <a:cubicBezTo>
                  <a:pt x="309" y="172"/>
                  <a:pt x="307" y="177"/>
                  <a:pt x="304" y="178"/>
                </a:cubicBezTo>
                <a:cubicBezTo>
                  <a:pt x="305" y="180"/>
                  <a:pt x="304" y="182"/>
                  <a:pt x="303" y="183"/>
                </a:cubicBezTo>
                <a:cubicBezTo>
                  <a:pt x="303" y="181"/>
                  <a:pt x="303" y="180"/>
                  <a:pt x="303" y="178"/>
                </a:cubicBezTo>
                <a:cubicBezTo>
                  <a:pt x="301" y="178"/>
                  <a:pt x="301" y="180"/>
                  <a:pt x="299" y="180"/>
                </a:cubicBezTo>
                <a:cubicBezTo>
                  <a:pt x="300" y="181"/>
                  <a:pt x="300" y="183"/>
                  <a:pt x="298" y="183"/>
                </a:cubicBezTo>
                <a:cubicBezTo>
                  <a:pt x="297" y="183"/>
                  <a:pt x="298" y="182"/>
                  <a:pt x="297" y="182"/>
                </a:cubicBezTo>
                <a:cubicBezTo>
                  <a:pt x="297" y="183"/>
                  <a:pt x="296" y="184"/>
                  <a:pt x="294" y="184"/>
                </a:cubicBezTo>
                <a:cubicBezTo>
                  <a:pt x="294" y="186"/>
                  <a:pt x="297" y="185"/>
                  <a:pt x="295" y="186"/>
                </a:cubicBezTo>
                <a:cubicBezTo>
                  <a:pt x="294" y="186"/>
                  <a:pt x="294" y="185"/>
                  <a:pt x="293" y="184"/>
                </a:cubicBezTo>
                <a:cubicBezTo>
                  <a:pt x="293" y="185"/>
                  <a:pt x="293" y="185"/>
                  <a:pt x="292" y="185"/>
                </a:cubicBezTo>
                <a:cubicBezTo>
                  <a:pt x="293" y="188"/>
                  <a:pt x="290" y="189"/>
                  <a:pt x="292" y="191"/>
                </a:cubicBezTo>
                <a:cubicBezTo>
                  <a:pt x="288" y="192"/>
                  <a:pt x="288" y="196"/>
                  <a:pt x="285" y="199"/>
                </a:cubicBezTo>
                <a:cubicBezTo>
                  <a:pt x="286" y="198"/>
                  <a:pt x="280" y="200"/>
                  <a:pt x="282" y="202"/>
                </a:cubicBezTo>
                <a:cubicBezTo>
                  <a:pt x="283" y="201"/>
                  <a:pt x="284" y="200"/>
                  <a:pt x="285" y="202"/>
                </a:cubicBezTo>
                <a:cubicBezTo>
                  <a:pt x="285" y="203"/>
                  <a:pt x="282" y="202"/>
                  <a:pt x="282" y="204"/>
                </a:cubicBezTo>
                <a:cubicBezTo>
                  <a:pt x="284" y="203"/>
                  <a:pt x="286" y="205"/>
                  <a:pt x="284" y="206"/>
                </a:cubicBezTo>
                <a:cubicBezTo>
                  <a:pt x="284" y="205"/>
                  <a:pt x="283" y="205"/>
                  <a:pt x="282" y="205"/>
                </a:cubicBezTo>
                <a:cubicBezTo>
                  <a:pt x="283" y="206"/>
                  <a:pt x="281" y="208"/>
                  <a:pt x="283" y="209"/>
                </a:cubicBezTo>
                <a:cubicBezTo>
                  <a:pt x="283" y="209"/>
                  <a:pt x="283" y="208"/>
                  <a:pt x="283" y="208"/>
                </a:cubicBezTo>
                <a:cubicBezTo>
                  <a:pt x="284" y="208"/>
                  <a:pt x="283" y="208"/>
                  <a:pt x="283" y="207"/>
                </a:cubicBezTo>
                <a:cubicBezTo>
                  <a:pt x="284" y="207"/>
                  <a:pt x="286" y="206"/>
                  <a:pt x="287" y="207"/>
                </a:cubicBezTo>
                <a:cubicBezTo>
                  <a:pt x="283" y="210"/>
                  <a:pt x="285" y="218"/>
                  <a:pt x="278" y="216"/>
                </a:cubicBezTo>
                <a:cubicBezTo>
                  <a:pt x="280" y="220"/>
                  <a:pt x="274" y="218"/>
                  <a:pt x="275" y="216"/>
                </a:cubicBezTo>
                <a:cubicBezTo>
                  <a:pt x="274" y="216"/>
                  <a:pt x="274" y="217"/>
                  <a:pt x="274" y="220"/>
                </a:cubicBezTo>
                <a:close/>
                <a:moveTo>
                  <a:pt x="256" y="231"/>
                </a:moveTo>
                <a:cubicBezTo>
                  <a:pt x="257" y="232"/>
                  <a:pt x="254" y="231"/>
                  <a:pt x="255" y="233"/>
                </a:cubicBezTo>
                <a:cubicBezTo>
                  <a:pt x="254" y="233"/>
                  <a:pt x="255" y="230"/>
                  <a:pt x="256" y="231"/>
                </a:cubicBezTo>
                <a:cubicBezTo>
                  <a:pt x="256" y="231"/>
                  <a:pt x="256" y="231"/>
                  <a:pt x="256" y="231"/>
                </a:cubicBezTo>
                <a:close/>
                <a:moveTo>
                  <a:pt x="281" y="173"/>
                </a:moveTo>
                <a:cubicBezTo>
                  <a:pt x="280" y="175"/>
                  <a:pt x="279" y="171"/>
                  <a:pt x="280" y="171"/>
                </a:cubicBezTo>
                <a:cubicBezTo>
                  <a:pt x="282" y="171"/>
                  <a:pt x="279" y="173"/>
                  <a:pt x="281" y="173"/>
                </a:cubicBezTo>
                <a:cubicBezTo>
                  <a:pt x="281" y="173"/>
                  <a:pt x="281" y="173"/>
                  <a:pt x="281" y="173"/>
                </a:cubicBezTo>
                <a:close/>
                <a:moveTo>
                  <a:pt x="114" y="175"/>
                </a:moveTo>
                <a:cubicBezTo>
                  <a:pt x="113" y="176"/>
                  <a:pt x="112" y="174"/>
                  <a:pt x="112" y="173"/>
                </a:cubicBezTo>
                <a:cubicBezTo>
                  <a:pt x="113" y="173"/>
                  <a:pt x="115" y="172"/>
                  <a:pt x="115" y="174"/>
                </a:cubicBezTo>
                <a:cubicBezTo>
                  <a:pt x="114" y="174"/>
                  <a:pt x="114" y="174"/>
                  <a:pt x="113" y="174"/>
                </a:cubicBezTo>
                <a:cubicBezTo>
                  <a:pt x="113" y="175"/>
                  <a:pt x="113" y="175"/>
                  <a:pt x="114" y="175"/>
                </a:cubicBezTo>
                <a:cubicBezTo>
                  <a:pt x="114" y="175"/>
                  <a:pt x="114" y="175"/>
                  <a:pt x="114" y="175"/>
                </a:cubicBezTo>
                <a:close/>
                <a:moveTo>
                  <a:pt x="302" y="174"/>
                </a:moveTo>
                <a:cubicBezTo>
                  <a:pt x="303" y="174"/>
                  <a:pt x="305" y="173"/>
                  <a:pt x="306" y="173"/>
                </a:cubicBezTo>
                <a:cubicBezTo>
                  <a:pt x="306" y="174"/>
                  <a:pt x="304" y="175"/>
                  <a:pt x="302" y="174"/>
                </a:cubicBezTo>
                <a:cubicBezTo>
                  <a:pt x="302" y="174"/>
                  <a:pt x="302" y="174"/>
                  <a:pt x="302" y="174"/>
                </a:cubicBezTo>
                <a:close/>
                <a:moveTo>
                  <a:pt x="296" y="177"/>
                </a:moveTo>
                <a:cubicBezTo>
                  <a:pt x="297" y="175"/>
                  <a:pt x="299" y="177"/>
                  <a:pt x="299" y="174"/>
                </a:cubicBezTo>
                <a:cubicBezTo>
                  <a:pt x="302" y="176"/>
                  <a:pt x="297" y="176"/>
                  <a:pt x="298" y="178"/>
                </a:cubicBezTo>
                <a:cubicBezTo>
                  <a:pt x="297" y="177"/>
                  <a:pt x="297" y="177"/>
                  <a:pt x="296" y="177"/>
                </a:cubicBezTo>
                <a:cubicBezTo>
                  <a:pt x="296" y="177"/>
                  <a:pt x="296" y="177"/>
                  <a:pt x="296" y="177"/>
                </a:cubicBezTo>
                <a:close/>
                <a:moveTo>
                  <a:pt x="270" y="191"/>
                </a:moveTo>
                <a:cubicBezTo>
                  <a:pt x="270" y="191"/>
                  <a:pt x="270" y="191"/>
                  <a:pt x="270" y="190"/>
                </a:cubicBezTo>
                <a:cubicBezTo>
                  <a:pt x="271" y="190"/>
                  <a:pt x="271" y="193"/>
                  <a:pt x="270" y="192"/>
                </a:cubicBezTo>
                <a:cubicBezTo>
                  <a:pt x="270" y="192"/>
                  <a:pt x="270" y="191"/>
                  <a:pt x="270" y="191"/>
                </a:cubicBezTo>
                <a:cubicBezTo>
                  <a:pt x="270" y="191"/>
                  <a:pt x="270" y="191"/>
                  <a:pt x="270" y="191"/>
                </a:cubicBezTo>
                <a:close/>
                <a:moveTo>
                  <a:pt x="242" y="199"/>
                </a:moveTo>
                <a:cubicBezTo>
                  <a:pt x="242" y="198"/>
                  <a:pt x="243" y="197"/>
                  <a:pt x="243" y="196"/>
                </a:cubicBezTo>
                <a:cubicBezTo>
                  <a:pt x="245" y="196"/>
                  <a:pt x="244" y="199"/>
                  <a:pt x="242" y="199"/>
                </a:cubicBezTo>
                <a:cubicBezTo>
                  <a:pt x="242" y="199"/>
                  <a:pt x="242" y="199"/>
                  <a:pt x="242" y="199"/>
                </a:cubicBezTo>
                <a:close/>
                <a:moveTo>
                  <a:pt x="272" y="202"/>
                </a:moveTo>
                <a:cubicBezTo>
                  <a:pt x="274" y="202"/>
                  <a:pt x="275" y="200"/>
                  <a:pt x="276" y="199"/>
                </a:cubicBezTo>
                <a:cubicBezTo>
                  <a:pt x="277" y="201"/>
                  <a:pt x="274" y="205"/>
                  <a:pt x="272" y="207"/>
                </a:cubicBezTo>
                <a:cubicBezTo>
                  <a:pt x="271" y="205"/>
                  <a:pt x="274" y="204"/>
                  <a:pt x="272" y="202"/>
                </a:cubicBezTo>
                <a:cubicBezTo>
                  <a:pt x="272" y="202"/>
                  <a:pt x="272" y="202"/>
                  <a:pt x="272" y="202"/>
                </a:cubicBezTo>
                <a:close/>
                <a:moveTo>
                  <a:pt x="260" y="209"/>
                </a:moveTo>
                <a:cubicBezTo>
                  <a:pt x="260" y="209"/>
                  <a:pt x="260" y="208"/>
                  <a:pt x="260" y="208"/>
                </a:cubicBezTo>
                <a:cubicBezTo>
                  <a:pt x="261" y="208"/>
                  <a:pt x="261" y="208"/>
                  <a:pt x="261" y="208"/>
                </a:cubicBezTo>
                <a:cubicBezTo>
                  <a:pt x="261" y="208"/>
                  <a:pt x="261" y="209"/>
                  <a:pt x="261" y="210"/>
                </a:cubicBezTo>
                <a:cubicBezTo>
                  <a:pt x="261" y="209"/>
                  <a:pt x="261" y="209"/>
                  <a:pt x="260" y="209"/>
                </a:cubicBezTo>
                <a:cubicBezTo>
                  <a:pt x="260" y="209"/>
                  <a:pt x="260" y="209"/>
                  <a:pt x="260" y="209"/>
                </a:cubicBezTo>
                <a:close/>
                <a:moveTo>
                  <a:pt x="266" y="210"/>
                </a:moveTo>
                <a:cubicBezTo>
                  <a:pt x="266" y="209"/>
                  <a:pt x="266" y="208"/>
                  <a:pt x="266" y="208"/>
                </a:cubicBezTo>
                <a:cubicBezTo>
                  <a:pt x="268" y="208"/>
                  <a:pt x="267" y="209"/>
                  <a:pt x="269" y="209"/>
                </a:cubicBezTo>
                <a:cubicBezTo>
                  <a:pt x="268" y="210"/>
                  <a:pt x="267" y="209"/>
                  <a:pt x="266" y="210"/>
                </a:cubicBezTo>
                <a:cubicBezTo>
                  <a:pt x="266" y="210"/>
                  <a:pt x="266" y="210"/>
                  <a:pt x="266" y="210"/>
                </a:cubicBezTo>
                <a:close/>
                <a:moveTo>
                  <a:pt x="281" y="213"/>
                </a:moveTo>
                <a:cubicBezTo>
                  <a:pt x="280" y="212"/>
                  <a:pt x="280" y="211"/>
                  <a:pt x="281" y="209"/>
                </a:cubicBezTo>
                <a:cubicBezTo>
                  <a:pt x="283" y="210"/>
                  <a:pt x="283" y="213"/>
                  <a:pt x="281" y="213"/>
                </a:cubicBezTo>
                <a:cubicBezTo>
                  <a:pt x="281" y="213"/>
                  <a:pt x="281" y="213"/>
                  <a:pt x="281" y="213"/>
                </a:cubicBezTo>
                <a:close/>
                <a:moveTo>
                  <a:pt x="281" y="208"/>
                </a:moveTo>
                <a:cubicBezTo>
                  <a:pt x="281" y="209"/>
                  <a:pt x="280" y="210"/>
                  <a:pt x="279" y="210"/>
                </a:cubicBezTo>
                <a:cubicBezTo>
                  <a:pt x="279" y="209"/>
                  <a:pt x="280" y="208"/>
                  <a:pt x="281" y="208"/>
                </a:cubicBezTo>
                <a:cubicBezTo>
                  <a:pt x="281" y="208"/>
                  <a:pt x="281" y="208"/>
                  <a:pt x="281" y="208"/>
                </a:cubicBezTo>
                <a:close/>
                <a:moveTo>
                  <a:pt x="274" y="210"/>
                </a:moveTo>
                <a:cubicBezTo>
                  <a:pt x="273" y="210"/>
                  <a:pt x="273" y="209"/>
                  <a:pt x="273" y="208"/>
                </a:cubicBezTo>
                <a:cubicBezTo>
                  <a:pt x="274" y="208"/>
                  <a:pt x="274" y="209"/>
                  <a:pt x="274" y="210"/>
                </a:cubicBezTo>
                <a:cubicBezTo>
                  <a:pt x="274" y="209"/>
                  <a:pt x="274" y="210"/>
                  <a:pt x="274" y="210"/>
                </a:cubicBezTo>
                <a:cubicBezTo>
                  <a:pt x="274" y="210"/>
                  <a:pt x="274" y="210"/>
                  <a:pt x="274" y="210"/>
                </a:cubicBezTo>
                <a:close/>
                <a:moveTo>
                  <a:pt x="275" y="215"/>
                </a:moveTo>
                <a:cubicBezTo>
                  <a:pt x="275" y="212"/>
                  <a:pt x="276" y="210"/>
                  <a:pt x="277" y="209"/>
                </a:cubicBezTo>
                <a:cubicBezTo>
                  <a:pt x="279" y="210"/>
                  <a:pt x="276" y="212"/>
                  <a:pt x="277" y="213"/>
                </a:cubicBezTo>
                <a:cubicBezTo>
                  <a:pt x="278" y="212"/>
                  <a:pt x="278" y="213"/>
                  <a:pt x="280" y="213"/>
                </a:cubicBezTo>
                <a:cubicBezTo>
                  <a:pt x="280" y="216"/>
                  <a:pt x="278" y="214"/>
                  <a:pt x="275" y="215"/>
                </a:cubicBezTo>
                <a:cubicBezTo>
                  <a:pt x="275" y="215"/>
                  <a:pt x="275" y="215"/>
                  <a:pt x="275" y="215"/>
                </a:cubicBezTo>
                <a:close/>
                <a:moveTo>
                  <a:pt x="267" y="210"/>
                </a:moveTo>
                <a:cubicBezTo>
                  <a:pt x="266" y="211"/>
                  <a:pt x="266" y="213"/>
                  <a:pt x="267" y="211"/>
                </a:cubicBezTo>
                <a:cubicBezTo>
                  <a:pt x="268" y="210"/>
                  <a:pt x="266" y="215"/>
                  <a:pt x="265" y="215"/>
                </a:cubicBezTo>
                <a:cubicBezTo>
                  <a:pt x="266" y="214"/>
                  <a:pt x="264" y="210"/>
                  <a:pt x="267" y="210"/>
                </a:cubicBezTo>
                <a:cubicBezTo>
                  <a:pt x="267" y="210"/>
                  <a:pt x="267" y="210"/>
                  <a:pt x="267" y="210"/>
                </a:cubicBezTo>
                <a:close/>
                <a:moveTo>
                  <a:pt x="270" y="213"/>
                </a:moveTo>
                <a:cubicBezTo>
                  <a:pt x="268" y="212"/>
                  <a:pt x="271" y="212"/>
                  <a:pt x="271" y="211"/>
                </a:cubicBezTo>
                <a:cubicBezTo>
                  <a:pt x="271" y="211"/>
                  <a:pt x="272" y="211"/>
                  <a:pt x="272" y="211"/>
                </a:cubicBezTo>
                <a:cubicBezTo>
                  <a:pt x="272" y="212"/>
                  <a:pt x="272" y="212"/>
                  <a:pt x="272" y="212"/>
                </a:cubicBezTo>
                <a:cubicBezTo>
                  <a:pt x="271" y="212"/>
                  <a:pt x="271" y="212"/>
                  <a:pt x="270" y="213"/>
                </a:cubicBezTo>
                <a:cubicBezTo>
                  <a:pt x="270" y="213"/>
                  <a:pt x="270" y="213"/>
                  <a:pt x="270" y="213"/>
                </a:cubicBezTo>
                <a:close/>
                <a:moveTo>
                  <a:pt x="266" y="218"/>
                </a:moveTo>
                <a:cubicBezTo>
                  <a:pt x="264" y="218"/>
                  <a:pt x="266" y="217"/>
                  <a:pt x="266" y="216"/>
                </a:cubicBezTo>
                <a:cubicBezTo>
                  <a:pt x="266" y="216"/>
                  <a:pt x="266" y="217"/>
                  <a:pt x="267" y="217"/>
                </a:cubicBezTo>
                <a:cubicBezTo>
                  <a:pt x="267" y="217"/>
                  <a:pt x="267" y="217"/>
                  <a:pt x="267" y="218"/>
                </a:cubicBezTo>
                <a:cubicBezTo>
                  <a:pt x="266" y="218"/>
                  <a:pt x="266" y="218"/>
                  <a:pt x="266" y="218"/>
                </a:cubicBezTo>
                <a:cubicBezTo>
                  <a:pt x="266" y="218"/>
                  <a:pt x="266" y="218"/>
                  <a:pt x="266" y="218"/>
                </a:cubicBezTo>
                <a:close/>
                <a:moveTo>
                  <a:pt x="324" y="218"/>
                </a:moveTo>
                <a:cubicBezTo>
                  <a:pt x="323" y="218"/>
                  <a:pt x="324" y="217"/>
                  <a:pt x="324" y="216"/>
                </a:cubicBezTo>
                <a:cubicBezTo>
                  <a:pt x="324" y="216"/>
                  <a:pt x="325" y="217"/>
                  <a:pt x="325" y="217"/>
                </a:cubicBezTo>
                <a:cubicBezTo>
                  <a:pt x="324" y="217"/>
                  <a:pt x="324" y="217"/>
                  <a:pt x="324" y="218"/>
                </a:cubicBezTo>
                <a:cubicBezTo>
                  <a:pt x="324" y="218"/>
                  <a:pt x="324" y="218"/>
                  <a:pt x="324" y="218"/>
                </a:cubicBezTo>
                <a:close/>
                <a:moveTo>
                  <a:pt x="257" y="219"/>
                </a:moveTo>
                <a:cubicBezTo>
                  <a:pt x="256" y="218"/>
                  <a:pt x="255" y="218"/>
                  <a:pt x="256" y="217"/>
                </a:cubicBezTo>
                <a:cubicBezTo>
                  <a:pt x="257" y="217"/>
                  <a:pt x="257" y="218"/>
                  <a:pt x="257" y="219"/>
                </a:cubicBezTo>
                <a:cubicBezTo>
                  <a:pt x="257" y="219"/>
                  <a:pt x="257" y="219"/>
                  <a:pt x="257" y="219"/>
                </a:cubicBezTo>
                <a:close/>
                <a:moveTo>
                  <a:pt x="258" y="218"/>
                </a:moveTo>
                <a:cubicBezTo>
                  <a:pt x="259" y="216"/>
                  <a:pt x="259" y="218"/>
                  <a:pt x="261" y="217"/>
                </a:cubicBezTo>
                <a:cubicBezTo>
                  <a:pt x="261" y="219"/>
                  <a:pt x="260" y="218"/>
                  <a:pt x="258" y="218"/>
                </a:cubicBezTo>
                <a:cubicBezTo>
                  <a:pt x="258" y="218"/>
                  <a:pt x="258" y="218"/>
                  <a:pt x="258" y="218"/>
                </a:cubicBezTo>
                <a:close/>
                <a:moveTo>
                  <a:pt x="261" y="221"/>
                </a:moveTo>
                <a:cubicBezTo>
                  <a:pt x="261" y="220"/>
                  <a:pt x="262" y="220"/>
                  <a:pt x="262" y="219"/>
                </a:cubicBezTo>
                <a:cubicBezTo>
                  <a:pt x="263" y="220"/>
                  <a:pt x="262" y="220"/>
                  <a:pt x="263" y="221"/>
                </a:cubicBezTo>
                <a:cubicBezTo>
                  <a:pt x="262" y="221"/>
                  <a:pt x="261" y="221"/>
                  <a:pt x="261" y="221"/>
                </a:cubicBezTo>
                <a:cubicBezTo>
                  <a:pt x="261" y="221"/>
                  <a:pt x="261" y="221"/>
                  <a:pt x="261" y="221"/>
                </a:cubicBezTo>
                <a:close/>
                <a:moveTo>
                  <a:pt x="274" y="223"/>
                </a:moveTo>
                <a:cubicBezTo>
                  <a:pt x="273" y="223"/>
                  <a:pt x="273" y="221"/>
                  <a:pt x="273" y="220"/>
                </a:cubicBezTo>
                <a:cubicBezTo>
                  <a:pt x="274" y="221"/>
                  <a:pt x="275" y="222"/>
                  <a:pt x="274" y="223"/>
                </a:cubicBezTo>
                <a:cubicBezTo>
                  <a:pt x="274" y="223"/>
                  <a:pt x="274" y="223"/>
                  <a:pt x="274" y="223"/>
                </a:cubicBezTo>
                <a:close/>
                <a:moveTo>
                  <a:pt x="223" y="232"/>
                </a:moveTo>
                <a:cubicBezTo>
                  <a:pt x="222" y="228"/>
                  <a:pt x="227" y="225"/>
                  <a:pt x="227" y="221"/>
                </a:cubicBezTo>
                <a:cubicBezTo>
                  <a:pt x="229" y="224"/>
                  <a:pt x="225" y="229"/>
                  <a:pt x="223" y="232"/>
                </a:cubicBezTo>
                <a:cubicBezTo>
                  <a:pt x="223" y="232"/>
                  <a:pt x="223" y="232"/>
                  <a:pt x="223" y="232"/>
                </a:cubicBezTo>
                <a:close/>
                <a:moveTo>
                  <a:pt x="221" y="228"/>
                </a:moveTo>
                <a:cubicBezTo>
                  <a:pt x="221" y="228"/>
                  <a:pt x="220" y="228"/>
                  <a:pt x="220" y="228"/>
                </a:cubicBezTo>
                <a:cubicBezTo>
                  <a:pt x="220" y="228"/>
                  <a:pt x="220" y="228"/>
                  <a:pt x="220" y="229"/>
                </a:cubicBezTo>
                <a:cubicBezTo>
                  <a:pt x="219" y="228"/>
                  <a:pt x="218" y="228"/>
                  <a:pt x="218" y="227"/>
                </a:cubicBezTo>
                <a:cubicBezTo>
                  <a:pt x="219" y="227"/>
                  <a:pt x="219" y="226"/>
                  <a:pt x="220" y="226"/>
                </a:cubicBezTo>
                <a:cubicBezTo>
                  <a:pt x="220" y="227"/>
                  <a:pt x="220" y="228"/>
                  <a:pt x="221" y="228"/>
                </a:cubicBezTo>
                <a:cubicBezTo>
                  <a:pt x="221" y="228"/>
                  <a:pt x="221" y="228"/>
                  <a:pt x="221" y="228"/>
                </a:cubicBezTo>
                <a:close/>
                <a:moveTo>
                  <a:pt x="220" y="232"/>
                </a:moveTo>
                <a:cubicBezTo>
                  <a:pt x="218" y="230"/>
                  <a:pt x="221" y="230"/>
                  <a:pt x="221" y="228"/>
                </a:cubicBezTo>
                <a:cubicBezTo>
                  <a:pt x="223" y="229"/>
                  <a:pt x="221" y="231"/>
                  <a:pt x="220" y="232"/>
                </a:cubicBezTo>
                <a:cubicBezTo>
                  <a:pt x="220" y="232"/>
                  <a:pt x="220" y="232"/>
                  <a:pt x="220" y="232"/>
                </a:cubicBezTo>
                <a:close/>
                <a:moveTo>
                  <a:pt x="215" y="235"/>
                </a:moveTo>
                <a:cubicBezTo>
                  <a:pt x="211" y="234"/>
                  <a:pt x="218" y="233"/>
                  <a:pt x="217" y="229"/>
                </a:cubicBezTo>
                <a:cubicBezTo>
                  <a:pt x="219" y="231"/>
                  <a:pt x="217" y="232"/>
                  <a:pt x="219" y="234"/>
                </a:cubicBezTo>
                <a:cubicBezTo>
                  <a:pt x="218" y="233"/>
                  <a:pt x="216" y="237"/>
                  <a:pt x="217" y="237"/>
                </a:cubicBezTo>
                <a:cubicBezTo>
                  <a:pt x="217" y="238"/>
                  <a:pt x="215" y="237"/>
                  <a:pt x="215" y="239"/>
                </a:cubicBezTo>
                <a:cubicBezTo>
                  <a:pt x="214" y="238"/>
                  <a:pt x="213" y="237"/>
                  <a:pt x="211" y="238"/>
                </a:cubicBezTo>
                <a:cubicBezTo>
                  <a:pt x="212" y="236"/>
                  <a:pt x="214" y="236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lose/>
                <a:moveTo>
                  <a:pt x="249" y="230"/>
                </a:moveTo>
                <a:cubicBezTo>
                  <a:pt x="250" y="232"/>
                  <a:pt x="247" y="231"/>
                  <a:pt x="248" y="230"/>
                </a:cubicBezTo>
                <a:cubicBezTo>
                  <a:pt x="249" y="230"/>
                  <a:pt x="249" y="230"/>
                  <a:pt x="249" y="230"/>
                </a:cubicBezTo>
                <a:cubicBezTo>
                  <a:pt x="249" y="230"/>
                  <a:pt x="249" y="230"/>
                  <a:pt x="249" y="230"/>
                </a:cubicBezTo>
                <a:close/>
                <a:moveTo>
                  <a:pt x="217" y="243"/>
                </a:moveTo>
                <a:cubicBezTo>
                  <a:pt x="216" y="239"/>
                  <a:pt x="221" y="236"/>
                  <a:pt x="222" y="232"/>
                </a:cubicBezTo>
                <a:cubicBezTo>
                  <a:pt x="223" y="236"/>
                  <a:pt x="219" y="240"/>
                  <a:pt x="217" y="243"/>
                </a:cubicBezTo>
                <a:cubicBezTo>
                  <a:pt x="217" y="243"/>
                  <a:pt x="217" y="243"/>
                  <a:pt x="217" y="243"/>
                </a:cubicBezTo>
                <a:close/>
                <a:moveTo>
                  <a:pt x="213" y="243"/>
                </a:moveTo>
                <a:cubicBezTo>
                  <a:pt x="211" y="242"/>
                  <a:pt x="211" y="243"/>
                  <a:pt x="210" y="241"/>
                </a:cubicBezTo>
                <a:cubicBezTo>
                  <a:pt x="210" y="241"/>
                  <a:pt x="210" y="242"/>
                  <a:pt x="210" y="242"/>
                </a:cubicBezTo>
                <a:cubicBezTo>
                  <a:pt x="208" y="240"/>
                  <a:pt x="213" y="241"/>
                  <a:pt x="213" y="243"/>
                </a:cubicBezTo>
                <a:cubicBezTo>
                  <a:pt x="213" y="242"/>
                  <a:pt x="213" y="242"/>
                  <a:pt x="214" y="241"/>
                </a:cubicBezTo>
                <a:cubicBezTo>
                  <a:pt x="215" y="241"/>
                  <a:pt x="213" y="242"/>
                  <a:pt x="213" y="243"/>
                </a:cubicBezTo>
                <a:cubicBezTo>
                  <a:pt x="213" y="243"/>
                  <a:pt x="213" y="243"/>
                  <a:pt x="213" y="243"/>
                </a:cubicBezTo>
                <a:close/>
                <a:moveTo>
                  <a:pt x="213" y="241"/>
                </a:moveTo>
                <a:cubicBezTo>
                  <a:pt x="212" y="241"/>
                  <a:pt x="211" y="241"/>
                  <a:pt x="211" y="239"/>
                </a:cubicBezTo>
                <a:cubicBezTo>
                  <a:pt x="212" y="239"/>
                  <a:pt x="212" y="239"/>
                  <a:pt x="212" y="239"/>
                </a:cubicBezTo>
                <a:cubicBezTo>
                  <a:pt x="213" y="239"/>
                  <a:pt x="212" y="241"/>
                  <a:pt x="213" y="241"/>
                </a:cubicBezTo>
                <a:cubicBezTo>
                  <a:pt x="213" y="241"/>
                  <a:pt x="213" y="241"/>
                  <a:pt x="213" y="241"/>
                </a:cubicBezTo>
                <a:close/>
                <a:moveTo>
                  <a:pt x="271" y="239"/>
                </a:moveTo>
                <a:cubicBezTo>
                  <a:pt x="272" y="239"/>
                  <a:pt x="272" y="239"/>
                  <a:pt x="272" y="239"/>
                </a:cubicBezTo>
                <a:cubicBezTo>
                  <a:pt x="273" y="238"/>
                  <a:pt x="273" y="241"/>
                  <a:pt x="271" y="240"/>
                </a:cubicBezTo>
                <a:cubicBezTo>
                  <a:pt x="271" y="240"/>
                  <a:pt x="271" y="240"/>
                  <a:pt x="271" y="239"/>
                </a:cubicBezTo>
                <a:cubicBezTo>
                  <a:pt x="271" y="239"/>
                  <a:pt x="271" y="239"/>
                  <a:pt x="271" y="239"/>
                </a:cubicBezTo>
                <a:close/>
                <a:moveTo>
                  <a:pt x="312" y="241"/>
                </a:moveTo>
                <a:cubicBezTo>
                  <a:pt x="311" y="241"/>
                  <a:pt x="311" y="240"/>
                  <a:pt x="311" y="239"/>
                </a:cubicBezTo>
                <a:cubicBezTo>
                  <a:pt x="312" y="239"/>
                  <a:pt x="312" y="241"/>
                  <a:pt x="312" y="241"/>
                </a:cubicBezTo>
                <a:cubicBezTo>
                  <a:pt x="312" y="241"/>
                  <a:pt x="312" y="241"/>
                  <a:pt x="312" y="241"/>
                </a:cubicBezTo>
                <a:close/>
                <a:moveTo>
                  <a:pt x="215" y="242"/>
                </a:moveTo>
                <a:cubicBezTo>
                  <a:pt x="215" y="242"/>
                  <a:pt x="215" y="241"/>
                  <a:pt x="215" y="240"/>
                </a:cubicBezTo>
                <a:cubicBezTo>
                  <a:pt x="216" y="240"/>
                  <a:pt x="216" y="241"/>
                  <a:pt x="216" y="241"/>
                </a:cubicBezTo>
                <a:cubicBezTo>
                  <a:pt x="215" y="241"/>
                  <a:pt x="215" y="242"/>
                  <a:pt x="215" y="242"/>
                </a:cubicBezTo>
                <a:cubicBezTo>
                  <a:pt x="215" y="242"/>
                  <a:pt x="215" y="242"/>
                  <a:pt x="215" y="242"/>
                </a:cubicBezTo>
                <a:close/>
                <a:moveTo>
                  <a:pt x="311" y="244"/>
                </a:moveTo>
                <a:cubicBezTo>
                  <a:pt x="310" y="244"/>
                  <a:pt x="310" y="243"/>
                  <a:pt x="310" y="242"/>
                </a:cubicBezTo>
                <a:cubicBezTo>
                  <a:pt x="311" y="242"/>
                  <a:pt x="311" y="242"/>
                  <a:pt x="311" y="243"/>
                </a:cubicBezTo>
                <a:cubicBezTo>
                  <a:pt x="311" y="243"/>
                  <a:pt x="311" y="243"/>
                  <a:pt x="311" y="244"/>
                </a:cubicBezTo>
                <a:cubicBezTo>
                  <a:pt x="311" y="244"/>
                  <a:pt x="311" y="244"/>
                  <a:pt x="311" y="244"/>
                </a:cubicBezTo>
                <a:close/>
                <a:moveTo>
                  <a:pt x="206" y="249"/>
                </a:moveTo>
                <a:cubicBezTo>
                  <a:pt x="206" y="247"/>
                  <a:pt x="209" y="247"/>
                  <a:pt x="208" y="244"/>
                </a:cubicBezTo>
                <a:cubicBezTo>
                  <a:pt x="209" y="243"/>
                  <a:pt x="210" y="244"/>
                  <a:pt x="211" y="244"/>
                </a:cubicBezTo>
                <a:cubicBezTo>
                  <a:pt x="210" y="245"/>
                  <a:pt x="210" y="245"/>
                  <a:pt x="210" y="246"/>
                </a:cubicBezTo>
                <a:cubicBezTo>
                  <a:pt x="206" y="246"/>
                  <a:pt x="209" y="249"/>
                  <a:pt x="206" y="249"/>
                </a:cubicBezTo>
                <a:cubicBezTo>
                  <a:pt x="206" y="249"/>
                  <a:pt x="206" y="249"/>
                  <a:pt x="206" y="249"/>
                </a:cubicBezTo>
                <a:close/>
                <a:moveTo>
                  <a:pt x="214" y="248"/>
                </a:moveTo>
                <a:cubicBezTo>
                  <a:pt x="215" y="247"/>
                  <a:pt x="213" y="244"/>
                  <a:pt x="216" y="244"/>
                </a:cubicBezTo>
                <a:cubicBezTo>
                  <a:pt x="216" y="245"/>
                  <a:pt x="216" y="248"/>
                  <a:pt x="214" y="248"/>
                </a:cubicBezTo>
                <a:cubicBezTo>
                  <a:pt x="214" y="248"/>
                  <a:pt x="214" y="248"/>
                  <a:pt x="214" y="248"/>
                </a:cubicBezTo>
                <a:close/>
                <a:moveTo>
                  <a:pt x="308" y="246"/>
                </a:moveTo>
                <a:cubicBezTo>
                  <a:pt x="309" y="246"/>
                  <a:pt x="309" y="245"/>
                  <a:pt x="309" y="244"/>
                </a:cubicBezTo>
                <a:cubicBezTo>
                  <a:pt x="310" y="244"/>
                  <a:pt x="310" y="247"/>
                  <a:pt x="308" y="246"/>
                </a:cubicBezTo>
                <a:cubicBezTo>
                  <a:pt x="308" y="246"/>
                  <a:pt x="308" y="246"/>
                  <a:pt x="308" y="246"/>
                </a:cubicBezTo>
                <a:close/>
                <a:moveTo>
                  <a:pt x="305" y="252"/>
                </a:moveTo>
                <a:cubicBezTo>
                  <a:pt x="304" y="254"/>
                  <a:pt x="303" y="250"/>
                  <a:pt x="304" y="250"/>
                </a:cubicBezTo>
                <a:cubicBezTo>
                  <a:pt x="306" y="249"/>
                  <a:pt x="304" y="253"/>
                  <a:pt x="305" y="252"/>
                </a:cubicBezTo>
                <a:cubicBezTo>
                  <a:pt x="305" y="252"/>
                  <a:pt x="305" y="252"/>
                  <a:pt x="305" y="252"/>
                </a:cubicBezTo>
                <a:close/>
                <a:moveTo>
                  <a:pt x="204" y="254"/>
                </a:moveTo>
                <a:cubicBezTo>
                  <a:pt x="206" y="254"/>
                  <a:pt x="204" y="250"/>
                  <a:pt x="207" y="250"/>
                </a:cubicBezTo>
                <a:cubicBezTo>
                  <a:pt x="205" y="255"/>
                  <a:pt x="204" y="257"/>
                  <a:pt x="202" y="261"/>
                </a:cubicBezTo>
                <a:cubicBezTo>
                  <a:pt x="200" y="261"/>
                  <a:pt x="200" y="260"/>
                  <a:pt x="199" y="260"/>
                </a:cubicBezTo>
                <a:cubicBezTo>
                  <a:pt x="200" y="260"/>
                  <a:pt x="201" y="257"/>
                  <a:pt x="200" y="255"/>
                </a:cubicBezTo>
                <a:cubicBezTo>
                  <a:pt x="203" y="255"/>
                  <a:pt x="201" y="254"/>
                  <a:pt x="202" y="252"/>
                </a:cubicBezTo>
                <a:cubicBezTo>
                  <a:pt x="203" y="254"/>
                  <a:pt x="204" y="251"/>
                  <a:pt x="204" y="254"/>
                </a:cubicBezTo>
                <a:cubicBezTo>
                  <a:pt x="204" y="254"/>
                  <a:pt x="204" y="254"/>
                  <a:pt x="204" y="254"/>
                </a:cubicBezTo>
                <a:close/>
                <a:moveTo>
                  <a:pt x="231" y="255"/>
                </a:moveTo>
                <a:cubicBezTo>
                  <a:pt x="229" y="254"/>
                  <a:pt x="231" y="253"/>
                  <a:pt x="232" y="253"/>
                </a:cubicBezTo>
                <a:cubicBezTo>
                  <a:pt x="232" y="254"/>
                  <a:pt x="231" y="254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lose/>
                <a:moveTo>
                  <a:pt x="200" y="265"/>
                </a:moveTo>
                <a:cubicBezTo>
                  <a:pt x="198" y="266"/>
                  <a:pt x="198" y="264"/>
                  <a:pt x="197" y="263"/>
                </a:cubicBezTo>
                <a:cubicBezTo>
                  <a:pt x="197" y="261"/>
                  <a:pt x="198" y="260"/>
                  <a:pt x="200" y="261"/>
                </a:cubicBezTo>
                <a:cubicBezTo>
                  <a:pt x="199" y="263"/>
                  <a:pt x="200" y="263"/>
                  <a:pt x="200" y="265"/>
                </a:cubicBezTo>
                <a:cubicBezTo>
                  <a:pt x="200" y="265"/>
                  <a:pt x="200" y="265"/>
                  <a:pt x="200" y="265"/>
                </a:cubicBezTo>
                <a:close/>
                <a:moveTo>
                  <a:pt x="240" y="265"/>
                </a:moveTo>
                <a:cubicBezTo>
                  <a:pt x="239" y="264"/>
                  <a:pt x="240" y="262"/>
                  <a:pt x="241" y="263"/>
                </a:cubicBezTo>
                <a:cubicBezTo>
                  <a:pt x="241" y="264"/>
                  <a:pt x="240" y="264"/>
                  <a:pt x="240" y="265"/>
                </a:cubicBezTo>
                <a:cubicBezTo>
                  <a:pt x="240" y="265"/>
                  <a:pt x="240" y="265"/>
                  <a:pt x="240" y="265"/>
                </a:cubicBezTo>
                <a:close/>
                <a:moveTo>
                  <a:pt x="299" y="268"/>
                </a:moveTo>
                <a:cubicBezTo>
                  <a:pt x="299" y="268"/>
                  <a:pt x="300" y="267"/>
                  <a:pt x="300" y="267"/>
                </a:cubicBezTo>
                <a:cubicBezTo>
                  <a:pt x="300" y="267"/>
                  <a:pt x="301" y="267"/>
                  <a:pt x="301" y="267"/>
                </a:cubicBezTo>
                <a:cubicBezTo>
                  <a:pt x="301" y="267"/>
                  <a:pt x="301" y="268"/>
                  <a:pt x="301" y="268"/>
                </a:cubicBezTo>
                <a:cubicBezTo>
                  <a:pt x="300" y="268"/>
                  <a:pt x="300" y="268"/>
                  <a:pt x="299" y="268"/>
                </a:cubicBezTo>
                <a:cubicBezTo>
                  <a:pt x="299" y="268"/>
                  <a:pt x="299" y="268"/>
                  <a:pt x="299" y="268"/>
                </a:cubicBezTo>
                <a:close/>
                <a:moveTo>
                  <a:pt x="195" y="277"/>
                </a:moveTo>
                <a:cubicBezTo>
                  <a:pt x="195" y="277"/>
                  <a:pt x="195" y="277"/>
                  <a:pt x="195" y="277"/>
                </a:cubicBezTo>
                <a:cubicBezTo>
                  <a:pt x="196" y="275"/>
                  <a:pt x="194" y="273"/>
                  <a:pt x="195" y="272"/>
                </a:cubicBezTo>
                <a:cubicBezTo>
                  <a:pt x="196" y="275"/>
                  <a:pt x="199" y="272"/>
                  <a:pt x="199" y="269"/>
                </a:cubicBezTo>
                <a:cubicBezTo>
                  <a:pt x="198" y="268"/>
                  <a:pt x="195" y="266"/>
                  <a:pt x="193" y="268"/>
                </a:cubicBezTo>
                <a:cubicBezTo>
                  <a:pt x="194" y="268"/>
                  <a:pt x="194" y="270"/>
                  <a:pt x="194" y="271"/>
                </a:cubicBezTo>
                <a:cubicBezTo>
                  <a:pt x="191" y="271"/>
                  <a:pt x="192" y="275"/>
                  <a:pt x="189" y="274"/>
                </a:cubicBezTo>
                <a:cubicBezTo>
                  <a:pt x="192" y="274"/>
                  <a:pt x="189" y="277"/>
                  <a:pt x="191" y="277"/>
                </a:cubicBezTo>
                <a:cubicBezTo>
                  <a:pt x="191" y="276"/>
                  <a:pt x="193" y="273"/>
                  <a:pt x="194" y="275"/>
                </a:cubicBezTo>
                <a:cubicBezTo>
                  <a:pt x="192" y="277"/>
                  <a:pt x="191" y="278"/>
                  <a:pt x="195" y="277"/>
                </a:cubicBezTo>
                <a:close/>
                <a:moveTo>
                  <a:pt x="250" y="277"/>
                </a:moveTo>
                <a:cubicBezTo>
                  <a:pt x="252" y="276"/>
                  <a:pt x="248" y="274"/>
                  <a:pt x="252" y="273"/>
                </a:cubicBezTo>
                <a:cubicBezTo>
                  <a:pt x="252" y="276"/>
                  <a:pt x="251" y="279"/>
                  <a:pt x="249" y="279"/>
                </a:cubicBezTo>
                <a:cubicBezTo>
                  <a:pt x="248" y="277"/>
                  <a:pt x="250" y="277"/>
                  <a:pt x="250" y="276"/>
                </a:cubicBezTo>
                <a:cubicBezTo>
                  <a:pt x="250" y="276"/>
                  <a:pt x="250" y="276"/>
                  <a:pt x="250" y="277"/>
                </a:cubicBezTo>
                <a:cubicBezTo>
                  <a:pt x="250" y="277"/>
                  <a:pt x="250" y="277"/>
                  <a:pt x="250" y="277"/>
                </a:cubicBezTo>
                <a:close/>
                <a:moveTo>
                  <a:pt x="242" y="279"/>
                </a:moveTo>
                <a:cubicBezTo>
                  <a:pt x="242" y="278"/>
                  <a:pt x="242" y="275"/>
                  <a:pt x="244" y="275"/>
                </a:cubicBezTo>
                <a:cubicBezTo>
                  <a:pt x="244" y="277"/>
                  <a:pt x="244" y="279"/>
                  <a:pt x="242" y="279"/>
                </a:cubicBezTo>
                <a:cubicBezTo>
                  <a:pt x="242" y="279"/>
                  <a:pt x="242" y="279"/>
                  <a:pt x="242" y="279"/>
                </a:cubicBezTo>
                <a:close/>
                <a:moveTo>
                  <a:pt x="192" y="281"/>
                </a:moveTo>
                <a:cubicBezTo>
                  <a:pt x="191" y="281"/>
                  <a:pt x="191" y="280"/>
                  <a:pt x="191" y="278"/>
                </a:cubicBezTo>
                <a:cubicBezTo>
                  <a:pt x="192" y="278"/>
                  <a:pt x="192" y="280"/>
                  <a:pt x="192" y="281"/>
                </a:cubicBezTo>
                <a:cubicBezTo>
                  <a:pt x="192" y="281"/>
                  <a:pt x="192" y="281"/>
                  <a:pt x="192" y="281"/>
                </a:cubicBezTo>
                <a:close/>
                <a:moveTo>
                  <a:pt x="187" y="281"/>
                </a:moveTo>
                <a:cubicBezTo>
                  <a:pt x="188" y="280"/>
                  <a:pt x="189" y="280"/>
                  <a:pt x="191" y="279"/>
                </a:cubicBezTo>
                <a:cubicBezTo>
                  <a:pt x="191" y="280"/>
                  <a:pt x="187" y="281"/>
                  <a:pt x="190" y="282"/>
                </a:cubicBezTo>
                <a:cubicBezTo>
                  <a:pt x="189" y="284"/>
                  <a:pt x="188" y="282"/>
                  <a:pt x="187" y="281"/>
                </a:cubicBezTo>
                <a:cubicBezTo>
                  <a:pt x="187" y="281"/>
                  <a:pt x="187" y="281"/>
                  <a:pt x="187" y="281"/>
                </a:cubicBezTo>
                <a:close/>
                <a:moveTo>
                  <a:pt x="186" y="282"/>
                </a:moveTo>
                <a:cubicBezTo>
                  <a:pt x="183" y="283"/>
                  <a:pt x="183" y="279"/>
                  <a:pt x="186" y="280"/>
                </a:cubicBezTo>
                <a:cubicBezTo>
                  <a:pt x="186" y="281"/>
                  <a:pt x="186" y="281"/>
                  <a:pt x="186" y="282"/>
                </a:cubicBezTo>
                <a:cubicBezTo>
                  <a:pt x="186" y="282"/>
                  <a:pt x="186" y="282"/>
                  <a:pt x="186" y="282"/>
                </a:cubicBezTo>
                <a:close/>
                <a:moveTo>
                  <a:pt x="220" y="317"/>
                </a:moveTo>
                <a:cubicBezTo>
                  <a:pt x="220" y="311"/>
                  <a:pt x="225" y="305"/>
                  <a:pt x="228" y="301"/>
                </a:cubicBezTo>
                <a:cubicBezTo>
                  <a:pt x="227" y="300"/>
                  <a:pt x="227" y="298"/>
                  <a:pt x="227" y="297"/>
                </a:cubicBezTo>
                <a:cubicBezTo>
                  <a:pt x="228" y="296"/>
                  <a:pt x="229" y="297"/>
                  <a:pt x="230" y="298"/>
                </a:cubicBezTo>
                <a:cubicBezTo>
                  <a:pt x="229" y="297"/>
                  <a:pt x="230" y="295"/>
                  <a:pt x="230" y="293"/>
                </a:cubicBezTo>
                <a:cubicBezTo>
                  <a:pt x="232" y="294"/>
                  <a:pt x="231" y="289"/>
                  <a:pt x="233" y="291"/>
                </a:cubicBezTo>
                <a:cubicBezTo>
                  <a:pt x="233" y="290"/>
                  <a:pt x="233" y="286"/>
                  <a:pt x="236" y="287"/>
                </a:cubicBezTo>
                <a:cubicBezTo>
                  <a:pt x="235" y="286"/>
                  <a:pt x="235" y="285"/>
                  <a:pt x="235" y="284"/>
                </a:cubicBezTo>
                <a:cubicBezTo>
                  <a:pt x="236" y="283"/>
                  <a:pt x="239" y="284"/>
                  <a:pt x="238" y="282"/>
                </a:cubicBezTo>
                <a:cubicBezTo>
                  <a:pt x="239" y="281"/>
                  <a:pt x="240" y="280"/>
                  <a:pt x="241" y="281"/>
                </a:cubicBezTo>
                <a:cubicBezTo>
                  <a:pt x="240" y="284"/>
                  <a:pt x="237" y="285"/>
                  <a:pt x="237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35" y="290"/>
                  <a:pt x="236" y="295"/>
                  <a:pt x="232" y="298"/>
                </a:cubicBezTo>
                <a:cubicBezTo>
                  <a:pt x="232" y="299"/>
                  <a:pt x="233" y="299"/>
                  <a:pt x="233" y="299"/>
                </a:cubicBezTo>
                <a:cubicBezTo>
                  <a:pt x="233" y="300"/>
                  <a:pt x="230" y="302"/>
                  <a:pt x="230" y="301"/>
                </a:cubicBezTo>
                <a:cubicBezTo>
                  <a:pt x="228" y="301"/>
                  <a:pt x="230" y="302"/>
                  <a:pt x="230" y="302"/>
                </a:cubicBezTo>
                <a:cubicBezTo>
                  <a:pt x="229" y="303"/>
                  <a:pt x="229" y="305"/>
                  <a:pt x="227" y="305"/>
                </a:cubicBezTo>
                <a:cubicBezTo>
                  <a:pt x="228" y="307"/>
                  <a:pt x="226" y="307"/>
                  <a:pt x="227" y="310"/>
                </a:cubicBezTo>
                <a:cubicBezTo>
                  <a:pt x="224" y="310"/>
                  <a:pt x="224" y="314"/>
                  <a:pt x="221" y="315"/>
                </a:cubicBezTo>
                <a:cubicBezTo>
                  <a:pt x="223" y="316"/>
                  <a:pt x="222" y="319"/>
                  <a:pt x="220" y="319"/>
                </a:cubicBezTo>
                <a:cubicBezTo>
                  <a:pt x="220" y="318"/>
                  <a:pt x="221" y="315"/>
                  <a:pt x="220" y="317"/>
                </a:cubicBezTo>
                <a:cubicBezTo>
                  <a:pt x="220" y="317"/>
                  <a:pt x="220" y="317"/>
                  <a:pt x="220" y="317"/>
                </a:cubicBezTo>
                <a:close/>
                <a:moveTo>
                  <a:pt x="182" y="285"/>
                </a:moveTo>
                <a:cubicBezTo>
                  <a:pt x="182" y="280"/>
                  <a:pt x="187" y="286"/>
                  <a:pt x="186" y="283"/>
                </a:cubicBezTo>
                <a:cubicBezTo>
                  <a:pt x="187" y="283"/>
                  <a:pt x="187" y="286"/>
                  <a:pt x="186" y="285"/>
                </a:cubicBezTo>
                <a:cubicBezTo>
                  <a:pt x="186" y="286"/>
                  <a:pt x="187" y="285"/>
                  <a:pt x="188" y="286"/>
                </a:cubicBezTo>
                <a:cubicBezTo>
                  <a:pt x="188" y="287"/>
                  <a:pt x="188" y="288"/>
                  <a:pt x="188" y="289"/>
                </a:cubicBezTo>
                <a:cubicBezTo>
                  <a:pt x="185" y="287"/>
                  <a:pt x="186" y="290"/>
                  <a:pt x="183" y="290"/>
                </a:cubicBezTo>
                <a:cubicBezTo>
                  <a:pt x="182" y="289"/>
                  <a:pt x="184" y="288"/>
                  <a:pt x="184" y="287"/>
                </a:cubicBezTo>
                <a:cubicBezTo>
                  <a:pt x="184" y="286"/>
                  <a:pt x="183" y="285"/>
                  <a:pt x="182" y="285"/>
                </a:cubicBezTo>
                <a:cubicBezTo>
                  <a:pt x="182" y="285"/>
                  <a:pt x="182" y="285"/>
                  <a:pt x="182" y="285"/>
                </a:cubicBezTo>
                <a:close/>
                <a:moveTo>
                  <a:pt x="184" y="291"/>
                </a:moveTo>
                <a:cubicBezTo>
                  <a:pt x="182" y="294"/>
                  <a:pt x="183" y="292"/>
                  <a:pt x="184" y="294"/>
                </a:cubicBezTo>
                <a:cubicBezTo>
                  <a:pt x="181" y="294"/>
                  <a:pt x="182" y="293"/>
                  <a:pt x="180" y="293"/>
                </a:cubicBezTo>
                <a:cubicBezTo>
                  <a:pt x="180" y="291"/>
                  <a:pt x="181" y="291"/>
                  <a:pt x="183" y="290"/>
                </a:cubicBezTo>
                <a:cubicBezTo>
                  <a:pt x="183" y="291"/>
                  <a:pt x="183" y="291"/>
                  <a:pt x="184" y="291"/>
                </a:cubicBezTo>
                <a:cubicBezTo>
                  <a:pt x="184" y="291"/>
                  <a:pt x="184" y="291"/>
                  <a:pt x="184" y="291"/>
                </a:cubicBezTo>
                <a:close/>
                <a:moveTo>
                  <a:pt x="182" y="298"/>
                </a:moveTo>
                <a:cubicBezTo>
                  <a:pt x="182" y="297"/>
                  <a:pt x="182" y="295"/>
                  <a:pt x="183" y="296"/>
                </a:cubicBezTo>
                <a:cubicBezTo>
                  <a:pt x="183" y="297"/>
                  <a:pt x="183" y="298"/>
                  <a:pt x="182" y="298"/>
                </a:cubicBezTo>
                <a:cubicBezTo>
                  <a:pt x="182" y="298"/>
                  <a:pt x="182" y="298"/>
                  <a:pt x="182" y="298"/>
                </a:cubicBezTo>
                <a:close/>
                <a:moveTo>
                  <a:pt x="238" y="300"/>
                </a:moveTo>
                <a:cubicBezTo>
                  <a:pt x="237" y="301"/>
                  <a:pt x="238" y="296"/>
                  <a:pt x="239" y="297"/>
                </a:cubicBezTo>
                <a:cubicBezTo>
                  <a:pt x="239" y="298"/>
                  <a:pt x="239" y="299"/>
                  <a:pt x="238" y="300"/>
                </a:cubicBezTo>
                <a:cubicBezTo>
                  <a:pt x="238" y="300"/>
                  <a:pt x="238" y="300"/>
                  <a:pt x="238" y="300"/>
                </a:cubicBezTo>
                <a:close/>
                <a:moveTo>
                  <a:pt x="425" y="301"/>
                </a:moveTo>
                <a:cubicBezTo>
                  <a:pt x="423" y="301"/>
                  <a:pt x="422" y="299"/>
                  <a:pt x="423" y="299"/>
                </a:cubicBezTo>
                <a:cubicBezTo>
                  <a:pt x="424" y="298"/>
                  <a:pt x="424" y="300"/>
                  <a:pt x="425" y="301"/>
                </a:cubicBezTo>
                <a:cubicBezTo>
                  <a:pt x="425" y="301"/>
                  <a:pt x="425" y="301"/>
                  <a:pt x="425" y="301"/>
                </a:cubicBezTo>
                <a:close/>
                <a:moveTo>
                  <a:pt x="421" y="306"/>
                </a:moveTo>
                <a:cubicBezTo>
                  <a:pt x="421" y="304"/>
                  <a:pt x="421" y="303"/>
                  <a:pt x="422" y="302"/>
                </a:cubicBezTo>
                <a:cubicBezTo>
                  <a:pt x="423" y="302"/>
                  <a:pt x="424" y="303"/>
                  <a:pt x="425" y="303"/>
                </a:cubicBezTo>
                <a:cubicBezTo>
                  <a:pt x="425" y="305"/>
                  <a:pt x="422" y="305"/>
                  <a:pt x="421" y="306"/>
                </a:cubicBezTo>
                <a:cubicBezTo>
                  <a:pt x="421" y="306"/>
                  <a:pt x="421" y="306"/>
                  <a:pt x="421" y="306"/>
                </a:cubicBezTo>
                <a:close/>
                <a:moveTo>
                  <a:pt x="438" y="320"/>
                </a:moveTo>
                <a:cubicBezTo>
                  <a:pt x="440" y="315"/>
                  <a:pt x="438" y="308"/>
                  <a:pt x="445" y="305"/>
                </a:cubicBezTo>
                <a:cubicBezTo>
                  <a:pt x="446" y="313"/>
                  <a:pt x="439" y="314"/>
                  <a:pt x="438" y="320"/>
                </a:cubicBezTo>
                <a:cubicBezTo>
                  <a:pt x="438" y="320"/>
                  <a:pt x="438" y="320"/>
                  <a:pt x="438" y="320"/>
                </a:cubicBezTo>
                <a:close/>
                <a:moveTo>
                  <a:pt x="415" y="360"/>
                </a:moveTo>
                <a:cubicBezTo>
                  <a:pt x="415" y="360"/>
                  <a:pt x="415" y="360"/>
                  <a:pt x="415" y="360"/>
                </a:cubicBezTo>
                <a:cubicBezTo>
                  <a:pt x="415" y="362"/>
                  <a:pt x="414" y="360"/>
                  <a:pt x="414" y="359"/>
                </a:cubicBezTo>
                <a:cubicBezTo>
                  <a:pt x="415" y="359"/>
                  <a:pt x="415" y="359"/>
                  <a:pt x="416" y="360"/>
                </a:cubicBezTo>
                <a:cubicBezTo>
                  <a:pt x="416" y="355"/>
                  <a:pt x="418" y="352"/>
                  <a:pt x="419" y="349"/>
                </a:cubicBezTo>
                <a:cubicBezTo>
                  <a:pt x="418" y="348"/>
                  <a:pt x="416" y="349"/>
                  <a:pt x="417" y="346"/>
                </a:cubicBezTo>
                <a:cubicBezTo>
                  <a:pt x="420" y="347"/>
                  <a:pt x="423" y="340"/>
                  <a:pt x="422" y="338"/>
                </a:cubicBezTo>
                <a:cubicBezTo>
                  <a:pt x="419" y="337"/>
                  <a:pt x="422" y="340"/>
                  <a:pt x="419" y="340"/>
                </a:cubicBezTo>
                <a:cubicBezTo>
                  <a:pt x="418" y="342"/>
                  <a:pt x="420" y="341"/>
                  <a:pt x="420" y="343"/>
                </a:cubicBezTo>
                <a:cubicBezTo>
                  <a:pt x="416" y="341"/>
                  <a:pt x="418" y="348"/>
                  <a:pt x="414" y="348"/>
                </a:cubicBezTo>
                <a:cubicBezTo>
                  <a:pt x="416" y="341"/>
                  <a:pt x="420" y="336"/>
                  <a:pt x="422" y="331"/>
                </a:cubicBezTo>
                <a:cubicBezTo>
                  <a:pt x="422" y="330"/>
                  <a:pt x="419" y="328"/>
                  <a:pt x="421" y="327"/>
                </a:cubicBezTo>
                <a:cubicBezTo>
                  <a:pt x="421" y="327"/>
                  <a:pt x="421" y="328"/>
                  <a:pt x="422" y="328"/>
                </a:cubicBezTo>
                <a:cubicBezTo>
                  <a:pt x="421" y="320"/>
                  <a:pt x="425" y="312"/>
                  <a:pt x="423" y="306"/>
                </a:cubicBezTo>
                <a:cubicBezTo>
                  <a:pt x="421" y="307"/>
                  <a:pt x="419" y="307"/>
                  <a:pt x="421" y="309"/>
                </a:cubicBezTo>
                <a:cubicBezTo>
                  <a:pt x="419" y="308"/>
                  <a:pt x="418" y="309"/>
                  <a:pt x="416" y="310"/>
                </a:cubicBezTo>
                <a:cubicBezTo>
                  <a:pt x="417" y="315"/>
                  <a:pt x="412" y="315"/>
                  <a:pt x="412" y="319"/>
                </a:cubicBezTo>
                <a:cubicBezTo>
                  <a:pt x="412" y="319"/>
                  <a:pt x="410" y="318"/>
                  <a:pt x="410" y="319"/>
                </a:cubicBezTo>
                <a:cubicBezTo>
                  <a:pt x="411" y="319"/>
                  <a:pt x="411" y="320"/>
                  <a:pt x="411" y="321"/>
                </a:cubicBezTo>
                <a:cubicBezTo>
                  <a:pt x="410" y="321"/>
                  <a:pt x="410" y="322"/>
                  <a:pt x="409" y="322"/>
                </a:cubicBezTo>
                <a:cubicBezTo>
                  <a:pt x="408" y="323"/>
                  <a:pt x="411" y="325"/>
                  <a:pt x="408" y="324"/>
                </a:cubicBezTo>
                <a:cubicBezTo>
                  <a:pt x="409" y="326"/>
                  <a:pt x="410" y="329"/>
                  <a:pt x="410" y="332"/>
                </a:cubicBezTo>
                <a:cubicBezTo>
                  <a:pt x="409" y="333"/>
                  <a:pt x="409" y="331"/>
                  <a:pt x="407" y="332"/>
                </a:cubicBezTo>
                <a:cubicBezTo>
                  <a:pt x="407" y="334"/>
                  <a:pt x="406" y="335"/>
                  <a:pt x="405" y="336"/>
                </a:cubicBezTo>
                <a:cubicBezTo>
                  <a:pt x="406" y="334"/>
                  <a:pt x="406" y="334"/>
                  <a:pt x="405" y="332"/>
                </a:cubicBezTo>
                <a:cubicBezTo>
                  <a:pt x="403" y="333"/>
                  <a:pt x="402" y="336"/>
                  <a:pt x="398" y="336"/>
                </a:cubicBezTo>
                <a:cubicBezTo>
                  <a:pt x="398" y="337"/>
                  <a:pt x="398" y="338"/>
                  <a:pt x="399" y="338"/>
                </a:cubicBezTo>
                <a:cubicBezTo>
                  <a:pt x="399" y="338"/>
                  <a:pt x="400" y="337"/>
                  <a:pt x="400" y="337"/>
                </a:cubicBezTo>
                <a:cubicBezTo>
                  <a:pt x="401" y="341"/>
                  <a:pt x="404" y="338"/>
                  <a:pt x="405" y="340"/>
                </a:cubicBezTo>
                <a:cubicBezTo>
                  <a:pt x="403" y="340"/>
                  <a:pt x="406" y="343"/>
                  <a:pt x="404" y="345"/>
                </a:cubicBezTo>
                <a:cubicBezTo>
                  <a:pt x="403" y="343"/>
                  <a:pt x="401" y="340"/>
                  <a:pt x="398" y="341"/>
                </a:cubicBezTo>
                <a:cubicBezTo>
                  <a:pt x="402" y="342"/>
                  <a:pt x="397" y="344"/>
                  <a:pt x="400" y="344"/>
                </a:cubicBezTo>
                <a:cubicBezTo>
                  <a:pt x="399" y="344"/>
                  <a:pt x="399" y="346"/>
                  <a:pt x="398" y="348"/>
                </a:cubicBezTo>
                <a:cubicBezTo>
                  <a:pt x="400" y="347"/>
                  <a:pt x="401" y="348"/>
                  <a:pt x="402" y="349"/>
                </a:cubicBezTo>
                <a:cubicBezTo>
                  <a:pt x="402" y="349"/>
                  <a:pt x="402" y="350"/>
                  <a:pt x="402" y="350"/>
                </a:cubicBezTo>
                <a:cubicBezTo>
                  <a:pt x="401" y="350"/>
                  <a:pt x="401" y="349"/>
                  <a:pt x="400" y="350"/>
                </a:cubicBezTo>
                <a:cubicBezTo>
                  <a:pt x="400" y="351"/>
                  <a:pt x="400" y="351"/>
                  <a:pt x="399" y="352"/>
                </a:cubicBezTo>
                <a:cubicBezTo>
                  <a:pt x="400" y="354"/>
                  <a:pt x="401" y="350"/>
                  <a:pt x="402" y="352"/>
                </a:cubicBezTo>
                <a:cubicBezTo>
                  <a:pt x="401" y="354"/>
                  <a:pt x="398" y="354"/>
                  <a:pt x="396" y="355"/>
                </a:cubicBezTo>
                <a:cubicBezTo>
                  <a:pt x="396" y="354"/>
                  <a:pt x="398" y="353"/>
                  <a:pt x="396" y="353"/>
                </a:cubicBezTo>
                <a:cubicBezTo>
                  <a:pt x="394" y="354"/>
                  <a:pt x="396" y="355"/>
                  <a:pt x="396" y="356"/>
                </a:cubicBezTo>
                <a:cubicBezTo>
                  <a:pt x="395" y="356"/>
                  <a:pt x="393" y="356"/>
                  <a:pt x="394" y="357"/>
                </a:cubicBezTo>
                <a:cubicBezTo>
                  <a:pt x="396" y="357"/>
                  <a:pt x="398" y="355"/>
                  <a:pt x="399" y="356"/>
                </a:cubicBezTo>
                <a:cubicBezTo>
                  <a:pt x="399" y="357"/>
                  <a:pt x="397" y="357"/>
                  <a:pt x="397" y="358"/>
                </a:cubicBezTo>
                <a:cubicBezTo>
                  <a:pt x="400" y="359"/>
                  <a:pt x="399" y="355"/>
                  <a:pt x="400" y="355"/>
                </a:cubicBezTo>
                <a:cubicBezTo>
                  <a:pt x="403" y="361"/>
                  <a:pt x="401" y="369"/>
                  <a:pt x="404" y="378"/>
                </a:cubicBezTo>
                <a:cubicBezTo>
                  <a:pt x="408" y="380"/>
                  <a:pt x="407" y="379"/>
                  <a:pt x="409" y="380"/>
                </a:cubicBezTo>
                <a:cubicBezTo>
                  <a:pt x="410" y="379"/>
                  <a:pt x="408" y="378"/>
                  <a:pt x="408" y="377"/>
                </a:cubicBezTo>
                <a:cubicBezTo>
                  <a:pt x="412" y="378"/>
                  <a:pt x="409" y="372"/>
                  <a:pt x="408" y="374"/>
                </a:cubicBezTo>
                <a:cubicBezTo>
                  <a:pt x="409" y="374"/>
                  <a:pt x="408" y="372"/>
                  <a:pt x="409" y="371"/>
                </a:cubicBezTo>
                <a:cubicBezTo>
                  <a:pt x="410" y="371"/>
                  <a:pt x="410" y="373"/>
                  <a:pt x="411" y="372"/>
                </a:cubicBezTo>
                <a:cubicBezTo>
                  <a:pt x="413" y="371"/>
                  <a:pt x="410" y="371"/>
                  <a:pt x="410" y="369"/>
                </a:cubicBezTo>
                <a:cubicBezTo>
                  <a:pt x="411" y="368"/>
                  <a:pt x="411" y="369"/>
                  <a:pt x="412" y="368"/>
                </a:cubicBezTo>
                <a:cubicBezTo>
                  <a:pt x="412" y="365"/>
                  <a:pt x="411" y="365"/>
                  <a:pt x="413" y="364"/>
                </a:cubicBezTo>
                <a:cubicBezTo>
                  <a:pt x="414" y="365"/>
                  <a:pt x="411" y="366"/>
                  <a:pt x="414" y="366"/>
                </a:cubicBezTo>
                <a:cubicBezTo>
                  <a:pt x="414" y="366"/>
                  <a:pt x="415" y="364"/>
                  <a:pt x="415" y="363"/>
                </a:cubicBezTo>
                <a:cubicBezTo>
                  <a:pt x="413" y="362"/>
                  <a:pt x="412" y="362"/>
                  <a:pt x="411" y="360"/>
                </a:cubicBezTo>
                <a:cubicBezTo>
                  <a:pt x="412" y="360"/>
                  <a:pt x="412" y="360"/>
                  <a:pt x="413" y="360"/>
                </a:cubicBezTo>
                <a:cubicBezTo>
                  <a:pt x="415" y="360"/>
                  <a:pt x="412" y="362"/>
                  <a:pt x="415" y="362"/>
                </a:cubicBezTo>
                <a:cubicBezTo>
                  <a:pt x="415" y="361"/>
                  <a:pt x="416" y="360"/>
                  <a:pt x="415" y="360"/>
                </a:cubicBezTo>
                <a:close/>
                <a:moveTo>
                  <a:pt x="215" y="313"/>
                </a:moveTo>
                <a:cubicBezTo>
                  <a:pt x="214" y="312"/>
                  <a:pt x="217" y="311"/>
                  <a:pt x="215" y="310"/>
                </a:cubicBezTo>
                <a:cubicBezTo>
                  <a:pt x="216" y="310"/>
                  <a:pt x="217" y="309"/>
                  <a:pt x="217" y="309"/>
                </a:cubicBezTo>
                <a:cubicBezTo>
                  <a:pt x="219" y="310"/>
                  <a:pt x="215" y="312"/>
                  <a:pt x="215" y="313"/>
                </a:cubicBezTo>
                <a:cubicBezTo>
                  <a:pt x="215" y="313"/>
                  <a:pt x="215" y="313"/>
                  <a:pt x="215" y="313"/>
                </a:cubicBezTo>
                <a:close/>
                <a:moveTo>
                  <a:pt x="176" y="312"/>
                </a:moveTo>
                <a:cubicBezTo>
                  <a:pt x="176" y="311"/>
                  <a:pt x="176" y="311"/>
                  <a:pt x="176" y="310"/>
                </a:cubicBezTo>
                <a:cubicBezTo>
                  <a:pt x="177" y="310"/>
                  <a:pt x="177" y="311"/>
                  <a:pt x="178" y="311"/>
                </a:cubicBezTo>
                <a:cubicBezTo>
                  <a:pt x="178" y="311"/>
                  <a:pt x="177" y="311"/>
                  <a:pt x="177" y="312"/>
                </a:cubicBezTo>
                <a:cubicBezTo>
                  <a:pt x="177" y="312"/>
                  <a:pt x="177" y="312"/>
                  <a:pt x="176" y="312"/>
                </a:cubicBezTo>
                <a:cubicBezTo>
                  <a:pt x="176" y="312"/>
                  <a:pt x="176" y="312"/>
                  <a:pt x="176" y="312"/>
                </a:cubicBezTo>
                <a:close/>
                <a:moveTo>
                  <a:pt x="407" y="313"/>
                </a:moveTo>
                <a:cubicBezTo>
                  <a:pt x="407" y="312"/>
                  <a:pt x="409" y="312"/>
                  <a:pt x="408" y="311"/>
                </a:cubicBezTo>
                <a:cubicBezTo>
                  <a:pt x="409" y="311"/>
                  <a:pt x="410" y="312"/>
                  <a:pt x="410" y="312"/>
                </a:cubicBezTo>
                <a:cubicBezTo>
                  <a:pt x="410" y="313"/>
                  <a:pt x="410" y="315"/>
                  <a:pt x="410" y="317"/>
                </a:cubicBezTo>
                <a:cubicBezTo>
                  <a:pt x="407" y="318"/>
                  <a:pt x="408" y="315"/>
                  <a:pt x="405" y="316"/>
                </a:cubicBezTo>
                <a:cubicBezTo>
                  <a:pt x="406" y="315"/>
                  <a:pt x="407" y="315"/>
                  <a:pt x="406" y="315"/>
                </a:cubicBezTo>
                <a:cubicBezTo>
                  <a:pt x="406" y="314"/>
                  <a:pt x="407" y="313"/>
                  <a:pt x="408" y="313"/>
                </a:cubicBezTo>
                <a:cubicBezTo>
                  <a:pt x="408" y="313"/>
                  <a:pt x="408" y="313"/>
                  <a:pt x="407" y="313"/>
                </a:cubicBezTo>
                <a:cubicBezTo>
                  <a:pt x="407" y="313"/>
                  <a:pt x="407" y="313"/>
                  <a:pt x="407" y="313"/>
                </a:cubicBezTo>
                <a:close/>
                <a:moveTo>
                  <a:pt x="176" y="315"/>
                </a:moveTo>
                <a:cubicBezTo>
                  <a:pt x="176" y="314"/>
                  <a:pt x="176" y="314"/>
                  <a:pt x="177" y="313"/>
                </a:cubicBezTo>
                <a:cubicBezTo>
                  <a:pt x="178" y="313"/>
                  <a:pt x="177" y="314"/>
                  <a:pt x="177" y="315"/>
                </a:cubicBezTo>
                <a:cubicBezTo>
                  <a:pt x="178" y="315"/>
                  <a:pt x="178" y="314"/>
                  <a:pt x="178" y="313"/>
                </a:cubicBezTo>
                <a:cubicBezTo>
                  <a:pt x="179" y="313"/>
                  <a:pt x="180" y="313"/>
                  <a:pt x="180" y="315"/>
                </a:cubicBezTo>
                <a:cubicBezTo>
                  <a:pt x="179" y="315"/>
                  <a:pt x="179" y="315"/>
                  <a:pt x="179" y="315"/>
                </a:cubicBezTo>
                <a:cubicBezTo>
                  <a:pt x="178" y="315"/>
                  <a:pt x="179" y="315"/>
                  <a:pt x="178" y="316"/>
                </a:cubicBezTo>
                <a:cubicBezTo>
                  <a:pt x="177" y="315"/>
                  <a:pt x="177" y="316"/>
                  <a:pt x="176" y="315"/>
                </a:cubicBezTo>
                <a:cubicBezTo>
                  <a:pt x="176" y="315"/>
                  <a:pt x="176" y="315"/>
                  <a:pt x="176" y="315"/>
                </a:cubicBezTo>
                <a:close/>
                <a:moveTo>
                  <a:pt x="413" y="315"/>
                </a:moveTo>
                <a:cubicBezTo>
                  <a:pt x="411" y="316"/>
                  <a:pt x="411" y="314"/>
                  <a:pt x="412" y="313"/>
                </a:cubicBezTo>
                <a:cubicBezTo>
                  <a:pt x="413" y="314"/>
                  <a:pt x="413" y="314"/>
                  <a:pt x="413" y="315"/>
                </a:cubicBezTo>
                <a:cubicBezTo>
                  <a:pt x="413" y="315"/>
                  <a:pt x="413" y="315"/>
                  <a:pt x="413" y="315"/>
                </a:cubicBezTo>
                <a:close/>
                <a:moveTo>
                  <a:pt x="213" y="316"/>
                </a:moveTo>
                <a:cubicBezTo>
                  <a:pt x="213" y="315"/>
                  <a:pt x="214" y="315"/>
                  <a:pt x="214" y="314"/>
                </a:cubicBezTo>
                <a:cubicBezTo>
                  <a:pt x="214" y="314"/>
                  <a:pt x="214" y="314"/>
                  <a:pt x="215" y="314"/>
                </a:cubicBezTo>
                <a:cubicBezTo>
                  <a:pt x="215" y="315"/>
                  <a:pt x="214" y="315"/>
                  <a:pt x="214" y="316"/>
                </a:cubicBezTo>
                <a:cubicBezTo>
                  <a:pt x="214" y="316"/>
                  <a:pt x="213" y="316"/>
                  <a:pt x="213" y="316"/>
                </a:cubicBezTo>
                <a:cubicBezTo>
                  <a:pt x="213" y="316"/>
                  <a:pt x="213" y="316"/>
                  <a:pt x="213" y="316"/>
                </a:cubicBezTo>
                <a:close/>
                <a:moveTo>
                  <a:pt x="441" y="318"/>
                </a:moveTo>
                <a:cubicBezTo>
                  <a:pt x="440" y="317"/>
                  <a:pt x="443" y="318"/>
                  <a:pt x="442" y="315"/>
                </a:cubicBezTo>
                <a:cubicBezTo>
                  <a:pt x="443" y="317"/>
                  <a:pt x="443" y="318"/>
                  <a:pt x="443" y="320"/>
                </a:cubicBezTo>
                <a:cubicBezTo>
                  <a:pt x="442" y="320"/>
                  <a:pt x="441" y="319"/>
                  <a:pt x="441" y="318"/>
                </a:cubicBezTo>
                <a:cubicBezTo>
                  <a:pt x="441" y="318"/>
                  <a:pt x="441" y="318"/>
                  <a:pt x="441" y="318"/>
                </a:cubicBezTo>
                <a:close/>
                <a:moveTo>
                  <a:pt x="211" y="329"/>
                </a:moveTo>
                <a:cubicBezTo>
                  <a:pt x="210" y="330"/>
                  <a:pt x="210" y="329"/>
                  <a:pt x="208" y="330"/>
                </a:cubicBezTo>
                <a:cubicBezTo>
                  <a:pt x="208" y="328"/>
                  <a:pt x="207" y="328"/>
                  <a:pt x="209" y="327"/>
                </a:cubicBezTo>
                <a:cubicBezTo>
                  <a:pt x="209" y="326"/>
                  <a:pt x="208" y="326"/>
                  <a:pt x="208" y="326"/>
                </a:cubicBezTo>
                <a:cubicBezTo>
                  <a:pt x="207" y="326"/>
                  <a:pt x="207" y="327"/>
                  <a:pt x="207" y="327"/>
                </a:cubicBezTo>
                <a:cubicBezTo>
                  <a:pt x="206" y="327"/>
                  <a:pt x="206" y="326"/>
                  <a:pt x="205" y="326"/>
                </a:cubicBezTo>
                <a:cubicBezTo>
                  <a:pt x="205" y="325"/>
                  <a:pt x="206" y="324"/>
                  <a:pt x="205" y="322"/>
                </a:cubicBezTo>
                <a:cubicBezTo>
                  <a:pt x="207" y="322"/>
                  <a:pt x="207" y="323"/>
                  <a:pt x="208" y="323"/>
                </a:cubicBezTo>
                <a:cubicBezTo>
                  <a:pt x="208" y="323"/>
                  <a:pt x="208" y="324"/>
                  <a:pt x="207" y="324"/>
                </a:cubicBezTo>
                <a:cubicBezTo>
                  <a:pt x="208" y="325"/>
                  <a:pt x="209" y="326"/>
                  <a:pt x="210" y="325"/>
                </a:cubicBezTo>
                <a:cubicBezTo>
                  <a:pt x="209" y="324"/>
                  <a:pt x="209" y="322"/>
                  <a:pt x="207" y="322"/>
                </a:cubicBezTo>
                <a:cubicBezTo>
                  <a:pt x="207" y="318"/>
                  <a:pt x="211" y="318"/>
                  <a:pt x="214" y="316"/>
                </a:cubicBezTo>
                <a:cubicBezTo>
                  <a:pt x="213" y="321"/>
                  <a:pt x="212" y="325"/>
                  <a:pt x="210" y="327"/>
                </a:cubicBezTo>
                <a:cubicBezTo>
                  <a:pt x="211" y="327"/>
                  <a:pt x="210" y="329"/>
                  <a:pt x="211" y="329"/>
                </a:cubicBezTo>
                <a:cubicBezTo>
                  <a:pt x="211" y="329"/>
                  <a:pt x="211" y="329"/>
                  <a:pt x="211" y="329"/>
                </a:cubicBezTo>
                <a:close/>
                <a:moveTo>
                  <a:pt x="398" y="317"/>
                </a:moveTo>
                <a:cubicBezTo>
                  <a:pt x="399" y="317"/>
                  <a:pt x="399" y="316"/>
                  <a:pt x="400" y="317"/>
                </a:cubicBezTo>
                <a:cubicBezTo>
                  <a:pt x="400" y="318"/>
                  <a:pt x="400" y="316"/>
                  <a:pt x="399" y="317"/>
                </a:cubicBezTo>
                <a:cubicBezTo>
                  <a:pt x="400" y="318"/>
                  <a:pt x="401" y="319"/>
                  <a:pt x="400" y="321"/>
                </a:cubicBezTo>
                <a:cubicBezTo>
                  <a:pt x="398" y="320"/>
                  <a:pt x="399" y="319"/>
                  <a:pt x="398" y="317"/>
                </a:cubicBezTo>
                <a:cubicBezTo>
                  <a:pt x="398" y="317"/>
                  <a:pt x="398" y="317"/>
                  <a:pt x="398" y="317"/>
                </a:cubicBezTo>
                <a:close/>
                <a:moveTo>
                  <a:pt x="161" y="322"/>
                </a:moveTo>
                <a:cubicBezTo>
                  <a:pt x="161" y="322"/>
                  <a:pt x="161" y="321"/>
                  <a:pt x="161" y="321"/>
                </a:cubicBezTo>
                <a:cubicBezTo>
                  <a:pt x="162" y="320"/>
                  <a:pt x="162" y="321"/>
                  <a:pt x="162" y="322"/>
                </a:cubicBezTo>
                <a:cubicBezTo>
                  <a:pt x="161" y="322"/>
                  <a:pt x="161" y="322"/>
                  <a:pt x="161" y="322"/>
                </a:cubicBezTo>
                <a:cubicBezTo>
                  <a:pt x="161" y="322"/>
                  <a:pt x="161" y="322"/>
                  <a:pt x="161" y="322"/>
                </a:cubicBezTo>
                <a:close/>
                <a:moveTo>
                  <a:pt x="221" y="326"/>
                </a:moveTo>
                <a:cubicBezTo>
                  <a:pt x="221" y="324"/>
                  <a:pt x="222" y="324"/>
                  <a:pt x="222" y="323"/>
                </a:cubicBezTo>
                <a:cubicBezTo>
                  <a:pt x="223" y="323"/>
                  <a:pt x="223" y="326"/>
                  <a:pt x="221" y="326"/>
                </a:cubicBezTo>
                <a:cubicBezTo>
                  <a:pt x="221" y="326"/>
                  <a:pt x="221" y="326"/>
                  <a:pt x="221" y="326"/>
                </a:cubicBezTo>
                <a:close/>
                <a:moveTo>
                  <a:pt x="399" y="329"/>
                </a:moveTo>
                <a:cubicBezTo>
                  <a:pt x="400" y="329"/>
                  <a:pt x="400" y="329"/>
                  <a:pt x="400" y="328"/>
                </a:cubicBezTo>
                <a:cubicBezTo>
                  <a:pt x="401" y="328"/>
                  <a:pt x="401" y="331"/>
                  <a:pt x="399" y="330"/>
                </a:cubicBezTo>
                <a:cubicBezTo>
                  <a:pt x="399" y="330"/>
                  <a:pt x="399" y="329"/>
                  <a:pt x="399" y="329"/>
                </a:cubicBezTo>
                <a:cubicBezTo>
                  <a:pt x="399" y="329"/>
                  <a:pt x="399" y="329"/>
                  <a:pt x="399" y="329"/>
                </a:cubicBezTo>
                <a:close/>
                <a:moveTo>
                  <a:pt x="212" y="330"/>
                </a:moveTo>
                <a:cubicBezTo>
                  <a:pt x="213" y="330"/>
                  <a:pt x="214" y="330"/>
                  <a:pt x="214" y="329"/>
                </a:cubicBezTo>
                <a:cubicBezTo>
                  <a:pt x="215" y="330"/>
                  <a:pt x="211" y="331"/>
                  <a:pt x="213" y="333"/>
                </a:cubicBezTo>
                <a:cubicBezTo>
                  <a:pt x="211" y="333"/>
                  <a:pt x="212" y="331"/>
                  <a:pt x="212" y="330"/>
                </a:cubicBezTo>
                <a:cubicBezTo>
                  <a:pt x="212" y="330"/>
                  <a:pt x="212" y="330"/>
                  <a:pt x="212" y="330"/>
                </a:cubicBezTo>
                <a:close/>
                <a:moveTo>
                  <a:pt x="405" y="332"/>
                </a:moveTo>
                <a:cubicBezTo>
                  <a:pt x="405" y="331"/>
                  <a:pt x="405" y="331"/>
                  <a:pt x="405" y="330"/>
                </a:cubicBezTo>
                <a:cubicBezTo>
                  <a:pt x="406" y="330"/>
                  <a:pt x="407" y="330"/>
                  <a:pt x="407" y="330"/>
                </a:cubicBezTo>
                <a:cubicBezTo>
                  <a:pt x="407" y="331"/>
                  <a:pt x="407" y="331"/>
                  <a:pt x="407" y="332"/>
                </a:cubicBezTo>
                <a:cubicBezTo>
                  <a:pt x="407" y="332"/>
                  <a:pt x="406" y="332"/>
                  <a:pt x="405" y="332"/>
                </a:cubicBezTo>
                <a:cubicBezTo>
                  <a:pt x="405" y="332"/>
                  <a:pt x="405" y="332"/>
                  <a:pt x="405" y="332"/>
                </a:cubicBezTo>
                <a:close/>
                <a:moveTo>
                  <a:pt x="211" y="335"/>
                </a:moveTo>
                <a:cubicBezTo>
                  <a:pt x="210" y="335"/>
                  <a:pt x="210" y="334"/>
                  <a:pt x="209" y="334"/>
                </a:cubicBezTo>
                <a:cubicBezTo>
                  <a:pt x="209" y="334"/>
                  <a:pt x="209" y="333"/>
                  <a:pt x="209" y="333"/>
                </a:cubicBezTo>
                <a:cubicBezTo>
                  <a:pt x="210" y="332"/>
                  <a:pt x="210" y="333"/>
                  <a:pt x="210" y="334"/>
                </a:cubicBezTo>
                <a:cubicBezTo>
                  <a:pt x="211" y="334"/>
                  <a:pt x="211" y="334"/>
                  <a:pt x="211" y="335"/>
                </a:cubicBezTo>
                <a:cubicBezTo>
                  <a:pt x="211" y="335"/>
                  <a:pt x="211" y="335"/>
                  <a:pt x="211" y="335"/>
                </a:cubicBezTo>
                <a:close/>
                <a:moveTo>
                  <a:pt x="145" y="346"/>
                </a:moveTo>
                <a:cubicBezTo>
                  <a:pt x="145" y="347"/>
                  <a:pt x="145" y="346"/>
                  <a:pt x="145" y="346"/>
                </a:cubicBezTo>
                <a:cubicBezTo>
                  <a:pt x="147" y="346"/>
                  <a:pt x="146" y="348"/>
                  <a:pt x="145" y="348"/>
                </a:cubicBezTo>
                <a:cubicBezTo>
                  <a:pt x="145" y="347"/>
                  <a:pt x="145" y="347"/>
                  <a:pt x="145" y="346"/>
                </a:cubicBezTo>
                <a:cubicBezTo>
                  <a:pt x="145" y="346"/>
                  <a:pt x="145" y="346"/>
                  <a:pt x="145" y="346"/>
                </a:cubicBezTo>
                <a:close/>
                <a:moveTo>
                  <a:pt x="193" y="346"/>
                </a:moveTo>
                <a:cubicBezTo>
                  <a:pt x="193" y="348"/>
                  <a:pt x="192" y="347"/>
                  <a:pt x="191" y="346"/>
                </a:cubicBezTo>
                <a:cubicBezTo>
                  <a:pt x="191" y="345"/>
                  <a:pt x="192" y="347"/>
                  <a:pt x="193" y="346"/>
                </a:cubicBezTo>
                <a:cubicBezTo>
                  <a:pt x="193" y="346"/>
                  <a:pt x="193" y="346"/>
                  <a:pt x="193" y="346"/>
                </a:cubicBezTo>
                <a:close/>
                <a:moveTo>
                  <a:pt x="393" y="348"/>
                </a:moveTo>
                <a:cubicBezTo>
                  <a:pt x="391" y="348"/>
                  <a:pt x="389" y="347"/>
                  <a:pt x="391" y="346"/>
                </a:cubicBezTo>
                <a:cubicBezTo>
                  <a:pt x="391" y="346"/>
                  <a:pt x="391" y="346"/>
                  <a:pt x="391" y="346"/>
                </a:cubicBezTo>
                <a:cubicBezTo>
                  <a:pt x="391" y="348"/>
                  <a:pt x="392" y="345"/>
                  <a:pt x="393" y="346"/>
                </a:cubicBezTo>
                <a:cubicBezTo>
                  <a:pt x="393" y="346"/>
                  <a:pt x="393" y="347"/>
                  <a:pt x="393" y="348"/>
                </a:cubicBezTo>
                <a:cubicBezTo>
                  <a:pt x="393" y="348"/>
                  <a:pt x="393" y="348"/>
                  <a:pt x="393" y="348"/>
                </a:cubicBezTo>
                <a:close/>
                <a:moveTo>
                  <a:pt x="395" y="351"/>
                </a:moveTo>
                <a:cubicBezTo>
                  <a:pt x="396" y="350"/>
                  <a:pt x="396" y="348"/>
                  <a:pt x="396" y="347"/>
                </a:cubicBezTo>
                <a:cubicBezTo>
                  <a:pt x="397" y="348"/>
                  <a:pt x="398" y="349"/>
                  <a:pt x="399" y="350"/>
                </a:cubicBezTo>
                <a:cubicBezTo>
                  <a:pt x="396" y="349"/>
                  <a:pt x="397" y="350"/>
                  <a:pt x="395" y="351"/>
                </a:cubicBezTo>
                <a:cubicBezTo>
                  <a:pt x="395" y="351"/>
                  <a:pt x="395" y="351"/>
                  <a:pt x="395" y="351"/>
                </a:cubicBezTo>
                <a:close/>
                <a:moveTo>
                  <a:pt x="437" y="352"/>
                </a:moveTo>
                <a:cubicBezTo>
                  <a:pt x="437" y="351"/>
                  <a:pt x="438" y="351"/>
                  <a:pt x="439" y="351"/>
                </a:cubicBezTo>
                <a:cubicBezTo>
                  <a:pt x="440" y="352"/>
                  <a:pt x="438" y="352"/>
                  <a:pt x="437" y="352"/>
                </a:cubicBezTo>
                <a:cubicBezTo>
                  <a:pt x="437" y="352"/>
                  <a:pt x="437" y="352"/>
                  <a:pt x="437" y="352"/>
                </a:cubicBezTo>
                <a:close/>
                <a:moveTo>
                  <a:pt x="436" y="348"/>
                </a:moveTo>
                <a:cubicBezTo>
                  <a:pt x="438" y="349"/>
                  <a:pt x="437" y="352"/>
                  <a:pt x="435" y="352"/>
                </a:cubicBezTo>
                <a:cubicBezTo>
                  <a:pt x="435" y="350"/>
                  <a:pt x="437" y="350"/>
                  <a:pt x="436" y="348"/>
                </a:cubicBezTo>
                <a:cubicBezTo>
                  <a:pt x="436" y="348"/>
                  <a:pt x="436" y="348"/>
                  <a:pt x="436" y="348"/>
                </a:cubicBezTo>
                <a:close/>
                <a:moveTo>
                  <a:pt x="188" y="352"/>
                </a:moveTo>
                <a:cubicBezTo>
                  <a:pt x="189" y="353"/>
                  <a:pt x="189" y="352"/>
                  <a:pt x="191" y="352"/>
                </a:cubicBezTo>
                <a:cubicBezTo>
                  <a:pt x="190" y="353"/>
                  <a:pt x="190" y="353"/>
                  <a:pt x="190" y="352"/>
                </a:cubicBezTo>
                <a:cubicBezTo>
                  <a:pt x="188" y="353"/>
                  <a:pt x="189" y="355"/>
                  <a:pt x="191" y="355"/>
                </a:cubicBezTo>
                <a:cubicBezTo>
                  <a:pt x="190" y="357"/>
                  <a:pt x="189" y="355"/>
                  <a:pt x="188" y="355"/>
                </a:cubicBezTo>
                <a:cubicBezTo>
                  <a:pt x="188" y="354"/>
                  <a:pt x="188" y="353"/>
                  <a:pt x="188" y="352"/>
                </a:cubicBezTo>
                <a:cubicBezTo>
                  <a:pt x="188" y="352"/>
                  <a:pt x="188" y="352"/>
                  <a:pt x="188" y="352"/>
                </a:cubicBezTo>
                <a:close/>
                <a:moveTo>
                  <a:pt x="436" y="357"/>
                </a:moveTo>
                <a:cubicBezTo>
                  <a:pt x="435" y="355"/>
                  <a:pt x="437" y="355"/>
                  <a:pt x="437" y="353"/>
                </a:cubicBezTo>
                <a:cubicBezTo>
                  <a:pt x="438" y="353"/>
                  <a:pt x="438" y="353"/>
                  <a:pt x="439" y="354"/>
                </a:cubicBezTo>
                <a:cubicBezTo>
                  <a:pt x="439" y="355"/>
                  <a:pt x="438" y="355"/>
                  <a:pt x="438" y="357"/>
                </a:cubicBezTo>
                <a:cubicBezTo>
                  <a:pt x="437" y="356"/>
                  <a:pt x="438" y="357"/>
                  <a:pt x="436" y="357"/>
                </a:cubicBezTo>
                <a:cubicBezTo>
                  <a:pt x="436" y="357"/>
                  <a:pt x="436" y="357"/>
                  <a:pt x="436" y="357"/>
                </a:cubicBezTo>
                <a:close/>
                <a:moveTo>
                  <a:pt x="437" y="359"/>
                </a:moveTo>
                <a:cubicBezTo>
                  <a:pt x="437" y="358"/>
                  <a:pt x="436" y="358"/>
                  <a:pt x="435" y="358"/>
                </a:cubicBezTo>
                <a:cubicBezTo>
                  <a:pt x="435" y="357"/>
                  <a:pt x="438" y="358"/>
                  <a:pt x="438" y="358"/>
                </a:cubicBezTo>
                <a:cubicBezTo>
                  <a:pt x="438" y="359"/>
                  <a:pt x="438" y="361"/>
                  <a:pt x="438" y="362"/>
                </a:cubicBezTo>
                <a:cubicBezTo>
                  <a:pt x="435" y="361"/>
                  <a:pt x="437" y="359"/>
                  <a:pt x="435" y="361"/>
                </a:cubicBezTo>
                <a:cubicBezTo>
                  <a:pt x="435" y="361"/>
                  <a:pt x="434" y="360"/>
                  <a:pt x="434" y="360"/>
                </a:cubicBezTo>
                <a:cubicBezTo>
                  <a:pt x="434" y="359"/>
                  <a:pt x="435" y="359"/>
                  <a:pt x="437" y="359"/>
                </a:cubicBezTo>
                <a:cubicBezTo>
                  <a:pt x="437" y="359"/>
                  <a:pt x="437" y="359"/>
                  <a:pt x="437" y="359"/>
                </a:cubicBezTo>
                <a:close/>
                <a:moveTo>
                  <a:pt x="393" y="362"/>
                </a:moveTo>
                <a:cubicBezTo>
                  <a:pt x="392" y="361"/>
                  <a:pt x="395" y="360"/>
                  <a:pt x="393" y="358"/>
                </a:cubicBezTo>
                <a:cubicBezTo>
                  <a:pt x="395" y="358"/>
                  <a:pt x="394" y="361"/>
                  <a:pt x="397" y="361"/>
                </a:cubicBezTo>
                <a:cubicBezTo>
                  <a:pt x="396" y="363"/>
                  <a:pt x="395" y="361"/>
                  <a:pt x="394" y="360"/>
                </a:cubicBezTo>
                <a:cubicBezTo>
                  <a:pt x="394" y="361"/>
                  <a:pt x="394" y="361"/>
                  <a:pt x="393" y="362"/>
                </a:cubicBezTo>
                <a:cubicBezTo>
                  <a:pt x="393" y="362"/>
                  <a:pt x="393" y="362"/>
                  <a:pt x="393" y="362"/>
                </a:cubicBezTo>
                <a:close/>
                <a:moveTo>
                  <a:pt x="148" y="360"/>
                </a:moveTo>
                <a:cubicBezTo>
                  <a:pt x="148" y="361"/>
                  <a:pt x="145" y="360"/>
                  <a:pt x="146" y="359"/>
                </a:cubicBezTo>
                <a:cubicBezTo>
                  <a:pt x="147" y="359"/>
                  <a:pt x="147" y="360"/>
                  <a:pt x="148" y="360"/>
                </a:cubicBezTo>
                <a:cubicBezTo>
                  <a:pt x="148" y="360"/>
                  <a:pt x="148" y="360"/>
                  <a:pt x="148" y="360"/>
                </a:cubicBezTo>
                <a:close/>
                <a:moveTo>
                  <a:pt x="144" y="361"/>
                </a:moveTo>
                <a:cubicBezTo>
                  <a:pt x="144" y="361"/>
                  <a:pt x="144" y="361"/>
                  <a:pt x="144" y="361"/>
                </a:cubicBezTo>
                <a:cubicBezTo>
                  <a:pt x="144" y="360"/>
                  <a:pt x="146" y="360"/>
                  <a:pt x="145" y="361"/>
                </a:cubicBezTo>
                <a:cubicBezTo>
                  <a:pt x="145" y="361"/>
                  <a:pt x="145" y="361"/>
                  <a:pt x="144" y="361"/>
                </a:cubicBezTo>
                <a:cubicBezTo>
                  <a:pt x="144" y="361"/>
                  <a:pt x="144" y="361"/>
                  <a:pt x="144" y="361"/>
                </a:cubicBezTo>
                <a:close/>
                <a:moveTo>
                  <a:pt x="154" y="366"/>
                </a:moveTo>
                <a:cubicBezTo>
                  <a:pt x="152" y="370"/>
                  <a:pt x="150" y="369"/>
                  <a:pt x="151" y="373"/>
                </a:cubicBezTo>
                <a:cubicBezTo>
                  <a:pt x="149" y="371"/>
                  <a:pt x="147" y="374"/>
                  <a:pt x="148" y="376"/>
                </a:cubicBezTo>
                <a:cubicBezTo>
                  <a:pt x="145" y="377"/>
                  <a:pt x="143" y="379"/>
                  <a:pt x="140" y="380"/>
                </a:cubicBezTo>
                <a:cubicBezTo>
                  <a:pt x="138" y="374"/>
                  <a:pt x="144" y="368"/>
                  <a:pt x="147" y="363"/>
                </a:cubicBezTo>
                <a:cubicBezTo>
                  <a:pt x="148" y="363"/>
                  <a:pt x="149" y="363"/>
                  <a:pt x="149" y="363"/>
                </a:cubicBezTo>
                <a:cubicBezTo>
                  <a:pt x="150" y="363"/>
                  <a:pt x="151" y="361"/>
                  <a:pt x="150" y="361"/>
                </a:cubicBezTo>
                <a:cubicBezTo>
                  <a:pt x="153" y="360"/>
                  <a:pt x="155" y="364"/>
                  <a:pt x="157" y="364"/>
                </a:cubicBezTo>
                <a:cubicBezTo>
                  <a:pt x="156" y="366"/>
                  <a:pt x="155" y="365"/>
                  <a:pt x="154" y="367"/>
                </a:cubicBezTo>
                <a:cubicBezTo>
                  <a:pt x="154" y="367"/>
                  <a:pt x="154" y="367"/>
                  <a:pt x="154" y="366"/>
                </a:cubicBezTo>
                <a:cubicBezTo>
                  <a:pt x="154" y="366"/>
                  <a:pt x="154" y="366"/>
                  <a:pt x="154" y="366"/>
                </a:cubicBezTo>
                <a:close/>
                <a:moveTo>
                  <a:pt x="158" y="370"/>
                </a:moveTo>
                <a:cubicBezTo>
                  <a:pt x="158" y="365"/>
                  <a:pt x="164" y="363"/>
                  <a:pt x="167" y="362"/>
                </a:cubicBezTo>
                <a:cubicBezTo>
                  <a:pt x="169" y="365"/>
                  <a:pt x="163" y="364"/>
                  <a:pt x="164" y="367"/>
                </a:cubicBezTo>
                <a:cubicBezTo>
                  <a:pt x="162" y="368"/>
                  <a:pt x="163" y="366"/>
                  <a:pt x="163" y="365"/>
                </a:cubicBezTo>
                <a:cubicBezTo>
                  <a:pt x="161" y="366"/>
                  <a:pt x="163" y="367"/>
                  <a:pt x="162" y="368"/>
                </a:cubicBezTo>
                <a:cubicBezTo>
                  <a:pt x="161" y="367"/>
                  <a:pt x="161" y="371"/>
                  <a:pt x="158" y="370"/>
                </a:cubicBezTo>
                <a:cubicBezTo>
                  <a:pt x="158" y="370"/>
                  <a:pt x="158" y="370"/>
                  <a:pt x="158" y="370"/>
                </a:cubicBezTo>
                <a:close/>
                <a:moveTo>
                  <a:pt x="133" y="369"/>
                </a:moveTo>
                <a:cubicBezTo>
                  <a:pt x="133" y="368"/>
                  <a:pt x="133" y="367"/>
                  <a:pt x="134" y="366"/>
                </a:cubicBezTo>
                <a:cubicBezTo>
                  <a:pt x="134" y="366"/>
                  <a:pt x="135" y="366"/>
                  <a:pt x="136" y="366"/>
                </a:cubicBezTo>
                <a:cubicBezTo>
                  <a:pt x="135" y="367"/>
                  <a:pt x="135" y="369"/>
                  <a:pt x="133" y="369"/>
                </a:cubicBezTo>
                <a:cubicBezTo>
                  <a:pt x="133" y="369"/>
                  <a:pt x="133" y="369"/>
                  <a:pt x="133" y="369"/>
                </a:cubicBezTo>
                <a:close/>
                <a:moveTo>
                  <a:pt x="130" y="379"/>
                </a:moveTo>
                <a:cubicBezTo>
                  <a:pt x="127" y="379"/>
                  <a:pt x="127" y="377"/>
                  <a:pt x="130" y="377"/>
                </a:cubicBezTo>
                <a:cubicBezTo>
                  <a:pt x="130" y="378"/>
                  <a:pt x="130" y="378"/>
                  <a:pt x="130" y="379"/>
                </a:cubicBezTo>
                <a:cubicBezTo>
                  <a:pt x="130" y="379"/>
                  <a:pt x="130" y="379"/>
                  <a:pt x="130" y="379"/>
                </a:cubicBezTo>
                <a:close/>
                <a:moveTo>
                  <a:pt x="99" y="384"/>
                </a:moveTo>
                <a:cubicBezTo>
                  <a:pt x="100" y="384"/>
                  <a:pt x="101" y="385"/>
                  <a:pt x="101" y="384"/>
                </a:cubicBezTo>
                <a:cubicBezTo>
                  <a:pt x="102" y="384"/>
                  <a:pt x="100" y="387"/>
                  <a:pt x="99" y="388"/>
                </a:cubicBezTo>
                <a:cubicBezTo>
                  <a:pt x="99" y="386"/>
                  <a:pt x="100" y="386"/>
                  <a:pt x="99" y="384"/>
                </a:cubicBezTo>
                <a:cubicBezTo>
                  <a:pt x="99" y="384"/>
                  <a:pt x="99" y="384"/>
                  <a:pt x="99" y="384"/>
                </a:cubicBezTo>
                <a:close/>
                <a:moveTo>
                  <a:pt x="98" y="391"/>
                </a:moveTo>
                <a:cubicBezTo>
                  <a:pt x="96" y="390"/>
                  <a:pt x="98" y="390"/>
                  <a:pt x="98" y="388"/>
                </a:cubicBezTo>
                <a:cubicBezTo>
                  <a:pt x="99" y="388"/>
                  <a:pt x="98" y="391"/>
                  <a:pt x="98" y="391"/>
                </a:cubicBezTo>
                <a:cubicBezTo>
                  <a:pt x="98" y="391"/>
                  <a:pt x="98" y="391"/>
                  <a:pt x="98" y="391"/>
                </a:cubicBezTo>
                <a:close/>
                <a:moveTo>
                  <a:pt x="418" y="394"/>
                </a:moveTo>
                <a:cubicBezTo>
                  <a:pt x="418" y="393"/>
                  <a:pt x="419" y="392"/>
                  <a:pt x="419" y="391"/>
                </a:cubicBezTo>
                <a:cubicBezTo>
                  <a:pt x="421" y="390"/>
                  <a:pt x="420" y="392"/>
                  <a:pt x="420" y="393"/>
                </a:cubicBezTo>
                <a:cubicBezTo>
                  <a:pt x="420" y="393"/>
                  <a:pt x="420" y="393"/>
                  <a:pt x="420" y="393"/>
                </a:cubicBezTo>
                <a:cubicBezTo>
                  <a:pt x="419" y="393"/>
                  <a:pt x="419" y="394"/>
                  <a:pt x="418" y="394"/>
                </a:cubicBezTo>
                <a:cubicBezTo>
                  <a:pt x="418" y="394"/>
                  <a:pt x="418" y="394"/>
                  <a:pt x="418" y="394"/>
                </a:cubicBezTo>
                <a:close/>
                <a:moveTo>
                  <a:pt x="93" y="398"/>
                </a:moveTo>
                <a:cubicBezTo>
                  <a:pt x="93" y="397"/>
                  <a:pt x="94" y="397"/>
                  <a:pt x="94" y="396"/>
                </a:cubicBezTo>
                <a:cubicBezTo>
                  <a:pt x="94" y="396"/>
                  <a:pt x="95" y="396"/>
                  <a:pt x="95" y="396"/>
                </a:cubicBezTo>
                <a:cubicBezTo>
                  <a:pt x="95" y="398"/>
                  <a:pt x="94" y="397"/>
                  <a:pt x="93" y="398"/>
                </a:cubicBezTo>
                <a:cubicBezTo>
                  <a:pt x="93" y="398"/>
                  <a:pt x="93" y="398"/>
                  <a:pt x="93" y="398"/>
                </a:cubicBezTo>
                <a:close/>
                <a:moveTo>
                  <a:pt x="74" y="407"/>
                </a:moveTo>
                <a:cubicBezTo>
                  <a:pt x="74" y="406"/>
                  <a:pt x="75" y="406"/>
                  <a:pt x="76" y="406"/>
                </a:cubicBezTo>
                <a:cubicBezTo>
                  <a:pt x="75" y="406"/>
                  <a:pt x="75" y="407"/>
                  <a:pt x="74" y="407"/>
                </a:cubicBezTo>
                <a:cubicBezTo>
                  <a:pt x="74" y="407"/>
                  <a:pt x="74" y="407"/>
                  <a:pt x="74" y="407"/>
                </a:cubicBezTo>
                <a:close/>
                <a:moveTo>
                  <a:pt x="253" y="407"/>
                </a:moveTo>
                <a:cubicBezTo>
                  <a:pt x="252" y="407"/>
                  <a:pt x="252" y="406"/>
                  <a:pt x="252" y="406"/>
                </a:cubicBezTo>
                <a:cubicBezTo>
                  <a:pt x="253" y="406"/>
                  <a:pt x="253" y="406"/>
                  <a:pt x="253" y="407"/>
                </a:cubicBezTo>
                <a:cubicBezTo>
                  <a:pt x="253" y="407"/>
                  <a:pt x="253" y="407"/>
                  <a:pt x="253" y="407"/>
                </a:cubicBezTo>
                <a:cubicBezTo>
                  <a:pt x="253" y="407"/>
                  <a:pt x="253" y="407"/>
                  <a:pt x="253" y="407"/>
                </a:cubicBezTo>
                <a:close/>
                <a:moveTo>
                  <a:pt x="100" y="421"/>
                </a:moveTo>
                <a:cubicBezTo>
                  <a:pt x="100" y="419"/>
                  <a:pt x="99" y="418"/>
                  <a:pt x="100" y="418"/>
                </a:cubicBezTo>
                <a:cubicBezTo>
                  <a:pt x="100" y="416"/>
                  <a:pt x="99" y="419"/>
                  <a:pt x="98" y="418"/>
                </a:cubicBezTo>
                <a:cubicBezTo>
                  <a:pt x="98" y="415"/>
                  <a:pt x="102" y="418"/>
                  <a:pt x="102" y="415"/>
                </a:cubicBezTo>
                <a:cubicBezTo>
                  <a:pt x="103" y="416"/>
                  <a:pt x="104" y="418"/>
                  <a:pt x="106" y="418"/>
                </a:cubicBezTo>
                <a:cubicBezTo>
                  <a:pt x="105" y="422"/>
                  <a:pt x="103" y="422"/>
                  <a:pt x="100" y="421"/>
                </a:cubicBezTo>
                <a:cubicBezTo>
                  <a:pt x="100" y="421"/>
                  <a:pt x="100" y="421"/>
                  <a:pt x="100" y="421"/>
                </a:cubicBezTo>
                <a:close/>
                <a:moveTo>
                  <a:pt x="125" y="429"/>
                </a:moveTo>
                <a:cubicBezTo>
                  <a:pt x="124" y="429"/>
                  <a:pt x="122" y="426"/>
                  <a:pt x="123" y="425"/>
                </a:cubicBezTo>
                <a:cubicBezTo>
                  <a:pt x="124" y="426"/>
                  <a:pt x="127" y="427"/>
                  <a:pt x="125" y="429"/>
                </a:cubicBezTo>
                <a:cubicBezTo>
                  <a:pt x="125" y="429"/>
                  <a:pt x="125" y="429"/>
                  <a:pt x="125" y="429"/>
                </a:cubicBezTo>
                <a:close/>
                <a:moveTo>
                  <a:pt x="148" y="426"/>
                </a:moveTo>
                <a:cubicBezTo>
                  <a:pt x="148" y="427"/>
                  <a:pt x="145" y="426"/>
                  <a:pt x="146" y="425"/>
                </a:cubicBezTo>
                <a:cubicBezTo>
                  <a:pt x="148" y="424"/>
                  <a:pt x="147" y="426"/>
                  <a:pt x="148" y="426"/>
                </a:cubicBezTo>
                <a:cubicBezTo>
                  <a:pt x="148" y="426"/>
                  <a:pt x="148" y="426"/>
                  <a:pt x="148" y="426"/>
                </a:cubicBezTo>
                <a:close/>
                <a:moveTo>
                  <a:pt x="136" y="428"/>
                </a:moveTo>
                <a:cubicBezTo>
                  <a:pt x="136" y="427"/>
                  <a:pt x="137" y="427"/>
                  <a:pt x="138" y="428"/>
                </a:cubicBezTo>
                <a:cubicBezTo>
                  <a:pt x="137" y="429"/>
                  <a:pt x="137" y="428"/>
                  <a:pt x="136" y="428"/>
                </a:cubicBezTo>
                <a:cubicBezTo>
                  <a:pt x="136" y="428"/>
                  <a:pt x="136" y="428"/>
                  <a:pt x="136" y="428"/>
                </a:cubicBezTo>
                <a:close/>
                <a:moveTo>
                  <a:pt x="430" y="438"/>
                </a:moveTo>
                <a:cubicBezTo>
                  <a:pt x="430" y="438"/>
                  <a:pt x="430" y="438"/>
                  <a:pt x="430" y="438"/>
                </a:cubicBezTo>
                <a:cubicBezTo>
                  <a:pt x="429" y="437"/>
                  <a:pt x="432" y="437"/>
                  <a:pt x="431" y="438"/>
                </a:cubicBezTo>
                <a:cubicBezTo>
                  <a:pt x="431" y="438"/>
                  <a:pt x="431" y="438"/>
                  <a:pt x="430" y="438"/>
                </a:cubicBezTo>
                <a:cubicBezTo>
                  <a:pt x="430" y="438"/>
                  <a:pt x="430" y="438"/>
                  <a:pt x="430" y="438"/>
                </a:cubicBezTo>
                <a:close/>
                <a:moveTo>
                  <a:pt x="409" y="446"/>
                </a:moveTo>
                <a:cubicBezTo>
                  <a:pt x="407" y="446"/>
                  <a:pt x="408" y="444"/>
                  <a:pt x="407" y="443"/>
                </a:cubicBezTo>
                <a:cubicBezTo>
                  <a:pt x="408" y="441"/>
                  <a:pt x="408" y="445"/>
                  <a:pt x="409" y="446"/>
                </a:cubicBezTo>
                <a:cubicBezTo>
                  <a:pt x="409" y="446"/>
                  <a:pt x="409" y="446"/>
                  <a:pt x="409" y="446"/>
                </a:cubicBezTo>
                <a:close/>
                <a:moveTo>
                  <a:pt x="428" y="404"/>
                </a:moveTo>
                <a:cubicBezTo>
                  <a:pt x="428" y="403"/>
                  <a:pt x="429" y="403"/>
                  <a:pt x="429" y="404"/>
                </a:cubicBezTo>
                <a:cubicBezTo>
                  <a:pt x="430" y="403"/>
                  <a:pt x="431" y="403"/>
                  <a:pt x="430" y="401"/>
                </a:cubicBezTo>
                <a:cubicBezTo>
                  <a:pt x="431" y="401"/>
                  <a:pt x="431" y="403"/>
                  <a:pt x="431" y="404"/>
                </a:cubicBezTo>
                <a:cubicBezTo>
                  <a:pt x="430" y="405"/>
                  <a:pt x="429" y="405"/>
                  <a:pt x="429" y="407"/>
                </a:cubicBezTo>
                <a:cubicBezTo>
                  <a:pt x="426" y="406"/>
                  <a:pt x="431" y="404"/>
                  <a:pt x="428" y="404"/>
                </a:cubicBezTo>
                <a:close/>
                <a:moveTo>
                  <a:pt x="369" y="113"/>
                </a:moveTo>
                <a:cubicBezTo>
                  <a:pt x="370" y="116"/>
                  <a:pt x="366" y="118"/>
                  <a:pt x="368" y="119"/>
                </a:cubicBezTo>
                <a:cubicBezTo>
                  <a:pt x="365" y="121"/>
                  <a:pt x="366" y="123"/>
                  <a:pt x="366" y="126"/>
                </a:cubicBezTo>
                <a:cubicBezTo>
                  <a:pt x="365" y="125"/>
                  <a:pt x="363" y="125"/>
                  <a:pt x="362" y="124"/>
                </a:cubicBezTo>
                <a:cubicBezTo>
                  <a:pt x="362" y="123"/>
                  <a:pt x="364" y="124"/>
                  <a:pt x="365" y="124"/>
                </a:cubicBezTo>
                <a:cubicBezTo>
                  <a:pt x="365" y="124"/>
                  <a:pt x="364" y="122"/>
                  <a:pt x="365" y="122"/>
                </a:cubicBezTo>
                <a:cubicBezTo>
                  <a:pt x="364" y="121"/>
                  <a:pt x="363" y="120"/>
                  <a:pt x="364" y="118"/>
                </a:cubicBezTo>
                <a:cubicBezTo>
                  <a:pt x="364" y="117"/>
                  <a:pt x="363" y="119"/>
                  <a:pt x="362" y="119"/>
                </a:cubicBezTo>
                <a:cubicBezTo>
                  <a:pt x="361" y="119"/>
                  <a:pt x="364" y="116"/>
                  <a:pt x="362" y="115"/>
                </a:cubicBezTo>
                <a:cubicBezTo>
                  <a:pt x="364" y="114"/>
                  <a:pt x="366" y="114"/>
                  <a:pt x="369" y="113"/>
                </a:cubicBezTo>
                <a:close/>
                <a:moveTo>
                  <a:pt x="363" y="116"/>
                </a:moveTo>
                <a:cubicBezTo>
                  <a:pt x="365" y="116"/>
                  <a:pt x="364" y="115"/>
                  <a:pt x="366" y="114"/>
                </a:cubicBezTo>
                <a:cubicBezTo>
                  <a:pt x="366" y="115"/>
                  <a:pt x="367" y="115"/>
                  <a:pt x="367" y="116"/>
                </a:cubicBezTo>
                <a:cubicBezTo>
                  <a:pt x="367" y="117"/>
                  <a:pt x="365" y="117"/>
                  <a:pt x="365" y="118"/>
                </a:cubicBezTo>
                <a:cubicBezTo>
                  <a:pt x="364" y="118"/>
                  <a:pt x="364" y="116"/>
                  <a:pt x="363" y="116"/>
                </a:cubicBezTo>
                <a:cubicBezTo>
                  <a:pt x="363" y="116"/>
                  <a:pt x="363" y="116"/>
                  <a:pt x="363" y="116"/>
                </a:cubicBezTo>
                <a:close/>
                <a:moveTo>
                  <a:pt x="361" y="161"/>
                </a:moveTo>
                <a:cubicBezTo>
                  <a:pt x="360" y="162"/>
                  <a:pt x="359" y="164"/>
                  <a:pt x="358" y="165"/>
                </a:cubicBezTo>
                <a:cubicBezTo>
                  <a:pt x="357" y="164"/>
                  <a:pt x="360" y="162"/>
                  <a:pt x="361" y="161"/>
                </a:cubicBezTo>
                <a:close/>
                <a:moveTo>
                  <a:pt x="339" y="39"/>
                </a:moveTo>
                <a:cubicBezTo>
                  <a:pt x="339" y="39"/>
                  <a:pt x="339" y="39"/>
                  <a:pt x="339" y="39"/>
                </a:cubicBezTo>
                <a:cubicBezTo>
                  <a:pt x="339" y="40"/>
                  <a:pt x="340" y="40"/>
                  <a:pt x="340" y="40"/>
                </a:cubicBezTo>
                <a:cubicBezTo>
                  <a:pt x="339" y="40"/>
                  <a:pt x="338" y="41"/>
                  <a:pt x="339" y="42"/>
                </a:cubicBezTo>
                <a:cubicBezTo>
                  <a:pt x="339" y="43"/>
                  <a:pt x="337" y="43"/>
                  <a:pt x="337" y="44"/>
                </a:cubicBezTo>
                <a:cubicBezTo>
                  <a:pt x="336" y="43"/>
                  <a:pt x="337" y="39"/>
                  <a:pt x="339" y="39"/>
                </a:cubicBezTo>
                <a:close/>
                <a:moveTo>
                  <a:pt x="283" y="46"/>
                </a:moveTo>
                <a:cubicBezTo>
                  <a:pt x="284" y="46"/>
                  <a:pt x="284" y="47"/>
                  <a:pt x="285" y="47"/>
                </a:cubicBezTo>
                <a:cubicBezTo>
                  <a:pt x="285" y="48"/>
                  <a:pt x="282" y="47"/>
                  <a:pt x="283" y="46"/>
                </a:cubicBezTo>
                <a:close/>
                <a:moveTo>
                  <a:pt x="322" y="47"/>
                </a:moveTo>
                <a:cubicBezTo>
                  <a:pt x="322" y="48"/>
                  <a:pt x="322" y="47"/>
                  <a:pt x="321" y="47"/>
                </a:cubicBezTo>
                <a:cubicBezTo>
                  <a:pt x="321" y="49"/>
                  <a:pt x="319" y="48"/>
                  <a:pt x="319" y="50"/>
                </a:cubicBezTo>
                <a:cubicBezTo>
                  <a:pt x="321" y="50"/>
                  <a:pt x="322" y="49"/>
                  <a:pt x="323" y="48"/>
                </a:cubicBezTo>
                <a:cubicBezTo>
                  <a:pt x="322" y="48"/>
                  <a:pt x="324" y="45"/>
                  <a:pt x="322" y="47"/>
                </a:cubicBezTo>
                <a:close/>
                <a:moveTo>
                  <a:pt x="233" y="48"/>
                </a:moveTo>
                <a:cubicBezTo>
                  <a:pt x="231" y="49"/>
                  <a:pt x="229" y="50"/>
                  <a:pt x="228" y="49"/>
                </a:cubicBezTo>
                <a:cubicBezTo>
                  <a:pt x="230" y="48"/>
                  <a:pt x="229" y="46"/>
                  <a:pt x="233" y="48"/>
                </a:cubicBezTo>
                <a:close/>
                <a:moveTo>
                  <a:pt x="206" y="47"/>
                </a:moveTo>
                <a:cubicBezTo>
                  <a:pt x="207" y="47"/>
                  <a:pt x="206" y="49"/>
                  <a:pt x="206" y="50"/>
                </a:cubicBezTo>
                <a:cubicBezTo>
                  <a:pt x="206" y="51"/>
                  <a:pt x="205" y="51"/>
                  <a:pt x="205" y="51"/>
                </a:cubicBezTo>
                <a:cubicBezTo>
                  <a:pt x="204" y="51"/>
                  <a:pt x="206" y="49"/>
                  <a:pt x="206" y="47"/>
                </a:cubicBezTo>
                <a:close/>
                <a:moveTo>
                  <a:pt x="219" y="47"/>
                </a:moveTo>
                <a:cubicBezTo>
                  <a:pt x="220" y="48"/>
                  <a:pt x="219" y="48"/>
                  <a:pt x="219" y="48"/>
                </a:cubicBezTo>
                <a:cubicBezTo>
                  <a:pt x="219" y="49"/>
                  <a:pt x="220" y="49"/>
                  <a:pt x="220" y="50"/>
                </a:cubicBezTo>
                <a:cubicBezTo>
                  <a:pt x="219" y="48"/>
                  <a:pt x="220" y="51"/>
                  <a:pt x="218" y="50"/>
                </a:cubicBezTo>
                <a:cubicBezTo>
                  <a:pt x="218" y="49"/>
                  <a:pt x="219" y="48"/>
                  <a:pt x="219" y="47"/>
                </a:cubicBezTo>
                <a:close/>
                <a:moveTo>
                  <a:pt x="278" y="90"/>
                </a:moveTo>
                <a:cubicBezTo>
                  <a:pt x="277" y="89"/>
                  <a:pt x="276" y="91"/>
                  <a:pt x="274" y="90"/>
                </a:cubicBezTo>
                <a:cubicBezTo>
                  <a:pt x="273" y="89"/>
                  <a:pt x="274" y="90"/>
                  <a:pt x="274" y="88"/>
                </a:cubicBezTo>
                <a:cubicBezTo>
                  <a:pt x="271" y="88"/>
                  <a:pt x="267" y="90"/>
                  <a:pt x="267" y="88"/>
                </a:cubicBezTo>
                <a:cubicBezTo>
                  <a:pt x="266" y="87"/>
                  <a:pt x="266" y="88"/>
                  <a:pt x="265" y="88"/>
                </a:cubicBezTo>
                <a:cubicBezTo>
                  <a:pt x="265" y="90"/>
                  <a:pt x="266" y="90"/>
                  <a:pt x="266" y="91"/>
                </a:cubicBezTo>
                <a:cubicBezTo>
                  <a:pt x="270" y="91"/>
                  <a:pt x="278" y="92"/>
                  <a:pt x="280" y="91"/>
                </a:cubicBezTo>
                <a:cubicBezTo>
                  <a:pt x="281" y="91"/>
                  <a:pt x="280" y="89"/>
                  <a:pt x="281" y="89"/>
                </a:cubicBezTo>
                <a:cubicBezTo>
                  <a:pt x="282" y="89"/>
                  <a:pt x="281" y="91"/>
                  <a:pt x="282" y="91"/>
                </a:cubicBezTo>
                <a:cubicBezTo>
                  <a:pt x="282" y="90"/>
                  <a:pt x="282" y="89"/>
                  <a:pt x="282" y="88"/>
                </a:cubicBezTo>
                <a:cubicBezTo>
                  <a:pt x="280" y="89"/>
                  <a:pt x="276" y="87"/>
                  <a:pt x="278" y="90"/>
                </a:cubicBezTo>
                <a:close/>
                <a:moveTo>
                  <a:pt x="355" y="121"/>
                </a:moveTo>
                <a:cubicBezTo>
                  <a:pt x="355" y="120"/>
                  <a:pt x="356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ubicBezTo>
                  <a:pt x="358" y="119"/>
                  <a:pt x="355" y="120"/>
                  <a:pt x="358" y="121"/>
                </a:cubicBezTo>
                <a:cubicBezTo>
                  <a:pt x="357" y="122"/>
                  <a:pt x="356" y="120"/>
                  <a:pt x="355" y="121"/>
                </a:cubicBezTo>
                <a:close/>
                <a:moveTo>
                  <a:pt x="326" y="124"/>
                </a:moveTo>
                <a:cubicBezTo>
                  <a:pt x="327" y="124"/>
                  <a:pt x="326" y="127"/>
                  <a:pt x="325" y="127"/>
                </a:cubicBezTo>
                <a:cubicBezTo>
                  <a:pt x="325" y="126"/>
                  <a:pt x="325" y="125"/>
                  <a:pt x="325" y="124"/>
                </a:cubicBezTo>
                <a:cubicBezTo>
                  <a:pt x="325" y="125"/>
                  <a:pt x="326" y="125"/>
                  <a:pt x="326" y="124"/>
                </a:cubicBezTo>
                <a:close/>
                <a:moveTo>
                  <a:pt x="275" y="135"/>
                </a:moveTo>
                <a:cubicBezTo>
                  <a:pt x="274" y="137"/>
                  <a:pt x="273" y="137"/>
                  <a:pt x="273" y="139"/>
                </a:cubicBezTo>
                <a:cubicBezTo>
                  <a:pt x="272" y="138"/>
                  <a:pt x="273" y="136"/>
                  <a:pt x="275" y="135"/>
                </a:cubicBezTo>
                <a:close/>
                <a:moveTo>
                  <a:pt x="316" y="136"/>
                </a:moveTo>
                <a:cubicBezTo>
                  <a:pt x="314" y="137"/>
                  <a:pt x="310" y="141"/>
                  <a:pt x="313" y="144"/>
                </a:cubicBezTo>
                <a:cubicBezTo>
                  <a:pt x="312" y="141"/>
                  <a:pt x="314" y="138"/>
                  <a:pt x="316" y="140"/>
                </a:cubicBezTo>
                <a:cubicBezTo>
                  <a:pt x="316" y="139"/>
                  <a:pt x="317" y="136"/>
                  <a:pt x="316" y="136"/>
                </a:cubicBezTo>
                <a:close/>
                <a:moveTo>
                  <a:pt x="352" y="138"/>
                </a:moveTo>
                <a:cubicBezTo>
                  <a:pt x="352" y="137"/>
                  <a:pt x="351" y="137"/>
                  <a:pt x="351" y="138"/>
                </a:cubicBezTo>
                <a:cubicBezTo>
                  <a:pt x="350" y="136"/>
                  <a:pt x="354" y="136"/>
                  <a:pt x="352" y="138"/>
                </a:cubicBezTo>
                <a:cubicBezTo>
                  <a:pt x="351" y="138"/>
                  <a:pt x="352" y="138"/>
                  <a:pt x="352" y="138"/>
                </a:cubicBezTo>
                <a:close/>
                <a:moveTo>
                  <a:pt x="267" y="146"/>
                </a:moveTo>
                <a:cubicBezTo>
                  <a:pt x="269" y="147"/>
                  <a:pt x="266" y="148"/>
                  <a:pt x="266" y="149"/>
                </a:cubicBezTo>
                <a:cubicBezTo>
                  <a:pt x="265" y="149"/>
                  <a:pt x="267" y="147"/>
                  <a:pt x="267" y="146"/>
                </a:cubicBezTo>
                <a:close/>
                <a:moveTo>
                  <a:pt x="337" y="150"/>
                </a:moveTo>
                <a:cubicBezTo>
                  <a:pt x="338" y="152"/>
                  <a:pt x="339" y="152"/>
                  <a:pt x="340" y="151"/>
                </a:cubicBezTo>
                <a:cubicBezTo>
                  <a:pt x="339" y="151"/>
                  <a:pt x="339" y="150"/>
                  <a:pt x="339" y="149"/>
                </a:cubicBezTo>
                <a:cubicBezTo>
                  <a:pt x="340" y="149"/>
                  <a:pt x="340" y="149"/>
                  <a:pt x="341" y="149"/>
                </a:cubicBezTo>
                <a:cubicBezTo>
                  <a:pt x="340" y="147"/>
                  <a:pt x="342" y="149"/>
                  <a:pt x="342" y="147"/>
                </a:cubicBezTo>
                <a:cubicBezTo>
                  <a:pt x="339" y="148"/>
                  <a:pt x="334" y="149"/>
                  <a:pt x="336" y="153"/>
                </a:cubicBezTo>
                <a:cubicBezTo>
                  <a:pt x="336" y="152"/>
                  <a:pt x="337" y="151"/>
                  <a:pt x="337" y="150"/>
                </a:cubicBezTo>
                <a:close/>
                <a:moveTo>
                  <a:pt x="260" y="194"/>
                </a:moveTo>
                <a:cubicBezTo>
                  <a:pt x="258" y="187"/>
                  <a:pt x="265" y="181"/>
                  <a:pt x="268" y="179"/>
                </a:cubicBezTo>
                <a:cubicBezTo>
                  <a:pt x="266" y="177"/>
                  <a:pt x="270" y="175"/>
                  <a:pt x="269" y="173"/>
                </a:cubicBezTo>
                <a:cubicBezTo>
                  <a:pt x="275" y="171"/>
                  <a:pt x="275" y="163"/>
                  <a:pt x="278" y="161"/>
                </a:cubicBezTo>
                <a:cubicBezTo>
                  <a:pt x="278" y="160"/>
                  <a:pt x="277" y="161"/>
                  <a:pt x="277" y="159"/>
                </a:cubicBezTo>
                <a:cubicBezTo>
                  <a:pt x="280" y="159"/>
                  <a:pt x="279" y="154"/>
                  <a:pt x="282" y="154"/>
                </a:cubicBezTo>
                <a:cubicBezTo>
                  <a:pt x="282" y="152"/>
                  <a:pt x="284" y="150"/>
                  <a:pt x="282" y="149"/>
                </a:cubicBezTo>
                <a:cubicBezTo>
                  <a:pt x="273" y="161"/>
                  <a:pt x="263" y="174"/>
                  <a:pt x="257" y="190"/>
                </a:cubicBezTo>
                <a:cubicBezTo>
                  <a:pt x="254" y="191"/>
                  <a:pt x="253" y="194"/>
                  <a:pt x="250" y="195"/>
                </a:cubicBezTo>
                <a:cubicBezTo>
                  <a:pt x="249" y="201"/>
                  <a:pt x="244" y="203"/>
                  <a:pt x="243" y="210"/>
                </a:cubicBezTo>
                <a:cubicBezTo>
                  <a:pt x="246" y="210"/>
                  <a:pt x="246" y="208"/>
                  <a:pt x="247" y="207"/>
                </a:cubicBezTo>
                <a:cubicBezTo>
                  <a:pt x="249" y="208"/>
                  <a:pt x="251" y="207"/>
                  <a:pt x="249" y="205"/>
                </a:cubicBezTo>
                <a:cubicBezTo>
                  <a:pt x="250" y="207"/>
                  <a:pt x="248" y="207"/>
                  <a:pt x="248" y="206"/>
                </a:cubicBezTo>
                <a:cubicBezTo>
                  <a:pt x="249" y="204"/>
                  <a:pt x="250" y="203"/>
                  <a:pt x="253" y="203"/>
                </a:cubicBezTo>
                <a:cubicBezTo>
                  <a:pt x="251" y="200"/>
                  <a:pt x="257" y="194"/>
                  <a:pt x="260" y="194"/>
                </a:cubicBezTo>
                <a:close/>
                <a:moveTo>
                  <a:pt x="304" y="153"/>
                </a:moveTo>
                <a:cubicBezTo>
                  <a:pt x="304" y="152"/>
                  <a:pt x="305" y="152"/>
                  <a:pt x="305" y="153"/>
                </a:cubicBezTo>
                <a:cubicBezTo>
                  <a:pt x="307" y="152"/>
                  <a:pt x="306" y="154"/>
                  <a:pt x="304" y="153"/>
                </a:cubicBezTo>
                <a:close/>
                <a:moveTo>
                  <a:pt x="130" y="153"/>
                </a:moveTo>
                <a:cubicBezTo>
                  <a:pt x="128" y="154"/>
                  <a:pt x="131" y="155"/>
                  <a:pt x="129" y="156"/>
                </a:cubicBezTo>
                <a:cubicBezTo>
                  <a:pt x="128" y="156"/>
                  <a:pt x="129" y="155"/>
                  <a:pt x="128" y="155"/>
                </a:cubicBezTo>
                <a:cubicBezTo>
                  <a:pt x="130" y="155"/>
                  <a:pt x="127" y="153"/>
                  <a:pt x="130" y="153"/>
                </a:cubicBezTo>
                <a:close/>
                <a:moveTo>
                  <a:pt x="263" y="154"/>
                </a:moveTo>
                <a:cubicBezTo>
                  <a:pt x="264" y="156"/>
                  <a:pt x="261" y="158"/>
                  <a:pt x="260" y="160"/>
                </a:cubicBezTo>
                <a:cubicBezTo>
                  <a:pt x="258" y="158"/>
                  <a:pt x="262" y="156"/>
                  <a:pt x="263" y="154"/>
                </a:cubicBezTo>
                <a:close/>
                <a:moveTo>
                  <a:pt x="255" y="201"/>
                </a:moveTo>
                <a:cubicBezTo>
                  <a:pt x="256" y="201"/>
                  <a:pt x="253" y="203"/>
                  <a:pt x="254" y="205"/>
                </a:cubicBezTo>
                <a:cubicBezTo>
                  <a:pt x="252" y="203"/>
                  <a:pt x="255" y="202"/>
                  <a:pt x="255" y="201"/>
                </a:cubicBezTo>
                <a:close/>
                <a:moveTo>
                  <a:pt x="291" y="204"/>
                </a:moveTo>
                <a:cubicBezTo>
                  <a:pt x="290" y="205"/>
                  <a:pt x="290" y="206"/>
                  <a:pt x="288" y="206"/>
                </a:cubicBezTo>
                <a:cubicBezTo>
                  <a:pt x="288" y="206"/>
                  <a:pt x="289" y="203"/>
                  <a:pt x="291" y="204"/>
                </a:cubicBezTo>
                <a:close/>
                <a:moveTo>
                  <a:pt x="253" y="244"/>
                </a:moveTo>
                <a:cubicBezTo>
                  <a:pt x="251" y="242"/>
                  <a:pt x="254" y="245"/>
                  <a:pt x="254" y="243"/>
                </a:cubicBezTo>
                <a:cubicBezTo>
                  <a:pt x="256" y="244"/>
                  <a:pt x="253" y="245"/>
                  <a:pt x="253" y="244"/>
                </a:cubicBezTo>
                <a:close/>
                <a:moveTo>
                  <a:pt x="244" y="255"/>
                </a:moveTo>
                <a:cubicBezTo>
                  <a:pt x="246" y="254"/>
                  <a:pt x="247" y="253"/>
                  <a:pt x="249" y="251"/>
                </a:cubicBezTo>
                <a:cubicBezTo>
                  <a:pt x="249" y="249"/>
                  <a:pt x="248" y="250"/>
                  <a:pt x="248" y="248"/>
                </a:cubicBezTo>
                <a:cubicBezTo>
                  <a:pt x="247" y="248"/>
                  <a:pt x="247" y="249"/>
                  <a:pt x="247" y="250"/>
                </a:cubicBezTo>
                <a:cubicBezTo>
                  <a:pt x="246" y="250"/>
                  <a:pt x="247" y="248"/>
                  <a:pt x="246" y="248"/>
                </a:cubicBezTo>
                <a:cubicBezTo>
                  <a:pt x="247" y="247"/>
                  <a:pt x="248" y="247"/>
                  <a:pt x="249" y="248"/>
                </a:cubicBezTo>
                <a:cubicBezTo>
                  <a:pt x="250" y="248"/>
                  <a:pt x="249" y="246"/>
                  <a:pt x="249" y="245"/>
                </a:cubicBezTo>
                <a:cubicBezTo>
                  <a:pt x="250" y="243"/>
                  <a:pt x="251" y="246"/>
                  <a:pt x="252" y="244"/>
                </a:cubicBezTo>
                <a:cubicBezTo>
                  <a:pt x="253" y="244"/>
                  <a:pt x="253" y="244"/>
                  <a:pt x="253" y="245"/>
                </a:cubicBezTo>
                <a:cubicBezTo>
                  <a:pt x="253" y="245"/>
                  <a:pt x="253" y="245"/>
                  <a:pt x="253" y="246"/>
                </a:cubicBezTo>
                <a:cubicBezTo>
                  <a:pt x="249" y="243"/>
                  <a:pt x="252" y="255"/>
                  <a:pt x="244" y="255"/>
                </a:cubicBezTo>
                <a:close/>
                <a:moveTo>
                  <a:pt x="208" y="268"/>
                </a:moveTo>
                <a:cubicBezTo>
                  <a:pt x="207" y="265"/>
                  <a:pt x="211" y="262"/>
                  <a:pt x="211" y="259"/>
                </a:cubicBezTo>
                <a:cubicBezTo>
                  <a:pt x="212" y="260"/>
                  <a:pt x="208" y="265"/>
                  <a:pt x="208" y="268"/>
                </a:cubicBezTo>
                <a:close/>
                <a:moveTo>
                  <a:pt x="240" y="272"/>
                </a:moveTo>
                <a:cubicBezTo>
                  <a:pt x="239" y="274"/>
                  <a:pt x="237" y="274"/>
                  <a:pt x="237" y="275"/>
                </a:cubicBezTo>
                <a:cubicBezTo>
                  <a:pt x="235" y="275"/>
                  <a:pt x="237" y="273"/>
                  <a:pt x="237" y="272"/>
                </a:cubicBezTo>
                <a:cubicBezTo>
                  <a:pt x="238" y="273"/>
                  <a:pt x="238" y="272"/>
                  <a:pt x="240" y="272"/>
                </a:cubicBezTo>
                <a:close/>
                <a:moveTo>
                  <a:pt x="183" y="308"/>
                </a:moveTo>
                <a:cubicBezTo>
                  <a:pt x="185" y="308"/>
                  <a:pt x="182" y="310"/>
                  <a:pt x="184" y="310"/>
                </a:cubicBezTo>
                <a:cubicBezTo>
                  <a:pt x="185" y="309"/>
                  <a:pt x="183" y="306"/>
                  <a:pt x="183" y="308"/>
                </a:cubicBezTo>
                <a:close/>
                <a:moveTo>
                  <a:pt x="165" y="309"/>
                </a:moveTo>
                <a:cubicBezTo>
                  <a:pt x="166" y="309"/>
                  <a:pt x="164" y="315"/>
                  <a:pt x="161" y="315"/>
                </a:cubicBezTo>
                <a:cubicBezTo>
                  <a:pt x="162" y="313"/>
                  <a:pt x="164" y="311"/>
                  <a:pt x="165" y="309"/>
                </a:cubicBezTo>
                <a:close/>
                <a:moveTo>
                  <a:pt x="153" y="333"/>
                </a:moveTo>
                <a:cubicBezTo>
                  <a:pt x="153" y="332"/>
                  <a:pt x="152" y="332"/>
                  <a:pt x="151" y="332"/>
                </a:cubicBezTo>
                <a:cubicBezTo>
                  <a:pt x="152" y="333"/>
                  <a:pt x="152" y="333"/>
                  <a:pt x="153" y="333"/>
                </a:cubicBezTo>
                <a:cubicBezTo>
                  <a:pt x="153" y="335"/>
                  <a:pt x="151" y="333"/>
                  <a:pt x="150" y="333"/>
                </a:cubicBezTo>
                <a:cubicBezTo>
                  <a:pt x="150" y="332"/>
                  <a:pt x="153" y="330"/>
                  <a:pt x="153" y="333"/>
                </a:cubicBezTo>
                <a:close/>
                <a:moveTo>
                  <a:pt x="413" y="349"/>
                </a:moveTo>
                <a:cubicBezTo>
                  <a:pt x="414" y="351"/>
                  <a:pt x="410" y="352"/>
                  <a:pt x="413" y="349"/>
                </a:cubicBezTo>
                <a:close/>
                <a:moveTo>
                  <a:pt x="434" y="366"/>
                </a:moveTo>
                <a:cubicBezTo>
                  <a:pt x="432" y="365"/>
                  <a:pt x="436" y="367"/>
                  <a:pt x="435" y="366"/>
                </a:cubicBezTo>
                <a:cubicBezTo>
                  <a:pt x="436" y="366"/>
                  <a:pt x="435" y="366"/>
                  <a:pt x="435" y="366"/>
                </a:cubicBezTo>
                <a:cubicBezTo>
                  <a:pt x="435" y="367"/>
                  <a:pt x="436" y="367"/>
                  <a:pt x="436" y="368"/>
                </a:cubicBezTo>
                <a:cubicBezTo>
                  <a:pt x="435" y="368"/>
                  <a:pt x="435" y="370"/>
                  <a:pt x="433" y="370"/>
                </a:cubicBezTo>
                <a:cubicBezTo>
                  <a:pt x="433" y="367"/>
                  <a:pt x="435" y="367"/>
                  <a:pt x="434" y="366"/>
                </a:cubicBezTo>
                <a:close/>
                <a:moveTo>
                  <a:pt x="436" y="382"/>
                </a:moveTo>
                <a:cubicBezTo>
                  <a:pt x="437" y="383"/>
                  <a:pt x="435" y="386"/>
                  <a:pt x="436" y="389"/>
                </a:cubicBezTo>
                <a:cubicBezTo>
                  <a:pt x="434" y="387"/>
                  <a:pt x="436" y="384"/>
                  <a:pt x="436" y="382"/>
                </a:cubicBezTo>
                <a:close/>
                <a:moveTo>
                  <a:pt x="63" y="402"/>
                </a:moveTo>
                <a:cubicBezTo>
                  <a:pt x="63" y="404"/>
                  <a:pt x="61" y="401"/>
                  <a:pt x="61" y="403"/>
                </a:cubicBezTo>
                <a:cubicBezTo>
                  <a:pt x="59" y="402"/>
                  <a:pt x="63" y="401"/>
                  <a:pt x="63" y="402"/>
                </a:cubicBezTo>
                <a:close/>
                <a:moveTo>
                  <a:pt x="308" y="409"/>
                </a:moveTo>
                <a:cubicBezTo>
                  <a:pt x="307" y="408"/>
                  <a:pt x="310" y="407"/>
                  <a:pt x="309" y="404"/>
                </a:cubicBezTo>
                <a:cubicBezTo>
                  <a:pt x="310" y="405"/>
                  <a:pt x="313" y="406"/>
                  <a:pt x="313" y="404"/>
                </a:cubicBezTo>
                <a:cubicBezTo>
                  <a:pt x="314" y="404"/>
                  <a:pt x="314" y="405"/>
                  <a:pt x="315" y="405"/>
                </a:cubicBezTo>
                <a:cubicBezTo>
                  <a:pt x="319" y="401"/>
                  <a:pt x="328" y="405"/>
                  <a:pt x="334" y="404"/>
                </a:cubicBezTo>
                <a:cubicBezTo>
                  <a:pt x="331" y="406"/>
                  <a:pt x="329" y="404"/>
                  <a:pt x="326" y="406"/>
                </a:cubicBezTo>
                <a:cubicBezTo>
                  <a:pt x="325" y="406"/>
                  <a:pt x="325" y="405"/>
                  <a:pt x="326" y="405"/>
                </a:cubicBezTo>
                <a:cubicBezTo>
                  <a:pt x="325" y="405"/>
                  <a:pt x="324" y="405"/>
                  <a:pt x="323" y="405"/>
                </a:cubicBezTo>
                <a:cubicBezTo>
                  <a:pt x="320" y="409"/>
                  <a:pt x="311" y="403"/>
                  <a:pt x="308" y="409"/>
                </a:cubicBezTo>
                <a:close/>
                <a:moveTo>
                  <a:pt x="304" y="404"/>
                </a:moveTo>
                <a:cubicBezTo>
                  <a:pt x="304" y="406"/>
                  <a:pt x="305" y="406"/>
                  <a:pt x="305" y="407"/>
                </a:cubicBezTo>
                <a:cubicBezTo>
                  <a:pt x="304" y="408"/>
                  <a:pt x="302" y="406"/>
                  <a:pt x="300" y="406"/>
                </a:cubicBezTo>
                <a:cubicBezTo>
                  <a:pt x="301" y="407"/>
                  <a:pt x="301" y="409"/>
                  <a:pt x="304" y="409"/>
                </a:cubicBezTo>
                <a:cubicBezTo>
                  <a:pt x="303" y="412"/>
                  <a:pt x="300" y="406"/>
                  <a:pt x="301" y="410"/>
                </a:cubicBezTo>
                <a:cubicBezTo>
                  <a:pt x="300" y="409"/>
                  <a:pt x="301" y="407"/>
                  <a:pt x="299" y="406"/>
                </a:cubicBezTo>
                <a:cubicBezTo>
                  <a:pt x="301" y="406"/>
                  <a:pt x="302" y="404"/>
                  <a:pt x="304" y="404"/>
                </a:cubicBezTo>
                <a:close/>
                <a:moveTo>
                  <a:pt x="295" y="406"/>
                </a:moveTo>
                <a:cubicBezTo>
                  <a:pt x="297" y="406"/>
                  <a:pt x="296" y="408"/>
                  <a:pt x="298" y="407"/>
                </a:cubicBezTo>
                <a:cubicBezTo>
                  <a:pt x="298" y="406"/>
                  <a:pt x="298" y="406"/>
                  <a:pt x="298" y="405"/>
                </a:cubicBezTo>
                <a:cubicBezTo>
                  <a:pt x="296" y="405"/>
                  <a:pt x="298" y="407"/>
                  <a:pt x="296" y="406"/>
                </a:cubicBezTo>
                <a:cubicBezTo>
                  <a:pt x="296" y="406"/>
                  <a:pt x="296" y="405"/>
                  <a:pt x="297" y="405"/>
                </a:cubicBezTo>
                <a:cubicBezTo>
                  <a:pt x="296" y="405"/>
                  <a:pt x="295" y="405"/>
                  <a:pt x="295" y="405"/>
                </a:cubicBezTo>
                <a:cubicBezTo>
                  <a:pt x="295" y="406"/>
                  <a:pt x="295" y="406"/>
                  <a:pt x="295" y="406"/>
                </a:cubicBezTo>
                <a:close/>
                <a:moveTo>
                  <a:pt x="279" y="409"/>
                </a:moveTo>
                <a:cubicBezTo>
                  <a:pt x="278" y="412"/>
                  <a:pt x="276" y="408"/>
                  <a:pt x="276" y="410"/>
                </a:cubicBezTo>
                <a:cubicBezTo>
                  <a:pt x="275" y="409"/>
                  <a:pt x="274" y="408"/>
                  <a:pt x="275" y="407"/>
                </a:cubicBezTo>
                <a:cubicBezTo>
                  <a:pt x="276" y="409"/>
                  <a:pt x="281" y="410"/>
                  <a:pt x="281" y="407"/>
                </a:cubicBezTo>
                <a:cubicBezTo>
                  <a:pt x="283" y="409"/>
                  <a:pt x="281" y="410"/>
                  <a:pt x="280" y="411"/>
                </a:cubicBezTo>
                <a:cubicBezTo>
                  <a:pt x="279" y="411"/>
                  <a:pt x="279" y="410"/>
                  <a:pt x="279" y="409"/>
                </a:cubicBezTo>
                <a:close/>
                <a:moveTo>
                  <a:pt x="291" y="409"/>
                </a:moveTo>
                <a:cubicBezTo>
                  <a:pt x="291" y="409"/>
                  <a:pt x="291" y="409"/>
                  <a:pt x="291" y="410"/>
                </a:cubicBezTo>
                <a:cubicBezTo>
                  <a:pt x="293" y="410"/>
                  <a:pt x="295" y="410"/>
                  <a:pt x="295" y="409"/>
                </a:cubicBezTo>
                <a:cubicBezTo>
                  <a:pt x="293" y="409"/>
                  <a:pt x="291" y="408"/>
                  <a:pt x="291" y="409"/>
                </a:cubicBezTo>
                <a:close/>
                <a:moveTo>
                  <a:pt x="21" y="416"/>
                </a:moveTo>
                <a:cubicBezTo>
                  <a:pt x="20" y="416"/>
                  <a:pt x="19" y="419"/>
                  <a:pt x="20" y="418"/>
                </a:cubicBezTo>
                <a:cubicBezTo>
                  <a:pt x="20" y="417"/>
                  <a:pt x="22" y="418"/>
                  <a:pt x="21" y="416"/>
                </a:cubicBezTo>
                <a:close/>
                <a:moveTo>
                  <a:pt x="6" y="418"/>
                </a:moveTo>
                <a:cubicBezTo>
                  <a:pt x="6" y="417"/>
                  <a:pt x="6" y="418"/>
                  <a:pt x="6" y="418"/>
                </a:cubicBezTo>
                <a:cubicBezTo>
                  <a:pt x="7" y="418"/>
                  <a:pt x="7" y="417"/>
                  <a:pt x="7" y="417"/>
                </a:cubicBezTo>
                <a:cubicBezTo>
                  <a:pt x="7" y="417"/>
                  <a:pt x="8" y="417"/>
                  <a:pt x="8" y="418"/>
                </a:cubicBezTo>
                <a:cubicBezTo>
                  <a:pt x="8" y="418"/>
                  <a:pt x="9" y="418"/>
                  <a:pt x="9" y="417"/>
                </a:cubicBezTo>
                <a:cubicBezTo>
                  <a:pt x="9" y="418"/>
                  <a:pt x="8" y="418"/>
                  <a:pt x="9" y="418"/>
                </a:cubicBezTo>
                <a:cubicBezTo>
                  <a:pt x="8" y="420"/>
                  <a:pt x="7" y="418"/>
                  <a:pt x="6" y="418"/>
                </a:cubicBezTo>
                <a:close/>
                <a:moveTo>
                  <a:pt x="366" y="429"/>
                </a:moveTo>
                <a:cubicBezTo>
                  <a:pt x="367" y="429"/>
                  <a:pt x="367" y="429"/>
                  <a:pt x="367" y="429"/>
                </a:cubicBezTo>
                <a:cubicBezTo>
                  <a:pt x="368" y="430"/>
                  <a:pt x="368" y="429"/>
                  <a:pt x="370" y="429"/>
                </a:cubicBezTo>
                <a:cubicBezTo>
                  <a:pt x="370" y="431"/>
                  <a:pt x="369" y="430"/>
                  <a:pt x="369" y="431"/>
                </a:cubicBezTo>
                <a:cubicBezTo>
                  <a:pt x="368" y="431"/>
                  <a:pt x="368" y="430"/>
                  <a:pt x="366" y="429"/>
                </a:cubicBezTo>
                <a:close/>
                <a:moveTo>
                  <a:pt x="389" y="431"/>
                </a:moveTo>
                <a:cubicBezTo>
                  <a:pt x="390" y="431"/>
                  <a:pt x="390" y="431"/>
                  <a:pt x="391" y="432"/>
                </a:cubicBezTo>
                <a:cubicBezTo>
                  <a:pt x="392" y="432"/>
                  <a:pt x="389" y="431"/>
                  <a:pt x="388" y="432"/>
                </a:cubicBezTo>
                <a:cubicBezTo>
                  <a:pt x="387" y="433"/>
                  <a:pt x="389" y="431"/>
                  <a:pt x="389" y="431"/>
                </a:cubicBezTo>
                <a:close/>
                <a:moveTo>
                  <a:pt x="94" y="449"/>
                </a:moveTo>
                <a:cubicBezTo>
                  <a:pt x="94" y="448"/>
                  <a:pt x="95" y="450"/>
                  <a:pt x="97" y="449"/>
                </a:cubicBezTo>
                <a:cubicBezTo>
                  <a:pt x="96" y="451"/>
                  <a:pt x="96" y="450"/>
                  <a:pt x="97" y="452"/>
                </a:cubicBezTo>
                <a:cubicBezTo>
                  <a:pt x="96" y="452"/>
                  <a:pt x="95" y="453"/>
                  <a:pt x="94" y="453"/>
                </a:cubicBezTo>
                <a:cubicBezTo>
                  <a:pt x="94" y="451"/>
                  <a:pt x="96" y="450"/>
                  <a:pt x="94" y="449"/>
                </a:cubicBezTo>
                <a:close/>
                <a:moveTo>
                  <a:pt x="114" y="449"/>
                </a:moveTo>
                <a:cubicBezTo>
                  <a:pt x="115" y="451"/>
                  <a:pt x="113" y="451"/>
                  <a:pt x="111" y="451"/>
                </a:cubicBezTo>
                <a:cubicBezTo>
                  <a:pt x="111" y="450"/>
                  <a:pt x="110" y="450"/>
                  <a:pt x="109" y="449"/>
                </a:cubicBezTo>
                <a:cubicBezTo>
                  <a:pt x="110" y="447"/>
                  <a:pt x="112" y="453"/>
                  <a:pt x="114" y="449"/>
                </a:cubicBezTo>
                <a:close/>
                <a:moveTo>
                  <a:pt x="465" y="62"/>
                </a:moveTo>
                <a:cubicBezTo>
                  <a:pt x="465" y="60"/>
                  <a:pt x="467" y="63"/>
                  <a:pt x="468" y="61"/>
                </a:cubicBezTo>
                <a:cubicBezTo>
                  <a:pt x="469" y="63"/>
                  <a:pt x="471" y="64"/>
                  <a:pt x="472" y="66"/>
                </a:cubicBezTo>
                <a:cubicBezTo>
                  <a:pt x="469" y="67"/>
                  <a:pt x="469" y="64"/>
                  <a:pt x="466" y="64"/>
                </a:cubicBezTo>
                <a:cubicBezTo>
                  <a:pt x="467" y="63"/>
                  <a:pt x="467" y="62"/>
                  <a:pt x="465" y="62"/>
                </a:cubicBezTo>
                <a:close/>
                <a:moveTo>
                  <a:pt x="260" y="91"/>
                </a:moveTo>
                <a:cubicBezTo>
                  <a:pt x="257" y="95"/>
                  <a:pt x="249" y="91"/>
                  <a:pt x="245" y="94"/>
                </a:cubicBezTo>
                <a:cubicBezTo>
                  <a:pt x="245" y="94"/>
                  <a:pt x="246" y="93"/>
                  <a:pt x="245" y="92"/>
                </a:cubicBezTo>
                <a:cubicBezTo>
                  <a:pt x="243" y="97"/>
                  <a:pt x="235" y="94"/>
                  <a:pt x="232" y="96"/>
                </a:cubicBezTo>
                <a:cubicBezTo>
                  <a:pt x="232" y="96"/>
                  <a:pt x="232" y="95"/>
                  <a:pt x="232" y="95"/>
                </a:cubicBezTo>
                <a:cubicBezTo>
                  <a:pt x="228" y="99"/>
                  <a:pt x="223" y="98"/>
                  <a:pt x="217" y="100"/>
                </a:cubicBezTo>
                <a:cubicBezTo>
                  <a:pt x="216" y="101"/>
                  <a:pt x="212" y="105"/>
                  <a:pt x="211" y="106"/>
                </a:cubicBezTo>
                <a:cubicBezTo>
                  <a:pt x="212" y="106"/>
                  <a:pt x="212" y="107"/>
                  <a:pt x="211" y="108"/>
                </a:cubicBezTo>
                <a:cubicBezTo>
                  <a:pt x="208" y="107"/>
                  <a:pt x="210" y="102"/>
                  <a:pt x="207" y="100"/>
                </a:cubicBezTo>
                <a:cubicBezTo>
                  <a:pt x="207" y="99"/>
                  <a:pt x="207" y="97"/>
                  <a:pt x="207" y="96"/>
                </a:cubicBezTo>
                <a:cubicBezTo>
                  <a:pt x="210" y="95"/>
                  <a:pt x="209" y="96"/>
                  <a:pt x="212" y="96"/>
                </a:cubicBezTo>
                <a:cubicBezTo>
                  <a:pt x="209" y="94"/>
                  <a:pt x="220" y="93"/>
                  <a:pt x="220" y="95"/>
                </a:cubicBezTo>
                <a:cubicBezTo>
                  <a:pt x="222" y="95"/>
                  <a:pt x="221" y="93"/>
                  <a:pt x="222" y="93"/>
                </a:cubicBezTo>
                <a:cubicBezTo>
                  <a:pt x="224" y="93"/>
                  <a:pt x="224" y="96"/>
                  <a:pt x="225" y="96"/>
                </a:cubicBezTo>
                <a:cubicBezTo>
                  <a:pt x="226" y="96"/>
                  <a:pt x="224" y="94"/>
                  <a:pt x="227" y="95"/>
                </a:cubicBezTo>
                <a:cubicBezTo>
                  <a:pt x="227" y="93"/>
                  <a:pt x="224" y="94"/>
                  <a:pt x="224" y="92"/>
                </a:cubicBezTo>
                <a:cubicBezTo>
                  <a:pt x="226" y="94"/>
                  <a:pt x="229" y="93"/>
                  <a:pt x="230" y="91"/>
                </a:cubicBezTo>
                <a:cubicBezTo>
                  <a:pt x="231" y="92"/>
                  <a:pt x="230" y="92"/>
                  <a:pt x="230" y="93"/>
                </a:cubicBezTo>
                <a:cubicBezTo>
                  <a:pt x="232" y="93"/>
                  <a:pt x="233" y="91"/>
                  <a:pt x="235" y="92"/>
                </a:cubicBezTo>
                <a:cubicBezTo>
                  <a:pt x="236" y="92"/>
                  <a:pt x="235" y="92"/>
                  <a:pt x="234" y="91"/>
                </a:cubicBezTo>
                <a:cubicBezTo>
                  <a:pt x="240" y="89"/>
                  <a:pt x="244" y="91"/>
                  <a:pt x="249" y="90"/>
                </a:cubicBezTo>
                <a:cubicBezTo>
                  <a:pt x="249" y="91"/>
                  <a:pt x="248" y="91"/>
                  <a:pt x="248" y="91"/>
                </a:cubicBezTo>
                <a:cubicBezTo>
                  <a:pt x="249" y="91"/>
                  <a:pt x="250" y="91"/>
                  <a:pt x="250" y="91"/>
                </a:cubicBezTo>
                <a:cubicBezTo>
                  <a:pt x="251" y="91"/>
                  <a:pt x="251" y="90"/>
                  <a:pt x="251" y="89"/>
                </a:cubicBezTo>
                <a:cubicBezTo>
                  <a:pt x="251" y="91"/>
                  <a:pt x="254" y="93"/>
                  <a:pt x="255" y="90"/>
                </a:cubicBezTo>
                <a:cubicBezTo>
                  <a:pt x="257" y="90"/>
                  <a:pt x="258" y="92"/>
                  <a:pt x="260" y="90"/>
                </a:cubicBezTo>
                <a:cubicBezTo>
                  <a:pt x="260" y="91"/>
                  <a:pt x="260" y="91"/>
                  <a:pt x="260" y="91"/>
                </a:cubicBezTo>
                <a:close/>
                <a:moveTo>
                  <a:pt x="214" y="98"/>
                </a:moveTo>
                <a:cubicBezTo>
                  <a:pt x="213" y="98"/>
                  <a:pt x="214" y="96"/>
                  <a:pt x="213" y="96"/>
                </a:cubicBezTo>
                <a:cubicBezTo>
                  <a:pt x="213" y="95"/>
                  <a:pt x="215" y="96"/>
                  <a:pt x="214" y="98"/>
                </a:cubicBezTo>
                <a:cubicBezTo>
                  <a:pt x="214" y="98"/>
                  <a:pt x="214" y="98"/>
                  <a:pt x="214" y="98"/>
                </a:cubicBezTo>
                <a:close/>
                <a:moveTo>
                  <a:pt x="211" y="102"/>
                </a:moveTo>
                <a:cubicBezTo>
                  <a:pt x="212" y="101"/>
                  <a:pt x="212" y="100"/>
                  <a:pt x="213" y="100"/>
                </a:cubicBezTo>
                <a:cubicBezTo>
                  <a:pt x="214" y="102"/>
                  <a:pt x="210" y="102"/>
                  <a:pt x="213" y="102"/>
                </a:cubicBezTo>
                <a:cubicBezTo>
                  <a:pt x="213" y="102"/>
                  <a:pt x="212" y="102"/>
                  <a:pt x="211" y="102"/>
                </a:cubicBezTo>
                <a:cubicBezTo>
                  <a:pt x="211" y="102"/>
                  <a:pt x="211" y="102"/>
                  <a:pt x="211" y="102"/>
                </a:cubicBezTo>
                <a:close/>
                <a:moveTo>
                  <a:pt x="125" y="105"/>
                </a:moveTo>
                <a:cubicBezTo>
                  <a:pt x="128" y="111"/>
                  <a:pt x="115" y="116"/>
                  <a:pt x="114" y="107"/>
                </a:cubicBezTo>
                <a:cubicBezTo>
                  <a:pt x="116" y="107"/>
                  <a:pt x="117" y="106"/>
                  <a:pt x="117" y="105"/>
                </a:cubicBezTo>
                <a:cubicBezTo>
                  <a:pt x="119" y="105"/>
                  <a:pt x="120" y="106"/>
                  <a:pt x="120" y="107"/>
                </a:cubicBezTo>
                <a:cubicBezTo>
                  <a:pt x="122" y="106"/>
                  <a:pt x="122" y="104"/>
                  <a:pt x="125" y="105"/>
                </a:cubicBezTo>
                <a:close/>
                <a:moveTo>
                  <a:pt x="119" y="109"/>
                </a:moveTo>
                <a:cubicBezTo>
                  <a:pt x="118" y="109"/>
                  <a:pt x="117" y="108"/>
                  <a:pt x="117" y="107"/>
                </a:cubicBezTo>
                <a:cubicBezTo>
                  <a:pt x="118" y="107"/>
                  <a:pt x="119" y="108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364" y="123"/>
                </a:moveTo>
                <a:cubicBezTo>
                  <a:pt x="363" y="122"/>
                  <a:pt x="362" y="123"/>
                  <a:pt x="360" y="123"/>
                </a:cubicBezTo>
                <a:cubicBezTo>
                  <a:pt x="362" y="126"/>
                  <a:pt x="358" y="122"/>
                  <a:pt x="359" y="125"/>
                </a:cubicBezTo>
                <a:cubicBezTo>
                  <a:pt x="359" y="125"/>
                  <a:pt x="358" y="125"/>
                  <a:pt x="358" y="125"/>
                </a:cubicBezTo>
                <a:cubicBezTo>
                  <a:pt x="357" y="124"/>
                  <a:pt x="359" y="123"/>
                  <a:pt x="357" y="123"/>
                </a:cubicBezTo>
                <a:cubicBezTo>
                  <a:pt x="358" y="121"/>
                  <a:pt x="364" y="118"/>
                  <a:pt x="364" y="123"/>
                </a:cubicBezTo>
                <a:close/>
                <a:moveTo>
                  <a:pt x="288" y="155"/>
                </a:moveTo>
                <a:cubicBezTo>
                  <a:pt x="288" y="157"/>
                  <a:pt x="285" y="157"/>
                  <a:pt x="285" y="160"/>
                </a:cubicBezTo>
                <a:cubicBezTo>
                  <a:pt x="286" y="159"/>
                  <a:pt x="288" y="158"/>
                  <a:pt x="288" y="160"/>
                </a:cubicBezTo>
                <a:cubicBezTo>
                  <a:pt x="290" y="159"/>
                  <a:pt x="290" y="156"/>
                  <a:pt x="288" y="155"/>
                </a:cubicBezTo>
                <a:close/>
                <a:moveTo>
                  <a:pt x="272" y="404"/>
                </a:moveTo>
                <a:cubicBezTo>
                  <a:pt x="273" y="405"/>
                  <a:pt x="271" y="405"/>
                  <a:pt x="271" y="406"/>
                </a:cubicBezTo>
                <a:cubicBezTo>
                  <a:pt x="271" y="406"/>
                  <a:pt x="271" y="407"/>
                  <a:pt x="271" y="407"/>
                </a:cubicBezTo>
                <a:cubicBezTo>
                  <a:pt x="274" y="407"/>
                  <a:pt x="277" y="406"/>
                  <a:pt x="280" y="405"/>
                </a:cubicBezTo>
                <a:cubicBezTo>
                  <a:pt x="280" y="406"/>
                  <a:pt x="279" y="407"/>
                  <a:pt x="280" y="407"/>
                </a:cubicBezTo>
                <a:cubicBezTo>
                  <a:pt x="280" y="406"/>
                  <a:pt x="282" y="407"/>
                  <a:pt x="282" y="406"/>
                </a:cubicBezTo>
                <a:cubicBezTo>
                  <a:pt x="280" y="405"/>
                  <a:pt x="283" y="405"/>
                  <a:pt x="282" y="404"/>
                </a:cubicBezTo>
                <a:cubicBezTo>
                  <a:pt x="278" y="404"/>
                  <a:pt x="277" y="405"/>
                  <a:pt x="272" y="404"/>
                </a:cubicBezTo>
                <a:close/>
                <a:moveTo>
                  <a:pt x="293" y="405"/>
                </a:moveTo>
                <a:cubicBezTo>
                  <a:pt x="289" y="404"/>
                  <a:pt x="284" y="404"/>
                  <a:pt x="282" y="410"/>
                </a:cubicBezTo>
                <a:cubicBezTo>
                  <a:pt x="284" y="410"/>
                  <a:pt x="284" y="408"/>
                  <a:pt x="285" y="407"/>
                </a:cubicBezTo>
                <a:cubicBezTo>
                  <a:pt x="286" y="409"/>
                  <a:pt x="288" y="408"/>
                  <a:pt x="288" y="409"/>
                </a:cubicBezTo>
                <a:cubicBezTo>
                  <a:pt x="287" y="409"/>
                  <a:pt x="286" y="410"/>
                  <a:pt x="287" y="411"/>
                </a:cubicBezTo>
                <a:cubicBezTo>
                  <a:pt x="288" y="411"/>
                  <a:pt x="288" y="410"/>
                  <a:pt x="289" y="410"/>
                </a:cubicBezTo>
                <a:cubicBezTo>
                  <a:pt x="289" y="410"/>
                  <a:pt x="289" y="411"/>
                  <a:pt x="289" y="411"/>
                </a:cubicBezTo>
                <a:cubicBezTo>
                  <a:pt x="289" y="408"/>
                  <a:pt x="287" y="407"/>
                  <a:pt x="289" y="405"/>
                </a:cubicBezTo>
                <a:cubicBezTo>
                  <a:pt x="289" y="407"/>
                  <a:pt x="291" y="407"/>
                  <a:pt x="292" y="407"/>
                </a:cubicBezTo>
                <a:cubicBezTo>
                  <a:pt x="291" y="405"/>
                  <a:pt x="294" y="407"/>
                  <a:pt x="293" y="405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1854201" y="4365625"/>
            <a:ext cx="2400300" cy="1881188"/>
          </a:xfrm>
          <a:custGeom>
            <a:avLst/>
            <a:gdLst>
              <a:gd name="T0" fmla="*/ 366 w 639"/>
              <a:gd name="T1" fmla="*/ 29 h 501"/>
              <a:gd name="T2" fmla="*/ 527 w 639"/>
              <a:gd name="T3" fmla="*/ 37 h 501"/>
              <a:gd name="T4" fmla="*/ 506 w 639"/>
              <a:gd name="T5" fmla="*/ 80 h 501"/>
              <a:gd name="T6" fmla="*/ 233 w 639"/>
              <a:gd name="T7" fmla="*/ 198 h 501"/>
              <a:gd name="T8" fmla="*/ 247 w 639"/>
              <a:gd name="T9" fmla="*/ 260 h 501"/>
              <a:gd name="T10" fmla="*/ 486 w 639"/>
              <a:gd name="T11" fmla="*/ 309 h 501"/>
              <a:gd name="T12" fmla="*/ 633 w 639"/>
              <a:gd name="T13" fmla="*/ 438 h 501"/>
              <a:gd name="T14" fmla="*/ 122 w 639"/>
              <a:gd name="T15" fmla="*/ 131 h 501"/>
              <a:gd name="T16" fmla="*/ 234 w 639"/>
              <a:gd name="T17" fmla="*/ 406 h 501"/>
              <a:gd name="T18" fmla="*/ 274 w 639"/>
              <a:gd name="T19" fmla="*/ 378 h 501"/>
              <a:gd name="T20" fmla="*/ 331 w 639"/>
              <a:gd name="T21" fmla="*/ 213 h 501"/>
              <a:gd name="T22" fmla="*/ 405 w 639"/>
              <a:gd name="T23" fmla="*/ 359 h 501"/>
              <a:gd name="T24" fmla="*/ 424 w 639"/>
              <a:gd name="T25" fmla="*/ 464 h 501"/>
              <a:gd name="T26" fmla="*/ 483 w 639"/>
              <a:gd name="T27" fmla="*/ 311 h 501"/>
              <a:gd name="T28" fmla="*/ 538 w 639"/>
              <a:gd name="T29" fmla="*/ 208 h 501"/>
              <a:gd name="T30" fmla="*/ 631 w 639"/>
              <a:gd name="T31" fmla="*/ 37 h 501"/>
              <a:gd name="T32" fmla="*/ 503 w 639"/>
              <a:gd name="T33" fmla="*/ 66 h 501"/>
              <a:gd name="T34" fmla="*/ 489 w 639"/>
              <a:gd name="T35" fmla="*/ 170 h 501"/>
              <a:gd name="T36" fmla="*/ 463 w 639"/>
              <a:gd name="T37" fmla="*/ 269 h 501"/>
              <a:gd name="T38" fmla="*/ 428 w 639"/>
              <a:gd name="T39" fmla="*/ 154 h 501"/>
              <a:gd name="T40" fmla="*/ 345 w 639"/>
              <a:gd name="T41" fmla="*/ 38 h 501"/>
              <a:gd name="T42" fmla="*/ 274 w 639"/>
              <a:gd name="T43" fmla="*/ 29 h 501"/>
              <a:gd name="T44" fmla="*/ 325 w 639"/>
              <a:gd name="T45" fmla="*/ 120 h 501"/>
              <a:gd name="T46" fmla="*/ 260 w 639"/>
              <a:gd name="T47" fmla="*/ 256 h 501"/>
              <a:gd name="T48" fmla="*/ 229 w 639"/>
              <a:gd name="T49" fmla="*/ 282 h 501"/>
              <a:gd name="T50" fmla="*/ 176 w 639"/>
              <a:gd name="T51" fmla="*/ 178 h 501"/>
              <a:gd name="T52" fmla="*/ 247 w 639"/>
              <a:gd name="T53" fmla="*/ 241 h 501"/>
              <a:gd name="T54" fmla="*/ 218 w 639"/>
              <a:gd name="T55" fmla="*/ 149 h 501"/>
              <a:gd name="T56" fmla="*/ 128 w 639"/>
              <a:gd name="T57" fmla="*/ 39 h 501"/>
              <a:gd name="T58" fmla="*/ 10 w 639"/>
              <a:gd name="T59" fmla="*/ 9 h 501"/>
              <a:gd name="T60" fmla="*/ 450 w 639"/>
              <a:gd name="T61" fmla="*/ 248 h 501"/>
              <a:gd name="T62" fmla="*/ 34 w 639"/>
              <a:gd name="T63" fmla="*/ 28 h 501"/>
              <a:gd name="T64" fmla="*/ 325 w 639"/>
              <a:gd name="T65" fmla="*/ 35 h 501"/>
              <a:gd name="T66" fmla="*/ 585 w 639"/>
              <a:gd name="T67" fmla="*/ 74 h 501"/>
              <a:gd name="T68" fmla="*/ 304 w 639"/>
              <a:gd name="T69" fmla="*/ 88 h 501"/>
              <a:gd name="T70" fmla="*/ 410 w 639"/>
              <a:gd name="T71" fmla="*/ 120 h 501"/>
              <a:gd name="T72" fmla="*/ 201 w 639"/>
              <a:gd name="T73" fmla="*/ 130 h 501"/>
              <a:gd name="T74" fmla="*/ 416 w 639"/>
              <a:gd name="T75" fmla="*/ 141 h 501"/>
              <a:gd name="T76" fmla="*/ 425 w 639"/>
              <a:gd name="T77" fmla="*/ 154 h 501"/>
              <a:gd name="T78" fmla="*/ 428 w 639"/>
              <a:gd name="T79" fmla="*/ 166 h 501"/>
              <a:gd name="T80" fmla="*/ 195 w 639"/>
              <a:gd name="T81" fmla="*/ 186 h 501"/>
              <a:gd name="T82" fmla="*/ 524 w 639"/>
              <a:gd name="T83" fmla="*/ 204 h 501"/>
              <a:gd name="T84" fmla="*/ 436 w 639"/>
              <a:gd name="T85" fmla="*/ 217 h 501"/>
              <a:gd name="T86" fmla="*/ 394 w 639"/>
              <a:gd name="T87" fmla="*/ 269 h 501"/>
              <a:gd name="T88" fmla="*/ 504 w 639"/>
              <a:gd name="T89" fmla="*/ 243 h 501"/>
              <a:gd name="T90" fmla="*/ 189 w 639"/>
              <a:gd name="T91" fmla="*/ 249 h 501"/>
              <a:gd name="T92" fmla="*/ 201 w 639"/>
              <a:gd name="T93" fmla="*/ 260 h 501"/>
              <a:gd name="T94" fmla="*/ 250 w 639"/>
              <a:gd name="T95" fmla="*/ 358 h 501"/>
              <a:gd name="T96" fmla="*/ 438 w 639"/>
              <a:gd name="T97" fmla="*/ 285 h 501"/>
              <a:gd name="T98" fmla="*/ 200 w 639"/>
              <a:gd name="T99" fmla="*/ 277 h 501"/>
              <a:gd name="T100" fmla="*/ 464 w 639"/>
              <a:gd name="T101" fmla="*/ 281 h 501"/>
              <a:gd name="T102" fmla="*/ 425 w 639"/>
              <a:gd name="T103" fmla="*/ 294 h 501"/>
              <a:gd name="T104" fmla="*/ 408 w 639"/>
              <a:gd name="T105" fmla="*/ 299 h 501"/>
              <a:gd name="T106" fmla="*/ 268 w 639"/>
              <a:gd name="T107" fmla="*/ 316 h 501"/>
              <a:gd name="T108" fmla="*/ 421 w 639"/>
              <a:gd name="T109" fmla="*/ 404 h 501"/>
              <a:gd name="T110" fmla="*/ 434 w 639"/>
              <a:gd name="T111" fmla="*/ 452 h 501"/>
              <a:gd name="T112" fmla="*/ 93 w 639"/>
              <a:gd name="T113" fmla="*/ 18 h 501"/>
              <a:gd name="T114" fmla="*/ 206 w 639"/>
              <a:gd name="T115" fmla="*/ 77 h 501"/>
              <a:gd name="T116" fmla="*/ 502 w 639"/>
              <a:gd name="T117" fmla="*/ 143 h 501"/>
              <a:gd name="T118" fmla="*/ 241 w 639"/>
              <a:gd name="T119" fmla="*/ 228 h 501"/>
              <a:gd name="T120" fmla="*/ 250 w 639"/>
              <a:gd name="T121" fmla="*/ 245 h 501"/>
              <a:gd name="T122" fmla="*/ 262 w 639"/>
              <a:gd name="T123" fmla="*/ 286 h 501"/>
              <a:gd name="T124" fmla="*/ 257 w 639"/>
              <a:gd name="T125" fmla="*/ 275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501">
                <a:moveTo>
                  <a:pt x="3" y="0"/>
                </a:moveTo>
                <a:cubicBezTo>
                  <a:pt x="4" y="0"/>
                  <a:pt x="5" y="3"/>
                  <a:pt x="3" y="3"/>
                </a:cubicBezTo>
                <a:cubicBezTo>
                  <a:pt x="4" y="2"/>
                  <a:pt x="3" y="2"/>
                  <a:pt x="3" y="0"/>
                </a:cubicBezTo>
                <a:close/>
                <a:moveTo>
                  <a:pt x="12" y="2"/>
                </a:moveTo>
                <a:cubicBezTo>
                  <a:pt x="13" y="3"/>
                  <a:pt x="13" y="3"/>
                  <a:pt x="14" y="3"/>
                </a:cubicBezTo>
                <a:cubicBezTo>
                  <a:pt x="14" y="3"/>
                  <a:pt x="14" y="4"/>
                  <a:pt x="14" y="4"/>
                </a:cubicBezTo>
                <a:cubicBezTo>
                  <a:pt x="13" y="4"/>
                  <a:pt x="12" y="4"/>
                  <a:pt x="12" y="3"/>
                </a:cubicBezTo>
                <a:cubicBezTo>
                  <a:pt x="12" y="3"/>
                  <a:pt x="12" y="3"/>
                  <a:pt x="12" y="2"/>
                </a:cubicBezTo>
                <a:close/>
                <a:moveTo>
                  <a:pt x="8" y="4"/>
                </a:moveTo>
                <a:cubicBezTo>
                  <a:pt x="10" y="2"/>
                  <a:pt x="12" y="5"/>
                  <a:pt x="8" y="4"/>
                </a:cubicBezTo>
                <a:close/>
                <a:moveTo>
                  <a:pt x="3" y="7"/>
                </a:move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1" y="8"/>
                  <a:pt x="0" y="7"/>
                  <a:pt x="0" y="6"/>
                </a:cubicBezTo>
                <a:cubicBezTo>
                  <a:pt x="1" y="5"/>
                  <a:pt x="3" y="5"/>
                  <a:pt x="3" y="7"/>
                </a:cubicBezTo>
                <a:close/>
                <a:moveTo>
                  <a:pt x="3" y="8"/>
                </a:moveTo>
                <a:cubicBezTo>
                  <a:pt x="3" y="10"/>
                  <a:pt x="4" y="10"/>
                  <a:pt x="6" y="10"/>
                </a:cubicBezTo>
                <a:cubicBezTo>
                  <a:pt x="5" y="9"/>
                  <a:pt x="4" y="8"/>
                  <a:pt x="3" y="8"/>
                </a:cubicBezTo>
                <a:close/>
                <a:moveTo>
                  <a:pt x="117" y="14"/>
                </a:moveTo>
                <a:cubicBezTo>
                  <a:pt x="117" y="15"/>
                  <a:pt x="116" y="15"/>
                  <a:pt x="114" y="15"/>
                </a:cubicBezTo>
                <a:cubicBezTo>
                  <a:pt x="114" y="14"/>
                  <a:pt x="116" y="14"/>
                  <a:pt x="117" y="14"/>
                </a:cubicBezTo>
                <a:close/>
                <a:moveTo>
                  <a:pt x="71" y="25"/>
                </a:moveTo>
                <a:cubicBezTo>
                  <a:pt x="71" y="25"/>
                  <a:pt x="71" y="26"/>
                  <a:pt x="71" y="26"/>
                </a:cubicBezTo>
                <a:cubicBezTo>
                  <a:pt x="70" y="26"/>
                  <a:pt x="68" y="27"/>
                  <a:pt x="69" y="25"/>
                </a:cubicBezTo>
                <a:cubicBezTo>
                  <a:pt x="69" y="25"/>
                  <a:pt x="70" y="25"/>
                  <a:pt x="71" y="25"/>
                </a:cubicBezTo>
                <a:close/>
                <a:moveTo>
                  <a:pt x="102" y="25"/>
                </a:moveTo>
                <a:cubicBezTo>
                  <a:pt x="101" y="27"/>
                  <a:pt x="100" y="26"/>
                  <a:pt x="100" y="29"/>
                </a:cubicBezTo>
                <a:cubicBezTo>
                  <a:pt x="98" y="28"/>
                  <a:pt x="100" y="25"/>
                  <a:pt x="102" y="25"/>
                </a:cubicBezTo>
                <a:close/>
                <a:moveTo>
                  <a:pt x="113" y="25"/>
                </a:moveTo>
                <a:cubicBezTo>
                  <a:pt x="115" y="25"/>
                  <a:pt x="114" y="26"/>
                  <a:pt x="114" y="27"/>
                </a:cubicBezTo>
                <a:cubicBezTo>
                  <a:pt x="114" y="27"/>
                  <a:pt x="113" y="26"/>
                  <a:pt x="113" y="25"/>
                </a:cubicBezTo>
                <a:close/>
                <a:moveTo>
                  <a:pt x="103" y="26"/>
                </a:moveTo>
                <a:cubicBezTo>
                  <a:pt x="104" y="26"/>
                  <a:pt x="106" y="26"/>
                  <a:pt x="106" y="27"/>
                </a:cubicBezTo>
                <a:cubicBezTo>
                  <a:pt x="104" y="28"/>
                  <a:pt x="103" y="28"/>
                  <a:pt x="103" y="26"/>
                </a:cubicBezTo>
                <a:close/>
                <a:moveTo>
                  <a:pt x="108" y="26"/>
                </a:moveTo>
                <a:cubicBezTo>
                  <a:pt x="109" y="27"/>
                  <a:pt x="109" y="28"/>
                  <a:pt x="111" y="29"/>
                </a:cubicBezTo>
                <a:cubicBezTo>
                  <a:pt x="110" y="30"/>
                  <a:pt x="107" y="28"/>
                  <a:pt x="108" y="26"/>
                </a:cubicBezTo>
                <a:close/>
                <a:moveTo>
                  <a:pt x="122" y="27"/>
                </a:moveTo>
                <a:cubicBezTo>
                  <a:pt x="122" y="28"/>
                  <a:pt x="121" y="29"/>
                  <a:pt x="121" y="30"/>
                </a:cubicBezTo>
                <a:cubicBezTo>
                  <a:pt x="119" y="29"/>
                  <a:pt x="121" y="27"/>
                  <a:pt x="122" y="27"/>
                </a:cubicBezTo>
                <a:close/>
                <a:moveTo>
                  <a:pt x="135" y="28"/>
                </a:moveTo>
                <a:cubicBezTo>
                  <a:pt x="137" y="28"/>
                  <a:pt x="136" y="29"/>
                  <a:pt x="138" y="29"/>
                </a:cubicBezTo>
                <a:cubicBezTo>
                  <a:pt x="138" y="29"/>
                  <a:pt x="134" y="30"/>
                  <a:pt x="135" y="28"/>
                </a:cubicBezTo>
                <a:close/>
                <a:moveTo>
                  <a:pt x="366" y="29"/>
                </a:moveTo>
                <a:cubicBezTo>
                  <a:pt x="365" y="29"/>
                  <a:pt x="364" y="30"/>
                  <a:pt x="363" y="29"/>
                </a:cubicBezTo>
                <a:cubicBezTo>
                  <a:pt x="364" y="27"/>
                  <a:pt x="364" y="28"/>
                  <a:pt x="366" y="29"/>
                </a:cubicBezTo>
                <a:close/>
                <a:moveTo>
                  <a:pt x="369" y="28"/>
                </a:moveTo>
                <a:cubicBezTo>
                  <a:pt x="371" y="27"/>
                  <a:pt x="370" y="30"/>
                  <a:pt x="370" y="30"/>
                </a:cubicBezTo>
                <a:cubicBezTo>
                  <a:pt x="369" y="30"/>
                  <a:pt x="370" y="29"/>
                  <a:pt x="369" y="28"/>
                </a:cubicBezTo>
                <a:close/>
                <a:moveTo>
                  <a:pt x="374" y="28"/>
                </a:moveTo>
                <a:cubicBezTo>
                  <a:pt x="375" y="28"/>
                  <a:pt x="375" y="28"/>
                  <a:pt x="375" y="28"/>
                </a:cubicBezTo>
                <a:cubicBezTo>
                  <a:pt x="376" y="29"/>
                  <a:pt x="375" y="29"/>
                  <a:pt x="374" y="29"/>
                </a:cubicBezTo>
                <a:cubicBezTo>
                  <a:pt x="374" y="29"/>
                  <a:pt x="374" y="29"/>
                  <a:pt x="374" y="28"/>
                </a:cubicBezTo>
                <a:close/>
                <a:moveTo>
                  <a:pt x="80" y="30"/>
                </a:moveTo>
                <a:cubicBezTo>
                  <a:pt x="79" y="30"/>
                  <a:pt x="80" y="32"/>
                  <a:pt x="78" y="31"/>
                </a:cubicBezTo>
                <a:cubicBezTo>
                  <a:pt x="78" y="30"/>
                  <a:pt x="79" y="30"/>
                  <a:pt x="80" y="30"/>
                </a:cubicBezTo>
                <a:close/>
                <a:moveTo>
                  <a:pt x="194" y="30"/>
                </a:moveTo>
                <a:cubicBezTo>
                  <a:pt x="195" y="30"/>
                  <a:pt x="195" y="31"/>
                  <a:pt x="195" y="32"/>
                </a:cubicBezTo>
                <a:cubicBezTo>
                  <a:pt x="194" y="32"/>
                  <a:pt x="194" y="32"/>
                  <a:pt x="193" y="32"/>
                </a:cubicBezTo>
                <a:cubicBezTo>
                  <a:pt x="192" y="30"/>
                  <a:pt x="195" y="31"/>
                  <a:pt x="194" y="30"/>
                </a:cubicBezTo>
                <a:close/>
                <a:moveTo>
                  <a:pt x="546" y="30"/>
                </a:moveTo>
                <a:cubicBezTo>
                  <a:pt x="548" y="30"/>
                  <a:pt x="549" y="32"/>
                  <a:pt x="551" y="30"/>
                </a:cubicBezTo>
                <a:cubicBezTo>
                  <a:pt x="551" y="30"/>
                  <a:pt x="551" y="31"/>
                  <a:pt x="552" y="31"/>
                </a:cubicBezTo>
                <a:cubicBezTo>
                  <a:pt x="552" y="33"/>
                  <a:pt x="550" y="33"/>
                  <a:pt x="549" y="35"/>
                </a:cubicBezTo>
                <a:cubicBezTo>
                  <a:pt x="547" y="35"/>
                  <a:pt x="548" y="33"/>
                  <a:pt x="548" y="32"/>
                </a:cubicBezTo>
                <a:cubicBezTo>
                  <a:pt x="547" y="32"/>
                  <a:pt x="547" y="33"/>
                  <a:pt x="546" y="35"/>
                </a:cubicBezTo>
                <a:cubicBezTo>
                  <a:pt x="544" y="34"/>
                  <a:pt x="544" y="34"/>
                  <a:pt x="542" y="33"/>
                </a:cubicBezTo>
                <a:cubicBezTo>
                  <a:pt x="544" y="32"/>
                  <a:pt x="544" y="31"/>
                  <a:pt x="546" y="30"/>
                </a:cubicBezTo>
                <a:close/>
                <a:moveTo>
                  <a:pt x="635" y="31"/>
                </a:moveTo>
                <a:cubicBezTo>
                  <a:pt x="636" y="29"/>
                  <a:pt x="639" y="30"/>
                  <a:pt x="638" y="32"/>
                </a:cubicBezTo>
                <a:cubicBezTo>
                  <a:pt x="638" y="32"/>
                  <a:pt x="637" y="33"/>
                  <a:pt x="637" y="33"/>
                </a:cubicBezTo>
                <a:cubicBezTo>
                  <a:pt x="636" y="32"/>
                  <a:pt x="636" y="31"/>
                  <a:pt x="635" y="31"/>
                </a:cubicBezTo>
                <a:close/>
                <a:moveTo>
                  <a:pt x="349" y="31"/>
                </a:moveTo>
                <a:cubicBezTo>
                  <a:pt x="350" y="31"/>
                  <a:pt x="350" y="32"/>
                  <a:pt x="351" y="32"/>
                </a:cubicBezTo>
                <a:cubicBezTo>
                  <a:pt x="350" y="34"/>
                  <a:pt x="347" y="32"/>
                  <a:pt x="349" y="31"/>
                </a:cubicBezTo>
                <a:close/>
                <a:moveTo>
                  <a:pt x="532" y="32"/>
                </a:moveTo>
                <a:cubicBezTo>
                  <a:pt x="533" y="33"/>
                  <a:pt x="534" y="31"/>
                  <a:pt x="534" y="33"/>
                </a:cubicBezTo>
                <a:cubicBezTo>
                  <a:pt x="533" y="33"/>
                  <a:pt x="532" y="33"/>
                  <a:pt x="532" y="34"/>
                </a:cubicBezTo>
                <a:cubicBezTo>
                  <a:pt x="531" y="34"/>
                  <a:pt x="532" y="33"/>
                  <a:pt x="532" y="32"/>
                </a:cubicBezTo>
                <a:close/>
                <a:moveTo>
                  <a:pt x="530" y="33"/>
                </a:moveTo>
                <a:cubicBezTo>
                  <a:pt x="530" y="34"/>
                  <a:pt x="529" y="34"/>
                  <a:pt x="528" y="34"/>
                </a:cubicBezTo>
                <a:cubicBezTo>
                  <a:pt x="528" y="33"/>
                  <a:pt x="529" y="33"/>
                  <a:pt x="530" y="33"/>
                </a:cubicBezTo>
                <a:close/>
                <a:moveTo>
                  <a:pt x="535" y="33"/>
                </a:moveTo>
                <a:cubicBezTo>
                  <a:pt x="537" y="33"/>
                  <a:pt x="536" y="35"/>
                  <a:pt x="535" y="36"/>
                </a:cubicBezTo>
                <a:cubicBezTo>
                  <a:pt x="535" y="35"/>
                  <a:pt x="535" y="34"/>
                  <a:pt x="535" y="33"/>
                </a:cubicBezTo>
                <a:close/>
                <a:moveTo>
                  <a:pt x="539" y="33"/>
                </a:moveTo>
                <a:cubicBezTo>
                  <a:pt x="537" y="33"/>
                  <a:pt x="537" y="34"/>
                  <a:pt x="537" y="35"/>
                </a:cubicBezTo>
                <a:cubicBezTo>
                  <a:pt x="537" y="35"/>
                  <a:pt x="538" y="35"/>
                  <a:pt x="538" y="35"/>
                </a:cubicBezTo>
                <a:cubicBezTo>
                  <a:pt x="539" y="35"/>
                  <a:pt x="539" y="35"/>
                  <a:pt x="539" y="35"/>
                </a:cubicBezTo>
                <a:cubicBezTo>
                  <a:pt x="538" y="34"/>
                  <a:pt x="538" y="33"/>
                  <a:pt x="539" y="33"/>
                </a:cubicBezTo>
                <a:close/>
                <a:moveTo>
                  <a:pt x="527" y="35"/>
                </a:moveTo>
                <a:cubicBezTo>
                  <a:pt x="527" y="35"/>
                  <a:pt x="527" y="36"/>
                  <a:pt x="527" y="37"/>
                </a:cubicBezTo>
                <a:cubicBezTo>
                  <a:pt x="526" y="37"/>
                  <a:pt x="525" y="37"/>
                  <a:pt x="524" y="37"/>
                </a:cubicBezTo>
                <a:cubicBezTo>
                  <a:pt x="525" y="36"/>
                  <a:pt x="525" y="35"/>
                  <a:pt x="527" y="35"/>
                </a:cubicBezTo>
                <a:close/>
                <a:moveTo>
                  <a:pt x="532" y="36"/>
                </a:moveTo>
                <a:cubicBezTo>
                  <a:pt x="533" y="36"/>
                  <a:pt x="533" y="37"/>
                  <a:pt x="534" y="37"/>
                </a:cubicBezTo>
                <a:cubicBezTo>
                  <a:pt x="535" y="35"/>
                  <a:pt x="532" y="35"/>
                  <a:pt x="532" y="36"/>
                </a:cubicBezTo>
                <a:close/>
                <a:moveTo>
                  <a:pt x="138" y="37"/>
                </a:moveTo>
                <a:cubicBezTo>
                  <a:pt x="141" y="37"/>
                  <a:pt x="138" y="40"/>
                  <a:pt x="138" y="37"/>
                </a:cubicBezTo>
                <a:close/>
                <a:moveTo>
                  <a:pt x="482" y="38"/>
                </a:moveTo>
                <a:cubicBezTo>
                  <a:pt x="482" y="37"/>
                  <a:pt x="484" y="38"/>
                  <a:pt x="485" y="38"/>
                </a:cubicBezTo>
                <a:cubicBezTo>
                  <a:pt x="485" y="39"/>
                  <a:pt x="483" y="38"/>
                  <a:pt x="482" y="38"/>
                </a:cubicBezTo>
                <a:close/>
                <a:moveTo>
                  <a:pt x="565" y="38"/>
                </a:moveTo>
                <a:cubicBezTo>
                  <a:pt x="568" y="36"/>
                  <a:pt x="568" y="40"/>
                  <a:pt x="565" y="38"/>
                </a:cubicBezTo>
                <a:close/>
                <a:moveTo>
                  <a:pt x="241" y="45"/>
                </a:moveTo>
                <a:cubicBezTo>
                  <a:pt x="241" y="44"/>
                  <a:pt x="242" y="44"/>
                  <a:pt x="244" y="44"/>
                </a:cubicBezTo>
                <a:cubicBezTo>
                  <a:pt x="244" y="46"/>
                  <a:pt x="242" y="45"/>
                  <a:pt x="241" y="45"/>
                </a:cubicBezTo>
                <a:close/>
                <a:moveTo>
                  <a:pt x="267" y="44"/>
                </a:moveTo>
                <a:cubicBezTo>
                  <a:pt x="269" y="43"/>
                  <a:pt x="268" y="45"/>
                  <a:pt x="269" y="46"/>
                </a:cubicBezTo>
                <a:cubicBezTo>
                  <a:pt x="269" y="47"/>
                  <a:pt x="267" y="45"/>
                  <a:pt x="267" y="44"/>
                </a:cubicBezTo>
                <a:close/>
                <a:moveTo>
                  <a:pt x="245" y="46"/>
                </a:moveTo>
                <a:cubicBezTo>
                  <a:pt x="244" y="45"/>
                  <a:pt x="243" y="45"/>
                  <a:pt x="243" y="46"/>
                </a:cubicBezTo>
                <a:cubicBezTo>
                  <a:pt x="244" y="46"/>
                  <a:pt x="245" y="46"/>
                  <a:pt x="245" y="46"/>
                </a:cubicBezTo>
                <a:close/>
                <a:moveTo>
                  <a:pt x="254" y="45"/>
                </a:moveTo>
                <a:cubicBezTo>
                  <a:pt x="253" y="47"/>
                  <a:pt x="255" y="50"/>
                  <a:pt x="252" y="50"/>
                </a:cubicBezTo>
                <a:cubicBezTo>
                  <a:pt x="252" y="48"/>
                  <a:pt x="249" y="50"/>
                  <a:pt x="249" y="48"/>
                </a:cubicBezTo>
                <a:cubicBezTo>
                  <a:pt x="251" y="45"/>
                  <a:pt x="251" y="47"/>
                  <a:pt x="254" y="45"/>
                </a:cubicBezTo>
                <a:close/>
                <a:moveTo>
                  <a:pt x="217" y="47"/>
                </a:moveTo>
                <a:cubicBezTo>
                  <a:pt x="217" y="48"/>
                  <a:pt x="216" y="48"/>
                  <a:pt x="215" y="48"/>
                </a:cubicBezTo>
                <a:cubicBezTo>
                  <a:pt x="215" y="46"/>
                  <a:pt x="216" y="46"/>
                  <a:pt x="217" y="47"/>
                </a:cubicBezTo>
                <a:close/>
                <a:moveTo>
                  <a:pt x="200" y="50"/>
                </a:moveTo>
                <a:cubicBezTo>
                  <a:pt x="201" y="50"/>
                  <a:pt x="201" y="51"/>
                  <a:pt x="201" y="52"/>
                </a:cubicBezTo>
                <a:cubicBezTo>
                  <a:pt x="200" y="53"/>
                  <a:pt x="200" y="51"/>
                  <a:pt x="200" y="50"/>
                </a:cubicBezTo>
                <a:close/>
                <a:moveTo>
                  <a:pt x="200" y="52"/>
                </a:moveTo>
                <a:cubicBezTo>
                  <a:pt x="198" y="52"/>
                  <a:pt x="198" y="53"/>
                  <a:pt x="197" y="54"/>
                </a:cubicBezTo>
                <a:cubicBezTo>
                  <a:pt x="198" y="54"/>
                  <a:pt x="199" y="53"/>
                  <a:pt x="200" y="52"/>
                </a:cubicBezTo>
                <a:close/>
                <a:moveTo>
                  <a:pt x="75" y="68"/>
                </a:moveTo>
                <a:cubicBezTo>
                  <a:pt x="76" y="66"/>
                  <a:pt x="77" y="68"/>
                  <a:pt x="78" y="68"/>
                </a:cubicBezTo>
                <a:cubicBezTo>
                  <a:pt x="78" y="68"/>
                  <a:pt x="77" y="69"/>
                  <a:pt x="76" y="69"/>
                </a:cubicBezTo>
                <a:cubicBezTo>
                  <a:pt x="76" y="68"/>
                  <a:pt x="76" y="68"/>
                  <a:pt x="75" y="68"/>
                </a:cubicBezTo>
                <a:close/>
                <a:moveTo>
                  <a:pt x="218" y="75"/>
                </a:moveTo>
                <a:cubicBezTo>
                  <a:pt x="219" y="75"/>
                  <a:pt x="219" y="77"/>
                  <a:pt x="219" y="77"/>
                </a:cubicBezTo>
                <a:cubicBezTo>
                  <a:pt x="218" y="78"/>
                  <a:pt x="218" y="76"/>
                  <a:pt x="217" y="76"/>
                </a:cubicBezTo>
                <a:cubicBezTo>
                  <a:pt x="217" y="76"/>
                  <a:pt x="218" y="76"/>
                  <a:pt x="218" y="75"/>
                </a:cubicBezTo>
                <a:close/>
                <a:moveTo>
                  <a:pt x="210" y="79"/>
                </a:moveTo>
                <a:cubicBezTo>
                  <a:pt x="210" y="77"/>
                  <a:pt x="211" y="80"/>
                  <a:pt x="212" y="79"/>
                </a:cubicBezTo>
                <a:cubicBezTo>
                  <a:pt x="212" y="81"/>
                  <a:pt x="211" y="80"/>
                  <a:pt x="210" y="79"/>
                </a:cubicBezTo>
                <a:close/>
                <a:moveTo>
                  <a:pt x="506" y="80"/>
                </a:moveTo>
                <a:cubicBezTo>
                  <a:pt x="506" y="78"/>
                  <a:pt x="508" y="81"/>
                  <a:pt x="508" y="79"/>
                </a:cubicBezTo>
                <a:cubicBezTo>
                  <a:pt x="509" y="83"/>
                  <a:pt x="508" y="87"/>
                  <a:pt x="507" y="90"/>
                </a:cubicBezTo>
                <a:cubicBezTo>
                  <a:pt x="505" y="89"/>
                  <a:pt x="510" y="81"/>
                  <a:pt x="506" y="80"/>
                </a:cubicBezTo>
                <a:close/>
                <a:moveTo>
                  <a:pt x="505" y="95"/>
                </a:moveTo>
                <a:cubicBezTo>
                  <a:pt x="506" y="98"/>
                  <a:pt x="504" y="99"/>
                  <a:pt x="505" y="103"/>
                </a:cubicBezTo>
                <a:cubicBezTo>
                  <a:pt x="504" y="103"/>
                  <a:pt x="503" y="102"/>
                  <a:pt x="503" y="104"/>
                </a:cubicBezTo>
                <a:cubicBezTo>
                  <a:pt x="500" y="101"/>
                  <a:pt x="506" y="99"/>
                  <a:pt x="505" y="95"/>
                </a:cubicBezTo>
                <a:close/>
                <a:moveTo>
                  <a:pt x="513" y="108"/>
                </a:moveTo>
                <a:cubicBezTo>
                  <a:pt x="515" y="107"/>
                  <a:pt x="515" y="109"/>
                  <a:pt x="516" y="109"/>
                </a:cubicBezTo>
                <a:cubicBezTo>
                  <a:pt x="515" y="111"/>
                  <a:pt x="513" y="109"/>
                  <a:pt x="513" y="108"/>
                </a:cubicBezTo>
                <a:close/>
                <a:moveTo>
                  <a:pt x="502" y="108"/>
                </a:moveTo>
                <a:cubicBezTo>
                  <a:pt x="504" y="109"/>
                  <a:pt x="503" y="112"/>
                  <a:pt x="501" y="112"/>
                </a:cubicBezTo>
                <a:cubicBezTo>
                  <a:pt x="500" y="110"/>
                  <a:pt x="502" y="110"/>
                  <a:pt x="502" y="108"/>
                </a:cubicBezTo>
                <a:close/>
                <a:moveTo>
                  <a:pt x="509" y="113"/>
                </a:moveTo>
                <a:cubicBezTo>
                  <a:pt x="511" y="113"/>
                  <a:pt x="510" y="115"/>
                  <a:pt x="512" y="115"/>
                </a:cubicBezTo>
                <a:cubicBezTo>
                  <a:pt x="511" y="116"/>
                  <a:pt x="508" y="115"/>
                  <a:pt x="507" y="117"/>
                </a:cubicBezTo>
                <a:cubicBezTo>
                  <a:pt x="505" y="116"/>
                  <a:pt x="509" y="115"/>
                  <a:pt x="509" y="113"/>
                </a:cubicBezTo>
                <a:close/>
                <a:moveTo>
                  <a:pt x="500" y="118"/>
                </a:moveTo>
                <a:cubicBezTo>
                  <a:pt x="502" y="118"/>
                  <a:pt x="500" y="123"/>
                  <a:pt x="499" y="124"/>
                </a:cubicBezTo>
                <a:cubicBezTo>
                  <a:pt x="500" y="121"/>
                  <a:pt x="499" y="120"/>
                  <a:pt x="500" y="118"/>
                </a:cubicBezTo>
                <a:close/>
                <a:moveTo>
                  <a:pt x="508" y="126"/>
                </a:moveTo>
                <a:cubicBezTo>
                  <a:pt x="509" y="127"/>
                  <a:pt x="509" y="128"/>
                  <a:pt x="510" y="129"/>
                </a:cubicBezTo>
                <a:cubicBezTo>
                  <a:pt x="508" y="129"/>
                  <a:pt x="507" y="127"/>
                  <a:pt x="508" y="126"/>
                </a:cubicBezTo>
                <a:close/>
                <a:moveTo>
                  <a:pt x="504" y="141"/>
                </a:moveTo>
                <a:cubicBezTo>
                  <a:pt x="506" y="142"/>
                  <a:pt x="503" y="145"/>
                  <a:pt x="504" y="141"/>
                </a:cubicBezTo>
                <a:close/>
                <a:moveTo>
                  <a:pt x="225" y="168"/>
                </a:moveTo>
                <a:cubicBezTo>
                  <a:pt x="227" y="169"/>
                  <a:pt x="227" y="171"/>
                  <a:pt x="228" y="173"/>
                </a:cubicBezTo>
                <a:cubicBezTo>
                  <a:pt x="226" y="172"/>
                  <a:pt x="226" y="170"/>
                  <a:pt x="225" y="168"/>
                </a:cubicBezTo>
                <a:close/>
                <a:moveTo>
                  <a:pt x="174" y="172"/>
                </a:moveTo>
                <a:cubicBezTo>
                  <a:pt x="174" y="172"/>
                  <a:pt x="174" y="171"/>
                  <a:pt x="174" y="171"/>
                </a:cubicBezTo>
                <a:cubicBezTo>
                  <a:pt x="177" y="169"/>
                  <a:pt x="177" y="174"/>
                  <a:pt x="174" y="172"/>
                </a:cubicBezTo>
                <a:close/>
                <a:moveTo>
                  <a:pt x="75" y="174"/>
                </a:moveTo>
                <a:cubicBezTo>
                  <a:pt x="75" y="173"/>
                  <a:pt x="77" y="176"/>
                  <a:pt x="78" y="176"/>
                </a:cubicBezTo>
                <a:cubicBezTo>
                  <a:pt x="77" y="178"/>
                  <a:pt x="75" y="176"/>
                  <a:pt x="73" y="178"/>
                </a:cubicBezTo>
                <a:cubicBezTo>
                  <a:pt x="74" y="176"/>
                  <a:pt x="73" y="177"/>
                  <a:pt x="73" y="175"/>
                </a:cubicBezTo>
                <a:cubicBezTo>
                  <a:pt x="74" y="176"/>
                  <a:pt x="75" y="175"/>
                  <a:pt x="75" y="174"/>
                </a:cubicBezTo>
                <a:close/>
                <a:moveTo>
                  <a:pt x="76" y="182"/>
                </a:moveTo>
                <a:cubicBezTo>
                  <a:pt x="76" y="183"/>
                  <a:pt x="75" y="184"/>
                  <a:pt x="74" y="184"/>
                </a:cubicBezTo>
                <a:cubicBezTo>
                  <a:pt x="73" y="182"/>
                  <a:pt x="75" y="182"/>
                  <a:pt x="76" y="182"/>
                </a:cubicBezTo>
                <a:close/>
                <a:moveTo>
                  <a:pt x="231" y="191"/>
                </a:moveTo>
                <a:cubicBezTo>
                  <a:pt x="233" y="191"/>
                  <a:pt x="231" y="193"/>
                  <a:pt x="232" y="194"/>
                </a:cubicBezTo>
                <a:cubicBezTo>
                  <a:pt x="231" y="194"/>
                  <a:pt x="231" y="192"/>
                  <a:pt x="231" y="191"/>
                </a:cubicBezTo>
                <a:close/>
                <a:moveTo>
                  <a:pt x="232" y="196"/>
                </a:moveTo>
                <a:cubicBezTo>
                  <a:pt x="232" y="196"/>
                  <a:pt x="232" y="196"/>
                  <a:pt x="233" y="196"/>
                </a:cubicBezTo>
                <a:cubicBezTo>
                  <a:pt x="233" y="196"/>
                  <a:pt x="233" y="196"/>
                  <a:pt x="234" y="196"/>
                </a:cubicBezTo>
                <a:cubicBezTo>
                  <a:pt x="234" y="197"/>
                  <a:pt x="233" y="197"/>
                  <a:pt x="233" y="198"/>
                </a:cubicBezTo>
                <a:cubicBezTo>
                  <a:pt x="232" y="198"/>
                  <a:pt x="233" y="196"/>
                  <a:pt x="232" y="196"/>
                </a:cubicBezTo>
                <a:close/>
                <a:moveTo>
                  <a:pt x="247" y="207"/>
                </a:moveTo>
                <a:cubicBezTo>
                  <a:pt x="246" y="206"/>
                  <a:pt x="246" y="208"/>
                  <a:pt x="244" y="207"/>
                </a:cubicBezTo>
                <a:cubicBezTo>
                  <a:pt x="244" y="207"/>
                  <a:pt x="245" y="206"/>
                  <a:pt x="244" y="206"/>
                </a:cubicBezTo>
                <a:cubicBezTo>
                  <a:pt x="244" y="205"/>
                  <a:pt x="246" y="205"/>
                  <a:pt x="247" y="204"/>
                </a:cubicBezTo>
                <a:cubicBezTo>
                  <a:pt x="247" y="205"/>
                  <a:pt x="247" y="206"/>
                  <a:pt x="247" y="207"/>
                </a:cubicBezTo>
                <a:close/>
                <a:moveTo>
                  <a:pt x="239" y="213"/>
                </a:moveTo>
                <a:cubicBezTo>
                  <a:pt x="240" y="213"/>
                  <a:pt x="242" y="217"/>
                  <a:pt x="239" y="217"/>
                </a:cubicBezTo>
                <a:cubicBezTo>
                  <a:pt x="240" y="215"/>
                  <a:pt x="237" y="214"/>
                  <a:pt x="239" y="213"/>
                </a:cubicBezTo>
                <a:close/>
                <a:moveTo>
                  <a:pt x="245" y="228"/>
                </a:moveTo>
                <a:cubicBezTo>
                  <a:pt x="246" y="228"/>
                  <a:pt x="246" y="228"/>
                  <a:pt x="246" y="230"/>
                </a:cubicBezTo>
                <a:cubicBezTo>
                  <a:pt x="245" y="230"/>
                  <a:pt x="245" y="228"/>
                  <a:pt x="245" y="228"/>
                </a:cubicBezTo>
                <a:close/>
                <a:moveTo>
                  <a:pt x="330" y="229"/>
                </a:moveTo>
                <a:cubicBezTo>
                  <a:pt x="332" y="229"/>
                  <a:pt x="331" y="231"/>
                  <a:pt x="330" y="231"/>
                </a:cubicBezTo>
                <a:cubicBezTo>
                  <a:pt x="329" y="231"/>
                  <a:pt x="330" y="229"/>
                  <a:pt x="330" y="229"/>
                </a:cubicBezTo>
                <a:close/>
                <a:moveTo>
                  <a:pt x="250" y="234"/>
                </a:moveTo>
                <a:cubicBezTo>
                  <a:pt x="250" y="234"/>
                  <a:pt x="249" y="235"/>
                  <a:pt x="249" y="235"/>
                </a:cubicBezTo>
                <a:cubicBezTo>
                  <a:pt x="249" y="234"/>
                  <a:pt x="248" y="234"/>
                  <a:pt x="248" y="234"/>
                </a:cubicBezTo>
                <a:cubicBezTo>
                  <a:pt x="248" y="233"/>
                  <a:pt x="249" y="234"/>
                  <a:pt x="250" y="234"/>
                </a:cubicBezTo>
                <a:close/>
                <a:moveTo>
                  <a:pt x="238" y="237"/>
                </a:moveTo>
                <a:cubicBezTo>
                  <a:pt x="238" y="235"/>
                  <a:pt x="240" y="238"/>
                  <a:pt x="240" y="235"/>
                </a:cubicBezTo>
                <a:cubicBezTo>
                  <a:pt x="241" y="235"/>
                  <a:pt x="242" y="235"/>
                  <a:pt x="243" y="235"/>
                </a:cubicBezTo>
                <a:cubicBezTo>
                  <a:pt x="241" y="237"/>
                  <a:pt x="241" y="237"/>
                  <a:pt x="241" y="240"/>
                </a:cubicBezTo>
                <a:cubicBezTo>
                  <a:pt x="240" y="239"/>
                  <a:pt x="239" y="238"/>
                  <a:pt x="238" y="237"/>
                </a:cubicBezTo>
                <a:close/>
                <a:moveTo>
                  <a:pt x="328" y="236"/>
                </a:moveTo>
                <a:cubicBezTo>
                  <a:pt x="331" y="236"/>
                  <a:pt x="328" y="239"/>
                  <a:pt x="328" y="242"/>
                </a:cubicBezTo>
                <a:cubicBezTo>
                  <a:pt x="326" y="240"/>
                  <a:pt x="328" y="238"/>
                  <a:pt x="328" y="236"/>
                </a:cubicBezTo>
                <a:close/>
                <a:moveTo>
                  <a:pt x="249" y="237"/>
                </a:moveTo>
                <a:cubicBezTo>
                  <a:pt x="252" y="238"/>
                  <a:pt x="247" y="239"/>
                  <a:pt x="249" y="237"/>
                </a:cubicBezTo>
                <a:close/>
                <a:moveTo>
                  <a:pt x="471" y="244"/>
                </a:moveTo>
                <a:cubicBezTo>
                  <a:pt x="472" y="244"/>
                  <a:pt x="472" y="245"/>
                  <a:pt x="472" y="246"/>
                </a:cubicBezTo>
                <a:cubicBezTo>
                  <a:pt x="471" y="246"/>
                  <a:pt x="471" y="245"/>
                  <a:pt x="471" y="245"/>
                </a:cubicBezTo>
                <a:cubicBezTo>
                  <a:pt x="471" y="245"/>
                  <a:pt x="471" y="244"/>
                  <a:pt x="471" y="244"/>
                </a:cubicBezTo>
                <a:close/>
                <a:moveTo>
                  <a:pt x="456" y="247"/>
                </a:moveTo>
                <a:cubicBezTo>
                  <a:pt x="459" y="248"/>
                  <a:pt x="456" y="252"/>
                  <a:pt x="455" y="253"/>
                </a:cubicBezTo>
                <a:cubicBezTo>
                  <a:pt x="454" y="251"/>
                  <a:pt x="458" y="250"/>
                  <a:pt x="456" y="247"/>
                </a:cubicBezTo>
                <a:close/>
                <a:moveTo>
                  <a:pt x="242" y="253"/>
                </a:moveTo>
                <a:cubicBezTo>
                  <a:pt x="245" y="253"/>
                  <a:pt x="244" y="255"/>
                  <a:pt x="246" y="255"/>
                </a:cubicBezTo>
                <a:cubicBezTo>
                  <a:pt x="246" y="256"/>
                  <a:pt x="244" y="257"/>
                  <a:pt x="246" y="257"/>
                </a:cubicBezTo>
                <a:cubicBezTo>
                  <a:pt x="244" y="260"/>
                  <a:pt x="242" y="257"/>
                  <a:pt x="242" y="253"/>
                </a:cubicBezTo>
                <a:close/>
                <a:moveTo>
                  <a:pt x="227" y="259"/>
                </a:moveTo>
                <a:cubicBezTo>
                  <a:pt x="227" y="258"/>
                  <a:pt x="228" y="258"/>
                  <a:pt x="228" y="258"/>
                </a:cubicBezTo>
                <a:cubicBezTo>
                  <a:pt x="229" y="258"/>
                  <a:pt x="229" y="259"/>
                  <a:pt x="229" y="260"/>
                </a:cubicBezTo>
                <a:cubicBezTo>
                  <a:pt x="227" y="260"/>
                  <a:pt x="227" y="261"/>
                  <a:pt x="227" y="259"/>
                </a:cubicBezTo>
                <a:cubicBezTo>
                  <a:pt x="227" y="259"/>
                  <a:pt x="228" y="259"/>
                  <a:pt x="227" y="259"/>
                </a:cubicBezTo>
                <a:close/>
                <a:moveTo>
                  <a:pt x="247" y="260"/>
                </a:moveTo>
                <a:cubicBezTo>
                  <a:pt x="246" y="258"/>
                  <a:pt x="243" y="261"/>
                  <a:pt x="247" y="260"/>
                </a:cubicBezTo>
                <a:close/>
                <a:moveTo>
                  <a:pt x="325" y="259"/>
                </a:moveTo>
                <a:cubicBezTo>
                  <a:pt x="326" y="260"/>
                  <a:pt x="327" y="262"/>
                  <a:pt x="326" y="263"/>
                </a:cubicBezTo>
                <a:cubicBezTo>
                  <a:pt x="326" y="262"/>
                  <a:pt x="324" y="260"/>
                  <a:pt x="325" y="259"/>
                </a:cubicBezTo>
                <a:close/>
                <a:moveTo>
                  <a:pt x="518" y="264"/>
                </a:moveTo>
                <a:cubicBezTo>
                  <a:pt x="519" y="265"/>
                  <a:pt x="519" y="265"/>
                  <a:pt x="519" y="267"/>
                </a:cubicBezTo>
                <a:cubicBezTo>
                  <a:pt x="517" y="266"/>
                  <a:pt x="518" y="271"/>
                  <a:pt x="516" y="271"/>
                </a:cubicBezTo>
                <a:cubicBezTo>
                  <a:pt x="517" y="269"/>
                  <a:pt x="517" y="266"/>
                  <a:pt x="518" y="264"/>
                </a:cubicBezTo>
                <a:close/>
                <a:moveTo>
                  <a:pt x="261" y="269"/>
                </a:moveTo>
                <a:cubicBezTo>
                  <a:pt x="263" y="268"/>
                  <a:pt x="261" y="272"/>
                  <a:pt x="261" y="273"/>
                </a:cubicBezTo>
                <a:cubicBezTo>
                  <a:pt x="258" y="272"/>
                  <a:pt x="262" y="270"/>
                  <a:pt x="261" y="269"/>
                </a:cubicBezTo>
                <a:close/>
                <a:moveTo>
                  <a:pt x="229" y="281"/>
                </a:moveTo>
                <a:cubicBezTo>
                  <a:pt x="230" y="279"/>
                  <a:pt x="230" y="281"/>
                  <a:pt x="231" y="281"/>
                </a:cubicBezTo>
                <a:cubicBezTo>
                  <a:pt x="231" y="282"/>
                  <a:pt x="230" y="281"/>
                  <a:pt x="229" y="281"/>
                </a:cubicBezTo>
                <a:close/>
                <a:moveTo>
                  <a:pt x="319" y="286"/>
                </a:moveTo>
                <a:cubicBezTo>
                  <a:pt x="319" y="285"/>
                  <a:pt x="321" y="286"/>
                  <a:pt x="321" y="287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20" y="286"/>
                  <a:pt x="319" y="286"/>
                  <a:pt x="319" y="286"/>
                </a:cubicBezTo>
                <a:close/>
                <a:moveTo>
                  <a:pt x="377" y="289"/>
                </a:moveTo>
                <a:cubicBezTo>
                  <a:pt x="376" y="288"/>
                  <a:pt x="375" y="287"/>
                  <a:pt x="374" y="287"/>
                </a:cubicBezTo>
                <a:cubicBezTo>
                  <a:pt x="374" y="285"/>
                  <a:pt x="377" y="286"/>
                  <a:pt x="377" y="289"/>
                </a:cubicBezTo>
                <a:close/>
                <a:moveTo>
                  <a:pt x="261" y="289"/>
                </a:moveTo>
                <a:cubicBezTo>
                  <a:pt x="260" y="291"/>
                  <a:pt x="260" y="293"/>
                  <a:pt x="257" y="293"/>
                </a:cubicBezTo>
                <a:cubicBezTo>
                  <a:pt x="257" y="291"/>
                  <a:pt x="258" y="290"/>
                  <a:pt x="258" y="289"/>
                </a:cubicBezTo>
                <a:cubicBezTo>
                  <a:pt x="259" y="290"/>
                  <a:pt x="259" y="288"/>
                  <a:pt x="261" y="289"/>
                </a:cubicBezTo>
                <a:close/>
                <a:moveTo>
                  <a:pt x="318" y="289"/>
                </a:moveTo>
                <a:cubicBezTo>
                  <a:pt x="318" y="290"/>
                  <a:pt x="319" y="292"/>
                  <a:pt x="318" y="293"/>
                </a:cubicBezTo>
                <a:cubicBezTo>
                  <a:pt x="317" y="292"/>
                  <a:pt x="317" y="290"/>
                  <a:pt x="318" y="289"/>
                </a:cubicBezTo>
                <a:close/>
                <a:moveTo>
                  <a:pt x="379" y="289"/>
                </a:moveTo>
                <a:cubicBezTo>
                  <a:pt x="377" y="287"/>
                  <a:pt x="377" y="291"/>
                  <a:pt x="379" y="289"/>
                </a:cubicBezTo>
                <a:close/>
                <a:moveTo>
                  <a:pt x="205" y="290"/>
                </a:moveTo>
                <a:cubicBezTo>
                  <a:pt x="205" y="289"/>
                  <a:pt x="207" y="290"/>
                  <a:pt x="208" y="290"/>
                </a:cubicBezTo>
                <a:cubicBezTo>
                  <a:pt x="206" y="292"/>
                  <a:pt x="209" y="292"/>
                  <a:pt x="210" y="292"/>
                </a:cubicBezTo>
                <a:cubicBezTo>
                  <a:pt x="209" y="297"/>
                  <a:pt x="205" y="292"/>
                  <a:pt x="205" y="290"/>
                </a:cubicBezTo>
                <a:close/>
                <a:moveTo>
                  <a:pt x="262" y="291"/>
                </a:moveTo>
                <a:cubicBezTo>
                  <a:pt x="263" y="291"/>
                  <a:pt x="264" y="291"/>
                  <a:pt x="264" y="291"/>
                </a:cubicBezTo>
                <a:cubicBezTo>
                  <a:pt x="265" y="292"/>
                  <a:pt x="262" y="292"/>
                  <a:pt x="264" y="293"/>
                </a:cubicBezTo>
                <a:cubicBezTo>
                  <a:pt x="263" y="294"/>
                  <a:pt x="261" y="292"/>
                  <a:pt x="262" y="291"/>
                </a:cubicBezTo>
                <a:close/>
                <a:moveTo>
                  <a:pt x="261" y="296"/>
                </a:moveTo>
                <a:cubicBezTo>
                  <a:pt x="263" y="296"/>
                  <a:pt x="262" y="298"/>
                  <a:pt x="261" y="298"/>
                </a:cubicBezTo>
                <a:cubicBezTo>
                  <a:pt x="261" y="299"/>
                  <a:pt x="262" y="299"/>
                  <a:pt x="262" y="300"/>
                </a:cubicBezTo>
                <a:cubicBezTo>
                  <a:pt x="262" y="299"/>
                  <a:pt x="262" y="299"/>
                  <a:pt x="262" y="298"/>
                </a:cubicBezTo>
                <a:cubicBezTo>
                  <a:pt x="265" y="301"/>
                  <a:pt x="259" y="301"/>
                  <a:pt x="260" y="297"/>
                </a:cubicBezTo>
                <a:cubicBezTo>
                  <a:pt x="261" y="297"/>
                  <a:pt x="261" y="296"/>
                  <a:pt x="261" y="296"/>
                </a:cubicBezTo>
                <a:close/>
                <a:moveTo>
                  <a:pt x="486" y="307"/>
                </a:moveTo>
                <a:cubicBezTo>
                  <a:pt x="487" y="307"/>
                  <a:pt x="486" y="309"/>
                  <a:pt x="486" y="309"/>
                </a:cubicBezTo>
                <a:cubicBezTo>
                  <a:pt x="485" y="309"/>
                  <a:pt x="486" y="307"/>
                  <a:pt x="486" y="307"/>
                </a:cubicBezTo>
                <a:close/>
                <a:moveTo>
                  <a:pt x="202" y="307"/>
                </a:moveTo>
                <a:cubicBezTo>
                  <a:pt x="204" y="307"/>
                  <a:pt x="203" y="308"/>
                  <a:pt x="203" y="309"/>
                </a:cubicBezTo>
                <a:cubicBezTo>
                  <a:pt x="203" y="309"/>
                  <a:pt x="203" y="308"/>
                  <a:pt x="202" y="308"/>
                </a:cubicBezTo>
                <a:cubicBezTo>
                  <a:pt x="202" y="308"/>
                  <a:pt x="202" y="308"/>
                  <a:pt x="202" y="307"/>
                </a:cubicBezTo>
                <a:close/>
                <a:moveTo>
                  <a:pt x="312" y="309"/>
                </a:moveTo>
                <a:cubicBezTo>
                  <a:pt x="313" y="310"/>
                  <a:pt x="312" y="313"/>
                  <a:pt x="312" y="313"/>
                </a:cubicBezTo>
                <a:cubicBezTo>
                  <a:pt x="311" y="313"/>
                  <a:pt x="311" y="313"/>
                  <a:pt x="310" y="313"/>
                </a:cubicBezTo>
                <a:cubicBezTo>
                  <a:pt x="310" y="311"/>
                  <a:pt x="313" y="312"/>
                  <a:pt x="312" y="309"/>
                </a:cubicBezTo>
                <a:close/>
                <a:moveTo>
                  <a:pt x="305" y="325"/>
                </a:moveTo>
                <a:cubicBezTo>
                  <a:pt x="306" y="325"/>
                  <a:pt x="306" y="328"/>
                  <a:pt x="305" y="328"/>
                </a:cubicBezTo>
                <a:cubicBezTo>
                  <a:pt x="305" y="327"/>
                  <a:pt x="305" y="326"/>
                  <a:pt x="305" y="325"/>
                </a:cubicBezTo>
                <a:close/>
                <a:moveTo>
                  <a:pt x="202" y="332"/>
                </a:moveTo>
                <a:cubicBezTo>
                  <a:pt x="205" y="336"/>
                  <a:pt x="207" y="340"/>
                  <a:pt x="207" y="345"/>
                </a:cubicBezTo>
                <a:cubicBezTo>
                  <a:pt x="206" y="345"/>
                  <a:pt x="206" y="344"/>
                  <a:pt x="205" y="344"/>
                </a:cubicBezTo>
                <a:cubicBezTo>
                  <a:pt x="205" y="346"/>
                  <a:pt x="205" y="347"/>
                  <a:pt x="206" y="348"/>
                </a:cubicBezTo>
                <a:cubicBezTo>
                  <a:pt x="201" y="346"/>
                  <a:pt x="205" y="338"/>
                  <a:pt x="202" y="332"/>
                </a:cubicBezTo>
                <a:close/>
                <a:moveTo>
                  <a:pt x="205" y="343"/>
                </a:moveTo>
                <a:cubicBezTo>
                  <a:pt x="205" y="343"/>
                  <a:pt x="205" y="343"/>
                  <a:pt x="205" y="343"/>
                </a:cubicBezTo>
                <a:cubicBezTo>
                  <a:pt x="205" y="343"/>
                  <a:pt x="205" y="343"/>
                  <a:pt x="206" y="343"/>
                </a:cubicBezTo>
                <a:cubicBezTo>
                  <a:pt x="206" y="342"/>
                  <a:pt x="204" y="342"/>
                  <a:pt x="204" y="343"/>
                </a:cubicBezTo>
                <a:cubicBezTo>
                  <a:pt x="204" y="343"/>
                  <a:pt x="205" y="343"/>
                  <a:pt x="205" y="343"/>
                </a:cubicBezTo>
                <a:close/>
                <a:moveTo>
                  <a:pt x="401" y="336"/>
                </a:moveTo>
                <a:cubicBezTo>
                  <a:pt x="403" y="335"/>
                  <a:pt x="403" y="338"/>
                  <a:pt x="401" y="338"/>
                </a:cubicBezTo>
                <a:cubicBezTo>
                  <a:pt x="401" y="337"/>
                  <a:pt x="401" y="337"/>
                  <a:pt x="401" y="336"/>
                </a:cubicBezTo>
                <a:close/>
                <a:moveTo>
                  <a:pt x="220" y="370"/>
                </a:moveTo>
                <a:cubicBezTo>
                  <a:pt x="223" y="374"/>
                  <a:pt x="228" y="379"/>
                  <a:pt x="228" y="384"/>
                </a:cubicBezTo>
                <a:cubicBezTo>
                  <a:pt x="226" y="379"/>
                  <a:pt x="219" y="376"/>
                  <a:pt x="220" y="370"/>
                </a:cubicBezTo>
                <a:close/>
                <a:moveTo>
                  <a:pt x="219" y="374"/>
                </a:moveTo>
                <a:cubicBezTo>
                  <a:pt x="219" y="376"/>
                  <a:pt x="219" y="377"/>
                  <a:pt x="220" y="377"/>
                </a:cubicBezTo>
                <a:cubicBezTo>
                  <a:pt x="221" y="375"/>
                  <a:pt x="220" y="374"/>
                  <a:pt x="219" y="374"/>
                </a:cubicBezTo>
                <a:close/>
                <a:moveTo>
                  <a:pt x="275" y="394"/>
                </a:moveTo>
                <a:cubicBezTo>
                  <a:pt x="276" y="395"/>
                  <a:pt x="277" y="396"/>
                  <a:pt x="278" y="397"/>
                </a:cubicBezTo>
                <a:cubicBezTo>
                  <a:pt x="276" y="399"/>
                  <a:pt x="275" y="395"/>
                  <a:pt x="275" y="394"/>
                </a:cubicBezTo>
                <a:close/>
                <a:moveTo>
                  <a:pt x="220" y="400"/>
                </a:moveTo>
                <a:cubicBezTo>
                  <a:pt x="221" y="400"/>
                  <a:pt x="221" y="401"/>
                  <a:pt x="222" y="401"/>
                </a:cubicBezTo>
                <a:cubicBezTo>
                  <a:pt x="220" y="401"/>
                  <a:pt x="221" y="403"/>
                  <a:pt x="219" y="403"/>
                </a:cubicBezTo>
                <a:cubicBezTo>
                  <a:pt x="220" y="402"/>
                  <a:pt x="220" y="400"/>
                  <a:pt x="220" y="400"/>
                </a:cubicBezTo>
                <a:close/>
                <a:moveTo>
                  <a:pt x="430" y="430"/>
                </a:moveTo>
                <a:cubicBezTo>
                  <a:pt x="430" y="430"/>
                  <a:pt x="430" y="430"/>
                  <a:pt x="431" y="430"/>
                </a:cubicBezTo>
                <a:cubicBezTo>
                  <a:pt x="431" y="431"/>
                  <a:pt x="430" y="431"/>
                  <a:pt x="430" y="431"/>
                </a:cubicBezTo>
                <a:cubicBezTo>
                  <a:pt x="430" y="431"/>
                  <a:pt x="430" y="431"/>
                  <a:pt x="429" y="431"/>
                </a:cubicBezTo>
                <a:cubicBezTo>
                  <a:pt x="429" y="430"/>
                  <a:pt x="430" y="430"/>
                  <a:pt x="430" y="430"/>
                </a:cubicBezTo>
                <a:close/>
                <a:moveTo>
                  <a:pt x="633" y="436"/>
                </a:moveTo>
                <a:cubicBezTo>
                  <a:pt x="633" y="436"/>
                  <a:pt x="633" y="437"/>
                  <a:pt x="634" y="437"/>
                </a:cubicBezTo>
                <a:cubicBezTo>
                  <a:pt x="634" y="438"/>
                  <a:pt x="634" y="438"/>
                  <a:pt x="633" y="438"/>
                </a:cubicBezTo>
                <a:cubicBezTo>
                  <a:pt x="633" y="438"/>
                  <a:pt x="633" y="438"/>
                  <a:pt x="632" y="438"/>
                </a:cubicBezTo>
                <a:cubicBezTo>
                  <a:pt x="632" y="437"/>
                  <a:pt x="633" y="437"/>
                  <a:pt x="633" y="436"/>
                </a:cubicBezTo>
                <a:close/>
                <a:moveTo>
                  <a:pt x="438" y="473"/>
                </a:moveTo>
                <a:cubicBezTo>
                  <a:pt x="438" y="473"/>
                  <a:pt x="438" y="474"/>
                  <a:pt x="439" y="474"/>
                </a:cubicBezTo>
                <a:cubicBezTo>
                  <a:pt x="438" y="475"/>
                  <a:pt x="436" y="476"/>
                  <a:pt x="435" y="476"/>
                </a:cubicBezTo>
                <a:cubicBezTo>
                  <a:pt x="435" y="474"/>
                  <a:pt x="438" y="475"/>
                  <a:pt x="438" y="473"/>
                </a:cubicBezTo>
                <a:close/>
                <a:moveTo>
                  <a:pt x="433" y="485"/>
                </a:moveTo>
                <a:cubicBezTo>
                  <a:pt x="434" y="485"/>
                  <a:pt x="435" y="486"/>
                  <a:pt x="435" y="487"/>
                </a:cubicBezTo>
                <a:cubicBezTo>
                  <a:pt x="434" y="487"/>
                  <a:pt x="433" y="486"/>
                  <a:pt x="433" y="485"/>
                </a:cubicBezTo>
                <a:close/>
                <a:moveTo>
                  <a:pt x="423" y="486"/>
                </a:moveTo>
                <a:cubicBezTo>
                  <a:pt x="424" y="486"/>
                  <a:pt x="424" y="487"/>
                  <a:pt x="425" y="486"/>
                </a:cubicBezTo>
                <a:cubicBezTo>
                  <a:pt x="426" y="488"/>
                  <a:pt x="425" y="490"/>
                  <a:pt x="427" y="489"/>
                </a:cubicBezTo>
                <a:cubicBezTo>
                  <a:pt x="427" y="491"/>
                  <a:pt x="426" y="491"/>
                  <a:pt x="427" y="493"/>
                </a:cubicBezTo>
                <a:cubicBezTo>
                  <a:pt x="425" y="494"/>
                  <a:pt x="424" y="490"/>
                  <a:pt x="426" y="490"/>
                </a:cubicBezTo>
                <a:cubicBezTo>
                  <a:pt x="425" y="489"/>
                  <a:pt x="424" y="488"/>
                  <a:pt x="423" y="488"/>
                </a:cubicBezTo>
                <a:cubicBezTo>
                  <a:pt x="423" y="487"/>
                  <a:pt x="423" y="487"/>
                  <a:pt x="423" y="486"/>
                </a:cubicBezTo>
                <a:close/>
                <a:moveTo>
                  <a:pt x="430" y="495"/>
                </a:moveTo>
                <a:cubicBezTo>
                  <a:pt x="433" y="495"/>
                  <a:pt x="432" y="500"/>
                  <a:pt x="430" y="501"/>
                </a:cubicBezTo>
                <a:cubicBezTo>
                  <a:pt x="432" y="498"/>
                  <a:pt x="430" y="496"/>
                  <a:pt x="430" y="495"/>
                </a:cubicBezTo>
                <a:close/>
                <a:moveTo>
                  <a:pt x="36" y="46"/>
                </a:moveTo>
                <a:cubicBezTo>
                  <a:pt x="30" y="42"/>
                  <a:pt x="29" y="47"/>
                  <a:pt x="24" y="47"/>
                </a:cubicBezTo>
                <a:cubicBezTo>
                  <a:pt x="25" y="48"/>
                  <a:pt x="23" y="49"/>
                  <a:pt x="24" y="50"/>
                </a:cubicBezTo>
                <a:cubicBezTo>
                  <a:pt x="26" y="50"/>
                  <a:pt x="24" y="52"/>
                  <a:pt x="27" y="53"/>
                </a:cubicBezTo>
                <a:cubicBezTo>
                  <a:pt x="28" y="51"/>
                  <a:pt x="26" y="50"/>
                  <a:pt x="27" y="49"/>
                </a:cubicBezTo>
                <a:cubicBezTo>
                  <a:pt x="29" y="51"/>
                  <a:pt x="31" y="46"/>
                  <a:pt x="32" y="49"/>
                </a:cubicBezTo>
                <a:cubicBezTo>
                  <a:pt x="28" y="51"/>
                  <a:pt x="25" y="56"/>
                  <a:pt x="31" y="57"/>
                </a:cubicBezTo>
                <a:cubicBezTo>
                  <a:pt x="31" y="56"/>
                  <a:pt x="31" y="55"/>
                  <a:pt x="32" y="55"/>
                </a:cubicBezTo>
                <a:cubicBezTo>
                  <a:pt x="33" y="53"/>
                  <a:pt x="31" y="54"/>
                  <a:pt x="31" y="53"/>
                </a:cubicBezTo>
                <a:cubicBezTo>
                  <a:pt x="32" y="51"/>
                  <a:pt x="33" y="52"/>
                  <a:pt x="34" y="51"/>
                </a:cubicBezTo>
                <a:cubicBezTo>
                  <a:pt x="34" y="53"/>
                  <a:pt x="32" y="54"/>
                  <a:pt x="32" y="57"/>
                </a:cubicBezTo>
                <a:cubicBezTo>
                  <a:pt x="40" y="60"/>
                  <a:pt x="45" y="62"/>
                  <a:pt x="53" y="60"/>
                </a:cubicBezTo>
                <a:cubicBezTo>
                  <a:pt x="56" y="55"/>
                  <a:pt x="64" y="60"/>
                  <a:pt x="68" y="58"/>
                </a:cubicBezTo>
                <a:cubicBezTo>
                  <a:pt x="70" y="58"/>
                  <a:pt x="69" y="60"/>
                  <a:pt x="71" y="60"/>
                </a:cubicBezTo>
                <a:cubicBezTo>
                  <a:pt x="74" y="55"/>
                  <a:pt x="81" y="62"/>
                  <a:pt x="84" y="60"/>
                </a:cubicBezTo>
                <a:cubicBezTo>
                  <a:pt x="83" y="60"/>
                  <a:pt x="82" y="60"/>
                  <a:pt x="81" y="59"/>
                </a:cubicBezTo>
                <a:cubicBezTo>
                  <a:pt x="82" y="59"/>
                  <a:pt x="82" y="58"/>
                  <a:pt x="83" y="58"/>
                </a:cubicBezTo>
                <a:cubicBezTo>
                  <a:pt x="84" y="59"/>
                  <a:pt x="85" y="62"/>
                  <a:pt x="87" y="60"/>
                </a:cubicBezTo>
                <a:cubicBezTo>
                  <a:pt x="87" y="61"/>
                  <a:pt x="87" y="58"/>
                  <a:pt x="87" y="58"/>
                </a:cubicBezTo>
                <a:cubicBezTo>
                  <a:pt x="90" y="59"/>
                  <a:pt x="92" y="58"/>
                  <a:pt x="94" y="59"/>
                </a:cubicBezTo>
                <a:cubicBezTo>
                  <a:pt x="93" y="64"/>
                  <a:pt x="88" y="63"/>
                  <a:pt x="85" y="65"/>
                </a:cubicBezTo>
                <a:cubicBezTo>
                  <a:pt x="85" y="65"/>
                  <a:pt x="85" y="64"/>
                  <a:pt x="85" y="64"/>
                </a:cubicBezTo>
                <a:cubicBezTo>
                  <a:pt x="82" y="64"/>
                  <a:pt x="82" y="66"/>
                  <a:pt x="79" y="66"/>
                </a:cubicBezTo>
                <a:cubicBezTo>
                  <a:pt x="78" y="72"/>
                  <a:pt x="89" y="69"/>
                  <a:pt x="89" y="75"/>
                </a:cubicBezTo>
                <a:cubicBezTo>
                  <a:pt x="95" y="77"/>
                  <a:pt x="96" y="81"/>
                  <a:pt x="95" y="88"/>
                </a:cubicBezTo>
                <a:cubicBezTo>
                  <a:pt x="99" y="89"/>
                  <a:pt x="99" y="94"/>
                  <a:pt x="103" y="95"/>
                </a:cubicBezTo>
                <a:cubicBezTo>
                  <a:pt x="107" y="109"/>
                  <a:pt x="120" y="117"/>
                  <a:pt x="122" y="131"/>
                </a:cubicBezTo>
                <a:cubicBezTo>
                  <a:pt x="122" y="128"/>
                  <a:pt x="124" y="133"/>
                  <a:pt x="122" y="134"/>
                </a:cubicBezTo>
                <a:cubicBezTo>
                  <a:pt x="126" y="135"/>
                  <a:pt x="126" y="140"/>
                  <a:pt x="126" y="143"/>
                </a:cubicBezTo>
                <a:cubicBezTo>
                  <a:pt x="127" y="145"/>
                  <a:pt x="129" y="148"/>
                  <a:pt x="130" y="152"/>
                </a:cubicBezTo>
                <a:cubicBezTo>
                  <a:pt x="131" y="152"/>
                  <a:pt x="132" y="152"/>
                  <a:pt x="132" y="153"/>
                </a:cubicBezTo>
                <a:cubicBezTo>
                  <a:pt x="132" y="156"/>
                  <a:pt x="134" y="159"/>
                  <a:pt x="134" y="161"/>
                </a:cubicBezTo>
                <a:cubicBezTo>
                  <a:pt x="135" y="163"/>
                  <a:pt x="137" y="164"/>
                  <a:pt x="137" y="166"/>
                </a:cubicBezTo>
                <a:cubicBezTo>
                  <a:pt x="138" y="166"/>
                  <a:pt x="136" y="167"/>
                  <a:pt x="136" y="168"/>
                </a:cubicBezTo>
                <a:cubicBezTo>
                  <a:pt x="136" y="170"/>
                  <a:pt x="138" y="169"/>
                  <a:pt x="138" y="170"/>
                </a:cubicBezTo>
                <a:cubicBezTo>
                  <a:pt x="137" y="170"/>
                  <a:pt x="137" y="170"/>
                  <a:pt x="137" y="171"/>
                </a:cubicBezTo>
                <a:cubicBezTo>
                  <a:pt x="141" y="175"/>
                  <a:pt x="143" y="179"/>
                  <a:pt x="142" y="185"/>
                </a:cubicBezTo>
                <a:cubicBezTo>
                  <a:pt x="144" y="188"/>
                  <a:pt x="148" y="191"/>
                  <a:pt x="147" y="197"/>
                </a:cubicBezTo>
                <a:cubicBezTo>
                  <a:pt x="151" y="198"/>
                  <a:pt x="152" y="204"/>
                  <a:pt x="152" y="207"/>
                </a:cubicBezTo>
                <a:cubicBezTo>
                  <a:pt x="154" y="209"/>
                  <a:pt x="155" y="210"/>
                  <a:pt x="156" y="212"/>
                </a:cubicBezTo>
                <a:cubicBezTo>
                  <a:pt x="157" y="214"/>
                  <a:pt x="157" y="216"/>
                  <a:pt x="158" y="218"/>
                </a:cubicBezTo>
                <a:cubicBezTo>
                  <a:pt x="160" y="219"/>
                  <a:pt x="161" y="219"/>
                  <a:pt x="162" y="221"/>
                </a:cubicBezTo>
                <a:cubicBezTo>
                  <a:pt x="163" y="223"/>
                  <a:pt x="162" y="226"/>
                  <a:pt x="163" y="227"/>
                </a:cubicBezTo>
                <a:cubicBezTo>
                  <a:pt x="162" y="227"/>
                  <a:pt x="162" y="227"/>
                  <a:pt x="162" y="228"/>
                </a:cubicBezTo>
                <a:cubicBezTo>
                  <a:pt x="160" y="228"/>
                  <a:pt x="160" y="227"/>
                  <a:pt x="159" y="226"/>
                </a:cubicBezTo>
                <a:cubicBezTo>
                  <a:pt x="160" y="230"/>
                  <a:pt x="162" y="237"/>
                  <a:pt x="164" y="237"/>
                </a:cubicBezTo>
                <a:cubicBezTo>
                  <a:pt x="164" y="235"/>
                  <a:pt x="159" y="229"/>
                  <a:pt x="164" y="228"/>
                </a:cubicBezTo>
                <a:cubicBezTo>
                  <a:pt x="166" y="232"/>
                  <a:pt x="166" y="236"/>
                  <a:pt x="169" y="238"/>
                </a:cubicBezTo>
                <a:cubicBezTo>
                  <a:pt x="172" y="247"/>
                  <a:pt x="175" y="253"/>
                  <a:pt x="179" y="260"/>
                </a:cubicBezTo>
                <a:cubicBezTo>
                  <a:pt x="179" y="261"/>
                  <a:pt x="178" y="261"/>
                  <a:pt x="178" y="262"/>
                </a:cubicBezTo>
                <a:cubicBezTo>
                  <a:pt x="184" y="268"/>
                  <a:pt x="182" y="286"/>
                  <a:pt x="186" y="291"/>
                </a:cubicBezTo>
                <a:cubicBezTo>
                  <a:pt x="187" y="299"/>
                  <a:pt x="194" y="308"/>
                  <a:pt x="196" y="318"/>
                </a:cubicBezTo>
                <a:cubicBezTo>
                  <a:pt x="196" y="318"/>
                  <a:pt x="197" y="318"/>
                  <a:pt x="197" y="319"/>
                </a:cubicBezTo>
                <a:cubicBezTo>
                  <a:pt x="196" y="320"/>
                  <a:pt x="198" y="322"/>
                  <a:pt x="198" y="324"/>
                </a:cubicBezTo>
                <a:cubicBezTo>
                  <a:pt x="202" y="325"/>
                  <a:pt x="203" y="329"/>
                  <a:pt x="203" y="332"/>
                </a:cubicBezTo>
                <a:cubicBezTo>
                  <a:pt x="205" y="333"/>
                  <a:pt x="206" y="332"/>
                  <a:pt x="208" y="331"/>
                </a:cubicBezTo>
                <a:cubicBezTo>
                  <a:pt x="212" y="341"/>
                  <a:pt x="223" y="351"/>
                  <a:pt x="219" y="363"/>
                </a:cubicBezTo>
                <a:cubicBezTo>
                  <a:pt x="220" y="364"/>
                  <a:pt x="221" y="362"/>
                  <a:pt x="222" y="364"/>
                </a:cubicBezTo>
                <a:cubicBezTo>
                  <a:pt x="222" y="364"/>
                  <a:pt x="221" y="364"/>
                  <a:pt x="222" y="365"/>
                </a:cubicBezTo>
                <a:cubicBezTo>
                  <a:pt x="220" y="365"/>
                  <a:pt x="221" y="363"/>
                  <a:pt x="219" y="364"/>
                </a:cubicBezTo>
                <a:cubicBezTo>
                  <a:pt x="220" y="366"/>
                  <a:pt x="218" y="367"/>
                  <a:pt x="217" y="368"/>
                </a:cubicBezTo>
                <a:cubicBezTo>
                  <a:pt x="214" y="364"/>
                  <a:pt x="214" y="357"/>
                  <a:pt x="209" y="353"/>
                </a:cubicBezTo>
                <a:cubicBezTo>
                  <a:pt x="211" y="360"/>
                  <a:pt x="215" y="367"/>
                  <a:pt x="218" y="373"/>
                </a:cubicBezTo>
                <a:cubicBezTo>
                  <a:pt x="218" y="369"/>
                  <a:pt x="220" y="366"/>
                  <a:pt x="223" y="365"/>
                </a:cubicBezTo>
                <a:cubicBezTo>
                  <a:pt x="228" y="370"/>
                  <a:pt x="228" y="376"/>
                  <a:pt x="230" y="383"/>
                </a:cubicBezTo>
                <a:cubicBezTo>
                  <a:pt x="230" y="382"/>
                  <a:pt x="231" y="381"/>
                  <a:pt x="231" y="382"/>
                </a:cubicBezTo>
                <a:cubicBezTo>
                  <a:pt x="231" y="388"/>
                  <a:pt x="232" y="391"/>
                  <a:pt x="229" y="397"/>
                </a:cubicBezTo>
                <a:cubicBezTo>
                  <a:pt x="228" y="393"/>
                  <a:pt x="227" y="399"/>
                  <a:pt x="224" y="397"/>
                </a:cubicBezTo>
                <a:cubicBezTo>
                  <a:pt x="224" y="401"/>
                  <a:pt x="223" y="400"/>
                  <a:pt x="222" y="403"/>
                </a:cubicBezTo>
                <a:cubicBezTo>
                  <a:pt x="224" y="400"/>
                  <a:pt x="226" y="403"/>
                  <a:pt x="227" y="401"/>
                </a:cubicBezTo>
                <a:cubicBezTo>
                  <a:pt x="226" y="403"/>
                  <a:pt x="228" y="401"/>
                  <a:pt x="229" y="401"/>
                </a:cubicBezTo>
                <a:cubicBezTo>
                  <a:pt x="228" y="403"/>
                  <a:pt x="231" y="404"/>
                  <a:pt x="232" y="402"/>
                </a:cubicBezTo>
                <a:cubicBezTo>
                  <a:pt x="231" y="405"/>
                  <a:pt x="234" y="403"/>
                  <a:pt x="234" y="406"/>
                </a:cubicBezTo>
                <a:cubicBezTo>
                  <a:pt x="232" y="409"/>
                  <a:pt x="232" y="412"/>
                  <a:pt x="234" y="415"/>
                </a:cubicBezTo>
                <a:cubicBezTo>
                  <a:pt x="232" y="415"/>
                  <a:pt x="231" y="413"/>
                  <a:pt x="230" y="415"/>
                </a:cubicBezTo>
                <a:cubicBezTo>
                  <a:pt x="233" y="415"/>
                  <a:pt x="232" y="416"/>
                  <a:pt x="235" y="418"/>
                </a:cubicBezTo>
                <a:cubicBezTo>
                  <a:pt x="234" y="419"/>
                  <a:pt x="233" y="421"/>
                  <a:pt x="234" y="423"/>
                </a:cubicBezTo>
                <a:cubicBezTo>
                  <a:pt x="234" y="423"/>
                  <a:pt x="233" y="423"/>
                  <a:pt x="233" y="423"/>
                </a:cubicBezTo>
                <a:cubicBezTo>
                  <a:pt x="233" y="424"/>
                  <a:pt x="232" y="424"/>
                  <a:pt x="232" y="426"/>
                </a:cubicBezTo>
                <a:cubicBezTo>
                  <a:pt x="227" y="427"/>
                  <a:pt x="226" y="432"/>
                  <a:pt x="226" y="439"/>
                </a:cubicBezTo>
                <a:cubicBezTo>
                  <a:pt x="224" y="437"/>
                  <a:pt x="223" y="441"/>
                  <a:pt x="224" y="440"/>
                </a:cubicBezTo>
                <a:cubicBezTo>
                  <a:pt x="224" y="439"/>
                  <a:pt x="225" y="439"/>
                  <a:pt x="225" y="439"/>
                </a:cubicBezTo>
                <a:cubicBezTo>
                  <a:pt x="225" y="444"/>
                  <a:pt x="224" y="447"/>
                  <a:pt x="220" y="447"/>
                </a:cubicBezTo>
                <a:cubicBezTo>
                  <a:pt x="220" y="449"/>
                  <a:pt x="222" y="448"/>
                  <a:pt x="222" y="449"/>
                </a:cubicBezTo>
                <a:cubicBezTo>
                  <a:pt x="220" y="453"/>
                  <a:pt x="218" y="457"/>
                  <a:pt x="221" y="461"/>
                </a:cubicBezTo>
                <a:cubicBezTo>
                  <a:pt x="223" y="459"/>
                  <a:pt x="219" y="459"/>
                  <a:pt x="221" y="458"/>
                </a:cubicBezTo>
                <a:cubicBezTo>
                  <a:pt x="223" y="458"/>
                  <a:pt x="223" y="460"/>
                  <a:pt x="224" y="462"/>
                </a:cubicBezTo>
                <a:cubicBezTo>
                  <a:pt x="225" y="462"/>
                  <a:pt x="225" y="462"/>
                  <a:pt x="226" y="462"/>
                </a:cubicBezTo>
                <a:cubicBezTo>
                  <a:pt x="227" y="462"/>
                  <a:pt x="227" y="460"/>
                  <a:pt x="228" y="460"/>
                </a:cubicBezTo>
                <a:cubicBezTo>
                  <a:pt x="230" y="461"/>
                  <a:pt x="231" y="461"/>
                  <a:pt x="233" y="462"/>
                </a:cubicBezTo>
                <a:cubicBezTo>
                  <a:pt x="235" y="459"/>
                  <a:pt x="238" y="456"/>
                  <a:pt x="240" y="453"/>
                </a:cubicBezTo>
                <a:cubicBezTo>
                  <a:pt x="239" y="450"/>
                  <a:pt x="241" y="445"/>
                  <a:pt x="245" y="445"/>
                </a:cubicBezTo>
                <a:cubicBezTo>
                  <a:pt x="247" y="448"/>
                  <a:pt x="248" y="448"/>
                  <a:pt x="251" y="450"/>
                </a:cubicBezTo>
                <a:cubicBezTo>
                  <a:pt x="252" y="448"/>
                  <a:pt x="249" y="449"/>
                  <a:pt x="249" y="446"/>
                </a:cubicBezTo>
                <a:cubicBezTo>
                  <a:pt x="251" y="446"/>
                  <a:pt x="253" y="446"/>
                  <a:pt x="255" y="446"/>
                </a:cubicBezTo>
                <a:cubicBezTo>
                  <a:pt x="255" y="442"/>
                  <a:pt x="252" y="442"/>
                  <a:pt x="251" y="440"/>
                </a:cubicBezTo>
                <a:cubicBezTo>
                  <a:pt x="251" y="438"/>
                  <a:pt x="251" y="435"/>
                  <a:pt x="253" y="434"/>
                </a:cubicBezTo>
                <a:cubicBezTo>
                  <a:pt x="256" y="435"/>
                  <a:pt x="254" y="441"/>
                  <a:pt x="258" y="440"/>
                </a:cubicBezTo>
                <a:cubicBezTo>
                  <a:pt x="258" y="438"/>
                  <a:pt x="258" y="437"/>
                  <a:pt x="258" y="436"/>
                </a:cubicBezTo>
                <a:cubicBezTo>
                  <a:pt x="258" y="436"/>
                  <a:pt x="258" y="437"/>
                  <a:pt x="257" y="437"/>
                </a:cubicBezTo>
                <a:cubicBezTo>
                  <a:pt x="257" y="435"/>
                  <a:pt x="257" y="435"/>
                  <a:pt x="258" y="433"/>
                </a:cubicBezTo>
                <a:cubicBezTo>
                  <a:pt x="257" y="433"/>
                  <a:pt x="256" y="432"/>
                  <a:pt x="255" y="431"/>
                </a:cubicBezTo>
                <a:cubicBezTo>
                  <a:pt x="257" y="430"/>
                  <a:pt x="256" y="429"/>
                  <a:pt x="257" y="427"/>
                </a:cubicBezTo>
                <a:cubicBezTo>
                  <a:pt x="258" y="427"/>
                  <a:pt x="258" y="428"/>
                  <a:pt x="258" y="428"/>
                </a:cubicBezTo>
                <a:cubicBezTo>
                  <a:pt x="258" y="426"/>
                  <a:pt x="260" y="428"/>
                  <a:pt x="260" y="426"/>
                </a:cubicBezTo>
                <a:cubicBezTo>
                  <a:pt x="259" y="425"/>
                  <a:pt x="258" y="425"/>
                  <a:pt x="256" y="426"/>
                </a:cubicBezTo>
                <a:cubicBezTo>
                  <a:pt x="257" y="421"/>
                  <a:pt x="258" y="417"/>
                  <a:pt x="261" y="415"/>
                </a:cubicBezTo>
                <a:cubicBezTo>
                  <a:pt x="261" y="413"/>
                  <a:pt x="259" y="413"/>
                  <a:pt x="261" y="412"/>
                </a:cubicBezTo>
                <a:cubicBezTo>
                  <a:pt x="261" y="412"/>
                  <a:pt x="262" y="413"/>
                  <a:pt x="262" y="412"/>
                </a:cubicBezTo>
                <a:cubicBezTo>
                  <a:pt x="261" y="410"/>
                  <a:pt x="263" y="401"/>
                  <a:pt x="267" y="400"/>
                </a:cubicBezTo>
                <a:cubicBezTo>
                  <a:pt x="265" y="396"/>
                  <a:pt x="269" y="393"/>
                  <a:pt x="268" y="390"/>
                </a:cubicBezTo>
                <a:cubicBezTo>
                  <a:pt x="268" y="392"/>
                  <a:pt x="265" y="388"/>
                  <a:pt x="267" y="389"/>
                </a:cubicBezTo>
                <a:cubicBezTo>
                  <a:pt x="268" y="390"/>
                  <a:pt x="271" y="389"/>
                  <a:pt x="271" y="387"/>
                </a:cubicBezTo>
                <a:cubicBezTo>
                  <a:pt x="275" y="389"/>
                  <a:pt x="276" y="394"/>
                  <a:pt x="280" y="396"/>
                </a:cubicBezTo>
                <a:cubicBezTo>
                  <a:pt x="280" y="393"/>
                  <a:pt x="281" y="393"/>
                  <a:pt x="281" y="390"/>
                </a:cubicBezTo>
                <a:cubicBezTo>
                  <a:pt x="280" y="389"/>
                  <a:pt x="279" y="392"/>
                  <a:pt x="278" y="390"/>
                </a:cubicBezTo>
                <a:cubicBezTo>
                  <a:pt x="281" y="390"/>
                  <a:pt x="278" y="387"/>
                  <a:pt x="278" y="385"/>
                </a:cubicBezTo>
                <a:cubicBezTo>
                  <a:pt x="277" y="385"/>
                  <a:pt x="276" y="385"/>
                  <a:pt x="276" y="384"/>
                </a:cubicBezTo>
                <a:cubicBezTo>
                  <a:pt x="275" y="381"/>
                  <a:pt x="273" y="381"/>
                  <a:pt x="274" y="378"/>
                </a:cubicBezTo>
                <a:cubicBezTo>
                  <a:pt x="276" y="375"/>
                  <a:pt x="279" y="370"/>
                  <a:pt x="277" y="367"/>
                </a:cubicBezTo>
                <a:cubicBezTo>
                  <a:pt x="276" y="368"/>
                  <a:pt x="276" y="368"/>
                  <a:pt x="275" y="369"/>
                </a:cubicBezTo>
                <a:cubicBezTo>
                  <a:pt x="274" y="367"/>
                  <a:pt x="274" y="361"/>
                  <a:pt x="274" y="368"/>
                </a:cubicBezTo>
                <a:cubicBezTo>
                  <a:pt x="272" y="368"/>
                  <a:pt x="273" y="366"/>
                  <a:pt x="272" y="367"/>
                </a:cubicBezTo>
                <a:cubicBezTo>
                  <a:pt x="271" y="367"/>
                  <a:pt x="271" y="369"/>
                  <a:pt x="270" y="370"/>
                </a:cubicBezTo>
                <a:cubicBezTo>
                  <a:pt x="269" y="370"/>
                  <a:pt x="269" y="369"/>
                  <a:pt x="268" y="369"/>
                </a:cubicBezTo>
                <a:cubicBezTo>
                  <a:pt x="271" y="366"/>
                  <a:pt x="270" y="363"/>
                  <a:pt x="270" y="360"/>
                </a:cubicBezTo>
                <a:cubicBezTo>
                  <a:pt x="271" y="357"/>
                  <a:pt x="272" y="356"/>
                  <a:pt x="273" y="355"/>
                </a:cubicBezTo>
                <a:cubicBezTo>
                  <a:pt x="273" y="354"/>
                  <a:pt x="272" y="352"/>
                  <a:pt x="273" y="352"/>
                </a:cubicBezTo>
                <a:cubicBezTo>
                  <a:pt x="274" y="350"/>
                  <a:pt x="276" y="349"/>
                  <a:pt x="277" y="346"/>
                </a:cubicBezTo>
                <a:cubicBezTo>
                  <a:pt x="278" y="342"/>
                  <a:pt x="278" y="337"/>
                  <a:pt x="282" y="336"/>
                </a:cubicBezTo>
                <a:cubicBezTo>
                  <a:pt x="285" y="336"/>
                  <a:pt x="285" y="338"/>
                  <a:pt x="288" y="337"/>
                </a:cubicBezTo>
                <a:cubicBezTo>
                  <a:pt x="289" y="336"/>
                  <a:pt x="289" y="334"/>
                  <a:pt x="289" y="334"/>
                </a:cubicBezTo>
                <a:cubicBezTo>
                  <a:pt x="289" y="334"/>
                  <a:pt x="289" y="334"/>
                  <a:pt x="290" y="334"/>
                </a:cubicBezTo>
                <a:cubicBezTo>
                  <a:pt x="285" y="330"/>
                  <a:pt x="286" y="322"/>
                  <a:pt x="290" y="318"/>
                </a:cubicBezTo>
                <a:cubicBezTo>
                  <a:pt x="291" y="318"/>
                  <a:pt x="291" y="318"/>
                  <a:pt x="292" y="318"/>
                </a:cubicBezTo>
                <a:cubicBezTo>
                  <a:pt x="292" y="321"/>
                  <a:pt x="293" y="322"/>
                  <a:pt x="296" y="321"/>
                </a:cubicBezTo>
                <a:cubicBezTo>
                  <a:pt x="298" y="316"/>
                  <a:pt x="291" y="310"/>
                  <a:pt x="295" y="306"/>
                </a:cubicBezTo>
                <a:cubicBezTo>
                  <a:pt x="295" y="304"/>
                  <a:pt x="293" y="305"/>
                  <a:pt x="294" y="303"/>
                </a:cubicBezTo>
                <a:cubicBezTo>
                  <a:pt x="297" y="301"/>
                  <a:pt x="299" y="299"/>
                  <a:pt x="301" y="296"/>
                </a:cubicBezTo>
                <a:cubicBezTo>
                  <a:pt x="301" y="295"/>
                  <a:pt x="299" y="296"/>
                  <a:pt x="299" y="295"/>
                </a:cubicBezTo>
                <a:cubicBezTo>
                  <a:pt x="300" y="294"/>
                  <a:pt x="303" y="294"/>
                  <a:pt x="303" y="292"/>
                </a:cubicBezTo>
                <a:cubicBezTo>
                  <a:pt x="302" y="288"/>
                  <a:pt x="304" y="287"/>
                  <a:pt x="306" y="283"/>
                </a:cubicBezTo>
                <a:cubicBezTo>
                  <a:pt x="306" y="284"/>
                  <a:pt x="307" y="284"/>
                  <a:pt x="308" y="284"/>
                </a:cubicBezTo>
                <a:cubicBezTo>
                  <a:pt x="308" y="280"/>
                  <a:pt x="308" y="279"/>
                  <a:pt x="307" y="274"/>
                </a:cubicBezTo>
                <a:cubicBezTo>
                  <a:pt x="310" y="276"/>
                  <a:pt x="307" y="272"/>
                  <a:pt x="309" y="272"/>
                </a:cubicBezTo>
                <a:cubicBezTo>
                  <a:pt x="310" y="273"/>
                  <a:pt x="308" y="274"/>
                  <a:pt x="310" y="274"/>
                </a:cubicBezTo>
                <a:cubicBezTo>
                  <a:pt x="312" y="271"/>
                  <a:pt x="310" y="263"/>
                  <a:pt x="313" y="264"/>
                </a:cubicBezTo>
                <a:cubicBezTo>
                  <a:pt x="313" y="264"/>
                  <a:pt x="313" y="263"/>
                  <a:pt x="314" y="263"/>
                </a:cubicBezTo>
                <a:cubicBezTo>
                  <a:pt x="313" y="260"/>
                  <a:pt x="312" y="260"/>
                  <a:pt x="313" y="257"/>
                </a:cubicBezTo>
                <a:cubicBezTo>
                  <a:pt x="310" y="256"/>
                  <a:pt x="310" y="261"/>
                  <a:pt x="307" y="260"/>
                </a:cubicBezTo>
                <a:cubicBezTo>
                  <a:pt x="307" y="263"/>
                  <a:pt x="306" y="266"/>
                  <a:pt x="303" y="267"/>
                </a:cubicBezTo>
                <a:cubicBezTo>
                  <a:pt x="303" y="265"/>
                  <a:pt x="301" y="266"/>
                  <a:pt x="302" y="264"/>
                </a:cubicBezTo>
                <a:cubicBezTo>
                  <a:pt x="306" y="266"/>
                  <a:pt x="306" y="256"/>
                  <a:pt x="309" y="259"/>
                </a:cubicBezTo>
                <a:cubicBezTo>
                  <a:pt x="309" y="256"/>
                  <a:pt x="310" y="256"/>
                  <a:pt x="313" y="257"/>
                </a:cubicBezTo>
                <a:cubicBezTo>
                  <a:pt x="312" y="255"/>
                  <a:pt x="313" y="253"/>
                  <a:pt x="310" y="252"/>
                </a:cubicBezTo>
                <a:cubicBezTo>
                  <a:pt x="310" y="249"/>
                  <a:pt x="315" y="250"/>
                  <a:pt x="313" y="247"/>
                </a:cubicBezTo>
                <a:cubicBezTo>
                  <a:pt x="314" y="248"/>
                  <a:pt x="311" y="248"/>
                  <a:pt x="311" y="247"/>
                </a:cubicBezTo>
                <a:cubicBezTo>
                  <a:pt x="313" y="244"/>
                  <a:pt x="313" y="240"/>
                  <a:pt x="316" y="239"/>
                </a:cubicBezTo>
                <a:cubicBezTo>
                  <a:pt x="317" y="240"/>
                  <a:pt x="317" y="240"/>
                  <a:pt x="316" y="241"/>
                </a:cubicBezTo>
                <a:cubicBezTo>
                  <a:pt x="318" y="241"/>
                  <a:pt x="318" y="240"/>
                  <a:pt x="320" y="240"/>
                </a:cubicBezTo>
                <a:cubicBezTo>
                  <a:pt x="321" y="239"/>
                  <a:pt x="320" y="233"/>
                  <a:pt x="322" y="235"/>
                </a:cubicBezTo>
                <a:cubicBezTo>
                  <a:pt x="323" y="231"/>
                  <a:pt x="324" y="224"/>
                  <a:pt x="327" y="226"/>
                </a:cubicBezTo>
                <a:cubicBezTo>
                  <a:pt x="328" y="224"/>
                  <a:pt x="327" y="219"/>
                  <a:pt x="330" y="220"/>
                </a:cubicBezTo>
                <a:cubicBezTo>
                  <a:pt x="331" y="218"/>
                  <a:pt x="329" y="219"/>
                  <a:pt x="329" y="217"/>
                </a:cubicBezTo>
                <a:cubicBezTo>
                  <a:pt x="332" y="218"/>
                  <a:pt x="331" y="214"/>
                  <a:pt x="331" y="213"/>
                </a:cubicBezTo>
                <a:cubicBezTo>
                  <a:pt x="332" y="213"/>
                  <a:pt x="332" y="214"/>
                  <a:pt x="333" y="214"/>
                </a:cubicBezTo>
                <a:cubicBezTo>
                  <a:pt x="332" y="210"/>
                  <a:pt x="337" y="208"/>
                  <a:pt x="335" y="204"/>
                </a:cubicBezTo>
                <a:cubicBezTo>
                  <a:pt x="335" y="205"/>
                  <a:pt x="335" y="206"/>
                  <a:pt x="334" y="206"/>
                </a:cubicBezTo>
                <a:cubicBezTo>
                  <a:pt x="333" y="201"/>
                  <a:pt x="339" y="198"/>
                  <a:pt x="341" y="194"/>
                </a:cubicBezTo>
                <a:cubicBezTo>
                  <a:pt x="342" y="197"/>
                  <a:pt x="337" y="199"/>
                  <a:pt x="340" y="199"/>
                </a:cubicBezTo>
                <a:cubicBezTo>
                  <a:pt x="340" y="197"/>
                  <a:pt x="342" y="195"/>
                  <a:pt x="343" y="193"/>
                </a:cubicBezTo>
                <a:cubicBezTo>
                  <a:pt x="342" y="193"/>
                  <a:pt x="342" y="193"/>
                  <a:pt x="341" y="192"/>
                </a:cubicBezTo>
                <a:cubicBezTo>
                  <a:pt x="343" y="190"/>
                  <a:pt x="344" y="188"/>
                  <a:pt x="346" y="186"/>
                </a:cubicBezTo>
                <a:cubicBezTo>
                  <a:pt x="348" y="189"/>
                  <a:pt x="350" y="193"/>
                  <a:pt x="348" y="197"/>
                </a:cubicBezTo>
                <a:cubicBezTo>
                  <a:pt x="349" y="198"/>
                  <a:pt x="349" y="196"/>
                  <a:pt x="351" y="196"/>
                </a:cubicBezTo>
                <a:cubicBezTo>
                  <a:pt x="353" y="204"/>
                  <a:pt x="359" y="210"/>
                  <a:pt x="358" y="219"/>
                </a:cubicBezTo>
                <a:cubicBezTo>
                  <a:pt x="357" y="219"/>
                  <a:pt x="356" y="218"/>
                  <a:pt x="355" y="218"/>
                </a:cubicBezTo>
                <a:cubicBezTo>
                  <a:pt x="355" y="217"/>
                  <a:pt x="354" y="216"/>
                  <a:pt x="353" y="215"/>
                </a:cubicBezTo>
                <a:cubicBezTo>
                  <a:pt x="351" y="216"/>
                  <a:pt x="352" y="217"/>
                  <a:pt x="349" y="215"/>
                </a:cubicBezTo>
                <a:cubicBezTo>
                  <a:pt x="349" y="217"/>
                  <a:pt x="349" y="217"/>
                  <a:pt x="347" y="217"/>
                </a:cubicBezTo>
                <a:cubicBezTo>
                  <a:pt x="345" y="229"/>
                  <a:pt x="355" y="236"/>
                  <a:pt x="354" y="247"/>
                </a:cubicBezTo>
                <a:cubicBezTo>
                  <a:pt x="357" y="249"/>
                  <a:pt x="359" y="254"/>
                  <a:pt x="359" y="258"/>
                </a:cubicBezTo>
                <a:cubicBezTo>
                  <a:pt x="359" y="257"/>
                  <a:pt x="360" y="257"/>
                  <a:pt x="361" y="257"/>
                </a:cubicBezTo>
                <a:cubicBezTo>
                  <a:pt x="360" y="260"/>
                  <a:pt x="362" y="263"/>
                  <a:pt x="360" y="264"/>
                </a:cubicBezTo>
                <a:cubicBezTo>
                  <a:pt x="362" y="265"/>
                  <a:pt x="362" y="262"/>
                  <a:pt x="363" y="263"/>
                </a:cubicBezTo>
                <a:cubicBezTo>
                  <a:pt x="364" y="264"/>
                  <a:pt x="363" y="264"/>
                  <a:pt x="362" y="265"/>
                </a:cubicBezTo>
                <a:cubicBezTo>
                  <a:pt x="364" y="264"/>
                  <a:pt x="365" y="265"/>
                  <a:pt x="364" y="267"/>
                </a:cubicBezTo>
                <a:cubicBezTo>
                  <a:pt x="365" y="267"/>
                  <a:pt x="365" y="266"/>
                  <a:pt x="366" y="265"/>
                </a:cubicBezTo>
                <a:cubicBezTo>
                  <a:pt x="365" y="267"/>
                  <a:pt x="365" y="267"/>
                  <a:pt x="366" y="269"/>
                </a:cubicBezTo>
                <a:cubicBezTo>
                  <a:pt x="367" y="269"/>
                  <a:pt x="368" y="269"/>
                  <a:pt x="369" y="270"/>
                </a:cubicBezTo>
                <a:cubicBezTo>
                  <a:pt x="365" y="276"/>
                  <a:pt x="370" y="273"/>
                  <a:pt x="373" y="277"/>
                </a:cubicBezTo>
                <a:cubicBezTo>
                  <a:pt x="372" y="277"/>
                  <a:pt x="372" y="277"/>
                  <a:pt x="372" y="278"/>
                </a:cubicBezTo>
                <a:cubicBezTo>
                  <a:pt x="372" y="276"/>
                  <a:pt x="369" y="276"/>
                  <a:pt x="369" y="278"/>
                </a:cubicBezTo>
                <a:cubicBezTo>
                  <a:pt x="372" y="279"/>
                  <a:pt x="372" y="279"/>
                  <a:pt x="373" y="282"/>
                </a:cubicBezTo>
                <a:cubicBezTo>
                  <a:pt x="378" y="283"/>
                  <a:pt x="377" y="289"/>
                  <a:pt x="382" y="290"/>
                </a:cubicBezTo>
                <a:cubicBezTo>
                  <a:pt x="381" y="294"/>
                  <a:pt x="384" y="292"/>
                  <a:pt x="384" y="296"/>
                </a:cubicBezTo>
                <a:cubicBezTo>
                  <a:pt x="385" y="296"/>
                  <a:pt x="385" y="295"/>
                  <a:pt x="386" y="295"/>
                </a:cubicBezTo>
                <a:cubicBezTo>
                  <a:pt x="387" y="296"/>
                  <a:pt x="388" y="297"/>
                  <a:pt x="387" y="299"/>
                </a:cubicBezTo>
                <a:cubicBezTo>
                  <a:pt x="389" y="300"/>
                  <a:pt x="390" y="302"/>
                  <a:pt x="390" y="306"/>
                </a:cubicBezTo>
                <a:cubicBezTo>
                  <a:pt x="399" y="311"/>
                  <a:pt x="400" y="326"/>
                  <a:pt x="404" y="332"/>
                </a:cubicBezTo>
                <a:cubicBezTo>
                  <a:pt x="403" y="332"/>
                  <a:pt x="402" y="332"/>
                  <a:pt x="401" y="332"/>
                </a:cubicBezTo>
                <a:cubicBezTo>
                  <a:pt x="401" y="333"/>
                  <a:pt x="401" y="335"/>
                  <a:pt x="402" y="335"/>
                </a:cubicBezTo>
                <a:cubicBezTo>
                  <a:pt x="402" y="334"/>
                  <a:pt x="402" y="333"/>
                  <a:pt x="404" y="334"/>
                </a:cubicBezTo>
                <a:cubicBezTo>
                  <a:pt x="404" y="334"/>
                  <a:pt x="404" y="334"/>
                  <a:pt x="404" y="335"/>
                </a:cubicBezTo>
                <a:cubicBezTo>
                  <a:pt x="402" y="335"/>
                  <a:pt x="404" y="336"/>
                  <a:pt x="404" y="336"/>
                </a:cubicBezTo>
                <a:cubicBezTo>
                  <a:pt x="403" y="337"/>
                  <a:pt x="404" y="340"/>
                  <a:pt x="403" y="341"/>
                </a:cubicBezTo>
                <a:cubicBezTo>
                  <a:pt x="402" y="340"/>
                  <a:pt x="402" y="341"/>
                  <a:pt x="400" y="341"/>
                </a:cubicBezTo>
                <a:cubicBezTo>
                  <a:pt x="400" y="341"/>
                  <a:pt x="400" y="342"/>
                  <a:pt x="400" y="343"/>
                </a:cubicBezTo>
                <a:cubicBezTo>
                  <a:pt x="398" y="343"/>
                  <a:pt x="397" y="345"/>
                  <a:pt x="395" y="343"/>
                </a:cubicBezTo>
                <a:cubicBezTo>
                  <a:pt x="393" y="351"/>
                  <a:pt x="405" y="349"/>
                  <a:pt x="400" y="356"/>
                </a:cubicBezTo>
                <a:cubicBezTo>
                  <a:pt x="402" y="356"/>
                  <a:pt x="403" y="358"/>
                  <a:pt x="405" y="359"/>
                </a:cubicBezTo>
                <a:cubicBezTo>
                  <a:pt x="405" y="356"/>
                  <a:pt x="407" y="357"/>
                  <a:pt x="407" y="356"/>
                </a:cubicBezTo>
                <a:cubicBezTo>
                  <a:pt x="406" y="356"/>
                  <a:pt x="404" y="353"/>
                  <a:pt x="405" y="351"/>
                </a:cubicBezTo>
                <a:cubicBezTo>
                  <a:pt x="406" y="352"/>
                  <a:pt x="407" y="353"/>
                  <a:pt x="405" y="354"/>
                </a:cubicBezTo>
                <a:cubicBezTo>
                  <a:pt x="407" y="355"/>
                  <a:pt x="406" y="354"/>
                  <a:pt x="408" y="353"/>
                </a:cubicBezTo>
                <a:cubicBezTo>
                  <a:pt x="408" y="355"/>
                  <a:pt x="409" y="356"/>
                  <a:pt x="408" y="358"/>
                </a:cubicBezTo>
                <a:cubicBezTo>
                  <a:pt x="412" y="362"/>
                  <a:pt x="418" y="370"/>
                  <a:pt x="418" y="375"/>
                </a:cubicBezTo>
                <a:cubicBezTo>
                  <a:pt x="418" y="377"/>
                  <a:pt x="415" y="379"/>
                  <a:pt x="415" y="380"/>
                </a:cubicBezTo>
                <a:cubicBezTo>
                  <a:pt x="414" y="384"/>
                  <a:pt x="415" y="389"/>
                  <a:pt x="421" y="389"/>
                </a:cubicBezTo>
                <a:cubicBezTo>
                  <a:pt x="420" y="388"/>
                  <a:pt x="421" y="387"/>
                  <a:pt x="422" y="386"/>
                </a:cubicBezTo>
                <a:cubicBezTo>
                  <a:pt x="428" y="388"/>
                  <a:pt x="425" y="396"/>
                  <a:pt x="420" y="397"/>
                </a:cubicBezTo>
                <a:cubicBezTo>
                  <a:pt x="420" y="400"/>
                  <a:pt x="418" y="400"/>
                  <a:pt x="416" y="401"/>
                </a:cubicBezTo>
                <a:cubicBezTo>
                  <a:pt x="417" y="404"/>
                  <a:pt x="420" y="406"/>
                  <a:pt x="424" y="405"/>
                </a:cubicBezTo>
                <a:cubicBezTo>
                  <a:pt x="425" y="405"/>
                  <a:pt x="424" y="407"/>
                  <a:pt x="425" y="407"/>
                </a:cubicBezTo>
                <a:cubicBezTo>
                  <a:pt x="425" y="406"/>
                  <a:pt x="427" y="406"/>
                  <a:pt x="428" y="406"/>
                </a:cubicBezTo>
                <a:cubicBezTo>
                  <a:pt x="428" y="408"/>
                  <a:pt x="430" y="408"/>
                  <a:pt x="430" y="409"/>
                </a:cubicBezTo>
                <a:cubicBezTo>
                  <a:pt x="430" y="414"/>
                  <a:pt x="429" y="416"/>
                  <a:pt x="427" y="419"/>
                </a:cubicBezTo>
                <a:cubicBezTo>
                  <a:pt x="428" y="419"/>
                  <a:pt x="428" y="420"/>
                  <a:pt x="429" y="421"/>
                </a:cubicBezTo>
                <a:cubicBezTo>
                  <a:pt x="428" y="422"/>
                  <a:pt x="425" y="421"/>
                  <a:pt x="425" y="423"/>
                </a:cubicBezTo>
                <a:cubicBezTo>
                  <a:pt x="426" y="425"/>
                  <a:pt x="428" y="423"/>
                  <a:pt x="428" y="424"/>
                </a:cubicBezTo>
                <a:cubicBezTo>
                  <a:pt x="427" y="424"/>
                  <a:pt x="427" y="425"/>
                  <a:pt x="427" y="425"/>
                </a:cubicBezTo>
                <a:cubicBezTo>
                  <a:pt x="426" y="425"/>
                  <a:pt x="426" y="424"/>
                  <a:pt x="425" y="424"/>
                </a:cubicBezTo>
                <a:cubicBezTo>
                  <a:pt x="424" y="426"/>
                  <a:pt x="423" y="430"/>
                  <a:pt x="424" y="433"/>
                </a:cubicBezTo>
                <a:cubicBezTo>
                  <a:pt x="426" y="431"/>
                  <a:pt x="428" y="428"/>
                  <a:pt x="428" y="428"/>
                </a:cubicBezTo>
                <a:cubicBezTo>
                  <a:pt x="428" y="428"/>
                  <a:pt x="426" y="428"/>
                  <a:pt x="426" y="428"/>
                </a:cubicBezTo>
                <a:cubicBezTo>
                  <a:pt x="428" y="425"/>
                  <a:pt x="431" y="423"/>
                  <a:pt x="434" y="422"/>
                </a:cubicBezTo>
                <a:cubicBezTo>
                  <a:pt x="433" y="423"/>
                  <a:pt x="434" y="424"/>
                  <a:pt x="434" y="426"/>
                </a:cubicBezTo>
                <a:cubicBezTo>
                  <a:pt x="433" y="426"/>
                  <a:pt x="433" y="425"/>
                  <a:pt x="433" y="426"/>
                </a:cubicBezTo>
                <a:cubicBezTo>
                  <a:pt x="432" y="431"/>
                  <a:pt x="432" y="438"/>
                  <a:pt x="428" y="444"/>
                </a:cubicBezTo>
                <a:cubicBezTo>
                  <a:pt x="427" y="445"/>
                  <a:pt x="429" y="445"/>
                  <a:pt x="429" y="446"/>
                </a:cubicBezTo>
                <a:cubicBezTo>
                  <a:pt x="424" y="446"/>
                  <a:pt x="429" y="449"/>
                  <a:pt x="427" y="451"/>
                </a:cubicBezTo>
                <a:cubicBezTo>
                  <a:pt x="425" y="449"/>
                  <a:pt x="426" y="453"/>
                  <a:pt x="423" y="452"/>
                </a:cubicBezTo>
                <a:cubicBezTo>
                  <a:pt x="423" y="456"/>
                  <a:pt x="419" y="458"/>
                  <a:pt x="418" y="458"/>
                </a:cubicBezTo>
                <a:cubicBezTo>
                  <a:pt x="417" y="460"/>
                  <a:pt x="419" y="460"/>
                  <a:pt x="419" y="461"/>
                </a:cubicBezTo>
                <a:cubicBezTo>
                  <a:pt x="419" y="461"/>
                  <a:pt x="417" y="461"/>
                  <a:pt x="417" y="462"/>
                </a:cubicBezTo>
                <a:cubicBezTo>
                  <a:pt x="419" y="462"/>
                  <a:pt x="419" y="462"/>
                  <a:pt x="419" y="461"/>
                </a:cubicBezTo>
                <a:cubicBezTo>
                  <a:pt x="420" y="461"/>
                  <a:pt x="421" y="462"/>
                  <a:pt x="421" y="462"/>
                </a:cubicBezTo>
                <a:cubicBezTo>
                  <a:pt x="420" y="462"/>
                  <a:pt x="421" y="463"/>
                  <a:pt x="421" y="464"/>
                </a:cubicBezTo>
                <a:cubicBezTo>
                  <a:pt x="420" y="464"/>
                  <a:pt x="420" y="464"/>
                  <a:pt x="419" y="464"/>
                </a:cubicBezTo>
                <a:cubicBezTo>
                  <a:pt x="419" y="465"/>
                  <a:pt x="420" y="466"/>
                  <a:pt x="422" y="466"/>
                </a:cubicBezTo>
                <a:cubicBezTo>
                  <a:pt x="422" y="465"/>
                  <a:pt x="421" y="464"/>
                  <a:pt x="422" y="464"/>
                </a:cubicBezTo>
                <a:cubicBezTo>
                  <a:pt x="423" y="464"/>
                  <a:pt x="424" y="464"/>
                  <a:pt x="424" y="465"/>
                </a:cubicBezTo>
                <a:cubicBezTo>
                  <a:pt x="423" y="466"/>
                  <a:pt x="422" y="466"/>
                  <a:pt x="421" y="468"/>
                </a:cubicBezTo>
                <a:cubicBezTo>
                  <a:pt x="423" y="468"/>
                  <a:pt x="423" y="468"/>
                  <a:pt x="424" y="469"/>
                </a:cubicBezTo>
                <a:cubicBezTo>
                  <a:pt x="424" y="468"/>
                  <a:pt x="425" y="468"/>
                  <a:pt x="425" y="467"/>
                </a:cubicBezTo>
                <a:cubicBezTo>
                  <a:pt x="424" y="466"/>
                  <a:pt x="423" y="468"/>
                  <a:pt x="423" y="467"/>
                </a:cubicBezTo>
                <a:cubicBezTo>
                  <a:pt x="424" y="467"/>
                  <a:pt x="424" y="465"/>
                  <a:pt x="424" y="464"/>
                </a:cubicBezTo>
                <a:cubicBezTo>
                  <a:pt x="424" y="464"/>
                  <a:pt x="423" y="464"/>
                  <a:pt x="423" y="463"/>
                </a:cubicBezTo>
                <a:cubicBezTo>
                  <a:pt x="424" y="463"/>
                  <a:pt x="425" y="464"/>
                  <a:pt x="425" y="465"/>
                </a:cubicBezTo>
                <a:cubicBezTo>
                  <a:pt x="429" y="465"/>
                  <a:pt x="429" y="462"/>
                  <a:pt x="433" y="461"/>
                </a:cubicBezTo>
                <a:cubicBezTo>
                  <a:pt x="432" y="460"/>
                  <a:pt x="433" y="458"/>
                  <a:pt x="432" y="458"/>
                </a:cubicBezTo>
                <a:cubicBezTo>
                  <a:pt x="432" y="460"/>
                  <a:pt x="429" y="455"/>
                  <a:pt x="432" y="453"/>
                </a:cubicBezTo>
                <a:cubicBezTo>
                  <a:pt x="433" y="455"/>
                  <a:pt x="431" y="455"/>
                  <a:pt x="432" y="456"/>
                </a:cubicBezTo>
                <a:cubicBezTo>
                  <a:pt x="433" y="456"/>
                  <a:pt x="433" y="456"/>
                  <a:pt x="434" y="456"/>
                </a:cubicBezTo>
                <a:cubicBezTo>
                  <a:pt x="433" y="456"/>
                  <a:pt x="432" y="458"/>
                  <a:pt x="434" y="458"/>
                </a:cubicBezTo>
                <a:cubicBezTo>
                  <a:pt x="435" y="457"/>
                  <a:pt x="434" y="455"/>
                  <a:pt x="437" y="454"/>
                </a:cubicBezTo>
                <a:cubicBezTo>
                  <a:pt x="437" y="453"/>
                  <a:pt x="434" y="451"/>
                  <a:pt x="436" y="450"/>
                </a:cubicBezTo>
                <a:cubicBezTo>
                  <a:pt x="437" y="450"/>
                  <a:pt x="436" y="451"/>
                  <a:pt x="436" y="452"/>
                </a:cubicBezTo>
                <a:cubicBezTo>
                  <a:pt x="438" y="453"/>
                  <a:pt x="437" y="450"/>
                  <a:pt x="438" y="449"/>
                </a:cubicBezTo>
                <a:cubicBezTo>
                  <a:pt x="437" y="449"/>
                  <a:pt x="439" y="450"/>
                  <a:pt x="438" y="447"/>
                </a:cubicBezTo>
                <a:cubicBezTo>
                  <a:pt x="441" y="446"/>
                  <a:pt x="442" y="442"/>
                  <a:pt x="442" y="440"/>
                </a:cubicBezTo>
                <a:cubicBezTo>
                  <a:pt x="441" y="440"/>
                  <a:pt x="440" y="438"/>
                  <a:pt x="439" y="437"/>
                </a:cubicBezTo>
                <a:cubicBezTo>
                  <a:pt x="441" y="437"/>
                  <a:pt x="440" y="439"/>
                  <a:pt x="443" y="439"/>
                </a:cubicBezTo>
                <a:cubicBezTo>
                  <a:pt x="447" y="437"/>
                  <a:pt x="443" y="431"/>
                  <a:pt x="449" y="430"/>
                </a:cubicBezTo>
                <a:cubicBezTo>
                  <a:pt x="449" y="429"/>
                  <a:pt x="448" y="429"/>
                  <a:pt x="448" y="428"/>
                </a:cubicBezTo>
                <a:cubicBezTo>
                  <a:pt x="449" y="428"/>
                  <a:pt x="449" y="428"/>
                  <a:pt x="450" y="428"/>
                </a:cubicBezTo>
                <a:cubicBezTo>
                  <a:pt x="450" y="427"/>
                  <a:pt x="451" y="425"/>
                  <a:pt x="450" y="424"/>
                </a:cubicBezTo>
                <a:cubicBezTo>
                  <a:pt x="453" y="421"/>
                  <a:pt x="457" y="418"/>
                  <a:pt x="460" y="413"/>
                </a:cubicBezTo>
                <a:cubicBezTo>
                  <a:pt x="458" y="411"/>
                  <a:pt x="461" y="408"/>
                  <a:pt x="462" y="406"/>
                </a:cubicBezTo>
                <a:cubicBezTo>
                  <a:pt x="462" y="403"/>
                  <a:pt x="460" y="402"/>
                  <a:pt x="460" y="399"/>
                </a:cubicBezTo>
                <a:cubicBezTo>
                  <a:pt x="462" y="400"/>
                  <a:pt x="460" y="395"/>
                  <a:pt x="462" y="395"/>
                </a:cubicBezTo>
                <a:cubicBezTo>
                  <a:pt x="462" y="393"/>
                  <a:pt x="461" y="388"/>
                  <a:pt x="462" y="388"/>
                </a:cubicBezTo>
                <a:cubicBezTo>
                  <a:pt x="463" y="388"/>
                  <a:pt x="463" y="390"/>
                  <a:pt x="463" y="390"/>
                </a:cubicBezTo>
                <a:cubicBezTo>
                  <a:pt x="463" y="386"/>
                  <a:pt x="465" y="383"/>
                  <a:pt x="468" y="381"/>
                </a:cubicBezTo>
                <a:cubicBezTo>
                  <a:pt x="468" y="372"/>
                  <a:pt x="471" y="365"/>
                  <a:pt x="474" y="358"/>
                </a:cubicBezTo>
                <a:cubicBezTo>
                  <a:pt x="473" y="356"/>
                  <a:pt x="474" y="354"/>
                  <a:pt x="475" y="353"/>
                </a:cubicBezTo>
                <a:cubicBezTo>
                  <a:pt x="474" y="353"/>
                  <a:pt x="475" y="350"/>
                  <a:pt x="475" y="350"/>
                </a:cubicBezTo>
                <a:cubicBezTo>
                  <a:pt x="473" y="350"/>
                  <a:pt x="473" y="352"/>
                  <a:pt x="474" y="353"/>
                </a:cubicBezTo>
                <a:cubicBezTo>
                  <a:pt x="471" y="354"/>
                  <a:pt x="472" y="357"/>
                  <a:pt x="470" y="359"/>
                </a:cubicBezTo>
                <a:cubicBezTo>
                  <a:pt x="470" y="357"/>
                  <a:pt x="469" y="357"/>
                  <a:pt x="469" y="355"/>
                </a:cubicBezTo>
                <a:cubicBezTo>
                  <a:pt x="472" y="351"/>
                  <a:pt x="472" y="344"/>
                  <a:pt x="476" y="341"/>
                </a:cubicBezTo>
                <a:cubicBezTo>
                  <a:pt x="477" y="344"/>
                  <a:pt x="473" y="347"/>
                  <a:pt x="476" y="349"/>
                </a:cubicBezTo>
                <a:cubicBezTo>
                  <a:pt x="477" y="347"/>
                  <a:pt x="477" y="343"/>
                  <a:pt x="479" y="342"/>
                </a:cubicBezTo>
                <a:cubicBezTo>
                  <a:pt x="478" y="342"/>
                  <a:pt x="478" y="343"/>
                  <a:pt x="477" y="343"/>
                </a:cubicBezTo>
                <a:cubicBezTo>
                  <a:pt x="477" y="343"/>
                  <a:pt x="477" y="342"/>
                  <a:pt x="476" y="342"/>
                </a:cubicBezTo>
                <a:cubicBezTo>
                  <a:pt x="477" y="341"/>
                  <a:pt x="474" y="339"/>
                  <a:pt x="476" y="336"/>
                </a:cubicBezTo>
                <a:cubicBezTo>
                  <a:pt x="477" y="336"/>
                  <a:pt x="477" y="337"/>
                  <a:pt x="478" y="336"/>
                </a:cubicBezTo>
                <a:cubicBezTo>
                  <a:pt x="476" y="333"/>
                  <a:pt x="483" y="330"/>
                  <a:pt x="479" y="326"/>
                </a:cubicBezTo>
                <a:cubicBezTo>
                  <a:pt x="482" y="325"/>
                  <a:pt x="483" y="322"/>
                  <a:pt x="482" y="320"/>
                </a:cubicBezTo>
                <a:cubicBezTo>
                  <a:pt x="484" y="320"/>
                  <a:pt x="484" y="316"/>
                  <a:pt x="483" y="317"/>
                </a:cubicBezTo>
                <a:cubicBezTo>
                  <a:pt x="484" y="317"/>
                  <a:pt x="483" y="315"/>
                  <a:pt x="484" y="317"/>
                </a:cubicBezTo>
                <a:cubicBezTo>
                  <a:pt x="484" y="314"/>
                  <a:pt x="485" y="312"/>
                  <a:pt x="484" y="311"/>
                </a:cubicBezTo>
                <a:cubicBezTo>
                  <a:pt x="485" y="313"/>
                  <a:pt x="483" y="312"/>
                  <a:pt x="483" y="311"/>
                </a:cubicBezTo>
                <a:cubicBezTo>
                  <a:pt x="484" y="309"/>
                  <a:pt x="483" y="308"/>
                  <a:pt x="483" y="305"/>
                </a:cubicBezTo>
                <a:cubicBezTo>
                  <a:pt x="485" y="306"/>
                  <a:pt x="485" y="304"/>
                  <a:pt x="485" y="304"/>
                </a:cubicBezTo>
                <a:cubicBezTo>
                  <a:pt x="483" y="299"/>
                  <a:pt x="487" y="297"/>
                  <a:pt x="487" y="290"/>
                </a:cubicBezTo>
                <a:cubicBezTo>
                  <a:pt x="490" y="288"/>
                  <a:pt x="490" y="281"/>
                  <a:pt x="490" y="278"/>
                </a:cubicBezTo>
                <a:cubicBezTo>
                  <a:pt x="495" y="270"/>
                  <a:pt x="500" y="262"/>
                  <a:pt x="499" y="254"/>
                </a:cubicBezTo>
                <a:cubicBezTo>
                  <a:pt x="502" y="256"/>
                  <a:pt x="500" y="253"/>
                  <a:pt x="501" y="252"/>
                </a:cubicBezTo>
                <a:cubicBezTo>
                  <a:pt x="502" y="253"/>
                  <a:pt x="502" y="254"/>
                  <a:pt x="503" y="254"/>
                </a:cubicBezTo>
                <a:cubicBezTo>
                  <a:pt x="504" y="249"/>
                  <a:pt x="502" y="246"/>
                  <a:pt x="507" y="245"/>
                </a:cubicBezTo>
                <a:cubicBezTo>
                  <a:pt x="509" y="238"/>
                  <a:pt x="508" y="233"/>
                  <a:pt x="511" y="228"/>
                </a:cubicBezTo>
                <a:cubicBezTo>
                  <a:pt x="512" y="227"/>
                  <a:pt x="512" y="228"/>
                  <a:pt x="512" y="229"/>
                </a:cubicBezTo>
                <a:cubicBezTo>
                  <a:pt x="513" y="227"/>
                  <a:pt x="513" y="226"/>
                  <a:pt x="515" y="226"/>
                </a:cubicBezTo>
                <a:cubicBezTo>
                  <a:pt x="515" y="224"/>
                  <a:pt x="515" y="223"/>
                  <a:pt x="514" y="222"/>
                </a:cubicBezTo>
                <a:cubicBezTo>
                  <a:pt x="517" y="220"/>
                  <a:pt x="519" y="216"/>
                  <a:pt x="518" y="212"/>
                </a:cubicBezTo>
                <a:cubicBezTo>
                  <a:pt x="521" y="210"/>
                  <a:pt x="523" y="208"/>
                  <a:pt x="524" y="205"/>
                </a:cubicBezTo>
                <a:cubicBezTo>
                  <a:pt x="524" y="210"/>
                  <a:pt x="521" y="212"/>
                  <a:pt x="521" y="217"/>
                </a:cubicBezTo>
                <a:cubicBezTo>
                  <a:pt x="519" y="216"/>
                  <a:pt x="519" y="215"/>
                  <a:pt x="518" y="217"/>
                </a:cubicBezTo>
                <a:cubicBezTo>
                  <a:pt x="519" y="218"/>
                  <a:pt x="519" y="218"/>
                  <a:pt x="519" y="220"/>
                </a:cubicBezTo>
                <a:cubicBezTo>
                  <a:pt x="525" y="217"/>
                  <a:pt x="522" y="206"/>
                  <a:pt x="528" y="203"/>
                </a:cubicBezTo>
                <a:cubicBezTo>
                  <a:pt x="529" y="202"/>
                  <a:pt x="527" y="200"/>
                  <a:pt x="530" y="201"/>
                </a:cubicBezTo>
                <a:cubicBezTo>
                  <a:pt x="528" y="199"/>
                  <a:pt x="530" y="196"/>
                  <a:pt x="532" y="196"/>
                </a:cubicBezTo>
                <a:cubicBezTo>
                  <a:pt x="532" y="191"/>
                  <a:pt x="535" y="183"/>
                  <a:pt x="535" y="179"/>
                </a:cubicBezTo>
                <a:cubicBezTo>
                  <a:pt x="535" y="180"/>
                  <a:pt x="535" y="180"/>
                  <a:pt x="534" y="180"/>
                </a:cubicBezTo>
                <a:cubicBezTo>
                  <a:pt x="534" y="180"/>
                  <a:pt x="534" y="180"/>
                  <a:pt x="534" y="179"/>
                </a:cubicBezTo>
                <a:cubicBezTo>
                  <a:pt x="537" y="175"/>
                  <a:pt x="535" y="169"/>
                  <a:pt x="540" y="165"/>
                </a:cubicBezTo>
                <a:cubicBezTo>
                  <a:pt x="540" y="170"/>
                  <a:pt x="536" y="173"/>
                  <a:pt x="537" y="178"/>
                </a:cubicBezTo>
                <a:cubicBezTo>
                  <a:pt x="539" y="173"/>
                  <a:pt x="540" y="166"/>
                  <a:pt x="543" y="162"/>
                </a:cubicBezTo>
                <a:cubicBezTo>
                  <a:pt x="545" y="162"/>
                  <a:pt x="545" y="161"/>
                  <a:pt x="546" y="163"/>
                </a:cubicBezTo>
                <a:cubicBezTo>
                  <a:pt x="547" y="162"/>
                  <a:pt x="546" y="159"/>
                  <a:pt x="549" y="160"/>
                </a:cubicBezTo>
                <a:cubicBezTo>
                  <a:pt x="547" y="163"/>
                  <a:pt x="550" y="169"/>
                  <a:pt x="546" y="168"/>
                </a:cubicBezTo>
                <a:cubicBezTo>
                  <a:pt x="545" y="170"/>
                  <a:pt x="546" y="170"/>
                  <a:pt x="546" y="171"/>
                </a:cubicBezTo>
                <a:cubicBezTo>
                  <a:pt x="545" y="171"/>
                  <a:pt x="545" y="173"/>
                  <a:pt x="544" y="173"/>
                </a:cubicBezTo>
                <a:cubicBezTo>
                  <a:pt x="544" y="177"/>
                  <a:pt x="542" y="178"/>
                  <a:pt x="542" y="182"/>
                </a:cubicBezTo>
                <a:cubicBezTo>
                  <a:pt x="539" y="185"/>
                  <a:pt x="539" y="189"/>
                  <a:pt x="539" y="194"/>
                </a:cubicBezTo>
                <a:cubicBezTo>
                  <a:pt x="534" y="198"/>
                  <a:pt x="533" y="206"/>
                  <a:pt x="532" y="213"/>
                </a:cubicBezTo>
                <a:cubicBezTo>
                  <a:pt x="529" y="214"/>
                  <a:pt x="528" y="216"/>
                  <a:pt x="526" y="219"/>
                </a:cubicBezTo>
                <a:cubicBezTo>
                  <a:pt x="529" y="232"/>
                  <a:pt x="516" y="243"/>
                  <a:pt x="520" y="254"/>
                </a:cubicBezTo>
                <a:cubicBezTo>
                  <a:pt x="521" y="257"/>
                  <a:pt x="517" y="261"/>
                  <a:pt x="520" y="263"/>
                </a:cubicBezTo>
                <a:cubicBezTo>
                  <a:pt x="521" y="258"/>
                  <a:pt x="520" y="252"/>
                  <a:pt x="525" y="254"/>
                </a:cubicBezTo>
                <a:cubicBezTo>
                  <a:pt x="524" y="251"/>
                  <a:pt x="526" y="247"/>
                  <a:pt x="528" y="246"/>
                </a:cubicBezTo>
                <a:cubicBezTo>
                  <a:pt x="525" y="243"/>
                  <a:pt x="531" y="239"/>
                  <a:pt x="529" y="236"/>
                </a:cubicBezTo>
                <a:cubicBezTo>
                  <a:pt x="530" y="237"/>
                  <a:pt x="532" y="233"/>
                  <a:pt x="532" y="232"/>
                </a:cubicBezTo>
                <a:cubicBezTo>
                  <a:pt x="531" y="231"/>
                  <a:pt x="530" y="234"/>
                  <a:pt x="530" y="232"/>
                </a:cubicBezTo>
                <a:cubicBezTo>
                  <a:pt x="532" y="231"/>
                  <a:pt x="531" y="230"/>
                  <a:pt x="531" y="226"/>
                </a:cubicBezTo>
                <a:cubicBezTo>
                  <a:pt x="532" y="226"/>
                  <a:pt x="532" y="227"/>
                  <a:pt x="533" y="227"/>
                </a:cubicBezTo>
                <a:cubicBezTo>
                  <a:pt x="532" y="224"/>
                  <a:pt x="533" y="225"/>
                  <a:pt x="533" y="222"/>
                </a:cubicBezTo>
                <a:cubicBezTo>
                  <a:pt x="539" y="220"/>
                  <a:pt x="539" y="213"/>
                  <a:pt x="538" y="208"/>
                </a:cubicBezTo>
                <a:cubicBezTo>
                  <a:pt x="538" y="208"/>
                  <a:pt x="539" y="209"/>
                  <a:pt x="539" y="208"/>
                </a:cubicBezTo>
                <a:cubicBezTo>
                  <a:pt x="540" y="200"/>
                  <a:pt x="544" y="196"/>
                  <a:pt x="547" y="187"/>
                </a:cubicBezTo>
                <a:cubicBezTo>
                  <a:pt x="546" y="187"/>
                  <a:pt x="546" y="187"/>
                  <a:pt x="545" y="186"/>
                </a:cubicBezTo>
                <a:cubicBezTo>
                  <a:pt x="548" y="185"/>
                  <a:pt x="546" y="184"/>
                  <a:pt x="545" y="182"/>
                </a:cubicBezTo>
                <a:cubicBezTo>
                  <a:pt x="545" y="180"/>
                  <a:pt x="546" y="180"/>
                  <a:pt x="548" y="180"/>
                </a:cubicBezTo>
                <a:cubicBezTo>
                  <a:pt x="548" y="181"/>
                  <a:pt x="549" y="185"/>
                  <a:pt x="551" y="182"/>
                </a:cubicBezTo>
                <a:cubicBezTo>
                  <a:pt x="550" y="182"/>
                  <a:pt x="549" y="183"/>
                  <a:pt x="549" y="182"/>
                </a:cubicBezTo>
                <a:cubicBezTo>
                  <a:pt x="551" y="180"/>
                  <a:pt x="553" y="178"/>
                  <a:pt x="555" y="177"/>
                </a:cubicBezTo>
                <a:cubicBezTo>
                  <a:pt x="553" y="176"/>
                  <a:pt x="553" y="175"/>
                  <a:pt x="553" y="173"/>
                </a:cubicBezTo>
                <a:cubicBezTo>
                  <a:pt x="555" y="173"/>
                  <a:pt x="554" y="173"/>
                  <a:pt x="556" y="171"/>
                </a:cubicBezTo>
                <a:cubicBezTo>
                  <a:pt x="556" y="170"/>
                  <a:pt x="555" y="170"/>
                  <a:pt x="555" y="168"/>
                </a:cubicBezTo>
                <a:cubicBezTo>
                  <a:pt x="555" y="170"/>
                  <a:pt x="557" y="168"/>
                  <a:pt x="558" y="166"/>
                </a:cubicBezTo>
                <a:cubicBezTo>
                  <a:pt x="557" y="166"/>
                  <a:pt x="556" y="167"/>
                  <a:pt x="556" y="165"/>
                </a:cubicBezTo>
                <a:cubicBezTo>
                  <a:pt x="558" y="165"/>
                  <a:pt x="558" y="164"/>
                  <a:pt x="557" y="162"/>
                </a:cubicBezTo>
                <a:cubicBezTo>
                  <a:pt x="560" y="162"/>
                  <a:pt x="560" y="158"/>
                  <a:pt x="561" y="158"/>
                </a:cubicBezTo>
                <a:cubicBezTo>
                  <a:pt x="562" y="158"/>
                  <a:pt x="563" y="157"/>
                  <a:pt x="565" y="157"/>
                </a:cubicBezTo>
                <a:cubicBezTo>
                  <a:pt x="565" y="156"/>
                  <a:pt x="565" y="156"/>
                  <a:pt x="565" y="155"/>
                </a:cubicBezTo>
                <a:cubicBezTo>
                  <a:pt x="563" y="155"/>
                  <a:pt x="563" y="156"/>
                  <a:pt x="562" y="154"/>
                </a:cubicBezTo>
                <a:cubicBezTo>
                  <a:pt x="563" y="152"/>
                  <a:pt x="561" y="152"/>
                  <a:pt x="561" y="149"/>
                </a:cubicBezTo>
                <a:cubicBezTo>
                  <a:pt x="560" y="148"/>
                  <a:pt x="560" y="151"/>
                  <a:pt x="559" y="149"/>
                </a:cubicBezTo>
                <a:cubicBezTo>
                  <a:pt x="560" y="147"/>
                  <a:pt x="556" y="145"/>
                  <a:pt x="554" y="145"/>
                </a:cubicBezTo>
                <a:cubicBezTo>
                  <a:pt x="549" y="139"/>
                  <a:pt x="558" y="135"/>
                  <a:pt x="557" y="129"/>
                </a:cubicBezTo>
                <a:cubicBezTo>
                  <a:pt x="558" y="129"/>
                  <a:pt x="558" y="129"/>
                  <a:pt x="559" y="129"/>
                </a:cubicBezTo>
                <a:cubicBezTo>
                  <a:pt x="563" y="121"/>
                  <a:pt x="567" y="112"/>
                  <a:pt x="571" y="105"/>
                </a:cubicBezTo>
                <a:cubicBezTo>
                  <a:pt x="570" y="105"/>
                  <a:pt x="570" y="104"/>
                  <a:pt x="569" y="103"/>
                </a:cubicBezTo>
                <a:cubicBezTo>
                  <a:pt x="570" y="102"/>
                  <a:pt x="571" y="102"/>
                  <a:pt x="572" y="101"/>
                </a:cubicBezTo>
                <a:cubicBezTo>
                  <a:pt x="571" y="99"/>
                  <a:pt x="571" y="98"/>
                  <a:pt x="573" y="97"/>
                </a:cubicBezTo>
                <a:cubicBezTo>
                  <a:pt x="573" y="98"/>
                  <a:pt x="573" y="99"/>
                  <a:pt x="574" y="99"/>
                </a:cubicBezTo>
                <a:cubicBezTo>
                  <a:pt x="578" y="98"/>
                  <a:pt x="577" y="94"/>
                  <a:pt x="578" y="91"/>
                </a:cubicBezTo>
                <a:cubicBezTo>
                  <a:pt x="580" y="90"/>
                  <a:pt x="578" y="93"/>
                  <a:pt x="580" y="92"/>
                </a:cubicBezTo>
                <a:cubicBezTo>
                  <a:pt x="580" y="90"/>
                  <a:pt x="582" y="86"/>
                  <a:pt x="583" y="87"/>
                </a:cubicBezTo>
                <a:cubicBezTo>
                  <a:pt x="583" y="83"/>
                  <a:pt x="587" y="82"/>
                  <a:pt x="586" y="80"/>
                </a:cubicBezTo>
                <a:cubicBezTo>
                  <a:pt x="587" y="80"/>
                  <a:pt x="588" y="80"/>
                  <a:pt x="588" y="79"/>
                </a:cubicBezTo>
                <a:cubicBezTo>
                  <a:pt x="588" y="77"/>
                  <a:pt x="586" y="77"/>
                  <a:pt x="585" y="75"/>
                </a:cubicBezTo>
                <a:cubicBezTo>
                  <a:pt x="588" y="75"/>
                  <a:pt x="587" y="76"/>
                  <a:pt x="588" y="77"/>
                </a:cubicBezTo>
                <a:cubicBezTo>
                  <a:pt x="590" y="76"/>
                  <a:pt x="588" y="75"/>
                  <a:pt x="590" y="75"/>
                </a:cubicBezTo>
                <a:cubicBezTo>
                  <a:pt x="590" y="75"/>
                  <a:pt x="590" y="76"/>
                  <a:pt x="590" y="76"/>
                </a:cubicBezTo>
                <a:cubicBezTo>
                  <a:pt x="593" y="74"/>
                  <a:pt x="600" y="68"/>
                  <a:pt x="599" y="64"/>
                </a:cubicBezTo>
                <a:cubicBezTo>
                  <a:pt x="605" y="62"/>
                  <a:pt x="606" y="54"/>
                  <a:pt x="615" y="53"/>
                </a:cubicBezTo>
                <a:cubicBezTo>
                  <a:pt x="617" y="50"/>
                  <a:pt x="621" y="50"/>
                  <a:pt x="622" y="48"/>
                </a:cubicBezTo>
                <a:cubicBezTo>
                  <a:pt x="621" y="46"/>
                  <a:pt x="618" y="41"/>
                  <a:pt x="621" y="38"/>
                </a:cubicBezTo>
                <a:cubicBezTo>
                  <a:pt x="622" y="39"/>
                  <a:pt x="621" y="38"/>
                  <a:pt x="622" y="37"/>
                </a:cubicBezTo>
                <a:cubicBezTo>
                  <a:pt x="622" y="40"/>
                  <a:pt x="623" y="37"/>
                  <a:pt x="623" y="37"/>
                </a:cubicBezTo>
                <a:cubicBezTo>
                  <a:pt x="625" y="41"/>
                  <a:pt x="629" y="39"/>
                  <a:pt x="632" y="40"/>
                </a:cubicBezTo>
                <a:cubicBezTo>
                  <a:pt x="632" y="39"/>
                  <a:pt x="631" y="33"/>
                  <a:pt x="630" y="35"/>
                </a:cubicBezTo>
                <a:cubicBezTo>
                  <a:pt x="630" y="35"/>
                  <a:pt x="631" y="37"/>
                  <a:pt x="631" y="37"/>
                </a:cubicBezTo>
                <a:cubicBezTo>
                  <a:pt x="629" y="37"/>
                  <a:pt x="629" y="35"/>
                  <a:pt x="627" y="35"/>
                </a:cubicBezTo>
                <a:cubicBezTo>
                  <a:pt x="626" y="37"/>
                  <a:pt x="629" y="35"/>
                  <a:pt x="628" y="37"/>
                </a:cubicBezTo>
                <a:cubicBezTo>
                  <a:pt x="626" y="37"/>
                  <a:pt x="624" y="37"/>
                  <a:pt x="624" y="33"/>
                </a:cubicBezTo>
                <a:cubicBezTo>
                  <a:pt x="626" y="35"/>
                  <a:pt x="627" y="32"/>
                  <a:pt x="628" y="31"/>
                </a:cubicBezTo>
                <a:cubicBezTo>
                  <a:pt x="628" y="33"/>
                  <a:pt x="627" y="34"/>
                  <a:pt x="628" y="34"/>
                </a:cubicBezTo>
                <a:cubicBezTo>
                  <a:pt x="629" y="32"/>
                  <a:pt x="631" y="31"/>
                  <a:pt x="634" y="31"/>
                </a:cubicBezTo>
                <a:cubicBezTo>
                  <a:pt x="631" y="29"/>
                  <a:pt x="623" y="29"/>
                  <a:pt x="621" y="27"/>
                </a:cubicBezTo>
                <a:cubicBezTo>
                  <a:pt x="622" y="28"/>
                  <a:pt x="622" y="27"/>
                  <a:pt x="622" y="28"/>
                </a:cubicBezTo>
                <a:cubicBezTo>
                  <a:pt x="619" y="28"/>
                  <a:pt x="615" y="27"/>
                  <a:pt x="612" y="30"/>
                </a:cubicBezTo>
                <a:cubicBezTo>
                  <a:pt x="597" y="27"/>
                  <a:pt x="580" y="30"/>
                  <a:pt x="563" y="30"/>
                </a:cubicBezTo>
                <a:cubicBezTo>
                  <a:pt x="562" y="32"/>
                  <a:pt x="562" y="31"/>
                  <a:pt x="560" y="32"/>
                </a:cubicBezTo>
                <a:cubicBezTo>
                  <a:pt x="560" y="32"/>
                  <a:pt x="560" y="31"/>
                  <a:pt x="560" y="31"/>
                </a:cubicBezTo>
                <a:cubicBezTo>
                  <a:pt x="558" y="32"/>
                  <a:pt x="556" y="31"/>
                  <a:pt x="555" y="31"/>
                </a:cubicBezTo>
                <a:cubicBezTo>
                  <a:pt x="558" y="32"/>
                  <a:pt x="554" y="34"/>
                  <a:pt x="557" y="35"/>
                </a:cubicBezTo>
                <a:cubicBezTo>
                  <a:pt x="558" y="34"/>
                  <a:pt x="558" y="32"/>
                  <a:pt x="559" y="31"/>
                </a:cubicBezTo>
                <a:cubicBezTo>
                  <a:pt x="559" y="33"/>
                  <a:pt x="558" y="34"/>
                  <a:pt x="558" y="36"/>
                </a:cubicBezTo>
                <a:cubicBezTo>
                  <a:pt x="560" y="36"/>
                  <a:pt x="561" y="35"/>
                  <a:pt x="562" y="36"/>
                </a:cubicBezTo>
                <a:cubicBezTo>
                  <a:pt x="559" y="36"/>
                  <a:pt x="563" y="38"/>
                  <a:pt x="561" y="38"/>
                </a:cubicBezTo>
                <a:cubicBezTo>
                  <a:pt x="558" y="38"/>
                  <a:pt x="559" y="36"/>
                  <a:pt x="557" y="36"/>
                </a:cubicBezTo>
                <a:cubicBezTo>
                  <a:pt x="555" y="37"/>
                  <a:pt x="555" y="39"/>
                  <a:pt x="554" y="40"/>
                </a:cubicBezTo>
                <a:cubicBezTo>
                  <a:pt x="547" y="42"/>
                  <a:pt x="535" y="39"/>
                  <a:pt x="523" y="38"/>
                </a:cubicBezTo>
                <a:cubicBezTo>
                  <a:pt x="523" y="38"/>
                  <a:pt x="523" y="37"/>
                  <a:pt x="523" y="36"/>
                </a:cubicBezTo>
                <a:cubicBezTo>
                  <a:pt x="521" y="36"/>
                  <a:pt x="519" y="38"/>
                  <a:pt x="518" y="37"/>
                </a:cubicBezTo>
                <a:cubicBezTo>
                  <a:pt x="518" y="35"/>
                  <a:pt x="520" y="36"/>
                  <a:pt x="519" y="34"/>
                </a:cubicBezTo>
                <a:cubicBezTo>
                  <a:pt x="518" y="32"/>
                  <a:pt x="517" y="35"/>
                  <a:pt x="516" y="36"/>
                </a:cubicBezTo>
                <a:cubicBezTo>
                  <a:pt x="515" y="35"/>
                  <a:pt x="515" y="34"/>
                  <a:pt x="516" y="33"/>
                </a:cubicBezTo>
                <a:cubicBezTo>
                  <a:pt x="511" y="35"/>
                  <a:pt x="510" y="34"/>
                  <a:pt x="505" y="33"/>
                </a:cubicBezTo>
                <a:cubicBezTo>
                  <a:pt x="505" y="35"/>
                  <a:pt x="504" y="35"/>
                  <a:pt x="503" y="36"/>
                </a:cubicBezTo>
                <a:cubicBezTo>
                  <a:pt x="502" y="32"/>
                  <a:pt x="498" y="37"/>
                  <a:pt x="496" y="37"/>
                </a:cubicBezTo>
                <a:cubicBezTo>
                  <a:pt x="497" y="34"/>
                  <a:pt x="494" y="33"/>
                  <a:pt x="493" y="35"/>
                </a:cubicBezTo>
                <a:cubicBezTo>
                  <a:pt x="494" y="35"/>
                  <a:pt x="494" y="38"/>
                  <a:pt x="493" y="37"/>
                </a:cubicBezTo>
                <a:cubicBezTo>
                  <a:pt x="492" y="37"/>
                  <a:pt x="494" y="35"/>
                  <a:pt x="491" y="35"/>
                </a:cubicBezTo>
                <a:cubicBezTo>
                  <a:pt x="491" y="36"/>
                  <a:pt x="492" y="39"/>
                  <a:pt x="490" y="40"/>
                </a:cubicBezTo>
                <a:cubicBezTo>
                  <a:pt x="489" y="38"/>
                  <a:pt x="489" y="38"/>
                  <a:pt x="488" y="38"/>
                </a:cubicBezTo>
                <a:cubicBezTo>
                  <a:pt x="488" y="40"/>
                  <a:pt x="489" y="42"/>
                  <a:pt x="488" y="44"/>
                </a:cubicBezTo>
                <a:cubicBezTo>
                  <a:pt x="485" y="40"/>
                  <a:pt x="482" y="49"/>
                  <a:pt x="485" y="51"/>
                </a:cubicBezTo>
                <a:cubicBezTo>
                  <a:pt x="486" y="51"/>
                  <a:pt x="487" y="51"/>
                  <a:pt x="488" y="51"/>
                </a:cubicBezTo>
                <a:cubicBezTo>
                  <a:pt x="488" y="52"/>
                  <a:pt x="488" y="53"/>
                  <a:pt x="489" y="53"/>
                </a:cubicBezTo>
                <a:cubicBezTo>
                  <a:pt x="491" y="54"/>
                  <a:pt x="493" y="53"/>
                  <a:pt x="495" y="54"/>
                </a:cubicBezTo>
                <a:cubicBezTo>
                  <a:pt x="495" y="55"/>
                  <a:pt x="494" y="55"/>
                  <a:pt x="495" y="55"/>
                </a:cubicBezTo>
                <a:cubicBezTo>
                  <a:pt x="495" y="54"/>
                  <a:pt x="499" y="55"/>
                  <a:pt x="499" y="56"/>
                </a:cubicBezTo>
                <a:cubicBezTo>
                  <a:pt x="499" y="57"/>
                  <a:pt x="498" y="57"/>
                  <a:pt x="499" y="58"/>
                </a:cubicBezTo>
                <a:cubicBezTo>
                  <a:pt x="501" y="58"/>
                  <a:pt x="501" y="61"/>
                  <a:pt x="503" y="61"/>
                </a:cubicBezTo>
                <a:cubicBezTo>
                  <a:pt x="503" y="62"/>
                  <a:pt x="501" y="63"/>
                  <a:pt x="502" y="64"/>
                </a:cubicBezTo>
                <a:cubicBezTo>
                  <a:pt x="503" y="63"/>
                  <a:pt x="503" y="63"/>
                  <a:pt x="504" y="63"/>
                </a:cubicBezTo>
                <a:cubicBezTo>
                  <a:pt x="504" y="64"/>
                  <a:pt x="504" y="65"/>
                  <a:pt x="503" y="66"/>
                </a:cubicBezTo>
                <a:cubicBezTo>
                  <a:pt x="507" y="66"/>
                  <a:pt x="510" y="70"/>
                  <a:pt x="517" y="70"/>
                </a:cubicBezTo>
                <a:cubicBezTo>
                  <a:pt x="515" y="78"/>
                  <a:pt x="511" y="88"/>
                  <a:pt x="513" y="94"/>
                </a:cubicBezTo>
                <a:cubicBezTo>
                  <a:pt x="513" y="93"/>
                  <a:pt x="514" y="94"/>
                  <a:pt x="515" y="93"/>
                </a:cubicBezTo>
                <a:cubicBezTo>
                  <a:pt x="514" y="92"/>
                  <a:pt x="513" y="89"/>
                  <a:pt x="513" y="89"/>
                </a:cubicBezTo>
                <a:cubicBezTo>
                  <a:pt x="516" y="88"/>
                  <a:pt x="515" y="91"/>
                  <a:pt x="517" y="91"/>
                </a:cubicBezTo>
                <a:cubicBezTo>
                  <a:pt x="519" y="88"/>
                  <a:pt x="514" y="89"/>
                  <a:pt x="515" y="86"/>
                </a:cubicBezTo>
                <a:cubicBezTo>
                  <a:pt x="517" y="85"/>
                  <a:pt x="517" y="85"/>
                  <a:pt x="516" y="83"/>
                </a:cubicBezTo>
                <a:cubicBezTo>
                  <a:pt x="518" y="84"/>
                  <a:pt x="519" y="84"/>
                  <a:pt x="517" y="82"/>
                </a:cubicBezTo>
                <a:cubicBezTo>
                  <a:pt x="518" y="82"/>
                  <a:pt x="518" y="81"/>
                  <a:pt x="518" y="81"/>
                </a:cubicBezTo>
                <a:cubicBezTo>
                  <a:pt x="522" y="82"/>
                  <a:pt x="521" y="85"/>
                  <a:pt x="523" y="87"/>
                </a:cubicBezTo>
                <a:cubicBezTo>
                  <a:pt x="522" y="90"/>
                  <a:pt x="521" y="97"/>
                  <a:pt x="523" y="101"/>
                </a:cubicBezTo>
                <a:cubicBezTo>
                  <a:pt x="523" y="91"/>
                  <a:pt x="530" y="86"/>
                  <a:pt x="529" y="78"/>
                </a:cubicBezTo>
                <a:cubicBezTo>
                  <a:pt x="532" y="78"/>
                  <a:pt x="532" y="74"/>
                  <a:pt x="534" y="73"/>
                </a:cubicBezTo>
                <a:cubicBezTo>
                  <a:pt x="534" y="74"/>
                  <a:pt x="536" y="73"/>
                  <a:pt x="536" y="75"/>
                </a:cubicBezTo>
                <a:cubicBezTo>
                  <a:pt x="536" y="77"/>
                  <a:pt x="537" y="82"/>
                  <a:pt x="537" y="77"/>
                </a:cubicBezTo>
                <a:cubicBezTo>
                  <a:pt x="539" y="76"/>
                  <a:pt x="538" y="74"/>
                  <a:pt x="539" y="72"/>
                </a:cubicBezTo>
                <a:cubicBezTo>
                  <a:pt x="541" y="75"/>
                  <a:pt x="539" y="78"/>
                  <a:pt x="538" y="80"/>
                </a:cubicBezTo>
                <a:cubicBezTo>
                  <a:pt x="538" y="80"/>
                  <a:pt x="539" y="80"/>
                  <a:pt x="539" y="81"/>
                </a:cubicBezTo>
                <a:cubicBezTo>
                  <a:pt x="539" y="82"/>
                  <a:pt x="539" y="83"/>
                  <a:pt x="539" y="83"/>
                </a:cubicBezTo>
                <a:cubicBezTo>
                  <a:pt x="537" y="83"/>
                  <a:pt x="539" y="81"/>
                  <a:pt x="537" y="81"/>
                </a:cubicBezTo>
                <a:cubicBezTo>
                  <a:pt x="537" y="81"/>
                  <a:pt x="537" y="81"/>
                  <a:pt x="536" y="81"/>
                </a:cubicBezTo>
                <a:cubicBezTo>
                  <a:pt x="537" y="83"/>
                  <a:pt x="536" y="84"/>
                  <a:pt x="538" y="85"/>
                </a:cubicBezTo>
                <a:cubicBezTo>
                  <a:pt x="536" y="86"/>
                  <a:pt x="535" y="89"/>
                  <a:pt x="537" y="91"/>
                </a:cubicBezTo>
                <a:cubicBezTo>
                  <a:pt x="536" y="91"/>
                  <a:pt x="536" y="91"/>
                  <a:pt x="535" y="91"/>
                </a:cubicBezTo>
                <a:cubicBezTo>
                  <a:pt x="535" y="93"/>
                  <a:pt x="535" y="94"/>
                  <a:pt x="535" y="95"/>
                </a:cubicBezTo>
                <a:cubicBezTo>
                  <a:pt x="532" y="95"/>
                  <a:pt x="534" y="104"/>
                  <a:pt x="530" y="103"/>
                </a:cubicBezTo>
                <a:cubicBezTo>
                  <a:pt x="530" y="105"/>
                  <a:pt x="532" y="104"/>
                  <a:pt x="532" y="106"/>
                </a:cubicBezTo>
                <a:cubicBezTo>
                  <a:pt x="527" y="114"/>
                  <a:pt x="523" y="124"/>
                  <a:pt x="516" y="129"/>
                </a:cubicBezTo>
                <a:cubicBezTo>
                  <a:pt x="516" y="130"/>
                  <a:pt x="516" y="131"/>
                  <a:pt x="516" y="132"/>
                </a:cubicBezTo>
                <a:cubicBezTo>
                  <a:pt x="510" y="136"/>
                  <a:pt x="510" y="146"/>
                  <a:pt x="505" y="151"/>
                </a:cubicBezTo>
                <a:cubicBezTo>
                  <a:pt x="504" y="150"/>
                  <a:pt x="506" y="150"/>
                  <a:pt x="505" y="148"/>
                </a:cubicBezTo>
                <a:cubicBezTo>
                  <a:pt x="503" y="149"/>
                  <a:pt x="502" y="147"/>
                  <a:pt x="501" y="149"/>
                </a:cubicBezTo>
                <a:cubicBezTo>
                  <a:pt x="503" y="149"/>
                  <a:pt x="506" y="150"/>
                  <a:pt x="505" y="153"/>
                </a:cubicBezTo>
                <a:cubicBezTo>
                  <a:pt x="502" y="156"/>
                  <a:pt x="502" y="162"/>
                  <a:pt x="497" y="163"/>
                </a:cubicBezTo>
                <a:cubicBezTo>
                  <a:pt x="497" y="165"/>
                  <a:pt x="498" y="168"/>
                  <a:pt x="497" y="168"/>
                </a:cubicBezTo>
                <a:cubicBezTo>
                  <a:pt x="494" y="165"/>
                  <a:pt x="498" y="163"/>
                  <a:pt x="497" y="159"/>
                </a:cubicBezTo>
                <a:cubicBezTo>
                  <a:pt x="496" y="159"/>
                  <a:pt x="495" y="160"/>
                  <a:pt x="493" y="159"/>
                </a:cubicBezTo>
                <a:cubicBezTo>
                  <a:pt x="494" y="160"/>
                  <a:pt x="492" y="162"/>
                  <a:pt x="493" y="162"/>
                </a:cubicBezTo>
                <a:cubicBezTo>
                  <a:pt x="495" y="161"/>
                  <a:pt x="493" y="161"/>
                  <a:pt x="495" y="160"/>
                </a:cubicBezTo>
                <a:cubicBezTo>
                  <a:pt x="495" y="162"/>
                  <a:pt x="496" y="163"/>
                  <a:pt x="496" y="164"/>
                </a:cubicBezTo>
                <a:cubicBezTo>
                  <a:pt x="494" y="163"/>
                  <a:pt x="493" y="161"/>
                  <a:pt x="492" y="164"/>
                </a:cubicBezTo>
                <a:cubicBezTo>
                  <a:pt x="493" y="163"/>
                  <a:pt x="494" y="163"/>
                  <a:pt x="494" y="165"/>
                </a:cubicBezTo>
                <a:cubicBezTo>
                  <a:pt x="494" y="166"/>
                  <a:pt x="493" y="167"/>
                  <a:pt x="492" y="166"/>
                </a:cubicBezTo>
                <a:cubicBezTo>
                  <a:pt x="491" y="169"/>
                  <a:pt x="493" y="168"/>
                  <a:pt x="493" y="170"/>
                </a:cubicBezTo>
                <a:cubicBezTo>
                  <a:pt x="491" y="169"/>
                  <a:pt x="493" y="171"/>
                  <a:pt x="491" y="171"/>
                </a:cubicBezTo>
                <a:cubicBezTo>
                  <a:pt x="491" y="171"/>
                  <a:pt x="490" y="170"/>
                  <a:pt x="489" y="170"/>
                </a:cubicBezTo>
                <a:cubicBezTo>
                  <a:pt x="489" y="171"/>
                  <a:pt x="489" y="172"/>
                  <a:pt x="489" y="173"/>
                </a:cubicBezTo>
                <a:cubicBezTo>
                  <a:pt x="490" y="173"/>
                  <a:pt x="491" y="172"/>
                  <a:pt x="491" y="173"/>
                </a:cubicBezTo>
                <a:cubicBezTo>
                  <a:pt x="491" y="174"/>
                  <a:pt x="490" y="177"/>
                  <a:pt x="492" y="177"/>
                </a:cubicBezTo>
                <a:cubicBezTo>
                  <a:pt x="492" y="174"/>
                  <a:pt x="492" y="170"/>
                  <a:pt x="496" y="173"/>
                </a:cubicBezTo>
                <a:cubicBezTo>
                  <a:pt x="496" y="176"/>
                  <a:pt x="495" y="179"/>
                  <a:pt x="492" y="180"/>
                </a:cubicBezTo>
                <a:cubicBezTo>
                  <a:pt x="492" y="179"/>
                  <a:pt x="492" y="179"/>
                  <a:pt x="493" y="178"/>
                </a:cubicBezTo>
                <a:cubicBezTo>
                  <a:pt x="489" y="178"/>
                  <a:pt x="491" y="182"/>
                  <a:pt x="491" y="182"/>
                </a:cubicBezTo>
                <a:cubicBezTo>
                  <a:pt x="491" y="185"/>
                  <a:pt x="488" y="187"/>
                  <a:pt x="488" y="189"/>
                </a:cubicBezTo>
                <a:cubicBezTo>
                  <a:pt x="488" y="189"/>
                  <a:pt x="489" y="189"/>
                  <a:pt x="489" y="190"/>
                </a:cubicBezTo>
                <a:cubicBezTo>
                  <a:pt x="488" y="191"/>
                  <a:pt x="485" y="194"/>
                  <a:pt x="488" y="195"/>
                </a:cubicBezTo>
                <a:cubicBezTo>
                  <a:pt x="487" y="195"/>
                  <a:pt x="487" y="194"/>
                  <a:pt x="486" y="194"/>
                </a:cubicBezTo>
                <a:cubicBezTo>
                  <a:pt x="486" y="197"/>
                  <a:pt x="486" y="198"/>
                  <a:pt x="487" y="202"/>
                </a:cubicBezTo>
                <a:cubicBezTo>
                  <a:pt x="485" y="201"/>
                  <a:pt x="482" y="202"/>
                  <a:pt x="484" y="203"/>
                </a:cubicBezTo>
                <a:cubicBezTo>
                  <a:pt x="484" y="203"/>
                  <a:pt x="486" y="201"/>
                  <a:pt x="487" y="203"/>
                </a:cubicBezTo>
                <a:cubicBezTo>
                  <a:pt x="485" y="206"/>
                  <a:pt x="486" y="210"/>
                  <a:pt x="483" y="212"/>
                </a:cubicBezTo>
                <a:cubicBezTo>
                  <a:pt x="484" y="218"/>
                  <a:pt x="479" y="222"/>
                  <a:pt x="481" y="228"/>
                </a:cubicBezTo>
                <a:cubicBezTo>
                  <a:pt x="480" y="229"/>
                  <a:pt x="479" y="230"/>
                  <a:pt x="477" y="230"/>
                </a:cubicBezTo>
                <a:cubicBezTo>
                  <a:pt x="478" y="231"/>
                  <a:pt x="476" y="232"/>
                  <a:pt x="477" y="233"/>
                </a:cubicBezTo>
                <a:cubicBezTo>
                  <a:pt x="477" y="232"/>
                  <a:pt x="478" y="234"/>
                  <a:pt x="479" y="232"/>
                </a:cubicBezTo>
                <a:cubicBezTo>
                  <a:pt x="479" y="237"/>
                  <a:pt x="480" y="251"/>
                  <a:pt x="478" y="253"/>
                </a:cubicBezTo>
                <a:cubicBezTo>
                  <a:pt x="478" y="254"/>
                  <a:pt x="477" y="253"/>
                  <a:pt x="477" y="253"/>
                </a:cubicBezTo>
                <a:cubicBezTo>
                  <a:pt x="477" y="254"/>
                  <a:pt x="476" y="256"/>
                  <a:pt x="477" y="257"/>
                </a:cubicBezTo>
                <a:cubicBezTo>
                  <a:pt x="478" y="256"/>
                  <a:pt x="478" y="254"/>
                  <a:pt x="479" y="254"/>
                </a:cubicBezTo>
                <a:cubicBezTo>
                  <a:pt x="480" y="255"/>
                  <a:pt x="479" y="256"/>
                  <a:pt x="479" y="258"/>
                </a:cubicBezTo>
                <a:cubicBezTo>
                  <a:pt x="479" y="258"/>
                  <a:pt x="479" y="257"/>
                  <a:pt x="478" y="257"/>
                </a:cubicBezTo>
                <a:cubicBezTo>
                  <a:pt x="479" y="259"/>
                  <a:pt x="478" y="261"/>
                  <a:pt x="478" y="264"/>
                </a:cubicBezTo>
                <a:cubicBezTo>
                  <a:pt x="477" y="265"/>
                  <a:pt x="477" y="264"/>
                  <a:pt x="476" y="265"/>
                </a:cubicBezTo>
                <a:cubicBezTo>
                  <a:pt x="476" y="266"/>
                  <a:pt x="477" y="268"/>
                  <a:pt x="476" y="269"/>
                </a:cubicBezTo>
                <a:cubicBezTo>
                  <a:pt x="475" y="265"/>
                  <a:pt x="474" y="269"/>
                  <a:pt x="472" y="269"/>
                </a:cubicBezTo>
                <a:cubicBezTo>
                  <a:pt x="473" y="266"/>
                  <a:pt x="471" y="266"/>
                  <a:pt x="471" y="263"/>
                </a:cubicBezTo>
                <a:cubicBezTo>
                  <a:pt x="469" y="267"/>
                  <a:pt x="472" y="271"/>
                  <a:pt x="470" y="278"/>
                </a:cubicBezTo>
                <a:cubicBezTo>
                  <a:pt x="472" y="278"/>
                  <a:pt x="472" y="289"/>
                  <a:pt x="469" y="289"/>
                </a:cubicBezTo>
                <a:cubicBezTo>
                  <a:pt x="466" y="285"/>
                  <a:pt x="466" y="280"/>
                  <a:pt x="466" y="277"/>
                </a:cubicBezTo>
                <a:cubicBezTo>
                  <a:pt x="465" y="278"/>
                  <a:pt x="465" y="278"/>
                  <a:pt x="464" y="278"/>
                </a:cubicBezTo>
                <a:cubicBezTo>
                  <a:pt x="464" y="276"/>
                  <a:pt x="465" y="276"/>
                  <a:pt x="463" y="275"/>
                </a:cubicBezTo>
                <a:cubicBezTo>
                  <a:pt x="465" y="275"/>
                  <a:pt x="465" y="276"/>
                  <a:pt x="466" y="275"/>
                </a:cubicBezTo>
                <a:cubicBezTo>
                  <a:pt x="466" y="273"/>
                  <a:pt x="463" y="273"/>
                  <a:pt x="462" y="271"/>
                </a:cubicBezTo>
                <a:cubicBezTo>
                  <a:pt x="465" y="271"/>
                  <a:pt x="465" y="269"/>
                  <a:pt x="467" y="267"/>
                </a:cubicBezTo>
                <a:cubicBezTo>
                  <a:pt x="465" y="267"/>
                  <a:pt x="466" y="264"/>
                  <a:pt x="465" y="264"/>
                </a:cubicBezTo>
                <a:cubicBezTo>
                  <a:pt x="465" y="265"/>
                  <a:pt x="465" y="266"/>
                  <a:pt x="465" y="267"/>
                </a:cubicBezTo>
                <a:cubicBezTo>
                  <a:pt x="463" y="267"/>
                  <a:pt x="462" y="268"/>
                  <a:pt x="461" y="268"/>
                </a:cubicBezTo>
                <a:cubicBezTo>
                  <a:pt x="461" y="266"/>
                  <a:pt x="462" y="265"/>
                  <a:pt x="463" y="264"/>
                </a:cubicBezTo>
                <a:cubicBezTo>
                  <a:pt x="460" y="265"/>
                  <a:pt x="460" y="265"/>
                  <a:pt x="458" y="266"/>
                </a:cubicBezTo>
                <a:cubicBezTo>
                  <a:pt x="459" y="266"/>
                  <a:pt x="460" y="266"/>
                  <a:pt x="460" y="267"/>
                </a:cubicBezTo>
                <a:cubicBezTo>
                  <a:pt x="459" y="267"/>
                  <a:pt x="459" y="269"/>
                  <a:pt x="458" y="271"/>
                </a:cubicBezTo>
                <a:cubicBezTo>
                  <a:pt x="460" y="271"/>
                  <a:pt x="460" y="269"/>
                  <a:pt x="463" y="269"/>
                </a:cubicBezTo>
                <a:cubicBezTo>
                  <a:pt x="461" y="271"/>
                  <a:pt x="461" y="273"/>
                  <a:pt x="462" y="275"/>
                </a:cubicBezTo>
                <a:cubicBezTo>
                  <a:pt x="461" y="276"/>
                  <a:pt x="460" y="276"/>
                  <a:pt x="459" y="276"/>
                </a:cubicBezTo>
                <a:cubicBezTo>
                  <a:pt x="458" y="275"/>
                  <a:pt x="459" y="273"/>
                  <a:pt x="457" y="272"/>
                </a:cubicBezTo>
                <a:cubicBezTo>
                  <a:pt x="456" y="272"/>
                  <a:pt x="455" y="272"/>
                  <a:pt x="454" y="271"/>
                </a:cubicBezTo>
                <a:cubicBezTo>
                  <a:pt x="454" y="269"/>
                  <a:pt x="455" y="268"/>
                  <a:pt x="454" y="267"/>
                </a:cubicBezTo>
                <a:cubicBezTo>
                  <a:pt x="454" y="267"/>
                  <a:pt x="454" y="266"/>
                  <a:pt x="455" y="267"/>
                </a:cubicBezTo>
                <a:cubicBezTo>
                  <a:pt x="456" y="264"/>
                  <a:pt x="454" y="265"/>
                  <a:pt x="454" y="263"/>
                </a:cubicBezTo>
                <a:cubicBezTo>
                  <a:pt x="455" y="264"/>
                  <a:pt x="456" y="264"/>
                  <a:pt x="456" y="263"/>
                </a:cubicBezTo>
                <a:cubicBezTo>
                  <a:pt x="451" y="263"/>
                  <a:pt x="454" y="259"/>
                  <a:pt x="450" y="257"/>
                </a:cubicBezTo>
                <a:cubicBezTo>
                  <a:pt x="452" y="256"/>
                  <a:pt x="451" y="253"/>
                  <a:pt x="454" y="252"/>
                </a:cubicBezTo>
                <a:cubicBezTo>
                  <a:pt x="451" y="252"/>
                  <a:pt x="455" y="248"/>
                  <a:pt x="452" y="247"/>
                </a:cubicBezTo>
                <a:cubicBezTo>
                  <a:pt x="452" y="248"/>
                  <a:pt x="453" y="249"/>
                  <a:pt x="452" y="249"/>
                </a:cubicBezTo>
                <a:cubicBezTo>
                  <a:pt x="450" y="247"/>
                  <a:pt x="446" y="246"/>
                  <a:pt x="446" y="242"/>
                </a:cubicBezTo>
                <a:cubicBezTo>
                  <a:pt x="446" y="242"/>
                  <a:pt x="447" y="242"/>
                  <a:pt x="447" y="241"/>
                </a:cubicBezTo>
                <a:cubicBezTo>
                  <a:pt x="446" y="239"/>
                  <a:pt x="443" y="235"/>
                  <a:pt x="445" y="232"/>
                </a:cubicBezTo>
                <a:cubicBezTo>
                  <a:pt x="448" y="235"/>
                  <a:pt x="451" y="237"/>
                  <a:pt x="452" y="242"/>
                </a:cubicBezTo>
                <a:cubicBezTo>
                  <a:pt x="454" y="242"/>
                  <a:pt x="453" y="240"/>
                  <a:pt x="455" y="241"/>
                </a:cubicBezTo>
                <a:cubicBezTo>
                  <a:pt x="455" y="241"/>
                  <a:pt x="455" y="241"/>
                  <a:pt x="455" y="242"/>
                </a:cubicBezTo>
                <a:cubicBezTo>
                  <a:pt x="453" y="243"/>
                  <a:pt x="455" y="244"/>
                  <a:pt x="453" y="245"/>
                </a:cubicBezTo>
                <a:cubicBezTo>
                  <a:pt x="454" y="245"/>
                  <a:pt x="455" y="245"/>
                  <a:pt x="455" y="246"/>
                </a:cubicBezTo>
                <a:cubicBezTo>
                  <a:pt x="454" y="246"/>
                  <a:pt x="454" y="246"/>
                  <a:pt x="454" y="247"/>
                </a:cubicBezTo>
                <a:cubicBezTo>
                  <a:pt x="456" y="247"/>
                  <a:pt x="455" y="244"/>
                  <a:pt x="457" y="245"/>
                </a:cubicBezTo>
                <a:cubicBezTo>
                  <a:pt x="458" y="247"/>
                  <a:pt x="458" y="249"/>
                  <a:pt x="461" y="248"/>
                </a:cubicBezTo>
                <a:cubicBezTo>
                  <a:pt x="463" y="253"/>
                  <a:pt x="466" y="256"/>
                  <a:pt x="468" y="260"/>
                </a:cubicBezTo>
                <a:cubicBezTo>
                  <a:pt x="468" y="259"/>
                  <a:pt x="468" y="258"/>
                  <a:pt x="469" y="257"/>
                </a:cubicBezTo>
                <a:cubicBezTo>
                  <a:pt x="470" y="258"/>
                  <a:pt x="471" y="261"/>
                  <a:pt x="473" y="259"/>
                </a:cubicBezTo>
                <a:cubicBezTo>
                  <a:pt x="471" y="259"/>
                  <a:pt x="472" y="256"/>
                  <a:pt x="470" y="256"/>
                </a:cubicBezTo>
                <a:cubicBezTo>
                  <a:pt x="472" y="253"/>
                  <a:pt x="470" y="248"/>
                  <a:pt x="473" y="247"/>
                </a:cubicBezTo>
                <a:cubicBezTo>
                  <a:pt x="469" y="246"/>
                  <a:pt x="471" y="252"/>
                  <a:pt x="468" y="254"/>
                </a:cubicBezTo>
                <a:cubicBezTo>
                  <a:pt x="466" y="254"/>
                  <a:pt x="466" y="253"/>
                  <a:pt x="465" y="250"/>
                </a:cubicBezTo>
                <a:cubicBezTo>
                  <a:pt x="466" y="249"/>
                  <a:pt x="467" y="249"/>
                  <a:pt x="467" y="247"/>
                </a:cubicBezTo>
                <a:cubicBezTo>
                  <a:pt x="465" y="246"/>
                  <a:pt x="466" y="248"/>
                  <a:pt x="465" y="248"/>
                </a:cubicBezTo>
                <a:cubicBezTo>
                  <a:pt x="463" y="244"/>
                  <a:pt x="460" y="241"/>
                  <a:pt x="462" y="236"/>
                </a:cubicBezTo>
                <a:cubicBezTo>
                  <a:pt x="461" y="236"/>
                  <a:pt x="461" y="238"/>
                  <a:pt x="460" y="237"/>
                </a:cubicBezTo>
                <a:cubicBezTo>
                  <a:pt x="459" y="236"/>
                  <a:pt x="460" y="236"/>
                  <a:pt x="460" y="234"/>
                </a:cubicBezTo>
                <a:cubicBezTo>
                  <a:pt x="458" y="234"/>
                  <a:pt x="457" y="235"/>
                  <a:pt x="457" y="235"/>
                </a:cubicBezTo>
                <a:cubicBezTo>
                  <a:pt x="453" y="234"/>
                  <a:pt x="455" y="230"/>
                  <a:pt x="451" y="229"/>
                </a:cubicBezTo>
                <a:cubicBezTo>
                  <a:pt x="452" y="221"/>
                  <a:pt x="447" y="217"/>
                  <a:pt x="445" y="212"/>
                </a:cubicBezTo>
                <a:cubicBezTo>
                  <a:pt x="445" y="212"/>
                  <a:pt x="447" y="211"/>
                  <a:pt x="446" y="210"/>
                </a:cubicBezTo>
                <a:cubicBezTo>
                  <a:pt x="446" y="209"/>
                  <a:pt x="442" y="206"/>
                  <a:pt x="444" y="203"/>
                </a:cubicBezTo>
                <a:cubicBezTo>
                  <a:pt x="442" y="203"/>
                  <a:pt x="441" y="204"/>
                  <a:pt x="440" y="202"/>
                </a:cubicBezTo>
                <a:cubicBezTo>
                  <a:pt x="443" y="203"/>
                  <a:pt x="440" y="191"/>
                  <a:pt x="438" y="194"/>
                </a:cubicBezTo>
                <a:cubicBezTo>
                  <a:pt x="440" y="191"/>
                  <a:pt x="435" y="188"/>
                  <a:pt x="436" y="184"/>
                </a:cubicBezTo>
                <a:cubicBezTo>
                  <a:pt x="435" y="183"/>
                  <a:pt x="435" y="184"/>
                  <a:pt x="434" y="184"/>
                </a:cubicBezTo>
                <a:cubicBezTo>
                  <a:pt x="434" y="182"/>
                  <a:pt x="434" y="180"/>
                  <a:pt x="433" y="178"/>
                </a:cubicBezTo>
                <a:cubicBezTo>
                  <a:pt x="438" y="171"/>
                  <a:pt x="426" y="162"/>
                  <a:pt x="428" y="154"/>
                </a:cubicBezTo>
                <a:cubicBezTo>
                  <a:pt x="427" y="152"/>
                  <a:pt x="424" y="151"/>
                  <a:pt x="425" y="147"/>
                </a:cubicBezTo>
                <a:cubicBezTo>
                  <a:pt x="424" y="147"/>
                  <a:pt x="424" y="146"/>
                  <a:pt x="424" y="144"/>
                </a:cubicBezTo>
                <a:cubicBezTo>
                  <a:pt x="423" y="144"/>
                  <a:pt x="423" y="145"/>
                  <a:pt x="423" y="144"/>
                </a:cubicBezTo>
                <a:cubicBezTo>
                  <a:pt x="422" y="138"/>
                  <a:pt x="417" y="132"/>
                  <a:pt x="417" y="126"/>
                </a:cubicBezTo>
                <a:cubicBezTo>
                  <a:pt x="417" y="126"/>
                  <a:pt x="416" y="126"/>
                  <a:pt x="416" y="126"/>
                </a:cubicBezTo>
                <a:cubicBezTo>
                  <a:pt x="415" y="124"/>
                  <a:pt x="414" y="121"/>
                  <a:pt x="416" y="119"/>
                </a:cubicBezTo>
                <a:cubicBezTo>
                  <a:pt x="410" y="119"/>
                  <a:pt x="416" y="114"/>
                  <a:pt x="412" y="113"/>
                </a:cubicBezTo>
                <a:cubicBezTo>
                  <a:pt x="412" y="111"/>
                  <a:pt x="411" y="108"/>
                  <a:pt x="413" y="110"/>
                </a:cubicBezTo>
                <a:cubicBezTo>
                  <a:pt x="413" y="108"/>
                  <a:pt x="411" y="107"/>
                  <a:pt x="410" y="106"/>
                </a:cubicBezTo>
                <a:cubicBezTo>
                  <a:pt x="411" y="105"/>
                  <a:pt x="411" y="106"/>
                  <a:pt x="412" y="107"/>
                </a:cubicBezTo>
                <a:cubicBezTo>
                  <a:pt x="412" y="106"/>
                  <a:pt x="412" y="105"/>
                  <a:pt x="412" y="104"/>
                </a:cubicBezTo>
                <a:cubicBezTo>
                  <a:pt x="411" y="104"/>
                  <a:pt x="411" y="105"/>
                  <a:pt x="410" y="105"/>
                </a:cubicBezTo>
                <a:cubicBezTo>
                  <a:pt x="410" y="102"/>
                  <a:pt x="409" y="101"/>
                  <a:pt x="411" y="99"/>
                </a:cubicBezTo>
                <a:cubicBezTo>
                  <a:pt x="408" y="98"/>
                  <a:pt x="408" y="94"/>
                  <a:pt x="409" y="93"/>
                </a:cubicBezTo>
                <a:cubicBezTo>
                  <a:pt x="408" y="93"/>
                  <a:pt x="407" y="93"/>
                  <a:pt x="407" y="92"/>
                </a:cubicBezTo>
                <a:cubicBezTo>
                  <a:pt x="408" y="86"/>
                  <a:pt x="403" y="76"/>
                  <a:pt x="406" y="70"/>
                </a:cubicBezTo>
                <a:cubicBezTo>
                  <a:pt x="404" y="64"/>
                  <a:pt x="405" y="57"/>
                  <a:pt x="406" y="52"/>
                </a:cubicBezTo>
                <a:cubicBezTo>
                  <a:pt x="408" y="56"/>
                  <a:pt x="417" y="51"/>
                  <a:pt x="419" y="55"/>
                </a:cubicBezTo>
                <a:cubicBezTo>
                  <a:pt x="420" y="54"/>
                  <a:pt x="419" y="53"/>
                  <a:pt x="420" y="53"/>
                </a:cubicBezTo>
                <a:cubicBezTo>
                  <a:pt x="421" y="54"/>
                  <a:pt x="423" y="53"/>
                  <a:pt x="423" y="54"/>
                </a:cubicBezTo>
                <a:cubicBezTo>
                  <a:pt x="424" y="56"/>
                  <a:pt x="421" y="56"/>
                  <a:pt x="423" y="57"/>
                </a:cubicBezTo>
                <a:cubicBezTo>
                  <a:pt x="423" y="55"/>
                  <a:pt x="425" y="57"/>
                  <a:pt x="425" y="54"/>
                </a:cubicBezTo>
                <a:cubicBezTo>
                  <a:pt x="427" y="56"/>
                  <a:pt x="427" y="56"/>
                  <a:pt x="427" y="58"/>
                </a:cubicBezTo>
                <a:cubicBezTo>
                  <a:pt x="428" y="57"/>
                  <a:pt x="428" y="56"/>
                  <a:pt x="429" y="55"/>
                </a:cubicBezTo>
                <a:cubicBezTo>
                  <a:pt x="430" y="56"/>
                  <a:pt x="430" y="57"/>
                  <a:pt x="432" y="57"/>
                </a:cubicBezTo>
                <a:cubicBezTo>
                  <a:pt x="433" y="55"/>
                  <a:pt x="431" y="54"/>
                  <a:pt x="432" y="54"/>
                </a:cubicBezTo>
                <a:cubicBezTo>
                  <a:pt x="433" y="55"/>
                  <a:pt x="434" y="55"/>
                  <a:pt x="434" y="56"/>
                </a:cubicBezTo>
                <a:cubicBezTo>
                  <a:pt x="435" y="55"/>
                  <a:pt x="437" y="54"/>
                  <a:pt x="438" y="54"/>
                </a:cubicBezTo>
                <a:cubicBezTo>
                  <a:pt x="439" y="54"/>
                  <a:pt x="439" y="56"/>
                  <a:pt x="441" y="55"/>
                </a:cubicBezTo>
                <a:cubicBezTo>
                  <a:pt x="441" y="55"/>
                  <a:pt x="442" y="54"/>
                  <a:pt x="443" y="54"/>
                </a:cubicBezTo>
                <a:cubicBezTo>
                  <a:pt x="443" y="53"/>
                  <a:pt x="443" y="51"/>
                  <a:pt x="443" y="50"/>
                </a:cubicBezTo>
                <a:cubicBezTo>
                  <a:pt x="438" y="48"/>
                  <a:pt x="437" y="41"/>
                  <a:pt x="429" y="44"/>
                </a:cubicBezTo>
                <a:cubicBezTo>
                  <a:pt x="430" y="45"/>
                  <a:pt x="431" y="43"/>
                  <a:pt x="432" y="44"/>
                </a:cubicBezTo>
                <a:cubicBezTo>
                  <a:pt x="431" y="44"/>
                  <a:pt x="431" y="45"/>
                  <a:pt x="430" y="46"/>
                </a:cubicBezTo>
                <a:cubicBezTo>
                  <a:pt x="429" y="45"/>
                  <a:pt x="427" y="44"/>
                  <a:pt x="424" y="44"/>
                </a:cubicBezTo>
                <a:cubicBezTo>
                  <a:pt x="424" y="40"/>
                  <a:pt x="414" y="41"/>
                  <a:pt x="410" y="38"/>
                </a:cubicBezTo>
                <a:cubicBezTo>
                  <a:pt x="408" y="39"/>
                  <a:pt x="408" y="40"/>
                  <a:pt x="406" y="41"/>
                </a:cubicBezTo>
                <a:cubicBezTo>
                  <a:pt x="396" y="35"/>
                  <a:pt x="381" y="38"/>
                  <a:pt x="372" y="36"/>
                </a:cubicBezTo>
                <a:cubicBezTo>
                  <a:pt x="371" y="37"/>
                  <a:pt x="369" y="37"/>
                  <a:pt x="367" y="38"/>
                </a:cubicBezTo>
                <a:cubicBezTo>
                  <a:pt x="369" y="36"/>
                  <a:pt x="365" y="36"/>
                  <a:pt x="363" y="35"/>
                </a:cubicBezTo>
                <a:cubicBezTo>
                  <a:pt x="362" y="37"/>
                  <a:pt x="363" y="37"/>
                  <a:pt x="361" y="38"/>
                </a:cubicBezTo>
                <a:cubicBezTo>
                  <a:pt x="362" y="36"/>
                  <a:pt x="359" y="34"/>
                  <a:pt x="358" y="36"/>
                </a:cubicBezTo>
                <a:cubicBezTo>
                  <a:pt x="359" y="36"/>
                  <a:pt x="351" y="33"/>
                  <a:pt x="350" y="38"/>
                </a:cubicBezTo>
                <a:cubicBezTo>
                  <a:pt x="350" y="37"/>
                  <a:pt x="349" y="37"/>
                  <a:pt x="348" y="37"/>
                </a:cubicBezTo>
                <a:cubicBezTo>
                  <a:pt x="348" y="36"/>
                  <a:pt x="347" y="36"/>
                  <a:pt x="348" y="35"/>
                </a:cubicBezTo>
                <a:cubicBezTo>
                  <a:pt x="347" y="35"/>
                  <a:pt x="344" y="37"/>
                  <a:pt x="345" y="38"/>
                </a:cubicBezTo>
                <a:cubicBezTo>
                  <a:pt x="345" y="37"/>
                  <a:pt x="347" y="36"/>
                  <a:pt x="347" y="37"/>
                </a:cubicBezTo>
                <a:cubicBezTo>
                  <a:pt x="347" y="38"/>
                  <a:pt x="346" y="38"/>
                  <a:pt x="346" y="40"/>
                </a:cubicBezTo>
                <a:cubicBezTo>
                  <a:pt x="347" y="38"/>
                  <a:pt x="349" y="39"/>
                  <a:pt x="350" y="40"/>
                </a:cubicBezTo>
                <a:cubicBezTo>
                  <a:pt x="351" y="41"/>
                  <a:pt x="349" y="42"/>
                  <a:pt x="351" y="42"/>
                </a:cubicBezTo>
                <a:cubicBezTo>
                  <a:pt x="353" y="42"/>
                  <a:pt x="350" y="40"/>
                  <a:pt x="352" y="40"/>
                </a:cubicBezTo>
                <a:cubicBezTo>
                  <a:pt x="353" y="41"/>
                  <a:pt x="356" y="39"/>
                  <a:pt x="357" y="40"/>
                </a:cubicBezTo>
                <a:cubicBezTo>
                  <a:pt x="357" y="39"/>
                  <a:pt x="357" y="38"/>
                  <a:pt x="358" y="38"/>
                </a:cubicBezTo>
                <a:cubicBezTo>
                  <a:pt x="358" y="38"/>
                  <a:pt x="359" y="39"/>
                  <a:pt x="359" y="39"/>
                </a:cubicBezTo>
                <a:cubicBezTo>
                  <a:pt x="356" y="39"/>
                  <a:pt x="360" y="39"/>
                  <a:pt x="359" y="41"/>
                </a:cubicBezTo>
                <a:cubicBezTo>
                  <a:pt x="359" y="41"/>
                  <a:pt x="358" y="41"/>
                  <a:pt x="358" y="41"/>
                </a:cubicBezTo>
                <a:cubicBezTo>
                  <a:pt x="360" y="40"/>
                  <a:pt x="361" y="40"/>
                  <a:pt x="361" y="39"/>
                </a:cubicBezTo>
                <a:cubicBezTo>
                  <a:pt x="362" y="41"/>
                  <a:pt x="363" y="40"/>
                  <a:pt x="364" y="39"/>
                </a:cubicBezTo>
                <a:cubicBezTo>
                  <a:pt x="364" y="41"/>
                  <a:pt x="365" y="41"/>
                  <a:pt x="365" y="42"/>
                </a:cubicBezTo>
                <a:cubicBezTo>
                  <a:pt x="362" y="42"/>
                  <a:pt x="363" y="45"/>
                  <a:pt x="360" y="46"/>
                </a:cubicBezTo>
                <a:cubicBezTo>
                  <a:pt x="355" y="45"/>
                  <a:pt x="349" y="43"/>
                  <a:pt x="345" y="44"/>
                </a:cubicBezTo>
                <a:cubicBezTo>
                  <a:pt x="344" y="42"/>
                  <a:pt x="338" y="44"/>
                  <a:pt x="337" y="41"/>
                </a:cubicBezTo>
                <a:cubicBezTo>
                  <a:pt x="328" y="45"/>
                  <a:pt x="320" y="40"/>
                  <a:pt x="310" y="41"/>
                </a:cubicBezTo>
                <a:cubicBezTo>
                  <a:pt x="312" y="39"/>
                  <a:pt x="309" y="40"/>
                  <a:pt x="309" y="38"/>
                </a:cubicBezTo>
                <a:cubicBezTo>
                  <a:pt x="306" y="42"/>
                  <a:pt x="297" y="41"/>
                  <a:pt x="302" y="36"/>
                </a:cubicBezTo>
                <a:cubicBezTo>
                  <a:pt x="304" y="38"/>
                  <a:pt x="310" y="36"/>
                  <a:pt x="313" y="35"/>
                </a:cubicBezTo>
                <a:cubicBezTo>
                  <a:pt x="313" y="36"/>
                  <a:pt x="314" y="36"/>
                  <a:pt x="315" y="36"/>
                </a:cubicBezTo>
                <a:cubicBezTo>
                  <a:pt x="315" y="35"/>
                  <a:pt x="312" y="34"/>
                  <a:pt x="314" y="33"/>
                </a:cubicBezTo>
                <a:cubicBezTo>
                  <a:pt x="319" y="40"/>
                  <a:pt x="331" y="36"/>
                  <a:pt x="335" y="37"/>
                </a:cubicBezTo>
                <a:cubicBezTo>
                  <a:pt x="335" y="37"/>
                  <a:pt x="334" y="37"/>
                  <a:pt x="334" y="36"/>
                </a:cubicBezTo>
                <a:cubicBezTo>
                  <a:pt x="337" y="38"/>
                  <a:pt x="338" y="40"/>
                  <a:pt x="341" y="37"/>
                </a:cubicBezTo>
                <a:cubicBezTo>
                  <a:pt x="342" y="38"/>
                  <a:pt x="341" y="38"/>
                  <a:pt x="342" y="38"/>
                </a:cubicBezTo>
                <a:cubicBezTo>
                  <a:pt x="343" y="36"/>
                  <a:pt x="347" y="36"/>
                  <a:pt x="348" y="32"/>
                </a:cubicBezTo>
                <a:cubicBezTo>
                  <a:pt x="345" y="32"/>
                  <a:pt x="345" y="30"/>
                  <a:pt x="344" y="29"/>
                </a:cubicBezTo>
                <a:cubicBezTo>
                  <a:pt x="343" y="30"/>
                  <a:pt x="342" y="30"/>
                  <a:pt x="341" y="29"/>
                </a:cubicBezTo>
                <a:cubicBezTo>
                  <a:pt x="342" y="31"/>
                  <a:pt x="341" y="31"/>
                  <a:pt x="340" y="30"/>
                </a:cubicBezTo>
                <a:cubicBezTo>
                  <a:pt x="339" y="31"/>
                  <a:pt x="339" y="31"/>
                  <a:pt x="340" y="32"/>
                </a:cubicBezTo>
                <a:cubicBezTo>
                  <a:pt x="340" y="32"/>
                  <a:pt x="339" y="33"/>
                  <a:pt x="338" y="32"/>
                </a:cubicBezTo>
                <a:cubicBezTo>
                  <a:pt x="338" y="31"/>
                  <a:pt x="340" y="29"/>
                  <a:pt x="338" y="29"/>
                </a:cubicBezTo>
                <a:cubicBezTo>
                  <a:pt x="336" y="29"/>
                  <a:pt x="339" y="32"/>
                  <a:pt x="336" y="32"/>
                </a:cubicBezTo>
                <a:cubicBezTo>
                  <a:pt x="336" y="31"/>
                  <a:pt x="336" y="30"/>
                  <a:pt x="335" y="29"/>
                </a:cubicBezTo>
                <a:cubicBezTo>
                  <a:pt x="331" y="31"/>
                  <a:pt x="321" y="28"/>
                  <a:pt x="314" y="32"/>
                </a:cubicBezTo>
                <a:cubicBezTo>
                  <a:pt x="313" y="33"/>
                  <a:pt x="314" y="30"/>
                  <a:pt x="313" y="30"/>
                </a:cubicBezTo>
                <a:cubicBezTo>
                  <a:pt x="312" y="32"/>
                  <a:pt x="310" y="30"/>
                  <a:pt x="309" y="32"/>
                </a:cubicBezTo>
                <a:cubicBezTo>
                  <a:pt x="301" y="32"/>
                  <a:pt x="292" y="31"/>
                  <a:pt x="285" y="30"/>
                </a:cubicBezTo>
                <a:cubicBezTo>
                  <a:pt x="284" y="31"/>
                  <a:pt x="285" y="32"/>
                  <a:pt x="284" y="32"/>
                </a:cubicBezTo>
                <a:cubicBezTo>
                  <a:pt x="283" y="32"/>
                  <a:pt x="282" y="32"/>
                  <a:pt x="282" y="31"/>
                </a:cubicBezTo>
                <a:cubicBezTo>
                  <a:pt x="282" y="30"/>
                  <a:pt x="283" y="31"/>
                  <a:pt x="284" y="31"/>
                </a:cubicBezTo>
                <a:cubicBezTo>
                  <a:pt x="284" y="29"/>
                  <a:pt x="284" y="28"/>
                  <a:pt x="283" y="29"/>
                </a:cubicBezTo>
                <a:cubicBezTo>
                  <a:pt x="283" y="30"/>
                  <a:pt x="282" y="31"/>
                  <a:pt x="281" y="31"/>
                </a:cubicBezTo>
                <a:cubicBezTo>
                  <a:pt x="280" y="29"/>
                  <a:pt x="278" y="28"/>
                  <a:pt x="276" y="27"/>
                </a:cubicBezTo>
                <a:cubicBezTo>
                  <a:pt x="276" y="29"/>
                  <a:pt x="275" y="29"/>
                  <a:pt x="274" y="29"/>
                </a:cubicBezTo>
                <a:cubicBezTo>
                  <a:pt x="273" y="27"/>
                  <a:pt x="271" y="27"/>
                  <a:pt x="269" y="25"/>
                </a:cubicBezTo>
                <a:cubicBezTo>
                  <a:pt x="270" y="27"/>
                  <a:pt x="269" y="27"/>
                  <a:pt x="268" y="27"/>
                </a:cubicBezTo>
                <a:cubicBezTo>
                  <a:pt x="269" y="29"/>
                  <a:pt x="270" y="27"/>
                  <a:pt x="270" y="28"/>
                </a:cubicBezTo>
                <a:cubicBezTo>
                  <a:pt x="270" y="29"/>
                  <a:pt x="270" y="29"/>
                  <a:pt x="269" y="29"/>
                </a:cubicBezTo>
                <a:cubicBezTo>
                  <a:pt x="269" y="27"/>
                  <a:pt x="266" y="28"/>
                  <a:pt x="266" y="26"/>
                </a:cubicBezTo>
                <a:cubicBezTo>
                  <a:pt x="267" y="25"/>
                  <a:pt x="268" y="25"/>
                  <a:pt x="268" y="24"/>
                </a:cubicBezTo>
                <a:cubicBezTo>
                  <a:pt x="267" y="24"/>
                  <a:pt x="266" y="24"/>
                  <a:pt x="265" y="23"/>
                </a:cubicBezTo>
                <a:cubicBezTo>
                  <a:pt x="264" y="25"/>
                  <a:pt x="267" y="24"/>
                  <a:pt x="266" y="26"/>
                </a:cubicBezTo>
                <a:cubicBezTo>
                  <a:pt x="264" y="26"/>
                  <a:pt x="265" y="24"/>
                  <a:pt x="264" y="24"/>
                </a:cubicBezTo>
                <a:cubicBezTo>
                  <a:pt x="263" y="27"/>
                  <a:pt x="262" y="26"/>
                  <a:pt x="260" y="28"/>
                </a:cubicBezTo>
                <a:cubicBezTo>
                  <a:pt x="261" y="29"/>
                  <a:pt x="262" y="29"/>
                  <a:pt x="263" y="28"/>
                </a:cubicBezTo>
                <a:cubicBezTo>
                  <a:pt x="263" y="29"/>
                  <a:pt x="263" y="30"/>
                  <a:pt x="263" y="30"/>
                </a:cubicBezTo>
                <a:cubicBezTo>
                  <a:pt x="267" y="29"/>
                  <a:pt x="275" y="40"/>
                  <a:pt x="267" y="42"/>
                </a:cubicBezTo>
                <a:cubicBezTo>
                  <a:pt x="271" y="44"/>
                  <a:pt x="274" y="42"/>
                  <a:pt x="277" y="45"/>
                </a:cubicBezTo>
                <a:cubicBezTo>
                  <a:pt x="276" y="46"/>
                  <a:pt x="278" y="47"/>
                  <a:pt x="277" y="48"/>
                </a:cubicBezTo>
                <a:cubicBezTo>
                  <a:pt x="276" y="47"/>
                  <a:pt x="276" y="48"/>
                  <a:pt x="275" y="48"/>
                </a:cubicBezTo>
                <a:cubicBezTo>
                  <a:pt x="276" y="46"/>
                  <a:pt x="275" y="46"/>
                  <a:pt x="275" y="44"/>
                </a:cubicBezTo>
                <a:cubicBezTo>
                  <a:pt x="275" y="44"/>
                  <a:pt x="274" y="44"/>
                  <a:pt x="273" y="44"/>
                </a:cubicBezTo>
                <a:cubicBezTo>
                  <a:pt x="272" y="47"/>
                  <a:pt x="272" y="47"/>
                  <a:pt x="272" y="48"/>
                </a:cubicBezTo>
                <a:cubicBezTo>
                  <a:pt x="270" y="47"/>
                  <a:pt x="270" y="48"/>
                  <a:pt x="269" y="49"/>
                </a:cubicBezTo>
                <a:cubicBezTo>
                  <a:pt x="268" y="48"/>
                  <a:pt x="265" y="46"/>
                  <a:pt x="264" y="44"/>
                </a:cubicBezTo>
                <a:cubicBezTo>
                  <a:pt x="262" y="44"/>
                  <a:pt x="262" y="46"/>
                  <a:pt x="261" y="44"/>
                </a:cubicBezTo>
                <a:cubicBezTo>
                  <a:pt x="261" y="46"/>
                  <a:pt x="262" y="47"/>
                  <a:pt x="260" y="48"/>
                </a:cubicBezTo>
                <a:cubicBezTo>
                  <a:pt x="261" y="49"/>
                  <a:pt x="262" y="49"/>
                  <a:pt x="263" y="49"/>
                </a:cubicBezTo>
                <a:cubicBezTo>
                  <a:pt x="264" y="48"/>
                  <a:pt x="263" y="48"/>
                  <a:pt x="263" y="48"/>
                </a:cubicBezTo>
                <a:cubicBezTo>
                  <a:pt x="265" y="49"/>
                  <a:pt x="263" y="50"/>
                  <a:pt x="263" y="51"/>
                </a:cubicBezTo>
                <a:cubicBezTo>
                  <a:pt x="270" y="51"/>
                  <a:pt x="277" y="54"/>
                  <a:pt x="282" y="54"/>
                </a:cubicBezTo>
                <a:cubicBezTo>
                  <a:pt x="284" y="58"/>
                  <a:pt x="289" y="60"/>
                  <a:pt x="291" y="61"/>
                </a:cubicBezTo>
                <a:cubicBezTo>
                  <a:pt x="291" y="60"/>
                  <a:pt x="289" y="59"/>
                  <a:pt x="290" y="59"/>
                </a:cubicBezTo>
                <a:cubicBezTo>
                  <a:pt x="293" y="64"/>
                  <a:pt x="298" y="67"/>
                  <a:pt x="296" y="74"/>
                </a:cubicBezTo>
                <a:cubicBezTo>
                  <a:pt x="297" y="73"/>
                  <a:pt x="302" y="81"/>
                  <a:pt x="300" y="82"/>
                </a:cubicBezTo>
                <a:cubicBezTo>
                  <a:pt x="302" y="84"/>
                  <a:pt x="303" y="85"/>
                  <a:pt x="305" y="84"/>
                </a:cubicBezTo>
                <a:cubicBezTo>
                  <a:pt x="303" y="86"/>
                  <a:pt x="301" y="86"/>
                  <a:pt x="302" y="89"/>
                </a:cubicBezTo>
                <a:cubicBezTo>
                  <a:pt x="307" y="89"/>
                  <a:pt x="307" y="96"/>
                  <a:pt x="308" y="99"/>
                </a:cubicBezTo>
                <a:cubicBezTo>
                  <a:pt x="310" y="100"/>
                  <a:pt x="309" y="98"/>
                  <a:pt x="311" y="98"/>
                </a:cubicBezTo>
                <a:cubicBezTo>
                  <a:pt x="311" y="99"/>
                  <a:pt x="310" y="101"/>
                  <a:pt x="310" y="101"/>
                </a:cubicBezTo>
                <a:cubicBezTo>
                  <a:pt x="310" y="101"/>
                  <a:pt x="311" y="103"/>
                  <a:pt x="312" y="102"/>
                </a:cubicBezTo>
                <a:cubicBezTo>
                  <a:pt x="311" y="102"/>
                  <a:pt x="311" y="101"/>
                  <a:pt x="312" y="101"/>
                </a:cubicBezTo>
                <a:cubicBezTo>
                  <a:pt x="313" y="101"/>
                  <a:pt x="313" y="104"/>
                  <a:pt x="313" y="102"/>
                </a:cubicBezTo>
                <a:cubicBezTo>
                  <a:pt x="314" y="100"/>
                  <a:pt x="311" y="96"/>
                  <a:pt x="313" y="94"/>
                </a:cubicBezTo>
                <a:cubicBezTo>
                  <a:pt x="310" y="95"/>
                  <a:pt x="307" y="87"/>
                  <a:pt x="312" y="87"/>
                </a:cubicBezTo>
                <a:cubicBezTo>
                  <a:pt x="318" y="90"/>
                  <a:pt x="320" y="99"/>
                  <a:pt x="322" y="104"/>
                </a:cubicBezTo>
                <a:cubicBezTo>
                  <a:pt x="325" y="105"/>
                  <a:pt x="327" y="109"/>
                  <a:pt x="324" y="110"/>
                </a:cubicBezTo>
                <a:cubicBezTo>
                  <a:pt x="324" y="109"/>
                  <a:pt x="323" y="109"/>
                  <a:pt x="322" y="108"/>
                </a:cubicBezTo>
                <a:cubicBezTo>
                  <a:pt x="320" y="113"/>
                  <a:pt x="326" y="114"/>
                  <a:pt x="323" y="116"/>
                </a:cubicBezTo>
                <a:cubicBezTo>
                  <a:pt x="326" y="117"/>
                  <a:pt x="324" y="118"/>
                  <a:pt x="325" y="120"/>
                </a:cubicBezTo>
                <a:cubicBezTo>
                  <a:pt x="323" y="119"/>
                  <a:pt x="323" y="121"/>
                  <a:pt x="322" y="120"/>
                </a:cubicBezTo>
                <a:cubicBezTo>
                  <a:pt x="320" y="117"/>
                  <a:pt x="322" y="117"/>
                  <a:pt x="320" y="116"/>
                </a:cubicBezTo>
                <a:cubicBezTo>
                  <a:pt x="321" y="113"/>
                  <a:pt x="317" y="111"/>
                  <a:pt x="316" y="109"/>
                </a:cubicBezTo>
                <a:cubicBezTo>
                  <a:pt x="316" y="110"/>
                  <a:pt x="315" y="110"/>
                  <a:pt x="315" y="112"/>
                </a:cubicBezTo>
                <a:cubicBezTo>
                  <a:pt x="316" y="112"/>
                  <a:pt x="317" y="112"/>
                  <a:pt x="317" y="113"/>
                </a:cubicBezTo>
                <a:cubicBezTo>
                  <a:pt x="318" y="118"/>
                  <a:pt x="321" y="121"/>
                  <a:pt x="322" y="125"/>
                </a:cubicBezTo>
                <a:cubicBezTo>
                  <a:pt x="321" y="125"/>
                  <a:pt x="320" y="126"/>
                  <a:pt x="319" y="127"/>
                </a:cubicBezTo>
                <a:cubicBezTo>
                  <a:pt x="321" y="128"/>
                  <a:pt x="321" y="126"/>
                  <a:pt x="322" y="127"/>
                </a:cubicBezTo>
                <a:cubicBezTo>
                  <a:pt x="322" y="132"/>
                  <a:pt x="322" y="139"/>
                  <a:pt x="324" y="142"/>
                </a:cubicBezTo>
                <a:cubicBezTo>
                  <a:pt x="322" y="138"/>
                  <a:pt x="326" y="132"/>
                  <a:pt x="324" y="129"/>
                </a:cubicBezTo>
                <a:cubicBezTo>
                  <a:pt x="327" y="128"/>
                  <a:pt x="326" y="124"/>
                  <a:pt x="328" y="124"/>
                </a:cubicBezTo>
                <a:cubicBezTo>
                  <a:pt x="329" y="126"/>
                  <a:pt x="328" y="126"/>
                  <a:pt x="328" y="128"/>
                </a:cubicBezTo>
                <a:cubicBezTo>
                  <a:pt x="332" y="133"/>
                  <a:pt x="331" y="138"/>
                  <a:pt x="333" y="146"/>
                </a:cubicBezTo>
                <a:cubicBezTo>
                  <a:pt x="332" y="146"/>
                  <a:pt x="332" y="147"/>
                  <a:pt x="331" y="146"/>
                </a:cubicBezTo>
                <a:cubicBezTo>
                  <a:pt x="330" y="153"/>
                  <a:pt x="329" y="162"/>
                  <a:pt x="323" y="165"/>
                </a:cubicBezTo>
                <a:cubicBezTo>
                  <a:pt x="321" y="166"/>
                  <a:pt x="323" y="166"/>
                  <a:pt x="322" y="166"/>
                </a:cubicBezTo>
                <a:cubicBezTo>
                  <a:pt x="314" y="168"/>
                  <a:pt x="311" y="174"/>
                  <a:pt x="308" y="180"/>
                </a:cubicBezTo>
                <a:cubicBezTo>
                  <a:pt x="309" y="180"/>
                  <a:pt x="310" y="180"/>
                  <a:pt x="310" y="181"/>
                </a:cubicBezTo>
                <a:cubicBezTo>
                  <a:pt x="307" y="180"/>
                  <a:pt x="306" y="185"/>
                  <a:pt x="305" y="187"/>
                </a:cubicBezTo>
                <a:cubicBezTo>
                  <a:pt x="307" y="184"/>
                  <a:pt x="310" y="182"/>
                  <a:pt x="314" y="180"/>
                </a:cubicBezTo>
                <a:cubicBezTo>
                  <a:pt x="313" y="182"/>
                  <a:pt x="314" y="184"/>
                  <a:pt x="314" y="186"/>
                </a:cubicBezTo>
                <a:cubicBezTo>
                  <a:pt x="305" y="202"/>
                  <a:pt x="301" y="216"/>
                  <a:pt x="296" y="235"/>
                </a:cubicBezTo>
                <a:cubicBezTo>
                  <a:pt x="293" y="237"/>
                  <a:pt x="295" y="245"/>
                  <a:pt x="290" y="247"/>
                </a:cubicBezTo>
                <a:cubicBezTo>
                  <a:pt x="288" y="259"/>
                  <a:pt x="280" y="266"/>
                  <a:pt x="280" y="276"/>
                </a:cubicBezTo>
                <a:cubicBezTo>
                  <a:pt x="279" y="276"/>
                  <a:pt x="279" y="277"/>
                  <a:pt x="278" y="277"/>
                </a:cubicBezTo>
                <a:cubicBezTo>
                  <a:pt x="277" y="276"/>
                  <a:pt x="277" y="274"/>
                  <a:pt x="278" y="274"/>
                </a:cubicBezTo>
                <a:cubicBezTo>
                  <a:pt x="276" y="274"/>
                  <a:pt x="277" y="276"/>
                  <a:pt x="275" y="276"/>
                </a:cubicBezTo>
                <a:cubicBezTo>
                  <a:pt x="270" y="270"/>
                  <a:pt x="270" y="259"/>
                  <a:pt x="265" y="253"/>
                </a:cubicBezTo>
                <a:cubicBezTo>
                  <a:pt x="264" y="239"/>
                  <a:pt x="256" y="227"/>
                  <a:pt x="251" y="214"/>
                </a:cubicBezTo>
                <a:cubicBezTo>
                  <a:pt x="252" y="214"/>
                  <a:pt x="252" y="214"/>
                  <a:pt x="252" y="214"/>
                </a:cubicBezTo>
                <a:cubicBezTo>
                  <a:pt x="251" y="212"/>
                  <a:pt x="251" y="214"/>
                  <a:pt x="250" y="214"/>
                </a:cubicBezTo>
                <a:cubicBezTo>
                  <a:pt x="250" y="213"/>
                  <a:pt x="251" y="213"/>
                  <a:pt x="252" y="212"/>
                </a:cubicBezTo>
                <a:cubicBezTo>
                  <a:pt x="250" y="212"/>
                  <a:pt x="252" y="211"/>
                  <a:pt x="251" y="210"/>
                </a:cubicBezTo>
                <a:cubicBezTo>
                  <a:pt x="250" y="212"/>
                  <a:pt x="250" y="210"/>
                  <a:pt x="249" y="210"/>
                </a:cubicBezTo>
                <a:cubicBezTo>
                  <a:pt x="249" y="211"/>
                  <a:pt x="249" y="211"/>
                  <a:pt x="248" y="211"/>
                </a:cubicBezTo>
                <a:cubicBezTo>
                  <a:pt x="248" y="210"/>
                  <a:pt x="246" y="210"/>
                  <a:pt x="246" y="209"/>
                </a:cubicBezTo>
                <a:cubicBezTo>
                  <a:pt x="248" y="210"/>
                  <a:pt x="248" y="210"/>
                  <a:pt x="250" y="209"/>
                </a:cubicBezTo>
                <a:cubicBezTo>
                  <a:pt x="250" y="209"/>
                  <a:pt x="251" y="207"/>
                  <a:pt x="250" y="207"/>
                </a:cubicBezTo>
                <a:cubicBezTo>
                  <a:pt x="248" y="208"/>
                  <a:pt x="248" y="206"/>
                  <a:pt x="248" y="206"/>
                </a:cubicBezTo>
                <a:cubicBezTo>
                  <a:pt x="247" y="207"/>
                  <a:pt x="246" y="207"/>
                  <a:pt x="245" y="208"/>
                </a:cubicBezTo>
                <a:cubicBezTo>
                  <a:pt x="244" y="208"/>
                  <a:pt x="243" y="205"/>
                  <a:pt x="241" y="206"/>
                </a:cubicBezTo>
                <a:cubicBezTo>
                  <a:pt x="244" y="208"/>
                  <a:pt x="240" y="208"/>
                  <a:pt x="240" y="209"/>
                </a:cubicBezTo>
                <a:cubicBezTo>
                  <a:pt x="245" y="208"/>
                  <a:pt x="245" y="215"/>
                  <a:pt x="247" y="219"/>
                </a:cubicBezTo>
                <a:cubicBezTo>
                  <a:pt x="246" y="219"/>
                  <a:pt x="246" y="219"/>
                  <a:pt x="245" y="219"/>
                </a:cubicBezTo>
                <a:cubicBezTo>
                  <a:pt x="247" y="224"/>
                  <a:pt x="250" y="228"/>
                  <a:pt x="249" y="233"/>
                </a:cubicBezTo>
                <a:cubicBezTo>
                  <a:pt x="254" y="239"/>
                  <a:pt x="257" y="247"/>
                  <a:pt x="260" y="256"/>
                </a:cubicBezTo>
                <a:cubicBezTo>
                  <a:pt x="262" y="266"/>
                  <a:pt x="266" y="273"/>
                  <a:pt x="269" y="282"/>
                </a:cubicBezTo>
                <a:cubicBezTo>
                  <a:pt x="272" y="283"/>
                  <a:pt x="271" y="287"/>
                  <a:pt x="272" y="290"/>
                </a:cubicBezTo>
                <a:cubicBezTo>
                  <a:pt x="271" y="292"/>
                  <a:pt x="269" y="290"/>
                  <a:pt x="268" y="291"/>
                </a:cubicBezTo>
                <a:cubicBezTo>
                  <a:pt x="270" y="292"/>
                  <a:pt x="267" y="298"/>
                  <a:pt x="264" y="296"/>
                </a:cubicBezTo>
                <a:cubicBezTo>
                  <a:pt x="265" y="298"/>
                  <a:pt x="266" y="301"/>
                  <a:pt x="265" y="302"/>
                </a:cubicBezTo>
                <a:cubicBezTo>
                  <a:pt x="265" y="302"/>
                  <a:pt x="265" y="301"/>
                  <a:pt x="264" y="301"/>
                </a:cubicBezTo>
                <a:cubicBezTo>
                  <a:pt x="264" y="305"/>
                  <a:pt x="263" y="308"/>
                  <a:pt x="264" y="313"/>
                </a:cubicBezTo>
                <a:cubicBezTo>
                  <a:pt x="262" y="313"/>
                  <a:pt x="262" y="315"/>
                  <a:pt x="261" y="315"/>
                </a:cubicBezTo>
                <a:cubicBezTo>
                  <a:pt x="262" y="316"/>
                  <a:pt x="261" y="318"/>
                  <a:pt x="263" y="318"/>
                </a:cubicBezTo>
                <a:cubicBezTo>
                  <a:pt x="265" y="316"/>
                  <a:pt x="262" y="314"/>
                  <a:pt x="263" y="314"/>
                </a:cubicBezTo>
                <a:cubicBezTo>
                  <a:pt x="264" y="316"/>
                  <a:pt x="265" y="314"/>
                  <a:pt x="266" y="314"/>
                </a:cubicBezTo>
                <a:cubicBezTo>
                  <a:pt x="265" y="317"/>
                  <a:pt x="268" y="318"/>
                  <a:pt x="270" y="320"/>
                </a:cubicBezTo>
                <a:cubicBezTo>
                  <a:pt x="269" y="321"/>
                  <a:pt x="269" y="322"/>
                  <a:pt x="268" y="322"/>
                </a:cubicBezTo>
                <a:cubicBezTo>
                  <a:pt x="267" y="321"/>
                  <a:pt x="266" y="318"/>
                  <a:pt x="264" y="319"/>
                </a:cubicBezTo>
                <a:cubicBezTo>
                  <a:pt x="267" y="320"/>
                  <a:pt x="267" y="323"/>
                  <a:pt x="268" y="324"/>
                </a:cubicBezTo>
                <a:cubicBezTo>
                  <a:pt x="266" y="324"/>
                  <a:pt x="269" y="326"/>
                  <a:pt x="267" y="326"/>
                </a:cubicBezTo>
                <a:cubicBezTo>
                  <a:pt x="267" y="326"/>
                  <a:pt x="267" y="325"/>
                  <a:pt x="266" y="325"/>
                </a:cubicBezTo>
                <a:cubicBezTo>
                  <a:pt x="267" y="329"/>
                  <a:pt x="264" y="330"/>
                  <a:pt x="263" y="332"/>
                </a:cubicBezTo>
                <a:cubicBezTo>
                  <a:pt x="262" y="332"/>
                  <a:pt x="262" y="331"/>
                  <a:pt x="261" y="331"/>
                </a:cubicBezTo>
                <a:cubicBezTo>
                  <a:pt x="261" y="333"/>
                  <a:pt x="259" y="332"/>
                  <a:pt x="258" y="333"/>
                </a:cubicBezTo>
                <a:cubicBezTo>
                  <a:pt x="258" y="334"/>
                  <a:pt x="258" y="335"/>
                  <a:pt x="258" y="336"/>
                </a:cubicBezTo>
                <a:cubicBezTo>
                  <a:pt x="256" y="335"/>
                  <a:pt x="257" y="338"/>
                  <a:pt x="256" y="338"/>
                </a:cubicBezTo>
                <a:cubicBezTo>
                  <a:pt x="256" y="334"/>
                  <a:pt x="252" y="334"/>
                  <a:pt x="253" y="330"/>
                </a:cubicBezTo>
                <a:cubicBezTo>
                  <a:pt x="252" y="330"/>
                  <a:pt x="252" y="329"/>
                  <a:pt x="251" y="328"/>
                </a:cubicBezTo>
                <a:cubicBezTo>
                  <a:pt x="250" y="328"/>
                  <a:pt x="250" y="330"/>
                  <a:pt x="249" y="329"/>
                </a:cubicBezTo>
                <a:cubicBezTo>
                  <a:pt x="250" y="327"/>
                  <a:pt x="247" y="323"/>
                  <a:pt x="245" y="323"/>
                </a:cubicBezTo>
                <a:cubicBezTo>
                  <a:pt x="246" y="322"/>
                  <a:pt x="247" y="322"/>
                  <a:pt x="247" y="320"/>
                </a:cubicBezTo>
                <a:cubicBezTo>
                  <a:pt x="245" y="321"/>
                  <a:pt x="244" y="322"/>
                  <a:pt x="243" y="321"/>
                </a:cubicBezTo>
                <a:cubicBezTo>
                  <a:pt x="244" y="320"/>
                  <a:pt x="243" y="319"/>
                  <a:pt x="242" y="318"/>
                </a:cubicBezTo>
                <a:cubicBezTo>
                  <a:pt x="244" y="318"/>
                  <a:pt x="245" y="317"/>
                  <a:pt x="244" y="317"/>
                </a:cubicBezTo>
                <a:cubicBezTo>
                  <a:pt x="243" y="317"/>
                  <a:pt x="243" y="317"/>
                  <a:pt x="242" y="316"/>
                </a:cubicBezTo>
                <a:cubicBezTo>
                  <a:pt x="245" y="315"/>
                  <a:pt x="240" y="311"/>
                  <a:pt x="244" y="310"/>
                </a:cubicBezTo>
                <a:cubicBezTo>
                  <a:pt x="241" y="309"/>
                  <a:pt x="244" y="306"/>
                  <a:pt x="242" y="305"/>
                </a:cubicBezTo>
                <a:cubicBezTo>
                  <a:pt x="243" y="306"/>
                  <a:pt x="241" y="307"/>
                  <a:pt x="241" y="306"/>
                </a:cubicBezTo>
                <a:cubicBezTo>
                  <a:pt x="241" y="305"/>
                  <a:pt x="243" y="305"/>
                  <a:pt x="242" y="304"/>
                </a:cubicBezTo>
                <a:cubicBezTo>
                  <a:pt x="239" y="302"/>
                  <a:pt x="239" y="297"/>
                  <a:pt x="237" y="293"/>
                </a:cubicBezTo>
                <a:cubicBezTo>
                  <a:pt x="235" y="293"/>
                  <a:pt x="235" y="296"/>
                  <a:pt x="233" y="296"/>
                </a:cubicBezTo>
                <a:cubicBezTo>
                  <a:pt x="233" y="295"/>
                  <a:pt x="232" y="294"/>
                  <a:pt x="233" y="293"/>
                </a:cubicBezTo>
                <a:cubicBezTo>
                  <a:pt x="233" y="294"/>
                  <a:pt x="235" y="295"/>
                  <a:pt x="235" y="293"/>
                </a:cubicBezTo>
                <a:cubicBezTo>
                  <a:pt x="232" y="293"/>
                  <a:pt x="235" y="291"/>
                  <a:pt x="234" y="290"/>
                </a:cubicBezTo>
                <a:cubicBezTo>
                  <a:pt x="234" y="291"/>
                  <a:pt x="233" y="291"/>
                  <a:pt x="232" y="292"/>
                </a:cubicBezTo>
                <a:cubicBezTo>
                  <a:pt x="233" y="290"/>
                  <a:pt x="231" y="291"/>
                  <a:pt x="230" y="292"/>
                </a:cubicBezTo>
                <a:cubicBezTo>
                  <a:pt x="231" y="291"/>
                  <a:pt x="229" y="289"/>
                  <a:pt x="231" y="287"/>
                </a:cubicBezTo>
                <a:cubicBezTo>
                  <a:pt x="229" y="287"/>
                  <a:pt x="229" y="286"/>
                  <a:pt x="228" y="285"/>
                </a:cubicBezTo>
                <a:cubicBezTo>
                  <a:pt x="229" y="284"/>
                  <a:pt x="228" y="283"/>
                  <a:pt x="227" y="282"/>
                </a:cubicBezTo>
                <a:cubicBezTo>
                  <a:pt x="228" y="282"/>
                  <a:pt x="228" y="282"/>
                  <a:pt x="229" y="282"/>
                </a:cubicBezTo>
                <a:cubicBezTo>
                  <a:pt x="230" y="281"/>
                  <a:pt x="227" y="282"/>
                  <a:pt x="227" y="281"/>
                </a:cubicBezTo>
                <a:cubicBezTo>
                  <a:pt x="228" y="281"/>
                  <a:pt x="229" y="278"/>
                  <a:pt x="228" y="278"/>
                </a:cubicBezTo>
                <a:cubicBezTo>
                  <a:pt x="228" y="279"/>
                  <a:pt x="226" y="278"/>
                  <a:pt x="226" y="278"/>
                </a:cubicBezTo>
                <a:cubicBezTo>
                  <a:pt x="229" y="276"/>
                  <a:pt x="226" y="274"/>
                  <a:pt x="229" y="271"/>
                </a:cubicBezTo>
                <a:cubicBezTo>
                  <a:pt x="228" y="270"/>
                  <a:pt x="227" y="271"/>
                  <a:pt x="228" y="269"/>
                </a:cubicBezTo>
                <a:cubicBezTo>
                  <a:pt x="227" y="269"/>
                  <a:pt x="224" y="269"/>
                  <a:pt x="224" y="268"/>
                </a:cubicBezTo>
                <a:cubicBezTo>
                  <a:pt x="225" y="266"/>
                  <a:pt x="227" y="265"/>
                  <a:pt x="229" y="265"/>
                </a:cubicBezTo>
                <a:cubicBezTo>
                  <a:pt x="228" y="265"/>
                  <a:pt x="228" y="264"/>
                  <a:pt x="228" y="263"/>
                </a:cubicBezTo>
                <a:cubicBezTo>
                  <a:pt x="225" y="264"/>
                  <a:pt x="226" y="265"/>
                  <a:pt x="224" y="263"/>
                </a:cubicBezTo>
                <a:cubicBezTo>
                  <a:pt x="224" y="265"/>
                  <a:pt x="222" y="266"/>
                  <a:pt x="220" y="267"/>
                </a:cubicBezTo>
                <a:cubicBezTo>
                  <a:pt x="222" y="265"/>
                  <a:pt x="222" y="265"/>
                  <a:pt x="221" y="263"/>
                </a:cubicBezTo>
                <a:cubicBezTo>
                  <a:pt x="223" y="263"/>
                  <a:pt x="224" y="263"/>
                  <a:pt x="224" y="261"/>
                </a:cubicBezTo>
                <a:cubicBezTo>
                  <a:pt x="223" y="259"/>
                  <a:pt x="222" y="264"/>
                  <a:pt x="221" y="262"/>
                </a:cubicBezTo>
                <a:cubicBezTo>
                  <a:pt x="223" y="260"/>
                  <a:pt x="221" y="259"/>
                  <a:pt x="220" y="258"/>
                </a:cubicBezTo>
                <a:cubicBezTo>
                  <a:pt x="221" y="258"/>
                  <a:pt x="221" y="258"/>
                  <a:pt x="222" y="257"/>
                </a:cubicBezTo>
                <a:cubicBezTo>
                  <a:pt x="219" y="258"/>
                  <a:pt x="220" y="257"/>
                  <a:pt x="219" y="256"/>
                </a:cubicBezTo>
                <a:cubicBezTo>
                  <a:pt x="219" y="257"/>
                  <a:pt x="219" y="258"/>
                  <a:pt x="217" y="259"/>
                </a:cubicBezTo>
                <a:cubicBezTo>
                  <a:pt x="218" y="259"/>
                  <a:pt x="218" y="259"/>
                  <a:pt x="219" y="260"/>
                </a:cubicBezTo>
                <a:cubicBezTo>
                  <a:pt x="219" y="261"/>
                  <a:pt x="218" y="261"/>
                  <a:pt x="217" y="262"/>
                </a:cubicBezTo>
                <a:cubicBezTo>
                  <a:pt x="218" y="259"/>
                  <a:pt x="217" y="260"/>
                  <a:pt x="216" y="261"/>
                </a:cubicBezTo>
                <a:cubicBezTo>
                  <a:pt x="214" y="257"/>
                  <a:pt x="217" y="257"/>
                  <a:pt x="217" y="254"/>
                </a:cubicBezTo>
                <a:cubicBezTo>
                  <a:pt x="215" y="255"/>
                  <a:pt x="216" y="254"/>
                  <a:pt x="214" y="253"/>
                </a:cubicBezTo>
                <a:cubicBezTo>
                  <a:pt x="214" y="254"/>
                  <a:pt x="212" y="255"/>
                  <a:pt x="211" y="254"/>
                </a:cubicBezTo>
                <a:cubicBezTo>
                  <a:pt x="212" y="252"/>
                  <a:pt x="214" y="253"/>
                  <a:pt x="215" y="252"/>
                </a:cubicBezTo>
                <a:cubicBezTo>
                  <a:pt x="215" y="251"/>
                  <a:pt x="215" y="250"/>
                  <a:pt x="215" y="248"/>
                </a:cubicBezTo>
                <a:cubicBezTo>
                  <a:pt x="217" y="249"/>
                  <a:pt x="218" y="247"/>
                  <a:pt x="219" y="248"/>
                </a:cubicBezTo>
                <a:cubicBezTo>
                  <a:pt x="218" y="246"/>
                  <a:pt x="222" y="247"/>
                  <a:pt x="220" y="246"/>
                </a:cubicBezTo>
                <a:cubicBezTo>
                  <a:pt x="220" y="246"/>
                  <a:pt x="217" y="242"/>
                  <a:pt x="217" y="245"/>
                </a:cubicBezTo>
                <a:cubicBezTo>
                  <a:pt x="217" y="244"/>
                  <a:pt x="215" y="245"/>
                  <a:pt x="215" y="243"/>
                </a:cubicBezTo>
                <a:cubicBezTo>
                  <a:pt x="216" y="242"/>
                  <a:pt x="213" y="241"/>
                  <a:pt x="214" y="238"/>
                </a:cubicBezTo>
                <a:cubicBezTo>
                  <a:pt x="211" y="238"/>
                  <a:pt x="211" y="240"/>
                  <a:pt x="209" y="239"/>
                </a:cubicBezTo>
                <a:cubicBezTo>
                  <a:pt x="208" y="240"/>
                  <a:pt x="208" y="242"/>
                  <a:pt x="207" y="242"/>
                </a:cubicBezTo>
                <a:cubicBezTo>
                  <a:pt x="202" y="242"/>
                  <a:pt x="199" y="239"/>
                  <a:pt x="197" y="238"/>
                </a:cubicBezTo>
                <a:cubicBezTo>
                  <a:pt x="198" y="235"/>
                  <a:pt x="196" y="233"/>
                  <a:pt x="196" y="230"/>
                </a:cubicBezTo>
                <a:cubicBezTo>
                  <a:pt x="193" y="231"/>
                  <a:pt x="193" y="225"/>
                  <a:pt x="191" y="227"/>
                </a:cubicBezTo>
                <a:cubicBezTo>
                  <a:pt x="191" y="229"/>
                  <a:pt x="193" y="229"/>
                  <a:pt x="194" y="231"/>
                </a:cubicBezTo>
                <a:cubicBezTo>
                  <a:pt x="193" y="232"/>
                  <a:pt x="192" y="233"/>
                  <a:pt x="190" y="232"/>
                </a:cubicBezTo>
                <a:cubicBezTo>
                  <a:pt x="189" y="226"/>
                  <a:pt x="186" y="224"/>
                  <a:pt x="185" y="221"/>
                </a:cubicBezTo>
                <a:cubicBezTo>
                  <a:pt x="185" y="218"/>
                  <a:pt x="183" y="212"/>
                  <a:pt x="180" y="210"/>
                </a:cubicBezTo>
                <a:cubicBezTo>
                  <a:pt x="182" y="207"/>
                  <a:pt x="177" y="203"/>
                  <a:pt x="179" y="202"/>
                </a:cubicBezTo>
                <a:cubicBezTo>
                  <a:pt x="177" y="201"/>
                  <a:pt x="177" y="198"/>
                  <a:pt x="178" y="196"/>
                </a:cubicBezTo>
                <a:cubicBezTo>
                  <a:pt x="174" y="195"/>
                  <a:pt x="176" y="193"/>
                  <a:pt x="177" y="191"/>
                </a:cubicBezTo>
                <a:cubicBezTo>
                  <a:pt x="175" y="191"/>
                  <a:pt x="175" y="191"/>
                  <a:pt x="174" y="190"/>
                </a:cubicBezTo>
                <a:cubicBezTo>
                  <a:pt x="176" y="190"/>
                  <a:pt x="176" y="189"/>
                  <a:pt x="176" y="188"/>
                </a:cubicBezTo>
                <a:cubicBezTo>
                  <a:pt x="172" y="188"/>
                  <a:pt x="176" y="184"/>
                  <a:pt x="173" y="183"/>
                </a:cubicBezTo>
                <a:cubicBezTo>
                  <a:pt x="175" y="182"/>
                  <a:pt x="177" y="180"/>
                  <a:pt x="176" y="178"/>
                </a:cubicBezTo>
                <a:cubicBezTo>
                  <a:pt x="176" y="179"/>
                  <a:pt x="174" y="177"/>
                  <a:pt x="174" y="177"/>
                </a:cubicBezTo>
                <a:cubicBezTo>
                  <a:pt x="175" y="177"/>
                  <a:pt x="175" y="171"/>
                  <a:pt x="174" y="174"/>
                </a:cubicBezTo>
                <a:cubicBezTo>
                  <a:pt x="174" y="175"/>
                  <a:pt x="174" y="180"/>
                  <a:pt x="171" y="181"/>
                </a:cubicBezTo>
                <a:cubicBezTo>
                  <a:pt x="171" y="180"/>
                  <a:pt x="170" y="178"/>
                  <a:pt x="170" y="176"/>
                </a:cubicBezTo>
                <a:cubicBezTo>
                  <a:pt x="172" y="177"/>
                  <a:pt x="173" y="176"/>
                  <a:pt x="173" y="175"/>
                </a:cubicBezTo>
                <a:cubicBezTo>
                  <a:pt x="172" y="174"/>
                  <a:pt x="171" y="174"/>
                  <a:pt x="171" y="172"/>
                </a:cubicBezTo>
                <a:cubicBezTo>
                  <a:pt x="173" y="172"/>
                  <a:pt x="172" y="173"/>
                  <a:pt x="173" y="172"/>
                </a:cubicBezTo>
                <a:cubicBezTo>
                  <a:pt x="171" y="168"/>
                  <a:pt x="176" y="167"/>
                  <a:pt x="174" y="163"/>
                </a:cubicBezTo>
                <a:cubicBezTo>
                  <a:pt x="175" y="163"/>
                  <a:pt x="174" y="161"/>
                  <a:pt x="177" y="162"/>
                </a:cubicBezTo>
                <a:cubicBezTo>
                  <a:pt x="177" y="165"/>
                  <a:pt x="177" y="168"/>
                  <a:pt x="179" y="171"/>
                </a:cubicBezTo>
                <a:cubicBezTo>
                  <a:pt x="181" y="172"/>
                  <a:pt x="182" y="171"/>
                  <a:pt x="183" y="171"/>
                </a:cubicBezTo>
                <a:cubicBezTo>
                  <a:pt x="180" y="174"/>
                  <a:pt x="186" y="174"/>
                  <a:pt x="183" y="176"/>
                </a:cubicBezTo>
                <a:cubicBezTo>
                  <a:pt x="185" y="177"/>
                  <a:pt x="185" y="177"/>
                  <a:pt x="186" y="177"/>
                </a:cubicBezTo>
                <a:cubicBezTo>
                  <a:pt x="187" y="183"/>
                  <a:pt x="188" y="189"/>
                  <a:pt x="191" y="194"/>
                </a:cubicBezTo>
                <a:cubicBezTo>
                  <a:pt x="189" y="200"/>
                  <a:pt x="196" y="203"/>
                  <a:pt x="195" y="209"/>
                </a:cubicBezTo>
                <a:cubicBezTo>
                  <a:pt x="196" y="210"/>
                  <a:pt x="198" y="210"/>
                  <a:pt x="198" y="212"/>
                </a:cubicBezTo>
                <a:cubicBezTo>
                  <a:pt x="197" y="217"/>
                  <a:pt x="201" y="221"/>
                  <a:pt x="202" y="226"/>
                </a:cubicBezTo>
                <a:cubicBezTo>
                  <a:pt x="203" y="226"/>
                  <a:pt x="203" y="227"/>
                  <a:pt x="205" y="226"/>
                </a:cubicBezTo>
                <a:cubicBezTo>
                  <a:pt x="207" y="229"/>
                  <a:pt x="206" y="232"/>
                  <a:pt x="206" y="236"/>
                </a:cubicBezTo>
                <a:cubicBezTo>
                  <a:pt x="208" y="236"/>
                  <a:pt x="208" y="237"/>
                  <a:pt x="209" y="236"/>
                </a:cubicBezTo>
                <a:cubicBezTo>
                  <a:pt x="209" y="236"/>
                  <a:pt x="209" y="239"/>
                  <a:pt x="211" y="239"/>
                </a:cubicBezTo>
                <a:cubicBezTo>
                  <a:pt x="211" y="237"/>
                  <a:pt x="212" y="237"/>
                  <a:pt x="213" y="236"/>
                </a:cubicBezTo>
                <a:cubicBezTo>
                  <a:pt x="212" y="234"/>
                  <a:pt x="209" y="233"/>
                  <a:pt x="211" y="229"/>
                </a:cubicBezTo>
                <a:cubicBezTo>
                  <a:pt x="211" y="229"/>
                  <a:pt x="212" y="229"/>
                  <a:pt x="212" y="229"/>
                </a:cubicBezTo>
                <a:cubicBezTo>
                  <a:pt x="210" y="219"/>
                  <a:pt x="211" y="216"/>
                  <a:pt x="207" y="210"/>
                </a:cubicBezTo>
                <a:cubicBezTo>
                  <a:pt x="209" y="205"/>
                  <a:pt x="204" y="200"/>
                  <a:pt x="204" y="195"/>
                </a:cubicBezTo>
                <a:cubicBezTo>
                  <a:pt x="203" y="194"/>
                  <a:pt x="202" y="194"/>
                  <a:pt x="201" y="192"/>
                </a:cubicBezTo>
                <a:cubicBezTo>
                  <a:pt x="203" y="188"/>
                  <a:pt x="199" y="183"/>
                  <a:pt x="201" y="179"/>
                </a:cubicBezTo>
                <a:cubicBezTo>
                  <a:pt x="200" y="177"/>
                  <a:pt x="198" y="173"/>
                  <a:pt x="201" y="171"/>
                </a:cubicBezTo>
                <a:cubicBezTo>
                  <a:pt x="202" y="174"/>
                  <a:pt x="203" y="176"/>
                  <a:pt x="203" y="178"/>
                </a:cubicBezTo>
                <a:cubicBezTo>
                  <a:pt x="206" y="177"/>
                  <a:pt x="206" y="177"/>
                  <a:pt x="207" y="175"/>
                </a:cubicBezTo>
                <a:cubicBezTo>
                  <a:pt x="208" y="179"/>
                  <a:pt x="208" y="182"/>
                  <a:pt x="211" y="186"/>
                </a:cubicBezTo>
                <a:cubicBezTo>
                  <a:pt x="209" y="192"/>
                  <a:pt x="215" y="198"/>
                  <a:pt x="215" y="202"/>
                </a:cubicBezTo>
                <a:cubicBezTo>
                  <a:pt x="215" y="203"/>
                  <a:pt x="214" y="203"/>
                  <a:pt x="214" y="204"/>
                </a:cubicBezTo>
                <a:cubicBezTo>
                  <a:pt x="216" y="213"/>
                  <a:pt x="221" y="219"/>
                  <a:pt x="224" y="225"/>
                </a:cubicBezTo>
                <a:cubicBezTo>
                  <a:pt x="225" y="229"/>
                  <a:pt x="225" y="231"/>
                  <a:pt x="228" y="234"/>
                </a:cubicBezTo>
                <a:cubicBezTo>
                  <a:pt x="233" y="239"/>
                  <a:pt x="235" y="248"/>
                  <a:pt x="242" y="252"/>
                </a:cubicBezTo>
                <a:cubicBezTo>
                  <a:pt x="242" y="250"/>
                  <a:pt x="242" y="248"/>
                  <a:pt x="244" y="248"/>
                </a:cubicBezTo>
                <a:cubicBezTo>
                  <a:pt x="243" y="250"/>
                  <a:pt x="243" y="253"/>
                  <a:pt x="245" y="253"/>
                </a:cubicBezTo>
                <a:cubicBezTo>
                  <a:pt x="243" y="249"/>
                  <a:pt x="249" y="251"/>
                  <a:pt x="248" y="247"/>
                </a:cubicBezTo>
                <a:cubicBezTo>
                  <a:pt x="247" y="247"/>
                  <a:pt x="247" y="247"/>
                  <a:pt x="247" y="246"/>
                </a:cubicBezTo>
                <a:cubicBezTo>
                  <a:pt x="245" y="246"/>
                  <a:pt x="245" y="248"/>
                  <a:pt x="244" y="247"/>
                </a:cubicBezTo>
                <a:cubicBezTo>
                  <a:pt x="244" y="246"/>
                  <a:pt x="246" y="246"/>
                  <a:pt x="247" y="245"/>
                </a:cubicBezTo>
                <a:cubicBezTo>
                  <a:pt x="246" y="244"/>
                  <a:pt x="245" y="246"/>
                  <a:pt x="244" y="244"/>
                </a:cubicBezTo>
                <a:cubicBezTo>
                  <a:pt x="245" y="242"/>
                  <a:pt x="246" y="244"/>
                  <a:pt x="248" y="244"/>
                </a:cubicBezTo>
                <a:cubicBezTo>
                  <a:pt x="248" y="243"/>
                  <a:pt x="248" y="241"/>
                  <a:pt x="247" y="241"/>
                </a:cubicBezTo>
                <a:cubicBezTo>
                  <a:pt x="247" y="242"/>
                  <a:pt x="246" y="242"/>
                  <a:pt x="246" y="242"/>
                </a:cubicBezTo>
                <a:cubicBezTo>
                  <a:pt x="246" y="241"/>
                  <a:pt x="245" y="240"/>
                  <a:pt x="244" y="240"/>
                </a:cubicBezTo>
                <a:cubicBezTo>
                  <a:pt x="243" y="241"/>
                  <a:pt x="244" y="241"/>
                  <a:pt x="245" y="241"/>
                </a:cubicBezTo>
                <a:cubicBezTo>
                  <a:pt x="244" y="242"/>
                  <a:pt x="243" y="242"/>
                  <a:pt x="242" y="242"/>
                </a:cubicBezTo>
                <a:cubicBezTo>
                  <a:pt x="242" y="241"/>
                  <a:pt x="243" y="241"/>
                  <a:pt x="243" y="240"/>
                </a:cubicBezTo>
                <a:cubicBezTo>
                  <a:pt x="240" y="241"/>
                  <a:pt x="238" y="237"/>
                  <a:pt x="236" y="240"/>
                </a:cubicBezTo>
                <a:cubicBezTo>
                  <a:pt x="231" y="232"/>
                  <a:pt x="226" y="223"/>
                  <a:pt x="223" y="212"/>
                </a:cubicBezTo>
                <a:cubicBezTo>
                  <a:pt x="227" y="214"/>
                  <a:pt x="223" y="211"/>
                  <a:pt x="225" y="210"/>
                </a:cubicBezTo>
                <a:cubicBezTo>
                  <a:pt x="226" y="212"/>
                  <a:pt x="226" y="212"/>
                  <a:pt x="227" y="213"/>
                </a:cubicBezTo>
                <a:cubicBezTo>
                  <a:pt x="226" y="215"/>
                  <a:pt x="227" y="218"/>
                  <a:pt x="229" y="219"/>
                </a:cubicBezTo>
                <a:cubicBezTo>
                  <a:pt x="230" y="215"/>
                  <a:pt x="232" y="221"/>
                  <a:pt x="233" y="218"/>
                </a:cubicBezTo>
                <a:cubicBezTo>
                  <a:pt x="232" y="217"/>
                  <a:pt x="231" y="219"/>
                  <a:pt x="230" y="217"/>
                </a:cubicBezTo>
                <a:cubicBezTo>
                  <a:pt x="232" y="217"/>
                  <a:pt x="232" y="216"/>
                  <a:pt x="233" y="217"/>
                </a:cubicBezTo>
                <a:cubicBezTo>
                  <a:pt x="232" y="216"/>
                  <a:pt x="231" y="213"/>
                  <a:pt x="230" y="212"/>
                </a:cubicBezTo>
                <a:cubicBezTo>
                  <a:pt x="230" y="213"/>
                  <a:pt x="230" y="214"/>
                  <a:pt x="229" y="214"/>
                </a:cubicBezTo>
                <a:cubicBezTo>
                  <a:pt x="230" y="211"/>
                  <a:pt x="228" y="209"/>
                  <a:pt x="229" y="206"/>
                </a:cubicBezTo>
                <a:cubicBezTo>
                  <a:pt x="230" y="207"/>
                  <a:pt x="230" y="205"/>
                  <a:pt x="230" y="204"/>
                </a:cubicBezTo>
                <a:cubicBezTo>
                  <a:pt x="233" y="204"/>
                  <a:pt x="233" y="202"/>
                  <a:pt x="234" y="201"/>
                </a:cubicBezTo>
                <a:cubicBezTo>
                  <a:pt x="234" y="200"/>
                  <a:pt x="233" y="200"/>
                  <a:pt x="231" y="200"/>
                </a:cubicBezTo>
                <a:cubicBezTo>
                  <a:pt x="232" y="201"/>
                  <a:pt x="231" y="202"/>
                  <a:pt x="230" y="202"/>
                </a:cubicBezTo>
                <a:cubicBezTo>
                  <a:pt x="231" y="199"/>
                  <a:pt x="226" y="200"/>
                  <a:pt x="228" y="197"/>
                </a:cubicBezTo>
                <a:cubicBezTo>
                  <a:pt x="227" y="197"/>
                  <a:pt x="226" y="196"/>
                  <a:pt x="225" y="195"/>
                </a:cubicBezTo>
                <a:cubicBezTo>
                  <a:pt x="226" y="194"/>
                  <a:pt x="231" y="189"/>
                  <a:pt x="227" y="188"/>
                </a:cubicBezTo>
                <a:cubicBezTo>
                  <a:pt x="227" y="191"/>
                  <a:pt x="227" y="192"/>
                  <a:pt x="227" y="192"/>
                </a:cubicBezTo>
                <a:cubicBezTo>
                  <a:pt x="225" y="192"/>
                  <a:pt x="224" y="192"/>
                  <a:pt x="224" y="191"/>
                </a:cubicBezTo>
                <a:cubicBezTo>
                  <a:pt x="224" y="189"/>
                  <a:pt x="227" y="189"/>
                  <a:pt x="225" y="187"/>
                </a:cubicBezTo>
                <a:cubicBezTo>
                  <a:pt x="227" y="188"/>
                  <a:pt x="227" y="186"/>
                  <a:pt x="229" y="185"/>
                </a:cubicBezTo>
                <a:cubicBezTo>
                  <a:pt x="230" y="186"/>
                  <a:pt x="234" y="187"/>
                  <a:pt x="233" y="184"/>
                </a:cubicBezTo>
                <a:cubicBezTo>
                  <a:pt x="231" y="185"/>
                  <a:pt x="229" y="185"/>
                  <a:pt x="228" y="184"/>
                </a:cubicBezTo>
                <a:cubicBezTo>
                  <a:pt x="229" y="184"/>
                  <a:pt x="230" y="183"/>
                  <a:pt x="230" y="182"/>
                </a:cubicBezTo>
                <a:cubicBezTo>
                  <a:pt x="229" y="180"/>
                  <a:pt x="226" y="177"/>
                  <a:pt x="227" y="175"/>
                </a:cubicBezTo>
                <a:cubicBezTo>
                  <a:pt x="229" y="175"/>
                  <a:pt x="229" y="177"/>
                  <a:pt x="230" y="177"/>
                </a:cubicBezTo>
                <a:cubicBezTo>
                  <a:pt x="230" y="176"/>
                  <a:pt x="229" y="174"/>
                  <a:pt x="228" y="173"/>
                </a:cubicBezTo>
                <a:cubicBezTo>
                  <a:pt x="225" y="174"/>
                  <a:pt x="222" y="173"/>
                  <a:pt x="223" y="175"/>
                </a:cubicBezTo>
                <a:cubicBezTo>
                  <a:pt x="223" y="174"/>
                  <a:pt x="222" y="174"/>
                  <a:pt x="221" y="174"/>
                </a:cubicBezTo>
                <a:cubicBezTo>
                  <a:pt x="221" y="175"/>
                  <a:pt x="221" y="176"/>
                  <a:pt x="220" y="176"/>
                </a:cubicBezTo>
                <a:cubicBezTo>
                  <a:pt x="219" y="176"/>
                  <a:pt x="218" y="176"/>
                  <a:pt x="218" y="175"/>
                </a:cubicBezTo>
                <a:cubicBezTo>
                  <a:pt x="218" y="174"/>
                  <a:pt x="219" y="174"/>
                  <a:pt x="219" y="173"/>
                </a:cubicBezTo>
                <a:cubicBezTo>
                  <a:pt x="219" y="174"/>
                  <a:pt x="217" y="175"/>
                  <a:pt x="219" y="175"/>
                </a:cubicBezTo>
                <a:cubicBezTo>
                  <a:pt x="221" y="174"/>
                  <a:pt x="220" y="172"/>
                  <a:pt x="223" y="174"/>
                </a:cubicBezTo>
                <a:cubicBezTo>
                  <a:pt x="225" y="172"/>
                  <a:pt x="223" y="165"/>
                  <a:pt x="225" y="166"/>
                </a:cubicBezTo>
                <a:cubicBezTo>
                  <a:pt x="225" y="164"/>
                  <a:pt x="222" y="164"/>
                  <a:pt x="221" y="162"/>
                </a:cubicBezTo>
                <a:cubicBezTo>
                  <a:pt x="222" y="161"/>
                  <a:pt x="222" y="160"/>
                  <a:pt x="222" y="158"/>
                </a:cubicBezTo>
                <a:cubicBezTo>
                  <a:pt x="220" y="157"/>
                  <a:pt x="221" y="158"/>
                  <a:pt x="219" y="158"/>
                </a:cubicBezTo>
                <a:cubicBezTo>
                  <a:pt x="220" y="153"/>
                  <a:pt x="216" y="150"/>
                  <a:pt x="216" y="147"/>
                </a:cubicBezTo>
                <a:cubicBezTo>
                  <a:pt x="217" y="147"/>
                  <a:pt x="217" y="150"/>
                  <a:pt x="218" y="149"/>
                </a:cubicBezTo>
                <a:cubicBezTo>
                  <a:pt x="218" y="142"/>
                  <a:pt x="211" y="138"/>
                  <a:pt x="210" y="132"/>
                </a:cubicBezTo>
                <a:cubicBezTo>
                  <a:pt x="208" y="131"/>
                  <a:pt x="209" y="131"/>
                  <a:pt x="208" y="132"/>
                </a:cubicBezTo>
                <a:cubicBezTo>
                  <a:pt x="208" y="130"/>
                  <a:pt x="205" y="125"/>
                  <a:pt x="208" y="123"/>
                </a:cubicBezTo>
                <a:cubicBezTo>
                  <a:pt x="203" y="110"/>
                  <a:pt x="197" y="97"/>
                  <a:pt x="195" y="82"/>
                </a:cubicBezTo>
                <a:cubicBezTo>
                  <a:pt x="195" y="81"/>
                  <a:pt x="197" y="80"/>
                  <a:pt x="196" y="79"/>
                </a:cubicBezTo>
                <a:cubicBezTo>
                  <a:pt x="195" y="78"/>
                  <a:pt x="195" y="80"/>
                  <a:pt x="194" y="80"/>
                </a:cubicBezTo>
                <a:cubicBezTo>
                  <a:pt x="191" y="78"/>
                  <a:pt x="193" y="75"/>
                  <a:pt x="195" y="74"/>
                </a:cubicBezTo>
                <a:cubicBezTo>
                  <a:pt x="194" y="75"/>
                  <a:pt x="195" y="76"/>
                  <a:pt x="196" y="79"/>
                </a:cubicBezTo>
                <a:cubicBezTo>
                  <a:pt x="199" y="78"/>
                  <a:pt x="199" y="76"/>
                  <a:pt x="200" y="73"/>
                </a:cubicBezTo>
                <a:cubicBezTo>
                  <a:pt x="198" y="73"/>
                  <a:pt x="198" y="74"/>
                  <a:pt x="196" y="74"/>
                </a:cubicBezTo>
                <a:cubicBezTo>
                  <a:pt x="196" y="72"/>
                  <a:pt x="195" y="71"/>
                  <a:pt x="196" y="70"/>
                </a:cubicBezTo>
                <a:cubicBezTo>
                  <a:pt x="195" y="69"/>
                  <a:pt x="192" y="69"/>
                  <a:pt x="192" y="66"/>
                </a:cubicBezTo>
                <a:cubicBezTo>
                  <a:pt x="192" y="66"/>
                  <a:pt x="193" y="65"/>
                  <a:pt x="193" y="65"/>
                </a:cubicBezTo>
                <a:cubicBezTo>
                  <a:pt x="195" y="65"/>
                  <a:pt x="196" y="67"/>
                  <a:pt x="197" y="68"/>
                </a:cubicBezTo>
                <a:cubicBezTo>
                  <a:pt x="206" y="63"/>
                  <a:pt x="216" y="66"/>
                  <a:pt x="225" y="62"/>
                </a:cubicBezTo>
                <a:cubicBezTo>
                  <a:pt x="224" y="61"/>
                  <a:pt x="225" y="61"/>
                  <a:pt x="225" y="60"/>
                </a:cubicBezTo>
                <a:cubicBezTo>
                  <a:pt x="224" y="59"/>
                  <a:pt x="224" y="61"/>
                  <a:pt x="223" y="60"/>
                </a:cubicBezTo>
                <a:cubicBezTo>
                  <a:pt x="224" y="60"/>
                  <a:pt x="225" y="59"/>
                  <a:pt x="226" y="58"/>
                </a:cubicBezTo>
                <a:cubicBezTo>
                  <a:pt x="226" y="59"/>
                  <a:pt x="227" y="60"/>
                  <a:pt x="227" y="62"/>
                </a:cubicBezTo>
                <a:cubicBezTo>
                  <a:pt x="229" y="61"/>
                  <a:pt x="231" y="60"/>
                  <a:pt x="231" y="59"/>
                </a:cubicBezTo>
                <a:cubicBezTo>
                  <a:pt x="230" y="58"/>
                  <a:pt x="230" y="57"/>
                  <a:pt x="229" y="55"/>
                </a:cubicBezTo>
                <a:cubicBezTo>
                  <a:pt x="221" y="59"/>
                  <a:pt x="214" y="60"/>
                  <a:pt x="203" y="60"/>
                </a:cubicBezTo>
                <a:cubicBezTo>
                  <a:pt x="200" y="66"/>
                  <a:pt x="190" y="60"/>
                  <a:pt x="185" y="57"/>
                </a:cubicBezTo>
                <a:cubicBezTo>
                  <a:pt x="186" y="56"/>
                  <a:pt x="187" y="55"/>
                  <a:pt x="188" y="54"/>
                </a:cubicBezTo>
                <a:cubicBezTo>
                  <a:pt x="191" y="53"/>
                  <a:pt x="193" y="54"/>
                  <a:pt x="196" y="54"/>
                </a:cubicBezTo>
                <a:cubicBezTo>
                  <a:pt x="196" y="53"/>
                  <a:pt x="197" y="53"/>
                  <a:pt x="197" y="52"/>
                </a:cubicBezTo>
                <a:cubicBezTo>
                  <a:pt x="195" y="51"/>
                  <a:pt x="195" y="54"/>
                  <a:pt x="195" y="53"/>
                </a:cubicBezTo>
                <a:cubicBezTo>
                  <a:pt x="196" y="51"/>
                  <a:pt x="193" y="50"/>
                  <a:pt x="196" y="48"/>
                </a:cubicBezTo>
                <a:cubicBezTo>
                  <a:pt x="196" y="50"/>
                  <a:pt x="194" y="50"/>
                  <a:pt x="196" y="51"/>
                </a:cubicBezTo>
                <a:cubicBezTo>
                  <a:pt x="196" y="49"/>
                  <a:pt x="198" y="53"/>
                  <a:pt x="198" y="50"/>
                </a:cubicBezTo>
                <a:cubicBezTo>
                  <a:pt x="196" y="50"/>
                  <a:pt x="197" y="47"/>
                  <a:pt x="197" y="47"/>
                </a:cubicBezTo>
                <a:cubicBezTo>
                  <a:pt x="199" y="46"/>
                  <a:pt x="199" y="48"/>
                  <a:pt x="201" y="46"/>
                </a:cubicBezTo>
                <a:cubicBezTo>
                  <a:pt x="200" y="47"/>
                  <a:pt x="201" y="48"/>
                  <a:pt x="202" y="48"/>
                </a:cubicBezTo>
                <a:cubicBezTo>
                  <a:pt x="204" y="46"/>
                  <a:pt x="204" y="44"/>
                  <a:pt x="209" y="45"/>
                </a:cubicBezTo>
                <a:cubicBezTo>
                  <a:pt x="209" y="43"/>
                  <a:pt x="206" y="42"/>
                  <a:pt x="209" y="41"/>
                </a:cubicBezTo>
                <a:cubicBezTo>
                  <a:pt x="201" y="38"/>
                  <a:pt x="196" y="38"/>
                  <a:pt x="189" y="36"/>
                </a:cubicBezTo>
                <a:cubicBezTo>
                  <a:pt x="188" y="33"/>
                  <a:pt x="190" y="34"/>
                  <a:pt x="189" y="31"/>
                </a:cubicBezTo>
                <a:cubicBezTo>
                  <a:pt x="191" y="32"/>
                  <a:pt x="192" y="31"/>
                  <a:pt x="190" y="30"/>
                </a:cubicBezTo>
                <a:cubicBezTo>
                  <a:pt x="182" y="33"/>
                  <a:pt x="169" y="20"/>
                  <a:pt x="161" y="29"/>
                </a:cubicBezTo>
                <a:cubicBezTo>
                  <a:pt x="160" y="30"/>
                  <a:pt x="163" y="30"/>
                  <a:pt x="162" y="32"/>
                </a:cubicBezTo>
                <a:cubicBezTo>
                  <a:pt x="159" y="34"/>
                  <a:pt x="155" y="37"/>
                  <a:pt x="150" y="38"/>
                </a:cubicBezTo>
                <a:cubicBezTo>
                  <a:pt x="149" y="41"/>
                  <a:pt x="147" y="43"/>
                  <a:pt x="144" y="44"/>
                </a:cubicBezTo>
                <a:cubicBezTo>
                  <a:pt x="139" y="39"/>
                  <a:pt x="132" y="49"/>
                  <a:pt x="128" y="44"/>
                </a:cubicBezTo>
                <a:cubicBezTo>
                  <a:pt x="128" y="45"/>
                  <a:pt x="129" y="44"/>
                  <a:pt x="129" y="44"/>
                </a:cubicBezTo>
                <a:cubicBezTo>
                  <a:pt x="127" y="43"/>
                  <a:pt x="125" y="44"/>
                  <a:pt x="123" y="42"/>
                </a:cubicBezTo>
                <a:cubicBezTo>
                  <a:pt x="122" y="38"/>
                  <a:pt x="128" y="41"/>
                  <a:pt x="128" y="39"/>
                </a:cubicBezTo>
                <a:cubicBezTo>
                  <a:pt x="125" y="39"/>
                  <a:pt x="124" y="40"/>
                  <a:pt x="122" y="40"/>
                </a:cubicBezTo>
                <a:cubicBezTo>
                  <a:pt x="120" y="40"/>
                  <a:pt x="123" y="42"/>
                  <a:pt x="120" y="43"/>
                </a:cubicBezTo>
                <a:cubicBezTo>
                  <a:pt x="116" y="41"/>
                  <a:pt x="110" y="42"/>
                  <a:pt x="108" y="40"/>
                </a:cubicBezTo>
                <a:cubicBezTo>
                  <a:pt x="105" y="42"/>
                  <a:pt x="104" y="38"/>
                  <a:pt x="101" y="38"/>
                </a:cubicBezTo>
                <a:cubicBezTo>
                  <a:pt x="100" y="38"/>
                  <a:pt x="100" y="39"/>
                  <a:pt x="98" y="39"/>
                </a:cubicBezTo>
                <a:cubicBezTo>
                  <a:pt x="89" y="37"/>
                  <a:pt x="78" y="38"/>
                  <a:pt x="69" y="35"/>
                </a:cubicBezTo>
                <a:cubicBezTo>
                  <a:pt x="71" y="33"/>
                  <a:pt x="68" y="31"/>
                  <a:pt x="69" y="30"/>
                </a:cubicBezTo>
                <a:cubicBezTo>
                  <a:pt x="72" y="33"/>
                  <a:pt x="75" y="31"/>
                  <a:pt x="78" y="29"/>
                </a:cubicBezTo>
                <a:cubicBezTo>
                  <a:pt x="78" y="27"/>
                  <a:pt x="77" y="27"/>
                  <a:pt x="77" y="25"/>
                </a:cubicBezTo>
                <a:cubicBezTo>
                  <a:pt x="74" y="24"/>
                  <a:pt x="72" y="26"/>
                  <a:pt x="72" y="28"/>
                </a:cubicBezTo>
                <a:cubicBezTo>
                  <a:pt x="72" y="29"/>
                  <a:pt x="74" y="27"/>
                  <a:pt x="75" y="29"/>
                </a:cubicBezTo>
                <a:cubicBezTo>
                  <a:pt x="74" y="31"/>
                  <a:pt x="73" y="30"/>
                  <a:pt x="70" y="31"/>
                </a:cubicBezTo>
                <a:cubicBezTo>
                  <a:pt x="70" y="28"/>
                  <a:pt x="68" y="29"/>
                  <a:pt x="67" y="27"/>
                </a:cubicBezTo>
                <a:cubicBezTo>
                  <a:pt x="66" y="28"/>
                  <a:pt x="67" y="30"/>
                  <a:pt x="66" y="30"/>
                </a:cubicBezTo>
                <a:cubicBezTo>
                  <a:pt x="65" y="29"/>
                  <a:pt x="64" y="24"/>
                  <a:pt x="62" y="26"/>
                </a:cubicBezTo>
                <a:cubicBezTo>
                  <a:pt x="64" y="26"/>
                  <a:pt x="63" y="28"/>
                  <a:pt x="63" y="29"/>
                </a:cubicBezTo>
                <a:cubicBezTo>
                  <a:pt x="61" y="28"/>
                  <a:pt x="63" y="31"/>
                  <a:pt x="62" y="31"/>
                </a:cubicBezTo>
                <a:cubicBezTo>
                  <a:pt x="64" y="25"/>
                  <a:pt x="60" y="32"/>
                  <a:pt x="59" y="26"/>
                </a:cubicBezTo>
                <a:cubicBezTo>
                  <a:pt x="60" y="25"/>
                  <a:pt x="61" y="25"/>
                  <a:pt x="61" y="24"/>
                </a:cubicBezTo>
                <a:cubicBezTo>
                  <a:pt x="60" y="24"/>
                  <a:pt x="60" y="23"/>
                  <a:pt x="59" y="23"/>
                </a:cubicBezTo>
                <a:cubicBezTo>
                  <a:pt x="58" y="25"/>
                  <a:pt x="58" y="26"/>
                  <a:pt x="58" y="27"/>
                </a:cubicBezTo>
                <a:cubicBezTo>
                  <a:pt x="56" y="27"/>
                  <a:pt x="54" y="26"/>
                  <a:pt x="55" y="28"/>
                </a:cubicBezTo>
                <a:cubicBezTo>
                  <a:pt x="58" y="26"/>
                  <a:pt x="59" y="29"/>
                  <a:pt x="60" y="31"/>
                </a:cubicBezTo>
                <a:cubicBezTo>
                  <a:pt x="58" y="32"/>
                  <a:pt x="59" y="29"/>
                  <a:pt x="58" y="29"/>
                </a:cubicBezTo>
                <a:cubicBezTo>
                  <a:pt x="57" y="29"/>
                  <a:pt x="56" y="30"/>
                  <a:pt x="54" y="31"/>
                </a:cubicBezTo>
                <a:cubicBezTo>
                  <a:pt x="54" y="28"/>
                  <a:pt x="49" y="29"/>
                  <a:pt x="48" y="29"/>
                </a:cubicBezTo>
                <a:cubicBezTo>
                  <a:pt x="48" y="25"/>
                  <a:pt x="43" y="25"/>
                  <a:pt x="43" y="23"/>
                </a:cubicBezTo>
                <a:cubicBezTo>
                  <a:pt x="48" y="23"/>
                  <a:pt x="54" y="22"/>
                  <a:pt x="58" y="24"/>
                </a:cubicBezTo>
                <a:cubicBezTo>
                  <a:pt x="58" y="21"/>
                  <a:pt x="61" y="21"/>
                  <a:pt x="64" y="21"/>
                </a:cubicBezTo>
                <a:cubicBezTo>
                  <a:pt x="71" y="18"/>
                  <a:pt x="79" y="21"/>
                  <a:pt x="86" y="18"/>
                </a:cubicBezTo>
                <a:cubicBezTo>
                  <a:pt x="83" y="17"/>
                  <a:pt x="87" y="15"/>
                  <a:pt x="86" y="14"/>
                </a:cubicBezTo>
                <a:cubicBezTo>
                  <a:pt x="84" y="14"/>
                  <a:pt x="83" y="14"/>
                  <a:pt x="81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2" y="17"/>
                  <a:pt x="81" y="15"/>
                  <a:pt x="78" y="14"/>
                </a:cubicBezTo>
                <a:cubicBezTo>
                  <a:pt x="78" y="15"/>
                  <a:pt x="78" y="16"/>
                  <a:pt x="79" y="16"/>
                </a:cubicBezTo>
                <a:cubicBezTo>
                  <a:pt x="77" y="16"/>
                  <a:pt x="78" y="18"/>
                  <a:pt x="76" y="18"/>
                </a:cubicBezTo>
                <a:cubicBezTo>
                  <a:pt x="76" y="16"/>
                  <a:pt x="76" y="15"/>
                  <a:pt x="77" y="16"/>
                </a:cubicBezTo>
                <a:cubicBezTo>
                  <a:pt x="75" y="13"/>
                  <a:pt x="71" y="14"/>
                  <a:pt x="68" y="14"/>
                </a:cubicBezTo>
                <a:cubicBezTo>
                  <a:pt x="53" y="15"/>
                  <a:pt x="38" y="16"/>
                  <a:pt x="26" y="13"/>
                </a:cubicBezTo>
                <a:cubicBezTo>
                  <a:pt x="24" y="11"/>
                  <a:pt x="22" y="9"/>
                  <a:pt x="20" y="7"/>
                </a:cubicBezTo>
                <a:cubicBezTo>
                  <a:pt x="21" y="9"/>
                  <a:pt x="18" y="11"/>
                  <a:pt x="17" y="9"/>
                </a:cubicBezTo>
                <a:cubicBezTo>
                  <a:pt x="18" y="9"/>
                  <a:pt x="19" y="8"/>
                  <a:pt x="19" y="7"/>
                </a:cubicBezTo>
                <a:cubicBezTo>
                  <a:pt x="17" y="7"/>
                  <a:pt x="17" y="8"/>
                  <a:pt x="15" y="8"/>
                </a:cubicBezTo>
                <a:cubicBezTo>
                  <a:pt x="16" y="6"/>
                  <a:pt x="14" y="7"/>
                  <a:pt x="13" y="5"/>
                </a:cubicBezTo>
                <a:cubicBezTo>
                  <a:pt x="13" y="7"/>
                  <a:pt x="13" y="7"/>
                  <a:pt x="12" y="6"/>
                </a:cubicBezTo>
                <a:cubicBezTo>
                  <a:pt x="12" y="8"/>
                  <a:pt x="11" y="8"/>
                  <a:pt x="10" y="9"/>
                </a:cubicBezTo>
                <a:cubicBezTo>
                  <a:pt x="9" y="7"/>
                  <a:pt x="8" y="9"/>
                  <a:pt x="6" y="9"/>
                </a:cubicBezTo>
                <a:cubicBezTo>
                  <a:pt x="7" y="9"/>
                  <a:pt x="8" y="9"/>
                  <a:pt x="8" y="10"/>
                </a:cubicBezTo>
                <a:cubicBezTo>
                  <a:pt x="8" y="10"/>
                  <a:pt x="7" y="10"/>
                  <a:pt x="6" y="10"/>
                </a:cubicBezTo>
                <a:cubicBezTo>
                  <a:pt x="6" y="12"/>
                  <a:pt x="7" y="13"/>
                  <a:pt x="6" y="14"/>
                </a:cubicBezTo>
                <a:cubicBezTo>
                  <a:pt x="15" y="19"/>
                  <a:pt x="2" y="28"/>
                  <a:pt x="4" y="35"/>
                </a:cubicBezTo>
                <a:cubicBezTo>
                  <a:pt x="8" y="26"/>
                  <a:pt x="20" y="21"/>
                  <a:pt x="27" y="29"/>
                </a:cubicBezTo>
                <a:cubicBezTo>
                  <a:pt x="27" y="28"/>
                  <a:pt x="27" y="28"/>
                  <a:pt x="28" y="28"/>
                </a:cubicBezTo>
                <a:cubicBezTo>
                  <a:pt x="30" y="31"/>
                  <a:pt x="33" y="34"/>
                  <a:pt x="36" y="35"/>
                </a:cubicBezTo>
                <a:cubicBezTo>
                  <a:pt x="36" y="34"/>
                  <a:pt x="36" y="32"/>
                  <a:pt x="37" y="31"/>
                </a:cubicBezTo>
                <a:cubicBezTo>
                  <a:pt x="38" y="32"/>
                  <a:pt x="40" y="32"/>
                  <a:pt x="41" y="32"/>
                </a:cubicBezTo>
                <a:cubicBezTo>
                  <a:pt x="40" y="33"/>
                  <a:pt x="38" y="33"/>
                  <a:pt x="37" y="32"/>
                </a:cubicBezTo>
                <a:cubicBezTo>
                  <a:pt x="36" y="35"/>
                  <a:pt x="36" y="36"/>
                  <a:pt x="36" y="39"/>
                </a:cubicBezTo>
                <a:cubicBezTo>
                  <a:pt x="39" y="40"/>
                  <a:pt x="37" y="44"/>
                  <a:pt x="36" y="46"/>
                </a:cubicBezTo>
                <a:close/>
                <a:moveTo>
                  <a:pt x="225" y="175"/>
                </a:moveTo>
                <a:cubicBezTo>
                  <a:pt x="228" y="177"/>
                  <a:pt x="224" y="181"/>
                  <a:pt x="228" y="180"/>
                </a:cubicBezTo>
                <a:cubicBezTo>
                  <a:pt x="228" y="181"/>
                  <a:pt x="227" y="182"/>
                  <a:pt x="228" y="183"/>
                </a:cubicBezTo>
                <a:cubicBezTo>
                  <a:pt x="226" y="184"/>
                  <a:pt x="227" y="182"/>
                  <a:pt x="227" y="181"/>
                </a:cubicBezTo>
                <a:cubicBezTo>
                  <a:pt x="224" y="181"/>
                  <a:pt x="223" y="185"/>
                  <a:pt x="220" y="184"/>
                </a:cubicBezTo>
                <a:cubicBezTo>
                  <a:pt x="221" y="183"/>
                  <a:pt x="223" y="183"/>
                  <a:pt x="222" y="181"/>
                </a:cubicBezTo>
                <a:cubicBezTo>
                  <a:pt x="222" y="181"/>
                  <a:pt x="223" y="181"/>
                  <a:pt x="224" y="181"/>
                </a:cubicBezTo>
                <a:cubicBezTo>
                  <a:pt x="224" y="180"/>
                  <a:pt x="224" y="179"/>
                  <a:pt x="225" y="179"/>
                </a:cubicBezTo>
                <a:cubicBezTo>
                  <a:pt x="225" y="178"/>
                  <a:pt x="224" y="179"/>
                  <a:pt x="223" y="178"/>
                </a:cubicBezTo>
                <a:cubicBezTo>
                  <a:pt x="224" y="177"/>
                  <a:pt x="224" y="175"/>
                  <a:pt x="225" y="175"/>
                </a:cubicBezTo>
                <a:cubicBezTo>
                  <a:pt x="225" y="175"/>
                  <a:pt x="225" y="175"/>
                  <a:pt x="225" y="175"/>
                </a:cubicBezTo>
                <a:close/>
                <a:moveTo>
                  <a:pt x="280" y="30"/>
                </a:moveTo>
                <a:cubicBezTo>
                  <a:pt x="281" y="30"/>
                  <a:pt x="281" y="31"/>
                  <a:pt x="281" y="32"/>
                </a:cubicBezTo>
                <a:cubicBezTo>
                  <a:pt x="280" y="32"/>
                  <a:pt x="280" y="31"/>
                  <a:pt x="280" y="30"/>
                </a:cubicBezTo>
                <a:cubicBezTo>
                  <a:pt x="280" y="30"/>
                  <a:pt x="280" y="30"/>
                  <a:pt x="280" y="30"/>
                </a:cubicBezTo>
                <a:close/>
                <a:moveTo>
                  <a:pt x="319" y="30"/>
                </a:moveTo>
                <a:cubicBezTo>
                  <a:pt x="319" y="31"/>
                  <a:pt x="322" y="33"/>
                  <a:pt x="319" y="34"/>
                </a:cubicBezTo>
                <a:cubicBezTo>
                  <a:pt x="321" y="32"/>
                  <a:pt x="318" y="32"/>
                  <a:pt x="319" y="30"/>
                </a:cubicBezTo>
                <a:cubicBezTo>
                  <a:pt x="319" y="30"/>
                  <a:pt x="319" y="30"/>
                  <a:pt x="319" y="30"/>
                </a:cubicBezTo>
                <a:close/>
                <a:moveTo>
                  <a:pt x="353" y="38"/>
                </a:moveTo>
                <a:cubicBezTo>
                  <a:pt x="353" y="39"/>
                  <a:pt x="350" y="39"/>
                  <a:pt x="351" y="37"/>
                </a:cubicBezTo>
                <a:cubicBezTo>
                  <a:pt x="352" y="37"/>
                  <a:pt x="352" y="38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lose/>
                <a:moveTo>
                  <a:pt x="443" y="228"/>
                </a:moveTo>
                <a:cubicBezTo>
                  <a:pt x="443" y="228"/>
                  <a:pt x="444" y="227"/>
                  <a:pt x="444" y="226"/>
                </a:cubicBezTo>
                <a:cubicBezTo>
                  <a:pt x="444" y="226"/>
                  <a:pt x="445" y="228"/>
                  <a:pt x="444" y="228"/>
                </a:cubicBezTo>
                <a:cubicBezTo>
                  <a:pt x="444" y="228"/>
                  <a:pt x="444" y="231"/>
                  <a:pt x="445" y="230"/>
                </a:cubicBezTo>
                <a:cubicBezTo>
                  <a:pt x="447" y="231"/>
                  <a:pt x="445" y="232"/>
                  <a:pt x="444" y="232"/>
                </a:cubicBezTo>
                <a:cubicBezTo>
                  <a:pt x="443" y="231"/>
                  <a:pt x="442" y="230"/>
                  <a:pt x="443" y="228"/>
                </a:cubicBezTo>
                <a:cubicBezTo>
                  <a:pt x="443" y="228"/>
                  <a:pt x="443" y="228"/>
                  <a:pt x="443" y="228"/>
                </a:cubicBezTo>
                <a:close/>
                <a:moveTo>
                  <a:pt x="450" y="248"/>
                </a:moveTo>
                <a:cubicBezTo>
                  <a:pt x="451" y="248"/>
                  <a:pt x="451" y="249"/>
                  <a:pt x="450" y="250"/>
                </a:cubicBezTo>
                <a:cubicBezTo>
                  <a:pt x="449" y="250"/>
                  <a:pt x="450" y="249"/>
                  <a:pt x="450" y="248"/>
                </a:cubicBezTo>
                <a:cubicBezTo>
                  <a:pt x="450" y="248"/>
                  <a:pt x="450" y="248"/>
                  <a:pt x="450" y="248"/>
                </a:cubicBezTo>
                <a:close/>
                <a:moveTo>
                  <a:pt x="493" y="167"/>
                </a:moveTo>
                <a:cubicBezTo>
                  <a:pt x="493" y="166"/>
                  <a:pt x="494" y="168"/>
                  <a:pt x="494" y="166"/>
                </a:cubicBezTo>
                <a:cubicBezTo>
                  <a:pt x="495" y="167"/>
                  <a:pt x="495" y="168"/>
                  <a:pt x="496" y="168"/>
                </a:cubicBezTo>
                <a:cubicBezTo>
                  <a:pt x="496" y="169"/>
                  <a:pt x="496" y="168"/>
                  <a:pt x="496" y="168"/>
                </a:cubicBezTo>
                <a:cubicBezTo>
                  <a:pt x="495" y="168"/>
                  <a:pt x="495" y="169"/>
                  <a:pt x="493" y="169"/>
                </a:cubicBezTo>
                <a:cubicBezTo>
                  <a:pt x="493" y="168"/>
                  <a:pt x="493" y="168"/>
                  <a:pt x="493" y="167"/>
                </a:cubicBezTo>
                <a:cubicBezTo>
                  <a:pt x="493" y="167"/>
                  <a:pt x="493" y="167"/>
                  <a:pt x="493" y="167"/>
                </a:cubicBezTo>
                <a:close/>
                <a:moveTo>
                  <a:pt x="552" y="174"/>
                </a:moveTo>
                <a:cubicBezTo>
                  <a:pt x="552" y="174"/>
                  <a:pt x="552" y="175"/>
                  <a:pt x="553" y="175"/>
                </a:cubicBezTo>
                <a:cubicBezTo>
                  <a:pt x="553" y="175"/>
                  <a:pt x="553" y="175"/>
                  <a:pt x="553" y="176"/>
                </a:cubicBezTo>
                <a:cubicBezTo>
                  <a:pt x="552" y="176"/>
                  <a:pt x="552" y="176"/>
                  <a:pt x="551" y="176"/>
                </a:cubicBezTo>
                <a:cubicBezTo>
                  <a:pt x="552" y="175"/>
                  <a:pt x="552" y="175"/>
                  <a:pt x="552" y="174"/>
                </a:cubicBezTo>
                <a:cubicBezTo>
                  <a:pt x="552" y="174"/>
                  <a:pt x="552" y="174"/>
                  <a:pt x="552" y="174"/>
                </a:cubicBezTo>
                <a:close/>
                <a:moveTo>
                  <a:pt x="544" y="155"/>
                </a:moveTo>
                <a:cubicBezTo>
                  <a:pt x="545" y="157"/>
                  <a:pt x="542" y="160"/>
                  <a:pt x="542" y="163"/>
                </a:cubicBezTo>
                <a:cubicBezTo>
                  <a:pt x="539" y="161"/>
                  <a:pt x="543" y="157"/>
                  <a:pt x="544" y="155"/>
                </a:cubicBezTo>
                <a:cubicBezTo>
                  <a:pt x="544" y="155"/>
                  <a:pt x="544" y="155"/>
                  <a:pt x="544" y="155"/>
                </a:cubicBezTo>
                <a:close/>
                <a:moveTo>
                  <a:pt x="523" y="205"/>
                </a:moveTo>
                <a:cubicBezTo>
                  <a:pt x="523" y="206"/>
                  <a:pt x="522" y="206"/>
                  <a:pt x="522" y="207"/>
                </a:cubicBezTo>
                <a:cubicBezTo>
                  <a:pt x="520" y="208"/>
                  <a:pt x="520" y="207"/>
                  <a:pt x="519" y="206"/>
                </a:cubicBezTo>
                <a:cubicBezTo>
                  <a:pt x="521" y="205"/>
                  <a:pt x="521" y="205"/>
                  <a:pt x="523" y="205"/>
                </a:cubicBezTo>
                <a:cubicBezTo>
                  <a:pt x="523" y="205"/>
                  <a:pt x="523" y="205"/>
                  <a:pt x="523" y="205"/>
                </a:cubicBezTo>
                <a:close/>
                <a:moveTo>
                  <a:pt x="509" y="232"/>
                </a:moveTo>
                <a:cubicBezTo>
                  <a:pt x="509" y="234"/>
                  <a:pt x="508" y="234"/>
                  <a:pt x="508" y="235"/>
                </a:cubicBezTo>
                <a:cubicBezTo>
                  <a:pt x="507" y="235"/>
                  <a:pt x="507" y="231"/>
                  <a:pt x="509" y="232"/>
                </a:cubicBezTo>
                <a:cubicBezTo>
                  <a:pt x="509" y="232"/>
                  <a:pt x="509" y="232"/>
                  <a:pt x="509" y="232"/>
                </a:cubicBezTo>
                <a:close/>
                <a:moveTo>
                  <a:pt x="401" y="321"/>
                </a:moveTo>
                <a:cubicBezTo>
                  <a:pt x="400" y="321"/>
                  <a:pt x="400" y="321"/>
                  <a:pt x="400" y="319"/>
                </a:cubicBezTo>
                <a:cubicBezTo>
                  <a:pt x="401" y="319"/>
                  <a:pt x="401" y="321"/>
                  <a:pt x="401" y="321"/>
                </a:cubicBezTo>
                <a:cubicBezTo>
                  <a:pt x="401" y="321"/>
                  <a:pt x="401" y="321"/>
                  <a:pt x="401" y="321"/>
                </a:cubicBezTo>
                <a:close/>
                <a:moveTo>
                  <a:pt x="31" y="26"/>
                </a:moveTo>
                <a:cubicBezTo>
                  <a:pt x="31" y="25"/>
                  <a:pt x="32" y="25"/>
                  <a:pt x="32" y="23"/>
                </a:cubicBezTo>
                <a:cubicBezTo>
                  <a:pt x="35" y="24"/>
                  <a:pt x="33" y="29"/>
                  <a:pt x="31" y="30"/>
                </a:cubicBezTo>
                <a:cubicBezTo>
                  <a:pt x="31" y="28"/>
                  <a:pt x="29" y="27"/>
                  <a:pt x="30" y="25"/>
                </a:cubicBezTo>
                <a:cubicBezTo>
                  <a:pt x="31" y="25"/>
                  <a:pt x="30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lose/>
                <a:moveTo>
                  <a:pt x="39" y="30"/>
                </a:moveTo>
                <a:cubicBezTo>
                  <a:pt x="37" y="30"/>
                  <a:pt x="37" y="26"/>
                  <a:pt x="36" y="24"/>
                </a:cubicBezTo>
                <a:cubicBezTo>
                  <a:pt x="38" y="25"/>
                  <a:pt x="40" y="25"/>
                  <a:pt x="40" y="27"/>
                </a:cubicBezTo>
                <a:cubicBezTo>
                  <a:pt x="40" y="27"/>
                  <a:pt x="40" y="27"/>
                  <a:pt x="40" y="26"/>
                </a:cubicBezTo>
                <a:cubicBezTo>
                  <a:pt x="38" y="27"/>
                  <a:pt x="41" y="29"/>
                  <a:pt x="39" y="30"/>
                </a:cubicBezTo>
                <a:cubicBezTo>
                  <a:pt x="39" y="30"/>
                  <a:pt x="39" y="30"/>
                  <a:pt x="39" y="30"/>
                </a:cubicBezTo>
                <a:close/>
                <a:moveTo>
                  <a:pt x="34" y="28"/>
                </a:moveTo>
                <a:cubicBezTo>
                  <a:pt x="35" y="27"/>
                  <a:pt x="36" y="27"/>
                  <a:pt x="35" y="25"/>
                </a:cubicBezTo>
                <a:cubicBezTo>
                  <a:pt x="37" y="26"/>
                  <a:pt x="36" y="29"/>
                  <a:pt x="34" y="28"/>
                </a:cubicBezTo>
                <a:cubicBezTo>
                  <a:pt x="34" y="28"/>
                  <a:pt x="34" y="28"/>
                  <a:pt x="34" y="28"/>
                </a:cubicBezTo>
                <a:close/>
                <a:moveTo>
                  <a:pt x="73" y="27"/>
                </a:moveTo>
                <a:cubicBezTo>
                  <a:pt x="73" y="25"/>
                  <a:pt x="74" y="26"/>
                  <a:pt x="75" y="26"/>
                </a:cubicBezTo>
                <a:cubicBezTo>
                  <a:pt x="75" y="27"/>
                  <a:pt x="74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lose/>
                <a:moveTo>
                  <a:pt x="43" y="32"/>
                </a:moveTo>
                <a:cubicBezTo>
                  <a:pt x="42" y="33"/>
                  <a:pt x="42" y="31"/>
                  <a:pt x="41" y="31"/>
                </a:cubicBezTo>
                <a:cubicBezTo>
                  <a:pt x="41" y="30"/>
                  <a:pt x="44" y="31"/>
                  <a:pt x="43" y="32"/>
                </a:cubicBezTo>
                <a:cubicBezTo>
                  <a:pt x="43" y="32"/>
                  <a:pt x="43" y="32"/>
                  <a:pt x="43" y="32"/>
                </a:cubicBezTo>
                <a:close/>
                <a:moveTo>
                  <a:pt x="64" y="32"/>
                </a:moveTo>
                <a:cubicBezTo>
                  <a:pt x="64" y="31"/>
                  <a:pt x="65" y="31"/>
                  <a:pt x="65" y="31"/>
                </a:cubicBezTo>
                <a:cubicBezTo>
                  <a:pt x="66" y="31"/>
                  <a:pt x="66" y="32"/>
                  <a:pt x="65" y="32"/>
                </a:cubicBezTo>
                <a:cubicBezTo>
                  <a:pt x="65" y="32"/>
                  <a:pt x="65" y="32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178" y="35"/>
                </a:moveTo>
                <a:cubicBezTo>
                  <a:pt x="178" y="33"/>
                  <a:pt x="179" y="33"/>
                  <a:pt x="178" y="32"/>
                </a:cubicBezTo>
                <a:cubicBezTo>
                  <a:pt x="177" y="31"/>
                  <a:pt x="180" y="34"/>
                  <a:pt x="181" y="32"/>
                </a:cubicBezTo>
                <a:cubicBezTo>
                  <a:pt x="180" y="34"/>
                  <a:pt x="182" y="33"/>
                  <a:pt x="182" y="35"/>
                </a:cubicBezTo>
                <a:cubicBezTo>
                  <a:pt x="183" y="34"/>
                  <a:pt x="184" y="33"/>
                  <a:pt x="184" y="32"/>
                </a:cubicBezTo>
                <a:cubicBezTo>
                  <a:pt x="185" y="33"/>
                  <a:pt x="187" y="32"/>
                  <a:pt x="186" y="33"/>
                </a:cubicBezTo>
                <a:cubicBezTo>
                  <a:pt x="188" y="34"/>
                  <a:pt x="186" y="31"/>
                  <a:pt x="188" y="32"/>
                </a:cubicBezTo>
                <a:cubicBezTo>
                  <a:pt x="188" y="32"/>
                  <a:pt x="188" y="32"/>
                  <a:pt x="189" y="32"/>
                </a:cubicBezTo>
                <a:cubicBezTo>
                  <a:pt x="187" y="33"/>
                  <a:pt x="189" y="34"/>
                  <a:pt x="189" y="36"/>
                </a:cubicBezTo>
                <a:cubicBezTo>
                  <a:pt x="183" y="36"/>
                  <a:pt x="182" y="35"/>
                  <a:pt x="178" y="35"/>
                </a:cubicBezTo>
                <a:cubicBezTo>
                  <a:pt x="178" y="35"/>
                  <a:pt x="178" y="35"/>
                  <a:pt x="178" y="35"/>
                </a:cubicBezTo>
                <a:close/>
                <a:moveTo>
                  <a:pt x="566" y="36"/>
                </a:moveTo>
                <a:cubicBezTo>
                  <a:pt x="566" y="36"/>
                  <a:pt x="566" y="36"/>
                  <a:pt x="566" y="36"/>
                </a:cubicBezTo>
                <a:cubicBezTo>
                  <a:pt x="565" y="36"/>
                  <a:pt x="565" y="35"/>
                  <a:pt x="564" y="35"/>
                </a:cubicBezTo>
                <a:cubicBezTo>
                  <a:pt x="563" y="36"/>
                  <a:pt x="563" y="37"/>
                  <a:pt x="562" y="39"/>
                </a:cubicBezTo>
                <a:cubicBezTo>
                  <a:pt x="564" y="41"/>
                  <a:pt x="565" y="41"/>
                  <a:pt x="567" y="41"/>
                </a:cubicBezTo>
                <a:cubicBezTo>
                  <a:pt x="568" y="38"/>
                  <a:pt x="571" y="39"/>
                  <a:pt x="573" y="37"/>
                </a:cubicBezTo>
                <a:cubicBezTo>
                  <a:pt x="573" y="40"/>
                  <a:pt x="575" y="37"/>
                  <a:pt x="577" y="38"/>
                </a:cubicBezTo>
                <a:cubicBezTo>
                  <a:pt x="576" y="41"/>
                  <a:pt x="579" y="42"/>
                  <a:pt x="580" y="40"/>
                </a:cubicBezTo>
                <a:cubicBezTo>
                  <a:pt x="578" y="39"/>
                  <a:pt x="580" y="39"/>
                  <a:pt x="578" y="38"/>
                </a:cubicBezTo>
                <a:cubicBezTo>
                  <a:pt x="581" y="39"/>
                  <a:pt x="582" y="39"/>
                  <a:pt x="586" y="40"/>
                </a:cubicBezTo>
                <a:cubicBezTo>
                  <a:pt x="587" y="39"/>
                  <a:pt x="585" y="38"/>
                  <a:pt x="587" y="38"/>
                </a:cubicBezTo>
                <a:cubicBezTo>
                  <a:pt x="588" y="39"/>
                  <a:pt x="589" y="37"/>
                  <a:pt x="591" y="37"/>
                </a:cubicBezTo>
                <a:cubicBezTo>
                  <a:pt x="592" y="38"/>
                  <a:pt x="593" y="39"/>
                  <a:pt x="592" y="41"/>
                </a:cubicBezTo>
                <a:cubicBezTo>
                  <a:pt x="593" y="38"/>
                  <a:pt x="596" y="37"/>
                  <a:pt x="600" y="38"/>
                </a:cubicBezTo>
                <a:cubicBezTo>
                  <a:pt x="601" y="36"/>
                  <a:pt x="603" y="35"/>
                  <a:pt x="603" y="33"/>
                </a:cubicBezTo>
                <a:cubicBezTo>
                  <a:pt x="601" y="31"/>
                  <a:pt x="598" y="34"/>
                  <a:pt x="597" y="32"/>
                </a:cubicBezTo>
                <a:cubicBezTo>
                  <a:pt x="594" y="34"/>
                  <a:pt x="589" y="35"/>
                  <a:pt x="587" y="32"/>
                </a:cubicBezTo>
                <a:cubicBezTo>
                  <a:pt x="585" y="31"/>
                  <a:pt x="586" y="33"/>
                  <a:pt x="585" y="33"/>
                </a:cubicBezTo>
                <a:cubicBezTo>
                  <a:pt x="585" y="33"/>
                  <a:pt x="585" y="32"/>
                  <a:pt x="584" y="32"/>
                </a:cubicBezTo>
                <a:cubicBezTo>
                  <a:pt x="576" y="33"/>
                  <a:pt x="572" y="34"/>
                  <a:pt x="566" y="36"/>
                </a:cubicBezTo>
                <a:close/>
                <a:moveTo>
                  <a:pt x="325" y="35"/>
                </a:moveTo>
                <a:cubicBezTo>
                  <a:pt x="325" y="34"/>
                  <a:pt x="326" y="34"/>
                  <a:pt x="327" y="34"/>
                </a:cubicBezTo>
                <a:cubicBezTo>
                  <a:pt x="327" y="35"/>
                  <a:pt x="326" y="35"/>
                  <a:pt x="325" y="35"/>
                </a:cubicBezTo>
                <a:cubicBezTo>
                  <a:pt x="325" y="35"/>
                  <a:pt x="325" y="35"/>
                  <a:pt x="325" y="35"/>
                </a:cubicBezTo>
                <a:close/>
                <a:moveTo>
                  <a:pt x="341" y="36"/>
                </a:moveTo>
                <a:cubicBezTo>
                  <a:pt x="341" y="35"/>
                  <a:pt x="342" y="35"/>
                  <a:pt x="343" y="35"/>
                </a:cubicBezTo>
                <a:cubicBezTo>
                  <a:pt x="342" y="36"/>
                  <a:pt x="342" y="36"/>
                  <a:pt x="341" y="36"/>
                </a:cubicBezTo>
                <a:cubicBezTo>
                  <a:pt x="341" y="36"/>
                  <a:pt x="341" y="36"/>
                  <a:pt x="341" y="36"/>
                </a:cubicBezTo>
                <a:close/>
                <a:moveTo>
                  <a:pt x="35" y="48"/>
                </a:moveTo>
                <a:cubicBezTo>
                  <a:pt x="34" y="49"/>
                  <a:pt x="33" y="47"/>
                  <a:pt x="33" y="46"/>
                </a:cubicBezTo>
                <a:cubicBezTo>
                  <a:pt x="35" y="45"/>
                  <a:pt x="34" y="47"/>
                  <a:pt x="35" y="48"/>
                </a:cubicBezTo>
                <a:cubicBezTo>
                  <a:pt x="35" y="48"/>
                  <a:pt x="35" y="48"/>
                  <a:pt x="35" y="48"/>
                </a:cubicBezTo>
                <a:close/>
                <a:moveTo>
                  <a:pt x="28" y="48"/>
                </a:moveTo>
                <a:cubicBezTo>
                  <a:pt x="27" y="47"/>
                  <a:pt x="29" y="46"/>
                  <a:pt x="30" y="47"/>
                </a:cubicBezTo>
                <a:cubicBezTo>
                  <a:pt x="30" y="48"/>
                  <a:pt x="29" y="48"/>
                  <a:pt x="28" y="4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280" y="49"/>
                </a:moveTo>
                <a:cubicBezTo>
                  <a:pt x="279" y="51"/>
                  <a:pt x="277" y="48"/>
                  <a:pt x="279" y="47"/>
                </a:cubicBezTo>
                <a:cubicBezTo>
                  <a:pt x="281" y="48"/>
                  <a:pt x="278" y="49"/>
                  <a:pt x="280" y="49"/>
                </a:cubicBezTo>
                <a:cubicBezTo>
                  <a:pt x="280" y="49"/>
                  <a:pt x="280" y="49"/>
                  <a:pt x="280" y="49"/>
                </a:cubicBezTo>
                <a:close/>
                <a:moveTo>
                  <a:pt x="288" y="58"/>
                </a:moveTo>
                <a:cubicBezTo>
                  <a:pt x="286" y="58"/>
                  <a:pt x="287" y="57"/>
                  <a:pt x="288" y="56"/>
                </a:cubicBezTo>
                <a:cubicBezTo>
                  <a:pt x="289" y="56"/>
                  <a:pt x="289" y="57"/>
                  <a:pt x="288" y="58"/>
                </a:cubicBezTo>
                <a:cubicBezTo>
                  <a:pt x="288" y="58"/>
                  <a:pt x="288" y="58"/>
                  <a:pt x="288" y="58"/>
                </a:cubicBezTo>
                <a:close/>
                <a:moveTo>
                  <a:pt x="381" y="75"/>
                </a:moveTo>
                <a:cubicBezTo>
                  <a:pt x="380" y="74"/>
                  <a:pt x="379" y="71"/>
                  <a:pt x="379" y="70"/>
                </a:cubicBezTo>
                <a:cubicBezTo>
                  <a:pt x="379" y="69"/>
                  <a:pt x="379" y="72"/>
                  <a:pt x="377" y="71"/>
                </a:cubicBezTo>
                <a:cubicBezTo>
                  <a:pt x="376" y="68"/>
                  <a:pt x="375" y="65"/>
                  <a:pt x="372" y="65"/>
                </a:cubicBezTo>
                <a:cubicBezTo>
                  <a:pt x="372" y="62"/>
                  <a:pt x="374" y="62"/>
                  <a:pt x="373" y="59"/>
                </a:cubicBezTo>
                <a:cubicBezTo>
                  <a:pt x="376" y="60"/>
                  <a:pt x="375" y="56"/>
                  <a:pt x="378" y="57"/>
                </a:cubicBezTo>
                <a:cubicBezTo>
                  <a:pt x="382" y="64"/>
                  <a:pt x="384" y="73"/>
                  <a:pt x="380" y="79"/>
                </a:cubicBezTo>
                <a:cubicBezTo>
                  <a:pt x="379" y="79"/>
                  <a:pt x="379" y="75"/>
                  <a:pt x="381" y="75"/>
                </a:cubicBezTo>
                <a:cubicBezTo>
                  <a:pt x="381" y="75"/>
                  <a:pt x="381" y="75"/>
                  <a:pt x="381" y="75"/>
                </a:cubicBezTo>
                <a:close/>
                <a:moveTo>
                  <a:pt x="508" y="66"/>
                </a:moveTo>
                <a:cubicBezTo>
                  <a:pt x="505" y="66"/>
                  <a:pt x="507" y="63"/>
                  <a:pt x="508" y="65"/>
                </a:cubicBezTo>
                <a:cubicBezTo>
                  <a:pt x="508" y="65"/>
                  <a:pt x="508" y="66"/>
                  <a:pt x="508" y="66"/>
                </a:cubicBezTo>
                <a:cubicBezTo>
                  <a:pt x="508" y="66"/>
                  <a:pt x="508" y="66"/>
                  <a:pt x="508" y="66"/>
                </a:cubicBezTo>
                <a:close/>
                <a:moveTo>
                  <a:pt x="595" y="65"/>
                </a:moveTo>
                <a:cubicBezTo>
                  <a:pt x="595" y="64"/>
                  <a:pt x="596" y="64"/>
                  <a:pt x="597" y="64"/>
                </a:cubicBezTo>
                <a:cubicBezTo>
                  <a:pt x="597" y="65"/>
                  <a:pt x="596" y="65"/>
                  <a:pt x="595" y="65"/>
                </a:cubicBezTo>
                <a:cubicBezTo>
                  <a:pt x="595" y="65"/>
                  <a:pt x="595" y="65"/>
                  <a:pt x="595" y="65"/>
                </a:cubicBezTo>
                <a:close/>
                <a:moveTo>
                  <a:pt x="189" y="67"/>
                </a:moveTo>
                <a:cubicBezTo>
                  <a:pt x="189" y="66"/>
                  <a:pt x="189" y="66"/>
                  <a:pt x="189" y="65"/>
                </a:cubicBezTo>
                <a:cubicBezTo>
                  <a:pt x="191" y="65"/>
                  <a:pt x="191" y="68"/>
                  <a:pt x="189" y="67"/>
                </a:cubicBezTo>
                <a:cubicBezTo>
                  <a:pt x="189" y="67"/>
                  <a:pt x="189" y="67"/>
                  <a:pt x="189" y="67"/>
                </a:cubicBezTo>
                <a:close/>
                <a:moveTo>
                  <a:pt x="588" y="75"/>
                </a:moveTo>
                <a:cubicBezTo>
                  <a:pt x="585" y="73"/>
                  <a:pt x="587" y="75"/>
                  <a:pt x="585" y="74"/>
                </a:cubicBezTo>
                <a:cubicBezTo>
                  <a:pt x="583" y="77"/>
                  <a:pt x="584" y="79"/>
                  <a:pt x="583" y="81"/>
                </a:cubicBezTo>
                <a:cubicBezTo>
                  <a:pt x="581" y="81"/>
                  <a:pt x="583" y="80"/>
                  <a:pt x="583" y="79"/>
                </a:cubicBezTo>
                <a:cubicBezTo>
                  <a:pt x="581" y="79"/>
                  <a:pt x="582" y="81"/>
                  <a:pt x="580" y="81"/>
                </a:cubicBezTo>
                <a:cubicBezTo>
                  <a:pt x="581" y="82"/>
                  <a:pt x="582" y="83"/>
                  <a:pt x="583" y="84"/>
                </a:cubicBezTo>
                <a:cubicBezTo>
                  <a:pt x="581" y="85"/>
                  <a:pt x="576" y="87"/>
                  <a:pt x="574" y="90"/>
                </a:cubicBezTo>
                <a:cubicBezTo>
                  <a:pt x="568" y="84"/>
                  <a:pt x="573" y="75"/>
                  <a:pt x="576" y="68"/>
                </a:cubicBezTo>
                <a:cubicBezTo>
                  <a:pt x="577" y="69"/>
                  <a:pt x="578" y="66"/>
                  <a:pt x="580" y="66"/>
                </a:cubicBezTo>
                <a:cubicBezTo>
                  <a:pt x="580" y="67"/>
                  <a:pt x="580" y="68"/>
                  <a:pt x="580" y="69"/>
                </a:cubicBezTo>
                <a:cubicBezTo>
                  <a:pt x="582" y="68"/>
                  <a:pt x="585" y="67"/>
                  <a:pt x="584" y="65"/>
                </a:cubicBezTo>
                <a:cubicBezTo>
                  <a:pt x="587" y="65"/>
                  <a:pt x="586" y="69"/>
                  <a:pt x="588" y="69"/>
                </a:cubicBezTo>
                <a:cubicBezTo>
                  <a:pt x="588" y="70"/>
                  <a:pt x="586" y="70"/>
                  <a:pt x="586" y="71"/>
                </a:cubicBezTo>
                <a:cubicBezTo>
                  <a:pt x="587" y="73"/>
                  <a:pt x="587" y="73"/>
                  <a:pt x="588" y="75"/>
                </a:cubicBezTo>
                <a:cubicBezTo>
                  <a:pt x="588" y="75"/>
                  <a:pt x="588" y="75"/>
                  <a:pt x="588" y="75"/>
                </a:cubicBezTo>
                <a:close/>
                <a:moveTo>
                  <a:pt x="87" y="67"/>
                </a:moveTo>
                <a:cubicBezTo>
                  <a:pt x="88" y="66"/>
                  <a:pt x="88" y="66"/>
                  <a:pt x="90" y="66"/>
                </a:cubicBezTo>
                <a:cubicBezTo>
                  <a:pt x="88" y="68"/>
                  <a:pt x="90" y="68"/>
                  <a:pt x="89" y="70"/>
                </a:cubicBezTo>
                <a:cubicBezTo>
                  <a:pt x="87" y="70"/>
                  <a:pt x="89" y="68"/>
                  <a:pt x="87" y="67"/>
                </a:cubicBezTo>
                <a:cubicBezTo>
                  <a:pt x="87" y="67"/>
                  <a:pt x="87" y="67"/>
                  <a:pt x="87" y="67"/>
                </a:cubicBezTo>
                <a:close/>
                <a:moveTo>
                  <a:pt x="85" y="70"/>
                </a:moveTo>
                <a:cubicBezTo>
                  <a:pt x="86" y="70"/>
                  <a:pt x="86" y="69"/>
                  <a:pt x="85" y="69"/>
                </a:cubicBezTo>
                <a:cubicBezTo>
                  <a:pt x="85" y="68"/>
                  <a:pt x="87" y="69"/>
                  <a:pt x="87" y="70"/>
                </a:cubicBezTo>
                <a:cubicBezTo>
                  <a:pt x="86" y="70"/>
                  <a:pt x="86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539" y="72"/>
                </a:moveTo>
                <a:cubicBezTo>
                  <a:pt x="539" y="72"/>
                  <a:pt x="539" y="71"/>
                  <a:pt x="539" y="71"/>
                </a:cubicBezTo>
                <a:cubicBezTo>
                  <a:pt x="540" y="71"/>
                  <a:pt x="540" y="71"/>
                  <a:pt x="540" y="71"/>
                </a:cubicBezTo>
                <a:cubicBezTo>
                  <a:pt x="541" y="72"/>
                  <a:pt x="540" y="72"/>
                  <a:pt x="539" y="72"/>
                </a:cubicBezTo>
                <a:cubicBezTo>
                  <a:pt x="539" y="72"/>
                  <a:pt x="539" y="72"/>
                  <a:pt x="539" y="72"/>
                </a:cubicBezTo>
                <a:close/>
                <a:moveTo>
                  <a:pt x="192" y="75"/>
                </a:moveTo>
                <a:cubicBezTo>
                  <a:pt x="191" y="75"/>
                  <a:pt x="191" y="73"/>
                  <a:pt x="192" y="72"/>
                </a:cubicBezTo>
                <a:cubicBezTo>
                  <a:pt x="194" y="72"/>
                  <a:pt x="193" y="73"/>
                  <a:pt x="192" y="75"/>
                </a:cubicBezTo>
                <a:cubicBezTo>
                  <a:pt x="192" y="75"/>
                  <a:pt x="192" y="75"/>
                  <a:pt x="192" y="75"/>
                </a:cubicBezTo>
                <a:close/>
                <a:moveTo>
                  <a:pt x="378" y="75"/>
                </a:moveTo>
                <a:cubicBezTo>
                  <a:pt x="378" y="76"/>
                  <a:pt x="375" y="76"/>
                  <a:pt x="376" y="75"/>
                </a:cubicBezTo>
                <a:cubicBezTo>
                  <a:pt x="377" y="75"/>
                  <a:pt x="377" y="75"/>
                  <a:pt x="378" y="75"/>
                </a:cubicBezTo>
                <a:cubicBezTo>
                  <a:pt x="378" y="75"/>
                  <a:pt x="378" y="75"/>
                  <a:pt x="378" y="75"/>
                </a:cubicBezTo>
                <a:close/>
                <a:moveTo>
                  <a:pt x="380" y="85"/>
                </a:moveTo>
                <a:cubicBezTo>
                  <a:pt x="380" y="86"/>
                  <a:pt x="378" y="82"/>
                  <a:pt x="379" y="80"/>
                </a:cubicBezTo>
                <a:cubicBezTo>
                  <a:pt x="381" y="80"/>
                  <a:pt x="382" y="83"/>
                  <a:pt x="380" y="84"/>
                </a:cubicBezTo>
                <a:cubicBezTo>
                  <a:pt x="380" y="84"/>
                  <a:pt x="380" y="85"/>
                  <a:pt x="380" y="85"/>
                </a:cubicBezTo>
                <a:cubicBezTo>
                  <a:pt x="380" y="85"/>
                  <a:pt x="380" y="85"/>
                  <a:pt x="380" y="85"/>
                </a:cubicBezTo>
                <a:close/>
                <a:moveTo>
                  <a:pt x="304" y="88"/>
                </a:moveTo>
                <a:cubicBezTo>
                  <a:pt x="304" y="87"/>
                  <a:pt x="304" y="87"/>
                  <a:pt x="304" y="86"/>
                </a:cubicBezTo>
                <a:cubicBezTo>
                  <a:pt x="307" y="86"/>
                  <a:pt x="305" y="88"/>
                  <a:pt x="306" y="88"/>
                </a:cubicBezTo>
                <a:cubicBezTo>
                  <a:pt x="306" y="90"/>
                  <a:pt x="304" y="89"/>
                  <a:pt x="304" y="88"/>
                </a:cubicBezTo>
                <a:cubicBezTo>
                  <a:pt x="304" y="88"/>
                  <a:pt x="304" y="88"/>
                  <a:pt x="304" y="88"/>
                </a:cubicBezTo>
                <a:close/>
                <a:moveTo>
                  <a:pt x="526" y="89"/>
                </a:moveTo>
                <a:cubicBezTo>
                  <a:pt x="524" y="89"/>
                  <a:pt x="526" y="87"/>
                  <a:pt x="526" y="86"/>
                </a:cubicBezTo>
                <a:cubicBezTo>
                  <a:pt x="527" y="85"/>
                  <a:pt x="525" y="88"/>
                  <a:pt x="526" y="89"/>
                </a:cubicBezTo>
                <a:cubicBezTo>
                  <a:pt x="526" y="89"/>
                  <a:pt x="526" y="89"/>
                  <a:pt x="526" y="89"/>
                </a:cubicBezTo>
                <a:close/>
                <a:moveTo>
                  <a:pt x="577" y="90"/>
                </a:moveTo>
                <a:cubicBezTo>
                  <a:pt x="577" y="89"/>
                  <a:pt x="577" y="89"/>
                  <a:pt x="577" y="88"/>
                </a:cubicBezTo>
                <a:cubicBezTo>
                  <a:pt x="577" y="88"/>
                  <a:pt x="577" y="88"/>
                  <a:pt x="578" y="88"/>
                </a:cubicBezTo>
                <a:cubicBezTo>
                  <a:pt x="578" y="89"/>
                  <a:pt x="578" y="89"/>
                  <a:pt x="578" y="90"/>
                </a:cubicBezTo>
                <a:cubicBezTo>
                  <a:pt x="577" y="90"/>
                  <a:pt x="577" y="90"/>
                  <a:pt x="577" y="90"/>
                </a:cubicBezTo>
                <a:cubicBezTo>
                  <a:pt x="577" y="90"/>
                  <a:pt x="577" y="90"/>
                  <a:pt x="577" y="90"/>
                </a:cubicBezTo>
                <a:close/>
                <a:moveTo>
                  <a:pt x="310" y="95"/>
                </a:moveTo>
                <a:cubicBezTo>
                  <a:pt x="310" y="97"/>
                  <a:pt x="309" y="93"/>
                  <a:pt x="308" y="95"/>
                </a:cubicBezTo>
                <a:cubicBezTo>
                  <a:pt x="308" y="95"/>
                  <a:pt x="308" y="95"/>
                  <a:pt x="308" y="94"/>
                </a:cubicBezTo>
                <a:cubicBezTo>
                  <a:pt x="308" y="94"/>
                  <a:pt x="308" y="94"/>
                  <a:pt x="308" y="93"/>
                </a:cubicBezTo>
                <a:cubicBezTo>
                  <a:pt x="309" y="94"/>
                  <a:pt x="309" y="95"/>
                  <a:pt x="310" y="95"/>
                </a:cubicBezTo>
                <a:cubicBezTo>
                  <a:pt x="310" y="95"/>
                  <a:pt x="310" y="95"/>
                  <a:pt x="310" y="95"/>
                </a:cubicBezTo>
                <a:close/>
                <a:moveTo>
                  <a:pt x="172" y="110"/>
                </a:moveTo>
                <a:cubicBezTo>
                  <a:pt x="171" y="110"/>
                  <a:pt x="169" y="109"/>
                  <a:pt x="170" y="107"/>
                </a:cubicBezTo>
                <a:cubicBezTo>
                  <a:pt x="171" y="107"/>
                  <a:pt x="170" y="108"/>
                  <a:pt x="170" y="108"/>
                </a:cubicBezTo>
                <a:cubicBezTo>
                  <a:pt x="170" y="108"/>
                  <a:pt x="171" y="109"/>
                  <a:pt x="173" y="109"/>
                </a:cubicBezTo>
                <a:cubicBezTo>
                  <a:pt x="172" y="109"/>
                  <a:pt x="172" y="110"/>
                  <a:pt x="172" y="110"/>
                </a:cubicBezTo>
                <a:cubicBezTo>
                  <a:pt x="172" y="110"/>
                  <a:pt x="172" y="110"/>
                  <a:pt x="172" y="110"/>
                </a:cubicBezTo>
                <a:close/>
                <a:moveTo>
                  <a:pt x="531" y="109"/>
                </a:moveTo>
                <a:cubicBezTo>
                  <a:pt x="531" y="108"/>
                  <a:pt x="531" y="108"/>
                  <a:pt x="531" y="107"/>
                </a:cubicBezTo>
                <a:cubicBezTo>
                  <a:pt x="533" y="106"/>
                  <a:pt x="533" y="110"/>
                  <a:pt x="531" y="109"/>
                </a:cubicBezTo>
                <a:cubicBezTo>
                  <a:pt x="531" y="109"/>
                  <a:pt x="531" y="109"/>
                  <a:pt x="531" y="109"/>
                </a:cubicBezTo>
                <a:close/>
                <a:moveTo>
                  <a:pt x="168" y="112"/>
                </a:moveTo>
                <a:cubicBezTo>
                  <a:pt x="168" y="112"/>
                  <a:pt x="168" y="111"/>
                  <a:pt x="168" y="110"/>
                </a:cubicBezTo>
                <a:cubicBezTo>
                  <a:pt x="169" y="110"/>
                  <a:pt x="168" y="112"/>
                  <a:pt x="169" y="112"/>
                </a:cubicBezTo>
                <a:cubicBezTo>
                  <a:pt x="169" y="112"/>
                  <a:pt x="169" y="112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12"/>
                  <a:pt x="168" y="112"/>
                  <a:pt x="168" y="112"/>
                </a:cubicBezTo>
                <a:close/>
                <a:moveTo>
                  <a:pt x="174" y="119"/>
                </a:moveTo>
                <a:cubicBezTo>
                  <a:pt x="171" y="118"/>
                  <a:pt x="170" y="118"/>
                  <a:pt x="169" y="115"/>
                </a:cubicBezTo>
                <a:cubicBezTo>
                  <a:pt x="170" y="114"/>
                  <a:pt x="170" y="115"/>
                  <a:pt x="170" y="116"/>
                </a:cubicBezTo>
                <a:cubicBezTo>
                  <a:pt x="172" y="116"/>
                  <a:pt x="172" y="115"/>
                  <a:pt x="173" y="115"/>
                </a:cubicBezTo>
                <a:cubicBezTo>
                  <a:pt x="174" y="116"/>
                  <a:pt x="173" y="117"/>
                  <a:pt x="175" y="117"/>
                </a:cubicBezTo>
                <a:cubicBezTo>
                  <a:pt x="175" y="118"/>
                  <a:pt x="174" y="118"/>
                  <a:pt x="174" y="119"/>
                </a:cubicBezTo>
                <a:cubicBezTo>
                  <a:pt x="174" y="119"/>
                  <a:pt x="174" y="119"/>
                  <a:pt x="174" y="119"/>
                </a:cubicBezTo>
                <a:close/>
                <a:moveTo>
                  <a:pt x="203" y="119"/>
                </a:moveTo>
                <a:cubicBezTo>
                  <a:pt x="201" y="120"/>
                  <a:pt x="201" y="118"/>
                  <a:pt x="200" y="119"/>
                </a:cubicBezTo>
                <a:cubicBezTo>
                  <a:pt x="201" y="117"/>
                  <a:pt x="201" y="116"/>
                  <a:pt x="203" y="117"/>
                </a:cubicBezTo>
                <a:cubicBezTo>
                  <a:pt x="200" y="119"/>
                  <a:pt x="202" y="118"/>
                  <a:pt x="203" y="119"/>
                </a:cubicBezTo>
                <a:cubicBezTo>
                  <a:pt x="203" y="119"/>
                  <a:pt x="203" y="119"/>
                  <a:pt x="203" y="119"/>
                </a:cubicBezTo>
                <a:close/>
                <a:moveTo>
                  <a:pt x="410" y="121"/>
                </a:moveTo>
                <a:cubicBezTo>
                  <a:pt x="409" y="121"/>
                  <a:pt x="410" y="120"/>
                  <a:pt x="410" y="120"/>
                </a:cubicBezTo>
                <a:cubicBezTo>
                  <a:pt x="410" y="119"/>
                  <a:pt x="410" y="119"/>
                  <a:pt x="409" y="119"/>
                </a:cubicBezTo>
                <a:cubicBezTo>
                  <a:pt x="409" y="117"/>
                  <a:pt x="412" y="118"/>
                  <a:pt x="411" y="120"/>
                </a:cubicBezTo>
                <a:cubicBezTo>
                  <a:pt x="410" y="120"/>
                  <a:pt x="410" y="120"/>
                  <a:pt x="410" y="121"/>
                </a:cubicBezTo>
                <a:cubicBezTo>
                  <a:pt x="410" y="121"/>
                  <a:pt x="410" y="121"/>
                  <a:pt x="410" y="121"/>
                </a:cubicBezTo>
                <a:close/>
                <a:moveTo>
                  <a:pt x="172" y="120"/>
                </a:moveTo>
                <a:cubicBezTo>
                  <a:pt x="173" y="119"/>
                  <a:pt x="175" y="121"/>
                  <a:pt x="175" y="119"/>
                </a:cubicBezTo>
                <a:cubicBezTo>
                  <a:pt x="179" y="119"/>
                  <a:pt x="177" y="123"/>
                  <a:pt x="179" y="124"/>
                </a:cubicBezTo>
                <a:cubicBezTo>
                  <a:pt x="179" y="126"/>
                  <a:pt x="178" y="126"/>
                  <a:pt x="177" y="126"/>
                </a:cubicBezTo>
                <a:cubicBezTo>
                  <a:pt x="177" y="125"/>
                  <a:pt x="176" y="122"/>
                  <a:pt x="176" y="125"/>
                </a:cubicBezTo>
                <a:cubicBezTo>
                  <a:pt x="174" y="123"/>
                  <a:pt x="177" y="123"/>
                  <a:pt x="177" y="121"/>
                </a:cubicBezTo>
                <a:cubicBezTo>
                  <a:pt x="176" y="120"/>
                  <a:pt x="175" y="121"/>
                  <a:pt x="173" y="121"/>
                </a:cubicBezTo>
                <a:cubicBezTo>
                  <a:pt x="173" y="121"/>
                  <a:pt x="174" y="124"/>
                  <a:pt x="171" y="123"/>
                </a:cubicBezTo>
                <a:cubicBezTo>
                  <a:pt x="172" y="122"/>
                  <a:pt x="172" y="121"/>
                  <a:pt x="172" y="120"/>
                </a:cubicBezTo>
                <a:cubicBezTo>
                  <a:pt x="172" y="120"/>
                  <a:pt x="172" y="120"/>
                  <a:pt x="172" y="120"/>
                </a:cubicBezTo>
                <a:close/>
                <a:moveTo>
                  <a:pt x="206" y="120"/>
                </a:moveTo>
                <a:cubicBezTo>
                  <a:pt x="206" y="121"/>
                  <a:pt x="204" y="123"/>
                  <a:pt x="202" y="122"/>
                </a:cubicBezTo>
                <a:cubicBezTo>
                  <a:pt x="203" y="121"/>
                  <a:pt x="204" y="120"/>
                  <a:pt x="206" y="120"/>
                </a:cubicBezTo>
                <a:cubicBezTo>
                  <a:pt x="206" y="120"/>
                  <a:pt x="206" y="120"/>
                  <a:pt x="206" y="120"/>
                </a:cubicBezTo>
                <a:close/>
                <a:moveTo>
                  <a:pt x="201" y="125"/>
                </a:moveTo>
                <a:cubicBezTo>
                  <a:pt x="199" y="124"/>
                  <a:pt x="200" y="124"/>
                  <a:pt x="200" y="122"/>
                </a:cubicBezTo>
                <a:cubicBezTo>
                  <a:pt x="202" y="122"/>
                  <a:pt x="201" y="123"/>
                  <a:pt x="202" y="123"/>
                </a:cubicBezTo>
                <a:cubicBezTo>
                  <a:pt x="202" y="124"/>
                  <a:pt x="201" y="124"/>
                  <a:pt x="201" y="125"/>
                </a:cubicBezTo>
                <a:cubicBezTo>
                  <a:pt x="201" y="125"/>
                  <a:pt x="201" y="125"/>
                  <a:pt x="201" y="125"/>
                </a:cubicBezTo>
                <a:close/>
                <a:moveTo>
                  <a:pt x="330" y="129"/>
                </a:moveTo>
                <a:cubicBezTo>
                  <a:pt x="328" y="128"/>
                  <a:pt x="331" y="126"/>
                  <a:pt x="331" y="126"/>
                </a:cubicBezTo>
                <a:cubicBezTo>
                  <a:pt x="332" y="127"/>
                  <a:pt x="330" y="128"/>
                  <a:pt x="330" y="129"/>
                </a:cubicBezTo>
                <a:cubicBezTo>
                  <a:pt x="330" y="129"/>
                  <a:pt x="330" y="129"/>
                  <a:pt x="330" y="129"/>
                </a:cubicBezTo>
                <a:close/>
                <a:moveTo>
                  <a:pt x="173" y="131"/>
                </a:moveTo>
                <a:cubicBezTo>
                  <a:pt x="173" y="129"/>
                  <a:pt x="174" y="129"/>
                  <a:pt x="174" y="127"/>
                </a:cubicBezTo>
                <a:cubicBezTo>
                  <a:pt x="175" y="129"/>
                  <a:pt x="175" y="128"/>
                  <a:pt x="177" y="131"/>
                </a:cubicBezTo>
                <a:cubicBezTo>
                  <a:pt x="175" y="132"/>
                  <a:pt x="174" y="130"/>
                  <a:pt x="173" y="131"/>
                </a:cubicBezTo>
                <a:cubicBezTo>
                  <a:pt x="173" y="131"/>
                  <a:pt x="173" y="131"/>
                  <a:pt x="173" y="131"/>
                </a:cubicBezTo>
                <a:close/>
                <a:moveTo>
                  <a:pt x="177" y="128"/>
                </a:moveTo>
                <a:cubicBezTo>
                  <a:pt x="178" y="126"/>
                  <a:pt x="180" y="128"/>
                  <a:pt x="181" y="130"/>
                </a:cubicBezTo>
                <a:cubicBezTo>
                  <a:pt x="180" y="131"/>
                  <a:pt x="178" y="129"/>
                  <a:pt x="177" y="129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7" y="128"/>
                  <a:pt x="177" y="128"/>
                  <a:pt x="177" y="128"/>
                </a:cubicBezTo>
                <a:close/>
                <a:moveTo>
                  <a:pt x="414" y="129"/>
                </a:moveTo>
                <a:cubicBezTo>
                  <a:pt x="413" y="128"/>
                  <a:pt x="414" y="126"/>
                  <a:pt x="415" y="127"/>
                </a:cubicBezTo>
                <a:cubicBezTo>
                  <a:pt x="415" y="128"/>
                  <a:pt x="414" y="128"/>
                  <a:pt x="414" y="129"/>
                </a:cubicBezTo>
                <a:cubicBezTo>
                  <a:pt x="414" y="129"/>
                  <a:pt x="414" y="129"/>
                  <a:pt x="414" y="129"/>
                </a:cubicBezTo>
                <a:close/>
                <a:moveTo>
                  <a:pt x="201" y="130"/>
                </a:moveTo>
                <a:cubicBezTo>
                  <a:pt x="200" y="131"/>
                  <a:pt x="199" y="127"/>
                  <a:pt x="197" y="129"/>
                </a:cubicBezTo>
                <a:cubicBezTo>
                  <a:pt x="198" y="127"/>
                  <a:pt x="199" y="129"/>
                  <a:pt x="201" y="128"/>
                </a:cubicBezTo>
                <a:cubicBezTo>
                  <a:pt x="201" y="129"/>
                  <a:pt x="201" y="130"/>
                  <a:pt x="201" y="130"/>
                </a:cubicBezTo>
                <a:cubicBezTo>
                  <a:pt x="201" y="130"/>
                  <a:pt x="201" y="130"/>
                  <a:pt x="201" y="130"/>
                </a:cubicBezTo>
                <a:close/>
                <a:moveTo>
                  <a:pt x="544" y="134"/>
                </a:moveTo>
                <a:cubicBezTo>
                  <a:pt x="543" y="134"/>
                  <a:pt x="546" y="131"/>
                  <a:pt x="544" y="131"/>
                </a:cubicBezTo>
                <a:cubicBezTo>
                  <a:pt x="546" y="129"/>
                  <a:pt x="546" y="133"/>
                  <a:pt x="544" y="134"/>
                </a:cubicBezTo>
                <a:cubicBezTo>
                  <a:pt x="544" y="134"/>
                  <a:pt x="544" y="134"/>
                  <a:pt x="544" y="134"/>
                </a:cubicBezTo>
                <a:close/>
                <a:moveTo>
                  <a:pt x="175" y="134"/>
                </a:moveTo>
                <a:cubicBezTo>
                  <a:pt x="175" y="136"/>
                  <a:pt x="174" y="133"/>
                  <a:pt x="174" y="132"/>
                </a:cubicBezTo>
                <a:cubicBezTo>
                  <a:pt x="175" y="132"/>
                  <a:pt x="175" y="133"/>
                  <a:pt x="177" y="132"/>
                </a:cubicBezTo>
                <a:cubicBezTo>
                  <a:pt x="176" y="133"/>
                  <a:pt x="176" y="134"/>
                  <a:pt x="175" y="134"/>
                </a:cubicBezTo>
                <a:cubicBezTo>
                  <a:pt x="175" y="134"/>
                  <a:pt x="175" y="134"/>
                  <a:pt x="175" y="134"/>
                </a:cubicBezTo>
                <a:cubicBezTo>
                  <a:pt x="175" y="134"/>
                  <a:pt x="175" y="134"/>
                  <a:pt x="175" y="134"/>
                </a:cubicBezTo>
                <a:close/>
                <a:moveTo>
                  <a:pt x="180" y="135"/>
                </a:moveTo>
                <a:cubicBezTo>
                  <a:pt x="179" y="134"/>
                  <a:pt x="179" y="133"/>
                  <a:pt x="179" y="132"/>
                </a:cubicBezTo>
                <a:cubicBezTo>
                  <a:pt x="180" y="133"/>
                  <a:pt x="181" y="134"/>
                  <a:pt x="180" y="135"/>
                </a:cubicBezTo>
                <a:cubicBezTo>
                  <a:pt x="180" y="135"/>
                  <a:pt x="180" y="135"/>
                  <a:pt x="180" y="135"/>
                </a:cubicBezTo>
                <a:close/>
                <a:moveTo>
                  <a:pt x="186" y="149"/>
                </a:moveTo>
                <a:cubicBezTo>
                  <a:pt x="186" y="150"/>
                  <a:pt x="185" y="148"/>
                  <a:pt x="185" y="147"/>
                </a:cubicBezTo>
                <a:cubicBezTo>
                  <a:pt x="183" y="147"/>
                  <a:pt x="182" y="149"/>
                  <a:pt x="183" y="150"/>
                </a:cubicBezTo>
                <a:cubicBezTo>
                  <a:pt x="183" y="149"/>
                  <a:pt x="184" y="148"/>
                  <a:pt x="185" y="149"/>
                </a:cubicBezTo>
                <a:cubicBezTo>
                  <a:pt x="186" y="151"/>
                  <a:pt x="184" y="150"/>
                  <a:pt x="183" y="151"/>
                </a:cubicBezTo>
                <a:cubicBezTo>
                  <a:pt x="181" y="149"/>
                  <a:pt x="180" y="147"/>
                  <a:pt x="180" y="145"/>
                </a:cubicBezTo>
                <a:cubicBezTo>
                  <a:pt x="182" y="146"/>
                  <a:pt x="182" y="143"/>
                  <a:pt x="183" y="142"/>
                </a:cubicBezTo>
                <a:cubicBezTo>
                  <a:pt x="183" y="141"/>
                  <a:pt x="182" y="141"/>
                  <a:pt x="182" y="139"/>
                </a:cubicBezTo>
                <a:cubicBezTo>
                  <a:pt x="179" y="138"/>
                  <a:pt x="179" y="142"/>
                  <a:pt x="177" y="141"/>
                </a:cubicBezTo>
                <a:cubicBezTo>
                  <a:pt x="176" y="139"/>
                  <a:pt x="177" y="137"/>
                  <a:pt x="177" y="137"/>
                </a:cubicBezTo>
                <a:cubicBezTo>
                  <a:pt x="177" y="135"/>
                  <a:pt x="178" y="137"/>
                  <a:pt x="179" y="137"/>
                </a:cubicBezTo>
                <a:cubicBezTo>
                  <a:pt x="179" y="135"/>
                  <a:pt x="177" y="136"/>
                  <a:pt x="177" y="136"/>
                </a:cubicBezTo>
                <a:cubicBezTo>
                  <a:pt x="178" y="132"/>
                  <a:pt x="179" y="137"/>
                  <a:pt x="182" y="137"/>
                </a:cubicBezTo>
                <a:cubicBezTo>
                  <a:pt x="181" y="135"/>
                  <a:pt x="181" y="134"/>
                  <a:pt x="182" y="132"/>
                </a:cubicBezTo>
                <a:cubicBezTo>
                  <a:pt x="183" y="134"/>
                  <a:pt x="184" y="136"/>
                  <a:pt x="183" y="138"/>
                </a:cubicBezTo>
                <a:cubicBezTo>
                  <a:pt x="185" y="141"/>
                  <a:pt x="184" y="145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lose/>
                <a:moveTo>
                  <a:pt x="418" y="138"/>
                </a:moveTo>
                <a:cubicBezTo>
                  <a:pt x="418" y="139"/>
                  <a:pt x="418" y="138"/>
                  <a:pt x="418" y="137"/>
                </a:cubicBezTo>
                <a:cubicBezTo>
                  <a:pt x="417" y="138"/>
                  <a:pt x="417" y="138"/>
                  <a:pt x="417" y="139"/>
                </a:cubicBezTo>
                <a:cubicBezTo>
                  <a:pt x="416" y="139"/>
                  <a:pt x="416" y="138"/>
                  <a:pt x="415" y="138"/>
                </a:cubicBezTo>
                <a:cubicBezTo>
                  <a:pt x="415" y="137"/>
                  <a:pt x="414" y="137"/>
                  <a:pt x="416" y="136"/>
                </a:cubicBezTo>
                <a:cubicBezTo>
                  <a:pt x="415" y="134"/>
                  <a:pt x="415" y="137"/>
                  <a:pt x="413" y="136"/>
                </a:cubicBezTo>
                <a:cubicBezTo>
                  <a:pt x="413" y="135"/>
                  <a:pt x="414" y="135"/>
                  <a:pt x="414" y="134"/>
                </a:cubicBezTo>
                <a:cubicBezTo>
                  <a:pt x="417" y="134"/>
                  <a:pt x="417" y="137"/>
                  <a:pt x="418" y="138"/>
                </a:cubicBezTo>
                <a:cubicBezTo>
                  <a:pt x="418" y="138"/>
                  <a:pt x="418" y="138"/>
                  <a:pt x="418" y="138"/>
                </a:cubicBezTo>
                <a:close/>
                <a:moveTo>
                  <a:pt x="532" y="141"/>
                </a:moveTo>
                <a:cubicBezTo>
                  <a:pt x="532" y="139"/>
                  <a:pt x="533" y="139"/>
                  <a:pt x="534" y="140"/>
                </a:cubicBezTo>
                <a:cubicBezTo>
                  <a:pt x="534" y="141"/>
                  <a:pt x="532" y="141"/>
                  <a:pt x="532" y="141"/>
                </a:cubicBezTo>
                <a:cubicBezTo>
                  <a:pt x="532" y="141"/>
                  <a:pt x="532" y="141"/>
                  <a:pt x="532" y="141"/>
                </a:cubicBezTo>
                <a:close/>
                <a:moveTo>
                  <a:pt x="417" y="143"/>
                </a:moveTo>
                <a:cubicBezTo>
                  <a:pt x="417" y="142"/>
                  <a:pt x="418" y="142"/>
                  <a:pt x="416" y="141"/>
                </a:cubicBezTo>
                <a:cubicBezTo>
                  <a:pt x="417" y="140"/>
                  <a:pt x="418" y="141"/>
                  <a:pt x="420" y="141"/>
                </a:cubicBezTo>
                <a:cubicBezTo>
                  <a:pt x="419" y="142"/>
                  <a:pt x="418" y="143"/>
                  <a:pt x="417" y="143"/>
                </a:cubicBezTo>
                <a:cubicBezTo>
                  <a:pt x="417" y="143"/>
                  <a:pt x="417" y="143"/>
                  <a:pt x="417" y="143"/>
                </a:cubicBezTo>
                <a:close/>
                <a:moveTo>
                  <a:pt x="508" y="204"/>
                </a:moveTo>
                <a:cubicBezTo>
                  <a:pt x="503" y="208"/>
                  <a:pt x="505" y="216"/>
                  <a:pt x="498" y="219"/>
                </a:cubicBezTo>
                <a:cubicBezTo>
                  <a:pt x="497" y="225"/>
                  <a:pt x="491" y="232"/>
                  <a:pt x="494" y="236"/>
                </a:cubicBezTo>
                <a:cubicBezTo>
                  <a:pt x="491" y="236"/>
                  <a:pt x="493" y="240"/>
                  <a:pt x="488" y="243"/>
                </a:cubicBezTo>
                <a:cubicBezTo>
                  <a:pt x="486" y="239"/>
                  <a:pt x="494" y="225"/>
                  <a:pt x="488" y="221"/>
                </a:cubicBezTo>
                <a:cubicBezTo>
                  <a:pt x="489" y="220"/>
                  <a:pt x="489" y="222"/>
                  <a:pt x="488" y="219"/>
                </a:cubicBezTo>
                <a:cubicBezTo>
                  <a:pt x="492" y="218"/>
                  <a:pt x="493" y="212"/>
                  <a:pt x="490" y="209"/>
                </a:cubicBezTo>
                <a:cubicBezTo>
                  <a:pt x="491" y="207"/>
                  <a:pt x="492" y="206"/>
                  <a:pt x="492" y="205"/>
                </a:cubicBezTo>
                <a:cubicBezTo>
                  <a:pt x="494" y="205"/>
                  <a:pt x="491" y="206"/>
                  <a:pt x="492" y="208"/>
                </a:cubicBezTo>
                <a:cubicBezTo>
                  <a:pt x="494" y="207"/>
                  <a:pt x="495" y="202"/>
                  <a:pt x="493" y="201"/>
                </a:cubicBezTo>
                <a:cubicBezTo>
                  <a:pt x="496" y="198"/>
                  <a:pt x="497" y="189"/>
                  <a:pt x="501" y="186"/>
                </a:cubicBezTo>
                <a:cubicBezTo>
                  <a:pt x="501" y="185"/>
                  <a:pt x="500" y="185"/>
                  <a:pt x="500" y="185"/>
                </a:cubicBezTo>
                <a:cubicBezTo>
                  <a:pt x="501" y="185"/>
                  <a:pt x="501" y="181"/>
                  <a:pt x="503" y="182"/>
                </a:cubicBezTo>
                <a:cubicBezTo>
                  <a:pt x="503" y="180"/>
                  <a:pt x="505" y="180"/>
                  <a:pt x="504" y="177"/>
                </a:cubicBezTo>
                <a:cubicBezTo>
                  <a:pt x="505" y="177"/>
                  <a:pt x="505" y="177"/>
                  <a:pt x="506" y="177"/>
                </a:cubicBezTo>
                <a:cubicBezTo>
                  <a:pt x="506" y="171"/>
                  <a:pt x="511" y="165"/>
                  <a:pt x="512" y="161"/>
                </a:cubicBezTo>
                <a:cubicBezTo>
                  <a:pt x="512" y="161"/>
                  <a:pt x="511" y="160"/>
                  <a:pt x="511" y="160"/>
                </a:cubicBezTo>
                <a:cubicBezTo>
                  <a:pt x="512" y="159"/>
                  <a:pt x="514" y="158"/>
                  <a:pt x="515" y="157"/>
                </a:cubicBezTo>
                <a:cubicBezTo>
                  <a:pt x="512" y="154"/>
                  <a:pt x="516" y="155"/>
                  <a:pt x="516" y="152"/>
                </a:cubicBezTo>
                <a:cubicBezTo>
                  <a:pt x="519" y="152"/>
                  <a:pt x="519" y="149"/>
                  <a:pt x="522" y="149"/>
                </a:cubicBezTo>
                <a:cubicBezTo>
                  <a:pt x="523" y="155"/>
                  <a:pt x="518" y="162"/>
                  <a:pt x="518" y="170"/>
                </a:cubicBezTo>
                <a:cubicBezTo>
                  <a:pt x="519" y="170"/>
                  <a:pt x="518" y="170"/>
                  <a:pt x="520" y="171"/>
                </a:cubicBezTo>
                <a:cubicBezTo>
                  <a:pt x="519" y="172"/>
                  <a:pt x="518" y="176"/>
                  <a:pt x="519" y="178"/>
                </a:cubicBezTo>
                <a:cubicBezTo>
                  <a:pt x="513" y="184"/>
                  <a:pt x="513" y="198"/>
                  <a:pt x="507" y="203"/>
                </a:cubicBezTo>
                <a:cubicBezTo>
                  <a:pt x="507" y="204"/>
                  <a:pt x="508" y="204"/>
                  <a:pt x="508" y="204"/>
                </a:cubicBezTo>
                <a:cubicBezTo>
                  <a:pt x="508" y="204"/>
                  <a:pt x="508" y="204"/>
                  <a:pt x="508" y="204"/>
                </a:cubicBezTo>
                <a:close/>
                <a:moveTo>
                  <a:pt x="549" y="152"/>
                </a:moveTo>
                <a:cubicBezTo>
                  <a:pt x="548" y="151"/>
                  <a:pt x="549" y="151"/>
                  <a:pt x="549" y="150"/>
                </a:cubicBezTo>
                <a:cubicBezTo>
                  <a:pt x="551" y="150"/>
                  <a:pt x="550" y="152"/>
                  <a:pt x="549" y="152"/>
                </a:cubicBezTo>
                <a:cubicBezTo>
                  <a:pt x="549" y="152"/>
                  <a:pt x="549" y="152"/>
                  <a:pt x="549" y="152"/>
                </a:cubicBezTo>
                <a:close/>
                <a:moveTo>
                  <a:pt x="183" y="154"/>
                </a:moveTo>
                <a:cubicBezTo>
                  <a:pt x="183" y="152"/>
                  <a:pt x="184" y="151"/>
                  <a:pt x="186" y="151"/>
                </a:cubicBezTo>
                <a:cubicBezTo>
                  <a:pt x="186" y="152"/>
                  <a:pt x="185" y="152"/>
                  <a:pt x="186" y="153"/>
                </a:cubicBezTo>
                <a:cubicBezTo>
                  <a:pt x="185" y="153"/>
                  <a:pt x="185" y="153"/>
                  <a:pt x="185" y="153"/>
                </a:cubicBezTo>
                <a:cubicBezTo>
                  <a:pt x="185" y="153"/>
                  <a:pt x="184" y="154"/>
                  <a:pt x="183" y="154"/>
                </a:cubicBezTo>
                <a:cubicBezTo>
                  <a:pt x="183" y="154"/>
                  <a:pt x="183" y="154"/>
                  <a:pt x="183" y="154"/>
                </a:cubicBezTo>
                <a:close/>
                <a:moveTo>
                  <a:pt x="421" y="153"/>
                </a:moveTo>
                <a:cubicBezTo>
                  <a:pt x="422" y="152"/>
                  <a:pt x="424" y="151"/>
                  <a:pt x="424" y="152"/>
                </a:cubicBezTo>
                <a:cubicBezTo>
                  <a:pt x="424" y="153"/>
                  <a:pt x="422" y="152"/>
                  <a:pt x="421" y="153"/>
                </a:cubicBezTo>
                <a:cubicBezTo>
                  <a:pt x="421" y="153"/>
                  <a:pt x="421" y="153"/>
                  <a:pt x="421" y="153"/>
                </a:cubicBezTo>
                <a:close/>
                <a:moveTo>
                  <a:pt x="421" y="156"/>
                </a:moveTo>
                <a:cubicBezTo>
                  <a:pt x="421" y="155"/>
                  <a:pt x="423" y="155"/>
                  <a:pt x="422" y="153"/>
                </a:cubicBezTo>
                <a:cubicBezTo>
                  <a:pt x="424" y="153"/>
                  <a:pt x="424" y="154"/>
                  <a:pt x="425" y="154"/>
                </a:cubicBezTo>
                <a:cubicBezTo>
                  <a:pt x="424" y="155"/>
                  <a:pt x="424" y="156"/>
                  <a:pt x="424" y="158"/>
                </a:cubicBezTo>
                <a:cubicBezTo>
                  <a:pt x="423" y="157"/>
                  <a:pt x="422" y="156"/>
                  <a:pt x="421" y="156"/>
                </a:cubicBezTo>
                <a:cubicBezTo>
                  <a:pt x="421" y="156"/>
                  <a:pt x="421" y="156"/>
                  <a:pt x="421" y="156"/>
                </a:cubicBezTo>
                <a:close/>
                <a:moveTo>
                  <a:pt x="190" y="155"/>
                </a:moveTo>
                <a:cubicBezTo>
                  <a:pt x="191" y="154"/>
                  <a:pt x="192" y="154"/>
                  <a:pt x="193" y="154"/>
                </a:cubicBezTo>
                <a:cubicBezTo>
                  <a:pt x="193" y="154"/>
                  <a:pt x="192" y="155"/>
                  <a:pt x="192" y="155"/>
                </a:cubicBezTo>
                <a:cubicBezTo>
                  <a:pt x="191" y="156"/>
                  <a:pt x="191" y="155"/>
                  <a:pt x="190" y="155"/>
                </a:cubicBezTo>
                <a:cubicBezTo>
                  <a:pt x="190" y="155"/>
                  <a:pt x="190" y="155"/>
                  <a:pt x="190" y="155"/>
                </a:cubicBezTo>
                <a:close/>
                <a:moveTo>
                  <a:pt x="507" y="159"/>
                </a:moveTo>
                <a:cubicBezTo>
                  <a:pt x="508" y="158"/>
                  <a:pt x="509" y="156"/>
                  <a:pt x="506" y="157"/>
                </a:cubicBezTo>
                <a:cubicBezTo>
                  <a:pt x="507" y="156"/>
                  <a:pt x="507" y="155"/>
                  <a:pt x="508" y="155"/>
                </a:cubicBezTo>
                <a:cubicBezTo>
                  <a:pt x="507" y="156"/>
                  <a:pt x="508" y="157"/>
                  <a:pt x="510" y="158"/>
                </a:cubicBezTo>
                <a:cubicBezTo>
                  <a:pt x="509" y="158"/>
                  <a:pt x="508" y="159"/>
                  <a:pt x="507" y="159"/>
                </a:cubicBezTo>
                <a:cubicBezTo>
                  <a:pt x="507" y="159"/>
                  <a:pt x="507" y="159"/>
                  <a:pt x="507" y="159"/>
                </a:cubicBezTo>
                <a:close/>
                <a:moveTo>
                  <a:pt x="186" y="157"/>
                </a:moveTo>
                <a:cubicBezTo>
                  <a:pt x="186" y="156"/>
                  <a:pt x="187" y="156"/>
                  <a:pt x="188" y="156"/>
                </a:cubicBezTo>
                <a:cubicBezTo>
                  <a:pt x="188" y="157"/>
                  <a:pt x="188" y="158"/>
                  <a:pt x="188" y="158"/>
                </a:cubicBezTo>
                <a:cubicBezTo>
                  <a:pt x="187" y="158"/>
                  <a:pt x="188" y="157"/>
                  <a:pt x="186" y="157"/>
                </a:cubicBezTo>
                <a:cubicBezTo>
                  <a:pt x="186" y="157"/>
                  <a:pt x="186" y="157"/>
                  <a:pt x="186" y="157"/>
                </a:cubicBezTo>
                <a:close/>
                <a:moveTo>
                  <a:pt x="192" y="159"/>
                </a:moveTo>
                <a:cubicBezTo>
                  <a:pt x="193" y="158"/>
                  <a:pt x="193" y="156"/>
                  <a:pt x="195" y="157"/>
                </a:cubicBezTo>
                <a:cubicBezTo>
                  <a:pt x="194" y="157"/>
                  <a:pt x="195" y="159"/>
                  <a:pt x="192" y="159"/>
                </a:cubicBezTo>
                <a:cubicBezTo>
                  <a:pt x="192" y="159"/>
                  <a:pt x="192" y="159"/>
                  <a:pt x="192" y="159"/>
                </a:cubicBezTo>
                <a:close/>
                <a:moveTo>
                  <a:pt x="191" y="162"/>
                </a:moveTo>
                <a:cubicBezTo>
                  <a:pt x="190" y="160"/>
                  <a:pt x="190" y="159"/>
                  <a:pt x="189" y="157"/>
                </a:cubicBezTo>
                <a:cubicBezTo>
                  <a:pt x="192" y="157"/>
                  <a:pt x="192" y="159"/>
                  <a:pt x="192" y="160"/>
                </a:cubicBezTo>
                <a:cubicBezTo>
                  <a:pt x="192" y="161"/>
                  <a:pt x="191" y="161"/>
                  <a:pt x="191" y="162"/>
                </a:cubicBezTo>
                <a:cubicBezTo>
                  <a:pt x="191" y="162"/>
                  <a:pt x="191" y="162"/>
                  <a:pt x="191" y="162"/>
                </a:cubicBezTo>
                <a:close/>
                <a:moveTo>
                  <a:pt x="425" y="162"/>
                </a:moveTo>
                <a:cubicBezTo>
                  <a:pt x="423" y="162"/>
                  <a:pt x="426" y="159"/>
                  <a:pt x="424" y="159"/>
                </a:cubicBezTo>
                <a:cubicBezTo>
                  <a:pt x="425" y="159"/>
                  <a:pt x="428" y="159"/>
                  <a:pt x="428" y="161"/>
                </a:cubicBezTo>
                <a:cubicBezTo>
                  <a:pt x="426" y="161"/>
                  <a:pt x="425" y="161"/>
                  <a:pt x="425" y="162"/>
                </a:cubicBezTo>
                <a:cubicBezTo>
                  <a:pt x="425" y="162"/>
                  <a:pt x="425" y="162"/>
                  <a:pt x="425" y="162"/>
                </a:cubicBezTo>
                <a:close/>
                <a:moveTo>
                  <a:pt x="425" y="163"/>
                </a:moveTo>
                <a:cubicBezTo>
                  <a:pt x="425" y="163"/>
                  <a:pt x="426" y="162"/>
                  <a:pt x="425" y="162"/>
                </a:cubicBezTo>
                <a:cubicBezTo>
                  <a:pt x="426" y="162"/>
                  <a:pt x="426" y="162"/>
                  <a:pt x="427" y="162"/>
                </a:cubicBezTo>
                <a:cubicBezTo>
                  <a:pt x="427" y="163"/>
                  <a:pt x="426" y="162"/>
                  <a:pt x="425" y="163"/>
                </a:cubicBezTo>
                <a:cubicBezTo>
                  <a:pt x="425" y="163"/>
                  <a:pt x="425" y="163"/>
                  <a:pt x="425" y="163"/>
                </a:cubicBezTo>
                <a:close/>
                <a:moveTo>
                  <a:pt x="194" y="163"/>
                </a:moveTo>
                <a:cubicBezTo>
                  <a:pt x="194" y="165"/>
                  <a:pt x="194" y="165"/>
                  <a:pt x="192" y="164"/>
                </a:cubicBezTo>
                <a:cubicBezTo>
                  <a:pt x="193" y="163"/>
                  <a:pt x="193" y="163"/>
                  <a:pt x="194" y="163"/>
                </a:cubicBezTo>
                <a:cubicBezTo>
                  <a:pt x="194" y="163"/>
                  <a:pt x="194" y="163"/>
                  <a:pt x="194" y="163"/>
                </a:cubicBezTo>
                <a:close/>
                <a:moveTo>
                  <a:pt x="428" y="166"/>
                </a:moveTo>
                <a:cubicBezTo>
                  <a:pt x="427" y="165"/>
                  <a:pt x="427" y="165"/>
                  <a:pt x="427" y="163"/>
                </a:cubicBezTo>
                <a:cubicBezTo>
                  <a:pt x="428" y="164"/>
                  <a:pt x="428" y="165"/>
                  <a:pt x="428" y="166"/>
                </a:cubicBezTo>
                <a:cubicBezTo>
                  <a:pt x="428" y="166"/>
                  <a:pt x="428" y="166"/>
                  <a:pt x="428" y="166"/>
                </a:cubicBezTo>
                <a:close/>
                <a:moveTo>
                  <a:pt x="424" y="168"/>
                </a:moveTo>
                <a:cubicBezTo>
                  <a:pt x="423" y="169"/>
                  <a:pt x="422" y="166"/>
                  <a:pt x="422" y="165"/>
                </a:cubicBezTo>
                <a:cubicBezTo>
                  <a:pt x="423" y="165"/>
                  <a:pt x="423" y="166"/>
                  <a:pt x="424" y="166"/>
                </a:cubicBezTo>
                <a:cubicBezTo>
                  <a:pt x="424" y="167"/>
                  <a:pt x="424" y="167"/>
                  <a:pt x="423" y="167"/>
                </a:cubicBezTo>
                <a:cubicBezTo>
                  <a:pt x="423" y="168"/>
                  <a:pt x="424" y="168"/>
                  <a:pt x="424" y="168"/>
                </a:cubicBezTo>
                <a:cubicBezTo>
                  <a:pt x="424" y="168"/>
                  <a:pt x="424" y="168"/>
                  <a:pt x="424" y="168"/>
                </a:cubicBezTo>
                <a:close/>
                <a:moveTo>
                  <a:pt x="222" y="169"/>
                </a:moveTo>
                <a:cubicBezTo>
                  <a:pt x="221" y="168"/>
                  <a:pt x="220" y="168"/>
                  <a:pt x="220" y="166"/>
                </a:cubicBezTo>
                <a:cubicBezTo>
                  <a:pt x="221" y="166"/>
                  <a:pt x="221" y="166"/>
                  <a:pt x="222" y="166"/>
                </a:cubicBezTo>
                <a:cubicBezTo>
                  <a:pt x="221" y="167"/>
                  <a:pt x="222" y="167"/>
                  <a:pt x="222" y="169"/>
                </a:cubicBezTo>
                <a:cubicBezTo>
                  <a:pt x="222" y="169"/>
                  <a:pt x="222" y="169"/>
                  <a:pt x="222" y="169"/>
                </a:cubicBezTo>
                <a:close/>
                <a:moveTo>
                  <a:pt x="428" y="168"/>
                </a:moveTo>
                <a:cubicBezTo>
                  <a:pt x="429" y="167"/>
                  <a:pt x="429" y="167"/>
                  <a:pt x="429" y="166"/>
                </a:cubicBezTo>
                <a:cubicBezTo>
                  <a:pt x="430" y="167"/>
                  <a:pt x="430" y="170"/>
                  <a:pt x="430" y="170"/>
                </a:cubicBezTo>
                <a:cubicBezTo>
                  <a:pt x="428" y="170"/>
                  <a:pt x="428" y="168"/>
                  <a:pt x="427" y="167"/>
                </a:cubicBezTo>
                <a:cubicBezTo>
                  <a:pt x="428" y="167"/>
                  <a:pt x="428" y="167"/>
                  <a:pt x="428" y="168"/>
                </a:cubicBezTo>
                <a:cubicBezTo>
                  <a:pt x="428" y="168"/>
                  <a:pt x="428" y="168"/>
                  <a:pt x="428" y="168"/>
                </a:cubicBezTo>
                <a:close/>
                <a:moveTo>
                  <a:pt x="192" y="173"/>
                </a:moveTo>
                <a:cubicBezTo>
                  <a:pt x="191" y="173"/>
                  <a:pt x="189" y="171"/>
                  <a:pt x="189" y="169"/>
                </a:cubicBezTo>
                <a:cubicBezTo>
                  <a:pt x="191" y="168"/>
                  <a:pt x="192" y="172"/>
                  <a:pt x="194" y="171"/>
                </a:cubicBezTo>
                <a:cubicBezTo>
                  <a:pt x="194" y="174"/>
                  <a:pt x="196" y="175"/>
                  <a:pt x="196" y="178"/>
                </a:cubicBezTo>
                <a:cubicBezTo>
                  <a:pt x="195" y="179"/>
                  <a:pt x="194" y="178"/>
                  <a:pt x="192" y="179"/>
                </a:cubicBezTo>
                <a:cubicBezTo>
                  <a:pt x="194" y="177"/>
                  <a:pt x="193" y="176"/>
                  <a:pt x="194" y="174"/>
                </a:cubicBezTo>
                <a:cubicBezTo>
                  <a:pt x="193" y="174"/>
                  <a:pt x="192" y="174"/>
                  <a:pt x="192" y="173"/>
                </a:cubicBezTo>
                <a:cubicBezTo>
                  <a:pt x="192" y="173"/>
                  <a:pt x="192" y="173"/>
                  <a:pt x="192" y="173"/>
                </a:cubicBezTo>
                <a:close/>
                <a:moveTo>
                  <a:pt x="496" y="171"/>
                </a:moveTo>
                <a:cubicBezTo>
                  <a:pt x="495" y="173"/>
                  <a:pt x="493" y="171"/>
                  <a:pt x="494" y="170"/>
                </a:cubicBezTo>
                <a:cubicBezTo>
                  <a:pt x="496" y="169"/>
                  <a:pt x="495" y="172"/>
                  <a:pt x="496" y="171"/>
                </a:cubicBezTo>
                <a:cubicBezTo>
                  <a:pt x="496" y="171"/>
                  <a:pt x="496" y="171"/>
                  <a:pt x="496" y="171"/>
                </a:cubicBezTo>
                <a:close/>
                <a:moveTo>
                  <a:pt x="550" y="172"/>
                </a:moveTo>
                <a:cubicBezTo>
                  <a:pt x="547" y="169"/>
                  <a:pt x="553" y="169"/>
                  <a:pt x="550" y="172"/>
                </a:cubicBezTo>
                <a:cubicBezTo>
                  <a:pt x="550" y="172"/>
                  <a:pt x="550" y="172"/>
                  <a:pt x="550" y="172"/>
                </a:cubicBezTo>
                <a:close/>
                <a:moveTo>
                  <a:pt x="502" y="177"/>
                </a:moveTo>
                <a:cubicBezTo>
                  <a:pt x="503" y="176"/>
                  <a:pt x="503" y="176"/>
                  <a:pt x="505" y="176"/>
                </a:cubicBezTo>
                <a:cubicBezTo>
                  <a:pt x="504" y="177"/>
                  <a:pt x="503" y="177"/>
                  <a:pt x="502" y="177"/>
                </a:cubicBezTo>
                <a:cubicBezTo>
                  <a:pt x="502" y="177"/>
                  <a:pt x="502" y="177"/>
                  <a:pt x="502" y="177"/>
                </a:cubicBezTo>
                <a:close/>
                <a:moveTo>
                  <a:pt x="191" y="179"/>
                </a:moveTo>
                <a:cubicBezTo>
                  <a:pt x="191" y="179"/>
                  <a:pt x="191" y="179"/>
                  <a:pt x="191" y="179"/>
                </a:cubicBezTo>
                <a:cubicBezTo>
                  <a:pt x="194" y="182"/>
                  <a:pt x="189" y="176"/>
                  <a:pt x="191" y="179"/>
                </a:cubicBezTo>
                <a:close/>
                <a:moveTo>
                  <a:pt x="193" y="181"/>
                </a:moveTo>
                <a:cubicBezTo>
                  <a:pt x="192" y="180"/>
                  <a:pt x="194" y="180"/>
                  <a:pt x="194" y="179"/>
                </a:cubicBezTo>
                <a:cubicBezTo>
                  <a:pt x="195" y="179"/>
                  <a:pt x="194" y="182"/>
                  <a:pt x="193" y="181"/>
                </a:cubicBezTo>
                <a:cubicBezTo>
                  <a:pt x="193" y="181"/>
                  <a:pt x="193" y="181"/>
                  <a:pt x="193" y="181"/>
                </a:cubicBezTo>
                <a:close/>
                <a:moveTo>
                  <a:pt x="195" y="186"/>
                </a:moveTo>
                <a:cubicBezTo>
                  <a:pt x="194" y="186"/>
                  <a:pt x="194" y="184"/>
                  <a:pt x="195" y="183"/>
                </a:cubicBezTo>
                <a:cubicBezTo>
                  <a:pt x="196" y="184"/>
                  <a:pt x="194" y="184"/>
                  <a:pt x="195" y="186"/>
                </a:cubicBezTo>
                <a:cubicBezTo>
                  <a:pt x="195" y="186"/>
                  <a:pt x="195" y="186"/>
                  <a:pt x="195" y="186"/>
                </a:cubicBezTo>
                <a:close/>
                <a:moveTo>
                  <a:pt x="350" y="190"/>
                </a:moveTo>
                <a:cubicBezTo>
                  <a:pt x="348" y="189"/>
                  <a:pt x="347" y="185"/>
                  <a:pt x="348" y="184"/>
                </a:cubicBezTo>
                <a:cubicBezTo>
                  <a:pt x="350" y="184"/>
                  <a:pt x="351" y="188"/>
                  <a:pt x="350" y="190"/>
                </a:cubicBezTo>
                <a:cubicBezTo>
                  <a:pt x="350" y="190"/>
                  <a:pt x="350" y="190"/>
                  <a:pt x="350" y="190"/>
                </a:cubicBezTo>
                <a:close/>
                <a:moveTo>
                  <a:pt x="217" y="193"/>
                </a:moveTo>
                <a:cubicBezTo>
                  <a:pt x="215" y="193"/>
                  <a:pt x="215" y="189"/>
                  <a:pt x="216" y="188"/>
                </a:cubicBezTo>
                <a:cubicBezTo>
                  <a:pt x="217" y="188"/>
                  <a:pt x="217" y="190"/>
                  <a:pt x="218" y="190"/>
                </a:cubicBezTo>
                <a:cubicBezTo>
                  <a:pt x="217" y="190"/>
                  <a:pt x="218" y="193"/>
                  <a:pt x="217" y="193"/>
                </a:cubicBezTo>
                <a:cubicBezTo>
                  <a:pt x="217" y="193"/>
                  <a:pt x="217" y="193"/>
                  <a:pt x="217" y="193"/>
                </a:cubicBezTo>
                <a:close/>
                <a:moveTo>
                  <a:pt x="223" y="195"/>
                </a:moveTo>
                <a:cubicBezTo>
                  <a:pt x="223" y="194"/>
                  <a:pt x="225" y="194"/>
                  <a:pt x="225" y="193"/>
                </a:cubicBezTo>
                <a:cubicBezTo>
                  <a:pt x="227" y="194"/>
                  <a:pt x="224" y="195"/>
                  <a:pt x="224" y="196"/>
                </a:cubicBezTo>
                <a:cubicBezTo>
                  <a:pt x="224" y="195"/>
                  <a:pt x="224" y="195"/>
                  <a:pt x="223" y="195"/>
                </a:cubicBezTo>
                <a:cubicBezTo>
                  <a:pt x="223" y="195"/>
                  <a:pt x="223" y="195"/>
                  <a:pt x="223" y="195"/>
                </a:cubicBezTo>
                <a:close/>
                <a:moveTo>
                  <a:pt x="219" y="195"/>
                </a:moveTo>
                <a:cubicBezTo>
                  <a:pt x="220" y="194"/>
                  <a:pt x="220" y="195"/>
                  <a:pt x="220" y="194"/>
                </a:cubicBezTo>
                <a:cubicBezTo>
                  <a:pt x="222" y="194"/>
                  <a:pt x="221" y="195"/>
                  <a:pt x="223" y="195"/>
                </a:cubicBezTo>
                <a:cubicBezTo>
                  <a:pt x="222" y="197"/>
                  <a:pt x="221" y="195"/>
                  <a:pt x="219" y="195"/>
                </a:cubicBezTo>
                <a:cubicBezTo>
                  <a:pt x="219" y="195"/>
                  <a:pt x="219" y="195"/>
                  <a:pt x="219" y="195"/>
                </a:cubicBezTo>
                <a:close/>
                <a:moveTo>
                  <a:pt x="434" y="195"/>
                </a:moveTo>
                <a:cubicBezTo>
                  <a:pt x="434" y="193"/>
                  <a:pt x="436" y="194"/>
                  <a:pt x="436" y="195"/>
                </a:cubicBezTo>
                <a:cubicBezTo>
                  <a:pt x="436" y="197"/>
                  <a:pt x="435" y="196"/>
                  <a:pt x="434" y="195"/>
                </a:cubicBezTo>
                <a:cubicBezTo>
                  <a:pt x="434" y="195"/>
                  <a:pt x="434" y="195"/>
                  <a:pt x="434" y="195"/>
                </a:cubicBezTo>
                <a:close/>
                <a:moveTo>
                  <a:pt x="217" y="196"/>
                </a:moveTo>
                <a:cubicBezTo>
                  <a:pt x="219" y="194"/>
                  <a:pt x="219" y="196"/>
                  <a:pt x="220" y="196"/>
                </a:cubicBezTo>
                <a:cubicBezTo>
                  <a:pt x="220" y="197"/>
                  <a:pt x="219" y="197"/>
                  <a:pt x="219" y="198"/>
                </a:cubicBezTo>
                <a:cubicBezTo>
                  <a:pt x="218" y="198"/>
                  <a:pt x="217" y="197"/>
                  <a:pt x="217" y="196"/>
                </a:cubicBezTo>
                <a:cubicBezTo>
                  <a:pt x="217" y="196"/>
                  <a:pt x="217" y="196"/>
                  <a:pt x="217" y="196"/>
                </a:cubicBezTo>
                <a:close/>
                <a:moveTo>
                  <a:pt x="219" y="201"/>
                </a:moveTo>
                <a:cubicBezTo>
                  <a:pt x="219" y="199"/>
                  <a:pt x="220" y="198"/>
                  <a:pt x="221" y="198"/>
                </a:cubicBezTo>
                <a:cubicBezTo>
                  <a:pt x="220" y="199"/>
                  <a:pt x="221" y="201"/>
                  <a:pt x="219" y="201"/>
                </a:cubicBezTo>
                <a:cubicBezTo>
                  <a:pt x="219" y="201"/>
                  <a:pt x="219" y="201"/>
                  <a:pt x="219" y="201"/>
                </a:cubicBezTo>
                <a:close/>
                <a:moveTo>
                  <a:pt x="225" y="205"/>
                </a:moveTo>
                <a:cubicBezTo>
                  <a:pt x="226" y="204"/>
                  <a:pt x="225" y="201"/>
                  <a:pt x="225" y="199"/>
                </a:cubicBezTo>
                <a:cubicBezTo>
                  <a:pt x="227" y="200"/>
                  <a:pt x="228" y="202"/>
                  <a:pt x="229" y="203"/>
                </a:cubicBezTo>
                <a:cubicBezTo>
                  <a:pt x="227" y="203"/>
                  <a:pt x="227" y="204"/>
                  <a:pt x="225" y="205"/>
                </a:cubicBezTo>
                <a:cubicBezTo>
                  <a:pt x="225" y="205"/>
                  <a:pt x="225" y="205"/>
                  <a:pt x="225" y="205"/>
                </a:cubicBezTo>
                <a:close/>
                <a:moveTo>
                  <a:pt x="430" y="203"/>
                </a:moveTo>
                <a:cubicBezTo>
                  <a:pt x="428" y="204"/>
                  <a:pt x="430" y="201"/>
                  <a:pt x="429" y="201"/>
                </a:cubicBezTo>
                <a:cubicBezTo>
                  <a:pt x="429" y="200"/>
                  <a:pt x="430" y="201"/>
                  <a:pt x="431" y="201"/>
                </a:cubicBezTo>
                <a:cubicBezTo>
                  <a:pt x="431" y="201"/>
                  <a:pt x="432" y="203"/>
                  <a:pt x="430" y="203"/>
                </a:cubicBezTo>
                <a:cubicBezTo>
                  <a:pt x="430" y="203"/>
                  <a:pt x="430" y="203"/>
                  <a:pt x="430" y="203"/>
                </a:cubicBezTo>
                <a:close/>
                <a:moveTo>
                  <a:pt x="524" y="204"/>
                </a:moveTo>
                <a:cubicBezTo>
                  <a:pt x="523" y="204"/>
                  <a:pt x="522" y="202"/>
                  <a:pt x="523" y="201"/>
                </a:cubicBezTo>
                <a:cubicBezTo>
                  <a:pt x="524" y="202"/>
                  <a:pt x="525" y="203"/>
                  <a:pt x="524" y="204"/>
                </a:cubicBezTo>
                <a:cubicBezTo>
                  <a:pt x="524" y="204"/>
                  <a:pt x="524" y="204"/>
                  <a:pt x="524" y="204"/>
                </a:cubicBezTo>
                <a:close/>
                <a:moveTo>
                  <a:pt x="198" y="204"/>
                </a:moveTo>
                <a:cubicBezTo>
                  <a:pt x="198" y="203"/>
                  <a:pt x="198" y="203"/>
                  <a:pt x="198" y="203"/>
                </a:cubicBezTo>
                <a:cubicBezTo>
                  <a:pt x="200" y="203"/>
                  <a:pt x="200" y="204"/>
                  <a:pt x="200" y="204"/>
                </a:cubicBezTo>
                <a:cubicBezTo>
                  <a:pt x="199" y="204"/>
                  <a:pt x="199" y="204"/>
                  <a:pt x="198" y="204"/>
                </a:cubicBezTo>
                <a:cubicBezTo>
                  <a:pt x="198" y="204"/>
                  <a:pt x="198" y="204"/>
                  <a:pt x="198" y="204"/>
                </a:cubicBezTo>
                <a:close/>
                <a:moveTo>
                  <a:pt x="440" y="204"/>
                </a:moveTo>
                <a:cubicBezTo>
                  <a:pt x="439" y="204"/>
                  <a:pt x="438" y="204"/>
                  <a:pt x="438" y="203"/>
                </a:cubicBezTo>
                <a:cubicBezTo>
                  <a:pt x="439" y="203"/>
                  <a:pt x="440" y="203"/>
                  <a:pt x="440" y="204"/>
                </a:cubicBezTo>
                <a:cubicBezTo>
                  <a:pt x="440" y="204"/>
                  <a:pt x="440" y="204"/>
                  <a:pt x="440" y="204"/>
                </a:cubicBezTo>
                <a:close/>
                <a:moveTo>
                  <a:pt x="221" y="206"/>
                </a:moveTo>
                <a:cubicBezTo>
                  <a:pt x="221" y="205"/>
                  <a:pt x="220" y="205"/>
                  <a:pt x="221" y="204"/>
                </a:cubicBezTo>
                <a:cubicBezTo>
                  <a:pt x="222" y="204"/>
                  <a:pt x="223" y="205"/>
                  <a:pt x="223" y="206"/>
                </a:cubicBezTo>
                <a:cubicBezTo>
                  <a:pt x="222" y="206"/>
                  <a:pt x="222" y="206"/>
                  <a:pt x="221" y="206"/>
                </a:cubicBezTo>
                <a:cubicBezTo>
                  <a:pt x="221" y="206"/>
                  <a:pt x="221" y="206"/>
                  <a:pt x="221" y="206"/>
                </a:cubicBezTo>
                <a:close/>
                <a:moveTo>
                  <a:pt x="434" y="208"/>
                </a:moveTo>
                <a:cubicBezTo>
                  <a:pt x="433" y="208"/>
                  <a:pt x="434" y="206"/>
                  <a:pt x="433" y="206"/>
                </a:cubicBezTo>
                <a:cubicBezTo>
                  <a:pt x="433" y="205"/>
                  <a:pt x="433" y="206"/>
                  <a:pt x="434" y="206"/>
                </a:cubicBezTo>
                <a:cubicBezTo>
                  <a:pt x="434" y="207"/>
                  <a:pt x="434" y="207"/>
                  <a:pt x="434" y="208"/>
                </a:cubicBezTo>
                <a:cubicBezTo>
                  <a:pt x="434" y="208"/>
                  <a:pt x="434" y="208"/>
                  <a:pt x="434" y="208"/>
                </a:cubicBezTo>
                <a:close/>
                <a:moveTo>
                  <a:pt x="330" y="210"/>
                </a:moveTo>
                <a:cubicBezTo>
                  <a:pt x="333" y="211"/>
                  <a:pt x="330" y="209"/>
                  <a:pt x="332" y="208"/>
                </a:cubicBezTo>
                <a:cubicBezTo>
                  <a:pt x="334" y="210"/>
                  <a:pt x="331" y="211"/>
                  <a:pt x="330" y="213"/>
                </a:cubicBezTo>
                <a:cubicBezTo>
                  <a:pt x="330" y="212"/>
                  <a:pt x="330" y="211"/>
                  <a:pt x="330" y="210"/>
                </a:cubicBezTo>
                <a:cubicBezTo>
                  <a:pt x="330" y="210"/>
                  <a:pt x="330" y="210"/>
                  <a:pt x="330" y="210"/>
                </a:cubicBezTo>
                <a:close/>
                <a:moveTo>
                  <a:pt x="438" y="211"/>
                </a:moveTo>
                <a:cubicBezTo>
                  <a:pt x="438" y="210"/>
                  <a:pt x="439" y="211"/>
                  <a:pt x="439" y="209"/>
                </a:cubicBezTo>
                <a:cubicBezTo>
                  <a:pt x="440" y="210"/>
                  <a:pt x="441" y="208"/>
                  <a:pt x="442" y="210"/>
                </a:cubicBezTo>
                <a:cubicBezTo>
                  <a:pt x="440" y="210"/>
                  <a:pt x="439" y="212"/>
                  <a:pt x="438" y="211"/>
                </a:cubicBezTo>
                <a:cubicBezTo>
                  <a:pt x="438" y="211"/>
                  <a:pt x="438" y="211"/>
                  <a:pt x="438" y="211"/>
                </a:cubicBezTo>
                <a:close/>
                <a:moveTo>
                  <a:pt x="200" y="212"/>
                </a:moveTo>
                <a:cubicBezTo>
                  <a:pt x="200" y="211"/>
                  <a:pt x="201" y="211"/>
                  <a:pt x="201" y="210"/>
                </a:cubicBezTo>
                <a:cubicBezTo>
                  <a:pt x="202" y="210"/>
                  <a:pt x="202" y="211"/>
                  <a:pt x="202" y="212"/>
                </a:cubicBezTo>
                <a:cubicBezTo>
                  <a:pt x="201" y="212"/>
                  <a:pt x="201" y="212"/>
                  <a:pt x="200" y="212"/>
                </a:cubicBezTo>
                <a:cubicBezTo>
                  <a:pt x="200" y="212"/>
                  <a:pt x="200" y="212"/>
                  <a:pt x="200" y="212"/>
                </a:cubicBezTo>
                <a:close/>
                <a:moveTo>
                  <a:pt x="435" y="214"/>
                </a:moveTo>
                <a:cubicBezTo>
                  <a:pt x="434" y="214"/>
                  <a:pt x="434" y="212"/>
                  <a:pt x="434" y="212"/>
                </a:cubicBezTo>
                <a:cubicBezTo>
                  <a:pt x="436" y="211"/>
                  <a:pt x="436" y="213"/>
                  <a:pt x="437" y="213"/>
                </a:cubicBezTo>
                <a:cubicBezTo>
                  <a:pt x="437" y="215"/>
                  <a:pt x="435" y="212"/>
                  <a:pt x="435" y="214"/>
                </a:cubicBezTo>
                <a:cubicBezTo>
                  <a:pt x="435" y="214"/>
                  <a:pt x="435" y="214"/>
                  <a:pt x="435" y="214"/>
                </a:cubicBezTo>
                <a:close/>
                <a:moveTo>
                  <a:pt x="247" y="216"/>
                </a:moveTo>
                <a:cubicBezTo>
                  <a:pt x="247" y="216"/>
                  <a:pt x="247" y="215"/>
                  <a:pt x="247" y="214"/>
                </a:cubicBezTo>
                <a:cubicBezTo>
                  <a:pt x="249" y="214"/>
                  <a:pt x="248" y="215"/>
                  <a:pt x="249" y="216"/>
                </a:cubicBezTo>
                <a:cubicBezTo>
                  <a:pt x="248" y="216"/>
                  <a:pt x="247" y="216"/>
                  <a:pt x="247" y="216"/>
                </a:cubicBezTo>
                <a:cubicBezTo>
                  <a:pt x="247" y="216"/>
                  <a:pt x="247" y="216"/>
                  <a:pt x="247" y="216"/>
                </a:cubicBezTo>
                <a:close/>
                <a:moveTo>
                  <a:pt x="436" y="217"/>
                </a:moveTo>
                <a:cubicBezTo>
                  <a:pt x="436" y="215"/>
                  <a:pt x="437" y="215"/>
                  <a:pt x="437" y="214"/>
                </a:cubicBezTo>
                <a:cubicBezTo>
                  <a:pt x="438" y="215"/>
                  <a:pt x="438" y="215"/>
                  <a:pt x="438" y="217"/>
                </a:cubicBezTo>
                <a:cubicBezTo>
                  <a:pt x="438" y="217"/>
                  <a:pt x="437" y="217"/>
                  <a:pt x="436" y="217"/>
                </a:cubicBezTo>
                <a:cubicBezTo>
                  <a:pt x="436" y="217"/>
                  <a:pt x="436" y="217"/>
                  <a:pt x="436" y="217"/>
                </a:cubicBezTo>
                <a:close/>
                <a:moveTo>
                  <a:pt x="438" y="220"/>
                </a:moveTo>
                <a:cubicBezTo>
                  <a:pt x="438" y="219"/>
                  <a:pt x="439" y="218"/>
                  <a:pt x="439" y="217"/>
                </a:cubicBezTo>
                <a:cubicBezTo>
                  <a:pt x="442" y="219"/>
                  <a:pt x="442" y="223"/>
                  <a:pt x="442" y="226"/>
                </a:cubicBezTo>
                <a:cubicBezTo>
                  <a:pt x="441" y="226"/>
                  <a:pt x="442" y="225"/>
                  <a:pt x="441" y="225"/>
                </a:cubicBezTo>
                <a:cubicBezTo>
                  <a:pt x="441" y="225"/>
                  <a:pt x="440" y="225"/>
                  <a:pt x="440" y="225"/>
                </a:cubicBezTo>
                <a:cubicBezTo>
                  <a:pt x="438" y="224"/>
                  <a:pt x="442" y="219"/>
                  <a:pt x="438" y="220"/>
                </a:cubicBezTo>
                <a:cubicBezTo>
                  <a:pt x="438" y="220"/>
                  <a:pt x="438" y="220"/>
                  <a:pt x="438" y="220"/>
                </a:cubicBezTo>
                <a:close/>
                <a:moveTo>
                  <a:pt x="418" y="224"/>
                </a:moveTo>
                <a:cubicBezTo>
                  <a:pt x="418" y="223"/>
                  <a:pt x="414" y="219"/>
                  <a:pt x="418" y="219"/>
                </a:cubicBezTo>
                <a:cubicBezTo>
                  <a:pt x="419" y="221"/>
                  <a:pt x="416" y="222"/>
                  <a:pt x="419" y="222"/>
                </a:cubicBezTo>
                <a:cubicBezTo>
                  <a:pt x="420" y="223"/>
                  <a:pt x="419" y="224"/>
                  <a:pt x="418" y="224"/>
                </a:cubicBezTo>
                <a:cubicBezTo>
                  <a:pt x="418" y="224"/>
                  <a:pt x="418" y="224"/>
                  <a:pt x="418" y="224"/>
                </a:cubicBezTo>
                <a:close/>
                <a:moveTo>
                  <a:pt x="513" y="221"/>
                </a:moveTo>
                <a:cubicBezTo>
                  <a:pt x="511" y="222"/>
                  <a:pt x="513" y="218"/>
                  <a:pt x="514" y="219"/>
                </a:cubicBezTo>
                <a:cubicBezTo>
                  <a:pt x="514" y="221"/>
                  <a:pt x="513" y="219"/>
                  <a:pt x="513" y="221"/>
                </a:cubicBezTo>
                <a:cubicBezTo>
                  <a:pt x="513" y="221"/>
                  <a:pt x="513" y="221"/>
                  <a:pt x="513" y="221"/>
                </a:cubicBezTo>
                <a:close/>
                <a:moveTo>
                  <a:pt x="512" y="224"/>
                </a:moveTo>
                <a:cubicBezTo>
                  <a:pt x="513" y="224"/>
                  <a:pt x="513" y="224"/>
                  <a:pt x="513" y="223"/>
                </a:cubicBezTo>
                <a:cubicBezTo>
                  <a:pt x="514" y="223"/>
                  <a:pt x="513" y="225"/>
                  <a:pt x="512" y="225"/>
                </a:cubicBezTo>
                <a:cubicBezTo>
                  <a:pt x="513" y="225"/>
                  <a:pt x="513" y="226"/>
                  <a:pt x="513" y="226"/>
                </a:cubicBezTo>
                <a:cubicBezTo>
                  <a:pt x="512" y="226"/>
                  <a:pt x="512" y="225"/>
                  <a:pt x="512" y="224"/>
                </a:cubicBezTo>
                <a:cubicBezTo>
                  <a:pt x="512" y="224"/>
                  <a:pt x="512" y="224"/>
                  <a:pt x="512" y="224"/>
                </a:cubicBezTo>
                <a:close/>
                <a:moveTo>
                  <a:pt x="486" y="225"/>
                </a:moveTo>
                <a:cubicBezTo>
                  <a:pt x="488" y="225"/>
                  <a:pt x="486" y="228"/>
                  <a:pt x="486" y="225"/>
                </a:cubicBezTo>
                <a:cubicBezTo>
                  <a:pt x="486" y="225"/>
                  <a:pt x="486" y="225"/>
                  <a:pt x="486" y="225"/>
                </a:cubicBezTo>
                <a:close/>
                <a:moveTo>
                  <a:pt x="421" y="228"/>
                </a:moveTo>
                <a:cubicBezTo>
                  <a:pt x="421" y="227"/>
                  <a:pt x="419" y="227"/>
                  <a:pt x="419" y="226"/>
                </a:cubicBezTo>
                <a:cubicBezTo>
                  <a:pt x="421" y="226"/>
                  <a:pt x="421" y="227"/>
                  <a:pt x="421" y="228"/>
                </a:cubicBezTo>
                <a:cubicBezTo>
                  <a:pt x="421" y="228"/>
                  <a:pt x="421" y="228"/>
                  <a:pt x="421" y="228"/>
                </a:cubicBezTo>
                <a:close/>
                <a:moveTo>
                  <a:pt x="422" y="234"/>
                </a:moveTo>
                <a:cubicBezTo>
                  <a:pt x="420" y="233"/>
                  <a:pt x="420" y="231"/>
                  <a:pt x="421" y="229"/>
                </a:cubicBezTo>
                <a:cubicBezTo>
                  <a:pt x="423" y="229"/>
                  <a:pt x="421" y="233"/>
                  <a:pt x="422" y="234"/>
                </a:cubicBezTo>
                <a:cubicBezTo>
                  <a:pt x="422" y="234"/>
                  <a:pt x="422" y="234"/>
                  <a:pt x="422" y="234"/>
                </a:cubicBezTo>
                <a:close/>
                <a:moveTo>
                  <a:pt x="488" y="231"/>
                </a:moveTo>
                <a:cubicBezTo>
                  <a:pt x="486" y="231"/>
                  <a:pt x="488" y="230"/>
                  <a:pt x="488" y="229"/>
                </a:cubicBezTo>
                <a:cubicBezTo>
                  <a:pt x="489" y="229"/>
                  <a:pt x="488" y="231"/>
                  <a:pt x="488" y="231"/>
                </a:cubicBezTo>
                <a:cubicBezTo>
                  <a:pt x="488" y="231"/>
                  <a:pt x="488" y="231"/>
                  <a:pt x="488" y="231"/>
                </a:cubicBezTo>
                <a:close/>
                <a:moveTo>
                  <a:pt x="402" y="291"/>
                </a:moveTo>
                <a:cubicBezTo>
                  <a:pt x="400" y="289"/>
                  <a:pt x="400" y="287"/>
                  <a:pt x="396" y="286"/>
                </a:cubicBezTo>
                <a:cubicBezTo>
                  <a:pt x="396" y="285"/>
                  <a:pt x="397" y="285"/>
                  <a:pt x="397" y="286"/>
                </a:cubicBezTo>
                <a:cubicBezTo>
                  <a:pt x="401" y="281"/>
                  <a:pt x="395" y="276"/>
                  <a:pt x="393" y="273"/>
                </a:cubicBezTo>
                <a:cubicBezTo>
                  <a:pt x="394" y="272"/>
                  <a:pt x="393" y="271"/>
                  <a:pt x="394" y="269"/>
                </a:cubicBezTo>
                <a:cubicBezTo>
                  <a:pt x="392" y="269"/>
                  <a:pt x="391" y="266"/>
                  <a:pt x="393" y="264"/>
                </a:cubicBezTo>
                <a:cubicBezTo>
                  <a:pt x="390" y="263"/>
                  <a:pt x="392" y="260"/>
                  <a:pt x="389" y="262"/>
                </a:cubicBezTo>
                <a:cubicBezTo>
                  <a:pt x="389" y="261"/>
                  <a:pt x="389" y="259"/>
                  <a:pt x="391" y="259"/>
                </a:cubicBezTo>
                <a:cubicBezTo>
                  <a:pt x="390" y="257"/>
                  <a:pt x="389" y="255"/>
                  <a:pt x="386" y="255"/>
                </a:cubicBezTo>
                <a:cubicBezTo>
                  <a:pt x="387" y="247"/>
                  <a:pt x="383" y="238"/>
                  <a:pt x="382" y="230"/>
                </a:cubicBezTo>
                <a:cubicBezTo>
                  <a:pt x="384" y="229"/>
                  <a:pt x="385" y="230"/>
                  <a:pt x="387" y="230"/>
                </a:cubicBezTo>
                <a:cubicBezTo>
                  <a:pt x="393" y="252"/>
                  <a:pt x="403" y="272"/>
                  <a:pt x="404" y="297"/>
                </a:cubicBezTo>
                <a:cubicBezTo>
                  <a:pt x="401" y="296"/>
                  <a:pt x="400" y="293"/>
                  <a:pt x="402" y="291"/>
                </a:cubicBezTo>
                <a:cubicBezTo>
                  <a:pt x="402" y="291"/>
                  <a:pt x="402" y="291"/>
                  <a:pt x="402" y="291"/>
                </a:cubicBezTo>
                <a:close/>
                <a:moveTo>
                  <a:pt x="395" y="280"/>
                </a:moveTo>
                <a:cubicBezTo>
                  <a:pt x="396" y="279"/>
                  <a:pt x="399" y="282"/>
                  <a:pt x="397" y="283"/>
                </a:cubicBezTo>
                <a:cubicBezTo>
                  <a:pt x="396" y="282"/>
                  <a:pt x="397" y="281"/>
                  <a:pt x="395" y="280"/>
                </a:cubicBezTo>
                <a:cubicBezTo>
                  <a:pt x="395" y="280"/>
                  <a:pt x="395" y="280"/>
                  <a:pt x="395" y="280"/>
                </a:cubicBezTo>
                <a:close/>
                <a:moveTo>
                  <a:pt x="181" y="234"/>
                </a:moveTo>
                <a:cubicBezTo>
                  <a:pt x="180" y="234"/>
                  <a:pt x="180" y="233"/>
                  <a:pt x="180" y="232"/>
                </a:cubicBezTo>
                <a:cubicBezTo>
                  <a:pt x="181" y="232"/>
                  <a:pt x="181" y="232"/>
                  <a:pt x="181" y="232"/>
                </a:cubicBezTo>
                <a:cubicBezTo>
                  <a:pt x="181" y="233"/>
                  <a:pt x="181" y="233"/>
                  <a:pt x="181" y="234"/>
                </a:cubicBezTo>
                <a:cubicBezTo>
                  <a:pt x="181" y="234"/>
                  <a:pt x="181" y="234"/>
                  <a:pt x="181" y="234"/>
                </a:cubicBezTo>
                <a:close/>
                <a:moveTo>
                  <a:pt x="484" y="236"/>
                </a:moveTo>
                <a:cubicBezTo>
                  <a:pt x="484" y="235"/>
                  <a:pt x="485" y="234"/>
                  <a:pt x="485" y="234"/>
                </a:cubicBezTo>
                <a:cubicBezTo>
                  <a:pt x="487" y="234"/>
                  <a:pt x="485" y="235"/>
                  <a:pt x="486" y="235"/>
                </a:cubicBezTo>
                <a:cubicBezTo>
                  <a:pt x="486" y="236"/>
                  <a:pt x="486" y="236"/>
                  <a:pt x="485" y="236"/>
                </a:cubicBezTo>
                <a:cubicBezTo>
                  <a:pt x="485" y="236"/>
                  <a:pt x="485" y="236"/>
                  <a:pt x="484" y="236"/>
                </a:cubicBezTo>
                <a:cubicBezTo>
                  <a:pt x="484" y="236"/>
                  <a:pt x="484" y="236"/>
                  <a:pt x="484" y="236"/>
                </a:cubicBezTo>
                <a:close/>
                <a:moveTo>
                  <a:pt x="415" y="241"/>
                </a:moveTo>
                <a:cubicBezTo>
                  <a:pt x="414" y="243"/>
                  <a:pt x="415" y="239"/>
                  <a:pt x="413" y="240"/>
                </a:cubicBezTo>
                <a:cubicBezTo>
                  <a:pt x="413" y="238"/>
                  <a:pt x="414" y="237"/>
                  <a:pt x="414" y="235"/>
                </a:cubicBezTo>
                <a:cubicBezTo>
                  <a:pt x="415" y="237"/>
                  <a:pt x="413" y="239"/>
                  <a:pt x="415" y="241"/>
                </a:cubicBezTo>
                <a:cubicBezTo>
                  <a:pt x="415" y="241"/>
                  <a:pt x="415" y="241"/>
                  <a:pt x="415" y="241"/>
                </a:cubicBezTo>
                <a:close/>
                <a:moveTo>
                  <a:pt x="424" y="238"/>
                </a:moveTo>
                <a:cubicBezTo>
                  <a:pt x="423" y="238"/>
                  <a:pt x="422" y="236"/>
                  <a:pt x="422" y="235"/>
                </a:cubicBezTo>
                <a:cubicBezTo>
                  <a:pt x="424" y="235"/>
                  <a:pt x="424" y="237"/>
                  <a:pt x="424" y="238"/>
                </a:cubicBezTo>
                <a:cubicBezTo>
                  <a:pt x="424" y="238"/>
                  <a:pt x="424" y="238"/>
                  <a:pt x="424" y="238"/>
                </a:cubicBezTo>
                <a:close/>
                <a:moveTo>
                  <a:pt x="195" y="241"/>
                </a:moveTo>
                <a:cubicBezTo>
                  <a:pt x="193" y="242"/>
                  <a:pt x="192" y="239"/>
                  <a:pt x="192" y="237"/>
                </a:cubicBezTo>
                <a:cubicBezTo>
                  <a:pt x="193" y="237"/>
                  <a:pt x="194" y="237"/>
                  <a:pt x="194" y="237"/>
                </a:cubicBezTo>
                <a:cubicBezTo>
                  <a:pt x="194" y="239"/>
                  <a:pt x="194" y="240"/>
                  <a:pt x="195" y="241"/>
                </a:cubicBezTo>
                <a:cubicBezTo>
                  <a:pt x="195" y="241"/>
                  <a:pt x="195" y="241"/>
                  <a:pt x="195" y="241"/>
                </a:cubicBezTo>
                <a:close/>
                <a:moveTo>
                  <a:pt x="355" y="239"/>
                </a:moveTo>
                <a:cubicBezTo>
                  <a:pt x="354" y="239"/>
                  <a:pt x="353" y="238"/>
                  <a:pt x="353" y="237"/>
                </a:cubicBezTo>
                <a:cubicBezTo>
                  <a:pt x="355" y="237"/>
                  <a:pt x="355" y="238"/>
                  <a:pt x="355" y="239"/>
                </a:cubicBezTo>
                <a:cubicBezTo>
                  <a:pt x="355" y="239"/>
                  <a:pt x="355" y="239"/>
                  <a:pt x="355" y="239"/>
                </a:cubicBezTo>
                <a:close/>
                <a:moveTo>
                  <a:pt x="504" y="243"/>
                </a:moveTo>
                <a:cubicBezTo>
                  <a:pt x="503" y="242"/>
                  <a:pt x="504" y="242"/>
                  <a:pt x="505" y="241"/>
                </a:cubicBezTo>
                <a:cubicBezTo>
                  <a:pt x="505" y="242"/>
                  <a:pt x="506" y="242"/>
                  <a:pt x="506" y="243"/>
                </a:cubicBezTo>
                <a:cubicBezTo>
                  <a:pt x="505" y="243"/>
                  <a:pt x="505" y="244"/>
                  <a:pt x="504" y="243"/>
                </a:cubicBezTo>
                <a:cubicBezTo>
                  <a:pt x="504" y="243"/>
                  <a:pt x="504" y="243"/>
                  <a:pt x="504" y="243"/>
                </a:cubicBezTo>
                <a:close/>
                <a:moveTo>
                  <a:pt x="416" y="252"/>
                </a:moveTo>
                <a:cubicBezTo>
                  <a:pt x="416" y="248"/>
                  <a:pt x="413" y="247"/>
                  <a:pt x="413" y="243"/>
                </a:cubicBezTo>
                <a:cubicBezTo>
                  <a:pt x="413" y="242"/>
                  <a:pt x="416" y="244"/>
                  <a:pt x="416" y="242"/>
                </a:cubicBezTo>
                <a:cubicBezTo>
                  <a:pt x="416" y="242"/>
                  <a:pt x="416" y="242"/>
                  <a:pt x="416" y="242"/>
                </a:cubicBezTo>
                <a:cubicBezTo>
                  <a:pt x="416" y="243"/>
                  <a:pt x="416" y="243"/>
                  <a:pt x="417" y="243"/>
                </a:cubicBezTo>
                <a:cubicBezTo>
                  <a:pt x="416" y="244"/>
                  <a:pt x="414" y="243"/>
                  <a:pt x="413" y="245"/>
                </a:cubicBezTo>
                <a:cubicBezTo>
                  <a:pt x="415" y="246"/>
                  <a:pt x="417" y="248"/>
                  <a:pt x="418" y="252"/>
                </a:cubicBezTo>
                <a:cubicBezTo>
                  <a:pt x="417" y="251"/>
                  <a:pt x="416" y="251"/>
                  <a:pt x="416" y="252"/>
                </a:cubicBezTo>
                <a:cubicBezTo>
                  <a:pt x="416" y="252"/>
                  <a:pt x="416" y="252"/>
                  <a:pt x="416" y="252"/>
                </a:cubicBezTo>
                <a:close/>
                <a:moveTo>
                  <a:pt x="420" y="251"/>
                </a:moveTo>
                <a:cubicBezTo>
                  <a:pt x="418" y="252"/>
                  <a:pt x="418" y="245"/>
                  <a:pt x="418" y="249"/>
                </a:cubicBezTo>
                <a:cubicBezTo>
                  <a:pt x="419" y="249"/>
                  <a:pt x="419" y="249"/>
                  <a:pt x="419" y="248"/>
                </a:cubicBezTo>
                <a:cubicBezTo>
                  <a:pt x="421" y="248"/>
                  <a:pt x="420" y="250"/>
                  <a:pt x="420" y="251"/>
                </a:cubicBezTo>
                <a:cubicBezTo>
                  <a:pt x="420" y="251"/>
                  <a:pt x="420" y="251"/>
                  <a:pt x="420" y="251"/>
                </a:cubicBezTo>
                <a:close/>
                <a:moveTo>
                  <a:pt x="240" y="245"/>
                </a:moveTo>
                <a:cubicBezTo>
                  <a:pt x="239" y="245"/>
                  <a:pt x="238" y="244"/>
                  <a:pt x="238" y="243"/>
                </a:cubicBezTo>
                <a:cubicBezTo>
                  <a:pt x="239" y="243"/>
                  <a:pt x="240" y="243"/>
                  <a:pt x="240" y="245"/>
                </a:cubicBezTo>
                <a:cubicBezTo>
                  <a:pt x="240" y="245"/>
                  <a:pt x="240" y="245"/>
                  <a:pt x="240" y="245"/>
                </a:cubicBezTo>
                <a:close/>
                <a:moveTo>
                  <a:pt x="356" y="244"/>
                </a:moveTo>
                <a:cubicBezTo>
                  <a:pt x="359" y="245"/>
                  <a:pt x="354" y="247"/>
                  <a:pt x="356" y="244"/>
                </a:cubicBezTo>
                <a:cubicBezTo>
                  <a:pt x="356" y="244"/>
                  <a:pt x="356" y="244"/>
                  <a:pt x="356" y="244"/>
                </a:cubicBezTo>
                <a:close/>
                <a:moveTo>
                  <a:pt x="242" y="246"/>
                </a:moveTo>
                <a:cubicBezTo>
                  <a:pt x="242" y="248"/>
                  <a:pt x="241" y="246"/>
                  <a:pt x="240" y="246"/>
                </a:cubicBezTo>
                <a:cubicBezTo>
                  <a:pt x="241" y="244"/>
                  <a:pt x="242" y="246"/>
                  <a:pt x="242" y="246"/>
                </a:cubicBezTo>
                <a:cubicBezTo>
                  <a:pt x="242" y="246"/>
                  <a:pt x="242" y="246"/>
                  <a:pt x="242" y="246"/>
                </a:cubicBezTo>
                <a:close/>
                <a:moveTo>
                  <a:pt x="189" y="248"/>
                </a:moveTo>
                <a:cubicBezTo>
                  <a:pt x="187" y="248"/>
                  <a:pt x="188" y="247"/>
                  <a:pt x="187" y="247"/>
                </a:cubicBezTo>
                <a:cubicBezTo>
                  <a:pt x="187" y="246"/>
                  <a:pt x="189" y="247"/>
                  <a:pt x="189" y="248"/>
                </a:cubicBezTo>
                <a:cubicBezTo>
                  <a:pt x="189" y="248"/>
                  <a:pt x="189" y="248"/>
                  <a:pt x="189" y="248"/>
                </a:cubicBezTo>
                <a:close/>
                <a:moveTo>
                  <a:pt x="218" y="247"/>
                </a:moveTo>
                <a:cubicBezTo>
                  <a:pt x="217" y="247"/>
                  <a:pt x="214" y="249"/>
                  <a:pt x="214" y="246"/>
                </a:cubicBezTo>
                <a:cubicBezTo>
                  <a:pt x="216" y="246"/>
                  <a:pt x="216" y="247"/>
                  <a:pt x="218" y="247"/>
                </a:cubicBezTo>
                <a:cubicBezTo>
                  <a:pt x="218" y="247"/>
                  <a:pt x="218" y="247"/>
                  <a:pt x="218" y="247"/>
                </a:cubicBezTo>
                <a:close/>
                <a:moveTo>
                  <a:pt x="427" y="249"/>
                </a:moveTo>
                <a:cubicBezTo>
                  <a:pt x="426" y="249"/>
                  <a:pt x="425" y="249"/>
                  <a:pt x="425" y="248"/>
                </a:cubicBezTo>
                <a:cubicBezTo>
                  <a:pt x="426" y="248"/>
                  <a:pt x="427" y="248"/>
                  <a:pt x="427" y="248"/>
                </a:cubicBezTo>
                <a:cubicBezTo>
                  <a:pt x="427" y="248"/>
                  <a:pt x="427" y="249"/>
                  <a:pt x="427" y="249"/>
                </a:cubicBezTo>
                <a:cubicBezTo>
                  <a:pt x="427" y="249"/>
                  <a:pt x="427" y="249"/>
                  <a:pt x="427" y="249"/>
                </a:cubicBezTo>
                <a:close/>
                <a:moveTo>
                  <a:pt x="428" y="250"/>
                </a:moveTo>
                <a:cubicBezTo>
                  <a:pt x="428" y="250"/>
                  <a:pt x="428" y="249"/>
                  <a:pt x="428" y="248"/>
                </a:cubicBezTo>
                <a:cubicBezTo>
                  <a:pt x="431" y="250"/>
                  <a:pt x="430" y="253"/>
                  <a:pt x="433" y="253"/>
                </a:cubicBezTo>
                <a:cubicBezTo>
                  <a:pt x="431" y="256"/>
                  <a:pt x="430" y="251"/>
                  <a:pt x="428" y="250"/>
                </a:cubicBezTo>
                <a:cubicBezTo>
                  <a:pt x="428" y="250"/>
                  <a:pt x="428" y="250"/>
                  <a:pt x="428" y="250"/>
                </a:cubicBezTo>
                <a:close/>
                <a:moveTo>
                  <a:pt x="188" y="251"/>
                </a:moveTo>
                <a:cubicBezTo>
                  <a:pt x="187" y="250"/>
                  <a:pt x="189" y="250"/>
                  <a:pt x="189" y="249"/>
                </a:cubicBezTo>
                <a:cubicBezTo>
                  <a:pt x="189" y="249"/>
                  <a:pt x="189" y="250"/>
                  <a:pt x="189" y="251"/>
                </a:cubicBezTo>
                <a:cubicBezTo>
                  <a:pt x="189" y="251"/>
                  <a:pt x="188" y="251"/>
                  <a:pt x="188" y="251"/>
                </a:cubicBezTo>
                <a:cubicBezTo>
                  <a:pt x="188" y="251"/>
                  <a:pt x="188" y="251"/>
                  <a:pt x="188" y="251"/>
                </a:cubicBezTo>
                <a:close/>
                <a:moveTo>
                  <a:pt x="412" y="253"/>
                </a:moveTo>
                <a:cubicBezTo>
                  <a:pt x="412" y="252"/>
                  <a:pt x="413" y="253"/>
                  <a:pt x="413" y="251"/>
                </a:cubicBezTo>
                <a:cubicBezTo>
                  <a:pt x="413" y="251"/>
                  <a:pt x="414" y="251"/>
                  <a:pt x="415" y="251"/>
                </a:cubicBezTo>
                <a:cubicBezTo>
                  <a:pt x="415" y="253"/>
                  <a:pt x="413" y="253"/>
                  <a:pt x="413" y="256"/>
                </a:cubicBezTo>
                <a:cubicBezTo>
                  <a:pt x="412" y="258"/>
                  <a:pt x="414" y="252"/>
                  <a:pt x="412" y="253"/>
                </a:cubicBezTo>
                <a:cubicBezTo>
                  <a:pt x="412" y="253"/>
                  <a:pt x="412" y="253"/>
                  <a:pt x="412" y="253"/>
                </a:cubicBezTo>
                <a:close/>
                <a:moveTo>
                  <a:pt x="206" y="261"/>
                </a:moveTo>
                <a:cubicBezTo>
                  <a:pt x="205" y="257"/>
                  <a:pt x="201" y="257"/>
                  <a:pt x="201" y="253"/>
                </a:cubicBezTo>
                <a:cubicBezTo>
                  <a:pt x="203" y="253"/>
                  <a:pt x="204" y="254"/>
                  <a:pt x="207" y="254"/>
                </a:cubicBezTo>
                <a:cubicBezTo>
                  <a:pt x="205" y="256"/>
                  <a:pt x="208" y="260"/>
                  <a:pt x="206" y="261"/>
                </a:cubicBezTo>
                <a:cubicBezTo>
                  <a:pt x="206" y="261"/>
                  <a:pt x="206" y="261"/>
                  <a:pt x="206" y="261"/>
                </a:cubicBezTo>
                <a:close/>
                <a:moveTo>
                  <a:pt x="419" y="257"/>
                </a:moveTo>
                <a:cubicBezTo>
                  <a:pt x="418" y="258"/>
                  <a:pt x="418" y="254"/>
                  <a:pt x="417" y="255"/>
                </a:cubicBezTo>
                <a:cubicBezTo>
                  <a:pt x="416" y="255"/>
                  <a:pt x="416" y="256"/>
                  <a:pt x="416" y="257"/>
                </a:cubicBezTo>
                <a:cubicBezTo>
                  <a:pt x="416" y="257"/>
                  <a:pt x="415" y="257"/>
                  <a:pt x="415" y="257"/>
                </a:cubicBezTo>
                <a:cubicBezTo>
                  <a:pt x="415" y="257"/>
                  <a:pt x="415" y="257"/>
                  <a:pt x="415" y="258"/>
                </a:cubicBezTo>
                <a:cubicBezTo>
                  <a:pt x="413" y="257"/>
                  <a:pt x="415" y="255"/>
                  <a:pt x="415" y="254"/>
                </a:cubicBezTo>
                <a:cubicBezTo>
                  <a:pt x="417" y="253"/>
                  <a:pt x="419" y="256"/>
                  <a:pt x="419" y="253"/>
                </a:cubicBezTo>
                <a:cubicBezTo>
                  <a:pt x="420" y="254"/>
                  <a:pt x="422" y="254"/>
                  <a:pt x="422" y="256"/>
                </a:cubicBezTo>
                <a:cubicBezTo>
                  <a:pt x="422" y="255"/>
                  <a:pt x="422" y="255"/>
                  <a:pt x="421" y="255"/>
                </a:cubicBezTo>
                <a:cubicBezTo>
                  <a:pt x="420" y="255"/>
                  <a:pt x="421" y="256"/>
                  <a:pt x="421" y="257"/>
                </a:cubicBezTo>
                <a:cubicBezTo>
                  <a:pt x="420" y="256"/>
                  <a:pt x="419" y="256"/>
                  <a:pt x="419" y="255"/>
                </a:cubicBezTo>
                <a:cubicBezTo>
                  <a:pt x="418" y="255"/>
                  <a:pt x="418" y="256"/>
                  <a:pt x="419" y="257"/>
                </a:cubicBezTo>
                <a:cubicBezTo>
                  <a:pt x="419" y="257"/>
                  <a:pt x="419" y="257"/>
                  <a:pt x="419" y="257"/>
                </a:cubicBezTo>
                <a:close/>
                <a:moveTo>
                  <a:pt x="191" y="256"/>
                </a:moveTo>
                <a:cubicBezTo>
                  <a:pt x="190" y="256"/>
                  <a:pt x="191" y="254"/>
                  <a:pt x="190" y="254"/>
                </a:cubicBezTo>
                <a:cubicBezTo>
                  <a:pt x="190" y="253"/>
                  <a:pt x="192" y="254"/>
                  <a:pt x="191" y="256"/>
                </a:cubicBezTo>
                <a:cubicBezTo>
                  <a:pt x="191" y="256"/>
                  <a:pt x="191" y="256"/>
                  <a:pt x="191" y="256"/>
                </a:cubicBezTo>
                <a:close/>
                <a:moveTo>
                  <a:pt x="194" y="257"/>
                </a:moveTo>
                <a:cubicBezTo>
                  <a:pt x="193" y="257"/>
                  <a:pt x="193" y="255"/>
                  <a:pt x="192" y="255"/>
                </a:cubicBezTo>
                <a:cubicBezTo>
                  <a:pt x="193" y="254"/>
                  <a:pt x="195" y="255"/>
                  <a:pt x="194" y="257"/>
                </a:cubicBezTo>
                <a:cubicBezTo>
                  <a:pt x="194" y="257"/>
                  <a:pt x="194" y="257"/>
                  <a:pt x="194" y="257"/>
                </a:cubicBezTo>
                <a:close/>
                <a:moveTo>
                  <a:pt x="432" y="256"/>
                </a:moveTo>
                <a:cubicBezTo>
                  <a:pt x="430" y="257"/>
                  <a:pt x="430" y="255"/>
                  <a:pt x="429" y="255"/>
                </a:cubicBezTo>
                <a:cubicBezTo>
                  <a:pt x="430" y="254"/>
                  <a:pt x="432" y="255"/>
                  <a:pt x="432" y="256"/>
                </a:cubicBezTo>
                <a:cubicBezTo>
                  <a:pt x="432" y="256"/>
                  <a:pt x="432" y="256"/>
                  <a:pt x="432" y="256"/>
                </a:cubicBezTo>
                <a:close/>
                <a:moveTo>
                  <a:pt x="422" y="261"/>
                </a:moveTo>
                <a:cubicBezTo>
                  <a:pt x="420" y="260"/>
                  <a:pt x="421" y="259"/>
                  <a:pt x="420" y="258"/>
                </a:cubicBezTo>
                <a:cubicBezTo>
                  <a:pt x="422" y="256"/>
                  <a:pt x="423" y="260"/>
                  <a:pt x="422" y="261"/>
                </a:cubicBezTo>
                <a:cubicBezTo>
                  <a:pt x="422" y="261"/>
                  <a:pt x="422" y="261"/>
                  <a:pt x="422" y="261"/>
                </a:cubicBezTo>
                <a:close/>
                <a:moveTo>
                  <a:pt x="201" y="260"/>
                </a:moveTo>
                <a:cubicBezTo>
                  <a:pt x="201" y="261"/>
                  <a:pt x="200" y="259"/>
                  <a:pt x="200" y="259"/>
                </a:cubicBezTo>
                <a:cubicBezTo>
                  <a:pt x="200" y="257"/>
                  <a:pt x="202" y="260"/>
                  <a:pt x="201" y="260"/>
                </a:cubicBezTo>
                <a:cubicBezTo>
                  <a:pt x="201" y="260"/>
                  <a:pt x="201" y="260"/>
                  <a:pt x="201" y="260"/>
                </a:cubicBezTo>
                <a:close/>
                <a:moveTo>
                  <a:pt x="198" y="265"/>
                </a:moveTo>
                <a:cubicBezTo>
                  <a:pt x="198" y="265"/>
                  <a:pt x="198" y="265"/>
                  <a:pt x="198" y="265"/>
                </a:cubicBezTo>
                <a:cubicBezTo>
                  <a:pt x="200" y="266"/>
                  <a:pt x="199" y="269"/>
                  <a:pt x="200" y="266"/>
                </a:cubicBezTo>
                <a:cubicBezTo>
                  <a:pt x="202" y="269"/>
                  <a:pt x="203" y="272"/>
                  <a:pt x="201" y="276"/>
                </a:cubicBezTo>
                <a:cubicBezTo>
                  <a:pt x="203" y="277"/>
                  <a:pt x="202" y="279"/>
                  <a:pt x="203" y="280"/>
                </a:cubicBezTo>
                <a:cubicBezTo>
                  <a:pt x="203" y="280"/>
                  <a:pt x="202" y="282"/>
                  <a:pt x="201" y="280"/>
                </a:cubicBezTo>
                <a:cubicBezTo>
                  <a:pt x="201" y="280"/>
                  <a:pt x="201" y="280"/>
                  <a:pt x="201" y="280"/>
                </a:cubicBezTo>
                <a:cubicBezTo>
                  <a:pt x="202" y="282"/>
                  <a:pt x="202" y="281"/>
                  <a:pt x="201" y="283"/>
                </a:cubicBezTo>
                <a:cubicBezTo>
                  <a:pt x="202" y="285"/>
                  <a:pt x="208" y="283"/>
                  <a:pt x="205" y="286"/>
                </a:cubicBezTo>
                <a:cubicBezTo>
                  <a:pt x="207" y="285"/>
                  <a:pt x="207" y="287"/>
                  <a:pt x="208" y="288"/>
                </a:cubicBezTo>
                <a:cubicBezTo>
                  <a:pt x="205" y="285"/>
                  <a:pt x="204" y="289"/>
                  <a:pt x="201" y="286"/>
                </a:cubicBezTo>
                <a:cubicBezTo>
                  <a:pt x="201" y="289"/>
                  <a:pt x="201" y="290"/>
                  <a:pt x="202" y="293"/>
                </a:cubicBezTo>
                <a:cubicBezTo>
                  <a:pt x="199" y="291"/>
                  <a:pt x="199" y="289"/>
                  <a:pt x="195" y="287"/>
                </a:cubicBezTo>
                <a:cubicBezTo>
                  <a:pt x="195" y="293"/>
                  <a:pt x="198" y="294"/>
                  <a:pt x="197" y="300"/>
                </a:cubicBezTo>
                <a:cubicBezTo>
                  <a:pt x="198" y="300"/>
                  <a:pt x="200" y="299"/>
                  <a:pt x="200" y="301"/>
                </a:cubicBezTo>
                <a:cubicBezTo>
                  <a:pt x="198" y="302"/>
                  <a:pt x="198" y="304"/>
                  <a:pt x="201" y="304"/>
                </a:cubicBezTo>
                <a:cubicBezTo>
                  <a:pt x="200" y="305"/>
                  <a:pt x="199" y="305"/>
                  <a:pt x="199" y="306"/>
                </a:cubicBezTo>
                <a:cubicBezTo>
                  <a:pt x="201" y="313"/>
                  <a:pt x="204" y="317"/>
                  <a:pt x="208" y="321"/>
                </a:cubicBezTo>
                <a:cubicBezTo>
                  <a:pt x="208" y="320"/>
                  <a:pt x="208" y="320"/>
                  <a:pt x="209" y="319"/>
                </a:cubicBezTo>
                <a:cubicBezTo>
                  <a:pt x="209" y="321"/>
                  <a:pt x="210" y="321"/>
                  <a:pt x="212" y="321"/>
                </a:cubicBezTo>
                <a:cubicBezTo>
                  <a:pt x="212" y="317"/>
                  <a:pt x="210" y="313"/>
                  <a:pt x="209" y="310"/>
                </a:cubicBezTo>
                <a:cubicBezTo>
                  <a:pt x="215" y="306"/>
                  <a:pt x="206" y="298"/>
                  <a:pt x="209" y="295"/>
                </a:cubicBezTo>
                <a:cubicBezTo>
                  <a:pt x="212" y="295"/>
                  <a:pt x="210" y="298"/>
                  <a:pt x="213" y="297"/>
                </a:cubicBezTo>
                <a:cubicBezTo>
                  <a:pt x="214" y="303"/>
                  <a:pt x="218" y="306"/>
                  <a:pt x="218" y="312"/>
                </a:cubicBezTo>
                <a:cubicBezTo>
                  <a:pt x="219" y="312"/>
                  <a:pt x="220" y="312"/>
                  <a:pt x="220" y="313"/>
                </a:cubicBezTo>
                <a:cubicBezTo>
                  <a:pt x="221" y="316"/>
                  <a:pt x="220" y="317"/>
                  <a:pt x="218" y="321"/>
                </a:cubicBezTo>
                <a:cubicBezTo>
                  <a:pt x="220" y="322"/>
                  <a:pt x="221" y="319"/>
                  <a:pt x="224" y="319"/>
                </a:cubicBezTo>
                <a:cubicBezTo>
                  <a:pt x="224" y="319"/>
                  <a:pt x="224" y="320"/>
                  <a:pt x="224" y="320"/>
                </a:cubicBezTo>
                <a:cubicBezTo>
                  <a:pt x="223" y="321"/>
                  <a:pt x="223" y="320"/>
                  <a:pt x="222" y="320"/>
                </a:cubicBezTo>
                <a:cubicBezTo>
                  <a:pt x="222" y="322"/>
                  <a:pt x="223" y="324"/>
                  <a:pt x="224" y="325"/>
                </a:cubicBezTo>
                <a:cubicBezTo>
                  <a:pt x="223" y="323"/>
                  <a:pt x="226" y="323"/>
                  <a:pt x="225" y="324"/>
                </a:cubicBezTo>
                <a:cubicBezTo>
                  <a:pt x="223" y="324"/>
                  <a:pt x="225" y="327"/>
                  <a:pt x="223" y="327"/>
                </a:cubicBezTo>
                <a:cubicBezTo>
                  <a:pt x="223" y="325"/>
                  <a:pt x="223" y="325"/>
                  <a:pt x="222" y="323"/>
                </a:cubicBezTo>
                <a:cubicBezTo>
                  <a:pt x="220" y="323"/>
                  <a:pt x="221" y="326"/>
                  <a:pt x="219" y="326"/>
                </a:cubicBezTo>
                <a:cubicBezTo>
                  <a:pt x="220" y="328"/>
                  <a:pt x="219" y="328"/>
                  <a:pt x="220" y="326"/>
                </a:cubicBezTo>
                <a:cubicBezTo>
                  <a:pt x="222" y="327"/>
                  <a:pt x="220" y="328"/>
                  <a:pt x="219" y="329"/>
                </a:cubicBezTo>
                <a:cubicBezTo>
                  <a:pt x="221" y="330"/>
                  <a:pt x="220" y="327"/>
                  <a:pt x="222" y="328"/>
                </a:cubicBezTo>
                <a:cubicBezTo>
                  <a:pt x="222" y="328"/>
                  <a:pt x="222" y="329"/>
                  <a:pt x="223" y="330"/>
                </a:cubicBezTo>
                <a:cubicBezTo>
                  <a:pt x="222" y="330"/>
                  <a:pt x="222" y="329"/>
                  <a:pt x="220" y="329"/>
                </a:cubicBezTo>
                <a:cubicBezTo>
                  <a:pt x="224" y="338"/>
                  <a:pt x="228" y="343"/>
                  <a:pt x="228" y="353"/>
                </a:cubicBezTo>
                <a:cubicBezTo>
                  <a:pt x="230" y="353"/>
                  <a:pt x="229" y="353"/>
                  <a:pt x="228" y="354"/>
                </a:cubicBezTo>
                <a:cubicBezTo>
                  <a:pt x="230" y="354"/>
                  <a:pt x="230" y="353"/>
                  <a:pt x="231" y="353"/>
                </a:cubicBezTo>
                <a:cubicBezTo>
                  <a:pt x="234" y="358"/>
                  <a:pt x="234" y="368"/>
                  <a:pt x="238" y="372"/>
                </a:cubicBezTo>
                <a:cubicBezTo>
                  <a:pt x="239" y="371"/>
                  <a:pt x="238" y="369"/>
                  <a:pt x="240" y="368"/>
                </a:cubicBezTo>
                <a:cubicBezTo>
                  <a:pt x="246" y="370"/>
                  <a:pt x="243" y="359"/>
                  <a:pt x="250" y="358"/>
                </a:cubicBezTo>
                <a:cubicBezTo>
                  <a:pt x="249" y="356"/>
                  <a:pt x="249" y="353"/>
                  <a:pt x="249" y="350"/>
                </a:cubicBezTo>
                <a:cubicBezTo>
                  <a:pt x="245" y="350"/>
                  <a:pt x="243" y="341"/>
                  <a:pt x="245" y="337"/>
                </a:cubicBezTo>
                <a:cubicBezTo>
                  <a:pt x="240" y="336"/>
                  <a:pt x="237" y="330"/>
                  <a:pt x="238" y="325"/>
                </a:cubicBezTo>
                <a:cubicBezTo>
                  <a:pt x="234" y="325"/>
                  <a:pt x="232" y="320"/>
                  <a:pt x="233" y="316"/>
                </a:cubicBezTo>
                <a:cubicBezTo>
                  <a:pt x="230" y="312"/>
                  <a:pt x="228" y="306"/>
                  <a:pt x="224" y="304"/>
                </a:cubicBezTo>
                <a:cubicBezTo>
                  <a:pt x="227" y="300"/>
                  <a:pt x="221" y="291"/>
                  <a:pt x="220" y="285"/>
                </a:cubicBezTo>
                <a:cubicBezTo>
                  <a:pt x="219" y="285"/>
                  <a:pt x="219" y="284"/>
                  <a:pt x="217" y="285"/>
                </a:cubicBezTo>
                <a:cubicBezTo>
                  <a:pt x="216" y="284"/>
                  <a:pt x="217" y="281"/>
                  <a:pt x="216" y="280"/>
                </a:cubicBezTo>
                <a:cubicBezTo>
                  <a:pt x="214" y="282"/>
                  <a:pt x="213" y="279"/>
                  <a:pt x="212" y="279"/>
                </a:cubicBezTo>
                <a:cubicBezTo>
                  <a:pt x="211" y="275"/>
                  <a:pt x="210" y="272"/>
                  <a:pt x="207" y="268"/>
                </a:cubicBezTo>
                <a:cubicBezTo>
                  <a:pt x="205" y="268"/>
                  <a:pt x="205" y="269"/>
                  <a:pt x="203" y="268"/>
                </a:cubicBezTo>
                <a:cubicBezTo>
                  <a:pt x="204" y="267"/>
                  <a:pt x="205" y="266"/>
                  <a:pt x="205" y="265"/>
                </a:cubicBezTo>
                <a:cubicBezTo>
                  <a:pt x="203" y="264"/>
                  <a:pt x="203" y="266"/>
                  <a:pt x="202" y="266"/>
                </a:cubicBezTo>
                <a:cubicBezTo>
                  <a:pt x="204" y="263"/>
                  <a:pt x="197" y="263"/>
                  <a:pt x="199" y="259"/>
                </a:cubicBezTo>
                <a:cubicBezTo>
                  <a:pt x="196" y="259"/>
                  <a:pt x="197" y="261"/>
                  <a:pt x="196" y="262"/>
                </a:cubicBezTo>
                <a:cubicBezTo>
                  <a:pt x="196" y="261"/>
                  <a:pt x="196" y="261"/>
                  <a:pt x="195" y="262"/>
                </a:cubicBezTo>
                <a:cubicBezTo>
                  <a:pt x="195" y="265"/>
                  <a:pt x="197" y="262"/>
                  <a:pt x="198" y="262"/>
                </a:cubicBezTo>
                <a:cubicBezTo>
                  <a:pt x="200" y="264"/>
                  <a:pt x="200" y="264"/>
                  <a:pt x="198" y="265"/>
                </a:cubicBezTo>
                <a:close/>
                <a:moveTo>
                  <a:pt x="226" y="343"/>
                </a:moveTo>
                <a:cubicBezTo>
                  <a:pt x="227" y="344"/>
                  <a:pt x="226" y="345"/>
                  <a:pt x="227" y="345"/>
                </a:cubicBezTo>
                <a:cubicBezTo>
                  <a:pt x="227" y="346"/>
                  <a:pt x="225" y="344"/>
                  <a:pt x="226" y="343"/>
                </a:cubicBezTo>
                <a:cubicBezTo>
                  <a:pt x="226" y="343"/>
                  <a:pt x="226" y="343"/>
                  <a:pt x="226" y="343"/>
                </a:cubicBezTo>
                <a:close/>
                <a:moveTo>
                  <a:pt x="416" y="264"/>
                </a:moveTo>
                <a:cubicBezTo>
                  <a:pt x="415" y="263"/>
                  <a:pt x="415" y="261"/>
                  <a:pt x="415" y="259"/>
                </a:cubicBezTo>
                <a:cubicBezTo>
                  <a:pt x="417" y="259"/>
                  <a:pt x="417" y="262"/>
                  <a:pt x="416" y="264"/>
                </a:cubicBezTo>
                <a:cubicBezTo>
                  <a:pt x="416" y="264"/>
                  <a:pt x="416" y="264"/>
                  <a:pt x="416" y="264"/>
                </a:cubicBezTo>
                <a:close/>
                <a:moveTo>
                  <a:pt x="367" y="264"/>
                </a:moveTo>
                <a:cubicBezTo>
                  <a:pt x="366" y="263"/>
                  <a:pt x="367" y="261"/>
                  <a:pt x="368" y="261"/>
                </a:cubicBezTo>
                <a:cubicBezTo>
                  <a:pt x="369" y="263"/>
                  <a:pt x="367" y="262"/>
                  <a:pt x="367" y="264"/>
                </a:cubicBezTo>
                <a:cubicBezTo>
                  <a:pt x="367" y="264"/>
                  <a:pt x="367" y="264"/>
                  <a:pt x="367" y="264"/>
                </a:cubicBezTo>
                <a:close/>
                <a:moveTo>
                  <a:pt x="203" y="264"/>
                </a:moveTo>
                <a:cubicBezTo>
                  <a:pt x="203" y="264"/>
                  <a:pt x="202" y="263"/>
                  <a:pt x="202" y="262"/>
                </a:cubicBezTo>
                <a:cubicBezTo>
                  <a:pt x="203" y="262"/>
                  <a:pt x="204" y="262"/>
                  <a:pt x="205" y="262"/>
                </a:cubicBezTo>
                <a:cubicBezTo>
                  <a:pt x="204" y="263"/>
                  <a:pt x="203" y="263"/>
                  <a:pt x="203" y="264"/>
                </a:cubicBezTo>
                <a:cubicBezTo>
                  <a:pt x="203" y="264"/>
                  <a:pt x="203" y="264"/>
                  <a:pt x="203" y="264"/>
                </a:cubicBezTo>
                <a:close/>
                <a:moveTo>
                  <a:pt x="373" y="264"/>
                </a:moveTo>
                <a:cubicBezTo>
                  <a:pt x="372" y="264"/>
                  <a:pt x="372" y="263"/>
                  <a:pt x="372" y="262"/>
                </a:cubicBezTo>
                <a:cubicBezTo>
                  <a:pt x="373" y="263"/>
                  <a:pt x="374" y="263"/>
                  <a:pt x="373" y="264"/>
                </a:cubicBezTo>
                <a:cubicBezTo>
                  <a:pt x="373" y="264"/>
                  <a:pt x="373" y="264"/>
                  <a:pt x="373" y="264"/>
                </a:cubicBezTo>
                <a:close/>
                <a:moveTo>
                  <a:pt x="421" y="265"/>
                </a:moveTo>
                <a:cubicBezTo>
                  <a:pt x="422" y="265"/>
                  <a:pt x="421" y="262"/>
                  <a:pt x="422" y="262"/>
                </a:cubicBezTo>
                <a:cubicBezTo>
                  <a:pt x="422" y="262"/>
                  <a:pt x="422" y="263"/>
                  <a:pt x="422" y="263"/>
                </a:cubicBezTo>
                <a:cubicBezTo>
                  <a:pt x="422" y="263"/>
                  <a:pt x="423" y="263"/>
                  <a:pt x="423" y="262"/>
                </a:cubicBezTo>
                <a:cubicBezTo>
                  <a:pt x="423" y="264"/>
                  <a:pt x="423" y="267"/>
                  <a:pt x="427" y="266"/>
                </a:cubicBezTo>
                <a:cubicBezTo>
                  <a:pt x="427" y="267"/>
                  <a:pt x="427" y="267"/>
                  <a:pt x="427" y="268"/>
                </a:cubicBezTo>
                <a:cubicBezTo>
                  <a:pt x="432" y="273"/>
                  <a:pt x="435" y="280"/>
                  <a:pt x="438" y="285"/>
                </a:cubicBezTo>
                <a:cubicBezTo>
                  <a:pt x="441" y="285"/>
                  <a:pt x="442" y="287"/>
                  <a:pt x="443" y="290"/>
                </a:cubicBezTo>
                <a:cubicBezTo>
                  <a:pt x="440" y="290"/>
                  <a:pt x="441" y="286"/>
                  <a:pt x="438" y="286"/>
                </a:cubicBezTo>
                <a:cubicBezTo>
                  <a:pt x="437" y="287"/>
                  <a:pt x="437" y="288"/>
                  <a:pt x="436" y="289"/>
                </a:cubicBezTo>
                <a:cubicBezTo>
                  <a:pt x="436" y="289"/>
                  <a:pt x="436" y="288"/>
                  <a:pt x="435" y="289"/>
                </a:cubicBezTo>
                <a:cubicBezTo>
                  <a:pt x="435" y="287"/>
                  <a:pt x="435" y="286"/>
                  <a:pt x="435" y="285"/>
                </a:cubicBezTo>
                <a:cubicBezTo>
                  <a:pt x="435" y="286"/>
                  <a:pt x="436" y="286"/>
                  <a:pt x="437" y="286"/>
                </a:cubicBezTo>
                <a:cubicBezTo>
                  <a:pt x="437" y="285"/>
                  <a:pt x="437" y="285"/>
                  <a:pt x="436" y="284"/>
                </a:cubicBezTo>
                <a:cubicBezTo>
                  <a:pt x="435" y="284"/>
                  <a:pt x="434" y="285"/>
                  <a:pt x="433" y="286"/>
                </a:cubicBezTo>
                <a:cubicBezTo>
                  <a:pt x="431" y="284"/>
                  <a:pt x="430" y="284"/>
                  <a:pt x="429" y="284"/>
                </a:cubicBezTo>
                <a:cubicBezTo>
                  <a:pt x="429" y="282"/>
                  <a:pt x="428" y="281"/>
                  <a:pt x="428" y="279"/>
                </a:cubicBezTo>
                <a:cubicBezTo>
                  <a:pt x="427" y="278"/>
                  <a:pt x="427" y="279"/>
                  <a:pt x="427" y="280"/>
                </a:cubicBezTo>
                <a:cubicBezTo>
                  <a:pt x="425" y="279"/>
                  <a:pt x="427" y="276"/>
                  <a:pt x="428" y="278"/>
                </a:cubicBezTo>
                <a:cubicBezTo>
                  <a:pt x="427" y="274"/>
                  <a:pt x="425" y="276"/>
                  <a:pt x="427" y="272"/>
                </a:cubicBezTo>
                <a:cubicBezTo>
                  <a:pt x="426" y="272"/>
                  <a:pt x="425" y="272"/>
                  <a:pt x="423" y="271"/>
                </a:cubicBezTo>
                <a:cubicBezTo>
                  <a:pt x="425" y="270"/>
                  <a:pt x="423" y="269"/>
                  <a:pt x="423" y="268"/>
                </a:cubicBezTo>
                <a:cubicBezTo>
                  <a:pt x="423" y="268"/>
                  <a:pt x="423" y="269"/>
                  <a:pt x="422" y="269"/>
                </a:cubicBezTo>
                <a:cubicBezTo>
                  <a:pt x="421" y="268"/>
                  <a:pt x="423" y="264"/>
                  <a:pt x="420" y="265"/>
                </a:cubicBezTo>
                <a:cubicBezTo>
                  <a:pt x="420" y="265"/>
                  <a:pt x="420" y="265"/>
                  <a:pt x="421" y="265"/>
                </a:cubicBezTo>
                <a:cubicBezTo>
                  <a:pt x="421" y="265"/>
                  <a:pt x="421" y="265"/>
                  <a:pt x="421" y="265"/>
                </a:cubicBezTo>
                <a:close/>
                <a:moveTo>
                  <a:pt x="370" y="265"/>
                </a:moveTo>
                <a:cubicBezTo>
                  <a:pt x="370" y="265"/>
                  <a:pt x="371" y="265"/>
                  <a:pt x="371" y="264"/>
                </a:cubicBezTo>
                <a:cubicBezTo>
                  <a:pt x="372" y="264"/>
                  <a:pt x="371" y="267"/>
                  <a:pt x="370" y="266"/>
                </a:cubicBezTo>
                <a:cubicBezTo>
                  <a:pt x="370" y="266"/>
                  <a:pt x="370" y="265"/>
                  <a:pt x="370" y="265"/>
                </a:cubicBezTo>
                <a:cubicBezTo>
                  <a:pt x="370" y="265"/>
                  <a:pt x="370" y="265"/>
                  <a:pt x="370" y="265"/>
                </a:cubicBezTo>
                <a:close/>
                <a:moveTo>
                  <a:pt x="191" y="268"/>
                </a:moveTo>
                <a:cubicBezTo>
                  <a:pt x="192" y="266"/>
                  <a:pt x="196" y="267"/>
                  <a:pt x="197" y="267"/>
                </a:cubicBezTo>
                <a:cubicBezTo>
                  <a:pt x="197" y="270"/>
                  <a:pt x="194" y="266"/>
                  <a:pt x="195" y="269"/>
                </a:cubicBezTo>
                <a:cubicBezTo>
                  <a:pt x="193" y="269"/>
                  <a:pt x="193" y="268"/>
                  <a:pt x="191" y="268"/>
                </a:cubicBezTo>
                <a:cubicBezTo>
                  <a:pt x="191" y="268"/>
                  <a:pt x="191" y="268"/>
                  <a:pt x="191" y="268"/>
                </a:cubicBezTo>
                <a:close/>
                <a:moveTo>
                  <a:pt x="374" y="273"/>
                </a:moveTo>
                <a:cubicBezTo>
                  <a:pt x="374" y="270"/>
                  <a:pt x="375" y="269"/>
                  <a:pt x="374" y="267"/>
                </a:cubicBezTo>
                <a:cubicBezTo>
                  <a:pt x="374" y="267"/>
                  <a:pt x="375" y="267"/>
                  <a:pt x="375" y="267"/>
                </a:cubicBezTo>
                <a:cubicBezTo>
                  <a:pt x="376" y="271"/>
                  <a:pt x="378" y="275"/>
                  <a:pt x="379" y="279"/>
                </a:cubicBezTo>
                <a:cubicBezTo>
                  <a:pt x="376" y="277"/>
                  <a:pt x="377" y="273"/>
                  <a:pt x="374" y="273"/>
                </a:cubicBezTo>
                <a:cubicBezTo>
                  <a:pt x="374" y="273"/>
                  <a:pt x="374" y="273"/>
                  <a:pt x="374" y="273"/>
                </a:cubicBezTo>
                <a:close/>
                <a:moveTo>
                  <a:pt x="440" y="271"/>
                </a:moveTo>
                <a:cubicBezTo>
                  <a:pt x="438" y="271"/>
                  <a:pt x="439" y="269"/>
                  <a:pt x="438" y="269"/>
                </a:cubicBezTo>
                <a:cubicBezTo>
                  <a:pt x="438" y="268"/>
                  <a:pt x="439" y="268"/>
                  <a:pt x="440" y="268"/>
                </a:cubicBezTo>
                <a:cubicBezTo>
                  <a:pt x="439" y="270"/>
                  <a:pt x="441" y="270"/>
                  <a:pt x="440" y="271"/>
                </a:cubicBezTo>
                <a:cubicBezTo>
                  <a:pt x="440" y="271"/>
                  <a:pt x="440" y="271"/>
                  <a:pt x="440" y="271"/>
                </a:cubicBezTo>
                <a:close/>
                <a:moveTo>
                  <a:pt x="194" y="271"/>
                </a:moveTo>
                <a:cubicBezTo>
                  <a:pt x="194" y="270"/>
                  <a:pt x="195" y="270"/>
                  <a:pt x="196" y="270"/>
                </a:cubicBezTo>
                <a:cubicBezTo>
                  <a:pt x="196" y="271"/>
                  <a:pt x="197" y="271"/>
                  <a:pt x="196" y="272"/>
                </a:cubicBezTo>
                <a:cubicBezTo>
                  <a:pt x="195" y="272"/>
                  <a:pt x="195" y="271"/>
                  <a:pt x="194" y="271"/>
                </a:cubicBezTo>
                <a:cubicBezTo>
                  <a:pt x="194" y="271"/>
                  <a:pt x="194" y="271"/>
                  <a:pt x="194" y="271"/>
                </a:cubicBezTo>
                <a:close/>
                <a:moveTo>
                  <a:pt x="200" y="277"/>
                </a:moveTo>
                <a:cubicBezTo>
                  <a:pt x="198" y="274"/>
                  <a:pt x="199" y="271"/>
                  <a:pt x="196" y="269"/>
                </a:cubicBezTo>
                <a:cubicBezTo>
                  <a:pt x="198" y="269"/>
                  <a:pt x="198" y="270"/>
                  <a:pt x="200" y="269"/>
                </a:cubicBezTo>
                <a:cubicBezTo>
                  <a:pt x="198" y="271"/>
                  <a:pt x="202" y="274"/>
                  <a:pt x="200" y="277"/>
                </a:cubicBezTo>
                <a:cubicBezTo>
                  <a:pt x="200" y="277"/>
                  <a:pt x="200" y="277"/>
                  <a:pt x="200" y="277"/>
                </a:cubicBezTo>
                <a:close/>
                <a:moveTo>
                  <a:pt x="419" y="279"/>
                </a:moveTo>
                <a:cubicBezTo>
                  <a:pt x="419" y="275"/>
                  <a:pt x="418" y="274"/>
                  <a:pt x="418" y="270"/>
                </a:cubicBezTo>
                <a:cubicBezTo>
                  <a:pt x="418" y="270"/>
                  <a:pt x="419" y="270"/>
                  <a:pt x="420" y="270"/>
                </a:cubicBezTo>
                <a:cubicBezTo>
                  <a:pt x="421" y="273"/>
                  <a:pt x="420" y="274"/>
                  <a:pt x="422" y="275"/>
                </a:cubicBezTo>
                <a:cubicBezTo>
                  <a:pt x="421" y="276"/>
                  <a:pt x="420" y="278"/>
                  <a:pt x="419" y="279"/>
                </a:cubicBezTo>
                <a:cubicBezTo>
                  <a:pt x="419" y="279"/>
                  <a:pt x="419" y="279"/>
                  <a:pt x="419" y="279"/>
                </a:cubicBezTo>
                <a:close/>
                <a:moveTo>
                  <a:pt x="454" y="274"/>
                </a:moveTo>
                <a:cubicBezTo>
                  <a:pt x="456" y="276"/>
                  <a:pt x="455" y="274"/>
                  <a:pt x="457" y="274"/>
                </a:cubicBezTo>
                <a:cubicBezTo>
                  <a:pt x="457" y="275"/>
                  <a:pt x="454" y="276"/>
                  <a:pt x="456" y="277"/>
                </a:cubicBezTo>
                <a:cubicBezTo>
                  <a:pt x="454" y="278"/>
                  <a:pt x="455" y="275"/>
                  <a:pt x="454" y="274"/>
                </a:cubicBezTo>
                <a:cubicBezTo>
                  <a:pt x="454" y="274"/>
                  <a:pt x="454" y="274"/>
                  <a:pt x="454" y="274"/>
                </a:cubicBezTo>
                <a:close/>
                <a:moveTo>
                  <a:pt x="375" y="274"/>
                </a:moveTo>
                <a:cubicBezTo>
                  <a:pt x="376" y="275"/>
                  <a:pt x="373" y="277"/>
                  <a:pt x="373" y="275"/>
                </a:cubicBezTo>
                <a:cubicBezTo>
                  <a:pt x="373" y="275"/>
                  <a:pt x="374" y="274"/>
                  <a:pt x="375" y="274"/>
                </a:cubicBezTo>
                <a:cubicBezTo>
                  <a:pt x="375" y="274"/>
                  <a:pt x="375" y="274"/>
                  <a:pt x="375" y="274"/>
                </a:cubicBezTo>
                <a:close/>
                <a:moveTo>
                  <a:pt x="198" y="285"/>
                </a:moveTo>
                <a:cubicBezTo>
                  <a:pt x="199" y="280"/>
                  <a:pt x="195" y="280"/>
                  <a:pt x="195" y="276"/>
                </a:cubicBezTo>
                <a:cubicBezTo>
                  <a:pt x="195" y="275"/>
                  <a:pt x="196" y="278"/>
                  <a:pt x="197" y="277"/>
                </a:cubicBezTo>
                <a:cubicBezTo>
                  <a:pt x="196" y="279"/>
                  <a:pt x="198" y="280"/>
                  <a:pt x="200" y="280"/>
                </a:cubicBezTo>
                <a:cubicBezTo>
                  <a:pt x="200" y="282"/>
                  <a:pt x="200" y="285"/>
                  <a:pt x="198" y="285"/>
                </a:cubicBezTo>
                <a:cubicBezTo>
                  <a:pt x="198" y="285"/>
                  <a:pt x="198" y="285"/>
                  <a:pt x="198" y="285"/>
                </a:cubicBezTo>
                <a:close/>
                <a:moveTo>
                  <a:pt x="298" y="285"/>
                </a:moveTo>
                <a:cubicBezTo>
                  <a:pt x="299" y="282"/>
                  <a:pt x="300" y="279"/>
                  <a:pt x="301" y="276"/>
                </a:cubicBezTo>
                <a:cubicBezTo>
                  <a:pt x="302" y="276"/>
                  <a:pt x="302" y="276"/>
                  <a:pt x="303" y="276"/>
                </a:cubicBezTo>
                <a:cubicBezTo>
                  <a:pt x="302" y="280"/>
                  <a:pt x="301" y="286"/>
                  <a:pt x="298" y="285"/>
                </a:cubicBezTo>
                <a:cubicBezTo>
                  <a:pt x="298" y="285"/>
                  <a:pt x="298" y="285"/>
                  <a:pt x="298" y="285"/>
                </a:cubicBezTo>
                <a:close/>
                <a:moveTo>
                  <a:pt x="457" y="279"/>
                </a:moveTo>
                <a:cubicBezTo>
                  <a:pt x="457" y="278"/>
                  <a:pt x="458" y="278"/>
                  <a:pt x="459" y="278"/>
                </a:cubicBezTo>
                <a:cubicBezTo>
                  <a:pt x="459" y="278"/>
                  <a:pt x="459" y="280"/>
                  <a:pt x="457" y="279"/>
                </a:cubicBezTo>
                <a:cubicBezTo>
                  <a:pt x="457" y="279"/>
                  <a:pt x="457" y="279"/>
                  <a:pt x="457" y="279"/>
                </a:cubicBezTo>
                <a:close/>
                <a:moveTo>
                  <a:pt x="390" y="280"/>
                </a:moveTo>
                <a:cubicBezTo>
                  <a:pt x="388" y="281"/>
                  <a:pt x="388" y="279"/>
                  <a:pt x="388" y="279"/>
                </a:cubicBezTo>
                <a:cubicBezTo>
                  <a:pt x="389" y="277"/>
                  <a:pt x="389" y="280"/>
                  <a:pt x="390" y="280"/>
                </a:cubicBezTo>
                <a:cubicBezTo>
                  <a:pt x="390" y="280"/>
                  <a:pt x="390" y="280"/>
                  <a:pt x="390" y="280"/>
                </a:cubicBezTo>
                <a:close/>
                <a:moveTo>
                  <a:pt x="419" y="280"/>
                </a:moveTo>
                <a:cubicBezTo>
                  <a:pt x="421" y="281"/>
                  <a:pt x="421" y="279"/>
                  <a:pt x="422" y="280"/>
                </a:cubicBezTo>
                <a:cubicBezTo>
                  <a:pt x="422" y="281"/>
                  <a:pt x="421" y="282"/>
                  <a:pt x="419" y="282"/>
                </a:cubicBezTo>
                <a:cubicBezTo>
                  <a:pt x="419" y="281"/>
                  <a:pt x="419" y="281"/>
                  <a:pt x="419" y="280"/>
                </a:cubicBezTo>
                <a:cubicBezTo>
                  <a:pt x="419" y="280"/>
                  <a:pt x="419" y="280"/>
                  <a:pt x="419" y="280"/>
                </a:cubicBezTo>
                <a:close/>
                <a:moveTo>
                  <a:pt x="464" y="281"/>
                </a:moveTo>
                <a:cubicBezTo>
                  <a:pt x="464" y="282"/>
                  <a:pt x="461" y="282"/>
                  <a:pt x="462" y="281"/>
                </a:cubicBezTo>
                <a:cubicBezTo>
                  <a:pt x="463" y="281"/>
                  <a:pt x="463" y="281"/>
                  <a:pt x="464" y="281"/>
                </a:cubicBezTo>
                <a:cubicBezTo>
                  <a:pt x="464" y="281"/>
                  <a:pt x="464" y="281"/>
                  <a:pt x="464" y="281"/>
                </a:cubicBezTo>
                <a:close/>
                <a:moveTo>
                  <a:pt x="377" y="283"/>
                </a:moveTo>
                <a:cubicBezTo>
                  <a:pt x="377" y="282"/>
                  <a:pt x="378" y="282"/>
                  <a:pt x="378" y="281"/>
                </a:cubicBezTo>
                <a:cubicBezTo>
                  <a:pt x="379" y="281"/>
                  <a:pt x="379" y="282"/>
                  <a:pt x="379" y="282"/>
                </a:cubicBezTo>
                <a:cubicBezTo>
                  <a:pt x="379" y="284"/>
                  <a:pt x="379" y="283"/>
                  <a:pt x="377" y="283"/>
                </a:cubicBezTo>
                <a:cubicBezTo>
                  <a:pt x="377" y="283"/>
                  <a:pt x="377" y="283"/>
                  <a:pt x="377" y="283"/>
                </a:cubicBezTo>
                <a:close/>
                <a:moveTo>
                  <a:pt x="424" y="285"/>
                </a:moveTo>
                <a:cubicBezTo>
                  <a:pt x="423" y="284"/>
                  <a:pt x="423" y="283"/>
                  <a:pt x="422" y="281"/>
                </a:cubicBezTo>
                <a:cubicBezTo>
                  <a:pt x="424" y="281"/>
                  <a:pt x="423" y="284"/>
                  <a:pt x="425" y="283"/>
                </a:cubicBezTo>
                <a:cubicBezTo>
                  <a:pt x="425" y="284"/>
                  <a:pt x="425" y="285"/>
                  <a:pt x="425" y="286"/>
                </a:cubicBezTo>
                <a:cubicBezTo>
                  <a:pt x="423" y="286"/>
                  <a:pt x="423" y="289"/>
                  <a:pt x="423" y="290"/>
                </a:cubicBezTo>
                <a:cubicBezTo>
                  <a:pt x="421" y="289"/>
                  <a:pt x="424" y="286"/>
                  <a:pt x="422" y="287"/>
                </a:cubicBezTo>
                <a:cubicBezTo>
                  <a:pt x="422" y="286"/>
                  <a:pt x="424" y="287"/>
                  <a:pt x="424" y="285"/>
                </a:cubicBezTo>
                <a:cubicBezTo>
                  <a:pt x="424" y="285"/>
                  <a:pt x="424" y="285"/>
                  <a:pt x="424" y="285"/>
                </a:cubicBezTo>
                <a:close/>
                <a:moveTo>
                  <a:pt x="451" y="284"/>
                </a:moveTo>
                <a:cubicBezTo>
                  <a:pt x="450" y="283"/>
                  <a:pt x="451" y="281"/>
                  <a:pt x="452" y="281"/>
                </a:cubicBezTo>
                <a:cubicBezTo>
                  <a:pt x="452" y="282"/>
                  <a:pt x="452" y="283"/>
                  <a:pt x="451" y="284"/>
                </a:cubicBezTo>
                <a:cubicBezTo>
                  <a:pt x="451" y="284"/>
                  <a:pt x="451" y="284"/>
                  <a:pt x="451" y="284"/>
                </a:cubicBezTo>
                <a:close/>
                <a:moveTo>
                  <a:pt x="422" y="285"/>
                </a:moveTo>
                <a:cubicBezTo>
                  <a:pt x="421" y="285"/>
                  <a:pt x="421" y="283"/>
                  <a:pt x="421" y="282"/>
                </a:cubicBezTo>
                <a:cubicBezTo>
                  <a:pt x="422" y="283"/>
                  <a:pt x="422" y="283"/>
                  <a:pt x="422" y="285"/>
                </a:cubicBezTo>
                <a:cubicBezTo>
                  <a:pt x="422" y="285"/>
                  <a:pt x="422" y="285"/>
                  <a:pt x="422" y="285"/>
                </a:cubicBezTo>
                <a:close/>
                <a:moveTo>
                  <a:pt x="463" y="285"/>
                </a:moveTo>
                <a:cubicBezTo>
                  <a:pt x="462" y="287"/>
                  <a:pt x="462" y="284"/>
                  <a:pt x="462" y="282"/>
                </a:cubicBezTo>
                <a:cubicBezTo>
                  <a:pt x="463" y="283"/>
                  <a:pt x="463" y="283"/>
                  <a:pt x="464" y="284"/>
                </a:cubicBezTo>
                <a:cubicBezTo>
                  <a:pt x="464" y="284"/>
                  <a:pt x="463" y="284"/>
                  <a:pt x="463" y="284"/>
                </a:cubicBezTo>
                <a:cubicBezTo>
                  <a:pt x="463" y="285"/>
                  <a:pt x="463" y="285"/>
                  <a:pt x="463" y="285"/>
                </a:cubicBezTo>
                <a:cubicBezTo>
                  <a:pt x="463" y="285"/>
                  <a:pt x="463" y="285"/>
                  <a:pt x="463" y="285"/>
                </a:cubicBezTo>
                <a:close/>
                <a:moveTo>
                  <a:pt x="453" y="286"/>
                </a:moveTo>
                <a:cubicBezTo>
                  <a:pt x="452" y="286"/>
                  <a:pt x="453" y="284"/>
                  <a:pt x="452" y="283"/>
                </a:cubicBezTo>
                <a:cubicBezTo>
                  <a:pt x="454" y="282"/>
                  <a:pt x="453" y="285"/>
                  <a:pt x="455" y="284"/>
                </a:cubicBezTo>
                <a:cubicBezTo>
                  <a:pt x="455" y="286"/>
                  <a:pt x="453" y="285"/>
                  <a:pt x="453" y="286"/>
                </a:cubicBezTo>
                <a:cubicBezTo>
                  <a:pt x="453" y="286"/>
                  <a:pt x="453" y="286"/>
                  <a:pt x="453" y="286"/>
                </a:cubicBezTo>
                <a:close/>
                <a:moveTo>
                  <a:pt x="430" y="289"/>
                </a:moveTo>
                <a:cubicBezTo>
                  <a:pt x="427" y="288"/>
                  <a:pt x="429" y="285"/>
                  <a:pt x="428" y="285"/>
                </a:cubicBezTo>
                <a:cubicBezTo>
                  <a:pt x="430" y="283"/>
                  <a:pt x="430" y="287"/>
                  <a:pt x="430" y="289"/>
                </a:cubicBezTo>
                <a:cubicBezTo>
                  <a:pt x="430" y="289"/>
                  <a:pt x="430" y="289"/>
                  <a:pt x="430" y="289"/>
                </a:cubicBezTo>
                <a:close/>
                <a:moveTo>
                  <a:pt x="463" y="288"/>
                </a:moveTo>
                <a:cubicBezTo>
                  <a:pt x="462" y="288"/>
                  <a:pt x="463" y="285"/>
                  <a:pt x="464" y="286"/>
                </a:cubicBezTo>
                <a:cubicBezTo>
                  <a:pt x="465" y="288"/>
                  <a:pt x="462" y="286"/>
                  <a:pt x="463" y="288"/>
                </a:cubicBezTo>
                <a:cubicBezTo>
                  <a:pt x="463" y="288"/>
                  <a:pt x="463" y="288"/>
                  <a:pt x="463" y="288"/>
                </a:cubicBezTo>
                <a:close/>
                <a:moveTo>
                  <a:pt x="429" y="291"/>
                </a:moveTo>
                <a:cubicBezTo>
                  <a:pt x="431" y="290"/>
                  <a:pt x="430" y="289"/>
                  <a:pt x="431" y="286"/>
                </a:cubicBezTo>
                <a:cubicBezTo>
                  <a:pt x="433" y="287"/>
                  <a:pt x="431" y="291"/>
                  <a:pt x="429" y="291"/>
                </a:cubicBezTo>
                <a:cubicBezTo>
                  <a:pt x="429" y="293"/>
                  <a:pt x="430" y="294"/>
                  <a:pt x="430" y="296"/>
                </a:cubicBezTo>
                <a:cubicBezTo>
                  <a:pt x="427" y="295"/>
                  <a:pt x="427" y="292"/>
                  <a:pt x="425" y="294"/>
                </a:cubicBezTo>
                <a:cubicBezTo>
                  <a:pt x="423" y="293"/>
                  <a:pt x="428" y="293"/>
                  <a:pt x="427" y="291"/>
                </a:cubicBezTo>
                <a:cubicBezTo>
                  <a:pt x="427" y="291"/>
                  <a:pt x="429" y="290"/>
                  <a:pt x="429" y="291"/>
                </a:cubicBezTo>
                <a:cubicBezTo>
                  <a:pt x="429" y="291"/>
                  <a:pt x="429" y="291"/>
                  <a:pt x="429" y="291"/>
                </a:cubicBezTo>
                <a:close/>
                <a:moveTo>
                  <a:pt x="296" y="292"/>
                </a:moveTo>
                <a:cubicBezTo>
                  <a:pt x="295" y="291"/>
                  <a:pt x="297" y="290"/>
                  <a:pt x="296" y="289"/>
                </a:cubicBezTo>
                <a:cubicBezTo>
                  <a:pt x="299" y="290"/>
                  <a:pt x="296" y="290"/>
                  <a:pt x="296" y="292"/>
                </a:cubicBezTo>
                <a:cubicBezTo>
                  <a:pt x="296" y="292"/>
                  <a:pt x="296" y="292"/>
                  <a:pt x="296" y="292"/>
                </a:cubicBezTo>
                <a:close/>
                <a:moveTo>
                  <a:pt x="417" y="292"/>
                </a:moveTo>
                <a:cubicBezTo>
                  <a:pt x="418" y="291"/>
                  <a:pt x="418" y="291"/>
                  <a:pt x="418" y="290"/>
                </a:cubicBezTo>
                <a:cubicBezTo>
                  <a:pt x="419" y="290"/>
                  <a:pt x="419" y="291"/>
                  <a:pt x="419" y="291"/>
                </a:cubicBezTo>
                <a:cubicBezTo>
                  <a:pt x="419" y="291"/>
                  <a:pt x="418" y="292"/>
                  <a:pt x="417" y="292"/>
                </a:cubicBezTo>
                <a:cubicBezTo>
                  <a:pt x="417" y="292"/>
                  <a:pt x="417" y="292"/>
                  <a:pt x="417" y="292"/>
                </a:cubicBezTo>
                <a:close/>
                <a:moveTo>
                  <a:pt x="435" y="292"/>
                </a:moveTo>
                <a:cubicBezTo>
                  <a:pt x="434" y="292"/>
                  <a:pt x="434" y="291"/>
                  <a:pt x="434" y="290"/>
                </a:cubicBezTo>
                <a:cubicBezTo>
                  <a:pt x="435" y="290"/>
                  <a:pt x="436" y="290"/>
                  <a:pt x="436" y="290"/>
                </a:cubicBezTo>
                <a:cubicBezTo>
                  <a:pt x="437" y="292"/>
                  <a:pt x="435" y="291"/>
                  <a:pt x="435" y="292"/>
                </a:cubicBezTo>
                <a:cubicBezTo>
                  <a:pt x="435" y="292"/>
                  <a:pt x="435" y="292"/>
                  <a:pt x="435" y="292"/>
                </a:cubicBezTo>
                <a:close/>
                <a:moveTo>
                  <a:pt x="463" y="293"/>
                </a:moveTo>
                <a:cubicBezTo>
                  <a:pt x="461" y="295"/>
                  <a:pt x="458" y="292"/>
                  <a:pt x="460" y="291"/>
                </a:cubicBezTo>
                <a:cubicBezTo>
                  <a:pt x="461" y="291"/>
                  <a:pt x="463" y="292"/>
                  <a:pt x="463" y="293"/>
                </a:cubicBezTo>
                <a:cubicBezTo>
                  <a:pt x="463" y="293"/>
                  <a:pt x="463" y="293"/>
                  <a:pt x="463" y="293"/>
                </a:cubicBezTo>
                <a:close/>
                <a:moveTo>
                  <a:pt x="385" y="293"/>
                </a:moveTo>
                <a:cubicBezTo>
                  <a:pt x="384" y="293"/>
                  <a:pt x="384" y="293"/>
                  <a:pt x="384" y="291"/>
                </a:cubicBezTo>
                <a:cubicBezTo>
                  <a:pt x="386" y="291"/>
                  <a:pt x="385" y="292"/>
                  <a:pt x="385" y="293"/>
                </a:cubicBezTo>
                <a:cubicBezTo>
                  <a:pt x="385" y="293"/>
                  <a:pt x="385" y="293"/>
                  <a:pt x="385" y="293"/>
                </a:cubicBezTo>
                <a:close/>
                <a:moveTo>
                  <a:pt x="295" y="294"/>
                </a:moveTo>
                <a:cubicBezTo>
                  <a:pt x="293" y="294"/>
                  <a:pt x="295" y="293"/>
                  <a:pt x="295" y="292"/>
                </a:cubicBezTo>
                <a:cubicBezTo>
                  <a:pt x="296" y="292"/>
                  <a:pt x="295" y="294"/>
                  <a:pt x="295" y="294"/>
                </a:cubicBezTo>
                <a:cubicBezTo>
                  <a:pt x="295" y="294"/>
                  <a:pt x="295" y="294"/>
                  <a:pt x="295" y="294"/>
                </a:cubicBezTo>
                <a:close/>
                <a:moveTo>
                  <a:pt x="437" y="294"/>
                </a:moveTo>
                <a:cubicBezTo>
                  <a:pt x="437" y="292"/>
                  <a:pt x="439" y="293"/>
                  <a:pt x="439" y="292"/>
                </a:cubicBezTo>
                <a:cubicBezTo>
                  <a:pt x="439" y="293"/>
                  <a:pt x="440" y="293"/>
                  <a:pt x="440" y="294"/>
                </a:cubicBezTo>
                <a:cubicBezTo>
                  <a:pt x="439" y="295"/>
                  <a:pt x="439" y="294"/>
                  <a:pt x="437" y="294"/>
                </a:cubicBezTo>
                <a:cubicBezTo>
                  <a:pt x="437" y="294"/>
                  <a:pt x="437" y="294"/>
                  <a:pt x="437" y="294"/>
                </a:cubicBezTo>
                <a:close/>
                <a:moveTo>
                  <a:pt x="463" y="296"/>
                </a:moveTo>
                <a:cubicBezTo>
                  <a:pt x="463" y="295"/>
                  <a:pt x="463" y="295"/>
                  <a:pt x="462" y="295"/>
                </a:cubicBezTo>
                <a:cubicBezTo>
                  <a:pt x="462" y="294"/>
                  <a:pt x="465" y="294"/>
                  <a:pt x="464" y="296"/>
                </a:cubicBezTo>
                <a:cubicBezTo>
                  <a:pt x="464" y="296"/>
                  <a:pt x="463" y="296"/>
                  <a:pt x="463" y="296"/>
                </a:cubicBezTo>
                <a:cubicBezTo>
                  <a:pt x="463" y="296"/>
                  <a:pt x="463" y="296"/>
                  <a:pt x="463" y="296"/>
                </a:cubicBezTo>
                <a:close/>
                <a:moveTo>
                  <a:pt x="466" y="299"/>
                </a:moveTo>
                <a:cubicBezTo>
                  <a:pt x="464" y="298"/>
                  <a:pt x="466" y="295"/>
                  <a:pt x="468" y="295"/>
                </a:cubicBezTo>
                <a:cubicBezTo>
                  <a:pt x="468" y="296"/>
                  <a:pt x="466" y="296"/>
                  <a:pt x="466" y="299"/>
                </a:cubicBezTo>
                <a:cubicBezTo>
                  <a:pt x="466" y="299"/>
                  <a:pt x="466" y="299"/>
                  <a:pt x="466" y="299"/>
                </a:cubicBezTo>
                <a:close/>
                <a:moveTo>
                  <a:pt x="405" y="298"/>
                </a:moveTo>
                <a:cubicBezTo>
                  <a:pt x="405" y="297"/>
                  <a:pt x="406" y="297"/>
                  <a:pt x="406" y="295"/>
                </a:cubicBezTo>
                <a:cubicBezTo>
                  <a:pt x="408" y="295"/>
                  <a:pt x="405" y="299"/>
                  <a:pt x="408" y="299"/>
                </a:cubicBezTo>
                <a:cubicBezTo>
                  <a:pt x="408" y="301"/>
                  <a:pt x="407" y="302"/>
                  <a:pt x="406" y="302"/>
                </a:cubicBezTo>
                <a:cubicBezTo>
                  <a:pt x="407" y="300"/>
                  <a:pt x="407" y="300"/>
                  <a:pt x="405" y="298"/>
                </a:cubicBezTo>
                <a:cubicBezTo>
                  <a:pt x="405" y="298"/>
                  <a:pt x="405" y="298"/>
                  <a:pt x="405" y="298"/>
                </a:cubicBezTo>
                <a:close/>
                <a:moveTo>
                  <a:pt x="424" y="296"/>
                </a:moveTo>
                <a:cubicBezTo>
                  <a:pt x="425" y="295"/>
                  <a:pt x="426" y="295"/>
                  <a:pt x="427" y="295"/>
                </a:cubicBezTo>
                <a:cubicBezTo>
                  <a:pt x="426" y="296"/>
                  <a:pt x="426" y="296"/>
                  <a:pt x="424" y="296"/>
                </a:cubicBezTo>
                <a:cubicBezTo>
                  <a:pt x="424" y="296"/>
                  <a:pt x="424" y="296"/>
                  <a:pt x="424" y="296"/>
                </a:cubicBezTo>
                <a:close/>
                <a:moveTo>
                  <a:pt x="275" y="300"/>
                </a:moveTo>
                <a:cubicBezTo>
                  <a:pt x="275" y="299"/>
                  <a:pt x="276" y="299"/>
                  <a:pt x="276" y="298"/>
                </a:cubicBezTo>
                <a:cubicBezTo>
                  <a:pt x="276" y="298"/>
                  <a:pt x="277" y="298"/>
                  <a:pt x="277" y="298"/>
                </a:cubicBezTo>
                <a:cubicBezTo>
                  <a:pt x="277" y="299"/>
                  <a:pt x="277" y="299"/>
                  <a:pt x="277" y="300"/>
                </a:cubicBezTo>
                <a:cubicBezTo>
                  <a:pt x="276" y="300"/>
                  <a:pt x="276" y="300"/>
                  <a:pt x="275" y="300"/>
                </a:cubicBezTo>
                <a:cubicBezTo>
                  <a:pt x="275" y="300"/>
                  <a:pt x="275" y="300"/>
                  <a:pt x="275" y="300"/>
                </a:cubicBezTo>
                <a:close/>
                <a:moveTo>
                  <a:pt x="420" y="301"/>
                </a:moveTo>
                <a:cubicBezTo>
                  <a:pt x="420" y="300"/>
                  <a:pt x="421" y="300"/>
                  <a:pt x="421" y="300"/>
                </a:cubicBezTo>
                <a:cubicBezTo>
                  <a:pt x="423" y="300"/>
                  <a:pt x="421" y="302"/>
                  <a:pt x="420" y="301"/>
                </a:cubicBezTo>
                <a:cubicBezTo>
                  <a:pt x="420" y="301"/>
                  <a:pt x="420" y="301"/>
                  <a:pt x="420" y="301"/>
                </a:cubicBezTo>
                <a:close/>
                <a:moveTo>
                  <a:pt x="234" y="303"/>
                </a:moveTo>
                <a:cubicBezTo>
                  <a:pt x="233" y="303"/>
                  <a:pt x="234" y="301"/>
                  <a:pt x="235" y="302"/>
                </a:cubicBezTo>
                <a:cubicBezTo>
                  <a:pt x="236" y="303"/>
                  <a:pt x="234" y="302"/>
                  <a:pt x="234" y="303"/>
                </a:cubicBezTo>
                <a:cubicBezTo>
                  <a:pt x="234" y="303"/>
                  <a:pt x="234" y="303"/>
                  <a:pt x="234" y="303"/>
                </a:cubicBezTo>
                <a:close/>
                <a:moveTo>
                  <a:pt x="237" y="305"/>
                </a:moveTo>
                <a:cubicBezTo>
                  <a:pt x="237" y="303"/>
                  <a:pt x="238" y="304"/>
                  <a:pt x="238" y="303"/>
                </a:cubicBezTo>
                <a:cubicBezTo>
                  <a:pt x="239" y="303"/>
                  <a:pt x="239" y="304"/>
                  <a:pt x="239" y="305"/>
                </a:cubicBezTo>
                <a:cubicBezTo>
                  <a:pt x="238" y="305"/>
                  <a:pt x="238" y="305"/>
                  <a:pt x="237" y="305"/>
                </a:cubicBezTo>
                <a:cubicBezTo>
                  <a:pt x="237" y="305"/>
                  <a:pt x="237" y="305"/>
                  <a:pt x="237" y="305"/>
                </a:cubicBezTo>
                <a:close/>
                <a:moveTo>
                  <a:pt x="272" y="306"/>
                </a:moveTo>
                <a:cubicBezTo>
                  <a:pt x="273" y="303"/>
                  <a:pt x="274" y="304"/>
                  <a:pt x="276" y="303"/>
                </a:cubicBezTo>
                <a:cubicBezTo>
                  <a:pt x="276" y="305"/>
                  <a:pt x="274" y="306"/>
                  <a:pt x="272" y="306"/>
                </a:cubicBezTo>
                <a:cubicBezTo>
                  <a:pt x="272" y="306"/>
                  <a:pt x="272" y="306"/>
                  <a:pt x="272" y="306"/>
                </a:cubicBezTo>
                <a:close/>
                <a:moveTo>
                  <a:pt x="236" y="309"/>
                </a:moveTo>
                <a:cubicBezTo>
                  <a:pt x="234" y="308"/>
                  <a:pt x="237" y="308"/>
                  <a:pt x="236" y="306"/>
                </a:cubicBezTo>
                <a:cubicBezTo>
                  <a:pt x="238" y="306"/>
                  <a:pt x="237" y="306"/>
                  <a:pt x="239" y="306"/>
                </a:cubicBezTo>
                <a:cubicBezTo>
                  <a:pt x="238" y="307"/>
                  <a:pt x="237" y="308"/>
                  <a:pt x="236" y="309"/>
                </a:cubicBezTo>
                <a:cubicBezTo>
                  <a:pt x="236" y="309"/>
                  <a:pt x="236" y="309"/>
                  <a:pt x="236" y="309"/>
                </a:cubicBezTo>
                <a:close/>
                <a:moveTo>
                  <a:pt x="239" y="310"/>
                </a:moveTo>
                <a:cubicBezTo>
                  <a:pt x="241" y="310"/>
                  <a:pt x="238" y="313"/>
                  <a:pt x="239" y="310"/>
                </a:cubicBezTo>
                <a:cubicBezTo>
                  <a:pt x="239" y="310"/>
                  <a:pt x="239" y="310"/>
                  <a:pt x="239" y="310"/>
                </a:cubicBezTo>
                <a:close/>
                <a:moveTo>
                  <a:pt x="476" y="325"/>
                </a:moveTo>
                <a:cubicBezTo>
                  <a:pt x="478" y="323"/>
                  <a:pt x="477" y="318"/>
                  <a:pt x="479" y="315"/>
                </a:cubicBezTo>
                <a:cubicBezTo>
                  <a:pt x="481" y="314"/>
                  <a:pt x="481" y="316"/>
                  <a:pt x="482" y="315"/>
                </a:cubicBezTo>
                <a:cubicBezTo>
                  <a:pt x="481" y="317"/>
                  <a:pt x="482" y="320"/>
                  <a:pt x="479" y="319"/>
                </a:cubicBezTo>
                <a:cubicBezTo>
                  <a:pt x="481" y="321"/>
                  <a:pt x="479" y="323"/>
                  <a:pt x="478" y="325"/>
                </a:cubicBezTo>
                <a:cubicBezTo>
                  <a:pt x="478" y="325"/>
                  <a:pt x="477" y="325"/>
                  <a:pt x="476" y="325"/>
                </a:cubicBezTo>
                <a:cubicBezTo>
                  <a:pt x="476" y="325"/>
                  <a:pt x="476" y="325"/>
                  <a:pt x="476" y="325"/>
                </a:cubicBezTo>
                <a:close/>
                <a:moveTo>
                  <a:pt x="268" y="316"/>
                </a:moveTo>
                <a:cubicBezTo>
                  <a:pt x="271" y="317"/>
                  <a:pt x="266" y="319"/>
                  <a:pt x="268" y="316"/>
                </a:cubicBezTo>
                <a:cubicBezTo>
                  <a:pt x="268" y="316"/>
                  <a:pt x="268" y="316"/>
                  <a:pt x="268" y="316"/>
                </a:cubicBezTo>
                <a:close/>
                <a:moveTo>
                  <a:pt x="418" y="316"/>
                </a:moveTo>
                <a:cubicBezTo>
                  <a:pt x="422" y="317"/>
                  <a:pt x="416" y="319"/>
                  <a:pt x="418" y="316"/>
                </a:cubicBezTo>
                <a:cubicBezTo>
                  <a:pt x="418" y="316"/>
                  <a:pt x="418" y="316"/>
                  <a:pt x="418" y="316"/>
                </a:cubicBezTo>
                <a:close/>
                <a:moveTo>
                  <a:pt x="475" y="331"/>
                </a:moveTo>
                <a:cubicBezTo>
                  <a:pt x="474" y="329"/>
                  <a:pt x="475" y="328"/>
                  <a:pt x="475" y="325"/>
                </a:cubicBezTo>
                <a:cubicBezTo>
                  <a:pt x="477" y="325"/>
                  <a:pt x="476" y="327"/>
                  <a:pt x="477" y="328"/>
                </a:cubicBezTo>
                <a:cubicBezTo>
                  <a:pt x="475" y="333"/>
                  <a:pt x="475" y="338"/>
                  <a:pt x="472" y="342"/>
                </a:cubicBezTo>
                <a:cubicBezTo>
                  <a:pt x="471" y="339"/>
                  <a:pt x="472" y="332"/>
                  <a:pt x="475" y="331"/>
                </a:cubicBezTo>
                <a:cubicBezTo>
                  <a:pt x="475" y="331"/>
                  <a:pt x="475" y="331"/>
                  <a:pt x="475" y="331"/>
                </a:cubicBezTo>
                <a:close/>
                <a:moveTo>
                  <a:pt x="403" y="345"/>
                </a:moveTo>
                <a:cubicBezTo>
                  <a:pt x="401" y="346"/>
                  <a:pt x="401" y="343"/>
                  <a:pt x="403" y="343"/>
                </a:cubicBezTo>
                <a:cubicBezTo>
                  <a:pt x="403" y="344"/>
                  <a:pt x="403" y="344"/>
                  <a:pt x="403" y="345"/>
                </a:cubicBezTo>
                <a:cubicBezTo>
                  <a:pt x="403" y="345"/>
                  <a:pt x="403" y="345"/>
                  <a:pt x="403" y="345"/>
                </a:cubicBezTo>
                <a:close/>
                <a:moveTo>
                  <a:pt x="419" y="348"/>
                </a:moveTo>
                <a:cubicBezTo>
                  <a:pt x="419" y="350"/>
                  <a:pt x="416" y="349"/>
                  <a:pt x="417" y="347"/>
                </a:cubicBezTo>
                <a:cubicBezTo>
                  <a:pt x="418" y="347"/>
                  <a:pt x="418" y="348"/>
                  <a:pt x="419" y="348"/>
                </a:cubicBezTo>
                <a:cubicBezTo>
                  <a:pt x="419" y="348"/>
                  <a:pt x="419" y="348"/>
                  <a:pt x="419" y="348"/>
                </a:cubicBezTo>
                <a:close/>
                <a:moveTo>
                  <a:pt x="417" y="358"/>
                </a:moveTo>
                <a:cubicBezTo>
                  <a:pt x="416" y="357"/>
                  <a:pt x="416" y="357"/>
                  <a:pt x="417" y="356"/>
                </a:cubicBezTo>
                <a:cubicBezTo>
                  <a:pt x="419" y="357"/>
                  <a:pt x="417" y="357"/>
                  <a:pt x="419" y="356"/>
                </a:cubicBezTo>
                <a:cubicBezTo>
                  <a:pt x="419" y="357"/>
                  <a:pt x="420" y="357"/>
                  <a:pt x="420" y="358"/>
                </a:cubicBezTo>
                <a:cubicBezTo>
                  <a:pt x="419" y="359"/>
                  <a:pt x="417" y="357"/>
                  <a:pt x="417" y="358"/>
                </a:cubicBezTo>
                <a:cubicBezTo>
                  <a:pt x="417" y="358"/>
                  <a:pt x="417" y="358"/>
                  <a:pt x="417" y="358"/>
                </a:cubicBezTo>
                <a:close/>
                <a:moveTo>
                  <a:pt x="418" y="360"/>
                </a:moveTo>
                <a:cubicBezTo>
                  <a:pt x="420" y="358"/>
                  <a:pt x="420" y="363"/>
                  <a:pt x="418" y="360"/>
                </a:cubicBezTo>
                <a:cubicBezTo>
                  <a:pt x="418" y="360"/>
                  <a:pt x="418" y="360"/>
                  <a:pt x="418" y="360"/>
                </a:cubicBezTo>
                <a:close/>
                <a:moveTo>
                  <a:pt x="418" y="363"/>
                </a:moveTo>
                <a:cubicBezTo>
                  <a:pt x="418" y="363"/>
                  <a:pt x="418" y="362"/>
                  <a:pt x="418" y="362"/>
                </a:cubicBezTo>
                <a:cubicBezTo>
                  <a:pt x="419" y="361"/>
                  <a:pt x="419" y="364"/>
                  <a:pt x="418" y="363"/>
                </a:cubicBezTo>
                <a:cubicBezTo>
                  <a:pt x="418" y="363"/>
                  <a:pt x="418" y="363"/>
                  <a:pt x="418" y="363"/>
                </a:cubicBezTo>
                <a:close/>
                <a:moveTo>
                  <a:pt x="468" y="364"/>
                </a:moveTo>
                <a:cubicBezTo>
                  <a:pt x="468" y="363"/>
                  <a:pt x="468" y="363"/>
                  <a:pt x="468" y="362"/>
                </a:cubicBezTo>
                <a:cubicBezTo>
                  <a:pt x="470" y="362"/>
                  <a:pt x="470" y="363"/>
                  <a:pt x="469" y="364"/>
                </a:cubicBezTo>
                <a:cubicBezTo>
                  <a:pt x="469" y="364"/>
                  <a:pt x="468" y="364"/>
                  <a:pt x="468" y="364"/>
                </a:cubicBezTo>
                <a:cubicBezTo>
                  <a:pt x="468" y="364"/>
                  <a:pt x="468" y="364"/>
                  <a:pt x="468" y="364"/>
                </a:cubicBezTo>
                <a:close/>
                <a:moveTo>
                  <a:pt x="262" y="388"/>
                </a:moveTo>
                <a:cubicBezTo>
                  <a:pt x="260" y="390"/>
                  <a:pt x="261" y="387"/>
                  <a:pt x="262" y="386"/>
                </a:cubicBezTo>
                <a:cubicBezTo>
                  <a:pt x="264" y="387"/>
                  <a:pt x="260" y="388"/>
                  <a:pt x="262" y="388"/>
                </a:cubicBezTo>
                <a:cubicBezTo>
                  <a:pt x="262" y="388"/>
                  <a:pt x="262" y="388"/>
                  <a:pt x="262" y="388"/>
                </a:cubicBezTo>
                <a:close/>
                <a:moveTo>
                  <a:pt x="258" y="395"/>
                </a:moveTo>
                <a:cubicBezTo>
                  <a:pt x="256" y="395"/>
                  <a:pt x="258" y="393"/>
                  <a:pt x="258" y="392"/>
                </a:cubicBezTo>
                <a:cubicBezTo>
                  <a:pt x="259" y="392"/>
                  <a:pt x="258" y="394"/>
                  <a:pt x="258" y="395"/>
                </a:cubicBezTo>
                <a:cubicBezTo>
                  <a:pt x="258" y="395"/>
                  <a:pt x="258" y="395"/>
                  <a:pt x="258" y="395"/>
                </a:cubicBezTo>
                <a:close/>
                <a:moveTo>
                  <a:pt x="421" y="404"/>
                </a:moveTo>
                <a:cubicBezTo>
                  <a:pt x="420" y="404"/>
                  <a:pt x="420" y="403"/>
                  <a:pt x="420" y="402"/>
                </a:cubicBezTo>
                <a:cubicBezTo>
                  <a:pt x="421" y="402"/>
                  <a:pt x="421" y="403"/>
                  <a:pt x="421" y="403"/>
                </a:cubicBezTo>
                <a:cubicBezTo>
                  <a:pt x="421" y="403"/>
                  <a:pt x="421" y="404"/>
                  <a:pt x="421" y="404"/>
                </a:cubicBezTo>
                <a:cubicBezTo>
                  <a:pt x="421" y="404"/>
                  <a:pt x="421" y="404"/>
                  <a:pt x="421" y="404"/>
                </a:cubicBezTo>
                <a:close/>
                <a:moveTo>
                  <a:pt x="429" y="418"/>
                </a:moveTo>
                <a:cubicBezTo>
                  <a:pt x="429" y="417"/>
                  <a:pt x="429" y="417"/>
                  <a:pt x="429" y="416"/>
                </a:cubicBezTo>
                <a:cubicBezTo>
                  <a:pt x="431" y="415"/>
                  <a:pt x="431" y="418"/>
                  <a:pt x="429" y="418"/>
                </a:cubicBezTo>
                <a:cubicBezTo>
                  <a:pt x="429" y="418"/>
                  <a:pt x="429" y="418"/>
                  <a:pt x="429" y="418"/>
                </a:cubicBezTo>
                <a:close/>
                <a:moveTo>
                  <a:pt x="239" y="440"/>
                </a:moveTo>
                <a:cubicBezTo>
                  <a:pt x="237" y="440"/>
                  <a:pt x="237" y="438"/>
                  <a:pt x="237" y="437"/>
                </a:cubicBezTo>
                <a:cubicBezTo>
                  <a:pt x="239" y="437"/>
                  <a:pt x="238" y="438"/>
                  <a:pt x="239" y="440"/>
                </a:cubicBezTo>
                <a:cubicBezTo>
                  <a:pt x="239" y="440"/>
                  <a:pt x="239" y="440"/>
                  <a:pt x="239" y="440"/>
                </a:cubicBezTo>
                <a:close/>
                <a:moveTo>
                  <a:pt x="247" y="443"/>
                </a:moveTo>
                <a:cubicBezTo>
                  <a:pt x="246" y="443"/>
                  <a:pt x="247" y="441"/>
                  <a:pt x="249" y="441"/>
                </a:cubicBezTo>
                <a:cubicBezTo>
                  <a:pt x="249" y="443"/>
                  <a:pt x="247" y="442"/>
                  <a:pt x="247" y="443"/>
                </a:cubicBezTo>
                <a:cubicBezTo>
                  <a:pt x="247" y="443"/>
                  <a:pt x="247" y="443"/>
                  <a:pt x="247" y="443"/>
                </a:cubicBezTo>
                <a:close/>
                <a:moveTo>
                  <a:pt x="233" y="447"/>
                </a:moveTo>
                <a:cubicBezTo>
                  <a:pt x="233" y="447"/>
                  <a:pt x="232" y="447"/>
                  <a:pt x="232" y="447"/>
                </a:cubicBezTo>
                <a:cubicBezTo>
                  <a:pt x="233" y="446"/>
                  <a:pt x="233" y="449"/>
                  <a:pt x="235" y="447"/>
                </a:cubicBezTo>
                <a:cubicBezTo>
                  <a:pt x="235" y="448"/>
                  <a:pt x="234" y="449"/>
                  <a:pt x="233" y="449"/>
                </a:cubicBezTo>
                <a:cubicBezTo>
                  <a:pt x="233" y="448"/>
                  <a:pt x="232" y="449"/>
                  <a:pt x="232" y="448"/>
                </a:cubicBezTo>
                <a:cubicBezTo>
                  <a:pt x="232" y="448"/>
                  <a:pt x="233" y="448"/>
                  <a:pt x="233" y="447"/>
                </a:cubicBezTo>
                <a:cubicBezTo>
                  <a:pt x="233" y="447"/>
                  <a:pt x="233" y="447"/>
                  <a:pt x="233" y="447"/>
                </a:cubicBezTo>
                <a:close/>
                <a:moveTo>
                  <a:pt x="433" y="449"/>
                </a:moveTo>
                <a:cubicBezTo>
                  <a:pt x="433" y="447"/>
                  <a:pt x="435" y="451"/>
                  <a:pt x="435" y="449"/>
                </a:cubicBezTo>
                <a:cubicBezTo>
                  <a:pt x="436" y="448"/>
                  <a:pt x="435" y="451"/>
                  <a:pt x="433" y="450"/>
                </a:cubicBezTo>
                <a:cubicBezTo>
                  <a:pt x="433" y="450"/>
                  <a:pt x="433" y="449"/>
                  <a:pt x="433" y="449"/>
                </a:cubicBezTo>
                <a:cubicBezTo>
                  <a:pt x="433" y="449"/>
                  <a:pt x="433" y="449"/>
                  <a:pt x="433" y="449"/>
                </a:cubicBezTo>
                <a:close/>
                <a:moveTo>
                  <a:pt x="222" y="451"/>
                </a:moveTo>
                <a:cubicBezTo>
                  <a:pt x="222" y="450"/>
                  <a:pt x="223" y="450"/>
                  <a:pt x="223" y="450"/>
                </a:cubicBezTo>
                <a:cubicBezTo>
                  <a:pt x="224" y="450"/>
                  <a:pt x="224" y="451"/>
                  <a:pt x="224" y="451"/>
                </a:cubicBezTo>
                <a:cubicBezTo>
                  <a:pt x="223" y="451"/>
                  <a:pt x="223" y="451"/>
                  <a:pt x="222" y="451"/>
                </a:cubicBezTo>
                <a:cubicBezTo>
                  <a:pt x="222" y="451"/>
                  <a:pt x="222" y="451"/>
                  <a:pt x="222" y="451"/>
                </a:cubicBezTo>
                <a:close/>
                <a:moveTo>
                  <a:pt x="232" y="456"/>
                </a:moveTo>
                <a:cubicBezTo>
                  <a:pt x="232" y="457"/>
                  <a:pt x="231" y="456"/>
                  <a:pt x="231" y="456"/>
                </a:cubicBezTo>
                <a:cubicBezTo>
                  <a:pt x="230" y="456"/>
                  <a:pt x="228" y="458"/>
                  <a:pt x="229" y="455"/>
                </a:cubicBezTo>
                <a:cubicBezTo>
                  <a:pt x="231" y="456"/>
                  <a:pt x="231" y="455"/>
                  <a:pt x="231" y="453"/>
                </a:cubicBezTo>
                <a:cubicBezTo>
                  <a:pt x="231" y="453"/>
                  <a:pt x="230" y="453"/>
                  <a:pt x="229" y="453"/>
                </a:cubicBezTo>
                <a:cubicBezTo>
                  <a:pt x="229" y="449"/>
                  <a:pt x="232" y="453"/>
                  <a:pt x="233" y="450"/>
                </a:cubicBezTo>
                <a:cubicBezTo>
                  <a:pt x="234" y="450"/>
                  <a:pt x="235" y="450"/>
                  <a:pt x="235" y="452"/>
                </a:cubicBezTo>
                <a:cubicBezTo>
                  <a:pt x="232" y="450"/>
                  <a:pt x="232" y="455"/>
                  <a:pt x="232" y="456"/>
                </a:cubicBezTo>
                <a:cubicBezTo>
                  <a:pt x="232" y="456"/>
                  <a:pt x="232" y="456"/>
                  <a:pt x="232" y="456"/>
                </a:cubicBezTo>
                <a:close/>
                <a:moveTo>
                  <a:pt x="434" y="452"/>
                </a:moveTo>
                <a:cubicBezTo>
                  <a:pt x="434" y="453"/>
                  <a:pt x="431" y="453"/>
                  <a:pt x="432" y="451"/>
                </a:cubicBezTo>
                <a:cubicBezTo>
                  <a:pt x="433" y="451"/>
                  <a:pt x="433" y="452"/>
                  <a:pt x="434" y="452"/>
                </a:cubicBezTo>
                <a:cubicBezTo>
                  <a:pt x="434" y="452"/>
                  <a:pt x="434" y="452"/>
                  <a:pt x="434" y="452"/>
                </a:cubicBezTo>
                <a:close/>
                <a:moveTo>
                  <a:pt x="433" y="455"/>
                </a:moveTo>
                <a:cubicBezTo>
                  <a:pt x="433" y="455"/>
                  <a:pt x="433" y="454"/>
                  <a:pt x="433" y="453"/>
                </a:cubicBezTo>
                <a:cubicBezTo>
                  <a:pt x="434" y="453"/>
                  <a:pt x="434" y="454"/>
                  <a:pt x="434" y="455"/>
                </a:cubicBezTo>
                <a:cubicBezTo>
                  <a:pt x="433" y="454"/>
                  <a:pt x="433" y="455"/>
                  <a:pt x="433" y="455"/>
                </a:cubicBezTo>
                <a:cubicBezTo>
                  <a:pt x="433" y="455"/>
                  <a:pt x="433" y="455"/>
                  <a:pt x="433" y="455"/>
                </a:cubicBezTo>
                <a:close/>
                <a:moveTo>
                  <a:pt x="425" y="457"/>
                </a:moveTo>
                <a:cubicBezTo>
                  <a:pt x="424" y="457"/>
                  <a:pt x="425" y="455"/>
                  <a:pt x="425" y="455"/>
                </a:cubicBezTo>
                <a:cubicBezTo>
                  <a:pt x="426" y="455"/>
                  <a:pt x="427" y="455"/>
                  <a:pt x="428" y="455"/>
                </a:cubicBezTo>
                <a:cubicBezTo>
                  <a:pt x="428" y="455"/>
                  <a:pt x="427" y="455"/>
                  <a:pt x="426" y="455"/>
                </a:cubicBezTo>
                <a:cubicBezTo>
                  <a:pt x="426" y="456"/>
                  <a:pt x="426" y="456"/>
                  <a:pt x="427" y="456"/>
                </a:cubicBezTo>
                <a:cubicBezTo>
                  <a:pt x="426" y="457"/>
                  <a:pt x="425" y="456"/>
                  <a:pt x="425" y="457"/>
                </a:cubicBezTo>
                <a:cubicBezTo>
                  <a:pt x="425" y="457"/>
                  <a:pt x="425" y="457"/>
                  <a:pt x="425" y="457"/>
                </a:cubicBezTo>
                <a:close/>
                <a:moveTo>
                  <a:pt x="422" y="459"/>
                </a:moveTo>
                <a:cubicBezTo>
                  <a:pt x="421" y="457"/>
                  <a:pt x="423" y="457"/>
                  <a:pt x="423" y="456"/>
                </a:cubicBezTo>
                <a:cubicBezTo>
                  <a:pt x="424" y="457"/>
                  <a:pt x="424" y="459"/>
                  <a:pt x="423" y="460"/>
                </a:cubicBezTo>
                <a:cubicBezTo>
                  <a:pt x="423" y="460"/>
                  <a:pt x="422" y="459"/>
                  <a:pt x="422" y="459"/>
                </a:cubicBezTo>
                <a:cubicBezTo>
                  <a:pt x="422" y="459"/>
                  <a:pt x="422" y="459"/>
                  <a:pt x="422" y="459"/>
                </a:cubicBezTo>
                <a:close/>
                <a:moveTo>
                  <a:pt x="429" y="459"/>
                </a:moveTo>
                <a:cubicBezTo>
                  <a:pt x="429" y="459"/>
                  <a:pt x="429" y="459"/>
                  <a:pt x="429" y="459"/>
                </a:cubicBezTo>
                <a:cubicBezTo>
                  <a:pt x="429" y="458"/>
                  <a:pt x="428" y="458"/>
                  <a:pt x="428" y="457"/>
                </a:cubicBezTo>
                <a:cubicBezTo>
                  <a:pt x="430" y="457"/>
                  <a:pt x="430" y="459"/>
                  <a:pt x="429" y="459"/>
                </a:cubicBezTo>
                <a:cubicBezTo>
                  <a:pt x="429" y="459"/>
                  <a:pt x="429" y="459"/>
                  <a:pt x="429" y="459"/>
                </a:cubicBezTo>
                <a:close/>
                <a:moveTo>
                  <a:pt x="214" y="51"/>
                </a:moveTo>
                <a:cubicBezTo>
                  <a:pt x="211" y="51"/>
                  <a:pt x="208" y="53"/>
                  <a:pt x="203" y="52"/>
                </a:cubicBezTo>
                <a:cubicBezTo>
                  <a:pt x="204" y="50"/>
                  <a:pt x="206" y="52"/>
                  <a:pt x="207" y="52"/>
                </a:cubicBezTo>
                <a:cubicBezTo>
                  <a:pt x="207" y="49"/>
                  <a:pt x="207" y="49"/>
                  <a:pt x="205" y="48"/>
                </a:cubicBezTo>
                <a:cubicBezTo>
                  <a:pt x="205" y="46"/>
                  <a:pt x="206" y="47"/>
                  <a:pt x="206" y="45"/>
                </a:cubicBezTo>
                <a:cubicBezTo>
                  <a:pt x="207" y="47"/>
                  <a:pt x="209" y="47"/>
                  <a:pt x="211" y="46"/>
                </a:cubicBezTo>
                <a:cubicBezTo>
                  <a:pt x="210" y="48"/>
                  <a:pt x="212" y="47"/>
                  <a:pt x="212" y="49"/>
                </a:cubicBezTo>
                <a:cubicBezTo>
                  <a:pt x="211" y="48"/>
                  <a:pt x="209" y="48"/>
                  <a:pt x="208" y="49"/>
                </a:cubicBezTo>
                <a:cubicBezTo>
                  <a:pt x="209" y="50"/>
                  <a:pt x="209" y="49"/>
                  <a:pt x="210" y="51"/>
                </a:cubicBezTo>
                <a:cubicBezTo>
                  <a:pt x="212" y="50"/>
                  <a:pt x="212" y="50"/>
                  <a:pt x="214" y="51"/>
                </a:cubicBezTo>
                <a:close/>
                <a:moveTo>
                  <a:pt x="93" y="18"/>
                </a:moveTo>
                <a:cubicBezTo>
                  <a:pt x="91" y="17"/>
                  <a:pt x="88" y="19"/>
                  <a:pt x="86" y="18"/>
                </a:cubicBezTo>
                <a:cubicBezTo>
                  <a:pt x="88" y="16"/>
                  <a:pt x="88" y="16"/>
                  <a:pt x="86" y="14"/>
                </a:cubicBezTo>
                <a:cubicBezTo>
                  <a:pt x="93" y="13"/>
                  <a:pt x="99" y="13"/>
                  <a:pt x="105" y="16"/>
                </a:cubicBezTo>
                <a:cubicBezTo>
                  <a:pt x="105" y="16"/>
                  <a:pt x="105" y="15"/>
                  <a:pt x="105" y="15"/>
                </a:cubicBezTo>
                <a:cubicBezTo>
                  <a:pt x="105" y="14"/>
                  <a:pt x="104" y="14"/>
                  <a:pt x="104" y="15"/>
                </a:cubicBezTo>
                <a:cubicBezTo>
                  <a:pt x="102" y="15"/>
                  <a:pt x="105" y="13"/>
                  <a:pt x="103" y="14"/>
                </a:cubicBezTo>
                <a:cubicBezTo>
                  <a:pt x="105" y="13"/>
                  <a:pt x="107" y="14"/>
                  <a:pt x="109" y="13"/>
                </a:cubicBezTo>
                <a:cubicBezTo>
                  <a:pt x="109" y="14"/>
                  <a:pt x="110" y="15"/>
                  <a:pt x="111" y="15"/>
                </a:cubicBezTo>
                <a:cubicBezTo>
                  <a:pt x="106" y="18"/>
                  <a:pt x="102" y="15"/>
                  <a:pt x="99" y="16"/>
                </a:cubicBezTo>
                <a:cubicBezTo>
                  <a:pt x="99" y="16"/>
                  <a:pt x="100" y="15"/>
                  <a:pt x="100" y="14"/>
                </a:cubicBezTo>
                <a:cubicBezTo>
                  <a:pt x="98" y="14"/>
                  <a:pt x="98" y="16"/>
                  <a:pt x="97" y="16"/>
                </a:cubicBezTo>
                <a:cubicBezTo>
                  <a:pt x="96" y="16"/>
                  <a:pt x="95" y="15"/>
                  <a:pt x="96" y="14"/>
                </a:cubicBezTo>
                <a:cubicBezTo>
                  <a:pt x="94" y="15"/>
                  <a:pt x="93" y="16"/>
                  <a:pt x="93" y="18"/>
                </a:cubicBezTo>
                <a:close/>
                <a:moveTo>
                  <a:pt x="94" y="14"/>
                </a:moveTo>
                <a:cubicBezTo>
                  <a:pt x="94" y="16"/>
                  <a:pt x="92" y="16"/>
                  <a:pt x="91" y="15"/>
                </a:cubicBezTo>
                <a:cubicBezTo>
                  <a:pt x="91" y="14"/>
                  <a:pt x="93" y="15"/>
                  <a:pt x="94" y="14"/>
                </a:cubicBezTo>
                <a:cubicBezTo>
                  <a:pt x="94" y="14"/>
                  <a:pt x="94" y="14"/>
                  <a:pt x="94" y="14"/>
                </a:cubicBezTo>
                <a:close/>
                <a:moveTo>
                  <a:pt x="90" y="18"/>
                </a:moveTo>
                <a:cubicBezTo>
                  <a:pt x="89" y="17"/>
                  <a:pt x="88" y="16"/>
                  <a:pt x="89" y="15"/>
                </a:cubicBezTo>
                <a:cubicBezTo>
                  <a:pt x="91" y="15"/>
                  <a:pt x="89" y="16"/>
                  <a:pt x="90" y="18"/>
                </a:cubicBezTo>
                <a:cubicBezTo>
                  <a:pt x="90" y="18"/>
                  <a:pt x="90" y="18"/>
                  <a:pt x="90" y="18"/>
                </a:cubicBezTo>
                <a:close/>
                <a:moveTo>
                  <a:pt x="96" y="27"/>
                </a:moveTo>
                <a:cubicBezTo>
                  <a:pt x="96" y="28"/>
                  <a:pt x="94" y="28"/>
                  <a:pt x="93" y="29"/>
                </a:cubicBezTo>
                <a:cubicBezTo>
                  <a:pt x="92" y="26"/>
                  <a:pt x="92" y="28"/>
                  <a:pt x="90" y="28"/>
                </a:cubicBezTo>
                <a:cubicBezTo>
                  <a:pt x="91" y="27"/>
                  <a:pt x="92" y="26"/>
                  <a:pt x="89" y="26"/>
                </a:cubicBezTo>
                <a:cubicBezTo>
                  <a:pt x="90" y="26"/>
                  <a:pt x="90" y="25"/>
                  <a:pt x="91" y="25"/>
                </a:cubicBezTo>
                <a:cubicBezTo>
                  <a:pt x="91" y="27"/>
                  <a:pt x="94" y="25"/>
                  <a:pt x="94" y="28"/>
                </a:cubicBezTo>
                <a:cubicBezTo>
                  <a:pt x="95" y="28"/>
                  <a:pt x="95" y="27"/>
                  <a:pt x="96" y="27"/>
                </a:cubicBezTo>
                <a:close/>
                <a:moveTo>
                  <a:pt x="277" y="26"/>
                </a:moveTo>
                <a:cubicBezTo>
                  <a:pt x="277" y="25"/>
                  <a:pt x="278" y="25"/>
                  <a:pt x="278" y="25"/>
                </a:cubicBezTo>
                <a:cubicBezTo>
                  <a:pt x="279" y="26"/>
                  <a:pt x="282" y="26"/>
                  <a:pt x="280" y="28"/>
                </a:cubicBezTo>
                <a:cubicBezTo>
                  <a:pt x="279" y="28"/>
                  <a:pt x="279" y="25"/>
                  <a:pt x="277" y="26"/>
                </a:cubicBezTo>
                <a:close/>
                <a:moveTo>
                  <a:pt x="82" y="31"/>
                </a:moveTo>
                <a:cubicBezTo>
                  <a:pt x="81" y="27"/>
                  <a:pt x="84" y="28"/>
                  <a:pt x="82" y="26"/>
                </a:cubicBezTo>
                <a:cubicBezTo>
                  <a:pt x="83" y="25"/>
                  <a:pt x="84" y="26"/>
                  <a:pt x="84" y="27"/>
                </a:cubicBezTo>
                <a:cubicBezTo>
                  <a:pt x="85" y="27"/>
                  <a:pt x="86" y="25"/>
                  <a:pt x="88" y="26"/>
                </a:cubicBezTo>
                <a:cubicBezTo>
                  <a:pt x="88" y="27"/>
                  <a:pt x="87" y="27"/>
                  <a:pt x="87" y="28"/>
                </a:cubicBezTo>
                <a:cubicBezTo>
                  <a:pt x="86" y="27"/>
                  <a:pt x="85" y="28"/>
                  <a:pt x="84" y="29"/>
                </a:cubicBezTo>
                <a:cubicBezTo>
                  <a:pt x="85" y="29"/>
                  <a:pt x="85" y="30"/>
                  <a:pt x="86" y="30"/>
                </a:cubicBezTo>
                <a:cubicBezTo>
                  <a:pt x="85" y="31"/>
                  <a:pt x="84" y="30"/>
                  <a:pt x="82" y="31"/>
                </a:cubicBezTo>
                <a:close/>
                <a:moveTo>
                  <a:pt x="260" y="41"/>
                </a:moveTo>
                <a:cubicBezTo>
                  <a:pt x="258" y="41"/>
                  <a:pt x="254" y="40"/>
                  <a:pt x="255" y="42"/>
                </a:cubicBezTo>
                <a:cubicBezTo>
                  <a:pt x="255" y="41"/>
                  <a:pt x="255" y="41"/>
                  <a:pt x="256" y="41"/>
                </a:cubicBezTo>
                <a:cubicBezTo>
                  <a:pt x="255" y="44"/>
                  <a:pt x="257" y="46"/>
                  <a:pt x="255" y="47"/>
                </a:cubicBezTo>
                <a:cubicBezTo>
                  <a:pt x="255" y="48"/>
                  <a:pt x="256" y="48"/>
                  <a:pt x="255" y="49"/>
                </a:cubicBezTo>
                <a:cubicBezTo>
                  <a:pt x="256" y="50"/>
                  <a:pt x="259" y="52"/>
                  <a:pt x="261" y="50"/>
                </a:cubicBezTo>
                <a:cubicBezTo>
                  <a:pt x="260" y="49"/>
                  <a:pt x="258" y="49"/>
                  <a:pt x="258" y="49"/>
                </a:cubicBezTo>
                <a:cubicBezTo>
                  <a:pt x="259" y="46"/>
                  <a:pt x="257" y="43"/>
                  <a:pt x="260" y="41"/>
                </a:cubicBezTo>
                <a:close/>
                <a:moveTo>
                  <a:pt x="221" y="46"/>
                </a:moveTo>
                <a:cubicBezTo>
                  <a:pt x="224" y="46"/>
                  <a:pt x="223" y="51"/>
                  <a:pt x="220" y="50"/>
                </a:cubicBezTo>
                <a:cubicBezTo>
                  <a:pt x="221" y="47"/>
                  <a:pt x="220" y="50"/>
                  <a:pt x="221" y="46"/>
                </a:cubicBezTo>
                <a:close/>
                <a:moveTo>
                  <a:pt x="584" y="69"/>
                </a:moveTo>
                <a:cubicBezTo>
                  <a:pt x="584" y="67"/>
                  <a:pt x="585" y="69"/>
                  <a:pt x="586" y="69"/>
                </a:cubicBezTo>
                <a:cubicBezTo>
                  <a:pt x="585" y="71"/>
                  <a:pt x="585" y="69"/>
                  <a:pt x="584" y="69"/>
                </a:cubicBezTo>
                <a:close/>
                <a:moveTo>
                  <a:pt x="207" y="78"/>
                </a:moveTo>
                <a:cubicBezTo>
                  <a:pt x="207" y="76"/>
                  <a:pt x="209" y="77"/>
                  <a:pt x="209" y="76"/>
                </a:cubicBezTo>
                <a:cubicBezTo>
                  <a:pt x="209" y="76"/>
                  <a:pt x="209" y="75"/>
                  <a:pt x="209" y="75"/>
                </a:cubicBezTo>
                <a:cubicBezTo>
                  <a:pt x="207" y="76"/>
                  <a:pt x="207" y="77"/>
                  <a:pt x="206" y="75"/>
                </a:cubicBezTo>
                <a:cubicBezTo>
                  <a:pt x="206" y="76"/>
                  <a:pt x="204" y="77"/>
                  <a:pt x="206" y="77"/>
                </a:cubicBezTo>
                <a:cubicBezTo>
                  <a:pt x="206" y="77"/>
                  <a:pt x="207" y="77"/>
                  <a:pt x="207" y="77"/>
                </a:cubicBezTo>
                <a:cubicBezTo>
                  <a:pt x="206" y="79"/>
                  <a:pt x="207" y="78"/>
                  <a:pt x="207" y="79"/>
                </a:cubicBezTo>
                <a:cubicBezTo>
                  <a:pt x="206" y="79"/>
                  <a:pt x="206" y="80"/>
                  <a:pt x="207" y="80"/>
                </a:cubicBezTo>
                <a:cubicBezTo>
                  <a:pt x="205" y="80"/>
                  <a:pt x="205" y="79"/>
                  <a:pt x="205" y="81"/>
                </a:cubicBezTo>
                <a:cubicBezTo>
                  <a:pt x="207" y="81"/>
                  <a:pt x="209" y="81"/>
                  <a:pt x="209" y="82"/>
                </a:cubicBezTo>
                <a:cubicBezTo>
                  <a:pt x="208" y="82"/>
                  <a:pt x="208" y="81"/>
                  <a:pt x="207" y="81"/>
                </a:cubicBezTo>
                <a:cubicBezTo>
                  <a:pt x="207" y="83"/>
                  <a:pt x="209" y="83"/>
                  <a:pt x="207" y="84"/>
                </a:cubicBezTo>
                <a:cubicBezTo>
                  <a:pt x="207" y="81"/>
                  <a:pt x="206" y="85"/>
                  <a:pt x="203" y="85"/>
                </a:cubicBezTo>
                <a:cubicBezTo>
                  <a:pt x="204" y="87"/>
                  <a:pt x="205" y="90"/>
                  <a:pt x="204" y="91"/>
                </a:cubicBezTo>
                <a:cubicBezTo>
                  <a:pt x="206" y="91"/>
                  <a:pt x="207" y="91"/>
                  <a:pt x="209" y="92"/>
                </a:cubicBezTo>
                <a:cubicBezTo>
                  <a:pt x="208" y="90"/>
                  <a:pt x="208" y="88"/>
                  <a:pt x="211" y="88"/>
                </a:cubicBezTo>
                <a:cubicBezTo>
                  <a:pt x="210" y="87"/>
                  <a:pt x="212" y="86"/>
                  <a:pt x="211" y="86"/>
                </a:cubicBezTo>
                <a:cubicBezTo>
                  <a:pt x="211" y="87"/>
                  <a:pt x="209" y="88"/>
                  <a:pt x="209" y="87"/>
                </a:cubicBezTo>
                <a:cubicBezTo>
                  <a:pt x="210" y="83"/>
                  <a:pt x="213" y="88"/>
                  <a:pt x="214" y="87"/>
                </a:cubicBezTo>
                <a:cubicBezTo>
                  <a:pt x="213" y="87"/>
                  <a:pt x="214" y="86"/>
                  <a:pt x="216" y="86"/>
                </a:cubicBezTo>
                <a:cubicBezTo>
                  <a:pt x="216" y="83"/>
                  <a:pt x="210" y="83"/>
                  <a:pt x="212" y="81"/>
                </a:cubicBezTo>
                <a:cubicBezTo>
                  <a:pt x="210" y="81"/>
                  <a:pt x="210" y="81"/>
                  <a:pt x="209" y="80"/>
                </a:cubicBezTo>
                <a:cubicBezTo>
                  <a:pt x="210" y="76"/>
                  <a:pt x="208" y="81"/>
                  <a:pt x="207" y="78"/>
                </a:cubicBezTo>
                <a:close/>
                <a:moveTo>
                  <a:pt x="210" y="82"/>
                </a:moveTo>
                <a:cubicBezTo>
                  <a:pt x="211" y="83"/>
                  <a:pt x="213" y="83"/>
                  <a:pt x="213" y="85"/>
                </a:cubicBezTo>
                <a:cubicBezTo>
                  <a:pt x="211" y="84"/>
                  <a:pt x="210" y="84"/>
                  <a:pt x="210" y="82"/>
                </a:cubicBezTo>
                <a:cubicBezTo>
                  <a:pt x="210" y="82"/>
                  <a:pt x="210" y="82"/>
                  <a:pt x="210" y="82"/>
                </a:cubicBezTo>
                <a:close/>
                <a:moveTo>
                  <a:pt x="507" y="77"/>
                </a:moveTo>
                <a:cubicBezTo>
                  <a:pt x="508" y="78"/>
                  <a:pt x="507" y="79"/>
                  <a:pt x="508" y="79"/>
                </a:cubicBezTo>
                <a:cubicBezTo>
                  <a:pt x="509" y="77"/>
                  <a:pt x="507" y="77"/>
                  <a:pt x="507" y="76"/>
                </a:cubicBezTo>
                <a:cubicBezTo>
                  <a:pt x="507" y="78"/>
                  <a:pt x="506" y="78"/>
                  <a:pt x="507" y="77"/>
                </a:cubicBezTo>
                <a:close/>
                <a:moveTo>
                  <a:pt x="512" y="99"/>
                </a:moveTo>
                <a:cubicBezTo>
                  <a:pt x="512" y="100"/>
                  <a:pt x="513" y="99"/>
                  <a:pt x="514" y="99"/>
                </a:cubicBezTo>
                <a:cubicBezTo>
                  <a:pt x="514" y="101"/>
                  <a:pt x="511" y="99"/>
                  <a:pt x="512" y="101"/>
                </a:cubicBezTo>
                <a:cubicBezTo>
                  <a:pt x="511" y="101"/>
                  <a:pt x="512" y="99"/>
                  <a:pt x="511" y="99"/>
                </a:cubicBezTo>
                <a:cubicBezTo>
                  <a:pt x="511" y="99"/>
                  <a:pt x="514" y="98"/>
                  <a:pt x="512" y="97"/>
                </a:cubicBezTo>
                <a:cubicBezTo>
                  <a:pt x="513" y="95"/>
                  <a:pt x="515" y="97"/>
                  <a:pt x="515" y="97"/>
                </a:cubicBezTo>
                <a:cubicBezTo>
                  <a:pt x="516" y="98"/>
                  <a:pt x="512" y="97"/>
                  <a:pt x="512" y="99"/>
                </a:cubicBezTo>
                <a:close/>
                <a:moveTo>
                  <a:pt x="522" y="102"/>
                </a:moveTo>
                <a:cubicBezTo>
                  <a:pt x="522" y="104"/>
                  <a:pt x="520" y="105"/>
                  <a:pt x="519" y="105"/>
                </a:cubicBezTo>
                <a:cubicBezTo>
                  <a:pt x="518" y="106"/>
                  <a:pt x="519" y="104"/>
                  <a:pt x="518" y="104"/>
                </a:cubicBezTo>
                <a:cubicBezTo>
                  <a:pt x="518" y="102"/>
                  <a:pt x="520" y="102"/>
                  <a:pt x="522" y="102"/>
                </a:cubicBezTo>
                <a:close/>
                <a:moveTo>
                  <a:pt x="311" y="103"/>
                </a:moveTo>
                <a:cubicBezTo>
                  <a:pt x="310" y="102"/>
                  <a:pt x="313" y="103"/>
                  <a:pt x="313" y="103"/>
                </a:cubicBezTo>
                <a:cubicBezTo>
                  <a:pt x="313" y="104"/>
                  <a:pt x="312" y="104"/>
                  <a:pt x="311" y="103"/>
                </a:cubicBezTo>
                <a:close/>
                <a:moveTo>
                  <a:pt x="512" y="117"/>
                </a:moveTo>
                <a:cubicBezTo>
                  <a:pt x="513" y="116"/>
                  <a:pt x="514" y="118"/>
                  <a:pt x="514" y="117"/>
                </a:cubicBezTo>
                <a:cubicBezTo>
                  <a:pt x="514" y="117"/>
                  <a:pt x="513" y="117"/>
                  <a:pt x="513" y="116"/>
                </a:cubicBezTo>
                <a:cubicBezTo>
                  <a:pt x="513" y="116"/>
                  <a:pt x="513" y="116"/>
                  <a:pt x="512" y="116"/>
                </a:cubicBezTo>
                <a:cubicBezTo>
                  <a:pt x="512" y="116"/>
                  <a:pt x="512" y="117"/>
                  <a:pt x="512" y="117"/>
                </a:cubicBezTo>
                <a:close/>
                <a:moveTo>
                  <a:pt x="502" y="143"/>
                </a:moveTo>
                <a:cubicBezTo>
                  <a:pt x="502" y="145"/>
                  <a:pt x="504" y="147"/>
                  <a:pt x="503" y="145"/>
                </a:cubicBezTo>
                <a:cubicBezTo>
                  <a:pt x="504" y="145"/>
                  <a:pt x="504" y="145"/>
                  <a:pt x="504" y="143"/>
                </a:cubicBezTo>
                <a:cubicBezTo>
                  <a:pt x="504" y="143"/>
                  <a:pt x="503" y="143"/>
                  <a:pt x="502" y="143"/>
                </a:cubicBezTo>
                <a:close/>
                <a:moveTo>
                  <a:pt x="345" y="190"/>
                </a:moveTo>
                <a:cubicBezTo>
                  <a:pt x="343" y="194"/>
                  <a:pt x="348" y="186"/>
                  <a:pt x="345" y="190"/>
                </a:cubicBezTo>
                <a:close/>
                <a:moveTo>
                  <a:pt x="302" y="193"/>
                </a:moveTo>
                <a:cubicBezTo>
                  <a:pt x="303" y="193"/>
                  <a:pt x="303" y="196"/>
                  <a:pt x="301" y="196"/>
                </a:cubicBezTo>
                <a:cubicBezTo>
                  <a:pt x="301" y="194"/>
                  <a:pt x="302" y="194"/>
                  <a:pt x="302" y="193"/>
                </a:cubicBezTo>
                <a:close/>
                <a:moveTo>
                  <a:pt x="349" y="209"/>
                </a:moveTo>
                <a:cubicBezTo>
                  <a:pt x="349" y="214"/>
                  <a:pt x="343" y="214"/>
                  <a:pt x="344" y="220"/>
                </a:cubicBezTo>
                <a:cubicBezTo>
                  <a:pt x="343" y="220"/>
                  <a:pt x="342" y="220"/>
                  <a:pt x="341" y="220"/>
                </a:cubicBezTo>
                <a:cubicBezTo>
                  <a:pt x="342" y="221"/>
                  <a:pt x="343" y="221"/>
                  <a:pt x="343" y="223"/>
                </a:cubicBezTo>
                <a:cubicBezTo>
                  <a:pt x="341" y="223"/>
                  <a:pt x="341" y="226"/>
                  <a:pt x="342" y="227"/>
                </a:cubicBezTo>
                <a:cubicBezTo>
                  <a:pt x="341" y="228"/>
                  <a:pt x="340" y="227"/>
                  <a:pt x="339" y="226"/>
                </a:cubicBezTo>
                <a:cubicBezTo>
                  <a:pt x="339" y="229"/>
                  <a:pt x="340" y="230"/>
                  <a:pt x="341" y="230"/>
                </a:cubicBezTo>
                <a:cubicBezTo>
                  <a:pt x="341" y="231"/>
                  <a:pt x="340" y="231"/>
                  <a:pt x="340" y="232"/>
                </a:cubicBezTo>
                <a:cubicBezTo>
                  <a:pt x="339" y="233"/>
                  <a:pt x="339" y="232"/>
                  <a:pt x="338" y="231"/>
                </a:cubicBezTo>
                <a:cubicBezTo>
                  <a:pt x="338" y="232"/>
                  <a:pt x="339" y="234"/>
                  <a:pt x="337" y="235"/>
                </a:cubicBezTo>
                <a:cubicBezTo>
                  <a:pt x="339" y="236"/>
                  <a:pt x="338" y="239"/>
                  <a:pt x="338" y="241"/>
                </a:cubicBezTo>
                <a:cubicBezTo>
                  <a:pt x="337" y="240"/>
                  <a:pt x="333" y="240"/>
                  <a:pt x="335" y="238"/>
                </a:cubicBezTo>
                <a:cubicBezTo>
                  <a:pt x="334" y="239"/>
                  <a:pt x="334" y="238"/>
                  <a:pt x="332" y="238"/>
                </a:cubicBezTo>
                <a:cubicBezTo>
                  <a:pt x="332" y="234"/>
                  <a:pt x="336" y="231"/>
                  <a:pt x="334" y="227"/>
                </a:cubicBezTo>
                <a:cubicBezTo>
                  <a:pt x="335" y="228"/>
                  <a:pt x="335" y="227"/>
                  <a:pt x="336" y="226"/>
                </a:cubicBezTo>
                <a:cubicBezTo>
                  <a:pt x="335" y="220"/>
                  <a:pt x="342" y="213"/>
                  <a:pt x="340" y="204"/>
                </a:cubicBezTo>
                <a:cubicBezTo>
                  <a:pt x="341" y="203"/>
                  <a:pt x="342" y="201"/>
                  <a:pt x="344" y="201"/>
                </a:cubicBezTo>
                <a:cubicBezTo>
                  <a:pt x="342" y="197"/>
                  <a:pt x="346" y="197"/>
                  <a:pt x="346" y="194"/>
                </a:cubicBezTo>
                <a:cubicBezTo>
                  <a:pt x="346" y="194"/>
                  <a:pt x="346" y="199"/>
                  <a:pt x="347" y="198"/>
                </a:cubicBezTo>
                <a:cubicBezTo>
                  <a:pt x="349" y="198"/>
                  <a:pt x="345" y="208"/>
                  <a:pt x="349" y="209"/>
                </a:cubicBezTo>
                <a:close/>
                <a:moveTo>
                  <a:pt x="336" y="237"/>
                </a:moveTo>
                <a:cubicBezTo>
                  <a:pt x="338" y="240"/>
                  <a:pt x="334" y="239"/>
                  <a:pt x="336" y="237"/>
                </a:cubicBezTo>
                <a:cubicBezTo>
                  <a:pt x="336" y="237"/>
                  <a:pt x="336" y="237"/>
                  <a:pt x="336" y="237"/>
                </a:cubicBezTo>
                <a:close/>
                <a:moveTo>
                  <a:pt x="239" y="224"/>
                </a:moveTo>
                <a:cubicBezTo>
                  <a:pt x="237" y="223"/>
                  <a:pt x="236" y="221"/>
                  <a:pt x="236" y="218"/>
                </a:cubicBezTo>
                <a:cubicBezTo>
                  <a:pt x="234" y="218"/>
                  <a:pt x="235" y="220"/>
                  <a:pt x="233" y="219"/>
                </a:cubicBezTo>
                <a:cubicBezTo>
                  <a:pt x="234" y="221"/>
                  <a:pt x="232" y="222"/>
                  <a:pt x="231" y="223"/>
                </a:cubicBezTo>
                <a:cubicBezTo>
                  <a:pt x="233" y="227"/>
                  <a:pt x="236" y="229"/>
                  <a:pt x="238" y="231"/>
                </a:cubicBezTo>
                <a:cubicBezTo>
                  <a:pt x="238" y="232"/>
                  <a:pt x="238" y="236"/>
                  <a:pt x="240" y="234"/>
                </a:cubicBezTo>
                <a:cubicBezTo>
                  <a:pt x="240" y="234"/>
                  <a:pt x="240" y="232"/>
                  <a:pt x="240" y="232"/>
                </a:cubicBezTo>
                <a:cubicBezTo>
                  <a:pt x="242" y="233"/>
                  <a:pt x="242" y="234"/>
                  <a:pt x="244" y="232"/>
                </a:cubicBezTo>
                <a:cubicBezTo>
                  <a:pt x="244" y="234"/>
                  <a:pt x="246" y="235"/>
                  <a:pt x="246" y="234"/>
                </a:cubicBezTo>
                <a:cubicBezTo>
                  <a:pt x="245" y="233"/>
                  <a:pt x="244" y="232"/>
                  <a:pt x="244" y="231"/>
                </a:cubicBezTo>
                <a:cubicBezTo>
                  <a:pt x="241" y="232"/>
                  <a:pt x="240" y="231"/>
                  <a:pt x="239" y="229"/>
                </a:cubicBezTo>
                <a:cubicBezTo>
                  <a:pt x="241" y="229"/>
                  <a:pt x="239" y="228"/>
                  <a:pt x="240" y="228"/>
                </a:cubicBezTo>
                <a:cubicBezTo>
                  <a:pt x="241" y="228"/>
                  <a:pt x="242" y="229"/>
                  <a:pt x="242" y="230"/>
                </a:cubicBezTo>
                <a:cubicBezTo>
                  <a:pt x="243" y="230"/>
                  <a:pt x="243" y="230"/>
                  <a:pt x="244" y="230"/>
                </a:cubicBezTo>
                <a:cubicBezTo>
                  <a:pt x="244" y="228"/>
                  <a:pt x="242" y="229"/>
                  <a:pt x="241" y="228"/>
                </a:cubicBezTo>
                <a:cubicBezTo>
                  <a:pt x="242" y="227"/>
                  <a:pt x="241" y="227"/>
                  <a:pt x="241" y="226"/>
                </a:cubicBezTo>
                <a:cubicBezTo>
                  <a:pt x="242" y="225"/>
                  <a:pt x="243" y="227"/>
                  <a:pt x="244" y="226"/>
                </a:cubicBezTo>
                <a:cubicBezTo>
                  <a:pt x="242" y="226"/>
                  <a:pt x="243" y="223"/>
                  <a:pt x="242" y="225"/>
                </a:cubicBezTo>
                <a:cubicBezTo>
                  <a:pt x="242" y="224"/>
                  <a:pt x="243" y="224"/>
                  <a:pt x="243" y="223"/>
                </a:cubicBezTo>
                <a:cubicBezTo>
                  <a:pt x="242" y="222"/>
                  <a:pt x="242" y="223"/>
                  <a:pt x="241" y="224"/>
                </a:cubicBezTo>
                <a:cubicBezTo>
                  <a:pt x="241" y="223"/>
                  <a:pt x="242" y="222"/>
                  <a:pt x="242" y="221"/>
                </a:cubicBezTo>
                <a:cubicBezTo>
                  <a:pt x="240" y="222"/>
                  <a:pt x="240" y="220"/>
                  <a:pt x="239" y="221"/>
                </a:cubicBezTo>
                <a:cubicBezTo>
                  <a:pt x="238" y="224"/>
                  <a:pt x="242" y="225"/>
                  <a:pt x="239" y="226"/>
                </a:cubicBezTo>
                <a:cubicBezTo>
                  <a:pt x="238" y="225"/>
                  <a:pt x="238" y="225"/>
                  <a:pt x="239" y="224"/>
                </a:cubicBezTo>
                <a:close/>
                <a:moveTo>
                  <a:pt x="238" y="228"/>
                </a:moveTo>
                <a:cubicBezTo>
                  <a:pt x="236" y="230"/>
                  <a:pt x="236" y="226"/>
                  <a:pt x="235" y="225"/>
                </a:cubicBezTo>
                <a:cubicBezTo>
                  <a:pt x="236" y="226"/>
                  <a:pt x="236" y="227"/>
                  <a:pt x="236" y="224"/>
                </a:cubicBezTo>
                <a:cubicBezTo>
                  <a:pt x="235" y="224"/>
                  <a:pt x="235" y="225"/>
                  <a:pt x="233" y="225"/>
                </a:cubicBezTo>
                <a:cubicBezTo>
                  <a:pt x="233" y="224"/>
                  <a:pt x="233" y="224"/>
                  <a:pt x="233" y="223"/>
                </a:cubicBezTo>
                <a:cubicBezTo>
                  <a:pt x="234" y="223"/>
                  <a:pt x="235" y="224"/>
                  <a:pt x="235" y="223"/>
                </a:cubicBezTo>
                <a:cubicBezTo>
                  <a:pt x="238" y="223"/>
                  <a:pt x="235" y="226"/>
                  <a:pt x="238" y="226"/>
                </a:cubicBezTo>
                <a:cubicBezTo>
                  <a:pt x="238" y="227"/>
                  <a:pt x="237" y="228"/>
                  <a:pt x="238" y="228"/>
                </a:cubicBezTo>
                <a:cubicBezTo>
                  <a:pt x="238" y="228"/>
                  <a:pt x="238" y="228"/>
                  <a:pt x="238" y="228"/>
                </a:cubicBezTo>
                <a:close/>
                <a:moveTo>
                  <a:pt x="245" y="238"/>
                </a:moveTo>
                <a:cubicBezTo>
                  <a:pt x="246" y="237"/>
                  <a:pt x="246" y="236"/>
                  <a:pt x="247" y="236"/>
                </a:cubicBezTo>
                <a:cubicBezTo>
                  <a:pt x="246" y="235"/>
                  <a:pt x="245" y="235"/>
                  <a:pt x="244" y="235"/>
                </a:cubicBezTo>
                <a:cubicBezTo>
                  <a:pt x="243" y="237"/>
                  <a:pt x="243" y="236"/>
                  <a:pt x="244" y="238"/>
                </a:cubicBezTo>
                <a:cubicBezTo>
                  <a:pt x="244" y="238"/>
                  <a:pt x="245" y="238"/>
                  <a:pt x="245" y="238"/>
                </a:cubicBezTo>
                <a:close/>
                <a:moveTo>
                  <a:pt x="333" y="249"/>
                </a:moveTo>
                <a:cubicBezTo>
                  <a:pt x="334" y="249"/>
                  <a:pt x="335" y="248"/>
                  <a:pt x="335" y="246"/>
                </a:cubicBezTo>
                <a:cubicBezTo>
                  <a:pt x="333" y="245"/>
                  <a:pt x="335" y="248"/>
                  <a:pt x="334" y="248"/>
                </a:cubicBezTo>
                <a:cubicBezTo>
                  <a:pt x="334" y="246"/>
                  <a:pt x="333" y="246"/>
                  <a:pt x="333" y="245"/>
                </a:cubicBezTo>
                <a:cubicBezTo>
                  <a:pt x="331" y="244"/>
                  <a:pt x="331" y="247"/>
                  <a:pt x="330" y="246"/>
                </a:cubicBezTo>
                <a:cubicBezTo>
                  <a:pt x="331" y="244"/>
                  <a:pt x="332" y="243"/>
                  <a:pt x="334" y="244"/>
                </a:cubicBezTo>
                <a:cubicBezTo>
                  <a:pt x="333" y="243"/>
                  <a:pt x="334" y="241"/>
                  <a:pt x="333" y="240"/>
                </a:cubicBezTo>
                <a:cubicBezTo>
                  <a:pt x="331" y="241"/>
                  <a:pt x="327" y="247"/>
                  <a:pt x="330" y="249"/>
                </a:cubicBezTo>
                <a:cubicBezTo>
                  <a:pt x="328" y="251"/>
                  <a:pt x="328" y="254"/>
                  <a:pt x="327" y="256"/>
                </a:cubicBezTo>
                <a:cubicBezTo>
                  <a:pt x="327" y="258"/>
                  <a:pt x="331" y="256"/>
                  <a:pt x="332" y="258"/>
                </a:cubicBezTo>
                <a:cubicBezTo>
                  <a:pt x="332" y="256"/>
                  <a:pt x="331" y="255"/>
                  <a:pt x="331" y="253"/>
                </a:cubicBezTo>
                <a:cubicBezTo>
                  <a:pt x="332" y="253"/>
                  <a:pt x="332" y="253"/>
                  <a:pt x="333" y="253"/>
                </a:cubicBezTo>
                <a:cubicBezTo>
                  <a:pt x="334" y="250"/>
                  <a:pt x="333" y="251"/>
                  <a:pt x="333" y="249"/>
                </a:cubicBezTo>
                <a:close/>
                <a:moveTo>
                  <a:pt x="333" y="248"/>
                </a:moveTo>
                <a:cubicBezTo>
                  <a:pt x="333" y="248"/>
                  <a:pt x="333" y="249"/>
                  <a:pt x="333" y="249"/>
                </a:cubicBezTo>
                <a:cubicBezTo>
                  <a:pt x="331" y="250"/>
                  <a:pt x="331" y="247"/>
                  <a:pt x="333" y="248"/>
                </a:cubicBezTo>
                <a:cubicBezTo>
                  <a:pt x="333" y="248"/>
                  <a:pt x="333" y="248"/>
                  <a:pt x="333" y="248"/>
                </a:cubicBezTo>
                <a:close/>
                <a:moveTo>
                  <a:pt x="330" y="255"/>
                </a:moveTo>
                <a:cubicBezTo>
                  <a:pt x="331" y="256"/>
                  <a:pt x="327" y="256"/>
                  <a:pt x="328" y="254"/>
                </a:cubicBezTo>
                <a:cubicBezTo>
                  <a:pt x="329" y="255"/>
                  <a:pt x="329" y="254"/>
                  <a:pt x="330" y="255"/>
                </a:cubicBezTo>
                <a:cubicBezTo>
                  <a:pt x="330" y="255"/>
                  <a:pt x="330" y="255"/>
                  <a:pt x="330" y="255"/>
                </a:cubicBezTo>
                <a:close/>
                <a:moveTo>
                  <a:pt x="249" y="244"/>
                </a:moveTo>
                <a:cubicBezTo>
                  <a:pt x="249" y="244"/>
                  <a:pt x="249" y="245"/>
                  <a:pt x="250" y="245"/>
                </a:cubicBezTo>
                <a:cubicBezTo>
                  <a:pt x="249" y="245"/>
                  <a:pt x="248" y="244"/>
                  <a:pt x="247" y="245"/>
                </a:cubicBezTo>
                <a:cubicBezTo>
                  <a:pt x="247" y="245"/>
                  <a:pt x="247" y="246"/>
                  <a:pt x="247" y="247"/>
                </a:cubicBezTo>
                <a:cubicBezTo>
                  <a:pt x="249" y="247"/>
                  <a:pt x="249" y="246"/>
                  <a:pt x="251" y="246"/>
                </a:cubicBezTo>
                <a:cubicBezTo>
                  <a:pt x="251" y="247"/>
                  <a:pt x="251" y="249"/>
                  <a:pt x="250" y="249"/>
                </a:cubicBezTo>
                <a:cubicBezTo>
                  <a:pt x="250" y="249"/>
                  <a:pt x="250" y="248"/>
                  <a:pt x="250" y="248"/>
                </a:cubicBezTo>
                <a:cubicBezTo>
                  <a:pt x="250" y="250"/>
                  <a:pt x="248" y="249"/>
                  <a:pt x="249" y="251"/>
                </a:cubicBezTo>
                <a:cubicBezTo>
                  <a:pt x="249" y="251"/>
                  <a:pt x="250" y="251"/>
                  <a:pt x="250" y="252"/>
                </a:cubicBezTo>
                <a:cubicBezTo>
                  <a:pt x="249" y="253"/>
                  <a:pt x="248" y="250"/>
                  <a:pt x="246" y="251"/>
                </a:cubicBezTo>
                <a:cubicBezTo>
                  <a:pt x="246" y="252"/>
                  <a:pt x="246" y="252"/>
                  <a:pt x="246" y="253"/>
                </a:cubicBezTo>
                <a:cubicBezTo>
                  <a:pt x="247" y="253"/>
                  <a:pt x="247" y="253"/>
                  <a:pt x="248" y="253"/>
                </a:cubicBezTo>
                <a:cubicBezTo>
                  <a:pt x="248" y="255"/>
                  <a:pt x="249" y="258"/>
                  <a:pt x="250" y="259"/>
                </a:cubicBezTo>
                <a:cubicBezTo>
                  <a:pt x="249" y="258"/>
                  <a:pt x="251" y="258"/>
                  <a:pt x="252" y="258"/>
                </a:cubicBezTo>
                <a:cubicBezTo>
                  <a:pt x="251" y="255"/>
                  <a:pt x="254" y="256"/>
                  <a:pt x="253" y="253"/>
                </a:cubicBezTo>
                <a:cubicBezTo>
                  <a:pt x="252" y="252"/>
                  <a:pt x="253" y="255"/>
                  <a:pt x="252" y="255"/>
                </a:cubicBezTo>
                <a:cubicBezTo>
                  <a:pt x="251" y="255"/>
                  <a:pt x="251" y="254"/>
                  <a:pt x="251" y="254"/>
                </a:cubicBezTo>
                <a:cubicBezTo>
                  <a:pt x="252" y="253"/>
                  <a:pt x="252" y="252"/>
                  <a:pt x="253" y="252"/>
                </a:cubicBezTo>
                <a:cubicBezTo>
                  <a:pt x="254" y="252"/>
                  <a:pt x="253" y="253"/>
                  <a:pt x="254" y="253"/>
                </a:cubicBezTo>
                <a:cubicBezTo>
                  <a:pt x="255" y="251"/>
                  <a:pt x="251" y="249"/>
                  <a:pt x="253" y="249"/>
                </a:cubicBezTo>
                <a:cubicBezTo>
                  <a:pt x="254" y="248"/>
                  <a:pt x="252" y="248"/>
                  <a:pt x="253" y="246"/>
                </a:cubicBezTo>
                <a:cubicBezTo>
                  <a:pt x="251" y="246"/>
                  <a:pt x="249" y="245"/>
                  <a:pt x="251" y="244"/>
                </a:cubicBezTo>
                <a:cubicBezTo>
                  <a:pt x="250" y="243"/>
                  <a:pt x="249" y="244"/>
                  <a:pt x="249" y="244"/>
                </a:cubicBezTo>
                <a:close/>
                <a:moveTo>
                  <a:pt x="219" y="249"/>
                </a:moveTo>
                <a:cubicBezTo>
                  <a:pt x="221" y="250"/>
                  <a:pt x="217" y="252"/>
                  <a:pt x="217" y="253"/>
                </a:cubicBezTo>
                <a:cubicBezTo>
                  <a:pt x="215" y="253"/>
                  <a:pt x="215" y="251"/>
                  <a:pt x="216" y="250"/>
                </a:cubicBezTo>
                <a:cubicBezTo>
                  <a:pt x="218" y="250"/>
                  <a:pt x="218" y="251"/>
                  <a:pt x="219" y="249"/>
                </a:cubicBezTo>
                <a:close/>
                <a:moveTo>
                  <a:pt x="474" y="262"/>
                </a:moveTo>
                <a:cubicBezTo>
                  <a:pt x="473" y="262"/>
                  <a:pt x="473" y="260"/>
                  <a:pt x="472" y="262"/>
                </a:cubicBezTo>
                <a:cubicBezTo>
                  <a:pt x="471" y="261"/>
                  <a:pt x="475" y="260"/>
                  <a:pt x="474" y="262"/>
                </a:cubicBezTo>
                <a:close/>
                <a:moveTo>
                  <a:pt x="250" y="267"/>
                </a:moveTo>
                <a:cubicBezTo>
                  <a:pt x="250" y="266"/>
                  <a:pt x="250" y="267"/>
                  <a:pt x="250" y="267"/>
                </a:cubicBezTo>
                <a:cubicBezTo>
                  <a:pt x="252" y="268"/>
                  <a:pt x="252" y="266"/>
                  <a:pt x="253" y="267"/>
                </a:cubicBezTo>
                <a:cubicBezTo>
                  <a:pt x="252" y="264"/>
                  <a:pt x="255" y="263"/>
                  <a:pt x="255" y="265"/>
                </a:cubicBezTo>
                <a:cubicBezTo>
                  <a:pt x="252" y="265"/>
                  <a:pt x="254" y="270"/>
                  <a:pt x="255" y="271"/>
                </a:cubicBezTo>
                <a:cubicBezTo>
                  <a:pt x="253" y="271"/>
                  <a:pt x="253" y="268"/>
                  <a:pt x="250" y="269"/>
                </a:cubicBezTo>
                <a:cubicBezTo>
                  <a:pt x="250" y="268"/>
                  <a:pt x="250" y="267"/>
                  <a:pt x="250" y="267"/>
                </a:cubicBezTo>
                <a:close/>
                <a:moveTo>
                  <a:pt x="320" y="276"/>
                </a:moveTo>
                <a:cubicBezTo>
                  <a:pt x="320" y="275"/>
                  <a:pt x="321" y="275"/>
                  <a:pt x="323" y="275"/>
                </a:cubicBezTo>
                <a:cubicBezTo>
                  <a:pt x="323" y="275"/>
                  <a:pt x="322" y="275"/>
                  <a:pt x="322" y="275"/>
                </a:cubicBezTo>
                <a:cubicBezTo>
                  <a:pt x="321" y="277"/>
                  <a:pt x="323" y="276"/>
                  <a:pt x="323" y="278"/>
                </a:cubicBezTo>
                <a:cubicBezTo>
                  <a:pt x="322" y="277"/>
                  <a:pt x="321" y="276"/>
                  <a:pt x="320" y="276"/>
                </a:cubicBezTo>
                <a:close/>
                <a:moveTo>
                  <a:pt x="255" y="285"/>
                </a:moveTo>
                <a:cubicBezTo>
                  <a:pt x="257" y="285"/>
                  <a:pt x="256" y="286"/>
                  <a:pt x="255" y="287"/>
                </a:cubicBezTo>
                <a:cubicBezTo>
                  <a:pt x="254" y="287"/>
                  <a:pt x="256" y="286"/>
                  <a:pt x="255" y="285"/>
                </a:cubicBezTo>
                <a:close/>
                <a:moveTo>
                  <a:pt x="260" y="286"/>
                </a:moveTo>
                <a:cubicBezTo>
                  <a:pt x="258" y="286"/>
                  <a:pt x="261" y="286"/>
                  <a:pt x="260" y="287"/>
                </a:cubicBezTo>
                <a:cubicBezTo>
                  <a:pt x="261" y="287"/>
                  <a:pt x="260" y="285"/>
                  <a:pt x="262" y="286"/>
                </a:cubicBezTo>
                <a:cubicBezTo>
                  <a:pt x="262" y="287"/>
                  <a:pt x="261" y="288"/>
                  <a:pt x="260" y="288"/>
                </a:cubicBezTo>
                <a:cubicBezTo>
                  <a:pt x="260" y="287"/>
                  <a:pt x="260" y="287"/>
                  <a:pt x="260" y="286"/>
                </a:cubicBezTo>
                <a:close/>
                <a:moveTo>
                  <a:pt x="229" y="386"/>
                </a:moveTo>
                <a:cubicBezTo>
                  <a:pt x="229" y="385"/>
                  <a:pt x="229" y="385"/>
                  <a:pt x="229" y="384"/>
                </a:cubicBezTo>
                <a:cubicBezTo>
                  <a:pt x="230" y="384"/>
                  <a:pt x="229" y="386"/>
                  <a:pt x="230" y="386"/>
                </a:cubicBezTo>
                <a:cubicBezTo>
                  <a:pt x="230" y="387"/>
                  <a:pt x="230" y="386"/>
                  <a:pt x="229" y="386"/>
                </a:cubicBezTo>
                <a:close/>
                <a:moveTo>
                  <a:pt x="416" y="470"/>
                </a:moveTo>
                <a:cubicBezTo>
                  <a:pt x="415" y="470"/>
                  <a:pt x="414" y="470"/>
                  <a:pt x="414" y="469"/>
                </a:cubicBezTo>
                <a:cubicBezTo>
                  <a:pt x="414" y="467"/>
                  <a:pt x="416" y="467"/>
                  <a:pt x="416" y="465"/>
                </a:cubicBezTo>
                <a:cubicBezTo>
                  <a:pt x="416" y="466"/>
                  <a:pt x="418" y="465"/>
                  <a:pt x="418" y="466"/>
                </a:cubicBezTo>
                <a:cubicBezTo>
                  <a:pt x="417" y="468"/>
                  <a:pt x="418" y="467"/>
                  <a:pt x="416" y="470"/>
                </a:cubicBezTo>
                <a:close/>
                <a:moveTo>
                  <a:pt x="354" y="31"/>
                </a:moveTo>
                <a:cubicBezTo>
                  <a:pt x="354" y="33"/>
                  <a:pt x="355" y="33"/>
                  <a:pt x="357" y="33"/>
                </a:cubicBezTo>
                <a:cubicBezTo>
                  <a:pt x="357" y="29"/>
                  <a:pt x="360" y="32"/>
                  <a:pt x="361" y="30"/>
                </a:cubicBezTo>
                <a:cubicBezTo>
                  <a:pt x="358" y="30"/>
                  <a:pt x="361" y="29"/>
                  <a:pt x="359" y="27"/>
                </a:cubicBezTo>
                <a:cubicBezTo>
                  <a:pt x="356" y="28"/>
                  <a:pt x="356" y="28"/>
                  <a:pt x="354" y="29"/>
                </a:cubicBezTo>
                <a:cubicBezTo>
                  <a:pt x="354" y="27"/>
                  <a:pt x="352" y="31"/>
                  <a:pt x="351" y="28"/>
                </a:cubicBezTo>
                <a:cubicBezTo>
                  <a:pt x="351" y="29"/>
                  <a:pt x="350" y="28"/>
                  <a:pt x="350" y="29"/>
                </a:cubicBezTo>
                <a:cubicBezTo>
                  <a:pt x="349" y="31"/>
                  <a:pt x="352" y="30"/>
                  <a:pt x="352" y="33"/>
                </a:cubicBezTo>
                <a:cubicBezTo>
                  <a:pt x="354" y="32"/>
                  <a:pt x="353" y="31"/>
                  <a:pt x="356" y="30"/>
                </a:cubicBezTo>
                <a:cubicBezTo>
                  <a:pt x="356" y="30"/>
                  <a:pt x="356" y="30"/>
                  <a:pt x="356" y="31"/>
                </a:cubicBezTo>
                <a:cubicBezTo>
                  <a:pt x="355" y="31"/>
                  <a:pt x="355" y="32"/>
                  <a:pt x="354" y="31"/>
                </a:cubicBezTo>
                <a:close/>
                <a:moveTo>
                  <a:pt x="507" y="128"/>
                </a:moveTo>
                <a:cubicBezTo>
                  <a:pt x="506" y="128"/>
                  <a:pt x="506" y="129"/>
                  <a:pt x="505" y="129"/>
                </a:cubicBezTo>
                <a:cubicBezTo>
                  <a:pt x="505" y="130"/>
                  <a:pt x="504" y="131"/>
                  <a:pt x="504" y="132"/>
                </a:cubicBezTo>
                <a:cubicBezTo>
                  <a:pt x="505" y="132"/>
                  <a:pt x="506" y="132"/>
                  <a:pt x="506" y="134"/>
                </a:cubicBezTo>
                <a:cubicBezTo>
                  <a:pt x="504" y="134"/>
                  <a:pt x="505" y="132"/>
                  <a:pt x="504" y="132"/>
                </a:cubicBezTo>
                <a:cubicBezTo>
                  <a:pt x="503" y="136"/>
                  <a:pt x="505" y="139"/>
                  <a:pt x="506" y="142"/>
                </a:cubicBezTo>
                <a:cubicBezTo>
                  <a:pt x="506" y="138"/>
                  <a:pt x="506" y="139"/>
                  <a:pt x="508" y="136"/>
                </a:cubicBezTo>
                <a:cubicBezTo>
                  <a:pt x="507" y="135"/>
                  <a:pt x="505" y="136"/>
                  <a:pt x="505" y="135"/>
                </a:cubicBezTo>
                <a:cubicBezTo>
                  <a:pt x="506" y="134"/>
                  <a:pt x="507" y="134"/>
                  <a:pt x="508" y="134"/>
                </a:cubicBezTo>
                <a:cubicBezTo>
                  <a:pt x="508" y="132"/>
                  <a:pt x="509" y="132"/>
                  <a:pt x="509" y="131"/>
                </a:cubicBezTo>
                <a:cubicBezTo>
                  <a:pt x="507" y="131"/>
                  <a:pt x="507" y="129"/>
                  <a:pt x="507" y="128"/>
                </a:cubicBezTo>
                <a:close/>
                <a:moveTo>
                  <a:pt x="251" y="259"/>
                </a:moveTo>
                <a:cubicBezTo>
                  <a:pt x="253" y="260"/>
                  <a:pt x="251" y="260"/>
                  <a:pt x="251" y="261"/>
                </a:cubicBezTo>
                <a:cubicBezTo>
                  <a:pt x="252" y="263"/>
                  <a:pt x="252" y="260"/>
                  <a:pt x="254" y="261"/>
                </a:cubicBezTo>
                <a:cubicBezTo>
                  <a:pt x="251" y="261"/>
                  <a:pt x="254" y="265"/>
                  <a:pt x="251" y="265"/>
                </a:cubicBezTo>
                <a:cubicBezTo>
                  <a:pt x="251" y="263"/>
                  <a:pt x="250" y="262"/>
                  <a:pt x="249" y="261"/>
                </a:cubicBezTo>
                <a:cubicBezTo>
                  <a:pt x="249" y="260"/>
                  <a:pt x="251" y="261"/>
                  <a:pt x="251" y="259"/>
                </a:cubicBezTo>
                <a:close/>
                <a:moveTo>
                  <a:pt x="258" y="271"/>
                </a:moveTo>
                <a:cubicBezTo>
                  <a:pt x="257" y="270"/>
                  <a:pt x="255" y="272"/>
                  <a:pt x="255" y="274"/>
                </a:cubicBezTo>
                <a:cubicBezTo>
                  <a:pt x="257" y="274"/>
                  <a:pt x="256" y="276"/>
                  <a:pt x="257" y="277"/>
                </a:cubicBezTo>
                <a:cubicBezTo>
                  <a:pt x="256" y="276"/>
                  <a:pt x="257" y="279"/>
                  <a:pt x="255" y="278"/>
                </a:cubicBezTo>
                <a:cubicBezTo>
                  <a:pt x="255" y="280"/>
                  <a:pt x="255" y="282"/>
                  <a:pt x="257" y="282"/>
                </a:cubicBezTo>
                <a:cubicBezTo>
                  <a:pt x="256" y="279"/>
                  <a:pt x="260" y="277"/>
                  <a:pt x="258" y="274"/>
                </a:cubicBezTo>
                <a:cubicBezTo>
                  <a:pt x="258" y="275"/>
                  <a:pt x="258" y="276"/>
                  <a:pt x="257" y="275"/>
                </a:cubicBezTo>
                <a:cubicBezTo>
                  <a:pt x="257" y="273"/>
                  <a:pt x="258" y="273"/>
                  <a:pt x="258" y="271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6435726" y="4294188"/>
            <a:ext cx="1947863" cy="1847850"/>
          </a:xfrm>
          <a:custGeom>
            <a:avLst/>
            <a:gdLst>
              <a:gd name="T0" fmla="*/ 306 w 519"/>
              <a:gd name="T1" fmla="*/ 32 h 492"/>
              <a:gd name="T2" fmla="*/ 153 w 519"/>
              <a:gd name="T3" fmla="*/ 48 h 492"/>
              <a:gd name="T4" fmla="*/ 159 w 519"/>
              <a:gd name="T5" fmla="*/ 54 h 492"/>
              <a:gd name="T6" fmla="*/ 324 w 519"/>
              <a:gd name="T7" fmla="*/ 112 h 492"/>
              <a:gd name="T8" fmla="*/ 154 w 519"/>
              <a:gd name="T9" fmla="*/ 212 h 492"/>
              <a:gd name="T10" fmla="*/ 171 w 519"/>
              <a:gd name="T11" fmla="*/ 300 h 492"/>
              <a:gd name="T12" fmla="*/ 171 w 519"/>
              <a:gd name="T13" fmla="*/ 353 h 492"/>
              <a:gd name="T14" fmla="*/ 120 w 519"/>
              <a:gd name="T15" fmla="*/ 397 h 492"/>
              <a:gd name="T16" fmla="*/ 269 w 519"/>
              <a:gd name="T17" fmla="*/ 442 h 492"/>
              <a:gd name="T18" fmla="*/ 167 w 519"/>
              <a:gd name="T19" fmla="*/ 51 h 492"/>
              <a:gd name="T20" fmla="*/ 133 w 519"/>
              <a:gd name="T21" fmla="*/ 52 h 492"/>
              <a:gd name="T22" fmla="*/ 67 w 519"/>
              <a:gd name="T23" fmla="*/ 53 h 492"/>
              <a:gd name="T24" fmla="*/ 64 w 519"/>
              <a:gd name="T25" fmla="*/ 76 h 492"/>
              <a:gd name="T26" fmla="*/ 180 w 519"/>
              <a:gd name="T27" fmla="*/ 262 h 492"/>
              <a:gd name="T28" fmla="*/ 179 w 519"/>
              <a:gd name="T29" fmla="*/ 342 h 492"/>
              <a:gd name="T30" fmla="*/ 79 w 519"/>
              <a:gd name="T31" fmla="*/ 439 h 492"/>
              <a:gd name="T32" fmla="*/ 174 w 519"/>
              <a:gd name="T33" fmla="*/ 444 h 492"/>
              <a:gd name="T34" fmla="*/ 289 w 519"/>
              <a:gd name="T35" fmla="*/ 455 h 492"/>
              <a:gd name="T36" fmla="*/ 323 w 519"/>
              <a:gd name="T37" fmla="*/ 393 h 492"/>
              <a:gd name="T38" fmla="*/ 289 w 519"/>
              <a:gd name="T39" fmla="*/ 268 h 492"/>
              <a:gd name="T40" fmla="*/ 394 w 519"/>
              <a:gd name="T41" fmla="*/ 107 h 492"/>
              <a:gd name="T42" fmla="*/ 410 w 519"/>
              <a:gd name="T43" fmla="*/ 108 h 492"/>
              <a:gd name="T44" fmla="*/ 425 w 519"/>
              <a:gd name="T45" fmla="*/ 58 h 492"/>
              <a:gd name="T46" fmla="*/ 278 w 519"/>
              <a:gd name="T47" fmla="*/ 67 h 492"/>
              <a:gd name="T48" fmla="*/ 327 w 519"/>
              <a:gd name="T49" fmla="*/ 93 h 492"/>
              <a:gd name="T50" fmla="*/ 217 w 519"/>
              <a:gd name="T51" fmla="*/ 142 h 492"/>
              <a:gd name="T52" fmla="*/ 224 w 519"/>
              <a:gd name="T53" fmla="*/ 57 h 492"/>
              <a:gd name="T54" fmla="*/ 122 w 519"/>
              <a:gd name="T55" fmla="*/ 55 h 492"/>
              <a:gd name="T56" fmla="*/ 87 w 519"/>
              <a:gd name="T57" fmla="*/ 62 h 492"/>
              <a:gd name="T58" fmla="*/ 218 w 519"/>
              <a:gd name="T59" fmla="*/ 59 h 492"/>
              <a:gd name="T60" fmla="*/ 183 w 519"/>
              <a:gd name="T61" fmla="*/ 63 h 492"/>
              <a:gd name="T62" fmla="*/ 124 w 519"/>
              <a:gd name="T63" fmla="*/ 71 h 492"/>
              <a:gd name="T64" fmla="*/ 192 w 519"/>
              <a:gd name="T65" fmla="*/ 79 h 492"/>
              <a:gd name="T66" fmla="*/ 403 w 519"/>
              <a:gd name="T67" fmla="*/ 81 h 492"/>
              <a:gd name="T68" fmla="*/ 375 w 519"/>
              <a:gd name="T69" fmla="*/ 101 h 492"/>
              <a:gd name="T70" fmla="*/ 394 w 519"/>
              <a:gd name="T71" fmla="*/ 100 h 492"/>
              <a:gd name="T72" fmla="*/ 344 w 519"/>
              <a:gd name="T73" fmla="*/ 121 h 492"/>
              <a:gd name="T74" fmla="*/ 370 w 519"/>
              <a:gd name="T75" fmla="*/ 135 h 492"/>
              <a:gd name="T76" fmla="*/ 137 w 519"/>
              <a:gd name="T77" fmla="*/ 164 h 492"/>
              <a:gd name="T78" fmla="*/ 323 w 519"/>
              <a:gd name="T79" fmla="*/ 183 h 492"/>
              <a:gd name="T80" fmla="*/ 316 w 519"/>
              <a:gd name="T81" fmla="*/ 185 h 492"/>
              <a:gd name="T82" fmla="*/ 178 w 519"/>
              <a:gd name="T83" fmla="*/ 217 h 492"/>
              <a:gd name="T84" fmla="*/ 182 w 519"/>
              <a:gd name="T85" fmla="*/ 226 h 492"/>
              <a:gd name="T86" fmla="*/ 196 w 519"/>
              <a:gd name="T87" fmla="*/ 255 h 492"/>
              <a:gd name="T88" fmla="*/ 243 w 519"/>
              <a:gd name="T89" fmla="*/ 240 h 492"/>
              <a:gd name="T90" fmla="*/ 211 w 519"/>
              <a:gd name="T91" fmla="*/ 262 h 492"/>
              <a:gd name="T92" fmla="*/ 286 w 519"/>
              <a:gd name="T93" fmla="*/ 288 h 492"/>
              <a:gd name="T94" fmla="*/ 283 w 519"/>
              <a:gd name="T95" fmla="*/ 331 h 492"/>
              <a:gd name="T96" fmla="*/ 285 w 519"/>
              <a:gd name="T97" fmla="*/ 376 h 492"/>
              <a:gd name="T98" fmla="*/ 314 w 519"/>
              <a:gd name="T99" fmla="*/ 397 h 492"/>
              <a:gd name="T100" fmla="*/ 239 w 519"/>
              <a:gd name="T101" fmla="*/ 403 h 492"/>
              <a:gd name="T102" fmla="*/ 233 w 519"/>
              <a:gd name="T103" fmla="*/ 408 h 492"/>
              <a:gd name="T104" fmla="*/ 190 w 519"/>
              <a:gd name="T105" fmla="*/ 410 h 492"/>
              <a:gd name="T106" fmla="*/ 222 w 519"/>
              <a:gd name="T107" fmla="*/ 425 h 492"/>
              <a:gd name="T108" fmla="*/ 228 w 519"/>
              <a:gd name="T109" fmla="*/ 56 h 492"/>
              <a:gd name="T110" fmla="*/ 465 w 519"/>
              <a:gd name="T111" fmla="*/ 23 h 492"/>
              <a:gd name="T112" fmla="*/ 234 w 519"/>
              <a:gd name="T113" fmla="*/ 55 h 492"/>
              <a:gd name="T114" fmla="*/ 272 w 519"/>
              <a:gd name="T115" fmla="*/ 184 h 492"/>
              <a:gd name="T116" fmla="*/ 176 w 519"/>
              <a:gd name="T117" fmla="*/ 282 h 492"/>
              <a:gd name="T118" fmla="*/ 171 w 519"/>
              <a:gd name="T119" fmla="*/ 342 h 492"/>
              <a:gd name="T120" fmla="*/ 310 w 519"/>
              <a:gd name="T121" fmla="*/ 443 h 492"/>
              <a:gd name="T122" fmla="*/ 39 w 519"/>
              <a:gd name="T123" fmla="*/ 36 h 492"/>
              <a:gd name="T124" fmla="*/ 257 w 519"/>
              <a:gd name="T125" fmla="*/ 441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9" h="492">
                <a:moveTo>
                  <a:pt x="519" y="50"/>
                </a:moveTo>
                <a:cubicBezTo>
                  <a:pt x="519" y="52"/>
                  <a:pt x="517" y="50"/>
                  <a:pt x="518" y="52"/>
                </a:cubicBezTo>
                <a:cubicBezTo>
                  <a:pt x="516" y="52"/>
                  <a:pt x="517" y="50"/>
                  <a:pt x="519" y="50"/>
                </a:cubicBezTo>
                <a:close/>
                <a:moveTo>
                  <a:pt x="510" y="55"/>
                </a:moveTo>
                <a:cubicBezTo>
                  <a:pt x="510" y="55"/>
                  <a:pt x="509" y="55"/>
                  <a:pt x="509" y="55"/>
                </a:cubicBezTo>
                <a:cubicBezTo>
                  <a:pt x="509" y="53"/>
                  <a:pt x="508" y="55"/>
                  <a:pt x="507" y="53"/>
                </a:cubicBezTo>
                <a:cubicBezTo>
                  <a:pt x="506" y="54"/>
                  <a:pt x="507" y="55"/>
                  <a:pt x="505" y="54"/>
                </a:cubicBezTo>
                <a:cubicBezTo>
                  <a:pt x="506" y="52"/>
                  <a:pt x="509" y="51"/>
                  <a:pt x="509" y="53"/>
                </a:cubicBezTo>
                <a:cubicBezTo>
                  <a:pt x="510" y="53"/>
                  <a:pt x="510" y="50"/>
                  <a:pt x="512" y="51"/>
                </a:cubicBezTo>
                <a:cubicBezTo>
                  <a:pt x="512" y="54"/>
                  <a:pt x="510" y="52"/>
                  <a:pt x="510" y="55"/>
                </a:cubicBezTo>
                <a:close/>
                <a:moveTo>
                  <a:pt x="515" y="51"/>
                </a:moveTo>
                <a:cubicBezTo>
                  <a:pt x="515" y="52"/>
                  <a:pt x="515" y="51"/>
                  <a:pt x="514" y="50"/>
                </a:cubicBezTo>
                <a:cubicBezTo>
                  <a:pt x="514" y="52"/>
                  <a:pt x="512" y="52"/>
                  <a:pt x="512" y="53"/>
                </a:cubicBezTo>
                <a:cubicBezTo>
                  <a:pt x="513" y="53"/>
                  <a:pt x="514" y="53"/>
                  <a:pt x="515" y="53"/>
                </a:cubicBezTo>
                <a:cubicBezTo>
                  <a:pt x="515" y="52"/>
                  <a:pt x="517" y="51"/>
                  <a:pt x="515" y="51"/>
                </a:cubicBezTo>
                <a:close/>
                <a:moveTo>
                  <a:pt x="145" y="1"/>
                </a:moveTo>
                <a:cubicBezTo>
                  <a:pt x="147" y="0"/>
                  <a:pt x="147" y="3"/>
                  <a:pt x="149" y="4"/>
                </a:cubicBezTo>
                <a:cubicBezTo>
                  <a:pt x="147" y="5"/>
                  <a:pt x="147" y="2"/>
                  <a:pt x="145" y="1"/>
                </a:cubicBezTo>
                <a:close/>
                <a:moveTo>
                  <a:pt x="149" y="5"/>
                </a:moveTo>
                <a:cubicBezTo>
                  <a:pt x="150" y="11"/>
                  <a:pt x="154" y="15"/>
                  <a:pt x="156" y="21"/>
                </a:cubicBezTo>
                <a:cubicBezTo>
                  <a:pt x="158" y="21"/>
                  <a:pt x="158" y="19"/>
                  <a:pt x="159" y="21"/>
                </a:cubicBezTo>
                <a:cubicBezTo>
                  <a:pt x="156" y="14"/>
                  <a:pt x="153" y="9"/>
                  <a:pt x="149" y="5"/>
                </a:cubicBezTo>
                <a:close/>
                <a:moveTo>
                  <a:pt x="105" y="11"/>
                </a:moveTo>
                <a:cubicBezTo>
                  <a:pt x="103" y="9"/>
                  <a:pt x="107" y="8"/>
                  <a:pt x="105" y="11"/>
                </a:cubicBezTo>
                <a:close/>
                <a:moveTo>
                  <a:pt x="59" y="22"/>
                </a:moveTo>
                <a:cubicBezTo>
                  <a:pt x="59" y="24"/>
                  <a:pt x="58" y="23"/>
                  <a:pt x="59" y="25"/>
                </a:cubicBezTo>
                <a:cubicBezTo>
                  <a:pt x="56" y="26"/>
                  <a:pt x="56" y="24"/>
                  <a:pt x="54" y="23"/>
                </a:cubicBezTo>
                <a:cubicBezTo>
                  <a:pt x="55" y="22"/>
                  <a:pt x="57" y="22"/>
                  <a:pt x="59" y="22"/>
                </a:cubicBezTo>
                <a:close/>
                <a:moveTo>
                  <a:pt x="170" y="25"/>
                </a:moveTo>
                <a:cubicBezTo>
                  <a:pt x="171" y="25"/>
                  <a:pt x="169" y="28"/>
                  <a:pt x="171" y="27"/>
                </a:cubicBezTo>
                <a:cubicBezTo>
                  <a:pt x="169" y="29"/>
                  <a:pt x="169" y="27"/>
                  <a:pt x="170" y="25"/>
                </a:cubicBezTo>
                <a:close/>
                <a:moveTo>
                  <a:pt x="306" y="32"/>
                </a:moveTo>
                <a:cubicBezTo>
                  <a:pt x="306" y="34"/>
                  <a:pt x="305" y="31"/>
                  <a:pt x="304" y="32"/>
                </a:cubicBezTo>
                <a:cubicBezTo>
                  <a:pt x="302" y="32"/>
                  <a:pt x="305" y="30"/>
                  <a:pt x="303" y="29"/>
                </a:cubicBezTo>
                <a:cubicBezTo>
                  <a:pt x="304" y="28"/>
                  <a:pt x="307" y="31"/>
                  <a:pt x="308" y="30"/>
                </a:cubicBezTo>
                <a:cubicBezTo>
                  <a:pt x="309" y="31"/>
                  <a:pt x="309" y="32"/>
                  <a:pt x="310" y="33"/>
                </a:cubicBezTo>
                <a:cubicBezTo>
                  <a:pt x="308" y="34"/>
                  <a:pt x="307" y="32"/>
                  <a:pt x="306" y="32"/>
                </a:cubicBezTo>
                <a:close/>
                <a:moveTo>
                  <a:pt x="310" y="30"/>
                </a:moveTo>
                <a:cubicBezTo>
                  <a:pt x="310" y="31"/>
                  <a:pt x="310" y="31"/>
                  <a:pt x="310" y="32"/>
                </a:cubicBezTo>
                <a:cubicBezTo>
                  <a:pt x="312" y="32"/>
                  <a:pt x="314" y="33"/>
                  <a:pt x="316" y="33"/>
                </a:cubicBezTo>
                <a:cubicBezTo>
                  <a:pt x="316" y="31"/>
                  <a:pt x="314" y="32"/>
                  <a:pt x="314" y="30"/>
                </a:cubicBezTo>
                <a:cubicBezTo>
                  <a:pt x="313" y="31"/>
                  <a:pt x="312" y="31"/>
                  <a:pt x="310" y="30"/>
                </a:cubicBezTo>
                <a:close/>
                <a:moveTo>
                  <a:pt x="319" y="30"/>
                </a:moveTo>
                <a:cubicBezTo>
                  <a:pt x="321" y="31"/>
                  <a:pt x="319" y="33"/>
                  <a:pt x="317" y="33"/>
                </a:cubicBezTo>
                <a:cubicBezTo>
                  <a:pt x="317" y="31"/>
                  <a:pt x="319" y="31"/>
                  <a:pt x="319" y="30"/>
                </a:cubicBezTo>
                <a:close/>
                <a:moveTo>
                  <a:pt x="332" y="31"/>
                </a:moveTo>
                <a:cubicBezTo>
                  <a:pt x="333" y="30"/>
                  <a:pt x="337" y="30"/>
                  <a:pt x="336" y="32"/>
                </a:cubicBezTo>
                <a:cubicBezTo>
                  <a:pt x="335" y="31"/>
                  <a:pt x="334" y="33"/>
                  <a:pt x="333" y="33"/>
                </a:cubicBezTo>
                <a:cubicBezTo>
                  <a:pt x="331" y="33"/>
                  <a:pt x="334" y="31"/>
                  <a:pt x="332" y="31"/>
                </a:cubicBezTo>
                <a:close/>
                <a:moveTo>
                  <a:pt x="321" y="32"/>
                </a:moveTo>
                <a:cubicBezTo>
                  <a:pt x="322" y="32"/>
                  <a:pt x="322" y="32"/>
                  <a:pt x="322" y="33"/>
                </a:cubicBezTo>
                <a:cubicBezTo>
                  <a:pt x="322" y="33"/>
                  <a:pt x="321" y="33"/>
                  <a:pt x="321" y="33"/>
                </a:cubicBezTo>
                <a:cubicBezTo>
                  <a:pt x="321" y="33"/>
                  <a:pt x="321" y="32"/>
                  <a:pt x="321" y="32"/>
                </a:cubicBezTo>
                <a:close/>
                <a:moveTo>
                  <a:pt x="85" y="41"/>
                </a:moveTo>
                <a:cubicBezTo>
                  <a:pt x="87" y="42"/>
                  <a:pt x="84" y="44"/>
                  <a:pt x="85" y="44"/>
                </a:cubicBezTo>
                <a:cubicBezTo>
                  <a:pt x="85" y="44"/>
                  <a:pt x="83" y="43"/>
                  <a:pt x="82" y="41"/>
                </a:cubicBezTo>
                <a:cubicBezTo>
                  <a:pt x="83" y="41"/>
                  <a:pt x="84" y="41"/>
                  <a:pt x="85" y="41"/>
                </a:cubicBezTo>
                <a:close/>
                <a:moveTo>
                  <a:pt x="457" y="42"/>
                </a:moveTo>
                <a:cubicBezTo>
                  <a:pt x="457" y="42"/>
                  <a:pt x="457" y="43"/>
                  <a:pt x="458" y="43"/>
                </a:cubicBezTo>
                <a:cubicBezTo>
                  <a:pt x="458" y="44"/>
                  <a:pt x="456" y="43"/>
                  <a:pt x="457" y="42"/>
                </a:cubicBezTo>
                <a:close/>
                <a:moveTo>
                  <a:pt x="105" y="45"/>
                </a:moveTo>
                <a:cubicBezTo>
                  <a:pt x="106" y="45"/>
                  <a:pt x="106" y="48"/>
                  <a:pt x="105" y="47"/>
                </a:cubicBezTo>
                <a:cubicBezTo>
                  <a:pt x="105" y="47"/>
                  <a:pt x="105" y="46"/>
                  <a:pt x="105" y="46"/>
                </a:cubicBezTo>
                <a:cubicBezTo>
                  <a:pt x="105" y="46"/>
                  <a:pt x="105" y="46"/>
                  <a:pt x="105" y="45"/>
                </a:cubicBezTo>
                <a:close/>
                <a:moveTo>
                  <a:pt x="178" y="45"/>
                </a:moveTo>
                <a:cubicBezTo>
                  <a:pt x="178" y="46"/>
                  <a:pt x="178" y="47"/>
                  <a:pt x="178" y="48"/>
                </a:cubicBezTo>
                <a:cubicBezTo>
                  <a:pt x="183" y="46"/>
                  <a:pt x="179" y="52"/>
                  <a:pt x="179" y="56"/>
                </a:cubicBezTo>
                <a:cubicBezTo>
                  <a:pt x="178" y="55"/>
                  <a:pt x="178" y="54"/>
                  <a:pt x="177" y="54"/>
                </a:cubicBezTo>
                <a:cubicBezTo>
                  <a:pt x="177" y="52"/>
                  <a:pt x="178" y="51"/>
                  <a:pt x="179" y="49"/>
                </a:cubicBezTo>
                <a:cubicBezTo>
                  <a:pt x="178" y="48"/>
                  <a:pt x="178" y="49"/>
                  <a:pt x="177" y="49"/>
                </a:cubicBezTo>
                <a:cubicBezTo>
                  <a:pt x="176" y="49"/>
                  <a:pt x="178" y="52"/>
                  <a:pt x="175" y="52"/>
                </a:cubicBezTo>
                <a:cubicBezTo>
                  <a:pt x="176" y="49"/>
                  <a:pt x="173" y="49"/>
                  <a:pt x="173" y="47"/>
                </a:cubicBezTo>
                <a:cubicBezTo>
                  <a:pt x="174" y="46"/>
                  <a:pt x="175" y="45"/>
                  <a:pt x="178" y="45"/>
                </a:cubicBezTo>
                <a:close/>
                <a:moveTo>
                  <a:pt x="153" y="48"/>
                </a:moveTo>
                <a:cubicBezTo>
                  <a:pt x="154" y="47"/>
                  <a:pt x="153" y="49"/>
                  <a:pt x="153" y="50"/>
                </a:cubicBezTo>
                <a:cubicBezTo>
                  <a:pt x="152" y="50"/>
                  <a:pt x="152" y="48"/>
                  <a:pt x="153" y="48"/>
                </a:cubicBezTo>
                <a:close/>
                <a:moveTo>
                  <a:pt x="150" y="49"/>
                </a:moveTo>
                <a:cubicBezTo>
                  <a:pt x="151" y="49"/>
                  <a:pt x="151" y="50"/>
                  <a:pt x="151" y="50"/>
                </a:cubicBezTo>
                <a:cubicBezTo>
                  <a:pt x="151" y="51"/>
                  <a:pt x="149" y="50"/>
                  <a:pt x="150" y="49"/>
                </a:cubicBezTo>
                <a:close/>
                <a:moveTo>
                  <a:pt x="166" y="50"/>
                </a:moveTo>
                <a:cubicBezTo>
                  <a:pt x="165" y="50"/>
                  <a:pt x="165" y="50"/>
                  <a:pt x="165" y="51"/>
                </a:cubicBezTo>
                <a:cubicBezTo>
                  <a:pt x="164" y="51"/>
                  <a:pt x="164" y="49"/>
                  <a:pt x="164" y="49"/>
                </a:cubicBezTo>
                <a:cubicBezTo>
                  <a:pt x="165" y="49"/>
                  <a:pt x="165" y="49"/>
                  <a:pt x="165" y="49"/>
                </a:cubicBezTo>
                <a:cubicBezTo>
                  <a:pt x="166" y="49"/>
                  <a:pt x="166" y="50"/>
                  <a:pt x="166" y="50"/>
                </a:cubicBezTo>
                <a:close/>
                <a:moveTo>
                  <a:pt x="143" y="50"/>
                </a:moveTo>
                <a:cubicBezTo>
                  <a:pt x="143" y="51"/>
                  <a:pt x="142" y="50"/>
                  <a:pt x="140" y="50"/>
                </a:cubicBezTo>
                <a:cubicBezTo>
                  <a:pt x="141" y="49"/>
                  <a:pt x="143" y="49"/>
                  <a:pt x="143" y="50"/>
                </a:cubicBezTo>
                <a:close/>
                <a:moveTo>
                  <a:pt x="231" y="49"/>
                </a:moveTo>
                <a:cubicBezTo>
                  <a:pt x="232" y="49"/>
                  <a:pt x="232" y="50"/>
                  <a:pt x="233" y="50"/>
                </a:cubicBezTo>
                <a:cubicBezTo>
                  <a:pt x="233" y="51"/>
                  <a:pt x="232" y="51"/>
                  <a:pt x="232" y="52"/>
                </a:cubicBezTo>
                <a:cubicBezTo>
                  <a:pt x="231" y="52"/>
                  <a:pt x="229" y="50"/>
                  <a:pt x="229" y="53"/>
                </a:cubicBezTo>
                <a:cubicBezTo>
                  <a:pt x="227" y="53"/>
                  <a:pt x="229" y="52"/>
                  <a:pt x="228" y="50"/>
                </a:cubicBezTo>
                <a:cubicBezTo>
                  <a:pt x="231" y="50"/>
                  <a:pt x="230" y="52"/>
                  <a:pt x="231" y="49"/>
                </a:cubicBezTo>
                <a:close/>
                <a:moveTo>
                  <a:pt x="148" y="50"/>
                </a:moveTo>
                <a:cubicBezTo>
                  <a:pt x="149" y="52"/>
                  <a:pt x="147" y="51"/>
                  <a:pt x="147" y="52"/>
                </a:cubicBezTo>
                <a:cubicBezTo>
                  <a:pt x="145" y="52"/>
                  <a:pt x="145" y="49"/>
                  <a:pt x="148" y="50"/>
                </a:cubicBezTo>
                <a:close/>
                <a:moveTo>
                  <a:pt x="192" y="50"/>
                </a:moveTo>
                <a:cubicBezTo>
                  <a:pt x="192" y="52"/>
                  <a:pt x="189" y="51"/>
                  <a:pt x="192" y="50"/>
                </a:cubicBezTo>
                <a:close/>
                <a:moveTo>
                  <a:pt x="199" y="51"/>
                </a:moveTo>
                <a:cubicBezTo>
                  <a:pt x="199" y="51"/>
                  <a:pt x="199" y="52"/>
                  <a:pt x="200" y="52"/>
                </a:cubicBezTo>
                <a:cubicBezTo>
                  <a:pt x="199" y="53"/>
                  <a:pt x="197" y="51"/>
                  <a:pt x="199" y="51"/>
                </a:cubicBezTo>
                <a:close/>
                <a:moveTo>
                  <a:pt x="141" y="52"/>
                </a:moveTo>
                <a:cubicBezTo>
                  <a:pt x="141" y="53"/>
                  <a:pt x="141" y="53"/>
                  <a:pt x="140" y="53"/>
                </a:cubicBezTo>
                <a:cubicBezTo>
                  <a:pt x="140" y="55"/>
                  <a:pt x="141" y="56"/>
                  <a:pt x="143" y="56"/>
                </a:cubicBezTo>
                <a:cubicBezTo>
                  <a:pt x="144" y="54"/>
                  <a:pt x="146" y="57"/>
                  <a:pt x="149" y="55"/>
                </a:cubicBezTo>
                <a:cubicBezTo>
                  <a:pt x="147" y="51"/>
                  <a:pt x="142" y="56"/>
                  <a:pt x="141" y="52"/>
                </a:cubicBezTo>
                <a:close/>
                <a:moveTo>
                  <a:pt x="298" y="52"/>
                </a:moveTo>
                <a:cubicBezTo>
                  <a:pt x="299" y="52"/>
                  <a:pt x="300" y="52"/>
                  <a:pt x="300" y="52"/>
                </a:cubicBezTo>
                <a:cubicBezTo>
                  <a:pt x="300" y="53"/>
                  <a:pt x="300" y="54"/>
                  <a:pt x="298" y="54"/>
                </a:cubicBezTo>
                <a:cubicBezTo>
                  <a:pt x="298" y="54"/>
                  <a:pt x="298" y="53"/>
                  <a:pt x="298" y="52"/>
                </a:cubicBezTo>
                <a:close/>
                <a:moveTo>
                  <a:pt x="159" y="54"/>
                </a:moveTo>
                <a:cubicBezTo>
                  <a:pt x="159" y="54"/>
                  <a:pt x="159" y="54"/>
                  <a:pt x="160" y="54"/>
                </a:cubicBezTo>
                <a:cubicBezTo>
                  <a:pt x="160" y="56"/>
                  <a:pt x="161" y="55"/>
                  <a:pt x="160" y="56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8" y="55"/>
                  <a:pt x="159" y="56"/>
                  <a:pt x="159" y="54"/>
                </a:cubicBezTo>
                <a:close/>
                <a:moveTo>
                  <a:pt x="236" y="60"/>
                </a:moveTo>
                <a:cubicBezTo>
                  <a:pt x="234" y="61"/>
                  <a:pt x="232" y="59"/>
                  <a:pt x="232" y="57"/>
                </a:cubicBezTo>
                <a:cubicBezTo>
                  <a:pt x="234" y="55"/>
                  <a:pt x="235" y="58"/>
                  <a:pt x="236" y="60"/>
                </a:cubicBezTo>
                <a:close/>
                <a:moveTo>
                  <a:pt x="303" y="61"/>
                </a:moveTo>
                <a:cubicBezTo>
                  <a:pt x="303" y="63"/>
                  <a:pt x="302" y="63"/>
                  <a:pt x="301" y="63"/>
                </a:cubicBezTo>
                <a:cubicBezTo>
                  <a:pt x="301" y="62"/>
                  <a:pt x="301" y="61"/>
                  <a:pt x="303" y="61"/>
                </a:cubicBezTo>
                <a:close/>
                <a:moveTo>
                  <a:pt x="27" y="77"/>
                </a:moveTo>
                <a:cubicBezTo>
                  <a:pt x="28" y="78"/>
                  <a:pt x="24" y="79"/>
                  <a:pt x="24" y="77"/>
                </a:cubicBezTo>
                <a:cubicBezTo>
                  <a:pt x="26" y="77"/>
                  <a:pt x="26" y="76"/>
                  <a:pt x="27" y="77"/>
                </a:cubicBezTo>
                <a:close/>
                <a:moveTo>
                  <a:pt x="310" y="89"/>
                </a:moveTo>
                <a:cubicBezTo>
                  <a:pt x="311" y="89"/>
                  <a:pt x="312" y="89"/>
                  <a:pt x="312" y="91"/>
                </a:cubicBezTo>
                <a:cubicBezTo>
                  <a:pt x="311" y="91"/>
                  <a:pt x="311" y="91"/>
                  <a:pt x="311" y="91"/>
                </a:cubicBezTo>
                <a:cubicBezTo>
                  <a:pt x="310" y="89"/>
                  <a:pt x="310" y="92"/>
                  <a:pt x="308" y="91"/>
                </a:cubicBezTo>
                <a:cubicBezTo>
                  <a:pt x="307" y="90"/>
                  <a:pt x="310" y="91"/>
                  <a:pt x="310" y="89"/>
                </a:cubicBezTo>
                <a:close/>
                <a:moveTo>
                  <a:pt x="421" y="95"/>
                </a:moveTo>
                <a:cubicBezTo>
                  <a:pt x="423" y="95"/>
                  <a:pt x="422" y="96"/>
                  <a:pt x="424" y="96"/>
                </a:cubicBezTo>
                <a:cubicBezTo>
                  <a:pt x="423" y="97"/>
                  <a:pt x="422" y="97"/>
                  <a:pt x="421" y="97"/>
                </a:cubicBezTo>
                <a:cubicBezTo>
                  <a:pt x="421" y="96"/>
                  <a:pt x="421" y="96"/>
                  <a:pt x="421" y="95"/>
                </a:cubicBezTo>
                <a:close/>
                <a:moveTo>
                  <a:pt x="401" y="98"/>
                </a:moveTo>
                <a:cubicBezTo>
                  <a:pt x="403" y="100"/>
                  <a:pt x="399" y="100"/>
                  <a:pt x="401" y="98"/>
                </a:cubicBezTo>
                <a:close/>
                <a:moveTo>
                  <a:pt x="209" y="104"/>
                </a:moveTo>
                <a:cubicBezTo>
                  <a:pt x="209" y="104"/>
                  <a:pt x="210" y="105"/>
                  <a:pt x="210" y="106"/>
                </a:cubicBezTo>
                <a:cubicBezTo>
                  <a:pt x="209" y="106"/>
                  <a:pt x="209" y="105"/>
                  <a:pt x="209" y="104"/>
                </a:cubicBezTo>
                <a:close/>
                <a:moveTo>
                  <a:pt x="409" y="110"/>
                </a:moveTo>
                <a:cubicBezTo>
                  <a:pt x="410" y="108"/>
                  <a:pt x="412" y="112"/>
                  <a:pt x="409" y="111"/>
                </a:cubicBezTo>
                <a:cubicBezTo>
                  <a:pt x="410" y="111"/>
                  <a:pt x="410" y="110"/>
                  <a:pt x="409" y="110"/>
                </a:cubicBezTo>
                <a:close/>
                <a:moveTo>
                  <a:pt x="321" y="111"/>
                </a:moveTo>
                <a:cubicBezTo>
                  <a:pt x="322" y="111"/>
                  <a:pt x="322" y="113"/>
                  <a:pt x="320" y="113"/>
                </a:cubicBezTo>
                <a:cubicBezTo>
                  <a:pt x="320" y="112"/>
                  <a:pt x="321" y="111"/>
                  <a:pt x="321" y="111"/>
                </a:cubicBezTo>
                <a:close/>
                <a:moveTo>
                  <a:pt x="323" y="112"/>
                </a:moveTo>
                <a:cubicBezTo>
                  <a:pt x="323" y="113"/>
                  <a:pt x="322" y="113"/>
                  <a:pt x="322" y="113"/>
                </a:cubicBezTo>
                <a:cubicBezTo>
                  <a:pt x="323" y="113"/>
                  <a:pt x="323" y="113"/>
                  <a:pt x="324" y="113"/>
                </a:cubicBezTo>
                <a:cubicBezTo>
                  <a:pt x="324" y="113"/>
                  <a:pt x="324" y="113"/>
                  <a:pt x="324" y="112"/>
                </a:cubicBezTo>
                <a:cubicBezTo>
                  <a:pt x="323" y="112"/>
                  <a:pt x="323" y="112"/>
                  <a:pt x="323" y="112"/>
                </a:cubicBezTo>
                <a:close/>
                <a:moveTo>
                  <a:pt x="320" y="114"/>
                </a:moveTo>
                <a:cubicBezTo>
                  <a:pt x="321" y="114"/>
                  <a:pt x="321" y="114"/>
                  <a:pt x="322" y="114"/>
                </a:cubicBezTo>
                <a:cubicBezTo>
                  <a:pt x="322" y="114"/>
                  <a:pt x="322" y="115"/>
                  <a:pt x="322" y="115"/>
                </a:cubicBezTo>
                <a:cubicBezTo>
                  <a:pt x="321" y="115"/>
                  <a:pt x="321" y="115"/>
                  <a:pt x="320" y="115"/>
                </a:cubicBezTo>
                <a:cubicBezTo>
                  <a:pt x="320" y="115"/>
                  <a:pt x="320" y="114"/>
                  <a:pt x="320" y="114"/>
                </a:cubicBezTo>
                <a:close/>
                <a:moveTo>
                  <a:pt x="311" y="124"/>
                </a:moveTo>
                <a:cubicBezTo>
                  <a:pt x="312" y="124"/>
                  <a:pt x="312" y="125"/>
                  <a:pt x="312" y="126"/>
                </a:cubicBezTo>
                <a:cubicBezTo>
                  <a:pt x="311" y="126"/>
                  <a:pt x="311" y="126"/>
                  <a:pt x="310" y="126"/>
                </a:cubicBezTo>
                <a:cubicBezTo>
                  <a:pt x="310" y="125"/>
                  <a:pt x="311" y="125"/>
                  <a:pt x="311" y="124"/>
                </a:cubicBezTo>
                <a:close/>
                <a:moveTo>
                  <a:pt x="342" y="125"/>
                </a:moveTo>
                <a:cubicBezTo>
                  <a:pt x="343" y="125"/>
                  <a:pt x="343" y="128"/>
                  <a:pt x="342" y="127"/>
                </a:cubicBezTo>
                <a:cubicBezTo>
                  <a:pt x="342" y="126"/>
                  <a:pt x="342" y="126"/>
                  <a:pt x="342" y="126"/>
                </a:cubicBezTo>
                <a:cubicBezTo>
                  <a:pt x="342" y="126"/>
                  <a:pt x="342" y="125"/>
                  <a:pt x="342" y="125"/>
                </a:cubicBezTo>
                <a:close/>
                <a:moveTo>
                  <a:pt x="301" y="135"/>
                </a:moveTo>
                <a:cubicBezTo>
                  <a:pt x="303" y="136"/>
                  <a:pt x="302" y="139"/>
                  <a:pt x="300" y="138"/>
                </a:cubicBezTo>
                <a:cubicBezTo>
                  <a:pt x="301" y="137"/>
                  <a:pt x="301" y="136"/>
                  <a:pt x="301" y="135"/>
                </a:cubicBezTo>
                <a:close/>
                <a:moveTo>
                  <a:pt x="242" y="161"/>
                </a:moveTo>
                <a:cubicBezTo>
                  <a:pt x="243" y="161"/>
                  <a:pt x="243" y="163"/>
                  <a:pt x="243" y="164"/>
                </a:cubicBezTo>
                <a:cubicBezTo>
                  <a:pt x="241" y="164"/>
                  <a:pt x="242" y="162"/>
                  <a:pt x="242" y="161"/>
                </a:cubicBezTo>
                <a:close/>
                <a:moveTo>
                  <a:pt x="250" y="167"/>
                </a:moveTo>
                <a:cubicBezTo>
                  <a:pt x="253" y="167"/>
                  <a:pt x="253" y="170"/>
                  <a:pt x="254" y="172"/>
                </a:cubicBezTo>
                <a:cubicBezTo>
                  <a:pt x="251" y="172"/>
                  <a:pt x="250" y="170"/>
                  <a:pt x="250" y="167"/>
                </a:cubicBezTo>
                <a:close/>
                <a:moveTo>
                  <a:pt x="253" y="173"/>
                </a:moveTo>
                <a:cubicBezTo>
                  <a:pt x="254" y="174"/>
                  <a:pt x="254" y="174"/>
                  <a:pt x="255" y="174"/>
                </a:cubicBezTo>
                <a:cubicBezTo>
                  <a:pt x="255" y="176"/>
                  <a:pt x="256" y="176"/>
                  <a:pt x="254" y="177"/>
                </a:cubicBezTo>
                <a:cubicBezTo>
                  <a:pt x="253" y="177"/>
                  <a:pt x="255" y="174"/>
                  <a:pt x="253" y="175"/>
                </a:cubicBezTo>
                <a:cubicBezTo>
                  <a:pt x="253" y="175"/>
                  <a:pt x="253" y="174"/>
                  <a:pt x="253" y="173"/>
                </a:cubicBezTo>
                <a:close/>
                <a:moveTo>
                  <a:pt x="255" y="178"/>
                </a:moveTo>
                <a:cubicBezTo>
                  <a:pt x="256" y="177"/>
                  <a:pt x="254" y="180"/>
                  <a:pt x="256" y="180"/>
                </a:cubicBezTo>
                <a:cubicBezTo>
                  <a:pt x="255" y="182"/>
                  <a:pt x="254" y="179"/>
                  <a:pt x="255" y="178"/>
                </a:cubicBezTo>
                <a:close/>
                <a:moveTo>
                  <a:pt x="312" y="193"/>
                </a:moveTo>
                <a:cubicBezTo>
                  <a:pt x="311" y="194"/>
                  <a:pt x="311" y="196"/>
                  <a:pt x="312" y="198"/>
                </a:cubicBezTo>
                <a:cubicBezTo>
                  <a:pt x="311" y="197"/>
                  <a:pt x="311" y="198"/>
                  <a:pt x="311" y="199"/>
                </a:cubicBezTo>
                <a:cubicBezTo>
                  <a:pt x="310" y="198"/>
                  <a:pt x="310" y="198"/>
                  <a:pt x="308" y="198"/>
                </a:cubicBezTo>
                <a:cubicBezTo>
                  <a:pt x="310" y="197"/>
                  <a:pt x="310" y="192"/>
                  <a:pt x="312" y="193"/>
                </a:cubicBezTo>
                <a:close/>
                <a:moveTo>
                  <a:pt x="154" y="212"/>
                </a:moveTo>
                <a:cubicBezTo>
                  <a:pt x="154" y="213"/>
                  <a:pt x="154" y="214"/>
                  <a:pt x="155" y="214"/>
                </a:cubicBezTo>
                <a:cubicBezTo>
                  <a:pt x="153" y="214"/>
                  <a:pt x="154" y="216"/>
                  <a:pt x="153" y="217"/>
                </a:cubicBezTo>
                <a:cubicBezTo>
                  <a:pt x="152" y="216"/>
                  <a:pt x="151" y="216"/>
                  <a:pt x="151" y="214"/>
                </a:cubicBezTo>
                <a:cubicBezTo>
                  <a:pt x="153" y="214"/>
                  <a:pt x="154" y="214"/>
                  <a:pt x="154" y="212"/>
                </a:cubicBezTo>
                <a:close/>
                <a:moveTo>
                  <a:pt x="258" y="215"/>
                </a:moveTo>
                <a:cubicBezTo>
                  <a:pt x="259" y="215"/>
                  <a:pt x="259" y="216"/>
                  <a:pt x="259" y="216"/>
                </a:cubicBezTo>
                <a:cubicBezTo>
                  <a:pt x="259" y="216"/>
                  <a:pt x="259" y="216"/>
                  <a:pt x="259" y="217"/>
                </a:cubicBezTo>
                <a:cubicBezTo>
                  <a:pt x="259" y="217"/>
                  <a:pt x="258" y="217"/>
                  <a:pt x="258" y="217"/>
                </a:cubicBezTo>
                <a:cubicBezTo>
                  <a:pt x="257" y="217"/>
                  <a:pt x="258" y="216"/>
                  <a:pt x="258" y="215"/>
                </a:cubicBezTo>
                <a:close/>
                <a:moveTo>
                  <a:pt x="158" y="224"/>
                </a:moveTo>
                <a:cubicBezTo>
                  <a:pt x="159" y="224"/>
                  <a:pt x="158" y="226"/>
                  <a:pt x="158" y="227"/>
                </a:cubicBezTo>
                <a:cubicBezTo>
                  <a:pt x="157" y="227"/>
                  <a:pt x="157" y="226"/>
                  <a:pt x="157" y="225"/>
                </a:cubicBezTo>
                <a:cubicBezTo>
                  <a:pt x="158" y="225"/>
                  <a:pt x="158" y="224"/>
                  <a:pt x="158" y="224"/>
                </a:cubicBezTo>
                <a:close/>
                <a:moveTo>
                  <a:pt x="238" y="247"/>
                </a:moveTo>
                <a:cubicBezTo>
                  <a:pt x="238" y="247"/>
                  <a:pt x="239" y="247"/>
                  <a:pt x="239" y="247"/>
                </a:cubicBezTo>
                <a:cubicBezTo>
                  <a:pt x="239" y="247"/>
                  <a:pt x="239" y="247"/>
                  <a:pt x="239" y="248"/>
                </a:cubicBezTo>
                <a:cubicBezTo>
                  <a:pt x="239" y="248"/>
                  <a:pt x="238" y="248"/>
                  <a:pt x="238" y="248"/>
                </a:cubicBezTo>
                <a:cubicBezTo>
                  <a:pt x="238" y="247"/>
                  <a:pt x="238" y="247"/>
                  <a:pt x="238" y="247"/>
                </a:cubicBezTo>
                <a:close/>
                <a:moveTo>
                  <a:pt x="293" y="259"/>
                </a:moveTo>
                <a:cubicBezTo>
                  <a:pt x="297" y="260"/>
                  <a:pt x="292" y="263"/>
                  <a:pt x="294" y="265"/>
                </a:cubicBezTo>
                <a:cubicBezTo>
                  <a:pt x="289" y="265"/>
                  <a:pt x="293" y="261"/>
                  <a:pt x="293" y="259"/>
                </a:cubicBezTo>
                <a:close/>
                <a:moveTo>
                  <a:pt x="291" y="266"/>
                </a:moveTo>
                <a:cubicBezTo>
                  <a:pt x="292" y="266"/>
                  <a:pt x="292" y="267"/>
                  <a:pt x="291" y="267"/>
                </a:cubicBezTo>
                <a:cubicBezTo>
                  <a:pt x="291" y="267"/>
                  <a:pt x="290" y="267"/>
                  <a:pt x="290" y="267"/>
                </a:cubicBezTo>
                <a:cubicBezTo>
                  <a:pt x="290" y="267"/>
                  <a:pt x="290" y="266"/>
                  <a:pt x="291" y="266"/>
                </a:cubicBezTo>
                <a:close/>
                <a:moveTo>
                  <a:pt x="173" y="286"/>
                </a:moveTo>
                <a:cubicBezTo>
                  <a:pt x="174" y="285"/>
                  <a:pt x="175" y="287"/>
                  <a:pt x="176" y="286"/>
                </a:cubicBezTo>
                <a:cubicBezTo>
                  <a:pt x="178" y="286"/>
                  <a:pt x="172" y="288"/>
                  <a:pt x="173" y="286"/>
                </a:cubicBezTo>
                <a:close/>
                <a:moveTo>
                  <a:pt x="308" y="292"/>
                </a:moveTo>
                <a:cubicBezTo>
                  <a:pt x="311" y="293"/>
                  <a:pt x="309" y="298"/>
                  <a:pt x="310" y="300"/>
                </a:cubicBezTo>
                <a:cubicBezTo>
                  <a:pt x="308" y="299"/>
                  <a:pt x="309" y="296"/>
                  <a:pt x="308" y="292"/>
                </a:cubicBezTo>
                <a:close/>
                <a:moveTo>
                  <a:pt x="172" y="296"/>
                </a:moveTo>
                <a:cubicBezTo>
                  <a:pt x="173" y="296"/>
                  <a:pt x="173" y="297"/>
                  <a:pt x="173" y="298"/>
                </a:cubicBezTo>
                <a:cubicBezTo>
                  <a:pt x="172" y="298"/>
                  <a:pt x="171" y="297"/>
                  <a:pt x="172" y="296"/>
                </a:cubicBezTo>
                <a:close/>
                <a:moveTo>
                  <a:pt x="173" y="299"/>
                </a:moveTo>
                <a:cubicBezTo>
                  <a:pt x="173" y="300"/>
                  <a:pt x="172" y="301"/>
                  <a:pt x="171" y="301"/>
                </a:cubicBezTo>
                <a:cubicBezTo>
                  <a:pt x="171" y="301"/>
                  <a:pt x="171" y="300"/>
                  <a:pt x="171" y="300"/>
                </a:cubicBezTo>
                <a:cubicBezTo>
                  <a:pt x="172" y="300"/>
                  <a:pt x="172" y="299"/>
                  <a:pt x="173" y="299"/>
                </a:cubicBezTo>
                <a:close/>
                <a:moveTo>
                  <a:pt x="177" y="304"/>
                </a:moveTo>
                <a:cubicBezTo>
                  <a:pt x="178" y="303"/>
                  <a:pt x="178" y="308"/>
                  <a:pt x="177" y="307"/>
                </a:cubicBezTo>
                <a:cubicBezTo>
                  <a:pt x="177" y="306"/>
                  <a:pt x="177" y="305"/>
                  <a:pt x="177" y="304"/>
                </a:cubicBezTo>
                <a:close/>
                <a:moveTo>
                  <a:pt x="191" y="308"/>
                </a:moveTo>
                <a:cubicBezTo>
                  <a:pt x="193" y="308"/>
                  <a:pt x="194" y="310"/>
                  <a:pt x="194" y="312"/>
                </a:cubicBezTo>
                <a:cubicBezTo>
                  <a:pt x="193" y="311"/>
                  <a:pt x="192" y="310"/>
                  <a:pt x="190" y="311"/>
                </a:cubicBezTo>
                <a:cubicBezTo>
                  <a:pt x="191" y="310"/>
                  <a:pt x="191" y="309"/>
                  <a:pt x="191" y="308"/>
                </a:cubicBezTo>
                <a:close/>
                <a:moveTo>
                  <a:pt x="283" y="309"/>
                </a:moveTo>
                <a:cubicBezTo>
                  <a:pt x="283" y="309"/>
                  <a:pt x="283" y="309"/>
                  <a:pt x="282" y="309"/>
                </a:cubicBezTo>
                <a:cubicBezTo>
                  <a:pt x="282" y="309"/>
                  <a:pt x="282" y="308"/>
                  <a:pt x="282" y="308"/>
                </a:cubicBezTo>
                <a:cubicBezTo>
                  <a:pt x="283" y="307"/>
                  <a:pt x="283" y="308"/>
                  <a:pt x="283" y="309"/>
                </a:cubicBezTo>
                <a:close/>
                <a:moveTo>
                  <a:pt x="173" y="317"/>
                </a:moveTo>
                <a:cubicBezTo>
                  <a:pt x="172" y="318"/>
                  <a:pt x="172" y="316"/>
                  <a:pt x="171" y="316"/>
                </a:cubicBezTo>
                <a:cubicBezTo>
                  <a:pt x="170" y="316"/>
                  <a:pt x="170" y="317"/>
                  <a:pt x="170" y="317"/>
                </a:cubicBezTo>
                <a:cubicBezTo>
                  <a:pt x="167" y="314"/>
                  <a:pt x="174" y="312"/>
                  <a:pt x="173" y="317"/>
                </a:cubicBezTo>
                <a:close/>
                <a:moveTo>
                  <a:pt x="194" y="315"/>
                </a:moveTo>
                <a:cubicBezTo>
                  <a:pt x="193" y="317"/>
                  <a:pt x="193" y="318"/>
                  <a:pt x="195" y="319"/>
                </a:cubicBezTo>
                <a:cubicBezTo>
                  <a:pt x="193" y="321"/>
                  <a:pt x="193" y="317"/>
                  <a:pt x="192" y="318"/>
                </a:cubicBezTo>
                <a:cubicBezTo>
                  <a:pt x="193" y="317"/>
                  <a:pt x="192" y="314"/>
                  <a:pt x="194" y="315"/>
                </a:cubicBezTo>
                <a:close/>
                <a:moveTo>
                  <a:pt x="176" y="320"/>
                </a:moveTo>
                <a:cubicBezTo>
                  <a:pt x="177" y="321"/>
                  <a:pt x="178" y="320"/>
                  <a:pt x="178" y="321"/>
                </a:cubicBezTo>
                <a:cubicBezTo>
                  <a:pt x="178" y="322"/>
                  <a:pt x="178" y="322"/>
                  <a:pt x="178" y="322"/>
                </a:cubicBezTo>
                <a:cubicBezTo>
                  <a:pt x="177" y="322"/>
                  <a:pt x="176" y="321"/>
                  <a:pt x="176" y="320"/>
                </a:cubicBezTo>
                <a:close/>
                <a:moveTo>
                  <a:pt x="194" y="321"/>
                </a:moveTo>
                <a:cubicBezTo>
                  <a:pt x="195" y="321"/>
                  <a:pt x="195" y="322"/>
                  <a:pt x="195" y="323"/>
                </a:cubicBezTo>
                <a:cubicBezTo>
                  <a:pt x="193" y="323"/>
                  <a:pt x="193" y="322"/>
                  <a:pt x="194" y="321"/>
                </a:cubicBezTo>
                <a:close/>
                <a:moveTo>
                  <a:pt x="196" y="324"/>
                </a:moveTo>
                <a:cubicBezTo>
                  <a:pt x="196" y="325"/>
                  <a:pt x="196" y="326"/>
                  <a:pt x="194" y="326"/>
                </a:cubicBezTo>
                <a:cubicBezTo>
                  <a:pt x="194" y="325"/>
                  <a:pt x="195" y="324"/>
                  <a:pt x="196" y="324"/>
                </a:cubicBezTo>
                <a:close/>
                <a:moveTo>
                  <a:pt x="194" y="330"/>
                </a:moveTo>
                <a:cubicBezTo>
                  <a:pt x="195" y="331"/>
                  <a:pt x="194" y="332"/>
                  <a:pt x="194" y="333"/>
                </a:cubicBezTo>
                <a:cubicBezTo>
                  <a:pt x="192" y="333"/>
                  <a:pt x="193" y="331"/>
                  <a:pt x="194" y="330"/>
                </a:cubicBezTo>
                <a:close/>
                <a:moveTo>
                  <a:pt x="171" y="353"/>
                </a:moveTo>
                <a:cubicBezTo>
                  <a:pt x="172" y="353"/>
                  <a:pt x="172" y="353"/>
                  <a:pt x="173" y="353"/>
                </a:cubicBezTo>
                <a:cubicBezTo>
                  <a:pt x="173" y="355"/>
                  <a:pt x="170" y="354"/>
                  <a:pt x="171" y="356"/>
                </a:cubicBezTo>
                <a:cubicBezTo>
                  <a:pt x="170" y="356"/>
                  <a:pt x="171" y="354"/>
                  <a:pt x="171" y="353"/>
                </a:cubicBezTo>
                <a:close/>
                <a:moveTo>
                  <a:pt x="173" y="356"/>
                </a:moveTo>
                <a:cubicBezTo>
                  <a:pt x="171" y="357"/>
                  <a:pt x="174" y="358"/>
                  <a:pt x="175" y="359"/>
                </a:cubicBezTo>
                <a:cubicBezTo>
                  <a:pt x="174" y="357"/>
                  <a:pt x="174" y="357"/>
                  <a:pt x="173" y="356"/>
                </a:cubicBezTo>
                <a:close/>
                <a:moveTo>
                  <a:pt x="312" y="360"/>
                </a:moveTo>
                <a:cubicBezTo>
                  <a:pt x="313" y="362"/>
                  <a:pt x="312" y="362"/>
                  <a:pt x="311" y="363"/>
                </a:cubicBezTo>
                <a:cubicBezTo>
                  <a:pt x="310" y="363"/>
                  <a:pt x="312" y="361"/>
                  <a:pt x="310" y="361"/>
                </a:cubicBezTo>
                <a:cubicBezTo>
                  <a:pt x="310" y="359"/>
                  <a:pt x="311" y="359"/>
                  <a:pt x="312" y="360"/>
                </a:cubicBezTo>
                <a:close/>
                <a:moveTo>
                  <a:pt x="175" y="365"/>
                </a:moveTo>
                <a:cubicBezTo>
                  <a:pt x="175" y="365"/>
                  <a:pt x="175" y="366"/>
                  <a:pt x="175" y="366"/>
                </a:cubicBezTo>
                <a:cubicBezTo>
                  <a:pt x="174" y="366"/>
                  <a:pt x="174" y="366"/>
                  <a:pt x="173" y="366"/>
                </a:cubicBezTo>
                <a:cubicBezTo>
                  <a:pt x="172" y="366"/>
                  <a:pt x="173" y="364"/>
                  <a:pt x="175" y="365"/>
                </a:cubicBezTo>
                <a:close/>
                <a:moveTo>
                  <a:pt x="173" y="370"/>
                </a:moveTo>
                <a:cubicBezTo>
                  <a:pt x="174" y="370"/>
                  <a:pt x="174" y="371"/>
                  <a:pt x="174" y="371"/>
                </a:cubicBezTo>
                <a:cubicBezTo>
                  <a:pt x="175" y="371"/>
                  <a:pt x="174" y="370"/>
                  <a:pt x="176" y="370"/>
                </a:cubicBezTo>
                <a:cubicBezTo>
                  <a:pt x="177" y="373"/>
                  <a:pt x="174" y="371"/>
                  <a:pt x="174" y="373"/>
                </a:cubicBezTo>
                <a:cubicBezTo>
                  <a:pt x="173" y="373"/>
                  <a:pt x="173" y="372"/>
                  <a:pt x="173" y="370"/>
                </a:cubicBezTo>
                <a:close/>
                <a:moveTo>
                  <a:pt x="174" y="373"/>
                </a:moveTo>
                <a:cubicBezTo>
                  <a:pt x="175" y="374"/>
                  <a:pt x="176" y="374"/>
                  <a:pt x="176" y="376"/>
                </a:cubicBezTo>
                <a:cubicBezTo>
                  <a:pt x="174" y="376"/>
                  <a:pt x="174" y="375"/>
                  <a:pt x="173" y="375"/>
                </a:cubicBezTo>
                <a:cubicBezTo>
                  <a:pt x="174" y="375"/>
                  <a:pt x="174" y="374"/>
                  <a:pt x="174" y="373"/>
                </a:cubicBezTo>
                <a:close/>
                <a:moveTo>
                  <a:pt x="175" y="376"/>
                </a:moveTo>
                <a:cubicBezTo>
                  <a:pt x="175" y="376"/>
                  <a:pt x="175" y="378"/>
                  <a:pt x="176" y="378"/>
                </a:cubicBezTo>
                <a:cubicBezTo>
                  <a:pt x="175" y="378"/>
                  <a:pt x="175" y="378"/>
                  <a:pt x="175" y="379"/>
                </a:cubicBezTo>
                <a:cubicBezTo>
                  <a:pt x="173" y="379"/>
                  <a:pt x="175" y="377"/>
                  <a:pt x="175" y="376"/>
                </a:cubicBezTo>
                <a:close/>
                <a:moveTo>
                  <a:pt x="310" y="378"/>
                </a:moveTo>
                <a:cubicBezTo>
                  <a:pt x="312" y="379"/>
                  <a:pt x="314" y="383"/>
                  <a:pt x="310" y="383"/>
                </a:cubicBezTo>
                <a:cubicBezTo>
                  <a:pt x="310" y="381"/>
                  <a:pt x="310" y="380"/>
                  <a:pt x="310" y="378"/>
                </a:cubicBezTo>
                <a:close/>
                <a:moveTo>
                  <a:pt x="312" y="384"/>
                </a:moveTo>
                <a:cubicBezTo>
                  <a:pt x="312" y="385"/>
                  <a:pt x="311" y="385"/>
                  <a:pt x="311" y="386"/>
                </a:cubicBezTo>
                <a:cubicBezTo>
                  <a:pt x="310" y="386"/>
                  <a:pt x="310" y="385"/>
                  <a:pt x="310" y="384"/>
                </a:cubicBezTo>
                <a:cubicBezTo>
                  <a:pt x="311" y="384"/>
                  <a:pt x="311" y="384"/>
                  <a:pt x="312" y="384"/>
                </a:cubicBezTo>
                <a:close/>
                <a:moveTo>
                  <a:pt x="330" y="393"/>
                </a:moveTo>
                <a:cubicBezTo>
                  <a:pt x="331" y="393"/>
                  <a:pt x="332" y="393"/>
                  <a:pt x="332" y="393"/>
                </a:cubicBezTo>
                <a:cubicBezTo>
                  <a:pt x="332" y="395"/>
                  <a:pt x="332" y="396"/>
                  <a:pt x="330" y="396"/>
                </a:cubicBezTo>
                <a:cubicBezTo>
                  <a:pt x="329" y="395"/>
                  <a:pt x="331" y="395"/>
                  <a:pt x="330" y="393"/>
                </a:cubicBezTo>
                <a:close/>
                <a:moveTo>
                  <a:pt x="118" y="395"/>
                </a:moveTo>
                <a:cubicBezTo>
                  <a:pt x="120" y="395"/>
                  <a:pt x="121" y="395"/>
                  <a:pt x="120" y="397"/>
                </a:cubicBezTo>
                <a:cubicBezTo>
                  <a:pt x="121" y="397"/>
                  <a:pt x="121" y="396"/>
                  <a:pt x="122" y="396"/>
                </a:cubicBezTo>
                <a:cubicBezTo>
                  <a:pt x="124" y="396"/>
                  <a:pt x="123" y="398"/>
                  <a:pt x="124" y="398"/>
                </a:cubicBezTo>
                <a:cubicBezTo>
                  <a:pt x="122" y="397"/>
                  <a:pt x="118" y="400"/>
                  <a:pt x="116" y="399"/>
                </a:cubicBezTo>
                <a:cubicBezTo>
                  <a:pt x="116" y="397"/>
                  <a:pt x="117" y="396"/>
                  <a:pt x="119" y="397"/>
                </a:cubicBezTo>
                <a:cubicBezTo>
                  <a:pt x="119" y="396"/>
                  <a:pt x="118" y="396"/>
                  <a:pt x="118" y="395"/>
                </a:cubicBezTo>
                <a:close/>
                <a:moveTo>
                  <a:pt x="128" y="395"/>
                </a:moveTo>
                <a:cubicBezTo>
                  <a:pt x="130" y="395"/>
                  <a:pt x="130" y="395"/>
                  <a:pt x="130" y="397"/>
                </a:cubicBezTo>
                <a:cubicBezTo>
                  <a:pt x="129" y="396"/>
                  <a:pt x="129" y="397"/>
                  <a:pt x="128" y="397"/>
                </a:cubicBezTo>
                <a:cubicBezTo>
                  <a:pt x="128" y="397"/>
                  <a:pt x="128" y="396"/>
                  <a:pt x="128" y="395"/>
                </a:cubicBezTo>
                <a:close/>
                <a:moveTo>
                  <a:pt x="103" y="400"/>
                </a:moveTo>
                <a:cubicBezTo>
                  <a:pt x="104" y="401"/>
                  <a:pt x="104" y="401"/>
                  <a:pt x="103" y="402"/>
                </a:cubicBezTo>
                <a:cubicBezTo>
                  <a:pt x="103" y="402"/>
                  <a:pt x="102" y="402"/>
                  <a:pt x="102" y="402"/>
                </a:cubicBezTo>
                <a:cubicBezTo>
                  <a:pt x="102" y="401"/>
                  <a:pt x="103" y="401"/>
                  <a:pt x="103" y="400"/>
                </a:cubicBezTo>
                <a:close/>
                <a:moveTo>
                  <a:pt x="100" y="404"/>
                </a:moveTo>
                <a:cubicBezTo>
                  <a:pt x="101" y="404"/>
                  <a:pt x="101" y="407"/>
                  <a:pt x="99" y="406"/>
                </a:cubicBezTo>
                <a:cubicBezTo>
                  <a:pt x="99" y="406"/>
                  <a:pt x="99" y="405"/>
                  <a:pt x="99" y="405"/>
                </a:cubicBezTo>
                <a:cubicBezTo>
                  <a:pt x="100" y="405"/>
                  <a:pt x="100" y="405"/>
                  <a:pt x="100" y="404"/>
                </a:cubicBezTo>
                <a:close/>
                <a:moveTo>
                  <a:pt x="480" y="416"/>
                </a:moveTo>
                <a:cubicBezTo>
                  <a:pt x="481" y="416"/>
                  <a:pt x="481" y="417"/>
                  <a:pt x="481" y="417"/>
                </a:cubicBezTo>
                <a:cubicBezTo>
                  <a:pt x="480" y="417"/>
                  <a:pt x="480" y="417"/>
                  <a:pt x="480" y="417"/>
                </a:cubicBezTo>
                <a:cubicBezTo>
                  <a:pt x="480" y="417"/>
                  <a:pt x="480" y="416"/>
                  <a:pt x="480" y="416"/>
                </a:cubicBezTo>
                <a:close/>
                <a:moveTo>
                  <a:pt x="367" y="419"/>
                </a:moveTo>
                <a:cubicBezTo>
                  <a:pt x="369" y="418"/>
                  <a:pt x="368" y="422"/>
                  <a:pt x="366" y="422"/>
                </a:cubicBezTo>
                <a:cubicBezTo>
                  <a:pt x="365" y="421"/>
                  <a:pt x="367" y="420"/>
                  <a:pt x="367" y="419"/>
                </a:cubicBezTo>
                <a:close/>
                <a:moveTo>
                  <a:pt x="139" y="432"/>
                </a:moveTo>
                <a:cubicBezTo>
                  <a:pt x="141" y="432"/>
                  <a:pt x="141" y="432"/>
                  <a:pt x="141" y="434"/>
                </a:cubicBezTo>
                <a:cubicBezTo>
                  <a:pt x="140" y="433"/>
                  <a:pt x="139" y="434"/>
                  <a:pt x="139" y="432"/>
                </a:cubicBezTo>
                <a:close/>
                <a:moveTo>
                  <a:pt x="337" y="439"/>
                </a:moveTo>
                <a:cubicBezTo>
                  <a:pt x="336" y="438"/>
                  <a:pt x="336" y="439"/>
                  <a:pt x="334" y="438"/>
                </a:cubicBezTo>
                <a:cubicBezTo>
                  <a:pt x="335" y="437"/>
                  <a:pt x="337" y="437"/>
                  <a:pt x="337" y="439"/>
                </a:cubicBezTo>
                <a:close/>
                <a:moveTo>
                  <a:pt x="267" y="438"/>
                </a:moveTo>
                <a:cubicBezTo>
                  <a:pt x="268" y="440"/>
                  <a:pt x="262" y="440"/>
                  <a:pt x="262" y="438"/>
                </a:cubicBezTo>
                <a:cubicBezTo>
                  <a:pt x="264" y="439"/>
                  <a:pt x="266" y="438"/>
                  <a:pt x="267" y="438"/>
                </a:cubicBezTo>
                <a:close/>
                <a:moveTo>
                  <a:pt x="271" y="439"/>
                </a:moveTo>
                <a:cubicBezTo>
                  <a:pt x="269" y="439"/>
                  <a:pt x="269" y="440"/>
                  <a:pt x="270" y="438"/>
                </a:cubicBezTo>
                <a:cubicBezTo>
                  <a:pt x="267" y="437"/>
                  <a:pt x="269" y="441"/>
                  <a:pt x="267" y="442"/>
                </a:cubicBezTo>
                <a:cubicBezTo>
                  <a:pt x="268" y="442"/>
                  <a:pt x="269" y="442"/>
                  <a:pt x="269" y="442"/>
                </a:cubicBezTo>
                <a:cubicBezTo>
                  <a:pt x="268" y="440"/>
                  <a:pt x="270" y="440"/>
                  <a:pt x="271" y="439"/>
                </a:cubicBezTo>
                <a:close/>
                <a:moveTo>
                  <a:pt x="286" y="438"/>
                </a:moveTo>
                <a:cubicBezTo>
                  <a:pt x="285" y="440"/>
                  <a:pt x="282" y="441"/>
                  <a:pt x="281" y="441"/>
                </a:cubicBezTo>
                <a:cubicBezTo>
                  <a:pt x="282" y="440"/>
                  <a:pt x="283" y="438"/>
                  <a:pt x="286" y="438"/>
                </a:cubicBezTo>
                <a:close/>
                <a:moveTo>
                  <a:pt x="350" y="438"/>
                </a:moveTo>
                <a:cubicBezTo>
                  <a:pt x="350" y="440"/>
                  <a:pt x="349" y="440"/>
                  <a:pt x="348" y="440"/>
                </a:cubicBezTo>
                <a:cubicBezTo>
                  <a:pt x="348" y="439"/>
                  <a:pt x="348" y="438"/>
                  <a:pt x="350" y="438"/>
                </a:cubicBezTo>
                <a:close/>
                <a:moveTo>
                  <a:pt x="160" y="443"/>
                </a:moveTo>
                <a:cubicBezTo>
                  <a:pt x="160" y="444"/>
                  <a:pt x="161" y="445"/>
                  <a:pt x="161" y="446"/>
                </a:cubicBezTo>
                <a:cubicBezTo>
                  <a:pt x="160" y="446"/>
                  <a:pt x="160" y="447"/>
                  <a:pt x="159" y="447"/>
                </a:cubicBezTo>
                <a:cubicBezTo>
                  <a:pt x="160" y="448"/>
                  <a:pt x="160" y="451"/>
                  <a:pt x="158" y="453"/>
                </a:cubicBezTo>
                <a:cubicBezTo>
                  <a:pt x="156" y="451"/>
                  <a:pt x="158" y="448"/>
                  <a:pt x="156" y="446"/>
                </a:cubicBezTo>
                <a:cubicBezTo>
                  <a:pt x="158" y="445"/>
                  <a:pt x="160" y="446"/>
                  <a:pt x="160" y="443"/>
                </a:cubicBezTo>
                <a:close/>
                <a:moveTo>
                  <a:pt x="77" y="443"/>
                </a:moveTo>
                <a:cubicBezTo>
                  <a:pt x="77" y="444"/>
                  <a:pt x="77" y="444"/>
                  <a:pt x="77" y="445"/>
                </a:cubicBezTo>
                <a:cubicBezTo>
                  <a:pt x="76" y="445"/>
                  <a:pt x="75" y="445"/>
                  <a:pt x="74" y="444"/>
                </a:cubicBezTo>
                <a:cubicBezTo>
                  <a:pt x="75" y="443"/>
                  <a:pt x="75" y="443"/>
                  <a:pt x="77" y="443"/>
                </a:cubicBezTo>
                <a:close/>
                <a:moveTo>
                  <a:pt x="160" y="451"/>
                </a:moveTo>
                <a:cubicBezTo>
                  <a:pt x="163" y="454"/>
                  <a:pt x="163" y="448"/>
                  <a:pt x="160" y="451"/>
                </a:cubicBezTo>
                <a:close/>
                <a:moveTo>
                  <a:pt x="292" y="455"/>
                </a:moveTo>
                <a:cubicBezTo>
                  <a:pt x="293" y="455"/>
                  <a:pt x="292" y="457"/>
                  <a:pt x="292" y="458"/>
                </a:cubicBezTo>
                <a:cubicBezTo>
                  <a:pt x="290" y="457"/>
                  <a:pt x="292" y="456"/>
                  <a:pt x="292" y="455"/>
                </a:cubicBezTo>
                <a:close/>
                <a:moveTo>
                  <a:pt x="214" y="56"/>
                </a:moveTo>
                <a:cubicBezTo>
                  <a:pt x="211" y="56"/>
                  <a:pt x="211" y="58"/>
                  <a:pt x="209" y="59"/>
                </a:cubicBezTo>
                <a:cubicBezTo>
                  <a:pt x="207" y="58"/>
                  <a:pt x="197" y="57"/>
                  <a:pt x="192" y="60"/>
                </a:cubicBezTo>
                <a:cubicBezTo>
                  <a:pt x="190" y="60"/>
                  <a:pt x="189" y="58"/>
                  <a:pt x="187" y="57"/>
                </a:cubicBezTo>
                <a:cubicBezTo>
                  <a:pt x="187" y="60"/>
                  <a:pt x="185" y="60"/>
                  <a:pt x="184" y="61"/>
                </a:cubicBezTo>
                <a:cubicBezTo>
                  <a:pt x="182" y="60"/>
                  <a:pt x="179" y="61"/>
                  <a:pt x="176" y="61"/>
                </a:cubicBezTo>
                <a:cubicBezTo>
                  <a:pt x="177" y="58"/>
                  <a:pt x="174" y="59"/>
                  <a:pt x="173" y="57"/>
                </a:cubicBezTo>
                <a:cubicBezTo>
                  <a:pt x="176" y="50"/>
                  <a:pt x="169" y="47"/>
                  <a:pt x="168" y="39"/>
                </a:cubicBezTo>
                <a:cubicBezTo>
                  <a:pt x="167" y="39"/>
                  <a:pt x="166" y="39"/>
                  <a:pt x="166" y="39"/>
                </a:cubicBezTo>
                <a:cubicBezTo>
                  <a:pt x="166" y="35"/>
                  <a:pt x="163" y="34"/>
                  <a:pt x="165" y="30"/>
                </a:cubicBezTo>
                <a:cubicBezTo>
                  <a:pt x="162" y="28"/>
                  <a:pt x="162" y="24"/>
                  <a:pt x="160" y="22"/>
                </a:cubicBezTo>
                <a:cubicBezTo>
                  <a:pt x="159" y="22"/>
                  <a:pt x="157" y="22"/>
                  <a:pt x="157" y="23"/>
                </a:cubicBezTo>
                <a:cubicBezTo>
                  <a:pt x="160" y="30"/>
                  <a:pt x="164" y="38"/>
                  <a:pt x="166" y="45"/>
                </a:cubicBezTo>
                <a:cubicBezTo>
                  <a:pt x="165" y="48"/>
                  <a:pt x="166" y="51"/>
                  <a:pt x="166" y="54"/>
                </a:cubicBezTo>
                <a:cubicBezTo>
                  <a:pt x="166" y="53"/>
                  <a:pt x="167" y="52"/>
                  <a:pt x="167" y="51"/>
                </a:cubicBezTo>
                <a:cubicBezTo>
                  <a:pt x="169" y="54"/>
                  <a:pt x="172" y="56"/>
                  <a:pt x="172" y="61"/>
                </a:cubicBezTo>
                <a:cubicBezTo>
                  <a:pt x="171" y="62"/>
                  <a:pt x="169" y="62"/>
                  <a:pt x="168" y="63"/>
                </a:cubicBezTo>
                <a:cubicBezTo>
                  <a:pt x="168" y="59"/>
                  <a:pt x="162" y="63"/>
                  <a:pt x="161" y="61"/>
                </a:cubicBezTo>
                <a:cubicBezTo>
                  <a:pt x="160" y="66"/>
                  <a:pt x="149" y="67"/>
                  <a:pt x="148" y="62"/>
                </a:cubicBezTo>
                <a:cubicBezTo>
                  <a:pt x="125" y="62"/>
                  <a:pt x="110" y="60"/>
                  <a:pt x="92" y="63"/>
                </a:cubicBezTo>
                <a:cubicBezTo>
                  <a:pt x="93" y="61"/>
                  <a:pt x="88" y="63"/>
                  <a:pt x="89" y="61"/>
                </a:cubicBezTo>
                <a:cubicBezTo>
                  <a:pt x="89" y="59"/>
                  <a:pt x="92" y="58"/>
                  <a:pt x="92" y="56"/>
                </a:cubicBezTo>
                <a:cubicBezTo>
                  <a:pt x="94" y="57"/>
                  <a:pt x="93" y="58"/>
                  <a:pt x="96" y="58"/>
                </a:cubicBezTo>
                <a:cubicBezTo>
                  <a:pt x="96" y="57"/>
                  <a:pt x="96" y="56"/>
                  <a:pt x="96" y="55"/>
                </a:cubicBezTo>
                <a:cubicBezTo>
                  <a:pt x="94" y="56"/>
                  <a:pt x="93" y="56"/>
                  <a:pt x="93" y="54"/>
                </a:cubicBezTo>
                <a:cubicBezTo>
                  <a:pt x="95" y="54"/>
                  <a:pt x="96" y="54"/>
                  <a:pt x="99" y="53"/>
                </a:cubicBezTo>
                <a:cubicBezTo>
                  <a:pt x="99" y="55"/>
                  <a:pt x="98" y="55"/>
                  <a:pt x="97" y="56"/>
                </a:cubicBezTo>
                <a:cubicBezTo>
                  <a:pt x="97" y="57"/>
                  <a:pt x="100" y="56"/>
                  <a:pt x="101" y="57"/>
                </a:cubicBezTo>
                <a:cubicBezTo>
                  <a:pt x="101" y="55"/>
                  <a:pt x="102" y="53"/>
                  <a:pt x="104" y="53"/>
                </a:cubicBezTo>
                <a:cubicBezTo>
                  <a:pt x="102" y="52"/>
                  <a:pt x="104" y="53"/>
                  <a:pt x="105" y="52"/>
                </a:cubicBezTo>
                <a:cubicBezTo>
                  <a:pt x="105" y="55"/>
                  <a:pt x="103" y="56"/>
                  <a:pt x="102" y="57"/>
                </a:cubicBezTo>
                <a:cubicBezTo>
                  <a:pt x="104" y="57"/>
                  <a:pt x="105" y="58"/>
                  <a:pt x="106" y="57"/>
                </a:cubicBezTo>
                <a:cubicBezTo>
                  <a:pt x="107" y="57"/>
                  <a:pt x="106" y="55"/>
                  <a:pt x="107" y="55"/>
                </a:cubicBezTo>
                <a:cubicBezTo>
                  <a:pt x="108" y="56"/>
                  <a:pt x="109" y="57"/>
                  <a:pt x="111" y="57"/>
                </a:cubicBezTo>
                <a:cubicBezTo>
                  <a:pt x="110" y="52"/>
                  <a:pt x="114" y="55"/>
                  <a:pt x="116" y="52"/>
                </a:cubicBezTo>
                <a:cubicBezTo>
                  <a:pt x="116" y="55"/>
                  <a:pt x="119" y="54"/>
                  <a:pt x="118" y="57"/>
                </a:cubicBezTo>
                <a:cubicBezTo>
                  <a:pt x="120" y="57"/>
                  <a:pt x="121" y="56"/>
                  <a:pt x="122" y="56"/>
                </a:cubicBezTo>
                <a:cubicBezTo>
                  <a:pt x="122" y="55"/>
                  <a:pt x="122" y="55"/>
                  <a:pt x="122" y="54"/>
                </a:cubicBezTo>
                <a:cubicBezTo>
                  <a:pt x="124" y="54"/>
                  <a:pt x="123" y="52"/>
                  <a:pt x="125" y="52"/>
                </a:cubicBezTo>
                <a:cubicBezTo>
                  <a:pt x="125" y="54"/>
                  <a:pt x="126" y="55"/>
                  <a:pt x="127" y="56"/>
                </a:cubicBezTo>
                <a:cubicBezTo>
                  <a:pt x="127" y="53"/>
                  <a:pt x="130" y="55"/>
                  <a:pt x="130" y="54"/>
                </a:cubicBezTo>
                <a:cubicBezTo>
                  <a:pt x="129" y="54"/>
                  <a:pt x="129" y="53"/>
                  <a:pt x="129" y="52"/>
                </a:cubicBezTo>
                <a:cubicBezTo>
                  <a:pt x="129" y="52"/>
                  <a:pt x="130" y="51"/>
                  <a:pt x="131" y="51"/>
                </a:cubicBezTo>
                <a:cubicBezTo>
                  <a:pt x="132" y="52"/>
                  <a:pt x="130" y="53"/>
                  <a:pt x="131" y="54"/>
                </a:cubicBezTo>
                <a:cubicBezTo>
                  <a:pt x="133" y="54"/>
                  <a:pt x="131" y="53"/>
                  <a:pt x="133" y="52"/>
                </a:cubicBezTo>
                <a:cubicBezTo>
                  <a:pt x="134" y="53"/>
                  <a:pt x="134" y="55"/>
                  <a:pt x="135" y="56"/>
                </a:cubicBezTo>
                <a:cubicBezTo>
                  <a:pt x="135" y="54"/>
                  <a:pt x="135" y="53"/>
                  <a:pt x="136" y="53"/>
                </a:cubicBezTo>
                <a:cubicBezTo>
                  <a:pt x="136" y="54"/>
                  <a:pt x="136" y="55"/>
                  <a:pt x="137" y="55"/>
                </a:cubicBezTo>
                <a:cubicBezTo>
                  <a:pt x="137" y="54"/>
                  <a:pt x="137" y="54"/>
                  <a:pt x="138" y="55"/>
                </a:cubicBezTo>
                <a:cubicBezTo>
                  <a:pt x="138" y="54"/>
                  <a:pt x="140" y="52"/>
                  <a:pt x="138" y="52"/>
                </a:cubicBezTo>
                <a:cubicBezTo>
                  <a:pt x="138" y="53"/>
                  <a:pt x="136" y="54"/>
                  <a:pt x="137" y="51"/>
                </a:cubicBezTo>
                <a:cubicBezTo>
                  <a:pt x="135" y="51"/>
                  <a:pt x="134" y="52"/>
                  <a:pt x="133" y="52"/>
                </a:cubicBezTo>
                <a:cubicBezTo>
                  <a:pt x="133" y="51"/>
                  <a:pt x="134" y="51"/>
                  <a:pt x="133" y="50"/>
                </a:cubicBezTo>
                <a:cubicBezTo>
                  <a:pt x="131" y="52"/>
                  <a:pt x="132" y="50"/>
                  <a:pt x="131" y="50"/>
                </a:cubicBezTo>
                <a:cubicBezTo>
                  <a:pt x="129" y="49"/>
                  <a:pt x="121" y="50"/>
                  <a:pt x="117" y="50"/>
                </a:cubicBezTo>
                <a:cubicBezTo>
                  <a:pt x="117" y="49"/>
                  <a:pt x="117" y="47"/>
                  <a:pt x="115" y="48"/>
                </a:cubicBezTo>
                <a:cubicBezTo>
                  <a:pt x="112" y="49"/>
                  <a:pt x="107" y="51"/>
                  <a:pt x="105" y="48"/>
                </a:cubicBezTo>
                <a:cubicBezTo>
                  <a:pt x="105" y="53"/>
                  <a:pt x="99" y="48"/>
                  <a:pt x="98" y="51"/>
                </a:cubicBezTo>
                <a:cubicBezTo>
                  <a:pt x="97" y="49"/>
                  <a:pt x="94" y="53"/>
                  <a:pt x="90" y="51"/>
                </a:cubicBezTo>
                <a:cubicBezTo>
                  <a:pt x="90" y="53"/>
                  <a:pt x="89" y="54"/>
                  <a:pt x="88" y="55"/>
                </a:cubicBezTo>
                <a:cubicBezTo>
                  <a:pt x="89" y="56"/>
                  <a:pt x="90" y="54"/>
                  <a:pt x="90" y="55"/>
                </a:cubicBezTo>
                <a:cubicBezTo>
                  <a:pt x="90" y="57"/>
                  <a:pt x="89" y="56"/>
                  <a:pt x="89" y="57"/>
                </a:cubicBezTo>
                <a:cubicBezTo>
                  <a:pt x="88" y="56"/>
                  <a:pt x="89" y="56"/>
                  <a:pt x="87" y="55"/>
                </a:cubicBezTo>
                <a:cubicBezTo>
                  <a:pt x="88" y="54"/>
                  <a:pt x="87" y="54"/>
                  <a:pt x="87" y="52"/>
                </a:cubicBezTo>
                <a:cubicBezTo>
                  <a:pt x="85" y="51"/>
                  <a:pt x="83" y="53"/>
                  <a:pt x="81" y="50"/>
                </a:cubicBezTo>
                <a:cubicBezTo>
                  <a:pt x="82" y="48"/>
                  <a:pt x="80" y="47"/>
                  <a:pt x="79" y="45"/>
                </a:cubicBezTo>
                <a:cubicBezTo>
                  <a:pt x="79" y="44"/>
                  <a:pt x="80" y="43"/>
                  <a:pt x="81" y="43"/>
                </a:cubicBezTo>
                <a:cubicBezTo>
                  <a:pt x="77" y="42"/>
                  <a:pt x="80" y="39"/>
                  <a:pt x="79" y="39"/>
                </a:cubicBezTo>
                <a:cubicBezTo>
                  <a:pt x="72" y="38"/>
                  <a:pt x="66" y="28"/>
                  <a:pt x="62" y="24"/>
                </a:cubicBezTo>
                <a:cubicBezTo>
                  <a:pt x="63" y="24"/>
                  <a:pt x="63" y="24"/>
                  <a:pt x="64" y="23"/>
                </a:cubicBezTo>
                <a:cubicBezTo>
                  <a:pt x="61" y="23"/>
                  <a:pt x="64" y="22"/>
                  <a:pt x="60" y="22"/>
                </a:cubicBezTo>
                <a:cubicBezTo>
                  <a:pt x="61" y="24"/>
                  <a:pt x="58" y="25"/>
                  <a:pt x="60" y="26"/>
                </a:cubicBezTo>
                <a:cubicBezTo>
                  <a:pt x="60" y="25"/>
                  <a:pt x="61" y="28"/>
                  <a:pt x="62" y="26"/>
                </a:cubicBezTo>
                <a:cubicBezTo>
                  <a:pt x="62" y="31"/>
                  <a:pt x="67" y="31"/>
                  <a:pt x="67" y="37"/>
                </a:cubicBezTo>
                <a:cubicBezTo>
                  <a:pt x="65" y="36"/>
                  <a:pt x="65" y="38"/>
                  <a:pt x="62" y="38"/>
                </a:cubicBezTo>
                <a:cubicBezTo>
                  <a:pt x="61" y="34"/>
                  <a:pt x="57" y="33"/>
                  <a:pt x="53" y="33"/>
                </a:cubicBezTo>
                <a:cubicBezTo>
                  <a:pt x="53" y="31"/>
                  <a:pt x="54" y="30"/>
                  <a:pt x="52" y="30"/>
                </a:cubicBezTo>
                <a:cubicBezTo>
                  <a:pt x="52" y="31"/>
                  <a:pt x="51" y="33"/>
                  <a:pt x="49" y="34"/>
                </a:cubicBezTo>
                <a:cubicBezTo>
                  <a:pt x="51" y="35"/>
                  <a:pt x="51" y="36"/>
                  <a:pt x="52" y="38"/>
                </a:cubicBezTo>
                <a:cubicBezTo>
                  <a:pt x="51" y="38"/>
                  <a:pt x="50" y="38"/>
                  <a:pt x="50" y="39"/>
                </a:cubicBezTo>
                <a:cubicBezTo>
                  <a:pt x="52" y="40"/>
                  <a:pt x="51" y="38"/>
                  <a:pt x="54" y="39"/>
                </a:cubicBezTo>
                <a:cubicBezTo>
                  <a:pt x="54" y="40"/>
                  <a:pt x="53" y="40"/>
                  <a:pt x="53" y="41"/>
                </a:cubicBezTo>
                <a:cubicBezTo>
                  <a:pt x="59" y="41"/>
                  <a:pt x="62" y="44"/>
                  <a:pt x="65" y="46"/>
                </a:cubicBezTo>
                <a:cubicBezTo>
                  <a:pt x="67" y="44"/>
                  <a:pt x="63" y="42"/>
                  <a:pt x="65" y="40"/>
                </a:cubicBezTo>
                <a:cubicBezTo>
                  <a:pt x="66" y="41"/>
                  <a:pt x="66" y="43"/>
                  <a:pt x="68" y="43"/>
                </a:cubicBezTo>
                <a:cubicBezTo>
                  <a:pt x="71" y="40"/>
                  <a:pt x="79" y="46"/>
                  <a:pt x="79" y="52"/>
                </a:cubicBezTo>
                <a:cubicBezTo>
                  <a:pt x="76" y="52"/>
                  <a:pt x="73" y="54"/>
                  <a:pt x="70" y="53"/>
                </a:cubicBezTo>
                <a:cubicBezTo>
                  <a:pt x="67" y="52"/>
                  <a:pt x="68" y="47"/>
                  <a:pt x="65" y="48"/>
                </a:cubicBezTo>
                <a:cubicBezTo>
                  <a:pt x="67" y="49"/>
                  <a:pt x="66" y="51"/>
                  <a:pt x="67" y="53"/>
                </a:cubicBezTo>
                <a:cubicBezTo>
                  <a:pt x="60" y="54"/>
                  <a:pt x="53" y="55"/>
                  <a:pt x="49" y="51"/>
                </a:cubicBezTo>
                <a:cubicBezTo>
                  <a:pt x="49" y="51"/>
                  <a:pt x="49" y="51"/>
                  <a:pt x="49" y="50"/>
                </a:cubicBezTo>
                <a:cubicBezTo>
                  <a:pt x="48" y="50"/>
                  <a:pt x="46" y="47"/>
                  <a:pt x="45" y="49"/>
                </a:cubicBezTo>
                <a:cubicBezTo>
                  <a:pt x="46" y="50"/>
                  <a:pt x="46" y="51"/>
                  <a:pt x="46" y="54"/>
                </a:cubicBezTo>
                <a:cubicBezTo>
                  <a:pt x="43" y="54"/>
                  <a:pt x="40" y="54"/>
                  <a:pt x="38" y="51"/>
                </a:cubicBezTo>
                <a:cubicBezTo>
                  <a:pt x="36" y="51"/>
                  <a:pt x="37" y="53"/>
                  <a:pt x="36" y="53"/>
                </a:cubicBezTo>
                <a:cubicBezTo>
                  <a:pt x="36" y="49"/>
                  <a:pt x="34" y="50"/>
                  <a:pt x="31" y="50"/>
                </a:cubicBezTo>
                <a:cubicBezTo>
                  <a:pt x="32" y="48"/>
                  <a:pt x="27" y="48"/>
                  <a:pt x="27" y="45"/>
                </a:cubicBezTo>
                <a:cubicBezTo>
                  <a:pt x="25" y="44"/>
                  <a:pt x="25" y="45"/>
                  <a:pt x="24" y="44"/>
                </a:cubicBezTo>
                <a:cubicBezTo>
                  <a:pt x="25" y="43"/>
                  <a:pt x="25" y="43"/>
                  <a:pt x="24" y="42"/>
                </a:cubicBezTo>
                <a:cubicBezTo>
                  <a:pt x="17" y="42"/>
                  <a:pt x="9" y="44"/>
                  <a:pt x="4" y="40"/>
                </a:cubicBezTo>
                <a:cubicBezTo>
                  <a:pt x="2" y="40"/>
                  <a:pt x="3" y="43"/>
                  <a:pt x="0" y="43"/>
                </a:cubicBezTo>
                <a:cubicBezTo>
                  <a:pt x="4" y="50"/>
                  <a:pt x="11" y="59"/>
                  <a:pt x="20" y="57"/>
                </a:cubicBezTo>
                <a:cubicBezTo>
                  <a:pt x="20" y="57"/>
                  <a:pt x="21" y="58"/>
                  <a:pt x="21" y="58"/>
                </a:cubicBezTo>
                <a:cubicBezTo>
                  <a:pt x="21" y="60"/>
                  <a:pt x="19" y="59"/>
                  <a:pt x="19" y="61"/>
                </a:cubicBezTo>
                <a:cubicBezTo>
                  <a:pt x="20" y="63"/>
                  <a:pt x="22" y="67"/>
                  <a:pt x="22" y="68"/>
                </a:cubicBezTo>
                <a:cubicBezTo>
                  <a:pt x="21" y="67"/>
                  <a:pt x="21" y="66"/>
                  <a:pt x="20" y="67"/>
                </a:cubicBezTo>
                <a:cubicBezTo>
                  <a:pt x="20" y="70"/>
                  <a:pt x="23" y="69"/>
                  <a:pt x="26" y="71"/>
                </a:cubicBezTo>
                <a:cubicBezTo>
                  <a:pt x="25" y="72"/>
                  <a:pt x="26" y="74"/>
                  <a:pt x="27" y="75"/>
                </a:cubicBezTo>
                <a:cubicBezTo>
                  <a:pt x="27" y="74"/>
                  <a:pt x="28" y="75"/>
                  <a:pt x="28" y="77"/>
                </a:cubicBezTo>
                <a:cubicBezTo>
                  <a:pt x="30" y="77"/>
                  <a:pt x="30" y="75"/>
                  <a:pt x="32" y="75"/>
                </a:cubicBezTo>
                <a:cubicBezTo>
                  <a:pt x="32" y="74"/>
                  <a:pt x="29" y="73"/>
                  <a:pt x="31" y="73"/>
                </a:cubicBezTo>
                <a:cubicBezTo>
                  <a:pt x="31" y="74"/>
                  <a:pt x="34" y="72"/>
                  <a:pt x="33" y="74"/>
                </a:cubicBezTo>
                <a:cubicBezTo>
                  <a:pt x="30" y="76"/>
                  <a:pt x="31" y="77"/>
                  <a:pt x="29" y="80"/>
                </a:cubicBezTo>
                <a:cubicBezTo>
                  <a:pt x="34" y="80"/>
                  <a:pt x="29" y="76"/>
                  <a:pt x="33" y="77"/>
                </a:cubicBezTo>
                <a:cubicBezTo>
                  <a:pt x="33" y="79"/>
                  <a:pt x="33" y="80"/>
                  <a:pt x="33" y="81"/>
                </a:cubicBezTo>
                <a:cubicBezTo>
                  <a:pt x="35" y="80"/>
                  <a:pt x="32" y="78"/>
                  <a:pt x="34" y="78"/>
                </a:cubicBezTo>
                <a:cubicBezTo>
                  <a:pt x="34" y="79"/>
                  <a:pt x="35" y="80"/>
                  <a:pt x="35" y="81"/>
                </a:cubicBezTo>
                <a:cubicBezTo>
                  <a:pt x="35" y="78"/>
                  <a:pt x="38" y="79"/>
                  <a:pt x="38" y="77"/>
                </a:cubicBezTo>
                <a:cubicBezTo>
                  <a:pt x="40" y="77"/>
                  <a:pt x="44" y="77"/>
                  <a:pt x="42" y="79"/>
                </a:cubicBezTo>
                <a:cubicBezTo>
                  <a:pt x="43" y="78"/>
                  <a:pt x="44" y="80"/>
                  <a:pt x="45" y="79"/>
                </a:cubicBezTo>
                <a:cubicBezTo>
                  <a:pt x="44" y="79"/>
                  <a:pt x="44" y="78"/>
                  <a:pt x="44" y="78"/>
                </a:cubicBezTo>
                <a:cubicBezTo>
                  <a:pt x="45" y="78"/>
                  <a:pt x="45" y="79"/>
                  <a:pt x="46" y="79"/>
                </a:cubicBezTo>
                <a:cubicBezTo>
                  <a:pt x="47" y="78"/>
                  <a:pt x="46" y="77"/>
                  <a:pt x="46" y="77"/>
                </a:cubicBezTo>
                <a:cubicBezTo>
                  <a:pt x="48" y="77"/>
                  <a:pt x="48" y="78"/>
                  <a:pt x="49" y="78"/>
                </a:cubicBezTo>
                <a:cubicBezTo>
                  <a:pt x="48" y="75"/>
                  <a:pt x="54" y="78"/>
                  <a:pt x="55" y="76"/>
                </a:cubicBezTo>
                <a:cubicBezTo>
                  <a:pt x="57" y="77"/>
                  <a:pt x="61" y="75"/>
                  <a:pt x="64" y="76"/>
                </a:cubicBezTo>
                <a:cubicBezTo>
                  <a:pt x="69" y="77"/>
                  <a:pt x="70" y="83"/>
                  <a:pt x="74" y="86"/>
                </a:cubicBezTo>
                <a:cubicBezTo>
                  <a:pt x="75" y="85"/>
                  <a:pt x="73" y="84"/>
                  <a:pt x="73" y="83"/>
                </a:cubicBezTo>
                <a:cubicBezTo>
                  <a:pt x="74" y="84"/>
                  <a:pt x="75" y="84"/>
                  <a:pt x="76" y="85"/>
                </a:cubicBezTo>
                <a:cubicBezTo>
                  <a:pt x="75" y="88"/>
                  <a:pt x="79" y="89"/>
                  <a:pt x="78" y="92"/>
                </a:cubicBezTo>
                <a:cubicBezTo>
                  <a:pt x="79" y="92"/>
                  <a:pt x="80" y="91"/>
                  <a:pt x="81" y="91"/>
                </a:cubicBezTo>
                <a:cubicBezTo>
                  <a:pt x="81" y="93"/>
                  <a:pt x="81" y="93"/>
                  <a:pt x="80" y="95"/>
                </a:cubicBezTo>
                <a:cubicBezTo>
                  <a:pt x="82" y="95"/>
                  <a:pt x="83" y="95"/>
                  <a:pt x="85" y="97"/>
                </a:cubicBezTo>
                <a:cubicBezTo>
                  <a:pt x="83" y="100"/>
                  <a:pt x="88" y="101"/>
                  <a:pt x="87" y="104"/>
                </a:cubicBezTo>
                <a:cubicBezTo>
                  <a:pt x="93" y="111"/>
                  <a:pt x="97" y="121"/>
                  <a:pt x="103" y="128"/>
                </a:cubicBezTo>
                <a:cubicBezTo>
                  <a:pt x="103" y="130"/>
                  <a:pt x="105" y="131"/>
                  <a:pt x="104" y="132"/>
                </a:cubicBezTo>
                <a:cubicBezTo>
                  <a:pt x="106" y="134"/>
                  <a:pt x="109" y="135"/>
                  <a:pt x="108" y="139"/>
                </a:cubicBezTo>
                <a:cubicBezTo>
                  <a:pt x="110" y="142"/>
                  <a:pt x="115" y="145"/>
                  <a:pt x="115" y="149"/>
                </a:cubicBezTo>
                <a:cubicBezTo>
                  <a:pt x="114" y="149"/>
                  <a:pt x="115" y="148"/>
                  <a:pt x="114" y="148"/>
                </a:cubicBezTo>
                <a:cubicBezTo>
                  <a:pt x="113" y="149"/>
                  <a:pt x="114" y="148"/>
                  <a:pt x="114" y="150"/>
                </a:cubicBezTo>
                <a:cubicBezTo>
                  <a:pt x="116" y="149"/>
                  <a:pt x="116" y="150"/>
                  <a:pt x="117" y="150"/>
                </a:cubicBezTo>
                <a:cubicBezTo>
                  <a:pt x="131" y="168"/>
                  <a:pt x="137" y="192"/>
                  <a:pt x="150" y="210"/>
                </a:cubicBezTo>
                <a:cubicBezTo>
                  <a:pt x="150" y="211"/>
                  <a:pt x="149" y="213"/>
                  <a:pt x="152" y="213"/>
                </a:cubicBezTo>
                <a:cubicBezTo>
                  <a:pt x="153" y="211"/>
                  <a:pt x="150" y="212"/>
                  <a:pt x="150" y="210"/>
                </a:cubicBezTo>
                <a:cubicBezTo>
                  <a:pt x="151" y="209"/>
                  <a:pt x="152" y="210"/>
                  <a:pt x="153" y="211"/>
                </a:cubicBezTo>
                <a:cubicBezTo>
                  <a:pt x="151" y="204"/>
                  <a:pt x="146" y="200"/>
                  <a:pt x="144" y="194"/>
                </a:cubicBezTo>
                <a:cubicBezTo>
                  <a:pt x="143" y="191"/>
                  <a:pt x="145" y="189"/>
                  <a:pt x="142" y="188"/>
                </a:cubicBezTo>
                <a:cubicBezTo>
                  <a:pt x="143" y="187"/>
                  <a:pt x="143" y="184"/>
                  <a:pt x="145" y="184"/>
                </a:cubicBezTo>
                <a:cubicBezTo>
                  <a:pt x="146" y="184"/>
                  <a:pt x="147" y="186"/>
                  <a:pt x="148" y="184"/>
                </a:cubicBezTo>
                <a:cubicBezTo>
                  <a:pt x="147" y="184"/>
                  <a:pt x="147" y="184"/>
                  <a:pt x="148" y="184"/>
                </a:cubicBezTo>
                <a:cubicBezTo>
                  <a:pt x="149" y="185"/>
                  <a:pt x="150" y="186"/>
                  <a:pt x="150" y="188"/>
                </a:cubicBezTo>
                <a:cubicBezTo>
                  <a:pt x="149" y="187"/>
                  <a:pt x="145" y="187"/>
                  <a:pt x="147" y="188"/>
                </a:cubicBezTo>
                <a:cubicBezTo>
                  <a:pt x="149" y="189"/>
                  <a:pt x="151" y="192"/>
                  <a:pt x="150" y="195"/>
                </a:cubicBezTo>
                <a:cubicBezTo>
                  <a:pt x="151" y="194"/>
                  <a:pt x="151" y="196"/>
                  <a:pt x="153" y="195"/>
                </a:cubicBezTo>
                <a:cubicBezTo>
                  <a:pt x="155" y="201"/>
                  <a:pt x="157" y="208"/>
                  <a:pt x="159" y="214"/>
                </a:cubicBezTo>
                <a:cubicBezTo>
                  <a:pt x="161" y="219"/>
                  <a:pt x="168" y="224"/>
                  <a:pt x="165" y="231"/>
                </a:cubicBezTo>
                <a:cubicBezTo>
                  <a:pt x="169" y="231"/>
                  <a:pt x="167" y="237"/>
                  <a:pt x="169" y="239"/>
                </a:cubicBezTo>
                <a:cubicBezTo>
                  <a:pt x="169" y="238"/>
                  <a:pt x="168" y="237"/>
                  <a:pt x="169" y="237"/>
                </a:cubicBezTo>
                <a:cubicBezTo>
                  <a:pt x="170" y="241"/>
                  <a:pt x="172" y="245"/>
                  <a:pt x="173" y="249"/>
                </a:cubicBezTo>
                <a:cubicBezTo>
                  <a:pt x="173" y="249"/>
                  <a:pt x="173" y="248"/>
                  <a:pt x="172" y="248"/>
                </a:cubicBezTo>
                <a:cubicBezTo>
                  <a:pt x="176" y="252"/>
                  <a:pt x="174" y="264"/>
                  <a:pt x="181" y="262"/>
                </a:cubicBezTo>
                <a:cubicBezTo>
                  <a:pt x="181" y="263"/>
                  <a:pt x="181" y="264"/>
                  <a:pt x="181" y="264"/>
                </a:cubicBezTo>
                <a:cubicBezTo>
                  <a:pt x="180" y="263"/>
                  <a:pt x="181" y="262"/>
                  <a:pt x="180" y="262"/>
                </a:cubicBezTo>
                <a:cubicBezTo>
                  <a:pt x="179" y="267"/>
                  <a:pt x="182" y="271"/>
                  <a:pt x="181" y="275"/>
                </a:cubicBezTo>
                <a:cubicBezTo>
                  <a:pt x="182" y="275"/>
                  <a:pt x="182" y="274"/>
                  <a:pt x="183" y="275"/>
                </a:cubicBezTo>
                <a:cubicBezTo>
                  <a:pt x="186" y="284"/>
                  <a:pt x="191" y="293"/>
                  <a:pt x="190" y="302"/>
                </a:cubicBezTo>
                <a:cubicBezTo>
                  <a:pt x="192" y="303"/>
                  <a:pt x="191" y="307"/>
                  <a:pt x="194" y="307"/>
                </a:cubicBezTo>
                <a:cubicBezTo>
                  <a:pt x="195" y="304"/>
                  <a:pt x="191" y="301"/>
                  <a:pt x="194" y="300"/>
                </a:cubicBezTo>
                <a:cubicBezTo>
                  <a:pt x="196" y="301"/>
                  <a:pt x="195" y="304"/>
                  <a:pt x="194" y="306"/>
                </a:cubicBezTo>
                <a:cubicBezTo>
                  <a:pt x="196" y="307"/>
                  <a:pt x="197" y="309"/>
                  <a:pt x="197" y="311"/>
                </a:cubicBezTo>
                <a:cubicBezTo>
                  <a:pt x="199" y="311"/>
                  <a:pt x="200" y="312"/>
                  <a:pt x="201" y="313"/>
                </a:cubicBezTo>
                <a:cubicBezTo>
                  <a:pt x="202" y="321"/>
                  <a:pt x="208" y="328"/>
                  <a:pt x="205" y="335"/>
                </a:cubicBezTo>
                <a:cubicBezTo>
                  <a:pt x="202" y="336"/>
                  <a:pt x="202" y="333"/>
                  <a:pt x="199" y="334"/>
                </a:cubicBezTo>
                <a:cubicBezTo>
                  <a:pt x="198" y="332"/>
                  <a:pt x="197" y="329"/>
                  <a:pt x="198" y="326"/>
                </a:cubicBezTo>
                <a:cubicBezTo>
                  <a:pt x="196" y="327"/>
                  <a:pt x="194" y="327"/>
                  <a:pt x="194" y="329"/>
                </a:cubicBezTo>
                <a:cubicBezTo>
                  <a:pt x="197" y="330"/>
                  <a:pt x="194" y="332"/>
                  <a:pt x="194" y="334"/>
                </a:cubicBezTo>
                <a:cubicBezTo>
                  <a:pt x="196" y="334"/>
                  <a:pt x="196" y="336"/>
                  <a:pt x="197" y="336"/>
                </a:cubicBezTo>
                <a:cubicBezTo>
                  <a:pt x="197" y="351"/>
                  <a:pt x="198" y="369"/>
                  <a:pt x="195" y="383"/>
                </a:cubicBezTo>
                <a:cubicBezTo>
                  <a:pt x="194" y="383"/>
                  <a:pt x="193" y="383"/>
                  <a:pt x="192" y="383"/>
                </a:cubicBezTo>
                <a:cubicBezTo>
                  <a:pt x="191" y="380"/>
                  <a:pt x="188" y="379"/>
                  <a:pt x="190" y="376"/>
                </a:cubicBezTo>
                <a:cubicBezTo>
                  <a:pt x="188" y="376"/>
                  <a:pt x="188" y="376"/>
                  <a:pt x="187" y="375"/>
                </a:cubicBezTo>
                <a:cubicBezTo>
                  <a:pt x="186" y="376"/>
                  <a:pt x="188" y="377"/>
                  <a:pt x="187" y="377"/>
                </a:cubicBezTo>
                <a:cubicBezTo>
                  <a:pt x="185" y="377"/>
                  <a:pt x="185" y="375"/>
                  <a:pt x="186" y="374"/>
                </a:cubicBezTo>
                <a:cubicBezTo>
                  <a:pt x="185" y="377"/>
                  <a:pt x="188" y="372"/>
                  <a:pt x="189" y="375"/>
                </a:cubicBezTo>
                <a:cubicBezTo>
                  <a:pt x="189" y="374"/>
                  <a:pt x="191" y="372"/>
                  <a:pt x="190" y="372"/>
                </a:cubicBezTo>
                <a:cubicBezTo>
                  <a:pt x="190" y="372"/>
                  <a:pt x="189" y="373"/>
                  <a:pt x="189" y="373"/>
                </a:cubicBezTo>
                <a:cubicBezTo>
                  <a:pt x="189" y="371"/>
                  <a:pt x="188" y="372"/>
                  <a:pt x="187" y="373"/>
                </a:cubicBezTo>
                <a:cubicBezTo>
                  <a:pt x="187" y="371"/>
                  <a:pt x="186" y="371"/>
                  <a:pt x="186" y="370"/>
                </a:cubicBezTo>
                <a:cubicBezTo>
                  <a:pt x="187" y="370"/>
                  <a:pt x="188" y="370"/>
                  <a:pt x="189" y="370"/>
                </a:cubicBezTo>
                <a:cubicBezTo>
                  <a:pt x="189" y="369"/>
                  <a:pt x="190" y="368"/>
                  <a:pt x="190" y="366"/>
                </a:cubicBezTo>
                <a:cubicBezTo>
                  <a:pt x="190" y="365"/>
                  <a:pt x="187" y="366"/>
                  <a:pt x="187" y="365"/>
                </a:cubicBezTo>
                <a:cubicBezTo>
                  <a:pt x="189" y="362"/>
                  <a:pt x="187" y="359"/>
                  <a:pt x="188" y="356"/>
                </a:cubicBezTo>
                <a:cubicBezTo>
                  <a:pt x="188" y="355"/>
                  <a:pt x="187" y="357"/>
                  <a:pt x="186" y="355"/>
                </a:cubicBezTo>
                <a:cubicBezTo>
                  <a:pt x="190" y="352"/>
                  <a:pt x="182" y="345"/>
                  <a:pt x="185" y="339"/>
                </a:cubicBezTo>
                <a:cubicBezTo>
                  <a:pt x="183" y="339"/>
                  <a:pt x="182" y="340"/>
                  <a:pt x="181" y="339"/>
                </a:cubicBezTo>
                <a:cubicBezTo>
                  <a:pt x="180" y="337"/>
                  <a:pt x="183" y="339"/>
                  <a:pt x="183" y="338"/>
                </a:cubicBezTo>
                <a:cubicBezTo>
                  <a:pt x="183" y="338"/>
                  <a:pt x="183" y="336"/>
                  <a:pt x="183" y="336"/>
                </a:cubicBezTo>
                <a:cubicBezTo>
                  <a:pt x="182" y="334"/>
                  <a:pt x="181" y="337"/>
                  <a:pt x="181" y="335"/>
                </a:cubicBezTo>
                <a:cubicBezTo>
                  <a:pt x="182" y="333"/>
                  <a:pt x="181" y="329"/>
                  <a:pt x="180" y="327"/>
                </a:cubicBezTo>
                <a:cubicBezTo>
                  <a:pt x="178" y="333"/>
                  <a:pt x="179" y="336"/>
                  <a:pt x="179" y="342"/>
                </a:cubicBezTo>
                <a:cubicBezTo>
                  <a:pt x="181" y="342"/>
                  <a:pt x="182" y="339"/>
                  <a:pt x="183" y="341"/>
                </a:cubicBezTo>
                <a:cubicBezTo>
                  <a:pt x="182" y="343"/>
                  <a:pt x="181" y="343"/>
                  <a:pt x="179" y="343"/>
                </a:cubicBezTo>
                <a:cubicBezTo>
                  <a:pt x="182" y="346"/>
                  <a:pt x="183" y="350"/>
                  <a:pt x="182" y="355"/>
                </a:cubicBezTo>
                <a:cubicBezTo>
                  <a:pt x="181" y="355"/>
                  <a:pt x="180" y="356"/>
                  <a:pt x="179" y="356"/>
                </a:cubicBezTo>
                <a:cubicBezTo>
                  <a:pt x="181" y="357"/>
                  <a:pt x="180" y="357"/>
                  <a:pt x="180" y="359"/>
                </a:cubicBezTo>
                <a:cubicBezTo>
                  <a:pt x="181" y="359"/>
                  <a:pt x="182" y="359"/>
                  <a:pt x="182" y="360"/>
                </a:cubicBezTo>
                <a:cubicBezTo>
                  <a:pt x="178" y="363"/>
                  <a:pt x="181" y="374"/>
                  <a:pt x="176" y="375"/>
                </a:cubicBezTo>
                <a:cubicBezTo>
                  <a:pt x="178" y="377"/>
                  <a:pt x="176" y="380"/>
                  <a:pt x="175" y="380"/>
                </a:cubicBezTo>
                <a:cubicBezTo>
                  <a:pt x="179" y="389"/>
                  <a:pt x="174" y="391"/>
                  <a:pt x="164" y="391"/>
                </a:cubicBezTo>
                <a:cubicBezTo>
                  <a:pt x="162" y="394"/>
                  <a:pt x="163" y="394"/>
                  <a:pt x="160" y="394"/>
                </a:cubicBezTo>
                <a:cubicBezTo>
                  <a:pt x="162" y="397"/>
                  <a:pt x="165" y="396"/>
                  <a:pt x="168" y="396"/>
                </a:cubicBezTo>
                <a:cubicBezTo>
                  <a:pt x="169" y="400"/>
                  <a:pt x="159" y="401"/>
                  <a:pt x="162" y="398"/>
                </a:cubicBezTo>
                <a:cubicBezTo>
                  <a:pt x="153" y="405"/>
                  <a:pt x="141" y="406"/>
                  <a:pt x="129" y="407"/>
                </a:cubicBezTo>
                <a:cubicBezTo>
                  <a:pt x="128" y="411"/>
                  <a:pt x="128" y="411"/>
                  <a:pt x="126" y="414"/>
                </a:cubicBezTo>
                <a:cubicBezTo>
                  <a:pt x="128" y="410"/>
                  <a:pt x="125" y="411"/>
                  <a:pt x="128" y="408"/>
                </a:cubicBezTo>
                <a:cubicBezTo>
                  <a:pt x="126" y="406"/>
                  <a:pt x="123" y="408"/>
                  <a:pt x="124" y="410"/>
                </a:cubicBezTo>
                <a:cubicBezTo>
                  <a:pt x="121" y="410"/>
                  <a:pt x="119" y="410"/>
                  <a:pt x="116" y="411"/>
                </a:cubicBezTo>
                <a:cubicBezTo>
                  <a:pt x="117" y="407"/>
                  <a:pt x="114" y="403"/>
                  <a:pt x="114" y="399"/>
                </a:cubicBezTo>
                <a:cubicBezTo>
                  <a:pt x="113" y="400"/>
                  <a:pt x="111" y="399"/>
                  <a:pt x="111" y="400"/>
                </a:cubicBezTo>
                <a:cubicBezTo>
                  <a:pt x="112" y="402"/>
                  <a:pt x="108" y="406"/>
                  <a:pt x="108" y="408"/>
                </a:cubicBezTo>
                <a:cubicBezTo>
                  <a:pt x="107" y="406"/>
                  <a:pt x="108" y="407"/>
                  <a:pt x="106" y="408"/>
                </a:cubicBezTo>
                <a:cubicBezTo>
                  <a:pt x="105" y="406"/>
                  <a:pt x="106" y="406"/>
                  <a:pt x="106" y="405"/>
                </a:cubicBezTo>
                <a:cubicBezTo>
                  <a:pt x="105" y="405"/>
                  <a:pt x="105" y="404"/>
                  <a:pt x="104" y="404"/>
                </a:cubicBezTo>
                <a:cubicBezTo>
                  <a:pt x="102" y="405"/>
                  <a:pt x="104" y="408"/>
                  <a:pt x="101" y="409"/>
                </a:cubicBezTo>
                <a:cubicBezTo>
                  <a:pt x="100" y="408"/>
                  <a:pt x="103" y="407"/>
                  <a:pt x="101" y="406"/>
                </a:cubicBezTo>
                <a:cubicBezTo>
                  <a:pt x="98" y="407"/>
                  <a:pt x="101" y="417"/>
                  <a:pt x="94" y="416"/>
                </a:cubicBezTo>
                <a:cubicBezTo>
                  <a:pt x="93" y="418"/>
                  <a:pt x="91" y="417"/>
                  <a:pt x="88" y="417"/>
                </a:cubicBezTo>
                <a:cubicBezTo>
                  <a:pt x="88" y="418"/>
                  <a:pt x="88" y="418"/>
                  <a:pt x="86" y="419"/>
                </a:cubicBezTo>
                <a:cubicBezTo>
                  <a:pt x="86" y="418"/>
                  <a:pt x="87" y="418"/>
                  <a:pt x="86" y="417"/>
                </a:cubicBezTo>
                <a:cubicBezTo>
                  <a:pt x="84" y="417"/>
                  <a:pt x="84" y="419"/>
                  <a:pt x="82" y="419"/>
                </a:cubicBezTo>
                <a:cubicBezTo>
                  <a:pt x="82" y="418"/>
                  <a:pt x="83" y="418"/>
                  <a:pt x="82" y="417"/>
                </a:cubicBezTo>
                <a:cubicBezTo>
                  <a:pt x="81" y="417"/>
                  <a:pt x="80" y="418"/>
                  <a:pt x="79" y="418"/>
                </a:cubicBezTo>
                <a:cubicBezTo>
                  <a:pt x="78" y="420"/>
                  <a:pt x="79" y="420"/>
                  <a:pt x="80" y="422"/>
                </a:cubicBezTo>
                <a:cubicBezTo>
                  <a:pt x="78" y="423"/>
                  <a:pt x="77" y="424"/>
                  <a:pt x="77" y="427"/>
                </a:cubicBezTo>
                <a:cubicBezTo>
                  <a:pt x="78" y="429"/>
                  <a:pt x="79" y="427"/>
                  <a:pt x="79" y="428"/>
                </a:cubicBezTo>
                <a:cubicBezTo>
                  <a:pt x="79" y="429"/>
                  <a:pt x="77" y="429"/>
                  <a:pt x="77" y="430"/>
                </a:cubicBezTo>
                <a:cubicBezTo>
                  <a:pt x="81" y="433"/>
                  <a:pt x="77" y="437"/>
                  <a:pt x="79" y="439"/>
                </a:cubicBezTo>
                <a:cubicBezTo>
                  <a:pt x="80" y="438"/>
                  <a:pt x="80" y="435"/>
                  <a:pt x="82" y="434"/>
                </a:cubicBezTo>
                <a:cubicBezTo>
                  <a:pt x="79" y="434"/>
                  <a:pt x="79" y="432"/>
                  <a:pt x="79" y="430"/>
                </a:cubicBezTo>
                <a:cubicBezTo>
                  <a:pt x="80" y="430"/>
                  <a:pt x="80" y="429"/>
                  <a:pt x="81" y="429"/>
                </a:cubicBezTo>
                <a:cubicBezTo>
                  <a:pt x="79" y="432"/>
                  <a:pt x="81" y="431"/>
                  <a:pt x="82" y="431"/>
                </a:cubicBezTo>
                <a:cubicBezTo>
                  <a:pt x="81" y="432"/>
                  <a:pt x="84" y="435"/>
                  <a:pt x="81" y="435"/>
                </a:cubicBezTo>
                <a:cubicBezTo>
                  <a:pt x="81" y="436"/>
                  <a:pt x="82" y="436"/>
                  <a:pt x="82" y="437"/>
                </a:cubicBezTo>
                <a:cubicBezTo>
                  <a:pt x="84" y="438"/>
                  <a:pt x="81" y="435"/>
                  <a:pt x="84" y="435"/>
                </a:cubicBezTo>
                <a:cubicBezTo>
                  <a:pt x="85" y="437"/>
                  <a:pt x="82" y="438"/>
                  <a:pt x="82" y="439"/>
                </a:cubicBezTo>
                <a:cubicBezTo>
                  <a:pt x="85" y="442"/>
                  <a:pt x="85" y="436"/>
                  <a:pt x="87" y="435"/>
                </a:cubicBezTo>
                <a:cubicBezTo>
                  <a:pt x="87" y="436"/>
                  <a:pt x="86" y="436"/>
                  <a:pt x="87" y="437"/>
                </a:cubicBezTo>
                <a:cubicBezTo>
                  <a:pt x="89" y="436"/>
                  <a:pt x="91" y="437"/>
                  <a:pt x="93" y="436"/>
                </a:cubicBezTo>
                <a:cubicBezTo>
                  <a:pt x="93" y="436"/>
                  <a:pt x="92" y="436"/>
                  <a:pt x="92" y="437"/>
                </a:cubicBezTo>
                <a:cubicBezTo>
                  <a:pt x="94" y="436"/>
                  <a:pt x="93" y="436"/>
                  <a:pt x="95" y="437"/>
                </a:cubicBezTo>
                <a:cubicBezTo>
                  <a:pt x="98" y="434"/>
                  <a:pt x="103" y="435"/>
                  <a:pt x="107" y="432"/>
                </a:cubicBezTo>
                <a:cubicBezTo>
                  <a:pt x="108" y="434"/>
                  <a:pt x="111" y="434"/>
                  <a:pt x="114" y="434"/>
                </a:cubicBezTo>
                <a:cubicBezTo>
                  <a:pt x="114" y="433"/>
                  <a:pt x="114" y="432"/>
                  <a:pt x="114" y="431"/>
                </a:cubicBezTo>
                <a:cubicBezTo>
                  <a:pt x="117" y="431"/>
                  <a:pt x="122" y="432"/>
                  <a:pt x="123" y="430"/>
                </a:cubicBezTo>
                <a:cubicBezTo>
                  <a:pt x="123" y="431"/>
                  <a:pt x="127" y="431"/>
                  <a:pt x="127" y="430"/>
                </a:cubicBezTo>
                <a:cubicBezTo>
                  <a:pt x="126" y="429"/>
                  <a:pt x="125" y="431"/>
                  <a:pt x="125" y="430"/>
                </a:cubicBezTo>
                <a:cubicBezTo>
                  <a:pt x="126" y="427"/>
                  <a:pt x="131" y="430"/>
                  <a:pt x="133" y="428"/>
                </a:cubicBezTo>
                <a:cubicBezTo>
                  <a:pt x="138" y="430"/>
                  <a:pt x="140" y="422"/>
                  <a:pt x="144" y="426"/>
                </a:cubicBezTo>
                <a:cubicBezTo>
                  <a:pt x="149" y="425"/>
                  <a:pt x="155" y="426"/>
                  <a:pt x="158" y="428"/>
                </a:cubicBezTo>
                <a:cubicBezTo>
                  <a:pt x="150" y="429"/>
                  <a:pt x="144" y="429"/>
                  <a:pt x="140" y="428"/>
                </a:cubicBezTo>
                <a:cubicBezTo>
                  <a:pt x="142" y="429"/>
                  <a:pt x="138" y="428"/>
                  <a:pt x="138" y="430"/>
                </a:cubicBezTo>
                <a:cubicBezTo>
                  <a:pt x="141" y="430"/>
                  <a:pt x="143" y="430"/>
                  <a:pt x="144" y="431"/>
                </a:cubicBezTo>
                <a:cubicBezTo>
                  <a:pt x="142" y="432"/>
                  <a:pt x="143" y="433"/>
                  <a:pt x="142" y="434"/>
                </a:cubicBezTo>
                <a:cubicBezTo>
                  <a:pt x="146" y="434"/>
                  <a:pt x="149" y="435"/>
                  <a:pt x="153" y="433"/>
                </a:cubicBezTo>
                <a:cubicBezTo>
                  <a:pt x="153" y="434"/>
                  <a:pt x="152" y="434"/>
                  <a:pt x="152" y="434"/>
                </a:cubicBezTo>
                <a:cubicBezTo>
                  <a:pt x="154" y="434"/>
                  <a:pt x="155" y="435"/>
                  <a:pt x="155" y="433"/>
                </a:cubicBezTo>
                <a:cubicBezTo>
                  <a:pt x="155" y="435"/>
                  <a:pt x="159" y="435"/>
                  <a:pt x="160" y="434"/>
                </a:cubicBezTo>
                <a:cubicBezTo>
                  <a:pt x="160" y="436"/>
                  <a:pt x="162" y="435"/>
                  <a:pt x="161" y="437"/>
                </a:cubicBezTo>
                <a:cubicBezTo>
                  <a:pt x="166" y="436"/>
                  <a:pt x="168" y="436"/>
                  <a:pt x="172" y="434"/>
                </a:cubicBezTo>
                <a:cubicBezTo>
                  <a:pt x="171" y="436"/>
                  <a:pt x="172" y="437"/>
                  <a:pt x="173" y="437"/>
                </a:cubicBezTo>
                <a:cubicBezTo>
                  <a:pt x="171" y="439"/>
                  <a:pt x="172" y="440"/>
                  <a:pt x="172" y="443"/>
                </a:cubicBezTo>
                <a:cubicBezTo>
                  <a:pt x="170" y="443"/>
                  <a:pt x="171" y="444"/>
                  <a:pt x="170" y="444"/>
                </a:cubicBezTo>
                <a:cubicBezTo>
                  <a:pt x="170" y="446"/>
                  <a:pt x="170" y="447"/>
                  <a:pt x="172" y="447"/>
                </a:cubicBezTo>
                <a:cubicBezTo>
                  <a:pt x="172" y="445"/>
                  <a:pt x="172" y="445"/>
                  <a:pt x="174" y="444"/>
                </a:cubicBezTo>
                <a:cubicBezTo>
                  <a:pt x="172" y="441"/>
                  <a:pt x="174" y="437"/>
                  <a:pt x="177" y="436"/>
                </a:cubicBezTo>
                <a:cubicBezTo>
                  <a:pt x="177" y="437"/>
                  <a:pt x="176" y="437"/>
                  <a:pt x="176" y="438"/>
                </a:cubicBezTo>
                <a:cubicBezTo>
                  <a:pt x="180" y="436"/>
                  <a:pt x="184" y="437"/>
                  <a:pt x="187" y="437"/>
                </a:cubicBezTo>
                <a:cubicBezTo>
                  <a:pt x="188" y="437"/>
                  <a:pt x="191" y="435"/>
                  <a:pt x="193" y="436"/>
                </a:cubicBezTo>
                <a:cubicBezTo>
                  <a:pt x="193" y="436"/>
                  <a:pt x="195" y="437"/>
                  <a:pt x="195" y="437"/>
                </a:cubicBezTo>
                <a:cubicBezTo>
                  <a:pt x="201" y="439"/>
                  <a:pt x="205" y="439"/>
                  <a:pt x="200" y="441"/>
                </a:cubicBezTo>
                <a:cubicBezTo>
                  <a:pt x="199" y="444"/>
                  <a:pt x="203" y="444"/>
                  <a:pt x="204" y="445"/>
                </a:cubicBezTo>
                <a:cubicBezTo>
                  <a:pt x="203" y="446"/>
                  <a:pt x="205" y="447"/>
                  <a:pt x="204" y="448"/>
                </a:cubicBezTo>
                <a:cubicBezTo>
                  <a:pt x="205" y="447"/>
                  <a:pt x="205" y="447"/>
                  <a:pt x="207" y="448"/>
                </a:cubicBezTo>
                <a:cubicBezTo>
                  <a:pt x="208" y="446"/>
                  <a:pt x="210" y="445"/>
                  <a:pt x="212" y="444"/>
                </a:cubicBezTo>
                <a:cubicBezTo>
                  <a:pt x="214" y="447"/>
                  <a:pt x="218" y="444"/>
                  <a:pt x="221" y="444"/>
                </a:cubicBezTo>
                <a:cubicBezTo>
                  <a:pt x="226" y="443"/>
                  <a:pt x="232" y="445"/>
                  <a:pt x="234" y="442"/>
                </a:cubicBezTo>
                <a:cubicBezTo>
                  <a:pt x="235" y="442"/>
                  <a:pt x="236" y="443"/>
                  <a:pt x="237" y="444"/>
                </a:cubicBezTo>
                <a:cubicBezTo>
                  <a:pt x="237" y="443"/>
                  <a:pt x="237" y="443"/>
                  <a:pt x="238" y="442"/>
                </a:cubicBezTo>
                <a:cubicBezTo>
                  <a:pt x="239" y="445"/>
                  <a:pt x="243" y="443"/>
                  <a:pt x="246" y="443"/>
                </a:cubicBezTo>
                <a:cubicBezTo>
                  <a:pt x="245" y="443"/>
                  <a:pt x="245" y="440"/>
                  <a:pt x="246" y="440"/>
                </a:cubicBezTo>
                <a:cubicBezTo>
                  <a:pt x="247" y="440"/>
                  <a:pt x="246" y="442"/>
                  <a:pt x="247" y="442"/>
                </a:cubicBezTo>
                <a:cubicBezTo>
                  <a:pt x="247" y="440"/>
                  <a:pt x="249" y="444"/>
                  <a:pt x="250" y="442"/>
                </a:cubicBezTo>
                <a:cubicBezTo>
                  <a:pt x="248" y="442"/>
                  <a:pt x="249" y="438"/>
                  <a:pt x="248" y="438"/>
                </a:cubicBezTo>
                <a:cubicBezTo>
                  <a:pt x="245" y="439"/>
                  <a:pt x="244" y="439"/>
                  <a:pt x="244" y="441"/>
                </a:cubicBezTo>
                <a:cubicBezTo>
                  <a:pt x="241" y="440"/>
                  <a:pt x="239" y="436"/>
                  <a:pt x="237" y="440"/>
                </a:cubicBezTo>
                <a:cubicBezTo>
                  <a:pt x="230" y="437"/>
                  <a:pt x="222" y="440"/>
                  <a:pt x="214" y="437"/>
                </a:cubicBezTo>
                <a:cubicBezTo>
                  <a:pt x="213" y="435"/>
                  <a:pt x="215" y="436"/>
                  <a:pt x="215" y="434"/>
                </a:cubicBezTo>
                <a:cubicBezTo>
                  <a:pt x="214" y="434"/>
                  <a:pt x="213" y="434"/>
                  <a:pt x="212" y="434"/>
                </a:cubicBezTo>
                <a:cubicBezTo>
                  <a:pt x="212" y="432"/>
                  <a:pt x="210" y="432"/>
                  <a:pt x="211" y="429"/>
                </a:cubicBezTo>
                <a:cubicBezTo>
                  <a:pt x="216" y="427"/>
                  <a:pt x="224" y="428"/>
                  <a:pt x="229" y="427"/>
                </a:cubicBezTo>
                <a:cubicBezTo>
                  <a:pt x="237" y="431"/>
                  <a:pt x="250" y="425"/>
                  <a:pt x="255" y="431"/>
                </a:cubicBezTo>
                <a:cubicBezTo>
                  <a:pt x="257" y="430"/>
                  <a:pt x="259" y="431"/>
                  <a:pt x="260" y="428"/>
                </a:cubicBezTo>
                <a:cubicBezTo>
                  <a:pt x="260" y="429"/>
                  <a:pt x="261" y="431"/>
                  <a:pt x="261" y="430"/>
                </a:cubicBezTo>
                <a:cubicBezTo>
                  <a:pt x="260" y="429"/>
                  <a:pt x="261" y="427"/>
                  <a:pt x="262" y="428"/>
                </a:cubicBezTo>
                <a:cubicBezTo>
                  <a:pt x="263" y="428"/>
                  <a:pt x="264" y="429"/>
                  <a:pt x="264" y="430"/>
                </a:cubicBezTo>
                <a:cubicBezTo>
                  <a:pt x="275" y="428"/>
                  <a:pt x="284" y="429"/>
                  <a:pt x="291" y="428"/>
                </a:cubicBezTo>
                <a:cubicBezTo>
                  <a:pt x="293" y="431"/>
                  <a:pt x="292" y="432"/>
                  <a:pt x="292" y="435"/>
                </a:cubicBezTo>
                <a:cubicBezTo>
                  <a:pt x="291" y="435"/>
                  <a:pt x="293" y="434"/>
                  <a:pt x="291" y="434"/>
                </a:cubicBezTo>
                <a:cubicBezTo>
                  <a:pt x="292" y="438"/>
                  <a:pt x="288" y="438"/>
                  <a:pt x="287" y="442"/>
                </a:cubicBezTo>
                <a:cubicBezTo>
                  <a:pt x="292" y="441"/>
                  <a:pt x="288" y="447"/>
                  <a:pt x="289" y="448"/>
                </a:cubicBezTo>
                <a:cubicBezTo>
                  <a:pt x="291" y="447"/>
                  <a:pt x="290" y="453"/>
                  <a:pt x="289" y="455"/>
                </a:cubicBezTo>
                <a:cubicBezTo>
                  <a:pt x="293" y="455"/>
                  <a:pt x="292" y="451"/>
                  <a:pt x="293" y="450"/>
                </a:cubicBezTo>
                <a:cubicBezTo>
                  <a:pt x="291" y="450"/>
                  <a:pt x="294" y="449"/>
                  <a:pt x="293" y="448"/>
                </a:cubicBezTo>
                <a:cubicBezTo>
                  <a:pt x="292" y="447"/>
                  <a:pt x="292" y="446"/>
                  <a:pt x="292" y="445"/>
                </a:cubicBezTo>
                <a:cubicBezTo>
                  <a:pt x="292" y="442"/>
                  <a:pt x="295" y="441"/>
                  <a:pt x="295" y="439"/>
                </a:cubicBezTo>
                <a:cubicBezTo>
                  <a:pt x="292" y="437"/>
                  <a:pt x="295" y="433"/>
                  <a:pt x="297" y="429"/>
                </a:cubicBezTo>
                <a:cubicBezTo>
                  <a:pt x="302" y="430"/>
                  <a:pt x="307" y="428"/>
                  <a:pt x="311" y="431"/>
                </a:cubicBezTo>
                <a:cubicBezTo>
                  <a:pt x="312" y="430"/>
                  <a:pt x="313" y="429"/>
                  <a:pt x="315" y="428"/>
                </a:cubicBezTo>
                <a:cubicBezTo>
                  <a:pt x="320" y="432"/>
                  <a:pt x="329" y="427"/>
                  <a:pt x="335" y="430"/>
                </a:cubicBezTo>
                <a:cubicBezTo>
                  <a:pt x="335" y="429"/>
                  <a:pt x="335" y="429"/>
                  <a:pt x="336" y="428"/>
                </a:cubicBezTo>
                <a:cubicBezTo>
                  <a:pt x="337" y="429"/>
                  <a:pt x="337" y="430"/>
                  <a:pt x="338" y="431"/>
                </a:cubicBezTo>
                <a:cubicBezTo>
                  <a:pt x="338" y="429"/>
                  <a:pt x="339" y="429"/>
                  <a:pt x="339" y="428"/>
                </a:cubicBezTo>
                <a:cubicBezTo>
                  <a:pt x="338" y="432"/>
                  <a:pt x="344" y="432"/>
                  <a:pt x="347" y="431"/>
                </a:cubicBezTo>
                <a:cubicBezTo>
                  <a:pt x="345" y="429"/>
                  <a:pt x="340" y="430"/>
                  <a:pt x="341" y="427"/>
                </a:cubicBezTo>
                <a:cubicBezTo>
                  <a:pt x="347" y="427"/>
                  <a:pt x="356" y="426"/>
                  <a:pt x="362" y="429"/>
                </a:cubicBezTo>
                <a:cubicBezTo>
                  <a:pt x="363" y="428"/>
                  <a:pt x="364" y="428"/>
                  <a:pt x="364" y="426"/>
                </a:cubicBezTo>
                <a:cubicBezTo>
                  <a:pt x="360" y="427"/>
                  <a:pt x="359" y="426"/>
                  <a:pt x="356" y="427"/>
                </a:cubicBezTo>
                <a:cubicBezTo>
                  <a:pt x="356" y="426"/>
                  <a:pt x="355" y="426"/>
                  <a:pt x="356" y="425"/>
                </a:cubicBezTo>
                <a:cubicBezTo>
                  <a:pt x="355" y="425"/>
                  <a:pt x="355" y="426"/>
                  <a:pt x="353" y="426"/>
                </a:cubicBezTo>
                <a:cubicBezTo>
                  <a:pt x="353" y="422"/>
                  <a:pt x="350" y="423"/>
                  <a:pt x="349" y="422"/>
                </a:cubicBezTo>
                <a:cubicBezTo>
                  <a:pt x="355" y="420"/>
                  <a:pt x="361" y="424"/>
                  <a:pt x="365" y="421"/>
                </a:cubicBezTo>
                <a:cubicBezTo>
                  <a:pt x="364" y="421"/>
                  <a:pt x="364" y="420"/>
                  <a:pt x="364" y="419"/>
                </a:cubicBezTo>
                <a:cubicBezTo>
                  <a:pt x="363" y="419"/>
                  <a:pt x="362" y="419"/>
                  <a:pt x="362" y="418"/>
                </a:cubicBezTo>
                <a:cubicBezTo>
                  <a:pt x="363" y="417"/>
                  <a:pt x="363" y="417"/>
                  <a:pt x="364" y="416"/>
                </a:cubicBezTo>
                <a:cubicBezTo>
                  <a:pt x="361" y="416"/>
                  <a:pt x="361" y="413"/>
                  <a:pt x="361" y="410"/>
                </a:cubicBezTo>
                <a:cubicBezTo>
                  <a:pt x="359" y="409"/>
                  <a:pt x="356" y="409"/>
                  <a:pt x="355" y="406"/>
                </a:cubicBezTo>
                <a:cubicBezTo>
                  <a:pt x="349" y="410"/>
                  <a:pt x="341" y="413"/>
                  <a:pt x="336" y="409"/>
                </a:cubicBezTo>
                <a:cubicBezTo>
                  <a:pt x="332" y="411"/>
                  <a:pt x="329" y="407"/>
                  <a:pt x="327" y="410"/>
                </a:cubicBezTo>
                <a:cubicBezTo>
                  <a:pt x="327" y="409"/>
                  <a:pt x="327" y="409"/>
                  <a:pt x="326" y="409"/>
                </a:cubicBezTo>
                <a:cubicBezTo>
                  <a:pt x="327" y="407"/>
                  <a:pt x="325" y="407"/>
                  <a:pt x="325" y="405"/>
                </a:cubicBezTo>
                <a:cubicBezTo>
                  <a:pt x="325" y="404"/>
                  <a:pt x="329" y="406"/>
                  <a:pt x="329" y="404"/>
                </a:cubicBezTo>
                <a:cubicBezTo>
                  <a:pt x="327" y="404"/>
                  <a:pt x="328" y="401"/>
                  <a:pt x="328" y="400"/>
                </a:cubicBezTo>
                <a:cubicBezTo>
                  <a:pt x="325" y="399"/>
                  <a:pt x="327" y="400"/>
                  <a:pt x="326" y="398"/>
                </a:cubicBezTo>
                <a:cubicBezTo>
                  <a:pt x="325" y="399"/>
                  <a:pt x="324" y="399"/>
                  <a:pt x="323" y="400"/>
                </a:cubicBezTo>
                <a:cubicBezTo>
                  <a:pt x="323" y="399"/>
                  <a:pt x="323" y="398"/>
                  <a:pt x="322" y="398"/>
                </a:cubicBezTo>
                <a:cubicBezTo>
                  <a:pt x="323" y="397"/>
                  <a:pt x="325" y="398"/>
                  <a:pt x="326" y="397"/>
                </a:cubicBezTo>
                <a:cubicBezTo>
                  <a:pt x="324" y="396"/>
                  <a:pt x="327" y="395"/>
                  <a:pt x="326" y="393"/>
                </a:cubicBezTo>
                <a:cubicBezTo>
                  <a:pt x="325" y="393"/>
                  <a:pt x="325" y="392"/>
                  <a:pt x="323" y="393"/>
                </a:cubicBezTo>
                <a:cubicBezTo>
                  <a:pt x="323" y="394"/>
                  <a:pt x="323" y="395"/>
                  <a:pt x="322" y="395"/>
                </a:cubicBezTo>
                <a:cubicBezTo>
                  <a:pt x="322" y="394"/>
                  <a:pt x="322" y="394"/>
                  <a:pt x="322" y="393"/>
                </a:cubicBezTo>
                <a:cubicBezTo>
                  <a:pt x="319" y="393"/>
                  <a:pt x="321" y="395"/>
                  <a:pt x="319" y="396"/>
                </a:cubicBezTo>
                <a:cubicBezTo>
                  <a:pt x="316" y="396"/>
                  <a:pt x="314" y="394"/>
                  <a:pt x="312" y="393"/>
                </a:cubicBezTo>
                <a:cubicBezTo>
                  <a:pt x="313" y="393"/>
                  <a:pt x="314" y="390"/>
                  <a:pt x="312" y="391"/>
                </a:cubicBezTo>
                <a:cubicBezTo>
                  <a:pt x="313" y="393"/>
                  <a:pt x="308" y="395"/>
                  <a:pt x="308" y="398"/>
                </a:cubicBezTo>
                <a:cubicBezTo>
                  <a:pt x="305" y="398"/>
                  <a:pt x="306" y="394"/>
                  <a:pt x="305" y="395"/>
                </a:cubicBezTo>
                <a:cubicBezTo>
                  <a:pt x="304" y="396"/>
                  <a:pt x="307" y="397"/>
                  <a:pt x="305" y="398"/>
                </a:cubicBezTo>
                <a:cubicBezTo>
                  <a:pt x="304" y="398"/>
                  <a:pt x="304" y="397"/>
                  <a:pt x="303" y="397"/>
                </a:cubicBezTo>
                <a:cubicBezTo>
                  <a:pt x="303" y="395"/>
                  <a:pt x="303" y="393"/>
                  <a:pt x="301" y="393"/>
                </a:cubicBezTo>
                <a:cubicBezTo>
                  <a:pt x="301" y="394"/>
                  <a:pt x="301" y="395"/>
                  <a:pt x="300" y="396"/>
                </a:cubicBezTo>
                <a:cubicBezTo>
                  <a:pt x="299" y="395"/>
                  <a:pt x="298" y="397"/>
                  <a:pt x="297" y="397"/>
                </a:cubicBezTo>
                <a:cubicBezTo>
                  <a:pt x="297" y="394"/>
                  <a:pt x="294" y="393"/>
                  <a:pt x="292" y="395"/>
                </a:cubicBezTo>
                <a:cubicBezTo>
                  <a:pt x="291" y="394"/>
                  <a:pt x="289" y="394"/>
                  <a:pt x="289" y="392"/>
                </a:cubicBezTo>
                <a:cubicBezTo>
                  <a:pt x="292" y="392"/>
                  <a:pt x="292" y="388"/>
                  <a:pt x="295" y="389"/>
                </a:cubicBezTo>
                <a:cubicBezTo>
                  <a:pt x="294" y="387"/>
                  <a:pt x="292" y="389"/>
                  <a:pt x="292" y="387"/>
                </a:cubicBezTo>
                <a:cubicBezTo>
                  <a:pt x="293" y="386"/>
                  <a:pt x="291" y="383"/>
                  <a:pt x="293" y="386"/>
                </a:cubicBezTo>
                <a:cubicBezTo>
                  <a:pt x="293" y="385"/>
                  <a:pt x="293" y="384"/>
                  <a:pt x="293" y="383"/>
                </a:cubicBezTo>
                <a:cubicBezTo>
                  <a:pt x="291" y="382"/>
                  <a:pt x="291" y="380"/>
                  <a:pt x="292" y="377"/>
                </a:cubicBezTo>
                <a:cubicBezTo>
                  <a:pt x="292" y="376"/>
                  <a:pt x="291" y="378"/>
                  <a:pt x="291" y="376"/>
                </a:cubicBezTo>
                <a:cubicBezTo>
                  <a:pt x="291" y="375"/>
                  <a:pt x="293" y="375"/>
                  <a:pt x="293" y="374"/>
                </a:cubicBezTo>
                <a:cubicBezTo>
                  <a:pt x="291" y="372"/>
                  <a:pt x="290" y="376"/>
                  <a:pt x="289" y="375"/>
                </a:cubicBezTo>
                <a:cubicBezTo>
                  <a:pt x="291" y="374"/>
                  <a:pt x="290" y="372"/>
                  <a:pt x="292" y="371"/>
                </a:cubicBezTo>
                <a:cubicBezTo>
                  <a:pt x="295" y="373"/>
                  <a:pt x="296" y="369"/>
                  <a:pt x="296" y="366"/>
                </a:cubicBezTo>
                <a:cubicBezTo>
                  <a:pt x="294" y="366"/>
                  <a:pt x="293" y="363"/>
                  <a:pt x="291" y="365"/>
                </a:cubicBezTo>
                <a:cubicBezTo>
                  <a:pt x="290" y="364"/>
                  <a:pt x="291" y="363"/>
                  <a:pt x="290" y="362"/>
                </a:cubicBezTo>
                <a:cubicBezTo>
                  <a:pt x="290" y="363"/>
                  <a:pt x="290" y="364"/>
                  <a:pt x="289" y="364"/>
                </a:cubicBezTo>
                <a:cubicBezTo>
                  <a:pt x="289" y="362"/>
                  <a:pt x="290" y="362"/>
                  <a:pt x="290" y="360"/>
                </a:cubicBezTo>
                <a:cubicBezTo>
                  <a:pt x="292" y="361"/>
                  <a:pt x="291" y="360"/>
                  <a:pt x="293" y="360"/>
                </a:cubicBezTo>
                <a:cubicBezTo>
                  <a:pt x="289" y="346"/>
                  <a:pt x="294" y="336"/>
                  <a:pt x="292" y="324"/>
                </a:cubicBezTo>
                <a:cubicBezTo>
                  <a:pt x="295" y="321"/>
                  <a:pt x="295" y="316"/>
                  <a:pt x="295" y="311"/>
                </a:cubicBezTo>
                <a:cubicBezTo>
                  <a:pt x="294" y="310"/>
                  <a:pt x="293" y="312"/>
                  <a:pt x="293" y="311"/>
                </a:cubicBezTo>
                <a:cubicBezTo>
                  <a:pt x="293" y="303"/>
                  <a:pt x="291" y="296"/>
                  <a:pt x="291" y="289"/>
                </a:cubicBezTo>
                <a:cubicBezTo>
                  <a:pt x="294" y="287"/>
                  <a:pt x="292" y="283"/>
                  <a:pt x="293" y="279"/>
                </a:cubicBezTo>
                <a:cubicBezTo>
                  <a:pt x="292" y="278"/>
                  <a:pt x="292" y="275"/>
                  <a:pt x="291" y="273"/>
                </a:cubicBezTo>
                <a:cubicBezTo>
                  <a:pt x="292" y="273"/>
                  <a:pt x="292" y="273"/>
                  <a:pt x="292" y="272"/>
                </a:cubicBezTo>
                <a:cubicBezTo>
                  <a:pt x="291" y="274"/>
                  <a:pt x="289" y="271"/>
                  <a:pt x="289" y="268"/>
                </a:cubicBezTo>
                <a:cubicBezTo>
                  <a:pt x="288" y="268"/>
                  <a:pt x="288" y="270"/>
                  <a:pt x="287" y="269"/>
                </a:cubicBezTo>
                <a:cubicBezTo>
                  <a:pt x="286" y="270"/>
                  <a:pt x="288" y="271"/>
                  <a:pt x="286" y="271"/>
                </a:cubicBezTo>
                <a:cubicBezTo>
                  <a:pt x="286" y="270"/>
                  <a:pt x="286" y="268"/>
                  <a:pt x="284" y="270"/>
                </a:cubicBezTo>
                <a:cubicBezTo>
                  <a:pt x="284" y="265"/>
                  <a:pt x="288" y="260"/>
                  <a:pt x="293" y="258"/>
                </a:cubicBezTo>
                <a:cubicBezTo>
                  <a:pt x="294" y="256"/>
                  <a:pt x="293" y="257"/>
                  <a:pt x="293" y="255"/>
                </a:cubicBezTo>
                <a:cubicBezTo>
                  <a:pt x="298" y="253"/>
                  <a:pt x="299" y="245"/>
                  <a:pt x="304" y="245"/>
                </a:cubicBezTo>
                <a:cubicBezTo>
                  <a:pt x="304" y="244"/>
                  <a:pt x="302" y="244"/>
                  <a:pt x="303" y="243"/>
                </a:cubicBezTo>
                <a:cubicBezTo>
                  <a:pt x="304" y="243"/>
                  <a:pt x="304" y="244"/>
                  <a:pt x="305" y="243"/>
                </a:cubicBezTo>
                <a:cubicBezTo>
                  <a:pt x="302" y="244"/>
                  <a:pt x="305" y="240"/>
                  <a:pt x="306" y="242"/>
                </a:cubicBezTo>
                <a:cubicBezTo>
                  <a:pt x="311" y="232"/>
                  <a:pt x="317" y="224"/>
                  <a:pt x="323" y="216"/>
                </a:cubicBezTo>
                <a:cubicBezTo>
                  <a:pt x="322" y="214"/>
                  <a:pt x="323" y="212"/>
                  <a:pt x="326" y="212"/>
                </a:cubicBezTo>
                <a:cubicBezTo>
                  <a:pt x="326" y="210"/>
                  <a:pt x="326" y="208"/>
                  <a:pt x="327" y="206"/>
                </a:cubicBezTo>
                <a:cubicBezTo>
                  <a:pt x="325" y="206"/>
                  <a:pt x="326" y="208"/>
                  <a:pt x="324" y="208"/>
                </a:cubicBezTo>
                <a:cubicBezTo>
                  <a:pt x="326" y="203"/>
                  <a:pt x="330" y="199"/>
                  <a:pt x="333" y="194"/>
                </a:cubicBezTo>
                <a:cubicBezTo>
                  <a:pt x="333" y="195"/>
                  <a:pt x="334" y="195"/>
                  <a:pt x="334" y="195"/>
                </a:cubicBezTo>
                <a:cubicBezTo>
                  <a:pt x="335" y="193"/>
                  <a:pt x="338" y="191"/>
                  <a:pt x="336" y="190"/>
                </a:cubicBezTo>
                <a:cubicBezTo>
                  <a:pt x="337" y="189"/>
                  <a:pt x="338" y="187"/>
                  <a:pt x="338" y="184"/>
                </a:cubicBezTo>
                <a:cubicBezTo>
                  <a:pt x="341" y="186"/>
                  <a:pt x="339" y="180"/>
                  <a:pt x="341" y="183"/>
                </a:cubicBezTo>
                <a:cubicBezTo>
                  <a:pt x="343" y="178"/>
                  <a:pt x="349" y="175"/>
                  <a:pt x="348" y="170"/>
                </a:cubicBezTo>
                <a:cubicBezTo>
                  <a:pt x="349" y="170"/>
                  <a:pt x="350" y="170"/>
                  <a:pt x="350" y="170"/>
                </a:cubicBezTo>
                <a:cubicBezTo>
                  <a:pt x="359" y="156"/>
                  <a:pt x="365" y="141"/>
                  <a:pt x="377" y="132"/>
                </a:cubicBezTo>
                <a:cubicBezTo>
                  <a:pt x="377" y="130"/>
                  <a:pt x="378" y="129"/>
                  <a:pt x="379" y="128"/>
                </a:cubicBezTo>
                <a:cubicBezTo>
                  <a:pt x="381" y="128"/>
                  <a:pt x="381" y="127"/>
                  <a:pt x="383" y="127"/>
                </a:cubicBezTo>
                <a:cubicBezTo>
                  <a:pt x="383" y="126"/>
                  <a:pt x="383" y="124"/>
                  <a:pt x="384" y="123"/>
                </a:cubicBezTo>
                <a:cubicBezTo>
                  <a:pt x="386" y="123"/>
                  <a:pt x="386" y="124"/>
                  <a:pt x="387" y="124"/>
                </a:cubicBezTo>
                <a:cubicBezTo>
                  <a:pt x="389" y="122"/>
                  <a:pt x="390" y="120"/>
                  <a:pt x="392" y="119"/>
                </a:cubicBezTo>
                <a:cubicBezTo>
                  <a:pt x="390" y="119"/>
                  <a:pt x="390" y="118"/>
                  <a:pt x="392" y="117"/>
                </a:cubicBezTo>
                <a:cubicBezTo>
                  <a:pt x="392" y="118"/>
                  <a:pt x="392" y="119"/>
                  <a:pt x="392" y="119"/>
                </a:cubicBezTo>
                <a:cubicBezTo>
                  <a:pt x="397" y="119"/>
                  <a:pt x="396" y="113"/>
                  <a:pt x="400" y="114"/>
                </a:cubicBezTo>
                <a:cubicBezTo>
                  <a:pt x="399" y="112"/>
                  <a:pt x="403" y="111"/>
                  <a:pt x="402" y="109"/>
                </a:cubicBezTo>
                <a:cubicBezTo>
                  <a:pt x="401" y="109"/>
                  <a:pt x="402" y="111"/>
                  <a:pt x="400" y="111"/>
                </a:cubicBezTo>
                <a:cubicBezTo>
                  <a:pt x="400" y="110"/>
                  <a:pt x="401" y="110"/>
                  <a:pt x="400" y="109"/>
                </a:cubicBezTo>
                <a:cubicBezTo>
                  <a:pt x="402" y="110"/>
                  <a:pt x="403" y="107"/>
                  <a:pt x="402" y="106"/>
                </a:cubicBezTo>
                <a:cubicBezTo>
                  <a:pt x="401" y="108"/>
                  <a:pt x="398" y="109"/>
                  <a:pt x="396" y="110"/>
                </a:cubicBezTo>
                <a:cubicBezTo>
                  <a:pt x="396" y="109"/>
                  <a:pt x="394" y="109"/>
                  <a:pt x="394" y="109"/>
                </a:cubicBezTo>
                <a:cubicBezTo>
                  <a:pt x="396" y="109"/>
                  <a:pt x="396" y="106"/>
                  <a:pt x="397" y="105"/>
                </a:cubicBezTo>
                <a:cubicBezTo>
                  <a:pt x="395" y="105"/>
                  <a:pt x="396" y="107"/>
                  <a:pt x="394" y="107"/>
                </a:cubicBezTo>
                <a:cubicBezTo>
                  <a:pt x="396" y="105"/>
                  <a:pt x="401" y="100"/>
                  <a:pt x="398" y="96"/>
                </a:cubicBezTo>
                <a:cubicBezTo>
                  <a:pt x="401" y="95"/>
                  <a:pt x="402" y="95"/>
                  <a:pt x="405" y="94"/>
                </a:cubicBezTo>
                <a:cubicBezTo>
                  <a:pt x="405" y="93"/>
                  <a:pt x="405" y="91"/>
                  <a:pt x="405" y="90"/>
                </a:cubicBezTo>
                <a:cubicBezTo>
                  <a:pt x="408" y="89"/>
                  <a:pt x="408" y="86"/>
                  <a:pt x="413" y="87"/>
                </a:cubicBezTo>
                <a:cubicBezTo>
                  <a:pt x="413" y="86"/>
                  <a:pt x="414" y="85"/>
                  <a:pt x="415" y="85"/>
                </a:cubicBezTo>
                <a:cubicBezTo>
                  <a:pt x="416" y="83"/>
                  <a:pt x="414" y="84"/>
                  <a:pt x="414" y="83"/>
                </a:cubicBezTo>
                <a:cubicBezTo>
                  <a:pt x="415" y="82"/>
                  <a:pt x="416" y="81"/>
                  <a:pt x="418" y="82"/>
                </a:cubicBezTo>
                <a:cubicBezTo>
                  <a:pt x="418" y="80"/>
                  <a:pt x="419" y="80"/>
                  <a:pt x="419" y="79"/>
                </a:cubicBezTo>
                <a:cubicBezTo>
                  <a:pt x="418" y="79"/>
                  <a:pt x="416" y="79"/>
                  <a:pt x="416" y="78"/>
                </a:cubicBezTo>
                <a:cubicBezTo>
                  <a:pt x="419" y="79"/>
                  <a:pt x="420" y="78"/>
                  <a:pt x="424" y="78"/>
                </a:cubicBezTo>
                <a:cubicBezTo>
                  <a:pt x="424" y="81"/>
                  <a:pt x="430" y="83"/>
                  <a:pt x="430" y="79"/>
                </a:cubicBezTo>
                <a:cubicBezTo>
                  <a:pt x="428" y="78"/>
                  <a:pt x="428" y="81"/>
                  <a:pt x="427" y="80"/>
                </a:cubicBezTo>
                <a:cubicBezTo>
                  <a:pt x="427" y="79"/>
                  <a:pt x="427" y="79"/>
                  <a:pt x="427" y="79"/>
                </a:cubicBezTo>
                <a:cubicBezTo>
                  <a:pt x="429" y="78"/>
                  <a:pt x="433" y="78"/>
                  <a:pt x="433" y="80"/>
                </a:cubicBezTo>
                <a:cubicBezTo>
                  <a:pt x="433" y="80"/>
                  <a:pt x="431" y="80"/>
                  <a:pt x="431" y="81"/>
                </a:cubicBezTo>
                <a:cubicBezTo>
                  <a:pt x="431" y="85"/>
                  <a:pt x="423" y="86"/>
                  <a:pt x="420" y="90"/>
                </a:cubicBezTo>
                <a:cubicBezTo>
                  <a:pt x="421" y="90"/>
                  <a:pt x="422" y="90"/>
                  <a:pt x="422" y="91"/>
                </a:cubicBezTo>
                <a:cubicBezTo>
                  <a:pt x="420" y="92"/>
                  <a:pt x="420" y="91"/>
                  <a:pt x="419" y="91"/>
                </a:cubicBezTo>
                <a:cubicBezTo>
                  <a:pt x="418" y="93"/>
                  <a:pt x="416" y="93"/>
                  <a:pt x="417" y="95"/>
                </a:cubicBezTo>
                <a:cubicBezTo>
                  <a:pt x="414" y="94"/>
                  <a:pt x="416" y="97"/>
                  <a:pt x="414" y="97"/>
                </a:cubicBezTo>
                <a:cubicBezTo>
                  <a:pt x="414" y="96"/>
                  <a:pt x="414" y="96"/>
                  <a:pt x="413" y="95"/>
                </a:cubicBezTo>
                <a:cubicBezTo>
                  <a:pt x="412" y="97"/>
                  <a:pt x="411" y="100"/>
                  <a:pt x="409" y="100"/>
                </a:cubicBezTo>
                <a:cubicBezTo>
                  <a:pt x="410" y="101"/>
                  <a:pt x="410" y="100"/>
                  <a:pt x="411" y="101"/>
                </a:cubicBezTo>
                <a:cubicBezTo>
                  <a:pt x="410" y="103"/>
                  <a:pt x="409" y="101"/>
                  <a:pt x="408" y="103"/>
                </a:cubicBezTo>
                <a:cubicBezTo>
                  <a:pt x="407" y="102"/>
                  <a:pt x="409" y="101"/>
                  <a:pt x="408" y="101"/>
                </a:cubicBezTo>
                <a:cubicBezTo>
                  <a:pt x="408" y="103"/>
                  <a:pt x="406" y="102"/>
                  <a:pt x="406" y="103"/>
                </a:cubicBezTo>
                <a:cubicBezTo>
                  <a:pt x="407" y="104"/>
                  <a:pt x="409" y="103"/>
                  <a:pt x="409" y="105"/>
                </a:cubicBezTo>
                <a:cubicBezTo>
                  <a:pt x="407" y="105"/>
                  <a:pt x="408" y="107"/>
                  <a:pt x="406" y="107"/>
                </a:cubicBezTo>
                <a:cubicBezTo>
                  <a:pt x="406" y="105"/>
                  <a:pt x="406" y="107"/>
                  <a:pt x="405" y="107"/>
                </a:cubicBezTo>
                <a:cubicBezTo>
                  <a:pt x="405" y="105"/>
                  <a:pt x="406" y="105"/>
                  <a:pt x="404" y="104"/>
                </a:cubicBezTo>
                <a:cubicBezTo>
                  <a:pt x="404" y="106"/>
                  <a:pt x="403" y="105"/>
                  <a:pt x="403" y="107"/>
                </a:cubicBezTo>
                <a:cubicBezTo>
                  <a:pt x="403" y="107"/>
                  <a:pt x="403" y="108"/>
                  <a:pt x="403" y="108"/>
                </a:cubicBezTo>
                <a:cubicBezTo>
                  <a:pt x="403" y="108"/>
                  <a:pt x="404" y="108"/>
                  <a:pt x="404" y="109"/>
                </a:cubicBezTo>
                <a:cubicBezTo>
                  <a:pt x="402" y="109"/>
                  <a:pt x="405" y="110"/>
                  <a:pt x="403" y="111"/>
                </a:cubicBezTo>
                <a:cubicBezTo>
                  <a:pt x="404" y="111"/>
                  <a:pt x="404" y="111"/>
                  <a:pt x="405" y="111"/>
                </a:cubicBezTo>
                <a:cubicBezTo>
                  <a:pt x="406" y="110"/>
                  <a:pt x="406" y="108"/>
                  <a:pt x="408" y="107"/>
                </a:cubicBezTo>
                <a:cubicBezTo>
                  <a:pt x="410" y="106"/>
                  <a:pt x="409" y="108"/>
                  <a:pt x="410" y="108"/>
                </a:cubicBezTo>
                <a:cubicBezTo>
                  <a:pt x="411" y="107"/>
                  <a:pt x="411" y="104"/>
                  <a:pt x="413" y="106"/>
                </a:cubicBezTo>
                <a:cubicBezTo>
                  <a:pt x="413" y="104"/>
                  <a:pt x="412" y="104"/>
                  <a:pt x="411" y="102"/>
                </a:cubicBezTo>
                <a:cubicBezTo>
                  <a:pt x="413" y="103"/>
                  <a:pt x="412" y="104"/>
                  <a:pt x="414" y="104"/>
                </a:cubicBezTo>
                <a:cubicBezTo>
                  <a:pt x="415" y="101"/>
                  <a:pt x="415" y="101"/>
                  <a:pt x="416" y="101"/>
                </a:cubicBezTo>
                <a:cubicBezTo>
                  <a:pt x="417" y="99"/>
                  <a:pt x="414" y="100"/>
                  <a:pt x="413" y="99"/>
                </a:cubicBezTo>
                <a:cubicBezTo>
                  <a:pt x="414" y="99"/>
                  <a:pt x="414" y="98"/>
                  <a:pt x="414" y="98"/>
                </a:cubicBezTo>
                <a:cubicBezTo>
                  <a:pt x="415" y="99"/>
                  <a:pt x="417" y="100"/>
                  <a:pt x="420" y="100"/>
                </a:cubicBezTo>
                <a:cubicBezTo>
                  <a:pt x="420" y="100"/>
                  <a:pt x="420" y="99"/>
                  <a:pt x="421" y="99"/>
                </a:cubicBezTo>
                <a:cubicBezTo>
                  <a:pt x="421" y="96"/>
                  <a:pt x="420" y="96"/>
                  <a:pt x="418" y="94"/>
                </a:cubicBezTo>
                <a:cubicBezTo>
                  <a:pt x="421" y="94"/>
                  <a:pt x="420" y="95"/>
                  <a:pt x="422" y="93"/>
                </a:cubicBezTo>
                <a:cubicBezTo>
                  <a:pt x="424" y="96"/>
                  <a:pt x="425" y="92"/>
                  <a:pt x="425" y="95"/>
                </a:cubicBezTo>
                <a:cubicBezTo>
                  <a:pt x="427" y="94"/>
                  <a:pt x="426" y="92"/>
                  <a:pt x="427" y="91"/>
                </a:cubicBezTo>
                <a:cubicBezTo>
                  <a:pt x="427" y="93"/>
                  <a:pt x="429" y="92"/>
                  <a:pt x="430" y="92"/>
                </a:cubicBezTo>
                <a:cubicBezTo>
                  <a:pt x="429" y="91"/>
                  <a:pt x="430" y="90"/>
                  <a:pt x="431" y="89"/>
                </a:cubicBezTo>
                <a:cubicBezTo>
                  <a:pt x="429" y="90"/>
                  <a:pt x="428" y="88"/>
                  <a:pt x="430" y="88"/>
                </a:cubicBezTo>
                <a:cubicBezTo>
                  <a:pt x="431" y="89"/>
                  <a:pt x="438" y="90"/>
                  <a:pt x="436" y="87"/>
                </a:cubicBezTo>
                <a:cubicBezTo>
                  <a:pt x="439" y="85"/>
                  <a:pt x="440" y="84"/>
                  <a:pt x="441" y="82"/>
                </a:cubicBezTo>
                <a:cubicBezTo>
                  <a:pt x="441" y="82"/>
                  <a:pt x="441" y="83"/>
                  <a:pt x="441" y="83"/>
                </a:cubicBezTo>
                <a:cubicBezTo>
                  <a:pt x="449" y="79"/>
                  <a:pt x="459" y="76"/>
                  <a:pt x="466" y="71"/>
                </a:cubicBezTo>
                <a:cubicBezTo>
                  <a:pt x="464" y="67"/>
                  <a:pt x="470" y="65"/>
                  <a:pt x="467" y="61"/>
                </a:cubicBezTo>
                <a:cubicBezTo>
                  <a:pt x="471" y="62"/>
                  <a:pt x="472" y="58"/>
                  <a:pt x="475" y="60"/>
                </a:cubicBezTo>
                <a:cubicBezTo>
                  <a:pt x="475" y="59"/>
                  <a:pt x="476" y="59"/>
                  <a:pt x="476" y="58"/>
                </a:cubicBezTo>
                <a:cubicBezTo>
                  <a:pt x="474" y="57"/>
                  <a:pt x="472" y="56"/>
                  <a:pt x="470" y="58"/>
                </a:cubicBezTo>
                <a:cubicBezTo>
                  <a:pt x="467" y="54"/>
                  <a:pt x="460" y="57"/>
                  <a:pt x="458" y="61"/>
                </a:cubicBezTo>
                <a:cubicBezTo>
                  <a:pt x="460" y="60"/>
                  <a:pt x="463" y="64"/>
                  <a:pt x="465" y="61"/>
                </a:cubicBezTo>
                <a:cubicBezTo>
                  <a:pt x="466" y="64"/>
                  <a:pt x="461" y="65"/>
                  <a:pt x="459" y="66"/>
                </a:cubicBezTo>
                <a:cubicBezTo>
                  <a:pt x="459" y="64"/>
                  <a:pt x="457" y="64"/>
                  <a:pt x="456" y="63"/>
                </a:cubicBezTo>
                <a:cubicBezTo>
                  <a:pt x="459" y="63"/>
                  <a:pt x="456" y="61"/>
                  <a:pt x="458" y="60"/>
                </a:cubicBezTo>
                <a:cubicBezTo>
                  <a:pt x="454" y="57"/>
                  <a:pt x="451" y="62"/>
                  <a:pt x="448" y="61"/>
                </a:cubicBezTo>
                <a:cubicBezTo>
                  <a:pt x="448" y="59"/>
                  <a:pt x="449" y="59"/>
                  <a:pt x="450" y="59"/>
                </a:cubicBezTo>
                <a:cubicBezTo>
                  <a:pt x="450" y="59"/>
                  <a:pt x="450" y="60"/>
                  <a:pt x="451" y="60"/>
                </a:cubicBezTo>
                <a:cubicBezTo>
                  <a:pt x="451" y="57"/>
                  <a:pt x="448" y="59"/>
                  <a:pt x="446" y="57"/>
                </a:cubicBezTo>
                <a:cubicBezTo>
                  <a:pt x="444" y="60"/>
                  <a:pt x="439" y="60"/>
                  <a:pt x="437" y="57"/>
                </a:cubicBezTo>
                <a:cubicBezTo>
                  <a:pt x="432" y="56"/>
                  <a:pt x="433" y="61"/>
                  <a:pt x="428" y="61"/>
                </a:cubicBezTo>
                <a:cubicBezTo>
                  <a:pt x="429" y="60"/>
                  <a:pt x="429" y="59"/>
                  <a:pt x="428" y="59"/>
                </a:cubicBezTo>
                <a:cubicBezTo>
                  <a:pt x="427" y="60"/>
                  <a:pt x="427" y="61"/>
                  <a:pt x="425" y="61"/>
                </a:cubicBezTo>
                <a:cubicBezTo>
                  <a:pt x="425" y="59"/>
                  <a:pt x="424" y="59"/>
                  <a:pt x="425" y="58"/>
                </a:cubicBezTo>
                <a:cubicBezTo>
                  <a:pt x="421" y="58"/>
                  <a:pt x="419" y="60"/>
                  <a:pt x="417" y="57"/>
                </a:cubicBezTo>
                <a:cubicBezTo>
                  <a:pt x="416" y="60"/>
                  <a:pt x="419" y="59"/>
                  <a:pt x="420" y="60"/>
                </a:cubicBezTo>
                <a:cubicBezTo>
                  <a:pt x="419" y="61"/>
                  <a:pt x="416" y="61"/>
                  <a:pt x="415" y="60"/>
                </a:cubicBezTo>
                <a:cubicBezTo>
                  <a:pt x="416" y="59"/>
                  <a:pt x="415" y="59"/>
                  <a:pt x="415" y="57"/>
                </a:cubicBezTo>
                <a:cubicBezTo>
                  <a:pt x="414" y="59"/>
                  <a:pt x="412" y="57"/>
                  <a:pt x="409" y="58"/>
                </a:cubicBezTo>
                <a:cubicBezTo>
                  <a:pt x="408" y="59"/>
                  <a:pt x="408" y="61"/>
                  <a:pt x="406" y="61"/>
                </a:cubicBezTo>
                <a:cubicBezTo>
                  <a:pt x="406" y="60"/>
                  <a:pt x="407" y="60"/>
                  <a:pt x="407" y="59"/>
                </a:cubicBezTo>
                <a:cubicBezTo>
                  <a:pt x="405" y="59"/>
                  <a:pt x="404" y="61"/>
                  <a:pt x="401" y="61"/>
                </a:cubicBezTo>
                <a:cubicBezTo>
                  <a:pt x="399" y="59"/>
                  <a:pt x="401" y="56"/>
                  <a:pt x="400" y="56"/>
                </a:cubicBezTo>
                <a:cubicBezTo>
                  <a:pt x="399" y="58"/>
                  <a:pt x="393" y="55"/>
                  <a:pt x="391" y="57"/>
                </a:cubicBezTo>
                <a:cubicBezTo>
                  <a:pt x="392" y="56"/>
                  <a:pt x="389" y="56"/>
                  <a:pt x="389" y="55"/>
                </a:cubicBezTo>
                <a:cubicBezTo>
                  <a:pt x="386" y="56"/>
                  <a:pt x="384" y="54"/>
                  <a:pt x="380" y="55"/>
                </a:cubicBezTo>
                <a:cubicBezTo>
                  <a:pt x="379" y="56"/>
                  <a:pt x="381" y="56"/>
                  <a:pt x="379" y="57"/>
                </a:cubicBezTo>
                <a:cubicBezTo>
                  <a:pt x="377" y="55"/>
                  <a:pt x="380" y="56"/>
                  <a:pt x="380" y="54"/>
                </a:cubicBezTo>
                <a:cubicBezTo>
                  <a:pt x="378" y="53"/>
                  <a:pt x="378" y="55"/>
                  <a:pt x="376" y="55"/>
                </a:cubicBezTo>
                <a:cubicBezTo>
                  <a:pt x="374" y="53"/>
                  <a:pt x="369" y="53"/>
                  <a:pt x="366" y="54"/>
                </a:cubicBezTo>
                <a:cubicBezTo>
                  <a:pt x="356" y="50"/>
                  <a:pt x="344" y="51"/>
                  <a:pt x="333" y="51"/>
                </a:cubicBezTo>
                <a:cubicBezTo>
                  <a:pt x="329" y="51"/>
                  <a:pt x="323" y="49"/>
                  <a:pt x="320" y="52"/>
                </a:cubicBezTo>
                <a:cubicBezTo>
                  <a:pt x="320" y="51"/>
                  <a:pt x="321" y="51"/>
                  <a:pt x="319" y="50"/>
                </a:cubicBezTo>
                <a:cubicBezTo>
                  <a:pt x="319" y="51"/>
                  <a:pt x="318" y="51"/>
                  <a:pt x="317" y="51"/>
                </a:cubicBezTo>
                <a:cubicBezTo>
                  <a:pt x="317" y="53"/>
                  <a:pt x="319" y="50"/>
                  <a:pt x="319" y="52"/>
                </a:cubicBezTo>
                <a:cubicBezTo>
                  <a:pt x="318" y="53"/>
                  <a:pt x="317" y="54"/>
                  <a:pt x="315" y="54"/>
                </a:cubicBezTo>
                <a:cubicBezTo>
                  <a:pt x="315" y="53"/>
                  <a:pt x="317" y="53"/>
                  <a:pt x="316" y="51"/>
                </a:cubicBezTo>
                <a:cubicBezTo>
                  <a:pt x="313" y="50"/>
                  <a:pt x="311" y="53"/>
                  <a:pt x="309" y="51"/>
                </a:cubicBezTo>
                <a:cubicBezTo>
                  <a:pt x="307" y="52"/>
                  <a:pt x="303" y="51"/>
                  <a:pt x="301" y="54"/>
                </a:cubicBezTo>
                <a:cubicBezTo>
                  <a:pt x="301" y="55"/>
                  <a:pt x="302" y="55"/>
                  <a:pt x="303" y="56"/>
                </a:cubicBezTo>
                <a:cubicBezTo>
                  <a:pt x="302" y="57"/>
                  <a:pt x="302" y="58"/>
                  <a:pt x="300" y="57"/>
                </a:cubicBezTo>
                <a:cubicBezTo>
                  <a:pt x="298" y="58"/>
                  <a:pt x="298" y="56"/>
                  <a:pt x="298" y="55"/>
                </a:cubicBezTo>
                <a:cubicBezTo>
                  <a:pt x="298" y="56"/>
                  <a:pt x="297" y="56"/>
                  <a:pt x="297" y="55"/>
                </a:cubicBezTo>
                <a:cubicBezTo>
                  <a:pt x="297" y="57"/>
                  <a:pt x="296" y="57"/>
                  <a:pt x="295" y="57"/>
                </a:cubicBezTo>
                <a:cubicBezTo>
                  <a:pt x="295" y="59"/>
                  <a:pt x="296" y="60"/>
                  <a:pt x="297" y="61"/>
                </a:cubicBezTo>
                <a:cubicBezTo>
                  <a:pt x="296" y="59"/>
                  <a:pt x="297" y="59"/>
                  <a:pt x="298" y="59"/>
                </a:cubicBezTo>
                <a:cubicBezTo>
                  <a:pt x="299" y="61"/>
                  <a:pt x="298" y="62"/>
                  <a:pt x="298" y="64"/>
                </a:cubicBezTo>
                <a:cubicBezTo>
                  <a:pt x="297" y="64"/>
                  <a:pt x="298" y="62"/>
                  <a:pt x="295" y="62"/>
                </a:cubicBezTo>
                <a:cubicBezTo>
                  <a:pt x="294" y="64"/>
                  <a:pt x="297" y="65"/>
                  <a:pt x="296" y="68"/>
                </a:cubicBezTo>
                <a:cubicBezTo>
                  <a:pt x="295" y="68"/>
                  <a:pt x="295" y="69"/>
                  <a:pt x="293" y="69"/>
                </a:cubicBezTo>
                <a:cubicBezTo>
                  <a:pt x="288" y="66"/>
                  <a:pt x="283" y="67"/>
                  <a:pt x="278" y="67"/>
                </a:cubicBezTo>
                <a:cubicBezTo>
                  <a:pt x="280" y="68"/>
                  <a:pt x="277" y="68"/>
                  <a:pt x="277" y="69"/>
                </a:cubicBezTo>
                <a:cubicBezTo>
                  <a:pt x="279" y="70"/>
                  <a:pt x="280" y="70"/>
                  <a:pt x="281" y="71"/>
                </a:cubicBezTo>
                <a:cubicBezTo>
                  <a:pt x="281" y="70"/>
                  <a:pt x="283" y="70"/>
                  <a:pt x="283" y="70"/>
                </a:cubicBezTo>
                <a:cubicBezTo>
                  <a:pt x="283" y="71"/>
                  <a:pt x="282" y="71"/>
                  <a:pt x="282" y="72"/>
                </a:cubicBezTo>
                <a:cubicBezTo>
                  <a:pt x="284" y="73"/>
                  <a:pt x="287" y="76"/>
                  <a:pt x="286" y="79"/>
                </a:cubicBezTo>
                <a:cubicBezTo>
                  <a:pt x="287" y="80"/>
                  <a:pt x="290" y="80"/>
                  <a:pt x="290" y="82"/>
                </a:cubicBezTo>
                <a:cubicBezTo>
                  <a:pt x="286" y="85"/>
                  <a:pt x="287" y="94"/>
                  <a:pt x="286" y="98"/>
                </a:cubicBezTo>
                <a:cubicBezTo>
                  <a:pt x="287" y="97"/>
                  <a:pt x="288" y="97"/>
                  <a:pt x="289" y="96"/>
                </a:cubicBezTo>
                <a:cubicBezTo>
                  <a:pt x="289" y="95"/>
                  <a:pt x="287" y="96"/>
                  <a:pt x="287" y="95"/>
                </a:cubicBezTo>
                <a:cubicBezTo>
                  <a:pt x="289" y="95"/>
                  <a:pt x="287" y="94"/>
                  <a:pt x="287" y="93"/>
                </a:cubicBezTo>
                <a:cubicBezTo>
                  <a:pt x="289" y="95"/>
                  <a:pt x="290" y="93"/>
                  <a:pt x="290" y="95"/>
                </a:cubicBezTo>
                <a:cubicBezTo>
                  <a:pt x="291" y="93"/>
                  <a:pt x="291" y="94"/>
                  <a:pt x="292" y="95"/>
                </a:cubicBezTo>
                <a:cubicBezTo>
                  <a:pt x="292" y="94"/>
                  <a:pt x="291" y="94"/>
                  <a:pt x="291" y="93"/>
                </a:cubicBezTo>
                <a:cubicBezTo>
                  <a:pt x="294" y="93"/>
                  <a:pt x="294" y="93"/>
                  <a:pt x="296" y="92"/>
                </a:cubicBezTo>
                <a:cubicBezTo>
                  <a:pt x="296" y="93"/>
                  <a:pt x="295" y="94"/>
                  <a:pt x="295" y="95"/>
                </a:cubicBezTo>
                <a:cubicBezTo>
                  <a:pt x="298" y="94"/>
                  <a:pt x="303" y="91"/>
                  <a:pt x="307" y="92"/>
                </a:cubicBezTo>
                <a:cubicBezTo>
                  <a:pt x="306" y="92"/>
                  <a:pt x="307" y="91"/>
                  <a:pt x="307" y="91"/>
                </a:cubicBezTo>
                <a:cubicBezTo>
                  <a:pt x="306" y="90"/>
                  <a:pt x="306" y="92"/>
                  <a:pt x="305" y="90"/>
                </a:cubicBezTo>
                <a:cubicBezTo>
                  <a:pt x="306" y="90"/>
                  <a:pt x="307" y="90"/>
                  <a:pt x="308" y="89"/>
                </a:cubicBezTo>
                <a:cubicBezTo>
                  <a:pt x="307" y="88"/>
                  <a:pt x="307" y="89"/>
                  <a:pt x="305" y="89"/>
                </a:cubicBezTo>
                <a:cubicBezTo>
                  <a:pt x="304" y="92"/>
                  <a:pt x="301" y="90"/>
                  <a:pt x="298" y="90"/>
                </a:cubicBezTo>
                <a:cubicBezTo>
                  <a:pt x="298" y="89"/>
                  <a:pt x="301" y="90"/>
                  <a:pt x="300" y="88"/>
                </a:cubicBezTo>
                <a:cubicBezTo>
                  <a:pt x="299" y="88"/>
                  <a:pt x="297" y="87"/>
                  <a:pt x="296" y="88"/>
                </a:cubicBezTo>
                <a:cubicBezTo>
                  <a:pt x="296" y="87"/>
                  <a:pt x="295" y="87"/>
                  <a:pt x="295" y="85"/>
                </a:cubicBezTo>
                <a:cubicBezTo>
                  <a:pt x="298" y="85"/>
                  <a:pt x="295" y="84"/>
                  <a:pt x="295" y="83"/>
                </a:cubicBezTo>
                <a:cubicBezTo>
                  <a:pt x="299" y="85"/>
                  <a:pt x="303" y="80"/>
                  <a:pt x="307" y="80"/>
                </a:cubicBezTo>
                <a:cubicBezTo>
                  <a:pt x="307" y="79"/>
                  <a:pt x="307" y="77"/>
                  <a:pt x="308" y="77"/>
                </a:cubicBezTo>
                <a:cubicBezTo>
                  <a:pt x="321" y="74"/>
                  <a:pt x="328" y="87"/>
                  <a:pt x="343" y="82"/>
                </a:cubicBezTo>
                <a:cubicBezTo>
                  <a:pt x="344" y="82"/>
                  <a:pt x="346" y="85"/>
                  <a:pt x="344" y="86"/>
                </a:cubicBezTo>
                <a:cubicBezTo>
                  <a:pt x="346" y="86"/>
                  <a:pt x="344" y="84"/>
                  <a:pt x="347" y="85"/>
                </a:cubicBezTo>
                <a:cubicBezTo>
                  <a:pt x="345" y="87"/>
                  <a:pt x="346" y="89"/>
                  <a:pt x="343" y="90"/>
                </a:cubicBezTo>
                <a:cubicBezTo>
                  <a:pt x="345" y="89"/>
                  <a:pt x="343" y="86"/>
                  <a:pt x="344" y="85"/>
                </a:cubicBezTo>
                <a:cubicBezTo>
                  <a:pt x="341" y="85"/>
                  <a:pt x="342" y="86"/>
                  <a:pt x="341" y="87"/>
                </a:cubicBezTo>
                <a:cubicBezTo>
                  <a:pt x="339" y="87"/>
                  <a:pt x="341" y="86"/>
                  <a:pt x="340" y="85"/>
                </a:cubicBezTo>
                <a:cubicBezTo>
                  <a:pt x="338" y="90"/>
                  <a:pt x="335" y="91"/>
                  <a:pt x="331" y="92"/>
                </a:cubicBezTo>
                <a:cubicBezTo>
                  <a:pt x="330" y="91"/>
                  <a:pt x="329" y="91"/>
                  <a:pt x="327" y="90"/>
                </a:cubicBezTo>
                <a:cubicBezTo>
                  <a:pt x="327" y="91"/>
                  <a:pt x="327" y="92"/>
                  <a:pt x="327" y="93"/>
                </a:cubicBezTo>
                <a:cubicBezTo>
                  <a:pt x="332" y="92"/>
                  <a:pt x="333" y="96"/>
                  <a:pt x="332" y="99"/>
                </a:cubicBezTo>
                <a:cubicBezTo>
                  <a:pt x="331" y="98"/>
                  <a:pt x="329" y="99"/>
                  <a:pt x="330" y="100"/>
                </a:cubicBezTo>
                <a:cubicBezTo>
                  <a:pt x="331" y="98"/>
                  <a:pt x="333" y="99"/>
                  <a:pt x="333" y="101"/>
                </a:cubicBezTo>
                <a:cubicBezTo>
                  <a:pt x="331" y="101"/>
                  <a:pt x="329" y="101"/>
                  <a:pt x="328" y="100"/>
                </a:cubicBezTo>
                <a:cubicBezTo>
                  <a:pt x="329" y="102"/>
                  <a:pt x="327" y="102"/>
                  <a:pt x="327" y="102"/>
                </a:cubicBezTo>
                <a:cubicBezTo>
                  <a:pt x="328" y="103"/>
                  <a:pt x="328" y="106"/>
                  <a:pt x="327" y="106"/>
                </a:cubicBezTo>
                <a:cubicBezTo>
                  <a:pt x="326" y="106"/>
                  <a:pt x="325" y="106"/>
                  <a:pt x="325" y="106"/>
                </a:cubicBezTo>
                <a:cubicBezTo>
                  <a:pt x="325" y="109"/>
                  <a:pt x="322" y="108"/>
                  <a:pt x="323" y="111"/>
                </a:cubicBezTo>
                <a:cubicBezTo>
                  <a:pt x="324" y="109"/>
                  <a:pt x="324" y="113"/>
                  <a:pt x="325" y="112"/>
                </a:cubicBezTo>
                <a:cubicBezTo>
                  <a:pt x="325" y="109"/>
                  <a:pt x="326" y="112"/>
                  <a:pt x="327" y="111"/>
                </a:cubicBezTo>
                <a:cubicBezTo>
                  <a:pt x="328" y="109"/>
                  <a:pt x="323" y="109"/>
                  <a:pt x="326" y="107"/>
                </a:cubicBezTo>
                <a:cubicBezTo>
                  <a:pt x="329" y="111"/>
                  <a:pt x="325" y="107"/>
                  <a:pt x="330" y="107"/>
                </a:cubicBezTo>
                <a:cubicBezTo>
                  <a:pt x="330" y="106"/>
                  <a:pt x="329" y="105"/>
                  <a:pt x="329" y="104"/>
                </a:cubicBezTo>
                <a:cubicBezTo>
                  <a:pt x="332" y="103"/>
                  <a:pt x="333" y="101"/>
                  <a:pt x="335" y="104"/>
                </a:cubicBezTo>
                <a:cubicBezTo>
                  <a:pt x="335" y="101"/>
                  <a:pt x="336" y="104"/>
                  <a:pt x="337" y="103"/>
                </a:cubicBezTo>
                <a:cubicBezTo>
                  <a:pt x="340" y="100"/>
                  <a:pt x="346" y="97"/>
                  <a:pt x="350" y="96"/>
                </a:cubicBezTo>
                <a:cubicBezTo>
                  <a:pt x="341" y="113"/>
                  <a:pt x="331" y="128"/>
                  <a:pt x="320" y="143"/>
                </a:cubicBezTo>
                <a:cubicBezTo>
                  <a:pt x="320" y="144"/>
                  <a:pt x="323" y="145"/>
                  <a:pt x="321" y="146"/>
                </a:cubicBezTo>
                <a:cubicBezTo>
                  <a:pt x="320" y="146"/>
                  <a:pt x="321" y="144"/>
                  <a:pt x="319" y="144"/>
                </a:cubicBezTo>
                <a:cubicBezTo>
                  <a:pt x="318" y="146"/>
                  <a:pt x="316" y="147"/>
                  <a:pt x="316" y="150"/>
                </a:cubicBezTo>
                <a:cubicBezTo>
                  <a:pt x="310" y="155"/>
                  <a:pt x="308" y="162"/>
                  <a:pt x="303" y="168"/>
                </a:cubicBezTo>
                <a:cubicBezTo>
                  <a:pt x="303" y="169"/>
                  <a:pt x="303" y="170"/>
                  <a:pt x="303" y="171"/>
                </a:cubicBezTo>
                <a:cubicBezTo>
                  <a:pt x="299" y="171"/>
                  <a:pt x="299" y="179"/>
                  <a:pt x="295" y="181"/>
                </a:cubicBezTo>
                <a:cubicBezTo>
                  <a:pt x="296" y="185"/>
                  <a:pt x="292" y="191"/>
                  <a:pt x="289" y="192"/>
                </a:cubicBezTo>
                <a:cubicBezTo>
                  <a:pt x="291" y="193"/>
                  <a:pt x="293" y="191"/>
                  <a:pt x="293" y="192"/>
                </a:cubicBezTo>
                <a:cubicBezTo>
                  <a:pt x="291" y="192"/>
                  <a:pt x="293" y="195"/>
                  <a:pt x="292" y="194"/>
                </a:cubicBezTo>
                <a:cubicBezTo>
                  <a:pt x="291" y="193"/>
                  <a:pt x="289" y="194"/>
                  <a:pt x="289" y="195"/>
                </a:cubicBezTo>
                <a:cubicBezTo>
                  <a:pt x="291" y="195"/>
                  <a:pt x="287" y="198"/>
                  <a:pt x="285" y="199"/>
                </a:cubicBezTo>
                <a:cubicBezTo>
                  <a:pt x="283" y="206"/>
                  <a:pt x="276" y="210"/>
                  <a:pt x="275" y="216"/>
                </a:cubicBezTo>
                <a:cubicBezTo>
                  <a:pt x="274" y="216"/>
                  <a:pt x="274" y="214"/>
                  <a:pt x="273" y="214"/>
                </a:cubicBezTo>
                <a:cubicBezTo>
                  <a:pt x="268" y="221"/>
                  <a:pt x="259" y="228"/>
                  <a:pt x="256" y="217"/>
                </a:cubicBezTo>
                <a:cubicBezTo>
                  <a:pt x="256" y="218"/>
                  <a:pt x="255" y="216"/>
                  <a:pt x="254" y="217"/>
                </a:cubicBezTo>
                <a:cubicBezTo>
                  <a:pt x="251" y="210"/>
                  <a:pt x="248" y="205"/>
                  <a:pt x="244" y="199"/>
                </a:cubicBezTo>
                <a:cubicBezTo>
                  <a:pt x="242" y="194"/>
                  <a:pt x="239" y="191"/>
                  <a:pt x="238" y="185"/>
                </a:cubicBezTo>
                <a:cubicBezTo>
                  <a:pt x="238" y="186"/>
                  <a:pt x="238" y="187"/>
                  <a:pt x="237" y="187"/>
                </a:cubicBezTo>
                <a:cubicBezTo>
                  <a:pt x="234" y="177"/>
                  <a:pt x="226" y="172"/>
                  <a:pt x="224" y="161"/>
                </a:cubicBezTo>
                <a:cubicBezTo>
                  <a:pt x="221" y="157"/>
                  <a:pt x="220" y="147"/>
                  <a:pt x="217" y="142"/>
                </a:cubicBezTo>
                <a:cubicBezTo>
                  <a:pt x="218" y="141"/>
                  <a:pt x="218" y="140"/>
                  <a:pt x="220" y="140"/>
                </a:cubicBezTo>
                <a:cubicBezTo>
                  <a:pt x="222" y="144"/>
                  <a:pt x="225" y="151"/>
                  <a:pt x="229" y="152"/>
                </a:cubicBezTo>
                <a:cubicBezTo>
                  <a:pt x="228" y="149"/>
                  <a:pt x="227" y="148"/>
                  <a:pt x="225" y="148"/>
                </a:cubicBezTo>
                <a:cubicBezTo>
                  <a:pt x="225" y="146"/>
                  <a:pt x="226" y="146"/>
                  <a:pt x="226" y="145"/>
                </a:cubicBezTo>
                <a:cubicBezTo>
                  <a:pt x="225" y="146"/>
                  <a:pt x="225" y="145"/>
                  <a:pt x="226" y="144"/>
                </a:cubicBezTo>
                <a:cubicBezTo>
                  <a:pt x="227" y="144"/>
                  <a:pt x="227" y="147"/>
                  <a:pt x="228" y="148"/>
                </a:cubicBezTo>
                <a:cubicBezTo>
                  <a:pt x="229" y="146"/>
                  <a:pt x="230" y="147"/>
                  <a:pt x="229" y="149"/>
                </a:cubicBezTo>
                <a:cubicBezTo>
                  <a:pt x="230" y="149"/>
                  <a:pt x="230" y="148"/>
                  <a:pt x="231" y="146"/>
                </a:cubicBezTo>
                <a:cubicBezTo>
                  <a:pt x="228" y="146"/>
                  <a:pt x="226" y="143"/>
                  <a:pt x="225" y="141"/>
                </a:cubicBezTo>
                <a:cubicBezTo>
                  <a:pt x="225" y="140"/>
                  <a:pt x="226" y="139"/>
                  <a:pt x="226" y="139"/>
                </a:cubicBezTo>
                <a:cubicBezTo>
                  <a:pt x="225" y="137"/>
                  <a:pt x="223" y="136"/>
                  <a:pt x="221" y="133"/>
                </a:cubicBezTo>
                <a:cubicBezTo>
                  <a:pt x="218" y="128"/>
                  <a:pt x="217" y="123"/>
                  <a:pt x="214" y="122"/>
                </a:cubicBezTo>
                <a:cubicBezTo>
                  <a:pt x="213" y="117"/>
                  <a:pt x="210" y="109"/>
                  <a:pt x="206" y="106"/>
                </a:cubicBezTo>
                <a:cubicBezTo>
                  <a:pt x="207" y="104"/>
                  <a:pt x="208" y="102"/>
                  <a:pt x="209" y="101"/>
                </a:cubicBezTo>
                <a:cubicBezTo>
                  <a:pt x="208" y="100"/>
                  <a:pt x="208" y="101"/>
                  <a:pt x="206" y="101"/>
                </a:cubicBezTo>
                <a:cubicBezTo>
                  <a:pt x="208" y="99"/>
                  <a:pt x="207" y="99"/>
                  <a:pt x="206" y="98"/>
                </a:cubicBezTo>
                <a:cubicBezTo>
                  <a:pt x="207" y="97"/>
                  <a:pt x="208" y="98"/>
                  <a:pt x="208" y="96"/>
                </a:cubicBezTo>
                <a:cubicBezTo>
                  <a:pt x="205" y="95"/>
                  <a:pt x="206" y="86"/>
                  <a:pt x="203" y="89"/>
                </a:cubicBezTo>
                <a:cubicBezTo>
                  <a:pt x="205" y="86"/>
                  <a:pt x="202" y="84"/>
                  <a:pt x="203" y="82"/>
                </a:cubicBezTo>
                <a:cubicBezTo>
                  <a:pt x="202" y="81"/>
                  <a:pt x="201" y="84"/>
                  <a:pt x="201" y="82"/>
                </a:cubicBezTo>
                <a:cubicBezTo>
                  <a:pt x="203" y="81"/>
                  <a:pt x="203" y="79"/>
                  <a:pt x="201" y="78"/>
                </a:cubicBezTo>
                <a:cubicBezTo>
                  <a:pt x="207" y="71"/>
                  <a:pt x="212" y="82"/>
                  <a:pt x="218" y="81"/>
                </a:cubicBezTo>
                <a:cubicBezTo>
                  <a:pt x="219" y="78"/>
                  <a:pt x="219" y="78"/>
                  <a:pt x="219" y="77"/>
                </a:cubicBezTo>
                <a:cubicBezTo>
                  <a:pt x="220" y="77"/>
                  <a:pt x="220" y="77"/>
                  <a:pt x="221" y="77"/>
                </a:cubicBezTo>
                <a:cubicBezTo>
                  <a:pt x="221" y="75"/>
                  <a:pt x="220" y="76"/>
                  <a:pt x="219" y="74"/>
                </a:cubicBezTo>
                <a:cubicBezTo>
                  <a:pt x="221" y="74"/>
                  <a:pt x="221" y="73"/>
                  <a:pt x="222" y="75"/>
                </a:cubicBezTo>
                <a:cubicBezTo>
                  <a:pt x="224" y="71"/>
                  <a:pt x="225" y="69"/>
                  <a:pt x="231" y="69"/>
                </a:cubicBezTo>
                <a:cubicBezTo>
                  <a:pt x="231" y="68"/>
                  <a:pt x="231" y="67"/>
                  <a:pt x="231" y="66"/>
                </a:cubicBezTo>
                <a:cubicBezTo>
                  <a:pt x="228" y="66"/>
                  <a:pt x="228" y="63"/>
                  <a:pt x="226" y="62"/>
                </a:cubicBezTo>
                <a:cubicBezTo>
                  <a:pt x="227" y="62"/>
                  <a:pt x="228" y="60"/>
                  <a:pt x="229" y="61"/>
                </a:cubicBezTo>
                <a:cubicBezTo>
                  <a:pt x="228" y="60"/>
                  <a:pt x="228" y="60"/>
                  <a:pt x="229" y="58"/>
                </a:cubicBezTo>
                <a:cubicBezTo>
                  <a:pt x="230" y="59"/>
                  <a:pt x="231" y="59"/>
                  <a:pt x="231" y="57"/>
                </a:cubicBezTo>
                <a:cubicBezTo>
                  <a:pt x="230" y="57"/>
                  <a:pt x="229" y="57"/>
                  <a:pt x="229" y="55"/>
                </a:cubicBezTo>
                <a:cubicBezTo>
                  <a:pt x="231" y="55"/>
                  <a:pt x="233" y="55"/>
                  <a:pt x="233" y="53"/>
                </a:cubicBezTo>
                <a:cubicBezTo>
                  <a:pt x="230" y="53"/>
                  <a:pt x="229" y="55"/>
                  <a:pt x="226" y="54"/>
                </a:cubicBezTo>
                <a:cubicBezTo>
                  <a:pt x="228" y="55"/>
                  <a:pt x="227" y="52"/>
                  <a:pt x="226" y="52"/>
                </a:cubicBezTo>
                <a:cubicBezTo>
                  <a:pt x="226" y="55"/>
                  <a:pt x="225" y="56"/>
                  <a:pt x="224" y="57"/>
                </a:cubicBezTo>
                <a:cubicBezTo>
                  <a:pt x="224" y="58"/>
                  <a:pt x="226" y="58"/>
                  <a:pt x="226" y="59"/>
                </a:cubicBezTo>
                <a:cubicBezTo>
                  <a:pt x="225" y="59"/>
                  <a:pt x="227" y="61"/>
                  <a:pt x="226" y="62"/>
                </a:cubicBezTo>
                <a:cubicBezTo>
                  <a:pt x="225" y="62"/>
                  <a:pt x="225" y="63"/>
                  <a:pt x="225" y="63"/>
                </a:cubicBezTo>
                <a:cubicBezTo>
                  <a:pt x="223" y="62"/>
                  <a:pt x="224" y="61"/>
                  <a:pt x="225" y="60"/>
                </a:cubicBezTo>
                <a:cubicBezTo>
                  <a:pt x="224" y="59"/>
                  <a:pt x="224" y="60"/>
                  <a:pt x="223" y="60"/>
                </a:cubicBezTo>
                <a:cubicBezTo>
                  <a:pt x="223" y="59"/>
                  <a:pt x="224" y="59"/>
                  <a:pt x="224" y="57"/>
                </a:cubicBezTo>
                <a:cubicBezTo>
                  <a:pt x="223" y="57"/>
                  <a:pt x="222" y="59"/>
                  <a:pt x="222" y="57"/>
                </a:cubicBezTo>
                <a:cubicBezTo>
                  <a:pt x="222" y="57"/>
                  <a:pt x="223" y="57"/>
                  <a:pt x="223" y="56"/>
                </a:cubicBezTo>
                <a:cubicBezTo>
                  <a:pt x="220" y="58"/>
                  <a:pt x="220" y="53"/>
                  <a:pt x="217" y="53"/>
                </a:cubicBezTo>
                <a:cubicBezTo>
                  <a:pt x="218" y="53"/>
                  <a:pt x="218" y="52"/>
                  <a:pt x="219" y="52"/>
                </a:cubicBezTo>
                <a:cubicBezTo>
                  <a:pt x="219" y="52"/>
                  <a:pt x="220" y="53"/>
                  <a:pt x="221" y="52"/>
                </a:cubicBezTo>
                <a:cubicBezTo>
                  <a:pt x="221" y="51"/>
                  <a:pt x="221" y="50"/>
                  <a:pt x="220" y="50"/>
                </a:cubicBezTo>
                <a:cubicBezTo>
                  <a:pt x="219" y="50"/>
                  <a:pt x="218" y="51"/>
                  <a:pt x="217" y="50"/>
                </a:cubicBezTo>
                <a:cubicBezTo>
                  <a:pt x="216" y="52"/>
                  <a:pt x="215" y="53"/>
                  <a:pt x="214" y="56"/>
                </a:cubicBezTo>
                <a:cubicBezTo>
                  <a:pt x="215" y="56"/>
                  <a:pt x="216" y="55"/>
                  <a:pt x="217" y="56"/>
                </a:cubicBezTo>
                <a:cubicBezTo>
                  <a:pt x="216" y="57"/>
                  <a:pt x="214" y="58"/>
                  <a:pt x="214" y="57"/>
                </a:cubicBezTo>
                <a:cubicBezTo>
                  <a:pt x="214" y="57"/>
                  <a:pt x="214" y="57"/>
                  <a:pt x="214" y="56"/>
                </a:cubicBezTo>
                <a:close/>
                <a:moveTo>
                  <a:pt x="203" y="84"/>
                </a:moveTo>
                <a:cubicBezTo>
                  <a:pt x="202" y="86"/>
                  <a:pt x="201" y="82"/>
                  <a:pt x="203" y="84"/>
                </a:cubicBezTo>
                <a:cubicBezTo>
                  <a:pt x="203" y="84"/>
                  <a:pt x="203" y="84"/>
                  <a:pt x="203" y="84"/>
                </a:cubicBezTo>
                <a:close/>
                <a:moveTo>
                  <a:pt x="403" y="89"/>
                </a:moveTo>
                <a:cubicBezTo>
                  <a:pt x="404" y="88"/>
                  <a:pt x="407" y="86"/>
                  <a:pt x="407" y="89"/>
                </a:cubicBezTo>
                <a:cubicBezTo>
                  <a:pt x="405" y="87"/>
                  <a:pt x="405" y="91"/>
                  <a:pt x="403" y="89"/>
                </a:cubicBezTo>
                <a:cubicBezTo>
                  <a:pt x="403" y="89"/>
                  <a:pt x="403" y="89"/>
                  <a:pt x="403" y="89"/>
                </a:cubicBezTo>
                <a:close/>
                <a:moveTo>
                  <a:pt x="291" y="388"/>
                </a:moveTo>
                <a:cubicBezTo>
                  <a:pt x="291" y="389"/>
                  <a:pt x="291" y="391"/>
                  <a:pt x="291" y="392"/>
                </a:cubicBezTo>
                <a:cubicBezTo>
                  <a:pt x="289" y="392"/>
                  <a:pt x="289" y="388"/>
                  <a:pt x="291" y="388"/>
                </a:cubicBezTo>
                <a:cubicBezTo>
                  <a:pt x="291" y="388"/>
                  <a:pt x="291" y="388"/>
                  <a:pt x="291" y="388"/>
                </a:cubicBezTo>
                <a:close/>
                <a:moveTo>
                  <a:pt x="189" y="367"/>
                </a:moveTo>
                <a:cubicBezTo>
                  <a:pt x="190" y="369"/>
                  <a:pt x="188" y="368"/>
                  <a:pt x="188" y="369"/>
                </a:cubicBezTo>
                <a:cubicBezTo>
                  <a:pt x="186" y="369"/>
                  <a:pt x="188" y="367"/>
                  <a:pt x="189" y="367"/>
                </a:cubicBezTo>
                <a:cubicBezTo>
                  <a:pt x="189" y="367"/>
                  <a:pt x="189" y="367"/>
                  <a:pt x="189" y="367"/>
                </a:cubicBezTo>
                <a:close/>
                <a:moveTo>
                  <a:pt x="186" y="379"/>
                </a:moveTo>
                <a:cubicBezTo>
                  <a:pt x="186" y="378"/>
                  <a:pt x="187" y="378"/>
                  <a:pt x="188" y="377"/>
                </a:cubicBezTo>
                <a:cubicBezTo>
                  <a:pt x="188" y="378"/>
                  <a:pt x="187" y="379"/>
                  <a:pt x="186" y="379"/>
                </a:cubicBezTo>
                <a:cubicBezTo>
                  <a:pt x="186" y="379"/>
                  <a:pt x="186" y="379"/>
                  <a:pt x="186" y="379"/>
                </a:cubicBezTo>
                <a:close/>
                <a:moveTo>
                  <a:pt x="122" y="55"/>
                </a:moveTo>
                <a:cubicBezTo>
                  <a:pt x="122" y="57"/>
                  <a:pt x="120" y="56"/>
                  <a:pt x="120" y="55"/>
                </a:cubicBezTo>
                <a:cubicBezTo>
                  <a:pt x="121" y="55"/>
                  <a:pt x="121" y="55"/>
                  <a:pt x="122" y="55"/>
                </a:cubicBezTo>
                <a:cubicBezTo>
                  <a:pt x="122" y="55"/>
                  <a:pt x="122" y="55"/>
                  <a:pt x="122" y="55"/>
                </a:cubicBezTo>
                <a:close/>
                <a:moveTo>
                  <a:pt x="52" y="37"/>
                </a:moveTo>
                <a:cubicBezTo>
                  <a:pt x="52" y="35"/>
                  <a:pt x="52" y="35"/>
                  <a:pt x="53" y="34"/>
                </a:cubicBezTo>
                <a:cubicBezTo>
                  <a:pt x="53" y="36"/>
                  <a:pt x="55" y="36"/>
                  <a:pt x="55" y="38"/>
                </a:cubicBezTo>
                <a:cubicBezTo>
                  <a:pt x="54" y="38"/>
                  <a:pt x="54" y="36"/>
                  <a:pt x="52" y="37"/>
                </a:cubicBezTo>
                <a:cubicBezTo>
                  <a:pt x="52" y="37"/>
                  <a:pt x="52" y="37"/>
                  <a:pt x="52" y="37"/>
                </a:cubicBezTo>
                <a:close/>
                <a:moveTo>
                  <a:pt x="110" y="55"/>
                </a:moveTo>
                <a:cubicBezTo>
                  <a:pt x="110" y="53"/>
                  <a:pt x="110" y="52"/>
                  <a:pt x="111" y="51"/>
                </a:cubicBezTo>
                <a:cubicBezTo>
                  <a:pt x="112" y="52"/>
                  <a:pt x="111" y="54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lose/>
                <a:moveTo>
                  <a:pt x="95" y="52"/>
                </a:moveTo>
                <a:cubicBezTo>
                  <a:pt x="95" y="52"/>
                  <a:pt x="96" y="52"/>
                  <a:pt x="96" y="51"/>
                </a:cubicBezTo>
                <a:cubicBezTo>
                  <a:pt x="96" y="51"/>
                  <a:pt x="97" y="51"/>
                  <a:pt x="97" y="51"/>
                </a:cubicBezTo>
                <a:cubicBezTo>
                  <a:pt x="97" y="53"/>
                  <a:pt x="96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lose/>
                <a:moveTo>
                  <a:pt x="306" y="54"/>
                </a:moveTo>
                <a:cubicBezTo>
                  <a:pt x="306" y="52"/>
                  <a:pt x="308" y="53"/>
                  <a:pt x="309" y="52"/>
                </a:cubicBezTo>
                <a:cubicBezTo>
                  <a:pt x="308" y="53"/>
                  <a:pt x="307" y="53"/>
                  <a:pt x="306" y="54"/>
                </a:cubicBezTo>
                <a:cubicBezTo>
                  <a:pt x="306" y="54"/>
                  <a:pt x="306" y="54"/>
                  <a:pt x="306" y="54"/>
                </a:cubicBezTo>
                <a:close/>
                <a:moveTo>
                  <a:pt x="331" y="55"/>
                </a:moveTo>
                <a:cubicBezTo>
                  <a:pt x="331" y="54"/>
                  <a:pt x="332" y="53"/>
                  <a:pt x="333" y="54"/>
                </a:cubicBezTo>
                <a:cubicBezTo>
                  <a:pt x="334" y="55"/>
                  <a:pt x="332" y="55"/>
                  <a:pt x="331" y="55"/>
                </a:cubicBezTo>
                <a:cubicBezTo>
                  <a:pt x="331" y="55"/>
                  <a:pt x="331" y="55"/>
                  <a:pt x="331" y="55"/>
                </a:cubicBezTo>
                <a:close/>
                <a:moveTo>
                  <a:pt x="79" y="55"/>
                </a:moveTo>
                <a:cubicBezTo>
                  <a:pt x="80" y="55"/>
                  <a:pt x="80" y="54"/>
                  <a:pt x="80" y="54"/>
                </a:cubicBezTo>
                <a:cubicBezTo>
                  <a:pt x="81" y="54"/>
                  <a:pt x="81" y="57"/>
                  <a:pt x="79" y="56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lose/>
                <a:moveTo>
                  <a:pt x="308" y="57"/>
                </a:moveTo>
                <a:cubicBezTo>
                  <a:pt x="307" y="56"/>
                  <a:pt x="309" y="56"/>
                  <a:pt x="309" y="55"/>
                </a:cubicBezTo>
                <a:cubicBezTo>
                  <a:pt x="310" y="55"/>
                  <a:pt x="309" y="58"/>
                  <a:pt x="308" y="57"/>
                </a:cubicBezTo>
                <a:cubicBezTo>
                  <a:pt x="308" y="57"/>
                  <a:pt x="308" y="57"/>
                  <a:pt x="308" y="57"/>
                </a:cubicBezTo>
                <a:close/>
                <a:moveTo>
                  <a:pt x="78" y="60"/>
                </a:moveTo>
                <a:cubicBezTo>
                  <a:pt x="79" y="58"/>
                  <a:pt x="77" y="58"/>
                  <a:pt x="78" y="57"/>
                </a:cubicBezTo>
                <a:cubicBezTo>
                  <a:pt x="83" y="57"/>
                  <a:pt x="84" y="59"/>
                  <a:pt x="87" y="62"/>
                </a:cubicBezTo>
                <a:cubicBezTo>
                  <a:pt x="85" y="65"/>
                  <a:pt x="79" y="65"/>
                  <a:pt x="77" y="65"/>
                </a:cubicBezTo>
                <a:cubicBezTo>
                  <a:pt x="76" y="63"/>
                  <a:pt x="77" y="62"/>
                  <a:pt x="75" y="60"/>
                </a:cubicBezTo>
                <a:cubicBezTo>
                  <a:pt x="77" y="61"/>
                  <a:pt x="77" y="59"/>
                  <a:pt x="78" y="60"/>
                </a:cubicBezTo>
                <a:cubicBezTo>
                  <a:pt x="78" y="60"/>
                  <a:pt x="78" y="60"/>
                  <a:pt x="78" y="60"/>
                </a:cubicBezTo>
                <a:close/>
                <a:moveTo>
                  <a:pt x="74" y="59"/>
                </a:moveTo>
                <a:cubicBezTo>
                  <a:pt x="74" y="58"/>
                  <a:pt x="75" y="58"/>
                  <a:pt x="75" y="57"/>
                </a:cubicBezTo>
                <a:cubicBezTo>
                  <a:pt x="76" y="58"/>
                  <a:pt x="76" y="58"/>
                  <a:pt x="76" y="59"/>
                </a:cubicBezTo>
                <a:cubicBezTo>
                  <a:pt x="75" y="59"/>
                  <a:pt x="75" y="59"/>
                  <a:pt x="74" y="59"/>
                </a:cubicBezTo>
                <a:cubicBezTo>
                  <a:pt x="74" y="59"/>
                  <a:pt x="74" y="59"/>
                  <a:pt x="74" y="59"/>
                </a:cubicBezTo>
                <a:close/>
                <a:moveTo>
                  <a:pt x="212" y="58"/>
                </a:moveTo>
                <a:cubicBezTo>
                  <a:pt x="212" y="58"/>
                  <a:pt x="212" y="58"/>
                  <a:pt x="212" y="58"/>
                </a:cubicBezTo>
                <a:cubicBezTo>
                  <a:pt x="212" y="62"/>
                  <a:pt x="213" y="56"/>
                  <a:pt x="212" y="58"/>
                </a:cubicBezTo>
                <a:close/>
                <a:moveTo>
                  <a:pt x="219" y="59"/>
                </a:moveTo>
                <a:cubicBezTo>
                  <a:pt x="219" y="58"/>
                  <a:pt x="219" y="58"/>
                  <a:pt x="219" y="57"/>
                </a:cubicBezTo>
                <a:cubicBezTo>
                  <a:pt x="220" y="57"/>
                  <a:pt x="220" y="58"/>
                  <a:pt x="220" y="59"/>
                </a:cubicBezTo>
                <a:cubicBezTo>
                  <a:pt x="220" y="59"/>
                  <a:pt x="220" y="59"/>
                  <a:pt x="219" y="59"/>
                </a:cubicBezTo>
                <a:cubicBezTo>
                  <a:pt x="219" y="59"/>
                  <a:pt x="219" y="59"/>
                  <a:pt x="219" y="59"/>
                </a:cubicBezTo>
                <a:close/>
                <a:moveTo>
                  <a:pt x="300" y="58"/>
                </a:moveTo>
                <a:cubicBezTo>
                  <a:pt x="300" y="58"/>
                  <a:pt x="300" y="58"/>
                  <a:pt x="300" y="58"/>
                </a:cubicBezTo>
                <a:cubicBezTo>
                  <a:pt x="301" y="63"/>
                  <a:pt x="298" y="66"/>
                  <a:pt x="301" y="70"/>
                </a:cubicBezTo>
                <a:cubicBezTo>
                  <a:pt x="308" y="68"/>
                  <a:pt x="316" y="73"/>
                  <a:pt x="319" y="66"/>
                </a:cubicBezTo>
                <a:cubicBezTo>
                  <a:pt x="319" y="67"/>
                  <a:pt x="320" y="67"/>
                  <a:pt x="320" y="66"/>
                </a:cubicBezTo>
                <a:cubicBezTo>
                  <a:pt x="319" y="65"/>
                  <a:pt x="320" y="64"/>
                  <a:pt x="321" y="62"/>
                </a:cubicBezTo>
                <a:cubicBezTo>
                  <a:pt x="319" y="61"/>
                  <a:pt x="316" y="61"/>
                  <a:pt x="315" y="59"/>
                </a:cubicBezTo>
                <a:cubicBezTo>
                  <a:pt x="317" y="62"/>
                  <a:pt x="305" y="63"/>
                  <a:pt x="308" y="60"/>
                </a:cubicBezTo>
                <a:cubicBezTo>
                  <a:pt x="306" y="59"/>
                  <a:pt x="307" y="62"/>
                  <a:pt x="305" y="62"/>
                </a:cubicBezTo>
                <a:cubicBezTo>
                  <a:pt x="306" y="61"/>
                  <a:pt x="303" y="59"/>
                  <a:pt x="300" y="58"/>
                </a:cubicBezTo>
                <a:close/>
                <a:moveTo>
                  <a:pt x="332" y="60"/>
                </a:moveTo>
                <a:cubicBezTo>
                  <a:pt x="330" y="58"/>
                  <a:pt x="334" y="57"/>
                  <a:pt x="332" y="60"/>
                </a:cubicBezTo>
                <a:cubicBezTo>
                  <a:pt x="332" y="60"/>
                  <a:pt x="332" y="60"/>
                  <a:pt x="332" y="60"/>
                </a:cubicBezTo>
                <a:close/>
                <a:moveTo>
                  <a:pt x="409" y="59"/>
                </a:moveTo>
                <a:cubicBezTo>
                  <a:pt x="412" y="60"/>
                  <a:pt x="411" y="59"/>
                  <a:pt x="413" y="59"/>
                </a:cubicBezTo>
                <a:cubicBezTo>
                  <a:pt x="412" y="61"/>
                  <a:pt x="411" y="60"/>
                  <a:pt x="409" y="61"/>
                </a:cubicBezTo>
                <a:cubicBezTo>
                  <a:pt x="409" y="60"/>
                  <a:pt x="409" y="60"/>
                  <a:pt x="409" y="59"/>
                </a:cubicBezTo>
                <a:cubicBezTo>
                  <a:pt x="409" y="59"/>
                  <a:pt x="409" y="59"/>
                  <a:pt x="409" y="59"/>
                </a:cubicBezTo>
                <a:close/>
                <a:moveTo>
                  <a:pt x="215" y="60"/>
                </a:moveTo>
                <a:cubicBezTo>
                  <a:pt x="215" y="59"/>
                  <a:pt x="217" y="59"/>
                  <a:pt x="218" y="59"/>
                </a:cubicBezTo>
                <a:cubicBezTo>
                  <a:pt x="219" y="61"/>
                  <a:pt x="216" y="60"/>
                  <a:pt x="215" y="60"/>
                </a:cubicBezTo>
                <a:cubicBezTo>
                  <a:pt x="215" y="60"/>
                  <a:pt x="215" y="60"/>
                  <a:pt x="215" y="60"/>
                </a:cubicBezTo>
                <a:close/>
                <a:moveTo>
                  <a:pt x="68" y="61"/>
                </a:moveTo>
                <a:cubicBezTo>
                  <a:pt x="71" y="59"/>
                  <a:pt x="72" y="62"/>
                  <a:pt x="74" y="62"/>
                </a:cubicBezTo>
                <a:cubicBezTo>
                  <a:pt x="74" y="64"/>
                  <a:pt x="73" y="65"/>
                  <a:pt x="71" y="65"/>
                </a:cubicBezTo>
                <a:cubicBezTo>
                  <a:pt x="71" y="62"/>
                  <a:pt x="69" y="63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423" y="64"/>
                </a:moveTo>
                <a:cubicBezTo>
                  <a:pt x="423" y="63"/>
                  <a:pt x="423" y="63"/>
                  <a:pt x="424" y="62"/>
                </a:cubicBezTo>
                <a:cubicBezTo>
                  <a:pt x="425" y="62"/>
                  <a:pt x="425" y="64"/>
                  <a:pt x="423" y="64"/>
                </a:cubicBezTo>
                <a:cubicBezTo>
                  <a:pt x="423" y="64"/>
                  <a:pt x="423" y="64"/>
                  <a:pt x="423" y="64"/>
                </a:cubicBezTo>
                <a:close/>
                <a:moveTo>
                  <a:pt x="444" y="62"/>
                </a:moveTo>
                <a:cubicBezTo>
                  <a:pt x="447" y="63"/>
                  <a:pt x="450" y="62"/>
                  <a:pt x="453" y="62"/>
                </a:cubicBezTo>
                <a:cubicBezTo>
                  <a:pt x="453" y="65"/>
                  <a:pt x="450" y="66"/>
                  <a:pt x="448" y="68"/>
                </a:cubicBezTo>
                <a:cubicBezTo>
                  <a:pt x="447" y="66"/>
                  <a:pt x="445" y="66"/>
                  <a:pt x="443" y="65"/>
                </a:cubicBezTo>
                <a:cubicBezTo>
                  <a:pt x="444" y="64"/>
                  <a:pt x="444" y="63"/>
                  <a:pt x="444" y="62"/>
                </a:cubicBezTo>
                <a:cubicBezTo>
                  <a:pt x="444" y="62"/>
                  <a:pt x="444" y="62"/>
                  <a:pt x="444" y="62"/>
                </a:cubicBezTo>
                <a:close/>
                <a:moveTo>
                  <a:pt x="381" y="63"/>
                </a:moveTo>
                <a:cubicBezTo>
                  <a:pt x="381" y="63"/>
                  <a:pt x="380" y="63"/>
                  <a:pt x="380" y="63"/>
                </a:cubicBezTo>
                <a:cubicBezTo>
                  <a:pt x="380" y="62"/>
                  <a:pt x="383" y="62"/>
                  <a:pt x="382" y="63"/>
                </a:cubicBezTo>
                <a:cubicBezTo>
                  <a:pt x="381" y="63"/>
                  <a:pt x="381" y="63"/>
                  <a:pt x="381" y="63"/>
                </a:cubicBezTo>
                <a:cubicBezTo>
                  <a:pt x="381" y="63"/>
                  <a:pt x="381" y="63"/>
                  <a:pt x="381" y="63"/>
                </a:cubicBezTo>
                <a:close/>
                <a:moveTo>
                  <a:pt x="404" y="66"/>
                </a:moveTo>
                <a:cubicBezTo>
                  <a:pt x="403" y="65"/>
                  <a:pt x="402" y="64"/>
                  <a:pt x="402" y="62"/>
                </a:cubicBezTo>
                <a:cubicBezTo>
                  <a:pt x="404" y="62"/>
                  <a:pt x="403" y="64"/>
                  <a:pt x="405" y="63"/>
                </a:cubicBezTo>
                <a:cubicBezTo>
                  <a:pt x="405" y="64"/>
                  <a:pt x="404" y="65"/>
                  <a:pt x="404" y="66"/>
                </a:cubicBezTo>
                <a:cubicBezTo>
                  <a:pt x="404" y="66"/>
                  <a:pt x="404" y="66"/>
                  <a:pt x="404" y="66"/>
                </a:cubicBezTo>
                <a:close/>
                <a:moveTo>
                  <a:pt x="416" y="64"/>
                </a:moveTo>
                <a:cubicBezTo>
                  <a:pt x="414" y="63"/>
                  <a:pt x="419" y="63"/>
                  <a:pt x="420" y="62"/>
                </a:cubicBezTo>
                <a:cubicBezTo>
                  <a:pt x="420" y="65"/>
                  <a:pt x="417" y="63"/>
                  <a:pt x="416" y="64"/>
                </a:cubicBezTo>
                <a:cubicBezTo>
                  <a:pt x="416" y="64"/>
                  <a:pt x="416" y="64"/>
                  <a:pt x="416" y="64"/>
                </a:cubicBezTo>
                <a:close/>
                <a:moveTo>
                  <a:pt x="31" y="65"/>
                </a:moveTo>
                <a:cubicBezTo>
                  <a:pt x="30" y="65"/>
                  <a:pt x="30" y="64"/>
                  <a:pt x="29" y="63"/>
                </a:cubicBezTo>
                <a:cubicBezTo>
                  <a:pt x="29" y="62"/>
                  <a:pt x="32" y="63"/>
                  <a:pt x="31" y="65"/>
                </a:cubicBezTo>
                <a:cubicBezTo>
                  <a:pt x="31" y="65"/>
                  <a:pt x="31" y="65"/>
                  <a:pt x="31" y="65"/>
                </a:cubicBezTo>
                <a:close/>
                <a:moveTo>
                  <a:pt x="184" y="65"/>
                </a:moveTo>
                <a:cubicBezTo>
                  <a:pt x="184" y="66"/>
                  <a:pt x="182" y="64"/>
                  <a:pt x="183" y="63"/>
                </a:cubicBezTo>
                <a:cubicBezTo>
                  <a:pt x="185" y="63"/>
                  <a:pt x="183" y="64"/>
                  <a:pt x="184" y="65"/>
                </a:cubicBezTo>
                <a:cubicBezTo>
                  <a:pt x="184" y="65"/>
                  <a:pt x="184" y="65"/>
                  <a:pt x="184" y="65"/>
                </a:cubicBezTo>
                <a:close/>
                <a:moveTo>
                  <a:pt x="388" y="65"/>
                </a:moveTo>
                <a:cubicBezTo>
                  <a:pt x="387" y="65"/>
                  <a:pt x="386" y="64"/>
                  <a:pt x="386" y="63"/>
                </a:cubicBezTo>
                <a:cubicBezTo>
                  <a:pt x="387" y="64"/>
                  <a:pt x="388" y="63"/>
                  <a:pt x="388" y="65"/>
                </a:cubicBezTo>
                <a:cubicBezTo>
                  <a:pt x="388" y="65"/>
                  <a:pt x="388" y="65"/>
                  <a:pt x="388" y="65"/>
                </a:cubicBezTo>
                <a:close/>
                <a:moveTo>
                  <a:pt x="37" y="66"/>
                </a:moveTo>
                <a:cubicBezTo>
                  <a:pt x="35" y="64"/>
                  <a:pt x="39" y="63"/>
                  <a:pt x="42" y="63"/>
                </a:cubicBezTo>
                <a:cubicBezTo>
                  <a:pt x="42" y="65"/>
                  <a:pt x="42" y="66"/>
                  <a:pt x="42" y="67"/>
                </a:cubicBezTo>
                <a:cubicBezTo>
                  <a:pt x="40" y="66"/>
                  <a:pt x="39" y="66"/>
                  <a:pt x="37" y="66"/>
                </a:cubicBezTo>
                <a:cubicBezTo>
                  <a:pt x="37" y="66"/>
                  <a:pt x="37" y="66"/>
                  <a:pt x="37" y="66"/>
                </a:cubicBezTo>
                <a:close/>
                <a:moveTo>
                  <a:pt x="124" y="71"/>
                </a:moveTo>
                <a:cubicBezTo>
                  <a:pt x="123" y="71"/>
                  <a:pt x="121" y="72"/>
                  <a:pt x="120" y="71"/>
                </a:cubicBezTo>
                <a:cubicBezTo>
                  <a:pt x="120" y="70"/>
                  <a:pt x="121" y="70"/>
                  <a:pt x="121" y="71"/>
                </a:cubicBezTo>
                <a:cubicBezTo>
                  <a:pt x="121" y="70"/>
                  <a:pt x="121" y="70"/>
                  <a:pt x="122" y="70"/>
                </a:cubicBezTo>
                <a:cubicBezTo>
                  <a:pt x="121" y="68"/>
                  <a:pt x="120" y="70"/>
                  <a:pt x="120" y="68"/>
                </a:cubicBezTo>
                <a:cubicBezTo>
                  <a:pt x="118" y="69"/>
                  <a:pt x="120" y="70"/>
                  <a:pt x="119" y="71"/>
                </a:cubicBezTo>
                <a:cubicBezTo>
                  <a:pt x="116" y="69"/>
                  <a:pt x="114" y="70"/>
                  <a:pt x="112" y="68"/>
                </a:cubicBezTo>
                <a:cubicBezTo>
                  <a:pt x="111" y="70"/>
                  <a:pt x="108" y="68"/>
                  <a:pt x="104" y="69"/>
                </a:cubicBezTo>
                <a:cubicBezTo>
                  <a:pt x="104" y="66"/>
                  <a:pt x="110" y="66"/>
                  <a:pt x="111" y="67"/>
                </a:cubicBezTo>
                <a:cubicBezTo>
                  <a:pt x="111" y="65"/>
                  <a:pt x="113" y="67"/>
                  <a:pt x="114" y="65"/>
                </a:cubicBezTo>
                <a:cubicBezTo>
                  <a:pt x="117" y="65"/>
                  <a:pt x="125" y="68"/>
                  <a:pt x="129" y="66"/>
                </a:cubicBezTo>
                <a:cubicBezTo>
                  <a:pt x="130" y="66"/>
                  <a:pt x="129" y="65"/>
                  <a:pt x="129" y="65"/>
                </a:cubicBezTo>
                <a:cubicBezTo>
                  <a:pt x="130" y="67"/>
                  <a:pt x="132" y="66"/>
                  <a:pt x="131" y="69"/>
                </a:cubicBezTo>
                <a:cubicBezTo>
                  <a:pt x="133" y="67"/>
                  <a:pt x="137" y="68"/>
                  <a:pt x="139" y="68"/>
                </a:cubicBezTo>
                <a:cubicBezTo>
                  <a:pt x="139" y="69"/>
                  <a:pt x="139" y="69"/>
                  <a:pt x="139" y="70"/>
                </a:cubicBezTo>
                <a:cubicBezTo>
                  <a:pt x="139" y="71"/>
                  <a:pt x="141" y="70"/>
                  <a:pt x="141" y="71"/>
                </a:cubicBezTo>
                <a:cubicBezTo>
                  <a:pt x="143" y="71"/>
                  <a:pt x="141" y="70"/>
                  <a:pt x="142" y="69"/>
                </a:cubicBezTo>
                <a:cubicBezTo>
                  <a:pt x="145" y="71"/>
                  <a:pt x="148" y="72"/>
                  <a:pt x="148" y="76"/>
                </a:cubicBezTo>
                <a:cubicBezTo>
                  <a:pt x="144" y="76"/>
                  <a:pt x="144" y="78"/>
                  <a:pt x="142" y="78"/>
                </a:cubicBezTo>
                <a:cubicBezTo>
                  <a:pt x="138" y="76"/>
                  <a:pt x="134" y="71"/>
                  <a:pt x="129" y="73"/>
                </a:cubicBezTo>
                <a:cubicBezTo>
                  <a:pt x="128" y="73"/>
                  <a:pt x="128" y="71"/>
                  <a:pt x="128" y="70"/>
                </a:cubicBezTo>
                <a:cubicBezTo>
                  <a:pt x="127" y="70"/>
                  <a:pt x="127" y="71"/>
                  <a:pt x="127" y="71"/>
                </a:cubicBezTo>
                <a:cubicBezTo>
                  <a:pt x="127" y="69"/>
                  <a:pt x="125" y="71"/>
                  <a:pt x="126" y="68"/>
                </a:cubicBezTo>
                <a:cubicBezTo>
                  <a:pt x="125" y="68"/>
                  <a:pt x="125" y="69"/>
                  <a:pt x="123" y="68"/>
                </a:cubicBezTo>
                <a:cubicBezTo>
                  <a:pt x="123" y="69"/>
                  <a:pt x="124" y="70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lose/>
                <a:moveTo>
                  <a:pt x="463" y="70"/>
                </a:moveTo>
                <a:cubicBezTo>
                  <a:pt x="463" y="70"/>
                  <a:pt x="464" y="70"/>
                  <a:pt x="464" y="69"/>
                </a:cubicBezTo>
                <a:cubicBezTo>
                  <a:pt x="464" y="69"/>
                  <a:pt x="464" y="69"/>
                  <a:pt x="465" y="69"/>
                </a:cubicBezTo>
                <a:cubicBezTo>
                  <a:pt x="465" y="70"/>
                  <a:pt x="464" y="70"/>
                  <a:pt x="463" y="70"/>
                </a:cubicBezTo>
                <a:cubicBezTo>
                  <a:pt x="463" y="70"/>
                  <a:pt x="463" y="70"/>
                  <a:pt x="463" y="70"/>
                </a:cubicBezTo>
                <a:close/>
                <a:moveTo>
                  <a:pt x="464" y="68"/>
                </a:moveTo>
                <a:cubicBezTo>
                  <a:pt x="463" y="70"/>
                  <a:pt x="460" y="68"/>
                  <a:pt x="459" y="70"/>
                </a:cubicBezTo>
                <a:cubicBezTo>
                  <a:pt x="457" y="69"/>
                  <a:pt x="460" y="68"/>
                  <a:pt x="460" y="67"/>
                </a:cubicBezTo>
                <a:cubicBezTo>
                  <a:pt x="461" y="66"/>
                  <a:pt x="461" y="68"/>
                  <a:pt x="463" y="68"/>
                </a:cubicBezTo>
                <a:cubicBezTo>
                  <a:pt x="464" y="68"/>
                  <a:pt x="462" y="67"/>
                  <a:pt x="463" y="66"/>
                </a:cubicBezTo>
                <a:cubicBezTo>
                  <a:pt x="464" y="66"/>
                  <a:pt x="465" y="67"/>
                  <a:pt x="464" y="68"/>
                </a:cubicBezTo>
                <a:cubicBezTo>
                  <a:pt x="464" y="68"/>
                  <a:pt x="464" y="68"/>
                  <a:pt x="464" y="68"/>
                </a:cubicBezTo>
                <a:close/>
                <a:moveTo>
                  <a:pt x="102" y="68"/>
                </a:moveTo>
                <a:cubicBezTo>
                  <a:pt x="102" y="68"/>
                  <a:pt x="103" y="67"/>
                  <a:pt x="103" y="67"/>
                </a:cubicBezTo>
                <a:cubicBezTo>
                  <a:pt x="104" y="67"/>
                  <a:pt x="104" y="68"/>
                  <a:pt x="103" y="68"/>
                </a:cubicBezTo>
                <a:cubicBezTo>
                  <a:pt x="103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lose/>
                <a:moveTo>
                  <a:pt x="411" y="74"/>
                </a:moveTo>
                <a:cubicBezTo>
                  <a:pt x="410" y="74"/>
                  <a:pt x="409" y="73"/>
                  <a:pt x="408" y="73"/>
                </a:cubicBezTo>
                <a:cubicBezTo>
                  <a:pt x="408" y="72"/>
                  <a:pt x="412" y="72"/>
                  <a:pt x="411" y="74"/>
                </a:cubicBezTo>
                <a:cubicBezTo>
                  <a:pt x="411" y="74"/>
                  <a:pt x="411" y="74"/>
                  <a:pt x="411" y="74"/>
                </a:cubicBezTo>
                <a:close/>
                <a:moveTo>
                  <a:pt x="28" y="73"/>
                </a:moveTo>
                <a:cubicBezTo>
                  <a:pt x="30" y="73"/>
                  <a:pt x="27" y="76"/>
                  <a:pt x="28" y="73"/>
                </a:cubicBezTo>
                <a:cubicBezTo>
                  <a:pt x="28" y="73"/>
                  <a:pt x="28" y="73"/>
                  <a:pt x="28" y="73"/>
                </a:cubicBezTo>
                <a:close/>
                <a:moveTo>
                  <a:pt x="193" y="88"/>
                </a:moveTo>
                <a:cubicBezTo>
                  <a:pt x="193" y="87"/>
                  <a:pt x="194" y="87"/>
                  <a:pt x="194" y="88"/>
                </a:cubicBezTo>
                <a:cubicBezTo>
                  <a:pt x="196" y="87"/>
                  <a:pt x="191" y="86"/>
                  <a:pt x="194" y="86"/>
                </a:cubicBezTo>
                <a:cubicBezTo>
                  <a:pt x="193" y="84"/>
                  <a:pt x="189" y="87"/>
                  <a:pt x="192" y="87"/>
                </a:cubicBezTo>
                <a:cubicBezTo>
                  <a:pt x="190" y="88"/>
                  <a:pt x="187" y="85"/>
                  <a:pt x="186" y="83"/>
                </a:cubicBezTo>
                <a:cubicBezTo>
                  <a:pt x="185" y="82"/>
                  <a:pt x="187" y="82"/>
                  <a:pt x="187" y="80"/>
                </a:cubicBezTo>
                <a:cubicBezTo>
                  <a:pt x="185" y="79"/>
                  <a:pt x="185" y="77"/>
                  <a:pt x="183" y="76"/>
                </a:cubicBezTo>
                <a:cubicBezTo>
                  <a:pt x="184" y="74"/>
                  <a:pt x="186" y="74"/>
                  <a:pt x="188" y="73"/>
                </a:cubicBezTo>
                <a:cubicBezTo>
                  <a:pt x="190" y="76"/>
                  <a:pt x="188" y="76"/>
                  <a:pt x="187" y="79"/>
                </a:cubicBezTo>
                <a:cubicBezTo>
                  <a:pt x="188" y="79"/>
                  <a:pt x="189" y="78"/>
                  <a:pt x="190" y="77"/>
                </a:cubicBezTo>
                <a:cubicBezTo>
                  <a:pt x="189" y="81"/>
                  <a:pt x="192" y="81"/>
                  <a:pt x="192" y="85"/>
                </a:cubicBezTo>
                <a:cubicBezTo>
                  <a:pt x="192" y="84"/>
                  <a:pt x="193" y="83"/>
                  <a:pt x="194" y="82"/>
                </a:cubicBezTo>
                <a:cubicBezTo>
                  <a:pt x="194" y="80"/>
                  <a:pt x="193" y="79"/>
                  <a:pt x="192" y="79"/>
                </a:cubicBezTo>
                <a:cubicBezTo>
                  <a:pt x="194" y="78"/>
                  <a:pt x="191" y="75"/>
                  <a:pt x="194" y="74"/>
                </a:cubicBezTo>
                <a:cubicBezTo>
                  <a:pt x="194" y="77"/>
                  <a:pt x="195" y="77"/>
                  <a:pt x="197" y="77"/>
                </a:cubicBezTo>
                <a:cubicBezTo>
                  <a:pt x="196" y="79"/>
                  <a:pt x="195" y="79"/>
                  <a:pt x="197" y="80"/>
                </a:cubicBezTo>
                <a:cubicBezTo>
                  <a:pt x="197" y="79"/>
                  <a:pt x="198" y="78"/>
                  <a:pt x="200" y="79"/>
                </a:cubicBezTo>
                <a:cubicBezTo>
                  <a:pt x="200" y="80"/>
                  <a:pt x="198" y="80"/>
                  <a:pt x="197" y="81"/>
                </a:cubicBezTo>
                <a:cubicBezTo>
                  <a:pt x="196" y="83"/>
                  <a:pt x="198" y="83"/>
                  <a:pt x="201" y="83"/>
                </a:cubicBezTo>
                <a:cubicBezTo>
                  <a:pt x="198" y="85"/>
                  <a:pt x="200" y="87"/>
                  <a:pt x="200" y="90"/>
                </a:cubicBezTo>
                <a:cubicBezTo>
                  <a:pt x="201" y="90"/>
                  <a:pt x="202" y="90"/>
                  <a:pt x="203" y="90"/>
                </a:cubicBezTo>
                <a:cubicBezTo>
                  <a:pt x="202" y="91"/>
                  <a:pt x="202" y="94"/>
                  <a:pt x="204" y="94"/>
                </a:cubicBezTo>
                <a:cubicBezTo>
                  <a:pt x="203" y="95"/>
                  <a:pt x="204" y="96"/>
                  <a:pt x="203" y="97"/>
                </a:cubicBezTo>
                <a:cubicBezTo>
                  <a:pt x="203" y="98"/>
                  <a:pt x="204" y="98"/>
                  <a:pt x="205" y="98"/>
                </a:cubicBezTo>
                <a:cubicBezTo>
                  <a:pt x="203" y="98"/>
                  <a:pt x="205" y="103"/>
                  <a:pt x="202" y="101"/>
                </a:cubicBezTo>
                <a:cubicBezTo>
                  <a:pt x="202" y="102"/>
                  <a:pt x="203" y="103"/>
                  <a:pt x="205" y="102"/>
                </a:cubicBezTo>
                <a:cubicBezTo>
                  <a:pt x="205" y="104"/>
                  <a:pt x="203" y="104"/>
                  <a:pt x="204" y="105"/>
                </a:cubicBezTo>
                <a:cubicBezTo>
                  <a:pt x="200" y="100"/>
                  <a:pt x="197" y="91"/>
                  <a:pt x="195" y="85"/>
                </a:cubicBezTo>
                <a:cubicBezTo>
                  <a:pt x="194" y="86"/>
                  <a:pt x="196" y="88"/>
                  <a:pt x="195" y="88"/>
                </a:cubicBezTo>
                <a:cubicBezTo>
                  <a:pt x="194" y="88"/>
                  <a:pt x="194" y="88"/>
                  <a:pt x="193" y="88"/>
                </a:cubicBezTo>
                <a:cubicBezTo>
                  <a:pt x="193" y="88"/>
                  <a:pt x="193" y="88"/>
                  <a:pt x="193" y="88"/>
                </a:cubicBezTo>
                <a:close/>
                <a:moveTo>
                  <a:pt x="428" y="76"/>
                </a:moveTo>
                <a:cubicBezTo>
                  <a:pt x="428" y="78"/>
                  <a:pt x="425" y="76"/>
                  <a:pt x="426" y="74"/>
                </a:cubicBezTo>
                <a:cubicBezTo>
                  <a:pt x="428" y="74"/>
                  <a:pt x="426" y="77"/>
                  <a:pt x="428" y="76"/>
                </a:cubicBezTo>
                <a:cubicBezTo>
                  <a:pt x="428" y="76"/>
                  <a:pt x="428" y="76"/>
                  <a:pt x="428" y="76"/>
                </a:cubicBezTo>
                <a:close/>
                <a:moveTo>
                  <a:pt x="408" y="76"/>
                </a:moveTo>
                <a:cubicBezTo>
                  <a:pt x="409" y="76"/>
                  <a:pt x="409" y="75"/>
                  <a:pt x="410" y="75"/>
                </a:cubicBezTo>
                <a:cubicBezTo>
                  <a:pt x="412" y="77"/>
                  <a:pt x="408" y="78"/>
                  <a:pt x="408" y="76"/>
                </a:cubicBezTo>
                <a:cubicBezTo>
                  <a:pt x="408" y="76"/>
                  <a:pt x="408" y="76"/>
                  <a:pt x="408" y="76"/>
                </a:cubicBezTo>
                <a:close/>
                <a:moveTo>
                  <a:pt x="36" y="76"/>
                </a:moveTo>
                <a:cubicBezTo>
                  <a:pt x="36" y="77"/>
                  <a:pt x="35" y="76"/>
                  <a:pt x="35" y="76"/>
                </a:cubicBezTo>
                <a:cubicBezTo>
                  <a:pt x="34" y="76"/>
                  <a:pt x="35" y="78"/>
                  <a:pt x="36" y="78"/>
                </a:cubicBezTo>
                <a:cubicBezTo>
                  <a:pt x="35" y="80"/>
                  <a:pt x="34" y="77"/>
                  <a:pt x="34" y="76"/>
                </a:cubicBezTo>
                <a:cubicBezTo>
                  <a:pt x="35" y="75"/>
                  <a:pt x="35" y="76"/>
                  <a:pt x="36" y="76"/>
                </a:cubicBezTo>
                <a:cubicBezTo>
                  <a:pt x="36" y="76"/>
                  <a:pt x="36" y="76"/>
                  <a:pt x="36" y="76"/>
                </a:cubicBezTo>
                <a:close/>
                <a:moveTo>
                  <a:pt x="129" y="81"/>
                </a:moveTo>
                <a:cubicBezTo>
                  <a:pt x="128" y="80"/>
                  <a:pt x="128" y="80"/>
                  <a:pt x="128" y="78"/>
                </a:cubicBezTo>
                <a:cubicBezTo>
                  <a:pt x="129" y="79"/>
                  <a:pt x="129" y="79"/>
                  <a:pt x="129" y="81"/>
                </a:cubicBezTo>
                <a:cubicBezTo>
                  <a:pt x="129" y="81"/>
                  <a:pt x="129" y="81"/>
                  <a:pt x="129" y="81"/>
                </a:cubicBezTo>
                <a:close/>
                <a:moveTo>
                  <a:pt x="403" y="81"/>
                </a:moveTo>
                <a:cubicBezTo>
                  <a:pt x="403" y="80"/>
                  <a:pt x="403" y="80"/>
                  <a:pt x="403" y="79"/>
                </a:cubicBezTo>
                <a:cubicBezTo>
                  <a:pt x="404" y="79"/>
                  <a:pt x="404" y="79"/>
                  <a:pt x="404" y="79"/>
                </a:cubicBezTo>
                <a:cubicBezTo>
                  <a:pt x="405" y="81"/>
                  <a:pt x="404" y="80"/>
                  <a:pt x="403" y="81"/>
                </a:cubicBezTo>
                <a:cubicBezTo>
                  <a:pt x="403" y="81"/>
                  <a:pt x="403" y="81"/>
                  <a:pt x="403" y="81"/>
                </a:cubicBezTo>
                <a:close/>
                <a:moveTo>
                  <a:pt x="433" y="86"/>
                </a:moveTo>
                <a:cubicBezTo>
                  <a:pt x="432" y="86"/>
                  <a:pt x="432" y="82"/>
                  <a:pt x="435" y="83"/>
                </a:cubicBezTo>
                <a:cubicBezTo>
                  <a:pt x="435" y="85"/>
                  <a:pt x="434" y="85"/>
                  <a:pt x="433" y="86"/>
                </a:cubicBezTo>
                <a:cubicBezTo>
                  <a:pt x="433" y="86"/>
                  <a:pt x="433" y="86"/>
                  <a:pt x="433" y="86"/>
                </a:cubicBezTo>
                <a:close/>
                <a:moveTo>
                  <a:pt x="291" y="91"/>
                </a:moveTo>
                <a:cubicBezTo>
                  <a:pt x="293" y="89"/>
                  <a:pt x="292" y="86"/>
                  <a:pt x="292" y="84"/>
                </a:cubicBezTo>
                <a:cubicBezTo>
                  <a:pt x="293" y="86"/>
                  <a:pt x="293" y="87"/>
                  <a:pt x="294" y="89"/>
                </a:cubicBezTo>
                <a:cubicBezTo>
                  <a:pt x="293" y="90"/>
                  <a:pt x="292" y="91"/>
                  <a:pt x="291" y="91"/>
                </a:cubicBezTo>
                <a:cubicBezTo>
                  <a:pt x="291" y="91"/>
                  <a:pt x="291" y="91"/>
                  <a:pt x="291" y="91"/>
                </a:cubicBezTo>
                <a:close/>
                <a:moveTo>
                  <a:pt x="397" y="85"/>
                </a:moveTo>
                <a:cubicBezTo>
                  <a:pt x="399" y="85"/>
                  <a:pt x="399" y="84"/>
                  <a:pt x="400" y="84"/>
                </a:cubicBezTo>
                <a:cubicBezTo>
                  <a:pt x="400" y="86"/>
                  <a:pt x="399" y="86"/>
                  <a:pt x="398" y="88"/>
                </a:cubicBezTo>
                <a:cubicBezTo>
                  <a:pt x="397" y="87"/>
                  <a:pt x="397" y="86"/>
                  <a:pt x="397" y="85"/>
                </a:cubicBezTo>
                <a:cubicBezTo>
                  <a:pt x="397" y="85"/>
                  <a:pt x="397" y="85"/>
                  <a:pt x="397" y="85"/>
                </a:cubicBezTo>
                <a:close/>
                <a:moveTo>
                  <a:pt x="175" y="93"/>
                </a:moveTo>
                <a:cubicBezTo>
                  <a:pt x="176" y="91"/>
                  <a:pt x="175" y="90"/>
                  <a:pt x="175" y="87"/>
                </a:cubicBezTo>
                <a:cubicBezTo>
                  <a:pt x="176" y="84"/>
                  <a:pt x="177" y="89"/>
                  <a:pt x="177" y="86"/>
                </a:cubicBezTo>
                <a:cubicBezTo>
                  <a:pt x="180" y="88"/>
                  <a:pt x="185" y="89"/>
                  <a:pt x="186" y="94"/>
                </a:cubicBezTo>
                <a:cubicBezTo>
                  <a:pt x="182" y="95"/>
                  <a:pt x="178" y="95"/>
                  <a:pt x="175" y="93"/>
                </a:cubicBezTo>
                <a:cubicBezTo>
                  <a:pt x="175" y="93"/>
                  <a:pt x="175" y="93"/>
                  <a:pt x="175" y="93"/>
                </a:cubicBezTo>
                <a:close/>
                <a:moveTo>
                  <a:pt x="352" y="88"/>
                </a:moveTo>
                <a:cubicBezTo>
                  <a:pt x="352" y="87"/>
                  <a:pt x="353" y="87"/>
                  <a:pt x="353" y="87"/>
                </a:cubicBezTo>
                <a:cubicBezTo>
                  <a:pt x="353" y="87"/>
                  <a:pt x="353" y="87"/>
                  <a:pt x="354" y="87"/>
                </a:cubicBezTo>
                <a:cubicBezTo>
                  <a:pt x="354" y="88"/>
                  <a:pt x="353" y="88"/>
                  <a:pt x="353" y="88"/>
                </a:cubicBezTo>
                <a:cubicBezTo>
                  <a:pt x="353" y="88"/>
                  <a:pt x="353" y="88"/>
                  <a:pt x="352" y="88"/>
                </a:cubicBezTo>
                <a:cubicBezTo>
                  <a:pt x="352" y="88"/>
                  <a:pt x="352" y="88"/>
                  <a:pt x="352" y="88"/>
                </a:cubicBezTo>
                <a:close/>
                <a:moveTo>
                  <a:pt x="372" y="96"/>
                </a:moveTo>
                <a:cubicBezTo>
                  <a:pt x="370" y="95"/>
                  <a:pt x="374" y="95"/>
                  <a:pt x="374" y="94"/>
                </a:cubicBezTo>
                <a:cubicBezTo>
                  <a:pt x="373" y="93"/>
                  <a:pt x="373" y="93"/>
                  <a:pt x="371" y="93"/>
                </a:cubicBezTo>
                <a:cubicBezTo>
                  <a:pt x="372" y="91"/>
                  <a:pt x="372" y="90"/>
                  <a:pt x="371" y="88"/>
                </a:cubicBezTo>
                <a:cubicBezTo>
                  <a:pt x="374" y="89"/>
                  <a:pt x="375" y="93"/>
                  <a:pt x="374" y="95"/>
                </a:cubicBezTo>
                <a:cubicBezTo>
                  <a:pt x="376" y="94"/>
                  <a:pt x="375" y="94"/>
                  <a:pt x="377" y="94"/>
                </a:cubicBezTo>
                <a:cubicBezTo>
                  <a:pt x="378" y="98"/>
                  <a:pt x="375" y="98"/>
                  <a:pt x="375" y="101"/>
                </a:cubicBezTo>
                <a:cubicBezTo>
                  <a:pt x="373" y="101"/>
                  <a:pt x="373" y="99"/>
                  <a:pt x="373" y="101"/>
                </a:cubicBezTo>
                <a:cubicBezTo>
                  <a:pt x="372" y="101"/>
                  <a:pt x="374" y="95"/>
                  <a:pt x="372" y="96"/>
                </a:cubicBezTo>
                <a:cubicBezTo>
                  <a:pt x="372" y="96"/>
                  <a:pt x="372" y="96"/>
                  <a:pt x="372" y="96"/>
                </a:cubicBezTo>
                <a:close/>
                <a:moveTo>
                  <a:pt x="350" y="90"/>
                </a:moveTo>
                <a:cubicBezTo>
                  <a:pt x="350" y="90"/>
                  <a:pt x="350" y="89"/>
                  <a:pt x="350" y="88"/>
                </a:cubicBezTo>
                <a:cubicBezTo>
                  <a:pt x="351" y="89"/>
                  <a:pt x="351" y="88"/>
                  <a:pt x="352" y="88"/>
                </a:cubicBezTo>
                <a:cubicBezTo>
                  <a:pt x="352" y="90"/>
                  <a:pt x="351" y="90"/>
                  <a:pt x="350" y="90"/>
                </a:cubicBezTo>
                <a:cubicBezTo>
                  <a:pt x="350" y="90"/>
                  <a:pt x="350" y="90"/>
                  <a:pt x="350" y="90"/>
                </a:cubicBezTo>
                <a:close/>
                <a:moveTo>
                  <a:pt x="299" y="92"/>
                </a:moveTo>
                <a:cubicBezTo>
                  <a:pt x="299" y="93"/>
                  <a:pt x="299" y="92"/>
                  <a:pt x="299" y="92"/>
                </a:cubicBezTo>
                <a:cubicBezTo>
                  <a:pt x="298" y="92"/>
                  <a:pt x="298" y="92"/>
                  <a:pt x="298" y="93"/>
                </a:cubicBezTo>
                <a:cubicBezTo>
                  <a:pt x="298" y="93"/>
                  <a:pt x="298" y="92"/>
                  <a:pt x="298" y="91"/>
                </a:cubicBezTo>
                <a:cubicBezTo>
                  <a:pt x="298" y="91"/>
                  <a:pt x="299" y="92"/>
                  <a:pt x="299" y="92"/>
                </a:cubicBezTo>
                <a:cubicBezTo>
                  <a:pt x="299" y="92"/>
                  <a:pt x="299" y="92"/>
                  <a:pt x="299" y="92"/>
                </a:cubicBezTo>
                <a:close/>
                <a:moveTo>
                  <a:pt x="337" y="94"/>
                </a:moveTo>
                <a:cubicBezTo>
                  <a:pt x="336" y="94"/>
                  <a:pt x="336" y="93"/>
                  <a:pt x="336" y="91"/>
                </a:cubicBezTo>
                <a:cubicBezTo>
                  <a:pt x="338" y="91"/>
                  <a:pt x="337" y="93"/>
                  <a:pt x="337" y="94"/>
                </a:cubicBezTo>
                <a:cubicBezTo>
                  <a:pt x="337" y="94"/>
                  <a:pt x="337" y="94"/>
                  <a:pt x="337" y="94"/>
                </a:cubicBezTo>
                <a:close/>
                <a:moveTo>
                  <a:pt x="367" y="95"/>
                </a:moveTo>
                <a:cubicBezTo>
                  <a:pt x="365" y="94"/>
                  <a:pt x="368" y="94"/>
                  <a:pt x="367" y="93"/>
                </a:cubicBezTo>
                <a:cubicBezTo>
                  <a:pt x="369" y="93"/>
                  <a:pt x="371" y="93"/>
                  <a:pt x="372" y="94"/>
                </a:cubicBezTo>
                <a:cubicBezTo>
                  <a:pt x="370" y="95"/>
                  <a:pt x="368" y="94"/>
                  <a:pt x="367" y="95"/>
                </a:cubicBezTo>
                <a:cubicBezTo>
                  <a:pt x="367" y="95"/>
                  <a:pt x="367" y="95"/>
                  <a:pt x="367" y="95"/>
                </a:cubicBezTo>
                <a:close/>
                <a:moveTo>
                  <a:pt x="366" y="98"/>
                </a:moveTo>
                <a:cubicBezTo>
                  <a:pt x="367" y="96"/>
                  <a:pt x="369" y="100"/>
                  <a:pt x="368" y="97"/>
                </a:cubicBezTo>
                <a:cubicBezTo>
                  <a:pt x="369" y="97"/>
                  <a:pt x="369" y="97"/>
                  <a:pt x="369" y="96"/>
                </a:cubicBezTo>
                <a:cubicBezTo>
                  <a:pt x="370" y="97"/>
                  <a:pt x="369" y="99"/>
                  <a:pt x="370" y="100"/>
                </a:cubicBezTo>
                <a:cubicBezTo>
                  <a:pt x="368" y="100"/>
                  <a:pt x="368" y="99"/>
                  <a:pt x="366" y="98"/>
                </a:cubicBezTo>
                <a:cubicBezTo>
                  <a:pt x="366" y="98"/>
                  <a:pt x="366" y="98"/>
                  <a:pt x="366" y="98"/>
                </a:cubicBezTo>
                <a:close/>
                <a:moveTo>
                  <a:pt x="335" y="102"/>
                </a:moveTo>
                <a:cubicBezTo>
                  <a:pt x="334" y="102"/>
                  <a:pt x="334" y="99"/>
                  <a:pt x="336" y="99"/>
                </a:cubicBezTo>
                <a:cubicBezTo>
                  <a:pt x="336" y="101"/>
                  <a:pt x="335" y="101"/>
                  <a:pt x="335" y="102"/>
                </a:cubicBezTo>
                <a:cubicBezTo>
                  <a:pt x="335" y="102"/>
                  <a:pt x="335" y="102"/>
                  <a:pt x="335" y="102"/>
                </a:cubicBezTo>
                <a:close/>
                <a:moveTo>
                  <a:pt x="394" y="100"/>
                </a:moveTo>
                <a:cubicBezTo>
                  <a:pt x="395" y="101"/>
                  <a:pt x="395" y="100"/>
                  <a:pt x="397" y="100"/>
                </a:cubicBezTo>
                <a:cubicBezTo>
                  <a:pt x="397" y="101"/>
                  <a:pt x="397" y="101"/>
                  <a:pt x="397" y="101"/>
                </a:cubicBezTo>
                <a:cubicBezTo>
                  <a:pt x="396" y="102"/>
                  <a:pt x="394" y="102"/>
                  <a:pt x="394" y="100"/>
                </a:cubicBezTo>
                <a:cubicBezTo>
                  <a:pt x="394" y="100"/>
                  <a:pt x="394" y="100"/>
                  <a:pt x="394" y="100"/>
                </a:cubicBezTo>
                <a:close/>
                <a:moveTo>
                  <a:pt x="395" y="104"/>
                </a:moveTo>
                <a:cubicBezTo>
                  <a:pt x="393" y="105"/>
                  <a:pt x="395" y="102"/>
                  <a:pt x="393" y="102"/>
                </a:cubicBezTo>
                <a:cubicBezTo>
                  <a:pt x="394" y="101"/>
                  <a:pt x="395" y="103"/>
                  <a:pt x="395" y="104"/>
                </a:cubicBezTo>
                <a:cubicBezTo>
                  <a:pt x="395" y="104"/>
                  <a:pt x="395" y="104"/>
                  <a:pt x="395" y="104"/>
                </a:cubicBezTo>
                <a:close/>
                <a:moveTo>
                  <a:pt x="371" y="103"/>
                </a:moveTo>
                <a:cubicBezTo>
                  <a:pt x="372" y="103"/>
                  <a:pt x="372" y="103"/>
                  <a:pt x="372" y="102"/>
                </a:cubicBezTo>
                <a:cubicBezTo>
                  <a:pt x="373" y="102"/>
                  <a:pt x="373" y="105"/>
                  <a:pt x="371" y="104"/>
                </a:cubicBezTo>
                <a:cubicBezTo>
                  <a:pt x="371" y="104"/>
                  <a:pt x="371" y="103"/>
                  <a:pt x="371" y="103"/>
                </a:cubicBezTo>
                <a:cubicBezTo>
                  <a:pt x="371" y="103"/>
                  <a:pt x="371" y="103"/>
                  <a:pt x="371" y="103"/>
                </a:cubicBezTo>
                <a:close/>
                <a:moveTo>
                  <a:pt x="392" y="109"/>
                </a:moveTo>
                <a:cubicBezTo>
                  <a:pt x="391" y="111"/>
                  <a:pt x="391" y="108"/>
                  <a:pt x="392" y="107"/>
                </a:cubicBezTo>
                <a:cubicBezTo>
                  <a:pt x="393" y="106"/>
                  <a:pt x="391" y="109"/>
                  <a:pt x="392" y="109"/>
                </a:cubicBezTo>
                <a:cubicBezTo>
                  <a:pt x="392" y="109"/>
                  <a:pt x="392" y="109"/>
                  <a:pt x="392" y="109"/>
                </a:cubicBezTo>
                <a:close/>
                <a:moveTo>
                  <a:pt x="391" y="112"/>
                </a:moveTo>
                <a:cubicBezTo>
                  <a:pt x="391" y="111"/>
                  <a:pt x="391" y="111"/>
                  <a:pt x="391" y="110"/>
                </a:cubicBezTo>
                <a:cubicBezTo>
                  <a:pt x="392" y="110"/>
                  <a:pt x="391" y="112"/>
                  <a:pt x="392" y="112"/>
                </a:cubicBezTo>
                <a:cubicBezTo>
                  <a:pt x="392" y="113"/>
                  <a:pt x="391" y="112"/>
                  <a:pt x="390" y="112"/>
                </a:cubicBezTo>
                <a:cubicBezTo>
                  <a:pt x="390" y="112"/>
                  <a:pt x="391" y="112"/>
                  <a:pt x="391" y="112"/>
                </a:cubicBezTo>
                <a:cubicBezTo>
                  <a:pt x="391" y="112"/>
                  <a:pt x="391" y="112"/>
                  <a:pt x="391" y="112"/>
                </a:cubicBezTo>
                <a:close/>
                <a:moveTo>
                  <a:pt x="384" y="114"/>
                </a:moveTo>
                <a:cubicBezTo>
                  <a:pt x="385" y="115"/>
                  <a:pt x="388" y="115"/>
                  <a:pt x="387" y="112"/>
                </a:cubicBezTo>
                <a:cubicBezTo>
                  <a:pt x="388" y="113"/>
                  <a:pt x="390" y="113"/>
                  <a:pt x="390" y="116"/>
                </a:cubicBezTo>
                <a:cubicBezTo>
                  <a:pt x="389" y="113"/>
                  <a:pt x="385" y="116"/>
                  <a:pt x="384" y="114"/>
                </a:cubicBezTo>
                <a:cubicBezTo>
                  <a:pt x="384" y="114"/>
                  <a:pt x="384" y="114"/>
                  <a:pt x="384" y="114"/>
                </a:cubicBezTo>
                <a:close/>
                <a:moveTo>
                  <a:pt x="348" y="115"/>
                </a:moveTo>
                <a:cubicBezTo>
                  <a:pt x="348" y="115"/>
                  <a:pt x="349" y="115"/>
                  <a:pt x="349" y="113"/>
                </a:cubicBezTo>
                <a:cubicBezTo>
                  <a:pt x="351" y="114"/>
                  <a:pt x="349" y="117"/>
                  <a:pt x="348" y="115"/>
                </a:cubicBezTo>
                <a:cubicBezTo>
                  <a:pt x="348" y="115"/>
                  <a:pt x="348" y="115"/>
                  <a:pt x="348" y="115"/>
                </a:cubicBezTo>
                <a:close/>
                <a:moveTo>
                  <a:pt x="344" y="118"/>
                </a:moveTo>
                <a:cubicBezTo>
                  <a:pt x="345" y="117"/>
                  <a:pt x="344" y="115"/>
                  <a:pt x="346" y="115"/>
                </a:cubicBezTo>
                <a:cubicBezTo>
                  <a:pt x="346" y="116"/>
                  <a:pt x="345" y="118"/>
                  <a:pt x="344" y="118"/>
                </a:cubicBezTo>
                <a:cubicBezTo>
                  <a:pt x="344" y="118"/>
                  <a:pt x="344" y="118"/>
                  <a:pt x="344" y="118"/>
                </a:cubicBezTo>
                <a:close/>
                <a:moveTo>
                  <a:pt x="344" y="121"/>
                </a:moveTo>
                <a:cubicBezTo>
                  <a:pt x="344" y="119"/>
                  <a:pt x="345" y="118"/>
                  <a:pt x="347" y="118"/>
                </a:cubicBezTo>
                <a:cubicBezTo>
                  <a:pt x="347" y="119"/>
                  <a:pt x="347" y="119"/>
                  <a:pt x="347" y="120"/>
                </a:cubicBezTo>
                <a:cubicBezTo>
                  <a:pt x="346" y="121"/>
                  <a:pt x="346" y="120"/>
                  <a:pt x="344" y="121"/>
                </a:cubicBezTo>
                <a:cubicBezTo>
                  <a:pt x="344" y="121"/>
                  <a:pt x="344" y="121"/>
                  <a:pt x="344" y="121"/>
                </a:cubicBezTo>
                <a:close/>
                <a:moveTo>
                  <a:pt x="377" y="123"/>
                </a:moveTo>
                <a:cubicBezTo>
                  <a:pt x="375" y="122"/>
                  <a:pt x="378" y="119"/>
                  <a:pt x="379" y="118"/>
                </a:cubicBezTo>
                <a:cubicBezTo>
                  <a:pt x="380" y="118"/>
                  <a:pt x="377" y="121"/>
                  <a:pt x="377" y="123"/>
                </a:cubicBezTo>
                <a:cubicBezTo>
                  <a:pt x="377" y="123"/>
                  <a:pt x="377" y="123"/>
                  <a:pt x="377" y="123"/>
                </a:cubicBezTo>
                <a:close/>
                <a:moveTo>
                  <a:pt x="385" y="119"/>
                </a:moveTo>
                <a:cubicBezTo>
                  <a:pt x="385" y="120"/>
                  <a:pt x="383" y="119"/>
                  <a:pt x="383" y="118"/>
                </a:cubicBezTo>
                <a:cubicBezTo>
                  <a:pt x="384" y="118"/>
                  <a:pt x="384" y="118"/>
                  <a:pt x="385" y="118"/>
                </a:cubicBezTo>
                <a:cubicBezTo>
                  <a:pt x="385" y="118"/>
                  <a:pt x="384" y="119"/>
                  <a:pt x="385" y="119"/>
                </a:cubicBezTo>
                <a:cubicBezTo>
                  <a:pt x="385" y="119"/>
                  <a:pt x="385" y="119"/>
                  <a:pt x="385" y="119"/>
                </a:cubicBezTo>
                <a:close/>
                <a:moveTo>
                  <a:pt x="305" y="177"/>
                </a:moveTo>
                <a:cubicBezTo>
                  <a:pt x="305" y="177"/>
                  <a:pt x="305" y="177"/>
                  <a:pt x="305" y="177"/>
                </a:cubicBezTo>
                <a:cubicBezTo>
                  <a:pt x="308" y="177"/>
                  <a:pt x="305" y="181"/>
                  <a:pt x="305" y="183"/>
                </a:cubicBezTo>
                <a:cubicBezTo>
                  <a:pt x="310" y="182"/>
                  <a:pt x="310" y="175"/>
                  <a:pt x="314" y="177"/>
                </a:cubicBezTo>
                <a:cubicBezTo>
                  <a:pt x="314" y="175"/>
                  <a:pt x="314" y="174"/>
                  <a:pt x="315" y="173"/>
                </a:cubicBezTo>
                <a:cubicBezTo>
                  <a:pt x="322" y="175"/>
                  <a:pt x="325" y="164"/>
                  <a:pt x="332" y="163"/>
                </a:cubicBezTo>
                <a:cubicBezTo>
                  <a:pt x="336" y="155"/>
                  <a:pt x="346" y="147"/>
                  <a:pt x="343" y="138"/>
                </a:cubicBezTo>
                <a:cubicBezTo>
                  <a:pt x="348" y="134"/>
                  <a:pt x="345" y="130"/>
                  <a:pt x="346" y="124"/>
                </a:cubicBezTo>
                <a:cubicBezTo>
                  <a:pt x="344" y="123"/>
                  <a:pt x="344" y="127"/>
                  <a:pt x="343" y="125"/>
                </a:cubicBezTo>
                <a:cubicBezTo>
                  <a:pt x="345" y="125"/>
                  <a:pt x="345" y="122"/>
                  <a:pt x="343" y="122"/>
                </a:cubicBezTo>
                <a:cubicBezTo>
                  <a:pt x="343" y="123"/>
                  <a:pt x="344" y="124"/>
                  <a:pt x="342" y="124"/>
                </a:cubicBezTo>
                <a:cubicBezTo>
                  <a:pt x="342" y="122"/>
                  <a:pt x="344" y="119"/>
                  <a:pt x="343" y="118"/>
                </a:cubicBezTo>
                <a:cubicBezTo>
                  <a:pt x="331" y="138"/>
                  <a:pt x="314" y="156"/>
                  <a:pt x="305" y="177"/>
                </a:cubicBezTo>
                <a:close/>
                <a:moveTo>
                  <a:pt x="106" y="122"/>
                </a:moveTo>
                <a:cubicBezTo>
                  <a:pt x="104" y="122"/>
                  <a:pt x="107" y="121"/>
                  <a:pt x="106" y="120"/>
                </a:cubicBezTo>
                <a:cubicBezTo>
                  <a:pt x="108" y="121"/>
                  <a:pt x="106" y="121"/>
                  <a:pt x="106" y="122"/>
                </a:cubicBezTo>
                <a:cubicBezTo>
                  <a:pt x="106" y="122"/>
                  <a:pt x="106" y="122"/>
                  <a:pt x="106" y="122"/>
                </a:cubicBezTo>
                <a:close/>
                <a:moveTo>
                  <a:pt x="375" y="122"/>
                </a:moveTo>
                <a:cubicBezTo>
                  <a:pt x="375" y="126"/>
                  <a:pt x="375" y="129"/>
                  <a:pt x="371" y="131"/>
                </a:cubicBezTo>
                <a:cubicBezTo>
                  <a:pt x="374" y="130"/>
                  <a:pt x="372" y="127"/>
                  <a:pt x="374" y="126"/>
                </a:cubicBezTo>
                <a:cubicBezTo>
                  <a:pt x="373" y="124"/>
                  <a:pt x="374" y="124"/>
                  <a:pt x="374" y="122"/>
                </a:cubicBezTo>
                <a:cubicBezTo>
                  <a:pt x="374" y="122"/>
                  <a:pt x="374" y="122"/>
                  <a:pt x="375" y="123"/>
                </a:cubicBezTo>
                <a:cubicBezTo>
                  <a:pt x="375" y="123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70" y="135"/>
                </a:moveTo>
                <a:cubicBezTo>
                  <a:pt x="368" y="135"/>
                  <a:pt x="370" y="133"/>
                  <a:pt x="370" y="132"/>
                </a:cubicBezTo>
                <a:cubicBezTo>
                  <a:pt x="372" y="133"/>
                  <a:pt x="370" y="135"/>
                  <a:pt x="370" y="135"/>
                </a:cubicBezTo>
                <a:cubicBezTo>
                  <a:pt x="370" y="135"/>
                  <a:pt x="370" y="135"/>
                  <a:pt x="370" y="135"/>
                </a:cubicBezTo>
                <a:close/>
                <a:moveTo>
                  <a:pt x="217" y="138"/>
                </a:moveTo>
                <a:cubicBezTo>
                  <a:pt x="217" y="139"/>
                  <a:pt x="214" y="138"/>
                  <a:pt x="215" y="137"/>
                </a:cubicBezTo>
                <a:cubicBezTo>
                  <a:pt x="216" y="137"/>
                  <a:pt x="216" y="138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lose/>
                <a:moveTo>
                  <a:pt x="361" y="144"/>
                </a:moveTo>
                <a:cubicBezTo>
                  <a:pt x="362" y="143"/>
                  <a:pt x="364" y="143"/>
                  <a:pt x="364" y="141"/>
                </a:cubicBezTo>
                <a:cubicBezTo>
                  <a:pt x="365" y="141"/>
                  <a:pt x="364" y="142"/>
                  <a:pt x="365" y="142"/>
                </a:cubicBezTo>
                <a:cubicBezTo>
                  <a:pt x="364" y="143"/>
                  <a:pt x="364" y="145"/>
                  <a:pt x="363" y="146"/>
                </a:cubicBezTo>
                <a:cubicBezTo>
                  <a:pt x="362" y="146"/>
                  <a:pt x="363" y="144"/>
                  <a:pt x="361" y="144"/>
                </a:cubicBezTo>
                <a:cubicBezTo>
                  <a:pt x="361" y="144"/>
                  <a:pt x="361" y="144"/>
                  <a:pt x="361" y="144"/>
                </a:cubicBezTo>
                <a:close/>
                <a:moveTo>
                  <a:pt x="133" y="153"/>
                </a:moveTo>
                <a:cubicBezTo>
                  <a:pt x="133" y="152"/>
                  <a:pt x="132" y="152"/>
                  <a:pt x="132" y="152"/>
                </a:cubicBezTo>
                <a:cubicBezTo>
                  <a:pt x="132" y="150"/>
                  <a:pt x="133" y="152"/>
                  <a:pt x="133" y="152"/>
                </a:cubicBezTo>
                <a:cubicBezTo>
                  <a:pt x="133" y="153"/>
                  <a:pt x="132" y="153"/>
                  <a:pt x="132" y="155"/>
                </a:cubicBezTo>
                <a:cubicBezTo>
                  <a:pt x="132" y="155"/>
                  <a:pt x="133" y="155"/>
                  <a:pt x="133" y="155"/>
                </a:cubicBezTo>
                <a:cubicBezTo>
                  <a:pt x="134" y="155"/>
                  <a:pt x="133" y="154"/>
                  <a:pt x="134" y="153"/>
                </a:cubicBezTo>
                <a:cubicBezTo>
                  <a:pt x="135" y="153"/>
                  <a:pt x="135" y="153"/>
                  <a:pt x="136" y="154"/>
                </a:cubicBezTo>
                <a:cubicBezTo>
                  <a:pt x="135" y="156"/>
                  <a:pt x="136" y="156"/>
                  <a:pt x="137" y="158"/>
                </a:cubicBezTo>
                <a:cubicBezTo>
                  <a:pt x="138" y="158"/>
                  <a:pt x="138" y="157"/>
                  <a:pt x="139" y="157"/>
                </a:cubicBezTo>
                <a:cubicBezTo>
                  <a:pt x="138" y="158"/>
                  <a:pt x="139" y="158"/>
                  <a:pt x="139" y="159"/>
                </a:cubicBezTo>
                <a:cubicBezTo>
                  <a:pt x="137" y="159"/>
                  <a:pt x="137" y="161"/>
                  <a:pt x="136" y="160"/>
                </a:cubicBezTo>
                <a:cubicBezTo>
                  <a:pt x="136" y="161"/>
                  <a:pt x="136" y="162"/>
                  <a:pt x="137" y="162"/>
                </a:cubicBezTo>
                <a:cubicBezTo>
                  <a:pt x="138" y="162"/>
                  <a:pt x="137" y="160"/>
                  <a:pt x="139" y="160"/>
                </a:cubicBezTo>
                <a:cubicBezTo>
                  <a:pt x="139" y="161"/>
                  <a:pt x="139" y="162"/>
                  <a:pt x="138" y="162"/>
                </a:cubicBezTo>
                <a:cubicBezTo>
                  <a:pt x="139" y="163"/>
                  <a:pt x="140" y="163"/>
                  <a:pt x="141" y="162"/>
                </a:cubicBezTo>
                <a:cubicBezTo>
                  <a:pt x="141" y="161"/>
                  <a:pt x="141" y="160"/>
                  <a:pt x="140" y="160"/>
                </a:cubicBezTo>
                <a:cubicBezTo>
                  <a:pt x="142" y="158"/>
                  <a:pt x="142" y="162"/>
                  <a:pt x="144" y="162"/>
                </a:cubicBezTo>
                <a:cubicBezTo>
                  <a:pt x="143" y="164"/>
                  <a:pt x="143" y="162"/>
                  <a:pt x="142" y="162"/>
                </a:cubicBezTo>
                <a:cubicBezTo>
                  <a:pt x="143" y="165"/>
                  <a:pt x="146" y="166"/>
                  <a:pt x="146" y="171"/>
                </a:cubicBezTo>
                <a:cubicBezTo>
                  <a:pt x="142" y="171"/>
                  <a:pt x="141" y="172"/>
                  <a:pt x="139" y="174"/>
                </a:cubicBezTo>
                <a:cubicBezTo>
                  <a:pt x="139" y="172"/>
                  <a:pt x="141" y="170"/>
                  <a:pt x="143" y="171"/>
                </a:cubicBezTo>
                <a:cubicBezTo>
                  <a:pt x="145" y="170"/>
                  <a:pt x="142" y="170"/>
                  <a:pt x="143" y="168"/>
                </a:cubicBezTo>
                <a:cubicBezTo>
                  <a:pt x="142" y="168"/>
                  <a:pt x="141" y="169"/>
                  <a:pt x="140" y="168"/>
                </a:cubicBezTo>
                <a:cubicBezTo>
                  <a:pt x="142" y="167"/>
                  <a:pt x="141" y="166"/>
                  <a:pt x="140" y="167"/>
                </a:cubicBezTo>
                <a:cubicBezTo>
                  <a:pt x="139" y="166"/>
                  <a:pt x="140" y="165"/>
                  <a:pt x="140" y="164"/>
                </a:cubicBezTo>
                <a:cubicBezTo>
                  <a:pt x="139" y="163"/>
                  <a:pt x="138" y="163"/>
                  <a:pt x="137" y="164"/>
                </a:cubicBezTo>
                <a:cubicBezTo>
                  <a:pt x="137" y="163"/>
                  <a:pt x="136" y="162"/>
                  <a:pt x="133" y="162"/>
                </a:cubicBezTo>
                <a:cubicBezTo>
                  <a:pt x="133" y="160"/>
                  <a:pt x="134" y="160"/>
                  <a:pt x="134" y="158"/>
                </a:cubicBezTo>
                <a:cubicBezTo>
                  <a:pt x="133" y="158"/>
                  <a:pt x="133" y="159"/>
                  <a:pt x="132" y="159"/>
                </a:cubicBezTo>
                <a:cubicBezTo>
                  <a:pt x="131" y="159"/>
                  <a:pt x="133" y="157"/>
                  <a:pt x="133" y="156"/>
                </a:cubicBezTo>
                <a:cubicBezTo>
                  <a:pt x="131" y="156"/>
                  <a:pt x="130" y="154"/>
                  <a:pt x="133" y="153"/>
                </a:cubicBezTo>
                <a:cubicBezTo>
                  <a:pt x="133" y="153"/>
                  <a:pt x="133" y="153"/>
                  <a:pt x="133" y="153"/>
                </a:cubicBezTo>
                <a:close/>
                <a:moveTo>
                  <a:pt x="137" y="165"/>
                </a:moveTo>
                <a:cubicBezTo>
                  <a:pt x="137" y="165"/>
                  <a:pt x="137" y="165"/>
                  <a:pt x="137" y="165"/>
                </a:cubicBezTo>
                <a:cubicBezTo>
                  <a:pt x="138" y="165"/>
                  <a:pt x="139" y="166"/>
                  <a:pt x="138" y="167"/>
                </a:cubicBezTo>
                <a:cubicBezTo>
                  <a:pt x="138" y="167"/>
                  <a:pt x="138" y="166"/>
                  <a:pt x="138" y="166"/>
                </a:cubicBezTo>
                <a:cubicBezTo>
                  <a:pt x="137" y="166"/>
                  <a:pt x="137" y="166"/>
                  <a:pt x="137" y="166"/>
                </a:cubicBezTo>
                <a:cubicBezTo>
                  <a:pt x="137" y="166"/>
                  <a:pt x="137" y="166"/>
                  <a:pt x="137" y="165"/>
                </a:cubicBezTo>
                <a:cubicBezTo>
                  <a:pt x="137" y="165"/>
                  <a:pt x="137" y="165"/>
                  <a:pt x="137" y="165"/>
                </a:cubicBezTo>
                <a:close/>
                <a:moveTo>
                  <a:pt x="139" y="171"/>
                </a:moveTo>
                <a:cubicBezTo>
                  <a:pt x="139" y="170"/>
                  <a:pt x="140" y="170"/>
                  <a:pt x="141" y="170"/>
                </a:cubicBezTo>
                <a:cubicBezTo>
                  <a:pt x="141" y="171"/>
                  <a:pt x="140" y="171"/>
                  <a:pt x="139" y="171"/>
                </a:cubicBezTo>
                <a:cubicBezTo>
                  <a:pt x="139" y="171"/>
                  <a:pt x="139" y="171"/>
                  <a:pt x="139" y="171"/>
                </a:cubicBezTo>
                <a:close/>
                <a:moveTo>
                  <a:pt x="139" y="177"/>
                </a:moveTo>
                <a:cubicBezTo>
                  <a:pt x="139" y="176"/>
                  <a:pt x="139" y="176"/>
                  <a:pt x="139" y="176"/>
                </a:cubicBezTo>
                <a:cubicBezTo>
                  <a:pt x="140" y="176"/>
                  <a:pt x="141" y="176"/>
                  <a:pt x="141" y="178"/>
                </a:cubicBezTo>
                <a:cubicBezTo>
                  <a:pt x="140" y="178"/>
                  <a:pt x="140" y="177"/>
                  <a:pt x="139" y="177"/>
                </a:cubicBezTo>
                <a:cubicBezTo>
                  <a:pt x="139" y="177"/>
                  <a:pt x="139" y="177"/>
                  <a:pt x="139" y="177"/>
                </a:cubicBezTo>
                <a:close/>
                <a:moveTo>
                  <a:pt x="182" y="181"/>
                </a:moveTo>
                <a:cubicBezTo>
                  <a:pt x="181" y="180"/>
                  <a:pt x="182" y="180"/>
                  <a:pt x="181" y="178"/>
                </a:cubicBezTo>
                <a:cubicBezTo>
                  <a:pt x="183" y="179"/>
                  <a:pt x="182" y="179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lose/>
                <a:moveTo>
                  <a:pt x="141" y="181"/>
                </a:moveTo>
                <a:cubicBezTo>
                  <a:pt x="141" y="179"/>
                  <a:pt x="141" y="180"/>
                  <a:pt x="141" y="178"/>
                </a:cubicBezTo>
                <a:cubicBezTo>
                  <a:pt x="142" y="178"/>
                  <a:pt x="142" y="178"/>
                  <a:pt x="143" y="178"/>
                </a:cubicBezTo>
                <a:cubicBezTo>
                  <a:pt x="142" y="180"/>
                  <a:pt x="143" y="181"/>
                  <a:pt x="143" y="183"/>
                </a:cubicBezTo>
                <a:cubicBezTo>
                  <a:pt x="142" y="182"/>
                  <a:pt x="142" y="181"/>
                  <a:pt x="141" y="181"/>
                </a:cubicBezTo>
                <a:cubicBezTo>
                  <a:pt x="141" y="181"/>
                  <a:pt x="141" y="181"/>
                  <a:pt x="141" y="181"/>
                </a:cubicBezTo>
                <a:close/>
                <a:moveTo>
                  <a:pt x="320" y="181"/>
                </a:moveTo>
                <a:cubicBezTo>
                  <a:pt x="319" y="179"/>
                  <a:pt x="321" y="179"/>
                  <a:pt x="321" y="178"/>
                </a:cubicBezTo>
                <a:cubicBezTo>
                  <a:pt x="321" y="178"/>
                  <a:pt x="321" y="179"/>
                  <a:pt x="321" y="180"/>
                </a:cubicBezTo>
                <a:cubicBezTo>
                  <a:pt x="322" y="181"/>
                  <a:pt x="322" y="179"/>
                  <a:pt x="323" y="181"/>
                </a:cubicBezTo>
                <a:cubicBezTo>
                  <a:pt x="323" y="181"/>
                  <a:pt x="323" y="182"/>
                  <a:pt x="323" y="183"/>
                </a:cubicBezTo>
                <a:cubicBezTo>
                  <a:pt x="322" y="182"/>
                  <a:pt x="322" y="181"/>
                  <a:pt x="320" y="181"/>
                </a:cubicBezTo>
                <a:cubicBezTo>
                  <a:pt x="320" y="181"/>
                  <a:pt x="320" y="181"/>
                  <a:pt x="320" y="181"/>
                </a:cubicBezTo>
                <a:close/>
                <a:moveTo>
                  <a:pt x="314" y="183"/>
                </a:moveTo>
                <a:cubicBezTo>
                  <a:pt x="313" y="183"/>
                  <a:pt x="313" y="182"/>
                  <a:pt x="313" y="181"/>
                </a:cubicBezTo>
                <a:cubicBezTo>
                  <a:pt x="314" y="181"/>
                  <a:pt x="314" y="182"/>
                  <a:pt x="314" y="183"/>
                </a:cubicBezTo>
                <a:cubicBezTo>
                  <a:pt x="314" y="183"/>
                  <a:pt x="314" y="183"/>
                  <a:pt x="314" y="183"/>
                </a:cubicBezTo>
                <a:close/>
                <a:moveTo>
                  <a:pt x="317" y="181"/>
                </a:moveTo>
                <a:cubicBezTo>
                  <a:pt x="317" y="181"/>
                  <a:pt x="317" y="181"/>
                  <a:pt x="317" y="181"/>
                </a:cubicBezTo>
                <a:cubicBezTo>
                  <a:pt x="316" y="182"/>
                  <a:pt x="315" y="183"/>
                  <a:pt x="314" y="185"/>
                </a:cubicBezTo>
                <a:cubicBezTo>
                  <a:pt x="313" y="185"/>
                  <a:pt x="313" y="184"/>
                  <a:pt x="312" y="184"/>
                </a:cubicBezTo>
                <a:cubicBezTo>
                  <a:pt x="308" y="190"/>
                  <a:pt x="305" y="196"/>
                  <a:pt x="300" y="200"/>
                </a:cubicBezTo>
                <a:cubicBezTo>
                  <a:pt x="300" y="199"/>
                  <a:pt x="299" y="197"/>
                  <a:pt x="299" y="199"/>
                </a:cubicBezTo>
                <a:cubicBezTo>
                  <a:pt x="300" y="199"/>
                  <a:pt x="299" y="201"/>
                  <a:pt x="299" y="201"/>
                </a:cubicBezTo>
                <a:cubicBezTo>
                  <a:pt x="294" y="208"/>
                  <a:pt x="288" y="213"/>
                  <a:pt x="284" y="221"/>
                </a:cubicBezTo>
                <a:cubicBezTo>
                  <a:pt x="283" y="220"/>
                  <a:pt x="283" y="220"/>
                  <a:pt x="282" y="221"/>
                </a:cubicBezTo>
                <a:cubicBezTo>
                  <a:pt x="282" y="226"/>
                  <a:pt x="279" y="229"/>
                  <a:pt x="275" y="231"/>
                </a:cubicBezTo>
                <a:cubicBezTo>
                  <a:pt x="276" y="237"/>
                  <a:pt x="272" y="240"/>
                  <a:pt x="270" y="245"/>
                </a:cubicBezTo>
                <a:cubicBezTo>
                  <a:pt x="273" y="245"/>
                  <a:pt x="271" y="252"/>
                  <a:pt x="272" y="255"/>
                </a:cubicBezTo>
                <a:cubicBezTo>
                  <a:pt x="276" y="256"/>
                  <a:pt x="277" y="255"/>
                  <a:pt x="278" y="253"/>
                </a:cubicBezTo>
                <a:cubicBezTo>
                  <a:pt x="282" y="247"/>
                  <a:pt x="289" y="238"/>
                  <a:pt x="293" y="233"/>
                </a:cubicBezTo>
                <a:cubicBezTo>
                  <a:pt x="293" y="232"/>
                  <a:pt x="293" y="231"/>
                  <a:pt x="292" y="231"/>
                </a:cubicBezTo>
                <a:cubicBezTo>
                  <a:pt x="294" y="230"/>
                  <a:pt x="295" y="228"/>
                  <a:pt x="297" y="228"/>
                </a:cubicBezTo>
                <a:cubicBezTo>
                  <a:pt x="299" y="218"/>
                  <a:pt x="310" y="214"/>
                  <a:pt x="308" y="206"/>
                </a:cubicBezTo>
                <a:cubicBezTo>
                  <a:pt x="305" y="207"/>
                  <a:pt x="303" y="211"/>
                  <a:pt x="301" y="208"/>
                </a:cubicBezTo>
                <a:cubicBezTo>
                  <a:pt x="303" y="206"/>
                  <a:pt x="304" y="204"/>
                  <a:pt x="305" y="203"/>
                </a:cubicBezTo>
                <a:cubicBezTo>
                  <a:pt x="306" y="204"/>
                  <a:pt x="307" y="204"/>
                  <a:pt x="306" y="205"/>
                </a:cubicBezTo>
                <a:cubicBezTo>
                  <a:pt x="308" y="205"/>
                  <a:pt x="309" y="207"/>
                  <a:pt x="310" y="205"/>
                </a:cubicBezTo>
                <a:cubicBezTo>
                  <a:pt x="310" y="205"/>
                  <a:pt x="306" y="201"/>
                  <a:pt x="310" y="200"/>
                </a:cubicBezTo>
                <a:cubicBezTo>
                  <a:pt x="310" y="202"/>
                  <a:pt x="311" y="202"/>
                  <a:pt x="310" y="203"/>
                </a:cubicBezTo>
                <a:cubicBezTo>
                  <a:pt x="314" y="203"/>
                  <a:pt x="311" y="197"/>
                  <a:pt x="314" y="200"/>
                </a:cubicBezTo>
                <a:cubicBezTo>
                  <a:pt x="314" y="197"/>
                  <a:pt x="312" y="196"/>
                  <a:pt x="312" y="194"/>
                </a:cubicBezTo>
                <a:cubicBezTo>
                  <a:pt x="313" y="195"/>
                  <a:pt x="313" y="196"/>
                  <a:pt x="315" y="195"/>
                </a:cubicBezTo>
                <a:cubicBezTo>
                  <a:pt x="315" y="195"/>
                  <a:pt x="315" y="194"/>
                  <a:pt x="316" y="194"/>
                </a:cubicBezTo>
                <a:cubicBezTo>
                  <a:pt x="316" y="193"/>
                  <a:pt x="314" y="193"/>
                  <a:pt x="314" y="192"/>
                </a:cubicBezTo>
                <a:cubicBezTo>
                  <a:pt x="315" y="193"/>
                  <a:pt x="315" y="190"/>
                  <a:pt x="317" y="191"/>
                </a:cubicBezTo>
                <a:cubicBezTo>
                  <a:pt x="317" y="187"/>
                  <a:pt x="320" y="185"/>
                  <a:pt x="319" y="181"/>
                </a:cubicBezTo>
                <a:cubicBezTo>
                  <a:pt x="317" y="182"/>
                  <a:pt x="317" y="184"/>
                  <a:pt x="316" y="185"/>
                </a:cubicBezTo>
                <a:cubicBezTo>
                  <a:pt x="316" y="184"/>
                  <a:pt x="318" y="182"/>
                  <a:pt x="317" y="181"/>
                </a:cubicBezTo>
                <a:close/>
                <a:moveTo>
                  <a:pt x="183" y="195"/>
                </a:moveTo>
                <a:cubicBezTo>
                  <a:pt x="183" y="194"/>
                  <a:pt x="183" y="194"/>
                  <a:pt x="183" y="193"/>
                </a:cubicBezTo>
                <a:cubicBezTo>
                  <a:pt x="185" y="192"/>
                  <a:pt x="185" y="196"/>
                  <a:pt x="183" y="195"/>
                </a:cubicBezTo>
                <a:cubicBezTo>
                  <a:pt x="183" y="195"/>
                  <a:pt x="183" y="195"/>
                  <a:pt x="183" y="195"/>
                </a:cubicBezTo>
                <a:close/>
                <a:moveTo>
                  <a:pt x="193" y="199"/>
                </a:moveTo>
                <a:cubicBezTo>
                  <a:pt x="192" y="198"/>
                  <a:pt x="192" y="198"/>
                  <a:pt x="191" y="198"/>
                </a:cubicBezTo>
                <a:cubicBezTo>
                  <a:pt x="191" y="197"/>
                  <a:pt x="192" y="197"/>
                  <a:pt x="193" y="197"/>
                </a:cubicBezTo>
                <a:cubicBezTo>
                  <a:pt x="193" y="198"/>
                  <a:pt x="193" y="198"/>
                  <a:pt x="193" y="199"/>
                </a:cubicBezTo>
                <a:cubicBezTo>
                  <a:pt x="193" y="199"/>
                  <a:pt x="193" y="199"/>
                  <a:pt x="193" y="199"/>
                </a:cubicBezTo>
                <a:close/>
                <a:moveTo>
                  <a:pt x="244" y="206"/>
                </a:moveTo>
                <a:cubicBezTo>
                  <a:pt x="243" y="205"/>
                  <a:pt x="244" y="204"/>
                  <a:pt x="244" y="203"/>
                </a:cubicBezTo>
                <a:cubicBezTo>
                  <a:pt x="245" y="203"/>
                  <a:pt x="246" y="203"/>
                  <a:pt x="245" y="205"/>
                </a:cubicBezTo>
                <a:cubicBezTo>
                  <a:pt x="245" y="205"/>
                  <a:pt x="244" y="205"/>
                  <a:pt x="244" y="206"/>
                </a:cubicBezTo>
                <a:cubicBezTo>
                  <a:pt x="244" y="206"/>
                  <a:pt x="244" y="206"/>
                  <a:pt x="244" y="206"/>
                </a:cubicBezTo>
                <a:close/>
                <a:moveTo>
                  <a:pt x="242" y="204"/>
                </a:moveTo>
                <a:cubicBezTo>
                  <a:pt x="242" y="204"/>
                  <a:pt x="242" y="204"/>
                  <a:pt x="242" y="203"/>
                </a:cubicBezTo>
                <a:cubicBezTo>
                  <a:pt x="243" y="203"/>
                  <a:pt x="243" y="204"/>
                  <a:pt x="243" y="205"/>
                </a:cubicBezTo>
                <a:cubicBezTo>
                  <a:pt x="242" y="205"/>
                  <a:pt x="242" y="204"/>
                  <a:pt x="242" y="204"/>
                </a:cubicBezTo>
                <a:cubicBezTo>
                  <a:pt x="242" y="204"/>
                  <a:pt x="242" y="204"/>
                  <a:pt x="242" y="204"/>
                </a:cubicBezTo>
                <a:close/>
                <a:moveTo>
                  <a:pt x="248" y="208"/>
                </a:moveTo>
                <a:cubicBezTo>
                  <a:pt x="247" y="207"/>
                  <a:pt x="246" y="208"/>
                  <a:pt x="246" y="206"/>
                </a:cubicBezTo>
                <a:cubicBezTo>
                  <a:pt x="247" y="207"/>
                  <a:pt x="248" y="207"/>
                  <a:pt x="248" y="208"/>
                </a:cubicBezTo>
                <a:cubicBezTo>
                  <a:pt x="248" y="208"/>
                  <a:pt x="248" y="208"/>
                  <a:pt x="248" y="208"/>
                </a:cubicBezTo>
                <a:close/>
                <a:moveTo>
                  <a:pt x="216" y="210"/>
                </a:moveTo>
                <a:cubicBezTo>
                  <a:pt x="217" y="209"/>
                  <a:pt x="217" y="209"/>
                  <a:pt x="217" y="208"/>
                </a:cubicBezTo>
                <a:cubicBezTo>
                  <a:pt x="218" y="208"/>
                  <a:pt x="218" y="209"/>
                  <a:pt x="218" y="210"/>
                </a:cubicBezTo>
                <a:cubicBezTo>
                  <a:pt x="217" y="210"/>
                  <a:pt x="217" y="210"/>
                  <a:pt x="216" y="210"/>
                </a:cubicBezTo>
                <a:cubicBezTo>
                  <a:pt x="216" y="210"/>
                  <a:pt x="216" y="210"/>
                  <a:pt x="216" y="210"/>
                </a:cubicBezTo>
                <a:close/>
                <a:moveTo>
                  <a:pt x="251" y="215"/>
                </a:moveTo>
                <a:cubicBezTo>
                  <a:pt x="249" y="216"/>
                  <a:pt x="250" y="213"/>
                  <a:pt x="248" y="213"/>
                </a:cubicBezTo>
                <a:cubicBezTo>
                  <a:pt x="249" y="212"/>
                  <a:pt x="251" y="214"/>
                  <a:pt x="251" y="215"/>
                </a:cubicBezTo>
                <a:cubicBezTo>
                  <a:pt x="251" y="215"/>
                  <a:pt x="251" y="215"/>
                  <a:pt x="251" y="215"/>
                </a:cubicBezTo>
                <a:close/>
                <a:moveTo>
                  <a:pt x="178" y="217"/>
                </a:moveTo>
                <a:cubicBezTo>
                  <a:pt x="179" y="216"/>
                  <a:pt x="180" y="216"/>
                  <a:pt x="181" y="216"/>
                </a:cubicBezTo>
                <a:cubicBezTo>
                  <a:pt x="179" y="218"/>
                  <a:pt x="182" y="219"/>
                  <a:pt x="182" y="221"/>
                </a:cubicBezTo>
                <a:cubicBezTo>
                  <a:pt x="179" y="221"/>
                  <a:pt x="178" y="219"/>
                  <a:pt x="178" y="217"/>
                </a:cubicBezTo>
                <a:cubicBezTo>
                  <a:pt x="178" y="217"/>
                  <a:pt x="178" y="217"/>
                  <a:pt x="178" y="217"/>
                </a:cubicBezTo>
                <a:close/>
                <a:moveTo>
                  <a:pt x="251" y="220"/>
                </a:moveTo>
                <a:cubicBezTo>
                  <a:pt x="252" y="219"/>
                  <a:pt x="250" y="217"/>
                  <a:pt x="253" y="217"/>
                </a:cubicBezTo>
                <a:cubicBezTo>
                  <a:pt x="252" y="218"/>
                  <a:pt x="254" y="220"/>
                  <a:pt x="251" y="220"/>
                </a:cubicBezTo>
                <a:cubicBezTo>
                  <a:pt x="251" y="220"/>
                  <a:pt x="251" y="220"/>
                  <a:pt x="251" y="220"/>
                </a:cubicBezTo>
                <a:close/>
                <a:moveTo>
                  <a:pt x="236" y="239"/>
                </a:moveTo>
                <a:cubicBezTo>
                  <a:pt x="237" y="240"/>
                  <a:pt x="233" y="242"/>
                  <a:pt x="236" y="243"/>
                </a:cubicBezTo>
                <a:cubicBezTo>
                  <a:pt x="235" y="243"/>
                  <a:pt x="232" y="246"/>
                  <a:pt x="232" y="243"/>
                </a:cubicBezTo>
                <a:cubicBezTo>
                  <a:pt x="232" y="244"/>
                  <a:pt x="232" y="246"/>
                  <a:pt x="231" y="248"/>
                </a:cubicBezTo>
                <a:cubicBezTo>
                  <a:pt x="226" y="246"/>
                  <a:pt x="226" y="240"/>
                  <a:pt x="222" y="238"/>
                </a:cubicBezTo>
                <a:cubicBezTo>
                  <a:pt x="223" y="235"/>
                  <a:pt x="223" y="227"/>
                  <a:pt x="221" y="225"/>
                </a:cubicBezTo>
                <a:cubicBezTo>
                  <a:pt x="222" y="223"/>
                  <a:pt x="222" y="223"/>
                  <a:pt x="221" y="221"/>
                </a:cubicBezTo>
                <a:cubicBezTo>
                  <a:pt x="222" y="221"/>
                  <a:pt x="222" y="220"/>
                  <a:pt x="223" y="220"/>
                </a:cubicBezTo>
                <a:cubicBezTo>
                  <a:pt x="223" y="219"/>
                  <a:pt x="222" y="219"/>
                  <a:pt x="222" y="217"/>
                </a:cubicBezTo>
                <a:cubicBezTo>
                  <a:pt x="226" y="218"/>
                  <a:pt x="226" y="225"/>
                  <a:pt x="229" y="225"/>
                </a:cubicBezTo>
                <a:cubicBezTo>
                  <a:pt x="229" y="228"/>
                  <a:pt x="230" y="229"/>
                  <a:pt x="232" y="229"/>
                </a:cubicBezTo>
                <a:cubicBezTo>
                  <a:pt x="230" y="233"/>
                  <a:pt x="232" y="237"/>
                  <a:pt x="233" y="239"/>
                </a:cubicBezTo>
                <a:cubicBezTo>
                  <a:pt x="232" y="240"/>
                  <a:pt x="233" y="239"/>
                  <a:pt x="231" y="239"/>
                </a:cubicBezTo>
                <a:cubicBezTo>
                  <a:pt x="231" y="240"/>
                  <a:pt x="232" y="240"/>
                  <a:pt x="232" y="241"/>
                </a:cubicBezTo>
                <a:cubicBezTo>
                  <a:pt x="232" y="241"/>
                  <a:pt x="232" y="240"/>
                  <a:pt x="233" y="240"/>
                </a:cubicBezTo>
                <a:cubicBezTo>
                  <a:pt x="234" y="242"/>
                  <a:pt x="232" y="242"/>
                  <a:pt x="233" y="243"/>
                </a:cubicBezTo>
                <a:cubicBezTo>
                  <a:pt x="235" y="242"/>
                  <a:pt x="234" y="239"/>
                  <a:pt x="236" y="239"/>
                </a:cubicBezTo>
                <a:cubicBezTo>
                  <a:pt x="236" y="239"/>
                  <a:pt x="236" y="239"/>
                  <a:pt x="236" y="239"/>
                </a:cubicBezTo>
                <a:close/>
                <a:moveTo>
                  <a:pt x="311" y="220"/>
                </a:moveTo>
                <a:cubicBezTo>
                  <a:pt x="313" y="220"/>
                  <a:pt x="313" y="219"/>
                  <a:pt x="314" y="220"/>
                </a:cubicBezTo>
                <a:cubicBezTo>
                  <a:pt x="313" y="222"/>
                  <a:pt x="312" y="224"/>
                  <a:pt x="309" y="225"/>
                </a:cubicBezTo>
                <a:cubicBezTo>
                  <a:pt x="309" y="222"/>
                  <a:pt x="312" y="223"/>
                  <a:pt x="311" y="220"/>
                </a:cubicBezTo>
                <a:cubicBezTo>
                  <a:pt x="311" y="220"/>
                  <a:pt x="311" y="220"/>
                  <a:pt x="311" y="220"/>
                </a:cubicBezTo>
                <a:close/>
                <a:moveTo>
                  <a:pt x="170" y="223"/>
                </a:moveTo>
                <a:cubicBezTo>
                  <a:pt x="170" y="223"/>
                  <a:pt x="170" y="222"/>
                  <a:pt x="170" y="221"/>
                </a:cubicBezTo>
                <a:cubicBezTo>
                  <a:pt x="171" y="221"/>
                  <a:pt x="170" y="223"/>
                  <a:pt x="172" y="222"/>
                </a:cubicBezTo>
                <a:cubicBezTo>
                  <a:pt x="172" y="223"/>
                  <a:pt x="171" y="224"/>
                  <a:pt x="170" y="223"/>
                </a:cubicBezTo>
                <a:cubicBezTo>
                  <a:pt x="170" y="223"/>
                  <a:pt x="170" y="223"/>
                  <a:pt x="170" y="223"/>
                </a:cubicBezTo>
                <a:close/>
                <a:moveTo>
                  <a:pt x="182" y="226"/>
                </a:moveTo>
                <a:cubicBezTo>
                  <a:pt x="183" y="224"/>
                  <a:pt x="181" y="224"/>
                  <a:pt x="181" y="222"/>
                </a:cubicBezTo>
                <a:cubicBezTo>
                  <a:pt x="183" y="222"/>
                  <a:pt x="183" y="225"/>
                  <a:pt x="183" y="227"/>
                </a:cubicBezTo>
                <a:cubicBezTo>
                  <a:pt x="183" y="226"/>
                  <a:pt x="182" y="226"/>
                  <a:pt x="182" y="226"/>
                </a:cubicBezTo>
                <a:cubicBezTo>
                  <a:pt x="182" y="226"/>
                  <a:pt x="182" y="226"/>
                  <a:pt x="182" y="226"/>
                </a:cubicBezTo>
                <a:close/>
                <a:moveTo>
                  <a:pt x="179" y="226"/>
                </a:moveTo>
                <a:cubicBezTo>
                  <a:pt x="178" y="225"/>
                  <a:pt x="180" y="224"/>
                  <a:pt x="180" y="223"/>
                </a:cubicBezTo>
                <a:cubicBezTo>
                  <a:pt x="181" y="223"/>
                  <a:pt x="179" y="225"/>
                  <a:pt x="179" y="226"/>
                </a:cubicBezTo>
                <a:cubicBezTo>
                  <a:pt x="179" y="226"/>
                  <a:pt x="179" y="226"/>
                  <a:pt x="179" y="226"/>
                </a:cubicBezTo>
                <a:close/>
                <a:moveTo>
                  <a:pt x="190" y="226"/>
                </a:moveTo>
                <a:cubicBezTo>
                  <a:pt x="189" y="226"/>
                  <a:pt x="187" y="226"/>
                  <a:pt x="188" y="224"/>
                </a:cubicBezTo>
                <a:cubicBezTo>
                  <a:pt x="189" y="224"/>
                  <a:pt x="190" y="225"/>
                  <a:pt x="190" y="226"/>
                </a:cubicBezTo>
                <a:cubicBezTo>
                  <a:pt x="190" y="226"/>
                  <a:pt x="190" y="226"/>
                  <a:pt x="190" y="226"/>
                </a:cubicBezTo>
                <a:close/>
                <a:moveTo>
                  <a:pt x="192" y="234"/>
                </a:moveTo>
                <a:cubicBezTo>
                  <a:pt x="191" y="231"/>
                  <a:pt x="189" y="231"/>
                  <a:pt x="189" y="227"/>
                </a:cubicBezTo>
                <a:cubicBezTo>
                  <a:pt x="191" y="226"/>
                  <a:pt x="191" y="227"/>
                  <a:pt x="192" y="227"/>
                </a:cubicBezTo>
                <a:cubicBezTo>
                  <a:pt x="192" y="229"/>
                  <a:pt x="191" y="229"/>
                  <a:pt x="191" y="231"/>
                </a:cubicBezTo>
                <a:cubicBezTo>
                  <a:pt x="193" y="231"/>
                  <a:pt x="192" y="229"/>
                  <a:pt x="194" y="229"/>
                </a:cubicBezTo>
                <a:cubicBezTo>
                  <a:pt x="196" y="232"/>
                  <a:pt x="194" y="232"/>
                  <a:pt x="194" y="234"/>
                </a:cubicBezTo>
                <a:cubicBezTo>
                  <a:pt x="193" y="235"/>
                  <a:pt x="192" y="233"/>
                  <a:pt x="192" y="234"/>
                </a:cubicBezTo>
                <a:cubicBezTo>
                  <a:pt x="192" y="234"/>
                  <a:pt x="192" y="234"/>
                  <a:pt x="192" y="234"/>
                </a:cubicBezTo>
                <a:close/>
                <a:moveTo>
                  <a:pt x="195" y="238"/>
                </a:moveTo>
                <a:cubicBezTo>
                  <a:pt x="196" y="236"/>
                  <a:pt x="196" y="233"/>
                  <a:pt x="198" y="232"/>
                </a:cubicBezTo>
                <a:cubicBezTo>
                  <a:pt x="197" y="231"/>
                  <a:pt x="197" y="232"/>
                  <a:pt x="196" y="232"/>
                </a:cubicBezTo>
                <a:cubicBezTo>
                  <a:pt x="197" y="230"/>
                  <a:pt x="198" y="231"/>
                  <a:pt x="197" y="228"/>
                </a:cubicBezTo>
                <a:cubicBezTo>
                  <a:pt x="198" y="228"/>
                  <a:pt x="198" y="228"/>
                  <a:pt x="199" y="228"/>
                </a:cubicBezTo>
                <a:cubicBezTo>
                  <a:pt x="198" y="230"/>
                  <a:pt x="199" y="231"/>
                  <a:pt x="198" y="233"/>
                </a:cubicBezTo>
                <a:cubicBezTo>
                  <a:pt x="199" y="233"/>
                  <a:pt x="200" y="236"/>
                  <a:pt x="200" y="234"/>
                </a:cubicBezTo>
                <a:cubicBezTo>
                  <a:pt x="201" y="236"/>
                  <a:pt x="199" y="237"/>
                  <a:pt x="199" y="239"/>
                </a:cubicBezTo>
                <a:cubicBezTo>
                  <a:pt x="198" y="236"/>
                  <a:pt x="197" y="237"/>
                  <a:pt x="195" y="238"/>
                </a:cubicBezTo>
                <a:cubicBezTo>
                  <a:pt x="195" y="238"/>
                  <a:pt x="195" y="238"/>
                  <a:pt x="195" y="238"/>
                </a:cubicBezTo>
                <a:close/>
                <a:moveTo>
                  <a:pt x="242" y="238"/>
                </a:moveTo>
                <a:cubicBezTo>
                  <a:pt x="240" y="238"/>
                  <a:pt x="241" y="235"/>
                  <a:pt x="239" y="235"/>
                </a:cubicBezTo>
                <a:cubicBezTo>
                  <a:pt x="239" y="233"/>
                  <a:pt x="241" y="233"/>
                  <a:pt x="240" y="232"/>
                </a:cubicBezTo>
                <a:cubicBezTo>
                  <a:pt x="242" y="232"/>
                  <a:pt x="243" y="232"/>
                  <a:pt x="243" y="234"/>
                </a:cubicBezTo>
                <a:cubicBezTo>
                  <a:pt x="242" y="234"/>
                  <a:pt x="242" y="234"/>
                  <a:pt x="240" y="234"/>
                </a:cubicBezTo>
                <a:cubicBezTo>
                  <a:pt x="240" y="236"/>
                  <a:pt x="242" y="236"/>
                  <a:pt x="242" y="238"/>
                </a:cubicBezTo>
                <a:cubicBezTo>
                  <a:pt x="242" y="238"/>
                  <a:pt x="242" y="238"/>
                  <a:pt x="242" y="238"/>
                </a:cubicBezTo>
                <a:close/>
                <a:moveTo>
                  <a:pt x="198" y="248"/>
                </a:moveTo>
                <a:cubicBezTo>
                  <a:pt x="196" y="247"/>
                  <a:pt x="199" y="250"/>
                  <a:pt x="199" y="252"/>
                </a:cubicBezTo>
                <a:cubicBezTo>
                  <a:pt x="198" y="253"/>
                  <a:pt x="197" y="253"/>
                  <a:pt x="196" y="255"/>
                </a:cubicBezTo>
                <a:cubicBezTo>
                  <a:pt x="196" y="256"/>
                  <a:pt x="197" y="255"/>
                  <a:pt x="197" y="257"/>
                </a:cubicBezTo>
                <a:cubicBezTo>
                  <a:pt x="197" y="258"/>
                  <a:pt x="197" y="260"/>
                  <a:pt x="195" y="260"/>
                </a:cubicBezTo>
                <a:cubicBezTo>
                  <a:pt x="195" y="255"/>
                  <a:pt x="189" y="249"/>
                  <a:pt x="193" y="243"/>
                </a:cubicBezTo>
                <a:cubicBezTo>
                  <a:pt x="191" y="241"/>
                  <a:pt x="189" y="237"/>
                  <a:pt x="193" y="235"/>
                </a:cubicBezTo>
                <a:cubicBezTo>
                  <a:pt x="195" y="239"/>
                  <a:pt x="192" y="245"/>
                  <a:pt x="196" y="248"/>
                </a:cubicBezTo>
                <a:cubicBezTo>
                  <a:pt x="198" y="248"/>
                  <a:pt x="195" y="247"/>
                  <a:pt x="196" y="246"/>
                </a:cubicBezTo>
                <a:cubicBezTo>
                  <a:pt x="198" y="246"/>
                  <a:pt x="197" y="246"/>
                  <a:pt x="199" y="246"/>
                </a:cubicBezTo>
                <a:cubicBezTo>
                  <a:pt x="198" y="246"/>
                  <a:pt x="198" y="247"/>
                  <a:pt x="198" y="248"/>
                </a:cubicBezTo>
                <a:cubicBezTo>
                  <a:pt x="198" y="248"/>
                  <a:pt x="198" y="248"/>
                  <a:pt x="198" y="248"/>
                </a:cubicBezTo>
                <a:close/>
                <a:moveTo>
                  <a:pt x="234" y="235"/>
                </a:moveTo>
                <a:cubicBezTo>
                  <a:pt x="237" y="235"/>
                  <a:pt x="234" y="238"/>
                  <a:pt x="234" y="235"/>
                </a:cubicBezTo>
                <a:cubicBezTo>
                  <a:pt x="234" y="235"/>
                  <a:pt x="234" y="235"/>
                  <a:pt x="234" y="235"/>
                </a:cubicBezTo>
                <a:close/>
                <a:moveTo>
                  <a:pt x="182" y="237"/>
                </a:moveTo>
                <a:cubicBezTo>
                  <a:pt x="182" y="237"/>
                  <a:pt x="182" y="236"/>
                  <a:pt x="182" y="236"/>
                </a:cubicBezTo>
                <a:cubicBezTo>
                  <a:pt x="183" y="235"/>
                  <a:pt x="183" y="236"/>
                  <a:pt x="184" y="236"/>
                </a:cubicBezTo>
                <a:cubicBezTo>
                  <a:pt x="184" y="237"/>
                  <a:pt x="183" y="237"/>
                  <a:pt x="182" y="237"/>
                </a:cubicBezTo>
                <a:cubicBezTo>
                  <a:pt x="182" y="237"/>
                  <a:pt x="182" y="237"/>
                  <a:pt x="182" y="237"/>
                </a:cubicBezTo>
                <a:close/>
                <a:moveTo>
                  <a:pt x="177" y="238"/>
                </a:moveTo>
                <a:cubicBezTo>
                  <a:pt x="176" y="238"/>
                  <a:pt x="176" y="238"/>
                  <a:pt x="175" y="238"/>
                </a:cubicBezTo>
                <a:cubicBezTo>
                  <a:pt x="174" y="237"/>
                  <a:pt x="178" y="237"/>
                  <a:pt x="177" y="238"/>
                </a:cubicBezTo>
                <a:cubicBezTo>
                  <a:pt x="177" y="238"/>
                  <a:pt x="177" y="238"/>
                  <a:pt x="177" y="238"/>
                </a:cubicBezTo>
                <a:close/>
                <a:moveTo>
                  <a:pt x="237" y="249"/>
                </a:moveTo>
                <a:cubicBezTo>
                  <a:pt x="237" y="249"/>
                  <a:pt x="237" y="249"/>
                  <a:pt x="237" y="249"/>
                </a:cubicBezTo>
                <a:cubicBezTo>
                  <a:pt x="238" y="249"/>
                  <a:pt x="238" y="249"/>
                  <a:pt x="239" y="249"/>
                </a:cubicBezTo>
                <a:cubicBezTo>
                  <a:pt x="239" y="250"/>
                  <a:pt x="238" y="250"/>
                  <a:pt x="238" y="252"/>
                </a:cubicBezTo>
                <a:cubicBezTo>
                  <a:pt x="239" y="252"/>
                  <a:pt x="240" y="253"/>
                  <a:pt x="242" y="253"/>
                </a:cubicBezTo>
                <a:cubicBezTo>
                  <a:pt x="247" y="249"/>
                  <a:pt x="243" y="244"/>
                  <a:pt x="240" y="240"/>
                </a:cubicBezTo>
                <a:cubicBezTo>
                  <a:pt x="240" y="240"/>
                  <a:pt x="241" y="240"/>
                  <a:pt x="241" y="240"/>
                </a:cubicBezTo>
                <a:cubicBezTo>
                  <a:pt x="238" y="241"/>
                  <a:pt x="238" y="237"/>
                  <a:pt x="237" y="239"/>
                </a:cubicBezTo>
                <a:cubicBezTo>
                  <a:pt x="240" y="242"/>
                  <a:pt x="236" y="245"/>
                  <a:pt x="237" y="249"/>
                </a:cubicBezTo>
                <a:close/>
                <a:moveTo>
                  <a:pt x="243" y="240"/>
                </a:moveTo>
                <a:cubicBezTo>
                  <a:pt x="243" y="240"/>
                  <a:pt x="243" y="239"/>
                  <a:pt x="243" y="239"/>
                </a:cubicBezTo>
                <a:cubicBezTo>
                  <a:pt x="243" y="239"/>
                  <a:pt x="243" y="239"/>
                  <a:pt x="243" y="239"/>
                </a:cubicBezTo>
                <a:cubicBezTo>
                  <a:pt x="243" y="238"/>
                  <a:pt x="243" y="238"/>
                  <a:pt x="244" y="238"/>
                </a:cubicBezTo>
                <a:cubicBezTo>
                  <a:pt x="244" y="239"/>
                  <a:pt x="244" y="239"/>
                  <a:pt x="244" y="239"/>
                </a:cubicBezTo>
                <a:cubicBezTo>
                  <a:pt x="244" y="239"/>
                  <a:pt x="243" y="239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lose/>
                <a:moveTo>
                  <a:pt x="198" y="243"/>
                </a:moveTo>
                <a:cubicBezTo>
                  <a:pt x="199" y="241"/>
                  <a:pt x="200" y="242"/>
                  <a:pt x="199" y="239"/>
                </a:cubicBezTo>
                <a:cubicBezTo>
                  <a:pt x="200" y="239"/>
                  <a:pt x="200" y="239"/>
                  <a:pt x="201" y="239"/>
                </a:cubicBezTo>
                <a:cubicBezTo>
                  <a:pt x="201" y="242"/>
                  <a:pt x="201" y="243"/>
                  <a:pt x="203" y="242"/>
                </a:cubicBezTo>
                <a:cubicBezTo>
                  <a:pt x="202" y="243"/>
                  <a:pt x="202" y="247"/>
                  <a:pt x="201" y="249"/>
                </a:cubicBezTo>
                <a:cubicBezTo>
                  <a:pt x="200" y="248"/>
                  <a:pt x="200" y="245"/>
                  <a:pt x="199" y="244"/>
                </a:cubicBezTo>
                <a:cubicBezTo>
                  <a:pt x="199" y="244"/>
                  <a:pt x="200" y="244"/>
                  <a:pt x="201" y="244"/>
                </a:cubicBezTo>
                <a:cubicBezTo>
                  <a:pt x="201" y="243"/>
                  <a:pt x="199" y="244"/>
                  <a:pt x="198" y="243"/>
                </a:cubicBezTo>
                <a:cubicBezTo>
                  <a:pt x="198" y="243"/>
                  <a:pt x="198" y="243"/>
                  <a:pt x="198" y="243"/>
                </a:cubicBezTo>
                <a:close/>
                <a:moveTo>
                  <a:pt x="195" y="241"/>
                </a:moveTo>
                <a:cubicBezTo>
                  <a:pt x="195" y="241"/>
                  <a:pt x="195" y="240"/>
                  <a:pt x="195" y="240"/>
                </a:cubicBezTo>
                <a:cubicBezTo>
                  <a:pt x="196" y="240"/>
                  <a:pt x="197" y="240"/>
                  <a:pt x="197" y="240"/>
                </a:cubicBezTo>
                <a:cubicBezTo>
                  <a:pt x="197" y="240"/>
                  <a:pt x="197" y="241"/>
                  <a:pt x="197" y="241"/>
                </a:cubicBezTo>
                <a:cubicBezTo>
                  <a:pt x="197" y="241"/>
                  <a:pt x="196" y="241"/>
                  <a:pt x="195" y="241"/>
                </a:cubicBezTo>
                <a:cubicBezTo>
                  <a:pt x="195" y="241"/>
                  <a:pt x="195" y="241"/>
                  <a:pt x="195" y="241"/>
                </a:cubicBezTo>
                <a:close/>
                <a:moveTo>
                  <a:pt x="209" y="244"/>
                </a:moveTo>
                <a:cubicBezTo>
                  <a:pt x="209" y="245"/>
                  <a:pt x="208" y="245"/>
                  <a:pt x="208" y="244"/>
                </a:cubicBezTo>
                <a:cubicBezTo>
                  <a:pt x="207" y="244"/>
                  <a:pt x="207" y="244"/>
                  <a:pt x="207" y="245"/>
                </a:cubicBezTo>
                <a:cubicBezTo>
                  <a:pt x="207" y="242"/>
                  <a:pt x="207" y="244"/>
                  <a:pt x="208" y="240"/>
                </a:cubicBezTo>
                <a:cubicBezTo>
                  <a:pt x="210" y="241"/>
                  <a:pt x="208" y="244"/>
                  <a:pt x="209" y="244"/>
                </a:cubicBezTo>
                <a:cubicBezTo>
                  <a:pt x="209" y="244"/>
                  <a:pt x="209" y="244"/>
                  <a:pt x="209" y="244"/>
                </a:cubicBezTo>
                <a:close/>
                <a:moveTo>
                  <a:pt x="208" y="248"/>
                </a:moveTo>
                <a:cubicBezTo>
                  <a:pt x="208" y="249"/>
                  <a:pt x="207" y="249"/>
                  <a:pt x="206" y="250"/>
                </a:cubicBezTo>
                <a:cubicBezTo>
                  <a:pt x="206" y="250"/>
                  <a:pt x="205" y="245"/>
                  <a:pt x="207" y="246"/>
                </a:cubicBezTo>
                <a:cubicBezTo>
                  <a:pt x="207" y="247"/>
                  <a:pt x="206" y="248"/>
                  <a:pt x="208" y="248"/>
                </a:cubicBezTo>
                <a:cubicBezTo>
                  <a:pt x="208" y="248"/>
                  <a:pt x="208" y="248"/>
                  <a:pt x="208" y="248"/>
                </a:cubicBezTo>
                <a:close/>
                <a:moveTo>
                  <a:pt x="233" y="248"/>
                </a:moveTo>
                <a:cubicBezTo>
                  <a:pt x="232" y="248"/>
                  <a:pt x="234" y="247"/>
                  <a:pt x="233" y="246"/>
                </a:cubicBezTo>
                <a:cubicBezTo>
                  <a:pt x="234" y="246"/>
                  <a:pt x="235" y="247"/>
                  <a:pt x="235" y="248"/>
                </a:cubicBezTo>
                <a:cubicBezTo>
                  <a:pt x="234" y="248"/>
                  <a:pt x="233" y="246"/>
                  <a:pt x="233" y="248"/>
                </a:cubicBezTo>
                <a:cubicBezTo>
                  <a:pt x="233" y="248"/>
                  <a:pt x="233" y="248"/>
                  <a:pt x="233" y="248"/>
                </a:cubicBezTo>
                <a:close/>
                <a:moveTo>
                  <a:pt x="203" y="257"/>
                </a:moveTo>
                <a:cubicBezTo>
                  <a:pt x="202" y="256"/>
                  <a:pt x="203" y="255"/>
                  <a:pt x="204" y="255"/>
                </a:cubicBezTo>
                <a:cubicBezTo>
                  <a:pt x="203" y="256"/>
                  <a:pt x="204" y="258"/>
                  <a:pt x="203" y="257"/>
                </a:cubicBezTo>
                <a:cubicBezTo>
                  <a:pt x="203" y="257"/>
                  <a:pt x="203" y="257"/>
                  <a:pt x="203" y="257"/>
                </a:cubicBezTo>
                <a:close/>
                <a:moveTo>
                  <a:pt x="212" y="265"/>
                </a:moveTo>
                <a:cubicBezTo>
                  <a:pt x="210" y="265"/>
                  <a:pt x="211" y="263"/>
                  <a:pt x="211" y="262"/>
                </a:cubicBezTo>
                <a:cubicBezTo>
                  <a:pt x="212" y="263"/>
                  <a:pt x="212" y="264"/>
                  <a:pt x="212" y="265"/>
                </a:cubicBezTo>
                <a:cubicBezTo>
                  <a:pt x="212" y="265"/>
                  <a:pt x="212" y="265"/>
                  <a:pt x="212" y="265"/>
                </a:cubicBezTo>
                <a:close/>
                <a:moveTo>
                  <a:pt x="188" y="266"/>
                </a:moveTo>
                <a:cubicBezTo>
                  <a:pt x="187" y="265"/>
                  <a:pt x="186" y="264"/>
                  <a:pt x="187" y="264"/>
                </a:cubicBezTo>
                <a:cubicBezTo>
                  <a:pt x="188" y="263"/>
                  <a:pt x="188" y="265"/>
                  <a:pt x="188" y="266"/>
                </a:cubicBezTo>
                <a:cubicBezTo>
                  <a:pt x="188" y="266"/>
                  <a:pt x="188" y="266"/>
                  <a:pt x="188" y="266"/>
                </a:cubicBezTo>
                <a:close/>
                <a:moveTo>
                  <a:pt x="205" y="267"/>
                </a:moveTo>
                <a:cubicBezTo>
                  <a:pt x="204" y="267"/>
                  <a:pt x="204" y="264"/>
                  <a:pt x="205" y="264"/>
                </a:cubicBezTo>
                <a:cubicBezTo>
                  <a:pt x="207" y="263"/>
                  <a:pt x="205" y="266"/>
                  <a:pt x="205" y="267"/>
                </a:cubicBezTo>
                <a:cubicBezTo>
                  <a:pt x="205" y="267"/>
                  <a:pt x="205" y="267"/>
                  <a:pt x="205" y="267"/>
                </a:cubicBezTo>
                <a:close/>
                <a:moveTo>
                  <a:pt x="205" y="280"/>
                </a:moveTo>
                <a:cubicBezTo>
                  <a:pt x="202" y="277"/>
                  <a:pt x="200" y="271"/>
                  <a:pt x="204" y="268"/>
                </a:cubicBezTo>
                <a:cubicBezTo>
                  <a:pt x="207" y="270"/>
                  <a:pt x="206" y="275"/>
                  <a:pt x="205" y="280"/>
                </a:cubicBezTo>
                <a:cubicBezTo>
                  <a:pt x="205" y="280"/>
                  <a:pt x="205" y="280"/>
                  <a:pt x="205" y="280"/>
                </a:cubicBezTo>
                <a:close/>
                <a:moveTo>
                  <a:pt x="286" y="274"/>
                </a:moveTo>
                <a:cubicBezTo>
                  <a:pt x="284" y="273"/>
                  <a:pt x="285" y="273"/>
                  <a:pt x="286" y="272"/>
                </a:cubicBezTo>
                <a:cubicBezTo>
                  <a:pt x="287" y="272"/>
                  <a:pt x="285" y="273"/>
                  <a:pt x="286" y="274"/>
                </a:cubicBezTo>
                <a:cubicBezTo>
                  <a:pt x="286" y="274"/>
                  <a:pt x="286" y="274"/>
                  <a:pt x="286" y="274"/>
                </a:cubicBezTo>
                <a:close/>
                <a:moveTo>
                  <a:pt x="287" y="282"/>
                </a:moveTo>
                <a:cubicBezTo>
                  <a:pt x="288" y="278"/>
                  <a:pt x="286" y="275"/>
                  <a:pt x="287" y="272"/>
                </a:cubicBezTo>
                <a:cubicBezTo>
                  <a:pt x="290" y="272"/>
                  <a:pt x="286" y="277"/>
                  <a:pt x="290" y="276"/>
                </a:cubicBezTo>
                <a:cubicBezTo>
                  <a:pt x="287" y="278"/>
                  <a:pt x="289" y="280"/>
                  <a:pt x="290" y="282"/>
                </a:cubicBezTo>
                <a:cubicBezTo>
                  <a:pt x="288" y="281"/>
                  <a:pt x="289" y="282"/>
                  <a:pt x="287" y="282"/>
                </a:cubicBezTo>
                <a:cubicBezTo>
                  <a:pt x="287" y="282"/>
                  <a:pt x="287" y="282"/>
                  <a:pt x="287" y="282"/>
                </a:cubicBezTo>
                <a:close/>
                <a:moveTo>
                  <a:pt x="284" y="281"/>
                </a:moveTo>
                <a:cubicBezTo>
                  <a:pt x="284" y="280"/>
                  <a:pt x="283" y="280"/>
                  <a:pt x="283" y="278"/>
                </a:cubicBezTo>
                <a:cubicBezTo>
                  <a:pt x="284" y="278"/>
                  <a:pt x="284" y="279"/>
                  <a:pt x="285" y="279"/>
                </a:cubicBezTo>
                <a:cubicBezTo>
                  <a:pt x="285" y="279"/>
                  <a:pt x="284" y="280"/>
                  <a:pt x="284" y="281"/>
                </a:cubicBezTo>
                <a:cubicBezTo>
                  <a:pt x="284" y="281"/>
                  <a:pt x="284" y="281"/>
                  <a:pt x="284" y="281"/>
                </a:cubicBezTo>
                <a:close/>
                <a:moveTo>
                  <a:pt x="257" y="281"/>
                </a:moveTo>
                <a:cubicBezTo>
                  <a:pt x="254" y="282"/>
                  <a:pt x="256" y="278"/>
                  <a:pt x="257" y="280"/>
                </a:cubicBezTo>
                <a:cubicBezTo>
                  <a:pt x="257" y="280"/>
                  <a:pt x="257" y="281"/>
                  <a:pt x="257" y="281"/>
                </a:cubicBezTo>
                <a:cubicBezTo>
                  <a:pt x="257" y="281"/>
                  <a:pt x="257" y="281"/>
                  <a:pt x="257" y="281"/>
                </a:cubicBezTo>
                <a:close/>
                <a:moveTo>
                  <a:pt x="282" y="284"/>
                </a:moveTo>
                <a:cubicBezTo>
                  <a:pt x="282" y="283"/>
                  <a:pt x="282" y="283"/>
                  <a:pt x="281" y="281"/>
                </a:cubicBezTo>
                <a:cubicBezTo>
                  <a:pt x="284" y="281"/>
                  <a:pt x="283" y="284"/>
                  <a:pt x="286" y="282"/>
                </a:cubicBezTo>
                <a:cubicBezTo>
                  <a:pt x="284" y="284"/>
                  <a:pt x="285" y="286"/>
                  <a:pt x="286" y="288"/>
                </a:cubicBezTo>
                <a:cubicBezTo>
                  <a:pt x="284" y="287"/>
                  <a:pt x="284" y="288"/>
                  <a:pt x="282" y="289"/>
                </a:cubicBezTo>
                <a:cubicBezTo>
                  <a:pt x="282" y="286"/>
                  <a:pt x="285" y="286"/>
                  <a:pt x="284" y="283"/>
                </a:cubicBezTo>
                <a:cubicBezTo>
                  <a:pt x="283" y="283"/>
                  <a:pt x="284" y="285"/>
                  <a:pt x="282" y="284"/>
                </a:cubicBezTo>
                <a:cubicBezTo>
                  <a:pt x="282" y="284"/>
                  <a:pt x="282" y="284"/>
                  <a:pt x="282" y="284"/>
                </a:cubicBezTo>
                <a:close/>
                <a:moveTo>
                  <a:pt x="254" y="286"/>
                </a:moveTo>
                <a:cubicBezTo>
                  <a:pt x="253" y="286"/>
                  <a:pt x="253" y="284"/>
                  <a:pt x="253" y="283"/>
                </a:cubicBezTo>
                <a:cubicBezTo>
                  <a:pt x="254" y="283"/>
                  <a:pt x="256" y="283"/>
                  <a:pt x="255" y="284"/>
                </a:cubicBezTo>
                <a:cubicBezTo>
                  <a:pt x="255" y="284"/>
                  <a:pt x="255" y="284"/>
                  <a:pt x="254" y="284"/>
                </a:cubicBezTo>
                <a:cubicBezTo>
                  <a:pt x="253" y="284"/>
                  <a:pt x="254" y="285"/>
                  <a:pt x="254" y="286"/>
                </a:cubicBezTo>
                <a:cubicBezTo>
                  <a:pt x="254" y="286"/>
                  <a:pt x="254" y="286"/>
                  <a:pt x="254" y="286"/>
                </a:cubicBezTo>
                <a:close/>
                <a:moveTo>
                  <a:pt x="284" y="293"/>
                </a:moveTo>
                <a:cubicBezTo>
                  <a:pt x="285" y="293"/>
                  <a:pt x="285" y="294"/>
                  <a:pt x="286" y="294"/>
                </a:cubicBezTo>
                <a:cubicBezTo>
                  <a:pt x="285" y="295"/>
                  <a:pt x="283" y="294"/>
                  <a:pt x="284" y="293"/>
                </a:cubicBezTo>
                <a:cubicBezTo>
                  <a:pt x="284" y="293"/>
                  <a:pt x="284" y="293"/>
                  <a:pt x="284" y="293"/>
                </a:cubicBezTo>
                <a:close/>
                <a:moveTo>
                  <a:pt x="286" y="292"/>
                </a:moveTo>
                <a:cubicBezTo>
                  <a:pt x="286" y="294"/>
                  <a:pt x="285" y="293"/>
                  <a:pt x="284" y="292"/>
                </a:cubicBezTo>
                <a:cubicBezTo>
                  <a:pt x="284" y="291"/>
                  <a:pt x="284" y="289"/>
                  <a:pt x="286" y="289"/>
                </a:cubicBezTo>
                <a:cubicBezTo>
                  <a:pt x="286" y="290"/>
                  <a:pt x="285" y="291"/>
                  <a:pt x="284" y="291"/>
                </a:cubicBezTo>
                <a:cubicBezTo>
                  <a:pt x="285" y="292"/>
                  <a:pt x="285" y="292"/>
                  <a:pt x="286" y="292"/>
                </a:cubicBezTo>
                <a:cubicBezTo>
                  <a:pt x="286" y="292"/>
                  <a:pt x="286" y="292"/>
                  <a:pt x="286" y="292"/>
                </a:cubicBezTo>
                <a:close/>
                <a:moveTo>
                  <a:pt x="281" y="297"/>
                </a:moveTo>
                <a:cubicBezTo>
                  <a:pt x="281" y="296"/>
                  <a:pt x="281" y="295"/>
                  <a:pt x="281" y="295"/>
                </a:cubicBezTo>
                <a:cubicBezTo>
                  <a:pt x="282" y="295"/>
                  <a:pt x="281" y="299"/>
                  <a:pt x="280" y="298"/>
                </a:cubicBezTo>
                <a:cubicBezTo>
                  <a:pt x="280" y="298"/>
                  <a:pt x="279" y="297"/>
                  <a:pt x="279" y="297"/>
                </a:cubicBezTo>
                <a:cubicBezTo>
                  <a:pt x="279" y="296"/>
                  <a:pt x="280" y="297"/>
                  <a:pt x="281" y="297"/>
                </a:cubicBezTo>
                <a:cubicBezTo>
                  <a:pt x="281" y="297"/>
                  <a:pt x="281" y="297"/>
                  <a:pt x="281" y="297"/>
                </a:cubicBezTo>
                <a:close/>
                <a:moveTo>
                  <a:pt x="284" y="308"/>
                </a:moveTo>
                <a:cubicBezTo>
                  <a:pt x="284" y="308"/>
                  <a:pt x="284" y="308"/>
                  <a:pt x="284" y="308"/>
                </a:cubicBezTo>
                <a:cubicBezTo>
                  <a:pt x="284" y="306"/>
                  <a:pt x="281" y="304"/>
                  <a:pt x="283" y="302"/>
                </a:cubicBezTo>
                <a:cubicBezTo>
                  <a:pt x="281" y="302"/>
                  <a:pt x="281" y="300"/>
                  <a:pt x="279" y="301"/>
                </a:cubicBezTo>
                <a:cubicBezTo>
                  <a:pt x="278" y="303"/>
                  <a:pt x="281" y="306"/>
                  <a:pt x="279" y="305"/>
                </a:cubicBezTo>
                <a:cubicBezTo>
                  <a:pt x="279" y="306"/>
                  <a:pt x="280" y="306"/>
                  <a:pt x="280" y="306"/>
                </a:cubicBezTo>
                <a:cubicBezTo>
                  <a:pt x="278" y="306"/>
                  <a:pt x="280" y="307"/>
                  <a:pt x="280" y="308"/>
                </a:cubicBezTo>
                <a:cubicBezTo>
                  <a:pt x="279" y="309"/>
                  <a:pt x="279" y="311"/>
                  <a:pt x="278" y="313"/>
                </a:cubicBezTo>
                <a:cubicBezTo>
                  <a:pt x="279" y="314"/>
                  <a:pt x="280" y="314"/>
                  <a:pt x="280" y="315"/>
                </a:cubicBezTo>
                <a:cubicBezTo>
                  <a:pt x="278" y="319"/>
                  <a:pt x="279" y="324"/>
                  <a:pt x="282" y="326"/>
                </a:cubicBezTo>
                <a:cubicBezTo>
                  <a:pt x="282" y="327"/>
                  <a:pt x="282" y="332"/>
                  <a:pt x="283" y="331"/>
                </a:cubicBezTo>
                <a:cubicBezTo>
                  <a:pt x="282" y="330"/>
                  <a:pt x="285" y="327"/>
                  <a:pt x="286" y="328"/>
                </a:cubicBezTo>
                <a:cubicBezTo>
                  <a:pt x="283" y="321"/>
                  <a:pt x="286" y="313"/>
                  <a:pt x="284" y="308"/>
                </a:cubicBezTo>
                <a:close/>
                <a:moveTo>
                  <a:pt x="245" y="314"/>
                </a:moveTo>
                <a:cubicBezTo>
                  <a:pt x="243" y="313"/>
                  <a:pt x="240" y="309"/>
                  <a:pt x="243" y="306"/>
                </a:cubicBezTo>
                <a:cubicBezTo>
                  <a:pt x="244" y="307"/>
                  <a:pt x="244" y="308"/>
                  <a:pt x="245" y="308"/>
                </a:cubicBezTo>
                <a:cubicBezTo>
                  <a:pt x="245" y="311"/>
                  <a:pt x="246" y="311"/>
                  <a:pt x="245" y="314"/>
                </a:cubicBezTo>
                <a:cubicBezTo>
                  <a:pt x="245" y="314"/>
                  <a:pt x="245" y="314"/>
                  <a:pt x="245" y="314"/>
                </a:cubicBezTo>
                <a:close/>
                <a:moveTo>
                  <a:pt x="222" y="309"/>
                </a:moveTo>
                <a:cubicBezTo>
                  <a:pt x="223" y="308"/>
                  <a:pt x="223" y="308"/>
                  <a:pt x="223" y="308"/>
                </a:cubicBezTo>
                <a:cubicBezTo>
                  <a:pt x="224" y="308"/>
                  <a:pt x="224" y="309"/>
                  <a:pt x="224" y="309"/>
                </a:cubicBezTo>
                <a:cubicBezTo>
                  <a:pt x="223" y="309"/>
                  <a:pt x="223" y="309"/>
                  <a:pt x="222" y="309"/>
                </a:cubicBezTo>
                <a:cubicBezTo>
                  <a:pt x="222" y="309"/>
                  <a:pt x="222" y="309"/>
                  <a:pt x="222" y="309"/>
                </a:cubicBezTo>
                <a:close/>
                <a:moveTo>
                  <a:pt x="288" y="315"/>
                </a:moveTo>
                <a:cubicBezTo>
                  <a:pt x="289" y="314"/>
                  <a:pt x="290" y="314"/>
                  <a:pt x="292" y="314"/>
                </a:cubicBezTo>
                <a:cubicBezTo>
                  <a:pt x="292" y="316"/>
                  <a:pt x="293" y="321"/>
                  <a:pt x="290" y="321"/>
                </a:cubicBezTo>
                <a:cubicBezTo>
                  <a:pt x="289" y="320"/>
                  <a:pt x="292" y="316"/>
                  <a:pt x="288" y="317"/>
                </a:cubicBezTo>
                <a:cubicBezTo>
                  <a:pt x="288" y="316"/>
                  <a:pt x="289" y="315"/>
                  <a:pt x="288" y="315"/>
                </a:cubicBezTo>
                <a:cubicBezTo>
                  <a:pt x="288" y="315"/>
                  <a:pt x="288" y="315"/>
                  <a:pt x="288" y="315"/>
                </a:cubicBezTo>
                <a:close/>
                <a:moveTo>
                  <a:pt x="198" y="348"/>
                </a:moveTo>
                <a:cubicBezTo>
                  <a:pt x="198" y="347"/>
                  <a:pt x="198" y="345"/>
                  <a:pt x="198" y="344"/>
                </a:cubicBezTo>
                <a:cubicBezTo>
                  <a:pt x="200" y="344"/>
                  <a:pt x="199" y="348"/>
                  <a:pt x="198" y="348"/>
                </a:cubicBezTo>
                <a:cubicBezTo>
                  <a:pt x="198" y="348"/>
                  <a:pt x="198" y="348"/>
                  <a:pt x="198" y="348"/>
                </a:cubicBezTo>
                <a:close/>
                <a:moveTo>
                  <a:pt x="184" y="355"/>
                </a:moveTo>
                <a:cubicBezTo>
                  <a:pt x="185" y="355"/>
                  <a:pt x="184" y="354"/>
                  <a:pt x="184" y="354"/>
                </a:cubicBezTo>
                <a:cubicBezTo>
                  <a:pt x="184" y="353"/>
                  <a:pt x="185" y="355"/>
                  <a:pt x="186" y="354"/>
                </a:cubicBezTo>
                <a:cubicBezTo>
                  <a:pt x="186" y="355"/>
                  <a:pt x="186" y="355"/>
                  <a:pt x="186" y="355"/>
                </a:cubicBezTo>
                <a:cubicBezTo>
                  <a:pt x="185" y="355"/>
                  <a:pt x="185" y="355"/>
                  <a:pt x="184" y="355"/>
                </a:cubicBezTo>
                <a:cubicBezTo>
                  <a:pt x="184" y="355"/>
                  <a:pt x="184" y="355"/>
                  <a:pt x="184" y="355"/>
                </a:cubicBezTo>
                <a:close/>
                <a:moveTo>
                  <a:pt x="290" y="358"/>
                </a:moveTo>
                <a:cubicBezTo>
                  <a:pt x="293" y="359"/>
                  <a:pt x="288" y="361"/>
                  <a:pt x="290" y="358"/>
                </a:cubicBezTo>
                <a:cubicBezTo>
                  <a:pt x="290" y="358"/>
                  <a:pt x="290" y="358"/>
                  <a:pt x="290" y="358"/>
                </a:cubicBezTo>
                <a:close/>
                <a:moveTo>
                  <a:pt x="288" y="378"/>
                </a:moveTo>
                <a:cubicBezTo>
                  <a:pt x="287" y="378"/>
                  <a:pt x="287" y="376"/>
                  <a:pt x="287" y="375"/>
                </a:cubicBezTo>
                <a:cubicBezTo>
                  <a:pt x="289" y="375"/>
                  <a:pt x="287" y="376"/>
                  <a:pt x="288" y="378"/>
                </a:cubicBezTo>
                <a:cubicBezTo>
                  <a:pt x="288" y="378"/>
                  <a:pt x="288" y="378"/>
                  <a:pt x="288" y="378"/>
                </a:cubicBezTo>
                <a:close/>
                <a:moveTo>
                  <a:pt x="284" y="378"/>
                </a:moveTo>
                <a:cubicBezTo>
                  <a:pt x="284" y="377"/>
                  <a:pt x="285" y="376"/>
                  <a:pt x="285" y="376"/>
                </a:cubicBezTo>
                <a:cubicBezTo>
                  <a:pt x="287" y="375"/>
                  <a:pt x="286" y="377"/>
                  <a:pt x="286" y="378"/>
                </a:cubicBezTo>
                <a:cubicBezTo>
                  <a:pt x="286" y="378"/>
                  <a:pt x="285" y="378"/>
                  <a:pt x="284" y="378"/>
                </a:cubicBezTo>
                <a:cubicBezTo>
                  <a:pt x="284" y="378"/>
                  <a:pt x="284" y="378"/>
                  <a:pt x="284" y="378"/>
                </a:cubicBezTo>
                <a:close/>
                <a:moveTo>
                  <a:pt x="289" y="378"/>
                </a:moveTo>
                <a:cubicBezTo>
                  <a:pt x="289" y="377"/>
                  <a:pt x="289" y="377"/>
                  <a:pt x="289" y="377"/>
                </a:cubicBezTo>
                <a:cubicBezTo>
                  <a:pt x="290" y="377"/>
                  <a:pt x="290" y="378"/>
                  <a:pt x="290" y="378"/>
                </a:cubicBezTo>
                <a:cubicBezTo>
                  <a:pt x="290" y="378"/>
                  <a:pt x="289" y="378"/>
                  <a:pt x="289" y="378"/>
                </a:cubicBezTo>
                <a:cubicBezTo>
                  <a:pt x="289" y="378"/>
                  <a:pt x="289" y="378"/>
                  <a:pt x="289" y="378"/>
                </a:cubicBezTo>
                <a:close/>
                <a:moveTo>
                  <a:pt x="185" y="382"/>
                </a:moveTo>
                <a:cubicBezTo>
                  <a:pt x="185" y="381"/>
                  <a:pt x="186" y="381"/>
                  <a:pt x="186" y="381"/>
                </a:cubicBezTo>
                <a:cubicBezTo>
                  <a:pt x="187" y="381"/>
                  <a:pt x="187" y="382"/>
                  <a:pt x="187" y="382"/>
                </a:cubicBezTo>
                <a:cubicBezTo>
                  <a:pt x="186" y="382"/>
                  <a:pt x="186" y="382"/>
                  <a:pt x="185" y="382"/>
                </a:cubicBezTo>
                <a:cubicBezTo>
                  <a:pt x="185" y="382"/>
                  <a:pt x="185" y="382"/>
                  <a:pt x="185" y="382"/>
                </a:cubicBezTo>
                <a:close/>
                <a:moveTo>
                  <a:pt x="283" y="384"/>
                </a:moveTo>
                <a:cubicBezTo>
                  <a:pt x="283" y="383"/>
                  <a:pt x="284" y="382"/>
                  <a:pt x="286" y="382"/>
                </a:cubicBezTo>
                <a:cubicBezTo>
                  <a:pt x="287" y="385"/>
                  <a:pt x="289" y="390"/>
                  <a:pt x="287" y="393"/>
                </a:cubicBezTo>
                <a:cubicBezTo>
                  <a:pt x="281" y="393"/>
                  <a:pt x="288" y="386"/>
                  <a:pt x="283" y="384"/>
                </a:cubicBezTo>
                <a:cubicBezTo>
                  <a:pt x="283" y="384"/>
                  <a:pt x="283" y="384"/>
                  <a:pt x="283" y="384"/>
                </a:cubicBezTo>
                <a:close/>
                <a:moveTo>
                  <a:pt x="251" y="384"/>
                </a:moveTo>
                <a:cubicBezTo>
                  <a:pt x="251" y="385"/>
                  <a:pt x="250" y="385"/>
                  <a:pt x="250" y="384"/>
                </a:cubicBezTo>
                <a:cubicBezTo>
                  <a:pt x="249" y="384"/>
                  <a:pt x="249" y="385"/>
                  <a:pt x="249" y="386"/>
                </a:cubicBezTo>
                <a:cubicBezTo>
                  <a:pt x="248" y="385"/>
                  <a:pt x="249" y="383"/>
                  <a:pt x="250" y="383"/>
                </a:cubicBezTo>
                <a:cubicBezTo>
                  <a:pt x="250" y="384"/>
                  <a:pt x="251" y="384"/>
                  <a:pt x="251" y="384"/>
                </a:cubicBezTo>
                <a:cubicBezTo>
                  <a:pt x="251" y="384"/>
                  <a:pt x="251" y="384"/>
                  <a:pt x="251" y="384"/>
                </a:cubicBezTo>
                <a:close/>
                <a:moveTo>
                  <a:pt x="288" y="385"/>
                </a:moveTo>
                <a:cubicBezTo>
                  <a:pt x="288" y="384"/>
                  <a:pt x="290" y="384"/>
                  <a:pt x="291" y="384"/>
                </a:cubicBezTo>
                <a:cubicBezTo>
                  <a:pt x="290" y="385"/>
                  <a:pt x="289" y="385"/>
                  <a:pt x="288" y="385"/>
                </a:cubicBezTo>
                <a:cubicBezTo>
                  <a:pt x="288" y="385"/>
                  <a:pt x="288" y="385"/>
                  <a:pt x="288" y="385"/>
                </a:cubicBezTo>
                <a:close/>
                <a:moveTo>
                  <a:pt x="239" y="392"/>
                </a:moveTo>
                <a:cubicBezTo>
                  <a:pt x="239" y="391"/>
                  <a:pt x="240" y="391"/>
                  <a:pt x="241" y="391"/>
                </a:cubicBezTo>
                <a:cubicBezTo>
                  <a:pt x="241" y="392"/>
                  <a:pt x="240" y="392"/>
                  <a:pt x="239" y="392"/>
                </a:cubicBezTo>
                <a:cubicBezTo>
                  <a:pt x="239" y="392"/>
                  <a:pt x="239" y="392"/>
                  <a:pt x="239" y="392"/>
                </a:cubicBezTo>
                <a:close/>
                <a:moveTo>
                  <a:pt x="317" y="397"/>
                </a:moveTo>
                <a:cubicBezTo>
                  <a:pt x="316" y="399"/>
                  <a:pt x="315" y="395"/>
                  <a:pt x="314" y="395"/>
                </a:cubicBezTo>
                <a:cubicBezTo>
                  <a:pt x="315" y="394"/>
                  <a:pt x="316" y="397"/>
                  <a:pt x="317" y="397"/>
                </a:cubicBezTo>
                <a:cubicBezTo>
                  <a:pt x="317" y="397"/>
                  <a:pt x="317" y="397"/>
                  <a:pt x="317" y="397"/>
                </a:cubicBezTo>
                <a:close/>
                <a:moveTo>
                  <a:pt x="314" y="397"/>
                </a:moveTo>
                <a:cubicBezTo>
                  <a:pt x="314" y="397"/>
                  <a:pt x="314" y="397"/>
                  <a:pt x="315" y="397"/>
                </a:cubicBezTo>
                <a:cubicBezTo>
                  <a:pt x="316" y="398"/>
                  <a:pt x="314" y="398"/>
                  <a:pt x="314" y="398"/>
                </a:cubicBezTo>
                <a:cubicBezTo>
                  <a:pt x="314" y="398"/>
                  <a:pt x="314" y="397"/>
                  <a:pt x="314" y="397"/>
                </a:cubicBezTo>
                <a:cubicBezTo>
                  <a:pt x="314" y="397"/>
                  <a:pt x="314" y="397"/>
                  <a:pt x="314" y="397"/>
                </a:cubicBezTo>
                <a:close/>
                <a:moveTo>
                  <a:pt x="239" y="402"/>
                </a:moveTo>
                <a:cubicBezTo>
                  <a:pt x="239" y="399"/>
                  <a:pt x="239" y="400"/>
                  <a:pt x="239" y="398"/>
                </a:cubicBezTo>
                <a:cubicBezTo>
                  <a:pt x="241" y="399"/>
                  <a:pt x="241" y="401"/>
                  <a:pt x="239" y="402"/>
                </a:cubicBezTo>
                <a:cubicBezTo>
                  <a:pt x="239" y="402"/>
                  <a:pt x="239" y="402"/>
                  <a:pt x="239" y="402"/>
                </a:cubicBezTo>
                <a:close/>
                <a:moveTo>
                  <a:pt x="314" y="400"/>
                </a:moveTo>
                <a:cubicBezTo>
                  <a:pt x="313" y="398"/>
                  <a:pt x="316" y="400"/>
                  <a:pt x="316" y="398"/>
                </a:cubicBezTo>
                <a:cubicBezTo>
                  <a:pt x="316" y="398"/>
                  <a:pt x="316" y="399"/>
                  <a:pt x="316" y="400"/>
                </a:cubicBezTo>
                <a:cubicBezTo>
                  <a:pt x="316" y="400"/>
                  <a:pt x="315" y="400"/>
                  <a:pt x="314" y="400"/>
                </a:cubicBezTo>
                <a:cubicBezTo>
                  <a:pt x="314" y="400"/>
                  <a:pt x="314" y="400"/>
                  <a:pt x="314" y="400"/>
                </a:cubicBezTo>
                <a:close/>
                <a:moveTo>
                  <a:pt x="194" y="399"/>
                </a:moveTo>
                <a:cubicBezTo>
                  <a:pt x="194" y="400"/>
                  <a:pt x="193" y="400"/>
                  <a:pt x="193" y="401"/>
                </a:cubicBezTo>
                <a:cubicBezTo>
                  <a:pt x="195" y="401"/>
                  <a:pt x="194" y="399"/>
                  <a:pt x="196" y="399"/>
                </a:cubicBezTo>
                <a:cubicBezTo>
                  <a:pt x="196" y="401"/>
                  <a:pt x="195" y="401"/>
                  <a:pt x="195" y="403"/>
                </a:cubicBezTo>
                <a:cubicBezTo>
                  <a:pt x="194" y="403"/>
                  <a:pt x="191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lose/>
                <a:moveTo>
                  <a:pt x="288" y="403"/>
                </a:moveTo>
                <a:cubicBezTo>
                  <a:pt x="286" y="404"/>
                  <a:pt x="285" y="402"/>
                  <a:pt x="286" y="400"/>
                </a:cubicBezTo>
                <a:cubicBezTo>
                  <a:pt x="287" y="401"/>
                  <a:pt x="288" y="401"/>
                  <a:pt x="288" y="403"/>
                </a:cubicBezTo>
                <a:cubicBezTo>
                  <a:pt x="288" y="403"/>
                  <a:pt x="288" y="403"/>
                  <a:pt x="288" y="403"/>
                </a:cubicBezTo>
                <a:close/>
                <a:moveTo>
                  <a:pt x="186" y="404"/>
                </a:moveTo>
                <a:cubicBezTo>
                  <a:pt x="184" y="402"/>
                  <a:pt x="189" y="402"/>
                  <a:pt x="189" y="400"/>
                </a:cubicBezTo>
                <a:cubicBezTo>
                  <a:pt x="192" y="402"/>
                  <a:pt x="188" y="402"/>
                  <a:pt x="188" y="404"/>
                </a:cubicBezTo>
                <a:cubicBezTo>
                  <a:pt x="187" y="404"/>
                  <a:pt x="187" y="404"/>
                  <a:pt x="187" y="403"/>
                </a:cubicBezTo>
                <a:cubicBezTo>
                  <a:pt x="186" y="403"/>
                  <a:pt x="186" y="404"/>
                  <a:pt x="186" y="404"/>
                </a:cubicBezTo>
                <a:cubicBezTo>
                  <a:pt x="186" y="404"/>
                  <a:pt x="186" y="404"/>
                  <a:pt x="186" y="404"/>
                </a:cubicBezTo>
                <a:close/>
                <a:moveTo>
                  <a:pt x="320" y="402"/>
                </a:moveTo>
                <a:cubicBezTo>
                  <a:pt x="320" y="401"/>
                  <a:pt x="319" y="401"/>
                  <a:pt x="319" y="401"/>
                </a:cubicBezTo>
                <a:cubicBezTo>
                  <a:pt x="319" y="400"/>
                  <a:pt x="322" y="400"/>
                  <a:pt x="321" y="402"/>
                </a:cubicBezTo>
                <a:cubicBezTo>
                  <a:pt x="320" y="402"/>
                  <a:pt x="320" y="402"/>
                  <a:pt x="320" y="402"/>
                </a:cubicBezTo>
                <a:cubicBezTo>
                  <a:pt x="320" y="402"/>
                  <a:pt x="320" y="402"/>
                  <a:pt x="320" y="402"/>
                </a:cubicBezTo>
                <a:close/>
                <a:moveTo>
                  <a:pt x="237" y="405"/>
                </a:moveTo>
                <a:cubicBezTo>
                  <a:pt x="236" y="403"/>
                  <a:pt x="238" y="403"/>
                  <a:pt x="237" y="402"/>
                </a:cubicBezTo>
                <a:cubicBezTo>
                  <a:pt x="237" y="401"/>
                  <a:pt x="239" y="402"/>
                  <a:pt x="239" y="403"/>
                </a:cubicBezTo>
                <a:cubicBezTo>
                  <a:pt x="239" y="405"/>
                  <a:pt x="238" y="405"/>
                  <a:pt x="237" y="405"/>
                </a:cubicBezTo>
                <a:cubicBezTo>
                  <a:pt x="237" y="405"/>
                  <a:pt x="237" y="405"/>
                  <a:pt x="237" y="405"/>
                </a:cubicBezTo>
                <a:close/>
                <a:moveTo>
                  <a:pt x="324" y="403"/>
                </a:moveTo>
                <a:cubicBezTo>
                  <a:pt x="324" y="403"/>
                  <a:pt x="325" y="402"/>
                  <a:pt x="325" y="402"/>
                </a:cubicBezTo>
                <a:cubicBezTo>
                  <a:pt x="325" y="402"/>
                  <a:pt x="326" y="402"/>
                  <a:pt x="327" y="402"/>
                </a:cubicBezTo>
                <a:cubicBezTo>
                  <a:pt x="326" y="402"/>
                  <a:pt x="326" y="403"/>
                  <a:pt x="326" y="404"/>
                </a:cubicBezTo>
                <a:cubicBezTo>
                  <a:pt x="325" y="403"/>
                  <a:pt x="325" y="404"/>
                  <a:pt x="324" y="403"/>
                </a:cubicBezTo>
                <a:cubicBezTo>
                  <a:pt x="324" y="403"/>
                  <a:pt x="324" y="403"/>
                  <a:pt x="324" y="403"/>
                </a:cubicBezTo>
                <a:close/>
                <a:moveTo>
                  <a:pt x="213" y="405"/>
                </a:moveTo>
                <a:cubicBezTo>
                  <a:pt x="215" y="405"/>
                  <a:pt x="213" y="403"/>
                  <a:pt x="214" y="402"/>
                </a:cubicBezTo>
                <a:cubicBezTo>
                  <a:pt x="215" y="402"/>
                  <a:pt x="216" y="402"/>
                  <a:pt x="216" y="402"/>
                </a:cubicBezTo>
                <a:cubicBezTo>
                  <a:pt x="215" y="405"/>
                  <a:pt x="214" y="406"/>
                  <a:pt x="215" y="409"/>
                </a:cubicBezTo>
                <a:cubicBezTo>
                  <a:pt x="215" y="409"/>
                  <a:pt x="214" y="409"/>
                  <a:pt x="212" y="409"/>
                </a:cubicBezTo>
                <a:cubicBezTo>
                  <a:pt x="213" y="406"/>
                  <a:pt x="210" y="407"/>
                  <a:pt x="210" y="404"/>
                </a:cubicBezTo>
                <a:cubicBezTo>
                  <a:pt x="211" y="405"/>
                  <a:pt x="212" y="405"/>
                  <a:pt x="213" y="405"/>
                </a:cubicBezTo>
                <a:cubicBezTo>
                  <a:pt x="213" y="405"/>
                  <a:pt x="213" y="405"/>
                  <a:pt x="213" y="405"/>
                </a:cubicBezTo>
                <a:close/>
                <a:moveTo>
                  <a:pt x="244" y="410"/>
                </a:moveTo>
                <a:cubicBezTo>
                  <a:pt x="243" y="410"/>
                  <a:pt x="242" y="409"/>
                  <a:pt x="240" y="409"/>
                </a:cubicBezTo>
                <a:cubicBezTo>
                  <a:pt x="241" y="409"/>
                  <a:pt x="241" y="409"/>
                  <a:pt x="242" y="409"/>
                </a:cubicBezTo>
                <a:cubicBezTo>
                  <a:pt x="241" y="411"/>
                  <a:pt x="242" y="411"/>
                  <a:pt x="242" y="412"/>
                </a:cubicBezTo>
                <a:cubicBezTo>
                  <a:pt x="241" y="411"/>
                  <a:pt x="239" y="411"/>
                  <a:pt x="238" y="410"/>
                </a:cubicBezTo>
                <a:cubicBezTo>
                  <a:pt x="237" y="410"/>
                  <a:pt x="237" y="412"/>
                  <a:pt x="239" y="411"/>
                </a:cubicBezTo>
                <a:cubicBezTo>
                  <a:pt x="240" y="412"/>
                  <a:pt x="237" y="412"/>
                  <a:pt x="237" y="411"/>
                </a:cubicBezTo>
                <a:cubicBezTo>
                  <a:pt x="237" y="410"/>
                  <a:pt x="237" y="410"/>
                  <a:pt x="237" y="408"/>
                </a:cubicBezTo>
                <a:cubicBezTo>
                  <a:pt x="239" y="406"/>
                  <a:pt x="241" y="404"/>
                  <a:pt x="245" y="406"/>
                </a:cubicBezTo>
                <a:cubicBezTo>
                  <a:pt x="244" y="409"/>
                  <a:pt x="246" y="409"/>
                  <a:pt x="247" y="411"/>
                </a:cubicBezTo>
                <a:cubicBezTo>
                  <a:pt x="245" y="410"/>
                  <a:pt x="245" y="413"/>
                  <a:pt x="246" y="412"/>
                </a:cubicBezTo>
                <a:cubicBezTo>
                  <a:pt x="245" y="415"/>
                  <a:pt x="244" y="410"/>
                  <a:pt x="244" y="412"/>
                </a:cubicBezTo>
                <a:cubicBezTo>
                  <a:pt x="243" y="412"/>
                  <a:pt x="244" y="411"/>
                  <a:pt x="244" y="410"/>
                </a:cubicBezTo>
                <a:cubicBezTo>
                  <a:pt x="244" y="410"/>
                  <a:pt x="244" y="410"/>
                  <a:pt x="244" y="410"/>
                </a:cubicBezTo>
                <a:close/>
                <a:moveTo>
                  <a:pt x="233" y="408"/>
                </a:moveTo>
                <a:cubicBezTo>
                  <a:pt x="233" y="407"/>
                  <a:pt x="232" y="407"/>
                  <a:pt x="232" y="406"/>
                </a:cubicBezTo>
                <a:cubicBezTo>
                  <a:pt x="233" y="406"/>
                  <a:pt x="233" y="407"/>
                  <a:pt x="234" y="407"/>
                </a:cubicBezTo>
                <a:cubicBezTo>
                  <a:pt x="234" y="407"/>
                  <a:pt x="233" y="408"/>
                  <a:pt x="234" y="408"/>
                </a:cubicBezTo>
                <a:cubicBezTo>
                  <a:pt x="234" y="409"/>
                  <a:pt x="233" y="408"/>
                  <a:pt x="232" y="408"/>
                </a:cubicBezTo>
                <a:cubicBezTo>
                  <a:pt x="232" y="408"/>
                  <a:pt x="232" y="408"/>
                  <a:pt x="233" y="408"/>
                </a:cubicBezTo>
                <a:cubicBezTo>
                  <a:pt x="233" y="408"/>
                  <a:pt x="233" y="408"/>
                  <a:pt x="233" y="408"/>
                </a:cubicBezTo>
                <a:close/>
                <a:moveTo>
                  <a:pt x="222" y="408"/>
                </a:moveTo>
                <a:cubicBezTo>
                  <a:pt x="222" y="407"/>
                  <a:pt x="222" y="407"/>
                  <a:pt x="222" y="406"/>
                </a:cubicBezTo>
                <a:cubicBezTo>
                  <a:pt x="223" y="406"/>
                  <a:pt x="223" y="406"/>
                  <a:pt x="224" y="406"/>
                </a:cubicBezTo>
                <a:cubicBezTo>
                  <a:pt x="224" y="407"/>
                  <a:pt x="224" y="407"/>
                  <a:pt x="224" y="408"/>
                </a:cubicBezTo>
                <a:cubicBezTo>
                  <a:pt x="223" y="408"/>
                  <a:pt x="223" y="408"/>
                  <a:pt x="222" y="408"/>
                </a:cubicBezTo>
                <a:cubicBezTo>
                  <a:pt x="222" y="408"/>
                  <a:pt x="222" y="408"/>
                  <a:pt x="222" y="408"/>
                </a:cubicBezTo>
                <a:close/>
                <a:moveTo>
                  <a:pt x="229" y="407"/>
                </a:moveTo>
                <a:cubicBezTo>
                  <a:pt x="229" y="410"/>
                  <a:pt x="227" y="409"/>
                  <a:pt x="230" y="409"/>
                </a:cubicBezTo>
                <a:cubicBezTo>
                  <a:pt x="229" y="410"/>
                  <a:pt x="229" y="411"/>
                  <a:pt x="227" y="411"/>
                </a:cubicBezTo>
                <a:cubicBezTo>
                  <a:pt x="226" y="409"/>
                  <a:pt x="228" y="408"/>
                  <a:pt x="226" y="409"/>
                </a:cubicBezTo>
                <a:cubicBezTo>
                  <a:pt x="226" y="407"/>
                  <a:pt x="227" y="407"/>
                  <a:pt x="229" y="407"/>
                </a:cubicBezTo>
                <a:cubicBezTo>
                  <a:pt x="229" y="407"/>
                  <a:pt x="229" y="407"/>
                  <a:pt x="229" y="407"/>
                </a:cubicBezTo>
                <a:close/>
                <a:moveTo>
                  <a:pt x="192" y="411"/>
                </a:moveTo>
                <a:cubicBezTo>
                  <a:pt x="193" y="409"/>
                  <a:pt x="191" y="411"/>
                  <a:pt x="190" y="409"/>
                </a:cubicBezTo>
                <a:cubicBezTo>
                  <a:pt x="190" y="408"/>
                  <a:pt x="192" y="409"/>
                  <a:pt x="193" y="409"/>
                </a:cubicBezTo>
                <a:cubicBezTo>
                  <a:pt x="193" y="410"/>
                  <a:pt x="195" y="410"/>
                  <a:pt x="194" y="412"/>
                </a:cubicBezTo>
                <a:cubicBezTo>
                  <a:pt x="193" y="411"/>
                  <a:pt x="193" y="411"/>
                  <a:pt x="192" y="411"/>
                </a:cubicBezTo>
                <a:cubicBezTo>
                  <a:pt x="192" y="411"/>
                  <a:pt x="192" y="411"/>
                  <a:pt x="192" y="411"/>
                </a:cubicBezTo>
                <a:close/>
                <a:moveTo>
                  <a:pt x="212" y="412"/>
                </a:moveTo>
                <a:cubicBezTo>
                  <a:pt x="213" y="410"/>
                  <a:pt x="215" y="410"/>
                  <a:pt x="216" y="409"/>
                </a:cubicBezTo>
                <a:cubicBezTo>
                  <a:pt x="217" y="409"/>
                  <a:pt x="217" y="409"/>
                  <a:pt x="216" y="409"/>
                </a:cubicBezTo>
                <a:cubicBezTo>
                  <a:pt x="216" y="410"/>
                  <a:pt x="217" y="411"/>
                  <a:pt x="217" y="411"/>
                </a:cubicBezTo>
                <a:cubicBezTo>
                  <a:pt x="217" y="412"/>
                  <a:pt x="214" y="411"/>
                  <a:pt x="212" y="412"/>
                </a:cubicBezTo>
                <a:cubicBezTo>
                  <a:pt x="212" y="412"/>
                  <a:pt x="212" y="412"/>
                  <a:pt x="212" y="412"/>
                </a:cubicBezTo>
                <a:close/>
                <a:moveTo>
                  <a:pt x="219" y="411"/>
                </a:moveTo>
                <a:cubicBezTo>
                  <a:pt x="219" y="410"/>
                  <a:pt x="219" y="409"/>
                  <a:pt x="219" y="409"/>
                </a:cubicBezTo>
                <a:cubicBezTo>
                  <a:pt x="219" y="409"/>
                  <a:pt x="220" y="409"/>
                  <a:pt x="220" y="409"/>
                </a:cubicBezTo>
                <a:cubicBezTo>
                  <a:pt x="220" y="409"/>
                  <a:pt x="220" y="410"/>
                  <a:pt x="220" y="411"/>
                </a:cubicBezTo>
                <a:cubicBezTo>
                  <a:pt x="220" y="411"/>
                  <a:pt x="219" y="411"/>
                  <a:pt x="219" y="411"/>
                </a:cubicBezTo>
                <a:cubicBezTo>
                  <a:pt x="219" y="411"/>
                  <a:pt x="219" y="411"/>
                  <a:pt x="219" y="411"/>
                </a:cubicBezTo>
                <a:close/>
                <a:moveTo>
                  <a:pt x="222" y="411"/>
                </a:moveTo>
                <a:cubicBezTo>
                  <a:pt x="221" y="411"/>
                  <a:pt x="221" y="410"/>
                  <a:pt x="221" y="409"/>
                </a:cubicBezTo>
                <a:cubicBezTo>
                  <a:pt x="222" y="409"/>
                  <a:pt x="222" y="410"/>
                  <a:pt x="222" y="411"/>
                </a:cubicBezTo>
                <a:cubicBezTo>
                  <a:pt x="222" y="411"/>
                  <a:pt x="222" y="411"/>
                  <a:pt x="222" y="411"/>
                </a:cubicBezTo>
                <a:close/>
                <a:moveTo>
                  <a:pt x="189" y="411"/>
                </a:moveTo>
                <a:cubicBezTo>
                  <a:pt x="189" y="411"/>
                  <a:pt x="188" y="411"/>
                  <a:pt x="188" y="410"/>
                </a:cubicBezTo>
                <a:cubicBezTo>
                  <a:pt x="189" y="410"/>
                  <a:pt x="189" y="410"/>
                  <a:pt x="190" y="410"/>
                </a:cubicBezTo>
                <a:cubicBezTo>
                  <a:pt x="190" y="410"/>
                  <a:pt x="189" y="411"/>
                  <a:pt x="189" y="411"/>
                </a:cubicBezTo>
                <a:cubicBezTo>
                  <a:pt x="189" y="411"/>
                  <a:pt x="189" y="411"/>
                  <a:pt x="189" y="411"/>
                </a:cubicBezTo>
                <a:close/>
                <a:moveTo>
                  <a:pt x="237" y="412"/>
                </a:moveTo>
                <a:cubicBezTo>
                  <a:pt x="236" y="414"/>
                  <a:pt x="235" y="413"/>
                  <a:pt x="234" y="412"/>
                </a:cubicBezTo>
                <a:cubicBezTo>
                  <a:pt x="234" y="411"/>
                  <a:pt x="236" y="412"/>
                  <a:pt x="237" y="412"/>
                </a:cubicBezTo>
                <a:cubicBezTo>
                  <a:pt x="237" y="412"/>
                  <a:pt x="237" y="412"/>
                  <a:pt x="237" y="412"/>
                </a:cubicBezTo>
                <a:close/>
                <a:moveTo>
                  <a:pt x="121" y="414"/>
                </a:moveTo>
                <a:cubicBezTo>
                  <a:pt x="121" y="413"/>
                  <a:pt x="121" y="413"/>
                  <a:pt x="121" y="412"/>
                </a:cubicBezTo>
                <a:cubicBezTo>
                  <a:pt x="121" y="412"/>
                  <a:pt x="122" y="412"/>
                  <a:pt x="122" y="412"/>
                </a:cubicBezTo>
                <a:cubicBezTo>
                  <a:pt x="122" y="413"/>
                  <a:pt x="122" y="413"/>
                  <a:pt x="122" y="414"/>
                </a:cubicBezTo>
                <a:cubicBezTo>
                  <a:pt x="122" y="414"/>
                  <a:pt x="121" y="414"/>
                  <a:pt x="121" y="414"/>
                </a:cubicBezTo>
                <a:cubicBezTo>
                  <a:pt x="121" y="414"/>
                  <a:pt x="121" y="414"/>
                  <a:pt x="121" y="414"/>
                </a:cubicBezTo>
                <a:close/>
                <a:moveTo>
                  <a:pt x="242" y="416"/>
                </a:moveTo>
                <a:cubicBezTo>
                  <a:pt x="241" y="416"/>
                  <a:pt x="241" y="415"/>
                  <a:pt x="241" y="414"/>
                </a:cubicBezTo>
                <a:cubicBezTo>
                  <a:pt x="243" y="414"/>
                  <a:pt x="242" y="416"/>
                  <a:pt x="242" y="416"/>
                </a:cubicBezTo>
                <a:cubicBezTo>
                  <a:pt x="242" y="416"/>
                  <a:pt x="242" y="416"/>
                  <a:pt x="242" y="416"/>
                </a:cubicBezTo>
                <a:close/>
                <a:moveTo>
                  <a:pt x="90" y="420"/>
                </a:moveTo>
                <a:cubicBezTo>
                  <a:pt x="89" y="421"/>
                  <a:pt x="89" y="419"/>
                  <a:pt x="89" y="419"/>
                </a:cubicBezTo>
                <a:cubicBezTo>
                  <a:pt x="90" y="419"/>
                  <a:pt x="90" y="419"/>
                  <a:pt x="90" y="420"/>
                </a:cubicBezTo>
                <a:cubicBezTo>
                  <a:pt x="90" y="420"/>
                  <a:pt x="90" y="420"/>
                  <a:pt x="90" y="420"/>
                </a:cubicBezTo>
                <a:close/>
                <a:moveTo>
                  <a:pt x="343" y="422"/>
                </a:moveTo>
                <a:cubicBezTo>
                  <a:pt x="343" y="422"/>
                  <a:pt x="344" y="421"/>
                  <a:pt x="344" y="421"/>
                </a:cubicBezTo>
                <a:cubicBezTo>
                  <a:pt x="345" y="421"/>
                  <a:pt x="345" y="422"/>
                  <a:pt x="344" y="422"/>
                </a:cubicBezTo>
                <a:cubicBezTo>
                  <a:pt x="344" y="422"/>
                  <a:pt x="344" y="422"/>
                  <a:pt x="343" y="422"/>
                </a:cubicBezTo>
                <a:cubicBezTo>
                  <a:pt x="343" y="422"/>
                  <a:pt x="343" y="422"/>
                  <a:pt x="343" y="422"/>
                </a:cubicBezTo>
                <a:close/>
                <a:moveTo>
                  <a:pt x="83" y="425"/>
                </a:moveTo>
                <a:cubicBezTo>
                  <a:pt x="82" y="424"/>
                  <a:pt x="82" y="424"/>
                  <a:pt x="82" y="422"/>
                </a:cubicBezTo>
                <a:cubicBezTo>
                  <a:pt x="84" y="422"/>
                  <a:pt x="84" y="424"/>
                  <a:pt x="83" y="425"/>
                </a:cubicBezTo>
                <a:cubicBezTo>
                  <a:pt x="83" y="425"/>
                  <a:pt x="83" y="425"/>
                  <a:pt x="83" y="425"/>
                </a:cubicBezTo>
                <a:close/>
                <a:moveTo>
                  <a:pt x="177" y="427"/>
                </a:moveTo>
                <a:cubicBezTo>
                  <a:pt x="177" y="423"/>
                  <a:pt x="189" y="425"/>
                  <a:pt x="191" y="426"/>
                </a:cubicBezTo>
                <a:cubicBezTo>
                  <a:pt x="189" y="428"/>
                  <a:pt x="178" y="427"/>
                  <a:pt x="177" y="427"/>
                </a:cubicBezTo>
                <a:cubicBezTo>
                  <a:pt x="177" y="427"/>
                  <a:pt x="177" y="427"/>
                  <a:pt x="177" y="427"/>
                </a:cubicBezTo>
                <a:close/>
                <a:moveTo>
                  <a:pt x="222" y="425"/>
                </a:moveTo>
                <a:cubicBezTo>
                  <a:pt x="222" y="427"/>
                  <a:pt x="219" y="426"/>
                  <a:pt x="220" y="425"/>
                </a:cubicBezTo>
                <a:cubicBezTo>
                  <a:pt x="220" y="425"/>
                  <a:pt x="221" y="425"/>
                  <a:pt x="222" y="425"/>
                </a:cubicBezTo>
                <a:cubicBezTo>
                  <a:pt x="222" y="425"/>
                  <a:pt x="222" y="425"/>
                  <a:pt x="222" y="425"/>
                </a:cubicBezTo>
                <a:close/>
                <a:moveTo>
                  <a:pt x="85" y="434"/>
                </a:moveTo>
                <a:cubicBezTo>
                  <a:pt x="84" y="433"/>
                  <a:pt x="87" y="432"/>
                  <a:pt x="87" y="430"/>
                </a:cubicBezTo>
                <a:cubicBezTo>
                  <a:pt x="87" y="430"/>
                  <a:pt x="88" y="430"/>
                  <a:pt x="89" y="430"/>
                </a:cubicBezTo>
                <a:cubicBezTo>
                  <a:pt x="87" y="431"/>
                  <a:pt x="87" y="432"/>
                  <a:pt x="88" y="434"/>
                </a:cubicBezTo>
                <a:cubicBezTo>
                  <a:pt x="87" y="435"/>
                  <a:pt x="85" y="433"/>
                  <a:pt x="85" y="434"/>
                </a:cubicBezTo>
                <a:cubicBezTo>
                  <a:pt x="85" y="434"/>
                  <a:pt x="85" y="434"/>
                  <a:pt x="85" y="434"/>
                </a:cubicBezTo>
                <a:close/>
                <a:moveTo>
                  <a:pt x="176" y="430"/>
                </a:moveTo>
                <a:cubicBezTo>
                  <a:pt x="181" y="430"/>
                  <a:pt x="185" y="429"/>
                  <a:pt x="187" y="431"/>
                </a:cubicBezTo>
                <a:cubicBezTo>
                  <a:pt x="184" y="433"/>
                  <a:pt x="179" y="432"/>
                  <a:pt x="176" y="434"/>
                </a:cubicBezTo>
                <a:cubicBezTo>
                  <a:pt x="176" y="432"/>
                  <a:pt x="176" y="432"/>
                  <a:pt x="176" y="430"/>
                </a:cubicBezTo>
                <a:cubicBezTo>
                  <a:pt x="176" y="430"/>
                  <a:pt x="176" y="430"/>
                  <a:pt x="176" y="430"/>
                </a:cubicBezTo>
                <a:close/>
                <a:moveTo>
                  <a:pt x="188" y="432"/>
                </a:moveTo>
                <a:cubicBezTo>
                  <a:pt x="188" y="431"/>
                  <a:pt x="188" y="431"/>
                  <a:pt x="188" y="430"/>
                </a:cubicBezTo>
                <a:cubicBezTo>
                  <a:pt x="190" y="430"/>
                  <a:pt x="190" y="431"/>
                  <a:pt x="192" y="430"/>
                </a:cubicBezTo>
                <a:cubicBezTo>
                  <a:pt x="193" y="430"/>
                  <a:pt x="192" y="431"/>
                  <a:pt x="193" y="431"/>
                </a:cubicBezTo>
                <a:cubicBezTo>
                  <a:pt x="191" y="433"/>
                  <a:pt x="190" y="430"/>
                  <a:pt x="188" y="432"/>
                </a:cubicBezTo>
                <a:cubicBezTo>
                  <a:pt x="188" y="432"/>
                  <a:pt x="188" y="432"/>
                  <a:pt x="188" y="432"/>
                </a:cubicBezTo>
                <a:close/>
                <a:moveTo>
                  <a:pt x="159" y="431"/>
                </a:moveTo>
                <a:cubicBezTo>
                  <a:pt x="161" y="434"/>
                  <a:pt x="154" y="432"/>
                  <a:pt x="153" y="431"/>
                </a:cubicBezTo>
                <a:cubicBezTo>
                  <a:pt x="155" y="431"/>
                  <a:pt x="157" y="432"/>
                  <a:pt x="159" y="431"/>
                </a:cubicBezTo>
                <a:cubicBezTo>
                  <a:pt x="159" y="431"/>
                  <a:pt x="159" y="431"/>
                  <a:pt x="159" y="431"/>
                </a:cubicBezTo>
                <a:close/>
                <a:moveTo>
                  <a:pt x="167" y="433"/>
                </a:moveTo>
                <a:cubicBezTo>
                  <a:pt x="167" y="432"/>
                  <a:pt x="167" y="432"/>
                  <a:pt x="167" y="431"/>
                </a:cubicBezTo>
                <a:cubicBezTo>
                  <a:pt x="169" y="431"/>
                  <a:pt x="169" y="432"/>
                  <a:pt x="168" y="433"/>
                </a:cubicBezTo>
                <a:cubicBezTo>
                  <a:pt x="168" y="433"/>
                  <a:pt x="167" y="433"/>
                  <a:pt x="167" y="433"/>
                </a:cubicBezTo>
                <a:cubicBezTo>
                  <a:pt x="167" y="433"/>
                  <a:pt x="167" y="433"/>
                  <a:pt x="167" y="433"/>
                </a:cubicBezTo>
                <a:close/>
                <a:moveTo>
                  <a:pt x="229" y="443"/>
                </a:moveTo>
                <a:cubicBezTo>
                  <a:pt x="228" y="442"/>
                  <a:pt x="229" y="441"/>
                  <a:pt x="228" y="440"/>
                </a:cubicBezTo>
                <a:cubicBezTo>
                  <a:pt x="230" y="440"/>
                  <a:pt x="230" y="441"/>
                  <a:pt x="230" y="442"/>
                </a:cubicBezTo>
                <a:cubicBezTo>
                  <a:pt x="229" y="442"/>
                  <a:pt x="229" y="442"/>
                  <a:pt x="229" y="443"/>
                </a:cubicBezTo>
                <a:cubicBezTo>
                  <a:pt x="229" y="443"/>
                  <a:pt x="229" y="443"/>
                  <a:pt x="229" y="443"/>
                </a:cubicBezTo>
                <a:close/>
                <a:moveTo>
                  <a:pt x="239" y="442"/>
                </a:moveTo>
                <a:cubicBezTo>
                  <a:pt x="239" y="442"/>
                  <a:pt x="238" y="441"/>
                  <a:pt x="238" y="440"/>
                </a:cubicBezTo>
                <a:cubicBezTo>
                  <a:pt x="240" y="439"/>
                  <a:pt x="239" y="441"/>
                  <a:pt x="239" y="442"/>
                </a:cubicBezTo>
                <a:cubicBezTo>
                  <a:pt x="239" y="442"/>
                  <a:pt x="239" y="442"/>
                  <a:pt x="239" y="442"/>
                </a:cubicBezTo>
                <a:close/>
                <a:moveTo>
                  <a:pt x="225" y="57"/>
                </a:moveTo>
                <a:cubicBezTo>
                  <a:pt x="226" y="55"/>
                  <a:pt x="226" y="57"/>
                  <a:pt x="228" y="56"/>
                </a:cubicBezTo>
                <a:cubicBezTo>
                  <a:pt x="228" y="56"/>
                  <a:pt x="228" y="58"/>
                  <a:pt x="228" y="59"/>
                </a:cubicBezTo>
                <a:cubicBezTo>
                  <a:pt x="226" y="59"/>
                  <a:pt x="227" y="57"/>
                  <a:pt x="225" y="57"/>
                </a:cubicBezTo>
                <a:cubicBezTo>
                  <a:pt x="225" y="57"/>
                  <a:pt x="225" y="57"/>
                  <a:pt x="225" y="57"/>
                </a:cubicBezTo>
                <a:close/>
                <a:moveTo>
                  <a:pt x="29" y="78"/>
                </a:moveTo>
                <a:cubicBezTo>
                  <a:pt x="29" y="78"/>
                  <a:pt x="27" y="80"/>
                  <a:pt x="28" y="80"/>
                </a:cubicBezTo>
                <a:cubicBezTo>
                  <a:pt x="28" y="79"/>
                  <a:pt x="31" y="78"/>
                  <a:pt x="29" y="78"/>
                </a:cubicBezTo>
                <a:close/>
                <a:moveTo>
                  <a:pt x="337" y="401"/>
                </a:moveTo>
                <a:cubicBezTo>
                  <a:pt x="339" y="400"/>
                  <a:pt x="341" y="401"/>
                  <a:pt x="342" y="400"/>
                </a:cubicBezTo>
                <a:cubicBezTo>
                  <a:pt x="340" y="399"/>
                  <a:pt x="338" y="397"/>
                  <a:pt x="336" y="395"/>
                </a:cubicBezTo>
                <a:cubicBezTo>
                  <a:pt x="335" y="398"/>
                  <a:pt x="338" y="397"/>
                  <a:pt x="338" y="399"/>
                </a:cubicBezTo>
                <a:cubicBezTo>
                  <a:pt x="338" y="400"/>
                  <a:pt x="338" y="401"/>
                  <a:pt x="336" y="401"/>
                </a:cubicBezTo>
                <a:cubicBezTo>
                  <a:pt x="336" y="399"/>
                  <a:pt x="334" y="399"/>
                  <a:pt x="336" y="398"/>
                </a:cubicBezTo>
                <a:cubicBezTo>
                  <a:pt x="333" y="398"/>
                  <a:pt x="335" y="401"/>
                  <a:pt x="333" y="401"/>
                </a:cubicBezTo>
                <a:cubicBezTo>
                  <a:pt x="331" y="399"/>
                  <a:pt x="329" y="398"/>
                  <a:pt x="327" y="397"/>
                </a:cubicBezTo>
                <a:cubicBezTo>
                  <a:pt x="328" y="400"/>
                  <a:pt x="329" y="400"/>
                  <a:pt x="331" y="403"/>
                </a:cubicBezTo>
                <a:cubicBezTo>
                  <a:pt x="333" y="404"/>
                  <a:pt x="334" y="402"/>
                  <a:pt x="334" y="403"/>
                </a:cubicBezTo>
                <a:cubicBezTo>
                  <a:pt x="335" y="402"/>
                  <a:pt x="333" y="401"/>
                  <a:pt x="334" y="401"/>
                </a:cubicBezTo>
                <a:cubicBezTo>
                  <a:pt x="336" y="401"/>
                  <a:pt x="336" y="402"/>
                  <a:pt x="336" y="403"/>
                </a:cubicBezTo>
                <a:cubicBezTo>
                  <a:pt x="338" y="403"/>
                  <a:pt x="337" y="402"/>
                  <a:pt x="338" y="403"/>
                </a:cubicBezTo>
                <a:cubicBezTo>
                  <a:pt x="339" y="402"/>
                  <a:pt x="337" y="402"/>
                  <a:pt x="337" y="401"/>
                </a:cubicBezTo>
                <a:close/>
                <a:moveTo>
                  <a:pt x="223" y="53"/>
                </a:moveTo>
                <a:cubicBezTo>
                  <a:pt x="224" y="51"/>
                  <a:pt x="228" y="52"/>
                  <a:pt x="228" y="50"/>
                </a:cubicBezTo>
                <a:cubicBezTo>
                  <a:pt x="226" y="49"/>
                  <a:pt x="225" y="51"/>
                  <a:pt x="224" y="49"/>
                </a:cubicBezTo>
                <a:cubicBezTo>
                  <a:pt x="223" y="51"/>
                  <a:pt x="225" y="53"/>
                  <a:pt x="222" y="54"/>
                </a:cubicBezTo>
                <a:cubicBezTo>
                  <a:pt x="224" y="53"/>
                  <a:pt x="222" y="56"/>
                  <a:pt x="225" y="56"/>
                </a:cubicBezTo>
                <a:cubicBezTo>
                  <a:pt x="226" y="54"/>
                  <a:pt x="223" y="55"/>
                  <a:pt x="223" y="53"/>
                </a:cubicBezTo>
                <a:close/>
                <a:moveTo>
                  <a:pt x="465" y="23"/>
                </a:moveTo>
                <a:cubicBezTo>
                  <a:pt x="466" y="23"/>
                  <a:pt x="467" y="24"/>
                  <a:pt x="466" y="26"/>
                </a:cubicBezTo>
                <a:cubicBezTo>
                  <a:pt x="466" y="26"/>
                  <a:pt x="464" y="26"/>
                  <a:pt x="463" y="26"/>
                </a:cubicBezTo>
                <a:cubicBezTo>
                  <a:pt x="462" y="28"/>
                  <a:pt x="465" y="27"/>
                  <a:pt x="464" y="28"/>
                </a:cubicBezTo>
                <a:cubicBezTo>
                  <a:pt x="465" y="28"/>
                  <a:pt x="465" y="28"/>
                  <a:pt x="466" y="28"/>
                </a:cubicBezTo>
                <a:cubicBezTo>
                  <a:pt x="465" y="30"/>
                  <a:pt x="464" y="29"/>
                  <a:pt x="466" y="31"/>
                </a:cubicBezTo>
                <a:cubicBezTo>
                  <a:pt x="465" y="31"/>
                  <a:pt x="463" y="31"/>
                  <a:pt x="464" y="29"/>
                </a:cubicBezTo>
                <a:cubicBezTo>
                  <a:pt x="462" y="30"/>
                  <a:pt x="463" y="31"/>
                  <a:pt x="464" y="33"/>
                </a:cubicBezTo>
                <a:cubicBezTo>
                  <a:pt x="463" y="34"/>
                  <a:pt x="461" y="35"/>
                  <a:pt x="461" y="33"/>
                </a:cubicBezTo>
                <a:cubicBezTo>
                  <a:pt x="461" y="33"/>
                  <a:pt x="463" y="29"/>
                  <a:pt x="461" y="27"/>
                </a:cubicBezTo>
                <a:cubicBezTo>
                  <a:pt x="462" y="26"/>
                  <a:pt x="465" y="26"/>
                  <a:pt x="465" y="23"/>
                </a:cubicBezTo>
                <a:close/>
                <a:moveTo>
                  <a:pt x="321" y="30"/>
                </a:moveTo>
                <a:cubicBezTo>
                  <a:pt x="323" y="30"/>
                  <a:pt x="324" y="32"/>
                  <a:pt x="323" y="33"/>
                </a:cubicBezTo>
                <a:cubicBezTo>
                  <a:pt x="325" y="34"/>
                  <a:pt x="324" y="32"/>
                  <a:pt x="324" y="30"/>
                </a:cubicBezTo>
                <a:cubicBezTo>
                  <a:pt x="323" y="31"/>
                  <a:pt x="320" y="29"/>
                  <a:pt x="321" y="30"/>
                </a:cubicBezTo>
                <a:close/>
                <a:moveTo>
                  <a:pt x="328" y="33"/>
                </a:moveTo>
                <a:cubicBezTo>
                  <a:pt x="327" y="33"/>
                  <a:pt x="327" y="33"/>
                  <a:pt x="326" y="33"/>
                </a:cubicBezTo>
                <a:cubicBezTo>
                  <a:pt x="327" y="32"/>
                  <a:pt x="327" y="32"/>
                  <a:pt x="327" y="31"/>
                </a:cubicBezTo>
                <a:cubicBezTo>
                  <a:pt x="328" y="31"/>
                  <a:pt x="327" y="33"/>
                  <a:pt x="328" y="33"/>
                </a:cubicBezTo>
                <a:cubicBezTo>
                  <a:pt x="328" y="33"/>
                  <a:pt x="328" y="33"/>
                  <a:pt x="328" y="33"/>
                </a:cubicBezTo>
                <a:close/>
                <a:moveTo>
                  <a:pt x="466" y="33"/>
                </a:moveTo>
                <a:cubicBezTo>
                  <a:pt x="467" y="35"/>
                  <a:pt x="464" y="34"/>
                  <a:pt x="464" y="35"/>
                </a:cubicBezTo>
                <a:cubicBezTo>
                  <a:pt x="463" y="35"/>
                  <a:pt x="465" y="33"/>
                  <a:pt x="466" y="33"/>
                </a:cubicBezTo>
                <a:close/>
                <a:moveTo>
                  <a:pt x="460" y="37"/>
                </a:moveTo>
                <a:cubicBezTo>
                  <a:pt x="460" y="39"/>
                  <a:pt x="459" y="39"/>
                  <a:pt x="459" y="40"/>
                </a:cubicBezTo>
                <a:cubicBezTo>
                  <a:pt x="458" y="40"/>
                  <a:pt x="458" y="37"/>
                  <a:pt x="460" y="37"/>
                </a:cubicBezTo>
                <a:close/>
                <a:moveTo>
                  <a:pt x="40" y="40"/>
                </a:moveTo>
                <a:cubicBezTo>
                  <a:pt x="42" y="41"/>
                  <a:pt x="41" y="42"/>
                  <a:pt x="41" y="43"/>
                </a:cubicBezTo>
                <a:cubicBezTo>
                  <a:pt x="43" y="41"/>
                  <a:pt x="43" y="44"/>
                  <a:pt x="46" y="44"/>
                </a:cubicBezTo>
                <a:cubicBezTo>
                  <a:pt x="45" y="45"/>
                  <a:pt x="47" y="47"/>
                  <a:pt x="45" y="48"/>
                </a:cubicBezTo>
                <a:cubicBezTo>
                  <a:pt x="44" y="49"/>
                  <a:pt x="45" y="46"/>
                  <a:pt x="45" y="46"/>
                </a:cubicBezTo>
                <a:cubicBezTo>
                  <a:pt x="44" y="45"/>
                  <a:pt x="43" y="46"/>
                  <a:pt x="42" y="46"/>
                </a:cubicBezTo>
                <a:cubicBezTo>
                  <a:pt x="42" y="46"/>
                  <a:pt x="41" y="45"/>
                  <a:pt x="40" y="45"/>
                </a:cubicBezTo>
                <a:cubicBezTo>
                  <a:pt x="42" y="43"/>
                  <a:pt x="39" y="42"/>
                  <a:pt x="40" y="40"/>
                </a:cubicBezTo>
                <a:close/>
                <a:moveTo>
                  <a:pt x="101" y="48"/>
                </a:moveTo>
                <a:cubicBezTo>
                  <a:pt x="102" y="47"/>
                  <a:pt x="103" y="47"/>
                  <a:pt x="104" y="46"/>
                </a:cubicBezTo>
                <a:cubicBezTo>
                  <a:pt x="104" y="47"/>
                  <a:pt x="104" y="48"/>
                  <a:pt x="104" y="49"/>
                </a:cubicBezTo>
                <a:cubicBezTo>
                  <a:pt x="102" y="49"/>
                  <a:pt x="100" y="47"/>
                  <a:pt x="99" y="48"/>
                </a:cubicBezTo>
                <a:cubicBezTo>
                  <a:pt x="98" y="48"/>
                  <a:pt x="99" y="47"/>
                  <a:pt x="99" y="46"/>
                </a:cubicBezTo>
                <a:cubicBezTo>
                  <a:pt x="97" y="45"/>
                  <a:pt x="101" y="46"/>
                  <a:pt x="101" y="48"/>
                </a:cubicBezTo>
                <a:close/>
                <a:moveTo>
                  <a:pt x="163" y="51"/>
                </a:moveTo>
                <a:cubicBezTo>
                  <a:pt x="163" y="52"/>
                  <a:pt x="161" y="51"/>
                  <a:pt x="160" y="52"/>
                </a:cubicBezTo>
                <a:cubicBezTo>
                  <a:pt x="161" y="52"/>
                  <a:pt x="161" y="53"/>
                  <a:pt x="161" y="54"/>
                </a:cubicBezTo>
                <a:cubicBezTo>
                  <a:pt x="162" y="53"/>
                  <a:pt x="164" y="51"/>
                  <a:pt x="163" y="51"/>
                </a:cubicBezTo>
                <a:close/>
                <a:moveTo>
                  <a:pt x="237" y="52"/>
                </a:moveTo>
                <a:cubicBezTo>
                  <a:pt x="237" y="52"/>
                  <a:pt x="237" y="52"/>
                  <a:pt x="237" y="52"/>
                </a:cubicBezTo>
                <a:cubicBezTo>
                  <a:pt x="237" y="53"/>
                  <a:pt x="237" y="54"/>
                  <a:pt x="238" y="54"/>
                </a:cubicBezTo>
                <a:cubicBezTo>
                  <a:pt x="236" y="55"/>
                  <a:pt x="238" y="53"/>
                  <a:pt x="234" y="55"/>
                </a:cubicBezTo>
                <a:cubicBezTo>
                  <a:pt x="235" y="53"/>
                  <a:pt x="236" y="53"/>
                  <a:pt x="237" y="52"/>
                </a:cubicBezTo>
                <a:close/>
                <a:moveTo>
                  <a:pt x="315" y="89"/>
                </a:moveTo>
                <a:cubicBezTo>
                  <a:pt x="316" y="91"/>
                  <a:pt x="319" y="88"/>
                  <a:pt x="317" y="91"/>
                </a:cubicBezTo>
                <a:cubicBezTo>
                  <a:pt x="319" y="92"/>
                  <a:pt x="318" y="89"/>
                  <a:pt x="320" y="90"/>
                </a:cubicBezTo>
                <a:cubicBezTo>
                  <a:pt x="320" y="91"/>
                  <a:pt x="319" y="91"/>
                  <a:pt x="319" y="91"/>
                </a:cubicBezTo>
                <a:cubicBezTo>
                  <a:pt x="320" y="92"/>
                  <a:pt x="321" y="91"/>
                  <a:pt x="321" y="90"/>
                </a:cubicBezTo>
                <a:cubicBezTo>
                  <a:pt x="321" y="91"/>
                  <a:pt x="322" y="91"/>
                  <a:pt x="322" y="91"/>
                </a:cubicBezTo>
                <a:cubicBezTo>
                  <a:pt x="321" y="93"/>
                  <a:pt x="317" y="92"/>
                  <a:pt x="315" y="91"/>
                </a:cubicBezTo>
                <a:cubicBezTo>
                  <a:pt x="315" y="91"/>
                  <a:pt x="315" y="92"/>
                  <a:pt x="315" y="92"/>
                </a:cubicBezTo>
                <a:cubicBezTo>
                  <a:pt x="314" y="91"/>
                  <a:pt x="315" y="91"/>
                  <a:pt x="315" y="89"/>
                </a:cubicBezTo>
                <a:close/>
                <a:moveTo>
                  <a:pt x="331" y="104"/>
                </a:moveTo>
                <a:cubicBezTo>
                  <a:pt x="332" y="104"/>
                  <a:pt x="332" y="104"/>
                  <a:pt x="333" y="104"/>
                </a:cubicBezTo>
                <a:cubicBezTo>
                  <a:pt x="333" y="105"/>
                  <a:pt x="332" y="105"/>
                  <a:pt x="332" y="106"/>
                </a:cubicBezTo>
                <a:cubicBezTo>
                  <a:pt x="332" y="105"/>
                  <a:pt x="331" y="105"/>
                  <a:pt x="331" y="106"/>
                </a:cubicBezTo>
                <a:cubicBezTo>
                  <a:pt x="330" y="106"/>
                  <a:pt x="332" y="105"/>
                  <a:pt x="331" y="104"/>
                </a:cubicBezTo>
                <a:close/>
                <a:moveTo>
                  <a:pt x="69" y="114"/>
                </a:moveTo>
                <a:cubicBezTo>
                  <a:pt x="69" y="113"/>
                  <a:pt x="70" y="114"/>
                  <a:pt x="71" y="114"/>
                </a:cubicBezTo>
                <a:cubicBezTo>
                  <a:pt x="71" y="115"/>
                  <a:pt x="70" y="115"/>
                  <a:pt x="70" y="116"/>
                </a:cubicBezTo>
                <a:cubicBezTo>
                  <a:pt x="69" y="116"/>
                  <a:pt x="70" y="114"/>
                  <a:pt x="69" y="114"/>
                </a:cubicBezTo>
                <a:close/>
                <a:moveTo>
                  <a:pt x="297" y="144"/>
                </a:moveTo>
                <a:cubicBezTo>
                  <a:pt x="297" y="144"/>
                  <a:pt x="298" y="145"/>
                  <a:pt x="298" y="145"/>
                </a:cubicBezTo>
                <a:cubicBezTo>
                  <a:pt x="296" y="146"/>
                  <a:pt x="297" y="147"/>
                  <a:pt x="295" y="148"/>
                </a:cubicBezTo>
                <a:cubicBezTo>
                  <a:pt x="294" y="149"/>
                  <a:pt x="295" y="144"/>
                  <a:pt x="296" y="143"/>
                </a:cubicBezTo>
                <a:cubicBezTo>
                  <a:pt x="297" y="143"/>
                  <a:pt x="296" y="143"/>
                  <a:pt x="297" y="144"/>
                </a:cubicBezTo>
                <a:cubicBezTo>
                  <a:pt x="297" y="144"/>
                  <a:pt x="297" y="144"/>
                  <a:pt x="297" y="143"/>
                </a:cubicBezTo>
                <a:cubicBezTo>
                  <a:pt x="298" y="143"/>
                  <a:pt x="297" y="144"/>
                  <a:pt x="297" y="144"/>
                </a:cubicBezTo>
                <a:close/>
                <a:moveTo>
                  <a:pt x="262" y="194"/>
                </a:moveTo>
                <a:cubicBezTo>
                  <a:pt x="260" y="195"/>
                  <a:pt x="260" y="195"/>
                  <a:pt x="258" y="195"/>
                </a:cubicBezTo>
                <a:cubicBezTo>
                  <a:pt x="258" y="192"/>
                  <a:pt x="257" y="189"/>
                  <a:pt x="255" y="185"/>
                </a:cubicBezTo>
                <a:cubicBezTo>
                  <a:pt x="255" y="184"/>
                  <a:pt x="256" y="184"/>
                  <a:pt x="255" y="182"/>
                </a:cubicBezTo>
                <a:cubicBezTo>
                  <a:pt x="257" y="183"/>
                  <a:pt x="258" y="188"/>
                  <a:pt x="257" y="189"/>
                </a:cubicBezTo>
                <a:cubicBezTo>
                  <a:pt x="257" y="190"/>
                  <a:pt x="258" y="190"/>
                  <a:pt x="260" y="190"/>
                </a:cubicBezTo>
                <a:cubicBezTo>
                  <a:pt x="258" y="191"/>
                  <a:pt x="261" y="191"/>
                  <a:pt x="260" y="193"/>
                </a:cubicBezTo>
                <a:cubicBezTo>
                  <a:pt x="262" y="192"/>
                  <a:pt x="262" y="195"/>
                  <a:pt x="265" y="197"/>
                </a:cubicBezTo>
                <a:cubicBezTo>
                  <a:pt x="266" y="197"/>
                  <a:pt x="266" y="196"/>
                  <a:pt x="267" y="196"/>
                </a:cubicBezTo>
                <a:cubicBezTo>
                  <a:pt x="267" y="192"/>
                  <a:pt x="269" y="188"/>
                  <a:pt x="270" y="183"/>
                </a:cubicBezTo>
                <a:cubicBezTo>
                  <a:pt x="271" y="184"/>
                  <a:pt x="271" y="184"/>
                  <a:pt x="272" y="184"/>
                </a:cubicBezTo>
                <a:cubicBezTo>
                  <a:pt x="272" y="185"/>
                  <a:pt x="271" y="186"/>
                  <a:pt x="270" y="187"/>
                </a:cubicBezTo>
                <a:cubicBezTo>
                  <a:pt x="273" y="189"/>
                  <a:pt x="265" y="197"/>
                  <a:pt x="269" y="201"/>
                </a:cubicBezTo>
                <a:cubicBezTo>
                  <a:pt x="269" y="202"/>
                  <a:pt x="268" y="202"/>
                  <a:pt x="268" y="203"/>
                </a:cubicBezTo>
                <a:cubicBezTo>
                  <a:pt x="268" y="203"/>
                  <a:pt x="269" y="203"/>
                  <a:pt x="270" y="203"/>
                </a:cubicBezTo>
                <a:cubicBezTo>
                  <a:pt x="271" y="205"/>
                  <a:pt x="269" y="204"/>
                  <a:pt x="269" y="204"/>
                </a:cubicBezTo>
                <a:cubicBezTo>
                  <a:pt x="268" y="205"/>
                  <a:pt x="269" y="205"/>
                  <a:pt x="270" y="205"/>
                </a:cubicBezTo>
                <a:cubicBezTo>
                  <a:pt x="268" y="206"/>
                  <a:pt x="264" y="207"/>
                  <a:pt x="262" y="210"/>
                </a:cubicBezTo>
                <a:cubicBezTo>
                  <a:pt x="261" y="206"/>
                  <a:pt x="262" y="202"/>
                  <a:pt x="260" y="196"/>
                </a:cubicBezTo>
                <a:cubicBezTo>
                  <a:pt x="261" y="197"/>
                  <a:pt x="260" y="199"/>
                  <a:pt x="263" y="198"/>
                </a:cubicBezTo>
                <a:cubicBezTo>
                  <a:pt x="263" y="196"/>
                  <a:pt x="261" y="196"/>
                  <a:pt x="262" y="194"/>
                </a:cubicBezTo>
                <a:close/>
                <a:moveTo>
                  <a:pt x="260" y="219"/>
                </a:moveTo>
                <a:cubicBezTo>
                  <a:pt x="260" y="218"/>
                  <a:pt x="261" y="219"/>
                  <a:pt x="261" y="219"/>
                </a:cubicBezTo>
                <a:cubicBezTo>
                  <a:pt x="261" y="219"/>
                  <a:pt x="261" y="218"/>
                  <a:pt x="262" y="218"/>
                </a:cubicBezTo>
                <a:cubicBezTo>
                  <a:pt x="263" y="220"/>
                  <a:pt x="262" y="220"/>
                  <a:pt x="262" y="221"/>
                </a:cubicBezTo>
                <a:cubicBezTo>
                  <a:pt x="260" y="221"/>
                  <a:pt x="259" y="222"/>
                  <a:pt x="261" y="220"/>
                </a:cubicBezTo>
                <a:cubicBezTo>
                  <a:pt x="261" y="219"/>
                  <a:pt x="261" y="219"/>
                  <a:pt x="260" y="219"/>
                </a:cubicBezTo>
                <a:close/>
                <a:moveTo>
                  <a:pt x="295" y="220"/>
                </a:moveTo>
                <a:cubicBezTo>
                  <a:pt x="296" y="220"/>
                  <a:pt x="298" y="220"/>
                  <a:pt x="297" y="222"/>
                </a:cubicBezTo>
                <a:cubicBezTo>
                  <a:pt x="295" y="222"/>
                  <a:pt x="296" y="222"/>
                  <a:pt x="296" y="224"/>
                </a:cubicBezTo>
                <a:cubicBezTo>
                  <a:pt x="295" y="224"/>
                  <a:pt x="294" y="224"/>
                  <a:pt x="294" y="223"/>
                </a:cubicBezTo>
                <a:cubicBezTo>
                  <a:pt x="293" y="226"/>
                  <a:pt x="291" y="228"/>
                  <a:pt x="291" y="230"/>
                </a:cubicBezTo>
                <a:cubicBezTo>
                  <a:pt x="288" y="229"/>
                  <a:pt x="291" y="225"/>
                  <a:pt x="291" y="223"/>
                </a:cubicBezTo>
                <a:cubicBezTo>
                  <a:pt x="294" y="223"/>
                  <a:pt x="294" y="222"/>
                  <a:pt x="295" y="220"/>
                </a:cubicBezTo>
                <a:close/>
                <a:moveTo>
                  <a:pt x="288" y="230"/>
                </a:moveTo>
                <a:cubicBezTo>
                  <a:pt x="289" y="230"/>
                  <a:pt x="288" y="232"/>
                  <a:pt x="288" y="233"/>
                </a:cubicBezTo>
                <a:cubicBezTo>
                  <a:pt x="286" y="232"/>
                  <a:pt x="288" y="231"/>
                  <a:pt x="288" y="230"/>
                </a:cubicBezTo>
                <a:close/>
                <a:moveTo>
                  <a:pt x="223" y="233"/>
                </a:moveTo>
                <a:cubicBezTo>
                  <a:pt x="223" y="231"/>
                  <a:pt x="224" y="233"/>
                  <a:pt x="225" y="234"/>
                </a:cubicBezTo>
                <a:cubicBezTo>
                  <a:pt x="224" y="236"/>
                  <a:pt x="224" y="232"/>
                  <a:pt x="223" y="233"/>
                </a:cubicBezTo>
                <a:close/>
                <a:moveTo>
                  <a:pt x="180" y="276"/>
                </a:moveTo>
                <a:cubicBezTo>
                  <a:pt x="181" y="277"/>
                  <a:pt x="178" y="281"/>
                  <a:pt x="179" y="283"/>
                </a:cubicBezTo>
                <a:cubicBezTo>
                  <a:pt x="178" y="283"/>
                  <a:pt x="178" y="280"/>
                  <a:pt x="178" y="282"/>
                </a:cubicBezTo>
                <a:cubicBezTo>
                  <a:pt x="177" y="279"/>
                  <a:pt x="176" y="277"/>
                  <a:pt x="177" y="273"/>
                </a:cubicBezTo>
                <a:cubicBezTo>
                  <a:pt x="180" y="273"/>
                  <a:pt x="180" y="276"/>
                  <a:pt x="180" y="276"/>
                </a:cubicBezTo>
                <a:close/>
                <a:moveTo>
                  <a:pt x="176" y="282"/>
                </a:moveTo>
                <a:cubicBezTo>
                  <a:pt x="176" y="282"/>
                  <a:pt x="178" y="282"/>
                  <a:pt x="178" y="283"/>
                </a:cubicBezTo>
                <a:cubicBezTo>
                  <a:pt x="180" y="283"/>
                  <a:pt x="175" y="283"/>
                  <a:pt x="176" y="282"/>
                </a:cubicBezTo>
                <a:close/>
                <a:moveTo>
                  <a:pt x="173" y="293"/>
                </a:moveTo>
                <a:cubicBezTo>
                  <a:pt x="173" y="295"/>
                  <a:pt x="172" y="293"/>
                  <a:pt x="171" y="293"/>
                </a:cubicBezTo>
                <a:cubicBezTo>
                  <a:pt x="171" y="296"/>
                  <a:pt x="173" y="295"/>
                  <a:pt x="174" y="297"/>
                </a:cubicBezTo>
                <a:cubicBezTo>
                  <a:pt x="175" y="296"/>
                  <a:pt x="175" y="296"/>
                  <a:pt x="176" y="295"/>
                </a:cubicBezTo>
                <a:cubicBezTo>
                  <a:pt x="172" y="295"/>
                  <a:pt x="174" y="294"/>
                  <a:pt x="173" y="293"/>
                </a:cubicBezTo>
                <a:close/>
                <a:moveTo>
                  <a:pt x="170" y="303"/>
                </a:moveTo>
                <a:cubicBezTo>
                  <a:pt x="172" y="306"/>
                  <a:pt x="170" y="309"/>
                  <a:pt x="171" y="312"/>
                </a:cubicBezTo>
                <a:cubicBezTo>
                  <a:pt x="170" y="312"/>
                  <a:pt x="169" y="312"/>
                  <a:pt x="169" y="313"/>
                </a:cubicBezTo>
                <a:cubicBezTo>
                  <a:pt x="171" y="314"/>
                  <a:pt x="173" y="310"/>
                  <a:pt x="172" y="313"/>
                </a:cubicBezTo>
                <a:cubicBezTo>
                  <a:pt x="174" y="313"/>
                  <a:pt x="174" y="311"/>
                  <a:pt x="173" y="310"/>
                </a:cubicBezTo>
                <a:cubicBezTo>
                  <a:pt x="174" y="310"/>
                  <a:pt x="174" y="311"/>
                  <a:pt x="175" y="311"/>
                </a:cubicBezTo>
                <a:cubicBezTo>
                  <a:pt x="174" y="308"/>
                  <a:pt x="176" y="303"/>
                  <a:pt x="175" y="300"/>
                </a:cubicBezTo>
                <a:cubicBezTo>
                  <a:pt x="175" y="300"/>
                  <a:pt x="175" y="301"/>
                  <a:pt x="175" y="301"/>
                </a:cubicBezTo>
                <a:cubicBezTo>
                  <a:pt x="174" y="301"/>
                  <a:pt x="173" y="301"/>
                  <a:pt x="173" y="301"/>
                </a:cubicBezTo>
                <a:cubicBezTo>
                  <a:pt x="172" y="303"/>
                  <a:pt x="175" y="304"/>
                  <a:pt x="173" y="305"/>
                </a:cubicBezTo>
                <a:cubicBezTo>
                  <a:pt x="173" y="303"/>
                  <a:pt x="171" y="304"/>
                  <a:pt x="171" y="303"/>
                </a:cubicBezTo>
                <a:cubicBezTo>
                  <a:pt x="171" y="303"/>
                  <a:pt x="171" y="302"/>
                  <a:pt x="170" y="303"/>
                </a:cubicBezTo>
                <a:close/>
                <a:moveTo>
                  <a:pt x="308" y="301"/>
                </a:moveTo>
                <a:cubicBezTo>
                  <a:pt x="310" y="303"/>
                  <a:pt x="308" y="309"/>
                  <a:pt x="310" y="311"/>
                </a:cubicBezTo>
                <a:cubicBezTo>
                  <a:pt x="311" y="311"/>
                  <a:pt x="311" y="309"/>
                  <a:pt x="311" y="308"/>
                </a:cubicBezTo>
                <a:cubicBezTo>
                  <a:pt x="310" y="308"/>
                  <a:pt x="310" y="308"/>
                  <a:pt x="310" y="306"/>
                </a:cubicBezTo>
                <a:cubicBezTo>
                  <a:pt x="311" y="306"/>
                  <a:pt x="310" y="304"/>
                  <a:pt x="310" y="302"/>
                </a:cubicBezTo>
                <a:cubicBezTo>
                  <a:pt x="310" y="304"/>
                  <a:pt x="308" y="299"/>
                  <a:pt x="308" y="301"/>
                </a:cubicBezTo>
                <a:close/>
                <a:moveTo>
                  <a:pt x="309" y="312"/>
                </a:moveTo>
                <a:cubicBezTo>
                  <a:pt x="311" y="313"/>
                  <a:pt x="310" y="317"/>
                  <a:pt x="311" y="319"/>
                </a:cubicBezTo>
                <a:cubicBezTo>
                  <a:pt x="309" y="318"/>
                  <a:pt x="309" y="316"/>
                  <a:pt x="309" y="312"/>
                </a:cubicBezTo>
                <a:close/>
                <a:moveTo>
                  <a:pt x="169" y="327"/>
                </a:moveTo>
                <a:cubicBezTo>
                  <a:pt x="169" y="325"/>
                  <a:pt x="169" y="324"/>
                  <a:pt x="169" y="323"/>
                </a:cubicBezTo>
                <a:cubicBezTo>
                  <a:pt x="171" y="324"/>
                  <a:pt x="170" y="321"/>
                  <a:pt x="170" y="319"/>
                </a:cubicBezTo>
                <a:cubicBezTo>
                  <a:pt x="172" y="319"/>
                  <a:pt x="172" y="318"/>
                  <a:pt x="173" y="319"/>
                </a:cubicBezTo>
                <a:cubicBezTo>
                  <a:pt x="173" y="320"/>
                  <a:pt x="171" y="322"/>
                  <a:pt x="173" y="322"/>
                </a:cubicBezTo>
                <a:cubicBezTo>
                  <a:pt x="170" y="322"/>
                  <a:pt x="173" y="327"/>
                  <a:pt x="169" y="327"/>
                </a:cubicBezTo>
                <a:close/>
                <a:moveTo>
                  <a:pt x="171" y="342"/>
                </a:moveTo>
                <a:cubicBezTo>
                  <a:pt x="170" y="343"/>
                  <a:pt x="171" y="345"/>
                  <a:pt x="171" y="343"/>
                </a:cubicBezTo>
                <a:cubicBezTo>
                  <a:pt x="172" y="343"/>
                  <a:pt x="174" y="347"/>
                  <a:pt x="171" y="346"/>
                </a:cubicBezTo>
                <a:cubicBezTo>
                  <a:pt x="170" y="348"/>
                  <a:pt x="173" y="346"/>
                  <a:pt x="172" y="348"/>
                </a:cubicBezTo>
                <a:cubicBezTo>
                  <a:pt x="170" y="347"/>
                  <a:pt x="168" y="342"/>
                  <a:pt x="171" y="342"/>
                </a:cubicBezTo>
                <a:close/>
                <a:moveTo>
                  <a:pt x="301" y="360"/>
                </a:moveTo>
                <a:cubicBezTo>
                  <a:pt x="302" y="361"/>
                  <a:pt x="304" y="361"/>
                  <a:pt x="305" y="363"/>
                </a:cubicBezTo>
                <a:cubicBezTo>
                  <a:pt x="304" y="368"/>
                  <a:pt x="299" y="366"/>
                  <a:pt x="299" y="370"/>
                </a:cubicBezTo>
                <a:cubicBezTo>
                  <a:pt x="298" y="369"/>
                  <a:pt x="297" y="368"/>
                  <a:pt x="297" y="366"/>
                </a:cubicBezTo>
                <a:cubicBezTo>
                  <a:pt x="300" y="364"/>
                  <a:pt x="301" y="359"/>
                  <a:pt x="299" y="355"/>
                </a:cubicBezTo>
                <a:cubicBezTo>
                  <a:pt x="299" y="354"/>
                  <a:pt x="301" y="354"/>
                  <a:pt x="300" y="353"/>
                </a:cubicBezTo>
                <a:cubicBezTo>
                  <a:pt x="300" y="352"/>
                  <a:pt x="299" y="354"/>
                  <a:pt x="298" y="353"/>
                </a:cubicBezTo>
                <a:cubicBezTo>
                  <a:pt x="299" y="352"/>
                  <a:pt x="300" y="352"/>
                  <a:pt x="301" y="352"/>
                </a:cubicBezTo>
                <a:cubicBezTo>
                  <a:pt x="301" y="358"/>
                  <a:pt x="303" y="357"/>
                  <a:pt x="301" y="360"/>
                </a:cubicBezTo>
                <a:close/>
                <a:moveTo>
                  <a:pt x="172" y="359"/>
                </a:moveTo>
                <a:cubicBezTo>
                  <a:pt x="174" y="358"/>
                  <a:pt x="174" y="363"/>
                  <a:pt x="171" y="362"/>
                </a:cubicBezTo>
                <a:cubicBezTo>
                  <a:pt x="171" y="361"/>
                  <a:pt x="171" y="361"/>
                  <a:pt x="171" y="360"/>
                </a:cubicBezTo>
                <a:cubicBezTo>
                  <a:pt x="173" y="360"/>
                  <a:pt x="172" y="360"/>
                  <a:pt x="172" y="359"/>
                </a:cubicBezTo>
                <a:close/>
                <a:moveTo>
                  <a:pt x="123" y="395"/>
                </a:moveTo>
                <a:cubicBezTo>
                  <a:pt x="124" y="396"/>
                  <a:pt x="123" y="397"/>
                  <a:pt x="125" y="397"/>
                </a:cubicBezTo>
                <a:cubicBezTo>
                  <a:pt x="125" y="395"/>
                  <a:pt x="123" y="394"/>
                  <a:pt x="123" y="395"/>
                </a:cubicBezTo>
                <a:close/>
                <a:moveTo>
                  <a:pt x="138" y="433"/>
                </a:moveTo>
                <a:cubicBezTo>
                  <a:pt x="139" y="433"/>
                  <a:pt x="136" y="435"/>
                  <a:pt x="138" y="435"/>
                </a:cubicBezTo>
                <a:cubicBezTo>
                  <a:pt x="139" y="434"/>
                  <a:pt x="139" y="432"/>
                  <a:pt x="138" y="433"/>
                </a:cubicBezTo>
                <a:close/>
                <a:moveTo>
                  <a:pt x="354" y="439"/>
                </a:moveTo>
                <a:cubicBezTo>
                  <a:pt x="360" y="439"/>
                  <a:pt x="365" y="440"/>
                  <a:pt x="369" y="443"/>
                </a:cubicBezTo>
                <a:cubicBezTo>
                  <a:pt x="367" y="443"/>
                  <a:pt x="368" y="445"/>
                  <a:pt x="367" y="445"/>
                </a:cubicBezTo>
                <a:cubicBezTo>
                  <a:pt x="359" y="443"/>
                  <a:pt x="351" y="446"/>
                  <a:pt x="345" y="448"/>
                </a:cubicBezTo>
                <a:cubicBezTo>
                  <a:pt x="345" y="449"/>
                  <a:pt x="345" y="450"/>
                  <a:pt x="345" y="450"/>
                </a:cubicBezTo>
                <a:cubicBezTo>
                  <a:pt x="349" y="452"/>
                  <a:pt x="350" y="447"/>
                  <a:pt x="355" y="447"/>
                </a:cubicBezTo>
                <a:cubicBezTo>
                  <a:pt x="355" y="447"/>
                  <a:pt x="357" y="448"/>
                  <a:pt x="357" y="448"/>
                </a:cubicBezTo>
                <a:cubicBezTo>
                  <a:pt x="361" y="448"/>
                  <a:pt x="364" y="446"/>
                  <a:pt x="363" y="445"/>
                </a:cubicBezTo>
                <a:cubicBezTo>
                  <a:pt x="369" y="449"/>
                  <a:pt x="377" y="444"/>
                  <a:pt x="383" y="445"/>
                </a:cubicBezTo>
                <a:cubicBezTo>
                  <a:pt x="382" y="445"/>
                  <a:pt x="383" y="443"/>
                  <a:pt x="383" y="442"/>
                </a:cubicBezTo>
                <a:cubicBezTo>
                  <a:pt x="372" y="440"/>
                  <a:pt x="364" y="436"/>
                  <a:pt x="354" y="434"/>
                </a:cubicBezTo>
                <a:cubicBezTo>
                  <a:pt x="355" y="435"/>
                  <a:pt x="356" y="435"/>
                  <a:pt x="355" y="436"/>
                </a:cubicBezTo>
                <a:cubicBezTo>
                  <a:pt x="353" y="437"/>
                  <a:pt x="353" y="435"/>
                  <a:pt x="352" y="435"/>
                </a:cubicBezTo>
                <a:cubicBezTo>
                  <a:pt x="352" y="438"/>
                  <a:pt x="355" y="435"/>
                  <a:pt x="354" y="439"/>
                </a:cubicBezTo>
                <a:close/>
                <a:moveTo>
                  <a:pt x="307" y="441"/>
                </a:moveTo>
                <a:cubicBezTo>
                  <a:pt x="307" y="438"/>
                  <a:pt x="310" y="438"/>
                  <a:pt x="310" y="436"/>
                </a:cubicBezTo>
                <a:cubicBezTo>
                  <a:pt x="310" y="438"/>
                  <a:pt x="312" y="438"/>
                  <a:pt x="312" y="440"/>
                </a:cubicBezTo>
                <a:cubicBezTo>
                  <a:pt x="312" y="441"/>
                  <a:pt x="309" y="442"/>
                  <a:pt x="310" y="443"/>
                </a:cubicBezTo>
                <a:cubicBezTo>
                  <a:pt x="310" y="444"/>
                  <a:pt x="308" y="441"/>
                  <a:pt x="307" y="441"/>
                </a:cubicBezTo>
                <a:close/>
                <a:moveTo>
                  <a:pt x="272" y="438"/>
                </a:moveTo>
                <a:cubicBezTo>
                  <a:pt x="272" y="438"/>
                  <a:pt x="272" y="439"/>
                  <a:pt x="272" y="439"/>
                </a:cubicBezTo>
                <a:cubicBezTo>
                  <a:pt x="273" y="441"/>
                  <a:pt x="277" y="438"/>
                  <a:pt x="276" y="441"/>
                </a:cubicBezTo>
                <a:cubicBezTo>
                  <a:pt x="274" y="441"/>
                  <a:pt x="273" y="439"/>
                  <a:pt x="272" y="441"/>
                </a:cubicBezTo>
                <a:cubicBezTo>
                  <a:pt x="273" y="442"/>
                  <a:pt x="272" y="440"/>
                  <a:pt x="272" y="438"/>
                </a:cubicBezTo>
                <a:close/>
                <a:moveTo>
                  <a:pt x="72" y="443"/>
                </a:moveTo>
                <a:cubicBezTo>
                  <a:pt x="73" y="442"/>
                  <a:pt x="73" y="443"/>
                  <a:pt x="74" y="443"/>
                </a:cubicBezTo>
                <a:cubicBezTo>
                  <a:pt x="74" y="445"/>
                  <a:pt x="73" y="445"/>
                  <a:pt x="73" y="446"/>
                </a:cubicBezTo>
                <a:cubicBezTo>
                  <a:pt x="72" y="446"/>
                  <a:pt x="74" y="443"/>
                  <a:pt x="72" y="443"/>
                </a:cubicBezTo>
                <a:close/>
                <a:moveTo>
                  <a:pt x="165" y="444"/>
                </a:moveTo>
                <a:cubicBezTo>
                  <a:pt x="166" y="444"/>
                  <a:pt x="164" y="446"/>
                  <a:pt x="164" y="447"/>
                </a:cubicBezTo>
                <a:cubicBezTo>
                  <a:pt x="163" y="446"/>
                  <a:pt x="163" y="447"/>
                  <a:pt x="162" y="447"/>
                </a:cubicBezTo>
                <a:cubicBezTo>
                  <a:pt x="162" y="445"/>
                  <a:pt x="164" y="445"/>
                  <a:pt x="165" y="444"/>
                </a:cubicBezTo>
                <a:close/>
                <a:moveTo>
                  <a:pt x="303" y="483"/>
                </a:moveTo>
                <a:cubicBezTo>
                  <a:pt x="304" y="481"/>
                  <a:pt x="304" y="485"/>
                  <a:pt x="305" y="485"/>
                </a:cubicBezTo>
                <a:cubicBezTo>
                  <a:pt x="305" y="486"/>
                  <a:pt x="305" y="486"/>
                  <a:pt x="304" y="486"/>
                </a:cubicBezTo>
                <a:cubicBezTo>
                  <a:pt x="304" y="486"/>
                  <a:pt x="304" y="486"/>
                  <a:pt x="303" y="486"/>
                </a:cubicBezTo>
                <a:cubicBezTo>
                  <a:pt x="304" y="485"/>
                  <a:pt x="304" y="483"/>
                  <a:pt x="303" y="483"/>
                </a:cubicBezTo>
                <a:close/>
                <a:moveTo>
                  <a:pt x="303" y="486"/>
                </a:moveTo>
                <a:cubicBezTo>
                  <a:pt x="303" y="486"/>
                  <a:pt x="304" y="486"/>
                  <a:pt x="304" y="486"/>
                </a:cubicBezTo>
                <a:cubicBezTo>
                  <a:pt x="304" y="487"/>
                  <a:pt x="304" y="487"/>
                  <a:pt x="303" y="487"/>
                </a:cubicBezTo>
                <a:cubicBezTo>
                  <a:pt x="303" y="488"/>
                  <a:pt x="305" y="487"/>
                  <a:pt x="304" y="489"/>
                </a:cubicBezTo>
                <a:cubicBezTo>
                  <a:pt x="302" y="489"/>
                  <a:pt x="305" y="492"/>
                  <a:pt x="301" y="492"/>
                </a:cubicBezTo>
                <a:cubicBezTo>
                  <a:pt x="302" y="489"/>
                  <a:pt x="304" y="488"/>
                  <a:pt x="303" y="486"/>
                </a:cubicBezTo>
                <a:close/>
                <a:moveTo>
                  <a:pt x="122" y="2"/>
                </a:moveTo>
                <a:cubicBezTo>
                  <a:pt x="124" y="2"/>
                  <a:pt x="123" y="2"/>
                  <a:pt x="126" y="2"/>
                </a:cubicBezTo>
                <a:cubicBezTo>
                  <a:pt x="124" y="4"/>
                  <a:pt x="127" y="4"/>
                  <a:pt x="128" y="5"/>
                </a:cubicBezTo>
                <a:cubicBezTo>
                  <a:pt x="128" y="6"/>
                  <a:pt x="128" y="7"/>
                  <a:pt x="128" y="9"/>
                </a:cubicBezTo>
                <a:cubicBezTo>
                  <a:pt x="126" y="8"/>
                  <a:pt x="127" y="10"/>
                  <a:pt x="126" y="10"/>
                </a:cubicBezTo>
                <a:cubicBezTo>
                  <a:pt x="126" y="7"/>
                  <a:pt x="121" y="6"/>
                  <a:pt x="122" y="2"/>
                </a:cubicBezTo>
                <a:close/>
                <a:moveTo>
                  <a:pt x="53" y="16"/>
                </a:moveTo>
                <a:cubicBezTo>
                  <a:pt x="53" y="18"/>
                  <a:pt x="51" y="16"/>
                  <a:pt x="50" y="17"/>
                </a:cubicBezTo>
                <a:cubicBezTo>
                  <a:pt x="50" y="18"/>
                  <a:pt x="52" y="19"/>
                  <a:pt x="51" y="21"/>
                </a:cubicBezTo>
                <a:cubicBezTo>
                  <a:pt x="50" y="21"/>
                  <a:pt x="50" y="20"/>
                  <a:pt x="49" y="19"/>
                </a:cubicBezTo>
                <a:cubicBezTo>
                  <a:pt x="50" y="22"/>
                  <a:pt x="46" y="23"/>
                  <a:pt x="48" y="26"/>
                </a:cubicBezTo>
                <a:cubicBezTo>
                  <a:pt x="43" y="29"/>
                  <a:pt x="43" y="33"/>
                  <a:pt x="39" y="36"/>
                </a:cubicBezTo>
                <a:cubicBezTo>
                  <a:pt x="41" y="40"/>
                  <a:pt x="38" y="43"/>
                  <a:pt x="37" y="45"/>
                </a:cubicBezTo>
                <a:cubicBezTo>
                  <a:pt x="35" y="37"/>
                  <a:pt x="40" y="29"/>
                  <a:pt x="39" y="22"/>
                </a:cubicBezTo>
                <a:cubicBezTo>
                  <a:pt x="41" y="20"/>
                  <a:pt x="43" y="20"/>
                  <a:pt x="45" y="18"/>
                </a:cubicBezTo>
                <a:cubicBezTo>
                  <a:pt x="44" y="16"/>
                  <a:pt x="41" y="20"/>
                  <a:pt x="42" y="17"/>
                </a:cubicBezTo>
                <a:cubicBezTo>
                  <a:pt x="46" y="17"/>
                  <a:pt x="45" y="15"/>
                  <a:pt x="49" y="13"/>
                </a:cubicBezTo>
                <a:cubicBezTo>
                  <a:pt x="50" y="14"/>
                  <a:pt x="48" y="15"/>
                  <a:pt x="48" y="16"/>
                </a:cubicBezTo>
                <a:cubicBezTo>
                  <a:pt x="49" y="17"/>
                  <a:pt x="51" y="14"/>
                  <a:pt x="53" y="16"/>
                </a:cubicBezTo>
                <a:close/>
                <a:moveTo>
                  <a:pt x="187" y="48"/>
                </a:moveTo>
                <a:cubicBezTo>
                  <a:pt x="187" y="49"/>
                  <a:pt x="185" y="48"/>
                  <a:pt x="184" y="49"/>
                </a:cubicBezTo>
                <a:cubicBezTo>
                  <a:pt x="184" y="52"/>
                  <a:pt x="186" y="52"/>
                  <a:pt x="186" y="55"/>
                </a:cubicBezTo>
                <a:cubicBezTo>
                  <a:pt x="188" y="54"/>
                  <a:pt x="187" y="56"/>
                  <a:pt x="189" y="56"/>
                </a:cubicBezTo>
                <a:cubicBezTo>
                  <a:pt x="192" y="54"/>
                  <a:pt x="190" y="48"/>
                  <a:pt x="187" y="48"/>
                </a:cubicBezTo>
                <a:close/>
                <a:moveTo>
                  <a:pt x="231" y="151"/>
                </a:moveTo>
                <a:cubicBezTo>
                  <a:pt x="232" y="152"/>
                  <a:pt x="234" y="153"/>
                  <a:pt x="234" y="156"/>
                </a:cubicBezTo>
                <a:cubicBezTo>
                  <a:pt x="232" y="155"/>
                  <a:pt x="232" y="157"/>
                  <a:pt x="231" y="157"/>
                </a:cubicBezTo>
                <a:cubicBezTo>
                  <a:pt x="232" y="154"/>
                  <a:pt x="230" y="155"/>
                  <a:pt x="229" y="153"/>
                </a:cubicBezTo>
                <a:cubicBezTo>
                  <a:pt x="232" y="154"/>
                  <a:pt x="230" y="152"/>
                  <a:pt x="231" y="151"/>
                </a:cubicBezTo>
                <a:close/>
                <a:moveTo>
                  <a:pt x="181" y="307"/>
                </a:moveTo>
                <a:cubicBezTo>
                  <a:pt x="180" y="314"/>
                  <a:pt x="181" y="315"/>
                  <a:pt x="178" y="319"/>
                </a:cubicBezTo>
                <a:cubicBezTo>
                  <a:pt x="181" y="319"/>
                  <a:pt x="178" y="323"/>
                  <a:pt x="180" y="325"/>
                </a:cubicBezTo>
                <a:cubicBezTo>
                  <a:pt x="179" y="325"/>
                  <a:pt x="179" y="324"/>
                  <a:pt x="178" y="325"/>
                </a:cubicBezTo>
                <a:cubicBezTo>
                  <a:pt x="178" y="325"/>
                  <a:pt x="178" y="327"/>
                  <a:pt x="178" y="327"/>
                </a:cubicBezTo>
                <a:cubicBezTo>
                  <a:pt x="178" y="325"/>
                  <a:pt x="181" y="326"/>
                  <a:pt x="181" y="325"/>
                </a:cubicBezTo>
                <a:cubicBezTo>
                  <a:pt x="183" y="320"/>
                  <a:pt x="184" y="318"/>
                  <a:pt x="184" y="312"/>
                </a:cubicBezTo>
                <a:cubicBezTo>
                  <a:pt x="184" y="312"/>
                  <a:pt x="185" y="312"/>
                  <a:pt x="185" y="312"/>
                </a:cubicBezTo>
                <a:cubicBezTo>
                  <a:pt x="185" y="312"/>
                  <a:pt x="185" y="311"/>
                  <a:pt x="185" y="311"/>
                </a:cubicBezTo>
                <a:cubicBezTo>
                  <a:pt x="184" y="311"/>
                  <a:pt x="183" y="310"/>
                  <a:pt x="184" y="309"/>
                </a:cubicBezTo>
                <a:cubicBezTo>
                  <a:pt x="183" y="308"/>
                  <a:pt x="182" y="309"/>
                  <a:pt x="181" y="307"/>
                </a:cubicBezTo>
                <a:close/>
                <a:moveTo>
                  <a:pt x="170" y="327"/>
                </a:moveTo>
                <a:cubicBezTo>
                  <a:pt x="174" y="327"/>
                  <a:pt x="170" y="335"/>
                  <a:pt x="173" y="336"/>
                </a:cubicBezTo>
                <a:cubicBezTo>
                  <a:pt x="172" y="336"/>
                  <a:pt x="171" y="338"/>
                  <a:pt x="170" y="338"/>
                </a:cubicBezTo>
                <a:cubicBezTo>
                  <a:pt x="171" y="334"/>
                  <a:pt x="169" y="331"/>
                  <a:pt x="170" y="327"/>
                </a:cubicBezTo>
                <a:close/>
                <a:moveTo>
                  <a:pt x="257" y="438"/>
                </a:moveTo>
                <a:cubicBezTo>
                  <a:pt x="257" y="439"/>
                  <a:pt x="257" y="439"/>
                  <a:pt x="258" y="440"/>
                </a:cubicBezTo>
                <a:cubicBezTo>
                  <a:pt x="259" y="439"/>
                  <a:pt x="259" y="438"/>
                  <a:pt x="261" y="438"/>
                </a:cubicBezTo>
                <a:cubicBezTo>
                  <a:pt x="261" y="439"/>
                  <a:pt x="261" y="439"/>
                  <a:pt x="261" y="440"/>
                </a:cubicBezTo>
                <a:cubicBezTo>
                  <a:pt x="259" y="439"/>
                  <a:pt x="258" y="441"/>
                  <a:pt x="257" y="441"/>
                </a:cubicBezTo>
                <a:cubicBezTo>
                  <a:pt x="257" y="442"/>
                  <a:pt x="257" y="442"/>
                  <a:pt x="258" y="442"/>
                </a:cubicBezTo>
                <a:cubicBezTo>
                  <a:pt x="258" y="443"/>
                  <a:pt x="255" y="444"/>
                  <a:pt x="254" y="443"/>
                </a:cubicBezTo>
                <a:cubicBezTo>
                  <a:pt x="253" y="442"/>
                  <a:pt x="254" y="441"/>
                  <a:pt x="254" y="441"/>
                </a:cubicBezTo>
                <a:cubicBezTo>
                  <a:pt x="252" y="440"/>
                  <a:pt x="253" y="442"/>
                  <a:pt x="253" y="443"/>
                </a:cubicBezTo>
                <a:cubicBezTo>
                  <a:pt x="252" y="443"/>
                  <a:pt x="253" y="440"/>
                  <a:pt x="250" y="441"/>
                </a:cubicBezTo>
                <a:cubicBezTo>
                  <a:pt x="250" y="438"/>
                  <a:pt x="255" y="439"/>
                  <a:pt x="257" y="438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8"/>
          <p:cNvSpPr>
            <a:spLocks noEditPoints="1"/>
          </p:cNvSpPr>
          <p:nvPr/>
        </p:nvSpPr>
        <p:spPr bwMode="auto">
          <a:xfrm>
            <a:off x="4268788" y="4338638"/>
            <a:ext cx="2268538" cy="1674813"/>
          </a:xfrm>
          <a:custGeom>
            <a:avLst/>
            <a:gdLst>
              <a:gd name="T0" fmla="*/ 582 w 604"/>
              <a:gd name="T1" fmla="*/ 417 h 446"/>
              <a:gd name="T2" fmla="*/ 56 w 604"/>
              <a:gd name="T3" fmla="*/ 50 h 446"/>
              <a:gd name="T4" fmla="*/ 154 w 604"/>
              <a:gd name="T5" fmla="*/ 115 h 446"/>
              <a:gd name="T6" fmla="*/ 160 w 604"/>
              <a:gd name="T7" fmla="*/ 132 h 446"/>
              <a:gd name="T8" fmla="*/ 191 w 604"/>
              <a:gd name="T9" fmla="*/ 172 h 446"/>
              <a:gd name="T10" fmla="*/ 270 w 604"/>
              <a:gd name="T11" fmla="*/ 266 h 446"/>
              <a:gd name="T12" fmla="*/ 283 w 604"/>
              <a:gd name="T13" fmla="*/ 314 h 446"/>
              <a:gd name="T14" fmla="*/ 435 w 604"/>
              <a:gd name="T15" fmla="*/ 391 h 446"/>
              <a:gd name="T16" fmla="*/ 352 w 604"/>
              <a:gd name="T17" fmla="*/ 414 h 446"/>
              <a:gd name="T18" fmla="*/ 129 w 604"/>
              <a:gd name="T19" fmla="*/ 419 h 446"/>
              <a:gd name="T20" fmla="*/ 139 w 604"/>
              <a:gd name="T21" fmla="*/ 9 h 446"/>
              <a:gd name="T22" fmla="*/ 134 w 604"/>
              <a:gd name="T23" fmla="*/ 89 h 446"/>
              <a:gd name="T24" fmla="*/ 158 w 604"/>
              <a:gd name="T25" fmla="*/ 99 h 446"/>
              <a:gd name="T26" fmla="*/ 185 w 604"/>
              <a:gd name="T27" fmla="*/ 126 h 446"/>
              <a:gd name="T28" fmla="*/ 201 w 604"/>
              <a:gd name="T29" fmla="*/ 297 h 446"/>
              <a:gd name="T30" fmla="*/ 118 w 604"/>
              <a:gd name="T31" fmla="*/ 387 h 446"/>
              <a:gd name="T32" fmla="*/ 111 w 604"/>
              <a:gd name="T33" fmla="*/ 418 h 446"/>
              <a:gd name="T34" fmla="*/ 219 w 604"/>
              <a:gd name="T35" fmla="*/ 409 h 446"/>
              <a:gd name="T36" fmla="*/ 254 w 604"/>
              <a:gd name="T37" fmla="*/ 330 h 446"/>
              <a:gd name="T38" fmla="*/ 290 w 604"/>
              <a:gd name="T39" fmla="*/ 325 h 446"/>
              <a:gd name="T40" fmla="*/ 353 w 604"/>
              <a:gd name="T41" fmla="*/ 411 h 446"/>
              <a:gd name="T42" fmla="*/ 405 w 604"/>
              <a:gd name="T43" fmla="*/ 393 h 446"/>
              <a:gd name="T44" fmla="*/ 439 w 604"/>
              <a:gd name="T45" fmla="*/ 357 h 446"/>
              <a:gd name="T46" fmla="*/ 364 w 604"/>
              <a:gd name="T47" fmla="*/ 258 h 446"/>
              <a:gd name="T48" fmla="*/ 370 w 604"/>
              <a:gd name="T49" fmla="*/ 134 h 446"/>
              <a:gd name="T50" fmla="*/ 454 w 604"/>
              <a:gd name="T51" fmla="*/ 75 h 446"/>
              <a:gd name="T52" fmla="*/ 366 w 604"/>
              <a:gd name="T53" fmla="*/ 53 h 446"/>
              <a:gd name="T54" fmla="*/ 371 w 604"/>
              <a:gd name="T55" fmla="*/ 74 h 446"/>
              <a:gd name="T56" fmla="*/ 281 w 604"/>
              <a:gd name="T57" fmla="*/ 146 h 446"/>
              <a:gd name="T58" fmla="*/ 267 w 604"/>
              <a:gd name="T59" fmla="*/ 106 h 446"/>
              <a:gd name="T60" fmla="*/ 196 w 604"/>
              <a:gd name="T61" fmla="*/ 49 h 446"/>
              <a:gd name="T62" fmla="*/ 381 w 604"/>
              <a:gd name="T63" fmla="*/ 123 h 446"/>
              <a:gd name="T64" fmla="*/ 88 w 604"/>
              <a:gd name="T65" fmla="*/ 35 h 446"/>
              <a:gd name="T66" fmla="*/ 227 w 604"/>
              <a:gd name="T67" fmla="*/ 57 h 446"/>
              <a:gd name="T68" fmla="*/ 230 w 604"/>
              <a:gd name="T69" fmla="*/ 61 h 446"/>
              <a:gd name="T70" fmla="*/ 218 w 604"/>
              <a:gd name="T71" fmla="*/ 69 h 446"/>
              <a:gd name="T72" fmla="*/ 266 w 604"/>
              <a:gd name="T73" fmla="*/ 98 h 446"/>
              <a:gd name="T74" fmla="*/ 389 w 604"/>
              <a:gd name="T75" fmla="*/ 116 h 446"/>
              <a:gd name="T76" fmla="*/ 313 w 604"/>
              <a:gd name="T77" fmla="*/ 198 h 446"/>
              <a:gd name="T78" fmla="*/ 239 w 604"/>
              <a:gd name="T79" fmla="*/ 234 h 446"/>
              <a:gd name="T80" fmla="*/ 267 w 604"/>
              <a:gd name="T81" fmla="*/ 206 h 446"/>
              <a:gd name="T82" fmla="*/ 322 w 604"/>
              <a:gd name="T83" fmla="*/ 249 h 446"/>
              <a:gd name="T84" fmla="*/ 254 w 604"/>
              <a:gd name="T85" fmla="*/ 276 h 446"/>
              <a:gd name="T86" fmla="*/ 206 w 604"/>
              <a:gd name="T87" fmla="*/ 319 h 446"/>
              <a:gd name="T88" fmla="*/ 211 w 604"/>
              <a:gd name="T89" fmla="*/ 293 h 446"/>
              <a:gd name="T90" fmla="*/ 336 w 604"/>
              <a:gd name="T91" fmla="*/ 283 h 446"/>
              <a:gd name="T92" fmla="*/ 400 w 604"/>
              <a:gd name="T93" fmla="*/ 375 h 446"/>
              <a:gd name="T94" fmla="*/ 390 w 604"/>
              <a:gd name="T95" fmla="*/ 383 h 446"/>
              <a:gd name="T96" fmla="*/ 203 w 604"/>
              <a:gd name="T97" fmla="*/ 404 h 446"/>
              <a:gd name="T98" fmla="*/ 387 w 604"/>
              <a:gd name="T99" fmla="*/ 410 h 446"/>
              <a:gd name="T100" fmla="*/ 151 w 604"/>
              <a:gd name="T101" fmla="*/ 413 h 446"/>
              <a:gd name="T102" fmla="*/ 177 w 604"/>
              <a:gd name="T103" fmla="*/ 118 h 446"/>
              <a:gd name="T104" fmla="*/ 143 w 604"/>
              <a:gd name="T105" fmla="*/ 27 h 446"/>
              <a:gd name="T106" fmla="*/ 445 w 604"/>
              <a:gd name="T107" fmla="*/ 104 h 446"/>
              <a:gd name="T108" fmla="*/ 296 w 604"/>
              <a:gd name="T109" fmla="*/ 147 h 446"/>
              <a:gd name="T110" fmla="*/ 154 w 604"/>
              <a:gd name="T111" fmla="*/ 127 h 446"/>
              <a:gd name="T112" fmla="*/ 339 w 604"/>
              <a:gd name="T113" fmla="*/ 184 h 446"/>
              <a:gd name="T114" fmla="*/ 365 w 604"/>
              <a:gd name="T115" fmla="*/ 276 h 446"/>
              <a:gd name="T116" fmla="*/ 484 w 604"/>
              <a:gd name="T117" fmla="*/ 420 h 446"/>
              <a:gd name="T118" fmla="*/ 410 w 604"/>
              <a:gd name="T119" fmla="*/ 394 h 446"/>
              <a:gd name="T120" fmla="*/ 91 w 604"/>
              <a:gd name="T121" fmla="*/ 444 h 446"/>
              <a:gd name="T122" fmla="*/ 158 w 604"/>
              <a:gd name="T123" fmla="*/ 14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4" h="446">
                <a:moveTo>
                  <a:pt x="570" y="415"/>
                </a:moveTo>
                <a:cubicBezTo>
                  <a:pt x="568" y="415"/>
                  <a:pt x="569" y="417"/>
                  <a:pt x="567" y="416"/>
                </a:cubicBezTo>
                <a:cubicBezTo>
                  <a:pt x="567" y="416"/>
                  <a:pt x="568" y="416"/>
                  <a:pt x="568" y="416"/>
                </a:cubicBezTo>
                <a:cubicBezTo>
                  <a:pt x="567" y="415"/>
                  <a:pt x="565" y="415"/>
                  <a:pt x="564" y="415"/>
                </a:cubicBezTo>
                <a:cubicBezTo>
                  <a:pt x="565" y="414"/>
                  <a:pt x="570" y="413"/>
                  <a:pt x="570" y="415"/>
                </a:cubicBezTo>
                <a:close/>
                <a:moveTo>
                  <a:pt x="556" y="415"/>
                </a:moveTo>
                <a:cubicBezTo>
                  <a:pt x="557" y="414"/>
                  <a:pt x="558" y="415"/>
                  <a:pt x="559" y="415"/>
                </a:cubicBezTo>
                <a:cubicBezTo>
                  <a:pt x="559" y="416"/>
                  <a:pt x="557" y="415"/>
                  <a:pt x="556" y="415"/>
                </a:cubicBezTo>
                <a:close/>
                <a:moveTo>
                  <a:pt x="595" y="420"/>
                </a:moveTo>
                <a:cubicBezTo>
                  <a:pt x="593" y="420"/>
                  <a:pt x="592" y="420"/>
                  <a:pt x="588" y="420"/>
                </a:cubicBezTo>
                <a:cubicBezTo>
                  <a:pt x="588" y="419"/>
                  <a:pt x="587" y="420"/>
                  <a:pt x="587" y="418"/>
                </a:cubicBezTo>
                <a:cubicBezTo>
                  <a:pt x="587" y="420"/>
                  <a:pt x="584" y="417"/>
                  <a:pt x="583" y="419"/>
                </a:cubicBezTo>
                <a:cubicBezTo>
                  <a:pt x="582" y="418"/>
                  <a:pt x="585" y="416"/>
                  <a:pt x="584" y="415"/>
                </a:cubicBezTo>
                <a:cubicBezTo>
                  <a:pt x="583" y="415"/>
                  <a:pt x="583" y="415"/>
                  <a:pt x="583" y="415"/>
                </a:cubicBezTo>
                <a:cubicBezTo>
                  <a:pt x="582" y="415"/>
                  <a:pt x="583" y="417"/>
                  <a:pt x="582" y="418"/>
                </a:cubicBezTo>
                <a:cubicBezTo>
                  <a:pt x="580" y="419"/>
                  <a:pt x="580" y="418"/>
                  <a:pt x="578" y="418"/>
                </a:cubicBezTo>
                <a:cubicBezTo>
                  <a:pt x="578" y="417"/>
                  <a:pt x="577" y="416"/>
                  <a:pt x="577" y="415"/>
                </a:cubicBezTo>
                <a:cubicBezTo>
                  <a:pt x="578" y="413"/>
                  <a:pt x="580" y="416"/>
                  <a:pt x="580" y="413"/>
                </a:cubicBezTo>
                <a:cubicBezTo>
                  <a:pt x="582" y="413"/>
                  <a:pt x="583" y="413"/>
                  <a:pt x="585" y="413"/>
                </a:cubicBezTo>
                <a:cubicBezTo>
                  <a:pt x="584" y="415"/>
                  <a:pt x="586" y="414"/>
                  <a:pt x="587" y="415"/>
                </a:cubicBezTo>
                <a:cubicBezTo>
                  <a:pt x="588" y="414"/>
                  <a:pt x="586" y="413"/>
                  <a:pt x="587" y="412"/>
                </a:cubicBezTo>
                <a:cubicBezTo>
                  <a:pt x="593" y="413"/>
                  <a:pt x="598" y="411"/>
                  <a:pt x="600" y="408"/>
                </a:cubicBezTo>
                <a:cubicBezTo>
                  <a:pt x="602" y="408"/>
                  <a:pt x="601" y="410"/>
                  <a:pt x="604" y="409"/>
                </a:cubicBezTo>
                <a:cubicBezTo>
                  <a:pt x="602" y="412"/>
                  <a:pt x="604" y="414"/>
                  <a:pt x="604" y="416"/>
                </a:cubicBezTo>
                <a:cubicBezTo>
                  <a:pt x="602" y="417"/>
                  <a:pt x="602" y="416"/>
                  <a:pt x="601" y="416"/>
                </a:cubicBezTo>
                <a:cubicBezTo>
                  <a:pt x="600" y="420"/>
                  <a:pt x="596" y="417"/>
                  <a:pt x="595" y="420"/>
                </a:cubicBezTo>
                <a:close/>
                <a:moveTo>
                  <a:pt x="588" y="414"/>
                </a:moveTo>
                <a:cubicBezTo>
                  <a:pt x="588" y="414"/>
                  <a:pt x="588" y="414"/>
                  <a:pt x="588" y="414"/>
                </a:cubicBezTo>
                <a:cubicBezTo>
                  <a:pt x="588" y="417"/>
                  <a:pt x="591" y="414"/>
                  <a:pt x="590" y="414"/>
                </a:cubicBezTo>
                <a:cubicBezTo>
                  <a:pt x="590" y="415"/>
                  <a:pt x="589" y="414"/>
                  <a:pt x="588" y="414"/>
                </a:cubicBezTo>
                <a:close/>
                <a:moveTo>
                  <a:pt x="582" y="417"/>
                </a:moveTo>
                <a:cubicBezTo>
                  <a:pt x="582" y="417"/>
                  <a:pt x="582" y="417"/>
                  <a:pt x="582" y="417"/>
                </a:cubicBezTo>
                <a:cubicBezTo>
                  <a:pt x="582" y="416"/>
                  <a:pt x="581" y="415"/>
                  <a:pt x="580" y="415"/>
                </a:cubicBezTo>
                <a:cubicBezTo>
                  <a:pt x="579" y="416"/>
                  <a:pt x="580" y="417"/>
                  <a:pt x="582" y="417"/>
                </a:cubicBezTo>
                <a:close/>
                <a:moveTo>
                  <a:pt x="588" y="418"/>
                </a:moveTo>
                <a:cubicBezTo>
                  <a:pt x="588" y="418"/>
                  <a:pt x="588" y="418"/>
                  <a:pt x="588" y="418"/>
                </a:cubicBezTo>
                <a:cubicBezTo>
                  <a:pt x="588" y="418"/>
                  <a:pt x="589" y="418"/>
                  <a:pt x="589" y="418"/>
                </a:cubicBezTo>
                <a:cubicBezTo>
                  <a:pt x="589" y="418"/>
                  <a:pt x="589" y="417"/>
                  <a:pt x="589" y="417"/>
                </a:cubicBezTo>
                <a:cubicBezTo>
                  <a:pt x="589" y="417"/>
                  <a:pt x="588" y="417"/>
                  <a:pt x="588" y="417"/>
                </a:cubicBezTo>
                <a:cubicBezTo>
                  <a:pt x="588" y="417"/>
                  <a:pt x="588" y="418"/>
                  <a:pt x="588" y="418"/>
                </a:cubicBezTo>
                <a:close/>
                <a:moveTo>
                  <a:pt x="576" y="414"/>
                </a:moveTo>
                <a:cubicBezTo>
                  <a:pt x="574" y="415"/>
                  <a:pt x="571" y="413"/>
                  <a:pt x="571" y="415"/>
                </a:cubicBezTo>
                <a:cubicBezTo>
                  <a:pt x="572" y="415"/>
                  <a:pt x="575" y="418"/>
                  <a:pt x="577" y="416"/>
                </a:cubicBezTo>
                <a:cubicBezTo>
                  <a:pt x="577" y="415"/>
                  <a:pt x="577" y="414"/>
                  <a:pt x="576" y="414"/>
                </a:cubicBezTo>
                <a:close/>
                <a:moveTo>
                  <a:pt x="173" y="0"/>
                </a:moveTo>
                <a:cubicBezTo>
                  <a:pt x="175" y="0"/>
                  <a:pt x="174" y="3"/>
                  <a:pt x="174" y="4"/>
                </a:cubicBezTo>
                <a:cubicBezTo>
                  <a:pt x="173" y="4"/>
                  <a:pt x="173" y="2"/>
                  <a:pt x="173" y="0"/>
                </a:cubicBezTo>
                <a:close/>
                <a:moveTo>
                  <a:pt x="62" y="39"/>
                </a:moveTo>
                <a:cubicBezTo>
                  <a:pt x="62" y="38"/>
                  <a:pt x="64" y="39"/>
                  <a:pt x="63" y="37"/>
                </a:cubicBezTo>
                <a:cubicBezTo>
                  <a:pt x="64" y="37"/>
                  <a:pt x="64" y="38"/>
                  <a:pt x="65" y="38"/>
                </a:cubicBezTo>
                <a:cubicBezTo>
                  <a:pt x="65" y="38"/>
                  <a:pt x="64" y="39"/>
                  <a:pt x="65" y="39"/>
                </a:cubicBezTo>
                <a:cubicBezTo>
                  <a:pt x="65" y="40"/>
                  <a:pt x="62" y="40"/>
                  <a:pt x="62" y="39"/>
                </a:cubicBezTo>
                <a:close/>
                <a:moveTo>
                  <a:pt x="199" y="48"/>
                </a:moveTo>
                <a:cubicBezTo>
                  <a:pt x="200" y="46"/>
                  <a:pt x="202" y="49"/>
                  <a:pt x="201" y="51"/>
                </a:cubicBezTo>
                <a:cubicBezTo>
                  <a:pt x="200" y="50"/>
                  <a:pt x="200" y="49"/>
                  <a:pt x="199" y="49"/>
                </a:cubicBezTo>
                <a:cubicBezTo>
                  <a:pt x="199" y="49"/>
                  <a:pt x="199" y="48"/>
                  <a:pt x="199" y="48"/>
                </a:cubicBezTo>
                <a:close/>
                <a:moveTo>
                  <a:pt x="361" y="49"/>
                </a:moveTo>
                <a:cubicBezTo>
                  <a:pt x="361" y="50"/>
                  <a:pt x="363" y="50"/>
                  <a:pt x="364" y="50"/>
                </a:cubicBezTo>
                <a:cubicBezTo>
                  <a:pt x="363" y="51"/>
                  <a:pt x="360" y="52"/>
                  <a:pt x="361" y="49"/>
                </a:cubicBezTo>
                <a:close/>
                <a:moveTo>
                  <a:pt x="528" y="51"/>
                </a:moveTo>
                <a:cubicBezTo>
                  <a:pt x="527" y="52"/>
                  <a:pt x="527" y="53"/>
                  <a:pt x="528" y="54"/>
                </a:cubicBezTo>
                <a:cubicBezTo>
                  <a:pt x="525" y="54"/>
                  <a:pt x="525" y="53"/>
                  <a:pt x="525" y="50"/>
                </a:cubicBezTo>
                <a:cubicBezTo>
                  <a:pt x="526" y="49"/>
                  <a:pt x="527" y="50"/>
                  <a:pt x="528" y="51"/>
                </a:cubicBezTo>
                <a:close/>
                <a:moveTo>
                  <a:pt x="56" y="50"/>
                </a:moveTo>
                <a:cubicBezTo>
                  <a:pt x="57" y="50"/>
                  <a:pt x="57" y="53"/>
                  <a:pt x="56" y="52"/>
                </a:cubicBezTo>
                <a:cubicBezTo>
                  <a:pt x="56" y="51"/>
                  <a:pt x="56" y="51"/>
                  <a:pt x="56" y="50"/>
                </a:cubicBezTo>
                <a:close/>
                <a:moveTo>
                  <a:pt x="321" y="51"/>
                </a:moveTo>
                <a:cubicBezTo>
                  <a:pt x="322" y="51"/>
                  <a:pt x="321" y="53"/>
                  <a:pt x="323" y="53"/>
                </a:cubicBezTo>
                <a:cubicBezTo>
                  <a:pt x="323" y="54"/>
                  <a:pt x="323" y="54"/>
                  <a:pt x="322" y="55"/>
                </a:cubicBezTo>
                <a:cubicBezTo>
                  <a:pt x="321" y="54"/>
                  <a:pt x="321" y="53"/>
                  <a:pt x="321" y="51"/>
                </a:cubicBezTo>
                <a:close/>
                <a:moveTo>
                  <a:pt x="327" y="51"/>
                </a:moveTo>
                <a:cubicBezTo>
                  <a:pt x="326" y="53"/>
                  <a:pt x="325" y="52"/>
                  <a:pt x="326" y="54"/>
                </a:cubicBezTo>
                <a:cubicBezTo>
                  <a:pt x="325" y="54"/>
                  <a:pt x="325" y="53"/>
                  <a:pt x="324" y="53"/>
                </a:cubicBezTo>
                <a:cubicBezTo>
                  <a:pt x="324" y="52"/>
                  <a:pt x="325" y="52"/>
                  <a:pt x="327" y="51"/>
                </a:cubicBezTo>
                <a:close/>
                <a:moveTo>
                  <a:pt x="337" y="51"/>
                </a:moveTo>
                <a:cubicBezTo>
                  <a:pt x="338" y="51"/>
                  <a:pt x="337" y="54"/>
                  <a:pt x="336" y="53"/>
                </a:cubicBezTo>
                <a:cubicBezTo>
                  <a:pt x="336" y="53"/>
                  <a:pt x="336" y="52"/>
                  <a:pt x="336" y="52"/>
                </a:cubicBezTo>
                <a:cubicBezTo>
                  <a:pt x="336" y="52"/>
                  <a:pt x="337" y="52"/>
                  <a:pt x="337" y="51"/>
                </a:cubicBezTo>
                <a:close/>
                <a:moveTo>
                  <a:pt x="351" y="54"/>
                </a:moveTo>
                <a:cubicBezTo>
                  <a:pt x="350" y="54"/>
                  <a:pt x="350" y="54"/>
                  <a:pt x="349" y="54"/>
                </a:cubicBezTo>
                <a:cubicBezTo>
                  <a:pt x="349" y="52"/>
                  <a:pt x="352" y="53"/>
                  <a:pt x="351" y="54"/>
                </a:cubicBezTo>
                <a:close/>
                <a:moveTo>
                  <a:pt x="234" y="80"/>
                </a:moveTo>
                <a:cubicBezTo>
                  <a:pt x="235" y="78"/>
                  <a:pt x="236" y="81"/>
                  <a:pt x="235" y="82"/>
                </a:cubicBezTo>
                <a:cubicBezTo>
                  <a:pt x="233" y="82"/>
                  <a:pt x="235" y="80"/>
                  <a:pt x="234" y="80"/>
                </a:cubicBezTo>
                <a:close/>
                <a:moveTo>
                  <a:pt x="464" y="79"/>
                </a:moveTo>
                <a:cubicBezTo>
                  <a:pt x="467" y="80"/>
                  <a:pt x="462" y="82"/>
                  <a:pt x="464" y="79"/>
                </a:cubicBezTo>
                <a:close/>
                <a:moveTo>
                  <a:pt x="165" y="96"/>
                </a:moveTo>
                <a:cubicBezTo>
                  <a:pt x="165" y="96"/>
                  <a:pt x="166" y="96"/>
                  <a:pt x="166" y="96"/>
                </a:cubicBezTo>
                <a:cubicBezTo>
                  <a:pt x="167" y="98"/>
                  <a:pt x="165" y="97"/>
                  <a:pt x="166" y="99"/>
                </a:cubicBezTo>
                <a:cubicBezTo>
                  <a:pt x="165" y="98"/>
                  <a:pt x="164" y="97"/>
                  <a:pt x="165" y="96"/>
                </a:cubicBezTo>
                <a:close/>
                <a:moveTo>
                  <a:pt x="108" y="98"/>
                </a:moveTo>
                <a:cubicBezTo>
                  <a:pt x="108" y="98"/>
                  <a:pt x="109" y="98"/>
                  <a:pt x="110" y="98"/>
                </a:cubicBezTo>
                <a:cubicBezTo>
                  <a:pt x="110" y="98"/>
                  <a:pt x="110" y="99"/>
                  <a:pt x="110" y="100"/>
                </a:cubicBezTo>
                <a:cubicBezTo>
                  <a:pt x="108" y="100"/>
                  <a:pt x="108" y="99"/>
                  <a:pt x="108" y="98"/>
                </a:cubicBezTo>
                <a:close/>
                <a:moveTo>
                  <a:pt x="154" y="113"/>
                </a:moveTo>
                <a:cubicBezTo>
                  <a:pt x="153" y="114"/>
                  <a:pt x="153" y="115"/>
                  <a:pt x="154" y="115"/>
                </a:cubicBezTo>
                <a:cubicBezTo>
                  <a:pt x="154" y="115"/>
                  <a:pt x="151" y="115"/>
                  <a:pt x="154" y="116"/>
                </a:cubicBezTo>
                <a:cubicBezTo>
                  <a:pt x="153" y="117"/>
                  <a:pt x="152" y="118"/>
                  <a:pt x="151" y="117"/>
                </a:cubicBezTo>
                <a:cubicBezTo>
                  <a:pt x="150" y="116"/>
                  <a:pt x="150" y="115"/>
                  <a:pt x="149" y="114"/>
                </a:cubicBezTo>
                <a:cubicBezTo>
                  <a:pt x="151" y="113"/>
                  <a:pt x="152" y="115"/>
                  <a:pt x="154" y="113"/>
                </a:cubicBezTo>
                <a:close/>
                <a:moveTo>
                  <a:pt x="155" y="117"/>
                </a:moveTo>
                <a:cubicBezTo>
                  <a:pt x="155" y="117"/>
                  <a:pt x="156" y="117"/>
                  <a:pt x="156" y="117"/>
                </a:cubicBezTo>
                <a:cubicBezTo>
                  <a:pt x="157" y="115"/>
                  <a:pt x="154" y="115"/>
                  <a:pt x="155" y="117"/>
                </a:cubicBezTo>
                <a:close/>
                <a:moveTo>
                  <a:pt x="124" y="116"/>
                </a:moveTo>
                <a:cubicBezTo>
                  <a:pt x="124" y="117"/>
                  <a:pt x="123" y="117"/>
                  <a:pt x="122" y="117"/>
                </a:cubicBezTo>
                <a:cubicBezTo>
                  <a:pt x="122" y="116"/>
                  <a:pt x="123" y="116"/>
                  <a:pt x="124" y="116"/>
                </a:cubicBezTo>
                <a:close/>
                <a:moveTo>
                  <a:pt x="124" y="117"/>
                </a:moveTo>
                <a:cubicBezTo>
                  <a:pt x="124" y="118"/>
                  <a:pt x="123" y="120"/>
                  <a:pt x="124" y="120"/>
                </a:cubicBezTo>
                <a:cubicBezTo>
                  <a:pt x="125" y="119"/>
                  <a:pt x="126" y="118"/>
                  <a:pt x="124" y="117"/>
                </a:cubicBezTo>
                <a:close/>
                <a:moveTo>
                  <a:pt x="128" y="124"/>
                </a:moveTo>
                <a:cubicBezTo>
                  <a:pt x="129" y="123"/>
                  <a:pt x="128" y="121"/>
                  <a:pt x="126" y="121"/>
                </a:cubicBezTo>
                <a:cubicBezTo>
                  <a:pt x="126" y="119"/>
                  <a:pt x="128" y="122"/>
                  <a:pt x="128" y="120"/>
                </a:cubicBezTo>
                <a:cubicBezTo>
                  <a:pt x="130" y="125"/>
                  <a:pt x="135" y="125"/>
                  <a:pt x="136" y="130"/>
                </a:cubicBezTo>
                <a:cubicBezTo>
                  <a:pt x="131" y="129"/>
                  <a:pt x="132" y="124"/>
                  <a:pt x="128" y="124"/>
                </a:cubicBezTo>
                <a:close/>
                <a:moveTo>
                  <a:pt x="159" y="121"/>
                </a:moveTo>
                <a:cubicBezTo>
                  <a:pt x="157" y="123"/>
                  <a:pt x="158" y="124"/>
                  <a:pt x="161" y="123"/>
                </a:cubicBezTo>
                <a:cubicBezTo>
                  <a:pt x="160" y="125"/>
                  <a:pt x="161" y="129"/>
                  <a:pt x="158" y="130"/>
                </a:cubicBezTo>
                <a:cubicBezTo>
                  <a:pt x="159" y="128"/>
                  <a:pt x="158" y="126"/>
                  <a:pt x="157" y="127"/>
                </a:cubicBezTo>
                <a:cubicBezTo>
                  <a:pt x="156" y="126"/>
                  <a:pt x="159" y="126"/>
                  <a:pt x="158" y="124"/>
                </a:cubicBezTo>
                <a:cubicBezTo>
                  <a:pt x="158" y="123"/>
                  <a:pt x="157" y="124"/>
                  <a:pt x="156" y="123"/>
                </a:cubicBezTo>
                <a:cubicBezTo>
                  <a:pt x="157" y="122"/>
                  <a:pt x="157" y="121"/>
                  <a:pt x="159" y="121"/>
                </a:cubicBezTo>
                <a:close/>
                <a:moveTo>
                  <a:pt x="149" y="126"/>
                </a:moveTo>
                <a:cubicBezTo>
                  <a:pt x="151" y="126"/>
                  <a:pt x="151" y="127"/>
                  <a:pt x="151" y="128"/>
                </a:cubicBezTo>
                <a:cubicBezTo>
                  <a:pt x="150" y="128"/>
                  <a:pt x="148" y="128"/>
                  <a:pt x="149" y="126"/>
                </a:cubicBezTo>
                <a:close/>
                <a:moveTo>
                  <a:pt x="161" y="130"/>
                </a:moveTo>
                <a:cubicBezTo>
                  <a:pt x="165" y="130"/>
                  <a:pt x="162" y="134"/>
                  <a:pt x="165" y="134"/>
                </a:cubicBezTo>
                <a:cubicBezTo>
                  <a:pt x="164" y="136"/>
                  <a:pt x="163" y="134"/>
                  <a:pt x="162" y="134"/>
                </a:cubicBezTo>
                <a:cubicBezTo>
                  <a:pt x="163" y="133"/>
                  <a:pt x="161" y="132"/>
                  <a:pt x="160" y="132"/>
                </a:cubicBezTo>
                <a:cubicBezTo>
                  <a:pt x="159" y="130"/>
                  <a:pt x="162" y="132"/>
                  <a:pt x="161" y="130"/>
                </a:cubicBezTo>
                <a:close/>
                <a:moveTo>
                  <a:pt x="142" y="135"/>
                </a:moveTo>
                <a:cubicBezTo>
                  <a:pt x="143" y="135"/>
                  <a:pt x="143" y="135"/>
                  <a:pt x="144" y="135"/>
                </a:cubicBezTo>
                <a:cubicBezTo>
                  <a:pt x="143" y="136"/>
                  <a:pt x="143" y="137"/>
                  <a:pt x="142" y="137"/>
                </a:cubicBezTo>
                <a:cubicBezTo>
                  <a:pt x="142" y="136"/>
                  <a:pt x="142" y="136"/>
                  <a:pt x="142" y="135"/>
                </a:cubicBezTo>
                <a:close/>
                <a:moveTo>
                  <a:pt x="172" y="143"/>
                </a:moveTo>
                <a:cubicBezTo>
                  <a:pt x="173" y="143"/>
                  <a:pt x="173" y="143"/>
                  <a:pt x="173" y="144"/>
                </a:cubicBezTo>
                <a:cubicBezTo>
                  <a:pt x="171" y="145"/>
                  <a:pt x="171" y="144"/>
                  <a:pt x="172" y="143"/>
                </a:cubicBezTo>
                <a:close/>
                <a:moveTo>
                  <a:pt x="152" y="147"/>
                </a:moveTo>
                <a:cubicBezTo>
                  <a:pt x="153" y="148"/>
                  <a:pt x="155" y="147"/>
                  <a:pt x="155" y="149"/>
                </a:cubicBezTo>
                <a:cubicBezTo>
                  <a:pt x="155" y="148"/>
                  <a:pt x="151" y="149"/>
                  <a:pt x="152" y="147"/>
                </a:cubicBezTo>
                <a:close/>
                <a:moveTo>
                  <a:pt x="182" y="160"/>
                </a:moveTo>
                <a:cubicBezTo>
                  <a:pt x="181" y="160"/>
                  <a:pt x="181" y="159"/>
                  <a:pt x="180" y="158"/>
                </a:cubicBezTo>
                <a:cubicBezTo>
                  <a:pt x="182" y="159"/>
                  <a:pt x="182" y="157"/>
                  <a:pt x="183" y="158"/>
                </a:cubicBezTo>
                <a:cubicBezTo>
                  <a:pt x="183" y="159"/>
                  <a:pt x="182" y="159"/>
                  <a:pt x="182" y="160"/>
                </a:cubicBezTo>
                <a:close/>
                <a:moveTo>
                  <a:pt x="183" y="159"/>
                </a:moveTo>
                <a:cubicBezTo>
                  <a:pt x="183" y="160"/>
                  <a:pt x="185" y="160"/>
                  <a:pt x="185" y="159"/>
                </a:cubicBezTo>
                <a:cubicBezTo>
                  <a:pt x="185" y="158"/>
                  <a:pt x="183" y="158"/>
                  <a:pt x="183" y="159"/>
                </a:cubicBezTo>
                <a:close/>
                <a:moveTo>
                  <a:pt x="185" y="160"/>
                </a:moveTo>
                <a:cubicBezTo>
                  <a:pt x="185" y="160"/>
                  <a:pt x="186" y="160"/>
                  <a:pt x="186" y="160"/>
                </a:cubicBezTo>
                <a:cubicBezTo>
                  <a:pt x="186" y="160"/>
                  <a:pt x="186" y="161"/>
                  <a:pt x="186" y="162"/>
                </a:cubicBezTo>
                <a:cubicBezTo>
                  <a:pt x="186" y="162"/>
                  <a:pt x="185" y="162"/>
                  <a:pt x="185" y="162"/>
                </a:cubicBezTo>
                <a:cubicBezTo>
                  <a:pt x="185" y="161"/>
                  <a:pt x="185" y="160"/>
                  <a:pt x="185" y="160"/>
                </a:cubicBezTo>
                <a:close/>
                <a:moveTo>
                  <a:pt x="316" y="166"/>
                </a:moveTo>
                <a:cubicBezTo>
                  <a:pt x="318" y="167"/>
                  <a:pt x="316" y="168"/>
                  <a:pt x="316" y="169"/>
                </a:cubicBezTo>
                <a:cubicBezTo>
                  <a:pt x="314" y="169"/>
                  <a:pt x="316" y="167"/>
                  <a:pt x="316" y="166"/>
                </a:cubicBezTo>
                <a:close/>
                <a:moveTo>
                  <a:pt x="188" y="167"/>
                </a:moveTo>
                <a:cubicBezTo>
                  <a:pt x="189" y="167"/>
                  <a:pt x="189" y="169"/>
                  <a:pt x="189" y="170"/>
                </a:cubicBezTo>
                <a:cubicBezTo>
                  <a:pt x="188" y="170"/>
                  <a:pt x="187" y="169"/>
                  <a:pt x="188" y="167"/>
                </a:cubicBezTo>
                <a:close/>
                <a:moveTo>
                  <a:pt x="191" y="172"/>
                </a:moveTo>
                <a:cubicBezTo>
                  <a:pt x="192" y="172"/>
                  <a:pt x="192" y="172"/>
                  <a:pt x="193" y="172"/>
                </a:cubicBezTo>
                <a:cubicBezTo>
                  <a:pt x="193" y="173"/>
                  <a:pt x="190" y="173"/>
                  <a:pt x="191" y="172"/>
                </a:cubicBezTo>
                <a:close/>
                <a:moveTo>
                  <a:pt x="351" y="178"/>
                </a:moveTo>
                <a:cubicBezTo>
                  <a:pt x="352" y="179"/>
                  <a:pt x="349" y="182"/>
                  <a:pt x="349" y="183"/>
                </a:cubicBezTo>
                <a:cubicBezTo>
                  <a:pt x="347" y="182"/>
                  <a:pt x="350" y="179"/>
                  <a:pt x="351" y="178"/>
                </a:cubicBezTo>
                <a:close/>
                <a:moveTo>
                  <a:pt x="346" y="184"/>
                </a:moveTo>
                <a:cubicBezTo>
                  <a:pt x="347" y="184"/>
                  <a:pt x="347" y="184"/>
                  <a:pt x="348" y="184"/>
                </a:cubicBezTo>
                <a:cubicBezTo>
                  <a:pt x="347" y="186"/>
                  <a:pt x="346" y="186"/>
                  <a:pt x="346" y="188"/>
                </a:cubicBezTo>
                <a:cubicBezTo>
                  <a:pt x="345" y="188"/>
                  <a:pt x="346" y="187"/>
                  <a:pt x="345" y="187"/>
                </a:cubicBezTo>
                <a:cubicBezTo>
                  <a:pt x="345" y="186"/>
                  <a:pt x="347" y="186"/>
                  <a:pt x="346" y="184"/>
                </a:cubicBezTo>
                <a:close/>
                <a:moveTo>
                  <a:pt x="201" y="185"/>
                </a:moveTo>
                <a:cubicBezTo>
                  <a:pt x="201" y="185"/>
                  <a:pt x="202" y="186"/>
                  <a:pt x="202" y="185"/>
                </a:cubicBezTo>
                <a:cubicBezTo>
                  <a:pt x="203" y="185"/>
                  <a:pt x="202" y="187"/>
                  <a:pt x="201" y="187"/>
                </a:cubicBezTo>
                <a:cubicBezTo>
                  <a:pt x="201" y="186"/>
                  <a:pt x="201" y="186"/>
                  <a:pt x="201" y="185"/>
                </a:cubicBezTo>
                <a:close/>
                <a:moveTo>
                  <a:pt x="333" y="191"/>
                </a:moveTo>
                <a:cubicBezTo>
                  <a:pt x="332" y="193"/>
                  <a:pt x="332" y="195"/>
                  <a:pt x="334" y="196"/>
                </a:cubicBezTo>
                <a:cubicBezTo>
                  <a:pt x="334" y="197"/>
                  <a:pt x="333" y="196"/>
                  <a:pt x="333" y="197"/>
                </a:cubicBezTo>
                <a:cubicBezTo>
                  <a:pt x="332" y="197"/>
                  <a:pt x="333" y="196"/>
                  <a:pt x="333" y="195"/>
                </a:cubicBezTo>
                <a:cubicBezTo>
                  <a:pt x="331" y="196"/>
                  <a:pt x="329" y="196"/>
                  <a:pt x="328" y="198"/>
                </a:cubicBezTo>
                <a:cubicBezTo>
                  <a:pt x="329" y="196"/>
                  <a:pt x="329" y="190"/>
                  <a:pt x="333" y="191"/>
                </a:cubicBezTo>
                <a:close/>
                <a:moveTo>
                  <a:pt x="334" y="199"/>
                </a:moveTo>
                <a:cubicBezTo>
                  <a:pt x="336" y="200"/>
                  <a:pt x="336" y="201"/>
                  <a:pt x="338" y="202"/>
                </a:cubicBezTo>
                <a:cubicBezTo>
                  <a:pt x="338" y="203"/>
                  <a:pt x="337" y="203"/>
                  <a:pt x="337" y="204"/>
                </a:cubicBezTo>
                <a:cubicBezTo>
                  <a:pt x="336" y="205"/>
                  <a:pt x="339" y="205"/>
                  <a:pt x="339" y="204"/>
                </a:cubicBezTo>
                <a:cubicBezTo>
                  <a:pt x="340" y="204"/>
                  <a:pt x="338" y="205"/>
                  <a:pt x="339" y="206"/>
                </a:cubicBezTo>
                <a:cubicBezTo>
                  <a:pt x="338" y="205"/>
                  <a:pt x="335" y="206"/>
                  <a:pt x="336" y="203"/>
                </a:cubicBezTo>
                <a:cubicBezTo>
                  <a:pt x="333" y="203"/>
                  <a:pt x="331" y="202"/>
                  <a:pt x="331" y="199"/>
                </a:cubicBezTo>
                <a:cubicBezTo>
                  <a:pt x="331" y="200"/>
                  <a:pt x="335" y="201"/>
                  <a:pt x="334" y="199"/>
                </a:cubicBezTo>
                <a:close/>
                <a:moveTo>
                  <a:pt x="324" y="207"/>
                </a:moveTo>
                <a:cubicBezTo>
                  <a:pt x="324" y="207"/>
                  <a:pt x="324" y="208"/>
                  <a:pt x="324" y="209"/>
                </a:cubicBezTo>
                <a:cubicBezTo>
                  <a:pt x="323" y="209"/>
                  <a:pt x="323" y="208"/>
                  <a:pt x="323" y="207"/>
                </a:cubicBezTo>
                <a:cubicBezTo>
                  <a:pt x="321" y="208"/>
                  <a:pt x="323" y="205"/>
                  <a:pt x="324" y="207"/>
                </a:cubicBezTo>
                <a:close/>
                <a:moveTo>
                  <a:pt x="267" y="266"/>
                </a:moveTo>
                <a:cubicBezTo>
                  <a:pt x="267" y="265"/>
                  <a:pt x="269" y="266"/>
                  <a:pt x="270" y="266"/>
                </a:cubicBezTo>
                <a:cubicBezTo>
                  <a:pt x="270" y="267"/>
                  <a:pt x="268" y="266"/>
                  <a:pt x="268" y="267"/>
                </a:cubicBezTo>
                <a:cubicBezTo>
                  <a:pt x="268" y="267"/>
                  <a:pt x="268" y="266"/>
                  <a:pt x="267" y="266"/>
                </a:cubicBezTo>
                <a:close/>
                <a:moveTo>
                  <a:pt x="393" y="271"/>
                </a:moveTo>
                <a:cubicBezTo>
                  <a:pt x="394" y="272"/>
                  <a:pt x="391" y="273"/>
                  <a:pt x="392" y="274"/>
                </a:cubicBezTo>
                <a:cubicBezTo>
                  <a:pt x="391" y="274"/>
                  <a:pt x="391" y="273"/>
                  <a:pt x="391" y="272"/>
                </a:cubicBezTo>
                <a:cubicBezTo>
                  <a:pt x="392" y="272"/>
                  <a:pt x="393" y="272"/>
                  <a:pt x="393" y="271"/>
                </a:cubicBezTo>
                <a:close/>
                <a:moveTo>
                  <a:pt x="370" y="279"/>
                </a:moveTo>
                <a:cubicBezTo>
                  <a:pt x="371" y="280"/>
                  <a:pt x="371" y="280"/>
                  <a:pt x="371" y="282"/>
                </a:cubicBezTo>
                <a:cubicBezTo>
                  <a:pt x="369" y="281"/>
                  <a:pt x="370" y="280"/>
                  <a:pt x="370" y="279"/>
                </a:cubicBezTo>
                <a:close/>
                <a:moveTo>
                  <a:pt x="280" y="281"/>
                </a:moveTo>
                <a:cubicBezTo>
                  <a:pt x="282" y="282"/>
                  <a:pt x="279" y="285"/>
                  <a:pt x="280" y="281"/>
                </a:cubicBezTo>
                <a:close/>
                <a:moveTo>
                  <a:pt x="398" y="288"/>
                </a:moveTo>
                <a:cubicBezTo>
                  <a:pt x="399" y="289"/>
                  <a:pt x="400" y="289"/>
                  <a:pt x="400" y="291"/>
                </a:cubicBezTo>
                <a:cubicBezTo>
                  <a:pt x="399" y="290"/>
                  <a:pt x="398" y="290"/>
                  <a:pt x="398" y="288"/>
                </a:cubicBezTo>
                <a:close/>
                <a:moveTo>
                  <a:pt x="273" y="294"/>
                </a:moveTo>
                <a:cubicBezTo>
                  <a:pt x="274" y="296"/>
                  <a:pt x="272" y="296"/>
                  <a:pt x="273" y="297"/>
                </a:cubicBezTo>
                <a:cubicBezTo>
                  <a:pt x="272" y="297"/>
                  <a:pt x="271" y="296"/>
                  <a:pt x="271" y="295"/>
                </a:cubicBezTo>
                <a:cubicBezTo>
                  <a:pt x="271" y="294"/>
                  <a:pt x="272" y="294"/>
                  <a:pt x="273" y="294"/>
                </a:cubicBezTo>
                <a:close/>
                <a:moveTo>
                  <a:pt x="385" y="298"/>
                </a:moveTo>
                <a:cubicBezTo>
                  <a:pt x="385" y="299"/>
                  <a:pt x="385" y="299"/>
                  <a:pt x="385" y="300"/>
                </a:cubicBezTo>
                <a:cubicBezTo>
                  <a:pt x="383" y="301"/>
                  <a:pt x="383" y="300"/>
                  <a:pt x="383" y="299"/>
                </a:cubicBezTo>
                <a:cubicBezTo>
                  <a:pt x="384" y="299"/>
                  <a:pt x="384" y="298"/>
                  <a:pt x="385" y="298"/>
                </a:cubicBezTo>
                <a:close/>
                <a:moveTo>
                  <a:pt x="220" y="302"/>
                </a:moveTo>
                <a:cubicBezTo>
                  <a:pt x="223" y="302"/>
                  <a:pt x="218" y="305"/>
                  <a:pt x="221" y="305"/>
                </a:cubicBezTo>
                <a:cubicBezTo>
                  <a:pt x="218" y="305"/>
                  <a:pt x="218" y="309"/>
                  <a:pt x="215" y="310"/>
                </a:cubicBezTo>
                <a:cubicBezTo>
                  <a:pt x="217" y="307"/>
                  <a:pt x="218" y="304"/>
                  <a:pt x="220" y="302"/>
                </a:cubicBezTo>
                <a:close/>
                <a:moveTo>
                  <a:pt x="387" y="304"/>
                </a:moveTo>
                <a:cubicBezTo>
                  <a:pt x="388" y="303"/>
                  <a:pt x="388" y="305"/>
                  <a:pt x="388" y="305"/>
                </a:cubicBezTo>
                <a:cubicBezTo>
                  <a:pt x="387" y="305"/>
                  <a:pt x="387" y="305"/>
                  <a:pt x="387" y="305"/>
                </a:cubicBezTo>
                <a:cubicBezTo>
                  <a:pt x="387" y="304"/>
                  <a:pt x="387" y="304"/>
                  <a:pt x="387" y="304"/>
                </a:cubicBezTo>
                <a:close/>
                <a:moveTo>
                  <a:pt x="280" y="309"/>
                </a:moveTo>
                <a:cubicBezTo>
                  <a:pt x="281" y="311"/>
                  <a:pt x="285" y="312"/>
                  <a:pt x="283" y="314"/>
                </a:cubicBezTo>
                <a:cubicBezTo>
                  <a:pt x="283" y="312"/>
                  <a:pt x="279" y="311"/>
                  <a:pt x="280" y="309"/>
                </a:cubicBezTo>
                <a:close/>
                <a:moveTo>
                  <a:pt x="146" y="331"/>
                </a:moveTo>
                <a:cubicBezTo>
                  <a:pt x="147" y="333"/>
                  <a:pt x="145" y="333"/>
                  <a:pt x="144" y="335"/>
                </a:cubicBezTo>
                <a:cubicBezTo>
                  <a:pt x="143" y="333"/>
                  <a:pt x="145" y="331"/>
                  <a:pt x="146" y="331"/>
                </a:cubicBezTo>
                <a:close/>
                <a:moveTo>
                  <a:pt x="167" y="342"/>
                </a:moveTo>
                <a:cubicBezTo>
                  <a:pt x="166" y="343"/>
                  <a:pt x="165" y="346"/>
                  <a:pt x="163" y="344"/>
                </a:cubicBezTo>
                <a:cubicBezTo>
                  <a:pt x="163" y="343"/>
                  <a:pt x="165" y="342"/>
                  <a:pt x="167" y="342"/>
                </a:cubicBezTo>
                <a:close/>
                <a:moveTo>
                  <a:pt x="152" y="354"/>
                </a:moveTo>
                <a:cubicBezTo>
                  <a:pt x="153" y="354"/>
                  <a:pt x="154" y="354"/>
                  <a:pt x="154" y="356"/>
                </a:cubicBezTo>
                <a:cubicBezTo>
                  <a:pt x="152" y="357"/>
                  <a:pt x="151" y="356"/>
                  <a:pt x="150" y="358"/>
                </a:cubicBezTo>
                <a:cubicBezTo>
                  <a:pt x="148" y="356"/>
                  <a:pt x="151" y="355"/>
                  <a:pt x="152" y="354"/>
                </a:cubicBezTo>
                <a:close/>
                <a:moveTo>
                  <a:pt x="147" y="361"/>
                </a:moveTo>
                <a:cubicBezTo>
                  <a:pt x="148" y="361"/>
                  <a:pt x="148" y="362"/>
                  <a:pt x="149" y="363"/>
                </a:cubicBezTo>
                <a:cubicBezTo>
                  <a:pt x="149" y="360"/>
                  <a:pt x="151" y="360"/>
                  <a:pt x="151" y="358"/>
                </a:cubicBezTo>
                <a:cubicBezTo>
                  <a:pt x="150" y="359"/>
                  <a:pt x="148" y="360"/>
                  <a:pt x="147" y="361"/>
                </a:cubicBezTo>
                <a:close/>
                <a:moveTo>
                  <a:pt x="107" y="368"/>
                </a:moveTo>
                <a:cubicBezTo>
                  <a:pt x="108" y="369"/>
                  <a:pt x="110" y="368"/>
                  <a:pt x="113" y="368"/>
                </a:cubicBezTo>
                <a:cubicBezTo>
                  <a:pt x="113" y="370"/>
                  <a:pt x="107" y="368"/>
                  <a:pt x="107" y="370"/>
                </a:cubicBezTo>
                <a:cubicBezTo>
                  <a:pt x="107" y="370"/>
                  <a:pt x="107" y="369"/>
                  <a:pt x="107" y="368"/>
                </a:cubicBezTo>
                <a:close/>
                <a:moveTo>
                  <a:pt x="207" y="386"/>
                </a:moveTo>
                <a:cubicBezTo>
                  <a:pt x="207" y="387"/>
                  <a:pt x="208" y="387"/>
                  <a:pt x="208" y="388"/>
                </a:cubicBezTo>
                <a:cubicBezTo>
                  <a:pt x="206" y="388"/>
                  <a:pt x="205" y="387"/>
                  <a:pt x="204" y="391"/>
                </a:cubicBezTo>
                <a:cubicBezTo>
                  <a:pt x="203" y="389"/>
                  <a:pt x="201" y="389"/>
                  <a:pt x="198" y="390"/>
                </a:cubicBezTo>
                <a:cubicBezTo>
                  <a:pt x="198" y="389"/>
                  <a:pt x="197" y="389"/>
                  <a:pt x="197" y="387"/>
                </a:cubicBezTo>
                <a:cubicBezTo>
                  <a:pt x="201" y="388"/>
                  <a:pt x="203" y="385"/>
                  <a:pt x="207" y="386"/>
                </a:cubicBezTo>
                <a:close/>
                <a:moveTo>
                  <a:pt x="424" y="391"/>
                </a:moveTo>
                <a:cubicBezTo>
                  <a:pt x="424" y="391"/>
                  <a:pt x="425" y="391"/>
                  <a:pt x="425" y="391"/>
                </a:cubicBezTo>
                <a:cubicBezTo>
                  <a:pt x="425" y="392"/>
                  <a:pt x="424" y="392"/>
                  <a:pt x="423" y="392"/>
                </a:cubicBezTo>
                <a:cubicBezTo>
                  <a:pt x="423" y="392"/>
                  <a:pt x="424" y="392"/>
                  <a:pt x="424" y="391"/>
                </a:cubicBezTo>
                <a:close/>
                <a:moveTo>
                  <a:pt x="435" y="391"/>
                </a:moveTo>
                <a:cubicBezTo>
                  <a:pt x="436" y="391"/>
                  <a:pt x="436" y="395"/>
                  <a:pt x="434" y="394"/>
                </a:cubicBezTo>
                <a:cubicBezTo>
                  <a:pt x="434" y="393"/>
                  <a:pt x="434" y="392"/>
                  <a:pt x="435" y="391"/>
                </a:cubicBezTo>
                <a:close/>
                <a:moveTo>
                  <a:pt x="425" y="393"/>
                </a:moveTo>
                <a:cubicBezTo>
                  <a:pt x="427" y="395"/>
                  <a:pt x="424" y="395"/>
                  <a:pt x="425" y="393"/>
                </a:cubicBezTo>
                <a:close/>
                <a:moveTo>
                  <a:pt x="422" y="397"/>
                </a:moveTo>
                <a:cubicBezTo>
                  <a:pt x="423" y="397"/>
                  <a:pt x="423" y="398"/>
                  <a:pt x="423" y="399"/>
                </a:cubicBezTo>
                <a:cubicBezTo>
                  <a:pt x="422" y="399"/>
                  <a:pt x="422" y="399"/>
                  <a:pt x="421" y="399"/>
                </a:cubicBezTo>
                <a:cubicBezTo>
                  <a:pt x="420" y="397"/>
                  <a:pt x="422" y="398"/>
                  <a:pt x="422" y="397"/>
                </a:cubicBezTo>
                <a:close/>
                <a:moveTo>
                  <a:pt x="419" y="398"/>
                </a:moveTo>
                <a:cubicBezTo>
                  <a:pt x="419" y="398"/>
                  <a:pt x="419" y="399"/>
                  <a:pt x="419" y="399"/>
                </a:cubicBezTo>
                <a:cubicBezTo>
                  <a:pt x="421" y="400"/>
                  <a:pt x="421" y="397"/>
                  <a:pt x="419" y="398"/>
                </a:cubicBezTo>
                <a:close/>
                <a:moveTo>
                  <a:pt x="283" y="401"/>
                </a:moveTo>
                <a:cubicBezTo>
                  <a:pt x="282" y="400"/>
                  <a:pt x="285" y="400"/>
                  <a:pt x="284" y="402"/>
                </a:cubicBezTo>
                <a:cubicBezTo>
                  <a:pt x="284" y="402"/>
                  <a:pt x="284" y="402"/>
                  <a:pt x="283" y="402"/>
                </a:cubicBezTo>
                <a:cubicBezTo>
                  <a:pt x="283" y="401"/>
                  <a:pt x="283" y="401"/>
                  <a:pt x="283" y="401"/>
                </a:cubicBezTo>
                <a:close/>
                <a:moveTo>
                  <a:pt x="454" y="400"/>
                </a:moveTo>
                <a:cubicBezTo>
                  <a:pt x="457" y="401"/>
                  <a:pt x="454" y="404"/>
                  <a:pt x="454" y="400"/>
                </a:cubicBezTo>
                <a:close/>
                <a:moveTo>
                  <a:pt x="280" y="402"/>
                </a:moveTo>
                <a:cubicBezTo>
                  <a:pt x="282" y="403"/>
                  <a:pt x="282" y="405"/>
                  <a:pt x="285" y="404"/>
                </a:cubicBezTo>
                <a:cubicBezTo>
                  <a:pt x="284" y="403"/>
                  <a:pt x="281" y="401"/>
                  <a:pt x="280" y="402"/>
                </a:cubicBezTo>
                <a:close/>
                <a:moveTo>
                  <a:pt x="274" y="403"/>
                </a:moveTo>
                <a:cubicBezTo>
                  <a:pt x="275" y="403"/>
                  <a:pt x="276" y="403"/>
                  <a:pt x="277" y="403"/>
                </a:cubicBezTo>
                <a:cubicBezTo>
                  <a:pt x="277" y="404"/>
                  <a:pt x="276" y="405"/>
                  <a:pt x="277" y="405"/>
                </a:cubicBezTo>
                <a:cubicBezTo>
                  <a:pt x="276" y="407"/>
                  <a:pt x="274" y="404"/>
                  <a:pt x="274" y="403"/>
                </a:cubicBezTo>
                <a:close/>
                <a:moveTo>
                  <a:pt x="263" y="405"/>
                </a:moveTo>
                <a:cubicBezTo>
                  <a:pt x="263" y="406"/>
                  <a:pt x="262" y="406"/>
                  <a:pt x="261" y="406"/>
                </a:cubicBezTo>
                <a:cubicBezTo>
                  <a:pt x="261" y="405"/>
                  <a:pt x="262" y="405"/>
                  <a:pt x="263" y="405"/>
                </a:cubicBezTo>
                <a:close/>
                <a:moveTo>
                  <a:pt x="433" y="411"/>
                </a:moveTo>
                <a:cubicBezTo>
                  <a:pt x="431" y="413"/>
                  <a:pt x="427" y="412"/>
                  <a:pt x="424" y="411"/>
                </a:cubicBezTo>
                <a:cubicBezTo>
                  <a:pt x="427" y="410"/>
                  <a:pt x="430" y="411"/>
                  <a:pt x="433" y="411"/>
                </a:cubicBezTo>
                <a:close/>
                <a:moveTo>
                  <a:pt x="352" y="414"/>
                </a:moveTo>
                <a:cubicBezTo>
                  <a:pt x="353" y="414"/>
                  <a:pt x="354" y="415"/>
                  <a:pt x="354" y="415"/>
                </a:cubicBezTo>
                <a:cubicBezTo>
                  <a:pt x="353" y="415"/>
                  <a:pt x="353" y="416"/>
                  <a:pt x="353" y="416"/>
                </a:cubicBezTo>
                <a:cubicBezTo>
                  <a:pt x="352" y="416"/>
                  <a:pt x="353" y="415"/>
                  <a:pt x="352" y="414"/>
                </a:cubicBezTo>
                <a:close/>
                <a:moveTo>
                  <a:pt x="252" y="415"/>
                </a:moveTo>
                <a:cubicBezTo>
                  <a:pt x="252" y="414"/>
                  <a:pt x="255" y="415"/>
                  <a:pt x="254" y="416"/>
                </a:cubicBezTo>
                <a:cubicBezTo>
                  <a:pt x="254" y="416"/>
                  <a:pt x="253" y="416"/>
                  <a:pt x="253" y="416"/>
                </a:cubicBezTo>
                <a:cubicBezTo>
                  <a:pt x="253" y="415"/>
                  <a:pt x="253" y="415"/>
                  <a:pt x="252" y="415"/>
                </a:cubicBezTo>
                <a:close/>
                <a:moveTo>
                  <a:pt x="328" y="415"/>
                </a:moveTo>
                <a:cubicBezTo>
                  <a:pt x="328" y="414"/>
                  <a:pt x="332" y="414"/>
                  <a:pt x="331" y="416"/>
                </a:cubicBezTo>
                <a:cubicBezTo>
                  <a:pt x="330" y="416"/>
                  <a:pt x="330" y="415"/>
                  <a:pt x="328" y="415"/>
                </a:cubicBezTo>
                <a:close/>
                <a:moveTo>
                  <a:pt x="336" y="415"/>
                </a:moveTo>
                <a:cubicBezTo>
                  <a:pt x="337" y="415"/>
                  <a:pt x="337" y="415"/>
                  <a:pt x="338" y="415"/>
                </a:cubicBezTo>
                <a:cubicBezTo>
                  <a:pt x="338" y="416"/>
                  <a:pt x="338" y="417"/>
                  <a:pt x="339" y="418"/>
                </a:cubicBezTo>
                <a:cubicBezTo>
                  <a:pt x="339" y="419"/>
                  <a:pt x="337" y="418"/>
                  <a:pt x="335" y="418"/>
                </a:cubicBezTo>
                <a:cubicBezTo>
                  <a:pt x="337" y="417"/>
                  <a:pt x="337" y="416"/>
                  <a:pt x="336" y="415"/>
                </a:cubicBezTo>
                <a:close/>
                <a:moveTo>
                  <a:pt x="261" y="415"/>
                </a:moveTo>
                <a:cubicBezTo>
                  <a:pt x="260" y="416"/>
                  <a:pt x="260" y="416"/>
                  <a:pt x="258" y="416"/>
                </a:cubicBezTo>
                <a:cubicBezTo>
                  <a:pt x="258" y="415"/>
                  <a:pt x="260" y="415"/>
                  <a:pt x="261" y="415"/>
                </a:cubicBezTo>
                <a:close/>
                <a:moveTo>
                  <a:pt x="318" y="418"/>
                </a:moveTo>
                <a:cubicBezTo>
                  <a:pt x="318" y="420"/>
                  <a:pt x="317" y="418"/>
                  <a:pt x="316" y="418"/>
                </a:cubicBezTo>
                <a:cubicBezTo>
                  <a:pt x="316" y="416"/>
                  <a:pt x="318" y="417"/>
                  <a:pt x="318" y="418"/>
                </a:cubicBezTo>
                <a:close/>
                <a:moveTo>
                  <a:pt x="508" y="417"/>
                </a:moveTo>
                <a:cubicBezTo>
                  <a:pt x="508" y="418"/>
                  <a:pt x="507" y="418"/>
                  <a:pt x="506" y="418"/>
                </a:cubicBezTo>
                <a:cubicBezTo>
                  <a:pt x="506" y="417"/>
                  <a:pt x="507" y="417"/>
                  <a:pt x="508" y="417"/>
                </a:cubicBezTo>
                <a:close/>
                <a:moveTo>
                  <a:pt x="416" y="418"/>
                </a:moveTo>
                <a:cubicBezTo>
                  <a:pt x="416" y="417"/>
                  <a:pt x="418" y="418"/>
                  <a:pt x="418" y="418"/>
                </a:cubicBezTo>
                <a:cubicBezTo>
                  <a:pt x="418" y="419"/>
                  <a:pt x="417" y="419"/>
                  <a:pt x="416" y="418"/>
                </a:cubicBezTo>
                <a:close/>
                <a:moveTo>
                  <a:pt x="450" y="418"/>
                </a:moveTo>
                <a:cubicBezTo>
                  <a:pt x="452" y="417"/>
                  <a:pt x="452" y="419"/>
                  <a:pt x="453" y="418"/>
                </a:cubicBezTo>
                <a:cubicBezTo>
                  <a:pt x="453" y="420"/>
                  <a:pt x="450" y="419"/>
                  <a:pt x="450" y="418"/>
                </a:cubicBezTo>
                <a:close/>
                <a:moveTo>
                  <a:pt x="120" y="418"/>
                </a:moveTo>
                <a:cubicBezTo>
                  <a:pt x="122" y="419"/>
                  <a:pt x="120" y="419"/>
                  <a:pt x="121" y="421"/>
                </a:cubicBezTo>
                <a:cubicBezTo>
                  <a:pt x="119" y="421"/>
                  <a:pt x="120" y="419"/>
                  <a:pt x="120" y="418"/>
                </a:cubicBezTo>
                <a:close/>
                <a:moveTo>
                  <a:pt x="127" y="418"/>
                </a:moveTo>
                <a:cubicBezTo>
                  <a:pt x="128" y="418"/>
                  <a:pt x="128" y="419"/>
                  <a:pt x="129" y="419"/>
                </a:cubicBezTo>
                <a:cubicBezTo>
                  <a:pt x="130" y="420"/>
                  <a:pt x="126" y="420"/>
                  <a:pt x="127" y="418"/>
                </a:cubicBezTo>
                <a:close/>
                <a:moveTo>
                  <a:pt x="133" y="418"/>
                </a:moveTo>
                <a:cubicBezTo>
                  <a:pt x="135" y="418"/>
                  <a:pt x="134" y="420"/>
                  <a:pt x="133" y="420"/>
                </a:cubicBezTo>
                <a:cubicBezTo>
                  <a:pt x="134" y="418"/>
                  <a:pt x="131" y="421"/>
                  <a:pt x="130" y="419"/>
                </a:cubicBezTo>
                <a:cubicBezTo>
                  <a:pt x="130" y="418"/>
                  <a:pt x="133" y="420"/>
                  <a:pt x="133" y="418"/>
                </a:cubicBezTo>
                <a:close/>
                <a:moveTo>
                  <a:pt x="420" y="419"/>
                </a:moveTo>
                <a:cubicBezTo>
                  <a:pt x="423" y="417"/>
                  <a:pt x="423" y="420"/>
                  <a:pt x="420" y="419"/>
                </a:cubicBezTo>
                <a:close/>
                <a:moveTo>
                  <a:pt x="454" y="418"/>
                </a:moveTo>
                <a:cubicBezTo>
                  <a:pt x="453" y="420"/>
                  <a:pt x="456" y="420"/>
                  <a:pt x="456" y="419"/>
                </a:cubicBezTo>
                <a:cubicBezTo>
                  <a:pt x="455" y="419"/>
                  <a:pt x="455" y="418"/>
                  <a:pt x="454" y="418"/>
                </a:cubicBezTo>
                <a:close/>
                <a:moveTo>
                  <a:pt x="461" y="419"/>
                </a:moveTo>
                <a:cubicBezTo>
                  <a:pt x="463" y="420"/>
                  <a:pt x="458" y="420"/>
                  <a:pt x="458" y="419"/>
                </a:cubicBezTo>
                <a:cubicBezTo>
                  <a:pt x="458" y="417"/>
                  <a:pt x="460" y="420"/>
                  <a:pt x="461" y="419"/>
                </a:cubicBezTo>
                <a:close/>
                <a:moveTo>
                  <a:pt x="106" y="421"/>
                </a:moveTo>
                <a:cubicBezTo>
                  <a:pt x="107" y="421"/>
                  <a:pt x="107" y="422"/>
                  <a:pt x="107" y="422"/>
                </a:cubicBezTo>
                <a:cubicBezTo>
                  <a:pt x="107" y="423"/>
                  <a:pt x="105" y="421"/>
                  <a:pt x="106" y="421"/>
                </a:cubicBezTo>
                <a:close/>
                <a:moveTo>
                  <a:pt x="7" y="422"/>
                </a:moveTo>
                <a:cubicBezTo>
                  <a:pt x="9" y="423"/>
                  <a:pt x="4" y="423"/>
                  <a:pt x="5" y="426"/>
                </a:cubicBezTo>
                <a:cubicBezTo>
                  <a:pt x="3" y="426"/>
                  <a:pt x="2" y="425"/>
                  <a:pt x="2" y="423"/>
                </a:cubicBezTo>
                <a:cubicBezTo>
                  <a:pt x="4" y="423"/>
                  <a:pt x="6" y="423"/>
                  <a:pt x="7" y="422"/>
                </a:cubicBezTo>
                <a:close/>
                <a:moveTo>
                  <a:pt x="2" y="424"/>
                </a:moveTo>
                <a:cubicBezTo>
                  <a:pt x="2" y="425"/>
                  <a:pt x="1" y="426"/>
                  <a:pt x="0" y="426"/>
                </a:cubicBezTo>
                <a:cubicBezTo>
                  <a:pt x="1" y="425"/>
                  <a:pt x="0" y="424"/>
                  <a:pt x="2" y="424"/>
                </a:cubicBezTo>
                <a:close/>
                <a:moveTo>
                  <a:pt x="116" y="34"/>
                </a:moveTo>
                <a:cubicBezTo>
                  <a:pt x="114" y="33"/>
                  <a:pt x="114" y="32"/>
                  <a:pt x="114" y="31"/>
                </a:cubicBezTo>
                <a:cubicBezTo>
                  <a:pt x="114" y="32"/>
                  <a:pt x="110" y="31"/>
                  <a:pt x="109" y="30"/>
                </a:cubicBezTo>
                <a:cubicBezTo>
                  <a:pt x="114" y="28"/>
                  <a:pt x="118" y="24"/>
                  <a:pt x="123" y="24"/>
                </a:cubicBezTo>
                <a:cubicBezTo>
                  <a:pt x="128" y="22"/>
                  <a:pt x="131" y="18"/>
                  <a:pt x="136" y="17"/>
                </a:cubicBezTo>
                <a:cubicBezTo>
                  <a:pt x="137" y="11"/>
                  <a:pt x="141" y="13"/>
                  <a:pt x="145" y="11"/>
                </a:cubicBezTo>
                <a:cubicBezTo>
                  <a:pt x="144" y="9"/>
                  <a:pt x="142" y="9"/>
                  <a:pt x="141" y="8"/>
                </a:cubicBezTo>
                <a:cubicBezTo>
                  <a:pt x="139" y="9"/>
                  <a:pt x="141" y="10"/>
                  <a:pt x="139" y="11"/>
                </a:cubicBezTo>
                <a:cubicBezTo>
                  <a:pt x="139" y="10"/>
                  <a:pt x="139" y="10"/>
                  <a:pt x="139" y="9"/>
                </a:cubicBezTo>
                <a:cubicBezTo>
                  <a:pt x="120" y="15"/>
                  <a:pt x="96" y="20"/>
                  <a:pt x="79" y="30"/>
                </a:cubicBezTo>
                <a:cubicBezTo>
                  <a:pt x="79" y="30"/>
                  <a:pt x="80" y="32"/>
                  <a:pt x="79" y="32"/>
                </a:cubicBezTo>
                <a:cubicBezTo>
                  <a:pt x="74" y="28"/>
                  <a:pt x="70" y="35"/>
                  <a:pt x="68" y="37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5"/>
                  <a:pt x="65" y="38"/>
                  <a:pt x="66" y="38"/>
                </a:cubicBezTo>
                <a:cubicBezTo>
                  <a:pt x="66" y="37"/>
                  <a:pt x="68" y="37"/>
                  <a:pt x="68" y="38"/>
                </a:cubicBezTo>
                <a:cubicBezTo>
                  <a:pt x="67" y="39"/>
                  <a:pt x="68" y="40"/>
                  <a:pt x="67" y="40"/>
                </a:cubicBezTo>
                <a:cubicBezTo>
                  <a:pt x="67" y="40"/>
                  <a:pt x="65" y="40"/>
                  <a:pt x="64" y="40"/>
                </a:cubicBezTo>
                <a:cubicBezTo>
                  <a:pt x="65" y="42"/>
                  <a:pt x="64" y="42"/>
                  <a:pt x="63" y="43"/>
                </a:cubicBezTo>
                <a:cubicBezTo>
                  <a:pt x="62" y="41"/>
                  <a:pt x="59" y="41"/>
                  <a:pt x="57" y="39"/>
                </a:cubicBezTo>
                <a:cubicBezTo>
                  <a:pt x="55" y="42"/>
                  <a:pt x="50" y="39"/>
                  <a:pt x="48" y="42"/>
                </a:cubicBezTo>
                <a:cubicBezTo>
                  <a:pt x="53" y="43"/>
                  <a:pt x="57" y="42"/>
                  <a:pt x="57" y="44"/>
                </a:cubicBezTo>
                <a:cubicBezTo>
                  <a:pt x="58" y="44"/>
                  <a:pt x="57" y="41"/>
                  <a:pt x="59" y="42"/>
                </a:cubicBezTo>
                <a:cubicBezTo>
                  <a:pt x="58" y="45"/>
                  <a:pt x="60" y="47"/>
                  <a:pt x="62" y="48"/>
                </a:cubicBezTo>
                <a:cubicBezTo>
                  <a:pt x="62" y="45"/>
                  <a:pt x="65" y="47"/>
                  <a:pt x="64" y="45"/>
                </a:cubicBezTo>
                <a:cubicBezTo>
                  <a:pt x="66" y="45"/>
                  <a:pt x="65" y="48"/>
                  <a:pt x="68" y="47"/>
                </a:cubicBezTo>
                <a:cubicBezTo>
                  <a:pt x="67" y="47"/>
                  <a:pt x="66" y="46"/>
                  <a:pt x="66" y="45"/>
                </a:cubicBezTo>
                <a:cubicBezTo>
                  <a:pt x="69" y="46"/>
                  <a:pt x="71" y="44"/>
                  <a:pt x="72" y="48"/>
                </a:cubicBezTo>
                <a:cubicBezTo>
                  <a:pt x="68" y="48"/>
                  <a:pt x="68" y="51"/>
                  <a:pt x="66" y="52"/>
                </a:cubicBezTo>
                <a:cubicBezTo>
                  <a:pt x="64" y="51"/>
                  <a:pt x="60" y="51"/>
                  <a:pt x="61" y="49"/>
                </a:cubicBezTo>
                <a:cubicBezTo>
                  <a:pt x="60" y="51"/>
                  <a:pt x="58" y="50"/>
                  <a:pt x="57" y="51"/>
                </a:cubicBezTo>
                <a:cubicBezTo>
                  <a:pt x="59" y="52"/>
                  <a:pt x="58" y="54"/>
                  <a:pt x="60" y="54"/>
                </a:cubicBezTo>
                <a:cubicBezTo>
                  <a:pt x="61" y="54"/>
                  <a:pt x="58" y="52"/>
                  <a:pt x="60" y="52"/>
                </a:cubicBezTo>
                <a:cubicBezTo>
                  <a:pt x="60" y="52"/>
                  <a:pt x="61" y="52"/>
                  <a:pt x="62" y="52"/>
                </a:cubicBezTo>
                <a:cubicBezTo>
                  <a:pt x="65" y="58"/>
                  <a:pt x="67" y="55"/>
                  <a:pt x="67" y="61"/>
                </a:cubicBezTo>
                <a:cubicBezTo>
                  <a:pt x="74" y="64"/>
                  <a:pt x="81" y="63"/>
                  <a:pt x="88" y="64"/>
                </a:cubicBezTo>
                <a:cubicBezTo>
                  <a:pt x="92" y="64"/>
                  <a:pt x="96" y="65"/>
                  <a:pt x="101" y="65"/>
                </a:cubicBezTo>
                <a:cubicBezTo>
                  <a:pt x="107" y="64"/>
                  <a:pt x="111" y="62"/>
                  <a:pt x="114" y="66"/>
                </a:cubicBezTo>
                <a:cubicBezTo>
                  <a:pt x="117" y="69"/>
                  <a:pt x="116" y="74"/>
                  <a:pt x="118" y="77"/>
                </a:cubicBezTo>
                <a:cubicBezTo>
                  <a:pt x="122" y="77"/>
                  <a:pt x="122" y="79"/>
                  <a:pt x="124" y="81"/>
                </a:cubicBezTo>
                <a:cubicBezTo>
                  <a:pt x="126" y="84"/>
                  <a:pt x="132" y="85"/>
                  <a:pt x="132" y="88"/>
                </a:cubicBezTo>
                <a:cubicBezTo>
                  <a:pt x="132" y="88"/>
                  <a:pt x="134" y="88"/>
                  <a:pt x="134" y="89"/>
                </a:cubicBezTo>
                <a:cubicBezTo>
                  <a:pt x="135" y="95"/>
                  <a:pt x="138" y="97"/>
                  <a:pt x="144" y="98"/>
                </a:cubicBezTo>
                <a:cubicBezTo>
                  <a:pt x="143" y="99"/>
                  <a:pt x="142" y="100"/>
                  <a:pt x="141" y="100"/>
                </a:cubicBezTo>
                <a:cubicBezTo>
                  <a:pt x="142" y="100"/>
                  <a:pt x="141" y="101"/>
                  <a:pt x="141" y="102"/>
                </a:cubicBezTo>
                <a:cubicBezTo>
                  <a:pt x="142" y="102"/>
                  <a:pt x="143" y="101"/>
                  <a:pt x="143" y="102"/>
                </a:cubicBezTo>
                <a:cubicBezTo>
                  <a:pt x="143" y="106"/>
                  <a:pt x="146" y="105"/>
                  <a:pt x="145" y="109"/>
                </a:cubicBezTo>
                <a:cubicBezTo>
                  <a:pt x="146" y="109"/>
                  <a:pt x="146" y="109"/>
                  <a:pt x="147" y="109"/>
                </a:cubicBezTo>
                <a:cubicBezTo>
                  <a:pt x="147" y="110"/>
                  <a:pt x="148" y="110"/>
                  <a:pt x="147" y="112"/>
                </a:cubicBezTo>
                <a:cubicBezTo>
                  <a:pt x="151" y="111"/>
                  <a:pt x="148" y="113"/>
                  <a:pt x="149" y="114"/>
                </a:cubicBezTo>
                <a:cubicBezTo>
                  <a:pt x="149" y="112"/>
                  <a:pt x="152" y="113"/>
                  <a:pt x="152" y="111"/>
                </a:cubicBezTo>
                <a:cubicBezTo>
                  <a:pt x="150" y="112"/>
                  <a:pt x="151" y="108"/>
                  <a:pt x="151" y="106"/>
                </a:cubicBezTo>
                <a:cubicBezTo>
                  <a:pt x="149" y="106"/>
                  <a:pt x="149" y="104"/>
                  <a:pt x="147" y="105"/>
                </a:cubicBezTo>
                <a:cubicBezTo>
                  <a:pt x="147" y="103"/>
                  <a:pt x="148" y="102"/>
                  <a:pt x="146" y="102"/>
                </a:cubicBezTo>
                <a:cubicBezTo>
                  <a:pt x="146" y="103"/>
                  <a:pt x="146" y="103"/>
                  <a:pt x="145" y="104"/>
                </a:cubicBezTo>
                <a:cubicBezTo>
                  <a:pt x="145" y="101"/>
                  <a:pt x="144" y="101"/>
                  <a:pt x="146" y="100"/>
                </a:cubicBezTo>
                <a:cubicBezTo>
                  <a:pt x="145" y="100"/>
                  <a:pt x="145" y="100"/>
                  <a:pt x="144" y="100"/>
                </a:cubicBezTo>
                <a:cubicBezTo>
                  <a:pt x="145" y="98"/>
                  <a:pt x="144" y="94"/>
                  <a:pt x="140" y="94"/>
                </a:cubicBezTo>
                <a:cubicBezTo>
                  <a:pt x="141" y="90"/>
                  <a:pt x="136" y="85"/>
                  <a:pt x="134" y="79"/>
                </a:cubicBezTo>
                <a:cubicBezTo>
                  <a:pt x="133" y="79"/>
                  <a:pt x="132" y="81"/>
                  <a:pt x="132" y="79"/>
                </a:cubicBezTo>
                <a:cubicBezTo>
                  <a:pt x="134" y="78"/>
                  <a:pt x="128" y="76"/>
                  <a:pt x="128" y="75"/>
                </a:cubicBezTo>
                <a:cubicBezTo>
                  <a:pt x="128" y="75"/>
                  <a:pt x="130" y="76"/>
                  <a:pt x="130" y="75"/>
                </a:cubicBezTo>
                <a:cubicBezTo>
                  <a:pt x="129" y="73"/>
                  <a:pt x="127" y="74"/>
                  <a:pt x="127" y="73"/>
                </a:cubicBezTo>
                <a:cubicBezTo>
                  <a:pt x="128" y="73"/>
                  <a:pt x="127" y="72"/>
                  <a:pt x="126" y="71"/>
                </a:cubicBezTo>
                <a:cubicBezTo>
                  <a:pt x="125" y="71"/>
                  <a:pt x="124" y="71"/>
                  <a:pt x="124" y="72"/>
                </a:cubicBezTo>
                <a:cubicBezTo>
                  <a:pt x="126" y="69"/>
                  <a:pt x="120" y="70"/>
                  <a:pt x="120" y="66"/>
                </a:cubicBezTo>
                <a:cubicBezTo>
                  <a:pt x="121" y="64"/>
                  <a:pt x="125" y="64"/>
                  <a:pt x="125" y="66"/>
                </a:cubicBezTo>
                <a:cubicBezTo>
                  <a:pt x="127" y="71"/>
                  <a:pt x="134" y="71"/>
                  <a:pt x="136" y="74"/>
                </a:cubicBezTo>
                <a:cubicBezTo>
                  <a:pt x="136" y="74"/>
                  <a:pt x="136" y="76"/>
                  <a:pt x="136" y="76"/>
                </a:cubicBezTo>
                <a:cubicBezTo>
                  <a:pt x="139" y="74"/>
                  <a:pt x="142" y="80"/>
                  <a:pt x="140" y="81"/>
                </a:cubicBezTo>
                <a:cubicBezTo>
                  <a:pt x="144" y="81"/>
                  <a:pt x="145" y="89"/>
                  <a:pt x="151" y="89"/>
                </a:cubicBezTo>
                <a:cubicBezTo>
                  <a:pt x="150" y="90"/>
                  <a:pt x="148" y="88"/>
                  <a:pt x="149" y="90"/>
                </a:cubicBezTo>
                <a:cubicBezTo>
                  <a:pt x="149" y="91"/>
                  <a:pt x="152" y="91"/>
                  <a:pt x="152" y="92"/>
                </a:cubicBezTo>
                <a:cubicBezTo>
                  <a:pt x="150" y="92"/>
                  <a:pt x="156" y="99"/>
                  <a:pt x="158" y="99"/>
                </a:cubicBezTo>
                <a:cubicBezTo>
                  <a:pt x="157" y="100"/>
                  <a:pt x="158" y="102"/>
                  <a:pt x="158" y="102"/>
                </a:cubicBezTo>
                <a:cubicBezTo>
                  <a:pt x="159" y="101"/>
                  <a:pt x="159" y="101"/>
                  <a:pt x="160" y="101"/>
                </a:cubicBezTo>
                <a:cubicBezTo>
                  <a:pt x="160" y="100"/>
                  <a:pt x="159" y="99"/>
                  <a:pt x="158" y="98"/>
                </a:cubicBezTo>
                <a:cubicBezTo>
                  <a:pt x="161" y="98"/>
                  <a:pt x="158" y="95"/>
                  <a:pt x="161" y="95"/>
                </a:cubicBezTo>
                <a:cubicBezTo>
                  <a:pt x="161" y="98"/>
                  <a:pt x="161" y="100"/>
                  <a:pt x="161" y="103"/>
                </a:cubicBezTo>
                <a:cubicBezTo>
                  <a:pt x="163" y="103"/>
                  <a:pt x="163" y="102"/>
                  <a:pt x="164" y="102"/>
                </a:cubicBezTo>
                <a:cubicBezTo>
                  <a:pt x="165" y="104"/>
                  <a:pt x="164" y="104"/>
                  <a:pt x="166" y="105"/>
                </a:cubicBezTo>
                <a:cubicBezTo>
                  <a:pt x="166" y="103"/>
                  <a:pt x="167" y="103"/>
                  <a:pt x="168" y="102"/>
                </a:cubicBezTo>
                <a:cubicBezTo>
                  <a:pt x="167" y="101"/>
                  <a:pt x="167" y="102"/>
                  <a:pt x="166" y="103"/>
                </a:cubicBezTo>
                <a:cubicBezTo>
                  <a:pt x="166" y="99"/>
                  <a:pt x="163" y="98"/>
                  <a:pt x="162" y="96"/>
                </a:cubicBezTo>
                <a:cubicBezTo>
                  <a:pt x="164" y="96"/>
                  <a:pt x="163" y="95"/>
                  <a:pt x="164" y="94"/>
                </a:cubicBezTo>
                <a:cubicBezTo>
                  <a:pt x="169" y="95"/>
                  <a:pt x="169" y="101"/>
                  <a:pt x="173" y="103"/>
                </a:cubicBezTo>
                <a:cubicBezTo>
                  <a:pt x="172" y="104"/>
                  <a:pt x="171" y="103"/>
                  <a:pt x="169" y="103"/>
                </a:cubicBezTo>
                <a:cubicBezTo>
                  <a:pt x="169" y="104"/>
                  <a:pt x="169" y="107"/>
                  <a:pt x="168" y="108"/>
                </a:cubicBezTo>
                <a:cubicBezTo>
                  <a:pt x="170" y="107"/>
                  <a:pt x="169" y="107"/>
                  <a:pt x="171" y="108"/>
                </a:cubicBezTo>
                <a:cubicBezTo>
                  <a:pt x="171" y="107"/>
                  <a:pt x="171" y="106"/>
                  <a:pt x="173" y="106"/>
                </a:cubicBezTo>
                <a:cubicBezTo>
                  <a:pt x="173" y="106"/>
                  <a:pt x="174" y="106"/>
                  <a:pt x="174" y="107"/>
                </a:cubicBezTo>
                <a:cubicBezTo>
                  <a:pt x="175" y="110"/>
                  <a:pt x="174" y="111"/>
                  <a:pt x="172" y="111"/>
                </a:cubicBezTo>
                <a:cubicBezTo>
                  <a:pt x="173" y="110"/>
                  <a:pt x="170" y="109"/>
                  <a:pt x="169" y="110"/>
                </a:cubicBezTo>
                <a:cubicBezTo>
                  <a:pt x="170" y="112"/>
                  <a:pt x="172" y="112"/>
                  <a:pt x="173" y="112"/>
                </a:cubicBezTo>
                <a:cubicBezTo>
                  <a:pt x="173" y="111"/>
                  <a:pt x="174" y="110"/>
                  <a:pt x="175" y="110"/>
                </a:cubicBezTo>
                <a:cubicBezTo>
                  <a:pt x="175" y="112"/>
                  <a:pt x="176" y="112"/>
                  <a:pt x="178" y="114"/>
                </a:cubicBezTo>
                <a:cubicBezTo>
                  <a:pt x="178" y="112"/>
                  <a:pt x="176" y="111"/>
                  <a:pt x="179" y="111"/>
                </a:cubicBezTo>
                <a:cubicBezTo>
                  <a:pt x="178" y="115"/>
                  <a:pt x="180" y="115"/>
                  <a:pt x="180" y="119"/>
                </a:cubicBezTo>
                <a:cubicBezTo>
                  <a:pt x="179" y="118"/>
                  <a:pt x="179" y="119"/>
                  <a:pt x="178" y="119"/>
                </a:cubicBezTo>
                <a:cubicBezTo>
                  <a:pt x="179" y="121"/>
                  <a:pt x="181" y="124"/>
                  <a:pt x="182" y="122"/>
                </a:cubicBezTo>
                <a:cubicBezTo>
                  <a:pt x="181" y="122"/>
                  <a:pt x="181" y="122"/>
                  <a:pt x="180" y="121"/>
                </a:cubicBezTo>
                <a:cubicBezTo>
                  <a:pt x="181" y="121"/>
                  <a:pt x="182" y="122"/>
                  <a:pt x="182" y="122"/>
                </a:cubicBezTo>
                <a:cubicBezTo>
                  <a:pt x="183" y="120"/>
                  <a:pt x="180" y="121"/>
                  <a:pt x="180" y="120"/>
                </a:cubicBezTo>
                <a:cubicBezTo>
                  <a:pt x="181" y="120"/>
                  <a:pt x="181" y="119"/>
                  <a:pt x="182" y="119"/>
                </a:cubicBezTo>
                <a:cubicBezTo>
                  <a:pt x="182" y="122"/>
                  <a:pt x="185" y="123"/>
                  <a:pt x="183" y="126"/>
                </a:cubicBezTo>
                <a:cubicBezTo>
                  <a:pt x="184" y="127"/>
                  <a:pt x="183" y="126"/>
                  <a:pt x="185" y="126"/>
                </a:cubicBezTo>
                <a:cubicBezTo>
                  <a:pt x="185" y="126"/>
                  <a:pt x="184" y="127"/>
                  <a:pt x="184" y="128"/>
                </a:cubicBezTo>
                <a:cubicBezTo>
                  <a:pt x="188" y="131"/>
                  <a:pt x="189" y="136"/>
                  <a:pt x="191" y="141"/>
                </a:cubicBezTo>
                <a:cubicBezTo>
                  <a:pt x="191" y="142"/>
                  <a:pt x="192" y="145"/>
                  <a:pt x="193" y="146"/>
                </a:cubicBezTo>
                <a:cubicBezTo>
                  <a:pt x="193" y="148"/>
                  <a:pt x="195" y="155"/>
                  <a:pt x="195" y="156"/>
                </a:cubicBezTo>
                <a:cubicBezTo>
                  <a:pt x="195" y="156"/>
                  <a:pt x="194" y="158"/>
                  <a:pt x="194" y="158"/>
                </a:cubicBezTo>
                <a:cubicBezTo>
                  <a:pt x="194" y="160"/>
                  <a:pt x="199" y="164"/>
                  <a:pt x="201" y="168"/>
                </a:cubicBezTo>
                <a:cubicBezTo>
                  <a:pt x="202" y="172"/>
                  <a:pt x="202" y="176"/>
                  <a:pt x="206" y="176"/>
                </a:cubicBezTo>
                <a:cubicBezTo>
                  <a:pt x="207" y="177"/>
                  <a:pt x="206" y="176"/>
                  <a:pt x="206" y="178"/>
                </a:cubicBezTo>
                <a:cubicBezTo>
                  <a:pt x="205" y="179"/>
                  <a:pt x="203" y="177"/>
                  <a:pt x="203" y="179"/>
                </a:cubicBezTo>
                <a:cubicBezTo>
                  <a:pt x="204" y="182"/>
                  <a:pt x="203" y="186"/>
                  <a:pt x="204" y="187"/>
                </a:cubicBezTo>
                <a:cubicBezTo>
                  <a:pt x="205" y="186"/>
                  <a:pt x="206" y="186"/>
                  <a:pt x="207" y="186"/>
                </a:cubicBezTo>
                <a:cubicBezTo>
                  <a:pt x="207" y="186"/>
                  <a:pt x="208" y="186"/>
                  <a:pt x="208" y="187"/>
                </a:cubicBezTo>
                <a:cubicBezTo>
                  <a:pt x="207" y="188"/>
                  <a:pt x="207" y="190"/>
                  <a:pt x="205" y="191"/>
                </a:cubicBezTo>
                <a:cubicBezTo>
                  <a:pt x="205" y="190"/>
                  <a:pt x="204" y="188"/>
                  <a:pt x="203" y="189"/>
                </a:cubicBezTo>
                <a:cubicBezTo>
                  <a:pt x="204" y="190"/>
                  <a:pt x="205" y="192"/>
                  <a:pt x="207" y="192"/>
                </a:cubicBezTo>
                <a:cubicBezTo>
                  <a:pt x="208" y="200"/>
                  <a:pt x="217" y="204"/>
                  <a:pt x="214" y="213"/>
                </a:cubicBezTo>
                <a:cubicBezTo>
                  <a:pt x="218" y="215"/>
                  <a:pt x="217" y="220"/>
                  <a:pt x="222" y="220"/>
                </a:cubicBezTo>
                <a:cubicBezTo>
                  <a:pt x="222" y="222"/>
                  <a:pt x="220" y="221"/>
                  <a:pt x="221" y="224"/>
                </a:cubicBezTo>
                <a:cubicBezTo>
                  <a:pt x="228" y="229"/>
                  <a:pt x="227" y="244"/>
                  <a:pt x="232" y="253"/>
                </a:cubicBezTo>
                <a:cubicBezTo>
                  <a:pt x="232" y="262"/>
                  <a:pt x="227" y="260"/>
                  <a:pt x="224" y="266"/>
                </a:cubicBezTo>
                <a:cubicBezTo>
                  <a:pt x="224" y="268"/>
                  <a:pt x="227" y="268"/>
                  <a:pt x="225" y="269"/>
                </a:cubicBezTo>
                <a:cubicBezTo>
                  <a:pt x="224" y="267"/>
                  <a:pt x="224" y="267"/>
                  <a:pt x="222" y="268"/>
                </a:cubicBezTo>
                <a:cubicBezTo>
                  <a:pt x="221" y="266"/>
                  <a:pt x="220" y="264"/>
                  <a:pt x="219" y="263"/>
                </a:cubicBezTo>
                <a:cubicBezTo>
                  <a:pt x="219" y="265"/>
                  <a:pt x="221" y="267"/>
                  <a:pt x="221" y="271"/>
                </a:cubicBezTo>
                <a:cubicBezTo>
                  <a:pt x="220" y="272"/>
                  <a:pt x="219" y="273"/>
                  <a:pt x="218" y="272"/>
                </a:cubicBezTo>
                <a:cubicBezTo>
                  <a:pt x="218" y="279"/>
                  <a:pt x="212" y="280"/>
                  <a:pt x="211" y="285"/>
                </a:cubicBezTo>
                <a:cubicBezTo>
                  <a:pt x="210" y="288"/>
                  <a:pt x="213" y="285"/>
                  <a:pt x="212" y="287"/>
                </a:cubicBezTo>
                <a:cubicBezTo>
                  <a:pt x="210" y="287"/>
                  <a:pt x="209" y="288"/>
                  <a:pt x="208" y="287"/>
                </a:cubicBezTo>
                <a:cubicBezTo>
                  <a:pt x="208" y="288"/>
                  <a:pt x="209" y="289"/>
                  <a:pt x="209" y="289"/>
                </a:cubicBezTo>
                <a:cubicBezTo>
                  <a:pt x="208" y="289"/>
                  <a:pt x="208" y="289"/>
                  <a:pt x="207" y="289"/>
                </a:cubicBezTo>
                <a:cubicBezTo>
                  <a:pt x="206" y="292"/>
                  <a:pt x="203" y="293"/>
                  <a:pt x="204" y="297"/>
                </a:cubicBezTo>
                <a:cubicBezTo>
                  <a:pt x="202" y="297"/>
                  <a:pt x="202" y="296"/>
                  <a:pt x="201" y="297"/>
                </a:cubicBezTo>
                <a:cubicBezTo>
                  <a:pt x="201" y="298"/>
                  <a:pt x="203" y="299"/>
                  <a:pt x="201" y="300"/>
                </a:cubicBezTo>
                <a:cubicBezTo>
                  <a:pt x="201" y="299"/>
                  <a:pt x="201" y="298"/>
                  <a:pt x="201" y="298"/>
                </a:cubicBezTo>
                <a:cubicBezTo>
                  <a:pt x="198" y="303"/>
                  <a:pt x="195" y="306"/>
                  <a:pt x="194" y="312"/>
                </a:cubicBezTo>
                <a:cubicBezTo>
                  <a:pt x="180" y="326"/>
                  <a:pt x="174" y="348"/>
                  <a:pt x="161" y="363"/>
                </a:cubicBezTo>
                <a:cubicBezTo>
                  <a:pt x="163" y="364"/>
                  <a:pt x="161" y="367"/>
                  <a:pt x="160" y="368"/>
                </a:cubicBezTo>
                <a:cubicBezTo>
                  <a:pt x="153" y="368"/>
                  <a:pt x="150" y="380"/>
                  <a:pt x="141" y="376"/>
                </a:cubicBezTo>
                <a:cubicBezTo>
                  <a:pt x="141" y="377"/>
                  <a:pt x="140" y="378"/>
                  <a:pt x="140" y="379"/>
                </a:cubicBezTo>
                <a:cubicBezTo>
                  <a:pt x="139" y="377"/>
                  <a:pt x="142" y="372"/>
                  <a:pt x="139" y="370"/>
                </a:cubicBezTo>
                <a:cubicBezTo>
                  <a:pt x="140" y="369"/>
                  <a:pt x="140" y="371"/>
                  <a:pt x="142" y="370"/>
                </a:cubicBezTo>
                <a:cubicBezTo>
                  <a:pt x="142" y="368"/>
                  <a:pt x="143" y="367"/>
                  <a:pt x="144" y="366"/>
                </a:cubicBezTo>
                <a:cubicBezTo>
                  <a:pt x="145" y="366"/>
                  <a:pt x="145" y="367"/>
                  <a:pt x="145" y="367"/>
                </a:cubicBezTo>
                <a:cubicBezTo>
                  <a:pt x="147" y="365"/>
                  <a:pt x="148" y="363"/>
                  <a:pt x="146" y="360"/>
                </a:cubicBezTo>
                <a:cubicBezTo>
                  <a:pt x="146" y="362"/>
                  <a:pt x="144" y="361"/>
                  <a:pt x="144" y="362"/>
                </a:cubicBezTo>
                <a:cubicBezTo>
                  <a:pt x="145" y="363"/>
                  <a:pt x="146" y="362"/>
                  <a:pt x="146" y="364"/>
                </a:cubicBezTo>
                <a:cubicBezTo>
                  <a:pt x="145" y="364"/>
                  <a:pt x="145" y="364"/>
                  <a:pt x="145" y="364"/>
                </a:cubicBezTo>
                <a:cubicBezTo>
                  <a:pt x="145" y="364"/>
                  <a:pt x="145" y="363"/>
                  <a:pt x="144" y="363"/>
                </a:cubicBezTo>
                <a:cubicBezTo>
                  <a:pt x="145" y="366"/>
                  <a:pt x="139" y="367"/>
                  <a:pt x="141" y="369"/>
                </a:cubicBezTo>
                <a:cubicBezTo>
                  <a:pt x="138" y="369"/>
                  <a:pt x="138" y="372"/>
                  <a:pt x="134" y="372"/>
                </a:cubicBezTo>
                <a:cubicBezTo>
                  <a:pt x="137" y="377"/>
                  <a:pt x="131" y="378"/>
                  <a:pt x="130" y="381"/>
                </a:cubicBezTo>
                <a:cubicBezTo>
                  <a:pt x="126" y="380"/>
                  <a:pt x="125" y="381"/>
                  <a:pt x="121" y="381"/>
                </a:cubicBezTo>
                <a:cubicBezTo>
                  <a:pt x="120" y="380"/>
                  <a:pt x="119" y="379"/>
                  <a:pt x="119" y="378"/>
                </a:cubicBezTo>
                <a:cubicBezTo>
                  <a:pt x="118" y="380"/>
                  <a:pt x="116" y="377"/>
                  <a:pt x="115" y="379"/>
                </a:cubicBezTo>
                <a:cubicBezTo>
                  <a:pt x="114" y="381"/>
                  <a:pt x="116" y="380"/>
                  <a:pt x="117" y="382"/>
                </a:cubicBezTo>
                <a:cubicBezTo>
                  <a:pt x="116" y="382"/>
                  <a:pt x="116" y="381"/>
                  <a:pt x="115" y="381"/>
                </a:cubicBezTo>
                <a:cubicBezTo>
                  <a:pt x="116" y="385"/>
                  <a:pt x="118" y="386"/>
                  <a:pt x="120" y="384"/>
                </a:cubicBezTo>
                <a:cubicBezTo>
                  <a:pt x="119" y="383"/>
                  <a:pt x="118" y="385"/>
                  <a:pt x="117" y="383"/>
                </a:cubicBezTo>
                <a:cubicBezTo>
                  <a:pt x="119" y="384"/>
                  <a:pt x="118" y="381"/>
                  <a:pt x="120" y="382"/>
                </a:cubicBezTo>
                <a:cubicBezTo>
                  <a:pt x="119" y="385"/>
                  <a:pt x="125" y="380"/>
                  <a:pt x="125" y="383"/>
                </a:cubicBezTo>
                <a:cubicBezTo>
                  <a:pt x="124" y="383"/>
                  <a:pt x="123" y="383"/>
                  <a:pt x="122" y="383"/>
                </a:cubicBezTo>
                <a:cubicBezTo>
                  <a:pt x="122" y="384"/>
                  <a:pt x="122" y="384"/>
                  <a:pt x="121" y="385"/>
                </a:cubicBezTo>
                <a:cubicBezTo>
                  <a:pt x="121" y="386"/>
                  <a:pt x="123" y="386"/>
                  <a:pt x="123" y="387"/>
                </a:cubicBezTo>
                <a:cubicBezTo>
                  <a:pt x="121" y="387"/>
                  <a:pt x="119" y="387"/>
                  <a:pt x="118" y="387"/>
                </a:cubicBezTo>
                <a:cubicBezTo>
                  <a:pt x="120" y="388"/>
                  <a:pt x="123" y="388"/>
                  <a:pt x="123" y="391"/>
                </a:cubicBezTo>
                <a:cubicBezTo>
                  <a:pt x="119" y="393"/>
                  <a:pt x="114" y="395"/>
                  <a:pt x="111" y="398"/>
                </a:cubicBezTo>
                <a:cubicBezTo>
                  <a:pt x="106" y="398"/>
                  <a:pt x="100" y="397"/>
                  <a:pt x="95" y="396"/>
                </a:cubicBezTo>
                <a:cubicBezTo>
                  <a:pt x="91" y="397"/>
                  <a:pt x="83" y="398"/>
                  <a:pt x="81" y="395"/>
                </a:cubicBezTo>
                <a:cubicBezTo>
                  <a:pt x="74" y="394"/>
                  <a:pt x="66" y="396"/>
                  <a:pt x="58" y="396"/>
                </a:cubicBezTo>
                <a:cubicBezTo>
                  <a:pt x="51" y="395"/>
                  <a:pt x="46" y="399"/>
                  <a:pt x="41" y="402"/>
                </a:cubicBezTo>
                <a:cubicBezTo>
                  <a:pt x="41" y="401"/>
                  <a:pt x="40" y="401"/>
                  <a:pt x="39" y="401"/>
                </a:cubicBezTo>
                <a:cubicBezTo>
                  <a:pt x="38" y="403"/>
                  <a:pt x="37" y="405"/>
                  <a:pt x="34" y="404"/>
                </a:cubicBezTo>
                <a:cubicBezTo>
                  <a:pt x="33" y="406"/>
                  <a:pt x="35" y="406"/>
                  <a:pt x="34" y="409"/>
                </a:cubicBezTo>
                <a:cubicBezTo>
                  <a:pt x="35" y="409"/>
                  <a:pt x="36" y="408"/>
                  <a:pt x="36" y="409"/>
                </a:cubicBezTo>
                <a:cubicBezTo>
                  <a:pt x="35" y="410"/>
                  <a:pt x="34" y="410"/>
                  <a:pt x="35" y="411"/>
                </a:cubicBezTo>
                <a:cubicBezTo>
                  <a:pt x="31" y="413"/>
                  <a:pt x="29" y="410"/>
                  <a:pt x="27" y="411"/>
                </a:cubicBezTo>
                <a:cubicBezTo>
                  <a:pt x="27" y="414"/>
                  <a:pt x="29" y="414"/>
                  <a:pt x="29" y="417"/>
                </a:cubicBezTo>
                <a:cubicBezTo>
                  <a:pt x="29" y="418"/>
                  <a:pt x="27" y="417"/>
                  <a:pt x="27" y="419"/>
                </a:cubicBezTo>
                <a:cubicBezTo>
                  <a:pt x="29" y="418"/>
                  <a:pt x="31" y="419"/>
                  <a:pt x="33" y="419"/>
                </a:cubicBezTo>
                <a:cubicBezTo>
                  <a:pt x="42" y="419"/>
                  <a:pt x="49" y="420"/>
                  <a:pt x="58" y="418"/>
                </a:cubicBezTo>
                <a:cubicBezTo>
                  <a:pt x="66" y="416"/>
                  <a:pt x="73" y="418"/>
                  <a:pt x="82" y="418"/>
                </a:cubicBezTo>
                <a:cubicBezTo>
                  <a:pt x="81" y="420"/>
                  <a:pt x="83" y="420"/>
                  <a:pt x="84" y="421"/>
                </a:cubicBezTo>
                <a:cubicBezTo>
                  <a:pt x="85" y="419"/>
                  <a:pt x="85" y="419"/>
                  <a:pt x="85" y="418"/>
                </a:cubicBezTo>
                <a:cubicBezTo>
                  <a:pt x="87" y="418"/>
                  <a:pt x="86" y="419"/>
                  <a:pt x="86" y="420"/>
                </a:cubicBezTo>
                <a:cubicBezTo>
                  <a:pt x="88" y="419"/>
                  <a:pt x="90" y="420"/>
                  <a:pt x="91" y="420"/>
                </a:cubicBezTo>
                <a:cubicBezTo>
                  <a:pt x="91" y="421"/>
                  <a:pt x="91" y="421"/>
                  <a:pt x="91" y="422"/>
                </a:cubicBezTo>
                <a:cubicBezTo>
                  <a:pt x="90" y="422"/>
                  <a:pt x="90" y="421"/>
                  <a:pt x="89" y="421"/>
                </a:cubicBezTo>
                <a:cubicBezTo>
                  <a:pt x="90" y="422"/>
                  <a:pt x="89" y="424"/>
                  <a:pt x="90" y="424"/>
                </a:cubicBezTo>
                <a:cubicBezTo>
                  <a:pt x="90" y="422"/>
                  <a:pt x="91" y="423"/>
                  <a:pt x="92" y="424"/>
                </a:cubicBezTo>
                <a:cubicBezTo>
                  <a:pt x="94" y="422"/>
                  <a:pt x="93" y="419"/>
                  <a:pt x="93" y="419"/>
                </a:cubicBezTo>
                <a:cubicBezTo>
                  <a:pt x="94" y="421"/>
                  <a:pt x="95" y="416"/>
                  <a:pt x="97" y="419"/>
                </a:cubicBezTo>
                <a:cubicBezTo>
                  <a:pt x="97" y="420"/>
                  <a:pt x="96" y="422"/>
                  <a:pt x="98" y="422"/>
                </a:cubicBezTo>
                <a:cubicBezTo>
                  <a:pt x="99" y="421"/>
                  <a:pt x="97" y="420"/>
                  <a:pt x="99" y="420"/>
                </a:cubicBezTo>
                <a:cubicBezTo>
                  <a:pt x="101" y="419"/>
                  <a:pt x="103" y="420"/>
                  <a:pt x="105" y="421"/>
                </a:cubicBezTo>
                <a:cubicBezTo>
                  <a:pt x="107" y="418"/>
                  <a:pt x="111" y="420"/>
                  <a:pt x="112" y="419"/>
                </a:cubicBezTo>
                <a:cubicBezTo>
                  <a:pt x="113" y="417"/>
                  <a:pt x="110" y="419"/>
                  <a:pt x="111" y="418"/>
                </a:cubicBezTo>
                <a:cubicBezTo>
                  <a:pt x="114" y="417"/>
                  <a:pt x="113" y="420"/>
                  <a:pt x="116" y="419"/>
                </a:cubicBezTo>
                <a:cubicBezTo>
                  <a:pt x="115" y="418"/>
                  <a:pt x="114" y="417"/>
                  <a:pt x="116" y="416"/>
                </a:cubicBezTo>
                <a:cubicBezTo>
                  <a:pt x="116" y="418"/>
                  <a:pt x="116" y="419"/>
                  <a:pt x="117" y="420"/>
                </a:cubicBezTo>
                <a:cubicBezTo>
                  <a:pt x="119" y="419"/>
                  <a:pt x="118" y="418"/>
                  <a:pt x="118" y="418"/>
                </a:cubicBezTo>
                <a:cubicBezTo>
                  <a:pt x="120" y="418"/>
                  <a:pt x="120" y="417"/>
                  <a:pt x="121" y="416"/>
                </a:cubicBezTo>
                <a:cubicBezTo>
                  <a:pt x="120" y="418"/>
                  <a:pt x="122" y="418"/>
                  <a:pt x="123" y="418"/>
                </a:cubicBezTo>
                <a:cubicBezTo>
                  <a:pt x="122" y="419"/>
                  <a:pt x="126" y="420"/>
                  <a:pt x="126" y="419"/>
                </a:cubicBezTo>
                <a:cubicBezTo>
                  <a:pt x="126" y="418"/>
                  <a:pt x="124" y="418"/>
                  <a:pt x="124" y="418"/>
                </a:cubicBezTo>
                <a:cubicBezTo>
                  <a:pt x="128" y="418"/>
                  <a:pt x="131" y="417"/>
                  <a:pt x="136" y="417"/>
                </a:cubicBezTo>
                <a:cubicBezTo>
                  <a:pt x="137" y="418"/>
                  <a:pt x="137" y="419"/>
                  <a:pt x="138" y="419"/>
                </a:cubicBezTo>
                <a:cubicBezTo>
                  <a:pt x="141" y="414"/>
                  <a:pt x="148" y="419"/>
                  <a:pt x="151" y="415"/>
                </a:cubicBezTo>
                <a:cubicBezTo>
                  <a:pt x="154" y="418"/>
                  <a:pt x="159" y="417"/>
                  <a:pt x="161" y="416"/>
                </a:cubicBezTo>
                <a:cubicBezTo>
                  <a:pt x="162" y="416"/>
                  <a:pt x="162" y="420"/>
                  <a:pt x="163" y="419"/>
                </a:cubicBezTo>
                <a:cubicBezTo>
                  <a:pt x="162" y="415"/>
                  <a:pt x="166" y="417"/>
                  <a:pt x="168" y="416"/>
                </a:cubicBezTo>
                <a:cubicBezTo>
                  <a:pt x="168" y="415"/>
                  <a:pt x="169" y="414"/>
                  <a:pt x="169" y="413"/>
                </a:cubicBezTo>
                <a:cubicBezTo>
                  <a:pt x="173" y="413"/>
                  <a:pt x="171" y="414"/>
                  <a:pt x="175" y="414"/>
                </a:cubicBezTo>
                <a:cubicBezTo>
                  <a:pt x="175" y="415"/>
                  <a:pt x="173" y="415"/>
                  <a:pt x="173" y="416"/>
                </a:cubicBezTo>
                <a:cubicBezTo>
                  <a:pt x="174" y="416"/>
                  <a:pt x="175" y="417"/>
                  <a:pt x="175" y="416"/>
                </a:cubicBezTo>
                <a:cubicBezTo>
                  <a:pt x="177" y="415"/>
                  <a:pt x="175" y="414"/>
                  <a:pt x="177" y="413"/>
                </a:cubicBezTo>
                <a:cubicBezTo>
                  <a:pt x="179" y="412"/>
                  <a:pt x="180" y="415"/>
                  <a:pt x="180" y="414"/>
                </a:cubicBezTo>
                <a:cubicBezTo>
                  <a:pt x="180" y="414"/>
                  <a:pt x="180" y="412"/>
                  <a:pt x="180" y="412"/>
                </a:cubicBezTo>
                <a:cubicBezTo>
                  <a:pt x="182" y="412"/>
                  <a:pt x="183" y="413"/>
                  <a:pt x="184" y="413"/>
                </a:cubicBezTo>
                <a:cubicBezTo>
                  <a:pt x="189" y="410"/>
                  <a:pt x="196" y="413"/>
                  <a:pt x="200" y="410"/>
                </a:cubicBezTo>
                <a:cubicBezTo>
                  <a:pt x="201" y="412"/>
                  <a:pt x="202" y="411"/>
                  <a:pt x="204" y="411"/>
                </a:cubicBezTo>
                <a:cubicBezTo>
                  <a:pt x="202" y="410"/>
                  <a:pt x="203" y="409"/>
                  <a:pt x="205" y="408"/>
                </a:cubicBezTo>
                <a:cubicBezTo>
                  <a:pt x="206" y="409"/>
                  <a:pt x="206" y="410"/>
                  <a:pt x="207" y="410"/>
                </a:cubicBezTo>
                <a:cubicBezTo>
                  <a:pt x="207" y="408"/>
                  <a:pt x="206" y="407"/>
                  <a:pt x="206" y="407"/>
                </a:cubicBezTo>
                <a:cubicBezTo>
                  <a:pt x="206" y="407"/>
                  <a:pt x="204" y="407"/>
                  <a:pt x="204" y="407"/>
                </a:cubicBezTo>
                <a:cubicBezTo>
                  <a:pt x="205" y="407"/>
                  <a:pt x="205" y="405"/>
                  <a:pt x="207" y="405"/>
                </a:cubicBezTo>
                <a:cubicBezTo>
                  <a:pt x="207" y="406"/>
                  <a:pt x="207" y="407"/>
                  <a:pt x="207" y="408"/>
                </a:cubicBezTo>
                <a:cubicBezTo>
                  <a:pt x="210" y="408"/>
                  <a:pt x="210" y="412"/>
                  <a:pt x="215" y="409"/>
                </a:cubicBezTo>
                <a:cubicBezTo>
                  <a:pt x="217" y="408"/>
                  <a:pt x="218" y="411"/>
                  <a:pt x="219" y="409"/>
                </a:cubicBezTo>
                <a:cubicBezTo>
                  <a:pt x="219" y="410"/>
                  <a:pt x="220" y="410"/>
                  <a:pt x="219" y="411"/>
                </a:cubicBezTo>
                <a:cubicBezTo>
                  <a:pt x="217" y="411"/>
                  <a:pt x="220" y="415"/>
                  <a:pt x="215" y="414"/>
                </a:cubicBezTo>
                <a:cubicBezTo>
                  <a:pt x="215" y="415"/>
                  <a:pt x="216" y="415"/>
                  <a:pt x="216" y="416"/>
                </a:cubicBezTo>
                <a:cubicBezTo>
                  <a:pt x="215" y="416"/>
                  <a:pt x="215" y="418"/>
                  <a:pt x="215" y="421"/>
                </a:cubicBezTo>
                <a:cubicBezTo>
                  <a:pt x="212" y="427"/>
                  <a:pt x="205" y="436"/>
                  <a:pt x="214" y="436"/>
                </a:cubicBezTo>
                <a:cubicBezTo>
                  <a:pt x="217" y="429"/>
                  <a:pt x="222" y="423"/>
                  <a:pt x="224" y="416"/>
                </a:cubicBezTo>
                <a:cubicBezTo>
                  <a:pt x="225" y="415"/>
                  <a:pt x="227" y="416"/>
                  <a:pt x="228" y="415"/>
                </a:cubicBezTo>
                <a:cubicBezTo>
                  <a:pt x="228" y="411"/>
                  <a:pt x="239" y="412"/>
                  <a:pt x="240" y="408"/>
                </a:cubicBezTo>
                <a:cubicBezTo>
                  <a:pt x="240" y="402"/>
                  <a:pt x="238" y="397"/>
                  <a:pt x="244" y="395"/>
                </a:cubicBezTo>
                <a:cubicBezTo>
                  <a:pt x="244" y="393"/>
                  <a:pt x="242" y="393"/>
                  <a:pt x="243" y="390"/>
                </a:cubicBezTo>
                <a:cubicBezTo>
                  <a:pt x="240" y="393"/>
                  <a:pt x="236" y="390"/>
                  <a:pt x="234" y="388"/>
                </a:cubicBezTo>
                <a:cubicBezTo>
                  <a:pt x="229" y="389"/>
                  <a:pt x="229" y="396"/>
                  <a:pt x="224" y="395"/>
                </a:cubicBezTo>
                <a:cubicBezTo>
                  <a:pt x="222" y="402"/>
                  <a:pt x="212" y="397"/>
                  <a:pt x="208" y="401"/>
                </a:cubicBezTo>
                <a:cubicBezTo>
                  <a:pt x="207" y="403"/>
                  <a:pt x="210" y="403"/>
                  <a:pt x="208" y="404"/>
                </a:cubicBezTo>
                <a:cubicBezTo>
                  <a:pt x="205" y="404"/>
                  <a:pt x="208" y="401"/>
                  <a:pt x="207" y="400"/>
                </a:cubicBezTo>
                <a:cubicBezTo>
                  <a:pt x="205" y="401"/>
                  <a:pt x="205" y="400"/>
                  <a:pt x="202" y="401"/>
                </a:cubicBezTo>
                <a:cubicBezTo>
                  <a:pt x="203" y="400"/>
                  <a:pt x="203" y="400"/>
                  <a:pt x="202" y="399"/>
                </a:cubicBezTo>
                <a:cubicBezTo>
                  <a:pt x="197" y="399"/>
                  <a:pt x="193" y="400"/>
                  <a:pt x="187" y="400"/>
                </a:cubicBezTo>
                <a:cubicBezTo>
                  <a:pt x="186" y="398"/>
                  <a:pt x="187" y="395"/>
                  <a:pt x="187" y="391"/>
                </a:cubicBezTo>
                <a:cubicBezTo>
                  <a:pt x="189" y="390"/>
                  <a:pt x="189" y="386"/>
                  <a:pt x="191" y="386"/>
                </a:cubicBezTo>
                <a:cubicBezTo>
                  <a:pt x="192" y="377"/>
                  <a:pt x="201" y="376"/>
                  <a:pt x="202" y="367"/>
                </a:cubicBezTo>
                <a:cubicBezTo>
                  <a:pt x="207" y="361"/>
                  <a:pt x="213" y="355"/>
                  <a:pt x="216" y="348"/>
                </a:cubicBezTo>
                <a:cubicBezTo>
                  <a:pt x="220" y="347"/>
                  <a:pt x="221" y="339"/>
                  <a:pt x="226" y="336"/>
                </a:cubicBezTo>
                <a:cubicBezTo>
                  <a:pt x="226" y="335"/>
                  <a:pt x="225" y="334"/>
                  <a:pt x="225" y="334"/>
                </a:cubicBezTo>
                <a:cubicBezTo>
                  <a:pt x="231" y="330"/>
                  <a:pt x="232" y="323"/>
                  <a:pt x="237" y="318"/>
                </a:cubicBezTo>
                <a:cubicBezTo>
                  <a:pt x="237" y="316"/>
                  <a:pt x="237" y="315"/>
                  <a:pt x="238" y="314"/>
                </a:cubicBezTo>
                <a:cubicBezTo>
                  <a:pt x="240" y="313"/>
                  <a:pt x="242" y="312"/>
                  <a:pt x="242" y="309"/>
                </a:cubicBezTo>
                <a:cubicBezTo>
                  <a:pt x="246" y="310"/>
                  <a:pt x="245" y="304"/>
                  <a:pt x="249" y="304"/>
                </a:cubicBezTo>
                <a:cubicBezTo>
                  <a:pt x="249" y="305"/>
                  <a:pt x="250" y="305"/>
                  <a:pt x="251" y="307"/>
                </a:cubicBezTo>
                <a:cubicBezTo>
                  <a:pt x="250" y="310"/>
                  <a:pt x="251" y="311"/>
                  <a:pt x="252" y="314"/>
                </a:cubicBezTo>
                <a:cubicBezTo>
                  <a:pt x="249" y="317"/>
                  <a:pt x="252" y="322"/>
                  <a:pt x="255" y="324"/>
                </a:cubicBezTo>
                <a:cubicBezTo>
                  <a:pt x="254" y="326"/>
                  <a:pt x="255" y="328"/>
                  <a:pt x="254" y="330"/>
                </a:cubicBezTo>
                <a:cubicBezTo>
                  <a:pt x="263" y="332"/>
                  <a:pt x="260" y="345"/>
                  <a:pt x="266" y="351"/>
                </a:cubicBezTo>
                <a:cubicBezTo>
                  <a:pt x="267" y="351"/>
                  <a:pt x="267" y="350"/>
                  <a:pt x="268" y="350"/>
                </a:cubicBezTo>
                <a:cubicBezTo>
                  <a:pt x="269" y="357"/>
                  <a:pt x="276" y="362"/>
                  <a:pt x="275" y="366"/>
                </a:cubicBezTo>
                <a:cubicBezTo>
                  <a:pt x="280" y="371"/>
                  <a:pt x="283" y="377"/>
                  <a:pt x="288" y="382"/>
                </a:cubicBezTo>
                <a:cubicBezTo>
                  <a:pt x="286" y="379"/>
                  <a:pt x="288" y="378"/>
                  <a:pt x="289" y="375"/>
                </a:cubicBezTo>
                <a:cubicBezTo>
                  <a:pt x="286" y="371"/>
                  <a:pt x="286" y="365"/>
                  <a:pt x="283" y="360"/>
                </a:cubicBezTo>
                <a:cubicBezTo>
                  <a:pt x="281" y="361"/>
                  <a:pt x="280" y="360"/>
                  <a:pt x="279" y="359"/>
                </a:cubicBezTo>
                <a:cubicBezTo>
                  <a:pt x="279" y="358"/>
                  <a:pt x="279" y="357"/>
                  <a:pt x="279" y="355"/>
                </a:cubicBezTo>
                <a:cubicBezTo>
                  <a:pt x="273" y="350"/>
                  <a:pt x="272" y="340"/>
                  <a:pt x="265" y="336"/>
                </a:cubicBezTo>
                <a:cubicBezTo>
                  <a:pt x="264" y="333"/>
                  <a:pt x="266" y="333"/>
                  <a:pt x="266" y="331"/>
                </a:cubicBezTo>
                <a:cubicBezTo>
                  <a:pt x="262" y="327"/>
                  <a:pt x="262" y="323"/>
                  <a:pt x="260" y="317"/>
                </a:cubicBezTo>
                <a:cubicBezTo>
                  <a:pt x="256" y="316"/>
                  <a:pt x="258" y="309"/>
                  <a:pt x="254" y="309"/>
                </a:cubicBezTo>
                <a:cubicBezTo>
                  <a:pt x="254" y="307"/>
                  <a:pt x="255" y="308"/>
                  <a:pt x="255" y="306"/>
                </a:cubicBezTo>
                <a:cubicBezTo>
                  <a:pt x="253" y="304"/>
                  <a:pt x="253" y="301"/>
                  <a:pt x="252" y="299"/>
                </a:cubicBezTo>
                <a:cubicBezTo>
                  <a:pt x="257" y="294"/>
                  <a:pt x="259" y="287"/>
                  <a:pt x="266" y="285"/>
                </a:cubicBezTo>
                <a:cubicBezTo>
                  <a:pt x="268" y="279"/>
                  <a:pt x="274" y="277"/>
                  <a:pt x="277" y="272"/>
                </a:cubicBezTo>
                <a:cubicBezTo>
                  <a:pt x="279" y="274"/>
                  <a:pt x="280" y="272"/>
                  <a:pt x="280" y="274"/>
                </a:cubicBezTo>
                <a:cubicBezTo>
                  <a:pt x="281" y="282"/>
                  <a:pt x="291" y="282"/>
                  <a:pt x="290" y="289"/>
                </a:cubicBezTo>
                <a:cubicBezTo>
                  <a:pt x="290" y="288"/>
                  <a:pt x="292" y="287"/>
                  <a:pt x="292" y="288"/>
                </a:cubicBezTo>
                <a:cubicBezTo>
                  <a:pt x="292" y="289"/>
                  <a:pt x="291" y="289"/>
                  <a:pt x="291" y="290"/>
                </a:cubicBezTo>
                <a:cubicBezTo>
                  <a:pt x="293" y="290"/>
                  <a:pt x="293" y="292"/>
                  <a:pt x="294" y="293"/>
                </a:cubicBezTo>
                <a:cubicBezTo>
                  <a:pt x="295" y="294"/>
                  <a:pt x="296" y="293"/>
                  <a:pt x="296" y="294"/>
                </a:cubicBezTo>
                <a:cubicBezTo>
                  <a:pt x="297" y="298"/>
                  <a:pt x="300" y="303"/>
                  <a:pt x="305" y="303"/>
                </a:cubicBezTo>
                <a:cubicBezTo>
                  <a:pt x="309" y="315"/>
                  <a:pt x="316" y="324"/>
                  <a:pt x="320" y="336"/>
                </a:cubicBezTo>
                <a:cubicBezTo>
                  <a:pt x="321" y="336"/>
                  <a:pt x="321" y="337"/>
                  <a:pt x="322" y="337"/>
                </a:cubicBezTo>
                <a:cubicBezTo>
                  <a:pt x="322" y="340"/>
                  <a:pt x="322" y="342"/>
                  <a:pt x="322" y="344"/>
                </a:cubicBezTo>
                <a:cubicBezTo>
                  <a:pt x="314" y="344"/>
                  <a:pt x="308" y="340"/>
                  <a:pt x="304" y="338"/>
                </a:cubicBezTo>
                <a:cubicBezTo>
                  <a:pt x="305" y="337"/>
                  <a:pt x="305" y="335"/>
                  <a:pt x="303" y="335"/>
                </a:cubicBezTo>
                <a:cubicBezTo>
                  <a:pt x="303" y="335"/>
                  <a:pt x="304" y="336"/>
                  <a:pt x="303" y="336"/>
                </a:cubicBezTo>
                <a:cubicBezTo>
                  <a:pt x="302" y="333"/>
                  <a:pt x="301" y="334"/>
                  <a:pt x="298" y="332"/>
                </a:cubicBezTo>
                <a:cubicBezTo>
                  <a:pt x="299" y="329"/>
                  <a:pt x="295" y="325"/>
                  <a:pt x="291" y="323"/>
                </a:cubicBezTo>
                <a:cubicBezTo>
                  <a:pt x="292" y="326"/>
                  <a:pt x="290" y="324"/>
                  <a:pt x="290" y="325"/>
                </a:cubicBezTo>
                <a:cubicBezTo>
                  <a:pt x="293" y="326"/>
                  <a:pt x="294" y="337"/>
                  <a:pt x="300" y="336"/>
                </a:cubicBezTo>
                <a:cubicBezTo>
                  <a:pt x="300" y="337"/>
                  <a:pt x="300" y="338"/>
                  <a:pt x="300" y="339"/>
                </a:cubicBezTo>
                <a:cubicBezTo>
                  <a:pt x="302" y="339"/>
                  <a:pt x="304" y="338"/>
                  <a:pt x="305" y="339"/>
                </a:cubicBezTo>
                <a:cubicBezTo>
                  <a:pt x="304" y="340"/>
                  <a:pt x="303" y="340"/>
                  <a:pt x="302" y="342"/>
                </a:cubicBezTo>
                <a:cubicBezTo>
                  <a:pt x="303" y="342"/>
                  <a:pt x="304" y="341"/>
                  <a:pt x="305" y="342"/>
                </a:cubicBezTo>
                <a:cubicBezTo>
                  <a:pt x="303" y="344"/>
                  <a:pt x="305" y="345"/>
                  <a:pt x="305" y="347"/>
                </a:cubicBezTo>
                <a:cubicBezTo>
                  <a:pt x="306" y="347"/>
                  <a:pt x="306" y="347"/>
                  <a:pt x="307" y="347"/>
                </a:cubicBezTo>
                <a:cubicBezTo>
                  <a:pt x="307" y="349"/>
                  <a:pt x="306" y="351"/>
                  <a:pt x="309" y="350"/>
                </a:cubicBezTo>
                <a:cubicBezTo>
                  <a:pt x="308" y="353"/>
                  <a:pt x="309" y="351"/>
                  <a:pt x="311" y="353"/>
                </a:cubicBezTo>
                <a:cubicBezTo>
                  <a:pt x="310" y="351"/>
                  <a:pt x="314" y="353"/>
                  <a:pt x="317" y="352"/>
                </a:cubicBezTo>
                <a:cubicBezTo>
                  <a:pt x="318" y="351"/>
                  <a:pt x="316" y="351"/>
                  <a:pt x="317" y="350"/>
                </a:cubicBezTo>
                <a:cubicBezTo>
                  <a:pt x="319" y="353"/>
                  <a:pt x="320" y="351"/>
                  <a:pt x="322" y="350"/>
                </a:cubicBezTo>
                <a:cubicBezTo>
                  <a:pt x="330" y="353"/>
                  <a:pt x="332" y="362"/>
                  <a:pt x="336" y="370"/>
                </a:cubicBezTo>
                <a:cubicBezTo>
                  <a:pt x="335" y="370"/>
                  <a:pt x="336" y="372"/>
                  <a:pt x="335" y="372"/>
                </a:cubicBezTo>
                <a:cubicBezTo>
                  <a:pt x="336" y="373"/>
                  <a:pt x="337" y="374"/>
                  <a:pt x="338" y="375"/>
                </a:cubicBezTo>
                <a:cubicBezTo>
                  <a:pt x="342" y="380"/>
                  <a:pt x="341" y="389"/>
                  <a:pt x="337" y="393"/>
                </a:cubicBezTo>
                <a:cubicBezTo>
                  <a:pt x="321" y="395"/>
                  <a:pt x="309" y="396"/>
                  <a:pt x="299" y="396"/>
                </a:cubicBezTo>
                <a:cubicBezTo>
                  <a:pt x="297" y="398"/>
                  <a:pt x="295" y="399"/>
                  <a:pt x="291" y="399"/>
                </a:cubicBezTo>
                <a:cubicBezTo>
                  <a:pt x="291" y="399"/>
                  <a:pt x="291" y="400"/>
                  <a:pt x="291" y="400"/>
                </a:cubicBezTo>
                <a:cubicBezTo>
                  <a:pt x="288" y="400"/>
                  <a:pt x="285" y="400"/>
                  <a:pt x="286" y="402"/>
                </a:cubicBezTo>
                <a:cubicBezTo>
                  <a:pt x="287" y="400"/>
                  <a:pt x="285" y="404"/>
                  <a:pt x="287" y="404"/>
                </a:cubicBezTo>
                <a:cubicBezTo>
                  <a:pt x="287" y="402"/>
                  <a:pt x="290" y="404"/>
                  <a:pt x="289" y="405"/>
                </a:cubicBezTo>
                <a:cubicBezTo>
                  <a:pt x="287" y="413"/>
                  <a:pt x="286" y="419"/>
                  <a:pt x="282" y="425"/>
                </a:cubicBezTo>
                <a:cubicBezTo>
                  <a:pt x="284" y="425"/>
                  <a:pt x="285" y="428"/>
                  <a:pt x="286" y="429"/>
                </a:cubicBezTo>
                <a:cubicBezTo>
                  <a:pt x="298" y="430"/>
                  <a:pt x="304" y="418"/>
                  <a:pt x="315" y="419"/>
                </a:cubicBezTo>
                <a:cubicBezTo>
                  <a:pt x="316" y="408"/>
                  <a:pt x="335" y="413"/>
                  <a:pt x="344" y="411"/>
                </a:cubicBezTo>
                <a:cubicBezTo>
                  <a:pt x="342" y="411"/>
                  <a:pt x="341" y="411"/>
                  <a:pt x="341" y="410"/>
                </a:cubicBezTo>
                <a:cubicBezTo>
                  <a:pt x="344" y="408"/>
                  <a:pt x="348" y="407"/>
                  <a:pt x="351" y="409"/>
                </a:cubicBezTo>
                <a:cubicBezTo>
                  <a:pt x="351" y="407"/>
                  <a:pt x="352" y="408"/>
                  <a:pt x="354" y="407"/>
                </a:cubicBezTo>
                <a:cubicBezTo>
                  <a:pt x="352" y="410"/>
                  <a:pt x="358" y="407"/>
                  <a:pt x="357" y="411"/>
                </a:cubicBezTo>
                <a:cubicBezTo>
                  <a:pt x="354" y="411"/>
                  <a:pt x="352" y="411"/>
                  <a:pt x="349" y="411"/>
                </a:cubicBezTo>
                <a:cubicBezTo>
                  <a:pt x="345" y="411"/>
                  <a:pt x="352" y="412"/>
                  <a:pt x="353" y="411"/>
                </a:cubicBezTo>
                <a:cubicBezTo>
                  <a:pt x="357" y="412"/>
                  <a:pt x="363" y="411"/>
                  <a:pt x="366" y="413"/>
                </a:cubicBezTo>
                <a:cubicBezTo>
                  <a:pt x="371" y="411"/>
                  <a:pt x="380" y="413"/>
                  <a:pt x="385" y="412"/>
                </a:cubicBezTo>
                <a:cubicBezTo>
                  <a:pt x="386" y="413"/>
                  <a:pt x="387" y="412"/>
                  <a:pt x="387" y="414"/>
                </a:cubicBezTo>
                <a:cubicBezTo>
                  <a:pt x="386" y="415"/>
                  <a:pt x="389" y="417"/>
                  <a:pt x="387" y="418"/>
                </a:cubicBezTo>
                <a:cubicBezTo>
                  <a:pt x="392" y="419"/>
                  <a:pt x="395" y="420"/>
                  <a:pt x="400" y="421"/>
                </a:cubicBezTo>
                <a:cubicBezTo>
                  <a:pt x="400" y="420"/>
                  <a:pt x="405" y="418"/>
                  <a:pt x="404" y="420"/>
                </a:cubicBezTo>
                <a:cubicBezTo>
                  <a:pt x="405" y="419"/>
                  <a:pt x="408" y="419"/>
                  <a:pt x="409" y="418"/>
                </a:cubicBezTo>
                <a:cubicBezTo>
                  <a:pt x="406" y="418"/>
                  <a:pt x="401" y="419"/>
                  <a:pt x="403" y="415"/>
                </a:cubicBezTo>
                <a:cubicBezTo>
                  <a:pt x="396" y="416"/>
                  <a:pt x="394" y="412"/>
                  <a:pt x="391" y="408"/>
                </a:cubicBezTo>
                <a:cubicBezTo>
                  <a:pt x="392" y="407"/>
                  <a:pt x="394" y="407"/>
                  <a:pt x="394" y="405"/>
                </a:cubicBezTo>
                <a:cubicBezTo>
                  <a:pt x="393" y="405"/>
                  <a:pt x="392" y="405"/>
                  <a:pt x="391" y="405"/>
                </a:cubicBezTo>
                <a:cubicBezTo>
                  <a:pt x="392" y="405"/>
                  <a:pt x="391" y="406"/>
                  <a:pt x="390" y="406"/>
                </a:cubicBezTo>
                <a:cubicBezTo>
                  <a:pt x="390" y="405"/>
                  <a:pt x="391" y="404"/>
                  <a:pt x="392" y="404"/>
                </a:cubicBezTo>
                <a:cubicBezTo>
                  <a:pt x="392" y="404"/>
                  <a:pt x="393" y="405"/>
                  <a:pt x="394" y="405"/>
                </a:cubicBezTo>
                <a:cubicBezTo>
                  <a:pt x="394" y="403"/>
                  <a:pt x="394" y="401"/>
                  <a:pt x="393" y="400"/>
                </a:cubicBezTo>
                <a:cubicBezTo>
                  <a:pt x="393" y="400"/>
                  <a:pt x="393" y="398"/>
                  <a:pt x="394" y="398"/>
                </a:cubicBezTo>
                <a:cubicBezTo>
                  <a:pt x="396" y="400"/>
                  <a:pt x="396" y="398"/>
                  <a:pt x="397" y="398"/>
                </a:cubicBezTo>
                <a:cubicBezTo>
                  <a:pt x="397" y="398"/>
                  <a:pt x="398" y="399"/>
                  <a:pt x="398" y="399"/>
                </a:cubicBezTo>
                <a:cubicBezTo>
                  <a:pt x="399" y="398"/>
                  <a:pt x="397" y="397"/>
                  <a:pt x="398" y="397"/>
                </a:cubicBezTo>
                <a:cubicBezTo>
                  <a:pt x="401" y="402"/>
                  <a:pt x="407" y="400"/>
                  <a:pt x="409" y="407"/>
                </a:cubicBezTo>
                <a:cubicBezTo>
                  <a:pt x="412" y="405"/>
                  <a:pt x="414" y="410"/>
                  <a:pt x="416" y="406"/>
                </a:cubicBezTo>
                <a:cubicBezTo>
                  <a:pt x="416" y="410"/>
                  <a:pt x="421" y="409"/>
                  <a:pt x="426" y="409"/>
                </a:cubicBezTo>
                <a:cubicBezTo>
                  <a:pt x="425" y="407"/>
                  <a:pt x="424" y="407"/>
                  <a:pt x="424" y="406"/>
                </a:cubicBezTo>
                <a:cubicBezTo>
                  <a:pt x="422" y="409"/>
                  <a:pt x="418" y="404"/>
                  <a:pt x="417" y="405"/>
                </a:cubicBezTo>
                <a:cubicBezTo>
                  <a:pt x="417" y="403"/>
                  <a:pt x="419" y="403"/>
                  <a:pt x="418" y="401"/>
                </a:cubicBezTo>
                <a:cubicBezTo>
                  <a:pt x="418" y="401"/>
                  <a:pt x="418" y="401"/>
                  <a:pt x="417" y="401"/>
                </a:cubicBezTo>
                <a:cubicBezTo>
                  <a:pt x="417" y="405"/>
                  <a:pt x="411" y="402"/>
                  <a:pt x="411" y="399"/>
                </a:cubicBezTo>
                <a:cubicBezTo>
                  <a:pt x="411" y="400"/>
                  <a:pt x="411" y="399"/>
                  <a:pt x="410" y="398"/>
                </a:cubicBezTo>
                <a:cubicBezTo>
                  <a:pt x="410" y="399"/>
                  <a:pt x="410" y="400"/>
                  <a:pt x="409" y="400"/>
                </a:cubicBezTo>
                <a:cubicBezTo>
                  <a:pt x="408" y="399"/>
                  <a:pt x="406" y="398"/>
                  <a:pt x="405" y="397"/>
                </a:cubicBezTo>
                <a:cubicBezTo>
                  <a:pt x="405" y="396"/>
                  <a:pt x="407" y="396"/>
                  <a:pt x="406" y="395"/>
                </a:cubicBezTo>
                <a:cubicBezTo>
                  <a:pt x="405" y="394"/>
                  <a:pt x="406" y="393"/>
                  <a:pt x="405" y="393"/>
                </a:cubicBezTo>
                <a:cubicBezTo>
                  <a:pt x="403" y="394"/>
                  <a:pt x="406" y="395"/>
                  <a:pt x="404" y="396"/>
                </a:cubicBezTo>
                <a:cubicBezTo>
                  <a:pt x="403" y="395"/>
                  <a:pt x="402" y="395"/>
                  <a:pt x="402" y="394"/>
                </a:cubicBezTo>
                <a:cubicBezTo>
                  <a:pt x="403" y="392"/>
                  <a:pt x="404" y="391"/>
                  <a:pt x="407" y="390"/>
                </a:cubicBezTo>
                <a:cubicBezTo>
                  <a:pt x="407" y="392"/>
                  <a:pt x="412" y="392"/>
                  <a:pt x="412" y="391"/>
                </a:cubicBezTo>
                <a:cubicBezTo>
                  <a:pt x="412" y="391"/>
                  <a:pt x="410" y="392"/>
                  <a:pt x="410" y="391"/>
                </a:cubicBezTo>
                <a:cubicBezTo>
                  <a:pt x="412" y="390"/>
                  <a:pt x="412" y="385"/>
                  <a:pt x="416" y="387"/>
                </a:cubicBezTo>
                <a:cubicBezTo>
                  <a:pt x="417" y="386"/>
                  <a:pt x="415" y="386"/>
                  <a:pt x="415" y="385"/>
                </a:cubicBezTo>
                <a:cubicBezTo>
                  <a:pt x="416" y="385"/>
                  <a:pt x="418" y="382"/>
                  <a:pt x="418" y="383"/>
                </a:cubicBezTo>
                <a:cubicBezTo>
                  <a:pt x="419" y="385"/>
                  <a:pt x="416" y="383"/>
                  <a:pt x="417" y="385"/>
                </a:cubicBezTo>
                <a:cubicBezTo>
                  <a:pt x="418" y="386"/>
                  <a:pt x="418" y="386"/>
                  <a:pt x="419" y="387"/>
                </a:cubicBezTo>
                <a:cubicBezTo>
                  <a:pt x="419" y="385"/>
                  <a:pt x="421" y="389"/>
                  <a:pt x="422" y="387"/>
                </a:cubicBezTo>
                <a:cubicBezTo>
                  <a:pt x="421" y="387"/>
                  <a:pt x="420" y="386"/>
                  <a:pt x="420" y="385"/>
                </a:cubicBezTo>
                <a:cubicBezTo>
                  <a:pt x="421" y="382"/>
                  <a:pt x="424" y="384"/>
                  <a:pt x="425" y="383"/>
                </a:cubicBezTo>
                <a:cubicBezTo>
                  <a:pt x="426" y="383"/>
                  <a:pt x="426" y="385"/>
                  <a:pt x="429" y="383"/>
                </a:cubicBezTo>
                <a:cubicBezTo>
                  <a:pt x="429" y="385"/>
                  <a:pt x="429" y="386"/>
                  <a:pt x="431" y="386"/>
                </a:cubicBezTo>
                <a:cubicBezTo>
                  <a:pt x="432" y="384"/>
                  <a:pt x="436" y="385"/>
                  <a:pt x="437" y="387"/>
                </a:cubicBezTo>
                <a:cubicBezTo>
                  <a:pt x="437" y="386"/>
                  <a:pt x="436" y="386"/>
                  <a:pt x="437" y="386"/>
                </a:cubicBezTo>
                <a:cubicBezTo>
                  <a:pt x="439" y="387"/>
                  <a:pt x="441" y="386"/>
                  <a:pt x="442" y="387"/>
                </a:cubicBezTo>
                <a:cubicBezTo>
                  <a:pt x="443" y="389"/>
                  <a:pt x="440" y="390"/>
                  <a:pt x="442" y="390"/>
                </a:cubicBezTo>
                <a:cubicBezTo>
                  <a:pt x="445" y="391"/>
                  <a:pt x="449" y="393"/>
                  <a:pt x="452" y="395"/>
                </a:cubicBezTo>
                <a:cubicBezTo>
                  <a:pt x="452" y="393"/>
                  <a:pt x="456" y="395"/>
                  <a:pt x="457" y="395"/>
                </a:cubicBezTo>
                <a:cubicBezTo>
                  <a:pt x="458" y="394"/>
                  <a:pt x="460" y="393"/>
                  <a:pt x="461" y="392"/>
                </a:cubicBezTo>
                <a:cubicBezTo>
                  <a:pt x="458" y="389"/>
                  <a:pt x="452" y="381"/>
                  <a:pt x="459" y="382"/>
                </a:cubicBezTo>
                <a:cubicBezTo>
                  <a:pt x="460" y="382"/>
                  <a:pt x="459" y="381"/>
                  <a:pt x="459" y="380"/>
                </a:cubicBezTo>
                <a:cubicBezTo>
                  <a:pt x="462" y="380"/>
                  <a:pt x="461" y="378"/>
                  <a:pt x="463" y="380"/>
                </a:cubicBezTo>
                <a:cubicBezTo>
                  <a:pt x="463" y="378"/>
                  <a:pt x="462" y="379"/>
                  <a:pt x="463" y="377"/>
                </a:cubicBezTo>
                <a:cubicBezTo>
                  <a:pt x="459" y="375"/>
                  <a:pt x="456" y="372"/>
                  <a:pt x="456" y="366"/>
                </a:cubicBezTo>
                <a:cubicBezTo>
                  <a:pt x="453" y="366"/>
                  <a:pt x="453" y="363"/>
                  <a:pt x="449" y="363"/>
                </a:cubicBezTo>
                <a:cubicBezTo>
                  <a:pt x="448" y="362"/>
                  <a:pt x="448" y="361"/>
                  <a:pt x="449" y="360"/>
                </a:cubicBezTo>
                <a:cubicBezTo>
                  <a:pt x="446" y="361"/>
                  <a:pt x="443" y="360"/>
                  <a:pt x="442" y="359"/>
                </a:cubicBezTo>
                <a:cubicBezTo>
                  <a:pt x="442" y="360"/>
                  <a:pt x="441" y="361"/>
                  <a:pt x="440" y="361"/>
                </a:cubicBezTo>
                <a:cubicBezTo>
                  <a:pt x="439" y="360"/>
                  <a:pt x="438" y="358"/>
                  <a:pt x="439" y="357"/>
                </a:cubicBezTo>
                <a:cubicBezTo>
                  <a:pt x="434" y="356"/>
                  <a:pt x="433" y="351"/>
                  <a:pt x="431" y="346"/>
                </a:cubicBezTo>
                <a:cubicBezTo>
                  <a:pt x="428" y="346"/>
                  <a:pt x="427" y="345"/>
                  <a:pt x="427" y="342"/>
                </a:cubicBezTo>
                <a:cubicBezTo>
                  <a:pt x="428" y="343"/>
                  <a:pt x="429" y="344"/>
                  <a:pt x="430" y="345"/>
                </a:cubicBezTo>
                <a:cubicBezTo>
                  <a:pt x="430" y="340"/>
                  <a:pt x="424" y="339"/>
                  <a:pt x="422" y="337"/>
                </a:cubicBezTo>
                <a:cubicBezTo>
                  <a:pt x="423" y="333"/>
                  <a:pt x="418" y="328"/>
                  <a:pt x="415" y="327"/>
                </a:cubicBezTo>
                <a:cubicBezTo>
                  <a:pt x="418" y="332"/>
                  <a:pt x="423" y="338"/>
                  <a:pt x="423" y="343"/>
                </a:cubicBezTo>
                <a:cubicBezTo>
                  <a:pt x="416" y="339"/>
                  <a:pt x="414" y="328"/>
                  <a:pt x="404" y="326"/>
                </a:cubicBezTo>
                <a:cubicBezTo>
                  <a:pt x="403" y="321"/>
                  <a:pt x="398" y="320"/>
                  <a:pt x="397" y="315"/>
                </a:cubicBezTo>
                <a:cubicBezTo>
                  <a:pt x="395" y="317"/>
                  <a:pt x="392" y="312"/>
                  <a:pt x="392" y="311"/>
                </a:cubicBezTo>
                <a:cubicBezTo>
                  <a:pt x="392" y="312"/>
                  <a:pt x="392" y="312"/>
                  <a:pt x="393" y="312"/>
                </a:cubicBezTo>
                <a:cubicBezTo>
                  <a:pt x="393" y="310"/>
                  <a:pt x="391" y="312"/>
                  <a:pt x="390" y="312"/>
                </a:cubicBezTo>
                <a:cubicBezTo>
                  <a:pt x="390" y="310"/>
                  <a:pt x="389" y="309"/>
                  <a:pt x="388" y="310"/>
                </a:cubicBezTo>
                <a:cubicBezTo>
                  <a:pt x="388" y="307"/>
                  <a:pt x="386" y="308"/>
                  <a:pt x="384" y="309"/>
                </a:cubicBezTo>
                <a:cubicBezTo>
                  <a:pt x="384" y="305"/>
                  <a:pt x="381" y="304"/>
                  <a:pt x="379" y="303"/>
                </a:cubicBezTo>
                <a:cubicBezTo>
                  <a:pt x="381" y="299"/>
                  <a:pt x="375" y="300"/>
                  <a:pt x="376" y="296"/>
                </a:cubicBezTo>
                <a:cubicBezTo>
                  <a:pt x="379" y="296"/>
                  <a:pt x="381" y="297"/>
                  <a:pt x="383" y="293"/>
                </a:cubicBezTo>
                <a:cubicBezTo>
                  <a:pt x="379" y="293"/>
                  <a:pt x="379" y="290"/>
                  <a:pt x="378" y="288"/>
                </a:cubicBezTo>
                <a:cubicBezTo>
                  <a:pt x="376" y="288"/>
                  <a:pt x="376" y="287"/>
                  <a:pt x="376" y="285"/>
                </a:cubicBezTo>
                <a:cubicBezTo>
                  <a:pt x="376" y="287"/>
                  <a:pt x="375" y="287"/>
                  <a:pt x="374" y="287"/>
                </a:cubicBezTo>
                <a:cubicBezTo>
                  <a:pt x="374" y="285"/>
                  <a:pt x="374" y="284"/>
                  <a:pt x="376" y="282"/>
                </a:cubicBezTo>
                <a:cubicBezTo>
                  <a:pt x="374" y="282"/>
                  <a:pt x="373" y="284"/>
                  <a:pt x="371" y="284"/>
                </a:cubicBezTo>
                <a:cubicBezTo>
                  <a:pt x="371" y="287"/>
                  <a:pt x="374" y="288"/>
                  <a:pt x="375" y="288"/>
                </a:cubicBezTo>
                <a:cubicBezTo>
                  <a:pt x="373" y="290"/>
                  <a:pt x="378" y="292"/>
                  <a:pt x="374" y="294"/>
                </a:cubicBezTo>
                <a:cubicBezTo>
                  <a:pt x="370" y="289"/>
                  <a:pt x="364" y="281"/>
                  <a:pt x="362" y="272"/>
                </a:cubicBezTo>
                <a:cubicBezTo>
                  <a:pt x="362" y="273"/>
                  <a:pt x="362" y="274"/>
                  <a:pt x="361" y="274"/>
                </a:cubicBezTo>
                <a:cubicBezTo>
                  <a:pt x="361" y="270"/>
                  <a:pt x="363" y="269"/>
                  <a:pt x="365" y="269"/>
                </a:cubicBezTo>
                <a:cubicBezTo>
                  <a:pt x="362" y="267"/>
                  <a:pt x="368" y="264"/>
                  <a:pt x="366" y="263"/>
                </a:cubicBezTo>
                <a:cubicBezTo>
                  <a:pt x="366" y="265"/>
                  <a:pt x="362" y="263"/>
                  <a:pt x="363" y="261"/>
                </a:cubicBezTo>
                <a:cubicBezTo>
                  <a:pt x="364" y="261"/>
                  <a:pt x="366" y="262"/>
                  <a:pt x="366" y="261"/>
                </a:cubicBezTo>
                <a:cubicBezTo>
                  <a:pt x="366" y="261"/>
                  <a:pt x="366" y="261"/>
                  <a:pt x="366" y="261"/>
                </a:cubicBezTo>
                <a:cubicBezTo>
                  <a:pt x="366" y="258"/>
                  <a:pt x="364" y="262"/>
                  <a:pt x="363" y="260"/>
                </a:cubicBezTo>
                <a:cubicBezTo>
                  <a:pt x="364" y="259"/>
                  <a:pt x="364" y="259"/>
                  <a:pt x="364" y="258"/>
                </a:cubicBezTo>
                <a:cubicBezTo>
                  <a:pt x="360" y="258"/>
                  <a:pt x="361" y="252"/>
                  <a:pt x="358" y="252"/>
                </a:cubicBezTo>
                <a:cubicBezTo>
                  <a:pt x="359" y="248"/>
                  <a:pt x="355" y="245"/>
                  <a:pt x="355" y="241"/>
                </a:cubicBezTo>
                <a:cubicBezTo>
                  <a:pt x="356" y="242"/>
                  <a:pt x="355" y="240"/>
                  <a:pt x="355" y="239"/>
                </a:cubicBezTo>
                <a:cubicBezTo>
                  <a:pt x="359" y="237"/>
                  <a:pt x="358" y="237"/>
                  <a:pt x="361" y="235"/>
                </a:cubicBezTo>
                <a:cubicBezTo>
                  <a:pt x="355" y="233"/>
                  <a:pt x="349" y="231"/>
                  <a:pt x="346" y="225"/>
                </a:cubicBezTo>
                <a:cubicBezTo>
                  <a:pt x="347" y="225"/>
                  <a:pt x="347" y="228"/>
                  <a:pt x="349" y="227"/>
                </a:cubicBezTo>
                <a:cubicBezTo>
                  <a:pt x="349" y="225"/>
                  <a:pt x="347" y="222"/>
                  <a:pt x="348" y="220"/>
                </a:cubicBezTo>
                <a:cubicBezTo>
                  <a:pt x="345" y="220"/>
                  <a:pt x="346" y="223"/>
                  <a:pt x="344" y="224"/>
                </a:cubicBezTo>
                <a:cubicBezTo>
                  <a:pt x="344" y="226"/>
                  <a:pt x="345" y="227"/>
                  <a:pt x="346" y="228"/>
                </a:cubicBezTo>
                <a:cubicBezTo>
                  <a:pt x="339" y="227"/>
                  <a:pt x="336" y="217"/>
                  <a:pt x="328" y="215"/>
                </a:cubicBezTo>
                <a:cubicBezTo>
                  <a:pt x="328" y="213"/>
                  <a:pt x="328" y="213"/>
                  <a:pt x="329" y="213"/>
                </a:cubicBezTo>
                <a:cubicBezTo>
                  <a:pt x="328" y="212"/>
                  <a:pt x="326" y="211"/>
                  <a:pt x="325" y="211"/>
                </a:cubicBezTo>
                <a:cubicBezTo>
                  <a:pt x="326" y="212"/>
                  <a:pt x="326" y="212"/>
                  <a:pt x="326" y="213"/>
                </a:cubicBezTo>
                <a:cubicBezTo>
                  <a:pt x="324" y="213"/>
                  <a:pt x="324" y="214"/>
                  <a:pt x="323" y="214"/>
                </a:cubicBezTo>
                <a:cubicBezTo>
                  <a:pt x="321" y="213"/>
                  <a:pt x="324" y="211"/>
                  <a:pt x="323" y="210"/>
                </a:cubicBezTo>
                <a:cubicBezTo>
                  <a:pt x="322" y="211"/>
                  <a:pt x="321" y="209"/>
                  <a:pt x="321" y="209"/>
                </a:cubicBezTo>
                <a:cubicBezTo>
                  <a:pt x="320" y="207"/>
                  <a:pt x="325" y="204"/>
                  <a:pt x="323" y="202"/>
                </a:cubicBezTo>
                <a:cubicBezTo>
                  <a:pt x="323" y="203"/>
                  <a:pt x="322" y="200"/>
                  <a:pt x="321" y="200"/>
                </a:cubicBezTo>
                <a:cubicBezTo>
                  <a:pt x="323" y="195"/>
                  <a:pt x="323" y="194"/>
                  <a:pt x="324" y="191"/>
                </a:cubicBezTo>
                <a:cubicBezTo>
                  <a:pt x="325" y="192"/>
                  <a:pt x="328" y="190"/>
                  <a:pt x="330" y="191"/>
                </a:cubicBezTo>
                <a:cubicBezTo>
                  <a:pt x="329" y="184"/>
                  <a:pt x="333" y="185"/>
                  <a:pt x="332" y="177"/>
                </a:cubicBezTo>
                <a:cubicBezTo>
                  <a:pt x="335" y="179"/>
                  <a:pt x="334" y="173"/>
                  <a:pt x="335" y="172"/>
                </a:cubicBezTo>
                <a:cubicBezTo>
                  <a:pt x="337" y="173"/>
                  <a:pt x="338" y="171"/>
                  <a:pt x="339" y="173"/>
                </a:cubicBezTo>
                <a:cubicBezTo>
                  <a:pt x="342" y="170"/>
                  <a:pt x="343" y="164"/>
                  <a:pt x="348" y="162"/>
                </a:cubicBezTo>
                <a:cubicBezTo>
                  <a:pt x="345" y="158"/>
                  <a:pt x="351" y="156"/>
                  <a:pt x="354" y="154"/>
                </a:cubicBezTo>
                <a:cubicBezTo>
                  <a:pt x="354" y="152"/>
                  <a:pt x="352" y="151"/>
                  <a:pt x="354" y="151"/>
                </a:cubicBezTo>
                <a:cubicBezTo>
                  <a:pt x="355" y="152"/>
                  <a:pt x="355" y="152"/>
                  <a:pt x="356" y="152"/>
                </a:cubicBezTo>
                <a:cubicBezTo>
                  <a:pt x="356" y="148"/>
                  <a:pt x="358" y="148"/>
                  <a:pt x="357" y="145"/>
                </a:cubicBezTo>
                <a:cubicBezTo>
                  <a:pt x="358" y="145"/>
                  <a:pt x="359" y="147"/>
                  <a:pt x="359" y="145"/>
                </a:cubicBezTo>
                <a:cubicBezTo>
                  <a:pt x="359" y="143"/>
                  <a:pt x="360" y="138"/>
                  <a:pt x="362" y="137"/>
                </a:cubicBezTo>
                <a:cubicBezTo>
                  <a:pt x="364" y="137"/>
                  <a:pt x="365" y="137"/>
                  <a:pt x="366" y="138"/>
                </a:cubicBezTo>
                <a:cubicBezTo>
                  <a:pt x="367" y="136"/>
                  <a:pt x="367" y="134"/>
                  <a:pt x="370" y="134"/>
                </a:cubicBezTo>
                <a:cubicBezTo>
                  <a:pt x="369" y="132"/>
                  <a:pt x="370" y="131"/>
                  <a:pt x="371" y="130"/>
                </a:cubicBezTo>
                <a:cubicBezTo>
                  <a:pt x="371" y="130"/>
                  <a:pt x="371" y="131"/>
                  <a:pt x="371" y="132"/>
                </a:cubicBezTo>
                <a:cubicBezTo>
                  <a:pt x="373" y="130"/>
                  <a:pt x="373" y="131"/>
                  <a:pt x="373" y="128"/>
                </a:cubicBezTo>
                <a:cubicBezTo>
                  <a:pt x="374" y="128"/>
                  <a:pt x="375" y="128"/>
                  <a:pt x="375" y="127"/>
                </a:cubicBezTo>
                <a:cubicBezTo>
                  <a:pt x="375" y="125"/>
                  <a:pt x="374" y="125"/>
                  <a:pt x="374" y="123"/>
                </a:cubicBezTo>
                <a:cubicBezTo>
                  <a:pt x="376" y="123"/>
                  <a:pt x="376" y="122"/>
                  <a:pt x="377" y="122"/>
                </a:cubicBezTo>
                <a:cubicBezTo>
                  <a:pt x="376" y="123"/>
                  <a:pt x="379" y="123"/>
                  <a:pt x="379" y="125"/>
                </a:cubicBezTo>
                <a:cubicBezTo>
                  <a:pt x="377" y="127"/>
                  <a:pt x="378" y="129"/>
                  <a:pt x="377" y="130"/>
                </a:cubicBezTo>
                <a:cubicBezTo>
                  <a:pt x="377" y="126"/>
                  <a:pt x="376" y="132"/>
                  <a:pt x="374" y="131"/>
                </a:cubicBezTo>
                <a:cubicBezTo>
                  <a:pt x="374" y="132"/>
                  <a:pt x="374" y="134"/>
                  <a:pt x="372" y="133"/>
                </a:cubicBezTo>
                <a:cubicBezTo>
                  <a:pt x="372" y="135"/>
                  <a:pt x="375" y="136"/>
                  <a:pt x="373" y="138"/>
                </a:cubicBezTo>
                <a:cubicBezTo>
                  <a:pt x="381" y="127"/>
                  <a:pt x="390" y="118"/>
                  <a:pt x="397" y="106"/>
                </a:cubicBezTo>
                <a:cubicBezTo>
                  <a:pt x="399" y="106"/>
                  <a:pt x="399" y="107"/>
                  <a:pt x="400" y="109"/>
                </a:cubicBezTo>
                <a:cubicBezTo>
                  <a:pt x="396" y="110"/>
                  <a:pt x="391" y="116"/>
                  <a:pt x="393" y="119"/>
                </a:cubicBezTo>
                <a:cubicBezTo>
                  <a:pt x="391" y="119"/>
                  <a:pt x="390" y="120"/>
                  <a:pt x="392" y="121"/>
                </a:cubicBezTo>
                <a:cubicBezTo>
                  <a:pt x="385" y="126"/>
                  <a:pt x="381" y="135"/>
                  <a:pt x="377" y="140"/>
                </a:cubicBezTo>
                <a:cubicBezTo>
                  <a:pt x="378" y="140"/>
                  <a:pt x="377" y="142"/>
                  <a:pt x="379" y="142"/>
                </a:cubicBezTo>
                <a:cubicBezTo>
                  <a:pt x="379" y="141"/>
                  <a:pt x="377" y="140"/>
                  <a:pt x="379" y="139"/>
                </a:cubicBezTo>
                <a:cubicBezTo>
                  <a:pt x="380" y="140"/>
                  <a:pt x="380" y="141"/>
                  <a:pt x="382" y="141"/>
                </a:cubicBezTo>
                <a:cubicBezTo>
                  <a:pt x="386" y="136"/>
                  <a:pt x="388" y="133"/>
                  <a:pt x="390" y="127"/>
                </a:cubicBezTo>
                <a:cubicBezTo>
                  <a:pt x="390" y="127"/>
                  <a:pt x="389" y="127"/>
                  <a:pt x="389" y="127"/>
                </a:cubicBezTo>
                <a:cubicBezTo>
                  <a:pt x="390" y="127"/>
                  <a:pt x="391" y="126"/>
                  <a:pt x="393" y="126"/>
                </a:cubicBezTo>
                <a:cubicBezTo>
                  <a:pt x="393" y="123"/>
                  <a:pt x="392" y="123"/>
                  <a:pt x="394" y="122"/>
                </a:cubicBezTo>
                <a:cubicBezTo>
                  <a:pt x="394" y="123"/>
                  <a:pt x="395" y="124"/>
                  <a:pt x="395" y="124"/>
                </a:cubicBezTo>
                <a:cubicBezTo>
                  <a:pt x="396" y="116"/>
                  <a:pt x="401" y="114"/>
                  <a:pt x="406" y="110"/>
                </a:cubicBezTo>
                <a:cubicBezTo>
                  <a:pt x="406" y="110"/>
                  <a:pt x="406" y="111"/>
                  <a:pt x="406" y="112"/>
                </a:cubicBezTo>
                <a:cubicBezTo>
                  <a:pt x="403" y="112"/>
                  <a:pt x="403" y="116"/>
                  <a:pt x="402" y="117"/>
                </a:cubicBezTo>
                <a:cubicBezTo>
                  <a:pt x="405" y="117"/>
                  <a:pt x="405" y="119"/>
                  <a:pt x="406" y="120"/>
                </a:cubicBezTo>
                <a:cubicBezTo>
                  <a:pt x="408" y="119"/>
                  <a:pt x="405" y="118"/>
                  <a:pt x="406" y="116"/>
                </a:cubicBezTo>
                <a:cubicBezTo>
                  <a:pt x="417" y="101"/>
                  <a:pt x="430" y="89"/>
                  <a:pt x="443" y="77"/>
                </a:cubicBezTo>
                <a:cubicBezTo>
                  <a:pt x="444" y="78"/>
                  <a:pt x="446" y="77"/>
                  <a:pt x="448" y="77"/>
                </a:cubicBezTo>
                <a:cubicBezTo>
                  <a:pt x="447" y="72"/>
                  <a:pt x="453" y="71"/>
                  <a:pt x="454" y="75"/>
                </a:cubicBezTo>
                <a:cubicBezTo>
                  <a:pt x="451" y="79"/>
                  <a:pt x="447" y="83"/>
                  <a:pt x="444" y="88"/>
                </a:cubicBezTo>
                <a:cubicBezTo>
                  <a:pt x="440" y="91"/>
                  <a:pt x="437" y="94"/>
                  <a:pt x="436" y="100"/>
                </a:cubicBezTo>
                <a:cubicBezTo>
                  <a:pt x="449" y="92"/>
                  <a:pt x="458" y="81"/>
                  <a:pt x="468" y="71"/>
                </a:cubicBezTo>
                <a:cubicBezTo>
                  <a:pt x="470" y="72"/>
                  <a:pt x="470" y="71"/>
                  <a:pt x="472" y="72"/>
                </a:cubicBezTo>
                <a:cubicBezTo>
                  <a:pt x="473" y="70"/>
                  <a:pt x="476" y="67"/>
                  <a:pt x="478" y="68"/>
                </a:cubicBezTo>
                <a:cubicBezTo>
                  <a:pt x="478" y="65"/>
                  <a:pt x="482" y="64"/>
                  <a:pt x="483" y="66"/>
                </a:cubicBezTo>
                <a:cubicBezTo>
                  <a:pt x="488" y="62"/>
                  <a:pt x="496" y="60"/>
                  <a:pt x="504" y="61"/>
                </a:cubicBezTo>
                <a:cubicBezTo>
                  <a:pt x="504" y="59"/>
                  <a:pt x="506" y="59"/>
                  <a:pt x="507" y="59"/>
                </a:cubicBezTo>
                <a:cubicBezTo>
                  <a:pt x="507" y="53"/>
                  <a:pt x="502" y="50"/>
                  <a:pt x="498" y="50"/>
                </a:cubicBezTo>
                <a:cubicBezTo>
                  <a:pt x="492" y="45"/>
                  <a:pt x="482" y="40"/>
                  <a:pt x="473" y="44"/>
                </a:cubicBezTo>
                <a:cubicBezTo>
                  <a:pt x="470" y="42"/>
                  <a:pt x="470" y="40"/>
                  <a:pt x="470" y="36"/>
                </a:cubicBezTo>
                <a:cubicBezTo>
                  <a:pt x="472" y="36"/>
                  <a:pt x="476" y="39"/>
                  <a:pt x="477" y="36"/>
                </a:cubicBezTo>
                <a:cubicBezTo>
                  <a:pt x="473" y="36"/>
                  <a:pt x="468" y="34"/>
                  <a:pt x="466" y="36"/>
                </a:cubicBezTo>
                <a:cubicBezTo>
                  <a:pt x="464" y="33"/>
                  <a:pt x="456" y="33"/>
                  <a:pt x="453" y="35"/>
                </a:cubicBezTo>
                <a:cubicBezTo>
                  <a:pt x="453" y="33"/>
                  <a:pt x="450" y="34"/>
                  <a:pt x="450" y="34"/>
                </a:cubicBezTo>
                <a:cubicBezTo>
                  <a:pt x="452" y="35"/>
                  <a:pt x="455" y="36"/>
                  <a:pt x="456" y="34"/>
                </a:cubicBezTo>
                <a:cubicBezTo>
                  <a:pt x="458" y="36"/>
                  <a:pt x="462" y="36"/>
                  <a:pt x="465" y="35"/>
                </a:cubicBezTo>
                <a:cubicBezTo>
                  <a:pt x="465" y="37"/>
                  <a:pt x="468" y="36"/>
                  <a:pt x="468" y="37"/>
                </a:cubicBezTo>
                <a:cubicBezTo>
                  <a:pt x="466" y="39"/>
                  <a:pt x="466" y="49"/>
                  <a:pt x="459" y="47"/>
                </a:cubicBezTo>
                <a:cubicBezTo>
                  <a:pt x="459" y="48"/>
                  <a:pt x="459" y="48"/>
                  <a:pt x="458" y="49"/>
                </a:cubicBezTo>
                <a:cubicBezTo>
                  <a:pt x="458" y="48"/>
                  <a:pt x="458" y="48"/>
                  <a:pt x="458" y="47"/>
                </a:cubicBezTo>
                <a:cubicBezTo>
                  <a:pt x="453" y="47"/>
                  <a:pt x="445" y="51"/>
                  <a:pt x="439" y="49"/>
                </a:cubicBezTo>
                <a:cubicBezTo>
                  <a:pt x="440" y="49"/>
                  <a:pt x="439" y="50"/>
                  <a:pt x="439" y="51"/>
                </a:cubicBezTo>
                <a:cubicBezTo>
                  <a:pt x="433" y="53"/>
                  <a:pt x="430" y="52"/>
                  <a:pt x="423" y="52"/>
                </a:cubicBezTo>
                <a:cubicBezTo>
                  <a:pt x="423" y="51"/>
                  <a:pt x="423" y="51"/>
                  <a:pt x="423" y="50"/>
                </a:cubicBezTo>
                <a:cubicBezTo>
                  <a:pt x="415" y="49"/>
                  <a:pt x="406" y="48"/>
                  <a:pt x="399" y="52"/>
                </a:cubicBezTo>
                <a:cubicBezTo>
                  <a:pt x="397" y="51"/>
                  <a:pt x="394" y="51"/>
                  <a:pt x="389" y="50"/>
                </a:cubicBezTo>
                <a:cubicBezTo>
                  <a:pt x="389" y="51"/>
                  <a:pt x="389" y="52"/>
                  <a:pt x="389" y="53"/>
                </a:cubicBezTo>
                <a:cubicBezTo>
                  <a:pt x="381" y="55"/>
                  <a:pt x="374" y="46"/>
                  <a:pt x="365" y="50"/>
                </a:cubicBezTo>
                <a:cubicBezTo>
                  <a:pt x="368" y="51"/>
                  <a:pt x="371" y="51"/>
                  <a:pt x="371" y="54"/>
                </a:cubicBezTo>
                <a:cubicBezTo>
                  <a:pt x="369" y="53"/>
                  <a:pt x="367" y="53"/>
                  <a:pt x="365" y="51"/>
                </a:cubicBezTo>
                <a:cubicBezTo>
                  <a:pt x="365" y="52"/>
                  <a:pt x="366" y="52"/>
                  <a:pt x="366" y="53"/>
                </a:cubicBezTo>
                <a:cubicBezTo>
                  <a:pt x="363" y="54"/>
                  <a:pt x="362" y="53"/>
                  <a:pt x="361" y="52"/>
                </a:cubicBezTo>
                <a:cubicBezTo>
                  <a:pt x="361" y="55"/>
                  <a:pt x="358" y="55"/>
                  <a:pt x="357" y="54"/>
                </a:cubicBezTo>
                <a:cubicBezTo>
                  <a:pt x="355" y="57"/>
                  <a:pt x="349" y="58"/>
                  <a:pt x="346" y="56"/>
                </a:cubicBezTo>
                <a:cubicBezTo>
                  <a:pt x="346" y="57"/>
                  <a:pt x="346" y="58"/>
                  <a:pt x="344" y="58"/>
                </a:cubicBezTo>
                <a:cubicBezTo>
                  <a:pt x="345" y="57"/>
                  <a:pt x="343" y="56"/>
                  <a:pt x="344" y="54"/>
                </a:cubicBezTo>
                <a:cubicBezTo>
                  <a:pt x="345" y="53"/>
                  <a:pt x="348" y="53"/>
                  <a:pt x="345" y="51"/>
                </a:cubicBezTo>
                <a:cubicBezTo>
                  <a:pt x="347" y="51"/>
                  <a:pt x="348" y="51"/>
                  <a:pt x="348" y="50"/>
                </a:cubicBezTo>
                <a:cubicBezTo>
                  <a:pt x="347" y="50"/>
                  <a:pt x="347" y="49"/>
                  <a:pt x="347" y="48"/>
                </a:cubicBezTo>
                <a:cubicBezTo>
                  <a:pt x="351" y="45"/>
                  <a:pt x="358" y="48"/>
                  <a:pt x="360" y="43"/>
                </a:cubicBezTo>
                <a:cubicBezTo>
                  <a:pt x="355" y="43"/>
                  <a:pt x="348" y="46"/>
                  <a:pt x="344" y="44"/>
                </a:cubicBezTo>
                <a:cubicBezTo>
                  <a:pt x="343" y="49"/>
                  <a:pt x="341" y="52"/>
                  <a:pt x="340" y="55"/>
                </a:cubicBezTo>
                <a:cubicBezTo>
                  <a:pt x="338" y="55"/>
                  <a:pt x="340" y="53"/>
                  <a:pt x="338" y="52"/>
                </a:cubicBezTo>
                <a:cubicBezTo>
                  <a:pt x="338" y="54"/>
                  <a:pt x="337" y="55"/>
                  <a:pt x="335" y="55"/>
                </a:cubicBezTo>
                <a:cubicBezTo>
                  <a:pt x="335" y="53"/>
                  <a:pt x="334" y="53"/>
                  <a:pt x="334" y="51"/>
                </a:cubicBezTo>
                <a:cubicBezTo>
                  <a:pt x="333" y="51"/>
                  <a:pt x="332" y="52"/>
                  <a:pt x="332" y="53"/>
                </a:cubicBezTo>
                <a:cubicBezTo>
                  <a:pt x="333" y="53"/>
                  <a:pt x="333" y="56"/>
                  <a:pt x="330" y="55"/>
                </a:cubicBezTo>
                <a:cubicBezTo>
                  <a:pt x="330" y="54"/>
                  <a:pt x="329" y="52"/>
                  <a:pt x="328" y="51"/>
                </a:cubicBezTo>
                <a:cubicBezTo>
                  <a:pt x="327" y="53"/>
                  <a:pt x="329" y="54"/>
                  <a:pt x="329" y="55"/>
                </a:cubicBezTo>
                <a:cubicBezTo>
                  <a:pt x="323" y="55"/>
                  <a:pt x="325" y="57"/>
                  <a:pt x="320" y="56"/>
                </a:cubicBezTo>
                <a:cubicBezTo>
                  <a:pt x="321" y="59"/>
                  <a:pt x="318" y="58"/>
                  <a:pt x="318" y="61"/>
                </a:cubicBezTo>
                <a:cubicBezTo>
                  <a:pt x="321" y="62"/>
                  <a:pt x="320" y="65"/>
                  <a:pt x="323" y="64"/>
                </a:cubicBezTo>
                <a:cubicBezTo>
                  <a:pt x="322" y="66"/>
                  <a:pt x="325" y="64"/>
                  <a:pt x="326" y="66"/>
                </a:cubicBezTo>
                <a:cubicBezTo>
                  <a:pt x="325" y="68"/>
                  <a:pt x="320" y="65"/>
                  <a:pt x="319" y="67"/>
                </a:cubicBezTo>
                <a:cubicBezTo>
                  <a:pt x="323" y="68"/>
                  <a:pt x="325" y="67"/>
                  <a:pt x="332" y="69"/>
                </a:cubicBezTo>
                <a:cubicBezTo>
                  <a:pt x="332" y="67"/>
                  <a:pt x="336" y="68"/>
                  <a:pt x="337" y="66"/>
                </a:cubicBezTo>
                <a:cubicBezTo>
                  <a:pt x="338" y="68"/>
                  <a:pt x="341" y="67"/>
                  <a:pt x="343" y="66"/>
                </a:cubicBezTo>
                <a:cubicBezTo>
                  <a:pt x="347" y="70"/>
                  <a:pt x="358" y="63"/>
                  <a:pt x="362" y="67"/>
                </a:cubicBezTo>
                <a:cubicBezTo>
                  <a:pt x="362" y="66"/>
                  <a:pt x="363" y="65"/>
                  <a:pt x="364" y="65"/>
                </a:cubicBezTo>
                <a:cubicBezTo>
                  <a:pt x="365" y="66"/>
                  <a:pt x="366" y="67"/>
                  <a:pt x="367" y="69"/>
                </a:cubicBezTo>
                <a:cubicBezTo>
                  <a:pt x="369" y="68"/>
                  <a:pt x="370" y="66"/>
                  <a:pt x="371" y="65"/>
                </a:cubicBezTo>
                <a:cubicBezTo>
                  <a:pt x="372" y="67"/>
                  <a:pt x="376" y="67"/>
                  <a:pt x="377" y="70"/>
                </a:cubicBezTo>
                <a:cubicBezTo>
                  <a:pt x="374" y="70"/>
                  <a:pt x="374" y="73"/>
                  <a:pt x="371" y="74"/>
                </a:cubicBezTo>
                <a:cubicBezTo>
                  <a:pt x="371" y="76"/>
                  <a:pt x="373" y="78"/>
                  <a:pt x="374" y="76"/>
                </a:cubicBezTo>
                <a:cubicBezTo>
                  <a:pt x="378" y="80"/>
                  <a:pt x="373" y="82"/>
                  <a:pt x="374" y="87"/>
                </a:cubicBezTo>
                <a:cubicBezTo>
                  <a:pt x="373" y="86"/>
                  <a:pt x="373" y="85"/>
                  <a:pt x="371" y="86"/>
                </a:cubicBezTo>
                <a:cubicBezTo>
                  <a:pt x="371" y="88"/>
                  <a:pt x="370" y="90"/>
                  <a:pt x="368" y="90"/>
                </a:cubicBezTo>
                <a:cubicBezTo>
                  <a:pt x="369" y="94"/>
                  <a:pt x="367" y="96"/>
                  <a:pt x="366" y="98"/>
                </a:cubicBezTo>
                <a:cubicBezTo>
                  <a:pt x="364" y="98"/>
                  <a:pt x="365" y="98"/>
                  <a:pt x="363" y="98"/>
                </a:cubicBezTo>
                <a:cubicBezTo>
                  <a:pt x="361" y="108"/>
                  <a:pt x="353" y="115"/>
                  <a:pt x="348" y="122"/>
                </a:cubicBezTo>
                <a:cubicBezTo>
                  <a:pt x="349" y="127"/>
                  <a:pt x="347" y="127"/>
                  <a:pt x="346" y="131"/>
                </a:cubicBezTo>
                <a:cubicBezTo>
                  <a:pt x="345" y="132"/>
                  <a:pt x="344" y="133"/>
                  <a:pt x="343" y="133"/>
                </a:cubicBezTo>
                <a:cubicBezTo>
                  <a:pt x="342" y="139"/>
                  <a:pt x="340" y="139"/>
                  <a:pt x="338" y="143"/>
                </a:cubicBezTo>
                <a:cubicBezTo>
                  <a:pt x="337" y="141"/>
                  <a:pt x="338" y="141"/>
                  <a:pt x="339" y="140"/>
                </a:cubicBezTo>
                <a:cubicBezTo>
                  <a:pt x="335" y="141"/>
                  <a:pt x="333" y="143"/>
                  <a:pt x="334" y="148"/>
                </a:cubicBezTo>
                <a:cubicBezTo>
                  <a:pt x="332" y="150"/>
                  <a:pt x="328" y="152"/>
                  <a:pt x="326" y="155"/>
                </a:cubicBezTo>
                <a:cubicBezTo>
                  <a:pt x="327" y="155"/>
                  <a:pt x="328" y="155"/>
                  <a:pt x="328" y="155"/>
                </a:cubicBezTo>
                <a:cubicBezTo>
                  <a:pt x="325" y="166"/>
                  <a:pt x="318" y="170"/>
                  <a:pt x="312" y="177"/>
                </a:cubicBezTo>
                <a:cubicBezTo>
                  <a:pt x="311" y="176"/>
                  <a:pt x="311" y="174"/>
                  <a:pt x="310" y="174"/>
                </a:cubicBezTo>
                <a:cubicBezTo>
                  <a:pt x="311" y="177"/>
                  <a:pt x="314" y="184"/>
                  <a:pt x="308" y="184"/>
                </a:cubicBezTo>
                <a:cubicBezTo>
                  <a:pt x="307" y="182"/>
                  <a:pt x="305" y="179"/>
                  <a:pt x="305" y="176"/>
                </a:cubicBezTo>
                <a:cubicBezTo>
                  <a:pt x="303" y="176"/>
                  <a:pt x="303" y="178"/>
                  <a:pt x="301" y="178"/>
                </a:cubicBezTo>
                <a:cubicBezTo>
                  <a:pt x="302" y="176"/>
                  <a:pt x="299" y="177"/>
                  <a:pt x="300" y="175"/>
                </a:cubicBezTo>
                <a:cubicBezTo>
                  <a:pt x="301" y="174"/>
                  <a:pt x="302" y="176"/>
                  <a:pt x="302" y="174"/>
                </a:cubicBezTo>
                <a:cubicBezTo>
                  <a:pt x="300" y="174"/>
                  <a:pt x="299" y="174"/>
                  <a:pt x="299" y="173"/>
                </a:cubicBezTo>
                <a:cubicBezTo>
                  <a:pt x="301" y="175"/>
                  <a:pt x="299" y="170"/>
                  <a:pt x="300" y="169"/>
                </a:cubicBezTo>
                <a:cubicBezTo>
                  <a:pt x="299" y="169"/>
                  <a:pt x="298" y="171"/>
                  <a:pt x="296" y="171"/>
                </a:cubicBezTo>
                <a:cubicBezTo>
                  <a:pt x="297" y="169"/>
                  <a:pt x="294" y="167"/>
                  <a:pt x="294" y="165"/>
                </a:cubicBezTo>
                <a:cubicBezTo>
                  <a:pt x="291" y="163"/>
                  <a:pt x="290" y="160"/>
                  <a:pt x="291" y="157"/>
                </a:cubicBezTo>
                <a:cubicBezTo>
                  <a:pt x="291" y="156"/>
                  <a:pt x="289" y="156"/>
                  <a:pt x="290" y="155"/>
                </a:cubicBezTo>
                <a:cubicBezTo>
                  <a:pt x="289" y="154"/>
                  <a:pt x="287" y="155"/>
                  <a:pt x="287" y="155"/>
                </a:cubicBezTo>
                <a:cubicBezTo>
                  <a:pt x="288" y="153"/>
                  <a:pt x="287" y="152"/>
                  <a:pt x="288" y="150"/>
                </a:cubicBezTo>
                <a:cubicBezTo>
                  <a:pt x="286" y="149"/>
                  <a:pt x="286" y="152"/>
                  <a:pt x="285" y="150"/>
                </a:cubicBezTo>
                <a:cubicBezTo>
                  <a:pt x="285" y="150"/>
                  <a:pt x="286" y="150"/>
                  <a:pt x="286" y="149"/>
                </a:cubicBezTo>
                <a:cubicBezTo>
                  <a:pt x="284" y="147"/>
                  <a:pt x="284" y="147"/>
                  <a:pt x="281" y="146"/>
                </a:cubicBezTo>
                <a:cubicBezTo>
                  <a:pt x="271" y="130"/>
                  <a:pt x="263" y="111"/>
                  <a:pt x="252" y="97"/>
                </a:cubicBezTo>
                <a:cubicBezTo>
                  <a:pt x="252" y="97"/>
                  <a:pt x="252" y="98"/>
                  <a:pt x="251" y="98"/>
                </a:cubicBezTo>
                <a:cubicBezTo>
                  <a:pt x="252" y="95"/>
                  <a:pt x="251" y="93"/>
                  <a:pt x="249" y="93"/>
                </a:cubicBezTo>
                <a:cubicBezTo>
                  <a:pt x="248" y="94"/>
                  <a:pt x="251" y="94"/>
                  <a:pt x="249" y="95"/>
                </a:cubicBezTo>
                <a:cubicBezTo>
                  <a:pt x="249" y="94"/>
                  <a:pt x="247" y="95"/>
                  <a:pt x="245" y="95"/>
                </a:cubicBezTo>
                <a:cubicBezTo>
                  <a:pt x="244" y="93"/>
                  <a:pt x="244" y="92"/>
                  <a:pt x="244" y="89"/>
                </a:cubicBezTo>
                <a:cubicBezTo>
                  <a:pt x="242" y="90"/>
                  <a:pt x="243" y="88"/>
                  <a:pt x="242" y="87"/>
                </a:cubicBezTo>
                <a:cubicBezTo>
                  <a:pt x="240" y="87"/>
                  <a:pt x="235" y="86"/>
                  <a:pt x="237" y="83"/>
                </a:cubicBezTo>
                <a:cubicBezTo>
                  <a:pt x="235" y="82"/>
                  <a:pt x="236" y="85"/>
                  <a:pt x="234" y="84"/>
                </a:cubicBezTo>
                <a:cubicBezTo>
                  <a:pt x="231" y="80"/>
                  <a:pt x="222" y="78"/>
                  <a:pt x="218" y="76"/>
                </a:cubicBezTo>
                <a:cubicBezTo>
                  <a:pt x="218" y="72"/>
                  <a:pt x="222" y="73"/>
                  <a:pt x="223" y="74"/>
                </a:cubicBezTo>
                <a:cubicBezTo>
                  <a:pt x="223" y="73"/>
                  <a:pt x="223" y="72"/>
                  <a:pt x="224" y="72"/>
                </a:cubicBezTo>
                <a:cubicBezTo>
                  <a:pt x="224" y="74"/>
                  <a:pt x="226" y="73"/>
                  <a:pt x="227" y="74"/>
                </a:cubicBezTo>
                <a:cubicBezTo>
                  <a:pt x="226" y="75"/>
                  <a:pt x="224" y="74"/>
                  <a:pt x="223" y="75"/>
                </a:cubicBezTo>
                <a:cubicBezTo>
                  <a:pt x="226" y="76"/>
                  <a:pt x="225" y="75"/>
                  <a:pt x="228" y="75"/>
                </a:cubicBezTo>
                <a:cubicBezTo>
                  <a:pt x="229" y="74"/>
                  <a:pt x="227" y="73"/>
                  <a:pt x="229" y="72"/>
                </a:cubicBezTo>
                <a:cubicBezTo>
                  <a:pt x="232" y="72"/>
                  <a:pt x="233" y="72"/>
                  <a:pt x="236" y="71"/>
                </a:cubicBezTo>
                <a:cubicBezTo>
                  <a:pt x="236" y="73"/>
                  <a:pt x="235" y="72"/>
                  <a:pt x="235" y="73"/>
                </a:cubicBezTo>
                <a:cubicBezTo>
                  <a:pt x="237" y="73"/>
                  <a:pt x="239" y="74"/>
                  <a:pt x="237" y="72"/>
                </a:cubicBezTo>
                <a:cubicBezTo>
                  <a:pt x="239" y="72"/>
                  <a:pt x="241" y="70"/>
                  <a:pt x="244" y="72"/>
                </a:cubicBezTo>
                <a:cubicBezTo>
                  <a:pt x="242" y="74"/>
                  <a:pt x="245" y="75"/>
                  <a:pt x="246" y="77"/>
                </a:cubicBezTo>
                <a:cubicBezTo>
                  <a:pt x="248" y="79"/>
                  <a:pt x="245" y="79"/>
                  <a:pt x="248" y="77"/>
                </a:cubicBezTo>
                <a:cubicBezTo>
                  <a:pt x="247" y="81"/>
                  <a:pt x="247" y="85"/>
                  <a:pt x="251" y="87"/>
                </a:cubicBezTo>
                <a:cubicBezTo>
                  <a:pt x="251" y="85"/>
                  <a:pt x="249" y="84"/>
                  <a:pt x="251" y="83"/>
                </a:cubicBezTo>
                <a:cubicBezTo>
                  <a:pt x="254" y="85"/>
                  <a:pt x="256" y="88"/>
                  <a:pt x="257" y="92"/>
                </a:cubicBezTo>
                <a:cubicBezTo>
                  <a:pt x="260" y="94"/>
                  <a:pt x="263" y="94"/>
                  <a:pt x="264" y="99"/>
                </a:cubicBezTo>
                <a:cubicBezTo>
                  <a:pt x="263" y="98"/>
                  <a:pt x="263" y="98"/>
                  <a:pt x="262" y="99"/>
                </a:cubicBezTo>
                <a:cubicBezTo>
                  <a:pt x="264" y="99"/>
                  <a:pt x="263" y="102"/>
                  <a:pt x="265" y="103"/>
                </a:cubicBezTo>
                <a:cubicBezTo>
                  <a:pt x="266" y="101"/>
                  <a:pt x="264" y="101"/>
                  <a:pt x="264" y="99"/>
                </a:cubicBezTo>
                <a:cubicBezTo>
                  <a:pt x="266" y="99"/>
                  <a:pt x="266" y="101"/>
                  <a:pt x="267" y="102"/>
                </a:cubicBezTo>
                <a:cubicBezTo>
                  <a:pt x="267" y="103"/>
                  <a:pt x="266" y="103"/>
                  <a:pt x="265" y="103"/>
                </a:cubicBezTo>
                <a:cubicBezTo>
                  <a:pt x="264" y="106"/>
                  <a:pt x="269" y="105"/>
                  <a:pt x="267" y="106"/>
                </a:cubicBezTo>
                <a:cubicBezTo>
                  <a:pt x="269" y="108"/>
                  <a:pt x="270" y="109"/>
                  <a:pt x="272" y="110"/>
                </a:cubicBezTo>
                <a:cubicBezTo>
                  <a:pt x="272" y="112"/>
                  <a:pt x="273" y="113"/>
                  <a:pt x="272" y="116"/>
                </a:cubicBezTo>
                <a:cubicBezTo>
                  <a:pt x="274" y="115"/>
                  <a:pt x="273" y="118"/>
                  <a:pt x="274" y="117"/>
                </a:cubicBezTo>
                <a:cubicBezTo>
                  <a:pt x="274" y="116"/>
                  <a:pt x="276" y="117"/>
                  <a:pt x="277" y="117"/>
                </a:cubicBezTo>
                <a:cubicBezTo>
                  <a:pt x="278" y="117"/>
                  <a:pt x="277" y="114"/>
                  <a:pt x="278" y="114"/>
                </a:cubicBezTo>
                <a:cubicBezTo>
                  <a:pt x="279" y="116"/>
                  <a:pt x="278" y="117"/>
                  <a:pt x="278" y="118"/>
                </a:cubicBezTo>
                <a:cubicBezTo>
                  <a:pt x="279" y="118"/>
                  <a:pt x="279" y="119"/>
                  <a:pt x="281" y="120"/>
                </a:cubicBezTo>
                <a:cubicBezTo>
                  <a:pt x="282" y="117"/>
                  <a:pt x="279" y="114"/>
                  <a:pt x="277" y="112"/>
                </a:cubicBezTo>
                <a:cubicBezTo>
                  <a:pt x="277" y="110"/>
                  <a:pt x="274" y="104"/>
                  <a:pt x="270" y="104"/>
                </a:cubicBezTo>
                <a:cubicBezTo>
                  <a:pt x="272" y="102"/>
                  <a:pt x="268" y="100"/>
                  <a:pt x="268" y="97"/>
                </a:cubicBezTo>
                <a:cubicBezTo>
                  <a:pt x="266" y="97"/>
                  <a:pt x="266" y="98"/>
                  <a:pt x="265" y="98"/>
                </a:cubicBezTo>
                <a:cubicBezTo>
                  <a:pt x="266" y="97"/>
                  <a:pt x="265" y="96"/>
                  <a:pt x="264" y="95"/>
                </a:cubicBezTo>
                <a:cubicBezTo>
                  <a:pt x="265" y="95"/>
                  <a:pt x="265" y="96"/>
                  <a:pt x="266" y="96"/>
                </a:cubicBezTo>
                <a:cubicBezTo>
                  <a:pt x="265" y="91"/>
                  <a:pt x="257" y="88"/>
                  <a:pt x="253" y="82"/>
                </a:cubicBezTo>
                <a:cubicBezTo>
                  <a:pt x="253" y="81"/>
                  <a:pt x="254" y="81"/>
                  <a:pt x="254" y="80"/>
                </a:cubicBezTo>
                <a:cubicBezTo>
                  <a:pt x="252" y="76"/>
                  <a:pt x="245" y="69"/>
                  <a:pt x="253" y="70"/>
                </a:cubicBezTo>
                <a:cubicBezTo>
                  <a:pt x="253" y="65"/>
                  <a:pt x="258" y="66"/>
                  <a:pt x="261" y="65"/>
                </a:cubicBezTo>
                <a:cubicBezTo>
                  <a:pt x="263" y="59"/>
                  <a:pt x="272" y="60"/>
                  <a:pt x="277" y="60"/>
                </a:cubicBezTo>
                <a:cubicBezTo>
                  <a:pt x="279" y="63"/>
                  <a:pt x="283" y="65"/>
                  <a:pt x="287" y="66"/>
                </a:cubicBezTo>
                <a:cubicBezTo>
                  <a:pt x="288" y="66"/>
                  <a:pt x="289" y="70"/>
                  <a:pt x="290" y="68"/>
                </a:cubicBezTo>
                <a:cubicBezTo>
                  <a:pt x="296" y="65"/>
                  <a:pt x="290" y="52"/>
                  <a:pt x="299" y="50"/>
                </a:cubicBezTo>
                <a:cubicBezTo>
                  <a:pt x="297" y="41"/>
                  <a:pt x="289" y="48"/>
                  <a:pt x="284" y="49"/>
                </a:cubicBezTo>
                <a:cubicBezTo>
                  <a:pt x="283" y="47"/>
                  <a:pt x="284" y="44"/>
                  <a:pt x="282" y="43"/>
                </a:cubicBezTo>
                <a:cubicBezTo>
                  <a:pt x="281" y="44"/>
                  <a:pt x="279" y="45"/>
                  <a:pt x="278" y="47"/>
                </a:cubicBezTo>
                <a:cubicBezTo>
                  <a:pt x="270" y="43"/>
                  <a:pt x="265" y="48"/>
                  <a:pt x="259" y="49"/>
                </a:cubicBezTo>
                <a:cubicBezTo>
                  <a:pt x="255" y="49"/>
                  <a:pt x="250" y="47"/>
                  <a:pt x="246" y="48"/>
                </a:cubicBezTo>
                <a:cubicBezTo>
                  <a:pt x="245" y="49"/>
                  <a:pt x="245" y="50"/>
                  <a:pt x="245" y="51"/>
                </a:cubicBezTo>
                <a:cubicBezTo>
                  <a:pt x="239" y="50"/>
                  <a:pt x="229" y="53"/>
                  <a:pt x="223" y="51"/>
                </a:cubicBezTo>
                <a:cubicBezTo>
                  <a:pt x="219" y="56"/>
                  <a:pt x="209" y="54"/>
                  <a:pt x="202" y="53"/>
                </a:cubicBezTo>
                <a:cubicBezTo>
                  <a:pt x="202" y="53"/>
                  <a:pt x="202" y="54"/>
                  <a:pt x="202" y="55"/>
                </a:cubicBezTo>
                <a:cubicBezTo>
                  <a:pt x="201" y="55"/>
                  <a:pt x="200" y="56"/>
                  <a:pt x="199" y="56"/>
                </a:cubicBezTo>
                <a:cubicBezTo>
                  <a:pt x="200" y="52"/>
                  <a:pt x="195" y="52"/>
                  <a:pt x="196" y="49"/>
                </a:cubicBezTo>
                <a:cubicBezTo>
                  <a:pt x="183" y="48"/>
                  <a:pt x="175" y="44"/>
                  <a:pt x="164" y="47"/>
                </a:cubicBezTo>
                <a:cubicBezTo>
                  <a:pt x="164" y="46"/>
                  <a:pt x="163" y="46"/>
                  <a:pt x="163" y="45"/>
                </a:cubicBezTo>
                <a:cubicBezTo>
                  <a:pt x="164" y="45"/>
                  <a:pt x="164" y="45"/>
                  <a:pt x="165" y="44"/>
                </a:cubicBezTo>
                <a:cubicBezTo>
                  <a:pt x="163" y="44"/>
                  <a:pt x="163" y="46"/>
                  <a:pt x="162" y="47"/>
                </a:cubicBezTo>
                <a:cubicBezTo>
                  <a:pt x="147" y="47"/>
                  <a:pt x="132" y="46"/>
                  <a:pt x="117" y="45"/>
                </a:cubicBezTo>
                <a:cubicBezTo>
                  <a:pt x="117" y="46"/>
                  <a:pt x="116" y="46"/>
                  <a:pt x="116" y="47"/>
                </a:cubicBezTo>
                <a:cubicBezTo>
                  <a:pt x="110" y="44"/>
                  <a:pt x="100" y="45"/>
                  <a:pt x="96" y="49"/>
                </a:cubicBezTo>
                <a:cubicBezTo>
                  <a:pt x="89" y="51"/>
                  <a:pt x="85" y="48"/>
                  <a:pt x="79" y="48"/>
                </a:cubicBezTo>
                <a:cubicBezTo>
                  <a:pt x="79" y="47"/>
                  <a:pt x="79" y="47"/>
                  <a:pt x="79" y="45"/>
                </a:cubicBezTo>
                <a:cubicBezTo>
                  <a:pt x="79" y="44"/>
                  <a:pt x="81" y="47"/>
                  <a:pt x="82" y="45"/>
                </a:cubicBezTo>
                <a:cubicBezTo>
                  <a:pt x="81" y="44"/>
                  <a:pt x="80" y="44"/>
                  <a:pt x="80" y="43"/>
                </a:cubicBezTo>
                <a:cubicBezTo>
                  <a:pt x="82" y="43"/>
                  <a:pt x="82" y="45"/>
                  <a:pt x="83" y="45"/>
                </a:cubicBezTo>
                <a:cubicBezTo>
                  <a:pt x="84" y="44"/>
                  <a:pt x="83" y="42"/>
                  <a:pt x="84" y="42"/>
                </a:cubicBezTo>
                <a:cubicBezTo>
                  <a:pt x="84" y="42"/>
                  <a:pt x="85" y="43"/>
                  <a:pt x="85" y="44"/>
                </a:cubicBezTo>
                <a:cubicBezTo>
                  <a:pt x="89" y="42"/>
                  <a:pt x="92" y="40"/>
                  <a:pt x="96" y="38"/>
                </a:cubicBezTo>
                <a:cubicBezTo>
                  <a:pt x="102" y="40"/>
                  <a:pt x="109" y="39"/>
                  <a:pt x="111" y="36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4"/>
                  <a:pt x="114" y="35"/>
                  <a:pt x="117" y="35"/>
                </a:cubicBezTo>
                <a:cubicBezTo>
                  <a:pt x="116" y="32"/>
                  <a:pt x="120" y="34"/>
                  <a:pt x="120" y="32"/>
                </a:cubicBezTo>
                <a:cubicBezTo>
                  <a:pt x="118" y="31"/>
                  <a:pt x="118" y="33"/>
                  <a:pt x="117" y="33"/>
                </a:cubicBezTo>
                <a:cubicBezTo>
                  <a:pt x="118" y="31"/>
                  <a:pt x="115" y="32"/>
                  <a:pt x="116" y="31"/>
                </a:cubicBezTo>
                <a:cubicBezTo>
                  <a:pt x="117" y="31"/>
                  <a:pt x="117" y="30"/>
                  <a:pt x="117" y="30"/>
                </a:cubicBezTo>
                <a:cubicBezTo>
                  <a:pt x="117" y="31"/>
                  <a:pt x="117" y="31"/>
                  <a:pt x="118" y="31"/>
                </a:cubicBezTo>
                <a:cubicBezTo>
                  <a:pt x="117" y="26"/>
                  <a:pt x="114" y="33"/>
                  <a:pt x="116" y="34"/>
                </a:cubicBezTo>
                <a:close/>
                <a:moveTo>
                  <a:pt x="396" y="120"/>
                </a:moveTo>
                <a:cubicBezTo>
                  <a:pt x="395" y="120"/>
                  <a:pt x="395" y="122"/>
                  <a:pt x="394" y="121"/>
                </a:cubicBezTo>
                <a:cubicBezTo>
                  <a:pt x="394" y="120"/>
                  <a:pt x="395" y="120"/>
                  <a:pt x="396" y="120"/>
                </a:cubicBezTo>
                <a:cubicBezTo>
                  <a:pt x="396" y="120"/>
                  <a:pt x="396" y="120"/>
                  <a:pt x="396" y="120"/>
                </a:cubicBezTo>
                <a:close/>
                <a:moveTo>
                  <a:pt x="381" y="123"/>
                </a:moveTo>
                <a:cubicBezTo>
                  <a:pt x="380" y="122"/>
                  <a:pt x="380" y="123"/>
                  <a:pt x="378" y="123"/>
                </a:cubicBezTo>
                <a:cubicBezTo>
                  <a:pt x="377" y="119"/>
                  <a:pt x="382" y="119"/>
                  <a:pt x="383" y="115"/>
                </a:cubicBezTo>
                <a:cubicBezTo>
                  <a:pt x="386" y="117"/>
                  <a:pt x="382" y="120"/>
                  <a:pt x="381" y="123"/>
                </a:cubicBezTo>
                <a:cubicBezTo>
                  <a:pt x="381" y="123"/>
                  <a:pt x="381" y="123"/>
                  <a:pt x="381" y="123"/>
                </a:cubicBezTo>
                <a:close/>
                <a:moveTo>
                  <a:pt x="416" y="383"/>
                </a:moveTo>
                <a:cubicBezTo>
                  <a:pt x="415" y="382"/>
                  <a:pt x="415" y="382"/>
                  <a:pt x="415" y="381"/>
                </a:cubicBezTo>
                <a:cubicBezTo>
                  <a:pt x="415" y="381"/>
                  <a:pt x="416" y="384"/>
                  <a:pt x="417" y="382"/>
                </a:cubicBezTo>
                <a:cubicBezTo>
                  <a:pt x="418" y="382"/>
                  <a:pt x="417" y="384"/>
                  <a:pt x="416" y="383"/>
                </a:cubicBezTo>
                <a:cubicBezTo>
                  <a:pt x="416" y="383"/>
                  <a:pt x="416" y="383"/>
                  <a:pt x="416" y="383"/>
                </a:cubicBezTo>
                <a:close/>
                <a:moveTo>
                  <a:pt x="171" y="105"/>
                </a:moveTo>
                <a:cubicBezTo>
                  <a:pt x="171" y="107"/>
                  <a:pt x="169" y="107"/>
                  <a:pt x="169" y="105"/>
                </a:cubicBezTo>
                <a:cubicBezTo>
                  <a:pt x="170" y="105"/>
                  <a:pt x="171" y="105"/>
                  <a:pt x="171" y="105"/>
                </a:cubicBezTo>
                <a:cubicBezTo>
                  <a:pt x="171" y="105"/>
                  <a:pt x="171" y="105"/>
                  <a:pt x="171" y="105"/>
                </a:cubicBezTo>
                <a:close/>
                <a:moveTo>
                  <a:pt x="138" y="94"/>
                </a:moveTo>
                <a:cubicBezTo>
                  <a:pt x="140" y="92"/>
                  <a:pt x="135" y="90"/>
                  <a:pt x="137" y="88"/>
                </a:cubicBezTo>
                <a:cubicBezTo>
                  <a:pt x="138" y="89"/>
                  <a:pt x="137" y="92"/>
                  <a:pt x="140" y="92"/>
                </a:cubicBezTo>
                <a:cubicBezTo>
                  <a:pt x="140" y="93"/>
                  <a:pt x="140" y="95"/>
                  <a:pt x="138" y="94"/>
                </a:cubicBezTo>
                <a:cubicBezTo>
                  <a:pt x="138" y="94"/>
                  <a:pt x="138" y="94"/>
                  <a:pt x="138" y="94"/>
                </a:cubicBezTo>
                <a:close/>
                <a:moveTo>
                  <a:pt x="136" y="12"/>
                </a:moveTo>
                <a:cubicBezTo>
                  <a:pt x="137" y="13"/>
                  <a:pt x="133" y="14"/>
                  <a:pt x="134" y="12"/>
                </a:cubicBezTo>
                <a:cubicBezTo>
                  <a:pt x="135" y="12"/>
                  <a:pt x="136" y="12"/>
                  <a:pt x="136" y="12"/>
                </a:cubicBezTo>
                <a:cubicBezTo>
                  <a:pt x="136" y="12"/>
                  <a:pt x="136" y="12"/>
                  <a:pt x="136" y="12"/>
                </a:cubicBezTo>
                <a:close/>
                <a:moveTo>
                  <a:pt x="127" y="17"/>
                </a:moveTo>
                <a:cubicBezTo>
                  <a:pt x="124" y="17"/>
                  <a:pt x="126" y="14"/>
                  <a:pt x="127" y="16"/>
                </a:cubicBezTo>
                <a:cubicBezTo>
                  <a:pt x="127" y="16"/>
                  <a:pt x="127" y="16"/>
                  <a:pt x="127" y="17"/>
                </a:cubicBezTo>
                <a:cubicBezTo>
                  <a:pt x="127" y="17"/>
                  <a:pt x="127" y="17"/>
                  <a:pt x="127" y="17"/>
                </a:cubicBezTo>
                <a:close/>
                <a:moveTo>
                  <a:pt x="75" y="35"/>
                </a:moveTo>
                <a:cubicBezTo>
                  <a:pt x="76" y="34"/>
                  <a:pt x="77" y="34"/>
                  <a:pt x="77" y="33"/>
                </a:cubicBezTo>
                <a:cubicBezTo>
                  <a:pt x="78" y="34"/>
                  <a:pt x="77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lose/>
                <a:moveTo>
                  <a:pt x="88" y="35"/>
                </a:moveTo>
                <a:cubicBezTo>
                  <a:pt x="87" y="34"/>
                  <a:pt x="88" y="34"/>
                  <a:pt x="88" y="33"/>
                </a:cubicBezTo>
                <a:cubicBezTo>
                  <a:pt x="89" y="34"/>
                  <a:pt x="89" y="34"/>
                  <a:pt x="89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5"/>
                  <a:pt x="88" y="35"/>
                </a:cubicBezTo>
                <a:close/>
                <a:moveTo>
                  <a:pt x="93" y="35"/>
                </a:moveTo>
                <a:cubicBezTo>
                  <a:pt x="93" y="34"/>
                  <a:pt x="93" y="34"/>
                  <a:pt x="93" y="33"/>
                </a:cubicBezTo>
                <a:cubicBezTo>
                  <a:pt x="93" y="33"/>
                  <a:pt x="94" y="33"/>
                  <a:pt x="94" y="33"/>
                </a:cubicBezTo>
                <a:cubicBezTo>
                  <a:pt x="94" y="34"/>
                  <a:pt x="94" y="34"/>
                  <a:pt x="94" y="35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35"/>
                  <a:pt x="93" y="35"/>
                  <a:pt x="93" y="35"/>
                </a:cubicBezTo>
                <a:close/>
                <a:moveTo>
                  <a:pt x="83" y="39"/>
                </a:moveTo>
                <a:cubicBezTo>
                  <a:pt x="82" y="39"/>
                  <a:pt x="81" y="39"/>
                  <a:pt x="82" y="38"/>
                </a:cubicBezTo>
                <a:cubicBezTo>
                  <a:pt x="83" y="38"/>
                  <a:pt x="83" y="38"/>
                  <a:pt x="83" y="39"/>
                </a:cubicBezTo>
                <a:cubicBezTo>
                  <a:pt x="83" y="39"/>
                  <a:pt x="83" y="39"/>
                  <a:pt x="83" y="39"/>
                </a:cubicBezTo>
                <a:close/>
                <a:moveTo>
                  <a:pt x="73" y="43"/>
                </a:moveTo>
                <a:cubicBezTo>
                  <a:pt x="74" y="42"/>
                  <a:pt x="74" y="41"/>
                  <a:pt x="74" y="40"/>
                </a:cubicBezTo>
                <a:cubicBezTo>
                  <a:pt x="74" y="41"/>
                  <a:pt x="75" y="41"/>
                  <a:pt x="75" y="41"/>
                </a:cubicBezTo>
                <a:cubicBezTo>
                  <a:pt x="75" y="42"/>
                  <a:pt x="76" y="42"/>
                  <a:pt x="75" y="43"/>
                </a:cubicBezTo>
                <a:cubicBezTo>
                  <a:pt x="75" y="43"/>
                  <a:pt x="74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lose/>
                <a:moveTo>
                  <a:pt x="68" y="44"/>
                </a:moveTo>
                <a:cubicBezTo>
                  <a:pt x="65" y="42"/>
                  <a:pt x="69" y="42"/>
                  <a:pt x="72" y="41"/>
                </a:cubicBezTo>
                <a:cubicBezTo>
                  <a:pt x="72" y="42"/>
                  <a:pt x="72" y="42"/>
                  <a:pt x="72" y="43"/>
                </a:cubicBezTo>
                <a:cubicBezTo>
                  <a:pt x="70" y="44"/>
                  <a:pt x="68" y="41"/>
                  <a:pt x="68" y="44"/>
                </a:cubicBezTo>
                <a:cubicBezTo>
                  <a:pt x="68" y="44"/>
                  <a:pt x="68" y="44"/>
                  <a:pt x="68" y="44"/>
                </a:cubicBezTo>
                <a:close/>
                <a:moveTo>
                  <a:pt x="77" y="44"/>
                </a:moveTo>
                <a:cubicBezTo>
                  <a:pt x="75" y="43"/>
                  <a:pt x="78" y="42"/>
                  <a:pt x="78" y="41"/>
                </a:cubicBezTo>
                <a:cubicBezTo>
                  <a:pt x="78" y="41"/>
                  <a:pt x="78" y="41"/>
                  <a:pt x="79" y="41"/>
                </a:cubicBezTo>
                <a:cubicBezTo>
                  <a:pt x="79" y="41"/>
                  <a:pt x="79" y="42"/>
                  <a:pt x="79" y="42"/>
                </a:cubicBezTo>
                <a:cubicBezTo>
                  <a:pt x="79" y="43"/>
                  <a:pt x="77" y="41"/>
                  <a:pt x="77" y="44"/>
                </a:cubicBezTo>
                <a:cubicBezTo>
                  <a:pt x="77" y="44"/>
                  <a:pt x="77" y="44"/>
                  <a:pt x="77" y="44"/>
                </a:cubicBezTo>
                <a:close/>
                <a:moveTo>
                  <a:pt x="377" y="51"/>
                </a:moveTo>
                <a:cubicBezTo>
                  <a:pt x="377" y="53"/>
                  <a:pt x="374" y="52"/>
                  <a:pt x="375" y="50"/>
                </a:cubicBezTo>
                <a:cubicBezTo>
                  <a:pt x="376" y="51"/>
                  <a:pt x="376" y="51"/>
                  <a:pt x="377" y="51"/>
                </a:cubicBezTo>
                <a:cubicBezTo>
                  <a:pt x="377" y="51"/>
                  <a:pt x="377" y="51"/>
                  <a:pt x="377" y="51"/>
                </a:cubicBezTo>
                <a:close/>
                <a:moveTo>
                  <a:pt x="227" y="57"/>
                </a:moveTo>
                <a:cubicBezTo>
                  <a:pt x="225" y="59"/>
                  <a:pt x="225" y="55"/>
                  <a:pt x="224" y="55"/>
                </a:cubicBezTo>
                <a:cubicBezTo>
                  <a:pt x="226" y="53"/>
                  <a:pt x="226" y="57"/>
                  <a:pt x="227" y="57"/>
                </a:cubicBezTo>
                <a:cubicBezTo>
                  <a:pt x="227" y="57"/>
                  <a:pt x="227" y="57"/>
                  <a:pt x="227" y="57"/>
                </a:cubicBezTo>
                <a:close/>
                <a:moveTo>
                  <a:pt x="230" y="61"/>
                </a:moveTo>
                <a:cubicBezTo>
                  <a:pt x="232" y="60"/>
                  <a:pt x="231" y="58"/>
                  <a:pt x="229" y="59"/>
                </a:cubicBezTo>
                <a:cubicBezTo>
                  <a:pt x="230" y="57"/>
                  <a:pt x="231" y="57"/>
                  <a:pt x="232" y="55"/>
                </a:cubicBezTo>
                <a:cubicBezTo>
                  <a:pt x="230" y="59"/>
                  <a:pt x="235" y="64"/>
                  <a:pt x="237" y="59"/>
                </a:cubicBezTo>
                <a:cubicBezTo>
                  <a:pt x="238" y="60"/>
                  <a:pt x="240" y="59"/>
                  <a:pt x="239" y="61"/>
                </a:cubicBezTo>
                <a:cubicBezTo>
                  <a:pt x="238" y="62"/>
                  <a:pt x="238" y="62"/>
                  <a:pt x="237" y="61"/>
                </a:cubicBezTo>
                <a:cubicBezTo>
                  <a:pt x="236" y="61"/>
                  <a:pt x="236" y="61"/>
                  <a:pt x="235" y="61"/>
                </a:cubicBezTo>
                <a:cubicBezTo>
                  <a:pt x="235" y="63"/>
                  <a:pt x="237" y="63"/>
                  <a:pt x="238" y="64"/>
                </a:cubicBezTo>
                <a:cubicBezTo>
                  <a:pt x="239" y="64"/>
                  <a:pt x="239" y="62"/>
                  <a:pt x="241" y="62"/>
                </a:cubicBezTo>
                <a:cubicBezTo>
                  <a:pt x="241" y="63"/>
                  <a:pt x="241" y="63"/>
                  <a:pt x="243" y="64"/>
                </a:cubicBezTo>
                <a:cubicBezTo>
                  <a:pt x="244" y="62"/>
                  <a:pt x="246" y="61"/>
                  <a:pt x="248" y="61"/>
                </a:cubicBezTo>
                <a:cubicBezTo>
                  <a:pt x="249" y="62"/>
                  <a:pt x="250" y="64"/>
                  <a:pt x="251" y="66"/>
                </a:cubicBezTo>
                <a:cubicBezTo>
                  <a:pt x="249" y="65"/>
                  <a:pt x="250" y="69"/>
                  <a:pt x="248" y="70"/>
                </a:cubicBezTo>
                <a:cubicBezTo>
                  <a:pt x="247" y="68"/>
                  <a:pt x="246" y="68"/>
                  <a:pt x="245" y="65"/>
                </a:cubicBezTo>
                <a:cubicBezTo>
                  <a:pt x="243" y="65"/>
                  <a:pt x="243" y="66"/>
                  <a:pt x="241" y="66"/>
                </a:cubicBezTo>
                <a:cubicBezTo>
                  <a:pt x="241" y="68"/>
                  <a:pt x="242" y="68"/>
                  <a:pt x="242" y="70"/>
                </a:cubicBezTo>
                <a:cubicBezTo>
                  <a:pt x="240" y="68"/>
                  <a:pt x="235" y="72"/>
                  <a:pt x="234" y="69"/>
                </a:cubicBezTo>
                <a:cubicBezTo>
                  <a:pt x="233" y="68"/>
                  <a:pt x="234" y="70"/>
                  <a:pt x="233" y="71"/>
                </a:cubicBezTo>
                <a:cubicBezTo>
                  <a:pt x="231" y="69"/>
                  <a:pt x="227" y="71"/>
                  <a:pt x="224" y="71"/>
                </a:cubicBezTo>
                <a:cubicBezTo>
                  <a:pt x="224" y="68"/>
                  <a:pt x="225" y="71"/>
                  <a:pt x="226" y="69"/>
                </a:cubicBezTo>
                <a:cubicBezTo>
                  <a:pt x="225" y="67"/>
                  <a:pt x="222" y="69"/>
                  <a:pt x="221" y="71"/>
                </a:cubicBezTo>
                <a:cubicBezTo>
                  <a:pt x="220" y="70"/>
                  <a:pt x="220" y="69"/>
                  <a:pt x="219" y="69"/>
                </a:cubicBezTo>
                <a:cubicBezTo>
                  <a:pt x="218" y="65"/>
                  <a:pt x="222" y="68"/>
                  <a:pt x="222" y="68"/>
                </a:cubicBezTo>
                <a:cubicBezTo>
                  <a:pt x="225" y="67"/>
                  <a:pt x="226" y="64"/>
                  <a:pt x="230" y="65"/>
                </a:cubicBezTo>
                <a:cubicBezTo>
                  <a:pt x="228" y="64"/>
                  <a:pt x="230" y="63"/>
                  <a:pt x="230" y="61"/>
                </a:cubicBezTo>
                <a:cubicBezTo>
                  <a:pt x="232" y="63"/>
                  <a:pt x="229" y="63"/>
                  <a:pt x="230" y="65"/>
                </a:cubicBezTo>
                <a:cubicBezTo>
                  <a:pt x="232" y="64"/>
                  <a:pt x="234" y="64"/>
                  <a:pt x="236" y="64"/>
                </a:cubicBezTo>
                <a:cubicBezTo>
                  <a:pt x="234" y="62"/>
                  <a:pt x="233" y="60"/>
                  <a:pt x="230" y="61"/>
                </a:cubicBezTo>
                <a:cubicBezTo>
                  <a:pt x="230" y="61"/>
                  <a:pt x="230" y="61"/>
                  <a:pt x="230" y="61"/>
                </a:cubicBezTo>
                <a:close/>
                <a:moveTo>
                  <a:pt x="238" y="58"/>
                </a:moveTo>
                <a:cubicBezTo>
                  <a:pt x="236" y="58"/>
                  <a:pt x="236" y="57"/>
                  <a:pt x="236" y="56"/>
                </a:cubicBezTo>
                <a:cubicBezTo>
                  <a:pt x="237" y="56"/>
                  <a:pt x="238" y="56"/>
                  <a:pt x="238" y="58"/>
                </a:cubicBezTo>
                <a:cubicBezTo>
                  <a:pt x="238" y="58"/>
                  <a:pt x="238" y="58"/>
                  <a:pt x="238" y="58"/>
                </a:cubicBezTo>
                <a:close/>
                <a:moveTo>
                  <a:pt x="211" y="59"/>
                </a:moveTo>
                <a:cubicBezTo>
                  <a:pt x="214" y="59"/>
                  <a:pt x="211" y="62"/>
                  <a:pt x="211" y="59"/>
                </a:cubicBezTo>
                <a:cubicBezTo>
                  <a:pt x="211" y="59"/>
                  <a:pt x="211" y="59"/>
                  <a:pt x="211" y="59"/>
                </a:cubicBezTo>
                <a:close/>
                <a:moveTo>
                  <a:pt x="95" y="62"/>
                </a:moveTo>
                <a:cubicBezTo>
                  <a:pt x="94" y="62"/>
                  <a:pt x="94" y="62"/>
                  <a:pt x="94" y="60"/>
                </a:cubicBezTo>
                <a:cubicBezTo>
                  <a:pt x="95" y="60"/>
                  <a:pt x="95" y="61"/>
                  <a:pt x="95" y="62"/>
                </a:cubicBezTo>
                <a:cubicBezTo>
                  <a:pt x="95" y="62"/>
                  <a:pt x="95" y="62"/>
                  <a:pt x="95" y="62"/>
                </a:cubicBezTo>
                <a:close/>
                <a:moveTo>
                  <a:pt x="371" y="63"/>
                </a:moveTo>
                <a:cubicBezTo>
                  <a:pt x="370" y="63"/>
                  <a:pt x="371" y="61"/>
                  <a:pt x="370" y="61"/>
                </a:cubicBezTo>
                <a:cubicBezTo>
                  <a:pt x="370" y="60"/>
                  <a:pt x="372" y="61"/>
                  <a:pt x="371" y="63"/>
                </a:cubicBezTo>
                <a:cubicBezTo>
                  <a:pt x="371" y="63"/>
                  <a:pt x="371" y="63"/>
                  <a:pt x="371" y="63"/>
                </a:cubicBezTo>
                <a:close/>
                <a:moveTo>
                  <a:pt x="218" y="61"/>
                </a:moveTo>
                <a:cubicBezTo>
                  <a:pt x="220" y="62"/>
                  <a:pt x="217" y="65"/>
                  <a:pt x="218" y="61"/>
                </a:cubicBezTo>
                <a:cubicBezTo>
                  <a:pt x="218" y="61"/>
                  <a:pt x="218" y="61"/>
                  <a:pt x="218" y="61"/>
                </a:cubicBezTo>
                <a:close/>
                <a:moveTo>
                  <a:pt x="223" y="64"/>
                </a:moveTo>
                <a:cubicBezTo>
                  <a:pt x="223" y="63"/>
                  <a:pt x="226" y="64"/>
                  <a:pt x="225" y="62"/>
                </a:cubicBezTo>
                <a:cubicBezTo>
                  <a:pt x="226" y="63"/>
                  <a:pt x="225" y="63"/>
                  <a:pt x="226" y="64"/>
                </a:cubicBezTo>
                <a:cubicBezTo>
                  <a:pt x="224" y="64"/>
                  <a:pt x="224" y="65"/>
                  <a:pt x="223" y="64"/>
                </a:cubicBezTo>
                <a:cubicBezTo>
                  <a:pt x="223" y="64"/>
                  <a:pt x="223" y="64"/>
                  <a:pt x="223" y="64"/>
                </a:cubicBezTo>
                <a:close/>
                <a:moveTo>
                  <a:pt x="210" y="66"/>
                </a:moveTo>
                <a:cubicBezTo>
                  <a:pt x="211" y="66"/>
                  <a:pt x="210" y="68"/>
                  <a:pt x="210" y="69"/>
                </a:cubicBezTo>
                <a:cubicBezTo>
                  <a:pt x="211" y="69"/>
                  <a:pt x="214" y="71"/>
                  <a:pt x="214" y="74"/>
                </a:cubicBezTo>
                <a:cubicBezTo>
                  <a:pt x="212" y="74"/>
                  <a:pt x="212" y="71"/>
                  <a:pt x="211" y="71"/>
                </a:cubicBezTo>
                <a:cubicBezTo>
                  <a:pt x="211" y="74"/>
                  <a:pt x="207" y="70"/>
                  <a:pt x="206" y="69"/>
                </a:cubicBezTo>
                <a:cubicBezTo>
                  <a:pt x="208" y="68"/>
                  <a:pt x="209" y="69"/>
                  <a:pt x="210" y="66"/>
                </a:cubicBezTo>
                <a:cubicBezTo>
                  <a:pt x="210" y="66"/>
                  <a:pt x="210" y="66"/>
                  <a:pt x="210" y="66"/>
                </a:cubicBezTo>
                <a:close/>
                <a:moveTo>
                  <a:pt x="216" y="68"/>
                </a:moveTo>
                <a:cubicBezTo>
                  <a:pt x="216" y="66"/>
                  <a:pt x="219" y="67"/>
                  <a:pt x="218" y="69"/>
                </a:cubicBezTo>
                <a:cubicBezTo>
                  <a:pt x="217" y="70"/>
                  <a:pt x="217" y="68"/>
                  <a:pt x="216" y="68"/>
                </a:cubicBezTo>
                <a:cubicBezTo>
                  <a:pt x="216" y="68"/>
                  <a:pt x="216" y="68"/>
                  <a:pt x="216" y="68"/>
                </a:cubicBezTo>
                <a:close/>
                <a:moveTo>
                  <a:pt x="215" y="73"/>
                </a:moveTo>
                <a:cubicBezTo>
                  <a:pt x="214" y="71"/>
                  <a:pt x="216" y="72"/>
                  <a:pt x="216" y="71"/>
                </a:cubicBezTo>
                <a:cubicBezTo>
                  <a:pt x="217" y="71"/>
                  <a:pt x="217" y="72"/>
                  <a:pt x="217" y="73"/>
                </a:cubicBezTo>
                <a:cubicBezTo>
                  <a:pt x="216" y="73"/>
                  <a:pt x="216" y="73"/>
                  <a:pt x="215" y="73"/>
                </a:cubicBezTo>
                <a:cubicBezTo>
                  <a:pt x="215" y="73"/>
                  <a:pt x="215" y="73"/>
                  <a:pt x="215" y="73"/>
                </a:cubicBezTo>
                <a:close/>
                <a:moveTo>
                  <a:pt x="251" y="82"/>
                </a:moveTo>
                <a:cubicBezTo>
                  <a:pt x="249" y="82"/>
                  <a:pt x="249" y="81"/>
                  <a:pt x="250" y="79"/>
                </a:cubicBezTo>
                <a:cubicBezTo>
                  <a:pt x="251" y="80"/>
                  <a:pt x="251" y="81"/>
                  <a:pt x="251" y="82"/>
                </a:cubicBezTo>
                <a:cubicBezTo>
                  <a:pt x="251" y="82"/>
                  <a:pt x="251" y="82"/>
                  <a:pt x="251" y="82"/>
                </a:cubicBezTo>
                <a:close/>
                <a:moveTo>
                  <a:pt x="136" y="84"/>
                </a:moveTo>
                <a:cubicBezTo>
                  <a:pt x="136" y="85"/>
                  <a:pt x="134" y="85"/>
                  <a:pt x="134" y="83"/>
                </a:cubicBezTo>
                <a:cubicBezTo>
                  <a:pt x="134" y="82"/>
                  <a:pt x="136" y="84"/>
                  <a:pt x="136" y="84"/>
                </a:cubicBezTo>
                <a:cubicBezTo>
                  <a:pt x="136" y="84"/>
                  <a:pt x="136" y="84"/>
                  <a:pt x="136" y="84"/>
                </a:cubicBezTo>
                <a:close/>
                <a:moveTo>
                  <a:pt x="152" y="86"/>
                </a:moveTo>
                <a:cubicBezTo>
                  <a:pt x="152" y="85"/>
                  <a:pt x="151" y="85"/>
                  <a:pt x="151" y="84"/>
                </a:cubicBezTo>
                <a:cubicBezTo>
                  <a:pt x="153" y="84"/>
                  <a:pt x="153" y="86"/>
                  <a:pt x="152" y="87"/>
                </a:cubicBezTo>
                <a:cubicBezTo>
                  <a:pt x="151" y="87"/>
                  <a:pt x="151" y="86"/>
                  <a:pt x="152" y="86"/>
                </a:cubicBezTo>
                <a:cubicBezTo>
                  <a:pt x="152" y="86"/>
                  <a:pt x="152" y="86"/>
                  <a:pt x="152" y="86"/>
                </a:cubicBezTo>
                <a:close/>
                <a:moveTo>
                  <a:pt x="157" y="93"/>
                </a:moveTo>
                <a:cubicBezTo>
                  <a:pt x="157" y="92"/>
                  <a:pt x="157" y="92"/>
                  <a:pt x="157" y="91"/>
                </a:cubicBezTo>
                <a:cubicBezTo>
                  <a:pt x="158" y="91"/>
                  <a:pt x="158" y="91"/>
                  <a:pt x="159" y="91"/>
                </a:cubicBezTo>
                <a:cubicBezTo>
                  <a:pt x="159" y="92"/>
                  <a:pt x="158" y="92"/>
                  <a:pt x="158" y="93"/>
                </a:cubicBezTo>
                <a:cubicBezTo>
                  <a:pt x="158" y="93"/>
                  <a:pt x="158" y="93"/>
                  <a:pt x="157" y="93"/>
                </a:cubicBezTo>
                <a:cubicBezTo>
                  <a:pt x="157" y="93"/>
                  <a:pt x="157" y="93"/>
                  <a:pt x="157" y="93"/>
                </a:cubicBezTo>
                <a:close/>
                <a:moveTo>
                  <a:pt x="162" y="95"/>
                </a:moveTo>
                <a:cubicBezTo>
                  <a:pt x="160" y="95"/>
                  <a:pt x="160" y="93"/>
                  <a:pt x="161" y="93"/>
                </a:cubicBezTo>
                <a:cubicBezTo>
                  <a:pt x="163" y="93"/>
                  <a:pt x="162" y="94"/>
                  <a:pt x="162" y="95"/>
                </a:cubicBezTo>
                <a:cubicBezTo>
                  <a:pt x="162" y="95"/>
                  <a:pt x="162" y="95"/>
                  <a:pt x="162" y="95"/>
                </a:cubicBezTo>
                <a:close/>
                <a:moveTo>
                  <a:pt x="266" y="100"/>
                </a:moveTo>
                <a:cubicBezTo>
                  <a:pt x="266" y="100"/>
                  <a:pt x="266" y="99"/>
                  <a:pt x="266" y="98"/>
                </a:cubicBezTo>
                <a:cubicBezTo>
                  <a:pt x="267" y="98"/>
                  <a:pt x="267" y="98"/>
                  <a:pt x="267" y="98"/>
                </a:cubicBezTo>
                <a:cubicBezTo>
                  <a:pt x="267" y="99"/>
                  <a:pt x="267" y="100"/>
                  <a:pt x="267" y="100"/>
                </a:cubicBezTo>
                <a:cubicBezTo>
                  <a:pt x="267" y="100"/>
                  <a:pt x="267" y="100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lose/>
                <a:moveTo>
                  <a:pt x="162" y="101"/>
                </a:moveTo>
                <a:cubicBezTo>
                  <a:pt x="162" y="100"/>
                  <a:pt x="162" y="100"/>
                  <a:pt x="162" y="100"/>
                </a:cubicBezTo>
                <a:cubicBezTo>
                  <a:pt x="162" y="99"/>
                  <a:pt x="164" y="100"/>
                  <a:pt x="163" y="101"/>
                </a:cubicBezTo>
                <a:cubicBezTo>
                  <a:pt x="163" y="101"/>
                  <a:pt x="163" y="101"/>
                  <a:pt x="162" y="101"/>
                </a:cubicBezTo>
                <a:cubicBezTo>
                  <a:pt x="162" y="101"/>
                  <a:pt x="162" y="101"/>
                  <a:pt x="162" y="101"/>
                </a:cubicBezTo>
                <a:close/>
                <a:moveTo>
                  <a:pt x="363" y="101"/>
                </a:moveTo>
                <a:cubicBezTo>
                  <a:pt x="363" y="100"/>
                  <a:pt x="364" y="100"/>
                  <a:pt x="365" y="100"/>
                </a:cubicBezTo>
                <a:cubicBezTo>
                  <a:pt x="364" y="101"/>
                  <a:pt x="364" y="101"/>
                  <a:pt x="363" y="101"/>
                </a:cubicBezTo>
                <a:cubicBezTo>
                  <a:pt x="363" y="101"/>
                  <a:pt x="363" y="101"/>
                  <a:pt x="363" y="101"/>
                </a:cubicBezTo>
                <a:close/>
                <a:moveTo>
                  <a:pt x="408" y="106"/>
                </a:moveTo>
                <a:cubicBezTo>
                  <a:pt x="406" y="106"/>
                  <a:pt x="408" y="105"/>
                  <a:pt x="408" y="104"/>
                </a:cubicBezTo>
                <a:cubicBezTo>
                  <a:pt x="408" y="104"/>
                  <a:pt x="409" y="104"/>
                  <a:pt x="409" y="104"/>
                </a:cubicBezTo>
                <a:cubicBezTo>
                  <a:pt x="409" y="104"/>
                  <a:pt x="409" y="104"/>
                  <a:pt x="410" y="104"/>
                </a:cubicBezTo>
                <a:cubicBezTo>
                  <a:pt x="409" y="105"/>
                  <a:pt x="408" y="105"/>
                  <a:pt x="408" y="106"/>
                </a:cubicBezTo>
                <a:cubicBezTo>
                  <a:pt x="408" y="106"/>
                  <a:pt x="408" y="106"/>
                  <a:pt x="408" y="106"/>
                </a:cubicBezTo>
                <a:close/>
                <a:moveTo>
                  <a:pt x="406" y="108"/>
                </a:moveTo>
                <a:cubicBezTo>
                  <a:pt x="406" y="107"/>
                  <a:pt x="407" y="107"/>
                  <a:pt x="407" y="107"/>
                </a:cubicBezTo>
                <a:cubicBezTo>
                  <a:pt x="407" y="108"/>
                  <a:pt x="407" y="108"/>
                  <a:pt x="406" y="108"/>
                </a:cubicBezTo>
                <a:cubicBezTo>
                  <a:pt x="406" y="108"/>
                  <a:pt x="406" y="108"/>
                  <a:pt x="406" y="108"/>
                </a:cubicBezTo>
                <a:close/>
                <a:moveTo>
                  <a:pt x="393" y="110"/>
                </a:moveTo>
                <a:cubicBezTo>
                  <a:pt x="391" y="109"/>
                  <a:pt x="393" y="108"/>
                  <a:pt x="393" y="108"/>
                </a:cubicBezTo>
                <a:cubicBezTo>
                  <a:pt x="395" y="108"/>
                  <a:pt x="393" y="109"/>
                  <a:pt x="393" y="110"/>
                </a:cubicBezTo>
                <a:cubicBezTo>
                  <a:pt x="393" y="110"/>
                  <a:pt x="393" y="110"/>
                  <a:pt x="393" y="110"/>
                </a:cubicBezTo>
                <a:close/>
                <a:moveTo>
                  <a:pt x="385" y="112"/>
                </a:moveTo>
                <a:cubicBezTo>
                  <a:pt x="385" y="111"/>
                  <a:pt x="386" y="111"/>
                  <a:pt x="387" y="111"/>
                </a:cubicBezTo>
                <a:cubicBezTo>
                  <a:pt x="386" y="112"/>
                  <a:pt x="386" y="113"/>
                  <a:pt x="385" y="112"/>
                </a:cubicBezTo>
                <a:cubicBezTo>
                  <a:pt x="385" y="112"/>
                  <a:pt x="385" y="112"/>
                  <a:pt x="385" y="112"/>
                </a:cubicBezTo>
                <a:close/>
                <a:moveTo>
                  <a:pt x="389" y="116"/>
                </a:moveTo>
                <a:cubicBezTo>
                  <a:pt x="386" y="115"/>
                  <a:pt x="391" y="115"/>
                  <a:pt x="389" y="112"/>
                </a:cubicBezTo>
                <a:cubicBezTo>
                  <a:pt x="392" y="113"/>
                  <a:pt x="389" y="114"/>
                  <a:pt x="389" y="116"/>
                </a:cubicBezTo>
                <a:cubicBezTo>
                  <a:pt x="389" y="116"/>
                  <a:pt x="389" y="116"/>
                  <a:pt x="389" y="116"/>
                </a:cubicBezTo>
                <a:close/>
                <a:moveTo>
                  <a:pt x="386" y="130"/>
                </a:moveTo>
                <a:cubicBezTo>
                  <a:pt x="387" y="130"/>
                  <a:pt x="387" y="130"/>
                  <a:pt x="387" y="129"/>
                </a:cubicBezTo>
                <a:cubicBezTo>
                  <a:pt x="390" y="130"/>
                  <a:pt x="386" y="130"/>
                  <a:pt x="387" y="132"/>
                </a:cubicBezTo>
                <a:cubicBezTo>
                  <a:pt x="386" y="132"/>
                  <a:pt x="386" y="131"/>
                  <a:pt x="386" y="130"/>
                </a:cubicBezTo>
                <a:cubicBezTo>
                  <a:pt x="386" y="130"/>
                  <a:pt x="386" y="130"/>
                  <a:pt x="386" y="130"/>
                </a:cubicBezTo>
                <a:close/>
                <a:moveTo>
                  <a:pt x="381" y="137"/>
                </a:moveTo>
                <a:cubicBezTo>
                  <a:pt x="380" y="136"/>
                  <a:pt x="382" y="135"/>
                  <a:pt x="382" y="134"/>
                </a:cubicBezTo>
                <a:cubicBezTo>
                  <a:pt x="383" y="135"/>
                  <a:pt x="383" y="135"/>
                  <a:pt x="384" y="135"/>
                </a:cubicBezTo>
                <a:cubicBezTo>
                  <a:pt x="384" y="135"/>
                  <a:pt x="383" y="136"/>
                  <a:pt x="383" y="137"/>
                </a:cubicBezTo>
                <a:cubicBezTo>
                  <a:pt x="382" y="137"/>
                  <a:pt x="381" y="135"/>
                  <a:pt x="381" y="137"/>
                </a:cubicBezTo>
                <a:cubicBezTo>
                  <a:pt x="381" y="137"/>
                  <a:pt x="381" y="137"/>
                  <a:pt x="381" y="137"/>
                </a:cubicBezTo>
                <a:close/>
                <a:moveTo>
                  <a:pt x="332" y="161"/>
                </a:moveTo>
                <a:cubicBezTo>
                  <a:pt x="332" y="160"/>
                  <a:pt x="332" y="158"/>
                  <a:pt x="334" y="159"/>
                </a:cubicBezTo>
                <a:cubicBezTo>
                  <a:pt x="333" y="159"/>
                  <a:pt x="333" y="161"/>
                  <a:pt x="332" y="161"/>
                </a:cubicBezTo>
                <a:cubicBezTo>
                  <a:pt x="332" y="161"/>
                  <a:pt x="332" y="161"/>
                  <a:pt x="332" y="161"/>
                </a:cubicBezTo>
                <a:close/>
                <a:moveTo>
                  <a:pt x="334" y="170"/>
                </a:moveTo>
                <a:cubicBezTo>
                  <a:pt x="333" y="166"/>
                  <a:pt x="337" y="162"/>
                  <a:pt x="340" y="159"/>
                </a:cubicBezTo>
                <a:cubicBezTo>
                  <a:pt x="342" y="163"/>
                  <a:pt x="337" y="168"/>
                  <a:pt x="334" y="170"/>
                </a:cubicBezTo>
                <a:cubicBezTo>
                  <a:pt x="334" y="170"/>
                  <a:pt x="334" y="170"/>
                  <a:pt x="334" y="170"/>
                </a:cubicBezTo>
                <a:close/>
                <a:moveTo>
                  <a:pt x="243" y="171"/>
                </a:moveTo>
                <a:cubicBezTo>
                  <a:pt x="243" y="171"/>
                  <a:pt x="244" y="171"/>
                  <a:pt x="244" y="170"/>
                </a:cubicBezTo>
                <a:cubicBezTo>
                  <a:pt x="244" y="170"/>
                  <a:pt x="244" y="170"/>
                  <a:pt x="245" y="170"/>
                </a:cubicBezTo>
                <a:cubicBezTo>
                  <a:pt x="245" y="171"/>
                  <a:pt x="244" y="171"/>
                  <a:pt x="243" y="171"/>
                </a:cubicBezTo>
                <a:cubicBezTo>
                  <a:pt x="243" y="171"/>
                  <a:pt x="243" y="171"/>
                  <a:pt x="243" y="171"/>
                </a:cubicBezTo>
                <a:close/>
                <a:moveTo>
                  <a:pt x="277" y="181"/>
                </a:moveTo>
                <a:cubicBezTo>
                  <a:pt x="277" y="182"/>
                  <a:pt x="274" y="181"/>
                  <a:pt x="275" y="180"/>
                </a:cubicBezTo>
                <a:cubicBezTo>
                  <a:pt x="276" y="180"/>
                  <a:pt x="276" y="181"/>
                  <a:pt x="277" y="181"/>
                </a:cubicBezTo>
                <a:cubicBezTo>
                  <a:pt x="277" y="181"/>
                  <a:pt x="277" y="181"/>
                  <a:pt x="277" y="181"/>
                </a:cubicBezTo>
                <a:close/>
                <a:moveTo>
                  <a:pt x="313" y="198"/>
                </a:moveTo>
                <a:cubicBezTo>
                  <a:pt x="312" y="196"/>
                  <a:pt x="314" y="195"/>
                  <a:pt x="312" y="194"/>
                </a:cubicBezTo>
                <a:cubicBezTo>
                  <a:pt x="316" y="193"/>
                  <a:pt x="315" y="185"/>
                  <a:pt x="321" y="185"/>
                </a:cubicBezTo>
                <a:cubicBezTo>
                  <a:pt x="321" y="189"/>
                  <a:pt x="317" y="191"/>
                  <a:pt x="315" y="194"/>
                </a:cubicBezTo>
                <a:cubicBezTo>
                  <a:pt x="315" y="194"/>
                  <a:pt x="315" y="195"/>
                  <a:pt x="315" y="196"/>
                </a:cubicBezTo>
                <a:cubicBezTo>
                  <a:pt x="314" y="196"/>
                  <a:pt x="313" y="197"/>
                  <a:pt x="313" y="198"/>
                </a:cubicBezTo>
                <a:cubicBezTo>
                  <a:pt x="313" y="198"/>
                  <a:pt x="313" y="198"/>
                  <a:pt x="313" y="198"/>
                </a:cubicBezTo>
                <a:close/>
                <a:moveTo>
                  <a:pt x="326" y="189"/>
                </a:moveTo>
                <a:cubicBezTo>
                  <a:pt x="325" y="189"/>
                  <a:pt x="325" y="188"/>
                  <a:pt x="326" y="188"/>
                </a:cubicBezTo>
                <a:cubicBezTo>
                  <a:pt x="325" y="187"/>
                  <a:pt x="327" y="185"/>
                  <a:pt x="328" y="185"/>
                </a:cubicBezTo>
                <a:cubicBezTo>
                  <a:pt x="328" y="187"/>
                  <a:pt x="326" y="188"/>
                  <a:pt x="326" y="189"/>
                </a:cubicBezTo>
                <a:cubicBezTo>
                  <a:pt x="326" y="189"/>
                  <a:pt x="326" y="189"/>
                  <a:pt x="326" y="189"/>
                </a:cubicBezTo>
                <a:close/>
                <a:moveTo>
                  <a:pt x="317" y="194"/>
                </a:moveTo>
                <a:cubicBezTo>
                  <a:pt x="317" y="193"/>
                  <a:pt x="319" y="193"/>
                  <a:pt x="320" y="193"/>
                </a:cubicBezTo>
                <a:cubicBezTo>
                  <a:pt x="321" y="195"/>
                  <a:pt x="318" y="194"/>
                  <a:pt x="317" y="194"/>
                </a:cubicBezTo>
                <a:cubicBezTo>
                  <a:pt x="317" y="194"/>
                  <a:pt x="317" y="194"/>
                  <a:pt x="317" y="194"/>
                </a:cubicBezTo>
                <a:close/>
                <a:moveTo>
                  <a:pt x="230" y="199"/>
                </a:moveTo>
                <a:cubicBezTo>
                  <a:pt x="228" y="198"/>
                  <a:pt x="228" y="196"/>
                  <a:pt x="228" y="194"/>
                </a:cubicBezTo>
                <a:cubicBezTo>
                  <a:pt x="230" y="194"/>
                  <a:pt x="231" y="197"/>
                  <a:pt x="230" y="199"/>
                </a:cubicBezTo>
                <a:cubicBezTo>
                  <a:pt x="230" y="199"/>
                  <a:pt x="230" y="199"/>
                  <a:pt x="230" y="199"/>
                </a:cubicBezTo>
                <a:close/>
                <a:moveTo>
                  <a:pt x="238" y="206"/>
                </a:moveTo>
                <a:cubicBezTo>
                  <a:pt x="236" y="207"/>
                  <a:pt x="238" y="208"/>
                  <a:pt x="237" y="209"/>
                </a:cubicBezTo>
                <a:cubicBezTo>
                  <a:pt x="236" y="209"/>
                  <a:pt x="236" y="208"/>
                  <a:pt x="234" y="208"/>
                </a:cubicBezTo>
                <a:cubicBezTo>
                  <a:pt x="234" y="210"/>
                  <a:pt x="236" y="209"/>
                  <a:pt x="236" y="210"/>
                </a:cubicBezTo>
                <a:cubicBezTo>
                  <a:pt x="239" y="208"/>
                  <a:pt x="239" y="209"/>
                  <a:pt x="243" y="210"/>
                </a:cubicBezTo>
                <a:cubicBezTo>
                  <a:pt x="243" y="212"/>
                  <a:pt x="242" y="212"/>
                  <a:pt x="243" y="214"/>
                </a:cubicBezTo>
                <a:cubicBezTo>
                  <a:pt x="245" y="215"/>
                  <a:pt x="244" y="213"/>
                  <a:pt x="246" y="213"/>
                </a:cubicBezTo>
                <a:cubicBezTo>
                  <a:pt x="246" y="214"/>
                  <a:pt x="247" y="214"/>
                  <a:pt x="249" y="214"/>
                </a:cubicBezTo>
                <a:cubicBezTo>
                  <a:pt x="248" y="217"/>
                  <a:pt x="252" y="219"/>
                  <a:pt x="252" y="219"/>
                </a:cubicBezTo>
                <a:cubicBezTo>
                  <a:pt x="255" y="221"/>
                  <a:pt x="253" y="225"/>
                  <a:pt x="257" y="226"/>
                </a:cubicBezTo>
                <a:cubicBezTo>
                  <a:pt x="253" y="233"/>
                  <a:pt x="247" y="237"/>
                  <a:pt x="243" y="244"/>
                </a:cubicBezTo>
                <a:cubicBezTo>
                  <a:pt x="240" y="244"/>
                  <a:pt x="240" y="243"/>
                  <a:pt x="238" y="243"/>
                </a:cubicBezTo>
                <a:cubicBezTo>
                  <a:pt x="239" y="239"/>
                  <a:pt x="238" y="235"/>
                  <a:pt x="239" y="234"/>
                </a:cubicBezTo>
                <a:cubicBezTo>
                  <a:pt x="237" y="232"/>
                  <a:pt x="237" y="225"/>
                  <a:pt x="233" y="223"/>
                </a:cubicBezTo>
                <a:cubicBezTo>
                  <a:pt x="233" y="222"/>
                  <a:pt x="234" y="223"/>
                  <a:pt x="234" y="222"/>
                </a:cubicBezTo>
                <a:cubicBezTo>
                  <a:pt x="233" y="221"/>
                  <a:pt x="232" y="222"/>
                  <a:pt x="232" y="219"/>
                </a:cubicBezTo>
                <a:cubicBezTo>
                  <a:pt x="232" y="219"/>
                  <a:pt x="232" y="219"/>
                  <a:pt x="232" y="220"/>
                </a:cubicBezTo>
                <a:cubicBezTo>
                  <a:pt x="231" y="217"/>
                  <a:pt x="235" y="221"/>
                  <a:pt x="235" y="219"/>
                </a:cubicBezTo>
                <a:cubicBezTo>
                  <a:pt x="238" y="219"/>
                  <a:pt x="237" y="222"/>
                  <a:pt x="239" y="223"/>
                </a:cubicBezTo>
                <a:cubicBezTo>
                  <a:pt x="239" y="221"/>
                  <a:pt x="241" y="218"/>
                  <a:pt x="239" y="217"/>
                </a:cubicBezTo>
                <a:cubicBezTo>
                  <a:pt x="237" y="217"/>
                  <a:pt x="239" y="218"/>
                  <a:pt x="238" y="219"/>
                </a:cubicBezTo>
                <a:cubicBezTo>
                  <a:pt x="237" y="218"/>
                  <a:pt x="237" y="217"/>
                  <a:pt x="237" y="216"/>
                </a:cubicBezTo>
                <a:cubicBezTo>
                  <a:pt x="234" y="217"/>
                  <a:pt x="235" y="215"/>
                  <a:pt x="233" y="216"/>
                </a:cubicBezTo>
                <a:cubicBezTo>
                  <a:pt x="233" y="215"/>
                  <a:pt x="233" y="215"/>
                  <a:pt x="234" y="215"/>
                </a:cubicBezTo>
                <a:cubicBezTo>
                  <a:pt x="234" y="213"/>
                  <a:pt x="232" y="213"/>
                  <a:pt x="235" y="213"/>
                </a:cubicBezTo>
                <a:cubicBezTo>
                  <a:pt x="234" y="211"/>
                  <a:pt x="235" y="209"/>
                  <a:pt x="232" y="210"/>
                </a:cubicBezTo>
                <a:cubicBezTo>
                  <a:pt x="232" y="209"/>
                  <a:pt x="232" y="208"/>
                  <a:pt x="232" y="206"/>
                </a:cubicBezTo>
                <a:cubicBezTo>
                  <a:pt x="234" y="207"/>
                  <a:pt x="234" y="206"/>
                  <a:pt x="235" y="205"/>
                </a:cubicBezTo>
                <a:cubicBezTo>
                  <a:pt x="234" y="204"/>
                  <a:pt x="234" y="207"/>
                  <a:pt x="233" y="206"/>
                </a:cubicBezTo>
                <a:cubicBezTo>
                  <a:pt x="232" y="204"/>
                  <a:pt x="234" y="205"/>
                  <a:pt x="234" y="203"/>
                </a:cubicBezTo>
                <a:cubicBezTo>
                  <a:pt x="234" y="203"/>
                  <a:pt x="234" y="204"/>
                  <a:pt x="234" y="204"/>
                </a:cubicBezTo>
                <a:cubicBezTo>
                  <a:pt x="235" y="203"/>
                  <a:pt x="234" y="200"/>
                  <a:pt x="233" y="200"/>
                </a:cubicBezTo>
                <a:cubicBezTo>
                  <a:pt x="231" y="200"/>
                  <a:pt x="233" y="202"/>
                  <a:pt x="233" y="203"/>
                </a:cubicBezTo>
                <a:cubicBezTo>
                  <a:pt x="231" y="203"/>
                  <a:pt x="231" y="200"/>
                  <a:pt x="232" y="199"/>
                </a:cubicBezTo>
                <a:cubicBezTo>
                  <a:pt x="237" y="199"/>
                  <a:pt x="235" y="206"/>
                  <a:pt x="238" y="206"/>
                </a:cubicBezTo>
                <a:cubicBezTo>
                  <a:pt x="238" y="206"/>
                  <a:pt x="238" y="206"/>
                  <a:pt x="238" y="206"/>
                </a:cubicBezTo>
                <a:close/>
                <a:moveTo>
                  <a:pt x="319" y="203"/>
                </a:moveTo>
                <a:cubicBezTo>
                  <a:pt x="319" y="203"/>
                  <a:pt x="319" y="202"/>
                  <a:pt x="319" y="202"/>
                </a:cubicBezTo>
                <a:cubicBezTo>
                  <a:pt x="320" y="201"/>
                  <a:pt x="320" y="202"/>
                  <a:pt x="321" y="202"/>
                </a:cubicBezTo>
                <a:cubicBezTo>
                  <a:pt x="321" y="203"/>
                  <a:pt x="320" y="203"/>
                  <a:pt x="320" y="203"/>
                </a:cubicBezTo>
                <a:cubicBezTo>
                  <a:pt x="320" y="203"/>
                  <a:pt x="319" y="203"/>
                  <a:pt x="319" y="203"/>
                </a:cubicBezTo>
                <a:cubicBezTo>
                  <a:pt x="319" y="203"/>
                  <a:pt x="319" y="203"/>
                  <a:pt x="319" y="203"/>
                </a:cubicBezTo>
                <a:close/>
                <a:moveTo>
                  <a:pt x="261" y="204"/>
                </a:moveTo>
                <a:cubicBezTo>
                  <a:pt x="263" y="203"/>
                  <a:pt x="264" y="206"/>
                  <a:pt x="266" y="204"/>
                </a:cubicBezTo>
                <a:cubicBezTo>
                  <a:pt x="266" y="205"/>
                  <a:pt x="266" y="206"/>
                  <a:pt x="267" y="206"/>
                </a:cubicBezTo>
                <a:cubicBezTo>
                  <a:pt x="266" y="207"/>
                  <a:pt x="266" y="207"/>
                  <a:pt x="265" y="208"/>
                </a:cubicBezTo>
                <a:cubicBezTo>
                  <a:pt x="267" y="208"/>
                  <a:pt x="269" y="210"/>
                  <a:pt x="267" y="212"/>
                </a:cubicBezTo>
                <a:cubicBezTo>
                  <a:pt x="266" y="209"/>
                  <a:pt x="262" y="208"/>
                  <a:pt x="261" y="204"/>
                </a:cubicBezTo>
                <a:cubicBezTo>
                  <a:pt x="261" y="204"/>
                  <a:pt x="261" y="204"/>
                  <a:pt x="261" y="204"/>
                </a:cubicBezTo>
                <a:close/>
                <a:moveTo>
                  <a:pt x="267" y="216"/>
                </a:moveTo>
                <a:cubicBezTo>
                  <a:pt x="262" y="218"/>
                  <a:pt x="259" y="212"/>
                  <a:pt x="261" y="208"/>
                </a:cubicBezTo>
                <a:cubicBezTo>
                  <a:pt x="263" y="210"/>
                  <a:pt x="266" y="213"/>
                  <a:pt x="267" y="216"/>
                </a:cubicBezTo>
                <a:cubicBezTo>
                  <a:pt x="267" y="216"/>
                  <a:pt x="267" y="216"/>
                  <a:pt x="267" y="216"/>
                </a:cubicBezTo>
                <a:close/>
                <a:moveTo>
                  <a:pt x="324" y="217"/>
                </a:moveTo>
                <a:cubicBezTo>
                  <a:pt x="323" y="216"/>
                  <a:pt x="322" y="216"/>
                  <a:pt x="322" y="214"/>
                </a:cubicBezTo>
                <a:cubicBezTo>
                  <a:pt x="323" y="214"/>
                  <a:pt x="323" y="214"/>
                  <a:pt x="324" y="214"/>
                </a:cubicBezTo>
                <a:cubicBezTo>
                  <a:pt x="325" y="215"/>
                  <a:pt x="325" y="216"/>
                  <a:pt x="324" y="217"/>
                </a:cubicBezTo>
                <a:cubicBezTo>
                  <a:pt x="324" y="217"/>
                  <a:pt x="324" y="217"/>
                  <a:pt x="324" y="217"/>
                </a:cubicBezTo>
                <a:close/>
                <a:moveTo>
                  <a:pt x="258" y="252"/>
                </a:moveTo>
                <a:cubicBezTo>
                  <a:pt x="258" y="249"/>
                  <a:pt x="259" y="248"/>
                  <a:pt x="261" y="249"/>
                </a:cubicBezTo>
                <a:cubicBezTo>
                  <a:pt x="262" y="251"/>
                  <a:pt x="260" y="251"/>
                  <a:pt x="258" y="252"/>
                </a:cubicBezTo>
                <a:cubicBezTo>
                  <a:pt x="258" y="252"/>
                  <a:pt x="258" y="252"/>
                  <a:pt x="258" y="252"/>
                </a:cubicBezTo>
                <a:close/>
                <a:moveTo>
                  <a:pt x="262" y="235"/>
                </a:moveTo>
                <a:cubicBezTo>
                  <a:pt x="262" y="239"/>
                  <a:pt x="260" y="243"/>
                  <a:pt x="258" y="249"/>
                </a:cubicBezTo>
                <a:cubicBezTo>
                  <a:pt x="252" y="252"/>
                  <a:pt x="251" y="259"/>
                  <a:pt x="245" y="262"/>
                </a:cubicBezTo>
                <a:cubicBezTo>
                  <a:pt x="243" y="258"/>
                  <a:pt x="243" y="253"/>
                  <a:pt x="245" y="248"/>
                </a:cubicBezTo>
                <a:cubicBezTo>
                  <a:pt x="248" y="248"/>
                  <a:pt x="250" y="246"/>
                  <a:pt x="249" y="243"/>
                </a:cubicBezTo>
                <a:cubicBezTo>
                  <a:pt x="252" y="243"/>
                  <a:pt x="255" y="237"/>
                  <a:pt x="258" y="234"/>
                </a:cubicBezTo>
                <a:cubicBezTo>
                  <a:pt x="260" y="234"/>
                  <a:pt x="261" y="235"/>
                  <a:pt x="262" y="235"/>
                </a:cubicBezTo>
                <a:cubicBezTo>
                  <a:pt x="262" y="235"/>
                  <a:pt x="262" y="235"/>
                  <a:pt x="262" y="235"/>
                </a:cubicBezTo>
                <a:close/>
                <a:moveTo>
                  <a:pt x="234" y="243"/>
                </a:moveTo>
                <a:cubicBezTo>
                  <a:pt x="232" y="243"/>
                  <a:pt x="234" y="242"/>
                  <a:pt x="234" y="241"/>
                </a:cubicBezTo>
                <a:cubicBezTo>
                  <a:pt x="235" y="241"/>
                  <a:pt x="236" y="241"/>
                  <a:pt x="235" y="243"/>
                </a:cubicBezTo>
                <a:cubicBezTo>
                  <a:pt x="235" y="243"/>
                  <a:pt x="234" y="243"/>
                  <a:pt x="234" y="243"/>
                </a:cubicBezTo>
                <a:cubicBezTo>
                  <a:pt x="234" y="243"/>
                  <a:pt x="234" y="243"/>
                  <a:pt x="234" y="243"/>
                </a:cubicBezTo>
                <a:close/>
                <a:moveTo>
                  <a:pt x="320" y="247"/>
                </a:moveTo>
                <a:cubicBezTo>
                  <a:pt x="320" y="246"/>
                  <a:pt x="323" y="247"/>
                  <a:pt x="322" y="249"/>
                </a:cubicBezTo>
                <a:cubicBezTo>
                  <a:pt x="321" y="248"/>
                  <a:pt x="319" y="249"/>
                  <a:pt x="320" y="247"/>
                </a:cubicBezTo>
                <a:cubicBezTo>
                  <a:pt x="320" y="247"/>
                  <a:pt x="320" y="247"/>
                  <a:pt x="320" y="247"/>
                </a:cubicBezTo>
                <a:close/>
                <a:moveTo>
                  <a:pt x="266" y="276"/>
                </a:moveTo>
                <a:cubicBezTo>
                  <a:pt x="266" y="276"/>
                  <a:pt x="266" y="276"/>
                  <a:pt x="266" y="276"/>
                </a:cubicBezTo>
                <a:cubicBezTo>
                  <a:pt x="267" y="273"/>
                  <a:pt x="275" y="271"/>
                  <a:pt x="275" y="266"/>
                </a:cubicBezTo>
                <a:cubicBezTo>
                  <a:pt x="275" y="263"/>
                  <a:pt x="273" y="260"/>
                  <a:pt x="269" y="259"/>
                </a:cubicBezTo>
                <a:cubicBezTo>
                  <a:pt x="268" y="261"/>
                  <a:pt x="267" y="263"/>
                  <a:pt x="265" y="265"/>
                </a:cubicBezTo>
                <a:cubicBezTo>
                  <a:pt x="265" y="258"/>
                  <a:pt x="271" y="256"/>
                  <a:pt x="269" y="251"/>
                </a:cubicBezTo>
                <a:cubicBezTo>
                  <a:pt x="267" y="251"/>
                  <a:pt x="267" y="255"/>
                  <a:pt x="266" y="255"/>
                </a:cubicBezTo>
                <a:cubicBezTo>
                  <a:pt x="265" y="252"/>
                  <a:pt x="264" y="255"/>
                  <a:pt x="262" y="252"/>
                </a:cubicBezTo>
                <a:cubicBezTo>
                  <a:pt x="261" y="255"/>
                  <a:pt x="262" y="254"/>
                  <a:pt x="262" y="257"/>
                </a:cubicBezTo>
                <a:cubicBezTo>
                  <a:pt x="263" y="256"/>
                  <a:pt x="263" y="256"/>
                  <a:pt x="263" y="255"/>
                </a:cubicBezTo>
                <a:cubicBezTo>
                  <a:pt x="265" y="255"/>
                  <a:pt x="266" y="256"/>
                  <a:pt x="266" y="256"/>
                </a:cubicBezTo>
                <a:cubicBezTo>
                  <a:pt x="263" y="256"/>
                  <a:pt x="263" y="258"/>
                  <a:pt x="262" y="258"/>
                </a:cubicBezTo>
                <a:cubicBezTo>
                  <a:pt x="262" y="259"/>
                  <a:pt x="263" y="259"/>
                  <a:pt x="263" y="259"/>
                </a:cubicBezTo>
                <a:cubicBezTo>
                  <a:pt x="262" y="260"/>
                  <a:pt x="260" y="260"/>
                  <a:pt x="260" y="261"/>
                </a:cubicBezTo>
                <a:cubicBezTo>
                  <a:pt x="264" y="261"/>
                  <a:pt x="259" y="265"/>
                  <a:pt x="260" y="265"/>
                </a:cubicBezTo>
                <a:cubicBezTo>
                  <a:pt x="260" y="264"/>
                  <a:pt x="262" y="268"/>
                  <a:pt x="261" y="268"/>
                </a:cubicBezTo>
                <a:cubicBezTo>
                  <a:pt x="261" y="266"/>
                  <a:pt x="259" y="266"/>
                  <a:pt x="257" y="266"/>
                </a:cubicBezTo>
                <a:cubicBezTo>
                  <a:pt x="257" y="269"/>
                  <a:pt x="260" y="268"/>
                  <a:pt x="261" y="269"/>
                </a:cubicBezTo>
                <a:cubicBezTo>
                  <a:pt x="260" y="270"/>
                  <a:pt x="262" y="270"/>
                  <a:pt x="261" y="272"/>
                </a:cubicBezTo>
                <a:cubicBezTo>
                  <a:pt x="260" y="272"/>
                  <a:pt x="260" y="270"/>
                  <a:pt x="258" y="271"/>
                </a:cubicBezTo>
                <a:cubicBezTo>
                  <a:pt x="259" y="273"/>
                  <a:pt x="260" y="273"/>
                  <a:pt x="257" y="272"/>
                </a:cubicBezTo>
                <a:cubicBezTo>
                  <a:pt x="259" y="274"/>
                  <a:pt x="262" y="276"/>
                  <a:pt x="263" y="278"/>
                </a:cubicBezTo>
                <a:cubicBezTo>
                  <a:pt x="264" y="276"/>
                  <a:pt x="266" y="277"/>
                  <a:pt x="266" y="276"/>
                </a:cubicBezTo>
                <a:close/>
                <a:moveTo>
                  <a:pt x="254" y="276"/>
                </a:moveTo>
                <a:cubicBezTo>
                  <a:pt x="256" y="276"/>
                  <a:pt x="257" y="275"/>
                  <a:pt x="260" y="275"/>
                </a:cubicBezTo>
                <a:cubicBezTo>
                  <a:pt x="261" y="277"/>
                  <a:pt x="259" y="278"/>
                  <a:pt x="262" y="279"/>
                </a:cubicBezTo>
                <a:cubicBezTo>
                  <a:pt x="259" y="282"/>
                  <a:pt x="256" y="286"/>
                  <a:pt x="254" y="286"/>
                </a:cubicBezTo>
                <a:cubicBezTo>
                  <a:pt x="253" y="285"/>
                  <a:pt x="255" y="285"/>
                  <a:pt x="255" y="284"/>
                </a:cubicBezTo>
                <a:cubicBezTo>
                  <a:pt x="253" y="284"/>
                  <a:pt x="254" y="285"/>
                  <a:pt x="252" y="284"/>
                </a:cubicBezTo>
                <a:cubicBezTo>
                  <a:pt x="252" y="280"/>
                  <a:pt x="256" y="279"/>
                  <a:pt x="254" y="276"/>
                </a:cubicBezTo>
                <a:cubicBezTo>
                  <a:pt x="254" y="276"/>
                  <a:pt x="254" y="276"/>
                  <a:pt x="254" y="276"/>
                </a:cubicBezTo>
                <a:close/>
                <a:moveTo>
                  <a:pt x="255" y="254"/>
                </a:moveTo>
                <a:cubicBezTo>
                  <a:pt x="256" y="254"/>
                  <a:pt x="256" y="253"/>
                  <a:pt x="257" y="253"/>
                </a:cubicBezTo>
                <a:cubicBezTo>
                  <a:pt x="258" y="255"/>
                  <a:pt x="257" y="255"/>
                  <a:pt x="257" y="256"/>
                </a:cubicBezTo>
                <a:cubicBezTo>
                  <a:pt x="255" y="256"/>
                  <a:pt x="254" y="255"/>
                  <a:pt x="255" y="254"/>
                </a:cubicBezTo>
                <a:cubicBezTo>
                  <a:pt x="255" y="254"/>
                  <a:pt x="255" y="254"/>
                  <a:pt x="255" y="254"/>
                </a:cubicBezTo>
                <a:close/>
                <a:moveTo>
                  <a:pt x="252" y="260"/>
                </a:moveTo>
                <a:cubicBezTo>
                  <a:pt x="252" y="260"/>
                  <a:pt x="252" y="258"/>
                  <a:pt x="252" y="257"/>
                </a:cubicBezTo>
                <a:cubicBezTo>
                  <a:pt x="254" y="257"/>
                  <a:pt x="254" y="258"/>
                  <a:pt x="255" y="258"/>
                </a:cubicBezTo>
                <a:cubicBezTo>
                  <a:pt x="255" y="259"/>
                  <a:pt x="255" y="261"/>
                  <a:pt x="252" y="260"/>
                </a:cubicBezTo>
                <a:cubicBezTo>
                  <a:pt x="252" y="260"/>
                  <a:pt x="252" y="260"/>
                  <a:pt x="252" y="260"/>
                </a:cubicBezTo>
                <a:close/>
                <a:moveTo>
                  <a:pt x="360" y="264"/>
                </a:moveTo>
                <a:cubicBezTo>
                  <a:pt x="360" y="263"/>
                  <a:pt x="361" y="263"/>
                  <a:pt x="362" y="263"/>
                </a:cubicBezTo>
                <a:cubicBezTo>
                  <a:pt x="362" y="265"/>
                  <a:pt x="361" y="264"/>
                  <a:pt x="360" y="264"/>
                </a:cubicBezTo>
                <a:cubicBezTo>
                  <a:pt x="360" y="264"/>
                  <a:pt x="360" y="264"/>
                  <a:pt x="360" y="264"/>
                </a:cubicBezTo>
                <a:close/>
                <a:moveTo>
                  <a:pt x="251" y="264"/>
                </a:moveTo>
                <a:cubicBezTo>
                  <a:pt x="251" y="265"/>
                  <a:pt x="248" y="266"/>
                  <a:pt x="249" y="264"/>
                </a:cubicBezTo>
                <a:cubicBezTo>
                  <a:pt x="249" y="264"/>
                  <a:pt x="250" y="264"/>
                  <a:pt x="251" y="264"/>
                </a:cubicBezTo>
                <a:cubicBezTo>
                  <a:pt x="251" y="264"/>
                  <a:pt x="251" y="264"/>
                  <a:pt x="251" y="264"/>
                </a:cubicBezTo>
                <a:close/>
                <a:moveTo>
                  <a:pt x="209" y="296"/>
                </a:moveTo>
                <a:cubicBezTo>
                  <a:pt x="209" y="296"/>
                  <a:pt x="209" y="296"/>
                  <a:pt x="209" y="296"/>
                </a:cubicBezTo>
                <a:cubicBezTo>
                  <a:pt x="209" y="297"/>
                  <a:pt x="211" y="295"/>
                  <a:pt x="211" y="298"/>
                </a:cubicBezTo>
                <a:cubicBezTo>
                  <a:pt x="209" y="302"/>
                  <a:pt x="200" y="311"/>
                  <a:pt x="202" y="316"/>
                </a:cubicBezTo>
                <a:cubicBezTo>
                  <a:pt x="198" y="319"/>
                  <a:pt x="197" y="325"/>
                  <a:pt x="192" y="328"/>
                </a:cubicBezTo>
                <a:cubicBezTo>
                  <a:pt x="192" y="333"/>
                  <a:pt x="185" y="336"/>
                  <a:pt x="188" y="341"/>
                </a:cubicBezTo>
                <a:cubicBezTo>
                  <a:pt x="192" y="337"/>
                  <a:pt x="194" y="333"/>
                  <a:pt x="199" y="331"/>
                </a:cubicBezTo>
                <a:cubicBezTo>
                  <a:pt x="200" y="329"/>
                  <a:pt x="197" y="328"/>
                  <a:pt x="199" y="327"/>
                </a:cubicBezTo>
                <a:cubicBezTo>
                  <a:pt x="199" y="327"/>
                  <a:pt x="200" y="328"/>
                  <a:pt x="201" y="328"/>
                </a:cubicBezTo>
                <a:cubicBezTo>
                  <a:pt x="202" y="324"/>
                  <a:pt x="203" y="326"/>
                  <a:pt x="205" y="322"/>
                </a:cubicBezTo>
                <a:cubicBezTo>
                  <a:pt x="205" y="325"/>
                  <a:pt x="206" y="323"/>
                  <a:pt x="208" y="324"/>
                </a:cubicBezTo>
                <a:cubicBezTo>
                  <a:pt x="209" y="322"/>
                  <a:pt x="206" y="322"/>
                  <a:pt x="206" y="320"/>
                </a:cubicBezTo>
                <a:cubicBezTo>
                  <a:pt x="207" y="321"/>
                  <a:pt x="207" y="320"/>
                  <a:pt x="206" y="319"/>
                </a:cubicBezTo>
                <a:cubicBezTo>
                  <a:pt x="207" y="319"/>
                  <a:pt x="207" y="320"/>
                  <a:pt x="208" y="320"/>
                </a:cubicBezTo>
                <a:cubicBezTo>
                  <a:pt x="208" y="318"/>
                  <a:pt x="212" y="312"/>
                  <a:pt x="215" y="312"/>
                </a:cubicBezTo>
                <a:cubicBezTo>
                  <a:pt x="214" y="316"/>
                  <a:pt x="208" y="318"/>
                  <a:pt x="211" y="321"/>
                </a:cubicBezTo>
                <a:cubicBezTo>
                  <a:pt x="215" y="319"/>
                  <a:pt x="216" y="313"/>
                  <a:pt x="221" y="311"/>
                </a:cubicBezTo>
                <a:cubicBezTo>
                  <a:pt x="221" y="309"/>
                  <a:pt x="221" y="307"/>
                  <a:pt x="223" y="308"/>
                </a:cubicBezTo>
                <a:cubicBezTo>
                  <a:pt x="222" y="308"/>
                  <a:pt x="222" y="309"/>
                  <a:pt x="222" y="310"/>
                </a:cubicBezTo>
                <a:cubicBezTo>
                  <a:pt x="224" y="310"/>
                  <a:pt x="225" y="307"/>
                  <a:pt x="224" y="305"/>
                </a:cubicBezTo>
                <a:cubicBezTo>
                  <a:pt x="229" y="303"/>
                  <a:pt x="228" y="297"/>
                  <a:pt x="234" y="295"/>
                </a:cubicBezTo>
                <a:cubicBezTo>
                  <a:pt x="233" y="289"/>
                  <a:pt x="237" y="288"/>
                  <a:pt x="239" y="286"/>
                </a:cubicBezTo>
                <a:cubicBezTo>
                  <a:pt x="237" y="287"/>
                  <a:pt x="236" y="286"/>
                  <a:pt x="234" y="285"/>
                </a:cubicBezTo>
                <a:cubicBezTo>
                  <a:pt x="233" y="285"/>
                  <a:pt x="233" y="290"/>
                  <a:pt x="232" y="287"/>
                </a:cubicBezTo>
                <a:cubicBezTo>
                  <a:pt x="231" y="288"/>
                  <a:pt x="231" y="291"/>
                  <a:pt x="230" y="291"/>
                </a:cubicBezTo>
                <a:cubicBezTo>
                  <a:pt x="229" y="292"/>
                  <a:pt x="228" y="290"/>
                  <a:pt x="226" y="291"/>
                </a:cubicBezTo>
                <a:cubicBezTo>
                  <a:pt x="228" y="294"/>
                  <a:pt x="224" y="300"/>
                  <a:pt x="221" y="302"/>
                </a:cubicBezTo>
                <a:cubicBezTo>
                  <a:pt x="223" y="299"/>
                  <a:pt x="222" y="297"/>
                  <a:pt x="224" y="296"/>
                </a:cubicBezTo>
                <a:cubicBezTo>
                  <a:pt x="223" y="293"/>
                  <a:pt x="228" y="289"/>
                  <a:pt x="227" y="287"/>
                </a:cubicBezTo>
                <a:cubicBezTo>
                  <a:pt x="227" y="288"/>
                  <a:pt x="225" y="289"/>
                  <a:pt x="224" y="289"/>
                </a:cubicBezTo>
                <a:cubicBezTo>
                  <a:pt x="225" y="287"/>
                  <a:pt x="226" y="286"/>
                  <a:pt x="225" y="284"/>
                </a:cubicBezTo>
                <a:cubicBezTo>
                  <a:pt x="226" y="285"/>
                  <a:pt x="228" y="285"/>
                  <a:pt x="228" y="283"/>
                </a:cubicBezTo>
                <a:cubicBezTo>
                  <a:pt x="227" y="283"/>
                  <a:pt x="226" y="282"/>
                  <a:pt x="226" y="281"/>
                </a:cubicBezTo>
                <a:cubicBezTo>
                  <a:pt x="227" y="282"/>
                  <a:pt x="227" y="283"/>
                  <a:pt x="228" y="283"/>
                </a:cubicBezTo>
                <a:cubicBezTo>
                  <a:pt x="230" y="281"/>
                  <a:pt x="233" y="277"/>
                  <a:pt x="235" y="277"/>
                </a:cubicBezTo>
                <a:cubicBezTo>
                  <a:pt x="235" y="277"/>
                  <a:pt x="235" y="277"/>
                  <a:pt x="236" y="277"/>
                </a:cubicBezTo>
                <a:cubicBezTo>
                  <a:pt x="235" y="275"/>
                  <a:pt x="236" y="274"/>
                  <a:pt x="238" y="273"/>
                </a:cubicBezTo>
                <a:cubicBezTo>
                  <a:pt x="237" y="270"/>
                  <a:pt x="235" y="268"/>
                  <a:pt x="235" y="265"/>
                </a:cubicBezTo>
                <a:cubicBezTo>
                  <a:pt x="232" y="265"/>
                  <a:pt x="231" y="269"/>
                  <a:pt x="228" y="269"/>
                </a:cubicBezTo>
                <a:cubicBezTo>
                  <a:pt x="228" y="271"/>
                  <a:pt x="228" y="272"/>
                  <a:pt x="227" y="271"/>
                </a:cubicBezTo>
                <a:cubicBezTo>
                  <a:pt x="228" y="275"/>
                  <a:pt x="225" y="281"/>
                  <a:pt x="222" y="282"/>
                </a:cubicBezTo>
                <a:cubicBezTo>
                  <a:pt x="221" y="284"/>
                  <a:pt x="223" y="285"/>
                  <a:pt x="222" y="285"/>
                </a:cubicBezTo>
                <a:cubicBezTo>
                  <a:pt x="221" y="285"/>
                  <a:pt x="221" y="284"/>
                  <a:pt x="220" y="285"/>
                </a:cubicBezTo>
                <a:cubicBezTo>
                  <a:pt x="220" y="287"/>
                  <a:pt x="219" y="287"/>
                  <a:pt x="217" y="287"/>
                </a:cubicBezTo>
                <a:cubicBezTo>
                  <a:pt x="217" y="291"/>
                  <a:pt x="213" y="293"/>
                  <a:pt x="211" y="293"/>
                </a:cubicBezTo>
                <a:cubicBezTo>
                  <a:pt x="214" y="296"/>
                  <a:pt x="209" y="296"/>
                  <a:pt x="209" y="296"/>
                </a:cubicBezTo>
                <a:close/>
                <a:moveTo>
                  <a:pt x="217" y="314"/>
                </a:moveTo>
                <a:cubicBezTo>
                  <a:pt x="217" y="313"/>
                  <a:pt x="220" y="313"/>
                  <a:pt x="219" y="314"/>
                </a:cubicBezTo>
                <a:cubicBezTo>
                  <a:pt x="219" y="314"/>
                  <a:pt x="218" y="314"/>
                  <a:pt x="218" y="314"/>
                </a:cubicBezTo>
                <a:cubicBezTo>
                  <a:pt x="218" y="314"/>
                  <a:pt x="218" y="314"/>
                  <a:pt x="217" y="314"/>
                </a:cubicBezTo>
                <a:cubicBezTo>
                  <a:pt x="217" y="314"/>
                  <a:pt x="217" y="314"/>
                  <a:pt x="217" y="314"/>
                </a:cubicBezTo>
                <a:close/>
                <a:moveTo>
                  <a:pt x="362" y="266"/>
                </a:moveTo>
                <a:cubicBezTo>
                  <a:pt x="362" y="265"/>
                  <a:pt x="362" y="265"/>
                  <a:pt x="362" y="265"/>
                </a:cubicBezTo>
                <a:cubicBezTo>
                  <a:pt x="363" y="265"/>
                  <a:pt x="363" y="265"/>
                  <a:pt x="364" y="265"/>
                </a:cubicBezTo>
                <a:cubicBezTo>
                  <a:pt x="364" y="265"/>
                  <a:pt x="364" y="265"/>
                  <a:pt x="364" y="266"/>
                </a:cubicBezTo>
                <a:cubicBezTo>
                  <a:pt x="363" y="266"/>
                  <a:pt x="363" y="266"/>
                  <a:pt x="362" y="266"/>
                </a:cubicBezTo>
                <a:cubicBezTo>
                  <a:pt x="362" y="266"/>
                  <a:pt x="362" y="266"/>
                  <a:pt x="362" y="266"/>
                </a:cubicBezTo>
                <a:close/>
                <a:moveTo>
                  <a:pt x="335" y="269"/>
                </a:moveTo>
                <a:cubicBezTo>
                  <a:pt x="333" y="269"/>
                  <a:pt x="333" y="267"/>
                  <a:pt x="333" y="265"/>
                </a:cubicBezTo>
                <a:cubicBezTo>
                  <a:pt x="335" y="265"/>
                  <a:pt x="335" y="267"/>
                  <a:pt x="335" y="269"/>
                </a:cubicBezTo>
                <a:cubicBezTo>
                  <a:pt x="335" y="269"/>
                  <a:pt x="335" y="269"/>
                  <a:pt x="335" y="269"/>
                </a:cubicBezTo>
                <a:close/>
                <a:moveTo>
                  <a:pt x="255" y="269"/>
                </a:moveTo>
                <a:cubicBezTo>
                  <a:pt x="254" y="268"/>
                  <a:pt x="253" y="268"/>
                  <a:pt x="254" y="266"/>
                </a:cubicBezTo>
                <a:cubicBezTo>
                  <a:pt x="254" y="267"/>
                  <a:pt x="255" y="267"/>
                  <a:pt x="255" y="269"/>
                </a:cubicBezTo>
                <a:cubicBezTo>
                  <a:pt x="255" y="269"/>
                  <a:pt x="255" y="269"/>
                  <a:pt x="255" y="269"/>
                </a:cubicBezTo>
                <a:close/>
                <a:moveTo>
                  <a:pt x="324" y="267"/>
                </a:moveTo>
                <a:cubicBezTo>
                  <a:pt x="325" y="266"/>
                  <a:pt x="327" y="267"/>
                  <a:pt x="328" y="267"/>
                </a:cubicBezTo>
                <a:cubicBezTo>
                  <a:pt x="329" y="273"/>
                  <a:pt x="332" y="277"/>
                  <a:pt x="336" y="281"/>
                </a:cubicBezTo>
                <a:cubicBezTo>
                  <a:pt x="335" y="283"/>
                  <a:pt x="333" y="280"/>
                  <a:pt x="331" y="281"/>
                </a:cubicBezTo>
                <a:cubicBezTo>
                  <a:pt x="332" y="277"/>
                  <a:pt x="329" y="279"/>
                  <a:pt x="327" y="277"/>
                </a:cubicBezTo>
                <a:cubicBezTo>
                  <a:pt x="327" y="272"/>
                  <a:pt x="325" y="272"/>
                  <a:pt x="324" y="267"/>
                </a:cubicBezTo>
                <a:cubicBezTo>
                  <a:pt x="324" y="267"/>
                  <a:pt x="324" y="267"/>
                  <a:pt x="324" y="267"/>
                </a:cubicBezTo>
                <a:close/>
                <a:moveTo>
                  <a:pt x="340" y="298"/>
                </a:moveTo>
                <a:cubicBezTo>
                  <a:pt x="334" y="293"/>
                  <a:pt x="327" y="289"/>
                  <a:pt x="326" y="278"/>
                </a:cubicBezTo>
                <a:cubicBezTo>
                  <a:pt x="328" y="278"/>
                  <a:pt x="327" y="280"/>
                  <a:pt x="327" y="281"/>
                </a:cubicBezTo>
                <a:cubicBezTo>
                  <a:pt x="333" y="279"/>
                  <a:pt x="333" y="289"/>
                  <a:pt x="337" y="291"/>
                </a:cubicBezTo>
                <a:cubicBezTo>
                  <a:pt x="336" y="288"/>
                  <a:pt x="337" y="286"/>
                  <a:pt x="336" y="283"/>
                </a:cubicBezTo>
                <a:cubicBezTo>
                  <a:pt x="343" y="289"/>
                  <a:pt x="348" y="296"/>
                  <a:pt x="349" y="305"/>
                </a:cubicBezTo>
                <a:cubicBezTo>
                  <a:pt x="348" y="304"/>
                  <a:pt x="347" y="302"/>
                  <a:pt x="346" y="300"/>
                </a:cubicBezTo>
                <a:cubicBezTo>
                  <a:pt x="345" y="300"/>
                  <a:pt x="345" y="302"/>
                  <a:pt x="344" y="301"/>
                </a:cubicBezTo>
                <a:cubicBezTo>
                  <a:pt x="344" y="297"/>
                  <a:pt x="343" y="291"/>
                  <a:pt x="337" y="292"/>
                </a:cubicBezTo>
                <a:cubicBezTo>
                  <a:pt x="339" y="293"/>
                  <a:pt x="339" y="296"/>
                  <a:pt x="340" y="298"/>
                </a:cubicBezTo>
                <a:cubicBezTo>
                  <a:pt x="340" y="298"/>
                  <a:pt x="340" y="298"/>
                  <a:pt x="340" y="298"/>
                </a:cubicBezTo>
                <a:close/>
                <a:moveTo>
                  <a:pt x="230" y="286"/>
                </a:moveTo>
                <a:cubicBezTo>
                  <a:pt x="229" y="283"/>
                  <a:pt x="232" y="281"/>
                  <a:pt x="233" y="279"/>
                </a:cubicBezTo>
                <a:cubicBezTo>
                  <a:pt x="234" y="281"/>
                  <a:pt x="231" y="283"/>
                  <a:pt x="230" y="286"/>
                </a:cubicBezTo>
                <a:cubicBezTo>
                  <a:pt x="230" y="286"/>
                  <a:pt x="230" y="286"/>
                  <a:pt x="230" y="286"/>
                </a:cubicBezTo>
                <a:close/>
                <a:moveTo>
                  <a:pt x="248" y="282"/>
                </a:moveTo>
                <a:cubicBezTo>
                  <a:pt x="248" y="282"/>
                  <a:pt x="248" y="282"/>
                  <a:pt x="248" y="282"/>
                </a:cubicBezTo>
                <a:cubicBezTo>
                  <a:pt x="249" y="282"/>
                  <a:pt x="249" y="284"/>
                  <a:pt x="248" y="283"/>
                </a:cubicBezTo>
                <a:cubicBezTo>
                  <a:pt x="248" y="283"/>
                  <a:pt x="248" y="283"/>
                  <a:pt x="248" y="282"/>
                </a:cubicBezTo>
                <a:cubicBezTo>
                  <a:pt x="248" y="282"/>
                  <a:pt x="248" y="282"/>
                  <a:pt x="248" y="282"/>
                </a:cubicBezTo>
                <a:close/>
                <a:moveTo>
                  <a:pt x="379" y="291"/>
                </a:moveTo>
                <a:cubicBezTo>
                  <a:pt x="378" y="290"/>
                  <a:pt x="376" y="291"/>
                  <a:pt x="377" y="289"/>
                </a:cubicBezTo>
                <a:cubicBezTo>
                  <a:pt x="378" y="290"/>
                  <a:pt x="379" y="290"/>
                  <a:pt x="379" y="291"/>
                </a:cubicBezTo>
                <a:cubicBezTo>
                  <a:pt x="379" y="291"/>
                  <a:pt x="379" y="291"/>
                  <a:pt x="379" y="291"/>
                </a:cubicBezTo>
                <a:close/>
                <a:moveTo>
                  <a:pt x="237" y="292"/>
                </a:moveTo>
                <a:cubicBezTo>
                  <a:pt x="237" y="291"/>
                  <a:pt x="238" y="291"/>
                  <a:pt x="238" y="291"/>
                </a:cubicBezTo>
                <a:cubicBezTo>
                  <a:pt x="240" y="291"/>
                  <a:pt x="238" y="293"/>
                  <a:pt x="237" y="292"/>
                </a:cubicBezTo>
                <a:cubicBezTo>
                  <a:pt x="237" y="292"/>
                  <a:pt x="237" y="292"/>
                  <a:pt x="237" y="292"/>
                </a:cubicBezTo>
                <a:close/>
                <a:moveTo>
                  <a:pt x="204" y="302"/>
                </a:moveTo>
                <a:cubicBezTo>
                  <a:pt x="202" y="301"/>
                  <a:pt x="203" y="299"/>
                  <a:pt x="202" y="298"/>
                </a:cubicBezTo>
                <a:cubicBezTo>
                  <a:pt x="203" y="298"/>
                  <a:pt x="204" y="298"/>
                  <a:pt x="204" y="298"/>
                </a:cubicBezTo>
                <a:cubicBezTo>
                  <a:pt x="204" y="300"/>
                  <a:pt x="203" y="299"/>
                  <a:pt x="204" y="302"/>
                </a:cubicBezTo>
                <a:cubicBezTo>
                  <a:pt x="204" y="302"/>
                  <a:pt x="204" y="302"/>
                  <a:pt x="204" y="302"/>
                </a:cubicBezTo>
                <a:close/>
                <a:moveTo>
                  <a:pt x="405" y="370"/>
                </a:moveTo>
                <a:cubicBezTo>
                  <a:pt x="407" y="369"/>
                  <a:pt x="405" y="371"/>
                  <a:pt x="407" y="372"/>
                </a:cubicBezTo>
                <a:cubicBezTo>
                  <a:pt x="406" y="373"/>
                  <a:pt x="405" y="373"/>
                  <a:pt x="405" y="375"/>
                </a:cubicBezTo>
                <a:cubicBezTo>
                  <a:pt x="403" y="374"/>
                  <a:pt x="403" y="374"/>
                  <a:pt x="400" y="375"/>
                </a:cubicBezTo>
                <a:cubicBezTo>
                  <a:pt x="401" y="374"/>
                  <a:pt x="400" y="374"/>
                  <a:pt x="400" y="372"/>
                </a:cubicBezTo>
                <a:cubicBezTo>
                  <a:pt x="400" y="373"/>
                  <a:pt x="400" y="373"/>
                  <a:pt x="400" y="374"/>
                </a:cubicBezTo>
                <a:cubicBezTo>
                  <a:pt x="396" y="372"/>
                  <a:pt x="394" y="367"/>
                  <a:pt x="390" y="365"/>
                </a:cubicBezTo>
                <a:cubicBezTo>
                  <a:pt x="389" y="355"/>
                  <a:pt x="383" y="348"/>
                  <a:pt x="379" y="340"/>
                </a:cubicBezTo>
                <a:cubicBezTo>
                  <a:pt x="373" y="339"/>
                  <a:pt x="373" y="332"/>
                  <a:pt x="368" y="331"/>
                </a:cubicBezTo>
                <a:cubicBezTo>
                  <a:pt x="369" y="329"/>
                  <a:pt x="368" y="329"/>
                  <a:pt x="368" y="327"/>
                </a:cubicBezTo>
                <a:cubicBezTo>
                  <a:pt x="375" y="331"/>
                  <a:pt x="381" y="336"/>
                  <a:pt x="384" y="344"/>
                </a:cubicBezTo>
                <a:cubicBezTo>
                  <a:pt x="385" y="344"/>
                  <a:pt x="386" y="343"/>
                  <a:pt x="387" y="343"/>
                </a:cubicBezTo>
                <a:cubicBezTo>
                  <a:pt x="387" y="346"/>
                  <a:pt x="388" y="346"/>
                  <a:pt x="387" y="349"/>
                </a:cubicBezTo>
                <a:cubicBezTo>
                  <a:pt x="393" y="353"/>
                  <a:pt x="396" y="365"/>
                  <a:pt x="405" y="368"/>
                </a:cubicBezTo>
                <a:cubicBezTo>
                  <a:pt x="405" y="369"/>
                  <a:pt x="405" y="370"/>
                  <a:pt x="405" y="370"/>
                </a:cubicBezTo>
                <a:cubicBezTo>
                  <a:pt x="405" y="370"/>
                  <a:pt x="405" y="370"/>
                  <a:pt x="405" y="370"/>
                </a:cubicBezTo>
                <a:close/>
                <a:moveTo>
                  <a:pt x="427" y="348"/>
                </a:moveTo>
                <a:cubicBezTo>
                  <a:pt x="427" y="348"/>
                  <a:pt x="427" y="348"/>
                  <a:pt x="427" y="347"/>
                </a:cubicBezTo>
                <a:cubicBezTo>
                  <a:pt x="427" y="347"/>
                  <a:pt x="428" y="347"/>
                  <a:pt x="428" y="347"/>
                </a:cubicBezTo>
                <a:cubicBezTo>
                  <a:pt x="428" y="348"/>
                  <a:pt x="428" y="348"/>
                  <a:pt x="428" y="348"/>
                </a:cubicBezTo>
                <a:cubicBezTo>
                  <a:pt x="428" y="348"/>
                  <a:pt x="427" y="348"/>
                  <a:pt x="427" y="348"/>
                </a:cubicBezTo>
                <a:cubicBezTo>
                  <a:pt x="427" y="348"/>
                  <a:pt x="427" y="348"/>
                  <a:pt x="427" y="348"/>
                </a:cubicBezTo>
                <a:close/>
                <a:moveTo>
                  <a:pt x="430" y="359"/>
                </a:moveTo>
                <a:cubicBezTo>
                  <a:pt x="429" y="357"/>
                  <a:pt x="434" y="357"/>
                  <a:pt x="433" y="355"/>
                </a:cubicBezTo>
                <a:cubicBezTo>
                  <a:pt x="435" y="355"/>
                  <a:pt x="437" y="360"/>
                  <a:pt x="439" y="361"/>
                </a:cubicBezTo>
                <a:cubicBezTo>
                  <a:pt x="439" y="363"/>
                  <a:pt x="437" y="363"/>
                  <a:pt x="437" y="364"/>
                </a:cubicBezTo>
                <a:cubicBezTo>
                  <a:pt x="434" y="363"/>
                  <a:pt x="433" y="360"/>
                  <a:pt x="430" y="359"/>
                </a:cubicBezTo>
                <a:cubicBezTo>
                  <a:pt x="430" y="359"/>
                  <a:pt x="430" y="359"/>
                  <a:pt x="430" y="359"/>
                </a:cubicBezTo>
                <a:close/>
                <a:moveTo>
                  <a:pt x="391" y="380"/>
                </a:moveTo>
                <a:cubicBezTo>
                  <a:pt x="385" y="379"/>
                  <a:pt x="387" y="368"/>
                  <a:pt x="392" y="366"/>
                </a:cubicBezTo>
                <a:cubicBezTo>
                  <a:pt x="392" y="368"/>
                  <a:pt x="390" y="367"/>
                  <a:pt x="390" y="368"/>
                </a:cubicBezTo>
                <a:cubicBezTo>
                  <a:pt x="390" y="370"/>
                  <a:pt x="391" y="369"/>
                  <a:pt x="392" y="369"/>
                </a:cubicBezTo>
                <a:cubicBezTo>
                  <a:pt x="392" y="372"/>
                  <a:pt x="393" y="378"/>
                  <a:pt x="395" y="381"/>
                </a:cubicBezTo>
                <a:cubicBezTo>
                  <a:pt x="393" y="380"/>
                  <a:pt x="393" y="380"/>
                  <a:pt x="392" y="381"/>
                </a:cubicBezTo>
                <a:cubicBezTo>
                  <a:pt x="391" y="383"/>
                  <a:pt x="394" y="382"/>
                  <a:pt x="393" y="383"/>
                </a:cubicBezTo>
                <a:cubicBezTo>
                  <a:pt x="392" y="383"/>
                  <a:pt x="391" y="383"/>
                  <a:pt x="390" y="383"/>
                </a:cubicBezTo>
                <a:cubicBezTo>
                  <a:pt x="392" y="381"/>
                  <a:pt x="389" y="382"/>
                  <a:pt x="391" y="380"/>
                </a:cubicBezTo>
                <a:cubicBezTo>
                  <a:pt x="391" y="380"/>
                  <a:pt x="391" y="380"/>
                  <a:pt x="391" y="380"/>
                </a:cubicBezTo>
                <a:close/>
                <a:moveTo>
                  <a:pt x="409" y="378"/>
                </a:moveTo>
                <a:cubicBezTo>
                  <a:pt x="408" y="380"/>
                  <a:pt x="406" y="376"/>
                  <a:pt x="406" y="377"/>
                </a:cubicBezTo>
                <a:cubicBezTo>
                  <a:pt x="405" y="375"/>
                  <a:pt x="408" y="377"/>
                  <a:pt x="409" y="378"/>
                </a:cubicBezTo>
                <a:cubicBezTo>
                  <a:pt x="409" y="378"/>
                  <a:pt x="409" y="378"/>
                  <a:pt x="409" y="378"/>
                </a:cubicBezTo>
                <a:close/>
                <a:moveTo>
                  <a:pt x="412" y="383"/>
                </a:moveTo>
                <a:cubicBezTo>
                  <a:pt x="411" y="381"/>
                  <a:pt x="414" y="382"/>
                  <a:pt x="413" y="380"/>
                </a:cubicBezTo>
                <a:cubicBezTo>
                  <a:pt x="414" y="380"/>
                  <a:pt x="413" y="382"/>
                  <a:pt x="413" y="383"/>
                </a:cubicBezTo>
                <a:cubicBezTo>
                  <a:pt x="413" y="383"/>
                  <a:pt x="413" y="383"/>
                  <a:pt x="412" y="383"/>
                </a:cubicBezTo>
                <a:cubicBezTo>
                  <a:pt x="412" y="383"/>
                  <a:pt x="412" y="383"/>
                  <a:pt x="412" y="383"/>
                </a:cubicBezTo>
                <a:close/>
                <a:moveTo>
                  <a:pt x="405" y="383"/>
                </a:moveTo>
                <a:cubicBezTo>
                  <a:pt x="405" y="382"/>
                  <a:pt x="406" y="382"/>
                  <a:pt x="407" y="382"/>
                </a:cubicBezTo>
                <a:cubicBezTo>
                  <a:pt x="407" y="383"/>
                  <a:pt x="407" y="383"/>
                  <a:pt x="407" y="384"/>
                </a:cubicBezTo>
                <a:cubicBezTo>
                  <a:pt x="406" y="384"/>
                  <a:pt x="406" y="383"/>
                  <a:pt x="405" y="383"/>
                </a:cubicBezTo>
                <a:cubicBezTo>
                  <a:pt x="405" y="383"/>
                  <a:pt x="405" y="383"/>
                  <a:pt x="405" y="383"/>
                </a:cubicBezTo>
                <a:close/>
                <a:moveTo>
                  <a:pt x="408" y="385"/>
                </a:moveTo>
                <a:cubicBezTo>
                  <a:pt x="409" y="382"/>
                  <a:pt x="410" y="386"/>
                  <a:pt x="411" y="386"/>
                </a:cubicBezTo>
                <a:cubicBezTo>
                  <a:pt x="411" y="387"/>
                  <a:pt x="409" y="386"/>
                  <a:pt x="408" y="385"/>
                </a:cubicBezTo>
                <a:cubicBezTo>
                  <a:pt x="408" y="385"/>
                  <a:pt x="408" y="385"/>
                  <a:pt x="408" y="385"/>
                </a:cubicBezTo>
                <a:close/>
                <a:moveTo>
                  <a:pt x="407" y="386"/>
                </a:moveTo>
                <a:cubicBezTo>
                  <a:pt x="408" y="386"/>
                  <a:pt x="408" y="386"/>
                  <a:pt x="409" y="386"/>
                </a:cubicBezTo>
                <a:cubicBezTo>
                  <a:pt x="408" y="387"/>
                  <a:pt x="407" y="387"/>
                  <a:pt x="407" y="387"/>
                </a:cubicBezTo>
                <a:cubicBezTo>
                  <a:pt x="407" y="387"/>
                  <a:pt x="407" y="387"/>
                  <a:pt x="407" y="386"/>
                </a:cubicBezTo>
                <a:cubicBezTo>
                  <a:pt x="407" y="386"/>
                  <a:pt x="407" y="386"/>
                  <a:pt x="407" y="386"/>
                </a:cubicBezTo>
                <a:close/>
                <a:moveTo>
                  <a:pt x="193" y="403"/>
                </a:moveTo>
                <a:cubicBezTo>
                  <a:pt x="191" y="403"/>
                  <a:pt x="191" y="402"/>
                  <a:pt x="190" y="402"/>
                </a:cubicBezTo>
                <a:cubicBezTo>
                  <a:pt x="190" y="401"/>
                  <a:pt x="193" y="401"/>
                  <a:pt x="193" y="403"/>
                </a:cubicBezTo>
                <a:cubicBezTo>
                  <a:pt x="193" y="403"/>
                  <a:pt x="193" y="403"/>
                  <a:pt x="193" y="403"/>
                </a:cubicBezTo>
                <a:close/>
                <a:moveTo>
                  <a:pt x="206" y="405"/>
                </a:moveTo>
                <a:cubicBezTo>
                  <a:pt x="204" y="405"/>
                  <a:pt x="200" y="403"/>
                  <a:pt x="204" y="402"/>
                </a:cubicBezTo>
                <a:cubicBezTo>
                  <a:pt x="203" y="403"/>
                  <a:pt x="203" y="403"/>
                  <a:pt x="203" y="404"/>
                </a:cubicBezTo>
                <a:cubicBezTo>
                  <a:pt x="204" y="404"/>
                  <a:pt x="204" y="403"/>
                  <a:pt x="206" y="403"/>
                </a:cubicBezTo>
                <a:cubicBezTo>
                  <a:pt x="206" y="404"/>
                  <a:pt x="206" y="404"/>
                  <a:pt x="206" y="405"/>
                </a:cubicBezTo>
                <a:cubicBezTo>
                  <a:pt x="206" y="405"/>
                  <a:pt x="206" y="405"/>
                  <a:pt x="206" y="405"/>
                </a:cubicBezTo>
                <a:close/>
                <a:moveTo>
                  <a:pt x="191" y="405"/>
                </a:moveTo>
                <a:cubicBezTo>
                  <a:pt x="191" y="404"/>
                  <a:pt x="192" y="403"/>
                  <a:pt x="194" y="403"/>
                </a:cubicBezTo>
                <a:cubicBezTo>
                  <a:pt x="194" y="405"/>
                  <a:pt x="194" y="406"/>
                  <a:pt x="194" y="407"/>
                </a:cubicBezTo>
                <a:cubicBezTo>
                  <a:pt x="192" y="407"/>
                  <a:pt x="192" y="405"/>
                  <a:pt x="191" y="405"/>
                </a:cubicBezTo>
                <a:cubicBezTo>
                  <a:pt x="191" y="405"/>
                  <a:pt x="191" y="405"/>
                  <a:pt x="191" y="405"/>
                </a:cubicBezTo>
                <a:close/>
                <a:moveTo>
                  <a:pt x="185" y="405"/>
                </a:moveTo>
                <a:cubicBezTo>
                  <a:pt x="187" y="406"/>
                  <a:pt x="187" y="405"/>
                  <a:pt x="188" y="404"/>
                </a:cubicBezTo>
                <a:cubicBezTo>
                  <a:pt x="189" y="404"/>
                  <a:pt x="189" y="404"/>
                  <a:pt x="189" y="404"/>
                </a:cubicBezTo>
                <a:cubicBezTo>
                  <a:pt x="189" y="404"/>
                  <a:pt x="189" y="405"/>
                  <a:pt x="188" y="405"/>
                </a:cubicBezTo>
                <a:cubicBezTo>
                  <a:pt x="188" y="406"/>
                  <a:pt x="189" y="406"/>
                  <a:pt x="189" y="407"/>
                </a:cubicBezTo>
                <a:cubicBezTo>
                  <a:pt x="189" y="408"/>
                  <a:pt x="186" y="407"/>
                  <a:pt x="186" y="408"/>
                </a:cubicBezTo>
                <a:cubicBezTo>
                  <a:pt x="185" y="408"/>
                  <a:pt x="186" y="406"/>
                  <a:pt x="185" y="405"/>
                </a:cubicBezTo>
                <a:cubicBezTo>
                  <a:pt x="185" y="405"/>
                  <a:pt x="185" y="405"/>
                  <a:pt x="185" y="405"/>
                </a:cubicBezTo>
                <a:close/>
                <a:moveTo>
                  <a:pt x="199" y="404"/>
                </a:moveTo>
                <a:cubicBezTo>
                  <a:pt x="202" y="403"/>
                  <a:pt x="201" y="406"/>
                  <a:pt x="199" y="404"/>
                </a:cubicBezTo>
                <a:cubicBezTo>
                  <a:pt x="199" y="404"/>
                  <a:pt x="199" y="404"/>
                  <a:pt x="199" y="404"/>
                </a:cubicBezTo>
                <a:close/>
                <a:moveTo>
                  <a:pt x="196" y="410"/>
                </a:moveTo>
                <a:cubicBezTo>
                  <a:pt x="194" y="412"/>
                  <a:pt x="194" y="408"/>
                  <a:pt x="194" y="408"/>
                </a:cubicBezTo>
                <a:cubicBezTo>
                  <a:pt x="194" y="407"/>
                  <a:pt x="195" y="407"/>
                  <a:pt x="196" y="407"/>
                </a:cubicBezTo>
                <a:cubicBezTo>
                  <a:pt x="196" y="408"/>
                  <a:pt x="195" y="410"/>
                  <a:pt x="196" y="410"/>
                </a:cubicBezTo>
                <a:cubicBezTo>
                  <a:pt x="196" y="410"/>
                  <a:pt x="196" y="410"/>
                  <a:pt x="196" y="410"/>
                </a:cubicBezTo>
                <a:close/>
                <a:moveTo>
                  <a:pt x="185" y="410"/>
                </a:moveTo>
                <a:cubicBezTo>
                  <a:pt x="184" y="410"/>
                  <a:pt x="184" y="409"/>
                  <a:pt x="183" y="408"/>
                </a:cubicBezTo>
                <a:cubicBezTo>
                  <a:pt x="183" y="407"/>
                  <a:pt x="185" y="409"/>
                  <a:pt x="185" y="410"/>
                </a:cubicBezTo>
                <a:cubicBezTo>
                  <a:pt x="185" y="410"/>
                  <a:pt x="185" y="410"/>
                  <a:pt x="185" y="410"/>
                </a:cubicBezTo>
                <a:close/>
                <a:moveTo>
                  <a:pt x="387" y="410"/>
                </a:moveTo>
                <a:cubicBezTo>
                  <a:pt x="387" y="408"/>
                  <a:pt x="389" y="409"/>
                  <a:pt x="390" y="408"/>
                </a:cubicBezTo>
                <a:cubicBezTo>
                  <a:pt x="390" y="410"/>
                  <a:pt x="389" y="410"/>
                  <a:pt x="387" y="410"/>
                </a:cubicBezTo>
                <a:cubicBezTo>
                  <a:pt x="387" y="410"/>
                  <a:pt x="387" y="410"/>
                  <a:pt x="387" y="410"/>
                </a:cubicBezTo>
                <a:close/>
                <a:moveTo>
                  <a:pt x="377" y="410"/>
                </a:moveTo>
                <a:cubicBezTo>
                  <a:pt x="377" y="410"/>
                  <a:pt x="378" y="410"/>
                  <a:pt x="377" y="409"/>
                </a:cubicBezTo>
                <a:cubicBezTo>
                  <a:pt x="378" y="408"/>
                  <a:pt x="379" y="411"/>
                  <a:pt x="380" y="410"/>
                </a:cubicBezTo>
                <a:cubicBezTo>
                  <a:pt x="379" y="411"/>
                  <a:pt x="378" y="411"/>
                  <a:pt x="377" y="410"/>
                </a:cubicBezTo>
                <a:cubicBezTo>
                  <a:pt x="377" y="410"/>
                  <a:pt x="377" y="410"/>
                  <a:pt x="377" y="410"/>
                </a:cubicBezTo>
                <a:close/>
                <a:moveTo>
                  <a:pt x="47" y="411"/>
                </a:moveTo>
                <a:cubicBezTo>
                  <a:pt x="47" y="410"/>
                  <a:pt x="48" y="410"/>
                  <a:pt x="49" y="409"/>
                </a:cubicBezTo>
                <a:cubicBezTo>
                  <a:pt x="49" y="411"/>
                  <a:pt x="48" y="411"/>
                  <a:pt x="47" y="411"/>
                </a:cubicBezTo>
                <a:cubicBezTo>
                  <a:pt x="47" y="411"/>
                  <a:pt x="47" y="411"/>
                  <a:pt x="47" y="411"/>
                </a:cubicBezTo>
                <a:close/>
                <a:moveTo>
                  <a:pt x="333" y="411"/>
                </a:moveTo>
                <a:cubicBezTo>
                  <a:pt x="333" y="411"/>
                  <a:pt x="333" y="410"/>
                  <a:pt x="333" y="410"/>
                </a:cubicBezTo>
                <a:cubicBezTo>
                  <a:pt x="334" y="410"/>
                  <a:pt x="334" y="410"/>
                  <a:pt x="335" y="410"/>
                </a:cubicBezTo>
                <a:cubicBezTo>
                  <a:pt x="335" y="410"/>
                  <a:pt x="335" y="411"/>
                  <a:pt x="335" y="411"/>
                </a:cubicBezTo>
                <a:cubicBezTo>
                  <a:pt x="334" y="411"/>
                  <a:pt x="334" y="411"/>
                  <a:pt x="333" y="411"/>
                </a:cubicBezTo>
                <a:cubicBezTo>
                  <a:pt x="333" y="411"/>
                  <a:pt x="333" y="411"/>
                  <a:pt x="333" y="411"/>
                </a:cubicBezTo>
                <a:close/>
                <a:moveTo>
                  <a:pt x="337" y="411"/>
                </a:moveTo>
                <a:cubicBezTo>
                  <a:pt x="337" y="410"/>
                  <a:pt x="337" y="410"/>
                  <a:pt x="337" y="410"/>
                </a:cubicBezTo>
                <a:cubicBezTo>
                  <a:pt x="337" y="410"/>
                  <a:pt x="338" y="410"/>
                  <a:pt x="338" y="410"/>
                </a:cubicBezTo>
                <a:cubicBezTo>
                  <a:pt x="338" y="411"/>
                  <a:pt x="337" y="411"/>
                  <a:pt x="337" y="411"/>
                </a:cubicBezTo>
                <a:cubicBezTo>
                  <a:pt x="337" y="411"/>
                  <a:pt x="337" y="411"/>
                  <a:pt x="337" y="411"/>
                </a:cubicBezTo>
                <a:close/>
                <a:moveTo>
                  <a:pt x="362" y="411"/>
                </a:moveTo>
                <a:cubicBezTo>
                  <a:pt x="362" y="410"/>
                  <a:pt x="362" y="410"/>
                  <a:pt x="362" y="410"/>
                </a:cubicBezTo>
                <a:cubicBezTo>
                  <a:pt x="362" y="409"/>
                  <a:pt x="364" y="410"/>
                  <a:pt x="363" y="411"/>
                </a:cubicBezTo>
                <a:cubicBezTo>
                  <a:pt x="363" y="411"/>
                  <a:pt x="363" y="411"/>
                  <a:pt x="362" y="411"/>
                </a:cubicBezTo>
                <a:cubicBezTo>
                  <a:pt x="362" y="411"/>
                  <a:pt x="362" y="411"/>
                  <a:pt x="362" y="411"/>
                </a:cubicBezTo>
                <a:close/>
                <a:moveTo>
                  <a:pt x="124" y="414"/>
                </a:moveTo>
                <a:cubicBezTo>
                  <a:pt x="122" y="412"/>
                  <a:pt x="125" y="411"/>
                  <a:pt x="124" y="414"/>
                </a:cubicBezTo>
                <a:cubicBezTo>
                  <a:pt x="124" y="414"/>
                  <a:pt x="124" y="414"/>
                  <a:pt x="124" y="414"/>
                </a:cubicBezTo>
                <a:close/>
                <a:moveTo>
                  <a:pt x="155" y="413"/>
                </a:moveTo>
                <a:cubicBezTo>
                  <a:pt x="155" y="414"/>
                  <a:pt x="154" y="413"/>
                  <a:pt x="154" y="413"/>
                </a:cubicBezTo>
                <a:cubicBezTo>
                  <a:pt x="152" y="413"/>
                  <a:pt x="153" y="415"/>
                  <a:pt x="151" y="415"/>
                </a:cubicBezTo>
                <a:cubicBezTo>
                  <a:pt x="151" y="414"/>
                  <a:pt x="151" y="413"/>
                  <a:pt x="151" y="413"/>
                </a:cubicBezTo>
                <a:cubicBezTo>
                  <a:pt x="153" y="412"/>
                  <a:pt x="154" y="412"/>
                  <a:pt x="155" y="413"/>
                </a:cubicBezTo>
                <a:cubicBezTo>
                  <a:pt x="155" y="413"/>
                  <a:pt x="155" y="413"/>
                  <a:pt x="155" y="413"/>
                </a:cubicBezTo>
                <a:close/>
                <a:moveTo>
                  <a:pt x="103" y="415"/>
                </a:moveTo>
                <a:cubicBezTo>
                  <a:pt x="105" y="412"/>
                  <a:pt x="110" y="413"/>
                  <a:pt x="113" y="413"/>
                </a:cubicBezTo>
                <a:cubicBezTo>
                  <a:pt x="110" y="415"/>
                  <a:pt x="107" y="415"/>
                  <a:pt x="103" y="415"/>
                </a:cubicBezTo>
                <a:cubicBezTo>
                  <a:pt x="103" y="415"/>
                  <a:pt x="103" y="415"/>
                  <a:pt x="103" y="415"/>
                </a:cubicBezTo>
                <a:close/>
                <a:moveTo>
                  <a:pt x="125" y="414"/>
                </a:moveTo>
                <a:cubicBezTo>
                  <a:pt x="126" y="411"/>
                  <a:pt x="129" y="415"/>
                  <a:pt x="129" y="413"/>
                </a:cubicBezTo>
                <a:cubicBezTo>
                  <a:pt x="131" y="415"/>
                  <a:pt x="126" y="414"/>
                  <a:pt x="125" y="414"/>
                </a:cubicBezTo>
                <a:cubicBezTo>
                  <a:pt x="125" y="414"/>
                  <a:pt x="125" y="414"/>
                  <a:pt x="125" y="414"/>
                </a:cubicBezTo>
                <a:close/>
                <a:moveTo>
                  <a:pt x="132" y="415"/>
                </a:moveTo>
                <a:cubicBezTo>
                  <a:pt x="131" y="415"/>
                  <a:pt x="132" y="414"/>
                  <a:pt x="131" y="414"/>
                </a:cubicBezTo>
                <a:cubicBezTo>
                  <a:pt x="131" y="413"/>
                  <a:pt x="134" y="413"/>
                  <a:pt x="134" y="415"/>
                </a:cubicBezTo>
                <a:cubicBezTo>
                  <a:pt x="133" y="415"/>
                  <a:pt x="132" y="413"/>
                  <a:pt x="132" y="415"/>
                </a:cubicBezTo>
                <a:cubicBezTo>
                  <a:pt x="132" y="415"/>
                  <a:pt x="132" y="415"/>
                  <a:pt x="132" y="415"/>
                </a:cubicBezTo>
                <a:close/>
                <a:moveTo>
                  <a:pt x="106" y="418"/>
                </a:moveTo>
                <a:cubicBezTo>
                  <a:pt x="106" y="419"/>
                  <a:pt x="103" y="419"/>
                  <a:pt x="104" y="418"/>
                </a:cubicBezTo>
                <a:cubicBezTo>
                  <a:pt x="105" y="417"/>
                  <a:pt x="105" y="418"/>
                  <a:pt x="106" y="418"/>
                </a:cubicBezTo>
                <a:cubicBezTo>
                  <a:pt x="106" y="418"/>
                  <a:pt x="106" y="418"/>
                  <a:pt x="106" y="418"/>
                </a:cubicBezTo>
                <a:close/>
                <a:moveTo>
                  <a:pt x="101" y="418"/>
                </a:moveTo>
                <a:cubicBezTo>
                  <a:pt x="101" y="419"/>
                  <a:pt x="99" y="418"/>
                  <a:pt x="99" y="419"/>
                </a:cubicBezTo>
                <a:cubicBezTo>
                  <a:pt x="98" y="417"/>
                  <a:pt x="100" y="418"/>
                  <a:pt x="101" y="418"/>
                </a:cubicBezTo>
                <a:cubicBezTo>
                  <a:pt x="101" y="418"/>
                  <a:pt x="101" y="418"/>
                  <a:pt x="101" y="418"/>
                </a:cubicBezTo>
                <a:close/>
                <a:moveTo>
                  <a:pt x="154" y="116"/>
                </a:moveTo>
                <a:cubicBezTo>
                  <a:pt x="152" y="118"/>
                  <a:pt x="154" y="120"/>
                  <a:pt x="155" y="122"/>
                </a:cubicBezTo>
                <a:cubicBezTo>
                  <a:pt x="156" y="121"/>
                  <a:pt x="157" y="121"/>
                  <a:pt x="158" y="120"/>
                </a:cubicBezTo>
                <a:cubicBezTo>
                  <a:pt x="156" y="119"/>
                  <a:pt x="155" y="117"/>
                  <a:pt x="154" y="116"/>
                </a:cubicBezTo>
                <a:close/>
                <a:moveTo>
                  <a:pt x="157" y="120"/>
                </a:moveTo>
                <a:cubicBezTo>
                  <a:pt x="157" y="121"/>
                  <a:pt x="156" y="121"/>
                  <a:pt x="155" y="121"/>
                </a:cubicBezTo>
                <a:cubicBezTo>
                  <a:pt x="154" y="119"/>
                  <a:pt x="156" y="120"/>
                  <a:pt x="157" y="120"/>
                </a:cubicBezTo>
                <a:cubicBezTo>
                  <a:pt x="157" y="120"/>
                  <a:pt x="157" y="120"/>
                  <a:pt x="157" y="120"/>
                </a:cubicBezTo>
                <a:close/>
                <a:moveTo>
                  <a:pt x="177" y="118"/>
                </a:moveTo>
                <a:cubicBezTo>
                  <a:pt x="175" y="117"/>
                  <a:pt x="177" y="116"/>
                  <a:pt x="177" y="115"/>
                </a:cubicBezTo>
                <a:cubicBezTo>
                  <a:pt x="178" y="115"/>
                  <a:pt x="180" y="117"/>
                  <a:pt x="178" y="117"/>
                </a:cubicBezTo>
                <a:cubicBezTo>
                  <a:pt x="179" y="118"/>
                  <a:pt x="180" y="117"/>
                  <a:pt x="179" y="119"/>
                </a:cubicBezTo>
                <a:cubicBezTo>
                  <a:pt x="178" y="118"/>
                  <a:pt x="177" y="116"/>
                  <a:pt x="177" y="118"/>
                </a:cubicBezTo>
                <a:close/>
                <a:moveTo>
                  <a:pt x="368" y="271"/>
                </a:moveTo>
                <a:cubicBezTo>
                  <a:pt x="368" y="273"/>
                  <a:pt x="368" y="273"/>
                  <a:pt x="368" y="274"/>
                </a:cubicBezTo>
                <a:cubicBezTo>
                  <a:pt x="368" y="275"/>
                  <a:pt x="367" y="271"/>
                  <a:pt x="365" y="271"/>
                </a:cubicBezTo>
                <a:cubicBezTo>
                  <a:pt x="366" y="268"/>
                  <a:pt x="365" y="266"/>
                  <a:pt x="368" y="265"/>
                </a:cubicBezTo>
                <a:cubicBezTo>
                  <a:pt x="368" y="267"/>
                  <a:pt x="367" y="267"/>
                  <a:pt x="367" y="268"/>
                </a:cubicBezTo>
                <a:cubicBezTo>
                  <a:pt x="368" y="266"/>
                  <a:pt x="369" y="269"/>
                  <a:pt x="370" y="269"/>
                </a:cubicBezTo>
                <a:cubicBezTo>
                  <a:pt x="371" y="269"/>
                  <a:pt x="368" y="270"/>
                  <a:pt x="368" y="271"/>
                </a:cubicBezTo>
                <a:close/>
                <a:moveTo>
                  <a:pt x="143" y="27"/>
                </a:moveTo>
                <a:cubicBezTo>
                  <a:pt x="139" y="32"/>
                  <a:pt x="131" y="29"/>
                  <a:pt x="127" y="32"/>
                </a:cubicBezTo>
                <a:cubicBezTo>
                  <a:pt x="127" y="30"/>
                  <a:pt x="129" y="30"/>
                  <a:pt x="129" y="28"/>
                </a:cubicBezTo>
                <a:cubicBezTo>
                  <a:pt x="127" y="31"/>
                  <a:pt x="125" y="29"/>
                  <a:pt x="124" y="32"/>
                </a:cubicBezTo>
                <a:cubicBezTo>
                  <a:pt x="123" y="31"/>
                  <a:pt x="121" y="32"/>
                  <a:pt x="122" y="30"/>
                </a:cubicBezTo>
                <a:cubicBezTo>
                  <a:pt x="122" y="29"/>
                  <a:pt x="121" y="32"/>
                  <a:pt x="119" y="31"/>
                </a:cubicBezTo>
                <a:cubicBezTo>
                  <a:pt x="120" y="29"/>
                  <a:pt x="122" y="29"/>
                  <a:pt x="124" y="28"/>
                </a:cubicBezTo>
                <a:cubicBezTo>
                  <a:pt x="124" y="29"/>
                  <a:pt x="123" y="29"/>
                  <a:pt x="123" y="29"/>
                </a:cubicBezTo>
                <a:cubicBezTo>
                  <a:pt x="124" y="29"/>
                  <a:pt x="125" y="29"/>
                  <a:pt x="126" y="29"/>
                </a:cubicBezTo>
                <a:cubicBezTo>
                  <a:pt x="129" y="25"/>
                  <a:pt x="134" y="28"/>
                  <a:pt x="137" y="25"/>
                </a:cubicBezTo>
                <a:cubicBezTo>
                  <a:pt x="138" y="25"/>
                  <a:pt x="138" y="26"/>
                  <a:pt x="139" y="27"/>
                </a:cubicBezTo>
                <a:cubicBezTo>
                  <a:pt x="139" y="27"/>
                  <a:pt x="139" y="25"/>
                  <a:pt x="139" y="25"/>
                </a:cubicBezTo>
                <a:cubicBezTo>
                  <a:pt x="141" y="24"/>
                  <a:pt x="142" y="26"/>
                  <a:pt x="143" y="25"/>
                </a:cubicBezTo>
                <a:cubicBezTo>
                  <a:pt x="143" y="25"/>
                  <a:pt x="143" y="26"/>
                  <a:pt x="143" y="27"/>
                </a:cubicBezTo>
                <a:cubicBezTo>
                  <a:pt x="146" y="27"/>
                  <a:pt x="144" y="25"/>
                  <a:pt x="145" y="25"/>
                </a:cubicBezTo>
                <a:cubicBezTo>
                  <a:pt x="149" y="24"/>
                  <a:pt x="152" y="26"/>
                  <a:pt x="156" y="25"/>
                </a:cubicBezTo>
                <a:cubicBezTo>
                  <a:pt x="157" y="27"/>
                  <a:pt x="159" y="28"/>
                  <a:pt x="160" y="31"/>
                </a:cubicBezTo>
                <a:cubicBezTo>
                  <a:pt x="157" y="31"/>
                  <a:pt x="154" y="32"/>
                  <a:pt x="149" y="32"/>
                </a:cubicBezTo>
                <a:cubicBezTo>
                  <a:pt x="150" y="30"/>
                  <a:pt x="147" y="32"/>
                  <a:pt x="147" y="29"/>
                </a:cubicBezTo>
                <a:cubicBezTo>
                  <a:pt x="146" y="30"/>
                  <a:pt x="145" y="30"/>
                  <a:pt x="143" y="30"/>
                </a:cubicBezTo>
                <a:cubicBezTo>
                  <a:pt x="141" y="29"/>
                  <a:pt x="143" y="29"/>
                  <a:pt x="143" y="27"/>
                </a:cubicBezTo>
                <a:close/>
                <a:moveTo>
                  <a:pt x="134" y="28"/>
                </a:moveTo>
                <a:cubicBezTo>
                  <a:pt x="132" y="28"/>
                  <a:pt x="135" y="27"/>
                  <a:pt x="135" y="26"/>
                </a:cubicBezTo>
                <a:cubicBezTo>
                  <a:pt x="136" y="26"/>
                  <a:pt x="136" y="27"/>
                  <a:pt x="136" y="28"/>
                </a:cubicBezTo>
                <a:cubicBezTo>
                  <a:pt x="135" y="28"/>
                  <a:pt x="134" y="28"/>
                  <a:pt x="134" y="28"/>
                </a:cubicBezTo>
                <a:cubicBezTo>
                  <a:pt x="134" y="28"/>
                  <a:pt x="134" y="28"/>
                  <a:pt x="134" y="28"/>
                </a:cubicBezTo>
                <a:close/>
                <a:moveTo>
                  <a:pt x="129" y="29"/>
                </a:moveTo>
                <a:cubicBezTo>
                  <a:pt x="129" y="28"/>
                  <a:pt x="130" y="28"/>
                  <a:pt x="130" y="27"/>
                </a:cubicBezTo>
                <a:cubicBezTo>
                  <a:pt x="130" y="27"/>
                  <a:pt x="131" y="27"/>
                  <a:pt x="131" y="27"/>
                </a:cubicBezTo>
                <a:cubicBezTo>
                  <a:pt x="131" y="28"/>
                  <a:pt x="130" y="28"/>
                  <a:pt x="130" y="29"/>
                </a:cubicBezTo>
                <a:cubicBezTo>
                  <a:pt x="130" y="29"/>
                  <a:pt x="130" y="29"/>
                  <a:pt x="129" y="29"/>
                </a:cubicBezTo>
                <a:cubicBezTo>
                  <a:pt x="129" y="29"/>
                  <a:pt x="129" y="29"/>
                  <a:pt x="129" y="29"/>
                </a:cubicBezTo>
                <a:close/>
                <a:moveTo>
                  <a:pt x="354" y="50"/>
                </a:moveTo>
                <a:cubicBezTo>
                  <a:pt x="355" y="49"/>
                  <a:pt x="357" y="50"/>
                  <a:pt x="360" y="50"/>
                </a:cubicBezTo>
                <a:cubicBezTo>
                  <a:pt x="359" y="52"/>
                  <a:pt x="358" y="50"/>
                  <a:pt x="356" y="50"/>
                </a:cubicBezTo>
                <a:cubicBezTo>
                  <a:pt x="356" y="52"/>
                  <a:pt x="358" y="50"/>
                  <a:pt x="357" y="52"/>
                </a:cubicBezTo>
                <a:cubicBezTo>
                  <a:pt x="355" y="52"/>
                  <a:pt x="356" y="50"/>
                  <a:pt x="354" y="50"/>
                </a:cubicBezTo>
                <a:close/>
                <a:moveTo>
                  <a:pt x="470" y="73"/>
                </a:moveTo>
                <a:cubicBezTo>
                  <a:pt x="470" y="73"/>
                  <a:pt x="470" y="76"/>
                  <a:pt x="468" y="76"/>
                </a:cubicBezTo>
                <a:cubicBezTo>
                  <a:pt x="468" y="74"/>
                  <a:pt x="470" y="75"/>
                  <a:pt x="470" y="73"/>
                </a:cubicBezTo>
                <a:close/>
                <a:moveTo>
                  <a:pt x="240" y="77"/>
                </a:moveTo>
                <a:cubicBezTo>
                  <a:pt x="240" y="76"/>
                  <a:pt x="241" y="76"/>
                  <a:pt x="241" y="75"/>
                </a:cubicBezTo>
                <a:cubicBezTo>
                  <a:pt x="244" y="78"/>
                  <a:pt x="246" y="83"/>
                  <a:pt x="246" y="87"/>
                </a:cubicBezTo>
                <a:cubicBezTo>
                  <a:pt x="248" y="86"/>
                  <a:pt x="247" y="86"/>
                  <a:pt x="249" y="87"/>
                </a:cubicBezTo>
                <a:cubicBezTo>
                  <a:pt x="247" y="89"/>
                  <a:pt x="250" y="90"/>
                  <a:pt x="249" y="92"/>
                </a:cubicBezTo>
                <a:cubicBezTo>
                  <a:pt x="245" y="89"/>
                  <a:pt x="242" y="82"/>
                  <a:pt x="240" y="77"/>
                </a:cubicBezTo>
                <a:close/>
                <a:moveTo>
                  <a:pt x="466" y="77"/>
                </a:moveTo>
                <a:cubicBezTo>
                  <a:pt x="466" y="77"/>
                  <a:pt x="465" y="77"/>
                  <a:pt x="465" y="78"/>
                </a:cubicBezTo>
                <a:cubicBezTo>
                  <a:pt x="464" y="78"/>
                  <a:pt x="466" y="76"/>
                  <a:pt x="466" y="76"/>
                </a:cubicBezTo>
                <a:cubicBezTo>
                  <a:pt x="466" y="76"/>
                  <a:pt x="467" y="77"/>
                  <a:pt x="467" y="77"/>
                </a:cubicBezTo>
                <a:cubicBezTo>
                  <a:pt x="468" y="78"/>
                  <a:pt x="466" y="78"/>
                  <a:pt x="466" y="77"/>
                </a:cubicBezTo>
                <a:close/>
                <a:moveTo>
                  <a:pt x="446" y="102"/>
                </a:moveTo>
                <a:cubicBezTo>
                  <a:pt x="448" y="103"/>
                  <a:pt x="446" y="104"/>
                  <a:pt x="445" y="104"/>
                </a:cubicBezTo>
                <a:cubicBezTo>
                  <a:pt x="443" y="104"/>
                  <a:pt x="447" y="104"/>
                  <a:pt x="446" y="102"/>
                </a:cubicBezTo>
                <a:close/>
                <a:moveTo>
                  <a:pt x="110" y="103"/>
                </a:moveTo>
                <a:cubicBezTo>
                  <a:pt x="112" y="104"/>
                  <a:pt x="112" y="103"/>
                  <a:pt x="114" y="104"/>
                </a:cubicBezTo>
                <a:cubicBezTo>
                  <a:pt x="114" y="106"/>
                  <a:pt x="110" y="104"/>
                  <a:pt x="110" y="103"/>
                </a:cubicBezTo>
                <a:close/>
                <a:moveTo>
                  <a:pt x="114" y="107"/>
                </a:moveTo>
                <a:cubicBezTo>
                  <a:pt x="115" y="106"/>
                  <a:pt x="116" y="108"/>
                  <a:pt x="118" y="108"/>
                </a:cubicBezTo>
                <a:cubicBezTo>
                  <a:pt x="118" y="109"/>
                  <a:pt x="117" y="108"/>
                  <a:pt x="117" y="109"/>
                </a:cubicBezTo>
                <a:cubicBezTo>
                  <a:pt x="118" y="110"/>
                  <a:pt x="120" y="110"/>
                  <a:pt x="121" y="111"/>
                </a:cubicBezTo>
                <a:cubicBezTo>
                  <a:pt x="121" y="113"/>
                  <a:pt x="118" y="112"/>
                  <a:pt x="118" y="113"/>
                </a:cubicBezTo>
                <a:cubicBezTo>
                  <a:pt x="117" y="113"/>
                  <a:pt x="119" y="112"/>
                  <a:pt x="118" y="111"/>
                </a:cubicBezTo>
                <a:cubicBezTo>
                  <a:pt x="117" y="111"/>
                  <a:pt x="117" y="112"/>
                  <a:pt x="116" y="111"/>
                </a:cubicBezTo>
                <a:cubicBezTo>
                  <a:pt x="114" y="110"/>
                  <a:pt x="114" y="108"/>
                  <a:pt x="114" y="107"/>
                </a:cubicBezTo>
                <a:close/>
                <a:moveTo>
                  <a:pt x="285" y="130"/>
                </a:moveTo>
                <a:cubicBezTo>
                  <a:pt x="284" y="129"/>
                  <a:pt x="285" y="131"/>
                  <a:pt x="285" y="132"/>
                </a:cubicBezTo>
                <a:cubicBezTo>
                  <a:pt x="284" y="132"/>
                  <a:pt x="284" y="131"/>
                  <a:pt x="283" y="131"/>
                </a:cubicBezTo>
                <a:cubicBezTo>
                  <a:pt x="283" y="129"/>
                  <a:pt x="284" y="129"/>
                  <a:pt x="285" y="128"/>
                </a:cubicBezTo>
                <a:cubicBezTo>
                  <a:pt x="285" y="127"/>
                  <a:pt x="284" y="127"/>
                  <a:pt x="283" y="126"/>
                </a:cubicBezTo>
                <a:cubicBezTo>
                  <a:pt x="283" y="127"/>
                  <a:pt x="284" y="127"/>
                  <a:pt x="284" y="127"/>
                </a:cubicBezTo>
                <a:cubicBezTo>
                  <a:pt x="284" y="129"/>
                  <a:pt x="281" y="128"/>
                  <a:pt x="281" y="127"/>
                </a:cubicBezTo>
                <a:cubicBezTo>
                  <a:pt x="281" y="126"/>
                  <a:pt x="283" y="127"/>
                  <a:pt x="283" y="126"/>
                </a:cubicBezTo>
                <a:cubicBezTo>
                  <a:pt x="282" y="124"/>
                  <a:pt x="283" y="127"/>
                  <a:pt x="281" y="126"/>
                </a:cubicBezTo>
                <a:cubicBezTo>
                  <a:pt x="281" y="124"/>
                  <a:pt x="280" y="123"/>
                  <a:pt x="280" y="121"/>
                </a:cubicBezTo>
                <a:cubicBezTo>
                  <a:pt x="281" y="119"/>
                  <a:pt x="282" y="122"/>
                  <a:pt x="282" y="120"/>
                </a:cubicBezTo>
                <a:cubicBezTo>
                  <a:pt x="286" y="124"/>
                  <a:pt x="286" y="128"/>
                  <a:pt x="291" y="133"/>
                </a:cubicBezTo>
                <a:cubicBezTo>
                  <a:pt x="291" y="135"/>
                  <a:pt x="290" y="135"/>
                  <a:pt x="290" y="137"/>
                </a:cubicBezTo>
                <a:cubicBezTo>
                  <a:pt x="292" y="138"/>
                  <a:pt x="290" y="135"/>
                  <a:pt x="292" y="136"/>
                </a:cubicBezTo>
                <a:cubicBezTo>
                  <a:pt x="292" y="137"/>
                  <a:pt x="293" y="137"/>
                  <a:pt x="293" y="138"/>
                </a:cubicBezTo>
                <a:cubicBezTo>
                  <a:pt x="292" y="138"/>
                  <a:pt x="291" y="138"/>
                  <a:pt x="290" y="138"/>
                </a:cubicBezTo>
                <a:cubicBezTo>
                  <a:pt x="290" y="139"/>
                  <a:pt x="291" y="139"/>
                  <a:pt x="291" y="140"/>
                </a:cubicBezTo>
                <a:cubicBezTo>
                  <a:pt x="292" y="139"/>
                  <a:pt x="292" y="138"/>
                  <a:pt x="294" y="138"/>
                </a:cubicBezTo>
                <a:cubicBezTo>
                  <a:pt x="295" y="142"/>
                  <a:pt x="296" y="141"/>
                  <a:pt x="298" y="146"/>
                </a:cubicBezTo>
                <a:cubicBezTo>
                  <a:pt x="297" y="146"/>
                  <a:pt x="296" y="146"/>
                  <a:pt x="296" y="147"/>
                </a:cubicBezTo>
                <a:cubicBezTo>
                  <a:pt x="296" y="148"/>
                  <a:pt x="297" y="147"/>
                  <a:pt x="297" y="147"/>
                </a:cubicBezTo>
                <a:cubicBezTo>
                  <a:pt x="296" y="151"/>
                  <a:pt x="301" y="156"/>
                  <a:pt x="300" y="159"/>
                </a:cubicBezTo>
                <a:cubicBezTo>
                  <a:pt x="301" y="161"/>
                  <a:pt x="301" y="159"/>
                  <a:pt x="302" y="160"/>
                </a:cubicBezTo>
                <a:cubicBezTo>
                  <a:pt x="302" y="163"/>
                  <a:pt x="304" y="164"/>
                  <a:pt x="305" y="167"/>
                </a:cubicBezTo>
                <a:cubicBezTo>
                  <a:pt x="304" y="167"/>
                  <a:pt x="302" y="163"/>
                  <a:pt x="301" y="161"/>
                </a:cubicBezTo>
                <a:cubicBezTo>
                  <a:pt x="295" y="157"/>
                  <a:pt x="297" y="149"/>
                  <a:pt x="292" y="145"/>
                </a:cubicBezTo>
                <a:cubicBezTo>
                  <a:pt x="292" y="144"/>
                  <a:pt x="291" y="143"/>
                  <a:pt x="293" y="143"/>
                </a:cubicBezTo>
                <a:cubicBezTo>
                  <a:pt x="291" y="142"/>
                  <a:pt x="291" y="141"/>
                  <a:pt x="289" y="141"/>
                </a:cubicBezTo>
                <a:cubicBezTo>
                  <a:pt x="289" y="139"/>
                  <a:pt x="290" y="139"/>
                  <a:pt x="290" y="137"/>
                </a:cubicBezTo>
                <a:cubicBezTo>
                  <a:pt x="288" y="137"/>
                  <a:pt x="289" y="139"/>
                  <a:pt x="288" y="138"/>
                </a:cubicBezTo>
                <a:cubicBezTo>
                  <a:pt x="287" y="135"/>
                  <a:pt x="287" y="135"/>
                  <a:pt x="285" y="132"/>
                </a:cubicBezTo>
                <a:cubicBezTo>
                  <a:pt x="286" y="132"/>
                  <a:pt x="286" y="130"/>
                  <a:pt x="288" y="131"/>
                </a:cubicBezTo>
                <a:cubicBezTo>
                  <a:pt x="288" y="130"/>
                  <a:pt x="286" y="130"/>
                  <a:pt x="285" y="130"/>
                </a:cubicBezTo>
                <a:close/>
                <a:moveTo>
                  <a:pt x="284" y="123"/>
                </a:moveTo>
                <a:cubicBezTo>
                  <a:pt x="285" y="124"/>
                  <a:pt x="281" y="126"/>
                  <a:pt x="282" y="123"/>
                </a:cubicBezTo>
                <a:cubicBezTo>
                  <a:pt x="282" y="123"/>
                  <a:pt x="283" y="122"/>
                  <a:pt x="284" y="123"/>
                </a:cubicBezTo>
                <a:cubicBezTo>
                  <a:pt x="284" y="123"/>
                  <a:pt x="284" y="123"/>
                  <a:pt x="284" y="123"/>
                </a:cubicBezTo>
                <a:close/>
                <a:moveTo>
                  <a:pt x="291" y="142"/>
                </a:moveTo>
                <a:cubicBezTo>
                  <a:pt x="291" y="141"/>
                  <a:pt x="292" y="140"/>
                  <a:pt x="292" y="139"/>
                </a:cubicBezTo>
                <a:cubicBezTo>
                  <a:pt x="292" y="140"/>
                  <a:pt x="293" y="140"/>
                  <a:pt x="294" y="140"/>
                </a:cubicBezTo>
                <a:cubicBezTo>
                  <a:pt x="293" y="140"/>
                  <a:pt x="293" y="142"/>
                  <a:pt x="291" y="142"/>
                </a:cubicBezTo>
                <a:cubicBezTo>
                  <a:pt x="291" y="142"/>
                  <a:pt x="291" y="142"/>
                  <a:pt x="291" y="142"/>
                </a:cubicBezTo>
                <a:close/>
                <a:moveTo>
                  <a:pt x="150" y="125"/>
                </a:moveTo>
                <a:cubicBezTo>
                  <a:pt x="150" y="125"/>
                  <a:pt x="149" y="125"/>
                  <a:pt x="149" y="124"/>
                </a:cubicBezTo>
                <a:cubicBezTo>
                  <a:pt x="148" y="124"/>
                  <a:pt x="147" y="124"/>
                  <a:pt x="147" y="126"/>
                </a:cubicBezTo>
                <a:cubicBezTo>
                  <a:pt x="148" y="127"/>
                  <a:pt x="152" y="124"/>
                  <a:pt x="150" y="125"/>
                </a:cubicBezTo>
                <a:close/>
                <a:moveTo>
                  <a:pt x="152" y="133"/>
                </a:moveTo>
                <a:cubicBezTo>
                  <a:pt x="155" y="133"/>
                  <a:pt x="154" y="137"/>
                  <a:pt x="156" y="134"/>
                </a:cubicBezTo>
                <a:cubicBezTo>
                  <a:pt x="154" y="136"/>
                  <a:pt x="156" y="137"/>
                  <a:pt x="157" y="138"/>
                </a:cubicBezTo>
                <a:cubicBezTo>
                  <a:pt x="157" y="137"/>
                  <a:pt x="160" y="136"/>
                  <a:pt x="158" y="135"/>
                </a:cubicBezTo>
                <a:cubicBezTo>
                  <a:pt x="157" y="137"/>
                  <a:pt x="159" y="133"/>
                  <a:pt x="157" y="134"/>
                </a:cubicBezTo>
                <a:cubicBezTo>
                  <a:pt x="157" y="131"/>
                  <a:pt x="154" y="130"/>
                  <a:pt x="154" y="127"/>
                </a:cubicBezTo>
                <a:cubicBezTo>
                  <a:pt x="152" y="127"/>
                  <a:pt x="150" y="129"/>
                  <a:pt x="151" y="130"/>
                </a:cubicBezTo>
                <a:cubicBezTo>
                  <a:pt x="153" y="128"/>
                  <a:pt x="153" y="131"/>
                  <a:pt x="152" y="133"/>
                </a:cubicBezTo>
                <a:close/>
                <a:moveTo>
                  <a:pt x="154" y="131"/>
                </a:moveTo>
                <a:cubicBezTo>
                  <a:pt x="156" y="131"/>
                  <a:pt x="155" y="133"/>
                  <a:pt x="155" y="134"/>
                </a:cubicBezTo>
                <a:cubicBezTo>
                  <a:pt x="154" y="134"/>
                  <a:pt x="154" y="133"/>
                  <a:pt x="154" y="131"/>
                </a:cubicBezTo>
                <a:cubicBezTo>
                  <a:pt x="154" y="131"/>
                  <a:pt x="154" y="131"/>
                  <a:pt x="154" y="131"/>
                </a:cubicBezTo>
                <a:close/>
                <a:moveTo>
                  <a:pt x="166" y="137"/>
                </a:moveTo>
                <a:cubicBezTo>
                  <a:pt x="168" y="137"/>
                  <a:pt x="167" y="140"/>
                  <a:pt x="169" y="138"/>
                </a:cubicBezTo>
                <a:cubicBezTo>
                  <a:pt x="170" y="139"/>
                  <a:pt x="169" y="140"/>
                  <a:pt x="169" y="140"/>
                </a:cubicBezTo>
                <a:cubicBezTo>
                  <a:pt x="169" y="141"/>
                  <a:pt x="166" y="139"/>
                  <a:pt x="166" y="137"/>
                </a:cubicBezTo>
                <a:close/>
                <a:moveTo>
                  <a:pt x="373" y="147"/>
                </a:moveTo>
                <a:cubicBezTo>
                  <a:pt x="377" y="151"/>
                  <a:pt x="368" y="155"/>
                  <a:pt x="371" y="158"/>
                </a:cubicBezTo>
                <a:cubicBezTo>
                  <a:pt x="370" y="158"/>
                  <a:pt x="369" y="159"/>
                  <a:pt x="367" y="159"/>
                </a:cubicBezTo>
                <a:cubicBezTo>
                  <a:pt x="370" y="154"/>
                  <a:pt x="372" y="153"/>
                  <a:pt x="373" y="147"/>
                </a:cubicBezTo>
                <a:close/>
                <a:moveTo>
                  <a:pt x="180" y="156"/>
                </a:moveTo>
                <a:cubicBezTo>
                  <a:pt x="179" y="155"/>
                  <a:pt x="179" y="154"/>
                  <a:pt x="179" y="154"/>
                </a:cubicBezTo>
                <a:cubicBezTo>
                  <a:pt x="179" y="152"/>
                  <a:pt x="180" y="154"/>
                  <a:pt x="181" y="154"/>
                </a:cubicBezTo>
                <a:cubicBezTo>
                  <a:pt x="181" y="156"/>
                  <a:pt x="180" y="157"/>
                  <a:pt x="179" y="156"/>
                </a:cubicBezTo>
                <a:cubicBezTo>
                  <a:pt x="179" y="155"/>
                  <a:pt x="179" y="156"/>
                  <a:pt x="180" y="156"/>
                </a:cubicBezTo>
                <a:close/>
                <a:moveTo>
                  <a:pt x="356" y="159"/>
                </a:moveTo>
                <a:cubicBezTo>
                  <a:pt x="355" y="161"/>
                  <a:pt x="354" y="162"/>
                  <a:pt x="353" y="164"/>
                </a:cubicBezTo>
                <a:cubicBezTo>
                  <a:pt x="350" y="163"/>
                  <a:pt x="347" y="166"/>
                  <a:pt x="345" y="167"/>
                </a:cubicBezTo>
                <a:cubicBezTo>
                  <a:pt x="345" y="168"/>
                  <a:pt x="346" y="169"/>
                  <a:pt x="345" y="171"/>
                </a:cubicBezTo>
                <a:cubicBezTo>
                  <a:pt x="340" y="172"/>
                  <a:pt x="339" y="178"/>
                  <a:pt x="337" y="180"/>
                </a:cubicBezTo>
                <a:cubicBezTo>
                  <a:pt x="338" y="180"/>
                  <a:pt x="338" y="180"/>
                  <a:pt x="339" y="181"/>
                </a:cubicBezTo>
                <a:cubicBezTo>
                  <a:pt x="338" y="181"/>
                  <a:pt x="338" y="182"/>
                  <a:pt x="338" y="182"/>
                </a:cubicBezTo>
                <a:cubicBezTo>
                  <a:pt x="338" y="181"/>
                  <a:pt x="339" y="181"/>
                  <a:pt x="337" y="180"/>
                </a:cubicBezTo>
                <a:cubicBezTo>
                  <a:pt x="337" y="181"/>
                  <a:pt x="336" y="180"/>
                  <a:pt x="335" y="181"/>
                </a:cubicBezTo>
                <a:cubicBezTo>
                  <a:pt x="337" y="183"/>
                  <a:pt x="334" y="184"/>
                  <a:pt x="336" y="184"/>
                </a:cubicBezTo>
                <a:cubicBezTo>
                  <a:pt x="335" y="185"/>
                  <a:pt x="334" y="187"/>
                  <a:pt x="333" y="189"/>
                </a:cubicBezTo>
                <a:cubicBezTo>
                  <a:pt x="334" y="189"/>
                  <a:pt x="335" y="189"/>
                  <a:pt x="334" y="190"/>
                </a:cubicBezTo>
                <a:cubicBezTo>
                  <a:pt x="336" y="189"/>
                  <a:pt x="338" y="187"/>
                  <a:pt x="339" y="184"/>
                </a:cubicBezTo>
                <a:cubicBezTo>
                  <a:pt x="338" y="184"/>
                  <a:pt x="336" y="184"/>
                  <a:pt x="337" y="183"/>
                </a:cubicBezTo>
                <a:cubicBezTo>
                  <a:pt x="338" y="184"/>
                  <a:pt x="339" y="182"/>
                  <a:pt x="340" y="181"/>
                </a:cubicBezTo>
                <a:cubicBezTo>
                  <a:pt x="340" y="182"/>
                  <a:pt x="341" y="182"/>
                  <a:pt x="341" y="182"/>
                </a:cubicBezTo>
                <a:cubicBezTo>
                  <a:pt x="342" y="181"/>
                  <a:pt x="341" y="179"/>
                  <a:pt x="342" y="180"/>
                </a:cubicBezTo>
                <a:cubicBezTo>
                  <a:pt x="342" y="180"/>
                  <a:pt x="342" y="181"/>
                  <a:pt x="343" y="181"/>
                </a:cubicBezTo>
                <a:cubicBezTo>
                  <a:pt x="345" y="177"/>
                  <a:pt x="348" y="174"/>
                  <a:pt x="351" y="172"/>
                </a:cubicBezTo>
                <a:cubicBezTo>
                  <a:pt x="351" y="169"/>
                  <a:pt x="356" y="167"/>
                  <a:pt x="353" y="165"/>
                </a:cubicBezTo>
                <a:cubicBezTo>
                  <a:pt x="354" y="164"/>
                  <a:pt x="357" y="161"/>
                  <a:pt x="356" y="159"/>
                </a:cubicBezTo>
                <a:close/>
                <a:moveTo>
                  <a:pt x="350" y="168"/>
                </a:moveTo>
                <a:cubicBezTo>
                  <a:pt x="349" y="168"/>
                  <a:pt x="350" y="166"/>
                  <a:pt x="350" y="165"/>
                </a:cubicBezTo>
                <a:cubicBezTo>
                  <a:pt x="351" y="165"/>
                  <a:pt x="351" y="166"/>
                  <a:pt x="352" y="166"/>
                </a:cubicBezTo>
                <a:cubicBezTo>
                  <a:pt x="352" y="167"/>
                  <a:pt x="350" y="167"/>
                  <a:pt x="350" y="168"/>
                </a:cubicBezTo>
                <a:cubicBezTo>
                  <a:pt x="350" y="168"/>
                  <a:pt x="350" y="168"/>
                  <a:pt x="350" y="168"/>
                </a:cubicBezTo>
                <a:close/>
                <a:moveTo>
                  <a:pt x="358" y="161"/>
                </a:moveTo>
                <a:cubicBezTo>
                  <a:pt x="359" y="161"/>
                  <a:pt x="357" y="163"/>
                  <a:pt x="356" y="164"/>
                </a:cubicBezTo>
                <a:cubicBezTo>
                  <a:pt x="354" y="163"/>
                  <a:pt x="358" y="162"/>
                  <a:pt x="358" y="161"/>
                </a:cubicBezTo>
                <a:close/>
                <a:moveTo>
                  <a:pt x="320" y="164"/>
                </a:moveTo>
                <a:cubicBezTo>
                  <a:pt x="318" y="164"/>
                  <a:pt x="317" y="165"/>
                  <a:pt x="317" y="166"/>
                </a:cubicBezTo>
                <a:cubicBezTo>
                  <a:pt x="318" y="166"/>
                  <a:pt x="318" y="167"/>
                  <a:pt x="320" y="167"/>
                </a:cubicBezTo>
                <a:cubicBezTo>
                  <a:pt x="320" y="165"/>
                  <a:pt x="318" y="166"/>
                  <a:pt x="318" y="164"/>
                </a:cubicBezTo>
                <a:cubicBezTo>
                  <a:pt x="319" y="164"/>
                  <a:pt x="321" y="164"/>
                  <a:pt x="320" y="164"/>
                </a:cubicBezTo>
                <a:close/>
                <a:moveTo>
                  <a:pt x="345" y="188"/>
                </a:moveTo>
                <a:cubicBezTo>
                  <a:pt x="345" y="189"/>
                  <a:pt x="345" y="191"/>
                  <a:pt x="343" y="191"/>
                </a:cubicBezTo>
                <a:cubicBezTo>
                  <a:pt x="344" y="190"/>
                  <a:pt x="344" y="188"/>
                  <a:pt x="345" y="188"/>
                </a:cubicBezTo>
                <a:close/>
                <a:moveTo>
                  <a:pt x="343" y="212"/>
                </a:moveTo>
                <a:cubicBezTo>
                  <a:pt x="342" y="212"/>
                  <a:pt x="347" y="216"/>
                  <a:pt x="345" y="220"/>
                </a:cubicBezTo>
                <a:cubicBezTo>
                  <a:pt x="344" y="218"/>
                  <a:pt x="341" y="214"/>
                  <a:pt x="343" y="212"/>
                </a:cubicBezTo>
                <a:close/>
                <a:moveTo>
                  <a:pt x="218" y="258"/>
                </a:moveTo>
                <a:cubicBezTo>
                  <a:pt x="220" y="258"/>
                  <a:pt x="218" y="261"/>
                  <a:pt x="219" y="260"/>
                </a:cubicBezTo>
                <a:cubicBezTo>
                  <a:pt x="219" y="261"/>
                  <a:pt x="217" y="259"/>
                  <a:pt x="218" y="258"/>
                </a:cubicBezTo>
                <a:close/>
                <a:moveTo>
                  <a:pt x="364" y="274"/>
                </a:moveTo>
                <a:cubicBezTo>
                  <a:pt x="366" y="274"/>
                  <a:pt x="364" y="275"/>
                  <a:pt x="365" y="276"/>
                </a:cubicBezTo>
                <a:cubicBezTo>
                  <a:pt x="367" y="275"/>
                  <a:pt x="366" y="279"/>
                  <a:pt x="368" y="280"/>
                </a:cubicBezTo>
                <a:cubicBezTo>
                  <a:pt x="368" y="279"/>
                  <a:pt x="369" y="279"/>
                  <a:pt x="370" y="278"/>
                </a:cubicBezTo>
                <a:cubicBezTo>
                  <a:pt x="368" y="279"/>
                  <a:pt x="367" y="276"/>
                  <a:pt x="368" y="276"/>
                </a:cubicBezTo>
                <a:cubicBezTo>
                  <a:pt x="369" y="277"/>
                  <a:pt x="372" y="278"/>
                  <a:pt x="372" y="281"/>
                </a:cubicBezTo>
                <a:cubicBezTo>
                  <a:pt x="374" y="281"/>
                  <a:pt x="375" y="281"/>
                  <a:pt x="375" y="280"/>
                </a:cubicBezTo>
                <a:cubicBezTo>
                  <a:pt x="374" y="279"/>
                  <a:pt x="374" y="280"/>
                  <a:pt x="373" y="280"/>
                </a:cubicBezTo>
                <a:cubicBezTo>
                  <a:pt x="373" y="279"/>
                  <a:pt x="373" y="277"/>
                  <a:pt x="372" y="277"/>
                </a:cubicBezTo>
                <a:cubicBezTo>
                  <a:pt x="369" y="278"/>
                  <a:pt x="368" y="273"/>
                  <a:pt x="367" y="276"/>
                </a:cubicBezTo>
                <a:cubicBezTo>
                  <a:pt x="367" y="274"/>
                  <a:pt x="363" y="272"/>
                  <a:pt x="364" y="274"/>
                </a:cubicBezTo>
                <a:close/>
                <a:moveTo>
                  <a:pt x="162" y="345"/>
                </a:moveTo>
                <a:cubicBezTo>
                  <a:pt x="162" y="346"/>
                  <a:pt x="160" y="346"/>
                  <a:pt x="161" y="347"/>
                </a:cubicBezTo>
                <a:cubicBezTo>
                  <a:pt x="161" y="347"/>
                  <a:pt x="159" y="347"/>
                  <a:pt x="158" y="348"/>
                </a:cubicBezTo>
                <a:cubicBezTo>
                  <a:pt x="160" y="347"/>
                  <a:pt x="160" y="345"/>
                  <a:pt x="162" y="345"/>
                </a:cubicBezTo>
                <a:close/>
                <a:moveTo>
                  <a:pt x="158" y="348"/>
                </a:moveTo>
                <a:cubicBezTo>
                  <a:pt x="160" y="351"/>
                  <a:pt x="154" y="354"/>
                  <a:pt x="153" y="353"/>
                </a:cubicBezTo>
                <a:cubicBezTo>
                  <a:pt x="154" y="351"/>
                  <a:pt x="157" y="351"/>
                  <a:pt x="158" y="348"/>
                </a:cubicBezTo>
                <a:close/>
                <a:moveTo>
                  <a:pt x="288" y="383"/>
                </a:moveTo>
                <a:cubicBezTo>
                  <a:pt x="289" y="381"/>
                  <a:pt x="290" y="384"/>
                  <a:pt x="290" y="385"/>
                </a:cubicBezTo>
                <a:cubicBezTo>
                  <a:pt x="289" y="386"/>
                  <a:pt x="289" y="383"/>
                  <a:pt x="288" y="383"/>
                </a:cubicBezTo>
                <a:close/>
                <a:moveTo>
                  <a:pt x="460" y="385"/>
                </a:moveTo>
                <a:cubicBezTo>
                  <a:pt x="461" y="385"/>
                  <a:pt x="459" y="387"/>
                  <a:pt x="461" y="387"/>
                </a:cubicBezTo>
                <a:cubicBezTo>
                  <a:pt x="459" y="389"/>
                  <a:pt x="458" y="385"/>
                  <a:pt x="460" y="385"/>
                </a:cubicBezTo>
                <a:close/>
                <a:moveTo>
                  <a:pt x="463" y="396"/>
                </a:moveTo>
                <a:cubicBezTo>
                  <a:pt x="464" y="398"/>
                  <a:pt x="467" y="398"/>
                  <a:pt x="466" y="400"/>
                </a:cubicBezTo>
                <a:cubicBezTo>
                  <a:pt x="467" y="400"/>
                  <a:pt x="477" y="398"/>
                  <a:pt x="474" y="403"/>
                </a:cubicBezTo>
                <a:cubicBezTo>
                  <a:pt x="479" y="404"/>
                  <a:pt x="477" y="412"/>
                  <a:pt x="471" y="411"/>
                </a:cubicBezTo>
                <a:cubicBezTo>
                  <a:pt x="472" y="414"/>
                  <a:pt x="471" y="415"/>
                  <a:pt x="472" y="418"/>
                </a:cubicBezTo>
                <a:cubicBezTo>
                  <a:pt x="473" y="418"/>
                  <a:pt x="474" y="418"/>
                  <a:pt x="475" y="418"/>
                </a:cubicBezTo>
                <a:cubicBezTo>
                  <a:pt x="476" y="415"/>
                  <a:pt x="477" y="414"/>
                  <a:pt x="479" y="413"/>
                </a:cubicBezTo>
                <a:cubicBezTo>
                  <a:pt x="481" y="414"/>
                  <a:pt x="483" y="414"/>
                  <a:pt x="484" y="416"/>
                </a:cubicBezTo>
                <a:cubicBezTo>
                  <a:pt x="484" y="417"/>
                  <a:pt x="481" y="419"/>
                  <a:pt x="482" y="419"/>
                </a:cubicBezTo>
                <a:cubicBezTo>
                  <a:pt x="483" y="418"/>
                  <a:pt x="483" y="420"/>
                  <a:pt x="484" y="420"/>
                </a:cubicBezTo>
                <a:cubicBezTo>
                  <a:pt x="486" y="417"/>
                  <a:pt x="492" y="419"/>
                  <a:pt x="490" y="416"/>
                </a:cubicBezTo>
                <a:cubicBezTo>
                  <a:pt x="495" y="417"/>
                  <a:pt x="500" y="411"/>
                  <a:pt x="504" y="415"/>
                </a:cubicBezTo>
                <a:cubicBezTo>
                  <a:pt x="507" y="411"/>
                  <a:pt x="519" y="413"/>
                  <a:pt x="525" y="409"/>
                </a:cubicBezTo>
                <a:cubicBezTo>
                  <a:pt x="525" y="407"/>
                  <a:pt x="524" y="407"/>
                  <a:pt x="524" y="405"/>
                </a:cubicBezTo>
                <a:cubicBezTo>
                  <a:pt x="507" y="403"/>
                  <a:pt x="496" y="396"/>
                  <a:pt x="483" y="392"/>
                </a:cubicBezTo>
                <a:cubicBezTo>
                  <a:pt x="481" y="389"/>
                  <a:pt x="478" y="388"/>
                  <a:pt x="477" y="385"/>
                </a:cubicBezTo>
                <a:cubicBezTo>
                  <a:pt x="475" y="385"/>
                  <a:pt x="475" y="386"/>
                  <a:pt x="474" y="385"/>
                </a:cubicBezTo>
                <a:cubicBezTo>
                  <a:pt x="472" y="387"/>
                  <a:pt x="476" y="387"/>
                  <a:pt x="476" y="390"/>
                </a:cubicBezTo>
                <a:cubicBezTo>
                  <a:pt x="474" y="391"/>
                  <a:pt x="475" y="395"/>
                  <a:pt x="473" y="396"/>
                </a:cubicBezTo>
                <a:cubicBezTo>
                  <a:pt x="472" y="394"/>
                  <a:pt x="471" y="394"/>
                  <a:pt x="470" y="395"/>
                </a:cubicBezTo>
                <a:cubicBezTo>
                  <a:pt x="468" y="393"/>
                  <a:pt x="465" y="392"/>
                  <a:pt x="464" y="390"/>
                </a:cubicBezTo>
                <a:cubicBezTo>
                  <a:pt x="464" y="394"/>
                  <a:pt x="470" y="394"/>
                  <a:pt x="468" y="398"/>
                </a:cubicBezTo>
                <a:cubicBezTo>
                  <a:pt x="466" y="397"/>
                  <a:pt x="464" y="395"/>
                  <a:pt x="463" y="396"/>
                </a:cubicBezTo>
                <a:close/>
                <a:moveTo>
                  <a:pt x="430" y="390"/>
                </a:moveTo>
                <a:cubicBezTo>
                  <a:pt x="429" y="388"/>
                  <a:pt x="429" y="390"/>
                  <a:pt x="427" y="390"/>
                </a:cubicBezTo>
                <a:cubicBezTo>
                  <a:pt x="428" y="389"/>
                  <a:pt x="429" y="389"/>
                  <a:pt x="429" y="387"/>
                </a:cubicBezTo>
                <a:cubicBezTo>
                  <a:pt x="430" y="388"/>
                  <a:pt x="431" y="390"/>
                  <a:pt x="431" y="391"/>
                </a:cubicBezTo>
                <a:cubicBezTo>
                  <a:pt x="431" y="391"/>
                  <a:pt x="431" y="392"/>
                  <a:pt x="431" y="392"/>
                </a:cubicBezTo>
                <a:cubicBezTo>
                  <a:pt x="429" y="392"/>
                  <a:pt x="430" y="390"/>
                  <a:pt x="430" y="390"/>
                </a:cubicBezTo>
                <a:close/>
                <a:moveTo>
                  <a:pt x="416" y="388"/>
                </a:moveTo>
                <a:cubicBezTo>
                  <a:pt x="416" y="390"/>
                  <a:pt x="414" y="390"/>
                  <a:pt x="415" y="392"/>
                </a:cubicBezTo>
                <a:cubicBezTo>
                  <a:pt x="414" y="392"/>
                  <a:pt x="414" y="393"/>
                  <a:pt x="413" y="393"/>
                </a:cubicBezTo>
                <a:cubicBezTo>
                  <a:pt x="413" y="392"/>
                  <a:pt x="414" y="389"/>
                  <a:pt x="416" y="388"/>
                </a:cubicBezTo>
                <a:close/>
                <a:moveTo>
                  <a:pt x="411" y="393"/>
                </a:moveTo>
                <a:cubicBezTo>
                  <a:pt x="411" y="392"/>
                  <a:pt x="412" y="395"/>
                  <a:pt x="413" y="394"/>
                </a:cubicBezTo>
                <a:cubicBezTo>
                  <a:pt x="413" y="396"/>
                  <a:pt x="411" y="394"/>
                  <a:pt x="411" y="393"/>
                </a:cubicBezTo>
                <a:close/>
                <a:moveTo>
                  <a:pt x="461" y="393"/>
                </a:moveTo>
                <a:cubicBezTo>
                  <a:pt x="463" y="392"/>
                  <a:pt x="462" y="394"/>
                  <a:pt x="463" y="394"/>
                </a:cubicBezTo>
                <a:cubicBezTo>
                  <a:pt x="463" y="395"/>
                  <a:pt x="460" y="394"/>
                  <a:pt x="461" y="393"/>
                </a:cubicBezTo>
                <a:close/>
                <a:moveTo>
                  <a:pt x="410" y="394"/>
                </a:moveTo>
                <a:cubicBezTo>
                  <a:pt x="411" y="394"/>
                  <a:pt x="410" y="397"/>
                  <a:pt x="409" y="396"/>
                </a:cubicBezTo>
                <a:cubicBezTo>
                  <a:pt x="409" y="395"/>
                  <a:pt x="410" y="395"/>
                  <a:pt x="410" y="394"/>
                </a:cubicBezTo>
                <a:close/>
                <a:moveTo>
                  <a:pt x="427" y="402"/>
                </a:moveTo>
                <a:cubicBezTo>
                  <a:pt x="427" y="403"/>
                  <a:pt x="429" y="403"/>
                  <a:pt x="429" y="405"/>
                </a:cubicBezTo>
                <a:cubicBezTo>
                  <a:pt x="429" y="405"/>
                  <a:pt x="428" y="405"/>
                  <a:pt x="428" y="405"/>
                </a:cubicBezTo>
                <a:cubicBezTo>
                  <a:pt x="428" y="403"/>
                  <a:pt x="426" y="404"/>
                  <a:pt x="427" y="402"/>
                </a:cubicBezTo>
                <a:close/>
                <a:moveTo>
                  <a:pt x="268" y="404"/>
                </a:moveTo>
                <a:cubicBezTo>
                  <a:pt x="268" y="403"/>
                  <a:pt x="270" y="403"/>
                  <a:pt x="271" y="404"/>
                </a:cubicBezTo>
                <a:cubicBezTo>
                  <a:pt x="271" y="404"/>
                  <a:pt x="271" y="405"/>
                  <a:pt x="271" y="405"/>
                </a:cubicBezTo>
                <a:cubicBezTo>
                  <a:pt x="270" y="405"/>
                  <a:pt x="270" y="405"/>
                  <a:pt x="270" y="405"/>
                </a:cubicBezTo>
                <a:cubicBezTo>
                  <a:pt x="269" y="405"/>
                  <a:pt x="269" y="404"/>
                  <a:pt x="268" y="404"/>
                </a:cubicBezTo>
                <a:close/>
                <a:moveTo>
                  <a:pt x="403" y="404"/>
                </a:moveTo>
                <a:cubicBezTo>
                  <a:pt x="404" y="405"/>
                  <a:pt x="403" y="405"/>
                  <a:pt x="403" y="406"/>
                </a:cubicBezTo>
                <a:cubicBezTo>
                  <a:pt x="402" y="406"/>
                  <a:pt x="402" y="405"/>
                  <a:pt x="402" y="404"/>
                </a:cubicBezTo>
                <a:cubicBezTo>
                  <a:pt x="402" y="404"/>
                  <a:pt x="402" y="404"/>
                  <a:pt x="403" y="405"/>
                </a:cubicBezTo>
                <a:cubicBezTo>
                  <a:pt x="403" y="405"/>
                  <a:pt x="403" y="405"/>
                  <a:pt x="403" y="404"/>
                </a:cubicBezTo>
                <a:close/>
                <a:moveTo>
                  <a:pt x="207" y="410"/>
                </a:moveTo>
                <a:cubicBezTo>
                  <a:pt x="209" y="411"/>
                  <a:pt x="206" y="412"/>
                  <a:pt x="205" y="411"/>
                </a:cubicBezTo>
                <a:cubicBezTo>
                  <a:pt x="205" y="409"/>
                  <a:pt x="207" y="412"/>
                  <a:pt x="207" y="410"/>
                </a:cubicBezTo>
                <a:close/>
                <a:moveTo>
                  <a:pt x="439" y="415"/>
                </a:moveTo>
                <a:cubicBezTo>
                  <a:pt x="440" y="414"/>
                  <a:pt x="442" y="416"/>
                  <a:pt x="444" y="416"/>
                </a:cubicBezTo>
                <a:cubicBezTo>
                  <a:pt x="443" y="418"/>
                  <a:pt x="441" y="415"/>
                  <a:pt x="439" y="415"/>
                </a:cubicBezTo>
                <a:close/>
                <a:moveTo>
                  <a:pt x="446" y="418"/>
                </a:moveTo>
                <a:cubicBezTo>
                  <a:pt x="447" y="415"/>
                  <a:pt x="449" y="417"/>
                  <a:pt x="446" y="418"/>
                </a:cubicBezTo>
                <a:close/>
                <a:moveTo>
                  <a:pt x="102" y="421"/>
                </a:moveTo>
                <a:cubicBezTo>
                  <a:pt x="102" y="421"/>
                  <a:pt x="102" y="421"/>
                  <a:pt x="103" y="421"/>
                </a:cubicBezTo>
                <a:cubicBezTo>
                  <a:pt x="103" y="422"/>
                  <a:pt x="103" y="422"/>
                  <a:pt x="103" y="422"/>
                </a:cubicBezTo>
                <a:cubicBezTo>
                  <a:pt x="102" y="422"/>
                  <a:pt x="101" y="422"/>
                  <a:pt x="101" y="423"/>
                </a:cubicBezTo>
                <a:cubicBezTo>
                  <a:pt x="100" y="423"/>
                  <a:pt x="103" y="422"/>
                  <a:pt x="102" y="421"/>
                </a:cubicBezTo>
                <a:close/>
                <a:moveTo>
                  <a:pt x="94" y="441"/>
                </a:moveTo>
                <a:cubicBezTo>
                  <a:pt x="95" y="441"/>
                  <a:pt x="93" y="443"/>
                  <a:pt x="94" y="444"/>
                </a:cubicBezTo>
                <a:cubicBezTo>
                  <a:pt x="92" y="443"/>
                  <a:pt x="93" y="442"/>
                  <a:pt x="94" y="441"/>
                </a:cubicBezTo>
                <a:close/>
                <a:moveTo>
                  <a:pt x="91" y="443"/>
                </a:moveTo>
                <a:cubicBezTo>
                  <a:pt x="91" y="444"/>
                  <a:pt x="91" y="444"/>
                  <a:pt x="91" y="444"/>
                </a:cubicBezTo>
                <a:cubicBezTo>
                  <a:pt x="91" y="445"/>
                  <a:pt x="90" y="445"/>
                  <a:pt x="90" y="446"/>
                </a:cubicBezTo>
                <a:cubicBezTo>
                  <a:pt x="91" y="446"/>
                  <a:pt x="91" y="445"/>
                  <a:pt x="92" y="445"/>
                </a:cubicBezTo>
                <a:cubicBezTo>
                  <a:pt x="92" y="444"/>
                  <a:pt x="91" y="444"/>
                  <a:pt x="91" y="443"/>
                </a:cubicBezTo>
                <a:cubicBezTo>
                  <a:pt x="90" y="443"/>
                  <a:pt x="89" y="443"/>
                  <a:pt x="88" y="442"/>
                </a:cubicBezTo>
                <a:cubicBezTo>
                  <a:pt x="88" y="444"/>
                  <a:pt x="88" y="445"/>
                  <a:pt x="89" y="446"/>
                </a:cubicBezTo>
                <a:cubicBezTo>
                  <a:pt x="88" y="444"/>
                  <a:pt x="91" y="445"/>
                  <a:pt x="91" y="443"/>
                </a:cubicBezTo>
                <a:close/>
                <a:moveTo>
                  <a:pt x="445" y="33"/>
                </a:moveTo>
                <a:cubicBezTo>
                  <a:pt x="441" y="35"/>
                  <a:pt x="435" y="37"/>
                  <a:pt x="431" y="33"/>
                </a:cubicBezTo>
                <a:cubicBezTo>
                  <a:pt x="430" y="34"/>
                  <a:pt x="429" y="35"/>
                  <a:pt x="428" y="36"/>
                </a:cubicBezTo>
                <a:cubicBezTo>
                  <a:pt x="422" y="34"/>
                  <a:pt x="411" y="36"/>
                  <a:pt x="404" y="38"/>
                </a:cubicBezTo>
                <a:cubicBezTo>
                  <a:pt x="393" y="40"/>
                  <a:pt x="378" y="38"/>
                  <a:pt x="376" y="48"/>
                </a:cubicBezTo>
                <a:cubicBezTo>
                  <a:pt x="375" y="48"/>
                  <a:pt x="372" y="48"/>
                  <a:pt x="371" y="47"/>
                </a:cubicBezTo>
                <a:cubicBezTo>
                  <a:pt x="371" y="46"/>
                  <a:pt x="371" y="45"/>
                  <a:pt x="371" y="44"/>
                </a:cubicBezTo>
                <a:cubicBezTo>
                  <a:pt x="372" y="44"/>
                  <a:pt x="372" y="43"/>
                  <a:pt x="374" y="44"/>
                </a:cubicBezTo>
                <a:cubicBezTo>
                  <a:pt x="374" y="42"/>
                  <a:pt x="374" y="42"/>
                  <a:pt x="374" y="40"/>
                </a:cubicBezTo>
                <a:cubicBezTo>
                  <a:pt x="395" y="31"/>
                  <a:pt x="424" y="33"/>
                  <a:pt x="445" y="33"/>
                </a:cubicBezTo>
                <a:close/>
                <a:moveTo>
                  <a:pt x="513" y="37"/>
                </a:moveTo>
                <a:cubicBezTo>
                  <a:pt x="515" y="35"/>
                  <a:pt x="515" y="37"/>
                  <a:pt x="515" y="39"/>
                </a:cubicBezTo>
                <a:cubicBezTo>
                  <a:pt x="514" y="40"/>
                  <a:pt x="512" y="40"/>
                  <a:pt x="512" y="42"/>
                </a:cubicBezTo>
                <a:cubicBezTo>
                  <a:pt x="510" y="41"/>
                  <a:pt x="514" y="39"/>
                  <a:pt x="510" y="39"/>
                </a:cubicBezTo>
                <a:cubicBezTo>
                  <a:pt x="509" y="38"/>
                  <a:pt x="510" y="37"/>
                  <a:pt x="510" y="36"/>
                </a:cubicBezTo>
                <a:cubicBezTo>
                  <a:pt x="503" y="33"/>
                  <a:pt x="497" y="41"/>
                  <a:pt x="490" y="42"/>
                </a:cubicBezTo>
                <a:cubicBezTo>
                  <a:pt x="492" y="38"/>
                  <a:pt x="502" y="34"/>
                  <a:pt x="506" y="31"/>
                </a:cubicBezTo>
                <a:cubicBezTo>
                  <a:pt x="509" y="29"/>
                  <a:pt x="512" y="25"/>
                  <a:pt x="515" y="28"/>
                </a:cubicBezTo>
                <a:cubicBezTo>
                  <a:pt x="514" y="31"/>
                  <a:pt x="514" y="31"/>
                  <a:pt x="515" y="34"/>
                </a:cubicBezTo>
                <a:cubicBezTo>
                  <a:pt x="513" y="32"/>
                  <a:pt x="515" y="36"/>
                  <a:pt x="513" y="37"/>
                </a:cubicBezTo>
                <a:close/>
                <a:moveTo>
                  <a:pt x="158" y="140"/>
                </a:moveTo>
                <a:cubicBezTo>
                  <a:pt x="158" y="138"/>
                  <a:pt x="160" y="138"/>
                  <a:pt x="160" y="137"/>
                </a:cubicBezTo>
                <a:cubicBezTo>
                  <a:pt x="162" y="137"/>
                  <a:pt x="161" y="139"/>
                  <a:pt x="163" y="140"/>
                </a:cubicBezTo>
                <a:cubicBezTo>
                  <a:pt x="163" y="141"/>
                  <a:pt x="161" y="141"/>
                  <a:pt x="162" y="142"/>
                </a:cubicBezTo>
                <a:cubicBezTo>
                  <a:pt x="161" y="142"/>
                  <a:pt x="160" y="142"/>
                  <a:pt x="160" y="142"/>
                </a:cubicBezTo>
                <a:cubicBezTo>
                  <a:pt x="160" y="140"/>
                  <a:pt x="159" y="142"/>
                  <a:pt x="158" y="140"/>
                </a:cubicBezTo>
                <a:close/>
                <a:moveTo>
                  <a:pt x="430" y="324"/>
                </a:moveTo>
                <a:cubicBezTo>
                  <a:pt x="428" y="330"/>
                  <a:pt x="440" y="333"/>
                  <a:pt x="437" y="338"/>
                </a:cubicBezTo>
                <a:cubicBezTo>
                  <a:pt x="433" y="344"/>
                  <a:pt x="426" y="337"/>
                  <a:pt x="423" y="332"/>
                </a:cubicBezTo>
                <a:cubicBezTo>
                  <a:pt x="420" y="326"/>
                  <a:pt x="417" y="319"/>
                  <a:pt x="413" y="314"/>
                </a:cubicBezTo>
                <a:cubicBezTo>
                  <a:pt x="410" y="308"/>
                  <a:pt x="405" y="302"/>
                  <a:pt x="403" y="297"/>
                </a:cubicBezTo>
                <a:cubicBezTo>
                  <a:pt x="407" y="298"/>
                  <a:pt x="408" y="304"/>
                  <a:pt x="411" y="306"/>
                </a:cubicBezTo>
                <a:cubicBezTo>
                  <a:pt x="411" y="307"/>
                  <a:pt x="411" y="307"/>
                  <a:pt x="411" y="308"/>
                </a:cubicBezTo>
                <a:cubicBezTo>
                  <a:pt x="412" y="309"/>
                  <a:pt x="415" y="310"/>
                  <a:pt x="417" y="312"/>
                </a:cubicBezTo>
                <a:cubicBezTo>
                  <a:pt x="417" y="314"/>
                  <a:pt x="416" y="315"/>
                  <a:pt x="416" y="316"/>
                </a:cubicBezTo>
                <a:cubicBezTo>
                  <a:pt x="423" y="314"/>
                  <a:pt x="423" y="326"/>
                  <a:pt x="430" y="324"/>
                </a:cubicBezTo>
                <a:close/>
                <a:moveTo>
                  <a:pt x="425" y="387"/>
                </a:moveTo>
                <a:cubicBezTo>
                  <a:pt x="424" y="387"/>
                  <a:pt x="424" y="387"/>
                  <a:pt x="423" y="387"/>
                </a:cubicBezTo>
                <a:cubicBezTo>
                  <a:pt x="424" y="384"/>
                  <a:pt x="422" y="385"/>
                  <a:pt x="421" y="386"/>
                </a:cubicBezTo>
                <a:cubicBezTo>
                  <a:pt x="422" y="383"/>
                  <a:pt x="425" y="384"/>
                  <a:pt x="425" y="387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5703888" y="2484438"/>
            <a:ext cx="1647825" cy="1682750"/>
          </a:xfrm>
          <a:custGeom>
            <a:avLst/>
            <a:gdLst>
              <a:gd name="T0" fmla="*/ 101 w 439"/>
              <a:gd name="T1" fmla="*/ 55 h 448"/>
              <a:gd name="T2" fmla="*/ 249 w 439"/>
              <a:gd name="T3" fmla="*/ 68 h 448"/>
              <a:gd name="T4" fmla="*/ 195 w 439"/>
              <a:gd name="T5" fmla="*/ 100 h 448"/>
              <a:gd name="T6" fmla="*/ 437 w 439"/>
              <a:gd name="T7" fmla="*/ 113 h 448"/>
              <a:gd name="T8" fmla="*/ 346 w 439"/>
              <a:gd name="T9" fmla="*/ 165 h 448"/>
              <a:gd name="T10" fmla="*/ 338 w 439"/>
              <a:gd name="T11" fmla="*/ 238 h 448"/>
              <a:gd name="T12" fmla="*/ 336 w 439"/>
              <a:gd name="T13" fmla="*/ 261 h 448"/>
              <a:gd name="T14" fmla="*/ 131 w 439"/>
              <a:gd name="T15" fmla="*/ 285 h 448"/>
              <a:gd name="T16" fmla="*/ 133 w 439"/>
              <a:gd name="T17" fmla="*/ 309 h 448"/>
              <a:gd name="T18" fmla="*/ 337 w 439"/>
              <a:gd name="T19" fmla="*/ 394 h 448"/>
              <a:gd name="T20" fmla="*/ 150 w 439"/>
              <a:gd name="T21" fmla="*/ 407 h 448"/>
              <a:gd name="T22" fmla="*/ 144 w 439"/>
              <a:gd name="T23" fmla="*/ 439 h 448"/>
              <a:gd name="T24" fmla="*/ 286 w 439"/>
              <a:gd name="T25" fmla="*/ 73 h 448"/>
              <a:gd name="T26" fmla="*/ 338 w 439"/>
              <a:gd name="T27" fmla="*/ 136 h 448"/>
              <a:gd name="T28" fmla="*/ 346 w 439"/>
              <a:gd name="T29" fmla="*/ 274 h 448"/>
              <a:gd name="T30" fmla="*/ 342 w 439"/>
              <a:gd name="T31" fmla="*/ 348 h 448"/>
              <a:gd name="T32" fmla="*/ 349 w 439"/>
              <a:gd name="T33" fmla="*/ 390 h 448"/>
              <a:gd name="T34" fmla="*/ 374 w 439"/>
              <a:gd name="T35" fmla="*/ 265 h 448"/>
              <a:gd name="T36" fmla="*/ 360 w 439"/>
              <a:gd name="T37" fmla="*/ 250 h 448"/>
              <a:gd name="T38" fmla="*/ 381 w 439"/>
              <a:gd name="T39" fmla="*/ 124 h 448"/>
              <a:gd name="T40" fmla="*/ 410 w 439"/>
              <a:gd name="T41" fmla="*/ 84 h 448"/>
              <a:gd name="T42" fmla="*/ 408 w 439"/>
              <a:gd name="T43" fmla="*/ 63 h 448"/>
              <a:gd name="T44" fmla="*/ 399 w 439"/>
              <a:gd name="T45" fmla="*/ 60 h 448"/>
              <a:gd name="T46" fmla="*/ 323 w 439"/>
              <a:gd name="T47" fmla="*/ 74 h 448"/>
              <a:gd name="T48" fmla="*/ 380 w 439"/>
              <a:gd name="T49" fmla="*/ 104 h 448"/>
              <a:gd name="T50" fmla="*/ 356 w 439"/>
              <a:gd name="T51" fmla="*/ 217 h 448"/>
              <a:gd name="T52" fmla="*/ 367 w 439"/>
              <a:gd name="T53" fmla="*/ 288 h 448"/>
              <a:gd name="T54" fmla="*/ 363 w 439"/>
              <a:gd name="T55" fmla="*/ 292 h 448"/>
              <a:gd name="T56" fmla="*/ 361 w 439"/>
              <a:gd name="T57" fmla="*/ 327 h 448"/>
              <a:gd name="T58" fmla="*/ 356 w 439"/>
              <a:gd name="T59" fmla="*/ 342 h 448"/>
              <a:gd name="T60" fmla="*/ 349 w 439"/>
              <a:gd name="T61" fmla="*/ 356 h 448"/>
              <a:gd name="T62" fmla="*/ 42 w 439"/>
              <a:gd name="T63" fmla="*/ 64 h 448"/>
              <a:gd name="T64" fmla="*/ 3 w 439"/>
              <a:gd name="T65" fmla="*/ 76 h 448"/>
              <a:gd name="T66" fmla="*/ 105 w 439"/>
              <a:gd name="T67" fmla="*/ 390 h 448"/>
              <a:gd name="T68" fmla="*/ 231 w 439"/>
              <a:gd name="T69" fmla="*/ 445 h 448"/>
              <a:gd name="T70" fmla="*/ 313 w 439"/>
              <a:gd name="T71" fmla="*/ 401 h 448"/>
              <a:gd name="T72" fmla="*/ 198 w 439"/>
              <a:gd name="T73" fmla="*/ 378 h 448"/>
              <a:gd name="T74" fmla="*/ 191 w 439"/>
              <a:gd name="T75" fmla="*/ 262 h 448"/>
              <a:gd name="T76" fmla="*/ 198 w 439"/>
              <a:gd name="T77" fmla="*/ 94 h 448"/>
              <a:gd name="T78" fmla="*/ 188 w 439"/>
              <a:gd name="T79" fmla="*/ 69 h 448"/>
              <a:gd name="T80" fmla="*/ 185 w 439"/>
              <a:gd name="T81" fmla="*/ 179 h 448"/>
              <a:gd name="T82" fmla="*/ 7 w 439"/>
              <a:gd name="T83" fmla="*/ 73 h 448"/>
              <a:gd name="T84" fmla="*/ 99 w 439"/>
              <a:gd name="T85" fmla="*/ 143 h 448"/>
              <a:gd name="T86" fmla="*/ 96 w 439"/>
              <a:gd name="T87" fmla="*/ 181 h 448"/>
              <a:gd name="T88" fmla="*/ 97 w 439"/>
              <a:gd name="T89" fmla="*/ 206 h 448"/>
              <a:gd name="T90" fmla="*/ 140 w 439"/>
              <a:gd name="T91" fmla="*/ 227 h 448"/>
              <a:gd name="T92" fmla="*/ 144 w 439"/>
              <a:gd name="T93" fmla="*/ 229 h 448"/>
              <a:gd name="T94" fmla="*/ 132 w 439"/>
              <a:gd name="T95" fmla="*/ 257 h 448"/>
              <a:gd name="T96" fmla="*/ 104 w 439"/>
              <a:gd name="T97" fmla="*/ 325 h 448"/>
              <a:gd name="T98" fmla="*/ 130 w 439"/>
              <a:gd name="T99" fmla="*/ 311 h 448"/>
              <a:gd name="T100" fmla="*/ 172 w 439"/>
              <a:gd name="T101" fmla="*/ 330 h 448"/>
              <a:gd name="T102" fmla="*/ 132 w 439"/>
              <a:gd name="T103" fmla="*/ 352 h 448"/>
              <a:gd name="T104" fmla="*/ 127 w 439"/>
              <a:gd name="T105" fmla="*/ 362 h 448"/>
              <a:gd name="T106" fmla="*/ 151 w 439"/>
              <a:gd name="T107" fmla="*/ 405 h 448"/>
              <a:gd name="T108" fmla="*/ 120 w 439"/>
              <a:gd name="T109" fmla="*/ 386 h 448"/>
              <a:gd name="T110" fmla="*/ 200 w 439"/>
              <a:gd name="T111" fmla="*/ 404 h 448"/>
              <a:gd name="T112" fmla="*/ 174 w 439"/>
              <a:gd name="T113" fmla="*/ 428 h 448"/>
              <a:gd name="T114" fmla="*/ 434 w 439"/>
              <a:gd name="T115" fmla="*/ 98 h 448"/>
              <a:gd name="T116" fmla="*/ 130 w 439"/>
              <a:gd name="T117" fmla="*/ 288 h 448"/>
              <a:gd name="T118" fmla="*/ 132 w 439"/>
              <a:gd name="T119" fmla="*/ 295 h 448"/>
              <a:gd name="T120" fmla="*/ 310 w 439"/>
              <a:gd name="T121" fmla="*/ 412 h 448"/>
              <a:gd name="T122" fmla="*/ 181 w 439"/>
              <a:gd name="T123" fmla="*/ 19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9" h="448">
                <a:moveTo>
                  <a:pt x="330" y="53"/>
                </a:moveTo>
                <a:cubicBezTo>
                  <a:pt x="326" y="33"/>
                  <a:pt x="330" y="13"/>
                  <a:pt x="322" y="0"/>
                </a:cubicBezTo>
                <a:cubicBezTo>
                  <a:pt x="323" y="0"/>
                  <a:pt x="323" y="0"/>
                  <a:pt x="323" y="0"/>
                </a:cubicBezTo>
                <a:cubicBezTo>
                  <a:pt x="330" y="2"/>
                  <a:pt x="330" y="11"/>
                  <a:pt x="331" y="22"/>
                </a:cubicBezTo>
                <a:cubicBezTo>
                  <a:pt x="332" y="30"/>
                  <a:pt x="331" y="36"/>
                  <a:pt x="331" y="43"/>
                </a:cubicBezTo>
                <a:cubicBezTo>
                  <a:pt x="331" y="47"/>
                  <a:pt x="332" y="50"/>
                  <a:pt x="330" y="53"/>
                </a:cubicBezTo>
                <a:close/>
                <a:moveTo>
                  <a:pt x="178" y="11"/>
                </a:moveTo>
                <a:cubicBezTo>
                  <a:pt x="178" y="9"/>
                  <a:pt x="180" y="11"/>
                  <a:pt x="180" y="12"/>
                </a:cubicBezTo>
                <a:cubicBezTo>
                  <a:pt x="179" y="12"/>
                  <a:pt x="178" y="12"/>
                  <a:pt x="177" y="12"/>
                </a:cubicBezTo>
                <a:cubicBezTo>
                  <a:pt x="177" y="12"/>
                  <a:pt x="180" y="11"/>
                  <a:pt x="178" y="11"/>
                </a:cubicBezTo>
                <a:close/>
                <a:moveTo>
                  <a:pt x="178" y="14"/>
                </a:moveTo>
                <a:cubicBezTo>
                  <a:pt x="178" y="14"/>
                  <a:pt x="178" y="13"/>
                  <a:pt x="178" y="13"/>
                </a:cubicBezTo>
                <a:cubicBezTo>
                  <a:pt x="179" y="13"/>
                  <a:pt x="179" y="13"/>
                  <a:pt x="180" y="13"/>
                </a:cubicBezTo>
                <a:cubicBezTo>
                  <a:pt x="180" y="14"/>
                  <a:pt x="180" y="14"/>
                  <a:pt x="180" y="15"/>
                </a:cubicBezTo>
                <a:cubicBezTo>
                  <a:pt x="179" y="15"/>
                  <a:pt x="179" y="14"/>
                  <a:pt x="178" y="14"/>
                </a:cubicBezTo>
                <a:close/>
                <a:moveTo>
                  <a:pt x="205" y="52"/>
                </a:moveTo>
                <a:cubicBezTo>
                  <a:pt x="203" y="54"/>
                  <a:pt x="199" y="55"/>
                  <a:pt x="198" y="51"/>
                </a:cubicBezTo>
                <a:cubicBezTo>
                  <a:pt x="200" y="50"/>
                  <a:pt x="203" y="51"/>
                  <a:pt x="205" y="52"/>
                </a:cubicBezTo>
                <a:close/>
                <a:moveTo>
                  <a:pt x="107" y="55"/>
                </a:moveTo>
                <a:cubicBezTo>
                  <a:pt x="107" y="55"/>
                  <a:pt x="105" y="54"/>
                  <a:pt x="105" y="55"/>
                </a:cubicBezTo>
                <a:cubicBezTo>
                  <a:pt x="103" y="53"/>
                  <a:pt x="108" y="52"/>
                  <a:pt x="107" y="55"/>
                </a:cubicBezTo>
                <a:close/>
                <a:moveTo>
                  <a:pt x="66" y="54"/>
                </a:moveTo>
                <a:cubicBezTo>
                  <a:pt x="67" y="54"/>
                  <a:pt x="67" y="57"/>
                  <a:pt x="67" y="57"/>
                </a:cubicBezTo>
                <a:cubicBezTo>
                  <a:pt x="65" y="56"/>
                  <a:pt x="65" y="55"/>
                  <a:pt x="62" y="56"/>
                </a:cubicBezTo>
                <a:cubicBezTo>
                  <a:pt x="63" y="55"/>
                  <a:pt x="65" y="55"/>
                  <a:pt x="66" y="54"/>
                </a:cubicBezTo>
                <a:close/>
                <a:moveTo>
                  <a:pt x="98" y="54"/>
                </a:moveTo>
                <a:cubicBezTo>
                  <a:pt x="99" y="54"/>
                  <a:pt x="99" y="55"/>
                  <a:pt x="99" y="56"/>
                </a:cubicBezTo>
                <a:cubicBezTo>
                  <a:pt x="97" y="56"/>
                  <a:pt x="96" y="56"/>
                  <a:pt x="96" y="54"/>
                </a:cubicBezTo>
                <a:cubicBezTo>
                  <a:pt x="97" y="54"/>
                  <a:pt x="98" y="54"/>
                  <a:pt x="98" y="54"/>
                </a:cubicBezTo>
                <a:close/>
                <a:moveTo>
                  <a:pt x="100" y="54"/>
                </a:moveTo>
                <a:cubicBezTo>
                  <a:pt x="100" y="54"/>
                  <a:pt x="100" y="55"/>
                  <a:pt x="101" y="55"/>
                </a:cubicBezTo>
                <a:cubicBezTo>
                  <a:pt x="100" y="57"/>
                  <a:pt x="99" y="55"/>
                  <a:pt x="100" y="54"/>
                </a:cubicBezTo>
                <a:close/>
                <a:moveTo>
                  <a:pt x="58" y="55"/>
                </a:moveTo>
                <a:cubicBezTo>
                  <a:pt x="59" y="57"/>
                  <a:pt x="58" y="57"/>
                  <a:pt x="56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6" y="56"/>
                  <a:pt x="55" y="56"/>
                  <a:pt x="55" y="57"/>
                </a:cubicBezTo>
                <a:cubicBezTo>
                  <a:pt x="53" y="57"/>
                  <a:pt x="54" y="55"/>
                  <a:pt x="53" y="55"/>
                </a:cubicBezTo>
                <a:cubicBezTo>
                  <a:pt x="55" y="54"/>
                  <a:pt x="56" y="55"/>
                  <a:pt x="58" y="55"/>
                </a:cubicBezTo>
                <a:close/>
                <a:moveTo>
                  <a:pt x="62" y="54"/>
                </a:moveTo>
                <a:cubicBezTo>
                  <a:pt x="62" y="55"/>
                  <a:pt x="61" y="56"/>
                  <a:pt x="61" y="57"/>
                </a:cubicBezTo>
                <a:cubicBezTo>
                  <a:pt x="59" y="56"/>
                  <a:pt x="60" y="53"/>
                  <a:pt x="62" y="54"/>
                </a:cubicBezTo>
                <a:close/>
                <a:moveTo>
                  <a:pt x="111" y="54"/>
                </a:moveTo>
                <a:cubicBezTo>
                  <a:pt x="110" y="54"/>
                  <a:pt x="108" y="54"/>
                  <a:pt x="108" y="55"/>
                </a:cubicBezTo>
                <a:cubicBezTo>
                  <a:pt x="110" y="55"/>
                  <a:pt x="110" y="55"/>
                  <a:pt x="111" y="54"/>
                </a:cubicBezTo>
                <a:close/>
                <a:moveTo>
                  <a:pt x="74" y="55"/>
                </a:moveTo>
                <a:cubicBezTo>
                  <a:pt x="75" y="54"/>
                  <a:pt x="75" y="55"/>
                  <a:pt x="76" y="55"/>
                </a:cubicBezTo>
                <a:cubicBezTo>
                  <a:pt x="76" y="56"/>
                  <a:pt x="75" y="56"/>
                  <a:pt x="75" y="56"/>
                </a:cubicBezTo>
                <a:cubicBezTo>
                  <a:pt x="74" y="56"/>
                  <a:pt x="74" y="55"/>
                  <a:pt x="74" y="55"/>
                </a:cubicBezTo>
                <a:close/>
                <a:moveTo>
                  <a:pt x="201" y="55"/>
                </a:moveTo>
                <a:cubicBezTo>
                  <a:pt x="201" y="56"/>
                  <a:pt x="203" y="56"/>
                  <a:pt x="204" y="57"/>
                </a:cubicBezTo>
                <a:cubicBezTo>
                  <a:pt x="204" y="55"/>
                  <a:pt x="203" y="55"/>
                  <a:pt x="201" y="55"/>
                </a:cubicBezTo>
                <a:close/>
                <a:moveTo>
                  <a:pt x="367" y="58"/>
                </a:moveTo>
                <a:cubicBezTo>
                  <a:pt x="368" y="58"/>
                  <a:pt x="369" y="58"/>
                  <a:pt x="370" y="58"/>
                </a:cubicBezTo>
                <a:cubicBezTo>
                  <a:pt x="371" y="62"/>
                  <a:pt x="368" y="62"/>
                  <a:pt x="367" y="65"/>
                </a:cubicBezTo>
                <a:cubicBezTo>
                  <a:pt x="365" y="62"/>
                  <a:pt x="370" y="61"/>
                  <a:pt x="367" y="58"/>
                </a:cubicBezTo>
                <a:close/>
                <a:moveTo>
                  <a:pt x="391" y="58"/>
                </a:moveTo>
                <a:cubicBezTo>
                  <a:pt x="391" y="59"/>
                  <a:pt x="392" y="59"/>
                  <a:pt x="392" y="60"/>
                </a:cubicBezTo>
                <a:cubicBezTo>
                  <a:pt x="390" y="60"/>
                  <a:pt x="391" y="58"/>
                  <a:pt x="389" y="58"/>
                </a:cubicBezTo>
                <a:cubicBezTo>
                  <a:pt x="387" y="58"/>
                  <a:pt x="390" y="58"/>
                  <a:pt x="391" y="58"/>
                </a:cubicBezTo>
                <a:close/>
                <a:moveTo>
                  <a:pt x="246" y="65"/>
                </a:moveTo>
                <a:cubicBezTo>
                  <a:pt x="248" y="65"/>
                  <a:pt x="248" y="67"/>
                  <a:pt x="250" y="67"/>
                </a:cubicBezTo>
                <a:cubicBezTo>
                  <a:pt x="249" y="67"/>
                  <a:pt x="248" y="67"/>
                  <a:pt x="249" y="68"/>
                </a:cubicBezTo>
                <a:cubicBezTo>
                  <a:pt x="248" y="67"/>
                  <a:pt x="246" y="67"/>
                  <a:pt x="246" y="65"/>
                </a:cubicBezTo>
                <a:close/>
                <a:moveTo>
                  <a:pt x="257" y="65"/>
                </a:moveTo>
                <a:cubicBezTo>
                  <a:pt x="258" y="65"/>
                  <a:pt x="258" y="67"/>
                  <a:pt x="260" y="66"/>
                </a:cubicBezTo>
                <a:cubicBezTo>
                  <a:pt x="259" y="68"/>
                  <a:pt x="257" y="66"/>
                  <a:pt x="257" y="65"/>
                </a:cubicBezTo>
                <a:close/>
                <a:moveTo>
                  <a:pt x="271" y="66"/>
                </a:moveTo>
                <a:cubicBezTo>
                  <a:pt x="272" y="65"/>
                  <a:pt x="273" y="67"/>
                  <a:pt x="274" y="67"/>
                </a:cubicBezTo>
                <a:cubicBezTo>
                  <a:pt x="274" y="69"/>
                  <a:pt x="273" y="69"/>
                  <a:pt x="274" y="71"/>
                </a:cubicBezTo>
                <a:cubicBezTo>
                  <a:pt x="272" y="70"/>
                  <a:pt x="271" y="72"/>
                  <a:pt x="269" y="72"/>
                </a:cubicBezTo>
                <a:cubicBezTo>
                  <a:pt x="268" y="71"/>
                  <a:pt x="268" y="70"/>
                  <a:pt x="266" y="69"/>
                </a:cubicBezTo>
                <a:cubicBezTo>
                  <a:pt x="266" y="68"/>
                  <a:pt x="270" y="66"/>
                  <a:pt x="271" y="68"/>
                </a:cubicBezTo>
                <a:cubicBezTo>
                  <a:pt x="272" y="69"/>
                  <a:pt x="272" y="66"/>
                  <a:pt x="271" y="66"/>
                </a:cubicBezTo>
                <a:close/>
                <a:moveTo>
                  <a:pt x="274" y="72"/>
                </a:moveTo>
                <a:cubicBezTo>
                  <a:pt x="275" y="72"/>
                  <a:pt x="274" y="74"/>
                  <a:pt x="275" y="74"/>
                </a:cubicBezTo>
                <a:cubicBezTo>
                  <a:pt x="275" y="73"/>
                  <a:pt x="276" y="73"/>
                  <a:pt x="276" y="73"/>
                </a:cubicBezTo>
                <a:cubicBezTo>
                  <a:pt x="276" y="73"/>
                  <a:pt x="276" y="74"/>
                  <a:pt x="277" y="74"/>
                </a:cubicBezTo>
                <a:cubicBezTo>
                  <a:pt x="277" y="73"/>
                  <a:pt x="277" y="73"/>
                  <a:pt x="277" y="72"/>
                </a:cubicBezTo>
                <a:cubicBezTo>
                  <a:pt x="277" y="72"/>
                  <a:pt x="276" y="71"/>
                  <a:pt x="274" y="72"/>
                </a:cubicBezTo>
                <a:close/>
                <a:moveTo>
                  <a:pt x="278" y="73"/>
                </a:moveTo>
                <a:cubicBezTo>
                  <a:pt x="278" y="72"/>
                  <a:pt x="279" y="74"/>
                  <a:pt x="280" y="73"/>
                </a:cubicBezTo>
                <a:cubicBezTo>
                  <a:pt x="280" y="74"/>
                  <a:pt x="279" y="74"/>
                  <a:pt x="279" y="74"/>
                </a:cubicBezTo>
                <a:cubicBezTo>
                  <a:pt x="279" y="74"/>
                  <a:pt x="279" y="74"/>
                  <a:pt x="278" y="74"/>
                </a:cubicBezTo>
                <a:cubicBezTo>
                  <a:pt x="278" y="74"/>
                  <a:pt x="278" y="73"/>
                  <a:pt x="278" y="73"/>
                </a:cubicBezTo>
                <a:close/>
                <a:moveTo>
                  <a:pt x="214" y="77"/>
                </a:moveTo>
                <a:cubicBezTo>
                  <a:pt x="214" y="76"/>
                  <a:pt x="214" y="75"/>
                  <a:pt x="216" y="76"/>
                </a:cubicBezTo>
                <a:cubicBezTo>
                  <a:pt x="217" y="78"/>
                  <a:pt x="218" y="75"/>
                  <a:pt x="220" y="79"/>
                </a:cubicBezTo>
                <a:cubicBezTo>
                  <a:pt x="217" y="78"/>
                  <a:pt x="217" y="78"/>
                  <a:pt x="214" y="77"/>
                </a:cubicBezTo>
                <a:close/>
                <a:moveTo>
                  <a:pt x="431" y="89"/>
                </a:moveTo>
                <a:cubicBezTo>
                  <a:pt x="431" y="89"/>
                  <a:pt x="431" y="89"/>
                  <a:pt x="432" y="89"/>
                </a:cubicBezTo>
                <a:cubicBezTo>
                  <a:pt x="432" y="90"/>
                  <a:pt x="431" y="90"/>
                  <a:pt x="430" y="90"/>
                </a:cubicBezTo>
                <a:cubicBezTo>
                  <a:pt x="430" y="90"/>
                  <a:pt x="431" y="90"/>
                  <a:pt x="431" y="89"/>
                </a:cubicBezTo>
                <a:close/>
                <a:moveTo>
                  <a:pt x="195" y="100"/>
                </a:moveTo>
                <a:cubicBezTo>
                  <a:pt x="197" y="100"/>
                  <a:pt x="197" y="101"/>
                  <a:pt x="198" y="101"/>
                </a:cubicBezTo>
                <a:cubicBezTo>
                  <a:pt x="197" y="102"/>
                  <a:pt x="196" y="103"/>
                  <a:pt x="195" y="103"/>
                </a:cubicBezTo>
                <a:cubicBezTo>
                  <a:pt x="195" y="102"/>
                  <a:pt x="196" y="102"/>
                  <a:pt x="195" y="100"/>
                </a:cubicBezTo>
                <a:close/>
                <a:moveTo>
                  <a:pt x="436" y="102"/>
                </a:moveTo>
                <a:cubicBezTo>
                  <a:pt x="435" y="103"/>
                  <a:pt x="435" y="103"/>
                  <a:pt x="434" y="103"/>
                </a:cubicBezTo>
                <a:cubicBezTo>
                  <a:pt x="434" y="102"/>
                  <a:pt x="435" y="102"/>
                  <a:pt x="436" y="102"/>
                </a:cubicBezTo>
                <a:close/>
                <a:moveTo>
                  <a:pt x="433" y="106"/>
                </a:moveTo>
                <a:cubicBezTo>
                  <a:pt x="432" y="105"/>
                  <a:pt x="432" y="104"/>
                  <a:pt x="434" y="105"/>
                </a:cubicBezTo>
                <a:cubicBezTo>
                  <a:pt x="434" y="104"/>
                  <a:pt x="434" y="103"/>
                  <a:pt x="433" y="102"/>
                </a:cubicBezTo>
                <a:cubicBezTo>
                  <a:pt x="433" y="103"/>
                  <a:pt x="432" y="103"/>
                  <a:pt x="432" y="102"/>
                </a:cubicBezTo>
                <a:cubicBezTo>
                  <a:pt x="432" y="105"/>
                  <a:pt x="431" y="108"/>
                  <a:pt x="429" y="106"/>
                </a:cubicBezTo>
                <a:cubicBezTo>
                  <a:pt x="430" y="108"/>
                  <a:pt x="429" y="109"/>
                  <a:pt x="431" y="110"/>
                </a:cubicBezTo>
                <a:cubicBezTo>
                  <a:pt x="431" y="107"/>
                  <a:pt x="431" y="107"/>
                  <a:pt x="433" y="106"/>
                </a:cubicBezTo>
                <a:close/>
                <a:moveTo>
                  <a:pt x="197" y="103"/>
                </a:moveTo>
                <a:cubicBezTo>
                  <a:pt x="197" y="105"/>
                  <a:pt x="199" y="106"/>
                  <a:pt x="199" y="104"/>
                </a:cubicBezTo>
                <a:cubicBezTo>
                  <a:pt x="198" y="104"/>
                  <a:pt x="198" y="103"/>
                  <a:pt x="197" y="103"/>
                </a:cubicBezTo>
                <a:close/>
                <a:moveTo>
                  <a:pt x="196" y="104"/>
                </a:moveTo>
                <a:cubicBezTo>
                  <a:pt x="197" y="104"/>
                  <a:pt x="195" y="107"/>
                  <a:pt x="198" y="106"/>
                </a:cubicBezTo>
                <a:cubicBezTo>
                  <a:pt x="197" y="107"/>
                  <a:pt x="197" y="109"/>
                  <a:pt x="196" y="109"/>
                </a:cubicBezTo>
                <a:cubicBezTo>
                  <a:pt x="197" y="107"/>
                  <a:pt x="195" y="106"/>
                  <a:pt x="195" y="105"/>
                </a:cubicBezTo>
                <a:cubicBezTo>
                  <a:pt x="195" y="105"/>
                  <a:pt x="196" y="105"/>
                  <a:pt x="196" y="104"/>
                </a:cubicBezTo>
                <a:close/>
                <a:moveTo>
                  <a:pt x="328" y="107"/>
                </a:moveTo>
                <a:cubicBezTo>
                  <a:pt x="330" y="107"/>
                  <a:pt x="328" y="109"/>
                  <a:pt x="328" y="111"/>
                </a:cubicBezTo>
                <a:cubicBezTo>
                  <a:pt x="327" y="110"/>
                  <a:pt x="328" y="109"/>
                  <a:pt x="328" y="107"/>
                </a:cubicBezTo>
                <a:close/>
                <a:moveTo>
                  <a:pt x="198" y="110"/>
                </a:moveTo>
                <a:cubicBezTo>
                  <a:pt x="198" y="111"/>
                  <a:pt x="199" y="114"/>
                  <a:pt x="197" y="113"/>
                </a:cubicBezTo>
                <a:cubicBezTo>
                  <a:pt x="198" y="113"/>
                  <a:pt x="198" y="112"/>
                  <a:pt x="198" y="110"/>
                </a:cubicBezTo>
                <a:close/>
                <a:moveTo>
                  <a:pt x="437" y="112"/>
                </a:moveTo>
                <a:cubicBezTo>
                  <a:pt x="436" y="112"/>
                  <a:pt x="435" y="113"/>
                  <a:pt x="434" y="113"/>
                </a:cubicBezTo>
                <a:cubicBezTo>
                  <a:pt x="434" y="112"/>
                  <a:pt x="435" y="112"/>
                  <a:pt x="437" y="112"/>
                </a:cubicBezTo>
                <a:close/>
                <a:moveTo>
                  <a:pt x="437" y="113"/>
                </a:moveTo>
                <a:cubicBezTo>
                  <a:pt x="436" y="114"/>
                  <a:pt x="438" y="115"/>
                  <a:pt x="437" y="116"/>
                </a:cubicBezTo>
                <a:cubicBezTo>
                  <a:pt x="438" y="117"/>
                  <a:pt x="438" y="113"/>
                  <a:pt x="437" y="113"/>
                </a:cubicBezTo>
                <a:close/>
                <a:moveTo>
                  <a:pt x="82" y="115"/>
                </a:moveTo>
                <a:cubicBezTo>
                  <a:pt x="83" y="114"/>
                  <a:pt x="83" y="115"/>
                  <a:pt x="83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5"/>
                  <a:pt x="82" y="115"/>
                  <a:pt x="82" y="115"/>
                </a:cubicBezTo>
                <a:close/>
                <a:moveTo>
                  <a:pt x="194" y="122"/>
                </a:moveTo>
                <a:cubicBezTo>
                  <a:pt x="195" y="121"/>
                  <a:pt x="195" y="122"/>
                  <a:pt x="195" y="123"/>
                </a:cubicBezTo>
                <a:cubicBezTo>
                  <a:pt x="194" y="123"/>
                  <a:pt x="194" y="123"/>
                  <a:pt x="194" y="123"/>
                </a:cubicBezTo>
                <a:cubicBezTo>
                  <a:pt x="194" y="122"/>
                  <a:pt x="194" y="122"/>
                  <a:pt x="194" y="122"/>
                </a:cubicBezTo>
                <a:close/>
                <a:moveTo>
                  <a:pt x="338" y="129"/>
                </a:moveTo>
                <a:cubicBezTo>
                  <a:pt x="340" y="129"/>
                  <a:pt x="339" y="131"/>
                  <a:pt x="339" y="133"/>
                </a:cubicBezTo>
                <a:cubicBezTo>
                  <a:pt x="338" y="132"/>
                  <a:pt x="338" y="130"/>
                  <a:pt x="338" y="129"/>
                </a:cubicBezTo>
                <a:close/>
                <a:moveTo>
                  <a:pt x="187" y="134"/>
                </a:moveTo>
                <a:cubicBezTo>
                  <a:pt x="188" y="134"/>
                  <a:pt x="187" y="137"/>
                  <a:pt x="187" y="138"/>
                </a:cubicBezTo>
                <a:cubicBezTo>
                  <a:pt x="186" y="137"/>
                  <a:pt x="186" y="135"/>
                  <a:pt x="187" y="134"/>
                </a:cubicBezTo>
                <a:close/>
                <a:moveTo>
                  <a:pt x="338" y="141"/>
                </a:moveTo>
                <a:cubicBezTo>
                  <a:pt x="339" y="141"/>
                  <a:pt x="339" y="142"/>
                  <a:pt x="340" y="142"/>
                </a:cubicBezTo>
                <a:cubicBezTo>
                  <a:pt x="340" y="143"/>
                  <a:pt x="338" y="142"/>
                  <a:pt x="338" y="141"/>
                </a:cubicBezTo>
                <a:close/>
                <a:moveTo>
                  <a:pt x="190" y="156"/>
                </a:moveTo>
                <a:cubicBezTo>
                  <a:pt x="190" y="157"/>
                  <a:pt x="188" y="159"/>
                  <a:pt x="187" y="161"/>
                </a:cubicBezTo>
                <a:cubicBezTo>
                  <a:pt x="187" y="159"/>
                  <a:pt x="188" y="158"/>
                  <a:pt x="188" y="156"/>
                </a:cubicBezTo>
                <a:cubicBezTo>
                  <a:pt x="189" y="156"/>
                  <a:pt x="190" y="156"/>
                  <a:pt x="190" y="156"/>
                </a:cubicBezTo>
                <a:close/>
                <a:moveTo>
                  <a:pt x="346" y="161"/>
                </a:moveTo>
                <a:cubicBezTo>
                  <a:pt x="347" y="161"/>
                  <a:pt x="348" y="162"/>
                  <a:pt x="348" y="162"/>
                </a:cubicBezTo>
                <a:cubicBezTo>
                  <a:pt x="347" y="162"/>
                  <a:pt x="347" y="163"/>
                  <a:pt x="347" y="163"/>
                </a:cubicBezTo>
                <a:cubicBezTo>
                  <a:pt x="346" y="163"/>
                  <a:pt x="347" y="162"/>
                  <a:pt x="346" y="161"/>
                </a:cubicBezTo>
                <a:close/>
                <a:moveTo>
                  <a:pt x="340" y="165"/>
                </a:moveTo>
                <a:cubicBezTo>
                  <a:pt x="341" y="165"/>
                  <a:pt x="341" y="165"/>
                  <a:pt x="340" y="167"/>
                </a:cubicBezTo>
                <a:cubicBezTo>
                  <a:pt x="340" y="167"/>
                  <a:pt x="340" y="165"/>
                  <a:pt x="340" y="165"/>
                </a:cubicBezTo>
                <a:close/>
                <a:moveTo>
                  <a:pt x="346" y="165"/>
                </a:moveTo>
                <a:cubicBezTo>
                  <a:pt x="348" y="164"/>
                  <a:pt x="347" y="169"/>
                  <a:pt x="346" y="168"/>
                </a:cubicBezTo>
                <a:cubicBezTo>
                  <a:pt x="346" y="167"/>
                  <a:pt x="347" y="166"/>
                  <a:pt x="346" y="165"/>
                </a:cubicBezTo>
                <a:close/>
                <a:moveTo>
                  <a:pt x="376" y="166"/>
                </a:moveTo>
                <a:cubicBezTo>
                  <a:pt x="377" y="165"/>
                  <a:pt x="375" y="171"/>
                  <a:pt x="376" y="166"/>
                </a:cubicBezTo>
                <a:close/>
                <a:moveTo>
                  <a:pt x="345" y="169"/>
                </a:moveTo>
                <a:cubicBezTo>
                  <a:pt x="346" y="169"/>
                  <a:pt x="346" y="170"/>
                  <a:pt x="347" y="170"/>
                </a:cubicBezTo>
                <a:cubicBezTo>
                  <a:pt x="347" y="173"/>
                  <a:pt x="347" y="176"/>
                  <a:pt x="345" y="178"/>
                </a:cubicBezTo>
                <a:cubicBezTo>
                  <a:pt x="343" y="176"/>
                  <a:pt x="345" y="172"/>
                  <a:pt x="345" y="169"/>
                </a:cubicBezTo>
                <a:close/>
                <a:moveTo>
                  <a:pt x="365" y="209"/>
                </a:moveTo>
                <a:cubicBezTo>
                  <a:pt x="366" y="208"/>
                  <a:pt x="366" y="209"/>
                  <a:pt x="367" y="209"/>
                </a:cubicBezTo>
                <a:cubicBezTo>
                  <a:pt x="366" y="211"/>
                  <a:pt x="365" y="213"/>
                  <a:pt x="366" y="216"/>
                </a:cubicBezTo>
                <a:cubicBezTo>
                  <a:pt x="366" y="217"/>
                  <a:pt x="363" y="216"/>
                  <a:pt x="364" y="218"/>
                </a:cubicBezTo>
                <a:cubicBezTo>
                  <a:pt x="362" y="217"/>
                  <a:pt x="366" y="214"/>
                  <a:pt x="363" y="214"/>
                </a:cubicBezTo>
                <a:cubicBezTo>
                  <a:pt x="364" y="212"/>
                  <a:pt x="365" y="211"/>
                  <a:pt x="365" y="209"/>
                </a:cubicBezTo>
                <a:close/>
                <a:moveTo>
                  <a:pt x="365" y="219"/>
                </a:moveTo>
                <a:cubicBezTo>
                  <a:pt x="365" y="219"/>
                  <a:pt x="366" y="219"/>
                  <a:pt x="366" y="219"/>
                </a:cubicBezTo>
                <a:cubicBezTo>
                  <a:pt x="366" y="220"/>
                  <a:pt x="365" y="221"/>
                  <a:pt x="364" y="221"/>
                </a:cubicBezTo>
                <a:cubicBezTo>
                  <a:pt x="364" y="220"/>
                  <a:pt x="365" y="220"/>
                  <a:pt x="365" y="219"/>
                </a:cubicBezTo>
                <a:close/>
                <a:moveTo>
                  <a:pt x="338" y="222"/>
                </a:moveTo>
                <a:cubicBezTo>
                  <a:pt x="339" y="224"/>
                  <a:pt x="339" y="227"/>
                  <a:pt x="340" y="230"/>
                </a:cubicBezTo>
                <a:cubicBezTo>
                  <a:pt x="337" y="230"/>
                  <a:pt x="339" y="225"/>
                  <a:pt x="336" y="226"/>
                </a:cubicBezTo>
                <a:cubicBezTo>
                  <a:pt x="337" y="224"/>
                  <a:pt x="337" y="223"/>
                  <a:pt x="338" y="222"/>
                </a:cubicBezTo>
                <a:close/>
                <a:moveTo>
                  <a:pt x="364" y="222"/>
                </a:moveTo>
                <a:cubicBezTo>
                  <a:pt x="366" y="222"/>
                  <a:pt x="365" y="225"/>
                  <a:pt x="365" y="226"/>
                </a:cubicBezTo>
                <a:cubicBezTo>
                  <a:pt x="363" y="225"/>
                  <a:pt x="364" y="223"/>
                  <a:pt x="364" y="222"/>
                </a:cubicBezTo>
                <a:close/>
                <a:moveTo>
                  <a:pt x="173" y="232"/>
                </a:moveTo>
                <a:cubicBezTo>
                  <a:pt x="175" y="232"/>
                  <a:pt x="174" y="234"/>
                  <a:pt x="174" y="235"/>
                </a:cubicBezTo>
                <a:cubicBezTo>
                  <a:pt x="171" y="235"/>
                  <a:pt x="174" y="234"/>
                  <a:pt x="173" y="232"/>
                </a:cubicBezTo>
                <a:close/>
                <a:moveTo>
                  <a:pt x="338" y="238"/>
                </a:moveTo>
                <a:cubicBezTo>
                  <a:pt x="339" y="238"/>
                  <a:pt x="339" y="244"/>
                  <a:pt x="337" y="244"/>
                </a:cubicBezTo>
                <a:cubicBezTo>
                  <a:pt x="337" y="241"/>
                  <a:pt x="337" y="240"/>
                  <a:pt x="338" y="238"/>
                </a:cubicBezTo>
                <a:close/>
                <a:moveTo>
                  <a:pt x="334" y="241"/>
                </a:moveTo>
                <a:cubicBezTo>
                  <a:pt x="334" y="243"/>
                  <a:pt x="334" y="244"/>
                  <a:pt x="333" y="245"/>
                </a:cubicBezTo>
                <a:cubicBezTo>
                  <a:pt x="335" y="247"/>
                  <a:pt x="333" y="250"/>
                  <a:pt x="332" y="251"/>
                </a:cubicBezTo>
                <a:cubicBezTo>
                  <a:pt x="333" y="251"/>
                  <a:pt x="334" y="252"/>
                  <a:pt x="334" y="253"/>
                </a:cubicBezTo>
                <a:cubicBezTo>
                  <a:pt x="332" y="253"/>
                  <a:pt x="334" y="256"/>
                  <a:pt x="332" y="256"/>
                </a:cubicBezTo>
                <a:cubicBezTo>
                  <a:pt x="334" y="258"/>
                  <a:pt x="332" y="257"/>
                  <a:pt x="332" y="260"/>
                </a:cubicBezTo>
                <a:cubicBezTo>
                  <a:pt x="332" y="260"/>
                  <a:pt x="332" y="260"/>
                  <a:pt x="332" y="261"/>
                </a:cubicBezTo>
                <a:cubicBezTo>
                  <a:pt x="336" y="261"/>
                  <a:pt x="335" y="257"/>
                  <a:pt x="337" y="257"/>
                </a:cubicBezTo>
                <a:cubicBezTo>
                  <a:pt x="336" y="255"/>
                  <a:pt x="335" y="256"/>
                  <a:pt x="335" y="255"/>
                </a:cubicBezTo>
                <a:cubicBezTo>
                  <a:pt x="338" y="253"/>
                  <a:pt x="337" y="249"/>
                  <a:pt x="335" y="247"/>
                </a:cubicBezTo>
                <a:cubicBezTo>
                  <a:pt x="336" y="247"/>
                  <a:pt x="337" y="246"/>
                  <a:pt x="337" y="245"/>
                </a:cubicBezTo>
                <a:cubicBezTo>
                  <a:pt x="336" y="244"/>
                  <a:pt x="336" y="241"/>
                  <a:pt x="334" y="241"/>
                </a:cubicBezTo>
                <a:close/>
                <a:moveTo>
                  <a:pt x="350" y="243"/>
                </a:moveTo>
                <a:cubicBezTo>
                  <a:pt x="350" y="243"/>
                  <a:pt x="349" y="243"/>
                  <a:pt x="349" y="244"/>
                </a:cubicBezTo>
                <a:cubicBezTo>
                  <a:pt x="348" y="244"/>
                  <a:pt x="348" y="243"/>
                  <a:pt x="348" y="243"/>
                </a:cubicBezTo>
                <a:cubicBezTo>
                  <a:pt x="349" y="242"/>
                  <a:pt x="349" y="242"/>
                  <a:pt x="350" y="243"/>
                </a:cubicBezTo>
                <a:close/>
                <a:moveTo>
                  <a:pt x="389" y="243"/>
                </a:moveTo>
                <a:cubicBezTo>
                  <a:pt x="390" y="243"/>
                  <a:pt x="390" y="245"/>
                  <a:pt x="389" y="245"/>
                </a:cubicBezTo>
                <a:cubicBezTo>
                  <a:pt x="388" y="245"/>
                  <a:pt x="388" y="243"/>
                  <a:pt x="389" y="243"/>
                </a:cubicBezTo>
                <a:close/>
                <a:moveTo>
                  <a:pt x="389" y="246"/>
                </a:moveTo>
                <a:cubicBezTo>
                  <a:pt x="387" y="245"/>
                  <a:pt x="386" y="248"/>
                  <a:pt x="388" y="248"/>
                </a:cubicBezTo>
                <a:cubicBezTo>
                  <a:pt x="388" y="247"/>
                  <a:pt x="389" y="248"/>
                  <a:pt x="389" y="246"/>
                </a:cubicBezTo>
                <a:close/>
                <a:moveTo>
                  <a:pt x="388" y="249"/>
                </a:moveTo>
                <a:cubicBezTo>
                  <a:pt x="390" y="249"/>
                  <a:pt x="389" y="251"/>
                  <a:pt x="388" y="251"/>
                </a:cubicBezTo>
                <a:cubicBezTo>
                  <a:pt x="388" y="251"/>
                  <a:pt x="388" y="250"/>
                  <a:pt x="388" y="249"/>
                </a:cubicBezTo>
                <a:close/>
                <a:moveTo>
                  <a:pt x="389" y="256"/>
                </a:moveTo>
                <a:cubicBezTo>
                  <a:pt x="389" y="255"/>
                  <a:pt x="389" y="258"/>
                  <a:pt x="389" y="259"/>
                </a:cubicBezTo>
                <a:cubicBezTo>
                  <a:pt x="389" y="260"/>
                  <a:pt x="389" y="257"/>
                  <a:pt x="389" y="256"/>
                </a:cubicBezTo>
                <a:close/>
                <a:moveTo>
                  <a:pt x="336" y="261"/>
                </a:moveTo>
                <a:cubicBezTo>
                  <a:pt x="338" y="261"/>
                  <a:pt x="338" y="264"/>
                  <a:pt x="336" y="264"/>
                </a:cubicBezTo>
                <a:cubicBezTo>
                  <a:pt x="336" y="263"/>
                  <a:pt x="336" y="262"/>
                  <a:pt x="336" y="261"/>
                </a:cubicBezTo>
                <a:close/>
                <a:moveTo>
                  <a:pt x="333" y="262"/>
                </a:moveTo>
                <a:cubicBezTo>
                  <a:pt x="333" y="263"/>
                  <a:pt x="332" y="264"/>
                  <a:pt x="331" y="264"/>
                </a:cubicBezTo>
                <a:cubicBezTo>
                  <a:pt x="331" y="262"/>
                  <a:pt x="332" y="262"/>
                  <a:pt x="333" y="262"/>
                </a:cubicBezTo>
                <a:close/>
                <a:moveTo>
                  <a:pt x="366" y="263"/>
                </a:moveTo>
                <a:cubicBezTo>
                  <a:pt x="367" y="263"/>
                  <a:pt x="366" y="266"/>
                  <a:pt x="365" y="265"/>
                </a:cubicBezTo>
                <a:cubicBezTo>
                  <a:pt x="364" y="263"/>
                  <a:pt x="365" y="264"/>
                  <a:pt x="366" y="263"/>
                </a:cubicBezTo>
                <a:close/>
                <a:moveTo>
                  <a:pt x="333" y="266"/>
                </a:moveTo>
                <a:cubicBezTo>
                  <a:pt x="336" y="268"/>
                  <a:pt x="334" y="272"/>
                  <a:pt x="334" y="274"/>
                </a:cubicBezTo>
                <a:cubicBezTo>
                  <a:pt x="333" y="275"/>
                  <a:pt x="332" y="275"/>
                  <a:pt x="331" y="274"/>
                </a:cubicBezTo>
                <a:cubicBezTo>
                  <a:pt x="330" y="270"/>
                  <a:pt x="333" y="269"/>
                  <a:pt x="333" y="266"/>
                </a:cubicBezTo>
                <a:close/>
                <a:moveTo>
                  <a:pt x="337" y="267"/>
                </a:moveTo>
                <a:cubicBezTo>
                  <a:pt x="338" y="265"/>
                  <a:pt x="337" y="270"/>
                  <a:pt x="337" y="272"/>
                </a:cubicBezTo>
                <a:cubicBezTo>
                  <a:pt x="336" y="273"/>
                  <a:pt x="337" y="268"/>
                  <a:pt x="337" y="267"/>
                </a:cubicBezTo>
                <a:close/>
                <a:moveTo>
                  <a:pt x="132" y="267"/>
                </a:moveTo>
                <a:cubicBezTo>
                  <a:pt x="134" y="268"/>
                  <a:pt x="133" y="268"/>
                  <a:pt x="135" y="267"/>
                </a:cubicBezTo>
                <a:cubicBezTo>
                  <a:pt x="135" y="270"/>
                  <a:pt x="132" y="270"/>
                  <a:pt x="132" y="267"/>
                </a:cubicBezTo>
                <a:close/>
                <a:moveTo>
                  <a:pt x="138" y="273"/>
                </a:moveTo>
                <a:cubicBezTo>
                  <a:pt x="139" y="276"/>
                  <a:pt x="138" y="279"/>
                  <a:pt x="138" y="282"/>
                </a:cubicBezTo>
                <a:cubicBezTo>
                  <a:pt x="135" y="281"/>
                  <a:pt x="137" y="276"/>
                  <a:pt x="138" y="273"/>
                </a:cubicBezTo>
                <a:close/>
                <a:moveTo>
                  <a:pt x="332" y="276"/>
                </a:moveTo>
                <a:cubicBezTo>
                  <a:pt x="333" y="276"/>
                  <a:pt x="331" y="277"/>
                  <a:pt x="331" y="278"/>
                </a:cubicBezTo>
                <a:cubicBezTo>
                  <a:pt x="329" y="277"/>
                  <a:pt x="331" y="276"/>
                  <a:pt x="332" y="276"/>
                </a:cubicBezTo>
                <a:close/>
                <a:moveTo>
                  <a:pt x="333" y="279"/>
                </a:moveTo>
                <a:cubicBezTo>
                  <a:pt x="333" y="280"/>
                  <a:pt x="333" y="280"/>
                  <a:pt x="333" y="280"/>
                </a:cubicBezTo>
                <a:cubicBezTo>
                  <a:pt x="333" y="281"/>
                  <a:pt x="331" y="280"/>
                  <a:pt x="331" y="282"/>
                </a:cubicBezTo>
                <a:cubicBezTo>
                  <a:pt x="330" y="281"/>
                  <a:pt x="331" y="279"/>
                  <a:pt x="333" y="279"/>
                </a:cubicBezTo>
                <a:close/>
                <a:moveTo>
                  <a:pt x="133" y="282"/>
                </a:moveTo>
                <a:cubicBezTo>
                  <a:pt x="134" y="282"/>
                  <a:pt x="135" y="286"/>
                  <a:pt x="133" y="286"/>
                </a:cubicBezTo>
                <a:cubicBezTo>
                  <a:pt x="134" y="285"/>
                  <a:pt x="133" y="283"/>
                  <a:pt x="133" y="282"/>
                </a:cubicBezTo>
                <a:close/>
                <a:moveTo>
                  <a:pt x="130" y="283"/>
                </a:moveTo>
                <a:cubicBezTo>
                  <a:pt x="131" y="283"/>
                  <a:pt x="131" y="284"/>
                  <a:pt x="131" y="285"/>
                </a:cubicBezTo>
                <a:cubicBezTo>
                  <a:pt x="130" y="285"/>
                  <a:pt x="130" y="284"/>
                  <a:pt x="130" y="283"/>
                </a:cubicBezTo>
                <a:close/>
                <a:moveTo>
                  <a:pt x="331" y="285"/>
                </a:moveTo>
                <a:cubicBezTo>
                  <a:pt x="333" y="286"/>
                  <a:pt x="331" y="289"/>
                  <a:pt x="333" y="289"/>
                </a:cubicBezTo>
                <a:cubicBezTo>
                  <a:pt x="333" y="291"/>
                  <a:pt x="331" y="291"/>
                  <a:pt x="332" y="293"/>
                </a:cubicBezTo>
                <a:cubicBezTo>
                  <a:pt x="330" y="290"/>
                  <a:pt x="331" y="287"/>
                  <a:pt x="331" y="285"/>
                </a:cubicBezTo>
                <a:close/>
                <a:moveTo>
                  <a:pt x="345" y="289"/>
                </a:moveTo>
                <a:cubicBezTo>
                  <a:pt x="346" y="289"/>
                  <a:pt x="346" y="290"/>
                  <a:pt x="346" y="291"/>
                </a:cubicBezTo>
                <a:cubicBezTo>
                  <a:pt x="345" y="291"/>
                  <a:pt x="345" y="290"/>
                  <a:pt x="345" y="290"/>
                </a:cubicBezTo>
                <a:cubicBezTo>
                  <a:pt x="345" y="290"/>
                  <a:pt x="345" y="290"/>
                  <a:pt x="345" y="289"/>
                </a:cubicBezTo>
                <a:close/>
                <a:moveTo>
                  <a:pt x="127" y="290"/>
                </a:moveTo>
                <a:cubicBezTo>
                  <a:pt x="128" y="290"/>
                  <a:pt x="128" y="291"/>
                  <a:pt x="129" y="291"/>
                </a:cubicBezTo>
                <a:cubicBezTo>
                  <a:pt x="129" y="292"/>
                  <a:pt x="128" y="293"/>
                  <a:pt x="128" y="294"/>
                </a:cubicBezTo>
                <a:cubicBezTo>
                  <a:pt x="126" y="293"/>
                  <a:pt x="128" y="292"/>
                  <a:pt x="127" y="290"/>
                </a:cubicBezTo>
                <a:close/>
                <a:moveTo>
                  <a:pt x="351" y="290"/>
                </a:moveTo>
                <a:cubicBezTo>
                  <a:pt x="352" y="289"/>
                  <a:pt x="352" y="294"/>
                  <a:pt x="352" y="295"/>
                </a:cubicBezTo>
                <a:cubicBezTo>
                  <a:pt x="351" y="297"/>
                  <a:pt x="352" y="292"/>
                  <a:pt x="351" y="290"/>
                </a:cubicBezTo>
                <a:close/>
                <a:moveTo>
                  <a:pt x="351" y="297"/>
                </a:moveTo>
                <a:cubicBezTo>
                  <a:pt x="352" y="299"/>
                  <a:pt x="351" y="304"/>
                  <a:pt x="352" y="303"/>
                </a:cubicBezTo>
                <a:cubicBezTo>
                  <a:pt x="352" y="301"/>
                  <a:pt x="352" y="296"/>
                  <a:pt x="351" y="297"/>
                </a:cubicBezTo>
                <a:close/>
                <a:moveTo>
                  <a:pt x="191" y="298"/>
                </a:moveTo>
                <a:cubicBezTo>
                  <a:pt x="192" y="298"/>
                  <a:pt x="193" y="298"/>
                  <a:pt x="193" y="300"/>
                </a:cubicBezTo>
                <a:cubicBezTo>
                  <a:pt x="192" y="300"/>
                  <a:pt x="191" y="300"/>
                  <a:pt x="191" y="298"/>
                </a:cubicBezTo>
                <a:close/>
                <a:moveTo>
                  <a:pt x="193" y="300"/>
                </a:moveTo>
                <a:cubicBezTo>
                  <a:pt x="193" y="301"/>
                  <a:pt x="194" y="301"/>
                  <a:pt x="194" y="302"/>
                </a:cubicBezTo>
                <a:cubicBezTo>
                  <a:pt x="193" y="302"/>
                  <a:pt x="193" y="302"/>
                  <a:pt x="193" y="303"/>
                </a:cubicBezTo>
                <a:cubicBezTo>
                  <a:pt x="191" y="302"/>
                  <a:pt x="193" y="301"/>
                  <a:pt x="193" y="300"/>
                </a:cubicBezTo>
                <a:close/>
                <a:moveTo>
                  <a:pt x="133" y="309"/>
                </a:moveTo>
                <a:cubicBezTo>
                  <a:pt x="133" y="309"/>
                  <a:pt x="132" y="310"/>
                  <a:pt x="133" y="310"/>
                </a:cubicBezTo>
                <a:cubicBezTo>
                  <a:pt x="133" y="311"/>
                  <a:pt x="133" y="311"/>
                  <a:pt x="133" y="311"/>
                </a:cubicBezTo>
                <a:cubicBezTo>
                  <a:pt x="132" y="311"/>
                  <a:pt x="132" y="311"/>
                  <a:pt x="132" y="311"/>
                </a:cubicBezTo>
                <a:cubicBezTo>
                  <a:pt x="132" y="310"/>
                  <a:pt x="131" y="308"/>
                  <a:pt x="133" y="309"/>
                </a:cubicBezTo>
                <a:close/>
                <a:moveTo>
                  <a:pt x="134" y="314"/>
                </a:moveTo>
                <a:cubicBezTo>
                  <a:pt x="136" y="313"/>
                  <a:pt x="135" y="316"/>
                  <a:pt x="135" y="317"/>
                </a:cubicBezTo>
                <a:cubicBezTo>
                  <a:pt x="134" y="316"/>
                  <a:pt x="134" y="316"/>
                  <a:pt x="134" y="314"/>
                </a:cubicBezTo>
                <a:close/>
                <a:moveTo>
                  <a:pt x="370" y="316"/>
                </a:moveTo>
                <a:cubicBezTo>
                  <a:pt x="373" y="316"/>
                  <a:pt x="368" y="318"/>
                  <a:pt x="371" y="318"/>
                </a:cubicBezTo>
                <a:cubicBezTo>
                  <a:pt x="371" y="319"/>
                  <a:pt x="370" y="318"/>
                  <a:pt x="369" y="318"/>
                </a:cubicBezTo>
                <a:cubicBezTo>
                  <a:pt x="369" y="317"/>
                  <a:pt x="370" y="317"/>
                  <a:pt x="370" y="316"/>
                </a:cubicBezTo>
                <a:close/>
                <a:moveTo>
                  <a:pt x="360" y="327"/>
                </a:moveTo>
                <a:cubicBezTo>
                  <a:pt x="360" y="326"/>
                  <a:pt x="360" y="325"/>
                  <a:pt x="361" y="325"/>
                </a:cubicBezTo>
                <a:cubicBezTo>
                  <a:pt x="362" y="325"/>
                  <a:pt x="361" y="327"/>
                  <a:pt x="360" y="327"/>
                </a:cubicBezTo>
                <a:close/>
                <a:moveTo>
                  <a:pt x="145" y="365"/>
                </a:moveTo>
                <a:cubicBezTo>
                  <a:pt x="147" y="365"/>
                  <a:pt x="145" y="367"/>
                  <a:pt x="145" y="368"/>
                </a:cubicBezTo>
                <a:cubicBezTo>
                  <a:pt x="144" y="368"/>
                  <a:pt x="145" y="366"/>
                  <a:pt x="145" y="365"/>
                </a:cubicBezTo>
                <a:close/>
                <a:moveTo>
                  <a:pt x="146" y="375"/>
                </a:moveTo>
                <a:cubicBezTo>
                  <a:pt x="147" y="375"/>
                  <a:pt x="147" y="376"/>
                  <a:pt x="148" y="376"/>
                </a:cubicBezTo>
                <a:cubicBezTo>
                  <a:pt x="148" y="377"/>
                  <a:pt x="147" y="377"/>
                  <a:pt x="147" y="377"/>
                </a:cubicBezTo>
                <a:cubicBezTo>
                  <a:pt x="147" y="377"/>
                  <a:pt x="146" y="377"/>
                  <a:pt x="146" y="377"/>
                </a:cubicBezTo>
                <a:cubicBezTo>
                  <a:pt x="146" y="376"/>
                  <a:pt x="146" y="376"/>
                  <a:pt x="146" y="375"/>
                </a:cubicBezTo>
                <a:close/>
                <a:moveTo>
                  <a:pt x="207" y="377"/>
                </a:moveTo>
                <a:cubicBezTo>
                  <a:pt x="207" y="376"/>
                  <a:pt x="209" y="377"/>
                  <a:pt x="210" y="377"/>
                </a:cubicBezTo>
                <a:cubicBezTo>
                  <a:pt x="210" y="380"/>
                  <a:pt x="209" y="377"/>
                  <a:pt x="207" y="377"/>
                </a:cubicBezTo>
                <a:close/>
                <a:moveTo>
                  <a:pt x="151" y="380"/>
                </a:moveTo>
                <a:cubicBezTo>
                  <a:pt x="153" y="380"/>
                  <a:pt x="151" y="382"/>
                  <a:pt x="150" y="382"/>
                </a:cubicBezTo>
                <a:cubicBezTo>
                  <a:pt x="150" y="380"/>
                  <a:pt x="151" y="381"/>
                  <a:pt x="151" y="380"/>
                </a:cubicBezTo>
                <a:close/>
                <a:moveTo>
                  <a:pt x="337" y="394"/>
                </a:moveTo>
                <a:cubicBezTo>
                  <a:pt x="337" y="393"/>
                  <a:pt x="338" y="393"/>
                  <a:pt x="339" y="393"/>
                </a:cubicBezTo>
                <a:cubicBezTo>
                  <a:pt x="339" y="395"/>
                  <a:pt x="339" y="396"/>
                  <a:pt x="338" y="397"/>
                </a:cubicBezTo>
                <a:cubicBezTo>
                  <a:pt x="337" y="397"/>
                  <a:pt x="336" y="397"/>
                  <a:pt x="335" y="398"/>
                </a:cubicBezTo>
                <a:cubicBezTo>
                  <a:pt x="333" y="397"/>
                  <a:pt x="335" y="396"/>
                  <a:pt x="335" y="395"/>
                </a:cubicBezTo>
                <a:cubicBezTo>
                  <a:pt x="336" y="395"/>
                  <a:pt x="336" y="396"/>
                  <a:pt x="337" y="396"/>
                </a:cubicBezTo>
                <a:cubicBezTo>
                  <a:pt x="337" y="396"/>
                  <a:pt x="337" y="393"/>
                  <a:pt x="337" y="394"/>
                </a:cubicBezTo>
                <a:close/>
                <a:moveTo>
                  <a:pt x="203" y="397"/>
                </a:moveTo>
                <a:cubicBezTo>
                  <a:pt x="203" y="395"/>
                  <a:pt x="205" y="396"/>
                  <a:pt x="205" y="397"/>
                </a:cubicBezTo>
                <a:cubicBezTo>
                  <a:pt x="205" y="398"/>
                  <a:pt x="204" y="396"/>
                  <a:pt x="203" y="397"/>
                </a:cubicBezTo>
                <a:close/>
                <a:moveTo>
                  <a:pt x="336" y="399"/>
                </a:moveTo>
                <a:cubicBezTo>
                  <a:pt x="339" y="400"/>
                  <a:pt x="338" y="401"/>
                  <a:pt x="339" y="403"/>
                </a:cubicBezTo>
                <a:cubicBezTo>
                  <a:pt x="338" y="404"/>
                  <a:pt x="339" y="401"/>
                  <a:pt x="337" y="402"/>
                </a:cubicBezTo>
                <a:cubicBezTo>
                  <a:pt x="337" y="400"/>
                  <a:pt x="336" y="400"/>
                  <a:pt x="336" y="399"/>
                </a:cubicBezTo>
                <a:close/>
                <a:moveTo>
                  <a:pt x="329" y="399"/>
                </a:moveTo>
                <a:cubicBezTo>
                  <a:pt x="329" y="399"/>
                  <a:pt x="329" y="400"/>
                  <a:pt x="330" y="400"/>
                </a:cubicBezTo>
                <a:cubicBezTo>
                  <a:pt x="330" y="400"/>
                  <a:pt x="329" y="400"/>
                  <a:pt x="329" y="401"/>
                </a:cubicBezTo>
                <a:cubicBezTo>
                  <a:pt x="329" y="401"/>
                  <a:pt x="329" y="400"/>
                  <a:pt x="328" y="400"/>
                </a:cubicBezTo>
                <a:cubicBezTo>
                  <a:pt x="328" y="400"/>
                  <a:pt x="329" y="400"/>
                  <a:pt x="329" y="399"/>
                </a:cubicBezTo>
                <a:close/>
                <a:moveTo>
                  <a:pt x="321" y="401"/>
                </a:moveTo>
                <a:cubicBezTo>
                  <a:pt x="321" y="402"/>
                  <a:pt x="320" y="401"/>
                  <a:pt x="320" y="401"/>
                </a:cubicBezTo>
                <a:cubicBezTo>
                  <a:pt x="319" y="401"/>
                  <a:pt x="320" y="402"/>
                  <a:pt x="320" y="403"/>
                </a:cubicBezTo>
                <a:cubicBezTo>
                  <a:pt x="317" y="402"/>
                  <a:pt x="319" y="399"/>
                  <a:pt x="322" y="400"/>
                </a:cubicBezTo>
                <a:cubicBezTo>
                  <a:pt x="321" y="400"/>
                  <a:pt x="321" y="401"/>
                  <a:pt x="321" y="401"/>
                </a:cubicBezTo>
                <a:close/>
                <a:moveTo>
                  <a:pt x="350" y="401"/>
                </a:moveTo>
                <a:cubicBezTo>
                  <a:pt x="353" y="401"/>
                  <a:pt x="349" y="404"/>
                  <a:pt x="351" y="404"/>
                </a:cubicBezTo>
                <a:cubicBezTo>
                  <a:pt x="346" y="406"/>
                  <a:pt x="345" y="407"/>
                  <a:pt x="340" y="411"/>
                </a:cubicBezTo>
                <a:cubicBezTo>
                  <a:pt x="340" y="409"/>
                  <a:pt x="342" y="408"/>
                  <a:pt x="340" y="408"/>
                </a:cubicBezTo>
                <a:cubicBezTo>
                  <a:pt x="343" y="407"/>
                  <a:pt x="343" y="404"/>
                  <a:pt x="345" y="403"/>
                </a:cubicBezTo>
                <a:cubicBezTo>
                  <a:pt x="347" y="404"/>
                  <a:pt x="349" y="404"/>
                  <a:pt x="350" y="401"/>
                </a:cubicBezTo>
                <a:close/>
                <a:moveTo>
                  <a:pt x="319" y="403"/>
                </a:moveTo>
                <a:cubicBezTo>
                  <a:pt x="321" y="403"/>
                  <a:pt x="320" y="405"/>
                  <a:pt x="321" y="405"/>
                </a:cubicBezTo>
                <a:cubicBezTo>
                  <a:pt x="321" y="406"/>
                  <a:pt x="320" y="405"/>
                  <a:pt x="320" y="406"/>
                </a:cubicBezTo>
                <a:cubicBezTo>
                  <a:pt x="319" y="405"/>
                  <a:pt x="318" y="404"/>
                  <a:pt x="319" y="403"/>
                </a:cubicBezTo>
                <a:close/>
                <a:moveTo>
                  <a:pt x="329" y="406"/>
                </a:moveTo>
                <a:cubicBezTo>
                  <a:pt x="331" y="409"/>
                  <a:pt x="328" y="408"/>
                  <a:pt x="329" y="406"/>
                </a:cubicBezTo>
                <a:close/>
                <a:moveTo>
                  <a:pt x="150" y="409"/>
                </a:moveTo>
                <a:cubicBezTo>
                  <a:pt x="149" y="409"/>
                  <a:pt x="151" y="408"/>
                  <a:pt x="150" y="407"/>
                </a:cubicBezTo>
                <a:cubicBezTo>
                  <a:pt x="152" y="407"/>
                  <a:pt x="150" y="409"/>
                  <a:pt x="150" y="409"/>
                </a:cubicBezTo>
                <a:close/>
                <a:moveTo>
                  <a:pt x="311" y="408"/>
                </a:moveTo>
                <a:cubicBezTo>
                  <a:pt x="309" y="409"/>
                  <a:pt x="310" y="412"/>
                  <a:pt x="307" y="412"/>
                </a:cubicBezTo>
                <a:cubicBezTo>
                  <a:pt x="307" y="412"/>
                  <a:pt x="307" y="412"/>
                  <a:pt x="307" y="412"/>
                </a:cubicBezTo>
                <a:cubicBezTo>
                  <a:pt x="307" y="411"/>
                  <a:pt x="306" y="411"/>
                  <a:pt x="306" y="411"/>
                </a:cubicBezTo>
                <a:cubicBezTo>
                  <a:pt x="309" y="411"/>
                  <a:pt x="307" y="409"/>
                  <a:pt x="311" y="408"/>
                </a:cubicBezTo>
                <a:close/>
                <a:moveTo>
                  <a:pt x="322" y="408"/>
                </a:moveTo>
                <a:cubicBezTo>
                  <a:pt x="321" y="410"/>
                  <a:pt x="323" y="409"/>
                  <a:pt x="322" y="411"/>
                </a:cubicBezTo>
                <a:cubicBezTo>
                  <a:pt x="320" y="410"/>
                  <a:pt x="319" y="410"/>
                  <a:pt x="318" y="412"/>
                </a:cubicBezTo>
                <a:cubicBezTo>
                  <a:pt x="317" y="412"/>
                  <a:pt x="317" y="411"/>
                  <a:pt x="317" y="410"/>
                </a:cubicBezTo>
                <a:cubicBezTo>
                  <a:pt x="320" y="411"/>
                  <a:pt x="319" y="408"/>
                  <a:pt x="322" y="408"/>
                </a:cubicBezTo>
                <a:close/>
                <a:moveTo>
                  <a:pt x="154" y="410"/>
                </a:moveTo>
                <a:cubicBezTo>
                  <a:pt x="153" y="409"/>
                  <a:pt x="151" y="408"/>
                  <a:pt x="150" y="410"/>
                </a:cubicBezTo>
                <a:cubicBezTo>
                  <a:pt x="151" y="410"/>
                  <a:pt x="151" y="410"/>
                  <a:pt x="151" y="411"/>
                </a:cubicBezTo>
                <a:cubicBezTo>
                  <a:pt x="152" y="411"/>
                  <a:pt x="153" y="411"/>
                  <a:pt x="154" y="410"/>
                </a:cubicBezTo>
                <a:close/>
                <a:moveTo>
                  <a:pt x="314" y="412"/>
                </a:moveTo>
                <a:cubicBezTo>
                  <a:pt x="315" y="412"/>
                  <a:pt x="315" y="413"/>
                  <a:pt x="316" y="413"/>
                </a:cubicBezTo>
                <a:cubicBezTo>
                  <a:pt x="316" y="414"/>
                  <a:pt x="313" y="414"/>
                  <a:pt x="314" y="412"/>
                </a:cubicBezTo>
                <a:close/>
                <a:moveTo>
                  <a:pt x="319" y="414"/>
                </a:moveTo>
                <a:cubicBezTo>
                  <a:pt x="320" y="414"/>
                  <a:pt x="321" y="415"/>
                  <a:pt x="320" y="416"/>
                </a:cubicBezTo>
                <a:cubicBezTo>
                  <a:pt x="319" y="416"/>
                  <a:pt x="319" y="415"/>
                  <a:pt x="319" y="414"/>
                </a:cubicBezTo>
                <a:close/>
                <a:moveTo>
                  <a:pt x="311" y="425"/>
                </a:moveTo>
                <a:cubicBezTo>
                  <a:pt x="310" y="427"/>
                  <a:pt x="307" y="427"/>
                  <a:pt x="306" y="427"/>
                </a:cubicBezTo>
                <a:cubicBezTo>
                  <a:pt x="306" y="426"/>
                  <a:pt x="309" y="426"/>
                  <a:pt x="311" y="425"/>
                </a:cubicBezTo>
                <a:close/>
                <a:moveTo>
                  <a:pt x="142" y="439"/>
                </a:moveTo>
                <a:cubicBezTo>
                  <a:pt x="144" y="440"/>
                  <a:pt x="141" y="441"/>
                  <a:pt x="140" y="441"/>
                </a:cubicBezTo>
                <a:cubicBezTo>
                  <a:pt x="140" y="440"/>
                  <a:pt x="142" y="440"/>
                  <a:pt x="142" y="439"/>
                </a:cubicBezTo>
                <a:close/>
                <a:moveTo>
                  <a:pt x="144" y="439"/>
                </a:moveTo>
                <a:cubicBezTo>
                  <a:pt x="145" y="439"/>
                  <a:pt x="145" y="440"/>
                  <a:pt x="145" y="441"/>
                </a:cubicBezTo>
                <a:cubicBezTo>
                  <a:pt x="145" y="441"/>
                  <a:pt x="145" y="440"/>
                  <a:pt x="144" y="440"/>
                </a:cubicBezTo>
                <a:cubicBezTo>
                  <a:pt x="144" y="440"/>
                  <a:pt x="144" y="440"/>
                  <a:pt x="144" y="439"/>
                </a:cubicBezTo>
                <a:close/>
                <a:moveTo>
                  <a:pt x="187" y="440"/>
                </a:moveTo>
                <a:cubicBezTo>
                  <a:pt x="186" y="441"/>
                  <a:pt x="185" y="442"/>
                  <a:pt x="183" y="442"/>
                </a:cubicBezTo>
                <a:cubicBezTo>
                  <a:pt x="184" y="439"/>
                  <a:pt x="185" y="440"/>
                  <a:pt x="187" y="440"/>
                </a:cubicBezTo>
                <a:close/>
                <a:moveTo>
                  <a:pt x="180" y="17"/>
                </a:moveTo>
                <a:cubicBezTo>
                  <a:pt x="179" y="17"/>
                  <a:pt x="179" y="14"/>
                  <a:pt x="177" y="14"/>
                </a:cubicBezTo>
                <a:cubicBezTo>
                  <a:pt x="178" y="17"/>
                  <a:pt x="177" y="21"/>
                  <a:pt x="179" y="21"/>
                </a:cubicBezTo>
                <a:cubicBezTo>
                  <a:pt x="179" y="21"/>
                  <a:pt x="178" y="21"/>
                  <a:pt x="178" y="21"/>
                </a:cubicBezTo>
                <a:cubicBezTo>
                  <a:pt x="180" y="20"/>
                  <a:pt x="179" y="18"/>
                  <a:pt x="180" y="17"/>
                </a:cubicBezTo>
                <a:close/>
                <a:moveTo>
                  <a:pt x="295" y="45"/>
                </a:moveTo>
                <a:cubicBezTo>
                  <a:pt x="296" y="47"/>
                  <a:pt x="294" y="48"/>
                  <a:pt x="296" y="50"/>
                </a:cubicBezTo>
                <a:cubicBezTo>
                  <a:pt x="294" y="51"/>
                  <a:pt x="293" y="49"/>
                  <a:pt x="292" y="51"/>
                </a:cubicBezTo>
                <a:cubicBezTo>
                  <a:pt x="293" y="52"/>
                  <a:pt x="293" y="53"/>
                  <a:pt x="294" y="54"/>
                </a:cubicBezTo>
                <a:cubicBezTo>
                  <a:pt x="294" y="53"/>
                  <a:pt x="296" y="54"/>
                  <a:pt x="296" y="54"/>
                </a:cubicBezTo>
                <a:cubicBezTo>
                  <a:pt x="296" y="54"/>
                  <a:pt x="297" y="55"/>
                  <a:pt x="297" y="55"/>
                </a:cubicBezTo>
                <a:cubicBezTo>
                  <a:pt x="296" y="56"/>
                  <a:pt x="296" y="55"/>
                  <a:pt x="295" y="55"/>
                </a:cubicBezTo>
                <a:cubicBezTo>
                  <a:pt x="294" y="59"/>
                  <a:pt x="296" y="59"/>
                  <a:pt x="299" y="62"/>
                </a:cubicBezTo>
                <a:cubicBezTo>
                  <a:pt x="297" y="60"/>
                  <a:pt x="298" y="63"/>
                  <a:pt x="299" y="64"/>
                </a:cubicBezTo>
                <a:cubicBezTo>
                  <a:pt x="298" y="65"/>
                  <a:pt x="295" y="65"/>
                  <a:pt x="295" y="63"/>
                </a:cubicBezTo>
                <a:cubicBezTo>
                  <a:pt x="295" y="64"/>
                  <a:pt x="296" y="64"/>
                  <a:pt x="298" y="64"/>
                </a:cubicBezTo>
                <a:cubicBezTo>
                  <a:pt x="297" y="63"/>
                  <a:pt x="297" y="61"/>
                  <a:pt x="296" y="61"/>
                </a:cubicBezTo>
                <a:cubicBezTo>
                  <a:pt x="296" y="62"/>
                  <a:pt x="296" y="61"/>
                  <a:pt x="295" y="61"/>
                </a:cubicBezTo>
                <a:cubicBezTo>
                  <a:pt x="294" y="63"/>
                  <a:pt x="293" y="65"/>
                  <a:pt x="291" y="66"/>
                </a:cubicBezTo>
                <a:cubicBezTo>
                  <a:pt x="291" y="65"/>
                  <a:pt x="290" y="64"/>
                  <a:pt x="289" y="65"/>
                </a:cubicBezTo>
                <a:cubicBezTo>
                  <a:pt x="285" y="67"/>
                  <a:pt x="287" y="68"/>
                  <a:pt x="285" y="72"/>
                </a:cubicBezTo>
                <a:cubicBezTo>
                  <a:pt x="287" y="71"/>
                  <a:pt x="287" y="72"/>
                  <a:pt x="289" y="72"/>
                </a:cubicBezTo>
                <a:cubicBezTo>
                  <a:pt x="288" y="71"/>
                  <a:pt x="290" y="70"/>
                  <a:pt x="290" y="71"/>
                </a:cubicBezTo>
                <a:cubicBezTo>
                  <a:pt x="290" y="72"/>
                  <a:pt x="288" y="72"/>
                  <a:pt x="289" y="73"/>
                </a:cubicBezTo>
                <a:cubicBezTo>
                  <a:pt x="291" y="74"/>
                  <a:pt x="292" y="73"/>
                  <a:pt x="292" y="72"/>
                </a:cubicBezTo>
                <a:cubicBezTo>
                  <a:pt x="293" y="73"/>
                  <a:pt x="293" y="74"/>
                  <a:pt x="294" y="75"/>
                </a:cubicBezTo>
                <a:cubicBezTo>
                  <a:pt x="294" y="75"/>
                  <a:pt x="294" y="75"/>
                  <a:pt x="294" y="76"/>
                </a:cubicBezTo>
                <a:cubicBezTo>
                  <a:pt x="292" y="74"/>
                  <a:pt x="287" y="76"/>
                  <a:pt x="286" y="73"/>
                </a:cubicBezTo>
                <a:cubicBezTo>
                  <a:pt x="285" y="74"/>
                  <a:pt x="282" y="75"/>
                  <a:pt x="283" y="76"/>
                </a:cubicBezTo>
                <a:cubicBezTo>
                  <a:pt x="285" y="74"/>
                  <a:pt x="282" y="77"/>
                  <a:pt x="284" y="78"/>
                </a:cubicBezTo>
                <a:cubicBezTo>
                  <a:pt x="286" y="78"/>
                  <a:pt x="286" y="77"/>
                  <a:pt x="288" y="77"/>
                </a:cubicBezTo>
                <a:cubicBezTo>
                  <a:pt x="289" y="80"/>
                  <a:pt x="288" y="82"/>
                  <a:pt x="288" y="84"/>
                </a:cubicBezTo>
                <a:cubicBezTo>
                  <a:pt x="290" y="85"/>
                  <a:pt x="292" y="88"/>
                  <a:pt x="296" y="89"/>
                </a:cubicBezTo>
                <a:cubicBezTo>
                  <a:pt x="300" y="89"/>
                  <a:pt x="303" y="87"/>
                  <a:pt x="307" y="88"/>
                </a:cubicBezTo>
                <a:cubicBezTo>
                  <a:pt x="308" y="88"/>
                  <a:pt x="309" y="90"/>
                  <a:pt x="310" y="90"/>
                </a:cubicBezTo>
                <a:cubicBezTo>
                  <a:pt x="316" y="91"/>
                  <a:pt x="319" y="93"/>
                  <a:pt x="323" y="95"/>
                </a:cubicBezTo>
                <a:cubicBezTo>
                  <a:pt x="323" y="95"/>
                  <a:pt x="324" y="99"/>
                  <a:pt x="323" y="100"/>
                </a:cubicBezTo>
                <a:cubicBezTo>
                  <a:pt x="324" y="101"/>
                  <a:pt x="324" y="102"/>
                  <a:pt x="325" y="103"/>
                </a:cubicBezTo>
                <a:cubicBezTo>
                  <a:pt x="323" y="102"/>
                  <a:pt x="323" y="104"/>
                  <a:pt x="323" y="105"/>
                </a:cubicBezTo>
                <a:cubicBezTo>
                  <a:pt x="326" y="104"/>
                  <a:pt x="326" y="104"/>
                  <a:pt x="328" y="106"/>
                </a:cubicBezTo>
                <a:cubicBezTo>
                  <a:pt x="329" y="103"/>
                  <a:pt x="329" y="101"/>
                  <a:pt x="329" y="99"/>
                </a:cubicBezTo>
                <a:cubicBezTo>
                  <a:pt x="329" y="100"/>
                  <a:pt x="331" y="100"/>
                  <a:pt x="332" y="101"/>
                </a:cubicBezTo>
                <a:cubicBezTo>
                  <a:pt x="332" y="99"/>
                  <a:pt x="332" y="97"/>
                  <a:pt x="333" y="96"/>
                </a:cubicBezTo>
                <a:cubicBezTo>
                  <a:pt x="336" y="97"/>
                  <a:pt x="337" y="99"/>
                  <a:pt x="338" y="97"/>
                </a:cubicBezTo>
                <a:cubicBezTo>
                  <a:pt x="339" y="98"/>
                  <a:pt x="338" y="100"/>
                  <a:pt x="339" y="100"/>
                </a:cubicBezTo>
                <a:cubicBezTo>
                  <a:pt x="340" y="99"/>
                  <a:pt x="341" y="100"/>
                  <a:pt x="343" y="99"/>
                </a:cubicBezTo>
                <a:cubicBezTo>
                  <a:pt x="344" y="101"/>
                  <a:pt x="342" y="103"/>
                  <a:pt x="340" y="101"/>
                </a:cubicBezTo>
                <a:cubicBezTo>
                  <a:pt x="342" y="103"/>
                  <a:pt x="339" y="103"/>
                  <a:pt x="340" y="104"/>
                </a:cubicBezTo>
                <a:cubicBezTo>
                  <a:pt x="342" y="104"/>
                  <a:pt x="344" y="102"/>
                  <a:pt x="344" y="104"/>
                </a:cubicBezTo>
                <a:cubicBezTo>
                  <a:pt x="341" y="103"/>
                  <a:pt x="344" y="106"/>
                  <a:pt x="342" y="107"/>
                </a:cubicBezTo>
                <a:cubicBezTo>
                  <a:pt x="341" y="106"/>
                  <a:pt x="342" y="104"/>
                  <a:pt x="340" y="105"/>
                </a:cubicBezTo>
                <a:cubicBezTo>
                  <a:pt x="340" y="106"/>
                  <a:pt x="341" y="106"/>
                  <a:pt x="340" y="106"/>
                </a:cubicBezTo>
                <a:cubicBezTo>
                  <a:pt x="339" y="106"/>
                  <a:pt x="339" y="103"/>
                  <a:pt x="339" y="101"/>
                </a:cubicBezTo>
                <a:cubicBezTo>
                  <a:pt x="337" y="101"/>
                  <a:pt x="336" y="99"/>
                  <a:pt x="338" y="99"/>
                </a:cubicBezTo>
                <a:cubicBezTo>
                  <a:pt x="335" y="99"/>
                  <a:pt x="335" y="101"/>
                  <a:pt x="333" y="103"/>
                </a:cubicBezTo>
                <a:cubicBezTo>
                  <a:pt x="336" y="103"/>
                  <a:pt x="333" y="108"/>
                  <a:pt x="336" y="109"/>
                </a:cubicBezTo>
                <a:cubicBezTo>
                  <a:pt x="335" y="117"/>
                  <a:pt x="341" y="124"/>
                  <a:pt x="343" y="136"/>
                </a:cubicBezTo>
                <a:cubicBezTo>
                  <a:pt x="342" y="136"/>
                  <a:pt x="342" y="137"/>
                  <a:pt x="341" y="137"/>
                </a:cubicBezTo>
                <a:cubicBezTo>
                  <a:pt x="340" y="137"/>
                  <a:pt x="340" y="136"/>
                  <a:pt x="338" y="136"/>
                </a:cubicBezTo>
                <a:cubicBezTo>
                  <a:pt x="339" y="138"/>
                  <a:pt x="342" y="137"/>
                  <a:pt x="342" y="140"/>
                </a:cubicBezTo>
                <a:cubicBezTo>
                  <a:pt x="343" y="140"/>
                  <a:pt x="343" y="138"/>
                  <a:pt x="344" y="139"/>
                </a:cubicBezTo>
                <a:cubicBezTo>
                  <a:pt x="343" y="140"/>
                  <a:pt x="346" y="143"/>
                  <a:pt x="347" y="145"/>
                </a:cubicBezTo>
                <a:cubicBezTo>
                  <a:pt x="347" y="145"/>
                  <a:pt x="348" y="145"/>
                  <a:pt x="349" y="145"/>
                </a:cubicBezTo>
                <a:cubicBezTo>
                  <a:pt x="348" y="142"/>
                  <a:pt x="347" y="141"/>
                  <a:pt x="348" y="139"/>
                </a:cubicBezTo>
                <a:cubicBezTo>
                  <a:pt x="347" y="139"/>
                  <a:pt x="347" y="139"/>
                  <a:pt x="346" y="139"/>
                </a:cubicBezTo>
                <a:cubicBezTo>
                  <a:pt x="348" y="137"/>
                  <a:pt x="347" y="133"/>
                  <a:pt x="345" y="130"/>
                </a:cubicBezTo>
                <a:cubicBezTo>
                  <a:pt x="348" y="129"/>
                  <a:pt x="347" y="125"/>
                  <a:pt x="346" y="123"/>
                </a:cubicBezTo>
                <a:cubicBezTo>
                  <a:pt x="347" y="123"/>
                  <a:pt x="347" y="122"/>
                  <a:pt x="348" y="122"/>
                </a:cubicBezTo>
                <a:cubicBezTo>
                  <a:pt x="350" y="126"/>
                  <a:pt x="358" y="128"/>
                  <a:pt x="354" y="135"/>
                </a:cubicBezTo>
                <a:cubicBezTo>
                  <a:pt x="355" y="136"/>
                  <a:pt x="354" y="139"/>
                  <a:pt x="356" y="140"/>
                </a:cubicBezTo>
                <a:cubicBezTo>
                  <a:pt x="351" y="143"/>
                  <a:pt x="356" y="152"/>
                  <a:pt x="351" y="154"/>
                </a:cubicBezTo>
                <a:cubicBezTo>
                  <a:pt x="351" y="160"/>
                  <a:pt x="352" y="163"/>
                  <a:pt x="351" y="165"/>
                </a:cubicBezTo>
                <a:cubicBezTo>
                  <a:pt x="349" y="170"/>
                  <a:pt x="352" y="176"/>
                  <a:pt x="351" y="182"/>
                </a:cubicBezTo>
                <a:cubicBezTo>
                  <a:pt x="351" y="193"/>
                  <a:pt x="351" y="203"/>
                  <a:pt x="349" y="211"/>
                </a:cubicBezTo>
                <a:cubicBezTo>
                  <a:pt x="351" y="217"/>
                  <a:pt x="349" y="224"/>
                  <a:pt x="350" y="231"/>
                </a:cubicBezTo>
                <a:cubicBezTo>
                  <a:pt x="349" y="231"/>
                  <a:pt x="349" y="230"/>
                  <a:pt x="349" y="230"/>
                </a:cubicBezTo>
                <a:cubicBezTo>
                  <a:pt x="350" y="236"/>
                  <a:pt x="350" y="234"/>
                  <a:pt x="348" y="238"/>
                </a:cubicBezTo>
                <a:cubicBezTo>
                  <a:pt x="349" y="241"/>
                  <a:pt x="349" y="241"/>
                  <a:pt x="350" y="242"/>
                </a:cubicBezTo>
                <a:cubicBezTo>
                  <a:pt x="350" y="245"/>
                  <a:pt x="348" y="245"/>
                  <a:pt x="346" y="246"/>
                </a:cubicBezTo>
                <a:cubicBezTo>
                  <a:pt x="349" y="248"/>
                  <a:pt x="348" y="248"/>
                  <a:pt x="348" y="250"/>
                </a:cubicBezTo>
                <a:cubicBezTo>
                  <a:pt x="350" y="251"/>
                  <a:pt x="349" y="249"/>
                  <a:pt x="350" y="249"/>
                </a:cubicBezTo>
                <a:cubicBezTo>
                  <a:pt x="350" y="250"/>
                  <a:pt x="351" y="252"/>
                  <a:pt x="350" y="252"/>
                </a:cubicBezTo>
                <a:cubicBezTo>
                  <a:pt x="349" y="252"/>
                  <a:pt x="347" y="251"/>
                  <a:pt x="346" y="250"/>
                </a:cubicBezTo>
                <a:cubicBezTo>
                  <a:pt x="346" y="252"/>
                  <a:pt x="348" y="252"/>
                  <a:pt x="348" y="254"/>
                </a:cubicBezTo>
                <a:cubicBezTo>
                  <a:pt x="347" y="255"/>
                  <a:pt x="347" y="253"/>
                  <a:pt x="345" y="254"/>
                </a:cubicBezTo>
                <a:cubicBezTo>
                  <a:pt x="344" y="256"/>
                  <a:pt x="346" y="263"/>
                  <a:pt x="344" y="260"/>
                </a:cubicBezTo>
                <a:cubicBezTo>
                  <a:pt x="344" y="262"/>
                  <a:pt x="343" y="264"/>
                  <a:pt x="345" y="266"/>
                </a:cubicBezTo>
                <a:cubicBezTo>
                  <a:pt x="343" y="267"/>
                  <a:pt x="344" y="266"/>
                  <a:pt x="345" y="268"/>
                </a:cubicBezTo>
                <a:cubicBezTo>
                  <a:pt x="344" y="268"/>
                  <a:pt x="343" y="268"/>
                  <a:pt x="343" y="268"/>
                </a:cubicBezTo>
                <a:cubicBezTo>
                  <a:pt x="345" y="270"/>
                  <a:pt x="344" y="273"/>
                  <a:pt x="346" y="274"/>
                </a:cubicBezTo>
                <a:cubicBezTo>
                  <a:pt x="345" y="275"/>
                  <a:pt x="345" y="273"/>
                  <a:pt x="344" y="274"/>
                </a:cubicBezTo>
                <a:cubicBezTo>
                  <a:pt x="346" y="275"/>
                  <a:pt x="348" y="275"/>
                  <a:pt x="348" y="277"/>
                </a:cubicBezTo>
                <a:cubicBezTo>
                  <a:pt x="348" y="278"/>
                  <a:pt x="346" y="276"/>
                  <a:pt x="345" y="277"/>
                </a:cubicBezTo>
                <a:cubicBezTo>
                  <a:pt x="346" y="277"/>
                  <a:pt x="345" y="278"/>
                  <a:pt x="344" y="278"/>
                </a:cubicBezTo>
                <a:cubicBezTo>
                  <a:pt x="345" y="280"/>
                  <a:pt x="346" y="282"/>
                  <a:pt x="344" y="283"/>
                </a:cubicBezTo>
                <a:cubicBezTo>
                  <a:pt x="345" y="284"/>
                  <a:pt x="345" y="285"/>
                  <a:pt x="345" y="285"/>
                </a:cubicBezTo>
                <a:cubicBezTo>
                  <a:pt x="345" y="284"/>
                  <a:pt x="346" y="284"/>
                  <a:pt x="346" y="283"/>
                </a:cubicBezTo>
                <a:cubicBezTo>
                  <a:pt x="346" y="285"/>
                  <a:pt x="346" y="286"/>
                  <a:pt x="347" y="287"/>
                </a:cubicBezTo>
                <a:cubicBezTo>
                  <a:pt x="347" y="284"/>
                  <a:pt x="350" y="283"/>
                  <a:pt x="348" y="283"/>
                </a:cubicBezTo>
                <a:cubicBezTo>
                  <a:pt x="350" y="283"/>
                  <a:pt x="349" y="279"/>
                  <a:pt x="350" y="278"/>
                </a:cubicBezTo>
                <a:cubicBezTo>
                  <a:pt x="351" y="277"/>
                  <a:pt x="351" y="279"/>
                  <a:pt x="352" y="279"/>
                </a:cubicBezTo>
                <a:cubicBezTo>
                  <a:pt x="352" y="274"/>
                  <a:pt x="352" y="268"/>
                  <a:pt x="350" y="265"/>
                </a:cubicBezTo>
                <a:cubicBezTo>
                  <a:pt x="350" y="265"/>
                  <a:pt x="351" y="266"/>
                  <a:pt x="351" y="266"/>
                </a:cubicBezTo>
                <a:cubicBezTo>
                  <a:pt x="351" y="263"/>
                  <a:pt x="349" y="261"/>
                  <a:pt x="349" y="257"/>
                </a:cubicBezTo>
                <a:cubicBezTo>
                  <a:pt x="350" y="257"/>
                  <a:pt x="350" y="256"/>
                  <a:pt x="351" y="257"/>
                </a:cubicBezTo>
                <a:cubicBezTo>
                  <a:pt x="352" y="253"/>
                  <a:pt x="355" y="252"/>
                  <a:pt x="354" y="248"/>
                </a:cubicBezTo>
                <a:cubicBezTo>
                  <a:pt x="355" y="247"/>
                  <a:pt x="354" y="245"/>
                  <a:pt x="356" y="245"/>
                </a:cubicBezTo>
                <a:cubicBezTo>
                  <a:pt x="356" y="249"/>
                  <a:pt x="357" y="251"/>
                  <a:pt x="358" y="251"/>
                </a:cubicBezTo>
                <a:cubicBezTo>
                  <a:pt x="357" y="255"/>
                  <a:pt x="355" y="260"/>
                  <a:pt x="358" y="262"/>
                </a:cubicBezTo>
                <a:cubicBezTo>
                  <a:pt x="356" y="265"/>
                  <a:pt x="358" y="268"/>
                  <a:pt x="357" y="272"/>
                </a:cubicBezTo>
                <a:cubicBezTo>
                  <a:pt x="356" y="273"/>
                  <a:pt x="354" y="273"/>
                  <a:pt x="355" y="276"/>
                </a:cubicBezTo>
                <a:cubicBezTo>
                  <a:pt x="362" y="278"/>
                  <a:pt x="354" y="285"/>
                  <a:pt x="354" y="290"/>
                </a:cubicBezTo>
                <a:cubicBezTo>
                  <a:pt x="353" y="290"/>
                  <a:pt x="354" y="289"/>
                  <a:pt x="353" y="289"/>
                </a:cubicBezTo>
                <a:cubicBezTo>
                  <a:pt x="354" y="296"/>
                  <a:pt x="352" y="301"/>
                  <a:pt x="354" y="307"/>
                </a:cubicBezTo>
                <a:cubicBezTo>
                  <a:pt x="353" y="308"/>
                  <a:pt x="353" y="309"/>
                  <a:pt x="352" y="310"/>
                </a:cubicBezTo>
                <a:cubicBezTo>
                  <a:pt x="351" y="309"/>
                  <a:pt x="352" y="306"/>
                  <a:pt x="351" y="304"/>
                </a:cubicBezTo>
                <a:cubicBezTo>
                  <a:pt x="348" y="303"/>
                  <a:pt x="351" y="306"/>
                  <a:pt x="349" y="307"/>
                </a:cubicBezTo>
                <a:cubicBezTo>
                  <a:pt x="349" y="306"/>
                  <a:pt x="348" y="306"/>
                  <a:pt x="348" y="305"/>
                </a:cubicBezTo>
                <a:cubicBezTo>
                  <a:pt x="348" y="303"/>
                  <a:pt x="350" y="304"/>
                  <a:pt x="350" y="302"/>
                </a:cubicBezTo>
                <a:cubicBezTo>
                  <a:pt x="346" y="307"/>
                  <a:pt x="349" y="317"/>
                  <a:pt x="347" y="322"/>
                </a:cubicBezTo>
                <a:cubicBezTo>
                  <a:pt x="342" y="329"/>
                  <a:pt x="344" y="338"/>
                  <a:pt x="342" y="348"/>
                </a:cubicBezTo>
                <a:cubicBezTo>
                  <a:pt x="344" y="351"/>
                  <a:pt x="344" y="355"/>
                  <a:pt x="344" y="360"/>
                </a:cubicBezTo>
                <a:cubicBezTo>
                  <a:pt x="344" y="359"/>
                  <a:pt x="344" y="359"/>
                  <a:pt x="345" y="359"/>
                </a:cubicBezTo>
                <a:cubicBezTo>
                  <a:pt x="346" y="356"/>
                  <a:pt x="345" y="356"/>
                  <a:pt x="348" y="354"/>
                </a:cubicBezTo>
                <a:cubicBezTo>
                  <a:pt x="347" y="356"/>
                  <a:pt x="349" y="356"/>
                  <a:pt x="348" y="357"/>
                </a:cubicBezTo>
                <a:cubicBezTo>
                  <a:pt x="347" y="358"/>
                  <a:pt x="347" y="358"/>
                  <a:pt x="346" y="358"/>
                </a:cubicBezTo>
                <a:cubicBezTo>
                  <a:pt x="346" y="361"/>
                  <a:pt x="346" y="363"/>
                  <a:pt x="348" y="365"/>
                </a:cubicBezTo>
                <a:cubicBezTo>
                  <a:pt x="347" y="365"/>
                  <a:pt x="347" y="365"/>
                  <a:pt x="346" y="365"/>
                </a:cubicBezTo>
                <a:cubicBezTo>
                  <a:pt x="347" y="369"/>
                  <a:pt x="341" y="369"/>
                  <a:pt x="343" y="372"/>
                </a:cubicBezTo>
                <a:cubicBezTo>
                  <a:pt x="340" y="370"/>
                  <a:pt x="341" y="379"/>
                  <a:pt x="338" y="376"/>
                </a:cubicBezTo>
                <a:cubicBezTo>
                  <a:pt x="339" y="384"/>
                  <a:pt x="335" y="388"/>
                  <a:pt x="330" y="392"/>
                </a:cubicBezTo>
                <a:cubicBezTo>
                  <a:pt x="330" y="391"/>
                  <a:pt x="330" y="390"/>
                  <a:pt x="329" y="390"/>
                </a:cubicBezTo>
                <a:cubicBezTo>
                  <a:pt x="328" y="396"/>
                  <a:pt x="321" y="396"/>
                  <a:pt x="322" y="401"/>
                </a:cubicBezTo>
                <a:cubicBezTo>
                  <a:pt x="324" y="400"/>
                  <a:pt x="324" y="398"/>
                  <a:pt x="327" y="398"/>
                </a:cubicBezTo>
                <a:cubicBezTo>
                  <a:pt x="327" y="399"/>
                  <a:pt x="327" y="400"/>
                  <a:pt x="328" y="400"/>
                </a:cubicBezTo>
                <a:cubicBezTo>
                  <a:pt x="328" y="397"/>
                  <a:pt x="330" y="398"/>
                  <a:pt x="328" y="397"/>
                </a:cubicBezTo>
                <a:cubicBezTo>
                  <a:pt x="330" y="396"/>
                  <a:pt x="331" y="395"/>
                  <a:pt x="332" y="394"/>
                </a:cubicBezTo>
                <a:cubicBezTo>
                  <a:pt x="332" y="395"/>
                  <a:pt x="332" y="396"/>
                  <a:pt x="333" y="395"/>
                </a:cubicBezTo>
                <a:cubicBezTo>
                  <a:pt x="333" y="394"/>
                  <a:pt x="334" y="394"/>
                  <a:pt x="334" y="392"/>
                </a:cubicBezTo>
                <a:cubicBezTo>
                  <a:pt x="335" y="394"/>
                  <a:pt x="336" y="392"/>
                  <a:pt x="337" y="391"/>
                </a:cubicBezTo>
                <a:cubicBezTo>
                  <a:pt x="337" y="392"/>
                  <a:pt x="336" y="393"/>
                  <a:pt x="337" y="393"/>
                </a:cubicBezTo>
                <a:cubicBezTo>
                  <a:pt x="338" y="389"/>
                  <a:pt x="339" y="389"/>
                  <a:pt x="338" y="386"/>
                </a:cubicBezTo>
                <a:cubicBezTo>
                  <a:pt x="338" y="386"/>
                  <a:pt x="339" y="386"/>
                  <a:pt x="339" y="386"/>
                </a:cubicBezTo>
                <a:cubicBezTo>
                  <a:pt x="340" y="387"/>
                  <a:pt x="339" y="390"/>
                  <a:pt x="340" y="391"/>
                </a:cubicBezTo>
                <a:cubicBezTo>
                  <a:pt x="341" y="390"/>
                  <a:pt x="341" y="390"/>
                  <a:pt x="342" y="390"/>
                </a:cubicBezTo>
                <a:cubicBezTo>
                  <a:pt x="341" y="388"/>
                  <a:pt x="340" y="387"/>
                  <a:pt x="342" y="386"/>
                </a:cubicBezTo>
                <a:cubicBezTo>
                  <a:pt x="344" y="387"/>
                  <a:pt x="342" y="390"/>
                  <a:pt x="343" y="392"/>
                </a:cubicBezTo>
                <a:cubicBezTo>
                  <a:pt x="343" y="390"/>
                  <a:pt x="343" y="394"/>
                  <a:pt x="345" y="393"/>
                </a:cubicBezTo>
                <a:cubicBezTo>
                  <a:pt x="346" y="389"/>
                  <a:pt x="343" y="391"/>
                  <a:pt x="346" y="388"/>
                </a:cubicBezTo>
                <a:cubicBezTo>
                  <a:pt x="345" y="388"/>
                  <a:pt x="344" y="387"/>
                  <a:pt x="344" y="387"/>
                </a:cubicBezTo>
                <a:cubicBezTo>
                  <a:pt x="345" y="386"/>
                  <a:pt x="345" y="386"/>
                  <a:pt x="346" y="386"/>
                </a:cubicBezTo>
                <a:cubicBezTo>
                  <a:pt x="346" y="388"/>
                  <a:pt x="348" y="390"/>
                  <a:pt x="349" y="390"/>
                </a:cubicBezTo>
                <a:cubicBezTo>
                  <a:pt x="347" y="393"/>
                  <a:pt x="346" y="394"/>
                  <a:pt x="345" y="398"/>
                </a:cubicBezTo>
                <a:cubicBezTo>
                  <a:pt x="344" y="397"/>
                  <a:pt x="344" y="395"/>
                  <a:pt x="342" y="394"/>
                </a:cubicBezTo>
                <a:cubicBezTo>
                  <a:pt x="342" y="396"/>
                  <a:pt x="346" y="400"/>
                  <a:pt x="345" y="401"/>
                </a:cubicBezTo>
                <a:cubicBezTo>
                  <a:pt x="348" y="397"/>
                  <a:pt x="351" y="395"/>
                  <a:pt x="356" y="394"/>
                </a:cubicBezTo>
                <a:cubicBezTo>
                  <a:pt x="356" y="392"/>
                  <a:pt x="359" y="389"/>
                  <a:pt x="357" y="387"/>
                </a:cubicBezTo>
                <a:cubicBezTo>
                  <a:pt x="359" y="389"/>
                  <a:pt x="360" y="387"/>
                  <a:pt x="360" y="389"/>
                </a:cubicBezTo>
                <a:cubicBezTo>
                  <a:pt x="361" y="388"/>
                  <a:pt x="362" y="387"/>
                  <a:pt x="360" y="387"/>
                </a:cubicBezTo>
                <a:cubicBezTo>
                  <a:pt x="363" y="384"/>
                  <a:pt x="364" y="380"/>
                  <a:pt x="367" y="378"/>
                </a:cubicBezTo>
                <a:cubicBezTo>
                  <a:pt x="366" y="375"/>
                  <a:pt x="371" y="372"/>
                  <a:pt x="368" y="368"/>
                </a:cubicBezTo>
                <a:cubicBezTo>
                  <a:pt x="369" y="367"/>
                  <a:pt x="370" y="367"/>
                  <a:pt x="371" y="367"/>
                </a:cubicBezTo>
                <a:cubicBezTo>
                  <a:pt x="370" y="363"/>
                  <a:pt x="371" y="361"/>
                  <a:pt x="372" y="358"/>
                </a:cubicBezTo>
                <a:cubicBezTo>
                  <a:pt x="374" y="352"/>
                  <a:pt x="372" y="344"/>
                  <a:pt x="373" y="335"/>
                </a:cubicBezTo>
                <a:cubicBezTo>
                  <a:pt x="374" y="324"/>
                  <a:pt x="376" y="313"/>
                  <a:pt x="374" y="304"/>
                </a:cubicBezTo>
                <a:cubicBezTo>
                  <a:pt x="373" y="308"/>
                  <a:pt x="373" y="314"/>
                  <a:pt x="371" y="317"/>
                </a:cubicBezTo>
                <a:cubicBezTo>
                  <a:pt x="372" y="317"/>
                  <a:pt x="373" y="316"/>
                  <a:pt x="373" y="317"/>
                </a:cubicBezTo>
                <a:cubicBezTo>
                  <a:pt x="372" y="323"/>
                  <a:pt x="372" y="328"/>
                  <a:pt x="371" y="332"/>
                </a:cubicBezTo>
                <a:cubicBezTo>
                  <a:pt x="367" y="332"/>
                  <a:pt x="368" y="326"/>
                  <a:pt x="370" y="327"/>
                </a:cubicBezTo>
                <a:cubicBezTo>
                  <a:pt x="369" y="327"/>
                  <a:pt x="368" y="327"/>
                  <a:pt x="368" y="326"/>
                </a:cubicBezTo>
                <a:cubicBezTo>
                  <a:pt x="368" y="323"/>
                  <a:pt x="367" y="321"/>
                  <a:pt x="370" y="320"/>
                </a:cubicBezTo>
                <a:cubicBezTo>
                  <a:pt x="366" y="314"/>
                  <a:pt x="367" y="306"/>
                  <a:pt x="370" y="300"/>
                </a:cubicBezTo>
                <a:cubicBezTo>
                  <a:pt x="368" y="297"/>
                  <a:pt x="370" y="295"/>
                  <a:pt x="367" y="292"/>
                </a:cubicBezTo>
                <a:cubicBezTo>
                  <a:pt x="369" y="292"/>
                  <a:pt x="369" y="292"/>
                  <a:pt x="371" y="292"/>
                </a:cubicBezTo>
                <a:cubicBezTo>
                  <a:pt x="371" y="289"/>
                  <a:pt x="368" y="286"/>
                  <a:pt x="371" y="285"/>
                </a:cubicBezTo>
                <a:cubicBezTo>
                  <a:pt x="371" y="288"/>
                  <a:pt x="372" y="287"/>
                  <a:pt x="373" y="285"/>
                </a:cubicBezTo>
                <a:cubicBezTo>
                  <a:pt x="375" y="285"/>
                  <a:pt x="373" y="288"/>
                  <a:pt x="375" y="289"/>
                </a:cubicBezTo>
                <a:cubicBezTo>
                  <a:pt x="375" y="287"/>
                  <a:pt x="376" y="281"/>
                  <a:pt x="374" y="281"/>
                </a:cubicBezTo>
                <a:cubicBezTo>
                  <a:pt x="374" y="281"/>
                  <a:pt x="374" y="282"/>
                  <a:pt x="373" y="282"/>
                </a:cubicBezTo>
                <a:cubicBezTo>
                  <a:pt x="373" y="280"/>
                  <a:pt x="372" y="278"/>
                  <a:pt x="373" y="277"/>
                </a:cubicBezTo>
                <a:cubicBezTo>
                  <a:pt x="375" y="277"/>
                  <a:pt x="374" y="279"/>
                  <a:pt x="375" y="279"/>
                </a:cubicBezTo>
                <a:cubicBezTo>
                  <a:pt x="375" y="272"/>
                  <a:pt x="376" y="267"/>
                  <a:pt x="374" y="261"/>
                </a:cubicBezTo>
                <a:cubicBezTo>
                  <a:pt x="373" y="263"/>
                  <a:pt x="374" y="263"/>
                  <a:pt x="374" y="265"/>
                </a:cubicBezTo>
                <a:cubicBezTo>
                  <a:pt x="372" y="265"/>
                  <a:pt x="373" y="268"/>
                  <a:pt x="370" y="267"/>
                </a:cubicBezTo>
                <a:cubicBezTo>
                  <a:pt x="369" y="263"/>
                  <a:pt x="370" y="261"/>
                  <a:pt x="370" y="258"/>
                </a:cubicBezTo>
                <a:cubicBezTo>
                  <a:pt x="369" y="259"/>
                  <a:pt x="369" y="259"/>
                  <a:pt x="368" y="259"/>
                </a:cubicBezTo>
                <a:cubicBezTo>
                  <a:pt x="370" y="258"/>
                  <a:pt x="370" y="255"/>
                  <a:pt x="368" y="255"/>
                </a:cubicBezTo>
                <a:cubicBezTo>
                  <a:pt x="368" y="256"/>
                  <a:pt x="367" y="257"/>
                  <a:pt x="366" y="258"/>
                </a:cubicBezTo>
                <a:cubicBezTo>
                  <a:pt x="366" y="259"/>
                  <a:pt x="367" y="260"/>
                  <a:pt x="368" y="261"/>
                </a:cubicBezTo>
                <a:cubicBezTo>
                  <a:pt x="367" y="267"/>
                  <a:pt x="365" y="269"/>
                  <a:pt x="365" y="274"/>
                </a:cubicBezTo>
                <a:cubicBezTo>
                  <a:pt x="364" y="276"/>
                  <a:pt x="362" y="275"/>
                  <a:pt x="362" y="276"/>
                </a:cubicBezTo>
                <a:cubicBezTo>
                  <a:pt x="363" y="279"/>
                  <a:pt x="362" y="277"/>
                  <a:pt x="365" y="276"/>
                </a:cubicBezTo>
                <a:cubicBezTo>
                  <a:pt x="365" y="277"/>
                  <a:pt x="365" y="278"/>
                  <a:pt x="365" y="279"/>
                </a:cubicBezTo>
                <a:cubicBezTo>
                  <a:pt x="367" y="280"/>
                  <a:pt x="367" y="278"/>
                  <a:pt x="368" y="279"/>
                </a:cubicBezTo>
                <a:cubicBezTo>
                  <a:pt x="367" y="277"/>
                  <a:pt x="367" y="271"/>
                  <a:pt x="371" y="274"/>
                </a:cubicBezTo>
                <a:cubicBezTo>
                  <a:pt x="372" y="275"/>
                  <a:pt x="367" y="274"/>
                  <a:pt x="370" y="275"/>
                </a:cubicBezTo>
                <a:cubicBezTo>
                  <a:pt x="371" y="275"/>
                  <a:pt x="372" y="275"/>
                  <a:pt x="373" y="276"/>
                </a:cubicBezTo>
                <a:cubicBezTo>
                  <a:pt x="369" y="280"/>
                  <a:pt x="368" y="282"/>
                  <a:pt x="361" y="281"/>
                </a:cubicBezTo>
                <a:cubicBezTo>
                  <a:pt x="361" y="283"/>
                  <a:pt x="361" y="284"/>
                  <a:pt x="360" y="285"/>
                </a:cubicBezTo>
                <a:cubicBezTo>
                  <a:pt x="359" y="285"/>
                  <a:pt x="359" y="284"/>
                  <a:pt x="359" y="283"/>
                </a:cubicBezTo>
                <a:cubicBezTo>
                  <a:pt x="360" y="285"/>
                  <a:pt x="360" y="281"/>
                  <a:pt x="360" y="280"/>
                </a:cubicBezTo>
                <a:cubicBezTo>
                  <a:pt x="361" y="281"/>
                  <a:pt x="362" y="281"/>
                  <a:pt x="362" y="279"/>
                </a:cubicBezTo>
                <a:cubicBezTo>
                  <a:pt x="361" y="278"/>
                  <a:pt x="360" y="277"/>
                  <a:pt x="359" y="276"/>
                </a:cubicBezTo>
                <a:cubicBezTo>
                  <a:pt x="361" y="274"/>
                  <a:pt x="359" y="270"/>
                  <a:pt x="361" y="270"/>
                </a:cubicBezTo>
                <a:cubicBezTo>
                  <a:pt x="362" y="270"/>
                  <a:pt x="365" y="268"/>
                  <a:pt x="364" y="267"/>
                </a:cubicBezTo>
                <a:cubicBezTo>
                  <a:pt x="362" y="266"/>
                  <a:pt x="364" y="269"/>
                  <a:pt x="362" y="268"/>
                </a:cubicBezTo>
                <a:cubicBezTo>
                  <a:pt x="361" y="267"/>
                  <a:pt x="363" y="267"/>
                  <a:pt x="362" y="266"/>
                </a:cubicBezTo>
                <a:cubicBezTo>
                  <a:pt x="362" y="266"/>
                  <a:pt x="360" y="266"/>
                  <a:pt x="360" y="265"/>
                </a:cubicBezTo>
                <a:cubicBezTo>
                  <a:pt x="363" y="262"/>
                  <a:pt x="358" y="261"/>
                  <a:pt x="363" y="259"/>
                </a:cubicBezTo>
                <a:cubicBezTo>
                  <a:pt x="361" y="259"/>
                  <a:pt x="361" y="260"/>
                  <a:pt x="360" y="260"/>
                </a:cubicBezTo>
                <a:cubicBezTo>
                  <a:pt x="360" y="259"/>
                  <a:pt x="361" y="258"/>
                  <a:pt x="361" y="257"/>
                </a:cubicBezTo>
                <a:cubicBezTo>
                  <a:pt x="357" y="258"/>
                  <a:pt x="363" y="254"/>
                  <a:pt x="360" y="253"/>
                </a:cubicBezTo>
                <a:cubicBezTo>
                  <a:pt x="360" y="251"/>
                  <a:pt x="362" y="251"/>
                  <a:pt x="362" y="250"/>
                </a:cubicBezTo>
                <a:cubicBezTo>
                  <a:pt x="362" y="248"/>
                  <a:pt x="360" y="252"/>
                  <a:pt x="360" y="250"/>
                </a:cubicBezTo>
                <a:cubicBezTo>
                  <a:pt x="360" y="248"/>
                  <a:pt x="362" y="243"/>
                  <a:pt x="362" y="244"/>
                </a:cubicBezTo>
                <a:cubicBezTo>
                  <a:pt x="362" y="242"/>
                  <a:pt x="361" y="245"/>
                  <a:pt x="359" y="244"/>
                </a:cubicBezTo>
                <a:cubicBezTo>
                  <a:pt x="359" y="244"/>
                  <a:pt x="358" y="244"/>
                  <a:pt x="359" y="243"/>
                </a:cubicBezTo>
                <a:cubicBezTo>
                  <a:pt x="360" y="242"/>
                  <a:pt x="360" y="243"/>
                  <a:pt x="360" y="244"/>
                </a:cubicBezTo>
                <a:cubicBezTo>
                  <a:pt x="359" y="241"/>
                  <a:pt x="362" y="239"/>
                  <a:pt x="360" y="237"/>
                </a:cubicBezTo>
                <a:cubicBezTo>
                  <a:pt x="364" y="231"/>
                  <a:pt x="359" y="223"/>
                  <a:pt x="362" y="219"/>
                </a:cubicBezTo>
                <a:cubicBezTo>
                  <a:pt x="361" y="215"/>
                  <a:pt x="364" y="212"/>
                  <a:pt x="362" y="209"/>
                </a:cubicBezTo>
                <a:cubicBezTo>
                  <a:pt x="363" y="209"/>
                  <a:pt x="363" y="208"/>
                  <a:pt x="365" y="209"/>
                </a:cubicBezTo>
                <a:cubicBezTo>
                  <a:pt x="363" y="204"/>
                  <a:pt x="365" y="200"/>
                  <a:pt x="368" y="199"/>
                </a:cubicBezTo>
                <a:cubicBezTo>
                  <a:pt x="366" y="198"/>
                  <a:pt x="368" y="195"/>
                  <a:pt x="366" y="195"/>
                </a:cubicBezTo>
                <a:cubicBezTo>
                  <a:pt x="364" y="196"/>
                  <a:pt x="368" y="200"/>
                  <a:pt x="365" y="200"/>
                </a:cubicBezTo>
                <a:cubicBezTo>
                  <a:pt x="366" y="199"/>
                  <a:pt x="364" y="192"/>
                  <a:pt x="367" y="193"/>
                </a:cubicBezTo>
                <a:cubicBezTo>
                  <a:pt x="368" y="191"/>
                  <a:pt x="366" y="192"/>
                  <a:pt x="366" y="191"/>
                </a:cubicBezTo>
                <a:cubicBezTo>
                  <a:pt x="365" y="189"/>
                  <a:pt x="367" y="189"/>
                  <a:pt x="368" y="189"/>
                </a:cubicBezTo>
                <a:cubicBezTo>
                  <a:pt x="368" y="186"/>
                  <a:pt x="367" y="182"/>
                  <a:pt x="370" y="181"/>
                </a:cubicBezTo>
                <a:cubicBezTo>
                  <a:pt x="370" y="182"/>
                  <a:pt x="368" y="183"/>
                  <a:pt x="370" y="183"/>
                </a:cubicBezTo>
                <a:cubicBezTo>
                  <a:pt x="371" y="185"/>
                  <a:pt x="372" y="180"/>
                  <a:pt x="373" y="180"/>
                </a:cubicBezTo>
                <a:cubicBezTo>
                  <a:pt x="375" y="206"/>
                  <a:pt x="373" y="214"/>
                  <a:pt x="375" y="238"/>
                </a:cubicBezTo>
                <a:cubicBezTo>
                  <a:pt x="377" y="207"/>
                  <a:pt x="373" y="185"/>
                  <a:pt x="376" y="152"/>
                </a:cubicBezTo>
                <a:cubicBezTo>
                  <a:pt x="376" y="151"/>
                  <a:pt x="375" y="150"/>
                  <a:pt x="375" y="149"/>
                </a:cubicBezTo>
                <a:cubicBezTo>
                  <a:pt x="376" y="148"/>
                  <a:pt x="377" y="147"/>
                  <a:pt x="376" y="145"/>
                </a:cubicBezTo>
                <a:cubicBezTo>
                  <a:pt x="377" y="146"/>
                  <a:pt x="379" y="146"/>
                  <a:pt x="379" y="144"/>
                </a:cubicBezTo>
                <a:cubicBezTo>
                  <a:pt x="377" y="143"/>
                  <a:pt x="376" y="142"/>
                  <a:pt x="376" y="138"/>
                </a:cubicBezTo>
                <a:cubicBezTo>
                  <a:pt x="377" y="138"/>
                  <a:pt x="378" y="138"/>
                  <a:pt x="378" y="138"/>
                </a:cubicBezTo>
                <a:cubicBezTo>
                  <a:pt x="380" y="135"/>
                  <a:pt x="376" y="134"/>
                  <a:pt x="378" y="132"/>
                </a:cubicBezTo>
                <a:cubicBezTo>
                  <a:pt x="378" y="134"/>
                  <a:pt x="379" y="134"/>
                  <a:pt x="379" y="134"/>
                </a:cubicBezTo>
                <a:cubicBezTo>
                  <a:pt x="380" y="132"/>
                  <a:pt x="380" y="132"/>
                  <a:pt x="380" y="129"/>
                </a:cubicBezTo>
                <a:cubicBezTo>
                  <a:pt x="378" y="130"/>
                  <a:pt x="377" y="128"/>
                  <a:pt x="378" y="126"/>
                </a:cubicBezTo>
                <a:cubicBezTo>
                  <a:pt x="378" y="126"/>
                  <a:pt x="376" y="126"/>
                  <a:pt x="376" y="126"/>
                </a:cubicBezTo>
                <a:cubicBezTo>
                  <a:pt x="376" y="125"/>
                  <a:pt x="377" y="124"/>
                  <a:pt x="377" y="124"/>
                </a:cubicBezTo>
                <a:cubicBezTo>
                  <a:pt x="377" y="126"/>
                  <a:pt x="380" y="125"/>
                  <a:pt x="381" y="124"/>
                </a:cubicBezTo>
                <a:cubicBezTo>
                  <a:pt x="380" y="123"/>
                  <a:pt x="380" y="123"/>
                  <a:pt x="379" y="122"/>
                </a:cubicBezTo>
                <a:cubicBezTo>
                  <a:pt x="379" y="123"/>
                  <a:pt x="380" y="124"/>
                  <a:pt x="379" y="124"/>
                </a:cubicBezTo>
                <a:cubicBezTo>
                  <a:pt x="377" y="123"/>
                  <a:pt x="375" y="121"/>
                  <a:pt x="377" y="120"/>
                </a:cubicBezTo>
                <a:cubicBezTo>
                  <a:pt x="374" y="114"/>
                  <a:pt x="379" y="107"/>
                  <a:pt x="382" y="102"/>
                </a:cubicBezTo>
                <a:cubicBezTo>
                  <a:pt x="381" y="102"/>
                  <a:pt x="381" y="103"/>
                  <a:pt x="381" y="102"/>
                </a:cubicBezTo>
                <a:cubicBezTo>
                  <a:pt x="382" y="102"/>
                  <a:pt x="383" y="100"/>
                  <a:pt x="383" y="99"/>
                </a:cubicBezTo>
                <a:cubicBezTo>
                  <a:pt x="387" y="99"/>
                  <a:pt x="386" y="98"/>
                  <a:pt x="389" y="98"/>
                </a:cubicBezTo>
                <a:cubicBezTo>
                  <a:pt x="393" y="100"/>
                  <a:pt x="402" y="102"/>
                  <a:pt x="405" y="99"/>
                </a:cubicBezTo>
                <a:cubicBezTo>
                  <a:pt x="406" y="99"/>
                  <a:pt x="406" y="101"/>
                  <a:pt x="406" y="101"/>
                </a:cubicBezTo>
                <a:cubicBezTo>
                  <a:pt x="408" y="102"/>
                  <a:pt x="410" y="100"/>
                  <a:pt x="412" y="101"/>
                </a:cubicBezTo>
                <a:cubicBezTo>
                  <a:pt x="412" y="101"/>
                  <a:pt x="412" y="101"/>
                  <a:pt x="412" y="100"/>
                </a:cubicBezTo>
                <a:cubicBezTo>
                  <a:pt x="413" y="100"/>
                  <a:pt x="412" y="99"/>
                  <a:pt x="411" y="99"/>
                </a:cubicBezTo>
                <a:cubicBezTo>
                  <a:pt x="411" y="101"/>
                  <a:pt x="410" y="99"/>
                  <a:pt x="408" y="100"/>
                </a:cubicBezTo>
                <a:cubicBezTo>
                  <a:pt x="408" y="99"/>
                  <a:pt x="409" y="98"/>
                  <a:pt x="409" y="96"/>
                </a:cubicBezTo>
                <a:cubicBezTo>
                  <a:pt x="408" y="96"/>
                  <a:pt x="406" y="96"/>
                  <a:pt x="405" y="95"/>
                </a:cubicBezTo>
                <a:cubicBezTo>
                  <a:pt x="404" y="96"/>
                  <a:pt x="405" y="98"/>
                  <a:pt x="404" y="98"/>
                </a:cubicBezTo>
                <a:cubicBezTo>
                  <a:pt x="402" y="96"/>
                  <a:pt x="399" y="96"/>
                  <a:pt x="397" y="94"/>
                </a:cubicBezTo>
                <a:cubicBezTo>
                  <a:pt x="397" y="95"/>
                  <a:pt x="396" y="95"/>
                  <a:pt x="395" y="95"/>
                </a:cubicBezTo>
                <a:cubicBezTo>
                  <a:pt x="391" y="91"/>
                  <a:pt x="378" y="96"/>
                  <a:pt x="378" y="89"/>
                </a:cubicBezTo>
                <a:cubicBezTo>
                  <a:pt x="377" y="88"/>
                  <a:pt x="375" y="89"/>
                  <a:pt x="375" y="88"/>
                </a:cubicBezTo>
                <a:cubicBezTo>
                  <a:pt x="373" y="85"/>
                  <a:pt x="380" y="87"/>
                  <a:pt x="381" y="84"/>
                </a:cubicBezTo>
                <a:cubicBezTo>
                  <a:pt x="378" y="84"/>
                  <a:pt x="376" y="84"/>
                  <a:pt x="375" y="84"/>
                </a:cubicBezTo>
                <a:cubicBezTo>
                  <a:pt x="376" y="82"/>
                  <a:pt x="382" y="84"/>
                  <a:pt x="383" y="79"/>
                </a:cubicBezTo>
                <a:cubicBezTo>
                  <a:pt x="385" y="80"/>
                  <a:pt x="387" y="79"/>
                  <a:pt x="388" y="78"/>
                </a:cubicBezTo>
                <a:cubicBezTo>
                  <a:pt x="388" y="79"/>
                  <a:pt x="388" y="79"/>
                  <a:pt x="388" y="80"/>
                </a:cubicBezTo>
                <a:cubicBezTo>
                  <a:pt x="389" y="80"/>
                  <a:pt x="392" y="79"/>
                  <a:pt x="392" y="81"/>
                </a:cubicBezTo>
                <a:cubicBezTo>
                  <a:pt x="389" y="81"/>
                  <a:pt x="386" y="82"/>
                  <a:pt x="384" y="84"/>
                </a:cubicBezTo>
                <a:cubicBezTo>
                  <a:pt x="388" y="84"/>
                  <a:pt x="398" y="89"/>
                  <a:pt x="403" y="85"/>
                </a:cubicBezTo>
                <a:cubicBezTo>
                  <a:pt x="402" y="86"/>
                  <a:pt x="403" y="87"/>
                  <a:pt x="405" y="87"/>
                </a:cubicBezTo>
                <a:cubicBezTo>
                  <a:pt x="406" y="86"/>
                  <a:pt x="406" y="85"/>
                  <a:pt x="407" y="84"/>
                </a:cubicBezTo>
                <a:cubicBezTo>
                  <a:pt x="407" y="85"/>
                  <a:pt x="409" y="85"/>
                  <a:pt x="410" y="84"/>
                </a:cubicBezTo>
                <a:cubicBezTo>
                  <a:pt x="410" y="85"/>
                  <a:pt x="409" y="85"/>
                  <a:pt x="409" y="85"/>
                </a:cubicBezTo>
                <a:cubicBezTo>
                  <a:pt x="412" y="83"/>
                  <a:pt x="416" y="86"/>
                  <a:pt x="419" y="83"/>
                </a:cubicBezTo>
                <a:cubicBezTo>
                  <a:pt x="421" y="87"/>
                  <a:pt x="424" y="86"/>
                  <a:pt x="425" y="90"/>
                </a:cubicBezTo>
                <a:cubicBezTo>
                  <a:pt x="426" y="90"/>
                  <a:pt x="425" y="88"/>
                  <a:pt x="427" y="89"/>
                </a:cubicBezTo>
                <a:cubicBezTo>
                  <a:pt x="426" y="90"/>
                  <a:pt x="428" y="92"/>
                  <a:pt x="428" y="90"/>
                </a:cubicBezTo>
                <a:cubicBezTo>
                  <a:pt x="428" y="90"/>
                  <a:pt x="427" y="90"/>
                  <a:pt x="427" y="90"/>
                </a:cubicBezTo>
                <a:cubicBezTo>
                  <a:pt x="427" y="89"/>
                  <a:pt x="428" y="89"/>
                  <a:pt x="429" y="90"/>
                </a:cubicBezTo>
                <a:cubicBezTo>
                  <a:pt x="429" y="87"/>
                  <a:pt x="426" y="88"/>
                  <a:pt x="425" y="88"/>
                </a:cubicBezTo>
                <a:cubicBezTo>
                  <a:pt x="425" y="87"/>
                  <a:pt x="426" y="86"/>
                  <a:pt x="427" y="86"/>
                </a:cubicBezTo>
                <a:cubicBezTo>
                  <a:pt x="428" y="86"/>
                  <a:pt x="427" y="88"/>
                  <a:pt x="428" y="88"/>
                </a:cubicBezTo>
                <a:cubicBezTo>
                  <a:pt x="429" y="86"/>
                  <a:pt x="430" y="85"/>
                  <a:pt x="431" y="83"/>
                </a:cubicBezTo>
                <a:cubicBezTo>
                  <a:pt x="428" y="83"/>
                  <a:pt x="430" y="80"/>
                  <a:pt x="431" y="79"/>
                </a:cubicBezTo>
                <a:cubicBezTo>
                  <a:pt x="428" y="78"/>
                  <a:pt x="431" y="75"/>
                  <a:pt x="428" y="74"/>
                </a:cubicBezTo>
                <a:cubicBezTo>
                  <a:pt x="430" y="72"/>
                  <a:pt x="429" y="72"/>
                  <a:pt x="430" y="70"/>
                </a:cubicBezTo>
                <a:cubicBezTo>
                  <a:pt x="428" y="69"/>
                  <a:pt x="428" y="72"/>
                  <a:pt x="427" y="71"/>
                </a:cubicBezTo>
                <a:cubicBezTo>
                  <a:pt x="428" y="70"/>
                  <a:pt x="428" y="70"/>
                  <a:pt x="428" y="68"/>
                </a:cubicBezTo>
                <a:cubicBezTo>
                  <a:pt x="429" y="68"/>
                  <a:pt x="429" y="69"/>
                  <a:pt x="430" y="69"/>
                </a:cubicBezTo>
                <a:cubicBezTo>
                  <a:pt x="429" y="64"/>
                  <a:pt x="427" y="59"/>
                  <a:pt x="423" y="56"/>
                </a:cubicBezTo>
                <a:cubicBezTo>
                  <a:pt x="418" y="56"/>
                  <a:pt x="417" y="56"/>
                  <a:pt x="413" y="56"/>
                </a:cubicBezTo>
                <a:cubicBezTo>
                  <a:pt x="411" y="57"/>
                  <a:pt x="414" y="58"/>
                  <a:pt x="412" y="58"/>
                </a:cubicBezTo>
                <a:cubicBezTo>
                  <a:pt x="411" y="55"/>
                  <a:pt x="408" y="60"/>
                  <a:pt x="406" y="57"/>
                </a:cubicBezTo>
                <a:cubicBezTo>
                  <a:pt x="405" y="58"/>
                  <a:pt x="405" y="59"/>
                  <a:pt x="404" y="60"/>
                </a:cubicBezTo>
                <a:cubicBezTo>
                  <a:pt x="403" y="58"/>
                  <a:pt x="405" y="59"/>
                  <a:pt x="404" y="57"/>
                </a:cubicBezTo>
                <a:cubicBezTo>
                  <a:pt x="400" y="58"/>
                  <a:pt x="397" y="58"/>
                  <a:pt x="393" y="57"/>
                </a:cubicBezTo>
                <a:cubicBezTo>
                  <a:pt x="392" y="59"/>
                  <a:pt x="392" y="60"/>
                  <a:pt x="392" y="62"/>
                </a:cubicBezTo>
                <a:cubicBezTo>
                  <a:pt x="394" y="63"/>
                  <a:pt x="398" y="63"/>
                  <a:pt x="400" y="62"/>
                </a:cubicBezTo>
                <a:cubicBezTo>
                  <a:pt x="400" y="62"/>
                  <a:pt x="402" y="64"/>
                  <a:pt x="402" y="62"/>
                </a:cubicBezTo>
                <a:cubicBezTo>
                  <a:pt x="401" y="62"/>
                  <a:pt x="401" y="62"/>
                  <a:pt x="401" y="62"/>
                </a:cubicBezTo>
                <a:cubicBezTo>
                  <a:pt x="403" y="62"/>
                  <a:pt x="403" y="63"/>
                  <a:pt x="402" y="63"/>
                </a:cubicBezTo>
                <a:cubicBezTo>
                  <a:pt x="404" y="63"/>
                  <a:pt x="405" y="64"/>
                  <a:pt x="407" y="65"/>
                </a:cubicBezTo>
                <a:cubicBezTo>
                  <a:pt x="407" y="64"/>
                  <a:pt x="407" y="63"/>
                  <a:pt x="408" y="63"/>
                </a:cubicBezTo>
                <a:cubicBezTo>
                  <a:pt x="408" y="64"/>
                  <a:pt x="410" y="63"/>
                  <a:pt x="410" y="65"/>
                </a:cubicBezTo>
                <a:cubicBezTo>
                  <a:pt x="409" y="64"/>
                  <a:pt x="408" y="63"/>
                  <a:pt x="408" y="65"/>
                </a:cubicBezTo>
                <a:cubicBezTo>
                  <a:pt x="415" y="63"/>
                  <a:pt x="415" y="68"/>
                  <a:pt x="415" y="73"/>
                </a:cubicBezTo>
                <a:cubicBezTo>
                  <a:pt x="414" y="73"/>
                  <a:pt x="411" y="72"/>
                  <a:pt x="411" y="73"/>
                </a:cubicBezTo>
                <a:cubicBezTo>
                  <a:pt x="413" y="74"/>
                  <a:pt x="410" y="77"/>
                  <a:pt x="408" y="76"/>
                </a:cubicBezTo>
                <a:cubicBezTo>
                  <a:pt x="409" y="74"/>
                  <a:pt x="408" y="74"/>
                  <a:pt x="410" y="73"/>
                </a:cubicBezTo>
                <a:cubicBezTo>
                  <a:pt x="409" y="73"/>
                  <a:pt x="403" y="71"/>
                  <a:pt x="402" y="73"/>
                </a:cubicBezTo>
                <a:cubicBezTo>
                  <a:pt x="402" y="75"/>
                  <a:pt x="405" y="72"/>
                  <a:pt x="404" y="74"/>
                </a:cubicBezTo>
                <a:cubicBezTo>
                  <a:pt x="406" y="75"/>
                  <a:pt x="406" y="72"/>
                  <a:pt x="408" y="74"/>
                </a:cubicBezTo>
                <a:cubicBezTo>
                  <a:pt x="408" y="74"/>
                  <a:pt x="408" y="75"/>
                  <a:pt x="408" y="75"/>
                </a:cubicBezTo>
                <a:cubicBezTo>
                  <a:pt x="405" y="74"/>
                  <a:pt x="406" y="75"/>
                  <a:pt x="405" y="77"/>
                </a:cubicBezTo>
                <a:cubicBezTo>
                  <a:pt x="400" y="77"/>
                  <a:pt x="401" y="76"/>
                  <a:pt x="397" y="77"/>
                </a:cubicBezTo>
                <a:cubicBezTo>
                  <a:pt x="397" y="76"/>
                  <a:pt x="397" y="75"/>
                  <a:pt x="397" y="74"/>
                </a:cubicBezTo>
                <a:cubicBezTo>
                  <a:pt x="393" y="78"/>
                  <a:pt x="381" y="78"/>
                  <a:pt x="381" y="72"/>
                </a:cubicBezTo>
                <a:cubicBezTo>
                  <a:pt x="379" y="71"/>
                  <a:pt x="377" y="71"/>
                  <a:pt x="376" y="69"/>
                </a:cubicBezTo>
                <a:cubicBezTo>
                  <a:pt x="372" y="70"/>
                  <a:pt x="366" y="72"/>
                  <a:pt x="365" y="66"/>
                </a:cubicBezTo>
                <a:cubicBezTo>
                  <a:pt x="364" y="68"/>
                  <a:pt x="363" y="70"/>
                  <a:pt x="362" y="72"/>
                </a:cubicBezTo>
                <a:cubicBezTo>
                  <a:pt x="357" y="68"/>
                  <a:pt x="352" y="73"/>
                  <a:pt x="348" y="71"/>
                </a:cubicBezTo>
                <a:cubicBezTo>
                  <a:pt x="347" y="71"/>
                  <a:pt x="348" y="69"/>
                  <a:pt x="346" y="70"/>
                </a:cubicBezTo>
                <a:cubicBezTo>
                  <a:pt x="348" y="70"/>
                  <a:pt x="346" y="72"/>
                  <a:pt x="346" y="72"/>
                </a:cubicBezTo>
                <a:cubicBezTo>
                  <a:pt x="344" y="67"/>
                  <a:pt x="333" y="72"/>
                  <a:pt x="331" y="68"/>
                </a:cubicBezTo>
                <a:cubicBezTo>
                  <a:pt x="329" y="69"/>
                  <a:pt x="327" y="69"/>
                  <a:pt x="325" y="68"/>
                </a:cubicBezTo>
                <a:cubicBezTo>
                  <a:pt x="324" y="70"/>
                  <a:pt x="325" y="71"/>
                  <a:pt x="324" y="72"/>
                </a:cubicBezTo>
                <a:cubicBezTo>
                  <a:pt x="319" y="73"/>
                  <a:pt x="314" y="67"/>
                  <a:pt x="310" y="67"/>
                </a:cubicBezTo>
                <a:cubicBezTo>
                  <a:pt x="309" y="62"/>
                  <a:pt x="303" y="58"/>
                  <a:pt x="302" y="51"/>
                </a:cubicBezTo>
                <a:cubicBezTo>
                  <a:pt x="301" y="52"/>
                  <a:pt x="300" y="50"/>
                  <a:pt x="299" y="50"/>
                </a:cubicBezTo>
                <a:cubicBezTo>
                  <a:pt x="299" y="52"/>
                  <a:pt x="297" y="52"/>
                  <a:pt x="295" y="53"/>
                </a:cubicBezTo>
                <a:cubicBezTo>
                  <a:pt x="296" y="52"/>
                  <a:pt x="293" y="52"/>
                  <a:pt x="295" y="51"/>
                </a:cubicBezTo>
                <a:cubicBezTo>
                  <a:pt x="296" y="51"/>
                  <a:pt x="295" y="53"/>
                  <a:pt x="297" y="52"/>
                </a:cubicBezTo>
                <a:cubicBezTo>
                  <a:pt x="298" y="49"/>
                  <a:pt x="298" y="47"/>
                  <a:pt x="295" y="45"/>
                </a:cubicBezTo>
                <a:close/>
                <a:moveTo>
                  <a:pt x="399" y="60"/>
                </a:moveTo>
                <a:cubicBezTo>
                  <a:pt x="400" y="60"/>
                  <a:pt x="401" y="61"/>
                  <a:pt x="401" y="62"/>
                </a:cubicBezTo>
                <a:cubicBezTo>
                  <a:pt x="400" y="62"/>
                  <a:pt x="399" y="61"/>
                  <a:pt x="399" y="60"/>
                </a:cubicBezTo>
                <a:cubicBezTo>
                  <a:pt x="399" y="60"/>
                  <a:pt x="399" y="60"/>
                  <a:pt x="399" y="60"/>
                </a:cubicBezTo>
                <a:close/>
                <a:moveTo>
                  <a:pt x="349" y="272"/>
                </a:moveTo>
                <a:cubicBezTo>
                  <a:pt x="352" y="271"/>
                  <a:pt x="349" y="273"/>
                  <a:pt x="350" y="276"/>
                </a:cubicBezTo>
                <a:cubicBezTo>
                  <a:pt x="350" y="276"/>
                  <a:pt x="350" y="275"/>
                  <a:pt x="350" y="275"/>
                </a:cubicBezTo>
                <a:cubicBezTo>
                  <a:pt x="349" y="275"/>
                  <a:pt x="349" y="275"/>
                  <a:pt x="349" y="275"/>
                </a:cubicBezTo>
                <a:cubicBezTo>
                  <a:pt x="350" y="272"/>
                  <a:pt x="345" y="271"/>
                  <a:pt x="344" y="268"/>
                </a:cubicBezTo>
                <a:cubicBezTo>
                  <a:pt x="345" y="269"/>
                  <a:pt x="345" y="268"/>
                  <a:pt x="345" y="268"/>
                </a:cubicBezTo>
                <a:cubicBezTo>
                  <a:pt x="347" y="268"/>
                  <a:pt x="348" y="270"/>
                  <a:pt x="349" y="268"/>
                </a:cubicBezTo>
                <a:cubicBezTo>
                  <a:pt x="350" y="269"/>
                  <a:pt x="350" y="270"/>
                  <a:pt x="350" y="271"/>
                </a:cubicBezTo>
                <a:cubicBezTo>
                  <a:pt x="349" y="270"/>
                  <a:pt x="349" y="271"/>
                  <a:pt x="349" y="272"/>
                </a:cubicBezTo>
                <a:cubicBezTo>
                  <a:pt x="349" y="272"/>
                  <a:pt x="349" y="272"/>
                  <a:pt x="349" y="272"/>
                </a:cubicBezTo>
                <a:close/>
                <a:moveTo>
                  <a:pt x="349" y="266"/>
                </a:moveTo>
                <a:cubicBezTo>
                  <a:pt x="349" y="267"/>
                  <a:pt x="346" y="268"/>
                  <a:pt x="345" y="267"/>
                </a:cubicBezTo>
                <a:cubicBezTo>
                  <a:pt x="345" y="266"/>
                  <a:pt x="347" y="266"/>
                  <a:pt x="346" y="264"/>
                </a:cubicBezTo>
                <a:cubicBezTo>
                  <a:pt x="348" y="264"/>
                  <a:pt x="348" y="266"/>
                  <a:pt x="349" y="266"/>
                </a:cubicBezTo>
                <a:cubicBezTo>
                  <a:pt x="349" y="266"/>
                  <a:pt x="349" y="266"/>
                  <a:pt x="349" y="266"/>
                </a:cubicBezTo>
                <a:close/>
                <a:moveTo>
                  <a:pt x="422" y="58"/>
                </a:moveTo>
                <a:cubicBezTo>
                  <a:pt x="422" y="59"/>
                  <a:pt x="421" y="59"/>
                  <a:pt x="421" y="57"/>
                </a:cubicBezTo>
                <a:cubicBezTo>
                  <a:pt x="421" y="56"/>
                  <a:pt x="422" y="58"/>
                  <a:pt x="422" y="58"/>
                </a:cubicBezTo>
                <a:cubicBezTo>
                  <a:pt x="422" y="58"/>
                  <a:pt x="422" y="58"/>
                  <a:pt x="422" y="58"/>
                </a:cubicBezTo>
                <a:close/>
                <a:moveTo>
                  <a:pt x="394" y="61"/>
                </a:moveTo>
                <a:cubicBezTo>
                  <a:pt x="392" y="59"/>
                  <a:pt x="396" y="58"/>
                  <a:pt x="397" y="60"/>
                </a:cubicBezTo>
                <a:cubicBezTo>
                  <a:pt x="397" y="61"/>
                  <a:pt x="394" y="59"/>
                  <a:pt x="394" y="61"/>
                </a:cubicBezTo>
                <a:cubicBezTo>
                  <a:pt x="394" y="61"/>
                  <a:pt x="394" y="61"/>
                  <a:pt x="394" y="61"/>
                </a:cubicBezTo>
                <a:close/>
                <a:moveTo>
                  <a:pt x="328" y="72"/>
                </a:moveTo>
                <a:cubicBezTo>
                  <a:pt x="327" y="72"/>
                  <a:pt x="327" y="72"/>
                  <a:pt x="327" y="71"/>
                </a:cubicBezTo>
                <a:cubicBezTo>
                  <a:pt x="328" y="70"/>
                  <a:pt x="328" y="71"/>
                  <a:pt x="328" y="72"/>
                </a:cubicBezTo>
                <a:cubicBezTo>
                  <a:pt x="328" y="72"/>
                  <a:pt x="328" y="72"/>
                  <a:pt x="328" y="72"/>
                </a:cubicBezTo>
                <a:close/>
                <a:moveTo>
                  <a:pt x="323" y="74"/>
                </a:moveTo>
                <a:cubicBezTo>
                  <a:pt x="322" y="72"/>
                  <a:pt x="325" y="72"/>
                  <a:pt x="326" y="72"/>
                </a:cubicBezTo>
                <a:cubicBezTo>
                  <a:pt x="326" y="72"/>
                  <a:pt x="325" y="72"/>
                  <a:pt x="325" y="72"/>
                </a:cubicBezTo>
                <a:cubicBezTo>
                  <a:pt x="327" y="73"/>
                  <a:pt x="329" y="74"/>
                  <a:pt x="331" y="73"/>
                </a:cubicBezTo>
                <a:cubicBezTo>
                  <a:pt x="330" y="76"/>
                  <a:pt x="326" y="74"/>
                  <a:pt x="323" y="74"/>
                </a:cubicBezTo>
                <a:cubicBezTo>
                  <a:pt x="323" y="74"/>
                  <a:pt x="323" y="74"/>
                  <a:pt x="323" y="74"/>
                </a:cubicBezTo>
                <a:close/>
                <a:moveTo>
                  <a:pt x="301" y="79"/>
                </a:moveTo>
                <a:cubicBezTo>
                  <a:pt x="297" y="80"/>
                  <a:pt x="299" y="76"/>
                  <a:pt x="300" y="74"/>
                </a:cubicBezTo>
                <a:cubicBezTo>
                  <a:pt x="301" y="75"/>
                  <a:pt x="301" y="77"/>
                  <a:pt x="301" y="79"/>
                </a:cubicBezTo>
                <a:cubicBezTo>
                  <a:pt x="301" y="79"/>
                  <a:pt x="301" y="79"/>
                  <a:pt x="301" y="79"/>
                </a:cubicBezTo>
                <a:close/>
                <a:moveTo>
                  <a:pt x="317" y="77"/>
                </a:moveTo>
                <a:cubicBezTo>
                  <a:pt x="317" y="76"/>
                  <a:pt x="317" y="76"/>
                  <a:pt x="317" y="76"/>
                </a:cubicBezTo>
                <a:cubicBezTo>
                  <a:pt x="318" y="76"/>
                  <a:pt x="318" y="76"/>
                  <a:pt x="319" y="76"/>
                </a:cubicBezTo>
                <a:cubicBezTo>
                  <a:pt x="319" y="76"/>
                  <a:pt x="319" y="76"/>
                  <a:pt x="319" y="77"/>
                </a:cubicBezTo>
                <a:cubicBezTo>
                  <a:pt x="318" y="77"/>
                  <a:pt x="318" y="77"/>
                  <a:pt x="317" y="77"/>
                </a:cubicBezTo>
                <a:cubicBezTo>
                  <a:pt x="317" y="77"/>
                  <a:pt x="317" y="77"/>
                  <a:pt x="317" y="77"/>
                </a:cubicBezTo>
                <a:close/>
                <a:moveTo>
                  <a:pt x="398" y="79"/>
                </a:moveTo>
                <a:cubicBezTo>
                  <a:pt x="398" y="82"/>
                  <a:pt x="394" y="81"/>
                  <a:pt x="394" y="79"/>
                </a:cubicBezTo>
                <a:cubicBezTo>
                  <a:pt x="395" y="79"/>
                  <a:pt x="396" y="79"/>
                  <a:pt x="398" y="79"/>
                </a:cubicBezTo>
                <a:cubicBezTo>
                  <a:pt x="398" y="79"/>
                  <a:pt x="398" y="79"/>
                  <a:pt x="398" y="79"/>
                </a:cubicBezTo>
                <a:close/>
                <a:moveTo>
                  <a:pt x="339" y="96"/>
                </a:moveTo>
                <a:cubicBezTo>
                  <a:pt x="341" y="98"/>
                  <a:pt x="338" y="98"/>
                  <a:pt x="339" y="96"/>
                </a:cubicBezTo>
                <a:cubicBezTo>
                  <a:pt x="339" y="96"/>
                  <a:pt x="339" y="96"/>
                  <a:pt x="339" y="96"/>
                </a:cubicBezTo>
                <a:close/>
                <a:moveTo>
                  <a:pt x="378" y="102"/>
                </a:moveTo>
                <a:cubicBezTo>
                  <a:pt x="379" y="99"/>
                  <a:pt x="376" y="106"/>
                  <a:pt x="378" y="102"/>
                </a:cubicBezTo>
                <a:cubicBezTo>
                  <a:pt x="378" y="102"/>
                  <a:pt x="378" y="102"/>
                  <a:pt x="378" y="102"/>
                </a:cubicBezTo>
                <a:close/>
                <a:moveTo>
                  <a:pt x="375" y="106"/>
                </a:moveTo>
                <a:cubicBezTo>
                  <a:pt x="375" y="105"/>
                  <a:pt x="376" y="105"/>
                  <a:pt x="376" y="104"/>
                </a:cubicBezTo>
                <a:cubicBezTo>
                  <a:pt x="377" y="103"/>
                  <a:pt x="377" y="107"/>
                  <a:pt x="375" y="106"/>
                </a:cubicBezTo>
                <a:cubicBezTo>
                  <a:pt x="375" y="106"/>
                  <a:pt x="375" y="106"/>
                  <a:pt x="375" y="106"/>
                </a:cubicBezTo>
                <a:close/>
                <a:moveTo>
                  <a:pt x="380" y="106"/>
                </a:moveTo>
                <a:cubicBezTo>
                  <a:pt x="378" y="106"/>
                  <a:pt x="380" y="105"/>
                  <a:pt x="380" y="104"/>
                </a:cubicBezTo>
                <a:cubicBezTo>
                  <a:pt x="381" y="104"/>
                  <a:pt x="379" y="105"/>
                  <a:pt x="380" y="106"/>
                </a:cubicBezTo>
                <a:cubicBezTo>
                  <a:pt x="380" y="106"/>
                  <a:pt x="380" y="106"/>
                  <a:pt x="380" y="106"/>
                </a:cubicBezTo>
                <a:close/>
                <a:moveTo>
                  <a:pt x="342" y="110"/>
                </a:moveTo>
                <a:cubicBezTo>
                  <a:pt x="342" y="109"/>
                  <a:pt x="342" y="108"/>
                  <a:pt x="341" y="107"/>
                </a:cubicBezTo>
                <a:cubicBezTo>
                  <a:pt x="342" y="106"/>
                  <a:pt x="343" y="109"/>
                  <a:pt x="344" y="109"/>
                </a:cubicBezTo>
                <a:cubicBezTo>
                  <a:pt x="345" y="110"/>
                  <a:pt x="343" y="110"/>
                  <a:pt x="344" y="112"/>
                </a:cubicBezTo>
                <a:cubicBezTo>
                  <a:pt x="343" y="112"/>
                  <a:pt x="343" y="111"/>
                  <a:pt x="343" y="111"/>
                </a:cubicBezTo>
                <a:cubicBezTo>
                  <a:pt x="343" y="109"/>
                  <a:pt x="342" y="111"/>
                  <a:pt x="342" y="110"/>
                </a:cubicBezTo>
                <a:cubicBezTo>
                  <a:pt x="342" y="110"/>
                  <a:pt x="342" y="110"/>
                  <a:pt x="342" y="110"/>
                </a:cubicBezTo>
                <a:close/>
                <a:moveTo>
                  <a:pt x="356" y="151"/>
                </a:moveTo>
                <a:cubicBezTo>
                  <a:pt x="354" y="151"/>
                  <a:pt x="356" y="149"/>
                  <a:pt x="355" y="149"/>
                </a:cubicBezTo>
                <a:cubicBezTo>
                  <a:pt x="356" y="148"/>
                  <a:pt x="357" y="150"/>
                  <a:pt x="356" y="151"/>
                </a:cubicBezTo>
                <a:cubicBezTo>
                  <a:pt x="356" y="151"/>
                  <a:pt x="356" y="151"/>
                  <a:pt x="356" y="151"/>
                </a:cubicBezTo>
                <a:close/>
                <a:moveTo>
                  <a:pt x="373" y="151"/>
                </a:moveTo>
                <a:cubicBezTo>
                  <a:pt x="375" y="152"/>
                  <a:pt x="372" y="155"/>
                  <a:pt x="373" y="151"/>
                </a:cubicBezTo>
                <a:cubicBezTo>
                  <a:pt x="373" y="151"/>
                  <a:pt x="373" y="151"/>
                  <a:pt x="373" y="151"/>
                </a:cubicBezTo>
                <a:close/>
                <a:moveTo>
                  <a:pt x="373" y="163"/>
                </a:moveTo>
                <a:cubicBezTo>
                  <a:pt x="371" y="163"/>
                  <a:pt x="372" y="162"/>
                  <a:pt x="372" y="160"/>
                </a:cubicBezTo>
                <a:cubicBezTo>
                  <a:pt x="374" y="160"/>
                  <a:pt x="373" y="162"/>
                  <a:pt x="373" y="163"/>
                </a:cubicBezTo>
                <a:cubicBezTo>
                  <a:pt x="373" y="163"/>
                  <a:pt x="373" y="163"/>
                  <a:pt x="373" y="163"/>
                </a:cubicBezTo>
                <a:close/>
                <a:moveTo>
                  <a:pt x="355" y="194"/>
                </a:moveTo>
                <a:cubicBezTo>
                  <a:pt x="354" y="194"/>
                  <a:pt x="353" y="194"/>
                  <a:pt x="353" y="193"/>
                </a:cubicBezTo>
                <a:cubicBezTo>
                  <a:pt x="354" y="193"/>
                  <a:pt x="355" y="193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lose/>
                <a:moveTo>
                  <a:pt x="353" y="216"/>
                </a:moveTo>
                <a:cubicBezTo>
                  <a:pt x="353" y="215"/>
                  <a:pt x="353" y="215"/>
                  <a:pt x="353" y="215"/>
                </a:cubicBezTo>
                <a:cubicBezTo>
                  <a:pt x="353" y="215"/>
                  <a:pt x="354" y="215"/>
                  <a:pt x="354" y="215"/>
                </a:cubicBezTo>
                <a:cubicBezTo>
                  <a:pt x="354" y="216"/>
                  <a:pt x="353" y="216"/>
                  <a:pt x="353" y="216"/>
                </a:cubicBezTo>
                <a:cubicBezTo>
                  <a:pt x="353" y="216"/>
                  <a:pt x="353" y="216"/>
                  <a:pt x="353" y="216"/>
                </a:cubicBezTo>
                <a:close/>
                <a:moveTo>
                  <a:pt x="354" y="218"/>
                </a:moveTo>
                <a:cubicBezTo>
                  <a:pt x="355" y="218"/>
                  <a:pt x="356" y="218"/>
                  <a:pt x="356" y="217"/>
                </a:cubicBezTo>
                <a:cubicBezTo>
                  <a:pt x="357" y="218"/>
                  <a:pt x="355" y="219"/>
                  <a:pt x="356" y="222"/>
                </a:cubicBezTo>
                <a:cubicBezTo>
                  <a:pt x="355" y="222"/>
                  <a:pt x="355" y="221"/>
                  <a:pt x="354" y="221"/>
                </a:cubicBezTo>
                <a:cubicBezTo>
                  <a:pt x="354" y="220"/>
                  <a:pt x="355" y="220"/>
                  <a:pt x="355" y="219"/>
                </a:cubicBezTo>
                <a:cubicBezTo>
                  <a:pt x="355" y="218"/>
                  <a:pt x="354" y="219"/>
                  <a:pt x="353" y="218"/>
                </a:cubicBezTo>
                <a:cubicBezTo>
                  <a:pt x="353" y="217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lose/>
                <a:moveTo>
                  <a:pt x="354" y="227"/>
                </a:moveTo>
                <a:cubicBezTo>
                  <a:pt x="352" y="226"/>
                  <a:pt x="354" y="224"/>
                  <a:pt x="356" y="224"/>
                </a:cubicBezTo>
                <a:cubicBezTo>
                  <a:pt x="356" y="225"/>
                  <a:pt x="354" y="226"/>
                  <a:pt x="356" y="226"/>
                </a:cubicBezTo>
                <a:cubicBezTo>
                  <a:pt x="356" y="229"/>
                  <a:pt x="354" y="224"/>
                  <a:pt x="354" y="227"/>
                </a:cubicBezTo>
                <a:cubicBezTo>
                  <a:pt x="354" y="227"/>
                  <a:pt x="354" y="227"/>
                  <a:pt x="354" y="227"/>
                </a:cubicBezTo>
                <a:close/>
                <a:moveTo>
                  <a:pt x="353" y="245"/>
                </a:moveTo>
                <a:cubicBezTo>
                  <a:pt x="353" y="244"/>
                  <a:pt x="352" y="243"/>
                  <a:pt x="353" y="242"/>
                </a:cubicBezTo>
                <a:cubicBezTo>
                  <a:pt x="353" y="242"/>
                  <a:pt x="354" y="244"/>
                  <a:pt x="353" y="245"/>
                </a:cubicBezTo>
                <a:cubicBezTo>
                  <a:pt x="353" y="245"/>
                  <a:pt x="353" y="245"/>
                  <a:pt x="353" y="245"/>
                </a:cubicBezTo>
                <a:close/>
                <a:moveTo>
                  <a:pt x="346" y="256"/>
                </a:moveTo>
                <a:cubicBezTo>
                  <a:pt x="347" y="255"/>
                  <a:pt x="347" y="255"/>
                  <a:pt x="349" y="255"/>
                </a:cubicBezTo>
                <a:cubicBezTo>
                  <a:pt x="349" y="256"/>
                  <a:pt x="348" y="256"/>
                  <a:pt x="346" y="256"/>
                </a:cubicBezTo>
                <a:cubicBezTo>
                  <a:pt x="346" y="256"/>
                  <a:pt x="346" y="256"/>
                  <a:pt x="346" y="256"/>
                </a:cubicBezTo>
                <a:close/>
                <a:moveTo>
                  <a:pt x="348" y="259"/>
                </a:moveTo>
                <a:cubicBezTo>
                  <a:pt x="347" y="261"/>
                  <a:pt x="345" y="258"/>
                  <a:pt x="348" y="259"/>
                </a:cubicBezTo>
                <a:cubicBezTo>
                  <a:pt x="348" y="259"/>
                  <a:pt x="348" y="259"/>
                  <a:pt x="348" y="259"/>
                </a:cubicBezTo>
                <a:close/>
                <a:moveTo>
                  <a:pt x="346" y="282"/>
                </a:moveTo>
                <a:cubicBezTo>
                  <a:pt x="346" y="282"/>
                  <a:pt x="346" y="281"/>
                  <a:pt x="346" y="281"/>
                </a:cubicBezTo>
                <a:cubicBezTo>
                  <a:pt x="348" y="281"/>
                  <a:pt x="348" y="282"/>
                  <a:pt x="348" y="283"/>
                </a:cubicBezTo>
                <a:cubicBezTo>
                  <a:pt x="347" y="283"/>
                  <a:pt x="347" y="282"/>
                  <a:pt x="346" y="282"/>
                </a:cubicBezTo>
                <a:cubicBezTo>
                  <a:pt x="346" y="282"/>
                  <a:pt x="346" y="282"/>
                  <a:pt x="346" y="282"/>
                </a:cubicBezTo>
                <a:close/>
                <a:moveTo>
                  <a:pt x="367" y="288"/>
                </a:moveTo>
                <a:cubicBezTo>
                  <a:pt x="369" y="286"/>
                  <a:pt x="366" y="282"/>
                  <a:pt x="369" y="282"/>
                </a:cubicBezTo>
                <a:cubicBezTo>
                  <a:pt x="368" y="284"/>
                  <a:pt x="370" y="287"/>
                  <a:pt x="367" y="288"/>
                </a:cubicBezTo>
                <a:cubicBezTo>
                  <a:pt x="367" y="288"/>
                  <a:pt x="367" y="288"/>
                  <a:pt x="367" y="288"/>
                </a:cubicBezTo>
                <a:close/>
                <a:moveTo>
                  <a:pt x="362" y="295"/>
                </a:moveTo>
                <a:cubicBezTo>
                  <a:pt x="360" y="294"/>
                  <a:pt x="360" y="291"/>
                  <a:pt x="360" y="289"/>
                </a:cubicBezTo>
                <a:cubicBezTo>
                  <a:pt x="361" y="288"/>
                  <a:pt x="362" y="288"/>
                  <a:pt x="363" y="287"/>
                </a:cubicBezTo>
                <a:cubicBezTo>
                  <a:pt x="362" y="285"/>
                  <a:pt x="363" y="285"/>
                  <a:pt x="363" y="282"/>
                </a:cubicBezTo>
                <a:cubicBezTo>
                  <a:pt x="364" y="283"/>
                  <a:pt x="364" y="282"/>
                  <a:pt x="365" y="282"/>
                </a:cubicBezTo>
                <a:cubicBezTo>
                  <a:pt x="364" y="285"/>
                  <a:pt x="365" y="288"/>
                  <a:pt x="363" y="289"/>
                </a:cubicBezTo>
                <a:cubicBezTo>
                  <a:pt x="361" y="289"/>
                  <a:pt x="362" y="289"/>
                  <a:pt x="360" y="290"/>
                </a:cubicBezTo>
                <a:cubicBezTo>
                  <a:pt x="360" y="291"/>
                  <a:pt x="362" y="290"/>
                  <a:pt x="362" y="290"/>
                </a:cubicBezTo>
                <a:cubicBezTo>
                  <a:pt x="362" y="291"/>
                  <a:pt x="363" y="293"/>
                  <a:pt x="362" y="295"/>
                </a:cubicBezTo>
                <a:cubicBezTo>
                  <a:pt x="362" y="295"/>
                  <a:pt x="362" y="295"/>
                  <a:pt x="362" y="295"/>
                </a:cubicBezTo>
                <a:close/>
                <a:moveTo>
                  <a:pt x="357" y="295"/>
                </a:moveTo>
                <a:cubicBezTo>
                  <a:pt x="359" y="294"/>
                  <a:pt x="363" y="294"/>
                  <a:pt x="362" y="296"/>
                </a:cubicBezTo>
                <a:cubicBezTo>
                  <a:pt x="365" y="296"/>
                  <a:pt x="362" y="293"/>
                  <a:pt x="365" y="293"/>
                </a:cubicBezTo>
                <a:cubicBezTo>
                  <a:pt x="364" y="295"/>
                  <a:pt x="363" y="295"/>
                  <a:pt x="365" y="296"/>
                </a:cubicBezTo>
                <a:cubicBezTo>
                  <a:pt x="364" y="297"/>
                  <a:pt x="363" y="297"/>
                  <a:pt x="363" y="298"/>
                </a:cubicBezTo>
                <a:cubicBezTo>
                  <a:pt x="363" y="299"/>
                  <a:pt x="364" y="299"/>
                  <a:pt x="365" y="299"/>
                </a:cubicBezTo>
                <a:cubicBezTo>
                  <a:pt x="363" y="301"/>
                  <a:pt x="364" y="305"/>
                  <a:pt x="361" y="305"/>
                </a:cubicBezTo>
                <a:cubicBezTo>
                  <a:pt x="361" y="304"/>
                  <a:pt x="361" y="304"/>
                  <a:pt x="361" y="304"/>
                </a:cubicBezTo>
                <a:cubicBezTo>
                  <a:pt x="358" y="303"/>
                  <a:pt x="363" y="301"/>
                  <a:pt x="359" y="301"/>
                </a:cubicBezTo>
                <a:cubicBezTo>
                  <a:pt x="358" y="299"/>
                  <a:pt x="360" y="300"/>
                  <a:pt x="360" y="299"/>
                </a:cubicBezTo>
                <a:cubicBezTo>
                  <a:pt x="360" y="300"/>
                  <a:pt x="361" y="300"/>
                  <a:pt x="363" y="300"/>
                </a:cubicBezTo>
                <a:cubicBezTo>
                  <a:pt x="363" y="299"/>
                  <a:pt x="361" y="299"/>
                  <a:pt x="361" y="298"/>
                </a:cubicBezTo>
                <a:cubicBezTo>
                  <a:pt x="359" y="297"/>
                  <a:pt x="360" y="299"/>
                  <a:pt x="359" y="299"/>
                </a:cubicBezTo>
                <a:cubicBezTo>
                  <a:pt x="358" y="299"/>
                  <a:pt x="358" y="298"/>
                  <a:pt x="359" y="298"/>
                </a:cubicBezTo>
                <a:cubicBezTo>
                  <a:pt x="360" y="297"/>
                  <a:pt x="357" y="298"/>
                  <a:pt x="356" y="297"/>
                </a:cubicBezTo>
                <a:cubicBezTo>
                  <a:pt x="357" y="296"/>
                  <a:pt x="359" y="295"/>
                  <a:pt x="357" y="295"/>
                </a:cubicBezTo>
                <a:cubicBezTo>
                  <a:pt x="357" y="295"/>
                  <a:pt x="357" y="295"/>
                  <a:pt x="357" y="295"/>
                </a:cubicBezTo>
                <a:close/>
                <a:moveTo>
                  <a:pt x="363" y="292"/>
                </a:moveTo>
                <a:cubicBezTo>
                  <a:pt x="362" y="290"/>
                  <a:pt x="365" y="292"/>
                  <a:pt x="364" y="290"/>
                </a:cubicBezTo>
                <a:cubicBezTo>
                  <a:pt x="365" y="290"/>
                  <a:pt x="364" y="293"/>
                  <a:pt x="363" y="292"/>
                </a:cubicBezTo>
                <a:cubicBezTo>
                  <a:pt x="363" y="292"/>
                  <a:pt x="363" y="292"/>
                  <a:pt x="363" y="292"/>
                </a:cubicBezTo>
                <a:close/>
                <a:moveTo>
                  <a:pt x="359" y="292"/>
                </a:moveTo>
                <a:cubicBezTo>
                  <a:pt x="359" y="292"/>
                  <a:pt x="359" y="292"/>
                  <a:pt x="359" y="292"/>
                </a:cubicBezTo>
                <a:cubicBezTo>
                  <a:pt x="358" y="296"/>
                  <a:pt x="359" y="290"/>
                  <a:pt x="359" y="292"/>
                </a:cubicBezTo>
                <a:close/>
                <a:moveTo>
                  <a:pt x="359" y="303"/>
                </a:moveTo>
                <a:cubicBezTo>
                  <a:pt x="357" y="303"/>
                  <a:pt x="357" y="302"/>
                  <a:pt x="357" y="300"/>
                </a:cubicBezTo>
                <a:cubicBezTo>
                  <a:pt x="358" y="301"/>
                  <a:pt x="359" y="302"/>
                  <a:pt x="359" y="303"/>
                </a:cubicBezTo>
                <a:cubicBezTo>
                  <a:pt x="359" y="303"/>
                  <a:pt x="359" y="303"/>
                  <a:pt x="359" y="303"/>
                </a:cubicBezTo>
                <a:close/>
                <a:moveTo>
                  <a:pt x="362" y="310"/>
                </a:moveTo>
                <a:cubicBezTo>
                  <a:pt x="359" y="310"/>
                  <a:pt x="356" y="307"/>
                  <a:pt x="357" y="305"/>
                </a:cubicBezTo>
                <a:cubicBezTo>
                  <a:pt x="358" y="305"/>
                  <a:pt x="358" y="305"/>
                  <a:pt x="359" y="305"/>
                </a:cubicBezTo>
                <a:cubicBezTo>
                  <a:pt x="358" y="306"/>
                  <a:pt x="359" y="306"/>
                  <a:pt x="359" y="306"/>
                </a:cubicBezTo>
                <a:cubicBezTo>
                  <a:pt x="359" y="306"/>
                  <a:pt x="358" y="306"/>
                  <a:pt x="358" y="307"/>
                </a:cubicBezTo>
                <a:cubicBezTo>
                  <a:pt x="358" y="308"/>
                  <a:pt x="359" y="308"/>
                  <a:pt x="359" y="309"/>
                </a:cubicBezTo>
                <a:cubicBezTo>
                  <a:pt x="360" y="308"/>
                  <a:pt x="360" y="307"/>
                  <a:pt x="360" y="306"/>
                </a:cubicBezTo>
                <a:cubicBezTo>
                  <a:pt x="361" y="306"/>
                  <a:pt x="362" y="308"/>
                  <a:pt x="362" y="310"/>
                </a:cubicBezTo>
                <a:cubicBezTo>
                  <a:pt x="362" y="310"/>
                  <a:pt x="362" y="310"/>
                  <a:pt x="362" y="310"/>
                </a:cubicBezTo>
                <a:close/>
                <a:moveTo>
                  <a:pt x="357" y="317"/>
                </a:moveTo>
                <a:cubicBezTo>
                  <a:pt x="359" y="316"/>
                  <a:pt x="360" y="315"/>
                  <a:pt x="360" y="313"/>
                </a:cubicBezTo>
                <a:cubicBezTo>
                  <a:pt x="361" y="313"/>
                  <a:pt x="361" y="313"/>
                  <a:pt x="362" y="313"/>
                </a:cubicBezTo>
                <a:cubicBezTo>
                  <a:pt x="361" y="317"/>
                  <a:pt x="362" y="316"/>
                  <a:pt x="362" y="322"/>
                </a:cubicBezTo>
                <a:cubicBezTo>
                  <a:pt x="360" y="321"/>
                  <a:pt x="360" y="322"/>
                  <a:pt x="357" y="321"/>
                </a:cubicBezTo>
                <a:cubicBezTo>
                  <a:pt x="360" y="319"/>
                  <a:pt x="358" y="319"/>
                  <a:pt x="357" y="317"/>
                </a:cubicBezTo>
                <a:cubicBezTo>
                  <a:pt x="357" y="317"/>
                  <a:pt x="357" y="317"/>
                  <a:pt x="357" y="317"/>
                </a:cubicBezTo>
                <a:close/>
                <a:moveTo>
                  <a:pt x="361" y="328"/>
                </a:moveTo>
                <a:cubicBezTo>
                  <a:pt x="361" y="328"/>
                  <a:pt x="361" y="328"/>
                  <a:pt x="361" y="328"/>
                </a:cubicBezTo>
                <a:cubicBezTo>
                  <a:pt x="360" y="330"/>
                  <a:pt x="360" y="330"/>
                  <a:pt x="361" y="332"/>
                </a:cubicBezTo>
                <a:cubicBezTo>
                  <a:pt x="361" y="332"/>
                  <a:pt x="361" y="333"/>
                  <a:pt x="360" y="333"/>
                </a:cubicBezTo>
                <a:cubicBezTo>
                  <a:pt x="360" y="334"/>
                  <a:pt x="362" y="335"/>
                  <a:pt x="360" y="337"/>
                </a:cubicBezTo>
                <a:cubicBezTo>
                  <a:pt x="363" y="337"/>
                  <a:pt x="362" y="334"/>
                  <a:pt x="363" y="333"/>
                </a:cubicBezTo>
                <a:cubicBezTo>
                  <a:pt x="361" y="333"/>
                  <a:pt x="363" y="332"/>
                  <a:pt x="363" y="331"/>
                </a:cubicBezTo>
                <a:cubicBezTo>
                  <a:pt x="360" y="330"/>
                  <a:pt x="363" y="328"/>
                  <a:pt x="361" y="327"/>
                </a:cubicBezTo>
                <a:cubicBezTo>
                  <a:pt x="362" y="327"/>
                  <a:pt x="363" y="326"/>
                  <a:pt x="363" y="325"/>
                </a:cubicBezTo>
                <a:cubicBezTo>
                  <a:pt x="362" y="325"/>
                  <a:pt x="362" y="324"/>
                  <a:pt x="362" y="323"/>
                </a:cubicBezTo>
                <a:cubicBezTo>
                  <a:pt x="360" y="324"/>
                  <a:pt x="359" y="322"/>
                  <a:pt x="358" y="323"/>
                </a:cubicBezTo>
                <a:cubicBezTo>
                  <a:pt x="358" y="324"/>
                  <a:pt x="359" y="327"/>
                  <a:pt x="361" y="328"/>
                </a:cubicBezTo>
                <a:close/>
                <a:moveTo>
                  <a:pt x="360" y="328"/>
                </a:moveTo>
                <a:cubicBezTo>
                  <a:pt x="360" y="328"/>
                  <a:pt x="360" y="328"/>
                  <a:pt x="360" y="328"/>
                </a:cubicBezTo>
                <a:cubicBezTo>
                  <a:pt x="358" y="327"/>
                  <a:pt x="355" y="332"/>
                  <a:pt x="358" y="333"/>
                </a:cubicBezTo>
                <a:cubicBezTo>
                  <a:pt x="357" y="329"/>
                  <a:pt x="359" y="332"/>
                  <a:pt x="360" y="328"/>
                </a:cubicBezTo>
                <a:close/>
                <a:moveTo>
                  <a:pt x="371" y="335"/>
                </a:moveTo>
                <a:cubicBezTo>
                  <a:pt x="370" y="334"/>
                  <a:pt x="369" y="334"/>
                  <a:pt x="369" y="333"/>
                </a:cubicBezTo>
                <a:cubicBezTo>
                  <a:pt x="370" y="333"/>
                  <a:pt x="372" y="333"/>
                  <a:pt x="371" y="335"/>
                </a:cubicBezTo>
                <a:cubicBezTo>
                  <a:pt x="371" y="335"/>
                  <a:pt x="371" y="335"/>
                  <a:pt x="371" y="335"/>
                </a:cubicBezTo>
                <a:close/>
                <a:moveTo>
                  <a:pt x="360" y="335"/>
                </a:moveTo>
                <a:cubicBezTo>
                  <a:pt x="360" y="336"/>
                  <a:pt x="357" y="336"/>
                  <a:pt x="357" y="334"/>
                </a:cubicBezTo>
                <a:cubicBezTo>
                  <a:pt x="358" y="334"/>
                  <a:pt x="359" y="335"/>
                  <a:pt x="360" y="335"/>
                </a:cubicBezTo>
                <a:cubicBezTo>
                  <a:pt x="360" y="335"/>
                  <a:pt x="360" y="335"/>
                  <a:pt x="360" y="335"/>
                </a:cubicBezTo>
                <a:close/>
                <a:moveTo>
                  <a:pt x="370" y="339"/>
                </a:moveTo>
                <a:cubicBezTo>
                  <a:pt x="368" y="339"/>
                  <a:pt x="370" y="338"/>
                  <a:pt x="370" y="337"/>
                </a:cubicBezTo>
                <a:cubicBezTo>
                  <a:pt x="372" y="337"/>
                  <a:pt x="370" y="339"/>
                  <a:pt x="370" y="339"/>
                </a:cubicBezTo>
                <a:cubicBezTo>
                  <a:pt x="370" y="339"/>
                  <a:pt x="370" y="339"/>
                  <a:pt x="370" y="339"/>
                </a:cubicBezTo>
                <a:close/>
                <a:moveTo>
                  <a:pt x="363" y="342"/>
                </a:moveTo>
                <a:cubicBezTo>
                  <a:pt x="362" y="341"/>
                  <a:pt x="363" y="341"/>
                  <a:pt x="362" y="340"/>
                </a:cubicBezTo>
                <a:cubicBezTo>
                  <a:pt x="363" y="340"/>
                  <a:pt x="363" y="340"/>
                  <a:pt x="364" y="341"/>
                </a:cubicBezTo>
                <a:cubicBezTo>
                  <a:pt x="363" y="341"/>
                  <a:pt x="363" y="341"/>
                  <a:pt x="363" y="342"/>
                </a:cubicBezTo>
                <a:cubicBezTo>
                  <a:pt x="363" y="342"/>
                  <a:pt x="363" y="342"/>
                  <a:pt x="363" y="342"/>
                </a:cubicBezTo>
                <a:close/>
                <a:moveTo>
                  <a:pt x="356" y="342"/>
                </a:moveTo>
                <a:cubicBezTo>
                  <a:pt x="357" y="342"/>
                  <a:pt x="358" y="344"/>
                  <a:pt x="358" y="341"/>
                </a:cubicBezTo>
                <a:cubicBezTo>
                  <a:pt x="359" y="341"/>
                  <a:pt x="358" y="343"/>
                  <a:pt x="360" y="343"/>
                </a:cubicBezTo>
                <a:cubicBezTo>
                  <a:pt x="359" y="343"/>
                  <a:pt x="358" y="345"/>
                  <a:pt x="356" y="345"/>
                </a:cubicBezTo>
                <a:cubicBezTo>
                  <a:pt x="357" y="345"/>
                  <a:pt x="357" y="344"/>
                  <a:pt x="357" y="344"/>
                </a:cubicBezTo>
                <a:cubicBezTo>
                  <a:pt x="357" y="343"/>
                  <a:pt x="356" y="343"/>
                  <a:pt x="356" y="342"/>
                </a:cubicBezTo>
                <a:cubicBezTo>
                  <a:pt x="356" y="342"/>
                  <a:pt x="356" y="342"/>
                  <a:pt x="356" y="342"/>
                </a:cubicBezTo>
                <a:close/>
                <a:moveTo>
                  <a:pt x="344" y="347"/>
                </a:moveTo>
                <a:cubicBezTo>
                  <a:pt x="345" y="344"/>
                  <a:pt x="344" y="344"/>
                  <a:pt x="344" y="342"/>
                </a:cubicBezTo>
                <a:cubicBezTo>
                  <a:pt x="346" y="341"/>
                  <a:pt x="344" y="345"/>
                  <a:pt x="346" y="344"/>
                </a:cubicBezTo>
                <a:cubicBezTo>
                  <a:pt x="346" y="345"/>
                  <a:pt x="346" y="347"/>
                  <a:pt x="344" y="347"/>
                </a:cubicBezTo>
                <a:cubicBezTo>
                  <a:pt x="344" y="347"/>
                  <a:pt x="344" y="347"/>
                  <a:pt x="344" y="347"/>
                </a:cubicBezTo>
                <a:close/>
                <a:moveTo>
                  <a:pt x="363" y="345"/>
                </a:moveTo>
                <a:cubicBezTo>
                  <a:pt x="363" y="345"/>
                  <a:pt x="360" y="345"/>
                  <a:pt x="362" y="347"/>
                </a:cubicBezTo>
                <a:cubicBezTo>
                  <a:pt x="360" y="347"/>
                  <a:pt x="361" y="343"/>
                  <a:pt x="361" y="342"/>
                </a:cubicBezTo>
                <a:cubicBezTo>
                  <a:pt x="362" y="342"/>
                  <a:pt x="362" y="342"/>
                  <a:pt x="362" y="343"/>
                </a:cubicBezTo>
                <a:cubicBezTo>
                  <a:pt x="363" y="343"/>
                  <a:pt x="363" y="343"/>
                  <a:pt x="363" y="342"/>
                </a:cubicBezTo>
                <a:cubicBezTo>
                  <a:pt x="365" y="343"/>
                  <a:pt x="361" y="345"/>
                  <a:pt x="363" y="345"/>
                </a:cubicBezTo>
                <a:cubicBezTo>
                  <a:pt x="363" y="345"/>
                  <a:pt x="363" y="345"/>
                  <a:pt x="363" y="345"/>
                </a:cubicBezTo>
                <a:close/>
                <a:moveTo>
                  <a:pt x="350" y="345"/>
                </a:moveTo>
                <a:cubicBezTo>
                  <a:pt x="349" y="345"/>
                  <a:pt x="349" y="344"/>
                  <a:pt x="349" y="343"/>
                </a:cubicBezTo>
                <a:cubicBezTo>
                  <a:pt x="349" y="343"/>
                  <a:pt x="350" y="343"/>
                  <a:pt x="350" y="343"/>
                </a:cubicBezTo>
                <a:cubicBezTo>
                  <a:pt x="350" y="343"/>
                  <a:pt x="350" y="344"/>
                  <a:pt x="350" y="345"/>
                </a:cubicBezTo>
                <a:cubicBezTo>
                  <a:pt x="350" y="345"/>
                  <a:pt x="350" y="345"/>
                  <a:pt x="350" y="345"/>
                </a:cubicBezTo>
                <a:close/>
                <a:moveTo>
                  <a:pt x="358" y="347"/>
                </a:moveTo>
                <a:cubicBezTo>
                  <a:pt x="359" y="346"/>
                  <a:pt x="359" y="348"/>
                  <a:pt x="360" y="347"/>
                </a:cubicBezTo>
                <a:cubicBezTo>
                  <a:pt x="360" y="347"/>
                  <a:pt x="360" y="348"/>
                  <a:pt x="361" y="348"/>
                </a:cubicBezTo>
                <a:cubicBezTo>
                  <a:pt x="361" y="348"/>
                  <a:pt x="361" y="348"/>
                  <a:pt x="361" y="349"/>
                </a:cubicBezTo>
                <a:cubicBezTo>
                  <a:pt x="360" y="348"/>
                  <a:pt x="360" y="348"/>
                  <a:pt x="359" y="349"/>
                </a:cubicBezTo>
                <a:cubicBezTo>
                  <a:pt x="358" y="348"/>
                  <a:pt x="358" y="348"/>
                  <a:pt x="358" y="347"/>
                </a:cubicBezTo>
                <a:cubicBezTo>
                  <a:pt x="358" y="347"/>
                  <a:pt x="358" y="347"/>
                  <a:pt x="358" y="347"/>
                </a:cubicBezTo>
                <a:close/>
                <a:moveTo>
                  <a:pt x="358" y="354"/>
                </a:moveTo>
                <a:cubicBezTo>
                  <a:pt x="358" y="352"/>
                  <a:pt x="361" y="351"/>
                  <a:pt x="359" y="350"/>
                </a:cubicBezTo>
                <a:cubicBezTo>
                  <a:pt x="359" y="350"/>
                  <a:pt x="360" y="350"/>
                  <a:pt x="360" y="350"/>
                </a:cubicBezTo>
                <a:cubicBezTo>
                  <a:pt x="360" y="352"/>
                  <a:pt x="360" y="354"/>
                  <a:pt x="358" y="354"/>
                </a:cubicBezTo>
                <a:cubicBezTo>
                  <a:pt x="358" y="354"/>
                  <a:pt x="358" y="354"/>
                  <a:pt x="358" y="354"/>
                </a:cubicBezTo>
                <a:close/>
                <a:moveTo>
                  <a:pt x="349" y="356"/>
                </a:moveTo>
                <a:cubicBezTo>
                  <a:pt x="349" y="355"/>
                  <a:pt x="349" y="355"/>
                  <a:pt x="348" y="355"/>
                </a:cubicBezTo>
                <a:cubicBezTo>
                  <a:pt x="348" y="355"/>
                  <a:pt x="349" y="355"/>
                  <a:pt x="350" y="355"/>
                </a:cubicBezTo>
                <a:cubicBezTo>
                  <a:pt x="350" y="356"/>
                  <a:pt x="350" y="356"/>
                  <a:pt x="349" y="356"/>
                </a:cubicBezTo>
                <a:cubicBezTo>
                  <a:pt x="349" y="356"/>
                  <a:pt x="349" y="356"/>
                  <a:pt x="349" y="356"/>
                </a:cubicBezTo>
                <a:cubicBezTo>
                  <a:pt x="349" y="356"/>
                  <a:pt x="349" y="356"/>
                  <a:pt x="349" y="356"/>
                </a:cubicBezTo>
                <a:close/>
                <a:moveTo>
                  <a:pt x="350" y="361"/>
                </a:moveTo>
                <a:cubicBezTo>
                  <a:pt x="349" y="361"/>
                  <a:pt x="348" y="361"/>
                  <a:pt x="348" y="360"/>
                </a:cubicBezTo>
                <a:cubicBezTo>
                  <a:pt x="350" y="359"/>
                  <a:pt x="350" y="360"/>
                  <a:pt x="350" y="361"/>
                </a:cubicBezTo>
                <a:cubicBezTo>
                  <a:pt x="350" y="361"/>
                  <a:pt x="350" y="361"/>
                  <a:pt x="350" y="361"/>
                </a:cubicBezTo>
                <a:close/>
                <a:moveTo>
                  <a:pt x="343" y="381"/>
                </a:moveTo>
                <a:cubicBezTo>
                  <a:pt x="344" y="380"/>
                  <a:pt x="342" y="377"/>
                  <a:pt x="345" y="377"/>
                </a:cubicBezTo>
                <a:cubicBezTo>
                  <a:pt x="344" y="380"/>
                  <a:pt x="346" y="380"/>
                  <a:pt x="345" y="383"/>
                </a:cubicBezTo>
                <a:cubicBezTo>
                  <a:pt x="343" y="384"/>
                  <a:pt x="343" y="381"/>
                  <a:pt x="344" y="380"/>
                </a:cubicBezTo>
                <a:cubicBezTo>
                  <a:pt x="344" y="380"/>
                  <a:pt x="343" y="380"/>
                  <a:pt x="343" y="381"/>
                </a:cubicBezTo>
                <a:cubicBezTo>
                  <a:pt x="343" y="381"/>
                  <a:pt x="343" y="381"/>
                  <a:pt x="343" y="381"/>
                </a:cubicBezTo>
                <a:close/>
                <a:moveTo>
                  <a:pt x="356" y="385"/>
                </a:moveTo>
                <a:cubicBezTo>
                  <a:pt x="355" y="384"/>
                  <a:pt x="353" y="383"/>
                  <a:pt x="354" y="382"/>
                </a:cubicBezTo>
                <a:cubicBezTo>
                  <a:pt x="355" y="383"/>
                  <a:pt x="356" y="383"/>
                  <a:pt x="356" y="385"/>
                </a:cubicBezTo>
                <a:cubicBezTo>
                  <a:pt x="356" y="385"/>
                  <a:pt x="356" y="385"/>
                  <a:pt x="356" y="385"/>
                </a:cubicBezTo>
                <a:close/>
                <a:moveTo>
                  <a:pt x="368" y="272"/>
                </a:moveTo>
                <a:cubicBezTo>
                  <a:pt x="367" y="271"/>
                  <a:pt x="368" y="268"/>
                  <a:pt x="369" y="266"/>
                </a:cubicBezTo>
                <a:cubicBezTo>
                  <a:pt x="369" y="267"/>
                  <a:pt x="370" y="271"/>
                  <a:pt x="370" y="272"/>
                </a:cubicBezTo>
                <a:cubicBezTo>
                  <a:pt x="369" y="272"/>
                  <a:pt x="369" y="272"/>
                  <a:pt x="368" y="272"/>
                </a:cubicBezTo>
                <a:cubicBezTo>
                  <a:pt x="368" y="272"/>
                  <a:pt x="368" y="272"/>
                  <a:pt x="368" y="272"/>
                </a:cubicBezTo>
                <a:close/>
                <a:moveTo>
                  <a:pt x="77" y="56"/>
                </a:moveTo>
                <a:cubicBezTo>
                  <a:pt x="77" y="53"/>
                  <a:pt x="81" y="57"/>
                  <a:pt x="80" y="55"/>
                </a:cubicBezTo>
                <a:cubicBezTo>
                  <a:pt x="79" y="55"/>
                  <a:pt x="78" y="54"/>
                  <a:pt x="77" y="54"/>
                </a:cubicBezTo>
                <a:cubicBezTo>
                  <a:pt x="77" y="54"/>
                  <a:pt x="76" y="56"/>
                  <a:pt x="77" y="56"/>
                </a:cubicBezTo>
                <a:close/>
                <a:moveTo>
                  <a:pt x="44" y="62"/>
                </a:moveTo>
                <a:cubicBezTo>
                  <a:pt x="44" y="61"/>
                  <a:pt x="44" y="61"/>
                  <a:pt x="43" y="61"/>
                </a:cubicBezTo>
                <a:cubicBezTo>
                  <a:pt x="42" y="62"/>
                  <a:pt x="43" y="62"/>
                  <a:pt x="42" y="64"/>
                </a:cubicBezTo>
                <a:cubicBezTo>
                  <a:pt x="40" y="64"/>
                  <a:pt x="41" y="63"/>
                  <a:pt x="41" y="61"/>
                </a:cubicBezTo>
                <a:cubicBezTo>
                  <a:pt x="39" y="63"/>
                  <a:pt x="39" y="60"/>
                  <a:pt x="37" y="57"/>
                </a:cubicBezTo>
                <a:cubicBezTo>
                  <a:pt x="39" y="56"/>
                  <a:pt x="38" y="58"/>
                  <a:pt x="40" y="57"/>
                </a:cubicBezTo>
                <a:cubicBezTo>
                  <a:pt x="41" y="57"/>
                  <a:pt x="38" y="56"/>
                  <a:pt x="39" y="55"/>
                </a:cubicBezTo>
                <a:cubicBezTo>
                  <a:pt x="41" y="54"/>
                  <a:pt x="45" y="54"/>
                  <a:pt x="44" y="56"/>
                </a:cubicBezTo>
                <a:cubicBezTo>
                  <a:pt x="47" y="55"/>
                  <a:pt x="50" y="54"/>
                  <a:pt x="52" y="56"/>
                </a:cubicBezTo>
                <a:cubicBezTo>
                  <a:pt x="52" y="57"/>
                  <a:pt x="51" y="57"/>
                  <a:pt x="50" y="57"/>
                </a:cubicBezTo>
                <a:cubicBezTo>
                  <a:pt x="50" y="57"/>
                  <a:pt x="50" y="58"/>
                  <a:pt x="50" y="58"/>
                </a:cubicBezTo>
                <a:cubicBezTo>
                  <a:pt x="49" y="57"/>
                  <a:pt x="50" y="56"/>
                  <a:pt x="49" y="55"/>
                </a:cubicBezTo>
                <a:cubicBezTo>
                  <a:pt x="47" y="59"/>
                  <a:pt x="45" y="59"/>
                  <a:pt x="44" y="62"/>
                </a:cubicBezTo>
                <a:close/>
                <a:moveTo>
                  <a:pt x="83" y="54"/>
                </a:moveTo>
                <a:cubicBezTo>
                  <a:pt x="84" y="54"/>
                  <a:pt x="85" y="54"/>
                  <a:pt x="85" y="56"/>
                </a:cubicBezTo>
                <a:cubicBezTo>
                  <a:pt x="84" y="56"/>
                  <a:pt x="83" y="54"/>
                  <a:pt x="83" y="56"/>
                </a:cubicBezTo>
                <a:cubicBezTo>
                  <a:pt x="82" y="55"/>
                  <a:pt x="83" y="55"/>
                  <a:pt x="83" y="54"/>
                </a:cubicBezTo>
                <a:close/>
                <a:moveTo>
                  <a:pt x="37" y="67"/>
                </a:moveTo>
                <a:cubicBezTo>
                  <a:pt x="35" y="68"/>
                  <a:pt x="30" y="64"/>
                  <a:pt x="27" y="64"/>
                </a:cubicBezTo>
                <a:cubicBezTo>
                  <a:pt x="24" y="64"/>
                  <a:pt x="22" y="67"/>
                  <a:pt x="19" y="67"/>
                </a:cubicBezTo>
                <a:cubicBezTo>
                  <a:pt x="16" y="66"/>
                  <a:pt x="15" y="63"/>
                  <a:pt x="12" y="62"/>
                </a:cubicBezTo>
                <a:cubicBezTo>
                  <a:pt x="12" y="63"/>
                  <a:pt x="12" y="64"/>
                  <a:pt x="11" y="63"/>
                </a:cubicBezTo>
                <a:cubicBezTo>
                  <a:pt x="11" y="63"/>
                  <a:pt x="11" y="62"/>
                  <a:pt x="10" y="62"/>
                </a:cubicBezTo>
                <a:cubicBezTo>
                  <a:pt x="10" y="63"/>
                  <a:pt x="9" y="63"/>
                  <a:pt x="9" y="63"/>
                </a:cubicBezTo>
                <a:cubicBezTo>
                  <a:pt x="11" y="63"/>
                  <a:pt x="10" y="65"/>
                  <a:pt x="11" y="66"/>
                </a:cubicBezTo>
                <a:cubicBezTo>
                  <a:pt x="9" y="66"/>
                  <a:pt x="9" y="64"/>
                  <a:pt x="7" y="64"/>
                </a:cubicBezTo>
                <a:cubicBezTo>
                  <a:pt x="6" y="64"/>
                  <a:pt x="6" y="66"/>
                  <a:pt x="5" y="67"/>
                </a:cubicBezTo>
                <a:cubicBezTo>
                  <a:pt x="4" y="65"/>
                  <a:pt x="3" y="65"/>
                  <a:pt x="2" y="66"/>
                </a:cubicBezTo>
                <a:cubicBezTo>
                  <a:pt x="4" y="68"/>
                  <a:pt x="2" y="68"/>
                  <a:pt x="4" y="70"/>
                </a:cubicBezTo>
                <a:cubicBezTo>
                  <a:pt x="4" y="69"/>
                  <a:pt x="4" y="69"/>
                  <a:pt x="5" y="68"/>
                </a:cubicBezTo>
                <a:cubicBezTo>
                  <a:pt x="4" y="70"/>
                  <a:pt x="6" y="69"/>
                  <a:pt x="6" y="71"/>
                </a:cubicBezTo>
                <a:cubicBezTo>
                  <a:pt x="5" y="72"/>
                  <a:pt x="4" y="72"/>
                  <a:pt x="3" y="73"/>
                </a:cubicBezTo>
                <a:cubicBezTo>
                  <a:pt x="5" y="71"/>
                  <a:pt x="1" y="72"/>
                  <a:pt x="0" y="72"/>
                </a:cubicBezTo>
                <a:cubicBezTo>
                  <a:pt x="2" y="73"/>
                  <a:pt x="3" y="73"/>
                  <a:pt x="3" y="76"/>
                </a:cubicBezTo>
                <a:cubicBezTo>
                  <a:pt x="5" y="76"/>
                  <a:pt x="6" y="77"/>
                  <a:pt x="9" y="77"/>
                </a:cubicBezTo>
                <a:cubicBezTo>
                  <a:pt x="9" y="77"/>
                  <a:pt x="9" y="79"/>
                  <a:pt x="10" y="79"/>
                </a:cubicBezTo>
                <a:cubicBezTo>
                  <a:pt x="10" y="78"/>
                  <a:pt x="12" y="79"/>
                  <a:pt x="13" y="80"/>
                </a:cubicBezTo>
                <a:cubicBezTo>
                  <a:pt x="12" y="84"/>
                  <a:pt x="18" y="85"/>
                  <a:pt x="18" y="90"/>
                </a:cubicBezTo>
                <a:cubicBezTo>
                  <a:pt x="22" y="91"/>
                  <a:pt x="26" y="91"/>
                  <a:pt x="29" y="90"/>
                </a:cubicBezTo>
                <a:cubicBezTo>
                  <a:pt x="28" y="90"/>
                  <a:pt x="32" y="88"/>
                  <a:pt x="30" y="87"/>
                </a:cubicBezTo>
                <a:cubicBezTo>
                  <a:pt x="29" y="88"/>
                  <a:pt x="27" y="83"/>
                  <a:pt x="29" y="82"/>
                </a:cubicBezTo>
                <a:cubicBezTo>
                  <a:pt x="45" y="78"/>
                  <a:pt x="59" y="79"/>
                  <a:pt x="71" y="80"/>
                </a:cubicBezTo>
                <a:cubicBezTo>
                  <a:pt x="71" y="81"/>
                  <a:pt x="72" y="81"/>
                  <a:pt x="71" y="82"/>
                </a:cubicBezTo>
                <a:cubicBezTo>
                  <a:pt x="78" y="81"/>
                  <a:pt x="80" y="89"/>
                  <a:pt x="84" y="93"/>
                </a:cubicBezTo>
                <a:cubicBezTo>
                  <a:pt x="85" y="103"/>
                  <a:pt x="85" y="110"/>
                  <a:pt x="87" y="119"/>
                </a:cubicBezTo>
                <a:cubicBezTo>
                  <a:pt x="86" y="121"/>
                  <a:pt x="86" y="121"/>
                  <a:pt x="85" y="122"/>
                </a:cubicBezTo>
                <a:cubicBezTo>
                  <a:pt x="85" y="124"/>
                  <a:pt x="86" y="122"/>
                  <a:pt x="87" y="122"/>
                </a:cubicBezTo>
                <a:cubicBezTo>
                  <a:pt x="89" y="130"/>
                  <a:pt x="89" y="136"/>
                  <a:pt x="91" y="142"/>
                </a:cubicBezTo>
                <a:cubicBezTo>
                  <a:pt x="91" y="150"/>
                  <a:pt x="90" y="158"/>
                  <a:pt x="91" y="166"/>
                </a:cubicBezTo>
                <a:cubicBezTo>
                  <a:pt x="92" y="178"/>
                  <a:pt x="91" y="191"/>
                  <a:pt x="91" y="204"/>
                </a:cubicBezTo>
                <a:cubicBezTo>
                  <a:pt x="93" y="232"/>
                  <a:pt x="91" y="259"/>
                  <a:pt x="90" y="287"/>
                </a:cubicBezTo>
                <a:cubicBezTo>
                  <a:pt x="90" y="289"/>
                  <a:pt x="89" y="291"/>
                  <a:pt x="89" y="293"/>
                </a:cubicBezTo>
                <a:cubicBezTo>
                  <a:pt x="88" y="308"/>
                  <a:pt x="94" y="319"/>
                  <a:pt x="94" y="335"/>
                </a:cubicBezTo>
                <a:cubicBezTo>
                  <a:pt x="95" y="335"/>
                  <a:pt x="95" y="334"/>
                  <a:pt x="95" y="334"/>
                </a:cubicBezTo>
                <a:cubicBezTo>
                  <a:pt x="97" y="338"/>
                  <a:pt x="94" y="342"/>
                  <a:pt x="91" y="344"/>
                </a:cubicBezTo>
                <a:cubicBezTo>
                  <a:pt x="90" y="348"/>
                  <a:pt x="92" y="351"/>
                  <a:pt x="91" y="354"/>
                </a:cubicBezTo>
                <a:cubicBezTo>
                  <a:pt x="92" y="355"/>
                  <a:pt x="94" y="354"/>
                  <a:pt x="94" y="356"/>
                </a:cubicBezTo>
                <a:cubicBezTo>
                  <a:pt x="93" y="357"/>
                  <a:pt x="93" y="356"/>
                  <a:pt x="93" y="356"/>
                </a:cubicBezTo>
                <a:cubicBezTo>
                  <a:pt x="95" y="358"/>
                  <a:pt x="94" y="359"/>
                  <a:pt x="94" y="361"/>
                </a:cubicBezTo>
                <a:cubicBezTo>
                  <a:pt x="93" y="361"/>
                  <a:pt x="93" y="360"/>
                  <a:pt x="93" y="360"/>
                </a:cubicBezTo>
                <a:cubicBezTo>
                  <a:pt x="93" y="362"/>
                  <a:pt x="94" y="363"/>
                  <a:pt x="95" y="364"/>
                </a:cubicBezTo>
                <a:cubicBezTo>
                  <a:pt x="96" y="363"/>
                  <a:pt x="94" y="362"/>
                  <a:pt x="95" y="362"/>
                </a:cubicBezTo>
                <a:cubicBezTo>
                  <a:pt x="97" y="363"/>
                  <a:pt x="98" y="365"/>
                  <a:pt x="96" y="368"/>
                </a:cubicBezTo>
                <a:cubicBezTo>
                  <a:pt x="97" y="368"/>
                  <a:pt x="98" y="369"/>
                  <a:pt x="98" y="370"/>
                </a:cubicBezTo>
                <a:cubicBezTo>
                  <a:pt x="99" y="378"/>
                  <a:pt x="104" y="382"/>
                  <a:pt x="105" y="390"/>
                </a:cubicBezTo>
                <a:cubicBezTo>
                  <a:pt x="106" y="390"/>
                  <a:pt x="107" y="391"/>
                  <a:pt x="108" y="391"/>
                </a:cubicBezTo>
                <a:cubicBezTo>
                  <a:pt x="110" y="391"/>
                  <a:pt x="109" y="389"/>
                  <a:pt x="111" y="389"/>
                </a:cubicBezTo>
                <a:cubicBezTo>
                  <a:pt x="116" y="394"/>
                  <a:pt x="120" y="402"/>
                  <a:pt x="126" y="410"/>
                </a:cubicBezTo>
                <a:cubicBezTo>
                  <a:pt x="127" y="410"/>
                  <a:pt x="127" y="409"/>
                  <a:pt x="128" y="409"/>
                </a:cubicBezTo>
                <a:cubicBezTo>
                  <a:pt x="137" y="417"/>
                  <a:pt x="144" y="429"/>
                  <a:pt x="155" y="437"/>
                </a:cubicBezTo>
                <a:cubicBezTo>
                  <a:pt x="157" y="436"/>
                  <a:pt x="156" y="433"/>
                  <a:pt x="158" y="432"/>
                </a:cubicBezTo>
                <a:cubicBezTo>
                  <a:pt x="159" y="434"/>
                  <a:pt x="160" y="434"/>
                  <a:pt x="161" y="435"/>
                </a:cubicBezTo>
                <a:cubicBezTo>
                  <a:pt x="162" y="432"/>
                  <a:pt x="157" y="432"/>
                  <a:pt x="158" y="430"/>
                </a:cubicBezTo>
                <a:cubicBezTo>
                  <a:pt x="160" y="429"/>
                  <a:pt x="159" y="432"/>
                  <a:pt x="160" y="432"/>
                </a:cubicBezTo>
                <a:cubicBezTo>
                  <a:pt x="161" y="431"/>
                  <a:pt x="159" y="430"/>
                  <a:pt x="161" y="430"/>
                </a:cubicBezTo>
                <a:cubicBezTo>
                  <a:pt x="166" y="434"/>
                  <a:pt x="170" y="432"/>
                  <a:pt x="175" y="433"/>
                </a:cubicBezTo>
                <a:cubicBezTo>
                  <a:pt x="174" y="433"/>
                  <a:pt x="175" y="431"/>
                  <a:pt x="176" y="431"/>
                </a:cubicBezTo>
                <a:cubicBezTo>
                  <a:pt x="178" y="431"/>
                  <a:pt x="176" y="433"/>
                  <a:pt x="177" y="433"/>
                </a:cubicBezTo>
                <a:cubicBezTo>
                  <a:pt x="181" y="431"/>
                  <a:pt x="183" y="435"/>
                  <a:pt x="183" y="439"/>
                </a:cubicBezTo>
                <a:cubicBezTo>
                  <a:pt x="185" y="440"/>
                  <a:pt x="189" y="439"/>
                  <a:pt x="189" y="440"/>
                </a:cubicBezTo>
                <a:cubicBezTo>
                  <a:pt x="189" y="439"/>
                  <a:pt x="190" y="439"/>
                  <a:pt x="192" y="439"/>
                </a:cubicBezTo>
                <a:cubicBezTo>
                  <a:pt x="192" y="441"/>
                  <a:pt x="190" y="440"/>
                  <a:pt x="191" y="442"/>
                </a:cubicBezTo>
                <a:cubicBezTo>
                  <a:pt x="197" y="443"/>
                  <a:pt x="199" y="444"/>
                  <a:pt x="202" y="447"/>
                </a:cubicBezTo>
                <a:cubicBezTo>
                  <a:pt x="201" y="444"/>
                  <a:pt x="203" y="444"/>
                  <a:pt x="204" y="444"/>
                </a:cubicBezTo>
                <a:cubicBezTo>
                  <a:pt x="203" y="442"/>
                  <a:pt x="201" y="439"/>
                  <a:pt x="201" y="437"/>
                </a:cubicBezTo>
                <a:cubicBezTo>
                  <a:pt x="200" y="435"/>
                  <a:pt x="199" y="438"/>
                  <a:pt x="199" y="437"/>
                </a:cubicBezTo>
                <a:cubicBezTo>
                  <a:pt x="199" y="436"/>
                  <a:pt x="198" y="436"/>
                  <a:pt x="198" y="436"/>
                </a:cubicBezTo>
                <a:cubicBezTo>
                  <a:pt x="199" y="433"/>
                  <a:pt x="203" y="433"/>
                  <a:pt x="202" y="431"/>
                </a:cubicBezTo>
                <a:cubicBezTo>
                  <a:pt x="206" y="430"/>
                  <a:pt x="205" y="433"/>
                  <a:pt x="207" y="434"/>
                </a:cubicBezTo>
                <a:cubicBezTo>
                  <a:pt x="207" y="433"/>
                  <a:pt x="206" y="432"/>
                  <a:pt x="207" y="432"/>
                </a:cubicBezTo>
                <a:cubicBezTo>
                  <a:pt x="210" y="433"/>
                  <a:pt x="210" y="434"/>
                  <a:pt x="211" y="437"/>
                </a:cubicBezTo>
                <a:cubicBezTo>
                  <a:pt x="213" y="437"/>
                  <a:pt x="215" y="437"/>
                  <a:pt x="216" y="438"/>
                </a:cubicBezTo>
                <a:cubicBezTo>
                  <a:pt x="214" y="440"/>
                  <a:pt x="215" y="441"/>
                  <a:pt x="215" y="444"/>
                </a:cubicBezTo>
                <a:cubicBezTo>
                  <a:pt x="217" y="445"/>
                  <a:pt x="217" y="447"/>
                  <a:pt x="218" y="448"/>
                </a:cubicBezTo>
                <a:cubicBezTo>
                  <a:pt x="220" y="444"/>
                  <a:pt x="226" y="446"/>
                  <a:pt x="227" y="442"/>
                </a:cubicBezTo>
                <a:cubicBezTo>
                  <a:pt x="229" y="442"/>
                  <a:pt x="230" y="444"/>
                  <a:pt x="231" y="445"/>
                </a:cubicBezTo>
                <a:cubicBezTo>
                  <a:pt x="239" y="448"/>
                  <a:pt x="247" y="445"/>
                  <a:pt x="256" y="441"/>
                </a:cubicBezTo>
                <a:cubicBezTo>
                  <a:pt x="254" y="442"/>
                  <a:pt x="254" y="439"/>
                  <a:pt x="252" y="440"/>
                </a:cubicBezTo>
                <a:cubicBezTo>
                  <a:pt x="253" y="441"/>
                  <a:pt x="254" y="440"/>
                  <a:pt x="254" y="441"/>
                </a:cubicBezTo>
                <a:cubicBezTo>
                  <a:pt x="253" y="441"/>
                  <a:pt x="250" y="442"/>
                  <a:pt x="251" y="440"/>
                </a:cubicBezTo>
                <a:cubicBezTo>
                  <a:pt x="242" y="442"/>
                  <a:pt x="233" y="439"/>
                  <a:pt x="227" y="434"/>
                </a:cubicBezTo>
                <a:cubicBezTo>
                  <a:pt x="232" y="431"/>
                  <a:pt x="238" y="436"/>
                  <a:pt x="242" y="432"/>
                </a:cubicBezTo>
                <a:cubicBezTo>
                  <a:pt x="247" y="434"/>
                  <a:pt x="257" y="431"/>
                  <a:pt x="262" y="432"/>
                </a:cubicBezTo>
                <a:cubicBezTo>
                  <a:pt x="265" y="428"/>
                  <a:pt x="275" y="434"/>
                  <a:pt x="278" y="430"/>
                </a:cubicBezTo>
                <a:cubicBezTo>
                  <a:pt x="279" y="431"/>
                  <a:pt x="278" y="431"/>
                  <a:pt x="277" y="432"/>
                </a:cubicBezTo>
                <a:cubicBezTo>
                  <a:pt x="281" y="432"/>
                  <a:pt x="282" y="432"/>
                  <a:pt x="287" y="432"/>
                </a:cubicBezTo>
                <a:cubicBezTo>
                  <a:pt x="287" y="429"/>
                  <a:pt x="285" y="430"/>
                  <a:pt x="285" y="427"/>
                </a:cubicBezTo>
                <a:cubicBezTo>
                  <a:pt x="289" y="427"/>
                  <a:pt x="290" y="425"/>
                  <a:pt x="292" y="427"/>
                </a:cubicBezTo>
                <a:cubicBezTo>
                  <a:pt x="292" y="426"/>
                  <a:pt x="291" y="425"/>
                  <a:pt x="292" y="425"/>
                </a:cubicBezTo>
                <a:cubicBezTo>
                  <a:pt x="293" y="425"/>
                  <a:pt x="293" y="427"/>
                  <a:pt x="294" y="426"/>
                </a:cubicBezTo>
                <a:cubicBezTo>
                  <a:pt x="294" y="424"/>
                  <a:pt x="296" y="426"/>
                  <a:pt x="296" y="426"/>
                </a:cubicBezTo>
                <a:cubicBezTo>
                  <a:pt x="298" y="424"/>
                  <a:pt x="299" y="424"/>
                  <a:pt x="301" y="422"/>
                </a:cubicBezTo>
                <a:cubicBezTo>
                  <a:pt x="302" y="422"/>
                  <a:pt x="301" y="423"/>
                  <a:pt x="302" y="423"/>
                </a:cubicBezTo>
                <a:cubicBezTo>
                  <a:pt x="304" y="421"/>
                  <a:pt x="311" y="417"/>
                  <a:pt x="311" y="419"/>
                </a:cubicBezTo>
                <a:cubicBezTo>
                  <a:pt x="313" y="416"/>
                  <a:pt x="317" y="418"/>
                  <a:pt x="318" y="414"/>
                </a:cubicBezTo>
                <a:cubicBezTo>
                  <a:pt x="315" y="416"/>
                  <a:pt x="311" y="415"/>
                  <a:pt x="309" y="417"/>
                </a:cubicBezTo>
                <a:cubicBezTo>
                  <a:pt x="309" y="417"/>
                  <a:pt x="309" y="415"/>
                  <a:pt x="307" y="416"/>
                </a:cubicBezTo>
                <a:cubicBezTo>
                  <a:pt x="305" y="419"/>
                  <a:pt x="300" y="419"/>
                  <a:pt x="297" y="422"/>
                </a:cubicBezTo>
                <a:cubicBezTo>
                  <a:pt x="296" y="421"/>
                  <a:pt x="295" y="420"/>
                  <a:pt x="297" y="419"/>
                </a:cubicBezTo>
                <a:cubicBezTo>
                  <a:pt x="294" y="419"/>
                  <a:pt x="295" y="421"/>
                  <a:pt x="294" y="422"/>
                </a:cubicBezTo>
                <a:cubicBezTo>
                  <a:pt x="293" y="421"/>
                  <a:pt x="293" y="420"/>
                  <a:pt x="292" y="420"/>
                </a:cubicBezTo>
                <a:cubicBezTo>
                  <a:pt x="292" y="420"/>
                  <a:pt x="292" y="422"/>
                  <a:pt x="292" y="422"/>
                </a:cubicBezTo>
                <a:cubicBezTo>
                  <a:pt x="289" y="421"/>
                  <a:pt x="291" y="419"/>
                  <a:pt x="288" y="418"/>
                </a:cubicBezTo>
                <a:cubicBezTo>
                  <a:pt x="291" y="418"/>
                  <a:pt x="295" y="414"/>
                  <a:pt x="298" y="417"/>
                </a:cubicBezTo>
                <a:cubicBezTo>
                  <a:pt x="296" y="415"/>
                  <a:pt x="300" y="415"/>
                  <a:pt x="301" y="416"/>
                </a:cubicBezTo>
                <a:cubicBezTo>
                  <a:pt x="303" y="411"/>
                  <a:pt x="301" y="415"/>
                  <a:pt x="299" y="411"/>
                </a:cubicBezTo>
                <a:cubicBezTo>
                  <a:pt x="302" y="406"/>
                  <a:pt x="306" y="402"/>
                  <a:pt x="313" y="401"/>
                </a:cubicBezTo>
                <a:cubicBezTo>
                  <a:pt x="317" y="395"/>
                  <a:pt x="327" y="389"/>
                  <a:pt x="329" y="384"/>
                </a:cubicBezTo>
                <a:cubicBezTo>
                  <a:pt x="323" y="390"/>
                  <a:pt x="317" y="397"/>
                  <a:pt x="307" y="400"/>
                </a:cubicBezTo>
                <a:cubicBezTo>
                  <a:pt x="308" y="402"/>
                  <a:pt x="306" y="403"/>
                  <a:pt x="305" y="404"/>
                </a:cubicBezTo>
                <a:cubicBezTo>
                  <a:pt x="297" y="406"/>
                  <a:pt x="290" y="409"/>
                  <a:pt x="283" y="411"/>
                </a:cubicBezTo>
                <a:cubicBezTo>
                  <a:pt x="276" y="410"/>
                  <a:pt x="270" y="414"/>
                  <a:pt x="263" y="414"/>
                </a:cubicBezTo>
                <a:cubicBezTo>
                  <a:pt x="264" y="414"/>
                  <a:pt x="265" y="414"/>
                  <a:pt x="265" y="415"/>
                </a:cubicBezTo>
                <a:cubicBezTo>
                  <a:pt x="263" y="415"/>
                  <a:pt x="259" y="420"/>
                  <a:pt x="261" y="422"/>
                </a:cubicBezTo>
                <a:cubicBezTo>
                  <a:pt x="259" y="422"/>
                  <a:pt x="260" y="424"/>
                  <a:pt x="259" y="425"/>
                </a:cubicBezTo>
                <a:cubicBezTo>
                  <a:pt x="253" y="426"/>
                  <a:pt x="248" y="425"/>
                  <a:pt x="243" y="425"/>
                </a:cubicBezTo>
                <a:cubicBezTo>
                  <a:pt x="243" y="425"/>
                  <a:pt x="243" y="424"/>
                  <a:pt x="243" y="423"/>
                </a:cubicBezTo>
                <a:cubicBezTo>
                  <a:pt x="234" y="424"/>
                  <a:pt x="224" y="419"/>
                  <a:pt x="218" y="415"/>
                </a:cubicBezTo>
                <a:cubicBezTo>
                  <a:pt x="218" y="411"/>
                  <a:pt x="220" y="415"/>
                  <a:pt x="221" y="413"/>
                </a:cubicBezTo>
                <a:cubicBezTo>
                  <a:pt x="221" y="416"/>
                  <a:pt x="222" y="413"/>
                  <a:pt x="222" y="414"/>
                </a:cubicBezTo>
                <a:cubicBezTo>
                  <a:pt x="226" y="415"/>
                  <a:pt x="236" y="419"/>
                  <a:pt x="241" y="416"/>
                </a:cubicBezTo>
                <a:cubicBezTo>
                  <a:pt x="241" y="413"/>
                  <a:pt x="246" y="415"/>
                  <a:pt x="247" y="413"/>
                </a:cubicBezTo>
                <a:cubicBezTo>
                  <a:pt x="244" y="413"/>
                  <a:pt x="243" y="412"/>
                  <a:pt x="240" y="414"/>
                </a:cubicBezTo>
                <a:cubicBezTo>
                  <a:pt x="240" y="413"/>
                  <a:pt x="241" y="413"/>
                  <a:pt x="241" y="412"/>
                </a:cubicBezTo>
                <a:cubicBezTo>
                  <a:pt x="228" y="410"/>
                  <a:pt x="219" y="407"/>
                  <a:pt x="210" y="400"/>
                </a:cubicBezTo>
                <a:cubicBezTo>
                  <a:pt x="209" y="402"/>
                  <a:pt x="208" y="401"/>
                  <a:pt x="208" y="403"/>
                </a:cubicBezTo>
                <a:cubicBezTo>
                  <a:pt x="207" y="400"/>
                  <a:pt x="201" y="402"/>
                  <a:pt x="201" y="399"/>
                </a:cubicBezTo>
                <a:cubicBezTo>
                  <a:pt x="202" y="398"/>
                  <a:pt x="203" y="400"/>
                  <a:pt x="204" y="399"/>
                </a:cubicBezTo>
                <a:cubicBezTo>
                  <a:pt x="202" y="397"/>
                  <a:pt x="201" y="397"/>
                  <a:pt x="200" y="395"/>
                </a:cubicBezTo>
                <a:cubicBezTo>
                  <a:pt x="200" y="396"/>
                  <a:pt x="200" y="396"/>
                  <a:pt x="199" y="396"/>
                </a:cubicBezTo>
                <a:cubicBezTo>
                  <a:pt x="199" y="398"/>
                  <a:pt x="201" y="397"/>
                  <a:pt x="201" y="398"/>
                </a:cubicBezTo>
                <a:cubicBezTo>
                  <a:pt x="199" y="398"/>
                  <a:pt x="198" y="401"/>
                  <a:pt x="197" y="398"/>
                </a:cubicBezTo>
                <a:cubicBezTo>
                  <a:pt x="198" y="398"/>
                  <a:pt x="198" y="398"/>
                  <a:pt x="199" y="398"/>
                </a:cubicBezTo>
                <a:cubicBezTo>
                  <a:pt x="199" y="396"/>
                  <a:pt x="198" y="395"/>
                  <a:pt x="198" y="393"/>
                </a:cubicBezTo>
                <a:cubicBezTo>
                  <a:pt x="199" y="393"/>
                  <a:pt x="199" y="392"/>
                  <a:pt x="200" y="392"/>
                </a:cubicBezTo>
                <a:cubicBezTo>
                  <a:pt x="198" y="388"/>
                  <a:pt x="194" y="382"/>
                  <a:pt x="200" y="382"/>
                </a:cubicBezTo>
                <a:cubicBezTo>
                  <a:pt x="199" y="381"/>
                  <a:pt x="197" y="383"/>
                  <a:pt x="197" y="380"/>
                </a:cubicBezTo>
                <a:cubicBezTo>
                  <a:pt x="198" y="381"/>
                  <a:pt x="199" y="379"/>
                  <a:pt x="198" y="378"/>
                </a:cubicBezTo>
                <a:cubicBezTo>
                  <a:pt x="195" y="373"/>
                  <a:pt x="199" y="357"/>
                  <a:pt x="197" y="350"/>
                </a:cubicBezTo>
                <a:cubicBezTo>
                  <a:pt x="199" y="349"/>
                  <a:pt x="198" y="343"/>
                  <a:pt x="197" y="342"/>
                </a:cubicBezTo>
                <a:cubicBezTo>
                  <a:pt x="198" y="341"/>
                  <a:pt x="198" y="336"/>
                  <a:pt x="197" y="334"/>
                </a:cubicBezTo>
                <a:cubicBezTo>
                  <a:pt x="198" y="334"/>
                  <a:pt x="199" y="335"/>
                  <a:pt x="199" y="334"/>
                </a:cubicBezTo>
                <a:cubicBezTo>
                  <a:pt x="198" y="333"/>
                  <a:pt x="196" y="332"/>
                  <a:pt x="198" y="331"/>
                </a:cubicBezTo>
                <a:cubicBezTo>
                  <a:pt x="198" y="331"/>
                  <a:pt x="198" y="332"/>
                  <a:pt x="199" y="332"/>
                </a:cubicBezTo>
                <a:cubicBezTo>
                  <a:pt x="199" y="330"/>
                  <a:pt x="199" y="331"/>
                  <a:pt x="199" y="329"/>
                </a:cubicBezTo>
                <a:cubicBezTo>
                  <a:pt x="198" y="327"/>
                  <a:pt x="197" y="327"/>
                  <a:pt x="199" y="326"/>
                </a:cubicBezTo>
                <a:cubicBezTo>
                  <a:pt x="197" y="325"/>
                  <a:pt x="195" y="327"/>
                  <a:pt x="195" y="325"/>
                </a:cubicBezTo>
                <a:cubicBezTo>
                  <a:pt x="197" y="326"/>
                  <a:pt x="195" y="323"/>
                  <a:pt x="195" y="323"/>
                </a:cubicBezTo>
                <a:cubicBezTo>
                  <a:pt x="197" y="322"/>
                  <a:pt x="196" y="325"/>
                  <a:pt x="198" y="325"/>
                </a:cubicBezTo>
                <a:cubicBezTo>
                  <a:pt x="199" y="321"/>
                  <a:pt x="197" y="320"/>
                  <a:pt x="196" y="317"/>
                </a:cubicBezTo>
                <a:cubicBezTo>
                  <a:pt x="195" y="316"/>
                  <a:pt x="195" y="317"/>
                  <a:pt x="194" y="316"/>
                </a:cubicBezTo>
                <a:cubicBezTo>
                  <a:pt x="195" y="317"/>
                  <a:pt x="195" y="315"/>
                  <a:pt x="195" y="314"/>
                </a:cubicBezTo>
                <a:cubicBezTo>
                  <a:pt x="194" y="314"/>
                  <a:pt x="193" y="316"/>
                  <a:pt x="193" y="314"/>
                </a:cubicBezTo>
                <a:cubicBezTo>
                  <a:pt x="194" y="312"/>
                  <a:pt x="195" y="310"/>
                  <a:pt x="194" y="307"/>
                </a:cubicBezTo>
                <a:cubicBezTo>
                  <a:pt x="193" y="308"/>
                  <a:pt x="192" y="309"/>
                  <a:pt x="191" y="310"/>
                </a:cubicBezTo>
                <a:cubicBezTo>
                  <a:pt x="191" y="308"/>
                  <a:pt x="191" y="305"/>
                  <a:pt x="192" y="303"/>
                </a:cubicBezTo>
                <a:cubicBezTo>
                  <a:pt x="190" y="302"/>
                  <a:pt x="189" y="296"/>
                  <a:pt x="193" y="296"/>
                </a:cubicBezTo>
                <a:cubicBezTo>
                  <a:pt x="193" y="292"/>
                  <a:pt x="191" y="292"/>
                  <a:pt x="191" y="288"/>
                </a:cubicBezTo>
                <a:cubicBezTo>
                  <a:pt x="192" y="288"/>
                  <a:pt x="192" y="289"/>
                  <a:pt x="193" y="288"/>
                </a:cubicBezTo>
                <a:cubicBezTo>
                  <a:pt x="194" y="286"/>
                  <a:pt x="192" y="285"/>
                  <a:pt x="191" y="284"/>
                </a:cubicBezTo>
                <a:cubicBezTo>
                  <a:pt x="192" y="284"/>
                  <a:pt x="193" y="284"/>
                  <a:pt x="194" y="284"/>
                </a:cubicBezTo>
                <a:cubicBezTo>
                  <a:pt x="192" y="281"/>
                  <a:pt x="193" y="279"/>
                  <a:pt x="191" y="277"/>
                </a:cubicBezTo>
                <a:cubicBezTo>
                  <a:pt x="192" y="276"/>
                  <a:pt x="193" y="274"/>
                  <a:pt x="194" y="273"/>
                </a:cubicBezTo>
                <a:cubicBezTo>
                  <a:pt x="192" y="272"/>
                  <a:pt x="192" y="270"/>
                  <a:pt x="191" y="268"/>
                </a:cubicBezTo>
                <a:cubicBezTo>
                  <a:pt x="192" y="268"/>
                  <a:pt x="192" y="269"/>
                  <a:pt x="193" y="269"/>
                </a:cubicBezTo>
                <a:cubicBezTo>
                  <a:pt x="193" y="268"/>
                  <a:pt x="192" y="267"/>
                  <a:pt x="192" y="266"/>
                </a:cubicBezTo>
                <a:cubicBezTo>
                  <a:pt x="194" y="267"/>
                  <a:pt x="194" y="267"/>
                  <a:pt x="194" y="265"/>
                </a:cubicBezTo>
                <a:cubicBezTo>
                  <a:pt x="193" y="263"/>
                  <a:pt x="192" y="266"/>
                  <a:pt x="191" y="265"/>
                </a:cubicBezTo>
                <a:cubicBezTo>
                  <a:pt x="191" y="264"/>
                  <a:pt x="191" y="263"/>
                  <a:pt x="191" y="262"/>
                </a:cubicBezTo>
                <a:cubicBezTo>
                  <a:pt x="192" y="262"/>
                  <a:pt x="193" y="262"/>
                  <a:pt x="193" y="262"/>
                </a:cubicBezTo>
                <a:cubicBezTo>
                  <a:pt x="193" y="260"/>
                  <a:pt x="193" y="259"/>
                  <a:pt x="191" y="257"/>
                </a:cubicBezTo>
                <a:cubicBezTo>
                  <a:pt x="194" y="257"/>
                  <a:pt x="193" y="253"/>
                  <a:pt x="191" y="254"/>
                </a:cubicBezTo>
                <a:cubicBezTo>
                  <a:pt x="192" y="253"/>
                  <a:pt x="192" y="251"/>
                  <a:pt x="193" y="250"/>
                </a:cubicBezTo>
                <a:cubicBezTo>
                  <a:pt x="190" y="247"/>
                  <a:pt x="193" y="242"/>
                  <a:pt x="190" y="241"/>
                </a:cubicBezTo>
                <a:cubicBezTo>
                  <a:pt x="190" y="240"/>
                  <a:pt x="191" y="240"/>
                  <a:pt x="191" y="240"/>
                </a:cubicBezTo>
                <a:cubicBezTo>
                  <a:pt x="191" y="242"/>
                  <a:pt x="192" y="242"/>
                  <a:pt x="193" y="243"/>
                </a:cubicBezTo>
                <a:cubicBezTo>
                  <a:pt x="193" y="240"/>
                  <a:pt x="192" y="239"/>
                  <a:pt x="190" y="238"/>
                </a:cubicBezTo>
                <a:cubicBezTo>
                  <a:pt x="191" y="236"/>
                  <a:pt x="192" y="235"/>
                  <a:pt x="192" y="232"/>
                </a:cubicBezTo>
                <a:cubicBezTo>
                  <a:pt x="191" y="232"/>
                  <a:pt x="190" y="232"/>
                  <a:pt x="190" y="231"/>
                </a:cubicBezTo>
                <a:cubicBezTo>
                  <a:pt x="192" y="230"/>
                  <a:pt x="190" y="228"/>
                  <a:pt x="192" y="229"/>
                </a:cubicBezTo>
                <a:cubicBezTo>
                  <a:pt x="191" y="224"/>
                  <a:pt x="189" y="220"/>
                  <a:pt x="190" y="216"/>
                </a:cubicBezTo>
                <a:cubicBezTo>
                  <a:pt x="192" y="215"/>
                  <a:pt x="190" y="218"/>
                  <a:pt x="191" y="217"/>
                </a:cubicBezTo>
                <a:cubicBezTo>
                  <a:pt x="191" y="216"/>
                  <a:pt x="192" y="216"/>
                  <a:pt x="192" y="215"/>
                </a:cubicBezTo>
                <a:cubicBezTo>
                  <a:pt x="189" y="210"/>
                  <a:pt x="189" y="203"/>
                  <a:pt x="188" y="198"/>
                </a:cubicBezTo>
                <a:cubicBezTo>
                  <a:pt x="186" y="198"/>
                  <a:pt x="188" y="200"/>
                  <a:pt x="187" y="200"/>
                </a:cubicBezTo>
                <a:cubicBezTo>
                  <a:pt x="185" y="198"/>
                  <a:pt x="186" y="197"/>
                  <a:pt x="187" y="195"/>
                </a:cubicBezTo>
                <a:cubicBezTo>
                  <a:pt x="186" y="195"/>
                  <a:pt x="185" y="194"/>
                  <a:pt x="185" y="193"/>
                </a:cubicBezTo>
                <a:cubicBezTo>
                  <a:pt x="187" y="194"/>
                  <a:pt x="186" y="191"/>
                  <a:pt x="187" y="189"/>
                </a:cubicBezTo>
                <a:cubicBezTo>
                  <a:pt x="187" y="189"/>
                  <a:pt x="187" y="190"/>
                  <a:pt x="188" y="190"/>
                </a:cubicBezTo>
                <a:cubicBezTo>
                  <a:pt x="187" y="184"/>
                  <a:pt x="188" y="179"/>
                  <a:pt x="184" y="176"/>
                </a:cubicBezTo>
                <a:cubicBezTo>
                  <a:pt x="184" y="177"/>
                  <a:pt x="184" y="178"/>
                  <a:pt x="184" y="178"/>
                </a:cubicBezTo>
                <a:cubicBezTo>
                  <a:pt x="185" y="172"/>
                  <a:pt x="181" y="166"/>
                  <a:pt x="184" y="160"/>
                </a:cubicBezTo>
                <a:cubicBezTo>
                  <a:pt x="178" y="154"/>
                  <a:pt x="186" y="148"/>
                  <a:pt x="184" y="141"/>
                </a:cubicBezTo>
                <a:cubicBezTo>
                  <a:pt x="185" y="140"/>
                  <a:pt x="186" y="140"/>
                  <a:pt x="186" y="138"/>
                </a:cubicBezTo>
                <a:cubicBezTo>
                  <a:pt x="182" y="133"/>
                  <a:pt x="183" y="121"/>
                  <a:pt x="184" y="114"/>
                </a:cubicBezTo>
                <a:cubicBezTo>
                  <a:pt x="182" y="110"/>
                  <a:pt x="187" y="104"/>
                  <a:pt x="187" y="98"/>
                </a:cubicBezTo>
                <a:cubicBezTo>
                  <a:pt x="188" y="98"/>
                  <a:pt x="189" y="97"/>
                  <a:pt x="189" y="96"/>
                </a:cubicBezTo>
                <a:cubicBezTo>
                  <a:pt x="188" y="95"/>
                  <a:pt x="191" y="90"/>
                  <a:pt x="194" y="90"/>
                </a:cubicBezTo>
                <a:cubicBezTo>
                  <a:pt x="192" y="93"/>
                  <a:pt x="195" y="98"/>
                  <a:pt x="197" y="100"/>
                </a:cubicBezTo>
                <a:cubicBezTo>
                  <a:pt x="197" y="97"/>
                  <a:pt x="197" y="96"/>
                  <a:pt x="198" y="94"/>
                </a:cubicBezTo>
                <a:cubicBezTo>
                  <a:pt x="199" y="96"/>
                  <a:pt x="199" y="96"/>
                  <a:pt x="198" y="97"/>
                </a:cubicBezTo>
                <a:cubicBezTo>
                  <a:pt x="198" y="97"/>
                  <a:pt x="200" y="99"/>
                  <a:pt x="200" y="98"/>
                </a:cubicBezTo>
                <a:cubicBezTo>
                  <a:pt x="199" y="96"/>
                  <a:pt x="201" y="95"/>
                  <a:pt x="201" y="93"/>
                </a:cubicBezTo>
                <a:cubicBezTo>
                  <a:pt x="201" y="93"/>
                  <a:pt x="201" y="93"/>
                  <a:pt x="200" y="93"/>
                </a:cubicBezTo>
                <a:cubicBezTo>
                  <a:pt x="200" y="93"/>
                  <a:pt x="199" y="93"/>
                  <a:pt x="199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199" y="94"/>
                  <a:pt x="198" y="94"/>
                  <a:pt x="198" y="93"/>
                </a:cubicBezTo>
                <a:cubicBezTo>
                  <a:pt x="199" y="93"/>
                  <a:pt x="200" y="93"/>
                  <a:pt x="200" y="92"/>
                </a:cubicBezTo>
                <a:cubicBezTo>
                  <a:pt x="199" y="92"/>
                  <a:pt x="198" y="93"/>
                  <a:pt x="198" y="91"/>
                </a:cubicBezTo>
                <a:cubicBezTo>
                  <a:pt x="200" y="89"/>
                  <a:pt x="204" y="87"/>
                  <a:pt x="204" y="84"/>
                </a:cubicBezTo>
                <a:cubicBezTo>
                  <a:pt x="206" y="86"/>
                  <a:pt x="210" y="84"/>
                  <a:pt x="210" y="86"/>
                </a:cubicBezTo>
                <a:cubicBezTo>
                  <a:pt x="209" y="83"/>
                  <a:pt x="210" y="82"/>
                  <a:pt x="211" y="80"/>
                </a:cubicBezTo>
                <a:cubicBezTo>
                  <a:pt x="209" y="80"/>
                  <a:pt x="207" y="80"/>
                  <a:pt x="206" y="79"/>
                </a:cubicBezTo>
                <a:cubicBezTo>
                  <a:pt x="207" y="78"/>
                  <a:pt x="207" y="78"/>
                  <a:pt x="208" y="77"/>
                </a:cubicBezTo>
                <a:cubicBezTo>
                  <a:pt x="208" y="78"/>
                  <a:pt x="212" y="78"/>
                  <a:pt x="211" y="76"/>
                </a:cubicBezTo>
                <a:cubicBezTo>
                  <a:pt x="211" y="75"/>
                  <a:pt x="209" y="76"/>
                  <a:pt x="210" y="74"/>
                </a:cubicBezTo>
                <a:cubicBezTo>
                  <a:pt x="213" y="75"/>
                  <a:pt x="218" y="71"/>
                  <a:pt x="221" y="74"/>
                </a:cubicBezTo>
                <a:cubicBezTo>
                  <a:pt x="225" y="73"/>
                  <a:pt x="229" y="74"/>
                  <a:pt x="234" y="73"/>
                </a:cubicBezTo>
                <a:cubicBezTo>
                  <a:pt x="236" y="77"/>
                  <a:pt x="233" y="79"/>
                  <a:pt x="236" y="82"/>
                </a:cubicBezTo>
                <a:cubicBezTo>
                  <a:pt x="241" y="70"/>
                  <a:pt x="228" y="72"/>
                  <a:pt x="218" y="72"/>
                </a:cubicBezTo>
                <a:cubicBezTo>
                  <a:pt x="219" y="70"/>
                  <a:pt x="216" y="67"/>
                  <a:pt x="213" y="67"/>
                </a:cubicBezTo>
                <a:cubicBezTo>
                  <a:pt x="212" y="70"/>
                  <a:pt x="208" y="65"/>
                  <a:pt x="206" y="67"/>
                </a:cubicBezTo>
                <a:cubicBezTo>
                  <a:pt x="204" y="67"/>
                  <a:pt x="203" y="64"/>
                  <a:pt x="205" y="62"/>
                </a:cubicBezTo>
                <a:cubicBezTo>
                  <a:pt x="205" y="63"/>
                  <a:pt x="206" y="64"/>
                  <a:pt x="206" y="62"/>
                </a:cubicBezTo>
                <a:cubicBezTo>
                  <a:pt x="204" y="61"/>
                  <a:pt x="202" y="57"/>
                  <a:pt x="199" y="60"/>
                </a:cubicBezTo>
                <a:cubicBezTo>
                  <a:pt x="200" y="60"/>
                  <a:pt x="201" y="60"/>
                  <a:pt x="201" y="61"/>
                </a:cubicBezTo>
                <a:cubicBezTo>
                  <a:pt x="199" y="60"/>
                  <a:pt x="199" y="62"/>
                  <a:pt x="199" y="62"/>
                </a:cubicBezTo>
                <a:cubicBezTo>
                  <a:pt x="200" y="65"/>
                  <a:pt x="196" y="69"/>
                  <a:pt x="196" y="70"/>
                </a:cubicBezTo>
                <a:cubicBezTo>
                  <a:pt x="195" y="70"/>
                  <a:pt x="195" y="69"/>
                  <a:pt x="194" y="69"/>
                </a:cubicBezTo>
                <a:cubicBezTo>
                  <a:pt x="194" y="71"/>
                  <a:pt x="192" y="71"/>
                  <a:pt x="190" y="71"/>
                </a:cubicBezTo>
                <a:cubicBezTo>
                  <a:pt x="189" y="71"/>
                  <a:pt x="189" y="69"/>
                  <a:pt x="188" y="69"/>
                </a:cubicBezTo>
                <a:cubicBezTo>
                  <a:pt x="188" y="70"/>
                  <a:pt x="185" y="69"/>
                  <a:pt x="183" y="69"/>
                </a:cubicBezTo>
                <a:cubicBezTo>
                  <a:pt x="183" y="68"/>
                  <a:pt x="182" y="66"/>
                  <a:pt x="182" y="65"/>
                </a:cubicBezTo>
                <a:cubicBezTo>
                  <a:pt x="178" y="67"/>
                  <a:pt x="180" y="71"/>
                  <a:pt x="175" y="72"/>
                </a:cubicBezTo>
                <a:cubicBezTo>
                  <a:pt x="171" y="73"/>
                  <a:pt x="165" y="70"/>
                  <a:pt x="159" y="70"/>
                </a:cubicBezTo>
                <a:cubicBezTo>
                  <a:pt x="156" y="73"/>
                  <a:pt x="151" y="72"/>
                  <a:pt x="146" y="72"/>
                </a:cubicBezTo>
                <a:cubicBezTo>
                  <a:pt x="148" y="75"/>
                  <a:pt x="145" y="75"/>
                  <a:pt x="144" y="77"/>
                </a:cubicBezTo>
                <a:cubicBezTo>
                  <a:pt x="143" y="75"/>
                  <a:pt x="140" y="76"/>
                  <a:pt x="139" y="76"/>
                </a:cubicBezTo>
                <a:cubicBezTo>
                  <a:pt x="133" y="72"/>
                  <a:pt x="124" y="72"/>
                  <a:pt x="118" y="69"/>
                </a:cubicBezTo>
                <a:cubicBezTo>
                  <a:pt x="117" y="70"/>
                  <a:pt x="115" y="70"/>
                  <a:pt x="113" y="71"/>
                </a:cubicBezTo>
                <a:cubicBezTo>
                  <a:pt x="111" y="69"/>
                  <a:pt x="107" y="68"/>
                  <a:pt x="105" y="70"/>
                </a:cubicBezTo>
                <a:cubicBezTo>
                  <a:pt x="105" y="69"/>
                  <a:pt x="104" y="69"/>
                  <a:pt x="104" y="68"/>
                </a:cubicBezTo>
                <a:cubicBezTo>
                  <a:pt x="94" y="69"/>
                  <a:pt x="86" y="66"/>
                  <a:pt x="78" y="68"/>
                </a:cubicBezTo>
                <a:cubicBezTo>
                  <a:pt x="78" y="69"/>
                  <a:pt x="77" y="70"/>
                  <a:pt x="76" y="70"/>
                </a:cubicBezTo>
                <a:cubicBezTo>
                  <a:pt x="69" y="70"/>
                  <a:pt x="63" y="70"/>
                  <a:pt x="61" y="66"/>
                </a:cubicBezTo>
                <a:cubicBezTo>
                  <a:pt x="57" y="67"/>
                  <a:pt x="53" y="67"/>
                  <a:pt x="49" y="67"/>
                </a:cubicBezTo>
                <a:cubicBezTo>
                  <a:pt x="47" y="68"/>
                  <a:pt x="49" y="69"/>
                  <a:pt x="47" y="70"/>
                </a:cubicBezTo>
                <a:cubicBezTo>
                  <a:pt x="47" y="68"/>
                  <a:pt x="44" y="69"/>
                  <a:pt x="45" y="67"/>
                </a:cubicBezTo>
                <a:cubicBezTo>
                  <a:pt x="43" y="67"/>
                  <a:pt x="41" y="66"/>
                  <a:pt x="41" y="68"/>
                </a:cubicBezTo>
                <a:cubicBezTo>
                  <a:pt x="42" y="69"/>
                  <a:pt x="44" y="67"/>
                  <a:pt x="44" y="68"/>
                </a:cubicBezTo>
                <a:cubicBezTo>
                  <a:pt x="41" y="69"/>
                  <a:pt x="37" y="67"/>
                  <a:pt x="35" y="69"/>
                </a:cubicBezTo>
                <a:cubicBezTo>
                  <a:pt x="34" y="69"/>
                  <a:pt x="33" y="69"/>
                  <a:pt x="33" y="68"/>
                </a:cubicBezTo>
                <a:cubicBezTo>
                  <a:pt x="35" y="68"/>
                  <a:pt x="36" y="68"/>
                  <a:pt x="37" y="67"/>
                </a:cubicBezTo>
                <a:close/>
                <a:moveTo>
                  <a:pt x="198" y="90"/>
                </a:moveTo>
                <a:cubicBezTo>
                  <a:pt x="197" y="89"/>
                  <a:pt x="199" y="89"/>
                  <a:pt x="199" y="88"/>
                </a:cubicBezTo>
                <a:cubicBezTo>
                  <a:pt x="200" y="88"/>
                  <a:pt x="199" y="90"/>
                  <a:pt x="198" y="90"/>
                </a:cubicBezTo>
                <a:cubicBezTo>
                  <a:pt x="198" y="90"/>
                  <a:pt x="198" y="90"/>
                  <a:pt x="198" y="90"/>
                </a:cubicBezTo>
                <a:close/>
                <a:moveTo>
                  <a:pt x="182" y="171"/>
                </a:moveTo>
                <a:cubicBezTo>
                  <a:pt x="184" y="171"/>
                  <a:pt x="183" y="172"/>
                  <a:pt x="183" y="173"/>
                </a:cubicBezTo>
                <a:cubicBezTo>
                  <a:pt x="182" y="173"/>
                  <a:pt x="182" y="172"/>
                  <a:pt x="182" y="171"/>
                </a:cubicBezTo>
                <a:cubicBezTo>
                  <a:pt x="182" y="171"/>
                  <a:pt x="182" y="171"/>
                  <a:pt x="182" y="171"/>
                </a:cubicBezTo>
                <a:close/>
                <a:moveTo>
                  <a:pt x="185" y="179"/>
                </a:moveTo>
                <a:cubicBezTo>
                  <a:pt x="185" y="180"/>
                  <a:pt x="186" y="181"/>
                  <a:pt x="186" y="182"/>
                </a:cubicBezTo>
                <a:cubicBezTo>
                  <a:pt x="184" y="182"/>
                  <a:pt x="186" y="180"/>
                  <a:pt x="184" y="180"/>
                </a:cubicBezTo>
                <a:cubicBezTo>
                  <a:pt x="184" y="180"/>
                  <a:pt x="184" y="180"/>
                  <a:pt x="184" y="179"/>
                </a:cubicBezTo>
                <a:cubicBezTo>
                  <a:pt x="185" y="179"/>
                  <a:pt x="185" y="179"/>
                  <a:pt x="185" y="179"/>
                </a:cubicBezTo>
                <a:cubicBezTo>
                  <a:pt x="185" y="179"/>
                  <a:pt x="185" y="179"/>
                  <a:pt x="185" y="179"/>
                </a:cubicBezTo>
                <a:close/>
                <a:moveTo>
                  <a:pt x="198" y="328"/>
                </a:moveTo>
                <a:cubicBezTo>
                  <a:pt x="198" y="328"/>
                  <a:pt x="198" y="329"/>
                  <a:pt x="199" y="329"/>
                </a:cubicBezTo>
                <a:cubicBezTo>
                  <a:pt x="199" y="329"/>
                  <a:pt x="199" y="330"/>
                  <a:pt x="199" y="330"/>
                </a:cubicBezTo>
                <a:cubicBezTo>
                  <a:pt x="197" y="330"/>
                  <a:pt x="198" y="329"/>
                  <a:pt x="198" y="328"/>
                </a:cubicBezTo>
                <a:cubicBezTo>
                  <a:pt x="198" y="328"/>
                  <a:pt x="198" y="328"/>
                  <a:pt x="198" y="328"/>
                </a:cubicBezTo>
                <a:close/>
                <a:moveTo>
                  <a:pt x="36" y="71"/>
                </a:moveTo>
                <a:cubicBezTo>
                  <a:pt x="36" y="70"/>
                  <a:pt x="37" y="70"/>
                  <a:pt x="38" y="70"/>
                </a:cubicBezTo>
                <a:cubicBezTo>
                  <a:pt x="38" y="70"/>
                  <a:pt x="37" y="70"/>
                  <a:pt x="37" y="69"/>
                </a:cubicBezTo>
                <a:cubicBezTo>
                  <a:pt x="37" y="69"/>
                  <a:pt x="37" y="69"/>
                  <a:pt x="38" y="69"/>
                </a:cubicBezTo>
                <a:cubicBezTo>
                  <a:pt x="38" y="69"/>
                  <a:pt x="38" y="69"/>
                  <a:pt x="39" y="69"/>
                </a:cubicBezTo>
                <a:cubicBezTo>
                  <a:pt x="38" y="70"/>
                  <a:pt x="38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lose/>
                <a:moveTo>
                  <a:pt x="10" y="75"/>
                </a:moveTo>
                <a:cubicBezTo>
                  <a:pt x="12" y="77"/>
                  <a:pt x="12" y="73"/>
                  <a:pt x="14" y="75"/>
                </a:cubicBezTo>
                <a:cubicBezTo>
                  <a:pt x="12" y="76"/>
                  <a:pt x="13" y="76"/>
                  <a:pt x="13" y="78"/>
                </a:cubicBezTo>
                <a:cubicBezTo>
                  <a:pt x="12" y="77"/>
                  <a:pt x="10" y="77"/>
                  <a:pt x="11" y="77"/>
                </a:cubicBezTo>
                <a:cubicBezTo>
                  <a:pt x="11" y="76"/>
                  <a:pt x="10" y="76"/>
                  <a:pt x="10" y="75"/>
                </a:cubicBezTo>
                <a:cubicBezTo>
                  <a:pt x="10" y="75"/>
                  <a:pt x="10" y="75"/>
                  <a:pt x="10" y="75"/>
                </a:cubicBezTo>
                <a:close/>
                <a:moveTo>
                  <a:pt x="22" y="80"/>
                </a:moveTo>
                <a:cubicBezTo>
                  <a:pt x="17" y="79"/>
                  <a:pt x="14" y="76"/>
                  <a:pt x="12" y="72"/>
                </a:cubicBezTo>
                <a:cubicBezTo>
                  <a:pt x="14" y="71"/>
                  <a:pt x="16" y="73"/>
                  <a:pt x="18" y="74"/>
                </a:cubicBezTo>
                <a:cubicBezTo>
                  <a:pt x="21" y="75"/>
                  <a:pt x="20" y="72"/>
                  <a:pt x="22" y="72"/>
                </a:cubicBezTo>
                <a:cubicBezTo>
                  <a:pt x="23" y="75"/>
                  <a:pt x="24" y="78"/>
                  <a:pt x="22" y="80"/>
                </a:cubicBezTo>
                <a:cubicBezTo>
                  <a:pt x="22" y="80"/>
                  <a:pt x="22" y="80"/>
                  <a:pt x="22" y="80"/>
                </a:cubicBezTo>
                <a:close/>
                <a:moveTo>
                  <a:pt x="6" y="75"/>
                </a:moveTo>
                <a:cubicBezTo>
                  <a:pt x="5" y="75"/>
                  <a:pt x="7" y="74"/>
                  <a:pt x="7" y="73"/>
                </a:cubicBezTo>
                <a:cubicBezTo>
                  <a:pt x="8" y="73"/>
                  <a:pt x="10" y="73"/>
                  <a:pt x="10" y="75"/>
                </a:cubicBezTo>
                <a:cubicBezTo>
                  <a:pt x="8" y="76"/>
                  <a:pt x="7" y="73"/>
                  <a:pt x="6" y="75"/>
                </a:cubicBezTo>
                <a:cubicBezTo>
                  <a:pt x="6" y="75"/>
                  <a:pt x="6" y="75"/>
                  <a:pt x="6" y="75"/>
                </a:cubicBezTo>
                <a:close/>
                <a:moveTo>
                  <a:pt x="204" y="84"/>
                </a:moveTo>
                <a:cubicBezTo>
                  <a:pt x="204" y="83"/>
                  <a:pt x="205" y="83"/>
                  <a:pt x="205" y="82"/>
                </a:cubicBezTo>
                <a:cubicBezTo>
                  <a:pt x="206" y="82"/>
                  <a:pt x="206" y="83"/>
                  <a:pt x="206" y="83"/>
                </a:cubicBezTo>
                <a:cubicBezTo>
                  <a:pt x="206" y="83"/>
                  <a:pt x="206" y="83"/>
                  <a:pt x="206" y="84"/>
                </a:cubicBezTo>
                <a:cubicBezTo>
                  <a:pt x="206" y="84"/>
                  <a:pt x="205" y="84"/>
                  <a:pt x="204" y="84"/>
                </a:cubicBezTo>
                <a:cubicBezTo>
                  <a:pt x="204" y="84"/>
                  <a:pt x="204" y="84"/>
                  <a:pt x="204" y="84"/>
                </a:cubicBezTo>
                <a:close/>
                <a:moveTo>
                  <a:pt x="185" y="97"/>
                </a:moveTo>
                <a:cubicBezTo>
                  <a:pt x="184" y="96"/>
                  <a:pt x="183" y="96"/>
                  <a:pt x="183" y="95"/>
                </a:cubicBezTo>
                <a:cubicBezTo>
                  <a:pt x="185" y="95"/>
                  <a:pt x="185" y="96"/>
                  <a:pt x="185" y="97"/>
                </a:cubicBezTo>
                <a:cubicBezTo>
                  <a:pt x="185" y="97"/>
                  <a:pt x="185" y="97"/>
                  <a:pt x="185" y="97"/>
                </a:cubicBezTo>
                <a:close/>
                <a:moveTo>
                  <a:pt x="179" y="102"/>
                </a:moveTo>
                <a:cubicBezTo>
                  <a:pt x="177" y="101"/>
                  <a:pt x="175" y="98"/>
                  <a:pt x="177" y="95"/>
                </a:cubicBezTo>
                <a:cubicBezTo>
                  <a:pt x="180" y="95"/>
                  <a:pt x="181" y="100"/>
                  <a:pt x="179" y="102"/>
                </a:cubicBezTo>
                <a:cubicBezTo>
                  <a:pt x="179" y="102"/>
                  <a:pt x="179" y="102"/>
                  <a:pt x="179" y="102"/>
                </a:cubicBezTo>
                <a:close/>
                <a:moveTo>
                  <a:pt x="176" y="110"/>
                </a:moveTo>
                <a:cubicBezTo>
                  <a:pt x="176" y="110"/>
                  <a:pt x="177" y="110"/>
                  <a:pt x="177" y="109"/>
                </a:cubicBezTo>
                <a:cubicBezTo>
                  <a:pt x="177" y="109"/>
                  <a:pt x="177" y="109"/>
                  <a:pt x="178" y="109"/>
                </a:cubicBezTo>
                <a:cubicBezTo>
                  <a:pt x="178" y="110"/>
                  <a:pt x="177" y="110"/>
                  <a:pt x="176" y="110"/>
                </a:cubicBezTo>
                <a:cubicBezTo>
                  <a:pt x="176" y="110"/>
                  <a:pt x="176" y="110"/>
                  <a:pt x="176" y="110"/>
                </a:cubicBezTo>
                <a:close/>
                <a:moveTo>
                  <a:pt x="171" y="126"/>
                </a:moveTo>
                <a:cubicBezTo>
                  <a:pt x="170" y="124"/>
                  <a:pt x="170" y="123"/>
                  <a:pt x="170" y="121"/>
                </a:cubicBezTo>
                <a:cubicBezTo>
                  <a:pt x="172" y="120"/>
                  <a:pt x="171" y="124"/>
                  <a:pt x="171" y="126"/>
                </a:cubicBezTo>
                <a:cubicBezTo>
                  <a:pt x="171" y="126"/>
                  <a:pt x="171" y="126"/>
                  <a:pt x="171" y="126"/>
                </a:cubicBezTo>
                <a:close/>
                <a:moveTo>
                  <a:pt x="175" y="129"/>
                </a:moveTo>
                <a:cubicBezTo>
                  <a:pt x="172" y="128"/>
                  <a:pt x="174" y="126"/>
                  <a:pt x="175" y="129"/>
                </a:cubicBezTo>
                <a:cubicBezTo>
                  <a:pt x="175" y="129"/>
                  <a:pt x="175" y="129"/>
                  <a:pt x="175" y="129"/>
                </a:cubicBezTo>
                <a:close/>
                <a:moveTo>
                  <a:pt x="96" y="143"/>
                </a:moveTo>
                <a:cubicBezTo>
                  <a:pt x="97" y="143"/>
                  <a:pt x="98" y="142"/>
                  <a:pt x="99" y="143"/>
                </a:cubicBezTo>
                <a:cubicBezTo>
                  <a:pt x="99" y="143"/>
                  <a:pt x="99" y="144"/>
                  <a:pt x="99" y="144"/>
                </a:cubicBezTo>
                <a:cubicBezTo>
                  <a:pt x="98" y="144"/>
                  <a:pt x="96" y="145"/>
                  <a:pt x="96" y="143"/>
                </a:cubicBezTo>
                <a:cubicBezTo>
                  <a:pt x="96" y="143"/>
                  <a:pt x="96" y="143"/>
                  <a:pt x="96" y="143"/>
                </a:cubicBezTo>
                <a:close/>
                <a:moveTo>
                  <a:pt x="94" y="159"/>
                </a:moveTo>
                <a:cubicBezTo>
                  <a:pt x="90" y="154"/>
                  <a:pt x="96" y="151"/>
                  <a:pt x="95" y="148"/>
                </a:cubicBezTo>
                <a:cubicBezTo>
                  <a:pt x="97" y="148"/>
                  <a:pt x="96" y="151"/>
                  <a:pt x="98" y="151"/>
                </a:cubicBezTo>
                <a:cubicBezTo>
                  <a:pt x="98" y="152"/>
                  <a:pt x="96" y="152"/>
                  <a:pt x="95" y="153"/>
                </a:cubicBezTo>
                <a:cubicBezTo>
                  <a:pt x="95" y="154"/>
                  <a:pt x="96" y="153"/>
                  <a:pt x="96" y="152"/>
                </a:cubicBezTo>
                <a:cubicBezTo>
                  <a:pt x="97" y="152"/>
                  <a:pt x="97" y="155"/>
                  <a:pt x="97" y="154"/>
                </a:cubicBezTo>
                <a:cubicBezTo>
                  <a:pt x="98" y="154"/>
                  <a:pt x="98" y="155"/>
                  <a:pt x="98" y="156"/>
                </a:cubicBezTo>
                <a:cubicBezTo>
                  <a:pt x="95" y="154"/>
                  <a:pt x="95" y="157"/>
                  <a:pt x="94" y="159"/>
                </a:cubicBezTo>
                <a:cubicBezTo>
                  <a:pt x="94" y="159"/>
                  <a:pt x="94" y="159"/>
                  <a:pt x="94" y="159"/>
                </a:cubicBezTo>
                <a:close/>
                <a:moveTo>
                  <a:pt x="97" y="159"/>
                </a:moveTo>
                <a:cubicBezTo>
                  <a:pt x="97" y="158"/>
                  <a:pt x="98" y="158"/>
                  <a:pt x="97" y="157"/>
                </a:cubicBezTo>
                <a:cubicBezTo>
                  <a:pt x="98" y="157"/>
                  <a:pt x="98" y="160"/>
                  <a:pt x="97" y="159"/>
                </a:cubicBezTo>
                <a:cubicBezTo>
                  <a:pt x="97" y="159"/>
                  <a:pt x="97" y="159"/>
                  <a:pt x="97" y="159"/>
                </a:cubicBezTo>
                <a:close/>
                <a:moveTo>
                  <a:pt x="116" y="173"/>
                </a:moveTo>
                <a:cubicBezTo>
                  <a:pt x="117" y="169"/>
                  <a:pt x="113" y="164"/>
                  <a:pt x="116" y="161"/>
                </a:cubicBezTo>
                <a:cubicBezTo>
                  <a:pt x="120" y="163"/>
                  <a:pt x="119" y="170"/>
                  <a:pt x="118" y="174"/>
                </a:cubicBezTo>
                <a:cubicBezTo>
                  <a:pt x="117" y="174"/>
                  <a:pt x="117" y="173"/>
                  <a:pt x="116" y="173"/>
                </a:cubicBezTo>
                <a:cubicBezTo>
                  <a:pt x="116" y="173"/>
                  <a:pt x="116" y="173"/>
                  <a:pt x="116" y="173"/>
                </a:cubicBezTo>
                <a:close/>
                <a:moveTo>
                  <a:pt x="105" y="176"/>
                </a:moveTo>
                <a:cubicBezTo>
                  <a:pt x="103" y="176"/>
                  <a:pt x="105" y="174"/>
                  <a:pt x="106" y="174"/>
                </a:cubicBezTo>
                <a:cubicBezTo>
                  <a:pt x="106" y="175"/>
                  <a:pt x="105" y="175"/>
                  <a:pt x="105" y="176"/>
                </a:cubicBezTo>
                <a:cubicBezTo>
                  <a:pt x="105" y="176"/>
                  <a:pt x="105" y="176"/>
                  <a:pt x="105" y="176"/>
                </a:cubicBezTo>
                <a:close/>
                <a:moveTo>
                  <a:pt x="96" y="178"/>
                </a:moveTo>
                <a:cubicBezTo>
                  <a:pt x="97" y="178"/>
                  <a:pt x="97" y="180"/>
                  <a:pt x="97" y="181"/>
                </a:cubicBezTo>
                <a:cubicBezTo>
                  <a:pt x="99" y="182"/>
                  <a:pt x="99" y="180"/>
                  <a:pt x="101" y="180"/>
                </a:cubicBezTo>
                <a:cubicBezTo>
                  <a:pt x="100" y="182"/>
                  <a:pt x="100" y="186"/>
                  <a:pt x="97" y="184"/>
                </a:cubicBezTo>
                <a:cubicBezTo>
                  <a:pt x="98" y="184"/>
                  <a:pt x="99" y="184"/>
                  <a:pt x="99" y="183"/>
                </a:cubicBezTo>
                <a:cubicBezTo>
                  <a:pt x="98" y="183"/>
                  <a:pt x="97" y="182"/>
                  <a:pt x="96" y="181"/>
                </a:cubicBezTo>
                <a:cubicBezTo>
                  <a:pt x="96" y="180"/>
                  <a:pt x="96" y="179"/>
                  <a:pt x="96" y="178"/>
                </a:cubicBezTo>
                <a:cubicBezTo>
                  <a:pt x="96" y="178"/>
                  <a:pt x="96" y="178"/>
                  <a:pt x="96" y="178"/>
                </a:cubicBezTo>
                <a:close/>
                <a:moveTo>
                  <a:pt x="98" y="179"/>
                </a:moveTo>
                <a:cubicBezTo>
                  <a:pt x="98" y="180"/>
                  <a:pt x="96" y="177"/>
                  <a:pt x="97" y="176"/>
                </a:cubicBezTo>
                <a:cubicBezTo>
                  <a:pt x="99" y="177"/>
                  <a:pt x="97" y="178"/>
                  <a:pt x="98" y="179"/>
                </a:cubicBezTo>
                <a:cubicBezTo>
                  <a:pt x="98" y="179"/>
                  <a:pt x="98" y="179"/>
                  <a:pt x="98" y="179"/>
                </a:cubicBezTo>
                <a:close/>
                <a:moveTo>
                  <a:pt x="184" y="190"/>
                </a:moveTo>
                <a:cubicBezTo>
                  <a:pt x="184" y="190"/>
                  <a:pt x="185" y="190"/>
                  <a:pt x="185" y="190"/>
                </a:cubicBezTo>
                <a:cubicBezTo>
                  <a:pt x="186" y="190"/>
                  <a:pt x="185" y="192"/>
                  <a:pt x="185" y="192"/>
                </a:cubicBezTo>
                <a:cubicBezTo>
                  <a:pt x="184" y="192"/>
                  <a:pt x="184" y="191"/>
                  <a:pt x="184" y="191"/>
                </a:cubicBezTo>
                <a:cubicBezTo>
                  <a:pt x="184" y="191"/>
                  <a:pt x="184" y="191"/>
                  <a:pt x="184" y="190"/>
                </a:cubicBezTo>
                <a:cubicBezTo>
                  <a:pt x="184" y="190"/>
                  <a:pt x="184" y="190"/>
                  <a:pt x="184" y="190"/>
                </a:cubicBezTo>
                <a:close/>
                <a:moveTo>
                  <a:pt x="143" y="192"/>
                </a:moveTo>
                <a:cubicBezTo>
                  <a:pt x="143" y="192"/>
                  <a:pt x="143" y="191"/>
                  <a:pt x="143" y="191"/>
                </a:cubicBezTo>
                <a:cubicBezTo>
                  <a:pt x="144" y="191"/>
                  <a:pt x="144" y="192"/>
                  <a:pt x="144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2"/>
                </a:cubicBezTo>
                <a:close/>
                <a:moveTo>
                  <a:pt x="176" y="196"/>
                </a:moveTo>
                <a:cubicBezTo>
                  <a:pt x="174" y="197"/>
                  <a:pt x="175" y="195"/>
                  <a:pt x="174" y="195"/>
                </a:cubicBezTo>
                <a:cubicBezTo>
                  <a:pt x="174" y="195"/>
                  <a:pt x="175" y="195"/>
                  <a:pt x="176" y="195"/>
                </a:cubicBezTo>
                <a:cubicBezTo>
                  <a:pt x="176" y="195"/>
                  <a:pt x="176" y="196"/>
                  <a:pt x="176" y="196"/>
                </a:cubicBezTo>
                <a:cubicBezTo>
                  <a:pt x="176" y="196"/>
                  <a:pt x="176" y="196"/>
                  <a:pt x="176" y="196"/>
                </a:cubicBezTo>
                <a:close/>
                <a:moveTo>
                  <a:pt x="97" y="200"/>
                </a:moveTo>
                <a:cubicBezTo>
                  <a:pt x="96" y="199"/>
                  <a:pt x="96" y="197"/>
                  <a:pt x="97" y="196"/>
                </a:cubicBezTo>
                <a:cubicBezTo>
                  <a:pt x="99" y="197"/>
                  <a:pt x="97" y="198"/>
                  <a:pt x="97" y="200"/>
                </a:cubicBezTo>
                <a:cubicBezTo>
                  <a:pt x="97" y="200"/>
                  <a:pt x="97" y="200"/>
                  <a:pt x="97" y="200"/>
                </a:cubicBezTo>
                <a:close/>
                <a:moveTo>
                  <a:pt x="123" y="201"/>
                </a:moveTo>
                <a:cubicBezTo>
                  <a:pt x="121" y="201"/>
                  <a:pt x="122" y="199"/>
                  <a:pt x="123" y="199"/>
                </a:cubicBezTo>
                <a:cubicBezTo>
                  <a:pt x="124" y="199"/>
                  <a:pt x="123" y="201"/>
                  <a:pt x="123" y="201"/>
                </a:cubicBezTo>
                <a:cubicBezTo>
                  <a:pt x="123" y="201"/>
                  <a:pt x="123" y="201"/>
                  <a:pt x="123" y="201"/>
                </a:cubicBezTo>
                <a:close/>
                <a:moveTo>
                  <a:pt x="97" y="206"/>
                </a:moveTo>
                <a:cubicBezTo>
                  <a:pt x="97" y="205"/>
                  <a:pt x="95" y="206"/>
                  <a:pt x="95" y="204"/>
                </a:cubicBezTo>
                <a:cubicBezTo>
                  <a:pt x="95" y="204"/>
                  <a:pt x="96" y="206"/>
                  <a:pt x="97" y="205"/>
                </a:cubicBezTo>
                <a:cubicBezTo>
                  <a:pt x="97" y="205"/>
                  <a:pt x="97" y="205"/>
                  <a:pt x="97" y="205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97" y="206"/>
                  <a:pt x="97" y="206"/>
                  <a:pt x="97" y="206"/>
                </a:cubicBezTo>
                <a:close/>
                <a:moveTo>
                  <a:pt x="96" y="211"/>
                </a:moveTo>
                <a:cubicBezTo>
                  <a:pt x="95" y="210"/>
                  <a:pt x="97" y="209"/>
                  <a:pt x="96" y="207"/>
                </a:cubicBezTo>
                <a:cubicBezTo>
                  <a:pt x="99" y="207"/>
                  <a:pt x="98" y="211"/>
                  <a:pt x="96" y="211"/>
                </a:cubicBezTo>
                <a:cubicBezTo>
                  <a:pt x="96" y="211"/>
                  <a:pt x="96" y="211"/>
                  <a:pt x="96" y="211"/>
                </a:cubicBezTo>
                <a:close/>
                <a:moveTo>
                  <a:pt x="94" y="224"/>
                </a:moveTo>
                <a:cubicBezTo>
                  <a:pt x="94" y="219"/>
                  <a:pt x="95" y="217"/>
                  <a:pt x="96" y="212"/>
                </a:cubicBezTo>
                <a:cubicBezTo>
                  <a:pt x="98" y="214"/>
                  <a:pt x="98" y="222"/>
                  <a:pt x="94" y="224"/>
                </a:cubicBezTo>
                <a:cubicBezTo>
                  <a:pt x="94" y="224"/>
                  <a:pt x="94" y="224"/>
                  <a:pt x="94" y="224"/>
                </a:cubicBezTo>
                <a:close/>
                <a:moveTo>
                  <a:pt x="172" y="257"/>
                </a:moveTo>
                <a:cubicBezTo>
                  <a:pt x="172" y="257"/>
                  <a:pt x="172" y="257"/>
                  <a:pt x="172" y="257"/>
                </a:cubicBezTo>
                <a:cubicBezTo>
                  <a:pt x="174" y="251"/>
                  <a:pt x="175" y="244"/>
                  <a:pt x="173" y="238"/>
                </a:cubicBezTo>
                <a:cubicBezTo>
                  <a:pt x="175" y="236"/>
                  <a:pt x="176" y="231"/>
                  <a:pt x="176" y="228"/>
                </a:cubicBezTo>
                <a:cubicBezTo>
                  <a:pt x="180" y="227"/>
                  <a:pt x="177" y="220"/>
                  <a:pt x="177" y="217"/>
                </a:cubicBezTo>
                <a:cubicBezTo>
                  <a:pt x="174" y="216"/>
                  <a:pt x="175" y="218"/>
                  <a:pt x="173" y="218"/>
                </a:cubicBezTo>
                <a:cubicBezTo>
                  <a:pt x="175" y="222"/>
                  <a:pt x="173" y="227"/>
                  <a:pt x="174" y="231"/>
                </a:cubicBezTo>
                <a:cubicBezTo>
                  <a:pt x="173" y="231"/>
                  <a:pt x="172" y="231"/>
                  <a:pt x="172" y="231"/>
                </a:cubicBezTo>
                <a:cubicBezTo>
                  <a:pt x="169" y="240"/>
                  <a:pt x="172" y="248"/>
                  <a:pt x="170" y="256"/>
                </a:cubicBezTo>
                <a:cubicBezTo>
                  <a:pt x="172" y="255"/>
                  <a:pt x="172" y="259"/>
                  <a:pt x="172" y="257"/>
                </a:cubicBezTo>
                <a:close/>
                <a:moveTo>
                  <a:pt x="126" y="228"/>
                </a:moveTo>
                <a:cubicBezTo>
                  <a:pt x="126" y="227"/>
                  <a:pt x="128" y="228"/>
                  <a:pt x="127" y="226"/>
                </a:cubicBezTo>
                <a:cubicBezTo>
                  <a:pt x="128" y="226"/>
                  <a:pt x="128" y="227"/>
                  <a:pt x="129" y="227"/>
                </a:cubicBezTo>
                <a:cubicBezTo>
                  <a:pt x="129" y="231"/>
                  <a:pt x="126" y="232"/>
                  <a:pt x="126" y="236"/>
                </a:cubicBezTo>
                <a:cubicBezTo>
                  <a:pt x="125" y="234"/>
                  <a:pt x="126" y="230"/>
                  <a:pt x="126" y="228"/>
                </a:cubicBezTo>
                <a:cubicBezTo>
                  <a:pt x="126" y="228"/>
                  <a:pt x="126" y="228"/>
                  <a:pt x="126" y="228"/>
                </a:cubicBezTo>
                <a:close/>
                <a:moveTo>
                  <a:pt x="141" y="229"/>
                </a:moveTo>
                <a:cubicBezTo>
                  <a:pt x="140" y="229"/>
                  <a:pt x="140" y="228"/>
                  <a:pt x="140" y="227"/>
                </a:cubicBezTo>
                <a:cubicBezTo>
                  <a:pt x="140" y="227"/>
                  <a:pt x="141" y="227"/>
                  <a:pt x="141" y="227"/>
                </a:cubicBezTo>
                <a:cubicBezTo>
                  <a:pt x="141" y="227"/>
                  <a:pt x="141" y="228"/>
                  <a:pt x="141" y="229"/>
                </a:cubicBezTo>
                <a:cubicBezTo>
                  <a:pt x="141" y="229"/>
                  <a:pt x="141" y="229"/>
                  <a:pt x="141" y="229"/>
                </a:cubicBezTo>
                <a:close/>
                <a:moveTo>
                  <a:pt x="134" y="267"/>
                </a:moveTo>
                <a:cubicBezTo>
                  <a:pt x="134" y="267"/>
                  <a:pt x="134" y="267"/>
                  <a:pt x="134" y="267"/>
                </a:cubicBezTo>
                <a:cubicBezTo>
                  <a:pt x="132" y="266"/>
                  <a:pt x="132" y="268"/>
                  <a:pt x="130" y="268"/>
                </a:cubicBezTo>
                <a:cubicBezTo>
                  <a:pt x="131" y="266"/>
                  <a:pt x="131" y="265"/>
                  <a:pt x="129" y="265"/>
                </a:cubicBezTo>
                <a:cubicBezTo>
                  <a:pt x="129" y="268"/>
                  <a:pt x="131" y="270"/>
                  <a:pt x="132" y="272"/>
                </a:cubicBezTo>
                <a:cubicBezTo>
                  <a:pt x="130" y="271"/>
                  <a:pt x="130" y="273"/>
                  <a:pt x="129" y="273"/>
                </a:cubicBezTo>
                <a:cubicBezTo>
                  <a:pt x="130" y="274"/>
                  <a:pt x="131" y="275"/>
                  <a:pt x="132" y="276"/>
                </a:cubicBezTo>
                <a:cubicBezTo>
                  <a:pt x="131" y="277"/>
                  <a:pt x="129" y="274"/>
                  <a:pt x="128" y="276"/>
                </a:cubicBezTo>
                <a:cubicBezTo>
                  <a:pt x="129" y="276"/>
                  <a:pt x="129" y="277"/>
                  <a:pt x="129" y="277"/>
                </a:cubicBezTo>
                <a:cubicBezTo>
                  <a:pt x="128" y="278"/>
                  <a:pt x="127" y="277"/>
                  <a:pt x="127" y="278"/>
                </a:cubicBezTo>
                <a:cubicBezTo>
                  <a:pt x="127" y="279"/>
                  <a:pt x="129" y="278"/>
                  <a:pt x="130" y="278"/>
                </a:cubicBezTo>
                <a:cubicBezTo>
                  <a:pt x="131" y="280"/>
                  <a:pt x="131" y="280"/>
                  <a:pt x="132" y="282"/>
                </a:cubicBezTo>
                <a:cubicBezTo>
                  <a:pt x="129" y="282"/>
                  <a:pt x="130" y="284"/>
                  <a:pt x="127" y="283"/>
                </a:cubicBezTo>
                <a:cubicBezTo>
                  <a:pt x="126" y="290"/>
                  <a:pt x="122" y="291"/>
                  <a:pt x="124" y="300"/>
                </a:cubicBezTo>
                <a:cubicBezTo>
                  <a:pt x="121" y="301"/>
                  <a:pt x="123" y="306"/>
                  <a:pt x="124" y="307"/>
                </a:cubicBezTo>
                <a:cubicBezTo>
                  <a:pt x="127" y="307"/>
                  <a:pt x="124" y="305"/>
                  <a:pt x="126" y="304"/>
                </a:cubicBezTo>
                <a:cubicBezTo>
                  <a:pt x="127" y="304"/>
                  <a:pt x="126" y="307"/>
                  <a:pt x="127" y="307"/>
                </a:cubicBezTo>
                <a:cubicBezTo>
                  <a:pt x="137" y="313"/>
                  <a:pt x="133" y="332"/>
                  <a:pt x="142" y="337"/>
                </a:cubicBezTo>
                <a:cubicBezTo>
                  <a:pt x="143" y="332"/>
                  <a:pt x="142" y="329"/>
                  <a:pt x="140" y="326"/>
                </a:cubicBezTo>
                <a:cubicBezTo>
                  <a:pt x="142" y="325"/>
                  <a:pt x="141" y="324"/>
                  <a:pt x="143" y="323"/>
                </a:cubicBezTo>
                <a:cubicBezTo>
                  <a:pt x="144" y="325"/>
                  <a:pt x="143" y="330"/>
                  <a:pt x="146" y="331"/>
                </a:cubicBezTo>
                <a:cubicBezTo>
                  <a:pt x="149" y="326"/>
                  <a:pt x="145" y="319"/>
                  <a:pt x="148" y="315"/>
                </a:cubicBezTo>
                <a:cubicBezTo>
                  <a:pt x="144" y="313"/>
                  <a:pt x="148" y="308"/>
                  <a:pt x="148" y="306"/>
                </a:cubicBezTo>
                <a:cubicBezTo>
                  <a:pt x="144" y="306"/>
                  <a:pt x="144" y="300"/>
                  <a:pt x="145" y="299"/>
                </a:cubicBezTo>
                <a:cubicBezTo>
                  <a:pt x="143" y="288"/>
                  <a:pt x="144" y="271"/>
                  <a:pt x="144" y="258"/>
                </a:cubicBezTo>
                <a:cubicBezTo>
                  <a:pt x="144" y="253"/>
                  <a:pt x="142" y="248"/>
                  <a:pt x="145" y="244"/>
                </a:cubicBezTo>
                <a:cubicBezTo>
                  <a:pt x="144" y="244"/>
                  <a:pt x="144" y="243"/>
                  <a:pt x="143" y="243"/>
                </a:cubicBezTo>
                <a:cubicBezTo>
                  <a:pt x="144" y="238"/>
                  <a:pt x="144" y="234"/>
                  <a:pt x="144" y="229"/>
                </a:cubicBezTo>
                <a:cubicBezTo>
                  <a:pt x="143" y="231"/>
                  <a:pt x="143" y="233"/>
                  <a:pt x="140" y="232"/>
                </a:cubicBezTo>
                <a:cubicBezTo>
                  <a:pt x="139" y="233"/>
                  <a:pt x="141" y="235"/>
                  <a:pt x="139" y="235"/>
                </a:cubicBezTo>
                <a:cubicBezTo>
                  <a:pt x="138" y="236"/>
                  <a:pt x="138" y="235"/>
                  <a:pt x="137" y="235"/>
                </a:cubicBezTo>
                <a:cubicBezTo>
                  <a:pt x="134" y="241"/>
                  <a:pt x="133" y="247"/>
                  <a:pt x="133" y="253"/>
                </a:cubicBezTo>
                <a:cubicBezTo>
                  <a:pt x="137" y="253"/>
                  <a:pt x="133" y="249"/>
                  <a:pt x="135" y="248"/>
                </a:cubicBezTo>
                <a:cubicBezTo>
                  <a:pt x="135" y="249"/>
                  <a:pt x="136" y="250"/>
                  <a:pt x="135" y="251"/>
                </a:cubicBezTo>
                <a:cubicBezTo>
                  <a:pt x="137" y="251"/>
                  <a:pt x="137" y="248"/>
                  <a:pt x="140" y="249"/>
                </a:cubicBezTo>
                <a:cubicBezTo>
                  <a:pt x="141" y="253"/>
                  <a:pt x="139" y="256"/>
                  <a:pt x="138" y="259"/>
                </a:cubicBezTo>
                <a:cubicBezTo>
                  <a:pt x="139" y="259"/>
                  <a:pt x="141" y="261"/>
                  <a:pt x="139" y="262"/>
                </a:cubicBezTo>
                <a:cubicBezTo>
                  <a:pt x="139" y="260"/>
                  <a:pt x="138" y="260"/>
                  <a:pt x="136" y="260"/>
                </a:cubicBezTo>
                <a:cubicBezTo>
                  <a:pt x="136" y="259"/>
                  <a:pt x="137" y="259"/>
                  <a:pt x="137" y="258"/>
                </a:cubicBezTo>
                <a:cubicBezTo>
                  <a:pt x="135" y="258"/>
                  <a:pt x="133" y="259"/>
                  <a:pt x="133" y="261"/>
                </a:cubicBezTo>
                <a:cubicBezTo>
                  <a:pt x="135" y="261"/>
                  <a:pt x="136" y="266"/>
                  <a:pt x="134" y="267"/>
                </a:cubicBezTo>
                <a:cubicBezTo>
                  <a:pt x="133" y="266"/>
                  <a:pt x="136" y="262"/>
                  <a:pt x="133" y="262"/>
                </a:cubicBezTo>
                <a:cubicBezTo>
                  <a:pt x="133" y="264"/>
                  <a:pt x="133" y="266"/>
                  <a:pt x="134" y="267"/>
                </a:cubicBezTo>
                <a:close/>
                <a:moveTo>
                  <a:pt x="132" y="316"/>
                </a:moveTo>
                <a:cubicBezTo>
                  <a:pt x="134" y="316"/>
                  <a:pt x="132" y="318"/>
                  <a:pt x="130" y="318"/>
                </a:cubicBezTo>
                <a:cubicBezTo>
                  <a:pt x="130" y="317"/>
                  <a:pt x="132" y="317"/>
                  <a:pt x="132" y="316"/>
                </a:cubicBezTo>
                <a:cubicBezTo>
                  <a:pt x="132" y="316"/>
                  <a:pt x="132" y="316"/>
                  <a:pt x="132" y="316"/>
                </a:cubicBezTo>
                <a:close/>
                <a:moveTo>
                  <a:pt x="94" y="234"/>
                </a:moveTo>
                <a:cubicBezTo>
                  <a:pt x="93" y="232"/>
                  <a:pt x="94" y="231"/>
                  <a:pt x="94" y="230"/>
                </a:cubicBezTo>
                <a:cubicBezTo>
                  <a:pt x="95" y="230"/>
                  <a:pt x="95" y="234"/>
                  <a:pt x="94" y="234"/>
                </a:cubicBezTo>
                <a:cubicBezTo>
                  <a:pt x="94" y="234"/>
                  <a:pt x="94" y="234"/>
                  <a:pt x="94" y="234"/>
                </a:cubicBezTo>
                <a:close/>
                <a:moveTo>
                  <a:pt x="135" y="256"/>
                </a:moveTo>
                <a:cubicBezTo>
                  <a:pt x="136" y="254"/>
                  <a:pt x="136" y="253"/>
                  <a:pt x="136" y="251"/>
                </a:cubicBezTo>
                <a:cubicBezTo>
                  <a:pt x="136" y="251"/>
                  <a:pt x="136" y="252"/>
                  <a:pt x="137" y="253"/>
                </a:cubicBezTo>
                <a:cubicBezTo>
                  <a:pt x="137" y="253"/>
                  <a:pt x="138" y="253"/>
                  <a:pt x="138" y="252"/>
                </a:cubicBezTo>
                <a:cubicBezTo>
                  <a:pt x="140" y="253"/>
                  <a:pt x="136" y="255"/>
                  <a:pt x="138" y="257"/>
                </a:cubicBezTo>
                <a:cubicBezTo>
                  <a:pt x="135" y="258"/>
                  <a:pt x="136" y="256"/>
                  <a:pt x="135" y="256"/>
                </a:cubicBezTo>
                <a:cubicBezTo>
                  <a:pt x="135" y="256"/>
                  <a:pt x="135" y="256"/>
                  <a:pt x="135" y="256"/>
                </a:cubicBezTo>
                <a:close/>
                <a:moveTo>
                  <a:pt x="132" y="257"/>
                </a:moveTo>
                <a:cubicBezTo>
                  <a:pt x="131" y="256"/>
                  <a:pt x="132" y="255"/>
                  <a:pt x="133" y="254"/>
                </a:cubicBezTo>
                <a:cubicBezTo>
                  <a:pt x="134" y="254"/>
                  <a:pt x="134" y="255"/>
                  <a:pt x="134" y="256"/>
                </a:cubicBezTo>
                <a:cubicBezTo>
                  <a:pt x="131" y="255"/>
                  <a:pt x="134" y="258"/>
                  <a:pt x="132" y="257"/>
                </a:cubicBezTo>
                <a:cubicBezTo>
                  <a:pt x="132" y="257"/>
                  <a:pt x="132" y="257"/>
                  <a:pt x="132" y="257"/>
                </a:cubicBezTo>
                <a:close/>
                <a:moveTo>
                  <a:pt x="172" y="273"/>
                </a:moveTo>
                <a:cubicBezTo>
                  <a:pt x="171" y="271"/>
                  <a:pt x="170" y="265"/>
                  <a:pt x="173" y="264"/>
                </a:cubicBezTo>
                <a:cubicBezTo>
                  <a:pt x="175" y="265"/>
                  <a:pt x="173" y="266"/>
                  <a:pt x="173" y="267"/>
                </a:cubicBezTo>
                <a:cubicBezTo>
                  <a:pt x="173" y="268"/>
                  <a:pt x="173" y="267"/>
                  <a:pt x="174" y="267"/>
                </a:cubicBezTo>
                <a:cubicBezTo>
                  <a:pt x="174" y="273"/>
                  <a:pt x="179" y="284"/>
                  <a:pt x="172" y="288"/>
                </a:cubicBezTo>
                <a:cubicBezTo>
                  <a:pt x="173" y="286"/>
                  <a:pt x="173" y="287"/>
                  <a:pt x="172" y="286"/>
                </a:cubicBezTo>
                <a:cubicBezTo>
                  <a:pt x="171" y="284"/>
                  <a:pt x="174" y="285"/>
                  <a:pt x="173" y="283"/>
                </a:cubicBezTo>
                <a:cubicBezTo>
                  <a:pt x="173" y="281"/>
                  <a:pt x="172" y="283"/>
                  <a:pt x="171" y="282"/>
                </a:cubicBezTo>
                <a:cubicBezTo>
                  <a:pt x="170" y="280"/>
                  <a:pt x="174" y="277"/>
                  <a:pt x="171" y="277"/>
                </a:cubicBezTo>
                <a:cubicBezTo>
                  <a:pt x="172" y="274"/>
                  <a:pt x="175" y="273"/>
                  <a:pt x="173" y="270"/>
                </a:cubicBezTo>
                <a:cubicBezTo>
                  <a:pt x="172" y="271"/>
                  <a:pt x="172" y="272"/>
                  <a:pt x="172" y="273"/>
                </a:cubicBezTo>
                <a:cubicBezTo>
                  <a:pt x="172" y="273"/>
                  <a:pt x="172" y="273"/>
                  <a:pt x="172" y="273"/>
                </a:cubicBezTo>
                <a:close/>
                <a:moveTo>
                  <a:pt x="128" y="271"/>
                </a:moveTo>
                <a:cubicBezTo>
                  <a:pt x="128" y="270"/>
                  <a:pt x="129" y="270"/>
                  <a:pt x="130" y="270"/>
                </a:cubicBezTo>
                <a:cubicBezTo>
                  <a:pt x="130" y="271"/>
                  <a:pt x="129" y="271"/>
                  <a:pt x="128" y="271"/>
                </a:cubicBezTo>
                <a:cubicBezTo>
                  <a:pt x="128" y="271"/>
                  <a:pt x="128" y="271"/>
                  <a:pt x="128" y="271"/>
                </a:cubicBezTo>
                <a:close/>
                <a:moveTo>
                  <a:pt x="103" y="278"/>
                </a:moveTo>
                <a:cubicBezTo>
                  <a:pt x="105" y="278"/>
                  <a:pt x="104" y="274"/>
                  <a:pt x="105" y="273"/>
                </a:cubicBezTo>
                <a:cubicBezTo>
                  <a:pt x="105" y="273"/>
                  <a:pt x="106" y="273"/>
                  <a:pt x="106" y="273"/>
                </a:cubicBezTo>
                <a:cubicBezTo>
                  <a:pt x="106" y="278"/>
                  <a:pt x="106" y="284"/>
                  <a:pt x="107" y="288"/>
                </a:cubicBezTo>
                <a:cubicBezTo>
                  <a:pt x="106" y="288"/>
                  <a:pt x="106" y="288"/>
                  <a:pt x="105" y="288"/>
                </a:cubicBezTo>
                <a:cubicBezTo>
                  <a:pt x="109" y="293"/>
                  <a:pt x="106" y="300"/>
                  <a:pt x="110" y="306"/>
                </a:cubicBezTo>
                <a:cubicBezTo>
                  <a:pt x="108" y="312"/>
                  <a:pt x="110" y="316"/>
                  <a:pt x="111" y="322"/>
                </a:cubicBezTo>
                <a:cubicBezTo>
                  <a:pt x="106" y="329"/>
                  <a:pt x="111" y="341"/>
                  <a:pt x="110" y="348"/>
                </a:cubicBezTo>
                <a:cubicBezTo>
                  <a:pt x="107" y="343"/>
                  <a:pt x="105" y="338"/>
                  <a:pt x="104" y="331"/>
                </a:cubicBezTo>
                <a:cubicBezTo>
                  <a:pt x="104" y="330"/>
                  <a:pt x="103" y="331"/>
                  <a:pt x="102" y="331"/>
                </a:cubicBezTo>
                <a:cubicBezTo>
                  <a:pt x="102" y="328"/>
                  <a:pt x="104" y="327"/>
                  <a:pt x="104" y="325"/>
                </a:cubicBezTo>
                <a:cubicBezTo>
                  <a:pt x="98" y="315"/>
                  <a:pt x="101" y="300"/>
                  <a:pt x="97" y="290"/>
                </a:cubicBezTo>
                <a:cubicBezTo>
                  <a:pt x="98" y="290"/>
                  <a:pt x="98" y="288"/>
                  <a:pt x="99" y="287"/>
                </a:cubicBezTo>
                <a:cubicBezTo>
                  <a:pt x="97" y="283"/>
                  <a:pt x="98" y="281"/>
                  <a:pt x="100" y="278"/>
                </a:cubicBezTo>
                <a:cubicBezTo>
                  <a:pt x="101" y="278"/>
                  <a:pt x="102" y="278"/>
                  <a:pt x="103" y="278"/>
                </a:cubicBezTo>
                <a:cubicBezTo>
                  <a:pt x="103" y="278"/>
                  <a:pt x="103" y="278"/>
                  <a:pt x="103" y="278"/>
                </a:cubicBezTo>
                <a:close/>
                <a:moveTo>
                  <a:pt x="125" y="279"/>
                </a:moveTo>
                <a:cubicBezTo>
                  <a:pt x="125" y="279"/>
                  <a:pt x="126" y="279"/>
                  <a:pt x="126" y="278"/>
                </a:cubicBezTo>
                <a:cubicBezTo>
                  <a:pt x="126" y="278"/>
                  <a:pt x="126" y="278"/>
                  <a:pt x="127" y="278"/>
                </a:cubicBezTo>
                <a:cubicBezTo>
                  <a:pt x="127" y="280"/>
                  <a:pt x="126" y="279"/>
                  <a:pt x="125" y="279"/>
                </a:cubicBezTo>
                <a:cubicBezTo>
                  <a:pt x="125" y="279"/>
                  <a:pt x="125" y="279"/>
                  <a:pt x="125" y="279"/>
                </a:cubicBezTo>
                <a:close/>
                <a:moveTo>
                  <a:pt x="175" y="293"/>
                </a:moveTo>
                <a:cubicBezTo>
                  <a:pt x="174" y="291"/>
                  <a:pt x="173" y="288"/>
                  <a:pt x="176" y="288"/>
                </a:cubicBezTo>
                <a:cubicBezTo>
                  <a:pt x="175" y="289"/>
                  <a:pt x="176" y="291"/>
                  <a:pt x="175" y="293"/>
                </a:cubicBezTo>
                <a:cubicBezTo>
                  <a:pt x="175" y="293"/>
                  <a:pt x="175" y="293"/>
                  <a:pt x="175" y="293"/>
                </a:cubicBezTo>
                <a:close/>
                <a:moveTo>
                  <a:pt x="174" y="294"/>
                </a:moveTo>
                <a:cubicBezTo>
                  <a:pt x="175" y="294"/>
                  <a:pt x="175" y="294"/>
                  <a:pt x="175" y="293"/>
                </a:cubicBezTo>
                <a:cubicBezTo>
                  <a:pt x="176" y="293"/>
                  <a:pt x="176" y="296"/>
                  <a:pt x="174" y="295"/>
                </a:cubicBezTo>
                <a:cubicBezTo>
                  <a:pt x="174" y="294"/>
                  <a:pt x="174" y="294"/>
                  <a:pt x="174" y="294"/>
                </a:cubicBezTo>
                <a:cubicBezTo>
                  <a:pt x="174" y="294"/>
                  <a:pt x="174" y="294"/>
                  <a:pt x="174" y="294"/>
                </a:cubicBezTo>
                <a:close/>
                <a:moveTo>
                  <a:pt x="173" y="299"/>
                </a:moveTo>
                <a:cubicBezTo>
                  <a:pt x="173" y="297"/>
                  <a:pt x="173" y="296"/>
                  <a:pt x="174" y="295"/>
                </a:cubicBezTo>
                <a:cubicBezTo>
                  <a:pt x="177" y="297"/>
                  <a:pt x="175" y="303"/>
                  <a:pt x="176" y="306"/>
                </a:cubicBezTo>
                <a:cubicBezTo>
                  <a:pt x="173" y="306"/>
                  <a:pt x="177" y="298"/>
                  <a:pt x="173" y="299"/>
                </a:cubicBezTo>
                <a:cubicBezTo>
                  <a:pt x="173" y="299"/>
                  <a:pt x="173" y="299"/>
                  <a:pt x="173" y="299"/>
                </a:cubicBezTo>
                <a:close/>
                <a:moveTo>
                  <a:pt x="174" y="318"/>
                </a:moveTo>
                <a:cubicBezTo>
                  <a:pt x="172" y="316"/>
                  <a:pt x="175" y="313"/>
                  <a:pt x="175" y="310"/>
                </a:cubicBezTo>
                <a:cubicBezTo>
                  <a:pt x="177" y="310"/>
                  <a:pt x="176" y="316"/>
                  <a:pt x="174" y="318"/>
                </a:cubicBezTo>
                <a:cubicBezTo>
                  <a:pt x="174" y="318"/>
                  <a:pt x="174" y="318"/>
                  <a:pt x="174" y="318"/>
                </a:cubicBezTo>
                <a:close/>
                <a:moveTo>
                  <a:pt x="130" y="311"/>
                </a:moveTo>
                <a:cubicBezTo>
                  <a:pt x="130" y="312"/>
                  <a:pt x="126" y="312"/>
                  <a:pt x="127" y="310"/>
                </a:cubicBezTo>
                <a:cubicBezTo>
                  <a:pt x="129" y="311"/>
                  <a:pt x="129" y="310"/>
                  <a:pt x="130" y="311"/>
                </a:cubicBezTo>
                <a:cubicBezTo>
                  <a:pt x="130" y="311"/>
                  <a:pt x="130" y="311"/>
                  <a:pt x="130" y="311"/>
                </a:cubicBezTo>
                <a:close/>
                <a:moveTo>
                  <a:pt x="170" y="314"/>
                </a:moveTo>
                <a:cubicBezTo>
                  <a:pt x="169" y="313"/>
                  <a:pt x="169" y="312"/>
                  <a:pt x="169" y="310"/>
                </a:cubicBezTo>
                <a:cubicBezTo>
                  <a:pt x="169" y="311"/>
                  <a:pt x="170" y="311"/>
                  <a:pt x="171" y="311"/>
                </a:cubicBezTo>
                <a:cubicBezTo>
                  <a:pt x="172" y="313"/>
                  <a:pt x="171" y="313"/>
                  <a:pt x="170" y="314"/>
                </a:cubicBezTo>
                <a:cubicBezTo>
                  <a:pt x="170" y="314"/>
                  <a:pt x="170" y="314"/>
                  <a:pt x="170" y="314"/>
                </a:cubicBezTo>
                <a:close/>
                <a:moveTo>
                  <a:pt x="191" y="312"/>
                </a:moveTo>
                <a:cubicBezTo>
                  <a:pt x="190" y="312"/>
                  <a:pt x="190" y="311"/>
                  <a:pt x="190" y="310"/>
                </a:cubicBezTo>
                <a:cubicBezTo>
                  <a:pt x="191" y="310"/>
                  <a:pt x="191" y="312"/>
                  <a:pt x="191" y="312"/>
                </a:cubicBezTo>
                <a:cubicBezTo>
                  <a:pt x="191" y="312"/>
                  <a:pt x="191" y="312"/>
                  <a:pt x="191" y="312"/>
                </a:cubicBezTo>
                <a:close/>
                <a:moveTo>
                  <a:pt x="194" y="323"/>
                </a:moveTo>
                <a:cubicBezTo>
                  <a:pt x="191" y="322"/>
                  <a:pt x="195" y="320"/>
                  <a:pt x="193" y="318"/>
                </a:cubicBezTo>
                <a:cubicBezTo>
                  <a:pt x="193" y="317"/>
                  <a:pt x="195" y="319"/>
                  <a:pt x="195" y="319"/>
                </a:cubicBezTo>
                <a:cubicBezTo>
                  <a:pt x="196" y="320"/>
                  <a:pt x="194" y="322"/>
                  <a:pt x="195" y="322"/>
                </a:cubicBezTo>
                <a:cubicBezTo>
                  <a:pt x="195" y="322"/>
                  <a:pt x="195" y="322"/>
                  <a:pt x="194" y="322"/>
                </a:cubicBezTo>
                <a:cubicBezTo>
                  <a:pt x="194" y="322"/>
                  <a:pt x="194" y="323"/>
                  <a:pt x="194" y="323"/>
                </a:cubicBezTo>
                <a:cubicBezTo>
                  <a:pt x="194" y="323"/>
                  <a:pt x="194" y="323"/>
                  <a:pt x="194" y="323"/>
                </a:cubicBezTo>
                <a:close/>
                <a:moveTo>
                  <a:pt x="172" y="325"/>
                </a:moveTo>
                <a:cubicBezTo>
                  <a:pt x="170" y="325"/>
                  <a:pt x="172" y="323"/>
                  <a:pt x="172" y="322"/>
                </a:cubicBezTo>
                <a:cubicBezTo>
                  <a:pt x="174" y="322"/>
                  <a:pt x="172" y="323"/>
                  <a:pt x="172" y="325"/>
                </a:cubicBezTo>
                <a:cubicBezTo>
                  <a:pt x="172" y="325"/>
                  <a:pt x="172" y="325"/>
                  <a:pt x="172" y="325"/>
                </a:cubicBezTo>
                <a:close/>
                <a:moveTo>
                  <a:pt x="190" y="326"/>
                </a:moveTo>
                <a:cubicBezTo>
                  <a:pt x="191" y="325"/>
                  <a:pt x="191" y="325"/>
                  <a:pt x="191" y="324"/>
                </a:cubicBezTo>
                <a:cubicBezTo>
                  <a:pt x="192" y="325"/>
                  <a:pt x="192" y="324"/>
                  <a:pt x="193" y="324"/>
                </a:cubicBezTo>
                <a:cubicBezTo>
                  <a:pt x="194" y="326"/>
                  <a:pt x="191" y="327"/>
                  <a:pt x="190" y="326"/>
                </a:cubicBezTo>
                <a:cubicBezTo>
                  <a:pt x="190" y="326"/>
                  <a:pt x="190" y="326"/>
                  <a:pt x="190" y="326"/>
                </a:cubicBezTo>
                <a:close/>
                <a:moveTo>
                  <a:pt x="172" y="330"/>
                </a:moveTo>
                <a:cubicBezTo>
                  <a:pt x="172" y="330"/>
                  <a:pt x="172" y="329"/>
                  <a:pt x="172" y="328"/>
                </a:cubicBezTo>
                <a:cubicBezTo>
                  <a:pt x="173" y="328"/>
                  <a:pt x="173" y="329"/>
                  <a:pt x="173" y="329"/>
                </a:cubicBezTo>
                <a:cubicBezTo>
                  <a:pt x="172" y="329"/>
                  <a:pt x="172" y="330"/>
                  <a:pt x="172" y="330"/>
                </a:cubicBezTo>
                <a:cubicBezTo>
                  <a:pt x="172" y="330"/>
                  <a:pt x="172" y="330"/>
                  <a:pt x="172" y="330"/>
                </a:cubicBezTo>
                <a:close/>
                <a:moveTo>
                  <a:pt x="181" y="339"/>
                </a:moveTo>
                <a:cubicBezTo>
                  <a:pt x="180" y="339"/>
                  <a:pt x="180" y="338"/>
                  <a:pt x="180" y="337"/>
                </a:cubicBezTo>
                <a:cubicBezTo>
                  <a:pt x="182" y="336"/>
                  <a:pt x="181" y="338"/>
                  <a:pt x="181" y="339"/>
                </a:cubicBezTo>
                <a:cubicBezTo>
                  <a:pt x="181" y="339"/>
                  <a:pt x="181" y="339"/>
                  <a:pt x="181" y="339"/>
                </a:cubicBezTo>
                <a:close/>
                <a:moveTo>
                  <a:pt x="183" y="338"/>
                </a:moveTo>
                <a:cubicBezTo>
                  <a:pt x="184" y="338"/>
                  <a:pt x="185" y="338"/>
                  <a:pt x="186" y="338"/>
                </a:cubicBezTo>
                <a:cubicBezTo>
                  <a:pt x="185" y="340"/>
                  <a:pt x="185" y="341"/>
                  <a:pt x="188" y="341"/>
                </a:cubicBezTo>
                <a:cubicBezTo>
                  <a:pt x="185" y="342"/>
                  <a:pt x="186" y="342"/>
                  <a:pt x="184" y="344"/>
                </a:cubicBezTo>
                <a:cubicBezTo>
                  <a:pt x="184" y="341"/>
                  <a:pt x="183" y="341"/>
                  <a:pt x="183" y="338"/>
                </a:cubicBezTo>
                <a:cubicBezTo>
                  <a:pt x="183" y="338"/>
                  <a:pt x="183" y="338"/>
                  <a:pt x="183" y="338"/>
                </a:cubicBezTo>
                <a:close/>
                <a:moveTo>
                  <a:pt x="185" y="347"/>
                </a:moveTo>
                <a:cubicBezTo>
                  <a:pt x="184" y="346"/>
                  <a:pt x="184" y="346"/>
                  <a:pt x="184" y="344"/>
                </a:cubicBezTo>
                <a:cubicBezTo>
                  <a:pt x="185" y="344"/>
                  <a:pt x="185" y="346"/>
                  <a:pt x="185" y="347"/>
                </a:cubicBezTo>
                <a:cubicBezTo>
                  <a:pt x="185" y="347"/>
                  <a:pt x="185" y="347"/>
                  <a:pt x="185" y="347"/>
                </a:cubicBezTo>
                <a:close/>
                <a:moveTo>
                  <a:pt x="151" y="376"/>
                </a:moveTo>
                <a:cubicBezTo>
                  <a:pt x="151" y="376"/>
                  <a:pt x="151" y="376"/>
                  <a:pt x="151" y="376"/>
                </a:cubicBezTo>
                <a:cubicBezTo>
                  <a:pt x="150" y="376"/>
                  <a:pt x="151" y="378"/>
                  <a:pt x="150" y="378"/>
                </a:cubicBezTo>
                <a:cubicBezTo>
                  <a:pt x="149" y="376"/>
                  <a:pt x="147" y="375"/>
                  <a:pt x="148" y="373"/>
                </a:cubicBezTo>
                <a:cubicBezTo>
                  <a:pt x="149" y="375"/>
                  <a:pt x="149" y="376"/>
                  <a:pt x="150" y="376"/>
                </a:cubicBezTo>
                <a:cubicBezTo>
                  <a:pt x="150" y="373"/>
                  <a:pt x="152" y="376"/>
                  <a:pt x="154" y="375"/>
                </a:cubicBezTo>
                <a:cubicBezTo>
                  <a:pt x="153" y="373"/>
                  <a:pt x="149" y="370"/>
                  <a:pt x="150" y="368"/>
                </a:cubicBezTo>
                <a:cubicBezTo>
                  <a:pt x="151" y="368"/>
                  <a:pt x="151" y="370"/>
                  <a:pt x="152" y="370"/>
                </a:cubicBezTo>
                <a:cubicBezTo>
                  <a:pt x="152" y="368"/>
                  <a:pt x="152" y="364"/>
                  <a:pt x="154" y="364"/>
                </a:cubicBezTo>
                <a:cubicBezTo>
                  <a:pt x="153" y="361"/>
                  <a:pt x="150" y="361"/>
                  <a:pt x="148" y="360"/>
                </a:cubicBezTo>
                <a:cubicBezTo>
                  <a:pt x="147" y="359"/>
                  <a:pt x="149" y="358"/>
                  <a:pt x="150" y="359"/>
                </a:cubicBezTo>
                <a:cubicBezTo>
                  <a:pt x="151" y="355"/>
                  <a:pt x="147" y="354"/>
                  <a:pt x="149" y="350"/>
                </a:cubicBezTo>
                <a:cubicBezTo>
                  <a:pt x="146" y="348"/>
                  <a:pt x="142" y="348"/>
                  <a:pt x="138" y="347"/>
                </a:cubicBezTo>
                <a:cubicBezTo>
                  <a:pt x="138" y="350"/>
                  <a:pt x="135" y="349"/>
                  <a:pt x="135" y="351"/>
                </a:cubicBezTo>
                <a:cubicBezTo>
                  <a:pt x="137" y="352"/>
                  <a:pt x="136" y="350"/>
                  <a:pt x="137" y="350"/>
                </a:cubicBezTo>
                <a:cubicBezTo>
                  <a:pt x="137" y="352"/>
                  <a:pt x="134" y="353"/>
                  <a:pt x="132" y="353"/>
                </a:cubicBezTo>
                <a:cubicBezTo>
                  <a:pt x="132" y="353"/>
                  <a:pt x="132" y="352"/>
                  <a:pt x="132" y="352"/>
                </a:cubicBezTo>
                <a:cubicBezTo>
                  <a:pt x="133" y="355"/>
                  <a:pt x="133" y="356"/>
                  <a:pt x="134" y="360"/>
                </a:cubicBezTo>
                <a:cubicBezTo>
                  <a:pt x="135" y="360"/>
                  <a:pt x="135" y="358"/>
                  <a:pt x="136" y="357"/>
                </a:cubicBezTo>
                <a:cubicBezTo>
                  <a:pt x="135" y="357"/>
                  <a:pt x="133" y="356"/>
                  <a:pt x="133" y="354"/>
                </a:cubicBezTo>
                <a:cubicBezTo>
                  <a:pt x="135" y="354"/>
                  <a:pt x="135" y="352"/>
                  <a:pt x="137" y="353"/>
                </a:cubicBezTo>
                <a:cubicBezTo>
                  <a:pt x="137" y="356"/>
                  <a:pt x="138" y="361"/>
                  <a:pt x="138" y="364"/>
                </a:cubicBezTo>
                <a:cubicBezTo>
                  <a:pt x="138" y="363"/>
                  <a:pt x="140" y="363"/>
                  <a:pt x="140" y="364"/>
                </a:cubicBezTo>
                <a:cubicBezTo>
                  <a:pt x="138" y="364"/>
                  <a:pt x="139" y="366"/>
                  <a:pt x="138" y="366"/>
                </a:cubicBezTo>
                <a:cubicBezTo>
                  <a:pt x="138" y="367"/>
                  <a:pt x="139" y="371"/>
                  <a:pt x="142" y="369"/>
                </a:cubicBezTo>
                <a:cubicBezTo>
                  <a:pt x="142" y="371"/>
                  <a:pt x="144" y="371"/>
                  <a:pt x="144" y="373"/>
                </a:cubicBezTo>
                <a:cubicBezTo>
                  <a:pt x="146" y="374"/>
                  <a:pt x="144" y="370"/>
                  <a:pt x="146" y="371"/>
                </a:cubicBezTo>
                <a:cubicBezTo>
                  <a:pt x="145" y="373"/>
                  <a:pt x="146" y="373"/>
                  <a:pt x="146" y="375"/>
                </a:cubicBezTo>
                <a:cubicBezTo>
                  <a:pt x="146" y="375"/>
                  <a:pt x="145" y="374"/>
                  <a:pt x="145" y="374"/>
                </a:cubicBezTo>
                <a:cubicBezTo>
                  <a:pt x="143" y="377"/>
                  <a:pt x="149" y="377"/>
                  <a:pt x="146" y="381"/>
                </a:cubicBezTo>
                <a:cubicBezTo>
                  <a:pt x="149" y="383"/>
                  <a:pt x="151" y="384"/>
                  <a:pt x="154" y="386"/>
                </a:cubicBezTo>
                <a:cubicBezTo>
                  <a:pt x="154" y="384"/>
                  <a:pt x="155" y="384"/>
                  <a:pt x="156" y="383"/>
                </a:cubicBezTo>
                <a:cubicBezTo>
                  <a:pt x="155" y="380"/>
                  <a:pt x="152" y="379"/>
                  <a:pt x="151" y="377"/>
                </a:cubicBezTo>
                <a:cubicBezTo>
                  <a:pt x="151" y="377"/>
                  <a:pt x="152" y="376"/>
                  <a:pt x="151" y="376"/>
                </a:cubicBezTo>
                <a:close/>
                <a:moveTo>
                  <a:pt x="183" y="358"/>
                </a:moveTo>
                <a:cubicBezTo>
                  <a:pt x="181" y="357"/>
                  <a:pt x="182" y="353"/>
                  <a:pt x="182" y="350"/>
                </a:cubicBezTo>
                <a:cubicBezTo>
                  <a:pt x="186" y="351"/>
                  <a:pt x="183" y="354"/>
                  <a:pt x="183" y="358"/>
                </a:cubicBezTo>
                <a:cubicBezTo>
                  <a:pt x="183" y="358"/>
                  <a:pt x="183" y="358"/>
                  <a:pt x="183" y="358"/>
                </a:cubicBezTo>
                <a:close/>
                <a:moveTo>
                  <a:pt x="188" y="355"/>
                </a:moveTo>
                <a:cubicBezTo>
                  <a:pt x="188" y="352"/>
                  <a:pt x="190" y="353"/>
                  <a:pt x="191" y="354"/>
                </a:cubicBezTo>
                <a:cubicBezTo>
                  <a:pt x="190" y="355"/>
                  <a:pt x="189" y="354"/>
                  <a:pt x="188" y="355"/>
                </a:cubicBezTo>
                <a:cubicBezTo>
                  <a:pt x="188" y="355"/>
                  <a:pt x="188" y="355"/>
                  <a:pt x="188" y="355"/>
                </a:cubicBezTo>
                <a:close/>
                <a:moveTo>
                  <a:pt x="127" y="362"/>
                </a:moveTo>
                <a:cubicBezTo>
                  <a:pt x="125" y="361"/>
                  <a:pt x="122" y="359"/>
                  <a:pt x="123" y="356"/>
                </a:cubicBezTo>
                <a:cubicBezTo>
                  <a:pt x="125" y="356"/>
                  <a:pt x="127" y="359"/>
                  <a:pt x="128" y="357"/>
                </a:cubicBezTo>
                <a:cubicBezTo>
                  <a:pt x="130" y="358"/>
                  <a:pt x="126" y="360"/>
                  <a:pt x="129" y="359"/>
                </a:cubicBezTo>
                <a:cubicBezTo>
                  <a:pt x="129" y="361"/>
                  <a:pt x="128" y="362"/>
                  <a:pt x="127" y="362"/>
                </a:cubicBezTo>
                <a:cubicBezTo>
                  <a:pt x="127" y="362"/>
                  <a:pt x="127" y="362"/>
                  <a:pt x="127" y="362"/>
                </a:cubicBezTo>
                <a:close/>
                <a:moveTo>
                  <a:pt x="183" y="373"/>
                </a:moveTo>
                <a:cubicBezTo>
                  <a:pt x="175" y="371"/>
                  <a:pt x="178" y="363"/>
                  <a:pt x="182" y="359"/>
                </a:cubicBezTo>
                <a:cubicBezTo>
                  <a:pt x="183" y="359"/>
                  <a:pt x="184" y="359"/>
                  <a:pt x="184" y="360"/>
                </a:cubicBezTo>
                <a:cubicBezTo>
                  <a:pt x="184" y="367"/>
                  <a:pt x="188" y="375"/>
                  <a:pt x="182" y="376"/>
                </a:cubicBezTo>
                <a:cubicBezTo>
                  <a:pt x="181" y="373"/>
                  <a:pt x="183" y="374"/>
                  <a:pt x="183" y="373"/>
                </a:cubicBezTo>
                <a:cubicBezTo>
                  <a:pt x="183" y="373"/>
                  <a:pt x="183" y="373"/>
                  <a:pt x="183" y="373"/>
                </a:cubicBezTo>
                <a:close/>
                <a:moveTo>
                  <a:pt x="131" y="362"/>
                </a:moveTo>
                <a:cubicBezTo>
                  <a:pt x="134" y="362"/>
                  <a:pt x="131" y="365"/>
                  <a:pt x="131" y="362"/>
                </a:cubicBezTo>
                <a:cubicBezTo>
                  <a:pt x="131" y="362"/>
                  <a:pt x="131" y="362"/>
                  <a:pt x="131" y="362"/>
                </a:cubicBezTo>
                <a:close/>
                <a:moveTo>
                  <a:pt x="127" y="366"/>
                </a:moveTo>
                <a:cubicBezTo>
                  <a:pt x="128" y="366"/>
                  <a:pt x="128" y="365"/>
                  <a:pt x="130" y="365"/>
                </a:cubicBezTo>
                <a:cubicBezTo>
                  <a:pt x="130" y="367"/>
                  <a:pt x="129" y="368"/>
                  <a:pt x="132" y="368"/>
                </a:cubicBezTo>
                <a:cubicBezTo>
                  <a:pt x="131" y="370"/>
                  <a:pt x="132" y="371"/>
                  <a:pt x="132" y="372"/>
                </a:cubicBezTo>
                <a:cubicBezTo>
                  <a:pt x="130" y="372"/>
                  <a:pt x="130" y="370"/>
                  <a:pt x="128" y="370"/>
                </a:cubicBezTo>
                <a:cubicBezTo>
                  <a:pt x="128" y="369"/>
                  <a:pt x="128" y="368"/>
                  <a:pt x="129" y="367"/>
                </a:cubicBezTo>
                <a:cubicBezTo>
                  <a:pt x="128" y="366"/>
                  <a:pt x="128" y="369"/>
                  <a:pt x="127" y="367"/>
                </a:cubicBezTo>
                <a:cubicBezTo>
                  <a:pt x="127" y="367"/>
                  <a:pt x="127" y="366"/>
                  <a:pt x="127" y="366"/>
                </a:cubicBezTo>
                <a:cubicBezTo>
                  <a:pt x="127" y="366"/>
                  <a:pt x="127" y="366"/>
                  <a:pt x="127" y="366"/>
                </a:cubicBezTo>
                <a:close/>
                <a:moveTo>
                  <a:pt x="99" y="371"/>
                </a:moveTo>
                <a:cubicBezTo>
                  <a:pt x="98" y="369"/>
                  <a:pt x="100" y="370"/>
                  <a:pt x="100" y="368"/>
                </a:cubicBezTo>
                <a:cubicBezTo>
                  <a:pt x="101" y="369"/>
                  <a:pt x="100" y="370"/>
                  <a:pt x="101" y="371"/>
                </a:cubicBezTo>
                <a:cubicBezTo>
                  <a:pt x="100" y="371"/>
                  <a:pt x="100" y="371"/>
                  <a:pt x="99" y="371"/>
                </a:cubicBezTo>
                <a:cubicBezTo>
                  <a:pt x="99" y="371"/>
                  <a:pt x="99" y="371"/>
                  <a:pt x="99" y="371"/>
                </a:cubicBezTo>
                <a:close/>
                <a:moveTo>
                  <a:pt x="118" y="386"/>
                </a:moveTo>
                <a:cubicBezTo>
                  <a:pt x="115" y="382"/>
                  <a:pt x="112" y="376"/>
                  <a:pt x="113" y="371"/>
                </a:cubicBezTo>
                <a:cubicBezTo>
                  <a:pt x="118" y="373"/>
                  <a:pt x="117" y="380"/>
                  <a:pt x="118" y="386"/>
                </a:cubicBezTo>
                <a:cubicBezTo>
                  <a:pt x="118" y="386"/>
                  <a:pt x="118" y="386"/>
                  <a:pt x="118" y="386"/>
                </a:cubicBezTo>
                <a:close/>
                <a:moveTo>
                  <a:pt x="154" y="406"/>
                </a:moveTo>
                <a:cubicBezTo>
                  <a:pt x="154" y="406"/>
                  <a:pt x="154" y="406"/>
                  <a:pt x="154" y="406"/>
                </a:cubicBezTo>
                <a:cubicBezTo>
                  <a:pt x="153" y="407"/>
                  <a:pt x="152" y="407"/>
                  <a:pt x="151" y="408"/>
                </a:cubicBezTo>
                <a:cubicBezTo>
                  <a:pt x="151" y="407"/>
                  <a:pt x="151" y="406"/>
                  <a:pt x="151" y="405"/>
                </a:cubicBezTo>
                <a:cubicBezTo>
                  <a:pt x="149" y="405"/>
                  <a:pt x="149" y="408"/>
                  <a:pt x="148" y="406"/>
                </a:cubicBezTo>
                <a:cubicBezTo>
                  <a:pt x="147" y="405"/>
                  <a:pt x="149" y="405"/>
                  <a:pt x="149" y="404"/>
                </a:cubicBezTo>
                <a:cubicBezTo>
                  <a:pt x="146" y="404"/>
                  <a:pt x="147" y="406"/>
                  <a:pt x="144" y="405"/>
                </a:cubicBezTo>
                <a:cubicBezTo>
                  <a:pt x="144" y="405"/>
                  <a:pt x="144" y="405"/>
                  <a:pt x="144" y="404"/>
                </a:cubicBezTo>
                <a:cubicBezTo>
                  <a:pt x="143" y="403"/>
                  <a:pt x="145" y="402"/>
                  <a:pt x="144" y="401"/>
                </a:cubicBezTo>
                <a:cubicBezTo>
                  <a:pt x="145" y="403"/>
                  <a:pt x="142" y="403"/>
                  <a:pt x="142" y="402"/>
                </a:cubicBezTo>
                <a:cubicBezTo>
                  <a:pt x="144" y="400"/>
                  <a:pt x="143" y="399"/>
                  <a:pt x="144" y="397"/>
                </a:cubicBezTo>
                <a:cubicBezTo>
                  <a:pt x="143" y="397"/>
                  <a:pt x="142" y="397"/>
                  <a:pt x="141" y="397"/>
                </a:cubicBezTo>
                <a:cubicBezTo>
                  <a:pt x="140" y="398"/>
                  <a:pt x="142" y="399"/>
                  <a:pt x="141" y="399"/>
                </a:cubicBezTo>
                <a:cubicBezTo>
                  <a:pt x="140" y="399"/>
                  <a:pt x="141" y="397"/>
                  <a:pt x="140" y="397"/>
                </a:cubicBezTo>
                <a:cubicBezTo>
                  <a:pt x="140" y="395"/>
                  <a:pt x="142" y="395"/>
                  <a:pt x="142" y="393"/>
                </a:cubicBezTo>
                <a:cubicBezTo>
                  <a:pt x="139" y="392"/>
                  <a:pt x="136" y="389"/>
                  <a:pt x="135" y="383"/>
                </a:cubicBezTo>
                <a:cubicBezTo>
                  <a:pt x="133" y="383"/>
                  <a:pt x="131" y="382"/>
                  <a:pt x="131" y="379"/>
                </a:cubicBezTo>
                <a:cubicBezTo>
                  <a:pt x="129" y="380"/>
                  <a:pt x="127" y="379"/>
                  <a:pt x="126" y="379"/>
                </a:cubicBezTo>
                <a:cubicBezTo>
                  <a:pt x="125" y="383"/>
                  <a:pt x="128" y="389"/>
                  <a:pt x="126" y="393"/>
                </a:cubicBezTo>
                <a:cubicBezTo>
                  <a:pt x="128" y="392"/>
                  <a:pt x="127" y="392"/>
                  <a:pt x="129" y="393"/>
                </a:cubicBezTo>
                <a:cubicBezTo>
                  <a:pt x="133" y="399"/>
                  <a:pt x="137" y="404"/>
                  <a:pt x="139" y="411"/>
                </a:cubicBezTo>
                <a:cubicBezTo>
                  <a:pt x="144" y="413"/>
                  <a:pt x="145" y="424"/>
                  <a:pt x="152" y="423"/>
                </a:cubicBezTo>
                <a:cubicBezTo>
                  <a:pt x="152" y="422"/>
                  <a:pt x="151" y="421"/>
                  <a:pt x="151" y="419"/>
                </a:cubicBezTo>
                <a:cubicBezTo>
                  <a:pt x="152" y="419"/>
                  <a:pt x="153" y="420"/>
                  <a:pt x="154" y="421"/>
                </a:cubicBezTo>
                <a:cubicBezTo>
                  <a:pt x="154" y="422"/>
                  <a:pt x="153" y="422"/>
                  <a:pt x="153" y="423"/>
                </a:cubicBezTo>
                <a:cubicBezTo>
                  <a:pt x="157" y="425"/>
                  <a:pt x="160" y="429"/>
                  <a:pt x="164" y="430"/>
                </a:cubicBezTo>
                <a:cubicBezTo>
                  <a:pt x="164" y="424"/>
                  <a:pt x="163" y="421"/>
                  <a:pt x="158" y="418"/>
                </a:cubicBezTo>
                <a:cubicBezTo>
                  <a:pt x="159" y="418"/>
                  <a:pt x="160" y="417"/>
                  <a:pt x="160" y="416"/>
                </a:cubicBezTo>
                <a:cubicBezTo>
                  <a:pt x="158" y="415"/>
                  <a:pt x="158" y="417"/>
                  <a:pt x="157" y="416"/>
                </a:cubicBezTo>
                <a:cubicBezTo>
                  <a:pt x="157" y="415"/>
                  <a:pt x="158" y="415"/>
                  <a:pt x="158" y="415"/>
                </a:cubicBezTo>
                <a:cubicBezTo>
                  <a:pt x="155" y="412"/>
                  <a:pt x="156" y="408"/>
                  <a:pt x="154" y="405"/>
                </a:cubicBezTo>
                <a:cubicBezTo>
                  <a:pt x="154" y="407"/>
                  <a:pt x="152" y="402"/>
                  <a:pt x="152" y="405"/>
                </a:cubicBezTo>
                <a:cubicBezTo>
                  <a:pt x="153" y="405"/>
                  <a:pt x="154" y="405"/>
                  <a:pt x="154" y="406"/>
                </a:cubicBezTo>
                <a:close/>
                <a:moveTo>
                  <a:pt x="121" y="387"/>
                </a:moveTo>
                <a:cubicBezTo>
                  <a:pt x="121" y="386"/>
                  <a:pt x="120" y="386"/>
                  <a:pt x="120" y="386"/>
                </a:cubicBezTo>
                <a:cubicBezTo>
                  <a:pt x="120" y="385"/>
                  <a:pt x="123" y="385"/>
                  <a:pt x="122" y="387"/>
                </a:cubicBezTo>
                <a:cubicBezTo>
                  <a:pt x="121" y="387"/>
                  <a:pt x="121" y="387"/>
                  <a:pt x="121" y="387"/>
                </a:cubicBezTo>
                <a:cubicBezTo>
                  <a:pt x="121" y="387"/>
                  <a:pt x="121" y="387"/>
                  <a:pt x="121" y="387"/>
                </a:cubicBezTo>
                <a:close/>
                <a:moveTo>
                  <a:pt x="119" y="389"/>
                </a:moveTo>
                <a:cubicBezTo>
                  <a:pt x="119" y="389"/>
                  <a:pt x="118" y="388"/>
                  <a:pt x="118" y="387"/>
                </a:cubicBezTo>
                <a:cubicBezTo>
                  <a:pt x="119" y="387"/>
                  <a:pt x="120" y="388"/>
                  <a:pt x="119" y="389"/>
                </a:cubicBezTo>
                <a:cubicBezTo>
                  <a:pt x="119" y="389"/>
                  <a:pt x="119" y="389"/>
                  <a:pt x="119" y="389"/>
                </a:cubicBezTo>
                <a:close/>
                <a:moveTo>
                  <a:pt x="121" y="390"/>
                </a:moveTo>
                <a:cubicBezTo>
                  <a:pt x="120" y="389"/>
                  <a:pt x="121" y="388"/>
                  <a:pt x="121" y="388"/>
                </a:cubicBezTo>
                <a:cubicBezTo>
                  <a:pt x="122" y="388"/>
                  <a:pt x="122" y="389"/>
                  <a:pt x="122" y="390"/>
                </a:cubicBezTo>
                <a:cubicBezTo>
                  <a:pt x="122" y="390"/>
                  <a:pt x="121" y="390"/>
                  <a:pt x="121" y="390"/>
                </a:cubicBezTo>
                <a:cubicBezTo>
                  <a:pt x="121" y="390"/>
                  <a:pt x="121" y="390"/>
                  <a:pt x="121" y="390"/>
                </a:cubicBezTo>
                <a:close/>
                <a:moveTo>
                  <a:pt x="172" y="392"/>
                </a:moveTo>
                <a:cubicBezTo>
                  <a:pt x="172" y="392"/>
                  <a:pt x="172" y="391"/>
                  <a:pt x="172" y="390"/>
                </a:cubicBezTo>
                <a:cubicBezTo>
                  <a:pt x="174" y="390"/>
                  <a:pt x="174" y="393"/>
                  <a:pt x="172" y="392"/>
                </a:cubicBezTo>
                <a:cubicBezTo>
                  <a:pt x="172" y="392"/>
                  <a:pt x="172" y="392"/>
                  <a:pt x="172" y="392"/>
                </a:cubicBezTo>
                <a:close/>
                <a:moveTo>
                  <a:pt x="128" y="406"/>
                </a:moveTo>
                <a:cubicBezTo>
                  <a:pt x="124" y="402"/>
                  <a:pt x="123" y="398"/>
                  <a:pt x="122" y="392"/>
                </a:cubicBezTo>
                <a:cubicBezTo>
                  <a:pt x="125" y="395"/>
                  <a:pt x="125" y="401"/>
                  <a:pt x="128" y="406"/>
                </a:cubicBezTo>
                <a:cubicBezTo>
                  <a:pt x="128" y="406"/>
                  <a:pt x="128" y="406"/>
                  <a:pt x="128" y="406"/>
                </a:cubicBezTo>
                <a:close/>
                <a:moveTo>
                  <a:pt x="185" y="404"/>
                </a:moveTo>
                <a:cubicBezTo>
                  <a:pt x="185" y="404"/>
                  <a:pt x="185" y="404"/>
                  <a:pt x="185" y="404"/>
                </a:cubicBezTo>
                <a:cubicBezTo>
                  <a:pt x="187" y="404"/>
                  <a:pt x="189" y="405"/>
                  <a:pt x="191" y="404"/>
                </a:cubicBezTo>
                <a:cubicBezTo>
                  <a:pt x="189" y="406"/>
                  <a:pt x="193" y="404"/>
                  <a:pt x="192" y="407"/>
                </a:cubicBezTo>
                <a:cubicBezTo>
                  <a:pt x="195" y="408"/>
                  <a:pt x="198" y="409"/>
                  <a:pt x="200" y="412"/>
                </a:cubicBezTo>
                <a:cubicBezTo>
                  <a:pt x="206" y="412"/>
                  <a:pt x="211" y="414"/>
                  <a:pt x="216" y="415"/>
                </a:cubicBezTo>
                <a:cubicBezTo>
                  <a:pt x="216" y="414"/>
                  <a:pt x="217" y="413"/>
                  <a:pt x="217" y="412"/>
                </a:cubicBezTo>
                <a:cubicBezTo>
                  <a:pt x="212" y="410"/>
                  <a:pt x="207" y="406"/>
                  <a:pt x="204" y="406"/>
                </a:cubicBezTo>
                <a:cubicBezTo>
                  <a:pt x="204" y="406"/>
                  <a:pt x="204" y="406"/>
                  <a:pt x="204" y="405"/>
                </a:cubicBezTo>
                <a:cubicBezTo>
                  <a:pt x="203" y="403"/>
                  <a:pt x="203" y="406"/>
                  <a:pt x="201" y="405"/>
                </a:cubicBezTo>
                <a:cubicBezTo>
                  <a:pt x="201" y="403"/>
                  <a:pt x="200" y="403"/>
                  <a:pt x="200" y="404"/>
                </a:cubicBezTo>
                <a:cubicBezTo>
                  <a:pt x="199" y="403"/>
                  <a:pt x="198" y="401"/>
                  <a:pt x="196" y="400"/>
                </a:cubicBezTo>
                <a:cubicBezTo>
                  <a:pt x="196" y="403"/>
                  <a:pt x="196" y="402"/>
                  <a:pt x="195" y="401"/>
                </a:cubicBezTo>
                <a:cubicBezTo>
                  <a:pt x="195" y="402"/>
                  <a:pt x="195" y="403"/>
                  <a:pt x="195" y="404"/>
                </a:cubicBezTo>
                <a:cubicBezTo>
                  <a:pt x="194" y="404"/>
                  <a:pt x="193" y="404"/>
                  <a:pt x="191" y="405"/>
                </a:cubicBezTo>
                <a:cubicBezTo>
                  <a:pt x="192" y="402"/>
                  <a:pt x="189" y="403"/>
                  <a:pt x="189" y="403"/>
                </a:cubicBezTo>
                <a:cubicBezTo>
                  <a:pt x="189" y="400"/>
                  <a:pt x="191" y="399"/>
                  <a:pt x="191" y="398"/>
                </a:cubicBezTo>
                <a:cubicBezTo>
                  <a:pt x="190" y="396"/>
                  <a:pt x="190" y="399"/>
                  <a:pt x="188" y="398"/>
                </a:cubicBezTo>
                <a:cubicBezTo>
                  <a:pt x="189" y="395"/>
                  <a:pt x="186" y="393"/>
                  <a:pt x="183" y="394"/>
                </a:cubicBezTo>
                <a:cubicBezTo>
                  <a:pt x="183" y="398"/>
                  <a:pt x="185" y="401"/>
                  <a:pt x="185" y="404"/>
                </a:cubicBezTo>
                <a:close/>
                <a:moveTo>
                  <a:pt x="148" y="399"/>
                </a:moveTo>
                <a:cubicBezTo>
                  <a:pt x="149" y="398"/>
                  <a:pt x="150" y="397"/>
                  <a:pt x="151" y="397"/>
                </a:cubicBezTo>
                <a:cubicBezTo>
                  <a:pt x="152" y="397"/>
                  <a:pt x="150" y="399"/>
                  <a:pt x="149" y="399"/>
                </a:cubicBezTo>
                <a:cubicBezTo>
                  <a:pt x="150" y="401"/>
                  <a:pt x="149" y="401"/>
                  <a:pt x="151" y="402"/>
                </a:cubicBezTo>
                <a:cubicBezTo>
                  <a:pt x="151" y="402"/>
                  <a:pt x="151" y="401"/>
                  <a:pt x="152" y="401"/>
                </a:cubicBezTo>
                <a:cubicBezTo>
                  <a:pt x="152" y="400"/>
                  <a:pt x="150" y="401"/>
                  <a:pt x="150" y="399"/>
                </a:cubicBezTo>
                <a:cubicBezTo>
                  <a:pt x="152" y="400"/>
                  <a:pt x="151" y="400"/>
                  <a:pt x="153" y="399"/>
                </a:cubicBezTo>
                <a:cubicBezTo>
                  <a:pt x="153" y="401"/>
                  <a:pt x="153" y="402"/>
                  <a:pt x="153" y="404"/>
                </a:cubicBezTo>
                <a:cubicBezTo>
                  <a:pt x="151" y="403"/>
                  <a:pt x="152" y="402"/>
                  <a:pt x="152" y="405"/>
                </a:cubicBezTo>
                <a:cubicBezTo>
                  <a:pt x="150" y="402"/>
                  <a:pt x="148" y="402"/>
                  <a:pt x="148" y="399"/>
                </a:cubicBezTo>
                <a:cubicBezTo>
                  <a:pt x="148" y="399"/>
                  <a:pt x="148" y="399"/>
                  <a:pt x="148" y="399"/>
                </a:cubicBezTo>
                <a:close/>
                <a:moveTo>
                  <a:pt x="282" y="423"/>
                </a:moveTo>
                <a:cubicBezTo>
                  <a:pt x="283" y="420"/>
                  <a:pt x="285" y="422"/>
                  <a:pt x="285" y="420"/>
                </a:cubicBezTo>
                <a:cubicBezTo>
                  <a:pt x="286" y="419"/>
                  <a:pt x="287" y="421"/>
                  <a:pt x="287" y="419"/>
                </a:cubicBezTo>
                <a:cubicBezTo>
                  <a:pt x="287" y="420"/>
                  <a:pt x="288" y="421"/>
                  <a:pt x="289" y="421"/>
                </a:cubicBezTo>
                <a:cubicBezTo>
                  <a:pt x="287" y="425"/>
                  <a:pt x="281" y="423"/>
                  <a:pt x="277" y="423"/>
                </a:cubicBezTo>
                <a:cubicBezTo>
                  <a:pt x="277" y="421"/>
                  <a:pt x="279" y="423"/>
                  <a:pt x="279" y="421"/>
                </a:cubicBezTo>
                <a:cubicBezTo>
                  <a:pt x="280" y="422"/>
                  <a:pt x="281" y="421"/>
                  <a:pt x="282" y="423"/>
                </a:cubicBezTo>
                <a:cubicBezTo>
                  <a:pt x="282" y="423"/>
                  <a:pt x="282" y="423"/>
                  <a:pt x="282" y="423"/>
                </a:cubicBezTo>
                <a:close/>
                <a:moveTo>
                  <a:pt x="176" y="430"/>
                </a:moveTo>
                <a:cubicBezTo>
                  <a:pt x="175" y="430"/>
                  <a:pt x="175" y="429"/>
                  <a:pt x="176" y="429"/>
                </a:cubicBezTo>
                <a:cubicBezTo>
                  <a:pt x="176" y="428"/>
                  <a:pt x="175" y="428"/>
                  <a:pt x="174" y="428"/>
                </a:cubicBezTo>
                <a:cubicBezTo>
                  <a:pt x="175" y="426"/>
                  <a:pt x="175" y="427"/>
                  <a:pt x="177" y="427"/>
                </a:cubicBezTo>
                <a:cubicBezTo>
                  <a:pt x="177" y="429"/>
                  <a:pt x="175" y="428"/>
                  <a:pt x="176" y="430"/>
                </a:cubicBezTo>
                <a:cubicBezTo>
                  <a:pt x="176" y="430"/>
                  <a:pt x="176" y="430"/>
                  <a:pt x="176" y="430"/>
                </a:cubicBezTo>
                <a:close/>
                <a:moveTo>
                  <a:pt x="283" y="429"/>
                </a:moveTo>
                <a:cubicBezTo>
                  <a:pt x="283" y="429"/>
                  <a:pt x="283" y="429"/>
                  <a:pt x="283" y="429"/>
                </a:cubicBezTo>
                <a:cubicBezTo>
                  <a:pt x="281" y="428"/>
                  <a:pt x="284" y="429"/>
                  <a:pt x="285" y="429"/>
                </a:cubicBezTo>
                <a:cubicBezTo>
                  <a:pt x="285" y="430"/>
                  <a:pt x="284" y="430"/>
                  <a:pt x="283" y="430"/>
                </a:cubicBezTo>
                <a:cubicBezTo>
                  <a:pt x="283" y="430"/>
                  <a:pt x="283" y="430"/>
                  <a:pt x="283" y="429"/>
                </a:cubicBezTo>
                <a:cubicBezTo>
                  <a:pt x="283" y="429"/>
                  <a:pt x="283" y="429"/>
                  <a:pt x="283" y="429"/>
                </a:cubicBezTo>
                <a:close/>
                <a:moveTo>
                  <a:pt x="199" y="432"/>
                </a:moveTo>
                <a:cubicBezTo>
                  <a:pt x="198" y="432"/>
                  <a:pt x="198" y="431"/>
                  <a:pt x="197" y="431"/>
                </a:cubicBezTo>
                <a:cubicBezTo>
                  <a:pt x="196" y="431"/>
                  <a:pt x="199" y="430"/>
                  <a:pt x="199" y="432"/>
                </a:cubicBezTo>
                <a:cubicBezTo>
                  <a:pt x="199" y="432"/>
                  <a:pt x="199" y="432"/>
                  <a:pt x="199" y="432"/>
                </a:cubicBezTo>
                <a:close/>
                <a:moveTo>
                  <a:pt x="38" y="62"/>
                </a:moveTo>
                <a:cubicBezTo>
                  <a:pt x="41" y="60"/>
                  <a:pt x="35" y="64"/>
                  <a:pt x="38" y="62"/>
                </a:cubicBezTo>
                <a:close/>
                <a:moveTo>
                  <a:pt x="370" y="64"/>
                </a:moveTo>
                <a:cubicBezTo>
                  <a:pt x="370" y="65"/>
                  <a:pt x="369" y="65"/>
                  <a:pt x="369" y="66"/>
                </a:cubicBezTo>
                <a:cubicBezTo>
                  <a:pt x="370" y="67"/>
                  <a:pt x="371" y="64"/>
                  <a:pt x="370" y="64"/>
                </a:cubicBezTo>
                <a:close/>
                <a:moveTo>
                  <a:pt x="214" y="80"/>
                </a:moveTo>
                <a:cubicBezTo>
                  <a:pt x="215" y="79"/>
                  <a:pt x="214" y="77"/>
                  <a:pt x="213" y="76"/>
                </a:cubicBezTo>
                <a:cubicBezTo>
                  <a:pt x="213" y="77"/>
                  <a:pt x="212" y="77"/>
                  <a:pt x="212" y="78"/>
                </a:cubicBezTo>
                <a:cubicBezTo>
                  <a:pt x="214" y="77"/>
                  <a:pt x="214" y="81"/>
                  <a:pt x="214" y="80"/>
                </a:cubicBezTo>
                <a:close/>
                <a:moveTo>
                  <a:pt x="427" y="94"/>
                </a:moveTo>
                <a:cubicBezTo>
                  <a:pt x="428" y="94"/>
                  <a:pt x="427" y="96"/>
                  <a:pt x="427" y="96"/>
                </a:cubicBezTo>
                <a:cubicBezTo>
                  <a:pt x="428" y="97"/>
                  <a:pt x="431" y="95"/>
                  <a:pt x="431" y="98"/>
                </a:cubicBezTo>
                <a:cubicBezTo>
                  <a:pt x="429" y="98"/>
                  <a:pt x="428" y="97"/>
                  <a:pt x="427" y="99"/>
                </a:cubicBezTo>
                <a:cubicBezTo>
                  <a:pt x="427" y="101"/>
                  <a:pt x="428" y="103"/>
                  <a:pt x="429" y="104"/>
                </a:cubicBezTo>
                <a:cubicBezTo>
                  <a:pt x="429" y="102"/>
                  <a:pt x="429" y="103"/>
                  <a:pt x="431" y="103"/>
                </a:cubicBezTo>
                <a:cubicBezTo>
                  <a:pt x="431" y="102"/>
                  <a:pt x="430" y="100"/>
                  <a:pt x="432" y="100"/>
                </a:cubicBezTo>
                <a:cubicBezTo>
                  <a:pt x="432" y="102"/>
                  <a:pt x="433" y="101"/>
                  <a:pt x="436" y="101"/>
                </a:cubicBezTo>
                <a:cubicBezTo>
                  <a:pt x="436" y="99"/>
                  <a:pt x="436" y="98"/>
                  <a:pt x="434" y="98"/>
                </a:cubicBezTo>
                <a:cubicBezTo>
                  <a:pt x="434" y="99"/>
                  <a:pt x="434" y="100"/>
                  <a:pt x="432" y="100"/>
                </a:cubicBezTo>
                <a:cubicBezTo>
                  <a:pt x="434" y="99"/>
                  <a:pt x="434" y="99"/>
                  <a:pt x="433" y="96"/>
                </a:cubicBezTo>
                <a:cubicBezTo>
                  <a:pt x="436" y="96"/>
                  <a:pt x="439" y="98"/>
                  <a:pt x="439" y="96"/>
                </a:cubicBezTo>
                <a:cubicBezTo>
                  <a:pt x="435" y="95"/>
                  <a:pt x="433" y="95"/>
                  <a:pt x="429" y="93"/>
                </a:cubicBezTo>
                <a:cubicBezTo>
                  <a:pt x="429" y="94"/>
                  <a:pt x="428" y="94"/>
                  <a:pt x="427" y="94"/>
                </a:cubicBezTo>
                <a:cubicBezTo>
                  <a:pt x="427" y="94"/>
                  <a:pt x="427" y="94"/>
                  <a:pt x="427" y="94"/>
                </a:cubicBezTo>
                <a:close/>
                <a:moveTo>
                  <a:pt x="433" y="107"/>
                </a:moveTo>
                <a:cubicBezTo>
                  <a:pt x="434" y="107"/>
                  <a:pt x="434" y="109"/>
                  <a:pt x="434" y="110"/>
                </a:cubicBezTo>
                <a:cubicBezTo>
                  <a:pt x="433" y="110"/>
                  <a:pt x="433" y="110"/>
                  <a:pt x="432" y="110"/>
                </a:cubicBezTo>
                <a:cubicBezTo>
                  <a:pt x="432" y="108"/>
                  <a:pt x="434" y="109"/>
                  <a:pt x="433" y="107"/>
                </a:cubicBezTo>
                <a:close/>
                <a:moveTo>
                  <a:pt x="433" y="119"/>
                </a:moveTo>
                <a:cubicBezTo>
                  <a:pt x="433" y="119"/>
                  <a:pt x="432" y="119"/>
                  <a:pt x="432" y="118"/>
                </a:cubicBezTo>
                <a:cubicBezTo>
                  <a:pt x="431" y="118"/>
                  <a:pt x="433" y="119"/>
                  <a:pt x="432" y="120"/>
                </a:cubicBezTo>
                <a:cubicBezTo>
                  <a:pt x="431" y="120"/>
                  <a:pt x="431" y="120"/>
                  <a:pt x="430" y="120"/>
                </a:cubicBezTo>
                <a:cubicBezTo>
                  <a:pt x="430" y="120"/>
                  <a:pt x="431" y="120"/>
                  <a:pt x="431" y="119"/>
                </a:cubicBezTo>
                <a:cubicBezTo>
                  <a:pt x="431" y="118"/>
                  <a:pt x="430" y="118"/>
                  <a:pt x="431" y="117"/>
                </a:cubicBezTo>
                <a:cubicBezTo>
                  <a:pt x="431" y="117"/>
                  <a:pt x="432" y="117"/>
                  <a:pt x="432" y="117"/>
                </a:cubicBezTo>
                <a:cubicBezTo>
                  <a:pt x="432" y="117"/>
                  <a:pt x="432" y="117"/>
                  <a:pt x="432" y="117"/>
                </a:cubicBezTo>
                <a:cubicBezTo>
                  <a:pt x="433" y="115"/>
                  <a:pt x="433" y="119"/>
                  <a:pt x="435" y="119"/>
                </a:cubicBezTo>
                <a:cubicBezTo>
                  <a:pt x="433" y="120"/>
                  <a:pt x="435" y="121"/>
                  <a:pt x="432" y="121"/>
                </a:cubicBezTo>
                <a:cubicBezTo>
                  <a:pt x="432" y="122"/>
                  <a:pt x="432" y="122"/>
                  <a:pt x="433" y="122"/>
                </a:cubicBezTo>
                <a:cubicBezTo>
                  <a:pt x="432" y="123"/>
                  <a:pt x="432" y="120"/>
                  <a:pt x="433" y="119"/>
                </a:cubicBezTo>
                <a:close/>
                <a:moveTo>
                  <a:pt x="341" y="201"/>
                </a:moveTo>
                <a:cubicBezTo>
                  <a:pt x="342" y="199"/>
                  <a:pt x="342" y="202"/>
                  <a:pt x="343" y="202"/>
                </a:cubicBezTo>
                <a:cubicBezTo>
                  <a:pt x="341" y="206"/>
                  <a:pt x="341" y="216"/>
                  <a:pt x="340" y="221"/>
                </a:cubicBezTo>
                <a:cubicBezTo>
                  <a:pt x="339" y="221"/>
                  <a:pt x="339" y="221"/>
                  <a:pt x="339" y="222"/>
                </a:cubicBezTo>
                <a:cubicBezTo>
                  <a:pt x="337" y="220"/>
                  <a:pt x="338" y="214"/>
                  <a:pt x="340" y="212"/>
                </a:cubicBezTo>
                <a:cubicBezTo>
                  <a:pt x="339" y="208"/>
                  <a:pt x="340" y="206"/>
                  <a:pt x="340" y="202"/>
                </a:cubicBezTo>
                <a:cubicBezTo>
                  <a:pt x="340" y="202"/>
                  <a:pt x="343" y="201"/>
                  <a:pt x="341" y="201"/>
                </a:cubicBezTo>
                <a:close/>
                <a:moveTo>
                  <a:pt x="128" y="288"/>
                </a:moveTo>
                <a:cubicBezTo>
                  <a:pt x="129" y="286"/>
                  <a:pt x="130" y="289"/>
                  <a:pt x="130" y="288"/>
                </a:cubicBezTo>
                <a:cubicBezTo>
                  <a:pt x="129" y="287"/>
                  <a:pt x="129" y="287"/>
                  <a:pt x="129" y="285"/>
                </a:cubicBezTo>
                <a:cubicBezTo>
                  <a:pt x="128" y="285"/>
                  <a:pt x="128" y="287"/>
                  <a:pt x="126" y="287"/>
                </a:cubicBezTo>
                <a:cubicBezTo>
                  <a:pt x="127" y="287"/>
                  <a:pt x="127" y="288"/>
                  <a:pt x="127" y="288"/>
                </a:cubicBezTo>
                <a:cubicBezTo>
                  <a:pt x="127" y="288"/>
                  <a:pt x="126" y="289"/>
                  <a:pt x="126" y="289"/>
                </a:cubicBezTo>
                <a:cubicBezTo>
                  <a:pt x="127" y="289"/>
                  <a:pt x="129" y="290"/>
                  <a:pt x="129" y="289"/>
                </a:cubicBezTo>
                <a:cubicBezTo>
                  <a:pt x="128" y="289"/>
                  <a:pt x="128" y="288"/>
                  <a:pt x="128" y="288"/>
                </a:cubicBezTo>
                <a:close/>
                <a:moveTo>
                  <a:pt x="336" y="237"/>
                </a:moveTo>
                <a:cubicBezTo>
                  <a:pt x="337" y="238"/>
                  <a:pt x="337" y="236"/>
                  <a:pt x="338" y="238"/>
                </a:cubicBezTo>
                <a:cubicBezTo>
                  <a:pt x="338" y="235"/>
                  <a:pt x="341" y="232"/>
                  <a:pt x="339" y="231"/>
                </a:cubicBezTo>
                <a:cubicBezTo>
                  <a:pt x="338" y="232"/>
                  <a:pt x="337" y="235"/>
                  <a:pt x="335" y="234"/>
                </a:cubicBezTo>
                <a:cubicBezTo>
                  <a:pt x="335" y="236"/>
                  <a:pt x="335" y="239"/>
                  <a:pt x="335" y="240"/>
                </a:cubicBezTo>
                <a:cubicBezTo>
                  <a:pt x="337" y="239"/>
                  <a:pt x="335" y="237"/>
                  <a:pt x="336" y="237"/>
                </a:cubicBezTo>
                <a:close/>
                <a:moveTo>
                  <a:pt x="364" y="233"/>
                </a:moveTo>
                <a:cubicBezTo>
                  <a:pt x="366" y="234"/>
                  <a:pt x="363" y="234"/>
                  <a:pt x="364" y="235"/>
                </a:cubicBezTo>
                <a:cubicBezTo>
                  <a:pt x="362" y="235"/>
                  <a:pt x="364" y="234"/>
                  <a:pt x="364" y="233"/>
                </a:cubicBezTo>
                <a:close/>
                <a:moveTo>
                  <a:pt x="334" y="281"/>
                </a:moveTo>
                <a:cubicBezTo>
                  <a:pt x="332" y="281"/>
                  <a:pt x="331" y="282"/>
                  <a:pt x="329" y="283"/>
                </a:cubicBezTo>
                <a:cubicBezTo>
                  <a:pt x="330" y="283"/>
                  <a:pt x="331" y="284"/>
                  <a:pt x="332" y="284"/>
                </a:cubicBezTo>
                <a:cubicBezTo>
                  <a:pt x="331" y="281"/>
                  <a:pt x="333" y="284"/>
                  <a:pt x="334" y="284"/>
                </a:cubicBezTo>
                <a:cubicBezTo>
                  <a:pt x="334" y="283"/>
                  <a:pt x="334" y="282"/>
                  <a:pt x="334" y="281"/>
                </a:cubicBezTo>
                <a:close/>
                <a:moveTo>
                  <a:pt x="346" y="291"/>
                </a:moveTo>
                <a:cubicBezTo>
                  <a:pt x="347" y="291"/>
                  <a:pt x="347" y="291"/>
                  <a:pt x="347" y="292"/>
                </a:cubicBezTo>
                <a:cubicBezTo>
                  <a:pt x="347" y="292"/>
                  <a:pt x="346" y="293"/>
                  <a:pt x="346" y="294"/>
                </a:cubicBezTo>
                <a:cubicBezTo>
                  <a:pt x="347" y="294"/>
                  <a:pt x="348" y="294"/>
                  <a:pt x="348" y="293"/>
                </a:cubicBezTo>
                <a:cubicBezTo>
                  <a:pt x="348" y="292"/>
                  <a:pt x="347" y="290"/>
                  <a:pt x="346" y="291"/>
                </a:cubicBezTo>
                <a:close/>
                <a:moveTo>
                  <a:pt x="132" y="295"/>
                </a:moveTo>
                <a:cubicBezTo>
                  <a:pt x="132" y="295"/>
                  <a:pt x="132" y="295"/>
                  <a:pt x="132" y="295"/>
                </a:cubicBezTo>
                <a:cubicBezTo>
                  <a:pt x="132" y="294"/>
                  <a:pt x="134" y="295"/>
                  <a:pt x="134" y="294"/>
                </a:cubicBezTo>
                <a:cubicBezTo>
                  <a:pt x="133" y="293"/>
                  <a:pt x="131" y="293"/>
                  <a:pt x="130" y="292"/>
                </a:cubicBezTo>
                <a:cubicBezTo>
                  <a:pt x="131" y="293"/>
                  <a:pt x="128" y="294"/>
                  <a:pt x="130" y="295"/>
                </a:cubicBezTo>
                <a:cubicBezTo>
                  <a:pt x="130" y="294"/>
                  <a:pt x="132" y="293"/>
                  <a:pt x="132" y="295"/>
                </a:cubicBezTo>
                <a:close/>
                <a:moveTo>
                  <a:pt x="124" y="296"/>
                </a:moveTo>
                <a:cubicBezTo>
                  <a:pt x="125" y="295"/>
                  <a:pt x="127" y="298"/>
                  <a:pt x="129" y="297"/>
                </a:cubicBezTo>
                <a:cubicBezTo>
                  <a:pt x="128" y="298"/>
                  <a:pt x="127" y="298"/>
                  <a:pt x="126" y="299"/>
                </a:cubicBezTo>
                <a:cubicBezTo>
                  <a:pt x="125" y="298"/>
                  <a:pt x="125" y="297"/>
                  <a:pt x="124" y="296"/>
                </a:cubicBezTo>
                <a:close/>
                <a:moveTo>
                  <a:pt x="130" y="297"/>
                </a:moveTo>
                <a:cubicBezTo>
                  <a:pt x="131" y="298"/>
                  <a:pt x="131" y="298"/>
                  <a:pt x="132" y="298"/>
                </a:cubicBezTo>
                <a:cubicBezTo>
                  <a:pt x="132" y="299"/>
                  <a:pt x="132" y="299"/>
                  <a:pt x="132" y="301"/>
                </a:cubicBezTo>
                <a:cubicBezTo>
                  <a:pt x="130" y="302"/>
                  <a:pt x="130" y="300"/>
                  <a:pt x="128" y="301"/>
                </a:cubicBezTo>
                <a:cubicBezTo>
                  <a:pt x="129" y="303"/>
                  <a:pt x="130" y="304"/>
                  <a:pt x="129" y="305"/>
                </a:cubicBezTo>
                <a:cubicBezTo>
                  <a:pt x="130" y="307"/>
                  <a:pt x="132" y="304"/>
                  <a:pt x="132" y="307"/>
                </a:cubicBezTo>
                <a:cubicBezTo>
                  <a:pt x="128" y="307"/>
                  <a:pt x="130" y="307"/>
                  <a:pt x="128" y="306"/>
                </a:cubicBezTo>
                <a:cubicBezTo>
                  <a:pt x="127" y="305"/>
                  <a:pt x="128" y="305"/>
                  <a:pt x="128" y="304"/>
                </a:cubicBezTo>
                <a:cubicBezTo>
                  <a:pt x="126" y="305"/>
                  <a:pt x="127" y="302"/>
                  <a:pt x="127" y="302"/>
                </a:cubicBezTo>
                <a:cubicBezTo>
                  <a:pt x="126" y="301"/>
                  <a:pt x="128" y="298"/>
                  <a:pt x="130" y="300"/>
                </a:cubicBezTo>
                <a:cubicBezTo>
                  <a:pt x="130" y="299"/>
                  <a:pt x="130" y="297"/>
                  <a:pt x="129" y="297"/>
                </a:cubicBezTo>
                <a:cubicBezTo>
                  <a:pt x="130" y="296"/>
                  <a:pt x="130" y="297"/>
                  <a:pt x="130" y="296"/>
                </a:cubicBezTo>
                <a:cubicBezTo>
                  <a:pt x="132" y="296"/>
                  <a:pt x="132" y="297"/>
                  <a:pt x="133" y="297"/>
                </a:cubicBezTo>
                <a:cubicBezTo>
                  <a:pt x="133" y="299"/>
                  <a:pt x="132" y="296"/>
                  <a:pt x="130" y="297"/>
                </a:cubicBezTo>
                <a:close/>
                <a:moveTo>
                  <a:pt x="328" y="300"/>
                </a:moveTo>
                <a:cubicBezTo>
                  <a:pt x="328" y="299"/>
                  <a:pt x="330" y="300"/>
                  <a:pt x="330" y="301"/>
                </a:cubicBezTo>
                <a:cubicBezTo>
                  <a:pt x="329" y="302"/>
                  <a:pt x="329" y="300"/>
                  <a:pt x="328" y="300"/>
                </a:cubicBezTo>
                <a:close/>
                <a:moveTo>
                  <a:pt x="372" y="395"/>
                </a:moveTo>
                <a:cubicBezTo>
                  <a:pt x="371" y="396"/>
                  <a:pt x="371" y="397"/>
                  <a:pt x="370" y="398"/>
                </a:cubicBezTo>
                <a:cubicBezTo>
                  <a:pt x="370" y="397"/>
                  <a:pt x="369" y="394"/>
                  <a:pt x="372" y="395"/>
                </a:cubicBezTo>
                <a:close/>
                <a:moveTo>
                  <a:pt x="206" y="398"/>
                </a:moveTo>
                <a:cubicBezTo>
                  <a:pt x="208" y="398"/>
                  <a:pt x="208" y="399"/>
                  <a:pt x="209" y="400"/>
                </a:cubicBezTo>
                <a:cubicBezTo>
                  <a:pt x="209" y="400"/>
                  <a:pt x="206" y="399"/>
                  <a:pt x="206" y="398"/>
                </a:cubicBezTo>
                <a:close/>
                <a:moveTo>
                  <a:pt x="317" y="403"/>
                </a:moveTo>
                <a:cubicBezTo>
                  <a:pt x="316" y="403"/>
                  <a:pt x="316" y="404"/>
                  <a:pt x="315" y="404"/>
                </a:cubicBezTo>
                <a:cubicBezTo>
                  <a:pt x="315" y="405"/>
                  <a:pt x="316" y="405"/>
                  <a:pt x="316" y="406"/>
                </a:cubicBezTo>
                <a:cubicBezTo>
                  <a:pt x="312" y="406"/>
                  <a:pt x="313" y="410"/>
                  <a:pt x="310" y="412"/>
                </a:cubicBezTo>
                <a:cubicBezTo>
                  <a:pt x="313" y="412"/>
                  <a:pt x="315" y="410"/>
                  <a:pt x="316" y="410"/>
                </a:cubicBezTo>
                <a:cubicBezTo>
                  <a:pt x="316" y="410"/>
                  <a:pt x="314" y="410"/>
                  <a:pt x="314" y="409"/>
                </a:cubicBezTo>
                <a:cubicBezTo>
                  <a:pt x="315" y="410"/>
                  <a:pt x="317" y="409"/>
                  <a:pt x="317" y="408"/>
                </a:cubicBezTo>
                <a:cubicBezTo>
                  <a:pt x="316" y="407"/>
                  <a:pt x="315" y="404"/>
                  <a:pt x="317" y="403"/>
                </a:cubicBezTo>
                <a:close/>
                <a:moveTo>
                  <a:pt x="339" y="405"/>
                </a:moveTo>
                <a:cubicBezTo>
                  <a:pt x="336" y="409"/>
                  <a:pt x="331" y="411"/>
                  <a:pt x="328" y="415"/>
                </a:cubicBezTo>
                <a:cubicBezTo>
                  <a:pt x="332" y="412"/>
                  <a:pt x="340" y="410"/>
                  <a:pt x="339" y="405"/>
                </a:cubicBezTo>
                <a:close/>
                <a:moveTo>
                  <a:pt x="321" y="419"/>
                </a:moveTo>
                <a:cubicBezTo>
                  <a:pt x="317" y="420"/>
                  <a:pt x="313" y="423"/>
                  <a:pt x="312" y="425"/>
                </a:cubicBezTo>
                <a:cubicBezTo>
                  <a:pt x="316" y="425"/>
                  <a:pt x="318" y="420"/>
                  <a:pt x="322" y="421"/>
                </a:cubicBezTo>
                <a:cubicBezTo>
                  <a:pt x="323" y="418"/>
                  <a:pt x="326" y="417"/>
                  <a:pt x="327" y="415"/>
                </a:cubicBezTo>
                <a:cubicBezTo>
                  <a:pt x="325" y="415"/>
                  <a:pt x="325" y="417"/>
                  <a:pt x="321" y="416"/>
                </a:cubicBezTo>
                <a:cubicBezTo>
                  <a:pt x="321" y="418"/>
                  <a:pt x="320" y="417"/>
                  <a:pt x="321" y="419"/>
                </a:cubicBezTo>
                <a:close/>
                <a:moveTo>
                  <a:pt x="149" y="416"/>
                </a:moveTo>
                <a:cubicBezTo>
                  <a:pt x="147" y="415"/>
                  <a:pt x="150" y="417"/>
                  <a:pt x="150" y="418"/>
                </a:cubicBezTo>
                <a:cubicBezTo>
                  <a:pt x="149" y="418"/>
                  <a:pt x="149" y="418"/>
                  <a:pt x="149" y="416"/>
                </a:cubicBezTo>
                <a:close/>
                <a:moveTo>
                  <a:pt x="304" y="428"/>
                </a:moveTo>
                <a:cubicBezTo>
                  <a:pt x="299" y="430"/>
                  <a:pt x="298" y="432"/>
                  <a:pt x="294" y="432"/>
                </a:cubicBezTo>
                <a:cubicBezTo>
                  <a:pt x="296" y="430"/>
                  <a:pt x="301" y="429"/>
                  <a:pt x="304" y="428"/>
                </a:cubicBezTo>
                <a:close/>
                <a:moveTo>
                  <a:pt x="293" y="431"/>
                </a:moveTo>
                <a:cubicBezTo>
                  <a:pt x="293" y="431"/>
                  <a:pt x="290" y="432"/>
                  <a:pt x="292" y="432"/>
                </a:cubicBezTo>
                <a:cubicBezTo>
                  <a:pt x="291" y="434"/>
                  <a:pt x="289" y="430"/>
                  <a:pt x="289" y="433"/>
                </a:cubicBezTo>
                <a:cubicBezTo>
                  <a:pt x="288" y="433"/>
                  <a:pt x="288" y="431"/>
                  <a:pt x="288" y="430"/>
                </a:cubicBezTo>
                <a:cubicBezTo>
                  <a:pt x="289" y="431"/>
                  <a:pt x="291" y="431"/>
                  <a:pt x="293" y="431"/>
                </a:cubicBezTo>
                <a:close/>
                <a:moveTo>
                  <a:pt x="165" y="438"/>
                </a:moveTo>
                <a:cubicBezTo>
                  <a:pt x="166" y="439"/>
                  <a:pt x="165" y="440"/>
                  <a:pt x="166" y="440"/>
                </a:cubicBezTo>
                <a:cubicBezTo>
                  <a:pt x="167" y="439"/>
                  <a:pt x="167" y="437"/>
                  <a:pt x="168" y="436"/>
                </a:cubicBezTo>
                <a:cubicBezTo>
                  <a:pt x="170" y="438"/>
                  <a:pt x="169" y="440"/>
                  <a:pt x="172" y="441"/>
                </a:cubicBezTo>
                <a:cubicBezTo>
                  <a:pt x="170" y="444"/>
                  <a:pt x="167" y="441"/>
                  <a:pt x="165" y="442"/>
                </a:cubicBezTo>
                <a:cubicBezTo>
                  <a:pt x="164" y="441"/>
                  <a:pt x="165" y="439"/>
                  <a:pt x="165" y="438"/>
                </a:cubicBezTo>
                <a:close/>
                <a:moveTo>
                  <a:pt x="181" y="19"/>
                </a:moveTo>
                <a:cubicBezTo>
                  <a:pt x="182" y="20"/>
                  <a:pt x="183" y="24"/>
                  <a:pt x="181" y="24"/>
                </a:cubicBezTo>
                <a:cubicBezTo>
                  <a:pt x="183" y="25"/>
                  <a:pt x="182" y="28"/>
                  <a:pt x="182" y="30"/>
                </a:cubicBezTo>
                <a:cubicBezTo>
                  <a:pt x="182" y="31"/>
                  <a:pt x="183" y="31"/>
                  <a:pt x="183" y="31"/>
                </a:cubicBezTo>
                <a:cubicBezTo>
                  <a:pt x="181" y="40"/>
                  <a:pt x="184" y="51"/>
                  <a:pt x="183" y="58"/>
                </a:cubicBezTo>
                <a:cubicBezTo>
                  <a:pt x="182" y="59"/>
                  <a:pt x="182" y="58"/>
                  <a:pt x="181" y="58"/>
                </a:cubicBezTo>
                <a:cubicBezTo>
                  <a:pt x="181" y="60"/>
                  <a:pt x="182" y="60"/>
                  <a:pt x="182" y="61"/>
                </a:cubicBezTo>
                <a:cubicBezTo>
                  <a:pt x="179" y="60"/>
                  <a:pt x="181" y="64"/>
                  <a:pt x="179" y="63"/>
                </a:cubicBezTo>
                <a:cubicBezTo>
                  <a:pt x="181" y="61"/>
                  <a:pt x="178" y="55"/>
                  <a:pt x="181" y="56"/>
                </a:cubicBezTo>
                <a:cubicBezTo>
                  <a:pt x="175" y="51"/>
                  <a:pt x="183" y="38"/>
                  <a:pt x="178" y="32"/>
                </a:cubicBezTo>
                <a:cubicBezTo>
                  <a:pt x="179" y="28"/>
                  <a:pt x="179" y="27"/>
                  <a:pt x="178" y="23"/>
                </a:cubicBezTo>
                <a:cubicBezTo>
                  <a:pt x="181" y="23"/>
                  <a:pt x="179" y="20"/>
                  <a:pt x="181" y="19"/>
                </a:cubicBezTo>
                <a:close/>
                <a:moveTo>
                  <a:pt x="341" y="189"/>
                </a:moveTo>
                <a:cubicBezTo>
                  <a:pt x="343" y="189"/>
                  <a:pt x="343" y="191"/>
                  <a:pt x="344" y="191"/>
                </a:cubicBezTo>
                <a:cubicBezTo>
                  <a:pt x="344" y="192"/>
                  <a:pt x="343" y="192"/>
                  <a:pt x="344" y="193"/>
                </a:cubicBezTo>
                <a:cubicBezTo>
                  <a:pt x="343" y="193"/>
                  <a:pt x="341" y="194"/>
                  <a:pt x="342" y="196"/>
                </a:cubicBezTo>
                <a:cubicBezTo>
                  <a:pt x="342" y="197"/>
                  <a:pt x="342" y="196"/>
                  <a:pt x="342" y="196"/>
                </a:cubicBezTo>
                <a:cubicBezTo>
                  <a:pt x="341" y="196"/>
                  <a:pt x="341" y="196"/>
                  <a:pt x="340" y="196"/>
                </a:cubicBezTo>
                <a:cubicBezTo>
                  <a:pt x="342" y="195"/>
                  <a:pt x="341" y="193"/>
                  <a:pt x="339" y="193"/>
                </a:cubicBezTo>
                <a:cubicBezTo>
                  <a:pt x="339" y="191"/>
                  <a:pt x="341" y="191"/>
                  <a:pt x="341" y="189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0"/>
          <p:cNvSpPr>
            <a:spLocks noEditPoints="1"/>
          </p:cNvSpPr>
          <p:nvPr/>
        </p:nvSpPr>
        <p:spPr bwMode="auto">
          <a:xfrm>
            <a:off x="7475538" y="2525713"/>
            <a:ext cx="2087563" cy="1749425"/>
          </a:xfrm>
          <a:custGeom>
            <a:avLst/>
            <a:gdLst>
              <a:gd name="T0" fmla="*/ 493 w 556"/>
              <a:gd name="T1" fmla="*/ 49 h 466"/>
              <a:gd name="T2" fmla="*/ 374 w 556"/>
              <a:gd name="T3" fmla="*/ 70 h 466"/>
              <a:gd name="T4" fmla="*/ 386 w 556"/>
              <a:gd name="T5" fmla="*/ 89 h 466"/>
              <a:gd name="T6" fmla="*/ 387 w 556"/>
              <a:gd name="T7" fmla="*/ 228 h 466"/>
              <a:gd name="T8" fmla="*/ 300 w 556"/>
              <a:gd name="T9" fmla="*/ 301 h 466"/>
              <a:gd name="T10" fmla="*/ 285 w 556"/>
              <a:gd name="T11" fmla="*/ 356 h 466"/>
              <a:gd name="T12" fmla="*/ 213 w 556"/>
              <a:gd name="T13" fmla="*/ 8 h 466"/>
              <a:gd name="T14" fmla="*/ 80 w 556"/>
              <a:gd name="T15" fmla="*/ 77 h 466"/>
              <a:gd name="T16" fmla="*/ 166 w 556"/>
              <a:gd name="T17" fmla="*/ 163 h 466"/>
              <a:gd name="T18" fmla="*/ 190 w 556"/>
              <a:gd name="T19" fmla="*/ 238 h 466"/>
              <a:gd name="T20" fmla="*/ 217 w 556"/>
              <a:gd name="T21" fmla="*/ 315 h 466"/>
              <a:gd name="T22" fmla="*/ 227 w 556"/>
              <a:gd name="T23" fmla="*/ 332 h 466"/>
              <a:gd name="T24" fmla="*/ 250 w 556"/>
              <a:gd name="T25" fmla="*/ 339 h 466"/>
              <a:gd name="T26" fmla="*/ 275 w 556"/>
              <a:gd name="T27" fmla="*/ 440 h 466"/>
              <a:gd name="T28" fmla="*/ 313 w 556"/>
              <a:gd name="T29" fmla="*/ 430 h 466"/>
              <a:gd name="T30" fmla="*/ 344 w 556"/>
              <a:gd name="T31" fmla="*/ 303 h 466"/>
              <a:gd name="T32" fmla="*/ 407 w 556"/>
              <a:gd name="T33" fmla="*/ 174 h 466"/>
              <a:gd name="T34" fmla="*/ 446 w 556"/>
              <a:gd name="T35" fmla="*/ 91 h 466"/>
              <a:gd name="T36" fmla="*/ 476 w 556"/>
              <a:gd name="T37" fmla="*/ 54 h 466"/>
              <a:gd name="T38" fmla="*/ 407 w 556"/>
              <a:gd name="T39" fmla="*/ 49 h 466"/>
              <a:gd name="T40" fmla="*/ 379 w 556"/>
              <a:gd name="T41" fmla="*/ 62 h 466"/>
              <a:gd name="T42" fmla="*/ 394 w 556"/>
              <a:gd name="T43" fmla="*/ 161 h 466"/>
              <a:gd name="T44" fmla="*/ 340 w 556"/>
              <a:gd name="T45" fmla="*/ 262 h 466"/>
              <a:gd name="T46" fmla="*/ 268 w 556"/>
              <a:gd name="T47" fmla="*/ 163 h 466"/>
              <a:gd name="T48" fmla="*/ 283 w 556"/>
              <a:gd name="T49" fmla="*/ 70 h 466"/>
              <a:gd name="T50" fmla="*/ 247 w 556"/>
              <a:gd name="T51" fmla="*/ 60 h 466"/>
              <a:gd name="T52" fmla="*/ 70 w 556"/>
              <a:gd name="T53" fmla="*/ 38 h 466"/>
              <a:gd name="T54" fmla="*/ 114 w 556"/>
              <a:gd name="T55" fmla="*/ 50 h 466"/>
              <a:gd name="T56" fmla="*/ 400 w 556"/>
              <a:gd name="T57" fmla="*/ 52 h 466"/>
              <a:gd name="T58" fmla="*/ 408 w 556"/>
              <a:gd name="T59" fmla="*/ 52 h 466"/>
              <a:gd name="T60" fmla="*/ 375 w 556"/>
              <a:gd name="T61" fmla="*/ 61 h 466"/>
              <a:gd name="T62" fmla="*/ 232 w 556"/>
              <a:gd name="T63" fmla="*/ 66 h 466"/>
              <a:gd name="T64" fmla="*/ 237 w 556"/>
              <a:gd name="T65" fmla="*/ 68 h 466"/>
              <a:gd name="T66" fmla="*/ 416 w 556"/>
              <a:gd name="T67" fmla="*/ 76 h 466"/>
              <a:gd name="T68" fmla="*/ 410 w 556"/>
              <a:gd name="T69" fmla="*/ 91 h 466"/>
              <a:gd name="T70" fmla="*/ 407 w 556"/>
              <a:gd name="T71" fmla="*/ 139 h 466"/>
              <a:gd name="T72" fmla="*/ 408 w 556"/>
              <a:gd name="T73" fmla="*/ 145 h 466"/>
              <a:gd name="T74" fmla="*/ 397 w 556"/>
              <a:gd name="T75" fmla="*/ 168 h 466"/>
              <a:gd name="T76" fmla="*/ 381 w 556"/>
              <a:gd name="T77" fmla="*/ 205 h 466"/>
              <a:gd name="T78" fmla="*/ 377 w 556"/>
              <a:gd name="T79" fmla="*/ 215 h 466"/>
              <a:gd name="T80" fmla="*/ 387 w 556"/>
              <a:gd name="T81" fmla="*/ 188 h 466"/>
              <a:gd name="T82" fmla="*/ 189 w 556"/>
              <a:gd name="T83" fmla="*/ 227 h 466"/>
              <a:gd name="T84" fmla="*/ 370 w 556"/>
              <a:gd name="T85" fmla="*/ 227 h 466"/>
              <a:gd name="T86" fmla="*/ 230 w 556"/>
              <a:gd name="T87" fmla="*/ 281 h 466"/>
              <a:gd name="T88" fmla="*/ 360 w 556"/>
              <a:gd name="T89" fmla="*/ 251 h 466"/>
              <a:gd name="T90" fmla="*/ 199 w 556"/>
              <a:gd name="T91" fmla="*/ 248 h 466"/>
              <a:gd name="T92" fmla="*/ 293 w 556"/>
              <a:gd name="T93" fmla="*/ 285 h 466"/>
              <a:gd name="T94" fmla="*/ 287 w 556"/>
              <a:gd name="T95" fmla="*/ 296 h 466"/>
              <a:gd name="T96" fmla="*/ 223 w 556"/>
              <a:gd name="T97" fmla="*/ 268 h 466"/>
              <a:gd name="T98" fmla="*/ 284 w 556"/>
              <a:gd name="T99" fmla="*/ 284 h 466"/>
              <a:gd name="T100" fmla="*/ 231 w 556"/>
              <a:gd name="T101" fmla="*/ 288 h 466"/>
              <a:gd name="T102" fmla="*/ 335 w 556"/>
              <a:gd name="T103" fmla="*/ 303 h 466"/>
              <a:gd name="T104" fmla="*/ 313 w 556"/>
              <a:gd name="T105" fmla="*/ 321 h 466"/>
              <a:gd name="T106" fmla="*/ 290 w 556"/>
              <a:gd name="T107" fmla="*/ 305 h 466"/>
              <a:gd name="T108" fmla="*/ 311 w 556"/>
              <a:gd name="T109" fmla="*/ 340 h 466"/>
              <a:gd name="T110" fmla="*/ 278 w 556"/>
              <a:gd name="T111" fmla="*/ 355 h 466"/>
              <a:gd name="T112" fmla="*/ 266 w 556"/>
              <a:gd name="T113" fmla="*/ 456 h 466"/>
              <a:gd name="T114" fmla="*/ 203 w 556"/>
              <a:gd name="T115" fmla="*/ 47 h 466"/>
              <a:gd name="T116" fmla="*/ 446 w 556"/>
              <a:gd name="T117" fmla="*/ 54 h 466"/>
              <a:gd name="T118" fmla="*/ 363 w 556"/>
              <a:gd name="T119" fmla="*/ 64 h 466"/>
              <a:gd name="T120" fmla="*/ 354 w 556"/>
              <a:gd name="T121" fmla="*/ 227 h 466"/>
              <a:gd name="T122" fmla="*/ 177 w 556"/>
              <a:gd name="T123" fmla="*/ 193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6" h="466">
                <a:moveTo>
                  <a:pt x="88" y="0"/>
                </a:moveTo>
                <a:cubicBezTo>
                  <a:pt x="89" y="0"/>
                  <a:pt x="90" y="0"/>
                  <a:pt x="90" y="2"/>
                </a:cubicBezTo>
                <a:cubicBezTo>
                  <a:pt x="89" y="2"/>
                  <a:pt x="88" y="2"/>
                  <a:pt x="88" y="0"/>
                </a:cubicBezTo>
                <a:close/>
                <a:moveTo>
                  <a:pt x="86" y="30"/>
                </a:moveTo>
                <a:cubicBezTo>
                  <a:pt x="86" y="31"/>
                  <a:pt x="87" y="31"/>
                  <a:pt x="86" y="32"/>
                </a:cubicBezTo>
                <a:cubicBezTo>
                  <a:pt x="86" y="32"/>
                  <a:pt x="87" y="32"/>
                  <a:pt x="87" y="32"/>
                </a:cubicBezTo>
                <a:cubicBezTo>
                  <a:pt x="87" y="34"/>
                  <a:pt x="85" y="32"/>
                  <a:pt x="86" y="30"/>
                </a:cubicBezTo>
                <a:close/>
                <a:moveTo>
                  <a:pt x="417" y="41"/>
                </a:moveTo>
                <a:cubicBezTo>
                  <a:pt x="418" y="41"/>
                  <a:pt x="419" y="41"/>
                  <a:pt x="419" y="43"/>
                </a:cubicBezTo>
                <a:cubicBezTo>
                  <a:pt x="418" y="42"/>
                  <a:pt x="417" y="42"/>
                  <a:pt x="417" y="41"/>
                </a:cubicBezTo>
                <a:close/>
                <a:moveTo>
                  <a:pt x="230" y="49"/>
                </a:moveTo>
                <a:cubicBezTo>
                  <a:pt x="229" y="51"/>
                  <a:pt x="228" y="47"/>
                  <a:pt x="228" y="49"/>
                </a:cubicBezTo>
                <a:cubicBezTo>
                  <a:pt x="226" y="48"/>
                  <a:pt x="229" y="46"/>
                  <a:pt x="230" y="46"/>
                </a:cubicBezTo>
                <a:cubicBezTo>
                  <a:pt x="231" y="48"/>
                  <a:pt x="228" y="48"/>
                  <a:pt x="230" y="49"/>
                </a:cubicBezTo>
                <a:close/>
                <a:moveTo>
                  <a:pt x="230" y="49"/>
                </a:moveTo>
                <a:cubicBezTo>
                  <a:pt x="230" y="49"/>
                  <a:pt x="230" y="49"/>
                  <a:pt x="231" y="50"/>
                </a:cubicBezTo>
                <a:cubicBezTo>
                  <a:pt x="231" y="48"/>
                  <a:pt x="232" y="48"/>
                  <a:pt x="232" y="47"/>
                </a:cubicBezTo>
                <a:cubicBezTo>
                  <a:pt x="230" y="47"/>
                  <a:pt x="231" y="48"/>
                  <a:pt x="230" y="49"/>
                </a:cubicBezTo>
                <a:close/>
                <a:moveTo>
                  <a:pt x="194" y="48"/>
                </a:moveTo>
                <a:cubicBezTo>
                  <a:pt x="195" y="48"/>
                  <a:pt x="196" y="49"/>
                  <a:pt x="195" y="50"/>
                </a:cubicBezTo>
                <a:cubicBezTo>
                  <a:pt x="195" y="50"/>
                  <a:pt x="194" y="49"/>
                  <a:pt x="194" y="48"/>
                </a:cubicBezTo>
                <a:close/>
                <a:moveTo>
                  <a:pt x="175" y="49"/>
                </a:moveTo>
                <a:cubicBezTo>
                  <a:pt x="174" y="49"/>
                  <a:pt x="174" y="51"/>
                  <a:pt x="173" y="51"/>
                </a:cubicBezTo>
                <a:cubicBezTo>
                  <a:pt x="173" y="49"/>
                  <a:pt x="174" y="49"/>
                  <a:pt x="175" y="49"/>
                </a:cubicBezTo>
                <a:close/>
                <a:moveTo>
                  <a:pt x="490" y="49"/>
                </a:moveTo>
                <a:cubicBezTo>
                  <a:pt x="490" y="50"/>
                  <a:pt x="487" y="51"/>
                  <a:pt x="486" y="50"/>
                </a:cubicBezTo>
                <a:cubicBezTo>
                  <a:pt x="487" y="48"/>
                  <a:pt x="488" y="49"/>
                  <a:pt x="490" y="49"/>
                </a:cubicBezTo>
                <a:close/>
                <a:moveTo>
                  <a:pt x="493" y="49"/>
                </a:moveTo>
                <a:cubicBezTo>
                  <a:pt x="494" y="49"/>
                  <a:pt x="495" y="48"/>
                  <a:pt x="496" y="49"/>
                </a:cubicBezTo>
                <a:cubicBezTo>
                  <a:pt x="495" y="51"/>
                  <a:pt x="494" y="49"/>
                  <a:pt x="493" y="51"/>
                </a:cubicBezTo>
                <a:cubicBezTo>
                  <a:pt x="492" y="51"/>
                  <a:pt x="493" y="49"/>
                  <a:pt x="493" y="49"/>
                </a:cubicBezTo>
                <a:close/>
                <a:moveTo>
                  <a:pt x="170" y="49"/>
                </a:moveTo>
                <a:cubicBezTo>
                  <a:pt x="170" y="50"/>
                  <a:pt x="171" y="50"/>
                  <a:pt x="172" y="50"/>
                </a:cubicBezTo>
                <a:cubicBezTo>
                  <a:pt x="172" y="51"/>
                  <a:pt x="169" y="51"/>
                  <a:pt x="170" y="49"/>
                </a:cubicBezTo>
                <a:close/>
                <a:moveTo>
                  <a:pt x="177" y="50"/>
                </a:moveTo>
                <a:cubicBezTo>
                  <a:pt x="177" y="49"/>
                  <a:pt x="177" y="49"/>
                  <a:pt x="177" y="49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50"/>
                  <a:pt x="179" y="50"/>
                  <a:pt x="178" y="51"/>
                </a:cubicBezTo>
                <a:cubicBezTo>
                  <a:pt x="177" y="51"/>
                  <a:pt x="178" y="50"/>
                  <a:pt x="177" y="50"/>
                </a:cubicBezTo>
                <a:close/>
                <a:moveTo>
                  <a:pt x="437" y="55"/>
                </a:moveTo>
                <a:cubicBezTo>
                  <a:pt x="438" y="55"/>
                  <a:pt x="439" y="56"/>
                  <a:pt x="438" y="57"/>
                </a:cubicBezTo>
                <a:cubicBezTo>
                  <a:pt x="437" y="57"/>
                  <a:pt x="437" y="56"/>
                  <a:pt x="435" y="57"/>
                </a:cubicBezTo>
                <a:cubicBezTo>
                  <a:pt x="434" y="55"/>
                  <a:pt x="438" y="57"/>
                  <a:pt x="437" y="55"/>
                </a:cubicBezTo>
                <a:close/>
                <a:moveTo>
                  <a:pt x="548" y="57"/>
                </a:moveTo>
                <a:cubicBezTo>
                  <a:pt x="549" y="58"/>
                  <a:pt x="550" y="59"/>
                  <a:pt x="551" y="61"/>
                </a:cubicBezTo>
                <a:cubicBezTo>
                  <a:pt x="548" y="61"/>
                  <a:pt x="549" y="59"/>
                  <a:pt x="548" y="57"/>
                </a:cubicBezTo>
                <a:close/>
                <a:moveTo>
                  <a:pt x="397" y="60"/>
                </a:moveTo>
                <a:cubicBezTo>
                  <a:pt x="396" y="60"/>
                  <a:pt x="396" y="59"/>
                  <a:pt x="395" y="59"/>
                </a:cubicBezTo>
                <a:cubicBezTo>
                  <a:pt x="395" y="58"/>
                  <a:pt x="398" y="58"/>
                  <a:pt x="397" y="60"/>
                </a:cubicBezTo>
                <a:close/>
                <a:moveTo>
                  <a:pt x="54" y="66"/>
                </a:moveTo>
                <a:cubicBezTo>
                  <a:pt x="56" y="69"/>
                  <a:pt x="52" y="69"/>
                  <a:pt x="54" y="66"/>
                </a:cubicBezTo>
                <a:close/>
                <a:moveTo>
                  <a:pt x="46" y="68"/>
                </a:moveTo>
                <a:cubicBezTo>
                  <a:pt x="47" y="68"/>
                  <a:pt x="47" y="70"/>
                  <a:pt x="45" y="69"/>
                </a:cubicBezTo>
                <a:cubicBezTo>
                  <a:pt x="45" y="69"/>
                  <a:pt x="45" y="69"/>
                  <a:pt x="45" y="68"/>
                </a:cubicBezTo>
                <a:cubicBezTo>
                  <a:pt x="46" y="68"/>
                  <a:pt x="46" y="68"/>
                  <a:pt x="46" y="68"/>
                </a:cubicBezTo>
                <a:close/>
                <a:moveTo>
                  <a:pt x="374" y="70"/>
                </a:moveTo>
                <a:cubicBezTo>
                  <a:pt x="375" y="70"/>
                  <a:pt x="375" y="71"/>
                  <a:pt x="375" y="72"/>
                </a:cubicBezTo>
                <a:cubicBezTo>
                  <a:pt x="374" y="72"/>
                  <a:pt x="374" y="72"/>
                  <a:pt x="373" y="72"/>
                </a:cubicBezTo>
                <a:cubicBezTo>
                  <a:pt x="373" y="71"/>
                  <a:pt x="374" y="71"/>
                  <a:pt x="374" y="70"/>
                </a:cubicBezTo>
                <a:close/>
                <a:moveTo>
                  <a:pt x="380" y="72"/>
                </a:moveTo>
                <a:cubicBezTo>
                  <a:pt x="380" y="73"/>
                  <a:pt x="378" y="72"/>
                  <a:pt x="378" y="73"/>
                </a:cubicBezTo>
                <a:cubicBezTo>
                  <a:pt x="377" y="73"/>
                  <a:pt x="378" y="71"/>
                  <a:pt x="376" y="72"/>
                </a:cubicBezTo>
                <a:cubicBezTo>
                  <a:pt x="377" y="70"/>
                  <a:pt x="378" y="71"/>
                  <a:pt x="380" y="72"/>
                </a:cubicBezTo>
                <a:close/>
                <a:moveTo>
                  <a:pt x="285" y="72"/>
                </a:moveTo>
                <a:cubicBezTo>
                  <a:pt x="287" y="71"/>
                  <a:pt x="290" y="73"/>
                  <a:pt x="289" y="76"/>
                </a:cubicBezTo>
                <a:cubicBezTo>
                  <a:pt x="287" y="75"/>
                  <a:pt x="287" y="72"/>
                  <a:pt x="285" y="72"/>
                </a:cubicBezTo>
                <a:close/>
                <a:moveTo>
                  <a:pt x="4" y="77"/>
                </a:moveTo>
                <a:cubicBezTo>
                  <a:pt x="2" y="76"/>
                  <a:pt x="0" y="77"/>
                  <a:pt x="0" y="74"/>
                </a:cubicBezTo>
                <a:cubicBezTo>
                  <a:pt x="1" y="74"/>
                  <a:pt x="3" y="74"/>
                  <a:pt x="4" y="77"/>
                </a:cubicBezTo>
                <a:close/>
                <a:moveTo>
                  <a:pt x="372" y="75"/>
                </a:moveTo>
                <a:cubicBezTo>
                  <a:pt x="374" y="75"/>
                  <a:pt x="373" y="77"/>
                  <a:pt x="375" y="77"/>
                </a:cubicBezTo>
                <a:cubicBezTo>
                  <a:pt x="374" y="77"/>
                  <a:pt x="374" y="78"/>
                  <a:pt x="374" y="78"/>
                </a:cubicBezTo>
                <a:cubicBezTo>
                  <a:pt x="372" y="79"/>
                  <a:pt x="371" y="76"/>
                  <a:pt x="372" y="75"/>
                </a:cubicBezTo>
                <a:close/>
                <a:moveTo>
                  <a:pt x="81" y="82"/>
                </a:moveTo>
                <a:cubicBezTo>
                  <a:pt x="80" y="82"/>
                  <a:pt x="79" y="82"/>
                  <a:pt x="78" y="83"/>
                </a:cubicBezTo>
                <a:cubicBezTo>
                  <a:pt x="78" y="80"/>
                  <a:pt x="79" y="82"/>
                  <a:pt x="81" y="82"/>
                </a:cubicBezTo>
                <a:close/>
                <a:moveTo>
                  <a:pt x="225" y="86"/>
                </a:moveTo>
                <a:cubicBezTo>
                  <a:pt x="227" y="88"/>
                  <a:pt x="223" y="89"/>
                  <a:pt x="225" y="86"/>
                </a:cubicBezTo>
                <a:close/>
                <a:moveTo>
                  <a:pt x="229" y="90"/>
                </a:moveTo>
                <a:cubicBezTo>
                  <a:pt x="229" y="88"/>
                  <a:pt x="231" y="90"/>
                  <a:pt x="231" y="90"/>
                </a:cubicBezTo>
                <a:cubicBezTo>
                  <a:pt x="231" y="91"/>
                  <a:pt x="229" y="91"/>
                  <a:pt x="229" y="90"/>
                </a:cubicBezTo>
                <a:close/>
                <a:moveTo>
                  <a:pt x="386" y="89"/>
                </a:moveTo>
                <a:cubicBezTo>
                  <a:pt x="387" y="91"/>
                  <a:pt x="383" y="93"/>
                  <a:pt x="383" y="95"/>
                </a:cubicBezTo>
                <a:cubicBezTo>
                  <a:pt x="381" y="93"/>
                  <a:pt x="385" y="92"/>
                  <a:pt x="386" y="89"/>
                </a:cubicBezTo>
                <a:close/>
                <a:moveTo>
                  <a:pt x="435" y="115"/>
                </a:moveTo>
                <a:cubicBezTo>
                  <a:pt x="436" y="115"/>
                  <a:pt x="436" y="116"/>
                  <a:pt x="435" y="117"/>
                </a:cubicBezTo>
                <a:cubicBezTo>
                  <a:pt x="434" y="116"/>
                  <a:pt x="434" y="115"/>
                  <a:pt x="435" y="115"/>
                </a:cubicBezTo>
                <a:close/>
                <a:moveTo>
                  <a:pt x="433" y="120"/>
                </a:moveTo>
                <a:cubicBezTo>
                  <a:pt x="433" y="122"/>
                  <a:pt x="431" y="121"/>
                  <a:pt x="430" y="121"/>
                </a:cubicBezTo>
                <a:cubicBezTo>
                  <a:pt x="431" y="120"/>
                  <a:pt x="432" y="119"/>
                  <a:pt x="433" y="120"/>
                </a:cubicBezTo>
                <a:close/>
                <a:moveTo>
                  <a:pt x="142" y="151"/>
                </a:moveTo>
                <a:cubicBezTo>
                  <a:pt x="142" y="152"/>
                  <a:pt x="142" y="152"/>
                  <a:pt x="142" y="152"/>
                </a:cubicBezTo>
                <a:cubicBezTo>
                  <a:pt x="142" y="154"/>
                  <a:pt x="144" y="153"/>
                  <a:pt x="143" y="155"/>
                </a:cubicBezTo>
                <a:cubicBezTo>
                  <a:pt x="141" y="155"/>
                  <a:pt x="139" y="151"/>
                  <a:pt x="142" y="151"/>
                </a:cubicBezTo>
                <a:close/>
                <a:moveTo>
                  <a:pt x="145" y="152"/>
                </a:moveTo>
                <a:cubicBezTo>
                  <a:pt x="145" y="151"/>
                  <a:pt x="148" y="152"/>
                  <a:pt x="147" y="154"/>
                </a:cubicBezTo>
                <a:cubicBezTo>
                  <a:pt x="146" y="154"/>
                  <a:pt x="146" y="152"/>
                  <a:pt x="145" y="152"/>
                </a:cubicBezTo>
                <a:close/>
                <a:moveTo>
                  <a:pt x="173" y="180"/>
                </a:moveTo>
                <a:cubicBezTo>
                  <a:pt x="172" y="181"/>
                  <a:pt x="171" y="178"/>
                  <a:pt x="173" y="178"/>
                </a:cubicBezTo>
                <a:cubicBezTo>
                  <a:pt x="173" y="178"/>
                  <a:pt x="174" y="179"/>
                  <a:pt x="173" y="180"/>
                </a:cubicBezTo>
                <a:close/>
                <a:moveTo>
                  <a:pt x="173" y="185"/>
                </a:moveTo>
                <a:cubicBezTo>
                  <a:pt x="174" y="185"/>
                  <a:pt x="175" y="186"/>
                  <a:pt x="176" y="185"/>
                </a:cubicBezTo>
                <a:cubicBezTo>
                  <a:pt x="176" y="186"/>
                  <a:pt x="173" y="186"/>
                  <a:pt x="173" y="185"/>
                </a:cubicBezTo>
                <a:close/>
                <a:moveTo>
                  <a:pt x="380" y="199"/>
                </a:moveTo>
                <a:cubicBezTo>
                  <a:pt x="381" y="200"/>
                  <a:pt x="381" y="200"/>
                  <a:pt x="382" y="200"/>
                </a:cubicBezTo>
                <a:cubicBezTo>
                  <a:pt x="382" y="202"/>
                  <a:pt x="380" y="201"/>
                  <a:pt x="380" y="199"/>
                </a:cubicBezTo>
                <a:close/>
                <a:moveTo>
                  <a:pt x="183" y="224"/>
                </a:moveTo>
                <a:cubicBezTo>
                  <a:pt x="184" y="224"/>
                  <a:pt x="184" y="224"/>
                  <a:pt x="185" y="224"/>
                </a:cubicBezTo>
                <a:cubicBezTo>
                  <a:pt x="185" y="225"/>
                  <a:pt x="185" y="225"/>
                  <a:pt x="184" y="226"/>
                </a:cubicBezTo>
                <a:cubicBezTo>
                  <a:pt x="184" y="226"/>
                  <a:pt x="184" y="226"/>
                  <a:pt x="183" y="226"/>
                </a:cubicBezTo>
                <a:cubicBezTo>
                  <a:pt x="183" y="225"/>
                  <a:pt x="183" y="224"/>
                  <a:pt x="183" y="224"/>
                </a:cubicBezTo>
                <a:close/>
                <a:moveTo>
                  <a:pt x="387" y="228"/>
                </a:moveTo>
                <a:cubicBezTo>
                  <a:pt x="389" y="228"/>
                  <a:pt x="386" y="232"/>
                  <a:pt x="386" y="233"/>
                </a:cubicBezTo>
                <a:cubicBezTo>
                  <a:pt x="385" y="232"/>
                  <a:pt x="386" y="230"/>
                  <a:pt x="387" y="228"/>
                </a:cubicBezTo>
                <a:close/>
                <a:moveTo>
                  <a:pt x="385" y="235"/>
                </a:moveTo>
                <a:cubicBezTo>
                  <a:pt x="386" y="235"/>
                  <a:pt x="385" y="237"/>
                  <a:pt x="384" y="237"/>
                </a:cubicBezTo>
                <a:cubicBezTo>
                  <a:pt x="384" y="236"/>
                  <a:pt x="384" y="236"/>
                  <a:pt x="384" y="235"/>
                </a:cubicBezTo>
                <a:cubicBezTo>
                  <a:pt x="384" y="236"/>
                  <a:pt x="385" y="235"/>
                  <a:pt x="385" y="235"/>
                </a:cubicBezTo>
                <a:close/>
                <a:moveTo>
                  <a:pt x="370" y="248"/>
                </a:moveTo>
                <a:cubicBezTo>
                  <a:pt x="372" y="248"/>
                  <a:pt x="370" y="249"/>
                  <a:pt x="370" y="250"/>
                </a:cubicBezTo>
                <a:cubicBezTo>
                  <a:pt x="369" y="250"/>
                  <a:pt x="370" y="248"/>
                  <a:pt x="370" y="248"/>
                </a:cubicBezTo>
                <a:close/>
                <a:moveTo>
                  <a:pt x="344" y="251"/>
                </a:moveTo>
                <a:cubicBezTo>
                  <a:pt x="345" y="251"/>
                  <a:pt x="345" y="252"/>
                  <a:pt x="345" y="253"/>
                </a:cubicBezTo>
                <a:cubicBezTo>
                  <a:pt x="345" y="253"/>
                  <a:pt x="344" y="253"/>
                  <a:pt x="344" y="253"/>
                </a:cubicBezTo>
                <a:cubicBezTo>
                  <a:pt x="344" y="252"/>
                  <a:pt x="344" y="252"/>
                  <a:pt x="344" y="251"/>
                </a:cubicBezTo>
                <a:close/>
                <a:moveTo>
                  <a:pt x="294" y="258"/>
                </a:moveTo>
                <a:cubicBezTo>
                  <a:pt x="295" y="258"/>
                  <a:pt x="296" y="260"/>
                  <a:pt x="296" y="261"/>
                </a:cubicBezTo>
                <a:cubicBezTo>
                  <a:pt x="294" y="261"/>
                  <a:pt x="294" y="259"/>
                  <a:pt x="294" y="258"/>
                </a:cubicBezTo>
                <a:close/>
                <a:moveTo>
                  <a:pt x="184" y="259"/>
                </a:moveTo>
                <a:cubicBezTo>
                  <a:pt x="184" y="259"/>
                  <a:pt x="185" y="259"/>
                  <a:pt x="185" y="259"/>
                </a:cubicBezTo>
                <a:cubicBezTo>
                  <a:pt x="185" y="260"/>
                  <a:pt x="184" y="260"/>
                  <a:pt x="183" y="260"/>
                </a:cubicBezTo>
                <a:cubicBezTo>
                  <a:pt x="183" y="259"/>
                  <a:pt x="184" y="259"/>
                  <a:pt x="184" y="259"/>
                </a:cubicBezTo>
                <a:close/>
                <a:moveTo>
                  <a:pt x="287" y="287"/>
                </a:moveTo>
                <a:cubicBezTo>
                  <a:pt x="289" y="287"/>
                  <a:pt x="286" y="290"/>
                  <a:pt x="287" y="287"/>
                </a:cubicBezTo>
                <a:close/>
                <a:moveTo>
                  <a:pt x="292" y="292"/>
                </a:moveTo>
                <a:cubicBezTo>
                  <a:pt x="291" y="291"/>
                  <a:pt x="295" y="291"/>
                  <a:pt x="294" y="293"/>
                </a:cubicBezTo>
                <a:cubicBezTo>
                  <a:pt x="293" y="292"/>
                  <a:pt x="293" y="292"/>
                  <a:pt x="292" y="292"/>
                </a:cubicBezTo>
                <a:close/>
                <a:moveTo>
                  <a:pt x="300" y="301"/>
                </a:moveTo>
                <a:cubicBezTo>
                  <a:pt x="300" y="302"/>
                  <a:pt x="299" y="303"/>
                  <a:pt x="298" y="303"/>
                </a:cubicBezTo>
                <a:cubicBezTo>
                  <a:pt x="299" y="302"/>
                  <a:pt x="298" y="300"/>
                  <a:pt x="300" y="301"/>
                </a:cubicBezTo>
                <a:close/>
                <a:moveTo>
                  <a:pt x="296" y="304"/>
                </a:moveTo>
                <a:cubicBezTo>
                  <a:pt x="296" y="304"/>
                  <a:pt x="297" y="304"/>
                  <a:pt x="297" y="304"/>
                </a:cubicBezTo>
                <a:cubicBezTo>
                  <a:pt x="297" y="305"/>
                  <a:pt x="297" y="305"/>
                  <a:pt x="297" y="306"/>
                </a:cubicBezTo>
                <a:cubicBezTo>
                  <a:pt x="297" y="306"/>
                  <a:pt x="296" y="305"/>
                  <a:pt x="296" y="305"/>
                </a:cubicBezTo>
                <a:cubicBezTo>
                  <a:pt x="296" y="305"/>
                  <a:pt x="296" y="305"/>
                  <a:pt x="296" y="304"/>
                </a:cubicBezTo>
                <a:close/>
                <a:moveTo>
                  <a:pt x="204" y="311"/>
                </a:moveTo>
                <a:cubicBezTo>
                  <a:pt x="206" y="313"/>
                  <a:pt x="206" y="316"/>
                  <a:pt x="205" y="318"/>
                </a:cubicBezTo>
                <a:cubicBezTo>
                  <a:pt x="207" y="319"/>
                  <a:pt x="208" y="321"/>
                  <a:pt x="208" y="324"/>
                </a:cubicBezTo>
                <a:cubicBezTo>
                  <a:pt x="206" y="324"/>
                  <a:pt x="206" y="323"/>
                  <a:pt x="204" y="323"/>
                </a:cubicBezTo>
                <a:cubicBezTo>
                  <a:pt x="205" y="319"/>
                  <a:pt x="201" y="315"/>
                  <a:pt x="204" y="311"/>
                </a:cubicBezTo>
                <a:close/>
                <a:moveTo>
                  <a:pt x="316" y="318"/>
                </a:moveTo>
                <a:cubicBezTo>
                  <a:pt x="316" y="317"/>
                  <a:pt x="318" y="318"/>
                  <a:pt x="318" y="318"/>
                </a:cubicBezTo>
                <a:cubicBezTo>
                  <a:pt x="318" y="320"/>
                  <a:pt x="316" y="319"/>
                  <a:pt x="316" y="318"/>
                </a:cubicBezTo>
                <a:close/>
                <a:moveTo>
                  <a:pt x="210" y="333"/>
                </a:moveTo>
                <a:cubicBezTo>
                  <a:pt x="211" y="333"/>
                  <a:pt x="212" y="334"/>
                  <a:pt x="213" y="334"/>
                </a:cubicBezTo>
                <a:cubicBezTo>
                  <a:pt x="211" y="335"/>
                  <a:pt x="213" y="335"/>
                  <a:pt x="213" y="337"/>
                </a:cubicBezTo>
                <a:cubicBezTo>
                  <a:pt x="211" y="336"/>
                  <a:pt x="210" y="337"/>
                  <a:pt x="209" y="337"/>
                </a:cubicBezTo>
                <a:cubicBezTo>
                  <a:pt x="210" y="335"/>
                  <a:pt x="211" y="336"/>
                  <a:pt x="210" y="333"/>
                </a:cubicBezTo>
                <a:close/>
                <a:moveTo>
                  <a:pt x="219" y="334"/>
                </a:moveTo>
                <a:cubicBezTo>
                  <a:pt x="220" y="334"/>
                  <a:pt x="221" y="335"/>
                  <a:pt x="221" y="336"/>
                </a:cubicBezTo>
                <a:cubicBezTo>
                  <a:pt x="220" y="336"/>
                  <a:pt x="219" y="336"/>
                  <a:pt x="219" y="334"/>
                </a:cubicBezTo>
                <a:close/>
                <a:moveTo>
                  <a:pt x="211" y="337"/>
                </a:moveTo>
                <a:cubicBezTo>
                  <a:pt x="210" y="339"/>
                  <a:pt x="212" y="341"/>
                  <a:pt x="213" y="339"/>
                </a:cubicBezTo>
                <a:cubicBezTo>
                  <a:pt x="212" y="339"/>
                  <a:pt x="212" y="338"/>
                  <a:pt x="213" y="338"/>
                </a:cubicBezTo>
                <a:cubicBezTo>
                  <a:pt x="212" y="338"/>
                  <a:pt x="211" y="337"/>
                  <a:pt x="211" y="337"/>
                </a:cubicBezTo>
                <a:close/>
                <a:moveTo>
                  <a:pt x="285" y="356"/>
                </a:moveTo>
                <a:cubicBezTo>
                  <a:pt x="283" y="356"/>
                  <a:pt x="283" y="354"/>
                  <a:pt x="283" y="353"/>
                </a:cubicBezTo>
                <a:cubicBezTo>
                  <a:pt x="285" y="353"/>
                  <a:pt x="285" y="355"/>
                  <a:pt x="285" y="356"/>
                </a:cubicBezTo>
                <a:close/>
                <a:moveTo>
                  <a:pt x="239" y="379"/>
                </a:moveTo>
                <a:cubicBezTo>
                  <a:pt x="240" y="379"/>
                  <a:pt x="241" y="379"/>
                  <a:pt x="241" y="379"/>
                </a:cubicBezTo>
                <a:cubicBezTo>
                  <a:pt x="241" y="380"/>
                  <a:pt x="241" y="380"/>
                  <a:pt x="241" y="381"/>
                </a:cubicBezTo>
                <a:cubicBezTo>
                  <a:pt x="240" y="381"/>
                  <a:pt x="240" y="381"/>
                  <a:pt x="239" y="381"/>
                </a:cubicBezTo>
                <a:cubicBezTo>
                  <a:pt x="239" y="381"/>
                  <a:pt x="239" y="380"/>
                  <a:pt x="239" y="379"/>
                </a:cubicBezTo>
                <a:close/>
                <a:moveTo>
                  <a:pt x="243" y="402"/>
                </a:moveTo>
                <a:cubicBezTo>
                  <a:pt x="244" y="402"/>
                  <a:pt x="244" y="405"/>
                  <a:pt x="243" y="404"/>
                </a:cubicBezTo>
                <a:cubicBezTo>
                  <a:pt x="243" y="403"/>
                  <a:pt x="243" y="403"/>
                  <a:pt x="243" y="402"/>
                </a:cubicBezTo>
                <a:close/>
                <a:moveTo>
                  <a:pt x="311" y="402"/>
                </a:moveTo>
                <a:cubicBezTo>
                  <a:pt x="314" y="402"/>
                  <a:pt x="312" y="403"/>
                  <a:pt x="312" y="404"/>
                </a:cubicBezTo>
                <a:cubicBezTo>
                  <a:pt x="311" y="404"/>
                  <a:pt x="312" y="403"/>
                  <a:pt x="311" y="402"/>
                </a:cubicBezTo>
                <a:close/>
                <a:moveTo>
                  <a:pt x="306" y="409"/>
                </a:moveTo>
                <a:cubicBezTo>
                  <a:pt x="307" y="408"/>
                  <a:pt x="306" y="411"/>
                  <a:pt x="307" y="411"/>
                </a:cubicBezTo>
                <a:cubicBezTo>
                  <a:pt x="306" y="411"/>
                  <a:pt x="305" y="411"/>
                  <a:pt x="305" y="411"/>
                </a:cubicBezTo>
                <a:cubicBezTo>
                  <a:pt x="305" y="411"/>
                  <a:pt x="305" y="410"/>
                  <a:pt x="305" y="410"/>
                </a:cubicBezTo>
                <a:cubicBezTo>
                  <a:pt x="305" y="410"/>
                  <a:pt x="305" y="410"/>
                  <a:pt x="306" y="410"/>
                </a:cubicBezTo>
                <a:cubicBezTo>
                  <a:pt x="306" y="410"/>
                  <a:pt x="306" y="409"/>
                  <a:pt x="306" y="409"/>
                </a:cubicBezTo>
                <a:close/>
                <a:moveTo>
                  <a:pt x="245" y="414"/>
                </a:moveTo>
                <a:cubicBezTo>
                  <a:pt x="246" y="414"/>
                  <a:pt x="246" y="415"/>
                  <a:pt x="247" y="415"/>
                </a:cubicBezTo>
                <a:cubicBezTo>
                  <a:pt x="247" y="416"/>
                  <a:pt x="245" y="415"/>
                  <a:pt x="245" y="414"/>
                </a:cubicBezTo>
                <a:close/>
                <a:moveTo>
                  <a:pt x="255" y="438"/>
                </a:moveTo>
                <a:cubicBezTo>
                  <a:pt x="256" y="438"/>
                  <a:pt x="256" y="439"/>
                  <a:pt x="256" y="439"/>
                </a:cubicBezTo>
                <a:cubicBezTo>
                  <a:pt x="256" y="441"/>
                  <a:pt x="254" y="439"/>
                  <a:pt x="255" y="438"/>
                </a:cubicBezTo>
                <a:close/>
                <a:moveTo>
                  <a:pt x="303" y="458"/>
                </a:moveTo>
                <a:cubicBezTo>
                  <a:pt x="304" y="457"/>
                  <a:pt x="304" y="458"/>
                  <a:pt x="304" y="459"/>
                </a:cubicBezTo>
                <a:cubicBezTo>
                  <a:pt x="304" y="459"/>
                  <a:pt x="304" y="459"/>
                  <a:pt x="304" y="459"/>
                </a:cubicBezTo>
                <a:cubicBezTo>
                  <a:pt x="303" y="459"/>
                  <a:pt x="303" y="458"/>
                  <a:pt x="303" y="458"/>
                </a:cubicBezTo>
                <a:close/>
                <a:moveTo>
                  <a:pt x="213" y="8"/>
                </a:moveTo>
                <a:cubicBezTo>
                  <a:pt x="213" y="10"/>
                  <a:pt x="211" y="9"/>
                  <a:pt x="211" y="10"/>
                </a:cubicBezTo>
                <a:cubicBezTo>
                  <a:pt x="210" y="10"/>
                  <a:pt x="210" y="9"/>
                  <a:pt x="210" y="8"/>
                </a:cubicBezTo>
                <a:cubicBezTo>
                  <a:pt x="211" y="8"/>
                  <a:pt x="211" y="9"/>
                  <a:pt x="211" y="9"/>
                </a:cubicBezTo>
                <a:cubicBezTo>
                  <a:pt x="212" y="9"/>
                  <a:pt x="212" y="8"/>
                  <a:pt x="213" y="8"/>
                </a:cubicBezTo>
                <a:close/>
                <a:moveTo>
                  <a:pt x="58" y="36"/>
                </a:moveTo>
                <a:cubicBezTo>
                  <a:pt x="58" y="35"/>
                  <a:pt x="59" y="35"/>
                  <a:pt x="59" y="35"/>
                </a:cubicBezTo>
                <a:cubicBezTo>
                  <a:pt x="59" y="35"/>
                  <a:pt x="59" y="35"/>
                  <a:pt x="60" y="35"/>
                </a:cubicBezTo>
                <a:cubicBezTo>
                  <a:pt x="60" y="35"/>
                  <a:pt x="60" y="35"/>
                  <a:pt x="59" y="35"/>
                </a:cubicBezTo>
                <a:cubicBezTo>
                  <a:pt x="59" y="36"/>
                  <a:pt x="59" y="36"/>
                  <a:pt x="60" y="36"/>
                </a:cubicBezTo>
                <a:cubicBezTo>
                  <a:pt x="59" y="37"/>
                  <a:pt x="59" y="36"/>
                  <a:pt x="58" y="36"/>
                </a:cubicBezTo>
                <a:close/>
                <a:moveTo>
                  <a:pt x="37" y="38"/>
                </a:moveTo>
                <a:cubicBezTo>
                  <a:pt x="36" y="40"/>
                  <a:pt x="38" y="42"/>
                  <a:pt x="36" y="44"/>
                </a:cubicBezTo>
                <a:cubicBezTo>
                  <a:pt x="40" y="47"/>
                  <a:pt x="46" y="50"/>
                  <a:pt x="48" y="54"/>
                </a:cubicBezTo>
                <a:cubicBezTo>
                  <a:pt x="48" y="53"/>
                  <a:pt x="48" y="51"/>
                  <a:pt x="49" y="51"/>
                </a:cubicBezTo>
                <a:cubicBezTo>
                  <a:pt x="49" y="56"/>
                  <a:pt x="57" y="53"/>
                  <a:pt x="55" y="57"/>
                </a:cubicBezTo>
                <a:cubicBezTo>
                  <a:pt x="58" y="57"/>
                  <a:pt x="59" y="57"/>
                  <a:pt x="59" y="56"/>
                </a:cubicBezTo>
                <a:cubicBezTo>
                  <a:pt x="62" y="57"/>
                  <a:pt x="67" y="59"/>
                  <a:pt x="69" y="59"/>
                </a:cubicBezTo>
                <a:cubicBezTo>
                  <a:pt x="69" y="60"/>
                  <a:pt x="69" y="61"/>
                  <a:pt x="69" y="62"/>
                </a:cubicBezTo>
                <a:cubicBezTo>
                  <a:pt x="68" y="62"/>
                  <a:pt x="68" y="63"/>
                  <a:pt x="67" y="63"/>
                </a:cubicBezTo>
                <a:cubicBezTo>
                  <a:pt x="67" y="65"/>
                  <a:pt x="71" y="68"/>
                  <a:pt x="69" y="68"/>
                </a:cubicBezTo>
                <a:cubicBezTo>
                  <a:pt x="69" y="70"/>
                  <a:pt x="71" y="70"/>
                  <a:pt x="71" y="72"/>
                </a:cubicBezTo>
                <a:cubicBezTo>
                  <a:pt x="72" y="71"/>
                  <a:pt x="74" y="72"/>
                  <a:pt x="76" y="71"/>
                </a:cubicBezTo>
                <a:cubicBezTo>
                  <a:pt x="78" y="73"/>
                  <a:pt x="77" y="74"/>
                  <a:pt x="79" y="73"/>
                </a:cubicBezTo>
                <a:cubicBezTo>
                  <a:pt x="80" y="75"/>
                  <a:pt x="79" y="75"/>
                  <a:pt x="80" y="76"/>
                </a:cubicBezTo>
                <a:cubicBezTo>
                  <a:pt x="78" y="76"/>
                  <a:pt x="79" y="74"/>
                  <a:pt x="77" y="75"/>
                </a:cubicBezTo>
                <a:cubicBezTo>
                  <a:pt x="76" y="78"/>
                  <a:pt x="80" y="81"/>
                  <a:pt x="80" y="79"/>
                </a:cubicBezTo>
                <a:cubicBezTo>
                  <a:pt x="80" y="80"/>
                  <a:pt x="80" y="81"/>
                  <a:pt x="82" y="81"/>
                </a:cubicBezTo>
                <a:cubicBezTo>
                  <a:pt x="82" y="79"/>
                  <a:pt x="79" y="79"/>
                  <a:pt x="80" y="77"/>
                </a:cubicBezTo>
                <a:cubicBezTo>
                  <a:pt x="84" y="77"/>
                  <a:pt x="83" y="74"/>
                  <a:pt x="87" y="72"/>
                </a:cubicBezTo>
                <a:cubicBezTo>
                  <a:pt x="89" y="73"/>
                  <a:pt x="91" y="74"/>
                  <a:pt x="93" y="75"/>
                </a:cubicBezTo>
                <a:cubicBezTo>
                  <a:pt x="97" y="72"/>
                  <a:pt x="102" y="79"/>
                  <a:pt x="106" y="77"/>
                </a:cubicBezTo>
                <a:cubicBezTo>
                  <a:pt x="105" y="77"/>
                  <a:pt x="105" y="77"/>
                  <a:pt x="105" y="78"/>
                </a:cubicBezTo>
                <a:cubicBezTo>
                  <a:pt x="109" y="79"/>
                  <a:pt x="113" y="83"/>
                  <a:pt x="116" y="87"/>
                </a:cubicBezTo>
                <a:cubicBezTo>
                  <a:pt x="123" y="90"/>
                  <a:pt x="129" y="94"/>
                  <a:pt x="130" y="103"/>
                </a:cubicBezTo>
                <a:cubicBezTo>
                  <a:pt x="132" y="104"/>
                  <a:pt x="133" y="108"/>
                  <a:pt x="137" y="107"/>
                </a:cubicBezTo>
                <a:cubicBezTo>
                  <a:pt x="139" y="111"/>
                  <a:pt x="142" y="114"/>
                  <a:pt x="140" y="117"/>
                </a:cubicBezTo>
                <a:cubicBezTo>
                  <a:pt x="141" y="118"/>
                  <a:pt x="142" y="116"/>
                  <a:pt x="142" y="117"/>
                </a:cubicBezTo>
                <a:cubicBezTo>
                  <a:pt x="140" y="119"/>
                  <a:pt x="143" y="121"/>
                  <a:pt x="142" y="123"/>
                </a:cubicBezTo>
                <a:cubicBezTo>
                  <a:pt x="143" y="124"/>
                  <a:pt x="145" y="124"/>
                  <a:pt x="147" y="123"/>
                </a:cubicBezTo>
                <a:cubicBezTo>
                  <a:pt x="150" y="131"/>
                  <a:pt x="152" y="138"/>
                  <a:pt x="159" y="143"/>
                </a:cubicBezTo>
                <a:cubicBezTo>
                  <a:pt x="158" y="144"/>
                  <a:pt x="158" y="145"/>
                  <a:pt x="159" y="146"/>
                </a:cubicBezTo>
                <a:cubicBezTo>
                  <a:pt x="157" y="147"/>
                  <a:pt x="154" y="148"/>
                  <a:pt x="156" y="149"/>
                </a:cubicBezTo>
                <a:cubicBezTo>
                  <a:pt x="156" y="148"/>
                  <a:pt x="159" y="148"/>
                  <a:pt x="159" y="149"/>
                </a:cubicBezTo>
                <a:cubicBezTo>
                  <a:pt x="156" y="150"/>
                  <a:pt x="159" y="152"/>
                  <a:pt x="160" y="152"/>
                </a:cubicBezTo>
                <a:cubicBezTo>
                  <a:pt x="160" y="153"/>
                  <a:pt x="160" y="154"/>
                  <a:pt x="160" y="154"/>
                </a:cubicBezTo>
                <a:cubicBezTo>
                  <a:pt x="159" y="153"/>
                  <a:pt x="157" y="155"/>
                  <a:pt x="159" y="155"/>
                </a:cubicBezTo>
                <a:cubicBezTo>
                  <a:pt x="160" y="154"/>
                  <a:pt x="159" y="157"/>
                  <a:pt x="161" y="159"/>
                </a:cubicBezTo>
                <a:cubicBezTo>
                  <a:pt x="161" y="158"/>
                  <a:pt x="163" y="157"/>
                  <a:pt x="163" y="159"/>
                </a:cubicBezTo>
                <a:cubicBezTo>
                  <a:pt x="160" y="157"/>
                  <a:pt x="165" y="160"/>
                  <a:pt x="163" y="160"/>
                </a:cubicBezTo>
                <a:cubicBezTo>
                  <a:pt x="161" y="158"/>
                  <a:pt x="162" y="161"/>
                  <a:pt x="160" y="161"/>
                </a:cubicBezTo>
                <a:cubicBezTo>
                  <a:pt x="161" y="158"/>
                  <a:pt x="157" y="160"/>
                  <a:pt x="159" y="157"/>
                </a:cubicBezTo>
                <a:cubicBezTo>
                  <a:pt x="155" y="154"/>
                  <a:pt x="157" y="149"/>
                  <a:pt x="152" y="148"/>
                </a:cubicBezTo>
                <a:cubicBezTo>
                  <a:pt x="153" y="149"/>
                  <a:pt x="152" y="152"/>
                  <a:pt x="153" y="152"/>
                </a:cubicBezTo>
                <a:cubicBezTo>
                  <a:pt x="154" y="151"/>
                  <a:pt x="156" y="157"/>
                  <a:pt x="154" y="159"/>
                </a:cubicBezTo>
                <a:cubicBezTo>
                  <a:pt x="156" y="157"/>
                  <a:pt x="156" y="160"/>
                  <a:pt x="159" y="161"/>
                </a:cubicBezTo>
                <a:cubicBezTo>
                  <a:pt x="161" y="163"/>
                  <a:pt x="165" y="162"/>
                  <a:pt x="166" y="163"/>
                </a:cubicBezTo>
                <a:cubicBezTo>
                  <a:pt x="169" y="165"/>
                  <a:pt x="170" y="169"/>
                  <a:pt x="171" y="172"/>
                </a:cubicBezTo>
                <a:cubicBezTo>
                  <a:pt x="173" y="172"/>
                  <a:pt x="173" y="173"/>
                  <a:pt x="173" y="175"/>
                </a:cubicBezTo>
                <a:cubicBezTo>
                  <a:pt x="173" y="175"/>
                  <a:pt x="171" y="174"/>
                  <a:pt x="172" y="176"/>
                </a:cubicBezTo>
                <a:cubicBezTo>
                  <a:pt x="175" y="175"/>
                  <a:pt x="174" y="179"/>
                  <a:pt x="174" y="180"/>
                </a:cubicBezTo>
                <a:cubicBezTo>
                  <a:pt x="177" y="179"/>
                  <a:pt x="175" y="182"/>
                  <a:pt x="177" y="182"/>
                </a:cubicBezTo>
                <a:cubicBezTo>
                  <a:pt x="179" y="182"/>
                  <a:pt x="176" y="180"/>
                  <a:pt x="178" y="180"/>
                </a:cubicBezTo>
                <a:cubicBezTo>
                  <a:pt x="178" y="182"/>
                  <a:pt x="180" y="181"/>
                  <a:pt x="180" y="182"/>
                </a:cubicBezTo>
                <a:cubicBezTo>
                  <a:pt x="178" y="182"/>
                  <a:pt x="178" y="183"/>
                  <a:pt x="177" y="184"/>
                </a:cubicBezTo>
                <a:cubicBezTo>
                  <a:pt x="178" y="185"/>
                  <a:pt x="180" y="184"/>
                  <a:pt x="181" y="185"/>
                </a:cubicBezTo>
                <a:cubicBezTo>
                  <a:pt x="180" y="185"/>
                  <a:pt x="183" y="190"/>
                  <a:pt x="180" y="189"/>
                </a:cubicBezTo>
                <a:cubicBezTo>
                  <a:pt x="179" y="188"/>
                  <a:pt x="180" y="188"/>
                  <a:pt x="180" y="187"/>
                </a:cubicBezTo>
                <a:cubicBezTo>
                  <a:pt x="177" y="187"/>
                  <a:pt x="178" y="190"/>
                  <a:pt x="176" y="190"/>
                </a:cubicBezTo>
                <a:cubicBezTo>
                  <a:pt x="175" y="189"/>
                  <a:pt x="177" y="188"/>
                  <a:pt x="176" y="188"/>
                </a:cubicBezTo>
                <a:cubicBezTo>
                  <a:pt x="173" y="190"/>
                  <a:pt x="176" y="191"/>
                  <a:pt x="177" y="192"/>
                </a:cubicBezTo>
                <a:cubicBezTo>
                  <a:pt x="178" y="192"/>
                  <a:pt x="180" y="191"/>
                  <a:pt x="181" y="190"/>
                </a:cubicBezTo>
                <a:cubicBezTo>
                  <a:pt x="184" y="193"/>
                  <a:pt x="185" y="197"/>
                  <a:pt x="188" y="201"/>
                </a:cubicBezTo>
                <a:cubicBezTo>
                  <a:pt x="186" y="200"/>
                  <a:pt x="185" y="202"/>
                  <a:pt x="184" y="201"/>
                </a:cubicBezTo>
                <a:cubicBezTo>
                  <a:pt x="184" y="200"/>
                  <a:pt x="185" y="200"/>
                  <a:pt x="184" y="200"/>
                </a:cubicBezTo>
                <a:cubicBezTo>
                  <a:pt x="183" y="202"/>
                  <a:pt x="183" y="199"/>
                  <a:pt x="181" y="199"/>
                </a:cubicBezTo>
                <a:cubicBezTo>
                  <a:pt x="179" y="200"/>
                  <a:pt x="180" y="204"/>
                  <a:pt x="177" y="201"/>
                </a:cubicBezTo>
                <a:cubicBezTo>
                  <a:pt x="177" y="204"/>
                  <a:pt x="178" y="205"/>
                  <a:pt x="180" y="204"/>
                </a:cubicBezTo>
                <a:cubicBezTo>
                  <a:pt x="179" y="210"/>
                  <a:pt x="184" y="216"/>
                  <a:pt x="183" y="222"/>
                </a:cubicBezTo>
                <a:cubicBezTo>
                  <a:pt x="187" y="222"/>
                  <a:pt x="186" y="225"/>
                  <a:pt x="185" y="228"/>
                </a:cubicBezTo>
                <a:cubicBezTo>
                  <a:pt x="186" y="229"/>
                  <a:pt x="186" y="228"/>
                  <a:pt x="187" y="227"/>
                </a:cubicBezTo>
                <a:cubicBezTo>
                  <a:pt x="188" y="229"/>
                  <a:pt x="189" y="231"/>
                  <a:pt x="189" y="233"/>
                </a:cubicBezTo>
                <a:cubicBezTo>
                  <a:pt x="189" y="232"/>
                  <a:pt x="187" y="232"/>
                  <a:pt x="186" y="232"/>
                </a:cubicBezTo>
                <a:cubicBezTo>
                  <a:pt x="186" y="235"/>
                  <a:pt x="190" y="234"/>
                  <a:pt x="191" y="236"/>
                </a:cubicBezTo>
                <a:cubicBezTo>
                  <a:pt x="192" y="238"/>
                  <a:pt x="190" y="237"/>
                  <a:pt x="190" y="238"/>
                </a:cubicBezTo>
                <a:cubicBezTo>
                  <a:pt x="191" y="238"/>
                  <a:pt x="191" y="239"/>
                  <a:pt x="192" y="239"/>
                </a:cubicBezTo>
                <a:cubicBezTo>
                  <a:pt x="192" y="238"/>
                  <a:pt x="191" y="238"/>
                  <a:pt x="192" y="238"/>
                </a:cubicBezTo>
                <a:cubicBezTo>
                  <a:pt x="193" y="238"/>
                  <a:pt x="193" y="239"/>
                  <a:pt x="193" y="240"/>
                </a:cubicBezTo>
                <a:cubicBezTo>
                  <a:pt x="192" y="240"/>
                  <a:pt x="191" y="241"/>
                  <a:pt x="191" y="242"/>
                </a:cubicBezTo>
                <a:cubicBezTo>
                  <a:pt x="191" y="242"/>
                  <a:pt x="192" y="242"/>
                  <a:pt x="193" y="242"/>
                </a:cubicBezTo>
                <a:cubicBezTo>
                  <a:pt x="192" y="243"/>
                  <a:pt x="196" y="243"/>
                  <a:pt x="195" y="246"/>
                </a:cubicBezTo>
                <a:cubicBezTo>
                  <a:pt x="194" y="246"/>
                  <a:pt x="194" y="245"/>
                  <a:pt x="193" y="245"/>
                </a:cubicBezTo>
                <a:cubicBezTo>
                  <a:pt x="193" y="247"/>
                  <a:pt x="194" y="247"/>
                  <a:pt x="194" y="248"/>
                </a:cubicBezTo>
                <a:cubicBezTo>
                  <a:pt x="195" y="249"/>
                  <a:pt x="196" y="246"/>
                  <a:pt x="197" y="248"/>
                </a:cubicBezTo>
                <a:cubicBezTo>
                  <a:pt x="197" y="250"/>
                  <a:pt x="195" y="249"/>
                  <a:pt x="195" y="250"/>
                </a:cubicBezTo>
                <a:cubicBezTo>
                  <a:pt x="197" y="251"/>
                  <a:pt x="195" y="253"/>
                  <a:pt x="198" y="251"/>
                </a:cubicBezTo>
                <a:cubicBezTo>
                  <a:pt x="197" y="252"/>
                  <a:pt x="197" y="253"/>
                  <a:pt x="197" y="254"/>
                </a:cubicBezTo>
                <a:cubicBezTo>
                  <a:pt x="198" y="254"/>
                  <a:pt x="200" y="254"/>
                  <a:pt x="200" y="255"/>
                </a:cubicBezTo>
                <a:cubicBezTo>
                  <a:pt x="197" y="256"/>
                  <a:pt x="202" y="259"/>
                  <a:pt x="199" y="260"/>
                </a:cubicBezTo>
                <a:cubicBezTo>
                  <a:pt x="197" y="259"/>
                  <a:pt x="199" y="256"/>
                  <a:pt x="197" y="257"/>
                </a:cubicBezTo>
                <a:cubicBezTo>
                  <a:pt x="199" y="257"/>
                  <a:pt x="196" y="258"/>
                  <a:pt x="197" y="259"/>
                </a:cubicBezTo>
                <a:cubicBezTo>
                  <a:pt x="198" y="258"/>
                  <a:pt x="197" y="261"/>
                  <a:pt x="199" y="261"/>
                </a:cubicBezTo>
                <a:cubicBezTo>
                  <a:pt x="200" y="260"/>
                  <a:pt x="203" y="261"/>
                  <a:pt x="203" y="263"/>
                </a:cubicBezTo>
                <a:cubicBezTo>
                  <a:pt x="202" y="263"/>
                  <a:pt x="202" y="264"/>
                  <a:pt x="202" y="264"/>
                </a:cubicBezTo>
                <a:cubicBezTo>
                  <a:pt x="200" y="264"/>
                  <a:pt x="200" y="263"/>
                  <a:pt x="199" y="262"/>
                </a:cubicBezTo>
                <a:cubicBezTo>
                  <a:pt x="200" y="264"/>
                  <a:pt x="198" y="265"/>
                  <a:pt x="199" y="265"/>
                </a:cubicBezTo>
                <a:cubicBezTo>
                  <a:pt x="200" y="265"/>
                  <a:pt x="206" y="271"/>
                  <a:pt x="203" y="273"/>
                </a:cubicBezTo>
                <a:cubicBezTo>
                  <a:pt x="206" y="279"/>
                  <a:pt x="205" y="284"/>
                  <a:pt x="207" y="290"/>
                </a:cubicBezTo>
                <a:cubicBezTo>
                  <a:pt x="206" y="291"/>
                  <a:pt x="205" y="289"/>
                  <a:pt x="205" y="291"/>
                </a:cubicBezTo>
                <a:cubicBezTo>
                  <a:pt x="210" y="289"/>
                  <a:pt x="208" y="296"/>
                  <a:pt x="212" y="298"/>
                </a:cubicBezTo>
                <a:cubicBezTo>
                  <a:pt x="212" y="298"/>
                  <a:pt x="211" y="298"/>
                  <a:pt x="210" y="298"/>
                </a:cubicBezTo>
                <a:cubicBezTo>
                  <a:pt x="213" y="303"/>
                  <a:pt x="213" y="310"/>
                  <a:pt x="214" y="318"/>
                </a:cubicBezTo>
                <a:cubicBezTo>
                  <a:pt x="216" y="318"/>
                  <a:pt x="215" y="316"/>
                  <a:pt x="217" y="315"/>
                </a:cubicBezTo>
                <a:cubicBezTo>
                  <a:pt x="214" y="315"/>
                  <a:pt x="216" y="311"/>
                  <a:pt x="217" y="310"/>
                </a:cubicBezTo>
                <a:cubicBezTo>
                  <a:pt x="220" y="312"/>
                  <a:pt x="221" y="319"/>
                  <a:pt x="217" y="322"/>
                </a:cubicBezTo>
                <a:cubicBezTo>
                  <a:pt x="219" y="323"/>
                  <a:pt x="219" y="325"/>
                  <a:pt x="221" y="326"/>
                </a:cubicBezTo>
                <a:cubicBezTo>
                  <a:pt x="219" y="326"/>
                  <a:pt x="219" y="330"/>
                  <a:pt x="219" y="331"/>
                </a:cubicBezTo>
                <a:cubicBezTo>
                  <a:pt x="221" y="330"/>
                  <a:pt x="223" y="331"/>
                  <a:pt x="224" y="332"/>
                </a:cubicBezTo>
                <a:cubicBezTo>
                  <a:pt x="223" y="332"/>
                  <a:pt x="222" y="332"/>
                  <a:pt x="221" y="333"/>
                </a:cubicBezTo>
                <a:cubicBezTo>
                  <a:pt x="222" y="334"/>
                  <a:pt x="224" y="333"/>
                  <a:pt x="224" y="334"/>
                </a:cubicBezTo>
                <a:cubicBezTo>
                  <a:pt x="223" y="337"/>
                  <a:pt x="224" y="338"/>
                  <a:pt x="224" y="342"/>
                </a:cubicBezTo>
                <a:cubicBezTo>
                  <a:pt x="223" y="342"/>
                  <a:pt x="222" y="342"/>
                  <a:pt x="222" y="343"/>
                </a:cubicBezTo>
                <a:cubicBezTo>
                  <a:pt x="223" y="343"/>
                  <a:pt x="225" y="343"/>
                  <a:pt x="225" y="344"/>
                </a:cubicBezTo>
                <a:cubicBezTo>
                  <a:pt x="224" y="345"/>
                  <a:pt x="223" y="343"/>
                  <a:pt x="222" y="344"/>
                </a:cubicBezTo>
                <a:cubicBezTo>
                  <a:pt x="224" y="344"/>
                  <a:pt x="222" y="346"/>
                  <a:pt x="224" y="346"/>
                </a:cubicBezTo>
                <a:cubicBezTo>
                  <a:pt x="226" y="348"/>
                  <a:pt x="228" y="355"/>
                  <a:pt x="227" y="361"/>
                </a:cubicBezTo>
                <a:cubicBezTo>
                  <a:pt x="228" y="362"/>
                  <a:pt x="230" y="361"/>
                  <a:pt x="231" y="362"/>
                </a:cubicBezTo>
                <a:cubicBezTo>
                  <a:pt x="228" y="365"/>
                  <a:pt x="234" y="369"/>
                  <a:pt x="233" y="373"/>
                </a:cubicBezTo>
                <a:cubicBezTo>
                  <a:pt x="233" y="370"/>
                  <a:pt x="234" y="375"/>
                  <a:pt x="236" y="375"/>
                </a:cubicBezTo>
                <a:cubicBezTo>
                  <a:pt x="236" y="371"/>
                  <a:pt x="236" y="368"/>
                  <a:pt x="232" y="366"/>
                </a:cubicBezTo>
                <a:cubicBezTo>
                  <a:pt x="232" y="365"/>
                  <a:pt x="234" y="366"/>
                  <a:pt x="234" y="365"/>
                </a:cubicBezTo>
                <a:cubicBezTo>
                  <a:pt x="233" y="365"/>
                  <a:pt x="232" y="365"/>
                  <a:pt x="232" y="364"/>
                </a:cubicBezTo>
                <a:cubicBezTo>
                  <a:pt x="232" y="362"/>
                  <a:pt x="235" y="363"/>
                  <a:pt x="234" y="360"/>
                </a:cubicBezTo>
                <a:cubicBezTo>
                  <a:pt x="233" y="360"/>
                  <a:pt x="232" y="360"/>
                  <a:pt x="232" y="360"/>
                </a:cubicBezTo>
                <a:cubicBezTo>
                  <a:pt x="232" y="358"/>
                  <a:pt x="232" y="355"/>
                  <a:pt x="232" y="351"/>
                </a:cubicBezTo>
                <a:cubicBezTo>
                  <a:pt x="230" y="350"/>
                  <a:pt x="227" y="351"/>
                  <a:pt x="227" y="349"/>
                </a:cubicBezTo>
                <a:cubicBezTo>
                  <a:pt x="228" y="349"/>
                  <a:pt x="229" y="350"/>
                  <a:pt x="230" y="349"/>
                </a:cubicBezTo>
                <a:cubicBezTo>
                  <a:pt x="230" y="347"/>
                  <a:pt x="229" y="346"/>
                  <a:pt x="228" y="345"/>
                </a:cubicBezTo>
                <a:cubicBezTo>
                  <a:pt x="231" y="344"/>
                  <a:pt x="227" y="340"/>
                  <a:pt x="228" y="338"/>
                </a:cubicBezTo>
                <a:cubicBezTo>
                  <a:pt x="225" y="340"/>
                  <a:pt x="228" y="332"/>
                  <a:pt x="225" y="333"/>
                </a:cubicBezTo>
                <a:cubicBezTo>
                  <a:pt x="225" y="332"/>
                  <a:pt x="227" y="333"/>
                  <a:pt x="227" y="332"/>
                </a:cubicBezTo>
                <a:cubicBezTo>
                  <a:pt x="227" y="330"/>
                  <a:pt x="226" y="329"/>
                  <a:pt x="225" y="328"/>
                </a:cubicBezTo>
                <a:cubicBezTo>
                  <a:pt x="226" y="327"/>
                  <a:pt x="226" y="327"/>
                  <a:pt x="227" y="326"/>
                </a:cubicBezTo>
                <a:cubicBezTo>
                  <a:pt x="225" y="324"/>
                  <a:pt x="227" y="324"/>
                  <a:pt x="224" y="322"/>
                </a:cubicBezTo>
                <a:cubicBezTo>
                  <a:pt x="225" y="322"/>
                  <a:pt x="225" y="322"/>
                  <a:pt x="225" y="322"/>
                </a:cubicBezTo>
                <a:cubicBezTo>
                  <a:pt x="226" y="322"/>
                  <a:pt x="226" y="323"/>
                  <a:pt x="227" y="323"/>
                </a:cubicBezTo>
                <a:cubicBezTo>
                  <a:pt x="227" y="322"/>
                  <a:pt x="228" y="321"/>
                  <a:pt x="230" y="321"/>
                </a:cubicBezTo>
                <a:cubicBezTo>
                  <a:pt x="230" y="320"/>
                  <a:pt x="229" y="319"/>
                  <a:pt x="230" y="317"/>
                </a:cubicBezTo>
                <a:cubicBezTo>
                  <a:pt x="227" y="317"/>
                  <a:pt x="226" y="311"/>
                  <a:pt x="228" y="310"/>
                </a:cubicBezTo>
                <a:cubicBezTo>
                  <a:pt x="225" y="305"/>
                  <a:pt x="223" y="298"/>
                  <a:pt x="222" y="292"/>
                </a:cubicBezTo>
                <a:cubicBezTo>
                  <a:pt x="222" y="291"/>
                  <a:pt x="223" y="290"/>
                  <a:pt x="224" y="289"/>
                </a:cubicBezTo>
                <a:cubicBezTo>
                  <a:pt x="225" y="291"/>
                  <a:pt x="225" y="294"/>
                  <a:pt x="227" y="294"/>
                </a:cubicBezTo>
                <a:cubicBezTo>
                  <a:pt x="226" y="294"/>
                  <a:pt x="226" y="296"/>
                  <a:pt x="226" y="298"/>
                </a:cubicBezTo>
                <a:cubicBezTo>
                  <a:pt x="227" y="298"/>
                  <a:pt x="227" y="297"/>
                  <a:pt x="228" y="298"/>
                </a:cubicBezTo>
                <a:cubicBezTo>
                  <a:pt x="227" y="303"/>
                  <a:pt x="229" y="308"/>
                  <a:pt x="234" y="311"/>
                </a:cubicBezTo>
                <a:cubicBezTo>
                  <a:pt x="233" y="312"/>
                  <a:pt x="235" y="312"/>
                  <a:pt x="233" y="312"/>
                </a:cubicBezTo>
                <a:cubicBezTo>
                  <a:pt x="233" y="312"/>
                  <a:pt x="232" y="312"/>
                  <a:pt x="232" y="312"/>
                </a:cubicBezTo>
                <a:cubicBezTo>
                  <a:pt x="232" y="314"/>
                  <a:pt x="234" y="315"/>
                  <a:pt x="233" y="316"/>
                </a:cubicBezTo>
                <a:cubicBezTo>
                  <a:pt x="235" y="316"/>
                  <a:pt x="235" y="320"/>
                  <a:pt x="237" y="320"/>
                </a:cubicBezTo>
                <a:cubicBezTo>
                  <a:pt x="236" y="320"/>
                  <a:pt x="236" y="321"/>
                  <a:pt x="236" y="323"/>
                </a:cubicBezTo>
                <a:cubicBezTo>
                  <a:pt x="237" y="324"/>
                  <a:pt x="238" y="322"/>
                  <a:pt x="239" y="323"/>
                </a:cubicBezTo>
                <a:cubicBezTo>
                  <a:pt x="240" y="325"/>
                  <a:pt x="236" y="325"/>
                  <a:pt x="238" y="326"/>
                </a:cubicBezTo>
                <a:cubicBezTo>
                  <a:pt x="238" y="325"/>
                  <a:pt x="241" y="325"/>
                  <a:pt x="241" y="326"/>
                </a:cubicBezTo>
                <a:cubicBezTo>
                  <a:pt x="240" y="326"/>
                  <a:pt x="240" y="327"/>
                  <a:pt x="239" y="328"/>
                </a:cubicBezTo>
                <a:cubicBezTo>
                  <a:pt x="241" y="328"/>
                  <a:pt x="243" y="328"/>
                  <a:pt x="243" y="329"/>
                </a:cubicBezTo>
                <a:cubicBezTo>
                  <a:pt x="242" y="330"/>
                  <a:pt x="241" y="330"/>
                  <a:pt x="241" y="331"/>
                </a:cubicBezTo>
                <a:cubicBezTo>
                  <a:pt x="242" y="331"/>
                  <a:pt x="243" y="331"/>
                  <a:pt x="244" y="331"/>
                </a:cubicBezTo>
                <a:cubicBezTo>
                  <a:pt x="244" y="329"/>
                  <a:pt x="243" y="329"/>
                  <a:pt x="244" y="328"/>
                </a:cubicBezTo>
                <a:cubicBezTo>
                  <a:pt x="249" y="332"/>
                  <a:pt x="246" y="338"/>
                  <a:pt x="250" y="339"/>
                </a:cubicBezTo>
                <a:cubicBezTo>
                  <a:pt x="249" y="340"/>
                  <a:pt x="249" y="341"/>
                  <a:pt x="248" y="342"/>
                </a:cubicBezTo>
                <a:cubicBezTo>
                  <a:pt x="252" y="350"/>
                  <a:pt x="253" y="361"/>
                  <a:pt x="256" y="369"/>
                </a:cubicBezTo>
                <a:cubicBezTo>
                  <a:pt x="256" y="371"/>
                  <a:pt x="257" y="372"/>
                  <a:pt x="256" y="373"/>
                </a:cubicBezTo>
                <a:cubicBezTo>
                  <a:pt x="258" y="373"/>
                  <a:pt x="258" y="375"/>
                  <a:pt x="258" y="375"/>
                </a:cubicBezTo>
                <a:cubicBezTo>
                  <a:pt x="257" y="374"/>
                  <a:pt x="255" y="375"/>
                  <a:pt x="254" y="376"/>
                </a:cubicBezTo>
                <a:cubicBezTo>
                  <a:pt x="256" y="377"/>
                  <a:pt x="255" y="385"/>
                  <a:pt x="259" y="384"/>
                </a:cubicBezTo>
                <a:cubicBezTo>
                  <a:pt x="258" y="381"/>
                  <a:pt x="260" y="382"/>
                  <a:pt x="258" y="381"/>
                </a:cubicBezTo>
                <a:cubicBezTo>
                  <a:pt x="258" y="380"/>
                  <a:pt x="258" y="379"/>
                  <a:pt x="259" y="379"/>
                </a:cubicBezTo>
                <a:cubicBezTo>
                  <a:pt x="259" y="380"/>
                  <a:pt x="260" y="379"/>
                  <a:pt x="261" y="379"/>
                </a:cubicBezTo>
                <a:cubicBezTo>
                  <a:pt x="261" y="386"/>
                  <a:pt x="271" y="388"/>
                  <a:pt x="267" y="393"/>
                </a:cubicBezTo>
                <a:cubicBezTo>
                  <a:pt x="273" y="396"/>
                  <a:pt x="272" y="404"/>
                  <a:pt x="277" y="407"/>
                </a:cubicBezTo>
                <a:cubicBezTo>
                  <a:pt x="276" y="408"/>
                  <a:pt x="276" y="409"/>
                  <a:pt x="276" y="410"/>
                </a:cubicBezTo>
                <a:cubicBezTo>
                  <a:pt x="277" y="410"/>
                  <a:pt x="278" y="409"/>
                  <a:pt x="278" y="411"/>
                </a:cubicBezTo>
                <a:cubicBezTo>
                  <a:pt x="275" y="410"/>
                  <a:pt x="272" y="415"/>
                  <a:pt x="275" y="417"/>
                </a:cubicBezTo>
                <a:cubicBezTo>
                  <a:pt x="275" y="416"/>
                  <a:pt x="277" y="416"/>
                  <a:pt x="278" y="416"/>
                </a:cubicBezTo>
                <a:cubicBezTo>
                  <a:pt x="277" y="418"/>
                  <a:pt x="279" y="416"/>
                  <a:pt x="279" y="417"/>
                </a:cubicBezTo>
                <a:cubicBezTo>
                  <a:pt x="279" y="420"/>
                  <a:pt x="279" y="420"/>
                  <a:pt x="281" y="422"/>
                </a:cubicBezTo>
                <a:cubicBezTo>
                  <a:pt x="282" y="421"/>
                  <a:pt x="282" y="420"/>
                  <a:pt x="283" y="420"/>
                </a:cubicBezTo>
                <a:cubicBezTo>
                  <a:pt x="284" y="422"/>
                  <a:pt x="282" y="422"/>
                  <a:pt x="282" y="423"/>
                </a:cubicBezTo>
                <a:cubicBezTo>
                  <a:pt x="283" y="425"/>
                  <a:pt x="284" y="426"/>
                  <a:pt x="286" y="427"/>
                </a:cubicBezTo>
                <a:cubicBezTo>
                  <a:pt x="286" y="429"/>
                  <a:pt x="284" y="428"/>
                  <a:pt x="282" y="429"/>
                </a:cubicBezTo>
                <a:cubicBezTo>
                  <a:pt x="283" y="430"/>
                  <a:pt x="284" y="430"/>
                  <a:pt x="284" y="432"/>
                </a:cubicBezTo>
                <a:cubicBezTo>
                  <a:pt x="283" y="432"/>
                  <a:pt x="283" y="431"/>
                  <a:pt x="282" y="431"/>
                </a:cubicBezTo>
                <a:cubicBezTo>
                  <a:pt x="283" y="433"/>
                  <a:pt x="285" y="433"/>
                  <a:pt x="285" y="436"/>
                </a:cubicBezTo>
                <a:cubicBezTo>
                  <a:pt x="284" y="435"/>
                  <a:pt x="282" y="436"/>
                  <a:pt x="282" y="435"/>
                </a:cubicBezTo>
                <a:cubicBezTo>
                  <a:pt x="282" y="434"/>
                  <a:pt x="284" y="435"/>
                  <a:pt x="283" y="433"/>
                </a:cubicBezTo>
                <a:cubicBezTo>
                  <a:pt x="281" y="436"/>
                  <a:pt x="280" y="435"/>
                  <a:pt x="277" y="437"/>
                </a:cubicBezTo>
                <a:cubicBezTo>
                  <a:pt x="276" y="438"/>
                  <a:pt x="276" y="439"/>
                  <a:pt x="275" y="440"/>
                </a:cubicBezTo>
                <a:cubicBezTo>
                  <a:pt x="274" y="440"/>
                  <a:pt x="273" y="440"/>
                  <a:pt x="272" y="440"/>
                </a:cubicBezTo>
                <a:cubicBezTo>
                  <a:pt x="271" y="440"/>
                  <a:pt x="271" y="442"/>
                  <a:pt x="270" y="442"/>
                </a:cubicBezTo>
                <a:cubicBezTo>
                  <a:pt x="268" y="443"/>
                  <a:pt x="265" y="441"/>
                  <a:pt x="264" y="443"/>
                </a:cubicBezTo>
                <a:cubicBezTo>
                  <a:pt x="263" y="444"/>
                  <a:pt x="264" y="446"/>
                  <a:pt x="261" y="444"/>
                </a:cubicBezTo>
                <a:cubicBezTo>
                  <a:pt x="263" y="450"/>
                  <a:pt x="263" y="456"/>
                  <a:pt x="266" y="458"/>
                </a:cubicBezTo>
                <a:cubicBezTo>
                  <a:pt x="266" y="458"/>
                  <a:pt x="266" y="458"/>
                  <a:pt x="266" y="459"/>
                </a:cubicBezTo>
                <a:cubicBezTo>
                  <a:pt x="268" y="459"/>
                  <a:pt x="267" y="461"/>
                  <a:pt x="267" y="462"/>
                </a:cubicBezTo>
                <a:cubicBezTo>
                  <a:pt x="268" y="462"/>
                  <a:pt x="269" y="462"/>
                  <a:pt x="270" y="462"/>
                </a:cubicBezTo>
                <a:cubicBezTo>
                  <a:pt x="270" y="464"/>
                  <a:pt x="271" y="465"/>
                  <a:pt x="272" y="466"/>
                </a:cubicBezTo>
                <a:cubicBezTo>
                  <a:pt x="271" y="462"/>
                  <a:pt x="270" y="456"/>
                  <a:pt x="270" y="452"/>
                </a:cubicBezTo>
                <a:cubicBezTo>
                  <a:pt x="272" y="452"/>
                  <a:pt x="273" y="452"/>
                  <a:pt x="274" y="453"/>
                </a:cubicBezTo>
                <a:cubicBezTo>
                  <a:pt x="274" y="448"/>
                  <a:pt x="285" y="450"/>
                  <a:pt x="287" y="452"/>
                </a:cubicBezTo>
                <a:cubicBezTo>
                  <a:pt x="292" y="452"/>
                  <a:pt x="296" y="449"/>
                  <a:pt x="300" y="450"/>
                </a:cubicBezTo>
                <a:cubicBezTo>
                  <a:pt x="304" y="452"/>
                  <a:pt x="301" y="453"/>
                  <a:pt x="303" y="450"/>
                </a:cubicBezTo>
                <a:cubicBezTo>
                  <a:pt x="305" y="448"/>
                  <a:pt x="313" y="447"/>
                  <a:pt x="317" y="444"/>
                </a:cubicBezTo>
                <a:cubicBezTo>
                  <a:pt x="319" y="443"/>
                  <a:pt x="319" y="440"/>
                  <a:pt x="322" y="441"/>
                </a:cubicBezTo>
                <a:cubicBezTo>
                  <a:pt x="322" y="440"/>
                  <a:pt x="321" y="440"/>
                  <a:pt x="321" y="438"/>
                </a:cubicBezTo>
                <a:cubicBezTo>
                  <a:pt x="319" y="438"/>
                  <a:pt x="321" y="441"/>
                  <a:pt x="319" y="439"/>
                </a:cubicBezTo>
                <a:cubicBezTo>
                  <a:pt x="318" y="439"/>
                  <a:pt x="318" y="441"/>
                  <a:pt x="317" y="442"/>
                </a:cubicBezTo>
                <a:cubicBezTo>
                  <a:pt x="313" y="440"/>
                  <a:pt x="302" y="450"/>
                  <a:pt x="303" y="440"/>
                </a:cubicBezTo>
                <a:cubicBezTo>
                  <a:pt x="301" y="441"/>
                  <a:pt x="301" y="444"/>
                  <a:pt x="301" y="445"/>
                </a:cubicBezTo>
                <a:cubicBezTo>
                  <a:pt x="297" y="446"/>
                  <a:pt x="295" y="441"/>
                  <a:pt x="293" y="439"/>
                </a:cubicBezTo>
                <a:cubicBezTo>
                  <a:pt x="297" y="439"/>
                  <a:pt x="301" y="435"/>
                  <a:pt x="303" y="437"/>
                </a:cubicBezTo>
                <a:cubicBezTo>
                  <a:pt x="303" y="435"/>
                  <a:pt x="306" y="436"/>
                  <a:pt x="307" y="434"/>
                </a:cubicBezTo>
                <a:cubicBezTo>
                  <a:pt x="306" y="435"/>
                  <a:pt x="306" y="431"/>
                  <a:pt x="307" y="432"/>
                </a:cubicBezTo>
                <a:cubicBezTo>
                  <a:pt x="307" y="433"/>
                  <a:pt x="306" y="434"/>
                  <a:pt x="307" y="434"/>
                </a:cubicBezTo>
                <a:cubicBezTo>
                  <a:pt x="308" y="433"/>
                  <a:pt x="310" y="431"/>
                  <a:pt x="311" y="433"/>
                </a:cubicBezTo>
                <a:cubicBezTo>
                  <a:pt x="311" y="431"/>
                  <a:pt x="313" y="432"/>
                  <a:pt x="313" y="430"/>
                </a:cubicBezTo>
                <a:cubicBezTo>
                  <a:pt x="310" y="430"/>
                  <a:pt x="310" y="429"/>
                  <a:pt x="307" y="429"/>
                </a:cubicBezTo>
                <a:cubicBezTo>
                  <a:pt x="307" y="430"/>
                  <a:pt x="307" y="430"/>
                  <a:pt x="308" y="431"/>
                </a:cubicBezTo>
                <a:cubicBezTo>
                  <a:pt x="307" y="431"/>
                  <a:pt x="306" y="432"/>
                  <a:pt x="305" y="432"/>
                </a:cubicBezTo>
                <a:cubicBezTo>
                  <a:pt x="305" y="430"/>
                  <a:pt x="305" y="429"/>
                  <a:pt x="305" y="428"/>
                </a:cubicBezTo>
                <a:cubicBezTo>
                  <a:pt x="301" y="428"/>
                  <a:pt x="302" y="425"/>
                  <a:pt x="299" y="425"/>
                </a:cubicBezTo>
                <a:cubicBezTo>
                  <a:pt x="299" y="424"/>
                  <a:pt x="301" y="425"/>
                  <a:pt x="302" y="425"/>
                </a:cubicBezTo>
                <a:cubicBezTo>
                  <a:pt x="299" y="422"/>
                  <a:pt x="305" y="418"/>
                  <a:pt x="304" y="414"/>
                </a:cubicBezTo>
                <a:cubicBezTo>
                  <a:pt x="305" y="413"/>
                  <a:pt x="306" y="415"/>
                  <a:pt x="306" y="414"/>
                </a:cubicBezTo>
                <a:cubicBezTo>
                  <a:pt x="305" y="413"/>
                  <a:pt x="304" y="413"/>
                  <a:pt x="303" y="413"/>
                </a:cubicBezTo>
                <a:cubicBezTo>
                  <a:pt x="303" y="415"/>
                  <a:pt x="303" y="415"/>
                  <a:pt x="302" y="416"/>
                </a:cubicBezTo>
                <a:cubicBezTo>
                  <a:pt x="301" y="414"/>
                  <a:pt x="299" y="414"/>
                  <a:pt x="299" y="412"/>
                </a:cubicBezTo>
                <a:cubicBezTo>
                  <a:pt x="303" y="410"/>
                  <a:pt x="303" y="405"/>
                  <a:pt x="303" y="401"/>
                </a:cubicBezTo>
                <a:cubicBezTo>
                  <a:pt x="304" y="401"/>
                  <a:pt x="304" y="399"/>
                  <a:pt x="306" y="399"/>
                </a:cubicBezTo>
                <a:cubicBezTo>
                  <a:pt x="306" y="395"/>
                  <a:pt x="304" y="395"/>
                  <a:pt x="306" y="392"/>
                </a:cubicBezTo>
                <a:cubicBezTo>
                  <a:pt x="307" y="392"/>
                  <a:pt x="306" y="393"/>
                  <a:pt x="308" y="393"/>
                </a:cubicBezTo>
                <a:cubicBezTo>
                  <a:pt x="309" y="388"/>
                  <a:pt x="311" y="384"/>
                  <a:pt x="312" y="377"/>
                </a:cubicBezTo>
                <a:cubicBezTo>
                  <a:pt x="316" y="377"/>
                  <a:pt x="319" y="373"/>
                  <a:pt x="317" y="369"/>
                </a:cubicBezTo>
                <a:cubicBezTo>
                  <a:pt x="320" y="357"/>
                  <a:pt x="326" y="347"/>
                  <a:pt x="331" y="335"/>
                </a:cubicBezTo>
                <a:cubicBezTo>
                  <a:pt x="329" y="335"/>
                  <a:pt x="329" y="335"/>
                  <a:pt x="328" y="334"/>
                </a:cubicBezTo>
                <a:cubicBezTo>
                  <a:pt x="331" y="334"/>
                  <a:pt x="330" y="328"/>
                  <a:pt x="333" y="331"/>
                </a:cubicBezTo>
                <a:cubicBezTo>
                  <a:pt x="333" y="328"/>
                  <a:pt x="331" y="330"/>
                  <a:pt x="331" y="328"/>
                </a:cubicBezTo>
                <a:cubicBezTo>
                  <a:pt x="332" y="326"/>
                  <a:pt x="334" y="329"/>
                  <a:pt x="335" y="328"/>
                </a:cubicBezTo>
                <a:cubicBezTo>
                  <a:pt x="333" y="328"/>
                  <a:pt x="335" y="318"/>
                  <a:pt x="338" y="320"/>
                </a:cubicBezTo>
                <a:cubicBezTo>
                  <a:pt x="338" y="318"/>
                  <a:pt x="340" y="317"/>
                  <a:pt x="338" y="315"/>
                </a:cubicBezTo>
                <a:cubicBezTo>
                  <a:pt x="339" y="315"/>
                  <a:pt x="339" y="315"/>
                  <a:pt x="340" y="315"/>
                </a:cubicBezTo>
                <a:cubicBezTo>
                  <a:pt x="342" y="311"/>
                  <a:pt x="341" y="312"/>
                  <a:pt x="340" y="307"/>
                </a:cubicBezTo>
                <a:cubicBezTo>
                  <a:pt x="343" y="306"/>
                  <a:pt x="342" y="300"/>
                  <a:pt x="342" y="300"/>
                </a:cubicBezTo>
                <a:cubicBezTo>
                  <a:pt x="345" y="300"/>
                  <a:pt x="343" y="302"/>
                  <a:pt x="344" y="303"/>
                </a:cubicBezTo>
                <a:cubicBezTo>
                  <a:pt x="344" y="301"/>
                  <a:pt x="346" y="300"/>
                  <a:pt x="344" y="299"/>
                </a:cubicBezTo>
                <a:cubicBezTo>
                  <a:pt x="344" y="301"/>
                  <a:pt x="342" y="299"/>
                  <a:pt x="342" y="298"/>
                </a:cubicBezTo>
                <a:cubicBezTo>
                  <a:pt x="344" y="298"/>
                  <a:pt x="344" y="297"/>
                  <a:pt x="346" y="296"/>
                </a:cubicBezTo>
                <a:cubicBezTo>
                  <a:pt x="344" y="296"/>
                  <a:pt x="346" y="295"/>
                  <a:pt x="345" y="294"/>
                </a:cubicBezTo>
                <a:cubicBezTo>
                  <a:pt x="348" y="293"/>
                  <a:pt x="349" y="288"/>
                  <a:pt x="351" y="287"/>
                </a:cubicBezTo>
                <a:cubicBezTo>
                  <a:pt x="351" y="286"/>
                  <a:pt x="351" y="284"/>
                  <a:pt x="350" y="284"/>
                </a:cubicBezTo>
                <a:cubicBezTo>
                  <a:pt x="352" y="284"/>
                  <a:pt x="352" y="285"/>
                  <a:pt x="353" y="284"/>
                </a:cubicBezTo>
                <a:cubicBezTo>
                  <a:pt x="351" y="280"/>
                  <a:pt x="356" y="280"/>
                  <a:pt x="354" y="278"/>
                </a:cubicBezTo>
                <a:cubicBezTo>
                  <a:pt x="354" y="278"/>
                  <a:pt x="354" y="279"/>
                  <a:pt x="354" y="279"/>
                </a:cubicBezTo>
                <a:cubicBezTo>
                  <a:pt x="354" y="277"/>
                  <a:pt x="352" y="275"/>
                  <a:pt x="354" y="275"/>
                </a:cubicBezTo>
                <a:cubicBezTo>
                  <a:pt x="354" y="277"/>
                  <a:pt x="355" y="277"/>
                  <a:pt x="356" y="277"/>
                </a:cubicBezTo>
                <a:cubicBezTo>
                  <a:pt x="356" y="275"/>
                  <a:pt x="355" y="275"/>
                  <a:pt x="355" y="273"/>
                </a:cubicBezTo>
                <a:cubicBezTo>
                  <a:pt x="357" y="273"/>
                  <a:pt x="356" y="272"/>
                  <a:pt x="357" y="271"/>
                </a:cubicBezTo>
                <a:cubicBezTo>
                  <a:pt x="362" y="272"/>
                  <a:pt x="359" y="264"/>
                  <a:pt x="363" y="262"/>
                </a:cubicBezTo>
                <a:cubicBezTo>
                  <a:pt x="361" y="259"/>
                  <a:pt x="365" y="258"/>
                  <a:pt x="364" y="254"/>
                </a:cubicBezTo>
                <a:cubicBezTo>
                  <a:pt x="371" y="249"/>
                  <a:pt x="369" y="237"/>
                  <a:pt x="377" y="233"/>
                </a:cubicBezTo>
                <a:cubicBezTo>
                  <a:pt x="377" y="233"/>
                  <a:pt x="377" y="234"/>
                  <a:pt x="378" y="234"/>
                </a:cubicBezTo>
                <a:cubicBezTo>
                  <a:pt x="379" y="229"/>
                  <a:pt x="384" y="223"/>
                  <a:pt x="383" y="220"/>
                </a:cubicBezTo>
                <a:cubicBezTo>
                  <a:pt x="384" y="220"/>
                  <a:pt x="384" y="221"/>
                  <a:pt x="385" y="221"/>
                </a:cubicBezTo>
                <a:cubicBezTo>
                  <a:pt x="386" y="219"/>
                  <a:pt x="387" y="217"/>
                  <a:pt x="387" y="216"/>
                </a:cubicBezTo>
                <a:cubicBezTo>
                  <a:pt x="387" y="217"/>
                  <a:pt x="388" y="217"/>
                  <a:pt x="390" y="217"/>
                </a:cubicBezTo>
                <a:cubicBezTo>
                  <a:pt x="388" y="213"/>
                  <a:pt x="391" y="212"/>
                  <a:pt x="390" y="209"/>
                </a:cubicBezTo>
                <a:cubicBezTo>
                  <a:pt x="392" y="209"/>
                  <a:pt x="393" y="208"/>
                  <a:pt x="393" y="206"/>
                </a:cubicBezTo>
                <a:cubicBezTo>
                  <a:pt x="393" y="205"/>
                  <a:pt x="392" y="206"/>
                  <a:pt x="392" y="205"/>
                </a:cubicBezTo>
                <a:cubicBezTo>
                  <a:pt x="393" y="205"/>
                  <a:pt x="393" y="205"/>
                  <a:pt x="394" y="205"/>
                </a:cubicBezTo>
                <a:cubicBezTo>
                  <a:pt x="395" y="202"/>
                  <a:pt x="394" y="201"/>
                  <a:pt x="397" y="200"/>
                </a:cubicBezTo>
                <a:cubicBezTo>
                  <a:pt x="398" y="194"/>
                  <a:pt x="400" y="189"/>
                  <a:pt x="402" y="181"/>
                </a:cubicBezTo>
                <a:cubicBezTo>
                  <a:pt x="405" y="180"/>
                  <a:pt x="405" y="176"/>
                  <a:pt x="407" y="174"/>
                </a:cubicBezTo>
                <a:cubicBezTo>
                  <a:pt x="406" y="172"/>
                  <a:pt x="409" y="165"/>
                  <a:pt x="411" y="165"/>
                </a:cubicBezTo>
                <a:cubicBezTo>
                  <a:pt x="409" y="161"/>
                  <a:pt x="415" y="155"/>
                  <a:pt x="416" y="152"/>
                </a:cubicBezTo>
                <a:cubicBezTo>
                  <a:pt x="415" y="154"/>
                  <a:pt x="416" y="151"/>
                  <a:pt x="414" y="152"/>
                </a:cubicBezTo>
                <a:cubicBezTo>
                  <a:pt x="414" y="155"/>
                  <a:pt x="413" y="156"/>
                  <a:pt x="411" y="158"/>
                </a:cubicBezTo>
                <a:cubicBezTo>
                  <a:pt x="411" y="158"/>
                  <a:pt x="411" y="157"/>
                  <a:pt x="410" y="157"/>
                </a:cubicBezTo>
                <a:cubicBezTo>
                  <a:pt x="412" y="155"/>
                  <a:pt x="413" y="152"/>
                  <a:pt x="415" y="149"/>
                </a:cubicBezTo>
                <a:cubicBezTo>
                  <a:pt x="415" y="150"/>
                  <a:pt x="415" y="152"/>
                  <a:pt x="416" y="152"/>
                </a:cubicBezTo>
                <a:cubicBezTo>
                  <a:pt x="417" y="151"/>
                  <a:pt x="417" y="151"/>
                  <a:pt x="418" y="151"/>
                </a:cubicBezTo>
                <a:cubicBezTo>
                  <a:pt x="418" y="149"/>
                  <a:pt x="417" y="152"/>
                  <a:pt x="416" y="150"/>
                </a:cubicBezTo>
                <a:cubicBezTo>
                  <a:pt x="418" y="149"/>
                  <a:pt x="418" y="148"/>
                  <a:pt x="417" y="146"/>
                </a:cubicBezTo>
                <a:cubicBezTo>
                  <a:pt x="417" y="148"/>
                  <a:pt x="417" y="148"/>
                  <a:pt x="415" y="148"/>
                </a:cubicBezTo>
                <a:cubicBezTo>
                  <a:pt x="416" y="145"/>
                  <a:pt x="417" y="142"/>
                  <a:pt x="419" y="139"/>
                </a:cubicBezTo>
                <a:cubicBezTo>
                  <a:pt x="419" y="140"/>
                  <a:pt x="420" y="140"/>
                  <a:pt x="420" y="141"/>
                </a:cubicBezTo>
                <a:cubicBezTo>
                  <a:pt x="419" y="142"/>
                  <a:pt x="417" y="145"/>
                  <a:pt x="419" y="146"/>
                </a:cubicBezTo>
                <a:cubicBezTo>
                  <a:pt x="421" y="142"/>
                  <a:pt x="424" y="138"/>
                  <a:pt x="428" y="135"/>
                </a:cubicBezTo>
                <a:cubicBezTo>
                  <a:pt x="427" y="135"/>
                  <a:pt x="426" y="135"/>
                  <a:pt x="425" y="134"/>
                </a:cubicBezTo>
                <a:cubicBezTo>
                  <a:pt x="425" y="129"/>
                  <a:pt x="429" y="129"/>
                  <a:pt x="427" y="126"/>
                </a:cubicBezTo>
                <a:cubicBezTo>
                  <a:pt x="427" y="127"/>
                  <a:pt x="426" y="128"/>
                  <a:pt x="425" y="129"/>
                </a:cubicBezTo>
                <a:cubicBezTo>
                  <a:pt x="425" y="124"/>
                  <a:pt x="430" y="127"/>
                  <a:pt x="431" y="125"/>
                </a:cubicBezTo>
                <a:cubicBezTo>
                  <a:pt x="423" y="121"/>
                  <a:pt x="434" y="114"/>
                  <a:pt x="431" y="108"/>
                </a:cubicBezTo>
                <a:cubicBezTo>
                  <a:pt x="435" y="108"/>
                  <a:pt x="434" y="104"/>
                  <a:pt x="436" y="102"/>
                </a:cubicBezTo>
                <a:cubicBezTo>
                  <a:pt x="434" y="102"/>
                  <a:pt x="435" y="104"/>
                  <a:pt x="433" y="104"/>
                </a:cubicBezTo>
                <a:cubicBezTo>
                  <a:pt x="434" y="102"/>
                  <a:pt x="433" y="101"/>
                  <a:pt x="433" y="101"/>
                </a:cubicBezTo>
                <a:cubicBezTo>
                  <a:pt x="435" y="101"/>
                  <a:pt x="435" y="102"/>
                  <a:pt x="435" y="102"/>
                </a:cubicBezTo>
                <a:cubicBezTo>
                  <a:pt x="436" y="100"/>
                  <a:pt x="436" y="99"/>
                  <a:pt x="436" y="97"/>
                </a:cubicBezTo>
                <a:cubicBezTo>
                  <a:pt x="437" y="96"/>
                  <a:pt x="437" y="97"/>
                  <a:pt x="438" y="98"/>
                </a:cubicBezTo>
                <a:cubicBezTo>
                  <a:pt x="438" y="94"/>
                  <a:pt x="440" y="90"/>
                  <a:pt x="443" y="88"/>
                </a:cubicBezTo>
                <a:cubicBezTo>
                  <a:pt x="445" y="88"/>
                  <a:pt x="444" y="91"/>
                  <a:pt x="446" y="91"/>
                </a:cubicBezTo>
                <a:cubicBezTo>
                  <a:pt x="445" y="88"/>
                  <a:pt x="449" y="88"/>
                  <a:pt x="447" y="87"/>
                </a:cubicBezTo>
                <a:cubicBezTo>
                  <a:pt x="450" y="87"/>
                  <a:pt x="450" y="83"/>
                  <a:pt x="452" y="84"/>
                </a:cubicBezTo>
                <a:cubicBezTo>
                  <a:pt x="451" y="89"/>
                  <a:pt x="447" y="90"/>
                  <a:pt x="447" y="95"/>
                </a:cubicBezTo>
                <a:cubicBezTo>
                  <a:pt x="442" y="97"/>
                  <a:pt x="443" y="103"/>
                  <a:pt x="439" y="107"/>
                </a:cubicBezTo>
                <a:cubicBezTo>
                  <a:pt x="441" y="108"/>
                  <a:pt x="441" y="106"/>
                  <a:pt x="442" y="106"/>
                </a:cubicBezTo>
                <a:cubicBezTo>
                  <a:pt x="442" y="106"/>
                  <a:pt x="442" y="105"/>
                  <a:pt x="442" y="104"/>
                </a:cubicBezTo>
                <a:cubicBezTo>
                  <a:pt x="448" y="106"/>
                  <a:pt x="448" y="92"/>
                  <a:pt x="454" y="96"/>
                </a:cubicBezTo>
                <a:cubicBezTo>
                  <a:pt x="456" y="94"/>
                  <a:pt x="456" y="91"/>
                  <a:pt x="459" y="91"/>
                </a:cubicBezTo>
                <a:cubicBezTo>
                  <a:pt x="460" y="85"/>
                  <a:pt x="466" y="84"/>
                  <a:pt x="469" y="79"/>
                </a:cubicBezTo>
                <a:cubicBezTo>
                  <a:pt x="472" y="81"/>
                  <a:pt x="475" y="77"/>
                  <a:pt x="477" y="79"/>
                </a:cubicBezTo>
                <a:cubicBezTo>
                  <a:pt x="479" y="74"/>
                  <a:pt x="485" y="73"/>
                  <a:pt x="485" y="67"/>
                </a:cubicBezTo>
                <a:cubicBezTo>
                  <a:pt x="489" y="62"/>
                  <a:pt x="495" y="63"/>
                  <a:pt x="501" y="64"/>
                </a:cubicBezTo>
                <a:cubicBezTo>
                  <a:pt x="501" y="63"/>
                  <a:pt x="500" y="62"/>
                  <a:pt x="502" y="62"/>
                </a:cubicBezTo>
                <a:cubicBezTo>
                  <a:pt x="501" y="60"/>
                  <a:pt x="501" y="60"/>
                  <a:pt x="501" y="57"/>
                </a:cubicBezTo>
                <a:cubicBezTo>
                  <a:pt x="498" y="57"/>
                  <a:pt x="497" y="55"/>
                  <a:pt x="494" y="56"/>
                </a:cubicBezTo>
                <a:cubicBezTo>
                  <a:pt x="494" y="55"/>
                  <a:pt x="493" y="54"/>
                  <a:pt x="493" y="52"/>
                </a:cubicBezTo>
                <a:cubicBezTo>
                  <a:pt x="491" y="54"/>
                  <a:pt x="491" y="52"/>
                  <a:pt x="489" y="51"/>
                </a:cubicBezTo>
                <a:cubicBezTo>
                  <a:pt x="488" y="53"/>
                  <a:pt x="484" y="53"/>
                  <a:pt x="484" y="54"/>
                </a:cubicBezTo>
                <a:cubicBezTo>
                  <a:pt x="483" y="52"/>
                  <a:pt x="483" y="55"/>
                  <a:pt x="482" y="55"/>
                </a:cubicBezTo>
                <a:cubicBezTo>
                  <a:pt x="480" y="54"/>
                  <a:pt x="482" y="53"/>
                  <a:pt x="481" y="52"/>
                </a:cubicBezTo>
                <a:cubicBezTo>
                  <a:pt x="481" y="53"/>
                  <a:pt x="480" y="53"/>
                  <a:pt x="480" y="53"/>
                </a:cubicBezTo>
                <a:cubicBezTo>
                  <a:pt x="479" y="54"/>
                  <a:pt x="480" y="54"/>
                  <a:pt x="480" y="55"/>
                </a:cubicBezTo>
                <a:cubicBezTo>
                  <a:pt x="480" y="53"/>
                  <a:pt x="477" y="55"/>
                  <a:pt x="477" y="54"/>
                </a:cubicBezTo>
                <a:cubicBezTo>
                  <a:pt x="477" y="53"/>
                  <a:pt x="479" y="53"/>
                  <a:pt x="479" y="52"/>
                </a:cubicBezTo>
                <a:cubicBezTo>
                  <a:pt x="477" y="51"/>
                  <a:pt x="479" y="51"/>
                  <a:pt x="479" y="49"/>
                </a:cubicBezTo>
                <a:cubicBezTo>
                  <a:pt x="477" y="49"/>
                  <a:pt x="475" y="48"/>
                  <a:pt x="474" y="50"/>
                </a:cubicBezTo>
                <a:cubicBezTo>
                  <a:pt x="476" y="50"/>
                  <a:pt x="477" y="49"/>
                  <a:pt x="477" y="51"/>
                </a:cubicBezTo>
                <a:cubicBezTo>
                  <a:pt x="476" y="51"/>
                  <a:pt x="477" y="54"/>
                  <a:pt x="476" y="54"/>
                </a:cubicBezTo>
                <a:cubicBezTo>
                  <a:pt x="472" y="55"/>
                  <a:pt x="470" y="52"/>
                  <a:pt x="469" y="54"/>
                </a:cubicBezTo>
                <a:cubicBezTo>
                  <a:pt x="466" y="54"/>
                  <a:pt x="467" y="51"/>
                  <a:pt x="465" y="51"/>
                </a:cubicBezTo>
                <a:cubicBezTo>
                  <a:pt x="465" y="53"/>
                  <a:pt x="463" y="53"/>
                  <a:pt x="462" y="51"/>
                </a:cubicBezTo>
                <a:cubicBezTo>
                  <a:pt x="463" y="51"/>
                  <a:pt x="463" y="50"/>
                  <a:pt x="464" y="50"/>
                </a:cubicBezTo>
                <a:cubicBezTo>
                  <a:pt x="468" y="50"/>
                  <a:pt x="469" y="50"/>
                  <a:pt x="473" y="50"/>
                </a:cubicBezTo>
                <a:cubicBezTo>
                  <a:pt x="468" y="48"/>
                  <a:pt x="461" y="47"/>
                  <a:pt x="457" y="49"/>
                </a:cubicBezTo>
                <a:cubicBezTo>
                  <a:pt x="458" y="50"/>
                  <a:pt x="458" y="49"/>
                  <a:pt x="459" y="49"/>
                </a:cubicBezTo>
                <a:cubicBezTo>
                  <a:pt x="459" y="51"/>
                  <a:pt x="462" y="52"/>
                  <a:pt x="460" y="53"/>
                </a:cubicBezTo>
                <a:cubicBezTo>
                  <a:pt x="459" y="52"/>
                  <a:pt x="459" y="51"/>
                  <a:pt x="459" y="50"/>
                </a:cubicBezTo>
                <a:cubicBezTo>
                  <a:pt x="456" y="51"/>
                  <a:pt x="449" y="55"/>
                  <a:pt x="448" y="53"/>
                </a:cubicBezTo>
                <a:cubicBezTo>
                  <a:pt x="446" y="53"/>
                  <a:pt x="446" y="55"/>
                  <a:pt x="444" y="56"/>
                </a:cubicBezTo>
                <a:cubicBezTo>
                  <a:pt x="444" y="56"/>
                  <a:pt x="441" y="54"/>
                  <a:pt x="441" y="57"/>
                </a:cubicBezTo>
                <a:cubicBezTo>
                  <a:pt x="441" y="59"/>
                  <a:pt x="443" y="55"/>
                  <a:pt x="443" y="57"/>
                </a:cubicBezTo>
                <a:cubicBezTo>
                  <a:pt x="434" y="62"/>
                  <a:pt x="421" y="59"/>
                  <a:pt x="411" y="61"/>
                </a:cubicBezTo>
                <a:cubicBezTo>
                  <a:pt x="411" y="60"/>
                  <a:pt x="412" y="59"/>
                  <a:pt x="412" y="59"/>
                </a:cubicBezTo>
                <a:cubicBezTo>
                  <a:pt x="410" y="58"/>
                  <a:pt x="409" y="60"/>
                  <a:pt x="409" y="59"/>
                </a:cubicBezTo>
                <a:cubicBezTo>
                  <a:pt x="409" y="57"/>
                  <a:pt x="408" y="58"/>
                  <a:pt x="408" y="56"/>
                </a:cubicBezTo>
                <a:cubicBezTo>
                  <a:pt x="410" y="56"/>
                  <a:pt x="411" y="54"/>
                  <a:pt x="413" y="54"/>
                </a:cubicBezTo>
                <a:cubicBezTo>
                  <a:pt x="413" y="55"/>
                  <a:pt x="414" y="57"/>
                  <a:pt x="415" y="56"/>
                </a:cubicBezTo>
                <a:cubicBezTo>
                  <a:pt x="415" y="54"/>
                  <a:pt x="415" y="53"/>
                  <a:pt x="416" y="52"/>
                </a:cubicBezTo>
                <a:cubicBezTo>
                  <a:pt x="417" y="52"/>
                  <a:pt x="417" y="53"/>
                  <a:pt x="418" y="53"/>
                </a:cubicBezTo>
                <a:cubicBezTo>
                  <a:pt x="418" y="52"/>
                  <a:pt x="417" y="50"/>
                  <a:pt x="419" y="50"/>
                </a:cubicBezTo>
                <a:cubicBezTo>
                  <a:pt x="419" y="51"/>
                  <a:pt x="421" y="52"/>
                  <a:pt x="421" y="54"/>
                </a:cubicBezTo>
                <a:cubicBezTo>
                  <a:pt x="420" y="53"/>
                  <a:pt x="419" y="52"/>
                  <a:pt x="419" y="54"/>
                </a:cubicBezTo>
                <a:cubicBezTo>
                  <a:pt x="420" y="54"/>
                  <a:pt x="418" y="55"/>
                  <a:pt x="419" y="57"/>
                </a:cubicBezTo>
                <a:cubicBezTo>
                  <a:pt x="421" y="56"/>
                  <a:pt x="420" y="55"/>
                  <a:pt x="422" y="55"/>
                </a:cubicBezTo>
                <a:cubicBezTo>
                  <a:pt x="422" y="53"/>
                  <a:pt x="421" y="52"/>
                  <a:pt x="422" y="51"/>
                </a:cubicBezTo>
                <a:cubicBezTo>
                  <a:pt x="417" y="46"/>
                  <a:pt x="410" y="48"/>
                  <a:pt x="407" y="49"/>
                </a:cubicBezTo>
                <a:cubicBezTo>
                  <a:pt x="408" y="50"/>
                  <a:pt x="405" y="50"/>
                  <a:pt x="407" y="51"/>
                </a:cubicBezTo>
                <a:cubicBezTo>
                  <a:pt x="406" y="51"/>
                  <a:pt x="405" y="52"/>
                  <a:pt x="404" y="51"/>
                </a:cubicBezTo>
                <a:cubicBezTo>
                  <a:pt x="406" y="52"/>
                  <a:pt x="406" y="49"/>
                  <a:pt x="405" y="49"/>
                </a:cubicBezTo>
                <a:cubicBezTo>
                  <a:pt x="404" y="51"/>
                  <a:pt x="404" y="48"/>
                  <a:pt x="403" y="49"/>
                </a:cubicBezTo>
                <a:cubicBezTo>
                  <a:pt x="402" y="51"/>
                  <a:pt x="399" y="48"/>
                  <a:pt x="398" y="51"/>
                </a:cubicBezTo>
                <a:cubicBezTo>
                  <a:pt x="399" y="50"/>
                  <a:pt x="398" y="47"/>
                  <a:pt x="397" y="49"/>
                </a:cubicBezTo>
                <a:cubicBezTo>
                  <a:pt x="398" y="49"/>
                  <a:pt x="397" y="51"/>
                  <a:pt x="397" y="52"/>
                </a:cubicBezTo>
                <a:cubicBezTo>
                  <a:pt x="396" y="50"/>
                  <a:pt x="395" y="52"/>
                  <a:pt x="394" y="51"/>
                </a:cubicBezTo>
                <a:cubicBezTo>
                  <a:pt x="393" y="49"/>
                  <a:pt x="395" y="50"/>
                  <a:pt x="395" y="49"/>
                </a:cubicBezTo>
                <a:cubicBezTo>
                  <a:pt x="392" y="50"/>
                  <a:pt x="388" y="50"/>
                  <a:pt x="387" y="47"/>
                </a:cubicBezTo>
                <a:cubicBezTo>
                  <a:pt x="386" y="47"/>
                  <a:pt x="386" y="47"/>
                  <a:pt x="385" y="47"/>
                </a:cubicBezTo>
                <a:cubicBezTo>
                  <a:pt x="385" y="49"/>
                  <a:pt x="383" y="47"/>
                  <a:pt x="383" y="49"/>
                </a:cubicBezTo>
                <a:cubicBezTo>
                  <a:pt x="384" y="50"/>
                  <a:pt x="385" y="47"/>
                  <a:pt x="386" y="49"/>
                </a:cubicBezTo>
                <a:cubicBezTo>
                  <a:pt x="385" y="50"/>
                  <a:pt x="384" y="50"/>
                  <a:pt x="383" y="50"/>
                </a:cubicBezTo>
                <a:cubicBezTo>
                  <a:pt x="383" y="48"/>
                  <a:pt x="382" y="47"/>
                  <a:pt x="381" y="47"/>
                </a:cubicBezTo>
                <a:cubicBezTo>
                  <a:pt x="379" y="50"/>
                  <a:pt x="374" y="49"/>
                  <a:pt x="374" y="50"/>
                </a:cubicBezTo>
                <a:cubicBezTo>
                  <a:pt x="374" y="49"/>
                  <a:pt x="375" y="50"/>
                  <a:pt x="375" y="51"/>
                </a:cubicBezTo>
                <a:cubicBezTo>
                  <a:pt x="373" y="50"/>
                  <a:pt x="373" y="55"/>
                  <a:pt x="375" y="55"/>
                </a:cubicBezTo>
                <a:cubicBezTo>
                  <a:pt x="374" y="56"/>
                  <a:pt x="374" y="54"/>
                  <a:pt x="373" y="54"/>
                </a:cubicBezTo>
                <a:cubicBezTo>
                  <a:pt x="373" y="56"/>
                  <a:pt x="373" y="56"/>
                  <a:pt x="372" y="57"/>
                </a:cubicBezTo>
                <a:cubicBezTo>
                  <a:pt x="373" y="58"/>
                  <a:pt x="375" y="58"/>
                  <a:pt x="376" y="59"/>
                </a:cubicBezTo>
                <a:cubicBezTo>
                  <a:pt x="374" y="60"/>
                  <a:pt x="374" y="59"/>
                  <a:pt x="375" y="61"/>
                </a:cubicBezTo>
                <a:cubicBezTo>
                  <a:pt x="374" y="61"/>
                  <a:pt x="372" y="61"/>
                  <a:pt x="371" y="61"/>
                </a:cubicBezTo>
                <a:cubicBezTo>
                  <a:pt x="372" y="64"/>
                  <a:pt x="370" y="63"/>
                  <a:pt x="372" y="65"/>
                </a:cubicBezTo>
                <a:cubicBezTo>
                  <a:pt x="372" y="64"/>
                  <a:pt x="374" y="64"/>
                  <a:pt x="374" y="63"/>
                </a:cubicBezTo>
                <a:cubicBezTo>
                  <a:pt x="374" y="64"/>
                  <a:pt x="375" y="64"/>
                  <a:pt x="375" y="65"/>
                </a:cubicBezTo>
                <a:cubicBezTo>
                  <a:pt x="376" y="64"/>
                  <a:pt x="378" y="65"/>
                  <a:pt x="380" y="64"/>
                </a:cubicBezTo>
                <a:cubicBezTo>
                  <a:pt x="380" y="63"/>
                  <a:pt x="379" y="63"/>
                  <a:pt x="379" y="62"/>
                </a:cubicBezTo>
                <a:cubicBezTo>
                  <a:pt x="380" y="62"/>
                  <a:pt x="380" y="63"/>
                  <a:pt x="381" y="63"/>
                </a:cubicBezTo>
                <a:cubicBezTo>
                  <a:pt x="379" y="63"/>
                  <a:pt x="383" y="64"/>
                  <a:pt x="382" y="67"/>
                </a:cubicBezTo>
                <a:cubicBezTo>
                  <a:pt x="381" y="67"/>
                  <a:pt x="379" y="66"/>
                  <a:pt x="380" y="68"/>
                </a:cubicBezTo>
                <a:cubicBezTo>
                  <a:pt x="381" y="68"/>
                  <a:pt x="383" y="70"/>
                  <a:pt x="381" y="72"/>
                </a:cubicBezTo>
                <a:cubicBezTo>
                  <a:pt x="383" y="72"/>
                  <a:pt x="383" y="72"/>
                  <a:pt x="384" y="72"/>
                </a:cubicBezTo>
                <a:cubicBezTo>
                  <a:pt x="384" y="70"/>
                  <a:pt x="384" y="69"/>
                  <a:pt x="386" y="68"/>
                </a:cubicBezTo>
                <a:cubicBezTo>
                  <a:pt x="386" y="69"/>
                  <a:pt x="385" y="70"/>
                  <a:pt x="387" y="71"/>
                </a:cubicBezTo>
                <a:cubicBezTo>
                  <a:pt x="387" y="70"/>
                  <a:pt x="394" y="73"/>
                  <a:pt x="392" y="75"/>
                </a:cubicBezTo>
                <a:cubicBezTo>
                  <a:pt x="394" y="75"/>
                  <a:pt x="394" y="73"/>
                  <a:pt x="395" y="73"/>
                </a:cubicBezTo>
                <a:cubicBezTo>
                  <a:pt x="394" y="75"/>
                  <a:pt x="397" y="73"/>
                  <a:pt x="397" y="74"/>
                </a:cubicBezTo>
                <a:cubicBezTo>
                  <a:pt x="396" y="75"/>
                  <a:pt x="396" y="75"/>
                  <a:pt x="396" y="74"/>
                </a:cubicBezTo>
                <a:cubicBezTo>
                  <a:pt x="396" y="75"/>
                  <a:pt x="396" y="76"/>
                  <a:pt x="396" y="77"/>
                </a:cubicBezTo>
                <a:cubicBezTo>
                  <a:pt x="402" y="81"/>
                  <a:pt x="406" y="87"/>
                  <a:pt x="410" y="94"/>
                </a:cubicBezTo>
                <a:cubicBezTo>
                  <a:pt x="411" y="90"/>
                  <a:pt x="413" y="93"/>
                  <a:pt x="415" y="92"/>
                </a:cubicBezTo>
                <a:cubicBezTo>
                  <a:pt x="416" y="95"/>
                  <a:pt x="413" y="94"/>
                  <a:pt x="413" y="95"/>
                </a:cubicBezTo>
                <a:cubicBezTo>
                  <a:pt x="414" y="97"/>
                  <a:pt x="415" y="98"/>
                  <a:pt x="416" y="101"/>
                </a:cubicBezTo>
                <a:cubicBezTo>
                  <a:pt x="415" y="101"/>
                  <a:pt x="415" y="101"/>
                  <a:pt x="415" y="102"/>
                </a:cubicBezTo>
                <a:cubicBezTo>
                  <a:pt x="406" y="105"/>
                  <a:pt x="409" y="116"/>
                  <a:pt x="408" y="124"/>
                </a:cubicBezTo>
                <a:cubicBezTo>
                  <a:pt x="410" y="125"/>
                  <a:pt x="410" y="123"/>
                  <a:pt x="411" y="123"/>
                </a:cubicBezTo>
                <a:cubicBezTo>
                  <a:pt x="413" y="128"/>
                  <a:pt x="412" y="128"/>
                  <a:pt x="409" y="130"/>
                </a:cubicBezTo>
                <a:cubicBezTo>
                  <a:pt x="409" y="129"/>
                  <a:pt x="407" y="129"/>
                  <a:pt x="407" y="128"/>
                </a:cubicBezTo>
                <a:cubicBezTo>
                  <a:pt x="405" y="131"/>
                  <a:pt x="403" y="134"/>
                  <a:pt x="400" y="137"/>
                </a:cubicBezTo>
                <a:cubicBezTo>
                  <a:pt x="401" y="137"/>
                  <a:pt x="400" y="139"/>
                  <a:pt x="401" y="140"/>
                </a:cubicBezTo>
                <a:cubicBezTo>
                  <a:pt x="399" y="140"/>
                  <a:pt x="400" y="141"/>
                  <a:pt x="398" y="140"/>
                </a:cubicBezTo>
                <a:cubicBezTo>
                  <a:pt x="397" y="142"/>
                  <a:pt x="399" y="142"/>
                  <a:pt x="399" y="144"/>
                </a:cubicBezTo>
                <a:cubicBezTo>
                  <a:pt x="397" y="144"/>
                  <a:pt x="398" y="147"/>
                  <a:pt x="396" y="146"/>
                </a:cubicBezTo>
                <a:cubicBezTo>
                  <a:pt x="400" y="151"/>
                  <a:pt x="390" y="157"/>
                  <a:pt x="391" y="162"/>
                </a:cubicBezTo>
                <a:cubicBezTo>
                  <a:pt x="392" y="161"/>
                  <a:pt x="393" y="162"/>
                  <a:pt x="394" y="161"/>
                </a:cubicBezTo>
                <a:cubicBezTo>
                  <a:pt x="394" y="160"/>
                  <a:pt x="393" y="160"/>
                  <a:pt x="393" y="160"/>
                </a:cubicBezTo>
                <a:cubicBezTo>
                  <a:pt x="394" y="159"/>
                  <a:pt x="394" y="159"/>
                  <a:pt x="395" y="159"/>
                </a:cubicBezTo>
                <a:cubicBezTo>
                  <a:pt x="395" y="162"/>
                  <a:pt x="392" y="162"/>
                  <a:pt x="392" y="165"/>
                </a:cubicBezTo>
                <a:cubicBezTo>
                  <a:pt x="390" y="165"/>
                  <a:pt x="392" y="162"/>
                  <a:pt x="390" y="163"/>
                </a:cubicBezTo>
                <a:cubicBezTo>
                  <a:pt x="389" y="164"/>
                  <a:pt x="386" y="166"/>
                  <a:pt x="386" y="166"/>
                </a:cubicBezTo>
                <a:cubicBezTo>
                  <a:pt x="385" y="168"/>
                  <a:pt x="384" y="171"/>
                  <a:pt x="383" y="174"/>
                </a:cubicBezTo>
                <a:cubicBezTo>
                  <a:pt x="380" y="178"/>
                  <a:pt x="376" y="182"/>
                  <a:pt x="378" y="183"/>
                </a:cubicBezTo>
                <a:cubicBezTo>
                  <a:pt x="376" y="184"/>
                  <a:pt x="376" y="185"/>
                  <a:pt x="377" y="187"/>
                </a:cubicBezTo>
                <a:cubicBezTo>
                  <a:pt x="376" y="186"/>
                  <a:pt x="376" y="186"/>
                  <a:pt x="375" y="185"/>
                </a:cubicBezTo>
                <a:cubicBezTo>
                  <a:pt x="372" y="192"/>
                  <a:pt x="367" y="198"/>
                  <a:pt x="366" y="205"/>
                </a:cubicBezTo>
                <a:cubicBezTo>
                  <a:pt x="367" y="203"/>
                  <a:pt x="367" y="200"/>
                  <a:pt x="369" y="202"/>
                </a:cubicBezTo>
                <a:cubicBezTo>
                  <a:pt x="369" y="200"/>
                  <a:pt x="369" y="199"/>
                  <a:pt x="369" y="199"/>
                </a:cubicBezTo>
                <a:cubicBezTo>
                  <a:pt x="371" y="202"/>
                  <a:pt x="367" y="208"/>
                  <a:pt x="364" y="205"/>
                </a:cubicBezTo>
                <a:cubicBezTo>
                  <a:pt x="364" y="207"/>
                  <a:pt x="362" y="208"/>
                  <a:pt x="364" y="209"/>
                </a:cubicBezTo>
                <a:cubicBezTo>
                  <a:pt x="364" y="208"/>
                  <a:pt x="367" y="206"/>
                  <a:pt x="367" y="208"/>
                </a:cubicBezTo>
                <a:cubicBezTo>
                  <a:pt x="364" y="212"/>
                  <a:pt x="362" y="216"/>
                  <a:pt x="360" y="221"/>
                </a:cubicBezTo>
                <a:cubicBezTo>
                  <a:pt x="359" y="221"/>
                  <a:pt x="359" y="220"/>
                  <a:pt x="359" y="220"/>
                </a:cubicBezTo>
                <a:cubicBezTo>
                  <a:pt x="361" y="216"/>
                  <a:pt x="363" y="214"/>
                  <a:pt x="363" y="211"/>
                </a:cubicBezTo>
                <a:cubicBezTo>
                  <a:pt x="360" y="213"/>
                  <a:pt x="359" y="217"/>
                  <a:pt x="358" y="221"/>
                </a:cubicBezTo>
                <a:cubicBezTo>
                  <a:pt x="359" y="221"/>
                  <a:pt x="359" y="222"/>
                  <a:pt x="360" y="222"/>
                </a:cubicBezTo>
                <a:cubicBezTo>
                  <a:pt x="358" y="226"/>
                  <a:pt x="356" y="231"/>
                  <a:pt x="353" y="231"/>
                </a:cubicBezTo>
                <a:cubicBezTo>
                  <a:pt x="354" y="232"/>
                  <a:pt x="350" y="234"/>
                  <a:pt x="352" y="235"/>
                </a:cubicBezTo>
                <a:cubicBezTo>
                  <a:pt x="354" y="235"/>
                  <a:pt x="352" y="231"/>
                  <a:pt x="355" y="232"/>
                </a:cubicBezTo>
                <a:cubicBezTo>
                  <a:pt x="353" y="234"/>
                  <a:pt x="354" y="240"/>
                  <a:pt x="350" y="242"/>
                </a:cubicBezTo>
                <a:cubicBezTo>
                  <a:pt x="350" y="241"/>
                  <a:pt x="351" y="239"/>
                  <a:pt x="350" y="238"/>
                </a:cubicBezTo>
                <a:cubicBezTo>
                  <a:pt x="350" y="241"/>
                  <a:pt x="346" y="243"/>
                  <a:pt x="348" y="246"/>
                </a:cubicBezTo>
                <a:cubicBezTo>
                  <a:pt x="348" y="244"/>
                  <a:pt x="349" y="241"/>
                  <a:pt x="351" y="243"/>
                </a:cubicBezTo>
                <a:cubicBezTo>
                  <a:pt x="347" y="247"/>
                  <a:pt x="343" y="263"/>
                  <a:pt x="340" y="262"/>
                </a:cubicBezTo>
                <a:cubicBezTo>
                  <a:pt x="340" y="269"/>
                  <a:pt x="335" y="280"/>
                  <a:pt x="330" y="283"/>
                </a:cubicBezTo>
                <a:cubicBezTo>
                  <a:pt x="331" y="285"/>
                  <a:pt x="332" y="282"/>
                  <a:pt x="332" y="284"/>
                </a:cubicBezTo>
                <a:cubicBezTo>
                  <a:pt x="330" y="284"/>
                  <a:pt x="332" y="288"/>
                  <a:pt x="329" y="287"/>
                </a:cubicBezTo>
                <a:cubicBezTo>
                  <a:pt x="330" y="290"/>
                  <a:pt x="327" y="295"/>
                  <a:pt x="324" y="296"/>
                </a:cubicBezTo>
                <a:cubicBezTo>
                  <a:pt x="325" y="298"/>
                  <a:pt x="325" y="299"/>
                  <a:pt x="324" y="300"/>
                </a:cubicBezTo>
                <a:cubicBezTo>
                  <a:pt x="322" y="301"/>
                  <a:pt x="324" y="299"/>
                  <a:pt x="322" y="299"/>
                </a:cubicBezTo>
                <a:cubicBezTo>
                  <a:pt x="323" y="303"/>
                  <a:pt x="321" y="303"/>
                  <a:pt x="322" y="306"/>
                </a:cubicBezTo>
                <a:cubicBezTo>
                  <a:pt x="321" y="306"/>
                  <a:pt x="321" y="307"/>
                  <a:pt x="320" y="307"/>
                </a:cubicBezTo>
                <a:cubicBezTo>
                  <a:pt x="320" y="306"/>
                  <a:pt x="321" y="306"/>
                  <a:pt x="321" y="305"/>
                </a:cubicBezTo>
                <a:cubicBezTo>
                  <a:pt x="319" y="304"/>
                  <a:pt x="319" y="305"/>
                  <a:pt x="318" y="306"/>
                </a:cubicBezTo>
                <a:cubicBezTo>
                  <a:pt x="312" y="301"/>
                  <a:pt x="311" y="291"/>
                  <a:pt x="307" y="284"/>
                </a:cubicBezTo>
                <a:cubicBezTo>
                  <a:pt x="306" y="284"/>
                  <a:pt x="305" y="285"/>
                  <a:pt x="305" y="285"/>
                </a:cubicBezTo>
                <a:cubicBezTo>
                  <a:pt x="302" y="279"/>
                  <a:pt x="300" y="275"/>
                  <a:pt x="297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6" y="268"/>
                  <a:pt x="293" y="265"/>
                  <a:pt x="293" y="259"/>
                </a:cubicBezTo>
                <a:cubicBezTo>
                  <a:pt x="292" y="258"/>
                  <a:pt x="291" y="256"/>
                  <a:pt x="289" y="255"/>
                </a:cubicBezTo>
                <a:cubicBezTo>
                  <a:pt x="290" y="255"/>
                  <a:pt x="291" y="255"/>
                  <a:pt x="291" y="254"/>
                </a:cubicBezTo>
                <a:cubicBezTo>
                  <a:pt x="285" y="252"/>
                  <a:pt x="286" y="238"/>
                  <a:pt x="278" y="241"/>
                </a:cubicBezTo>
                <a:cubicBezTo>
                  <a:pt x="277" y="240"/>
                  <a:pt x="277" y="237"/>
                  <a:pt x="278" y="235"/>
                </a:cubicBezTo>
                <a:cubicBezTo>
                  <a:pt x="276" y="235"/>
                  <a:pt x="279" y="237"/>
                  <a:pt x="277" y="237"/>
                </a:cubicBezTo>
                <a:cubicBezTo>
                  <a:pt x="277" y="227"/>
                  <a:pt x="267" y="218"/>
                  <a:pt x="271" y="205"/>
                </a:cubicBezTo>
                <a:cubicBezTo>
                  <a:pt x="269" y="201"/>
                  <a:pt x="269" y="198"/>
                  <a:pt x="267" y="195"/>
                </a:cubicBezTo>
                <a:cubicBezTo>
                  <a:pt x="270" y="195"/>
                  <a:pt x="269" y="190"/>
                  <a:pt x="267" y="189"/>
                </a:cubicBezTo>
                <a:cubicBezTo>
                  <a:pt x="270" y="186"/>
                  <a:pt x="269" y="180"/>
                  <a:pt x="267" y="177"/>
                </a:cubicBezTo>
                <a:cubicBezTo>
                  <a:pt x="269" y="177"/>
                  <a:pt x="270" y="177"/>
                  <a:pt x="270" y="176"/>
                </a:cubicBezTo>
                <a:cubicBezTo>
                  <a:pt x="267" y="173"/>
                  <a:pt x="269" y="167"/>
                  <a:pt x="272" y="169"/>
                </a:cubicBezTo>
                <a:cubicBezTo>
                  <a:pt x="272" y="166"/>
                  <a:pt x="269" y="167"/>
                  <a:pt x="271" y="163"/>
                </a:cubicBezTo>
                <a:cubicBezTo>
                  <a:pt x="270" y="162"/>
                  <a:pt x="269" y="164"/>
                  <a:pt x="268" y="163"/>
                </a:cubicBezTo>
                <a:cubicBezTo>
                  <a:pt x="272" y="155"/>
                  <a:pt x="264" y="144"/>
                  <a:pt x="261" y="134"/>
                </a:cubicBezTo>
                <a:cubicBezTo>
                  <a:pt x="262" y="134"/>
                  <a:pt x="263" y="134"/>
                  <a:pt x="263" y="134"/>
                </a:cubicBezTo>
                <a:cubicBezTo>
                  <a:pt x="257" y="124"/>
                  <a:pt x="256" y="109"/>
                  <a:pt x="246" y="104"/>
                </a:cubicBezTo>
                <a:cubicBezTo>
                  <a:pt x="238" y="103"/>
                  <a:pt x="233" y="100"/>
                  <a:pt x="229" y="96"/>
                </a:cubicBezTo>
                <a:cubicBezTo>
                  <a:pt x="221" y="95"/>
                  <a:pt x="209" y="93"/>
                  <a:pt x="203" y="88"/>
                </a:cubicBezTo>
                <a:cubicBezTo>
                  <a:pt x="205" y="84"/>
                  <a:pt x="211" y="83"/>
                  <a:pt x="215" y="82"/>
                </a:cubicBezTo>
                <a:cubicBezTo>
                  <a:pt x="215" y="82"/>
                  <a:pt x="216" y="83"/>
                  <a:pt x="216" y="84"/>
                </a:cubicBezTo>
                <a:cubicBezTo>
                  <a:pt x="217" y="83"/>
                  <a:pt x="218" y="82"/>
                  <a:pt x="219" y="82"/>
                </a:cubicBezTo>
                <a:cubicBezTo>
                  <a:pt x="222" y="84"/>
                  <a:pt x="223" y="86"/>
                  <a:pt x="222" y="91"/>
                </a:cubicBezTo>
                <a:cubicBezTo>
                  <a:pt x="226" y="91"/>
                  <a:pt x="222" y="87"/>
                  <a:pt x="225" y="85"/>
                </a:cubicBezTo>
                <a:cubicBezTo>
                  <a:pt x="226" y="85"/>
                  <a:pt x="227" y="86"/>
                  <a:pt x="227" y="87"/>
                </a:cubicBezTo>
                <a:cubicBezTo>
                  <a:pt x="226" y="86"/>
                  <a:pt x="226" y="88"/>
                  <a:pt x="227" y="89"/>
                </a:cubicBezTo>
                <a:cubicBezTo>
                  <a:pt x="226" y="87"/>
                  <a:pt x="228" y="88"/>
                  <a:pt x="228" y="87"/>
                </a:cubicBezTo>
                <a:cubicBezTo>
                  <a:pt x="230" y="88"/>
                  <a:pt x="230" y="90"/>
                  <a:pt x="232" y="90"/>
                </a:cubicBezTo>
                <a:cubicBezTo>
                  <a:pt x="233" y="88"/>
                  <a:pt x="230" y="85"/>
                  <a:pt x="231" y="83"/>
                </a:cubicBezTo>
                <a:cubicBezTo>
                  <a:pt x="233" y="82"/>
                  <a:pt x="232" y="85"/>
                  <a:pt x="233" y="84"/>
                </a:cubicBezTo>
                <a:cubicBezTo>
                  <a:pt x="235" y="82"/>
                  <a:pt x="236" y="83"/>
                  <a:pt x="240" y="82"/>
                </a:cubicBezTo>
                <a:cubicBezTo>
                  <a:pt x="244" y="81"/>
                  <a:pt x="247" y="77"/>
                  <a:pt x="247" y="79"/>
                </a:cubicBezTo>
                <a:cubicBezTo>
                  <a:pt x="248" y="79"/>
                  <a:pt x="246" y="78"/>
                  <a:pt x="248" y="78"/>
                </a:cubicBezTo>
                <a:cubicBezTo>
                  <a:pt x="249" y="78"/>
                  <a:pt x="249" y="79"/>
                  <a:pt x="251" y="79"/>
                </a:cubicBezTo>
                <a:cubicBezTo>
                  <a:pt x="251" y="75"/>
                  <a:pt x="255" y="80"/>
                  <a:pt x="253" y="77"/>
                </a:cubicBezTo>
                <a:cubicBezTo>
                  <a:pt x="254" y="77"/>
                  <a:pt x="255" y="76"/>
                  <a:pt x="255" y="76"/>
                </a:cubicBezTo>
                <a:cubicBezTo>
                  <a:pt x="256" y="78"/>
                  <a:pt x="257" y="78"/>
                  <a:pt x="257" y="79"/>
                </a:cubicBezTo>
                <a:cubicBezTo>
                  <a:pt x="259" y="77"/>
                  <a:pt x="263" y="80"/>
                  <a:pt x="264" y="78"/>
                </a:cubicBezTo>
                <a:cubicBezTo>
                  <a:pt x="263" y="78"/>
                  <a:pt x="264" y="76"/>
                  <a:pt x="264" y="76"/>
                </a:cubicBezTo>
                <a:cubicBezTo>
                  <a:pt x="265" y="76"/>
                  <a:pt x="266" y="77"/>
                  <a:pt x="266" y="76"/>
                </a:cubicBezTo>
                <a:cubicBezTo>
                  <a:pt x="265" y="75"/>
                  <a:pt x="269" y="73"/>
                  <a:pt x="266" y="72"/>
                </a:cubicBezTo>
                <a:cubicBezTo>
                  <a:pt x="270" y="65"/>
                  <a:pt x="276" y="71"/>
                  <a:pt x="283" y="70"/>
                </a:cubicBezTo>
                <a:cubicBezTo>
                  <a:pt x="283" y="71"/>
                  <a:pt x="283" y="72"/>
                  <a:pt x="285" y="72"/>
                </a:cubicBezTo>
                <a:cubicBezTo>
                  <a:pt x="286" y="71"/>
                  <a:pt x="284" y="70"/>
                  <a:pt x="285" y="68"/>
                </a:cubicBezTo>
                <a:cubicBezTo>
                  <a:pt x="278" y="69"/>
                  <a:pt x="277" y="61"/>
                  <a:pt x="272" y="62"/>
                </a:cubicBezTo>
                <a:cubicBezTo>
                  <a:pt x="273" y="61"/>
                  <a:pt x="272" y="60"/>
                  <a:pt x="274" y="59"/>
                </a:cubicBezTo>
                <a:cubicBezTo>
                  <a:pt x="271" y="59"/>
                  <a:pt x="267" y="56"/>
                  <a:pt x="264" y="55"/>
                </a:cubicBezTo>
                <a:cubicBezTo>
                  <a:pt x="264" y="54"/>
                  <a:pt x="266" y="53"/>
                  <a:pt x="265" y="52"/>
                </a:cubicBezTo>
                <a:cubicBezTo>
                  <a:pt x="265" y="53"/>
                  <a:pt x="264" y="54"/>
                  <a:pt x="263" y="54"/>
                </a:cubicBezTo>
                <a:cubicBezTo>
                  <a:pt x="263" y="51"/>
                  <a:pt x="267" y="50"/>
                  <a:pt x="267" y="52"/>
                </a:cubicBezTo>
                <a:cubicBezTo>
                  <a:pt x="266" y="51"/>
                  <a:pt x="265" y="54"/>
                  <a:pt x="267" y="55"/>
                </a:cubicBezTo>
                <a:cubicBezTo>
                  <a:pt x="267" y="52"/>
                  <a:pt x="269" y="51"/>
                  <a:pt x="271" y="50"/>
                </a:cubicBezTo>
                <a:cubicBezTo>
                  <a:pt x="274" y="51"/>
                  <a:pt x="275" y="50"/>
                  <a:pt x="279" y="50"/>
                </a:cubicBezTo>
                <a:cubicBezTo>
                  <a:pt x="279" y="49"/>
                  <a:pt x="279" y="48"/>
                  <a:pt x="281" y="48"/>
                </a:cubicBezTo>
                <a:cubicBezTo>
                  <a:pt x="280" y="49"/>
                  <a:pt x="282" y="50"/>
                  <a:pt x="282" y="51"/>
                </a:cubicBezTo>
                <a:cubicBezTo>
                  <a:pt x="284" y="49"/>
                  <a:pt x="287" y="53"/>
                  <a:pt x="287" y="49"/>
                </a:cubicBezTo>
                <a:cubicBezTo>
                  <a:pt x="285" y="49"/>
                  <a:pt x="285" y="50"/>
                  <a:pt x="285" y="47"/>
                </a:cubicBezTo>
                <a:cubicBezTo>
                  <a:pt x="277" y="47"/>
                  <a:pt x="268" y="48"/>
                  <a:pt x="261" y="45"/>
                </a:cubicBezTo>
                <a:cubicBezTo>
                  <a:pt x="262" y="45"/>
                  <a:pt x="261" y="43"/>
                  <a:pt x="262" y="43"/>
                </a:cubicBezTo>
                <a:cubicBezTo>
                  <a:pt x="260" y="42"/>
                  <a:pt x="260" y="42"/>
                  <a:pt x="259" y="43"/>
                </a:cubicBezTo>
                <a:cubicBezTo>
                  <a:pt x="260" y="43"/>
                  <a:pt x="260" y="46"/>
                  <a:pt x="259" y="46"/>
                </a:cubicBezTo>
                <a:cubicBezTo>
                  <a:pt x="257" y="45"/>
                  <a:pt x="257" y="47"/>
                  <a:pt x="255" y="46"/>
                </a:cubicBezTo>
                <a:cubicBezTo>
                  <a:pt x="255" y="47"/>
                  <a:pt x="256" y="49"/>
                  <a:pt x="255" y="50"/>
                </a:cubicBezTo>
                <a:cubicBezTo>
                  <a:pt x="253" y="47"/>
                  <a:pt x="249" y="46"/>
                  <a:pt x="247" y="50"/>
                </a:cubicBezTo>
                <a:cubicBezTo>
                  <a:pt x="248" y="50"/>
                  <a:pt x="248" y="48"/>
                  <a:pt x="252" y="49"/>
                </a:cubicBezTo>
                <a:cubicBezTo>
                  <a:pt x="251" y="52"/>
                  <a:pt x="254" y="50"/>
                  <a:pt x="255" y="50"/>
                </a:cubicBezTo>
                <a:cubicBezTo>
                  <a:pt x="255" y="53"/>
                  <a:pt x="255" y="55"/>
                  <a:pt x="253" y="55"/>
                </a:cubicBezTo>
                <a:cubicBezTo>
                  <a:pt x="252" y="57"/>
                  <a:pt x="255" y="58"/>
                  <a:pt x="253" y="59"/>
                </a:cubicBezTo>
                <a:cubicBezTo>
                  <a:pt x="253" y="58"/>
                  <a:pt x="252" y="58"/>
                  <a:pt x="252" y="56"/>
                </a:cubicBezTo>
                <a:cubicBezTo>
                  <a:pt x="250" y="57"/>
                  <a:pt x="248" y="59"/>
                  <a:pt x="247" y="60"/>
                </a:cubicBezTo>
                <a:cubicBezTo>
                  <a:pt x="243" y="60"/>
                  <a:pt x="240" y="60"/>
                  <a:pt x="237" y="61"/>
                </a:cubicBezTo>
                <a:cubicBezTo>
                  <a:pt x="235" y="59"/>
                  <a:pt x="234" y="61"/>
                  <a:pt x="233" y="59"/>
                </a:cubicBezTo>
                <a:cubicBezTo>
                  <a:pt x="232" y="61"/>
                  <a:pt x="230" y="61"/>
                  <a:pt x="229" y="60"/>
                </a:cubicBezTo>
                <a:cubicBezTo>
                  <a:pt x="227" y="62"/>
                  <a:pt x="221" y="62"/>
                  <a:pt x="219" y="62"/>
                </a:cubicBezTo>
                <a:cubicBezTo>
                  <a:pt x="216" y="64"/>
                  <a:pt x="201" y="63"/>
                  <a:pt x="205" y="57"/>
                </a:cubicBezTo>
                <a:cubicBezTo>
                  <a:pt x="205" y="55"/>
                  <a:pt x="204" y="58"/>
                  <a:pt x="203" y="57"/>
                </a:cubicBezTo>
                <a:cubicBezTo>
                  <a:pt x="203" y="60"/>
                  <a:pt x="206" y="61"/>
                  <a:pt x="203" y="63"/>
                </a:cubicBezTo>
                <a:cubicBezTo>
                  <a:pt x="202" y="63"/>
                  <a:pt x="203" y="61"/>
                  <a:pt x="201" y="61"/>
                </a:cubicBezTo>
                <a:cubicBezTo>
                  <a:pt x="180" y="62"/>
                  <a:pt x="153" y="59"/>
                  <a:pt x="130" y="57"/>
                </a:cubicBezTo>
                <a:cubicBezTo>
                  <a:pt x="130" y="55"/>
                  <a:pt x="128" y="56"/>
                  <a:pt x="128" y="55"/>
                </a:cubicBezTo>
                <a:cubicBezTo>
                  <a:pt x="137" y="52"/>
                  <a:pt x="147" y="56"/>
                  <a:pt x="154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5" y="52"/>
                  <a:pt x="155" y="54"/>
                  <a:pt x="156" y="54"/>
                </a:cubicBezTo>
                <a:cubicBezTo>
                  <a:pt x="157" y="51"/>
                  <a:pt x="154" y="51"/>
                  <a:pt x="153" y="50"/>
                </a:cubicBezTo>
                <a:cubicBezTo>
                  <a:pt x="153" y="51"/>
                  <a:pt x="154" y="51"/>
                  <a:pt x="153" y="52"/>
                </a:cubicBezTo>
                <a:cubicBezTo>
                  <a:pt x="151" y="50"/>
                  <a:pt x="144" y="54"/>
                  <a:pt x="143" y="49"/>
                </a:cubicBezTo>
                <a:cubicBezTo>
                  <a:pt x="139" y="50"/>
                  <a:pt x="135" y="49"/>
                  <a:pt x="135" y="49"/>
                </a:cubicBezTo>
                <a:cubicBezTo>
                  <a:pt x="132" y="48"/>
                  <a:pt x="129" y="50"/>
                  <a:pt x="125" y="49"/>
                </a:cubicBezTo>
                <a:cubicBezTo>
                  <a:pt x="123" y="48"/>
                  <a:pt x="123" y="45"/>
                  <a:pt x="120" y="46"/>
                </a:cubicBezTo>
                <a:cubicBezTo>
                  <a:pt x="121" y="48"/>
                  <a:pt x="114" y="49"/>
                  <a:pt x="112" y="47"/>
                </a:cubicBezTo>
                <a:cubicBezTo>
                  <a:pt x="111" y="51"/>
                  <a:pt x="108" y="50"/>
                  <a:pt x="105" y="52"/>
                </a:cubicBezTo>
                <a:cubicBezTo>
                  <a:pt x="107" y="49"/>
                  <a:pt x="102" y="52"/>
                  <a:pt x="100" y="51"/>
                </a:cubicBezTo>
                <a:cubicBezTo>
                  <a:pt x="97" y="49"/>
                  <a:pt x="91" y="48"/>
                  <a:pt x="87" y="45"/>
                </a:cubicBezTo>
                <a:cubicBezTo>
                  <a:pt x="87" y="46"/>
                  <a:pt x="87" y="47"/>
                  <a:pt x="85" y="46"/>
                </a:cubicBezTo>
                <a:cubicBezTo>
                  <a:pt x="84" y="41"/>
                  <a:pt x="77" y="41"/>
                  <a:pt x="73" y="39"/>
                </a:cubicBezTo>
                <a:cubicBezTo>
                  <a:pt x="73" y="40"/>
                  <a:pt x="73" y="41"/>
                  <a:pt x="72" y="41"/>
                </a:cubicBezTo>
                <a:cubicBezTo>
                  <a:pt x="71" y="41"/>
                  <a:pt x="71" y="41"/>
                  <a:pt x="70" y="41"/>
                </a:cubicBezTo>
                <a:cubicBezTo>
                  <a:pt x="70" y="40"/>
                  <a:pt x="70" y="40"/>
                  <a:pt x="70" y="38"/>
                </a:cubicBezTo>
                <a:cubicBezTo>
                  <a:pt x="68" y="38"/>
                  <a:pt x="67" y="38"/>
                  <a:pt x="66" y="39"/>
                </a:cubicBezTo>
                <a:cubicBezTo>
                  <a:pt x="66" y="40"/>
                  <a:pt x="68" y="38"/>
                  <a:pt x="68" y="40"/>
                </a:cubicBezTo>
                <a:cubicBezTo>
                  <a:pt x="66" y="42"/>
                  <a:pt x="65" y="39"/>
                  <a:pt x="64" y="41"/>
                </a:cubicBezTo>
                <a:cubicBezTo>
                  <a:pt x="63" y="39"/>
                  <a:pt x="60" y="38"/>
                  <a:pt x="59" y="39"/>
                </a:cubicBezTo>
                <a:cubicBezTo>
                  <a:pt x="58" y="39"/>
                  <a:pt x="59" y="37"/>
                  <a:pt x="58" y="36"/>
                </a:cubicBezTo>
                <a:cubicBezTo>
                  <a:pt x="57" y="39"/>
                  <a:pt x="55" y="36"/>
                  <a:pt x="55" y="38"/>
                </a:cubicBezTo>
                <a:cubicBezTo>
                  <a:pt x="56" y="39"/>
                  <a:pt x="57" y="38"/>
                  <a:pt x="58" y="39"/>
                </a:cubicBezTo>
                <a:cubicBezTo>
                  <a:pt x="57" y="40"/>
                  <a:pt x="59" y="41"/>
                  <a:pt x="58" y="41"/>
                </a:cubicBezTo>
                <a:cubicBezTo>
                  <a:pt x="56" y="40"/>
                  <a:pt x="55" y="38"/>
                  <a:pt x="54" y="36"/>
                </a:cubicBezTo>
                <a:cubicBezTo>
                  <a:pt x="54" y="39"/>
                  <a:pt x="52" y="35"/>
                  <a:pt x="51" y="37"/>
                </a:cubicBezTo>
                <a:cubicBezTo>
                  <a:pt x="51" y="39"/>
                  <a:pt x="53" y="39"/>
                  <a:pt x="53" y="40"/>
                </a:cubicBezTo>
                <a:cubicBezTo>
                  <a:pt x="52" y="42"/>
                  <a:pt x="50" y="40"/>
                  <a:pt x="49" y="41"/>
                </a:cubicBezTo>
                <a:cubicBezTo>
                  <a:pt x="50" y="40"/>
                  <a:pt x="52" y="38"/>
                  <a:pt x="49" y="38"/>
                </a:cubicBezTo>
                <a:cubicBezTo>
                  <a:pt x="50" y="40"/>
                  <a:pt x="50" y="40"/>
                  <a:pt x="48" y="41"/>
                </a:cubicBezTo>
                <a:cubicBezTo>
                  <a:pt x="47" y="39"/>
                  <a:pt x="49" y="40"/>
                  <a:pt x="49" y="39"/>
                </a:cubicBezTo>
                <a:cubicBezTo>
                  <a:pt x="48" y="39"/>
                  <a:pt x="47" y="39"/>
                  <a:pt x="47" y="38"/>
                </a:cubicBezTo>
                <a:cubicBezTo>
                  <a:pt x="46" y="38"/>
                  <a:pt x="46" y="40"/>
                  <a:pt x="45" y="40"/>
                </a:cubicBezTo>
                <a:cubicBezTo>
                  <a:pt x="45" y="39"/>
                  <a:pt x="44" y="36"/>
                  <a:pt x="42" y="38"/>
                </a:cubicBezTo>
                <a:cubicBezTo>
                  <a:pt x="43" y="37"/>
                  <a:pt x="42" y="40"/>
                  <a:pt x="43" y="40"/>
                </a:cubicBezTo>
                <a:cubicBezTo>
                  <a:pt x="41" y="39"/>
                  <a:pt x="40" y="42"/>
                  <a:pt x="40" y="41"/>
                </a:cubicBezTo>
                <a:cubicBezTo>
                  <a:pt x="40" y="40"/>
                  <a:pt x="41" y="40"/>
                  <a:pt x="40" y="38"/>
                </a:cubicBezTo>
                <a:cubicBezTo>
                  <a:pt x="37" y="37"/>
                  <a:pt x="40" y="42"/>
                  <a:pt x="37" y="41"/>
                </a:cubicBezTo>
                <a:cubicBezTo>
                  <a:pt x="37" y="40"/>
                  <a:pt x="39" y="39"/>
                  <a:pt x="37" y="38"/>
                </a:cubicBezTo>
                <a:close/>
                <a:moveTo>
                  <a:pt x="114" y="50"/>
                </a:moveTo>
                <a:cubicBezTo>
                  <a:pt x="114" y="49"/>
                  <a:pt x="115" y="49"/>
                  <a:pt x="116" y="49"/>
                </a:cubicBezTo>
                <a:cubicBezTo>
                  <a:pt x="116" y="49"/>
                  <a:pt x="116" y="49"/>
                  <a:pt x="116" y="50"/>
                </a:cubicBezTo>
                <a:cubicBezTo>
                  <a:pt x="115" y="50"/>
                  <a:pt x="115" y="50"/>
                  <a:pt x="114" y="50"/>
                </a:cubicBezTo>
                <a:cubicBezTo>
                  <a:pt x="114" y="50"/>
                  <a:pt x="114" y="50"/>
                  <a:pt x="114" y="50"/>
                </a:cubicBezTo>
                <a:close/>
                <a:moveTo>
                  <a:pt x="384" y="66"/>
                </a:moveTo>
                <a:cubicBezTo>
                  <a:pt x="383" y="66"/>
                  <a:pt x="383" y="64"/>
                  <a:pt x="381" y="64"/>
                </a:cubicBezTo>
                <a:cubicBezTo>
                  <a:pt x="381" y="63"/>
                  <a:pt x="382" y="63"/>
                  <a:pt x="382" y="62"/>
                </a:cubicBezTo>
                <a:cubicBezTo>
                  <a:pt x="382" y="62"/>
                  <a:pt x="383" y="62"/>
                  <a:pt x="385" y="62"/>
                </a:cubicBezTo>
                <a:cubicBezTo>
                  <a:pt x="384" y="64"/>
                  <a:pt x="385" y="64"/>
                  <a:pt x="384" y="66"/>
                </a:cubicBezTo>
                <a:cubicBezTo>
                  <a:pt x="384" y="66"/>
                  <a:pt x="384" y="66"/>
                  <a:pt x="384" y="66"/>
                </a:cubicBezTo>
                <a:close/>
                <a:moveTo>
                  <a:pt x="377" y="51"/>
                </a:moveTo>
                <a:cubicBezTo>
                  <a:pt x="376" y="51"/>
                  <a:pt x="376" y="50"/>
                  <a:pt x="376" y="50"/>
                </a:cubicBezTo>
                <a:cubicBezTo>
                  <a:pt x="377" y="49"/>
                  <a:pt x="377" y="50"/>
                  <a:pt x="377" y="51"/>
                </a:cubicBezTo>
                <a:cubicBezTo>
                  <a:pt x="377" y="51"/>
                  <a:pt x="377" y="51"/>
                  <a:pt x="377" y="51"/>
                </a:cubicBezTo>
                <a:cubicBezTo>
                  <a:pt x="377" y="51"/>
                  <a:pt x="377" y="51"/>
                  <a:pt x="377" y="51"/>
                </a:cubicBezTo>
                <a:close/>
                <a:moveTo>
                  <a:pt x="220" y="322"/>
                </a:moveTo>
                <a:cubicBezTo>
                  <a:pt x="220" y="322"/>
                  <a:pt x="218" y="320"/>
                  <a:pt x="219" y="320"/>
                </a:cubicBezTo>
                <a:cubicBezTo>
                  <a:pt x="219" y="319"/>
                  <a:pt x="220" y="322"/>
                  <a:pt x="220" y="322"/>
                </a:cubicBezTo>
                <a:cubicBezTo>
                  <a:pt x="220" y="322"/>
                  <a:pt x="220" y="322"/>
                  <a:pt x="220" y="322"/>
                </a:cubicBezTo>
                <a:close/>
                <a:moveTo>
                  <a:pt x="48" y="50"/>
                </a:moveTo>
                <a:cubicBezTo>
                  <a:pt x="48" y="51"/>
                  <a:pt x="45" y="50"/>
                  <a:pt x="46" y="49"/>
                </a:cubicBezTo>
                <a:cubicBezTo>
                  <a:pt x="47" y="49"/>
                  <a:pt x="47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lose/>
                <a:moveTo>
                  <a:pt x="379" y="54"/>
                </a:moveTo>
                <a:cubicBezTo>
                  <a:pt x="378" y="53"/>
                  <a:pt x="379" y="51"/>
                  <a:pt x="379" y="50"/>
                </a:cubicBezTo>
                <a:cubicBezTo>
                  <a:pt x="381" y="50"/>
                  <a:pt x="379" y="53"/>
                  <a:pt x="379" y="54"/>
                </a:cubicBezTo>
                <a:cubicBezTo>
                  <a:pt x="379" y="54"/>
                  <a:pt x="379" y="54"/>
                  <a:pt x="379" y="54"/>
                </a:cubicBezTo>
                <a:close/>
                <a:moveTo>
                  <a:pt x="404" y="60"/>
                </a:moveTo>
                <a:cubicBezTo>
                  <a:pt x="404" y="60"/>
                  <a:pt x="404" y="60"/>
                  <a:pt x="404" y="60"/>
                </a:cubicBezTo>
                <a:cubicBezTo>
                  <a:pt x="405" y="59"/>
                  <a:pt x="405" y="57"/>
                  <a:pt x="408" y="57"/>
                </a:cubicBezTo>
                <a:cubicBezTo>
                  <a:pt x="407" y="53"/>
                  <a:pt x="402" y="57"/>
                  <a:pt x="401" y="54"/>
                </a:cubicBezTo>
                <a:cubicBezTo>
                  <a:pt x="401" y="53"/>
                  <a:pt x="401" y="52"/>
                  <a:pt x="400" y="52"/>
                </a:cubicBezTo>
                <a:cubicBezTo>
                  <a:pt x="399" y="53"/>
                  <a:pt x="400" y="55"/>
                  <a:pt x="398" y="55"/>
                </a:cubicBezTo>
                <a:cubicBezTo>
                  <a:pt x="397" y="53"/>
                  <a:pt x="393" y="54"/>
                  <a:pt x="391" y="52"/>
                </a:cubicBezTo>
                <a:cubicBezTo>
                  <a:pt x="391" y="52"/>
                  <a:pt x="392" y="52"/>
                  <a:pt x="392" y="51"/>
                </a:cubicBezTo>
                <a:cubicBezTo>
                  <a:pt x="391" y="51"/>
                  <a:pt x="390" y="51"/>
                  <a:pt x="390" y="51"/>
                </a:cubicBezTo>
                <a:cubicBezTo>
                  <a:pt x="390" y="52"/>
                  <a:pt x="390" y="53"/>
                  <a:pt x="390" y="54"/>
                </a:cubicBezTo>
                <a:cubicBezTo>
                  <a:pt x="390" y="54"/>
                  <a:pt x="391" y="53"/>
                  <a:pt x="391" y="54"/>
                </a:cubicBezTo>
                <a:cubicBezTo>
                  <a:pt x="391" y="54"/>
                  <a:pt x="391" y="55"/>
                  <a:pt x="391" y="55"/>
                </a:cubicBezTo>
                <a:cubicBezTo>
                  <a:pt x="388" y="55"/>
                  <a:pt x="389" y="54"/>
                  <a:pt x="389" y="52"/>
                </a:cubicBezTo>
                <a:cubicBezTo>
                  <a:pt x="387" y="53"/>
                  <a:pt x="387" y="50"/>
                  <a:pt x="385" y="53"/>
                </a:cubicBezTo>
                <a:cubicBezTo>
                  <a:pt x="387" y="53"/>
                  <a:pt x="388" y="53"/>
                  <a:pt x="388" y="55"/>
                </a:cubicBezTo>
                <a:cubicBezTo>
                  <a:pt x="386" y="55"/>
                  <a:pt x="387" y="53"/>
                  <a:pt x="386" y="54"/>
                </a:cubicBezTo>
                <a:cubicBezTo>
                  <a:pt x="385" y="55"/>
                  <a:pt x="387" y="55"/>
                  <a:pt x="387" y="56"/>
                </a:cubicBezTo>
                <a:cubicBezTo>
                  <a:pt x="385" y="56"/>
                  <a:pt x="385" y="58"/>
                  <a:pt x="385" y="60"/>
                </a:cubicBezTo>
                <a:cubicBezTo>
                  <a:pt x="383" y="57"/>
                  <a:pt x="381" y="62"/>
                  <a:pt x="378" y="60"/>
                </a:cubicBezTo>
                <a:cubicBezTo>
                  <a:pt x="378" y="63"/>
                  <a:pt x="383" y="60"/>
                  <a:pt x="386" y="61"/>
                </a:cubicBezTo>
                <a:cubicBezTo>
                  <a:pt x="386" y="61"/>
                  <a:pt x="386" y="60"/>
                  <a:pt x="386" y="60"/>
                </a:cubicBezTo>
                <a:cubicBezTo>
                  <a:pt x="388" y="61"/>
                  <a:pt x="390" y="60"/>
                  <a:pt x="390" y="59"/>
                </a:cubicBezTo>
                <a:cubicBezTo>
                  <a:pt x="390" y="61"/>
                  <a:pt x="392" y="58"/>
                  <a:pt x="394" y="59"/>
                </a:cubicBezTo>
                <a:cubicBezTo>
                  <a:pt x="394" y="60"/>
                  <a:pt x="391" y="59"/>
                  <a:pt x="392" y="61"/>
                </a:cubicBezTo>
                <a:cubicBezTo>
                  <a:pt x="394" y="61"/>
                  <a:pt x="394" y="62"/>
                  <a:pt x="396" y="61"/>
                </a:cubicBezTo>
                <a:cubicBezTo>
                  <a:pt x="398" y="58"/>
                  <a:pt x="402" y="59"/>
                  <a:pt x="404" y="60"/>
                </a:cubicBezTo>
                <a:close/>
                <a:moveTo>
                  <a:pt x="259" y="54"/>
                </a:moveTo>
                <a:cubicBezTo>
                  <a:pt x="257" y="54"/>
                  <a:pt x="258" y="51"/>
                  <a:pt x="259" y="52"/>
                </a:cubicBezTo>
                <a:cubicBezTo>
                  <a:pt x="259" y="53"/>
                  <a:pt x="259" y="53"/>
                  <a:pt x="259" y="54"/>
                </a:cubicBezTo>
                <a:cubicBezTo>
                  <a:pt x="259" y="54"/>
                  <a:pt x="259" y="54"/>
                  <a:pt x="259" y="54"/>
                </a:cubicBezTo>
                <a:close/>
                <a:moveTo>
                  <a:pt x="405" y="53"/>
                </a:moveTo>
                <a:cubicBezTo>
                  <a:pt x="405" y="51"/>
                  <a:pt x="407" y="53"/>
                  <a:pt x="408" y="52"/>
                </a:cubicBezTo>
                <a:cubicBezTo>
                  <a:pt x="408" y="52"/>
                  <a:pt x="408" y="52"/>
                  <a:pt x="408" y="52"/>
                </a:cubicBezTo>
                <a:cubicBezTo>
                  <a:pt x="408" y="53"/>
                  <a:pt x="408" y="53"/>
                  <a:pt x="408" y="54"/>
                </a:cubicBezTo>
                <a:cubicBezTo>
                  <a:pt x="407" y="52"/>
                  <a:pt x="406" y="54"/>
                  <a:pt x="405" y="53"/>
                </a:cubicBezTo>
                <a:cubicBezTo>
                  <a:pt x="405" y="53"/>
                  <a:pt x="405" y="53"/>
                  <a:pt x="405" y="53"/>
                </a:cubicBezTo>
                <a:close/>
                <a:moveTo>
                  <a:pt x="378" y="55"/>
                </a:moveTo>
                <a:cubicBezTo>
                  <a:pt x="376" y="55"/>
                  <a:pt x="377" y="53"/>
                  <a:pt x="377" y="52"/>
                </a:cubicBezTo>
                <a:cubicBezTo>
                  <a:pt x="378" y="53"/>
                  <a:pt x="378" y="53"/>
                  <a:pt x="378" y="55"/>
                </a:cubicBezTo>
                <a:cubicBezTo>
                  <a:pt x="378" y="55"/>
                  <a:pt x="378" y="55"/>
                  <a:pt x="378" y="55"/>
                </a:cubicBezTo>
                <a:close/>
                <a:moveTo>
                  <a:pt x="383" y="54"/>
                </a:moveTo>
                <a:cubicBezTo>
                  <a:pt x="383" y="54"/>
                  <a:pt x="383" y="53"/>
                  <a:pt x="383" y="52"/>
                </a:cubicBezTo>
                <a:cubicBezTo>
                  <a:pt x="384" y="53"/>
                  <a:pt x="385" y="53"/>
                  <a:pt x="385" y="55"/>
                </a:cubicBezTo>
                <a:cubicBezTo>
                  <a:pt x="384" y="55"/>
                  <a:pt x="384" y="54"/>
                  <a:pt x="383" y="54"/>
                </a:cubicBezTo>
                <a:cubicBezTo>
                  <a:pt x="383" y="54"/>
                  <a:pt x="383" y="54"/>
                  <a:pt x="383" y="54"/>
                </a:cubicBezTo>
                <a:close/>
                <a:moveTo>
                  <a:pt x="381" y="56"/>
                </a:moveTo>
                <a:cubicBezTo>
                  <a:pt x="381" y="55"/>
                  <a:pt x="381" y="55"/>
                  <a:pt x="381" y="55"/>
                </a:cubicBezTo>
                <a:cubicBezTo>
                  <a:pt x="382" y="54"/>
                  <a:pt x="382" y="55"/>
                  <a:pt x="382" y="56"/>
                </a:cubicBezTo>
                <a:cubicBezTo>
                  <a:pt x="381" y="56"/>
                  <a:pt x="381" y="56"/>
                  <a:pt x="381" y="56"/>
                </a:cubicBezTo>
                <a:cubicBezTo>
                  <a:pt x="381" y="56"/>
                  <a:pt x="381" y="56"/>
                  <a:pt x="381" y="56"/>
                </a:cubicBezTo>
                <a:close/>
                <a:moveTo>
                  <a:pt x="448" y="57"/>
                </a:moveTo>
                <a:cubicBezTo>
                  <a:pt x="448" y="59"/>
                  <a:pt x="447" y="55"/>
                  <a:pt x="447" y="57"/>
                </a:cubicBezTo>
                <a:cubicBezTo>
                  <a:pt x="446" y="57"/>
                  <a:pt x="446" y="57"/>
                  <a:pt x="446" y="57"/>
                </a:cubicBezTo>
                <a:cubicBezTo>
                  <a:pt x="446" y="56"/>
                  <a:pt x="446" y="56"/>
                  <a:pt x="446" y="56"/>
                </a:cubicBezTo>
                <a:cubicBezTo>
                  <a:pt x="448" y="55"/>
                  <a:pt x="447" y="57"/>
                  <a:pt x="448" y="57"/>
                </a:cubicBezTo>
                <a:cubicBezTo>
                  <a:pt x="448" y="57"/>
                  <a:pt x="448" y="57"/>
                  <a:pt x="448" y="57"/>
                </a:cubicBezTo>
                <a:close/>
                <a:moveTo>
                  <a:pt x="375" y="61"/>
                </a:moveTo>
                <a:cubicBezTo>
                  <a:pt x="375" y="61"/>
                  <a:pt x="375" y="60"/>
                  <a:pt x="375" y="60"/>
                </a:cubicBezTo>
                <a:cubicBezTo>
                  <a:pt x="376" y="60"/>
                  <a:pt x="377" y="60"/>
                  <a:pt x="377" y="60"/>
                </a:cubicBezTo>
                <a:cubicBezTo>
                  <a:pt x="377" y="60"/>
                  <a:pt x="377" y="61"/>
                  <a:pt x="377" y="61"/>
                </a:cubicBezTo>
                <a:cubicBezTo>
                  <a:pt x="377" y="61"/>
                  <a:pt x="376" y="61"/>
                  <a:pt x="375" y="61"/>
                </a:cubicBezTo>
                <a:cubicBezTo>
                  <a:pt x="375" y="61"/>
                  <a:pt x="375" y="61"/>
                  <a:pt x="375" y="61"/>
                </a:cubicBezTo>
                <a:close/>
                <a:moveTo>
                  <a:pt x="375" y="62"/>
                </a:moveTo>
                <a:cubicBezTo>
                  <a:pt x="376" y="62"/>
                  <a:pt x="376" y="62"/>
                  <a:pt x="377" y="62"/>
                </a:cubicBezTo>
                <a:cubicBezTo>
                  <a:pt x="377" y="63"/>
                  <a:pt x="376" y="63"/>
                  <a:pt x="376" y="63"/>
                </a:cubicBezTo>
                <a:cubicBezTo>
                  <a:pt x="375" y="63"/>
                  <a:pt x="375" y="63"/>
                  <a:pt x="375" y="62"/>
                </a:cubicBezTo>
                <a:cubicBezTo>
                  <a:pt x="375" y="62"/>
                  <a:pt x="375" y="62"/>
                  <a:pt x="375" y="62"/>
                </a:cubicBezTo>
                <a:close/>
                <a:moveTo>
                  <a:pt x="392" y="63"/>
                </a:moveTo>
                <a:cubicBezTo>
                  <a:pt x="390" y="64"/>
                  <a:pt x="388" y="66"/>
                  <a:pt x="387" y="68"/>
                </a:cubicBezTo>
                <a:cubicBezTo>
                  <a:pt x="386" y="65"/>
                  <a:pt x="389" y="66"/>
                  <a:pt x="388" y="62"/>
                </a:cubicBezTo>
                <a:cubicBezTo>
                  <a:pt x="389" y="62"/>
                  <a:pt x="389" y="63"/>
                  <a:pt x="389" y="63"/>
                </a:cubicBezTo>
                <a:cubicBezTo>
                  <a:pt x="390" y="63"/>
                  <a:pt x="391" y="62"/>
                  <a:pt x="392" y="63"/>
                </a:cubicBezTo>
                <a:cubicBezTo>
                  <a:pt x="392" y="63"/>
                  <a:pt x="392" y="63"/>
                  <a:pt x="392" y="63"/>
                </a:cubicBezTo>
                <a:close/>
                <a:moveTo>
                  <a:pt x="410" y="67"/>
                </a:moveTo>
                <a:cubicBezTo>
                  <a:pt x="407" y="66"/>
                  <a:pt x="411" y="64"/>
                  <a:pt x="412" y="62"/>
                </a:cubicBezTo>
                <a:cubicBezTo>
                  <a:pt x="413" y="62"/>
                  <a:pt x="413" y="63"/>
                  <a:pt x="413" y="65"/>
                </a:cubicBezTo>
                <a:cubicBezTo>
                  <a:pt x="412" y="65"/>
                  <a:pt x="412" y="64"/>
                  <a:pt x="411" y="64"/>
                </a:cubicBezTo>
                <a:cubicBezTo>
                  <a:pt x="409" y="64"/>
                  <a:pt x="412" y="65"/>
                  <a:pt x="410" y="65"/>
                </a:cubicBezTo>
                <a:cubicBezTo>
                  <a:pt x="410" y="66"/>
                  <a:pt x="411" y="66"/>
                  <a:pt x="411" y="66"/>
                </a:cubicBezTo>
                <a:cubicBezTo>
                  <a:pt x="411" y="67"/>
                  <a:pt x="410" y="67"/>
                  <a:pt x="410" y="67"/>
                </a:cubicBezTo>
                <a:cubicBezTo>
                  <a:pt x="410" y="67"/>
                  <a:pt x="410" y="67"/>
                  <a:pt x="410" y="67"/>
                </a:cubicBezTo>
                <a:close/>
                <a:moveTo>
                  <a:pt x="220" y="65"/>
                </a:moveTo>
                <a:cubicBezTo>
                  <a:pt x="220" y="62"/>
                  <a:pt x="223" y="63"/>
                  <a:pt x="225" y="64"/>
                </a:cubicBezTo>
                <a:cubicBezTo>
                  <a:pt x="225" y="66"/>
                  <a:pt x="221" y="66"/>
                  <a:pt x="220" y="65"/>
                </a:cubicBezTo>
                <a:cubicBezTo>
                  <a:pt x="220" y="65"/>
                  <a:pt x="220" y="65"/>
                  <a:pt x="220" y="65"/>
                </a:cubicBezTo>
                <a:close/>
                <a:moveTo>
                  <a:pt x="232" y="66"/>
                </a:moveTo>
                <a:cubicBezTo>
                  <a:pt x="233" y="66"/>
                  <a:pt x="233" y="65"/>
                  <a:pt x="232" y="65"/>
                </a:cubicBezTo>
                <a:cubicBezTo>
                  <a:pt x="233" y="64"/>
                  <a:pt x="235" y="66"/>
                  <a:pt x="236" y="67"/>
                </a:cubicBezTo>
                <a:cubicBezTo>
                  <a:pt x="234" y="67"/>
                  <a:pt x="235" y="65"/>
                  <a:pt x="232" y="66"/>
                </a:cubicBezTo>
                <a:cubicBezTo>
                  <a:pt x="232" y="66"/>
                  <a:pt x="232" y="66"/>
                  <a:pt x="232" y="66"/>
                </a:cubicBezTo>
                <a:close/>
                <a:moveTo>
                  <a:pt x="414" y="67"/>
                </a:moveTo>
                <a:cubicBezTo>
                  <a:pt x="413" y="67"/>
                  <a:pt x="416" y="66"/>
                  <a:pt x="415" y="64"/>
                </a:cubicBezTo>
                <a:cubicBezTo>
                  <a:pt x="416" y="64"/>
                  <a:pt x="415" y="66"/>
                  <a:pt x="417" y="65"/>
                </a:cubicBezTo>
                <a:cubicBezTo>
                  <a:pt x="417" y="67"/>
                  <a:pt x="415" y="66"/>
                  <a:pt x="414" y="67"/>
                </a:cubicBezTo>
                <a:cubicBezTo>
                  <a:pt x="414" y="67"/>
                  <a:pt x="414" y="67"/>
                  <a:pt x="414" y="67"/>
                </a:cubicBezTo>
                <a:close/>
                <a:moveTo>
                  <a:pt x="477" y="65"/>
                </a:moveTo>
                <a:cubicBezTo>
                  <a:pt x="478" y="66"/>
                  <a:pt x="475" y="66"/>
                  <a:pt x="476" y="65"/>
                </a:cubicBezTo>
                <a:cubicBezTo>
                  <a:pt x="476" y="64"/>
                  <a:pt x="477" y="64"/>
                  <a:pt x="477" y="65"/>
                </a:cubicBezTo>
                <a:cubicBezTo>
                  <a:pt x="477" y="65"/>
                  <a:pt x="477" y="65"/>
                  <a:pt x="477" y="65"/>
                </a:cubicBezTo>
                <a:close/>
                <a:moveTo>
                  <a:pt x="271" y="67"/>
                </a:moveTo>
                <a:cubicBezTo>
                  <a:pt x="271" y="66"/>
                  <a:pt x="273" y="66"/>
                  <a:pt x="274" y="66"/>
                </a:cubicBezTo>
                <a:cubicBezTo>
                  <a:pt x="274" y="67"/>
                  <a:pt x="272" y="67"/>
                  <a:pt x="271" y="67"/>
                </a:cubicBezTo>
                <a:cubicBezTo>
                  <a:pt x="271" y="67"/>
                  <a:pt x="271" y="67"/>
                  <a:pt x="271" y="67"/>
                </a:cubicBezTo>
                <a:close/>
                <a:moveTo>
                  <a:pt x="388" y="68"/>
                </a:moveTo>
                <a:cubicBezTo>
                  <a:pt x="390" y="68"/>
                  <a:pt x="391" y="69"/>
                  <a:pt x="391" y="67"/>
                </a:cubicBezTo>
                <a:cubicBezTo>
                  <a:pt x="391" y="68"/>
                  <a:pt x="392" y="70"/>
                  <a:pt x="391" y="71"/>
                </a:cubicBezTo>
                <a:cubicBezTo>
                  <a:pt x="390" y="70"/>
                  <a:pt x="388" y="70"/>
                  <a:pt x="388" y="68"/>
                </a:cubicBezTo>
                <a:cubicBezTo>
                  <a:pt x="388" y="68"/>
                  <a:pt x="388" y="68"/>
                  <a:pt x="388" y="68"/>
                </a:cubicBezTo>
                <a:close/>
                <a:moveTo>
                  <a:pt x="396" y="68"/>
                </a:moveTo>
                <a:cubicBezTo>
                  <a:pt x="396" y="67"/>
                  <a:pt x="397" y="67"/>
                  <a:pt x="398" y="67"/>
                </a:cubicBezTo>
                <a:cubicBezTo>
                  <a:pt x="398" y="68"/>
                  <a:pt x="399" y="68"/>
                  <a:pt x="398" y="69"/>
                </a:cubicBezTo>
                <a:cubicBezTo>
                  <a:pt x="397" y="70"/>
                  <a:pt x="397" y="68"/>
                  <a:pt x="396" y="68"/>
                </a:cubicBezTo>
                <a:cubicBezTo>
                  <a:pt x="396" y="68"/>
                  <a:pt x="396" y="68"/>
                  <a:pt x="396" y="68"/>
                </a:cubicBezTo>
                <a:close/>
                <a:moveTo>
                  <a:pt x="237" y="68"/>
                </a:moveTo>
                <a:cubicBezTo>
                  <a:pt x="238" y="67"/>
                  <a:pt x="239" y="68"/>
                  <a:pt x="240" y="69"/>
                </a:cubicBezTo>
                <a:cubicBezTo>
                  <a:pt x="240" y="71"/>
                  <a:pt x="237" y="70"/>
                  <a:pt x="237" y="68"/>
                </a:cubicBezTo>
                <a:cubicBezTo>
                  <a:pt x="237" y="68"/>
                  <a:pt x="237" y="68"/>
                  <a:pt x="237" y="68"/>
                </a:cubicBezTo>
                <a:close/>
                <a:moveTo>
                  <a:pt x="241" y="72"/>
                </a:moveTo>
                <a:cubicBezTo>
                  <a:pt x="241" y="71"/>
                  <a:pt x="241" y="70"/>
                  <a:pt x="241" y="68"/>
                </a:cubicBezTo>
                <a:cubicBezTo>
                  <a:pt x="241" y="69"/>
                  <a:pt x="242" y="70"/>
                  <a:pt x="243" y="69"/>
                </a:cubicBezTo>
                <a:cubicBezTo>
                  <a:pt x="243" y="70"/>
                  <a:pt x="243" y="71"/>
                  <a:pt x="243" y="72"/>
                </a:cubicBezTo>
                <a:cubicBezTo>
                  <a:pt x="242" y="72"/>
                  <a:pt x="241" y="72"/>
                  <a:pt x="241" y="72"/>
                </a:cubicBezTo>
                <a:cubicBezTo>
                  <a:pt x="241" y="72"/>
                  <a:pt x="241" y="72"/>
                  <a:pt x="241" y="72"/>
                </a:cubicBezTo>
                <a:close/>
                <a:moveTo>
                  <a:pt x="403" y="73"/>
                </a:moveTo>
                <a:cubicBezTo>
                  <a:pt x="405" y="73"/>
                  <a:pt x="405" y="72"/>
                  <a:pt x="404" y="74"/>
                </a:cubicBezTo>
                <a:cubicBezTo>
                  <a:pt x="406" y="75"/>
                  <a:pt x="406" y="72"/>
                  <a:pt x="408" y="73"/>
                </a:cubicBezTo>
                <a:cubicBezTo>
                  <a:pt x="407" y="75"/>
                  <a:pt x="406" y="76"/>
                  <a:pt x="404" y="77"/>
                </a:cubicBezTo>
                <a:cubicBezTo>
                  <a:pt x="404" y="73"/>
                  <a:pt x="402" y="73"/>
                  <a:pt x="401" y="71"/>
                </a:cubicBezTo>
                <a:cubicBezTo>
                  <a:pt x="401" y="70"/>
                  <a:pt x="402" y="69"/>
                  <a:pt x="403" y="68"/>
                </a:cubicBezTo>
                <a:cubicBezTo>
                  <a:pt x="402" y="70"/>
                  <a:pt x="405" y="72"/>
                  <a:pt x="403" y="73"/>
                </a:cubicBezTo>
                <a:cubicBezTo>
                  <a:pt x="403" y="73"/>
                  <a:pt x="403" y="73"/>
                  <a:pt x="403" y="73"/>
                </a:cubicBezTo>
                <a:close/>
                <a:moveTo>
                  <a:pt x="404" y="80"/>
                </a:moveTo>
                <a:cubicBezTo>
                  <a:pt x="403" y="79"/>
                  <a:pt x="405" y="77"/>
                  <a:pt x="407" y="77"/>
                </a:cubicBezTo>
                <a:cubicBezTo>
                  <a:pt x="407" y="79"/>
                  <a:pt x="406" y="80"/>
                  <a:pt x="404" y="80"/>
                </a:cubicBezTo>
                <a:cubicBezTo>
                  <a:pt x="404" y="80"/>
                  <a:pt x="404" y="80"/>
                  <a:pt x="404" y="80"/>
                </a:cubicBezTo>
                <a:close/>
                <a:moveTo>
                  <a:pt x="410" y="72"/>
                </a:moveTo>
                <a:cubicBezTo>
                  <a:pt x="410" y="74"/>
                  <a:pt x="408" y="72"/>
                  <a:pt x="408" y="71"/>
                </a:cubicBezTo>
                <a:cubicBezTo>
                  <a:pt x="409" y="71"/>
                  <a:pt x="409" y="72"/>
                  <a:pt x="410" y="72"/>
                </a:cubicBezTo>
                <a:cubicBezTo>
                  <a:pt x="410" y="72"/>
                  <a:pt x="410" y="72"/>
                  <a:pt x="410" y="72"/>
                </a:cubicBezTo>
                <a:close/>
                <a:moveTo>
                  <a:pt x="416" y="76"/>
                </a:moveTo>
                <a:cubicBezTo>
                  <a:pt x="415" y="75"/>
                  <a:pt x="415" y="74"/>
                  <a:pt x="415" y="73"/>
                </a:cubicBezTo>
                <a:cubicBezTo>
                  <a:pt x="415" y="73"/>
                  <a:pt x="416" y="73"/>
                  <a:pt x="416" y="73"/>
                </a:cubicBezTo>
                <a:cubicBezTo>
                  <a:pt x="415" y="74"/>
                  <a:pt x="418" y="73"/>
                  <a:pt x="417" y="76"/>
                </a:cubicBezTo>
                <a:cubicBezTo>
                  <a:pt x="416" y="75"/>
                  <a:pt x="416" y="76"/>
                  <a:pt x="416" y="76"/>
                </a:cubicBezTo>
                <a:cubicBezTo>
                  <a:pt x="416" y="76"/>
                  <a:pt x="416" y="76"/>
                  <a:pt x="416" y="76"/>
                </a:cubicBezTo>
                <a:close/>
                <a:moveTo>
                  <a:pt x="399" y="77"/>
                </a:moveTo>
                <a:cubicBezTo>
                  <a:pt x="399" y="76"/>
                  <a:pt x="400" y="76"/>
                  <a:pt x="400" y="76"/>
                </a:cubicBezTo>
                <a:cubicBezTo>
                  <a:pt x="401" y="76"/>
                  <a:pt x="401" y="76"/>
                  <a:pt x="401" y="77"/>
                </a:cubicBezTo>
                <a:cubicBezTo>
                  <a:pt x="400" y="77"/>
                  <a:pt x="400" y="77"/>
                  <a:pt x="399" y="77"/>
                </a:cubicBezTo>
                <a:cubicBezTo>
                  <a:pt x="399" y="77"/>
                  <a:pt x="399" y="77"/>
                  <a:pt x="399" y="77"/>
                </a:cubicBezTo>
                <a:close/>
                <a:moveTo>
                  <a:pt x="409" y="80"/>
                </a:moveTo>
                <a:cubicBezTo>
                  <a:pt x="408" y="79"/>
                  <a:pt x="409" y="78"/>
                  <a:pt x="408" y="78"/>
                </a:cubicBezTo>
                <a:cubicBezTo>
                  <a:pt x="407" y="77"/>
                  <a:pt x="410" y="78"/>
                  <a:pt x="411" y="78"/>
                </a:cubicBezTo>
                <a:cubicBezTo>
                  <a:pt x="410" y="79"/>
                  <a:pt x="410" y="80"/>
                  <a:pt x="410" y="81"/>
                </a:cubicBezTo>
                <a:cubicBezTo>
                  <a:pt x="410" y="81"/>
                  <a:pt x="409" y="81"/>
                  <a:pt x="409" y="82"/>
                </a:cubicBezTo>
                <a:cubicBezTo>
                  <a:pt x="408" y="81"/>
                  <a:pt x="408" y="80"/>
                  <a:pt x="409" y="80"/>
                </a:cubicBezTo>
                <a:cubicBezTo>
                  <a:pt x="409" y="80"/>
                  <a:pt x="409" y="80"/>
                  <a:pt x="409" y="80"/>
                </a:cubicBezTo>
                <a:close/>
                <a:moveTo>
                  <a:pt x="410" y="91"/>
                </a:moveTo>
                <a:cubicBezTo>
                  <a:pt x="408" y="90"/>
                  <a:pt x="412" y="88"/>
                  <a:pt x="410" y="88"/>
                </a:cubicBezTo>
                <a:cubicBezTo>
                  <a:pt x="410" y="88"/>
                  <a:pt x="415" y="87"/>
                  <a:pt x="414" y="89"/>
                </a:cubicBezTo>
                <a:cubicBezTo>
                  <a:pt x="414" y="89"/>
                  <a:pt x="414" y="89"/>
                  <a:pt x="415" y="89"/>
                </a:cubicBezTo>
                <a:cubicBezTo>
                  <a:pt x="415" y="88"/>
                  <a:pt x="415" y="85"/>
                  <a:pt x="414" y="84"/>
                </a:cubicBezTo>
                <a:cubicBezTo>
                  <a:pt x="413" y="84"/>
                  <a:pt x="413" y="86"/>
                  <a:pt x="413" y="87"/>
                </a:cubicBezTo>
                <a:cubicBezTo>
                  <a:pt x="411" y="86"/>
                  <a:pt x="410" y="85"/>
                  <a:pt x="408" y="87"/>
                </a:cubicBezTo>
                <a:cubicBezTo>
                  <a:pt x="409" y="85"/>
                  <a:pt x="410" y="84"/>
                  <a:pt x="411" y="83"/>
                </a:cubicBezTo>
                <a:cubicBezTo>
                  <a:pt x="411" y="83"/>
                  <a:pt x="411" y="82"/>
                  <a:pt x="410" y="82"/>
                </a:cubicBezTo>
                <a:cubicBezTo>
                  <a:pt x="412" y="80"/>
                  <a:pt x="415" y="79"/>
                  <a:pt x="416" y="82"/>
                </a:cubicBezTo>
                <a:cubicBezTo>
                  <a:pt x="418" y="81"/>
                  <a:pt x="419" y="80"/>
                  <a:pt x="420" y="78"/>
                </a:cubicBezTo>
                <a:cubicBezTo>
                  <a:pt x="421" y="78"/>
                  <a:pt x="420" y="80"/>
                  <a:pt x="420" y="81"/>
                </a:cubicBezTo>
                <a:cubicBezTo>
                  <a:pt x="420" y="81"/>
                  <a:pt x="419" y="81"/>
                  <a:pt x="419" y="81"/>
                </a:cubicBezTo>
                <a:cubicBezTo>
                  <a:pt x="421" y="84"/>
                  <a:pt x="419" y="88"/>
                  <a:pt x="418" y="91"/>
                </a:cubicBezTo>
                <a:cubicBezTo>
                  <a:pt x="416" y="92"/>
                  <a:pt x="415" y="91"/>
                  <a:pt x="414" y="91"/>
                </a:cubicBezTo>
                <a:cubicBezTo>
                  <a:pt x="413" y="90"/>
                  <a:pt x="410" y="88"/>
                  <a:pt x="410" y="91"/>
                </a:cubicBezTo>
                <a:cubicBezTo>
                  <a:pt x="410" y="91"/>
                  <a:pt x="410" y="91"/>
                  <a:pt x="410" y="91"/>
                </a:cubicBezTo>
                <a:close/>
                <a:moveTo>
                  <a:pt x="462" y="80"/>
                </a:moveTo>
                <a:cubicBezTo>
                  <a:pt x="465" y="80"/>
                  <a:pt x="462" y="84"/>
                  <a:pt x="462" y="80"/>
                </a:cubicBezTo>
                <a:cubicBezTo>
                  <a:pt x="462" y="80"/>
                  <a:pt x="462" y="80"/>
                  <a:pt x="462" y="80"/>
                </a:cubicBezTo>
                <a:close/>
                <a:moveTo>
                  <a:pt x="153" y="91"/>
                </a:moveTo>
                <a:cubicBezTo>
                  <a:pt x="151" y="92"/>
                  <a:pt x="151" y="91"/>
                  <a:pt x="151" y="90"/>
                </a:cubicBezTo>
                <a:cubicBezTo>
                  <a:pt x="152" y="90"/>
                  <a:pt x="153" y="90"/>
                  <a:pt x="153" y="91"/>
                </a:cubicBezTo>
                <a:cubicBezTo>
                  <a:pt x="153" y="91"/>
                  <a:pt x="153" y="91"/>
                  <a:pt x="153" y="91"/>
                </a:cubicBezTo>
                <a:close/>
                <a:moveTo>
                  <a:pt x="164" y="99"/>
                </a:moveTo>
                <a:cubicBezTo>
                  <a:pt x="161" y="101"/>
                  <a:pt x="158" y="95"/>
                  <a:pt x="156" y="91"/>
                </a:cubicBezTo>
                <a:cubicBezTo>
                  <a:pt x="160" y="90"/>
                  <a:pt x="160" y="94"/>
                  <a:pt x="163" y="93"/>
                </a:cubicBezTo>
                <a:cubicBezTo>
                  <a:pt x="164" y="96"/>
                  <a:pt x="161" y="98"/>
                  <a:pt x="164" y="99"/>
                </a:cubicBezTo>
                <a:cubicBezTo>
                  <a:pt x="164" y="99"/>
                  <a:pt x="164" y="99"/>
                  <a:pt x="164" y="99"/>
                </a:cubicBezTo>
                <a:close/>
                <a:moveTo>
                  <a:pt x="159" y="99"/>
                </a:moveTo>
                <a:cubicBezTo>
                  <a:pt x="158" y="100"/>
                  <a:pt x="157" y="98"/>
                  <a:pt x="158" y="97"/>
                </a:cubicBezTo>
                <a:cubicBezTo>
                  <a:pt x="158" y="97"/>
                  <a:pt x="158" y="99"/>
                  <a:pt x="159" y="99"/>
                </a:cubicBezTo>
                <a:cubicBezTo>
                  <a:pt x="159" y="99"/>
                  <a:pt x="159" y="99"/>
                  <a:pt x="159" y="99"/>
                </a:cubicBezTo>
                <a:close/>
                <a:moveTo>
                  <a:pt x="426" y="117"/>
                </a:moveTo>
                <a:cubicBezTo>
                  <a:pt x="425" y="117"/>
                  <a:pt x="425" y="114"/>
                  <a:pt x="426" y="113"/>
                </a:cubicBezTo>
                <a:cubicBezTo>
                  <a:pt x="427" y="113"/>
                  <a:pt x="427" y="116"/>
                  <a:pt x="426" y="117"/>
                </a:cubicBezTo>
                <a:cubicBezTo>
                  <a:pt x="426" y="117"/>
                  <a:pt x="426" y="117"/>
                  <a:pt x="426" y="117"/>
                </a:cubicBezTo>
                <a:close/>
                <a:moveTo>
                  <a:pt x="416" y="129"/>
                </a:moveTo>
                <a:cubicBezTo>
                  <a:pt x="418" y="129"/>
                  <a:pt x="419" y="128"/>
                  <a:pt x="419" y="127"/>
                </a:cubicBezTo>
                <a:cubicBezTo>
                  <a:pt x="421" y="127"/>
                  <a:pt x="419" y="132"/>
                  <a:pt x="416" y="132"/>
                </a:cubicBezTo>
                <a:cubicBezTo>
                  <a:pt x="417" y="131"/>
                  <a:pt x="417" y="131"/>
                  <a:pt x="416" y="129"/>
                </a:cubicBezTo>
                <a:cubicBezTo>
                  <a:pt x="416" y="129"/>
                  <a:pt x="416" y="129"/>
                  <a:pt x="416" y="129"/>
                </a:cubicBezTo>
                <a:close/>
                <a:moveTo>
                  <a:pt x="408" y="141"/>
                </a:moveTo>
                <a:cubicBezTo>
                  <a:pt x="406" y="141"/>
                  <a:pt x="408" y="138"/>
                  <a:pt x="407" y="139"/>
                </a:cubicBezTo>
                <a:cubicBezTo>
                  <a:pt x="407" y="137"/>
                  <a:pt x="408" y="139"/>
                  <a:pt x="409" y="139"/>
                </a:cubicBezTo>
                <a:cubicBezTo>
                  <a:pt x="408" y="140"/>
                  <a:pt x="408" y="140"/>
                  <a:pt x="408" y="141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406" y="144"/>
                </a:moveTo>
                <a:cubicBezTo>
                  <a:pt x="404" y="144"/>
                  <a:pt x="407" y="143"/>
                  <a:pt x="406" y="142"/>
                </a:cubicBezTo>
                <a:cubicBezTo>
                  <a:pt x="407" y="142"/>
                  <a:pt x="406" y="144"/>
                  <a:pt x="406" y="144"/>
                </a:cubicBezTo>
                <a:cubicBezTo>
                  <a:pt x="406" y="144"/>
                  <a:pt x="406" y="144"/>
                  <a:pt x="406" y="144"/>
                </a:cubicBezTo>
                <a:close/>
                <a:moveTo>
                  <a:pt x="411" y="147"/>
                </a:moveTo>
                <a:cubicBezTo>
                  <a:pt x="408" y="146"/>
                  <a:pt x="410" y="144"/>
                  <a:pt x="409" y="142"/>
                </a:cubicBezTo>
                <a:cubicBezTo>
                  <a:pt x="410" y="142"/>
                  <a:pt x="410" y="142"/>
                  <a:pt x="410" y="143"/>
                </a:cubicBezTo>
                <a:cubicBezTo>
                  <a:pt x="410" y="143"/>
                  <a:pt x="411" y="143"/>
                  <a:pt x="412" y="143"/>
                </a:cubicBezTo>
                <a:cubicBezTo>
                  <a:pt x="411" y="144"/>
                  <a:pt x="410" y="145"/>
                  <a:pt x="411" y="147"/>
                </a:cubicBezTo>
                <a:cubicBezTo>
                  <a:pt x="411" y="147"/>
                  <a:pt x="411" y="147"/>
                  <a:pt x="411" y="147"/>
                </a:cubicBezTo>
                <a:close/>
                <a:moveTo>
                  <a:pt x="160" y="146"/>
                </a:moveTo>
                <a:cubicBezTo>
                  <a:pt x="160" y="145"/>
                  <a:pt x="161" y="144"/>
                  <a:pt x="162" y="144"/>
                </a:cubicBezTo>
                <a:cubicBezTo>
                  <a:pt x="162" y="145"/>
                  <a:pt x="162" y="146"/>
                  <a:pt x="161" y="147"/>
                </a:cubicBezTo>
                <a:cubicBezTo>
                  <a:pt x="161" y="147"/>
                  <a:pt x="161" y="146"/>
                  <a:pt x="160" y="146"/>
                </a:cubicBezTo>
                <a:cubicBezTo>
                  <a:pt x="160" y="146"/>
                  <a:pt x="160" y="146"/>
                  <a:pt x="160" y="146"/>
                </a:cubicBezTo>
                <a:close/>
                <a:moveTo>
                  <a:pt x="408" y="145"/>
                </a:moveTo>
                <a:cubicBezTo>
                  <a:pt x="408" y="145"/>
                  <a:pt x="408" y="146"/>
                  <a:pt x="408" y="146"/>
                </a:cubicBezTo>
                <a:cubicBezTo>
                  <a:pt x="408" y="147"/>
                  <a:pt x="408" y="146"/>
                  <a:pt x="409" y="146"/>
                </a:cubicBezTo>
                <a:cubicBezTo>
                  <a:pt x="408" y="149"/>
                  <a:pt x="408" y="152"/>
                  <a:pt x="406" y="152"/>
                </a:cubicBezTo>
                <a:cubicBezTo>
                  <a:pt x="406" y="153"/>
                  <a:pt x="407" y="155"/>
                  <a:pt x="405" y="154"/>
                </a:cubicBezTo>
                <a:cubicBezTo>
                  <a:pt x="405" y="155"/>
                  <a:pt x="404" y="158"/>
                  <a:pt x="405" y="158"/>
                </a:cubicBezTo>
                <a:cubicBezTo>
                  <a:pt x="404" y="157"/>
                  <a:pt x="403" y="160"/>
                  <a:pt x="401" y="160"/>
                </a:cubicBezTo>
                <a:cubicBezTo>
                  <a:pt x="401" y="156"/>
                  <a:pt x="402" y="153"/>
                  <a:pt x="403" y="149"/>
                </a:cubicBezTo>
                <a:cubicBezTo>
                  <a:pt x="405" y="147"/>
                  <a:pt x="406" y="148"/>
                  <a:pt x="408" y="145"/>
                </a:cubicBezTo>
                <a:cubicBezTo>
                  <a:pt x="408" y="145"/>
                  <a:pt x="408" y="145"/>
                  <a:pt x="408" y="145"/>
                </a:cubicBezTo>
                <a:close/>
                <a:moveTo>
                  <a:pt x="265" y="154"/>
                </a:moveTo>
                <a:cubicBezTo>
                  <a:pt x="266" y="154"/>
                  <a:pt x="265" y="156"/>
                  <a:pt x="265" y="156"/>
                </a:cubicBezTo>
                <a:cubicBezTo>
                  <a:pt x="263" y="156"/>
                  <a:pt x="265" y="155"/>
                  <a:pt x="265" y="154"/>
                </a:cubicBezTo>
                <a:cubicBezTo>
                  <a:pt x="265" y="154"/>
                  <a:pt x="265" y="154"/>
                  <a:pt x="265" y="154"/>
                </a:cubicBezTo>
                <a:close/>
                <a:moveTo>
                  <a:pt x="409" y="162"/>
                </a:moveTo>
                <a:cubicBezTo>
                  <a:pt x="407" y="161"/>
                  <a:pt x="409" y="159"/>
                  <a:pt x="410" y="159"/>
                </a:cubicBezTo>
                <a:cubicBezTo>
                  <a:pt x="410" y="160"/>
                  <a:pt x="409" y="160"/>
                  <a:pt x="409" y="162"/>
                </a:cubicBezTo>
                <a:cubicBezTo>
                  <a:pt x="409" y="162"/>
                  <a:pt x="409" y="162"/>
                  <a:pt x="409" y="162"/>
                </a:cubicBezTo>
                <a:close/>
                <a:moveTo>
                  <a:pt x="264" y="163"/>
                </a:moveTo>
                <a:cubicBezTo>
                  <a:pt x="264" y="162"/>
                  <a:pt x="264" y="162"/>
                  <a:pt x="264" y="161"/>
                </a:cubicBezTo>
                <a:cubicBezTo>
                  <a:pt x="265" y="161"/>
                  <a:pt x="265" y="162"/>
                  <a:pt x="266" y="162"/>
                </a:cubicBezTo>
                <a:cubicBezTo>
                  <a:pt x="266" y="162"/>
                  <a:pt x="265" y="162"/>
                  <a:pt x="265" y="163"/>
                </a:cubicBezTo>
                <a:cubicBezTo>
                  <a:pt x="265" y="163"/>
                  <a:pt x="265" y="163"/>
                  <a:pt x="264" y="163"/>
                </a:cubicBezTo>
                <a:cubicBezTo>
                  <a:pt x="264" y="163"/>
                  <a:pt x="264" y="163"/>
                  <a:pt x="264" y="163"/>
                </a:cubicBezTo>
                <a:close/>
                <a:moveTo>
                  <a:pt x="267" y="163"/>
                </a:moveTo>
                <a:cubicBezTo>
                  <a:pt x="267" y="163"/>
                  <a:pt x="266" y="162"/>
                  <a:pt x="266" y="161"/>
                </a:cubicBezTo>
                <a:cubicBezTo>
                  <a:pt x="268" y="161"/>
                  <a:pt x="267" y="162"/>
                  <a:pt x="267" y="163"/>
                </a:cubicBezTo>
                <a:cubicBezTo>
                  <a:pt x="267" y="163"/>
                  <a:pt x="267" y="163"/>
                  <a:pt x="267" y="163"/>
                </a:cubicBezTo>
                <a:close/>
                <a:moveTo>
                  <a:pt x="386" y="171"/>
                </a:moveTo>
                <a:cubicBezTo>
                  <a:pt x="387" y="169"/>
                  <a:pt x="388" y="168"/>
                  <a:pt x="388" y="166"/>
                </a:cubicBezTo>
                <a:cubicBezTo>
                  <a:pt x="389" y="166"/>
                  <a:pt x="390" y="166"/>
                  <a:pt x="391" y="166"/>
                </a:cubicBezTo>
                <a:cubicBezTo>
                  <a:pt x="390" y="168"/>
                  <a:pt x="390" y="168"/>
                  <a:pt x="391" y="169"/>
                </a:cubicBezTo>
                <a:cubicBezTo>
                  <a:pt x="390" y="170"/>
                  <a:pt x="390" y="170"/>
                  <a:pt x="388" y="170"/>
                </a:cubicBezTo>
                <a:cubicBezTo>
                  <a:pt x="389" y="171"/>
                  <a:pt x="390" y="171"/>
                  <a:pt x="390" y="172"/>
                </a:cubicBezTo>
                <a:cubicBezTo>
                  <a:pt x="388" y="171"/>
                  <a:pt x="387" y="172"/>
                  <a:pt x="386" y="171"/>
                </a:cubicBezTo>
                <a:cubicBezTo>
                  <a:pt x="386" y="171"/>
                  <a:pt x="386" y="171"/>
                  <a:pt x="386" y="171"/>
                </a:cubicBezTo>
                <a:close/>
                <a:moveTo>
                  <a:pt x="397" y="173"/>
                </a:moveTo>
                <a:cubicBezTo>
                  <a:pt x="394" y="172"/>
                  <a:pt x="398" y="170"/>
                  <a:pt x="397" y="168"/>
                </a:cubicBezTo>
                <a:cubicBezTo>
                  <a:pt x="397" y="168"/>
                  <a:pt x="398" y="168"/>
                  <a:pt x="399" y="168"/>
                </a:cubicBezTo>
                <a:cubicBezTo>
                  <a:pt x="397" y="169"/>
                  <a:pt x="398" y="172"/>
                  <a:pt x="397" y="173"/>
                </a:cubicBezTo>
                <a:cubicBezTo>
                  <a:pt x="397" y="173"/>
                  <a:pt x="397" y="173"/>
                  <a:pt x="397" y="173"/>
                </a:cubicBezTo>
                <a:close/>
                <a:moveTo>
                  <a:pt x="392" y="171"/>
                </a:moveTo>
                <a:cubicBezTo>
                  <a:pt x="392" y="171"/>
                  <a:pt x="392" y="170"/>
                  <a:pt x="392" y="170"/>
                </a:cubicBezTo>
                <a:cubicBezTo>
                  <a:pt x="393" y="170"/>
                  <a:pt x="393" y="173"/>
                  <a:pt x="392" y="172"/>
                </a:cubicBezTo>
                <a:cubicBezTo>
                  <a:pt x="392" y="171"/>
                  <a:pt x="392" y="171"/>
                  <a:pt x="392" y="171"/>
                </a:cubicBezTo>
                <a:cubicBezTo>
                  <a:pt x="392" y="171"/>
                  <a:pt x="392" y="171"/>
                  <a:pt x="392" y="171"/>
                </a:cubicBezTo>
                <a:close/>
                <a:moveTo>
                  <a:pt x="380" y="183"/>
                </a:moveTo>
                <a:cubicBezTo>
                  <a:pt x="381" y="178"/>
                  <a:pt x="384" y="177"/>
                  <a:pt x="385" y="172"/>
                </a:cubicBezTo>
                <a:cubicBezTo>
                  <a:pt x="386" y="172"/>
                  <a:pt x="386" y="172"/>
                  <a:pt x="387" y="172"/>
                </a:cubicBezTo>
                <a:cubicBezTo>
                  <a:pt x="386" y="173"/>
                  <a:pt x="383" y="177"/>
                  <a:pt x="385" y="178"/>
                </a:cubicBezTo>
                <a:cubicBezTo>
                  <a:pt x="384" y="179"/>
                  <a:pt x="383" y="179"/>
                  <a:pt x="382" y="179"/>
                </a:cubicBezTo>
                <a:cubicBezTo>
                  <a:pt x="382" y="181"/>
                  <a:pt x="384" y="178"/>
                  <a:pt x="383" y="180"/>
                </a:cubicBezTo>
                <a:cubicBezTo>
                  <a:pt x="381" y="180"/>
                  <a:pt x="382" y="183"/>
                  <a:pt x="380" y="183"/>
                </a:cubicBezTo>
                <a:cubicBezTo>
                  <a:pt x="380" y="183"/>
                  <a:pt x="380" y="183"/>
                  <a:pt x="380" y="183"/>
                </a:cubicBezTo>
                <a:close/>
                <a:moveTo>
                  <a:pt x="390" y="176"/>
                </a:moveTo>
                <a:cubicBezTo>
                  <a:pt x="390" y="175"/>
                  <a:pt x="391" y="175"/>
                  <a:pt x="391" y="173"/>
                </a:cubicBezTo>
                <a:cubicBezTo>
                  <a:pt x="393" y="173"/>
                  <a:pt x="391" y="177"/>
                  <a:pt x="390" y="176"/>
                </a:cubicBezTo>
                <a:cubicBezTo>
                  <a:pt x="390" y="176"/>
                  <a:pt x="390" y="176"/>
                  <a:pt x="390" y="176"/>
                </a:cubicBezTo>
                <a:close/>
                <a:moveTo>
                  <a:pt x="386" y="180"/>
                </a:moveTo>
                <a:cubicBezTo>
                  <a:pt x="386" y="180"/>
                  <a:pt x="386" y="179"/>
                  <a:pt x="385" y="179"/>
                </a:cubicBezTo>
                <a:cubicBezTo>
                  <a:pt x="385" y="179"/>
                  <a:pt x="386" y="179"/>
                  <a:pt x="386" y="179"/>
                </a:cubicBezTo>
                <a:cubicBezTo>
                  <a:pt x="386" y="179"/>
                  <a:pt x="386" y="179"/>
                  <a:pt x="386" y="179"/>
                </a:cubicBezTo>
                <a:cubicBezTo>
                  <a:pt x="387" y="179"/>
                  <a:pt x="387" y="180"/>
                  <a:pt x="387" y="180"/>
                </a:cubicBezTo>
                <a:cubicBezTo>
                  <a:pt x="386" y="180"/>
                  <a:pt x="386" y="180"/>
                  <a:pt x="386" y="180"/>
                </a:cubicBezTo>
                <a:cubicBezTo>
                  <a:pt x="386" y="180"/>
                  <a:pt x="386" y="180"/>
                  <a:pt x="386" y="180"/>
                </a:cubicBezTo>
                <a:close/>
                <a:moveTo>
                  <a:pt x="381" y="205"/>
                </a:moveTo>
                <a:cubicBezTo>
                  <a:pt x="381" y="205"/>
                  <a:pt x="381" y="205"/>
                  <a:pt x="381" y="205"/>
                </a:cubicBezTo>
                <a:cubicBezTo>
                  <a:pt x="384" y="203"/>
                  <a:pt x="382" y="197"/>
                  <a:pt x="379" y="198"/>
                </a:cubicBezTo>
                <a:cubicBezTo>
                  <a:pt x="380" y="192"/>
                  <a:pt x="384" y="187"/>
                  <a:pt x="385" y="181"/>
                </a:cubicBezTo>
                <a:cubicBezTo>
                  <a:pt x="382" y="186"/>
                  <a:pt x="379" y="194"/>
                  <a:pt x="374" y="195"/>
                </a:cubicBezTo>
                <a:cubicBezTo>
                  <a:pt x="378" y="196"/>
                  <a:pt x="370" y="202"/>
                  <a:pt x="374" y="204"/>
                </a:cubicBezTo>
                <a:cubicBezTo>
                  <a:pt x="373" y="204"/>
                  <a:pt x="371" y="203"/>
                  <a:pt x="371" y="204"/>
                </a:cubicBezTo>
                <a:cubicBezTo>
                  <a:pt x="369" y="210"/>
                  <a:pt x="365" y="217"/>
                  <a:pt x="361" y="224"/>
                </a:cubicBezTo>
                <a:cubicBezTo>
                  <a:pt x="359" y="228"/>
                  <a:pt x="358" y="233"/>
                  <a:pt x="356" y="237"/>
                </a:cubicBezTo>
                <a:cubicBezTo>
                  <a:pt x="357" y="239"/>
                  <a:pt x="357" y="239"/>
                  <a:pt x="355" y="240"/>
                </a:cubicBezTo>
                <a:cubicBezTo>
                  <a:pt x="356" y="241"/>
                  <a:pt x="358" y="240"/>
                  <a:pt x="358" y="241"/>
                </a:cubicBezTo>
                <a:cubicBezTo>
                  <a:pt x="358" y="243"/>
                  <a:pt x="358" y="243"/>
                  <a:pt x="359" y="245"/>
                </a:cubicBezTo>
                <a:cubicBezTo>
                  <a:pt x="360" y="243"/>
                  <a:pt x="358" y="244"/>
                  <a:pt x="359" y="242"/>
                </a:cubicBezTo>
                <a:cubicBezTo>
                  <a:pt x="359" y="242"/>
                  <a:pt x="361" y="240"/>
                  <a:pt x="361" y="242"/>
                </a:cubicBezTo>
                <a:cubicBezTo>
                  <a:pt x="361" y="242"/>
                  <a:pt x="360" y="242"/>
                  <a:pt x="360" y="243"/>
                </a:cubicBezTo>
                <a:cubicBezTo>
                  <a:pt x="361" y="242"/>
                  <a:pt x="362" y="244"/>
                  <a:pt x="363" y="243"/>
                </a:cubicBezTo>
                <a:cubicBezTo>
                  <a:pt x="362" y="243"/>
                  <a:pt x="362" y="241"/>
                  <a:pt x="361" y="241"/>
                </a:cubicBezTo>
                <a:cubicBezTo>
                  <a:pt x="362" y="241"/>
                  <a:pt x="363" y="241"/>
                  <a:pt x="363" y="240"/>
                </a:cubicBezTo>
                <a:cubicBezTo>
                  <a:pt x="363" y="239"/>
                  <a:pt x="362" y="237"/>
                  <a:pt x="364" y="236"/>
                </a:cubicBezTo>
                <a:cubicBezTo>
                  <a:pt x="364" y="237"/>
                  <a:pt x="364" y="238"/>
                  <a:pt x="365" y="238"/>
                </a:cubicBezTo>
                <a:cubicBezTo>
                  <a:pt x="367" y="236"/>
                  <a:pt x="364" y="236"/>
                  <a:pt x="364" y="234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4"/>
                  <a:pt x="366" y="235"/>
                  <a:pt x="368" y="235"/>
                </a:cubicBezTo>
                <a:cubicBezTo>
                  <a:pt x="366" y="230"/>
                  <a:pt x="370" y="224"/>
                  <a:pt x="372" y="218"/>
                </a:cubicBezTo>
                <a:cubicBezTo>
                  <a:pt x="373" y="219"/>
                  <a:pt x="375" y="220"/>
                  <a:pt x="375" y="217"/>
                </a:cubicBezTo>
                <a:cubicBezTo>
                  <a:pt x="374" y="217"/>
                  <a:pt x="374" y="218"/>
                  <a:pt x="374" y="218"/>
                </a:cubicBezTo>
                <a:cubicBezTo>
                  <a:pt x="375" y="216"/>
                  <a:pt x="373" y="216"/>
                  <a:pt x="372" y="215"/>
                </a:cubicBezTo>
                <a:cubicBezTo>
                  <a:pt x="374" y="214"/>
                  <a:pt x="374" y="215"/>
                  <a:pt x="375" y="213"/>
                </a:cubicBezTo>
                <a:cubicBezTo>
                  <a:pt x="375" y="215"/>
                  <a:pt x="377" y="217"/>
                  <a:pt x="377" y="215"/>
                </a:cubicBezTo>
                <a:cubicBezTo>
                  <a:pt x="377" y="215"/>
                  <a:pt x="377" y="214"/>
                  <a:pt x="378" y="214"/>
                </a:cubicBezTo>
                <a:cubicBezTo>
                  <a:pt x="378" y="212"/>
                  <a:pt x="378" y="212"/>
                  <a:pt x="376" y="211"/>
                </a:cubicBezTo>
                <a:cubicBezTo>
                  <a:pt x="380" y="212"/>
                  <a:pt x="380" y="209"/>
                  <a:pt x="381" y="205"/>
                </a:cubicBezTo>
                <a:cubicBezTo>
                  <a:pt x="379" y="205"/>
                  <a:pt x="380" y="207"/>
                  <a:pt x="379" y="206"/>
                </a:cubicBezTo>
                <a:cubicBezTo>
                  <a:pt x="378" y="207"/>
                  <a:pt x="380" y="208"/>
                  <a:pt x="379" y="208"/>
                </a:cubicBezTo>
                <a:cubicBezTo>
                  <a:pt x="378" y="208"/>
                  <a:pt x="377" y="207"/>
                  <a:pt x="377" y="207"/>
                </a:cubicBezTo>
                <a:cubicBezTo>
                  <a:pt x="378" y="206"/>
                  <a:pt x="377" y="205"/>
                  <a:pt x="377" y="204"/>
                </a:cubicBezTo>
                <a:cubicBezTo>
                  <a:pt x="378" y="204"/>
                  <a:pt x="378" y="205"/>
                  <a:pt x="379" y="204"/>
                </a:cubicBezTo>
                <a:cubicBezTo>
                  <a:pt x="379" y="202"/>
                  <a:pt x="377" y="204"/>
                  <a:pt x="377" y="202"/>
                </a:cubicBezTo>
                <a:cubicBezTo>
                  <a:pt x="378" y="201"/>
                  <a:pt x="378" y="200"/>
                  <a:pt x="379" y="200"/>
                </a:cubicBezTo>
                <a:cubicBezTo>
                  <a:pt x="380" y="200"/>
                  <a:pt x="378" y="202"/>
                  <a:pt x="380" y="202"/>
                </a:cubicBezTo>
                <a:cubicBezTo>
                  <a:pt x="380" y="202"/>
                  <a:pt x="380" y="201"/>
                  <a:pt x="381" y="201"/>
                </a:cubicBezTo>
                <a:cubicBezTo>
                  <a:pt x="381" y="202"/>
                  <a:pt x="381" y="203"/>
                  <a:pt x="381" y="205"/>
                </a:cubicBezTo>
                <a:close/>
                <a:moveTo>
                  <a:pt x="354" y="242"/>
                </a:moveTo>
                <a:cubicBezTo>
                  <a:pt x="355" y="243"/>
                  <a:pt x="356" y="242"/>
                  <a:pt x="355" y="242"/>
                </a:cubicBezTo>
                <a:cubicBezTo>
                  <a:pt x="355" y="241"/>
                  <a:pt x="358" y="243"/>
                  <a:pt x="358" y="245"/>
                </a:cubicBezTo>
                <a:cubicBezTo>
                  <a:pt x="357" y="244"/>
                  <a:pt x="357" y="244"/>
                  <a:pt x="357" y="245"/>
                </a:cubicBezTo>
                <a:cubicBezTo>
                  <a:pt x="356" y="243"/>
                  <a:pt x="354" y="244"/>
                  <a:pt x="354" y="242"/>
                </a:cubicBezTo>
                <a:cubicBezTo>
                  <a:pt x="354" y="242"/>
                  <a:pt x="354" y="242"/>
                  <a:pt x="354" y="242"/>
                </a:cubicBezTo>
                <a:close/>
                <a:moveTo>
                  <a:pt x="392" y="184"/>
                </a:moveTo>
                <a:cubicBezTo>
                  <a:pt x="391" y="184"/>
                  <a:pt x="392" y="183"/>
                  <a:pt x="391" y="183"/>
                </a:cubicBezTo>
                <a:cubicBezTo>
                  <a:pt x="391" y="181"/>
                  <a:pt x="393" y="184"/>
                  <a:pt x="392" y="184"/>
                </a:cubicBezTo>
                <a:cubicBezTo>
                  <a:pt x="392" y="184"/>
                  <a:pt x="392" y="184"/>
                  <a:pt x="392" y="184"/>
                </a:cubicBezTo>
                <a:close/>
                <a:moveTo>
                  <a:pt x="387" y="188"/>
                </a:moveTo>
                <a:cubicBezTo>
                  <a:pt x="387" y="188"/>
                  <a:pt x="387" y="187"/>
                  <a:pt x="387" y="187"/>
                </a:cubicBezTo>
                <a:cubicBezTo>
                  <a:pt x="388" y="186"/>
                  <a:pt x="388" y="187"/>
                  <a:pt x="390" y="187"/>
                </a:cubicBezTo>
                <a:cubicBezTo>
                  <a:pt x="389" y="188"/>
                  <a:pt x="389" y="188"/>
                  <a:pt x="387" y="188"/>
                </a:cubicBezTo>
                <a:cubicBezTo>
                  <a:pt x="387" y="188"/>
                  <a:pt x="387" y="188"/>
                  <a:pt x="387" y="188"/>
                </a:cubicBezTo>
                <a:close/>
                <a:moveTo>
                  <a:pt x="375" y="188"/>
                </a:moveTo>
                <a:cubicBezTo>
                  <a:pt x="375" y="188"/>
                  <a:pt x="375" y="187"/>
                  <a:pt x="375" y="187"/>
                </a:cubicBezTo>
                <a:cubicBezTo>
                  <a:pt x="376" y="187"/>
                  <a:pt x="376" y="190"/>
                  <a:pt x="375" y="189"/>
                </a:cubicBezTo>
                <a:cubicBezTo>
                  <a:pt x="375" y="188"/>
                  <a:pt x="375" y="188"/>
                  <a:pt x="375" y="188"/>
                </a:cubicBezTo>
                <a:cubicBezTo>
                  <a:pt x="375" y="188"/>
                  <a:pt x="375" y="188"/>
                  <a:pt x="375" y="188"/>
                </a:cubicBezTo>
                <a:close/>
                <a:moveTo>
                  <a:pt x="371" y="196"/>
                </a:moveTo>
                <a:cubicBezTo>
                  <a:pt x="370" y="195"/>
                  <a:pt x="372" y="193"/>
                  <a:pt x="374" y="193"/>
                </a:cubicBezTo>
                <a:cubicBezTo>
                  <a:pt x="373" y="194"/>
                  <a:pt x="372" y="195"/>
                  <a:pt x="371" y="196"/>
                </a:cubicBezTo>
                <a:cubicBezTo>
                  <a:pt x="371" y="196"/>
                  <a:pt x="371" y="196"/>
                  <a:pt x="371" y="196"/>
                </a:cubicBezTo>
                <a:close/>
                <a:moveTo>
                  <a:pt x="195" y="201"/>
                </a:moveTo>
                <a:cubicBezTo>
                  <a:pt x="197" y="198"/>
                  <a:pt x="195" y="196"/>
                  <a:pt x="195" y="193"/>
                </a:cubicBezTo>
                <a:cubicBezTo>
                  <a:pt x="198" y="196"/>
                  <a:pt x="199" y="200"/>
                  <a:pt x="199" y="205"/>
                </a:cubicBezTo>
                <a:cubicBezTo>
                  <a:pt x="197" y="205"/>
                  <a:pt x="196" y="204"/>
                  <a:pt x="195" y="201"/>
                </a:cubicBezTo>
                <a:cubicBezTo>
                  <a:pt x="195" y="201"/>
                  <a:pt x="195" y="201"/>
                  <a:pt x="195" y="201"/>
                </a:cubicBezTo>
                <a:close/>
                <a:moveTo>
                  <a:pt x="385" y="196"/>
                </a:moveTo>
                <a:cubicBezTo>
                  <a:pt x="385" y="195"/>
                  <a:pt x="385" y="195"/>
                  <a:pt x="385" y="194"/>
                </a:cubicBezTo>
                <a:cubicBezTo>
                  <a:pt x="386" y="193"/>
                  <a:pt x="386" y="197"/>
                  <a:pt x="385" y="196"/>
                </a:cubicBezTo>
                <a:cubicBezTo>
                  <a:pt x="385" y="196"/>
                  <a:pt x="385" y="196"/>
                  <a:pt x="385" y="196"/>
                </a:cubicBezTo>
                <a:close/>
                <a:moveTo>
                  <a:pt x="182" y="205"/>
                </a:moveTo>
                <a:cubicBezTo>
                  <a:pt x="182" y="204"/>
                  <a:pt x="183" y="204"/>
                  <a:pt x="184" y="204"/>
                </a:cubicBezTo>
                <a:cubicBezTo>
                  <a:pt x="184" y="205"/>
                  <a:pt x="183" y="205"/>
                  <a:pt x="182" y="205"/>
                </a:cubicBezTo>
                <a:cubicBezTo>
                  <a:pt x="182" y="205"/>
                  <a:pt x="182" y="205"/>
                  <a:pt x="182" y="205"/>
                </a:cubicBezTo>
                <a:close/>
                <a:moveTo>
                  <a:pt x="185" y="217"/>
                </a:moveTo>
                <a:cubicBezTo>
                  <a:pt x="185" y="217"/>
                  <a:pt x="185" y="217"/>
                  <a:pt x="185" y="217"/>
                </a:cubicBezTo>
                <a:cubicBezTo>
                  <a:pt x="187" y="218"/>
                  <a:pt x="189" y="219"/>
                  <a:pt x="187" y="222"/>
                </a:cubicBezTo>
                <a:cubicBezTo>
                  <a:pt x="189" y="222"/>
                  <a:pt x="187" y="222"/>
                  <a:pt x="187" y="224"/>
                </a:cubicBezTo>
                <a:cubicBezTo>
                  <a:pt x="188" y="225"/>
                  <a:pt x="189" y="226"/>
                  <a:pt x="190" y="227"/>
                </a:cubicBezTo>
                <a:cubicBezTo>
                  <a:pt x="190" y="227"/>
                  <a:pt x="189" y="227"/>
                  <a:pt x="189" y="227"/>
                </a:cubicBezTo>
                <a:cubicBezTo>
                  <a:pt x="193" y="230"/>
                  <a:pt x="192" y="237"/>
                  <a:pt x="196" y="238"/>
                </a:cubicBezTo>
                <a:cubicBezTo>
                  <a:pt x="195" y="238"/>
                  <a:pt x="195" y="239"/>
                  <a:pt x="195" y="240"/>
                </a:cubicBezTo>
                <a:cubicBezTo>
                  <a:pt x="197" y="241"/>
                  <a:pt x="196" y="245"/>
                  <a:pt x="200" y="246"/>
                </a:cubicBezTo>
                <a:cubicBezTo>
                  <a:pt x="199" y="241"/>
                  <a:pt x="197" y="238"/>
                  <a:pt x="194" y="235"/>
                </a:cubicBezTo>
                <a:cubicBezTo>
                  <a:pt x="195" y="235"/>
                  <a:pt x="195" y="234"/>
                  <a:pt x="196" y="234"/>
                </a:cubicBezTo>
                <a:cubicBezTo>
                  <a:pt x="196" y="235"/>
                  <a:pt x="195" y="235"/>
                  <a:pt x="195" y="236"/>
                </a:cubicBezTo>
                <a:cubicBezTo>
                  <a:pt x="197" y="236"/>
                  <a:pt x="198" y="236"/>
                  <a:pt x="198" y="234"/>
                </a:cubicBezTo>
                <a:cubicBezTo>
                  <a:pt x="191" y="234"/>
                  <a:pt x="195" y="228"/>
                  <a:pt x="192" y="224"/>
                </a:cubicBezTo>
                <a:cubicBezTo>
                  <a:pt x="190" y="223"/>
                  <a:pt x="190" y="226"/>
                  <a:pt x="189" y="224"/>
                </a:cubicBezTo>
                <a:cubicBezTo>
                  <a:pt x="190" y="224"/>
                  <a:pt x="191" y="223"/>
                  <a:pt x="192" y="222"/>
                </a:cubicBezTo>
                <a:cubicBezTo>
                  <a:pt x="194" y="224"/>
                  <a:pt x="194" y="226"/>
                  <a:pt x="195" y="228"/>
                </a:cubicBezTo>
                <a:cubicBezTo>
                  <a:pt x="196" y="221"/>
                  <a:pt x="189" y="222"/>
                  <a:pt x="189" y="217"/>
                </a:cubicBezTo>
                <a:cubicBezTo>
                  <a:pt x="190" y="216"/>
                  <a:pt x="190" y="216"/>
                  <a:pt x="192" y="216"/>
                </a:cubicBezTo>
                <a:cubicBezTo>
                  <a:pt x="191" y="215"/>
                  <a:pt x="190" y="214"/>
                  <a:pt x="190" y="213"/>
                </a:cubicBezTo>
                <a:cubicBezTo>
                  <a:pt x="188" y="213"/>
                  <a:pt x="185" y="212"/>
                  <a:pt x="186" y="210"/>
                </a:cubicBezTo>
                <a:cubicBezTo>
                  <a:pt x="184" y="211"/>
                  <a:pt x="184" y="209"/>
                  <a:pt x="183" y="209"/>
                </a:cubicBezTo>
                <a:cubicBezTo>
                  <a:pt x="182" y="209"/>
                  <a:pt x="182" y="210"/>
                  <a:pt x="182" y="211"/>
                </a:cubicBezTo>
                <a:cubicBezTo>
                  <a:pt x="183" y="212"/>
                  <a:pt x="185" y="211"/>
                  <a:pt x="184" y="215"/>
                </a:cubicBezTo>
                <a:cubicBezTo>
                  <a:pt x="186" y="215"/>
                  <a:pt x="188" y="214"/>
                  <a:pt x="189" y="216"/>
                </a:cubicBezTo>
                <a:cubicBezTo>
                  <a:pt x="188" y="215"/>
                  <a:pt x="185" y="215"/>
                  <a:pt x="185" y="217"/>
                </a:cubicBezTo>
                <a:close/>
                <a:moveTo>
                  <a:pt x="377" y="221"/>
                </a:moveTo>
                <a:cubicBezTo>
                  <a:pt x="377" y="219"/>
                  <a:pt x="379" y="219"/>
                  <a:pt x="380" y="219"/>
                </a:cubicBezTo>
                <a:cubicBezTo>
                  <a:pt x="380" y="220"/>
                  <a:pt x="379" y="221"/>
                  <a:pt x="377" y="221"/>
                </a:cubicBezTo>
                <a:cubicBezTo>
                  <a:pt x="377" y="221"/>
                  <a:pt x="377" y="221"/>
                  <a:pt x="377" y="221"/>
                </a:cubicBezTo>
                <a:close/>
                <a:moveTo>
                  <a:pt x="371" y="222"/>
                </a:moveTo>
                <a:cubicBezTo>
                  <a:pt x="372" y="220"/>
                  <a:pt x="373" y="220"/>
                  <a:pt x="375" y="221"/>
                </a:cubicBezTo>
                <a:cubicBezTo>
                  <a:pt x="374" y="224"/>
                  <a:pt x="372" y="225"/>
                  <a:pt x="372" y="227"/>
                </a:cubicBezTo>
                <a:cubicBezTo>
                  <a:pt x="372" y="227"/>
                  <a:pt x="371" y="227"/>
                  <a:pt x="370" y="227"/>
                </a:cubicBezTo>
                <a:cubicBezTo>
                  <a:pt x="371" y="227"/>
                  <a:pt x="370" y="223"/>
                  <a:pt x="372" y="223"/>
                </a:cubicBezTo>
                <a:cubicBezTo>
                  <a:pt x="373" y="222"/>
                  <a:pt x="372" y="222"/>
                  <a:pt x="371" y="222"/>
                </a:cubicBezTo>
                <a:cubicBezTo>
                  <a:pt x="371" y="222"/>
                  <a:pt x="371" y="222"/>
                  <a:pt x="371" y="222"/>
                </a:cubicBezTo>
                <a:close/>
                <a:moveTo>
                  <a:pt x="235" y="274"/>
                </a:moveTo>
                <a:cubicBezTo>
                  <a:pt x="236" y="274"/>
                  <a:pt x="235" y="272"/>
                  <a:pt x="236" y="271"/>
                </a:cubicBezTo>
                <a:cubicBezTo>
                  <a:pt x="234" y="271"/>
                  <a:pt x="234" y="273"/>
                  <a:pt x="233" y="272"/>
                </a:cubicBezTo>
                <a:cubicBezTo>
                  <a:pt x="233" y="271"/>
                  <a:pt x="233" y="270"/>
                  <a:pt x="233" y="269"/>
                </a:cubicBezTo>
                <a:cubicBezTo>
                  <a:pt x="231" y="270"/>
                  <a:pt x="231" y="268"/>
                  <a:pt x="231" y="266"/>
                </a:cubicBezTo>
                <a:cubicBezTo>
                  <a:pt x="229" y="267"/>
                  <a:pt x="229" y="266"/>
                  <a:pt x="230" y="266"/>
                </a:cubicBezTo>
                <a:cubicBezTo>
                  <a:pt x="228" y="264"/>
                  <a:pt x="225" y="263"/>
                  <a:pt x="223" y="263"/>
                </a:cubicBezTo>
                <a:cubicBezTo>
                  <a:pt x="222" y="257"/>
                  <a:pt x="222" y="255"/>
                  <a:pt x="220" y="250"/>
                </a:cubicBezTo>
                <a:cubicBezTo>
                  <a:pt x="219" y="249"/>
                  <a:pt x="218" y="249"/>
                  <a:pt x="217" y="249"/>
                </a:cubicBezTo>
                <a:cubicBezTo>
                  <a:pt x="215" y="244"/>
                  <a:pt x="217" y="239"/>
                  <a:pt x="216" y="235"/>
                </a:cubicBezTo>
                <a:cubicBezTo>
                  <a:pt x="216" y="234"/>
                  <a:pt x="217" y="234"/>
                  <a:pt x="217" y="234"/>
                </a:cubicBezTo>
                <a:cubicBezTo>
                  <a:pt x="217" y="233"/>
                  <a:pt x="215" y="234"/>
                  <a:pt x="215" y="233"/>
                </a:cubicBezTo>
                <a:cubicBezTo>
                  <a:pt x="214" y="229"/>
                  <a:pt x="214" y="225"/>
                  <a:pt x="213" y="221"/>
                </a:cubicBezTo>
                <a:cubicBezTo>
                  <a:pt x="216" y="222"/>
                  <a:pt x="221" y="229"/>
                  <a:pt x="220" y="233"/>
                </a:cubicBezTo>
                <a:cubicBezTo>
                  <a:pt x="222" y="234"/>
                  <a:pt x="223" y="236"/>
                  <a:pt x="223" y="239"/>
                </a:cubicBezTo>
                <a:cubicBezTo>
                  <a:pt x="229" y="245"/>
                  <a:pt x="231" y="255"/>
                  <a:pt x="235" y="263"/>
                </a:cubicBezTo>
                <a:cubicBezTo>
                  <a:pt x="235" y="265"/>
                  <a:pt x="234" y="266"/>
                  <a:pt x="233" y="266"/>
                </a:cubicBezTo>
                <a:cubicBezTo>
                  <a:pt x="240" y="276"/>
                  <a:pt x="242" y="293"/>
                  <a:pt x="245" y="309"/>
                </a:cubicBezTo>
                <a:cubicBezTo>
                  <a:pt x="242" y="307"/>
                  <a:pt x="240" y="303"/>
                  <a:pt x="238" y="301"/>
                </a:cubicBezTo>
                <a:cubicBezTo>
                  <a:pt x="238" y="301"/>
                  <a:pt x="239" y="301"/>
                  <a:pt x="239" y="300"/>
                </a:cubicBezTo>
                <a:cubicBezTo>
                  <a:pt x="238" y="299"/>
                  <a:pt x="237" y="297"/>
                  <a:pt x="235" y="297"/>
                </a:cubicBezTo>
                <a:cubicBezTo>
                  <a:pt x="235" y="295"/>
                  <a:pt x="236" y="293"/>
                  <a:pt x="237" y="293"/>
                </a:cubicBezTo>
                <a:cubicBezTo>
                  <a:pt x="237" y="291"/>
                  <a:pt x="236" y="291"/>
                  <a:pt x="234" y="291"/>
                </a:cubicBezTo>
                <a:cubicBezTo>
                  <a:pt x="237" y="287"/>
                  <a:pt x="231" y="282"/>
                  <a:pt x="233" y="279"/>
                </a:cubicBezTo>
                <a:cubicBezTo>
                  <a:pt x="231" y="278"/>
                  <a:pt x="233" y="281"/>
                  <a:pt x="230" y="281"/>
                </a:cubicBezTo>
                <a:cubicBezTo>
                  <a:pt x="231" y="280"/>
                  <a:pt x="232" y="277"/>
                  <a:pt x="231" y="276"/>
                </a:cubicBezTo>
                <a:cubicBezTo>
                  <a:pt x="230" y="276"/>
                  <a:pt x="230" y="278"/>
                  <a:pt x="228" y="278"/>
                </a:cubicBezTo>
                <a:cubicBezTo>
                  <a:pt x="229" y="277"/>
                  <a:pt x="228" y="275"/>
                  <a:pt x="229" y="274"/>
                </a:cubicBezTo>
                <a:cubicBezTo>
                  <a:pt x="232" y="276"/>
                  <a:pt x="233" y="273"/>
                  <a:pt x="235" y="274"/>
                </a:cubicBezTo>
                <a:cubicBezTo>
                  <a:pt x="235" y="274"/>
                  <a:pt x="235" y="274"/>
                  <a:pt x="235" y="274"/>
                </a:cubicBezTo>
                <a:close/>
                <a:moveTo>
                  <a:pt x="377" y="223"/>
                </a:moveTo>
                <a:cubicBezTo>
                  <a:pt x="377" y="223"/>
                  <a:pt x="377" y="223"/>
                  <a:pt x="377" y="223"/>
                </a:cubicBezTo>
                <a:cubicBezTo>
                  <a:pt x="377" y="222"/>
                  <a:pt x="377" y="230"/>
                  <a:pt x="374" y="228"/>
                </a:cubicBezTo>
                <a:cubicBezTo>
                  <a:pt x="375" y="226"/>
                  <a:pt x="375" y="224"/>
                  <a:pt x="376" y="222"/>
                </a:cubicBezTo>
                <a:cubicBezTo>
                  <a:pt x="377" y="222"/>
                  <a:pt x="377" y="223"/>
                  <a:pt x="377" y="223"/>
                </a:cubicBezTo>
                <a:cubicBezTo>
                  <a:pt x="377" y="223"/>
                  <a:pt x="377" y="223"/>
                  <a:pt x="377" y="223"/>
                </a:cubicBezTo>
                <a:close/>
                <a:moveTo>
                  <a:pt x="202" y="228"/>
                </a:moveTo>
                <a:cubicBezTo>
                  <a:pt x="200" y="228"/>
                  <a:pt x="203" y="226"/>
                  <a:pt x="201" y="227"/>
                </a:cubicBezTo>
                <a:cubicBezTo>
                  <a:pt x="202" y="225"/>
                  <a:pt x="202" y="227"/>
                  <a:pt x="202" y="228"/>
                </a:cubicBezTo>
                <a:cubicBezTo>
                  <a:pt x="202" y="228"/>
                  <a:pt x="202" y="228"/>
                  <a:pt x="202" y="228"/>
                </a:cubicBezTo>
                <a:close/>
                <a:moveTo>
                  <a:pt x="197" y="231"/>
                </a:moveTo>
                <a:cubicBezTo>
                  <a:pt x="195" y="231"/>
                  <a:pt x="194" y="230"/>
                  <a:pt x="194" y="228"/>
                </a:cubicBezTo>
                <a:cubicBezTo>
                  <a:pt x="196" y="229"/>
                  <a:pt x="197" y="229"/>
                  <a:pt x="197" y="231"/>
                </a:cubicBezTo>
                <a:cubicBezTo>
                  <a:pt x="197" y="231"/>
                  <a:pt x="197" y="231"/>
                  <a:pt x="197" y="231"/>
                </a:cubicBezTo>
                <a:close/>
                <a:moveTo>
                  <a:pt x="370" y="232"/>
                </a:moveTo>
                <a:cubicBezTo>
                  <a:pt x="371" y="231"/>
                  <a:pt x="372" y="231"/>
                  <a:pt x="372" y="229"/>
                </a:cubicBezTo>
                <a:cubicBezTo>
                  <a:pt x="373" y="229"/>
                  <a:pt x="373" y="230"/>
                  <a:pt x="374" y="229"/>
                </a:cubicBezTo>
                <a:cubicBezTo>
                  <a:pt x="374" y="231"/>
                  <a:pt x="373" y="233"/>
                  <a:pt x="372" y="234"/>
                </a:cubicBezTo>
                <a:cubicBezTo>
                  <a:pt x="371" y="234"/>
                  <a:pt x="371" y="232"/>
                  <a:pt x="370" y="232"/>
                </a:cubicBezTo>
                <a:cubicBezTo>
                  <a:pt x="370" y="232"/>
                  <a:pt x="370" y="232"/>
                  <a:pt x="370" y="232"/>
                </a:cubicBezTo>
                <a:close/>
                <a:moveTo>
                  <a:pt x="361" y="248"/>
                </a:moveTo>
                <a:cubicBezTo>
                  <a:pt x="361" y="248"/>
                  <a:pt x="361" y="248"/>
                  <a:pt x="361" y="248"/>
                </a:cubicBezTo>
                <a:cubicBezTo>
                  <a:pt x="361" y="249"/>
                  <a:pt x="359" y="249"/>
                  <a:pt x="360" y="251"/>
                </a:cubicBezTo>
                <a:cubicBezTo>
                  <a:pt x="362" y="250"/>
                  <a:pt x="360" y="253"/>
                  <a:pt x="361" y="253"/>
                </a:cubicBezTo>
                <a:cubicBezTo>
                  <a:pt x="362" y="252"/>
                  <a:pt x="362" y="252"/>
                  <a:pt x="363" y="252"/>
                </a:cubicBezTo>
                <a:cubicBezTo>
                  <a:pt x="363" y="249"/>
                  <a:pt x="366" y="249"/>
                  <a:pt x="368" y="248"/>
                </a:cubicBezTo>
                <a:cubicBezTo>
                  <a:pt x="366" y="245"/>
                  <a:pt x="369" y="242"/>
                  <a:pt x="370" y="241"/>
                </a:cubicBezTo>
                <a:cubicBezTo>
                  <a:pt x="370" y="241"/>
                  <a:pt x="369" y="241"/>
                  <a:pt x="369" y="240"/>
                </a:cubicBezTo>
                <a:cubicBezTo>
                  <a:pt x="370" y="239"/>
                  <a:pt x="369" y="238"/>
                  <a:pt x="371" y="237"/>
                </a:cubicBezTo>
                <a:cubicBezTo>
                  <a:pt x="370" y="236"/>
                  <a:pt x="370" y="235"/>
                  <a:pt x="369" y="234"/>
                </a:cubicBezTo>
                <a:cubicBezTo>
                  <a:pt x="369" y="235"/>
                  <a:pt x="369" y="235"/>
                  <a:pt x="368" y="234"/>
                </a:cubicBezTo>
                <a:cubicBezTo>
                  <a:pt x="369" y="239"/>
                  <a:pt x="366" y="242"/>
                  <a:pt x="366" y="246"/>
                </a:cubicBezTo>
                <a:cubicBezTo>
                  <a:pt x="365" y="246"/>
                  <a:pt x="365" y="246"/>
                  <a:pt x="364" y="245"/>
                </a:cubicBezTo>
                <a:cubicBezTo>
                  <a:pt x="365" y="247"/>
                  <a:pt x="364" y="247"/>
                  <a:pt x="365" y="249"/>
                </a:cubicBezTo>
                <a:cubicBezTo>
                  <a:pt x="362" y="249"/>
                  <a:pt x="362" y="249"/>
                  <a:pt x="361" y="248"/>
                </a:cubicBezTo>
                <a:close/>
                <a:moveTo>
                  <a:pt x="361" y="248"/>
                </a:moveTo>
                <a:cubicBezTo>
                  <a:pt x="362" y="246"/>
                  <a:pt x="361" y="246"/>
                  <a:pt x="361" y="244"/>
                </a:cubicBezTo>
                <a:cubicBezTo>
                  <a:pt x="363" y="244"/>
                  <a:pt x="363" y="245"/>
                  <a:pt x="364" y="247"/>
                </a:cubicBezTo>
                <a:cubicBezTo>
                  <a:pt x="363" y="247"/>
                  <a:pt x="363" y="248"/>
                  <a:pt x="361" y="248"/>
                </a:cubicBezTo>
                <a:cubicBezTo>
                  <a:pt x="361" y="248"/>
                  <a:pt x="361" y="248"/>
                  <a:pt x="361" y="248"/>
                </a:cubicBezTo>
                <a:close/>
                <a:moveTo>
                  <a:pt x="354" y="246"/>
                </a:moveTo>
                <a:cubicBezTo>
                  <a:pt x="355" y="246"/>
                  <a:pt x="355" y="246"/>
                  <a:pt x="355" y="245"/>
                </a:cubicBezTo>
                <a:cubicBezTo>
                  <a:pt x="355" y="245"/>
                  <a:pt x="357" y="245"/>
                  <a:pt x="357" y="246"/>
                </a:cubicBezTo>
                <a:cubicBezTo>
                  <a:pt x="356" y="246"/>
                  <a:pt x="355" y="246"/>
                  <a:pt x="354" y="246"/>
                </a:cubicBezTo>
                <a:cubicBezTo>
                  <a:pt x="354" y="246"/>
                  <a:pt x="354" y="246"/>
                  <a:pt x="354" y="246"/>
                </a:cubicBezTo>
                <a:close/>
                <a:moveTo>
                  <a:pt x="353" y="251"/>
                </a:moveTo>
                <a:cubicBezTo>
                  <a:pt x="350" y="251"/>
                  <a:pt x="353" y="248"/>
                  <a:pt x="352" y="248"/>
                </a:cubicBezTo>
                <a:cubicBezTo>
                  <a:pt x="354" y="246"/>
                  <a:pt x="352" y="250"/>
                  <a:pt x="353" y="251"/>
                </a:cubicBezTo>
                <a:cubicBezTo>
                  <a:pt x="353" y="251"/>
                  <a:pt x="353" y="251"/>
                  <a:pt x="353" y="251"/>
                </a:cubicBezTo>
                <a:close/>
                <a:moveTo>
                  <a:pt x="202" y="252"/>
                </a:moveTo>
                <a:cubicBezTo>
                  <a:pt x="200" y="252"/>
                  <a:pt x="199" y="250"/>
                  <a:pt x="199" y="248"/>
                </a:cubicBezTo>
                <a:cubicBezTo>
                  <a:pt x="201" y="248"/>
                  <a:pt x="202" y="250"/>
                  <a:pt x="202" y="252"/>
                </a:cubicBezTo>
                <a:cubicBezTo>
                  <a:pt x="202" y="252"/>
                  <a:pt x="202" y="252"/>
                  <a:pt x="202" y="252"/>
                </a:cubicBezTo>
                <a:close/>
                <a:moveTo>
                  <a:pt x="359" y="256"/>
                </a:moveTo>
                <a:cubicBezTo>
                  <a:pt x="358" y="254"/>
                  <a:pt x="362" y="255"/>
                  <a:pt x="360" y="254"/>
                </a:cubicBezTo>
                <a:cubicBezTo>
                  <a:pt x="360" y="253"/>
                  <a:pt x="363" y="253"/>
                  <a:pt x="363" y="255"/>
                </a:cubicBezTo>
                <a:cubicBezTo>
                  <a:pt x="360" y="254"/>
                  <a:pt x="361" y="257"/>
                  <a:pt x="359" y="256"/>
                </a:cubicBezTo>
                <a:cubicBezTo>
                  <a:pt x="359" y="256"/>
                  <a:pt x="359" y="256"/>
                  <a:pt x="359" y="256"/>
                </a:cubicBezTo>
                <a:close/>
                <a:moveTo>
                  <a:pt x="348" y="258"/>
                </a:moveTo>
                <a:cubicBezTo>
                  <a:pt x="349" y="257"/>
                  <a:pt x="350" y="257"/>
                  <a:pt x="349" y="256"/>
                </a:cubicBezTo>
                <a:cubicBezTo>
                  <a:pt x="351" y="257"/>
                  <a:pt x="350" y="259"/>
                  <a:pt x="348" y="258"/>
                </a:cubicBezTo>
                <a:cubicBezTo>
                  <a:pt x="348" y="258"/>
                  <a:pt x="348" y="258"/>
                  <a:pt x="348" y="258"/>
                </a:cubicBezTo>
                <a:close/>
                <a:moveTo>
                  <a:pt x="295" y="308"/>
                </a:moveTo>
                <a:cubicBezTo>
                  <a:pt x="295" y="308"/>
                  <a:pt x="295" y="308"/>
                  <a:pt x="295" y="308"/>
                </a:cubicBezTo>
                <a:cubicBezTo>
                  <a:pt x="296" y="306"/>
                  <a:pt x="297" y="307"/>
                  <a:pt x="299" y="306"/>
                </a:cubicBezTo>
                <a:cubicBezTo>
                  <a:pt x="296" y="309"/>
                  <a:pt x="300" y="308"/>
                  <a:pt x="299" y="312"/>
                </a:cubicBezTo>
                <a:cubicBezTo>
                  <a:pt x="301" y="310"/>
                  <a:pt x="302" y="305"/>
                  <a:pt x="302" y="302"/>
                </a:cubicBezTo>
                <a:cubicBezTo>
                  <a:pt x="306" y="300"/>
                  <a:pt x="304" y="295"/>
                  <a:pt x="303" y="293"/>
                </a:cubicBezTo>
                <a:cubicBezTo>
                  <a:pt x="301" y="289"/>
                  <a:pt x="296" y="283"/>
                  <a:pt x="293" y="278"/>
                </a:cubicBezTo>
                <a:cubicBezTo>
                  <a:pt x="287" y="269"/>
                  <a:pt x="283" y="262"/>
                  <a:pt x="278" y="257"/>
                </a:cubicBezTo>
                <a:cubicBezTo>
                  <a:pt x="280" y="265"/>
                  <a:pt x="286" y="271"/>
                  <a:pt x="289" y="278"/>
                </a:cubicBezTo>
                <a:cubicBezTo>
                  <a:pt x="289" y="278"/>
                  <a:pt x="290" y="278"/>
                  <a:pt x="290" y="278"/>
                </a:cubicBezTo>
                <a:cubicBezTo>
                  <a:pt x="290" y="280"/>
                  <a:pt x="288" y="279"/>
                  <a:pt x="287" y="279"/>
                </a:cubicBezTo>
                <a:cubicBezTo>
                  <a:pt x="287" y="281"/>
                  <a:pt x="289" y="280"/>
                  <a:pt x="290" y="281"/>
                </a:cubicBezTo>
                <a:cubicBezTo>
                  <a:pt x="291" y="281"/>
                  <a:pt x="291" y="280"/>
                  <a:pt x="292" y="279"/>
                </a:cubicBezTo>
                <a:cubicBezTo>
                  <a:pt x="291" y="282"/>
                  <a:pt x="289" y="282"/>
                  <a:pt x="288" y="282"/>
                </a:cubicBezTo>
                <a:cubicBezTo>
                  <a:pt x="289" y="284"/>
                  <a:pt x="289" y="283"/>
                  <a:pt x="291" y="285"/>
                </a:cubicBezTo>
                <a:cubicBezTo>
                  <a:pt x="291" y="284"/>
                  <a:pt x="291" y="283"/>
                  <a:pt x="292" y="283"/>
                </a:cubicBezTo>
                <a:cubicBezTo>
                  <a:pt x="293" y="283"/>
                  <a:pt x="293" y="284"/>
                  <a:pt x="293" y="285"/>
                </a:cubicBezTo>
                <a:cubicBezTo>
                  <a:pt x="292" y="284"/>
                  <a:pt x="291" y="288"/>
                  <a:pt x="292" y="288"/>
                </a:cubicBezTo>
                <a:cubicBezTo>
                  <a:pt x="292" y="287"/>
                  <a:pt x="292" y="288"/>
                  <a:pt x="292" y="289"/>
                </a:cubicBezTo>
                <a:cubicBezTo>
                  <a:pt x="294" y="289"/>
                  <a:pt x="295" y="288"/>
                  <a:pt x="295" y="289"/>
                </a:cubicBezTo>
                <a:cubicBezTo>
                  <a:pt x="295" y="289"/>
                  <a:pt x="294" y="290"/>
                  <a:pt x="295" y="290"/>
                </a:cubicBezTo>
                <a:cubicBezTo>
                  <a:pt x="295" y="290"/>
                  <a:pt x="295" y="289"/>
                  <a:pt x="296" y="290"/>
                </a:cubicBezTo>
                <a:cubicBezTo>
                  <a:pt x="293" y="292"/>
                  <a:pt x="293" y="290"/>
                  <a:pt x="290" y="289"/>
                </a:cubicBezTo>
                <a:cubicBezTo>
                  <a:pt x="290" y="292"/>
                  <a:pt x="289" y="292"/>
                  <a:pt x="290" y="294"/>
                </a:cubicBezTo>
                <a:cubicBezTo>
                  <a:pt x="291" y="294"/>
                  <a:pt x="292" y="292"/>
                  <a:pt x="292" y="293"/>
                </a:cubicBezTo>
                <a:cubicBezTo>
                  <a:pt x="291" y="294"/>
                  <a:pt x="292" y="293"/>
                  <a:pt x="292" y="295"/>
                </a:cubicBezTo>
                <a:cubicBezTo>
                  <a:pt x="292" y="296"/>
                  <a:pt x="291" y="296"/>
                  <a:pt x="290" y="297"/>
                </a:cubicBezTo>
                <a:cubicBezTo>
                  <a:pt x="290" y="296"/>
                  <a:pt x="290" y="296"/>
                  <a:pt x="290" y="295"/>
                </a:cubicBezTo>
                <a:cubicBezTo>
                  <a:pt x="288" y="295"/>
                  <a:pt x="289" y="297"/>
                  <a:pt x="288" y="298"/>
                </a:cubicBezTo>
                <a:cubicBezTo>
                  <a:pt x="290" y="298"/>
                  <a:pt x="291" y="298"/>
                  <a:pt x="293" y="300"/>
                </a:cubicBezTo>
                <a:cubicBezTo>
                  <a:pt x="294" y="298"/>
                  <a:pt x="296" y="299"/>
                  <a:pt x="297" y="300"/>
                </a:cubicBezTo>
                <a:cubicBezTo>
                  <a:pt x="297" y="299"/>
                  <a:pt x="297" y="298"/>
                  <a:pt x="297" y="298"/>
                </a:cubicBezTo>
                <a:cubicBezTo>
                  <a:pt x="294" y="298"/>
                  <a:pt x="293" y="298"/>
                  <a:pt x="292" y="297"/>
                </a:cubicBezTo>
                <a:cubicBezTo>
                  <a:pt x="293" y="296"/>
                  <a:pt x="294" y="295"/>
                  <a:pt x="295" y="295"/>
                </a:cubicBezTo>
                <a:cubicBezTo>
                  <a:pt x="297" y="296"/>
                  <a:pt x="296" y="298"/>
                  <a:pt x="298" y="298"/>
                </a:cubicBezTo>
                <a:cubicBezTo>
                  <a:pt x="298" y="298"/>
                  <a:pt x="298" y="297"/>
                  <a:pt x="299" y="297"/>
                </a:cubicBezTo>
                <a:cubicBezTo>
                  <a:pt x="299" y="299"/>
                  <a:pt x="298" y="300"/>
                  <a:pt x="297" y="301"/>
                </a:cubicBezTo>
                <a:cubicBezTo>
                  <a:pt x="295" y="301"/>
                  <a:pt x="297" y="301"/>
                  <a:pt x="295" y="300"/>
                </a:cubicBezTo>
                <a:cubicBezTo>
                  <a:pt x="294" y="302"/>
                  <a:pt x="296" y="304"/>
                  <a:pt x="295" y="304"/>
                </a:cubicBezTo>
                <a:cubicBezTo>
                  <a:pt x="294" y="303"/>
                  <a:pt x="293" y="302"/>
                  <a:pt x="291" y="302"/>
                </a:cubicBezTo>
                <a:cubicBezTo>
                  <a:pt x="291" y="303"/>
                  <a:pt x="292" y="303"/>
                  <a:pt x="292" y="305"/>
                </a:cubicBezTo>
                <a:cubicBezTo>
                  <a:pt x="293" y="305"/>
                  <a:pt x="294" y="305"/>
                  <a:pt x="295" y="305"/>
                </a:cubicBezTo>
                <a:cubicBezTo>
                  <a:pt x="294" y="306"/>
                  <a:pt x="295" y="308"/>
                  <a:pt x="295" y="308"/>
                </a:cubicBezTo>
                <a:close/>
                <a:moveTo>
                  <a:pt x="289" y="294"/>
                </a:moveTo>
                <a:cubicBezTo>
                  <a:pt x="289" y="296"/>
                  <a:pt x="288" y="296"/>
                  <a:pt x="287" y="296"/>
                </a:cubicBezTo>
                <a:cubicBezTo>
                  <a:pt x="286" y="296"/>
                  <a:pt x="287" y="294"/>
                  <a:pt x="288" y="293"/>
                </a:cubicBezTo>
                <a:cubicBezTo>
                  <a:pt x="288" y="294"/>
                  <a:pt x="288" y="294"/>
                  <a:pt x="289" y="294"/>
                </a:cubicBezTo>
                <a:cubicBezTo>
                  <a:pt x="289" y="294"/>
                  <a:pt x="289" y="294"/>
                  <a:pt x="289" y="294"/>
                </a:cubicBezTo>
                <a:close/>
                <a:moveTo>
                  <a:pt x="358" y="261"/>
                </a:moveTo>
                <a:cubicBezTo>
                  <a:pt x="357" y="259"/>
                  <a:pt x="359" y="258"/>
                  <a:pt x="359" y="257"/>
                </a:cubicBezTo>
                <a:cubicBezTo>
                  <a:pt x="361" y="258"/>
                  <a:pt x="359" y="263"/>
                  <a:pt x="357" y="263"/>
                </a:cubicBezTo>
                <a:cubicBezTo>
                  <a:pt x="356" y="263"/>
                  <a:pt x="355" y="263"/>
                  <a:pt x="355" y="262"/>
                </a:cubicBezTo>
                <a:cubicBezTo>
                  <a:pt x="355" y="260"/>
                  <a:pt x="358" y="262"/>
                  <a:pt x="358" y="261"/>
                </a:cubicBezTo>
                <a:cubicBezTo>
                  <a:pt x="358" y="261"/>
                  <a:pt x="358" y="261"/>
                  <a:pt x="358" y="261"/>
                </a:cubicBezTo>
                <a:close/>
                <a:moveTo>
                  <a:pt x="215" y="259"/>
                </a:moveTo>
                <a:cubicBezTo>
                  <a:pt x="218" y="259"/>
                  <a:pt x="219" y="259"/>
                  <a:pt x="221" y="260"/>
                </a:cubicBezTo>
                <a:cubicBezTo>
                  <a:pt x="220" y="261"/>
                  <a:pt x="222" y="264"/>
                  <a:pt x="220" y="266"/>
                </a:cubicBezTo>
                <a:cubicBezTo>
                  <a:pt x="216" y="264"/>
                  <a:pt x="218" y="261"/>
                  <a:pt x="215" y="259"/>
                </a:cubicBezTo>
                <a:cubicBezTo>
                  <a:pt x="215" y="259"/>
                  <a:pt x="215" y="259"/>
                  <a:pt x="215" y="259"/>
                </a:cubicBezTo>
                <a:close/>
                <a:moveTo>
                  <a:pt x="203" y="260"/>
                </a:moveTo>
                <a:cubicBezTo>
                  <a:pt x="203" y="260"/>
                  <a:pt x="203" y="259"/>
                  <a:pt x="203" y="259"/>
                </a:cubicBezTo>
                <a:cubicBezTo>
                  <a:pt x="204" y="259"/>
                  <a:pt x="204" y="260"/>
                  <a:pt x="204" y="261"/>
                </a:cubicBezTo>
                <a:cubicBezTo>
                  <a:pt x="204" y="261"/>
                  <a:pt x="204" y="260"/>
                  <a:pt x="203" y="260"/>
                </a:cubicBezTo>
                <a:cubicBezTo>
                  <a:pt x="203" y="260"/>
                  <a:pt x="203" y="260"/>
                  <a:pt x="203" y="260"/>
                </a:cubicBezTo>
                <a:close/>
                <a:moveTo>
                  <a:pt x="346" y="266"/>
                </a:moveTo>
                <a:cubicBezTo>
                  <a:pt x="346" y="265"/>
                  <a:pt x="347" y="265"/>
                  <a:pt x="347" y="265"/>
                </a:cubicBezTo>
                <a:cubicBezTo>
                  <a:pt x="347" y="265"/>
                  <a:pt x="347" y="266"/>
                  <a:pt x="347" y="266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346" y="266"/>
                  <a:pt x="346" y="266"/>
                  <a:pt x="346" y="266"/>
                </a:cubicBezTo>
                <a:close/>
                <a:moveTo>
                  <a:pt x="223" y="268"/>
                </a:moveTo>
                <a:cubicBezTo>
                  <a:pt x="222" y="269"/>
                  <a:pt x="222" y="267"/>
                  <a:pt x="221" y="266"/>
                </a:cubicBezTo>
                <a:cubicBezTo>
                  <a:pt x="223" y="266"/>
                  <a:pt x="224" y="268"/>
                  <a:pt x="223" y="268"/>
                </a:cubicBezTo>
                <a:cubicBezTo>
                  <a:pt x="223" y="268"/>
                  <a:pt x="223" y="268"/>
                  <a:pt x="223" y="268"/>
                </a:cubicBezTo>
                <a:close/>
                <a:moveTo>
                  <a:pt x="282" y="278"/>
                </a:moveTo>
                <a:cubicBezTo>
                  <a:pt x="284" y="276"/>
                  <a:pt x="283" y="276"/>
                  <a:pt x="283" y="273"/>
                </a:cubicBezTo>
                <a:cubicBezTo>
                  <a:pt x="286" y="274"/>
                  <a:pt x="285" y="278"/>
                  <a:pt x="282" y="278"/>
                </a:cubicBezTo>
                <a:cubicBezTo>
                  <a:pt x="282" y="278"/>
                  <a:pt x="282" y="278"/>
                  <a:pt x="282" y="278"/>
                </a:cubicBezTo>
                <a:close/>
                <a:moveTo>
                  <a:pt x="346" y="283"/>
                </a:moveTo>
                <a:cubicBezTo>
                  <a:pt x="346" y="278"/>
                  <a:pt x="349" y="276"/>
                  <a:pt x="352" y="276"/>
                </a:cubicBezTo>
                <a:cubicBezTo>
                  <a:pt x="352" y="275"/>
                  <a:pt x="351" y="275"/>
                  <a:pt x="350" y="276"/>
                </a:cubicBezTo>
                <a:cubicBezTo>
                  <a:pt x="350" y="273"/>
                  <a:pt x="353" y="274"/>
                  <a:pt x="353" y="275"/>
                </a:cubicBezTo>
                <a:cubicBezTo>
                  <a:pt x="353" y="277"/>
                  <a:pt x="350" y="276"/>
                  <a:pt x="349" y="278"/>
                </a:cubicBezTo>
                <a:cubicBezTo>
                  <a:pt x="349" y="278"/>
                  <a:pt x="350" y="281"/>
                  <a:pt x="347" y="281"/>
                </a:cubicBezTo>
                <a:cubicBezTo>
                  <a:pt x="348" y="281"/>
                  <a:pt x="348" y="282"/>
                  <a:pt x="348" y="283"/>
                </a:cubicBezTo>
                <a:cubicBezTo>
                  <a:pt x="348" y="284"/>
                  <a:pt x="346" y="282"/>
                  <a:pt x="347" y="281"/>
                </a:cubicBezTo>
                <a:cubicBezTo>
                  <a:pt x="345" y="281"/>
                  <a:pt x="348" y="283"/>
                  <a:pt x="346" y="283"/>
                </a:cubicBezTo>
                <a:cubicBezTo>
                  <a:pt x="346" y="283"/>
                  <a:pt x="346" y="283"/>
                  <a:pt x="346" y="283"/>
                </a:cubicBezTo>
                <a:close/>
                <a:moveTo>
                  <a:pt x="223" y="278"/>
                </a:moveTo>
                <a:cubicBezTo>
                  <a:pt x="222" y="278"/>
                  <a:pt x="222" y="276"/>
                  <a:pt x="222" y="276"/>
                </a:cubicBezTo>
                <a:cubicBezTo>
                  <a:pt x="223" y="276"/>
                  <a:pt x="223" y="277"/>
                  <a:pt x="223" y="278"/>
                </a:cubicBezTo>
                <a:cubicBezTo>
                  <a:pt x="223" y="278"/>
                  <a:pt x="223" y="278"/>
                  <a:pt x="223" y="278"/>
                </a:cubicBezTo>
                <a:close/>
                <a:moveTo>
                  <a:pt x="285" y="277"/>
                </a:moveTo>
                <a:cubicBezTo>
                  <a:pt x="285" y="277"/>
                  <a:pt x="286" y="277"/>
                  <a:pt x="286" y="276"/>
                </a:cubicBezTo>
                <a:cubicBezTo>
                  <a:pt x="286" y="276"/>
                  <a:pt x="286" y="276"/>
                  <a:pt x="287" y="276"/>
                </a:cubicBezTo>
                <a:cubicBezTo>
                  <a:pt x="287" y="277"/>
                  <a:pt x="286" y="277"/>
                  <a:pt x="285" y="277"/>
                </a:cubicBezTo>
                <a:cubicBezTo>
                  <a:pt x="285" y="277"/>
                  <a:pt x="285" y="277"/>
                  <a:pt x="285" y="277"/>
                </a:cubicBezTo>
                <a:close/>
                <a:moveTo>
                  <a:pt x="344" y="280"/>
                </a:moveTo>
                <a:cubicBezTo>
                  <a:pt x="344" y="281"/>
                  <a:pt x="342" y="280"/>
                  <a:pt x="342" y="280"/>
                </a:cubicBezTo>
                <a:cubicBezTo>
                  <a:pt x="342" y="278"/>
                  <a:pt x="343" y="281"/>
                  <a:pt x="344" y="280"/>
                </a:cubicBezTo>
                <a:cubicBezTo>
                  <a:pt x="344" y="280"/>
                  <a:pt x="344" y="280"/>
                  <a:pt x="344" y="280"/>
                </a:cubicBezTo>
                <a:close/>
                <a:moveTo>
                  <a:pt x="284" y="284"/>
                </a:moveTo>
                <a:cubicBezTo>
                  <a:pt x="284" y="284"/>
                  <a:pt x="284" y="284"/>
                  <a:pt x="284" y="284"/>
                </a:cubicBezTo>
                <a:cubicBezTo>
                  <a:pt x="285" y="286"/>
                  <a:pt x="284" y="290"/>
                  <a:pt x="285" y="292"/>
                </a:cubicBezTo>
                <a:cubicBezTo>
                  <a:pt x="286" y="292"/>
                  <a:pt x="285" y="289"/>
                  <a:pt x="286" y="289"/>
                </a:cubicBezTo>
                <a:cubicBezTo>
                  <a:pt x="287" y="290"/>
                  <a:pt x="287" y="292"/>
                  <a:pt x="288" y="293"/>
                </a:cubicBezTo>
                <a:cubicBezTo>
                  <a:pt x="288" y="289"/>
                  <a:pt x="291" y="289"/>
                  <a:pt x="290" y="285"/>
                </a:cubicBezTo>
                <a:cubicBezTo>
                  <a:pt x="287" y="287"/>
                  <a:pt x="285" y="283"/>
                  <a:pt x="287" y="281"/>
                </a:cubicBezTo>
                <a:cubicBezTo>
                  <a:pt x="285" y="282"/>
                  <a:pt x="284" y="279"/>
                  <a:pt x="283" y="281"/>
                </a:cubicBezTo>
                <a:cubicBezTo>
                  <a:pt x="283" y="283"/>
                  <a:pt x="286" y="284"/>
                  <a:pt x="286" y="286"/>
                </a:cubicBezTo>
                <a:cubicBezTo>
                  <a:pt x="284" y="287"/>
                  <a:pt x="285" y="284"/>
                  <a:pt x="284" y="284"/>
                </a:cubicBezTo>
                <a:close/>
                <a:moveTo>
                  <a:pt x="217" y="283"/>
                </a:moveTo>
                <a:cubicBezTo>
                  <a:pt x="219" y="283"/>
                  <a:pt x="219" y="282"/>
                  <a:pt x="220" y="281"/>
                </a:cubicBezTo>
                <a:cubicBezTo>
                  <a:pt x="222" y="281"/>
                  <a:pt x="220" y="282"/>
                  <a:pt x="220" y="283"/>
                </a:cubicBezTo>
                <a:cubicBezTo>
                  <a:pt x="219" y="283"/>
                  <a:pt x="218" y="283"/>
                  <a:pt x="217" y="283"/>
                </a:cubicBezTo>
                <a:cubicBezTo>
                  <a:pt x="217" y="283"/>
                  <a:pt x="217" y="283"/>
                  <a:pt x="217" y="283"/>
                </a:cubicBezTo>
                <a:close/>
                <a:moveTo>
                  <a:pt x="211" y="285"/>
                </a:moveTo>
                <a:cubicBezTo>
                  <a:pt x="210" y="285"/>
                  <a:pt x="210" y="283"/>
                  <a:pt x="210" y="283"/>
                </a:cubicBezTo>
                <a:cubicBezTo>
                  <a:pt x="212" y="283"/>
                  <a:pt x="211" y="284"/>
                  <a:pt x="211" y="285"/>
                </a:cubicBezTo>
                <a:cubicBezTo>
                  <a:pt x="211" y="285"/>
                  <a:pt x="211" y="285"/>
                  <a:pt x="211" y="285"/>
                </a:cubicBezTo>
                <a:close/>
                <a:moveTo>
                  <a:pt x="220" y="289"/>
                </a:moveTo>
                <a:cubicBezTo>
                  <a:pt x="219" y="288"/>
                  <a:pt x="219" y="286"/>
                  <a:pt x="220" y="284"/>
                </a:cubicBezTo>
                <a:cubicBezTo>
                  <a:pt x="221" y="284"/>
                  <a:pt x="221" y="285"/>
                  <a:pt x="223" y="285"/>
                </a:cubicBezTo>
                <a:cubicBezTo>
                  <a:pt x="223" y="286"/>
                  <a:pt x="223" y="286"/>
                  <a:pt x="224" y="287"/>
                </a:cubicBezTo>
                <a:cubicBezTo>
                  <a:pt x="223" y="288"/>
                  <a:pt x="220" y="286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lose/>
                <a:moveTo>
                  <a:pt x="231" y="288"/>
                </a:moveTo>
                <a:cubicBezTo>
                  <a:pt x="229" y="287"/>
                  <a:pt x="231" y="284"/>
                  <a:pt x="232" y="286"/>
                </a:cubicBezTo>
                <a:cubicBezTo>
                  <a:pt x="231" y="287"/>
                  <a:pt x="230" y="287"/>
                  <a:pt x="231" y="288"/>
                </a:cubicBezTo>
                <a:cubicBezTo>
                  <a:pt x="231" y="288"/>
                  <a:pt x="231" y="288"/>
                  <a:pt x="231" y="288"/>
                </a:cubicBezTo>
                <a:close/>
                <a:moveTo>
                  <a:pt x="209" y="287"/>
                </a:moveTo>
                <a:cubicBezTo>
                  <a:pt x="208" y="286"/>
                  <a:pt x="209" y="286"/>
                  <a:pt x="210" y="286"/>
                </a:cubicBezTo>
                <a:cubicBezTo>
                  <a:pt x="210" y="287"/>
                  <a:pt x="210" y="287"/>
                  <a:pt x="209" y="287"/>
                </a:cubicBezTo>
                <a:cubicBezTo>
                  <a:pt x="209" y="287"/>
                  <a:pt x="209" y="287"/>
                  <a:pt x="209" y="287"/>
                </a:cubicBezTo>
                <a:close/>
                <a:moveTo>
                  <a:pt x="212" y="292"/>
                </a:moveTo>
                <a:cubicBezTo>
                  <a:pt x="212" y="290"/>
                  <a:pt x="210" y="291"/>
                  <a:pt x="209" y="290"/>
                </a:cubicBezTo>
                <a:cubicBezTo>
                  <a:pt x="210" y="289"/>
                  <a:pt x="212" y="289"/>
                  <a:pt x="212" y="288"/>
                </a:cubicBezTo>
                <a:cubicBezTo>
                  <a:pt x="213" y="288"/>
                  <a:pt x="214" y="288"/>
                  <a:pt x="214" y="290"/>
                </a:cubicBezTo>
                <a:cubicBezTo>
                  <a:pt x="213" y="290"/>
                  <a:pt x="213" y="290"/>
                  <a:pt x="212" y="290"/>
                </a:cubicBezTo>
                <a:cubicBezTo>
                  <a:pt x="212" y="291"/>
                  <a:pt x="213" y="291"/>
                  <a:pt x="214" y="292"/>
                </a:cubicBezTo>
                <a:cubicBezTo>
                  <a:pt x="213" y="293"/>
                  <a:pt x="212" y="293"/>
                  <a:pt x="211" y="294"/>
                </a:cubicBezTo>
                <a:cubicBezTo>
                  <a:pt x="211" y="295"/>
                  <a:pt x="213" y="295"/>
                  <a:pt x="213" y="296"/>
                </a:cubicBezTo>
                <a:cubicBezTo>
                  <a:pt x="212" y="296"/>
                  <a:pt x="212" y="296"/>
                  <a:pt x="211" y="295"/>
                </a:cubicBezTo>
                <a:cubicBezTo>
                  <a:pt x="211" y="294"/>
                  <a:pt x="211" y="293"/>
                  <a:pt x="212" y="292"/>
                </a:cubicBezTo>
                <a:cubicBezTo>
                  <a:pt x="212" y="292"/>
                  <a:pt x="212" y="292"/>
                  <a:pt x="212" y="292"/>
                </a:cubicBezTo>
                <a:close/>
                <a:moveTo>
                  <a:pt x="345" y="289"/>
                </a:moveTo>
                <a:cubicBezTo>
                  <a:pt x="344" y="289"/>
                  <a:pt x="343" y="289"/>
                  <a:pt x="343" y="288"/>
                </a:cubicBezTo>
                <a:cubicBezTo>
                  <a:pt x="344" y="288"/>
                  <a:pt x="345" y="288"/>
                  <a:pt x="345" y="289"/>
                </a:cubicBezTo>
                <a:cubicBezTo>
                  <a:pt x="345" y="289"/>
                  <a:pt x="345" y="289"/>
                  <a:pt x="345" y="289"/>
                </a:cubicBezTo>
                <a:close/>
                <a:moveTo>
                  <a:pt x="347" y="290"/>
                </a:moveTo>
                <a:cubicBezTo>
                  <a:pt x="345" y="290"/>
                  <a:pt x="347" y="289"/>
                  <a:pt x="347" y="288"/>
                </a:cubicBezTo>
                <a:cubicBezTo>
                  <a:pt x="348" y="289"/>
                  <a:pt x="347" y="289"/>
                  <a:pt x="347" y="290"/>
                </a:cubicBezTo>
                <a:cubicBezTo>
                  <a:pt x="347" y="290"/>
                  <a:pt x="347" y="290"/>
                  <a:pt x="347" y="290"/>
                </a:cubicBezTo>
                <a:close/>
                <a:moveTo>
                  <a:pt x="216" y="301"/>
                </a:moveTo>
                <a:cubicBezTo>
                  <a:pt x="214" y="301"/>
                  <a:pt x="214" y="297"/>
                  <a:pt x="217" y="298"/>
                </a:cubicBezTo>
                <a:cubicBezTo>
                  <a:pt x="216" y="298"/>
                  <a:pt x="217" y="300"/>
                  <a:pt x="216" y="301"/>
                </a:cubicBezTo>
                <a:cubicBezTo>
                  <a:pt x="216" y="301"/>
                  <a:pt x="216" y="301"/>
                  <a:pt x="216" y="301"/>
                </a:cubicBezTo>
                <a:close/>
                <a:moveTo>
                  <a:pt x="335" y="303"/>
                </a:moveTo>
                <a:cubicBezTo>
                  <a:pt x="333" y="302"/>
                  <a:pt x="334" y="301"/>
                  <a:pt x="335" y="300"/>
                </a:cubicBezTo>
                <a:cubicBezTo>
                  <a:pt x="336" y="301"/>
                  <a:pt x="334" y="301"/>
                  <a:pt x="335" y="303"/>
                </a:cubicBezTo>
                <a:cubicBezTo>
                  <a:pt x="335" y="303"/>
                  <a:pt x="335" y="303"/>
                  <a:pt x="335" y="303"/>
                </a:cubicBezTo>
                <a:close/>
                <a:moveTo>
                  <a:pt x="313" y="333"/>
                </a:moveTo>
                <a:cubicBezTo>
                  <a:pt x="315" y="331"/>
                  <a:pt x="315" y="329"/>
                  <a:pt x="314" y="328"/>
                </a:cubicBezTo>
                <a:cubicBezTo>
                  <a:pt x="317" y="328"/>
                  <a:pt x="314" y="332"/>
                  <a:pt x="317" y="332"/>
                </a:cubicBezTo>
                <a:cubicBezTo>
                  <a:pt x="317" y="333"/>
                  <a:pt x="315" y="334"/>
                  <a:pt x="315" y="335"/>
                </a:cubicBezTo>
                <a:cubicBezTo>
                  <a:pt x="314" y="334"/>
                  <a:pt x="316" y="333"/>
                  <a:pt x="313" y="333"/>
                </a:cubicBezTo>
                <a:cubicBezTo>
                  <a:pt x="313" y="333"/>
                  <a:pt x="313" y="333"/>
                  <a:pt x="313" y="333"/>
                </a:cubicBezTo>
                <a:close/>
                <a:moveTo>
                  <a:pt x="321" y="316"/>
                </a:moveTo>
                <a:cubicBezTo>
                  <a:pt x="321" y="316"/>
                  <a:pt x="321" y="316"/>
                  <a:pt x="321" y="316"/>
                </a:cubicBezTo>
                <a:cubicBezTo>
                  <a:pt x="320" y="314"/>
                  <a:pt x="323" y="317"/>
                  <a:pt x="323" y="315"/>
                </a:cubicBezTo>
                <a:cubicBezTo>
                  <a:pt x="320" y="315"/>
                  <a:pt x="325" y="314"/>
                  <a:pt x="322" y="312"/>
                </a:cubicBezTo>
                <a:cubicBezTo>
                  <a:pt x="322" y="313"/>
                  <a:pt x="322" y="312"/>
                  <a:pt x="321" y="312"/>
                </a:cubicBezTo>
                <a:cubicBezTo>
                  <a:pt x="320" y="314"/>
                  <a:pt x="320" y="315"/>
                  <a:pt x="318" y="315"/>
                </a:cubicBezTo>
                <a:cubicBezTo>
                  <a:pt x="318" y="319"/>
                  <a:pt x="316" y="316"/>
                  <a:pt x="314" y="318"/>
                </a:cubicBezTo>
                <a:cubicBezTo>
                  <a:pt x="314" y="312"/>
                  <a:pt x="309" y="306"/>
                  <a:pt x="307" y="301"/>
                </a:cubicBezTo>
                <a:cubicBezTo>
                  <a:pt x="305" y="303"/>
                  <a:pt x="307" y="305"/>
                  <a:pt x="308" y="307"/>
                </a:cubicBezTo>
                <a:cubicBezTo>
                  <a:pt x="306" y="312"/>
                  <a:pt x="305" y="314"/>
                  <a:pt x="304" y="319"/>
                </a:cubicBezTo>
                <a:cubicBezTo>
                  <a:pt x="305" y="319"/>
                  <a:pt x="306" y="319"/>
                  <a:pt x="306" y="320"/>
                </a:cubicBezTo>
                <a:cubicBezTo>
                  <a:pt x="304" y="325"/>
                  <a:pt x="308" y="327"/>
                  <a:pt x="305" y="332"/>
                </a:cubicBezTo>
                <a:cubicBezTo>
                  <a:pt x="306" y="333"/>
                  <a:pt x="307" y="332"/>
                  <a:pt x="308" y="333"/>
                </a:cubicBezTo>
                <a:cubicBezTo>
                  <a:pt x="308" y="330"/>
                  <a:pt x="308" y="327"/>
                  <a:pt x="311" y="328"/>
                </a:cubicBezTo>
                <a:cubicBezTo>
                  <a:pt x="311" y="329"/>
                  <a:pt x="312" y="330"/>
                  <a:pt x="312" y="330"/>
                </a:cubicBezTo>
                <a:cubicBezTo>
                  <a:pt x="311" y="330"/>
                  <a:pt x="309" y="330"/>
                  <a:pt x="309" y="331"/>
                </a:cubicBezTo>
                <a:cubicBezTo>
                  <a:pt x="311" y="332"/>
                  <a:pt x="311" y="332"/>
                  <a:pt x="313" y="331"/>
                </a:cubicBezTo>
                <a:cubicBezTo>
                  <a:pt x="312" y="328"/>
                  <a:pt x="316" y="324"/>
                  <a:pt x="314" y="322"/>
                </a:cubicBezTo>
                <a:cubicBezTo>
                  <a:pt x="314" y="321"/>
                  <a:pt x="312" y="322"/>
                  <a:pt x="313" y="321"/>
                </a:cubicBezTo>
                <a:cubicBezTo>
                  <a:pt x="313" y="321"/>
                  <a:pt x="315" y="320"/>
                  <a:pt x="315" y="319"/>
                </a:cubicBezTo>
                <a:cubicBezTo>
                  <a:pt x="316" y="320"/>
                  <a:pt x="317" y="321"/>
                  <a:pt x="317" y="323"/>
                </a:cubicBezTo>
                <a:cubicBezTo>
                  <a:pt x="315" y="322"/>
                  <a:pt x="314" y="326"/>
                  <a:pt x="316" y="327"/>
                </a:cubicBezTo>
                <a:cubicBezTo>
                  <a:pt x="316" y="324"/>
                  <a:pt x="320" y="325"/>
                  <a:pt x="319" y="322"/>
                </a:cubicBezTo>
                <a:cubicBezTo>
                  <a:pt x="318" y="322"/>
                  <a:pt x="317" y="322"/>
                  <a:pt x="317" y="321"/>
                </a:cubicBezTo>
                <a:cubicBezTo>
                  <a:pt x="321" y="322"/>
                  <a:pt x="319" y="314"/>
                  <a:pt x="321" y="315"/>
                </a:cubicBezTo>
                <a:cubicBezTo>
                  <a:pt x="320" y="315"/>
                  <a:pt x="320" y="316"/>
                  <a:pt x="321" y="316"/>
                </a:cubicBezTo>
                <a:close/>
                <a:moveTo>
                  <a:pt x="322" y="323"/>
                </a:moveTo>
                <a:cubicBezTo>
                  <a:pt x="321" y="324"/>
                  <a:pt x="318" y="318"/>
                  <a:pt x="321" y="318"/>
                </a:cubicBezTo>
                <a:cubicBezTo>
                  <a:pt x="321" y="320"/>
                  <a:pt x="321" y="323"/>
                  <a:pt x="322" y="323"/>
                </a:cubicBezTo>
                <a:cubicBezTo>
                  <a:pt x="322" y="323"/>
                  <a:pt x="322" y="323"/>
                  <a:pt x="322" y="323"/>
                </a:cubicBezTo>
                <a:close/>
                <a:moveTo>
                  <a:pt x="216" y="305"/>
                </a:moveTo>
                <a:cubicBezTo>
                  <a:pt x="215" y="305"/>
                  <a:pt x="216" y="303"/>
                  <a:pt x="215" y="302"/>
                </a:cubicBezTo>
                <a:cubicBezTo>
                  <a:pt x="216" y="302"/>
                  <a:pt x="216" y="302"/>
                  <a:pt x="217" y="302"/>
                </a:cubicBezTo>
                <a:cubicBezTo>
                  <a:pt x="217" y="303"/>
                  <a:pt x="217" y="304"/>
                  <a:pt x="217" y="305"/>
                </a:cubicBezTo>
                <a:cubicBezTo>
                  <a:pt x="216" y="305"/>
                  <a:pt x="216" y="304"/>
                  <a:pt x="216" y="305"/>
                </a:cubicBezTo>
                <a:cubicBezTo>
                  <a:pt x="216" y="305"/>
                  <a:pt x="216" y="305"/>
                  <a:pt x="216" y="305"/>
                </a:cubicBezTo>
                <a:close/>
                <a:moveTo>
                  <a:pt x="290" y="305"/>
                </a:moveTo>
                <a:cubicBezTo>
                  <a:pt x="290" y="305"/>
                  <a:pt x="290" y="305"/>
                  <a:pt x="290" y="305"/>
                </a:cubicBezTo>
                <a:cubicBezTo>
                  <a:pt x="289" y="304"/>
                  <a:pt x="289" y="303"/>
                  <a:pt x="288" y="302"/>
                </a:cubicBezTo>
                <a:cubicBezTo>
                  <a:pt x="281" y="308"/>
                  <a:pt x="288" y="320"/>
                  <a:pt x="286" y="324"/>
                </a:cubicBezTo>
                <a:cubicBezTo>
                  <a:pt x="288" y="325"/>
                  <a:pt x="288" y="324"/>
                  <a:pt x="288" y="324"/>
                </a:cubicBezTo>
                <a:cubicBezTo>
                  <a:pt x="287" y="327"/>
                  <a:pt x="290" y="327"/>
                  <a:pt x="289" y="331"/>
                </a:cubicBezTo>
                <a:cubicBezTo>
                  <a:pt x="293" y="330"/>
                  <a:pt x="291" y="336"/>
                  <a:pt x="294" y="337"/>
                </a:cubicBezTo>
                <a:cubicBezTo>
                  <a:pt x="295" y="328"/>
                  <a:pt x="301" y="321"/>
                  <a:pt x="296" y="314"/>
                </a:cubicBezTo>
                <a:cubicBezTo>
                  <a:pt x="297" y="314"/>
                  <a:pt x="297" y="314"/>
                  <a:pt x="297" y="313"/>
                </a:cubicBezTo>
                <a:cubicBezTo>
                  <a:pt x="295" y="311"/>
                  <a:pt x="291" y="311"/>
                  <a:pt x="293" y="308"/>
                </a:cubicBezTo>
                <a:cubicBezTo>
                  <a:pt x="291" y="308"/>
                  <a:pt x="288" y="305"/>
                  <a:pt x="290" y="305"/>
                </a:cubicBezTo>
                <a:close/>
                <a:moveTo>
                  <a:pt x="322" y="309"/>
                </a:moveTo>
                <a:cubicBezTo>
                  <a:pt x="322" y="308"/>
                  <a:pt x="323" y="308"/>
                  <a:pt x="323" y="307"/>
                </a:cubicBezTo>
                <a:cubicBezTo>
                  <a:pt x="323" y="307"/>
                  <a:pt x="324" y="307"/>
                  <a:pt x="325" y="307"/>
                </a:cubicBezTo>
                <a:cubicBezTo>
                  <a:pt x="325" y="309"/>
                  <a:pt x="323" y="309"/>
                  <a:pt x="322" y="309"/>
                </a:cubicBezTo>
                <a:cubicBezTo>
                  <a:pt x="322" y="309"/>
                  <a:pt x="322" y="309"/>
                  <a:pt x="322" y="309"/>
                </a:cubicBezTo>
                <a:close/>
                <a:moveTo>
                  <a:pt x="341" y="311"/>
                </a:moveTo>
                <a:cubicBezTo>
                  <a:pt x="340" y="314"/>
                  <a:pt x="338" y="312"/>
                  <a:pt x="339" y="310"/>
                </a:cubicBezTo>
                <a:cubicBezTo>
                  <a:pt x="340" y="309"/>
                  <a:pt x="339" y="312"/>
                  <a:pt x="341" y="311"/>
                </a:cubicBezTo>
                <a:cubicBezTo>
                  <a:pt x="341" y="311"/>
                  <a:pt x="341" y="311"/>
                  <a:pt x="341" y="311"/>
                </a:cubicBezTo>
                <a:close/>
                <a:moveTo>
                  <a:pt x="322" y="318"/>
                </a:moveTo>
                <a:cubicBezTo>
                  <a:pt x="322" y="318"/>
                  <a:pt x="322" y="318"/>
                  <a:pt x="322" y="317"/>
                </a:cubicBezTo>
                <a:cubicBezTo>
                  <a:pt x="324" y="317"/>
                  <a:pt x="324" y="318"/>
                  <a:pt x="323" y="318"/>
                </a:cubicBezTo>
                <a:cubicBezTo>
                  <a:pt x="323" y="318"/>
                  <a:pt x="322" y="318"/>
                  <a:pt x="322" y="318"/>
                </a:cubicBezTo>
                <a:cubicBezTo>
                  <a:pt x="322" y="318"/>
                  <a:pt x="322" y="318"/>
                  <a:pt x="322" y="318"/>
                </a:cubicBezTo>
                <a:close/>
                <a:moveTo>
                  <a:pt x="330" y="319"/>
                </a:moveTo>
                <a:cubicBezTo>
                  <a:pt x="330" y="318"/>
                  <a:pt x="330" y="318"/>
                  <a:pt x="330" y="317"/>
                </a:cubicBezTo>
                <a:cubicBezTo>
                  <a:pt x="331" y="317"/>
                  <a:pt x="331" y="317"/>
                  <a:pt x="332" y="317"/>
                </a:cubicBezTo>
                <a:cubicBezTo>
                  <a:pt x="331" y="318"/>
                  <a:pt x="332" y="319"/>
                  <a:pt x="330" y="319"/>
                </a:cubicBezTo>
                <a:cubicBezTo>
                  <a:pt x="330" y="319"/>
                  <a:pt x="330" y="319"/>
                  <a:pt x="330" y="319"/>
                </a:cubicBezTo>
                <a:close/>
                <a:moveTo>
                  <a:pt x="331" y="325"/>
                </a:moveTo>
                <a:cubicBezTo>
                  <a:pt x="331" y="324"/>
                  <a:pt x="331" y="323"/>
                  <a:pt x="331" y="322"/>
                </a:cubicBezTo>
                <a:cubicBezTo>
                  <a:pt x="332" y="322"/>
                  <a:pt x="332" y="326"/>
                  <a:pt x="331" y="325"/>
                </a:cubicBezTo>
                <a:cubicBezTo>
                  <a:pt x="331" y="325"/>
                  <a:pt x="331" y="325"/>
                  <a:pt x="331" y="325"/>
                </a:cubicBezTo>
                <a:close/>
                <a:moveTo>
                  <a:pt x="311" y="336"/>
                </a:moveTo>
                <a:cubicBezTo>
                  <a:pt x="308" y="334"/>
                  <a:pt x="305" y="334"/>
                  <a:pt x="311" y="333"/>
                </a:cubicBezTo>
                <a:cubicBezTo>
                  <a:pt x="311" y="334"/>
                  <a:pt x="311" y="335"/>
                  <a:pt x="311" y="336"/>
                </a:cubicBezTo>
                <a:cubicBezTo>
                  <a:pt x="311" y="336"/>
                  <a:pt x="311" y="336"/>
                  <a:pt x="311" y="336"/>
                </a:cubicBezTo>
                <a:close/>
                <a:moveTo>
                  <a:pt x="311" y="340"/>
                </a:moveTo>
                <a:cubicBezTo>
                  <a:pt x="312" y="338"/>
                  <a:pt x="313" y="338"/>
                  <a:pt x="311" y="336"/>
                </a:cubicBezTo>
                <a:cubicBezTo>
                  <a:pt x="313" y="335"/>
                  <a:pt x="315" y="337"/>
                  <a:pt x="315" y="339"/>
                </a:cubicBezTo>
                <a:cubicBezTo>
                  <a:pt x="314" y="339"/>
                  <a:pt x="314" y="338"/>
                  <a:pt x="313" y="338"/>
                </a:cubicBezTo>
                <a:cubicBezTo>
                  <a:pt x="314" y="340"/>
                  <a:pt x="315" y="339"/>
                  <a:pt x="316" y="338"/>
                </a:cubicBezTo>
                <a:cubicBezTo>
                  <a:pt x="315" y="342"/>
                  <a:pt x="313" y="344"/>
                  <a:pt x="313" y="350"/>
                </a:cubicBezTo>
                <a:cubicBezTo>
                  <a:pt x="311" y="349"/>
                  <a:pt x="311" y="353"/>
                  <a:pt x="310" y="357"/>
                </a:cubicBezTo>
                <a:cubicBezTo>
                  <a:pt x="309" y="358"/>
                  <a:pt x="308" y="358"/>
                  <a:pt x="308" y="360"/>
                </a:cubicBezTo>
                <a:cubicBezTo>
                  <a:pt x="305" y="357"/>
                  <a:pt x="312" y="346"/>
                  <a:pt x="311" y="345"/>
                </a:cubicBezTo>
                <a:cubicBezTo>
                  <a:pt x="310" y="345"/>
                  <a:pt x="310" y="341"/>
                  <a:pt x="310" y="341"/>
                </a:cubicBezTo>
                <a:cubicBezTo>
                  <a:pt x="310" y="342"/>
                  <a:pt x="312" y="341"/>
                  <a:pt x="312" y="342"/>
                </a:cubicBezTo>
                <a:cubicBezTo>
                  <a:pt x="313" y="342"/>
                  <a:pt x="312" y="340"/>
                  <a:pt x="314" y="340"/>
                </a:cubicBezTo>
                <a:cubicBezTo>
                  <a:pt x="314" y="339"/>
                  <a:pt x="312" y="340"/>
                  <a:pt x="311" y="340"/>
                </a:cubicBezTo>
                <a:cubicBezTo>
                  <a:pt x="311" y="340"/>
                  <a:pt x="311" y="340"/>
                  <a:pt x="311" y="340"/>
                </a:cubicBezTo>
                <a:close/>
                <a:moveTo>
                  <a:pt x="325" y="342"/>
                </a:moveTo>
                <a:cubicBezTo>
                  <a:pt x="325" y="341"/>
                  <a:pt x="325" y="341"/>
                  <a:pt x="325" y="340"/>
                </a:cubicBezTo>
                <a:cubicBezTo>
                  <a:pt x="325" y="340"/>
                  <a:pt x="326" y="340"/>
                  <a:pt x="327" y="340"/>
                </a:cubicBezTo>
                <a:cubicBezTo>
                  <a:pt x="327" y="341"/>
                  <a:pt x="327" y="341"/>
                  <a:pt x="327" y="342"/>
                </a:cubicBezTo>
                <a:cubicBezTo>
                  <a:pt x="326" y="342"/>
                  <a:pt x="325" y="342"/>
                  <a:pt x="325" y="342"/>
                </a:cubicBezTo>
                <a:cubicBezTo>
                  <a:pt x="325" y="342"/>
                  <a:pt x="325" y="342"/>
                  <a:pt x="325" y="342"/>
                </a:cubicBezTo>
                <a:close/>
                <a:moveTo>
                  <a:pt x="324" y="346"/>
                </a:moveTo>
                <a:cubicBezTo>
                  <a:pt x="324" y="345"/>
                  <a:pt x="324" y="344"/>
                  <a:pt x="325" y="344"/>
                </a:cubicBezTo>
                <a:cubicBezTo>
                  <a:pt x="325" y="345"/>
                  <a:pt x="325" y="346"/>
                  <a:pt x="324" y="346"/>
                </a:cubicBezTo>
                <a:cubicBezTo>
                  <a:pt x="324" y="346"/>
                  <a:pt x="324" y="346"/>
                  <a:pt x="324" y="346"/>
                </a:cubicBezTo>
                <a:close/>
                <a:moveTo>
                  <a:pt x="287" y="354"/>
                </a:moveTo>
                <a:cubicBezTo>
                  <a:pt x="287" y="354"/>
                  <a:pt x="287" y="354"/>
                  <a:pt x="287" y="354"/>
                </a:cubicBezTo>
                <a:cubicBezTo>
                  <a:pt x="286" y="353"/>
                  <a:pt x="284" y="352"/>
                  <a:pt x="283" y="350"/>
                </a:cubicBezTo>
                <a:cubicBezTo>
                  <a:pt x="282" y="351"/>
                  <a:pt x="280" y="351"/>
                  <a:pt x="278" y="352"/>
                </a:cubicBezTo>
                <a:cubicBezTo>
                  <a:pt x="279" y="354"/>
                  <a:pt x="280" y="354"/>
                  <a:pt x="278" y="355"/>
                </a:cubicBezTo>
                <a:cubicBezTo>
                  <a:pt x="281" y="356"/>
                  <a:pt x="280" y="353"/>
                  <a:pt x="281" y="353"/>
                </a:cubicBezTo>
                <a:cubicBezTo>
                  <a:pt x="280" y="357"/>
                  <a:pt x="283" y="354"/>
                  <a:pt x="283" y="356"/>
                </a:cubicBezTo>
                <a:cubicBezTo>
                  <a:pt x="283" y="357"/>
                  <a:pt x="282" y="359"/>
                  <a:pt x="284" y="359"/>
                </a:cubicBezTo>
                <a:cubicBezTo>
                  <a:pt x="282" y="356"/>
                  <a:pt x="287" y="357"/>
                  <a:pt x="287" y="354"/>
                </a:cubicBezTo>
                <a:close/>
                <a:moveTo>
                  <a:pt x="281" y="359"/>
                </a:moveTo>
                <a:cubicBezTo>
                  <a:pt x="279" y="358"/>
                  <a:pt x="281" y="356"/>
                  <a:pt x="282" y="356"/>
                </a:cubicBezTo>
                <a:cubicBezTo>
                  <a:pt x="283" y="356"/>
                  <a:pt x="281" y="357"/>
                  <a:pt x="282" y="358"/>
                </a:cubicBezTo>
                <a:cubicBezTo>
                  <a:pt x="281" y="358"/>
                  <a:pt x="281" y="358"/>
                  <a:pt x="281" y="359"/>
                </a:cubicBezTo>
                <a:cubicBezTo>
                  <a:pt x="281" y="359"/>
                  <a:pt x="281" y="359"/>
                  <a:pt x="281" y="359"/>
                </a:cubicBezTo>
                <a:close/>
                <a:moveTo>
                  <a:pt x="277" y="362"/>
                </a:moveTo>
                <a:cubicBezTo>
                  <a:pt x="276" y="362"/>
                  <a:pt x="277" y="359"/>
                  <a:pt x="277" y="358"/>
                </a:cubicBezTo>
                <a:cubicBezTo>
                  <a:pt x="277" y="358"/>
                  <a:pt x="278" y="359"/>
                  <a:pt x="278" y="359"/>
                </a:cubicBezTo>
                <a:cubicBezTo>
                  <a:pt x="279" y="360"/>
                  <a:pt x="278" y="361"/>
                  <a:pt x="277" y="362"/>
                </a:cubicBezTo>
                <a:cubicBezTo>
                  <a:pt x="277" y="362"/>
                  <a:pt x="277" y="362"/>
                  <a:pt x="277" y="362"/>
                </a:cubicBezTo>
                <a:close/>
                <a:moveTo>
                  <a:pt x="278" y="370"/>
                </a:moveTo>
                <a:cubicBezTo>
                  <a:pt x="287" y="364"/>
                  <a:pt x="287" y="380"/>
                  <a:pt x="281" y="381"/>
                </a:cubicBezTo>
                <a:cubicBezTo>
                  <a:pt x="280" y="377"/>
                  <a:pt x="279" y="374"/>
                  <a:pt x="278" y="370"/>
                </a:cubicBezTo>
                <a:cubicBezTo>
                  <a:pt x="278" y="370"/>
                  <a:pt x="278" y="370"/>
                  <a:pt x="278" y="370"/>
                </a:cubicBezTo>
                <a:close/>
                <a:moveTo>
                  <a:pt x="298" y="382"/>
                </a:moveTo>
                <a:cubicBezTo>
                  <a:pt x="297" y="381"/>
                  <a:pt x="297" y="374"/>
                  <a:pt x="300" y="371"/>
                </a:cubicBezTo>
                <a:cubicBezTo>
                  <a:pt x="302" y="370"/>
                  <a:pt x="302" y="372"/>
                  <a:pt x="303" y="372"/>
                </a:cubicBezTo>
                <a:cubicBezTo>
                  <a:pt x="303" y="377"/>
                  <a:pt x="299" y="380"/>
                  <a:pt x="298" y="382"/>
                </a:cubicBezTo>
                <a:cubicBezTo>
                  <a:pt x="298" y="382"/>
                  <a:pt x="298" y="382"/>
                  <a:pt x="298" y="382"/>
                </a:cubicBezTo>
                <a:close/>
                <a:moveTo>
                  <a:pt x="266" y="456"/>
                </a:moveTo>
                <a:cubicBezTo>
                  <a:pt x="264" y="455"/>
                  <a:pt x="266" y="450"/>
                  <a:pt x="264" y="449"/>
                </a:cubicBezTo>
                <a:cubicBezTo>
                  <a:pt x="266" y="448"/>
                  <a:pt x="267" y="449"/>
                  <a:pt x="269" y="450"/>
                </a:cubicBezTo>
                <a:cubicBezTo>
                  <a:pt x="268" y="454"/>
                  <a:pt x="268" y="454"/>
                  <a:pt x="266" y="456"/>
                </a:cubicBezTo>
                <a:cubicBezTo>
                  <a:pt x="266" y="456"/>
                  <a:pt x="266" y="456"/>
                  <a:pt x="266" y="456"/>
                </a:cubicBezTo>
                <a:close/>
                <a:moveTo>
                  <a:pt x="33" y="39"/>
                </a:moveTo>
                <a:cubicBezTo>
                  <a:pt x="34" y="39"/>
                  <a:pt x="35" y="39"/>
                  <a:pt x="36" y="39"/>
                </a:cubicBezTo>
                <a:cubicBezTo>
                  <a:pt x="35" y="39"/>
                  <a:pt x="35" y="40"/>
                  <a:pt x="35" y="41"/>
                </a:cubicBezTo>
                <a:cubicBezTo>
                  <a:pt x="35" y="41"/>
                  <a:pt x="34" y="41"/>
                  <a:pt x="34" y="40"/>
                </a:cubicBezTo>
                <a:cubicBezTo>
                  <a:pt x="34" y="40"/>
                  <a:pt x="34" y="41"/>
                  <a:pt x="34" y="42"/>
                </a:cubicBezTo>
                <a:cubicBezTo>
                  <a:pt x="33" y="42"/>
                  <a:pt x="33" y="41"/>
                  <a:pt x="33" y="40"/>
                </a:cubicBezTo>
                <a:cubicBezTo>
                  <a:pt x="31" y="40"/>
                  <a:pt x="33" y="43"/>
                  <a:pt x="31" y="42"/>
                </a:cubicBezTo>
                <a:cubicBezTo>
                  <a:pt x="32" y="41"/>
                  <a:pt x="30" y="39"/>
                  <a:pt x="30" y="41"/>
                </a:cubicBezTo>
                <a:cubicBezTo>
                  <a:pt x="29" y="39"/>
                  <a:pt x="33" y="40"/>
                  <a:pt x="33" y="39"/>
                </a:cubicBezTo>
                <a:close/>
                <a:moveTo>
                  <a:pt x="203" y="47"/>
                </a:moveTo>
                <a:cubicBezTo>
                  <a:pt x="199" y="50"/>
                  <a:pt x="196" y="48"/>
                  <a:pt x="195" y="51"/>
                </a:cubicBezTo>
                <a:cubicBezTo>
                  <a:pt x="191" y="49"/>
                  <a:pt x="186" y="51"/>
                  <a:pt x="186" y="49"/>
                </a:cubicBezTo>
                <a:cubicBezTo>
                  <a:pt x="185" y="50"/>
                  <a:pt x="187" y="51"/>
                  <a:pt x="186" y="51"/>
                </a:cubicBezTo>
                <a:cubicBezTo>
                  <a:pt x="184" y="51"/>
                  <a:pt x="185" y="49"/>
                  <a:pt x="183" y="50"/>
                </a:cubicBezTo>
                <a:cubicBezTo>
                  <a:pt x="183" y="51"/>
                  <a:pt x="181" y="51"/>
                  <a:pt x="181" y="52"/>
                </a:cubicBezTo>
                <a:cubicBezTo>
                  <a:pt x="187" y="51"/>
                  <a:pt x="191" y="52"/>
                  <a:pt x="195" y="52"/>
                </a:cubicBezTo>
                <a:cubicBezTo>
                  <a:pt x="195" y="54"/>
                  <a:pt x="193" y="53"/>
                  <a:pt x="194" y="55"/>
                </a:cubicBezTo>
                <a:cubicBezTo>
                  <a:pt x="196" y="56"/>
                  <a:pt x="198" y="57"/>
                  <a:pt x="200" y="55"/>
                </a:cubicBezTo>
                <a:cubicBezTo>
                  <a:pt x="201" y="56"/>
                  <a:pt x="200" y="59"/>
                  <a:pt x="202" y="58"/>
                </a:cubicBezTo>
                <a:cubicBezTo>
                  <a:pt x="202" y="56"/>
                  <a:pt x="203" y="54"/>
                  <a:pt x="205" y="55"/>
                </a:cubicBezTo>
                <a:cubicBezTo>
                  <a:pt x="207" y="54"/>
                  <a:pt x="205" y="51"/>
                  <a:pt x="205" y="51"/>
                </a:cubicBezTo>
                <a:cubicBezTo>
                  <a:pt x="207" y="51"/>
                  <a:pt x="209" y="50"/>
                  <a:pt x="210" y="50"/>
                </a:cubicBezTo>
                <a:cubicBezTo>
                  <a:pt x="209" y="50"/>
                  <a:pt x="209" y="48"/>
                  <a:pt x="208" y="48"/>
                </a:cubicBezTo>
                <a:cubicBezTo>
                  <a:pt x="208" y="49"/>
                  <a:pt x="208" y="51"/>
                  <a:pt x="206" y="50"/>
                </a:cubicBezTo>
                <a:cubicBezTo>
                  <a:pt x="207" y="49"/>
                  <a:pt x="206" y="50"/>
                  <a:pt x="206" y="48"/>
                </a:cubicBezTo>
                <a:cubicBezTo>
                  <a:pt x="207" y="48"/>
                  <a:pt x="208" y="48"/>
                  <a:pt x="208" y="47"/>
                </a:cubicBezTo>
                <a:cubicBezTo>
                  <a:pt x="205" y="46"/>
                  <a:pt x="206" y="50"/>
                  <a:pt x="204" y="50"/>
                </a:cubicBezTo>
                <a:cubicBezTo>
                  <a:pt x="204" y="48"/>
                  <a:pt x="204" y="47"/>
                  <a:pt x="203" y="47"/>
                </a:cubicBezTo>
                <a:close/>
                <a:moveTo>
                  <a:pt x="237" y="50"/>
                </a:moveTo>
                <a:cubicBezTo>
                  <a:pt x="239" y="50"/>
                  <a:pt x="239" y="48"/>
                  <a:pt x="239" y="47"/>
                </a:cubicBezTo>
                <a:cubicBezTo>
                  <a:pt x="242" y="48"/>
                  <a:pt x="238" y="50"/>
                  <a:pt x="241" y="50"/>
                </a:cubicBezTo>
                <a:cubicBezTo>
                  <a:pt x="240" y="51"/>
                  <a:pt x="240" y="52"/>
                  <a:pt x="241" y="54"/>
                </a:cubicBezTo>
                <a:cubicBezTo>
                  <a:pt x="238" y="54"/>
                  <a:pt x="236" y="53"/>
                  <a:pt x="234" y="54"/>
                </a:cubicBezTo>
                <a:cubicBezTo>
                  <a:pt x="235" y="53"/>
                  <a:pt x="237" y="53"/>
                  <a:pt x="237" y="50"/>
                </a:cubicBezTo>
                <a:close/>
                <a:moveTo>
                  <a:pt x="243" y="48"/>
                </a:moveTo>
                <a:cubicBezTo>
                  <a:pt x="243" y="46"/>
                  <a:pt x="245" y="49"/>
                  <a:pt x="246" y="49"/>
                </a:cubicBezTo>
                <a:cubicBezTo>
                  <a:pt x="246" y="50"/>
                  <a:pt x="244" y="50"/>
                  <a:pt x="242" y="50"/>
                </a:cubicBezTo>
                <a:cubicBezTo>
                  <a:pt x="240" y="49"/>
                  <a:pt x="247" y="49"/>
                  <a:pt x="243" y="48"/>
                </a:cubicBezTo>
                <a:close/>
                <a:moveTo>
                  <a:pt x="424" y="51"/>
                </a:moveTo>
                <a:cubicBezTo>
                  <a:pt x="423" y="52"/>
                  <a:pt x="424" y="55"/>
                  <a:pt x="422" y="54"/>
                </a:cubicBezTo>
                <a:cubicBezTo>
                  <a:pt x="422" y="56"/>
                  <a:pt x="425" y="56"/>
                  <a:pt x="425" y="55"/>
                </a:cubicBezTo>
                <a:cubicBezTo>
                  <a:pt x="423" y="55"/>
                  <a:pt x="425" y="53"/>
                  <a:pt x="425" y="52"/>
                </a:cubicBezTo>
                <a:cubicBezTo>
                  <a:pt x="427" y="53"/>
                  <a:pt x="428" y="56"/>
                  <a:pt x="431" y="56"/>
                </a:cubicBezTo>
                <a:cubicBezTo>
                  <a:pt x="431" y="54"/>
                  <a:pt x="429" y="53"/>
                  <a:pt x="428" y="54"/>
                </a:cubicBezTo>
                <a:cubicBezTo>
                  <a:pt x="429" y="53"/>
                  <a:pt x="427" y="52"/>
                  <a:pt x="428" y="52"/>
                </a:cubicBezTo>
                <a:cubicBezTo>
                  <a:pt x="431" y="52"/>
                  <a:pt x="434" y="57"/>
                  <a:pt x="435" y="54"/>
                </a:cubicBezTo>
                <a:cubicBezTo>
                  <a:pt x="437" y="55"/>
                  <a:pt x="439" y="54"/>
                  <a:pt x="442" y="54"/>
                </a:cubicBezTo>
                <a:cubicBezTo>
                  <a:pt x="443" y="53"/>
                  <a:pt x="441" y="53"/>
                  <a:pt x="441" y="52"/>
                </a:cubicBezTo>
                <a:cubicBezTo>
                  <a:pt x="439" y="53"/>
                  <a:pt x="439" y="52"/>
                  <a:pt x="436" y="53"/>
                </a:cubicBezTo>
                <a:cubicBezTo>
                  <a:pt x="436" y="50"/>
                  <a:pt x="436" y="54"/>
                  <a:pt x="435" y="53"/>
                </a:cubicBezTo>
                <a:cubicBezTo>
                  <a:pt x="435" y="52"/>
                  <a:pt x="434" y="51"/>
                  <a:pt x="434" y="51"/>
                </a:cubicBezTo>
                <a:cubicBezTo>
                  <a:pt x="432" y="51"/>
                  <a:pt x="432" y="52"/>
                  <a:pt x="430" y="52"/>
                </a:cubicBezTo>
                <a:cubicBezTo>
                  <a:pt x="430" y="50"/>
                  <a:pt x="426" y="52"/>
                  <a:pt x="425" y="50"/>
                </a:cubicBezTo>
                <a:cubicBezTo>
                  <a:pt x="425" y="51"/>
                  <a:pt x="424" y="51"/>
                  <a:pt x="424" y="51"/>
                </a:cubicBezTo>
                <a:close/>
                <a:moveTo>
                  <a:pt x="443" y="54"/>
                </a:moveTo>
                <a:cubicBezTo>
                  <a:pt x="443" y="53"/>
                  <a:pt x="446" y="53"/>
                  <a:pt x="446" y="54"/>
                </a:cubicBezTo>
                <a:cubicBezTo>
                  <a:pt x="447" y="54"/>
                  <a:pt x="444" y="54"/>
                  <a:pt x="443" y="54"/>
                </a:cubicBezTo>
                <a:close/>
                <a:moveTo>
                  <a:pt x="369" y="72"/>
                </a:moveTo>
                <a:cubicBezTo>
                  <a:pt x="373" y="71"/>
                  <a:pt x="371" y="71"/>
                  <a:pt x="368" y="70"/>
                </a:cubicBezTo>
                <a:cubicBezTo>
                  <a:pt x="367" y="68"/>
                  <a:pt x="369" y="69"/>
                  <a:pt x="370" y="68"/>
                </a:cubicBezTo>
                <a:cubicBezTo>
                  <a:pt x="368" y="67"/>
                  <a:pt x="367" y="68"/>
                  <a:pt x="366" y="66"/>
                </a:cubicBezTo>
                <a:cubicBezTo>
                  <a:pt x="367" y="65"/>
                  <a:pt x="368" y="66"/>
                  <a:pt x="368" y="66"/>
                </a:cubicBezTo>
                <a:cubicBezTo>
                  <a:pt x="367" y="65"/>
                  <a:pt x="366" y="65"/>
                  <a:pt x="365" y="64"/>
                </a:cubicBezTo>
                <a:cubicBezTo>
                  <a:pt x="366" y="63"/>
                  <a:pt x="371" y="64"/>
                  <a:pt x="369" y="63"/>
                </a:cubicBezTo>
                <a:cubicBezTo>
                  <a:pt x="368" y="63"/>
                  <a:pt x="366" y="64"/>
                  <a:pt x="366" y="62"/>
                </a:cubicBezTo>
                <a:cubicBezTo>
                  <a:pt x="367" y="61"/>
                  <a:pt x="369" y="61"/>
                  <a:pt x="370" y="60"/>
                </a:cubicBezTo>
                <a:cubicBezTo>
                  <a:pt x="367" y="60"/>
                  <a:pt x="368" y="60"/>
                  <a:pt x="366" y="61"/>
                </a:cubicBezTo>
                <a:cubicBezTo>
                  <a:pt x="365" y="60"/>
                  <a:pt x="366" y="56"/>
                  <a:pt x="365" y="55"/>
                </a:cubicBezTo>
                <a:cubicBezTo>
                  <a:pt x="361" y="55"/>
                  <a:pt x="361" y="54"/>
                  <a:pt x="358" y="55"/>
                </a:cubicBezTo>
                <a:cubicBezTo>
                  <a:pt x="356" y="57"/>
                  <a:pt x="356" y="58"/>
                  <a:pt x="354" y="60"/>
                </a:cubicBezTo>
                <a:cubicBezTo>
                  <a:pt x="356" y="60"/>
                  <a:pt x="357" y="60"/>
                  <a:pt x="358" y="60"/>
                </a:cubicBezTo>
                <a:cubicBezTo>
                  <a:pt x="359" y="61"/>
                  <a:pt x="360" y="62"/>
                  <a:pt x="360" y="63"/>
                </a:cubicBezTo>
                <a:cubicBezTo>
                  <a:pt x="358" y="65"/>
                  <a:pt x="354" y="65"/>
                  <a:pt x="352" y="66"/>
                </a:cubicBezTo>
                <a:cubicBezTo>
                  <a:pt x="353" y="68"/>
                  <a:pt x="353" y="70"/>
                  <a:pt x="354" y="71"/>
                </a:cubicBezTo>
                <a:cubicBezTo>
                  <a:pt x="358" y="69"/>
                  <a:pt x="358" y="74"/>
                  <a:pt x="363" y="72"/>
                </a:cubicBezTo>
                <a:cubicBezTo>
                  <a:pt x="363" y="74"/>
                  <a:pt x="363" y="74"/>
                  <a:pt x="363" y="76"/>
                </a:cubicBezTo>
                <a:cubicBezTo>
                  <a:pt x="367" y="77"/>
                  <a:pt x="367" y="79"/>
                  <a:pt x="371" y="77"/>
                </a:cubicBezTo>
                <a:cubicBezTo>
                  <a:pt x="371" y="76"/>
                  <a:pt x="371" y="75"/>
                  <a:pt x="371" y="75"/>
                </a:cubicBezTo>
                <a:cubicBezTo>
                  <a:pt x="370" y="75"/>
                  <a:pt x="370" y="74"/>
                  <a:pt x="371" y="73"/>
                </a:cubicBezTo>
                <a:cubicBezTo>
                  <a:pt x="370" y="73"/>
                  <a:pt x="369" y="73"/>
                  <a:pt x="369" y="72"/>
                </a:cubicBezTo>
                <a:close/>
                <a:moveTo>
                  <a:pt x="362" y="63"/>
                </a:moveTo>
                <a:cubicBezTo>
                  <a:pt x="362" y="63"/>
                  <a:pt x="363" y="63"/>
                  <a:pt x="363" y="62"/>
                </a:cubicBezTo>
                <a:cubicBezTo>
                  <a:pt x="363" y="62"/>
                  <a:pt x="363" y="63"/>
                  <a:pt x="364" y="63"/>
                </a:cubicBezTo>
                <a:cubicBezTo>
                  <a:pt x="364" y="63"/>
                  <a:pt x="363" y="63"/>
                  <a:pt x="363" y="64"/>
                </a:cubicBezTo>
                <a:cubicBezTo>
                  <a:pt x="363" y="64"/>
                  <a:pt x="363" y="63"/>
                  <a:pt x="362" y="63"/>
                </a:cubicBezTo>
                <a:cubicBezTo>
                  <a:pt x="362" y="63"/>
                  <a:pt x="362" y="63"/>
                  <a:pt x="362" y="63"/>
                </a:cubicBezTo>
                <a:close/>
                <a:moveTo>
                  <a:pt x="553" y="60"/>
                </a:moveTo>
                <a:cubicBezTo>
                  <a:pt x="551" y="60"/>
                  <a:pt x="553" y="58"/>
                  <a:pt x="554" y="58"/>
                </a:cubicBezTo>
                <a:cubicBezTo>
                  <a:pt x="555" y="59"/>
                  <a:pt x="555" y="60"/>
                  <a:pt x="556" y="61"/>
                </a:cubicBezTo>
                <a:cubicBezTo>
                  <a:pt x="555" y="63"/>
                  <a:pt x="553" y="58"/>
                  <a:pt x="553" y="60"/>
                </a:cubicBezTo>
                <a:close/>
                <a:moveTo>
                  <a:pt x="42" y="63"/>
                </a:moveTo>
                <a:cubicBezTo>
                  <a:pt x="41" y="64"/>
                  <a:pt x="38" y="63"/>
                  <a:pt x="36" y="63"/>
                </a:cubicBezTo>
                <a:cubicBezTo>
                  <a:pt x="37" y="60"/>
                  <a:pt x="39" y="60"/>
                  <a:pt x="42" y="61"/>
                </a:cubicBezTo>
                <a:cubicBezTo>
                  <a:pt x="41" y="62"/>
                  <a:pt x="43" y="63"/>
                  <a:pt x="43" y="65"/>
                </a:cubicBezTo>
                <a:cubicBezTo>
                  <a:pt x="42" y="66"/>
                  <a:pt x="42" y="64"/>
                  <a:pt x="42" y="63"/>
                </a:cubicBezTo>
                <a:close/>
                <a:moveTo>
                  <a:pt x="379" y="69"/>
                </a:moveTo>
                <a:cubicBezTo>
                  <a:pt x="379" y="69"/>
                  <a:pt x="380" y="70"/>
                  <a:pt x="380" y="69"/>
                </a:cubicBezTo>
                <a:cubicBezTo>
                  <a:pt x="378" y="69"/>
                  <a:pt x="378" y="67"/>
                  <a:pt x="377" y="67"/>
                </a:cubicBezTo>
                <a:cubicBezTo>
                  <a:pt x="377" y="68"/>
                  <a:pt x="374" y="69"/>
                  <a:pt x="373" y="67"/>
                </a:cubicBezTo>
                <a:cubicBezTo>
                  <a:pt x="372" y="68"/>
                  <a:pt x="373" y="69"/>
                  <a:pt x="374" y="70"/>
                </a:cubicBezTo>
                <a:cubicBezTo>
                  <a:pt x="376" y="67"/>
                  <a:pt x="378" y="71"/>
                  <a:pt x="379" y="69"/>
                </a:cubicBezTo>
                <a:close/>
                <a:moveTo>
                  <a:pt x="475" y="82"/>
                </a:moveTo>
                <a:cubicBezTo>
                  <a:pt x="474" y="84"/>
                  <a:pt x="473" y="87"/>
                  <a:pt x="470" y="89"/>
                </a:cubicBezTo>
                <a:cubicBezTo>
                  <a:pt x="471" y="88"/>
                  <a:pt x="471" y="88"/>
                  <a:pt x="470" y="88"/>
                </a:cubicBezTo>
                <a:cubicBezTo>
                  <a:pt x="473" y="87"/>
                  <a:pt x="472" y="82"/>
                  <a:pt x="475" y="82"/>
                </a:cubicBezTo>
                <a:close/>
                <a:moveTo>
                  <a:pt x="437" y="109"/>
                </a:moveTo>
                <a:cubicBezTo>
                  <a:pt x="439" y="110"/>
                  <a:pt x="436" y="112"/>
                  <a:pt x="436" y="113"/>
                </a:cubicBezTo>
                <a:cubicBezTo>
                  <a:pt x="435" y="112"/>
                  <a:pt x="437" y="110"/>
                  <a:pt x="437" y="109"/>
                </a:cubicBezTo>
                <a:close/>
                <a:moveTo>
                  <a:pt x="152" y="152"/>
                </a:moveTo>
                <a:cubicBezTo>
                  <a:pt x="150" y="154"/>
                  <a:pt x="150" y="156"/>
                  <a:pt x="149" y="156"/>
                </a:cubicBezTo>
                <a:cubicBezTo>
                  <a:pt x="148" y="156"/>
                  <a:pt x="150" y="151"/>
                  <a:pt x="152" y="152"/>
                </a:cubicBezTo>
                <a:close/>
                <a:moveTo>
                  <a:pt x="354" y="227"/>
                </a:moveTo>
                <a:cubicBezTo>
                  <a:pt x="355" y="227"/>
                  <a:pt x="355" y="228"/>
                  <a:pt x="355" y="228"/>
                </a:cubicBezTo>
                <a:cubicBezTo>
                  <a:pt x="355" y="229"/>
                  <a:pt x="354" y="229"/>
                  <a:pt x="354" y="229"/>
                </a:cubicBezTo>
                <a:cubicBezTo>
                  <a:pt x="352" y="229"/>
                  <a:pt x="355" y="229"/>
                  <a:pt x="354" y="227"/>
                </a:cubicBezTo>
                <a:close/>
                <a:moveTo>
                  <a:pt x="219" y="316"/>
                </a:moveTo>
                <a:cubicBezTo>
                  <a:pt x="218" y="316"/>
                  <a:pt x="219" y="317"/>
                  <a:pt x="219" y="317"/>
                </a:cubicBezTo>
                <a:cubicBezTo>
                  <a:pt x="218" y="318"/>
                  <a:pt x="217" y="319"/>
                  <a:pt x="215" y="320"/>
                </a:cubicBezTo>
                <a:cubicBezTo>
                  <a:pt x="216" y="318"/>
                  <a:pt x="216" y="316"/>
                  <a:pt x="219" y="316"/>
                </a:cubicBezTo>
                <a:close/>
                <a:moveTo>
                  <a:pt x="303" y="455"/>
                </a:moveTo>
                <a:cubicBezTo>
                  <a:pt x="303" y="455"/>
                  <a:pt x="303" y="457"/>
                  <a:pt x="302" y="457"/>
                </a:cubicBezTo>
                <a:cubicBezTo>
                  <a:pt x="302" y="455"/>
                  <a:pt x="303" y="456"/>
                  <a:pt x="303" y="455"/>
                </a:cubicBezTo>
                <a:close/>
                <a:moveTo>
                  <a:pt x="161" y="54"/>
                </a:moveTo>
                <a:cubicBezTo>
                  <a:pt x="162" y="50"/>
                  <a:pt x="159" y="52"/>
                  <a:pt x="159" y="49"/>
                </a:cubicBezTo>
                <a:cubicBezTo>
                  <a:pt x="160" y="49"/>
                  <a:pt x="162" y="49"/>
                  <a:pt x="164" y="49"/>
                </a:cubicBezTo>
                <a:cubicBezTo>
                  <a:pt x="163" y="50"/>
                  <a:pt x="163" y="50"/>
                  <a:pt x="162" y="50"/>
                </a:cubicBezTo>
                <a:cubicBezTo>
                  <a:pt x="161" y="51"/>
                  <a:pt x="164" y="50"/>
                  <a:pt x="163" y="52"/>
                </a:cubicBezTo>
                <a:cubicBezTo>
                  <a:pt x="164" y="51"/>
                  <a:pt x="165" y="51"/>
                  <a:pt x="165" y="50"/>
                </a:cubicBezTo>
                <a:cubicBezTo>
                  <a:pt x="166" y="50"/>
                  <a:pt x="166" y="52"/>
                  <a:pt x="167" y="50"/>
                </a:cubicBezTo>
                <a:cubicBezTo>
                  <a:pt x="168" y="50"/>
                  <a:pt x="168" y="52"/>
                  <a:pt x="168" y="54"/>
                </a:cubicBezTo>
                <a:cubicBezTo>
                  <a:pt x="166" y="54"/>
                  <a:pt x="167" y="51"/>
                  <a:pt x="166" y="51"/>
                </a:cubicBezTo>
                <a:cubicBezTo>
                  <a:pt x="165" y="51"/>
                  <a:pt x="166" y="53"/>
                  <a:pt x="166" y="54"/>
                </a:cubicBezTo>
                <a:cubicBezTo>
                  <a:pt x="164" y="53"/>
                  <a:pt x="165" y="54"/>
                  <a:pt x="162" y="54"/>
                </a:cubicBezTo>
                <a:cubicBezTo>
                  <a:pt x="163" y="52"/>
                  <a:pt x="163" y="53"/>
                  <a:pt x="161" y="54"/>
                </a:cubicBezTo>
                <a:close/>
                <a:moveTo>
                  <a:pt x="152" y="154"/>
                </a:moveTo>
                <a:cubicBezTo>
                  <a:pt x="154" y="154"/>
                  <a:pt x="153" y="155"/>
                  <a:pt x="154" y="155"/>
                </a:cubicBezTo>
                <a:cubicBezTo>
                  <a:pt x="154" y="156"/>
                  <a:pt x="154" y="156"/>
                  <a:pt x="154" y="157"/>
                </a:cubicBezTo>
                <a:cubicBezTo>
                  <a:pt x="153" y="156"/>
                  <a:pt x="152" y="156"/>
                  <a:pt x="152" y="156"/>
                </a:cubicBezTo>
                <a:cubicBezTo>
                  <a:pt x="151" y="155"/>
                  <a:pt x="152" y="155"/>
                  <a:pt x="152" y="154"/>
                </a:cubicBezTo>
                <a:close/>
                <a:moveTo>
                  <a:pt x="177" y="193"/>
                </a:moveTo>
                <a:cubicBezTo>
                  <a:pt x="179" y="195"/>
                  <a:pt x="179" y="193"/>
                  <a:pt x="182" y="194"/>
                </a:cubicBezTo>
                <a:cubicBezTo>
                  <a:pt x="180" y="195"/>
                  <a:pt x="180" y="197"/>
                  <a:pt x="177" y="196"/>
                </a:cubicBezTo>
                <a:cubicBezTo>
                  <a:pt x="177" y="194"/>
                  <a:pt x="178" y="194"/>
                  <a:pt x="177" y="193"/>
                </a:cubicBezTo>
                <a:close/>
                <a:moveTo>
                  <a:pt x="237" y="372"/>
                </a:moveTo>
                <a:cubicBezTo>
                  <a:pt x="239" y="372"/>
                  <a:pt x="239" y="376"/>
                  <a:pt x="239" y="377"/>
                </a:cubicBezTo>
                <a:cubicBezTo>
                  <a:pt x="236" y="377"/>
                  <a:pt x="237" y="373"/>
                  <a:pt x="237" y="372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2338388" y="2517775"/>
            <a:ext cx="1130300" cy="1727200"/>
          </a:xfrm>
          <a:custGeom>
            <a:avLst/>
            <a:gdLst>
              <a:gd name="T0" fmla="*/ 114 w 301"/>
              <a:gd name="T1" fmla="*/ 43 h 460"/>
              <a:gd name="T2" fmla="*/ 287 w 301"/>
              <a:gd name="T3" fmla="*/ 100 h 460"/>
              <a:gd name="T4" fmla="*/ 27 w 301"/>
              <a:gd name="T5" fmla="*/ 190 h 460"/>
              <a:gd name="T6" fmla="*/ 203 w 301"/>
              <a:gd name="T7" fmla="*/ 214 h 460"/>
              <a:gd name="T8" fmla="*/ 27 w 301"/>
              <a:gd name="T9" fmla="*/ 264 h 460"/>
              <a:gd name="T10" fmla="*/ 57 w 301"/>
              <a:gd name="T11" fmla="*/ 293 h 460"/>
              <a:gd name="T12" fmla="*/ 285 w 301"/>
              <a:gd name="T13" fmla="*/ 399 h 460"/>
              <a:gd name="T14" fmla="*/ 54 w 301"/>
              <a:gd name="T15" fmla="*/ 1 h 460"/>
              <a:gd name="T16" fmla="*/ 246 w 301"/>
              <a:gd name="T17" fmla="*/ 38 h 460"/>
              <a:gd name="T18" fmla="*/ 147 w 301"/>
              <a:gd name="T19" fmla="*/ 62 h 460"/>
              <a:gd name="T20" fmla="*/ 46 w 301"/>
              <a:gd name="T21" fmla="*/ 127 h 460"/>
              <a:gd name="T22" fmla="*/ 81 w 301"/>
              <a:gd name="T23" fmla="*/ 245 h 460"/>
              <a:gd name="T24" fmla="*/ 225 w 301"/>
              <a:gd name="T25" fmla="*/ 367 h 460"/>
              <a:gd name="T26" fmla="*/ 173 w 301"/>
              <a:gd name="T27" fmla="*/ 399 h 460"/>
              <a:gd name="T28" fmla="*/ 83 w 301"/>
              <a:gd name="T29" fmla="*/ 368 h 460"/>
              <a:gd name="T30" fmla="*/ 45 w 301"/>
              <a:gd name="T31" fmla="*/ 289 h 460"/>
              <a:gd name="T32" fmla="*/ 9 w 301"/>
              <a:gd name="T33" fmla="*/ 261 h 460"/>
              <a:gd name="T34" fmla="*/ 16 w 301"/>
              <a:gd name="T35" fmla="*/ 314 h 460"/>
              <a:gd name="T36" fmla="*/ 42 w 301"/>
              <a:gd name="T37" fmla="*/ 348 h 460"/>
              <a:gd name="T38" fmla="*/ 54 w 301"/>
              <a:gd name="T39" fmla="*/ 394 h 460"/>
              <a:gd name="T40" fmla="*/ 56 w 301"/>
              <a:gd name="T41" fmla="*/ 413 h 460"/>
              <a:gd name="T42" fmla="*/ 160 w 301"/>
              <a:gd name="T43" fmla="*/ 428 h 460"/>
              <a:gd name="T44" fmla="*/ 239 w 301"/>
              <a:gd name="T45" fmla="*/ 428 h 460"/>
              <a:gd name="T46" fmla="*/ 292 w 301"/>
              <a:gd name="T47" fmla="*/ 368 h 460"/>
              <a:gd name="T48" fmla="*/ 229 w 301"/>
              <a:gd name="T49" fmla="*/ 233 h 460"/>
              <a:gd name="T50" fmla="*/ 158 w 301"/>
              <a:gd name="T51" fmla="*/ 185 h 460"/>
              <a:gd name="T52" fmla="*/ 114 w 301"/>
              <a:gd name="T53" fmla="*/ 91 h 460"/>
              <a:gd name="T54" fmla="*/ 186 w 301"/>
              <a:gd name="T55" fmla="*/ 81 h 460"/>
              <a:gd name="T56" fmla="*/ 241 w 301"/>
              <a:gd name="T57" fmla="*/ 160 h 460"/>
              <a:gd name="T58" fmla="*/ 282 w 301"/>
              <a:gd name="T59" fmla="*/ 95 h 460"/>
              <a:gd name="T60" fmla="*/ 247 w 301"/>
              <a:gd name="T61" fmla="*/ 137 h 460"/>
              <a:gd name="T62" fmla="*/ 187 w 301"/>
              <a:gd name="T63" fmla="*/ 198 h 460"/>
              <a:gd name="T64" fmla="*/ 289 w 301"/>
              <a:gd name="T65" fmla="*/ 32 h 460"/>
              <a:gd name="T66" fmla="*/ 166 w 301"/>
              <a:gd name="T67" fmla="*/ 75 h 460"/>
              <a:gd name="T68" fmla="*/ 103 w 301"/>
              <a:gd name="T69" fmla="*/ 80 h 460"/>
              <a:gd name="T70" fmla="*/ 74 w 301"/>
              <a:gd name="T71" fmla="*/ 92 h 460"/>
              <a:gd name="T72" fmla="*/ 110 w 301"/>
              <a:gd name="T73" fmla="*/ 93 h 460"/>
              <a:gd name="T74" fmla="*/ 68 w 301"/>
              <a:gd name="T75" fmla="*/ 106 h 460"/>
              <a:gd name="T76" fmla="*/ 228 w 301"/>
              <a:gd name="T77" fmla="*/ 108 h 460"/>
              <a:gd name="T78" fmla="*/ 50 w 301"/>
              <a:gd name="T79" fmla="*/ 132 h 460"/>
              <a:gd name="T80" fmla="*/ 60 w 301"/>
              <a:gd name="T81" fmla="*/ 186 h 460"/>
              <a:gd name="T82" fmla="*/ 173 w 301"/>
              <a:gd name="T83" fmla="*/ 200 h 460"/>
              <a:gd name="T84" fmla="*/ 73 w 301"/>
              <a:gd name="T85" fmla="*/ 233 h 460"/>
              <a:gd name="T86" fmla="*/ 207 w 301"/>
              <a:gd name="T87" fmla="*/ 238 h 460"/>
              <a:gd name="T88" fmla="*/ 120 w 301"/>
              <a:gd name="T89" fmla="*/ 262 h 460"/>
              <a:gd name="T90" fmla="*/ 32 w 301"/>
              <a:gd name="T91" fmla="*/ 273 h 460"/>
              <a:gd name="T92" fmla="*/ 18 w 301"/>
              <a:gd name="T93" fmla="*/ 302 h 460"/>
              <a:gd name="T94" fmla="*/ 271 w 301"/>
              <a:gd name="T95" fmla="*/ 351 h 460"/>
              <a:gd name="T96" fmla="*/ 75 w 301"/>
              <a:gd name="T97" fmla="*/ 356 h 460"/>
              <a:gd name="T98" fmla="*/ 70 w 301"/>
              <a:gd name="T99" fmla="*/ 364 h 460"/>
              <a:gd name="T100" fmla="*/ 52 w 301"/>
              <a:gd name="T101" fmla="*/ 377 h 460"/>
              <a:gd name="T102" fmla="*/ 225 w 301"/>
              <a:gd name="T103" fmla="*/ 385 h 460"/>
              <a:gd name="T104" fmla="*/ 211 w 301"/>
              <a:gd name="T105" fmla="*/ 403 h 460"/>
              <a:gd name="T106" fmla="*/ 186 w 301"/>
              <a:gd name="T107" fmla="*/ 402 h 460"/>
              <a:gd name="T108" fmla="*/ 42 w 301"/>
              <a:gd name="T109" fmla="*/ 412 h 460"/>
              <a:gd name="T110" fmla="*/ 284 w 301"/>
              <a:gd name="T111" fmla="*/ 37 h 460"/>
              <a:gd name="T112" fmla="*/ 146 w 301"/>
              <a:gd name="T113" fmla="*/ 51 h 460"/>
              <a:gd name="T114" fmla="*/ 43 w 301"/>
              <a:gd name="T115" fmla="*/ 124 h 460"/>
              <a:gd name="T116" fmla="*/ 212 w 301"/>
              <a:gd name="T117" fmla="*/ 217 h 460"/>
              <a:gd name="T118" fmla="*/ 149 w 301"/>
              <a:gd name="T119" fmla="*/ 287 h 460"/>
              <a:gd name="T120" fmla="*/ 248 w 301"/>
              <a:gd name="T121" fmla="*/ 424 h 460"/>
              <a:gd name="T122" fmla="*/ 9 w 301"/>
              <a:gd name="T123" fmla="*/ 294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" h="460">
                <a:moveTo>
                  <a:pt x="54" y="4"/>
                </a:moveTo>
                <a:cubicBezTo>
                  <a:pt x="55" y="4"/>
                  <a:pt x="55" y="5"/>
                  <a:pt x="55" y="6"/>
                </a:cubicBezTo>
                <a:cubicBezTo>
                  <a:pt x="54" y="6"/>
                  <a:pt x="54" y="6"/>
                  <a:pt x="54" y="7"/>
                </a:cubicBezTo>
                <a:cubicBezTo>
                  <a:pt x="52" y="6"/>
                  <a:pt x="53" y="4"/>
                  <a:pt x="54" y="4"/>
                </a:cubicBezTo>
                <a:close/>
                <a:moveTo>
                  <a:pt x="54" y="8"/>
                </a:moveTo>
                <a:cubicBezTo>
                  <a:pt x="54" y="8"/>
                  <a:pt x="55" y="9"/>
                  <a:pt x="55" y="8"/>
                </a:cubicBezTo>
                <a:cubicBezTo>
                  <a:pt x="57" y="9"/>
                  <a:pt x="53" y="10"/>
                  <a:pt x="54" y="8"/>
                </a:cubicBezTo>
                <a:close/>
                <a:moveTo>
                  <a:pt x="57" y="8"/>
                </a:moveTo>
                <a:cubicBezTo>
                  <a:pt x="58" y="7"/>
                  <a:pt x="61" y="8"/>
                  <a:pt x="60" y="9"/>
                </a:cubicBezTo>
                <a:cubicBezTo>
                  <a:pt x="58" y="10"/>
                  <a:pt x="58" y="8"/>
                  <a:pt x="57" y="8"/>
                </a:cubicBezTo>
                <a:close/>
                <a:moveTo>
                  <a:pt x="118" y="41"/>
                </a:moveTo>
                <a:cubicBezTo>
                  <a:pt x="118" y="41"/>
                  <a:pt x="119" y="41"/>
                  <a:pt x="120" y="41"/>
                </a:cubicBezTo>
                <a:cubicBezTo>
                  <a:pt x="120" y="42"/>
                  <a:pt x="120" y="42"/>
                  <a:pt x="120" y="43"/>
                </a:cubicBezTo>
                <a:cubicBezTo>
                  <a:pt x="119" y="43"/>
                  <a:pt x="118" y="43"/>
                  <a:pt x="118" y="43"/>
                </a:cubicBezTo>
                <a:cubicBezTo>
                  <a:pt x="118" y="42"/>
                  <a:pt x="118" y="42"/>
                  <a:pt x="118" y="41"/>
                </a:cubicBezTo>
                <a:close/>
                <a:moveTo>
                  <a:pt x="237" y="43"/>
                </a:moveTo>
                <a:cubicBezTo>
                  <a:pt x="238" y="42"/>
                  <a:pt x="240" y="43"/>
                  <a:pt x="239" y="45"/>
                </a:cubicBezTo>
                <a:cubicBezTo>
                  <a:pt x="238" y="45"/>
                  <a:pt x="238" y="44"/>
                  <a:pt x="237" y="43"/>
                </a:cubicBezTo>
                <a:close/>
                <a:moveTo>
                  <a:pt x="114" y="43"/>
                </a:moveTo>
                <a:cubicBezTo>
                  <a:pt x="115" y="44"/>
                  <a:pt x="115" y="43"/>
                  <a:pt x="116" y="43"/>
                </a:cubicBezTo>
                <a:cubicBezTo>
                  <a:pt x="116" y="45"/>
                  <a:pt x="116" y="45"/>
                  <a:pt x="116" y="46"/>
                </a:cubicBezTo>
                <a:cubicBezTo>
                  <a:pt x="115" y="45"/>
                  <a:pt x="114" y="45"/>
                  <a:pt x="114" y="43"/>
                </a:cubicBezTo>
                <a:close/>
                <a:moveTo>
                  <a:pt x="243" y="46"/>
                </a:moveTo>
                <a:cubicBezTo>
                  <a:pt x="243" y="43"/>
                  <a:pt x="240" y="44"/>
                  <a:pt x="240" y="45"/>
                </a:cubicBezTo>
                <a:cubicBezTo>
                  <a:pt x="242" y="45"/>
                  <a:pt x="241" y="47"/>
                  <a:pt x="243" y="46"/>
                </a:cubicBezTo>
                <a:close/>
                <a:moveTo>
                  <a:pt x="106" y="52"/>
                </a:moveTo>
                <a:cubicBezTo>
                  <a:pt x="108" y="53"/>
                  <a:pt x="107" y="53"/>
                  <a:pt x="107" y="54"/>
                </a:cubicBezTo>
                <a:cubicBezTo>
                  <a:pt x="106" y="54"/>
                  <a:pt x="105" y="54"/>
                  <a:pt x="105" y="54"/>
                </a:cubicBezTo>
                <a:cubicBezTo>
                  <a:pt x="105" y="54"/>
                  <a:pt x="106" y="53"/>
                  <a:pt x="106" y="52"/>
                </a:cubicBezTo>
                <a:close/>
                <a:moveTo>
                  <a:pt x="100" y="54"/>
                </a:moveTo>
                <a:cubicBezTo>
                  <a:pt x="103" y="54"/>
                  <a:pt x="100" y="58"/>
                  <a:pt x="103" y="57"/>
                </a:cubicBezTo>
                <a:cubicBezTo>
                  <a:pt x="102" y="59"/>
                  <a:pt x="101" y="59"/>
                  <a:pt x="99" y="58"/>
                </a:cubicBezTo>
                <a:cubicBezTo>
                  <a:pt x="100" y="57"/>
                  <a:pt x="101" y="56"/>
                  <a:pt x="100" y="54"/>
                </a:cubicBezTo>
                <a:close/>
                <a:moveTo>
                  <a:pt x="204" y="65"/>
                </a:moveTo>
                <a:cubicBezTo>
                  <a:pt x="204" y="64"/>
                  <a:pt x="205" y="66"/>
                  <a:pt x="206" y="65"/>
                </a:cubicBezTo>
                <a:cubicBezTo>
                  <a:pt x="206" y="66"/>
                  <a:pt x="205" y="66"/>
                  <a:pt x="205" y="68"/>
                </a:cubicBezTo>
                <a:cubicBezTo>
                  <a:pt x="204" y="68"/>
                  <a:pt x="205" y="66"/>
                  <a:pt x="204" y="65"/>
                </a:cubicBezTo>
                <a:close/>
                <a:moveTo>
                  <a:pt x="229" y="76"/>
                </a:moveTo>
                <a:cubicBezTo>
                  <a:pt x="231" y="74"/>
                  <a:pt x="232" y="78"/>
                  <a:pt x="229" y="78"/>
                </a:cubicBezTo>
                <a:cubicBezTo>
                  <a:pt x="230" y="78"/>
                  <a:pt x="230" y="77"/>
                  <a:pt x="229" y="76"/>
                </a:cubicBezTo>
                <a:close/>
                <a:moveTo>
                  <a:pt x="128" y="79"/>
                </a:moveTo>
                <a:cubicBezTo>
                  <a:pt x="130" y="79"/>
                  <a:pt x="131" y="79"/>
                  <a:pt x="132" y="80"/>
                </a:cubicBezTo>
                <a:cubicBezTo>
                  <a:pt x="131" y="81"/>
                  <a:pt x="127" y="81"/>
                  <a:pt x="128" y="79"/>
                </a:cubicBezTo>
                <a:close/>
                <a:moveTo>
                  <a:pt x="287" y="100"/>
                </a:moveTo>
                <a:cubicBezTo>
                  <a:pt x="287" y="101"/>
                  <a:pt x="288" y="101"/>
                  <a:pt x="288" y="101"/>
                </a:cubicBezTo>
                <a:cubicBezTo>
                  <a:pt x="288" y="102"/>
                  <a:pt x="287" y="102"/>
                  <a:pt x="288" y="102"/>
                </a:cubicBezTo>
                <a:cubicBezTo>
                  <a:pt x="287" y="104"/>
                  <a:pt x="284" y="100"/>
                  <a:pt x="287" y="100"/>
                </a:cubicBezTo>
                <a:close/>
                <a:moveTo>
                  <a:pt x="46" y="102"/>
                </a:moveTo>
                <a:cubicBezTo>
                  <a:pt x="49" y="102"/>
                  <a:pt x="48" y="106"/>
                  <a:pt x="46" y="105"/>
                </a:cubicBezTo>
                <a:cubicBezTo>
                  <a:pt x="46" y="104"/>
                  <a:pt x="47" y="104"/>
                  <a:pt x="46" y="102"/>
                </a:cubicBezTo>
                <a:close/>
                <a:moveTo>
                  <a:pt x="287" y="107"/>
                </a:moveTo>
                <a:cubicBezTo>
                  <a:pt x="288" y="106"/>
                  <a:pt x="288" y="107"/>
                  <a:pt x="288" y="108"/>
                </a:cubicBezTo>
                <a:cubicBezTo>
                  <a:pt x="287" y="108"/>
                  <a:pt x="287" y="108"/>
                  <a:pt x="287" y="108"/>
                </a:cubicBezTo>
                <a:cubicBezTo>
                  <a:pt x="287" y="107"/>
                  <a:pt x="287" y="107"/>
                  <a:pt x="287" y="107"/>
                </a:cubicBezTo>
                <a:close/>
                <a:moveTo>
                  <a:pt x="288" y="109"/>
                </a:moveTo>
                <a:cubicBezTo>
                  <a:pt x="288" y="109"/>
                  <a:pt x="289" y="110"/>
                  <a:pt x="289" y="110"/>
                </a:cubicBezTo>
                <a:cubicBezTo>
                  <a:pt x="289" y="110"/>
                  <a:pt x="289" y="112"/>
                  <a:pt x="288" y="112"/>
                </a:cubicBezTo>
                <a:cubicBezTo>
                  <a:pt x="289" y="110"/>
                  <a:pt x="285" y="110"/>
                  <a:pt x="288" y="109"/>
                </a:cubicBezTo>
                <a:close/>
                <a:moveTo>
                  <a:pt x="229" y="118"/>
                </a:moveTo>
                <a:cubicBezTo>
                  <a:pt x="232" y="120"/>
                  <a:pt x="228" y="121"/>
                  <a:pt x="229" y="118"/>
                </a:cubicBezTo>
                <a:close/>
                <a:moveTo>
                  <a:pt x="238" y="165"/>
                </a:moveTo>
                <a:cubicBezTo>
                  <a:pt x="241" y="165"/>
                  <a:pt x="238" y="167"/>
                  <a:pt x="239" y="168"/>
                </a:cubicBezTo>
                <a:cubicBezTo>
                  <a:pt x="238" y="168"/>
                  <a:pt x="239" y="166"/>
                  <a:pt x="238" y="165"/>
                </a:cubicBezTo>
                <a:close/>
                <a:moveTo>
                  <a:pt x="26" y="188"/>
                </a:moveTo>
                <a:cubicBezTo>
                  <a:pt x="26" y="188"/>
                  <a:pt x="26" y="188"/>
                  <a:pt x="27" y="188"/>
                </a:cubicBezTo>
                <a:cubicBezTo>
                  <a:pt x="27" y="189"/>
                  <a:pt x="27" y="189"/>
                  <a:pt x="27" y="190"/>
                </a:cubicBezTo>
                <a:cubicBezTo>
                  <a:pt x="26" y="190"/>
                  <a:pt x="26" y="190"/>
                  <a:pt x="26" y="190"/>
                </a:cubicBezTo>
                <a:cubicBezTo>
                  <a:pt x="26" y="189"/>
                  <a:pt x="26" y="189"/>
                  <a:pt x="26" y="188"/>
                </a:cubicBezTo>
                <a:close/>
                <a:moveTo>
                  <a:pt x="26" y="191"/>
                </a:move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30" y="193"/>
                  <a:pt x="29" y="196"/>
                </a:cubicBezTo>
                <a:cubicBezTo>
                  <a:pt x="29" y="195"/>
                  <a:pt x="29" y="195"/>
                  <a:pt x="28" y="195"/>
                </a:cubicBezTo>
                <a:cubicBezTo>
                  <a:pt x="28" y="196"/>
                  <a:pt x="28" y="196"/>
                  <a:pt x="28" y="197"/>
                </a:cubicBezTo>
                <a:cubicBezTo>
                  <a:pt x="32" y="195"/>
                  <a:pt x="32" y="201"/>
                  <a:pt x="34" y="204"/>
                </a:cubicBezTo>
                <a:cubicBezTo>
                  <a:pt x="30" y="204"/>
                  <a:pt x="31" y="198"/>
                  <a:pt x="27" y="198"/>
                </a:cubicBezTo>
                <a:cubicBezTo>
                  <a:pt x="27" y="195"/>
                  <a:pt x="25" y="194"/>
                  <a:pt x="26" y="191"/>
                </a:cubicBezTo>
                <a:close/>
                <a:moveTo>
                  <a:pt x="195" y="202"/>
                </a:moveTo>
                <a:cubicBezTo>
                  <a:pt x="198" y="200"/>
                  <a:pt x="198" y="205"/>
                  <a:pt x="195" y="202"/>
                </a:cubicBezTo>
                <a:close/>
                <a:moveTo>
                  <a:pt x="201" y="204"/>
                </a:moveTo>
                <a:cubicBezTo>
                  <a:pt x="202" y="204"/>
                  <a:pt x="203" y="205"/>
                  <a:pt x="204" y="204"/>
                </a:cubicBezTo>
                <a:cubicBezTo>
                  <a:pt x="203" y="205"/>
                  <a:pt x="203" y="207"/>
                  <a:pt x="201" y="207"/>
                </a:cubicBezTo>
                <a:cubicBezTo>
                  <a:pt x="202" y="206"/>
                  <a:pt x="202" y="206"/>
                  <a:pt x="201" y="206"/>
                </a:cubicBezTo>
                <a:cubicBezTo>
                  <a:pt x="201" y="205"/>
                  <a:pt x="201" y="205"/>
                  <a:pt x="201" y="204"/>
                </a:cubicBezTo>
                <a:close/>
                <a:moveTo>
                  <a:pt x="22" y="209"/>
                </a:moveTo>
                <a:cubicBezTo>
                  <a:pt x="23" y="210"/>
                  <a:pt x="24" y="210"/>
                  <a:pt x="24" y="212"/>
                </a:cubicBezTo>
                <a:cubicBezTo>
                  <a:pt x="23" y="212"/>
                  <a:pt x="23" y="212"/>
                  <a:pt x="23" y="212"/>
                </a:cubicBezTo>
                <a:cubicBezTo>
                  <a:pt x="21" y="212"/>
                  <a:pt x="22" y="211"/>
                  <a:pt x="22" y="209"/>
                </a:cubicBezTo>
                <a:close/>
                <a:moveTo>
                  <a:pt x="203" y="214"/>
                </a:moveTo>
                <a:cubicBezTo>
                  <a:pt x="204" y="213"/>
                  <a:pt x="205" y="215"/>
                  <a:pt x="207" y="214"/>
                </a:cubicBezTo>
                <a:cubicBezTo>
                  <a:pt x="207" y="217"/>
                  <a:pt x="206" y="216"/>
                  <a:pt x="204" y="216"/>
                </a:cubicBezTo>
                <a:cubicBezTo>
                  <a:pt x="204" y="215"/>
                  <a:pt x="204" y="214"/>
                  <a:pt x="203" y="214"/>
                </a:cubicBezTo>
                <a:close/>
                <a:moveTo>
                  <a:pt x="20" y="215"/>
                </a:moveTo>
                <a:cubicBezTo>
                  <a:pt x="21" y="215"/>
                  <a:pt x="21" y="216"/>
                  <a:pt x="21" y="217"/>
                </a:cubicBezTo>
                <a:cubicBezTo>
                  <a:pt x="19" y="217"/>
                  <a:pt x="19" y="216"/>
                  <a:pt x="20" y="215"/>
                </a:cubicBezTo>
                <a:close/>
                <a:moveTo>
                  <a:pt x="209" y="217"/>
                </a:moveTo>
                <a:cubicBezTo>
                  <a:pt x="211" y="217"/>
                  <a:pt x="211" y="218"/>
                  <a:pt x="211" y="219"/>
                </a:cubicBezTo>
                <a:cubicBezTo>
                  <a:pt x="210" y="219"/>
                  <a:pt x="210" y="219"/>
                  <a:pt x="209" y="219"/>
                </a:cubicBezTo>
                <a:cubicBezTo>
                  <a:pt x="209" y="219"/>
                  <a:pt x="209" y="218"/>
                  <a:pt x="209" y="217"/>
                </a:cubicBezTo>
                <a:close/>
                <a:moveTo>
                  <a:pt x="28" y="261"/>
                </a:moveTo>
                <a:cubicBezTo>
                  <a:pt x="28" y="260"/>
                  <a:pt x="29" y="258"/>
                  <a:pt x="28" y="257"/>
                </a:cubicBezTo>
                <a:cubicBezTo>
                  <a:pt x="29" y="255"/>
                  <a:pt x="30" y="259"/>
                  <a:pt x="31" y="257"/>
                </a:cubicBezTo>
                <a:cubicBezTo>
                  <a:pt x="32" y="258"/>
                  <a:pt x="30" y="260"/>
                  <a:pt x="31" y="262"/>
                </a:cubicBezTo>
                <a:cubicBezTo>
                  <a:pt x="29" y="262"/>
                  <a:pt x="29" y="260"/>
                  <a:pt x="28" y="261"/>
                </a:cubicBezTo>
                <a:close/>
                <a:moveTo>
                  <a:pt x="24" y="258"/>
                </a:moveTo>
                <a:cubicBezTo>
                  <a:pt x="26" y="258"/>
                  <a:pt x="25" y="260"/>
                  <a:pt x="24" y="260"/>
                </a:cubicBezTo>
                <a:cubicBezTo>
                  <a:pt x="23" y="260"/>
                  <a:pt x="24" y="258"/>
                  <a:pt x="24" y="258"/>
                </a:cubicBezTo>
                <a:close/>
                <a:moveTo>
                  <a:pt x="27" y="259"/>
                </a:moveTo>
                <a:cubicBezTo>
                  <a:pt x="26" y="259"/>
                  <a:pt x="25" y="261"/>
                  <a:pt x="26" y="262"/>
                </a:cubicBezTo>
                <a:cubicBezTo>
                  <a:pt x="26" y="260"/>
                  <a:pt x="27" y="261"/>
                  <a:pt x="27" y="259"/>
                </a:cubicBezTo>
                <a:close/>
                <a:moveTo>
                  <a:pt x="27" y="264"/>
                </a:moveTo>
                <a:cubicBezTo>
                  <a:pt x="27" y="264"/>
                  <a:pt x="27" y="263"/>
                  <a:pt x="28" y="263"/>
                </a:cubicBezTo>
                <a:cubicBezTo>
                  <a:pt x="28" y="263"/>
                  <a:pt x="28" y="263"/>
                  <a:pt x="28" y="262"/>
                </a:cubicBezTo>
                <a:cubicBezTo>
                  <a:pt x="26" y="261"/>
                  <a:pt x="26" y="264"/>
                  <a:pt x="27" y="264"/>
                </a:cubicBezTo>
                <a:close/>
                <a:moveTo>
                  <a:pt x="124" y="276"/>
                </a:moveTo>
                <a:cubicBezTo>
                  <a:pt x="124" y="276"/>
                  <a:pt x="125" y="276"/>
                  <a:pt x="126" y="276"/>
                </a:cubicBezTo>
                <a:cubicBezTo>
                  <a:pt x="127" y="277"/>
                  <a:pt x="123" y="279"/>
                  <a:pt x="124" y="276"/>
                </a:cubicBezTo>
                <a:close/>
                <a:moveTo>
                  <a:pt x="130" y="278"/>
                </a:moveTo>
                <a:cubicBezTo>
                  <a:pt x="131" y="278"/>
                  <a:pt x="131" y="278"/>
                  <a:pt x="132" y="278"/>
                </a:cubicBezTo>
                <a:cubicBezTo>
                  <a:pt x="132" y="279"/>
                  <a:pt x="132" y="279"/>
                  <a:pt x="132" y="279"/>
                </a:cubicBezTo>
                <a:cubicBezTo>
                  <a:pt x="131" y="279"/>
                  <a:pt x="131" y="279"/>
                  <a:pt x="130" y="279"/>
                </a:cubicBezTo>
                <a:cubicBezTo>
                  <a:pt x="130" y="279"/>
                  <a:pt x="130" y="279"/>
                  <a:pt x="130" y="278"/>
                </a:cubicBezTo>
                <a:close/>
                <a:moveTo>
                  <a:pt x="159" y="289"/>
                </a:moveTo>
                <a:cubicBezTo>
                  <a:pt x="157" y="288"/>
                  <a:pt x="156" y="289"/>
                  <a:pt x="154" y="289"/>
                </a:cubicBezTo>
                <a:cubicBezTo>
                  <a:pt x="154" y="289"/>
                  <a:pt x="154" y="288"/>
                  <a:pt x="154" y="287"/>
                </a:cubicBezTo>
                <a:cubicBezTo>
                  <a:pt x="155" y="289"/>
                  <a:pt x="159" y="285"/>
                  <a:pt x="159" y="289"/>
                </a:cubicBezTo>
                <a:close/>
                <a:moveTo>
                  <a:pt x="54" y="289"/>
                </a:moveTo>
                <a:cubicBezTo>
                  <a:pt x="55" y="289"/>
                  <a:pt x="55" y="290"/>
                  <a:pt x="56" y="290"/>
                </a:cubicBezTo>
                <a:cubicBezTo>
                  <a:pt x="56" y="293"/>
                  <a:pt x="55" y="293"/>
                  <a:pt x="56" y="295"/>
                </a:cubicBezTo>
                <a:cubicBezTo>
                  <a:pt x="54" y="294"/>
                  <a:pt x="54" y="292"/>
                  <a:pt x="54" y="289"/>
                </a:cubicBezTo>
                <a:close/>
                <a:moveTo>
                  <a:pt x="57" y="293"/>
                </a:moveTo>
                <a:cubicBezTo>
                  <a:pt x="58" y="293"/>
                  <a:pt x="58" y="294"/>
                  <a:pt x="59" y="296"/>
                </a:cubicBezTo>
                <a:cubicBezTo>
                  <a:pt x="57" y="296"/>
                  <a:pt x="57" y="294"/>
                  <a:pt x="57" y="293"/>
                </a:cubicBezTo>
                <a:close/>
                <a:moveTo>
                  <a:pt x="52" y="295"/>
                </a:moveTo>
                <a:cubicBezTo>
                  <a:pt x="52" y="296"/>
                  <a:pt x="52" y="297"/>
                  <a:pt x="53" y="297"/>
                </a:cubicBezTo>
                <a:cubicBezTo>
                  <a:pt x="53" y="297"/>
                  <a:pt x="53" y="296"/>
                  <a:pt x="54" y="296"/>
                </a:cubicBezTo>
                <a:cubicBezTo>
                  <a:pt x="54" y="297"/>
                  <a:pt x="54" y="298"/>
                  <a:pt x="55" y="297"/>
                </a:cubicBezTo>
                <a:cubicBezTo>
                  <a:pt x="55" y="297"/>
                  <a:pt x="55" y="296"/>
                  <a:pt x="55" y="296"/>
                </a:cubicBezTo>
                <a:cubicBezTo>
                  <a:pt x="54" y="295"/>
                  <a:pt x="53" y="296"/>
                  <a:pt x="52" y="295"/>
                </a:cubicBezTo>
                <a:close/>
                <a:moveTo>
                  <a:pt x="13" y="307"/>
                </a:moveTo>
                <a:cubicBezTo>
                  <a:pt x="15" y="308"/>
                  <a:pt x="15" y="308"/>
                  <a:pt x="17" y="307"/>
                </a:cubicBezTo>
                <a:cubicBezTo>
                  <a:pt x="17" y="309"/>
                  <a:pt x="16" y="309"/>
                  <a:pt x="16" y="311"/>
                </a:cubicBezTo>
                <a:cubicBezTo>
                  <a:pt x="15" y="310"/>
                  <a:pt x="14" y="310"/>
                  <a:pt x="13" y="310"/>
                </a:cubicBezTo>
                <a:cubicBezTo>
                  <a:pt x="14" y="308"/>
                  <a:pt x="13" y="309"/>
                  <a:pt x="13" y="307"/>
                </a:cubicBezTo>
                <a:close/>
                <a:moveTo>
                  <a:pt x="286" y="355"/>
                </a:moveTo>
                <a:cubicBezTo>
                  <a:pt x="287" y="355"/>
                  <a:pt x="286" y="357"/>
                  <a:pt x="286" y="357"/>
                </a:cubicBezTo>
                <a:cubicBezTo>
                  <a:pt x="285" y="357"/>
                  <a:pt x="285" y="357"/>
                  <a:pt x="284" y="357"/>
                </a:cubicBezTo>
                <a:cubicBezTo>
                  <a:pt x="284" y="356"/>
                  <a:pt x="284" y="356"/>
                  <a:pt x="284" y="356"/>
                </a:cubicBezTo>
                <a:cubicBezTo>
                  <a:pt x="285" y="356"/>
                  <a:pt x="285" y="356"/>
                  <a:pt x="286" y="355"/>
                </a:cubicBezTo>
                <a:close/>
                <a:moveTo>
                  <a:pt x="286" y="391"/>
                </a:moveTo>
                <a:cubicBezTo>
                  <a:pt x="286" y="391"/>
                  <a:pt x="288" y="393"/>
                  <a:pt x="288" y="391"/>
                </a:cubicBezTo>
                <a:cubicBezTo>
                  <a:pt x="290" y="392"/>
                  <a:pt x="288" y="394"/>
                  <a:pt x="286" y="394"/>
                </a:cubicBezTo>
                <a:cubicBezTo>
                  <a:pt x="286" y="392"/>
                  <a:pt x="285" y="392"/>
                  <a:pt x="286" y="391"/>
                </a:cubicBezTo>
                <a:close/>
                <a:moveTo>
                  <a:pt x="286" y="394"/>
                </a:moveTo>
                <a:cubicBezTo>
                  <a:pt x="286" y="396"/>
                  <a:pt x="284" y="397"/>
                  <a:pt x="285" y="399"/>
                </a:cubicBezTo>
                <a:cubicBezTo>
                  <a:pt x="286" y="398"/>
                  <a:pt x="287" y="396"/>
                  <a:pt x="286" y="394"/>
                </a:cubicBezTo>
                <a:close/>
                <a:moveTo>
                  <a:pt x="77" y="397"/>
                </a:moveTo>
                <a:cubicBezTo>
                  <a:pt x="78" y="399"/>
                  <a:pt x="76" y="398"/>
                  <a:pt x="76" y="399"/>
                </a:cubicBezTo>
                <a:cubicBezTo>
                  <a:pt x="75" y="399"/>
                  <a:pt x="76" y="397"/>
                  <a:pt x="77" y="397"/>
                </a:cubicBezTo>
                <a:close/>
                <a:moveTo>
                  <a:pt x="56" y="400"/>
                </a:moveTo>
                <a:cubicBezTo>
                  <a:pt x="59" y="401"/>
                  <a:pt x="54" y="403"/>
                  <a:pt x="56" y="400"/>
                </a:cubicBezTo>
                <a:close/>
                <a:moveTo>
                  <a:pt x="266" y="402"/>
                </a:moveTo>
                <a:cubicBezTo>
                  <a:pt x="267" y="403"/>
                  <a:pt x="265" y="404"/>
                  <a:pt x="265" y="405"/>
                </a:cubicBezTo>
                <a:cubicBezTo>
                  <a:pt x="264" y="404"/>
                  <a:pt x="265" y="402"/>
                  <a:pt x="266" y="402"/>
                </a:cubicBezTo>
                <a:close/>
                <a:moveTo>
                  <a:pt x="84" y="403"/>
                </a:moveTo>
                <a:cubicBezTo>
                  <a:pt x="85" y="403"/>
                  <a:pt x="85" y="406"/>
                  <a:pt x="84" y="405"/>
                </a:cubicBezTo>
                <a:cubicBezTo>
                  <a:pt x="85" y="404"/>
                  <a:pt x="83" y="404"/>
                  <a:pt x="84" y="403"/>
                </a:cubicBezTo>
                <a:close/>
                <a:moveTo>
                  <a:pt x="220" y="421"/>
                </a:moveTo>
                <a:cubicBezTo>
                  <a:pt x="214" y="425"/>
                  <a:pt x="205" y="426"/>
                  <a:pt x="197" y="428"/>
                </a:cubicBezTo>
                <a:cubicBezTo>
                  <a:pt x="201" y="424"/>
                  <a:pt x="212" y="425"/>
                  <a:pt x="217" y="420"/>
                </a:cubicBezTo>
                <a:cubicBezTo>
                  <a:pt x="218" y="420"/>
                  <a:pt x="219" y="421"/>
                  <a:pt x="220" y="421"/>
                </a:cubicBezTo>
                <a:close/>
                <a:moveTo>
                  <a:pt x="48" y="422"/>
                </a:moveTo>
                <a:cubicBezTo>
                  <a:pt x="49" y="423"/>
                  <a:pt x="48" y="423"/>
                  <a:pt x="48" y="424"/>
                </a:cubicBezTo>
                <a:cubicBezTo>
                  <a:pt x="47" y="424"/>
                  <a:pt x="48" y="423"/>
                  <a:pt x="48" y="422"/>
                </a:cubicBezTo>
                <a:close/>
                <a:moveTo>
                  <a:pt x="39" y="457"/>
                </a:moveTo>
                <a:cubicBezTo>
                  <a:pt x="42" y="457"/>
                  <a:pt x="39" y="460"/>
                  <a:pt x="39" y="457"/>
                </a:cubicBezTo>
                <a:close/>
                <a:moveTo>
                  <a:pt x="54" y="1"/>
                </a:moveTo>
                <a:cubicBezTo>
                  <a:pt x="54" y="0"/>
                  <a:pt x="55" y="1"/>
                  <a:pt x="55" y="2"/>
                </a:cubicBezTo>
                <a:cubicBezTo>
                  <a:pt x="54" y="2"/>
                  <a:pt x="52" y="3"/>
                  <a:pt x="51" y="2"/>
                </a:cubicBezTo>
                <a:cubicBezTo>
                  <a:pt x="52" y="0"/>
                  <a:pt x="54" y="3"/>
                  <a:pt x="54" y="1"/>
                </a:cubicBezTo>
                <a:close/>
                <a:moveTo>
                  <a:pt x="265" y="14"/>
                </a:moveTo>
                <a:cubicBezTo>
                  <a:pt x="264" y="14"/>
                  <a:pt x="266" y="13"/>
                  <a:pt x="266" y="12"/>
                </a:cubicBezTo>
                <a:cubicBezTo>
                  <a:pt x="268" y="13"/>
                  <a:pt x="266" y="14"/>
                  <a:pt x="265" y="14"/>
                </a:cubicBezTo>
                <a:close/>
                <a:moveTo>
                  <a:pt x="266" y="15"/>
                </a:moveTo>
                <a:cubicBezTo>
                  <a:pt x="268" y="14"/>
                  <a:pt x="268" y="16"/>
                  <a:pt x="268" y="17"/>
                </a:cubicBezTo>
                <a:cubicBezTo>
                  <a:pt x="267" y="18"/>
                  <a:pt x="266" y="16"/>
                  <a:pt x="266" y="17"/>
                </a:cubicBezTo>
                <a:cubicBezTo>
                  <a:pt x="268" y="17"/>
                  <a:pt x="267" y="21"/>
                  <a:pt x="268" y="21"/>
                </a:cubicBezTo>
                <a:cubicBezTo>
                  <a:pt x="269" y="20"/>
                  <a:pt x="270" y="19"/>
                  <a:pt x="270" y="18"/>
                </a:cubicBezTo>
                <a:cubicBezTo>
                  <a:pt x="272" y="20"/>
                  <a:pt x="267" y="22"/>
                  <a:pt x="269" y="24"/>
                </a:cubicBezTo>
                <a:cubicBezTo>
                  <a:pt x="269" y="24"/>
                  <a:pt x="270" y="23"/>
                  <a:pt x="270" y="23"/>
                </a:cubicBezTo>
                <a:cubicBezTo>
                  <a:pt x="273" y="29"/>
                  <a:pt x="268" y="33"/>
                  <a:pt x="268" y="39"/>
                </a:cubicBezTo>
                <a:cubicBezTo>
                  <a:pt x="268" y="39"/>
                  <a:pt x="267" y="39"/>
                  <a:pt x="267" y="38"/>
                </a:cubicBezTo>
                <a:cubicBezTo>
                  <a:pt x="266" y="40"/>
                  <a:pt x="268" y="40"/>
                  <a:pt x="268" y="41"/>
                </a:cubicBezTo>
                <a:cubicBezTo>
                  <a:pt x="266" y="41"/>
                  <a:pt x="265" y="40"/>
                  <a:pt x="264" y="41"/>
                </a:cubicBezTo>
                <a:cubicBezTo>
                  <a:pt x="264" y="41"/>
                  <a:pt x="265" y="41"/>
                  <a:pt x="265" y="42"/>
                </a:cubicBezTo>
                <a:cubicBezTo>
                  <a:pt x="264" y="42"/>
                  <a:pt x="264" y="42"/>
                  <a:pt x="263" y="42"/>
                </a:cubicBezTo>
                <a:cubicBezTo>
                  <a:pt x="263" y="42"/>
                  <a:pt x="263" y="41"/>
                  <a:pt x="262" y="41"/>
                </a:cubicBezTo>
                <a:cubicBezTo>
                  <a:pt x="258" y="42"/>
                  <a:pt x="253" y="39"/>
                  <a:pt x="250" y="37"/>
                </a:cubicBezTo>
                <a:cubicBezTo>
                  <a:pt x="249" y="38"/>
                  <a:pt x="248" y="38"/>
                  <a:pt x="246" y="38"/>
                </a:cubicBezTo>
                <a:cubicBezTo>
                  <a:pt x="245" y="39"/>
                  <a:pt x="246" y="40"/>
                  <a:pt x="245" y="41"/>
                </a:cubicBezTo>
                <a:cubicBezTo>
                  <a:pt x="246" y="42"/>
                  <a:pt x="247" y="40"/>
                  <a:pt x="247" y="41"/>
                </a:cubicBezTo>
                <a:cubicBezTo>
                  <a:pt x="245" y="43"/>
                  <a:pt x="247" y="44"/>
                  <a:pt x="247" y="46"/>
                </a:cubicBezTo>
                <a:cubicBezTo>
                  <a:pt x="246" y="47"/>
                  <a:pt x="244" y="47"/>
                  <a:pt x="244" y="48"/>
                </a:cubicBezTo>
                <a:cubicBezTo>
                  <a:pt x="246" y="51"/>
                  <a:pt x="249" y="54"/>
                  <a:pt x="251" y="57"/>
                </a:cubicBezTo>
                <a:cubicBezTo>
                  <a:pt x="246" y="69"/>
                  <a:pt x="241" y="81"/>
                  <a:pt x="236" y="91"/>
                </a:cubicBezTo>
                <a:cubicBezTo>
                  <a:pt x="236" y="87"/>
                  <a:pt x="230" y="87"/>
                  <a:pt x="228" y="82"/>
                </a:cubicBezTo>
                <a:cubicBezTo>
                  <a:pt x="230" y="83"/>
                  <a:pt x="229" y="81"/>
                  <a:pt x="230" y="80"/>
                </a:cubicBezTo>
                <a:cubicBezTo>
                  <a:pt x="229" y="79"/>
                  <a:pt x="228" y="78"/>
                  <a:pt x="226" y="78"/>
                </a:cubicBezTo>
                <a:cubicBezTo>
                  <a:pt x="225" y="78"/>
                  <a:pt x="226" y="79"/>
                  <a:pt x="225" y="79"/>
                </a:cubicBezTo>
                <a:cubicBezTo>
                  <a:pt x="222" y="78"/>
                  <a:pt x="215" y="74"/>
                  <a:pt x="214" y="71"/>
                </a:cubicBezTo>
                <a:cubicBezTo>
                  <a:pt x="212" y="70"/>
                  <a:pt x="211" y="72"/>
                  <a:pt x="210" y="70"/>
                </a:cubicBezTo>
                <a:cubicBezTo>
                  <a:pt x="211" y="70"/>
                  <a:pt x="211" y="69"/>
                  <a:pt x="212" y="69"/>
                </a:cubicBezTo>
                <a:cubicBezTo>
                  <a:pt x="215" y="71"/>
                  <a:pt x="219" y="71"/>
                  <a:pt x="221" y="73"/>
                </a:cubicBezTo>
                <a:cubicBezTo>
                  <a:pt x="219" y="73"/>
                  <a:pt x="221" y="74"/>
                  <a:pt x="221" y="75"/>
                </a:cubicBezTo>
                <a:cubicBezTo>
                  <a:pt x="223" y="73"/>
                  <a:pt x="224" y="76"/>
                  <a:pt x="227" y="75"/>
                </a:cubicBezTo>
                <a:cubicBezTo>
                  <a:pt x="220" y="72"/>
                  <a:pt x="215" y="68"/>
                  <a:pt x="207" y="66"/>
                </a:cubicBezTo>
                <a:cubicBezTo>
                  <a:pt x="207" y="69"/>
                  <a:pt x="211" y="67"/>
                  <a:pt x="211" y="69"/>
                </a:cubicBezTo>
                <a:cubicBezTo>
                  <a:pt x="210" y="70"/>
                  <a:pt x="209" y="70"/>
                  <a:pt x="208" y="70"/>
                </a:cubicBezTo>
                <a:cubicBezTo>
                  <a:pt x="206" y="67"/>
                  <a:pt x="200" y="69"/>
                  <a:pt x="197" y="66"/>
                </a:cubicBezTo>
                <a:cubicBezTo>
                  <a:pt x="191" y="67"/>
                  <a:pt x="182" y="66"/>
                  <a:pt x="177" y="64"/>
                </a:cubicBezTo>
                <a:cubicBezTo>
                  <a:pt x="168" y="65"/>
                  <a:pt x="155" y="64"/>
                  <a:pt x="147" y="62"/>
                </a:cubicBezTo>
                <a:cubicBezTo>
                  <a:pt x="144" y="64"/>
                  <a:pt x="132" y="62"/>
                  <a:pt x="129" y="62"/>
                </a:cubicBezTo>
                <a:cubicBezTo>
                  <a:pt x="129" y="60"/>
                  <a:pt x="133" y="61"/>
                  <a:pt x="134" y="59"/>
                </a:cubicBezTo>
                <a:cubicBezTo>
                  <a:pt x="132" y="58"/>
                  <a:pt x="129" y="59"/>
                  <a:pt x="128" y="58"/>
                </a:cubicBezTo>
                <a:cubicBezTo>
                  <a:pt x="128" y="58"/>
                  <a:pt x="129" y="59"/>
                  <a:pt x="129" y="59"/>
                </a:cubicBezTo>
                <a:cubicBezTo>
                  <a:pt x="125" y="59"/>
                  <a:pt x="120" y="63"/>
                  <a:pt x="120" y="59"/>
                </a:cubicBezTo>
                <a:cubicBezTo>
                  <a:pt x="120" y="60"/>
                  <a:pt x="122" y="60"/>
                  <a:pt x="123" y="59"/>
                </a:cubicBezTo>
                <a:cubicBezTo>
                  <a:pt x="121" y="58"/>
                  <a:pt x="121" y="59"/>
                  <a:pt x="120" y="58"/>
                </a:cubicBezTo>
                <a:cubicBezTo>
                  <a:pt x="117" y="60"/>
                  <a:pt x="114" y="63"/>
                  <a:pt x="110" y="61"/>
                </a:cubicBezTo>
                <a:cubicBezTo>
                  <a:pt x="107" y="67"/>
                  <a:pt x="99" y="67"/>
                  <a:pt x="94" y="71"/>
                </a:cubicBezTo>
                <a:cubicBezTo>
                  <a:pt x="93" y="69"/>
                  <a:pt x="95" y="70"/>
                  <a:pt x="95" y="69"/>
                </a:cubicBezTo>
                <a:cubicBezTo>
                  <a:pt x="94" y="69"/>
                  <a:pt x="94" y="68"/>
                  <a:pt x="93" y="67"/>
                </a:cubicBezTo>
                <a:cubicBezTo>
                  <a:pt x="94" y="65"/>
                  <a:pt x="96" y="65"/>
                  <a:pt x="98" y="63"/>
                </a:cubicBezTo>
                <a:cubicBezTo>
                  <a:pt x="99" y="62"/>
                  <a:pt x="97" y="62"/>
                  <a:pt x="97" y="60"/>
                </a:cubicBezTo>
                <a:cubicBezTo>
                  <a:pt x="95" y="61"/>
                  <a:pt x="94" y="63"/>
                  <a:pt x="95" y="64"/>
                </a:cubicBezTo>
                <a:cubicBezTo>
                  <a:pt x="94" y="65"/>
                  <a:pt x="93" y="65"/>
                  <a:pt x="92" y="66"/>
                </a:cubicBezTo>
                <a:cubicBezTo>
                  <a:pt x="92" y="68"/>
                  <a:pt x="93" y="68"/>
                  <a:pt x="93" y="69"/>
                </a:cubicBezTo>
                <a:cubicBezTo>
                  <a:pt x="91" y="78"/>
                  <a:pt x="76" y="76"/>
                  <a:pt x="75" y="83"/>
                </a:cubicBezTo>
                <a:cubicBezTo>
                  <a:pt x="73" y="83"/>
                  <a:pt x="74" y="84"/>
                  <a:pt x="72" y="84"/>
                </a:cubicBezTo>
                <a:cubicBezTo>
                  <a:pt x="72" y="85"/>
                  <a:pt x="74" y="85"/>
                  <a:pt x="72" y="86"/>
                </a:cubicBezTo>
                <a:cubicBezTo>
                  <a:pt x="70" y="82"/>
                  <a:pt x="67" y="91"/>
                  <a:pt x="65" y="87"/>
                </a:cubicBezTo>
                <a:cubicBezTo>
                  <a:pt x="57" y="97"/>
                  <a:pt x="48" y="103"/>
                  <a:pt x="43" y="117"/>
                </a:cubicBezTo>
                <a:cubicBezTo>
                  <a:pt x="46" y="118"/>
                  <a:pt x="46" y="123"/>
                  <a:pt x="46" y="127"/>
                </a:cubicBezTo>
                <a:cubicBezTo>
                  <a:pt x="44" y="126"/>
                  <a:pt x="46" y="129"/>
                  <a:pt x="45" y="130"/>
                </a:cubicBezTo>
                <a:cubicBezTo>
                  <a:pt x="43" y="133"/>
                  <a:pt x="38" y="134"/>
                  <a:pt x="37" y="140"/>
                </a:cubicBezTo>
                <a:cubicBezTo>
                  <a:pt x="36" y="145"/>
                  <a:pt x="36" y="147"/>
                  <a:pt x="33" y="150"/>
                </a:cubicBezTo>
                <a:cubicBezTo>
                  <a:pt x="38" y="158"/>
                  <a:pt x="37" y="175"/>
                  <a:pt x="40" y="184"/>
                </a:cubicBezTo>
                <a:cubicBezTo>
                  <a:pt x="43" y="190"/>
                  <a:pt x="48" y="200"/>
                  <a:pt x="40" y="202"/>
                </a:cubicBezTo>
                <a:cubicBezTo>
                  <a:pt x="42" y="203"/>
                  <a:pt x="44" y="204"/>
                  <a:pt x="44" y="207"/>
                </a:cubicBezTo>
                <a:cubicBezTo>
                  <a:pt x="52" y="208"/>
                  <a:pt x="50" y="221"/>
                  <a:pt x="59" y="220"/>
                </a:cubicBezTo>
                <a:cubicBezTo>
                  <a:pt x="58" y="225"/>
                  <a:pt x="63" y="223"/>
                  <a:pt x="62" y="229"/>
                </a:cubicBezTo>
                <a:cubicBezTo>
                  <a:pt x="64" y="228"/>
                  <a:pt x="64" y="230"/>
                  <a:pt x="66" y="228"/>
                </a:cubicBezTo>
                <a:cubicBezTo>
                  <a:pt x="65" y="229"/>
                  <a:pt x="65" y="229"/>
                  <a:pt x="65" y="230"/>
                </a:cubicBezTo>
                <a:cubicBezTo>
                  <a:pt x="67" y="230"/>
                  <a:pt x="68" y="230"/>
                  <a:pt x="66" y="229"/>
                </a:cubicBezTo>
                <a:cubicBezTo>
                  <a:pt x="68" y="229"/>
                  <a:pt x="70" y="231"/>
                  <a:pt x="68" y="231"/>
                </a:cubicBezTo>
                <a:cubicBezTo>
                  <a:pt x="69" y="232"/>
                  <a:pt x="69" y="231"/>
                  <a:pt x="71" y="231"/>
                </a:cubicBezTo>
                <a:cubicBezTo>
                  <a:pt x="72" y="232"/>
                  <a:pt x="71" y="235"/>
                  <a:pt x="73" y="236"/>
                </a:cubicBezTo>
                <a:cubicBezTo>
                  <a:pt x="73" y="235"/>
                  <a:pt x="74" y="235"/>
                  <a:pt x="75" y="235"/>
                </a:cubicBezTo>
                <a:cubicBezTo>
                  <a:pt x="75" y="235"/>
                  <a:pt x="75" y="236"/>
                  <a:pt x="76" y="236"/>
                </a:cubicBezTo>
                <a:cubicBezTo>
                  <a:pt x="74" y="236"/>
                  <a:pt x="72" y="237"/>
                  <a:pt x="73" y="238"/>
                </a:cubicBezTo>
                <a:cubicBezTo>
                  <a:pt x="74" y="237"/>
                  <a:pt x="76" y="238"/>
                  <a:pt x="77" y="237"/>
                </a:cubicBezTo>
                <a:cubicBezTo>
                  <a:pt x="77" y="239"/>
                  <a:pt x="78" y="239"/>
                  <a:pt x="78" y="239"/>
                </a:cubicBezTo>
                <a:cubicBezTo>
                  <a:pt x="78" y="239"/>
                  <a:pt x="77" y="239"/>
                  <a:pt x="77" y="240"/>
                </a:cubicBezTo>
                <a:cubicBezTo>
                  <a:pt x="78" y="241"/>
                  <a:pt x="79" y="242"/>
                  <a:pt x="82" y="243"/>
                </a:cubicBezTo>
                <a:cubicBezTo>
                  <a:pt x="82" y="244"/>
                  <a:pt x="79" y="244"/>
                  <a:pt x="81" y="245"/>
                </a:cubicBezTo>
                <a:cubicBezTo>
                  <a:pt x="81" y="244"/>
                  <a:pt x="82" y="244"/>
                  <a:pt x="82" y="244"/>
                </a:cubicBezTo>
                <a:cubicBezTo>
                  <a:pt x="82" y="244"/>
                  <a:pt x="83" y="245"/>
                  <a:pt x="83" y="244"/>
                </a:cubicBezTo>
                <a:cubicBezTo>
                  <a:pt x="82" y="244"/>
                  <a:pt x="82" y="241"/>
                  <a:pt x="83" y="242"/>
                </a:cubicBezTo>
                <a:cubicBezTo>
                  <a:pt x="84" y="245"/>
                  <a:pt x="86" y="244"/>
                  <a:pt x="84" y="247"/>
                </a:cubicBezTo>
                <a:cubicBezTo>
                  <a:pt x="86" y="248"/>
                  <a:pt x="85" y="246"/>
                  <a:pt x="87" y="246"/>
                </a:cubicBezTo>
                <a:cubicBezTo>
                  <a:pt x="87" y="247"/>
                  <a:pt x="87" y="248"/>
                  <a:pt x="87" y="250"/>
                </a:cubicBezTo>
                <a:cubicBezTo>
                  <a:pt x="88" y="249"/>
                  <a:pt x="88" y="251"/>
                  <a:pt x="89" y="250"/>
                </a:cubicBezTo>
                <a:cubicBezTo>
                  <a:pt x="90" y="249"/>
                  <a:pt x="89" y="247"/>
                  <a:pt x="90" y="247"/>
                </a:cubicBezTo>
                <a:cubicBezTo>
                  <a:pt x="91" y="248"/>
                  <a:pt x="92" y="248"/>
                  <a:pt x="92" y="250"/>
                </a:cubicBezTo>
                <a:cubicBezTo>
                  <a:pt x="90" y="250"/>
                  <a:pt x="90" y="249"/>
                  <a:pt x="89" y="252"/>
                </a:cubicBezTo>
                <a:cubicBezTo>
                  <a:pt x="100" y="252"/>
                  <a:pt x="104" y="265"/>
                  <a:pt x="115" y="265"/>
                </a:cubicBezTo>
                <a:cubicBezTo>
                  <a:pt x="115" y="266"/>
                  <a:pt x="113" y="267"/>
                  <a:pt x="115" y="267"/>
                </a:cubicBezTo>
                <a:cubicBezTo>
                  <a:pt x="117" y="263"/>
                  <a:pt x="120" y="269"/>
                  <a:pt x="121" y="266"/>
                </a:cubicBezTo>
                <a:cubicBezTo>
                  <a:pt x="127" y="273"/>
                  <a:pt x="149" y="272"/>
                  <a:pt x="154" y="283"/>
                </a:cubicBezTo>
                <a:cubicBezTo>
                  <a:pt x="157" y="284"/>
                  <a:pt x="161" y="286"/>
                  <a:pt x="165" y="286"/>
                </a:cubicBezTo>
                <a:cubicBezTo>
                  <a:pt x="170" y="292"/>
                  <a:pt x="171" y="302"/>
                  <a:pt x="179" y="305"/>
                </a:cubicBezTo>
                <a:cubicBezTo>
                  <a:pt x="179" y="299"/>
                  <a:pt x="174" y="295"/>
                  <a:pt x="177" y="291"/>
                </a:cubicBezTo>
                <a:cubicBezTo>
                  <a:pt x="186" y="296"/>
                  <a:pt x="200" y="298"/>
                  <a:pt x="205" y="309"/>
                </a:cubicBezTo>
                <a:cubicBezTo>
                  <a:pt x="205" y="311"/>
                  <a:pt x="203" y="311"/>
                  <a:pt x="204" y="313"/>
                </a:cubicBezTo>
                <a:cubicBezTo>
                  <a:pt x="211" y="313"/>
                  <a:pt x="206" y="323"/>
                  <a:pt x="210" y="326"/>
                </a:cubicBezTo>
                <a:cubicBezTo>
                  <a:pt x="212" y="326"/>
                  <a:pt x="213" y="327"/>
                  <a:pt x="214" y="328"/>
                </a:cubicBezTo>
                <a:cubicBezTo>
                  <a:pt x="216" y="340"/>
                  <a:pt x="221" y="356"/>
                  <a:pt x="225" y="367"/>
                </a:cubicBezTo>
                <a:cubicBezTo>
                  <a:pt x="225" y="368"/>
                  <a:pt x="224" y="372"/>
                  <a:pt x="227" y="370"/>
                </a:cubicBezTo>
                <a:cubicBezTo>
                  <a:pt x="225" y="369"/>
                  <a:pt x="230" y="365"/>
                  <a:pt x="231" y="368"/>
                </a:cubicBezTo>
                <a:cubicBezTo>
                  <a:pt x="231" y="364"/>
                  <a:pt x="231" y="359"/>
                  <a:pt x="234" y="358"/>
                </a:cubicBezTo>
                <a:cubicBezTo>
                  <a:pt x="236" y="355"/>
                  <a:pt x="232" y="352"/>
                  <a:pt x="234" y="351"/>
                </a:cubicBezTo>
                <a:cubicBezTo>
                  <a:pt x="236" y="352"/>
                  <a:pt x="237" y="355"/>
                  <a:pt x="239" y="358"/>
                </a:cubicBezTo>
                <a:cubicBezTo>
                  <a:pt x="237" y="360"/>
                  <a:pt x="236" y="363"/>
                  <a:pt x="234" y="366"/>
                </a:cubicBezTo>
                <a:cubicBezTo>
                  <a:pt x="236" y="366"/>
                  <a:pt x="237" y="366"/>
                  <a:pt x="237" y="367"/>
                </a:cubicBezTo>
                <a:cubicBezTo>
                  <a:pt x="236" y="371"/>
                  <a:pt x="231" y="374"/>
                  <a:pt x="231" y="378"/>
                </a:cubicBezTo>
                <a:cubicBezTo>
                  <a:pt x="229" y="376"/>
                  <a:pt x="230" y="378"/>
                  <a:pt x="229" y="379"/>
                </a:cubicBezTo>
                <a:cubicBezTo>
                  <a:pt x="229" y="378"/>
                  <a:pt x="227" y="378"/>
                  <a:pt x="227" y="377"/>
                </a:cubicBezTo>
                <a:cubicBezTo>
                  <a:pt x="222" y="386"/>
                  <a:pt x="213" y="389"/>
                  <a:pt x="207" y="397"/>
                </a:cubicBezTo>
                <a:cubicBezTo>
                  <a:pt x="208" y="398"/>
                  <a:pt x="208" y="394"/>
                  <a:pt x="209" y="396"/>
                </a:cubicBezTo>
                <a:cubicBezTo>
                  <a:pt x="208" y="396"/>
                  <a:pt x="209" y="398"/>
                  <a:pt x="207" y="399"/>
                </a:cubicBezTo>
                <a:cubicBezTo>
                  <a:pt x="206" y="399"/>
                  <a:pt x="205" y="399"/>
                  <a:pt x="204" y="399"/>
                </a:cubicBezTo>
                <a:cubicBezTo>
                  <a:pt x="202" y="402"/>
                  <a:pt x="200" y="401"/>
                  <a:pt x="197" y="403"/>
                </a:cubicBezTo>
                <a:cubicBezTo>
                  <a:pt x="196" y="400"/>
                  <a:pt x="190" y="403"/>
                  <a:pt x="189" y="401"/>
                </a:cubicBezTo>
                <a:cubicBezTo>
                  <a:pt x="190" y="403"/>
                  <a:pt x="190" y="404"/>
                  <a:pt x="188" y="403"/>
                </a:cubicBezTo>
                <a:cubicBezTo>
                  <a:pt x="188" y="402"/>
                  <a:pt x="188" y="402"/>
                  <a:pt x="188" y="401"/>
                </a:cubicBezTo>
                <a:cubicBezTo>
                  <a:pt x="186" y="401"/>
                  <a:pt x="185" y="400"/>
                  <a:pt x="183" y="399"/>
                </a:cubicBezTo>
                <a:cubicBezTo>
                  <a:pt x="182" y="400"/>
                  <a:pt x="184" y="402"/>
                  <a:pt x="183" y="403"/>
                </a:cubicBezTo>
                <a:cubicBezTo>
                  <a:pt x="179" y="403"/>
                  <a:pt x="180" y="399"/>
                  <a:pt x="177" y="399"/>
                </a:cubicBezTo>
                <a:cubicBezTo>
                  <a:pt x="177" y="400"/>
                  <a:pt x="174" y="399"/>
                  <a:pt x="173" y="399"/>
                </a:cubicBezTo>
                <a:cubicBezTo>
                  <a:pt x="173" y="398"/>
                  <a:pt x="172" y="398"/>
                  <a:pt x="172" y="397"/>
                </a:cubicBezTo>
                <a:cubicBezTo>
                  <a:pt x="167" y="398"/>
                  <a:pt x="164" y="400"/>
                  <a:pt x="162" y="403"/>
                </a:cubicBezTo>
                <a:cubicBezTo>
                  <a:pt x="162" y="406"/>
                  <a:pt x="164" y="406"/>
                  <a:pt x="164" y="408"/>
                </a:cubicBezTo>
                <a:cubicBezTo>
                  <a:pt x="161" y="408"/>
                  <a:pt x="159" y="406"/>
                  <a:pt x="158" y="403"/>
                </a:cubicBezTo>
                <a:cubicBezTo>
                  <a:pt x="160" y="402"/>
                  <a:pt x="159" y="400"/>
                  <a:pt x="160" y="399"/>
                </a:cubicBezTo>
                <a:cubicBezTo>
                  <a:pt x="155" y="398"/>
                  <a:pt x="154" y="394"/>
                  <a:pt x="150" y="392"/>
                </a:cubicBezTo>
                <a:cubicBezTo>
                  <a:pt x="150" y="393"/>
                  <a:pt x="150" y="394"/>
                  <a:pt x="149" y="394"/>
                </a:cubicBezTo>
                <a:cubicBezTo>
                  <a:pt x="149" y="392"/>
                  <a:pt x="151" y="392"/>
                  <a:pt x="151" y="391"/>
                </a:cubicBezTo>
                <a:cubicBezTo>
                  <a:pt x="148" y="390"/>
                  <a:pt x="143" y="391"/>
                  <a:pt x="142" y="388"/>
                </a:cubicBezTo>
                <a:cubicBezTo>
                  <a:pt x="140" y="390"/>
                  <a:pt x="136" y="388"/>
                  <a:pt x="132" y="387"/>
                </a:cubicBezTo>
                <a:cubicBezTo>
                  <a:pt x="131" y="390"/>
                  <a:pt x="129" y="390"/>
                  <a:pt x="126" y="391"/>
                </a:cubicBezTo>
                <a:cubicBezTo>
                  <a:pt x="128" y="392"/>
                  <a:pt x="126" y="393"/>
                  <a:pt x="126" y="394"/>
                </a:cubicBezTo>
                <a:cubicBezTo>
                  <a:pt x="128" y="394"/>
                  <a:pt x="131" y="395"/>
                  <a:pt x="132" y="397"/>
                </a:cubicBezTo>
                <a:cubicBezTo>
                  <a:pt x="133" y="397"/>
                  <a:pt x="134" y="398"/>
                  <a:pt x="135" y="397"/>
                </a:cubicBezTo>
                <a:cubicBezTo>
                  <a:pt x="140" y="400"/>
                  <a:pt x="145" y="403"/>
                  <a:pt x="150" y="405"/>
                </a:cubicBezTo>
                <a:cubicBezTo>
                  <a:pt x="150" y="408"/>
                  <a:pt x="155" y="406"/>
                  <a:pt x="155" y="410"/>
                </a:cubicBezTo>
                <a:cubicBezTo>
                  <a:pt x="143" y="405"/>
                  <a:pt x="126" y="406"/>
                  <a:pt x="116" y="397"/>
                </a:cubicBezTo>
                <a:cubicBezTo>
                  <a:pt x="116" y="397"/>
                  <a:pt x="116" y="397"/>
                  <a:pt x="116" y="396"/>
                </a:cubicBezTo>
                <a:cubicBezTo>
                  <a:pt x="116" y="395"/>
                  <a:pt x="115" y="395"/>
                  <a:pt x="115" y="395"/>
                </a:cubicBezTo>
                <a:cubicBezTo>
                  <a:pt x="111" y="395"/>
                  <a:pt x="109" y="396"/>
                  <a:pt x="105" y="396"/>
                </a:cubicBezTo>
                <a:cubicBezTo>
                  <a:pt x="96" y="391"/>
                  <a:pt x="95" y="375"/>
                  <a:pt x="85" y="372"/>
                </a:cubicBezTo>
                <a:cubicBezTo>
                  <a:pt x="85" y="371"/>
                  <a:pt x="83" y="370"/>
                  <a:pt x="83" y="368"/>
                </a:cubicBezTo>
                <a:cubicBezTo>
                  <a:pt x="80" y="368"/>
                  <a:pt x="77" y="364"/>
                  <a:pt x="78" y="360"/>
                </a:cubicBezTo>
                <a:cubicBezTo>
                  <a:pt x="77" y="360"/>
                  <a:pt x="76" y="360"/>
                  <a:pt x="76" y="359"/>
                </a:cubicBezTo>
                <a:cubicBezTo>
                  <a:pt x="79" y="358"/>
                  <a:pt x="75" y="357"/>
                  <a:pt x="76" y="356"/>
                </a:cubicBezTo>
                <a:cubicBezTo>
                  <a:pt x="77" y="356"/>
                  <a:pt x="78" y="355"/>
                  <a:pt x="78" y="354"/>
                </a:cubicBezTo>
                <a:cubicBezTo>
                  <a:pt x="76" y="354"/>
                  <a:pt x="75" y="354"/>
                  <a:pt x="73" y="354"/>
                </a:cubicBezTo>
                <a:cubicBezTo>
                  <a:pt x="72" y="351"/>
                  <a:pt x="67" y="349"/>
                  <a:pt x="66" y="347"/>
                </a:cubicBezTo>
                <a:cubicBezTo>
                  <a:pt x="68" y="348"/>
                  <a:pt x="66" y="349"/>
                  <a:pt x="65" y="349"/>
                </a:cubicBezTo>
                <a:cubicBezTo>
                  <a:pt x="64" y="348"/>
                  <a:pt x="65" y="348"/>
                  <a:pt x="65" y="347"/>
                </a:cubicBezTo>
                <a:cubicBezTo>
                  <a:pt x="62" y="347"/>
                  <a:pt x="62" y="348"/>
                  <a:pt x="60" y="346"/>
                </a:cubicBezTo>
                <a:cubicBezTo>
                  <a:pt x="62" y="346"/>
                  <a:pt x="60" y="345"/>
                  <a:pt x="59" y="344"/>
                </a:cubicBezTo>
                <a:cubicBezTo>
                  <a:pt x="60" y="344"/>
                  <a:pt x="61" y="344"/>
                  <a:pt x="61" y="344"/>
                </a:cubicBezTo>
                <a:cubicBezTo>
                  <a:pt x="60" y="337"/>
                  <a:pt x="53" y="331"/>
                  <a:pt x="55" y="322"/>
                </a:cubicBezTo>
                <a:cubicBezTo>
                  <a:pt x="56" y="322"/>
                  <a:pt x="55" y="324"/>
                  <a:pt x="56" y="324"/>
                </a:cubicBezTo>
                <a:cubicBezTo>
                  <a:pt x="54" y="317"/>
                  <a:pt x="56" y="313"/>
                  <a:pt x="56" y="309"/>
                </a:cubicBezTo>
                <a:cubicBezTo>
                  <a:pt x="55" y="309"/>
                  <a:pt x="53" y="310"/>
                  <a:pt x="53" y="308"/>
                </a:cubicBezTo>
                <a:cubicBezTo>
                  <a:pt x="54" y="306"/>
                  <a:pt x="55" y="305"/>
                  <a:pt x="56" y="304"/>
                </a:cubicBezTo>
                <a:cubicBezTo>
                  <a:pt x="55" y="304"/>
                  <a:pt x="53" y="304"/>
                  <a:pt x="53" y="302"/>
                </a:cubicBezTo>
                <a:cubicBezTo>
                  <a:pt x="54" y="302"/>
                  <a:pt x="54" y="303"/>
                  <a:pt x="55" y="303"/>
                </a:cubicBezTo>
                <a:cubicBezTo>
                  <a:pt x="54" y="300"/>
                  <a:pt x="48" y="297"/>
                  <a:pt x="51" y="293"/>
                </a:cubicBezTo>
                <a:cubicBezTo>
                  <a:pt x="47" y="294"/>
                  <a:pt x="48" y="291"/>
                  <a:pt x="48" y="290"/>
                </a:cubicBezTo>
                <a:cubicBezTo>
                  <a:pt x="47" y="291"/>
                  <a:pt x="47" y="292"/>
                  <a:pt x="46" y="292"/>
                </a:cubicBezTo>
                <a:cubicBezTo>
                  <a:pt x="48" y="290"/>
                  <a:pt x="45" y="291"/>
                  <a:pt x="45" y="289"/>
                </a:cubicBezTo>
                <a:cubicBezTo>
                  <a:pt x="46" y="287"/>
                  <a:pt x="46" y="286"/>
                  <a:pt x="48" y="285"/>
                </a:cubicBezTo>
                <a:cubicBezTo>
                  <a:pt x="44" y="283"/>
                  <a:pt x="45" y="277"/>
                  <a:pt x="43" y="274"/>
                </a:cubicBezTo>
                <a:cubicBezTo>
                  <a:pt x="42" y="278"/>
                  <a:pt x="41" y="272"/>
                  <a:pt x="39" y="270"/>
                </a:cubicBezTo>
                <a:cubicBezTo>
                  <a:pt x="37" y="268"/>
                  <a:pt x="34" y="267"/>
                  <a:pt x="37" y="265"/>
                </a:cubicBezTo>
                <a:cubicBezTo>
                  <a:pt x="35" y="265"/>
                  <a:pt x="35" y="263"/>
                  <a:pt x="33" y="263"/>
                </a:cubicBezTo>
                <a:cubicBezTo>
                  <a:pt x="32" y="265"/>
                  <a:pt x="35" y="265"/>
                  <a:pt x="33" y="265"/>
                </a:cubicBezTo>
                <a:cubicBezTo>
                  <a:pt x="33" y="265"/>
                  <a:pt x="32" y="266"/>
                  <a:pt x="32" y="265"/>
                </a:cubicBezTo>
                <a:cubicBezTo>
                  <a:pt x="33" y="264"/>
                  <a:pt x="33" y="262"/>
                  <a:pt x="35" y="262"/>
                </a:cubicBezTo>
                <a:cubicBezTo>
                  <a:pt x="35" y="261"/>
                  <a:pt x="36" y="258"/>
                  <a:pt x="34" y="259"/>
                </a:cubicBezTo>
                <a:cubicBezTo>
                  <a:pt x="34" y="260"/>
                  <a:pt x="34" y="261"/>
                  <a:pt x="35" y="261"/>
                </a:cubicBezTo>
                <a:cubicBezTo>
                  <a:pt x="33" y="260"/>
                  <a:pt x="34" y="263"/>
                  <a:pt x="33" y="263"/>
                </a:cubicBezTo>
                <a:cubicBezTo>
                  <a:pt x="31" y="263"/>
                  <a:pt x="30" y="262"/>
                  <a:pt x="29" y="262"/>
                </a:cubicBezTo>
                <a:cubicBezTo>
                  <a:pt x="29" y="263"/>
                  <a:pt x="30" y="265"/>
                  <a:pt x="28" y="265"/>
                </a:cubicBezTo>
                <a:cubicBezTo>
                  <a:pt x="28" y="265"/>
                  <a:pt x="28" y="265"/>
                  <a:pt x="28" y="264"/>
                </a:cubicBezTo>
                <a:cubicBezTo>
                  <a:pt x="27" y="264"/>
                  <a:pt x="26" y="265"/>
                  <a:pt x="26" y="265"/>
                </a:cubicBezTo>
                <a:cubicBezTo>
                  <a:pt x="26" y="266"/>
                  <a:pt x="28" y="266"/>
                  <a:pt x="28" y="267"/>
                </a:cubicBezTo>
                <a:cubicBezTo>
                  <a:pt x="27" y="269"/>
                  <a:pt x="24" y="268"/>
                  <a:pt x="22" y="268"/>
                </a:cubicBezTo>
                <a:cubicBezTo>
                  <a:pt x="22" y="266"/>
                  <a:pt x="24" y="267"/>
                  <a:pt x="23" y="265"/>
                </a:cubicBezTo>
                <a:cubicBezTo>
                  <a:pt x="21" y="265"/>
                  <a:pt x="25" y="262"/>
                  <a:pt x="22" y="262"/>
                </a:cubicBezTo>
                <a:cubicBezTo>
                  <a:pt x="22" y="263"/>
                  <a:pt x="22" y="264"/>
                  <a:pt x="20" y="264"/>
                </a:cubicBezTo>
                <a:cubicBezTo>
                  <a:pt x="19" y="266"/>
                  <a:pt x="21" y="267"/>
                  <a:pt x="18" y="268"/>
                </a:cubicBezTo>
                <a:cubicBezTo>
                  <a:pt x="15" y="264"/>
                  <a:pt x="14" y="261"/>
                  <a:pt x="9" y="261"/>
                </a:cubicBezTo>
                <a:cubicBezTo>
                  <a:pt x="7" y="262"/>
                  <a:pt x="8" y="263"/>
                  <a:pt x="9" y="264"/>
                </a:cubicBezTo>
                <a:cubicBezTo>
                  <a:pt x="7" y="262"/>
                  <a:pt x="6" y="266"/>
                  <a:pt x="5" y="264"/>
                </a:cubicBezTo>
                <a:cubicBezTo>
                  <a:pt x="5" y="264"/>
                  <a:pt x="6" y="263"/>
                  <a:pt x="6" y="263"/>
                </a:cubicBezTo>
                <a:cubicBezTo>
                  <a:pt x="5" y="262"/>
                  <a:pt x="5" y="264"/>
                  <a:pt x="4" y="263"/>
                </a:cubicBezTo>
                <a:cubicBezTo>
                  <a:pt x="5" y="266"/>
                  <a:pt x="0" y="271"/>
                  <a:pt x="4" y="273"/>
                </a:cubicBezTo>
                <a:cubicBezTo>
                  <a:pt x="4" y="273"/>
                  <a:pt x="3" y="273"/>
                  <a:pt x="2" y="273"/>
                </a:cubicBezTo>
                <a:cubicBezTo>
                  <a:pt x="2" y="275"/>
                  <a:pt x="4" y="274"/>
                  <a:pt x="4" y="275"/>
                </a:cubicBezTo>
                <a:cubicBezTo>
                  <a:pt x="3" y="277"/>
                  <a:pt x="2" y="277"/>
                  <a:pt x="2" y="280"/>
                </a:cubicBezTo>
                <a:cubicBezTo>
                  <a:pt x="4" y="279"/>
                  <a:pt x="4" y="279"/>
                  <a:pt x="4" y="281"/>
                </a:cubicBezTo>
                <a:cubicBezTo>
                  <a:pt x="8" y="281"/>
                  <a:pt x="8" y="285"/>
                  <a:pt x="11" y="286"/>
                </a:cubicBezTo>
                <a:cubicBezTo>
                  <a:pt x="11" y="287"/>
                  <a:pt x="9" y="288"/>
                  <a:pt x="10" y="289"/>
                </a:cubicBezTo>
                <a:cubicBezTo>
                  <a:pt x="12" y="291"/>
                  <a:pt x="11" y="288"/>
                  <a:pt x="13" y="289"/>
                </a:cubicBezTo>
                <a:cubicBezTo>
                  <a:pt x="14" y="290"/>
                  <a:pt x="16" y="292"/>
                  <a:pt x="18" y="291"/>
                </a:cubicBezTo>
                <a:cubicBezTo>
                  <a:pt x="16" y="293"/>
                  <a:pt x="18" y="294"/>
                  <a:pt x="18" y="296"/>
                </a:cubicBezTo>
                <a:cubicBezTo>
                  <a:pt x="17" y="295"/>
                  <a:pt x="15" y="298"/>
                  <a:pt x="15" y="300"/>
                </a:cubicBezTo>
                <a:cubicBezTo>
                  <a:pt x="19" y="300"/>
                  <a:pt x="13" y="302"/>
                  <a:pt x="15" y="303"/>
                </a:cubicBezTo>
                <a:cubicBezTo>
                  <a:pt x="17" y="303"/>
                  <a:pt x="16" y="301"/>
                  <a:pt x="18" y="300"/>
                </a:cubicBezTo>
                <a:cubicBezTo>
                  <a:pt x="19" y="302"/>
                  <a:pt x="17" y="301"/>
                  <a:pt x="17" y="303"/>
                </a:cubicBezTo>
                <a:cubicBezTo>
                  <a:pt x="19" y="305"/>
                  <a:pt x="17" y="306"/>
                  <a:pt x="20" y="307"/>
                </a:cubicBezTo>
                <a:cubicBezTo>
                  <a:pt x="17" y="307"/>
                  <a:pt x="18" y="310"/>
                  <a:pt x="17" y="312"/>
                </a:cubicBezTo>
                <a:cubicBezTo>
                  <a:pt x="18" y="312"/>
                  <a:pt x="18" y="313"/>
                  <a:pt x="18" y="313"/>
                </a:cubicBezTo>
                <a:cubicBezTo>
                  <a:pt x="17" y="313"/>
                  <a:pt x="16" y="313"/>
                  <a:pt x="16" y="314"/>
                </a:cubicBezTo>
                <a:cubicBezTo>
                  <a:pt x="18" y="316"/>
                  <a:pt x="19" y="318"/>
                  <a:pt x="21" y="319"/>
                </a:cubicBezTo>
                <a:cubicBezTo>
                  <a:pt x="20" y="318"/>
                  <a:pt x="25" y="319"/>
                  <a:pt x="25" y="320"/>
                </a:cubicBezTo>
                <a:cubicBezTo>
                  <a:pt x="25" y="325"/>
                  <a:pt x="25" y="331"/>
                  <a:pt x="29" y="334"/>
                </a:cubicBezTo>
                <a:cubicBezTo>
                  <a:pt x="28" y="334"/>
                  <a:pt x="27" y="334"/>
                  <a:pt x="27" y="334"/>
                </a:cubicBezTo>
                <a:cubicBezTo>
                  <a:pt x="31" y="338"/>
                  <a:pt x="26" y="350"/>
                  <a:pt x="33" y="350"/>
                </a:cubicBezTo>
                <a:cubicBezTo>
                  <a:pt x="31" y="347"/>
                  <a:pt x="31" y="345"/>
                  <a:pt x="33" y="344"/>
                </a:cubicBezTo>
                <a:cubicBezTo>
                  <a:pt x="32" y="342"/>
                  <a:pt x="30" y="343"/>
                  <a:pt x="31" y="340"/>
                </a:cubicBezTo>
                <a:cubicBezTo>
                  <a:pt x="31" y="340"/>
                  <a:pt x="31" y="340"/>
                  <a:pt x="32" y="340"/>
                </a:cubicBezTo>
                <a:cubicBezTo>
                  <a:pt x="32" y="341"/>
                  <a:pt x="32" y="342"/>
                  <a:pt x="33" y="342"/>
                </a:cubicBezTo>
                <a:cubicBezTo>
                  <a:pt x="33" y="341"/>
                  <a:pt x="35" y="341"/>
                  <a:pt x="35" y="340"/>
                </a:cubicBezTo>
                <a:cubicBezTo>
                  <a:pt x="33" y="339"/>
                  <a:pt x="32" y="336"/>
                  <a:pt x="31" y="338"/>
                </a:cubicBezTo>
                <a:cubicBezTo>
                  <a:pt x="31" y="336"/>
                  <a:pt x="31" y="335"/>
                  <a:pt x="29" y="334"/>
                </a:cubicBezTo>
                <a:cubicBezTo>
                  <a:pt x="31" y="334"/>
                  <a:pt x="29" y="332"/>
                  <a:pt x="31" y="333"/>
                </a:cubicBezTo>
                <a:cubicBezTo>
                  <a:pt x="31" y="331"/>
                  <a:pt x="30" y="330"/>
                  <a:pt x="31" y="328"/>
                </a:cubicBezTo>
                <a:cubicBezTo>
                  <a:pt x="30" y="327"/>
                  <a:pt x="29" y="329"/>
                  <a:pt x="28" y="328"/>
                </a:cubicBezTo>
                <a:cubicBezTo>
                  <a:pt x="30" y="322"/>
                  <a:pt x="25" y="317"/>
                  <a:pt x="32" y="315"/>
                </a:cubicBezTo>
                <a:cubicBezTo>
                  <a:pt x="37" y="321"/>
                  <a:pt x="33" y="329"/>
                  <a:pt x="37" y="336"/>
                </a:cubicBezTo>
                <a:cubicBezTo>
                  <a:pt x="37" y="337"/>
                  <a:pt x="35" y="337"/>
                  <a:pt x="35" y="339"/>
                </a:cubicBezTo>
                <a:cubicBezTo>
                  <a:pt x="38" y="339"/>
                  <a:pt x="37" y="342"/>
                  <a:pt x="38" y="344"/>
                </a:cubicBezTo>
                <a:cubicBezTo>
                  <a:pt x="40" y="343"/>
                  <a:pt x="41" y="345"/>
                  <a:pt x="41" y="344"/>
                </a:cubicBezTo>
                <a:cubicBezTo>
                  <a:pt x="42" y="347"/>
                  <a:pt x="43" y="348"/>
                  <a:pt x="44" y="351"/>
                </a:cubicBezTo>
                <a:cubicBezTo>
                  <a:pt x="43" y="351"/>
                  <a:pt x="43" y="349"/>
                  <a:pt x="42" y="348"/>
                </a:cubicBezTo>
                <a:cubicBezTo>
                  <a:pt x="41" y="357"/>
                  <a:pt x="42" y="371"/>
                  <a:pt x="39" y="378"/>
                </a:cubicBezTo>
                <a:cubicBezTo>
                  <a:pt x="38" y="374"/>
                  <a:pt x="40" y="371"/>
                  <a:pt x="38" y="366"/>
                </a:cubicBezTo>
                <a:cubicBezTo>
                  <a:pt x="37" y="367"/>
                  <a:pt x="35" y="365"/>
                  <a:pt x="35" y="364"/>
                </a:cubicBezTo>
                <a:cubicBezTo>
                  <a:pt x="36" y="360"/>
                  <a:pt x="34" y="360"/>
                  <a:pt x="35" y="358"/>
                </a:cubicBezTo>
                <a:cubicBezTo>
                  <a:pt x="33" y="358"/>
                  <a:pt x="35" y="354"/>
                  <a:pt x="33" y="353"/>
                </a:cubicBezTo>
                <a:cubicBezTo>
                  <a:pt x="31" y="362"/>
                  <a:pt x="35" y="370"/>
                  <a:pt x="38" y="377"/>
                </a:cubicBezTo>
                <a:cubicBezTo>
                  <a:pt x="42" y="397"/>
                  <a:pt x="34" y="412"/>
                  <a:pt x="29" y="425"/>
                </a:cubicBezTo>
                <a:cubicBezTo>
                  <a:pt x="29" y="427"/>
                  <a:pt x="31" y="426"/>
                  <a:pt x="31" y="428"/>
                </a:cubicBezTo>
                <a:cubicBezTo>
                  <a:pt x="26" y="435"/>
                  <a:pt x="32" y="444"/>
                  <a:pt x="38" y="447"/>
                </a:cubicBezTo>
                <a:cubicBezTo>
                  <a:pt x="38" y="448"/>
                  <a:pt x="38" y="448"/>
                  <a:pt x="38" y="449"/>
                </a:cubicBezTo>
                <a:cubicBezTo>
                  <a:pt x="43" y="448"/>
                  <a:pt x="43" y="443"/>
                  <a:pt x="46" y="441"/>
                </a:cubicBezTo>
                <a:cubicBezTo>
                  <a:pt x="45" y="436"/>
                  <a:pt x="41" y="432"/>
                  <a:pt x="46" y="429"/>
                </a:cubicBezTo>
                <a:cubicBezTo>
                  <a:pt x="46" y="428"/>
                  <a:pt x="44" y="429"/>
                  <a:pt x="44" y="428"/>
                </a:cubicBezTo>
                <a:cubicBezTo>
                  <a:pt x="45" y="427"/>
                  <a:pt x="46" y="425"/>
                  <a:pt x="45" y="422"/>
                </a:cubicBezTo>
                <a:cubicBezTo>
                  <a:pt x="47" y="422"/>
                  <a:pt x="48" y="420"/>
                  <a:pt x="49" y="419"/>
                </a:cubicBezTo>
                <a:cubicBezTo>
                  <a:pt x="46" y="418"/>
                  <a:pt x="51" y="415"/>
                  <a:pt x="50" y="413"/>
                </a:cubicBezTo>
                <a:cubicBezTo>
                  <a:pt x="48" y="413"/>
                  <a:pt x="47" y="414"/>
                  <a:pt x="45" y="414"/>
                </a:cubicBezTo>
                <a:cubicBezTo>
                  <a:pt x="43" y="407"/>
                  <a:pt x="49" y="400"/>
                  <a:pt x="48" y="392"/>
                </a:cubicBezTo>
                <a:cubicBezTo>
                  <a:pt x="49" y="393"/>
                  <a:pt x="51" y="393"/>
                  <a:pt x="51" y="394"/>
                </a:cubicBezTo>
                <a:cubicBezTo>
                  <a:pt x="50" y="395"/>
                  <a:pt x="50" y="396"/>
                  <a:pt x="50" y="396"/>
                </a:cubicBezTo>
                <a:cubicBezTo>
                  <a:pt x="52" y="396"/>
                  <a:pt x="52" y="394"/>
                  <a:pt x="54" y="396"/>
                </a:cubicBezTo>
                <a:cubicBezTo>
                  <a:pt x="54" y="395"/>
                  <a:pt x="53" y="394"/>
                  <a:pt x="54" y="394"/>
                </a:cubicBezTo>
                <a:cubicBezTo>
                  <a:pt x="56" y="395"/>
                  <a:pt x="58" y="396"/>
                  <a:pt x="60" y="397"/>
                </a:cubicBezTo>
                <a:cubicBezTo>
                  <a:pt x="58" y="398"/>
                  <a:pt x="60" y="401"/>
                  <a:pt x="59" y="400"/>
                </a:cubicBezTo>
                <a:cubicBezTo>
                  <a:pt x="63" y="395"/>
                  <a:pt x="69" y="403"/>
                  <a:pt x="75" y="399"/>
                </a:cubicBezTo>
                <a:cubicBezTo>
                  <a:pt x="74" y="396"/>
                  <a:pt x="75" y="397"/>
                  <a:pt x="76" y="394"/>
                </a:cubicBezTo>
                <a:cubicBezTo>
                  <a:pt x="75" y="393"/>
                  <a:pt x="75" y="396"/>
                  <a:pt x="74" y="394"/>
                </a:cubicBezTo>
                <a:cubicBezTo>
                  <a:pt x="76" y="391"/>
                  <a:pt x="80" y="390"/>
                  <a:pt x="78" y="385"/>
                </a:cubicBezTo>
                <a:cubicBezTo>
                  <a:pt x="81" y="386"/>
                  <a:pt x="84" y="389"/>
                  <a:pt x="85" y="394"/>
                </a:cubicBezTo>
                <a:cubicBezTo>
                  <a:pt x="88" y="397"/>
                  <a:pt x="96" y="400"/>
                  <a:pt x="93" y="406"/>
                </a:cubicBezTo>
                <a:cubicBezTo>
                  <a:pt x="93" y="405"/>
                  <a:pt x="92" y="405"/>
                  <a:pt x="92" y="405"/>
                </a:cubicBezTo>
                <a:cubicBezTo>
                  <a:pt x="92" y="404"/>
                  <a:pt x="92" y="405"/>
                  <a:pt x="93" y="404"/>
                </a:cubicBezTo>
                <a:cubicBezTo>
                  <a:pt x="92" y="404"/>
                  <a:pt x="92" y="404"/>
                  <a:pt x="92" y="403"/>
                </a:cubicBezTo>
                <a:cubicBezTo>
                  <a:pt x="89" y="403"/>
                  <a:pt x="93" y="406"/>
                  <a:pt x="92" y="406"/>
                </a:cubicBezTo>
                <a:cubicBezTo>
                  <a:pt x="89" y="405"/>
                  <a:pt x="88" y="406"/>
                  <a:pt x="86" y="407"/>
                </a:cubicBezTo>
                <a:cubicBezTo>
                  <a:pt x="86" y="407"/>
                  <a:pt x="86" y="406"/>
                  <a:pt x="85" y="406"/>
                </a:cubicBezTo>
                <a:cubicBezTo>
                  <a:pt x="86" y="408"/>
                  <a:pt x="83" y="407"/>
                  <a:pt x="83" y="408"/>
                </a:cubicBezTo>
                <a:cubicBezTo>
                  <a:pt x="83" y="408"/>
                  <a:pt x="83" y="407"/>
                  <a:pt x="83" y="407"/>
                </a:cubicBezTo>
                <a:cubicBezTo>
                  <a:pt x="76" y="408"/>
                  <a:pt x="66" y="407"/>
                  <a:pt x="61" y="411"/>
                </a:cubicBezTo>
                <a:cubicBezTo>
                  <a:pt x="60" y="409"/>
                  <a:pt x="63" y="410"/>
                  <a:pt x="63" y="408"/>
                </a:cubicBezTo>
                <a:cubicBezTo>
                  <a:pt x="58" y="407"/>
                  <a:pt x="56" y="410"/>
                  <a:pt x="52" y="412"/>
                </a:cubicBezTo>
                <a:cubicBezTo>
                  <a:pt x="54" y="414"/>
                  <a:pt x="52" y="415"/>
                  <a:pt x="54" y="416"/>
                </a:cubicBezTo>
                <a:cubicBezTo>
                  <a:pt x="56" y="415"/>
                  <a:pt x="55" y="414"/>
                  <a:pt x="57" y="415"/>
                </a:cubicBezTo>
                <a:cubicBezTo>
                  <a:pt x="57" y="414"/>
                  <a:pt x="57" y="413"/>
                  <a:pt x="56" y="413"/>
                </a:cubicBezTo>
                <a:cubicBezTo>
                  <a:pt x="58" y="415"/>
                  <a:pt x="59" y="411"/>
                  <a:pt x="60" y="413"/>
                </a:cubicBezTo>
                <a:cubicBezTo>
                  <a:pt x="57" y="415"/>
                  <a:pt x="55" y="417"/>
                  <a:pt x="53" y="420"/>
                </a:cubicBezTo>
                <a:cubicBezTo>
                  <a:pt x="57" y="417"/>
                  <a:pt x="63" y="412"/>
                  <a:pt x="68" y="411"/>
                </a:cubicBezTo>
                <a:cubicBezTo>
                  <a:pt x="67" y="411"/>
                  <a:pt x="68" y="410"/>
                  <a:pt x="68" y="410"/>
                </a:cubicBezTo>
                <a:cubicBezTo>
                  <a:pt x="68" y="411"/>
                  <a:pt x="69" y="413"/>
                  <a:pt x="70" y="412"/>
                </a:cubicBezTo>
                <a:cubicBezTo>
                  <a:pt x="68" y="410"/>
                  <a:pt x="71" y="408"/>
                  <a:pt x="72" y="410"/>
                </a:cubicBezTo>
                <a:cubicBezTo>
                  <a:pt x="71" y="410"/>
                  <a:pt x="70" y="411"/>
                  <a:pt x="71" y="412"/>
                </a:cubicBezTo>
                <a:cubicBezTo>
                  <a:pt x="72" y="411"/>
                  <a:pt x="74" y="412"/>
                  <a:pt x="76" y="411"/>
                </a:cubicBezTo>
                <a:cubicBezTo>
                  <a:pt x="75" y="409"/>
                  <a:pt x="74" y="411"/>
                  <a:pt x="73" y="410"/>
                </a:cubicBezTo>
                <a:cubicBezTo>
                  <a:pt x="74" y="407"/>
                  <a:pt x="77" y="411"/>
                  <a:pt x="78" y="411"/>
                </a:cubicBezTo>
                <a:cubicBezTo>
                  <a:pt x="79" y="412"/>
                  <a:pt x="77" y="409"/>
                  <a:pt x="79" y="409"/>
                </a:cubicBezTo>
                <a:cubicBezTo>
                  <a:pt x="83" y="411"/>
                  <a:pt x="97" y="413"/>
                  <a:pt x="103" y="413"/>
                </a:cubicBezTo>
                <a:cubicBezTo>
                  <a:pt x="102" y="413"/>
                  <a:pt x="101" y="413"/>
                  <a:pt x="101" y="414"/>
                </a:cubicBezTo>
                <a:cubicBezTo>
                  <a:pt x="103" y="415"/>
                  <a:pt x="104" y="412"/>
                  <a:pt x="104" y="413"/>
                </a:cubicBezTo>
                <a:cubicBezTo>
                  <a:pt x="104" y="414"/>
                  <a:pt x="103" y="414"/>
                  <a:pt x="103" y="414"/>
                </a:cubicBezTo>
                <a:cubicBezTo>
                  <a:pt x="109" y="416"/>
                  <a:pt x="117" y="416"/>
                  <a:pt x="121" y="421"/>
                </a:cubicBezTo>
                <a:cubicBezTo>
                  <a:pt x="122" y="421"/>
                  <a:pt x="122" y="420"/>
                  <a:pt x="124" y="420"/>
                </a:cubicBezTo>
                <a:cubicBezTo>
                  <a:pt x="129" y="424"/>
                  <a:pt x="138" y="424"/>
                  <a:pt x="142" y="427"/>
                </a:cubicBezTo>
                <a:cubicBezTo>
                  <a:pt x="149" y="426"/>
                  <a:pt x="151" y="431"/>
                  <a:pt x="157" y="428"/>
                </a:cubicBezTo>
                <a:cubicBezTo>
                  <a:pt x="157" y="428"/>
                  <a:pt x="156" y="428"/>
                  <a:pt x="156" y="429"/>
                </a:cubicBezTo>
                <a:cubicBezTo>
                  <a:pt x="156" y="429"/>
                  <a:pt x="157" y="429"/>
                  <a:pt x="157" y="430"/>
                </a:cubicBezTo>
                <a:cubicBezTo>
                  <a:pt x="159" y="430"/>
                  <a:pt x="158" y="428"/>
                  <a:pt x="160" y="428"/>
                </a:cubicBezTo>
                <a:cubicBezTo>
                  <a:pt x="160" y="429"/>
                  <a:pt x="160" y="429"/>
                  <a:pt x="160" y="430"/>
                </a:cubicBezTo>
                <a:cubicBezTo>
                  <a:pt x="176" y="430"/>
                  <a:pt x="186" y="430"/>
                  <a:pt x="197" y="428"/>
                </a:cubicBezTo>
                <a:cubicBezTo>
                  <a:pt x="193" y="428"/>
                  <a:pt x="189" y="429"/>
                  <a:pt x="184" y="427"/>
                </a:cubicBezTo>
                <a:cubicBezTo>
                  <a:pt x="188" y="422"/>
                  <a:pt x="194" y="421"/>
                  <a:pt x="201" y="419"/>
                </a:cubicBezTo>
                <a:cubicBezTo>
                  <a:pt x="200" y="416"/>
                  <a:pt x="204" y="419"/>
                  <a:pt x="205" y="416"/>
                </a:cubicBezTo>
                <a:cubicBezTo>
                  <a:pt x="206" y="416"/>
                  <a:pt x="206" y="418"/>
                  <a:pt x="207" y="418"/>
                </a:cubicBezTo>
                <a:cubicBezTo>
                  <a:pt x="209" y="416"/>
                  <a:pt x="207" y="417"/>
                  <a:pt x="206" y="416"/>
                </a:cubicBezTo>
                <a:cubicBezTo>
                  <a:pt x="211" y="414"/>
                  <a:pt x="216" y="410"/>
                  <a:pt x="219" y="410"/>
                </a:cubicBezTo>
                <a:cubicBezTo>
                  <a:pt x="220" y="412"/>
                  <a:pt x="217" y="410"/>
                  <a:pt x="217" y="412"/>
                </a:cubicBezTo>
                <a:cubicBezTo>
                  <a:pt x="219" y="412"/>
                  <a:pt x="219" y="411"/>
                  <a:pt x="220" y="413"/>
                </a:cubicBezTo>
                <a:cubicBezTo>
                  <a:pt x="220" y="412"/>
                  <a:pt x="221" y="411"/>
                  <a:pt x="220" y="409"/>
                </a:cubicBezTo>
                <a:cubicBezTo>
                  <a:pt x="224" y="408"/>
                  <a:pt x="229" y="405"/>
                  <a:pt x="233" y="407"/>
                </a:cubicBezTo>
                <a:cubicBezTo>
                  <a:pt x="231" y="414"/>
                  <a:pt x="227" y="418"/>
                  <a:pt x="220" y="421"/>
                </a:cubicBezTo>
                <a:cubicBezTo>
                  <a:pt x="223" y="421"/>
                  <a:pt x="224" y="420"/>
                  <a:pt x="226" y="419"/>
                </a:cubicBezTo>
                <a:cubicBezTo>
                  <a:pt x="226" y="423"/>
                  <a:pt x="223" y="427"/>
                  <a:pt x="226" y="429"/>
                </a:cubicBezTo>
                <a:cubicBezTo>
                  <a:pt x="228" y="424"/>
                  <a:pt x="231" y="418"/>
                  <a:pt x="234" y="416"/>
                </a:cubicBezTo>
                <a:cubicBezTo>
                  <a:pt x="232" y="420"/>
                  <a:pt x="230" y="423"/>
                  <a:pt x="229" y="427"/>
                </a:cubicBezTo>
                <a:cubicBezTo>
                  <a:pt x="234" y="426"/>
                  <a:pt x="231" y="427"/>
                  <a:pt x="233" y="429"/>
                </a:cubicBezTo>
                <a:cubicBezTo>
                  <a:pt x="236" y="429"/>
                  <a:pt x="235" y="429"/>
                  <a:pt x="237" y="429"/>
                </a:cubicBezTo>
                <a:cubicBezTo>
                  <a:pt x="237" y="428"/>
                  <a:pt x="236" y="426"/>
                  <a:pt x="237" y="425"/>
                </a:cubicBezTo>
                <a:cubicBezTo>
                  <a:pt x="237" y="428"/>
                  <a:pt x="239" y="425"/>
                  <a:pt x="240" y="426"/>
                </a:cubicBezTo>
                <a:cubicBezTo>
                  <a:pt x="240" y="427"/>
                  <a:pt x="239" y="427"/>
                  <a:pt x="239" y="428"/>
                </a:cubicBezTo>
                <a:cubicBezTo>
                  <a:pt x="241" y="428"/>
                  <a:pt x="241" y="426"/>
                  <a:pt x="243" y="426"/>
                </a:cubicBezTo>
                <a:cubicBezTo>
                  <a:pt x="240" y="426"/>
                  <a:pt x="243" y="422"/>
                  <a:pt x="242" y="422"/>
                </a:cubicBezTo>
                <a:cubicBezTo>
                  <a:pt x="239" y="423"/>
                  <a:pt x="234" y="425"/>
                  <a:pt x="232" y="425"/>
                </a:cubicBezTo>
                <a:cubicBezTo>
                  <a:pt x="234" y="419"/>
                  <a:pt x="240" y="418"/>
                  <a:pt x="243" y="413"/>
                </a:cubicBezTo>
                <a:cubicBezTo>
                  <a:pt x="243" y="413"/>
                  <a:pt x="244" y="413"/>
                  <a:pt x="244" y="413"/>
                </a:cubicBezTo>
                <a:cubicBezTo>
                  <a:pt x="247" y="406"/>
                  <a:pt x="253" y="402"/>
                  <a:pt x="259" y="397"/>
                </a:cubicBezTo>
                <a:cubicBezTo>
                  <a:pt x="257" y="394"/>
                  <a:pt x="261" y="392"/>
                  <a:pt x="262" y="390"/>
                </a:cubicBezTo>
                <a:cubicBezTo>
                  <a:pt x="263" y="390"/>
                  <a:pt x="264" y="390"/>
                  <a:pt x="265" y="390"/>
                </a:cubicBezTo>
                <a:cubicBezTo>
                  <a:pt x="264" y="391"/>
                  <a:pt x="266" y="392"/>
                  <a:pt x="266" y="391"/>
                </a:cubicBezTo>
                <a:cubicBezTo>
                  <a:pt x="267" y="388"/>
                  <a:pt x="270" y="383"/>
                  <a:pt x="274" y="381"/>
                </a:cubicBezTo>
                <a:cubicBezTo>
                  <a:pt x="274" y="382"/>
                  <a:pt x="273" y="382"/>
                  <a:pt x="273" y="384"/>
                </a:cubicBezTo>
                <a:cubicBezTo>
                  <a:pt x="274" y="384"/>
                  <a:pt x="275" y="384"/>
                  <a:pt x="276" y="384"/>
                </a:cubicBezTo>
                <a:cubicBezTo>
                  <a:pt x="276" y="374"/>
                  <a:pt x="283" y="370"/>
                  <a:pt x="284" y="360"/>
                </a:cubicBezTo>
                <a:cubicBezTo>
                  <a:pt x="282" y="361"/>
                  <a:pt x="282" y="358"/>
                  <a:pt x="281" y="357"/>
                </a:cubicBezTo>
                <a:cubicBezTo>
                  <a:pt x="281" y="356"/>
                  <a:pt x="282" y="356"/>
                  <a:pt x="282" y="355"/>
                </a:cubicBezTo>
                <a:cubicBezTo>
                  <a:pt x="280" y="353"/>
                  <a:pt x="282" y="347"/>
                  <a:pt x="281" y="344"/>
                </a:cubicBezTo>
                <a:cubicBezTo>
                  <a:pt x="283" y="344"/>
                  <a:pt x="282" y="343"/>
                  <a:pt x="283" y="342"/>
                </a:cubicBezTo>
                <a:cubicBezTo>
                  <a:pt x="284" y="344"/>
                  <a:pt x="287" y="343"/>
                  <a:pt x="288" y="345"/>
                </a:cubicBezTo>
                <a:cubicBezTo>
                  <a:pt x="289" y="349"/>
                  <a:pt x="286" y="352"/>
                  <a:pt x="287" y="355"/>
                </a:cubicBezTo>
                <a:cubicBezTo>
                  <a:pt x="292" y="367"/>
                  <a:pt x="288" y="378"/>
                  <a:pt x="286" y="390"/>
                </a:cubicBezTo>
                <a:cubicBezTo>
                  <a:pt x="292" y="390"/>
                  <a:pt x="290" y="382"/>
                  <a:pt x="291" y="378"/>
                </a:cubicBezTo>
                <a:cubicBezTo>
                  <a:pt x="292" y="374"/>
                  <a:pt x="293" y="371"/>
                  <a:pt x="292" y="368"/>
                </a:cubicBezTo>
                <a:cubicBezTo>
                  <a:pt x="294" y="367"/>
                  <a:pt x="294" y="362"/>
                  <a:pt x="293" y="361"/>
                </a:cubicBezTo>
                <a:cubicBezTo>
                  <a:pt x="297" y="351"/>
                  <a:pt x="290" y="337"/>
                  <a:pt x="297" y="330"/>
                </a:cubicBezTo>
                <a:cubicBezTo>
                  <a:pt x="293" y="328"/>
                  <a:pt x="294" y="322"/>
                  <a:pt x="296" y="320"/>
                </a:cubicBezTo>
                <a:cubicBezTo>
                  <a:pt x="295" y="320"/>
                  <a:pt x="295" y="321"/>
                  <a:pt x="294" y="321"/>
                </a:cubicBezTo>
                <a:cubicBezTo>
                  <a:pt x="294" y="318"/>
                  <a:pt x="293" y="318"/>
                  <a:pt x="294" y="316"/>
                </a:cubicBezTo>
                <a:cubicBezTo>
                  <a:pt x="294" y="315"/>
                  <a:pt x="293" y="316"/>
                  <a:pt x="293" y="315"/>
                </a:cubicBezTo>
                <a:cubicBezTo>
                  <a:pt x="295" y="312"/>
                  <a:pt x="293" y="309"/>
                  <a:pt x="292" y="306"/>
                </a:cubicBezTo>
                <a:cubicBezTo>
                  <a:pt x="294" y="308"/>
                  <a:pt x="295" y="306"/>
                  <a:pt x="296" y="305"/>
                </a:cubicBezTo>
                <a:cubicBezTo>
                  <a:pt x="289" y="299"/>
                  <a:pt x="289" y="288"/>
                  <a:pt x="286" y="281"/>
                </a:cubicBezTo>
                <a:cubicBezTo>
                  <a:pt x="285" y="281"/>
                  <a:pt x="283" y="277"/>
                  <a:pt x="283" y="273"/>
                </a:cubicBezTo>
                <a:cubicBezTo>
                  <a:pt x="282" y="273"/>
                  <a:pt x="282" y="273"/>
                  <a:pt x="281" y="274"/>
                </a:cubicBezTo>
                <a:cubicBezTo>
                  <a:pt x="283" y="272"/>
                  <a:pt x="280" y="271"/>
                  <a:pt x="279" y="269"/>
                </a:cubicBezTo>
                <a:cubicBezTo>
                  <a:pt x="279" y="267"/>
                  <a:pt x="279" y="263"/>
                  <a:pt x="278" y="261"/>
                </a:cubicBezTo>
                <a:cubicBezTo>
                  <a:pt x="278" y="259"/>
                  <a:pt x="276" y="259"/>
                  <a:pt x="276" y="257"/>
                </a:cubicBezTo>
                <a:cubicBezTo>
                  <a:pt x="275" y="251"/>
                  <a:pt x="275" y="247"/>
                  <a:pt x="272" y="245"/>
                </a:cubicBezTo>
                <a:cubicBezTo>
                  <a:pt x="273" y="248"/>
                  <a:pt x="274" y="255"/>
                  <a:pt x="271" y="257"/>
                </a:cubicBezTo>
                <a:cubicBezTo>
                  <a:pt x="273" y="263"/>
                  <a:pt x="278" y="268"/>
                  <a:pt x="276" y="274"/>
                </a:cubicBezTo>
                <a:cubicBezTo>
                  <a:pt x="269" y="268"/>
                  <a:pt x="264" y="258"/>
                  <a:pt x="255" y="253"/>
                </a:cubicBezTo>
                <a:cubicBezTo>
                  <a:pt x="253" y="248"/>
                  <a:pt x="247" y="246"/>
                  <a:pt x="245" y="242"/>
                </a:cubicBezTo>
                <a:cubicBezTo>
                  <a:pt x="244" y="236"/>
                  <a:pt x="238" y="232"/>
                  <a:pt x="232" y="233"/>
                </a:cubicBezTo>
                <a:cubicBezTo>
                  <a:pt x="232" y="232"/>
                  <a:pt x="231" y="232"/>
                  <a:pt x="230" y="231"/>
                </a:cubicBezTo>
                <a:cubicBezTo>
                  <a:pt x="230" y="232"/>
                  <a:pt x="230" y="233"/>
                  <a:pt x="229" y="233"/>
                </a:cubicBezTo>
                <a:cubicBezTo>
                  <a:pt x="223" y="230"/>
                  <a:pt x="216" y="231"/>
                  <a:pt x="214" y="224"/>
                </a:cubicBezTo>
                <a:cubicBezTo>
                  <a:pt x="208" y="221"/>
                  <a:pt x="201" y="218"/>
                  <a:pt x="195" y="214"/>
                </a:cubicBezTo>
                <a:cubicBezTo>
                  <a:pt x="195" y="214"/>
                  <a:pt x="196" y="212"/>
                  <a:pt x="195" y="212"/>
                </a:cubicBezTo>
                <a:cubicBezTo>
                  <a:pt x="194" y="212"/>
                  <a:pt x="193" y="212"/>
                  <a:pt x="192" y="212"/>
                </a:cubicBezTo>
                <a:cubicBezTo>
                  <a:pt x="192" y="209"/>
                  <a:pt x="188" y="210"/>
                  <a:pt x="188" y="207"/>
                </a:cubicBezTo>
                <a:cubicBezTo>
                  <a:pt x="187" y="210"/>
                  <a:pt x="184" y="206"/>
                  <a:pt x="184" y="205"/>
                </a:cubicBezTo>
                <a:cubicBezTo>
                  <a:pt x="184" y="206"/>
                  <a:pt x="184" y="206"/>
                  <a:pt x="183" y="207"/>
                </a:cubicBezTo>
                <a:cubicBezTo>
                  <a:pt x="183" y="206"/>
                  <a:pt x="183" y="206"/>
                  <a:pt x="182" y="206"/>
                </a:cubicBezTo>
                <a:cubicBezTo>
                  <a:pt x="184" y="204"/>
                  <a:pt x="181" y="203"/>
                  <a:pt x="179" y="201"/>
                </a:cubicBezTo>
                <a:cubicBezTo>
                  <a:pt x="181" y="197"/>
                  <a:pt x="187" y="200"/>
                  <a:pt x="189" y="202"/>
                </a:cubicBezTo>
                <a:cubicBezTo>
                  <a:pt x="188" y="200"/>
                  <a:pt x="190" y="198"/>
                  <a:pt x="188" y="197"/>
                </a:cubicBezTo>
                <a:cubicBezTo>
                  <a:pt x="186" y="199"/>
                  <a:pt x="183" y="198"/>
                  <a:pt x="182" y="195"/>
                </a:cubicBezTo>
                <a:cubicBezTo>
                  <a:pt x="181" y="195"/>
                  <a:pt x="178" y="196"/>
                  <a:pt x="177" y="194"/>
                </a:cubicBezTo>
                <a:cubicBezTo>
                  <a:pt x="177" y="194"/>
                  <a:pt x="178" y="191"/>
                  <a:pt x="177" y="191"/>
                </a:cubicBezTo>
                <a:cubicBezTo>
                  <a:pt x="175" y="194"/>
                  <a:pt x="176" y="190"/>
                  <a:pt x="175" y="190"/>
                </a:cubicBezTo>
                <a:cubicBezTo>
                  <a:pt x="175" y="191"/>
                  <a:pt x="174" y="192"/>
                  <a:pt x="173" y="192"/>
                </a:cubicBezTo>
                <a:cubicBezTo>
                  <a:pt x="173" y="190"/>
                  <a:pt x="172" y="190"/>
                  <a:pt x="172" y="189"/>
                </a:cubicBezTo>
                <a:cubicBezTo>
                  <a:pt x="171" y="189"/>
                  <a:pt x="171" y="190"/>
                  <a:pt x="171" y="190"/>
                </a:cubicBezTo>
                <a:cubicBezTo>
                  <a:pt x="170" y="188"/>
                  <a:pt x="169" y="189"/>
                  <a:pt x="166" y="189"/>
                </a:cubicBezTo>
                <a:cubicBezTo>
                  <a:pt x="166" y="188"/>
                  <a:pt x="165" y="186"/>
                  <a:pt x="165" y="185"/>
                </a:cubicBezTo>
                <a:cubicBezTo>
                  <a:pt x="163" y="186"/>
                  <a:pt x="160" y="185"/>
                  <a:pt x="162" y="184"/>
                </a:cubicBezTo>
                <a:cubicBezTo>
                  <a:pt x="160" y="184"/>
                  <a:pt x="160" y="185"/>
                  <a:pt x="158" y="185"/>
                </a:cubicBezTo>
                <a:cubicBezTo>
                  <a:pt x="149" y="180"/>
                  <a:pt x="139" y="175"/>
                  <a:pt x="130" y="170"/>
                </a:cubicBezTo>
                <a:cubicBezTo>
                  <a:pt x="129" y="170"/>
                  <a:pt x="128" y="171"/>
                  <a:pt x="127" y="171"/>
                </a:cubicBezTo>
                <a:cubicBezTo>
                  <a:pt x="127" y="170"/>
                  <a:pt x="126" y="169"/>
                  <a:pt x="127" y="168"/>
                </a:cubicBezTo>
                <a:cubicBezTo>
                  <a:pt x="126" y="168"/>
                  <a:pt x="125" y="166"/>
                  <a:pt x="123" y="167"/>
                </a:cubicBezTo>
                <a:cubicBezTo>
                  <a:pt x="122" y="161"/>
                  <a:pt x="117" y="161"/>
                  <a:pt x="118" y="154"/>
                </a:cubicBezTo>
                <a:cubicBezTo>
                  <a:pt x="117" y="148"/>
                  <a:pt x="110" y="147"/>
                  <a:pt x="107" y="142"/>
                </a:cubicBezTo>
                <a:cubicBezTo>
                  <a:pt x="105" y="143"/>
                  <a:pt x="105" y="141"/>
                  <a:pt x="103" y="141"/>
                </a:cubicBezTo>
                <a:cubicBezTo>
                  <a:pt x="102" y="139"/>
                  <a:pt x="100" y="138"/>
                  <a:pt x="98" y="136"/>
                </a:cubicBezTo>
                <a:cubicBezTo>
                  <a:pt x="97" y="130"/>
                  <a:pt x="95" y="126"/>
                  <a:pt x="94" y="123"/>
                </a:cubicBezTo>
                <a:cubicBezTo>
                  <a:pt x="94" y="123"/>
                  <a:pt x="91" y="122"/>
                  <a:pt x="91" y="121"/>
                </a:cubicBezTo>
                <a:cubicBezTo>
                  <a:pt x="91" y="120"/>
                  <a:pt x="91" y="119"/>
                  <a:pt x="91" y="118"/>
                </a:cubicBezTo>
                <a:cubicBezTo>
                  <a:pt x="97" y="116"/>
                  <a:pt x="98" y="108"/>
                  <a:pt x="100" y="103"/>
                </a:cubicBezTo>
                <a:cubicBezTo>
                  <a:pt x="100" y="105"/>
                  <a:pt x="99" y="105"/>
                  <a:pt x="101" y="106"/>
                </a:cubicBezTo>
                <a:cubicBezTo>
                  <a:pt x="102" y="104"/>
                  <a:pt x="101" y="103"/>
                  <a:pt x="102" y="102"/>
                </a:cubicBezTo>
                <a:cubicBezTo>
                  <a:pt x="103" y="103"/>
                  <a:pt x="103" y="100"/>
                  <a:pt x="106" y="101"/>
                </a:cubicBezTo>
                <a:cubicBezTo>
                  <a:pt x="106" y="99"/>
                  <a:pt x="106" y="99"/>
                  <a:pt x="106" y="97"/>
                </a:cubicBezTo>
                <a:cubicBezTo>
                  <a:pt x="106" y="98"/>
                  <a:pt x="108" y="98"/>
                  <a:pt x="109" y="98"/>
                </a:cubicBezTo>
                <a:cubicBezTo>
                  <a:pt x="110" y="95"/>
                  <a:pt x="109" y="94"/>
                  <a:pt x="113" y="94"/>
                </a:cubicBezTo>
                <a:cubicBezTo>
                  <a:pt x="113" y="92"/>
                  <a:pt x="110" y="93"/>
                  <a:pt x="110" y="92"/>
                </a:cubicBezTo>
                <a:cubicBezTo>
                  <a:pt x="111" y="91"/>
                  <a:pt x="110" y="91"/>
                  <a:pt x="110" y="90"/>
                </a:cubicBezTo>
                <a:cubicBezTo>
                  <a:pt x="112" y="91"/>
                  <a:pt x="111" y="88"/>
                  <a:pt x="112" y="88"/>
                </a:cubicBezTo>
                <a:cubicBezTo>
                  <a:pt x="112" y="90"/>
                  <a:pt x="114" y="89"/>
                  <a:pt x="114" y="91"/>
                </a:cubicBezTo>
                <a:cubicBezTo>
                  <a:pt x="113" y="90"/>
                  <a:pt x="112" y="90"/>
                  <a:pt x="112" y="91"/>
                </a:cubicBezTo>
                <a:cubicBezTo>
                  <a:pt x="113" y="91"/>
                  <a:pt x="115" y="92"/>
                  <a:pt x="116" y="91"/>
                </a:cubicBezTo>
                <a:cubicBezTo>
                  <a:pt x="116" y="92"/>
                  <a:pt x="116" y="92"/>
                  <a:pt x="116" y="93"/>
                </a:cubicBezTo>
                <a:cubicBezTo>
                  <a:pt x="117" y="93"/>
                  <a:pt x="120" y="90"/>
                  <a:pt x="119" y="93"/>
                </a:cubicBezTo>
                <a:cubicBezTo>
                  <a:pt x="120" y="92"/>
                  <a:pt x="123" y="92"/>
                  <a:pt x="122" y="90"/>
                </a:cubicBezTo>
                <a:cubicBezTo>
                  <a:pt x="122" y="91"/>
                  <a:pt x="122" y="87"/>
                  <a:pt x="120" y="87"/>
                </a:cubicBezTo>
                <a:cubicBezTo>
                  <a:pt x="120" y="87"/>
                  <a:pt x="121" y="87"/>
                  <a:pt x="121" y="86"/>
                </a:cubicBezTo>
                <a:cubicBezTo>
                  <a:pt x="121" y="89"/>
                  <a:pt x="125" y="88"/>
                  <a:pt x="125" y="90"/>
                </a:cubicBezTo>
                <a:cubicBezTo>
                  <a:pt x="126" y="89"/>
                  <a:pt x="127" y="88"/>
                  <a:pt x="129" y="88"/>
                </a:cubicBezTo>
                <a:cubicBezTo>
                  <a:pt x="129" y="86"/>
                  <a:pt x="128" y="85"/>
                  <a:pt x="129" y="84"/>
                </a:cubicBezTo>
                <a:cubicBezTo>
                  <a:pt x="128" y="83"/>
                  <a:pt x="126" y="83"/>
                  <a:pt x="126" y="81"/>
                </a:cubicBezTo>
                <a:cubicBezTo>
                  <a:pt x="127" y="79"/>
                  <a:pt x="128" y="78"/>
                  <a:pt x="129" y="77"/>
                </a:cubicBezTo>
                <a:cubicBezTo>
                  <a:pt x="126" y="77"/>
                  <a:pt x="124" y="77"/>
                  <a:pt x="122" y="75"/>
                </a:cubicBezTo>
                <a:cubicBezTo>
                  <a:pt x="125" y="73"/>
                  <a:pt x="123" y="71"/>
                  <a:pt x="126" y="70"/>
                </a:cubicBezTo>
                <a:cubicBezTo>
                  <a:pt x="135" y="71"/>
                  <a:pt x="141" y="71"/>
                  <a:pt x="151" y="69"/>
                </a:cubicBezTo>
                <a:cubicBezTo>
                  <a:pt x="156" y="74"/>
                  <a:pt x="162" y="73"/>
                  <a:pt x="167" y="78"/>
                </a:cubicBezTo>
                <a:cubicBezTo>
                  <a:pt x="167" y="77"/>
                  <a:pt x="168" y="76"/>
                  <a:pt x="168" y="76"/>
                </a:cubicBezTo>
                <a:cubicBezTo>
                  <a:pt x="168" y="78"/>
                  <a:pt x="172" y="77"/>
                  <a:pt x="173" y="76"/>
                </a:cubicBezTo>
                <a:cubicBezTo>
                  <a:pt x="175" y="78"/>
                  <a:pt x="176" y="78"/>
                  <a:pt x="176" y="76"/>
                </a:cubicBezTo>
                <a:cubicBezTo>
                  <a:pt x="176" y="77"/>
                  <a:pt x="178" y="77"/>
                  <a:pt x="178" y="78"/>
                </a:cubicBezTo>
                <a:cubicBezTo>
                  <a:pt x="177" y="78"/>
                  <a:pt x="176" y="77"/>
                  <a:pt x="176" y="78"/>
                </a:cubicBezTo>
                <a:cubicBezTo>
                  <a:pt x="178" y="80"/>
                  <a:pt x="182" y="83"/>
                  <a:pt x="186" y="81"/>
                </a:cubicBezTo>
                <a:cubicBezTo>
                  <a:pt x="186" y="83"/>
                  <a:pt x="186" y="84"/>
                  <a:pt x="187" y="85"/>
                </a:cubicBezTo>
                <a:cubicBezTo>
                  <a:pt x="188" y="84"/>
                  <a:pt x="186" y="83"/>
                  <a:pt x="188" y="83"/>
                </a:cubicBezTo>
                <a:cubicBezTo>
                  <a:pt x="191" y="83"/>
                  <a:pt x="192" y="86"/>
                  <a:pt x="191" y="87"/>
                </a:cubicBezTo>
                <a:cubicBezTo>
                  <a:pt x="192" y="86"/>
                  <a:pt x="196" y="87"/>
                  <a:pt x="196" y="89"/>
                </a:cubicBezTo>
                <a:cubicBezTo>
                  <a:pt x="196" y="88"/>
                  <a:pt x="197" y="87"/>
                  <a:pt x="198" y="87"/>
                </a:cubicBezTo>
                <a:cubicBezTo>
                  <a:pt x="199" y="89"/>
                  <a:pt x="201" y="91"/>
                  <a:pt x="202" y="89"/>
                </a:cubicBezTo>
                <a:cubicBezTo>
                  <a:pt x="201" y="91"/>
                  <a:pt x="202" y="92"/>
                  <a:pt x="204" y="92"/>
                </a:cubicBezTo>
                <a:cubicBezTo>
                  <a:pt x="204" y="92"/>
                  <a:pt x="204" y="91"/>
                  <a:pt x="205" y="91"/>
                </a:cubicBezTo>
                <a:cubicBezTo>
                  <a:pt x="215" y="97"/>
                  <a:pt x="225" y="103"/>
                  <a:pt x="228" y="116"/>
                </a:cubicBezTo>
                <a:cubicBezTo>
                  <a:pt x="228" y="114"/>
                  <a:pt x="230" y="119"/>
                  <a:pt x="230" y="116"/>
                </a:cubicBezTo>
                <a:cubicBezTo>
                  <a:pt x="229" y="115"/>
                  <a:pt x="228" y="111"/>
                  <a:pt x="229" y="110"/>
                </a:cubicBezTo>
                <a:cubicBezTo>
                  <a:pt x="237" y="114"/>
                  <a:pt x="234" y="129"/>
                  <a:pt x="235" y="132"/>
                </a:cubicBezTo>
                <a:cubicBezTo>
                  <a:pt x="236" y="131"/>
                  <a:pt x="237" y="134"/>
                  <a:pt x="238" y="134"/>
                </a:cubicBezTo>
                <a:cubicBezTo>
                  <a:pt x="239" y="132"/>
                  <a:pt x="237" y="131"/>
                  <a:pt x="238" y="131"/>
                </a:cubicBezTo>
                <a:cubicBezTo>
                  <a:pt x="240" y="132"/>
                  <a:pt x="239" y="132"/>
                  <a:pt x="242" y="131"/>
                </a:cubicBezTo>
                <a:cubicBezTo>
                  <a:pt x="239" y="136"/>
                  <a:pt x="240" y="136"/>
                  <a:pt x="241" y="141"/>
                </a:cubicBezTo>
                <a:cubicBezTo>
                  <a:pt x="243" y="141"/>
                  <a:pt x="244" y="141"/>
                  <a:pt x="244" y="143"/>
                </a:cubicBezTo>
                <a:cubicBezTo>
                  <a:pt x="247" y="142"/>
                  <a:pt x="247" y="143"/>
                  <a:pt x="248" y="143"/>
                </a:cubicBezTo>
                <a:cubicBezTo>
                  <a:pt x="245" y="146"/>
                  <a:pt x="247" y="148"/>
                  <a:pt x="247" y="151"/>
                </a:cubicBezTo>
                <a:cubicBezTo>
                  <a:pt x="245" y="151"/>
                  <a:pt x="246" y="152"/>
                  <a:pt x="244" y="153"/>
                </a:cubicBezTo>
                <a:cubicBezTo>
                  <a:pt x="244" y="154"/>
                  <a:pt x="245" y="155"/>
                  <a:pt x="245" y="157"/>
                </a:cubicBezTo>
                <a:cubicBezTo>
                  <a:pt x="243" y="157"/>
                  <a:pt x="241" y="157"/>
                  <a:pt x="241" y="160"/>
                </a:cubicBezTo>
                <a:cubicBezTo>
                  <a:pt x="243" y="161"/>
                  <a:pt x="242" y="161"/>
                  <a:pt x="243" y="163"/>
                </a:cubicBezTo>
                <a:cubicBezTo>
                  <a:pt x="244" y="162"/>
                  <a:pt x="245" y="163"/>
                  <a:pt x="245" y="162"/>
                </a:cubicBezTo>
                <a:cubicBezTo>
                  <a:pt x="244" y="161"/>
                  <a:pt x="246" y="159"/>
                  <a:pt x="247" y="157"/>
                </a:cubicBezTo>
                <a:cubicBezTo>
                  <a:pt x="247" y="158"/>
                  <a:pt x="247" y="159"/>
                  <a:pt x="248" y="159"/>
                </a:cubicBezTo>
                <a:cubicBezTo>
                  <a:pt x="248" y="156"/>
                  <a:pt x="250" y="154"/>
                  <a:pt x="252" y="152"/>
                </a:cubicBezTo>
                <a:cubicBezTo>
                  <a:pt x="254" y="158"/>
                  <a:pt x="254" y="163"/>
                  <a:pt x="255" y="170"/>
                </a:cubicBezTo>
                <a:cubicBezTo>
                  <a:pt x="256" y="171"/>
                  <a:pt x="257" y="170"/>
                  <a:pt x="258" y="170"/>
                </a:cubicBezTo>
                <a:cubicBezTo>
                  <a:pt x="257" y="164"/>
                  <a:pt x="257" y="160"/>
                  <a:pt x="258" y="157"/>
                </a:cubicBezTo>
                <a:cubicBezTo>
                  <a:pt x="258" y="159"/>
                  <a:pt x="260" y="157"/>
                  <a:pt x="260" y="158"/>
                </a:cubicBezTo>
                <a:cubicBezTo>
                  <a:pt x="262" y="165"/>
                  <a:pt x="260" y="175"/>
                  <a:pt x="263" y="179"/>
                </a:cubicBezTo>
                <a:cubicBezTo>
                  <a:pt x="262" y="181"/>
                  <a:pt x="261" y="187"/>
                  <a:pt x="264" y="190"/>
                </a:cubicBezTo>
                <a:cubicBezTo>
                  <a:pt x="265" y="187"/>
                  <a:pt x="264" y="181"/>
                  <a:pt x="266" y="178"/>
                </a:cubicBezTo>
                <a:cubicBezTo>
                  <a:pt x="266" y="183"/>
                  <a:pt x="269" y="186"/>
                  <a:pt x="268" y="190"/>
                </a:cubicBezTo>
                <a:cubicBezTo>
                  <a:pt x="273" y="187"/>
                  <a:pt x="276" y="181"/>
                  <a:pt x="275" y="174"/>
                </a:cubicBezTo>
                <a:cubicBezTo>
                  <a:pt x="275" y="174"/>
                  <a:pt x="276" y="174"/>
                  <a:pt x="277" y="174"/>
                </a:cubicBezTo>
                <a:cubicBezTo>
                  <a:pt x="275" y="166"/>
                  <a:pt x="277" y="152"/>
                  <a:pt x="276" y="142"/>
                </a:cubicBezTo>
                <a:cubicBezTo>
                  <a:pt x="276" y="142"/>
                  <a:pt x="274" y="144"/>
                  <a:pt x="274" y="143"/>
                </a:cubicBezTo>
                <a:cubicBezTo>
                  <a:pt x="274" y="142"/>
                  <a:pt x="274" y="141"/>
                  <a:pt x="275" y="140"/>
                </a:cubicBezTo>
                <a:cubicBezTo>
                  <a:pt x="275" y="141"/>
                  <a:pt x="277" y="141"/>
                  <a:pt x="277" y="140"/>
                </a:cubicBezTo>
                <a:cubicBezTo>
                  <a:pt x="277" y="126"/>
                  <a:pt x="273" y="116"/>
                  <a:pt x="277" y="102"/>
                </a:cubicBezTo>
                <a:cubicBezTo>
                  <a:pt x="279" y="101"/>
                  <a:pt x="280" y="98"/>
                  <a:pt x="282" y="99"/>
                </a:cubicBezTo>
                <a:cubicBezTo>
                  <a:pt x="281" y="98"/>
                  <a:pt x="284" y="94"/>
                  <a:pt x="282" y="95"/>
                </a:cubicBezTo>
                <a:cubicBezTo>
                  <a:pt x="283" y="94"/>
                  <a:pt x="283" y="92"/>
                  <a:pt x="284" y="91"/>
                </a:cubicBezTo>
                <a:cubicBezTo>
                  <a:pt x="285" y="93"/>
                  <a:pt x="285" y="92"/>
                  <a:pt x="287" y="92"/>
                </a:cubicBezTo>
                <a:cubicBezTo>
                  <a:pt x="286" y="95"/>
                  <a:pt x="290" y="96"/>
                  <a:pt x="289" y="93"/>
                </a:cubicBezTo>
                <a:cubicBezTo>
                  <a:pt x="289" y="92"/>
                  <a:pt x="288" y="93"/>
                  <a:pt x="287" y="92"/>
                </a:cubicBezTo>
                <a:cubicBezTo>
                  <a:pt x="288" y="91"/>
                  <a:pt x="289" y="91"/>
                  <a:pt x="290" y="90"/>
                </a:cubicBezTo>
                <a:cubicBezTo>
                  <a:pt x="288" y="89"/>
                  <a:pt x="291" y="86"/>
                  <a:pt x="289" y="85"/>
                </a:cubicBezTo>
                <a:cubicBezTo>
                  <a:pt x="292" y="83"/>
                  <a:pt x="292" y="78"/>
                  <a:pt x="291" y="75"/>
                </a:cubicBezTo>
                <a:cubicBezTo>
                  <a:pt x="294" y="74"/>
                  <a:pt x="292" y="69"/>
                  <a:pt x="295" y="68"/>
                </a:cubicBezTo>
                <a:cubicBezTo>
                  <a:pt x="296" y="56"/>
                  <a:pt x="300" y="50"/>
                  <a:pt x="301" y="38"/>
                </a:cubicBezTo>
                <a:cubicBezTo>
                  <a:pt x="296" y="32"/>
                  <a:pt x="294" y="21"/>
                  <a:pt x="289" y="14"/>
                </a:cubicBezTo>
                <a:cubicBezTo>
                  <a:pt x="287" y="14"/>
                  <a:pt x="286" y="14"/>
                  <a:pt x="286" y="14"/>
                </a:cubicBezTo>
                <a:cubicBezTo>
                  <a:pt x="286" y="11"/>
                  <a:pt x="283" y="11"/>
                  <a:pt x="281" y="10"/>
                </a:cubicBezTo>
                <a:cubicBezTo>
                  <a:pt x="281" y="9"/>
                  <a:pt x="281" y="7"/>
                  <a:pt x="279" y="6"/>
                </a:cubicBezTo>
                <a:cubicBezTo>
                  <a:pt x="279" y="8"/>
                  <a:pt x="279" y="5"/>
                  <a:pt x="278" y="5"/>
                </a:cubicBezTo>
                <a:cubicBezTo>
                  <a:pt x="275" y="7"/>
                  <a:pt x="268" y="5"/>
                  <a:pt x="266" y="6"/>
                </a:cubicBezTo>
                <a:cubicBezTo>
                  <a:pt x="266" y="8"/>
                  <a:pt x="266" y="10"/>
                  <a:pt x="265" y="11"/>
                </a:cubicBezTo>
                <a:cubicBezTo>
                  <a:pt x="267" y="13"/>
                  <a:pt x="270" y="13"/>
                  <a:pt x="272" y="16"/>
                </a:cubicBezTo>
                <a:cubicBezTo>
                  <a:pt x="270" y="15"/>
                  <a:pt x="267" y="13"/>
                  <a:pt x="266" y="15"/>
                </a:cubicBezTo>
                <a:close/>
                <a:moveTo>
                  <a:pt x="248" y="141"/>
                </a:moveTo>
                <a:cubicBezTo>
                  <a:pt x="248" y="142"/>
                  <a:pt x="246" y="141"/>
                  <a:pt x="246" y="142"/>
                </a:cubicBezTo>
                <a:cubicBezTo>
                  <a:pt x="244" y="143"/>
                  <a:pt x="245" y="141"/>
                  <a:pt x="244" y="141"/>
                </a:cubicBezTo>
                <a:cubicBezTo>
                  <a:pt x="246" y="140"/>
                  <a:pt x="244" y="138"/>
                  <a:pt x="247" y="137"/>
                </a:cubicBezTo>
                <a:cubicBezTo>
                  <a:pt x="246" y="140"/>
                  <a:pt x="246" y="140"/>
                  <a:pt x="248" y="141"/>
                </a:cubicBezTo>
                <a:cubicBezTo>
                  <a:pt x="248" y="141"/>
                  <a:pt x="248" y="141"/>
                  <a:pt x="248" y="141"/>
                </a:cubicBezTo>
                <a:close/>
                <a:moveTo>
                  <a:pt x="116" y="90"/>
                </a:moveTo>
                <a:cubicBezTo>
                  <a:pt x="116" y="91"/>
                  <a:pt x="115" y="91"/>
                  <a:pt x="114" y="91"/>
                </a:cubicBezTo>
                <a:cubicBezTo>
                  <a:pt x="114" y="90"/>
                  <a:pt x="115" y="90"/>
                  <a:pt x="116" y="90"/>
                </a:cubicBezTo>
                <a:cubicBezTo>
                  <a:pt x="116" y="90"/>
                  <a:pt x="116" y="90"/>
                  <a:pt x="116" y="90"/>
                </a:cubicBezTo>
                <a:close/>
                <a:moveTo>
                  <a:pt x="137" y="176"/>
                </a:moveTo>
                <a:cubicBezTo>
                  <a:pt x="141" y="175"/>
                  <a:pt x="145" y="180"/>
                  <a:pt x="140" y="181"/>
                </a:cubicBezTo>
                <a:cubicBezTo>
                  <a:pt x="140" y="178"/>
                  <a:pt x="138" y="178"/>
                  <a:pt x="137" y="179"/>
                </a:cubicBezTo>
                <a:cubicBezTo>
                  <a:pt x="138" y="175"/>
                  <a:pt x="129" y="174"/>
                  <a:pt x="130" y="171"/>
                </a:cubicBezTo>
                <a:cubicBezTo>
                  <a:pt x="133" y="173"/>
                  <a:pt x="135" y="173"/>
                  <a:pt x="137" y="176"/>
                </a:cubicBezTo>
                <a:cubicBezTo>
                  <a:pt x="137" y="176"/>
                  <a:pt x="137" y="176"/>
                  <a:pt x="137" y="176"/>
                </a:cubicBezTo>
                <a:close/>
                <a:moveTo>
                  <a:pt x="144" y="179"/>
                </a:moveTo>
                <a:cubicBezTo>
                  <a:pt x="147" y="179"/>
                  <a:pt x="148" y="181"/>
                  <a:pt x="150" y="183"/>
                </a:cubicBezTo>
                <a:cubicBezTo>
                  <a:pt x="147" y="184"/>
                  <a:pt x="144" y="182"/>
                  <a:pt x="144" y="179"/>
                </a:cubicBezTo>
                <a:cubicBezTo>
                  <a:pt x="144" y="179"/>
                  <a:pt x="144" y="179"/>
                  <a:pt x="144" y="179"/>
                </a:cubicBezTo>
                <a:close/>
                <a:moveTo>
                  <a:pt x="172" y="192"/>
                </a:moveTo>
                <a:cubicBezTo>
                  <a:pt x="170" y="192"/>
                  <a:pt x="171" y="189"/>
                  <a:pt x="172" y="191"/>
                </a:cubicBezTo>
                <a:cubicBezTo>
                  <a:pt x="172" y="191"/>
                  <a:pt x="172" y="191"/>
                  <a:pt x="172" y="192"/>
                </a:cubicBezTo>
                <a:cubicBezTo>
                  <a:pt x="172" y="192"/>
                  <a:pt x="172" y="192"/>
                  <a:pt x="172" y="192"/>
                </a:cubicBezTo>
                <a:close/>
                <a:moveTo>
                  <a:pt x="189" y="199"/>
                </a:moveTo>
                <a:cubicBezTo>
                  <a:pt x="189" y="200"/>
                  <a:pt x="186" y="200"/>
                  <a:pt x="187" y="198"/>
                </a:cubicBezTo>
                <a:cubicBezTo>
                  <a:pt x="188" y="198"/>
                  <a:pt x="188" y="199"/>
                  <a:pt x="189" y="199"/>
                </a:cubicBezTo>
                <a:cubicBezTo>
                  <a:pt x="189" y="199"/>
                  <a:pt x="189" y="199"/>
                  <a:pt x="189" y="199"/>
                </a:cubicBezTo>
                <a:close/>
                <a:moveTo>
                  <a:pt x="64" y="90"/>
                </a:moveTo>
                <a:cubicBezTo>
                  <a:pt x="64" y="89"/>
                  <a:pt x="67" y="89"/>
                  <a:pt x="66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0"/>
                  <a:pt x="64" y="90"/>
                  <a:pt x="64" y="90"/>
                </a:cubicBezTo>
                <a:cubicBezTo>
                  <a:pt x="64" y="90"/>
                  <a:pt x="64" y="90"/>
                  <a:pt x="64" y="90"/>
                </a:cubicBezTo>
                <a:close/>
                <a:moveTo>
                  <a:pt x="268" y="7"/>
                </a:moveTo>
                <a:cubicBezTo>
                  <a:pt x="271" y="8"/>
                  <a:pt x="268" y="10"/>
                  <a:pt x="268" y="7"/>
                </a:cubicBezTo>
                <a:cubicBezTo>
                  <a:pt x="268" y="7"/>
                  <a:pt x="268" y="7"/>
                  <a:pt x="268" y="7"/>
                </a:cubicBezTo>
                <a:close/>
                <a:moveTo>
                  <a:pt x="281" y="27"/>
                </a:moveTo>
                <a:cubicBezTo>
                  <a:pt x="283" y="28"/>
                  <a:pt x="285" y="31"/>
                  <a:pt x="287" y="30"/>
                </a:cubicBezTo>
                <a:cubicBezTo>
                  <a:pt x="288" y="30"/>
                  <a:pt x="286" y="33"/>
                  <a:pt x="285" y="33"/>
                </a:cubicBezTo>
                <a:cubicBezTo>
                  <a:pt x="286" y="45"/>
                  <a:pt x="282" y="59"/>
                  <a:pt x="278" y="70"/>
                </a:cubicBezTo>
                <a:cubicBezTo>
                  <a:pt x="276" y="63"/>
                  <a:pt x="278" y="56"/>
                  <a:pt x="277" y="51"/>
                </a:cubicBezTo>
                <a:cubicBezTo>
                  <a:pt x="278" y="49"/>
                  <a:pt x="279" y="52"/>
                  <a:pt x="281" y="51"/>
                </a:cubicBezTo>
                <a:cubicBezTo>
                  <a:pt x="279" y="43"/>
                  <a:pt x="284" y="34"/>
                  <a:pt x="281" y="27"/>
                </a:cubicBezTo>
                <a:cubicBezTo>
                  <a:pt x="281" y="27"/>
                  <a:pt x="281" y="27"/>
                  <a:pt x="281" y="27"/>
                </a:cubicBezTo>
                <a:close/>
                <a:moveTo>
                  <a:pt x="289" y="32"/>
                </a:moveTo>
                <a:cubicBezTo>
                  <a:pt x="289" y="34"/>
                  <a:pt x="287" y="32"/>
                  <a:pt x="287" y="31"/>
                </a:cubicBezTo>
                <a:cubicBezTo>
                  <a:pt x="288" y="31"/>
                  <a:pt x="288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lose/>
                <a:moveTo>
                  <a:pt x="267" y="46"/>
                </a:moveTo>
                <a:cubicBezTo>
                  <a:pt x="266" y="46"/>
                  <a:pt x="267" y="44"/>
                  <a:pt x="268" y="44"/>
                </a:cubicBezTo>
                <a:cubicBezTo>
                  <a:pt x="268" y="45"/>
                  <a:pt x="267" y="45"/>
                  <a:pt x="267" y="46"/>
                </a:cubicBezTo>
                <a:cubicBezTo>
                  <a:pt x="267" y="46"/>
                  <a:pt x="267" y="46"/>
                  <a:pt x="267" y="46"/>
                </a:cubicBezTo>
                <a:close/>
                <a:moveTo>
                  <a:pt x="266" y="53"/>
                </a:moveTo>
                <a:cubicBezTo>
                  <a:pt x="266" y="52"/>
                  <a:pt x="267" y="51"/>
                  <a:pt x="267" y="49"/>
                </a:cubicBezTo>
                <a:cubicBezTo>
                  <a:pt x="269" y="50"/>
                  <a:pt x="269" y="54"/>
                  <a:pt x="266" y="53"/>
                </a:cubicBezTo>
                <a:cubicBezTo>
                  <a:pt x="266" y="53"/>
                  <a:pt x="266" y="53"/>
                  <a:pt x="266" y="53"/>
                </a:cubicBezTo>
                <a:close/>
                <a:moveTo>
                  <a:pt x="273" y="67"/>
                </a:moveTo>
                <a:cubicBezTo>
                  <a:pt x="274" y="65"/>
                  <a:pt x="275" y="65"/>
                  <a:pt x="276" y="66"/>
                </a:cubicBezTo>
                <a:cubicBezTo>
                  <a:pt x="276" y="67"/>
                  <a:pt x="276" y="69"/>
                  <a:pt x="274" y="69"/>
                </a:cubicBezTo>
                <a:cubicBezTo>
                  <a:pt x="274" y="68"/>
                  <a:pt x="274" y="67"/>
                  <a:pt x="275" y="67"/>
                </a:cubicBezTo>
                <a:cubicBezTo>
                  <a:pt x="274" y="67"/>
                  <a:pt x="274" y="67"/>
                  <a:pt x="273" y="67"/>
                </a:cubicBezTo>
                <a:cubicBezTo>
                  <a:pt x="273" y="67"/>
                  <a:pt x="273" y="67"/>
                  <a:pt x="273" y="67"/>
                </a:cubicBezTo>
                <a:close/>
                <a:moveTo>
                  <a:pt x="197" y="80"/>
                </a:moveTo>
                <a:cubicBezTo>
                  <a:pt x="196" y="79"/>
                  <a:pt x="195" y="76"/>
                  <a:pt x="192" y="76"/>
                </a:cubicBezTo>
                <a:cubicBezTo>
                  <a:pt x="195" y="72"/>
                  <a:pt x="202" y="77"/>
                  <a:pt x="204" y="81"/>
                </a:cubicBezTo>
                <a:cubicBezTo>
                  <a:pt x="202" y="80"/>
                  <a:pt x="199" y="79"/>
                  <a:pt x="198" y="78"/>
                </a:cubicBezTo>
                <a:cubicBezTo>
                  <a:pt x="195" y="78"/>
                  <a:pt x="199" y="79"/>
                  <a:pt x="197" y="80"/>
                </a:cubicBezTo>
                <a:cubicBezTo>
                  <a:pt x="197" y="80"/>
                  <a:pt x="197" y="80"/>
                  <a:pt x="197" y="80"/>
                </a:cubicBezTo>
                <a:close/>
                <a:moveTo>
                  <a:pt x="166" y="75"/>
                </a:moveTo>
                <a:cubicBezTo>
                  <a:pt x="168" y="73"/>
                  <a:pt x="169" y="77"/>
                  <a:pt x="166" y="75"/>
                </a:cubicBezTo>
                <a:cubicBezTo>
                  <a:pt x="166" y="75"/>
                  <a:pt x="166" y="75"/>
                  <a:pt x="166" y="75"/>
                </a:cubicBezTo>
                <a:close/>
                <a:moveTo>
                  <a:pt x="183" y="77"/>
                </a:moveTo>
                <a:cubicBezTo>
                  <a:pt x="182" y="76"/>
                  <a:pt x="180" y="76"/>
                  <a:pt x="179" y="75"/>
                </a:cubicBezTo>
                <a:cubicBezTo>
                  <a:pt x="179" y="74"/>
                  <a:pt x="181" y="75"/>
                  <a:pt x="182" y="75"/>
                </a:cubicBezTo>
                <a:cubicBezTo>
                  <a:pt x="182" y="76"/>
                  <a:pt x="183" y="76"/>
                  <a:pt x="183" y="77"/>
                </a:cubicBezTo>
                <a:cubicBezTo>
                  <a:pt x="183" y="77"/>
                  <a:pt x="183" y="77"/>
                  <a:pt x="183" y="77"/>
                </a:cubicBezTo>
                <a:close/>
                <a:moveTo>
                  <a:pt x="108" y="80"/>
                </a:moveTo>
                <a:cubicBezTo>
                  <a:pt x="107" y="79"/>
                  <a:pt x="108" y="76"/>
                  <a:pt x="110" y="76"/>
                </a:cubicBezTo>
                <a:cubicBezTo>
                  <a:pt x="110" y="78"/>
                  <a:pt x="108" y="78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lose/>
                <a:moveTo>
                  <a:pt x="192" y="79"/>
                </a:moveTo>
                <a:cubicBezTo>
                  <a:pt x="192" y="82"/>
                  <a:pt x="190" y="77"/>
                  <a:pt x="189" y="77"/>
                </a:cubicBezTo>
                <a:cubicBezTo>
                  <a:pt x="191" y="77"/>
                  <a:pt x="193" y="80"/>
                  <a:pt x="193" y="78"/>
                </a:cubicBezTo>
                <a:cubicBezTo>
                  <a:pt x="195" y="78"/>
                  <a:pt x="193" y="80"/>
                  <a:pt x="192" y="79"/>
                </a:cubicBezTo>
                <a:cubicBezTo>
                  <a:pt x="192" y="79"/>
                  <a:pt x="192" y="79"/>
                  <a:pt x="192" y="79"/>
                </a:cubicBezTo>
                <a:close/>
                <a:moveTo>
                  <a:pt x="103" y="80"/>
                </a:moveTo>
                <a:cubicBezTo>
                  <a:pt x="105" y="81"/>
                  <a:pt x="105" y="80"/>
                  <a:pt x="106" y="79"/>
                </a:cubicBezTo>
                <a:cubicBezTo>
                  <a:pt x="108" y="79"/>
                  <a:pt x="104" y="81"/>
                  <a:pt x="107" y="80"/>
                </a:cubicBezTo>
                <a:cubicBezTo>
                  <a:pt x="103" y="87"/>
                  <a:pt x="99" y="94"/>
                  <a:pt x="93" y="98"/>
                </a:cubicBezTo>
                <a:cubicBezTo>
                  <a:pt x="93" y="92"/>
                  <a:pt x="95" y="82"/>
                  <a:pt x="104" y="83"/>
                </a:cubicBezTo>
                <a:cubicBezTo>
                  <a:pt x="105" y="81"/>
                  <a:pt x="102" y="82"/>
                  <a:pt x="103" y="80"/>
                </a:cubicBezTo>
                <a:cubicBezTo>
                  <a:pt x="103" y="80"/>
                  <a:pt x="103" y="80"/>
                  <a:pt x="103" y="80"/>
                </a:cubicBezTo>
                <a:close/>
                <a:moveTo>
                  <a:pt x="79" y="82"/>
                </a:moveTo>
                <a:cubicBezTo>
                  <a:pt x="79" y="81"/>
                  <a:pt x="80" y="81"/>
                  <a:pt x="81" y="81"/>
                </a:cubicBezTo>
                <a:cubicBezTo>
                  <a:pt x="80" y="81"/>
                  <a:pt x="80" y="82"/>
                  <a:pt x="79" y="82"/>
                </a:cubicBezTo>
                <a:cubicBezTo>
                  <a:pt x="79" y="82"/>
                  <a:pt x="79" y="82"/>
                  <a:pt x="79" y="82"/>
                </a:cubicBezTo>
                <a:close/>
                <a:moveTo>
                  <a:pt x="79" y="85"/>
                </a:moveTo>
                <a:cubicBezTo>
                  <a:pt x="78" y="85"/>
                  <a:pt x="78" y="84"/>
                  <a:pt x="78" y="82"/>
                </a:cubicBezTo>
                <a:cubicBezTo>
                  <a:pt x="79" y="83"/>
                  <a:pt x="80" y="83"/>
                  <a:pt x="79" y="85"/>
                </a:cubicBezTo>
                <a:cubicBezTo>
                  <a:pt x="79" y="85"/>
                  <a:pt x="79" y="85"/>
                  <a:pt x="79" y="85"/>
                </a:cubicBezTo>
                <a:close/>
                <a:moveTo>
                  <a:pt x="220" y="91"/>
                </a:moveTo>
                <a:cubicBezTo>
                  <a:pt x="222" y="88"/>
                  <a:pt x="218" y="86"/>
                  <a:pt x="218" y="84"/>
                </a:cubicBezTo>
                <a:cubicBezTo>
                  <a:pt x="220" y="84"/>
                  <a:pt x="222" y="85"/>
                  <a:pt x="223" y="86"/>
                </a:cubicBezTo>
                <a:cubicBezTo>
                  <a:pt x="224" y="86"/>
                  <a:pt x="223" y="85"/>
                  <a:pt x="223" y="85"/>
                </a:cubicBezTo>
                <a:cubicBezTo>
                  <a:pt x="225" y="85"/>
                  <a:pt x="224" y="89"/>
                  <a:pt x="227" y="87"/>
                </a:cubicBezTo>
                <a:cubicBezTo>
                  <a:pt x="225" y="91"/>
                  <a:pt x="231" y="94"/>
                  <a:pt x="234" y="96"/>
                </a:cubicBezTo>
                <a:cubicBezTo>
                  <a:pt x="233" y="99"/>
                  <a:pt x="236" y="99"/>
                  <a:pt x="236" y="101"/>
                </a:cubicBezTo>
                <a:cubicBezTo>
                  <a:pt x="231" y="100"/>
                  <a:pt x="227" y="92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lose/>
                <a:moveTo>
                  <a:pt x="255" y="87"/>
                </a:moveTo>
                <a:cubicBezTo>
                  <a:pt x="255" y="86"/>
                  <a:pt x="255" y="86"/>
                  <a:pt x="255" y="85"/>
                </a:cubicBezTo>
                <a:cubicBezTo>
                  <a:pt x="257" y="84"/>
                  <a:pt x="257" y="88"/>
                  <a:pt x="255" y="87"/>
                </a:cubicBezTo>
                <a:cubicBezTo>
                  <a:pt x="255" y="87"/>
                  <a:pt x="255" y="87"/>
                  <a:pt x="255" y="87"/>
                </a:cubicBezTo>
                <a:close/>
                <a:moveTo>
                  <a:pt x="74" y="92"/>
                </a:moveTo>
                <a:cubicBezTo>
                  <a:pt x="74" y="91"/>
                  <a:pt x="75" y="90"/>
                  <a:pt x="75" y="91"/>
                </a:cubicBezTo>
                <a:cubicBezTo>
                  <a:pt x="76" y="91"/>
                  <a:pt x="75" y="90"/>
                  <a:pt x="77" y="90"/>
                </a:cubicBezTo>
                <a:cubicBezTo>
                  <a:pt x="76" y="89"/>
                  <a:pt x="78" y="88"/>
                  <a:pt x="77" y="86"/>
                </a:cubicBezTo>
                <a:cubicBezTo>
                  <a:pt x="79" y="86"/>
                  <a:pt x="78" y="89"/>
                  <a:pt x="79" y="89"/>
                </a:cubicBezTo>
                <a:cubicBezTo>
                  <a:pt x="81" y="88"/>
                  <a:pt x="78" y="88"/>
                  <a:pt x="79" y="86"/>
                </a:cubicBezTo>
                <a:cubicBezTo>
                  <a:pt x="80" y="88"/>
                  <a:pt x="79" y="85"/>
                  <a:pt x="81" y="86"/>
                </a:cubicBezTo>
                <a:cubicBezTo>
                  <a:pt x="81" y="87"/>
                  <a:pt x="81" y="89"/>
                  <a:pt x="80" y="89"/>
                </a:cubicBezTo>
                <a:cubicBezTo>
                  <a:pt x="80" y="90"/>
                  <a:pt x="81" y="90"/>
                  <a:pt x="82" y="90"/>
                </a:cubicBezTo>
                <a:cubicBezTo>
                  <a:pt x="82" y="94"/>
                  <a:pt x="78" y="95"/>
                  <a:pt x="76" y="96"/>
                </a:cubicBezTo>
                <a:cubicBezTo>
                  <a:pt x="74" y="95"/>
                  <a:pt x="76" y="93"/>
                  <a:pt x="77" y="93"/>
                </a:cubicBezTo>
                <a:cubicBezTo>
                  <a:pt x="76" y="92"/>
                  <a:pt x="75" y="92"/>
                  <a:pt x="74" y="92"/>
                </a:cubicBezTo>
                <a:cubicBezTo>
                  <a:pt x="74" y="92"/>
                  <a:pt x="74" y="92"/>
                  <a:pt x="74" y="92"/>
                </a:cubicBezTo>
                <a:close/>
                <a:moveTo>
                  <a:pt x="72" y="90"/>
                </a:moveTo>
                <a:cubicBezTo>
                  <a:pt x="71" y="89"/>
                  <a:pt x="72" y="88"/>
                  <a:pt x="70" y="89"/>
                </a:cubicBezTo>
                <a:cubicBezTo>
                  <a:pt x="70" y="87"/>
                  <a:pt x="72" y="88"/>
                  <a:pt x="72" y="90"/>
                </a:cubicBezTo>
                <a:cubicBezTo>
                  <a:pt x="72" y="90"/>
                  <a:pt x="72" y="90"/>
                  <a:pt x="72" y="90"/>
                </a:cubicBezTo>
                <a:close/>
                <a:moveTo>
                  <a:pt x="68" y="92"/>
                </a:moveTo>
                <a:cubicBezTo>
                  <a:pt x="68" y="94"/>
                  <a:pt x="66" y="92"/>
                  <a:pt x="67" y="91"/>
                </a:cubicBezTo>
                <a:cubicBezTo>
                  <a:pt x="68" y="91"/>
                  <a:pt x="68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lose/>
                <a:moveTo>
                  <a:pt x="107" y="94"/>
                </a:moveTo>
                <a:cubicBezTo>
                  <a:pt x="105" y="93"/>
                  <a:pt x="110" y="91"/>
                  <a:pt x="110" y="93"/>
                </a:cubicBezTo>
                <a:cubicBezTo>
                  <a:pt x="109" y="93"/>
                  <a:pt x="108" y="93"/>
                  <a:pt x="107" y="94"/>
                </a:cubicBezTo>
                <a:cubicBezTo>
                  <a:pt x="107" y="94"/>
                  <a:pt x="107" y="94"/>
                  <a:pt x="107" y="94"/>
                </a:cubicBezTo>
                <a:close/>
                <a:moveTo>
                  <a:pt x="73" y="95"/>
                </a:moveTo>
                <a:cubicBezTo>
                  <a:pt x="73" y="94"/>
                  <a:pt x="74" y="94"/>
                  <a:pt x="74" y="94"/>
                </a:cubicBezTo>
                <a:cubicBezTo>
                  <a:pt x="74" y="95"/>
                  <a:pt x="74" y="95"/>
                  <a:pt x="73" y="95"/>
                </a:cubicBezTo>
                <a:cubicBezTo>
                  <a:pt x="73" y="95"/>
                  <a:pt x="73" y="95"/>
                  <a:pt x="73" y="95"/>
                </a:cubicBezTo>
                <a:close/>
                <a:moveTo>
                  <a:pt x="100" y="96"/>
                </a:moveTo>
                <a:cubicBezTo>
                  <a:pt x="100" y="95"/>
                  <a:pt x="101" y="95"/>
                  <a:pt x="101" y="94"/>
                </a:cubicBezTo>
                <a:cubicBezTo>
                  <a:pt x="101" y="94"/>
                  <a:pt x="102" y="94"/>
                  <a:pt x="102" y="94"/>
                </a:cubicBezTo>
                <a:cubicBezTo>
                  <a:pt x="102" y="95"/>
                  <a:pt x="102" y="95"/>
                  <a:pt x="102" y="96"/>
                </a:cubicBezTo>
                <a:cubicBezTo>
                  <a:pt x="101" y="96"/>
                  <a:pt x="101" y="96"/>
                  <a:pt x="100" y="96"/>
                </a:cubicBezTo>
                <a:cubicBezTo>
                  <a:pt x="100" y="96"/>
                  <a:pt x="100" y="96"/>
                  <a:pt x="100" y="96"/>
                </a:cubicBezTo>
                <a:close/>
                <a:moveTo>
                  <a:pt x="68" y="97"/>
                </a:moveTo>
                <a:cubicBezTo>
                  <a:pt x="68" y="98"/>
                  <a:pt x="67" y="96"/>
                  <a:pt x="66" y="96"/>
                </a:cubicBezTo>
                <a:cubicBezTo>
                  <a:pt x="67" y="94"/>
                  <a:pt x="67" y="97"/>
                  <a:pt x="68" y="97"/>
                </a:cubicBezTo>
                <a:cubicBezTo>
                  <a:pt x="68" y="97"/>
                  <a:pt x="68" y="97"/>
                  <a:pt x="68" y="97"/>
                </a:cubicBezTo>
                <a:close/>
                <a:moveTo>
                  <a:pt x="68" y="106"/>
                </a:moveTo>
                <a:cubicBezTo>
                  <a:pt x="69" y="103"/>
                  <a:pt x="71" y="102"/>
                  <a:pt x="70" y="98"/>
                </a:cubicBezTo>
                <a:cubicBezTo>
                  <a:pt x="71" y="98"/>
                  <a:pt x="72" y="99"/>
                  <a:pt x="73" y="100"/>
                </a:cubicBezTo>
                <a:cubicBezTo>
                  <a:pt x="72" y="101"/>
                  <a:pt x="73" y="101"/>
                  <a:pt x="73" y="102"/>
                </a:cubicBezTo>
                <a:cubicBezTo>
                  <a:pt x="70" y="101"/>
                  <a:pt x="72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lose/>
                <a:moveTo>
                  <a:pt x="249" y="103"/>
                </a:moveTo>
                <a:cubicBezTo>
                  <a:pt x="250" y="104"/>
                  <a:pt x="250" y="102"/>
                  <a:pt x="250" y="102"/>
                </a:cubicBezTo>
                <a:cubicBezTo>
                  <a:pt x="251" y="103"/>
                  <a:pt x="250" y="104"/>
                  <a:pt x="250" y="106"/>
                </a:cubicBezTo>
                <a:cubicBezTo>
                  <a:pt x="250" y="105"/>
                  <a:pt x="249" y="105"/>
                  <a:pt x="249" y="103"/>
                </a:cubicBezTo>
                <a:cubicBezTo>
                  <a:pt x="249" y="103"/>
                  <a:pt x="249" y="103"/>
                  <a:pt x="249" y="103"/>
                </a:cubicBezTo>
                <a:close/>
                <a:moveTo>
                  <a:pt x="96" y="104"/>
                </a:moveTo>
                <a:cubicBezTo>
                  <a:pt x="96" y="104"/>
                  <a:pt x="96" y="104"/>
                  <a:pt x="96" y="104"/>
                </a:cubicBezTo>
                <a:cubicBezTo>
                  <a:pt x="97" y="107"/>
                  <a:pt x="96" y="100"/>
                  <a:pt x="96" y="104"/>
                </a:cubicBezTo>
                <a:close/>
                <a:moveTo>
                  <a:pt x="67" y="108"/>
                </a:moveTo>
                <a:cubicBezTo>
                  <a:pt x="68" y="107"/>
                  <a:pt x="68" y="107"/>
                  <a:pt x="68" y="106"/>
                </a:cubicBezTo>
                <a:cubicBezTo>
                  <a:pt x="68" y="106"/>
                  <a:pt x="69" y="106"/>
                  <a:pt x="69" y="106"/>
                </a:cubicBezTo>
                <a:cubicBezTo>
                  <a:pt x="69" y="107"/>
                  <a:pt x="69" y="107"/>
                  <a:pt x="70" y="107"/>
                </a:cubicBezTo>
                <a:cubicBezTo>
                  <a:pt x="69" y="108"/>
                  <a:pt x="69" y="108"/>
                  <a:pt x="67" y="108"/>
                </a:cubicBezTo>
                <a:cubicBezTo>
                  <a:pt x="67" y="108"/>
                  <a:pt x="67" y="108"/>
                  <a:pt x="67" y="108"/>
                </a:cubicBezTo>
                <a:close/>
                <a:moveTo>
                  <a:pt x="94" y="107"/>
                </a:moveTo>
                <a:cubicBezTo>
                  <a:pt x="94" y="106"/>
                  <a:pt x="95" y="106"/>
                  <a:pt x="96" y="106"/>
                </a:cubicBezTo>
                <a:cubicBezTo>
                  <a:pt x="97" y="108"/>
                  <a:pt x="96" y="109"/>
                  <a:pt x="94" y="108"/>
                </a:cubicBezTo>
                <a:cubicBezTo>
                  <a:pt x="94" y="108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lose/>
                <a:moveTo>
                  <a:pt x="228" y="108"/>
                </a:moveTo>
                <a:cubicBezTo>
                  <a:pt x="231" y="108"/>
                  <a:pt x="228" y="111"/>
                  <a:pt x="228" y="108"/>
                </a:cubicBezTo>
                <a:cubicBezTo>
                  <a:pt x="228" y="108"/>
                  <a:pt x="228" y="108"/>
                  <a:pt x="228" y="108"/>
                </a:cubicBezTo>
                <a:close/>
                <a:moveTo>
                  <a:pt x="65" y="112"/>
                </a:moveTo>
                <a:cubicBezTo>
                  <a:pt x="65" y="110"/>
                  <a:pt x="66" y="110"/>
                  <a:pt x="66" y="108"/>
                </a:cubicBezTo>
                <a:cubicBezTo>
                  <a:pt x="69" y="108"/>
                  <a:pt x="67" y="112"/>
                  <a:pt x="65" y="112"/>
                </a:cubicBezTo>
                <a:cubicBezTo>
                  <a:pt x="65" y="112"/>
                  <a:pt x="65" y="112"/>
                  <a:pt x="65" y="112"/>
                </a:cubicBezTo>
                <a:close/>
                <a:moveTo>
                  <a:pt x="244" y="126"/>
                </a:moveTo>
                <a:cubicBezTo>
                  <a:pt x="246" y="128"/>
                  <a:pt x="242" y="128"/>
                  <a:pt x="243" y="126"/>
                </a:cubicBezTo>
                <a:cubicBezTo>
                  <a:pt x="244" y="125"/>
                  <a:pt x="244" y="128"/>
                  <a:pt x="244" y="126"/>
                </a:cubicBezTo>
                <a:cubicBezTo>
                  <a:pt x="244" y="126"/>
                  <a:pt x="244" y="126"/>
                  <a:pt x="244" y="126"/>
                </a:cubicBezTo>
                <a:close/>
                <a:moveTo>
                  <a:pt x="270" y="134"/>
                </a:moveTo>
                <a:cubicBezTo>
                  <a:pt x="269" y="133"/>
                  <a:pt x="270" y="131"/>
                  <a:pt x="271" y="132"/>
                </a:cubicBezTo>
                <a:cubicBezTo>
                  <a:pt x="271" y="133"/>
                  <a:pt x="270" y="133"/>
                  <a:pt x="270" y="134"/>
                </a:cubicBezTo>
                <a:cubicBezTo>
                  <a:pt x="270" y="134"/>
                  <a:pt x="270" y="134"/>
                  <a:pt x="270" y="134"/>
                </a:cubicBezTo>
                <a:close/>
                <a:moveTo>
                  <a:pt x="50" y="132"/>
                </a:moveTo>
                <a:cubicBezTo>
                  <a:pt x="52" y="134"/>
                  <a:pt x="54" y="136"/>
                  <a:pt x="54" y="140"/>
                </a:cubicBezTo>
                <a:cubicBezTo>
                  <a:pt x="52" y="141"/>
                  <a:pt x="51" y="142"/>
                  <a:pt x="51" y="144"/>
                </a:cubicBezTo>
                <a:cubicBezTo>
                  <a:pt x="49" y="143"/>
                  <a:pt x="48" y="145"/>
                  <a:pt x="47" y="143"/>
                </a:cubicBezTo>
                <a:cubicBezTo>
                  <a:pt x="46" y="144"/>
                  <a:pt x="47" y="145"/>
                  <a:pt x="46" y="146"/>
                </a:cubicBezTo>
                <a:cubicBezTo>
                  <a:pt x="45" y="145"/>
                  <a:pt x="43" y="145"/>
                  <a:pt x="44" y="147"/>
                </a:cubicBezTo>
                <a:cubicBezTo>
                  <a:pt x="43" y="147"/>
                  <a:pt x="43" y="146"/>
                  <a:pt x="43" y="145"/>
                </a:cubicBezTo>
                <a:cubicBezTo>
                  <a:pt x="41" y="146"/>
                  <a:pt x="41" y="147"/>
                  <a:pt x="39" y="147"/>
                </a:cubicBezTo>
                <a:cubicBezTo>
                  <a:pt x="39" y="139"/>
                  <a:pt x="44" y="135"/>
                  <a:pt x="50" y="132"/>
                </a:cubicBezTo>
                <a:cubicBezTo>
                  <a:pt x="50" y="132"/>
                  <a:pt x="50" y="132"/>
                  <a:pt x="50" y="132"/>
                </a:cubicBezTo>
                <a:close/>
                <a:moveTo>
                  <a:pt x="242" y="137"/>
                </a:moveTo>
                <a:cubicBezTo>
                  <a:pt x="242" y="136"/>
                  <a:pt x="244" y="137"/>
                  <a:pt x="244" y="135"/>
                </a:cubicBezTo>
                <a:cubicBezTo>
                  <a:pt x="245" y="135"/>
                  <a:pt x="245" y="136"/>
                  <a:pt x="245" y="136"/>
                </a:cubicBezTo>
                <a:cubicBezTo>
                  <a:pt x="245" y="137"/>
                  <a:pt x="244" y="136"/>
                  <a:pt x="244" y="138"/>
                </a:cubicBezTo>
                <a:cubicBezTo>
                  <a:pt x="243" y="138"/>
                  <a:pt x="243" y="137"/>
                  <a:pt x="242" y="137"/>
                </a:cubicBezTo>
                <a:cubicBezTo>
                  <a:pt x="242" y="137"/>
                  <a:pt x="242" y="137"/>
                  <a:pt x="242" y="137"/>
                </a:cubicBezTo>
                <a:close/>
                <a:moveTo>
                  <a:pt x="271" y="138"/>
                </a:moveTo>
                <a:cubicBezTo>
                  <a:pt x="269" y="139"/>
                  <a:pt x="270" y="137"/>
                  <a:pt x="270" y="136"/>
                </a:cubicBezTo>
                <a:cubicBezTo>
                  <a:pt x="271" y="136"/>
                  <a:pt x="271" y="137"/>
                  <a:pt x="271" y="138"/>
                </a:cubicBezTo>
                <a:cubicBezTo>
                  <a:pt x="271" y="138"/>
                  <a:pt x="271" y="138"/>
                  <a:pt x="271" y="138"/>
                </a:cubicBezTo>
                <a:close/>
                <a:moveTo>
                  <a:pt x="52" y="146"/>
                </a:moveTo>
                <a:cubicBezTo>
                  <a:pt x="51" y="145"/>
                  <a:pt x="52" y="145"/>
                  <a:pt x="52" y="143"/>
                </a:cubicBezTo>
                <a:cubicBezTo>
                  <a:pt x="52" y="143"/>
                  <a:pt x="53" y="143"/>
                  <a:pt x="54" y="143"/>
                </a:cubicBezTo>
                <a:cubicBezTo>
                  <a:pt x="54" y="145"/>
                  <a:pt x="53" y="146"/>
                  <a:pt x="52" y="146"/>
                </a:cubicBezTo>
                <a:cubicBezTo>
                  <a:pt x="52" y="146"/>
                  <a:pt x="52" y="146"/>
                  <a:pt x="52" y="146"/>
                </a:cubicBezTo>
                <a:close/>
                <a:moveTo>
                  <a:pt x="245" y="155"/>
                </a:moveTo>
                <a:cubicBezTo>
                  <a:pt x="245" y="154"/>
                  <a:pt x="246" y="154"/>
                  <a:pt x="246" y="153"/>
                </a:cubicBezTo>
                <a:cubicBezTo>
                  <a:pt x="246" y="153"/>
                  <a:pt x="247" y="153"/>
                  <a:pt x="247" y="153"/>
                </a:cubicBezTo>
                <a:cubicBezTo>
                  <a:pt x="247" y="154"/>
                  <a:pt x="247" y="154"/>
                  <a:pt x="247" y="155"/>
                </a:cubicBezTo>
                <a:cubicBezTo>
                  <a:pt x="247" y="155"/>
                  <a:pt x="246" y="155"/>
                  <a:pt x="245" y="155"/>
                </a:cubicBezTo>
                <a:cubicBezTo>
                  <a:pt x="245" y="155"/>
                  <a:pt x="245" y="155"/>
                  <a:pt x="245" y="155"/>
                </a:cubicBezTo>
                <a:close/>
                <a:moveTo>
                  <a:pt x="60" y="186"/>
                </a:moveTo>
                <a:cubicBezTo>
                  <a:pt x="60" y="186"/>
                  <a:pt x="58" y="185"/>
                  <a:pt x="59" y="184"/>
                </a:cubicBezTo>
                <a:cubicBezTo>
                  <a:pt x="58" y="183"/>
                  <a:pt x="58" y="184"/>
                  <a:pt x="57" y="184"/>
                </a:cubicBezTo>
                <a:cubicBezTo>
                  <a:pt x="59" y="178"/>
                  <a:pt x="50" y="167"/>
                  <a:pt x="62" y="169"/>
                </a:cubicBezTo>
                <a:cubicBezTo>
                  <a:pt x="65" y="172"/>
                  <a:pt x="64" y="177"/>
                  <a:pt x="67" y="180"/>
                </a:cubicBezTo>
                <a:cubicBezTo>
                  <a:pt x="67" y="185"/>
                  <a:pt x="64" y="186"/>
                  <a:pt x="66" y="190"/>
                </a:cubicBezTo>
                <a:cubicBezTo>
                  <a:pt x="64" y="190"/>
                  <a:pt x="65" y="187"/>
                  <a:pt x="65" y="186"/>
                </a:cubicBezTo>
                <a:cubicBezTo>
                  <a:pt x="63" y="187"/>
                  <a:pt x="60" y="186"/>
                  <a:pt x="60" y="186"/>
                </a:cubicBezTo>
                <a:cubicBezTo>
                  <a:pt x="60" y="186"/>
                  <a:pt x="60" y="186"/>
                  <a:pt x="60" y="186"/>
                </a:cubicBezTo>
                <a:close/>
                <a:moveTo>
                  <a:pt x="174" y="195"/>
                </a:moveTo>
                <a:cubicBezTo>
                  <a:pt x="173" y="195"/>
                  <a:pt x="171" y="196"/>
                  <a:pt x="171" y="193"/>
                </a:cubicBezTo>
                <a:cubicBezTo>
                  <a:pt x="173" y="194"/>
                  <a:pt x="174" y="194"/>
                  <a:pt x="174" y="195"/>
                </a:cubicBezTo>
                <a:cubicBezTo>
                  <a:pt x="174" y="195"/>
                  <a:pt x="174" y="195"/>
                  <a:pt x="174" y="195"/>
                </a:cubicBezTo>
                <a:close/>
                <a:moveTo>
                  <a:pt x="170" y="197"/>
                </a:moveTo>
                <a:cubicBezTo>
                  <a:pt x="170" y="197"/>
                  <a:pt x="170" y="197"/>
                  <a:pt x="170" y="196"/>
                </a:cubicBezTo>
                <a:cubicBezTo>
                  <a:pt x="171" y="196"/>
                  <a:pt x="171" y="197"/>
                  <a:pt x="171" y="198"/>
                </a:cubicBezTo>
                <a:cubicBezTo>
                  <a:pt x="171" y="198"/>
                  <a:pt x="171" y="197"/>
                  <a:pt x="170" y="197"/>
                </a:cubicBezTo>
                <a:cubicBezTo>
                  <a:pt x="170" y="197"/>
                  <a:pt x="170" y="197"/>
                  <a:pt x="170" y="197"/>
                </a:cubicBezTo>
                <a:close/>
                <a:moveTo>
                  <a:pt x="168" y="199"/>
                </a:moveTo>
                <a:cubicBezTo>
                  <a:pt x="166" y="199"/>
                  <a:pt x="166" y="196"/>
                  <a:pt x="168" y="197"/>
                </a:cubicBezTo>
                <a:cubicBezTo>
                  <a:pt x="168" y="198"/>
                  <a:pt x="168" y="198"/>
                  <a:pt x="168" y="199"/>
                </a:cubicBezTo>
                <a:cubicBezTo>
                  <a:pt x="168" y="199"/>
                  <a:pt x="168" y="199"/>
                  <a:pt x="168" y="199"/>
                </a:cubicBezTo>
                <a:close/>
                <a:moveTo>
                  <a:pt x="173" y="200"/>
                </a:moveTo>
                <a:cubicBezTo>
                  <a:pt x="173" y="198"/>
                  <a:pt x="175" y="199"/>
                  <a:pt x="175" y="198"/>
                </a:cubicBezTo>
                <a:cubicBezTo>
                  <a:pt x="177" y="199"/>
                  <a:pt x="174" y="200"/>
                  <a:pt x="173" y="200"/>
                </a:cubicBezTo>
                <a:cubicBezTo>
                  <a:pt x="173" y="200"/>
                  <a:pt x="173" y="200"/>
                  <a:pt x="173" y="200"/>
                </a:cubicBezTo>
                <a:close/>
                <a:moveTo>
                  <a:pt x="166" y="212"/>
                </a:moveTo>
                <a:cubicBezTo>
                  <a:pt x="167" y="211"/>
                  <a:pt x="169" y="212"/>
                  <a:pt x="171" y="212"/>
                </a:cubicBezTo>
                <a:cubicBezTo>
                  <a:pt x="171" y="214"/>
                  <a:pt x="172" y="216"/>
                  <a:pt x="175" y="217"/>
                </a:cubicBezTo>
                <a:cubicBezTo>
                  <a:pt x="172" y="219"/>
                  <a:pt x="169" y="216"/>
                  <a:pt x="166" y="215"/>
                </a:cubicBezTo>
                <a:cubicBezTo>
                  <a:pt x="166" y="214"/>
                  <a:pt x="166" y="213"/>
                  <a:pt x="166" y="212"/>
                </a:cubicBezTo>
                <a:cubicBezTo>
                  <a:pt x="166" y="212"/>
                  <a:pt x="166" y="212"/>
                  <a:pt x="166" y="212"/>
                </a:cubicBezTo>
                <a:close/>
                <a:moveTo>
                  <a:pt x="180" y="222"/>
                </a:moveTo>
                <a:cubicBezTo>
                  <a:pt x="180" y="220"/>
                  <a:pt x="182" y="221"/>
                  <a:pt x="184" y="220"/>
                </a:cubicBezTo>
                <a:cubicBezTo>
                  <a:pt x="184" y="222"/>
                  <a:pt x="186" y="223"/>
                  <a:pt x="187" y="225"/>
                </a:cubicBezTo>
                <a:cubicBezTo>
                  <a:pt x="183" y="225"/>
                  <a:pt x="184" y="221"/>
                  <a:pt x="180" y="222"/>
                </a:cubicBezTo>
                <a:cubicBezTo>
                  <a:pt x="180" y="222"/>
                  <a:pt x="180" y="222"/>
                  <a:pt x="180" y="222"/>
                </a:cubicBezTo>
                <a:close/>
                <a:moveTo>
                  <a:pt x="70" y="228"/>
                </a:moveTo>
                <a:cubicBezTo>
                  <a:pt x="69" y="228"/>
                  <a:pt x="70" y="228"/>
                  <a:pt x="70" y="228"/>
                </a:cubicBezTo>
                <a:cubicBezTo>
                  <a:pt x="70" y="227"/>
                  <a:pt x="70" y="227"/>
                  <a:pt x="69" y="226"/>
                </a:cubicBezTo>
                <a:cubicBezTo>
                  <a:pt x="69" y="226"/>
                  <a:pt x="70" y="225"/>
                  <a:pt x="71" y="225"/>
                </a:cubicBezTo>
                <a:cubicBezTo>
                  <a:pt x="72" y="227"/>
                  <a:pt x="70" y="227"/>
                  <a:pt x="70" y="228"/>
                </a:cubicBezTo>
                <a:cubicBezTo>
                  <a:pt x="70" y="228"/>
                  <a:pt x="70" y="228"/>
                  <a:pt x="70" y="228"/>
                </a:cubicBezTo>
                <a:close/>
                <a:moveTo>
                  <a:pt x="78" y="231"/>
                </a:moveTo>
                <a:cubicBezTo>
                  <a:pt x="78" y="234"/>
                  <a:pt x="75" y="233"/>
                  <a:pt x="73" y="233"/>
                </a:cubicBezTo>
                <a:cubicBezTo>
                  <a:pt x="74" y="231"/>
                  <a:pt x="76" y="230"/>
                  <a:pt x="78" y="231"/>
                </a:cubicBezTo>
                <a:cubicBezTo>
                  <a:pt x="78" y="231"/>
                  <a:pt x="78" y="231"/>
                  <a:pt x="78" y="231"/>
                </a:cubicBezTo>
                <a:close/>
                <a:moveTo>
                  <a:pt x="199" y="234"/>
                </a:moveTo>
                <a:cubicBezTo>
                  <a:pt x="199" y="233"/>
                  <a:pt x="199" y="233"/>
                  <a:pt x="199" y="233"/>
                </a:cubicBezTo>
                <a:cubicBezTo>
                  <a:pt x="201" y="231"/>
                  <a:pt x="204" y="236"/>
                  <a:pt x="199" y="234"/>
                </a:cubicBezTo>
                <a:cubicBezTo>
                  <a:pt x="199" y="234"/>
                  <a:pt x="199" y="234"/>
                  <a:pt x="199" y="234"/>
                </a:cubicBezTo>
                <a:close/>
                <a:moveTo>
                  <a:pt x="77" y="235"/>
                </a:moveTo>
                <a:cubicBezTo>
                  <a:pt x="79" y="233"/>
                  <a:pt x="79" y="237"/>
                  <a:pt x="77" y="235"/>
                </a:cubicBezTo>
                <a:cubicBezTo>
                  <a:pt x="77" y="235"/>
                  <a:pt x="77" y="235"/>
                  <a:pt x="77" y="235"/>
                </a:cubicBezTo>
                <a:close/>
                <a:moveTo>
                  <a:pt x="82" y="236"/>
                </a:moveTo>
                <a:cubicBezTo>
                  <a:pt x="80" y="239"/>
                  <a:pt x="83" y="235"/>
                  <a:pt x="85" y="237"/>
                </a:cubicBezTo>
                <a:cubicBezTo>
                  <a:pt x="84" y="239"/>
                  <a:pt x="84" y="238"/>
                  <a:pt x="85" y="241"/>
                </a:cubicBezTo>
                <a:cubicBezTo>
                  <a:pt x="83" y="241"/>
                  <a:pt x="84" y="238"/>
                  <a:pt x="81" y="239"/>
                </a:cubicBezTo>
                <a:cubicBezTo>
                  <a:pt x="80" y="238"/>
                  <a:pt x="80" y="237"/>
                  <a:pt x="79" y="237"/>
                </a:cubicBezTo>
                <a:cubicBezTo>
                  <a:pt x="79" y="236"/>
                  <a:pt x="80" y="236"/>
                  <a:pt x="82" y="236"/>
                </a:cubicBezTo>
                <a:cubicBezTo>
                  <a:pt x="82" y="236"/>
                  <a:pt x="82" y="236"/>
                  <a:pt x="82" y="236"/>
                </a:cubicBezTo>
                <a:close/>
                <a:moveTo>
                  <a:pt x="170" y="238"/>
                </a:moveTo>
                <a:cubicBezTo>
                  <a:pt x="170" y="239"/>
                  <a:pt x="168" y="238"/>
                  <a:pt x="168" y="237"/>
                </a:cubicBezTo>
                <a:cubicBezTo>
                  <a:pt x="170" y="237"/>
                  <a:pt x="169" y="238"/>
                  <a:pt x="170" y="238"/>
                </a:cubicBezTo>
                <a:cubicBezTo>
                  <a:pt x="170" y="238"/>
                  <a:pt x="170" y="238"/>
                  <a:pt x="170" y="238"/>
                </a:cubicBezTo>
                <a:close/>
                <a:moveTo>
                  <a:pt x="207" y="240"/>
                </a:moveTo>
                <a:cubicBezTo>
                  <a:pt x="207" y="239"/>
                  <a:pt x="208" y="239"/>
                  <a:pt x="207" y="238"/>
                </a:cubicBezTo>
                <a:cubicBezTo>
                  <a:pt x="209" y="238"/>
                  <a:pt x="209" y="239"/>
                  <a:pt x="209" y="241"/>
                </a:cubicBezTo>
                <a:cubicBezTo>
                  <a:pt x="208" y="241"/>
                  <a:pt x="208" y="240"/>
                  <a:pt x="207" y="240"/>
                </a:cubicBezTo>
                <a:cubicBezTo>
                  <a:pt x="207" y="240"/>
                  <a:pt x="207" y="240"/>
                  <a:pt x="207" y="240"/>
                </a:cubicBezTo>
                <a:close/>
                <a:moveTo>
                  <a:pt x="81" y="242"/>
                </a:moveTo>
                <a:cubicBezTo>
                  <a:pt x="80" y="242"/>
                  <a:pt x="80" y="240"/>
                  <a:pt x="80" y="240"/>
                </a:cubicBezTo>
                <a:cubicBezTo>
                  <a:pt x="81" y="240"/>
                  <a:pt x="81" y="241"/>
                  <a:pt x="81" y="242"/>
                </a:cubicBezTo>
                <a:cubicBezTo>
                  <a:pt x="81" y="242"/>
                  <a:pt x="81" y="242"/>
                  <a:pt x="81" y="242"/>
                </a:cubicBezTo>
                <a:close/>
                <a:moveTo>
                  <a:pt x="112" y="258"/>
                </a:moveTo>
                <a:cubicBezTo>
                  <a:pt x="113" y="258"/>
                  <a:pt x="116" y="258"/>
                  <a:pt x="117" y="260"/>
                </a:cubicBezTo>
                <a:cubicBezTo>
                  <a:pt x="119" y="255"/>
                  <a:pt x="115" y="254"/>
                  <a:pt x="110" y="256"/>
                </a:cubicBezTo>
                <a:cubicBezTo>
                  <a:pt x="110" y="255"/>
                  <a:pt x="111" y="255"/>
                  <a:pt x="112" y="254"/>
                </a:cubicBezTo>
                <a:cubicBezTo>
                  <a:pt x="111" y="253"/>
                  <a:pt x="110" y="254"/>
                  <a:pt x="109" y="253"/>
                </a:cubicBezTo>
                <a:cubicBezTo>
                  <a:pt x="109" y="254"/>
                  <a:pt x="110" y="254"/>
                  <a:pt x="110" y="255"/>
                </a:cubicBezTo>
                <a:cubicBezTo>
                  <a:pt x="109" y="255"/>
                  <a:pt x="109" y="256"/>
                  <a:pt x="110" y="257"/>
                </a:cubicBezTo>
                <a:cubicBezTo>
                  <a:pt x="105" y="257"/>
                  <a:pt x="104" y="249"/>
                  <a:pt x="100" y="249"/>
                </a:cubicBezTo>
                <a:cubicBezTo>
                  <a:pt x="99" y="245"/>
                  <a:pt x="94" y="245"/>
                  <a:pt x="93" y="241"/>
                </a:cubicBezTo>
                <a:cubicBezTo>
                  <a:pt x="100" y="243"/>
                  <a:pt x="110" y="243"/>
                  <a:pt x="114" y="250"/>
                </a:cubicBezTo>
                <a:cubicBezTo>
                  <a:pt x="115" y="250"/>
                  <a:pt x="115" y="249"/>
                  <a:pt x="115" y="248"/>
                </a:cubicBezTo>
                <a:cubicBezTo>
                  <a:pt x="117" y="251"/>
                  <a:pt x="118" y="255"/>
                  <a:pt x="122" y="256"/>
                </a:cubicBezTo>
                <a:cubicBezTo>
                  <a:pt x="122" y="256"/>
                  <a:pt x="122" y="257"/>
                  <a:pt x="122" y="258"/>
                </a:cubicBezTo>
                <a:cubicBezTo>
                  <a:pt x="120" y="258"/>
                  <a:pt x="120" y="259"/>
                  <a:pt x="118" y="259"/>
                </a:cubicBezTo>
                <a:cubicBezTo>
                  <a:pt x="119" y="260"/>
                  <a:pt x="119" y="262"/>
                  <a:pt x="120" y="262"/>
                </a:cubicBezTo>
                <a:cubicBezTo>
                  <a:pt x="119" y="263"/>
                  <a:pt x="117" y="261"/>
                  <a:pt x="117" y="263"/>
                </a:cubicBezTo>
                <a:cubicBezTo>
                  <a:pt x="116" y="263"/>
                  <a:pt x="117" y="261"/>
                  <a:pt x="115" y="262"/>
                </a:cubicBezTo>
                <a:cubicBezTo>
                  <a:pt x="115" y="260"/>
                  <a:pt x="115" y="260"/>
                  <a:pt x="116" y="259"/>
                </a:cubicBezTo>
                <a:cubicBezTo>
                  <a:pt x="115" y="260"/>
                  <a:pt x="114" y="259"/>
                  <a:pt x="114" y="260"/>
                </a:cubicBezTo>
                <a:cubicBezTo>
                  <a:pt x="113" y="260"/>
                  <a:pt x="113" y="258"/>
                  <a:pt x="112" y="258"/>
                </a:cubicBezTo>
                <a:cubicBezTo>
                  <a:pt x="112" y="258"/>
                  <a:pt x="112" y="258"/>
                  <a:pt x="112" y="258"/>
                </a:cubicBezTo>
                <a:close/>
                <a:moveTo>
                  <a:pt x="134" y="258"/>
                </a:moveTo>
                <a:cubicBezTo>
                  <a:pt x="133" y="260"/>
                  <a:pt x="130" y="259"/>
                  <a:pt x="131" y="257"/>
                </a:cubicBezTo>
                <a:cubicBezTo>
                  <a:pt x="132" y="257"/>
                  <a:pt x="132" y="258"/>
                  <a:pt x="134" y="258"/>
                </a:cubicBezTo>
                <a:cubicBezTo>
                  <a:pt x="134" y="258"/>
                  <a:pt x="134" y="258"/>
                  <a:pt x="134" y="258"/>
                </a:cubicBezTo>
                <a:close/>
                <a:moveTo>
                  <a:pt x="139" y="258"/>
                </a:moveTo>
                <a:cubicBezTo>
                  <a:pt x="138" y="259"/>
                  <a:pt x="135" y="260"/>
                  <a:pt x="135" y="258"/>
                </a:cubicBezTo>
                <a:cubicBezTo>
                  <a:pt x="137" y="258"/>
                  <a:pt x="137" y="259"/>
                  <a:pt x="139" y="258"/>
                </a:cubicBezTo>
                <a:cubicBezTo>
                  <a:pt x="139" y="258"/>
                  <a:pt x="139" y="258"/>
                  <a:pt x="139" y="258"/>
                </a:cubicBezTo>
                <a:close/>
                <a:moveTo>
                  <a:pt x="124" y="265"/>
                </a:moveTo>
                <a:cubicBezTo>
                  <a:pt x="124" y="265"/>
                  <a:pt x="125" y="264"/>
                  <a:pt x="126" y="264"/>
                </a:cubicBezTo>
                <a:cubicBezTo>
                  <a:pt x="126" y="265"/>
                  <a:pt x="125" y="266"/>
                  <a:pt x="124" y="265"/>
                </a:cubicBezTo>
                <a:cubicBezTo>
                  <a:pt x="124" y="265"/>
                  <a:pt x="124" y="265"/>
                  <a:pt x="124" y="265"/>
                </a:cubicBezTo>
                <a:close/>
                <a:moveTo>
                  <a:pt x="32" y="273"/>
                </a:moveTo>
                <a:cubicBezTo>
                  <a:pt x="30" y="272"/>
                  <a:pt x="30" y="272"/>
                  <a:pt x="29" y="270"/>
                </a:cubicBezTo>
                <a:cubicBezTo>
                  <a:pt x="31" y="271"/>
                  <a:pt x="31" y="271"/>
                  <a:pt x="32" y="273"/>
                </a:cubicBezTo>
                <a:cubicBezTo>
                  <a:pt x="32" y="273"/>
                  <a:pt x="32" y="273"/>
                  <a:pt x="32" y="273"/>
                </a:cubicBezTo>
                <a:close/>
                <a:moveTo>
                  <a:pt x="12" y="288"/>
                </a:moveTo>
                <a:cubicBezTo>
                  <a:pt x="12" y="288"/>
                  <a:pt x="12" y="286"/>
                  <a:pt x="13" y="286"/>
                </a:cubicBezTo>
                <a:cubicBezTo>
                  <a:pt x="13" y="287"/>
                  <a:pt x="13" y="288"/>
                  <a:pt x="12" y="288"/>
                </a:cubicBezTo>
                <a:cubicBezTo>
                  <a:pt x="12" y="288"/>
                  <a:pt x="12" y="288"/>
                  <a:pt x="12" y="288"/>
                </a:cubicBezTo>
                <a:close/>
                <a:moveTo>
                  <a:pt x="261" y="292"/>
                </a:moveTo>
                <a:cubicBezTo>
                  <a:pt x="261" y="291"/>
                  <a:pt x="261" y="291"/>
                  <a:pt x="261" y="290"/>
                </a:cubicBezTo>
                <a:cubicBezTo>
                  <a:pt x="263" y="289"/>
                  <a:pt x="263" y="293"/>
                  <a:pt x="261" y="292"/>
                </a:cubicBezTo>
                <a:cubicBezTo>
                  <a:pt x="261" y="292"/>
                  <a:pt x="261" y="292"/>
                  <a:pt x="261" y="292"/>
                </a:cubicBezTo>
                <a:close/>
                <a:moveTo>
                  <a:pt x="265" y="303"/>
                </a:moveTo>
                <a:cubicBezTo>
                  <a:pt x="266" y="300"/>
                  <a:pt x="265" y="296"/>
                  <a:pt x="265" y="293"/>
                </a:cubicBezTo>
                <a:cubicBezTo>
                  <a:pt x="269" y="292"/>
                  <a:pt x="269" y="297"/>
                  <a:pt x="270" y="299"/>
                </a:cubicBezTo>
                <a:cubicBezTo>
                  <a:pt x="271" y="301"/>
                  <a:pt x="272" y="299"/>
                  <a:pt x="271" y="301"/>
                </a:cubicBezTo>
                <a:cubicBezTo>
                  <a:pt x="270" y="302"/>
                  <a:pt x="270" y="306"/>
                  <a:pt x="269" y="308"/>
                </a:cubicBezTo>
                <a:cubicBezTo>
                  <a:pt x="265" y="308"/>
                  <a:pt x="268" y="304"/>
                  <a:pt x="265" y="303"/>
                </a:cubicBezTo>
                <a:cubicBezTo>
                  <a:pt x="265" y="303"/>
                  <a:pt x="265" y="303"/>
                  <a:pt x="265" y="303"/>
                </a:cubicBezTo>
                <a:close/>
                <a:moveTo>
                  <a:pt x="48" y="299"/>
                </a:moveTo>
                <a:cubicBezTo>
                  <a:pt x="47" y="299"/>
                  <a:pt x="47" y="298"/>
                  <a:pt x="47" y="297"/>
                </a:cubicBezTo>
                <a:cubicBezTo>
                  <a:pt x="48" y="297"/>
                  <a:pt x="48" y="298"/>
                  <a:pt x="48" y="298"/>
                </a:cubicBezTo>
                <a:cubicBezTo>
                  <a:pt x="48" y="298"/>
                  <a:pt x="48" y="299"/>
                  <a:pt x="48" y="299"/>
                </a:cubicBezTo>
                <a:cubicBezTo>
                  <a:pt x="48" y="299"/>
                  <a:pt x="48" y="299"/>
                  <a:pt x="48" y="299"/>
                </a:cubicBezTo>
                <a:close/>
                <a:moveTo>
                  <a:pt x="18" y="302"/>
                </a:moveTo>
                <a:cubicBezTo>
                  <a:pt x="20" y="303"/>
                  <a:pt x="17" y="306"/>
                  <a:pt x="18" y="302"/>
                </a:cubicBezTo>
                <a:cubicBezTo>
                  <a:pt x="18" y="302"/>
                  <a:pt x="18" y="302"/>
                  <a:pt x="18" y="302"/>
                </a:cubicBezTo>
                <a:close/>
                <a:moveTo>
                  <a:pt x="28" y="309"/>
                </a:moveTo>
                <a:cubicBezTo>
                  <a:pt x="29" y="309"/>
                  <a:pt x="30" y="309"/>
                  <a:pt x="31" y="309"/>
                </a:cubicBezTo>
                <a:cubicBezTo>
                  <a:pt x="30" y="309"/>
                  <a:pt x="30" y="310"/>
                  <a:pt x="31" y="310"/>
                </a:cubicBezTo>
                <a:cubicBezTo>
                  <a:pt x="30" y="311"/>
                  <a:pt x="29" y="310"/>
                  <a:pt x="29" y="311"/>
                </a:cubicBezTo>
                <a:cubicBezTo>
                  <a:pt x="29" y="311"/>
                  <a:pt x="28" y="310"/>
                  <a:pt x="28" y="309"/>
                </a:cubicBezTo>
                <a:cubicBezTo>
                  <a:pt x="28" y="309"/>
                  <a:pt x="28" y="309"/>
                  <a:pt x="28" y="309"/>
                </a:cubicBezTo>
                <a:close/>
                <a:moveTo>
                  <a:pt x="55" y="312"/>
                </a:moveTo>
                <a:cubicBezTo>
                  <a:pt x="54" y="312"/>
                  <a:pt x="53" y="312"/>
                  <a:pt x="54" y="310"/>
                </a:cubicBezTo>
                <a:cubicBezTo>
                  <a:pt x="54" y="311"/>
                  <a:pt x="55" y="311"/>
                  <a:pt x="55" y="312"/>
                </a:cubicBezTo>
                <a:cubicBezTo>
                  <a:pt x="55" y="312"/>
                  <a:pt x="55" y="312"/>
                  <a:pt x="55" y="312"/>
                </a:cubicBezTo>
                <a:close/>
                <a:moveTo>
                  <a:pt x="284" y="339"/>
                </a:moveTo>
                <a:cubicBezTo>
                  <a:pt x="284" y="338"/>
                  <a:pt x="283" y="338"/>
                  <a:pt x="283" y="337"/>
                </a:cubicBezTo>
                <a:cubicBezTo>
                  <a:pt x="284" y="337"/>
                  <a:pt x="284" y="337"/>
                  <a:pt x="285" y="337"/>
                </a:cubicBezTo>
                <a:cubicBezTo>
                  <a:pt x="284" y="339"/>
                  <a:pt x="286" y="341"/>
                  <a:pt x="283" y="341"/>
                </a:cubicBezTo>
                <a:cubicBezTo>
                  <a:pt x="283" y="340"/>
                  <a:pt x="285" y="340"/>
                  <a:pt x="283" y="340"/>
                </a:cubicBezTo>
                <a:cubicBezTo>
                  <a:pt x="283" y="339"/>
                  <a:pt x="283" y="339"/>
                  <a:pt x="284" y="339"/>
                </a:cubicBezTo>
                <a:cubicBezTo>
                  <a:pt x="284" y="339"/>
                  <a:pt x="284" y="339"/>
                  <a:pt x="284" y="339"/>
                </a:cubicBezTo>
                <a:close/>
                <a:moveTo>
                  <a:pt x="270" y="338"/>
                </a:moveTo>
                <a:cubicBezTo>
                  <a:pt x="273" y="340"/>
                  <a:pt x="270" y="345"/>
                  <a:pt x="268" y="348"/>
                </a:cubicBezTo>
                <a:cubicBezTo>
                  <a:pt x="269" y="349"/>
                  <a:pt x="269" y="347"/>
                  <a:pt x="271" y="348"/>
                </a:cubicBezTo>
                <a:cubicBezTo>
                  <a:pt x="270" y="350"/>
                  <a:pt x="271" y="349"/>
                  <a:pt x="271" y="351"/>
                </a:cubicBezTo>
                <a:cubicBezTo>
                  <a:pt x="270" y="350"/>
                  <a:pt x="270" y="351"/>
                  <a:pt x="270" y="352"/>
                </a:cubicBezTo>
                <a:cubicBezTo>
                  <a:pt x="269" y="351"/>
                  <a:pt x="268" y="350"/>
                  <a:pt x="266" y="350"/>
                </a:cubicBezTo>
                <a:cubicBezTo>
                  <a:pt x="267" y="345"/>
                  <a:pt x="269" y="342"/>
                  <a:pt x="270" y="338"/>
                </a:cubicBezTo>
                <a:cubicBezTo>
                  <a:pt x="270" y="338"/>
                  <a:pt x="270" y="338"/>
                  <a:pt x="270" y="338"/>
                </a:cubicBezTo>
                <a:close/>
                <a:moveTo>
                  <a:pt x="274" y="351"/>
                </a:moveTo>
                <a:cubicBezTo>
                  <a:pt x="274" y="351"/>
                  <a:pt x="275" y="350"/>
                  <a:pt x="275" y="350"/>
                </a:cubicBezTo>
                <a:cubicBezTo>
                  <a:pt x="276" y="351"/>
                  <a:pt x="277" y="352"/>
                  <a:pt x="278" y="353"/>
                </a:cubicBezTo>
                <a:cubicBezTo>
                  <a:pt x="275" y="354"/>
                  <a:pt x="276" y="351"/>
                  <a:pt x="274" y="351"/>
                </a:cubicBezTo>
                <a:cubicBezTo>
                  <a:pt x="274" y="351"/>
                  <a:pt x="274" y="351"/>
                  <a:pt x="274" y="351"/>
                </a:cubicBezTo>
                <a:close/>
                <a:moveTo>
                  <a:pt x="271" y="355"/>
                </a:moveTo>
                <a:cubicBezTo>
                  <a:pt x="270" y="353"/>
                  <a:pt x="270" y="351"/>
                  <a:pt x="272" y="351"/>
                </a:cubicBezTo>
                <a:cubicBezTo>
                  <a:pt x="272" y="353"/>
                  <a:pt x="272" y="355"/>
                  <a:pt x="271" y="355"/>
                </a:cubicBezTo>
                <a:cubicBezTo>
                  <a:pt x="271" y="355"/>
                  <a:pt x="271" y="355"/>
                  <a:pt x="271" y="355"/>
                </a:cubicBezTo>
                <a:close/>
                <a:moveTo>
                  <a:pt x="276" y="356"/>
                </a:moveTo>
                <a:cubicBezTo>
                  <a:pt x="275" y="356"/>
                  <a:pt x="275" y="355"/>
                  <a:pt x="275" y="355"/>
                </a:cubicBezTo>
                <a:cubicBezTo>
                  <a:pt x="276" y="355"/>
                  <a:pt x="276" y="355"/>
                  <a:pt x="277" y="355"/>
                </a:cubicBezTo>
                <a:cubicBezTo>
                  <a:pt x="277" y="356"/>
                  <a:pt x="276" y="355"/>
                  <a:pt x="276" y="356"/>
                </a:cubicBezTo>
                <a:cubicBezTo>
                  <a:pt x="276" y="356"/>
                  <a:pt x="276" y="356"/>
                  <a:pt x="276" y="356"/>
                </a:cubicBezTo>
                <a:close/>
                <a:moveTo>
                  <a:pt x="75" y="356"/>
                </a:moveTo>
                <a:cubicBezTo>
                  <a:pt x="75" y="357"/>
                  <a:pt x="73" y="356"/>
                  <a:pt x="73" y="355"/>
                </a:cubicBezTo>
                <a:cubicBezTo>
                  <a:pt x="74" y="355"/>
                  <a:pt x="74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lose/>
                <a:moveTo>
                  <a:pt x="273" y="359"/>
                </a:moveTo>
                <a:cubicBezTo>
                  <a:pt x="274" y="358"/>
                  <a:pt x="273" y="358"/>
                  <a:pt x="273" y="356"/>
                </a:cubicBezTo>
                <a:cubicBezTo>
                  <a:pt x="275" y="355"/>
                  <a:pt x="274" y="359"/>
                  <a:pt x="276" y="358"/>
                </a:cubicBezTo>
                <a:cubicBezTo>
                  <a:pt x="276" y="359"/>
                  <a:pt x="275" y="360"/>
                  <a:pt x="273" y="359"/>
                </a:cubicBezTo>
                <a:cubicBezTo>
                  <a:pt x="273" y="359"/>
                  <a:pt x="273" y="359"/>
                  <a:pt x="273" y="359"/>
                </a:cubicBezTo>
                <a:close/>
                <a:moveTo>
                  <a:pt x="267" y="364"/>
                </a:moveTo>
                <a:cubicBezTo>
                  <a:pt x="267" y="361"/>
                  <a:pt x="267" y="361"/>
                  <a:pt x="268" y="359"/>
                </a:cubicBezTo>
                <a:cubicBezTo>
                  <a:pt x="271" y="359"/>
                  <a:pt x="270" y="364"/>
                  <a:pt x="267" y="364"/>
                </a:cubicBezTo>
                <a:cubicBezTo>
                  <a:pt x="267" y="364"/>
                  <a:pt x="267" y="364"/>
                  <a:pt x="267" y="364"/>
                </a:cubicBezTo>
                <a:close/>
                <a:moveTo>
                  <a:pt x="70" y="364"/>
                </a:moveTo>
                <a:cubicBezTo>
                  <a:pt x="71" y="363"/>
                  <a:pt x="72" y="365"/>
                  <a:pt x="72" y="367"/>
                </a:cubicBezTo>
                <a:cubicBezTo>
                  <a:pt x="71" y="367"/>
                  <a:pt x="71" y="366"/>
                  <a:pt x="71" y="366"/>
                </a:cubicBezTo>
                <a:cubicBezTo>
                  <a:pt x="73" y="373"/>
                  <a:pt x="76" y="370"/>
                  <a:pt x="81" y="375"/>
                </a:cubicBezTo>
                <a:cubicBezTo>
                  <a:pt x="79" y="377"/>
                  <a:pt x="78" y="373"/>
                  <a:pt x="76" y="373"/>
                </a:cubicBezTo>
                <a:cubicBezTo>
                  <a:pt x="75" y="378"/>
                  <a:pt x="78" y="383"/>
                  <a:pt x="70" y="383"/>
                </a:cubicBezTo>
                <a:cubicBezTo>
                  <a:pt x="70" y="381"/>
                  <a:pt x="71" y="380"/>
                  <a:pt x="70" y="380"/>
                </a:cubicBezTo>
                <a:cubicBezTo>
                  <a:pt x="68" y="380"/>
                  <a:pt x="70" y="381"/>
                  <a:pt x="70" y="383"/>
                </a:cubicBezTo>
                <a:cubicBezTo>
                  <a:pt x="68" y="383"/>
                  <a:pt x="69" y="380"/>
                  <a:pt x="67" y="381"/>
                </a:cubicBezTo>
                <a:cubicBezTo>
                  <a:pt x="69" y="377"/>
                  <a:pt x="65" y="373"/>
                  <a:pt x="62" y="369"/>
                </a:cubicBezTo>
                <a:cubicBezTo>
                  <a:pt x="64" y="368"/>
                  <a:pt x="63" y="365"/>
                  <a:pt x="65" y="362"/>
                </a:cubicBezTo>
                <a:cubicBezTo>
                  <a:pt x="68" y="361"/>
                  <a:pt x="67" y="365"/>
                  <a:pt x="70" y="366"/>
                </a:cubicBezTo>
                <a:cubicBezTo>
                  <a:pt x="71" y="365"/>
                  <a:pt x="71" y="364"/>
                  <a:pt x="70" y="364"/>
                </a:cubicBezTo>
                <a:cubicBezTo>
                  <a:pt x="70" y="364"/>
                  <a:pt x="70" y="364"/>
                  <a:pt x="70" y="364"/>
                </a:cubicBezTo>
                <a:close/>
                <a:moveTo>
                  <a:pt x="54" y="368"/>
                </a:moveTo>
                <a:cubicBezTo>
                  <a:pt x="53" y="364"/>
                  <a:pt x="56" y="368"/>
                  <a:pt x="55" y="365"/>
                </a:cubicBezTo>
                <a:cubicBezTo>
                  <a:pt x="57" y="365"/>
                  <a:pt x="56" y="368"/>
                  <a:pt x="56" y="369"/>
                </a:cubicBezTo>
                <a:cubicBezTo>
                  <a:pt x="55" y="370"/>
                  <a:pt x="55" y="368"/>
                  <a:pt x="54" y="368"/>
                </a:cubicBezTo>
                <a:cubicBezTo>
                  <a:pt x="54" y="368"/>
                  <a:pt x="54" y="368"/>
                  <a:pt x="54" y="368"/>
                </a:cubicBezTo>
                <a:close/>
                <a:moveTo>
                  <a:pt x="38" y="368"/>
                </a:moveTo>
                <a:cubicBezTo>
                  <a:pt x="37" y="369"/>
                  <a:pt x="37" y="368"/>
                  <a:pt x="36" y="368"/>
                </a:cubicBezTo>
                <a:cubicBezTo>
                  <a:pt x="37" y="368"/>
                  <a:pt x="36" y="366"/>
                  <a:pt x="38" y="367"/>
                </a:cubicBezTo>
                <a:cubicBezTo>
                  <a:pt x="38" y="368"/>
                  <a:pt x="37" y="368"/>
                  <a:pt x="38" y="368"/>
                </a:cubicBezTo>
                <a:cubicBezTo>
                  <a:pt x="38" y="368"/>
                  <a:pt x="38" y="368"/>
                  <a:pt x="38" y="368"/>
                </a:cubicBezTo>
                <a:close/>
                <a:moveTo>
                  <a:pt x="37" y="370"/>
                </a:moveTo>
                <a:cubicBezTo>
                  <a:pt x="37" y="370"/>
                  <a:pt x="37" y="370"/>
                  <a:pt x="37" y="369"/>
                </a:cubicBezTo>
                <a:cubicBezTo>
                  <a:pt x="38" y="370"/>
                  <a:pt x="38" y="370"/>
                  <a:pt x="38" y="371"/>
                </a:cubicBezTo>
                <a:cubicBezTo>
                  <a:pt x="37" y="371"/>
                  <a:pt x="37" y="371"/>
                  <a:pt x="37" y="370"/>
                </a:cubicBezTo>
                <a:cubicBezTo>
                  <a:pt x="37" y="370"/>
                  <a:pt x="37" y="370"/>
                  <a:pt x="37" y="370"/>
                </a:cubicBezTo>
                <a:close/>
                <a:moveTo>
                  <a:pt x="57" y="383"/>
                </a:moveTo>
                <a:cubicBezTo>
                  <a:pt x="56" y="382"/>
                  <a:pt x="58" y="381"/>
                  <a:pt x="58" y="380"/>
                </a:cubicBezTo>
                <a:cubicBezTo>
                  <a:pt x="58" y="379"/>
                  <a:pt x="56" y="380"/>
                  <a:pt x="55" y="379"/>
                </a:cubicBezTo>
                <a:cubicBezTo>
                  <a:pt x="55" y="381"/>
                  <a:pt x="57" y="382"/>
                  <a:pt x="55" y="383"/>
                </a:cubicBezTo>
                <a:cubicBezTo>
                  <a:pt x="56" y="383"/>
                  <a:pt x="54" y="380"/>
                  <a:pt x="51" y="380"/>
                </a:cubicBezTo>
                <a:cubicBezTo>
                  <a:pt x="51" y="379"/>
                  <a:pt x="52" y="379"/>
                  <a:pt x="52" y="377"/>
                </a:cubicBezTo>
                <a:cubicBezTo>
                  <a:pt x="52" y="376"/>
                  <a:pt x="51" y="376"/>
                  <a:pt x="50" y="376"/>
                </a:cubicBezTo>
                <a:cubicBezTo>
                  <a:pt x="50" y="374"/>
                  <a:pt x="52" y="375"/>
                  <a:pt x="52" y="375"/>
                </a:cubicBezTo>
                <a:cubicBezTo>
                  <a:pt x="49" y="374"/>
                  <a:pt x="52" y="373"/>
                  <a:pt x="52" y="370"/>
                </a:cubicBezTo>
                <a:cubicBezTo>
                  <a:pt x="53" y="372"/>
                  <a:pt x="55" y="370"/>
                  <a:pt x="57" y="371"/>
                </a:cubicBezTo>
                <a:cubicBezTo>
                  <a:pt x="56" y="373"/>
                  <a:pt x="57" y="373"/>
                  <a:pt x="57" y="375"/>
                </a:cubicBezTo>
                <a:cubicBezTo>
                  <a:pt x="56" y="374"/>
                  <a:pt x="55" y="372"/>
                  <a:pt x="53" y="374"/>
                </a:cubicBezTo>
                <a:cubicBezTo>
                  <a:pt x="53" y="375"/>
                  <a:pt x="54" y="373"/>
                  <a:pt x="55" y="374"/>
                </a:cubicBezTo>
                <a:cubicBezTo>
                  <a:pt x="55" y="375"/>
                  <a:pt x="55" y="376"/>
                  <a:pt x="56" y="376"/>
                </a:cubicBezTo>
                <a:cubicBezTo>
                  <a:pt x="55" y="377"/>
                  <a:pt x="54" y="378"/>
                  <a:pt x="54" y="379"/>
                </a:cubicBezTo>
                <a:cubicBezTo>
                  <a:pt x="55" y="379"/>
                  <a:pt x="55" y="377"/>
                  <a:pt x="57" y="378"/>
                </a:cubicBezTo>
                <a:cubicBezTo>
                  <a:pt x="58" y="377"/>
                  <a:pt x="57" y="377"/>
                  <a:pt x="57" y="375"/>
                </a:cubicBezTo>
                <a:cubicBezTo>
                  <a:pt x="60" y="378"/>
                  <a:pt x="58" y="379"/>
                  <a:pt x="59" y="381"/>
                </a:cubicBezTo>
                <a:cubicBezTo>
                  <a:pt x="59" y="382"/>
                  <a:pt x="58" y="382"/>
                  <a:pt x="57" y="383"/>
                </a:cubicBezTo>
                <a:cubicBezTo>
                  <a:pt x="57" y="383"/>
                  <a:pt x="57" y="383"/>
                  <a:pt x="57" y="383"/>
                </a:cubicBezTo>
                <a:close/>
                <a:moveTo>
                  <a:pt x="69" y="385"/>
                </a:moveTo>
                <a:cubicBezTo>
                  <a:pt x="69" y="385"/>
                  <a:pt x="70" y="385"/>
                  <a:pt x="70" y="384"/>
                </a:cubicBezTo>
                <a:cubicBezTo>
                  <a:pt x="70" y="384"/>
                  <a:pt x="70" y="384"/>
                  <a:pt x="71" y="384"/>
                </a:cubicBezTo>
                <a:cubicBezTo>
                  <a:pt x="71" y="385"/>
                  <a:pt x="70" y="385"/>
                  <a:pt x="69" y="385"/>
                </a:cubicBezTo>
                <a:cubicBezTo>
                  <a:pt x="69" y="385"/>
                  <a:pt x="69" y="385"/>
                  <a:pt x="69" y="385"/>
                </a:cubicBezTo>
                <a:close/>
                <a:moveTo>
                  <a:pt x="226" y="387"/>
                </a:moveTo>
                <a:cubicBezTo>
                  <a:pt x="225" y="386"/>
                  <a:pt x="223" y="385"/>
                  <a:pt x="225" y="384"/>
                </a:cubicBezTo>
                <a:cubicBezTo>
                  <a:pt x="225" y="384"/>
                  <a:pt x="225" y="385"/>
                  <a:pt x="225" y="385"/>
                </a:cubicBezTo>
                <a:cubicBezTo>
                  <a:pt x="226" y="385"/>
                  <a:pt x="227" y="385"/>
                  <a:pt x="227" y="385"/>
                </a:cubicBezTo>
                <a:cubicBezTo>
                  <a:pt x="229" y="386"/>
                  <a:pt x="225" y="385"/>
                  <a:pt x="226" y="387"/>
                </a:cubicBezTo>
                <a:cubicBezTo>
                  <a:pt x="226" y="387"/>
                  <a:pt x="226" y="387"/>
                  <a:pt x="226" y="387"/>
                </a:cubicBezTo>
                <a:close/>
                <a:moveTo>
                  <a:pt x="243" y="390"/>
                </a:moveTo>
                <a:cubicBezTo>
                  <a:pt x="242" y="390"/>
                  <a:pt x="243" y="388"/>
                  <a:pt x="243" y="388"/>
                </a:cubicBezTo>
                <a:cubicBezTo>
                  <a:pt x="245" y="388"/>
                  <a:pt x="243" y="389"/>
                  <a:pt x="243" y="390"/>
                </a:cubicBezTo>
                <a:cubicBezTo>
                  <a:pt x="243" y="390"/>
                  <a:pt x="243" y="390"/>
                  <a:pt x="243" y="390"/>
                </a:cubicBezTo>
                <a:close/>
                <a:moveTo>
                  <a:pt x="135" y="392"/>
                </a:moveTo>
                <a:cubicBezTo>
                  <a:pt x="135" y="392"/>
                  <a:pt x="135" y="390"/>
                  <a:pt x="134" y="389"/>
                </a:cubicBezTo>
                <a:cubicBezTo>
                  <a:pt x="136" y="389"/>
                  <a:pt x="136" y="390"/>
                  <a:pt x="137" y="391"/>
                </a:cubicBezTo>
                <a:cubicBezTo>
                  <a:pt x="136" y="392"/>
                  <a:pt x="135" y="392"/>
                  <a:pt x="135" y="392"/>
                </a:cubicBezTo>
                <a:cubicBezTo>
                  <a:pt x="135" y="392"/>
                  <a:pt x="135" y="392"/>
                  <a:pt x="135" y="392"/>
                </a:cubicBezTo>
                <a:close/>
                <a:moveTo>
                  <a:pt x="221" y="390"/>
                </a:moveTo>
                <a:cubicBezTo>
                  <a:pt x="222" y="388"/>
                  <a:pt x="222" y="389"/>
                  <a:pt x="224" y="389"/>
                </a:cubicBezTo>
                <a:cubicBezTo>
                  <a:pt x="224" y="390"/>
                  <a:pt x="222" y="389"/>
                  <a:pt x="221" y="390"/>
                </a:cubicBezTo>
                <a:cubicBezTo>
                  <a:pt x="221" y="390"/>
                  <a:pt x="221" y="390"/>
                  <a:pt x="221" y="390"/>
                </a:cubicBezTo>
                <a:close/>
                <a:moveTo>
                  <a:pt x="217" y="398"/>
                </a:moveTo>
                <a:cubicBezTo>
                  <a:pt x="219" y="395"/>
                  <a:pt x="222" y="397"/>
                  <a:pt x="223" y="397"/>
                </a:cubicBezTo>
                <a:cubicBezTo>
                  <a:pt x="223" y="398"/>
                  <a:pt x="223" y="398"/>
                  <a:pt x="223" y="399"/>
                </a:cubicBezTo>
                <a:cubicBezTo>
                  <a:pt x="222" y="399"/>
                  <a:pt x="221" y="400"/>
                  <a:pt x="220" y="399"/>
                </a:cubicBezTo>
                <a:cubicBezTo>
                  <a:pt x="220" y="400"/>
                  <a:pt x="216" y="402"/>
                  <a:pt x="218" y="402"/>
                </a:cubicBezTo>
                <a:cubicBezTo>
                  <a:pt x="216" y="403"/>
                  <a:pt x="213" y="406"/>
                  <a:pt x="211" y="403"/>
                </a:cubicBezTo>
                <a:cubicBezTo>
                  <a:pt x="209" y="404"/>
                  <a:pt x="211" y="405"/>
                  <a:pt x="209" y="406"/>
                </a:cubicBezTo>
                <a:cubicBezTo>
                  <a:pt x="210" y="407"/>
                  <a:pt x="210" y="408"/>
                  <a:pt x="211" y="408"/>
                </a:cubicBezTo>
                <a:cubicBezTo>
                  <a:pt x="209" y="410"/>
                  <a:pt x="208" y="406"/>
                  <a:pt x="209" y="404"/>
                </a:cubicBezTo>
                <a:cubicBezTo>
                  <a:pt x="208" y="404"/>
                  <a:pt x="208" y="404"/>
                  <a:pt x="207" y="405"/>
                </a:cubicBezTo>
                <a:cubicBezTo>
                  <a:pt x="206" y="404"/>
                  <a:pt x="209" y="403"/>
                  <a:pt x="207" y="401"/>
                </a:cubicBezTo>
                <a:cubicBezTo>
                  <a:pt x="209" y="401"/>
                  <a:pt x="210" y="401"/>
                  <a:pt x="210" y="403"/>
                </a:cubicBezTo>
                <a:cubicBezTo>
                  <a:pt x="211" y="403"/>
                  <a:pt x="211" y="402"/>
                  <a:pt x="211" y="401"/>
                </a:cubicBezTo>
                <a:cubicBezTo>
                  <a:pt x="209" y="400"/>
                  <a:pt x="210" y="399"/>
                  <a:pt x="212" y="397"/>
                </a:cubicBezTo>
                <a:cubicBezTo>
                  <a:pt x="213" y="397"/>
                  <a:pt x="213" y="398"/>
                  <a:pt x="215" y="398"/>
                </a:cubicBezTo>
                <a:cubicBezTo>
                  <a:pt x="214" y="397"/>
                  <a:pt x="213" y="397"/>
                  <a:pt x="214" y="396"/>
                </a:cubicBezTo>
                <a:cubicBezTo>
                  <a:pt x="214" y="397"/>
                  <a:pt x="216" y="397"/>
                  <a:pt x="217" y="398"/>
                </a:cubicBezTo>
                <a:cubicBezTo>
                  <a:pt x="217" y="398"/>
                  <a:pt x="217" y="398"/>
                  <a:pt x="217" y="398"/>
                </a:cubicBezTo>
                <a:close/>
                <a:moveTo>
                  <a:pt x="176" y="402"/>
                </a:moveTo>
                <a:cubicBezTo>
                  <a:pt x="176" y="401"/>
                  <a:pt x="177" y="400"/>
                  <a:pt x="177" y="400"/>
                </a:cubicBezTo>
                <a:cubicBezTo>
                  <a:pt x="179" y="400"/>
                  <a:pt x="179" y="402"/>
                  <a:pt x="176" y="402"/>
                </a:cubicBezTo>
                <a:cubicBezTo>
                  <a:pt x="176" y="402"/>
                  <a:pt x="176" y="402"/>
                  <a:pt x="176" y="402"/>
                </a:cubicBezTo>
                <a:close/>
                <a:moveTo>
                  <a:pt x="173" y="402"/>
                </a:moveTo>
                <a:cubicBezTo>
                  <a:pt x="175" y="402"/>
                  <a:pt x="176" y="401"/>
                  <a:pt x="176" y="403"/>
                </a:cubicBezTo>
                <a:cubicBezTo>
                  <a:pt x="174" y="404"/>
                  <a:pt x="173" y="404"/>
                  <a:pt x="173" y="402"/>
                </a:cubicBezTo>
                <a:cubicBezTo>
                  <a:pt x="173" y="402"/>
                  <a:pt x="173" y="402"/>
                  <a:pt x="173" y="402"/>
                </a:cubicBezTo>
                <a:close/>
                <a:moveTo>
                  <a:pt x="186" y="402"/>
                </a:moveTo>
                <a:cubicBezTo>
                  <a:pt x="188" y="405"/>
                  <a:pt x="183" y="404"/>
                  <a:pt x="186" y="402"/>
                </a:cubicBezTo>
                <a:cubicBezTo>
                  <a:pt x="186" y="402"/>
                  <a:pt x="186" y="402"/>
                  <a:pt x="186" y="402"/>
                </a:cubicBezTo>
                <a:close/>
                <a:moveTo>
                  <a:pt x="96" y="405"/>
                </a:moveTo>
                <a:cubicBezTo>
                  <a:pt x="97" y="406"/>
                  <a:pt x="94" y="406"/>
                  <a:pt x="95" y="405"/>
                </a:cubicBezTo>
                <a:cubicBezTo>
                  <a:pt x="95" y="404"/>
                  <a:pt x="96" y="404"/>
                  <a:pt x="96" y="405"/>
                </a:cubicBezTo>
                <a:cubicBezTo>
                  <a:pt x="96" y="405"/>
                  <a:pt x="96" y="405"/>
                  <a:pt x="96" y="405"/>
                </a:cubicBezTo>
                <a:close/>
                <a:moveTo>
                  <a:pt x="205" y="407"/>
                </a:moveTo>
                <a:cubicBezTo>
                  <a:pt x="204" y="405"/>
                  <a:pt x="206" y="405"/>
                  <a:pt x="206" y="405"/>
                </a:cubicBezTo>
                <a:cubicBezTo>
                  <a:pt x="207" y="405"/>
                  <a:pt x="206" y="407"/>
                  <a:pt x="205" y="407"/>
                </a:cubicBezTo>
                <a:cubicBezTo>
                  <a:pt x="205" y="407"/>
                  <a:pt x="205" y="407"/>
                  <a:pt x="205" y="407"/>
                </a:cubicBezTo>
                <a:close/>
                <a:moveTo>
                  <a:pt x="204" y="407"/>
                </a:moveTo>
                <a:cubicBezTo>
                  <a:pt x="205" y="408"/>
                  <a:pt x="201" y="409"/>
                  <a:pt x="202" y="407"/>
                </a:cubicBezTo>
                <a:cubicBezTo>
                  <a:pt x="202" y="407"/>
                  <a:pt x="203" y="406"/>
                  <a:pt x="204" y="407"/>
                </a:cubicBezTo>
                <a:cubicBezTo>
                  <a:pt x="204" y="407"/>
                  <a:pt x="204" y="407"/>
                  <a:pt x="204" y="407"/>
                </a:cubicBezTo>
                <a:close/>
                <a:moveTo>
                  <a:pt x="238" y="411"/>
                </a:moveTo>
                <a:cubicBezTo>
                  <a:pt x="238" y="409"/>
                  <a:pt x="239" y="409"/>
                  <a:pt x="239" y="408"/>
                </a:cubicBezTo>
                <a:cubicBezTo>
                  <a:pt x="241" y="409"/>
                  <a:pt x="240" y="411"/>
                  <a:pt x="238" y="411"/>
                </a:cubicBezTo>
                <a:cubicBezTo>
                  <a:pt x="238" y="411"/>
                  <a:pt x="238" y="411"/>
                  <a:pt x="238" y="411"/>
                </a:cubicBezTo>
                <a:close/>
                <a:moveTo>
                  <a:pt x="42" y="412"/>
                </a:moveTo>
                <a:cubicBezTo>
                  <a:pt x="42" y="411"/>
                  <a:pt x="42" y="410"/>
                  <a:pt x="42" y="409"/>
                </a:cubicBezTo>
                <a:cubicBezTo>
                  <a:pt x="42" y="409"/>
                  <a:pt x="43" y="409"/>
                  <a:pt x="43" y="409"/>
                </a:cubicBezTo>
                <a:cubicBezTo>
                  <a:pt x="43" y="410"/>
                  <a:pt x="43" y="411"/>
                  <a:pt x="43" y="412"/>
                </a:cubicBezTo>
                <a:cubicBezTo>
                  <a:pt x="43" y="412"/>
                  <a:pt x="42" y="412"/>
                  <a:pt x="42" y="412"/>
                </a:cubicBezTo>
                <a:cubicBezTo>
                  <a:pt x="42" y="412"/>
                  <a:pt x="42" y="412"/>
                  <a:pt x="42" y="412"/>
                </a:cubicBezTo>
                <a:close/>
                <a:moveTo>
                  <a:pt x="199" y="413"/>
                </a:moveTo>
                <a:cubicBezTo>
                  <a:pt x="198" y="413"/>
                  <a:pt x="198" y="411"/>
                  <a:pt x="197" y="411"/>
                </a:cubicBezTo>
                <a:cubicBezTo>
                  <a:pt x="197" y="409"/>
                  <a:pt x="199" y="410"/>
                  <a:pt x="200" y="411"/>
                </a:cubicBezTo>
                <a:cubicBezTo>
                  <a:pt x="199" y="411"/>
                  <a:pt x="199" y="412"/>
                  <a:pt x="200" y="412"/>
                </a:cubicBezTo>
                <a:cubicBezTo>
                  <a:pt x="200" y="413"/>
                  <a:pt x="199" y="413"/>
                  <a:pt x="199" y="413"/>
                </a:cubicBezTo>
                <a:cubicBezTo>
                  <a:pt x="199" y="413"/>
                  <a:pt x="199" y="413"/>
                  <a:pt x="199" y="413"/>
                </a:cubicBezTo>
                <a:close/>
                <a:moveTo>
                  <a:pt x="193" y="416"/>
                </a:moveTo>
                <a:cubicBezTo>
                  <a:pt x="191" y="416"/>
                  <a:pt x="191" y="415"/>
                  <a:pt x="190" y="414"/>
                </a:cubicBezTo>
                <a:cubicBezTo>
                  <a:pt x="191" y="413"/>
                  <a:pt x="193" y="414"/>
                  <a:pt x="193" y="416"/>
                </a:cubicBezTo>
                <a:cubicBezTo>
                  <a:pt x="193" y="416"/>
                  <a:pt x="193" y="416"/>
                  <a:pt x="193" y="416"/>
                </a:cubicBezTo>
                <a:close/>
                <a:moveTo>
                  <a:pt x="182" y="426"/>
                </a:moveTo>
                <a:cubicBezTo>
                  <a:pt x="181" y="424"/>
                  <a:pt x="187" y="422"/>
                  <a:pt x="188" y="422"/>
                </a:cubicBezTo>
                <a:cubicBezTo>
                  <a:pt x="187" y="423"/>
                  <a:pt x="184" y="424"/>
                  <a:pt x="182" y="426"/>
                </a:cubicBezTo>
                <a:cubicBezTo>
                  <a:pt x="182" y="426"/>
                  <a:pt x="182" y="426"/>
                  <a:pt x="182" y="426"/>
                </a:cubicBezTo>
                <a:close/>
                <a:moveTo>
                  <a:pt x="177" y="429"/>
                </a:moveTo>
                <a:cubicBezTo>
                  <a:pt x="177" y="428"/>
                  <a:pt x="177" y="428"/>
                  <a:pt x="177" y="428"/>
                </a:cubicBezTo>
                <a:cubicBezTo>
                  <a:pt x="176" y="427"/>
                  <a:pt x="179" y="427"/>
                  <a:pt x="178" y="429"/>
                </a:cubicBezTo>
                <a:cubicBezTo>
                  <a:pt x="178" y="429"/>
                  <a:pt x="178" y="429"/>
                  <a:pt x="177" y="429"/>
                </a:cubicBezTo>
                <a:cubicBezTo>
                  <a:pt x="177" y="429"/>
                  <a:pt x="177" y="429"/>
                  <a:pt x="177" y="429"/>
                </a:cubicBezTo>
                <a:close/>
                <a:moveTo>
                  <a:pt x="282" y="36"/>
                </a:moveTo>
                <a:cubicBezTo>
                  <a:pt x="282" y="35"/>
                  <a:pt x="284" y="36"/>
                  <a:pt x="284" y="37"/>
                </a:cubicBezTo>
                <a:cubicBezTo>
                  <a:pt x="283" y="37"/>
                  <a:pt x="283" y="36"/>
                  <a:pt x="282" y="36"/>
                </a:cubicBezTo>
                <a:close/>
                <a:moveTo>
                  <a:pt x="109" y="51"/>
                </a:moveTo>
                <a:cubicBezTo>
                  <a:pt x="109" y="51"/>
                  <a:pt x="109" y="51"/>
                  <a:pt x="109" y="51"/>
                </a:cubicBezTo>
                <a:cubicBezTo>
                  <a:pt x="108" y="51"/>
                  <a:pt x="108" y="51"/>
                  <a:pt x="108" y="52"/>
                </a:cubicBezTo>
                <a:cubicBezTo>
                  <a:pt x="110" y="53"/>
                  <a:pt x="111" y="50"/>
                  <a:pt x="110" y="49"/>
                </a:cubicBezTo>
                <a:cubicBezTo>
                  <a:pt x="110" y="50"/>
                  <a:pt x="110" y="51"/>
                  <a:pt x="109" y="51"/>
                </a:cubicBezTo>
                <a:cubicBezTo>
                  <a:pt x="109" y="50"/>
                  <a:pt x="109" y="50"/>
                  <a:pt x="109" y="51"/>
                </a:cubicBezTo>
                <a:close/>
                <a:moveTo>
                  <a:pt x="156" y="50"/>
                </a:moveTo>
                <a:cubicBezTo>
                  <a:pt x="157" y="50"/>
                  <a:pt x="157" y="51"/>
                  <a:pt x="157" y="52"/>
                </a:cubicBezTo>
                <a:cubicBezTo>
                  <a:pt x="150" y="54"/>
                  <a:pt x="145" y="53"/>
                  <a:pt x="140" y="56"/>
                </a:cubicBezTo>
                <a:cubicBezTo>
                  <a:pt x="140" y="54"/>
                  <a:pt x="136" y="54"/>
                  <a:pt x="135" y="56"/>
                </a:cubicBezTo>
                <a:cubicBezTo>
                  <a:pt x="133" y="56"/>
                  <a:pt x="134" y="55"/>
                  <a:pt x="133" y="54"/>
                </a:cubicBezTo>
                <a:cubicBezTo>
                  <a:pt x="133" y="55"/>
                  <a:pt x="131" y="56"/>
                  <a:pt x="132" y="57"/>
                </a:cubicBezTo>
                <a:cubicBezTo>
                  <a:pt x="132" y="58"/>
                  <a:pt x="130" y="55"/>
                  <a:pt x="129" y="55"/>
                </a:cubicBezTo>
                <a:cubicBezTo>
                  <a:pt x="128" y="56"/>
                  <a:pt x="131" y="56"/>
                  <a:pt x="130" y="58"/>
                </a:cubicBezTo>
                <a:cubicBezTo>
                  <a:pt x="129" y="57"/>
                  <a:pt x="128" y="57"/>
                  <a:pt x="127" y="57"/>
                </a:cubicBezTo>
                <a:cubicBezTo>
                  <a:pt x="127" y="56"/>
                  <a:pt x="128" y="56"/>
                  <a:pt x="128" y="55"/>
                </a:cubicBezTo>
                <a:cubicBezTo>
                  <a:pt x="127" y="55"/>
                  <a:pt x="127" y="56"/>
                  <a:pt x="126" y="55"/>
                </a:cubicBezTo>
                <a:cubicBezTo>
                  <a:pt x="125" y="57"/>
                  <a:pt x="125" y="56"/>
                  <a:pt x="123" y="57"/>
                </a:cubicBezTo>
                <a:cubicBezTo>
                  <a:pt x="124" y="52"/>
                  <a:pt x="140" y="55"/>
                  <a:pt x="140" y="50"/>
                </a:cubicBezTo>
                <a:cubicBezTo>
                  <a:pt x="142" y="50"/>
                  <a:pt x="141" y="52"/>
                  <a:pt x="142" y="53"/>
                </a:cubicBezTo>
                <a:cubicBezTo>
                  <a:pt x="143" y="51"/>
                  <a:pt x="147" y="53"/>
                  <a:pt x="146" y="51"/>
                </a:cubicBezTo>
                <a:cubicBezTo>
                  <a:pt x="148" y="50"/>
                  <a:pt x="148" y="51"/>
                  <a:pt x="148" y="53"/>
                </a:cubicBezTo>
                <a:cubicBezTo>
                  <a:pt x="149" y="51"/>
                  <a:pt x="152" y="51"/>
                  <a:pt x="154" y="52"/>
                </a:cubicBezTo>
                <a:cubicBezTo>
                  <a:pt x="155" y="52"/>
                  <a:pt x="156" y="50"/>
                  <a:pt x="155" y="51"/>
                </a:cubicBezTo>
                <a:cubicBezTo>
                  <a:pt x="155" y="50"/>
                  <a:pt x="156" y="51"/>
                  <a:pt x="156" y="50"/>
                </a:cubicBezTo>
                <a:close/>
                <a:moveTo>
                  <a:pt x="99" y="59"/>
                </a:moveTo>
                <a:cubicBezTo>
                  <a:pt x="99" y="60"/>
                  <a:pt x="98" y="60"/>
                  <a:pt x="98" y="61"/>
                </a:cubicBezTo>
                <a:cubicBezTo>
                  <a:pt x="99" y="61"/>
                  <a:pt x="100" y="59"/>
                  <a:pt x="99" y="59"/>
                </a:cubicBezTo>
                <a:close/>
                <a:moveTo>
                  <a:pt x="290" y="97"/>
                </a:moveTo>
                <a:cubicBezTo>
                  <a:pt x="290" y="97"/>
                  <a:pt x="290" y="97"/>
                  <a:pt x="289" y="97"/>
                </a:cubicBezTo>
                <a:cubicBezTo>
                  <a:pt x="289" y="97"/>
                  <a:pt x="288" y="98"/>
                  <a:pt x="288" y="99"/>
                </a:cubicBezTo>
                <a:cubicBezTo>
                  <a:pt x="287" y="99"/>
                  <a:pt x="286" y="99"/>
                  <a:pt x="284" y="100"/>
                </a:cubicBezTo>
                <a:cubicBezTo>
                  <a:pt x="283" y="98"/>
                  <a:pt x="284" y="95"/>
                  <a:pt x="285" y="93"/>
                </a:cubicBezTo>
                <a:cubicBezTo>
                  <a:pt x="286" y="94"/>
                  <a:pt x="286" y="95"/>
                  <a:pt x="287" y="96"/>
                </a:cubicBezTo>
                <a:cubicBezTo>
                  <a:pt x="288" y="96"/>
                  <a:pt x="290" y="97"/>
                  <a:pt x="289" y="95"/>
                </a:cubicBezTo>
                <a:cubicBezTo>
                  <a:pt x="291" y="96"/>
                  <a:pt x="290" y="98"/>
                  <a:pt x="289" y="99"/>
                </a:cubicBezTo>
                <a:cubicBezTo>
                  <a:pt x="288" y="99"/>
                  <a:pt x="289" y="97"/>
                  <a:pt x="290" y="97"/>
                </a:cubicBezTo>
                <a:close/>
                <a:moveTo>
                  <a:pt x="287" y="97"/>
                </a:moveTo>
                <a:cubicBezTo>
                  <a:pt x="290" y="97"/>
                  <a:pt x="283" y="98"/>
                  <a:pt x="287" y="97"/>
                </a:cubicBezTo>
                <a:cubicBezTo>
                  <a:pt x="287" y="97"/>
                  <a:pt x="287" y="97"/>
                  <a:pt x="287" y="97"/>
                </a:cubicBezTo>
                <a:close/>
                <a:moveTo>
                  <a:pt x="43" y="124"/>
                </a:moveTo>
                <a:cubicBezTo>
                  <a:pt x="44" y="125"/>
                  <a:pt x="42" y="127"/>
                  <a:pt x="42" y="129"/>
                </a:cubicBezTo>
                <a:cubicBezTo>
                  <a:pt x="40" y="128"/>
                  <a:pt x="43" y="125"/>
                  <a:pt x="43" y="124"/>
                </a:cubicBezTo>
                <a:close/>
                <a:moveTo>
                  <a:pt x="253" y="161"/>
                </a:moveTo>
                <a:cubicBezTo>
                  <a:pt x="254" y="161"/>
                  <a:pt x="252" y="163"/>
                  <a:pt x="254" y="163"/>
                </a:cubicBezTo>
                <a:cubicBezTo>
                  <a:pt x="254" y="165"/>
                  <a:pt x="251" y="163"/>
                  <a:pt x="251" y="164"/>
                </a:cubicBezTo>
                <a:cubicBezTo>
                  <a:pt x="250" y="164"/>
                  <a:pt x="252" y="163"/>
                  <a:pt x="251" y="162"/>
                </a:cubicBezTo>
                <a:cubicBezTo>
                  <a:pt x="252" y="162"/>
                  <a:pt x="252" y="161"/>
                  <a:pt x="253" y="161"/>
                </a:cubicBezTo>
                <a:close/>
                <a:moveTo>
                  <a:pt x="253" y="165"/>
                </a:moveTo>
                <a:cubicBezTo>
                  <a:pt x="253" y="163"/>
                  <a:pt x="254" y="166"/>
                  <a:pt x="254" y="168"/>
                </a:cubicBezTo>
                <a:cubicBezTo>
                  <a:pt x="253" y="168"/>
                  <a:pt x="253" y="167"/>
                  <a:pt x="253" y="167"/>
                </a:cubicBezTo>
                <a:cubicBezTo>
                  <a:pt x="251" y="168"/>
                  <a:pt x="255" y="170"/>
                  <a:pt x="254" y="172"/>
                </a:cubicBezTo>
                <a:cubicBezTo>
                  <a:pt x="251" y="172"/>
                  <a:pt x="251" y="176"/>
                  <a:pt x="250" y="171"/>
                </a:cubicBezTo>
                <a:cubicBezTo>
                  <a:pt x="252" y="171"/>
                  <a:pt x="253" y="172"/>
                  <a:pt x="253" y="169"/>
                </a:cubicBezTo>
                <a:cubicBezTo>
                  <a:pt x="251" y="172"/>
                  <a:pt x="252" y="168"/>
                  <a:pt x="251" y="167"/>
                </a:cubicBezTo>
                <a:cubicBezTo>
                  <a:pt x="252" y="167"/>
                  <a:pt x="252" y="166"/>
                  <a:pt x="253" y="165"/>
                </a:cubicBezTo>
                <a:cubicBezTo>
                  <a:pt x="253" y="165"/>
                  <a:pt x="253" y="165"/>
                  <a:pt x="253" y="165"/>
                </a:cubicBezTo>
                <a:close/>
                <a:moveTo>
                  <a:pt x="24" y="186"/>
                </a:moveTo>
                <a:cubicBezTo>
                  <a:pt x="24" y="186"/>
                  <a:pt x="24" y="186"/>
                  <a:pt x="24" y="186"/>
                </a:cubicBezTo>
                <a:cubicBezTo>
                  <a:pt x="23" y="186"/>
                  <a:pt x="23" y="185"/>
                  <a:pt x="22" y="185"/>
                </a:cubicBezTo>
                <a:cubicBezTo>
                  <a:pt x="22" y="188"/>
                  <a:pt x="26" y="187"/>
                  <a:pt x="24" y="186"/>
                </a:cubicBezTo>
                <a:close/>
                <a:moveTo>
                  <a:pt x="218" y="211"/>
                </a:moveTo>
                <a:cubicBezTo>
                  <a:pt x="219" y="218"/>
                  <a:pt x="213" y="214"/>
                  <a:pt x="210" y="213"/>
                </a:cubicBezTo>
                <a:cubicBezTo>
                  <a:pt x="211" y="215"/>
                  <a:pt x="214" y="214"/>
                  <a:pt x="214" y="217"/>
                </a:cubicBezTo>
                <a:cubicBezTo>
                  <a:pt x="214" y="216"/>
                  <a:pt x="212" y="215"/>
                  <a:pt x="212" y="217"/>
                </a:cubicBezTo>
                <a:cubicBezTo>
                  <a:pt x="213" y="216"/>
                  <a:pt x="211" y="219"/>
                  <a:pt x="213" y="219"/>
                </a:cubicBezTo>
                <a:cubicBezTo>
                  <a:pt x="214" y="218"/>
                  <a:pt x="214" y="220"/>
                  <a:pt x="213" y="220"/>
                </a:cubicBezTo>
                <a:cubicBezTo>
                  <a:pt x="215" y="221"/>
                  <a:pt x="217" y="221"/>
                  <a:pt x="218" y="222"/>
                </a:cubicBezTo>
                <a:cubicBezTo>
                  <a:pt x="219" y="221"/>
                  <a:pt x="218" y="219"/>
                  <a:pt x="220" y="219"/>
                </a:cubicBezTo>
                <a:cubicBezTo>
                  <a:pt x="227" y="224"/>
                  <a:pt x="238" y="228"/>
                  <a:pt x="242" y="234"/>
                </a:cubicBezTo>
                <a:cubicBezTo>
                  <a:pt x="243" y="232"/>
                  <a:pt x="245" y="237"/>
                  <a:pt x="247" y="235"/>
                </a:cubicBezTo>
                <a:cubicBezTo>
                  <a:pt x="242" y="232"/>
                  <a:pt x="237" y="228"/>
                  <a:pt x="232" y="224"/>
                </a:cubicBezTo>
                <a:cubicBezTo>
                  <a:pt x="233" y="223"/>
                  <a:pt x="230" y="223"/>
                  <a:pt x="233" y="222"/>
                </a:cubicBezTo>
                <a:cubicBezTo>
                  <a:pt x="231" y="221"/>
                  <a:pt x="231" y="223"/>
                  <a:pt x="229" y="223"/>
                </a:cubicBezTo>
                <a:cubicBezTo>
                  <a:pt x="228" y="222"/>
                  <a:pt x="225" y="221"/>
                  <a:pt x="224" y="219"/>
                </a:cubicBezTo>
                <a:cubicBezTo>
                  <a:pt x="225" y="219"/>
                  <a:pt x="225" y="218"/>
                  <a:pt x="225" y="217"/>
                </a:cubicBezTo>
                <a:cubicBezTo>
                  <a:pt x="224" y="217"/>
                  <a:pt x="223" y="217"/>
                  <a:pt x="223" y="217"/>
                </a:cubicBezTo>
                <a:cubicBezTo>
                  <a:pt x="224" y="214"/>
                  <a:pt x="220" y="213"/>
                  <a:pt x="221" y="210"/>
                </a:cubicBezTo>
                <a:cubicBezTo>
                  <a:pt x="220" y="211"/>
                  <a:pt x="220" y="212"/>
                  <a:pt x="220" y="213"/>
                </a:cubicBezTo>
                <a:cubicBezTo>
                  <a:pt x="220" y="212"/>
                  <a:pt x="219" y="211"/>
                  <a:pt x="218" y="211"/>
                </a:cubicBezTo>
                <a:close/>
                <a:moveTo>
                  <a:pt x="215" y="219"/>
                </a:moveTo>
                <a:cubicBezTo>
                  <a:pt x="215" y="219"/>
                  <a:pt x="215" y="218"/>
                  <a:pt x="215" y="218"/>
                </a:cubicBezTo>
                <a:cubicBezTo>
                  <a:pt x="215" y="217"/>
                  <a:pt x="219" y="217"/>
                  <a:pt x="218" y="219"/>
                </a:cubicBezTo>
                <a:cubicBezTo>
                  <a:pt x="217" y="218"/>
                  <a:pt x="217" y="219"/>
                  <a:pt x="215" y="219"/>
                </a:cubicBezTo>
                <a:cubicBezTo>
                  <a:pt x="215" y="219"/>
                  <a:pt x="215" y="219"/>
                  <a:pt x="215" y="219"/>
                </a:cubicBezTo>
                <a:close/>
                <a:moveTo>
                  <a:pt x="151" y="287"/>
                </a:moveTo>
                <a:cubicBezTo>
                  <a:pt x="153" y="288"/>
                  <a:pt x="150" y="288"/>
                  <a:pt x="149" y="287"/>
                </a:cubicBezTo>
                <a:cubicBezTo>
                  <a:pt x="150" y="291"/>
                  <a:pt x="154" y="286"/>
                  <a:pt x="151" y="287"/>
                </a:cubicBezTo>
                <a:close/>
                <a:moveTo>
                  <a:pt x="13" y="296"/>
                </a:moveTo>
                <a:cubicBezTo>
                  <a:pt x="14" y="294"/>
                  <a:pt x="15" y="297"/>
                  <a:pt x="16" y="297"/>
                </a:cubicBezTo>
                <a:cubicBezTo>
                  <a:pt x="15" y="298"/>
                  <a:pt x="14" y="296"/>
                  <a:pt x="13" y="296"/>
                </a:cubicBezTo>
                <a:close/>
                <a:moveTo>
                  <a:pt x="55" y="298"/>
                </a:moveTo>
                <a:cubicBezTo>
                  <a:pt x="57" y="299"/>
                  <a:pt x="57" y="300"/>
                  <a:pt x="58" y="301"/>
                </a:cubicBezTo>
                <a:cubicBezTo>
                  <a:pt x="56" y="301"/>
                  <a:pt x="52" y="299"/>
                  <a:pt x="55" y="298"/>
                </a:cubicBezTo>
                <a:close/>
                <a:moveTo>
                  <a:pt x="62" y="339"/>
                </a:moveTo>
                <a:cubicBezTo>
                  <a:pt x="64" y="340"/>
                  <a:pt x="64" y="343"/>
                  <a:pt x="66" y="344"/>
                </a:cubicBezTo>
                <a:cubicBezTo>
                  <a:pt x="66" y="346"/>
                  <a:pt x="64" y="343"/>
                  <a:pt x="64" y="345"/>
                </a:cubicBezTo>
                <a:cubicBezTo>
                  <a:pt x="65" y="343"/>
                  <a:pt x="62" y="340"/>
                  <a:pt x="62" y="339"/>
                </a:cubicBezTo>
                <a:close/>
                <a:moveTo>
                  <a:pt x="273" y="388"/>
                </a:moveTo>
                <a:cubicBezTo>
                  <a:pt x="274" y="390"/>
                  <a:pt x="271" y="388"/>
                  <a:pt x="272" y="390"/>
                </a:cubicBezTo>
                <a:cubicBezTo>
                  <a:pt x="271" y="390"/>
                  <a:pt x="272" y="388"/>
                  <a:pt x="273" y="388"/>
                </a:cubicBezTo>
                <a:close/>
                <a:moveTo>
                  <a:pt x="243" y="425"/>
                </a:moveTo>
                <a:cubicBezTo>
                  <a:pt x="244" y="424"/>
                  <a:pt x="248" y="425"/>
                  <a:pt x="248" y="420"/>
                </a:cubicBezTo>
                <a:cubicBezTo>
                  <a:pt x="253" y="422"/>
                  <a:pt x="253" y="415"/>
                  <a:pt x="259" y="415"/>
                </a:cubicBezTo>
                <a:cubicBezTo>
                  <a:pt x="257" y="413"/>
                  <a:pt x="258" y="412"/>
                  <a:pt x="260" y="411"/>
                </a:cubicBezTo>
                <a:cubicBezTo>
                  <a:pt x="261" y="412"/>
                  <a:pt x="257" y="415"/>
                  <a:pt x="261" y="414"/>
                </a:cubicBezTo>
                <a:cubicBezTo>
                  <a:pt x="261" y="416"/>
                  <a:pt x="260" y="417"/>
                  <a:pt x="259" y="417"/>
                </a:cubicBezTo>
                <a:cubicBezTo>
                  <a:pt x="260" y="421"/>
                  <a:pt x="258" y="417"/>
                  <a:pt x="258" y="420"/>
                </a:cubicBezTo>
                <a:cubicBezTo>
                  <a:pt x="255" y="419"/>
                  <a:pt x="251" y="427"/>
                  <a:pt x="248" y="424"/>
                </a:cubicBezTo>
                <a:cubicBezTo>
                  <a:pt x="246" y="424"/>
                  <a:pt x="247" y="427"/>
                  <a:pt x="244" y="426"/>
                </a:cubicBezTo>
                <a:cubicBezTo>
                  <a:pt x="245" y="425"/>
                  <a:pt x="244" y="425"/>
                  <a:pt x="243" y="425"/>
                </a:cubicBezTo>
                <a:close/>
                <a:moveTo>
                  <a:pt x="254" y="421"/>
                </a:moveTo>
                <a:cubicBezTo>
                  <a:pt x="256" y="420"/>
                  <a:pt x="253" y="420"/>
                  <a:pt x="254" y="418"/>
                </a:cubicBezTo>
                <a:cubicBezTo>
                  <a:pt x="255" y="419"/>
                  <a:pt x="256" y="421"/>
                  <a:pt x="254" y="421"/>
                </a:cubicBezTo>
                <a:cubicBezTo>
                  <a:pt x="254" y="421"/>
                  <a:pt x="254" y="421"/>
                  <a:pt x="254" y="421"/>
                </a:cubicBezTo>
                <a:close/>
                <a:moveTo>
                  <a:pt x="232" y="434"/>
                </a:moveTo>
                <a:cubicBezTo>
                  <a:pt x="232" y="433"/>
                  <a:pt x="231" y="433"/>
                  <a:pt x="231" y="432"/>
                </a:cubicBezTo>
                <a:cubicBezTo>
                  <a:pt x="234" y="432"/>
                  <a:pt x="235" y="429"/>
                  <a:pt x="237" y="430"/>
                </a:cubicBezTo>
                <a:cubicBezTo>
                  <a:pt x="234" y="432"/>
                  <a:pt x="233" y="437"/>
                  <a:pt x="230" y="439"/>
                </a:cubicBezTo>
                <a:cubicBezTo>
                  <a:pt x="229" y="439"/>
                  <a:pt x="229" y="434"/>
                  <a:pt x="232" y="434"/>
                </a:cubicBezTo>
                <a:close/>
                <a:moveTo>
                  <a:pt x="126" y="31"/>
                </a:moveTo>
                <a:cubicBezTo>
                  <a:pt x="127" y="31"/>
                  <a:pt x="126" y="33"/>
                  <a:pt x="128" y="34"/>
                </a:cubicBezTo>
                <a:cubicBezTo>
                  <a:pt x="127" y="35"/>
                  <a:pt x="125" y="37"/>
                  <a:pt x="124" y="39"/>
                </a:cubicBezTo>
                <a:cubicBezTo>
                  <a:pt x="122" y="39"/>
                  <a:pt x="125" y="38"/>
                  <a:pt x="123" y="37"/>
                </a:cubicBezTo>
                <a:cubicBezTo>
                  <a:pt x="122" y="37"/>
                  <a:pt x="123" y="39"/>
                  <a:pt x="123" y="40"/>
                </a:cubicBezTo>
                <a:cubicBezTo>
                  <a:pt x="122" y="40"/>
                  <a:pt x="121" y="40"/>
                  <a:pt x="121" y="41"/>
                </a:cubicBezTo>
                <a:cubicBezTo>
                  <a:pt x="120" y="41"/>
                  <a:pt x="120" y="38"/>
                  <a:pt x="119" y="39"/>
                </a:cubicBezTo>
                <a:cubicBezTo>
                  <a:pt x="119" y="36"/>
                  <a:pt x="124" y="34"/>
                  <a:pt x="126" y="31"/>
                </a:cubicBezTo>
                <a:close/>
                <a:moveTo>
                  <a:pt x="12" y="290"/>
                </a:moveTo>
                <a:cubicBezTo>
                  <a:pt x="13" y="291"/>
                  <a:pt x="12" y="291"/>
                  <a:pt x="12" y="294"/>
                </a:cubicBezTo>
                <a:cubicBezTo>
                  <a:pt x="11" y="293"/>
                  <a:pt x="10" y="294"/>
                  <a:pt x="9" y="294"/>
                </a:cubicBezTo>
                <a:cubicBezTo>
                  <a:pt x="8" y="292"/>
                  <a:pt x="10" y="292"/>
                  <a:pt x="10" y="290"/>
                </a:cubicBezTo>
                <a:cubicBezTo>
                  <a:pt x="11" y="291"/>
                  <a:pt x="11" y="290"/>
                  <a:pt x="12" y="290"/>
                </a:cubicBezTo>
                <a:close/>
                <a:moveTo>
                  <a:pt x="11" y="300"/>
                </a:moveTo>
                <a:cubicBezTo>
                  <a:pt x="10" y="303"/>
                  <a:pt x="11" y="304"/>
                  <a:pt x="12" y="306"/>
                </a:cubicBezTo>
                <a:cubicBezTo>
                  <a:pt x="13" y="305"/>
                  <a:pt x="14" y="307"/>
                  <a:pt x="15" y="307"/>
                </a:cubicBezTo>
                <a:cubicBezTo>
                  <a:pt x="14" y="305"/>
                  <a:pt x="17" y="306"/>
                  <a:pt x="16" y="304"/>
                </a:cubicBezTo>
                <a:cubicBezTo>
                  <a:pt x="15" y="304"/>
                  <a:pt x="14" y="304"/>
                  <a:pt x="13" y="304"/>
                </a:cubicBezTo>
                <a:cubicBezTo>
                  <a:pt x="14" y="303"/>
                  <a:pt x="14" y="303"/>
                  <a:pt x="14" y="302"/>
                </a:cubicBezTo>
                <a:cubicBezTo>
                  <a:pt x="12" y="301"/>
                  <a:pt x="13" y="303"/>
                  <a:pt x="11" y="302"/>
                </a:cubicBezTo>
                <a:cubicBezTo>
                  <a:pt x="11" y="301"/>
                  <a:pt x="13" y="300"/>
                  <a:pt x="11" y="300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>
            <a:off x="3886201" y="2597150"/>
            <a:ext cx="1527175" cy="1562100"/>
          </a:xfrm>
          <a:custGeom>
            <a:avLst/>
            <a:gdLst>
              <a:gd name="T0" fmla="*/ 102 w 407"/>
              <a:gd name="T1" fmla="*/ 23 h 416"/>
              <a:gd name="T2" fmla="*/ 167 w 407"/>
              <a:gd name="T3" fmla="*/ 29 h 416"/>
              <a:gd name="T4" fmla="*/ 383 w 407"/>
              <a:gd name="T5" fmla="*/ 87 h 416"/>
              <a:gd name="T6" fmla="*/ 369 w 407"/>
              <a:gd name="T7" fmla="*/ 158 h 416"/>
              <a:gd name="T8" fmla="*/ 225 w 407"/>
              <a:gd name="T9" fmla="*/ 193 h 416"/>
              <a:gd name="T10" fmla="*/ 208 w 407"/>
              <a:gd name="T11" fmla="*/ 233 h 416"/>
              <a:gd name="T12" fmla="*/ 74 w 407"/>
              <a:gd name="T13" fmla="*/ 340 h 416"/>
              <a:gd name="T14" fmla="*/ 109 w 407"/>
              <a:gd name="T15" fmla="*/ 380 h 416"/>
              <a:gd name="T16" fmla="*/ 285 w 407"/>
              <a:gd name="T17" fmla="*/ 405 h 416"/>
              <a:gd name="T18" fmla="*/ 22 w 407"/>
              <a:gd name="T19" fmla="*/ 24 h 416"/>
              <a:gd name="T20" fmla="*/ 46 w 407"/>
              <a:gd name="T21" fmla="*/ 166 h 416"/>
              <a:gd name="T22" fmla="*/ 123 w 407"/>
              <a:gd name="T23" fmla="*/ 64 h 416"/>
              <a:gd name="T24" fmla="*/ 172 w 407"/>
              <a:gd name="T25" fmla="*/ 279 h 416"/>
              <a:gd name="T26" fmla="*/ 172 w 407"/>
              <a:gd name="T27" fmla="*/ 321 h 416"/>
              <a:gd name="T28" fmla="*/ 123 w 407"/>
              <a:gd name="T29" fmla="*/ 354 h 416"/>
              <a:gd name="T30" fmla="*/ 63 w 407"/>
              <a:gd name="T31" fmla="*/ 380 h 416"/>
              <a:gd name="T32" fmla="*/ 143 w 407"/>
              <a:gd name="T33" fmla="*/ 402 h 416"/>
              <a:gd name="T34" fmla="*/ 335 w 407"/>
              <a:gd name="T35" fmla="*/ 393 h 416"/>
              <a:gd name="T36" fmla="*/ 276 w 407"/>
              <a:gd name="T37" fmla="*/ 359 h 416"/>
              <a:gd name="T38" fmla="*/ 257 w 407"/>
              <a:gd name="T39" fmla="*/ 149 h 416"/>
              <a:gd name="T40" fmla="*/ 280 w 407"/>
              <a:gd name="T41" fmla="*/ 68 h 416"/>
              <a:gd name="T42" fmla="*/ 374 w 407"/>
              <a:gd name="T43" fmla="*/ 159 h 416"/>
              <a:gd name="T44" fmla="*/ 395 w 407"/>
              <a:gd name="T45" fmla="*/ 48 h 416"/>
              <a:gd name="T46" fmla="*/ 226 w 407"/>
              <a:gd name="T47" fmla="*/ 39 h 416"/>
              <a:gd name="T48" fmla="*/ 97 w 407"/>
              <a:gd name="T49" fmla="*/ 39 h 416"/>
              <a:gd name="T50" fmla="*/ 141 w 407"/>
              <a:gd name="T51" fmla="*/ 32 h 416"/>
              <a:gd name="T52" fmla="*/ 298 w 407"/>
              <a:gd name="T53" fmla="*/ 38 h 416"/>
              <a:gd name="T54" fmla="*/ 342 w 407"/>
              <a:gd name="T55" fmla="*/ 70 h 416"/>
              <a:gd name="T56" fmla="*/ 217 w 407"/>
              <a:gd name="T57" fmla="*/ 83 h 416"/>
              <a:gd name="T58" fmla="*/ 175 w 407"/>
              <a:gd name="T59" fmla="*/ 104 h 416"/>
              <a:gd name="T60" fmla="*/ 364 w 407"/>
              <a:gd name="T61" fmla="*/ 110 h 416"/>
              <a:gd name="T62" fmla="*/ 223 w 407"/>
              <a:gd name="T63" fmla="*/ 122 h 416"/>
              <a:gd name="T64" fmla="*/ 197 w 407"/>
              <a:gd name="T65" fmla="*/ 128 h 416"/>
              <a:gd name="T66" fmla="*/ 194 w 407"/>
              <a:gd name="T67" fmla="*/ 230 h 416"/>
              <a:gd name="T68" fmla="*/ 195 w 407"/>
              <a:gd name="T69" fmla="*/ 253 h 416"/>
              <a:gd name="T70" fmla="*/ 227 w 407"/>
              <a:gd name="T71" fmla="*/ 280 h 416"/>
              <a:gd name="T72" fmla="*/ 353 w 407"/>
              <a:gd name="T73" fmla="*/ 118 h 416"/>
              <a:gd name="T74" fmla="*/ 190 w 407"/>
              <a:gd name="T75" fmla="*/ 128 h 416"/>
              <a:gd name="T76" fmla="*/ 199 w 407"/>
              <a:gd name="T77" fmla="*/ 142 h 416"/>
              <a:gd name="T78" fmla="*/ 226 w 407"/>
              <a:gd name="T79" fmla="*/ 169 h 416"/>
              <a:gd name="T80" fmla="*/ 24 w 407"/>
              <a:gd name="T81" fmla="*/ 184 h 416"/>
              <a:gd name="T82" fmla="*/ 191 w 407"/>
              <a:gd name="T83" fmla="*/ 217 h 416"/>
              <a:gd name="T84" fmla="*/ 235 w 407"/>
              <a:gd name="T85" fmla="*/ 271 h 416"/>
              <a:gd name="T86" fmla="*/ 236 w 407"/>
              <a:gd name="T87" fmla="*/ 295 h 416"/>
              <a:gd name="T88" fmla="*/ 206 w 407"/>
              <a:gd name="T89" fmla="*/ 317 h 416"/>
              <a:gd name="T90" fmla="*/ 182 w 407"/>
              <a:gd name="T91" fmla="*/ 340 h 416"/>
              <a:gd name="T92" fmla="*/ 235 w 407"/>
              <a:gd name="T93" fmla="*/ 344 h 416"/>
              <a:gd name="T94" fmla="*/ 237 w 407"/>
              <a:gd name="T95" fmla="*/ 357 h 416"/>
              <a:gd name="T96" fmla="*/ 135 w 407"/>
              <a:gd name="T97" fmla="*/ 364 h 416"/>
              <a:gd name="T98" fmla="*/ 251 w 407"/>
              <a:gd name="T99" fmla="*/ 387 h 416"/>
              <a:gd name="T100" fmla="*/ 316 w 407"/>
              <a:gd name="T101" fmla="*/ 376 h 416"/>
              <a:gd name="T102" fmla="*/ 229 w 407"/>
              <a:gd name="T103" fmla="*/ 379 h 416"/>
              <a:gd name="T104" fmla="*/ 297 w 407"/>
              <a:gd name="T105" fmla="*/ 378 h 416"/>
              <a:gd name="T106" fmla="*/ 268 w 407"/>
              <a:gd name="T107" fmla="*/ 382 h 416"/>
              <a:gd name="T108" fmla="*/ 340 w 407"/>
              <a:gd name="T109" fmla="*/ 386 h 416"/>
              <a:gd name="T110" fmla="*/ 254 w 407"/>
              <a:gd name="T111" fmla="*/ 104 h 416"/>
              <a:gd name="T112" fmla="*/ 176 w 407"/>
              <a:gd name="T113" fmla="*/ 29 h 416"/>
              <a:gd name="T114" fmla="*/ 377 w 407"/>
              <a:gd name="T115" fmla="*/ 172 h 416"/>
              <a:gd name="T116" fmla="*/ 384 w 407"/>
              <a:gd name="T117" fmla="*/ 202 h 416"/>
              <a:gd name="T118" fmla="*/ 211 w 407"/>
              <a:gd name="T119" fmla="*/ 209 h 416"/>
              <a:gd name="T120" fmla="*/ 210 w 407"/>
              <a:gd name="T121" fmla="*/ 266 h 416"/>
              <a:gd name="T122" fmla="*/ 155 w 407"/>
              <a:gd name="T123" fmla="*/ 3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7" h="416">
                <a:moveTo>
                  <a:pt x="246" y="16"/>
                </a:moveTo>
                <a:cubicBezTo>
                  <a:pt x="247" y="16"/>
                  <a:pt x="247" y="18"/>
                  <a:pt x="248" y="18"/>
                </a:cubicBezTo>
                <a:cubicBezTo>
                  <a:pt x="248" y="19"/>
                  <a:pt x="247" y="19"/>
                  <a:pt x="246" y="19"/>
                </a:cubicBezTo>
                <a:cubicBezTo>
                  <a:pt x="248" y="20"/>
                  <a:pt x="246" y="23"/>
                  <a:pt x="246" y="25"/>
                </a:cubicBezTo>
                <a:cubicBezTo>
                  <a:pt x="244" y="25"/>
                  <a:pt x="244" y="23"/>
                  <a:pt x="243" y="22"/>
                </a:cubicBezTo>
                <a:cubicBezTo>
                  <a:pt x="244" y="21"/>
                  <a:pt x="245" y="19"/>
                  <a:pt x="243" y="18"/>
                </a:cubicBezTo>
                <a:cubicBezTo>
                  <a:pt x="244" y="17"/>
                  <a:pt x="246" y="17"/>
                  <a:pt x="246" y="16"/>
                </a:cubicBezTo>
                <a:close/>
                <a:moveTo>
                  <a:pt x="174" y="16"/>
                </a:moveTo>
                <a:cubicBezTo>
                  <a:pt x="176" y="16"/>
                  <a:pt x="175" y="19"/>
                  <a:pt x="176" y="18"/>
                </a:cubicBezTo>
                <a:cubicBezTo>
                  <a:pt x="176" y="20"/>
                  <a:pt x="174" y="21"/>
                  <a:pt x="173" y="22"/>
                </a:cubicBezTo>
                <a:cubicBezTo>
                  <a:pt x="171" y="20"/>
                  <a:pt x="174" y="20"/>
                  <a:pt x="174" y="16"/>
                </a:cubicBezTo>
                <a:close/>
                <a:moveTo>
                  <a:pt x="121" y="21"/>
                </a:moveTo>
                <a:cubicBezTo>
                  <a:pt x="123" y="21"/>
                  <a:pt x="121" y="23"/>
                  <a:pt x="121" y="24"/>
                </a:cubicBezTo>
                <a:cubicBezTo>
                  <a:pt x="120" y="25"/>
                  <a:pt x="120" y="23"/>
                  <a:pt x="119" y="23"/>
                </a:cubicBezTo>
                <a:cubicBezTo>
                  <a:pt x="119" y="22"/>
                  <a:pt x="121" y="22"/>
                  <a:pt x="121" y="21"/>
                </a:cubicBezTo>
                <a:close/>
                <a:moveTo>
                  <a:pt x="125" y="21"/>
                </a:moveTo>
                <a:cubicBezTo>
                  <a:pt x="126" y="21"/>
                  <a:pt x="126" y="22"/>
                  <a:pt x="126" y="22"/>
                </a:cubicBezTo>
                <a:cubicBezTo>
                  <a:pt x="126" y="23"/>
                  <a:pt x="125" y="23"/>
                  <a:pt x="124" y="23"/>
                </a:cubicBezTo>
                <a:cubicBezTo>
                  <a:pt x="124" y="21"/>
                  <a:pt x="125" y="22"/>
                  <a:pt x="125" y="21"/>
                </a:cubicBezTo>
                <a:close/>
                <a:moveTo>
                  <a:pt x="127" y="21"/>
                </a:moveTo>
                <a:cubicBezTo>
                  <a:pt x="127" y="22"/>
                  <a:pt x="126" y="24"/>
                  <a:pt x="128" y="23"/>
                </a:cubicBezTo>
                <a:cubicBezTo>
                  <a:pt x="128" y="22"/>
                  <a:pt x="128" y="21"/>
                  <a:pt x="127" y="21"/>
                </a:cubicBezTo>
                <a:close/>
                <a:moveTo>
                  <a:pt x="107" y="22"/>
                </a:moveTo>
                <a:cubicBezTo>
                  <a:pt x="106" y="23"/>
                  <a:pt x="105" y="23"/>
                  <a:pt x="104" y="24"/>
                </a:cubicBezTo>
                <a:cubicBezTo>
                  <a:pt x="104" y="22"/>
                  <a:pt x="105" y="21"/>
                  <a:pt x="107" y="22"/>
                </a:cubicBezTo>
                <a:close/>
                <a:moveTo>
                  <a:pt x="110" y="21"/>
                </a:moveTo>
                <a:cubicBezTo>
                  <a:pt x="111" y="21"/>
                  <a:pt x="110" y="24"/>
                  <a:pt x="109" y="24"/>
                </a:cubicBezTo>
                <a:cubicBezTo>
                  <a:pt x="110" y="23"/>
                  <a:pt x="109" y="23"/>
                  <a:pt x="109" y="22"/>
                </a:cubicBezTo>
                <a:cubicBezTo>
                  <a:pt x="109" y="22"/>
                  <a:pt x="110" y="22"/>
                  <a:pt x="110" y="21"/>
                </a:cubicBezTo>
                <a:close/>
                <a:moveTo>
                  <a:pt x="92" y="22"/>
                </a:moveTo>
                <a:cubicBezTo>
                  <a:pt x="94" y="21"/>
                  <a:pt x="94" y="22"/>
                  <a:pt x="95" y="23"/>
                </a:cubicBezTo>
                <a:cubicBezTo>
                  <a:pt x="94" y="23"/>
                  <a:pt x="94" y="25"/>
                  <a:pt x="93" y="25"/>
                </a:cubicBezTo>
                <a:cubicBezTo>
                  <a:pt x="93" y="24"/>
                  <a:pt x="93" y="23"/>
                  <a:pt x="93" y="22"/>
                </a:cubicBezTo>
                <a:cubicBezTo>
                  <a:pt x="92" y="23"/>
                  <a:pt x="92" y="23"/>
                  <a:pt x="92" y="22"/>
                </a:cubicBezTo>
                <a:close/>
                <a:moveTo>
                  <a:pt x="102" y="23"/>
                </a:moveTo>
                <a:cubicBezTo>
                  <a:pt x="102" y="24"/>
                  <a:pt x="101" y="24"/>
                  <a:pt x="99" y="24"/>
                </a:cubicBezTo>
                <a:cubicBezTo>
                  <a:pt x="100" y="22"/>
                  <a:pt x="100" y="23"/>
                  <a:pt x="102" y="23"/>
                </a:cubicBezTo>
                <a:close/>
                <a:moveTo>
                  <a:pt x="123" y="22"/>
                </a:moveTo>
                <a:cubicBezTo>
                  <a:pt x="123" y="23"/>
                  <a:pt x="122" y="23"/>
                  <a:pt x="122" y="24"/>
                </a:cubicBezTo>
                <a:cubicBezTo>
                  <a:pt x="123" y="25"/>
                  <a:pt x="124" y="23"/>
                  <a:pt x="123" y="22"/>
                </a:cubicBezTo>
                <a:close/>
                <a:moveTo>
                  <a:pt x="405" y="22"/>
                </a:moveTo>
                <a:cubicBezTo>
                  <a:pt x="405" y="23"/>
                  <a:pt x="404" y="23"/>
                  <a:pt x="404" y="24"/>
                </a:cubicBezTo>
                <a:cubicBezTo>
                  <a:pt x="403" y="24"/>
                  <a:pt x="404" y="22"/>
                  <a:pt x="405" y="22"/>
                </a:cubicBezTo>
                <a:close/>
                <a:moveTo>
                  <a:pt x="79" y="23"/>
                </a:moveTo>
                <a:cubicBezTo>
                  <a:pt x="81" y="23"/>
                  <a:pt x="79" y="26"/>
                  <a:pt x="81" y="25"/>
                </a:cubicBezTo>
                <a:cubicBezTo>
                  <a:pt x="80" y="27"/>
                  <a:pt x="79" y="26"/>
                  <a:pt x="77" y="27"/>
                </a:cubicBezTo>
                <a:cubicBezTo>
                  <a:pt x="78" y="26"/>
                  <a:pt x="79" y="25"/>
                  <a:pt x="79" y="23"/>
                </a:cubicBezTo>
                <a:close/>
                <a:moveTo>
                  <a:pt x="72" y="24"/>
                </a:moveTo>
                <a:cubicBezTo>
                  <a:pt x="72" y="24"/>
                  <a:pt x="71" y="25"/>
                  <a:pt x="72" y="25"/>
                </a:cubicBezTo>
                <a:cubicBezTo>
                  <a:pt x="71" y="27"/>
                  <a:pt x="69" y="24"/>
                  <a:pt x="68" y="26"/>
                </a:cubicBezTo>
                <a:cubicBezTo>
                  <a:pt x="68" y="26"/>
                  <a:pt x="69" y="27"/>
                  <a:pt x="70" y="27"/>
                </a:cubicBezTo>
                <a:cubicBezTo>
                  <a:pt x="67" y="29"/>
                  <a:pt x="64" y="26"/>
                  <a:pt x="63" y="27"/>
                </a:cubicBezTo>
                <a:cubicBezTo>
                  <a:pt x="61" y="28"/>
                  <a:pt x="62" y="25"/>
                  <a:pt x="60" y="26"/>
                </a:cubicBezTo>
                <a:cubicBezTo>
                  <a:pt x="64" y="24"/>
                  <a:pt x="67" y="25"/>
                  <a:pt x="72" y="24"/>
                </a:cubicBezTo>
                <a:close/>
                <a:moveTo>
                  <a:pt x="74" y="25"/>
                </a:moveTo>
                <a:cubicBezTo>
                  <a:pt x="74" y="23"/>
                  <a:pt x="75" y="25"/>
                  <a:pt x="75" y="24"/>
                </a:cubicBezTo>
                <a:cubicBezTo>
                  <a:pt x="74" y="23"/>
                  <a:pt x="72" y="24"/>
                  <a:pt x="74" y="25"/>
                </a:cubicBezTo>
                <a:close/>
                <a:moveTo>
                  <a:pt x="75" y="24"/>
                </a:moveTo>
                <a:cubicBezTo>
                  <a:pt x="76" y="25"/>
                  <a:pt x="76" y="25"/>
                  <a:pt x="76" y="27"/>
                </a:cubicBezTo>
                <a:cubicBezTo>
                  <a:pt x="75" y="27"/>
                  <a:pt x="74" y="25"/>
                  <a:pt x="75" y="24"/>
                </a:cubicBezTo>
                <a:close/>
                <a:moveTo>
                  <a:pt x="57" y="25"/>
                </a:moveTo>
                <a:cubicBezTo>
                  <a:pt x="57" y="24"/>
                  <a:pt x="60" y="25"/>
                  <a:pt x="59" y="26"/>
                </a:cubicBezTo>
                <a:cubicBezTo>
                  <a:pt x="59" y="26"/>
                  <a:pt x="58" y="25"/>
                  <a:pt x="57" y="25"/>
                </a:cubicBezTo>
                <a:close/>
                <a:moveTo>
                  <a:pt x="164" y="29"/>
                </a:moveTo>
                <a:cubicBezTo>
                  <a:pt x="165" y="29"/>
                  <a:pt x="165" y="30"/>
                  <a:pt x="166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64" y="31"/>
                  <a:pt x="162" y="31"/>
                  <a:pt x="162" y="32"/>
                </a:cubicBezTo>
                <a:cubicBezTo>
                  <a:pt x="161" y="32"/>
                  <a:pt x="161" y="31"/>
                  <a:pt x="161" y="30"/>
                </a:cubicBezTo>
                <a:cubicBezTo>
                  <a:pt x="163" y="30"/>
                  <a:pt x="164" y="31"/>
                  <a:pt x="164" y="29"/>
                </a:cubicBezTo>
                <a:close/>
                <a:moveTo>
                  <a:pt x="167" y="29"/>
                </a:moveTo>
                <a:cubicBezTo>
                  <a:pt x="168" y="29"/>
                  <a:pt x="169" y="29"/>
                  <a:pt x="169" y="29"/>
                </a:cubicBezTo>
                <a:cubicBezTo>
                  <a:pt x="170" y="31"/>
                  <a:pt x="168" y="32"/>
                  <a:pt x="169" y="32"/>
                </a:cubicBezTo>
                <a:cubicBezTo>
                  <a:pt x="169" y="34"/>
                  <a:pt x="167" y="33"/>
                  <a:pt x="167" y="32"/>
                </a:cubicBezTo>
                <a:cubicBezTo>
                  <a:pt x="166" y="31"/>
                  <a:pt x="167" y="31"/>
                  <a:pt x="167" y="29"/>
                </a:cubicBezTo>
                <a:close/>
                <a:moveTo>
                  <a:pt x="171" y="29"/>
                </a:moveTo>
                <a:cubicBezTo>
                  <a:pt x="171" y="31"/>
                  <a:pt x="170" y="31"/>
                  <a:pt x="170" y="32"/>
                </a:cubicBezTo>
                <a:cubicBezTo>
                  <a:pt x="172" y="32"/>
                  <a:pt x="172" y="31"/>
                  <a:pt x="171" y="30"/>
                </a:cubicBezTo>
                <a:cubicBezTo>
                  <a:pt x="172" y="30"/>
                  <a:pt x="173" y="30"/>
                  <a:pt x="173" y="29"/>
                </a:cubicBezTo>
                <a:cubicBezTo>
                  <a:pt x="172" y="29"/>
                  <a:pt x="171" y="29"/>
                  <a:pt x="171" y="29"/>
                </a:cubicBezTo>
                <a:close/>
                <a:moveTo>
                  <a:pt x="213" y="29"/>
                </a:moveTo>
                <a:cubicBezTo>
                  <a:pt x="214" y="29"/>
                  <a:pt x="215" y="33"/>
                  <a:pt x="213" y="32"/>
                </a:cubicBezTo>
                <a:cubicBezTo>
                  <a:pt x="215" y="30"/>
                  <a:pt x="212" y="32"/>
                  <a:pt x="213" y="29"/>
                </a:cubicBezTo>
                <a:close/>
                <a:moveTo>
                  <a:pt x="220" y="30"/>
                </a:moveTo>
                <a:cubicBezTo>
                  <a:pt x="221" y="30"/>
                  <a:pt x="221" y="30"/>
                  <a:pt x="221" y="31"/>
                </a:cubicBezTo>
                <a:cubicBezTo>
                  <a:pt x="221" y="32"/>
                  <a:pt x="227" y="30"/>
                  <a:pt x="226" y="32"/>
                </a:cubicBezTo>
                <a:cubicBezTo>
                  <a:pt x="224" y="32"/>
                  <a:pt x="222" y="32"/>
                  <a:pt x="220" y="33"/>
                </a:cubicBezTo>
                <a:cubicBezTo>
                  <a:pt x="219" y="32"/>
                  <a:pt x="221" y="32"/>
                  <a:pt x="220" y="30"/>
                </a:cubicBezTo>
                <a:close/>
                <a:moveTo>
                  <a:pt x="235" y="30"/>
                </a:moveTo>
                <a:cubicBezTo>
                  <a:pt x="235" y="31"/>
                  <a:pt x="234" y="31"/>
                  <a:pt x="233" y="31"/>
                </a:cubicBezTo>
                <a:cubicBezTo>
                  <a:pt x="233" y="30"/>
                  <a:pt x="234" y="30"/>
                  <a:pt x="235" y="30"/>
                </a:cubicBezTo>
                <a:close/>
                <a:moveTo>
                  <a:pt x="232" y="31"/>
                </a:moveTo>
                <a:cubicBezTo>
                  <a:pt x="232" y="32"/>
                  <a:pt x="230" y="32"/>
                  <a:pt x="229" y="32"/>
                </a:cubicBezTo>
                <a:cubicBezTo>
                  <a:pt x="228" y="30"/>
                  <a:pt x="231" y="31"/>
                  <a:pt x="232" y="31"/>
                </a:cubicBezTo>
                <a:close/>
                <a:moveTo>
                  <a:pt x="217" y="32"/>
                </a:moveTo>
                <a:cubicBezTo>
                  <a:pt x="217" y="31"/>
                  <a:pt x="219" y="32"/>
                  <a:pt x="219" y="33"/>
                </a:cubicBezTo>
                <a:cubicBezTo>
                  <a:pt x="218" y="33"/>
                  <a:pt x="217" y="33"/>
                  <a:pt x="217" y="32"/>
                </a:cubicBezTo>
                <a:close/>
                <a:moveTo>
                  <a:pt x="207" y="34"/>
                </a:moveTo>
                <a:cubicBezTo>
                  <a:pt x="207" y="35"/>
                  <a:pt x="206" y="35"/>
                  <a:pt x="205" y="35"/>
                </a:cubicBezTo>
                <a:cubicBezTo>
                  <a:pt x="205" y="34"/>
                  <a:pt x="206" y="34"/>
                  <a:pt x="207" y="34"/>
                </a:cubicBezTo>
                <a:close/>
                <a:moveTo>
                  <a:pt x="384" y="86"/>
                </a:moveTo>
                <a:cubicBezTo>
                  <a:pt x="384" y="85"/>
                  <a:pt x="385" y="86"/>
                  <a:pt x="386" y="86"/>
                </a:cubicBezTo>
                <a:cubicBezTo>
                  <a:pt x="386" y="87"/>
                  <a:pt x="384" y="87"/>
                  <a:pt x="384" y="86"/>
                </a:cubicBezTo>
                <a:close/>
                <a:moveTo>
                  <a:pt x="63" y="87"/>
                </a:moveTo>
                <a:cubicBezTo>
                  <a:pt x="64" y="87"/>
                  <a:pt x="63" y="89"/>
                  <a:pt x="64" y="90"/>
                </a:cubicBezTo>
                <a:cubicBezTo>
                  <a:pt x="61" y="91"/>
                  <a:pt x="61" y="91"/>
                  <a:pt x="59" y="93"/>
                </a:cubicBezTo>
                <a:cubicBezTo>
                  <a:pt x="60" y="92"/>
                  <a:pt x="60" y="91"/>
                  <a:pt x="60" y="90"/>
                </a:cubicBezTo>
                <a:cubicBezTo>
                  <a:pt x="61" y="89"/>
                  <a:pt x="64" y="89"/>
                  <a:pt x="63" y="87"/>
                </a:cubicBezTo>
                <a:close/>
                <a:moveTo>
                  <a:pt x="383" y="87"/>
                </a:moveTo>
                <a:cubicBezTo>
                  <a:pt x="383" y="87"/>
                  <a:pt x="384" y="88"/>
                  <a:pt x="384" y="88"/>
                </a:cubicBezTo>
                <a:cubicBezTo>
                  <a:pt x="383" y="88"/>
                  <a:pt x="383" y="89"/>
                  <a:pt x="383" y="89"/>
                </a:cubicBezTo>
                <a:cubicBezTo>
                  <a:pt x="382" y="89"/>
                  <a:pt x="383" y="88"/>
                  <a:pt x="383" y="87"/>
                </a:cubicBezTo>
                <a:close/>
                <a:moveTo>
                  <a:pt x="263" y="100"/>
                </a:moveTo>
                <a:cubicBezTo>
                  <a:pt x="265" y="100"/>
                  <a:pt x="263" y="102"/>
                  <a:pt x="262" y="101"/>
                </a:cubicBezTo>
                <a:cubicBezTo>
                  <a:pt x="262" y="100"/>
                  <a:pt x="263" y="101"/>
                  <a:pt x="263" y="100"/>
                </a:cubicBezTo>
                <a:close/>
                <a:moveTo>
                  <a:pt x="380" y="107"/>
                </a:moveTo>
                <a:cubicBezTo>
                  <a:pt x="381" y="106"/>
                  <a:pt x="381" y="107"/>
                  <a:pt x="382" y="107"/>
                </a:cubicBezTo>
                <a:cubicBezTo>
                  <a:pt x="382" y="108"/>
                  <a:pt x="379" y="108"/>
                  <a:pt x="380" y="107"/>
                </a:cubicBezTo>
                <a:close/>
                <a:moveTo>
                  <a:pt x="54" y="138"/>
                </a:moveTo>
                <a:cubicBezTo>
                  <a:pt x="53" y="138"/>
                  <a:pt x="54" y="137"/>
                  <a:pt x="55" y="137"/>
                </a:cubicBezTo>
                <a:cubicBezTo>
                  <a:pt x="55" y="130"/>
                  <a:pt x="57" y="137"/>
                  <a:pt x="54" y="138"/>
                </a:cubicBezTo>
                <a:close/>
                <a:moveTo>
                  <a:pt x="219" y="136"/>
                </a:moveTo>
                <a:cubicBezTo>
                  <a:pt x="222" y="138"/>
                  <a:pt x="218" y="140"/>
                  <a:pt x="218" y="143"/>
                </a:cubicBezTo>
                <a:cubicBezTo>
                  <a:pt x="217" y="143"/>
                  <a:pt x="217" y="142"/>
                  <a:pt x="217" y="142"/>
                </a:cubicBezTo>
                <a:cubicBezTo>
                  <a:pt x="216" y="140"/>
                  <a:pt x="218" y="140"/>
                  <a:pt x="218" y="138"/>
                </a:cubicBezTo>
                <a:cubicBezTo>
                  <a:pt x="219" y="138"/>
                  <a:pt x="219" y="139"/>
                  <a:pt x="219" y="139"/>
                </a:cubicBezTo>
                <a:cubicBezTo>
                  <a:pt x="220" y="138"/>
                  <a:pt x="218" y="138"/>
                  <a:pt x="218" y="138"/>
                </a:cubicBezTo>
                <a:cubicBezTo>
                  <a:pt x="218" y="137"/>
                  <a:pt x="219" y="137"/>
                  <a:pt x="219" y="136"/>
                </a:cubicBezTo>
                <a:close/>
                <a:moveTo>
                  <a:pt x="194" y="138"/>
                </a:moveTo>
                <a:cubicBezTo>
                  <a:pt x="195" y="138"/>
                  <a:pt x="195" y="141"/>
                  <a:pt x="193" y="140"/>
                </a:cubicBezTo>
                <a:cubicBezTo>
                  <a:pt x="194" y="140"/>
                  <a:pt x="194" y="139"/>
                  <a:pt x="194" y="138"/>
                </a:cubicBezTo>
                <a:close/>
                <a:moveTo>
                  <a:pt x="196" y="142"/>
                </a:moveTo>
                <a:cubicBezTo>
                  <a:pt x="196" y="143"/>
                  <a:pt x="196" y="144"/>
                  <a:pt x="196" y="144"/>
                </a:cubicBezTo>
                <a:cubicBezTo>
                  <a:pt x="196" y="144"/>
                  <a:pt x="195" y="144"/>
                  <a:pt x="195" y="144"/>
                </a:cubicBezTo>
                <a:cubicBezTo>
                  <a:pt x="195" y="144"/>
                  <a:pt x="195" y="143"/>
                  <a:pt x="195" y="142"/>
                </a:cubicBezTo>
                <a:cubicBezTo>
                  <a:pt x="195" y="142"/>
                  <a:pt x="196" y="142"/>
                  <a:pt x="196" y="142"/>
                </a:cubicBezTo>
                <a:close/>
                <a:moveTo>
                  <a:pt x="369" y="150"/>
                </a:moveTo>
                <a:cubicBezTo>
                  <a:pt x="369" y="150"/>
                  <a:pt x="369" y="151"/>
                  <a:pt x="369" y="152"/>
                </a:cubicBezTo>
                <a:cubicBezTo>
                  <a:pt x="367" y="151"/>
                  <a:pt x="367" y="153"/>
                  <a:pt x="366" y="152"/>
                </a:cubicBezTo>
                <a:cubicBezTo>
                  <a:pt x="367" y="151"/>
                  <a:pt x="367" y="150"/>
                  <a:pt x="369" y="150"/>
                </a:cubicBezTo>
                <a:close/>
                <a:moveTo>
                  <a:pt x="364" y="153"/>
                </a:moveTo>
                <a:cubicBezTo>
                  <a:pt x="366" y="153"/>
                  <a:pt x="365" y="154"/>
                  <a:pt x="365" y="155"/>
                </a:cubicBezTo>
                <a:cubicBezTo>
                  <a:pt x="365" y="155"/>
                  <a:pt x="365" y="154"/>
                  <a:pt x="364" y="154"/>
                </a:cubicBezTo>
                <a:cubicBezTo>
                  <a:pt x="364" y="154"/>
                  <a:pt x="364" y="154"/>
                  <a:pt x="364" y="153"/>
                </a:cubicBezTo>
                <a:close/>
                <a:moveTo>
                  <a:pt x="367" y="158"/>
                </a:moveTo>
                <a:cubicBezTo>
                  <a:pt x="366" y="158"/>
                  <a:pt x="366" y="159"/>
                  <a:pt x="366" y="160"/>
                </a:cubicBezTo>
                <a:cubicBezTo>
                  <a:pt x="364" y="159"/>
                  <a:pt x="367" y="157"/>
                  <a:pt x="364" y="157"/>
                </a:cubicBezTo>
                <a:cubicBezTo>
                  <a:pt x="364" y="157"/>
                  <a:pt x="365" y="157"/>
                  <a:pt x="365" y="155"/>
                </a:cubicBezTo>
                <a:cubicBezTo>
                  <a:pt x="367" y="155"/>
                  <a:pt x="367" y="160"/>
                  <a:pt x="369" y="158"/>
                </a:cubicBezTo>
                <a:cubicBezTo>
                  <a:pt x="370" y="158"/>
                  <a:pt x="370" y="160"/>
                  <a:pt x="370" y="160"/>
                </a:cubicBezTo>
                <a:cubicBezTo>
                  <a:pt x="371" y="161"/>
                  <a:pt x="369" y="160"/>
                  <a:pt x="369" y="161"/>
                </a:cubicBezTo>
                <a:cubicBezTo>
                  <a:pt x="368" y="159"/>
                  <a:pt x="369" y="160"/>
                  <a:pt x="367" y="158"/>
                </a:cubicBezTo>
                <a:close/>
                <a:moveTo>
                  <a:pt x="375" y="161"/>
                </a:moveTo>
                <a:cubicBezTo>
                  <a:pt x="376" y="161"/>
                  <a:pt x="375" y="163"/>
                  <a:pt x="375" y="164"/>
                </a:cubicBezTo>
                <a:cubicBezTo>
                  <a:pt x="375" y="164"/>
                  <a:pt x="374" y="164"/>
                  <a:pt x="374" y="164"/>
                </a:cubicBezTo>
                <a:cubicBezTo>
                  <a:pt x="375" y="162"/>
                  <a:pt x="373" y="163"/>
                  <a:pt x="373" y="161"/>
                </a:cubicBezTo>
                <a:cubicBezTo>
                  <a:pt x="374" y="160"/>
                  <a:pt x="375" y="162"/>
                  <a:pt x="375" y="161"/>
                </a:cubicBezTo>
                <a:close/>
                <a:moveTo>
                  <a:pt x="371" y="165"/>
                </a:moveTo>
                <a:cubicBezTo>
                  <a:pt x="370" y="166"/>
                  <a:pt x="369" y="166"/>
                  <a:pt x="367" y="166"/>
                </a:cubicBezTo>
                <a:cubicBezTo>
                  <a:pt x="369" y="165"/>
                  <a:pt x="366" y="165"/>
                  <a:pt x="367" y="163"/>
                </a:cubicBezTo>
                <a:cubicBezTo>
                  <a:pt x="369" y="163"/>
                  <a:pt x="370" y="166"/>
                  <a:pt x="370" y="162"/>
                </a:cubicBezTo>
                <a:cubicBezTo>
                  <a:pt x="372" y="162"/>
                  <a:pt x="369" y="165"/>
                  <a:pt x="371" y="165"/>
                </a:cubicBezTo>
                <a:close/>
                <a:moveTo>
                  <a:pt x="371" y="164"/>
                </a:moveTo>
                <a:cubicBezTo>
                  <a:pt x="371" y="166"/>
                  <a:pt x="372" y="166"/>
                  <a:pt x="373" y="165"/>
                </a:cubicBezTo>
                <a:cubicBezTo>
                  <a:pt x="373" y="164"/>
                  <a:pt x="372" y="164"/>
                  <a:pt x="371" y="164"/>
                </a:cubicBezTo>
                <a:close/>
                <a:moveTo>
                  <a:pt x="369" y="168"/>
                </a:moveTo>
                <a:cubicBezTo>
                  <a:pt x="371" y="168"/>
                  <a:pt x="368" y="171"/>
                  <a:pt x="370" y="171"/>
                </a:cubicBezTo>
                <a:cubicBezTo>
                  <a:pt x="368" y="173"/>
                  <a:pt x="369" y="169"/>
                  <a:pt x="369" y="168"/>
                </a:cubicBezTo>
                <a:close/>
                <a:moveTo>
                  <a:pt x="379" y="176"/>
                </a:moveTo>
                <a:cubicBezTo>
                  <a:pt x="380" y="176"/>
                  <a:pt x="380" y="178"/>
                  <a:pt x="380" y="179"/>
                </a:cubicBezTo>
                <a:cubicBezTo>
                  <a:pt x="379" y="179"/>
                  <a:pt x="379" y="178"/>
                  <a:pt x="379" y="176"/>
                </a:cubicBezTo>
                <a:close/>
                <a:moveTo>
                  <a:pt x="210" y="182"/>
                </a:moveTo>
                <a:cubicBezTo>
                  <a:pt x="211" y="182"/>
                  <a:pt x="211" y="183"/>
                  <a:pt x="212" y="183"/>
                </a:cubicBezTo>
                <a:cubicBezTo>
                  <a:pt x="213" y="183"/>
                  <a:pt x="213" y="183"/>
                  <a:pt x="213" y="182"/>
                </a:cubicBezTo>
                <a:cubicBezTo>
                  <a:pt x="215" y="184"/>
                  <a:pt x="211" y="183"/>
                  <a:pt x="212" y="185"/>
                </a:cubicBezTo>
                <a:cubicBezTo>
                  <a:pt x="212" y="184"/>
                  <a:pt x="211" y="184"/>
                  <a:pt x="210" y="184"/>
                </a:cubicBezTo>
                <a:cubicBezTo>
                  <a:pt x="210" y="183"/>
                  <a:pt x="210" y="183"/>
                  <a:pt x="210" y="182"/>
                </a:cubicBezTo>
                <a:close/>
                <a:moveTo>
                  <a:pt x="22" y="188"/>
                </a:moveTo>
                <a:cubicBezTo>
                  <a:pt x="23" y="188"/>
                  <a:pt x="23" y="191"/>
                  <a:pt x="21" y="190"/>
                </a:cubicBezTo>
                <a:cubicBezTo>
                  <a:pt x="21" y="190"/>
                  <a:pt x="21" y="189"/>
                  <a:pt x="21" y="189"/>
                </a:cubicBezTo>
                <a:cubicBezTo>
                  <a:pt x="22" y="189"/>
                  <a:pt x="22" y="189"/>
                  <a:pt x="22" y="188"/>
                </a:cubicBezTo>
                <a:close/>
                <a:moveTo>
                  <a:pt x="382" y="190"/>
                </a:moveTo>
                <a:cubicBezTo>
                  <a:pt x="384" y="190"/>
                  <a:pt x="382" y="191"/>
                  <a:pt x="382" y="193"/>
                </a:cubicBezTo>
                <a:cubicBezTo>
                  <a:pt x="380" y="192"/>
                  <a:pt x="382" y="190"/>
                  <a:pt x="382" y="190"/>
                </a:cubicBezTo>
                <a:close/>
                <a:moveTo>
                  <a:pt x="224" y="193"/>
                </a:moveTo>
                <a:cubicBezTo>
                  <a:pt x="225" y="193"/>
                  <a:pt x="225" y="193"/>
                  <a:pt x="225" y="193"/>
                </a:cubicBezTo>
                <a:cubicBezTo>
                  <a:pt x="226" y="195"/>
                  <a:pt x="225" y="194"/>
                  <a:pt x="224" y="194"/>
                </a:cubicBezTo>
                <a:cubicBezTo>
                  <a:pt x="224" y="194"/>
                  <a:pt x="224" y="194"/>
                  <a:pt x="224" y="193"/>
                </a:cubicBezTo>
                <a:close/>
                <a:moveTo>
                  <a:pt x="212" y="194"/>
                </a:moveTo>
                <a:cubicBezTo>
                  <a:pt x="211" y="194"/>
                  <a:pt x="211" y="196"/>
                  <a:pt x="210" y="196"/>
                </a:cubicBezTo>
                <a:cubicBezTo>
                  <a:pt x="210" y="194"/>
                  <a:pt x="210" y="194"/>
                  <a:pt x="212" y="194"/>
                </a:cubicBezTo>
                <a:close/>
                <a:moveTo>
                  <a:pt x="210" y="198"/>
                </a:moveTo>
                <a:cubicBezTo>
                  <a:pt x="213" y="198"/>
                  <a:pt x="211" y="200"/>
                  <a:pt x="209" y="200"/>
                </a:cubicBezTo>
                <a:cubicBezTo>
                  <a:pt x="210" y="199"/>
                  <a:pt x="210" y="199"/>
                  <a:pt x="210" y="198"/>
                </a:cubicBezTo>
                <a:close/>
                <a:moveTo>
                  <a:pt x="381" y="212"/>
                </a:moveTo>
                <a:cubicBezTo>
                  <a:pt x="380" y="212"/>
                  <a:pt x="380" y="211"/>
                  <a:pt x="379" y="211"/>
                </a:cubicBezTo>
                <a:cubicBezTo>
                  <a:pt x="379" y="211"/>
                  <a:pt x="380" y="210"/>
                  <a:pt x="380" y="210"/>
                </a:cubicBezTo>
                <a:cubicBezTo>
                  <a:pt x="380" y="210"/>
                  <a:pt x="381" y="210"/>
                  <a:pt x="381" y="210"/>
                </a:cubicBezTo>
                <a:cubicBezTo>
                  <a:pt x="381" y="210"/>
                  <a:pt x="381" y="211"/>
                  <a:pt x="381" y="212"/>
                </a:cubicBezTo>
                <a:close/>
                <a:moveTo>
                  <a:pt x="210" y="215"/>
                </a:moveTo>
                <a:cubicBezTo>
                  <a:pt x="211" y="217"/>
                  <a:pt x="210" y="219"/>
                  <a:pt x="210" y="221"/>
                </a:cubicBezTo>
                <a:cubicBezTo>
                  <a:pt x="209" y="221"/>
                  <a:pt x="209" y="220"/>
                  <a:pt x="209" y="219"/>
                </a:cubicBezTo>
                <a:cubicBezTo>
                  <a:pt x="208" y="219"/>
                  <a:pt x="209" y="221"/>
                  <a:pt x="209" y="223"/>
                </a:cubicBezTo>
                <a:cubicBezTo>
                  <a:pt x="207" y="222"/>
                  <a:pt x="209" y="219"/>
                  <a:pt x="208" y="217"/>
                </a:cubicBezTo>
                <a:cubicBezTo>
                  <a:pt x="210" y="217"/>
                  <a:pt x="210" y="215"/>
                  <a:pt x="210" y="215"/>
                </a:cubicBezTo>
                <a:close/>
                <a:moveTo>
                  <a:pt x="224" y="216"/>
                </a:moveTo>
                <a:cubicBezTo>
                  <a:pt x="227" y="216"/>
                  <a:pt x="224" y="219"/>
                  <a:pt x="223" y="219"/>
                </a:cubicBezTo>
                <a:cubicBezTo>
                  <a:pt x="221" y="218"/>
                  <a:pt x="224" y="217"/>
                  <a:pt x="224" y="216"/>
                </a:cubicBezTo>
                <a:close/>
                <a:moveTo>
                  <a:pt x="385" y="218"/>
                </a:moveTo>
                <a:cubicBezTo>
                  <a:pt x="385" y="219"/>
                  <a:pt x="384" y="220"/>
                  <a:pt x="383" y="220"/>
                </a:cubicBezTo>
                <a:cubicBezTo>
                  <a:pt x="383" y="220"/>
                  <a:pt x="382" y="219"/>
                  <a:pt x="382" y="219"/>
                </a:cubicBezTo>
                <a:cubicBezTo>
                  <a:pt x="383" y="219"/>
                  <a:pt x="384" y="216"/>
                  <a:pt x="385" y="218"/>
                </a:cubicBezTo>
                <a:close/>
                <a:moveTo>
                  <a:pt x="387" y="218"/>
                </a:moveTo>
                <a:cubicBezTo>
                  <a:pt x="387" y="218"/>
                  <a:pt x="386" y="218"/>
                  <a:pt x="387" y="219"/>
                </a:cubicBezTo>
                <a:cubicBezTo>
                  <a:pt x="386" y="219"/>
                  <a:pt x="385" y="219"/>
                  <a:pt x="385" y="220"/>
                </a:cubicBezTo>
                <a:cubicBezTo>
                  <a:pt x="387" y="220"/>
                  <a:pt x="387" y="220"/>
                  <a:pt x="388" y="219"/>
                </a:cubicBezTo>
                <a:cubicBezTo>
                  <a:pt x="388" y="218"/>
                  <a:pt x="388" y="218"/>
                  <a:pt x="387" y="218"/>
                </a:cubicBezTo>
                <a:close/>
                <a:moveTo>
                  <a:pt x="208" y="224"/>
                </a:moveTo>
                <a:cubicBezTo>
                  <a:pt x="209" y="224"/>
                  <a:pt x="209" y="225"/>
                  <a:pt x="209" y="226"/>
                </a:cubicBezTo>
                <a:cubicBezTo>
                  <a:pt x="209" y="226"/>
                  <a:pt x="209" y="225"/>
                  <a:pt x="208" y="225"/>
                </a:cubicBezTo>
                <a:cubicBezTo>
                  <a:pt x="208" y="225"/>
                  <a:pt x="208" y="225"/>
                  <a:pt x="208" y="224"/>
                </a:cubicBezTo>
                <a:close/>
                <a:moveTo>
                  <a:pt x="208" y="228"/>
                </a:moveTo>
                <a:cubicBezTo>
                  <a:pt x="211" y="229"/>
                  <a:pt x="210" y="231"/>
                  <a:pt x="208" y="233"/>
                </a:cubicBezTo>
                <a:cubicBezTo>
                  <a:pt x="207" y="232"/>
                  <a:pt x="208" y="229"/>
                  <a:pt x="208" y="228"/>
                </a:cubicBezTo>
                <a:close/>
                <a:moveTo>
                  <a:pt x="210" y="235"/>
                </a:moveTo>
                <a:cubicBezTo>
                  <a:pt x="211" y="236"/>
                  <a:pt x="210" y="236"/>
                  <a:pt x="210" y="237"/>
                </a:cubicBezTo>
                <a:cubicBezTo>
                  <a:pt x="208" y="237"/>
                  <a:pt x="208" y="234"/>
                  <a:pt x="210" y="235"/>
                </a:cubicBezTo>
                <a:close/>
                <a:moveTo>
                  <a:pt x="209" y="238"/>
                </a:moveTo>
                <a:cubicBezTo>
                  <a:pt x="210" y="239"/>
                  <a:pt x="211" y="241"/>
                  <a:pt x="210" y="243"/>
                </a:cubicBezTo>
                <a:cubicBezTo>
                  <a:pt x="208" y="243"/>
                  <a:pt x="208" y="239"/>
                  <a:pt x="209" y="238"/>
                </a:cubicBezTo>
                <a:close/>
                <a:moveTo>
                  <a:pt x="207" y="242"/>
                </a:moveTo>
                <a:cubicBezTo>
                  <a:pt x="207" y="243"/>
                  <a:pt x="207" y="243"/>
                  <a:pt x="207" y="243"/>
                </a:cubicBezTo>
                <a:cubicBezTo>
                  <a:pt x="207" y="243"/>
                  <a:pt x="207" y="244"/>
                  <a:pt x="208" y="244"/>
                </a:cubicBezTo>
                <a:cubicBezTo>
                  <a:pt x="208" y="243"/>
                  <a:pt x="208" y="242"/>
                  <a:pt x="207" y="242"/>
                </a:cubicBezTo>
                <a:close/>
                <a:moveTo>
                  <a:pt x="220" y="263"/>
                </a:moveTo>
                <a:cubicBezTo>
                  <a:pt x="222" y="264"/>
                  <a:pt x="223" y="264"/>
                  <a:pt x="225" y="265"/>
                </a:cubicBezTo>
                <a:cubicBezTo>
                  <a:pt x="224" y="265"/>
                  <a:pt x="224" y="268"/>
                  <a:pt x="223" y="268"/>
                </a:cubicBezTo>
                <a:cubicBezTo>
                  <a:pt x="223" y="267"/>
                  <a:pt x="224" y="266"/>
                  <a:pt x="223" y="265"/>
                </a:cubicBezTo>
                <a:cubicBezTo>
                  <a:pt x="221" y="266"/>
                  <a:pt x="219" y="265"/>
                  <a:pt x="220" y="268"/>
                </a:cubicBezTo>
                <a:cubicBezTo>
                  <a:pt x="218" y="268"/>
                  <a:pt x="218" y="266"/>
                  <a:pt x="218" y="265"/>
                </a:cubicBezTo>
                <a:cubicBezTo>
                  <a:pt x="219" y="265"/>
                  <a:pt x="220" y="265"/>
                  <a:pt x="220" y="263"/>
                </a:cubicBezTo>
                <a:close/>
                <a:moveTo>
                  <a:pt x="253" y="263"/>
                </a:moveTo>
                <a:cubicBezTo>
                  <a:pt x="254" y="267"/>
                  <a:pt x="256" y="275"/>
                  <a:pt x="253" y="280"/>
                </a:cubicBezTo>
                <a:cubicBezTo>
                  <a:pt x="254" y="273"/>
                  <a:pt x="253" y="268"/>
                  <a:pt x="253" y="263"/>
                </a:cubicBezTo>
                <a:close/>
                <a:moveTo>
                  <a:pt x="212" y="275"/>
                </a:moveTo>
                <a:cubicBezTo>
                  <a:pt x="210" y="273"/>
                  <a:pt x="213" y="271"/>
                  <a:pt x="212" y="275"/>
                </a:cubicBezTo>
                <a:close/>
                <a:moveTo>
                  <a:pt x="212" y="275"/>
                </a:moveTo>
                <a:cubicBezTo>
                  <a:pt x="212" y="275"/>
                  <a:pt x="212" y="276"/>
                  <a:pt x="212" y="277"/>
                </a:cubicBezTo>
                <a:cubicBezTo>
                  <a:pt x="212" y="278"/>
                  <a:pt x="215" y="277"/>
                  <a:pt x="214" y="279"/>
                </a:cubicBezTo>
                <a:cubicBezTo>
                  <a:pt x="212" y="280"/>
                  <a:pt x="213" y="277"/>
                  <a:pt x="211" y="278"/>
                </a:cubicBezTo>
                <a:cubicBezTo>
                  <a:pt x="211" y="277"/>
                  <a:pt x="211" y="276"/>
                  <a:pt x="212" y="275"/>
                </a:cubicBezTo>
                <a:close/>
                <a:moveTo>
                  <a:pt x="220" y="291"/>
                </a:moveTo>
                <a:cubicBezTo>
                  <a:pt x="223" y="291"/>
                  <a:pt x="220" y="294"/>
                  <a:pt x="220" y="291"/>
                </a:cubicBezTo>
                <a:close/>
                <a:moveTo>
                  <a:pt x="173" y="305"/>
                </a:moveTo>
                <a:cubicBezTo>
                  <a:pt x="172" y="307"/>
                  <a:pt x="171" y="309"/>
                  <a:pt x="170" y="305"/>
                </a:cubicBezTo>
                <a:cubicBezTo>
                  <a:pt x="171" y="305"/>
                  <a:pt x="172" y="305"/>
                  <a:pt x="173" y="305"/>
                </a:cubicBezTo>
                <a:close/>
                <a:moveTo>
                  <a:pt x="170" y="310"/>
                </a:moveTo>
                <a:cubicBezTo>
                  <a:pt x="172" y="310"/>
                  <a:pt x="171" y="313"/>
                  <a:pt x="173" y="313"/>
                </a:cubicBezTo>
                <a:cubicBezTo>
                  <a:pt x="171" y="315"/>
                  <a:pt x="170" y="311"/>
                  <a:pt x="170" y="310"/>
                </a:cubicBezTo>
                <a:close/>
                <a:moveTo>
                  <a:pt x="74" y="340"/>
                </a:moveTo>
                <a:cubicBezTo>
                  <a:pt x="76" y="340"/>
                  <a:pt x="77" y="340"/>
                  <a:pt x="77" y="342"/>
                </a:cubicBezTo>
                <a:cubicBezTo>
                  <a:pt x="76" y="341"/>
                  <a:pt x="74" y="341"/>
                  <a:pt x="74" y="340"/>
                </a:cubicBezTo>
                <a:close/>
                <a:moveTo>
                  <a:pt x="91" y="342"/>
                </a:moveTo>
                <a:cubicBezTo>
                  <a:pt x="84" y="341"/>
                  <a:pt x="81" y="341"/>
                  <a:pt x="77" y="343"/>
                </a:cubicBezTo>
                <a:cubicBezTo>
                  <a:pt x="79" y="347"/>
                  <a:pt x="81" y="342"/>
                  <a:pt x="85" y="346"/>
                </a:cubicBezTo>
                <a:cubicBezTo>
                  <a:pt x="86" y="345"/>
                  <a:pt x="85" y="344"/>
                  <a:pt x="87" y="344"/>
                </a:cubicBezTo>
                <a:cubicBezTo>
                  <a:pt x="87" y="345"/>
                  <a:pt x="86" y="345"/>
                  <a:pt x="86" y="345"/>
                </a:cubicBezTo>
                <a:cubicBezTo>
                  <a:pt x="87" y="345"/>
                  <a:pt x="88" y="345"/>
                  <a:pt x="90" y="345"/>
                </a:cubicBezTo>
                <a:cubicBezTo>
                  <a:pt x="90" y="344"/>
                  <a:pt x="91" y="344"/>
                  <a:pt x="91" y="342"/>
                </a:cubicBezTo>
                <a:close/>
                <a:moveTo>
                  <a:pt x="110" y="343"/>
                </a:moveTo>
                <a:cubicBezTo>
                  <a:pt x="111" y="343"/>
                  <a:pt x="111" y="343"/>
                  <a:pt x="112" y="343"/>
                </a:cubicBezTo>
                <a:cubicBezTo>
                  <a:pt x="112" y="344"/>
                  <a:pt x="112" y="344"/>
                  <a:pt x="112" y="345"/>
                </a:cubicBezTo>
                <a:cubicBezTo>
                  <a:pt x="111" y="345"/>
                  <a:pt x="111" y="345"/>
                  <a:pt x="110" y="345"/>
                </a:cubicBezTo>
                <a:cubicBezTo>
                  <a:pt x="110" y="344"/>
                  <a:pt x="110" y="344"/>
                  <a:pt x="110" y="343"/>
                </a:cubicBezTo>
                <a:close/>
                <a:moveTo>
                  <a:pt x="242" y="349"/>
                </a:moveTo>
                <a:cubicBezTo>
                  <a:pt x="243" y="349"/>
                  <a:pt x="244" y="349"/>
                  <a:pt x="244" y="349"/>
                </a:cubicBezTo>
                <a:cubicBezTo>
                  <a:pt x="245" y="351"/>
                  <a:pt x="241" y="351"/>
                  <a:pt x="242" y="349"/>
                </a:cubicBezTo>
                <a:close/>
                <a:moveTo>
                  <a:pt x="243" y="352"/>
                </a:moveTo>
                <a:cubicBezTo>
                  <a:pt x="244" y="352"/>
                  <a:pt x="244" y="352"/>
                  <a:pt x="245" y="352"/>
                </a:cubicBezTo>
                <a:cubicBezTo>
                  <a:pt x="244" y="352"/>
                  <a:pt x="244" y="353"/>
                  <a:pt x="244" y="353"/>
                </a:cubicBezTo>
                <a:cubicBezTo>
                  <a:pt x="243" y="353"/>
                  <a:pt x="243" y="352"/>
                  <a:pt x="243" y="352"/>
                </a:cubicBezTo>
                <a:close/>
                <a:moveTo>
                  <a:pt x="341" y="357"/>
                </a:moveTo>
                <a:cubicBezTo>
                  <a:pt x="342" y="357"/>
                  <a:pt x="343" y="357"/>
                  <a:pt x="343" y="357"/>
                </a:cubicBezTo>
                <a:cubicBezTo>
                  <a:pt x="342" y="358"/>
                  <a:pt x="344" y="358"/>
                  <a:pt x="343" y="359"/>
                </a:cubicBezTo>
                <a:cubicBezTo>
                  <a:pt x="342" y="359"/>
                  <a:pt x="341" y="358"/>
                  <a:pt x="341" y="357"/>
                </a:cubicBezTo>
                <a:close/>
                <a:moveTo>
                  <a:pt x="118" y="362"/>
                </a:moveTo>
                <a:cubicBezTo>
                  <a:pt x="120" y="362"/>
                  <a:pt x="119" y="363"/>
                  <a:pt x="118" y="364"/>
                </a:cubicBezTo>
                <a:cubicBezTo>
                  <a:pt x="116" y="363"/>
                  <a:pt x="119" y="363"/>
                  <a:pt x="118" y="362"/>
                </a:cubicBezTo>
                <a:close/>
                <a:moveTo>
                  <a:pt x="287" y="362"/>
                </a:moveTo>
                <a:cubicBezTo>
                  <a:pt x="287" y="363"/>
                  <a:pt x="286" y="363"/>
                  <a:pt x="285" y="363"/>
                </a:cubicBezTo>
                <a:cubicBezTo>
                  <a:pt x="285" y="362"/>
                  <a:pt x="286" y="362"/>
                  <a:pt x="287" y="362"/>
                </a:cubicBezTo>
                <a:close/>
                <a:moveTo>
                  <a:pt x="109" y="380"/>
                </a:moveTo>
                <a:cubicBezTo>
                  <a:pt x="110" y="380"/>
                  <a:pt x="111" y="380"/>
                  <a:pt x="112" y="380"/>
                </a:cubicBezTo>
                <a:cubicBezTo>
                  <a:pt x="111" y="381"/>
                  <a:pt x="110" y="382"/>
                  <a:pt x="108" y="382"/>
                </a:cubicBezTo>
                <a:cubicBezTo>
                  <a:pt x="108" y="382"/>
                  <a:pt x="108" y="381"/>
                  <a:pt x="108" y="381"/>
                </a:cubicBezTo>
                <a:cubicBezTo>
                  <a:pt x="109" y="381"/>
                  <a:pt x="109" y="381"/>
                  <a:pt x="109" y="381"/>
                </a:cubicBezTo>
                <a:cubicBezTo>
                  <a:pt x="109" y="381"/>
                  <a:pt x="109" y="381"/>
                  <a:pt x="109" y="380"/>
                </a:cubicBezTo>
                <a:close/>
                <a:moveTo>
                  <a:pt x="357" y="384"/>
                </a:moveTo>
                <a:cubicBezTo>
                  <a:pt x="360" y="385"/>
                  <a:pt x="361" y="385"/>
                  <a:pt x="363" y="384"/>
                </a:cubicBezTo>
                <a:cubicBezTo>
                  <a:pt x="364" y="386"/>
                  <a:pt x="365" y="387"/>
                  <a:pt x="365" y="389"/>
                </a:cubicBezTo>
                <a:cubicBezTo>
                  <a:pt x="364" y="389"/>
                  <a:pt x="362" y="388"/>
                  <a:pt x="362" y="390"/>
                </a:cubicBezTo>
                <a:cubicBezTo>
                  <a:pt x="360" y="388"/>
                  <a:pt x="357" y="388"/>
                  <a:pt x="357" y="384"/>
                </a:cubicBezTo>
                <a:close/>
                <a:moveTo>
                  <a:pt x="80" y="387"/>
                </a:moveTo>
                <a:cubicBezTo>
                  <a:pt x="77" y="388"/>
                  <a:pt x="77" y="389"/>
                  <a:pt x="77" y="391"/>
                </a:cubicBezTo>
                <a:cubicBezTo>
                  <a:pt x="73" y="390"/>
                  <a:pt x="77" y="388"/>
                  <a:pt x="73" y="388"/>
                </a:cubicBezTo>
                <a:cubicBezTo>
                  <a:pt x="72" y="387"/>
                  <a:pt x="78" y="388"/>
                  <a:pt x="80" y="387"/>
                </a:cubicBezTo>
                <a:close/>
                <a:moveTo>
                  <a:pt x="48" y="390"/>
                </a:moveTo>
                <a:cubicBezTo>
                  <a:pt x="49" y="389"/>
                  <a:pt x="50" y="391"/>
                  <a:pt x="49" y="392"/>
                </a:cubicBezTo>
                <a:cubicBezTo>
                  <a:pt x="49" y="392"/>
                  <a:pt x="49" y="392"/>
                  <a:pt x="49" y="391"/>
                </a:cubicBezTo>
                <a:cubicBezTo>
                  <a:pt x="48" y="391"/>
                  <a:pt x="47" y="392"/>
                  <a:pt x="47" y="392"/>
                </a:cubicBezTo>
                <a:cubicBezTo>
                  <a:pt x="47" y="393"/>
                  <a:pt x="48" y="393"/>
                  <a:pt x="49" y="393"/>
                </a:cubicBezTo>
                <a:cubicBezTo>
                  <a:pt x="48" y="394"/>
                  <a:pt x="46" y="395"/>
                  <a:pt x="45" y="393"/>
                </a:cubicBezTo>
                <a:cubicBezTo>
                  <a:pt x="44" y="393"/>
                  <a:pt x="44" y="394"/>
                  <a:pt x="43" y="395"/>
                </a:cubicBezTo>
                <a:cubicBezTo>
                  <a:pt x="41" y="394"/>
                  <a:pt x="44" y="393"/>
                  <a:pt x="41" y="394"/>
                </a:cubicBezTo>
                <a:cubicBezTo>
                  <a:pt x="41" y="392"/>
                  <a:pt x="44" y="393"/>
                  <a:pt x="43" y="391"/>
                </a:cubicBezTo>
                <a:cubicBezTo>
                  <a:pt x="46" y="391"/>
                  <a:pt x="48" y="390"/>
                  <a:pt x="48" y="390"/>
                </a:cubicBezTo>
                <a:close/>
                <a:moveTo>
                  <a:pt x="363" y="390"/>
                </a:moveTo>
                <a:cubicBezTo>
                  <a:pt x="364" y="390"/>
                  <a:pt x="364" y="392"/>
                  <a:pt x="364" y="393"/>
                </a:cubicBezTo>
                <a:cubicBezTo>
                  <a:pt x="363" y="393"/>
                  <a:pt x="363" y="392"/>
                  <a:pt x="363" y="390"/>
                </a:cubicBezTo>
                <a:close/>
                <a:moveTo>
                  <a:pt x="70" y="391"/>
                </a:moveTo>
                <a:cubicBezTo>
                  <a:pt x="70" y="393"/>
                  <a:pt x="73" y="393"/>
                  <a:pt x="73" y="391"/>
                </a:cubicBezTo>
                <a:cubicBezTo>
                  <a:pt x="71" y="391"/>
                  <a:pt x="71" y="392"/>
                  <a:pt x="70" y="391"/>
                </a:cubicBezTo>
                <a:close/>
                <a:moveTo>
                  <a:pt x="361" y="393"/>
                </a:moveTo>
                <a:cubicBezTo>
                  <a:pt x="363" y="394"/>
                  <a:pt x="362" y="396"/>
                  <a:pt x="360" y="396"/>
                </a:cubicBezTo>
                <a:cubicBezTo>
                  <a:pt x="360" y="395"/>
                  <a:pt x="361" y="395"/>
                  <a:pt x="361" y="393"/>
                </a:cubicBezTo>
                <a:close/>
                <a:moveTo>
                  <a:pt x="325" y="396"/>
                </a:moveTo>
                <a:cubicBezTo>
                  <a:pt x="326" y="396"/>
                  <a:pt x="326" y="396"/>
                  <a:pt x="327" y="396"/>
                </a:cubicBezTo>
                <a:cubicBezTo>
                  <a:pt x="327" y="396"/>
                  <a:pt x="326" y="397"/>
                  <a:pt x="326" y="398"/>
                </a:cubicBezTo>
                <a:cubicBezTo>
                  <a:pt x="326" y="397"/>
                  <a:pt x="325" y="397"/>
                  <a:pt x="325" y="396"/>
                </a:cubicBezTo>
                <a:close/>
                <a:moveTo>
                  <a:pt x="331" y="396"/>
                </a:moveTo>
                <a:cubicBezTo>
                  <a:pt x="332" y="396"/>
                  <a:pt x="333" y="396"/>
                  <a:pt x="334" y="396"/>
                </a:cubicBezTo>
                <a:cubicBezTo>
                  <a:pt x="334" y="396"/>
                  <a:pt x="334" y="397"/>
                  <a:pt x="334" y="398"/>
                </a:cubicBezTo>
                <a:cubicBezTo>
                  <a:pt x="333" y="397"/>
                  <a:pt x="331" y="398"/>
                  <a:pt x="331" y="396"/>
                </a:cubicBezTo>
                <a:close/>
                <a:moveTo>
                  <a:pt x="285" y="405"/>
                </a:moveTo>
                <a:cubicBezTo>
                  <a:pt x="286" y="405"/>
                  <a:pt x="286" y="406"/>
                  <a:pt x="285" y="407"/>
                </a:cubicBezTo>
                <a:cubicBezTo>
                  <a:pt x="284" y="407"/>
                  <a:pt x="285" y="406"/>
                  <a:pt x="285" y="405"/>
                </a:cubicBezTo>
                <a:close/>
                <a:moveTo>
                  <a:pt x="282" y="406"/>
                </a:moveTo>
                <a:cubicBezTo>
                  <a:pt x="282" y="406"/>
                  <a:pt x="283" y="406"/>
                  <a:pt x="284" y="406"/>
                </a:cubicBezTo>
                <a:cubicBezTo>
                  <a:pt x="284" y="406"/>
                  <a:pt x="284" y="407"/>
                  <a:pt x="284" y="407"/>
                </a:cubicBezTo>
                <a:cubicBezTo>
                  <a:pt x="283" y="407"/>
                  <a:pt x="282" y="407"/>
                  <a:pt x="282" y="407"/>
                </a:cubicBezTo>
                <a:cubicBezTo>
                  <a:pt x="282" y="407"/>
                  <a:pt x="282" y="406"/>
                  <a:pt x="282" y="406"/>
                </a:cubicBezTo>
                <a:close/>
                <a:moveTo>
                  <a:pt x="100" y="408"/>
                </a:moveTo>
                <a:cubicBezTo>
                  <a:pt x="102" y="407"/>
                  <a:pt x="102" y="410"/>
                  <a:pt x="100" y="409"/>
                </a:cubicBezTo>
                <a:cubicBezTo>
                  <a:pt x="100" y="409"/>
                  <a:pt x="100" y="408"/>
                  <a:pt x="100" y="408"/>
                </a:cubicBezTo>
                <a:close/>
                <a:moveTo>
                  <a:pt x="96" y="410"/>
                </a:moveTo>
                <a:cubicBezTo>
                  <a:pt x="97" y="409"/>
                  <a:pt x="97" y="412"/>
                  <a:pt x="96" y="412"/>
                </a:cubicBezTo>
                <a:cubicBezTo>
                  <a:pt x="96" y="411"/>
                  <a:pt x="96" y="410"/>
                  <a:pt x="96" y="410"/>
                </a:cubicBezTo>
                <a:close/>
                <a:moveTo>
                  <a:pt x="104" y="410"/>
                </a:moveTo>
                <a:cubicBezTo>
                  <a:pt x="102" y="410"/>
                  <a:pt x="101" y="412"/>
                  <a:pt x="102" y="413"/>
                </a:cubicBezTo>
                <a:cubicBezTo>
                  <a:pt x="102" y="413"/>
                  <a:pt x="103" y="413"/>
                  <a:pt x="104" y="413"/>
                </a:cubicBezTo>
                <a:cubicBezTo>
                  <a:pt x="104" y="411"/>
                  <a:pt x="103" y="411"/>
                  <a:pt x="104" y="410"/>
                </a:cubicBezTo>
                <a:close/>
                <a:moveTo>
                  <a:pt x="103" y="413"/>
                </a:moveTo>
                <a:cubicBezTo>
                  <a:pt x="104" y="414"/>
                  <a:pt x="105" y="415"/>
                  <a:pt x="104" y="416"/>
                </a:cubicBezTo>
                <a:cubicBezTo>
                  <a:pt x="103" y="415"/>
                  <a:pt x="101" y="415"/>
                  <a:pt x="103" y="413"/>
                </a:cubicBezTo>
                <a:close/>
                <a:moveTo>
                  <a:pt x="47" y="25"/>
                </a:moveTo>
                <a:cubicBezTo>
                  <a:pt x="46" y="27"/>
                  <a:pt x="43" y="26"/>
                  <a:pt x="44" y="30"/>
                </a:cubicBezTo>
                <a:cubicBezTo>
                  <a:pt x="40" y="29"/>
                  <a:pt x="42" y="33"/>
                  <a:pt x="38" y="34"/>
                </a:cubicBezTo>
                <a:cubicBezTo>
                  <a:pt x="40" y="32"/>
                  <a:pt x="35" y="34"/>
                  <a:pt x="36" y="32"/>
                </a:cubicBezTo>
                <a:cubicBezTo>
                  <a:pt x="36" y="25"/>
                  <a:pt x="32" y="23"/>
                  <a:pt x="29" y="19"/>
                </a:cubicBezTo>
                <a:cubicBezTo>
                  <a:pt x="27" y="20"/>
                  <a:pt x="28" y="21"/>
                  <a:pt x="27" y="22"/>
                </a:cubicBezTo>
                <a:cubicBezTo>
                  <a:pt x="27" y="21"/>
                  <a:pt x="24" y="21"/>
                  <a:pt x="24" y="19"/>
                </a:cubicBezTo>
                <a:cubicBezTo>
                  <a:pt x="26" y="19"/>
                  <a:pt x="25" y="20"/>
                  <a:pt x="26" y="20"/>
                </a:cubicBezTo>
                <a:cubicBezTo>
                  <a:pt x="27" y="18"/>
                  <a:pt x="26" y="18"/>
                  <a:pt x="26" y="16"/>
                </a:cubicBezTo>
                <a:cubicBezTo>
                  <a:pt x="27" y="16"/>
                  <a:pt x="27" y="17"/>
                  <a:pt x="28" y="17"/>
                </a:cubicBezTo>
                <a:cubicBezTo>
                  <a:pt x="27" y="14"/>
                  <a:pt x="28" y="10"/>
                  <a:pt x="24" y="9"/>
                </a:cubicBezTo>
                <a:cubicBezTo>
                  <a:pt x="23" y="10"/>
                  <a:pt x="26" y="11"/>
                  <a:pt x="24" y="12"/>
                </a:cubicBezTo>
                <a:cubicBezTo>
                  <a:pt x="22" y="13"/>
                  <a:pt x="24" y="10"/>
                  <a:pt x="22" y="11"/>
                </a:cubicBezTo>
                <a:cubicBezTo>
                  <a:pt x="22" y="12"/>
                  <a:pt x="21" y="12"/>
                  <a:pt x="21" y="13"/>
                </a:cubicBezTo>
                <a:cubicBezTo>
                  <a:pt x="23" y="14"/>
                  <a:pt x="24" y="15"/>
                  <a:pt x="24" y="17"/>
                </a:cubicBezTo>
                <a:cubicBezTo>
                  <a:pt x="23" y="17"/>
                  <a:pt x="23" y="15"/>
                  <a:pt x="21" y="16"/>
                </a:cubicBezTo>
                <a:cubicBezTo>
                  <a:pt x="21" y="20"/>
                  <a:pt x="21" y="22"/>
                  <a:pt x="22" y="24"/>
                </a:cubicBezTo>
                <a:cubicBezTo>
                  <a:pt x="19" y="25"/>
                  <a:pt x="19" y="30"/>
                  <a:pt x="18" y="34"/>
                </a:cubicBezTo>
                <a:cubicBezTo>
                  <a:pt x="17" y="30"/>
                  <a:pt x="13" y="27"/>
                  <a:pt x="7" y="28"/>
                </a:cubicBezTo>
                <a:cubicBezTo>
                  <a:pt x="6" y="31"/>
                  <a:pt x="7" y="31"/>
                  <a:pt x="7" y="33"/>
                </a:cubicBezTo>
                <a:cubicBezTo>
                  <a:pt x="2" y="36"/>
                  <a:pt x="0" y="47"/>
                  <a:pt x="7" y="47"/>
                </a:cubicBezTo>
                <a:cubicBezTo>
                  <a:pt x="6" y="48"/>
                  <a:pt x="7" y="50"/>
                  <a:pt x="8" y="50"/>
                </a:cubicBezTo>
                <a:cubicBezTo>
                  <a:pt x="9" y="49"/>
                  <a:pt x="8" y="48"/>
                  <a:pt x="9" y="48"/>
                </a:cubicBezTo>
                <a:cubicBezTo>
                  <a:pt x="10" y="50"/>
                  <a:pt x="7" y="52"/>
                  <a:pt x="7" y="54"/>
                </a:cubicBezTo>
                <a:cubicBezTo>
                  <a:pt x="7" y="55"/>
                  <a:pt x="9" y="55"/>
                  <a:pt x="10" y="56"/>
                </a:cubicBezTo>
                <a:cubicBezTo>
                  <a:pt x="9" y="57"/>
                  <a:pt x="10" y="59"/>
                  <a:pt x="10" y="61"/>
                </a:cubicBezTo>
                <a:cubicBezTo>
                  <a:pt x="12" y="61"/>
                  <a:pt x="11" y="59"/>
                  <a:pt x="13" y="60"/>
                </a:cubicBezTo>
                <a:cubicBezTo>
                  <a:pt x="11" y="67"/>
                  <a:pt x="23" y="75"/>
                  <a:pt x="11" y="76"/>
                </a:cubicBezTo>
                <a:cubicBezTo>
                  <a:pt x="11" y="77"/>
                  <a:pt x="12" y="77"/>
                  <a:pt x="12" y="79"/>
                </a:cubicBezTo>
                <a:cubicBezTo>
                  <a:pt x="13" y="78"/>
                  <a:pt x="14" y="76"/>
                  <a:pt x="16" y="76"/>
                </a:cubicBezTo>
                <a:cubicBezTo>
                  <a:pt x="19" y="77"/>
                  <a:pt x="22" y="78"/>
                  <a:pt x="25" y="77"/>
                </a:cubicBezTo>
                <a:cubicBezTo>
                  <a:pt x="30" y="79"/>
                  <a:pt x="33" y="76"/>
                  <a:pt x="38" y="77"/>
                </a:cubicBezTo>
                <a:cubicBezTo>
                  <a:pt x="40" y="82"/>
                  <a:pt x="39" y="91"/>
                  <a:pt x="41" y="95"/>
                </a:cubicBezTo>
                <a:cubicBezTo>
                  <a:pt x="38" y="101"/>
                  <a:pt x="40" y="113"/>
                  <a:pt x="32" y="110"/>
                </a:cubicBezTo>
                <a:cubicBezTo>
                  <a:pt x="30" y="117"/>
                  <a:pt x="25" y="120"/>
                  <a:pt x="26" y="127"/>
                </a:cubicBezTo>
                <a:cubicBezTo>
                  <a:pt x="21" y="130"/>
                  <a:pt x="11" y="130"/>
                  <a:pt x="12" y="139"/>
                </a:cubicBezTo>
                <a:cubicBezTo>
                  <a:pt x="13" y="147"/>
                  <a:pt x="14" y="157"/>
                  <a:pt x="13" y="162"/>
                </a:cubicBezTo>
                <a:cubicBezTo>
                  <a:pt x="14" y="162"/>
                  <a:pt x="14" y="164"/>
                  <a:pt x="15" y="165"/>
                </a:cubicBezTo>
                <a:cubicBezTo>
                  <a:pt x="14" y="174"/>
                  <a:pt x="15" y="184"/>
                  <a:pt x="20" y="187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22" y="187"/>
                  <a:pt x="18" y="188"/>
                  <a:pt x="20" y="189"/>
                </a:cubicBezTo>
                <a:cubicBezTo>
                  <a:pt x="22" y="188"/>
                  <a:pt x="20" y="188"/>
                  <a:pt x="22" y="187"/>
                </a:cubicBezTo>
                <a:cubicBezTo>
                  <a:pt x="24" y="188"/>
                  <a:pt x="26" y="187"/>
                  <a:pt x="28" y="188"/>
                </a:cubicBezTo>
                <a:cubicBezTo>
                  <a:pt x="28" y="186"/>
                  <a:pt x="26" y="186"/>
                  <a:pt x="26" y="185"/>
                </a:cubicBezTo>
                <a:cubicBezTo>
                  <a:pt x="28" y="183"/>
                  <a:pt x="26" y="182"/>
                  <a:pt x="29" y="181"/>
                </a:cubicBezTo>
                <a:cubicBezTo>
                  <a:pt x="28" y="182"/>
                  <a:pt x="28" y="182"/>
                  <a:pt x="27" y="183"/>
                </a:cubicBezTo>
                <a:cubicBezTo>
                  <a:pt x="34" y="184"/>
                  <a:pt x="33" y="181"/>
                  <a:pt x="34" y="177"/>
                </a:cubicBezTo>
                <a:cubicBezTo>
                  <a:pt x="33" y="175"/>
                  <a:pt x="31" y="176"/>
                  <a:pt x="30" y="175"/>
                </a:cubicBezTo>
                <a:cubicBezTo>
                  <a:pt x="33" y="175"/>
                  <a:pt x="30" y="174"/>
                  <a:pt x="32" y="173"/>
                </a:cubicBezTo>
                <a:cubicBezTo>
                  <a:pt x="32" y="175"/>
                  <a:pt x="33" y="175"/>
                  <a:pt x="35" y="175"/>
                </a:cubicBezTo>
                <a:cubicBezTo>
                  <a:pt x="35" y="173"/>
                  <a:pt x="35" y="172"/>
                  <a:pt x="35" y="171"/>
                </a:cubicBezTo>
                <a:cubicBezTo>
                  <a:pt x="36" y="172"/>
                  <a:pt x="36" y="171"/>
                  <a:pt x="37" y="171"/>
                </a:cubicBezTo>
                <a:cubicBezTo>
                  <a:pt x="38" y="171"/>
                  <a:pt x="38" y="173"/>
                  <a:pt x="40" y="173"/>
                </a:cubicBezTo>
                <a:cubicBezTo>
                  <a:pt x="42" y="170"/>
                  <a:pt x="44" y="168"/>
                  <a:pt x="46" y="166"/>
                </a:cubicBezTo>
                <a:cubicBezTo>
                  <a:pt x="46" y="166"/>
                  <a:pt x="45" y="166"/>
                  <a:pt x="46" y="165"/>
                </a:cubicBezTo>
                <a:cubicBezTo>
                  <a:pt x="45" y="166"/>
                  <a:pt x="44" y="165"/>
                  <a:pt x="44" y="165"/>
                </a:cubicBezTo>
                <a:cubicBezTo>
                  <a:pt x="45" y="165"/>
                  <a:pt x="43" y="168"/>
                  <a:pt x="42" y="168"/>
                </a:cubicBezTo>
                <a:cubicBezTo>
                  <a:pt x="43" y="165"/>
                  <a:pt x="42" y="165"/>
                  <a:pt x="43" y="164"/>
                </a:cubicBezTo>
                <a:cubicBezTo>
                  <a:pt x="45" y="164"/>
                  <a:pt x="45" y="164"/>
                  <a:pt x="46" y="165"/>
                </a:cubicBezTo>
                <a:cubicBezTo>
                  <a:pt x="46" y="164"/>
                  <a:pt x="46" y="164"/>
                  <a:pt x="46" y="163"/>
                </a:cubicBezTo>
                <a:cubicBezTo>
                  <a:pt x="45" y="162"/>
                  <a:pt x="43" y="162"/>
                  <a:pt x="43" y="161"/>
                </a:cubicBezTo>
                <a:cubicBezTo>
                  <a:pt x="44" y="159"/>
                  <a:pt x="42" y="158"/>
                  <a:pt x="43" y="157"/>
                </a:cubicBezTo>
                <a:cubicBezTo>
                  <a:pt x="44" y="158"/>
                  <a:pt x="45" y="159"/>
                  <a:pt x="44" y="161"/>
                </a:cubicBezTo>
                <a:cubicBezTo>
                  <a:pt x="47" y="161"/>
                  <a:pt x="47" y="157"/>
                  <a:pt x="46" y="155"/>
                </a:cubicBezTo>
                <a:cubicBezTo>
                  <a:pt x="46" y="155"/>
                  <a:pt x="46" y="154"/>
                  <a:pt x="47" y="154"/>
                </a:cubicBezTo>
                <a:cubicBezTo>
                  <a:pt x="46" y="152"/>
                  <a:pt x="48" y="151"/>
                  <a:pt x="46" y="149"/>
                </a:cubicBezTo>
                <a:cubicBezTo>
                  <a:pt x="47" y="149"/>
                  <a:pt x="47" y="150"/>
                  <a:pt x="48" y="150"/>
                </a:cubicBezTo>
                <a:cubicBezTo>
                  <a:pt x="51" y="144"/>
                  <a:pt x="47" y="127"/>
                  <a:pt x="56" y="127"/>
                </a:cubicBezTo>
                <a:cubicBezTo>
                  <a:pt x="56" y="127"/>
                  <a:pt x="56" y="128"/>
                  <a:pt x="55" y="128"/>
                </a:cubicBezTo>
                <a:cubicBezTo>
                  <a:pt x="68" y="121"/>
                  <a:pt x="82" y="115"/>
                  <a:pt x="98" y="111"/>
                </a:cubicBezTo>
                <a:cubicBezTo>
                  <a:pt x="86" y="112"/>
                  <a:pt x="70" y="112"/>
                  <a:pt x="57" y="116"/>
                </a:cubicBezTo>
                <a:cubicBezTo>
                  <a:pt x="56" y="113"/>
                  <a:pt x="59" y="111"/>
                  <a:pt x="57" y="109"/>
                </a:cubicBezTo>
                <a:cubicBezTo>
                  <a:pt x="58" y="109"/>
                  <a:pt x="59" y="109"/>
                  <a:pt x="59" y="109"/>
                </a:cubicBezTo>
                <a:cubicBezTo>
                  <a:pt x="57" y="108"/>
                  <a:pt x="60" y="106"/>
                  <a:pt x="58" y="105"/>
                </a:cubicBezTo>
                <a:cubicBezTo>
                  <a:pt x="59" y="105"/>
                  <a:pt x="59" y="107"/>
                  <a:pt x="60" y="107"/>
                </a:cubicBezTo>
                <a:cubicBezTo>
                  <a:pt x="61" y="104"/>
                  <a:pt x="62" y="102"/>
                  <a:pt x="60" y="101"/>
                </a:cubicBezTo>
                <a:cubicBezTo>
                  <a:pt x="60" y="102"/>
                  <a:pt x="59" y="102"/>
                  <a:pt x="58" y="102"/>
                </a:cubicBezTo>
                <a:cubicBezTo>
                  <a:pt x="58" y="101"/>
                  <a:pt x="57" y="100"/>
                  <a:pt x="57" y="99"/>
                </a:cubicBezTo>
                <a:cubicBezTo>
                  <a:pt x="58" y="99"/>
                  <a:pt x="59" y="99"/>
                  <a:pt x="60" y="98"/>
                </a:cubicBezTo>
                <a:cubicBezTo>
                  <a:pt x="57" y="98"/>
                  <a:pt x="60" y="97"/>
                  <a:pt x="59" y="97"/>
                </a:cubicBezTo>
                <a:cubicBezTo>
                  <a:pt x="57" y="98"/>
                  <a:pt x="56" y="99"/>
                  <a:pt x="55" y="102"/>
                </a:cubicBezTo>
                <a:cubicBezTo>
                  <a:pt x="56" y="100"/>
                  <a:pt x="54" y="100"/>
                  <a:pt x="54" y="98"/>
                </a:cubicBezTo>
                <a:cubicBezTo>
                  <a:pt x="55" y="96"/>
                  <a:pt x="56" y="94"/>
                  <a:pt x="57" y="91"/>
                </a:cubicBezTo>
                <a:cubicBezTo>
                  <a:pt x="58" y="91"/>
                  <a:pt x="58" y="91"/>
                  <a:pt x="59" y="91"/>
                </a:cubicBezTo>
                <a:cubicBezTo>
                  <a:pt x="59" y="88"/>
                  <a:pt x="61" y="82"/>
                  <a:pt x="65" y="83"/>
                </a:cubicBezTo>
                <a:cubicBezTo>
                  <a:pt x="69" y="79"/>
                  <a:pt x="75" y="72"/>
                  <a:pt x="81" y="75"/>
                </a:cubicBezTo>
                <a:cubicBezTo>
                  <a:pt x="86" y="74"/>
                  <a:pt x="94" y="69"/>
                  <a:pt x="98" y="72"/>
                </a:cubicBezTo>
                <a:cubicBezTo>
                  <a:pt x="100" y="70"/>
                  <a:pt x="105" y="68"/>
                  <a:pt x="108" y="69"/>
                </a:cubicBezTo>
                <a:cubicBezTo>
                  <a:pt x="108" y="67"/>
                  <a:pt x="108" y="66"/>
                  <a:pt x="110" y="66"/>
                </a:cubicBezTo>
                <a:cubicBezTo>
                  <a:pt x="112" y="66"/>
                  <a:pt x="111" y="68"/>
                  <a:pt x="113" y="68"/>
                </a:cubicBezTo>
                <a:cubicBezTo>
                  <a:pt x="114" y="66"/>
                  <a:pt x="118" y="64"/>
                  <a:pt x="123" y="64"/>
                </a:cubicBezTo>
                <a:cubicBezTo>
                  <a:pt x="129" y="64"/>
                  <a:pt x="141" y="64"/>
                  <a:pt x="142" y="67"/>
                </a:cubicBezTo>
                <a:cubicBezTo>
                  <a:pt x="144" y="67"/>
                  <a:pt x="142" y="65"/>
                  <a:pt x="145" y="65"/>
                </a:cubicBezTo>
                <a:cubicBezTo>
                  <a:pt x="145" y="67"/>
                  <a:pt x="145" y="69"/>
                  <a:pt x="146" y="70"/>
                </a:cubicBezTo>
                <a:cubicBezTo>
                  <a:pt x="147" y="68"/>
                  <a:pt x="149" y="71"/>
                  <a:pt x="149" y="69"/>
                </a:cubicBezTo>
                <a:cubicBezTo>
                  <a:pt x="149" y="67"/>
                  <a:pt x="147" y="70"/>
                  <a:pt x="147" y="68"/>
                </a:cubicBezTo>
                <a:cubicBezTo>
                  <a:pt x="147" y="67"/>
                  <a:pt x="147" y="66"/>
                  <a:pt x="148" y="66"/>
                </a:cubicBezTo>
                <a:cubicBezTo>
                  <a:pt x="149" y="67"/>
                  <a:pt x="148" y="67"/>
                  <a:pt x="150" y="67"/>
                </a:cubicBezTo>
                <a:cubicBezTo>
                  <a:pt x="150" y="68"/>
                  <a:pt x="150" y="69"/>
                  <a:pt x="151" y="69"/>
                </a:cubicBezTo>
                <a:cubicBezTo>
                  <a:pt x="153" y="68"/>
                  <a:pt x="151" y="67"/>
                  <a:pt x="153" y="66"/>
                </a:cubicBezTo>
                <a:cubicBezTo>
                  <a:pt x="153" y="68"/>
                  <a:pt x="156" y="68"/>
                  <a:pt x="154" y="70"/>
                </a:cubicBezTo>
                <a:cubicBezTo>
                  <a:pt x="157" y="71"/>
                  <a:pt x="156" y="76"/>
                  <a:pt x="159" y="77"/>
                </a:cubicBezTo>
                <a:cubicBezTo>
                  <a:pt x="159" y="83"/>
                  <a:pt x="163" y="88"/>
                  <a:pt x="160" y="93"/>
                </a:cubicBezTo>
                <a:cubicBezTo>
                  <a:pt x="157" y="93"/>
                  <a:pt x="156" y="91"/>
                  <a:pt x="154" y="90"/>
                </a:cubicBezTo>
                <a:cubicBezTo>
                  <a:pt x="154" y="90"/>
                  <a:pt x="154" y="92"/>
                  <a:pt x="152" y="92"/>
                </a:cubicBezTo>
                <a:cubicBezTo>
                  <a:pt x="151" y="91"/>
                  <a:pt x="152" y="91"/>
                  <a:pt x="152" y="89"/>
                </a:cubicBezTo>
                <a:cubicBezTo>
                  <a:pt x="149" y="90"/>
                  <a:pt x="151" y="93"/>
                  <a:pt x="153" y="93"/>
                </a:cubicBezTo>
                <a:cubicBezTo>
                  <a:pt x="150" y="96"/>
                  <a:pt x="156" y="99"/>
                  <a:pt x="157" y="101"/>
                </a:cubicBezTo>
                <a:cubicBezTo>
                  <a:pt x="159" y="105"/>
                  <a:pt x="157" y="102"/>
                  <a:pt x="158" y="102"/>
                </a:cubicBezTo>
                <a:cubicBezTo>
                  <a:pt x="161" y="103"/>
                  <a:pt x="158" y="108"/>
                  <a:pt x="158" y="112"/>
                </a:cubicBezTo>
                <a:cubicBezTo>
                  <a:pt x="161" y="112"/>
                  <a:pt x="160" y="109"/>
                  <a:pt x="162" y="109"/>
                </a:cubicBezTo>
                <a:cubicBezTo>
                  <a:pt x="165" y="110"/>
                  <a:pt x="166" y="112"/>
                  <a:pt x="165" y="117"/>
                </a:cubicBezTo>
                <a:cubicBezTo>
                  <a:pt x="166" y="117"/>
                  <a:pt x="167" y="117"/>
                  <a:pt x="167" y="116"/>
                </a:cubicBezTo>
                <a:cubicBezTo>
                  <a:pt x="170" y="126"/>
                  <a:pt x="170" y="133"/>
                  <a:pt x="172" y="141"/>
                </a:cubicBezTo>
                <a:cubicBezTo>
                  <a:pt x="171" y="147"/>
                  <a:pt x="173" y="157"/>
                  <a:pt x="173" y="165"/>
                </a:cubicBezTo>
                <a:cubicBezTo>
                  <a:pt x="167" y="167"/>
                  <a:pt x="166" y="161"/>
                  <a:pt x="165" y="156"/>
                </a:cubicBezTo>
                <a:cubicBezTo>
                  <a:pt x="165" y="158"/>
                  <a:pt x="166" y="158"/>
                  <a:pt x="165" y="160"/>
                </a:cubicBezTo>
                <a:cubicBezTo>
                  <a:pt x="164" y="161"/>
                  <a:pt x="163" y="161"/>
                  <a:pt x="161" y="161"/>
                </a:cubicBezTo>
                <a:cubicBezTo>
                  <a:pt x="159" y="163"/>
                  <a:pt x="156" y="168"/>
                  <a:pt x="159" y="170"/>
                </a:cubicBezTo>
                <a:cubicBezTo>
                  <a:pt x="162" y="181"/>
                  <a:pt x="163" y="191"/>
                  <a:pt x="165" y="202"/>
                </a:cubicBezTo>
                <a:cubicBezTo>
                  <a:pt x="164" y="203"/>
                  <a:pt x="164" y="205"/>
                  <a:pt x="164" y="206"/>
                </a:cubicBezTo>
                <a:cubicBezTo>
                  <a:pt x="165" y="207"/>
                  <a:pt x="166" y="208"/>
                  <a:pt x="166" y="209"/>
                </a:cubicBezTo>
                <a:cubicBezTo>
                  <a:pt x="164" y="218"/>
                  <a:pt x="168" y="227"/>
                  <a:pt x="169" y="235"/>
                </a:cubicBezTo>
                <a:cubicBezTo>
                  <a:pt x="168" y="236"/>
                  <a:pt x="169" y="238"/>
                  <a:pt x="168" y="239"/>
                </a:cubicBezTo>
                <a:cubicBezTo>
                  <a:pt x="169" y="240"/>
                  <a:pt x="169" y="243"/>
                  <a:pt x="170" y="244"/>
                </a:cubicBezTo>
                <a:cubicBezTo>
                  <a:pt x="167" y="252"/>
                  <a:pt x="173" y="261"/>
                  <a:pt x="171" y="274"/>
                </a:cubicBezTo>
                <a:cubicBezTo>
                  <a:pt x="170" y="274"/>
                  <a:pt x="169" y="274"/>
                  <a:pt x="169" y="275"/>
                </a:cubicBezTo>
                <a:cubicBezTo>
                  <a:pt x="170" y="277"/>
                  <a:pt x="171" y="278"/>
                  <a:pt x="172" y="279"/>
                </a:cubicBezTo>
                <a:cubicBezTo>
                  <a:pt x="170" y="286"/>
                  <a:pt x="170" y="295"/>
                  <a:pt x="171" y="301"/>
                </a:cubicBezTo>
                <a:cubicBezTo>
                  <a:pt x="171" y="301"/>
                  <a:pt x="171" y="300"/>
                  <a:pt x="170" y="301"/>
                </a:cubicBezTo>
                <a:cubicBezTo>
                  <a:pt x="171" y="301"/>
                  <a:pt x="170" y="302"/>
                  <a:pt x="170" y="302"/>
                </a:cubicBezTo>
                <a:cubicBezTo>
                  <a:pt x="173" y="302"/>
                  <a:pt x="170" y="304"/>
                  <a:pt x="171" y="304"/>
                </a:cubicBezTo>
                <a:cubicBezTo>
                  <a:pt x="172" y="304"/>
                  <a:pt x="172" y="303"/>
                  <a:pt x="173" y="302"/>
                </a:cubicBezTo>
                <a:cubicBezTo>
                  <a:pt x="175" y="304"/>
                  <a:pt x="176" y="303"/>
                  <a:pt x="177" y="305"/>
                </a:cubicBezTo>
                <a:cubicBezTo>
                  <a:pt x="177" y="302"/>
                  <a:pt x="180" y="303"/>
                  <a:pt x="179" y="299"/>
                </a:cubicBezTo>
                <a:cubicBezTo>
                  <a:pt x="180" y="298"/>
                  <a:pt x="181" y="299"/>
                  <a:pt x="182" y="298"/>
                </a:cubicBezTo>
                <a:cubicBezTo>
                  <a:pt x="183" y="301"/>
                  <a:pt x="180" y="305"/>
                  <a:pt x="182" y="307"/>
                </a:cubicBezTo>
                <a:cubicBezTo>
                  <a:pt x="180" y="307"/>
                  <a:pt x="180" y="313"/>
                  <a:pt x="181" y="313"/>
                </a:cubicBezTo>
                <a:cubicBezTo>
                  <a:pt x="179" y="314"/>
                  <a:pt x="178" y="318"/>
                  <a:pt x="180" y="320"/>
                </a:cubicBezTo>
                <a:cubicBezTo>
                  <a:pt x="177" y="321"/>
                  <a:pt x="180" y="323"/>
                  <a:pt x="181" y="325"/>
                </a:cubicBezTo>
                <a:cubicBezTo>
                  <a:pt x="180" y="325"/>
                  <a:pt x="180" y="326"/>
                  <a:pt x="180" y="326"/>
                </a:cubicBezTo>
                <a:cubicBezTo>
                  <a:pt x="179" y="324"/>
                  <a:pt x="179" y="324"/>
                  <a:pt x="179" y="323"/>
                </a:cubicBezTo>
                <a:cubicBezTo>
                  <a:pt x="178" y="324"/>
                  <a:pt x="177" y="325"/>
                  <a:pt x="177" y="327"/>
                </a:cubicBezTo>
                <a:cubicBezTo>
                  <a:pt x="177" y="328"/>
                  <a:pt x="179" y="328"/>
                  <a:pt x="179" y="329"/>
                </a:cubicBezTo>
                <a:cubicBezTo>
                  <a:pt x="177" y="330"/>
                  <a:pt x="179" y="332"/>
                  <a:pt x="176" y="332"/>
                </a:cubicBezTo>
                <a:cubicBezTo>
                  <a:pt x="176" y="334"/>
                  <a:pt x="178" y="334"/>
                  <a:pt x="177" y="336"/>
                </a:cubicBezTo>
                <a:cubicBezTo>
                  <a:pt x="177" y="336"/>
                  <a:pt x="176" y="336"/>
                  <a:pt x="176" y="336"/>
                </a:cubicBezTo>
                <a:cubicBezTo>
                  <a:pt x="177" y="339"/>
                  <a:pt x="175" y="341"/>
                  <a:pt x="174" y="343"/>
                </a:cubicBezTo>
                <a:cubicBezTo>
                  <a:pt x="177" y="350"/>
                  <a:pt x="177" y="360"/>
                  <a:pt x="167" y="359"/>
                </a:cubicBezTo>
                <a:cubicBezTo>
                  <a:pt x="167" y="359"/>
                  <a:pt x="166" y="358"/>
                  <a:pt x="165" y="357"/>
                </a:cubicBezTo>
                <a:cubicBezTo>
                  <a:pt x="166" y="358"/>
                  <a:pt x="165" y="359"/>
                  <a:pt x="164" y="359"/>
                </a:cubicBezTo>
                <a:cubicBezTo>
                  <a:pt x="162" y="358"/>
                  <a:pt x="164" y="356"/>
                  <a:pt x="162" y="355"/>
                </a:cubicBezTo>
                <a:cubicBezTo>
                  <a:pt x="163" y="354"/>
                  <a:pt x="164" y="354"/>
                  <a:pt x="166" y="354"/>
                </a:cubicBezTo>
                <a:cubicBezTo>
                  <a:pt x="166" y="355"/>
                  <a:pt x="166" y="358"/>
                  <a:pt x="167" y="356"/>
                </a:cubicBezTo>
                <a:cubicBezTo>
                  <a:pt x="165" y="346"/>
                  <a:pt x="171" y="341"/>
                  <a:pt x="168" y="334"/>
                </a:cubicBezTo>
                <a:cubicBezTo>
                  <a:pt x="169" y="334"/>
                  <a:pt x="169" y="329"/>
                  <a:pt x="169" y="329"/>
                </a:cubicBezTo>
                <a:cubicBezTo>
                  <a:pt x="168" y="330"/>
                  <a:pt x="168" y="330"/>
                  <a:pt x="168" y="331"/>
                </a:cubicBezTo>
                <a:cubicBezTo>
                  <a:pt x="168" y="329"/>
                  <a:pt x="167" y="328"/>
                  <a:pt x="169" y="327"/>
                </a:cubicBezTo>
                <a:cubicBezTo>
                  <a:pt x="169" y="328"/>
                  <a:pt x="169" y="329"/>
                  <a:pt x="169" y="329"/>
                </a:cubicBezTo>
                <a:cubicBezTo>
                  <a:pt x="170" y="327"/>
                  <a:pt x="170" y="327"/>
                  <a:pt x="169" y="326"/>
                </a:cubicBezTo>
                <a:cubicBezTo>
                  <a:pt x="170" y="327"/>
                  <a:pt x="171" y="326"/>
                  <a:pt x="171" y="325"/>
                </a:cubicBezTo>
                <a:cubicBezTo>
                  <a:pt x="169" y="324"/>
                  <a:pt x="169" y="325"/>
                  <a:pt x="170" y="323"/>
                </a:cubicBezTo>
                <a:cubicBezTo>
                  <a:pt x="168" y="323"/>
                  <a:pt x="167" y="323"/>
                  <a:pt x="167" y="321"/>
                </a:cubicBezTo>
                <a:cubicBezTo>
                  <a:pt x="168" y="322"/>
                  <a:pt x="168" y="323"/>
                  <a:pt x="170" y="323"/>
                </a:cubicBezTo>
                <a:cubicBezTo>
                  <a:pt x="170" y="319"/>
                  <a:pt x="170" y="321"/>
                  <a:pt x="172" y="321"/>
                </a:cubicBezTo>
                <a:cubicBezTo>
                  <a:pt x="172" y="320"/>
                  <a:pt x="171" y="320"/>
                  <a:pt x="170" y="319"/>
                </a:cubicBezTo>
                <a:cubicBezTo>
                  <a:pt x="171" y="319"/>
                  <a:pt x="171" y="319"/>
                  <a:pt x="171" y="318"/>
                </a:cubicBezTo>
                <a:cubicBezTo>
                  <a:pt x="172" y="318"/>
                  <a:pt x="172" y="320"/>
                  <a:pt x="173" y="320"/>
                </a:cubicBezTo>
                <a:cubicBezTo>
                  <a:pt x="174" y="318"/>
                  <a:pt x="171" y="316"/>
                  <a:pt x="173" y="315"/>
                </a:cubicBezTo>
                <a:cubicBezTo>
                  <a:pt x="172" y="315"/>
                  <a:pt x="171" y="315"/>
                  <a:pt x="170" y="315"/>
                </a:cubicBezTo>
                <a:cubicBezTo>
                  <a:pt x="170" y="314"/>
                  <a:pt x="171" y="312"/>
                  <a:pt x="169" y="311"/>
                </a:cubicBezTo>
                <a:cubicBezTo>
                  <a:pt x="169" y="313"/>
                  <a:pt x="168" y="313"/>
                  <a:pt x="166" y="314"/>
                </a:cubicBezTo>
                <a:cubicBezTo>
                  <a:pt x="167" y="316"/>
                  <a:pt x="167" y="316"/>
                  <a:pt x="168" y="318"/>
                </a:cubicBezTo>
                <a:cubicBezTo>
                  <a:pt x="166" y="324"/>
                  <a:pt x="164" y="329"/>
                  <a:pt x="165" y="333"/>
                </a:cubicBezTo>
                <a:cubicBezTo>
                  <a:pt x="163" y="333"/>
                  <a:pt x="162" y="337"/>
                  <a:pt x="164" y="338"/>
                </a:cubicBezTo>
                <a:cubicBezTo>
                  <a:pt x="159" y="342"/>
                  <a:pt x="162" y="347"/>
                  <a:pt x="160" y="351"/>
                </a:cubicBezTo>
                <a:cubicBezTo>
                  <a:pt x="160" y="352"/>
                  <a:pt x="162" y="350"/>
                  <a:pt x="162" y="352"/>
                </a:cubicBezTo>
                <a:cubicBezTo>
                  <a:pt x="160" y="353"/>
                  <a:pt x="160" y="352"/>
                  <a:pt x="159" y="352"/>
                </a:cubicBezTo>
                <a:cubicBezTo>
                  <a:pt x="159" y="354"/>
                  <a:pt x="161" y="353"/>
                  <a:pt x="160" y="355"/>
                </a:cubicBezTo>
                <a:cubicBezTo>
                  <a:pt x="159" y="355"/>
                  <a:pt x="159" y="357"/>
                  <a:pt x="157" y="358"/>
                </a:cubicBezTo>
                <a:cubicBezTo>
                  <a:pt x="155" y="358"/>
                  <a:pt x="153" y="356"/>
                  <a:pt x="151" y="358"/>
                </a:cubicBezTo>
                <a:cubicBezTo>
                  <a:pt x="151" y="357"/>
                  <a:pt x="151" y="357"/>
                  <a:pt x="151" y="357"/>
                </a:cubicBezTo>
                <a:cubicBezTo>
                  <a:pt x="147" y="359"/>
                  <a:pt x="144" y="355"/>
                  <a:pt x="140" y="357"/>
                </a:cubicBezTo>
                <a:cubicBezTo>
                  <a:pt x="139" y="357"/>
                  <a:pt x="140" y="354"/>
                  <a:pt x="138" y="354"/>
                </a:cubicBezTo>
                <a:cubicBezTo>
                  <a:pt x="138" y="357"/>
                  <a:pt x="139" y="358"/>
                  <a:pt x="138" y="359"/>
                </a:cubicBezTo>
                <a:cubicBezTo>
                  <a:pt x="138" y="357"/>
                  <a:pt x="137" y="355"/>
                  <a:pt x="136" y="354"/>
                </a:cubicBezTo>
                <a:cubicBezTo>
                  <a:pt x="136" y="355"/>
                  <a:pt x="137" y="358"/>
                  <a:pt x="136" y="358"/>
                </a:cubicBezTo>
                <a:cubicBezTo>
                  <a:pt x="134" y="358"/>
                  <a:pt x="137" y="356"/>
                  <a:pt x="135" y="356"/>
                </a:cubicBezTo>
                <a:cubicBezTo>
                  <a:pt x="133" y="356"/>
                  <a:pt x="136" y="358"/>
                  <a:pt x="133" y="358"/>
                </a:cubicBezTo>
                <a:cubicBezTo>
                  <a:pt x="132" y="360"/>
                  <a:pt x="134" y="362"/>
                  <a:pt x="133" y="362"/>
                </a:cubicBezTo>
                <a:cubicBezTo>
                  <a:pt x="131" y="361"/>
                  <a:pt x="133" y="359"/>
                  <a:pt x="131" y="358"/>
                </a:cubicBezTo>
                <a:cubicBezTo>
                  <a:pt x="134" y="358"/>
                  <a:pt x="133" y="356"/>
                  <a:pt x="132" y="354"/>
                </a:cubicBezTo>
                <a:cubicBezTo>
                  <a:pt x="134" y="354"/>
                  <a:pt x="135" y="357"/>
                  <a:pt x="135" y="354"/>
                </a:cubicBezTo>
                <a:cubicBezTo>
                  <a:pt x="131" y="352"/>
                  <a:pt x="125" y="351"/>
                  <a:pt x="124" y="346"/>
                </a:cubicBezTo>
                <a:cubicBezTo>
                  <a:pt x="125" y="346"/>
                  <a:pt x="125" y="344"/>
                  <a:pt x="125" y="343"/>
                </a:cubicBezTo>
                <a:cubicBezTo>
                  <a:pt x="121" y="342"/>
                  <a:pt x="118" y="343"/>
                  <a:pt x="114" y="343"/>
                </a:cubicBezTo>
                <a:cubicBezTo>
                  <a:pt x="115" y="346"/>
                  <a:pt x="120" y="346"/>
                  <a:pt x="116" y="348"/>
                </a:cubicBezTo>
                <a:cubicBezTo>
                  <a:pt x="118" y="348"/>
                  <a:pt x="118" y="347"/>
                  <a:pt x="120" y="347"/>
                </a:cubicBezTo>
                <a:cubicBezTo>
                  <a:pt x="121" y="347"/>
                  <a:pt x="122" y="347"/>
                  <a:pt x="122" y="348"/>
                </a:cubicBezTo>
                <a:cubicBezTo>
                  <a:pt x="118" y="350"/>
                  <a:pt x="120" y="354"/>
                  <a:pt x="119" y="358"/>
                </a:cubicBezTo>
                <a:cubicBezTo>
                  <a:pt x="120" y="359"/>
                  <a:pt x="121" y="357"/>
                  <a:pt x="123" y="357"/>
                </a:cubicBezTo>
                <a:cubicBezTo>
                  <a:pt x="122" y="357"/>
                  <a:pt x="122" y="354"/>
                  <a:pt x="123" y="354"/>
                </a:cubicBezTo>
                <a:cubicBezTo>
                  <a:pt x="123" y="355"/>
                  <a:pt x="123" y="355"/>
                  <a:pt x="124" y="356"/>
                </a:cubicBezTo>
                <a:cubicBezTo>
                  <a:pt x="123" y="359"/>
                  <a:pt x="122" y="358"/>
                  <a:pt x="121" y="361"/>
                </a:cubicBezTo>
                <a:cubicBezTo>
                  <a:pt x="123" y="361"/>
                  <a:pt x="123" y="360"/>
                  <a:pt x="124" y="359"/>
                </a:cubicBezTo>
                <a:cubicBezTo>
                  <a:pt x="125" y="360"/>
                  <a:pt x="126" y="361"/>
                  <a:pt x="125" y="364"/>
                </a:cubicBezTo>
                <a:cubicBezTo>
                  <a:pt x="124" y="364"/>
                  <a:pt x="124" y="364"/>
                  <a:pt x="123" y="363"/>
                </a:cubicBezTo>
                <a:cubicBezTo>
                  <a:pt x="122" y="367"/>
                  <a:pt x="121" y="370"/>
                  <a:pt x="118" y="370"/>
                </a:cubicBezTo>
                <a:cubicBezTo>
                  <a:pt x="119" y="370"/>
                  <a:pt x="119" y="371"/>
                  <a:pt x="120" y="371"/>
                </a:cubicBezTo>
                <a:cubicBezTo>
                  <a:pt x="121" y="370"/>
                  <a:pt x="121" y="369"/>
                  <a:pt x="122" y="368"/>
                </a:cubicBezTo>
                <a:cubicBezTo>
                  <a:pt x="123" y="370"/>
                  <a:pt x="122" y="367"/>
                  <a:pt x="124" y="368"/>
                </a:cubicBezTo>
                <a:cubicBezTo>
                  <a:pt x="124" y="369"/>
                  <a:pt x="124" y="370"/>
                  <a:pt x="125" y="370"/>
                </a:cubicBezTo>
                <a:cubicBezTo>
                  <a:pt x="125" y="369"/>
                  <a:pt x="125" y="368"/>
                  <a:pt x="126" y="369"/>
                </a:cubicBezTo>
                <a:cubicBezTo>
                  <a:pt x="126" y="372"/>
                  <a:pt x="127" y="372"/>
                  <a:pt x="128" y="374"/>
                </a:cubicBezTo>
                <a:cubicBezTo>
                  <a:pt x="125" y="375"/>
                  <a:pt x="122" y="373"/>
                  <a:pt x="120" y="371"/>
                </a:cubicBezTo>
                <a:cubicBezTo>
                  <a:pt x="118" y="373"/>
                  <a:pt x="121" y="373"/>
                  <a:pt x="121" y="374"/>
                </a:cubicBezTo>
                <a:cubicBezTo>
                  <a:pt x="120" y="376"/>
                  <a:pt x="116" y="374"/>
                  <a:pt x="116" y="376"/>
                </a:cubicBezTo>
                <a:cubicBezTo>
                  <a:pt x="117" y="377"/>
                  <a:pt x="118" y="379"/>
                  <a:pt x="119" y="380"/>
                </a:cubicBezTo>
                <a:cubicBezTo>
                  <a:pt x="118" y="381"/>
                  <a:pt x="117" y="382"/>
                  <a:pt x="116" y="384"/>
                </a:cubicBezTo>
                <a:cubicBezTo>
                  <a:pt x="112" y="384"/>
                  <a:pt x="106" y="385"/>
                  <a:pt x="102" y="384"/>
                </a:cubicBezTo>
                <a:cubicBezTo>
                  <a:pt x="103" y="381"/>
                  <a:pt x="105" y="383"/>
                  <a:pt x="107" y="383"/>
                </a:cubicBezTo>
                <a:cubicBezTo>
                  <a:pt x="107" y="381"/>
                  <a:pt x="105" y="379"/>
                  <a:pt x="104" y="381"/>
                </a:cubicBezTo>
                <a:cubicBezTo>
                  <a:pt x="104" y="379"/>
                  <a:pt x="102" y="377"/>
                  <a:pt x="104" y="376"/>
                </a:cubicBezTo>
                <a:cubicBezTo>
                  <a:pt x="103" y="376"/>
                  <a:pt x="103" y="376"/>
                  <a:pt x="102" y="375"/>
                </a:cubicBezTo>
                <a:cubicBezTo>
                  <a:pt x="100" y="378"/>
                  <a:pt x="103" y="378"/>
                  <a:pt x="103" y="380"/>
                </a:cubicBezTo>
                <a:cubicBezTo>
                  <a:pt x="99" y="377"/>
                  <a:pt x="94" y="373"/>
                  <a:pt x="90" y="374"/>
                </a:cubicBezTo>
                <a:cubicBezTo>
                  <a:pt x="90" y="373"/>
                  <a:pt x="90" y="372"/>
                  <a:pt x="90" y="371"/>
                </a:cubicBezTo>
                <a:cubicBezTo>
                  <a:pt x="87" y="371"/>
                  <a:pt x="88" y="373"/>
                  <a:pt x="88" y="375"/>
                </a:cubicBezTo>
                <a:cubicBezTo>
                  <a:pt x="86" y="375"/>
                  <a:pt x="85" y="377"/>
                  <a:pt x="84" y="378"/>
                </a:cubicBezTo>
                <a:cubicBezTo>
                  <a:pt x="84" y="377"/>
                  <a:pt x="83" y="378"/>
                  <a:pt x="82" y="377"/>
                </a:cubicBezTo>
                <a:cubicBezTo>
                  <a:pt x="83" y="377"/>
                  <a:pt x="84" y="377"/>
                  <a:pt x="84" y="376"/>
                </a:cubicBezTo>
                <a:cubicBezTo>
                  <a:pt x="82" y="376"/>
                  <a:pt x="81" y="376"/>
                  <a:pt x="80" y="376"/>
                </a:cubicBezTo>
                <a:cubicBezTo>
                  <a:pt x="81" y="377"/>
                  <a:pt x="81" y="378"/>
                  <a:pt x="80" y="379"/>
                </a:cubicBezTo>
                <a:cubicBezTo>
                  <a:pt x="80" y="378"/>
                  <a:pt x="80" y="377"/>
                  <a:pt x="80" y="376"/>
                </a:cubicBezTo>
                <a:cubicBezTo>
                  <a:pt x="78" y="377"/>
                  <a:pt x="76" y="376"/>
                  <a:pt x="75" y="377"/>
                </a:cubicBezTo>
                <a:cubicBezTo>
                  <a:pt x="76" y="377"/>
                  <a:pt x="77" y="379"/>
                  <a:pt x="76" y="379"/>
                </a:cubicBezTo>
                <a:cubicBezTo>
                  <a:pt x="75" y="379"/>
                  <a:pt x="75" y="377"/>
                  <a:pt x="75" y="376"/>
                </a:cubicBezTo>
                <a:cubicBezTo>
                  <a:pt x="69" y="377"/>
                  <a:pt x="68" y="379"/>
                  <a:pt x="62" y="377"/>
                </a:cubicBezTo>
                <a:cubicBezTo>
                  <a:pt x="61" y="379"/>
                  <a:pt x="63" y="379"/>
                  <a:pt x="63" y="380"/>
                </a:cubicBezTo>
                <a:cubicBezTo>
                  <a:pt x="63" y="381"/>
                  <a:pt x="63" y="382"/>
                  <a:pt x="62" y="382"/>
                </a:cubicBezTo>
                <a:cubicBezTo>
                  <a:pt x="62" y="381"/>
                  <a:pt x="62" y="380"/>
                  <a:pt x="62" y="380"/>
                </a:cubicBezTo>
                <a:cubicBezTo>
                  <a:pt x="60" y="380"/>
                  <a:pt x="60" y="381"/>
                  <a:pt x="59" y="382"/>
                </a:cubicBezTo>
                <a:cubicBezTo>
                  <a:pt x="62" y="382"/>
                  <a:pt x="60" y="385"/>
                  <a:pt x="62" y="385"/>
                </a:cubicBezTo>
                <a:cubicBezTo>
                  <a:pt x="66" y="381"/>
                  <a:pt x="74" y="382"/>
                  <a:pt x="79" y="383"/>
                </a:cubicBezTo>
                <a:cubicBezTo>
                  <a:pt x="79" y="381"/>
                  <a:pt x="82" y="382"/>
                  <a:pt x="83" y="381"/>
                </a:cubicBezTo>
                <a:cubicBezTo>
                  <a:pt x="83" y="382"/>
                  <a:pt x="84" y="383"/>
                  <a:pt x="85" y="383"/>
                </a:cubicBezTo>
                <a:cubicBezTo>
                  <a:pt x="85" y="381"/>
                  <a:pt x="87" y="380"/>
                  <a:pt x="88" y="380"/>
                </a:cubicBezTo>
                <a:cubicBezTo>
                  <a:pt x="89" y="382"/>
                  <a:pt x="89" y="383"/>
                  <a:pt x="90" y="385"/>
                </a:cubicBezTo>
                <a:cubicBezTo>
                  <a:pt x="88" y="384"/>
                  <a:pt x="84" y="387"/>
                  <a:pt x="84" y="387"/>
                </a:cubicBezTo>
                <a:cubicBezTo>
                  <a:pt x="85" y="386"/>
                  <a:pt x="86" y="389"/>
                  <a:pt x="85" y="389"/>
                </a:cubicBezTo>
                <a:cubicBezTo>
                  <a:pt x="86" y="389"/>
                  <a:pt x="87" y="387"/>
                  <a:pt x="88" y="389"/>
                </a:cubicBezTo>
                <a:cubicBezTo>
                  <a:pt x="87" y="390"/>
                  <a:pt x="86" y="391"/>
                  <a:pt x="85" y="390"/>
                </a:cubicBezTo>
                <a:cubicBezTo>
                  <a:pt x="86" y="393"/>
                  <a:pt x="88" y="394"/>
                  <a:pt x="91" y="395"/>
                </a:cubicBezTo>
                <a:cubicBezTo>
                  <a:pt x="88" y="396"/>
                  <a:pt x="89" y="396"/>
                  <a:pt x="87" y="397"/>
                </a:cubicBezTo>
                <a:cubicBezTo>
                  <a:pt x="90" y="397"/>
                  <a:pt x="93" y="400"/>
                  <a:pt x="95" y="402"/>
                </a:cubicBezTo>
                <a:cubicBezTo>
                  <a:pt x="94" y="402"/>
                  <a:pt x="93" y="405"/>
                  <a:pt x="95" y="405"/>
                </a:cubicBezTo>
                <a:cubicBezTo>
                  <a:pt x="95" y="404"/>
                  <a:pt x="95" y="404"/>
                  <a:pt x="95" y="403"/>
                </a:cubicBezTo>
                <a:cubicBezTo>
                  <a:pt x="95" y="403"/>
                  <a:pt x="95" y="404"/>
                  <a:pt x="96" y="404"/>
                </a:cubicBezTo>
                <a:cubicBezTo>
                  <a:pt x="97" y="402"/>
                  <a:pt x="94" y="403"/>
                  <a:pt x="95" y="401"/>
                </a:cubicBezTo>
                <a:cubicBezTo>
                  <a:pt x="96" y="400"/>
                  <a:pt x="97" y="401"/>
                  <a:pt x="97" y="402"/>
                </a:cubicBezTo>
                <a:cubicBezTo>
                  <a:pt x="97" y="404"/>
                  <a:pt x="95" y="407"/>
                  <a:pt x="98" y="409"/>
                </a:cubicBezTo>
                <a:cubicBezTo>
                  <a:pt x="98" y="408"/>
                  <a:pt x="98" y="406"/>
                  <a:pt x="100" y="405"/>
                </a:cubicBezTo>
                <a:cubicBezTo>
                  <a:pt x="99" y="407"/>
                  <a:pt x="101" y="406"/>
                  <a:pt x="102" y="407"/>
                </a:cubicBezTo>
                <a:cubicBezTo>
                  <a:pt x="102" y="406"/>
                  <a:pt x="103" y="405"/>
                  <a:pt x="104" y="405"/>
                </a:cubicBezTo>
                <a:cubicBezTo>
                  <a:pt x="104" y="406"/>
                  <a:pt x="105" y="407"/>
                  <a:pt x="105" y="408"/>
                </a:cubicBezTo>
                <a:cubicBezTo>
                  <a:pt x="104" y="408"/>
                  <a:pt x="103" y="408"/>
                  <a:pt x="103" y="407"/>
                </a:cubicBezTo>
                <a:cubicBezTo>
                  <a:pt x="103" y="409"/>
                  <a:pt x="104" y="409"/>
                  <a:pt x="105" y="409"/>
                </a:cubicBezTo>
                <a:cubicBezTo>
                  <a:pt x="105" y="409"/>
                  <a:pt x="106" y="408"/>
                  <a:pt x="107" y="407"/>
                </a:cubicBezTo>
                <a:cubicBezTo>
                  <a:pt x="108" y="407"/>
                  <a:pt x="111" y="409"/>
                  <a:pt x="112" y="408"/>
                </a:cubicBezTo>
                <a:cubicBezTo>
                  <a:pt x="112" y="407"/>
                  <a:pt x="115" y="406"/>
                  <a:pt x="118" y="406"/>
                </a:cubicBezTo>
                <a:cubicBezTo>
                  <a:pt x="117" y="405"/>
                  <a:pt x="118" y="403"/>
                  <a:pt x="119" y="403"/>
                </a:cubicBezTo>
                <a:cubicBezTo>
                  <a:pt x="124" y="403"/>
                  <a:pt x="133" y="403"/>
                  <a:pt x="141" y="401"/>
                </a:cubicBezTo>
                <a:cubicBezTo>
                  <a:pt x="140" y="400"/>
                  <a:pt x="138" y="402"/>
                  <a:pt x="138" y="400"/>
                </a:cubicBezTo>
                <a:cubicBezTo>
                  <a:pt x="138" y="400"/>
                  <a:pt x="139" y="400"/>
                  <a:pt x="138" y="399"/>
                </a:cubicBezTo>
                <a:cubicBezTo>
                  <a:pt x="140" y="400"/>
                  <a:pt x="142" y="398"/>
                  <a:pt x="143" y="400"/>
                </a:cubicBezTo>
                <a:cubicBezTo>
                  <a:pt x="143" y="401"/>
                  <a:pt x="141" y="401"/>
                  <a:pt x="143" y="402"/>
                </a:cubicBezTo>
                <a:cubicBezTo>
                  <a:pt x="144" y="402"/>
                  <a:pt x="143" y="399"/>
                  <a:pt x="145" y="398"/>
                </a:cubicBezTo>
                <a:cubicBezTo>
                  <a:pt x="151" y="401"/>
                  <a:pt x="156" y="395"/>
                  <a:pt x="164" y="395"/>
                </a:cubicBezTo>
                <a:cubicBezTo>
                  <a:pt x="165" y="394"/>
                  <a:pt x="165" y="393"/>
                  <a:pt x="166" y="392"/>
                </a:cubicBezTo>
                <a:cubicBezTo>
                  <a:pt x="166" y="396"/>
                  <a:pt x="167" y="395"/>
                  <a:pt x="169" y="398"/>
                </a:cubicBezTo>
                <a:cubicBezTo>
                  <a:pt x="174" y="394"/>
                  <a:pt x="183" y="393"/>
                  <a:pt x="188" y="394"/>
                </a:cubicBezTo>
                <a:cubicBezTo>
                  <a:pt x="189" y="392"/>
                  <a:pt x="187" y="394"/>
                  <a:pt x="187" y="392"/>
                </a:cubicBezTo>
                <a:cubicBezTo>
                  <a:pt x="192" y="390"/>
                  <a:pt x="192" y="396"/>
                  <a:pt x="196" y="397"/>
                </a:cubicBezTo>
                <a:cubicBezTo>
                  <a:pt x="197" y="396"/>
                  <a:pt x="198" y="395"/>
                  <a:pt x="199" y="393"/>
                </a:cubicBezTo>
                <a:cubicBezTo>
                  <a:pt x="201" y="393"/>
                  <a:pt x="200" y="396"/>
                  <a:pt x="202" y="395"/>
                </a:cubicBezTo>
                <a:cubicBezTo>
                  <a:pt x="202" y="391"/>
                  <a:pt x="206" y="393"/>
                  <a:pt x="208" y="394"/>
                </a:cubicBezTo>
                <a:cubicBezTo>
                  <a:pt x="208" y="395"/>
                  <a:pt x="207" y="394"/>
                  <a:pt x="207" y="396"/>
                </a:cubicBezTo>
                <a:cubicBezTo>
                  <a:pt x="209" y="396"/>
                  <a:pt x="209" y="394"/>
                  <a:pt x="211" y="396"/>
                </a:cubicBezTo>
                <a:cubicBezTo>
                  <a:pt x="211" y="395"/>
                  <a:pt x="211" y="394"/>
                  <a:pt x="212" y="394"/>
                </a:cubicBezTo>
                <a:cubicBezTo>
                  <a:pt x="213" y="395"/>
                  <a:pt x="212" y="394"/>
                  <a:pt x="214" y="394"/>
                </a:cubicBezTo>
                <a:cubicBezTo>
                  <a:pt x="215" y="398"/>
                  <a:pt x="218" y="398"/>
                  <a:pt x="219" y="401"/>
                </a:cubicBezTo>
                <a:cubicBezTo>
                  <a:pt x="218" y="401"/>
                  <a:pt x="216" y="401"/>
                  <a:pt x="217" y="402"/>
                </a:cubicBezTo>
                <a:cubicBezTo>
                  <a:pt x="223" y="404"/>
                  <a:pt x="236" y="402"/>
                  <a:pt x="247" y="402"/>
                </a:cubicBezTo>
                <a:cubicBezTo>
                  <a:pt x="248" y="403"/>
                  <a:pt x="248" y="404"/>
                  <a:pt x="250" y="404"/>
                </a:cubicBezTo>
                <a:cubicBezTo>
                  <a:pt x="251" y="404"/>
                  <a:pt x="251" y="402"/>
                  <a:pt x="253" y="402"/>
                </a:cubicBezTo>
                <a:cubicBezTo>
                  <a:pt x="266" y="402"/>
                  <a:pt x="272" y="403"/>
                  <a:pt x="285" y="402"/>
                </a:cubicBezTo>
                <a:cubicBezTo>
                  <a:pt x="286" y="406"/>
                  <a:pt x="292" y="409"/>
                  <a:pt x="297" y="407"/>
                </a:cubicBezTo>
                <a:cubicBezTo>
                  <a:pt x="295" y="407"/>
                  <a:pt x="294" y="406"/>
                  <a:pt x="293" y="406"/>
                </a:cubicBezTo>
                <a:cubicBezTo>
                  <a:pt x="296" y="404"/>
                  <a:pt x="301" y="407"/>
                  <a:pt x="301" y="404"/>
                </a:cubicBezTo>
                <a:cubicBezTo>
                  <a:pt x="302" y="406"/>
                  <a:pt x="304" y="409"/>
                  <a:pt x="304" y="410"/>
                </a:cubicBezTo>
                <a:cubicBezTo>
                  <a:pt x="305" y="410"/>
                  <a:pt x="306" y="410"/>
                  <a:pt x="306" y="410"/>
                </a:cubicBezTo>
                <a:cubicBezTo>
                  <a:pt x="306" y="408"/>
                  <a:pt x="308" y="407"/>
                  <a:pt x="310" y="408"/>
                </a:cubicBezTo>
                <a:cubicBezTo>
                  <a:pt x="310" y="406"/>
                  <a:pt x="310" y="405"/>
                  <a:pt x="312" y="402"/>
                </a:cubicBezTo>
                <a:cubicBezTo>
                  <a:pt x="311" y="401"/>
                  <a:pt x="310" y="401"/>
                  <a:pt x="310" y="399"/>
                </a:cubicBezTo>
                <a:cubicBezTo>
                  <a:pt x="312" y="397"/>
                  <a:pt x="312" y="394"/>
                  <a:pt x="312" y="393"/>
                </a:cubicBezTo>
                <a:cubicBezTo>
                  <a:pt x="314" y="394"/>
                  <a:pt x="317" y="392"/>
                  <a:pt x="321" y="392"/>
                </a:cubicBezTo>
                <a:cubicBezTo>
                  <a:pt x="322" y="393"/>
                  <a:pt x="321" y="394"/>
                  <a:pt x="322" y="395"/>
                </a:cubicBezTo>
                <a:cubicBezTo>
                  <a:pt x="323" y="393"/>
                  <a:pt x="323" y="396"/>
                  <a:pt x="325" y="395"/>
                </a:cubicBezTo>
                <a:cubicBezTo>
                  <a:pt x="326" y="393"/>
                  <a:pt x="330" y="395"/>
                  <a:pt x="331" y="395"/>
                </a:cubicBezTo>
                <a:cubicBezTo>
                  <a:pt x="331" y="394"/>
                  <a:pt x="330" y="392"/>
                  <a:pt x="331" y="392"/>
                </a:cubicBezTo>
                <a:cubicBezTo>
                  <a:pt x="331" y="392"/>
                  <a:pt x="332" y="392"/>
                  <a:pt x="333" y="392"/>
                </a:cubicBezTo>
                <a:cubicBezTo>
                  <a:pt x="333" y="393"/>
                  <a:pt x="332" y="394"/>
                  <a:pt x="332" y="394"/>
                </a:cubicBezTo>
                <a:cubicBezTo>
                  <a:pt x="334" y="394"/>
                  <a:pt x="334" y="394"/>
                  <a:pt x="335" y="393"/>
                </a:cubicBezTo>
                <a:cubicBezTo>
                  <a:pt x="335" y="393"/>
                  <a:pt x="336" y="394"/>
                  <a:pt x="336" y="395"/>
                </a:cubicBezTo>
                <a:cubicBezTo>
                  <a:pt x="335" y="394"/>
                  <a:pt x="335" y="395"/>
                  <a:pt x="336" y="396"/>
                </a:cubicBezTo>
                <a:cubicBezTo>
                  <a:pt x="338" y="395"/>
                  <a:pt x="342" y="398"/>
                  <a:pt x="343" y="394"/>
                </a:cubicBezTo>
                <a:cubicBezTo>
                  <a:pt x="342" y="394"/>
                  <a:pt x="342" y="393"/>
                  <a:pt x="341" y="392"/>
                </a:cubicBezTo>
                <a:cubicBezTo>
                  <a:pt x="342" y="391"/>
                  <a:pt x="343" y="394"/>
                  <a:pt x="344" y="392"/>
                </a:cubicBezTo>
                <a:cubicBezTo>
                  <a:pt x="341" y="390"/>
                  <a:pt x="343" y="384"/>
                  <a:pt x="346" y="384"/>
                </a:cubicBezTo>
                <a:cubicBezTo>
                  <a:pt x="346" y="385"/>
                  <a:pt x="348" y="385"/>
                  <a:pt x="349" y="385"/>
                </a:cubicBezTo>
                <a:cubicBezTo>
                  <a:pt x="350" y="384"/>
                  <a:pt x="351" y="383"/>
                  <a:pt x="352" y="381"/>
                </a:cubicBezTo>
                <a:cubicBezTo>
                  <a:pt x="351" y="380"/>
                  <a:pt x="352" y="378"/>
                  <a:pt x="350" y="376"/>
                </a:cubicBezTo>
                <a:cubicBezTo>
                  <a:pt x="348" y="376"/>
                  <a:pt x="345" y="375"/>
                  <a:pt x="343" y="374"/>
                </a:cubicBezTo>
                <a:cubicBezTo>
                  <a:pt x="343" y="370"/>
                  <a:pt x="341" y="370"/>
                  <a:pt x="340" y="368"/>
                </a:cubicBezTo>
                <a:cubicBezTo>
                  <a:pt x="341" y="368"/>
                  <a:pt x="343" y="368"/>
                  <a:pt x="343" y="368"/>
                </a:cubicBezTo>
                <a:cubicBezTo>
                  <a:pt x="341" y="366"/>
                  <a:pt x="346" y="366"/>
                  <a:pt x="346" y="365"/>
                </a:cubicBezTo>
                <a:cubicBezTo>
                  <a:pt x="337" y="365"/>
                  <a:pt x="328" y="373"/>
                  <a:pt x="321" y="365"/>
                </a:cubicBezTo>
                <a:cubicBezTo>
                  <a:pt x="319" y="365"/>
                  <a:pt x="319" y="367"/>
                  <a:pt x="317" y="365"/>
                </a:cubicBezTo>
                <a:cubicBezTo>
                  <a:pt x="317" y="367"/>
                  <a:pt x="316" y="368"/>
                  <a:pt x="314" y="369"/>
                </a:cubicBezTo>
                <a:cubicBezTo>
                  <a:pt x="310" y="367"/>
                  <a:pt x="309" y="372"/>
                  <a:pt x="306" y="372"/>
                </a:cubicBezTo>
                <a:cubicBezTo>
                  <a:pt x="308" y="372"/>
                  <a:pt x="307" y="371"/>
                  <a:pt x="308" y="370"/>
                </a:cubicBezTo>
                <a:cubicBezTo>
                  <a:pt x="306" y="371"/>
                  <a:pt x="306" y="369"/>
                  <a:pt x="305" y="369"/>
                </a:cubicBezTo>
                <a:cubicBezTo>
                  <a:pt x="305" y="370"/>
                  <a:pt x="307" y="372"/>
                  <a:pt x="305" y="373"/>
                </a:cubicBezTo>
                <a:cubicBezTo>
                  <a:pt x="304" y="371"/>
                  <a:pt x="304" y="370"/>
                  <a:pt x="303" y="369"/>
                </a:cubicBezTo>
                <a:cubicBezTo>
                  <a:pt x="296" y="371"/>
                  <a:pt x="296" y="367"/>
                  <a:pt x="291" y="366"/>
                </a:cubicBezTo>
                <a:cubicBezTo>
                  <a:pt x="292" y="369"/>
                  <a:pt x="292" y="371"/>
                  <a:pt x="290" y="371"/>
                </a:cubicBezTo>
                <a:cubicBezTo>
                  <a:pt x="288" y="371"/>
                  <a:pt x="279" y="372"/>
                  <a:pt x="277" y="371"/>
                </a:cubicBezTo>
                <a:cubicBezTo>
                  <a:pt x="274" y="370"/>
                  <a:pt x="276" y="368"/>
                  <a:pt x="274" y="370"/>
                </a:cubicBezTo>
                <a:cubicBezTo>
                  <a:pt x="274" y="369"/>
                  <a:pt x="274" y="367"/>
                  <a:pt x="273" y="368"/>
                </a:cubicBezTo>
                <a:cubicBezTo>
                  <a:pt x="272" y="370"/>
                  <a:pt x="274" y="369"/>
                  <a:pt x="274" y="371"/>
                </a:cubicBezTo>
                <a:cubicBezTo>
                  <a:pt x="272" y="370"/>
                  <a:pt x="264" y="366"/>
                  <a:pt x="267" y="370"/>
                </a:cubicBezTo>
                <a:cubicBezTo>
                  <a:pt x="262" y="371"/>
                  <a:pt x="259" y="367"/>
                  <a:pt x="257" y="366"/>
                </a:cubicBezTo>
                <a:cubicBezTo>
                  <a:pt x="257" y="363"/>
                  <a:pt x="256" y="361"/>
                  <a:pt x="257" y="358"/>
                </a:cubicBezTo>
                <a:cubicBezTo>
                  <a:pt x="259" y="359"/>
                  <a:pt x="257" y="355"/>
                  <a:pt x="259" y="356"/>
                </a:cubicBezTo>
                <a:cubicBezTo>
                  <a:pt x="261" y="359"/>
                  <a:pt x="262" y="362"/>
                  <a:pt x="265" y="364"/>
                </a:cubicBezTo>
                <a:cubicBezTo>
                  <a:pt x="268" y="362"/>
                  <a:pt x="268" y="360"/>
                  <a:pt x="270" y="358"/>
                </a:cubicBezTo>
                <a:cubicBezTo>
                  <a:pt x="271" y="361"/>
                  <a:pt x="269" y="361"/>
                  <a:pt x="269" y="363"/>
                </a:cubicBezTo>
                <a:cubicBezTo>
                  <a:pt x="270" y="363"/>
                  <a:pt x="271" y="363"/>
                  <a:pt x="271" y="363"/>
                </a:cubicBezTo>
                <a:cubicBezTo>
                  <a:pt x="270" y="362"/>
                  <a:pt x="271" y="360"/>
                  <a:pt x="272" y="360"/>
                </a:cubicBezTo>
                <a:cubicBezTo>
                  <a:pt x="275" y="360"/>
                  <a:pt x="275" y="362"/>
                  <a:pt x="276" y="359"/>
                </a:cubicBezTo>
                <a:cubicBezTo>
                  <a:pt x="277" y="361"/>
                  <a:pt x="276" y="361"/>
                  <a:pt x="276" y="363"/>
                </a:cubicBezTo>
                <a:cubicBezTo>
                  <a:pt x="279" y="362"/>
                  <a:pt x="278" y="362"/>
                  <a:pt x="281" y="363"/>
                </a:cubicBezTo>
                <a:cubicBezTo>
                  <a:pt x="282" y="360"/>
                  <a:pt x="278" y="363"/>
                  <a:pt x="278" y="361"/>
                </a:cubicBezTo>
                <a:cubicBezTo>
                  <a:pt x="278" y="361"/>
                  <a:pt x="279" y="361"/>
                  <a:pt x="279" y="360"/>
                </a:cubicBezTo>
                <a:cubicBezTo>
                  <a:pt x="276" y="359"/>
                  <a:pt x="272" y="358"/>
                  <a:pt x="272" y="354"/>
                </a:cubicBezTo>
                <a:cubicBezTo>
                  <a:pt x="272" y="355"/>
                  <a:pt x="271" y="355"/>
                  <a:pt x="271" y="356"/>
                </a:cubicBezTo>
                <a:cubicBezTo>
                  <a:pt x="272" y="352"/>
                  <a:pt x="260" y="348"/>
                  <a:pt x="265" y="344"/>
                </a:cubicBezTo>
                <a:cubicBezTo>
                  <a:pt x="261" y="344"/>
                  <a:pt x="261" y="336"/>
                  <a:pt x="258" y="337"/>
                </a:cubicBezTo>
                <a:cubicBezTo>
                  <a:pt x="258" y="335"/>
                  <a:pt x="258" y="332"/>
                  <a:pt x="257" y="330"/>
                </a:cubicBezTo>
                <a:cubicBezTo>
                  <a:pt x="257" y="330"/>
                  <a:pt x="255" y="325"/>
                  <a:pt x="254" y="324"/>
                </a:cubicBezTo>
                <a:cubicBezTo>
                  <a:pt x="254" y="319"/>
                  <a:pt x="256" y="314"/>
                  <a:pt x="254" y="309"/>
                </a:cubicBezTo>
                <a:cubicBezTo>
                  <a:pt x="251" y="308"/>
                  <a:pt x="253" y="303"/>
                  <a:pt x="251" y="302"/>
                </a:cubicBezTo>
                <a:cubicBezTo>
                  <a:pt x="250" y="302"/>
                  <a:pt x="250" y="303"/>
                  <a:pt x="250" y="302"/>
                </a:cubicBezTo>
                <a:cubicBezTo>
                  <a:pt x="249" y="301"/>
                  <a:pt x="250" y="297"/>
                  <a:pt x="252" y="297"/>
                </a:cubicBezTo>
                <a:cubicBezTo>
                  <a:pt x="252" y="293"/>
                  <a:pt x="249" y="290"/>
                  <a:pt x="252" y="287"/>
                </a:cubicBezTo>
                <a:cubicBezTo>
                  <a:pt x="252" y="287"/>
                  <a:pt x="253" y="288"/>
                  <a:pt x="254" y="287"/>
                </a:cubicBezTo>
                <a:cubicBezTo>
                  <a:pt x="254" y="285"/>
                  <a:pt x="255" y="284"/>
                  <a:pt x="253" y="282"/>
                </a:cubicBezTo>
                <a:cubicBezTo>
                  <a:pt x="253" y="283"/>
                  <a:pt x="254" y="284"/>
                  <a:pt x="253" y="285"/>
                </a:cubicBezTo>
                <a:cubicBezTo>
                  <a:pt x="251" y="283"/>
                  <a:pt x="249" y="282"/>
                  <a:pt x="248" y="279"/>
                </a:cubicBezTo>
                <a:cubicBezTo>
                  <a:pt x="249" y="279"/>
                  <a:pt x="250" y="279"/>
                  <a:pt x="250" y="279"/>
                </a:cubicBezTo>
                <a:cubicBezTo>
                  <a:pt x="248" y="276"/>
                  <a:pt x="249" y="274"/>
                  <a:pt x="249" y="272"/>
                </a:cubicBezTo>
                <a:cubicBezTo>
                  <a:pt x="250" y="271"/>
                  <a:pt x="251" y="273"/>
                  <a:pt x="251" y="271"/>
                </a:cubicBezTo>
                <a:cubicBezTo>
                  <a:pt x="251" y="269"/>
                  <a:pt x="249" y="270"/>
                  <a:pt x="249" y="268"/>
                </a:cubicBezTo>
                <a:cubicBezTo>
                  <a:pt x="252" y="266"/>
                  <a:pt x="249" y="266"/>
                  <a:pt x="250" y="263"/>
                </a:cubicBezTo>
                <a:cubicBezTo>
                  <a:pt x="251" y="263"/>
                  <a:pt x="252" y="263"/>
                  <a:pt x="253" y="262"/>
                </a:cubicBezTo>
                <a:cubicBezTo>
                  <a:pt x="251" y="262"/>
                  <a:pt x="250" y="261"/>
                  <a:pt x="249" y="260"/>
                </a:cubicBezTo>
                <a:cubicBezTo>
                  <a:pt x="249" y="259"/>
                  <a:pt x="251" y="259"/>
                  <a:pt x="251" y="258"/>
                </a:cubicBezTo>
                <a:cubicBezTo>
                  <a:pt x="250" y="256"/>
                  <a:pt x="251" y="255"/>
                  <a:pt x="252" y="253"/>
                </a:cubicBezTo>
                <a:cubicBezTo>
                  <a:pt x="249" y="253"/>
                  <a:pt x="251" y="256"/>
                  <a:pt x="250" y="256"/>
                </a:cubicBezTo>
                <a:cubicBezTo>
                  <a:pt x="249" y="256"/>
                  <a:pt x="248" y="256"/>
                  <a:pt x="248" y="255"/>
                </a:cubicBezTo>
                <a:cubicBezTo>
                  <a:pt x="248" y="254"/>
                  <a:pt x="250" y="255"/>
                  <a:pt x="250" y="253"/>
                </a:cubicBezTo>
                <a:cubicBezTo>
                  <a:pt x="250" y="252"/>
                  <a:pt x="249" y="252"/>
                  <a:pt x="248" y="252"/>
                </a:cubicBezTo>
                <a:cubicBezTo>
                  <a:pt x="250" y="244"/>
                  <a:pt x="250" y="231"/>
                  <a:pt x="250" y="223"/>
                </a:cubicBezTo>
                <a:cubicBezTo>
                  <a:pt x="252" y="222"/>
                  <a:pt x="252" y="221"/>
                  <a:pt x="255" y="221"/>
                </a:cubicBezTo>
                <a:cubicBezTo>
                  <a:pt x="253" y="206"/>
                  <a:pt x="255" y="183"/>
                  <a:pt x="256" y="174"/>
                </a:cubicBezTo>
                <a:cubicBezTo>
                  <a:pt x="254" y="168"/>
                  <a:pt x="257" y="156"/>
                  <a:pt x="255" y="150"/>
                </a:cubicBezTo>
                <a:cubicBezTo>
                  <a:pt x="255" y="149"/>
                  <a:pt x="256" y="151"/>
                  <a:pt x="257" y="149"/>
                </a:cubicBezTo>
                <a:cubicBezTo>
                  <a:pt x="255" y="147"/>
                  <a:pt x="257" y="145"/>
                  <a:pt x="255" y="141"/>
                </a:cubicBezTo>
                <a:cubicBezTo>
                  <a:pt x="257" y="139"/>
                  <a:pt x="257" y="136"/>
                  <a:pt x="256" y="133"/>
                </a:cubicBezTo>
                <a:cubicBezTo>
                  <a:pt x="260" y="128"/>
                  <a:pt x="259" y="119"/>
                  <a:pt x="261" y="115"/>
                </a:cubicBezTo>
                <a:cubicBezTo>
                  <a:pt x="258" y="116"/>
                  <a:pt x="256" y="116"/>
                  <a:pt x="253" y="115"/>
                </a:cubicBezTo>
                <a:cubicBezTo>
                  <a:pt x="254" y="135"/>
                  <a:pt x="251" y="147"/>
                  <a:pt x="252" y="166"/>
                </a:cubicBezTo>
                <a:cubicBezTo>
                  <a:pt x="249" y="167"/>
                  <a:pt x="250" y="171"/>
                  <a:pt x="250" y="172"/>
                </a:cubicBezTo>
                <a:cubicBezTo>
                  <a:pt x="247" y="172"/>
                  <a:pt x="249" y="169"/>
                  <a:pt x="248" y="169"/>
                </a:cubicBezTo>
                <a:cubicBezTo>
                  <a:pt x="246" y="170"/>
                  <a:pt x="247" y="171"/>
                  <a:pt x="248" y="173"/>
                </a:cubicBezTo>
                <a:cubicBezTo>
                  <a:pt x="248" y="175"/>
                  <a:pt x="246" y="174"/>
                  <a:pt x="245" y="175"/>
                </a:cubicBezTo>
                <a:cubicBezTo>
                  <a:pt x="246" y="176"/>
                  <a:pt x="247" y="176"/>
                  <a:pt x="247" y="177"/>
                </a:cubicBezTo>
                <a:cubicBezTo>
                  <a:pt x="249" y="178"/>
                  <a:pt x="250" y="176"/>
                  <a:pt x="250" y="177"/>
                </a:cubicBezTo>
                <a:cubicBezTo>
                  <a:pt x="249" y="178"/>
                  <a:pt x="249" y="181"/>
                  <a:pt x="248" y="180"/>
                </a:cubicBezTo>
                <a:cubicBezTo>
                  <a:pt x="248" y="184"/>
                  <a:pt x="251" y="187"/>
                  <a:pt x="248" y="192"/>
                </a:cubicBezTo>
                <a:cubicBezTo>
                  <a:pt x="249" y="192"/>
                  <a:pt x="250" y="192"/>
                  <a:pt x="251" y="192"/>
                </a:cubicBezTo>
                <a:cubicBezTo>
                  <a:pt x="248" y="198"/>
                  <a:pt x="246" y="205"/>
                  <a:pt x="249" y="211"/>
                </a:cubicBezTo>
                <a:cubicBezTo>
                  <a:pt x="246" y="215"/>
                  <a:pt x="247" y="220"/>
                  <a:pt x="248" y="225"/>
                </a:cubicBezTo>
                <a:cubicBezTo>
                  <a:pt x="244" y="226"/>
                  <a:pt x="247" y="234"/>
                  <a:pt x="243" y="235"/>
                </a:cubicBezTo>
                <a:cubicBezTo>
                  <a:pt x="243" y="236"/>
                  <a:pt x="244" y="236"/>
                  <a:pt x="244" y="237"/>
                </a:cubicBezTo>
                <a:cubicBezTo>
                  <a:pt x="240" y="241"/>
                  <a:pt x="238" y="231"/>
                  <a:pt x="239" y="226"/>
                </a:cubicBezTo>
                <a:cubicBezTo>
                  <a:pt x="239" y="218"/>
                  <a:pt x="241" y="209"/>
                  <a:pt x="239" y="204"/>
                </a:cubicBezTo>
                <a:cubicBezTo>
                  <a:pt x="242" y="201"/>
                  <a:pt x="238" y="191"/>
                  <a:pt x="242" y="186"/>
                </a:cubicBezTo>
                <a:cubicBezTo>
                  <a:pt x="242" y="185"/>
                  <a:pt x="241" y="186"/>
                  <a:pt x="241" y="185"/>
                </a:cubicBezTo>
                <a:cubicBezTo>
                  <a:pt x="241" y="184"/>
                  <a:pt x="241" y="177"/>
                  <a:pt x="244" y="175"/>
                </a:cubicBezTo>
                <a:cubicBezTo>
                  <a:pt x="243" y="174"/>
                  <a:pt x="240" y="175"/>
                  <a:pt x="240" y="173"/>
                </a:cubicBezTo>
                <a:cubicBezTo>
                  <a:pt x="241" y="173"/>
                  <a:pt x="240" y="171"/>
                  <a:pt x="242" y="171"/>
                </a:cubicBezTo>
                <a:cubicBezTo>
                  <a:pt x="241" y="165"/>
                  <a:pt x="246" y="165"/>
                  <a:pt x="246" y="161"/>
                </a:cubicBezTo>
                <a:cubicBezTo>
                  <a:pt x="243" y="163"/>
                  <a:pt x="246" y="160"/>
                  <a:pt x="243" y="159"/>
                </a:cubicBezTo>
                <a:cubicBezTo>
                  <a:pt x="244" y="158"/>
                  <a:pt x="244" y="157"/>
                  <a:pt x="246" y="157"/>
                </a:cubicBezTo>
                <a:cubicBezTo>
                  <a:pt x="243" y="150"/>
                  <a:pt x="247" y="145"/>
                  <a:pt x="245" y="137"/>
                </a:cubicBezTo>
                <a:cubicBezTo>
                  <a:pt x="247" y="134"/>
                  <a:pt x="243" y="127"/>
                  <a:pt x="247" y="125"/>
                </a:cubicBezTo>
                <a:cubicBezTo>
                  <a:pt x="244" y="123"/>
                  <a:pt x="249" y="119"/>
                  <a:pt x="245" y="119"/>
                </a:cubicBezTo>
                <a:cubicBezTo>
                  <a:pt x="246" y="119"/>
                  <a:pt x="246" y="117"/>
                  <a:pt x="247" y="117"/>
                </a:cubicBezTo>
                <a:cubicBezTo>
                  <a:pt x="247" y="112"/>
                  <a:pt x="251" y="109"/>
                  <a:pt x="248" y="103"/>
                </a:cubicBezTo>
                <a:cubicBezTo>
                  <a:pt x="251" y="100"/>
                  <a:pt x="249" y="92"/>
                  <a:pt x="254" y="91"/>
                </a:cubicBezTo>
                <a:cubicBezTo>
                  <a:pt x="254" y="85"/>
                  <a:pt x="257" y="80"/>
                  <a:pt x="256" y="75"/>
                </a:cubicBezTo>
                <a:cubicBezTo>
                  <a:pt x="259" y="76"/>
                  <a:pt x="257" y="74"/>
                  <a:pt x="257" y="72"/>
                </a:cubicBezTo>
                <a:cubicBezTo>
                  <a:pt x="265" y="70"/>
                  <a:pt x="271" y="69"/>
                  <a:pt x="280" y="68"/>
                </a:cubicBezTo>
                <a:cubicBezTo>
                  <a:pt x="280" y="67"/>
                  <a:pt x="280" y="65"/>
                  <a:pt x="280" y="65"/>
                </a:cubicBezTo>
                <a:cubicBezTo>
                  <a:pt x="287" y="69"/>
                  <a:pt x="302" y="64"/>
                  <a:pt x="311" y="67"/>
                </a:cubicBezTo>
                <a:cubicBezTo>
                  <a:pt x="312" y="61"/>
                  <a:pt x="303" y="65"/>
                  <a:pt x="298" y="64"/>
                </a:cubicBezTo>
                <a:cubicBezTo>
                  <a:pt x="295" y="64"/>
                  <a:pt x="293" y="60"/>
                  <a:pt x="290" y="62"/>
                </a:cubicBezTo>
                <a:cubicBezTo>
                  <a:pt x="289" y="61"/>
                  <a:pt x="288" y="60"/>
                  <a:pt x="286" y="60"/>
                </a:cubicBezTo>
                <a:cubicBezTo>
                  <a:pt x="287" y="59"/>
                  <a:pt x="289" y="60"/>
                  <a:pt x="290" y="59"/>
                </a:cubicBezTo>
                <a:cubicBezTo>
                  <a:pt x="290" y="60"/>
                  <a:pt x="292" y="61"/>
                  <a:pt x="292" y="60"/>
                </a:cubicBezTo>
                <a:cubicBezTo>
                  <a:pt x="292" y="61"/>
                  <a:pt x="290" y="59"/>
                  <a:pt x="292" y="59"/>
                </a:cubicBezTo>
                <a:cubicBezTo>
                  <a:pt x="293" y="60"/>
                  <a:pt x="294" y="60"/>
                  <a:pt x="296" y="59"/>
                </a:cubicBezTo>
                <a:cubicBezTo>
                  <a:pt x="299" y="59"/>
                  <a:pt x="303" y="58"/>
                  <a:pt x="304" y="58"/>
                </a:cubicBezTo>
                <a:cubicBezTo>
                  <a:pt x="306" y="58"/>
                  <a:pt x="312" y="61"/>
                  <a:pt x="311" y="58"/>
                </a:cubicBezTo>
                <a:cubicBezTo>
                  <a:pt x="310" y="59"/>
                  <a:pt x="312" y="59"/>
                  <a:pt x="312" y="60"/>
                </a:cubicBezTo>
                <a:cubicBezTo>
                  <a:pt x="311" y="59"/>
                  <a:pt x="311" y="62"/>
                  <a:pt x="312" y="61"/>
                </a:cubicBezTo>
                <a:cubicBezTo>
                  <a:pt x="313" y="61"/>
                  <a:pt x="315" y="62"/>
                  <a:pt x="315" y="62"/>
                </a:cubicBezTo>
                <a:cubicBezTo>
                  <a:pt x="316" y="63"/>
                  <a:pt x="315" y="64"/>
                  <a:pt x="315" y="65"/>
                </a:cubicBezTo>
                <a:cubicBezTo>
                  <a:pt x="317" y="64"/>
                  <a:pt x="317" y="66"/>
                  <a:pt x="318" y="66"/>
                </a:cubicBezTo>
                <a:cubicBezTo>
                  <a:pt x="338" y="60"/>
                  <a:pt x="340" y="84"/>
                  <a:pt x="346" y="97"/>
                </a:cubicBezTo>
                <a:cubicBezTo>
                  <a:pt x="346" y="97"/>
                  <a:pt x="346" y="98"/>
                  <a:pt x="346" y="99"/>
                </a:cubicBezTo>
                <a:cubicBezTo>
                  <a:pt x="347" y="99"/>
                  <a:pt x="348" y="100"/>
                  <a:pt x="348" y="100"/>
                </a:cubicBezTo>
                <a:cubicBezTo>
                  <a:pt x="347" y="113"/>
                  <a:pt x="354" y="128"/>
                  <a:pt x="357" y="138"/>
                </a:cubicBezTo>
                <a:cubicBezTo>
                  <a:pt x="359" y="139"/>
                  <a:pt x="358" y="141"/>
                  <a:pt x="361" y="142"/>
                </a:cubicBezTo>
                <a:cubicBezTo>
                  <a:pt x="361" y="142"/>
                  <a:pt x="359" y="137"/>
                  <a:pt x="360" y="136"/>
                </a:cubicBezTo>
                <a:cubicBezTo>
                  <a:pt x="364" y="137"/>
                  <a:pt x="364" y="138"/>
                  <a:pt x="364" y="141"/>
                </a:cubicBezTo>
                <a:cubicBezTo>
                  <a:pt x="365" y="142"/>
                  <a:pt x="366" y="140"/>
                  <a:pt x="367" y="142"/>
                </a:cubicBezTo>
                <a:cubicBezTo>
                  <a:pt x="366" y="142"/>
                  <a:pt x="365" y="143"/>
                  <a:pt x="365" y="143"/>
                </a:cubicBezTo>
                <a:cubicBezTo>
                  <a:pt x="366" y="143"/>
                  <a:pt x="367" y="144"/>
                  <a:pt x="367" y="145"/>
                </a:cubicBezTo>
                <a:cubicBezTo>
                  <a:pt x="366" y="143"/>
                  <a:pt x="364" y="145"/>
                  <a:pt x="363" y="145"/>
                </a:cubicBezTo>
                <a:cubicBezTo>
                  <a:pt x="365" y="145"/>
                  <a:pt x="366" y="146"/>
                  <a:pt x="367" y="147"/>
                </a:cubicBezTo>
                <a:cubicBezTo>
                  <a:pt x="368" y="145"/>
                  <a:pt x="368" y="145"/>
                  <a:pt x="368" y="143"/>
                </a:cubicBezTo>
                <a:cubicBezTo>
                  <a:pt x="369" y="144"/>
                  <a:pt x="369" y="145"/>
                  <a:pt x="370" y="144"/>
                </a:cubicBezTo>
                <a:cubicBezTo>
                  <a:pt x="370" y="143"/>
                  <a:pt x="369" y="140"/>
                  <a:pt x="371" y="140"/>
                </a:cubicBezTo>
                <a:cubicBezTo>
                  <a:pt x="373" y="140"/>
                  <a:pt x="372" y="143"/>
                  <a:pt x="373" y="144"/>
                </a:cubicBezTo>
                <a:cubicBezTo>
                  <a:pt x="374" y="145"/>
                  <a:pt x="375" y="142"/>
                  <a:pt x="375" y="144"/>
                </a:cubicBezTo>
                <a:cubicBezTo>
                  <a:pt x="376" y="145"/>
                  <a:pt x="374" y="146"/>
                  <a:pt x="375" y="147"/>
                </a:cubicBezTo>
                <a:cubicBezTo>
                  <a:pt x="373" y="148"/>
                  <a:pt x="374" y="151"/>
                  <a:pt x="371" y="150"/>
                </a:cubicBezTo>
                <a:cubicBezTo>
                  <a:pt x="372" y="154"/>
                  <a:pt x="371" y="155"/>
                  <a:pt x="372" y="159"/>
                </a:cubicBezTo>
                <a:cubicBezTo>
                  <a:pt x="372" y="159"/>
                  <a:pt x="373" y="159"/>
                  <a:pt x="374" y="159"/>
                </a:cubicBezTo>
                <a:cubicBezTo>
                  <a:pt x="374" y="156"/>
                  <a:pt x="376" y="158"/>
                  <a:pt x="375" y="155"/>
                </a:cubicBezTo>
                <a:cubicBezTo>
                  <a:pt x="376" y="155"/>
                  <a:pt x="376" y="156"/>
                  <a:pt x="378" y="157"/>
                </a:cubicBezTo>
                <a:cubicBezTo>
                  <a:pt x="377" y="154"/>
                  <a:pt x="374" y="154"/>
                  <a:pt x="373" y="154"/>
                </a:cubicBezTo>
                <a:cubicBezTo>
                  <a:pt x="375" y="153"/>
                  <a:pt x="372" y="152"/>
                  <a:pt x="374" y="152"/>
                </a:cubicBezTo>
                <a:cubicBezTo>
                  <a:pt x="375" y="151"/>
                  <a:pt x="376" y="153"/>
                  <a:pt x="377" y="152"/>
                </a:cubicBezTo>
                <a:cubicBezTo>
                  <a:pt x="375" y="149"/>
                  <a:pt x="380" y="150"/>
                  <a:pt x="379" y="147"/>
                </a:cubicBezTo>
                <a:cubicBezTo>
                  <a:pt x="378" y="146"/>
                  <a:pt x="379" y="144"/>
                  <a:pt x="379" y="143"/>
                </a:cubicBezTo>
                <a:cubicBezTo>
                  <a:pt x="378" y="142"/>
                  <a:pt x="376" y="143"/>
                  <a:pt x="376" y="142"/>
                </a:cubicBezTo>
                <a:cubicBezTo>
                  <a:pt x="378" y="142"/>
                  <a:pt x="375" y="136"/>
                  <a:pt x="377" y="138"/>
                </a:cubicBezTo>
                <a:cubicBezTo>
                  <a:pt x="377" y="137"/>
                  <a:pt x="378" y="137"/>
                  <a:pt x="378" y="135"/>
                </a:cubicBezTo>
                <a:cubicBezTo>
                  <a:pt x="376" y="135"/>
                  <a:pt x="376" y="136"/>
                  <a:pt x="376" y="136"/>
                </a:cubicBezTo>
                <a:cubicBezTo>
                  <a:pt x="376" y="132"/>
                  <a:pt x="376" y="130"/>
                  <a:pt x="376" y="127"/>
                </a:cubicBezTo>
                <a:cubicBezTo>
                  <a:pt x="379" y="130"/>
                  <a:pt x="379" y="137"/>
                  <a:pt x="380" y="140"/>
                </a:cubicBezTo>
                <a:cubicBezTo>
                  <a:pt x="379" y="139"/>
                  <a:pt x="379" y="139"/>
                  <a:pt x="378" y="140"/>
                </a:cubicBezTo>
                <a:cubicBezTo>
                  <a:pt x="379" y="139"/>
                  <a:pt x="375" y="141"/>
                  <a:pt x="378" y="142"/>
                </a:cubicBezTo>
                <a:cubicBezTo>
                  <a:pt x="378" y="140"/>
                  <a:pt x="380" y="141"/>
                  <a:pt x="380" y="140"/>
                </a:cubicBezTo>
                <a:cubicBezTo>
                  <a:pt x="381" y="141"/>
                  <a:pt x="381" y="143"/>
                  <a:pt x="382" y="143"/>
                </a:cubicBezTo>
                <a:cubicBezTo>
                  <a:pt x="383" y="132"/>
                  <a:pt x="380" y="122"/>
                  <a:pt x="381" y="113"/>
                </a:cubicBezTo>
                <a:cubicBezTo>
                  <a:pt x="381" y="112"/>
                  <a:pt x="380" y="113"/>
                  <a:pt x="380" y="112"/>
                </a:cubicBezTo>
                <a:cubicBezTo>
                  <a:pt x="380" y="108"/>
                  <a:pt x="378" y="102"/>
                  <a:pt x="381" y="100"/>
                </a:cubicBezTo>
                <a:cubicBezTo>
                  <a:pt x="379" y="100"/>
                  <a:pt x="380" y="98"/>
                  <a:pt x="379" y="98"/>
                </a:cubicBezTo>
                <a:cubicBezTo>
                  <a:pt x="380" y="98"/>
                  <a:pt x="381" y="96"/>
                  <a:pt x="380" y="96"/>
                </a:cubicBezTo>
                <a:cubicBezTo>
                  <a:pt x="380" y="96"/>
                  <a:pt x="379" y="94"/>
                  <a:pt x="378" y="94"/>
                </a:cubicBezTo>
                <a:cubicBezTo>
                  <a:pt x="378" y="93"/>
                  <a:pt x="379" y="93"/>
                  <a:pt x="380" y="94"/>
                </a:cubicBezTo>
                <a:cubicBezTo>
                  <a:pt x="379" y="92"/>
                  <a:pt x="381" y="92"/>
                  <a:pt x="380" y="90"/>
                </a:cubicBezTo>
                <a:cubicBezTo>
                  <a:pt x="381" y="89"/>
                  <a:pt x="381" y="89"/>
                  <a:pt x="382" y="88"/>
                </a:cubicBezTo>
                <a:cubicBezTo>
                  <a:pt x="380" y="85"/>
                  <a:pt x="383" y="82"/>
                  <a:pt x="379" y="80"/>
                </a:cubicBezTo>
                <a:cubicBezTo>
                  <a:pt x="379" y="82"/>
                  <a:pt x="380" y="83"/>
                  <a:pt x="379" y="83"/>
                </a:cubicBezTo>
                <a:cubicBezTo>
                  <a:pt x="377" y="79"/>
                  <a:pt x="381" y="77"/>
                  <a:pt x="380" y="75"/>
                </a:cubicBezTo>
                <a:cubicBezTo>
                  <a:pt x="381" y="76"/>
                  <a:pt x="383" y="75"/>
                  <a:pt x="384" y="75"/>
                </a:cubicBezTo>
                <a:cubicBezTo>
                  <a:pt x="385" y="74"/>
                  <a:pt x="383" y="74"/>
                  <a:pt x="383" y="74"/>
                </a:cubicBezTo>
                <a:cubicBezTo>
                  <a:pt x="387" y="72"/>
                  <a:pt x="384" y="65"/>
                  <a:pt x="385" y="63"/>
                </a:cubicBezTo>
                <a:cubicBezTo>
                  <a:pt x="387" y="61"/>
                  <a:pt x="388" y="63"/>
                  <a:pt x="389" y="60"/>
                </a:cubicBezTo>
                <a:cubicBezTo>
                  <a:pt x="386" y="61"/>
                  <a:pt x="385" y="61"/>
                  <a:pt x="384" y="59"/>
                </a:cubicBezTo>
                <a:cubicBezTo>
                  <a:pt x="384" y="57"/>
                  <a:pt x="387" y="57"/>
                  <a:pt x="388" y="55"/>
                </a:cubicBezTo>
                <a:cubicBezTo>
                  <a:pt x="388" y="58"/>
                  <a:pt x="391" y="56"/>
                  <a:pt x="392" y="58"/>
                </a:cubicBezTo>
                <a:cubicBezTo>
                  <a:pt x="394" y="55"/>
                  <a:pt x="395" y="52"/>
                  <a:pt x="395" y="48"/>
                </a:cubicBezTo>
                <a:cubicBezTo>
                  <a:pt x="397" y="47"/>
                  <a:pt x="398" y="47"/>
                  <a:pt x="402" y="47"/>
                </a:cubicBezTo>
                <a:cubicBezTo>
                  <a:pt x="406" y="45"/>
                  <a:pt x="403" y="41"/>
                  <a:pt x="403" y="39"/>
                </a:cubicBezTo>
                <a:cubicBezTo>
                  <a:pt x="404" y="39"/>
                  <a:pt x="404" y="40"/>
                  <a:pt x="406" y="39"/>
                </a:cubicBezTo>
                <a:cubicBezTo>
                  <a:pt x="405" y="37"/>
                  <a:pt x="403" y="37"/>
                  <a:pt x="403" y="35"/>
                </a:cubicBezTo>
                <a:cubicBezTo>
                  <a:pt x="404" y="37"/>
                  <a:pt x="405" y="34"/>
                  <a:pt x="407" y="33"/>
                </a:cubicBezTo>
                <a:cubicBezTo>
                  <a:pt x="406" y="32"/>
                  <a:pt x="406" y="30"/>
                  <a:pt x="405" y="29"/>
                </a:cubicBezTo>
                <a:cubicBezTo>
                  <a:pt x="403" y="29"/>
                  <a:pt x="403" y="32"/>
                  <a:pt x="401" y="32"/>
                </a:cubicBezTo>
                <a:cubicBezTo>
                  <a:pt x="394" y="34"/>
                  <a:pt x="370" y="40"/>
                  <a:pt x="372" y="28"/>
                </a:cubicBezTo>
                <a:cubicBezTo>
                  <a:pt x="370" y="27"/>
                  <a:pt x="368" y="26"/>
                  <a:pt x="367" y="25"/>
                </a:cubicBezTo>
                <a:cubicBezTo>
                  <a:pt x="366" y="24"/>
                  <a:pt x="366" y="26"/>
                  <a:pt x="365" y="26"/>
                </a:cubicBezTo>
                <a:cubicBezTo>
                  <a:pt x="365" y="24"/>
                  <a:pt x="364" y="23"/>
                  <a:pt x="363" y="22"/>
                </a:cubicBezTo>
                <a:cubicBezTo>
                  <a:pt x="360" y="22"/>
                  <a:pt x="359" y="25"/>
                  <a:pt x="356" y="26"/>
                </a:cubicBezTo>
                <a:cubicBezTo>
                  <a:pt x="350" y="25"/>
                  <a:pt x="346" y="28"/>
                  <a:pt x="337" y="26"/>
                </a:cubicBezTo>
                <a:cubicBezTo>
                  <a:pt x="337" y="26"/>
                  <a:pt x="338" y="27"/>
                  <a:pt x="337" y="27"/>
                </a:cubicBezTo>
                <a:cubicBezTo>
                  <a:pt x="335" y="24"/>
                  <a:pt x="332" y="28"/>
                  <a:pt x="328" y="27"/>
                </a:cubicBezTo>
                <a:cubicBezTo>
                  <a:pt x="327" y="29"/>
                  <a:pt x="325" y="29"/>
                  <a:pt x="323" y="30"/>
                </a:cubicBezTo>
                <a:cubicBezTo>
                  <a:pt x="323" y="29"/>
                  <a:pt x="322" y="28"/>
                  <a:pt x="322" y="27"/>
                </a:cubicBezTo>
                <a:cubicBezTo>
                  <a:pt x="320" y="27"/>
                  <a:pt x="320" y="29"/>
                  <a:pt x="318" y="30"/>
                </a:cubicBezTo>
                <a:cubicBezTo>
                  <a:pt x="318" y="28"/>
                  <a:pt x="317" y="28"/>
                  <a:pt x="315" y="28"/>
                </a:cubicBezTo>
                <a:cubicBezTo>
                  <a:pt x="309" y="33"/>
                  <a:pt x="303" y="31"/>
                  <a:pt x="296" y="33"/>
                </a:cubicBezTo>
                <a:cubicBezTo>
                  <a:pt x="298" y="31"/>
                  <a:pt x="293" y="31"/>
                  <a:pt x="291" y="30"/>
                </a:cubicBezTo>
                <a:cubicBezTo>
                  <a:pt x="289" y="34"/>
                  <a:pt x="283" y="33"/>
                  <a:pt x="280" y="32"/>
                </a:cubicBezTo>
                <a:cubicBezTo>
                  <a:pt x="277" y="34"/>
                  <a:pt x="271" y="32"/>
                  <a:pt x="269" y="34"/>
                </a:cubicBezTo>
                <a:cubicBezTo>
                  <a:pt x="268" y="34"/>
                  <a:pt x="268" y="33"/>
                  <a:pt x="266" y="33"/>
                </a:cubicBezTo>
                <a:cubicBezTo>
                  <a:pt x="265" y="35"/>
                  <a:pt x="261" y="34"/>
                  <a:pt x="260" y="34"/>
                </a:cubicBezTo>
                <a:cubicBezTo>
                  <a:pt x="261" y="33"/>
                  <a:pt x="263" y="33"/>
                  <a:pt x="264" y="32"/>
                </a:cubicBezTo>
                <a:cubicBezTo>
                  <a:pt x="262" y="31"/>
                  <a:pt x="260" y="32"/>
                  <a:pt x="258" y="31"/>
                </a:cubicBezTo>
                <a:cubicBezTo>
                  <a:pt x="257" y="33"/>
                  <a:pt x="259" y="32"/>
                  <a:pt x="259" y="33"/>
                </a:cubicBezTo>
                <a:cubicBezTo>
                  <a:pt x="255" y="35"/>
                  <a:pt x="248" y="37"/>
                  <a:pt x="245" y="35"/>
                </a:cubicBezTo>
                <a:cubicBezTo>
                  <a:pt x="247" y="34"/>
                  <a:pt x="247" y="31"/>
                  <a:pt x="245" y="28"/>
                </a:cubicBezTo>
                <a:cubicBezTo>
                  <a:pt x="245" y="30"/>
                  <a:pt x="244" y="28"/>
                  <a:pt x="243" y="28"/>
                </a:cubicBezTo>
                <a:cubicBezTo>
                  <a:pt x="243" y="29"/>
                  <a:pt x="243" y="31"/>
                  <a:pt x="241" y="32"/>
                </a:cubicBezTo>
                <a:cubicBezTo>
                  <a:pt x="240" y="31"/>
                  <a:pt x="239" y="29"/>
                  <a:pt x="237" y="31"/>
                </a:cubicBezTo>
                <a:cubicBezTo>
                  <a:pt x="238" y="31"/>
                  <a:pt x="239" y="31"/>
                  <a:pt x="239" y="31"/>
                </a:cubicBezTo>
                <a:cubicBezTo>
                  <a:pt x="236" y="34"/>
                  <a:pt x="242" y="30"/>
                  <a:pt x="242" y="36"/>
                </a:cubicBezTo>
                <a:cubicBezTo>
                  <a:pt x="237" y="35"/>
                  <a:pt x="234" y="37"/>
                  <a:pt x="229" y="37"/>
                </a:cubicBezTo>
                <a:cubicBezTo>
                  <a:pt x="228" y="38"/>
                  <a:pt x="228" y="39"/>
                  <a:pt x="226" y="39"/>
                </a:cubicBezTo>
                <a:cubicBezTo>
                  <a:pt x="219" y="35"/>
                  <a:pt x="210" y="40"/>
                  <a:pt x="201" y="38"/>
                </a:cubicBezTo>
                <a:cubicBezTo>
                  <a:pt x="201" y="37"/>
                  <a:pt x="200" y="37"/>
                  <a:pt x="200" y="36"/>
                </a:cubicBezTo>
                <a:cubicBezTo>
                  <a:pt x="201" y="36"/>
                  <a:pt x="202" y="35"/>
                  <a:pt x="203" y="35"/>
                </a:cubicBezTo>
                <a:cubicBezTo>
                  <a:pt x="201" y="35"/>
                  <a:pt x="200" y="35"/>
                  <a:pt x="199" y="33"/>
                </a:cubicBezTo>
                <a:cubicBezTo>
                  <a:pt x="201" y="35"/>
                  <a:pt x="202" y="33"/>
                  <a:pt x="203" y="32"/>
                </a:cubicBezTo>
                <a:cubicBezTo>
                  <a:pt x="202" y="32"/>
                  <a:pt x="201" y="32"/>
                  <a:pt x="201" y="31"/>
                </a:cubicBezTo>
                <a:cubicBezTo>
                  <a:pt x="203" y="31"/>
                  <a:pt x="206" y="32"/>
                  <a:pt x="204" y="33"/>
                </a:cubicBezTo>
                <a:cubicBezTo>
                  <a:pt x="207" y="33"/>
                  <a:pt x="207" y="32"/>
                  <a:pt x="209" y="31"/>
                </a:cubicBezTo>
                <a:cubicBezTo>
                  <a:pt x="210" y="32"/>
                  <a:pt x="209" y="32"/>
                  <a:pt x="208" y="33"/>
                </a:cubicBezTo>
                <a:cubicBezTo>
                  <a:pt x="209" y="33"/>
                  <a:pt x="211" y="35"/>
                  <a:pt x="211" y="33"/>
                </a:cubicBezTo>
                <a:cubicBezTo>
                  <a:pt x="210" y="33"/>
                  <a:pt x="211" y="31"/>
                  <a:pt x="212" y="30"/>
                </a:cubicBezTo>
                <a:cubicBezTo>
                  <a:pt x="208" y="30"/>
                  <a:pt x="201" y="29"/>
                  <a:pt x="196" y="27"/>
                </a:cubicBezTo>
                <a:cubicBezTo>
                  <a:pt x="196" y="28"/>
                  <a:pt x="196" y="29"/>
                  <a:pt x="195" y="29"/>
                </a:cubicBezTo>
                <a:cubicBezTo>
                  <a:pt x="194" y="27"/>
                  <a:pt x="192" y="29"/>
                  <a:pt x="190" y="28"/>
                </a:cubicBezTo>
                <a:cubicBezTo>
                  <a:pt x="189" y="28"/>
                  <a:pt x="190" y="26"/>
                  <a:pt x="188" y="26"/>
                </a:cubicBezTo>
                <a:cubicBezTo>
                  <a:pt x="189" y="28"/>
                  <a:pt x="187" y="29"/>
                  <a:pt x="185" y="30"/>
                </a:cubicBezTo>
                <a:cubicBezTo>
                  <a:pt x="183" y="30"/>
                  <a:pt x="183" y="29"/>
                  <a:pt x="181" y="29"/>
                </a:cubicBezTo>
                <a:cubicBezTo>
                  <a:pt x="181" y="29"/>
                  <a:pt x="181" y="30"/>
                  <a:pt x="180" y="30"/>
                </a:cubicBezTo>
                <a:cubicBezTo>
                  <a:pt x="181" y="31"/>
                  <a:pt x="180" y="31"/>
                  <a:pt x="181" y="32"/>
                </a:cubicBezTo>
                <a:cubicBezTo>
                  <a:pt x="182" y="30"/>
                  <a:pt x="185" y="33"/>
                  <a:pt x="186" y="31"/>
                </a:cubicBezTo>
                <a:cubicBezTo>
                  <a:pt x="186" y="33"/>
                  <a:pt x="189" y="33"/>
                  <a:pt x="189" y="35"/>
                </a:cubicBezTo>
                <a:cubicBezTo>
                  <a:pt x="189" y="35"/>
                  <a:pt x="189" y="34"/>
                  <a:pt x="190" y="35"/>
                </a:cubicBezTo>
                <a:cubicBezTo>
                  <a:pt x="192" y="35"/>
                  <a:pt x="191" y="33"/>
                  <a:pt x="193" y="33"/>
                </a:cubicBezTo>
                <a:cubicBezTo>
                  <a:pt x="193" y="35"/>
                  <a:pt x="188" y="36"/>
                  <a:pt x="190" y="37"/>
                </a:cubicBezTo>
                <a:cubicBezTo>
                  <a:pt x="190" y="37"/>
                  <a:pt x="192" y="39"/>
                  <a:pt x="193" y="40"/>
                </a:cubicBezTo>
                <a:cubicBezTo>
                  <a:pt x="192" y="40"/>
                  <a:pt x="192" y="41"/>
                  <a:pt x="192" y="41"/>
                </a:cubicBezTo>
                <a:cubicBezTo>
                  <a:pt x="189" y="41"/>
                  <a:pt x="188" y="42"/>
                  <a:pt x="186" y="43"/>
                </a:cubicBezTo>
                <a:cubicBezTo>
                  <a:pt x="186" y="42"/>
                  <a:pt x="186" y="41"/>
                  <a:pt x="185" y="41"/>
                </a:cubicBezTo>
                <a:cubicBezTo>
                  <a:pt x="172" y="43"/>
                  <a:pt x="162" y="38"/>
                  <a:pt x="149" y="35"/>
                </a:cubicBezTo>
                <a:cubicBezTo>
                  <a:pt x="153" y="33"/>
                  <a:pt x="157" y="30"/>
                  <a:pt x="160" y="31"/>
                </a:cubicBezTo>
                <a:cubicBezTo>
                  <a:pt x="157" y="29"/>
                  <a:pt x="153" y="30"/>
                  <a:pt x="149" y="27"/>
                </a:cubicBezTo>
                <a:cubicBezTo>
                  <a:pt x="145" y="32"/>
                  <a:pt x="136" y="27"/>
                  <a:pt x="131" y="31"/>
                </a:cubicBezTo>
                <a:cubicBezTo>
                  <a:pt x="131" y="30"/>
                  <a:pt x="131" y="30"/>
                  <a:pt x="131" y="29"/>
                </a:cubicBezTo>
                <a:cubicBezTo>
                  <a:pt x="118" y="29"/>
                  <a:pt x="115" y="30"/>
                  <a:pt x="105" y="28"/>
                </a:cubicBezTo>
                <a:cubicBezTo>
                  <a:pt x="105" y="27"/>
                  <a:pt x="103" y="27"/>
                  <a:pt x="104" y="26"/>
                </a:cubicBezTo>
                <a:cubicBezTo>
                  <a:pt x="102" y="26"/>
                  <a:pt x="102" y="25"/>
                  <a:pt x="100" y="25"/>
                </a:cubicBezTo>
                <a:cubicBezTo>
                  <a:pt x="102" y="28"/>
                  <a:pt x="100" y="38"/>
                  <a:pt x="97" y="39"/>
                </a:cubicBezTo>
                <a:cubicBezTo>
                  <a:pt x="96" y="37"/>
                  <a:pt x="92" y="39"/>
                  <a:pt x="91" y="37"/>
                </a:cubicBezTo>
                <a:cubicBezTo>
                  <a:pt x="89" y="39"/>
                  <a:pt x="87" y="40"/>
                  <a:pt x="84" y="39"/>
                </a:cubicBezTo>
                <a:cubicBezTo>
                  <a:pt x="84" y="40"/>
                  <a:pt x="84" y="41"/>
                  <a:pt x="84" y="41"/>
                </a:cubicBezTo>
                <a:cubicBezTo>
                  <a:pt x="73" y="39"/>
                  <a:pt x="62" y="39"/>
                  <a:pt x="49" y="38"/>
                </a:cubicBezTo>
                <a:cubicBezTo>
                  <a:pt x="47" y="32"/>
                  <a:pt x="46" y="31"/>
                  <a:pt x="49" y="27"/>
                </a:cubicBezTo>
                <a:cubicBezTo>
                  <a:pt x="49" y="28"/>
                  <a:pt x="50" y="28"/>
                  <a:pt x="49" y="30"/>
                </a:cubicBezTo>
                <a:cubicBezTo>
                  <a:pt x="51" y="29"/>
                  <a:pt x="50" y="29"/>
                  <a:pt x="52" y="30"/>
                </a:cubicBezTo>
                <a:cubicBezTo>
                  <a:pt x="52" y="26"/>
                  <a:pt x="55" y="25"/>
                  <a:pt x="54" y="23"/>
                </a:cubicBezTo>
                <a:cubicBezTo>
                  <a:pt x="51" y="22"/>
                  <a:pt x="52" y="26"/>
                  <a:pt x="49" y="26"/>
                </a:cubicBezTo>
                <a:cubicBezTo>
                  <a:pt x="49" y="24"/>
                  <a:pt x="48" y="25"/>
                  <a:pt x="47" y="25"/>
                </a:cubicBezTo>
                <a:close/>
                <a:moveTo>
                  <a:pt x="125" y="349"/>
                </a:moveTo>
                <a:cubicBezTo>
                  <a:pt x="125" y="351"/>
                  <a:pt x="123" y="350"/>
                  <a:pt x="124" y="352"/>
                </a:cubicBezTo>
                <a:cubicBezTo>
                  <a:pt x="125" y="350"/>
                  <a:pt x="124" y="351"/>
                  <a:pt x="125" y="352"/>
                </a:cubicBezTo>
                <a:cubicBezTo>
                  <a:pt x="127" y="352"/>
                  <a:pt x="125" y="350"/>
                  <a:pt x="127" y="351"/>
                </a:cubicBezTo>
                <a:cubicBezTo>
                  <a:pt x="127" y="353"/>
                  <a:pt x="126" y="354"/>
                  <a:pt x="125" y="354"/>
                </a:cubicBezTo>
                <a:cubicBezTo>
                  <a:pt x="124" y="354"/>
                  <a:pt x="125" y="351"/>
                  <a:pt x="123" y="352"/>
                </a:cubicBezTo>
                <a:cubicBezTo>
                  <a:pt x="122" y="351"/>
                  <a:pt x="122" y="350"/>
                  <a:pt x="123" y="349"/>
                </a:cubicBezTo>
                <a:cubicBezTo>
                  <a:pt x="124" y="349"/>
                  <a:pt x="124" y="349"/>
                  <a:pt x="125" y="349"/>
                </a:cubicBezTo>
                <a:cubicBezTo>
                  <a:pt x="125" y="349"/>
                  <a:pt x="125" y="349"/>
                  <a:pt x="125" y="349"/>
                </a:cubicBezTo>
                <a:close/>
                <a:moveTo>
                  <a:pt x="25" y="15"/>
                </a:moveTo>
                <a:cubicBezTo>
                  <a:pt x="24" y="16"/>
                  <a:pt x="24" y="13"/>
                  <a:pt x="26" y="13"/>
                </a:cubicBezTo>
                <a:cubicBezTo>
                  <a:pt x="26" y="15"/>
                  <a:pt x="25" y="14"/>
                  <a:pt x="25" y="15"/>
                </a:cubicBezTo>
                <a:cubicBezTo>
                  <a:pt x="25" y="15"/>
                  <a:pt x="25" y="15"/>
                  <a:pt x="25" y="15"/>
                </a:cubicBezTo>
                <a:close/>
                <a:moveTo>
                  <a:pt x="195" y="31"/>
                </a:moveTo>
                <a:cubicBezTo>
                  <a:pt x="195" y="31"/>
                  <a:pt x="195" y="30"/>
                  <a:pt x="195" y="30"/>
                </a:cubicBezTo>
                <a:cubicBezTo>
                  <a:pt x="196" y="29"/>
                  <a:pt x="196" y="32"/>
                  <a:pt x="195" y="31"/>
                </a:cubicBezTo>
                <a:cubicBezTo>
                  <a:pt x="195" y="31"/>
                  <a:pt x="195" y="31"/>
                  <a:pt x="195" y="31"/>
                </a:cubicBezTo>
                <a:close/>
                <a:moveTo>
                  <a:pt x="101" y="34"/>
                </a:moveTo>
                <a:cubicBezTo>
                  <a:pt x="103" y="33"/>
                  <a:pt x="102" y="32"/>
                  <a:pt x="101" y="30"/>
                </a:cubicBezTo>
                <a:cubicBezTo>
                  <a:pt x="103" y="30"/>
                  <a:pt x="101" y="32"/>
                  <a:pt x="103" y="33"/>
                </a:cubicBezTo>
                <a:cubicBezTo>
                  <a:pt x="102" y="34"/>
                  <a:pt x="101" y="34"/>
                  <a:pt x="102" y="36"/>
                </a:cubicBezTo>
                <a:cubicBezTo>
                  <a:pt x="101" y="36"/>
                  <a:pt x="102" y="34"/>
                  <a:pt x="101" y="34"/>
                </a:cubicBezTo>
                <a:cubicBezTo>
                  <a:pt x="101" y="34"/>
                  <a:pt x="101" y="34"/>
                  <a:pt x="101" y="34"/>
                </a:cubicBezTo>
                <a:close/>
                <a:moveTo>
                  <a:pt x="141" y="32"/>
                </a:moveTo>
                <a:cubicBezTo>
                  <a:pt x="141" y="32"/>
                  <a:pt x="141" y="31"/>
                  <a:pt x="141" y="31"/>
                </a:cubicBezTo>
                <a:cubicBezTo>
                  <a:pt x="142" y="30"/>
                  <a:pt x="142" y="33"/>
                  <a:pt x="141" y="32"/>
                </a:cubicBezTo>
                <a:cubicBezTo>
                  <a:pt x="141" y="32"/>
                  <a:pt x="141" y="32"/>
                  <a:pt x="141" y="32"/>
                </a:cubicBezTo>
                <a:close/>
                <a:moveTo>
                  <a:pt x="146" y="31"/>
                </a:moveTo>
                <a:cubicBezTo>
                  <a:pt x="146" y="31"/>
                  <a:pt x="146" y="32"/>
                  <a:pt x="145" y="32"/>
                </a:cubicBezTo>
                <a:cubicBezTo>
                  <a:pt x="146" y="32"/>
                  <a:pt x="147" y="33"/>
                  <a:pt x="147" y="36"/>
                </a:cubicBezTo>
                <a:cubicBezTo>
                  <a:pt x="144" y="36"/>
                  <a:pt x="142" y="35"/>
                  <a:pt x="141" y="34"/>
                </a:cubicBezTo>
                <a:cubicBezTo>
                  <a:pt x="143" y="33"/>
                  <a:pt x="145" y="32"/>
                  <a:pt x="146" y="31"/>
                </a:cubicBezTo>
                <a:cubicBezTo>
                  <a:pt x="146" y="31"/>
                  <a:pt x="146" y="31"/>
                  <a:pt x="146" y="31"/>
                </a:cubicBezTo>
                <a:close/>
                <a:moveTo>
                  <a:pt x="130" y="33"/>
                </a:moveTo>
                <a:cubicBezTo>
                  <a:pt x="129" y="32"/>
                  <a:pt x="128" y="32"/>
                  <a:pt x="129" y="31"/>
                </a:cubicBezTo>
                <a:cubicBezTo>
                  <a:pt x="130" y="32"/>
                  <a:pt x="131" y="35"/>
                  <a:pt x="132" y="36"/>
                </a:cubicBezTo>
                <a:cubicBezTo>
                  <a:pt x="132" y="35"/>
                  <a:pt x="131" y="36"/>
                  <a:pt x="132" y="37"/>
                </a:cubicBezTo>
                <a:cubicBezTo>
                  <a:pt x="129" y="36"/>
                  <a:pt x="129" y="40"/>
                  <a:pt x="125" y="39"/>
                </a:cubicBezTo>
                <a:cubicBezTo>
                  <a:pt x="124" y="37"/>
                  <a:pt x="118" y="37"/>
                  <a:pt x="118" y="40"/>
                </a:cubicBezTo>
                <a:cubicBezTo>
                  <a:pt x="117" y="40"/>
                  <a:pt x="118" y="38"/>
                  <a:pt x="115" y="38"/>
                </a:cubicBezTo>
                <a:cubicBezTo>
                  <a:pt x="114" y="39"/>
                  <a:pt x="115" y="40"/>
                  <a:pt x="115" y="41"/>
                </a:cubicBezTo>
                <a:cubicBezTo>
                  <a:pt x="114" y="41"/>
                  <a:pt x="113" y="41"/>
                  <a:pt x="112" y="41"/>
                </a:cubicBezTo>
                <a:cubicBezTo>
                  <a:pt x="113" y="36"/>
                  <a:pt x="108" y="38"/>
                  <a:pt x="108" y="35"/>
                </a:cubicBezTo>
                <a:cubicBezTo>
                  <a:pt x="111" y="34"/>
                  <a:pt x="113" y="33"/>
                  <a:pt x="115" y="32"/>
                </a:cubicBezTo>
                <a:cubicBezTo>
                  <a:pt x="115" y="33"/>
                  <a:pt x="115" y="33"/>
                  <a:pt x="115" y="34"/>
                </a:cubicBezTo>
                <a:cubicBezTo>
                  <a:pt x="120" y="33"/>
                  <a:pt x="123" y="35"/>
                  <a:pt x="126" y="32"/>
                </a:cubicBezTo>
                <a:cubicBezTo>
                  <a:pt x="128" y="32"/>
                  <a:pt x="127" y="34"/>
                  <a:pt x="129" y="33"/>
                </a:cubicBezTo>
                <a:cubicBezTo>
                  <a:pt x="130" y="34"/>
                  <a:pt x="130" y="33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lose/>
                <a:moveTo>
                  <a:pt x="134" y="35"/>
                </a:moveTo>
                <a:cubicBezTo>
                  <a:pt x="133" y="33"/>
                  <a:pt x="136" y="33"/>
                  <a:pt x="136" y="32"/>
                </a:cubicBezTo>
                <a:cubicBezTo>
                  <a:pt x="138" y="31"/>
                  <a:pt x="138" y="34"/>
                  <a:pt x="139" y="33"/>
                </a:cubicBezTo>
                <a:cubicBezTo>
                  <a:pt x="140" y="34"/>
                  <a:pt x="135" y="36"/>
                  <a:pt x="134" y="35"/>
                </a:cubicBezTo>
                <a:cubicBezTo>
                  <a:pt x="134" y="35"/>
                  <a:pt x="134" y="35"/>
                  <a:pt x="134" y="35"/>
                </a:cubicBezTo>
                <a:close/>
                <a:moveTo>
                  <a:pt x="276" y="41"/>
                </a:moveTo>
                <a:cubicBezTo>
                  <a:pt x="277" y="39"/>
                  <a:pt x="278" y="38"/>
                  <a:pt x="278" y="37"/>
                </a:cubicBezTo>
                <a:cubicBezTo>
                  <a:pt x="280" y="43"/>
                  <a:pt x="289" y="38"/>
                  <a:pt x="294" y="40"/>
                </a:cubicBezTo>
                <a:cubicBezTo>
                  <a:pt x="289" y="43"/>
                  <a:pt x="282" y="41"/>
                  <a:pt x="277" y="41"/>
                </a:cubicBezTo>
                <a:cubicBezTo>
                  <a:pt x="276" y="41"/>
                  <a:pt x="276" y="42"/>
                  <a:pt x="277" y="42"/>
                </a:cubicBezTo>
                <a:cubicBezTo>
                  <a:pt x="276" y="44"/>
                  <a:pt x="276" y="40"/>
                  <a:pt x="274" y="41"/>
                </a:cubicBezTo>
                <a:cubicBezTo>
                  <a:pt x="274" y="39"/>
                  <a:pt x="276" y="40"/>
                  <a:pt x="276" y="41"/>
                </a:cubicBezTo>
                <a:cubicBezTo>
                  <a:pt x="276" y="41"/>
                  <a:pt x="276" y="41"/>
                  <a:pt x="276" y="41"/>
                </a:cubicBezTo>
                <a:close/>
                <a:moveTo>
                  <a:pt x="295" y="41"/>
                </a:moveTo>
                <a:cubicBezTo>
                  <a:pt x="294" y="37"/>
                  <a:pt x="296" y="36"/>
                  <a:pt x="298" y="38"/>
                </a:cubicBezTo>
                <a:cubicBezTo>
                  <a:pt x="299" y="40"/>
                  <a:pt x="298" y="41"/>
                  <a:pt x="297" y="42"/>
                </a:cubicBezTo>
                <a:cubicBezTo>
                  <a:pt x="296" y="42"/>
                  <a:pt x="296" y="41"/>
                  <a:pt x="295" y="41"/>
                </a:cubicBezTo>
                <a:cubicBezTo>
                  <a:pt x="295" y="41"/>
                  <a:pt x="295" y="41"/>
                  <a:pt x="295" y="41"/>
                </a:cubicBezTo>
                <a:close/>
                <a:moveTo>
                  <a:pt x="196" y="40"/>
                </a:moveTo>
                <a:cubicBezTo>
                  <a:pt x="195" y="40"/>
                  <a:pt x="197" y="39"/>
                  <a:pt x="196" y="37"/>
                </a:cubicBezTo>
                <a:cubicBezTo>
                  <a:pt x="197" y="37"/>
                  <a:pt x="197" y="38"/>
                  <a:pt x="197" y="39"/>
                </a:cubicBezTo>
                <a:cubicBezTo>
                  <a:pt x="197" y="39"/>
                  <a:pt x="196" y="40"/>
                  <a:pt x="196" y="40"/>
                </a:cubicBezTo>
                <a:cubicBezTo>
                  <a:pt x="196" y="40"/>
                  <a:pt x="196" y="40"/>
                  <a:pt x="196" y="40"/>
                </a:cubicBezTo>
                <a:close/>
                <a:moveTo>
                  <a:pt x="237" y="39"/>
                </a:moveTo>
                <a:cubicBezTo>
                  <a:pt x="237" y="38"/>
                  <a:pt x="237" y="38"/>
                  <a:pt x="236" y="38"/>
                </a:cubicBezTo>
                <a:cubicBezTo>
                  <a:pt x="236" y="37"/>
                  <a:pt x="239" y="38"/>
                  <a:pt x="238" y="39"/>
                </a:cubicBezTo>
                <a:cubicBezTo>
                  <a:pt x="238" y="39"/>
                  <a:pt x="237" y="39"/>
                  <a:pt x="237" y="39"/>
                </a:cubicBezTo>
                <a:cubicBezTo>
                  <a:pt x="237" y="39"/>
                  <a:pt x="237" y="39"/>
                  <a:pt x="237" y="39"/>
                </a:cubicBezTo>
                <a:close/>
                <a:moveTo>
                  <a:pt x="304" y="42"/>
                </a:moveTo>
                <a:cubicBezTo>
                  <a:pt x="303" y="41"/>
                  <a:pt x="303" y="40"/>
                  <a:pt x="303" y="38"/>
                </a:cubicBezTo>
                <a:cubicBezTo>
                  <a:pt x="305" y="39"/>
                  <a:pt x="307" y="39"/>
                  <a:pt x="308" y="40"/>
                </a:cubicBezTo>
                <a:cubicBezTo>
                  <a:pt x="308" y="42"/>
                  <a:pt x="306" y="42"/>
                  <a:pt x="304" y="42"/>
                </a:cubicBezTo>
                <a:cubicBezTo>
                  <a:pt x="304" y="42"/>
                  <a:pt x="304" y="42"/>
                  <a:pt x="304" y="42"/>
                </a:cubicBezTo>
                <a:close/>
                <a:moveTo>
                  <a:pt x="273" y="41"/>
                </a:moveTo>
                <a:cubicBezTo>
                  <a:pt x="269" y="42"/>
                  <a:pt x="272" y="39"/>
                  <a:pt x="273" y="41"/>
                </a:cubicBezTo>
                <a:cubicBezTo>
                  <a:pt x="273" y="41"/>
                  <a:pt x="273" y="41"/>
                  <a:pt x="273" y="41"/>
                </a:cubicBezTo>
                <a:close/>
                <a:moveTo>
                  <a:pt x="250" y="42"/>
                </a:moveTo>
                <a:cubicBezTo>
                  <a:pt x="253" y="42"/>
                  <a:pt x="248" y="44"/>
                  <a:pt x="250" y="42"/>
                </a:cubicBezTo>
                <a:cubicBezTo>
                  <a:pt x="250" y="42"/>
                  <a:pt x="250" y="42"/>
                  <a:pt x="250" y="42"/>
                </a:cubicBezTo>
                <a:close/>
                <a:moveTo>
                  <a:pt x="12" y="58"/>
                </a:moveTo>
                <a:cubicBezTo>
                  <a:pt x="10" y="58"/>
                  <a:pt x="12" y="55"/>
                  <a:pt x="13" y="55"/>
                </a:cubicBezTo>
                <a:cubicBezTo>
                  <a:pt x="13" y="57"/>
                  <a:pt x="12" y="57"/>
                  <a:pt x="12" y="58"/>
                </a:cubicBezTo>
                <a:cubicBezTo>
                  <a:pt x="12" y="58"/>
                  <a:pt x="12" y="58"/>
                  <a:pt x="12" y="58"/>
                </a:cubicBezTo>
                <a:close/>
                <a:moveTo>
                  <a:pt x="331" y="59"/>
                </a:moveTo>
                <a:cubicBezTo>
                  <a:pt x="333" y="57"/>
                  <a:pt x="335" y="59"/>
                  <a:pt x="335" y="57"/>
                </a:cubicBezTo>
                <a:cubicBezTo>
                  <a:pt x="346" y="57"/>
                  <a:pt x="350" y="66"/>
                  <a:pt x="359" y="67"/>
                </a:cubicBezTo>
                <a:cubicBezTo>
                  <a:pt x="361" y="69"/>
                  <a:pt x="364" y="73"/>
                  <a:pt x="362" y="76"/>
                </a:cubicBezTo>
                <a:cubicBezTo>
                  <a:pt x="364" y="83"/>
                  <a:pt x="361" y="90"/>
                  <a:pt x="363" y="97"/>
                </a:cubicBezTo>
                <a:cubicBezTo>
                  <a:pt x="360" y="99"/>
                  <a:pt x="364" y="102"/>
                  <a:pt x="359" y="102"/>
                </a:cubicBezTo>
                <a:cubicBezTo>
                  <a:pt x="359" y="104"/>
                  <a:pt x="359" y="106"/>
                  <a:pt x="359" y="109"/>
                </a:cubicBezTo>
                <a:cubicBezTo>
                  <a:pt x="354" y="104"/>
                  <a:pt x="354" y="92"/>
                  <a:pt x="350" y="89"/>
                </a:cubicBezTo>
                <a:cubicBezTo>
                  <a:pt x="350" y="83"/>
                  <a:pt x="345" y="76"/>
                  <a:pt x="342" y="70"/>
                </a:cubicBezTo>
                <a:cubicBezTo>
                  <a:pt x="342" y="69"/>
                  <a:pt x="341" y="69"/>
                  <a:pt x="340" y="69"/>
                </a:cubicBezTo>
                <a:cubicBezTo>
                  <a:pt x="342" y="67"/>
                  <a:pt x="339" y="66"/>
                  <a:pt x="340" y="64"/>
                </a:cubicBezTo>
                <a:cubicBezTo>
                  <a:pt x="335" y="63"/>
                  <a:pt x="335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lose/>
                <a:moveTo>
                  <a:pt x="22" y="71"/>
                </a:moveTo>
                <a:cubicBezTo>
                  <a:pt x="22" y="67"/>
                  <a:pt x="22" y="62"/>
                  <a:pt x="21" y="58"/>
                </a:cubicBezTo>
                <a:cubicBezTo>
                  <a:pt x="24" y="58"/>
                  <a:pt x="22" y="60"/>
                  <a:pt x="24" y="61"/>
                </a:cubicBezTo>
                <a:cubicBezTo>
                  <a:pt x="25" y="60"/>
                  <a:pt x="26" y="62"/>
                  <a:pt x="29" y="60"/>
                </a:cubicBezTo>
                <a:cubicBezTo>
                  <a:pt x="29" y="63"/>
                  <a:pt x="33" y="61"/>
                  <a:pt x="32" y="64"/>
                </a:cubicBezTo>
                <a:cubicBezTo>
                  <a:pt x="35" y="64"/>
                  <a:pt x="38" y="63"/>
                  <a:pt x="40" y="65"/>
                </a:cubicBezTo>
                <a:cubicBezTo>
                  <a:pt x="36" y="69"/>
                  <a:pt x="30" y="71"/>
                  <a:pt x="22" y="71"/>
                </a:cubicBezTo>
                <a:cubicBezTo>
                  <a:pt x="22" y="71"/>
                  <a:pt x="22" y="71"/>
                  <a:pt x="22" y="71"/>
                </a:cubicBezTo>
                <a:close/>
                <a:moveTo>
                  <a:pt x="267" y="61"/>
                </a:moveTo>
                <a:cubicBezTo>
                  <a:pt x="270" y="61"/>
                  <a:pt x="280" y="59"/>
                  <a:pt x="281" y="63"/>
                </a:cubicBezTo>
                <a:cubicBezTo>
                  <a:pt x="283" y="62"/>
                  <a:pt x="287" y="64"/>
                  <a:pt x="287" y="61"/>
                </a:cubicBezTo>
                <a:cubicBezTo>
                  <a:pt x="288" y="63"/>
                  <a:pt x="292" y="62"/>
                  <a:pt x="293" y="64"/>
                </a:cubicBezTo>
                <a:cubicBezTo>
                  <a:pt x="290" y="66"/>
                  <a:pt x="283" y="63"/>
                  <a:pt x="278" y="66"/>
                </a:cubicBezTo>
                <a:cubicBezTo>
                  <a:pt x="272" y="65"/>
                  <a:pt x="265" y="67"/>
                  <a:pt x="260" y="64"/>
                </a:cubicBezTo>
                <a:cubicBezTo>
                  <a:pt x="264" y="64"/>
                  <a:pt x="265" y="64"/>
                  <a:pt x="268" y="63"/>
                </a:cubicBezTo>
                <a:cubicBezTo>
                  <a:pt x="267" y="62"/>
                  <a:pt x="267" y="61"/>
                  <a:pt x="267" y="61"/>
                </a:cubicBezTo>
                <a:cubicBezTo>
                  <a:pt x="267" y="61"/>
                  <a:pt x="267" y="61"/>
                  <a:pt x="267" y="61"/>
                </a:cubicBezTo>
                <a:close/>
                <a:moveTo>
                  <a:pt x="252" y="65"/>
                </a:moveTo>
                <a:cubicBezTo>
                  <a:pt x="250" y="66"/>
                  <a:pt x="250" y="64"/>
                  <a:pt x="250" y="63"/>
                </a:cubicBezTo>
                <a:cubicBezTo>
                  <a:pt x="251" y="62"/>
                  <a:pt x="252" y="63"/>
                  <a:pt x="252" y="63"/>
                </a:cubicBezTo>
                <a:cubicBezTo>
                  <a:pt x="252" y="64"/>
                  <a:pt x="252" y="65"/>
                  <a:pt x="252" y="65"/>
                </a:cubicBezTo>
                <a:cubicBezTo>
                  <a:pt x="252" y="65"/>
                  <a:pt x="252" y="65"/>
                  <a:pt x="252" y="65"/>
                </a:cubicBezTo>
                <a:close/>
                <a:moveTo>
                  <a:pt x="212" y="73"/>
                </a:moveTo>
                <a:cubicBezTo>
                  <a:pt x="211" y="72"/>
                  <a:pt x="212" y="72"/>
                  <a:pt x="211" y="70"/>
                </a:cubicBezTo>
                <a:cubicBezTo>
                  <a:pt x="212" y="71"/>
                  <a:pt x="213" y="71"/>
                  <a:pt x="214" y="72"/>
                </a:cubicBezTo>
                <a:cubicBezTo>
                  <a:pt x="214" y="73"/>
                  <a:pt x="212" y="74"/>
                  <a:pt x="210" y="74"/>
                </a:cubicBezTo>
                <a:cubicBezTo>
                  <a:pt x="210" y="73"/>
                  <a:pt x="211" y="73"/>
                  <a:pt x="212" y="73"/>
                </a:cubicBezTo>
                <a:cubicBezTo>
                  <a:pt x="212" y="73"/>
                  <a:pt x="212" y="73"/>
                  <a:pt x="212" y="73"/>
                </a:cubicBezTo>
                <a:close/>
                <a:moveTo>
                  <a:pt x="256" y="74"/>
                </a:moveTo>
                <a:cubicBezTo>
                  <a:pt x="255" y="73"/>
                  <a:pt x="256" y="72"/>
                  <a:pt x="256" y="71"/>
                </a:cubicBezTo>
                <a:cubicBezTo>
                  <a:pt x="257" y="72"/>
                  <a:pt x="256" y="72"/>
                  <a:pt x="256" y="74"/>
                </a:cubicBezTo>
                <a:cubicBezTo>
                  <a:pt x="256" y="74"/>
                  <a:pt x="256" y="74"/>
                  <a:pt x="256" y="74"/>
                </a:cubicBezTo>
                <a:close/>
                <a:moveTo>
                  <a:pt x="217" y="83"/>
                </a:moveTo>
                <a:cubicBezTo>
                  <a:pt x="217" y="82"/>
                  <a:pt x="218" y="82"/>
                  <a:pt x="218" y="81"/>
                </a:cubicBezTo>
                <a:cubicBezTo>
                  <a:pt x="219" y="81"/>
                  <a:pt x="219" y="82"/>
                  <a:pt x="219" y="83"/>
                </a:cubicBezTo>
                <a:cubicBezTo>
                  <a:pt x="218" y="83"/>
                  <a:pt x="218" y="83"/>
                  <a:pt x="217" y="83"/>
                </a:cubicBezTo>
                <a:cubicBezTo>
                  <a:pt x="217" y="83"/>
                  <a:pt x="217" y="83"/>
                  <a:pt x="217" y="83"/>
                </a:cubicBezTo>
                <a:close/>
                <a:moveTo>
                  <a:pt x="203" y="83"/>
                </a:moveTo>
                <a:cubicBezTo>
                  <a:pt x="203" y="85"/>
                  <a:pt x="200" y="84"/>
                  <a:pt x="201" y="83"/>
                </a:cubicBezTo>
                <a:cubicBezTo>
                  <a:pt x="202" y="83"/>
                  <a:pt x="202" y="83"/>
                  <a:pt x="203" y="83"/>
                </a:cubicBezTo>
                <a:cubicBezTo>
                  <a:pt x="203" y="83"/>
                  <a:pt x="203" y="83"/>
                  <a:pt x="203" y="83"/>
                </a:cubicBezTo>
                <a:close/>
                <a:moveTo>
                  <a:pt x="209" y="91"/>
                </a:moveTo>
                <a:cubicBezTo>
                  <a:pt x="207" y="91"/>
                  <a:pt x="209" y="87"/>
                  <a:pt x="209" y="86"/>
                </a:cubicBezTo>
                <a:cubicBezTo>
                  <a:pt x="211" y="87"/>
                  <a:pt x="210" y="90"/>
                  <a:pt x="209" y="91"/>
                </a:cubicBezTo>
                <a:cubicBezTo>
                  <a:pt x="209" y="91"/>
                  <a:pt x="209" y="91"/>
                  <a:pt x="209" y="91"/>
                </a:cubicBezTo>
                <a:close/>
                <a:moveTo>
                  <a:pt x="211" y="96"/>
                </a:moveTo>
                <a:cubicBezTo>
                  <a:pt x="211" y="96"/>
                  <a:pt x="208" y="95"/>
                  <a:pt x="209" y="94"/>
                </a:cubicBezTo>
                <a:cubicBezTo>
                  <a:pt x="209" y="94"/>
                  <a:pt x="210" y="94"/>
                  <a:pt x="210" y="94"/>
                </a:cubicBezTo>
                <a:cubicBezTo>
                  <a:pt x="210" y="95"/>
                  <a:pt x="210" y="95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lose/>
                <a:moveTo>
                  <a:pt x="202" y="98"/>
                </a:moveTo>
                <a:cubicBezTo>
                  <a:pt x="200" y="98"/>
                  <a:pt x="200" y="94"/>
                  <a:pt x="202" y="94"/>
                </a:cubicBezTo>
                <a:cubicBezTo>
                  <a:pt x="203" y="96"/>
                  <a:pt x="202" y="96"/>
                  <a:pt x="202" y="98"/>
                </a:cubicBezTo>
                <a:cubicBezTo>
                  <a:pt x="202" y="98"/>
                  <a:pt x="202" y="98"/>
                  <a:pt x="202" y="98"/>
                </a:cubicBezTo>
                <a:close/>
                <a:moveTo>
                  <a:pt x="198" y="97"/>
                </a:moveTo>
                <a:cubicBezTo>
                  <a:pt x="197" y="97"/>
                  <a:pt x="197" y="96"/>
                  <a:pt x="197" y="95"/>
                </a:cubicBezTo>
                <a:cubicBezTo>
                  <a:pt x="197" y="95"/>
                  <a:pt x="198" y="95"/>
                  <a:pt x="198" y="95"/>
                </a:cubicBezTo>
                <a:cubicBezTo>
                  <a:pt x="198" y="96"/>
                  <a:pt x="198" y="96"/>
                  <a:pt x="198" y="97"/>
                </a:cubicBezTo>
                <a:cubicBezTo>
                  <a:pt x="198" y="97"/>
                  <a:pt x="198" y="97"/>
                  <a:pt x="198" y="97"/>
                </a:cubicBezTo>
                <a:close/>
                <a:moveTo>
                  <a:pt x="206" y="97"/>
                </a:moveTo>
                <a:cubicBezTo>
                  <a:pt x="205" y="98"/>
                  <a:pt x="203" y="98"/>
                  <a:pt x="203" y="96"/>
                </a:cubicBezTo>
                <a:cubicBezTo>
                  <a:pt x="204" y="96"/>
                  <a:pt x="205" y="96"/>
                  <a:pt x="206" y="97"/>
                </a:cubicBezTo>
                <a:cubicBezTo>
                  <a:pt x="206" y="97"/>
                  <a:pt x="206" y="97"/>
                  <a:pt x="206" y="97"/>
                </a:cubicBezTo>
                <a:close/>
                <a:moveTo>
                  <a:pt x="202" y="102"/>
                </a:moveTo>
                <a:cubicBezTo>
                  <a:pt x="202" y="100"/>
                  <a:pt x="198" y="100"/>
                  <a:pt x="199" y="98"/>
                </a:cubicBezTo>
                <a:cubicBezTo>
                  <a:pt x="201" y="99"/>
                  <a:pt x="202" y="101"/>
                  <a:pt x="204" y="102"/>
                </a:cubicBezTo>
                <a:cubicBezTo>
                  <a:pt x="203" y="103"/>
                  <a:pt x="200" y="104"/>
                  <a:pt x="199" y="103"/>
                </a:cubicBezTo>
                <a:cubicBezTo>
                  <a:pt x="199" y="101"/>
                  <a:pt x="201" y="101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close/>
                <a:moveTo>
                  <a:pt x="175" y="104"/>
                </a:moveTo>
                <a:cubicBezTo>
                  <a:pt x="176" y="103"/>
                  <a:pt x="176" y="103"/>
                  <a:pt x="175" y="101"/>
                </a:cubicBezTo>
                <a:cubicBezTo>
                  <a:pt x="176" y="101"/>
                  <a:pt x="176" y="103"/>
                  <a:pt x="177" y="102"/>
                </a:cubicBezTo>
                <a:cubicBezTo>
                  <a:pt x="177" y="104"/>
                  <a:pt x="177" y="104"/>
                  <a:pt x="175" y="104"/>
                </a:cubicBezTo>
                <a:cubicBezTo>
                  <a:pt x="175" y="104"/>
                  <a:pt x="175" y="104"/>
                  <a:pt x="175" y="104"/>
                </a:cubicBezTo>
                <a:close/>
                <a:moveTo>
                  <a:pt x="196" y="107"/>
                </a:moveTo>
                <a:cubicBezTo>
                  <a:pt x="194" y="106"/>
                  <a:pt x="195" y="104"/>
                  <a:pt x="195" y="103"/>
                </a:cubicBezTo>
                <a:cubicBezTo>
                  <a:pt x="197" y="102"/>
                  <a:pt x="196" y="106"/>
                  <a:pt x="196" y="107"/>
                </a:cubicBezTo>
                <a:cubicBezTo>
                  <a:pt x="196" y="107"/>
                  <a:pt x="196" y="107"/>
                  <a:pt x="196" y="107"/>
                </a:cubicBezTo>
                <a:close/>
                <a:moveTo>
                  <a:pt x="364" y="106"/>
                </a:moveTo>
                <a:cubicBezTo>
                  <a:pt x="364" y="105"/>
                  <a:pt x="366" y="106"/>
                  <a:pt x="366" y="104"/>
                </a:cubicBezTo>
                <a:cubicBezTo>
                  <a:pt x="368" y="105"/>
                  <a:pt x="364" y="107"/>
                  <a:pt x="366" y="108"/>
                </a:cubicBezTo>
                <a:cubicBezTo>
                  <a:pt x="364" y="110"/>
                  <a:pt x="366" y="106"/>
                  <a:pt x="364" y="106"/>
                </a:cubicBezTo>
                <a:cubicBezTo>
                  <a:pt x="364" y="106"/>
                  <a:pt x="364" y="106"/>
                  <a:pt x="364" y="106"/>
                </a:cubicBezTo>
                <a:close/>
                <a:moveTo>
                  <a:pt x="361" y="107"/>
                </a:moveTo>
                <a:cubicBezTo>
                  <a:pt x="361" y="106"/>
                  <a:pt x="362" y="106"/>
                  <a:pt x="363" y="106"/>
                </a:cubicBezTo>
                <a:cubicBezTo>
                  <a:pt x="363" y="107"/>
                  <a:pt x="362" y="107"/>
                  <a:pt x="361" y="107"/>
                </a:cubicBezTo>
                <a:cubicBezTo>
                  <a:pt x="361" y="107"/>
                  <a:pt x="361" y="107"/>
                  <a:pt x="361" y="107"/>
                </a:cubicBezTo>
                <a:close/>
                <a:moveTo>
                  <a:pt x="160" y="109"/>
                </a:moveTo>
                <a:cubicBezTo>
                  <a:pt x="159" y="109"/>
                  <a:pt x="160" y="106"/>
                  <a:pt x="162" y="107"/>
                </a:cubicBezTo>
                <a:cubicBezTo>
                  <a:pt x="162" y="108"/>
                  <a:pt x="160" y="108"/>
                  <a:pt x="160" y="109"/>
                </a:cubicBezTo>
                <a:cubicBezTo>
                  <a:pt x="160" y="109"/>
                  <a:pt x="160" y="109"/>
                  <a:pt x="160" y="109"/>
                </a:cubicBezTo>
                <a:close/>
                <a:moveTo>
                  <a:pt x="207" y="110"/>
                </a:moveTo>
                <a:cubicBezTo>
                  <a:pt x="207" y="109"/>
                  <a:pt x="207" y="109"/>
                  <a:pt x="207" y="108"/>
                </a:cubicBezTo>
                <a:cubicBezTo>
                  <a:pt x="208" y="109"/>
                  <a:pt x="208" y="109"/>
                  <a:pt x="209" y="108"/>
                </a:cubicBezTo>
                <a:cubicBezTo>
                  <a:pt x="210" y="109"/>
                  <a:pt x="210" y="109"/>
                  <a:pt x="210" y="110"/>
                </a:cubicBezTo>
                <a:cubicBezTo>
                  <a:pt x="209" y="111"/>
                  <a:pt x="209" y="110"/>
                  <a:pt x="209" y="109"/>
                </a:cubicBezTo>
                <a:cubicBezTo>
                  <a:pt x="208" y="109"/>
                  <a:pt x="208" y="110"/>
                  <a:pt x="207" y="110"/>
                </a:cubicBezTo>
                <a:cubicBezTo>
                  <a:pt x="207" y="110"/>
                  <a:pt x="207" y="110"/>
                  <a:pt x="207" y="110"/>
                </a:cubicBezTo>
                <a:close/>
                <a:moveTo>
                  <a:pt x="211" y="110"/>
                </a:moveTo>
                <a:cubicBezTo>
                  <a:pt x="212" y="109"/>
                  <a:pt x="213" y="110"/>
                  <a:pt x="213" y="111"/>
                </a:cubicBezTo>
                <a:cubicBezTo>
                  <a:pt x="212" y="112"/>
                  <a:pt x="211" y="111"/>
                  <a:pt x="211" y="110"/>
                </a:cubicBezTo>
                <a:cubicBezTo>
                  <a:pt x="211" y="110"/>
                  <a:pt x="211" y="110"/>
                  <a:pt x="211" y="110"/>
                </a:cubicBezTo>
                <a:close/>
                <a:moveTo>
                  <a:pt x="364" y="110"/>
                </a:moveTo>
                <a:cubicBezTo>
                  <a:pt x="365" y="110"/>
                  <a:pt x="365" y="110"/>
                  <a:pt x="365" y="109"/>
                </a:cubicBezTo>
                <a:cubicBezTo>
                  <a:pt x="367" y="110"/>
                  <a:pt x="364" y="110"/>
                  <a:pt x="365" y="111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4" y="111"/>
                  <a:pt x="364" y="110"/>
                  <a:pt x="364" y="110"/>
                </a:cubicBezTo>
                <a:cubicBezTo>
                  <a:pt x="364" y="110"/>
                  <a:pt x="364" y="110"/>
                  <a:pt x="364" y="110"/>
                </a:cubicBezTo>
                <a:close/>
                <a:moveTo>
                  <a:pt x="369" y="113"/>
                </a:moveTo>
                <a:cubicBezTo>
                  <a:pt x="368" y="113"/>
                  <a:pt x="368" y="112"/>
                  <a:pt x="368" y="111"/>
                </a:cubicBezTo>
                <a:cubicBezTo>
                  <a:pt x="369" y="111"/>
                  <a:pt x="369" y="112"/>
                  <a:pt x="369" y="113"/>
                </a:cubicBezTo>
                <a:cubicBezTo>
                  <a:pt x="369" y="112"/>
                  <a:pt x="369" y="113"/>
                  <a:pt x="369" y="113"/>
                </a:cubicBezTo>
                <a:cubicBezTo>
                  <a:pt x="369" y="113"/>
                  <a:pt x="369" y="113"/>
                  <a:pt x="369" y="113"/>
                </a:cubicBezTo>
                <a:close/>
                <a:moveTo>
                  <a:pt x="193" y="115"/>
                </a:moveTo>
                <a:cubicBezTo>
                  <a:pt x="192" y="117"/>
                  <a:pt x="191" y="113"/>
                  <a:pt x="193" y="114"/>
                </a:cubicBezTo>
                <a:cubicBezTo>
                  <a:pt x="194" y="115"/>
                  <a:pt x="192" y="115"/>
                  <a:pt x="193" y="115"/>
                </a:cubicBezTo>
                <a:cubicBezTo>
                  <a:pt x="193" y="115"/>
                  <a:pt x="193" y="115"/>
                  <a:pt x="193" y="115"/>
                </a:cubicBezTo>
                <a:close/>
                <a:moveTo>
                  <a:pt x="208" y="121"/>
                </a:moveTo>
                <a:cubicBezTo>
                  <a:pt x="208" y="121"/>
                  <a:pt x="209" y="121"/>
                  <a:pt x="210" y="121"/>
                </a:cubicBezTo>
                <a:cubicBezTo>
                  <a:pt x="211" y="119"/>
                  <a:pt x="209" y="119"/>
                  <a:pt x="208" y="118"/>
                </a:cubicBezTo>
                <a:cubicBezTo>
                  <a:pt x="209" y="117"/>
                  <a:pt x="211" y="119"/>
                  <a:pt x="212" y="119"/>
                </a:cubicBezTo>
                <a:cubicBezTo>
                  <a:pt x="211" y="120"/>
                  <a:pt x="210" y="121"/>
                  <a:pt x="210" y="122"/>
                </a:cubicBezTo>
                <a:cubicBezTo>
                  <a:pt x="206" y="120"/>
                  <a:pt x="206" y="123"/>
                  <a:pt x="207" y="126"/>
                </a:cubicBezTo>
                <a:cubicBezTo>
                  <a:pt x="207" y="127"/>
                  <a:pt x="206" y="127"/>
                  <a:pt x="205" y="127"/>
                </a:cubicBezTo>
                <a:cubicBezTo>
                  <a:pt x="204" y="129"/>
                  <a:pt x="207" y="127"/>
                  <a:pt x="207" y="129"/>
                </a:cubicBezTo>
                <a:cubicBezTo>
                  <a:pt x="202" y="128"/>
                  <a:pt x="201" y="124"/>
                  <a:pt x="202" y="120"/>
                </a:cubicBezTo>
                <a:cubicBezTo>
                  <a:pt x="201" y="121"/>
                  <a:pt x="200" y="121"/>
                  <a:pt x="201" y="122"/>
                </a:cubicBezTo>
                <a:cubicBezTo>
                  <a:pt x="200" y="120"/>
                  <a:pt x="199" y="115"/>
                  <a:pt x="202" y="114"/>
                </a:cubicBezTo>
                <a:cubicBezTo>
                  <a:pt x="202" y="114"/>
                  <a:pt x="202" y="116"/>
                  <a:pt x="202" y="116"/>
                </a:cubicBezTo>
                <a:cubicBezTo>
                  <a:pt x="203" y="116"/>
                  <a:pt x="204" y="114"/>
                  <a:pt x="206" y="114"/>
                </a:cubicBezTo>
                <a:cubicBezTo>
                  <a:pt x="205" y="117"/>
                  <a:pt x="207" y="116"/>
                  <a:pt x="208" y="118"/>
                </a:cubicBezTo>
                <a:cubicBezTo>
                  <a:pt x="208" y="119"/>
                  <a:pt x="207" y="118"/>
                  <a:pt x="207" y="118"/>
                </a:cubicBezTo>
                <a:cubicBezTo>
                  <a:pt x="208" y="120"/>
                  <a:pt x="207" y="120"/>
                  <a:pt x="208" y="121"/>
                </a:cubicBezTo>
                <a:cubicBezTo>
                  <a:pt x="208" y="121"/>
                  <a:pt x="208" y="121"/>
                  <a:pt x="208" y="121"/>
                </a:cubicBezTo>
                <a:close/>
                <a:moveTo>
                  <a:pt x="223" y="169"/>
                </a:moveTo>
                <a:cubicBezTo>
                  <a:pt x="223" y="169"/>
                  <a:pt x="223" y="169"/>
                  <a:pt x="223" y="169"/>
                </a:cubicBezTo>
                <a:cubicBezTo>
                  <a:pt x="224" y="167"/>
                  <a:pt x="221" y="168"/>
                  <a:pt x="221" y="167"/>
                </a:cubicBezTo>
                <a:cubicBezTo>
                  <a:pt x="225" y="167"/>
                  <a:pt x="223" y="160"/>
                  <a:pt x="226" y="161"/>
                </a:cubicBezTo>
                <a:cubicBezTo>
                  <a:pt x="228" y="155"/>
                  <a:pt x="224" y="153"/>
                  <a:pt x="227" y="149"/>
                </a:cubicBezTo>
                <a:cubicBezTo>
                  <a:pt x="223" y="149"/>
                  <a:pt x="220" y="146"/>
                  <a:pt x="221" y="142"/>
                </a:cubicBezTo>
                <a:cubicBezTo>
                  <a:pt x="222" y="142"/>
                  <a:pt x="222" y="142"/>
                  <a:pt x="223" y="142"/>
                </a:cubicBezTo>
                <a:cubicBezTo>
                  <a:pt x="224" y="140"/>
                  <a:pt x="223" y="139"/>
                  <a:pt x="224" y="137"/>
                </a:cubicBezTo>
                <a:cubicBezTo>
                  <a:pt x="223" y="133"/>
                  <a:pt x="218" y="137"/>
                  <a:pt x="218" y="132"/>
                </a:cubicBezTo>
                <a:cubicBezTo>
                  <a:pt x="223" y="130"/>
                  <a:pt x="223" y="127"/>
                  <a:pt x="223" y="122"/>
                </a:cubicBezTo>
                <a:cubicBezTo>
                  <a:pt x="219" y="120"/>
                  <a:pt x="220" y="117"/>
                  <a:pt x="219" y="114"/>
                </a:cubicBezTo>
                <a:cubicBezTo>
                  <a:pt x="217" y="114"/>
                  <a:pt x="217" y="115"/>
                  <a:pt x="215" y="115"/>
                </a:cubicBezTo>
                <a:cubicBezTo>
                  <a:pt x="218" y="120"/>
                  <a:pt x="211" y="124"/>
                  <a:pt x="215" y="126"/>
                </a:cubicBezTo>
                <a:cubicBezTo>
                  <a:pt x="214" y="127"/>
                  <a:pt x="214" y="129"/>
                  <a:pt x="212" y="130"/>
                </a:cubicBezTo>
                <a:cubicBezTo>
                  <a:pt x="213" y="130"/>
                  <a:pt x="214" y="129"/>
                  <a:pt x="214" y="130"/>
                </a:cubicBezTo>
                <a:cubicBezTo>
                  <a:pt x="213" y="136"/>
                  <a:pt x="214" y="144"/>
                  <a:pt x="210" y="148"/>
                </a:cubicBezTo>
                <a:cubicBezTo>
                  <a:pt x="212" y="153"/>
                  <a:pt x="210" y="159"/>
                  <a:pt x="209" y="164"/>
                </a:cubicBezTo>
                <a:cubicBezTo>
                  <a:pt x="211" y="164"/>
                  <a:pt x="211" y="167"/>
                  <a:pt x="213" y="166"/>
                </a:cubicBezTo>
                <a:cubicBezTo>
                  <a:pt x="211" y="164"/>
                  <a:pt x="216" y="164"/>
                  <a:pt x="213" y="161"/>
                </a:cubicBezTo>
                <a:cubicBezTo>
                  <a:pt x="215" y="162"/>
                  <a:pt x="214" y="160"/>
                  <a:pt x="215" y="160"/>
                </a:cubicBezTo>
                <a:cubicBezTo>
                  <a:pt x="215" y="161"/>
                  <a:pt x="216" y="159"/>
                  <a:pt x="217" y="161"/>
                </a:cubicBezTo>
                <a:cubicBezTo>
                  <a:pt x="216" y="164"/>
                  <a:pt x="214" y="163"/>
                  <a:pt x="214" y="166"/>
                </a:cubicBezTo>
                <a:cubicBezTo>
                  <a:pt x="220" y="163"/>
                  <a:pt x="217" y="174"/>
                  <a:pt x="213" y="172"/>
                </a:cubicBezTo>
                <a:cubicBezTo>
                  <a:pt x="214" y="174"/>
                  <a:pt x="212" y="175"/>
                  <a:pt x="214" y="176"/>
                </a:cubicBezTo>
                <a:cubicBezTo>
                  <a:pt x="210" y="178"/>
                  <a:pt x="213" y="171"/>
                  <a:pt x="210" y="172"/>
                </a:cubicBezTo>
                <a:cubicBezTo>
                  <a:pt x="208" y="173"/>
                  <a:pt x="212" y="175"/>
                  <a:pt x="209" y="175"/>
                </a:cubicBezTo>
                <a:cubicBezTo>
                  <a:pt x="211" y="176"/>
                  <a:pt x="208" y="178"/>
                  <a:pt x="210" y="179"/>
                </a:cubicBezTo>
                <a:cubicBezTo>
                  <a:pt x="211" y="180"/>
                  <a:pt x="210" y="176"/>
                  <a:pt x="212" y="177"/>
                </a:cubicBezTo>
                <a:cubicBezTo>
                  <a:pt x="212" y="179"/>
                  <a:pt x="213" y="176"/>
                  <a:pt x="213" y="177"/>
                </a:cubicBezTo>
                <a:cubicBezTo>
                  <a:pt x="211" y="181"/>
                  <a:pt x="209" y="180"/>
                  <a:pt x="208" y="183"/>
                </a:cubicBezTo>
                <a:cubicBezTo>
                  <a:pt x="207" y="183"/>
                  <a:pt x="207" y="182"/>
                  <a:pt x="206" y="183"/>
                </a:cubicBezTo>
                <a:cubicBezTo>
                  <a:pt x="205" y="187"/>
                  <a:pt x="204" y="191"/>
                  <a:pt x="207" y="192"/>
                </a:cubicBezTo>
                <a:cubicBezTo>
                  <a:pt x="206" y="196"/>
                  <a:pt x="203" y="197"/>
                  <a:pt x="205" y="202"/>
                </a:cubicBezTo>
                <a:cubicBezTo>
                  <a:pt x="204" y="201"/>
                  <a:pt x="203" y="204"/>
                  <a:pt x="203" y="203"/>
                </a:cubicBezTo>
                <a:cubicBezTo>
                  <a:pt x="206" y="200"/>
                  <a:pt x="199" y="190"/>
                  <a:pt x="204" y="190"/>
                </a:cubicBezTo>
                <a:cubicBezTo>
                  <a:pt x="200" y="185"/>
                  <a:pt x="207" y="172"/>
                  <a:pt x="200" y="167"/>
                </a:cubicBezTo>
                <a:cubicBezTo>
                  <a:pt x="201" y="165"/>
                  <a:pt x="201" y="162"/>
                  <a:pt x="198" y="160"/>
                </a:cubicBezTo>
                <a:cubicBezTo>
                  <a:pt x="202" y="157"/>
                  <a:pt x="195" y="151"/>
                  <a:pt x="198" y="149"/>
                </a:cubicBezTo>
                <a:cubicBezTo>
                  <a:pt x="197" y="149"/>
                  <a:pt x="195" y="149"/>
                  <a:pt x="196" y="147"/>
                </a:cubicBezTo>
                <a:cubicBezTo>
                  <a:pt x="196" y="146"/>
                  <a:pt x="196" y="147"/>
                  <a:pt x="198" y="147"/>
                </a:cubicBezTo>
                <a:cubicBezTo>
                  <a:pt x="197" y="145"/>
                  <a:pt x="197" y="145"/>
                  <a:pt x="198" y="143"/>
                </a:cubicBezTo>
                <a:cubicBezTo>
                  <a:pt x="196" y="142"/>
                  <a:pt x="195" y="141"/>
                  <a:pt x="195" y="139"/>
                </a:cubicBezTo>
                <a:cubicBezTo>
                  <a:pt x="197" y="138"/>
                  <a:pt x="198" y="136"/>
                  <a:pt x="199" y="134"/>
                </a:cubicBezTo>
                <a:cubicBezTo>
                  <a:pt x="198" y="134"/>
                  <a:pt x="197" y="134"/>
                  <a:pt x="197" y="133"/>
                </a:cubicBezTo>
                <a:cubicBezTo>
                  <a:pt x="198" y="132"/>
                  <a:pt x="198" y="133"/>
                  <a:pt x="199" y="133"/>
                </a:cubicBezTo>
                <a:cubicBezTo>
                  <a:pt x="199" y="131"/>
                  <a:pt x="201" y="132"/>
                  <a:pt x="201" y="130"/>
                </a:cubicBezTo>
                <a:cubicBezTo>
                  <a:pt x="200" y="129"/>
                  <a:pt x="198" y="128"/>
                  <a:pt x="197" y="128"/>
                </a:cubicBezTo>
                <a:cubicBezTo>
                  <a:pt x="197" y="127"/>
                  <a:pt x="199" y="125"/>
                  <a:pt x="197" y="124"/>
                </a:cubicBezTo>
                <a:cubicBezTo>
                  <a:pt x="197" y="126"/>
                  <a:pt x="194" y="126"/>
                  <a:pt x="193" y="128"/>
                </a:cubicBezTo>
                <a:cubicBezTo>
                  <a:pt x="195" y="128"/>
                  <a:pt x="195" y="131"/>
                  <a:pt x="196" y="131"/>
                </a:cubicBezTo>
                <a:cubicBezTo>
                  <a:pt x="196" y="133"/>
                  <a:pt x="195" y="133"/>
                  <a:pt x="196" y="135"/>
                </a:cubicBezTo>
                <a:cubicBezTo>
                  <a:pt x="195" y="135"/>
                  <a:pt x="193" y="134"/>
                  <a:pt x="193" y="135"/>
                </a:cubicBezTo>
                <a:cubicBezTo>
                  <a:pt x="195" y="136"/>
                  <a:pt x="193" y="138"/>
                  <a:pt x="191" y="139"/>
                </a:cubicBezTo>
                <a:cubicBezTo>
                  <a:pt x="192" y="141"/>
                  <a:pt x="191" y="145"/>
                  <a:pt x="190" y="147"/>
                </a:cubicBezTo>
                <a:cubicBezTo>
                  <a:pt x="190" y="151"/>
                  <a:pt x="192" y="152"/>
                  <a:pt x="191" y="157"/>
                </a:cubicBezTo>
                <a:cubicBezTo>
                  <a:pt x="193" y="156"/>
                  <a:pt x="192" y="157"/>
                  <a:pt x="194" y="157"/>
                </a:cubicBezTo>
                <a:cubicBezTo>
                  <a:pt x="194" y="154"/>
                  <a:pt x="194" y="151"/>
                  <a:pt x="196" y="150"/>
                </a:cubicBezTo>
                <a:cubicBezTo>
                  <a:pt x="196" y="153"/>
                  <a:pt x="196" y="155"/>
                  <a:pt x="196" y="158"/>
                </a:cubicBezTo>
                <a:cubicBezTo>
                  <a:pt x="197" y="158"/>
                  <a:pt x="197" y="159"/>
                  <a:pt x="197" y="159"/>
                </a:cubicBezTo>
                <a:cubicBezTo>
                  <a:pt x="196" y="161"/>
                  <a:pt x="196" y="164"/>
                  <a:pt x="197" y="165"/>
                </a:cubicBezTo>
                <a:cubicBezTo>
                  <a:pt x="197" y="165"/>
                  <a:pt x="197" y="164"/>
                  <a:pt x="198" y="164"/>
                </a:cubicBezTo>
                <a:cubicBezTo>
                  <a:pt x="198" y="165"/>
                  <a:pt x="199" y="165"/>
                  <a:pt x="199" y="166"/>
                </a:cubicBezTo>
                <a:cubicBezTo>
                  <a:pt x="197" y="166"/>
                  <a:pt x="197" y="165"/>
                  <a:pt x="196" y="165"/>
                </a:cubicBezTo>
                <a:cubicBezTo>
                  <a:pt x="198" y="171"/>
                  <a:pt x="196" y="175"/>
                  <a:pt x="196" y="182"/>
                </a:cubicBezTo>
                <a:cubicBezTo>
                  <a:pt x="194" y="181"/>
                  <a:pt x="194" y="184"/>
                  <a:pt x="192" y="183"/>
                </a:cubicBezTo>
                <a:cubicBezTo>
                  <a:pt x="194" y="189"/>
                  <a:pt x="189" y="195"/>
                  <a:pt x="194" y="200"/>
                </a:cubicBezTo>
                <a:cubicBezTo>
                  <a:pt x="194" y="201"/>
                  <a:pt x="191" y="201"/>
                  <a:pt x="193" y="202"/>
                </a:cubicBezTo>
                <a:cubicBezTo>
                  <a:pt x="194" y="202"/>
                  <a:pt x="195" y="198"/>
                  <a:pt x="197" y="201"/>
                </a:cubicBezTo>
                <a:cubicBezTo>
                  <a:pt x="196" y="203"/>
                  <a:pt x="196" y="208"/>
                  <a:pt x="197" y="210"/>
                </a:cubicBezTo>
                <a:cubicBezTo>
                  <a:pt x="197" y="209"/>
                  <a:pt x="197" y="209"/>
                  <a:pt x="198" y="209"/>
                </a:cubicBezTo>
                <a:cubicBezTo>
                  <a:pt x="198" y="210"/>
                  <a:pt x="200" y="212"/>
                  <a:pt x="198" y="213"/>
                </a:cubicBezTo>
                <a:cubicBezTo>
                  <a:pt x="198" y="211"/>
                  <a:pt x="197" y="213"/>
                  <a:pt x="198" y="212"/>
                </a:cubicBezTo>
                <a:cubicBezTo>
                  <a:pt x="196" y="212"/>
                  <a:pt x="196" y="215"/>
                  <a:pt x="196" y="216"/>
                </a:cubicBezTo>
                <a:cubicBezTo>
                  <a:pt x="196" y="216"/>
                  <a:pt x="194" y="215"/>
                  <a:pt x="194" y="216"/>
                </a:cubicBezTo>
                <a:cubicBezTo>
                  <a:pt x="195" y="216"/>
                  <a:pt x="196" y="216"/>
                  <a:pt x="196" y="218"/>
                </a:cubicBezTo>
                <a:cubicBezTo>
                  <a:pt x="195" y="218"/>
                  <a:pt x="194" y="218"/>
                  <a:pt x="194" y="219"/>
                </a:cubicBezTo>
                <a:cubicBezTo>
                  <a:pt x="196" y="219"/>
                  <a:pt x="194" y="220"/>
                  <a:pt x="195" y="221"/>
                </a:cubicBezTo>
                <a:cubicBezTo>
                  <a:pt x="196" y="222"/>
                  <a:pt x="197" y="222"/>
                  <a:pt x="197" y="223"/>
                </a:cubicBezTo>
                <a:cubicBezTo>
                  <a:pt x="197" y="224"/>
                  <a:pt x="195" y="223"/>
                  <a:pt x="196" y="224"/>
                </a:cubicBezTo>
                <a:cubicBezTo>
                  <a:pt x="197" y="224"/>
                  <a:pt x="198" y="224"/>
                  <a:pt x="198" y="225"/>
                </a:cubicBezTo>
                <a:cubicBezTo>
                  <a:pt x="197" y="227"/>
                  <a:pt x="196" y="229"/>
                  <a:pt x="195" y="230"/>
                </a:cubicBezTo>
                <a:cubicBezTo>
                  <a:pt x="196" y="231"/>
                  <a:pt x="197" y="230"/>
                  <a:pt x="197" y="229"/>
                </a:cubicBezTo>
                <a:cubicBezTo>
                  <a:pt x="197" y="231"/>
                  <a:pt x="198" y="232"/>
                  <a:pt x="196" y="232"/>
                </a:cubicBezTo>
                <a:cubicBezTo>
                  <a:pt x="195" y="232"/>
                  <a:pt x="196" y="230"/>
                  <a:pt x="194" y="230"/>
                </a:cubicBezTo>
                <a:cubicBezTo>
                  <a:pt x="194" y="231"/>
                  <a:pt x="195" y="234"/>
                  <a:pt x="195" y="235"/>
                </a:cubicBezTo>
                <a:cubicBezTo>
                  <a:pt x="194" y="235"/>
                  <a:pt x="194" y="233"/>
                  <a:pt x="192" y="234"/>
                </a:cubicBezTo>
                <a:cubicBezTo>
                  <a:pt x="192" y="235"/>
                  <a:pt x="192" y="236"/>
                  <a:pt x="193" y="236"/>
                </a:cubicBezTo>
                <a:cubicBezTo>
                  <a:pt x="194" y="235"/>
                  <a:pt x="195" y="236"/>
                  <a:pt x="196" y="238"/>
                </a:cubicBezTo>
                <a:cubicBezTo>
                  <a:pt x="197" y="237"/>
                  <a:pt x="196" y="237"/>
                  <a:pt x="196" y="235"/>
                </a:cubicBezTo>
                <a:cubicBezTo>
                  <a:pt x="197" y="235"/>
                  <a:pt x="198" y="236"/>
                  <a:pt x="198" y="237"/>
                </a:cubicBezTo>
                <a:cubicBezTo>
                  <a:pt x="196" y="237"/>
                  <a:pt x="198" y="239"/>
                  <a:pt x="197" y="239"/>
                </a:cubicBezTo>
                <a:cubicBezTo>
                  <a:pt x="196" y="239"/>
                  <a:pt x="196" y="238"/>
                  <a:pt x="195" y="238"/>
                </a:cubicBezTo>
                <a:cubicBezTo>
                  <a:pt x="195" y="239"/>
                  <a:pt x="195" y="240"/>
                  <a:pt x="193" y="240"/>
                </a:cubicBezTo>
                <a:cubicBezTo>
                  <a:pt x="195" y="242"/>
                  <a:pt x="192" y="240"/>
                  <a:pt x="192" y="242"/>
                </a:cubicBezTo>
                <a:cubicBezTo>
                  <a:pt x="194" y="243"/>
                  <a:pt x="194" y="240"/>
                  <a:pt x="195" y="242"/>
                </a:cubicBezTo>
                <a:cubicBezTo>
                  <a:pt x="195" y="243"/>
                  <a:pt x="194" y="242"/>
                  <a:pt x="193" y="243"/>
                </a:cubicBezTo>
                <a:cubicBezTo>
                  <a:pt x="196" y="242"/>
                  <a:pt x="193" y="244"/>
                  <a:pt x="195" y="244"/>
                </a:cubicBezTo>
                <a:cubicBezTo>
                  <a:pt x="196" y="241"/>
                  <a:pt x="197" y="244"/>
                  <a:pt x="198" y="242"/>
                </a:cubicBezTo>
                <a:cubicBezTo>
                  <a:pt x="198" y="240"/>
                  <a:pt x="195" y="242"/>
                  <a:pt x="196" y="240"/>
                </a:cubicBezTo>
                <a:cubicBezTo>
                  <a:pt x="197" y="240"/>
                  <a:pt x="198" y="241"/>
                  <a:pt x="199" y="241"/>
                </a:cubicBezTo>
                <a:cubicBezTo>
                  <a:pt x="199" y="235"/>
                  <a:pt x="200" y="233"/>
                  <a:pt x="198" y="232"/>
                </a:cubicBezTo>
                <a:cubicBezTo>
                  <a:pt x="198" y="230"/>
                  <a:pt x="199" y="227"/>
                  <a:pt x="200" y="225"/>
                </a:cubicBezTo>
                <a:cubicBezTo>
                  <a:pt x="199" y="225"/>
                  <a:pt x="198" y="225"/>
                  <a:pt x="198" y="225"/>
                </a:cubicBezTo>
                <a:cubicBezTo>
                  <a:pt x="199" y="224"/>
                  <a:pt x="202" y="223"/>
                  <a:pt x="200" y="223"/>
                </a:cubicBezTo>
                <a:cubicBezTo>
                  <a:pt x="200" y="223"/>
                  <a:pt x="200" y="223"/>
                  <a:pt x="199" y="223"/>
                </a:cubicBezTo>
                <a:cubicBezTo>
                  <a:pt x="199" y="220"/>
                  <a:pt x="199" y="218"/>
                  <a:pt x="197" y="216"/>
                </a:cubicBezTo>
                <a:cubicBezTo>
                  <a:pt x="199" y="215"/>
                  <a:pt x="199" y="217"/>
                  <a:pt x="201" y="218"/>
                </a:cubicBezTo>
                <a:cubicBezTo>
                  <a:pt x="202" y="215"/>
                  <a:pt x="199" y="208"/>
                  <a:pt x="202" y="204"/>
                </a:cubicBezTo>
                <a:cubicBezTo>
                  <a:pt x="201" y="205"/>
                  <a:pt x="206" y="208"/>
                  <a:pt x="204" y="210"/>
                </a:cubicBezTo>
                <a:cubicBezTo>
                  <a:pt x="204" y="210"/>
                  <a:pt x="203" y="209"/>
                  <a:pt x="203" y="210"/>
                </a:cubicBezTo>
                <a:cubicBezTo>
                  <a:pt x="204" y="214"/>
                  <a:pt x="204" y="223"/>
                  <a:pt x="201" y="227"/>
                </a:cubicBezTo>
                <a:cubicBezTo>
                  <a:pt x="203" y="226"/>
                  <a:pt x="203" y="229"/>
                  <a:pt x="203" y="230"/>
                </a:cubicBezTo>
                <a:cubicBezTo>
                  <a:pt x="198" y="232"/>
                  <a:pt x="205" y="244"/>
                  <a:pt x="198" y="246"/>
                </a:cubicBezTo>
                <a:cubicBezTo>
                  <a:pt x="198" y="245"/>
                  <a:pt x="198" y="244"/>
                  <a:pt x="198" y="243"/>
                </a:cubicBezTo>
                <a:cubicBezTo>
                  <a:pt x="196" y="243"/>
                  <a:pt x="195" y="243"/>
                  <a:pt x="195" y="246"/>
                </a:cubicBezTo>
                <a:cubicBezTo>
                  <a:pt x="196" y="246"/>
                  <a:pt x="197" y="244"/>
                  <a:pt x="197" y="246"/>
                </a:cubicBezTo>
                <a:cubicBezTo>
                  <a:pt x="197" y="248"/>
                  <a:pt x="196" y="252"/>
                  <a:pt x="194" y="253"/>
                </a:cubicBezTo>
                <a:cubicBezTo>
                  <a:pt x="194" y="252"/>
                  <a:pt x="192" y="251"/>
                  <a:pt x="192" y="252"/>
                </a:cubicBezTo>
                <a:cubicBezTo>
                  <a:pt x="193" y="253"/>
                  <a:pt x="193" y="255"/>
                  <a:pt x="192" y="258"/>
                </a:cubicBezTo>
                <a:cubicBezTo>
                  <a:pt x="194" y="257"/>
                  <a:pt x="195" y="256"/>
                  <a:pt x="196" y="255"/>
                </a:cubicBezTo>
                <a:cubicBezTo>
                  <a:pt x="195" y="255"/>
                  <a:pt x="194" y="255"/>
                  <a:pt x="195" y="253"/>
                </a:cubicBezTo>
                <a:cubicBezTo>
                  <a:pt x="196" y="255"/>
                  <a:pt x="196" y="251"/>
                  <a:pt x="197" y="253"/>
                </a:cubicBezTo>
                <a:cubicBezTo>
                  <a:pt x="198" y="249"/>
                  <a:pt x="197" y="247"/>
                  <a:pt x="200" y="246"/>
                </a:cubicBezTo>
                <a:cubicBezTo>
                  <a:pt x="200" y="248"/>
                  <a:pt x="198" y="250"/>
                  <a:pt x="199" y="251"/>
                </a:cubicBezTo>
                <a:cubicBezTo>
                  <a:pt x="199" y="250"/>
                  <a:pt x="200" y="249"/>
                  <a:pt x="201" y="249"/>
                </a:cubicBezTo>
                <a:cubicBezTo>
                  <a:pt x="202" y="250"/>
                  <a:pt x="202" y="256"/>
                  <a:pt x="201" y="258"/>
                </a:cubicBezTo>
                <a:cubicBezTo>
                  <a:pt x="201" y="258"/>
                  <a:pt x="200" y="258"/>
                  <a:pt x="199" y="258"/>
                </a:cubicBezTo>
                <a:cubicBezTo>
                  <a:pt x="200" y="258"/>
                  <a:pt x="200" y="256"/>
                  <a:pt x="199" y="256"/>
                </a:cubicBezTo>
                <a:cubicBezTo>
                  <a:pt x="198" y="264"/>
                  <a:pt x="201" y="267"/>
                  <a:pt x="199" y="274"/>
                </a:cubicBezTo>
                <a:cubicBezTo>
                  <a:pt x="199" y="273"/>
                  <a:pt x="199" y="271"/>
                  <a:pt x="198" y="271"/>
                </a:cubicBezTo>
                <a:cubicBezTo>
                  <a:pt x="198" y="277"/>
                  <a:pt x="197" y="280"/>
                  <a:pt x="197" y="284"/>
                </a:cubicBezTo>
                <a:cubicBezTo>
                  <a:pt x="199" y="285"/>
                  <a:pt x="197" y="282"/>
                  <a:pt x="199" y="282"/>
                </a:cubicBezTo>
                <a:cubicBezTo>
                  <a:pt x="199" y="285"/>
                  <a:pt x="199" y="291"/>
                  <a:pt x="196" y="295"/>
                </a:cubicBezTo>
                <a:cubicBezTo>
                  <a:pt x="198" y="297"/>
                  <a:pt x="196" y="299"/>
                  <a:pt x="197" y="301"/>
                </a:cubicBezTo>
                <a:cubicBezTo>
                  <a:pt x="200" y="300"/>
                  <a:pt x="199" y="294"/>
                  <a:pt x="201" y="293"/>
                </a:cubicBezTo>
                <a:cubicBezTo>
                  <a:pt x="203" y="296"/>
                  <a:pt x="202" y="306"/>
                  <a:pt x="201" y="309"/>
                </a:cubicBezTo>
                <a:cubicBezTo>
                  <a:pt x="209" y="308"/>
                  <a:pt x="205" y="295"/>
                  <a:pt x="206" y="288"/>
                </a:cubicBezTo>
                <a:cubicBezTo>
                  <a:pt x="206" y="283"/>
                  <a:pt x="207" y="278"/>
                  <a:pt x="205" y="275"/>
                </a:cubicBezTo>
                <a:cubicBezTo>
                  <a:pt x="205" y="275"/>
                  <a:pt x="207" y="275"/>
                  <a:pt x="207" y="276"/>
                </a:cubicBezTo>
                <a:cubicBezTo>
                  <a:pt x="207" y="279"/>
                  <a:pt x="207" y="278"/>
                  <a:pt x="209" y="280"/>
                </a:cubicBezTo>
                <a:cubicBezTo>
                  <a:pt x="207" y="281"/>
                  <a:pt x="207" y="285"/>
                  <a:pt x="209" y="285"/>
                </a:cubicBezTo>
                <a:cubicBezTo>
                  <a:pt x="210" y="283"/>
                  <a:pt x="213" y="283"/>
                  <a:pt x="214" y="285"/>
                </a:cubicBezTo>
                <a:cubicBezTo>
                  <a:pt x="211" y="286"/>
                  <a:pt x="210" y="291"/>
                  <a:pt x="213" y="292"/>
                </a:cubicBezTo>
                <a:cubicBezTo>
                  <a:pt x="214" y="291"/>
                  <a:pt x="214" y="289"/>
                  <a:pt x="216" y="288"/>
                </a:cubicBezTo>
                <a:cubicBezTo>
                  <a:pt x="217" y="289"/>
                  <a:pt x="217" y="290"/>
                  <a:pt x="219" y="290"/>
                </a:cubicBezTo>
                <a:cubicBezTo>
                  <a:pt x="220" y="289"/>
                  <a:pt x="218" y="287"/>
                  <a:pt x="219" y="285"/>
                </a:cubicBezTo>
                <a:cubicBezTo>
                  <a:pt x="217" y="285"/>
                  <a:pt x="218" y="288"/>
                  <a:pt x="216" y="288"/>
                </a:cubicBezTo>
                <a:cubicBezTo>
                  <a:pt x="216" y="284"/>
                  <a:pt x="216" y="284"/>
                  <a:pt x="219" y="282"/>
                </a:cubicBezTo>
                <a:cubicBezTo>
                  <a:pt x="220" y="284"/>
                  <a:pt x="221" y="285"/>
                  <a:pt x="221" y="286"/>
                </a:cubicBezTo>
                <a:cubicBezTo>
                  <a:pt x="220" y="290"/>
                  <a:pt x="218" y="293"/>
                  <a:pt x="218" y="297"/>
                </a:cubicBezTo>
                <a:cubicBezTo>
                  <a:pt x="220" y="297"/>
                  <a:pt x="220" y="298"/>
                  <a:pt x="222" y="298"/>
                </a:cubicBezTo>
                <a:cubicBezTo>
                  <a:pt x="222" y="296"/>
                  <a:pt x="223" y="296"/>
                  <a:pt x="224" y="296"/>
                </a:cubicBezTo>
                <a:cubicBezTo>
                  <a:pt x="225" y="296"/>
                  <a:pt x="226" y="297"/>
                  <a:pt x="228" y="297"/>
                </a:cubicBezTo>
                <a:cubicBezTo>
                  <a:pt x="228" y="296"/>
                  <a:pt x="228" y="294"/>
                  <a:pt x="229" y="293"/>
                </a:cubicBezTo>
                <a:cubicBezTo>
                  <a:pt x="226" y="293"/>
                  <a:pt x="227" y="288"/>
                  <a:pt x="228" y="286"/>
                </a:cubicBezTo>
                <a:cubicBezTo>
                  <a:pt x="225" y="285"/>
                  <a:pt x="227" y="283"/>
                  <a:pt x="225" y="281"/>
                </a:cubicBezTo>
                <a:cubicBezTo>
                  <a:pt x="225" y="282"/>
                  <a:pt x="223" y="283"/>
                  <a:pt x="223" y="282"/>
                </a:cubicBezTo>
                <a:cubicBezTo>
                  <a:pt x="224" y="281"/>
                  <a:pt x="226" y="280"/>
                  <a:pt x="227" y="280"/>
                </a:cubicBezTo>
                <a:cubicBezTo>
                  <a:pt x="227" y="276"/>
                  <a:pt x="228" y="271"/>
                  <a:pt x="225" y="270"/>
                </a:cubicBezTo>
                <a:cubicBezTo>
                  <a:pt x="223" y="272"/>
                  <a:pt x="227" y="275"/>
                  <a:pt x="225" y="276"/>
                </a:cubicBezTo>
                <a:cubicBezTo>
                  <a:pt x="225" y="273"/>
                  <a:pt x="223" y="273"/>
                  <a:pt x="223" y="271"/>
                </a:cubicBezTo>
                <a:cubicBezTo>
                  <a:pt x="226" y="270"/>
                  <a:pt x="224" y="267"/>
                  <a:pt x="228" y="268"/>
                </a:cubicBezTo>
                <a:cubicBezTo>
                  <a:pt x="228" y="265"/>
                  <a:pt x="226" y="267"/>
                  <a:pt x="225" y="266"/>
                </a:cubicBezTo>
                <a:cubicBezTo>
                  <a:pt x="229" y="263"/>
                  <a:pt x="228" y="256"/>
                  <a:pt x="229" y="252"/>
                </a:cubicBezTo>
                <a:cubicBezTo>
                  <a:pt x="232" y="247"/>
                  <a:pt x="230" y="236"/>
                  <a:pt x="231" y="229"/>
                </a:cubicBezTo>
                <a:cubicBezTo>
                  <a:pt x="231" y="225"/>
                  <a:pt x="234" y="222"/>
                  <a:pt x="231" y="219"/>
                </a:cubicBezTo>
                <a:cubicBezTo>
                  <a:pt x="231" y="215"/>
                  <a:pt x="232" y="212"/>
                  <a:pt x="232" y="208"/>
                </a:cubicBezTo>
                <a:cubicBezTo>
                  <a:pt x="228" y="209"/>
                  <a:pt x="229" y="203"/>
                  <a:pt x="231" y="203"/>
                </a:cubicBezTo>
                <a:cubicBezTo>
                  <a:pt x="229" y="192"/>
                  <a:pt x="229" y="179"/>
                  <a:pt x="225" y="171"/>
                </a:cubicBezTo>
                <a:cubicBezTo>
                  <a:pt x="226" y="173"/>
                  <a:pt x="223" y="172"/>
                  <a:pt x="222" y="172"/>
                </a:cubicBezTo>
                <a:cubicBezTo>
                  <a:pt x="222" y="170"/>
                  <a:pt x="221" y="170"/>
                  <a:pt x="221" y="169"/>
                </a:cubicBezTo>
                <a:cubicBezTo>
                  <a:pt x="222" y="169"/>
                  <a:pt x="221" y="168"/>
                  <a:pt x="222" y="168"/>
                </a:cubicBezTo>
                <a:cubicBezTo>
                  <a:pt x="222" y="169"/>
                  <a:pt x="222" y="169"/>
                  <a:pt x="223" y="169"/>
                </a:cubicBezTo>
                <a:close/>
                <a:moveTo>
                  <a:pt x="202" y="170"/>
                </a:moveTo>
                <a:cubicBezTo>
                  <a:pt x="203" y="168"/>
                  <a:pt x="203" y="165"/>
                  <a:pt x="204" y="163"/>
                </a:cubicBezTo>
                <a:cubicBezTo>
                  <a:pt x="205" y="164"/>
                  <a:pt x="206" y="169"/>
                  <a:pt x="202" y="170"/>
                </a:cubicBezTo>
                <a:cubicBezTo>
                  <a:pt x="202" y="170"/>
                  <a:pt x="202" y="170"/>
                  <a:pt x="202" y="170"/>
                </a:cubicBezTo>
                <a:close/>
                <a:moveTo>
                  <a:pt x="210" y="117"/>
                </a:moveTo>
                <a:cubicBezTo>
                  <a:pt x="209" y="117"/>
                  <a:pt x="209" y="116"/>
                  <a:pt x="209" y="115"/>
                </a:cubicBezTo>
                <a:cubicBezTo>
                  <a:pt x="211" y="115"/>
                  <a:pt x="209" y="116"/>
                  <a:pt x="210" y="117"/>
                </a:cubicBezTo>
                <a:cubicBezTo>
                  <a:pt x="210" y="117"/>
                  <a:pt x="210" y="117"/>
                  <a:pt x="210" y="117"/>
                </a:cubicBezTo>
                <a:close/>
                <a:moveTo>
                  <a:pt x="367" y="126"/>
                </a:moveTo>
                <a:cubicBezTo>
                  <a:pt x="365" y="123"/>
                  <a:pt x="368" y="119"/>
                  <a:pt x="367" y="116"/>
                </a:cubicBezTo>
                <a:cubicBezTo>
                  <a:pt x="367" y="115"/>
                  <a:pt x="369" y="117"/>
                  <a:pt x="370" y="116"/>
                </a:cubicBezTo>
                <a:cubicBezTo>
                  <a:pt x="371" y="119"/>
                  <a:pt x="370" y="123"/>
                  <a:pt x="373" y="125"/>
                </a:cubicBezTo>
                <a:cubicBezTo>
                  <a:pt x="371" y="128"/>
                  <a:pt x="370" y="134"/>
                  <a:pt x="372" y="137"/>
                </a:cubicBezTo>
                <a:cubicBezTo>
                  <a:pt x="372" y="138"/>
                  <a:pt x="371" y="138"/>
                  <a:pt x="369" y="138"/>
                </a:cubicBezTo>
                <a:cubicBezTo>
                  <a:pt x="370" y="133"/>
                  <a:pt x="366" y="129"/>
                  <a:pt x="368" y="125"/>
                </a:cubicBezTo>
                <a:cubicBezTo>
                  <a:pt x="366" y="125"/>
                  <a:pt x="367" y="125"/>
                  <a:pt x="367" y="126"/>
                </a:cubicBezTo>
                <a:cubicBezTo>
                  <a:pt x="367" y="126"/>
                  <a:pt x="367" y="126"/>
                  <a:pt x="367" y="126"/>
                </a:cubicBezTo>
                <a:close/>
                <a:moveTo>
                  <a:pt x="353" y="118"/>
                </a:moveTo>
                <a:cubicBezTo>
                  <a:pt x="353" y="118"/>
                  <a:pt x="353" y="117"/>
                  <a:pt x="353" y="116"/>
                </a:cubicBezTo>
                <a:cubicBezTo>
                  <a:pt x="354" y="116"/>
                  <a:pt x="354" y="117"/>
                  <a:pt x="354" y="118"/>
                </a:cubicBezTo>
                <a:cubicBezTo>
                  <a:pt x="353" y="117"/>
                  <a:pt x="353" y="118"/>
                  <a:pt x="353" y="118"/>
                </a:cubicBezTo>
                <a:cubicBezTo>
                  <a:pt x="353" y="118"/>
                  <a:pt x="353" y="118"/>
                  <a:pt x="353" y="118"/>
                </a:cubicBezTo>
                <a:close/>
                <a:moveTo>
                  <a:pt x="255" y="120"/>
                </a:moveTo>
                <a:cubicBezTo>
                  <a:pt x="254" y="118"/>
                  <a:pt x="258" y="120"/>
                  <a:pt x="257" y="118"/>
                </a:cubicBezTo>
                <a:cubicBezTo>
                  <a:pt x="258" y="118"/>
                  <a:pt x="256" y="121"/>
                  <a:pt x="255" y="120"/>
                </a:cubicBezTo>
                <a:cubicBezTo>
                  <a:pt x="255" y="120"/>
                  <a:pt x="255" y="120"/>
                  <a:pt x="255" y="120"/>
                </a:cubicBezTo>
                <a:close/>
                <a:moveTo>
                  <a:pt x="364" y="119"/>
                </a:moveTo>
                <a:cubicBezTo>
                  <a:pt x="364" y="119"/>
                  <a:pt x="364" y="118"/>
                  <a:pt x="364" y="118"/>
                </a:cubicBezTo>
                <a:cubicBezTo>
                  <a:pt x="366" y="117"/>
                  <a:pt x="366" y="120"/>
                  <a:pt x="364" y="119"/>
                </a:cubicBezTo>
                <a:cubicBezTo>
                  <a:pt x="364" y="119"/>
                  <a:pt x="364" y="119"/>
                  <a:pt x="364" y="119"/>
                </a:cubicBezTo>
                <a:close/>
                <a:moveTo>
                  <a:pt x="177" y="122"/>
                </a:moveTo>
                <a:cubicBezTo>
                  <a:pt x="178" y="121"/>
                  <a:pt x="177" y="120"/>
                  <a:pt x="179" y="119"/>
                </a:cubicBezTo>
                <a:cubicBezTo>
                  <a:pt x="180" y="120"/>
                  <a:pt x="180" y="122"/>
                  <a:pt x="184" y="121"/>
                </a:cubicBezTo>
                <a:cubicBezTo>
                  <a:pt x="185" y="123"/>
                  <a:pt x="184" y="127"/>
                  <a:pt x="185" y="129"/>
                </a:cubicBezTo>
                <a:cubicBezTo>
                  <a:pt x="184" y="129"/>
                  <a:pt x="183" y="130"/>
                  <a:pt x="182" y="130"/>
                </a:cubicBezTo>
                <a:cubicBezTo>
                  <a:pt x="181" y="127"/>
                  <a:pt x="179" y="124"/>
                  <a:pt x="177" y="122"/>
                </a:cubicBezTo>
                <a:cubicBezTo>
                  <a:pt x="177" y="122"/>
                  <a:pt x="177" y="122"/>
                  <a:pt x="177" y="122"/>
                </a:cubicBezTo>
                <a:close/>
                <a:moveTo>
                  <a:pt x="255" y="127"/>
                </a:moveTo>
                <a:cubicBezTo>
                  <a:pt x="255" y="126"/>
                  <a:pt x="256" y="123"/>
                  <a:pt x="254" y="123"/>
                </a:cubicBezTo>
                <a:cubicBezTo>
                  <a:pt x="255" y="122"/>
                  <a:pt x="256" y="122"/>
                  <a:pt x="257" y="122"/>
                </a:cubicBezTo>
                <a:cubicBezTo>
                  <a:pt x="255" y="124"/>
                  <a:pt x="257" y="125"/>
                  <a:pt x="256" y="128"/>
                </a:cubicBezTo>
                <a:cubicBezTo>
                  <a:pt x="255" y="128"/>
                  <a:pt x="257" y="126"/>
                  <a:pt x="255" y="127"/>
                </a:cubicBezTo>
                <a:cubicBezTo>
                  <a:pt x="255" y="127"/>
                  <a:pt x="255" y="127"/>
                  <a:pt x="255" y="127"/>
                </a:cubicBezTo>
                <a:close/>
                <a:moveTo>
                  <a:pt x="208" y="126"/>
                </a:moveTo>
                <a:cubicBezTo>
                  <a:pt x="208" y="124"/>
                  <a:pt x="209" y="124"/>
                  <a:pt x="208" y="122"/>
                </a:cubicBezTo>
                <a:cubicBezTo>
                  <a:pt x="209" y="123"/>
                  <a:pt x="210" y="123"/>
                  <a:pt x="210" y="124"/>
                </a:cubicBezTo>
                <a:cubicBezTo>
                  <a:pt x="210" y="124"/>
                  <a:pt x="209" y="125"/>
                  <a:pt x="208" y="126"/>
                </a:cubicBezTo>
                <a:cubicBezTo>
                  <a:pt x="208" y="126"/>
                  <a:pt x="208" y="126"/>
                  <a:pt x="208" y="126"/>
                </a:cubicBezTo>
                <a:close/>
                <a:moveTo>
                  <a:pt x="374" y="125"/>
                </a:moveTo>
                <a:cubicBezTo>
                  <a:pt x="373" y="125"/>
                  <a:pt x="373" y="124"/>
                  <a:pt x="373" y="123"/>
                </a:cubicBezTo>
                <a:cubicBezTo>
                  <a:pt x="374" y="123"/>
                  <a:pt x="374" y="123"/>
                  <a:pt x="374" y="124"/>
                </a:cubicBezTo>
                <a:cubicBezTo>
                  <a:pt x="374" y="124"/>
                  <a:pt x="374" y="124"/>
                  <a:pt x="374" y="125"/>
                </a:cubicBezTo>
                <a:cubicBezTo>
                  <a:pt x="374" y="125"/>
                  <a:pt x="374" y="125"/>
                  <a:pt x="374" y="125"/>
                </a:cubicBezTo>
                <a:close/>
                <a:moveTo>
                  <a:pt x="358" y="126"/>
                </a:moveTo>
                <a:cubicBezTo>
                  <a:pt x="357" y="126"/>
                  <a:pt x="358" y="124"/>
                  <a:pt x="357" y="124"/>
                </a:cubicBezTo>
                <a:cubicBezTo>
                  <a:pt x="358" y="122"/>
                  <a:pt x="360" y="125"/>
                  <a:pt x="358" y="126"/>
                </a:cubicBezTo>
                <a:cubicBezTo>
                  <a:pt x="358" y="126"/>
                  <a:pt x="358" y="126"/>
                  <a:pt x="358" y="126"/>
                </a:cubicBezTo>
                <a:close/>
                <a:moveTo>
                  <a:pt x="192" y="130"/>
                </a:moveTo>
                <a:cubicBezTo>
                  <a:pt x="192" y="130"/>
                  <a:pt x="190" y="130"/>
                  <a:pt x="190" y="128"/>
                </a:cubicBezTo>
                <a:cubicBezTo>
                  <a:pt x="192" y="128"/>
                  <a:pt x="193" y="128"/>
                  <a:pt x="192" y="130"/>
                </a:cubicBezTo>
                <a:cubicBezTo>
                  <a:pt x="192" y="130"/>
                  <a:pt x="192" y="130"/>
                  <a:pt x="192" y="130"/>
                </a:cubicBezTo>
                <a:close/>
                <a:moveTo>
                  <a:pt x="208" y="132"/>
                </a:moveTo>
                <a:cubicBezTo>
                  <a:pt x="209" y="132"/>
                  <a:pt x="209" y="130"/>
                  <a:pt x="209" y="129"/>
                </a:cubicBezTo>
                <a:cubicBezTo>
                  <a:pt x="210" y="129"/>
                  <a:pt x="210" y="129"/>
                  <a:pt x="211" y="130"/>
                </a:cubicBezTo>
                <a:cubicBezTo>
                  <a:pt x="210" y="131"/>
                  <a:pt x="209" y="131"/>
                  <a:pt x="210" y="133"/>
                </a:cubicBezTo>
                <a:cubicBezTo>
                  <a:pt x="207" y="134"/>
                  <a:pt x="207" y="132"/>
                  <a:pt x="206" y="131"/>
                </a:cubicBezTo>
                <a:cubicBezTo>
                  <a:pt x="206" y="130"/>
                  <a:pt x="208" y="131"/>
                  <a:pt x="208" y="132"/>
                </a:cubicBezTo>
                <a:cubicBezTo>
                  <a:pt x="208" y="132"/>
                  <a:pt x="208" y="132"/>
                  <a:pt x="208" y="132"/>
                </a:cubicBezTo>
                <a:close/>
                <a:moveTo>
                  <a:pt x="204" y="134"/>
                </a:moveTo>
                <a:cubicBezTo>
                  <a:pt x="204" y="133"/>
                  <a:pt x="204" y="132"/>
                  <a:pt x="204" y="131"/>
                </a:cubicBezTo>
                <a:cubicBezTo>
                  <a:pt x="205" y="131"/>
                  <a:pt x="207" y="132"/>
                  <a:pt x="207" y="133"/>
                </a:cubicBezTo>
                <a:cubicBezTo>
                  <a:pt x="205" y="133"/>
                  <a:pt x="205" y="134"/>
                  <a:pt x="204" y="134"/>
                </a:cubicBezTo>
                <a:cubicBezTo>
                  <a:pt x="204" y="134"/>
                  <a:pt x="204" y="134"/>
                  <a:pt x="204" y="134"/>
                </a:cubicBezTo>
                <a:close/>
                <a:moveTo>
                  <a:pt x="212" y="137"/>
                </a:moveTo>
                <a:cubicBezTo>
                  <a:pt x="211" y="138"/>
                  <a:pt x="209" y="138"/>
                  <a:pt x="209" y="137"/>
                </a:cubicBezTo>
                <a:cubicBezTo>
                  <a:pt x="208" y="137"/>
                  <a:pt x="208" y="139"/>
                  <a:pt x="207" y="137"/>
                </a:cubicBezTo>
                <a:cubicBezTo>
                  <a:pt x="206" y="137"/>
                  <a:pt x="208" y="139"/>
                  <a:pt x="207" y="140"/>
                </a:cubicBezTo>
                <a:cubicBezTo>
                  <a:pt x="205" y="140"/>
                  <a:pt x="206" y="138"/>
                  <a:pt x="204" y="138"/>
                </a:cubicBezTo>
                <a:cubicBezTo>
                  <a:pt x="206" y="138"/>
                  <a:pt x="206" y="135"/>
                  <a:pt x="207" y="134"/>
                </a:cubicBezTo>
                <a:cubicBezTo>
                  <a:pt x="210" y="133"/>
                  <a:pt x="209" y="135"/>
                  <a:pt x="212" y="137"/>
                </a:cubicBezTo>
                <a:cubicBezTo>
                  <a:pt x="212" y="137"/>
                  <a:pt x="212" y="137"/>
                  <a:pt x="212" y="137"/>
                </a:cubicBezTo>
                <a:close/>
                <a:moveTo>
                  <a:pt x="206" y="142"/>
                </a:moveTo>
                <a:cubicBezTo>
                  <a:pt x="205" y="141"/>
                  <a:pt x="204" y="141"/>
                  <a:pt x="204" y="142"/>
                </a:cubicBezTo>
                <a:cubicBezTo>
                  <a:pt x="203" y="139"/>
                  <a:pt x="209" y="142"/>
                  <a:pt x="209" y="138"/>
                </a:cubicBezTo>
                <a:cubicBezTo>
                  <a:pt x="210" y="138"/>
                  <a:pt x="210" y="139"/>
                  <a:pt x="211" y="139"/>
                </a:cubicBezTo>
                <a:cubicBezTo>
                  <a:pt x="210" y="140"/>
                  <a:pt x="209" y="140"/>
                  <a:pt x="208" y="141"/>
                </a:cubicBezTo>
                <a:cubicBezTo>
                  <a:pt x="208" y="143"/>
                  <a:pt x="207" y="144"/>
                  <a:pt x="207" y="146"/>
                </a:cubicBezTo>
                <a:cubicBezTo>
                  <a:pt x="206" y="145"/>
                  <a:pt x="204" y="144"/>
                  <a:pt x="203" y="143"/>
                </a:cubicBezTo>
                <a:cubicBezTo>
                  <a:pt x="203" y="142"/>
                  <a:pt x="205" y="143"/>
                  <a:pt x="206" y="142"/>
                </a:cubicBezTo>
                <a:cubicBezTo>
                  <a:pt x="206" y="142"/>
                  <a:pt x="206" y="142"/>
                  <a:pt x="206" y="142"/>
                </a:cubicBezTo>
                <a:close/>
                <a:moveTo>
                  <a:pt x="372" y="136"/>
                </a:moveTo>
                <a:cubicBezTo>
                  <a:pt x="372" y="136"/>
                  <a:pt x="372" y="135"/>
                  <a:pt x="372" y="134"/>
                </a:cubicBezTo>
                <a:cubicBezTo>
                  <a:pt x="374" y="134"/>
                  <a:pt x="375" y="137"/>
                  <a:pt x="374" y="138"/>
                </a:cubicBezTo>
                <a:cubicBezTo>
                  <a:pt x="373" y="137"/>
                  <a:pt x="373" y="136"/>
                  <a:pt x="372" y="136"/>
                </a:cubicBezTo>
                <a:cubicBezTo>
                  <a:pt x="372" y="136"/>
                  <a:pt x="372" y="136"/>
                  <a:pt x="372" y="136"/>
                </a:cubicBezTo>
                <a:close/>
                <a:moveTo>
                  <a:pt x="199" y="142"/>
                </a:moveTo>
                <a:cubicBezTo>
                  <a:pt x="198" y="142"/>
                  <a:pt x="198" y="139"/>
                  <a:pt x="199" y="138"/>
                </a:cubicBezTo>
                <a:cubicBezTo>
                  <a:pt x="201" y="139"/>
                  <a:pt x="198" y="141"/>
                  <a:pt x="199" y="142"/>
                </a:cubicBezTo>
                <a:cubicBezTo>
                  <a:pt x="199" y="142"/>
                  <a:pt x="199" y="142"/>
                  <a:pt x="199" y="142"/>
                </a:cubicBezTo>
                <a:close/>
                <a:moveTo>
                  <a:pt x="202" y="147"/>
                </a:moveTo>
                <a:cubicBezTo>
                  <a:pt x="202" y="148"/>
                  <a:pt x="200" y="148"/>
                  <a:pt x="199" y="147"/>
                </a:cubicBezTo>
                <a:cubicBezTo>
                  <a:pt x="198" y="147"/>
                  <a:pt x="200" y="146"/>
                  <a:pt x="200" y="147"/>
                </a:cubicBezTo>
                <a:cubicBezTo>
                  <a:pt x="201" y="147"/>
                  <a:pt x="201" y="146"/>
                  <a:pt x="202" y="147"/>
                </a:cubicBezTo>
                <a:cubicBezTo>
                  <a:pt x="202" y="147"/>
                  <a:pt x="202" y="147"/>
                  <a:pt x="202" y="147"/>
                </a:cubicBezTo>
                <a:close/>
                <a:moveTo>
                  <a:pt x="206" y="149"/>
                </a:moveTo>
                <a:cubicBezTo>
                  <a:pt x="205" y="149"/>
                  <a:pt x="206" y="146"/>
                  <a:pt x="208" y="146"/>
                </a:cubicBezTo>
                <a:cubicBezTo>
                  <a:pt x="207" y="147"/>
                  <a:pt x="207" y="148"/>
                  <a:pt x="207" y="149"/>
                </a:cubicBezTo>
                <a:cubicBezTo>
                  <a:pt x="207" y="149"/>
                  <a:pt x="206" y="149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lose/>
                <a:moveTo>
                  <a:pt x="43" y="155"/>
                </a:moveTo>
                <a:cubicBezTo>
                  <a:pt x="43" y="154"/>
                  <a:pt x="44" y="154"/>
                  <a:pt x="43" y="152"/>
                </a:cubicBezTo>
                <a:cubicBezTo>
                  <a:pt x="44" y="152"/>
                  <a:pt x="44" y="152"/>
                  <a:pt x="44" y="153"/>
                </a:cubicBezTo>
                <a:cubicBezTo>
                  <a:pt x="44" y="153"/>
                  <a:pt x="45" y="153"/>
                  <a:pt x="46" y="153"/>
                </a:cubicBezTo>
                <a:cubicBezTo>
                  <a:pt x="45" y="154"/>
                  <a:pt x="44" y="156"/>
                  <a:pt x="43" y="155"/>
                </a:cubicBezTo>
                <a:cubicBezTo>
                  <a:pt x="43" y="155"/>
                  <a:pt x="43" y="155"/>
                  <a:pt x="43" y="155"/>
                </a:cubicBezTo>
                <a:close/>
                <a:moveTo>
                  <a:pt x="203" y="161"/>
                </a:moveTo>
                <a:cubicBezTo>
                  <a:pt x="200" y="159"/>
                  <a:pt x="204" y="156"/>
                  <a:pt x="207" y="158"/>
                </a:cubicBezTo>
                <a:cubicBezTo>
                  <a:pt x="207" y="159"/>
                  <a:pt x="207" y="161"/>
                  <a:pt x="206" y="161"/>
                </a:cubicBezTo>
                <a:cubicBezTo>
                  <a:pt x="205" y="161"/>
                  <a:pt x="204" y="161"/>
                  <a:pt x="204" y="159"/>
                </a:cubicBezTo>
                <a:cubicBezTo>
                  <a:pt x="204" y="159"/>
                  <a:pt x="204" y="161"/>
                  <a:pt x="203" y="161"/>
                </a:cubicBezTo>
                <a:cubicBezTo>
                  <a:pt x="203" y="161"/>
                  <a:pt x="203" y="161"/>
                  <a:pt x="203" y="161"/>
                </a:cubicBezTo>
                <a:close/>
                <a:moveTo>
                  <a:pt x="193" y="160"/>
                </a:moveTo>
                <a:cubicBezTo>
                  <a:pt x="193" y="160"/>
                  <a:pt x="194" y="159"/>
                  <a:pt x="195" y="159"/>
                </a:cubicBezTo>
                <a:cubicBezTo>
                  <a:pt x="195" y="160"/>
                  <a:pt x="195" y="161"/>
                  <a:pt x="195" y="161"/>
                </a:cubicBezTo>
                <a:cubicBezTo>
                  <a:pt x="194" y="161"/>
                  <a:pt x="194" y="160"/>
                  <a:pt x="193" y="160"/>
                </a:cubicBezTo>
                <a:cubicBezTo>
                  <a:pt x="193" y="160"/>
                  <a:pt x="193" y="160"/>
                  <a:pt x="193" y="160"/>
                </a:cubicBezTo>
                <a:close/>
                <a:moveTo>
                  <a:pt x="19" y="166"/>
                </a:moveTo>
                <a:cubicBezTo>
                  <a:pt x="20" y="167"/>
                  <a:pt x="20" y="166"/>
                  <a:pt x="20" y="166"/>
                </a:cubicBezTo>
                <a:cubicBezTo>
                  <a:pt x="21" y="166"/>
                  <a:pt x="21" y="168"/>
                  <a:pt x="19" y="168"/>
                </a:cubicBezTo>
                <a:cubicBezTo>
                  <a:pt x="19" y="167"/>
                  <a:pt x="19" y="167"/>
                  <a:pt x="19" y="166"/>
                </a:cubicBezTo>
                <a:cubicBezTo>
                  <a:pt x="19" y="166"/>
                  <a:pt x="19" y="166"/>
                  <a:pt x="19" y="166"/>
                </a:cubicBezTo>
                <a:close/>
                <a:moveTo>
                  <a:pt x="226" y="170"/>
                </a:moveTo>
                <a:cubicBezTo>
                  <a:pt x="223" y="170"/>
                  <a:pt x="225" y="167"/>
                  <a:pt x="226" y="169"/>
                </a:cubicBezTo>
                <a:cubicBezTo>
                  <a:pt x="226" y="169"/>
                  <a:pt x="226" y="169"/>
                  <a:pt x="226" y="170"/>
                </a:cubicBezTo>
                <a:cubicBezTo>
                  <a:pt x="226" y="170"/>
                  <a:pt x="226" y="170"/>
                  <a:pt x="226" y="170"/>
                </a:cubicBezTo>
                <a:close/>
                <a:moveTo>
                  <a:pt x="194" y="170"/>
                </a:moveTo>
                <a:cubicBezTo>
                  <a:pt x="194" y="170"/>
                  <a:pt x="194" y="170"/>
                  <a:pt x="195" y="170"/>
                </a:cubicBezTo>
                <a:cubicBezTo>
                  <a:pt x="197" y="167"/>
                  <a:pt x="194" y="173"/>
                  <a:pt x="194" y="170"/>
                </a:cubicBezTo>
                <a:cubicBezTo>
                  <a:pt x="194" y="170"/>
                  <a:pt x="194" y="170"/>
                  <a:pt x="194" y="170"/>
                </a:cubicBezTo>
                <a:close/>
                <a:moveTo>
                  <a:pt x="30" y="170"/>
                </a:moveTo>
                <a:cubicBezTo>
                  <a:pt x="32" y="173"/>
                  <a:pt x="29" y="172"/>
                  <a:pt x="30" y="170"/>
                </a:cubicBezTo>
                <a:cubicBezTo>
                  <a:pt x="30" y="170"/>
                  <a:pt x="30" y="170"/>
                  <a:pt x="30" y="170"/>
                </a:cubicBezTo>
                <a:close/>
                <a:moveTo>
                  <a:pt x="207" y="171"/>
                </a:moveTo>
                <a:cubicBezTo>
                  <a:pt x="210" y="173"/>
                  <a:pt x="206" y="177"/>
                  <a:pt x="207" y="171"/>
                </a:cubicBezTo>
                <a:cubicBezTo>
                  <a:pt x="207" y="171"/>
                  <a:pt x="207" y="171"/>
                  <a:pt x="207" y="171"/>
                </a:cubicBezTo>
                <a:close/>
                <a:moveTo>
                  <a:pt x="248" y="175"/>
                </a:moveTo>
                <a:cubicBezTo>
                  <a:pt x="248" y="174"/>
                  <a:pt x="248" y="173"/>
                  <a:pt x="248" y="172"/>
                </a:cubicBezTo>
                <a:cubicBezTo>
                  <a:pt x="249" y="173"/>
                  <a:pt x="249" y="175"/>
                  <a:pt x="251" y="174"/>
                </a:cubicBezTo>
                <a:cubicBezTo>
                  <a:pt x="251" y="175"/>
                  <a:pt x="249" y="175"/>
                  <a:pt x="248" y="175"/>
                </a:cubicBezTo>
                <a:cubicBezTo>
                  <a:pt x="248" y="175"/>
                  <a:pt x="248" y="175"/>
                  <a:pt x="248" y="175"/>
                </a:cubicBezTo>
                <a:close/>
                <a:moveTo>
                  <a:pt x="16" y="176"/>
                </a:moveTo>
                <a:cubicBezTo>
                  <a:pt x="16" y="175"/>
                  <a:pt x="16" y="175"/>
                  <a:pt x="16" y="175"/>
                </a:cubicBezTo>
                <a:cubicBezTo>
                  <a:pt x="17" y="175"/>
                  <a:pt x="18" y="175"/>
                  <a:pt x="18" y="175"/>
                </a:cubicBezTo>
                <a:cubicBezTo>
                  <a:pt x="18" y="175"/>
                  <a:pt x="18" y="175"/>
                  <a:pt x="18" y="176"/>
                </a:cubicBezTo>
                <a:cubicBezTo>
                  <a:pt x="18" y="176"/>
                  <a:pt x="17" y="176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lose/>
                <a:moveTo>
                  <a:pt x="237" y="175"/>
                </a:moveTo>
                <a:cubicBezTo>
                  <a:pt x="238" y="176"/>
                  <a:pt x="236" y="177"/>
                  <a:pt x="236" y="178"/>
                </a:cubicBezTo>
                <a:cubicBezTo>
                  <a:pt x="235" y="178"/>
                  <a:pt x="235" y="177"/>
                  <a:pt x="235" y="177"/>
                </a:cubicBezTo>
                <a:cubicBezTo>
                  <a:pt x="234" y="175"/>
                  <a:pt x="237" y="176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lose/>
                <a:moveTo>
                  <a:pt x="24" y="184"/>
                </a:moveTo>
                <a:cubicBezTo>
                  <a:pt x="26" y="182"/>
                  <a:pt x="26" y="184"/>
                  <a:pt x="24" y="185"/>
                </a:cubicBezTo>
                <a:cubicBezTo>
                  <a:pt x="23" y="185"/>
                  <a:pt x="24" y="182"/>
                  <a:pt x="22" y="183"/>
                </a:cubicBezTo>
                <a:cubicBezTo>
                  <a:pt x="25" y="181"/>
                  <a:pt x="26" y="178"/>
                  <a:pt x="29" y="176"/>
                </a:cubicBezTo>
                <a:cubicBezTo>
                  <a:pt x="27" y="180"/>
                  <a:pt x="28" y="179"/>
                  <a:pt x="30" y="181"/>
                </a:cubicBezTo>
                <a:cubicBezTo>
                  <a:pt x="28" y="180"/>
                  <a:pt x="27" y="181"/>
                  <a:pt x="26" y="180"/>
                </a:cubicBezTo>
                <a:cubicBezTo>
                  <a:pt x="26" y="181"/>
                  <a:pt x="25" y="182"/>
                  <a:pt x="24" y="183"/>
                </a:cubicBezTo>
                <a:cubicBezTo>
                  <a:pt x="24" y="183"/>
                  <a:pt x="24" y="184"/>
                  <a:pt x="24" y="184"/>
                </a:cubicBezTo>
                <a:cubicBezTo>
                  <a:pt x="24" y="184"/>
                  <a:pt x="24" y="184"/>
                  <a:pt x="24" y="184"/>
                </a:cubicBezTo>
                <a:close/>
                <a:moveTo>
                  <a:pt x="31" y="181"/>
                </a:moveTo>
                <a:cubicBezTo>
                  <a:pt x="30" y="180"/>
                  <a:pt x="30" y="179"/>
                  <a:pt x="31" y="178"/>
                </a:cubicBezTo>
                <a:cubicBezTo>
                  <a:pt x="32" y="178"/>
                  <a:pt x="31" y="179"/>
                  <a:pt x="31" y="181"/>
                </a:cubicBezTo>
                <a:cubicBezTo>
                  <a:pt x="31" y="181"/>
                  <a:pt x="31" y="181"/>
                  <a:pt x="31" y="181"/>
                </a:cubicBezTo>
                <a:close/>
                <a:moveTo>
                  <a:pt x="19" y="183"/>
                </a:moveTo>
                <a:cubicBezTo>
                  <a:pt x="17" y="183"/>
                  <a:pt x="22" y="183"/>
                  <a:pt x="21" y="182"/>
                </a:cubicBezTo>
                <a:cubicBezTo>
                  <a:pt x="22" y="182"/>
                  <a:pt x="20" y="184"/>
                  <a:pt x="20" y="185"/>
                </a:cubicBezTo>
                <a:cubicBezTo>
                  <a:pt x="18" y="186"/>
                  <a:pt x="21" y="183"/>
                  <a:pt x="19" y="183"/>
                </a:cubicBezTo>
                <a:cubicBezTo>
                  <a:pt x="19" y="183"/>
                  <a:pt x="19" y="183"/>
                  <a:pt x="19" y="183"/>
                </a:cubicBezTo>
                <a:close/>
                <a:moveTo>
                  <a:pt x="181" y="196"/>
                </a:moveTo>
                <a:cubicBezTo>
                  <a:pt x="181" y="193"/>
                  <a:pt x="178" y="192"/>
                  <a:pt x="180" y="190"/>
                </a:cubicBezTo>
                <a:cubicBezTo>
                  <a:pt x="180" y="190"/>
                  <a:pt x="181" y="190"/>
                  <a:pt x="181" y="190"/>
                </a:cubicBezTo>
                <a:cubicBezTo>
                  <a:pt x="181" y="192"/>
                  <a:pt x="184" y="195"/>
                  <a:pt x="181" y="196"/>
                </a:cubicBezTo>
                <a:cubicBezTo>
                  <a:pt x="181" y="196"/>
                  <a:pt x="181" y="196"/>
                  <a:pt x="181" y="196"/>
                </a:cubicBezTo>
                <a:close/>
                <a:moveTo>
                  <a:pt x="181" y="207"/>
                </a:moveTo>
                <a:cubicBezTo>
                  <a:pt x="178" y="206"/>
                  <a:pt x="181" y="200"/>
                  <a:pt x="181" y="196"/>
                </a:cubicBezTo>
                <a:cubicBezTo>
                  <a:pt x="182" y="198"/>
                  <a:pt x="182" y="203"/>
                  <a:pt x="181" y="207"/>
                </a:cubicBezTo>
                <a:cubicBezTo>
                  <a:pt x="181" y="207"/>
                  <a:pt x="181" y="207"/>
                  <a:pt x="181" y="207"/>
                </a:cubicBezTo>
                <a:close/>
                <a:moveTo>
                  <a:pt x="191" y="208"/>
                </a:moveTo>
                <a:cubicBezTo>
                  <a:pt x="191" y="205"/>
                  <a:pt x="192" y="204"/>
                  <a:pt x="194" y="204"/>
                </a:cubicBezTo>
                <a:cubicBezTo>
                  <a:pt x="193" y="206"/>
                  <a:pt x="193" y="207"/>
                  <a:pt x="191" y="208"/>
                </a:cubicBezTo>
                <a:cubicBezTo>
                  <a:pt x="191" y="208"/>
                  <a:pt x="191" y="208"/>
                  <a:pt x="191" y="208"/>
                </a:cubicBezTo>
                <a:close/>
                <a:moveTo>
                  <a:pt x="180" y="212"/>
                </a:moveTo>
                <a:cubicBezTo>
                  <a:pt x="180" y="211"/>
                  <a:pt x="181" y="211"/>
                  <a:pt x="181" y="210"/>
                </a:cubicBezTo>
                <a:cubicBezTo>
                  <a:pt x="182" y="211"/>
                  <a:pt x="183" y="211"/>
                  <a:pt x="182" y="213"/>
                </a:cubicBezTo>
                <a:cubicBezTo>
                  <a:pt x="181" y="213"/>
                  <a:pt x="181" y="212"/>
                  <a:pt x="180" y="212"/>
                </a:cubicBezTo>
                <a:cubicBezTo>
                  <a:pt x="180" y="212"/>
                  <a:pt x="180" y="212"/>
                  <a:pt x="180" y="212"/>
                </a:cubicBezTo>
                <a:close/>
                <a:moveTo>
                  <a:pt x="191" y="215"/>
                </a:moveTo>
                <a:cubicBezTo>
                  <a:pt x="191" y="214"/>
                  <a:pt x="192" y="213"/>
                  <a:pt x="194" y="213"/>
                </a:cubicBezTo>
                <a:cubicBezTo>
                  <a:pt x="195" y="215"/>
                  <a:pt x="192" y="214"/>
                  <a:pt x="193" y="215"/>
                </a:cubicBezTo>
                <a:cubicBezTo>
                  <a:pt x="192" y="215"/>
                  <a:pt x="192" y="215"/>
                  <a:pt x="191" y="215"/>
                </a:cubicBezTo>
                <a:cubicBezTo>
                  <a:pt x="191" y="215"/>
                  <a:pt x="191" y="215"/>
                  <a:pt x="191" y="215"/>
                </a:cubicBezTo>
                <a:close/>
                <a:moveTo>
                  <a:pt x="191" y="217"/>
                </a:moveTo>
                <a:cubicBezTo>
                  <a:pt x="192" y="217"/>
                  <a:pt x="192" y="217"/>
                  <a:pt x="194" y="217"/>
                </a:cubicBezTo>
                <a:cubicBezTo>
                  <a:pt x="194" y="218"/>
                  <a:pt x="193" y="219"/>
                  <a:pt x="191" y="219"/>
                </a:cubicBezTo>
                <a:cubicBezTo>
                  <a:pt x="191" y="218"/>
                  <a:pt x="191" y="218"/>
                  <a:pt x="191" y="217"/>
                </a:cubicBezTo>
                <a:cubicBezTo>
                  <a:pt x="191" y="217"/>
                  <a:pt x="191" y="217"/>
                  <a:pt x="191" y="217"/>
                </a:cubicBezTo>
                <a:close/>
                <a:moveTo>
                  <a:pt x="193" y="248"/>
                </a:moveTo>
                <a:cubicBezTo>
                  <a:pt x="191" y="248"/>
                  <a:pt x="193" y="245"/>
                  <a:pt x="191" y="245"/>
                </a:cubicBezTo>
                <a:cubicBezTo>
                  <a:pt x="191" y="244"/>
                  <a:pt x="191" y="244"/>
                  <a:pt x="191" y="243"/>
                </a:cubicBezTo>
                <a:cubicBezTo>
                  <a:pt x="193" y="243"/>
                  <a:pt x="191" y="246"/>
                  <a:pt x="194" y="245"/>
                </a:cubicBezTo>
                <a:cubicBezTo>
                  <a:pt x="193" y="247"/>
                  <a:pt x="194" y="246"/>
                  <a:pt x="193" y="248"/>
                </a:cubicBezTo>
                <a:cubicBezTo>
                  <a:pt x="193" y="248"/>
                  <a:pt x="193" y="248"/>
                  <a:pt x="193" y="248"/>
                </a:cubicBezTo>
                <a:close/>
                <a:moveTo>
                  <a:pt x="241" y="248"/>
                </a:moveTo>
                <a:cubicBezTo>
                  <a:pt x="240" y="250"/>
                  <a:pt x="240" y="248"/>
                  <a:pt x="239" y="249"/>
                </a:cubicBezTo>
                <a:cubicBezTo>
                  <a:pt x="241" y="251"/>
                  <a:pt x="243" y="255"/>
                  <a:pt x="241" y="259"/>
                </a:cubicBezTo>
                <a:cubicBezTo>
                  <a:pt x="239" y="259"/>
                  <a:pt x="238" y="260"/>
                  <a:pt x="236" y="258"/>
                </a:cubicBezTo>
                <a:cubicBezTo>
                  <a:pt x="237" y="258"/>
                  <a:pt x="237" y="256"/>
                  <a:pt x="238" y="255"/>
                </a:cubicBezTo>
                <a:cubicBezTo>
                  <a:pt x="235" y="253"/>
                  <a:pt x="236" y="248"/>
                  <a:pt x="237" y="245"/>
                </a:cubicBezTo>
                <a:cubicBezTo>
                  <a:pt x="239" y="245"/>
                  <a:pt x="239" y="248"/>
                  <a:pt x="241" y="248"/>
                </a:cubicBezTo>
                <a:cubicBezTo>
                  <a:pt x="241" y="248"/>
                  <a:pt x="241" y="248"/>
                  <a:pt x="241" y="248"/>
                </a:cubicBezTo>
                <a:close/>
                <a:moveTo>
                  <a:pt x="242" y="250"/>
                </a:moveTo>
                <a:cubicBezTo>
                  <a:pt x="241" y="252"/>
                  <a:pt x="242" y="249"/>
                  <a:pt x="242" y="248"/>
                </a:cubicBezTo>
                <a:cubicBezTo>
                  <a:pt x="242" y="248"/>
                  <a:pt x="242" y="249"/>
                  <a:pt x="243" y="249"/>
                </a:cubicBezTo>
                <a:cubicBezTo>
                  <a:pt x="243" y="249"/>
                  <a:pt x="242" y="249"/>
                  <a:pt x="242" y="249"/>
                </a:cubicBezTo>
                <a:cubicBezTo>
                  <a:pt x="242" y="250"/>
                  <a:pt x="242" y="250"/>
                  <a:pt x="242" y="250"/>
                </a:cubicBezTo>
                <a:cubicBezTo>
                  <a:pt x="242" y="250"/>
                  <a:pt x="242" y="250"/>
                  <a:pt x="242" y="250"/>
                </a:cubicBezTo>
                <a:close/>
                <a:moveTo>
                  <a:pt x="193" y="249"/>
                </a:moveTo>
                <a:cubicBezTo>
                  <a:pt x="195" y="250"/>
                  <a:pt x="192" y="253"/>
                  <a:pt x="193" y="249"/>
                </a:cubicBezTo>
                <a:cubicBezTo>
                  <a:pt x="193" y="249"/>
                  <a:pt x="193" y="249"/>
                  <a:pt x="193" y="249"/>
                </a:cubicBezTo>
                <a:close/>
                <a:moveTo>
                  <a:pt x="198" y="254"/>
                </a:moveTo>
                <a:cubicBezTo>
                  <a:pt x="198" y="253"/>
                  <a:pt x="199" y="252"/>
                  <a:pt x="199" y="252"/>
                </a:cubicBezTo>
                <a:cubicBezTo>
                  <a:pt x="201" y="252"/>
                  <a:pt x="200" y="254"/>
                  <a:pt x="198" y="254"/>
                </a:cubicBezTo>
                <a:cubicBezTo>
                  <a:pt x="198" y="254"/>
                  <a:pt x="198" y="254"/>
                  <a:pt x="198" y="254"/>
                </a:cubicBezTo>
                <a:close/>
                <a:moveTo>
                  <a:pt x="197" y="265"/>
                </a:moveTo>
                <a:cubicBezTo>
                  <a:pt x="195" y="264"/>
                  <a:pt x="195" y="262"/>
                  <a:pt x="195" y="259"/>
                </a:cubicBezTo>
                <a:cubicBezTo>
                  <a:pt x="196" y="260"/>
                  <a:pt x="196" y="262"/>
                  <a:pt x="198" y="261"/>
                </a:cubicBezTo>
                <a:cubicBezTo>
                  <a:pt x="196" y="262"/>
                  <a:pt x="197" y="264"/>
                  <a:pt x="197" y="265"/>
                </a:cubicBezTo>
                <a:cubicBezTo>
                  <a:pt x="197" y="265"/>
                  <a:pt x="197" y="265"/>
                  <a:pt x="197" y="265"/>
                </a:cubicBezTo>
                <a:close/>
                <a:moveTo>
                  <a:pt x="237" y="268"/>
                </a:moveTo>
                <a:cubicBezTo>
                  <a:pt x="233" y="269"/>
                  <a:pt x="234" y="263"/>
                  <a:pt x="235" y="262"/>
                </a:cubicBezTo>
                <a:cubicBezTo>
                  <a:pt x="238" y="263"/>
                  <a:pt x="236" y="265"/>
                  <a:pt x="237" y="268"/>
                </a:cubicBezTo>
                <a:cubicBezTo>
                  <a:pt x="237" y="268"/>
                  <a:pt x="237" y="268"/>
                  <a:pt x="237" y="268"/>
                </a:cubicBezTo>
                <a:close/>
                <a:moveTo>
                  <a:pt x="235" y="271"/>
                </a:moveTo>
                <a:cubicBezTo>
                  <a:pt x="235" y="270"/>
                  <a:pt x="235" y="269"/>
                  <a:pt x="235" y="269"/>
                </a:cubicBezTo>
                <a:cubicBezTo>
                  <a:pt x="236" y="269"/>
                  <a:pt x="235" y="270"/>
                  <a:pt x="237" y="270"/>
                </a:cubicBezTo>
                <a:cubicBezTo>
                  <a:pt x="236" y="271"/>
                  <a:pt x="236" y="271"/>
                  <a:pt x="235" y="271"/>
                </a:cubicBezTo>
                <a:cubicBezTo>
                  <a:pt x="235" y="271"/>
                  <a:pt x="235" y="271"/>
                  <a:pt x="235" y="271"/>
                </a:cubicBezTo>
                <a:close/>
                <a:moveTo>
                  <a:pt x="234" y="272"/>
                </a:moveTo>
                <a:cubicBezTo>
                  <a:pt x="235" y="272"/>
                  <a:pt x="235" y="271"/>
                  <a:pt x="236" y="271"/>
                </a:cubicBezTo>
                <a:cubicBezTo>
                  <a:pt x="236" y="274"/>
                  <a:pt x="236" y="277"/>
                  <a:pt x="236" y="280"/>
                </a:cubicBezTo>
                <a:cubicBezTo>
                  <a:pt x="234" y="278"/>
                  <a:pt x="235" y="275"/>
                  <a:pt x="234" y="272"/>
                </a:cubicBezTo>
                <a:cubicBezTo>
                  <a:pt x="234" y="272"/>
                  <a:pt x="234" y="272"/>
                  <a:pt x="234" y="272"/>
                </a:cubicBezTo>
                <a:close/>
                <a:moveTo>
                  <a:pt x="237" y="284"/>
                </a:moveTo>
                <a:cubicBezTo>
                  <a:pt x="236" y="283"/>
                  <a:pt x="236" y="282"/>
                  <a:pt x="236" y="281"/>
                </a:cubicBezTo>
                <a:cubicBezTo>
                  <a:pt x="237" y="281"/>
                  <a:pt x="237" y="282"/>
                  <a:pt x="237" y="284"/>
                </a:cubicBezTo>
                <a:cubicBezTo>
                  <a:pt x="237" y="284"/>
                  <a:pt x="237" y="284"/>
                  <a:pt x="237" y="284"/>
                </a:cubicBezTo>
                <a:close/>
                <a:moveTo>
                  <a:pt x="250" y="285"/>
                </a:moveTo>
                <a:cubicBezTo>
                  <a:pt x="250" y="284"/>
                  <a:pt x="252" y="284"/>
                  <a:pt x="252" y="286"/>
                </a:cubicBezTo>
                <a:cubicBezTo>
                  <a:pt x="251" y="286"/>
                  <a:pt x="250" y="285"/>
                  <a:pt x="250" y="285"/>
                </a:cubicBezTo>
                <a:cubicBezTo>
                  <a:pt x="250" y="285"/>
                  <a:pt x="250" y="285"/>
                  <a:pt x="250" y="285"/>
                </a:cubicBezTo>
                <a:close/>
                <a:moveTo>
                  <a:pt x="193" y="286"/>
                </a:moveTo>
                <a:cubicBezTo>
                  <a:pt x="193" y="286"/>
                  <a:pt x="193" y="285"/>
                  <a:pt x="193" y="285"/>
                </a:cubicBezTo>
                <a:cubicBezTo>
                  <a:pt x="194" y="284"/>
                  <a:pt x="194" y="285"/>
                  <a:pt x="195" y="285"/>
                </a:cubicBezTo>
                <a:cubicBezTo>
                  <a:pt x="194" y="286"/>
                  <a:pt x="193" y="286"/>
                  <a:pt x="193" y="286"/>
                </a:cubicBezTo>
                <a:cubicBezTo>
                  <a:pt x="193" y="286"/>
                  <a:pt x="193" y="286"/>
                  <a:pt x="193" y="286"/>
                </a:cubicBezTo>
                <a:close/>
                <a:moveTo>
                  <a:pt x="195" y="290"/>
                </a:moveTo>
                <a:cubicBezTo>
                  <a:pt x="195" y="289"/>
                  <a:pt x="195" y="288"/>
                  <a:pt x="195" y="288"/>
                </a:cubicBezTo>
                <a:cubicBezTo>
                  <a:pt x="195" y="288"/>
                  <a:pt x="195" y="289"/>
                  <a:pt x="196" y="289"/>
                </a:cubicBezTo>
                <a:cubicBezTo>
                  <a:pt x="196" y="290"/>
                  <a:pt x="195" y="289"/>
                  <a:pt x="195" y="290"/>
                </a:cubicBezTo>
                <a:cubicBezTo>
                  <a:pt x="195" y="290"/>
                  <a:pt x="195" y="290"/>
                  <a:pt x="195" y="290"/>
                </a:cubicBezTo>
                <a:close/>
                <a:moveTo>
                  <a:pt x="237" y="292"/>
                </a:moveTo>
                <a:cubicBezTo>
                  <a:pt x="237" y="291"/>
                  <a:pt x="237" y="291"/>
                  <a:pt x="237" y="291"/>
                </a:cubicBezTo>
                <a:cubicBezTo>
                  <a:pt x="238" y="290"/>
                  <a:pt x="238" y="291"/>
                  <a:pt x="238" y="292"/>
                </a:cubicBezTo>
                <a:cubicBezTo>
                  <a:pt x="238" y="292"/>
                  <a:pt x="237" y="292"/>
                  <a:pt x="237" y="292"/>
                </a:cubicBezTo>
                <a:cubicBezTo>
                  <a:pt x="237" y="292"/>
                  <a:pt x="237" y="292"/>
                  <a:pt x="237" y="292"/>
                </a:cubicBezTo>
                <a:close/>
                <a:moveTo>
                  <a:pt x="246" y="299"/>
                </a:moveTo>
                <a:cubicBezTo>
                  <a:pt x="244" y="298"/>
                  <a:pt x="245" y="295"/>
                  <a:pt x="245" y="292"/>
                </a:cubicBezTo>
                <a:cubicBezTo>
                  <a:pt x="246" y="294"/>
                  <a:pt x="248" y="298"/>
                  <a:pt x="246" y="299"/>
                </a:cubicBezTo>
                <a:cubicBezTo>
                  <a:pt x="246" y="299"/>
                  <a:pt x="246" y="299"/>
                  <a:pt x="246" y="299"/>
                </a:cubicBezTo>
                <a:close/>
                <a:moveTo>
                  <a:pt x="236" y="295"/>
                </a:moveTo>
                <a:cubicBezTo>
                  <a:pt x="236" y="294"/>
                  <a:pt x="238" y="294"/>
                  <a:pt x="238" y="293"/>
                </a:cubicBezTo>
                <a:cubicBezTo>
                  <a:pt x="239" y="293"/>
                  <a:pt x="239" y="295"/>
                  <a:pt x="239" y="296"/>
                </a:cubicBezTo>
                <a:cubicBezTo>
                  <a:pt x="237" y="296"/>
                  <a:pt x="237" y="295"/>
                  <a:pt x="236" y="295"/>
                </a:cubicBezTo>
                <a:cubicBezTo>
                  <a:pt x="236" y="295"/>
                  <a:pt x="236" y="295"/>
                  <a:pt x="236" y="295"/>
                </a:cubicBezTo>
                <a:close/>
                <a:moveTo>
                  <a:pt x="234" y="307"/>
                </a:moveTo>
                <a:cubicBezTo>
                  <a:pt x="235" y="303"/>
                  <a:pt x="231" y="299"/>
                  <a:pt x="234" y="295"/>
                </a:cubicBezTo>
                <a:cubicBezTo>
                  <a:pt x="237" y="299"/>
                  <a:pt x="236" y="302"/>
                  <a:pt x="234" y="307"/>
                </a:cubicBezTo>
                <a:cubicBezTo>
                  <a:pt x="234" y="307"/>
                  <a:pt x="234" y="307"/>
                  <a:pt x="234" y="307"/>
                </a:cubicBezTo>
                <a:close/>
                <a:moveTo>
                  <a:pt x="230" y="300"/>
                </a:moveTo>
                <a:cubicBezTo>
                  <a:pt x="228" y="300"/>
                  <a:pt x="228" y="299"/>
                  <a:pt x="228" y="298"/>
                </a:cubicBezTo>
                <a:cubicBezTo>
                  <a:pt x="230" y="298"/>
                  <a:pt x="229" y="299"/>
                  <a:pt x="230" y="300"/>
                </a:cubicBezTo>
                <a:cubicBezTo>
                  <a:pt x="230" y="300"/>
                  <a:pt x="230" y="300"/>
                  <a:pt x="230" y="300"/>
                </a:cubicBezTo>
                <a:close/>
                <a:moveTo>
                  <a:pt x="228" y="302"/>
                </a:moveTo>
                <a:cubicBezTo>
                  <a:pt x="230" y="300"/>
                  <a:pt x="231" y="303"/>
                  <a:pt x="230" y="306"/>
                </a:cubicBezTo>
                <a:cubicBezTo>
                  <a:pt x="227" y="307"/>
                  <a:pt x="228" y="303"/>
                  <a:pt x="228" y="302"/>
                </a:cubicBezTo>
                <a:cubicBezTo>
                  <a:pt x="228" y="302"/>
                  <a:pt x="228" y="302"/>
                  <a:pt x="228" y="302"/>
                </a:cubicBezTo>
                <a:close/>
                <a:moveTo>
                  <a:pt x="245" y="304"/>
                </a:moveTo>
                <a:cubicBezTo>
                  <a:pt x="246" y="304"/>
                  <a:pt x="246" y="304"/>
                  <a:pt x="247" y="304"/>
                </a:cubicBezTo>
                <a:cubicBezTo>
                  <a:pt x="247" y="305"/>
                  <a:pt x="247" y="305"/>
                  <a:pt x="247" y="306"/>
                </a:cubicBezTo>
                <a:cubicBezTo>
                  <a:pt x="246" y="306"/>
                  <a:pt x="245" y="306"/>
                  <a:pt x="245" y="304"/>
                </a:cubicBezTo>
                <a:cubicBezTo>
                  <a:pt x="245" y="304"/>
                  <a:pt x="245" y="304"/>
                  <a:pt x="245" y="304"/>
                </a:cubicBezTo>
                <a:close/>
                <a:moveTo>
                  <a:pt x="184" y="309"/>
                </a:moveTo>
                <a:cubicBezTo>
                  <a:pt x="184" y="310"/>
                  <a:pt x="181" y="310"/>
                  <a:pt x="182" y="309"/>
                </a:cubicBezTo>
                <a:cubicBezTo>
                  <a:pt x="183" y="309"/>
                  <a:pt x="183" y="309"/>
                  <a:pt x="184" y="309"/>
                </a:cubicBezTo>
                <a:cubicBezTo>
                  <a:pt x="184" y="309"/>
                  <a:pt x="184" y="309"/>
                  <a:pt x="184" y="309"/>
                </a:cubicBezTo>
                <a:close/>
                <a:moveTo>
                  <a:pt x="206" y="312"/>
                </a:moveTo>
                <a:cubicBezTo>
                  <a:pt x="204" y="312"/>
                  <a:pt x="204" y="311"/>
                  <a:pt x="204" y="310"/>
                </a:cubicBezTo>
                <a:cubicBezTo>
                  <a:pt x="205" y="310"/>
                  <a:pt x="206" y="311"/>
                  <a:pt x="206" y="312"/>
                </a:cubicBezTo>
                <a:cubicBezTo>
                  <a:pt x="206" y="312"/>
                  <a:pt x="206" y="312"/>
                  <a:pt x="206" y="312"/>
                </a:cubicBezTo>
                <a:close/>
                <a:moveTo>
                  <a:pt x="251" y="317"/>
                </a:moveTo>
                <a:cubicBezTo>
                  <a:pt x="249" y="316"/>
                  <a:pt x="253" y="314"/>
                  <a:pt x="249" y="314"/>
                </a:cubicBezTo>
                <a:cubicBezTo>
                  <a:pt x="249" y="313"/>
                  <a:pt x="249" y="313"/>
                  <a:pt x="249" y="312"/>
                </a:cubicBezTo>
                <a:cubicBezTo>
                  <a:pt x="252" y="312"/>
                  <a:pt x="249" y="314"/>
                  <a:pt x="252" y="314"/>
                </a:cubicBezTo>
                <a:cubicBezTo>
                  <a:pt x="252" y="316"/>
                  <a:pt x="251" y="316"/>
                  <a:pt x="251" y="317"/>
                </a:cubicBezTo>
                <a:cubicBezTo>
                  <a:pt x="251" y="317"/>
                  <a:pt x="251" y="317"/>
                  <a:pt x="251" y="317"/>
                </a:cubicBezTo>
                <a:close/>
                <a:moveTo>
                  <a:pt x="204" y="318"/>
                </a:moveTo>
                <a:cubicBezTo>
                  <a:pt x="204" y="317"/>
                  <a:pt x="205" y="316"/>
                  <a:pt x="206" y="317"/>
                </a:cubicBezTo>
                <a:cubicBezTo>
                  <a:pt x="206" y="318"/>
                  <a:pt x="205" y="318"/>
                  <a:pt x="204" y="318"/>
                </a:cubicBezTo>
                <a:cubicBezTo>
                  <a:pt x="204" y="318"/>
                  <a:pt x="204" y="318"/>
                  <a:pt x="204" y="318"/>
                </a:cubicBezTo>
                <a:close/>
                <a:moveTo>
                  <a:pt x="217" y="320"/>
                </a:moveTo>
                <a:cubicBezTo>
                  <a:pt x="217" y="326"/>
                  <a:pt x="216" y="323"/>
                  <a:pt x="215" y="317"/>
                </a:cubicBezTo>
                <a:cubicBezTo>
                  <a:pt x="219" y="316"/>
                  <a:pt x="216" y="320"/>
                  <a:pt x="217" y="320"/>
                </a:cubicBezTo>
                <a:cubicBezTo>
                  <a:pt x="217" y="320"/>
                  <a:pt x="217" y="320"/>
                  <a:pt x="217" y="320"/>
                </a:cubicBezTo>
                <a:close/>
                <a:moveTo>
                  <a:pt x="254" y="326"/>
                </a:moveTo>
                <a:cubicBezTo>
                  <a:pt x="251" y="326"/>
                  <a:pt x="252" y="325"/>
                  <a:pt x="252" y="327"/>
                </a:cubicBezTo>
                <a:cubicBezTo>
                  <a:pt x="252" y="327"/>
                  <a:pt x="251" y="326"/>
                  <a:pt x="250" y="326"/>
                </a:cubicBezTo>
                <a:cubicBezTo>
                  <a:pt x="252" y="325"/>
                  <a:pt x="251" y="321"/>
                  <a:pt x="250" y="321"/>
                </a:cubicBezTo>
                <a:cubicBezTo>
                  <a:pt x="249" y="319"/>
                  <a:pt x="250" y="318"/>
                  <a:pt x="252" y="318"/>
                </a:cubicBezTo>
                <a:cubicBezTo>
                  <a:pt x="252" y="321"/>
                  <a:pt x="253" y="322"/>
                  <a:pt x="254" y="326"/>
                </a:cubicBezTo>
                <a:cubicBezTo>
                  <a:pt x="254" y="326"/>
                  <a:pt x="254" y="326"/>
                  <a:pt x="254" y="326"/>
                </a:cubicBezTo>
                <a:close/>
                <a:moveTo>
                  <a:pt x="182" y="326"/>
                </a:moveTo>
                <a:cubicBezTo>
                  <a:pt x="184" y="326"/>
                  <a:pt x="183" y="325"/>
                  <a:pt x="184" y="325"/>
                </a:cubicBezTo>
                <a:cubicBezTo>
                  <a:pt x="182" y="324"/>
                  <a:pt x="184" y="321"/>
                  <a:pt x="182" y="321"/>
                </a:cubicBezTo>
                <a:cubicBezTo>
                  <a:pt x="183" y="318"/>
                  <a:pt x="184" y="322"/>
                  <a:pt x="185" y="323"/>
                </a:cubicBezTo>
                <a:cubicBezTo>
                  <a:pt x="184" y="325"/>
                  <a:pt x="184" y="325"/>
                  <a:pt x="184" y="329"/>
                </a:cubicBezTo>
                <a:cubicBezTo>
                  <a:pt x="182" y="329"/>
                  <a:pt x="183" y="327"/>
                  <a:pt x="182" y="326"/>
                </a:cubicBezTo>
                <a:cubicBezTo>
                  <a:pt x="182" y="326"/>
                  <a:pt x="182" y="326"/>
                  <a:pt x="182" y="326"/>
                </a:cubicBezTo>
                <a:close/>
                <a:moveTo>
                  <a:pt x="204" y="323"/>
                </a:moveTo>
                <a:cubicBezTo>
                  <a:pt x="205" y="322"/>
                  <a:pt x="205" y="321"/>
                  <a:pt x="206" y="320"/>
                </a:cubicBezTo>
                <a:cubicBezTo>
                  <a:pt x="208" y="325"/>
                  <a:pt x="208" y="334"/>
                  <a:pt x="207" y="340"/>
                </a:cubicBezTo>
                <a:cubicBezTo>
                  <a:pt x="206" y="340"/>
                  <a:pt x="205" y="340"/>
                  <a:pt x="204" y="340"/>
                </a:cubicBezTo>
                <a:cubicBezTo>
                  <a:pt x="204" y="339"/>
                  <a:pt x="205" y="339"/>
                  <a:pt x="205" y="338"/>
                </a:cubicBezTo>
                <a:cubicBezTo>
                  <a:pt x="201" y="334"/>
                  <a:pt x="203" y="325"/>
                  <a:pt x="203" y="321"/>
                </a:cubicBezTo>
                <a:cubicBezTo>
                  <a:pt x="205" y="321"/>
                  <a:pt x="203" y="322"/>
                  <a:pt x="204" y="323"/>
                </a:cubicBezTo>
                <a:cubicBezTo>
                  <a:pt x="204" y="323"/>
                  <a:pt x="204" y="323"/>
                  <a:pt x="204" y="323"/>
                </a:cubicBezTo>
                <a:close/>
                <a:moveTo>
                  <a:pt x="241" y="330"/>
                </a:moveTo>
                <a:cubicBezTo>
                  <a:pt x="239" y="329"/>
                  <a:pt x="243" y="326"/>
                  <a:pt x="242" y="324"/>
                </a:cubicBezTo>
                <a:cubicBezTo>
                  <a:pt x="244" y="324"/>
                  <a:pt x="243" y="326"/>
                  <a:pt x="243" y="327"/>
                </a:cubicBezTo>
                <a:cubicBezTo>
                  <a:pt x="240" y="327"/>
                  <a:pt x="242" y="330"/>
                  <a:pt x="241" y="330"/>
                </a:cubicBezTo>
                <a:cubicBezTo>
                  <a:pt x="241" y="330"/>
                  <a:pt x="241" y="330"/>
                  <a:pt x="241" y="330"/>
                </a:cubicBezTo>
                <a:close/>
                <a:moveTo>
                  <a:pt x="182" y="340"/>
                </a:moveTo>
                <a:cubicBezTo>
                  <a:pt x="182" y="336"/>
                  <a:pt x="181" y="335"/>
                  <a:pt x="182" y="332"/>
                </a:cubicBezTo>
                <a:cubicBezTo>
                  <a:pt x="183" y="332"/>
                  <a:pt x="183" y="332"/>
                  <a:pt x="184" y="332"/>
                </a:cubicBezTo>
                <a:cubicBezTo>
                  <a:pt x="184" y="334"/>
                  <a:pt x="184" y="339"/>
                  <a:pt x="182" y="340"/>
                </a:cubicBezTo>
                <a:cubicBezTo>
                  <a:pt x="182" y="340"/>
                  <a:pt x="182" y="340"/>
                  <a:pt x="182" y="340"/>
                </a:cubicBezTo>
                <a:close/>
                <a:moveTo>
                  <a:pt x="235" y="335"/>
                </a:moveTo>
                <a:cubicBezTo>
                  <a:pt x="235" y="335"/>
                  <a:pt x="235" y="334"/>
                  <a:pt x="235" y="334"/>
                </a:cubicBezTo>
                <a:cubicBezTo>
                  <a:pt x="236" y="333"/>
                  <a:pt x="237" y="334"/>
                  <a:pt x="237" y="335"/>
                </a:cubicBezTo>
                <a:cubicBezTo>
                  <a:pt x="236" y="335"/>
                  <a:pt x="236" y="335"/>
                  <a:pt x="235" y="335"/>
                </a:cubicBezTo>
                <a:cubicBezTo>
                  <a:pt x="235" y="335"/>
                  <a:pt x="235" y="335"/>
                  <a:pt x="235" y="335"/>
                </a:cubicBezTo>
                <a:close/>
                <a:moveTo>
                  <a:pt x="241" y="335"/>
                </a:moveTo>
                <a:cubicBezTo>
                  <a:pt x="243" y="335"/>
                  <a:pt x="240" y="338"/>
                  <a:pt x="241" y="335"/>
                </a:cubicBezTo>
                <a:cubicBezTo>
                  <a:pt x="241" y="335"/>
                  <a:pt x="241" y="335"/>
                  <a:pt x="241" y="335"/>
                </a:cubicBezTo>
                <a:close/>
                <a:moveTo>
                  <a:pt x="238" y="337"/>
                </a:moveTo>
                <a:cubicBezTo>
                  <a:pt x="236" y="337"/>
                  <a:pt x="237" y="337"/>
                  <a:pt x="237" y="335"/>
                </a:cubicBezTo>
                <a:cubicBezTo>
                  <a:pt x="239" y="335"/>
                  <a:pt x="238" y="337"/>
                  <a:pt x="238" y="337"/>
                </a:cubicBezTo>
                <a:cubicBezTo>
                  <a:pt x="238" y="337"/>
                  <a:pt x="238" y="337"/>
                  <a:pt x="238" y="337"/>
                </a:cubicBezTo>
                <a:close/>
                <a:moveTo>
                  <a:pt x="177" y="338"/>
                </a:moveTo>
                <a:cubicBezTo>
                  <a:pt x="177" y="338"/>
                  <a:pt x="178" y="338"/>
                  <a:pt x="178" y="337"/>
                </a:cubicBezTo>
                <a:cubicBezTo>
                  <a:pt x="178" y="337"/>
                  <a:pt x="179" y="337"/>
                  <a:pt x="179" y="337"/>
                </a:cubicBezTo>
                <a:cubicBezTo>
                  <a:pt x="179" y="337"/>
                  <a:pt x="179" y="338"/>
                  <a:pt x="179" y="338"/>
                </a:cubicBezTo>
                <a:cubicBezTo>
                  <a:pt x="179" y="338"/>
                  <a:pt x="178" y="338"/>
                  <a:pt x="177" y="338"/>
                </a:cubicBezTo>
                <a:cubicBezTo>
                  <a:pt x="177" y="338"/>
                  <a:pt x="177" y="338"/>
                  <a:pt x="177" y="338"/>
                </a:cubicBezTo>
                <a:close/>
                <a:moveTo>
                  <a:pt x="240" y="339"/>
                </a:moveTo>
                <a:cubicBezTo>
                  <a:pt x="239" y="339"/>
                  <a:pt x="240" y="338"/>
                  <a:pt x="240" y="337"/>
                </a:cubicBezTo>
                <a:cubicBezTo>
                  <a:pt x="241" y="337"/>
                  <a:pt x="241" y="338"/>
                  <a:pt x="242" y="337"/>
                </a:cubicBezTo>
                <a:cubicBezTo>
                  <a:pt x="242" y="338"/>
                  <a:pt x="240" y="338"/>
                  <a:pt x="240" y="339"/>
                </a:cubicBezTo>
                <a:cubicBezTo>
                  <a:pt x="240" y="339"/>
                  <a:pt x="240" y="339"/>
                  <a:pt x="240" y="339"/>
                </a:cubicBezTo>
                <a:close/>
                <a:moveTo>
                  <a:pt x="237" y="342"/>
                </a:moveTo>
                <a:cubicBezTo>
                  <a:pt x="237" y="341"/>
                  <a:pt x="237" y="340"/>
                  <a:pt x="237" y="339"/>
                </a:cubicBezTo>
                <a:cubicBezTo>
                  <a:pt x="237" y="339"/>
                  <a:pt x="238" y="339"/>
                  <a:pt x="239" y="339"/>
                </a:cubicBezTo>
                <a:cubicBezTo>
                  <a:pt x="238" y="340"/>
                  <a:pt x="239" y="342"/>
                  <a:pt x="237" y="342"/>
                </a:cubicBezTo>
                <a:cubicBezTo>
                  <a:pt x="237" y="342"/>
                  <a:pt x="237" y="342"/>
                  <a:pt x="237" y="342"/>
                </a:cubicBezTo>
                <a:close/>
                <a:moveTo>
                  <a:pt x="232" y="343"/>
                </a:moveTo>
                <a:cubicBezTo>
                  <a:pt x="232" y="342"/>
                  <a:pt x="233" y="340"/>
                  <a:pt x="232" y="340"/>
                </a:cubicBezTo>
                <a:cubicBezTo>
                  <a:pt x="233" y="339"/>
                  <a:pt x="234" y="341"/>
                  <a:pt x="236" y="340"/>
                </a:cubicBezTo>
                <a:cubicBezTo>
                  <a:pt x="236" y="345"/>
                  <a:pt x="236" y="347"/>
                  <a:pt x="239" y="349"/>
                </a:cubicBezTo>
                <a:cubicBezTo>
                  <a:pt x="237" y="349"/>
                  <a:pt x="237" y="348"/>
                  <a:pt x="236" y="349"/>
                </a:cubicBezTo>
                <a:cubicBezTo>
                  <a:pt x="236" y="348"/>
                  <a:pt x="236" y="347"/>
                  <a:pt x="236" y="346"/>
                </a:cubicBezTo>
                <a:cubicBezTo>
                  <a:pt x="236" y="344"/>
                  <a:pt x="234" y="346"/>
                  <a:pt x="234" y="347"/>
                </a:cubicBezTo>
                <a:cubicBezTo>
                  <a:pt x="233" y="346"/>
                  <a:pt x="234" y="344"/>
                  <a:pt x="235" y="344"/>
                </a:cubicBezTo>
                <a:cubicBezTo>
                  <a:pt x="235" y="343"/>
                  <a:pt x="233" y="344"/>
                  <a:pt x="232" y="343"/>
                </a:cubicBezTo>
                <a:cubicBezTo>
                  <a:pt x="232" y="343"/>
                  <a:pt x="232" y="343"/>
                  <a:pt x="232" y="343"/>
                </a:cubicBezTo>
                <a:close/>
                <a:moveTo>
                  <a:pt x="245" y="342"/>
                </a:moveTo>
                <a:cubicBezTo>
                  <a:pt x="245" y="343"/>
                  <a:pt x="243" y="341"/>
                  <a:pt x="243" y="340"/>
                </a:cubicBezTo>
                <a:cubicBezTo>
                  <a:pt x="243" y="340"/>
                  <a:pt x="244" y="340"/>
                  <a:pt x="245" y="340"/>
                </a:cubicBezTo>
                <a:cubicBezTo>
                  <a:pt x="245" y="341"/>
                  <a:pt x="244" y="342"/>
                  <a:pt x="245" y="342"/>
                </a:cubicBezTo>
                <a:cubicBezTo>
                  <a:pt x="245" y="342"/>
                  <a:pt x="245" y="342"/>
                  <a:pt x="245" y="342"/>
                </a:cubicBezTo>
                <a:close/>
                <a:moveTo>
                  <a:pt x="207" y="348"/>
                </a:moveTo>
                <a:cubicBezTo>
                  <a:pt x="205" y="348"/>
                  <a:pt x="206" y="345"/>
                  <a:pt x="207" y="344"/>
                </a:cubicBezTo>
                <a:cubicBezTo>
                  <a:pt x="207" y="344"/>
                  <a:pt x="208" y="344"/>
                  <a:pt x="208" y="344"/>
                </a:cubicBezTo>
                <a:cubicBezTo>
                  <a:pt x="209" y="345"/>
                  <a:pt x="209" y="348"/>
                  <a:pt x="207" y="348"/>
                </a:cubicBezTo>
                <a:cubicBezTo>
                  <a:pt x="207" y="348"/>
                  <a:pt x="207" y="348"/>
                  <a:pt x="207" y="348"/>
                </a:cubicBezTo>
                <a:close/>
                <a:moveTo>
                  <a:pt x="254" y="370"/>
                </a:moveTo>
                <a:cubicBezTo>
                  <a:pt x="254" y="370"/>
                  <a:pt x="254" y="370"/>
                  <a:pt x="254" y="370"/>
                </a:cubicBezTo>
                <a:cubicBezTo>
                  <a:pt x="258" y="367"/>
                  <a:pt x="248" y="363"/>
                  <a:pt x="253" y="360"/>
                </a:cubicBezTo>
                <a:cubicBezTo>
                  <a:pt x="253" y="362"/>
                  <a:pt x="253" y="364"/>
                  <a:pt x="254" y="364"/>
                </a:cubicBezTo>
                <a:cubicBezTo>
                  <a:pt x="257" y="361"/>
                  <a:pt x="252" y="360"/>
                  <a:pt x="253" y="358"/>
                </a:cubicBezTo>
                <a:cubicBezTo>
                  <a:pt x="252" y="357"/>
                  <a:pt x="252" y="359"/>
                  <a:pt x="251" y="359"/>
                </a:cubicBezTo>
                <a:cubicBezTo>
                  <a:pt x="249" y="356"/>
                  <a:pt x="247" y="353"/>
                  <a:pt x="249" y="349"/>
                </a:cubicBezTo>
                <a:cubicBezTo>
                  <a:pt x="247" y="348"/>
                  <a:pt x="246" y="348"/>
                  <a:pt x="247" y="345"/>
                </a:cubicBezTo>
                <a:cubicBezTo>
                  <a:pt x="245" y="343"/>
                  <a:pt x="245" y="346"/>
                  <a:pt x="243" y="345"/>
                </a:cubicBezTo>
                <a:cubicBezTo>
                  <a:pt x="243" y="346"/>
                  <a:pt x="243" y="347"/>
                  <a:pt x="241" y="347"/>
                </a:cubicBezTo>
                <a:cubicBezTo>
                  <a:pt x="241" y="346"/>
                  <a:pt x="242" y="346"/>
                  <a:pt x="242" y="345"/>
                </a:cubicBezTo>
                <a:cubicBezTo>
                  <a:pt x="241" y="345"/>
                  <a:pt x="241" y="345"/>
                  <a:pt x="240" y="345"/>
                </a:cubicBezTo>
                <a:cubicBezTo>
                  <a:pt x="240" y="347"/>
                  <a:pt x="239" y="345"/>
                  <a:pt x="239" y="347"/>
                </a:cubicBezTo>
                <a:cubicBezTo>
                  <a:pt x="241" y="348"/>
                  <a:pt x="240" y="354"/>
                  <a:pt x="238" y="353"/>
                </a:cubicBezTo>
                <a:cubicBezTo>
                  <a:pt x="241" y="357"/>
                  <a:pt x="243" y="364"/>
                  <a:pt x="243" y="369"/>
                </a:cubicBezTo>
                <a:cubicBezTo>
                  <a:pt x="245" y="369"/>
                  <a:pt x="247" y="369"/>
                  <a:pt x="248" y="370"/>
                </a:cubicBezTo>
                <a:cubicBezTo>
                  <a:pt x="249" y="368"/>
                  <a:pt x="246" y="368"/>
                  <a:pt x="247" y="368"/>
                </a:cubicBezTo>
                <a:cubicBezTo>
                  <a:pt x="248" y="368"/>
                  <a:pt x="249" y="369"/>
                  <a:pt x="249" y="370"/>
                </a:cubicBezTo>
                <a:cubicBezTo>
                  <a:pt x="253" y="371"/>
                  <a:pt x="254" y="366"/>
                  <a:pt x="254" y="370"/>
                </a:cubicBezTo>
                <a:close/>
                <a:moveTo>
                  <a:pt x="231" y="356"/>
                </a:moveTo>
                <a:cubicBezTo>
                  <a:pt x="234" y="353"/>
                  <a:pt x="230" y="349"/>
                  <a:pt x="231" y="347"/>
                </a:cubicBezTo>
                <a:cubicBezTo>
                  <a:pt x="233" y="347"/>
                  <a:pt x="232" y="348"/>
                  <a:pt x="235" y="348"/>
                </a:cubicBezTo>
                <a:cubicBezTo>
                  <a:pt x="236" y="350"/>
                  <a:pt x="233" y="348"/>
                  <a:pt x="233" y="349"/>
                </a:cubicBezTo>
                <a:cubicBezTo>
                  <a:pt x="234" y="350"/>
                  <a:pt x="236" y="350"/>
                  <a:pt x="236" y="351"/>
                </a:cubicBezTo>
                <a:cubicBezTo>
                  <a:pt x="236" y="352"/>
                  <a:pt x="236" y="356"/>
                  <a:pt x="237" y="357"/>
                </a:cubicBezTo>
                <a:cubicBezTo>
                  <a:pt x="236" y="358"/>
                  <a:pt x="237" y="358"/>
                  <a:pt x="236" y="361"/>
                </a:cubicBezTo>
                <a:cubicBezTo>
                  <a:pt x="236" y="361"/>
                  <a:pt x="235" y="361"/>
                  <a:pt x="234" y="361"/>
                </a:cubicBezTo>
                <a:cubicBezTo>
                  <a:pt x="234" y="360"/>
                  <a:pt x="234" y="359"/>
                  <a:pt x="234" y="358"/>
                </a:cubicBezTo>
                <a:cubicBezTo>
                  <a:pt x="232" y="360"/>
                  <a:pt x="233" y="356"/>
                  <a:pt x="231" y="356"/>
                </a:cubicBezTo>
                <a:cubicBezTo>
                  <a:pt x="231" y="356"/>
                  <a:pt x="231" y="356"/>
                  <a:pt x="231" y="356"/>
                </a:cubicBezTo>
                <a:close/>
                <a:moveTo>
                  <a:pt x="163" y="349"/>
                </a:moveTo>
                <a:cubicBezTo>
                  <a:pt x="164" y="347"/>
                  <a:pt x="165" y="350"/>
                  <a:pt x="165" y="352"/>
                </a:cubicBezTo>
                <a:cubicBezTo>
                  <a:pt x="164" y="351"/>
                  <a:pt x="163" y="350"/>
                  <a:pt x="163" y="349"/>
                </a:cubicBezTo>
                <a:cubicBezTo>
                  <a:pt x="163" y="349"/>
                  <a:pt x="163" y="349"/>
                  <a:pt x="163" y="349"/>
                </a:cubicBezTo>
                <a:close/>
                <a:moveTo>
                  <a:pt x="140" y="360"/>
                </a:moveTo>
                <a:cubicBezTo>
                  <a:pt x="140" y="359"/>
                  <a:pt x="140" y="359"/>
                  <a:pt x="140" y="358"/>
                </a:cubicBezTo>
                <a:cubicBezTo>
                  <a:pt x="142" y="357"/>
                  <a:pt x="142" y="361"/>
                  <a:pt x="140" y="360"/>
                </a:cubicBezTo>
                <a:cubicBezTo>
                  <a:pt x="140" y="360"/>
                  <a:pt x="140" y="360"/>
                  <a:pt x="140" y="360"/>
                </a:cubicBezTo>
                <a:close/>
                <a:moveTo>
                  <a:pt x="141" y="364"/>
                </a:moveTo>
                <a:cubicBezTo>
                  <a:pt x="139" y="364"/>
                  <a:pt x="139" y="361"/>
                  <a:pt x="137" y="362"/>
                </a:cubicBezTo>
                <a:cubicBezTo>
                  <a:pt x="137" y="361"/>
                  <a:pt x="136" y="361"/>
                  <a:pt x="136" y="360"/>
                </a:cubicBezTo>
                <a:cubicBezTo>
                  <a:pt x="137" y="359"/>
                  <a:pt x="138" y="359"/>
                  <a:pt x="138" y="359"/>
                </a:cubicBezTo>
                <a:cubicBezTo>
                  <a:pt x="138" y="360"/>
                  <a:pt x="138" y="361"/>
                  <a:pt x="138" y="362"/>
                </a:cubicBezTo>
                <a:cubicBezTo>
                  <a:pt x="142" y="361"/>
                  <a:pt x="146" y="361"/>
                  <a:pt x="149" y="364"/>
                </a:cubicBezTo>
                <a:cubicBezTo>
                  <a:pt x="150" y="363"/>
                  <a:pt x="148" y="362"/>
                  <a:pt x="149" y="362"/>
                </a:cubicBezTo>
                <a:cubicBezTo>
                  <a:pt x="151" y="362"/>
                  <a:pt x="153" y="363"/>
                  <a:pt x="154" y="364"/>
                </a:cubicBezTo>
                <a:cubicBezTo>
                  <a:pt x="151" y="364"/>
                  <a:pt x="149" y="368"/>
                  <a:pt x="147" y="366"/>
                </a:cubicBezTo>
                <a:cubicBezTo>
                  <a:pt x="147" y="364"/>
                  <a:pt x="148" y="366"/>
                  <a:pt x="148" y="365"/>
                </a:cubicBezTo>
                <a:cubicBezTo>
                  <a:pt x="148" y="364"/>
                  <a:pt x="148" y="364"/>
                  <a:pt x="148" y="363"/>
                </a:cubicBezTo>
                <a:cubicBezTo>
                  <a:pt x="147" y="363"/>
                  <a:pt x="146" y="363"/>
                  <a:pt x="146" y="365"/>
                </a:cubicBezTo>
                <a:cubicBezTo>
                  <a:pt x="145" y="365"/>
                  <a:pt x="145" y="364"/>
                  <a:pt x="143" y="364"/>
                </a:cubicBezTo>
                <a:cubicBezTo>
                  <a:pt x="144" y="362"/>
                  <a:pt x="142" y="364"/>
                  <a:pt x="142" y="362"/>
                </a:cubicBezTo>
                <a:cubicBezTo>
                  <a:pt x="141" y="362"/>
                  <a:pt x="142" y="364"/>
                  <a:pt x="141" y="364"/>
                </a:cubicBezTo>
                <a:cubicBezTo>
                  <a:pt x="141" y="364"/>
                  <a:pt x="141" y="364"/>
                  <a:pt x="141" y="364"/>
                </a:cubicBezTo>
                <a:close/>
                <a:moveTo>
                  <a:pt x="148" y="362"/>
                </a:moveTo>
                <a:cubicBezTo>
                  <a:pt x="145" y="360"/>
                  <a:pt x="150" y="359"/>
                  <a:pt x="151" y="360"/>
                </a:cubicBezTo>
                <a:cubicBezTo>
                  <a:pt x="151" y="363"/>
                  <a:pt x="148" y="359"/>
                  <a:pt x="148" y="362"/>
                </a:cubicBezTo>
                <a:cubicBezTo>
                  <a:pt x="148" y="362"/>
                  <a:pt x="148" y="362"/>
                  <a:pt x="148" y="362"/>
                </a:cubicBezTo>
                <a:close/>
                <a:moveTo>
                  <a:pt x="135" y="364"/>
                </a:moveTo>
                <a:cubicBezTo>
                  <a:pt x="134" y="363"/>
                  <a:pt x="135" y="363"/>
                  <a:pt x="136" y="363"/>
                </a:cubicBezTo>
                <a:cubicBezTo>
                  <a:pt x="136" y="362"/>
                  <a:pt x="136" y="362"/>
                  <a:pt x="135" y="362"/>
                </a:cubicBezTo>
                <a:cubicBezTo>
                  <a:pt x="137" y="360"/>
                  <a:pt x="137" y="364"/>
                  <a:pt x="135" y="364"/>
                </a:cubicBezTo>
                <a:cubicBezTo>
                  <a:pt x="135" y="364"/>
                  <a:pt x="135" y="364"/>
                  <a:pt x="135" y="364"/>
                </a:cubicBezTo>
                <a:close/>
                <a:moveTo>
                  <a:pt x="235" y="364"/>
                </a:moveTo>
                <a:cubicBezTo>
                  <a:pt x="234" y="362"/>
                  <a:pt x="237" y="362"/>
                  <a:pt x="237" y="364"/>
                </a:cubicBezTo>
                <a:cubicBezTo>
                  <a:pt x="236" y="364"/>
                  <a:pt x="235" y="364"/>
                  <a:pt x="235" y="364"/>
                </a:cubicBezTo>
                <a:cubicBezTo>
                  <a:pt x="235" y="364"/>
                  <a:pt x="235" y="364"/>
                  <a:pt x="235" y="364"/>
                </a:cubicBezTo>
                <a:close/>
                <a:moveTo>
                  <a:pt x="239" y="367"/>
                </a:moveTo>
                <a:cubicBezTo>
                  <a:pt x="237" y="367"/>
                  <a:pt x="235" y="367"/>
                  <a:pt x="236" y="364"/>
                </a:cubicBezTo>
                <a:cubicBezTo>
                  <a:pt x="237" y="365"/>
                  <a:pt x="239" y="364"/>
                  <a:pt x="239" y="367"/>
                </a:cubicBezTo>
                <a:cubicBezTo>
                  <a:pt x="239" y="367"/>
                  <a:pt x="239" y="367"/>
                  <a:pt x="239" y="367"/>
                </a:cubicBezTo>
                <a:close/>
                <a:moveTo>
                  <a:pt x="127" y="369"/>
                </a:moveTo>
                <a:cubicBezTo>
                  <a:pt x="126" y="368"/>
                  <a:pt x="126" y="366"/>
                  <a:pt x="124" y="365"/>
                </a:cubicBezTo>
                <a:cubicBezTo>
                  <a:pt x="126" y="363"/>
                  <a:pt x="126" y="367"/>
                  <a:pt x="129" y="366"/>
                </a:cubicBezTo>
                <a:cubicBezTo>
                  <a:pt x="128" y="367"/>
                  <a:pt x="127" y="367"/>
                  <a:pt x="127" y="369"/>
                </a:cubicBezTo>
                <a:cubicBezTo>
                  <a:pt x="127" y="369"/>
                  <a:pt x="127" y="369"/>
                  <a:pt x="127" y="369"/>
                </a:cubicBezTo>
                <a:close/>
                <a:moveTo>
                  <a:pt x="146" y="367"/>
                </a:moveTo>
                <a:cubicBezTo>
                  <a:pt x="144" y="370"/>
                  <a:pt x="142" y="368"/>
                  <a:pt x="140" y="368"/>
                </a:cubicBezTo>
                <a:cubicBezTo>
                  <a:pt x="138" y="368"/>
                  <a:pt x="140" y="370"/>
                  <a:pt x="140" y="371"/>
                </a:cubicBezTo>
                <a:cubicBezTo>
                  <a:pt x="138" y="372"/>
                  <a:pt x="139" y="369"/>
                  <a:pt x="137" y="369"/>
                </a:cubicBezTo>
                <a:cubicBezTo>
                  <a:pt x="137" y="368"/>
                  <a:pt x="139" y="369"/>
                  <a:pt x="138" y="367"/>
                </a:cubicBezTo>
                <a:cubicBezTo>
                  <a:pt x="139" y="369"/>
                  <a:pt x="140" y="366"/>
                  <a:pt x="141" y="368"/>
                </a:cubicBezTo>
                <a:cubicBezTo>
                  <a:pt x="141" y="368"/>
                  <a:pt x="143" y="365"/>
                  <a:pt x="142" y="365"/>
                </a:cubicBezTo>
                <a:cubicBezTo>
                  <a:pt x="143" y="364"/>
                  <a:pt x="144" y="367"/>
                  <a:pt x="146" y="367"/>
                </a:cubicBezTo>
                <a:cubicBezTo>
                  <a:pt x="146" y="367"/>
                  <a:pt x="146" y="367"/>
                  <a:pt x="146" y="367"/>
                </a:cubicBezTo>
                <a:close/>
                <a:moveTo>
                  <a:pt x="134" y="367"/>
                </a:moveTo>
                <a:cubicBezTo>
                  <a:pt x="134" y="366"/>
                  <a:pt x="134" y="365"/>
                  <a:pt x="136" y="365"/>
                </a:cubicBezTo>
                <a:cubicBezTo>
                  <a:pt x="136" y="368"/>
                  <a:pt x="135" y="367"/>
                  <a:pt x="135" y="369"/>
                </a:cubicBezTo>
                <a:cubicBezTo>
                  <a:pt x="132" y="369"/>
                  <a:pt x="135" y="367"/>
                  <a:pt x="134" y="367"/>
                </a:cubicBezTo>
                <a:cubicBezTo>
                  <a:pt x="134" y="367"/>
                  <a:pt x="134" y="367"/>
                  <a:pt x="134" y="367"/>
                </a:cubicBezTo>
                <a:close/>
                <a:moveTo>
                  <a:pt x="256" y="379"/>
                </a:moveTo>
                <a:cubicBezTo>
                  <a:pt x="256" y="378"/>
                  <a:pt x="254" y="379"/>
                  <a:pt x="254" y="378"/>
                </a:cubicBezTo>
                <a:cubicBezTo>
                  <a:pt x="253" y="378"/>
                  <a:pt x="257" y="381"/>
                  <a:pt x="255" y="383"/>
                </a:cubicBezTo>
                <a:cubicBezTo>
                  <a:pt x="255" y="385"/>
                  <a:pt x="256" y="383"/>
                  <a:pt x="257" y="384"/>
                </a:cubicBezTo>
                <a:cubicBezTo>
                  <a:pt x="257" y="386"/>
                  <a:pt x="258" y="387"/>
                  <a:pt x="259" y="387"/>
                </a:cubicBezTo>
                <a:cubicBezTo>
                  <a:pt x="258" y="388"/>
                  <a:pt x="258" y="390"/>
                  <a:pt x="257" y="391"/>
                </a:cubicBezTo>
                <a:cubicBezTo>
                  <a:pt x="254" y="391"/>
                  <a:pt x="253" y="390"/>
                  <a:pt x="253" y="388"/>
                </a:cubicBezTo>
                <a:cubicBezTo>
                  <a:pt x="251" y="388"/>
                  <a:pt x="252" y="389"/>
                  <a:pt x="250" y="389"/>
                </a:cubicBezTo>
                <a:cubicBezTo>
                  <a:pt x="250" y="388"/>
                  <a:pt x="250" y="388"/>
                  <a:pt x="251" y="387"/>
                </a:cubicBezTo>
                <a:cubicBezTo>
                  <a:pt x="247" y="390"/>
                  <a:pt x="248" y="384"/>
                  <a:pt x="246" y="384"/>
                </a:cubicBezTo>
                <a:cubicBezTo>
                  <a:pt x="248" y="381"/>
                  <a:pt x="243" y="376"/>
                  <a:pt x="247" y="375"/>
                </a:cubicBezTo>
                <a:cubicBezTo>
                  <a:pt x="247" y="373"/>
                  <a:pt x="245" y="375"/>
                  <a:pt x="245" y="374"/>
                </a:cubicBezTo>
                <a:cubicBezTo>
                  <a:pt x="244" y="372"/>
                  <a:pt x="247" y="372"/>
                  <a:pt x="247" y="374"/>
                </a:cubicBezTo>
                <a:cubicBezTo>
                  <a:pt x="248" y="373"/>
                  <a:pt x="248" y="372"/>
                  <a:pt x="250" y="372"/>
                </a:cubicBezTo>
                <a:cubicBezTo>
                  <a:pt x="252" y="374"/>
                  <a:pt x="256" y="373"/>
                  <a:pt x="256" y="379"/>
                </a:cubicBezTo>
                <a:cubicBezTo>
                  <a:pt x="256" y="379"/>
                  <a:pt x="256" y="379"/>
                  <a:pt x="256" y="379"/>
                </a:cubicBezTo>
                <a:close/>
                <a:moveTo>
                  <a:pt x="286" y="385"/>
                </a:moveTo>
                <a:cubicBezTo>
                  <a:pt x="285" y="384"/>
                  <a:pt x="285" y="383"/>
                  <a:pt x="285" y="381"/>
                </a:cubicBezTo>
                <a:cubicBezTo>
                  <a:pt x="285" y="383"/>
                  <a:pt x="283" y="385"/>
                  <a:pt x="282" y="386"/>
                </a:cubicBezTo>
                <a:cubicBezTo>
                  <a:pt x="280" y="386"/>
                  <a:pt x="280" y="384"/>
                  <a:pt x="279" y="384"/>
                </a:cubicBezTo>
                <a:cubicBezTo>
                  <a:pt x="281" y="388"/>
                  <a:pt x="271" y="388"/>
                  <a:pt x="269" y="385"/>
                </a:cubicBezTo>
                <a:cubicBezTo>
                  <a:pt x="271" y="384"/>
                  <a:pt x="277" y="384"/>
                  <a:pt x="278" y="384"/>
                </a:cubicBezTo>
                <a:cubicBezTo>
                  <a:pt x="280" y="384"/>
                  <a:pt x="278" y="382"/>
                  <a:pt x="278" y="381"/>
                </a:cubicBezTo>
                <a:cubicBezTo>
                  <a:pt x="274" y="382"/>
                  <a:pt x="269" y="380"/>
                  <a:pt x="267" y="375"/>
                </a:cubicBezTo>
                <a:cubicBezTo>
                  <a:pt x="268" y="374"/>
                  <a:pt x="271" y="376"/>
                  <a:pt x="270" y="374"/>
                </a:cubicBezTo>
                <a:cubicBezTo>
                  <a:pt x="271" y="375"/>
                  <a:pt x="272" y="376"/>
                  <a:pt x="273" y="378"/>
                </a:cubicBezTo>
                <a:cubicBezTo>
                  <a:pt x="272" y="378"/>
                  <a:pt x="272" y="378"/>
                  <a:pt x="271" y="378"/>
                </a:cubicBezTo>
                <a:cubicBezTo>
                  <a:pt x="272" y="379"/>
                  <a:pt x="274" y="378"/>
                  <a:pt x="275" y="378"/>
                </a:cubicBezTo>
                <a:cubicBezTo>
                  <a:pt x="273" y="377"/>
                  <a:pt x="274" y="374"/>
                  <a:pt x="272" y="374"/>
                </a:cubicBezTo>
                <a:cubicBezTo>
                  <a:pt x="273" y="373"/>
                  <a:pt x="273" y="372"/>
                  <a:pt x="275" y="373"/>
                </a:cubicBezTo>
                <a:cubicBezTo>
                  <a:pt x="276" y="375"/>
                  <a:pt x="279" y="373"/>
                  <a:pt x="281" y="375"/>
                </a:cubicBezTo>
                <a:cubicBezTo>
                  <a:pt x="282" y="375"/>
                  <a:pt x="282" y="373"/>
                  <a:pt x="282" y="372"/>
                </a:cubicBezTo>
                <a:cubicBezTo>
                  <a:pt x="288" y="372"/>
                  <a:pt x="290" y="374"/>
                  <a:pt x="294" y="375"/>
                </a:cubicBezTo>
                <a:cubicBezTo>
                  <a:pt x="293" y="378"/>
                  <a:pt x="293" y="381"/>
                  <a:pt x="295" y="382"/>
                </a:cubicBezTo>
                <a:cubicBezTo>
                  <a:pt x="293" y="382"/>
                  <a:pt x="292" y="382"/>
                  <a:pt x="291" y="384"/>
                </a:cubicBezTo>
                <a:cubicBezTo>
                  <a:pt x="289" y="382"/>
                  <a:pt x="287" y="383"/>
                  <a:pt x="286" y="385"/>
                </a:cubicBezTo>
                <a:cubicBezTo>
                  <a:pt x="286" y="385"/>
                  <a:pt x="286" y="385"/>
                  <a:pt x="286" y="385"/>
                </a:cubicBezTo>
                <a:close/>
                <a:moveTo>
                  <a:pt x="314" y="382"/>
                </a:moveTo>
                <a:cubicBezTo>
                  <a:pt x="312" y="381"/>
                  <a:pt x="307" y="390"/>
                  <a:pt x="303" y="384"/>
                </a:cubicBezTo>
                <a:cubicBezTo>
                  <a:pt x="303" y="383"/>
                  <a:pt x="303" y="381"/>
                  <a:pt x="300" y="381"/>
                </a:cubicBezTo>
                <a:cubicBezTo>
                  <a:pt x="301" y="379"/>
                  <a:pt x="300" y="379"/>
                  <a:pt x="299" y="379"/>
                </a:cubicBezTo>
                <a:cubicBezTo>
                  <a:pt x="300" y="377"/>
                  <a:pt x="300" y="378"/>
                  <a:pt x="300" y="376"/>
                </a:cubicBezTo>
                <a:cubicBezTo>
                  <a:pt x="302" y="376"/>
                  <a:pt x="302" y="375"/>
                  <a:pt x="303" y="373"/>
                </a:cubicBezTo>
                <a:cubicBezTo>
                  <a:pt x="305" y="375"/>
                  <a:pt x="309" y="376"/>
                  <a:pt x="311" y="373"/>
                </a:cubicBezTo>
                <a:cubicBezTo>
                  <a:pt x="312" y="374"/>
                  <a:pt x="314" y="377"/>
                  <a:pt x="314" y="374"/>
                </a:cubicBezTo>
                <a:cubicBezTo>
                  <a:pt x="316" y="374"/>
                  <a:pt x="315" y="376"/>
                  <a:pt x="316" y="376"/>
                </a:cubicBezTo>
                <a:cubicBezTo>
                  <a:pt x="314" y="377"/>
                  <a:pt x="314" y="379"/>
                  <a:pt x="313" y="380"/>
                </a:cubicBezTo>
                <a:cubicBezTo>
                  <a:pt x="313" y="381"/>
                  <a:pt x="314" y="381"/>
                  <a:pt x="314" y="382"/>
                </a:cubicBezTo>
                <a:cubicBezTo>
                  <a:pt x="314" y="382"/>
                  <a:pt x="314" y="382"/>
                  <a:pt x="314" y="382"/>
                </a:cubicBezTo>
                <a:close/>
                <a:moveTo>
                  <a:pt x="155" y="383"/>
                </a:moveTo>
                <a:cubicBezTo>
                  <a:pt x="154" y="379"/>
                  <a:pt x="157" y="375"/>
                  <a:pt x="162" y="375"/>
                </a:cubicBezTo>
                <a:cubicBezTo>
                  <a:pt x="162" y="379"/>
                  <a:pt x="156" y="379"/>
                  <a:pt x="155" y="383"/>
                </a:cubicBezTo>
                <a:cubicBezTo>
                  <a:pt x="155" y="383"/>
                  <a:pt x="155" y="383"/>
                  <a:pt x="155" y="383"/>
                </a:cubicBezTo>
                <a:close/>
                <a:moveTo>
                  <a:pt x="197" y="379"/>
                </a:moveTo>
                <a:cubicBezTo>
                  <a:pt x="197" y="380"/>
                  <a:pt x="196" y="381"/>
                  <a:pt x="196" y="381"/>
                </a:cubicBezTo>
                <a:cubicBezTo>
                  <a:pt x="194" y="382"/>
                  <a:pt x="195" y="379"/>
                  <a:pt x="192" y="380"/>
                </a:cubicBezTo>
                <a:cubicBezTo>
                  <a:pt x="193" y="378"/>
                  <a:pt x="195" y="377"/>
                  <a:pt x="197" y="378"/>
                </a:cubicBezTo>
                <a:cubicBezTo>
                  <a:pt x="198" y="378"/>
                  <a:pt x="197" y="376"/>
                  <a:pt x="198" y="375"/>
                </a:cubicBezTo>
                <a:cubicBezTo>
                  <a:pt x="200" y="375"/>
                  <a:pt x="199" y="375"/>
                  <a:pt x="202" y="375"/>
                </a:cubicBezTo>
                <a:cubicBezTo>
                  <a:pt x="202" y="378"/>
                  <a:pt x="205" y="379"/>
                  <a:pt x="205" y="382"/>
                </a:cubicBezTo>
                <a:cubicBezTo>
                  <a:pt x="203" y="384"/>
                  <a:pt x="202" y="381"/>
                  <a:pt x="200" y="382"/>
                </a:cubicBezTo>
                <a:cubicBezTo>
                  <a:pt x="202" y="380"/>
                  <a:pt x="199" y="380"/>
                  <a:pt x="197" y="379"/>
                </a:cubicBezTo>
                <a:cubicBezTo>
                  <a:pt x="197" y="379"/>
                  <a:pt x="197" y="379"/>
                  <a:pt x="197" y="379"/>
                </a:cubicBezTo>
                <a:close/>
                <a:moveTo>
                  <a:pt x="265" y="376"/>
                </a:moveTo>
                <a:cubicBezTo>
                  <a:pt x="265" y="375"/>
                  <a:pt x="265" y="375"/>
                  <a:pt x="264" y="375"/>
                </a:cubicBezTo>
                <a:cubicBezTo>
                  <a:pt x="264" y="375"/>
                  <a:pt x="265" y="375"/>
                  <a:pt x="266" y="375"/>
                </a:cubicBezTo>
                <a:cubicBezTo>
                  <a:pt x="265" y="377"/>
                  <a:pt x="266" y="377"/>
                  <a:pt x="267" y="379"/>
                </a:cubicBezTo>
                <a:cubicBezTo>
                  <a:pt x="265" y="378"/>
                  <a:pt x="265" y="379"/>
                  <a:pt x="264" y="379"/>
                </a:cubicBezTo>
                <a:cubicBezTo>
                  <a:pt x="264" y="377"/>
                  <a:pt x="265" y="377"/>
                  <a:pt x="263" y="376"/>
                </a:cubicBezTo>
                <a:cubicBezTo>
                  <a:pt x="263" y="376"/>
                  <a:pt x="264" y="376"/>
                  <a:pt x="265" y="376"/>
                </a:cubicBezTo>
                <a:cubicBezTo>
                  <a:pt x="265" y="376"/>
                  <a:pt x="265" y="376"/>
                  <a:pt x="265" y="376"/>
                </a:cubicBezTo>
                <a:close/>
                <a:moveTo>
                  <a:pt x="187" y="376"/>
                </a:moveTo>
                <a:cubicBezTo>
                  <a:pt x="189" y="376"/>
                  <a:pt x="189" y="375"/>
                  <a:pt x="191" y="375"/>
                </a:cubicBezTo>
                <a:cubicBezTo>
                  <a:pt x="191" y="376"/>
                  <a:pt x="190" y="377"/>
                  <a:pt x="190" y="378"/>
                </a:cubicBezTo>
                <a:cubicBezTo>
                  <a:pt x="190" y="377"/>
                  <a:pt x="189" y="377"/>
                  <a:pt x="188" y="377"/>
                </a:cubicBezTo>
                <a:cubicBezTo>
                  <a:pt x="189" y="378"/>
                  <a:pt x="190" y="379"/>
                  <a:pt x="189" y="380"/>
                </a:cubicBezTo>
                <a:cubicBezTo>
                  <a:pt x="187" y="379"/>
                  <a:pt x="185" y="380"/>
                  <a:pt x="184" y="378"/>
                </a:cubicBezTo>
                <a:cubicBezTo>
                  <a:pt x="183" y="379"/>
                  <a:pt x="182" y="379"/>
                  <a:pt x="181" y="380"/>
                </a:cubicBezTo>
                <a:cubicBezTo>
                  <a:pt x="179" y="379"/>
                  <a:pt x="182" y="377"/>
                  <a:pt x="182" y="376"/>
                </a:cubicBezTo>
                <a:cubicBezTo>
                  <a:pt x="183" y="379"/>
                  <a:pt x="185" y="375"/>
                  <a:pt x="186" y="378"/>
                </a:cubicBezTo>
                <a:cubicBezTo>
                  <a:pt x="186" y="377"/>
                  <a:pt x="187" y="376"/>
                  <a:pt x="187" y="376"/>
                </a:cubicBezTo>
                <a:cubicBezTo>
                  <a:pt x="187" y="376"/>
                  <a:pt x="187" y="376"/>
                  <a:pt x="187" y="376"/>
                </a:cubicBezTo>
                <a:close/>
                <a:moveTo>
                  <a:pt x="229" y="379"/>
                </a:moveTo>
                <a:cubicBezTo>
                  <a:pt x="227" y="378"/>
                  <a:pt x="230" y="376"/>
                  <a:pt x="230" y="375"/>
                </a:cubicBezTo>
                <a:cubicBezTo>
                  <a:pt x="231" y="376"/>
                  <a:pt x="231" y="377"/>
                  <a:pt x="231" y="378"/>
                </a:cubicBezTo>
                <a:cubicBezTo>
                  <a:pt x="230" y="379"/>
                  <a:pt x="229" y="377"/>
                  <a:pt x="229" y="379"/>
                </a:cubicBezTo>
                <a:cubicBezTo>
                  <a:pt x="229" y="379"/>
                  <a:pt x="229" y="379"/>
                  <a:pt x="229" y="379"/>
                </a:cubicBezTo>
                <a:close/>
                <a:moveTo>
                  <a:pt x="234" y="378"/>
                </a:moveTo>
                <a:cubicBezTo>
                  <a:pt x="233" y="377"/>
                  <a:pt x="234" y="376"/>
                  <a:pt x="234" y="376"/>
                </a:cubicBezTo>
                <a:cubicBezTo>
                  <a:pt x="235" y="376"/>
                  <a:pt x="235" y="376"/>
                  <a:pt x="235" y="377"/>
                </a:cubicBezTo>
                <a:cubicBezTo>
                  <a:pt x="234" y="377"/>
                  <a:pt x="234" y="377"/>
                  <a:pt x="234" y="378"/>
                </a:cubicBezTo>
                <a:cubicBezTo>
                  <a:pt x="234" y="378"/>
                  <a:pt x="234" y="378"/>
                  <a:pt x="234" y="378"/>
                </a:cubicBezTo>
                <a:close/>
                <a:moveTo>
                  <a:pt x="85" y="378"/>
                </a:moveTo>
                <a:cubicBezTo>
                  <a:pt x="85" y="378"/>
                  <a:pt x="85" y="377"/>
                  <a:pt x="85" y="377"/>
                </a:cubicBezTo>
                <a:cubicBezTo>
                  <a:pt x="86" y="377"/>
                  <a:pt x="86" y="377"/>
                  <a:pt x="87" y="377"/>
                </a:cubicBezTo>
                <a:cubicBezTo>
                  <a:pt x="87" y="377"/>
                  <a:pt x="87" y="378"/>
                  <a:pt x="87" y="378"/>
                </a:cubicBezTo>
                <a:cubicBezTo>
                  <a:pt x="86" y="378"/>
                  <a:pt x="86" y="378"/>
                  <a:pt x="85" y="378"/>
                </a:cubicBezTo>
                <a:cubicBezTo>
                  <a:pt x="85" y="378"/>
                  <a:pt x="85" y="378"/>
                  <a:pt x="85" y="378"/>
                </a:cubicBezTo>
                <a:close/>
                <a:moveTo>
                  <a:pt x="121" y="379"/>
                </a:moveTo>
                <a:cubicBezTo>
                  <a:pt x="122" y="377"/>
                  <a:pt x="125" y="377"/>
                  <a:pt x="126" y="378"/>
                </a:cubicBezTo>
                <a:cubicBezTo>
                  <a:pt x="125" y="378"/>
                  <a:pt x="124" y="380"/>
                  <a:pt x="121" y="379"/>
                </a:cubicBezTo>
                <a:cubicBezTo>
                  <a:pt x="121" y="379"/>
                  <a:pt x="121" y="379"/>
                  <a:pt x="121" y="379"/>
                </a:cubicBezTo>
                <a:close/>
                <a:moveTo>
                  <a:pt x="233" y="379"/>
                </a:moveTo>
                <a:cubicBezTo>
                  <a:pt x="233" y="380"/>
                  <a:pt x="231" y="378"/>
                  <a:pt x="232" y="378"/>
                </a:cubicBezTo>
                <a:cubicBezTo>
                  <a:pt x="233" y="378"/>
                  <a:pt x="232" y="379"/>
                  <a:pt x="233" y="379"/>
                </a:cubicBezTo>
                <a:cubicBezTo>
                  <a:pt x="233" y="379"/>
                  <a:pt x="233" y="379"/>
                  <a:pt x="233" y="379"/>
                </a:cubicBezTo>
                <a:close/>
                <a:moveTo>
                  <a:pt x="147" y="382"/>
                </a:moveTo>
                <a:cubicBezTo>
                  <a:pt x="147" y="378"/>
                  <a:pt x="149" y="383"/>
                  <a:pt x="148" y="378"/>
                </a:cubicBezTo>
                <a:cubicBezTo>
                  <a:pt x="150" y="378"/>
                  <a:pt x="150" y="380"/>
                  <a:pt x="152" y="379"/>
                </a:cubicBezTo>
                <a:cubicBezTo>
                  <a:pt x="153" y="381"/>
                  <a:pt x="152" y="381"/>
                  <a:pt x="154" y="383"/>
                </a:cubicBezTo>
                <a:cubicBezTo>
                  <a:pt x="153" y="383"/>
                  <a:pt x="153" y="384"/>
                  <a:pt x="152" y="384"/>
                </a:cubicBezTo>
                <a:cubicBezTo>
                  <a:pt x="150" y="383"/>
                  <a:pt x="149" y="381"/>
                  <a:pt x="147" y="382"/>
                </a:cubicBezTo>
                <a:cubicBezTo>
                  <a:pt x="147" y="382"/>
                  <a:pt x="147" y="382"/>
                  <a:pt x="147" y="382"/>
                </a:cubicBezTo>
                <a:close/>
                <a:moveTo>
                  <a:pt x="165" y="378"/>
                </a:moveTo>
                <a:cubicBezTo>
                  <a:pt x="165" y="380"/>
                  <a:pt x="163" y="379"/>
                  <a:pt x="162" y="379"/>
                </a:cubicBezTo>
                <a:cubicBezTo>
                  <a:pt x="163" y="378"/>
                  <a:pt x="164" y="379"/>
                  <a:pt x="165" y="378"/>
                </a:cubicBezTo>
                <a:cubicBezTo>
                  <a:pt x="165" y="378"/>
                  <a:pt x="165" y="378"/>
                  <a:pt x="165" y="378"/>
                </a:cubicBezTo>
                <a:close/>
                <a:moveTo>
                  <a:pt x="296" y="379"/>
                </a:moveTo>
                <a:cubicBezTo>
                  <a:pt x="296" y="379"/>
                  <a:pt x="296" y="378"/>
                  <a:pt x="296" y="378"/>
                </a:cubicBezTo>
                <a:cubicBezTo>
                  <a:pt x="296" y="378"/>
                  <a:pt x="297" y="378"/>
                  <a:pt x="297" y="378"/>
                </a:cubicBezTo>
                <a:cubicBezTo>
                  <a:pt x="297" y="378"/>
                  <a:pt x="297" y="379"/>
                  <a:pt x="297" y="379"/>
                </a:cubicBezTo>
                <a:cubicBezTo>
                  <a:pt x="297" y="379"/>
                  <a:pt x="296" y="379"/>
                  <a:pt x="296" y="379"/>
                </a:cubicBezTo>
                <a:cubicBezTo>
                  <a:pt x="296" y="379"/>
                  <a:pt x="296" y="379"/>
                  <a:pt x="296" y="379"/>
                </a:cubicBezTo>
                <a:close/>
                <a:moveTo>
                  <a:pt x="82" y="380"/>
                </a:moveTo>
                <a:cubicBezTo>
                  <a:pt x="83" y="378"/>
                  <a:pt x="85" y="378"/>
                  <a:pt x="85" y="380"/>
                </a:cubicBezTo>
                <a:cubicBezTo>
                  <a:pt x="83" y="380"/>
                  <a:pt x="83" y="380"/>
                  <a:pt x="82" y="380"/>
                </a:cubicBezTo>
                <a:cubicBezTo>
                  <a:pt x="82" y="380"/>
                  <a:pt x="82" y="380"/>
                  <a:pt x="82" y="380"/>
                </a:cubicBezTo>
                <a:close/>
                <a:moveTo>
                  <a:pt x="70" y="380"/>
                </a:moveTo>
                <a:cubicBezTo>
                  <a:pt x="70" y="380"/>
                  <a:pt x="70" y="379"/>
                  <a:pt x="70" y="379"/>
                </a:cubicBezTo>
                <a:cubicBezTo>
                  <a:pt x="71" y="379"/>
                  <a:pt x="71" y="382"/>
                  <a:pt x="70" y="381"/>
                </a:cubicBezTo>
                <a:cubicBezTo>
                  <a:pt x="70" y="380"/>
                  <a:pt x="70" y="380"/>
                  <a:pt x="70" y="380"/>
                </a:cubicBezTo>
                <a:cubicBezTo>
                  <a:pt x="70" y="380"/>
                  <a:pt x="70" y="380"/>
                  <a:pt x="70" y="380"/>
                </a:cubicBezTo>
                <a:close/>
                <a:moveTo>
                  <a:pt x="102" y="382"/>
                </a:moveTo>
                <a:cubicBezTo>
                  <a:pt x="101" y="382"/>
                  <a:pt x="100" y="381"/>
                  <a:pt x="101" y="380"/>
                </a:cubicBezTo>
                <a:cubicBezTo>
                  <a:pt x="102" y="379"/>
                  <a:pt x="102" y="381"/>
                  <a:pt x="102" y="382"/>
                </a:cubicBezTo>
                <a:cubicBezTo>
                  <a:pt x="102" y="382"/>
                  <a:pt x="102" y="382"/>
                  <a:pt x="102" y="382"/>
                </a:cubicBezTo>
                <a:close/>
                <a:moveTo>
                  <a:pt x="258" y="382"/>
                </a:moveTo>
                <a:cubicBezTo>
                  <a:pt x="257" y="381"/>
                  <a:pt x="256" y="381"/>
                  <a:pt x="256" y="380"/>
                </a:cubicBezTo>
                <a:cubicBezTo>
                  <a:pt x="257" y="380"/>
                  <a:pt x="257" y="380"/>
                  <a:pt x="258" y="380"/>
                </a:cubicBezTo>
                <a:cubicBezTo>
                  <a:pt x="258" y="380"/>
                  <a:pt x="258" y="381"/>
                  <a:pt x="258" y="382"/>
                </a:cubicBezTo>
                <a:cubicBezTo>
                  <a:pt x="258" y="382"/>
                  <a:pt x="258" y="382"/>
                  <a:pt x="258" y="382"/>
                </a:cubicBezTo>
                <a:close/>
                <a:moveTo>
                  <a:pt x="187" y="383"/>
                </a:moveTo>
                <a:cubicBezTo>
                  <a:pt x="187" y="383"/>
                  <a:pt x="187" y="382"/>
                  <a:pt x="187" y="381"/>
                </a:cubicBezTo>
                <a:cubicBezTo>
                  <a:pt x="189" y="382"/>
                  <a:pt x="189" y="381"/>
                  <a:pt x="192" y="381"/>
                </a:cubicBezTo>
                <a:cubicBezTo>
                  <a:pt x="192" y="383"/>
                  <a:pt x="191" y="383"/>
                  <a:pt x="191" y="384"/>
                </a:cubicBezTo>
                <a:cubicBezTo>
                  <a:pt x="190" y="384"/>
                  <a:pt x="188" y="384"/>
                  <a:pt x="187" y="383"/>
                </a:cubicBezTo>
                <a:cubicBezTo>
                  <a:pt x="187" y="383"/>
                  <a:pt x="187" y="383"/>
                  <a:pt x="187" y="383"/>
                </a:cubicBezTo>
                <a:close/>
                <a:moveTo>
                  <a:pt x="261" y="382"/>
                </a:moveTo>
                <a:cubicBezTo>
                  <a:pt x="261" y="382"/>
                  <a:pt x="262" y="382"/>
                  <a:pt x="262" y="381"/>
                </a:cubicBezTo>
                <a:cubicBezTo>
                  <a:pt x="262" y="382"/>
                  <a:pt x="263" y="382"/>
                  <a:pt x="263" y="383"/>
                </a:cubicBezTo>
                <a:cubicBezTo>
                  <a:pt x="262" y="383"/>
                  <a:pt x="262" y="382"/>
                  <a:pt x="261" y="382"/>
                </a:cubicBezTo>
                <a:cubicBezTo>
                  <a:pt x="261" y="382"/>
                  <a:pt x="261" y="382"/>
                  <a:pt x="261" y="382"/>
                </a:cubicBezTo>
                <a:close/>
                <a:moveTo>
                  <a:pt x="268" y="382"/>
                </a:moveTo>
                <a:cubicBezTo>
                  <a:pt x="269" y="382"/>
                  <a:pt x="269" y="382"/>
                  <a:pt x="269" y="381"/>
                </a:cubicBezTo>
                <a:cubicBezTo>
                  <a:pt x="270" y="381"/>
                  <a:pt x="270" y="384"/>
                  <a:pt x="268" y="383"/>
                </a:cubicBezTo>
                <a:cubicBezTo>
                  <a:pt x="268" y="383"/>
                  <a:pt x="268" y="382"/>
                  <a:pt x="268" y="382"/>
                </a:cubicBezTo>
                <a:cubicBezTo>
                  <a:pt x="268" y="382"/>
                  <a:pt x="268" y="382"/>
                  <a:pt x="268" y="382"/>
                </a:cubicBezTo>
                <a:close/>
                <a:moveTo>
                  <a:pt x="137" y="385"/>
                </a:moveTo>
                <a:cubicBezTo>
                  <a:pt x="138" y="383"/>
                  <a:pt x="141" y="384"/>
                  <a:pt x="141" y="382"/>
                </a:cubicBezTo>
                <a:cubicBezTo>
                  <a:pt x="142" y="382"/>
                  <a:pt x="143" y="383"/>
                  <a:pt x="145" y="383"/>
                </a:cubicBezTo>
                <a:cubicBezTo>
                  <a:pt x="144" y="384"/>
                  <a:pt x="143" y="385"/>
                  <a:pt x="143" y="386"/>
                </a:cubicBezTo>
                <a:cubicBezTo>
                  <a:pt x="140" y="386"/>
                  <a:pt x="139" y="387"/>
                  <a:pt x="137" y="385"/>
                </a:cubicBezTo>
                <a:cubicBezTo>
                  <a:pt x="137" y="385"/>
                  <a:pt x="137" y="385"/>
                  <a:pt x="137" y="385"/>
                </a:cubicBezTo>
                <a:close/>
                <a:moveTo>
                  <a:pt x="123" y="384"/>
                </a:moveTo>
                <a:cubicBezTo>
                  <a:pt x="122" y="385"/>
                  <a:pt x="120" y="384"/>
                  <a:pt x="120" y="383"/>
                </a:cubicBezTo>
                <a:cubicBezTo>
                  <a:pt x="122" y="382"/>
                  <a:pt x="121" y="385"/>
                  <a:pt x="123" y="384"/>
                </a:cubicBezTo>
                <a:cubicBezTo>
                  <a:pt x="123" y="384"/>
                  <a:pt x="123" y="384"/>
                  <a:pt x="123" y="384"/>
                </a:cubicBezTo>
                <a:close/>
                <a:moveTo>
                  <a:pt x="335" y="385"/>
                </a:moveTo>
                <a:cubicBezTo>
                  <a:pt x="335" y="384"/>
                  <a:pt x="335" y="384"/>
                  <a:pt x="335" y="383"/>
                </a:cubicBezTo>
                <a:cubicBezTo>
                  <a:pt x="336" y="383"/>
                  <a:pt x="337" y="383"/>
                  <a:pt x="337" y="383"/>
                </a:cubicBezTo>
                <a:cubicBezTo>
                  <a:pt x="337" y="385"/>
                  <a:pt x="336" y="384"/>
                  <a:pt x="335" y="385"/>
                </a:cubicBezTo>
                <a:cubicBezTo>
                  <a:pt x="335" y="385"/>
                  <a:pt x="335" y="385"/>
                  <a:pt x="335" y="385"/>
                </a:cubicBezTo>
                <a:close/>
                <a:moveTo>
                  <a:pt x="185" y="386"/>
                </a:moveTo>
                <a:cubicBezTo>
                  <a:pt x="183" y="386"/>
                  <a:pt x="184" y="385"/>
                  <a:pt x="184" y="384"/>
                </a:cubicBezTo>
                <a:cubicBezTo>
                  <a:pt x="184" y="384"/>
                  <a:pt x="185" y="385"/>
                  <a:pt x="185" y="386"/>
                </a:cubicBezTo>
                <a:cubicBezTo>
                  <a:pt x="185" y="386"/>
                  <a:pt x="185" y="386"/>
                  <a:pt x="185" y="386"/>
                </a:cubicBezTo>
                <a:close/>
                <a:moveTo>
                  <a:pt x="330" y="384"/>
                </a:moveTo>
                <a:cubicBezTo>
                  <a:pt x="330" y="385"/>
                  <a:pt x="329" y="385"/>
                  <a:pt x="328" y="384"/>
                </a:cubicBezTo>
                <a:cubicBezTo>
                  <a:pt x="328" y="383"/>
                  <a:pt x="329" y="384"/>
                  <a:pt x="330" y="384"/>
                </a:cubicBezTo>
                <a:cubicBezTo>
                  <a:pt x="330" y="384"/>
                  <a:pt x="330" y="384"/>
                  <a:pt x="330" y="384"/>
                </a:cubicBezTo>
                <a:close/>
                <a:moveTo>
                  <a:pt x="324" y="387"/>
                </a:moveTo>
                <a:cubicBezTo>
                  <a:pt x="323" y="386"/>
                  <a:pt x="322" y="385"/>
                  <a:pt x="323" y="384"/>
                </a:cubicBezTo>
                <a:cubicBezTo>
                  <a:pt x="324" y="384"/>
                  <a:pt x="324" y="385"/>
                  <a:pt x="324" y="387"/>
                </a:cubicBezTo>
                <a:cubicBezTo>
                  <a:pt x="324" y="387"/>
                  <a:pt x="324" y="387"/>
                  <a:pt x="324" y="387"/>
                </a:cubicBezTo>
                <a:close/>
                <a:moveTo>
                  <a:pt x="132" y="386"/>
                </a:moveTo>
                <a:cubicBezTo>
                  <a:pt x="132" y="386"/>
                  <a:pt x="132" y="385"/>
                  <a:pt x="132" y="385"/>
                </a:cubicBezTo>
                <a:cubicBezTo>
                  <a:pt x="134" y="384"/>
                  <a:pt x="134" y="387"/>
                  <a:pt x="132" y="386"/>
                </a:cubicBezTo>
                <a:cubicBezTo>
                  <a:pt x="132" y="386"/>
                  <a:pt x="132" y="386"/>
                  <a:pt x="132" y="386"/>
                </a:cubicBezTo>
                <a:close/>
                <a:moveTo>
                  <a:pt x="259" y="386"/>
                </a:moveTo>
                <a:cubicBezTo>
                  <a:pt x="261" y="385"/>
                  <a:pt x="261" y="386"/>
                  <a:pt x="262" y="387"/>
                </a:cubicBezTo>
                <a:cubicBezTo>
                  <a:pt x="262" y="388"/>
                  <a:pt x="259" y="388"/>
                  <a:pt x="259" y="386"/>
                </a:cubicBezTo>
                <a:cubicBezTo>
                  <a:pt x="259" y="386"/>
                  <a:pt x="259" y="386"/>
                  <a:pt x="259" y="386"/>
                </a:cubicBezTo>
                <a:close/>
                <a:moveTo>
                  <a:pt x="341" y="388"/>
                </a:moveTo>
                <a:cubicBezTo>
                  <a:pt x="340" y="388"/>
                  <a:pt x="339" y="387"/>
                  <a:pt x="340" y="386"/>
                </a:cubicBezTo>
                <a:cubicBezTo>
                  <a:pt x="341" y="386"/>
                  <a:pt x="341" y="387"/>
                  <a:pt x="341" y="388"/>
                </a:cubicBezTo>
                <a:cubicBezTo>
                  <a:pt x="341" y="388"/>
                  <a:pt x="341" y="388"/>
                  <a:pt x="341" y="388"/>
                </a:cubicBezTo>
                <a:close/>
                <a:moveTo>
                  <a:pt x="260" y="388"/>
                </a:moveTo>
                <a:cubicBezTo>
                  <a:pt x="261" y="388"/>
                  <a:pt x="263" y="388"/>
                  <a:pt x="263" y="388"/>
                </a:cubicBezTo>
                <a:cubicBezTo>
                  <a:pt x="263" y="390"/>
                  <a:pt x="262" y="389"/>
                  <a:pt x="262" y="390"/>
                </a:cubicBezTo>
                <a:cubicBezTo>
                  <a:pt x="261" y="390"/>
                  <a:pt x="260" y="389"/>
                  <a:pt x="260" y="388"/>
                </a:cubicBezTo>
                <a:cubicBezTo>
                  <a:pt x="260" y="388"/>
                  <a:pt x="260" y="388"/>
                  <a:pt x="260" y="388"/>
                </a:cubicBezTo>
                <a:close/>
                <a:moveTo>
                  <a:pt x="318" y="392"/>
                </a:moveTo>
                <a:cubicBezTo>
                  <a:pt x="318" y="389"/>
                  <a:pt x="321" y="390"/>
                  <a:pt x="322" y="391"/>
                </a:cubicBezTo>
                <a:cubicBezTo>
                  <a:pt x="321" y="392"/>
                  <a:pt x="319" y="391"/>
                  <a:pt x="318" y="392"/>
                </a:cubicBezTo>
                <a:cubicBezTo>
                  <a:pt x="318" y="392"/>
                  <a:pt x="318" y="392"/>
                  <a:pt x="318" y="392"/>
                </a:cubicBezTo>
                <a:close/>
                <a:moveTo>
                  <a:pt x="135" y="401"/>
                </a:moveTo>
                <a:cubicBezTo>
                  <a:pt x="135" y="400"/>
                  <a:pt x="135" y="400"/>
                  <a:pt x="135" y="400"/>
                </a:cubicBezTo>
                <a:cubicBezTo>
                  <a:pt x="134" y="399"/>
                  <a:pt x="137" y="399"/>
                  <a:pt x="136" y="401"/>
                </a:cubicBezTo>
                <a:cubicBezTo>
                  <a:pt x="136" y="401"/>
                  <a:pt x="136" y="401"/>
                  <a:pt x="135" y="401"/>
                </a:cubicBezTo>
                <a:cubicBezTo>
                  <a:pt x="135" y="401"/>
                  <a:pt x="135" y="401"/>
                  <a:pt x="135" y="401"/>
                </a:cubicBezTo>
                <a:close/>
                <a:moveTo>
                  <a:pt x="114" y="404"/>
                </a:moveTo>
                <a:cubicBezTo>
                  <a:pt x="114" y="403"/>
                  <a:pt x="115" y="403"/>
                  <a:pt x="117" y="403"/>
                </a:cubicBezTo>
                <a:cubicBezTo>
                  <a:pt x="117" y="405"/>
                  <a:pt x="116" y="405"/>
                  <a:pt x="114" y="405"/>
                </a:cubicBezTo>
                <a:cubicBezTo>
                  <a:pt x="114" y="404"/>
                  <a:pt x="114" y="404"/>
                  <a:pt x="114" y="404"/>
                </a:cubicBezTo>
                <a:cubicBezTo>
                  <a:pt x="114" y="404"/>
                  <a:pt x="114" y="404"/>
                  <a:pt x="114" y="404"/>
                </a:cubicBezTo>
                <a:close/>
                <a:moveTo>
                  <a:pt x="306" y="405"/>
                </a:moveTo>
                <a:cubicBezTo>
                  <a:pt x="305" y="405"/>
                  <a:pt x="305" y="404"/>
                  <a:pt x="305" y="403"/>
                </a:cubicBezTo>
                <a:cubicBezTo>
                  <a:pt x="306" y="403"/>
                  <a:pt x="307" y="403"/>
                  <a:pt x="308" y="403"/>
                </a:cubicBezTo>
                <a:cubicBezTo>
                  <a:pt x="308" y="405"/>
                  <a:pt x="305" y="403"/>
                  <a:pt x="306" y="405"/>
                </a:cubicBezTo>
                <a:cubicBezTo>
                  <a:pt x="306" y="405"/>
                  <a:pt x="306" y="405"/>
                  <a:pt x="306" y="405"/>
                </a:cubicBezTo>
                <a:close/>
                <a:moveTo>
                  <a:pt x="304" y="404"/>
                </a:moveTo>
                <a:cubicBezTo>
                  <a:pt x="306" y="404"/>
                  <a:pt x="303" y="407"/>
                  <a:pt x="304" y="404"/>
                </a:cubicBezTo>
                <a:cubicBezTo>
                  <a:pt x="304" y="404"/>
                  <a:pt x="304" y="404"/>
                  <a:pt x="304" y="404"/>
                </a:cubicBezTo>
                <a:close/>
                <a:moveTo>
                  <a:pt x="260" y="108"/>
                </a:moveTo>
                <a:cubicBezTo>
                  <a:pt x="262" y="106"/>
                  <a:pt x="258" y="111"/>
                  <a:pt x="260" y="111"/>
                </a:cubicBezTo>
                <a:cubicBezTo>
                  <a:pt x="259" y="113"/>
                  <a:pt x="260" y="114"/>
                  <a:pt x="259" y="115"/>
                </a:cubicBezTo>
                <a:cubicBezTo>
                  <a:pt x="257" y="114"/>
                  <a:pt x="259" y="112"/>
                  <a:pt x="256" y="114"/>
                </a:cubicBezTo>
                <a:cubicBezTo>
                  <a:pt x="255" y="112"/>
                  <a:pt x="258" y="112"/>
                  <a:pt x="259" y="113"/>
                </a:cubicBezTo>
                <a:cubicBezTo>
                  <a:pt x="259" y="110"/>
                  <a:pt x="258" y="109"/>
                  <a:pt x="257" y="108"/>
                </a:cubicBezTo>
                <a:cubicBezTo>
                  <a:pt x="256" y="109"/>
                  <a:pt x="254" y="110"/>
                  <a:pt x="254" y="113"/>
                </a:cubicBezTo>
                <a:cubicBezTo>
                  <a:pt x="252" y="113"/>
                  <a:pt x="253" y="107"/>
                  <a:pt x="254" y="104"/>
                </a:cubicBezTo>
                <a:cubicBezTo>
                  <a:pt x="255" y="104"/>
                  <a:pt x="256" y="105"/>
                  <a:pt x="256" y="104"/>
                </a:cubicBezTo>
                <a:cubicBezTo>
                  <a:pt x="255" y="107"/>
                  <a:pt x="259" y="108"/>
                  <a:pt x="260" y="108"/>
                </a:cubicBezTo>
                <a:close/>
                <a:moveTo>
                  <a:pt x="180" y="18"/>
                </a:moveTo>
                <a:cubicBezTo>
                  <a:pt x="178" y="17"/>
                  <a:pt x="181" y="18"/>
                  <a:pt x="182" y="18"/>
                </a:cubicBezTo>
                <a:cubicBezTo>
                  <a:pt x="183" y="19"/>
                  <a:pt x="182" y="19"/>
                  <a:pt x="182" y="20"/>
                </a:cubicBezTo>
                <a:cubicBezTo>
                  <a:pt x="182" y="20"/>
                  <a:pt x="181" y="20"/>
                  <a:pt x="181" y="20"/>
                </a:cubicBezTo>
                <a:cubicBezTo>
                  <a:pt x="181" y="19"/>
                  <a:pt x="180" y="18"/>
                  <a:pt x="180" y="18"/>
                </a:cubicBezTo>
                <a:close/>
                <a:moveTo>
                  <a:pt x="186" y="21"/>
                </a:moveTo>
                <a:cubicBezTo>
                  <a:pt x="186" y="21"/>
                  <a:pt x="189" y="19"/>
                  <a:pt x="186" y="18"/>
                </a:cubicBezTo>
                <a:cubicBezTo>
                  <a:pt x="187" y="16"/>
                  <a:pt x="189" y="19"/>
                  <a:pt x="191" y="18"/>
                </a:cubicBezTo>
                <a:cubicBezTo>
                  <a:pt x="191" y="20"/>
                  <a:pt x="190" y="19"/>
                  <a:pt x="191" y="20"/>
                </a:cubicBezTo>
                <a:cubicBezTo>
                  <a:pt x="193" y="21"/>
                  <a:pt x="192" y="19"/>
                  <a:pt x="194" y="19"/>
                </a:cubicBezTo>
                <a:cubicBezTo>
                  <a:pt x="196" y="20"/>
                  <a:pt x="190" y="21"/>
                  <a:pt x="192" y="22"/>
                </a:cubicBezTo>
                <a:cubicBezTo>
                  <a:pt x="190" y="22"/>
                  <a:pt x="188" y="23"/>
                  <a:pt x="186" y="21"/>
                </a:cubicBezTo>
                <a:close/>
                <a:moveTo>
                  <a:pt x="143" y="22"/>
                </a:moveTo>
                <a:cubicBezTo>
                  <a:pt x="142" y="22"/>
                  <a:pt x="142" y="22"/>
                  <a:pt x="141" y="21"/>
                </a:cubicBezTo>
                <a:cubicBezTo>
                  <a:pt x="140" y="21"/>
                  <a:pt x="141" y="22"/>
                  <a:pt x="141" y="23"/>
                </a:cubicBezTo>
                <a:cubicBezTo>
                  <a:pt x="140" y="23"/>
                  <a:pt x="139" y="22"/>
                  <a:pt x="140" y="21"/>
                </a:cubicBezTo>
                <a:cubicBezTo>
                  <a:pt x="141" y="20"/>
                  <a:pt x="143" y="20"/>
                  <a:pt x="143" y="22"/>
                </a:cubicBezTo>
                <a:close/>
                <a:moveTo>
                  <a:pt x="132" y="24"/>
                </a:moveTo>
                <a:cubicBezTo>
                  <a:pt x="132" y="23"/>
                  <a:pt x="132" y="22"/>
                  <a:pt x="132" y="21"/>
                </a:cubicBezTo>
                <a:cubicBezTo>
                  <a:pt x="133" y="22"/>
                  <a:pt x="133" y="23"/>
                  <a:pt x="133" y="24"/>
                </a:cubicBezTo>
                <a:cubicBezTo>
                  <a:pt x="134" y="23"/>
                  <a:pt x="134" y="23"/>
                  <a:pt x="134" y="24"/>
                </a:cubicBezTo>
                <a:cubicBezTo>
                  <a:pt x="133" y="24"/>
                  <a:pt x="133" y="23"/>
                  <a:pt x="132" y="24"/>
                </a:cubicBezTo>
                <a:close/>
                <a:moveTo>
                  <a:pt x="118" y="23"/>
                </a:moveTo>
                <a:cubicBezTo>
                  <a:pt x="119" y="23"/>
                  <a:pt x="117" y="25"/>
                  <a:pt x="116" y="25"/>
                </a:cubicBezTo>
                <a:cubicBezTo>
                  <a:pt x="115" y="23"/>
                  <a:pt x="118" y="24"/>
                  <a:pt x="118" y="23"/>
                </a:cubicBezTo>
                <a:close/>
                <a:moveTo>
                  <a:pt x="84" y="24"/>
                </a:moveTo>
                <a:cubicBezTo>
                  <a:pt x="83" y="23"/>
                  <a:pt x="79" y="24"/>
                  <a:pt x="81" y="25"/>
                </a:cubicBezTo>
                <a:cubicBezTo>
                  <a:pt x="82" y="23"/>
                  <a:pt x="84" y="26"/>
                  <a:pt x="84" y="24"/>
                </a:cubicBezTo>
                <a:close/>
                <a:moveTo>
                  <a:pt x="88" y="24"/>
                </a:moveTo>
                <a:cubicBezTo>
                  <a:pt x="89" y="23"/>
                  <a:pt x="91" y="25"/>
                  <a:pt x="90" y="26"/>
                </a:cubicBezTo>
                <a:cubicBezTo>
                  <a:pt x="90" y="26"/>
                  <a:pt x="89" y="26"/>
                  <a:pt x="88" y="26"/>
                </a:cubicBezTo>
                <a:cubicBezTo>
                  <a:pt x="88" y="25"/>
                  <a:pt x="90" y="24"/>
                  <a:pt x="88" y="24"/>
                </a:cubicBezTo>
                <a:close/>
                <a:moveTo>
                  <a:pt x="178" y="29"/>
                </a:moveTo>
                <a:cubicBezTo>
                  <a:pt x="179" y="30"/>
                  <a:pt x="176" y="32"/>
                  <a:pt x="174" y="32"/>
                </a:cubicBezTo>
                <a:cubicBezTo>
                  <a:pt x="174" y="30"/>
                  <a:pt x="175" y="30"/>
                  <a:pt x="176" y="29"/>
                </a:cubicBezTo>
                <a:cubicBezTo>
                  <a:pt x="177" y="29"/>
                  <a:pt x="177" y="31"/>
                  <a:pt x="178" y="29"/>
                </a:cubicBezTo>
                <a:close/>
                <a:moveTo>
                  <a:pt x="312" y="63"/>
                </a:moveTo>
                <a:cubicBezTo>
                  <a:pt x="313" y="63"/>
                  <a:pt x="313" y="63"/>
                  <a:pt x="314" y="63"/>
                </a:cubicBezTo>
                <a:cubicBezTo>
                  <a:pt x="314" y="64"/>
                  <a:pt x="314" y="65"/>
                  <a:pt x="314" y="65"/>
                </a:cubicBezTo>
                <a:cubicBezTo>
                  <a:pt x="313" y="67"/>
                  <a:pt x="313" y="63"/>
                  <a:pt x="312" y="65"/>
                </a:cubicBezTo>
                <a:cubicBezTo>
                  <a:pt x="310" y="64"/>
                  <a:pt x="313" y="65"/>
                  <a:pt x="312" y="63"/>
                </a:cubicBezTo>
                <a:close/>
                <a:moveTo>
                  <a:pt x="73" y="90"/>
                </a:moveTo>
                <a:cubicBezTo>
                  <a:pt x="73" y="93"/>
                  <a:pt x="70" y="95"/>
                  <a:pt x="69" y="98"/>
                </a:cubicBezTo>
                <a:cubicBezTo>
                  <a:pt x="68" y="95"/>
                  <a:pt x="71" y="92"/>
                  <a:pt x="73" y="90"/>
                </a:cubicBezTo>
                <a:close/>
                <a:moveTo>
                  <a:pt x="64" y="94"/>
                </a:moveTo>
                <a:cubicBezTo>
                  <a:pt x="65" y="96"/>
                  <a:pt x="61" y="97"/>
                  <a:pt x="62" y="100"/>
                </a:cubicBezTo>
                <a:cubicBezTo>
                  <a:pt x="61" y="99"/>
                  <a:pt x="60" y="98"/>
                  <a:pt x="60" y="96"/>
                </a:cubicBezTo>
                <a:cubicBezTo>
                  <a:pt x="61" y="95"/>
                  <a:pt x="64" y="96"/>
                  <a:pt x="64" y="94"/>
                </a:cubicBezTo>
                <a:close/>
                <a:moveTo>
                  <a:pt x="363" y="142"/>
                </a:moveTo>
                <a:cubicBezTo>
                  <a:pt x="365" y="143"/>
                  <a:pt x="361" y="143"/>
                  <a:pt x="361" y="144"/>
                </a:cubicBezTo>
                <a:cubicBezTo>
                  <a:pt x="359" y="143"/>
                  <a:pt x="364" y="143"/>
                  <a:pt x="363" y="142"/>
                </a:cubicBezTo>
                <a:close/>
                <a:moveTo>
                  <a:pt x="362" y="150"/>
                </a:moveTo>
                <a:cubicBezTo>
                  <a:pt x="362" y="149"/>
                  <a:pt x="363" y="150"/>
                  <a:pt x="363" y="150"/>
                </a:cubicBezTo>
                <a:cubicBezTo>
                  <a:pt x="363" y="150"/>
                  <a:pt x="364" y="149"/>
                  <a:pt x="364" y="149"/>
                </a:cubicBezTo>
                <a:cubicBezTo>
                  <a:pt x="363" y="150"/>
                  <a:pt x="365" y="152"/>
                  <a:pt x="363" y="152"/>
                </a:cubicBezTo>
                <a:cubicBezTo>
                  <a:pt x="363" y="151"/>
                  <a:pt x="363" y="150"/>
                  <a:pt x="362" y="150"/>
                </a:cubicBezTo>
                <a:close/>
                <a:moveTo>
                  <a:pt x="378" y="160"/>
                </a:moveTo>
                <a:cubicBezTo>
                  <a:pt x="376" y="162"/>
                  <a:pt x="380" y="157"/>
                  <a:pt x="378" y="160"/>
                </a:cubicBezTo>
                <a:close/>
                <a:moveTo>
                  <a:pt x="374" y="165"/>
                </a:moveTo>
                <a:cubicBezTo>
                  <a:pt x="376" y="168"/>
                  <a:pt x="372" y="167"/>
                  <a:pt x="372" y="166"/>
                </a:cubicBezTo>
                <a:cubicBezTo>
                  <a:pt x="369" y="170"/>
                  <a:pt x="376" y="174"/>
                  <a:pt x="375" y="179"/>
                </a:cubicBezTo>
                <a:cubicBezTo>
                  <a:pt x="374" y="176"/>
                  <a:pt x="377" y="177"/>
                  <a:pt x="377" y="177"/>
                </a:cubicBezTo>
                <a:cubicBezTo>
                  <a:pt x="378" y="177"/>
                  <a:pt x="377" y="174"/>
                  <a:pt x="379" y="175"/>
                </a:cubicBezTo>
                <a:cubicBezTo>
                  <a:pt x="376" y="173"/>
                  <a:pt x="375" y="171"/>
                  <a:pt x="374" y="168"/>
                </a:cubicBezTo>
                <a:cubicBezTo>
                  <a:pt x="375" y="168"/>
                  <a:pt x="375" y="167"/>
                  <a:pt x="375" y="167"/>
                </a:cubicBezTo>
                <a:cubicBezTo>
                  <a:pt x="377" y="168"/>
                  <a:pt x="377" y="169"/>
                  <a:pt x="379" y="170"/>
                </a:cubicBezTo>
                <a:cubicBezTo>
                  <a:pt x="379" y="168"/>
                  <a:pt x="377" y="168"/>
                  <a:pt x="377" y="166"/>
                </a:cubicBezTo>
                <a:cubicBezTo>
                  <a:pt x="379" y="166"/>
                  <a:pt x="378" y="167"/>
                  <a:pt x="379" y="164"/>
                </a:cubicBezTo>
                <a:cubicBezTo>
                  <a:pt x="377" y="166"/>
                  <a:pt x="376" y="165"/>
                  <a:pt x="374" y="165"/>
                </a:cubicBezTo>
                <a:close/>
                <a:moveTo>
                  <a:pt x="376" y="170"/>
                </a:moveTo>
                <a:cubicBezTo>
                  <a:pt x="377" y="172"/>
                  <a:pt x="379" y="171"/>
                  <a:pt x="379" y="172"/>
                </a:cubicBezTo>
                <a:cubicBezTo>
                  <a:pt x="378" y="172"/>
                  <a:pt x="378" y="172"/>
                  <a:pt x="377" y="172"/>
                </a:cubicBezTo>
                <a:cubicBezTo>
                  <a:pt x="377" y="172"/>
                  <a:pt x="376" y="171"/>
                  <a:pt x="376" y="170"/>
                </a:cubicBezTo>
                <a:close/>
                <a:moveTo>
                  <a:pt x="378" y="181"/>
                </a:moveTo>
                <a:cubicBezTo>
                  <a:pt x="379" y="180"/>
                  <a:pt x="379" y="177"/>
                  <a:pt x="378" y="179"/>
                </a:cubicBezTo>
                <a:cubicBezTo>
                  <a:pt x="379" y="181"/>
                  <a:pt x="375" y="180"/>
                  <a:pt x="375" y="184"/>
                </a:cubicBezTo>
                <a:cubicBezTo>
                  <a:pt x="376" y="184"/>
                  <a:pt x="377" y="184"/>
                  <a:pt x="377" y="183"/>
                </a:cubicBezTo>
                <a:cubicBezTo>
                  <a:pt x="376" y="186"/>
                  <a:pt x="379" y="184"/>
                  <a:pt x="379" y="186"/>
                </a:cubicBezTo>
                <a:cubicBezTo>
                  <a:pt x="378" y="186"/>
                  <a:pt x="377" y="186"/>
                  <a:pt x="377" y="187"/>
                </a:cubicBezTo>
                <a:cubicBezTo>
                  <a:pt x="379" y="188"/>
                  <a:pt x="379" y="186"/>
                  <a:pt x="381" y="188"/>
                </a:cubicBezTo>
                <a:cubicBezTo>
                  <a:pt x="379" y="186"/>
                  <a:pt x="379" y="182"/>
                  <a:pt x="380" y="180"/>
                </a:cubicBezTo>
                <a:cubicBezTo>
                  <a:pt x="380" y="181"/>
                  <a:pt x="378" y="183"/>
                  <a:pt x="378" y="181"/>
                </a:cubicBezTo>
                <a:close/>
                <a:moveTo>
                  <a:pt x="214" y="186"/>
                </a:moveTo>
                <a:cubicBezTo>
                  <a:pt x="214" y="187"/>
                  <a:pt x="214" y="187"/>
                  <a:pt x="214" y="186"/>
                </a:cubicBezTo>
                <a:cubicBezTo>
                  <a:pt x="213" y="187"/>
                  <a:pt x="213" y="187"/>
                  <a:pt x="213" y="188"/>
                </a:cubicBezTo>
                <a:cubicBezTo>
                  <a:pt x="212" y="187"/>
                  <a:pt x="211" y="188"/>
                  <a:pt x="211" y="186"/>
                </a:cubicBezTo>
                <a:cubicBezTo>
                  <a:pt x="213" y="187"/>
                  <a:pt x="213" y="186"/>
                  <a:pt x="214" y="186"/>
                </a:cubicBezTo>
                <a:close/>
                <a:moveTo>
                  <a:pt x="24" y="188"/>
                </a:moveTo>
                <a:cubicBezTo>
                  <a:pt x="23" y="190"/>
                  <a:pt x="26" y="192"/>
                  <a:pt x="26" y="191"/>
                </a:cubicBezTo>
                <a:cubicBezTo>
                  <a:pt x="25" y="190"/>
                  <a:pt x="26" y="189"/>
                  <a:pt x="26" y="189"/>
                </a:cubicBezTo>
                <a:cubicBezTo>
                  <a:pt x="26" y="189"/>
                  <a:pt x="25" y="189"/>
                  <a:pt x="25" y="190"/>
                </a:cubicBezTo>
                <a:cubicBezTo>
                  <a:pt x="25" y="189"/>
                  <a:pt x="25" y="188"/>
                  <a:pt x="24" y="188"/>
                </a:cubicBezTo>
                <a:close/>
                <a:moveTo>
                  <a:pt x="381" y="203"/>
                </a:moveTo>
                <a:cubicBezTo>
                  <a:pt x="381" y="202"/>
                  <a:pt x="385" y="201"/>
                  <a:pt x="384" y="200"/>
                </a:cubicBezTo>
                <a:cubicBezTo>
                  <a:pt x="384" y="201"/>
                  <a:pt x="382" y="197"/>
                  <a:pt x="384" y="197"/>
                </a:cubicBezTo>
                <a:cubicBezTo>
                  <a:pt x="381" y="197"/>
                  <a:pt x="381" y="195"/>
                  <a:pt x="380" y="193"/>
                </a:cubicBezTo>
                <a:cubicBezTo>
                  <a:pt x="380" y="194"/>
                  <a:pt x="378" y="194"/>
                  <a:pt x="379" y="195"/>
                </a:cubicBezTo>
                <a:cubicBezTo>
                  <a:pt x="379" y="195"/>
                  <a:pt x="379" y="196"/>
                  <a:pt x="380" y="196"/>
                </a:cubicBezTo>
                <a:cubicBezTo>
                  <a:pt x="380" y="195"/>
                  <a:pt x="381" y="197"/>
                  <a:pt x="382" y="197"/>
                </a:cubicBezTo>
                <a:cubicBezTo>
                  <a:pt x="382" y="198"/>
                  <a:pt x="382" y="198"/>
                  <a:pt x="382" y="199"/>
                </a:cubicBezTo>
                <a:cubicBezTo>
                  <a:pt x="381" y="198"/>
                  <a:pt x="379" y="200"/>
                  <a:pt x="381" y="200"/>
                </a:cubicBezTo>
                <a:cubicBezTo>
                  <a:pt x="381" y="199"/>
                  <a:pt x="382" y="199"/>
                  <a:pt x="383" y="200"/>
                </a:cubicBezTo>
                <a:cubicBezTo>
                  <a:pt x="381" y="200"/>
                  <a:pt x="380" y="203"/>
                  <a:pt x="381" y="203"/>
                </a:cubicBezTo>
                <a:close/>
                <a:moveTo>
                  <a:pt x="384" y="202"/>
                </a:moveTo>
                <a:cubicBezTo>
                  <a:pt x="385" y="201"/>
                  <a:pt x="385" y="202"/>
                  <a:pt x="385" y="202"/>
                </a:cubicBezTo>
                <a:cubicBezTo>
                  <a:pt x="385" y="203"/>
                  <a:pt x="384" y="204"/>
                  <a:pt x="385" y="204"/>
                </a:cubicBezTo>
                <a:cubicBezTo>
                  <a:pt x="385" y="204"/>
                  <a:pt x="385" y="204"/>
                  <a:pt x="385" y="204"/>
                </a:cubicBezTo>
                <a:cubicBezTo>
                  <a:pt x="384" y="204"/>
                  <a:pt x="384" y="204"/>
                  <a:pt x="384" y="205"/>
                </a:cubicBezTo>
                <a:cubicBezTo>
                  <a:pt x="383" y="205"/>
                  <a:pt x="384" y="203"/>
                  <a:pt x="384" y="202"/>
                </a:cubicBezTo>
                <a:close/>
                <a:moveTo>
                  <a:pt x="209" y="196"/>
                </a:moveTo>
                <a:cubicBezTo>
                  <a:pt x="210" y="197"/>
                  <a:pt x="208" y="196"/>
                  <a:pt x="208" y="197"/>
                </a:cubicBezTo>
                <a:cubicBezTo>
                  <a:pt x="207" y="197"/>
                  <a:pt x="208" y="195"/>
                  <a:pt x="209" y="196"/>
                </a:cubicBezTo>
                <a:close/>
                <a:moveTo>
                  <a:pt x="379" y="197"/>
                </a:moveTo>
                <a:cubicBezTo>
                  <a:pt x="382" y="197"/>
                  <a:pt x="380" y="200"/>
                  <a:pt x="379" y="197"/>
                </a:cubicBezTo>
                <a:close/>
                <a:moveTo>
                  <a:pt x="206" y="203"/>
                </a:moveTo>
                <a:cubicBezTo>
                  <a:pt x="206" y="203"/>
                  <a:pt x="205" y="203"/>
                  <a:pt x="205" y="203"/>
                </a:cubicBezTo>
                <a:cubicBezTo>
                  <a:pt x="208" y="203"/>
                  <a:pt x="208" y="201"/>
                  <a:pt x="209" y="204"/>
                </a:cubicBezTo>
                <a:cubicBezTo>
                  <a:pt x="210" y="202"/>
                  <a:pt x="210" y="202"/>
                  <a:pt x="209" y="201"/>
                </a:cubicBezTo>
                <a:cubicBezTo>
                  <a:pt x="206" y="202"/>
                  <a:pt x="208" y="199"/>
                  <a:pt x="206" y="198"/>
                </a:cubicBezTo>
                <a:cubicBezTo>
                  <a:pt x="206" y="199"/>
                  <a:pt x="205" y="202"/>
                  <a:pt x="206" y="203"/>
                </a:cubicBezTo>
                <a:close/>
                <a:moveTo>
                  <a:pt x="381" y="208"/>
                </a:moveTo>
                <a:cubicBezTo>
                  <a:pt x="382" y="208"/>
                  <a:pt x="382" y="208"/>
                  <a:pt x="383" y="207"/>
                </a:cubicBezTo>
                <a:cubicBezTo>
                  <a:pt x="378" y="206"/>
                  <a:pt x="384" y="210"/>
                  <a:pt x="384" y="212"/>
                </a:cubicBezTo>
                <a:cubicBezTo>
                  <a:pt x="382" y="212"/>
                  <a:pt x="382" y="212"/>
                  <a:pt x="381" y="211"/>
                </a:cubicBezTo>
                <a:cubicBezTo>
                  <a:pt x="381" y="211"/>
                  <a:pt x="381" y="212"/>
                  <a:pt x="381" y="212"/>
                </a:cubicBezTo>
                <a:cubicBezTo>
                  <a:pt x="381" y="212"/>
                  <a:pt x="380" y="212"/>
                  <a:pt x="380" y="213"/>
                </a:cubicBezTo>
                <a:cubicBezTo>
                  <a:pt x="382" y="212"/>
                  <a:pt x="381" y="214"/>
                  <a:pt x="383" y="214"/>
                </a:cubicBezTo>
                <a:cubicBezTo>
                  <a:pt x="382" y="212"/>
                  <a:pt x="384" y="213"/>
                  <a:pt x="384" y="214"/>
                </a:cubicBezTo>
                <a:cubicBezTo>
                  <a:pt x="382" y="214"/>
                  <a:pt x="386" y="215"/>
                  <a:pt x="384" y="215"/>
                </a:cubicBezTo>
                <a:cubicBezTo>
                  <a:pt x="383" y="215"/>
                  <a:pt x="383" y="214"/>
                  <a:pt x="381" y="214"/>
                </a:cubicBezTo>
                <a:cubicBezTo>
                  <a:pt x="381" y="215"/>
                  <a:pt x="381" y="215"/>
                  <a:pt x="380" y="216"/>
                </a:cubicBezTo>
                <a:cubicBezTo>
                  <a:pt x="381" y="216"/>
                  <a:pt x="382" y="216"/>
                  <a:pt x="382" y="216"/>
                </a:cubicBezTo>
                <a:cubicBezTo>
                  <a:pt x="382" y="216"/>
                  <a:pt x="381" y="217"/>
                  <a:pt x="381" y="217"/>
                </a:cubicBezTo>
                <a:cubicBezTo>
                  <a:pt x="384" y="215"/>
                  <a:pt x="385" y="217"/>
                  <a:pt x="386" y="217"/>
                </a:cubicBezTo>
                <a:cubicBezTo>
                  <a:pt x="385" y="216"/>
                  <a:pt x="386" y="214"/>
                  <a:pt x="387" y="214"/>
                </a:cubicBezTo>
                <a:cubicBezTo>
                  <a:pt x="385" y="215"/>
                  <a:pt x="387" y="212"/>
                  <a:pt x="386" y="212"/>
                </a:cubicBezTo>
                <a:cubicBezTo>
                  <a:pt x="386" y="213"/>
                  <a:pt x="386" y="214"/>
                  <a:pt x="385" y="214"/>
                </a:cubicBezTo>
                <a:cubicBezTo>
                  <a:pt x="385" y="213"/>
                  <a:pt x="385" y="212"/>
                  <a:pt x="384" y="212"/>
                </a:cubicBezTo>
                <a:cubicBezTo>
                  <a:pt x="385" y="211"/>
                  <a:pt x="385" y="210"/>
                  <a:pt x="386" y="211"/>
                </a:cubicBezTo>
                <a:cubicBezTo>
                  <a:pt x="387" y="208"/>
                  <a:pt x="384" y="209"/>
                  <a:pt x="384" y="207"/>
                </a:cubicBezTo>
                <a:cubicBezTo>
                  <a:pt x="383" y="207"/>
                  <a:pt x="382" y="209"/>
                  <a:pt x="381" y="208"/>
                </a:cubicBezTo>
                <a:close/>
                <a:moveTo>
                  <a:pt x="206" y="209"/>
                </a:moveTo>
                <a:cubicBezTo>
                  <a:pt x="206" y="208"/>
                  <a:pt x="205" y="207"/>
                  <a:pt x="207" y="207"/>
                </a:cubicBezTo>
                <a:cubicBezTo>
                  <a:pt x="206" y="208"/>
                  <a:pt x="206" y="210"/>
                  <a:pt x="208" y="209"/>
                </a:cubicBezTo>
                <a:cubicBezTo>
                  <a:pt x="209" y="209"/>
                  <a:pt x="207" y="208"/>
                  <a:pt x="208" y="207"/>
                </a:cubicBezTo>
                <a:cubicBezTo>
                  <a:pt x="209" y="207"/>
                  <a:pt x="209" y="209"/>
                  <a:pt x="211" y="209"/>
                </a:cubicBezTo>
                <a:cubicBezTo>
                  <a:pt x="210" y="210"/>
                  <a:pt x="208" y="210"/>
                  <a:pt x="206" y="209"/>
                </a:cubicBezTo>
                <a:close/>
                <a:moveTo>
                  <a:pt x="212" y="212"/>
                </a:moveTo>
                <a:cubicBezTo>
                  <a:pt x="212" y="212"/>
                  <a:pt x="211" y="212"/>
                  <a:pt x="211" y="212"/>
                </a:cubicBezTo>
                <a:cubicBezTo>
                  <a:pt x="211" y="211"/>
                  <a:pt x="211" y="210"/>
                  <a:pt x="210" y="210"/>
                </a:cubicBezTo>
                <a:cubicBezTo>
                  <a:pt x="211" y="213"/>
                  <a:pt x="207" y="213"/>
                  <a:pt x="209" y="215"/>
                </a:cubicBezTo>
                <a:cubicBezTo>
                  <a:pt x="211" y="215"/>
                  <a:pt x="213" y="211"/>
                  <a:pt x="212" y="212"/>
                </a:cubicBezTo>
                <a:close/>
                <a:moveTo>
                  <a:pt x="225" y="220"/>
                </a:moveTo>
                <a:cubicBezTo>
                  <a:pt x="226" y="222"/>
                  <a:pt x="224" y="221"/>
                  <a:pt x="224" y="222"/>
                </a:cubicBezTo>
                <a:cubicBezTo>
                  <a:pt x="224" y="223"/>
                  <a:pt x="225" y="222"/>
                  <a:pt x="225" y="221"/>
                </a:cubicBezTo>
                <a:cubicBezTo>
                  <a:pt x="227" y="223"/>
                  <a:pt x="223" y="223"/>
                  <a:pt x="223" y="225"/>
                </a:cubicBezTo>
                <a:cubicBezTo>
                  <a:pt x="223" y="224"/>
                  <a:pt x="223" y="220"/>
                  <a:pt x="225" y="220"/>
                </a:cubicBezTo>
                <a:close/>
                <a:moveTo>
                  <a:pt x="389" y="222"/>
                </a:moveTo>
                <a:cubicBezTo>
                  <a:pt x="386" y="222"/>
                  <a:pt x="386" y="219"/>
                  <a:pt x="384" y="221"/>
                </a:cubicBezTo>
                <a:cubicBezTo>
                  <a:pt x="383" y="222"/>
                  <a:pt x="384" y="222"/>
                  <a:pt x="384" y="223"/>
                </a:cubicBezTo>
                <a:cubicBezTo>
                  <a:pt x="387" y="222"/>
                  <a:pt x="387" y="224"/>
                  <a:pt x="389" y="222"/>
                </a:cubicBezTo>
                <a:close/>
                <a:moveTo>
                  <a:pt x="385" y="225"/>
                </a:moveTo>
                <a:cubicBezTo>
                  <a:pt x="384" y="225"/>
                  <a:pt x="386" y="225"/>
                  <a:pt x="386" y="226"/>
                </a:cubicBezTo>
                <a:cubicBezTo>
                  <a:pt x="387" y="226"/>
                  <a:pt x="387" y="225"/>
                  <a:pt x="389" y="225"/>
                </a:cubicBezTo>
                <a:cubicBezTo>
                  <a:pt x="389" y="226"/>
                  <a:pt x="387" y="226"/>
                  <a:pt x="387" y="227"/>
                </a:cubicBezTo>
                <a:cubicBezTo>
                  <a:pt x="386" y="227"/>
                  <a:pt x="386" y="226"/>
                  <a:pt x="385" y="225"/>
                </a:cubicBezTo>
                <a:close/>
                <a:moveTo>
                  <a:pt x="391" y="228"/>
                </a:moveTo>
                <a:cubicBezTo>
                  <a:pt x="391" y="230"/>
                  <a:pt x="388" y="230"/>
                  <a:pt x="387" y="231"/>
                </a:cubicBezTo>
                <a:cubicBezTo>
                  <a:pt x="387" y="231"/>
                  <a:pt x="387" y="230"/>
                  <a:pt x="387" y="230"/>
                </a:cubicBezTo>
                <a:cubicBezTo>
                  <a:pt x="390" y="231"/>
                  <a:pt x="389" y="228"/>
                  <a:pt x="391" y="228"/>
                </a:cubicBezTo>
                <a:close/>
                <a:moveTo>
                  <a:pt x="392" y="233"/>
                </a:moveTo>
                <a:cubicBezTo>
                  <a:pt x="393" y="233"/>
                  <a:pt x="392" y="234"/>
                  <a:pt x="392" y="235"/>
                </a:cubicBezTo>
                <a:cubicBezTo>
                  <a:pt x="390" y="233"/>
                  <a:pt x="392" y="237"/>
                  <a:pt x="390" y="237"/>
                </a:cubicBezTo>
                <a:cubicBezTo>
                  <a:pt x="390" y="236"/>
                  <a:pt x="390" y="236"/>
                  <a:pt x="390" y="236"/>
                </a:cubicBezTo>
                <a:cubicBezTo>
                  <a:pt x="390" y="234"/>
                  <a:pt x="388" y="235"/>
                  <a:pt x="388" y="234"/>
                </a:cubicBezTo>
                <a:cubicBezTo>
                  <a:pt x="389" y="234"/>
                  <a:pt x="390" y="233"/>
                  <a:pt x="392" y="233"/>
                </a:cubicBezTo>
                <a:close/>
                <a:moveTo>
                  <a:pt x="207" y="250"/>
                </a:moveTo>
                <a:cubicBezTo>
                  <a:pt x="207" y="249"/>
                  <a:pt x="208" y="249"/>
                  <a:pt x="208" y="248"/>
                </a:cubicBezTo>
                <a:cubicBezTo>
                  <a:pt x="209" y="249"/>
                  <a:pt x="209" y="250"/>
                  <a:pt x="210" y="251"/>
                </a:cubicBezTo>
                <a:cubicBezTo>
                  <a:pt x="211" y="252"/>
                  <a:pt x="208" y="252"/>
                  <a:pt x="210" y="253"/>
                </a:cubicBezTo>
                <a:cubicBezTo>
                  <a:pt x="207" y="255"/>
                  <a:pt x="210" y="249"/>
                  <a:pt x="207" y="250"/>
                </a:cubicBezTo>
                <a:close/>
                <a:moveTo>
                  <a:pt x="210" y="268"/>
                </a:moveTo>
                <a:cubicBezTo>
                  <a:pt x="210" y="267"/>
                  <a:pt x="210" y="266"/>
                  <a:pt x="210" y="266"/>
                </a:cubicBezTo>
                <a:cubicBezTo>
                  <a:pt x="211" y="266"/>
                  <a:pt x="211" y="267"/>
                  <a:pt x="212" y="268"/>
                </a:cubicBezTo>
                <a:cubicBezTo>
                  <a:pt x="212" y="269"/>
                  <a:pt x="211" y="267"/>
                  <a:pt x="210" y="268"/>
                </a:cubicBezTo>
                <a:close/>
                <a:moveTo>
                  <a:pt x="73" y="342"/>
                </a:moveTo>
                <a:cubicBezTo>
                  <a:pt x="73" y="342"/>
                  <a:pt x="75" y="342"/>
                  <a:pt x="75" y="343"/>
                </a:cubicBezTo>
                <a:cubicBezTo>
                  <a:pt x="74" y="343"/>
                  <a:pt x="74" y="343"/>
                  <a:pt x="74" y="343"/>
                </a:cubicBezTo>
                <a:cubicBezTo>
                  <a:pt x="74" y="343"/>
                  <a:pt x="75" y="343"/>
                  <a:pt x="75" y="343"/>
                </a:cubicBezTo>
                <a:cubicBezTo>
                  <a:pt x="75" y="342"/>
                  <a:pt x="74" y="341"/>
                  <a:pt x="73" y="341"/>
                </a:cubicBezTo>
                <a:cubicBezTo>
                  <a:pt x="73" y="342"/>
                  <a:pt x="72" y="342"/>
                  <a:pt x="72" y="343"/>
                </a:cubicBezTo>
                <a:cubicBezTo>
                  <a:pt x="73" y="343"/>
                  <a:pt x="73" y="343"/>
                  <a:pt x="73" y="342"/>
                </a:cubicBezTo>
                <a:close/>
                <a:moveTo>
                  <a:pt x="108" y="344"/>
                </a:moveTo>
                <a:cubicBezTo>
                  <a:pt x="108" y="344"/>
                  <a:pt x="108" y="343"/>
                  <a:pt x="107" y="343"/>
                </a:cubicBezTo>
                <a:cubicBezTo>
                  <a:pt x="107" y="344"/>
                  <a:pt x="106" y="344"/>
                  <a:pt x="106" y="345"/>
                </a:cubicBezTo>
                <a:cubicBezTo>
                  <a:pt x="104" y="346"/>
                  <a:pt x="101" y="343"/>
                  <a:pt x="101" y="346"/>
                </a:cubicBezTo>
                <a:cubicBezTo>
                  <a:pt x="100" y="343"/>
                  <a:pt x="100" y="347"/>
                  <a:pt x="98" y="345"/>
                </a:cubicBezTo>
                <a:cubicBezTo>
                  <a:pt x="100" y="343"/>
                  <a:pt x="96" y="344"/>
                  <a:pt x="95" y="343"/>
                </a:cubicBezTo>
                <a:cubicBezTo>
                  <a:pt x="95" y="344"/>
                  <a:pt x="95" y="345"/>
                  <a:pt x="96" y="346"/>
                </a:cubicBezTo>
                <a:cubicBezTo>
                  <a:pt x="94" y="346"/>
                  <a:pt x="94" y="344"/>
                  <a:pt x="93" y="342"/>
                </a:cubicBezTo>
                <a:cubicBezTo>
                  <a:pt x="97" y="342"/>
                  <a:pt x="102" y="342"/>
                  <a:pt x="105" y="345"/>
                </a:cubicBezTo>
                <a:cubicBezTo>
                  <a:pt x="104" y="343"/>
                  <a:pt x="107" y="342"/>
                  <a:pt x="108" y="344"/>
                </a:cubicBezTo>
                <a:close/>
                <a:moveTo>
                  <a:pt x="258" y="360"/>
                </a:moveTo>
                <a:cubicBezTo>
                  <a:pt x="258" y="359"/>
                  <a:pt x="260" y="360"/>
                  <a:pt x="259" y="362"/>
                </a:cubicBezTo>
                <a:cubicBezTo>
                  <a:pt x="258" y="362"/>
                  <a:pt x="259" y="361"/>
                  <a:pt x="258" y="360"/>
                </a:cubicBezTo>
                <a:close/>
                <a:moveTo>
                  <a:pt x="50" y="392"/>
                </a:moveTo>
                <a:cubicBezTo>
                  <a:pt x="50" y="392"/>
                  <a:pt x="51" y="392"/>
                  <a:pt x="51" y="393"/>
                </a:cubicBezTo>
                <a:cubicBezTo>
                  <a:pt x="50" y="393"/>
                  <a:pt x="49" y="393"/>
                  <a:pt x="49" y="394"/>
                </a:cubicBezTo>
                <a:cubicBezTo>
                  <a:pt x="50" y="394"/>
                  <a:pt x="51" y="393"/>
                  <a:pt x="52" y="393"/>
                </a:cubicBezTo>
                <a:cubicBezTo>
                  <a:pt x="52" y="392"/>
                  <a:pt x="50" y="391"/>
                  <a:pt x="50" y="392"/>
                </a:cubicBezTo>
                <a:close/>
                <a:moveTo>
                  <a:pt x="40" y="394"/>
                </a:moveTo>
                <a:cubicBezTo>
                  <a:pt x="39" y="396"/>
                  <a:pt x="38" y="392"/>
                  <a:pt x="37" y="394"/>
                </a:cubicBezTo>
                <a:cubicBezTo>
                  <a:pt x="36" y="393"/>
                  <a:pt x="39" y="392"/>
                  <a:pt x="40" y="394"/>
                </a:cubicBezTo>
                <a:close/>
                <a:moveTo>
                  <a:pt x="321" y="397"/>
                </a:moveTo>
                <a:cubicBezTo>
                  <a:pt x="320" y="396"/>
                  <a:pt x="325" y="399"/>
                  <a:pt x="321" y="397"/>
                </a:cubicBezTo>
                <a:close/>
                <a:moveTo>
                  <a:pt x="154" y="10"/>
                </a:moveTo>
                <a:cubicBezTo>
                  <a:pt x="155" y="9"/>
                  <a:pt x="157" y="10"/>
                  <a:pt x="157" y="9"/>
                </a:cubicBezTo>
                <a:cubicBezTo>
                  <a:pt x="157" y="8"/>
                  <a:pt x="156" y="9"/>
                  <a:pt x="155" y="8"/>
                </a:cubicBezTo>
                <a:cubicBezTo>
                  <a:pt x="155" y="6"/>
                  <a:pt x="155" y="5"/>
                  <a:pt x="157" y="5"/>
                </a:cubicBezTo>
                <a:cubicBezTo>
                  <a:pt x="157" y="4"/>
                  <a:pt x="156" y="3"/>
                  <a:pt x="155" y="3"/>
                </a:cubicBezTo>
                <a:cubicBezTo>
                  <a:pt x="156" y="0"/>
                  <a:pt x="157" y="3"/>
                  <a:pt x="158" y="3"/>
                </a:cubicBezTo>
                <a:cubicBezTo>
                  <a:pt x="158" y="2"/>
                  <a:pt x="159" y="2"/>
                  <a:pt x="159" y="0"/>
                </a:cubicBezTo>
                <a:cubicBezTo>
                  <a:pt x="160" y="1"/>
                  <a:pt x="160" y="2"/>
                  <a:pt x="160" y="3"/>
                </a:cubicBezTo>
                <a:cubicBezTo>
                  <a:pt x="161" y="3"/>
                  <a:pt x="161" y="0"/>
                  <a:pt x="163" y="0"/>
                </a:cubicBezTo>
                <a:cubicBezTo>
                  <a:pt x="163" y="3"/>
                  <a:pt x="164" y="5"/>
                  <a:pt x="164" y="9"/>
                </a:cubicBezTo>
                <a:cubicBezTo>
                  <a:pt x="168" y="10"/>
                  <a:pt x="167" y="15"/>
                  <a:pt x="169" y="20"/>
                </a:cubicBezTo>
                <a:cubicBezTo>
                  <a:pt x="163" y="24"/>
                  <a:pt x="154" y="21"/>
                  <a:pt x="151" y="26"/>
                </a:cubicBezTo>
                <a:cubicBezTo>
                  <a:pt x="149" y="27"/>
                  <a:pt x="149" y="23"/>
                  <a:pt x="148" y="25"/>
                </a:cubicBezTo>
                <a:cubicBezTo>
                  <a:pt x="147" y="23"/>
                  <a:pt x="149" y="21"/>
                  <a:pt x="148" y="19"/>
                </a:cubicBezTo>
                <a:cubicBezTo>
                  <a:pt x="149" y="17"/>
                  <a:pt x="153" y="16"/>
                  <a:pt x="154" y="18"/>
                </a:cubicBezTo>
                <a:cubicBezTo>
                  <a:pt x="156" y="18"/>
                  <a:pt x="154" y="16"/>
                  <a:pt x="155" y="16"/>
                </a:cubicBezTo>
                <a:cubicBezTo>
                  <a:pt x="157" y="15"/>
                  <a:pt x="156" y="17"/>
                  <a:pt x="158" y="17"/>
                </a:cubicBezTo>
                <a:cubicBezTo>
                  <a:pt x="161" y="12"/>
                  <a:pt x="155" y="14"/>
                  <a:pt x="154" y="10"/>
                </a:cubicBezTo>
                <a:close/>
                <a:moveTo>
                  <a:pt x="162" y="3"/>
                </a:moveTo>
                <a:cubicBezTo>
                  <a:pt x="162" y="3"/>
                  <a:pt x="162" y="3"/>
                  <a:pt x="162" y="3"/>
                </a:cubicBezTo>
                <a:cubicBezTo>
                  <a:pt x="161" y="7"/>
                  <a:pt x="164" y="4"/>
                  <a:pt x="162" y="3"/>
                </a:cubicBezTo>
                <a:close/>
                <a:moveTo>
                  <a:pt x="163" y="13"/>
                </a:moveTo>
                <a:cubicBezTo>
                  <a:pt x="163" y="13"/>
                  <a:pt x="164" y="13"/>
                  <a:pt x="164" y="12"/>
                </a:cubicBezTo>
                <a:cubicBezTo>
                  <a:pt x="164" y="12"/>
                  <a:pt x="164" y="12"/>
                  <a:pt x="165" y="12"/>
                </a:cubicBezTo>
                <a:cubicBezTo>
                  <a:pt x="165" y="13"/>
                  <a:pt x="164" y="13"/>
                  <a:pt x="163" y="13"/>
                </a:cubicBezTo>
                <a:cubicBezTo>
                  <a:pt x="163" y="13"/>
                  <a:pt x="163" y="13"/>
                  <a:pt x="163" y="13"/>
                </a:cubicBezTo>
                <a:close/>
                <a:moveTo>
                  <a:pt x="159" y="17"/>
                </a:moveTo>
                <a:cubicBezTo>
                  <a:pt x="159" y="16"/>
                  <a:pt x="159" y="15"/>
                  <a:pt x="159" y="15"/>
                </a:cubicBezTo>
                <a:cubicBezTo>
                  <a:pt x="161" y="15"/>
                  <a:pt x="161" y="15"/>
                  <a:pt x="161" y="17"/>
                </a:cubicBezTo>
                <a:cubicBezTo>
                  <a:pt x="160" y="17"/>
                  <a:pt x="160" y="17"/>
                  <a:pt x="159" y="17"/>
                </a:cubicBezTo>
                <a:cubicBezTo>
                  <a:pt x="159" y="17"/>
                  <a:pt x="159" y="17"/>
                  <a:pt x="159" y="17"/>
                </a:cubicBezTo>
                <a:close/>
                <a:moveTo>
                  <a:pt x="58" y="387"/>
                </a:moveTo>
                <a:cubicBezTo>
                  <a:pt x="60" y="388"/>
                  <a:pt x="61" y="388"/>
                  <a:pt x="62" y="389"/>
                </a:cubicBezTo>
                <a:cubicBezTo>
                  <a:pt x="63" y="388"/>
                  <a:pt x="65" y="388"/>
                  <a:pt x="66" y="388"/>
                </a:cubicBezTo>
                <a:cubicBezTo>
                  <a:pt x="66" y="390"/>
                  <a:pt x="65" y="390"/>
                  <a:pt x="64" y="390"/>
                </a:cubicBezTo>
                <a:cubicBezTo>
                  <a:pt x="64" y="391"/>
                  <a:pt x="64" y="391"/>
                  <a:pt x="64" y="392"/>
                </a:cubicBezTo>
                <a:cubicBezTo>
                  <a:pt x="62" y="391"/>
                  <a:pt x="63" y="392"/>
                  <a:pt x="62" y="393"/>
                </a:cubicBezTo>
                <a:cubicBezTo>
                  <a:pt x="60" y="393"/>
                  <a:pt x="60" y="392"/>
                  <a:pt x="58" y="393"/>
                </a:cubicBezTo>
                <a:cubicBezTo>
                  <a:pt x="61" y="391"/>
                  <a:pt x="56" y="391"/>
                  <a:pt x="55" y="390"/>
                </a:cubicBezTo>
                <a:cubicBezTo>
                  <a:pt x="55" y="390"/>
                  <a:pt x="56" y="389"/>
                  <a:pt x="55" y="388"/>
                </a:cubicBezTo>
                <a:cubicBezTo>
                  <a:pt x="57" y="387"/>
                  <a:pt x="58" y="390"/>
                  <a:pt x="58" y="387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3"/>
          <p:cNvSpPr>
            <a:spLocks noEditPoints="1"/>
          </p:cNvSpPr>
          <p:nvPr/>
        </p:nvSpPr>
        <p:spPr bwMode="auto">
          <a:xfrm>
            <a:off x="7497763" y="833438"/>
            <a:ext cx="2332038" cy="1631950"/>
          </a:xfrm>
          <a:custGeom>
            <a:avLst/>
            <a:gdLst>
              <a:gd name="T0" fmla="*/ 222 w 621"/>
              <a:gd name="T1" fmla="*/ 26 h 435"/>
              <a:gd name="T2" fmla="*/ 239 w 621"/>
              <a:gd name="T3" fmla="*/ 58 h 435"/>
              <a:gd name="T4" fmla="*/ 191 w 621"/>
              <a:gd name="T5" fmla="*/ 173 h 435"/>
              <a:gd name="T6" fmla="*/ 407 w 621"/>
              <a:gd name="T7" fmla="*/ 247 h 435"/>
              <a:gd name="T8" fmla="*/ 181 w 621"/>
              <a:gd name="T9" fmla="*/ 317 h 435"/>
              <a:gd name="T10" fmla="*/ 210 w 621"/>
              <a:gd name="T11" fmla="*/ 407 h 435"/>
              <a:gd name="T12" fmla="*/ 250 w 621"/>
              <a:gd name="T13" fmla="*/ 412 h 435"/>
              <a:gd name="T14" fmla="*/ 60 w 621"/>
              <a:gd name="T15" fmla="*/ 32 h 435"/>
              <a:gd name="T16" fmla="*/ 132 w 621"/>
              <a:gd name="T17" fmla="*/ 53 h 435"/>
              <a:gd name="T18" fmla="*/ 177 w 621"/>
              <a:gd name="T19" fmla="*/ 351 h 435"/>
              <a:gd name="T20" fmla="*/ 175 w 621"/>
              <a:gd name="T21" fmla="*/ 379 h 435"/>
              <a:gd name="T22" fmla="*/ 62 w 621"/>
              <a:gd name="T23" fmla="*/ 417 h 435"/>
              <a:gd name="T24" fmla="*/ 258 w 621"/>
              <a:gd name="T25" fmla="*/ 403 h 435"/>
              <a:gd name="T26" fmla="*/ 306 w 621"/>
              <a:gd name="T27" fmla="*/ 380 h 435"/>
              <a:gd name="T28" fmla="*/ 309 w 621"/>
              <a:gd name="T29" fmla="*/ 252 h 435"/>
              <a:gd name="T30" fmla="*/ 412 w 621"/>
              <a:gd name="T31" fmla="*/ 404 h 435"/>
              <a:gd name="T32" fmla="*/ 577 w 621"/>
              <a:gd name="T33" fmla="*/ 412 h 435"/>
              <a:gd name="T34" fmla="*/ 472 w 621"/>
              <a:gd name="T35" fmla="*/ 341 h 435"/>
              <a:gd name="T36" fmla="*/ 458 w 621"/>
              <a:gd name="T37" fmla="*/ 352 h 435"/>
              <a:gd name="T38" fmla="*/ 408 w 621"/>
              <a:gd name="T39" fmla="*/ 277 h 435"/>
              <a:gd name="T40" fmla="*/ 402 w 621"/>
              <a:gd name="T41" fmla="*/ 255 h 435"/>
              <a:gd name="T42" fmla="*/ 469 w 621"/>
              <a:gd name="T43" fmla="*/ 135 h 435"/>
              <a:gd name="T44" fmla="*/ 381 w 621"/>
              <a:gd name="T45" fmla="*/ 20 h 435"/>
              <a:gd name="T46" fmla="*/ 176 w 621"/>
              <a:gd name="T47" fmla="*/ 30 h 435"/>
              <a:gd name="T48" fmla="*/ 84 w 621"/>
              <a:gd name="T49" fmla="*/ 24 h 435"/>
              <a:gd name="T50" fmla="*/ 66 w 621"/>
              <a:gd name="T51" fmla="*/ 33 h 435"/>
              <a:gd name="T52" fmla="*/ 92 w 621"/>
              <a:gd name="T53" fmla="*/ 33 h 435"/>
              <a:gd name="T54" fmla="*/ 385 w 621"/>
              <a:gd name="T55" fmla="*/ 41 h 435"/>
              <a:gd name="T56" fmla="*/ 386 w 621"/>
              <a:gd name="T57" fmla="*/ 52 h 435"/>
              <a:gd name="T58" fmla="*/ 276 w 621"/>
              <a:gd name="T59" fmla="*/ 65 h 435"/>
              <a:gd name="T60" fmla="*/ 288 w 621"/>
              <a:gd name="T61" fmla="*/ 142 h 435"/>
              <a:gd name="T62" fmla="*/ 268 w 621"/>
              <a:gd name="T63" fmla="*/ 156 h 435"/>
              <a:gd name="T64" fmla="*/ 390 w 621"/>
              <a:gd name="T65" fmla="*/ 162 h 435"/>
              <a:gd name="T66" fmla="*/ 338 w 621"/>
              <a:gd name="T67" fmla="*/ 59 h 435"/>
              <a:gd name="T68" fmla="*/ 306 w 621"/>
              <a:gd name="T69" fmla="*/ 55 h 435"/>
              <a:gd name="T70" fmla="*/ 344 w 621"/>
              <a:gd name="T71" fmla="*/ 68 h 435"/>
              <a:gd name="T72" fmla="*/ 194 w 621"/>
              <a:gd name="T73" fmla="*/ 121 h 435"/>
              <a:gd name="T74" fmla="*/ 276 w 621"/>
              <a:gd name="T75" fmla="*/ 120 h 435"/>
              <a:gd name="T76" fmla="*/ 280 w 621"/>
              <a:gd name="T77" fmla="*/ 126 h 435"/>
              <a:gd name="T78" fmla="*/ 469 w 621"/>
              <a:gd name="T79" fmla="*/ 143 h 435"/>
              <a:gd name="T80" fmla="*/ 192 w 621"/>
              <a:gd name="T81" fmla="*/ 184 h 435"/>
              <a:gd name="T82" fmla="*/ 257 w 621"/>
              <a:gd name="T83" fmla="*/ 170 h 435"/>
              <a:gd name="T84" fmla="*/ 409 w 621"/>
              <a:gd name="T85" fmla="*/ 208 h 435"/>
              <a:gd name="T86" fmla="*/ 311 w 621"/>
              <a:gd name="T87" fmla="*/ 218 h 435"/>
              <a:gd name="T88" fmla="*/ 315 w 621"/>
              <a:gd name="T89" fmla="*/ 242 h 435"/>
              <a:gd name="T90" fmla="*/ 181 w 621"/>
              <a:gd name="T91" fmla="*/ 247 h 435"/>
              <a:gd name="T92" fmla="*/ 395 w 621"/>
              <a:gd name="T93" fmla="*/ 258 h 435"/>
              <a:gd name="T94" fmla="*/ 188 w 621"/>
              <a:gd name="T95" fmla="*/ 279 h 435"/>
              <a:gd name="T96" fmla="*/ 263 w 621"/>
              <a:gd name="T97" fmla="*/ 290 h 435"/>
              <a:gd name="T98" fmla="*/ 211 w 621"/>
              <a:gd name="T99" fmla="*/ 305 h 435"/>
              <a:gd name="T100" fmla="*/ 218 w 621"/>
              <a:gd name="T101" fmla="*/ 302 h 435"/>
              <a:gd name="T102" fmla="*/ 415 w 621"/>
              <a:gd name="T103" fmla="*/ 323 h 435"/>
              <a:gd name="T104" fmla="*/ 444 w 621"/>
              <a:gd name="T105" fmla="*/ 341 h 435"/>
              <a:gd name="T106" fmla="*/ 441 w 621"/>
              <a:gd name="T107" fmla="*/ 364 h 435"/>
              <a:gd name="T108" fmla="*/ 423 w 621"/>
              <a:gd name="T109" fmla="*/ 381 h 435"/>
              <a:gd name="T110" fmla="*/ 416 w 621"/>
              <a:gd name="T111" fmla="*/ 396 h 435"/>
              <a:gd name="T112" fmla="*/ 499 w 621"/>
              <a:gd name="T113" fmla="*/ 402 h 435"/>
              <a:gd name="T114" fmla="*/ 495 w 621"/>
              <a:gd name="T115" fmla="*/ 431 h 435"/>
              <a:gd name="T116" fmla="*/ 102 w 621"/>
              <a:gd name="T117" fmla="*/ 53 h 435"/>
              <a:gd name="T118" fmla="*/ 307 w 621"/>
              <a:gd name="T119" fmla="*/ 254 h 435"/>
              <a:gd name="T120" fmla="*/ 449 w 621"/>
              <a:gd name="T121" fmla="*/ 312 h 435"/>
              <a:gd name="T122" fmla="*/ 451 w 621"/>
              <a:gd name="T123" fmla="*/ 415 h 435"/>
              <a:gd name="T124" fmla="*/ 134 w 621"/>
              <a:gd name="T125" fmla="*/ 396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1" h="435">
                <a:moveTo>
                  <a:pt x="159" y="0"/>
                </a:moveTo>
                <a:cubicBezTo>
                  <a:pt x="160" y="0"/>
                  <a:pt x="159" y="3"/>
                  <a:pt x="158" y="2"/>
                </a:cubicBezTo>
                <a:cubicBezTo>
                  <a:pt x="158" y="2"/>
                  <a:pt x="158" y="1"/>
                  <a:pt x="158" y="1"/>
                </a:cubicBezTo>
                <a:cubicBezTo>
                  <a:pt x="159" y="1"/>
                  <a:pt x="159" y="1"/>
                  <a:pt x="159" y="0"/>
                </a:cubicBezTo>
                <a:close/>
                <a:moveTo>
                  <a:pt x="160" y="3"/>
                </a:moveTo>
                <a:cubicBezTo>
                  <a:pt x="159" y="6"/>
                  <a:pt x="162" y="3"/>
                  <a:pt x="160" y="3"/>
                </a:cubicBezTo>
                <a:close/>
                <a:moveTo>
                  <a:pt x="158" y="4"/>
                </a:moveTo>
                <a:cubicBezTo>
                  <a:pt x="161" y="5"/>
                  <a:pt x="163" y="10"/>
                  <a:pt x="159" y="11"/>
                </a:cubicBezTo>
                <a:cubicBezTo>
                  <a:pt x="158" y="10"/>
                  <a:pt x="158" y="7"/>
                  <a:pt x="158" y="4"/>
                </a:cubicBezTo>
                <a:close/>
                <a:moveTo>
                  <a:pt x="159" y="13"/>
                </a:moveTo>
                <a:cubicBezTo>
                  <a:pt x="161" y="14"/>
                  <a:pt x="160" y="17"/>
                  <a:pt x="163" y="18"/>
                </a:cubicBezTo>
                <a:cubicBezTo>
                  <a:pt x="161" y="19"/>
                  <a:pt x="160" y="21"/>
                  <a:pt x="158" y="19"/>
                </a:cubicBezTo>
                <a:cubicBezTo>
                  <a:pt x="159" y="17"/>
                  <a:pt x="156" y="14"/>
                  <a:pt x="159" y="13"/>
                </a:cubicBezTo>
                <a:close/>
                <a:moveTo>
                  <a:pt x="122" y="15"/>
                </a:moveTo>
                <a:cubicBezTo>
                  <a:pt x="124" y="16"/>
                  <a:pt x="124" y="17"/>
                  <a:pt x="124" y="20"/>
                </a:cubicBezTo>
                <a:cubicBezTo>
                  <a:pt x="123" y="19"/>
                  <a:pt x="122" y="17"/>
                  <a:pt x="122" y="15"/>
                </a:cubicBezTo>
                <a:close/>
                <a:moveTo>
                  <a:pt x="131" y="15"/>
                </a:moveTo>
                <a:cubicBezTo>
                  <a:pt x="131" y="15"/>
                  <a:pt x="132" y="16"/>
                  <a:pt x="132" y="16"/>
                </a:cubicBezTo>
                <a:cubicBezTo>
                  <a:pt x="132" y="17"/>
                  <a:pt x="130" y="16"/>
                  <a:pt x="131" y="15"/>
                </a:cubicBezTo>
                <a:close/>
                <a:moveTo>
                  <a:pt x="127" y="16"/>
                </a:moveTo>
                <a:cubicBezTo>
                  <a:pt x="129" y="16"/>
                  <a:pt x="128" y="17"/>
                  <a:pt x="128" y="18"/>
                </a:cubicBezTo>
                <a:cubicBezTo>
                  <a:pt x="128" y="17"/>
                  <a:pt x="128" y="17"/>
                  <a:pt x="127" y="17"/>
                </a:cubicBezTo>
                <a:cubicBezTo>
                  <a:pt x="127" y="17"/>
                  <a:pt x="127" y="16"/>
                  <a:pt x="127" y="16"/>
                </a:cubicBezTo>
                <a:close/>
                <a:moveTo>
                  <a:pt x="172" y="16"/>
                </a:moveTo>
                <a:cubicBezTo>
                  <a:pt x="172" y="16"/>
                  <a:pt x="171" y="16"/>
                  <a:pt x="171" y="18"/>
                </a:cubicBezTo>
                <a:cubicBezTo>
                  <a:pt x="170" y="17"/>
                  <a:pt x="171" y="15"/>
                  <a:pt x="172" y="16"/>
                </a:cubicBezTo>
                <a:close/>
                <a:moveTo>
                  <a:pt x="120" y="16"/>
                </a:moveTo>
                <a:cubicBezTo>
                  <a:pt x="120" y="18"/>
                  <a:pt x="120" y="18"/>
                  <a:pt x="120" y="19"/>
                </a:cubicBezTo>
                <a:cubicBezTo>
                  <a:pt x="122" y="20"/>
                  <a:pt x="122" y="16"/>
                  <a:pt x="120" y="16"/>
                </a:cubicBezTo>
                <a:close/>
                <a:moveTo>
                  <a:pt x="185" y="16"/>
                </a:moveTo>
                <a:cubicBezTo>
                  <a:pt x="186" y="16"/>
                  <a:pt x="186" y="17"/>
                  <a:pt x="186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5" y="17"/>
                  <a:pt x="185" y="17"/>
                  <a:pt x="185" y="16"/>
                </a:cubicBezTo>
                <a:close/>
                <a:moveTo>
                  <a:pt x="119" y="22"/>
                </a:moveTo>
                <a:cubicBezTo>
                  <a:pt x="117" y="21"/>
                  <a:pt x="117" y="20"/>
                  <a:pt x="115" y="21"/>
                </a:cubicBezTo>
                <a:cubicBezTo>
                  <a:pt x="115" y="17"/>
                  <a:pt x="117" y="19"/>
                  <a:pt x="119" y="19"/>
                </a:cubicBezTo>
                <a:cubicBezTo>
                  <a:pt x="118" y="21"/>
                  <a:pt x="120" y="21"/>
                  <a:pt x="119" y="22"/>
                </a:cubicBezTo>
                <a:close/>
                <a:moveTo>
                  <a:pt x="159" y="24"/>
                </a:moveTo>
                <a:cubicBezTo>
                  <a:pt x="161" y="24"/>
                  <a:pt x="159" y="26"/>
                  <a:pt x="158" y="26"/>
                </a:cubicBezTo>
                <a:cubicBezTo>
                  <a:pt x="158" y="25"/>
                  <a:pt x="159" y="25"/>
                  <a:pt x="159" y="24"/>
                </a:cubicBezTo>
                <a:close/>
                <a:moveTo>
                  <a:pt x="222" y="26"/>
                </a:moveTo>
                <a:cubicBezTo>
                  <a:pt x="223" y="26"/>
                  <a:pt x="223" y="27"/>
                  <a:pt x="224" y="26"/>
                </a:cubicBezTo>
                <a:cubicBezTo>
                  <a:pt x="224" y="27"/>
                  <a:pt x="226" y="27"/>
                  <a:pt x="225" y="29"/>
                </a:cubicBezTo>
                <a:cubicBezTo>
                  <a:pt x="226" y="29"/>
                  <a:pt x="226" y="28"/>
                  <a:pt x="227" y="28"/>
                </a:cubicBezTo>
                <a:cubicBezTo>
                  <a:pt x="226" y="27"/>
                  <a:pt x="226" y="27"/>
                  <a:pt x="225" y="27"/>
                </a:cubicBezTo>
                <a:cubicBezTo>
                  <a:pt x="227" y="25"/>
                  <a:pt x="228" y="27"/>
                  <a:pt x="230" y="26"/>
                </a:cubicBezTo>
                <a:cubicBezTo>
                  <a:pt x="231" y="30"/>
                  <a:pt x="227" y="28"/>
                  <a:pt x="226" y="30"/>
                </a:cubicBezTo>
                <a:cubicBezTo>
                  <a:pt x="225" y="29"/>
                  <a:pt x="223" y="29"/>
                  <a:pt x="221" y="29"/>
                </a:cubicBezTo>
                <a:cubicBezTo>
                  <a:pt x="221" y="27"/>
                  <a:pt x="222" y="28"/>
                  <a:pt x="222" y="26"/>
                </a:cubicBezTo>
                <a:close/>
                <a:moveTo>
                  <a:pt x="208" y="27"/>
                </a:moveTo>
                <a:cubicBezTo>
                  <a:pt x="209" y="28"/>
                  <a:pt x="210" y="28"/>
                  <a:pt x="210" y="30"/>
                </a:cubicBezTo>
                <a:cubicBezTo>
                  <a:pt x="209" y="29"/>
                  <a:pt x="209" y="30"/>
                  <a:pt x="207" y="30"/>
                </a:cubicBezTo>
                <a:cubicBezTo>
                  <a:pt x="207" y="29"/>
                  <a:pt x="208" y="28"/>
                  <a:pt x="208" y="27"/>
                </a:cubicBezTo>
                <a:close/>
                <a:moveTo>
                  <a:pt x="211" y="28"/>
                </a:moveTo>
                <a:cubicBezTo>
                  <a:pt x="212" y="26"/>
                  <a:pt x="214" y="29"/>
                  <a:pt x="214" y="27"/>
                </a:cubicBezTo>
                <a:cubicBezTo>
                  <a:pt x="215" y="29"/>
                  <a:pt x="212" y="29"/>
                  <a:pt x="211" y="28"/>
                </a:cubicBezTo>
                <a:close/>
                <a:moveTo>
                  <a:pt x="216" y="27"/>
                </a:moveTo>
                <a:cubicBezTo>
                  <a:pt x="214" y="29"/>
                  <a:pt x="217" y="30"/>
                  <a:pt x="218" y="29"/>
                </a:cubicBezTo>
                <a:cubicBezTo>
                  <a:pt x="216" y="29"/>
                  <a:pt x="217" y="28"/>
                  <a:pt x="216" y="27"/>
                </a:cubicBezTo>
                <a:close/>
                <a:moveTo>
                  <a:pt x="47" y="30"/>
                </a:moveTo>
                <a:cubicBezTo>
                  <a:pt x="48" y="30"/>
                  <a:pt x="48" y="31"/>
                  <a:pt x="48" y="32"/>
                </a:cubicBezTo>
                <a:cubicBezTo>
                  <a:pt x="47" y="32"/>
                  <a:pt x="47" y="30"/>
                  <a:pt x="47" y="30"/>
                </a:cubicBezTo>
                <a:close/>
                <a:moveTo>
                  <a:pt x="410" y="31"/>
                </a:moveTo>
                <a:cubicBezTo>
                  <a:pt x="411" y="31"/>
                  <a:pt x="411" y="31"/>
                  <a:pt x="412" y="32"/>
                </a:cubicBezTo>
                <a:cubicBezTo>
                  <a:pt x="411" y="32"/>
                  <a:pt x="411" y="32"/>
                  <a:pt x="411" y="32"/>
                </a:cubicBezTo>
                <a:cubicBezTo>
                  <a:pt x="410" y="32"/>
                  <a:pt x="411" y="31"/>
                  <a:pt x="410" y="31"/>
                </a:cubicBezTo>
                <a:close/>
                <a:moveTo>
                  <a:pt x="81" y="34"/>
                </a:moveTo>
                <a:cubicBezTo>
                  <a:pt x="81" y="33"/>
                  <a:pt x="82" y="34"/>
                  <a:pt x="83" y="34"/>
                </a:cubicBezTo>
                <a:cubicBezTo>
                  <a:pt x="83" y="35"/>
                  <a:pt x="81" y="34"/>
                  <a:pt x="81" y="34"/>
                </a:cubicBezTo>
                <a:close/>
                <a:moveTo>
                  <a:pt x="17" y="35"/>
                </a:moveTo>
                <a:cubicBezTo>
                  <a:pt x="17" y="35"/>
                  <a:pt x="17" y="36"/>
                  <a:pt x="16" y="36"/>
                </a:cubicBezTo>
                <a:cubicBezTo>
                  <a:pt x="16" y="34"/>
                  <a:pt x="17" y="35"/>
                  <a:pt x="17" y="35"/>
                </a:cubicBezTo>
                <a:close/>
                <a:moveTo>
                  <a:pt x="409" y="37"/>
                </a:moveTo>
                <a:cubicBezTo>
                  <a:pt x="408" y="38"/>
                  <a:pt x="409" y="35"/>
                  <a:pt x="410" y="36"/>
                </a:cubicBezTo>
                <a:cubicBezTo>
                  <a:pt x="410" y="36"/>
                  <a:pt x="410" y="36"/>
                  <a:pt x="410" y="37"/>
                </a:cubicBezTo>
                <a:cubicBezTo>
                  <a:pt x="409" y="37"/>
                  <a:pt x="409" y="37"/>
                  <a:pt x="409" y="37"/>
                </a:cubicBezTo>
                <a:close/>
                <a:moveTo>
                  <a:pt x="397" y="39"/>
                </a:moveTo>
                <a:cubicBezTo>
                  <a:pt x="397" y="38"/>
                  <a:pt x="400" y="38"/>
                  <a:pt x="399" y="40"/>
                </a:cubicBezTo>
                <a:cubicBezTo>
                  <a:pt x="399" y="40"/>
                  <a:pt x="398" y="40"/>
                  <a:pt x="398" y="40"/>
                </a:cubicBezTo>
                <a:cubicBezTo>
                  <a:pt x="398" y="39"/>
                  <a:pt x="398" y="39"/>
                  <a:pt x="397" y="39"/>
                </a:cubicBezTo>
                <a:close/>
                <a:moveTo>
                  <a:pt x="241" y="57"/>
                </a:moveTo>
                <a:cubicBezTo>
                  <a:pt x="241" y="59"/>
                  <a:pt x="239" y="57"/>
                  <a:pt x="239" y="58"/>
                </a:cubicBezTo>
                <a:cubicBezTo>
                  <a:pt x="237" y="58"/>
                  <a:pt x="239" y="56"/>
                  <a:pt x="241" y="57"/>
                </a:cubicBezTo>
                <a:close/>
                <a:moveTo>
                  <a:pt x="235" y="59"/>
                </a:moveTo>
                <a:cubicBezTo>
                  <a:pt x="236" y="60"/>
                  <a:pt x="236" y="60"/>
                  <a:pt x="236" y="59"/>
                </a:cubicBezTo>
                <a:cubicBezTo>
                  <a:pt x="237" y="59"/>
                  <a:pt x="237" y="60"/>
                  <a:pt x="237" y="60"/>
                </a:cubicBezTo>
                <a:cubicBezTo>
                  <a:pt x="237" y="60"/>
                  <a:pt x="237" y="61"/>
                  <a:pt x="237" y="61"/>
                </a:cubicBezTo>
                <a:cubicBezTo>
                  <a:pt x="236" y="61"/>
                  <a:pt x="236" y="61"/>
                  <a:pt x="235" y="61"/>
                </a:cubicBezTo>
                <a:cubicBezTo>
                  <a:pt x="235" y="60"/>
                  <a:pt x="235" y="60"/>
                  <a:pt x="235" y="59"/>
                </a:cubicBezTo>
                <a:close/>
                <a:moveTo>
                  <a:pt x="156" y="61"/>
                </a:moveTo>
                <a:cubicBezTo>
                  <a:pt x="157" y="61"/>
                  <a:pt x="157" y="61"/>
                  <a:pt x="158" y="61"/>
                </a:cubicBezTo>
                <a:cubicBezTo>
                  <a:pt x="158" y="63"/>
                  <a:pt x="155" y="62"/>
                  <a:pt x="156" y="61"/>
                </a:cubicBezTo>
                <a:close/>
                <a:moveTo>
                  <a:pt x="235" y="64"/>
                </a:moveTo>
                <a:cubicBezTo>
                  <a:pt x="235" y="66"/>
                  <a:pt x="234" y="66"/>
                  <a:pt x="232" y="66"/>
                </a:cubicBezTo>
                <a:cubicBezTo>
                  <a:pt x="232" y="64"/>
                  <a:pt x="234" y="64"/>
                  <a:pt x="235" y="64"/>
                </a:cubicBezTo>
                <a:close/>
                <a:moveTo>
                  <a:pt x="238" y="67"/>
                </a:moveTo>
                <a:cubicBezTo>
                  <a:pt x="239" y="67"/>
                  <a:pt x="239" y="69"/>
                  <a:pt x="239" y="69"/>
                </a:cubicBezTo>
                <a:cubicBezTo>
                  <a:pt x="239" y="70"/>
                  <a:pt x="238" y="68"/>
                  <a:pt x="238" y="67"/>
                </a:cubicBezTo>
                <a:close/>
                <a:moveTo>
                  <a:pt x="429" y="70"/>
                </a:moveTo>
                <a:cubicBezTo>
                  <a:pt x="429" y="70"/>
                  <a:pt x="430" y="70"/>
                  <a:pt x="430" y="71"/>
                </a:cubicBezTo>
                <a:cubicBezTo>
                  <a:pt x="429" y="71"/>
                  <a:pt x="429" y="71"/>
                  <a:pt x="429" y="71"/>
                </a:cubicBezTo>
                <a:cubicBezTo>
                  <a:pt x="428" y="71"/>
                  <a:pt x="429" y="70"/>
                  <a:pt x="429" y="70"/>
                </a:cubicBezTo>
                <a:close/>
                <a:moveTo>
                  <a:pt x="426" y="70"/>
                </a:moveTo>
                <a:cubicBezTo>
                  <a:pt x="427" y="71"/>
                  <a:pt x="428" y="70"/>
                  <a:pt x="428" y="72"/>
                </a:cubicBezTo>
                <a:cubicBezTo>
                  <a:pt x="427" y="71"/>
                  <a:pt x="426" y="72"/>
                  <a:pt x="426" y="70"/>
                </a:cubicBezTo>
                <a:close/>
                <a:moveTo>
                  <a:pt x="327" y="73"/>
                </a:moveTo>
                <a:cubicBezTo>
                  <a:pt x="328" y="73"/>
                  <a:pt x="328" y="74"/>
                  <a:pt x="328" y="74"/>
                </a:cubicBezTo>
                <a:cubicBezTo>
                  <a:pt x="328" y="75"/>
                  <a:pt x="329" y="75"/>
                  <a:pt x="330" y="75"/>
                </a:cubicBezTo>
                <a:cubicBezTo>
                  <a:pt x="329" y="77"/>
                  <a:pt x="328" y="76"/>
                  <a:pt x="325" y="76"/>
                </a:cubicBezTo>
                <a:cubicBezTo>
                  <a:pt x="325" y="74"/>
                  <a:pt x="328" y="75"/>
                  <a:pt x="327" y="73"/>
                </a:cubicBezTo>
                <a:close/>
                <a:moveTo>
                  <a:pt x="289" y="141"/>
                </a:moveTo>
                <a:cubicBezTo>
                  <a:pt x="291" y="141"/>
                  <a:pt x="290" y="144"/>
                  <a:pt x="289" y="143"/>
                </a:cubicBezTo>
                <a:cubicBezTo>
                  <a:pt x="289" y="142"/>
                  <a:pt x="289" y="142"/>
                  <a:pt x="289" y="142"/>
                </a:cubicBezTo>
                <a:cubicBezTo>
                  <a:pt x="289" y="142"/>
                  <a:pt x="289" y="142"/>
                  <a:pt x="289" y="141"/>
                </a:cubicBezTo>
                <a:close/>
                <a:moveTo>
                  <a:pt x="284" y="145"/>
                </a:moveTo>
                <a:cubicBezTo>
                  <a:pt x="284" y="145"/>
                  <a:pt x="285" y="145"/>
                  <a:pt x="285" y="146"/>
                </a:cubicBezTo>
                <a:cubicBezTo>
                  <a:pt x="285" y="146"/>
                  <a:pt x="285" y="146"/>
                  <a:pt x="285" y="147"/>
                </a:cubicBezTo>
                <a:cubicBezTo>
                  <a:pt x="283" y="147"/>
                  <a:pt x="283" y="146"/>
                  <a:pt x="282" y="146"/>
                </a:cubicBezTo>
                <a:cubicBezTo>
                  <a:pt x="282" y="145"/>
                  <a:pt x="284" y="146"/>
                  <a:pt x="284" y="145"/>
                </a:cubicBezTo>
                <a:close/>
                <a:moveTo>
                  <a:pt x="274" y="149"/>
                </a:moveTo>
                <a:cubicBezTo>
                  <a:pt x="274" y="151"/>
                  <a:pt x="273" y="148"/>
                  <a:pt x="272" y="149"/>
                </a:cubicBezTo>
                <a:cubicBezTo>
                  <a:pt x="272" y="147"/>
                  <a:pt x="273" y="148"/>
                  <a:pt x="274" y="149"/>
                </a:cubicBezTo>
                <a:close/>
                <a:moveTo>
                  <a:pt x="191" y="173"/>
                </a:moveTo>
                <a:cubicBezTo>
                  <a:pt x="192" y="173"/>
                  <a:pt x="191" y="175"/>
                  <a:pt x="191" y="176"/>
                </a:cubicBezTo>
                <a:cubicBezTo>
                  <a:pt x="189" y="175"/>
                  <a:pt x="191" y="174"/>
                  <a:pt x="191" y="173"/>
                </a:cubicBezTo>
                <a:close/>
                <a:moveTo>
                  <a:pt x="189" y="206"/>
                </a:moveTo>
                <a:cubicBezTo>
                  <a:pt x="190" y="206"/>
                  <a:pt x="191" y="206"/>
                  <a:pt x="191" y="208"/>
                </a:cubicBezTo>
                <a:cubicBezTo>
                  <a:pt x="189" y="208"/>
                  <a:pt x="189" y="206"/>
                  <a:pt x="189" y="206"/>
                </a:cubicBezTo>
                <a:close/>
                <a:moveTo>
                  <a:pt x="404" y="231"/>
                </a:moveTo>
                <a:cubicBezTo>
                  <a:pt x="406" y="232"/>
                  <a:pt x="404" y="233"/>
                  <a:pt x="403" y="233"/>
                </a:cubicBezTo>
                <a:cubicBezTo>
                  <a:pt x="403" y="232"/>
                  <a:pt x="404" y="232"/>
                  <a:pt x="404" y="231"/>
                </a:cubicBezTo>
                <a:close/>
                <a:moveTo>
                  <a:pt x="409" y="234"/>
                </a:moveTo>
                <a:cubicBezTo>
                  <a:pt x="409" y="233"/>
                  <a:pt x="411" y="233"/>
                  <a:pt x="410" y="235"/>
                </a:cubicBezTo>
                <a:cubicBezTo>
                  <a:pt x="410" y="235"/>
                  <a:pt x="410" y="235"/>
                  <a:pt x="409" y="235"/>
                </a:cubicBezTo>
                <a:cubicBezTo>
                  <a:pt x="409" y="234"/>
                  <a:pt x="409" y="234"/>
                  <a:pt x="409" y="234"/>
                </a:cubicBezTo>
                <a:close/>
                <a:moveTo>
                  <a:pt x="403" y="234"/>
                </a:moveTo>
                <a:cubicBezTo>
                  <a:pt x="405" y="234"/>
                  <a:pt x="405" y="235"/>
                  <a:pt x="405" y="236"/>
                </a:cubicBezTo>
                <a:cubicBezTo>
                  <a:pt x="403" y="237"/>
                  <a:pt x="403" y="236"/>
                  <a:pt x="403" y="234"/>
                </a:cubicBezTo>
                <a:close/>
                <a:moveTo>
                  <a:pt x="175" y="235"/>
                </a:moveTo>
                <a:cubicBezTo>
                  <a:pt x="177" y="236"/>
                  <a:pt x="176" y="239"/>
                  <a:pt x="175" y="241"/>
                </a:cubicBezTo>
                <a:cubicBezTo>
                  <a:pt x="174" y="240"/>
                  <a:pt x="175" y="237"/>
                  <a:pt x="175" y="235"/>
                </a:cubicBezTo>
                <a:close/>
                <a:moveTo>
                  <a:pt x="404" y="237"/>
                </a:moveTo>
                <a:cubicBezTo>
                  <a:pt x="405" y="238"/>
                  <a:pt x="405" y="238"/>
                  <a:pt x="406" y="238"/>
                </a:cubicBezTo>
                <a:cubicBezTo>
                  <a:pt x="406" y="239"/>
                  <a:pt x="405" y="239"/>
                  <a:pt x="404" y="239"/>
                </a:cubicBezTo>
                <a:cubicBezTo>
                  <a:pt x="404" y="239"/>
                  <a:pt x="404" y="238"/>
                  <a:pt x="404" y="237"/>
                </a:cubicBezTo>
                <a:close/>
                <a:moveTo>
                  <a:pt x="413" y="242"/>
                </a:moveTo>
                <a:cubicBezTo>
                  <a:pt x="414" y="242"/>
                  <a:pt x="414" y="243"/>
                  <a:pt x="414" y="243"/>
                </a:cubicBezTo>
                <a:cubicBezTo>
                  <a:pt x="414" y="243"/>
                  <a:pt x="415" y="243"/>
                  <a:pt x="415" y="243"/>
                </a:cubicBezTo>
                <a:cubicBezTo>
                  <a:pt x="415" y="244"/>
                  <a:pt x="415" y="247"/>
                  <a:pt x="416" y="247"/>
                </a:cubicBezTo>
                <a:cubicBezTo>
                  <a:pt x="415" y="247"/>
                  <a:pt x="416" y="251"/>
                  <a:pt x="414" y="251"/>
                </a:cubicBezTo>
                <a:cubicBezTo>
                  <a:pt x="416" y="248"/>
                  <a:pt x="413" y="245"/>
                  <a:pt x="413" y="242"/>
                </a:cubicBezTo>
                <a:close/>
                <a:moveTo>
                  <a:pt x="397" y="243"/>
                </a:moveTo>
                <a:cubicBezTo>
                  <a:pt x="399" y="243"/>
                  <a:pt x="399" y="245"/>
                  <a:pt x="400" y="247"/>
                </a:cubicBezTo>
                <a:cubicBezTo>
                  <a:pt x="398" y="247"/>
                  <a:pt x="398" y="244"/>
                  <a:pt x="397" y="243"/>
                </a:cubicBezTo>
                <a:close/>
                <a:moveTo>
                  <a:pt x="405" y="243"/>
                </a:moveTo>
                <a:cubicBezTo>
                  <a:pt x="406" y="244"/>
                  <a:pt x="406" y="244"/>
                  <a:pt x="407" y="243"/>
                </a:cubicBezTo>
                <a:cubicBezTo>
                  <a:pt x="407" y="243"/>
                  <a:pt x="407" y="244"/>
                  <a:pt x="407" y="245"/>
                </a:cubicBezTo>
                <a:cubicBezTo>
                  <a:pt x="407" y="244"/>
                  <a:pt x="407" y="245"/>
                  <a:pt x="407" y="245"/>
                </a:cubicBezTo>
                <a:cubicBezTo>
                  <a:pt x="406" y="245"/>
                  <a:pt x="406" y="245"/>
                  <a:pt x="405" y="245"/>
                </a:cubicBezTo>
                <a:cubicBezTo>
                  <a:pt x="405" y="244"/>
                  <a:pt x="405" y="244"/>
                  <a:pt x="405" y="243"/>
                </a:cubicBezTo>
                <a:close/>
                <a:moveTo>
                  <a:pt x="407" y="247"/>
                </a:moveTo>
                <a:cubicBezTo>
                  <a:pt x="407" y="247"/>
                  <a:pt x="407" y="248"/>
                  <a:pt x="407" y="249"/>
                </a:cubicBezTo>
                <a:cubicBezTo>
                  <a:pt x="406" y="249"/>
                  <a:pt x="405" y="249"/>
                  <a:pt x="404" y="249"/>
                </a:cubicBezTo>
                <a:cubicBezTo>
                  <a:pt x="405" y="248"/>
                  <a:pt x="405" y="247"/>
                  <a:pt x="407" y="247"/>
                </a:cubicBezTo>
                <a:close/>
                <a:moveTo>
                  <a:pt x="417" y="251"/>
                </a:moveTo>
                <a:cubicBezTo>
                  <a:pt x="415" y="251"/>
                  <a:pt x="415" y="252"/>
                  <a:pt x="415" y="253"/>
                </a:cubicBezTo>
                <a:cubicBezTo>
                  <a:pt x="417" y="254"/>
                  <a:pt x="416" y="251"/>
                  <a:pt x="417" y="251"/>
                </a:cubicBezTo>
                <a:close/>
                <a:moveTo>
                  <a:pt x="176" y="259"/>
                </a:moveTo>
                <a:cubicBezTo>
                  <a:pt x="176" y="259"/>
                  <a:pt x="177" y="259"/>
                  <a:pt x="177" y="259"/>
                </a:cubicBezTo>
                <a:cubicBezTo>
                  <a:pt x="177" y="260"/>
                  <a:pt x="177" y="260"/>
                  <a:pt x="177" y="261"/>
                </a:cubicBezTo>
                <a:cubicBezTo>
                  <a:pt x="176" y="260"/>
                  <a:pt x="176" y="261"/>
                  <a:pt x="175" y="261"/>
                </a:cubicBezTo>
                <a:cubicBezTo>
                  <a:pt x="175" y="260"/>
                  <a:pt x="176" y="260"/>
                  <a:pt x="176" y="259"/>
                </a:cubicBezTo>
                <a:close/>
                <a:moveTo>
                  <a:pt x="174" y="274"/>
                </a:moveTo>
                <a:cubicBezTo>
                  <a:pt x="174" y="273"/>
                  <a:pt x="174" y="271"/>
                  <a:pt x="174" y="270"/>
                </a:cubicBezTo>
                <a:cubicBezTo>
                  <a:pt x="175" y="270"/>
                  <a:pt x="176" y="269"/>
                  <a:pt x="176" y="269"/>
                </a:cubicBezTo>
                <a:cubicBezTo>
                  <a:pt x="176" y="269"/>
                  <a:pt x="176" y="268"/>
                  <a:pt x="176" y="268"/>
                </a:cubicBezTo>
                <a:cubicBezTo>
                  <a:pt x="175" y="268"/>
                  <a:pt x="175" y="269"/>
                  <a:pt x="174" y="270"/>
                </a:cubicBezTo>
                <a:cubicBezTo>
                  <a:pt x="174" y="268"/>
                  <a:pt x="173" y="264"/>
                  <a:pt x="172" y="262"/>
                </a:cubicBezTo>
                <a:cubicBezTo>
                  <a:pt x="174" y="262"/>
                  <a:pt x="173" y="265"/>
                  <a:pt x="176" y="264"/>
                </a:cubicBezTo>
                <a:cubicBezTo>
                  <a:pt x="176" y="266"/>
                  <a:pt x="173" y="264"/>
                  <a:pt x="174" y="266"/>
                </a:cubicBezTo>
                <a:cubicBezTo>
                  <a:pt x="174" y="267"/>
                  <a:pt x="176" y="266"/>
                  <a:pt x="177" y="267"/>
                </a:cubicBezTo>
                <a:cubicBezTo>
                  <a:pt x="177" y="268"/>
                  <a:pt x="177" y="268"/>
                  <a:pt x="178" y="268"/>
                </a:cubicBezTo>
                <a:cubicBezTo>
                  <a:pt x="176" y="269"/>
                  <a:pt x="178" y="274"/>
                  <a:pt x="174" y="274"/>
                </a:cubicBezTo>
                <a:close/>
                <a:moveTo>
                  <a:pt x="197" y="262"/>
                </a:moveTo>
                <a:cubicBezTo>
                  <a:pt x="199" y="263"/>
                  <a:pt x="198" y="267"/>
                  <a:pt x="199" y="270"/>
                </a:cubicBezTo>
                <a:cubicBezTo>
                  <a:pt x="196" y="268"/>
                  <a:pt x="196" y="264"/>
                  <a:pt x="197" y="262"/>
                </a:cubicBezTo>
                <a:close/>
                <a:moveTo>
                  <a:pt x="420" y="263"/>
                </a:moveTo>
                <a:cubicBezTo>
                  <a:pt x="422" y="262"/>
                  <a:pt x="422" y="267"/>
                  <a:pt x="420" y="266"/>
                </a:cubicBezTo>
                <a:cubicBezTo>
                  <a:pt x="421" y="265"/>
                  <a:pt x="420" y="265"/>
                  <a:pt x="420" y="263"/>
                </a:cubicBezTo>
                <a:close/>
                <a:moveTo>
                  <a:pt x="183" y="307"/>
                </a:moveTo>
                <a:cubicBezTo>
                  <a:pt x="184" y="307"/>
                  <a:pt x="184" y="308"/>
                  <a:pt x="185" y="308"/>
                </a:cubicBezTo>
                <a:cubicBezTo>
                  <a:pt x="184" y="308"/>
                  <a:pt x="184" y="310"/>
                  <a:pt x="186" y="310"/>
                </a:cubicBezTo>
                <a:cubicBezTo>
                  <a:pt x="185" y="311"/>
                  <a:pt x="184" y="311"/>
                  <a:pt x="183" y="310"/>
                </a:cubicBezTo>
                <a:cubicBezTo>
                  <a:pt x="183" y="308"/>
                  <a:pt x="185" y="309"/>
                  <a:pt x="183" y="307"/>
                </a:cubicBezTo>
                <a:close/>
                <a:moveTo>
                  <a:pt x="181" y="308"/>
                </a:moveTo>
                <a:cubicBezTo>
                  <a:pt x="181" y="307"/>
                  <a:pt x="181" y="310"/>
                  <a:pt x="181" y="310"/>
                </a:cubicBezTo>
                <a:cubicBezTo>
                  <a:pt x="181" y="312"/>
                  <a:pt x="181" y="309"/>
                  <a:pt x="181" y="308"/>
                </a:cubicBezTo>
                <a:close/>
                <a:moveTo>
                  <a:pt x="334" y="313"/>
                </a:moveTo>
                <a:cubicBezTo>
                  <a:pt x="335" y="311"/>
                  <a:pt x="336" y="315"/>
                  <a:pt x="334" y="314"/>
                </a:cubicBezTo>
                <a:cubicBezTo>
                  <a:pt x="334" y="314"/>
                  <a:pt x="335" y="313"/>
                  <a:pt x="334" y="313"/>
                </a:cubicBezTo>
                <a:close/>
                <a:moveTo>
                  <a:pt x="181" y="314"/>
                </a:moveTo>
                <a:cubicBezTo>
                  <a:pt x="181" y="312"/>
                  <a:pt x="180" y="319"/>
                  <a:pt x="181" y="314"/>
                </a:cubicBezTo>
                <a:close/>
                <a:moveTo>
                  <a:pt x="181" y="317"/>
                </a:moveTo>
                <a:cubicBezTo>
                  <a:pt x="182" y="318"/>
                  <a:pt x="181" y="321"/>
                  <a:pt x="181" y="323"/>
                </a:cubicBezTo>
                <a:cubicBezTo>
                  <a:pt x="180" y="322"/>
                  <a:pt x="181" y="319"/>
                  <a:pt x="181" y="317"/>
                </a:cubicBezTo>
                <a:close/>
                <a:moveTo>
                  <a:pt x="184" y="317"/>
                </a:moveTo>
                <a:cubicBezTo>
                  <a:pt x="185" y="317"/>
                  <a:pt x="186" y="318"/>
                  <a:pt x="186" y="319"/>
                </a:cubicBezTo>
                <a:cubicBezTo>
                  <a:pt x="185" y="319"/>
                  <a:pt x="185" y="319"/>
                  <a:pt x="185" y="320"/>
                </a:cubicBezTo>
                <a:cubicBezTo>
                  <a:pt x="184" y="319"/>
                  <a:pt x="185" y="318"/>
                  <a:pt x="184" y="317"/>
                </a:cubicBezTo>
                <a:close/>
                <a:moveTo>
                  <a:pt x="184" y="320"/>
                </a:moveTo>
                <a:cubicBezTo>
                  <a:pt x="185" y="320"/>
                  <a:pt x="185" y="323"/>
                  <a:pt x="183" y="323"/>
                </a:cubicBezTo>
                <a:cubicBezTo>
                  <a:pt x="184" y="321"/>
                  <a:pt x="183" y="322"/>
                  <a:pt x="184" y="320"/>
                </a:cubicBezTo>
                <a:close/>
                <a:moveTo>
                  <a:pt x="341" y="325"/>
                </a:moveTo>
                <a:cubicBezTo>
                  <a:pt x="341" y="325"/>
                  <a:pt x="342" y="326"/>
                  <a:pt x="342" y="327"/>
                </a:cubicBezTo>
                <a:cubicBezTo>
                  <a:pt x="341" y="327"/>
                  <a:pt x="341" y="327"/>
                  <a:pt x="340" y="327"/>
                </a:cubicBezTo>
                <a:cubicBezTo>
                  <a:pt x="340" y="327"/>
                  <a:pt x="341" y="326"/>
                  <a:pt x="341" y="325"/>
                </a:cubicBezTo>
                <a:close/>
                <a:moveTo>
                  <a:pt x="463" y="326"/>
                </a:moveTo>
                <a:cubicBezTo>
                  <a:pt x="463" y="327"/>
                  <a:pt x="461" y="327"/>
                  <a:pt x="460" y="326"/>
                </a:cubicBezTo>
                <a:cubicBezTo>
                  <a:pt x="461" y="325"/>
                  <a:pt x="461" y="326"/>
                  <a:pt x="463" y="326"/>
                </a:cubicBezTo>
                <a:close/>
                <a:moveTo>
                  <a:pt x="204" y="336"/>
                </a:moveTo>
                <a:cubicBezTo>
                  <a:pt x="204" y="336"/>
                  <a:pt x="205" y="336"/>
                  <a:pt x="205" y="336"/>
                </a:cubicBezTo>
                <a:cubicBezTo>
                  <a:pt x="206" y="337"/>
                  <a:pt x="206" y="339"/>
                  <a:pt x="205" y="340"/>
                </a:cubicBezTo>
                <a:cubicBezTo>
                  <a:pt x="205" y="339"/>
                  <a:pt x="204" y="338"/>
                  <a:pt x="204" y="336"/>
                </a:cubicBezTo>
                <a:close/>
                <a:moveTo>
                  <a:pt x="465" y="346"/>
                </a:moveTo>
                <a:cubicBezTo>
                  <a:pt x="467" y="346"/>
                  <a:pt x="467" y="347"/>
                  <a:pt x="468" y="347"/>
                </a:cubicBezTo>
                <a:cubicBezTo>
                  <a:pt x="468" y="348"/>
                  <a:pt x="466" y="351"/>
                  <a:pt x="465" y="350"/>
                </a:cubicBezTo>
                <a:cubicBezTo>
                  <a:pt x="466" y="348"/>
                  <a:pt x="466" y="348"/>
                  <a:pt x="465" y="346"/>
                </a:cubicBezTo>
                <a:close/>
                <a:moveTo>
                  <a:pt x="171" y="378"/>
                </a:moveTo>
                <a:cubicBezTo>
                  <a:pt x="172" y="377"/>
                  <a:pt x="172" y="378"/>
                  <a:pt x="172" y="379"/>
                </a:cubicBezTo>
                <a:cubicBezTo>
                  <a:pt x="171" y="379"/>
                  <a:pt x="171" y="379"/>
                  <a:pt x="171" y="379"/>
                </a:cubicBezTo>
                <a:cubicBezTo>
                  <a:pt x="171" y="379"/>
                  <a:pt x="171" y="378"/>
                  <a:pt x="171" y="378"/>
                </a:cubicBezTo>
                <a:close/>
                <a:moveTo>
                  <a:pt x="138" y="393"/>
                </a:moveTo>
                <a:cubicBezTo>
                  <a:pt x="139" y="393"/>
                  <a:pt x="139" y="396"/>
                  <a:pt x="138" y="395"/>
                </a:cubicBezTo>
                <a:cubicBezTo>
                  <a:pt x="138" y="395"/>
                  <a:pt x="138" y="394"/>
                  <a:pt x="138" y="393"/>
                </a:cubicBezTo>
                <a:close/>
                <a:moveTo>
                  <a:pt x="385" y="397"/>
                </a:moveTo>
                <a:cubicBezTo>
                  <a:pt x="385" y="397"/>
                  <a:pt x="386" y="396"/>
                  <a:pt x="387" y="397"/>
                </a:cubicBezTo>
                <a:cubicBezTo>
                  <a:pt x="388" y="398"/>
                  <a:pt x="384" y="399"/>
                  <a:pt x="385" y="397"/>
                </a:cubicBezTo>
                <a:close/>
                <a:moveTo>
                  <a:pt x="133" y="398"/>
                </a:moveTo>
                <a:cubicBezTo>
                  <a:pt x="135" y="398"/>
                  <a:pt x="135" y="399"/>
                  <a:pt x="135" y="400"/>
                </a:cubicBezTo>
                <a:cubicBezTo>
                  <a:pt x="134" y="400"/>
                  <a:pt x="133" y="400"/>
                  <a:pt x="133" y="398"/>
                </a:cubicBezTo>
                <a:close/>
                <a:moveTo>
                  <a:pt x="346" y="406"/>
                </a:moveTo>
                <a:cubicBezTo>
                  <a:pt x="345" y="407"/>
                  <a:pt x="343" y="406"/>
                  <a:pt x="342" y="407"/>
                </a:cubicBezTo>
                <a:cubicBezTo>
                  <a:pt x="343" y="405"/>
                  <a:pt x="344" y="406"/>
                  <a:pt x="346" y="406"/>
                </a:cubicBezTo>
                <a:close/>
                <a:moveTo>
                  <a:pt x="204" y="412"/>
                </a:moveTo>
                <a:cubicBezTo>
                  <a:pt x="204" y="410"/>
                  <a:pt x="203" y="410"/>
                  <a:pt x="203" y="408"/>
                </a:cubicBezTo>
                <a:cubicBezTo>
                  <a:pt x="206" y="408"/>
                  <a:pt x="208" y="411"/>
                  <a:pt x="210" y="407"/>
                </a:cubicBezTo>
                <a:cubicBezTo>
                  <a:pt x="212" y="407"/>
                  <a:pt x="212" y="409"/>
                  <a:pt x="214" y="409"/>
                </a:cubicBezTo>
                <a:cubicBezTo>
                  <a:pt x="211" y="411"/>
                  <a:pt x="209" y="413"/>
                  <a:pt x="204" y="412"/>
                </a:cubicBezTo>
                <a:close/>
                <a:moveTo>
                  <a:pt x="228" y="409"/>
                </a:moveTo>
                <a:cubicBezTo>
                  <a:pt x="229" y="411"/>
                  <a:pt x="226" y="409"/>
                  <a:pt x="227" y="411"/>
                </a:cubicBezTo>
                <a:cubicBezTo>
                  <a:pt x="225" y="411"/>
                  <a:pt x="224" y="410"/>
                  <a:pt x="222" y="411"/>
                </a:cubicBezTo>
                <a:cubicBezTo>
                  <a:pt x="223" y="410"/>
                  <a:pt x="222" y="410"/>
                  <a:pt x="222" y="409"/>
                </a:cubicBezTo>
                <a:cubicBezTo>
                  <a:pt x="223" y="409"/>
                  <a:pt x="226" y="408"/>
                  <a:pt x="228" y="409"/>
                </a:cubicBezTo>
                <a:close/>
                <a:moveTo>
                  <a:pt x="228" y="409"/>
                </a:moveTo>
                <a:cubicBezTo>
                  <a:pt x="229" y="409"/>
                  <a:pt x="229" y="410"/>
                  <a:pt x="230" y="411"/>
                </a:cubicBezTo>
                <a:cubicBezTo>
                  <a:pt x="230" y="410"/>
                  <a:pt x="230" y="410"/>
                  <a:pt x="231" y="410"/>
                </a:cubicBezTo>
                <a:cubicBezTo>
                  <a:pt x="231" y="409"/>
                  <a:pt x="229" y="408"/>
                  <a:pt x="228" y="409"/>
                </a:cubicBezTo>
                <a:close/>
                <a:moveTo>
                  <a:pt x="244" y="412"/>
                </a:moveTo>
                <a:cubicBezTo>
                  <a:pt x="243" y="414"/>
                  <a:pt x="240" y="411"/>
                  <a:pt x="238" y="412"/>
                </a:cubicBezTo>
                <a:cubicBezTo>
                  <a:pt x="237" y="412"/>
                  <a:pt x="237" y="409"/>
                  <a:pt x="239" y="409"/>
                </a:cubicBezTo>
                <a:cubicBezTo>
                  <a:pt x="237" y="411"/>
                  <a:pt x="242" y="411"/>
                  <a:pt x="241" y="409"/>
                </a:cubicBezTo>
                <a:cubicBezTo>
                  <a:pt x="242" y="410"/>
                  <a:pt x="242" y="411"/>
                  <a:pt x="243" y="412"/>
                </a:cubicBezTo>
                <a:cubicBezTo>
                  <a:pt x="245" y="408"/>
                  <a:pt x="248" y="415"/>
                  <a:pt x="248" y="413"/>
                </a:cubicBezTo>
                <a:cubicBezTo>
                  <a:pt x="250" y="414"/>
                  <a:pt x="246" y="415"/>
                  <a:pt x="246" y="414"/>
                </a:cubicBezTo>
                <a:cubicBezTo>
                  <a:pt x="248" y="412"/>
                  <a:pt x="244" y="416"/>
                  <a:pt x="244" y="412"/>
                </a:cubicBezTo>
                <a:close/>
                <a:moveTo>
                  <a:pt x="272" y="409"/>
                </a:moveTo>
                <a:cubicBezTo>
                  <a:pt x="273" y="409"/>
                  <a:pt x="274" y="410"/>
                  <a:pt x="274" y="411"/>
                </a:cubicBezTo>
                <a:cubicBezTo>
                  <a:pt x="273" y="411"/>
                  <a:pt x="272" y="412"/>
                  <a:pt x="273" y="412"/>
                </a:cubicBezTo>
                <a:cubicBezTo>
                  <a:pt x="271" y="411"/>
                  <a:pt x="268" y="412"/>
                  <a:pt x="265" y="413"/>
                </a:cubicBezTo>
                <a:cubicBezTo>
                  <a:pt x="264" y="410"/>
                  <a:pt x="263" y="414"/>
                  <a:pt x="261" y="412"/>
                </a:cubicBezTo>
                <a:cubicBezTo>
                  <a:pt x="266" y="409"/>
                  <a:pt x="269" y="412"/>
                  <a:pt x="272" y="409"/>
                </a:cubicBezTo>
                <a:close/>
                <a:moveTo>
                  <a:pt x="407" y="409"/>
                </a:moveTo>
                <a:cubicBezTo>
                  <a:pt x="407" y="408"/>
                  <a:pt x="410" y="409"/>
                  <a:pt x="409" y="411"/>
                </a:cubicBezTo>
                <a:cubicBezTo>
                  <a:pt x="408" y="411"/>
                  <a:pt x="409" y="409"/>
                  <a:pt x="407" y="409"/>
                </a:cubicBezTo>
                <a:close/>
                <a:moveTo>
                  <a:pt x="67" y="410"/>
                </a:moveTo>
                <a:cubicBezTo>
                  <a:pt x="68" y="410"/>
                  <a:pt x="69" y="411"/>
                  <a:pt x="69" y="412"/>
                </a:cubicBezTo>
                <a:cubicBezTo>
                  <a:pt x="68" y="412"/>
                  <a:pt x="67" y="411"/>
                  <a:pt x="67" y="410"/>
                </a:cubicBezTo>
                <a:close/>
                <a:moveTo>
                  <a:pt x="211" y="411"/>
                </a:moveTo>
                <a:cubicBezTo>
                  <a:pt x="215" y="412"/>
                  <a:pt x="212" y="409"/>
                  <a:pt x="211" y="411"/>
                </a:cubicBezTo>
                <a:close/>
                <a:moveTo>
                  <a:pt x="75" y="412"/>
                </a:moveTo>
                <a:cubicBezTo>
                  <a:pt x="75" y="411"/>
                  <a:pt x="76" y="411"/>
                  <a:pt x="76" y="411"/>
                </a:cubicBezTo>
                <a:cubicBezTo>
                  <a:pt x="78" y="411"/>
                  <a:pt x="76" y="413"/>
                  <a:pt x="75" y="412"/>
                </a:cubicBezTo>
                <a:close/>
                <a:moveTo>
                  <a:pt x="254" y="411"/>
                </a:moveTo>
                <a:cubicBezTo>
                  <a:pt x="255" y="411"/>
                  <a:pt x="256" y="411"/>
                  <a:pt x="257" y="411"/>
                </a:cubicBezTo>
                <a:cubicBezTo>
                  <a:pt x="257" y="413"/>
                  <a:pt x="256" y="414"/>
                  <a:pt x="254" y="413"/>
                </a:cubicBezTo>
                <a:cubicBezTo>
                  <a:pt x="254" y="413"/>
                  <a:pt x="254" y="412"/>
                  <a:pt x="254" y="411"/>
                </a:cubicBezTo>
                <a:close/>
                <a:moveTo>
                  <a:pt x="250" y="412"/>
                </a:moveTo>
                <a:cubicBezTo>
                  <a:pt x="250" y="413"/>
                  <a:pt x="253" y="413"/>
                  <a:pt x="252" y="412"/>
                </a:cubicBezTo>
                <a:cubicBezTo>
                  <a:pt x="252" y="412"/>
                  <a:pt x="251" y="412"/>
                  <a:pt x="250" y="412"/>
                </a:cubicBezTo>
                <a:close/>
                <a:moveTo>
                  <a:pt x="446" y="415"/>
                </a:moveTo>
                <a:cubicBezTo>
                  <a:pt x="446" y="414"/>
                  <a:pt x="446" y="414"/>
                  <a:pt x="446" y="413"/>
                </a:cubicBezTo>
                <a:cubicBezTo>
                  <a:pt x="448" y="415"/>
                  <a:pt x="448" y="413"/>
                  <a:pt x="449" y="413"/>
                </a:cubicBezTo>
                <a:cubicBezTo>
                  <a:pt x="450" y="414"/>
                  <a:pt x="449" y="414"/>
                  <a:pt x="449" y="415"/>
                </a:cubicBezTo>
                <a:cubicBezTo>
                  <a:pt x="447" y="414"/>
                  <a:pt x="449" y="418"/>
                  <a:pt x="446" y="415"/>
                </a:cubicBezTo>
                <a:close/>
                <a:moveTo>
                  <a:pt x="458" y="416"/>
                </a:moveTo>
                <a:cubicBezTo>
                  <a:pt x="458" y="417"/>
                  <a:pt x="459" y="418"/>
                  <a:pt x="460" y="418"/>
                </a:cubicBezTo>
                <a:cubicBezTo>
                  <a:pt x="459" y="418"/>
                  <a:pt x="457" y="419"/>
                  <a:pt x="456" y="419"/>
                </a:cubicBezTo>
                <a:cubicBezTo>
                  <a:pt x="456" y="417"/>
                  <a:pt x="458" y="418"/>
                  <a:pt x="458" y="416"/>
                </a:cubicBezTo>
                <a:close/>
                <a:moveTo>
                  <a:pt x="465" y="422"/>
                </a:moveTo>
                <a:cubicBezTo>
                  <a:pt x="465" y="422"/>
                  <a:pt x="466" y="422"/>
                  <a:pt x="466" y="422"/>
                </a:cubicBezTo>
                <a:cubicBezTo>
                  <a:pt x="466" y="422"/>
                  <a:pt x="466" y="423"/>
                  <a:pt x="466" y="424"/>
                </a:cubicBezTo>
                <a:cubicBezTo>
                  <a:pt x="465" y="424"/>
                  <a:pt x="465" y="423"/>
                  <a:pt x="465" y="422"/>
                </a:cubicBezTo>
                <a:close/>
                <a:moveTo>
                  <a:pt x="490" y="424"/>
                </a:moveTo>
                <a:cubicBezTo>
                  <a:pt x="490" y="425"/>
                  <a:pt x="489" y="425"/>
                  <a:pt x="490" y="426"/>
                </a:cubicBezTo>
                <a:cubicBezTo>
                  <a:pt x="488" y="426"/>
                  <a:pt x="487" y="424"/>
                  <a:pt x="490" y="424"/>
                </a:cubicBezTo>
                <a:close/>
                <a:moveTo>
                  <a:pt x="491" y="430"/>
                </a:moveTo>
                <a:cubicBezTo>
                  <a:pt x="490" y="427"/>
                  <a:pt x="494" y="428"/>
                  <a:pt x="493" y="425"/>
                </a:cubicBezTo>
                <a:cubicBezTo>
                  <a:pt x="490" y="424"/>
                  <a:pt x="489" y="430"/>
                  <a:pt x="491" y="430"/>
                </a:cubicBezTo>
                <a:close/>
                <a:moveTo>
                  <a:pt x="84" y="25"/>
                </a:moveTo>
                <a:cubicBezTo>
                  <a:pt x="83" y="25"/>
                  <a:pt x="83" y="27"/>
                  <a:pt x="82" y="26"/>
                </a:cubicBezTo>
                <a:cubicBezTo>
                  <a:pt x="82" y="25"/>
                  <a:pt x="82" y="24"/>
                  <a:pt x="81" y="25"/>
                </a:cubicBezTo>
                <a:cubicBezTo>
                  <a:pt x="81" y="26"/>
                  <a:pt x="80" y="27"/>
                  <a:pt x="79" y="27"/>
                </a:cubicBezTo>
                <a:cubicBezTo>
                  <a:pt x="78" y="26"/>
                  <a:pt x="78" y="26"/>
                  <a:pt x="77" y="25"/>
                </a:cubicBezTo>
                <a:cubicBezTo>
                  <a:pt x="78" y="25"/>
                  <a:pt x="80" y="23"/>
                  <a:pt x="78" y="22"/>
                </a:cubicBezTo>
                <a:cubicBezTo>
                  <a:pt x="77" y="23"/>
                  <a:pt x="77" y="24"/>
                  <a:pt x="77" y="25"/>
                </a:cubicBezTo>
                <a:cubicBezTo>
                  <a:pt x="76" y="23"/>
                  <a:pt x="76" y="24"/>
                  <a:pt x="74" y="24"/>
                </a:cubicBezTo>
                <a:cubicBezTo>
                  <a:pt x="74" y="25"/>
                  <a:pt x="76" y="26"/>
                  <a:pt x="75" y="27"/>
                </a:cubicBezTo>
                <a:cubicBezTo>
                  <a:pt x="74" y="26"/>
                  <a:pt x="73" y="25"/>
                  <a:pt x="73" y="24"/>
                </a:cubicBezTo>
                <a:cubicBezTo>
                  <a:pt x="72" y="25"/>
                  <a:pt x="70" y="24"/>
                  <a:pt x="70" y="26"/>
                </a:cubicBezTo>
                <a:cubicBezTo>
                  <a:pt x="71" y="26"/>
                  <a:pt x="73" y="26"/>
                  <a:pt x="72" y="27"/>
                </a:cubicBezTo>
                <a:cubicBezTo>
                  <a:pt x="70" y="27"/>
                  <a:pt x="68" y="28"/>
                  <a:pt x="67" y="27"/>
                </a:cubicBezTo>
                <a:cubicBezTo>
                  <a:pt x="68" y="27"/>
                  <a:pt x="68" y="26"/>
                  <a:pt x="67" y="26"/>
                </a:cubicBezTo>
                <a:cubicBezTo>
                  <a:pt x="68" y="28"/>
                  <a:pt x="66" y="26"/>
                  <a:pt x="65" y="25"/>
                </a:cubicBezTo>
                <a:cubicBezTo>
                  <a:pt x="64" y="27"/>
                  <a:pt x="64" y="26"/>
                  <a:pt x="62" y="26"/>
                </a:cubicBezTo>
                <a:cubicBezTo>
                  <a:pt x="62" y="27"/>
                  <a:pt x="62" y="28"/>
                  <a:pt x="61" y="29"/>
                </a:cubicBezTo>
                <a:cubicBezTo>
                  <a:pt x="62" y="26"/>
                  <a:pt x="59" y="27"/>
                  <a:pt x="58" y="28"/>
                </a:cubicBezTo>
                <a:cubicBezTo>
                  <a:pt x="59" y="30"/>
                  <a:pt x="59" y="29"/>
                  <a:pt x="61" y="30"/>
                </a:cubicBezTo>
                <a:cubicBezTo>
                  <a:pt x="60" y="30"/>
                  <a:pt x="61" y="32"/>
                  <a:pt x="60" y="32"/>
                </a:cubicBezTo>
                <a:cubicBezTo>
                  <a:pt x="58" y="31"/>
                  <a:pt x="58" y="29"/>
                  <a:pt x="56" y="29"/>
                </a:cubicBezTo>
                <a:cubicBezTo>
                  <a:pt x="56" y="30"/>
                  <a:pt x="57" y="31"/>
                  <a:pt x="58" y="33"/>
                </a:cubicBezTo>
                <a:cubicBezTo>
                  <a:pt x="58" y="32"/>
                  <a:pt x="57" y="31"/>
                  <a:pt x="59" y="31"/>
                </a:cubicBezTo>
                <a:cubicBezTo>
                  <a:pt x="57" y="33"/>
                  <a:pt x="60" y="31"/>
                  <a:pt x="59" y="33"/>
                </a:cubicBezTo>
                <a:cubicBezTo>
                  <a:pt x="61" y="34"/>
                  <a:pt x="62" y="33"/>
                  <a:pt x="62" y="32"/>
                </a:cubicBezTo>
                <a:cubicBezTo>
                  <a:pt x="63" y="33"/>
                  <a:pt x="62" y="33"/>
                  <a:pt x="62" y="34"/>
                </a:cubicBezTo>
                <a:cubicBezTo>
                  <a:pt x="64" y="33"/>
                  <a:pt x="69" y="36"/>
                  <a:pt x="70" y="32"/>
                </a:cubicBezTo>
                <a:cubicBezTo>
                  <a:pt x="69" y="32"/>
                  <a:pt x="68" y="32"/>
                  <a:pt x="68" y="32"/>
                </a:cubicBezTo>
                <a:cubicBezTo>
                  <a:pt x="68" y="31"/>
                  <a:pt x="70" y="30"/>
                  <a:pt x="70" y="31"/>
                </a:cubicBezTo>
                <a:cubicBezTo>
                  <a:pt x="70" y="31"/>
                  <a:pt x="70" y="32"/>
                  <a:pt x="71" y="32"/>
                </a:cubicBezTo>
                <a:cubicBezTo>
                  <a:pt x="71" y="30"/>
                  <a:pt x="69" y="30"/>
                  <a:pt x="70" y="29"/>
                </a:cubicBezTo>
                <a:cubicBezTo>
                  <a:pt x="71" y="30"/>
                  <a:pt x="73" y="31"/>
                  <a:pt x="71" y="33"/>
                </a:cubicBezTo>
                <a:cubicBezTo>
                  <a:pt x="73" y="30"/>
                  <a:pt x="75" y="34"/>
                  <a:pt x="76" y="33"/>
                </a:cubicBezTo>
                <a:cubicBezTo>
                  <a:pt x="76" y="32"/>
                  <a:pt x="74" y="31"/>
                  <a:pt x="75" y="30"/>
                </a:cubicBezTo>
                <a:cubicBezTo>
                  <a:pt x="77" y="32"/>
                  <a:pt x="77" y="36"/>
                  <a:pt x="81" y="36"/>
                </a:cubicBezTo>
                <a:cubicBezTo>
                  <a:pt x="80" y="33"/>
                  <a:pt x="79" y="31"/>
                  <a:pt x="78" y="29"/>
                </a:cubicBezTo>
                <a:cubicBezTo>
                  <a:pt x="79" y="30"/>
                  <a:pt x="82" y="30"/>
                  <a:pt x="80" y="33"/>
                </a:cubicBezTo>
                <a:cubicBezTo>
                  <a:pt x="82" y="33"/>
                  <a:pt x="84" y="30"/>
                  <a:pt x="84" y="31"/>
                </a:cubicBezTo>
                <a:cubicBezTo>
                  <a:pt x="83" y="32"/>
                  <a:pt x="84" y="36"/>
                  <a:pt x="82" y="36"/>
                </a:cubicBezTo>
                <a:cubicBezTo>
                  <a:pt x="84" y="36"/>
                  <a:pt x="83" y="38"/>
                  <a:pt x="84" y="38"/>
                </a:cubicBezTo>
                <a:cubicBezTo>
                  <a:pt x="84" y="39"/>
                  <a:pt x="83" y="39"/>
                  <a:pt x="82" y="40"/>
                </a:cubicBezTo>
                <a:cubicBezTo>
                  <a:pt x="81" y="45"/>
                  <a:pt x="81" y="42"/>
                  <a:pt x="82" y="46"/>
                </a:cubicBezTo>
                <a:cubicBezTo>
                  <a:pt x="89" y="46"/>
                  <a:pt x="90" y="48"/>
                  <a:pt x="97" y="48"/>
                </a:cubicBezTo>
                <a:cubicBezTo>
                  <a:pt x="97" y="48"/>
                  <a:pt x="96" y="49"/>
                  <a:pt x="97" y="49"/>
                </a:cubicBezTo>
                <a:cubicBezTo>
                  <a:pt x="99" y="48"/>
                  <a:pt x="100" y="50"/>
                  <a:pt x="103" y="48"/>
                </a:cubicBezTo>
                <a:cubicBezTo>
                  <a:pt x="102" y="50"/>
                  <a:pt x="102" y="49"/>
                  <a:pt x="103" y="51"/>
                </a:cubicBezTo>
                <a:cubicBezTo>
                  <a:pt x="106" y="51"/>
                  <a:pt x="105" y="49"/>
                  <a:pt x="106" y="48"/>
                </a:cubicBezTo>
                <a:cubicBezTo>
                  <a:pt x="107" y="51"/>
                  <a:pt x="108" y="48"/>
                  <a:pt x="109" y="51"/>
                </a:cubicBezTo>
                <a:cubicBezTo>
                  <a:pt x="111" y="50"/>
                  <a:pt x="112" y="48"/>
                  <a:pt x="114" y="50"/>
                </a:cubicBezTo>
                <a:cubicBezTo>
                  <a:pt x="114" y="49"/>
                  <a:pt x="114" y="49"/>
                  <a:pt x="115" y="48"/>
                </a:cubicBezTo>
                <a:cubicBezTo>
                  <a:pt x="117" y="49"/>
                  <a:pt x="120" y="50"/>
                  <a:pt x="122" y="48"/>
                </a:cubicBezTo>
                <a:cubicBezTo>
                  <a:pt x="122" y="49"/>
                  <a:pt x="122" y="50"/>
                  <a:pt x="124" y="51"/>
                </a:cubicBezTo>
                <a:cubicBezTo>
                  <a:pt x="123" y="48"/>
                  <a:pt x="122" y="47"/>
                  <a:pt x="121" y="46"/>
                </a:cubicBezTo>
                <a:cubicBezTo>
                  <a:pt x="122" y="46"/>
                  <a:pt x="124" y="46"/>
                  <a:pt x="125" y="44"/>
                </a:cubicBezTo>
                <a:cubicBezTo>
                  <a:pt x="123" y="43"/>
                  <a:pt x="124" y="45"/>
                  <a:pt x="122" y="45"/>
                </a:cubicBezTo>
                <a:cubicBezTo>
                  <a:pt x="123" y="44"/>
                  <a:pt x="123" y="43"/>
                  <a:pt x="124" y="42"/>
                </a:cubicBezTo>
                <a:cubicBezTo>
                  <a:pt x="124" y="43"/>
                  <a:pt x="125" y="43"/>
                  <a:pt x="125" y="44"/>
                </a:cubicBezTo>
                <a:cubicBezTo>
                  <a:pt x="125" y="48"/>
                  <a:pt x="124" y="50"/>
                  <a:pt x="125" y="51"/>
                </a:cubicBezTo>
                <a:cubicBezTo>
                  <a:pt x="125" y="51"/>
                  <a:pt x="134" y="51"/>
                  <a:pt x="130" y="52"/>
                </a:cubicBezTo>
                <a:cubicBezTo>
                  <a:pt x="130" y="54"/>
                  <a:pt x="134" y="55"/>
                  <a:pt x="134" y="53"/>
                </a:cubicBezTo>
                <a:cubicBezTo>
                  <a:pt x="133" y="51"/>
                  <a:pt x="133" y="54"/>
                  <a:pt x="132" y="53"/>
                </a:cubicBezTo>
                <a:cubicBezTo>
                  <a:pt x="133" y="50"/>
                  <a:pt x="135" y="52"/>
                  <a:pt x="137" y="53"/>
                </a:cubicBezTo>
                <a:cubicBezTo>
                  <a:pt x="138" y="49"/>
                  <a:pt x="141" y="53"/>
                  <a:pt x="143" y="52"/>
                </a:cubicBezTo>
                <a:cubicBezTo>
                  <a:pt x="143" y="54"/>
                  <a:pt x="145" y="54"/>
                  <a:pt x="146" y="55"/>
                </a:cubicBezTo>
                <a:cubicBezTo>
                  <a:pt x="146" y="54"/>
                  <a:pt x="147" y="54"/>
                  <a:pt x="148" y="53"/>
                </a:cubicBezTo>
                <a:cubicBezTo>
                  <a:pt x="146" y="54"/>
                  <a:pt x="145" y="54"/>
                  <a:pt x="145" y="52"/>
                </a:cubicBezTo>
                <a:cubicBezTo>
                  <a:pt x="149" y="52"/>
                  <a:pt x="153" y="53"/>
                  <a:pt x="156" y="53"/>
                </a:cubicBezTo>
                <a:cubicBezTo>
                  <a:pt x="158" y="55"/>
                  <a:pt x="161" y="60"/>
                  <a:pt x="159" y="63"/>
                </a:cubicBezTo>
                <a:cubicBezTo>
                  <a:pt x="162" y="61"/>
                  <a:pt x="166" y="65"/>
                  <a:pt x="163" y="66"/>
                </a:cubicBezTo>
                <a:cubicBezTo>
                  <a:pt x="162" y="66"/>
                  <a:pt x="162" y="65"/>
                  <a:pt x="161" y="66"/>
                </a:cubicBezTo>
                <a:cubicBezTo>
                  <a:pt x="162" y="67"/>
                  <a:pt x="165" y="69"/>
                  <a:pt x="166" y="69"/>
                </a:cubicBezTo>
                <a:cubicBezTo>
                  <a:pt x="166" y="70"/>
                  <a:pt x="164" y="70"/>
                  <a:pt x="164" y="70"/>
                </a:cubicBezTo>
                <a:cubicBezTo>
                  <a:pt x="165" y="73"/>
                  <a:pt x="166" y="76"/>
                  <a:pt x="167" y="76"/>
                </a:cubicBezTo>
                <a:cubicBezTo>
                  <a:pt x="166" y="79"/>
                  <a:pt x="170" y="78"/>
                  <a:pt x="169" y="82"/>
                </a:cubicBezTo>
                <a:cubicBezTo>
                  <a:pt x="169" y="83"/>
                  <a:pt x="171" y="81"/>
                  <a:pt x="171" y="82"/>
                </a:cubicBezTo>
                <a:cubicBezTo>
                  <a:pt x="174" y="93"/>
                  <a:pt x="178" y="106"/>
                  <a:pt x="178" y="116"/>
                </a:cubicBezTo>
                <a:cubicBezTo>
                  <a:pt x="178" y="125"/>
                  <a:pt x="177" y="134"/>
                  <a:pt x="176" y="141"/>
                </a:cubicBezTo>
                <a:cubicBezTo>
                  <a:pt x="177" y="141"/>
                  <a:pt x="177" y="142"/>
                  <a:pt x="178" y="142"/>
                </a:cubicBezTo>
                <a:cubicBezTo>
                  <a:pt x="177" y="142"/>
                  <a:pt x="176" y="143"/>
                  <a:pt x="176" y="144"/>
                </a:cubicBezTo>
                <a:cubicBezTo>
                  <a:pt x="177" y="145"/>
                  <a:pt x="179" y="143"/>
                  <a:pt x="179" y="145"/>
                </a:cubicBezTo>
                <a:cubicBezTo>
                  <a:pt x="177" y="146"/>
                  <a:pt x="179" y="147"/>
                  <a:pt x="180" y="148"/>
                </a:cubicBezTo>
                <a:cubicBezTo>
                  <a:pt x="177" y="155"/>
                  <a:pt x="181" y="164"/>
                  <a:pt x="181" y="169"/>
                </a:cubicBezTo>
                <a:cubicBezTo>
                  <a:pt x="180" y="172"/>
                  <a:pt x="180" y="174"/>
                  <a:pt x="181" y="177"/>
                </a:cubicBezTo>
                <a:cubicBezTo>
                  <a:pt x="182" y="187"/>
                  <a:pt x="180" y="200"/>
                  <a:pt x="180" y="209"/>
                </a:cubicBezTo>
                <a:cubicBezTo>
                  <a:pt x="180" y="224"/>
                  <a:pt x="181" y="239"/>
                  <a:pt x="180" y="253"/>
                </a:cubicBezTo>
                <a:cubicBezTo>
                  <a:pt x="180" y="255"/>
                  <a:pt x="181" y="256"/>
                  <a:pt x="181" y="259"/>
                </a:cubicBezTo>
                <a:cubicBezTo>
                  <a:pt x="180" y="259"/>
                  <a:pt x="180" y="260"/>
                  <a:pt x="178" y="259"/>
                </a:cubicBezTo>
                <a:cubicBezTo>
                  <a:pt x="179" y="262"/>
                  <a:pt x="179" y="264"/>
                  <a:pt x="178" y="266"/>
                </a:cubicBezTo>
                <a:cubicBezTo>
                  <a:pt x="181" y="270"/>
                  <a:pt x="181" y="277"/>
                  <a:pt x="181" y="284"/>
                </a:cubicBezTo>
                <a:cubicBezTo>
                  <a:pt x="183" y="282"/>
                  <a:pt x="182" y="285"/>
                  <a:pt x="184" y="285"/>
                </a:cubicBezTo>
                <a:cubicBezTo>
                  <a:pt x="180" y="291"/>
                  <a:pt x="186" y="300"/>
                  <a:pt x="183" y="307"/>
                </a:cubicBezTo>
                <a:cubicBezTo>
                  <a:pt x="187" y="305"/>
                  <a:pt x="186" y="298"/>
                  <a:pt x="189" y="293"/>
                </a:cubicBezTo>
                <a:cubicBezTo>
                  <a:pt x="190" y="296"/>
                  <a:pt x="191" y="299"/>
                  <a:pt x="193" y="302"/>
                </a:cubicBezTo>
                <a:cubicBezTo>
                  <a:pt x="190" y="303"/>
                  <a:pt x="192" y="316"/>
                  <a:pt x="187" y="319"/>
                </a:cubicBezTo>
                <a:cubicBezTo>
                  <a:pt x="188" y="322"/>
                  <a:pt x="186" y="326"/>
                  <a:pt x="185" y="328"/>
                </a:cubicBezTo>
                <a:cubicBezTo>
                  <a:pt x="185" y="328"/>
                  <a:pt x="186" y="327"/>
                  <a:pt x="186" y="328"/>
                </a:cubicBezTo>
                <a:cubicBezTo>
                  <a:pt x="184" y="329"/>
                  <a:pt x="185" y="334"/>
                  <a:pt x="182" y="335"/>
                </a:cubicBezTo>
                <a:cubicBezTo>
                  <a:pt x="182" y="333"/>
                  <a:pt x="181" y="332"/>
                  <a:pt x="181" y="331"/>
                </a:cubicBezTo>
                <a:cubicBezTo>
                  <a:pt x="182" y="337"/>
                  <a:pt x="178" y="342"/>
                  <a:pt x="181" y="345"/>
                </a:cubicBezTo>
                <a:cubicBezTo>
                  <a:pt x="179" y="345"/>
                  <a:pt x="180" y="346"/>
                  <a:pt x="178" y="345"/>
                </a:cubicBezTo>
                <a:cubicBezTo>
                  <a:pt x="178" y="347"/>
                  <a:pt x="180" y="347"/>
                  <a:pt x="180" y="349"/>
                </a:cubicBezTo>
                <a:cubicBezTo>
                  <a:pt x="178" y="349"/>
                  <a:pt x="179" y="352"/>
                  <a:pt x="177" y="351"/>
                </a:cubicBezTo>
                <a:cubicBezTo>
                  <a:pt x="178" y="359"/>
                  <a:pt x="176" y="365"/>
                  <a:pt x="172" y="369"/>
                </a:cubicBezTo>
                <a:cubicBezTo>
                  <a:pt x="172" y="369"/>
                  <a:pt x="172" y="369"/>
                  <a:pt x="172" y="369"/>
                </a:cubicBezTo>
                <a:cubicBezTo>
                  <a:pt x="173" y="370"/>
                  <a:pt x="175" y="370"/>
                  <a:pt x="173" y="373"/>
                </a:cubicBezTo>
                <a:cubicBezTo>
                  <a:pt x="175" y="373"/>
                  <a:pt x="173" y="371"/>
                  <a:pt x="175" y="371"/>
                </a:cubicBezTo>
                <a:cubicBezTo>
                  <a:pt x="177" y="373"/>
                  <a:pt x="177" y="376"/>
                  <a:pt x="175" y="378"/>
                </a:cubicBezTo>
                <a:cubicBezTo>
                  <a:pt x="177" y="378"/>
                  <a:pt x="177" y="375"/>
                  <a:pt x="180" y="375"/>
                </a:cubicBezTo>
                <a:cubicBezTo>
                  <a:pt x="180" y="374"/>
                  <a:pt x="179" y="372"/>
                  <a:pt x="182" y="372"/>
                </a:cubicBezTo>
                <a:cubicBezTo>
                  <a:pt x="181" y="367"/>
                  <a:pt x="183" y="362"/>
                  <a:pt x="181" y="357"/>
                </a:cubicBezTo>
                <a:cubicBezTo>
                  <a:pt x="184" y="355"/>
                  <a:pt x="182" y="345"/>
                  <a:pt x="186" y="346"/>
                </a:cubicBezTo>
                <a:cubicBezTo>
                  <a:pt x="185" y="343"/>
                  <a:pt x="186" y="341"/>
                  <a:pt x="185" y="339"/>
                </a:cubicBezTo>
                <a:cubicBezTo>
                  <a:pt x="186" y="338"/>
                  <a:pt x="185" y="341"/>
                  <a:pt x="187" y="340"/>
                </a:cubicBezTo>
                <a:cubicBezTo>
                  <a:pt x="187" y="334"/>
                  <a:pt x="185" y="330"/>
                  <a:pt x="189" y="328"/>
                </a:cubicBezTo>
                <a:cubicBezTo>
                  <a:pt x="188" y="325"/>
                  <a:pt x="187" y="319"/>
                  <a:pt x="191" y="318"/>
                </a:cubicBezTo>
                <a:cubicBezTo>
                  <a:pt x="191" y="316"/>
                  <a:pt x="191" y="315"/>
                  <a:pt x="192" y="314"/>
                </a:cubicBezTo>
                <a:cubicBezTo>
                  <a:pt x="193" y="318"/>
                  <a:pt x="192" y="324"/>
                  <a:pt x="193" y="329"/>
                </a:cubicBezTo>
                <a:cubicBezTo>
                  <a:pt x="190" y="335"/>
                  <a:pt x="194" y="339"/>
                  <a:pt x="192" y="345"/>
                </a:cubicBezTo>
                <a:cubicBezTo>
                  <a:pt x="191" y="345"/>
                  <a:pt x="191" y="344"/>
                  <a:pt x="191" y="344"/>
                </a:cubicBezTo>
                <a:cubicBezTo>
                  <a:pt x="190" y="347"/>
                  <a:pt x="192" y="346"/>
                  <a:pt x="192" y="347"/>
                </a:cubicBezTo>
                <a:cubicBezTo>
                  <a:pt x="192" y="349"/>
                  <a:pt x="191" y="347"/>
                  <a:pt x="191" y="348"/>
                </a:cubicBezTo>
                <a:cubicBezTo>
                  <a:pt x="191" y="350"/>
                  <a:pt x="191" y="353"/>
                  <a:pt x="191" y="356"/>
                </a:cubicBezTo>
                <a:cubicBezTo>
                  <a:pt x="189" y="354"/>
                  <a:pt x="189" y="354"/>
                  <a:pt x="189" y="352"/>
                </a:cubicBezTo>
                <a:cubicBezTo>
                  <a:pt x="186" y="351"/>
                  <a:pt x="189" y="354"/>
                  <a:pt x="186" y="352"/>
                </a:cubicBezTo>
                <a:cubicBezTo>
                  <a:pt x="187" y="356"/>
                  <a:pt x="188" y="355"/>
                  <a:pt x="187" y="353"/>
                </a:cubicBezTo>
                <a:cubicBezTo>
                  <a:pt x="188" y="354"/>
                  <a:pt x="188" y="355"/>
                  <a:pt x="189" y="356"/>
                </a:cubicBezTo>
                <a:cubicBezTo>
                  <a:pt x="187" y="355"/>
                  <a:pt x="188" y="358"/>
                  <a:pt x="187" y="359"/>
                </a:cubicBezTo>
                <a:cubicBezTo>
                  <a:pt x="188" y="359"/>
                  <a:pt x="189" y="359"/>
                  <a:pt x="189" y="361"/>
                </a:cubicBezTo>
                <a:cubicBezTo>
                  <a:pt x="189" y="362"/>
                  <a:pt x="186" y="361"/>
                  <a:pt x="187" y="363"/>
                </a:cubicBezTo>
                <a:cubicBezTo>
                  <a:pt x="188" y="362"/>
                  <a:pt x="190" y="361"/>
                  <a:pt x="191" y="360"/>
                </a:cubicBezTo>
                <a:cubicBezTo>
                  <a:pt x="191" y="362"/>
                  <a:pt x="192" y="360"/>
                  <a:pt x="192" y="361"/>
                </a:cubicBezTo>
                <a:cubicBezTo>
                  <a:pt x="191" y="362"/>
                  <a:pt x="192" y="365"/>
                  <a:pt x="191" y="367"/>
                </a:cubicBezTo>
                <a:cubicBezTo>
                  <a:pt x="190" y="365"/>
                  <a:pt x="189" y="368"/>
                  <a:pt x="189" y="366"/>
                </a:cubicBezTo>
                <a:cubicBezTo>
                  <a:pt x="189" y="365"/>
                  <a:pt x="190" y="365"/>
                  <a:pt x="189" y="364"/>
                </a:cubicBezTo>
                <a:cubicBezTo>
                  <a:pt x="189" y="365"/>
                  <a:pt x="188" y="364"/>
                  <a:pt x="188" y="363"/>
                </a:cubicBezTo>
                <a:cubicBezTo>
                  <a:pt x="185" y="364"/>
                  <a:pt x="186" y="367"/>
                  <a:pt x="188" y="368"/>
                </a:cubicBezTo>
                <a:cubicBezTo>
                  <a:pt x="187" y="370"/>
                  <a:pt x="186" y="376"/>
                  <a:pt x="182" y="373"/>
                </a:cubicBezTo>
                <a:cubicBezTo>
                  <a:pt x="181" y="376"/>
                  <a:pt x="183" y="379"/>
                  <a:pt x="185" y="382"/>
                </a:cubicBezTo>
                <a:cubicBezTo>
                  <a:pt x="180" y="385"/>
                  <a:pt x="182" y="391"/>
                  <a:pt x="178" y="395"/>
                </a:cubicBezTo>
                <a:cubicBezTo>
                  <a:pt x="174" y="393"/>
                  <a:pt x="165" y="397"/>
                  <a:pt x="167" y="389"/>
                </a:cubicBezTo>
                <a:cubicBezTo>
                  <a:pt x="168" y="389"/>
                  <a:pt x="168" y="390"/>
                  <a:pt x="169" y="389"/>
                </a:cubicBezTo>
                <a:cubicBezTo>
                  <a:pt x="167" y="388"/>
                  <a:pt x="169" y="388"/>
                  <a:pt x="168" y="386"/>
                </a:cubicBezTo>
                <a:cubicBezTo>
                  <a:pt x="171" y="386"/>
                  <a:pt x="174" y="382"/>
                  <a:pt x="175" y="379"/>
                </a:cubicBezTo>
                <a:cubicBezTo>
                  <a:pt x="172" y="379"/>
                  <a:pt x="173" y="382"/>
                  <a:pt x="171" y="383"/>
                </a:cubicBezTo>
                <a:cubicBezTo>
                  <a:pt x="170" y="382"/>
                  <a:pt x="171" y="381"/>
                  <a:pt x="169" y="380"/>
                </a:cubicBezTo>
                <a:cubicBezTo>
                  <a:pt x="170" y="382"/>
                  <a:pt x="167" y="381"/>
                  <a:pt x="167" y="381"/>
                </a:cubicBezTo>
                <a:cubicBezTo>
                  <a:pt x="167" y="382"/>
                  <a:pt x="168" y="383"/>
                  <a:pt x="167" y="385"/>
                </a:cubicBezTo>
                <a:cubicBezTo>
                  <a:pt x="166" y="386"/>
                  <a:pt x="165" y="385"/>
                  <a:pt x="164" y="386"/>
                </a:cubicBezTo>
                <a:cubicBezTo>
                  <a:pt x="165" y="386"/>
                  <a:pt x="162" y="386"/>
                  <a:pt x="164" y="387"/>
                </a:cubicBezTo>
                <a:cubicBezTo>
                  <a:pt x="162" y="388"/>
                  <a:pt x="163" y="386"/>
                  <a:pt x="161" y="386"/>
                </a:cubicBezTo>
                <a:cubicBezTo>
                  <a:pt x="161" y="390"/>
                  <a:pt x="157" y="390"/>
                  <a:pt x="155" y="391"/>
                </a:cubicBezTo>
                <a:cubicBezTo>
                  <a:pt x="156" y="392"/>
                  <a:pt x="156" y="390"/>
                  <a:pt x="156" y="391"/>
                </a:cubicBezTo>
                <a:cubicBezTo>
                  <a:pt x="152" y="396"/>
                  <a:pt x="148" y="397"/>
                  <a:pt x="144" y="394"/>
                </a:cubicBezTo>
                <a:cubicBezTo>
                  <a:pt x="142" y="394"/>
                  <a:pt x="143" y="397"/>
                  <a:pt x="142" y="397"/>
                </a:cubicBezTo>
                <a:cubicBezTo>
                  <a:pt x="140" y="396"/>
                  <a:pt x="136" y="395"/>
                  <a:pt x="135" y="398"/>
                </a:cubicBezTo>
                <a:cubicBezTo>
                  <a:pt x="138" y="399"/>
                  <a:pt x="137" y="400"/>
                  <a:pt x="136" y="402"/>
                </a:cubicBezTo>
                <a:cubicBezTo>
                  <a:pt x="137" y="402"/>
                  <a:pt x="138" y="402"/>
                  <a:pt x="138" y="402"/>
                </a:cubicBezTo>
                <a:cubicBezTo>
                  <a:pt x="140" y="401"/>
                  <a:pt x="137" y="400"/>
                  <a:pt x="138" y="400"/>
                </a:cubicBezTo>
                <a:cubicBezTo>
                  <a:pt x="139" y="400"/>
                  <a:pt x="141" y="400"/>
                  <a:pt x="139" y="402"/>
                </a:cubicBezTo>
                <a:cubicBezTo>
                  <a:pt x="145" y="404"/>
                  <a:pt x="150" y="401"/>
                  <a:pt x="154" y="404"/>
                </a:cubicBezTo>
                <a:cubicBezTo>
                  <a:pt x="141" y="405"/>
                  <a:pt x="128" y="405"/>
                  <a:pt x="115" y="404"/>
                </a:cubicBezTo>
                <a:cubicBezTo>
                  <a:pt x="110" y="404"/>
                  <a:pt x="102" y="407"/>
                  <a:pt x="97" y="407"/>
                </a:cubicBezTo>
                <a:cubicBezTo>
                  <a:pt x="96" y="405"/>
                  <a:pt x="97" y="404"/>
                  <a:pt x="97" y="402"/>
                </a:cubicBezTo>
                <a:cubicBezTo>
                  <a:pt x="94" y="400"/>
                  <a:pt x="93" y="396"/>
                  <a:pt x="88" y="395"/>
                </a:cubicBezTo>
                <a:cubicBezTo>
                  <a:pt x="87" y="400"/>
                  <a:pt x="88" y="401"/>
                  <a:pt x="90" y="405"/>
                </a:cubicBezTo>
                <a:cubicBezTo>
                  <a:pt x="89" y="406"/>
                  <a:pt x="88" y="407"/>
                  <a:pt x="87" y="408"/>
                </a:cubicBezTo>
                <a:cubicBezTo>
                  <a:pt x="86" y="406"/>
                  <a:pt x="81" y="408"/>
                  <a:pt x="80" y="409"/>
                </a:cubicBezTo>
                <a:cubicBezTo>
                  <a:pt x="80" y="408"/>
                  <a:pt x="80" y="408"/>
                  <a:pt x="78" y="408"/>
                </a:cubicBezTo>
                <a:cubicBezTo>
                  <a:pt x="77" y="408"/>
                  <a:pt x="78" y="409"/>
                  <a:pt x="76" y="409"/>
                </a:cubicBezTo>
                <a:cubicBezTo>
                  <a:pt x="78" y="412"/>
                  <a:pt x="77" y="416"/>
                  <a:pt x="73" y="416"/>
                </a:cubicBezTo>
                <a:cubicBezTo>
                  <a:pt x="73" y="414"/>
                  <a:pt x="72" y="413"/>
                  <a:pt x="71" y="412"/>
                </a:cubicBezTo>
                <a:cubicBezTo>
                  <a:pt x="74" y="412"/>
                  <a:pt x="75" y="411"/>
                  <a:pt x="75" y="408"/>
                </a:cubicBezTo>
                <a:cubicBezTo>
                  <a:pt x="74" y="411"/>
                  <a:pt x="71" y="407"/>
                  <a:pt x="70" y="411"/>
                </a:cubicBezTo>
                <a:cubicBezTo>
                  <a:pt x="72" y="410"/>
                  <a:pt x="70" y="413"/>
                  <a:pt x="71" y="414"/>
                </a:cubicBezTo>
                <a:cubicBezTo>
                  <a:pt x="68" y="415"/>
                  <a:pt x="70" y="415"/>
                  <a:pt x="67" y="417"/>
                </a:cubicBezTo>
                <a:cubicBezTo>
                  <a:pt x="69" y="415"/>
                  <a:pt x="67" y="414"/>
                  <a:pt x="65" y="415"/>
                </a:cubicBezTo>
                <a:cubicBezTo>
                  <a:pt x="64" y="414"/>
                  <a:pt x="66" y="414"/>
                  <a:pt x="65" y="413"/>
                </a:cubicBezTo>
                <a:cubicBezTo>
                  <a:pt x="64" y="413"/>
                  <a:pt x="63" y="413"/>
                  <a:pt x="62" y="413"/>
                </a:cubicBezTo>
                <a:cubicBezTo>
                  <a:pt x="62" y="414"/>
                  <a:pt x="63" y="414"/>
                  <a:pt x="63" y="414"/>
                </a:cubicBezTo>
                <a:cubicBezTo>
                  <a:pt x="62" y="414"/>
                  <a:pt x="62" y="414"/>
                  <a:pt x="61" y="414"/>
                </a:cubicBezTo>
                <a:cubicBezTo>
                  <a:pt x="61" y="414"/>
                  <a:pt x="62" y="414"/>
                  <a:pt x="61" y="413"/>
                </a:cubicBezTo>
                <a:cubicBezTo>
                  <a:pt x="59" y="412"/>
                  <a:pt x="58" y="414"/>
                  <a:pt x="58" y="415"/>
                </a:cubicBezTo>
                <a:cubicBezTo>
                  <a:pt x="59" y="416"/>
                  <a:pt x="61" y="417"/>
                  <a:pt x="59" y="414"/>
                </a:cubicBezTo>
                <a:cubicBezTo>
                  <a:pt x="60" y="415"/>
                  <a:pt x="62" y="415"/>
                  <a:pt x="62" y="417"/>
                </a:cubicBezTo>
                <a:cubicBezTo>
                  <a:pt x="61" y="416"/>
                  <a:pt x="61" y="418"/>
                  <a:pt x="60" y="418"/>
                </a:cubicBezTo>
                <a:cubicBezTo>
                  <a:pt x="58" y="418"/>
                  <a:pt x="59" y="415"/>
                  <a:pt x="56" y="416"/>
                </a:cubicBezTo>
                <a:cubicBezTo>
                  <a:pt x="56" y="417"/>
                  <a:pt x="57" y="417"/>
                  <a:pt x="58" y="417"/>
                </a:cubicBezTo>
                <a:cubicBezTo>
                  <a:pt x="58" y="418"/>
                  <a:pt x="54" y="419"/>
                  <a:pt x="55" y="420"/>
                </a:cubicBezTo>
                <a:cubicBezTo>
                  <a:pt x="57" y="421"/>
                  <a:pt x="70" y="421"/>
                  <a:pt x="69" y="422"/>
                </a:cubicBezTo>
                <a:cubicBezTo>
                  <a:pt x="71" y="420"/>
                  <a:pt x="74" y="422"/>
                  <a:pt x="77" y="420"/>
                </a:cubicBezTo>
                <a:cubicBezTo>
                  <a:pt x="77" y="422"/>
                  <a:pt x="82" y="422"/>
                  <a:pt x="83" y="420"/>
                </a:cubicBezTo>
                <a:cubicBezTo>
                  <a:pt x="83" y="421"/>
                  <a:pt x="83" y="421"/>
                  <a:pt x="83" y="422"/>
                </a:cubicBezTo>
                <a:cubicBezTo>
                  <a:pt x="84" y="422"/>
                  <a:pt x="86" y="423"/>
                  <a:pt x="86" y="422"/>
                </a:cubicBezTo>
                <a:cubicBezTo>
                  <a:pt x="85" y="422"/>
                  <a:pt x="85" y="420"/>
                  <a:pt x="84" y="420"/>
                </a:cubicBezTo>
                <a:cubicBezTo>
                  <a:pt x="86" y="420"/>
                  <a:pt x="86" y="419"/>
                  <a:pt x="86" y="419"/>
                </a:cubicBezTo>
                <a:cubicBezTo>
                  <a:pt x="87" y="419"/>
                  <a:pt x="92" y="418"/>
                  <a:pt x="91" y="422"/>
                </a:cubicBezTo>
                <a:cubicBezTo>
                  <a:pt x="93" y="419"/>
                  <a:pt x="96" y="413"/>
                  <a:pt x="103" y="415"/>
                </a:cubicBezTo>
                <a:cubicBezTo>
                  <a:pt x="103" y="414"/>
                  <a:pt x="104" y="414"/>
                  <a:pt x="105" y="414"/>
                </a:cubicBezTo>
                <a:cubicBezTo>
                  <a:pt x="107" y="415"/>
                  <a:pt x="108" y="419"/>
                  <a:pt x="111" y="418"/>
                </a:cubicBezTo>
                <a:cubicBezTo>
                  <a:pt x="110" y="421"/>
                  <a:pt x="113" y="420"/>
                  <a:pt x="113" y="422"/>
                </a:cubicBezTo>
                <a:cubicBezTo>
                  <a:pt x="116" y="422"/>
                  <a:pt x="116" y="419"/>
                  <a:pt x="115" y="417"/>
                </a:cubicBezTo>
                <a:cubicBezTo>
                  <a:pt x="121" y="416"/>
                  <a:pt x="125" y="413"/>
                  <a:pt x="128" y="415"/>
                </a:cubicBezTo>
                <a:cubicBezTo>
                  <a:pt x="129" y="414"/>
                  <a:pt x="130" y="414"/>
                  <a:pt x="131" y="413"/>
                </a:cubicBezTo>
                <a:cubicBezTo>
                  <a:pt x="131" y="414"/>
                  <a:pt x="133" y="413"/>
                  <a:pt x="133" y="414"/>
                </a:cubicBezTo>
                <a:cubicBezTo>
                  <a:pt x="135" y="414"/>
                  <a:pt x="135" y="412"/>
                  <a:pt x="137" y="412"/>
                </a:cubicBezTo>
                <a:cubicBezTo>
                  <a:pt x="138" y="414"/>
                  <a:pt x="140" y="413"/>
                  <a:pt x="140" y="415"/>
                </a:cubicBezTo>
                <a:cubicBezTo>
                  <a:pt x="142" y="415"/>
                  <a:pt x="141" y="413"/>
                  <a:pt x="143" y="414"/>
                </a:cubicBezTo>
                <a:cubicBezTo>
                  <a:pt x="144" y="418"/>
                  <a:pt x="154" y="417"/>
                  <a:pt x="156" y="414"/>
                </a:cubicBezTo>
                <a:cubicBezTo>
                  <a:pt x="160" y="416"/>
                  <a:pt x="166" y="413"/>
                  <a:pt x="169" y="414"/>
                </a:cubicBezTo>
                <a:cubicBezTo>
                  <a:pt x="170" y="413"/>
                  <a:pt x="168" y="411"/>
                  <a:pt x="170" y="411"/>
                </a:cubicBezTo>
                <a:cubicBezTo>
                  <a:pt x="172" y="411"/>
                  <a:pt x="174" y="411"/>
                  <a:pt x="174" y="413"/>
                </a:cubicBezTo>
                <a:cubicBezTo>
                  <a:pt x="173" y="409"/>
                  <a:pt x="178" y="410"/>
                  <a:pt x="179" y="412"/>
                </a:cubicBezTo>
                <a:cubicBezTo>
                  <a:pt x="178" y="412"/>
                  <a:pt x="176" y="414"/>
                  <a:pt x="178" y="413"/>
                </a:cubicBezTo>
                <a:cubicBezTo>
                  <a:pt x="180" y="413"/>
                  <a:pt x="179" y="411"/>
                  <a:pt x="181" y="411"/>
                </a:cubicBezTo>
                <a:cubicBezTo>
                  <a:pt x="182" y="411"/>
                  <a:pt x="183" y="411"/>
                  <a:pt x="184" y="411"/>
                </a:cubicBezTo>
                <a:cubicBezTo>
                  <a:pt x="184" y="411"/>
                  <a:pt x="183" y="413"/>
                  <a:pt x="185" y="412"/>
                </a:cubicBezTo>
                <a:cubicBezTo>
                  <a:pt x="186" y="413"/>
                  <a:pt x="184" y="410"/>
                  <a:pt x="186" y="410"/>
                </a:cubicBezTo>
                <a:cubicBezTo>
                  <a:pt x="191" y="411"/>
                  <a:pt x="196" y="409"/>
                  <a:pt x="200" y="411"/>
                </a:cubicBezTo>
                <a:cubicBezTo>
                  <a:pt x="199" y="410"/>
                  <a:pt x="203" y="410"/>
                  <a:pt x="202" y="408"/>
                </a:cubicBezTo>
                <a:cubicBezTo>
                  <a:pt x="201" y="408"/>
                  <a:pt x="200" y="408"/>
                  <a:pt x="200" y="407"/>
                </a:cubicBezTo>
                <a:cubicBezTo>
                  <a:pt x="203" y="407"/>
                  <a:pt x="204" y="405"/>
                  <a:pt x="208" y="406"/>
                </a:cubicBezTo>
                <a:cubicBezTo>
                  <a:pt x="207" y="402"/>
                  <a:pt x="217" y="401"/>
                  <a:pt x="219" y="402"/>
                </a:cubicBezTo>
                <a:cubicBezTo>
                  <a:pt x="223" y="399"/>
                  <a:pt x="228" y="402"/>
                  <a:pt x="233" y="400"/>
                </a:cubicBezTo>
                <a:cubicBezTo>
                  <a:pt x="233" y="401"/>
                  <a:pt x="234" y="401"/>
                  <a:pt x="234" y="402"/>
                </a:cubicBezTo>
                <a:cubicBezTo>
                  <a:pt x="244" y="402"/>
                  <a:pt x="247" y="403"/>
                  <a:pt x="258" y="403"/>
                </a:cubicBezTo>
                <a:cubicBezTo>
                  <a:pt x="258" y="405"/>
                  <a:pt x="260" y="405"/>
                  <a:pt x="260" y="407"/>
                </a:cubicBezTo>
                <a:cubicBezTo>
                  <a:pt x="264" y="403"/>
                  <a:pt x="271" y="406"/>
                  <a:pt x="276" y="408"/>
                </a:cubicBezTo>
                <a:cubicBezTo>
                  <a:pt x="276" y="410"/>
                  <a:pt x="274" y="410"/>
                  <a:pt x="274" y="412"/>
                </a:cubicBezTo>
                <a:cubicBezTo>
                  <a:pt x="277" y="412"/>
                  <a:pt x="277" y="410"/>
                  <a:pt x="279" y="409"/>
                </a:cubicBezTo>
                <a:cubicBezTo>
                  <a:pt x="278" y="412"/>
                  <a:pt x="284" y="410"/>
                  <a:pt x="287" y="411"/>
                </a:cubicBezTo>
                <a:cubicBezTo>
                  <a:pt x="287" y="411"/>
                  <a:pt x="288" y="412"/>
                  <a:pt x="288" y="412"/>
                </a:cubicBezTo>
                <a:cubicBezTo>
                  <a:pt x="291" y="414"/>
                  <a:pt x="295" y="414"/>
                  <a:pt x="298" y="414"/>
                </a:cubicBezTo>
                <a:cubicBezTo>
                  <a:pt x="298" y="416"/>
                  <a:pt x="303" y="417"/>
                  <a:pt x="304" y="415"/>
                </a:cubicBezTo>
                <a:cubicBezTo>
                  <a:pt x="304" y="417"/>
                  <a:pt x="303" y="417"/>
                  <a:pt x="304" y="418"/>
                </a:cubicBezTo>
                <a:cubicBezTo>
                  <a:pt x="305" y="417"/>
                  <a:pt x="305" y="418"/>
                  <a:pt x="307" y="418"/>
                </a:cubicBezTo>
                <a:cubicBezTo>
                  <a:pt x="307" y="417"/>
                  <a:pt x="307" y="416"/>
                  <a:pt x="308" y="416"/>
                </a:cubicBezTo>
                <a:cubicBezTo>
                  <a:pt x="308" y="417"/>
                  <a:pt x="309" y="418"/>
                  <a:pt x="310" y="419"/>
                </a:cubicBezTo>
                <a:cubicBezTo>
                  <a:pt x="310" y="418"/>
                  <a:pt x="310" y="418"/>
                  <a:pt x="310" y="418"/>
                </a:cubicBezTo>
                <a:cubicBezTo>
                  <a:pt x="310" y="418"/>
                  <a:pt x="310" y="417"/>
                  <a:pt x="310" y="417"/>
                </a:cubicBezTo>
                <a:cubicBezTo>
                  <a:pt x="306" y="415"/>
                  <a:pt x="301" y="414"/>
                  <a:pt x="300" y="410"/>
                </a:cubicBezTo>
                <a:cubicBezTo>
                  <a:pt x="310" y="408"/>
                  <a:pt x="316" y="410"/>
                  <a:pt x="321" y="408"/>
                </a:cubicBezTo>
                <a:cubicBezTo>
                  <a:pt x="318" y="407"/>
                  <a:pt x="314" y="408"/>
                  <a:pt x="313" y="407"/>
                </a:cubicBezTo>
                <a:cubicBezTo>
                  <a:pt x="316" y="406"/>
                  <a:pt x="314" y="404"/>
                  <a:pt x="316" y="401"/>
                </a:cubicBezTo>
                <a:cubicBezTo>
                  <a:pt x="317" y="402"/>
                  <a:pt x="318" y="404"/>
                  <a:pt x="319" y="405"/>
                </a:cubicBezTo>
                <a:cubicBezTo>
                  <a:pt x="320" y="405"/>
                  <a:pt x="320" y="404"/>
                  <a:pt x="322" y="404"/>
                </a:cubicBezTo>
                <a:cubicBezTo>
                  <a:pt x="322" y="409"/>
                  <a:pt x="330" y="413"/>
                  <a:pt x="334" y="411"/>
                </a:cubicBezTo>
                <a:cubicBezTo>
                  <a:pt x="333" y="411"/>
                  <a:pt x="332" y="410"/>
                  <a:pt x="332" y="408"/>
                </a:cubicBezTo>
                <a:cubicBezTo>
                  <a:pt x="330" y="408"/>
                  <a:pt x="331" y="410"/>
                  <a:pt x="330" y="410"/>
                </a:cubicBezTo>
                <a:cubicBezTo>
                  <a:pt x="330" y="409"/>
                  <a:pt x="329" y="409"/>
                  <a:pt x="329" y="409"/>
                </a:cubicBezTo>
                <a:cubicBezTo>
                  <a:pt x="331" y="407"/>
                  <a:pt x="334" y="408"/>
                  <a:pt x="336" y="406"/>
                </a:cubicBezTo>
                <a:cubicBezTo>
                  <a:pt x="334" y="406"/>
                  <a:pt x="334" y="405"/>
                  <a:pt x="332" y="404"/>
                </a:cubicBezTo>
                <a:cubicBezTo>
                  <a:pt x="332" y="406"/>
                  <a:pt x="332" y="407"/>
                  <a:pt x="330" y="407"/>
                </a:cubicBezTo>
                <a:cubicBezTo>
                  <a:pt x="328" y="405"/>
                  <a:pt x="328" y="399"/>
                  <a:pt x="325" y="398"/>
                </a:cubicBezTo>
                <a:cubicBezTo>
                  <a:pt x="327" y="399"/>
                  <a:pt x="326" y="396"/>
                  <a:pt x="328" y="397"/>
                </a:cubicBezTo>
                <a:cubicBezTo>
                  <a:pt x="330" y="398"/>
                  <a:pt x="332" y="398"/>
                  <a:pt x="333" y="396"/>
                </a:cubicBezTo>
                <a:cubicBezTo>
                  <a:pt x="330" y="395"/>
                  <a:pt x="327" y="393"/>
                  <a:pt x="324" y="392"/>
                </a:cubicBezTo>
                <a:cubicBezTo>
                  <a:pt x="325" y="392"/>
                  <a:pt x="325" y="390"/>
                  <a:pt x="324" y="390"/>
                </a:cubicBezTo>
                <a:cubicBezTo>
                  <a:pt x="325" y="390"/>
                  <a:pt x="326" y="390"/>
                  <a:pt x="326" y="389"/>
                </a:cubicBezTo>
                <a:cubicBezTo>
                  <a:pt x="325" y="389"/>
                  <a:pt x="326" y="388"/>
                  <a:pt x="325" y="387"/>
                </a:cubicBezTo>
                <a:cubicBezTo>
                  <a:pt x="325" y="389"/>
                  <a:pt x="324" y="390"/>
                  <a:pt x="322" y="389"/>
                </a:cubicBezTo>
                <a:cubicBezTo>
                  <a:pt x="323" y="386"/>
                  <a:pt x="321" y="388"/>
                  <a:pt x="320" y="387"/>
                </a:cubicBezTo>
                <a:cubicBezTo>
                  <a:pt x="321" y="387"/>
                  <a:pt x="321" y="386"/>
                  <a:pt x="321" y="385"/>
                </a:cubicBezTo>
                <a:cubicBezTo>
                  <a:pt x="321" y="384"/>
                  <a:pt x="319" y="384"/>
                  <a:pt x="319" y="382"/>
                </a:cubicBezTo>
                <a:cubicBezTo>
                  <a:pt x="318" y="382"/>
                  <a:pt x="317" y="382"/>
                  <a:pt x="316" y="382"/>
                </a:cubicBezTo>
                <a:cubicBezTo>
                  <a:pt x="315" y="383"/>
                  <a:pt x="318" y="386"/>
                  <a:pt x="315" y="386"/>
                </a:cubicBezTo>
                <a:cubicBezTo>
                  <a:pt x="312" y="383"/>
                  <a:pt x="309" y="380"/>
                  <a:pt x="306" y="380"/>
                </a:cubicBezTo>
                <a:cubicBezTo>
                  <a:pt x="306" y="379"/>
                  <a:pt x="307" y="379"/>
                  <a:pt x="307" y="378"/>
                </a:cubicBezTo>
                <a:cubicBezTo>
                  <a:pt x="302" y="378"/>
                  <a:pt x="307" y="383"/>
                  <a:pt x="304" y="385"/>
                </a:cubicBezTo>
                <a:cubicBezTo>
                  <a:pt x="307" y="389"/>
                  <a:pt x="304" y="390"/>
                  <a:pt x="300" y="391"/>
                </a:cubicBezTo>
                <a:cubicBezTo>
                  <a:pt x="295" y="389"/>
                  <a:pt x="289" y="388"/>
                  <a:pt x="283" y="387"/>
                </a:cubicBezTo>
                <a:cubicBezTo>
                  <a:pt x="276" y="382"/>
                  <a:pt x="270" y="376"/>
                  <a:pt x="269" y="366"/>
                </a:cubicBezTo>
                <a:cubicBezTo>
                  <a:pt x="268" y="376"/>
                  <a:pt x="274" y="381"/>
                  <a:pt x="277" y="386"/>
                </a:cubicBezTo>
                <a:cubicBezTo>
                  <a:pt x="277" y="387"/>
                  <a:pt x="274" y="388"/>
                  <a:pt x="274" y="386"/>
                </a:cubicBezTo>
                <a:cubicBezTo>
                  <a:pt x="274" y="385"/>
                  <a:pt x="274" y="385"/>
                  <a:pt x="274" y="384"/>
                </a:cubicBezTo>
                <a:cubicBezTo>
                  <a:pt x="271" y="384"/>
                  <a:pt x="271" y="382"/>
                  <a:pt x="271" y="379"/>
                </a:cubicBezTo>
                <a:cubicBezTo>
                  <a:pt x="268" y="378"/>
                  <a:pt x="267" y="375"/>
                  <a:pt x="265" y="373"/>
                </a:cubicBezTo>
                <a:cubicBezTo>
                  <a:pt x="267" y="371"/>
                  <a:pt x="267" y="370"/>
                  <a:pt x="267" y="365"/>
                </a:cubicBezTo>
                <a:cubicBezTo>
                  <a:pt x="268" y="365"/>
                  <a:pt x="268" y="365"/>
                  <a:pt x="269" y="365"/>
                </a:cubicBezTo>
                <a:cubicBezTo>
                  <a:pt x="268" y="353"/>
                  <a:pt x="269" y="344"/>
                  <a:pt x="268" y="332"/>
                </a:cubicBezTo>
                <a:cubicBezTo>
                  <a:pt x="267" y="333"/>
                  <a:pt x="267" y="335"/>
                  <a:pt x="266" y="335"/>
                </a:cubicBezTo>
                <a:cubicBezTo>
                  <a:pt x="266" y="333"/>
                  <a:pt x="265" y="332"/>
                  <a:pt x="264" y="332"/>
                </a:cubicBezTo>
                <a:cubicBezTo>
                  <a:pt x="265" y="328"/>
                  <a:pt x="263" y="325"/>
                  <a:pt x="268" y="323"/>
                </a:cubicBezTo>
                <a:cubicBezTo>
                  <a:pt x="269" y="309"/>
                  <a:pt x="270" y="304"/>
                  <a:pt x="270" y="294"/>
                </a:cubicBezTo>
                <a:cubicBezTo>
                  <a:pt x="269" y="294"/>
                  <a:pt x="269" y="295"/>
                  <a:pt x="269" y="294"/>
                </a:cubicBezTo>
                <a:cubicBezTo>
                  <a:pt x="270" y="293"/>
                  <a:pt x="270" y="293"/>
                  <a:pt x="269" y="292"/>
                </a:cubicBezTo>
                <a:cubicBezTo>
                  <a:pt x="271" y="290"/>
                  <a:pt x="273" y="281"/>
                  <a:pt x="270" y="281"/>
                </a:cubicBezTo>
                <a:cubicBezTo>
                  <a:pt x="269" y="279"/>
                  <a:pt x="272" y="278"/>
                  <a:pt x="270" y="276"/>
                </a:cubicBezTo>
                <a:cubicBezTo>
                  <a:pt x="271" y="276"/>
                  <a:pt x="271" y="275"/>
                  <a:pt x="272" y="275"/>
                </a:cubicBezTo>
                <a:cubicBezTo>
                  <a:pt x="271" y="270"/>
                  <a:pt x="269" y="268"/>
                  <a:pt x="271" y="265"/>
                </a:cubicBezTo>
                <a:cubicBezTo>
                  <a:pt x="269" y="260"/>
                  <a:pt x="267" y="253"/>
                  <a:pt x="268" y="244"/>
                </a:cubicBezTo>
                <a:cubicBezTo>
                  <a:pt x="267" y="244"/>
                  <a:pt x="266" y="245"/>
                  <a:pt x="266" y="244"/>
                </a:cubicBezTo>
                <a:cubicBezTo>
                  <a:pt x="266" y="241"/>
                  <a:pt x="269" y="237"/>
                  <a:pt x="268" y="232"/>
                </a:cubicBezTo>
                <a:cubicBezTo>
                  <a:pt x="278" y="231"/>
                  <a:pt x="287" y="227"/>
                  <a:pt x="293" y="235"/>
                </a:cubicBezTo>
                <a:cubicBezTo>
                  <a:pt x="294" y="232"/>
                  <a:pt x="298" y="235"/>
                  <a:pt x="298" y="237"/>
                </a:cubicBezTo>
                <a:cubicBezTo>
                  <a:pt x="298" y="234"/>
                  <a:pt x="301" y="237"/>
                  <a:pt x="302" y="236"/>
                </a:cubicBezTo>
                <a:cubicBezTo>
                  <a:pt x="302" y="237"/>
                  <a:pt x="302" y="238"/>
                  <a:pt x="302" y="238"/>
                </a:cubicBezTo>
                <a:cubicBezTo>
                  <a:pt x="304" y="238"/>
                  <a:pt x="309" y="238"/>
                  <a:pt x="306" y="240"/>
                </a:cubicBezTo>
                <a:cubicBezTo>
                  <a:pt x="307" y="241"/>
                  <a:pt x="307" y="240"/>
                  <a:pt x="309" y="240"/>
                </a:cubicBezTo>
                <a:cubicBezTo>
                  <a:pt x="310" y="242"/>
                  <a:pt x="314" y="243"/>
                  <a:pt x="315" y="246"/>
                </a:cubicBezTo>
                <a:cubicBezTo>
                  <a:pt x="313" y="246"/>
                  <a:pt x="313" y="246"/>
                  <a:pt x="312" y="247"/>
                </a:cubicBezTo>
                <a:cubicBezTo>
                  <a:pt x="312" y="246"/>
                  <a:pt x="312" y="246"/>
                  <a:pt x="311" y="246"/>
                </a:cubicBezTo>
                <a:cubicBezTo>
                  <a:pt x="311" y="249"/>
                  <a:pt x="310" y="251"/>
                  <a:pt x="308" y="252"/>
                </a:cubicBezTo>
                <a:cubicBezTo>
                  <a:pt x="307" y="250"/>
                  <a:pt x="306" y="248"/>
                  <a:pt x="306" y="246"/>
                </a:cubicBezTo>
                <a:cubicBezTo>
                  <a:pt x="304" y="247"/>
                  <a:pt x="305" y="246"/>
                  <a:pt x="303" y="245"/>
                </a:cubicBezTo>
                <a:cubicBezTo>
                  <a:pt x="303" y="248"/>
                  <a:pt x="307" y="248"/>
                  <a:pt x="306" y="251"/>
                </a:cubicBezTo>
                <a:cubicBezTo>
                  <a:pt x="305" y="251"/>
                  <a:pt x="305" y="250"/>
                  <a:pt x="304" y="251"/>
                </a:cubicBezTo>
                <a:cubicBezTo>
                  <a:pt x="305" y="252"/>
                  <a:pt x="308" y="253"/>
                  <a:pt x="309" y="252"/>
                </a:cubicBezTo>
                <a:cubicBezTo>
                  <a:pt x="310" y="253"/>
                  <a:pt x="311" y="254"/>
                  <a:pt x="311" y="255"/>
                </a:cubicBezTo>
                <a:cubicBezTo>
                  <a:pt x="310" y="255"/>
                  <a:pt x="310" y="259"/>
                  <a:pt x="311" y="259"/>
                </a:cubicBezTo>
                <a:cubicBezTo>
                  <a:pt x="312" y="258"/>
                  <a:pt x="310" y="257"/>
                  <a:pt x="311" y="256"/>
                </a:cubicBezTo>
                <a:cubicBezTo>
                  <a:pt x="314" y="258"/>
                  <a:pt x="320" y="260"/>
                  <a:pt x="324" y="259"/>
                </a:cubicBezTo>
                <a:cubicBezTo>
                  <a:pt x="324" y="260"/>
                  <a:pt x="324" y="261"/>
                  <a:pt x="324" y="261"/>
                </a:cubicBezTo>
                <a:cubicBezTo>
                  <a:pt x="322" y="257"/>
                  <a:pt x="320" y="265"/>
                  <a:pt x="320" y="265"/>
                </a:cubicBezTo>
                <a:cubicBezTo>
                  <a:pt x="320" y="265"/>
                  <a:pt x="320" y="265"/>
                  <a:pt x="321" y="264"/>
                </a:cubicBezTo>
                <a:cubicBezTo>
                  <a:pt x="321" y="265"/>
                  <a:pt x="321" y="265"/>
                  <a:pt x="321" y="265"/>
                </a:cubicBezTo>
                <a:cubicBezTo>
                  <a:pt x="322" y="267"/>
                  <a:pt x="320" y="266"/>
                  <a:pt x="320" y="268"/>
                </a:cubicBezTo>
                <a:cubicBezTo>
                  <a:pt x="322" y="267"/>
                  <a:pt x="324" y="270"/>
                  <a:pt x="322" y="270"/>
                </a:cubicBezTo>
                <a:cubicBezTo>
                  <a:pt x="322" y="271"/>
                  <a:pt x="324" y="270"/>
                  <a:pt x="324" y="271"/>
                </a:cubicBezTo>
                <a:cubicBezTo>
                  <a:pt x="324" y="273"/>
                  <a:pt x="324" y="278"/>
                  <a:pt x="327" y="277"/>
                </a:cubicBezTo>
                <a:cubicBezTo>
                  <a:pt x="331" y="284"/>
                  <a:pt x="337" y="289"/>
                  <a:pt x="339" y="297"/>
                </a:cubicBezTo>
                <a:cubicBezTo>
                  <a:pt x="351" y="306"/>
                  <a:pt x="351" y="326"/>
                  <a:pt x="360" y="339"/>
                </a:cubicBezTo>
                <a:cubicBezTo>
                  <a:pt x="361" y="344"/>
                  <a:pt x="364" y="346"/>
                  <a:pt x="365" y="351"/>
                </a:cubicBezTo>
                <a:cubicBezTo>
                  <a:pt x="366" y="351"/>
                  <a:pt x="367" y="351"/>
                  <a:pt x="367" y="352"/>
                </a:cubicBezTo>
                <a:cubicBezTo>
                  <a:pt x="366" y="352"/>
                  <a:pt x="366" y="354"/>
                  <a:pt x="364" y="354"/>
                </a:cubicBezTo>
                <a:cubicBezTo>
                  <a:pt x="368" y="356"/>
                  <a:pt x="376" y="372"/>
                  <a:pt x="372" y="370"/>
                </a:cubicBezTo>
                <a:cubicBezTo>
                  <a:pt x="371" y="373"/>
                  <a:pt x="372" y="374"/>
                  <a:pt x="372" y="377"/>
                </a:cubicBezTo>
                <a:cubicBezTo>
                  <a:pt x="377" y="380"/>
                  <a:pt x="380" y="383"/>
                  <a:pt x="382" y="385"/>
                </a:cubicBezTo>
                <a:cubicBezTo>
                  <a:pt x="381" y="385"/>
                  <a:pt x="381" y="384"/>
                  <a:pt x="381" y="385"/>
                </a:cubicBezTo>
                <a:cubicBezTo>
                  <a:pt x="384" y="387"/>
                  <a:pt x="387" y="391"/>
                  <a:pt x="391" y="392"/>
                </a:cubicBezTo>
                <a:cubicBezTo>
                  <a:pt x="390" y="397"/>
                  <a:pt x="398" y="393"/>
                  <a:pt x="398" y="397"/>
                </a:cubicBezTo>
                <a:cubicBezTo>
                  <a:pt x="393" y="401"/>
                  <a:pt x="390" y="394"/>
                  <a:pt x="386" y="394"/>
                </a:cubicBezTo>
                <a:cubicBezTo>
                  <a:pt x="386" y="398"/>
                  <a:pt x="390" y="396"/>
                  <a:pt x="391" y="399"/>
                </a:cubicBezTo>
                <a:cubicBezTo>
                  <a:pt x="389" y="397"/>
                  <a:pt x="386" y="399"/>
                  <a:pt x="385" y="401"/>
                </a:cubicBezTo>
                <a:cubicBezTo>
                  <a:pt x="383" y="400"/>
                  <a:pt x="384" y="401"/>
                  <a:pt x="383" y="402"/>
                </a:cubicBezTo>
                <a:cubicBezTo>
                  <a:pt x="383" y="401"/>
                  <a:pt x="383" y="400"/>
                  <a:pt x="382" y="400"/>
                </a:cubicBezTo>
                <a:cubicBezTo>
                  <a:pt x="383" y="402"/>
                  <a:pt x="381" y="402"/>
                  <a:pt x="380" y="401"/>
                </a:cubicBezTo>
                <a:cubicBezTo>
                  <a:pt x="380" y="402"/>
                  <a:pt x="380" y="403"/>
                  <a:pt x="379" y="403"/>
                </a:cubicBezTo>
                <a:cubicBezTo>
                  <a:pt x="385" y="404"/>
                  <a:pt x="399" y="408"/>
                  <a:pt x="402" y="407"/>
                </a:cubicBezTo>
                <a:cubicBezTo>
                  <a:pt x="402" y="407"/>
                  <a:pt x="401" y="406"/>
                  <a:pt x="401" y="406"/>
                </a:cubicBezTo>
                <a:cubicBezTo>
                  <a:pt x="404" y="407"/>
                  <a:pt x="405" y="407"/>
                  <a:pt x="406" y="404"/>
                </a:cubicBezTo>
                <a:cubicBezTo>
                  <a:pt x="407" y="405"/>
                  <a:pt x="407" y="406"/>
                  <a:pt x="407" y="407"/>
                </a:cubicBezTo>
                <a:cubicBezTo>
                  <a:pt x="406" y="408"/>
                  <a:pt x="406" y="406"/>
                  <a:pt x="405" y="407"/>
                </a:cubicBezTo>
                <a:cubicBezTo>
                  <a:pt x="406" y="407"/>
                  <a:pt x="406" y="409"/>
                  <a:pt x="407" y="409"/>
                </a:cubicBezTo>
                <a:cubicBezTo>
                  <a:pt x="407" y="408"/>
                  <a:pt x="407" y="408"/>
                  <a:pt x="408" y="408"/>
                </a:cubicBezTo>
                <a:cubicBezTo>
                  <a:pt x="408" y="407"/>
                  <a:pt x="408" y="406"/>
                  <a:pt x="408" y="405"/>
                </a:cubicBezTo>
                <a:cubicBezTo>
                  <a:pt x="409" y="406"/>
                  <a:pt x="408" y="403"/>
                  <a:pt x="410" y="404"/>
                </a:cubicBezTo>
                <a:cubicBezTo>
                  <a:pt x="411" y="407"/>
                  <a:pt x="409" y="407"/>
                  <a:pt x="410" y="408"/>
                </a:cubicBezTo>
                <a:cubicBezTo>
                  <a:pt x="411" y="407"/>
                  <a:pt x="411" y="405"/>
                  <a:pt x="412" y="404"/>
                </a:cubicBezTo>
                <a:cubicBezTo>
                  <a:pt x="414" y="405"/>
                  <a:pt x="411" y="410"/>
                  <a:pt x="413" y="410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5" y="407"/>
                  <a:pt x="416" y="408"/>
                  <a:pt x="416" y="409"/>
                </a:cubicBezTo>
                <a:cubicBezTo>
                  <a:pt x="419" y="409"/>
                  <a:pt x="423" y="407"/>
                  <a:pt x="423" y="411"/>
                </a:cubicBezTo>
                <a:cubicBezTo>
                  <a:pt x="427" y="409"/>
                  <a:pt x="432" y="413"/>
                  <a:pt x="437" y="412"/>
                </a:cubicBezTo>
                <a:cubicBezTo>
                  <a:pt x="435" y="412"/>
                  <a:pt x="436" y="411"/>
                  <a:pt x="437" y="411"/>
                </a:cubicBezTo>
                <a:cubicBezTo>
                  <a:pt x="439" y="412"/>
                  <a:pt x="441" y="411"/>
                  <a:pt x="444" y="410"/>
                </a:cubicBezTo>
                <a:cubicBezTo>
                  <a:pt x="445" y="412"/>
                  <a:pt x="443" y="413"/>
                  <a:pt x="444" y="414"/>
                </a:cubicBezTo>
                <a:cubicBezTo>
                  <a:pt x="445" y="413"/>
                  <a:pt x="445" y="411"/>
                  <a:pt x="447" y="411"/>
                </a:cubicBezTo>
                <a:cubicBezTo>
                  <a:pt x="447" y="412"/>
                  <a:pt x="447" y="412"/>
                  <a:pt x="448" y="412"/>
                </a:cubicBezTo>
                <a:cubicBezTo>
                  <a:pt x="449" y="412"/>
                  <a:pt x="450" y="411"/>
                  <a:pt x="451" y="410"/>
                </a:cubicBezTo>
                <a:cubicBezTo>
                  <a:pt x="447" y="412"/>
                  <a:pt x="444" y="407"/>
                  <a:pt x="441" y="409"/>
                </a:cubicBezTo>
                <a:cubicBezTo>
                  <a:pt x="443" y="408"/>
                  <a:pt x="441" y="406"/>
                  <a:pt x="441" y="403"/>
                </a:cubicBezTo>
                <a:cubicBezTo>
                  <a:pt x="443" y="401"/>
                  <a:pt x="448" y="399"/>
                  <a:pt x="451" y="402"/>
                </a:cubicBezTo>
                <a:cubicBezTo>
                  <a:pt x="456" y="399"/>
                  <a:pt x="466" y="403"/>
                  <a:pt x="469" y="408"/>
                </a:cubicBezTo>
                <a:cubicBezTo>
                  <a:pt x="472" y="407"/>
                  <a:pt x="471" y="409"/>
                  <a:pt x="471" y="410"/>
                </a:cubicBezTo>
                <a:cubicBezTo>
                  <a:pt x="472" y="409"/>
                  <a:pt x="472" y="409"/>
                  <a:pt x="473" y="408"/>
                </a:cubicBezTo>
                <a:cubicBezTo>
                  <a:pt x="474" y="410"/>
                  <a:pt x="472" y="409"/>
                  <a:pt x="472" y="410"/>
                </a:cubicBezTo>
                <a:cubicBezTo>
                  <a:pt x="473" y="410"/>
                  <a:pt x="473" y="411"/>
                  <a:pt x="474" y="411"/>
                </a:cubicBezTo>
                <a:cubicBezTo>
                  <a:pt x="475" y="412"/>
                  <a:pt x="475" y="410"/>
                  <a:pt x="476" y="409"/>
                </a:cubicBezTo>
                <a:cubicBezTo>
                  <a:pt x="479" y="412"/>
                  <a:pt x="485" y="411"/>
                  <a:pt x="490" y="412"/>
                </a:cubicBezTo>
                <a:cubicBezTo>
                  <a:pt x="496" y="414"/>
                  <a:pt x="502" y="419"/>
                  <a:pt x="507" y="418"/>
                </a:cubicBezTo>
                <a:cubicBezTo>
                  <a:pt x="506" y="418"/>
                  <a:pt x="505" y="419"/>
                  <a:pt x="506" y="420"/>
                </a:cubicBezTo>
                <a:cubicBezTo>
                  <a:pt x="510" y="421"/>
                  <a:pt x="515" y="423"/>
                  <a:pt x="519" y="425"/>
                </a:cubicBezTo>
                <a:cubicBezTo>
                  <a:pt x="509" y="427"/>
                  <a:pt x="500" y="425"/>
                  <a:pt x="493" y="425"/>
                </a:cubicBezTo>
                <a:cubicBezTo>
                  <a:pt x="493" y="426"/>
                  <a:pt x="494" y="427"/>
                  <a:pt x="494" y="428"/>
                </a:cubicBezTo>
                <a:cubicBezTo>
                  <a:pt x="491" y="428"/>
                  <a:pt x="492" y="429"/>
                  <a:pt x="491" y="430"/>
                </a:cubicBezTo>
                <a:cubicBezTo>
                  <a:pt x="494" y="432"/>
                  <a:pt x="498" y="433"/>
                  <a:pt x="499" y="431"/>
                </a:cubicBezTo>
                <a:cubicBezTo>
                  <a:pt x="499" y="432"/>
                  <a:pt x="500" y="432"/>
                  <a:pt x="501" y="433"/>
                </a:cubicBezTo>
                <a:cubicBezTo>
                  <a:pt x="500" y="430"/>
                  <a:pt x="502" y="433"/>
                  <a:pt x="503" y="431"/>
                </a:cubicBezTo>
                <a:cubicBezTo>
                  <a:pt x="517" y="435"/>
                  <a:pt x="529" y="426"/>
                  <a:pt x="546" y="427"/>
                </a:cubicBezTo>
                <a:cubicBezTo>
                  <a:pt x="546" y="426"/>
                  <a:pt x="547" y="426"/>
                  <a:pt x="548" y="425"/>
                </a:cubicBezTo>
                <a:cubicBezTo>
                  <a:pt x="547" y="424"/>
                  <a:pt x="548" y="422"/>
                  <a:pt x="548" y="421"/>
                </a:cubicBezTo>
                <a:cubicBezTo>
                  <a:pt x="540" y="419"/>
                  <a:pt x="528" y="422"/>
                  <a:pt x="525" y="415"/>
                </a:cubicBezTo>
                <a:cubicBezTo>
                  <a:pt x="523" y="414"/>
                  <a:pt x="520" y="415"/>
                  <a:pt x="520" y="413"/>
                </a:cubicBezTo>
                <a:cubicBezTo>
                  <a:pt x="526" y="407"/>
                  <a:pt x="541" y="412"/>
                  <a:pt x="546" y="409"/>
                </a:cubicBezTo>
                <a:cubicBezTo>
                  <a:pt x="547" y="412"/>
                  <a:pt x="552" y="412"/>
                  <a:pt x="553" y="409"/>
                </a:cubicBezTo>
                <a:cubicBezTo>
                  <a:pt x="554" y="412"/>
                  <a:pt x="557" y="410"/>
                  <a:pt x="558" y="409"/>
                </a:cubicBezTo>
                <a:cubicBezTo>
                  <a:pt x="560" y="409"/>
                  <a:pt x="559" y="411"/>
                  <a:pt x="560" y="411"/>
                </a:cubicBezTo>
                <a:cubicBezTo>
                  <a:pt x="563" y="406"/>
                  <a:pt x="569" y="413"/>
                  <a:pt x="575" y="411"/>
                </a:cubicBezTo>
                <a:cubicBezTo>
                  <a:pt x="573" y="412"/>
                  <a:pt x="576" y="411"/>
                  <a:pt x="577" y="412"/>
                </a:cubicBezTo>
                <a:cubicBezTo>
                  <a:pt x="579" y="411"/>
                  <a:pt x="581" y="408"/>
                  <a:pt x="583" y="409"/>
                </a:cubicBezTo>
                <a:cubicBezTo>
                  <a:pt x="581" y="410"/>
                  <a:pt x="582" y="412"/>
                  <a:pt x="579" y="412"/>
                </a:cubicBezTo>
                <a:cubicBezTo>
                  <a:pt x="581" y="415"/>
                  <a:pt x="584" y="412"/>
                  <a:pt x="588" y="414"/>
                </a:cubicBezTo>
                <a:cubicBezTo>
                  <a:pt x="587" y="413"/>
                  <a:pt x="589" y="413"/>
                  <a:pt x="590" y="412"/>
                </a:cubicBezTo>
                <a:cubicBezTo>
                  <a:pt x="590" y="413"/>
                  <a:pt x="589" y="413"/>
                  <a:pt x="589" y="414"/>
                </a:cubicBezTo>
                <a:cubicBezTo>
                  <a:pt x="592" y="413"/>
                  <a:pt x="596" y="414"/>
                  <a:pt x="597" y="414"/>
                </a:cubicBezTo>
                <a:cubicBezTo>
                  <a:pt x="596" y="412"/>
                  <a:pt x="593" y="413"/>
                  <a:pt x="593" y="411"/>
                </a:cubicBezTo>
                <a:cubicBezTo>
                  <a:pt x="597" y="411"/>
                  <a:pt x="598" y="415"/>
                  <a:pt x="602" y="415"/>
                </a:cubicBezTo>
                <a:cubicBezTo>
                  <a:pt x="602" y="413"/>
                  <a:pt x="606" y="417"/>
                  <a:pt x="606" y="414"/>
                </a:cubicBezTo>
                <a:cubicBezTo>
                  <a:pt x="606" y="414"/>
                  <a:pt x="606" y="414"/>
                  <a:pt x="607" y="414"/>
                </a:cubicBezTo>
                <a:cubicBezTo>
                  <a:pt x="606" y="414"/>
                  <a:pt x="605" y="416"/>
                  <a:pt x="607" y="416"/>
                </a:cubicBezTo>
                <a:cubicBezTo>
                  <a:pt x="610" y="416"/>
                  <a:pt x="612" y="417"/>
                  <a:pt x="618" y="417"/>
                </a:cubicBezTo>
                <a:cubicBezTo>
                  <a:pt x="618" y="419"/>
                  <a:pt x="618" y="420"/>
                  <a:pt x="619" y="420"/>
                </a:cubicBezTo>
                <a:cubicBezTo>
                  <a:pt x="619" y="418"/>
                  <a:pt x="620" y="417"/>
                  <a:pt x="621" y="416"/>
                </a:cubicBezTo>
                <a:cubicBezTo>
                  <a:pt x="619" y="411"/>
                  <a:pt x="619" y="400"/>
                  <a:pt x="612" y="403"/>
                </a:cubicBezTo>
                <a:cubicBezTo>
                  <a:pt x="611" y="401"/>
                  <a:pt x="609" y="401"/>
                  <a:pt x="609" y="400"/>
                </a:cubicBezTo>
                <a:cubicBezTo>
                  <a:pt x="603" y="400"/>
                  <a:pt x="591" y="396"/>
                  <a:pt x="586" y="401"/>
                </a:cubicBezTo>
                <a:cubicBezTo>
                  <a:pt x="582" y="398"/>
                  <a:pt x="578" y="402"/>
                  <a:pt x="575" y="400"/>
                </a:cubicBezTo>
                <a:cubicBezTo>
                  <a:pt x="573" y="402"/>
                  <a:pt x="567" y="399"/>
                  <a:pt x="563" y="400"/>
                </a:cubicBezTo>
                <a:cubicBezTo>
                  <a:pt x="556" y="401"/>
                  <a:pt x="549" y="401"/>
                  <a:pt x="540" y="402"/>
                </a:cubicBezTo>
                <a:cubicBezTo>
                  <a:pt x="539" y="400"/>
                  <a:pt x="535" y="400"/>
                  <a:pt x="531" y="399"/>
                </a:cubicBezTo>
                <a:cubicBezTo>
                  <a:pt x="531" y="400"/>
                  <a:pt x="531" y="400"/>
                  <a:pt x="530" y="400"/>
                </a:cubicBezTo>
                <a:cubicBezTo>
                  <a:pt x="530" y="398"/>
                  <a:pt x="528" y="396"/>
                  <a:pt x="528" y="393"/>
                </a:cubicBezTo>
                <a:cubicBezTo>
                  <a:pt x="528" y="394"/>
                  <a:pt x="528" y="396"/>
                  <a:pt x="527" y="397"/>
                </a:cubicBezTo>
                <a:cubicBezTo>
                  <a:pt x="524" y="399"/>
                  <a:pt x="522" y="396"/>
                  <a:pt x="520" y="397"/>
                </a:cubicBezTo>
                <a:cubicBezTo>
                  <a:pt x="521" y="395"/>
                  <a:pt x="520" y="393"/>
                  <a:pt x="519" y="391"/>
                </a:cubicBezTo>
                <a:cubicBezTo>
                  <a:pt x="517" y="391"/>
                  <a:pt x="516" y="393"/>
                  <a:pt x="515" y="391"/>
                </a:cubicBezTo>
                <a:cubicBezTo>
                  <a:pt x="515" y="390"/>
                  <a:pt x="517" y="390"/>
                  <a:pt x="517" y="390"/>
                </a:cubicBezTo>
                <a:cubicBezTo>
                  <a:pt x="506" y="383"/>
                  <a:pt x="501" y="367"/>
                  <a:pt x="491" y="358"/>
                </a:cubicBezTo>
                <a:cubicBezTo>
                  <a:pt x="492" y="354"/>
                  <a:pt x="484" y="352"/>
                  <a:pt x="486" y="348"/>
                </a:cubicBezTo>
                <a:cubicBezTo>
                  <a:pt x="483" y="347"/>
                  <a:pt x="483" y="345"/>
                  <a:pt x="482" y="343"/>
                </a:cubicBezTo>
                <a:cubicBezTo>
                  <a:pt x="481" y="343"/>
                  <a:pt x="481" y="344"/>
                  <a:pt x="480" y="343"/>
                </a:cubicBezTo>
                <a:cubicBezTo>
                  <a:pt x="481" y="342"/>
                  <a:pt x="477" y="344"/>
                  <a:pt x="479" y="341"/>
                </a:cubicBezTo>
                <a:cubicBezTo>
                  <a:pt x="478" y="340"/>
                  <a:pt x="477" y="341"/>
                  <a:pt x="476" y="340"/>
                </a:cubicBezTo>
                <a:cubicBezTo>
                  <a:pt x="478" y="339"/>
                  <a:pt x="477" y="336"/>
                  <a:pt x="475" y="336"/>
                </a:cubicBezTo>
                <a:cubicBezTo>
                  <a:pt x="475" y="338"/>
                  <a:pt x="474" y="341"/>
                  <a:pt x="473" y="339"/>
                </a:cubicBezTo>
                <a:cubicBezTo>
                  <a:pt x="474" y="338"/>
                  <a:pt x="474" y="336"/>
                  <a:pt x="475" y="335"/>
                </a:cubicBezTo>
                <a:cubicBezTo>
                  <a:pt x="474" y="335"/>
                  <a:pt x="474" y="336"/>
                  <a:pt x="473" y="335"/>
                </a:cubicBezTo>
                <a:cubicBezTo>
                  <a:pt x="474" y="337"/>
                  <a:pt x="472" y="336"/>
                  <a:pt x="471" y="338"/>
                </a:cubicBezTo>
                <a:cubicBezTo>
                  <a:pt x="471" y="338"/>
                  <a:pt x="471" y="337"/>
                  <a:pt x="471" y="337"/>
                </a:cubicBezTo>
                <a:cubicBezTo>
                  <a:pt x="471" y="339"/>
                  <a:pt x="473" y="339"/>
                  <a:pt x="472" y="341"/>
                </a:cubicBezTo>
                <a:cubicBezTo>
                  <a:pt x="476" y="342"/>
                  <a:pt x="477" y="348"/>
                  <a:pt x="480" y="352"/>
                </a:cubicBezTo>
                <a:cubicBezTo>
                  <a:pt x="481" y="352"/>
                  <a:pt x="481" y="351"/>
                  <a:pt x="481" y="352"/>
                </a:cubicBezTo>
                <a:cubicBezTo>
                  <a:pt x="485" y="361"/>
                  <a:pt x="494" y="365"/>
                  <a:pt x="497" y="375"/>
                </a:cubicBezTo>
                <a:cubicBezTo>
                  <a:pt x="494" y="374"/>
                  <a:pt x="495" y="375"/>
                  <a:pt x="495" y="376"/>
                </a:cubicBezTo>
                <a:cubicBezTo>
                  <a:pt x="490" y="375"/>
                  <a:pt x="486" y="373"/>
                  <a:pt x="483" y="371"/>
                </a:cubicBezTo>
                <a:cubicBezTo>
                  <a:pt x="483" y="370"/>
                  <a:pt x="483" y="369"/>
                  <a:pt x="484" y="368"/>
                </a:cubicBezTo>
                <a:cubicBezTo>
                  <a:pt x="483" y="368"/>
                  <a:pt x="482" y="368"/>
                  <a:pt x="481" y="368"/>
                </a:cubicBezTo>
                <a:cubicBezTo>
                  <a:pt x="481" y="370"/>
                  <a:pt x="483" y="369"/>
                  <a:pt x="482" y="371"/>
                </a:cubicBezTo>
                <a:cubicBezTo>
                  <a:pt x="482" y="371"/>
                  <a:pt x="482" y="371"/>
                  <a:pt x="481" y="372"/>
                </a:cubicBezTo>
                <a:cubicBezTo>
                  <a:pt x="481" y="370"/>
                  <a:pt x="478" y="371"/>
                  <a:pt x="478" y="369"/>
                </a:cubicBezTo>
                <a:cubicBezTo>
                  <a:pt x="479" y="369"/>
                  <a:pt x="479" y="370"/>
                  <a:pt x="480" y="370"/>
                </a:cubicBezTo>
                <a:cubicBezTo>
                  <a:pt x="480" y="369"/>
                  <a:pt x="480" y="368"/>
                  <a:pt x="480" y="367"/>
                </a:cubicBezTo>
                <a:cubicBezTo>
                  <a:pt x="477" y="368"/>
                  <a:pt x="478" y="364"/>
                  <a:pt x="476" y="365"/>
                </a:cubicBezTo>
                <a:cubicBezTo>
                  <a:pt x="477" y="366"/>
                  <a:pt x="477" y="367"/>
                  <a:pt x="475" y="368"/>
                </a:cubicBezTo>
                <a:cubicBezTo>
                  <a:pt x="475" y="363"/>
                  <a:pt x="467" y="361"/>
                  <a:pt x="462" y="362"/>
                </a:cubicBezTo>
                <a:cubicBezTo>
                  <a:pt x="458" y="359"/>
                  <a:pt x="453" y="357"/>
                  <a:pt x="449" y="358"/>
                </a:cubicBezTo>
                <a:cubicBezTo>
                  <a:pt x="450" y="356"/>
                  <a:pt x="449" y="356"/>
                  <a:pt x="449" y="355"/>
                </a:cubicBezTo>
                <a:cubicBezTo>
                  <a:pt x="447" y="356"/>
                  <a:pt x="447" y="354"/>
                  <a:pt x="444" y="354"/>
                </a:cubicBezTo>
                <a:cubicBezTo>
                  <a:pt x="444" y="355"/>
                  <a:pt x="446" y="357"/>
                  <a:pt x="444" y="357"/>
                </a:cubicBezTo>
                <a:cubicBezTo>
                  <a:pt x="443" y="356"/>
                  <a:pt x="444" y="354"/>
                  <a:pt x="443" y="353"/>
                </a:cubicBezTo>
                <a:cubicBezTo>
                  <a:pt x="442" y="354"/>
                  <a:pt x="441" y="352"/>
                  <a:pt x="441" y="354"/>
                </a:cubicBezTo>
                <a:cubicBezTo>
                  <a:pt x="437" y="349"/>
                  <a:pt x="429" y="347"/>
                  <a:pt x="424" y="343"/>
                </a:cubicBezTo>
                <a:cubicBezTo>
                  <a:pt x="424" y="343"/>
                  <a:pt x="425" y="343"/>
                  <a:pt x="425" y="342"/>
                </a:cubicBezTo>
                <a:cubicBezTo>
                  <a:pt x="421" y="341"/>
                  <a:pt x="418" y="339"/>
                  <a:pt x="418" y="335"/>
                </a:cubicBezTo>
                <a:cubicBezTo>
                  <a:pt x="417" y="334"/>
                  <a:pt x="415" y="335"/>
                  <a:pt x="415" y="334"/>
                </a:cubicBezTo>
                <a:cubicBezTo>
                  <a:pt x="417" y="332"/>
                  <a:pt x="415" y="332"/>
                  <a:pt x="415" y="329"/>
                </a:cubicBezTo>
                <a:cubicBezTo>
                  <a:pt x="414" y="328"/>
                  <a:pt x="414" y="330"/>
                  <a:pt x="412" y="330"/>
                </a:cubicBezTo>
                <a:cubicBezTo>
                  <a:pt x="411" y="328"/>
                  <a:pt x="411" y="327"/>
                  <a:pt x="410" y="325"/>
                </a:cubicBezTo>
                <a:cubicBezTo>
                  <a:pt x="411" y="324"/>
                  <a:pt x="413" y="324"/>
                  <a:pt x="414" y="323"/>
                </a:cubicBezTo>
                <a:cubicBezTo>
                  <a:pt x="412" y="326"/>
                  <a:pt x="417" y="327"/>
                  <a:pt x="417" y="331"/>
                </a:cubicBezTo>
                <a:cubicBezTo>
                  <a:pt x="419" y="330"/>
                  <a:pt x="420" y="334"/>
                  <a:pt x="421" y="332"/>
                </a:cubicBezTo>
                <a:cubicBezTo>
                  <a:pt x="422" y="333"/>
                  <a:pt x="421" y="336"/>
                  <a:pt x="423" y="337"/>
                </a:cubicBezTo>
                <a:cubicBezTo>
                  <a:pt x="423" y="336"/>
                  <a:pt x="422" y="332"/>
                  <a:pt x="424" y="332"/>
                </a:cubicBezTo>
                <a:cubicBezTo>
                  <a:pt x="424" y="333"/>
                  <a:pt x="425" y="333"/>
                  <a:pt x="425" y="335"/>
                </a:cubicBezTo>
                <a:cubicBezTo>
                  <a:pt x="428" y="333"/>
                  <a:pt x="429" y="336"/>
                  <a:pt x="431" y="336"/>
                </a:cubicBezTo>
                <a:cubicBezTo>
                  <a:pt x="430" y="338"/>
                  <a:pt x="429" y="337"/>
                  <a:pt x="429" y="339"/>
                </a:cubicBezTo>
                <a:cubicBezTo>
                  <a:pt x="431" y="341"/>
                  <a:pt x="434" y="339"/>
                  <a:pt x="436" y="342"/>
                </a:cubicBezTo>
                <a:cubicBezTo>
                  <a:pt x="436" y="341"/>
                  <a:pt x="436" y="339"/>
                  <a:pt x="438" y="339"/>
                </a:cubicBezTo>
                <a:cubicBezTo>
                  <a:pt x="439" y="341"/>
                  <a:pt x="437" y="341"/>
                  <a:pt x="438" y="342"/>
                </a:cubicBezTo>
                <a:cubicBezTo>
                  <a:pt x="444" y="343"/>
                  <a:pt x="451" y="351"/>
                  <a:pt x="456" y="353"/>
                </a:cubicBezTo>
                <a:cubicBezTo>
                  <a:pt x="456" y="352"/>
                  <a:pt x="457" y="352"/>
                  <a:pt x="458" y="352"/>
                </a:cubicBezTo>
                <a:cubicBezTo>
                  <a:pt x="460" y="354"/>
                  <a:pt x="463" y="355"/>
                  <a:pt x="466" y="357"/>
                </a:cubicBezTo>
                <a:cubicBezTo>
                  <a:pt x="468" y="354"/>
                  <a:pt x="460" y="353"/>
                  <a:pt x="462" y="350"/>
                </a:cubicBezTo>
                <a:cubicBezTo>
                  <a:pt x="461" y="351"/>
                  <a:pt x="460" y="348"/>
                  <a:pt x="459" y="349"/>
                </a:cubicBezTo>
                <a:cubicBezTo>
                  <a:pt x="461" y="347"/>
                  <a:pt x="459" y="347"/>
                  <a:pt x="459" y="343"/>
                </a:cubicBezTo>
                <a:cubicBezTo>
                  <a:pt x="462" y="342"/>
                  <a:pt x="463" y="344"/>
                  <a:pt x="463" y="342"/>
                </a:cubicBezTo>
                <a:cubicBezTo>
                  <a:pt x="462" y="340"/>
                  <a:pt x="461" y="343"/>
                  <a:pt x="459" y="341"/>
                </a:cubicBezTo>
                <a:cubicBezTo>
                  <a:pt x="459" y="342"/>
                  <a:pt x="459" y="344"/>
                  <a:pt x="458" y="344"/>
                </a:cubicBezTo>
                <a:cubicBezTo>
                  <a:pt x="457" y="344"/>
                  <a:pt x="458" y="342"/>
                  <a:pt x="456" y="342"/>
                </a:cubicBezTo>
                <a:cubicBezTo>
                  <a:pt x="456" y="345"/>
                  <a:pt x="456" y="345"/>
                  <a:pt x="457" y="346"/>
                </a:cubicBezTo>
                <a:cubicBezTo>
                  <a:pt x="455" y="346"/>
                  <a:pt x="456" y="348"/>
                  <a:pt x="454" y="347"/>
                </a:cubicBezTo>
                <a:cubicBezTo>
                  <a:pt x="454" y="345"/>
                  <a:pt x="452" y="346"/>
                  <a:pt x="452" y="344"/>
                </a:cubicBezTo>
                <a:cubicBezTo>
                  <a:pt x="450" y="344"/>
                  <a:pt x="449" y="343"/>
                  <a:pt x="447" y="342"/>
                </a:cubicBezTo>
                <a:cubicBezTo>
                  <a:pt x="448" y="341"/>
                  <a:pt x="449" y="343"/>
                  <a:pt x="449" y="341"/>
                </a:cubicBezTo>
                <a:cubicBezTo>
                  <a:pt x="448" y="340"/>
                  <a:pt x="448" y="338"/>
                  <a:pt x="446" y="337"/>
                </a:cubicBezTo>
                <a:cubicBezTo>
                  <a:pt x="445" y="337"/>
                  <a:pt x="441" y="341"/>
                  <a:pt x="439" y="339"/>
                </a:cubicBezTo>
                <a:cubicBezTo>
                  <a:pt x="439" y="338"/>
                  <a:pt x="440" y="337"/>
                  <a:pt x="441" y="337"/>
                </a:cubicBezTo>
                <a:cubicBezTo>
                  <a:pt x="441" y="336"/>
                  <a:pt x="441" y="334"/>
                  <a:pt x="439" y="334"/>
                </a:cubicBezTo>
                <a:cubicBezTo>
                  <a:pt x="438" y="334"/>
                  <a:pt x="439" y="336"/>
                  <a:pt x="438" y="336"/>
                </a:cubicBezTo>
                <a:cubicBezTo>
                  <a:pt x="438" y="335"/>
                  <a:pt x="436" y="335"/>
                  <a:pt x="436" y="335"/>
                </a:cubicBezTo>
                <a:cubicBezTo>
                  <a:pt x="436" y="333"/>
                  <a:pt x="438" y="331"/>
                  <a:pt x="436" y="331"/>
                </a:cubicBezTo>
                <a:cubicBezTo>
                  <a:pt x="436" y="332"/>
                  <a:pt x="437" y="333"/>
                  <a:pt x="435" y="333"/>
                </a:cubicBezTo>
                <a:cubicBezTo>
                  <a:pt x="433" y="332"/>
                  <a:pt x="435" y="331"/>
                  <a:pt x="435" y="330"/>
                </a:cubicBezTo>
                <a:cubicBezTo>
                  <a:pt x="432" y="329"/>
                  <a:pt x="434" y="331"/>
                  <a:pt x="433" y="331"/>
                </a:cubicBezTo>
                <a:cubicBezTo>
                  <a:pt x="432" y="331"/>
                  <a:pt x="433" y="329"/>
                  <a:pt x="432" y="329"/>
                </a:cubicBezTo>
                <a:cubicBezTo>
                  <a:pt x="432" y="329"/>
                  <a:pt x="430" y="329"/>
                  <a:pt x="429" y="328"/>
                </a:cubicBezTo>
                <a:cubicBezTo>
                  <a:pt x="431" y="328"/>
                  <a:pt x="431" y="327"/>
                  <a:pt x="431" y="326"/>
                </a:cubicBezTo>
                <a:cubicBezTo>
                  <a:pt x="430" y="326"/>
                  <a:pt x="430" y="327"/>
                  <a:pt x="429" y="327"/>
                </a:cubicBezTo>
                <a:cubicBezTo>
                  <a:pt x="430" y="325"/>
                  <a:pt x="427" y="326"/>
                  <a:pt x="427" y="323"/>
                </a:cubicBezTo>
                <a:cubicBezTo>
                  <a:pt x="426" y="322"/>
                  <a:pt x="425" y="324"/>
                  <a:pt x="424" y="323"/>
                </a:cubicBezTo>
                <a:cubicBezTo>
                  <a:pt x="427" y="321"/>
                  <a:pt x="420" y="319"/>
                  <a:pt x="425" y="318"/>
                </a:cubicBezTo>
                <a:cubicBezTo>
                  <a:pt x="419" y="318"/>
                  <a:pt x="420" y="310"/>
                  <a:pt x="415" y="309"/>
                </a:cubicBezTo>
                <a:cubicBezTo>
                  <a:pt x="416" y="311"/>
                  <a:pt x="415" y="311"/>
                  <a:pt x="414" y="311"/>
                </a:cubicBezTo>
                <a:cubicBezTo>
                  <a:pt x="414" y="309"/>
                  <a:pt x="418" y="307"/>
                  <a:pt x="415" y="306"/>
                </a:cubicBezTo>
                <a:cubicBezTo>
                  <a:pt x="415" y="307"/>
                  <a:pt x="413" y="307"/>
                  <a:pt x="412" y="307"/>
                </a:cubicBezTo>
                <a:cubicBezTo>
                  <a:pt x="413" y="305"/>
                  <a:pt x="410" y="307"/>
                  <a:pt x="410" y="306"/>
                </a:cubicBezTo>
                <a:cubicBezTo>
                  <a:pt x="411" y="305"/>
                  <a:pt x="411" y="303"/>
                  <a:pt x="410" y="302"/>
                </a:cubicBezTo>
                <a:cubicBezTo>
                  <a:pt x="407" y="304"/>
                  <a:pt x="403" y="297"/>
                  <a:pt x="404" y="291"/>
                </a:cubicBezTo>
                <a:cubicBezTo>
                  <a:pt x="402" y="290"/>
                  <a:pt x="401" y="286"/>
                  <a:pt x="401" y="282"/>
                </a:cubicBezTo>
                <a:cubicBezTo>
                  <a:pt x="402" y="282"/>
                  <a:pt x="402" y="281"/>
                  <a:pt x="403" y="281"/>
                </a:cubicBezTo>
                <a:cubicBezTo>
                  <a:pt x="403" y="279"/>
                  <a:pt x="402" y="276"/>
                  <a:pt x="404" y="275"/>
                </a:cubicBezTo>
                <a:cubicBezTo>
                  <a:pt x="406" y="275"/>
                  <a:pt x="408" y="275"/>
                  <a:pt x="408" y="277"/>
                </a:cubicBezTo>
                <a:cubicBezTo>
                  <a:pt x="410" y="274"/>
                  <a:pt x="409" y="276"/>
                  <a:pt x="408" y="274"/>
                </a:cubicBezTo>
                <a:cubicBezTo>
                  <a:pt x="411" y="274"/>
                  <a:pt x="410" y="272"/>
                  <a:pt x="412" y="272"/>
                </a:cubicBezTo>
                <a:cubicBezTo>
                  <a:pt x="411" y="275"/>
                  <a:pt x="413" y="271"/>
                  <a:pt x="413" y="273"/>
                </a:cubicBezTo>
                <a:cubicBezTo>
                  <a:pt x="412" y="275"/>
                  <a:pt x="412" y="274"/>
                  <a:pt x="414" y="275"/>
                </a:cubicBezTo>
                <a:cubicBezTo>
                  <a:pt x="412" y="276"/>
                  <a:pt x="413" y="278"/>
                  <a:pt x="410" y="278"/>
                </a:cubicBezTo>
                <a:cubicBezTo>
                  <a:pt x="410" y="277"/>
                  <a:pt x="412" y="278"/>
                  <a:pt x="412" y="276"/>
                </a:cubicBezTo>
                <a:cubicBezTo>
                  <a:pt x="410" y="276"/>
                  <a:pt x="410" y="278"/>
                  <a:pt x="410" y="279"/>
                </a:cubicBezTo>
                <a:cubicBezTo>
                  <a:pt x="411" y="279"/>
                  <a:pt x="411" y="280"/>
                  <a:pt x="412" y="280"/>
                </a:cubicBezTo>
                <a:cubicBezTo>
                  <a:pt x="413" y="279"/>
                  <a:pt x="413" y="278"/>
                  <a:pt x="414" y="277"/>
                </a:cubicBezTo>
                <a:cubicBezTo>
                  <a:pt x="416" y="277"/>
                  <a:pt x="416" y="279"/>
                  <a:pt x="416" y="281"/>
                </a:cubicBezTo>
                <a:cubicBezTo>
                  <a:pt x="417" y="281"/>
                  <a:pt x="418" y="281"/>
                  <a:pt x="419" y="281"/>
                </a:cubicBezTo>
                <a:cubicBezTo>
                  <a:pt x="419" y="282"/>
                  <a:pt x="416" y="282"/>
                  <a:pt x="418" y="283"/>
                </a:cubicBezTo>
                <a:cubicBezTo>
                  <a:pt x="419" y="283"/>
                  <a:pt x="419" y="281"/>
                  <a:pt x="420" y="281"/>
                </a:cubicBezTo>
                <a:cubicBezTo>
                  <a:pt x="420" y="283"/>
                  <a:pt x="420" y="283"/>
                  <a:pt x="421" y="284"/>
                </a:cubicBezTo>
                <a:cubicBezTo>
                  <a:pt x="426" y="287"/>
                  <a:pt x="430" y="297"/>
                  <a:pt x="437" y="298"/>
                </a:cubicBezTo>
                <a:cubicBezTo>
                  <a:pt x="440" y="296"/>
                  <a:pt x="438" y="295"/>
                  <a:pt x="437" y="296"/>
                </a:cubicBezTo>
                <a:cubicBezTo>
                  <a:pt x="436" y="294"/>
                  <a:pt x="439" y="296"/>
                  <a:pt x="438" y="293"/>
                </a:cubicBezTo>
                <a:cubicBezTo>
                  <a:pt x="437" y="292"/>
                  <a:pt x="434" y="293"/>
                  <a:pt x="435" y="290"/>
                </a:cubicBezTo>
                <a:cubicBezTo>
                  <a:pt x="432" y="290"/>
                  <a:pt x="435" y="292"/>
                  <a:pt x="433" y="292"/>
                </a:cubicBezTo>
                <a:cubicBezTo>
                  <a:pt x="435" y="287"/>
                  <a:pt x="429" y="284"/>
                  <a:pt x="429" y="281"/>
                </a:cubicBezTo>
                <a:cubicBezTo>
                  <a:pt x="427" y="281"/>
                  <a:pt x="425" y="280"/>
                  <a:pt x="425" y="279"/>
                </a:cubicBezTo>
                <a:cubicBezTo>
                  <a:pt x="425" y="278"/>
                  <a:pt x="427" y="278"/>
                  <a:pt x="426" y="276"/>
                </a:cubicBezTo>
                <a:cubicBezTo>
                  <a:pt x="425" y="275"/>
                  <a:pt x="424" y="277"/>
                  <a:pt x="423" y="277"/>
                </a:cubicBezTo>
                <a:cubicBezTo>
                  <a:pt x="424" y="272"/>
                  <a:pt x="421" y="269"/>
                  <a:pt x="417" y="269"/>
                </a:cubicBezTo>
                <a:cubicBezTo>
                  <a:pt x="419" y="267"/>
                  <a:pt x="416" y="267"/>
                  <a:pt x="415" y="267"/>
                </a:cubicBezTo>
                <a:cubicBezTo>
                  <a:pt x="416" y="266"/>
                  <a:pt x="418" y="265"/>
                  <a:pt x="416" y="265"/>
                </a:cubicBezTo>
                <a:cubicBezTo>
                  <a:pt x="413" y="265"/>
                  <a:pt x="406" y="259"/>
                  <a:pt x="410" y="254"/>
                </a:cubicBezTo>
                <a:cubicBezTo>
                  <a:pt x="408" y="256"/>
                  <a:pt x="408" y="252"/>
                  <a:pt x="407" y="253"/>
                </a:cubicBezTo>
                <a:cubicBezTo>
                  <a:pt x="408" y="254"/>
                  <a:pt x="408" y="257"/>
                  <a:pt x="408" y="257"/>
                </a:cubicBezTo>
                <a:cubicBezTo>
                  <a:pt x="406" y="255"/>
                  <a:pt x="405" y="253"/>
                  <a:pt x="403" y="252"/>
                </a:cubicBezTo>
                <a:cubicBezTo>
                  <a:pt x="403" y="254"/>
                  <a:pt x="405" y="254"/>
                  <a:pt x="405" y="256"/>
                </a:cubicBezTo>
                <a:cubicBezTo>
                  <a:pt x="403" y="255"/>
                  <a:pt x="404" y="257"/>
                  <a:pt x="403" y="257"/>
                </a:cubicBezTo>
                <a:cubicBezTo>
                  <a:pt x="403" y="259"/>
                  <a:pt x="404" y="260"/>
                  <a:pt x="404" y="262"/>
                </a:cubicBezTo>
                <a:cubicBezTo>
                  <a:pt x="405" y="261"/>
                  <a:pt x="405" y="260"/>
                  <a:pt x="405" y="260"/>
                </a:cubicBezTo>
                <a:cubicBezTo>
                  <a:pt x="404" y="263"/>
                  <a:pt x="403" y="264"/>
                  <a:pt x="406" y="264"/>
                </a:cubicBezTo>
                <a:cubicBezTo>
                  <a:pt x="404" y="265"/>
                  <a:pt x="405" y="267"/>
                  <a:pt x="402" y="265"/>
                </a:cubicBezTo>
                <a:cubicBezTo>
                  <a:pt x="402" y="267"/>
                  <a:pt x="404" y="271"/>
                  <a:pt x="402" y="271"/>
                </a:cubicBezTo>
                <a:cubicBezTo>
                  <a:pt x="402" y="269"/>
                  <a:pt x="400" y="271"/>
                  <a:pt x="399" y="270"/>
                </a:cubicBezTo>
                <a:cubicBezTo>
                  <a:pt x="398" y="264"/>
                  <a:pt x="396" y="261"/>
                  <a:pt x="399" y="257"/>
                </a:cubicBezTo>
                <a:cubicBezTo>
                  <a:pt x="400" y="256"/>
                  <a:pt x="399" y="258"/>
                  <a:pt x="401" y="258"/>
                </a:cubicBezTo>
                <a:cubicBezTo>
                  <a:pt x="401" y="257"/>
                  <a:pt x="401" y="257"/>
                  <a:pt x="402" y="255"/>
                </a:cubicBezTo>
                <a:cubicBezTo>
                  <a:pt x="399" y="256"/>
                  <a:pt x="401" y="254"/>
                  <a:pt x="400" y="253"/>
                </a:cubicBezTo>
                <a:cubicBezTo>
                  <a:pt x="400" y="254"/>
                  <a:pt x="399" y="254"/>
                  <a:pt x="398" y="254"/>
                </a:cubicBezTo>
                <a:cubicBezTo>
                  <a:pt x="400" y="251"/>
                  <a:pt x="396" y="249"/>
                  <a:pt x="398" y="247"/>
                </a:cubicBezTo>
                <a:cubicBezTo>
                  <a:pt x="396" y="246"/>
                  <a:pt x="396" y="247"/>
                  <a:pt x="393" y="247"/>
                </a:cubicBezTo>
                <a:cubicBezTo>
                  <a:pt x="394" y="244"/>
                  <a:pt x="389" y="244"/>
                  <a:pt x="392" y="240"/>
                </a:cubicBezTo>
                <a:cubicBezTo>
                  <a:pt x="391" y="238"/>
                  <a:pt x="389" y="238"/>
                  <a:pt x="389" y="236"/>
                </a:cubicBezTo>
                <a:cubicBezTo>
                  <a:pt x="390" y="236"/>
                  <a:pt x="390" y="235"/>
                  <a:pt x="390" y="235"/>
                </a:cubicBezTo>
                <a:cubicBezTo>
                  <a:pt x="391" y="236"/>
                  <a:pt x="392" y="237"/>
                  <a:pt x="393" y="237"/>
                </a:cubicBezTo>
                <a:cubicBezTo>
                  <a:pt x="393" y="235"/>
                  <a:pt x="394" y="233"/>
                  <a:pt x="396" y="232"/>
                </a:cubicBezTo>
                <a:cubicBezTo>
                  <a:pt x="395" y="230"/>
                  <a:pt x="396" y="226"/>
                  <a:pt x="396" y="225"/>
                </a:cubicBezTo>
                <a:cubicBezTo>
                  <a:pt x="397" y="225"/>
                  <a:pt x="395" y="228"/>
                  <a:pt x="397" y="227"/>
                </a:cubicBezTo>
                <a:cubicBezTo>
                  <a:pt x="397" y="227"/>
                  <a:pt x="397" y="227"/>
                  <a:pt x="397" y="227"/>
                </a:cubicBezTo>
                <a:cubicBezTo>
                  <a:pt x="398" y="225"/>
                  <a:pt x="397" y="227"/>
                  <a:pt x="397" y="226"/>
                </a:cubicBezTo>
                <a:cubicBezTo>
                  <a:pt x="397" y="225"/>
                  <a:pt x="399" y="224"/>
                  <a:pt x="401" y="224"/>
                </a:cubicBezTo>
                <a:cubicBezTo>
                  <a:pt x="399" y="225"/>
                  <a:pt x="401" y="226"/>
                  <a:pt x="400" y="227"/>
                </a:cubicBezTo>
                <a:cubicBezTo>
                  <a:pt x="403" y="226"/>
                  <a:pt x="402" y="225"/>
                  <a:pt x="405" y="226"/>
                </a:cubicBezTo>
                <a:cubicBezTo>
                  <a:pt x="407" y="225"/>
                  <a:pt x="409" y="224"/>
                  <a:pt x="412" y="222"/>
                </a:cubicBezTo>
                <a:cubicBezTo>
                  <a:pt x="413" y="222"/>
                  <a:pt x="413" y="224"/>
                  <a:pt x="414" y="224"/>
                </a:cubicBezTo>
                <a:cubicBezTo>
                  <a:pt x="414" y="222"/>
                  <a:pt x="415" y="221"/>
                  <a:pt x="418" y="221"/>
                </a:cubicBezTo>
                <a:cubicBezTo>
                  <a:pt x="418" y="223"/>
                  <a:pt x="418" y="225"/>
                  <a:pt x="418" y="226"/>
                </a:cubicBezTo>
                <a:cubicBezTo>
                  <a:pt x="421" y="225"/>
                  <a:pt x="418" y="223"/>
                  <a:pt x="419" y="219"/>
                </a:cubicBezTo>
                <a:cubicBezTo>
                  <a:pt x="431" y="215"/>
                  <a:pt x="439" y="206"/>
                  <a:pt x="449" y="199"/>
                </a:cubicBezTo>
                <a:cubicBezTo>
                  <a:pt x="449" y="196"/>
                  <a:pt x="451" y="195"/>
                  <a:pt x="453" y="193"/>
                </a:cubicBezTo>
                <a:cubicBezTo>
                  <a:pt x="453" y="192"/>
                  <a:pt x="451" y="192"/>
                  <a:pt x="452" y="191"/>
                </a:cubicBezTo>
                <a:cubicBezTo>
                  <a:pt x="450" y="191"/>
                  <a:pt x="450" y="193"/>
                  <a:pt x="449" y="194"/>
                </a:cubicBezTo>
                <a:cubicBezTo>
                  <a:pt x="448" y="193"/>
                  <a:pt x="448" y="193"/>
                  <a:pt x="446" y="193"/>
                </a:cubicBezTo>
                <a:cubicBezTo>
                  <a:pt x="443" y="198"/>
                  <a:pt x="436" y="202"/>
                  <a:pt x="431" y="203"/>
                </a:cubicBezTo>
                <a:cubicBezTo>
                  <a:pt x="430" y="206"/>
                  <a:pt x="428" y="208"/>
                  <a:pt x="425" y="209"/>
                </a:cubicBezTo>
                <a:cubicBezTo>
                  <a:pt x="424" y="204"/>
                  <a:pt x="430" y="205"/>
                  <a:pt x="430" y="201"/>
                </a:cubicBezTo>
                <a:cubicBezTo>
                  <a:pt x="431" y="201"/>
                  <a:pt x="431" y="202"/>
                  <a:pt x="432" y="202"/>
                </a:cubicBezTo>
                <a:cubicBezTo>
                  <a:pt x="433" y="198"/>
                  <a:pt x="435" y="197"/>
                  <a:pt x="435" y="193"/>
                </a:cubicBezTo>
                <a:cubicBezTo>
                  <a:pt x="439" y="191"/>
                  <a:pt x="441" y="186"/>
                  <a:pt x="444" y="182"/>
                </a:cubicBezTo>
                <a:cubicBezTo>
                  <a:pt x="442" y="183"/>
                  <a:pt x="445" y="182"/>
                  <a:pt x="444" y="180"/>
                </a:cubicBezTo>
                <a:cubicBezTo>
                  <a:pt x="445" y="179"/>
                  <a:pt x="445" y="181"/>
                  <a:pt x="446" y="180"/>
                </a:cubicBezTo>
                <a:cubicBezTo>
                  <a:pt x="445" y="176"/>
                  <a:pt x="451" y="176"/>
                  <a:pt x="449" y="173"/>
                </a:cubicBezTo>
                <a:cubicBezTo>
                  <a:pt x="451" y="174"/>
                  <a:pt x="450" y="171"/>
                  <a:pt x="451" y="170"/>
                </a:cubicBezTo>
                <a:cubicBezTo>
                  <a:pt x="451" y="171"/>
                  <a:pt x="452" y="172"/>
                  <a:pt x="452" y="171"/>
                </a:cubicBezTo>
                <a:cubicBezTo>
                  <a:pt x="450" y="170"/>
                  <a:pt x="454" y="170"/>
                  <a:pt x="454" y="169"/>
                </a:cubicBezTo>
                <a:cubicBezTo>
                  <a:pt x="452" y="166"/>
                  <a:pt x="456" y="163"/>
                  <a:pt x="459" y="165"/>
                </a:cubicBezTo>
                <a:cubicBezTo>
                  <a:pt x="459" y="163"/>
                  <a:pt x="461" y="163"/>
                  <a:pt x="463" y="164"/>
                </a:cubicBezTo>
                <a:cubicBezTo>
                  <a:pt x="465" y="154"/>
                  <a:pt x="472" y="149"/>
                  <a:pt x="469" y="135"/>
                </a:cubicBezTo>
                <a:cubicBezTo>
                  <a:pt x="460" y="130"/>
                  <a:pt x="468" y="118"/>
                  <a:pt x="464" y="110"/>
                </a:cubicBezTo>
                <a:cubicBezTo>
                  <a:pt x="466" y="105"/>
                  <a:pt x="469" y="98"/>
                  <a:pt x="465" y="93"/>
                </a:cubicBezTo>
                <a:cubicBezTo>
                  <a:pt x="466" y="98"/>
                  <a:pt x="462" y="100"/>
                  <a:pt x="464" y="105"/>
                </a:cubicBezTo>
                <a:cubicBezTo>
                  <a:pt x="463" y="106"/>
                  <a:pt x="463" y="106"/>
                  <a:pt x="462" y="105"/>
                </a:cubicBezTo>
                <a:cubicBezTo>
                  <a:pt x="462" y="107"/>
                  <a:pt x="462" y="108"/>
                  <a:pt x="462" y="110"/>
                </a:cubicBezTo>
                <a:cubicBezTo>
                  <a:pt x="461" y="109"/>
                  <a:pt x="459" y="111"/>
                  <a:pt x="459" y="108"/>
                </a:cubicBezTo>
                <a:cubicBezTo>
                  <a:pt x="462" y="109"/>
                  <a:pt x="459" y="103"/>
                  <a:pt x="462" y="105"/>
                </a:cubicBezTo>
                <a:cubicBezTo>
                  <a:pt x="460" y="103"/>
                  <a:pt x="462" y="103"/>
                  <a:pt x="460" y="101"/>
                </a:cubicBezTo>
                <a:cubicBezTo>
                  <a:pt x="460" y="104"/>
                  <a:pt x="459" y="105"/>
                  <a:pt x="459" y="106"/>
                </a:cubicBezTo>
                <a:cubicBezTo>
                  <a:pt x="455" y="105"/>
                  <a:pt x="457" y="102"/>
                  <a:pt x="456" y="99"/>
                </a:cubicBezTo>
                <a:cubicBezTo>
                  <a:pt x="454" y="95"/>
                  <a:pt x="448" y="89"/>
                  <a:pt x="452" y="86"/>
                </a:cubicBezTo>
                <a:cubicBezTo>
                  <a:pt x="447" y="82"/>
                  <a:pt x="445" y="71"/>
                  <a:pt x="440" y="70"/>
                </a:cubicBezTo>
                <a:cubicBezTo>
                  <a:pt x="441" y="70"/>
                  <a:pt x="443" y="71"/>
                  <a:pt x="441" y="71"/>
                </a:cubicBezTo>
                <a:cubicBezTo>
                  <a:pt x="437" y="71"/>
                  <a:pt x="439" y="65"/>
                  <a:pt x="436" y="66"/>
                </a:cubicBezTo>
                <a:cubicBezTo>
                  <a:pt x="437" y="63"/>
                  <a:pt x="436" y="60"/>
                  <a:pt x="433" y="59"/>
                </a:cubicBezTo>
                <a:cubicBezTo>
                  <a:pt x="432" y="60"/>
                  <a:pt x="429" y="63"/>
                  <a:pt x="428" y="60"/>
                </a:cubicBezTo>
                <a:cubicBezTo>
                  <a:pt x="429" y="60"/>
                  <a:pt x="429" y="61"/>
                  <a:pt x="430" y="61"/>
                </a:cubicBezTo>
                <a:cubicBezTo>
                  <a:pt x="425" y="57"/>
                  <a:pt x="421" y="50"/>
                  <a:pt x="413" y="51"/>
                </a:cubicBezTo>
                <a:cubicBezTo>
                  <a:pt x="414" y="47"/>
                  <a:pt x="409" y="43"/>
                  <a:pt x="411" y="41"/>
                </a:cubicBezTo>
                <a:cubicBezTo>
                  <a:pt x="409" y="43"/>
                  <a:pt x="412" y="43"/>
                  <a:pt x="412" y="42"/>
                </a:cubicBezTo>
                <a:cubicBezTo>
                  <a:pt x="411" y="42"/>
                  <a:pt x="411" y="41"/>
                  <a:pt x="411" y="40"/>
                </a:cubicBezTo>
                <a:cubicBezTo>
                  <a:pt x="412" y="40"/>
                  <a:pt x="412" y="40"/>
                  <a:pt x="413" y="40"/>
                </a:cubicBezTo>
                <a:cubicBezTo>
                  <a:pt x="413" y="38"/>
                  <a:pt x="410" y="39"/>
                  <a:pt x="411" y="37"/>
                </a:cubicBezTo>
                <a:cubicBezTo>
                  <a:pt x="409" y="37"/>
                  <a:pt x="408" y="39"/>
                  <a:pt x="407" y="38"/>
                </a:cubicBezTo>
                <a:cubicBezTo>
                  <a:pt x="407" y="40"/>
                  <a:pt x="407" y="41"/>
                  <a:pt x="405" y="41"/>
                </a:cubicBezTo>
                <a:cubicBezTo>
                  <a:pt x="405" y="41"/>
                  <a:pt x="404" y="40"/>
                  <a:pt x="403" y="40"/>
                </a:cubicBezTo>
                <a:cubicBezTo>
                  <a:pt x="400" y="41"/>
                  <a:pt x="401" y="46"/>
                  <a:pt x="398" y="45"/>
                </a:cubicBezTo>
                <a:cubicBezTo>
                  <a:pt x="399" y="44"/>
                  <a:pt x="400" y="45"/>
                  <a:pt x="399" y="43"/>
                </a:cubicBezTo>
                <a:cubicBezTo>
                  <a:pt x="397" y="42"/>
                  <a:pt x="399" y="46"/>
                  <a:pt x="397" y="45"/>
                </a:cubicBezTo>
                <a:cubicBezTo>
                  <a:pt x="398" y="42"/>
                  <a:pt x="393" y="42"/>
                  <a:pt x="396" y="39"/>
                </a:cubicBezTo>
                <a:cubicBezTo>
                  <a:pt x="393" y="39"/>
                  <a:pt x="394" y="41"/>
                  <a:pt x="393" y="42"/>
                </a:cubicBezTo>
                <a:cubicBezTo>
                  <a:pt x="394" y="40"/>
                  <a:pt x="391" y="42"/>
                  <a:pt x="391" y="41"/>
                </a:cubicBezTo>
                <a:cubicBezTo>
                  <a:pt x="393" y="40"/>
                  <a:pt x="391" y="39"/>
                  <a:pt x="390" y="38"/>
                </a:cubicBezTo>
                <a:cubicBezTo>
                  <a:pt x="392" y="35"/>
                  <a:pt x="387" y="34"/>
                  <a:pt x="388" y="31"/>
                </a:cubicBezTo>
                <a:cubicBezTo>
                  <a:pt x="386" y="31"/>
                  <a:pt x="386" y="28"/>
                  <a:pt x="385" y="28"/>
                </a:cubicBezTo>
                <a:cubicBezTo>
                  <a:pt x="383" y="29"/>
                  <a:pt x="386" y="28"/>
                  <a:pt x="385" y="30"/>
                </a:cubicBezTo>
                <a:cubicBezTo>
                  <a:pt x="384" y="29"/>
                  <a:pt x="383" y="30"/>
                  <a:pt x="382" y="29"/>
                </a:cubicBezTo>
                <a:cubicBezTo>
                  <a:pt x="382" y="28"/>
                  <a:pt x="383" y="28"/>
                  <a:pt x="383" y="27"/>
                </a:cubicBezTo>
                <a:cubicBezTo>
                  <a:pt x="381" y="26"/>
                  <a:pt x="382" y="29"/>
                  <a:pt x="381" y="29"/>
                </a:cubicBezTo>
                <a:cubicBezTo>
                  <a:pt x="382" y="27"/>
                  <a:pt x="381" y="25"/>
                  <a:pt x="380" y="24"/>
                </a:cubicBezTo>
                <a:cubicBezTo>
                  <a:pt x="381" y="23"/>
                  <a:pt x="379" y="22"/>
                  <a:pt x="381" y="20"/>
                </a:cubicBezTo>
                <a:cubicBezTo>
                  <a:pt x="376" y="16"/>
                  <a:pt x="368" y="18"/>
                  <a:pt x="366" y="22"/>
                </a:cubicBezTo>
                <a:cubicBezTo>
                  <a:pt x="357" y="22"/>
                  <a:pt x="351" y="30"/>
                  <a:pt x="342" y="33"/>
                </a:cubicBezTo>
                <a:cubicBezTo>
                  <a:pt x="342" y="33"/>
                  <a:pt x="341" y="32"/>
                  <a:pt x="341" y="31"/>
                </a:cubicBezTo>
                <a:cubicBezTo>
                  <a:pt x="332" y="41"/>
                  <a:pt x="317" y="32"/>
                  <a:pt x="306" y="36"/>
                </a:cubicBezTo>
                <a:cubicBezTo>
                  <a:pt x="307" y="34"/>
                  <a:pt x="306" y="31"/>
                  <a:pt x="305" y="29"/>
                </a:cubicBezTo>
                <a:cubicBezTo>
                  <a:pt x="295" y="31"/>
                  <a:pt x="283" y="26"/>
                  <a:pt x="275" y="27"/>
                </a:cubicBezTo>
                <a:cubicBezTo>
                  <a:pt x="275" y="28"/>
                  <a:pt x="275" y="28"/>
                  <a:pt x="274" y="29"/>
                </a:cubicBezTo>
                <a:cubicBezTo>
                  <a:pt x="276" y="27"/>
                  <a:pt x="259" y="25"/>
                  <a:pt x="259" y="25"/>
                </a:cubicBezTo>
                <a:cubicBezTo>
                  <a:pt x="257" y="25"/>
                  <a:pt x="257" y="27"/>
                  <a:pt x="257" y="27"/>
                </a:cubicBezTo>
                <a:cubicBezTo>
                  <a:pt x="256" y="27"/>
                  <a:pt x="253" y="23"/>
                  <a:pt x="252" y="26"/>
                </a:cubicBezTo>
                <a:cubicBezTo>
                  <a:pt x="253" y="27"/>
                  <a:pt x="254" y="25"/>
                  <a:pt x="254" y="27"/>
                </a:cubicBezTo>
                <a:cubicBezTo>
                  <a:pt x="253" y="27"/>
                  <a:pt x="252" y="27"/>
                  <a:pt x="251" y="28"/>
                </a:cubicBezTo>
                <a:cubicBezTo>
                  <a:pt x="251" y="26"/>
                  <a:pt x="248" y="25"/>
                  <a:pt x="248" y="27"/>
                </a:cubicBezTo>
                <a:cubicBezTo>
                  <a:pt x="245" y="23"/>
                  <a:pt x="237" y="26"/>
                  <a:pt x="234" y="27"/>
                </a:cubicBezTo>
                <a:cubicBezTo>
                  <a:pt x="234" y="27"/>
                  <a:pt x="235" y="27"/>
                  <a:pt x="235" y="26"/>
                </a:cubicBezTo>
                <a:cubicBezTo>
                  <a:pt x="232" y="26"/>
                  <a:pt x="231" y="27"/>
                  <a:pt x="231" y="29"/>
                </a:cubicBezTo>
                <a:cubicBezTo>
                  <a:pt x="232" y="30"/>
                  <a:pt x="234" y="30"/>
                  <a:pt x="236" y="31"/>
                </a:cubicBezTo>
                <a:cubicBezTo>
                  <a:pt x="236" y="30"/>
                  <a:pt x="237" y="29"/>
                  <a:pt x="237" y="29"/>
                </a:cubicBezTo>
                <a:cubicBezTo>
                  <a:pt x="239" y="29"/>
                  <a:pt x="240" y="29"/>
                  <a:pt x="243" y="29"/>
                </a:cubicBezTo>
                <a:cubicBezTo>
                  <a:pt x="243" y="30"/>
                  <a:pt x="243" y="31"/>
                  <a:pt x="244" y="32"/>
                </a:cubicBezTo>
                <a:cubicBezTo>
                  <a:pt x="249" y="30"/>
                  <a:pt x="255" y="33"/>
                  <a:pt x="261" y="31"/>
                </a:cubicBezTo>
                <a:cubicBezTo>
                  <a:pt x="263" y="32"/>
                  <a:pt x="264" y="36"/>
                  <a:pt x="260" y="36"/>
                </a:cubicBezTo>
                <a:cubicBezTo>
                  <a:pt x="259" y="37"/>
                  <a:pt x="259" y="37"/>
                  <a:pt x="259" y="38"/>
                </a:cubicBezTo>
                <a:cubicBezTo>
                  <a:pt x="257" y="38"/>
                  <a:pt x="255" y="38"/>
                  <a:pt x="255" y="37"/>
                </a:cubicBezTo>
                <a:cubicBezTo>
                  <a:pt x="250" y="39"/>
                  <a:pt x="242" y="37"/>
                  <a:pt x="240" y="40"/>
                </a:cubicBezTo>
                <a:cubicBezTo>
                  <a:pt x="243" y="40"/>
                  <a:pt x="247" y="39"/>
                  <a:pt x="250" y="42"/>
                </a:cubicBezTo>
                <a:cubicBezTo>
                  <a:pt x="244" y="44"/>
                  <a:pt x="241" y="41"/>
                  <a:pt x="237" y="42"/>
                </a:cubicBezTo>
                <a:cubicBezTo>
                  <a:pt x="237" y="41"/>
                  <a:pt x="237" y="41"/>
                  <a:pt x="237" y="40"/>
                </a:cubicBezTo>
                <a:cubicBezTo>
                  <a:pt x="233" y="40"/>
                  <a:pt x="229" y="40"/>
                  <a:pt x="228" y="41"/>
                </a:cubicBezTo>
                <a:cubicBezTo>
                  <a:pt x="215" y="43"/>
                  <a:pt x="198" y="37"/>
                  <a:pt x="191" y="42"/>
                </a:cubicBezTo>
                <a:cubicBezTo>
                  <a:pt x="186" y="44"/>
                  <a:pt x="179" y="38"/>
                  <a:pt x="173" y="42"/>
                </a:cubicBezTo>
                <a:cubicBezTo>
                  <a:pt x="173" y="40"/>
                  <a:pt x="171" y="40"/>
                  <a:pt x="171" y="40"/>
                </a:cubicBezTo>
                <a:cubicBezTo>
                  <a:pt x="174" y="37"/>
                  <a:pt x="178" y="37"/>
                  <a:pt x="182" y="39"/>
                </a:cubicBezTo>
                <a:cubicBezTo>
                  <a:pt x="187" y="37"/>
                  <a:pt x="203" y="41"/>
                  <a:pt x="208" y="35"/>
                </a:cubicBezTo>
                <a:cubicBezTo>
                  <a:pt x="209" y="36"/>
                  <a:pt x="212" y="33"/>
                  <a:pt x="211" y="33"/>
                </a:cubicBezTo>
                <a:cubicBezTo>
                  <a:pt x="208" y="33"/>
                  <a:pt x="205" y="32"/>
                  <a:pt x="200" y="32"/>
                </a:cubicBezTo>
                <a:cubicBezTo>
                  <a:pt x="199" y="31"/>
                  <a:pt x="197" y="27"/>
                  <a:pt x="196" y="30"/>
                </a:cubicBezTo>
                <a:cubicBezTo>
                  <a:pt x="196" y="30"/>
                  <a:pt x="198" y="30"/>
                  <a:pt x="197" y="31"/>
                </a:cubicBezTo>
                <a:cubicBezTo>
                  <a:pt x="195" y="31"/>
                  <a:pt x="194" y="30"/>
                  <a:pt x="193" y="29"/>
                </a:cubicBezTo>
                <a:cubicBezTo>
                  <a:pt x="188" y="29"/>
                  <a:pt x="186" y="30"/>
                  <a:pt x="182" y="29"/>
                </a:cubicBezTo>
                <a:cubicBezTo>
                  <a:pt x="180" y="30"/>
                  <a:pt x="179" y="31"/>
                  <a:pt x="176" y="30"/>
                </a:cubicBezTo>
                <a:cubicBezTo>
                  <a:pt x="176" y="31"/>
                  <a:pt x="175" y="32"/>
                  <a:pt x="175" y="33"/>
                </a:cubicBezTo>
                <a:cubicBezTo>
                  <a:pt x="173" y="32"/>
                  <a:pt x="175" y="31"/>
                  <a:pt x="173" y="31"/>
                </a:cubicBezTo>
                <a:cubicBezTo>
                  <a:pt x="170" y="32"/>
                  <a:pt x="170" y="31"/>
                  <a:pt x="166" y="31"/>
                </a:cubicBezTo>
                <a:cubicBezTo>
                  <a:pt x="166" y="31"/>
                  <a:pt x="166" y="31"/>
                  <a:pt x="166" y="30"/>
                </a:cubicBezTo>
                <a:cubicBezTo>
                  <a:pt x="164" y="32"/>
                  <a:pt x="163" y="29"/>
                  <a:pt x="161" y="30"/>
                </a:cubicBezTo>
                <a:cubicBezTo>
                  <a:pt x="160" y="29"/>
                  <a:pt x="160" y="27"/>
                  <a:pt x="159" y="26"/>
                </a:cubicBezTo>
                <a:cubicBezTo>
                  <a:pt x="159" y="27"/>
                  <a:pt x="160" y="30"/>
                  <a:pt x="159" y="30"/>
                </a:cubicBezTo>
                <a:cubicBezTo>
                  <a:pt x="155" y="28"/>
                  <a:pt x="151" y="32"/>
                  <a:pt x="147" y="30"/>
                </a:cubicBezTo>
                <a:cubicBezTo>
                  <a:pt x="146" y="33"/>
                  <a:pt x="148" y="32"/>
                  <a:pt x="147" y="33"/>
                </a:cubicBezTo>
                <a:cubicBezTo>
                  <a:pt x="146" y="32"/>
                  <a:pt x="146" y="32"/>
                  <a:pt x="143" y="32"/>
                </a:cubicBezTo>
                <a:cubicBezTo>
                  <a:pt x="144" y="35"/>
                  <a:pt x="148" y="35"/>
                  <a:pt x="150" y="33"/>
                </a:cubicBezTo>
                <a:cubicBezTo>
                  <a:pt x="149" y="35"/>
                  <a:pt x="152" y="34"/>
                  <a:pt x="152" y="36"/>
                </a:cubicBezTo>
                <a:cubicBezTo>
                  <a:pt x="150" y="35"/>
                  <a:pt x="145" y="36"/>
                  <a:pt x="141" y="36"/>
                </a:cubicBezTo>
                <a:cubicBezTo>
                  <a:pt x="140" y="32"/>
                  <a:pt x="134" y="32"/>
                  <a:pt x="132" y="34"/>
                </a:cubicBezTo>
                <a:cubicBezTo>
                  <a:pt x="131" y="32"/>
                  <a:pt x="130" y="31"/>
                  <a:pt x="130" y="30"/>
                </a:cubicBezTo>
                <a:cubicBezTo>
                  <a:pt x="127" y="30"/>
                  <a:pt x="126" y="29"/>
                  <a:pt x="126" y="31"/>
                </a:cubicBezTo>
                <a:cubicBezTo>
                  <a:pt x="126" y="29"/>
                  <a:pt x="125" y="28"/>
                  <a:pt x="126" y="26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5" y="25"/>
                  <a:pt x="122" y="25"/>
                  <a:pt x="120" y="25"/>
                </a:cubicBezTo>
                <a:cubicBezTo>
                  <a:pt x="120" y="24"/>
                  <a:pt x="119" y="24"/>
                  <a:pt x="120" y="22"/>
                </a:cubicBezTo>
                <a:cubicBezTo>
                  <a:pt x="115" y="23"/>
                  <a:pt x="109" y="22"/>
                  <a:pt x="104" y="23"/>
                </a:cubicBezTo>
                <a:cubicBezTo>
                  <a:pt x="107" y="23"/>
                  <a:pt x="107" y="24"/>
                  <a:pt x="108" y="25"/>
                </a:cubicBezTo>
                <a:cubicBezTo>
                  <a:pt x="110" y="26"/>
                  <a:pt x="110" y="24"/>
                  <a:pt x="111" y="24"/>
                </a:cubicBezTo>
                <a:cubicBezTo>
                  <a:pt x="112" y="31"/>
                  <a:pt x="113" y="34"/>
                  <a:pt x="105" y="32"/>
                </a:cubicBezTo>
                <a:cubicBezTo>
                  <a:pt x="104" y="31"/>
                  <a:pt x="99" y="31"/>
                  <a:pt x="99" y="31"/>
                </a:cubicBezTo>
                <a:cubicBezTo>
                  <a:pt x="100" y="30"/>
                  <a:pt x="100" y="28"/>
                  <a:pt x="100" y="27"/>
                </a:cubicBezTo>
                <a:cubicBezTo>
                  <a:pt x="99" y="26"/>
                  <a:pt x="97" y="26"/>
                  <a:pt x="97" y="25"/>
                </a:cubicBezTo>
                <a:cubicBezTo>
                  <a:pt x="99" y="25"/>
                  <a:pt x="99" y="20"/>
                  <a:pt x="103" y="22"/>
                </a:cubicBezTo>
                <a:cubicBezTo>
                  <a:pt x="103" y="18"/>
                  <a:pt x="97" y="19"/>
                  <a:pt x="95" y="16"/>
                </a:cubicBezTo>
                <a:cubicBezTo>
                  <a:pt x="93" y="17"/>
                  <a:pt x="90" y="18"/>
                  <a:pt x="89" y="18"/>
                </a:cubicBezTo>
                <a:cubicBezTo>
                  <a:pt x="89" y="19"/>
                  <a:pt x="90" y="19"/>
                  <a:pt x="90" y="21"/>
                </a:cubicBezTo>
                <a:cubicBezTo>
                  <a:pt x="92" y="21"/>
                  <a:pt x="91" y="19"/>
                  <a:pt x="93" y="20"/>
                </a:cubicBezTo>
                <a:cubicBezTo>
                  <a:pt x="92" y="21"/>
                  <a:pt x="91" y="22"/>
                  <a:pt x="93" y="22"/>
                </a:cubicBezTo>
                <a:cubicBezTo>
                  <a:pt x="93" y="23"/>
                  <a:pt x="95" y="23"/>
                  <a:pt x="97" y="23"/>
                </a:cubicBezTo>
                <a:cubicBezTo>
                  <a:pt x="96" y="24"/>
                  <a:pt x="94" y="25"/>
                  <a:pt x="93" y="24"/>
                </a:cubicBezTo>
                <a:cubicBezTo>
                  <a:pt x="91" y="28"/>
                  <a:pt x="89" y="26"/>
                  <a:pt x="85" y="28"/>
                </a:cubicBezTo>
                <a:cubicBezTo>
                  <a:pt x="85" y="27"/>
                  <a:pt x="85" y="27"/>
                  <a:pt x="84" y="27"/>
                </a:cubicBezTo>
                <a:cubicBezTo>
                  <a:pt x="84" y="25"/>
                  <a:pt x="85" y="26"/>
                  <a:pt x="86" y="25"/>
                </a:cubicBezTo>
                <a:cubicBezTo>
                  <a:pt x="84" y="24"/>
                  <a:pt x="82" y="21"/>
                  <a:pt x="80" y="23"/>
                </a:cubicBezTo>
                <a:cubicBezTo>
                  <a:pt x="82" y="23"/>
                  <a:pt x="82" y="24"/>
                  <a:pt x="82" y="25"/>
                </a:cubicBezTo>
                <a:cubicBezTo>
                  <a:pt x="83" y="25"/>
                  <a:pt x="83" y="24"/>
                  <a:pt x="84" y="24"/>
                </a:cubicBezTo>
                <a:cubicBezTo>
                  <a:pt x="84" y="25"/>
                  <a:pt x="84" y="25"/>
                  <a:pt x="84" y="25"/>
                </a:cubicBezTo>
                <a:close/>
                <a:moveTo>
                  <a:pt x="233" y="27"/>
                </a:moveTo>
                <a:cubicBezTo>
                  <a:pt x="234" y="27"/>
                  <a:pt x="234" y="28"/>
                  <a:pt x="235" y="28"/>
                </a:cubicBezTo>
                <a:cubicBezTo>
                  <a:pt x="234" y="30"/>
                  <a:pt x="232" y="28"/>
                  <a:pt x="233" y="27"/>
                </a:cubicBezTo>
                <a:cubicBezTo>
                  <a:pt x="233" y="27"/>
                  <a:pt x="233" y="27"/>
                  <a:pt x="233" y="27"/>
                </a:cubicBezTo>
                <a:close/>
                <a:moveTo>
                  <a:pt x="473" y="364"/>
                </a:moveTo>
                <a:cubicBezTo>
                  <a:pt x="474" y="364"/>
                  <a:pt x="474" y="365"/>
                  <a:pt x="474" y="367"/>
                </a:cubicBezTo>
                <a:cubicBezTo>
                  <a:pt x="473" y="367"/>
                  <a:pt x="473" y="365"/>
                  <a:pt x="473" y="364"/>
                </a:cubicBezTo>
                <a:cubicBezTo>
                  <a:pt x="473" y="364"/>
                  <a:pt x="473" y="364"/>
                  <a:pt x="473" y="364"/>
                </a:cubicBezTo>
                <a:close/>
                <a:moveTo>
                  <a:pt x="280" y="386"/>
                </a:moveTo>
                <a:cubicBezTo>
                  <a:pt x="278" y="389"/>
                  <a:pt x="278" y="385"/>
                  <a:pt x="277" y="385"/>
                </a:cubicBezTo>
                <a:cubicBezTo>
                  <a:pt x="278" y="383"/>
                  <a:pt x="279" y="386"/>
                  <a:pt x="280" y="386"/>
                </a:cubicBezTo>
                <a:cubicBezTo>
                  <a:pt x="280" y="386"/>
                  <a:pt x="280" y="386"/>
                  <a:pt x="280" y="386"/>
                </a:cubicBezTo>
                <a:close/>
                <a:moveTo>
                  <a:pt x="95" y="22"/>
                </a:moveTo>
                <a:cubicBezTo>
                  <a:pt x="95" y="22"/>
                  <a:pt x="94" y="21"/>
                  <a:pt x="93" y="21"/>
                </a:cubicBezTo>
                <a:cubicBezTo>
                  <a:pt x="93" y="20"/>
                  <a:pt x="96" y="20"/>
                  <a:pt x="95" y="22"/>
                </a:cubicBezTo>
                <a:cubicBezTo>
                  <a:pt x="95" y="22"/>
                  <a:pt x="95" y="22"/>
                  <a:pt x="95" y="22"/>
                </a:cubicBezTo>
                <a:close/>
                <a:moveTo>
                  <a:pt x="375" y="24"/>
                </a:moveTo>
                <a:cubicBezTo>
                  <a:pt x="375" y="25"/>
                  <a:pt x="373" y="24"/>
                  <a:pt x="374" y="23"/>
                </a:cubicBezTo>
                <a:cubicBezTo>
                  <a:pt x="374" y="23"/>
                  <a:pt x="374" y="24"/>
                  <a:pt x="375" y="24"/>
                </a:cubicBezTo>
                <a:cubicBezTo>
                  <a:pt x="375" y="24"/>
                  <a:pt x="375" y="24"/>
                  <a:pt x="375" y="24"/>
                </a:cubicBezTo>
                <a:close/>
                <a:moveTo>
                  <a:pt x="244" y="27"/>
                </a:moveTo>
                <a:cubicBezTo>
                  <a:pt x="243" y="26"/>
                  <a:pt x="245" y="26"/>
                  <a:pt x="245" y="25"/>
                </a:cubicBezTo>
                <a:cubicBezTo>
                  <a:pt x="246" y="25"/>
                  <a:pt x="245" y="27"/>
                  <a:pt x="246" y="27"/>
                </a:cubicBezTo>
                <a:cubicBezTo>
                  <a:pt x="246" y="29"/>
                  <a:pt x="245" y="25"/>
                  <a:pt x="244" y="27"/>
                </a:cubicBezTo>
                <a:cubicBezTo>
                  <a:pt x="244" y="27"/>
                  <a:pt x="244" y="27"/>
                  <a:pt x="244" y="27"/>
                </a:cubicBezTo>
                <a:close/>
                <a:moveTo>
                  <a:pt x="98" y="30"/>
                </a:moveTo>
                <a:cubicBezTo>
                  <a:pt x="96" y="31"/>
                  <a:pt x="97" y="27"/>
                  <a:pt x="95" y="29"/>
                </a:cubicBezTo>
                <a:cubicBezTo>
                  <a:pt x="95" y="28"/>
                  <a:pt x="94" y="27"/>
                  <a:pt x="94" y="26"/>
                </a:cubicBezTo>
                <a:cubicBezTo>
                  <a:pt x="95" y="25"/>
                  <a:pt x="96" y="27"/>
                  <a:pt x="98" y="26"/>
                </a:cubicBezTo>
                <a:cubicBezTo>
                  <a:pt x="98" y="28"/>
                  <a:pt x="96" y="29"/>
                  <a:pt x="98" y="30"/>
                </a:cubicBezTo>
                <a:cubicBezTo>
                  <a:pt x="98" y="30"/>
                  <a:pt x="98" y="30"/>
                  <a:pt x="98" y="30"/>
                </a:cubicBezTo>
                <a:close/>
                <a:moveTo>
                  <a:pt x="82" y="30"/>
                </a:moveTo>
                <a:cubicBezTo>
                  <a:pt x="82" y="29"/>
                  <a:pt x="80" y="30"/>
                  <a:pt x="80" y="28"/>
                </a:cubicBezTo>
                <a:cubicBezTo>
                  <a:pt x="80" y="29"/>
                  <a:pt x="83" y="28"/>
                  <a:pt x="82" y="30"/>
                </a:cubicBezTo>
                <a:cubicBezTo>
                  <a:pt x="82" y="30"/>
                  <a:pt x="82" y="30"/>
                  <a:pt x="82" y="30"/>
                </a:cubicBezTo>
                <a:close/>
                <a:moveTo>
                  <a:pt x="66" y="33"/>
                </a:moveTo>
                <a:cubicBezTo>
                  <a:pt x="66" y="31"/>
                  <a:pt x="63" y="28"/>
                  <a:pt x="66" y="29"/>
                </a:cubicBezTo>
                <a:cubicBezTo>
                  <a:pt x="66" y="29"/>
                  <a:pt x="65" y="29"/>
                  <a:pt x="65" y="30"/>
                </a:cubicBezTo>
                <a:cubicBezTo>
                  <a:pt x="65" y="30"/>
                  <a:pt x="66" y="30"/>
                  <a:pt x="67" y="30"/>
                </a:cubicBezTo>
                <a:cubicBezTo>
                  <a:pt x="66" y="31"/>
                  <a:pt x="66" y="32"/>
                  <a:pt x="66" y="33"/>
                </a:cubicBezTo>
                <a:cubicBezTo>
                  <a:pt x="66" y="33"/>
                  <a:pt x="66" y="33"/>
                  <a:pt x="66" y="33"/>
                </a:cubicBezTo>
                <a:close/>
                <a:moveTo>
                  <a:pt x="84" y="33"/>
                </a:moveTo>
                <a:cubicBezTo>
                  <a:pt x="86" y="32"/>
                  <a:pt x="87" y="30"/>
                  <a:pt x="88" y="30"/>
                </a:cubicBezTo>
                <a:cubicBezTo>
                  <a:pt x="86" y="31"/>
                  <a:pt x="88" y="33"/>
                  <a:pt x="87" y="35"/>
                </a:cubicBezTo>
                <a:cubicBezTo>
                  <a:pt x="86" y="34"/>
                  <a:pt x="86" y="33"/>
                  <a:pt x="84" y="33"/>
                </a:cubicBezTo>
                <a:cubicBezTo>
                  <a:pt x="84" y="33"/>
                  <a:pt x="84" y="33"/>
                  <a:pt x="84" y="33"/>
                </a:cubicBezTo>
                <a:close/>
                <a:moveTo>
                  <a:pt x="366" y="32"/>
                </a:moveTo>
                <a:cubicBezTo>
                  <a:pt x="370" y="33"/>
                  <a:pt x="372" y="30"/>
                  <a:pt x="375" y="31"/>
                </a:cubicBezTo>
                <a:cubicBezTo>
                  <a:pt x="377" y="40"/>
                  <a:pt x="366" y="41"/>
                  <a:pt x="359" y="41"/>
                </a:cubicBezTo>
                <a:cubicBezTo>
                  <a:pt x="358" y="40"/>
                  <a:pt x="357" y="38"/>
                  <a:pt x="357" y="36"/>
                </a:cubicBezTo>
                <a:cubicBezTo>
                  <a:pt x="354" y="38"/>
                  <a:pt x="350" y="38"/>
                  <a:pt x="347" y="36"/>
                </a:cubicBezTo>
                <a:cubicBezTo>
                  <a:pt x="351" y="33"/>
                  <a:pt x="361" y="28"/>
                  <a:pt x="366" y="32"/>
                </a:cubicBezTo>
                <a:cubicBezTo>
                  <a:pt x="366" y="32"/>
                  <a:pt x="366" y="32"/>
                  <a:pt x="366" y="32"/>
                </a:cubicBezTo>
                <a:close/>
                <a:moveTo>
                  <a:pt x="380" y="32"/>
                </a:moveTo>
                <a:cubicBezTo>
                  <a:pt x="380" y="31"/>
                  <a:pt x="381" y="30"/>
                  <a:pt x="382" y="30"/>
                </a:cubicBezTo>
                <a:cubicBezTo>
                  <a:pt x="381" y="31"/>
                  <a:pt x="382" y="32"/>
                  <a:pt x="380" y="32"/>
                </a:cubicBezTo>
                <a:cubicBezTo>
                  <a:pt x="380" y="32"/>
                  <a:pt x="380" y="32"/>
                  <a:pt x="380" y="32"/>
                </a:cubicBezTo>
                <a:close/>
                <a:moveTo>
                  <a:pt x="385" y="35"/>
                </a:moveTo>
                <a:cubicBezTo>
                  <a:pt x="383" y="34"/>
                  <a:pt x="383" y="32"/>
                  <a:pt x="383" y="30"/>
                </a:cubicBezTo>
                <a:cubicBezTo>
                  <a:pt x="384" y="30"/>
                  <a:pt x="385" y="30"/>
                  <a:pt x="386" y="30"/>
                </a:cubicBezTo>
                <a:cubicBezTo>
                  <a:pt x="385" y="31"/>
                  <a:pt x="384" y="32"/>
                  <a:pt x="385" y="33"/>
                </a:cubicBezTo>
                <a:cubicBezTo>
                  <a:pt x="386" y="32"/>
                  <a:pt x="386" y="31"/>
                  <a:pt x="386" y="33"/>
                </a:cubicBezTo>
                <a:cubicBezTo>
                  <a:pt x="387" y="33"/>
                  <a:pt x="387" y="32"/>
                  <a:pt x="387" y="32"/>
                </a:cubicBezTo>
                <a:cubicBezTo>
                  <a:pt x="390" y="32"/>
                  <a:pt x="386" y="37"/>
                  <a:pt x="389" y="36"/>
                </a:cubicBezTo>
                <a:cubicBezTo>
                  <a:pt x="388" y="37"/>
                  <a:pt x="388" y="39"/>
                  <a:pt x="387" y="38"/>
                </a:cubicBezTo>
                <a:cubicBezTo>
                  <a:pt x="387" y="36"/>
                  <a:pt x="385" y="36"/>
                  <a:pt x="386" y="34"/>
                </a:cubicBezTo>
                <a:cubicBezTo>
                  <a:pt x="385" y="34"/>
                  <a:pt x="385" y="34"/>
                  <a:pt x="385" y="35"/>
                </a:cubicBezTo>
                <a:cubicBezTo>
                  <a:pt x="385" y="35"/>
                  <a:pt x="385" y="35"/>
                  <a:pt x="385" y="35"/>
                </a:cubicBezTo>
                <a:close/>
                <a:moveTo>
                  <a:pt x="96" y="33"/>
                </a:moveTo>
                <a:cubicBezTo>
                  <a:pt x="96" y="32"/>
                  <a:pt x="97" y="32"/>
                  <a:pt x="96" y="31"/>
                </a:cubicBezTo>
                <a:cubicBezTo>
                  <a:pt x="97" y="30"/>
                  <a:pt x="97" y="32"/>
                  <a:pt x="98" y="32"/>
                </a:cubicBezTo>
                <a:cubicBezTo>
                  <a:pt x="98" y="33"/>
                  <a:pt x="97" y="33"/>
                  <a:pt x="96" y="33"/>
                </a:cubicBezTo>
                <a:cubicBezTo>
                  <a:pt x="96" y="33"/>
                  <a:pt x="96" y="33"/>
                  <a:pt x="96" y="33"/>
                </a:cubicBezTo>
                <a:close/>
                <a:moveTo>
                  <a:pt x="177" y="33"/>
                </a:moveTo>
                <a:cubicBezTo>
                  <a:pt x="177" y="33"/>
                  <a:pt x="177" y="33"/>
                  <a:pt x="177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78" y="32"/>
                  <a:pt x="178" y="33"/>
                  <a:pt x="178" y="33"/>
                </a:cubicBezTo>
                <a:cubicBezTo>
                  <a:pt x="178" y="33"/>
                  <a:pt x="177" y="33"/>
                  <a:pt x="177" y="33"/>
                </a:cubicBezTo>
                <a:cubicBezTo>
                  <a:pt x="177" y="33"/>
                  <a:pt x="177" y="33"/>
                  <a:pt x="177" y="33"/>
                </a:cubicBezTo>
                <a:close/>
                <a:moveTo>
                  <a:pt x="91" y="34"/>
                </a:moveTo>
                <a:cubicBezTo>
                  <a:pt x="91" y="34"/>
                  <a:pt x="92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3" y="34"/>
                  <a:pt x="92" y="34"/>
                  <a:pt x="91" y="34"/>
                </a:cubicBezTo>
                <a:cubicBezTo>
                  <a:pt x="91" y="34"/>
                  <a:pt x="91" y="34"/>
                  <a:pt x="91" y="34"/>
                </a:cubicBezTo>
                <a:close/>
                <a:moveTo>
                  <a:pt x="155" y="36"/>
                </a:moveTo>
                <a:cubicBezTo>
                  <a:pt x="155" y="36"/>
                  <a:pt x="155" y="35"/>
                  <a:pt x="155" y="35"/>
                </a:cubicBezTo>
                <a:cubicBezTo>
                  <a:pt x="156" y="34"/>
                  <a:pt x="156" y="35"/>
                  <a:pt x="156" y="35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56" y="36"/>
                  <a:pt x="155" y="36"/>
                  <a:pt x="155" y="36"/>
                </a:cubicBezTo>
                <a:cubicBezTo>
                  <a:pt x="155" y="36"/>
                  <a:pt x="155" y="36"/>
                  <a:pt x="155" y="36"/>
                </a:cubicBezTo>
                <a:close/>
                <a:moveTo>
                  <a:pt x="383" y="37"/>
                </a:moveTo>
                <a:cubicBezTo>
                  <a:pt x="383" y="36"/>
                  <a:pt x="384" y="36"/>
                  <a:pt x="384" y="36"/>
                </a:cubicBezTo>
                <a:cubicBezTo>
                  <a:pt x="385" y="36"/>
                  <a:pt x="385" y="37"/>
                  <a:pt x="386" y="37"/>
                </a:cubicBezTo>
                <a:cubicBezTo>
                  <a:pt x="386" y="38"/>
                  <a:pt x="384" y="37"/>
                  <a:pt x="383" y="37"/>
                </a:cubicBezTo>
                <a:cubicBezTo>
                  <a:pt x="383" y="37"/>
                  <a:pt x="383" y="37"/>
                  <a:pt x="383" y="37"/>
                </a:cubicBezTo>
                <a:close/>
                <a:moveTo>
                  <a:pt x="256" y="40"/>
                </a:moveTo>
                <a:cubicBezTo>
                  <a:pt x="266" y="39"/>
                  <a:pt x="277" y="36"/>
                  <a:pt x="283" y="40"/>
                </a:cubicBezTo>
                <a:cubicBezTo>
                  <a:pt x="284" y="39"/>
                  <a:pt x="284" y="38"/>
                  <a:pt x="285" y="37"/>
                </a:cubicBezTo>
                <a:cubicBezTo>
                  <a:pt x="287" y="40"/>
                  <a:pt x="291" y="38"/>
                  <a:pt x="294" y="38"/>
                </a:cubicBezTo>
                <a:cubicBezTo>
                  <a:pt x="295" y="41"/>
                  <a:pt x="299" y="40"/>
                  <a:pt x="299" y="43"/>
                </a:cubicBezTo>
                <a:cubicBezTo>
                  <a:pt x="298" y="44"/>
                  <a:pt x="297" y="43"/>
                  <a:pt x="294" y="43"/>
                </a:cubicBezTo>
                <a:cubicBezTo>
                  <a:pt x="294" y="44"/>
                  <a:pt x="293" y="45"/>
                  <a:pt x="295" y="45"/>
                </a:cubicBezTo>
                <a:cubicBezTo>
                  <a:pt x="293" y="46"/>
                  <a:pt x="286" y="46"/>
                  <a:pt x="284" y="43"/>
                </a:cubicBezTo>
                <a:cubicBezTo>
                  <a:pt x="280" y="46"/>
                  <a:pt x="275" y="43"/>
                  <a:pt x="271" y="44"/>
                </a:cubicBezTo>
                <a:cubicBezTo>
                  <a:pt x="271" y="43"/>
                  <a:pt x="269" y="43"/>
                  <a:pt x="269" y="41"/>
                </a:cubicBezTo>
                <a:cubicBezTo>
                  <a:pt x="266" y="40"/>
                  <a:pt x="264" y="42"/>
                  <a:pt x="261" y="41"/>
                </a:cubicBezTo>
                <a:cubicBezTo>
                  <a:pt x="260" y="42"/>
                  <a:pt x="262" y="42"/>
                  <a:pt x="261" y="44"/>
                </a:cubicBezTo>
                <a:cubicBezTo>
                  <a:pt x="259" y="45"/>
                  <a:pt x="253" y="44"/>
                  <a:pt x="250" y="43"/>
                </a:cubicBezTo>
                <a:cubicBezTo>
                  <a:pt x="252" y="43"/>
                  <a:pt x="251" y="40"/>
                  <a:pt x="252" y="41"/>
                </a:cubicBezTo>
                <a:cubicBezTo>
                  <a:pt x="254" y="41"/>
                  <a:pt x="252" y="42"/>
                  <a:pt x="252" y="43"/>
                </a:cubicBezTo>
                <a:cubicBezTo>
                  <a:pt x="255" y="43"/>
                  <a:pt x="255" y="41"/>
                  <a:pt x="256" y="40"/>
                </a:cubicBezTo>
                <a:cubicBezTo>
                  <a:pt x="256" y="40"/>
                  <a:pt x="256" y="40"/>
                  <a:pt x="256" y="40"/>
                </a:cubicBezTo>
                <a:close/>
                <a:moveTo>
                  <a:pt x="310" y="41"/>
                </a:moveTo>
                <a:cubicBezTo>
                  <a:pt x="310" y="40"/>
                  <a:pt x="309" y="40"/>
                  <a:pt x="310" y="38"/>
                </a:cubicBezTo>
                <a:cubicBezTo>
                  <a:pt x="313" y="42"/>
                  <a:pt x="320" y="39"/>
                  <a:pt x="324" y="42"/>
                </a:cubicBezTo>
                <a:cubicBezTo>
                  <a:pt x="324" y="46"/>
                  <a:pt x="318" y="42"/>
                  <a:pt x="316" y="45"/>
                </a:cubicBezTo>
                <a:cubicBezTo>
                  <a:pt x="312" y="45"/>
                  <a:pt x="311" y="42"/>
                  <a:pt x="308" y="43"/>
                </a:cubicBezTo>
                <a:cubicBezTo>
                  <a:pt x="307" y="41"/>
                  <a:pt x="310" y="42"/>
                  <a:pt x="310" y="41"/>
                </a:cubicBezTo>
                <a:cubicBezTo>
                  <a:pt x="310" y="41"/>
                  <a:pt x="310" y="41"/>
                  <a:pt x="310" y="41"/>
                </a:cubicBezTo>
                <a:close/>
                <a:moveTo>
                  <a:pt x="385" y="41"/>
                </a:moveTo>
                <a:cubicBezTo>
                  <a:pt x="383" y="38"/>
                  <a:pt x="385" y="43"/>
                  <a:pt x="385" y="41"/>
                </a:cubicBezTo>
                <a:cubicBezTo>
                  <a:pt x="385" y="41"/>
                  <a:pt x="385" y="41"/>
                  <a:pt x="385" y="41"/>
                </a:cubicBezTo>
                <a:close/>
                <a:moveTo>
                  <a:pt x="403" y="44"/>
                </a:moveTo>
                <a:cubicBezTo>
                  <a:pt x="403" y="43"/>
                  <a:pt x="405" y="43"/>
                  <a:pt x="404" y="42"/>
                </a:cubicBezTo>
                <a:cubicBezTo>
                  <a:pt x="406" y="42"/>
                  <a:pt x="405" y="44"/>
                  <a:pt x="403" y="44"/>
                </a:cubicBezTo>
                <a:cubicBezTo>
                  <a:pt x="403" y="44"/>
                  <a:pt x="403" y="44"/>
                  <a:pt x="403" y="44"/>
                </a:cubicBezTo>
                <a:close/>
                <a:moveTo>
                  <a:pt x="127" y="48"/>
                </a:moveTo>
                <a:cubicBezTo>
                  <a:pt x="126" y="48"/>
                  <a:pt x="126" y="47"/>
                  <a:pt x="126" y="46"/>
                </a:cubicBezTo>
                <a:cubicBezTo>
                  <a:pt x="127" y="45"/>
                  <a:pt x="128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lose/>
                <a:moveTo>
                  <a:pt x="378" y="47"/>
                </a:moveTo>
                <a:cubicBezTo>
                  <a:pt x="377" y="48"/>
                  <a:pt x="376" y="47"/>
                  <a:pt x="375" y="47"/>
                </a:cubicBezTo>
                <a:cubicBezTo>
                  <a:pt x="375" y="46"/>
                  <a:pt x="378" y="47"/>
                  <a:pt x="378" y="47"/>
                </a:cubicBezTo>
                <a:cubicBezTo>
                  <a:pt x="378" y="47"/>
                  <a:pt x="378" y="47"/>
                  <a:pt x="378" y="47"/>
                </a:cubicBezTo>
                <a:close/>
                <a:moveTo>
                  <a:pt x="381" y="49"/>
                </a:moveTo>
                <a:cubicBezTo>
                  <a:pt x="380" y="50"/>
                  <a:pt x="379" y="49"/>
                  <a:pt x="379" y="47"/>
                </a:cubicBezTo>
                <a:cubicBezTo>
                  <a:pt x="380" y="47"/>
                  <a:pt x="381" y="47"/>
                  <a:pt x="381" y="49"/>
                </a:cubicBezTo>
                <a:cubicBezTo>
                  <a:pt x="381" y="49"/>
                  <a:pt x="381" y="49"/>
                  <a:pt x="381" y="49"/>
                </a:cubicBezTo>
                <a:close/>
                <a:moveTo>
                  <a:pt x="187" y="50"/>
                </a:moveTo>
                <a:cubicBezTo>
                  <a:pt x="187" y="49"/>
                  <a:pt x="187" y="49"/>
                  <a:pt x="187" y="48"/>
                </a:cubicBezTo>
                <a:cubicBezTo>
                  <a:pt x="188" y="48"/>
                  <a:pt x="187" y="49"/>
                  <a:pt x="188" y="49"/>
                </a:cubicBezTo>
                <a:cubicBezTo>
                  <a:pt x="188" y="50"/>
                  <a:pt x="188" y="50"/>
                  <a:pt x="188" y="50"/>
                </a:cubicBezTo>
                <a:cubicBezTo>
                  <a:pt x="187" y="50"/>
                  <a:pt x="187" y="50"/>
                  <a:pt x="187" y="50"/>
                </a:cubicBezTo>
                <a:cubicBezTo>
                  <a:pt x="187" y="50"/>
                  <a:pt x="187" y="50"/>
                  <a:pt x="187" y="50"/>
                </a:cubicBezTo>
                <a:close/>
                <a:moveTo>
                  <a:pt x="137" y="50"/>
                </a:moveTo>
                <a:cubicBezTo>
                  <a:pt x="135" y="49"/>
                  <a:pt x="139" y="50"/>
                  <a:pt x="138" y="48"/>
                </a:cubicBezTo>
                <a:cubicBezTo>
                  <a:pt x="138" y="48"/>
                  <a:pt x="139" y="48"/>
                  <a:pt x="139" y="48"/>
                </a:cubicBezTo>
                <a:cubicBezTo>
                  <a:pt x="139" y="49"/>
                  <a:pt x="139" y="49"/>
                  <a:pt x="139" y="50"/>
                </a:cubicBezTo>
                <a:cubicBezTo>
                  <a:pt x="138" y="50"/>
                  <a:pt x="138" y="49"/>
                  <a:pt x="137" y="50"/>
                </a:cubicBezTo>
                <a:cubicBezTo>
                  <a:pt x="137" y="50"/>
                  <a:pt x="137" y="50"/>
                  <a:pt x="137" y="50"/>
                </a:cubicBezTo>
                <a:close/>
                <a:moveTo>
                  <a:pt x="141" y="50"/>
                </a:moveTo>
                <a:cubicBezTo>
                  <a:pt x="142" y="49"/>
                  <a:pt x="142" y="48"/>
                  <a:pt x="144" y="48"/>
                </a:cubicBezTo>
                <a:cubicBezTo>
                  <a:pt x="143" y="49"/>
                  <a:pt x="143" y="50"/>
                  <a:pt x="143" y="51"/>
                </a:cubicBezTo>
                <a:cubicBezTo>
                  <a:pt x="142" y="51"/>
                  <a:pt x="142" y="50"/>
                  <a:pt x="141" y="50"/>
                </a:cubicBezTo>
                <a:cubicBezTo>
                  <a:pt x="141" y="50"/>
                  <a:pt x="141" y="50"/>
                  <a:pt x="141" y="50"/>
                </a:cubicBezTo>
                <a:close/>
                <a:moveTo>
                  <a:pt x="386" y="52"/>
                </a:moveTo>
                <a:cubicBezTo>
                  <a:pt x="387" y="51"/>
                  <a:pt x="388" y="51"/>
                  <a:pt x="388" y="49"/>
                </a:cubicBezTo>
                <a:cubicBezTo>
                  <a:pt x="391" y="50"/>
                  <a:pt x="394" y="49"/>
                  <a:pt x="395" y="53"/>
                </a:cubicBezTo>
                <a:cubicBezTo>
                  <a:pt x="397" y="53"/>
                  <a:pt x="397" y="52"/>
                  <a:pt x="398" y="51"/>
                </a:cubicBezTo>
                <a:cubicBezTo>
                  <a:pt x="401" y="52"/>
                  <a:pt x="400" y="53"/>
                  <a:pt x="403" y="54"/>
                </a:cubicBezTo>
                <a:cubicBezTo>
                  <a:pt x="404" y="57"/>
                  <a:pt x="402" y="56"/>
                  <a:pt x="402" y="59"/>
                </a:cubicBezTo>
                <a:cubicBezTo>
                  <a:pt x="399" y="59"/>
                  <a:pt x="397" y="57"/>
                  <a:pt x="396" y="55"/>
                </a:cubicBezTo>
                <a:cubicBezTo>
                  <a:pt x="392" y="56"/>
                  <a:pt x="389" y="54"/>
                  <a:pt x="386" y="52"/>
                </a:cubicBezTo>
                <a:cubicBezTo>
                  <a:pt x="386" y="52"/>
                  <a:pt x="386" y="52"/>
                  <a:pt x="386" y="52"/>
                </a:cubicBezTo>
                <a:close/>
                <a:moveTo>
                  <a:pt x="387" y="49"/>
                </a:moveTo>
                <a:cubicBezTo>
                  <a:pt x="387" y="50"/>
                  <a:pt x="387" y="51"/>
                  <a:pt x="387" y="51"/>
                </a:cubicBezTo>
                <a:cubicBezTo>
                  <a:pt x="386" y="51"/>
                  <a:pt x="385" y="51"/>
                  <a:pt x="385" y="49"/>
                </a:cubicBezTo>
                <a:cubicBezTo>
                  <a:pt x="386" y="49"/>
                  <a:pt x="386" y="49"/>
                  <a:pt x="387" y="49"/>
                </a:cubicBezTo>
                <a:cubicBezTo>
                  <a:pt x="387" y="49"/>
                  <a:pt x="387" y="49"/>
                  <a:pt x="387" y="49"/>
                </a:cubicBezTo>
                <a:close/>
                <a:moveTo>
                  <a:pt x="148" y="52"/>
                </a:moveTo>
                <a:cubicBezTo>
                  <a:pt x="148" y="51"/>
                  <a:pt x="148" y="51"/>
                  <a:pt x="148" y="51"/>
                </a:cubicBezTo>
                <a:cubicBezTo>
                  <a:pt x="149" y="51"/>
                  <a:pt x="149" y="51"/>
                  <a:pt x="150" y="51"/>
                </a:cubicBezTo>
                <a:cubicBezTo>
                  <a:pt x="150" y="51"/>
                  <a:pt x="150" y="51"/>
                  <a:pt x="150" y="52"/>
                </a:cubicBezTo>
                <a:cubicBezTo>
                  <a:pt x="149" y="52"/>
                  <a:pt x="149" y="52"/>
                  <a:pt x="148" y="52"/>
                </a:cubicBezTo>
                <a:cubicBezTo>
                  <a:pt x="148" y="52"/>
                  <a:pt x="148" y="52"/>
                  <a:pt x="148" y="52"/>
                </a:cubicBezTo>
                <a:close/>
                <a:moveTo>
                  <a:pt x="243" y="57"/>
                </a:moveTo>
                <a:cubicBezTo>
                  <a:pt x="243" y="57"/>
                  <a:pt x="243" y="57"/>
                  <a:pt x="243" y="57"/>
                </a:cubicBezTo>
                <a:cubicBezTo>
                  <a:pt x="243" y="54"/>
                  <a:pt x="246" y="54"/>
                  <a:pt x="247" y="52"/>
                </a:cubicBezTo>
                <a:cubicBezTo>
                  <a:pt x="246" y="52"/>
                  <a:pt x="246" y="52"/>
                  <a:pt x="246" y="51"/>
                </a:cubicBezTo>
                <a:cubicBezTo>
                  <a:pt x="242" y="50"/>
                  <a:pt x="239" y="52"/>
                  <a:pt x="235" y="53"/>
                </a:cubicBezTo>
                <a:cubicBezTo>
                  <a:pt x="235" y="55"/>
                  <a:pt x="235" y="56"/>
                  <a:pt x="235" y="58"/>
                </a:cubicBezTo>
                <a:cubicBezTo>
                  <a:pt x="232" y="57"/>
                  <a:pt x="231" y="60"/>
                  <a:pt x="228" y="59"/>
                </a:cubicBezTo>
                <a:cubicBezTo>
                  <a:pt x="227" y="61"/>
                  <a:pt x="229" y="60"/>
                  <a:pt x="228" y="63"/>
                </a:cubicBezTo>
                <a:cubicBezTo>
                  <a:pt x="229" y="63"/>
                  <a:pt x="231" y="62"/>
                  <a:pt x="231" y="63"/>
                </a:cubicBezTo>
                <a:cubicBezTo>
                  <a:pt x="232" y="68"/>
                  <a:pt x="235" y="71"/>
                  <a:pt x="238" y="75"/>
                </a:cubicBezTo>
                <a:cubicBezTo>
                  <a:pt x="240" y="74"/>
                  <a:pt x="242" y="76"/>
                  <a:pt x="244" y="76"/>
                </a:cubicBezTo>
                <a:cubicBezTo>
                  <a:pt x="245" y="76"/>
                  <a:pt x="245" y="74"/>
                  <a:pt x="247" y="74"/>
                </a:cubicBezTo>
                <a:cubicBezTo>
                  <a:pt x="247" y="77"/>
                  <a:pt x="247" y="76"/>
                  <a:pt x="247" y="79"/>
                </a:cubicBezTo>
                <a:cubicBezTo>
                  <a:pt x="252" y="77"/>
                  <a:pt x="252" y="69"/>
                  <a:pt x="255" y="65"/>
                </a:cubicBezTo>
                <a:cubicBezTo>
                  <a:pt x="253" y="65"/>
                  <a:pt x="254" y="62"/>
                  <a:pt x="253" y="61"/>
                </a:cubicBezTo>
                <a:cubicBezTo>
                  <a:pt x="251" y="61"/>
                  <a:pt x="252" y="63"/>
                  <a:pt x="250" y="63"/>
                </a:cubicBezTo>
                <a:cubicBezTo>
                  <a:pt x="250" y="60"/>
                  <a:pt x="246" y="62"/>
                  <a:pt x="245" y="63"/>
                </a:cubicBezTo>
                <a:cubicBezTo>
                  <a:pt x="244" y="64"/>
                  <a:pt x="247" y="65"/>
                  <a:pt x="245" y="65"/>
                </a:cubicBezTo>
                <a:cubicBezTo>
                  <a:pt x="243" y="63"/>
                  <a:pt x="241" y="68"/>
                  <a:pt x="238" y="65"/>
                </a:cubicBezTo>
                <a:cubicBezTo>
                  <a:pt x="238" y="61"/>
                  <a:pt x="242" y="61"/>
                  <a:pt x="242" y="58"/>
                </a:cubicBezTo>
                <a:cubicBezTo>
                  <a:pt x="242" y="60"/>
                  <a:pt x="243" y="61"/>
                  <a:pt x="245" y="61"/>
                </a:cubicBezTo>
                <a:cubicBezTo>
                  <a:pt x="243" y="60"/>
                  <a:pt x="246" y="59"/>
                  <a:pt x="245" y="58"/>
                </a:cubicBezTo>
                <a:cubicBezTo>
                  <a:pt x="245" y="59"/>
                  <a:pt x="243" y="58"/>
                  <a:pt x="243" y="57"/>
                </a:cubicBezTo>
                <a:close/>
                <a:moveTo>
                  <a:pt x="307" y="68"/>
                </a:moveTo>
                <a:cubicBezTo>
                  <a:pt x="307" y="68"/>
                  <a:pt x="307" y="68"/>
                  <a:pt x="307" y="68"/>
                </a:cubicBezTo>
                <a:cubicBezTo>
                  <a:pt x="305" y="68"/>
                  <a:pt x="303" y="68"/>
                  <a:pt x="303" y="65"/>
                </a:cubicBezTo>
                <a:cubicBezTo>
                  <a:pt x="294" y="65"/>
                  <a:pt x="286" y="62"/>
                  <a:pt x="280" y="59"/>
                </a:cubicBezTo>
                <a:cubicBezTo>
                  <a:pt x="280" y="61"/>
                  <a:pt x="278" y="62"/>
                  <a:pt x="275" y="61"/>
                </a:cubicBezTo>
                <a:cubicBezTo>
                  <a:pt x="275" y="64"/>
                  <a:pt x="277" y="63"/>
                  <a:pt x="276" y="65"/>
                </a:cubicBezTo>
                <a:cubicBezTo>
                  <a:pt x="275" y="66"/>
                  <a:pt x="272" y="66"/>
                  <a:pt x="272" y="66"/>
                </a:cubicBezTo>
                <a:cubicBezTo>
                  <a:pt x="273" y="67"/>
                  <a:pt x="272" y="69"/>
                  <a:pt x="271" y="69"/>
                </a:cubicBezTo>
                <a:cubicBezTo>
                  <a:pt x="271" y="68"/>
                  <a:pt x="271" y="67"/>
                  <a:pt x="270" y="66"/>
                </a:cubicBezTo>
                <a:cubicBezTo>
                  <a:pt x="271" y="68"/>
                  <a:pt x="270" y="68"/>
                  <a:pt x="270" y="70"/>
                </a:cubicBezTo>
                <a:cubicBezTo>
                  <a:pt x="272" y="71"/>
                  <a:pt x="271" y="75"/>
                  <a:pt x="272" y="77"/>
                </a:cubicBezTo>
                <a:cubicBezTo>
                  <a:pt x="270" y="77"/>
                  <a:pt x="271" y="75"/>
                  <a:pt x="269" y="75"/>
                </a:cubicBezTo>
                <a:cubicBezTo>
                  <a:pt x="270" y="78"/>
                  <a:pt x="269" y="80"/>
                  <a:pt x="268" y="82"/>
                </a:cubicBezTo>
                <a:cubicBezTo>
                  <a:pt x="269" y="82"/>
                  <a:pt x="270" y="83"/>
                  <a:pt x="270" y="83"/>
                </a:cubicBezTo>
                <a:cubicBezTo>
                  <a:pt x="270" y="87"/>
                  <a:pt x="274" y="90"/>
                  <a:pt x="279" y="90"/>
                </a:cubicBezTo>
                <a:cubicBezTo>
                  <a:pt x="280" y="91"/>
                  <a:pt x="280" y="93"/>
                  <a:pt x="281" y="93"/>
                </a:cubicBezTo>
                <a:cubicBezTo>
                  <a:pt x="279" y="93"/>
                  <a:pt x="280" y="95"/>
                  <a:pt x="279" y="96"/>
                </a:cubicBezTo>
                <a:cubicBezTo>
                  <a:pt x="278" y="96"/>
                  <a:pt x="277" y="93"/>
                  <a:pt x="277" y="95"/>
                </a:cubicBezTo>
                <a:cubicBezTo>
                  <a:pt x="278" y="95"/>
                  <a:pt x="277" y="97"/>
                  <a:pt x="276" y="97"/>
                </a:cubicBezTo>
                <a:cubicBezTo>
                  <a:pt x="276" y="97"/>
                  <a:pt x="275" y="97"/>
                  <a:pt x="275" y="97"/>
                </a:cubicBezTo>
                <a:cubicBezTo>
                  <a:pt x="280" y="98"/>
                  <a:pt x="279" y="94"/>
                  <a:pt x="282" y="94"/>
                </a:cubicBezTo>
                <a:cubicBezTo>
                  <a:pt x="283" y="94"/>
                  <a:pt x="283" y="97"/>
                  <a:pt x="283" y="94"/>
                </a:cubicBezTo>
                <a:cubicBezTo>
                  <a:pt x="285" y="95"/>
                  <a:pt x="285" y="97"/>
                  <a:pt x="286" y="97"/>
                </a:cubicBezTo>
                <a:cubicBezTo>
                  <a:pt x="287" y="99"/>
                  <a:pt x="284" y="98"/>
                  <a:pt x="285" y="99"/>
                </a:cubicBezTo>
                <a:cubicBezTo>
                  <a:pt x="286" y="100"/>
                  <a:pt x="286" y="99"/>
                  <a:pt x="287" y="99"/>
                </a:cubicBezTo>
                <a:cubicBezTo>
                  <a:pt x="286" y="101"/>
                  <a:pt x="289" y="100"/>
                  <a:pt x="289" y="101"/>
                </a:cubicBezTo>
                <a:cubicBezTo>
                  <a:pt x="289" y="102"/>
                  <a:pt x="288" y="101"/>
                  <a:pt x="288" y="101"/>
                </a:cubicBezTo>
                <a:cubicBezTo>
                  <a:pt x="288" y="103"/>
                  <a:pt x="291" y="102"/>
                  <a:pt x="290" y="105"/>
                </a:cubicBezTo>
                <a:cubicBezTo>
                  <a:pt x="289" y="104"/>
                  <a:pt x="288" y="106"/>
                  <a:pt x="287" y="104"/>
                </a:cubicBezTo>
                <a:cubicBezTo>
                  <a:pt x="286" y="107"/>
                  <a:pt x="289" y="106"/>
                  <a:pt x="288" y="108"/>
                </a:cubicBezTo>
                <a:cubicBezTo>
                  <a:pt x="288" y="108"/>
                  <a:pt x="287" y="107"/>
                  <a:pt x="287" y="109"/>
                </a:cubicBezTo>
                <a:cubicBezTo>
                  <a:pt x="289" y="110"/>
                  <a:pt x="289" y="106"/>
                  <a:pt x="289" y="105"/>
                </a:cubicBezTo>
                <a:cubicBezTo>
                  <a:pt x="289" y="107"/>
                  <a:pt x="291" y="106"/>
                  <a:pt x="291" y="107"/>
                </a:cubicBezTo>
                <a:cubicBezTo>
                  <a:pt x="290" y="109"/>
                  <a:pt x="289" y="109"/>
                  <a:pt x="290" y="113"/>
                </a:cubicBezTo>
                <a:cubicBezTo>
                  <a:pt x="292" y="112"/>
                  <a:pt x="292" y="111"/>
                  <a:pt x="293" y="109"/>
                </a:cubicBezTo>
                <a:cubicBezTo>
                  <a:pt x="295" y="112"/>
                  <a:pt x="291" y="112"/>
                  <a:pt x="291" y="114"/>
                </a:cubicBezTo>
                <a:cubicBezTo>
                  <a:pt x="298" y="114"/>
                  <a:pt x="295" y="119"/>
                  <a:pt x="292" y="121"/>
                </a:cubicBezTo>
                <a:cubicBezTo>
                  <a:pt x="293" y="121"/>
                  <a:pt x="295" y="121"/>
                  <a:pt x="295" y="123"/>
                </a:cubicBezTo>
                <a:cubicBezTo>
                  <a:pt x="293" y="122"/>
                  <a:pt x="292" y="121"/>
                  <a:pt x="292" y="124"/>
                </a:cubicBezTo>
                <a:cubicBezTo>
                  <a:pt x="294" y="123"/>
                  <a:pt x="296" y="126"/>
                  <a:pt x="297" y="127"/>
                </a:cubicBezTo>
                <a:cubicBezTo>
                  <a:pt x="295" y="127"/>
                  <a:pt x="296" y="129"/>
                  <a:pt x="295" y="129"/>
                </a:cubicBezTo>
                <a:cubicBezTo>
                  <a:pt x="293" y="128"/>
                  <a:pt x="294" y="126"/>
                  <a:pt x="294" y="125"/>
                </a:cubicBezTo>
                <a:cubicBezTo>
                  <a:pt x="292" y="125"/>
                  <a:pt x="293" y="126"/>
                  <a:pt x="292" y="125"/>
                </a:cubicBezTo>
                <a:cubicBezTo>
                  <a:pt x="291" y="126"/>
                  <a:pt x="292" y="128"/>
                  <a:pt x="291" y="129"/>
                </a:cubicBezTo>
                <a:cubicBezTo>
                  <a:pt x="291" y="130"/>
                  <a:pt x="293" y="128"/>
                  <a:pt x="293" y="130"/>
                </a:cubicBezTo>
                <a:cubicBezTo>
                  <a:pt x="290" y="130"/>
                  <a:pt x="291" y="137"/>
                  <a:pt x="291" y="140"/>
                </a:cubicBezTo>
                <a:cubicBezTo>
                  <a:pt x="290" y="140"/>
                  <a:pt x="288" y="141"/>
                  <a:pt x="288" y="142"/>
                </a:cubicBezTo>
                <a:cubicBezTo>
                  <a:pt x="288" y="140"/>
                  <a:pt x="288" y="138"/>
                  <a:pt x="288" y="137"/>
                </a:cubicBezTo>
                <a:cubicBezTo>
                  <a:pt x="288" y="138"/>
                  <a:pt x="285" y="139"/>
                  <a:pt x="285" y="138"/>
                </a:cubicBezTo>
                <a:cubicBezTo>
                  <a:pt x="286" y="136"/>
                  <a:pt x="288" y="137"/>
                  <a:pt x="289" y="135"/>
                </a:cubicBezTo>
                <a:cubicBezTo>
                  <a:pt x="287" y="133"/>
                  <a:pt x="289" y="132"/>
                  <a:pt x="288" y="131"/>
                </a:cubicBezTo>
                <a:cubicBezTo>
                  <a:pt x="288" y="131"/>
                  <a:pt x="288" y="131"/>
                  <a:pt x="287" y="131"/>
                </a:cubicBezTo>
                <a:cubicBezTo>
                  <a:pt x="288" y="129"/>
                  <a:pt x="286" y="128"/>
                  <a:pt x="287" y="127"/>
                </a:cubicBezTo>
                <a:cubicBezTo>
                  <a:pt x="284" y="128"/>
                  <a:pt x="287" y="132"/>
                  <a:pt x="285" y="134"/>
                </a:cubicBezTo>
                <a:cubicBezTo>
                  <a:pt x="285" y="132"/>
                  <a:pt x="285" y="132"/>
                  <a:pt x="283" y="131"/>
                </a:cubicBezTo>
                <a:cubicBezTo>
                  <a:pt x="283" y="133"/>
                  <a:pt x="282" y="133"/>
                  <a:pt x="281" y="134"/>
                </a:cubicBezTo>
                <a:cubicBezTo>
                  <a:pt x="280" y="133"/>
                  <a:pt x="279" y="131"/>
                  <a:pt x="280" y="130"/>
                </a:cubicBezTo>
                <a:cubicBezTo>
                  <a:pt x="277" y="132"/>
                  <a:pt x="277" y="128"/>
                  <a:pt x="275" y="127"/>
                </a:cubicBezTo>
                <a:cubicBezTo>
                  <a:pt x="275" y="130"/>
                  <a:pt x="274" y="127"/>
                  <a:pt x="273" y="129"/>
                </a:cubicBezTo>
                <a:cubicBezTo>
                  <a:pt x="274" y="129"/>
                  <a:pt x="271" y="134"/>
                  <a:pt x="272" y="134"/>
                </a:cubicBezTo>
                <a:cubicBezTo>
                  <a:pt x="273" y="132"/>
                  <a:pt x="273" y="132"/>
                  <a:pt x="274" y="131"/>
                </a:cubicBezTo>
                <a:cubicBezTo>
                  <a:pt x="277" y="131"/>
                  <a:pt x="279" y="133"/>
                  <a:pt x="280" y="135"/>
                </a:cubicBezTo>
                <a:cubicBezTo>
                  <a:pt x="281" y="134"/>
                  <a:pt x="282" y="133"/>
                  <a:pt x="284" y="133"/>
                </a:cubicBezTo>
                <a:cubicBezTo>
                  <a:pt x="283" y="134"/>
                  <a:pt x="284" y="135"/>
                  <a:pt x="283" y="137"/>
                </a:cubicBezTo>
                <a:cubicBezTo>
                  <a:pt x="281" y="137"/>
                  <a:pt x="282" y="138"/>
                  <a:pt x="279" y="138"/>
                </a:cubicBezTo>
                <a:cubicBezTo>
                  <a:pt x="279" y="140"/>
                  <a:pt x="279" y="142"/>
                  <a:pt x="281" y="142"/>
                </a:cubicBezTo>
                <a:cubicBezTo>
                  <a:pt x="281" y="141"/>
                  <a:pt x="281" y="139"/>
                  <a:pt x="282" y="140"/>
                </a:cubicBezTo>
                <a:cubicBezTo>
                  <a:pt x="284" y="140"/>
                  <a:pt x="281" y="141"/>
                  <a:pt x="283" y="141"/>
                </a:cubicBezTo>
                <a:cubicBezTo>
                  <a:pt x="284" y="141"/>
                  <a:pt x="284" y="139"/>
                  <a:pt x="285" y="140"/>
                </a:cubicBezTo>
                <a:cubicBezTo>
                  <a:pt x="287" y="140"/>
                  <a:pt x="287" y="142"/>
                  <a:pt x="286" y="142"/>
                </a:cubicBezTo>
                <a:cubicBezTo>
                  <a:pt x="286" y="143"/>
                  <a:pt x="287" y="143"/>
                  <a:pt x="287" y="142"/>
                </a:cubicBezTo>
                <a:cubicBezTo>
                  <a:pt x="287" y="144"/>
                  <a:pt x="288" y="146"/>
                  <a:pt x="287" y="146"/>
                </a:cubicBezTo>
                <a:cubicBezTo>
                  <a:pt x="287" y="146"/>
                  <a:pt x="286" y="146"/>
                  <a:pt x="286" y="145"/>
                </a:cubicBezTo>
                <a:cubicBezTo>
                  <a:pt x="286" y="140"/>
                  <a:pt x="279" y="143"/>
                  <a:pt x="276" y="143"/>
                </a:cubicBezTo>
                <a:cubicBezTo>
                  <a:pt x="278" y="143"/>
                  <a:pt x="276" y="144"/>
                  <a:pt x="275" y="144"/>
                </a:cubicBezTo>
                <a:cubicBezTo>
                  <a:pt x="275" y="142"/>
                  <a:pt x="278" y="142"/>
                  <a:pt x="279" y="141"/>
                </a:cubicBezTo>
                <a:cubicBezTo>
                  <a:pt x="278" y="140"/>
                  <a:pt x="277" y="140"/>
                  <a:pt x="276" y="140"/>
                </a:cubicBezTo>
                <a:cubicBezTo>
                  <a:pt x="277" y="139"/>
                  <a:pt x="277" y="139"/>
                  <a:pt x="277" y="138"/>
                </a:cubicBezTo>
                <a:cubicBezTo>
                  <a:pt x="275" y="139"/>
                  <a:pt x="274" y="142"/>
                  <a:pt x="272" y="140"/>
                </a:cubicBezTo>
                <a:cubicBezTo>
                  <a:pt x="274" y="137"/>
                  <a:pt x="274" y="136"/>
                  <a:pt x="271" y="135"/>
                </a:cubicBezTo>
                <a:cubicBezTo>
                  <a:pt x="271" y="136"/>
                  <a:pt x="269" y="136"/>
                  <a:pt x="270" y="138"/>
                </a:cubicBezTo>
                <a:cubicBezTo>
                  <a:pt x="271" y="139"/>
                  <a:pt x="270" y="139"/>
                  <a:pt x="271" y="141"/>
                </a:cubicBezTo>
                <a:cubicBezTo>
                  <a:pt x="269" y="141"/>
                  <a:pt x="269" y="142"/>
                  <a:pt x="269" y="143"/>
                </a:cubicBezTo>
                <a:cubicBezTo>
                  <a:pt x="271" y="143"/>
                  <a:pt x="269" y="145"/>
                  <a:pt x="271" y="146"/>
                </a:cubicBezTo>
                <a:cubicBezTo>
                  <a:pt x="269" y="147"/>
                  <a:pt x="269" y="146"/>
                  <a:pt x="268" y="148"/>
                </a:cubicBezTo>
                <a:cubicBezTo>
                  <a:pt x="270" y="148"/>
                  <a:pt x="270" y="147"/>
                  <a:pt x="271" y="149"/>
                </a:cubicBezTo>
                <a:cubicBezTo>
                  <a:pt x="270" y="150"/>
                  <a:pt x="272" y="153"/>
                  <a:pt x="271" y="155"/>
                </a:cubicBezTo>
                <a:cubicBezTo>
                  <a:pt x="270" y="154"/>
                  <a:pt x="270" y="157"/>
                  <a:pt x="268" y="156"/>
                </a:cubicBezTo>
                <a:cubicBezTo>
                  <a:pt x="268" y="177"/>
                  <a:pt x="268" y="198"/>
                  <a:pt x="268" y="217"/>
                </a:cubicBezTo>
                <a:cubicBezTo>
                  <a:pt x="271" y="218"/>
                  <a:pt x="276" y="218"/>
                  <a:pt x="279" y="216"/>
                </a:cubicBezTo>
                <a:cubicBezTo>
                  <a:pt x="282" y="219"/>
                  <a:pt x="287" y="216"/>
                  <a:pt x="290" y="215"/>
                </a:cubicBezTo>
                <a:cubicBezTo>
                  <a:pt x="290" y="218"/>
                  <a:pt x="294" y="217"/>
                  <a:pt x="293" y="219"/>
                </a:cubicBezTo>
                <a:cubicBezTo>
                  <a:pt x="295" y="219"/>
                  <a:pt x="295" y="220"/>
                  <a:pt x="296" y="221"/>
                </a:cubicBezTo>
                <a:cubicBezTo>
                  <a:pt x="301" y="221"/>
                  <a:pt x="302" y="223"/>
                  <a:pt x="307" y="221"/>
                </a:cubicBezTo>
                <a:cubicBezTo>
                  <a:pt x="306" y="220"/>
                  <a:pt x="307" y="218"/>
                  <a:pt x="306" y="218"/>
                </a:cubicBezTo>
                <a:cubicBezTo>
                  <a:pt x="305" y="219"/>
                  <a:pt x="305" y="220"/>
                  <a:pt x="305" y="221"/>
                </a:cubicBezTo>
                <a:cubicBezTo>
                  <a:pt x="304" y="221"/>
                  <a:pt x="303" y="221"/>
                  <a:pt x="303" y="220"/>
                </a:cubicBezTo>
                <a:cubicBezTo>
                  <a:pt x="305" y="220"/>
                  <a:pt x="304" y="219"/>
                  <a:pt x="305" y="218"/>
                </a:cubicBezTo>
                <a:cubicBezTo>
                  <a:pt x="304" y="218"/>
                  <a:pt x="302" y="218"/>
                  <a:pt x="301" y="218"/>
                </a:cubicBezTo>
                <a:cubicBezTo>
                  <a:pt x="301" y="219"/>
                  <a:pt x="302" y="221"/>
                  <a:pt x="300" y="221"/>
                </a:cubicBezTo>
                <a:cubicBezTo>
                  <a:pt x="300" y="219"/>
                  <a:pt x="297" y="222"/>
                  <a:pt x="296" y="220"/>
                </a:cubicBezTo>
                <a:cubicBezTo>
                  <a:pt x="298" y="216"/>
                  <a:pt x="306" y="216"/>
                  <a:pt x="312" y="217"/>
                </a:cubicBezTo>
                <a:cubicBezTo>
                  <a:pt x="320" y="215"/>
                  <a:pt x="325" y="214"/>
                  <a:pt x="332" y="213"/>
                </a:cubicBezTo>
                <a:cubicBezTo>
                  <a:pt x="332" y="214"/>
                  <a:pt x="331" y="216"/>
                  <a:pt x="332" y="216"/>
                </a:cubicBezTo>
                <a:cubicBezTo>
                  <a:pt x="332" y="216"/>
                  <a:pt x="333" y="215"/>
                  <a:pt x="333" y="215"/>
                </a:cubicBezTo>
                <a:cubicBezTo>
                  <a:pt x="334" y="214"/>
                  <a:pt x="333" y="214"/>
                  <a:pt x="332" y="213"/>
                </a:cubicBezTo>
                <a:cubicBezTo>
                  <a:pt x="334" y="212"/>
                  <a:pt x="336" y="211"/>
                  <a:pt x="337" y="210"/>
                </a:cubicBezTo>
                <a:cubicBezTo>
                  <a:pt x="337" y="212"/>
                  <a:pt x="338" y="212"/>
                  <a:pt x="338" y="212"/>
                </a:cubicBezTo>
                <a:cubicBezTo>
                  <a:pt x="338" y="213"/>
                  <a:pt x="336" y="213"/>
                  <a:pt x="335" y="214"/>
                </a:cubicBezTo>
                <a:cubicBezTo>
                  <a:pt x="338" y="215"/>
                  <a:pt x="342" y="212"/>
                  <a:pt x="343" y="214"/>
                </a:cubicBezTo>
                <a:cubicBezTo>
                  <a:pt x="344" y="214"/>
                  <a:pt x="343" y="211"/>
                  <a:pt x="343" y="210"/>
                </a:cubicBezTo>
                <a:cubicBezTo>
                  <a:pt x="344" y="211"/>
                  <a:pt x="347" y="210"/>
                  <a:pt x="346" y="209"/>
                </a:cubicBezTo>
                <a:cubicBezTo>
                  <a:pt x="345" y="209"/>
                  <a:pt x="344" y="210"/>
                  <a:pt x="344" y="209"/>
                </a:cubicBezTo>
                <a:cubicBezTo>
                  <a:pt x="344" y="208"/>
                  <a:pt x="346" y="208"/>
                  <a:pt x="346" y="207"/>
                </a:cubicBezTo>
                <a:cubicBezTo>
                  <a:pt x="346" y="208"/>
                  <a:pt x="348" y="208"/>
                  <a:pt x="348" y="210"/>
                </a:cubicBezTo>
                <a:cubicBezTo>
                  <a:pt x="351" y="209"/>
                  <a:pt x="350" y="210"/>
                  <a:pt x="352" y="211"/>
                </a:cubicBezTo>
                <a:cubicBezTo>
                  <a:pt x="356" y="208"/>
                  <a:pt x="354" y="204"/>
                  <a:pt x="355" y="199"/>
                </a:cubicBezTo>
                <a:cubicBezTo>
                  <a:pt x="356" y="199"/>
                  <a:pt x="357" y="199"/>
                  <a:pt x="357" y="199"/>
                </a:cubicBezTo>
                <a:cubicBezTo>
                  <a:pt x="357" y="197"/>
                  <a:pt x="355" y="197"/>
                  <a:pt x="356" y="195"/>
                </a:cubicBezTo>
                <a:cubicBezTo>
                  <a:pt x="357" y="194"/>
                  <a:pt x="357" y="194"/>
                  <a:pt x="358" y="194"/>
                </a:cubicBezTo>
                <a:cubicBezTo>
                  <a:pt x="358" y="196"/>
                  <a:pt x="359" y="196"/>
                  <a:pt x="359" y="198"/>
                </a:cubicBezTo>
                <a:cubicBezTo>
                  <a:pt x="364" y="197"/>
                  <a:pt x="365" y="192"/>
                  <a:pt x="365" y="186"/>
                </a:cubicBezTo>
                <a:cubicBezTo>
                  <a:pt x="370" y="186"/>
                  <a:pt x="367" y="175"/>
                  <a:pt x="374" y="177"/>
                </a:cubicBezTo>
                <a:cubicBezTo>
                  <a:pt x="373" y="181"/>
                  <a:pt x="371" y="187"/>
                  <a:pt x="372" y="188"/>
                </a:cubicBezTo>
                <a:cubicBezTo>
                  <a:pt x="372" y="187"/>
                  <a:pt x="372" y="187"/>
                  <a:pt x="374" y="187"/>
                </a:cubicBezTo>
                <a:cubicBezTo>
                  <a:pt x="375" y="188"/>
                  <a:pt x="372" y="190"/>
                  <a:pt x="375" y="190"/>
                </a:cubicBezTo>
                <a:cubicBezTo>
                  <a:pt x="377" y="190"/>
                  <a:pt x="374" y="188"/>
                  <a:pt x="375" y="188"/>
                </a:cubicBezTo>
                <a:cubicBezTo>
                  <a:pt x="378" y="189"/>
                  <a:pt x="382" y="184"/>
                  <a:pt x="383" y="182"/>
                </a:cubicBezTo>
                <a:cubicBezTo>
                  <a:pt x="388" y="176"/>
                  <a:pt x="394" y="172"/>
                  <a:pt x="390" y="162"/>
                </a:cubicBezTo>
                <a:cubicBezTo>
                  <a:pt x="392" y="158"/>
                  <a:pt x="393" y="148"/>
                  <a:pt x="389" y="148"/>
                </a:cubicBezTo>
                <a:cubicBezTo>
                  <a:pt x="387" y="148"/>
                  <a:pt x="388" y="152"/>
                  <a:pt x="386" y="154"/>
                </a:cubicBezTo>
                <a:cubicBezTo>
                  <a:pt x="383" y="159"/>
                  <a:pt x="377" y="164"/>
                  <a:pt x="376" y="170"/>
                </a:cubicBezTo>
                <a:cubicBezTo>
                  <a:pt x="377" y="167"/>
                  <a:pt x="373" y="168"/>
                  <a:pt x="374" y="166"/>
                </a:cubicBezTo>
                <a:cubicBezTo>
                  <a:pt x="370" y="169"/>
                  <a:pt x="372" y="172"/>
                  <a:pt x="367" y="174"/>
                </a:cubicBezTo>
                <a:cubicBezTo>
                  <a:pt x="371" y="165"/>
                  <a:pt x="380" y="161"/>
                  <a:pt x="378" y="148"/>
                </a:cubicBezTo>
                <a:cubicBezTo>
                  <a:pt x="379" y="148"/>
                  <a:pt x="379" y="147"/>
                  <a:pt x="379" y="146"/>
                </a:cubicBezTo>
                <a:cubicBezTo>
                  <a:pt x="375" y="148"/>
                  <a:pt x="375" y="152"/>
                  <a:pt x="375" y="156"/>
                </a:cubicBezTo>
                <a:cubicBezTo>
                  <a:pt x="374" y="157"/>
                  <a:pt x="373" y="154"/>
                  <a:pt x="372" y="156"/>
                </a:cubicBezTo>
                <a:cubicBezTo>
                  <a:pt x="373" y="156"/>
                  <a:pt x="374" y="157"/>
                  <a:pt x="374" y="157"/>
                </a:cubicBezTo>
                <a:cubicBezTo>
                  <a:pt x="371" y="158"/>
                  <a:pt x="372" y="162"/>
                  <a:pt x="369" y="163"/>
                </a:cubicBezTo>
                <a:cubicBezTo>
                  <a:pt x="368" y="165"/>
                  <a:pt x="370" y="165"/>
                  <a:pt x="370" y="165"/>
                </a:cubicBezTo>
                <a:cubicBezTo>
                  <a:pt x="369" y="167"/>
                  <a:pt x="368" y="164"/>
                  <a:pt x="368" y="165"/>
                </a:cubicBezTo>
                <a:cubicBezTo>
                  <a:pt x="369" y="167"/>
                  <a:pt x="366" y="167"/>
                  <a:pt x="366" y="169"/>
                </a:cubicBezTo>
                <a:cubicBezTo>
                  <a:pt x="366" y="168"/>
                  <a:pt x="366" y="166"/>
                  <a:pt x="365" y="165"/>
                </a:cubicBezTo>
                <a:cubicBezTo>
                  <a:pt x="365" y="164"/>
                  <a:pt x="366" y="163"/>
                  <a:pt x="368" y="163"/>
                </a:cubicBezTo>
                <a:cubicBezTo>
                  <a:pt x="367" y="161"/>
                  <a:pt x="368" y="161"/>
                  <a:pt x="367" y="159"/>
                </a:cubicBezTo>
                <a:cubicBezTo>
                  <a:pt x="368" y="159"/>
                  <a:pt x="368" y="158"/>
                  <a:pt x="369" y="159"/>
                </a:cubicBezTo>
                <a:cubicBezTo>
                  <a:pt x="368" y="156"/>
                  <a:pt x="371" y="156"/>
                  <a:pt x="369" y="153"/>
                </a:cubicBezTo>
                <a:cubicBezTo>
                  <a:pt x="370" y="153"/>
                  <a:pt x="370" y="154"/>
                  <a:pt x="371" y="154"/>
                </a:cubicBezTo>
                <a:cubicBezTo>
                  <a:pt x="373" y="142"/>
                  <a:pt x="380" y="129"/>
                  <a:pt x="379" y="117"/>
                </a:cubicBezTo>
                <a:cubicBezTo>
                  <a:pt x="378" y="118"/>
                  <a:pt x="379" y="119"/>
                  <a:pt x="378" y="119"/>
                </a:cubicBezTo>
                <a:cubicBezTo>
                  <a:pt x="377" y="107"/>
                  <a:pt x="373" y="100"/>
                  <a:pt x="368" y="93"/>
                </a:cubicBezTo>
                <a:cubicBezTo>
                  <a:pt x="369" y="92"/>
                  <a:pt x="369" y="91"/>
                  <a:pt x="369" y="90"/>
                </a:cubicBezTo>
                <a:cubicBezTo>
                  <a:pt x="370" y="91"/>
                  <a:pt x="371" y="90"/>
                  <a:pt x="372" y="90"/>
                </a:cubicBezTo>
                <a:cubicBezTo>
                  <a:pt x="373" y="90"/>
                  <a:pt x="372" y="91"/>
                  <a:pt x="373" y="91"/>
                </a:cubicBezTo>
                <a:cubicBezTo>
                  <a:pt x="374" y="90"/>
                  <a:pt x="375" y="92"/>
                  <a:pt x="376" y="92"/>
                </a:cubicBezTo>
                <a:cubicBezTo>
                  <a:pt x="376" y="93"/>
                  <a:pt x="376" y="94"/>
                  <a:pt x="376" y="94"/>
                </a:cubicBezTo>
                <a:cubicBezTo>
                  <a:pt x="381" y="97"/>
                  <a:pt x="378" y="106"/>
                  <a:pt x="383" y="107"/>
                </a:cubicBezTo>
                <a:cubicBezTo>
                  <a:pt x="383" y="105"/>
                  <a:pt x="384" y="102"/>
                  <a:pt x="385" y="101"/>
                </a:cubicBezTo>
                <a:cubicBezTo>
                  <a:pt x="384" y="101"/>
                  <a:pt x="384" y="101"/>
                  <a:pt x="383" y="101"/>
                </a:cubicBezTo>
                <a:cubicBezTo>
                  <a:pt x="386" y="96"/>
                  <a:pt x="381" y="93"/>
                  <a:pt x="381" y="88"/>
                </a:cubicBezTo>
                <a:cubicBezTo>
                  <a:pt x="375" y="86"/>
                  <a:pt x="374" y="78"/>
                  <a:pt x="367" y="79"/>
                </a:cubicBezTo>
                <a:cubicBezTo>
                  <a:pt x="366" y="78"/>
                  <a:pt x="365" y="78"/>
                  <a:pt x="364" y="76"/>
                </a:cubicBezTo>
                <a:cubicBezTo>
                  <a:pt x="363" y="77"/>
                  <a:pt x="361" y="77"/>
                  <a:pt x="359" y="77"/>
                </a:cubicBezTo>
                <a:cubicBezTo>
                  <a:pt x="357" y="71"/>
                  <a:pt x="352" y="78"/>
                  <a:pt x="349" y="73"/>
                </a:cubicBezTo>
                <a:cubicBezTo>
                  <a:pt x="346" y="76"/>
                  <a:pt x="343" y="69"/>
                  <a:pt x="342" y="68"/>
                </a:cubicBezTo>
                <a:cubicBezTo>
                  <a:pt x="339" y="67"/>
                  <a:pt x="336" y="69"/>
                  <a:pt x="334" y="66"/>
                </a:cubicBezTo>
                <a:cubicBezTo>
                  <a:pt x="336" y="64"/>
                  <a:pt x="340" y="65"/>
                  <a:pt x="342" y="67"/>
                </a:cubicBezTo>
                <a:cubicBezTo>
                  <a:pt x="341" y="65"/>
                  <a:pt x="342" y="64"/>
                  <a:pt x="341" y="62"/>
                </a:cubicBezTo>
                <a:cubicBezTo>
                  <a:pt x="339" y="63"/>
                  <a:pt x="338" y="61"/>
                  <a:pt x="338" y="59"/>
                </a:cubicBezTo>
                <a:cubicBezTo>
                  <a:pt x="336" y="59"/>
                  <a:pt x="338" y="61"/>
                  <a:pt x="337" y="62"/>
                </a:cubicBezTo>
                <a:cubicBezTo>
                  <a:pt x="337" y="58"/>
                  <a:pt x="334" y="60"/>
                  <a:pt x="332" y="58"/>
                </a:cubicBezTo>
                <a:cubicBezTo>
                  <a:pt x="333" y="58"/>
                  <a:pt x="334" y="58"/>
                  <a:pt x="335" y="58"/>
                </a:cubicBezTo>
                <a:cubicBezTo>
                  <a:pt x="333" y="57"/>
                  <a:pt x="336" y="56"/>
                  <a:pt x="335" y="55"/>
                </a:cubicBezTo>
                <a:cubicBezTo>
                  <a:pt x="332" y="53"/>
                  <a:pt x="325" y="55"/>
                  <a:pt x="321" y="53"/>
                </a:cubicBezTo>
                <a:cubicBezTo>
                  <a:pt x="317" y="56"/>
                  <a:pt x="314" y="59"/>
                  <a:pt x="310" y="61"/>
                </a:cubicBezTo>
                <a:cubicBezTo>
                  <a:pt x="312" y="63"/>
                  <a:pt x="312" y="64"/>
                  <a:pt x="311" y="66"/>
                </a:cubicBezTo>
                <a:cubicBezTo>
                  <a:pt x="314" y="64"/>
                  <a:pt x="315" y="66"/>
                  <a:pt x="318" y="65"/>
                </a:cubicBezTo>
                <a:cubicBezTo>
                  <a:pt x="318" y="68"/>
                  <a:pt x="320" y="68"/>
                  <a:pt x="321" y="70"/>
                </a:cubicBezTo>
                <a:cubicBezTo>
                  <a:pt x="321" y="70"/>
                  <a:pt x="319" y="70"/>
                  <a:pt x="319" y="70"/>
                </a:cubicBezTo>
                <a:cubicBezTo>
                  <a:pt x="321" y="70"/>
                  <a:pt x="320" y="72"/>
                  <a:pt x="321" y="73"/>
                </a:cubicBezTo>
                <a:cubicBezTo>
                  <a:pt x="321" y="71"/>
                  <a:pt x="322" y="70"/>
                  <a:pt x="322" y="70"/>
                </a:cubicBezTo>
                <a:cubicBezTo>
                  <a:pt x="323" y="72"/>
                  <a:pt x="326" y="70"/>
                  <a:pt x="326" y="71"/>
                </a:cubicBezTo>
                <a:cubicBezTo>
                  <a:pt x="326" y="72"/>
                  <a:pt x="324" y="71"/>
                  <a:pt x="324" y="73"/>
                </a:cubicBezTo>
                <a:cubicBezTo>
                  <a:pt x="324" y="74"/>
                  <a:pt x="326" y="73"/>
                  <a:pt x="327" y="74"/>
                </a:cubicBezTo>
                <a:cubicBezTo>
                  <a:pt x="325" y="74"/>
                  <a:pt x="324" y="74"/>
                  <a:pt x="322" y="75"/>
                </a:cubicBezTo>
                <a:cubicBezTo>
                  <a:pt x="322" y="74"/>
                  <a:pt x="323" y="73"/>
                  <a:pt x="322" y="73"/>
                </a:cubicBezTo>
                <a:cubicBezTo>
                  <a:pt x="321" y="73"/>
                  <a:pt x="322" y="75"/>
                  <a:pt x="320" y="74"/>
                </a:cubicBezTo>
                <a:cubicBezTo>
                  <a:pt x="319" y="74"/>
                  <a:pt x="318" y="73"/>
                  <a:pt x="319" y="72"/>
                </a:cubicBezTo>
                <a:cubicBezTo>
                  <a:pt x="318" y="72"/>
                  <a:pt x="318" y="73"/>
                  <a:pt x="317" y="73"/>
                </a:cubicBezTo>
                <a:cubicBezTo>
                  <a:pt x="317" y="71"/>
                  <a:pt x="315" y="70"/>
                  <a:pt x="315" y="71"/>
                </a:cubicBezTo>
                <a:cubicBezTo>
                  <a:pt x="313" y="71"/>
                  <a:pt x="316" y="68"/>
                  <a:pt x="313" y="68"/>
                </a:cubicBezTo>
                <a:cubicBezTo>
                  <a:pt x="311" y="68"/>
                  <a:pt x="314" y="69"/>
                  <a:pt x="313" y="70"/>
                </a:cubicBezTo>
                <a:cubicBezTo>
                  <a:pt x="312" y="70"/>
                  <a:pt x="309" y="70"/>
                  <a:pt x="309" y="69"/>
                </a:cubicBezTo>
                <a:cubicBezTo>
                  <a:pt x="310" y="69"/>
                  <a:pt x="312" y="69"/>
                  <a:pt x="311" y="67"/>
                </a:cubicBezTo>
                <a:cubicBezTo>
                  <a:pt x="309" y="67"/>
                  <a:pt x="308" y="69"/>
                  <a:pt x="308" y="67"/>
                </a:cubicBezTo>
                <a:cubicBezTo>
                  <a:pt x="308" y="68"/>
                  <a:pt x="307" y="67"/>
                  <a:pt x="307" y="68"/>
                </a:cubicBezTo>
                <a:close/>
                <a:moveTo>
                  <a:pt x="281" y="130"/>
                </a:moveTo>
                <a:cubicBezTo>
                  <a:pt x="281" y="131"/>
                  <a:pt x="282" y="133"/>
                  <a:pt x="281" y="133"/>
                </a:cubicBezTo>
                <a:cubicBezTo>
                  <a:pt x="281" y="132"/>
                  <a:pt x="280" y="130"/>
                  <a:pt x="281" y="130"/>
                </a:cubicBezTo>
                <a:cubicBezTo>
                  <a:pt x="281" y="130"/>
                  <a:pt x="281" y="130"/>
                  <a:pt x="281" y="130"/>
                </a:cubicBezTo>
                <a:close/>
                <a:moveTo>
                  <a:pt x="275" y="138"/>
                </a:moveTo>
                <a:cubicBezTo>
                  <a:pt x="273" y="138"/>
                  <a:pt x="275" y="136"/>
                  <a:pt x="274" y="136"/>
                </a:cubicBezTo>
                <a:cubicBezTo>
                  <a:pt x="274" y="134"/>
                  <a:pt x="275" y="136"/>
                  <a:pt x="276" y="136"/>
                </a:cubicBezTo>
                <a:cubicBezTo>
                  <a:pt x="276" y="136"/>
                  <a:pt x="276" y="137"/>
                  <a:pt x="276" y="137"/>
                </a:cubicBezTo>
                <a:cubicBezTo>
                  <a:pt x="276" y="137"/>
                  <a:pt x="275" y="137"/>
                  <a:pt x="275" y="138"/>
                </a:cubicBezTo>
                <a:cubicBezTo>
                  <a:pt x="275" y="138"/>
                  <a:pt x="275" y="138"/>
                  <a:pt x="275" y="138"/>
                </a:cubicBezTo>
                <a:close/>
                <a:moveTo>
                  <a:pt x="308" y="60"/>
                </a:moveTo>
                <a:cubicBezTo>
                  <a:pt x="307" y="59"/>
                  <a:pt x="309" y="59"/>
                  <a:pt x="309" y="58"/>
                </a:cubicBezTo>
                <a:cubicBezTo>
                  <a:pt x="307" y="58"/>
                  <a:pt x="308" y="60"/>
                  <a:pt x="307" y="59"/>
                </a:cubicBezTo>
                <a:cubicBezTo>
                  <a:pt x="307" y="58"/>
                  <a:pt x="306" y="57"/>
                  <a:pt x="306" y="55"/>
                </a:cubicBezTo>
                <a:cubicBezTo>
                  <a:pt x="310" y="57"/>
                  <a:pt x="310" y="56"/>
                  <a:pt x="314" y="55"/>
                </a:cubicBezTo>
                <a:cubicBezTo>
                  <a:pt x="313" y="58"/>
                  <a:pt x="310" y="58"/>
                  <a:pt x="309" y="61"/>
                </a:cubicBezTo>
                <a:cubicBezTo>
                  <a:pt x="308" y="61"/>
                  <a:pt x="308" y="60"/>
                  <a:pt x="308" y="60"/>
                </a:cubicBezTo>
                <a:cubicBezTo>
                  <a:pt x="308" y="60"/>
                  <a:pt x="308" y="60"/>
                  <a:pt x="308" y="60"/>
                </a:cubicBezTo>
                <a:close/>
                <a:moveTo>
                  <a:pt x="340" y="59"/>
                </a:moveTo>
                <a:cubicBezTo>
                  <a:pt x="341" y="59"/>
                  <a:pt x="341" y="57"/>
                  <a:pt x="342" y="58"/>
                </a:cubicBezTo>
                <a:cubicBezTo>
                  <a:pt x="342" y="58"/>
                  <a:pt x="342" y="59"/>
                  <a:pt x="342" y="60"/>
                </a:cubicBezTo>
                <a:cubicBezTo>
                  <a:pt x="342" y="59"/>
                  <a:pt x="343" y="58"/>
                  <a:pt x="344" y="59"/>
                </a:cubicBezTo>
                <a:cubicBezTo>
                  <a:pt x="343" y="60"/>
                  <a:pt x="343" y="62"/>
                  <a:pt x="343" y="62"/>
                </a:cubicBezTo>
                <a:cubicBezTo>
                  <a:pt x="342" y="62"/>
                  <a:pt x="342" y="62"/>
                  <a:pt x="342" y="61"/>
                </a:cubicBezTo>
                <a:cubicBezTo>
                  <a:pt x="341" y="60"/>
                  <a:pt x="339" y="61"/>
                  <a:pt x="340" y="59"/>
                </a:cubicBezTo>
                <a:cubicBezTo>
                  <a:pt x="340" y="59"/>
                  <a:pt x="340" y="59"/>
                  <a:pt x="340" y="59"/>
                </a:cubicBezTo>
                <a:close/>
                <a:moveTo>
                  <a:pt x="412" y="65"/>
                </a:moveTo>
                <a:cubicBezTo>
                  <a:pt x="413" y="63"/>
                  <a:pt x="413" y="62"/>
                  <a:pt x="413" y="59"/>
                </a:cubicBezTo>
                <a:cubicBezTo>
                  <a:pt x="415" y="61"/>
                  <a:pt x="418" y="62"/>
                  <a:pt x="420" y="63"/>
                </a:cubicBezTo>
                <a:cubicBezTo>
                  <a:pt x="420" y="66"/>
                  <a:pt x="417" y="66"/>
                  <a:pt x="416" y="69"/>
                </a:cubicBezTo>
                <a:cubicBezTo>
                  <a:pt x="414" y="68"/>
                  <a:pt x="414" y="66"/>
                  <a:pt x="412" y="65"/>
                </a:cubicBezTo>
                <a:cubicBezTo>
                  <a:pt x="412" y="65"/>
                  <a:pt x="412" y="65"/>
                  <a:pt x="412" y="65"/>
                </a:cubicBezTo>
                <a:close/>
                <a:moveTo>
                  <a:pt x="346" y="63"/>
                </a:moveTo>
                <a:cubicBezTo>
                  <a:pt x="345" y="62"/>
                  <a:pt x="345" y="61"/>
                  <a:pt x="344" y="60"/>
                </a:cubicBezTo>
                <a:cubicBezTo>
                  <a:pt x="345" y="61"/>
                  <a:pt x="346" y="61"/>
                  <a:pt x="346" y="63"/>
                </a:cubicBezTo>
                <a:cubicBezTo>
                  <a:pt x="346" y="63"/>
                  <a:pt x="346" y="63"/>
                  <a:pt x="346" y="63"/>
                </a:cubicBezTo>
                <a:close/>
                <a:moveTo>
                  <a:pt x="423" y="65"/>
                </a:moveTo>
                <a:cubicBezTo>
                  <a:pt x="423" y="65"/>
                  <a:pt x="423" y="65"/>
                  <a:pt x="423" y="65"/>
                </a:cubicBezTo>
                <a:cubicBezTo>
                  <a:pt x="421" y="68"/>
                  <a:pt x="422" y="70"/>
                  <a:pt x="418" y="69"/>
                </a:cubicBezTo>
                <a:cubicBezTo>
                  <a:pt x="419" y="73"/>
                  <a:pt x="421" y="73"/>
                  <a:pt x="422" y="77"/>
                </a:cubicBezTo>
                <a:cubicBezTo>
                  <a:pt x="427" y="78"/>
                  <a:pt x="429" y="81"/>
                  <a:pt x="435" y="81"/>
                </a:cubicBezTo>
                <a:cubicBezTo>
                  <a:pt x="435" y="77"/>
                  <a:pt x="433" y="76"/>
                  <a:pt x="434" y="74"/>
                </a:cubicBezTo>
                <a:cubicBezTo>
                  <a:pt x="433" y="74"/>
                  <a:pt x="433" y="75"/>
                  <a:pt x="432" y="74"/>
                </a:cubicBezTo>
                <a:cubicBezTo>
                  <a:pt x="433" y="73"/>
                  <a:pt x="434" y="73"/>
                  <a:pt x="434" y="71"/>
                </a:cubicBezTo>
                <a:cubicBezTo>
                  <a:pt x="432" y="71"/>
                  <a:pt x="431" y="71"/>
                  <a:pt x="430" y="70"/>
                </a:cubicBezTo>
                <a:cubicBezTo>
                  <a:pt x="430" y="69"/>
                  <a:pt x="432" y="70"/>
                  <a:pt x="431" y="69"/>
                </a:cubicBezTo>
                <a:cubicBezTo>
                  <a:pt x="429" y="70"/>
                  <a:pt x="427" y="66"/>
                  <a:pt x="424" y="69"/>
                </a:cubicBezTo>
                <a:cubicBezTo>
                  <a:pt x="424" y="68"/>
                  <a:pt x="425" y="68"/>
                  <a:pt x="425" y="66"/>
                </a:cubicBezTo>
                <a:cubicBezTo>
                  <a:pt x="424" y="66"/>
                  <a:pt x="424" y="67"/>
                  <a:pt x="423" y="68"/>
                </a:cubicBezTo>
                <a:cubicBezTo>
                  <a:pt x="423" y="66"/>
                  <a:pt x="424" y="66"/>
                  <a:pt x="423" y="65"/>
                </a:cubicBezTo>
                <a:close/>
                <a:moveTo>
                  <a:pt x="344" y="68"/>
                </a:moveTo>
                <a:cubicBezTo>
                  <a:pt x="346" y="66"/>
                  <a:pt x="351" y="66"/>
                  <a:pt x="349" y="69"/>
                </a:cubicBezTo>
                <a:cubicBezTo>
                  <a:pt x="348" y="67"/>
                  <a:pt x="348" y="70"/>
                  <a:pt x="347" y="68"/>
                </a:cubicBezTo>
                <a:cubicBezTo>
                  <a:pt x="346" y="68"/>
                  <a:pt x="345" y="69"/>
                  <a:pt x="344" y="68"/>
                </a:cubicBezTo>
                <a:cubicBezTo>
                  <a:pt x="344" y="68"/>
                  <a:pt x="344" y="68"/>
                  <a:pt x="344" y="68"/>
                </a:cubicBezTo>
                <a:close/>
                <a:moveTo>
                  <a:pt x="319" y="70"/>
                </a:moveTo>
                <a:cubicBezTo>
                  <a:pt x="317" y="71"/>
                  <a:pt x="318" y="69"/>
                  <a:pt x="318" y="68"/>
                </a:cubicBezTo>
                <a:cubicBezTo>
                  <a:pt x="318" y="68"/>
                  <a:pt x="319" y="69"/>
                  <a:pt x="319" y="70"/>
                </a:cubicBezTo>
                <a:cubicBezTo>
                  <a:pt x="319" y="70"/>
                  <a:pt x="319" y="70"/>
                  <a:pt x="319" y="70"/>
                </a:cubicBezTo>
                <a:close/>
                <a:moveTo>
                  <a:pt x="354" y="74"/>
                </a:moveTo>
                <a:cubicBezTo>
                  <a:pt x="353" y="73"/>
                  <a:pt x="352" y="73"/>
                  <a:pt x="352" y="71"/>
                </a:cubicBezTo>
                <a:cubicBezTo>
                  <a:pt x="353" y="72"/>
                  <a:pt x="354" y="72"/>
                  <a:pt x="354" y="74"/>
                </a:cubicBezTo>
                <a:cubicBezTo>
                  <a:pt x="354" y="74"/>
                  <a:pt x="354" y="74"/>
                  <a:pt x="354" y="74"/>
                </a:cubicBezTo>
                <a:close/>
                <a:moveTo>
                  <a:pt x="443" y="73"/>
                </a:moveTo>
                <a:cubicBezTo>
                  <a:pt x="443" y="74"/>
                  <a:pt x="441" y="73"/>
                  <a:pt x="441" y="73"/>
                </a:cubicBezTo>
                <a:cubicBezTo>
                  <a:pt x="441" y="71"/>
                  <a:pt x="443" y="72"/>
                  <a:pt x="443" y="73"/>
                </a:cubicBezTo>
                <a:cubicBezTo>
                  <a:pt x="443" y="73"/>
                  <a:pt x="443" y="73"/>
                  <a:pt x="443" y="73"/>
                </a:cubicBezTo>
                <a:close/>
                <a:moveTo>
                  <a:pt x="167" y="75"/>
                </a:moveTo>
                <a:cubicBezTo>
                  <a:pt x="170" y="73"/>
                  <a:pt x="169" y="76"/>
                  <a:pt x="167" y="75"/>
                </a:cubicBezTo>
                <a:cubicBezTo>
                  <a:pt x="167" y="75"/>
                  <a:pt x="167" y="75"/>
                  <a:pt x="167" y="75"/>
                </a:cubicBezTo>
                <a:close/>
                <a:moveTo>
                  <a:pt x="258" y="82"/>
                </a:moveTo>
                <a:cubicBezTo>
                  <a:pt x="256" y="81"/>
                  <a:pt x="257" y="77"/>
                  <a:pt x="257" y="75"/>
                </a:cubicBezTo>
                <a:cubicBezTo>
                  <a:pt x="259" y="76"/>
                  <a:pt x="260" y="80"/>
                  <a:pt x="258" y="82"/>
                </a:cubicBezTo>
                <a:cubicBezTo>
                  <a:pt x="258" y="82"/>
                  <a:pt x="258" y="82"/>
                  <a:pt x="258" y="82"/>
                </a:cubicBezTo>
                <a:close/>
                <a:moveTo>
                  <a:pt x="265" y="79"/>
                </a:moveTo>
                <a:cubicBezTo>
                  <a:pt x="264" y="79"/>
                  <a:pt x="264" y="78"/>
                  <a:pt x="264" y="78"/>
                </a:cubicBezTo>
                <a:cubicBezTo>
                  <a:pt x="263" y="78"/>
                  <a:pt x="264" y="79"/>
                  <a:pt x="263" y="80"/>
                </a:cubicBezTo>
                <a:cubicBezTo>
                  <a:pt x="262" y="80"/>
                  <a:pt x="262" y="77"/>
                  <a:pt x="263" y="76"/>
                </a:cubicBezTo>
                <a:cubicBezTo>
                  <a:pt x="264" y="76"/>
                  <a:pt x="265" y="77"/>
                  <a:pt x="265" y="79"/>
                </a:cubicBezTo>
                <a:cubicBezTo>
                  <a:pt x="265" y="79"/>
                  <a:pt x="265" y="79"/>
                  <a:pt x="265" y="79"/>
                </a:cubicBezTo>
                <a:close/>
                <a:moveTo>
                  <a:pt x="444" y="83"/>
                </a:moveTo>
                <a:cubicBezTo>
                  <a:pt x="442" y="86"/>
                  <a:pt x="437" y="83"/>
                  <a:pt x="438" y="79"/>
                </a:cubicBezTo>
                <a:cubicBezTo>
                  <a:pt x="439" y="80"/>
                  <a:pt x="439" y="78"/>
                  <a:pt x="441" y="79"/>
                </a:cubicBezTo>
                <a:cubicBezTo>
                  <a:pt x="440" y="80"/>
                  <a:pt x="444" y="81"/>
                  <a:pt x="444" y="83"/>
                </a:cubicBezTo>
                <a:cubicBezTo>
                  <a:pt x="444" y="83"/>
                  <a:pt x="444" y="83"/>
                  <a:pt x="444" y="83"/>
                </a:cubicBezTo>
                <a:close/>
                <a:moveTo>
                  <a:pt x="261" y="83"/>
                </a:moveTo>
                <a:cubicBezTo>
                  <a:pt x="261" y="82"/>
                  <a:pt x="262" y="82"/>
                  <a:pt x="263" y="81"/>
                </a:cubicBezTo>
                <a:cubicBezTo>
                  <a:pt x="264" y="81"/>
                  <a:pt x="263" y="82"/>
                  <a:pt x="264" y="82"/>
                </a:cubicBezTo>
                <a:cubicBezTo>
                  <a:pt x="264" y="84"/>
                  <a:pt x="262" y="83"/>
                  <a:pt x="261" y="83"/>
                </a:cubicBezTo>
                <a:cubicBezTo>
                  <a:pt x="261" y="83"/>
                  <a:pt x="261" y="83"/>
                  <a:pt x="261" y="83"/>
                </a:cubicBezTo>
                <a:close/>
                <a:moveTo>
                  <a:pt x="191" y="101"/>
                </a:moveTo>
                <a:cubicBezTo>
                  <a:pt x="194" y="101"/>
                  <a:pt x="192" y="96"/>
                  <a:pt x="194" y="94"/>
                </a:cubicBezTo>
                <a:cubicBezTo>
                  <a:pt x="198" y="98"/>
                  <a:pt x="198" y="112"/>
                  <a:pt x="196" y="118"/>
                </a:cubicBezTo>
                <a:cubicBezTo>
                  <a:pt x="195" y="118"/>
                  <a:pt x="195" y="117"/>
                  <a:pt x="194" y="118"/>
                </a:cubicBezTo>
                <a:cubicBezTo>
                  <a:pt x="196" y="121"/>
                  <a:pt x="195" y="129"/>
                  <a:pt x="194" y="135"/>
                </a:cubicBezTo>
                <a:cubicBezTo>
                  <a:pt x="190" y="130"/>
                  <a:pt x="192" y="125"/>
                  <a:pt x="194" y="121"/>
                </a:cubicBezTo>
                <a:cubicBezTo>
                  <a:pt x="194" y="120"/>
                  <a:pt x="191" y="121"/>
                  <a:pt x="191" y="120"/>
                </a:cubicBezTo>
                <a:cubicBezTo>
                  <a:pt x="191" y="118"/>
                  <a:pt x="192" y="116"/>
                  <a:pt x="194" y="116"/>
                </a:cubicBezTo>
                <a:cubicBezTo>
                  <a:pt x="192" y="113"/>
                  <a:pt x="192" y="106"/>
                  <a:pt x="191" y="101"/>
                </a:cubicBezTo>
                <a:cubicBezTo>
                  <a:pt x="191" y="101"/>
                  <a:pt x="191" y="101"/>
                  <a:pt x="191" y="101"/>
                </a:cubicBezTo>
                <a:close/>
                <a:moveTo>
                  <a:pt x="277" y="102"/>
                </a:moveTo>
                <a:cubicBezTo>
                  <a:pt x="276" y="100"/>
                  <a:pt x="278" y="100"/>
                  <a:pt x="278" y="99"/>
                </a:cubicBezTo>
                <a:cubicBezTo>
                  <a:pt x="279" y="100"/>
                  <a:pt x="278" y="102"/>
                  <a:pt x="277" y="102"/>
                </a:cubicBezTo>
                <a:cubicBezTo>
                  <a:pt x="277" y="102"/>
                  <a:pt x="277" y="102"/>
                  <a:pt x="277" y="102"/>
                </a:cubicBezTo>
                <a:close/>
                <a:moveTo>
                  <a:pt x="279" y="104"/>
                </a:moveTo>
                <a:cubicBezTo>
                  <a:pt x="277" y="103"/>
                  <a:pt x="280" y="103"/>
                  <a:pt x="280" y="102"/>
                </a:cubicBezTo>
                <a:cubicBezTo>
                  <a:pt x="282" y="103"/>
                  <a:pt x="278" y="103"/>
                  <a:pt x="279" y="104"/>
                </a:cubicBezTo>
                <a:cubicBezTo>
                  <a:pt x="279" y="104"/>
                  <a:pt x="279" y="104"/>
                  <a:pt x="279" y="104"/>
                </a:cubicBezTo>
                <a:close/>
                <a:moveTo>
                  <a:pt x="281" y="105"/>
                </a:moveTo>
                <a:cubicBezTo>
                  <a:pt x="282" y="104"/>
                  <a:pt x="284" y="104"/>
                  <a:pt x="285" y="104"/>
                </a:cubicBezTo>
                <a:cubicBezTo>
                  <a:pt x="284" y="105"/>
                  <a:pt x="283" y="105"/>
                  <a:pt x="281" y="105"/>
                </a:cubicBezTo>
                <a:cubicBezTo>
                  <a:pt x="281" y="105"/>
                  <a:pt x="281" y="105"/>
                  <a:pt x="281" y="105"/>
                </a:cubicBezTo>
                <a:close/>
                <a:moveTo>
                  <a:pt x="385" y="107"/>
                </a:moveTo>
                <a:cubicBezTo>
                  <a:pt x="388" y="107"/>
                  <a:pt x="383" y="109"/>
                  <a:pt x="385" y="107"/>
                </a:cubicBezTo>
                <a:cubicBezTo>
                  <a:pt x="385" y="107"/>
                  <a:pt x="385" y="107"/>
                  <a:pt x="385" y="107"/>
                </a:cubicBezTo>
                <a:close/>
                <a:moveTo>
                  <a:pt x="286" y="114"/>
                </a:moveTo>
                <a:cubicBezTo>
                  <a:pt x="286" y="113"/>
                  <a:pt x="285" y="113"/>
                  <a:pt x="285" y="113"/>
                </a:cubicBezTo>
                <a:cubicBezTo>
                  <a:pt x="286" y="111"/>
                  <a:pt x="287" y="113"/>
                  <a:pt x="290" y="113"/>
                </a:cubicBezTo>
                <a:cubicBezTo>
                  <a:pt x="290" y="114"/>
                  <a:pt x="289" y="114"/>
                  <a:pt x="289" y="115"/>
                </a:cubicBezTo>
                <a:cubicBezTo>
                  <a:pt x="289" y="114"/>
                  <a:pt x="287" y="113"/>
                  <a:pt x="286" y="114"/>
                </a:cubicBezTo>
                <a:cubicBezTo>
                  <a:pt x="287" y="115"/>
                  <a:pt x="286" y="116"/>
                  <a:pt x="286" y="118"/>
                </a:cubicBezTo>
                <a:cubicBezTo>
                  <a:pt x="287" y="118"/>
                  <a:pt x="288" y="116"/>
                  <a:pt x="288" y="118"/>
                </a:cubicBezTo>
                <a:cubicBezTo>
                  <a:pt x="290" y="119"/>
                  <a:pt x="288" y="116"/>
                  <a:pt x="290" y="117"/>
                </a:cubicBezTo>
                <a:cubicBezTo>
                  <a:pt x="291" y="118"/>
                  <a:pt x="289" y="119"/>
                  <a:pt x="288" y="119"/>
                </a:cubicBezTo>
                <a:cubicBezTo>
                  <a:pt x="288" y="120"/>
                  <a:pt x="290" y="120"/>
                  <a:pt x="289" y="121"/>
                </a:cubicBezTo>
                <a:cubicBezTo>
                  <a:pt x="290" y="121"/>
                  <a:pt x="290" y="120"/>
                  <a:pt x="290" y="120"/>
                </a:cubicBezTo>
                <a:cubicBezTo>
                  <a:pt x="293" y="121"/>
                  <a:pt x="288" y="123"/>
                  <a:pt x="288" y="120"/>
                </a:cubicBezTo>
                <a:cubicBezTo>
                  <a:pt x="286" y="122"/>
                  <a:pt x="290" y="121"/>
                  <a:pt x="289" y="124"/>
                </a:cubicBezTo>
                <a:cubicBezTo>
                  <a:pt x="288" y="124"/>
                  <a:pt x="289" y="123"/>
                  <a:pt x="288" y="123"/>
                </a:cubicBezTo>
                <a:cubicBezTo>
                  <a:pt x="287" y="122"/>
                  <a:pt x="287" y="123"/>
                  <a:pt x="287" y="124"/>
                </a:cubicBezTo>
                <a:cubicBezTo>
                  <a:pt x="285" y="123"/>
                  <a:pt x="288" y="121"/>
                  <a:pt x="285" y="121"/>
                </a:cubicBezTo>
                <a:cubicBezTo>
                  <a:pt x="284" y="119"/>
                  <a:pt x="283" y="119"/>
                  <a:pt x="285" y="119"/>
                </a:cubicBezTo>
                <a:cubicBezTo>
                  <a:pt x="285" y="118"/>
                  <a:pt x="284" y="118"/>
                  <a:pt x="283" y="118"/>
                </a:cubicBezTo>
                <a:cubicBezTo>
                  <a:pt x="282" y="118"/>
                  <a:pt x="283" y="119"/>
                  <a:pt x="282" y="119"/>
                </a:cubicBezTo>
                <a:cubicBezTo>
                  <a:pt x="282" y="120"/>
                  <a:pt x="282" y="121"/>
                  <a:pt x="283" y="121"/>
                </a:cubicBezTo>
                <a:cubicBezTo>
                  <a:pt x="282" y="122"/>
                  <a:pt x="281" y="119"/>
                  <a:pt x="281" y="119"/>
                </a:cubicBezTo>
                <a:cubicBezTo>
                  <a:pt x="279" y="119"/>
                  <a:pt x="278" y="120"/>
                  <a:pt x="276" y="120"/>
                </a:cubicBezTo>
                <a:cubicBezTo>
                  <a:pt x="275" y="119"/>
                  <a:pt x="277" y="119"/>
                  <a:pt x="277" y="120"/>
                </a:cubicBezTo>
                <a:cubicBezTo>
                  <a:pt x="277" y="120"/>
                  <a:pt x="277" y="119"/>
                  <a:pt x="277" y="118"/>
                </a:cubicBezTo>
                <a:cubicBezTo>
                  <a:pt x="279" y="119"/>
                  <a:pt x="280" y="118"/>
                  <a:pt x="282" y="118"/>
                </a:cubicBezTo>
                <a:cubicBezTo>
                  <a:pt x="282" y="117"/>
                  <a:pt x="281" y="117"/>
                  <a:pt x="280" y="117"/>
                </a:cubicBezTo>
                <a:cubicBezTo>
                  <a:pt x="281" y="115"/>
                  <a:pt x="281" y="117"/>
                  <a:pt x="283" y="117"/>
                </a:cubicBezTo>
                <a:cubicBezTo>
                  <a:pt x="284" y="116"/>
                  <a:pt x="284" y="114"/>
                  <a:pt x="286" y="114"/>
                </a:cubicBezTo>
                <a:cubicBezTo>
                  <a:pt x="286" y="114"/>
                  <a:pt x="286" y="114"/>
                  <a:pt x="286" y="114"/>
                </a:cubicBezTo>
                <a:close/>
                <a:moveTo>
                  <a:pt x="394" y="135"/>
                </a:moveTo>
                <a:cubicBezTo>
                  <a:pt x="383" y="132"/>
                  <a:pt x="391" y="118"/>
                  <a:pt x="392" y="112"/>
                </a:cubicBezTo>
                <a:cubicBezTo>
                  <a:pt x="394" y="114"/>
                  <a:pt x="392" y="117"/>
                  <a:pt x="395" y="118"/>
                </a:cubicBezTo>
                <a:cubicBezTo>
                  <a:pt x="395" y="118"/>
                  <a:pt x="394" y="118"/>
                  <a:pt x="393" y="118"/>
                </a:cubicBezTo>
                <a:cubicBezTo>
                  <a:pt x="393" y="119"/>
                  <a:pt x="394" y="120"/>
                  <a:pt x="395" y="120"/>
                </a:cubicBezTo>
                <a:cubicBezTo>
                  <a:pt x="394" y="121"/>
                  <a:pt x="393" y="122"/>
                  <a:pt x="393" y="123"/>
                </a:cubicBezTo>
                <a:cubicBezTo>
                  <a:pt x="394" y="124"/>
                  <a:pt x="395" y="123"/>
                  <a:pt x="396" y="124"/>
                </a:cubicBezTo>
                <a:cubicBezTo>
                  <a:pt x="395" y="128"/>
                  <a:pt x="395" y="131"/>
                  <a:pt x="394" y="135"/>
                </a:cubicBezTo>
                <a:cubicBezTo>
                  <a:pt x="394" y="135"/>
                  <a:pt x="394" y="135"/>
                  <a:pt x="394" y="135"/>
                </a:cubicBezTo>
                <a:close/>
                <a:moveTo>
                  <a:pt x="279" y="115"/>
                </a:moveTo>
                <a:cubicBezTo>
                  <a:pt x="277" y="115"/>
                  <a:pt x="278" y="113"/>
                  <a:pt x="277" y="113"/>
                </a:cubicBezTo>
                <a:cubicBezTo>
                  <a:pt x="277" y="112"/>
                  <a:pt x="280" y="114"/>
                  <a:pt x="279" y="115"/>
                </a:cubicBezTo>
                <a:cubicBezTo>
                  <a:pt x="279" y="115"/>
                  <a:pt x="279" y="115"/>
                  <a:pt x="279" y="115"/>
                </a:cubicBezTo>
                <a:close/>
                <a:moveTo>
                  <a:pt x="459" y="114"/>
                </a:moveTo>
                <a:cubicBezTo>
                  <a:pt x="459" y="114"/>
                  <a:pt x="460" y="114"/>
                  <a:pt x="460" y="114"/>
                </a:cubicBezTo>
                <a:cubicBezTo>
                  <a:pt x="460" y="113"/>
                  <a:pt x="460" y="117"/>
                  <a:pt x="459" y="116"/>
                </a:cubicBezTo>
                <a:cubicBezTo>
                  <a:pt x="459" y="115"/>
                  <a:pt x="459" y="115"/>
                  <a:pt x="459" y="114"/>
                </a:cubicBezTo>
                <a:cubicBezTo>
                  <a:pt x="459" y="114"/>
                  <a:pt x="459" y="114"/>
                  <a:pt x="459" y="114"/>
                </a:cubicBezTo>
                <a:close/>
                <a:moveTo>
                  <a:pt x="271" y="115"/>
                </a:moveTo>
                <a:cubicBezTo>
                  <a:pt x="273" y="117"/>
                  <a:pt x="269" y="118"/>
                  <a:pt x="271" y="115"/>
                </a:cubicBezTo>
                <a:cubicBezTo>
                  <a:pt x="271" y="115"/>
                  <a:pt x="271" y="115"/>
                  <a:pt x="271" y="115"/>
                </a:cubicBezTo>
                <a:close/>
                <a:moveTo>
                  <a:pt x="269" y="119"/>
                </a:moveTo>
                <a:cubicBezTo>
                  <a:pt x="269" y="118"/>
                  <a:pt x="270" y="117"/>
                  <a:pt x="271" y="118"/>
                </a:cubicBezTo>
                <a:cubicBezTo>
                  <a:pt x="271" y="120"/>
                  <a:pt x="271" y="119"/>
                  <a:pt x="269" y="119"/>
                </a:cubicBezTo>
                <a:cubicBezTo>
                  <a:pt x="269" y="119"/>
                  <a:pt x="269" y="119"/>
                  <a:pt x="269" y="119"/>
                </a:cubicBezTo>
                <a:close/>
                <a:moveTo>
                  <a:pt x="283" y="122"/>
                </a:moveTo>
                <a:cubicBezTo>
                  <a:pt x="282" y="125"/>
                  <a:pt x="280" y="123"/>
                  <a:pt x="283" y="122"/>
                </a:cubicBezTo>
                <a:cubicBezTo>
                  <a:pt x="283" y="122"/>
                  <a:pt x="283" y="122"/>
                  <a:pt x="283" y="122"/>
                </a:cubicBezTo>
                <a:close/>
                <a:moveTo>
                  <a:pt x="290" y="123"/>
                </a:moveTo>
                <a:cubicBezTo>
                  <a:pt x="291" y="123"/>
                  <a:pt x="291" y="123"/>
                  <a:pt x="291" y="123"/>
                </a:cubicBezTo>
                <a:cubicBezTo>
                  <a:pt x="292" y="122"/>
                  <a:pt x="291" y="125"/>
                  <a:pt x="290" y="124"/>
                </a:cubicBezTo>
                <a:cubicBezTo>
                  <a:pt x="290" y="124"/>
                  <a:pt x="290" y="123"/>
                  <a:pt x="290" y="123"/>
                </a:cubicBezTo>
                <a:cubicBezTo>
                  <a:pt x="290" y="123"/>
                  <a:pt x="290" y="123"/>
                  <a:pt x="290" y="123"/>
                </a:cubicBezTo>
                <a:close/>
                <a:moveTo>
                  <a:pt x="280" y="126"/>
                </a:moveTo>
                <a:cubicBezTo>
                  <a:pt x="279" y="125"/>
                  <a:pt x="278" y="125"/>
                  <a:pt x="279" y="124"/>
                </a:cubicBezTo>
                <a:cubicBezTo>
                  <a:pt x="280" y="124"/>
                  <a:pt x="280" y="125"/>
                  <a:pt x="280" y="126"/>
                </a:cubicBezTo>
                <a:cubicBezTo>
                  <a:pt x="280" y="126"/>
                  <a:pt x="280" y="126"/>
                  <a:pt x="280" y="126"/>
                </a:cubicBezTo>
                <a:close/>
                <a:moveTo>
                  <a:pt x="289" y="130"/>
                </a:moveTo>
                <a:cubicBezTo>
                  <a:pt x="287" y="129"/>
                  <a:pt x="289" y="125"/>
                  <a:pt x="286" y="125"/>
                </a:cubicBezTo>
                <a:cubicBezTo>
                  <a:pt x="290" y="124"/>
                  <a:pt x="290" y="128"/>
                  <a:pt x="289" y="130"/>
                </a:cubicBezTo>
                <a:cubicBezTo>
                  <a:pt x="289" y="130"/>
                  <a:pt x="289" y="130"/>
                  <a:pt x="289" y="130"/>
                </a:cubicBezTo>
                <a:close/>
                <a:moveTo>
                  <a:pt x="272" y="127"/>
                </a:moveTo>
                <a:cubicBezTo>
                  <a:pt x="272" y="126"/>
                  <a:pt x="272" y="126"/>
                  <a:pt x="272" y="125"/>
                </a:cubicBezTo>
                <a:cubicBezTo>
                  <a:pt x="272" y="125"/>
                  <a:pt x="273" y="125"/>
                  <a:pt x="274" y="125"/>
                </a:cubicBezTo>
                <a:cubicBezTo>
                  <a:pt x="274" y="126"/>
                  <a:pt x="273" y="126"/>
                  <a:pt x="273" y="127"/>
                </a:cubicBezTo>
                <a:cubicBezTo>
                  <a:pt x="273" y="127"/>
                  <a:pt x="272" y="127"/>
                  <a:pt x="272" y="127"/>
                </a:cubicBezTo>
                <a:cubicBezTo>
                  <a:pt x="272" y="127"/>
                  <a:pt x="272" y="127"/>
                  <a:pt x="272" y="127"/>
                </a:cubicBezTo>
                <a:close/>
                <a:moveTo>
                  <a:pt x="283" y="129"/>
                </a:moveTo>
                <a:cubicBezTo>
                  <a:pt x="282" y="131"/>
                  <a:pt x="279" y="128"/>
                  <a:pt x="281" y="127"/>
                </a:cubicBezTo>
                <a:cubicBezTo>
                  <a:pt x="282" y="128"/>
                  <a:pt x="282" y="128"/>
                  <a:pt x="283" y="129"/>
                </a:cubicBezTo>
                <a:cubicBezTo>
                  <a:pt x="283" y="129"/>
                  <a:pt x="283" y="129"/>
                  <a:pt x="283" y="129"/>
                </a:cubicBezTo>
                <a:close/>
                <a:moveTo>
                  <a:pt x="286" y="127"/>
                </a:moveTo>
                <a:cubicBezTo>
                  <a:pt x="284" y="130"/>
                  <a:pt x="282" y="128"/>
                  <a:pt x="286" y="127"/>
                </a:cubicBezTo>
                <a:cubicBezTo>
                  <a:pt x="286" y="127"/>
                  <a:pt x="286" y="127"/>
                  <a:pt x="286" y="127"/>
                </a:cubicBezTo>
                <a:close/>
                <a:moveTo>
                  <a:pt x="177" y="135"/>
                </a:moveTo>
                <a:cubicBezTo>
                  <a:pt x="177" y="134"/>
                  <a:pt x="177" y="134"/>
                  <a:pt x="177" y="133"/>
                </a:cubicBezTo>
                <a:cubicBezTo>
                  <a:pt x="179" y="132"/>
                  <a:pt x="179" y="135"/>
                  <a:pt x="177" y="135"/>
                </a:cubicBezTo>
                <a:cubicBezTo>
                  <a:pt x="177" y="135"/>
                  <a:pt x="177" y="135"/>
                  <a:pt x="177" y="135"/>
                </a:cubicBezTo>
                <a:close/>
                <a:moveTo>
                  <a:pt x="380" y="145"/>
                </a:moveTo>
                <a:cubicBezTo>
                  <a:pt x="383" y="141"/>
                  <a:pt x="382" y="138"/>
                  <a:pt x="384" y="134"/>
                </a:cubicBezTo>
                <a:cubicBezTo>
                  <a:pt x="388" y="138"/>
                  <a:pt x="382" y="145"/>
                  <a:pt x="381" y="149"/>
                </a:cubicBezTo>
                <a:cubicBezTo>
                  <a:pt x="381" y="145"/>
                  <a:pt x="376" y="143"/>
                  <a:pt x="380" y="141"/>
                </a:cubicBezTo>
                <a:cubicBezTo>
                  <a:pt x="379" y="142"/>
                  <a:pt x="380" y="143"/>
                  <a:pt x="380" y="145"/>
                </a:cubicBezTo>
                <a:cubicBezTo>
                  <a:pt x="380" y="145"/>
                  <a:pt x="380" y="145"/>
                  <a:pt x="380" y="145"/>
                </a:cubicBezTo>
                <a:close/>
                <a:moveTo>
                  <a:pt x="194" y="136"/>
                </a:moveTo>
                <a:cubicBezTo>
                  <a:pt x="195" y="133"/>
                  <a:pt x="193" y="140"/>
                  <a:pt x="194" y="136"/>
                </a:cubicBezTo>
                <a:cubicBezTo>
                  <a:pt x="194" y="136"/>
                  <a:pt x="194" y="136"/>
                  <a:pt x="194" y="136"/>
                </a:cubicBezTo>
                <a:close/>
                <a:moveTo>
                  <a:pt x="192" y="142"/>
                </a:moveTo>
                <a:cubicBezTo>
                  <a:pt x="192" y="140"/>
                  <a:pt x="192" y="139"/>
                  <a:pt x="193" y="137"/>
                </a:cubicBezTo>
                <a:cubicBezTo>
                  <a:pt x="194" y="138"/>
                  <a:pt x="194" y="138"/>
                  <a:pt x="194" y="139"/>
                </a:cubicBezTo>
                <a:cubicBezTo>
                  <a:pt x="194" y="140"/>
                  <a:pt x="194" y="142"/>
                  <a:pt x="192" y="142"/>
                </a:cubicBezTo>
                <a:cubicBezTo>
                  <a:pt x="192" y="142"/>
                  <a:pt x="192" y="142"/>
                  <a:pt x="192" y="142"/>
                </a:cubicBezTo>
                <a:close/>
                <a:moveTo>
                  <a:pt x="469" y="143"/>
                </a:moveTo>
                <a:cubicBezTo>
                  <a:pt x="466" y="143"/>
                  <a:pt x="468" y="139"/>
                  <a:pt x="468" y="138"/>
                </a:cubicBezTo>
                <a:cubicBezTo>
                  <a:pt x="470" y="138"/>
                  <a:pt x="468" y="141"/>
                  <a:pt x="469" y="143"/>
                </a:cubicBezTo>
                <a:cubicBezTo>
                  <a:pt x="469" y="143"/>
                  <a:pt x="469" y="143"/>
                  <a:pt x="469" y="143"/>
                </a:cubicBezTo>
                <a:close/>
                <a:moveTo>
                  <a:pt x="394" y="143"/>
                </a:moveTo>
                <a:cubicBezTo>
                  <a:pt x="393" y="142"/>
                  <a:pt x="393" y="141"/>
                  <a:pt x="393" y="140"/>
                </a:cubicBezTo>
                <a:cubicBezTo>
                  <a:pt x="395" y="140"/>
                  <a:pt x="394" y="142"/>
                  <a:pt x="394" y="143"/>
                </a:cubicBezTo>
                <a:cubicBezTo>
                  <a:pt x="394" y="143"/>
                  <a:pt x="394" y="143"/>
                  <a:pt x="394" y="143"/>
                </a:cubicBezTo>
                <a:close/>
                <a:moveTo>
                  <a:pt x="424" y="146"/>
                </a:moveTo>
                <a:cubicBezTo>
                  <a:pt x="423" y="146"/>
                  <a:pt x="424" y="143"/>
                  <a:pt x="424" y="142"/>
                </a:cubicBezTo>
                <a:cubicBezTo>
                  <a:pt x="426" y="141"/>
                  <a:pt x="425" y="146"/>
                  <a:pt x="424" y="146"/>
                </a:cubicBezTo>
                <a:cubicBezTo>
                  <a:pt x="424" y="146"/>
                  <a:pt x="424" y="146"/>
                  <a:pt x="424" y="146"/>
                </a:cubicBezTo>
                <a:close/>
                <a:moveTo>
                  <a:pt x="258" y="166"/>
                </a:moveTo>
                <a:cubicBezTo>
                  <a:pt x="258" y="160"/>
                  <a:pt x="259" y="151"/>
                  <a:pt x="266" y="147"/>
                </a:cubicBezTo>
                <a:cubicBezTo>
                  <a:pt x="265" y="149"/>
                  <a:pt x="265" y="152"/>
                  <a:pt x="263" y="153"/>
                </a:cubicBezTo>
                <a:cubicBezTo>
                  <a:pt x="264" y="155"/>
                  <a:pt x="265" y="153"/>
                  <a:pt x="266" y="155"/>
                </a:cubicBezTo>
                <a:cubicBezTo>
                  <a:pt x="266" y="157"/>
                  <a:pt x="264" y="158"/>
                  <a:pt x="264" y="162"/>
                </a:cubicBezTo>
                <a:cubicBezTo>
                  <a:pt x="262" y="162"/>
                  <a:pt x="262" y="163"/>
                  <a:pt x="261" y="164"/>
                </a:cubicBezTo>
                <a:cubicBezTo>
                  <a:pt x="264" y="165"/>
                  <a:pt x="259" y="165"/>
                  <a:pt x="259" y="168"/>
                </a:cubicBezTo>
                <a:cubicBezTo>
                  <a:pt x="259" y="166"/>
                  <a:pt x="260" y="166"/>
                  <a:pt x="259" y="165"/>
                </a:cubicBezTo>
                <a:cubicBezTo>
                  <a:pt x="258" y="165"/>
                  <a:pt x="258" y="165"/>
                  <a:pt x="258" y="166"/>
                </a:cubicBezTo>
                <a:cubicBezTo>
                  <a:pt x="258" y="166"/>
                  <a:pt x="258" y="166"/>
                  <a:pt x="258" y="166"/>
                </a:cubicBezTo>
                <a:close/>
                <a:moveTo>
                  <a:pt x="241" y="153"/>
                </a:moveTo>
                <a:cubicBezTo>
                  <a:pt x="241" y="152"/>
                  <a:pt x="241" y="152"/>
                  <a:pt x="241" y="152"/>
                </a:cubicBezTo>
                <a:cubicBezTo>
                  <a:pt x="243" y="153"/>
                  <a:pt x="240" y="155"/>
                  <a:pt x="241" y="156"/>
                </a:cubicBezTo>
                <a:cubicBezTo>
                  <a:pt x="240" y="158"/>
                  <a:pt x="239" y="155"/>
                  <a:pt x="239" y="154"/>
                </a:cubicBezTo>
                <a:cubicBezTo>
                  <a:pt x="239" y="153"/>
                  <a:pt x="240" y="154"/>
                  <a:pt x="241" y="153"/>
                </a:cubicBezTo>
                <a:cubicBezTo>
                  <a:pt x="241" y="153"/>
                  <a:pt x="241" y="153"/>
                  <a:pt x="241" y="153"/>
                </a:cubicBezTo>
                <a:close/>
                <a:moveTo>
                  <a:pt x="241" y="159"/>
                </a:moveTo>
                <a:cubicBezTo>
                  <a:pt x="240" y="159"/>
                  <a:pt x="240" y="159"/>
                  <a:pt x="239" y="159"/>
                </a:cubicBezTo>
                <a:cubicBezTo>
                  <a:pt x="239" y="158"/>
                  <a:pt x="242" y="158"/>
                  <a:pt x="241" y="159"/>
                </a:cubicBezTo>
                <a:cubicBezTo>
                  <a:pt x="241" y="159"/>
                  <a:pt x="241" y="159"/>
                  <a:pt x="241" y="159"/>
                </a:cubicBezTo>
                <a:close/>
                <a:moveTo>
                  <a:pt x="189" y="166"/>
                </a:moveTo>
                <a:cubicBezTo>
                  <a:pt x="187" y="167"/>
                  <a:pt x="187" y="166"/>
                  <a:pt x="187" y="164"/>
                </a:cubicBezTo>
                <a:cubicBezTo>
                  <a:pt x="188" y="164"/>
                  <a:pt x="188" y="164"/>
                  <a:pt x="189" y="164"/>
                </a:cubicBezTo>
                <a:cubicBezTo>
                  <a:pt x="189" y="165"/>
                  <a:pt x="189" y="166"/>
                  <a:pt x="189" y="166"/>
                </a:cubicBezTo>
                <a:cubicBezTo>
                  <a:pt x="189" y="166"/>
                  <a:pt x="189" y="166"/>
                  <a:pt x="189" y="166"/>
                </a:cubicBezTo>
                <a:close/>
                <a:moveTo>
                  <a:pt x="261" y="168"/>
                </a:moveTo>
                <a:cubicBezTo>
                  <a:pt x="261" y="168"/>
                  <a:pt x="261" y="167"/>
                  <a:pt x="261" y="166"/>
                </a:cubicBezTo>
                <a:cubicBezTo>
                  <a:pt x="263" y="165"/>
                  <a:pt x="262" y="168"/>
                  <a:pt x="261" y="168"/>
                </a:cubicBezTo>
                <a:cubicBezTo>
                  <a:pt x="261" y="168"/>
                  <a:pt x="261" y="168"/>
                  <a:pt x="261" y="168"/>
                </a:cubicBezTo>
                <a:close/>
                <a:moveTo>
                  <a:pt x="190" y="184"/>
                </a:moveTo>
                <a:cubicBezTo>
                  <a:pt x="190" y="184"/>
                  <a:pt x="190" y="184"/>
                  <a:pt x="190" y="184"/>
                </a:cubicBezTo>
                <a:cubicBezTo>
                  <a:pt x="190" y="183"/>
                  <a:pt x="191" y="183"/>
                  <a:pt x="192" y="184"/>
                </a:cubicBezTo>
                <a:cubicBezTo>
                  <a:pt x="191" y="185"/>
                  <a:pt x="188" y="185"/>
                  <a:pt x="188" y="187"/>
                </a:cubicBezTo>
                <a:cubicBezTo>
                  <a:pt x="192" y="189"/>
                  <a:pt x="189" y="194"/>
                  <a:pt x="192" y="198"/>
                </a:cubicBezTo>
                <a:cubicBezTo>
                  <a:pt x="191" y="198"/>
                  <a:pt x="191" y="197"/>
                  <a:pt x="190" y="197"/>
                </a:cubicBezTo>
                <a:cubicBezTo>
                  <a:pt x="192" y="199"/>
                  <a:pt x="191" y="200"/>
                  <a:pt x="191" y="203"/>
                </a:cubicBezTo>
                <a:cubicBezTo>
                  <a:pt x="184" y="205"/>
                  <a:pt x="195" y="218"/>
                  <a:pt x="190" y="225"/>
                </a:cubicBezTo>
                <a:cubicBezTo>
                  <a:pt x="189" y="225"/>
                  <a:pt x="189" y="223"/>
                  <a:pt x="188" y="225"/>
                </a:cubicBezTo>
                <a:cubicBezTo>
                  <a:pt x="189" y="227"/>
                  <a:pt x="191" y="227"/>
                  <a:pt x="190" y="229"/>
                </a:cubicBezTo>
                <a:cubicBezTo>
                  <a:pt x="193" y="228"/>
                  <a:pt x="191" y="230"/>
                  <a:pt x="192" y="232"/>
                </a:cubicBezTo>
                <a:cubicBezTo>
                  <a:pt x="193" y="232"/>
                  <a:pt x="193" y="231"/>
                  <a:pt x="194" y="231"/>
                </a:cubicBezTo>
                <a:cubicBezTo>
                  <a:pt x="195" y="229"/>
                  <a:pt x="192" y="230"/>
                  <a:pt x="193" y="229"/>
                </a:cubicBezTo>
                <a:cubicBezTo>
                  <a:pt x="195" y="228"/>
                  <a:pt x="196" y="226"/>
                  <a:pt x="197" y="224"/>
                </a:cubicBezTo>
                <a:cubicBezTo>
                  <a:pt x="195" y="224"/>
                  <a:pt x="195" y="223"/>
                  <a:pt x="194" y="224"/>
                </a:cubicBezTo>
                <a:cubicBezTo>
                  <a:pt x="194" y="225"/>
                  <a:pt x="195" y="227"/>
                  <a:pt x="193" y="227"/>
                </a:cubicBezTo>
                <a:cubicBezTo>
                  <a:pt x="195" y="222"/>
                  <a:pt x="190" y="220"/>
                  <a:pt x="194" y="217"/>
                </a:cubicBezTo>
                <a:cubicBezTo>
                  <a:pt x="194" y="218"/>
                  <a:pt x="195" y="219"/>
                  <a:pt x="194" y="220"/>
                </a:cubicBezTo>
                <a:cubicBezTo>
                  <a:pt x="196" y="219"/>
                  <a:pt x="196" y="216"/>
                  <a:pt x="196" y="214"/>
                </a:cubicBezTo>
                <a:cubicBezTo>
                  <a:pt x="196" y="209"/>
                  <a:pt x="195" y="204"/>
                  <a:pt x="195" y="199"/>
                </a:cubicBezTo>
                <a:cubicBezTo>
                  <a:pt x="195" y="198"/>
                  <a:pt x="196" y="198"/>
                  <a:pt x="196" y="197"/>
                </a:cubicBezTo>
                <a:cubicBezTo>
                  <a:pt x="192" y="190"/>
                  <a:pt x="197" y="180"/>
                  <a:pt x="194" y="171"/>
                </a:cubicBezTo>
                <a:cubicBezTo>
                  <a:pt x="192" y="170"/>
                  <a:pt x="191" y="170"/>
                  <a:pt x="189" y="168"/>
                </a:cubicBezTo>
                <a:cubicBezTo>
                  <a:pt x="188" y="169"/>
                  <a:pt x="187" y="170"/>
                  <a:pt x="186" y="170"/>
                </a:cubicBezTo>
                <a:cubicBezTo>
                  <a:pt x="187" y="172"/>
                  <a:pt x="188" y="174"/>
                  <a:pt x="187" y="177"/>
                </a:cubicBezTo>
                <a:cubicBezTo>
                  <a:pt x="189" y="178"/>
                  <a:pt x="190" y="178"/>
                  <a:pt x="191" y="180"/>
                </a:cubicBezTo>
                <a:cubicBezTo>
                  <a:pt x="189" y="181"/>
                  <a:pt x="190" y="183"/>
                  <a:pt x="190" y="184"/>
                </a:cubicBezTo>
                <a:close/>
                <a:moveTo>
                  <a:pt x="259" y="170"/>
                </a:moveTo>
                <a:cubicBezTo>
                  <a:pt x="258" y="171"/>
                  <a:pt x="258" y="167"/>
                  <a:pt x="259" y="168"/>
                </a:cubicBezTo>
                <a:cubicBezTo>
                  <a:pt x="258" y="169"/>
                  <a:pt x="260" y="169"/>
                  <a:pt x="259" y="170"/>
                </a:cubicBezTo>
                <a:cubicBezTo>
                  <a:pt x="259" y="170"/>
                  <a:pt x="259" y="170"/>
                  <a:pt x="259" y="170"/>
                </a:cubicBezTo>
                <a:close/>
                <a:moveTo>
                  <a:pt x="255" y="206"/>
                </a:moveTo>
                <a:cubicBezTo>
                  <a:pt x="251" y="205"/>
                  <a:pt x="253" y="199"/>
                  <a:pt x="255" y="197"/>
                </a:cubicBezTo>
                <a:cubicBezTo>
                  <a:pt x="255" y="200"/>
                  <a:pt x="255" y="203"/>
                  <a:pt x="255" y="206"/>
                </a:cubicBezTo>
                <a:cubicBezTo>
                  <a:pt x="255" y="206"/>
                  <a:pt x="255" y="206"/>
                  <a:pt x="255" y="206"/>
                </a:cubicBezTo>
                <a:close/>
                <a:moveTo>
                  <a:pt x="255" y="202"/>
                </a:moveTo>
                <a:cubicBezTo>
                  <a:pt x="256" y="201"/>
                  <a:pt x="257" y="201"/>
                  <a:pt x="258" y="199"/>
                </a:cubicBezTo>
                <a:cubicBezTo>
                  <a:pt x="253" y="195"/>
                  <a:pt x="256" y="188"/>
                  <a:pt x="255" y="184"/>
                </a:cubicBezTo>
                <a:cubicBezTo>
                  <a:pt x="255" y="183"/>
                  <a:pt x="253" y="182"/>
                  <a:pt x="252" y="182"/>
                </a:cubicBezTo>
                <a:cubicBezTo>
                  <a:pt x="253" y="180"/>
                  <a:pt x="251" y="178"/>
                  <a:pt x="248" y="178"/>
                </a:cubicBezTo>
                <a:cubicBezTo>
                  <a:pt x="248" y="176"/>
                  <a:pt x="248" y="175"/>
                  <a:pt x="250" y="175"/>
                </a:cubicBezTo>
                <a:cubicBezTo>
                  <a:pt x="250" y="175"/>
                  <a:pt x="250" y="176"/>
                  <a:pt x="250" y="177"/>
                </a:cubicBezTo>
                <a:cubicBezTo>
                  <a:pt x="252" y="177"/>
                  <a:pt x="252" y="175"/>
                  <a:pt x="254" y="175"/>
                </a:cubicBezTo>
                <a:cubicBezTo>
                  <a:pt x="252" y="173"/>
                  <a:pt x="255" y="172"/>
                  <a:pt x="257" y="170"/>
                </a:cubicBezTo>
                <a:cubicBezTo>
                  <a:pt x="256" y="172"/>
                  <a:pt x="256" y="172"/>
                  <a:pt x="257" y="174"/>
                </a:cubicBezTo>
                <a:cubicBezTo>
                  <a:pt x="258" y="172"/>
                  <a:pt x="260" y="173"/>
                  <a:pt x="260" y="170"/>
                </a:cubicBezTo>
                <a:cubicBezTo>
                  <a:pt x="261" y="170"/>
                  <a:pt x="262" y="170"/>
                  <a:pt x="263" y="170"/>
                </a:cubicBezTo>
                <a:cubicBezTo>
                  <a:pt x="264" y="186"/>
                  <a:pt x="262" y="199"/>
                  <a:pt x="261" y="212"/>
                </a:cubicBezTo>
                <a:cubicBezTo>
                  <a:pt x="258" y="214"/>
                  <a:pt x="257" y="209"/>
                  <a:pt x="255" y="207"/>
                </a:cubicBezTo>
                <a:cubicBezTo>
                  <a:pt x="256" y="207"/>
                  <a:pt x="259" y="202"/>
                  <a:pt x="255" y="202"/>
                </a:cubicBezTo>
                <a:cubicBezTo>
                  <a:pt x="255" y="202"/>
                  <a:pt x="255" y="202"/>
                  <a:pt x="255" y="202"/>
                </a:cubicBezTo>
                <a:close/>
                <a:moveTo>
                  <a:pt x="181" y="171"/>
                </a:moveTo>
                <a:cubicBezTo>
                  <a:pt x="181" y="171"/>
                  <a:pt x="181" y="171"/>
                  <a:pt x="181" y="170"/>
                </a:cubicBezTo>
                <a:cubicBezTo>
                  <a:pt x="182" y="170"/>
                  <a:pt x="182" y="171"/>
                  <a:pt x="182" y="172"/>
                </a:cubicBezTo>
                <a:cubicBezTo>
                  <a:pt x="182" y="172"/>
                  <a:pt x="182" y="171"/>
                  <a:pt x="181" y="171"/>
                </a:cubicBezTo>
                <a:cubicBezTo>
                  <a:pt x="181" y="171"/>
                  <a:pt x="181" y="171"/>
                  <a:pt x="181" y="171"/>
                </a:cubicBezTo>
                <a:close/>
                <a:moveTo>
                  <a:pt x="181" y="186"/>
                </a:moveTo>
                <a:cubicBezTo>
                  <a:pt x="181" y="186"/>
                  <a:pt x="181" y="186"/>
                  <a:pt x="181" y="186"/>
                </a:cubicBezTo>
                <a:cubicBezTo>
                  <a:pt x="180" y="191"/>
                  <a:pt x="182" y="184"/>
                  <a:pt x="181" y="186"/>
                </a:cubicBezTo>
                <a:close/>
                <a:moveTo>
                  <a:pt x="182" y="195"/>
                </a:moveTo>
                <a:cubicBezTo>
                  <a:pt x="182" y="192"/>
                  <a:pt x="181" y="192"/>
                  <a:pt x="183" y="189"/>
                </a:cubicBezTo>
                <a:cubicBezTo>
                  <a:pt x="185" y="189"/>
                  <a:pt x="184" y="191"/>
                  <a:pt x="185" y="191"/>
                </a:cubicBezTo>
                <a:cubicBezTo>
                  <a:pt x="184" y="191"/>
                  <a:pt x="184" y="193"/>
                  <a:pt x="184" y="195"/>
                </a:cubicBezTo>
                <a:cubicBezTo>
                  <a:pt x="183" y="195"/>
                  <a:pt x="183" y="194"/>
                  <a:pt x="182" y="195"/>
                </a:cubicBezTo>
                <a:cubicBezTo>
                  <a:pt x="182" y="195"/>
                  <a:pt x="182" y="195"/>
                  <a:pt x="182" y="195"/>
                </a:cubicBezTo>
                <a:close/>
                <a:moveTo>
                  <a:pt x="371" y="191"/>
                </a:moveTo>
                <a:cubicBezTo>
                  <a:pt x="371" y="189"/>
                  <a:pt x="372" y="189"/>
                  <a:pt x="373" y="190"/>
                </a:cubicBezTo>
                <a:cubicBezTo>
                  <a:pt x="373" y="191"/>
                  <a:pt x="372" y="191"/>
                  <a:pt x="371" y="191"/>
                </a:cubicBezTo>
                <a:cubicBezTo>
                  <a:pt x="371" y="191"/>
                  <a:pt x="371" y="191"/>
                  <a:pt x="371" y="191"/>
                </a:cubicBezTo>
                <a:close/>
                <a:moveTo>
                  <a:pt x="389" y="190"/>
                </a:moveTo>
                <a:cubicBezTo>
                  <a:pt x="390" y="189"/>
                  <a:pt x="390" y="190"/>
                  <a:pt x="392" y="190"/>
                </a:cubicBezTo>
                <a:cubicBezTo>
                  <a:pt x="392" y="193"/>
                  <a:pt x="391" y="197"/>
                  <a:pt x="389" y="198"/>
                </a:cubicBezTo>
                <a:cubicBezTo>
                  <a:pt x="389" y="194"/>
                  <a:pt x="389" y="193"/>
                  <a:pt x="389" y="190"/>
                </a:cubicBezTo>
                <a:cubicBezTo>
                  <a:pt x="389" y="190"/>
                  <a:pt x="389" y="190"/>
                  <a:pt x="389" y="190"/>
                </a:cubicBezTo>
                <a:close/>
                <a:moveTo>
                  <a:pt x="189" y="201"/>
                </a:moveTo>
                <a:cubicBezTo>
                  <a:pt x="188" y="200"/>
                  <a:pt x="188" y="200"/>
                  <a:pt x="188" y="199"/>
                </a:cubicBezTo>
                <a:cubicBezTo>
                  <a:pt x="189" y="199"/>
                  <a:pt x="189" y="199"/>
                  <a:pt x="189" y="200"/>
                </a:cubicBezTo>
                <a:cubicBezTo>
                  <a:pt x="189" y="200"/>
                  <a:pt x="189" y="200"/>
                  <a:pt x="189" y="201"/>
                </a:cubicBezTo>
                <a:cubicBezTo>
                  <a:pt x="189" y="201"/>
                  <a:pt x="189" y="201"/>
                  <a:pt x="189" y="201"/>
                </a:cubicBezTo>
                <a:close/>
                <a:moveTo>
                  <a:pt x="409" y="208"/>
                </a:moveTo>
                <a:cubicBezTo>
                  <a:pt x="410" y="210"/>
                  <a:pt x="410" y="211"/>
                  <a:pt x="410" y="213"/>
                </a:cubicBezTo>
                <a:cubicBezTo>
                  <a:pt x="407" y="214"/>
                  <a:pt x="403" y="217"/>
                  <a:pt x="398" y="215"/>
                </a:cubicBezTo>
                <a:cubicBezTo>
                  <a:pt x="398" y="212"/>
                  <a:pt x="400" y="212"/>
                  <a:pt x="401" y="210"/>
                </a:cubicBezTo>
                <a:cubicBezTo>
                  <a:pt x="402" y="210"/>
                  <a:pt x="402" y="211"/>
                  <a:pt x="404" y="211"/>
                </a:cubicBezTo>
                <a:cubicBezTo>
                  <a:pt x="405" y="210"/>
                  <a:pt x="406" y="208"/>
                  <a:pt x="409" y="208"/>
                </a:cubicBezTo>
                <a:cubicBezTo>
                  <a:pt x="409" y="208"/>
                  <a:pt x="409" y="208"/>
                  <a:pt x="409" y="208"/>
                </a:cubicBezTo>
                <a:close/>
                <a:moveTo>
                  <a:pt x="412" y="212"/>
                </a:moveTo>
                <a:cubicBezTo>
                  <a:pt x="409" y="211"/>
                  <a:pt x="412" y="209"/>
                  <a:pt x="411" y="207"/>
                </a:cubicBezTo>
                <a:cubicBezTo>
                  <a:pt x="412" y="207"/>
                  <a:pt x="412" y="206"/>
                  <a:pt x="412" y="206"/>
                </a:cubicBezTo>
                <a:cubicBezTo>
                  <a:pt x="413" y="208"/>
                  <a:pt x="415" y="204"/>
                  <a:pt x="416" y="203"/>
                </a:cubicBezTo>
                <a:cubicBezTo>
                  <a:pt x="417" y="205"/>
                  <a:pt x="417" y="208"/>
                  <a:pt x="416" y="210"/>
                </a:cubicBezTo>
                <a:cubicBezTo>
                  <a:pt x="414" y="211"/>
                  <a:pt x="413" y="211"/>
                  <a:pt x="414" y="209"/>
                </a:cubicBezTo>
                <a:cubicBezTo>
                  <a:pt x="413" y="210"/>
                  <a:pt x="412" y="210"/>
                  <a:pt x="412" y="212"/>
                </a:cubicBezTo>
                <a:cubicBezTo>
                  <a:pt x="412" y="212"/>
                  <a:pt x="412" y="212"/>
                  <a:pt x="412" y="212"/>
                </a:cubicBezTo>
                <a:close/>
                <a:moveTo>
                  <a:pt x="182" y="207"/>
                </a:moveTo>
                <a:cubicBezTo>
                  <a:pt x="181" y="206"/>
                  <a:pt x="184" y="205"/>
                  <a:pt x="182" y="205"/>
                </a:cubicBezTo>
                <a:cubicBezTo>
                  <a:pt x="183" y="204"/>
                  <a:pt x="184" y="205"/>
                  <a:pt x="183" y="207"/>
                </a:cubicBezTo>
                <a:cubicBezTo>
                  <a:pt x="183" y="207"/>
                  <a:pt x="182" y="207"/>
                  <a:pt x="182" y="207"/>
                </a:cubicBezTo>
                <a:cubicBezTo>
                  <a:pt x="182" y="207"/>
                  <a:pt x="182" y="207"/>
                  <a:pt x="182" y="207"/>
                </a:cubicBezTo>
                <a:close/>
                <a:moveTo>
                  <a:pt x="182" y="234"/>
                </a:moveTo>
                <a:cubicBezTo>
                  <a:pt x="180" y="226"/>
                  <a:pt x="181" y="214"/>
                  <a:pt x="182" y="207"/>
                </a:cubicBezTo>
                <a:cubicBezTo>
                  <a:pt x="184" y="215"/>
                  <a:pt x="183" y="227"/>
                  <a:pt x="182" y="234"/>
                </a:cubicBezTo>
                <a:cubicBezTo>
                  <a:pt x="182" y="234"/>
                  <a:pt x="182" y="234"/>
                  <a:pt x="182" y="234"/>
                </a:cubicBezTo>
                <a:close/>
                <a:moveTo>
                  <a:pt x="252" y="214"/>
                </a:moveTo>
                <a:cubicBezTo>
                  <a:pt x="252" y="213"/>
                  <a:pt x="252" y="211"/>
                  <a:pt x="253" y="210"/>
                </a:cubicBezTo>
                <a:cubicBezTo>
                  <a:pt x="255" y="210"/>
                  <a:pt x="255" y="214"/>
                  <a:pt x="254" y="215"/>
                </a:cubicBezTo>
                <a:cubicBezTo>
                  <a:pt x="253" y="213"/>
                  <a:pt x="253" y="214"/>
                  <a:pt x="252" y="214"/>
                </a:cubicBezTo>
                <a:cubicBezTo>
                  <a:pt x="252" y="214"/>
                  <a:pt x="252" y="214"/>
                  <a:pt x="252" y="214"/>
                </a:cubicBezTo>
                <a:close/>
                <a:moveTo>
                  <a:pt x="324" y="217"/>
                </a:moveTo>
                <a:cubicBezTo>
                  <a:pt x="324" y="215"/>
                  <a:pt x="327" y="215"/>
                  <a:pt x="327" y="217"/>
                </a:cubicBezTo>
                <a:cubicBezTo>
                  <a:pt x="325" y="217"/>
                  <a:pt x="326" y="216"/>
                  <a:pt x="324" y="217"/>
                </a:cubicBezTo>
                <a:cubicBezTo>
                  <a:pt x="324" y="217"/>
                  <a:pt x="324" y="217"/>
                  <a:pt x="324" y="217"/>
                </a:cubicBezTo>
                <a:close/>
                <a:moveTo>
                  <a:pt x="318" y="218"/>
                </a:moveTo>
                <a:cubicBezTo>
                  <a:pt x="318" y="220"/>
                  <a:pt x="317" y="218"/>
                  <a:pt x="316" y="218"/>
                </a:cubicBezTo>
                <a:cubicBezTo>
                  <a:pt x="316" y="217"/>
                  <a:pt x="316" y="217"/>
                  <a:pt x="316" y="217"/>
                </a:cubicBezTo>
                <a:cubicBezTo>
                  <a:pt x="317" y="217"/>
                  <a:pt x="317" y="217"/>
                  <a:pt x="318" y="217"/>
                </a:cubicBezTo>
                <a:cubicBezTo>
                  <a:pt x="318" y="218"/>
                  <a:pt x="317" y="218"/>
                  <a:pt x="317" y="218"/>
                </a:cubicBezTo>
                <a:cubicBezTo>
                  <a:pt x="317" y="218"/>
                  <a:pt x="318" y="218"/>
                  <a:pt x="318" y="218"/>
                </a:cubicBezTo>
                <a:cubicBezTo>
                  <a:pt x="318" y="218"/>
                  <a:pt x="318" y="218"/>
                  <a:pt x="318" y="218"/>
                </a:cubicBezTo>
                <a:close/>
                <a:moveTo>
                  <a:pt x="314" y="218"/>
                </a:moveTo>
                <a:cubicBezTo>
                  <a:pt x="314" y="216"/>
                  <a:pt x="316" y="217"/>
                  <a:pt x="316" y="218"/>
                </a:cubicBezTo>
                <a:cubicBezTo>
                  <a:pt x="316" y="219"/>
                  <a:pt x="315" y="219"/>
                  <a:pt x="313" y="219"/>
                </a:cubicBezTo>
                <a:cubicBezTo>
                  <a:pt x="312" y="218"/>
                  <a:pt x="316" y="218"/>
                  <a:pt x="314" y="218"/>
                </a:cubicBezTo>
                <a:cubicBezTo>
                  <a:pt x="314" y="218"/>
                  <a:pt x="314" y="218"/>
                  <a:pt x="314" y="218"/>
                </a:cubicBezTo>
                <a:close/>
                <a:moveTo>
                  <a:pt x="308" y="218"/>
                </a:moveTo>
                <a:cubicBezTo>
                  <a:pt x="309" y="218"/>
                  <a:pt x="310" y="217"/>
                  <a:pt x="311" y="218"/>
                </a:cubicBezTo>
                <a:cubicBezTo>
                  <a:pt x="311" y="219"/>
                  <a:pt x="312" y="219"/>
                  <a:pt x="313" y="219"/>
                </a:cubicBezTo>
                <a:cubicBezTo>
                  <a:pt x="312" y="220"/>
                  <a:pt x="311" y="221"/>
                  <a:pt x="309" y="221"/>
                </a:cubicBezTo>
                <a:cubicBezTo>
                  <a:pt x="308" y="220"/>
                  <a:pt x="308" y="220"/>
                  <a:pt x="308" y="218"/>
                </a:cubicBezTo>
                <a:cubicBezTo>
                  <a:pt x="308" y="218"/>
                  <a:pt x="308" y="218"/>
                  <a:pt x="308" y="218"/>
                </a:cubicBezTo>
                <a:close/>
                <a:moveTo>
                  <a:pt x="275" y="220"/>
                </a:moveTo>
                <a:cubicBezTo>
                  <a:pt x="275" y="220"/>
                  <a:pt x="276" y="219"/>
                  <a:pt x="276" y="219"/>
                </a:cubicBezTo>
                <a:cubicBezTo>
                  <a:pt x="277" y="219"/>
                  <a:pt x="277" y="219"/>
                  <a:pt x="276" y="219"/>
                </a:cubicBezTo>
                <a:cubicBezTo>
                  <a:pt x="276" y="220"/>
                  <a:pt x="278" y="220"/>
                  <a:pt x="279" y="220"/>
                </a:cubicBezTo>
                <a:cubicBezTo>
                  <a:pt x="278" y="221"/>
                  <a:pt x="276" y="221"/>
                  <a:pt x="275" y="220"/>
                </a:cubicBezTo>
                <a:cubicBezTo>
                  <a:pt x="275" y="220"/>
                  <a:pt x="275" y="220"/>
                  <a:pt x="275" y="220"/>
                </a:cubicBezTo>
                <a:close/>
                <a:moveTo>
                  <a:pt x="280" y="220"/>
                </a:moveTo>
                <a:cubicBezTo>
                  <a:pt x="280" y="220"/>
                  <a:pt x="279" y="219"/>
                  <a:pt x="279" y="219"/>
                </a:cubicBezTo>
                <a:cubicBezTo>
                  <a:pt x="280" y="219"/>
                  <a:pt x="282" y="221"/>
                  <a:pt x="284" y="219"/>
                </a:cubicBezTo>
                <a:cubicBezTo>
                  <a:pt x="284" y="221"/>
                  <a:pt x="282" y="220"/>
                  <a:pt x="280" y="220"/>
                </a:cubicBezTo>
                <a:cubicBezTo>
                  <a:pt x="280" y="220"/>
                  <a:pt x="280" y="220"/>
                  <a:pt x="280" y="220"/>
                </a:cubicBezTo>
                <a:close/>
                <a:moveTo>
                  <a:pt x="194" y="221"/>
                </a:moveTo>
                <a:cubicBezTo>
                  <a:pt x="195" y="222"/>
                  <a:pt x="195" y="221"/>
                  <a:pt x="195" y="221"/>
                </a:cubicBezTo>
                <a:cubicBezTo>
                  <a:pt x="196" y="221"/>
                  <a:pt x="196" y="223"/>
                  <a:pt x="194" y="223"/>
                </a:cubicBezTo>
                <a:cubicBezTo>
                  <a:pt x="194" y="222"/>
                  <a:pt x="194" y="222"/>
                  <a:pt x="194" y="221"/>
                </a:cubicBezTo>
                <a:cubicBezTo>
                  <a:pt x="194" y="221"/>
                  <a:pt x="194" y="221"/>
                  <a:pt x="194" y="221"/>
                </a:cubicBezTo>
                <a:close/>
                <a:moveTo>
                  <a:pt x="370" y="226"/>
                </a:moveTo>
                <a:cubicBezTo>
                  <a:pt x="371" y="223"/>
                  <a:pt x="376" y="223"/>
                  <a:pt x="377" y="226"/>
                </a:cubicBezTo>
                <a:cubicBezTo>
                  <a:pt x="378" y="226"/>
                  <a:pt x="378" y="225"/>
                  <a:pt x="380" y="225"/>
                </a:cubicBezTo>
                <a:cubicBezTo>
                  <a:pt x="380" y="226"/>
                  <a:pt x="381" y="230"/>
                  <a:pt x="383" y="231"/>
                </a:cubicBezTo>
                <a:cubicBezTo>
                  <a:pt x="381" y="234"/>
                  <a:pt x="382" y="236"/>
                  <a:pt x="381" y="238"/>
                </a:cubicBezTo>
                <a:cubicBezTo>
                  <a:pt x="379" y="235"/>
                  <a:pt x="378" y="238"/>
                  <a:pt x="377" y="240"/>
                </a:cubicBezTo>
                <a:cubicBezTo>
                  <a:pt x="375" y="239"/>
                  <a:pt x="373" y="239"/>
                  <a:pt x="372" y="236"/>
                </a:cubicBezTo>
                <a:cubicBezTo>
                  <a:pt x="363" y="238"/>
                  <a:pt x="366" y="226"/>
                  <a:pt x="357" y="227"/>
                </a:cubicBezTo>
                <a:cubicBezTo>
                  <a:pt x="362" y="228"/>
                  <a:pt x="367" y="224"/>
                  <a:pt x="370" y="226"/>
                </a:cubicBezTo>
                <a:cubicBezTo>
                  <a:pt x="370" y="226"/>
                  <a:pt x="370" y="226"/>
                  <a:pt x="370" y="226"/>
                </a:cubicBezTo>
                <a:close/>
                <a:moveTo>
                  <a:pt x="196" y="237"/>
                </a:moveTo>
                <a:cubicBezTo>
                  <a:pt x="196" y="237"/>
                  <a:pt x="196" y="236"/>
                  <a:pt x="196" y="236"/>
                </a:cubicBezTo>
                <a:cubicBezTo>
                  <a:pt x="196" y="236"/>
                  <a:pt x="197" y="236"/>
                  <a:pt x="197" y="236"/>
                </a:cubicBezTo>
                <a:cubicBezTo>
                  <a:pt x="197" y="236"/>
                  <a:pt x="197" y="238"/>
                  <a:pt x="196" y="237"/>
                </a:cubicBezTo>
                <a:cubicBezTo>
                  <a:pt x="196" y="237"/>
                  <a:pt x="196" y="237"/>
                  <a:pt x="196" y="237"/>
                </a:cubicBezTo>
                <a:close/>
                <a:moveTo>
                  <a:pt x="381" y="240"/>
                </a:moveTo>
                <a:cubicBezTo>
                  <a:pt x="380" y="240"/>
                  <a:pt x="380" y="239"/>
                  <a:pt x="381" y="238"/>
                </a:cubicBezTo>
                <a:cubicBezTo>
                  <a:pt x="381" y="238"/>
                  <a:pt x="381" y="238"/>
                  <a:pt x="382" y="238"/>
                </a:cubicBezTo>
                <a:cubicBezTo>
                  <a:pt x="382" y="239"/>
                  <a:pt x="381" y="239"/>
                  <a:pt x="381" y="240"/>
                </a:cubicBezTo>
                <a:cubicBezTo>
                  <a:pt x="381" y="240"/>
                  <a:pt x="381" y="240"/>
                  <a:pt x="381" y="240"/>
                </a:cubicBezTo>
                <a:close/>
                <a:moveTo>
                  <a:pt x="315" y="242"/>
                </a:moveTo>
                <a:cubicBezTo>
                  <a:pt x="314" y="241"/>
                  <a:pt x="312" y="241"/>
                  <a:pt x="311" y="240"/>
                </a:cubicBezTo>
                <a:cubicBezTo>
                  <a:pt x="312" y="239"/>
                  <a:pt x="316" y="240"/>
                  <a:pt x="315" y="242"/>
                </a:cubicBezTo>
                <a:cubicBezTo>
                  <a:pt x="315" y="242"/>
                  <a:pt x="315" y="242"/>
                  <a:pt x="315" y="242"/>
                </a:cubicBezTo>
                <a:close/>
                <a:moveTo>
                  <a:pt x="196" y="290"/>
                </a:moveTo>
                <a:cubicBezTo>
                  <a:pt x="196" y="290"/>
                  <a:pt x="196" y="290"/>
                  <a:pt x="196" y="290"/>
                </a:cubicBezTo>
                <a:cubicBezTo>
                  <a:pt x="198" y="290"/>
                  <a:pt x="196" y="287"/>
                  <a:pt x="198" y="288"/>
                </a:cubicBezTo>
                <a:cubicBezTo>
                  <a:pt x="197" y="289"/>
                  <a:pt x="199" y="291"/>
                  <a:pt x="199" y="292"/>
                </a:cubicBezTo>
                <a:cubicBezTo>
                  <a:pt x="202" y="290"/>
                  <a:pt x="199" y="285"/>
                  <a:pt x="200" y="284"/>
                </a:cubicBezTo>
                <a:cubicBezTo>
                  <a:pt x="200" y="285"/>
                  <a:pt x="201" y="285"/>
                  <a:pt x="202" y="285"/>
                </a:cubicBezTo>
                <a:cubicBezTo>
                  <a:pt x="204" y="280"/>
                  <a:pt x="201" y="277"/>
                  <a:pt x="200" y="273"/>
                </a:cubicBezTo>
                <a:cubicBezTo>
                  <a:pt x="199" y="273"/>
                  <a:pt x="198" y="274"/>
                  <a:pt x="198" y="273"/>
                </a:cubicBezTo>
                <a:cubicBezTo>
                  <a:pt x="199" y="271"/>
                  <a:pt x="199" y="272"/>
                  <a:pt x="200" y="271"/>
                </a:cubicBezTo>
                <a:cubicBezTo>
                  <a:pt x="198" y="260"/>
                  <a:pt x="200" y="248"/>
                  <a:pt x="197" y="241"/>
                </a:cubicBezTo>
                <a:cubicBezTo>
                  <a:pt x="194" y="246"/>
                  <a:pt x="197" y="253"/>
                  <a:pt x="195" y="259"/>
                </a:cubicBezTo>
                <a:cubicBezTo>
                  <a:pt x="190" y="264"/>
                  <a:pt x="195" y="275"/>
                  <a:pt x="193" y="281"/>
                </a:cubicBezTo>
                <a:cubicBezTo>
                  <a:pt x="194" y="283"/>
                  <a:pt x="195" y="280"/>
                  <a:pt x="196" y="282"/>
                </a:cubicBezTo>
                <a:cubicBezTo>
                  <a:pt x="193" y="283"/>
                  <a:pt x="196" y="288"/>
                  <a:pt x="196" y="290"/>
                </a:cubicBezTo>
                <a:close/>
                <a:moveTo>
                  <a:pt x="256" y="241"/>
                </a:moveTo>
                <a:cubicBezTo>
                  <a:pt x="259" y="242"/>
                  <a:pt x="256" y="245"/>
                  <a:pt x="256" y="241"/>
                </a:cubicBezTo>
                <a:cubicBezTo>
                  <a:pt x="256" y="241"/>
                  <a:pt x="256" y="241"/>
                  <a:pt x="256" y="241"/>
                </a:cubicBezTo>
                <a:close/>
                <a:moveTo>
                  <a:pt x="261" y="242"/>
                </a:moveTo>
                <a:cubicBezTo>
                  <a:pt x="261" y="243"/>
                  <a:pt x="260" y="246"/>
                  <a:pt x="262" y="248"/>
                </a:cubicBezTo>
                <a:cubicBezTo>
                  <a:pt x="260" y="249"/>
                  <a:pt x="261" y="249"/>
                  <a:pt x="260" y="251"/>
                </a:cubicBezTo>
                <a:cubicBezTo>
                  <a:pt x="259" y="249"/>
                  <a:pt x="260" y="245"/>
                  <a:pt x="257" y="245"/>
                </a:cubicBezTo>
                <a:cubicBezTo>
                  <a:pt x="257" y="244"/>
                  <a:pt x="258" y="244"/>
                  <a:pt x="258" y="243"/>
                </a:cubicBezTo>
                <a:cubicBezTo>
                  <a:pt x="259" y="243"/>
                  <a:pt x="259" y="244"/>
                  <a:pt x="260" y="243"/>
                </a:cubicBezTo>
                <a:cubicBezTo>
                  <a:pt x="261" y="243"/>
                  <a:pt x="260" y="242"/>
                  <a:pt x="259" y="242"/>
                </a:cubicBezTo>
                <a:cubicBezTo>
                  <a:pt x="259" y="241"/>
                  <a:pt x="262" y="242"/>
                  <a:pt x="261" y="243"/>
                </a:cubicBezTo>
                <a:cubicBezTo>
                  <a:pt x="261" y="243"/>
                  <a:pt x="261" y="243"/>
                  <a:pt x="261" y="242"/>
                </a:cubicBezTo>
                <a:cubicBezTo>
                  <a:pt x="261" y="242"/>
                  <a:pt x="261" y="242"/>
                  <a:pt x="261" y="242"/>
                </a:cubicBezTo>
                <a:close/>
                <a:moveTo>
                  <a:pt x="387" y="242"/>
                </a:moveTo>
                <a:cubicBezTo>
                  <a:pt x="388" y="242"/>
                  <a:pt x="388" y="242"/>
                  <a:pt x="388" y="242"/>
                </a:cubicBezTo>
                <a:cubicBezTo>
                  <a:pt x="389" y="242"/>
                  <a:pt x="389" y="244"/>
                  <a:pt x="387" y="243"/>
                </a:cubicBezTo>
                <a:cubicBezTo>
                  <a:pt x="387" y="243"/>
                  <a:pt x="387" y="243"/>
                  <a:pt x="387" y="242"/>
                </a:cubicBezTo>
                <a:cubicBezTo>
                  <a:pt x="387" y="242"/>
                  <a:pt x="387" y="242"/>
                  <a:pt x="387" y="242"/>
                </a:cubicBezTo>
                <a:close/>
                <a:moveTo>
                  <a:pt x="192" y="246"/>
                </a:moveTo>
                <a:cubicBezTo>
                  <a:pt x="192" y="245"/>
                  <a:pt x="192" y="245"/>
                  <a:pt x="192" y="244"/>
                </a:cubicBezTo>
                <a:cubicBezTo>
                  <a:pt x="193" y="244"/>
                  <a:pt x="193" y="244"/>
                  <a:pt x="194" y="244"/>
                </a:cubicBezTo>
                <a:cubicBezTo>
                  <a:pt x="193" y="245"/>
                  <a:pt x="194" y="246"/>
                  <a:pt x="192" y="246"/>
                </a:cubicBezTo>
                <a:cubicBezTo>
                  <a:pt x="192" y="246"/>
                  <a:pt x="192" y="246"/>
                  <a:pt x="192" y="246"/>
                </a:cubicBezTo>
                <a:close/>
                <a:moveTo>
                  <a:pt x="181" y="247"/>
                </a:moveTo>
                <a:cubicBezTo>
                  <a:pt x="181" y="246"/>
                  <a:pt x="181" y="245"/>
                  <a:pt x="181" y="245"/>
                </a:cubicBezTo>
                <a:cubicBezTo>
                  <a:pt x="183" y="244"/>
                  <a:pt x="183" y="248"/>
                  <a:pt x="181" y="247"/>
                </a:cubicBezTo>
                <a:cubicBezTo>
                  <a:pt x="181" y="247"/>
                  <a:pt x="181" y="247"/>
                  <a:pt x="181" y="247"/>
                </a:cubicBezTo>
                <a:close/>
                <a:moveTo>
                  <a:pt x="396" y="254"/>
                </a:moveTo>
                <a:cubicBezTo>
                  <a:pt x="395" y="256"/>
                  <a:pt x="394" y="253"/>
                  <a:pt x="392" y="253"/>
                </a:cubicBezTo>
                <a:cubicBezTo>
                  <a:pt x="393" y="251"/>
                  <a:pt x="393" y="249"/>
                  <a:pt x="394" y="248"/>
                </a:cubicBezTo>
                <a:cubicBezTo>
                  <a:pt x="396" y="249"/>
                  <a:pt x="394" y="252"/>
                  <a:pt x="396" y="254"/>
                </a:cubicBezTo>
                <a:cubicBezTo>
                  <a:pt x="396" y="254"/>
                  <a:pt x="396" y="254"/>
                  <a:pt x="396" y="254"/>
                </a:cubicBezTo>
                <a:close/>
                <a:moveTo>
                  <a:pt x="225" y="279"/>
                </a:moveTo>
                <a:cubicBezTo>
                  <a:pt x="224" y="281"/>
                  <a:pt x="223" y="282"/>
                  <a:pt x="221" y="282"/>
                </a:cubicBezTo>
                <a:cubicBezTo>
                  <a:pt x="229" y="283"/>
                  <a:pt x="218" y="294"/>
                  <a:pt x="221" y="298"/>
                </a:cubicBezTo>
                <a:cubicBezTo>
                  <a:pt x="220" y="298"/>
                  <a:pt x="220" y="300"/>
                  <a:pt x="219" y="301"/>
                </a:cubicBezTo>
                <a:cubicBezTo>
                  <a:pt x="215" y="298"/>
                  <a:pt x="219" y="290"/>
                  <a:pt x="215" y="286"/>
                </a:cubicBezTo>
                <a:cubicBezTo>
                  <a:pt x="216" y="278"/>
                  <a:pt x="214" y="270"/>
                  <a:pt x="220" y="267"/>
                </a:cubicBezTo>
                <a:cubicBezTo>
                  <a:pt x="218" y="265"/>
                  <a:pt x="219" y="260"/>
                  <a:pt x="221" y="260"/>
                </a:cubicBezTo>
                <a:cubicBezTo>
                  <a:pt x="221" y="255"/>
                  <a:pt x="223" y="252"/>
                  <a:pt x="225" y="249"/>
                </a:cubicBezTo>
                <a:cubicBezTo>
                  <a:pt x="228" y="251"/>
                  <a:pt x="227" y="256"/>
                  <a:pt x="227" y="260"/>
                </a:cubicBezTo>
                <a:cubicBezTo>
                  <a:pt x="222" y="259"/>
                  <a:pt x="224" y="264"/>
                  <a:pt x="224" y="268"/>
                </a:cubicBezTo>
                <a:cubicBezTo>
                  <a:pt x="224" y="274"/>
                  <a:pt x="220" y="277"/>
                  <a:pt x="225" y="279"/>
                </a:cubicBezTo>
                <a:cubicBezTo>
                  <a:pt x="225" y="279"/>
                  <a:pt x="225" y="279"/>
                  <a:pt x="225" y="279"/>
                </a:cubicBezTo>
                <a:close/>
                <a:moveTo>
                  <a:pt x="265" y="251"/>
                </a:moveTo>
                <a:cubicBezTo>
                  <a:pt x="265" y="251"/>
                  <a:pt x="266" y="251"/>
                  <a:pt x="266" y="250"/>
                </a:cubicBezTo>
                <a:cubicBezTo>
                  <a:pt x="266" y="250"/>
                  <a:pt x="266" y="251"/>
                  <a:pt x="267" y="251"/>
                </a:cubicBezTo>
                <a:cubicBezTo>
                  <a:pt x="267" y="251"/>
                  <a:pt x="266" y="251"/>
                  <a:pt x="266" y="252"/>
                </a:cubicBezTo>
                <a:cubicBezTo>
                  <a:pt x="266" y="252"/>
                  <a:pt x="266" y="251"/>
                  <a:pt x="265" y="251"/>
                </a:cubicBezTo>
                <a:cubicBezTo>
                  <a:pt x="265" y="251"/>
                  <a:pt x="265" y="251"/>
                  <a:pt x="265" y="251"/>
                </a:cubicBezTo>
                <a:close/>
                <a:moveTo>
                  <a:pt x="322" y="253"/>
                </a:moveTo>
                <a:cubicBezTo>
                  <a:pt x="323" y="252"/>
                  <a:pt x="324" y="252"/>
                  <a:pt x="325" y="253"/>
                </a:cubicBezTo>
                <a:cubicBezTo>
                  <a:pt x="324" y="254"/>
                  <a:pt x="324" y="253"/>
                  <a:pt x="322" y="253"/>
                </a:cubicBezTo>
                <a:cubicBezTo>
                  <a:pt x="322" y="253"/>
                  <a:pt x="322" y="253"/>
                  <a:pt x="322" y="253"/>
                </a:cubicBezTo>
                <a:close/>
                <a:moveTo>
                  <a:pt x="253" y="265"/>
                </a:moveTo>
                <a:cubicBezTo>
                  <a:pt x="252" y="262"/>
                  <a:pt x="256" y="258"/>
                  <a:pt x="254" y="253"/>
                </a:cubicBezTo>
                <a:cubicBezTo>
                  <a:pt x="255" y="253"/>
                  <a:pt x="256" y="254"/>
                  <a:pt x="257" y="255"/>
                </a:cubicBezTo>
                <a:cubicBezTo>
                  <a:pt x="254" y="264"/>
                  <a:pt x="261" y="272"/>
                  <a:pt x="254" y="278"/>
                </a:cubicBezTo>
                <a:cubicBezTo>
                  <a:pt x="256" y="275"/>
                  <a:pt x="255" y="267"/>
                  <a:pt x="253" y="265"/>
                </a:cubicBezTo>
                <a:cubicBezTo>
                  <a:pt x="253" y="265"/>
                  <a:pt x="253" y="265"/>
                  <a:pt x="253" y="265"/>
                </a:cubicBezTo>
                <a:close/>
                <a:moveTo>
                  <a:pt x="395" y="258"/>
                </a:moveTo>
                <a:cubicBezTo>
                  <a:pt x="396" y="257"/>
                  <a:pt x="396" y="257"/>
                  <a:pt x="394" y="257"/>
                </a:cubicBezTo>
                <a:cubicBezTo>
                  <a:pt x="395" y="255"/>
                  <a:pt x="396" y="256"/>
                  <a:pt x="397" y="257"/>
                </a:cubicBezTo>
                <a:cubicBezTo>
                  <a:pt x="397" y="257"/>
                  <a:pt x="396" y="257"/>
                  <a:pt x="396" y="258"/>
                </a:cubicBezTo>
                <a:cubicBezTo>
                  <a:pt x="396" y="258"/>
                  <a:pt x="395" y="258"/>
                  <a:pt x="395" y="258"/>
                </a:cubicBezTo>
                <a:cubicBezTo>
                  <a:pt x="395" y="258"/>
                  <a:pt x="395" y="258"/>
                  <a:pt x="395" y="258"/>
                </a:cubicBezTo>
                <a:close/>
                <a:moveTo>
                  <a:pt x="407" y="259"/>
                </a:moveTo>
                <a:cubicBezTo>
                  <a:pt x="407" y="259"/>
                  <a:pt x="406" y="259"/>
                  <a:pt x="406" y="259"/>
                </a:cubicBezTo>
                <a:cubicBezTo>
                  <a:pt x="406" y="258"/>
                  <a:pt x="409" y="258"/>
                  <a:pt x="408" y="259"/>
                </a:cubicBezTo>
                <a:cubicBezTo>
                  <a:pt x="407" y="259"/>
                  <a:pt x="407" y="259"/>
                  <a:pt x="407" y="259"/>
                </a:cubicBezTo>
                <a:cubicBezTo>
                  <a:pt x="407" y="259"/>
                  <a:pt x="407" y="259"/>
                  <a:pt x="407" y="259"/>
                </a:cubicBezTo>
                <a:close/>
                <a:moveTo>
                  <a:pt x="264" y="262"/>
                </a:moveTo>
                <a:cubicBezTo>
                  <a:pt x="266" y="263"/>
                  <a:pt x="263" y="264"/>
                  <a:pt x="264" y="262"/>
                </a:cubicBezTo>
                <a:cubicBezTo>
                  <a:pt x="264" y="262"/>
                  <a:pt x="264" y="262"/>
                  <a:pt x="264" y="262"/>
                </a:cubicBezTo>
                <a:close/>
                <a:moveTo>
                  <a:pt x="227" y="274"/>
                </a:moveTo>
                <a:cubicBezTo>
                  <a:pt x="225" y="272"/>
                  <a:pt x="229" y="267"/>
                  <a:pt x="227" y="264"/>
                </a:cubicBezTo>
                <a:cubicBezTo>
                  <a:pt x="228" y="263"/>
                  <a:pt x="229" y="265"/>
                  <a:pt x="230" y="265"/>
                </a:cubicBezTo>
                <a:cubicBezTo>
                  <a:pt x="228" y="267"/>
                  <a:pt x="230" y="271"/>
                  <a:pt x="227" y="274"/>
                </a:cubicBezTo>
                <a:cubicBezTo>
                  <a:pt x="227" y="274"/>
                  <a:pt x="227" y="274"/>
                  <a:pt x="227" y="274"/>
                </a:cubicBezTo>
                <a:close/>
                <a:moveTo>
                  <a:pt x="244" y="267"/>
                </a:moveTo>
                <a:cubicBezTo>
                  <a:pt x="244" y="265"/>
                  <a:pt x="244" y="265"/>
                  <a:pt x="244" y="264"/>
                </a:cubicBezTo>
                <a:cubicBezTo>
                  <a:pt x="245" y="264"/>
                  <a:pt x="245" y="267"/>
                  <a:pt x="244" y="267"/>
                </a:cubicBezTo>
                <a:cubicBezTo>
                  <a:pt x="244" y="267"/>
                  <a:pt x="244" y="267"/>
                  <a:pt x="244" y="267"/>
                </a:cubicBezTo>
                <a:close/>
                <a:moveTo>
                  <a:pt x="404" y="273"/>
                </a:moveTo>
                <a:cubicBezTo>
                  <a:pt x="408" y="273"/>
                  <a:pt x="406" y="269"/>
                  <a:pt x="405" y="265"/>
                </a:cubicBezTo>
                <a:cubicBezTo>
                  <a:pt x="408" y="266"/>
                  <a:pt x="405" y="271"/>
                  <a:pt x="408" y="271"/>
                </a:cubicBezTo>
                <a:cubicBezTo>
                  <a:pt x="409" y="270"/>
                  <a:pt x="407" y="269"/>
                  <a:pt x="408" y="268"/>
                </a:cubicBezTo>
                <a:cubicBezTo>
                  <a:pt x="410" y="268"/>
                  <a:pt x="411" y="271"/>
                  <a:pt x="410" y="273"/>
                </a:cubicBezTo>
                <a:cubicBezTo>
                  <a:pt x="408" y="272"/>
                  <a:pt x="409" y="271"/>
                  <a:pt x="407" y="272"/>
                </a:cubicBezTo>
                <a:cubicBezTo>
                  <a:pt x="407" y="272"/>
                  <a:pt x="408" y="273"/>
                  <a:pt x="408" y="274"/>
                </a:cubicBezTo>
                <a:cubicBezTo>
                  <a:pt x="407" y="273"/>
                  <a:pt x="405" y="273"/>
                  <a:pt x="405" y="275"/>
                </a:cubicBezTo>
                <a:cubicBezTo>
                  <a:pt x="404" y="275"/>
                  <a:pt x="404" y="274"/>
                  <a:pt x="404" y="273"/>
                </a:cubicBezTo>
                <a:cubicBezTo>
                  <a:pt x="404" y="273"/>
                  <a:pt x="404" y="273"/>
                  <a:pt x="404" y="273"/>
                </a:cubicBezTo>
                <a:close/>
                <a:moveTo>
                  <a:pt x="339" y="282"/>
                </a:moveTo>
                <a:cubicBezTo>
                  <a:pt x="335" y="279"/>
                  <a:pt x="333" y="274"/>
                  <a:pt x="332" y="268"/>
                </a:cubicBezTo>
                <a:cubicBezTo>
                  <a:pt x="337" y="270"/>
                  <a:pt x="337" y="277"/>
                  <a:pt x="339" y="282"/>
                </a:cubicBezTo>
                <a:cubicBezTo>
                  <a:pt x="339" y="282"/>
                  <a:pt x="339" y="282"/>
                  <a:pt x="339" y="282"/>
                </a:cubicBezTo>
                <a:close/>
                <a:moveTo>
                  <a:pt x="191" y="275"/>
                </a:moveTo>
                <a:cubicBezTo>
                  <a:pt x="189" y="275"/>
                  <a:pt x="188" y="272"/>
                  <a:pt x="189" y="270"/>
                </a:cubicBezTo>
                <a:cubicBezTo>
                  <a:pt x="191" y="271"/>
                  <a:pt x="191" y="273"/>
                  <a:pt x="191" y="275"/>
                </a:cubicBezTo>
                <a:cubicBezTo>
                  <a:pt x="191" y="275"/>
                  <a:pt x="191" y="275"/>
                  <a:pt x="191" y="275"/>
                </a:cubicBezTo>
                <a:close/>
                <a:moveTo>
                  <a:pt x="188" y="279"/>
                </a:moveTo>
                <a:cubicBezTo>
                  <a:pt x="188" y="278"/>
                  <a:pt x="190" y="278"/>
                  <a:pt x="189" y="276"/>
                </a:cubicBezTo>
                <a:cubicBezTo>
                  <a:pt x="191" y="276"/>
                  <a:pt x="191" y="278"/>
                  <a:pt x="190" y="279"/>
                </a:cubicBezTo>
                <a:cubicBezTo>
                  <a:pt x="190" y="279"/>
                  <a:pt x="189" y="279"/>
                  <a:pt x="188" y="279"/>
                </a:cubicBezTo>
                <a:cubicBezTo>
                  <a:pt x="188" y="279"/>
                  <a:pt x="188" y="279"/>
                  <a:pt x="188" y="279"/>
                </a:cubicBezTo>
                <a:close/>
                <a:moveTo>
                  <a:pt x="255" y="287"/>
                </a:moveTo>
                <a:cubicBezTo>
                  <a:pt x="256" y="284"/>
                  <a:pt x="256" y="281"/>
                  <a:pt x="256" y="278"/>
                </a:cubicBezTo>
                <a:cubicBezTo>
                  <a:pt x="258" y="280"/>
                  <a:pt x="259" y="287"/>
                  <a:pt x="255" y="287"/>
                </a:cubicBezTo>
                <a:cubicBezTo>
                  <a:pt x="255" y="287"/>
                  <a:pt x="255" y="287"/>
                  <a:pt x="255" y="287"/>
                </a:cubicBezTo>
                <a:close/>
                <a:moveTo>
                  <a:pt x="264" y="280"/>
                </a:moveTo>
                <a:cubicBezTo>
                  <a:pt x="262" y="280"/>
                  <a:pt x="262" y="279"/>
                  <a:pt x="262" y="278"/>
                </a:cubicBezTo>
                <a:cubicBezTo>
                  <a:pt x="263" y="278"/>
                  <a:pt x="263" y="278"/>
                  <a:pt x="264" y="278"/>
                </a:cubicBezTo>
                <a:cubicBezTo>
                  <a:pt x="264" y="279"/>
                  <a:pt x="264" y="279"/>
                  <a:pt x="264" y="280"/>
                </a:cubicBezTo>
                <a:cubicBezTo>
                  <a:pt x="264" y="280"/>
                  <a:pt x="264" y="280"/>
                  <a:pt x="264" y="280"/>
                </a:cubicBezTo>
                <a:close/>
                <a:moveTo>
                  <a:pt x="182" y="281"/>
                </a:moveTo>
                <a:cubicBezTo>
                  <a:pt x="181" y="281"/>
                  <a:pt x="182" y="279"/>
                  <a:pt x="182" y="279"/>
                </a:cubicBezTo>
                <a:cubicBezTo>
                  <a:pt x="183" y="279"/>
                  <a:pt x="183" y="281"/>
                  <a:pt x="182" y="281"/>
                </a:cubicBezTo>
                <a:cubicBezTo>
                  <a:pt x="182" y="281"/>
                  <a:pt x="182" y="281"/>
                  <a:pt x="182" y="281"/>
                </a:cubicBezTo>
                <a:close/>
                <a:moveTo>
                  <a:pt x="263" y="288"/>
                </a:moveTo>
                <a:cubicBezTo>
                  <a:pt x="262" y="288"/>
                  <a:pt x="263" y="287"/>
                  <a:pt x="263" y="286"/>
                </a:cubicBezTo>
                <a:cubicBezTo>
                  <a:pt x="263" y="286"/>
                  <a:pt x="264" y="286"/>
                  <a:pt x="264" y="286"/>
                </a:cubicBezTo>
                <a:cubicBezTo>
                  <a:pt x="264" y="287"/>
                  <a:pt x="263" y="287"/>
                  <a:pt x="263" y="288"/>
                </a:cubicBezTo>
                <a:cubicBezTo>
                  <a:pt x="263" y="288"/>
                  <a:pt x="263" y="288"/>
                  <a:pt x="263" y="288"/>
                </a:cubicBezTo>
                <a:close/>
                <a:moveTo>
                  <a:pt x="201" y="288"/>
                </a:moveTo>
                <a:cubicBezTo>
                  <a:pt x="201" y="288"/>
                  <a:pt x="201" y="287"/>
                  <a:pt x="201" y="287"/>
                </a:cubicBezTo>
                <a:cubicBezTo>
                  <a:pt x="202" y="287"/>
                  <a:pt x="202" y="287"/>
                  <a:pt x="203" y="287"/>
                </a:cubicBezTo>
                <a:cubicBezTo>
                  <a:pt x="203" y="287"/>
                  <a:pt x="203" y="288"/>
                  <a:pt x="203" y="288"/>
                </a:cubicBezTo>
                <a:cubicBezTo>
                  <a:pt x="202" y="288"/>
                  <a:pt x="202" y="288"/>
                  <a:pt x="201" y="288"/>
                </a:cubicBezTo>
                <a:cubicBezTo>
                  <a:pt x="201" y="288"/>
                  <a:pt x="201" y="288"/>
                  <a:pt x="201" y="288"/>
                </a:cubicBezTo>
                <a:close/>
                <a:moveTo>
                  <a:pt x="228" y="291"/>
                </a:moveTo>
                <a:cubicBezTo>
                  <a:pt x="228" y="290"/>
                  <a:pt x="227" y="289"/>
                  <a:pt x="227" y="287"/>
                </a:cubicBezTo>
                <a:cubicBezTo>
                  <a:pt x="228" y="287"/>
                  <a:pt x="228" y="287"/>
                  <a:pt x="229" y="287"/>
                </a:cubicBezTo>
                <a:cubicBezTo>
                  <a:pt x="229" y="287"/>
                  <a:pt x="229" y="288"/>
                  <a:pt x="228" y="288"/>
                </a:cubicBezTo>
                <a:cubicBezTo>
                  <a:pt x="228" y="288"/>
                  <a:pt x="229" y="288"/>
                  <a:pt x="229" y="289"/>
                </a:cubicBezTo>
                <a:cubicBezTo>
                  <a:pt x="229" y="290"/>
                  <a:pt x="228" y="290"/>
                  <a:pt x="228" y="291"/>
                </a:cubicBezTo>
                <a:cubicBezTo>
                  <a:pt x="228" y="291"/>
                  <a:pt x="228" y="291"/>
                  <a:pt x="228" y="291"/>
                </a:cubicBezTo>
                <a:close/>
                <a:moveTo>
                  <a:pt x="189" y="292"/>
                </a:moveTo>
                <a:cubicBezTo>
                  <a:pt x="188" y="291"/>
                  <a:pt x="189" y="290"/>
                  <a:pt x="188" y="287"/>
                </a:cubicBezTo>
                <a:cubicBezTo>
                  <a:pt x="191" y="287"/>
                  <a:pt x="189" y="290"/>
                  <a:pt x="189" y="292"/>
                </a:cubicBezTo>
                <a:cubicBezTo>
                  <a:pt x="189" y="292"/>
                  <a:pt x="189" y="292"/>
                  <a:pt x="189" y="292"/>
                </a:cubicBezTo>
                <a:close/>
                <a:moveTo>
                  <a:pt x="213" y="291"/>
                </a:moveTo>
                <a:cubicBezTo>
                  <a:pt x="214" y="290"/>
                  <a:pt x="213" y="289"/>
                  <a:pt x="215" y="287"/>
                </a:cubicBezTo>
                <a:cubicBezTo>
                  <a:pt x="215" y="288"/>
                  <a:pt x="215" y="289"/>
                  <a:pt x="216" y="289"/>
                </a:cubicBezTo>
                <a:cubicBezTo>
                  <a:pt x="215" y="290"/>
                  <a:pt x="214" y="291"/>
                  <a:pt x="213" y="291"/>
                </a:cubicBezTo>
                <a:cubicBezTo>
                  <a:pt x="213" y="291"/>
                  <a:pt x="213" y="291"/>
                  <a:pt x="213" y="291"/>
                </a:cubicBezTo>
                <a:close/>
                <a:moveTo>
                  <a:pt x="263" y="290"/>
                </a:moveTo>
                <a:cubicBezTo>
                  <a:pt x="263" y="290"/>
                  <a:pt x="263" y="289"/>
                  <a:pt x="263" y="289"/>
                </a:cubicBezTo>
                <a:cubicBezTo>
                  <a:pt x="264" y="288"/>
                  <a:pt x="264" y="291"/>
                  <a:pt x="263" y="290"/>
                </a:cubicBezTo>
                <a:cubicBezTo>
                  <a:pt x="263" y="290"/>
                  <a:pt x="263" y="290"/>
                  <a:pt x="263" y="290"/>
                </a:cubicBezTo>
                <a:close/>
                <a:moveTo>
                  <a:pt x="255" y="293"/>
                </a:moveTo>
                <a:cubicBezTo>
                  <a:pt x="255" y="291"/>
                  <a:pt x="256" y="291"/>
                  <a:pt x="256" y="290"/>
                </a:cubicBezTo>
                <a:cubicBezTo>
                  <a:pt x="257" y="290"/>
                  <a:pt x="257" y="294"/>
                  <a:pt x="255" y="293"/>
                </a:cubicBezTo>
                <a:cubicBezTo>
                  <a:pt x="255" y="293"/>
                  <a:pt x="255" y="293"/>
                  <a:pt x="255" y="293"/>
                </a:cubicBezTo>
                <a:close/>
                <a:moveTo>
                  <a:pt x="214" y="293"/>
                </a:moveTo>
                <a:cubicBezTo>
                  <a:pt x="214" y="293"/>
                  <a:pt x="214" y="293"/>
                  <a:pt x="214" y="293"/>
                </a:cubicBezTo>
                <a:cubicBezTo>
                  <a:pt x="214" y="293"/>
                  <a:pt x="214" y="294"/>
                  <a:pt x="213" y="294"/>
                </a:cubicBezTo>
                <a:cubicBezTo>
                  <a:pt x="213" y="293"/>
                  <a:pt x="212" y="293"/>
                  <a:pt x="211" y="293"/>
                </a:cubicBezTo>
                <a:cubicBezTo>
                  <a:pt x="211" y="294"/>
                  <a:pt x="210" y="294"/>
                  <a:pt x="210" y="296"/>
                </a:cubicBezTo>
                <a:cubicBezTo>
                  <a:pt x="212" y="295"/>
                  <a:pt x="211" y="297"/>
                  <a:pt x="211" y="297"/>
                </a:cubicBezTo>
                <a:cubicBezTo>
                  <a:pt x="210" y="297"/>
                  <a:pt x="210" y="297"/>
                  <a:pt x="209" y="297"/>
                </a:cubicBezTo>
                <a:cubicBezTo>
                  <a:pt x="207" y="298"/>
                  <a:pt x="207" y="303"/>
                  <a:pt x="205" y="301"/>
                </a:cubicBezTo>
                <a:cubicBezTo>
                  <a:pt x="207" y="303"/>
                  <a:pt x="205" y="306"/>
                  <a:pt x="205" y="310"/>
                </a:cubicBezTo>
                <a:cubicBezTo>
                  <a:pt x="205" y="310"/>
                  <a:pt x="204" y="310"/>
                  <a:pt x="203" y="310"/>
                </a:cubicBezTo>
                <a:cubicBezTo>
                  <a:pt x="203" y="312"/>
                  <a:pt x="205" y="311"/>
                  <a:pt x="205" y="312"/>
                </a:cubicBezTo>
                <a:cubicBezTo>
                  <a:pt x="202" y="321"/>
                  <a:pt x="201" y="327"/>
                  <a:pt x="201" y="337"/>
                </a:cubicBezTo>
                <a:cubicBezTo>
                  <a:pt x="204" y="338"/>
                  <a:pt x="203" y="343"/>
                  <a:pt x="206" y="343"/>
                </a:cubicBezTo>
                <a:cubicBezTo>
                  <a:pt x="207" y="343"/>
                  <a:pt x="206" y="343"/>
                  <a:pt x="207" y="342"/>
                </a:cubicBezTo>
                <a:cubicBezTo>
                  <a:pt x="208" y="342"/>
                  <a:pt x="208" y="343"/>
                  <a:pt x="209" y="343"/>
                </a:cubicBezTo>
                <a:cubicBezTo>
                  <a:pt x="209" y="341"/>
                  <a:pt x="206" y="342"/>
                  <a:pt x="206" y="340"/>
                </a:cubicBezTo>
                <a:cubicBezTo>
                  <a:pt x="207" y="340"/>
                  <a:pt x="208" y="340"/>
                  <a:pt x="209" y="340"/>
                </a:cubicBezTo>
                <a:cubicBezTo>
                  <a:pt x="209" y="340"/>
                  <a:pt x="209" y="341"/>
                  <a:pt x="210" y="341"/>
                </a:cubicBezTo>
                <a:cubicBezTo>
                  <a:pt x="210" y="339"/>
                  <a:pt x="210" y="339"/>
                  <a:pt x="209" y="338"/>
                </a:cubicBezTo>
                <a:cubicBezTo>
                  <a:pt x="211" y="338"/>
                  <a:pt x="208" y="336"/>
                  <a:pt x="210" y="336"/>
                </a:cubicBezTo>
                <a:cubicBezTo>
                  <a:pt x="211" y="336"/>
                  <a:pt x="210" y="337"/>
                  <a:pt x="211" y="337"/>
                </a:cubicBezTo>
                <a:cubicBezTo>
                  <a:pt x="210" y="335"/>
                  <a:pt x="211" y="332"/>
                  <a:pt x="214" y="332"/>
                </a:cubicBezTo>
                <a:cubicBezTo>
                  <a:pt x="213" y="329"/>
                  <a:pt x="211" y="328"/>
                  <a:pt x="215" y="326"/>
                </a:cubicBezTo>
                <a:cubicBezTo>
                  <a:pt x="213" y="326"/>
                  <a:pt x="211" y="320"/>
                  <a:pt x="212" y="318"/>
                </a:cubicBezTo>
                <a:cubicBezTo>
                  <a:pt x="213" y="316"/>
                  <a:pt x="214" y="320"/>
                  <a:pt x="212" y="318"/>
                </a:cubicBezTo>
                <a:cubicBezTo>
                  <a:pt x="211" y="316"/>
                  <a:pt x="212" y="311"/>
                  <a:pt x="213" y="309"/>
                </a:cubicBezTo>
                <a:cubicBezTo>
                  <a:pt x="214" y="310"/>
                  <a:pt x="213" y="311"/>
                  <a:pt x="214" y="312"/>
                </a:cubicBezTo>
                <a:cubicBezTo>
                  <a:pt x="215" y="310"/>
                  <a:pt x="215" y="314"/>
                  <a:pt x="216" y="312"/>
                </a:cubicBezTo>
                <a:cubicBezTo>
                  <a:pt x="217" y="310"/>
                  <a:pt x="215" y="309"/>
                  <a:pt x="214" y="309"/>
                </a:cubicBezTo>
                <a:cubicBezTo>
                  <a:pt x="214" y="308"/>
                  <a:pt x="214" y="308"/>
                  <a:pt x="215" y="308"/>
                </a:cubicBezTo>
                <a:cubicBezTo>
                  <a:pt x="215" y="308"/>
                  <a:pt x="215" y="309"/>
                  <a:pt x="215" y="309"/>
                </a:cubicBezTo>
                <a:cubicBezTo>
                  <a:pt x="215" y="308"/>
                  <a:pt x="216" y="308"/>
                  <a:pt x="216" y="308"/>
                </a:cubicBezTo>
                <a:cubicBezTo>
                  <a:pt x="217" y="306"/>
                  <a:pt x="216" y="306"/>
                  <a:pt x="216" y="304"/>
                </a:cubicBezTo>
                <a:cubicBezTo>
                  <a:pt x="214" y="304"/>
                  <a:pt x="213" y="304"/>
                  <a:pt x="211" y="305"/>
                </a:cubicBezTo>
                <a:cubicBezTo>
                  <a:pt x="211" y="304"/>
                  <a:pt x="211" y="304"/>
                  <a:pt x="211" y="303"/>
                </a:cubicBezTo>
                <a:cubicBezTo>
                  <a:pt x="212" y="304"/>
                  <a:pt x="213" y="303"/>
                  <a:pt x="214" y="303"/>
                </a:cubicBezTo>
                <a:cubicBezTo>
                  <a:pt x="214" y="301"/>
                  <a:pt x="213" y="301"/>
                  <a:pt x="213" y="301"/>
                </a:cubicBezTo>
                <a:cubicBezTo>
                  <a:pt x="213" y="303"/>
                  <a:pt x="210" y="301"/>
                  <a:pt x="210" y="300"/>
                </a:cubicBezTo>
                <a:cubicBezTo>
                  <a:pt x="212" y="300"/>
                  <a:pt x="214" y="299"/>
                  <a:pt x="215" y="297"/>
                </a:cubicBezTo>
                <a:cubicBezTo>
                  <a:pt x="214" y="297"/>
                  <a:pt x="214" y="296"/>
                  <a:pt x="213" y="296"/>
                </a:cubicBezTo>
                <a:cubicBezTo>
                  <a:pt x="214" y="295"/>
                  <a:pt x="215" y="296"/>
                  <a:pt x="216" y="295"/>
                </a:cubicBezTo>
                <a:cubicBezTo>
                  <a:pt x="215" y="294"/>
                  <a:pt x="215" y="292"/>
                  <a:pt x="213" y="292"/>
                </a:cubicBezTo>
                <a:cubicBezTo>
                  <a:pt x="214" y="292"/>
                  <a:pt x="214" y="293"/>
                  <a:pt x="214" y="293"/>
                </a:cubicBezTo>
                <a:close/>
                <a:moveTo>
                  <a:pt x="227" y="296"/>
                </a:moveTo>
                <a:cubicBezTo>
                  <a:pt x="226" y="295"/>
                  <a:pt x="226" y="292"/>
                  <a:pt x="228" y="292"/>
                </a:cubicBezTo>
                <a:cubicBezTo>
                  <a:pt x="228" y="292"/>
                  <a:pt x="229" y="293"/>
                  <a:pt x="229" y="293"/>
                </a:cubicBezTo>
                <a:cubicBezTo>
                  <a:pt x="229" y="295"/>
                  <a:pt x="228" y="295"/>
                  <a:pt x="227" y="296"/>
                </a:cubicBezTo>
                <a:cubicBezTo>
                  <a:pt x="227" y="296"/>
                  <a:pt x="227" y="296"/>
                  <a:pt x="227" y="296"/>
                </a:cubicBezTo>
                <a:close/>
                <a:moveTo>
                  <a:pt x="199" y="324"/>
                </a:moveTo>
                <a:cubicBezTo>
                  <a:pt x="197" y="311"/>
                  <a:pt x="194" y="302"/>
                  <a:pt x="200" y="292"/>
                </a:cubicBezTo>
                <a:cubicBezTo>
                  <a:pt x="202" y="293"/>
                  <a:pt x="201" y="293"/>
                  <a:pt x="203" y="292"/>
                </a:cubicBezTo>
                <a:cubicBezTo>
                  <a:pt x="202" y="295"/>
                  <a:pt x="200" y="303"/>
                  <a:pt x="202" y="304"/>
                </a:cubicBezTo>
                <a:cubicBezTo>
                  <a:pt x="202" y="305"/>
                  <a:pt x="201" y="305"/>
                  <a:pt x="200" y="305"/>
                </a:cubicBezTo>
                <a:cubicBezTo>
                  <a:pt x="201" y="313"/>
                  <a:pt x="200" y="316"/>
                  <a:pt x="199" y="324"/>
                </a:cubicBezTo>
                <a:cubicBezTo>
                  <a:pt x="199" y="324"/>
                  <a:pt x="199" y="324"/>
                  <a:pt x="199" y="324"/>
                </a:cubicBezTo>
                <a:close/>
                <a:moveTo>
                  <a:pt x="196" y="298"/>
                </a:moveTo>
                <a:cubicBezTo>
                  <a:pt x="195" y="298"/>
                  <a:pt x="194" y="296"/>
                  <a:pt x="195" y="296"/>
                </a:cubicBezTo>
                <a:cubicBezTo>
                  <a:pt x="197" y="296"/>
                  <a:pt x="195" y="297"/>
                  <a:pt x="196" y="298"/>
                </a:cubicBezTo>
                <a:cubicBezTo>
                  <a:pt x="196" y="298"/>
                  <a:pt x="196" y="298"/>
                  <a:pt x="196" y="298"/>
                </a:cubicBezTo>
                <a:close/>
                <a:moveTo>
                  <a:pt x="262" y="308"/>
                </a:moveTo>
                <a:cubicBezTo>
                  <a:pt x="261" y="304"/>
                  <a:pt x="262" y="300"/>
                  <a:pt x="263" y="296"/>
                </a:cubicBezTo>
                <a:cubicBezTo>
                  <a:pt x="265" y="298"/>
                  <a:pt x="263" y="305"/>
                  <a:pt x="262" y="308"/>
                </a:cubicBezTo>
                <a:cubicBezTo>
                  <a:pt x="262" y="308"/>
                  <a:pt x="262" y="308"/>
                  <a:pt x="262" y="308"/>
                </a:cubicBezTo>
                <a:close/>
                <a:moveTo>
                  <a:pt x="204" y="300"/>
                </a:moveTo>
                <a:cubicBezTo>
                  <a:pt x="204" y="300"/>
                  <a:pt x="204" y="299"/>
                  <a:pt x="204" y="298"/>
                </a:cubicBezTo>
                <a:cubicBezTo>
                  <a:pt x="205" y="298"/>
                  <a:pt x="205" y="299"/>
                  <a:pt x="205" y="299"/>
                </a:cubicBezTo>
                <a:cubicBezTo>
                  <a:pt x="205" y="300"/>
                  <a:pt x="204" y="299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lose/>
                <a:moveTo>
                  <a:pt x="223" y="308"/>
                </a:moveTo>
                <a:cubicBezTo>
                  <a:pt x="224" y="304"/>
                  <a:pt x="222" y="302"/>
                  <a:pt x="224" y="300"/>
                </a:cubicBezTo>
                <a:cubicBezTo>
                  <a:pt x="227" y="300"/>
                  <a:pt x="226" y="305"/>
                  <a:pt x="227" y="308"/>
                </a:cubicBezTo>
                <a:cubicBezTo>
                  <a:pt x="225" y="307"/>
                  <a:pt x="224" y="309"/>
                  <a:pt x="223" y="308"/>
                </a:cubicBezTo>
                <a:cubicBezTo>
                  <a:pt x="223" y="308"/>
                  <a:pt x="223" y="308"/>
                  <a:pt x="223" y="308"/>
                </a:cubicBezTo>
                <a:close/>
                <a:moveTo>
                  <a:pt x="219" y="304"/>
                </a:moveTo>
                <a:cubicBezTo>
                  <a:pt x="218" y="304"/>
                  <a:pt x="218" y="303"/>
                  <a:pt x="218" y="302"/>
                </a:cubicBezTo>
                <a:cubicBezTo>
                  <a:pt x="219" y="302"/>
                  <a:pt x="219" y="302"/>
                  <a:pt x="220" y="302"/>
                </a:cubicBezTo>
                <a:cubicBezTo>
                  <a:pt x="220" y="303"/>
                  <a:pt x="219" y="304"/>
                  <a:pt x="219" y="304"/>
                </a:cubicBezTo>
                <a:cubicBezTo>
                  <a:pt x="219" y="304"/>
                  <a:pt x="219" y="304"/>
                  <a:pt x="219" y="304"/>
                </a:cubicBezTo>
                <a:close/>
                <a:moveTo>
                  <a:pt x="259" y="303"/>
                </a:moveTo>
                <a:cubicBezTo>
                  <a:pt x="260" y="303"/>
                  <a:pt x="260" y="303"/>
                  <a:pt x="260" y="303"/>
                </a:cubicBezTo>
                <a:cubicBezTo>
                  <a:pt x="261" y="303"/>
                  <a:pt x="261" y="305"/>
                  <a:pt x="259" y="304"/>
                </a:cubicBezTo>
                <a:cubicBezTo>
                  <a:pt x="259" y="304"/>
                  <a:pt x="259" y="304"/>
                  <a:pt x="259" y="303"/>
                </a:cubicBezTo>
                <a:cubicBezTo>
                  <a:pt x="259" y="303"/>
                  <a:pt x="259" y="303"/>
                  <a:pt x="259" y="303"/>
                </a:cubicBezTo>
                <a:close/>
                <a:moveTo>
                  <a:pt x="221" y="320"/>
                </a:moveTo>
                <a:cubicBezTo>
                  <a:pt x="221" y="319"/>
                  <a:pt x="224" y="320"/>
                  <a:pt x="224" y="320"/>
                </a:cubicBezTo>
                <a:cubicBezTo>
                  <a:pt x="224" y="320"/>
                  <a:pt x="225" y="317"/>
                  <a:pt x="226" y="315"/>
                </a:cubicBezTo>
                <a:cubicBezTo>
                  <a:pt x="225" y="314"/>
                  <a:pt x="224" y="315"/>
                  <a:pt x="223" y="314"/>
                </a:cubicBezTo>
                <a:cubicBezTo>
                  <a:pt x="223" y="313"/>
                  <a:pt x="223" y="311"/>
                  <a:pt x="223" y="310"/>
                </a:cubicBezTo>
                <a:cubicBezTo>
                  <a:pt x="224" y="310"/>
                  <a:pt x="224" y="310"/>
                  <a:pt x="225" y="310"/>
                </a:cubicBezTo>
                <a:cubicBezTo>
                  <a:pt x="225" y="311"/>
                  <a:pt x="225" y="313"/>
                  <a:pt x="225" y="313"/>
                </a:cubicBezTo>
                <a:cubicBezTo>
                  <a:pt x="227" y="314"/>
                  <a:pt x="227" y="312"/>
                  <a:pt x="228" y="313"/>
                </a:cubicBezTo>
                <a:cubicBezTo>
                  <a:pt x="229" y="321"/>
                  <a:pt x="228" y="326"/>
                  <a:pt x="229" y="332"/>
                </a:cubicBezTo>
                <a:cubicBezTo>
                  <a:pt x="228" y="333"/>
                  <a:pt x="226" y="333"/>
                  <a:pt x="224" y="333"/>
                </a:cubicBezTo>
                <a:cubicBezTo>
                  <a:pt x="222" y="328"/>
                  <a:pt x="223" y="325"/>
                  <a:pt x="221" y="320"/>
                </a:cubicBezTo>
                <a:cubicBezTo>
                  <a:pt x="221" y="320"/>
                  <a:pt x="221" y="320"/>
                  <a:pt x="221" y="320"/>
                </a:cubicBezTo>
                <a:close/>
                <a:moveTo>
                  <a:pt x="414" y="312"/>
                </a:moveTo>
                <a:cubicBezTo>
                  <a:pt x="415" y="311"/>
                  <a:pt x="416" y="311"/>
                  <a:pt x="418" y="310"/>
                </a:cubicBezTo>
                <a:cubicBezTo>
                  <a:pt x="418" y="312"/>
                  <a:pt x="415" y="313"/>
                  <a:pt x="418" y="313"/>
                </a:cubicBezTo>
                <a:cubicBezTo>
                  <a:pt x="418" y="315"/>
                  <a:pt x="417" y="315"/>
                  <a:pt x="415" y="315"/>
                </a:cubicBezTo>
                <a:cubicBezTo>
                  <a:pt x="417" y="313"/>
                  <a:pt x="414" y="314"/>
                  <a:pt x="414" y="312"/>
                </a:cubicBezTo>
                <a:cubicBezTo>
                  <a:pt x="414" y="312"/>
                  <a:pt x="414" y="312"/>
                  <a:pt x="414" y="312"/>
                </a:cubicBezTo>
                <a:close/>
                <a:moveTo>
                  <a:pt x="216" y="314"/>
                </a:moveTo>
                <a:cubicBezTo>
                  <a:pt x="217" y="315"/>
                  <a:pt x="214" y="315"/>
                  <a:pt x="215" y="314"/>
                </a:cubicBezTo>
                <a:cubicBezTo>
                  <a:pt x="216" y="314"/>
                  <a:pt x="216" y="314"/>
                  <a:pt x="216" y="314"/>
                </a:cubicBezTo>
                <a:cubicBezTo>
                  <a:pt x="216" y="314"/>
                  <a:pt x="216" y="314"/>
                  <a:pt x="216" y="314"/>
                </a:cubicBezTo>
                <a:close/>
                <a:moveTo>
                  <a:pt x="217" y="317"/>
                </a:moveTo>
                <a:cubicBezTo>
                  <a:pt x="217" y="316"/>
                  <a:pt x="217" y="315"/>
                  <a:pt x="217" y="314"/>
                </a:cubicBezTo>
                <a:cubicBezTo>
                  <a:pt x="218" y="315"/>
                  <a:pt x="218" y="316"/>
                  <a:pt x="217" y="317"/>
                </a:cubicBezTo>
                <a:cubicBezTo>
                  <a:pt x="217" y="317"/>
                  <a:pt x="217" y="317"/>
                  <a:pt x="217" y="317"/>
                </a:cubicBezTo>
                <a:close/>
                <a:moveTo>
                  <a:pt x="408" y="319"/>
                </a:moveTo>
                <a:cubicBezTo>
                  <a:pt x="408" y="318"/>
                  <a:pt x="410" y="318"/>
                  <a:pt x="411" y="318"/>
                </a:cubicBezTo>
                <a:cubicBezTo>
                  <a:pt x="411" y="319"/>
                  <a:pt x="411" y="319"/>
                  <a:pt x="411" y="320"/>
                </a:cubicBezTo>
                <a:cubicBezTo>
                  <a:pt x="410" y="320"/>
                  <a:pt x="409" y="320"/>
                  <a:pt x="408" y="319"/>
                </a:cubicBezTo>
                <a:cubicBezTo>
                  <a:pt x="408" y="319"/>
                  <a:pt x="408" y="319"/>
                  <a:pt x="408" y="319"/>
                </a:cubicBezTo>
                <a:close/>
                <a:moveTo>
                  <a:pt x="415" y="324"/>
                </a:moveTo>
                <a:cubicBezTo>
                  <a:pt x="415" y="324"/>
                  <a:pt x="415" y="324"/>
                  <a:pt x="415" y="323"/>
                </a:cubicBezTo>
                <a:cubicBezTo>
                  <a:pt x="415" y="323"/>
                  <a:pt x="416" y="323"/>
                  <a:pt x="416" y="323"/>
                </a:cubicBezTo>
                <a:cubicBezTo>
                  <a:pt x="416" y="324"/>
                  <a:pt x="416" y="324"/>
                  <a:pt x="416" y="324"/>
                </a:cubicBezTo>
                <a:cubicBezTo>
                  <a:pt x="416" y="324"/>
                  <a:pt x="415" y="324"/>
                  <a:pt x="415" y="324"/>
                </a:cubicBezTo>
                <a:cubicBezTo>
                  <a:pt x="415" y="324"/>
                  <a:pt x="415" y="324"/>
                  <a:pt x="415" y="324"/>
                </a:cubicBezTo>
                <a:close/>
                <a:moveTo>
                  <a:pt x="418" y="326"/>
                </a:moveTo>
                <a:cubicBezTo>
                  <a:pt x="417" y="326"/>
                  <a:pt x="418" y="325"/>
                  <a:pt x="418" y="324"/>
                </a:cubicBezTo>
                <a:cubicBezTo>
                  <a:pt x="419" y="325"/>
                  <a:pt x="418" y="325"/>
                  <a:pt x="418" y="326"/>
                </a:cubicBezTo>
                <a:cubicBezTo>
                  <a:pt x="418" y="326"/>
                  <a:pt x="418" y="326"/>
                  <a:pt x="418" y="326"/>
                </a:cubicBezTo>
                <a:close/>
                <a:moveTo>
                  <a:pt x="196" y="326"/>
                </a:moveTo>
                <a:cubicBezTo>
                  <a:pt x="196" y="325"/>
                  <a:pt x="196" y="326"/>
                  <a:pt x="197" y="326"/>
                </a:cubicBezTo>
                <a:cubicBezTo>
                  <a:pt x="197" y="326"/>
                  <a:pt x="196" y="326"/>
                  <a:pt x="196" y="327"/>
                </a:cubicBezTo>
                <a:cubicBezTo>
                  <a:pt x="196" y="327"/>
                  <a:pt x="196" y="326"/>
                  <a:pt x="196" y="326"/>
                </a:cubicBezTo>
                <a:cubicBezTo>
                  <a:pt x="196" y="326"/>
                  <a:pt x="196" y="326"/>
                  <a:pt x="196" y="326"/>
                </a:cubicBezTo>
                <a:close/>
                <a:moveTo>
                  <a:pt x="408" y="326"/>
                </a:moveTo>
                <a:cubicBezTo>
                  <a:pt x="408" y="326"/>
                  <a:pt x="409" y="326"/>
                  <a:pt x="409" y="325"/>
                </a:cubicBezTo>
                <a:cubicBezTo>
                  <a:pt x="409" y="325"/>
                  <a:pt x="410" y="325"/>
                  <a:pt x="410" y="325"/>
                </a:cubicBezTo>
                <a:cubicBezTo>
                  <a:pt x="410" y="327"/>
                  <a:pt x="409" y="326"/>
                  <a:pt x="408" y="326"/>
                </a:cubicBezTo>
                <a:cubicBezTo>
                  <a:pt x="408" y="326"/>
                  <a:pt x="408" y="326"/>
                  <a:pt x="408" y="326"/>
                </a:cubicBezTo>
                <a:close/>
                <a:moveTo>
                  <a:pt x="196" y="331"/>
                </a:moveTo>
                <a:cubicBezTo>
                  <a:pt x="195" y="330"/>
                  <a:pt x="195" y="329"/>
                  <a:pt x="196" y="329"/>
                </a:cubicBezTo>
                <a:cubicBezTo>
                  <a:pt x="196" y="329"/>
                  <a:pt x="196" y="329"/>
                  <a:pt x="196" y="329"/>
                </a:cubicBezTo>
                <a:cubicBezTo>
                  <a:pt x="196" y="330"/>
                  <a:pt x="197" y="330"/>
                  <a:pt x="197" y="329"/>
                </a:cubicBezTo>
                <a:cubicBezTo>
                  <a:pt x="198" y="330"/>
                  <a:pt x="196" y="330"/>
                  <a:pt x="196" y="331"/>
                </a:cubicBezTo>
                <a:cubicBezTo>
                  <a:pt x="196" y="331"/>
                  <a:pt x="196" y="331"/>
                  <a:pt x="196" y="331"/>
                </a:cubicBezTo>
                <a:close/>
                <a:moveTo>
                  <a:pt x="198" y="334"/>
                </a:moveTo>
                <a:cubicBezTo>
                  <a:pt x="197" y="333"/>
                  <a:pt x="196" y="330"/>
                  <a:pt x="199" y="330"/>
                </a:cubicBezTo>
                <a:cubicBezTo>
                  <a:pt x="198" y="332"/>
                  <a:pt x="199" y="332"/>
                  <a:pt x="198" y="334"/>
                </a:cubicBezTo>
                <a:cubicBezTo>
                  <a:pt x="198" y="334"/>
                  <a:pt x="198" y="334"/>
                  <a:pt x="198" y="334"/>
                </a:cubicBezTo>
                <a:close/>
                <a:moveTo>
                  <a:pt x="263" y="343"/>
                </a:moveTo>
                <a:cubicBezTo>
                  <a:pt x="263" y="340"/>
                  <a:pt x="262" y="337"/>
                  <a:pt x="264" y="334"/>
                </a:cubicBezTo>
                <a:cubicBezTo>
                  <a:pt x="265" y="333"/>
                  <a:pt x="265" y="335"/>
                  <a:pt x="264" y="335"/>
                </a:cubicBezTo>
                <a:cubicBezTo>
                  <a:pt x="265" y="335"/>
                  <a:pt x="266" y="337"/>
                  <a:pt x="266" y="339"/>
                </a:cubicBezTo>
                <a:cubicBezTo>
                  <a:pt x="262" y="340"/>
                  <a:pt x="266" y="343"/>
                  <a:pt x="265" y="345"/>
                </a:cubicBezTo>
                <a:cubicBezTo>
                  <a:pt x="264" y="345"/>
                  <a:pt x="263" y="344"/>
                  <a:pt x="263" y="343"/>
                </a:cubicBezTo>
                <a:cubicBezTo>
                  <a:pt x="263" y="343"/>
                  <a:pt x="263" y="343"/>
                  <a:pt x="263" y="343"/>
                </a:cubicBezTo>
                <a:close/>
                <a:moveTo>
                  <a:pt x="182" y="338"/>
                </a:moveTo>
                <a:cubicBezTo>
                  <a:pt x="182" y="338"/>
                  <a:pt x="182" y="337"/>
                  <a:pt x="182" y="336"/>
                </a:cubicBezTo>
                <a:cubicBezTo>
                  <a:pt x="183" y="336"/>
                  <a:pt x="183" y="337"/>
                  <a:pt x="183" y="337"/>
                </a:cubicBezTo>
                <a:cubicBezTo>
                  <a:pt x="182" y="337"/>
                  <a:pt x="182" y="338"/>
                  <a:pt x="182" y="338"/>
                </a:cubicBezTo>
                <a:cubicBezTo>
                  <a:pt x="182" y="338"/>
                  <a:pt x="182" y="338"/>
                  <a:pt x="182" y="338"/>
                </a:cubicBezTo>
                <a:close/>
                <a:moveTo>
                  <a:pt x="444" y="341"/>
                </a:moveTo>
                <a:cubicBezTo>
                  <a:pt x="444" y="340"/>
                  <a:pt x="445" y="340"/>
                  <a:pt x="444" y="339"/>
                </a:cubicBezTo>
                <a:cubicBezTo>
                  <a:pt x="445" y="339"/>
                  <a:pt x="445" y="340"/>
                  <a:pt x="446" y="340"/>
                </a:cubicBezTo>
                <a:cubicBezTo>
                  <a:pt x="446" y="341"/>
                  <a:pt x="445" y="341"/>
                  <a:pt x="445" y="341"/>
                </a:cubicBezTo>
                <a:cubicBezTo>
                  <a:pt x="445" y="341"/>
                  <a:pt x="444" y="341"/>
                  <a:pt x="444" y="341"/>
                </a:cubicBezTo>
                <a:cubicBezTo>
                  <a:pt x="444" y="341"/>
                  <a:pt x="444" y="341"/>
                  <a:pt x="444" y="341"/>
                </a:cubicBezTo>
                <a:close/>
                <a:moveTo>
                  <a:pt x="423" y="343"/>
                </a:moveTo>
                <a:cubicBezTo>
                  <a:pt x="422" y="344"/>
                  <a:pt x="419" y="343"/>
                  <a:pt x="422" y="342"/>
                </a:cubicBezTo>
                <a:cubicBezTo>
                  <a:pt x="423" y="342"/>
                  <a:pt x="422" y="343"/>
                  <a:pt x="423" y="343"/>
                </a:cubicBezTo>
                <a:cubicBezTo>
                  <a:pt x="423" y="343"/>
                  <a:pt x="423" y="343"/>
                  <a:pt x="423" y="343"/>
                </a:cubicBezTo>
                <a:close/>
                <a:moveTo>
                  <a:pt x="200" y="347"/>
                </a:moveTo>
                <a:cubicBezTo>
                  <a:pt x="200" y="349"/>
                  <a:pt x="199" y="344"/>
                  <a:pt x="198" y="347"/>
                </a:cubicBezTo>
                <a:cubicBezTo>
                  <a:pt x="197" y="347"/>
                  <a:pt x="198" y="345"/>
                  <a:pt x="197" y="345"/>
                </a:cubicBezTo>
                <a:cubicBezTo>
                  <a:pt x="198" y="344"/>
                  <a:pt x="199" y="346"/>
                  <a:pt x="200" y="347"/>
                </a:cubicBezTo>
                <a:cubicBezTo>
                  <a:pt x="200" y="347"/>
                  <a:pt x="200" y="347"/>
                  <a:pt x="200" y="347"/>
                </a:cubicBezTo>
                <a:close/>
                <a:moveTo>
                  <a:pt x="450" y="347"/>
                </a:moveTo>
                <a:cubicBezTo>
                  <a:pt x="450" y="346"/>
                  <a:pt x="450" y="345"/>
                  <a:pt x="450" y="345"/>
                </a:cubicBezTo>
                <a:cubicBezTo>
                  <a:pt x="451" y="345"/>
                  <a:pt x="453" y="347"/>
                  <a:pt x="450" y="347"/>
                </a:cubicBezTo>
                <a:cubicBezTo>
                  <a:pt x="450" y="347"/>
                  <a:pt x="450" y="347"/>
                  <a:pt x="450" y="347"/>
                </a:cubicBezTo>
                <a:close/>
                <a:moveTo>
                  <a:pt x="264" y="347"/>
                </a:moveTo>
                <a:cubicBezTo>
                  <a:pt x="264" y="346"/>
                  <a:pt x="265" y="346"/>
                  <a:pt x="266" y="346"/>
                </a:cubicBezTo>
                <a:cubicBezTo>
                  <a:pt x="265" y="347"/>
                  <a:pt x="266" y="349"/>
                  <a:pt x="264" y="349"/>
                </a:cubicBezTo>
                <a:cubicBezTo>
                  <a:pt x="263" y="348"/>
                  <a:pt x="265" y="347"/>
                  <a:pt x="264" y="347"/>
                </a:cubicBezTo>
                <a:cubicBezTo>
                  <a:pt x="264" y="347"/>
                  <a:pt x="264" y="347"/>
                  <a:pt x="264" y="347"/>
                </a:cubicBezTo>
                <a:close/>
                <a:moveTo>
                  <a:pt x="449" y="357"/>
                </a:moveTo>
                <a:cubicBezTo>
                  <a:pt x="449" y="359"/>
                  <a:pt x="447" y="357"/>
                  <a:pt x="447" y="356"/>
                </a:cubicBezTo>
                <a:cubicBezTo>
                  <a:pt x="448" y="356"/>
                  <a:pt x="448" y="357"/>
                  <a:pt x="449" y="357"/>
                </a:cubicBezTo>
                <a:cubicBezTo>
                  <a:pt x="449" y="357"/>
                  <a:pt x="449" y="357"/>
                  <a:pt x="449" y="357"/>
                </a:cubicBezTo>
                <a:close/>
                <a:moveTo>
                  <a:pt x="194" y="364"/>
                </a:moveTo>
                <a:cubicBezTo>
                  <a:pt x="193" y="364"/>
                  <a:pt x="193" y="363"/>
                  <a:pt x="193" y="362"/>
                </a:cubicBezTo>
                <a:cubicBezTo>
                  <a:pt x="194" y="362"/>
                  <a:pt x="194" y="363"/>
                  <a:pt x="194" y="363"/>
                </a:cubicBezTo>
                <a:cubicBezTo>
                  <a:pt x="194" y="363"/>
                  <a:pt x="194" y="363"/>
                  <a:pt x="194" y="364"/>
                </a:cubicBezTo>
                <a:cubicBezTo>
                  <a:pt x="194" y="364"/>
                  <a:pt x="194" y="364"/>
                  <a:pt x="194" y="364"/>
                </a:cubicBezTo>
                <a:close/>
                <a:moveTo>
                  <a:pt x="441" y="364"/>
                </a:moveTo>
                <a:cubicBezTo>
                  <a:pt x="442" y="363"/>
                  <a:pt x="443" y="364"/>
                  <a:pt x="444" y="364"/>
                </a:cubicBezTo>
                <a:cubicBezTo>
                  <a:pt x="445" y="366"/>
                  <a:pt x="443" y="365"/>
                  <a:pt x="443" y="366"/>
                </a:cubicBezTo>
                <a:cubicBezTo>
                  <a:pt x="444" y="367"/>
                  <a:pt x="445" y="366"/>
                  <a:pt x="446" y="367"/>
                </a:cubicBezTo>
                <a:cubicBezTo>
                  <a:pt x="446" y="366"/>
                  <a:pt x="444" y="365"/>
                  <a:pt x="446" y="364"/>
                </a:cubicBezTo>
                <a:cubicBezTo>
                  <a:pt x="457" y="369"/>
                  <a:pt x="468" y="373"/>
                  <a:pt x="479" y="380"/>
                </a:cubicBezTo>
                <a:cubicBezTo>
                  <a:pt x="464" y="386"/>
                  <a:pt x="455" y="369"/>
                  <a:pt x="445" y="370"/>
                </a:cubicBezTo>
                <a:cubicBezTo>
                  <a:pt x="445" y="367"/>
                  <a:pt x="441" y="367"/>
                  <a:pt x="441" y="364"/>
                </a:cubicBezTo>
                <a:cubicBezTo>
                  <a:pt x="441" y="364"/>
                  <a:pt x="441" y="364"/>
                  <a:pt x="441" y="364"/>
                </a:cubicBezTo>
                <a:close/>
                <a:moveTo>
                  <a:pt x="469" y="365"/>
                </a:moveTo>
                <a:cubicBezTo>
                  <a:pt x="469" y="366"/>
                  <a:pt x="468" y="364"/>
                  <a:pt x="466" y="365"/>
                </a:cubicBezTo>
                <a:cubicBezTo>
                  <a:pt x="467" y="364"/>
                  <a:pt x="467" y="364"/>
                  <a:pt x="468" y="363"/>
                </a:cubicBezTo>
                <a:cubicBezTo>
                  <a:pt x="469" y="363"/>
                  <a:pt x="468" y="365"/>
                  <a:pt x="469" y="365"/>
                </a:cubicBezTo>
                <a:cubicBezTo>
                  <a:pt x="469" y="365"/>
                  <a:pt x="469" y="365"/>
                  <a:pt x="469" y="365"/>
                </a:cubicBezTo>
                <a:close/>
                <a:moveTo>
                  <a:pt x="192" y="365"/>
                </a:moveTo>
                <a:cubicBezTo>
                  <a:pt x="193" y="366"/>
                  <a:pt x="195" y="366"/>
                  <a:pt x="195" y="364"/>
                </a:cubicBezTo>
                <a:cubicBezTo>
                  <a:pt x="197" y="364"/>
                  <a:pt x="195" y="366"/>
                  <a:pt x="196" y="367"/>
                </a:cubicBezTo>
                <a:cubicBezTo>
                  <a:pt x="193" y="366"/>
                  <a:pt x="193" y="368"/>
                  <a:pt x="192" y="368"/>
                </a:cubicBezTo>
                <a:cubicBezTo>
                  <a:pt x="192" y="367"/>
                  <a:pt x="192" y="366"/>
                  <a:pt x="192" y="365"/>
                </a:cubicBezTo>
                <a:cubicBezTo>
                  <a:pt x="192" y="365"/>
                  <a:pt x="192" y="365"/>
                  <a:pt x="192" y="365"/>
                </a:cubicBezTo>
                <a:close/>
                <a:moveTo>
                  <a:pt x="395" y="367"/>
                </a:moveTo>
                <a:cubicBezTo>
                  <a:pt x="395" y="365"/>
                  <a:pt x="398" y="366"/>
                  <a:pt x="398" y="368"/>
                </a:cubicBezTo>
                <a:cubicBezTo>
                  <a:pt x="397" y="367"/>
                  <a:pt x="396" y="366"/>
                  <a:pt x="395" y="367"/>
                </a:cubicBezTo>
                <a:cubicBezTo>
                  <a:pt x="395" y="367"/>
                  <a:pt x="395" y="367"/>
                  <a:pt x="395" y="367"/>
                </a:cubicBezTo>
                <a:close/>
                <a:moveTo>
                  <a:pt x="188" y="369"/>
                </a:moveTo>
                <a:cubicBezTo>
                  <a:pt x="189" y="369"/>
                  <a:pt x="189" y="368"/>
                  <a:pt x="189" y="368"/>
                </a:cubicBezTo>
                <a:cubicBezTo>
                  <a:pt x="189" y="368"/>
                  <a:pt x="190" y="368"/>
                  <a:pt x="191" y="368"/>
                </a:cubicBezTo>
                <a:cubicBezTo>
                  <a:pt x="190" y="368"/>
                  <a:pt x="188" y="371"/>
                  <a:pt x="188" y="369"/>
                </a:cubicBezTo>
                <a:cubicBezTo>
                  <a:pt x="188" y="369"/>
                  <a:pt x="188" y="369"/>
                  <a:pt x="188" y="369"/>
                </a:cubicBezTo>
                <a:close/>
                <a:moveTo>
                  <a:pt x="385" y="372"/>
                </a:moveTo>
                <a:cubicBezTo>
                  <a:pt x="385" y="371"/>
                  <a:pt x="386" y="371"/>
                  <a:pt x="386" y="369"/>
                </a:cubicBezTo>
                <a:cubicBezTo>
                  <a:pt x="387" y="369"/>
                  <a:pt x="387" y="371"/>
                  <a:pt x="388" y="371"/>
                </a:cubicBezTo>
                <a:cubicBezTo>
                  <a:pt x="387" y="372"/>
                  <a:pt x="386" y="372"/>
                  <a:pt x="385" y="372"/>
                </a:cubicBezTo>
                <a:cubicBezTo>
                  <a:pt x="385" y="372"/>
                  <a:pt x="385" y="372"/>
                  <a:pt x="385" y="372"/>
                </a:cubicBezTo>
                <a:close/>
                <a:moveTo>
                  <a:pt x="401" y="381"/>
                </a:moveTo>
                <a:cubicBezTo>
                  <a:pt x="400" y="378"/>
                  <a:pt x="405" y="376"/>
                  <a:pt x="406" y="373"/>
                </a:cubicBezTo>
                <a:cubicBezTo>
                  <a:pt x="411" y="373"/>
                  <a:pt x="414" y="376"/>
                  <a:pt x="419" y="378"/>
                </a:cubicBezTo>
                <a:cubicBezTo>
                  <a:pt x="418" y="380"/>
                  <a:pt x="421" y="379"/>
                  <a:pt x="420" y="382"/>
                </a:cubicBezTo>
                <a:cubicBezTo>
                  <a:pt x="419" y="383"/>
                  <a:pt x="418" y="383"/>
                  <a:pt x="417" y="382"/>
                </a:cubicBezTo>
                <a:cubicBezTo>
                  <a:pt x="417" y="383"/>
                  <a:pt x="418" y="385"/>
                  <a:pt x="416" y="385"/>
                </a:cubicBezTo>
                <a:cubicBezTo>
                  <a:pt x="417" y="384"/>
                  <a:pt x="415" y="383"/>
                  <a:pt x="416" y="381"/>
                </a:cubicBezTo>
                <a:cubicBezTo>
                  <a:pt x="413" y="383"/>
                  <a:pt x="410" y="382"/>
                  <a:pt x="407" y="380"/>
                </a:cubicBezTo>
                <a:cubicBezTo>
                  <a:pt x="406" y="383"/>
                  <a:pt x="403" y="379"/>
                  <a:pt x="401" y="381"/>
                </a:cubicBezTo>
                <a:cubicBezTo>
                  <a:pt x="401" y="381"/>
                  <a:pt x="401" y="381"/>
                  <a:pt x="401" y="381"/>
                </a:cubicBezTo>
                <a:close/>
                <a:moveTo>
                  <a:pt x="389" y="379"/>
                </a:moveTo>
                <a:cubicBezTo>
                  <a:pt x="388" y="380"/>
                  <a:pt x="387" y="378"/>
                  <a:pt x="388" y="377"/>
                </a:cubicBezTo>
                <a:cubicBezTo>
                  <a:pt x="389" y="377"/>
                  <a:pt x="388" y="379"/>
                  <a:pt x="389" y="379"/>
                </a:cubicBezTo>
                <a:cubicBezTo>
                  <a:pt x="389" y="379"/>
                  <a:pt x="389" y="379"/>
                  <a:pt x="389" y="379"/>
                </a:cubicBezTo>
                <a:close/>
                <a:moveTo>
                  <a:pt x="423" y="383"/>
                </a:moveTo>
                <a:cubicBezTo>
                  <a:pt x="423" y="383"/>
                  <a:pt x="423" y="382"/>
                  <a:pt x="423" y="381"/>
                </a:cubicBezTo>
                <a:cubicBezTo>
                  <a:pt x="426" y="382"/>
                  <a:pt x="429" y="384"/>
                  <a:pt x="430" y="387"/>
                </a:cubicBezTo>
                <a:cubicBezTo>
                  <a:pt x="431" y="388"/>
                  <a:pt x="431" y="386"/>
                  <a:pt x="432" y="387"/>
                </a:cubicBezTo>
                <a:cubicBezTo>
                  <a:pt x="432" y="390"/>
                  <a:pt x="430" y="390"/>
                  <a:pt x="428" y="391"/>
                </a:cubicBezTo>
                <a:cubicBezTo>
                  <a:pt x="427" y="391"/>
                  <a:pt x="427" y="390"/>
                  <a:pt x="427" y="389"/>
                </a:cubicBezTo>
                <a:cubicBezTo>
                  <a:pt x="424" y="389"/>
                  <a:pt x="421" y="391"/>
                  <a:pt x="419" y="387"/>
                </a:cubicBezTo>
                <a:cubicBezTo>
                  <a:pt x="420" y="387"/>
                  <a:pt x="422" y="387"/>
                  <a:pt x="424" y="386"/>
                </a:cubicBezTo>
                <a:cubicBezTo>
                  <a:pt x="424" y="385"/>
                  <a:pt x="423" y="384"/>
                  <a:pt x="424" y="384"/>
                </a:cubicBezTo>
                <a:cubicBezTo>
                  <a:pt x="424" y="383"/>
                  <a:pt x="423" y="383"/>
                  <a:pt x="423" y="383"/>
                </a:cubicBezTo>
                <a:cubicBezTo>
                  <a:pt x="423" y="383"/>
                  <a:pt x="423" y="383"/>
                  <a:pt x="423" y="383"/>
                </a:cubicBezTo>
                <a:close/>
                <a:moveTo>
                  <a:pt x="502" y="385"/>
                </a:moveTo>
                <a:cubicBezTo>
                  <a:pt x="506" y="384"/>
                  <a:pt x="507" y="390"/>
                  <a:pt x="509" y="391"/>
                </a:cubicBezTo>
                <a:cubicBezTo>
                  <a:pt x="504" y="392"/>
                  <a:pt x="498" y="381"/>
                  <a:pt x="493" y="388"/>
                </a:cubicBezTo>
                <a:cubicBezTo>
                  <a:pt x="493" y="390"/>
                  <a:pt x="495" y="390"/>
                  <a:pt x="495" y="391"/>
                </a:cubicBezTo>
                <a:cubicBezTo>
                  <a:pt x="491" y="389"/>
                  <a:pt x="485" y="389"/>
                  <a:pt x="484" y="384"/>
                </a:cubicBezTo>
                <a:cubicBezTo>
                  <a:pt x="485" y="384"/>
                  <a:pt x="487" y="383"/>
                  <a:pt x="488" y="382"/>
                </a:cubicBezTo>
                <a:cubicBezTo>
                  <a:pt x="492" y="385"/>
                  <a:pt x="501" y="380"/>
                  <a:pt x="502" y="385"/>
                </a:cubicBezTo>
                <a:cubicBezTo>
                  <a:pt x="502" y="385"/>
                  <a:pt x="502" y="385"/>
                  <a:pt x="502" y="385"/>
                </a:cubicBezTo>
                <a:close/>
                <a:moveTo>
                  <a:pt x="409" y="385"/>
                </a:moveTo>
                <a:cubicBezTo>
                  <a:pt x="409" y="385"/>
                  <a:pt x="409" y="385"/>
                  <a:pt x="409" y="384"/>
                </a:cubicBezTo>
                <a:cubicBezTo>
                  <a:pt x="410" y="384"/>
                  <a:pt x="410" y="385"/>
                  <a:pt x="410" y="386"/>
                </a:cubicBezTo>
                <a:cubicBezTo>
                  <a:pt x="409" y="386"/>
                  <a:pt x="409" y="385"/>
                  <a:pt x="409" y="385"/>
                </a:cubicBezTo>
                <a:cubicBezTo>
                  <a:pt x="409" y="385"/>
                  <a:pt x="409" y="385"/>
                  <a:pt x="409" y="385"/>
                </a:cubicBezTo>
                <a:close/>
                <a:moveTo>
                  <a:pt x="429" y="395"/>
                </a:moveTo>
                <a:cubicBezTo>
                  <a:pt x="428" y="395"/>
                  <a:pt x="429" y="393"/>
                  <a:pt x="429" y="392"/>
                </a:cubicBezTo>
                <a:cubicBezTo>
                  <a:pt x="431" y="392"/>
                  <a:pt x="429" y="394"/>
                  <a:pt x="429" y="395"/>
                </a:cubicBezTo>
                <a:cubicBezTo>
                  <a:pt x="429" y="395"/>
                  <a:pt x="429" y="395"/>
                  <a:pt x="429" y="395"/>
                </a:cubicBezTo>
                <a:close/>
                <a:moveTo>
                  <a:pt x="191" y="395"/>
                </a:moveTo>
                <a:cubicBezTo>
                  <a:pt x="191" y="395"/>
                  <a:pt x="191" y="394"/>
                  <a:pt x="191" y="393"/>
                </a:cubicBezTo>
                <a:cubicBezTo>
                  <a:pt x="191" y="393"/>
                  <a:pt x="191" y="394"/>
                  <a:pt x="192" y="394"/>
                </a:cubicBezTo>
                <a:cubicBezTo>
                  <a:pt x="192" y="394"/>
                  <a:pt x="192" y="395"/>
                  <a:pt x="192" y="395"/>
                </a:cubicBezTo>
                <a:cubicBezTo>
                  <a:pt x="191" y="395"/>
                  <a:pt x="191" y="395"/>
                  <a:pt x="191" y="395"/>
                </a:cubicBezTo>
                <a:cubicBezTo>
                  <a:pt x="191" y="395"/>
                  <a:pt x="191" y="395"/>
                  <a:pt x="191" y="395"/>
                </a:cubicBezTo>
                <a:close/>
                <a:moveTo>
                  <a:pt x="413" y="397"/>
                </a:moveTo>
                <a:cubicBezTo>
                  <a:pt x="411" y="397"/>
                  <a:pt x="413" y="396"/>
                  <a:pt x="413" y="394"/>
                </a:cubicBezTo>
                <a:cubicBezTo>
                  <a:pt x="414" y="394"/>
                  <a:pt x="414" y="397"/>
                  <a:pt x="413" y="397"/>
                </a:cubicBezTo>
                <a:cubicBezTo>
                  <a:pt x="413" y="397"/>
                  <a:pt x="413" y="397"/>
                  <a:pt x="413" y="397"/>
                </a:cubicBezTo>
                <a:close/>
                <a:moveTo>
                  <a:pt x="416" y="396"/>
                </a:moveTo>
                <a:cubicBezTo>
                  <a:pt x="416" y="395"/>
                  <a:pt x="416" y="395"/>
                  <a:pt x="415" y="395"/>
                </a:cubicBezTo>
                <a:cubicBezTo>
                  <a:pt x="416" y="392"/>
                  <a:pt x="417" y="397"/>
                  <a:pt x="418" y="395"/>
                </a:cubicBezTo>
                <a:cubicBezTo>
                  <a:pt x="420" y="397"/>
                  <a:pt x="415" y="398"/>
                  <a:pt x="415" y="398"/>
                </a:cubicBezTo>
                <a:cubicBezTo>
                  <a:pt x="413" y="397"/>
                  <a:pt x="417" y="397"/>
                  <a:pt x="416" y="396"/>
                </a:cubicBezTo>
                <a:cubicBezTo>
                  <a:pt x="416" y="396"/>
                  <a:pt x="416" y="396"/>
                  <a:pt x="416" y="396"/>
                </a:cubicBezTo>
                <a:close/>
                <a:moveTo>
                  <a:pt x="146" y="398"/>
                </a:moveTo>
                <a:cubicBezTo>
                  <a:pt x="145" y="398"/>
                  <a:pt x="146" y="397"/>
                  <a:pt x="145" y="396"/>
                </a:cubicBezTo>
                <a:cubicBezTo>
                  <a:pt x="146" y="396"/>
                  <a:pt x="147" y="396"/>
                  <a:pt x="147" y="396"/>
                </a:cubicBezTo>
                <a:cubicBezTo>
                  <a:pt x="147" y="397"/>
                  <a:pt x="146" y="397"/>
                  <a:pt x="146" y="398"/>
                </a:cubicBezTo>
                <a:cubicBezTo>
                  <a:pt x="146" y="398"/>
                  <a:pt x="146" y="398"/>
                  <a:pt x="146" y="398"/>
                </a:cubicBezTo>
                <a:close/>
                <a:moveTo>
                  <a:pt x="150" y="397"/>
                </a:moveTo>
                <a:cubicBezTo>
                  <a:pt x="150" y="398"/>
                  <a:pt x="147" y="399"/>
                  <a:pt x="148" y="397"/>
                </a:cubicBezTo>
                <a:cubicBezTo>
                  <a:pt x="149" y="397"/>
                  <a:pt x="150" y="397"/>
                  <a:pt x="150" y="397"/>
                </a:cubicBezTo>
                <a:cubicBezTo>
                  <a:pt x="150" y="397"/>
                  <a:pt x="150" y="397"/>
                  <a:pt x="150" y="397"/>
                </a:cubicBezTo>
                <a:close/>
                <a:moveTo>
                  <a:pt x="313" y="403"/>
                </a:moveTo>
                <a:cubicBezTo>
                  <a:pt x="310" y="404"/>
                  <a:pt x="312" y="406"/>
                  <a:pt x="310" y="404"/>
                </a:cubicBezTo>
                <a:cubicBezTo>
                  <a:pt x="310" y="406"/>
                  <a:pt x="311" y="407"/>
                  <a:pt x="313" y="407"/>
                </a:cubicBezTo>
                <a:cubicBezTo>
                  <a:pt x="311" y="409"/>
                  <a:pt x="308" y="408"/>
                  <a:pt x="306" y="407"/>
                </a:cubicBezTo>
                <a:cubicBezTo>
                  <a:pt x="300" y="410"/>
                  <a:pt x="299" y="405"/>
                  <a:pt x="296" y="407"/>
                </a:cubicBezTo>
                <a:cubicBezTo>
                  <a:pt x="296" y="406"/>
                  <a:pt x="296" y="405"/>
                  <a:pt x="296" y="404"/>
                </a:cubicBezTo>
                <a:cubicBezTo>
                  <a:pt x="295" y="405"/>
                  <a:pt x="295" y="406"/>
                  <a:pt x="294" y="407"/>
                </a:cubicBezTo>
                <a:cubicBezTo>
                  <a:pt x="293" y="407"/>
                  <a:pt x="292" y="407"/>
                  <a:pt x="292" y="406"/>
                </a:cubicBezTo>
                <a:cubicBezTo>
                  <a:pt x="295" y="407"/>
                  <a:pt x="294" y="402"/>
                  <a:pt x="297" y="402"/>
                </a:cubicBezTo>
                <a:cubicBezTo>
                  <a:pt x="294" y="400"/>
                  <a:pt x="292" y="401"/>
                  <a:pt x="289" y="402"/>
                </a:cubicBezTo>
                <a:cubicBezTo>
                  <a:pt x="290" y="399"/>
                  <a:pt x="288" y="399"/>
                  <a:pt x="287" y="398"/>
                </a:cubicBezTo>
                <a:cubicBezTo>
                  <a:pt x="288" y="396"/>
                  <a:pt x="289" y="399"/>
                  <a:pt x="290" y="399"/>
                </a:cubicBezTo>
                <a:cubicBezTo>
                  <a:pt x="291" y="397"/>
                  <a:pt x="293" y="399"/>
                  <a:pt x="293" y="397"/>
                </a:cubicBezTo>
                <a:cubicBezTo>
                  <a:pt x="299" y="397"/>
                  <a:pt x="302" y="398"/>
                  <a:pt x="308" y="399"/>
                </a:cubicBezTo>
                <a:cubicBezTo>
                  <a:pt x="308" y="403"/>
                  <a:pt x="310" y="403"/>
                  <a:pt x="313" y="403"/>
                </a:cubicBezTo>
                <a:cubicBezTo>
                  <a:pt x="313" y="403"/>
                  <a:pt x="313" y="403"/>
                  <a:pt x="313" y="403"/>
                </a:cubicBezTo>
                <a:close/>
                <a:moveTo>
                  <a:pt x="137" y="399"/>
                </a:moveTo>
                <a:cubicBezTo>
                  <a:pt x="137" y="398"/>
                  <a:pt x="137" y="398"/>
                  <a:pt x="137" y="397"/>
                </a:cubicBezTo>
                <a:cubicBezTo>
                  <a:pt x="139" y="397"/>
                  <a:pt x="139" y="400"/>
                  <a:pt x="137" y="399"/>
                </a:cubicBezTo>
                <a:cubicBezTo>
                  <a:pt x="137" y="399"/>
                  <a:pt x="137" y="399"/>
                  <a:pt x="137" y="399"/>
                </a:cubicBezTo>
                <a:close/>
                <a:moveTo>
                  <a:pt x="404" y="400"/>
                </a:moveTo>
                <a:cubicBezTo>
                  <a:pt x="402" y="399"/>
                  <a:pt x="404" y="397"/>
                  <a:pt x="405" y="398"/>
                </a:cubicBezTo>
                <a:cubicBezTo>
                  <a:pt x="405" y="399"/>
                  <a:pt x="404" y="399"/>
                  <a:pt x="404" y="400"/>
                </a:cubicBezTo>
                <a:cubicBezTo>
                  <a:pt x="404" y="400"/>
                  <a:pt x="404" y="400"/>
                  <a:pt x="404" y="400"/>
                </a:cubicBezTo>
                <a:close/>
                <a:moveTo>
                  <a:pt x="324" y="400"/>
                </a:moveTo>
                <a:cubicBezTo>
                  <a:pt x="324" y="401"/>
                  <a:pt x="322" y="400"/>
                  <a:pt x="322" y="399"/>
                </a:cubicBezTo>
                <a:cubicBezTo>
                  <a:pt x="323" y="399"/>
                  <a:pt x="323" y="400"/>
                  <a:pt x="324" y="400"/>
                </a:cubicBezTo>
                <a:cubicBezTo>
                  <a:pt x="324" y="400"/>
                  <a:pt x="324" y="400"/>
                  <a:pt x="324" y="400"/>
                </a:cubicBezTo>
                <a:close/>
                <a:moveTo>
                  <a:pt x="499" y="402"/>
                </a:moveTo>
                <a:cubicBezTo>
                  <a:pt x="505" y="398"/>
                  <a:pt x="516" y="401"/>
                  <a:pt x="520" y="404"/>
                </a:cubicBezTo>
                <a:cubicBezTo>
                  <a:pt x="513" y="405"/>
                  <a:pt x="502" y="403"/>
                  <a:pt x="499" y="402"/>
                </a:cubicBezTo>
                <a:cubicBezTo>
                  <a:pt x="499" y="402"/>
                  <a:pt x="499" y="402"/>
                  <a:pt x="499" y="402"/>
                </a:cubicBezTo>
                <a:close/>
                <a:moveTo>
                  <a:pt x="392" y="401"/>
                </a:moveTo>
                <a:cubicBezTo>
                  <a:pt x="392" y="402"/>
                  <a:pt x="389" y="402"/>
                  <a:pt x="390" y="401"/>
                </a:cubicBezTo>
                <a:cubicBezTo>
                  <a:pt x="391" y="401"/>
                  <a:pt x="391" y="401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lose/>
                <a:moveTo>
                  <a:pt x="288" y="404"/>
                </a:moveTo>
                <a:cubicBezTo>
                  <a:pt x="288" y="402"/>
                  <a:pt x="293" y="402"/>
                  <a:pt x="293" y="404"/>
                </a:cubicBezTo>
                <a:cubicBezTo>
                  <a:pt x="291" y="402"/>
                  <a:pt x="290" y="405"/>
                  <a:pt x="288" y="404"/>
                </a:cubicBezTo>
                <a:cubicBezTo>
                  <a:pt x="288" y="404"/>
                  <a:pt x="288" y="404"/>
                  <a:pt x="288" y="404"/>
                </a:cubicBezTo>
                <a:close/>
                <a:moveTo>
                  <a:pt x="440" y="408"/>
                </a:moveTo>
                <a:cubicBezTo>
                  <a:pt x="439" y="410"/>
                  <a:pt x="437" y="405"/>
                  <a:pt x="440" y="406"/>
                </a:cubicBezTo>
                <a:cubicBezTo>
                  <a:pt x="441" y="407"/>
                  <a:pt x="439" y="408"/>
                  <a:pt x="440" y="408"/>
                </a:cubicBezTo>
                <a:cubicBezTo>
                  <a:pt x="440" y="408"/>
                  <a:pt x="440" y="408"/>
                  <a:pt x="440" y="408"/>
                </a:cubicBezTo>
                <a:close/>
                <a:moveTo>
                  <a:pt x="590" y="407"/>
                </a:moveTo>
                <a:cubicBezTo>
                  <a:pt x="597" y="407"/>
                  <a:pt x="604" y="407"/>
                  <a:pt x="608" y="411"/>
                </a:cubicBezTo>
                <a:cubicBezTo>
                  <a:pt x="604" y="411"/>
                  <a:pt x="600" y="412"/>
                  <a:pt x="595" y="409"/>
                </a:cubicBezTo>
                <a:cubicBezTo>
                  <a:pt x="593" y="410"/>
                  <a:pt x="590" y="410"/>
                  <a:pt x="590" y="407"/>
                </a:cubicBezTo>
                <a:cubicBezTo>
                  <a:pt x="590" y="407"/>
                  <a:pt x="590" y="407"/>
                  <a:pt x="590" y="407"/>
                </a:cubicBezTo>
                <a:close/>
                <a:moveTo>
                  <a:pt x="585" y="411"/>
                </a:moveTo>
                <a:cubicBezTo>
                  <a:pt x="585" y="409"/>
                  <a:pt x="586" y="411"/>
                  <a:pt x="588" y="410"/>
                </a:cubicBezTo>
                <a:cubicBezTo>
                  <a:pt x="588" y="411"/>
                  <a:pt x="585" y="412"/>
                  <a:pt x="585" y="411"/>
                </a:cubicBezTo>
                <a:cubicBezTo>
                  <a:pt x="585" y="411"/>
                  <a:pt x="585" y="411"/>
                  <a:pt x="585" y="411"/>
                </a:cubicBezTo>
                <a:close/>
                <a:moveTo>
                  <a:pt x="78" y="413"/>
                </a:moveTo>
                <a:cubicBezTo>
                  <a:pt x="78" y="413"/>
                  <a:pt x="78" y="413"/>
                  <a:pt x="78" y="412"/>
                </a:cubicBezTo>
                <a:cubicBezTo>
                  <a:pt x="79" y="412"/>
                  <a:pt x="79" y="413"/>
                  <a:pt x="80" y="413"/>
                </a:cubicBezTo>
                <a:cubicBezTo>
                  <a:pt x="80" y="414"/>
                  <a:pt x="79" y="414"/>
                  <a:pt x="78" y="413"/>
                </a:cubicBezTo>
                <a:cubicBezTo>
                  <a:pt x="78" y="413"/>
                  <a:pt x="78" y="413"/>
                  <a:pt x="78" y="413"/>
                </a:cubicBezTo>
                <a:close/>
                <a:moveTo>
                  <a:pt x="64" y="419"/>
                </a:moveTo>
                <a:cubicBezTo>
                  <a:pt x="64" y="418"/>
                  <a:pt x="64" y="417"/>
                  <a:pt x="64" y="417"/>
                </a:cubicBezTo>
                <a:cubicBezTo>
                  <a:pt x="65" y="416"/>
                  <a:pt x="65" y="418"/>
                  <a:pt x="66" y="418"/>
                </a:cubicBezTo>
                <a:cubicBezTo>
                  <a:pt x="66" y="419"/>
                  <a:pt x="64" y="419"/>
                  <a:pt x="64" y="419"/>
                </a:cubicBezTo>
                <a:cubicBezTo>
                  <a:pt x="64" y="419"/>
                  <a:pt x="64" y="419"/>
                  <a:pt x="64" y="419"/>
                </a:cubicBezTo>
                <a:close/>
                <a:moveTo>
                  <a:pt x="497" y="430"/>
                </a:moveTo>
                <a:cubicBezTo>
                  <a:pt x="497" y="429"/>
                  <a:pt x="497" y="429"/>
                  <a:pt x="497" y="428"/>
                </a:cubicBezTo>
                <a:cubicBezTo>
                  <a:pt x="498" y="428"/>
                  <a:pt x="498" y="429"/>
                  <a:pt x="498" y="430"/>
                </a:cubicBezTo>
                <a:cubicBezTo>
                  <a:pt x="498" y="430"/>
                  <a:pt x="497" y="430"/>
                  <a:pt x="497" y="430"/>
                </a:cubicBezTo>
                <a:cubicBezTo>
                  <a:pt x="497" y="430"/>
                  <a:pt x="497" y="430"/>
                  <a:pt x="497" y="430"/>
                </a:cubicBezTo>
                <a:close/>
                <a:moveTo>
                  <a:pt x="495" y="431"/>
                </a:moveTo>
                <a:cubicBezTo>
                  <a:pt x="495" y="430"/>
                  <a:pt x="493" y="430"/>
                  <a:pt x="493" y="429"/>
                </a:cubicBezTo>
                <a:cubicBezTo>
                  <a:pt x="494" y="429"/>
                  <a:pt x="495" y="430"/>
                  <a:pt x="495" y="429"/>
                </a:cubicBezTo>
                <a:cubicBezTo>
                  <a:pt x="497" y="429"/>
                  <a:pt x="495" y="430"/>
                  <a:pt x="495" y="431"/>
                </a:cubicBezTo>
                <a:cubicBezTo>
                  <a:pt x="495" y="431"/>
                  <a:pt x="495" y="431"/>
                  <a:pt x="495" y="431"/>
                </a:cubicBezTo>
                <a:close/>
                <a:moveTo>
                  <a:pt x="217" y="27"/>
                </a:moveTo>
                <a:cubicBezTo>
                  <a:pt x="219" y="27"/>
                  <a:pt x="219" y="30"/>
                  <a:pt x="220" y="29"/>
                </a:cubicBezTo>
                <a:cubicBezTo>
                  <a:pt x="218" y="27"/>
                  <a:pt x="222" y="28"/>
                  <a:pt x="221" y="26"/>
                </a:cubicBezTo>
                <a:cubicBezTo>
                  <a:pt x="220" y="25"/>
                  <a:pt x="220" y="27"/>
                  <a:pt x="218" y="27"/>
                </a:cubicBezTo>
                <a:cubicBezTo>
                  <a:pt x="218" y="27"/>
                  <a:pt x="218" y="26"/>
                  <a:pt x="217" y="27"/>
                </a:cubicBezTo>
                <a:close/>
                <a:moveTo>
                  <a:pt x="54" y="29"/>
                </a:moveTo>
                <a:cubicBezTo>
                  <a:pt x="54" y="30"/>
                  <a:pt x="56" y="29"/>
                  <a:pt x="56" y="30"/>
                </a:cubicBezTo>
                <a:cubicBezTo>
                  <a:pt x="54" y="32"/>
                  <a:pt x="55" y="31"/>
                  <a:pt x="56" y="33"/>
                </a:cubicBezTo>
                <a:cubicBezTo>
                  <a:pt x="55" y="33"/>
                  <a:pt x="55" y="33"/>
                  <a:pt x="54" y="33"/>
                </a:cubicBezTo>
                <a:cubicBezTo>
                  <a:pt x="54" y="32"/>
                  <a:pt x="54" y="32"/>
                  <a:pt x="54" y="31"/>
                </a:cubicBezTo>
                <a:cubicBezTo>
                  <a:pt x="53" y="31"/>
                  <a:pt x="53" y="31"/>
                  <a:pt x="51" y="31"/>
                </a:cubicBezTo>
                <a:cubicBezTo>
                  <a:pt x="51" y="30"/>
                  <a:pt x="51" y="30"/>
                  <a:pt x="50" y="30"/>
                </a:cubicBezTo>
                <a:cubicBezTo>
                  <a:pt x="50" y="29"/>
                  <a:pt x="50" y="27"/>
                  <a:pt x="52" y="27"/>
                </a:cubicBezTo>
                <a:cubicBezTo>
                  <a:pt x="52" y="28"/>
                  <a:pt x="52" y="28"/>
                  <a:pt x="51" y="29"/>
                </a:cubicBezTo>
                <a:cubicBezTo>
                  <a:pt x="53" y="29"/>
                  <a:pt x="53" y="29"/>
                  <a:pt x="53" y="27"/>
                </a:cubicBezTo>
                <a:cubicBezTo>
                  <a:pt x="54" y="29"/>
                  <a:pt x="53" y="28"/>
                  <a:pt x="55" y="27"/>
                </a:cubicBezTo>
                <a:cubicBezTo>
                  <a:pt x="56" y="29"/>
                  <a:pt x="54" y="28"/>
                  <a:pt x="54" y="29"/>
                </a:cubicBezTo>
                <a:close/>
                <a:moveTo>
                  <a:pt x="205" y="27"/>
                </a:moveTo>
                <a:cubicBezTo>
                  <a:pt x="205" y="29"/>
                  <a:pt x="206" y="29"/>
                  <a:pt x="206" y="29"/>
                </a:cubicBezTo>
                <a:cubicBezTo>
                  <a:pt x="205" y="31"/>
                  <a:pt x="202" y="29"/>
                  <a:pt x="200" y="30"/>
                </a:cubicBezTo>
                <a:cubicBezTo>
                  <a:pt x="200" y="29"/>
                  <a:pt x="203" y="27"/>
                  <a:pt x="205" y="27"/>
                </a:cubicBezTo>
                <a:close/>
                <a:moveTo>
                  <a:pt x="5" y="33"/>
                </a:moveTo>
                <a:cubicBezTo>
                  <a:pt x="7" y="33"/>
                  <a:pt x="4" y="34"/>
                  <a:pt x="4" y="35"/>
                </a:cubicBezTo>
                <a:cubicBezTo>
                  <a:pt x="3" y="35"/>
                  <a:pt x="1" y="35"/>
                  <a:pt x="0" y="32"/>
                </a:cubicBezTo>
                <a:cubicBezTo>
                  <a:pt x="2" y="32"/>
                  <a:pt x="2" y="33"/>
                  <a:pt x="2" y="34"/>
                </a:cubicBezTo>
                <a:cubicBezTo>
                  <a:pt x="3" y="34"/>
                  <a:pt x="2" y="33"/>
                  <a:pt x="3" y="32"/>
                </a:cubicBezTo>
                <a:cubicBezTo>
                  <a:pt x="3" y="32"/>
                  <a:pt x="3" y="33"/>
                  <a:pt x="3" y="34"/>
                </a:cubicBezTo>
                <a:cubicBezTo>
                  <a:pt x="4" y="34"/>
                  <a:pt x="4" y="33"/>
                  <a:pt x="5" y="33"/>
                </a:cubicBezTo>
                <a:close/>
                <a:moveTo>
                  <a:pt x="22" y="36"/>
                </a:moveTo>
                <a:cubicBezTo>
                  <a:pt x="23" y="36"/>
                  <a:pt x="23" y="36"/>
                  <a:pt x="25" y="36"/>
                </a:cubicBezTo>
                <a:cubicBezTo>
                  <a:pt x="25" y="37"/>
                  <a:pt x="23" y="37"/>
                  <a:pt x="22" y="36"/>
                </a:cubicBezTo>
                <a:close/>
                <a:moveTo>
                  <a:pt x="257" y="42"/>
                </a:moveTo>
                <a:cubicBezTo>
                  <a:pt x="257" y="40"/>
                  <a:pt x="259" y="41"/>
                  <a:pt x="260" y="42"/>
                </a:cubicBezTo>
                <a:cubicBezTo>
                  <a:pt x="260" y="43"/>
                  <a:pt x="258" y="41"/>
                  <a:pt x="257" y="42"/>
                </a:cubicBezTo>
                <a:close/>
                <a:moveTo>
                  <a:pt x="100" y="52"/>
                </a:moveTo>
                <a:cubicBezTo>
                  <a:pt x="100" y="52"/>
                  <a:pt x="97" y="52"/>
                  <a:pt x="97" y="52"/>
                </a:cubicBezTo>
                <a:cubicBezTo>
                  <a:pt x="96" y="50"/>
                  <a:pt x="97" y="50"/>
                  <a:pt x="98" y="50"/>
                </a:cubicBezTo>
                <a:cubicBezTo>
                  <a:pt x="98" y="50"/>
                  <a:pt x="98" y="51"/>
                  <a:pt x="98" y="52"/>
                </a:cubicBezTo>
                <a:cubicBezTo>
                  <a:pt x="99" y="52"/>
                  <a:pt x="99" y="50"/>
                  <a:pt x="99" y="50"/>
                </a:cubicBezTo>
                <a:cubicBezTo>
                  <a:pt x="100" y="51"/>
                  <a:pt x="101" y="51"/>
                  <a:pt x="102" y="53"/>
                </a:cubicBezTo>
                <a:cubicBezTo>
                  <a:pt x="101" y="53"/>
                  <a:pt x="100" y="52"/>
                  <a:pt x="100" y="52"/>
                </a:cubicBezTo>
                <a:close/>
                <a:moveTo>
                  <a:pt x="287" y="133"/>
                </a:moveTo>
                <a:cubicBezTo>
                  <a:pt x="287" y="133"/>
                  <a:pt x="287" y="133"/>
                  <a:pt x="287" y="134"/>
                </a:cubicBezTo>
                <a:cubicBezTo>
                  <a:pt x="285" y="132"/>
                  <a:pt x="288" y="133"/>
                  <a:pt x="288" y="134"/>
                </a:cubicBezTo>
                <a:cubicBezTo>
                  <a:pt x="288" y="134"/>
                  <a:pt x="287" y="134"/>
                  <a:pt x="287" y="135"/>
                </a:cubicBezTo>
                <a:cubicBezTo>
                  <a:pt x="286" y="134"/>
                  <a:pt x="288" y="134"/>
                  <a:pt x="287" y="133"/>
                </a:cubicBezTo>
                <a:close/>
                <a:moveTo>
                  <a:pt x="362" y="82"/>
                </a:moveTo>
                <a:cubicBezTo>
                  <a:pt x="362" y="86"/>
                  <a:pt x="362" y="79"/>
                  <a:pt x="362" y="82"/>
                </a:cubicBezTo>
                <a:close/>
                <a:moveTo>
                  <a:pt x="364" y="83"/>
                </a:moveTo>
                <a:cubicBezTo>
                  <a:pt x="366" y="84"/>
                  <a:pt x="367" y="87"/>
                  <a:pt x="369" y="88"/>
                </a:cubicBezTo>
                <a:cubicBezTo>
                  <a:pt x="367" y="88"/>
                  <a:pt x="364" y="86"/>
                  <a:pt x="364" y="83"/>
                </a:cubicBezTo>
                <a:close/>
                <a:moveTo>
                  <a:pt x="293" y="131"/>
                </a:moveTo>
                <a:cubicBezTo>
                  <a:pt x="294" y="131"/>
                  <a:pt x="294" y="132"/>
                  <a:pt x="295" y="132"/>
                </a:cubicBezTo>
                <a:cubicBezTo>
                  <a:pt x="295" y="133"/>
                  <a:pt x="292" y="131"/>
                  <a:pt x="293" y="133"/>
                </a:cubicBezTo>
                <a:cubicBezTo>
                  <a:pt x="291" y="132"/>
                  <a:pt x="294" y="132"/>
                  <a:pt x="293" y="131"/>
                </a:cubicBezTo>
                <a:close/>
                <a:moveTo>
                  <a:pt x="274" y="142"/>
                </a:moveTo>
                <a:cubicBezTo>
                  <a:pt x="275" y="142"/>
                  <a:pt x="273" y="143"/>
                  <a:pt x="274" y="145"/>
                </a:cubicBezTo>
                <a:cubicBezTo>
                  <a:pt x="271" y="144"/>
                  <a:pt x="274" y="143"/>
                  <a:pt x="274" y="142"/>
                </a:cubicBezTo>
                <a:close/>
                <a:moveTo>
                  <a:pt x="361" y="176"/>
                </a:moveTo>
                <a:cubicBezTo>
                  <a:pt x="364" y="177"/>
                  <a:pt x="363" y="179"/>
                  <a:pt x="361" y="180"/>
                </a:cubicBezTo>
                <a:cubicBezTo>
                  <a:pt x="361" y="181"/>
                  <a:pt x="363" y="178"/>
                  <a:pt x="361" y="176"/>
                </a:cubicBezTo>
                <a:close/>
                <a:moveTo>
                  <a:pt x="359" y="188"/>
                </a:moveTo>
                <a:cubicBezTo>
                  <a:pt x="357" y="190"/>
                  <a:pt x="360" y="192"/>
                  <a:pt x="357" y="193"/>
                </a:cubicBezTo>
                <a:cubicBezTo>
                  <a:pt x="358" y="191"/>
                  <a:pt x="357" y="188"/>
                  <a:pt x="359" y="188"/>
                </a:cubicBezTo>
                <a:close/>
                <a:moveTo>
                  <a:pt x="414" y="240"/>
                </a:moveTo>
                <a:cubicBezTo>
                  <a:pt x="413" y="237"/>
                  <a:pt x="412" y="233"/>
                  <a:pt x="414" y="231"/>
                </a:cubicBezTo>
                <a:cubicBezTo>
                  <a:pt x="416" y="233"/>
                  <a:pt x="414" y="237"/>
                  <a:pt x="416" y="239"/>
                </a:cubicBezTo>
                <a:cubicBezTo>
                  <a:pt x="416" y="240"/>
                  <a:pt x="414" y="239"/>
                  <a:pt x="414" y="240"/>
                </a:cubicBezTo>
                <a:close/>
                <a:moveTo>
                  <a:pt x="307" y="254"/>
                </a:moveTo>
                <a:cubicBezTo>
                  <a:pt x="305" y="255"/>
                  <a:pt x="307" y="256"/>
                  <a:pt x="307" y="257"/>
                </a:cubicBezTo>
                <a:cubicBezTo>
                  <a:pt x="308" y="257"/>
                  <a:pt x="308" y="257"/>
                  <a:pt x="309" y="257"/>
                </a:cubicBezTo>
                <a:cubicBezTo>
                  <a:pt x="309" y="264"/>
                  <a:pt x="321" y="269"/>
                  <a:pt x="316" y="276"/>
                </a:cubicBezTo>
                <a:cubicBezTo>
                  <a:pt x="315" y="275"/>
                  <a:pt x="318" y="275"/>
                  <a:pt x="317" y="274"/>
                </a:cubicBezTo>
                <a:cubicBezTo>
                  <a:pt x="316" y="274"/>
                  <a:pt x="314" y="274"/>
                  <a:pt x="313" y="275"/>
                </a:cubicBezTo>
                <a:cubicBezTo>
                  <a:pt x="314" y="273"/>
                  <a:pt x="310" y="270"/>
                  <a:pt x="313" y="267"/>
                </a:cubicBezTo>
                <a:cubicBezTo>
                  <a:pt x="312" y="264"/>
                  <a:pt x="310" y="266"/>
                  <a:pt x="310" y="262"/>
                </a:cubicBezTo>
                <a:cubicBezTo>
                  <a:pt x="309" y="262"/>
                  <a:pt x="309" y="262"/>
                  <a:pt x="308" y="262"/>
                </a:cubicBezTo>
                <a:cubicBezTo>
                  <a:pt x="308" y="262"/>
                  <a:pt x="308" y="261"/>
                  <a:pt x="309" y="261"/>
                </a:cubicBezTo>
                <a:cubicBezTo>
                  <a:pt x="304" y="255"/>
                  <a:pt x="299" y="248"/>
                  <a:pt x="296" y="241"/>
                </a:cubicBezTo>
                <a:cubicBezTo>
                  <a:pt x="297" y="240"/>
                  <a:pt x="297" y="244"/>
                  <a:pt x="298" y="242"/>
                </a:cubicBezTo>
                <a:cubicBezTo>
                  <a:pt x="299" y="246"/>
                  <a:pt x="302" y="252"/>
                  <a:pt x="307" y="254"/>
                </a:cubicBezTo>
                <a:close/>
                <a:moveTo>
                  <a:pt x="315" y="272"/>
                </a:moveTo>
                <a:cubicBezTo>
                  <a:pt x="313" y="271"/>
                  <a:pt x="313" y="270"/>
                  <a:pt x="313" y="268"/>
                </a:cubicBezTo>
                <a:cubicBezTo>
                  <a:pt x="313" y="268"/>
                  <a:pt x="314" y="268"/>
                  <a:pt x="314" y="268"/>
                </a:cubicBezTo>
                <a:cubicBezTo>
                  <a:pt x="314" y="270"/>
                  <a:pt x="314" y="271"/>
                  <a:pt x="315" y="272"/>
                </a:cubicBezTo>
                <a:cubicBezTo>
                  <a:pt x="315" y="272"/>
                  <a:pt x="315" y="272"/>
                  <a:pt x="315" y="272"/>
                </a:cubicBezTo>
                <a:close/>
                <a:moveTo>
                  <a:pt x="413" y="247"/>
                </a:moveTo>
                <a:cubicBezTo>
                  <a:pt x="413" y="247"/>
                  <a:pt x="413" y="247"/>
                  <a:pt x="412" y="247"/>
                </a:cubicBezTo>
                <a:cubicBezTo>
                  <a:pt x="412" y="248"/>
                  <a:pt x="412" y="248"/>
                  <a:pt x="412" y="248"/>
                </a:cubicBezTo>
                <a:cubicBezTo>
                  <a:pt x="413" y="248"/>
                  <a:pt x="413" y="249"/>
                  <a:pt x="413" y="249"/>
                </a:cubicBezTo>
                <a:cubicBezTo>
                  <a:pt x="412" y="248"/>
                  <a:pt x="415" y="247"/>
                  <a:pt x="413" y="247"/>
                </a:cubicBezTo>
                <a:close/>
                <a:moveTo>
                  <a:pt x="410" y="248"/>
                </a:moveTo>
                <a:cubicBezTo>
                  <a:pt x="408" y="248"/>
                  <a:pt x="406" y="251"/>
                  <a:pt x="407" y="252"/>
                </a:cubicBezTo>
                <a:cubicBezTo>
                  <a:pt x="407" y="250"/>
                  <a:pt x="409" y="250"/>
                  <a:pt x="410" y="248"/>
                </a:cubicBezTo>
                <a:close/>
                <a:moveTo>
                  <a:pt x="175" y="274"/>
                </a:moveTo>
                <a:cubicBezTo>
                  <a:pt x="174" y="275"/>
                  <a:pt x="176" y="276"/>
                  <a:pt x="177" y="277"/>
                </a:cubicBezTo>
                <a:cubicBezTo>
                  <a:pt x="177" y="276"/>
                  <a:pt x="176" y="275"/>
                  <a:pt x="175" y="274"/>
                </a:cubicBezTo>
                <a:close/>
                <a:moveTo>
                  <a:pt x="455" y="314"/>
                </a:moveTo>
                <a:cubicBezTo>
                  <a:pt x="455" y="315"/>
                  <a:pt x="454" y="314"/>
                  <a:pt x="454" y="316"/>
                </a:cubicBezTo>
                <a:cubicBezTo>
                  <a:pt x="456" y="317"/>
                  <a:pt x="459" y="319"/>
                  <a:pt x="458" y="321"/>
                </a:cubicBezTo>
                <a:cubicBezTo>
                  <a:pt x="459" y="322"/>
                  <a:pt x="461" y="322"/>
                  <a:pt x="460" y="324"/>
                </a:cubicBezTo>
                <a:cubicBezTo>
                  <a:pt x="460" y="324"/>
                  <a:pt x="460" y="323"/>
                  <a:pt x="460" y="323"/>
                </a:cubicBezTo>
                <a:cubicBezTo>
                  <a:pt x="459" y="324"/>
                  <a:pt x="457" y="323"/>
                  <a:pt x="456" y="324"/>
                </a:cubicBezTo>
                <a:cubicBezTo>
                  <a:pt x="455" y="323"/>
                  <a:pt x="454" y="321"/>
                  <a:pt x="455" y="320"/>
                </a:cubicBezTo>
                <a:cubicBezTo>
                  <a:pt x="449" y="318"/>
                  <a:pt x="447" y="310"/>
                  <a:pt x="443" y="308"/>
                </a:cubicBezTo>
                <a:cubicBezTo>
                  <a:pt x="441" y="307"/>
                  <a:pt x="442" y="306"/>
                  <a:pt x="441" y="304"/>
                </a:cubicBezTo>
                <a:cubicBezTo>
                  <a:pt x="441" y="304"/>
                  <a:pt x="440" y="304"/>
                  <a:pt x="440" y="305"/>
                </a:cubicBezTo>
                <a:cubicBezTo>
                  <a:pt x="438" y="303"/>
                  <a:pt x="440" y="302"/>
                  <a:pt x="438" y="300"/>
                </a:cubicBezTo>
                <a:cubicBezTo>
                  <a:pt x="439" y="300"/>
                  <a:pt x="441" y="301"/>
                  <a:pt x="441" y="299"/>
                </a:cubicBezTo>
                <a:cubicBezTo>
                  <a:pt x="441" y="299"/>
                  <a:pt x="441" y="300"/>
                  <a:pt x="442" y="300"/>
                </a:cubicBezTo>
                <a:cubicBezTo>
                  <a:pt x="442" y="301"/>
                  <a:pt x="441" y="301"/>
                  <a:pt x="441" y="303"/>
                </a:cubicBezTo>
                <a:cubicBezTo>
                  <a:pt x="443" y="304"/>
                  <a:pt x="443" y="307"/>
                  <a:pt x="446" y="304"/>
                </a:cubicBezTo>
                <a:cubicBezTo>
                  <a:pt x="446" y="306"/>
                  <a:pt x="445" y="306"/>
                  <a:pt x="444" y="306"/>
                </a:cubicBezTo>
                <a:cubicBezTo>
                  <a:pt x="444" y="308"/>
                  <a:pt x="447" y="307"/>
                  <a:pt x="446" y="309"/>
                </a:cubicBezTo>
                <a:cubicBezTo>
                  <a:pt x="447" y="309"/>
                  <a:pt x="449" y="307"/>
                  <a:pt x="448" y="307"/>
                </a:cubicBezTo>
                <a:cubicBezTo>
                  <a:pt x="451" y="307"/>
                  <a:pt x="453" y="312"/>
                  <a:pt x="455" y="314"/>
                </a:cubicBezTo>
                <a:close/>
                <a:moveTo>
                  <a:pt x="447" y="309"/>
                </a:moveTo>
                <a:cubicBezTo>
                  <a:pt x="450" y="310"/>
                  <a:pt x="447" y="313"/>
                  <a:pt x="447" y="309"/>
                </a:cubicBezTo>
                <a:cubicBezTo>
                  <a:pt x="447" y="309"/>
                  <a:pt x="447" y="309"/>
                  <a:pt x="447" y="309"/>
                </a:cubicBezTo>
                <a:close/>
                <a:moveTo>
                  <a:pt x="449" y="312"/>
                </a:moveTo>
                <a:cubicBezTo>
                  <a:pt x="451" y="312"/>
                  <a:pt x="448" y="315"/>
                  <a:pt x="449" y="312"/>
                </a:cubicBezTo>
                <a:cubicBezTo>
                  <a:pt x="449" y="312"/>
                  <a:pt x="449" y="312"/>
                  <a:pt x="449" y="312"/>
                </a:cubicBezTo>
                <a:close/>
                <a:moveTo>
                  <a:pt x="463" y="330"/>
                </a:moveTo>
                <a:cubicBezTo>
                  <a:pt x="463" y="328"/>
                  <a:pt x="462" y="329"/>
                  <a:pt x="463" y="328"/>
                </a:cubicBezTo>
                <a:cubicBezTo>
                  <a:pt x="462" y="331"/>
                  <a:pt x="467" y="336"/>
                  <a:pt x="471" y="336"/>
                </a:cubicBezTo>
                <a:cubicBezTo>
                  <a:pt x="471" y="335"/>
                  <a:pt x="472" y="335"/>
                  <a:pt x="471" y="335"/>
                </a:cubicBezTo>
                <a:cubicBezTo>
                  <a:pt x="472" y="335"/>
                  <a:pt x="470" y="335"/>
                  <a:pt x="470" y="335"/>
                </a:cubicBezTo>
                <a:cubicBezTo>
                  <a:pt x="471" y="331"/>
                  <a:pt x="469" y="332"/>
                  <a:pt x="468" y="329"/>
                </a:cubicBezTo>
                <a:cubicBezTo>
                  <a:pt x="466" y="328"/>
                  <a:pt x="466" y="330"/>
                  <a:pt x="465" y="330"/>
                </a:cubicBezTo>
                <a:cubicBezTo>
                  <a:pt x="465" y="329"/>
                  <a:pt x="465" y="329"/>
                  <a:pt x="465" y="328"/>
                </a:cubicBezTo>
                <a:cubicBezTo>
                  <a:pt x="465" y="328"/>
                  <a:pt x="466" y="328"/>
                  <a:pt x="466" y="328"/>
                </a:cubicBezTo>
                <a:cubicBezTo>
                  <a:pt x="467" y="326"/>
                  <a:pt x="465" y="326"/>
                  <a:pt x="464" y="325"/>
                </a:cubicBezTo>
                <a:cubicBezTo>
                  <a:pt x="464" y="328"/>
                  <a:pt x="465" y="328"/>
                  <a:pt x="463" y="330"/>
                </a:cubicBezTo>
                <a:close/>
                <a:moveTo>
                  <a:pt x="464" y="336"/>
                </a:moveTo>
                <a:cubicBezTo>
                  <a:pt x="466" y="340"/>
                  <a:pt x="472" y="344"/>
                  <a:pt x="470" y="348"/>
                </a:cubicBezTo>
                <a:cubicBezTo>
                  <a:pt x="471" y="347"/>
                  <a:pt x="471" y="349"/>
                  <a:pt x="473" y="348"/>
                </a:cubicBezTo>
                <a:cubicBezTo>
                  <a:pt x="474" y="350"/>
                  <a:pt x="474" y="351"/>
                  <a:pt x="473" y="354"/>
                </a:cubicBezTo>
                <a:cubicBezTo>
                  <a:pt x="474" y="354"/>
                  <a:pt x="475" y="353"/>
                  <a:pt x="476" y="353"/>
                </a:cubicBezTo>
                <a:cubicBezTo>
                  <a:pt x="477" y="354"/>
                  <a:pt x="479" y="357"/>
                  <a:pt x="481" y="358"/>
                </a:cubicBezTo>
                <a:cubicBezTo>
                  <a:pt x="480" y="353"/>
                  <a:pt x="472" y="349"/>
                  <a:pt x="474" y="345"/>
                </a:cubicBezTo>
                <a:cubicBezTo>
                  <a:pt x="473" y="344"/>
                  <a:pt x="473" y="345"/>
                  <a:pt x="472" y="346"/>
                </a:cubicBezTo>
                <a:cubicBezTo>
                  <a:pt x="473" y="341"/>
                  <a:pt x="465" y="338"/>
                  <a:pt x="464" y="336"/>
                </a:cubicBezTo>
                <a:close/>
                <a:moveTo>
                  <a:pt x="449" y="340"/>
                </a:moveTo>
                <a:cubicBezTo>
                  <a:pt x="450" y="340"/>
                  <a:pt x="451" y="340"/>
                  <a:pt x="451" y="341"/>
                </a:cubicBezTo>
                <a:cubicBezTo>
                  <a:pt x="452" y="339"/>
                  <a:pt x="452" y="343"/>
                  <a:pt x="454" y="343"/>
                </a:cubicBezTo>
                <a:cubicBezTo>
                  <a:pt x="453" y="344"/>
                  <a:pt x="450" y="342"/>
                  <a:pt x="449" y="340"/>
                </a:cubicBezTo>
                <a:close/>
                <a:moveTo>
                  <a:pt x="460" y="345"/>
                </a:moveTo>
                <a:cubicBezTo>
                  <a:pt x="460" y="343"/>
                  <a:pt x="462" y="345"/>
                  <a:pt x="463" y="345"/>
                </a:cubicBezTo>
                <a:cubicBezTo>
                  <a:pt x="462" y="346"/>
                  <a:pt x="461" y="346"/>
                  <a:pt x="460" y="345"/>
                </a:cubicBezTo>
                <a:close/>
                <a:moveTo>
                  <a:pt x="217" y="408"/>
                </a:moveTo>
                <a:cubicBezTo>
                  <a:pt x="217" y="409"/>
                  <a:pt x="216" y="408"/>
                  <a:pt x="215" y="408"/>
                </a:cubicBezTo>
                <a:cubicBezTo>
                  <a:pt x="214" y="409"/>
                  <a:pt x="214" y="410"/>
                  <a:pt x="214" y="411"/>
                </a:cubicBezTo>
                <a:cubicBezTo>
                  <a:pt x="215" y="410"/>
                  <a:pt x="218" y="409"/>
                  <a:pt x="217" y="408"/>
                </a:cubicBezTo>
                <a:close/>
                <a:moveTo>
                  <a:pt x="235" y="411"/>
                </a:moveTo>
                <a:cubicBezTo>
                  <a:pt x="234" y="410"/>
                  <a:pt x="234" y="411"/>
                  <a:pt x="234" y="412"/>
                </a:cubicBezTo>
                <a:cubicBezTo>
                  <a:pt x="233" y="411"/>
                  <a:pt x="232" y="411"/>
                  <a:pt x="232" y="409"/>
                </a:cubicBezTo>
                <a:cubicBezTo>
                  <a:pt x="233" y="411"/>
                  <a:pt x="234" y="409"/>
                  <a:pt x="236" y="409"/>
                </a:cubicBezTo>
                <a:cubicBezTo>
                  <a:pt x="235" y="410"/>
                  <a:pt x="235" y="410"/>
                  <a:pt x="236" y="411"/>
                </a:cubicBezTo>
                <a:cubicBezTo>
                  <a:pt x="236" y="411"/>
                  <a:pt x="235" y="411"/>
                  <a:pt x="235" y="411"/>
                </a:cubicBezTo>
                <a:close/>
                <a:moveTo>
                  <a:pt x="460" y="412"/>
                </a:moveTo>
                <a:cubicBezTo>
                  <a:pt x="458" y="413"/>
                  <a:pt x="457" y="415"/>
                  <a:pt x="456" y="416"/>
                </a:cubicBezTo>
                <a:cubicBezTo>
                  <a:pt x="457" y="415"/>
                  <a:pt x="460" y="414"/>
                  <a:pt x="460" y="412"/>
                </a:cubicBezTo>
                <a:close/>
                <a:moveTo>
                  <a:pt x="451" y="415"/>
                </a:moveTo>
                <a:cubicBezTo>
                  <a:pt x="452" y="418"/>
                  <a:pt x="452" y="418"/>
                  <a:pt x="454" y="419"/>
                </a:cubicBezTo>
                <a:cubicBezTo>
                  <a:pt x="455" y="418"/>
                  <a:pt x="455" y="417"/>
                  <a:pt x="454" y="418"/>
                </a:cubicBezTo>
                <a:cubicBezTo>
                  <a:pt x="454" y="418"/>
                  <a:pt x="453" y="418"/>
                  <a:pt x="453" y="418"/>
                </a:cubicBezTo>
                <a:cubicBezTo>
                  <a:pt x="456" y="417"/>
                  <a:pt x="454" y="415"/>
                  <a:pt x="454" y="414"/>
                </a:cubicBezTo>
                <a:cubicBezTo>
                  <a:pt x="455" y="414"/>
                  <a:pt x="455" y="415"/>
                  <a:pt x="455" y="415"/>
                </a:cubicBezTo>
                <a:cubicBezTo>
                  <a:pt x="456" y="415"/>
                  <a:pt x="456" y="414"/>
                  <a:pt x="456" y="413"/>
                </a:cubicBezTo>
                <a:cubicBezTo>
                  <a:pt x="455" y="414"/>
                  <a:pt x="453" y="414"/>
                  <a:pt x="452" y="415"/>
                </a:cubicBezTo>
                <a:cubicBezTo>
                  <a:pt x="453" y="415"/>
                  <a:pt x="454" y="417"/>
                  <a:pt x="453" y="417"/>
                </a:cubicBezTo>
                <a:cubicBezTo>
                  <a:pt x="452" y="416"/>
                  <a:pt x="452" y="416"/>
                  <a:pt x="451" y="415"/>
                </a:cubicBezTo>
                <a:close/>
                <a:moveTo>
                  <a:pt x="467" y="416"/>
                </a:moveTo>
                <a:cubicBezTo>
                  <a:pt x="467" y="419"/>
                  <a:pt x="465" y="419"/>
                  <a:pt x="465" y="421"/>
                </a:cubicBezTo>
                <a:cubicBezTo>
                  <a:pt x="464" y="421"/>
                  <a:pt x="463" y="420"/>
                  <a:pt x="463" y="419"/>
                </a:cubicBezTo>
                <a:cubicBezTo>
                  <a:pt x="465" y="419"/>
                  <a:pt x="464" y="418"/>
                  <a:pt x="463" y="418"/>
                </a:cubicBezTo>
                <a:cubicBezTo>
                  <a:pt x="463" y="417"/>
                  <a:pt x="466" y="417"/>
                  <a:pt x="465" y="419"/>
                </a:cubicBezTo>
                <a:cubicBezTo>
                  <a:pt x="467" y="419"/>
                  <a:pt x="465" y="415"/>
                  <a:pt x="467" y="416"/>
                </a:cubicBezTo>
                <a:close/>
                <a:moveTo>
                  <a:pt x="469" y="417"/>
                </a:moveTo>
                <a:cubicBezTo>
                  <a:pt x="469" y="417"/>
                  <a:pt x="469" y="417"/>
                  <a:pt x="469" y="418"/>
                </a:cubicBezTo>
                <a:cubicBezTo>
                  <a:pt x="470" y="419"/>
                  <a:pt x="468" y="419"/>
                  <a:pt x="469" y="420"/>
                </a:cubicBezTo>
                <a:cubicBezTo>
                  <a:pt x="470" y="424"/>
                  <a:pt x="474" y="421"/>
                  <a:pt x="474" y="425"/>
                </a:cubicBezTo>
                <a:cubicBezTo>
                  <a:pt x="477" y="424"/>
                  <a:pt x="479" y="426"/>
                  <a:pt x="480" y="428"/>
                </a:cubicBezTo>
                <a:cubicBezTo>
                  <a:pt x="481" y="427"/>
                  <a:pt x="481" y="426"/>
                  <a:pt x="482" y="425"/>
                </a:cubicBezTo>
                <a:cubicBezTo>
                  <a:pt x="482" y="427"/>
                  <a:pt x="484" y="426"/>
                  <a:pt x="485" y="425"/>
                </a:cubicBezTo>
                <a:cubicBezTo>
                  <a:pt x="485" y="427"/>
                  <a:pt x="486" y="428"/>
                  <a:pt x="485" y="430"/>
                </a:cubicBezTo>
                <a:cubicBezTo>
                  <a:pt x="486" y="430"/>
                  <a:pt x="486" y="431"/>
                  <a:pt x="487" y="430"/>
                </a:cubicBezTo>
                <a:cubicBezTo>
                  <a:pt x="486" y="428"/>
                  <a:pt x="488" y="426"/>
                  <a:pt x="486" y="423"/>
                </a:cubicBezTo>
                <a:cubicBezTo>
                  <a:pt x="486" y="424"/>
                  <a:pt x="485" y="425"/>
                  <a:pt x="485" y="425"/>
                </a:cubicBezTo>
                <a:cubicBezTo>
                  <a:pt x="483" y="423"/>
                  <a:pt x="481" y="422"/>
                  <a:pt x="479" y="423"/>
                </a:cubicBezTo>
                <a:cubicBezTo>
                  <a:pt x="478" y="420"/>
                  <a:pt x="475" y="423"/>
                  <a:pt x="474" y="420"/>
                </a:cubicBezTo>
                <a:cubicBezTo>
                  <a:pt x="473" y="421"/>
                  <a:pt x="475" y="422"/>
                  <a:pt x="474" y="422"/>
                </a:cubicBezTo>
                <a:cubicBezTo>
                  <a:pt x="473" y="421"/>
                  <a:pt x="471" y="420"/>
                  <a:pt x="471" y="418"/>
                </a:cubicBezTo>
                <a:cubicBezTo>
                  <a:pt x="471" y="418"/>
                  <a:pt x="469" y="416"/>
                  <a:pt x="469" y="417"/>
                </a:cubicBezTo>
                <a:close/>
                <a:moveTo>
                  <a:pt x="333" y="75"/>
                </a:moveTo>
                <a:cubicBezTo>
                  <a:pt x="332" y="75"/>
                  <a:pt x="331" y="76"/>
                  <a:pt x="330" y="77"/>
                </a:cubicBezTo>
                <a:cubicBezTo>
                  <a:pt x="332" y="77"/>
                  <a:pt x="329" y="78"/>
                  <a:pt x="330" y="79"/>
                </a:cubicBezTo>
                <a:cubicBezTo>
                  <a:pt x="332" y="77"/>
                  <a:pt x="332" y="79"/>
                  <a:pt x="333" y="80"/>
                </a:cubicBezTo>
                <a:cubicBezTo>
                  <a:pt x="333" y="78"/>
                  <a:pt x="334" y="77"/>
                  <a:pt x="333" y="75"/>
                </a:cubicBezTo>
                <a:close/>
                <a:moveTo>
                  <a:pt x="130" y="393"/>
                </a:moveTo>
                <a:cubicBezTo>
                  <a:pt x="129" y="397"/>
                  <a:pt x="125" y="394"/>
                  <a:pt x="123" y="396"/>
                </a:cubicBezTo>
                <a:cubicBezTo>
                  <a:pt x="124" y="397"/>
                  <a:pt x="125" y="397"/>
                  <a:pt x="126" y="397"/>
                </a:cubicBezTo>
                <a:cubicBezTo>
                  <a:pt x="126" y="399"/>
                  <a:pt x="124" y="398"/>
                  <a:pt x="124" y="399"/>
                </a:cubicBezTo>
                <a:cubicBezTo>
                  <a:pt x="128" y="401"/>
                  <a:pt x="132" y="401"/>
                  <a:pt x="134" y="396"/>
                </a:cubicBezTo>
                <a:cubicBezTo>
                  <a:pt x="132" y="396"/>
                  <a:pt x="133" y="394"/>
                  <a:pt x="133" y="393"/>
                </a:cubicBezTo>
                <a:cubicBezTo>
                  <a:pt x="131" y="393"/>
                  <a:pt x="131" y="395"/>
                  <a:pt x="130" y="393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4"/>
          <p:cNvSpPr>
            <a:spLocks noEditPoints="1"/>
          </p:cNvSpPr>
          <p:nvPr/>
        </p:nvSpPr>
        <p:spPr bwMode="auto">
          <a:xfrm>
            <a:off x="3990976" y="850900"/>
            <a:ext cx="1355725" cy="1595438"/>
          </a:xfrm>
          <a:custGeom>
            <a:avLst/>
            <a:gdLst>
              <a:gd name="T0" fmla="*/ 232 w 361"/>
              <a:gd name="T1" fmla="*/ 94 h 425"/>
              <a:gd name="T2" fmla="*/ 94 w 361"/>
              <a:gd name="T3" fmla="*/ 168 h 425"/>
              <a:gd name="T4" fmla="*/ 101 w 361"/>
              <a:gd name="T5" fmla="*/ 271 h 425"/>
              <a:gd name="T6" fmla="*/ 278 w 361"/>
              <a:gd name="T7" fmla="*/ 353 h 425"/>
              <a:gd name="T8" fmla="*/ 274 w 361"/>
              <a:gd name="T9" fmla="*/ 370 h 425"/>
              <a:gd name="T10" fmla="*/ 240 w 361"/>
              <a:gd name="T11" fmla="*/ 420 h 425"/>
              <a:gd name="T12" fmla="*/ 147 w 361"/>
              <a:gd name="T13" fmla="*/ 19 h 425"/>
              <a:gd name="T14" fmla="*/ 288 w 361"/>
              <a:gd name="T15" fmla="*/ 24 h 425"/>
              <a:gd name="T16" fmla="*/ 174 w 361"/>
              <a:gd name="T17" fmla="*/ 27 h 425"/>
              <a:gd name="T18" fmla="*/ 104 w 361"/>
              <a:gd name="T19" fmla="*/ 24 h 425"/>
              <a:gd name="T20" fmla="*/ 35 w 361"/>
              <a:gd name="T21" fmla="*/ 20 h 425"/>
              <a:gd name="T22" fmla="*/ 51 w 361"/>
              <a:gd name="T23" fmla="*/ 54 h 425"/>
              <a:gd name="T24" fmla="*/ 92 w 361"/>
              <a:gd name="T25" fmla="*/ 158 h 425"/>
              <a:gd name="T26" fmla="*/ 90 w 361"/>
              <a:gd name="T27" fmla="*/ 319 h 425"/>
              <a:gd name="T28" fmla="*/ 87 w 361"/>
              <a:gd name="T29" fmla="*/ 374 h 425"/>
              <a:gd name="T30" fmla="*/ 18 w 361"/>
              <a:gd name="T31" fmla="*/ 404 h 425"/>
              <a:gd name="T32" fmla="*/ 184 w 361"/>
              <a:gd name="T33" fmla="*/ 408 h 425"/>
              <a:gd name="T34" fmla="*/ 286 w 361"/>
              <a:gd name="T35" fmla="*/ 353 h 425"/>
              <a:gd name="T36" fmla="*/ 204 w 361"/>
              <a:gd name="T37" fmla="*/ 365 h 425"/>
              <a:gd name="T38" fmla="*/ 283 w 361"/>
              <a:gd name="T39" fmla="*/ 219 h 425"/>
              <a:gd name="T40" fmla="*/ 340 w 361"/>
              <a:gd name="T41" fmla="*/ 177 h 425"/>
              <a:gd name="T42" fmla="*/ 347 w 361"/>
              <a:gd name="T43" fmla="*/ 100 h 425"/>
              <a:gd name="T44" fmla="*/ 284 w 361"/>
              <a:gd name="T45" fmla="*/ 32 h 425"/>
              <a:gd name="T46" fmla="*/ 48 w 361"/>
              <a:gd name="T47" fmla="*/ 30 h 425"/>
              <a:gd name="T48" fmla="*/ 43 w 361"/>
              <a:gd name="T49" fmla="*/ 24 h 425"/>
              <a:gd name="T50" fmla="*/ 75 w 361"/>
              <a:gd name="T51" fmla="*/ 28 h 425"/>
              <a:gd name="T52" fmla="*/ 61 w 361"/>
              <a:gd name="T53" fmla="*/ 31 h 425"/>
              <a:gd name="T54" fmla="*/ 213 w 361"/>
              <a:gd name="T55" fmla="*/ 54 h 425"/>
              <a:gd name="T56" fmla="*/ 190 w 361"/>
              <a:gd name="T57" fmla="*/ 147 h 425"/>
              <a:gd name="T58" fmla="*/ 241 w 361"/>
              <a:gd name="T59" fmla="*/ 75 h 425"/>
              <a:gd name="T60" fmla="*/ 255 w 361"/>
              <a:gd name="T61" fmla="*/ 93 h 425"/>
              <a:gd name="T62" fmla="*/ 286 w 361"/>
              <a:gd name="T63" fmla="*/ 119 h 425"/>
              <a:gd name="T64" fmla="*/ 283 w 361"/>
              <a:gd name="T65" fmla="*/ 185 h 425"/>
              <a:gd name="T66" fmla="*/ 148 w 361"/>
              <a:gd name="T67" fmla="*/ 165 h 425"/>
              <a:gd name="T68" fmla="*/ 103 w 361"/>
              <a:gd name="T69" fmla="*/ 153 h 425"/>
              <a:gd name="T70" fmla="*/ 101 w 361"/>
              <a:gd name="T71" fmla="*/ 168 h 425"/>
              <a:gd name="T72" fmla="*/ 95 w 361"/>
              <a:gd name="T73" fmla="*/ 164 h 425"/>
              <a:gd name="T74" fmla="*/ 124 w 361"/>
              <a:gd name="T75" fmla="*/ 170 h 425"/>
              <a:gd name="T76" fmla="*/ 138 w 361"/>
              <a:gd name="T77" fmla="*/ 180 h 425"/>
              <a:gd name="T78" fmla="*/ 249 w 361"/>
              <a:gd name="T79" fmla="*/ 181 h 425"/>
              <a:gd name="T80" fmla="*/ 304 w 361"/>
              <a:gd name="T81" fmla="*/ 205 h 425"/>
              <a:gd name="T82" fmla="*/ 212 w 361"/>
              <a:gd name="T83" fmla="*/ 222 h 425"/>
              <a:gd name="T84" fmla="*/ 189 w 361"/>
              <a:gd name="T85" fmla="*/ 225 h 425"/>
              <a:gd name="T86" fmla="*/ 178 w 361"/>
              <a:gd name="T87" fmla="*/ 303 h 425"/>
              <a:gd name="T88" fmla="*/ 123 w 361"/>
              <a:gd name="T89" fmla="*/ 305 h 425"/>
              <a:gd name="T90" fmla="*/ 184 w 361"/>
              <a:gd name="T91" fmla="*/ 245 h 425"/>
              <a:gd name="T92" fmla="*/ 181 w 361"/>
              <a:gd name="T93" fmla="*/ 279 h 425"/>
              <a:gd name="T94" fmla="*/ 92 w 361"/>
              <a:gd name="T95" fmla="*/ 302 h 425"/>
              <a:gd name="T96" fmla="*/ 181 w 361"/>
              <a:gd name="T97" fmla="*/ 309 h 425"/>
              <a:gd name="T98" fmla="*/ 135 w 361"/>
              <a:gd name="T99" fmla="*/ 318 h 425"/>
              <a:gd name="T100" fmla="*/ 115 w 361"/>
              <a:gd name="T101" fmla="*/ 334 h 425"/>
              <a:gd name="T102" fmla="*/ 183 w 361"/>
              <a:gd name="T103" fmla="*/ 338 h 425"/>
              <a:gd name="T104" fmla="*/ 86 w 361"/>
              <a:gd name="T105" fmla="*/ 343 h 425"/>
              <a:gd name="T106" fmla="*/ 183 w 361"/>
              <a:gd name="T107" fmla="*/ 353 h 425"/>
              <a:gd name="T108" fmla="*/ 169 w 361"/>
              <a:gd name="T109" fmla="*/ 362 h 425"/>
              <a:gd name="T110" fmla="*/ 200 w 361"/>
              <a:gd name="T111" fmla="*/ 369 h 425"/>
              <a:gd name="T112" fmla="*/ 130 w 361"/>
              <a:gd name="T113" fmla="*/ 391 h 425"/>
              <a:gd name="T114" fmla="*/ 278 w 361"/>
              <a:gd name="T115" fmla="*/ 368 h 425"/>
              <a:gd name="T116" fmla="*/ 226 w 361"/>
              <a:gd name="T117" fmla="*/ 86 h 425"/>
              <a:gd name="T118" fmla="*/ 85 w 361"/>
              <a:gd name="T119" fmla="*/ 347 h 425"/>
              <a:gd name="T120" fmla="*/ 250 w 361"/>
              <a:gd name="T121" fmla="*/ 355 h 425"/>
              <a:gd name="T122" fmla="*/ 223 w 361"/>
              <a:gd name="T123" fmla="*/ 374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61" h="425">
                <a:moveTo>
                  <a:pt x="147" y="1"/>
                </a:moveTo>
                <a:cubicBezTo>
                  <a:pt x="147" y="1"/>
                  <a:pt x="147" y="1"/>
                  <a:pt x="148" y="1"/>
                </a:cubicBezTo>
                <a:cubicBezTo>
                  <a:pt x="148" y="2"/>
                  <a:pt x="147" y="2"/>
                  <a:pt x="147" y="3"/>
                </a:cubicBezTo>
                <a:cubicBezTo>
                  <a:pt x="147" y="3"/>
                  <a:pt x="147" y="3"/>
                  <a:pt x="146" y="3"/>
                </a:cubicBezTo>
                <a:cubicBezTo>
                  <a:pt x="146" y="2"/>
                  <a:pt x="147" y="2"/>
                  <a:pt x="147" y="1"/>
                </a:cubicBezTo>
                <a:close/>
                <a:moveTo>
                  <a:pt x="49" y="13"/>
                </a:moveTo>
                <a:cubicBezTo>
                  <a:pt x="50" y="13"/>
                  <a:pt x="51" y="14"/>
                  <a:pt x="51" y="15"/>
                </a:cubicBezTo>
                <a:cubicBezTo>
                  <a:pt x="50" y="15"/>
                  <a:pt x="50" y="14"/>
                  <a:pt x="49" y="15"/>
                </a:cubicBezTo>
                <a:cubicBezTo>
                  <a:pt x="48" y="15"/>
                  <a:pt x="49" y="13"/>
                  <a:pt x="49" y="13"/>
                </a:cubicBezTo>
                <a:close/>
                <a:moveTo>
                  <a:pt x="150" y="15"/>
                </a:moveTo>
                <a:cubicBezTo>
                  <a:pt x="151" y="14"/>
                  <a:pt x="151" y="15"/>
                  <a:pt x="152" y="15"/>
                </a:cubicBezTo>
                <a:cubicBezTo>
                  <a:pt x="152" y="15"/>
                  <a:pt x="152" y="16"/>
                  <a:pt x="152" y="17"/>
                </a:cubicBezTo>
                <a:cubicBezTo>
                  <a:pt x="151" y="16"/>
                  <a:pt x="150" y="16"/>
                  <a:pt x="150" y="15"/>
                </a:cubicBezTo>
                <a:close/>
                <a:moveTo>
                  <a:pt x="298" y="33"/>
                </a:moveTo>
                <a:cubicBezTo>
                  <a:pt x="298" y="32"/>
                  <a:pt x="300" y="33"/>
                  <a:pt x="300" y="34"/>
                </a:cubicBezTo>
                <a:cubicBezTo>
                  <a:pt x="299" y="34"/>
                  <a:pt x="299" y="34"/>
                  <a:pt x="298" y="34"/>
                </a:cubicBezTo>
                <a:cubicBezTo>
                  <a:pt x="299" y="33"/>
                  <a:pt x="298" y="33"/>
                  <a:pt x="298" y="33"/>
                </a:cubicBezTo>
                <a:close/>
                <a:moveTo>
                  <a:pt x="63" y="72"/>
                </a:moveTo>
                <a:cubicBezTo>
                  <a:pt x="63" y="72"/>
                  <a:pt x="64" y="72"/>
                  <a:pt x="65" y="72"/>
                </a:cubicBezTo>
                <a:cubicBezTo>
                  <a:pt x="65" y="74"/>
                  <a:pt x="63" y="73"/>
                  <a:pt x="63" y="74"/>
                </a:cubicBezTo>
                <a:cubicBezTo>
                  <a:pt x="62" y="74"/>
                  <a:pt x="63" y="73"/>
                  <a:pt x="63" y="72"/>
                </a:cubicBezTo>
                <a:close/>
                <a:moveTo>
                  <a:pt x="230" y="89"/>
                </a:moveTo>
                <a:cubicBezTo>
                  <a:pt x="231" y="89"/>
                  <a:pt x="232" y="90"/>
                  <a:pt x="232" y="89"/>
                </a:cubicBezTo>
                <a:cubicBezTo>
                  <a:pt x="232" y="91"/>
                  <a:pt x="233" y="92"/>
                  <a:pt x="230" y="92"/>
                </a:cubicBezTo>
                <a:cubicBezTo>
                  <a:pt x="230" y="91"/>
                  <a:pt x="230" y="90"/>
                  <a:pt x="230" y="89"/>
                </a:cubicBezTo>
                <a:close/>
                <a:moveTo>
                  <a:pt x="231" y="94"/>
                </a:moveTo>
                <a:cubicBezTo>
                  <a:pt x="232" y="94"/>
                  <a:pt x="232" y="94"/>
                  <a:pt x="232" y="94"/>
                </a:cubicBezTo>
                <a:cubicBezTo>
                  <a:pt x="232" y="95"/>
                  <a:pt x="233" y="95"/>
                  <a:pt x="233" y="95"/>
                </a:cubicBezTo>
                <a:cubicBezTo>
                  <a:pt x="233" y="95"/>
                  <a:pt x="232" y="96"/>
                  <a:pt x="232" y="96"/>
                </a:cubicBezTo>
                <a:cubicBezTo>
                  <a:pt x="232" y="96"/>
                  <a:pt x="232" y="96"/>
                  <a:pt x="231" y="96"/>
                </a:cubicBezTo>
                <a:cubicBezTo>
                  <a:pt x="231" y="95"/>
                  <a:pt x="231" y="95"/>
                  <a:pt x="231" y="94"/>
                </a:cubicBezTo>
                <a:cubicBezTo>
                  <a:pt x="231" y="95"/>
                  <a:pt x="231" y="94"/>
                  <a:pt x="231" y="94"/>
                </a:cubicBezTo>
                <a:close/>
                <a:moveTo>
                  <a:pt x="229" y="103"/>
                </a:moveTo>
                <a:cubicBezTo>
                  <a:pt x="231" y="101"/>
                  <a:pt x="230" y="105"/>
                  <a:pt x="232" y="104"/>
                </a:cubicBezTo>
                <a:cubicBezTo>
                  <a:pt x="232" y="106"/>
                  <a:pt x="232" y="108"/>
                  <a:pt x="232" y="110"/>
                </a:cubicBezTo>
                <a:cubicBezTo>
                  <a:pt x="232" y="109"/>
                  <a:pt x="231" y="109"/>
                  <a:pt x="231" y="110"/>
                </a:cubicBezTo>
                <a:cubicBezTo>
                  <a:pt x="231" y="108"/>
                  <a:pt x="232" y="104"/>
                  <a:pt x="229" y="103"/>
                </a:cubicBezTo>
                <a:close/>
                <a:moveTo>
                  <a:pt x="353" y="110"/>
                </a:moveTo>
                <a:cubicBezTo>
                  <a:pt x="352" y="110"/>
                  <a:pt x="351" y="110"/>
                  <a:pt x="351" y="109"/>
                </a:cubicBezTo>
                <a:cubicBezTo>
                  <a:pt x="352" y="109"/>
                  <a:pt x="353" y="109"/>
                  <a:pt x="353" y="110"/>
                </a:cubicBezTo>
                <a:close/>
                <a:moveTo>
                  <a:pt x="350" y="111"/>
                </a:moveTo>
                <a:cubicBezTo>
                  <a:pt x="352" y="111"/>
                  <a:pt x="349" y="113"/>
                  <a:pt x="351" y="113"/>
                </a:cubicBezTo>
                <a:cubicBezTo>
                  <a:pt x="350" y="115"/>
                  <a:pt x="349" y="112"/>
                  <a:pt x="350" y="111"/>
                </a:cubicBezTo>
                <a:close/>
                <a:moveTo>
                  <a:pt x="232" y="125"/>
                </a:moveTo>
                <a:cubicBezTo>
                  <a:pt x="233" y="126"/>
                  <a:pt x="232" y="128"/>
                  <a:pt x="233" y="129"/>
                </a:cubicBezTo>
                <a:cubicBezTo>
                  <a:pt x="231" y="130"/>
                  <a:pt x="231" y="127"/>
                  <a:pt x="232" y="125"/>
                </a:cubicBezTo>
                <a:close/>
                <a:moveTo>
                  <a:pt x="224" y="135"/>
                </a:moveTo>
                <a:cubicBezTo>
                  <a:pt x="225" y="135"/>
                  <a:pt x="225" y="135"/>
                  <a:pt x="226" y="135"/>
                </a:cubicBezTo>
                <a:cubicBezTo>
                  <a:pt x="226" y="137"/>
                  <a:pt x="227" y="138"/>
                  <a:pt x="226" y="140"/>
                </a:cubicBezTo>
                <a:cubicBezTo>
                  <a:pt x="223" y="140"/>
                  <a:pt x="225" y="138"/>
                  <a:pt x="224" y="135"/>
                </a:cubicBezTo>
                <a:close/>
                <a:moveTo>
                  <a:pt x="303" y="153"/>
                </a:moveTo>
                <a:cubicBezTo>
                  <a:pt x="304" y="154"/>
                  <a:pt x="305" y="157"/>
                  <a:pt x="302" y="157"/>
                </a:cubicBezTo>
                <a:cubicBezTo>
                  <a:pt x="301" y="155"/>
                  <a:pt x="303" y="155"/>
                  <a:pt x="303" y="153"/>
                </a:cubicBezTo>
                <a:close/>
                <a:moveTo>
                  <a:pt x="94" y="168"/>
                </a:moveTo>
                <a:cubicBezTo>
                  <a:pt x="94" y="168"/>
                  <a:pt x="92" y="168"/>
                  <a:pt x="93" y="170"/>
                </a:cubicBezTo>
                <a:cubicBezTo>
                  <a:pt x="92" y="170"/>
                  <a:pt x="92" y="167"/>
                  <a:pt x="94" y="168"/>
                </a:cubicBezTo>
                <a:close/>
                <a:moveTo>
                  <a:pt x="93" y="170"/>
                </a:moveTo>
                <a:cubicBezTo>
                  <a:pt x="95" y="170"/>
                  <a:pt x="96" y="173"/>
                  <a:pt x="95" y="175"/>
                </a:cubicBezTo>
                <a:cubicBezTo>
                  <a:pt x="93" y="174"/>
                  <a:pt x="92" y="172"/>
                  <a:pt x="93" y="170"/>
                </a:cubicBezTo>
                <a:close/>
                <a:moveTo>
                  <a:pt x="68" y="173"/>
                </a:moveTo>
                <a:cubicBezTo>
                  <a:pt x="69" y="174"/>
                  <a:pt x="70" y="173"/>
                  <a:pt x="70" y="175"/>
                </a:cubicBezTo>
                <a:cubicBezTo>
                  <a:pt x="69" y="175"/>
                  <a:pt x="68" y="174"/>
                  <a:pt x="68" y="173"/>
                </a:cubicBezTo>
                <a:close/>
                <a:moveTo>
                  <a:pt x="96" y="176"/>
                </a:moveTo>
                <a:cubicBezTo>
                  <a:pt x="96" y="176"/>
                  <a:pt x="96" y="175"/>
                  <a:pt x="96" y="175"/>
                </a:cubicBezTo>
                <a:cubicBezTo>
                  <a:pt x="95" y="175"/>
                  <a:pt x="93" y="176"/>
                  <a:pt x="95" y="177"/>
                </a:cubicBezTo>
                <a:cubicBezTo>
                  <a:pt x="95" y="176"/>
                  <a:pt x="95" y="176"/>
                  <a:pt x="96" y="176"/>
                </a:cubicBezTo>
                <a:close/>
                <a:moveTo>
                  <a:pt x="131" y="206"/>
                </a:moveTo>
                <a:cubicBezTo>
                  <a:pt x="131" y="207"/>
                  <a:pt x="130" y="207"/>
                  <a:pt x="129" y="207"/>
                </a:cubicBezTo>
                <a:cubicBezTo>
                  <a:pt x="129" y="206"/>
                  <a:pt x="130" y="206"/>
                  <a:pt x="131" y="206"/>
                </a:cubicBezTo>
                <a:close/>
                <a:moveTo>
                  <a:pt x="72" y="215"/>
                </a:moveTo>
                <a:cubicBezTo>
                  <a:pt x="73" y="215"/>
                  <a:pt x="72" y="217"/>
                  <a:pt x="72" y="218"/>
                </a:cubicBezTo>
                <a:cubicBezTo>
                  <a:pt x="71" y="217"/>
                  <a:pt x="72" y="216"/>
                  <a:pt x="72" y="215"/>
                </a:cubicBezTo>
                <a:close/>
                <a:moveTo>
                  <a:pt x="73" y="223"/>
                </a:moveTo>
                <a:cubicBezTo>
                  <a:pt x="73" y="224"/>
                  <a:pt x="74" y="225"/>
                  <a:pt x="73" y="226"/>
                </a:cubicBezTo>
                <a:cubicBezTo>
                  <a:pt x="72" y="226"/>
                  <a:pt x="73" y="224"/>
                  <a:pt x="73" y="223"/>
                </a:cubicBezTo>
                <a:close/>
                <a:moveTo>
                  <a:pt x="97" y="253"/>
                </a:moveTo>
                <a:cubicBezTo>
                  <a:pt x="97" y="254"/>
                  <a:pt x="97" y="255"/>
                  <a:pt x="97" y="255"/>
                </a:cubicBezTo>
                <a:cubicBezTo>
                  <a:pt x="97" y="255"/>
                  <a:pt x="96" y="255"/>
                  <a:pt x="96" y="255"/>
                </a:cubicBezTo>
                <a:cubicBezTo>
                  <a:pt x="95" y="255"/>
                  <a:pt x="96" y="253"/>
                  <a:pt x="97" y="253"/>
                </a:cubicBezTo>
                <a:close/>
                <a:moveTo>
                  <a:pt x="101" y="269"/>
                </a:moveTo>
                <a:cubicBezTo>
                  <a:pt x="101" y="269"/>
                  <a:pt x="101" y="270"/>
                  <a:pt x="101" y="271"/>
                </a:cubicBezTo>
                <a:cubicBezTo>
                  <a:pt x="99" y="271"/>
                  <a:pt x="99" y="268"/>
                  <a:pt x="101" y="269"/>
                </a:cubicBezTo>
                <a:close/>
                <a:moveTo>
                  <a:pt x="72" y="288"/>
                </a:moveTo>
                <a:cubicBezTo>
                  <a:pt x="72" y="288"/>
                  <a:pt x="73" y="288"/>
                  <a:pt x="74" y="288"/>
                </a:cubicBezTo>
                <a:cubicBezTo>
                  <a:pt x="74" y="290"/>
                  <a:pt x="74" y="291"/>
                  <a:pt x="74" y="292"/>
                </a:cubicBezTo>
                <a:cubicBezTo>
                  <a:pt x="72" y="292"/>
                  <a:pt x="72" y="289"/>
                  <a:pt x="72" y="288"/>
                </a:cubicBezTo>
                <a:close/>
                <a:moveTo>
                  <a:pt x="91" y="292"/>
                </a:moveTo>
                <a:cubicBezTo>
                  <a:pt x="92" y="291"/>
                  <a:pt x="92" y="293"/>
                  <a:pt x="93" y="292"/>
                </a:cubicBezTo>
                <a:cubicBezTo>
                  <a:pt x="93" y="293"/>
                  <a:pt x="93" y="294"/>
                  <a:pt x="92" y="294"/>
                </a:cubicBezTo>
                <a:cubicBezTo>
                  <a:pt x="92" y="293"/>
                  <a:pt x="92" y="292"/>
                  <a:pt x="91" y="292"/>
                </a:cubicBezTo>
                <a:close/>
                <a:moveTo>
                  <a:pt x="148" y="303"/>
                </a:moveTo>
                <a:cubicBezTo>
                  <a:pt x="150" y="304"/>
                  <a:pt x="149" y="305"/>
                  <a:pt x="149" y="307"/>
                </a:cubicBezTo>
                <a:cubicBezTo>
                  <a:pt x="148" y="307"/>
                  <a:pt x="148" y="305"/>
                  <a:pt x="148" y="303"/>
                </a:cubicBezTo>
                <a:close/>
                <a:moveTo>
                  <a:pt x="104" y="314"/>
                </a:moveTo>
                <a:cubicBezTo>
                  <a:pt x="105" y="313"/>
                  <a:pt x="103" y="316"/>
                  <a:pt x="105" y="316"/>
                </a:cubicBezTo>
                <a:cubicBezTo>
                  <a:pt x="104" y="318"/>
                  <a:pt x="104" y="315"/>
                  <a:pt x="104" y="314"/>
                </a:cubicBezTo>
                <a:close/>
                <a:moveTo>
                  <a:pt x="90" y="319"/>
                </a:moveTo>
                <a:cubicBezTo>
                  <a:pt x="91" y="319"/>
                  <a:pt x="90" y="320"/>
                  <a:pt x="91" y="320"/>
                </a:cubicBezTo>
                <a:cubicBezTo>
                  <a:pt x="91" y="322"/>
                  <a:pt x="89" y="320"/>
                  <a:pt x="90" y="319"/>
                </a:cubicBezTo>
                <a:close/>
                <a:moveTo>
                  <a:pt x="182" y="341"/>
                </a:moveTo>
                <a:cubicBezTo>
                  <a:pt x="182" y="340"/>
                  <a:pt x="183" y="340"/>
                  <a:pt x="183" y="339"/>
                </a:cubicBezTo>
                <a:cubicBezTo>
                  <a:pt x="183" y="339"/>
                  <a:pt x="184" y="339"/>
                  <a:pt x="184" y="340"/>
                </a:cubicBezTo>
                <a:cubicBezTo>
                  <a:pt x="184" y="340"/>
                  <a:pt x="184" y="340"/>
                  <a:pt x="184" y="341"/>
                </a:cubicBezTo>
                <a:cubicBezTo>
                  <a:pt x="183" y="341"/>
                  <a:pt x="182" y="341"/>
                  <a:pt x="182" y="341"/>
                </a:cubicBezTo>
                <a:close/>
                <a:moveTo>
                  <a:pt x="79" y="341"/>
                </a:moveTo>
                <a:cubicBezTo>
                  <a:pt x="81" y="340"/>
                  <a:pt x="80" y="342"/>
                  <a:pt x="80" y="343"/>
                </a:cubicBezTo>
                <a:cubicBezTo>
                  <a:pt x="79" y="343"/>
                  <a:pt x="79" y="342"/>
                  <a:pt x="79" y="341"/>
                </a:cubicBezTo>
                <a:close/>
                <a:moveTo>
                  <a:pt x="278" y="353"/>
                </a:moveTo>
                <a:cubicBezTo>
                  <a:pt x="278" y="354"/>
                  <a:pt x="278" y="355"/>
                  <a:pt x="278" y="356"/>
                </a:cubicBezTo>
                <a:cubicBezTo>
                  <a:pt x="274" y="358"/>
                  <a:pt x="268" y="356"/>
                  <a:pt x="265" y="356"/>
                </a:cubicBezTo>
                <a:cubicBezTo>
                  <a:pt x="266" y="354"/>
                  <a:pt x="265" y="354"/>
                  <a:pt x="266" y="353"/>
                </a:cubicBezTo>
                <a:cubicBezTo>
                  <a:pt x="266" y="354"/>
                  <a:pt x="263" y="353"/>
                  <a:pt x="264" y="355"/>
                </a:cubicBezTo>
                <a:cubicBezTo>
                  <a:pt x="262" y="353"/>
                  <a:pt x="263" y="352"/>
                  <a:pt x="261" y="352"/>
                </a:cubicBezTo>
                <a:cubicBezTo>
                  <a:pt x="266" y="351"/>
                  <a:pt x="265" y="352"/>
                  <a:pt x="270" y="351"/>
                </a:cubicBezTo>
                <a:cubicBezTo>
                  <a:pt x="270" y="353"/>
                  <a:pt x="274" y="351"/>
                  <a:pt x="278" y="353"/>
                </a:cubicBezTo>
                <a:close/>
                <a:moveTo>
                  <a:pt x="198" y="366"/>
                </a:moveTo>
                <a:cubicBezTo>
                  <a:pt x="198" y="364"/>
                  <a:pt x="200" y="364"/>
                  <a:pt x="201" y="364"/>
                </a:cubicBezTo>
                <a:cubicBezTo>
                  <a:pt x="200" y="365"/>
                  <a:pt x="200" y="366"/>
                  <a:pt x="198" y="366"/>
                </a:cubicBezTo>
                <a:close/>
                <a:moveTo>
                  <a:pt x="249" y="368"/>
                </a:moveTo>
                <a:cubicBezTo>
                  <a:pt x="248" y="367"/>
                  <a:pt x="249" y="365"/>
                  <a:pt x="250" y="365"/>
                </a:cubicBezTo>
                <a:cubicBezTo>
                  <a:pt x="250" y="367"/>
                  <a:pt x="249" y="367"/>
                  <a:pt x="249" y="368"/>
                </a:cubicBezTo>
                <a:close/>
                <a:moveTo>
                  <a:pt x="246" y="369"/>
                </a:moveTo>
                <a:cubicBezTo>
                  <a:pt x="248" y="368"/>
                  <a:pt x="245" y="366"/>
                  <a:pt x="245" y="369"/>
                </a:cubicBezTo>
                <a:cubicBezTo>
                  <a:pt x="245" y="369"/>
                  <a:pt x="246" y="369"/>
                  <a:pt x="246" y="369"/>
                </a:cubicBezTo>
                <a:close/>
                <a:moveTo>
                  <a:pt x="251" y="368"/>
                </a:moveTo>
                <a:cubicBezTo>
                  <a:pt x="250" y="367"/>
                  <a:pt x="250" y="367"/>
                  <a:pt x="249" y="368"/>
                </a:cubicBezTo>
                <a:cubicBezTo>
                  <a:pt x="249" y="368"/>
                  <a:pt x="249" y="369"/>
                  <a:pt x="250" y="369"/>
                </a:cubicBezTo>
                <a:cubicBezTo>
                  <a:pt x="250" y="368"/>
                  <a:pt x="250" y="368"/>
                  <a:pt x="251" y="368"/>
                </a:cubicBezTo>
                <a:close/>
                <a:moveTo>
                  <a:pt x="240" y="368"/>
                </a:moveTo>
                <a:cubicBezTo>
                  <a:pt x="242" y="367"/>
                  <a:pt x="241" y="370"/>
                  <a:pt x="240" y="370"/>
                </a:cubicBezTo>
                <a:cubicBezTo>
                  <a:pt x="240" y="369"/>
                  <a:pt x="240" y="368"/>
                  <a:pt x="240" y="368"/>
                </a:cubicBezTo>
                <a:close/>
                <a:moveTo>
                  <a:pt x="264" y="368"/>
                </a:moveTo>
                <a:cubicBezTo>
                  <a:pt x="264" y="369"/>
                  <a:pt x="262" y="369"/>
                  <a:pt x="261" y="369"/>
                </a:cubicBezTo>
                <a:cubicBezTo>
                  <a:pt x="260" y="367"/>
                  <a:pt x="263" y="368"/>
                  <a:pt x="264" y="368"/>
                </a:cubicBezTo>
                <a:close/>
                <a:moveTo>
                  <a:pt x="274" y="370"/>
                </a:moveTo>
                <a:cubicBezTo>
                  <a:pt x="272" y="372"/>
                  <a:pt x="270" y="370"/>
                  <a:pt x="268" y="370"/>
                </a:cubicBezTo>
                <a:cubicBezTo>
                  <a:pt x="270" y="368"/>
                  <a:pt x="271" y="370"/>
                  <a:pt x="274" y="370"/>
                </a:cubicBezTo>
                <a:close/>
                <a:moveTo>
                  <a:pt x="41" y="376"/>
                </a:moveTo>
                <a:cubicBezTo>
                  <a:pt x="43" y="376"/>
                  <a:pt x="41" y="377"/>
                  <a:pt x="42" y="379"/>
                </a:cubicBezTo>
                <a:cubicBezTo>
                  <a:pt x="41" y="379"/>
                  <a:pt x="40" y="378"/>
                  <a:pt x="40" y="378"/>
                </a:cubicBezTo>
                <a:cubicBezTo>
                  <a:pt x="40" y="377"/>
                  <a:pt x="42" y="378"/>
                  <a:pt x="41" y="376"/>
                </a:cubicBezTo>
                <a:close/>
                <a:moveTo>
                  <a:pt x="53" y="376"/>
                </a:moveTo>
                <a:cubicBezTo>
                  <a:pt x="54" y="376"/>
                  <a:pt x="54" y="376"/>
                  <a:pt x="54" y="376"/>
                </a:cubicBezTo>
                <a:cubicBezTo>
                  <a:pt x="55" y="377"/>
                  <a:pt x="54" y="377"/>
                  <a:pt x="53" y="377"/>
                </a:cubicBezTo>
                <a:cubicBezTo>
                  <a:pt x="53" y="377"/>
                  <a:pt x="53" y="376"/>
                  <a:pt x="53" y="376"/>
                </a:cubicBezTo>
                <a:close/>
                <a:moveTo>
                  <a:pt x="28" y="386"/>
                </a:moveTo>
                <a:cubicBezTo>
                  <a:pt x="27" y="386"/>
                  <a:pt x="27" y="385"/>
                  <a:pt x="27" y="384"/>
                </a:cubicBezTo>
                <a:cubicBezTo>
                  <a:pt x="27" y="384"/>
                  <a:pt x="27" y="385"/>
                  <a:pt x="28" y="385"/>
                </a:cubicBezTo>
                <a:cubicBezTo>
                  <a:pt x="28" y="385"/>
                  <a:pt x="28" y="385"/>
                  <a:pt x="28" y="386"/>
                </a:cubicBezTo>
                <a:close/>
                <a:moveTo>
                  <a:pt x="20" y="390"/>
                </a:moveTo>
                <a:cubicBezTo>
                  <a:pt x="20" y="390"/>
                  <a:pt x="20" y="390"/>
                  <a:pt x="20" y="391"/>
                </a:cubicBezTo>
                <a:cubicBezTo>
                  <a:pt x="21" y="390"/>
                  <a:pt x="21" y="389"/>
                  <a:pt x="22" y="390"/>
                </a:cubicBezTo>
                <a:cubicBezTo>
                  <a:pt x="22" y="391"/>
                  <a:pt x="20" y="391"/>
                  <a:pt x="20" y="392"/>
                </a:cubicBezTo>
                <a:cubicBezTo>
                  <a:pt x="18" y="391"/>
                  <a:pt x="19" y="391"/>
                  <a:pt x="20" y="390"/>
                </a:cubicBezTo>
                <a:close/>
                <a:moveTo>
                  <a:pt x="191" y="418"/>
                </a:moveTo>
                <a:cubicBezTo>
                  <a:pt x="192" y="419"/>
                  <a:pt x="192" y="418"/>
                  <a:pt x="193" y="418"/>
                </a:cubicBezTo>
                <a:cubicBezTo>
                  <a:pt x="193" y="418"/>
                  <a:pt x="193" y="419"/>
                  <a:pt x="193" y="419"/>
                </a:cubicBezTo>
                <a:cubicBezTo>
                  <a:pt x="193" y="420"/>
                  <a:pt x="192" y="419"/>
                  <a:pt x="192" y="420"/>
                </a:cubicBezTo>
                <a:cubicBezTo>
                  <a:pt x="191" y="420"/>
                  <a:pt x="191" y="418"/>
                  <a:pt x="191" y="418"/>
                </a:cubicBezTo>
                <a:close/>
                <a:moveTo>
                  <a:pt x="231" y="420"/>
                </a:moveTo>
                <a:cubicBezTo>
                  <a:pt x="233" y="420"/>
                  <a:pt x="232" y="421"/>
                  <a:pt x="232" y="421"/>
                </a:cubicBezTo>
                <a:cubicBezTo>
                  <a:pt x="236" y="421"/>
                  <a:pt x="236" y="421"/>
                  <a:pt x="240" y="420"/>
                </a:cubicBezTo>
                <a:cubicBezTo>
                  <a:pt x="239" y="421"/>
                  <a:pt x="238" y="422"/>
                  <a:pt x="237" y="423"/>
                </a:cubicBezTo>
                <a:cubicBezTo>
                  <a:pt x="236" y="422"/>
                  <a:pt x="231" y="425"/>
                  <a:pt x="229" y="423"/>
                </a:cubicBezTo>
                <a:cubicBezTo>
                  <a:pt x="231" y="421"/>
                  <a:pt x="229" y="422"/>
                  <a:pt x="229" y="420"/>
                </a:cubicBezTo>
                <a:cubicBezTo>
                  <a:pt x="230" y="420"/>
                  <a:pt x="232" y="422"/>
                  <a:pt x="231" y="420"/>
                </a:cubicBezTo>
                <a:close/>
                <a:moveTo>
                  <a:pt x="239" y="423"/>
                </a:moveTo>
                <a:cubicBezTo>
                  <a:pt x="239" y="424"/>
                  <a:pt x="238" y="424"/>
                  <a:pt x="238" y="425"/>
                </a:cubicBezTo>
                <a:cubicBezTo>
                  <a:pt x="238" y="425"/>
                  <a:pt x="239" y="425"/>
                  <a:pt x="239" y="425"/>
                </a:cubicBezTo>
                <a:cubicBezTo>
                  <a:pt x="240" y="424"/>
                  <a:pt x="240" y="423"/>
                  <a:pt x="239" y="423"/>
                </a:cubicBezTo>
                <a:close/>
                <a:moveTo>
                  <a:pt x="153" y="1"/>
                </a:moveTo>
                <a:cubicBezTo>
                  <a:pt x="153" y="1"/>
                  <a:pt x="153" y="2"/>
                  <a:pt x="153" y="2"/>
                </a:cubicBezTo>
                <a:cubicBezTo>
                  <a:pt x="152" y="2"/>
                  <a:pt x="152" y="1"/>
                  <a:pt x="152" y="0"/>
                </a:cubicBezTo>
                <a:cubicBezTo>
                  <a:pt x="153" y="0"/>
                  <a:pt x="153" y="1"/>
                  <a:pt x="154" y="1"/>
                </a:cubicBezTo>
                <a:cubicBezTo>
                  <a:pt x="154" y="2"/>
                  <a:pt x="153" y="1"/>
                  <a:pt x="153" y="1"/>
                </a:cubicBezTo>
                <a:close/>
                <a:moveTo>
                  <a:pt x="142" y="3"/>
                </a:moveTo>
                <a:cubicBezTo>
                  <a:pt x="143" y="3"/>
                  <a:pt x="143" y="4"/>
                  <a:pt x="142" y="4"/>
                </a:cubicBezTo>
                <a:cubicBezTo>
                  <a:pt x="143" y="6"/>
                  <a:pt x="144" y="3"/>
                  <a:pt x="145" y="3"/>
                </a:cubicBezTo>
                <a:cubicBezTo>
                  <a:pt x="146" y="5"/>
                  <a:pt x="145" y="5"/>
                  <a:pt x="144" y="6"/>
                </a:cubicBezTo>
                <a:cubicBezTo>
                  <a:pt x="143" y="6"/>
                  <a:pt x="144" y="4"/>
                  <a:pt x="142" y="5"/>
                </a:cubicBezTo>
                <a:cubicBezTo>
                  <a:pt x="142" y="4"/>
                  <a:pt x="142" y="4"/>
                  <a:pt x="142" y="4"/>
                </a:cubicBezTo>
                <a:cubicBezTo>
                  <a:pt x="142" y="4"/>
                  <a:pt x="142" y="4"/>
                  <a:pt x="142" y="3"/>
                </a:cubicBezTo>
                <a:close/>
                <a:moveTo>
                  <a:pt x="145" y="6"/>
                </a:moveTo>
                <a:cubicBezTo>
                  <a:pt x="145" y="9"/>
                  <a:pt x="144" y="13"/>
                  <a:pt x="143" y="15"/>
                </a:cubicBezTo>
                <a:cubicBezTo>
                  <a:pt x="145" y="15"/>
                  <a:pt x="146" y="16"/>
                  <a:pt x="146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4" y="17"/>
                  <a:pt x="144" y="16"/>
                  <a:pt x="143" y="16"/>
                </a:cubicBezTo>
                <a:cubicBezTo>
                  <a:pt x="143" y="18"/>
                  <a:pt x="141" y="19"/>
                  <a:pt x="143" y="20"/>
                </a:cubicBezTo>
                <a:cubicBezTo>
                  <a:pt x="144" y="19"/>
                  <a:pt x="145" y="18"/>
                  <a:pt x="147" y="19"/>
                </a:cubicBezTo>
                <a:cubicBezTo>
                  <a:pt x="147" y="16"/>
                  <a:pt x="146" y="15"/>
                  <a:pt x="148" y="13"/>
                </a:cubicBezTo>
                <a:cubicBezTo>
                  <a:pt x="149" y="13"/>
                  <a:pt x="149" y="14"/>
                  <a:pt x="148" y="15"/>
                </a:cubicBezTo>
                <a:cubicBezTo>
                  <a:pt x="150" y="15"/>
                  <a:pt x="150" y="14"/>
                  <a:pt x="151" y="13"/>
                </a:cubicBezTo>
                <a:cubicBezTo>
                  <a:pt x="149" y="13"/>
                  <a:pt x="150" y="10"/>
                  <a:pt x="148" y="10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6" y="9"/>
                  <a:pt x="149" y="12"/>
                  <a:pt x="147" y="12"/>
                </a:cubicBezTo>
                <a:cubicBezTo>
                  <a:pt x="144" y="10"/>
                  <a:pt x="148" y="7"/>
                  <a:pt x="145" y="6"/>
                </a:cubicBezTo>
                <a:close/>
                <a:moveTo>
                  <a:pt x="297" y="26"/>
                </a:moveTo>
                <a:cubicBezTo>
                  <a:pt x="299" y="23"/>
                  <a:pt x="305" y="21"/>
                  <a:pt x="305" y="24"/>
                </a:cubicBezTo>
                <a:cubicBezTo>
                  <a:pt x="307" y="25"/>
                  <a:pt x="306" y="22"/>
                  <a:pt x="306" y="21"/>
                </a:cubicBezTo>
                <a:cubicBezTo>
                  <a:pt x="304" y="21"/>
                  <a:pt x="303" y="18"/>
                  <a:pt x="301" y="20"/>
                </a:cubicBezTo>
                <a:cubicBezTo>
                  <a:pt x="301" y="19"/>
                  <a:pt x="299" y="19"/>
                  <a:pt x="300" y="17"/>
                </a:cubicBezTo>
                <a:cubicBezTo>
                  <a:pt x="298" y="18"/>
                  <a:pt x="297" y="21"/>
                  <a:pt x="294" y="21"/>
                </a:cubicBezTo>
                <a:cubicBezTo>
                  <a:pt x="296" y="19"/>
                  <a:pt x="292" y="20"/>
                  <a:pt x="292" y="19"/>
                </a:cubicBezTo>
                <a:cubicBezTo>
                  <a:pt x="293" y="18"/>
                  <a:pt x="294" y="17"/>
                  <a:pt x="293" y="15"/>
                </a:cubicBezTo>
                <a:cubicBezTo>
                  <a:pt x="291" y="16"/>
                  <a:pt x="290" y="12"/>
                  <a:pt x="289" y="11"/>
                </a:cubicBezTo>
                <a:cubicBezTo>
                  <a:pt x="288" y="12"/>
                  <a:pt x="287" y="13"/>
                  <a:pt x="286" y="12"/>
                </a:cubicBezTo>
                <a:cubicBezTo>
                  <a:pt x="289" y="10"/>
                  <a:pt x="284" y="9"/>
                  <a:pt x="282" y="8"/>
                </a:cubicBezTo>
                <a:cubicBezTo>
                  <a:pt x="282" y="11"/>
                  <a:pt x="279" y="12"/>
                  <a:pt x="278" y="14"/>
                </a:cubicBezTo>
                <a:cubicBezTo>
                  <a:pt x="278" y="13"/>
                  <a:pt x="277" y="14"/>
                  <a:pt x="276" y="13"/>
                </a:cubicBezTo>
                <a:cubicBezTo>
                  <a:pt x="276" y="15"/>
                  <a:pt x="275" y="15"/>
                  <a:pt x="273" y="15"/>
                </a:cubicBezTo>
                <a:cubicBezTo>
                  <a:pt x="273" y="17"/>
                  <a:pt x="274" y="18"/>
                  <a:pt x="276" y="18"/>
                </a:cubicBezTo>
                <a:cubicBezTo>
                  <a:pt x="277" y="17"/>
                  <a:pt x="277" y="16"/>
                  <a:pt x="278" y="15"/>
                </a:cubicBezTo>
                <a:cubicBezTo>
                  <a:pt x="279" y="17"/>
                  <a:pt x="276" y="17"/>
                  <a:pt x="277" y="19"/>
                </a:cubicBezTo>
                <a:cubicBezTo>
                  <a:pt x="279" y="19"/>
                  <a:pt x="281" y="19"/>
                  <a:pt x="282" y="20"/>
                </a:cubicBezTo>
                <a:cubicBezTo>
                  <a:pt x="283" y="18"/>
                  <a:pt x="286" y="23"/>
                  <a:pt x="288" y="20"/>
                </a:cubicBezTo>
                <a:cubicBezTo>
                  <a:pt x="288" y="23"/>
                  <a:pt x="287" y="22"/>
                  <a:pt x="288" y="24"/>
                </a:cubicBezTo>
                <a:cubicBezTo>
                  <a:pt x="286" y="23"/>
                  <a:pt x="284" y="25"/>
                  <a:pt x="282" y="24"/>
                </a:cubicBezTo>
                <a:cubicBezTo>
                  <a:pt x="281" y="25"/>
                  <a:pt x="279" y="26"/>
                  <a:pt x="278" y="25"/>
                </a:cubicBezTo>
                <a:cubicBezTo>
                  <a:pt x="278" y="27"/>
                  <a:pt x="278" y="29"/>
                  <a:pt x="280" y="29"/>
                </a:cubicBezTo>
                <a:cubicBezTo>
                  <a:pt x="280" y="26"/>
                  <a:pt x="285" y="25"/>
                  <a:pt x="285" y="26"/>
                </a:cubicBezTo>
                <a:cubicBezTo>
                  <a:pt x="285" y="28"/>
                  <a:pt x="283" y="29"/>
                  <a:pt x="281" y="30"/>
                </a:cubicBezTo>
                <a:cubicBezTo>
                  <a:pt x="284" y="30"/>
                  <a:pt x="282" y="31"/>
                  <a:pt x="282" y="32"/>
                </a:cubicBezTo>
                <a:cubicBezTo>
                  <a:pt x="283" y="32"/>
                  <a:pt x="284" y="32"/>
                  <a:pt x="284" y="33"/>
                </a:cubicBezTo>
                <a:cubicBezTo>
                  <a:pt x="283" y="33"/>
                  <a:pt x="283" y="34"/>
                  <a:pt x="281" y="34"/>
                </a:cubicBezTo>
                <a:cubicBezTo>
                  <a:pt x="281" y="33"/>
                  <a:pt x="281" y="32"/>
                  <a:pt x="281" y="31"/>
                </a:cubicBezTo>
                <a:cubicBezTo>
                  <a:pt x="279" y="30"/>
                  <a:pt x="279" y="31"/>
                  <a:pt x="276" y="31"/>
                </a:cubicBezTo>
                <a:cubicBezTo>
                  <a:pt x="275" y="28"/>
                  <a:pt x="278" y="28"/>
                  <a:pt x="276" y="26"/>
                </a:cubicBezTo>
                <a:cubicBezTo>
                  <a:pt x="274" y="26"/>
                  <a:pt x="270" y="26"/>
                  <a:pt x="269" y="28"/>
                </a:cubicBezTo>
                <a:cubicBezTo>
                  <a:pt x="269" y="27"/>
                  <a:pt x="269" y="26"/>
                  <a:pt x="269" y="26"/>
                </a:cubicBezTo>
                <a:cubicBezTo>
                  <a:pt x="265" y="28"/>
                  <a:pt x="262" y="24"/>
                  <a:pt x="259" y="25"/>
                </a:cubicBezTo>
                <a:cubicBezTo>
                  <a:pt x="259" y="25"/>
                  <a:pt x="261" y="27"/>
                  <a:pt x="260" y="27"/>
                </a:cubicBezTo>
                <a:cubicBezTo>
                  <a:pt x="259" y="26"/>
                  <a:pt x="258" y="28"/>
                  <a:pt x="258" y="27"/>
                </a:cubicBezTo>
                <a:cubicBezTo>
                  <a:pt x="260" y="25"/>
                  <a:pt x="257" y="26"/>
                  <a:pt x="258" y="24"/>
                </a:cubicBezTo>
                <a:cubicBezTo>
                  <a:pt x="256" y="23"/>
                  <a:pt x="256" y="24"/>
                  <a:pt x="254" y="23"/>
                </a:cubicBezTo>
                <a:cubicBezTo>
                  <a:pt x="254" y="24"/>
                  <a:pt x="254" y="25"/>
                  <a:pt x="253" y="26"/>
                </a:cubicBezTo>
                <a:cubicBezTo>
                  <a:pt x="253" y="24"/>
                  <a:pt x="251" y="27"/>
                  <a:pt x="251" y="25"/>
                </a:cubicBezTo>
                <a:cubicBezTo>
                  <a:pt x="250" y="24"/>
                  <a:pt x="249" y="26"/>
                  <a:pt x="248" y="26"/>
                </a:cubicBezTo>
                <a:cubicBezTo>
                  <a:pt x="247" y="28"/>
                  <a:pt x="249" y="28"/>
                  <a:pt x="248" y="30"/>
                </a:cubicBezTo>
                <a:cubicBezTo>
                  <a:pt x="233" y="31"/>
                  <a:pt x="214" y="27"/>
                  <a:pt x="199" y="30"/>
                </a:cubicBezTo>
                <a:cubicBezTo>
                  <a:pt x="197" y="27"/>
                  <a:pt x="193" y="29"/>
                  <a:pt x="189" y="29"/>
                </a:cubicBezTo>
                <a:cubicBezTo>
                  <a:pt x="183" y="29"/>
                  <a:pt x="179" y="27"/>
                  <a:pt x="176" y="25"/>
                </a:cubicBezTo>
                <a:cubicBezTo>
                  <a:pt x="176" y="24"/>
                  <a:pt x="177" y="23"/>
                  <a:pt x="175" y="22"/>
                </a:cubicBezTo>
                <a:cubicBezTo>
                  <a:pt x="174" y="24"/>
                  <a:pt x="175" y="26"/>
                  <a:pt x="174" y="27"/>
                </a:cubicBezTo>
                <a:cubicBezTo>
                  <a:pt x="172" y="25"/>
                  <a:pt x="175" y="25"/>
                  <a:pt x="174" y="23"/>
                </a:cubicBezTo>
                <a:cubicBezTo>
                  <a:pt x="172" y="23"/>
                  <a:pt x="172" y="22"/>
                  <a:pt x="171" y="20"/>
                </a:cubicBezTo>
                <a:cubicBezTo>
                  <a:pt x="170" y="20"/>
                  <a:pt x="168" y="20"/>
                  <a:pt x="167" y="19"/>
                </a:cubicBezTo>
                <a:cubicBezTo>
                  <a:pt x="166" y="19"/>
                  <a:pt x="167" y="21"/>
                  <a:pt x="166" y="21"/>
                </a:cubicBezTo>
                <a:cubicBezTo>
                  <a:pt x="166" y="19"/>
                  <a:pt x="165" y="19"/>
                  <a:pt x="165" y="17"/>
                </a:cubicBezTo>
                <a:cubicBezTo>
                  <a:pt x="163" y="17"/>
                  <a:pt x="164" y="20"/>
                  <a:pt x="162" y="20"/>
                </a:cubicBezTo>
                <a:cubicBezTo>
                  <a:pt x="162" y="20"/>
                  <a:pt x="161" y="18"/>
                  <a:pt x="162" y="17"/>
                </a:cubicBezTo>
                <a:cubicBezTo>
                  <a:pt x="162" y="18"/>
                  <a:pt x="162" y="19"/>
                  <a:pt x="163" y="19"/>
                </a:cubicBezTo>
                <a:cubicBezTo>
                  <a:pt x="163" y="18"/>
                  <a:pt x="163" y="16"/>
                  <a:pt x="162" y="15"/>
                </a:cubicBezTo>
                <a:cubicBezTo>
                  <a:pt x="161" y="17"/>
                  <a:pt x="161" y="16"/>
                  <a:pt x="159" y="16"/>
                </a:cubicBezTo>
                <a:cubicBezTo>
                  <a:pt x="158" y="17"/>
                  <a:pt x="157" y="21"/>
                  <a:pt x="155" y="20"/>
                </a:cubicBezTo>
                <a:cubicBezTo>
                  <a:pt x="155" y="21"/>
                  <a:pt x="156" y="22"/>
                  <a:pt x="156" y="23"/>
                </a:cubicBezTo>
                <a:cubicBezTo>
                  <a:pt x="157" y="24"/>
                  <a:pt x="158" y="23"/>
                  <a:pt x="159" y="24"/>
                </a:cubicBezTo>
                <a:cubicBezTo>
                  <a:pt x="161" y="32"/>
                  <a:pt x="155" y="28"/>
                  <a:pt x="149" y="31"/>
                </a:cubicBezTo>
                <a:cubicBezTo>
                  <a:pt x="145" y="28"/>
                  <a:pt x="144" y="24"/>
                  <a:pt x="145" y="21"/>
                </a:cubicBezTo>
                <a:cubicBezTo>
                  <a:pt x="144" y="23"/>
                  <a:pt x="143" y="21"/>
                  <a:pt x="142" y="22"/>
                </a:cubicBezTo>
                <a:cubicBezTo>
                  <a:pt x="143" y="23"/>
                  <a:pt x="144" y="25"/>
                  <a:pt x="142" y="26"/>
                </a:cubicBezTo>
                <a:cubicBezTo>
                  <a:pt x="143" y="27"/>
                  <a:pt x="144" y="27"/>
                  <a:pt x="145" y="28"/>
                </a:cubicBezTo>
                <a:cubicBezTo>
                  <a:pt x="142" y="28"/>
                  <a:pt x="145" y="28"/>
                  <a:pt x="145" y="30"/>
                </a:cubicBezTo>
                <a:cubicBezTo>
                  <a:pt x="143" y="30"/>
                  <a:pt x="140" y="30"/>
                  <a:pt x="138" y="30"/>
                </a:cubicBezTo>
                <a:cubicBezTo>
                  <a:pt x="139" y="27"/>
                  <a:pt x="137" y="28"/>
                  <a:pt x="136" y="28"/>
                </a:cubicBezTo>
                <a:cubicBezTo>
                  <a:pt x="136" y="27"/>
                  <a:pt x="134" y="27"/>
                  <a:pt x="134" y="26"/>
                </a:cubicBezTo>
                <a:cubicBezTo>
                  <a:pt x="128" y="26"/>
                  <a:pt x="125" y="24"/>
                  <a:pt x="119" y="23"/>
                </a:cubicBezTo>
                <a:cubicBezTo>
                  <a:pt x="119" y="24"/>
                  <a:pt x="119" y="25"/>
                  <a:pt x="118" y="25"/>
                </a:cubicBezTo>
                <a:cubicBezTo>
                  <a:pt x="119" y="22"/>
                  <a:pt x="114" y="22"/>
                  <a:pt x="113" y="24"/>
                </a:cubicBezTo>
                <a:cubicBezTo>
                  <a:pt x="112" y="21"/>
                  <a:pt x="107" y="21"/>
                  <a:pt x="104" y="20"/>
                </a:cubicBezTo>
                <a:cubicBezTo>
                  <a:pt x="102" y="21"/>
                  <a:pt x="106" y="23"/>
                  <a:pt x="104" y="24"/>
                </a:cubicBezTo>
                <a:cubicBezTo>
                  <a:pt x="103" y="20"/>
                  <a:pt x="100" y="22"/>
                  <a:pt x="99" y="20"/>
                </a:cubicBezTo>
                <a:cubicBezTo>
                  <a:pt x="96" y="21"/>
                  <a:pt x="94" y="19"/>
                  <a:pt x="90" y="19"/>
                </a:cubicBezTo>
                <a:cubicBezTo>
                  <a:pt x="89" y="19"/>
                  <a:pt x="89" y="21"/>
                  <a:pt x="88" y="21"/>
                </a:cubicBezTo>
                <a:cubicBezTo>
                  <a:pt x="87" y="19"/>
                  <a:pt x="85" y="20"/>
                  <a:pt x="84" y="18"/>
                </a:cubicBezTo>
                <a:cubicBezTo>
                  <a:pt x="84" y="20"/>
                  <a:pt x="84" y="19"/>
                  <a:pt x="84" y="21"/>
                </a:cubicBezTo>
                <a:cubicBezTo>
                  <a:pt x="83" y="21"/>
                  <a:pt x="82" y="21"/>
                  <a:pt x="81" y="21"/>
                </a:cubicBezTo>
                <a:cubicBezTo>
                  <a:pt x="80" y="25"/>
                  <a:pt x="85" y="23"/>
                  <a:pt x="85" y="25"/>
                </a:cubicBezTo>
                <a:cubicBezTo>
                  <a:pt x="83" y="27"/>
                  <a:pt x="82" y="23"/>
                  <a:pt x="81" y="25"/>
                </a:cubicBezTo>
                <a:cubicBezTo>
                  <a:pt x="83" y="27"/>
                  <a:pt x="82" y="27"/>
                  <a:pt x="81" y="27"/>
                </a:cubicBezTo>
                <a:cubicBezTo>
                  <a:pt x="84" y="32"/>
                  <a:pt x="92" y="28"/>
                  <a:pt x="93" y="34"/>
                </a:cubicBezTo>
                <a:cubicBezTo>
                  <a:pt x="85" y="34"/>
                  <a:pt x="74" y="36"/>
                  <a:pt x="71" y="32"/>
                </a:cubicBezTo>
                <a:cubicBezTo>
                  <a:pt x="72" y="30"/>
                  <a:pt x="75" y="29"/>
                  <a:pt x="79" y="30"/>
                </a:cubicBezTo>
                <a:cubicBezTo>
                  <a:pt x="78" y="29"/>
                  <a:pt x="80" y="30"/>
                  <a:pt x="80" y="28"/>
                </a:cubicBezTo>
                <a:cubicBezTo>
                  <a:pt x="80" y="27"/>
                  <a:pt x="80" y="20"/>
                  <a:pt x="83" y="19"/>
                </a:cubicBezTo>
                <a:cubicBezTo>
                  <a:pt x="81" y="18"/>
                  <a:pt x="82" y="20"/>
                  <a:pt x="80" y="20"/>
                </a:cubicBezTo>
                <a:cubicBezTo>
                  <a:pt x="80" y="23"/>
                  <a:pt x="79" y="21"/>
                  <a:pt x="79" y="22"/>
                </a:cubicBezTo>
                <a:cubicBezTo>
                  <a:pt x="78" y="22"/>
                  <a:pt x="77" y="21"/>
                  <a:pt x="77" y="20"/>
                </a:cubicBezTo>
                <a:cubicBezTo>
                  <a:pt x="75" y="19"/>
                  <a:pt x="76" y="21"/>
                  <a:pt x="75" y="21"/>
                </a:cubicBezTo>
                <a:cubicBezTo>
                  <a:pt x="75" y="20"/>
                  <a:pt x="75" y="19"/>
                  <a:pt x="75" y="18"/>
                </a:cubicBezTo>
                <a:cubicBezTo>
                  <a:pt x="70" y="19"/>
                  <a:pt x="68" y="17"/>
                  <a:pt x="63" y="19"/>
                </a:cubicBezTo>
                <a:cubicBezTo>
                  <a:pt x="59" y="14"/>
                  <a:pt x="52" y="19"/>
                  <a:pt x="51" y="16"/>
                </a:cubicBezTo>
                <a:cubicBezTo>
                  <a:pt x="49" y="16"/>
                  <a:pt x="50" y="18"/>
                  <a:pt x="49" y="17"/>
                </a:cubicBezTo>
                <a:cubicBezTo>
                  <a:pt x="49" y="17"/>
                  <a:pt x="48" y="16"/>
                  <a:pt x="48" y="16"/>
                </a:cubicBezTo>
                <a:cubicBezTo>
                  <a:pt x="48" y="19"/>
                  <a:pt x="44" y="18"/>
                  <a:pt x="43" y="21"/>
                </a:cubicBezTo>
                <a:cubicBezTo>
                  <a:pt x="42" y="18"/>
                  <a:pt x="39" y="20"/>
                  <a:pt x="36" y="20"/>
                </a:cubicBezTo>
                <a:cubicBezTo>
                  <a:pt x="36" y="21"/>
                  <a:pt x="35" y="22"/>
                  <a:pt x="34" y="22"/>
                </a:cubicBezTo>
                <a:cubicBezTo>
                  <a:pt x="33" y="21"/>
                  <a:pt x="34" y="21"/>
                  <a:pt x="35" y="20"/>
                </a:cubicBezTo>
                <a:cubicBezTo>
                  <a:pt x="34" y="20"/>
                  <a:pt x="33" y="21"/>
                  <a:pt x="32" y="21"/>
                </a:cubicBezTo>
                <a:cubicBezTo>
                  <a:pt x="33" y="23"/>
                  <a:pt x="35" y="23"/>
                  <a:pt x="35" y="25"/>
                </a:cubicBezTo>
                <a:cubicBezTo>
                  <a:pt x="33" y="25"/>
                  <a:pt x="32" y="23"/>
                  <a:pt x="30" y="23"/>
                </a:cubicBezTo>
                <a:cubicBezTo>
                  <a:pt x="29" y="23"/>
                  <a:pt x="30" y="25"/>
                  <a:pt x="29" y="25"/>
                </a:cubicBezTo>
                <a:cubicBezTo>
                  <a:pt x="29" y="24"/>
                  <a:pt x="29" y="23"/>
                  <a:pt x="28" y="23"/>
                </a:cubicBezTo>
                <a:cubicBezTo>
                  <a:pt x="29" y="25"/>
                  <a:pt x="27" y="24"/>
                  <a:pt x="26" y="25"/>
                </a:cubicBezTo>
                <a:cubicBezTo>
                  <a:pt x="30" y="26"/>
                  <a:pt x="25" y="28"/>
                  <a:pt x="27" y="30"/>
                </a:cubicBezTo>
                <a:cubicBezTo>
                  <a:pt x="28" y="29"/>
                  <a:pt x="29" y="28"/>
                  <a:pt x="29" y="27"/>
                </a:cubicBezTo>
                <a:cubicBezTo>
                  <a:pt x="31" y="28"/>
                  <a:pt x="32" y="28"/>
                  <a:pt x="33" y="30"/>
                </a:cubicBezTo>
                <a:cubicBezTo>
                  <a:pt x="32" y="30"/>
                  <a:pt x="31" y="30"/>
                  <a:pt x="31" y="31"/>
                </a:cubicBezTo>
                <a:cubicBezTo>
                  <a:pt x="32" y="31"/>
                  <a:pt x="35" y="31"/>
                  <a:pt x="33" y="32"/>
                </a:cubicBezTo>
                <a:cubicBezTo>
                  <a:pt x="35" y="33"/>
                  <a:pt x="35" y="31"/>
                  <a:pt x="36" y="31"/>
                </a:cubicBezTo>
                <a:cubicBezTo>
                  <a:pt x="36" y="31"/>
                  <a:pt x="36" y="32"/>
                  <a:pt x="36" y="32"/>
                </a:cubicBezTo>
                <a:cubicBezTo>
                  <a:pt x="38" y="33"/>
                  <a:pt x="37" y="30"/>
                  <a:pt x="40" y="30"/>
                </a:cubicBezTo>
                <a:cubicBezTo>
                  <a:pt x="40" y="32"/>
                  <a:pt x="42" y="30"/>
                  <a:pt x="44" y="31"/>
                </a:cubicBezTo>
                <a:cubicBezTo>
                  <a:pt x="45" y="30"/>
                  <a:pt x="43" y="29"/>
                  <a:pt x="44" y="29"/>
                </a:cubicBezTo>
                <a:cubicBezTo>
                  <a:pt x="45" y="29"/>
                  <a:pt x="46" y="29"/>
                  <a:pt x="47" y="29"/>
                </a:cubicBezTo>
                <a:cubicBezTo>
                  <a:pt x="47" y="30"/>
                  <a:pt x="47" y="30"/>
                  <a:pt x="47" y="31"/>
                </a:cubicBezTo>
                <a:cubicBezTo>
                  <a:pt x="50" y="32"/>
                  <a:pt x="50" y="28"/>
                  <a:pt x="52" y="30"/>
                </a:cubicBezTo>
                <a:cubicBezTo>
                  <a:pt x="52" y="31"/>
                  <a:pt x="51" y="30"/>
                  <a:pt x="51" y="31"/>
                </a:cubicBezTo>
                <a:cubicBezTo>
                  <a:pt x="53" y="31"/>
                  <a:pt x="55" y="31"/>
                  <a:pt x="57" y="32"/>
                </a:cubicBezTo>
                <a:cubicBezTo>
                  <a:pt x="56" y="34"/>
                  <a:pt x="56" y="36"/>
                  <a:pt x="57" y="38"/>
                </a:cubicBezTo>
                <a:cubicBezTo>
                  <a:pt x="51" y="39"/>
                  <a:pt x="44" y="41"/>
                  <a:pt x="40" y="37"/>
                </a:cubicBezTo>
                <a:cubicBezTo>
                  <a:pt x="39" y="41"/>
                  <a:pt x="34" y="41"/>
                  <a:pt x="33" y="45"/>
                </a:cubicBezTo>
                <a:cubicBezTo>
                  <a:pt x="35" y="51"/>
                  <a:pt x="44" y="47"/>
                  <a:pt x="48" y="49"/>
                </a:cubicBezTo>
                <a:cubicBezTo>
                  <a:pt x="48" y="50"/>
                  <a:pt x="48" y="51"/>
                  <a:pt x="48" y="53"/>
                </a:cubicBezTo>
                <a:cubicBezTo>
                  <a:pt x="49" y="54"/>
                  <a:pt x="50" y="53"/>
                  <a:pt x="51" y="54"/>
                </a:cubicBezTo>
                <a:cubicBezTo>
                  <a:pt x="50" y="55"/>
                  <a:pt x="49" y="57"/>
                  <a:pt x="51" y="58"/>
                </a:cubicBezTo>
                <a:cubicBezTo>
                  <a:pt x="51" y="56"/>
                  <a:pt x="50" y="56"/>
                  <a:pt x="51" y="55"/>
                </a:cubicBezTo>
                <a:cubicBezTo>
                  <a:pt x="53" y="56"/>
                  <a:pt x="53" y="54"/>
                  <a:pt x="53" y="53"/>
                </a:cubicBezTo>
                <a:cubicBezTo>
                  <a:pt x="54" y="54"/>
                  <a:pt x="55" y="55"/>
                  <a:pt x="57" y="54"/>
                </a:cubicBezTo>
                <a:cubicBezTo>
                  <a:pt x="57" y="52"/>
                  <a:pt x="55" y="55"/>
                  <a:pt x="54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67" y="54"/>
                  <a:pt x="59" y="66"/>
                  <a:pt x="64" y="71"/>
                </a:cubicBezTo>
                <a:cubicBezTo>
                  <a:pt x="69" y="66"/>
                  <a:pt x="65" y="62"/>
                  <a:pt x="67" y="55"/>
                </a:cubicBezTo>
                <a:cubicBezTo>
                  <a:pt x="68" y="55"/>
                  <a:pt x="71" y="55"/>
                  <a:pt x="69" y="53"/>
                </a:cubicBezTo>
                <a:cubicBezTo>
                  <a:pt x="71" y="54"/>
                  <a:pt x="72" y="53"/>
                  <a:pt x="73" y="53"/>
                </a:cubicBezTo>
                <a:cubicBezTo>
                  <a:pt x="74" y="51"/>
                  <a:pt x="71" y="53"/>
                  <a:pt x="71" y="52"/>
                </a:cubicBezTo>
                <a:cubicBezTo>
                  <a:pt x="73" y="52"/>
                  <a:pt x="71" y="49"/>
                  <a:pt x="73" y="49"/>
                </a:cubicBezTo>
                <a:cubicBezTo>
                  <a:pt x="72" y="53"/>
                  <a:pt x="77" y="51"/>
                  <a:pt x="76" y="53"/>
                </a:cubicBezTo>
                <a:cubicBezTo>
                  <a:pt x="77" y="52"/>
                  <a:pt x="77" y="51"/>
                  <a:pt x="77" y="51"/>
                </a:cubicBezTo>
                <a:cubicBezTo>
                  <a:pt x="77" y="54"/>
                  <a:pt x="82" y="54"/>
                  <a:pt x="84" y="52"/>
                </a:cubicBezTo>
                <a:cubicBezTo>
                  <a:pt x="85" y="54"/>
                  <a:pt x="87" y="53"/>
                  <a:pt x="88" y="52"/>
                </a:cubicBezTo>
                <a:cubicBezTo>
                  <a:pt x="95" y="57"/>
                  <a:pt x="99" y="65"/>
                  <a:pt x="99" y="76"/>
                </a:cubicBezTo>
                <a:cubicBezTo>
                  <a:pt x="104" y="77"/>
                  <a:pt x="102" y="88"/>
                  <a:pt x="99" y="88"/>
                </a:cubicBezTo>
                <a:cubicBezTo>
                  <a:pt x="101" y="94"/>
                  <a:pt x="94" y="99"/>
                  <a:pt x="97" y="104"/>
                </a:cubicBezTo>
                <a:cubicBezTo>
                  <a:pt x="97" y="104"/>
                  <a:pt x="97" y="103"/>
                  <a:pt x="98" y="103"/>
                </a:cubicBezTo>
                <a:cubicBezTo>
                  <a:pt x="98" y="106"/>
                  <a:pt x="98" y="114"/>
                  <a:pt x="101" y="116"/>
                </a:cubicBezTo>
                <a:cubicBezTo>
                  <a:pt x="98" y="116"/>
                  <a:pt x="99" y="126"/>
                  <a:pt x="101" y="122"/>
                </a:cubicBezTo>
                <a:cubicBezTo>
                  <a:pt x="97" y="129"/>
                  <a:pt x="102" y="140"/>
                  <a:pt x="97" y="145"/>
                </a:cubicBezTo>
                <a:cubicBezTo>
                  <a:pt x="97" y="144"/>
                  <a:pt x="97" y="144"/>
                  <a:pt x="97" y="143"/>
                </a:cubicBezTo>
                <a:cubicBezTo>
                  <a:pt x="94" y="144"/>
                  <a:pt x="94" y="147"/>
                  <a:pt x="91" y="148"/>
                </a:cubicBezTo>
                <a:cubicBezTo>
                  <a:pt x="92" y="152"/>
                  <a:pt x="90" y="154"/>
                  <a:pt x="90" y="157"/>
                </a:cubicBezTo>
                <a:cubicBezTo>
                  <a:pt x="91" y="156"/>
                  <a:pt x="92" y="157"/>
                  <a:pt x="92" y="158"/>
                </a:cubicBezTo>
                <a:cubicBezTo>
                  <a:pt x="94" y="158"/>
                  <a:pt x="95" y="156"/>
                  <a:pt x="96" y="158"/>
                </a:cubicBezTo>
                <a:cubicBezTo>
                  <a:pt x="94" y="159"/>
                  <a:pt x="95" y="162"/>
                  <a:pt x="93" y="160"/>
                </a:cubicBezTo>
                <a:cubicBezTo>
                  <a:pt x="92" y="163"/>
                  <a:pt x="91" y="165"/>
                  <a:pt x="92" y="167"/>
                </a:cubicBezTo>
                <a:cubicBezTo>
                  <a:pt x="97" y="165"/>
                  <a:pt x="94" y="174"/>
                  <a:pt x="98" y="176"/>
                </a:cubicBezTo>
                <a:cubicBezTo>
                  <a:pt x="97" y="174"/>
                  <a:pt x="97" y="172"/>
                  <a:pt x="98" y="171"/>
                </a:cubicBezTo>
                <a:cubicBezTo>
                  <a:pt x="100" y="175"/>
                  <a:pt x="95" y="181"/>
                  <a:pt x="93" y="177"/>
                </a:cubicBezTo>
                <a:cubicBezTo>
                  <a:pt x="93" y="178"/>
                  <a:pt x="93" y="179"/>
                  <a:pt x="93" y="180"/>
                </a:cubicBezTo>
                <a:cubicBezTo>
                  <a:pt x="94" y="180"/>
                  <a:pt x="95" y="180"/>
                  <a:pt x="96" y="180"/>
                </a:cubicBezTo>
                <a:cubicBezTo>
                  <a:pt x="96" y="181"/>
                  <a:pt x="97" y="181"/>
                  <a:pt x="97" y="182"/>
                </a:cubicBezTo>
                <a:cubicBezTo>
                  <a:pt x="94" y="183"/>
                  <a:pt x="95" y="190"/>
                  <a:pt x="98" y="192"/>
                </a:cubicBezTo>
                <a:cubicBezTo>
                  <a:pt x="92" y="196"/>
                  <a:pt x="107" y="212"/>
                  <a:pt x="93" y="212"/>
                </a:cubicBezTo>
                <a:cubicBezTo>
                  <a:pt x="93" y="214"/>
                  <a:pt x="94" y="214"/>
                  <a:pt x="94" y="216"/>
                </a:cubicBezTo>
                <a:cubicBezTo>
                  <a:pt x="91" y="215"/>
                  <a:pt x="94" y="217"/>
                  <a:pt x="92" y="218"/>
                </a:cubicBezTo>
                <a:cubicBezTo>
                  <a:pt x="89" y="218"/>
                  <a:pt x="86" y="218"/>
                  <a:pt x="85" y="220"/>
                </a:cubicBezTo>
                <a:cubicBezTo>
                  <a:pt x="88" y="220"/>
                  <a:pt x="91" y="221"/>
                  <a:pt x="95" y="222"/>
                </a:cubicBezTo>
                <a:cubicBezTo>
                  <a:pt x="95" y="222"/>
                  <a:pt x="95" y="220"/>
                  <a:pt x="97" y="221"/>
                </a:cubicBezTo>
                <a:cubicBezTo>
                  <a:pt x="96" y="224"/>
                  <a:pt x="98" y="223"/>
                  <a:pt x="99" y="224"/>
                </a:cubicBezTo>
                <a:cubicBezTo>
                  <a:pt x="99" y="235"/>
                  <a:pt x="99" y="245"/>
                  <a:pt x="100" y="254"/>
                </a:cubicBezTo>
                <a:cubicBezTo>
                  <a:pt x="100" y="253"/>
                  <a:pt x="100" y="251"/>
                  <a:pt x="101" y="251"/>
                </a:cubicBezTo>
                <a:cubicBezTo>
                  <a:pt x="105" y="259"/>
                  <a:pt x="107" y="269"/>
                  <a:pt x="109" y="278"/>
                </a:cubicBezTo>
                <a:cubicBezTo>
                  <a:pt x="107" y="279"/>
                  <a:pt x="106" y="279"/>
                  <a:pt x="104" y="279"/>
                </a:cubicBezTo>
                <a:cubicBezTo>
                  <a:pt x="105" y="282"/>
                  <a:pt x="101" y="282"/>
                  <a:pt x="100" y="282"/>
                </a:cubicBezTo>
                <a:cubicBezTo>
                  <a:pt x="96" y="285"/>
                  <a:pt x="97" y="296"/>
                  <a:pt x="94" y="292"/>
                </a:cubicBezTo>
                <a:cubicBezTo>
                  <a:pt x="94" y="293"/>
                  <a:pt x="94" y="294"/>
                  <a:pt x="94" y="295"/>
                </a:cubicBezTo>
                <a:cubicBezTo>
                  <a:pt x="92" y="294"/>
                  <a:pt x="92" y="295"/>
                  <a:pt x="91" y="296"/>
                </a:cubicBezTo>
                <a:cubicBezTo>
                  <a:pt x="90" y="298"/>
                  <a:pt x="92" y="298"/>
                  <a:pt x="92" y="300"/>
                </a:cubicBezTo>
                <a:cubicBezTo>
                  <a:pt x="89" y="306"/>
                  <a:pt x="90" y="310"/>
                  <a:pt x="90" y="319"/>
                </a:cubicBezTo>
                <a:cubicBezTo>
                  <a:pt x="91" y="316"/>
                  <a:pt x="92" y="313"/>
                  <a:pt x="91" y="310"/>
                </a:cubicBezTo>
                <a:cubicBezTo>
                  <a:pt x="91" y="311"/>
                  <a:pt x="94" y="310"/>
                  <a:pt x="93" y="311"/>
                </a:cubicBezTo>
                <a:cubicBezTo>
                  <a:pt x="92" y="319"/>
                  <a:pt x="94" y="332"/>
                  <a:pt x="92" y="338"/>
                </a:cubicBezTo>
                <a:cubicBezTo>
                  <a:pt x="92" y="338"/>
                  <a:pt x="91" y="338"/>
                  <a:pt x="90" y="337"/>
                </a:cubicBezTo>
                <a:cubicBezTo>
                  <a:pt x="90" y="336"/>
                  <a:pt x="91" y="335"/>
                  <a:pt x="91" y="335"/>
                </a:cubicBezTo>
                <a:cubicBezTo>
                  <a:pt x="87" y="332"/>
                  <a:pt x="91" y="325"/>
                  <a:pt x="89" y="323"/>
                </a:cubicBezTo>
                <a:cubicBezTo>
                  <a:pt x="88" y="325"/>
                  <a:pt x="87" y="326"/>
                  <a:pt x="86" y="327"/>
                </a:cubicBezTo>
                <a:cubicBezTo>
                  <a:pt x="86" y="328"/>
                  <a:pt x="87" y="328"/>
                  <a:pt x="88" y="329"/>
                </a:cubicBezTo>
                <a:cubicBezTo>
                  <a:pt x="88" y="330"/>
                  <a:pt x="86" y="329"/>
                  <a:pt x="86" y="330"/>
                </a:cubicBezTo>
                <a:cubicBezTo>
                  <a:pt x="88" y="332"/>
                  <a:pt x="89" y="334"/>
                  <a:pt x="88" y="336"/>
                </a:cubicBezTo>
                <a:cubicBezTo>
                  <a:pt x="87" y="335"/>
                  <a:pt x="88" y="333"/>
                  <a:pt x="86" y="334"/>
                </a:cubicBezTo>
                <a:cubicBezTo>
                  <a:pt x="86" y="338"/>
                  <a:pt x="85" y="343"/>
                  <a:pt x="87" y="347"/>
                </a:cubicBezTo>
                <a:cubicBezTo>
                  <a:pt x="86" y="347"/>
                  <a:pt x="87" y="346"/>
                  <a:pt x="86" y="346"/>
                </a:cubicBezTo>
                <a:cubicBezTo>
                  <a:pt x="86" y="348"/>
                  <a:pt x="86" y="349"/>
                  <a:pt x="85" y="350"/>
                </a:cubicBezTo>
                <a:cubicBezTo>
                  <a:pt x="88" y="351"/>
                  <a:pt x="87" y="357"/>
                  <a:pt x="89" y="358"/>
                </a:cubicBezTo>
                <a:cubicBezTo>
                  <a:pt x="88" y="354"/>
                  <a:pt x="91" y="352"/>
                  <a:pt x="91" y="350"/>
                </a:cubicBezTo>
                <a:cubicBezTo>
                  <a:pt x="91" y="352"/>
                  <a:pt x="94" y="352"/>
                  <a:pt x="93" y="354"/>
                </a:cubicBezTo>
                <a:cubicBezTo>
                  <a:pt x="92" y="354"/>
                  <a:pt x="92" y="353"/>
                  <a:pt x="91" y="353"/>
                </a:cubicBezTo>
                <a:cubicBezTo>
                  <a:pt x="91" y="355"/>
                  <a:pt x="92" y="356"/>
                  <a:pt x="93" y="357"/>
                </a:cubicBezTo>
                <a:cubicBezTo>
                  <a:pt x="94" y="356"/>
                  <a:pt x="92" y="355"/>
                  <a:pt x="93" y="355"/>
                </a:cubicBezTo>
                <a:cubicBezTo>
                  <a:pt x="94" y="357"/>
                  <a:pt x="97" y="356"/>
                  <a:pt x="97" y="357"/>
                </a:cubicBezTo>
                <a:cubicBezTo>
                  <a:pt x="96" y="358"/>
                  <a:pt x="96" y="360"/>
                  <a:pt x="94" y="360"/>
                </a:cubicBezTo>
                <a:cubicBezTo>
                  <a:pt x="94" y="362"/>
                  <a:pt x="96" y="361"/>
                  <a:pt x="96" y="362"/>
                </a:cubicBezTo>
                <a:cubicBezTo>
                  <a:pt x="95" y="363"/>
                  <a:pt x="95" y="362"/>
                  <a:pt x="94" y="363"/>
                </a:cubicBezTo>
                <a:cubicBezTo>
                  <a:pt x="94" y="365"/>
                  <a:pt x="97" y="365"/>
                  <a:pt x="97" y="367"/>
                </a:cubicBezTo>
                <a:cubicBezTo>
                  <a:pt x="94" y="368"/>
                  <a:pt x="92" y="370"/>
                  <a:pt x="90" y="373"/>
                </a:cubicBezTo>
                <a:cubicBezTo>
                  <a:pt x="88" y="371"/>
                  <a:pt x="89" y="373"/>
                  <a:pt x="87" y="374"/>
                </a:cubicBezTo>
                <a:cubicBezTo>
                  <a:pt x="87" y="371"/>
                  <a:pt x="86" y="373"/>
                  <a:pt x="84" y="373"/>
                </a:cubicBezTo>
                <a:cubicBezTo>
                  <a:pt x="82" y="376"/>
                  <a:pt x="71" y="378"/>
                  <a:pt x="70" y="375"/>
                </a:cubicBezTo>
                <a:cubicBezTo>
                  <a:pt x="68" y="374"/>
                  <a:pt x="67" y="375"/>
                  <a:pt x="66" y="376"/>
                </a:cubicBezTo>
                <a:cubicBezTo>
                  <a:pt x="66" y="373"/>
                  <a:pt x="64" y="374"/>
                  <a:pt x="63" y="375"/>
                </a:cubicBezTo>
                <a:cubicBezTo>
                  <a:pt x="63" y="372"/>
                  <a:pt x="60" y="372"/>
                  <a:pt x="59" y="374"/>
                </a:cubicBezTo>
                <a:cubicBezTo>
                  <a:pt x="60" y="376"/>
                  <a:pt x="57" y="374"/>
                  <a:pt x="58" y="376"/>
                </a:cubicBezTo>
                <a:cubicBezTo>
                  <a:pt x="56" y="376"/>
                  <a:pt x="57" y="374"/>
                  <a:pt x="56" y="373"/>
                </a:cubicBezTo>
                <a:cubicBezTo>
                  <a:pt x="56" y="375"/>
                  <a:pt x="53" y="372"/>
                  <a:pt x="53" y="373"/>
                </a:cubicBezTo>
                <a:cubicBezTo>
                  <a:pt x="54" y="375"/>
                  <a:pt x="57" y="376"/>
                  <a:pt x="57" y="379"/>
                </a:cubicBezTo>
                <a:cubicBezTo>
                  <a:pt x="57" y="379"/>
                  <a:pt x="57" y="379"/>
                  <a:pt x="56" y="380"/>
                </a:cubicBezTo>
                <a:cubicBezTo>
                  <a:pt x="52" y="378"/>
                  <a:pt x="50" y="382"/>
                  <a:pt x="48" y="380"/>
                </a:cubicBezTo>
                <a:cubicBezTo>
                  <a:pt x="48" y="380"/>
                  <a:pt x="48" y="381"/>
                  <a:pt x="48" y="382"/>
                </a:cubicBezTo>
                <a:cubicBezTo>
                  <a:pt x="45" y="382"/>
                  <a:pt x="42" y="382"/>
                  <a:pt x="40" y="382"/>
                </a:cubicBezTo>
                <a:cubicBezTo>
                  <a:pt x="35" y="381"/>
                  <a:pt x="32" y="382"/>
                  <a:pt x="30" y="382"/>
                </a:cubicBezTo>
                <a:cubicBezTo>
                  <a:pt x="28" y="383"/>
                  <a:pt x="29" y="386"/>
                  <a:pt x="27" y="386"/>
                </a:cubicBezTo>
                <a:cubicBezTo>
                  <a:pt x="25" y="387"/>
                  <a:pt x="25" y="383"/>
                  <a:pt x="24" y="385"/>
                </a:cubicBezTo>
                <a:cubicBezTo>
                  <a:pt x="25" y="387"/>
                  <a:pt x="26" y="388"/>
                  <a:pt x="27" y="390"/>
                </a:cubicBezTo>
                <a:cubicBezTo>
                  <a:pt x="26" y="390"/>
                  <a:pt x="24" y="389"/>
                  <a:pt x="25" y="391"/>
                </a:cubicBezTo>
                <a:cubicBezTo>
                  <a:pt x="26" y="391"/>
                  <a:pt x="26" y="391"/>
                  <a:pt x="27" y="390"/>
                </a:cubicBezTo>
                <a:cubicBezTo>
                  <a:pt x="27" y="393"/>
                  <a:pt x="27" y="395"/>
                  <a:pt x="29" y="396"/>
                </a:cubicBezTo>
                <a:cubicBezTo>
                  <a:pt x="30" y="395"/>
                  <a:pt x="31" y="395"/>
                  <a:pt x="32" y="395"/>
                </a:cubicBezTo>
                <a:cubicBezTo>
                  <a:pt x="34" y="396"/>
                  <a:pt x="39" y="397"/>
                  <a:pt x="42" y="396"/>
                </a:cubicBezTo>
                <a:cubicBezTo>
                  <a:pt x="44" y="397"/>
                  <a:pt x="46" y="399"/>
                  <a:pt x="48" y="401"/>
                </a:cubicBezTo>
                <a:cubicBezTo>
                  <a:pt x="40" y="405"/>
                  <a:pt x="29" y="404"/>
                  <a:pt x="24" y="401"/>
                </a:cubicBezTo>
                <a:cubicBezTo>
                  <a:pt x="23" y="402"/>
                  <a:pt x="24" y="402"/>
                  <a:pt x="23" y="401"/>
                </a:cubicBezTo>
                <a:cubicBezTo>
                  <a:pt x="21" y="402"/>
                  <a:pt x="21" y="404"/>
                  <a:pt x="20" y="405"/>
                </a:cubicBezTo>
                <a:cubicBezTo>
                  <a:pt x="19" y="405"/>
                  <a:pt x="19" y="404"/>
                  <a:pt x="18" y="404"/>
                </a:cubicBezTo>
                <a:cubicBezTo>
                  <a:pt x="14" y="407"/>
                  <a:pt x="4" y="403"/>
                  <a:pt x="0" y="407"/>
                </a:cubicBezTo>
                <a:cubicBezTo>
                  <a:pt x="1" y="410"/>
                  <a:pt x="5" y="411"/>
                  <a:pt x="5" y="414"/>
                </a:cubicBezTo>
                <a:cubicBezTo>
                  <a:pt x="8" y="414"/>
                  <a:pt x="9" y="416"/>
                  <a:pt x="10" y="414"/>
                </a:cubicBezTo>
                <a:cubicBezTo>
                  <a:pt x="10" y="416"/>
                  <a:pt x="10" y="415"/>
                  <a:pt x="11" y="417"/>
                </a:cubicBezTo>
                <a:cubicBezTo>
                  <a:pt x="14" y="416"/>
                  <a:pt x="14" y="414"/>
                  <a:pt x="15" y="413"/>
                </a:cubicBezTo>
                <a:cubicBezTo>
                  <a:pt x="16" y="412"/>
                  <a:pt x="13" y="414"/>
                  <a:pt x="13" y="412"/>
                </a:cubicBezTo>
                <a:cubicBezTo>
                  <a:pt x="15" y="411"/>
                  <a:pt x="16" y="413"/>
                  <a:pt x="17" y="414"/>
                </a:cubicBezTo>
                <a:cubicBezTo>
                  <a:pt x="16" y="414"/>
                  <a:pt x="15" y="414"/>
                  <a:pt x="15" y="415"/>
                </a:cubicBezTo>
                <a:cubicBezTo>
                  <a:pt x="18" y="416"/>
                  <a:pt x="17" y="413"/>
                  <a:pt x="18" y="412"/>
                </a:cubicBezTo>
                <a:cubicBezTo>
                  <a:pt x="21" y="413"/>
                  <a:pt x="22" y="413"/>
                  <a:pt x="25" y="414"/>
                </a:cubicBezTo>
                <a:cubicBezTo>
                  <a:pt x="26" y="413"/>
                  <a:pt x="26" y="412"/>
                  <a:pt x="27" y="412"/>
                </a:cubicBezTo>
                <a:cubicBezTo>
                  <a:pt x="29" y="414"/>
                  <a:pt x="33" y="411"/>
                  <a:pt x="38" y="411"/>
                </a:cubicBezTo>
                <a:cubicBezTo>
                  <a:pt x="37" y="408"/>
                  <a:pt x="39" y="408"/>
                  <a:pt x="42" y="408"/>
                </a:cubicBezTo>
                <a:cubicBezTo>
                  <a:pt x="42" y="409"/>
                  <a:pt x="42" y="410"/>
                  <a:pt x="42" y="410"/>
                </a:cubicBezTo>
                <a:cubicBezTo>
                  <a:pt x="43" y="408"/>
                  <a:pt x="47" y="408"/>
                  <a:pt x="49" y="409"/>
                </a:cubicBezTo>
                <a:cubicBezTo>
                  <a:pt x="52" y="406"/>
                  <a:pt x="57" y="405"/>
                  <a:pt x="62" y="407"/>
                </a:cubicBezTo>
                <a:cubicBezTo>
                  <a:pt x="68" y="402"/>
                  <a:pt x="79" y="408"/>
                  <a:pt x="88" y="403"/>
                </a:cubicBezTo>
                <a:cubicBezTo>
                  <a:pt x="89" y="403"/>
                  <a:pt x="89" y="404"/>
                  <a:pt x="91" y="404"/>
                </a:cubicBezTo>
                <a:cubicBezTo>
                  <a:pt x="99" y="402"/>
                  <a:pt x="108" y="403"/>
                  <a:pt x="115" y="401"/>
                </a:cubicBezTo>
                <a:cubicBezTo>
                  <a:pt x="116" y="403"/>
                  <a:pt x="119" y="404"/>
                  <a:pt x="117" y="407"/>
                </a:cubicBezTo>
                <a:cubicBezTo>
                  <a:pt x="119" y="407"/>
                  <a:pt x="120" y="409"/>
                  <a:pt x="122" y="410"/>
                </a:cubicBezTo>
                <a:cubicBezTo>
                  <a:pt x="125" y="406"/>
                  <a:pt x="132" y="412"/>
                  <a:pt x="135" y="408"/>
                </a:cubicBezTo>
                <a:cubicBezTo>
                  <a:pt x="135" y="408"/>
                  <a:pt x="136" y="409"/>
                  <a:pt x="136" y="409"/>
                </a:cubicBezTo>
                <a:cubicBezTo>
                  <a:pt x="143" y="407"/>
                  <a:pt x="151" y="411"/>
                  <a:pt x="158" y="408"/>
                </a:cubicBezTo>
                <a:cubicBezTo>
                  <a:pt x="160" y="411"/>
                  <a:pt x="163" y="408"/>
                  <a:pt x="164" y="407"/>
                </a:cubicBezTo>
                <a:cubicBezTo>
                  <a:pt x="170" y="409"/>
                  <a:pt x="175" y="403"/>
                  <a:pt x="182" y="405"/>
                </a:cubicBezTo>
                <a:cubicBezTo>
                  <a:pt x="183" y="406"/>
                  <a:pt x="183" y="407"/>
                  <a:pt x="184" y="408"/>
                </a:cubicBezTo>
                <a:cubicBezTo>
                  <a:pt x="183" y="406"/>
                  <a:pt x="183" y="405"/>
                  <a:pt x="185" y="405"/>
                </a:cubicBezTo>
                <a:cubicBezTo>
                  <a:pt x="191" y="407"/>
                  <a:pt x="188" y="415"/>
                  <a:pt x="193" y="417"/>
                </a:cubicBezTo>
                <a:cubicBezTo>
                  <a:pt x="193" y="416"/>
                  <a:pt x="192" y="413"/>
                  <a:pt x="193" y="412"/>
                </a:cubicBezTo>
                <a:cubicBezTo>
                  <a:pt x="197" y="415"/>
                  <a:pt x="200" y="419"/>
                  <a:pt x="203" y="422"/>
                </a:cubicBezTo>
                <a:cubicBezTo>
                  <a:pt x="204" y="421"/>
                  <a:pt x="206" y="424"/>
                  <a:pt x="208" y="424"/>
                </a:cubicBezTo>
                <a:cubicBezTo>
                  <a:pt x="207" y="421"/>
                  <a:pt x="209" y="423"/>
                  <a:pt x="210" y="420"/>
                </a:cubicBezTo>
                <a:cubicBezTo>
                  <a:pt x="209" y="420"/>
                  <a:pt x="208" y="420"/>
                  <a:pt x="207" y="420"/>
                </a:cubicBezTo>
                <a:cubicBezTo>
                  <a:pt x="204" y="415"/>
                  <a:pt x="198" y="412"/>
                  <a:pt x="196" y="405"/>
                </a:cubicBezTo>
                <a:cubicBezTo>
                  <a:pt x="197" y="405"/>
                  <a:pt x="197" y="404"/>
                  <a:pt x="197" y="404"/>
                </a:cubicBezTo>
                <a:cubicBezTo>
                  <a:pt x="209" y="404"/>
                  <a:pt x="218" y="409"/>
                  <a:pt x="228" y="403"/>
                </a:cubicBezTo>
                <a:cubicBezTo>
                  <a:pt x="231" y="405"/>
                  <a:pt x="234" y="405"/>
                  <a:pt x="237" y="404"/>
                </a:cubicBezTo>
                <a:cubicBezTo>
                  <a:pt x="239" y="407"/>
                  <a:pt x="244" y="405"/>
                  <a:pt x="246" y="404"/>
                </a:cubicBezTo>
                <a:cubicBezTo>
                  <a:pt x="252" y="408"/>
                  <a:pt x="265" y="406"/>
                  <a:pt x="272" y="407"/>
                </a:cubicBezTo>
                <a:cubicBezTo>
                  <a:pt x="273" y="406"/>
                  <a:pt x="275" y="406"/>
                  <a:pt x="276" y="406"/>
                </a:cubicBezTo>
                <a:cubicBezTo>
                  <a:pt x="280" y="408"/>
                  <a:pt x="284" y="413"/>
                  <a:pt x="289" y="409"/>
                </a:cubicBezTo>
                <a:cubicBezTo>
                  <a:pt x="288" y="406"/>
                  <a:pt x="290" y="405"/>
                  <a:pt x="290" y="402"/>
                </a:cubicBezTo>
                <a:cubicBezTo>
                  <a:pt x="289" y="401"/>
                  <a:pt x="288" y="404"/>
                  <a:pt x="288" y="402"/>
                </a:cubicBezTo>
                <a:cubicBezTo>
                  <a:pt x="289" y="401"/>
                  <a:pt x="289" y="401"/>
                  <a:pt x="290" y="401"/>
                </a:cubicBezTo>
                <a:cubicBezTo>
                  <a:pt x="291" y="396"/>
                  <a:pt x="290" y="393"/>
                  <a:pt x="286" y="392"/>
                </a:cubicBezTo>
                <a:cubicBezTo>
                  <a:pt x="287" y="389"/>
                  <a:pt x="287" y="387"/>
                  <a:pt x="289" y="385"/>
                </a:cubicBezTo>
                <a:cubicBezTo>
                  <a:pt x="290" y="386"/>
                  <a:pt x="290" y="388"/>
                  <a:pt x="292" y="387"/>
                </a:cubicBezTo>
                <a:cubicBezTo>
                  <a:pt x="291" y="382"/>
                  <a:pt x="296" y="378"/>
                  <a:pt x="293" y="375"/>
                </a:cubicBezTo>
                <a:cubicBezTo>
                  <a:pt x="295" y="375"/>
                  <a:pt x="295" y="373"/>
                  <a:pt x="297" y="373"/>
                </a:cubicBezTo>
                <a:cubicBezTo>
                  <a:pt x="296" y="369"/>
                  <a:pt x="292" y="365"/>
                  <a:pt x="296" y="362"/>
                </a:cubicBezTo>
                <a:cubicBezTo>
                  <a:pt x="293" y="359"/>
                  <a:pt x="296" y="356"/>
                  <a:pt x="296" y="352"/>
                </a:cubicBezTo>
                <a:cubicBezTo>
                  <a:pt x="293" y="353"/>
                  <a:pt x="293" y="349"/>
                  <a:pt x="290" y="349"/>
                </a:cubicBezTo>
                <a:cubicBezTo>
                  <a:pt x="290" y="351"/>
                  <a:pt x="287" y="351"/>
                  <a:pt x="286" y="353"/>
                </a:cubicBezTo>
                <a:cubicBezTo>
                  <a:pt x="287" y="353"/>
                  <a:pt x="289" y="353"/>
                  <a:pt x="289" y="355"/>
                </a:cubicBezTo>
                <a:cubicBezTo>
                  <a:pt x="288" y="354"/>
                  <a:pt x="287" y="354"/>
                  <a:pt x="285" y="354"/>
                </a:cubicBezTo>
                <a:cubicBezTo>
                  <a:pt x="286" y="356"/>
                  <a:pt x="285" y="357"/>
                  <a:pt x="284" y="358"/>
                </a:cubicBezTo>
                <a:cubicBezTo>
                  <a:pt x="285" y="362"/>
                  <a:pt x="280" y="369"/>
                  <a:pt x="279" y="374"/>
                </a:cubicBezTo>
                <a:cubicBezTo>
                  <a:pt x="287" y="375"/>
                  <a:pt x="283" y="390"/>
                  <a:pt x="281" y="395"/>
                </a:cubicBezTo>
                <a:cubicBezTo>
                  <a:pt x="280" y="394"/>
                  <a:pt x="278" y="395"/>
                  <a:pt x="278" y="392"/>
                </a:cubicBezTo>
                <a:cubicBezTo>
                  <a:pt x="276" y="393"/>
                  <a:pt x="274" y="392"/>
                  <a:pt x="274" y="393"/>
                </a:cubicBezTo>
                <a:cubicBezTo>
                  <a:pt x="272" y="390"/>
                  <a:pt x="263" y="389"/>
                  <a:pt x="259" y="390"/>
                </a:cubicBezTo>
                <a:cubicBezTo>
                  <a:pt x="259" y="389"/>
                  <a:pt x="260" y="389"/>
                  <a:pt x="259" y="388"/>
                </a:cubicBezTo>
                <a:cubicBezTo>
                  <a:pt x="245" y="390"/>
                  <a:pt x="241" y="388"/>
                  <a:pt x="227" y="386"/>
                </a:cubicBezTo>
                <a:cubicBezTo>
                  <a:pt x="227" y="386"/>
                  <a:pt x="226" y="387"/>
                  <a:pt x="226" y="387"/>
                </a:cubicBezTo>
                <a:cubicBezTo>
                  <a:pt x="225" y="383"/>
                  <a:pt x="220" y="387"/>
                  <a:pt x="218" y="384"/>
                </a:cubicBezTo>
                <a:cubicBezTo>
                  <a:pt x="217" y="382"/>
                  <a:pt x="218" y="381"/>
                  <a:pt x="215" y="380"/>
                </a:cubicBezTo>
                <a:cubicBezTo>
                  <a:pt x="219" y="381"/>
                  <a:pt x="215" y="376"/>
                  <a:pt x="218" y="376"/>
                </a:cubicBezTo>
                <a:cubicBezTo>
                  <a:pt x="220" y="376"/>
                  <a:pt x="219" y="379"/>
                  <a:pt x="221" y="379"/>
                </a:cubicBezTo>
                <a:cubicBezTo>
                  <a:pt x="221" y="376"/>
                  <a:pt x="219" y="375"/>
                  <a:pt x="217" y="373"/>
                </a:cubicBezTo>
                <a:cubicBezTo>
                  <a:pt x="217" y="372"/>
                  <a:pt x="219" y="372"/>
                  <a:pt x="219" y="370"/>
                </a:cubicBezTo>
                <a:cubicBezTo>
                  <a:pt x="216" y="371"/>
                  <a:pt x="215" y="373"/>
                  <a:pt x="214" y="372"/>
                </a:cubicBezTo>
                <a:cubicBezTo>
                  <a:pt x="214" y="371"/>
                  <a:pt x="216" y="372"/>
                  <a:pt x="215" y="370"/>
                </a:cubicBezTo>
                <a:cubicBezTo>
                  <a:pt x="215" y="370"/>
                  <a:pt x="214" y="370"/>
                  <a:pt x="214" y="369"/>
                </a:cubicBezTo>
                <a:cubicBezTo>
                  <a:pt x="216" y="370"/>
                  <a:pt x="216" y="366"/>
                  <a:pt x="217" y="365"/>
                </a:cubicBezTo>
                <a:cubicBezTo>
                  <a:pt x="220" y="366"/>
                  <a:pt x="216" y="368"/>
                  <a:pt x="218" y="369"/>
                </a:cubicBezTo>
                <a:cubicBezTo>
                  <a:pt x="219" y="368"/>
                  <a:pt x="220" y="366"/>
                  <a:pt x="219" y="365"/>
                </a:cubicBezTo>
                <a:cubicBezTo>
                  <a:pt x="221" y="366"/>
                  <a:pt x="226" y="364"/>
                  <a:pt x="229" y="364"/>
                </a:cubicBezTo>
                <a:cubicBezTo>
                  <a:pt x="228" y="364"/>
                  <a:pt x="227" y="364"/>
                  <a:pt x="228" y="363"/>
                </a:cubicBezTo>
                <a:cubicBezTo>
                  <a:pt x="230" y="363"/>
                  <a:pt x="232" y="361"/>
                  <a:pt x="230" y="359"/>
                </a:cubicBezTo>
                <a:cubicBezTo>
                  <a:pt x="224" y="364"/>
                  <a:pt x="213" y="363"/>
                  <a:pt x="204" y="365"/>
                </a:cubicBezTo>
                <a:cubicBezTo>
                  <a:pt x="203" y="366"/>
                  <a:pt x="206" y="367"/>
                  <a:pt x="204" y="367"/>
                </a:cubicBezTo>
                <a:cubicBezTo>
                  <a:pt x="204" y="366"/>
                  <a:pt x="202" y="367"/>
                  <a:pt x="202" y="365"/>
                </a:cubicBezTo>
                <a:cubicBezTo>
                  <a:pt x="200" y="365"/>
                  <a:pt x="200" y="367"/>
                  <a:pt x="198" y="368"/>
                </a:cubicBezTo>
                <a:cubicBezTo>
                  <a:pt x="196" y="367"/>
                  <a:pt x="199" y="365"/>
                  <a:pt x="198" y="364"/>
                </a:cubicBezTo>
                <a:cubicBezTo>
                  <a:pt x="195" y="363"/>
                  <a:pt x="197" y="366"/>
                  <a:pt x="196" y="367"/>
                </a:cubicBezTo>
                <a:cubicBezTo>
                  <a:pt x="195" y="365"/>
                  <a:pt x="194" y="362"/>
                  <a:pt x="192" y="364"/>
                </a:cubicBezTo>
                <a:cubicBezTo>
                  <a:pt x="189" y="362"/>
                  <a:pt x="189" y="358"/>
                  <a:pt x="187" y="356"/>
                </a:cubicBezTo>
                <a:cubicBezTo>
                  <a:pt x="184" y="322"/>
                  <a:pt x="188" y="300"/>
                  <a:pt x="185" y="268"/>
                </a:cubicBezTo>
                <a:cubicBezTo>
                  <a:pt x="189" y="265"/>
                  <a:pt x="185" y="255"/>
                  <a:pt x="188" y="252"/>
                </a:cubicBezTo>
                <a:cubicBezTo>
                  <a:pt x="184" y="250"/>
                  <a:pt x="191" y="244"/>
                  <a:pt x="186" y="242"/>
                </a:cubicBezTo>
                <a:cubicBezTo>
                  <a:pt x="189" y="242"/>
                  <a:pt x="188" y="239"/>
                  <a:pt x="187" y="237"/>
                </a:cubicBezTo>
                <a:cubicBezTo>
                  <a:pt x="188" y="237"/>
                  <a:pt x="189" y="238"/>
                  <a:pt x="189" y="237"/>
                </a:cubicBezTo>
                <a:cubicBezTo>
                  <a:pt x="188" y="237"/>
                  <a:pt x="189" y="236"/>
                  <a:pt x="188" y="235"/>
                </a:cubicBezTo>
                <a:cubicBezTo>
                  <a:pt x="191" y="234"/>
                  <a:pt x="190" y="231"/>
                  <a:pt x="192" y="230"/>
                </a:cubicBezTo>
                <a:cubicBezTo>
                  <a:pt x="192" y="230"/>
                  <a:pt x="193" y="231"/>
                  <a:pt x="193" y="232"/>
                </a:cubicBezTo>
                <a:cubicBezTo>
                  <a:pt x="200" y="232"/>
                  <a:pt x="196" y="243"/>
                  <a:pt x="197" y="246"/>
                </a:cubicBezTo>
                <a:cubicBezTo>
                  <a:pt x="205" y="241"/>
                  <a:pt x="217" y="234"/>
                  <a:pt x="227" y="239"/>
                </a:cubicBezTo>
                <a:cubicBezTo>
                  <a:pt x="228" y="241"/>
                  <a:pt x="224" y="242"/>
                  <a:pt x="227" y="243"/>
                </a:cubicBezTo>
                <a:cubicBezTo>
                  <a:pt x="227" y="242"/>
                  <a:pt x="227" y="240"/>
                  <a:pt x="229" y="240"/>
                </a:cubicBezTo>
                <a:cubicBezTo>
                  <a:pt x="229" y="241"/>
                  <a:pt x="230" y="241"/>
                  <a:pt x="231" y="241"/>
                </a:cubicBezTo>
                <a:cubicBezTo>
                  <a:pt x="235" y="233"/>
                  <a:pt x="247" y="233"/>
                  <a:pt x="251" y="226"/>
                </a:cubicBezTo>
                <a:cubicBezTo>
                  <a:pt x="255" y="229"/>
                  <a:pt x="261" y="223"/>
                  <a:pt x="266" y="223"/>
                </a:cubicBezTo>
                <a:cubicBezTo>
                  <a:pt x="266" y="226"/>
                  <a:pt x="269" y="223"/>
                  <a:pt x="270" y="226"/>
                </a:cubicBezTo>
                <a:cubicBezTo>
                  <a:pt x="269" y="224"/>
                  <a:pt x="275" y="225"/>
                  <a:pt x="272" y="226"/>
                </a:cubicBezTo>
                <a:cubicBezTo>
                  <a:pt x="274" y="225"/>
                  <a:pt x="274" y="225"/>
                  <a:pt x="275" y="225"/>
                </a:cubicBezTo>
                <a:cubicBezTo>
                  <a:pt x="273" y="224"/>
                  <a:pt x="275" y="222"/>
                  <a:pt x="275" y="222"/>
                </a:cubicBezTo>
                <a:cubicBezTo>
                  <a:pt x="278" y="223"/>
                  <a:pt x="279" y="218"/>
                  <a:pt x="283" y="219"/>
                </a:cubicBezTo>
                <a:cubicBezTo>
                  <a:pt x="283" y="217"/>
                  <a:pt x="281" y="217"/>
                  <a:pt x="282" y="216"/>
                </a:cubicBezTo>
                <a:cubicBezTo>
                  <a:pt x="284" y="215"/>
                  <a:pt x="283" y="218"/>
                  <a:pt x="285" y="218"/>
                </a:cubicBezTo>
                <a:cubicBezTo>
                  <a:pt x="285" y="217"/>
                  <a:pt x="287" y="218"/>
                  <a:pt x="287" y="217"/>
                </a:cubicBezTo>
                <a:cubicBezTo>
                  <a:pt x="287" y="217"/>
                  <a:pt x="287" y="217"/>
                  <a:pt x="287" y="216"/>
                </a:cubicBezTo>
                <a:cubicBezTo>
                  <a:pt x="288" y="217"/>
                  <a:pt x="290" y="215"/>
                  <a:pt x="292" y="214"/>
                </a:cubicBezTo>
                <a:cubicBezTo>
                  <a:pt x="293" y="216"/>
                  <a:pt x="291" y="216"/>
                  <a:pt x="293" y="216"/>
                </a:cubicBezTo>
                <a:cubicBezTo>
                  <a:pt x="292" y="212"/>
                  <a:pt x="297" y="216"/>
                  <a:pt x="297" y="213"/>
                </a:cubicBezTo>
                <a:cubicBezTo>
                  <a:pt x="296" y="210"/>
                  <a:pt x="293" y="211"/>
                  <a:pt x="291" y="212"/>
                </a:cubicBezTo>
                <a:cubicBezTo>
                  <a:pt x="291" y="211"/>
                  <a:pt x="290" y="211"/>
                  <a:pt x="290" y="210"/>
                </a:cubicBezTo>
                <a:cubicBezTo>
                  <a:pt x="291" y="210"/>
                  <a:pt x="292" y="209"/>
                  <a:pt x="292" y="208"/>
                </a:cubicBezTo>
                <a:cubicBezTo>
                  <a:pt x="295" y="209"/>
                  <a:pt x="297" y="208"/>
                  <a:pt x="297" y="212"/>
                </a:cubicBezTo>
                <a:cubicBezTo>
                  <a:pt x="299" y="210"/>
                  <a:pt x="300" y="209"/>
                  <a:pt x="304" y="209"/>
                </a:cubicBezTo>
                <a:cubicBezTo>
                  <a:pt x="304" y="206"/>
                  <a:pt x="306" y="208"/>
                  <a:pt x="307" y="205"/>
                </a:cubicBezTo>
                <a:cubicBezTo>
                  <a:pt x="308" y="205"/>
                  <a:pt x="308" y="206"/>
                  <a:pt x="309" y="207"/>
                </a:cubicBezTo>
                <a:cubicBezTo>
                  <a:pt x="309" y="203"/>
                  <a:pt x="311" y="205"/>
                  <a:pt x="313" y="203"/>
                </a:cubicBezTo>
                <a:cubicBezTo>
                  <a:pt x="312" y="203"/>
                  <a:pt x="311" y="203"/>
                  <a:pt x="312" y="202"/>
                </a:cubicBezTo>
                <a:cubicBezTo>
                  <a:pt x="312" y="202"/>
                  <a:pt x="313" y="203"/>
                  <a:pt x="313" y="202"/>
                </a:cubicBezTo>
                <a:cubicBezTo>
                  <a:pt x="312" y="202"/>
                  <a:pt x="314" y="202"/>
                  <a:pt x="314" y="201"/>
                </a:cubicBezTo>
                <a:cubicBezTo>
                  <a:pt x="312" y="201"/>
                  <a:pt x="312" y="201"/>
                  <a:pt x="312" y="199"/>
                </a:cubicBezTo>
                <a:cubicBezTo>
                  <a:pt x="314" y="199"/>
                  <a:pt x="314" y="201"/>
                  <a:pt x="315" y="202"/>
                </a:cubicBezTo>
                <a:cubicBezTo>
                  <a:pt x="315" y="200"/>
                  <a:pt x="314" y="198"/>
                  <a:pt x="317" y="197"/>
                </a:cubicBezTo>
                <a:cubicBezTo>
                  <a:pt x="318" y="201"/>
                  <a:pt x="323" y="196"/>
                  <a:pt x="325" y="193"/>
                </a:cubicBezTo>
                <a:cubicBezTo>
                  <a:pt x="326" y="194"/>
                  <a:pt x="324" y="195"/>
                  <a:pt x="325" y="195"/>
                </a:cubicBezTo>
                <a:cubicBezTo>
                  <a:pt x="330" y="188"/>
                  <a:pt x="341" y="186"/>
                  <a:pt x="347" y="180"/>
                </a:cubicBezTo>
                <a:cubicBezTo>
                  <a:pt x="345" y="178"/>
                  <a:pt x="347" y="176"/>
                  <a:pt x="347" y="175"/>
                </a:cubicBezTo>
                <a:cubicBezTo>
                  <a:pt x="345" y="175"/>
                  <a:pt x="346" y="178"/>
                  <a:pt x="343" y="179"/>
                </a:cubicBezTo>
                <a:cubicBezTo>
                  <a:pt x="343" y="177"/>
                  <a:pt x="340" y="179"/>
                  <a:pt x="340" y="177"/>
                </a:cubicBezTo>
                <a:cubicBezTo>
                  <a:pt x="342" y="174"/>
                  <a:pt x="344" y="169"/>
                  <a:pt x="347" y="167"/>
                </a:cubicBezTo>
                <a:cubicBezTo>
                  <a:pt x="347" y="164"/>
                  <a:pt x="348" y="162"/>
                  <a:pt x="351" y="163"/>
                </a:cubicBezTo>
                <a:cubicBezTo>
                  <a:pt x="351" y="160"/>
                  <a:pt x="353" y="159"/>
                  <a:pt x="352" y="157"/>
                </a:cubicBezTo>
                <a:cubicBezTo>
                  <a:pt x="350" y="157"/>
                  <a:pt x="350" y="156"/>
                  <a:pt x="350" y="155"/>
                </a:cubicBezTo>
                <a:cubicBezTo>
                  <a:pt x="350" y="154"/>
                  <a:pt x="351" y="153"/>
                  <a:pt x="352" y="152"/>
                </a:cubicBezTo>
                <a:cubicBezTo>
                  <a:pt x="349" y="144"/>
                  <a:pt x="356" y="138"/>
                  <a:pt x="352" y="131"/>
                </a:cubicBezTo>
                <a:cubicBezTo>
                  <a:pt x="352" y="130"/>
                  <a:pt x="353" y="130"/>
                  <a:pt x="353" y="128"/>
                </a:cubicBezTo>
                <a:cubicBezTo>
                  <a:pt x="352" y="125"/>
                  <a:pt x="349" y="120"/>
                  <a:pt x="351" y="116"/>
                </a:cubicBezTo>
                <a:cubicBezTo>
                  <a:pt x="348" y="118"/>
                  <a:pt x="351" y="112"/>
                  <a:pt x="348" y="113"/>
                </a:cubicBezTo>
                <a:cubicBezTo>
                  <a:pt x="348" y="111"/>
                  <a:pt x="347" y="109"/>
                  <a:pt x="350" y="109"/>
                </a:cubicBezTo>
                <a:cubicBezTo>
                  <a:pt x="349" y="106"/>
                  <a:pt x="350" y="106"/>
                  <a:pt x="348" y="104"/>
                </a:cubicBezTo>
                <a:cubicBezTo>
                  <a:pt x="346" y="106"/>
                  <a:pt x="345" y="99"/>
                  <a:pt x="343" y="102"/>
                </a:cubicBezTo>
                <a:cubicBezTo>
                  <a:pt x="346" y="103"/>
                  <a:pt x="345" y="106"/>
                  <a:pt x="347" y="109"/>
                </a:cubicBezTo>
                <a:cubicBezTo>
                  <a:pt x="345" y="110"/>
                  <a:pt x="345" y="109"/>
                  <a:pt x="344" y="108"/>
                </a:cubicBezTo>
                <a:cubicBezTo>
                  <a:pt x="343" y="109"/>
                  <a:pt x="344" y="110"/>
                  <a:pt x="343" y="111"/>
                </a:cubicBezTo>
                <a:cubicBezTo>
                  <a:pt x="343" y="108"/>
                  <a:pt x="340" y="104"/>
                  <a:pt x="337" y="103"/>
                </a:cubicBezTo>
                <a:cubicBezTo>
                  <a:pt x="334" y="94"/>
                  <a:pt x="328" y="88"/>
                  <a:pt x="324" y="80"/>
                </a:cubicBezTo>
                <a:cubicBezTo>
                  <a:pt x="324" y="79"/>
                  <a:pt x="327" y="79"/>
                  <a:pt x="329" y="78"/>
                </a:cubicBezTo>
                <a:cubicBezTo>
                  <a:pt x="333" y="82"/>
                  <a:pt x="335" y="89"/>
                  <a:pt x="338" y="95"/>
                </a:cubicBezTo>
                <a:cubicBezTo>
                  <a:pt x="343" y="93"/>
                  <a:pt x="341" y="101"/>
                  <a:pt x="344" y="98"/>
                </a:cubicBezTo>
                <a:cubicBezTo>
                  <a:pt x="343" y="97"/>
                  <a:pt x="344" y="93"/>
                  <a:pt x="344" y="92"/>
                </a:cubicBezTo>
                <a:cubicBezTo>
                  <a:pt x="346" y="92"/>
                  <a:pt x="348" y="93"/>
                  <a:pt x="348" y="96"/>
                </a:cubicBezTo>
                <a:cubicBezTo>
                  <a:pt x="346" y="96"/>
                  <a:pt x="345" y="94"/>
                  <a:pt x="345" y="96"/>
                </a:cubicBezTo>
                <a:cubicBezTo>
                  <a:pt x="346" y="98"/>
                  <a:pt x="347" y="95"/>
                  <a:pt x="348" y="97"/>
                </a:cubicBezTo>
                <a:cubicBezTo>
                  <a:pt x="347" y="99"/>
                  <a:pt x="347" y="98"/>
                  <a:pt x="345" y="97"/>
                </a:cubicBezTo>
                <a:cubicBezTo>
                  <a:pt x="345" y="99"/>
                  <a:pt x="344" y="100"/>
                  <a:pt x="345" y="100"/>
                </a:cubicBezTo>
                <a:cubicBezTo>
                  <a:pt x="345" y="99"/>
                  <a:pt x="347" y="100"/>
                  <a:pt x="347" y="100"/>
                </a:cubicBezTo>
                <a:cubicBezTo>
                  <a:pt x="347" y="102"/>
                  <a:pt x="346" y="104"/>
                  <a:pt x="348" y="104"/>
                </a:cubicBezTo>
                <a:cubicBezTo>
                  <a:pt x="349" y="101"/>
                  <a:pt x="347" y="99"/>
                  <a:pt x="350" y="97"/>
                </a:cubicBezTo>
                <a:cubicBezTo>
                  <a:pt x="355" y="110"/>
                  <a:pt x="356" y="120"/>
                  <a:pt x="357" y="137"/>
                </a:cubicBezTo>
                <a:cubicBezTo>
                  <a:pt x="361" y="131"/>
                  <a:pt x="355" y="116"/>
                  <a:pt x="356" y="108"/>
                </a:cubicBezTo>
                <a:cubicBezTo>
                  <a:pt x="353" y="100"/>
                  <a:pt x="349" y="95"/>
                  <a:pt x="348" y="88"/>
                </a:cubicBezTo>
                <a:cubicBezTo>
                  <a:pt x="344" y="86"/>
                  <a:pt x="346" y="76"/>
                  <a:pt x="340" y="75"/>
                </a:cubicBezTo>
                <a:cubicBezTo>
                  <a:pt x="340" y="70"/>
                  <a:pt x="337" y="64"/>
                  <a:pt x="331" y="64"/>
                </a:cubicBezTo>
                <a:cubicBezTo>
                  <a:pt x="327" y="57"/>
                  <a:pt x="315" y="61"/>
                  <a:pt x="311" y="54"/>
                </a:cubicBezTo>
                <a:cubicBezTo>
                  <a:pt x="310" y="54"/>
                  <a:pt x="309" y="56"/>
                  <a:pt x="309" y="54"/>
                </a:cubicBezTo>
                <a:cubicBezTo>
                  <a:pt x="314" y="52"/>
                  <a:pt x="318" y="51"/>
                  <a:pt x="323" y="53"/>
                </a:cubicBezTo>
                <a:cubicBezTo>
                  <a:pt x="330" y="50"/>
                  <a:pt x="339" y="55"/>
                  <a:pt x="346" y="52"/>
                </a:cubicBezTo>
                <a:cubicBezTo>
                  <a:pt x="335" y="51"/>
                  <a:pt x="321" y="49"/>
                  <a:pt x="310" y="50"/>
                </a:cubicBezTo>
                <a:cubicBezTo>
                  <a:pt x="310" y="49"/>
                  <a:pt x="310" y="49"/>
                  <a:pt x="309" y="48"/>
                </a:cubicBezTo>
                <a:cubicBezTo>
                  <a:pt x="308" y="48"/>
                  <a:pt x="306" y="48"/>
                  <a:pt x="305" y="49"/>
                </a:cubicBezTo>
                <a:cubicBezTo>
                  <a:pt x="296" y="48"/>
                  <a:pt x="287" y="46"/>
                  <a:pt x="282" y="39"/>
                </a:cubicBezTo>
                <a:cubicBezTo>
                  <a:pt x="280" y="39"/>
                  <a:pt x="278" y="38"/>
                  <a:pt x="277" y="36"/>
                </a:cubicBezTo>
                <a:cubicBezTo>
                  <a:pt x="275" y="37"/>
                  <a:pt x="272" y="37"/>
                  <a:pt x="272" y="35"/>
                </a:cubicBezTo>
                <a:cubicBezTo>
                  <a:pt x="272" y="33"/>
                  <a:pt x="274" y="34"/>
                  <a:pt x="274" y="33"/>
                </a:cubicBezTo>
                <a:cubicBezTo>
                  <a:pt x="272" y="31"/>
                  <a:pt x="272" y="34"/>
                  <a:pt x="270" y="32"/>
                </a:cubicBezTo>
                <a:cubicBezTo>
                  <a:pt x="270" y="30"/>
                  <a:pt x="273" y="30"/>
                  <a:pt x="274" y="28"/>
                </a:cubicBezTo>
                <a:cubicBezTo>
                  <a:pt x="275" y="30"/>
                  <a:pt x="274" y="30"/>
                  <a:pt x="274" y="31"/>
                </a:cubicBezTo>
                <a:cubicBezTo>
                  <a:pt x="275" y="32"/>
                  <a:pt x="276" y="31"/>
                  <a:pt x="278" y="31"/>
                </a:cubicBezTo>
                <a:cubicBezTo>
                  <a:pt x="278" y="32"/>
                  <a:pt x="279" y="34"/>
                  <a:pt x="279" y="36"/>
                </a:cubicBezTo>
                <a:cubicBezTo>
                  <a:pt x="282" y="36"/>
                  <a:pt x="283" y="34"/>
                  <a:pt x="285" y="37"/>
                </a:cubicBezTo>
                <a:cubicBezTo>
                  <a:pt x="284" y="36"/>
                  <a:pt x="283" y="38"/>
                  <a:pt x="284" y="38"/>
                </a:cubicBezTo>
                <a:cubicBezTo>
                  <a:pt x="285" y="37"/>
                  <a:pt x="288" y="35"/>
                  <a:pt x="286" y="33"/>
                </a:cubicBezTo>
                <a:cubicBezTo>
                  <a:pt x="285" y="36"/>
                  <a:pt x="286" y="33"/>
                  <a:pt x="284" y="32"/>
                </a:cubicBezTo>
                <a:cubicBezTo>
                  <a:pt x="285" y="31"/>
                  <a:pt x="286" y="30"/>
                  <a:pt x="287" y="30"/>
                </a:cubicBezTo>
                <a:cubicBezTo>
                  <a:pt x="287" y="32"/>
                  <a:pt x="289" y="32"/>
                  <a:pt x="289" y="35"/>
                </a:cubicBezTo>
                <a:cubicBezTo>
                  <a:pt x="289" y="32"/>
                  <a:pt x="291" y="35"/>
                  <a:pt x="291" y="33"/>
                </a:cubicBezTo>
                <a:cubicBezTo>
                  <a:pt x="289" y="33"/>
                  <a:pt x="290" y="31"/>
                  <a:pt x="290" y="30"/>
                </a:cubicBezTo>
                <a:cubicBezTo>
                  <a:pt x="292" y="32"/>
                  <a:pt x="294" y="29"/>
                  <a:pt x="296" y="32"/>
                </a:cubicBezTo>
                <a:cubicBezTo>
                  <a:pt x="297" y="32"/>
                  <a:pt x="297" y="32"/>
                  <a:pt x="297" y="32"/>
                </a:cubicBezTo>
                <a:cubicBezTo>
                  <a:pt x="298" y="29"/>
                  <a:pt x="298" y="28"/>
                  <a:pt x="297" y="26"/>
                </a:cubicBezTo>
                <a:close/>
                <a:moveTo>
                  <a:pt x="286" y="15"/>
                </a:moveTo>
                <a:cubicBezTo>
                  <a:pt x="286" y="15"/>
                  <a:pt x="286" y="14"/>
                  <a:pt x="286" y="13"/>
                </a:cubicBezTo>
                <a:cubicBezTo>
                  <a:pt x="287" y="13"/>
                  <a:pt x="287" y="14"/>
                  <a:pt x="287" y="14"/>
                </a:cubicBezTo>
                <a:cubicBezTo>
                  <a:pt x="286" y="14"/>
                  <a:pt x="286" y="14"/>
                  <a:pt x="286" y="15"/>
                </a:cubicBezTo>
                <a:cubicBezTo>
                  <a:pt x="286" y="15"/>
                  <a:pt x="286" y="15"/>
                  <a:pt x="286" y="15"/>
                </a:cubicBezTo>
                <a:close/>
                <a:moveTo>
                  <a:pt x="291" y="17"/>
                </a:moveTo>
                <a:cubicBezTo>
                  <a:pt x="290" y="17"/>
                  <a:pt x="290" y="16"/>
                  <a:pt x="290" y="15"/>
                </a:cubicBezTo>
                <a:cubicBezTo>
                  <a:pt x="292" y="16"/>
                  <a:pt x="291" y="16"/>
                  <a:pt x="291" y="17"/>
                </a:cubicBezTo>
                <a:cubicBezTo>
                  <a:pt x="291" y="17"/>
                  <a:pt x="291" y="17"/>
                  <a:pt x="291" y="17"/>
                </a:cubicBezTo>
                <a:close/>
                <a:moveTo>
                  <a:pt x="289" y="29"/>
                </a:moveTo>
                <a:cubicBezTo>
                  <a:pt x="289" y="27"/>
                  <a:pt x="291" y="27"/>
                  <a:pt x="291" y="26"/>
                </a:cubicBezTo>
                <a:cubicBezTo>
                  <a:pt x="292" y="27"/>
                  <a:pt x="291" y="29"/>
                  <a:pt x="289" y="29"/>
                </a:cubicBezTo>
                <a:cubicBezTo>
                  <a:pt x="289" y="29"/>
                  <a:pt x="289" y="29"/>
                  <a:pt x="289" y="29"/>
                </a:cubicBezTo>
                <a:close/>
                <a:moveTo>
                  <a:pt x="292" y="28"/>
                </a:moveTo>
                <a:cubicBezTo>
                  <a:pt x="293" y="25"/>
                  <a:pt x="296" y="29"/>
                  <a:pt x="292" y="28"/>
                </a:cubicBezTo>
                <a:cubicBezTo>
                  <a:pt x="292" y="28"/>
                  <a:pt x="292" y="28"/>
                  <a:pt x="292" y="28"/>
                </a:cubicBezTo>
                <a:close/>
                <a:moveTo>
                  <a:pt x="48" y="30"/>
                </a:moveTo>
                <a:cubicBezTo>
                  <a:pt x="46" y="30"/>
                  <a:pt x="50" y="28"/>
                  <a:pt x="49" y="30"/>
                </a:cubicBezTo>
                <a:cubicBezTo>
                  <a:pt x="49" y="30"/>
                  <a:pt x="48" y="29"/>
                  <a:pt x="48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43" y="28"/>
                </a:moveTo>
                <a:cubicBezTo>
                  <a:pt x="43" y="30"/>
                  <a:pt x="41" y="30"/>
                  <a:pt x="41" y="31"/>
                </a:cubicBezTo>
                <a:cubicBezTo>
                  <a:pt x="40" y="30"/>
                  <a:pt x="41" y="28"/>
                  <a:pt x="41" y="27"/>
                </a:cubicBezTo>
                <a:cubicBezTo>
                  <a:pt x="42" y="27"/>
                  <a:pt x="41" y="29"/>
                  <a:pt x="43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38" y="28"/>
                </a:moveTo>
                <a:cubicBezTo>
                  <a:pt x="38" y="29"/>
                  <a:pt x="38" y="30"/>
                  <a:pt x="38" y="31"/>
                </a:cubicBezTo>
                <a:cubicBezTo>
                  <a:pt x="37" y="31"/>
                  <a:pt x="37" y="31"/>
                  <a:pt x="36" y="31"/>
                </a:cubicBezTo>
                <a:cubicBezTo>
                  <a:pt x="36" y="29"/>
                  <a:pt x="36" y="28"/>
                  <a:pt x="38" y="28"/>
                </a:cubicBezTo>
                <a:cubicBezTo>
                  <a:pt x="38" y="28"/>
                  <a:pt x="38" y="28"/>
                  <a:pt x="38" y="28"/>
                </a:cubicBezTo>
                <a:close/>
                <a:moveTo>
                  <a:pt x="108" y="25"/>
                </a:moveTo>
                <a:cubicBezTo>
                  <a:pt x="108" y="22"/>
                  <a:pt x="110" y="23"/>
                  <a:pt x="112" y="23"/>
                </a:cubicBezTo>
                <a:cubicBezTo>
                  <a:pt x="112" y="24"/>
                  <a:pt x="111" y="24"/>
                  <a:pt x="111" y="25"/>
                </a:cubicBezTo>
                <a:cubicBezTo>
                  <a:pt x="109" y="26"/>
                  <a:pt x="110" y="24"/>
                  <a:pt x="108" y="25"/>
                </a:cubicBezTo>
                <a:cubicBezTo>
                  <a:pt x="108" y="25"/>
                  <a:pt x="108" y="25"/>
                  <a:pt x="108" y="25"/>
                </a:cubicBezTo>
                <a:close/>
                <a:moveTo>
                  <a:pt x="36" y="22"/>
                </a:moveTo>
                <a:cubicBezTo>
                  <a:pt x="36" y="22"/>
                  <a:pt x="36" y="22"/>
                  <a:pt x="36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8" y="22"/>
                  <a:pt x="37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lose/>
                <a:moveTo>
                  <a:pt x="43" y="24"/>
                </a:moveTo>
                <a:cubicBezTo>
                  <a:pt x="43" y="24"/>
                  <a:pt x="42" y="23"/>
                  <a:pt x="42" y="23"/>
                </a:cubicBezTo>
                <a:cubicBezTo>
                  <a:pt x="42" y="23"/>
                  <a:pt x="42" y="24"/>
                  <a:pt x="41" y="24"/>
                </a:cubicBezTo>
                <a:cubicBezTo>
                  <a:pt x="40" y="22"/>
                  <a:pt x="40" y="22"/>
                  <a:pt x="38" y="22"/>
                </a:cubicBezTo>
                <a:cubicBezTo>
                  <a:pt x="39" y="19"/>
                  <a:pt x="43" y="25"/>
                  <a:pt x="43" y="22"/>
                </a:cubicBezTo>
                <a:cubicBezTo>
                  <a:pt x="43" y="22"/>
                  <a:pt x="43" y="23"/>
                  <a:pt x="43" y="24"/>
                </a:cubicBezTo>
                <a:cubicBezTo>
                  <a:pt x="43" y="24"/>
                  <a:pt x="43" y="24"/>
                  <a:pt x="43" y="24"/>
                </a:cubicBezTo>
                <a:close/>
                <a:moveTo>
                  <a:pt x="74" y="25"/>
                </a:moveTo>
                <a:cubicBezTo>
                  <a:pt x="73" y="26"/>
                  <a:pt x="71" y="24"/>
                  <a:pt x="71" y="22"/>
                </a:cubicBezTo>
                <a:cubicBezTo>
                  <a:pt x="74" y="22"/>
                  <a:pt x="71" y="25"/>
                  <a:pt x="74" y="25"/>
                </a:cubicBezTo>
                <a:cubicBezTo>
                  <a:pt x="74" y="25"/>
                  <a:pt x="74" y="25"/>
                  <a:pt x="74" y="25"/>
                </a:cubicBezTo>
                <a:close/>
                <a:moveTo>
                  <a:pt x="51" y="26"/>
                </a:moveTo>
                <a:cubicBezTo>
                  <a:pt x="54" y="27"/>
                  <a:pt x="50" y="30"/>
                  <a:pt x="51" y="26"/>
                </a:cubicBezTo>
                <a:cubicBezTo>
                  <a:pt x="51" y="26"/>
                  <a:pt x="51" y="26"/>
                  <a:pt x="51" y="26"/>
                </a:cubicBezTo>
                <a:close/>
                <a:moveTo>
                  <a:pt x="116" y="28"/>
                </a:moveTo>
                <a:cubicBezTo>
                  <a:pt x="117" y="28"/>
                  <a:pt x="117" y="27"/>
                  <a:pt x="117" y="26"/>
                </a:cubicBezTo>
                <a:cubicBezTo>
                  <a:pt x="119" y="25"/>
                  <a:pt x="119" y="29"/>
                  <a:pt x="116" y="28"/>
                </a:cubicBezTo>
                <a:cubicBezTo>
                  <a:pt x="116" y="28"/>
                  <a:pt x="116" y="28"/>
                  <a:pt x="116" y="28"/>
                </a:cubicBezTo>
                <a:close/>
                <a:moveTo>
                  <a:pt x="76" y="28"/>
                </a:moveTo>
                <a:cubicBezTo>
                  <a:pt x="76" y="27"/>
                  <a:pt x="78" y="27"/>
                  <a:pt x="79" y="27"/>
                </a:cubicBezTo>
                <a:cubicBezTo>
                  <a:pt x="79" y="27"/>
                  <a:pt x="79" y="27"/>
                  <a:pt x="79" y="27"/>
                </a:cubicBezTo>
                <a:cubicBezTo>
                  <a:pt x="81" y="25"/>
                  <a:pt x="77" y="31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84" y="27"/>
                </a:moveTo>
                <a:cubicBezTo>
                  <a:pt x="85" y="27"/>
                  <a:pt x="85" y="27"/>
                  <a:pt x="85" y="26"/>
                </a:cubicBezTo>
                <a:cubicBezTo>
                  <a:pt x="87" y="27"/>
                  <a:pt x="85" y="27"/>
                  <a:pt x="86" y="29"/>
                </a:cubicBezTo>
                <a:cubicBezTo>
                  <a:pt x="84" y="29"/>
                  <a:pt x="84" y="28"/>
                  <a:pt x="84" y="27"/>
                </a:cubicBezTo>
                <a:cubicBezTo>
                  <a:pt x="84" y="27"/>
                  <a:pt x="84" y="27"/>
                  <a:pt x="84" y="27"/>
                </a:cubicBezTo>
                <a:close/>
                <a:moveTo>
                  <a:pt x="73" y="30"/>
                </a:moveTo>
                <a:cubicBezTo>
                  <a:pt x="71" y="29"/>
                  <a:pt x="73" y="28"/>
                  <a:pt x="73" y="27"/>
                </a:cubicBezTo>
                <a:cubicBezTo>
                  <a:pt x="74" y="28"/>
                  <a:pt x="73" y="29"/>
                  <a:pt x="73" y="30"/>
                </a:cubicBezTo>
                <a:cubicBezTo>
                  <a:pt x="73" y="30"/>
                  <a:pt x="73" y="30"/>
                  <a:pt x="73" y="30"/>
                </a:cubicBezTo>
                <a:close/>
                <a:moveTo>
                  <a:pt x="76" y="28"/>
                </a:moveTo>
                <a:cubicBezTo>
                  <a:pt x="76" y="29"/>
                  <a:pt x="75" y="29"/>
                  <a:pt x="75" y="28"/>
                </a:cubicBezTo>
                <a:cubicBezTo>
                  <a:pt x="75" y="27"/>
                  <a:pt x="76" y="28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134" y="29"/>
                </a:moveTo>
                <a:cubicBezTo>
                  <a:pt x="133" y="29"/>
                  <a:pt x="133" y="28"/>
                  <a:pt x="133" y="27"/>
                </a:cubicBezTo>
                <a:cubicBezTo>
                  <a:pt x="134" y="28"/>
                  <a:pt x="135" y="28"/>
                  <a:pt x="134" y="29"/>
                </a:cubicBezTo>
                <a:cubicBezTo>
                  <a:pt x="134" y="29"/>
                  <a:pt x="134" y="29"/>
                  <a:pt x="134" y="29"/>
                </a:cubicBezTo>
                <a:close/>
                <a:moveTo>
                  <a:pt x="33" y="30"/>
                </a:moveTo>
                <a:cubicBezTo>
                  <a:pt x="33" y="28"/>
                  <a:pt x="34" y="28"/>
                  <a:pt x="36" y="28"/>
                </a:cubicBezTo>
                <a:cubicBezTo>
                  <a:pt x="35" y="28"/>
                  <a:pt x="35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lose/>
                <a:moveTo>
                  <a:pt x="131" y="30"/>
                </a:moveTo>
                <a:cubicBezTo>
                  <a:pt x="129" y="28"/>
                  <a:pt x="133" y="27"/>
                  <a:pt x="132" y="30"/>
                </a:cubicBezTo>
                <a:cubicBezTo>
                  <a:pt x="132" y="30"/>
                  <a:pt x="131" y="28"/>
                  <a:pt x="131" y="30"/>
                </a:cubicBezTo>
                <a:cubicBezTo>
                  <a:pt x="131" y="30"/>
                  <a:pt x="131" y="30"/>
                  <a:pt x="131" y="30"/>
                </a:cubicBezTo>
                <a:close/>
                <a:moveTo>
                  <a:pt x="119" y="30"/>
                </a:moveTo>
                <a:cubicBezTo>
                  <a:pt x="119" y="31"/>
                  <a:pt x="116" y="31"/>
                  <a:pt x="116" y="29"/>
                </a:cubicBezTo>
                <a:cubicBezTo>
                  <a:pt x="117" y="29"/>
                  <a:pt x="118" y="30"/>
                  <a:pt x="119" y="30"/>
                </a:cubicBezTo>
                <a:cubicBezTo>
                  <a:pt x="119" y="30"/>
                  <a:pt x="119" y="30"/>
                  <a:pt x="119" y="30"/>
                </a:cubicBezTo>
                <a:close/>
                <a:moveTo>
                  <a:pt x="122" y="31"/>
                </a:moveTo>
                <a:cubicBezTo>
                  <a:pt x="120" y="32"/>
                  <a:pt x="121" y="30"/>
                  <a:pt x="120" y="30"/>
                </a:cubicBezTo>
                <a:cubicBezTo>
                  <a:pt x="120" y="29"/>
                  <a:pt x="123" y="30"/>
                  <a:pt x="122" y="31"/>
                </a:cubicBezTo>
                <a:cubicBezTo>
                  <a:pt x="122" y="31"/>
                  <a:pt x="122" y="31"/>
                  <a:pt x="122" y="31"/>
                </a:cubicBezTo>
                <a:close/>
                <a:moveTo>
                  <a:pt x="61" y="31"/>
                </a:moveTo>
                <a:cubicBezTo>
                  <a:pt x="64" y="31"/>
                  <a:pt x="66" y="33"/>
                  <a:pt x="67" y="30"/>
                </a:cubicBezTo>
                <a:cubicBezTo>
                  <a:pt x="68" y="31"/>
                  <a:pt x="71" y="31"/>
                  <a:pt x="70" y="34"/>
                </a:cubicBezTo>
                <a:cubicBezTo>
                  <a:pt x="67" y="34"/>
                  <a:pt x="64" y="34"/>
                  <a:pt x="61" y="34"/>
                </a:cubicBezTo>
                <a:cubicBezTo>
                  <a:pt x="61" y="33"/>
                  <a:pt x="61" y="32"/>
                  <a:pt x="61" y="31"/>
                </a:cubicBezTo>
                <a:cubicBezTo>
                  <a:pt x="61" y="31"/>
                  <a:pt x="61" y="31"/>
                  <a:pt x="61" y="31"/>
                </a:cubicBezTo>
                <a:close/>
                <a:moveTo>
                  <a:pt x="108" y="32"/>
                </a:moveTo>
                <a:cubicBezTo>
                  <a:pt x="108" y="32"/>
                  <a:pt x="108" y="32"/>
                  <a:pt x="108" y="31"/>
                </a:cubicBezTo>
                <a:cubicBezTo>
                  <a:pt x="109" y="31"/>
                  <a:pt x="109" y="31"/>
                  <a:pt x="110" y="3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9" y="32"/>
                  <a:pt x="109" y="32"/>
                  <a:pt x="108" y="32"/>
                </a:cubicBezTo>
                <a:cubicBezTo>
                  <a:pt x="108" y="32"/>
                  <a:pt x="108" y="32"/>
                  <a:pt x="108" y="32"/>
                </a:cubicBezTo>
                <a:close/>
                <a:moveTo>
                  <a:pt x="75" y="50"/>
                </a:moveTo>
                <a:cubicBezTo>
                  <a:pt x="75" y="50"/>
                  <a:pt x="76" y="50"/>
                  <a:pt x="76" y="49"/>
                </a:cubicBezTo>
                <a:cubicBezTo>
                  <a:pt x="76" y="49"/>
                  <a:pt x="77" y="49"/>
                  <a:pt x="77" y="49"/>
                </a:cubicBezTo>
                <a:cubicBezTo>
                  <a:pt x="77" y="51"/>
                  <a:pt x="76" y="50"/>
                  <a:pt x="75" y="50"/>
                </a:cubicBezTo>
                <a:cubicBezTo>
                  <a:pt x="75" y="50"/>
                  <a:pt x="75" y="50"/>
                  <a:pt x="75" y="50"/>
                </a:cubicBezTo>
                <a:close/>
                <a:moveTo>
                  <a:pt x="53" y="52"/>
                </a:moveTo>
                <a:cubicBezTo>
                  <a:pt x="53" y="52"/>
                  <a:pt x="53" y="51"/>
                  <a:pt x="53" y="51"/>
                </a:cubicBezTo>
                <a:cubicBezTo>
                  <a:pt x="52" y="52"/>
                  <a:pt x="51" y="52"/>
                  <a:pt x="49" y="53"/>
                </a:cubicBezTo>
                <a:cubicBezTo>
                  <a:pt x="48" y="51"/>
                  <a:pt x="50" y="51"/>
                  <a:pt x="49" y="50"/>
                </a:cubicBezTo>
                <a:cubicBezTo>
                  <a:pt x="50" y="51"/>
                  <a:pt x="52" y="52"/>
                  <a:pt x="52" y="50"/>
                </a:cubicBezTo>
                <a:cubicBezTo>
                  <a:pt x="52" y="50"/>
                  <a:pt x="55" y="52"/>
                  <a:pt x="53" y="52"/>
                </a:cubicBezTo>
                <a:cubicBezTo>
                  <a:pt x="53" y="52"/>
                  <a:pt x="53" y="52"/>
                  <a:pt x="53" y="52"/>
                </a:cubicBezTo>
                <a:close/>
                <a:moveTo>
                  <a:pt x="225" y="69"/>
                </a:moveTo>
                <a:cubicBezTo>
                  <a:pt x="225" y="69"/>
                  <a:pt x="225" y="69"/>
                  <a:pt x="225" y="69"/>
                </a:cubicBezTo>
                <a:cubicBezTo>
                  <a:pt x="229" y="68"/>
                  <a:pt x="225" y="66"/>
                  <a:pt x="224" y="64"/>
                </a:cubicBezTo>
                <a:cubicBezTo>
                  <a:pt x="224" y="62"/>
                  <a:pt x="226" y="62"/>
                  <a:pt x="225" y="60"/>
                </a:cubicBezTo>
                <a:cubicBezTo>
                  <a:pt x="223" y="59"/>
                  <a:pt x="220" y="59"/>
                  <a:pt x="218" y="58"/>
                </a:cubicBezTo>
                <a:cubicBezTo>
                  <a:pt x="222" y="58"/>
                  <a:pt x="218" y="55"/>
                  <a:pt x="219" y="53"/>
                </a:cubicBezTo>
                <a:cubicBezTo>
                  <a:pt x="216" y="54"/>
                  <a:pt x="212" y="50"/>
                  <a:pt x="209" y="53"/>
                </a:cubicBezTo>
                <a:cubicBezTo>
                  <a:pt x="211" y="52"/>
                  <a:pt x="211" y="54"/>
                  <a:pt x="213" y="54"/>
                </a:cubicBezTo>
                <a:cubicBezTo>
                  <a:pt x="211" y="56"/>
                  <a:pt x="213" y="57"/>
                  <a:pt x="214" y="57"/>
                </a:cubicBezTo>
                <a:cubicBezTo>
                  <a:pt x="212" y="57"/>
                  <a:pt x="214" y="60"/>
                  <a:pt x="213" y="61"/>
                </a:cubicBezTo>
                <a:cubicBezTo>
                  <a:pt x="211" y="59"/>
                  <a:pt x="210" y="61"/>
                  <a:pt x="209" y="63"/>
                </a:cubicBezTo>
                <a:cubicBezTo>
                  <a:pt x="209" y="62"/>
                  <a:pt x="206" y="63"/>
                  <a:pt x="207" y="60"/>
                </a:cubicBezTo>
                <a:cubicBezTo>
                  <a:pt x="206" y="60"/>
                  <a:pt x="205" y="61"/>
                  <a:pt x="204" y="61"/>
                </a:cubicBezTo>
                <a:cubicBezTo>
                  <a:pt x="204" y="64"/>
                  <a:pt x="204" y="66"/>
                  <a:pt x="202" y="67"/>
                </a:cubicBezTo>
                <a:cubicBezTo>
                  <a:pt x="202" y="63"/>
                  <a:pt x="202" y="60"/>
                  <a:pt x="203" y="57"/>
                </a:cubicBezTo>
                <a:cubicBezTo>
                  <a:pt x="202" y="55"/>
                  <a:pt x="200" y="53"/>
                  <a:pt x="198" y="52"/>
                </a:cubicBezTo>
                <a:cubicBezTo>
                  <a:pt x="196" y="54"/>
                  <a:pt x="195" y="51"/>
                  <a:pt x="193" y="50"/>
                </a:cubicBezTo>
                <a:cubicBezTo>
                  <a:pt x="194" y="52"/>
                  <a:pt x="192" y="53"/>
                  <a:pt x="191" y="54"/>
                </a:cubicBezTo>
                <a:cubicBezTo>
                  <a:pt x="190" y="60"/>
                  <a:pt x="188" y="66"/>
                  <a:pt x="190" y="75"/>
                </a:cubicBezTo>
                <a:cubicBezTo>
                  <a:pt x="189" y="75"/>
                  <a:pt x="189" y="77"/>
                  <a:pt x="188" y="77"/>
                </a:cubicBezTo>
                <a:cubicBezTo>
                  <a:pt x="188" y="75"/>
                  <a:pt x="186" y="75"/>
                  <a:pt x="187" y="73"/>
                </a:cubicBezTo>
                <a:cubicBezTo>
                  <a:pt x="183" y="73"/>
                  <a:pt x="186" y="66"/>
                  <a:pt x="182" y="66"/>
                </a:cubicBezTo>
                <a:cubicBezTo>
                  <a:pt x="183" y="72"/>
                  <a:pt x="177" y="83"/>
                  <a:pt x="186" y="85"/>
                </a:cubicBezTo>
                <a:cubicBezTo>
                  <a:pt x="187" y="83"/>
                  <a:pt x="186" y="80"/>
                  <a:pt x="189" y="80"/>
                </a:cubicBezTo>
                <a:cubicBezTo>
                  <a:pt x="189" y="86"/>
                  <a:pt x="195" y="90"/>
                  <a:pt x="193" y="94"/>
                </a:cubicBezTo>
                <a:cubicBezTo>
                  <a:pt x="195" y="94"/>
                  <a:pt x="194" y="93"/>
                  <a:pt x="196" y="94"/>
                </a:cubicBezTo>
                <a:cubicBezTo>
                  <a:pt x="195" y="97"/>
                  <a:pt x="199" y="101"/>
                  <a:pt x="197" y="104"/>
                </a:cubicBezTo>
                <a:cubicBezTo>
                  <a:pt x="196" y="104"/>
                  <a:pt x="194" y="105"/>
                  <a:pt x="193" y="106"/>
                </a:cubicBezTo>
                <a:cubicBezTo>
                  <a:pt x="192" y="105"/>
                  <a:pt x="192" y="105"/>
                  <a:pt x="191" y="104"/>
                </a:cubicBezTo>
                <a:cubicBezTo>
                  <a:pt x="188" y="107"/>
                  <a:pt x="188" y="113"/>
                  <a:pt x="187" y="116"/>
                </a:cubicBezTo>
                <a:cubicBezTo>
                  <a:pt x="187" y="115"/>
                  <a:pt x="188" y="115"/>
                  <a:pt x="188" y="116"/>
                </a:cubicBezTo>
                <a:cubicBezTo>
                  <a:pt x="188" y="117"/>
                  <a:pt x="186" y="117"/>
                  <a:pt x="186" y="118"/>
                </a:cubicBezTo>
                <a:cubicBezTo>
                  <a:pt x="190" y="120"/>
                  <a:pt x="189" y="124"/>
                  <a:pt x="187" y="127"/>
                </a:cubicBezTo>
                <a:cubicBezTo>
                  <a:pt x="189" y="133"/>
                  <a:pt x="187" y="135"/>
                  <a:pt x="189" y="141"/>
                </a:cubicBezTo>
                <a:cubicBezTo>
                  <a:pt x="187" y="142"/>
                  <a:pt x="187" y="146"/>
                  <a:pt x="190" y="147"/>
                </a:cubicBezTo>
                <a:cubicBezTo>
                  <a:pt x="186" y="153"/>
                  <a:pt x="185" y="165"/>
                  <a:pt x="185" y="174"/>
                </a:cubicBezTo>
                <a:cubicBezTo>
                  <a:pt x="184" y="169"/>
                  <a:pt x="184" y="167"/>
                  <a:pt x="182" y="167"/>
                </a:cubicBezTo>
                <a:cubicBezTo>
                  <a:pt x="182" y="171"/>
                  <a:pt x="181" y="175"/>
                  <a:pt x="182" y="178"/>
                </a:cubicBezTo>
                <a:cubicBezTo>
                  <a:pt x="183" y="176"/>
                  <a:pt x="184" y="175"/>
                  <a:pt x="185" y="174"/>
                </a:cubicBezTo>
                <a:cubicBezTo>
                  <a:pt x="186" y="181"/>
                  <a:pt x="184" y="190"/>
                  <a:pt x="186" y="196"/>
                </a:cubicBezTo>
                <a:cubicBezTo>
                  <a:pt x="189" y="196"/>
                  <a:pt x="188" y="192"/>
                  <a:pt x="190" y="191"/>
                </a:cubicBezTo>
                <a:cubicBezTo>
                  <a:pt x="195" y="192"/>
                  <a:pt x="194" y="196"/>
                  <a:pt x="197" y="198"/>
                </a:cubicBezTo>
                <a:cubicBezTo>
                  <a:pt x="209" y="196"/>
                  <a:pt x="225" y="199"/>
                  <a:pt x="233" y="190"/>
                </a:cubicBezTo>
                <a:cubicBezTo>
                  <a:pt x="229" y="191"/>
                  <a:pt x="231" y="188"/>
                  <a:pt x="230" y="188"/>
                </a:cubicBezTo>
                <a:cubicBezTo>
                  <a:pt x="230" y="189"/>
                  <a:pt x="229" y="189"/>
                  <a:pt x="228" y="190"/>
                </a:cubicBezTo>
                <a:cubicBezTo>
                  <a:pt x="227" y="185"/>
                  <a:pt x="222" y="190"/>
                  <a:pt x="221" y="186"/>
                </a:cubicBezTo>
                <a:cubicBezTo>
                  <a:pt x="223" y="186"/>
                  <a:pt x="224" y="184"/>
                  <a:pt x="226" y="186"/>
                </a:cubicBezTo>
                <a:cubicBezTo>
                  <a:pt x="229" y="182"/>
                  <a:pt x="235" y="182"/>
                  <a:pt x="240" y="181"/>
                </a:cubicBezTo>
                <a:cubicBezTo>
                  <a:pt x="244" y="175"/>
                  <a:pt x="250" y="174"/>
                  <a:pt x="255" y="170"/>
                </a:cubicBezTo>
                <a:cubicBezTo>
                  <a:pt x="258" y="163"/>
                  <a:pt x="267" y="158"/>
                  <a:pt x="266" y="149"/>
                </a:cubicBezTo>
                <a:cubicBezTo>
                  <a:pt x="266" y="145"/>
                  <a:pt x="263" y="143"/>
                  <a:pt x="263" y="138"/>
                </a:cubicBezTo>
                <a:cubicBezTo>
                  <a:pt x="261" y="133"/>
                  <a:pt x="258" y="124"/>
                  <a:pt x="259" y="117"/>
                </a:cubicBezTo>
                <a:cubicBezTo>
                  <a:pt x="256" y="112"/>
                  <a:pt x="258" y="103"/>
                  <a:pt x="254" y="97"/>
                </a:cubicBezTo>
                <a:cubicBezTo>
                  <a:pt x="254" y="91"/>
                  <a:pt x="253" y="88"/>
                  <a:pt x="252" y="84"/>
                </a:cubicBezTo>
                <a:cubicBezTo>
                  <a:pt x="252" y="83"/>
                  <a:pt x="254" y="84"/>
                  <a:pt x="254" y="83"/>
                </a:cubicBezTo>
                <a:cubicBezTo>
                  <a:pt x="249" y="81"/>
                  <a:pt x="252" y="78"/>
                  <a:pt x="249" y="74"/>
                </a:cubicBezTo>
                <a:cubicBezTo>
                  <a:pt x="249" y="72"/>
                  <a:pt x="251" y="72"/>
                  <a:pt x="251" y="70"/>
                </a:cubicBezTo>
                <a:cubicBezTo>
                  <a:pt x="248" y="70"/>
                  <a:pt x="251" y="72"/>
                  <a:pt x="249" y="71"/>
                </a:cubicBezTo>
                <a:cubicBezTo>
                  <a:pt x="250" y="67"/>
                  <a:pt x="248" y="58"/>
                  <a:pt x="242" y="63"/>
                </a:cubicBezTo>
                <a:cubicBezTo>
                  <a:pt x="242" y="60"/>
                  <a:pt x="240" y="61"/>
                  <a:pt x="238" y="61"/>
                </a:cubicBezTo>
                <a:cubicBezTo>
                  <a:pt x="237" y="64"/>
                  <a:pt x="238" y="64"/>
                  <a:pt x="239" y="66"/>
                </a:cubicBezTo>
                <a:cubicBezTo>
                  <a:pt x="236" y="69"/>
                  <a:pt x="240" y="74"/>
                  <a:pt x="241" y="75"/>
                </a:cubicBezTo>
                <a:cubicBezTo>
                  <a:pt x="240" y="76"/>
                  <a:pt x="239" y="73"/>
                  <a:pt x="239" y="76"/>
                </a:cubicBezTo>
                <a:cubicBezTo>
                  <a:pt x="239" y="77"/>
                  <a:pt x="242" y="76"/>
                  <a:pt x="242" y="78"/>
                </a:cubicBezTo>
                <a:cubicBezTo>
                  <a:pt x="239" y="78"/>
                  <a:pt x="239" y="77"/>
                  <a:pt x="237" y="79"/>
                </a:cubicBezTo>
                <a:cubicBezTo>
                  <a:pt x="237" y="78"/>
                  <a:pt x="237" y="78"/>
                  <a:pt x="236" y="77"/>
                </a:cubicBezTo>
                <a:cubicBezTo>
                  <a:pt x="235" y="82"/>
                  <a:pt x="235" y="81"/>
                  <a:pt x="233" y="84"/>
                </a:cubicBezTo>
                <a:cubicBezTo>
                  <a:pt x="232" y="80"/>
                  <a:pt x="229" y="76"/>
                  <a:pt x="234" y="74"/>
                </a:cubicBezTo>
                <a:cubicBezTo>
                  <a:pt x="233" y="72"/>
                  <a:pt x="231" y="71"/>
                  <a:pt x="231" y="67"/>
                </a:cubicBezTo>
                <a:cubicBezTo>
                  <a:pt x="226" y="71"/>
                  <a:pt x="229" y="79"/>
                  <a:pt x="226" y="85"/>
                </a:cubicBezTo>
                <a:cubicBezTo>
                  <a:pt x="225" y="84"/>
                  <a:pt x="224" y="84"/>
                  <a:pt x="224" y="83"/>
                </a:cubicBezTo>
                <a:cubicBezTo>
                  <a:pt x="225" y="77"/>
                  <a:pt x="225" y="71"/>
                  <a:pt x="225" y="66"/>
                </a:cubicBezTo>
                <a:cubicBezTo>
                  <a:pt x="225" y="67"/>
                  <a:pt x="227" y="67"/>
                  <a:pt x="225" y="69"/>
                </a:cubicBezTo>
                <a:close/>
                <a:moveTo>
                  <a:pt x="210" y="51"/>
                </a:moveTo>
                <a:cubicBezTo>
                  <a:pt x="210" y="50"/>
                  <a:pt x="213" y="49"/>
                  <a:pt x="212" y="51"/>
                </a:cubicBezTo>
                <a:cubicBezTo>
                  <a:pt x="211" y="50"/>
                  <a:pt x="211" y="51"/>
                  <a:pt x="210" y="51"/>
                </a:cubicBezTo>
                <a:cubicBezTo>
                  <a:pt x="210" y="51"/>
                  <a:pt x="210" y="51"/>
                  <a:pt x="210" y="51"/>
                </a:cubicBezTo>
                <a:close/>
                <a:moveTo>
                  <a:pt x="206" y="55"/>
                </a:moveTo>
                <a:cubicBezTo>
                  <a:pt x="207" y="53"/>
                  <a:pt x="208" y="56"/>
                  <a:pt x="209" y="56"/>
                </a:cubicBezTo>
                <a:cubicBezTo>
                  <a:pt x="208" y="58"/>
                  <a:pt x="207" y="56"/>
                  <a:pt x="206" y="55"/>
                </a:cubicBezTo>
                <a:cubicBezTo>
                  <a:pt x="206" y="55"/>
                  <a:pt x="206" y="55"/>
                  <a:pt x="206" y="55"/>
                </a:cubicBezTo>
                <a:close/>
                <a:moveTo>
                  <a:pt x="339" y="77"/>
                </a:moveTo>
                <a:cubicBezTo>
                  <a:pt x="338" y="77"/>
                  <a:pt x="338" y="75"/>
                  <a:pt x="339" y="75"/>
                </a:cubicBezTo>
                <a:cubicBezTo>
                  <a:pt x="340" y="75"/>
                  <a:pt x="340" y="76"/>
                  <a:pt x="339" y="77"/>
                </a:cubicBezTo>
                <a:cubicBezTo>
                  <a:pt x="339" y="77"/>
                  <a:pt x="339" y="77"/>
                  <a:pt x="339" y="77"/>
                </a:cubicBezTo>
                <a:close/>
                <a:moveTo>
                  <a:pt x="253" y="80"/>
                </a:moveTo>
                <a:cubicBezTo>
                  <a:pt x="255" y="80"/>
                  <a:pt x="255" y="78"/>
                  <a:pt x="256" y="76"/>
                </a:cubicBezTo>
                <a:cubicBezTo>
                  <a:pt x="261" y="83"/>
                  <a:pt x="259" y="92"/>
                  <a:pt x="260" y="101"/>
                </a:cubicBezTo>
                <a:cubicBezTo>
                  <a:pt x="255" y="100"/>
                  <a:pt x="261" y="94"/>
                  <a:pt x="255" y="93"/>
                </a:cubicBezTo>
                <a:cubicBezTo>
                  <a:pt x="258" y="91"/>
                  <a:pt x="254" y="85"/>
                  <a:pt x="256" y="82"/>
                </a:cubicBezTo>
                <a:cubicBezTo>
                  <a:pt x="255" y="81"/>
                  <a:pt x="255" y="83"/>
                  <a:pt x="253" y="82"/>
                </a:cubicBezTo>
                <a:cubicBezTo>
                  <a:pt x="254" y="81"/>
                  <a:pt x="253" y="81"/>
                  <a:pt x="253" y="80"/>
                </a:cubicBezTo>
                <a:cubicBezTo>
                  <a:pt x="253" y="80"/>
                  <a:pt x="253" y="80"/>
                  <a:pt x="253" y="80"/>
                </a:cubicBezTo>
                <a:close/>
                <a:moveTo>
                  <a:pt x="336" y="82"/>
                </a:moveTo>
                <a:cubicBezTo>
                  <a:pt x="335" y="80"/>
                  <a:pt x="337" y="80"/>
                  <a:pt x="336" y="78"/>
                </a:cubicBezTo>
                <a:cubicBezTo>
                  <a:pt x="337" y="78"/>
                  <a:pt x="337" y="78"/>
                  <a:pt x="338" y="78"/>
                </a:cubicBezTo>
                <a:cubicBezTo>
                  <a:pt x="338" y="80"/>
                  <a:pt x="338" y="82"/>
                  <a:pt x="336" y="82"/>
                </a:cubicBezTo>
                <a:cubicBezTo>
                  <a:pt x="336" y="82"/>
                  <a:pt x="336" y="82"/>
                  <a:pt x="336" y="82"/>
                </a:cubicBezTo>
                <a:close/>
                <a:moveTo>
                  <a:pt x="336" y="85"/>
                </a:moveTo>
                <a:cubicBezTo>
                  <a:pt x="337" y="84"/>
                  <a:pt x="338" y="84"/>
                  <a:pt x="340" y="84"/>
                </a:cubicBezTo>
                <a:cubicBezTo>
                  <a:pt x="339" y="85"/>
                  <a:pt x="337" y="86"/>
                  <a:pt x="336" y="85"/>
                </a:cubicBezTo>
                <a:cubicBezTo>
                  <a:pt x="336" y="85"/>
                  <a:pt x="336" y="85"/>
                  <a:pt x="336" y="85"/>
                </a:cubicBezTo>
                <a:close/>
                <a:moveTo>
                  <a:pt x="306" y="96"/>
                </a:moveTo>
                <a:cubicBezTo>
                  <a:pt x="306" y="95"/>
                  <a:pt x="308" y="96"/>
                  <a:pt x="308" y="94"/>
                </a:cubicBezTo>
                <a:cubicBezTo>
                  <a:pt x="311" y="95"/>
                  <a:pt x="310" y="102"/>
                  <a:pt x="310" y="104"/>
                </a:cubicBezTo>
                <a:cubicBezTo>
                  <a:pt x="308" y="101"/>
                  <a:pt x="306" y="100"/>
                  <a:pt x="306" y="96"/>
                </a:cubicBezTo>
                <a:cubicBezTo>
                  <a:pt x="306" y="96"/>
                  <a:pt x="306" y="96"/>
                  <a:pt x="306" y="96"/>
                </a:cubicBezTo>
                <a:close/>
                <a:moveTo>
                  <a:pt x="192" y="97"/>
                </a:moveTo>
                <a:cubicBezTo>
                  <a:pt x="191" y="96"/>
                  <a:pt x="190" y="96"/>
                  <a:pt x="190" y="94"/>
                </a:cubicBezTo>
                <a:cubicBezTo>
                  <a:pt x="192" y="94"/>
                  <a:pt x="192" y="96"/>
                  <a:pt x="192" y="97"/>
                </a:cubicBezTo>
                <a:cubicBezTo>
                  <a:pt x="192" y="97"/>
                  <a:pt x="192" y="97"/>
                  <a:pt x="192" y="97"/>
                </a:cubicBezTo>
                <a:close/>
                <a:moveTo>
                  <a:pt x="285" y="129"/>
                </a:moveTo>
                <a:cubicBezTo>
                  <a:pt x="285" y="129"/>
                  <a:pt x="286" y="128"/>
                  <a:pt x="287" y="129"/>
                </a:cubicBezTo>
                <a:cubicBezTo>
                  <a:pt x="285" y="128"/>
                  <a:pt x="284" y="125"/>
                  <a:pt x="287" y="125"/>
                </a:cubicBezTo>
                <a:cubicBezTo>
                  <a:pt x="287" y="124"/>
                  <a:pt x="286" y="124"/>
                  <a:pt x="285" y="124"/>
                </a:cubicBezTo>
                <a:cubicBezTo>
                  <a:pt x="286" y="122"/>
                  <a:pt x="284" y="120"/>
                  <a:pt x="286" y="119"/>
                </a:cubicBezTo>
                <a:cubicBezTo>
                  <a:pt x="283" y="115"/>
                  <a:pt x="287" y="112"/>
                  <a:pt x="286" y="108"/>
                </a:cubicBezTo>
                <a:cubicBezTo>
                  <a:pt x="287" y="107"/>
                  <a:pt x="290" y="106"/>
                  <a:pt x="289" y="104"/>
                </a:cubicBezTo>
                <a:cubicBezTo>
                  <a:pt x="291" y="104"/>
                  <a:pt x="290" y="108"/>
                  <a:pt x="292" y="108"/>
                </a:cubicBezTo>
                <a:cubicBezTo>
                  <a:pt x="291" y="110"/>
                  <a:pt x="290" y="112"/>
                  <a:pt x="289" y="114"/>
                </a:cubicBezTo>
                <a:cubicBezTo>
                  <a:pt x="291" y="116"/>
                  <a:pt x="289" y="119"/>
                  <a:pt x="291" y="121"/>
                </a:cubicBezTo>
                <a:cubicBezTo>
                  <a:pt x="289" y="124"/>
                  <a:pt x="287" y="128"/>
                  <a:pt x="286" y="131"/>
                </a:cubicBezTo>
                <a:cubicBezTo>
                  <a:pt x="285" y="131"/>
                  <a:pt x="285" y="130"/>
                  <a:pt x="285" y="129"/>
                </a:cubicBezTo>
                <a:cubicBezTo>
                  <a:pt x="285" y="129"/>
                  <a:pt x="285" y="129"/>
                  <a:pt x="285" y="129"/>
                </a:cubicBezTo>
                <a:close/>
                <a:moveTo>
                  <a:pt x="258" y="110"/>
                </a:moveTo>
                <a:cubicBezTo>
                  <a:pt x="258" y="109"/>
                  <a:pt x="258" y="109"/>
                  <a:pt x="258" y="108"/>
                </a:cubicBezTo>
                <a:cubicBezTo>
                  <a:pt x="260" y="107"/>
                  <a:pt x="260" y="111"/>
                  <a:pt x="258" y="110"/>
                </a:cubicBezTo>
                <a:cubicBezTo>
                  <a:pt x="258" y="110"/>
                  <a:pt x="258" y="110"/>
                  <a:pt x="258" y="110"/>
                </a:cubicBezTo>
                <a:close/>
                <a:moveTo>
                  <a:pt x="311" y="113"/>
                </a:moveTo>
                <a:cubicBezTo>
                  <a:pt x="309" y="113"/>
                  <a:pt x="309" y="110"/>
                  <a:pt x="309" y="108"/>
                </a:cubicBezTo>
                <a:cubicBezTo>
                  <a:pt x="311" y="108"/>
                  <a:pt x="310" y="111"/>
                  <a:pt x="311" y="113"/>
                </a:cubicBezTo>
                <a:cubicBezTo>
                  <a:pt x="311" y="113"/>
                  <a:pt x="311" y="113"/>
                  <a:pt x="311" y="113"/>
                </a:cubicBezTo>
                <a:close/>
                <a:moveTo>
                  <a:pt x="297" y="152"/>
                </a:moveTo>
                <a:cubicBezTo>
                  <a:pt x="297" y="152"/>
                  <a:pt x="297" y="152"/>
                  <a:pt x="297" y="152"/>
                </a:cubicBezTo>
                <a:cubicBezTo>
                  <a:pt x="295" y="154"/>
                  <a:pt x="293" y="159"/>
                  <a:pt x="295" y="161"/>
                </a:cubicBezTo>
                <a:cubicBezTo>
                  <a:pt x="293" y="161"/>
                  <a:pt x="294" y="162"/>
                  <a:pt x="294" y="164"/>
                </a:cubicBezTo>
                <a:cubicBezTo>
                  <a:pt x="291" y="164"/>
                  <a:pt x="292" y="167"/>
                  <a:pt x="290" y="166"/>
                </a:cubicBezTo>
                <a:cubicBezTo>
                  <a:pt x="290" y="164"/>
                  <a:pt x="286" y="165"/>
                  <a:pt x="287" y="161"/>
                </a:cubicBezTo>
                <a:cubicBezTo>
                  <a:pt x="285" y="163"/>
                  <a:pt x="287" y="159"/>
                  <a:pt x="284" y="160"/>
                </a:cubicBezTo>
                <a:cubicBezTo>
                  <a:pt x="285" y="162"/>
                  <a:pt x="285" y="163"/>
                  <a:pt x="286" y="165"/>
                </a:cubicBezTo>
                <a:cubicBezTo>
                  <a:pt x="286" y="165"/>
                  <a:pt x="285" y="165"/>
                  <a:pt x="284" y="165"/>
                </a:cubicBezTo>
                <a:cubicBezTo>
                  <a:pt x="286" y="168"/>
                  <a:pt x="284" y="169"/>
                  <a:pt x="285" y="171"/>
                </a:cubicBezTo>
                <a:cubicBezTo>
                  <a:pt x="282" y="175"/>
                  <a:pt x="283" y="180"/>
                  <a:pt x="283" y="185"/>
                </a:cubicBezTo>
                <a:cubicBezTo>
                  <a:pt x="289" y="185"/>
                  <a:pt x="291" y="178"/>
                  <a:pt x="296" y="179"/>
                </a:cubicBezTo>
                <a:cubicBezTo>
                  <a:pt x="297" y="177"/>
                  <a:pt x="299" y="175"/>
                  <a:pt x="302" y="174"/>
                </a:cubicBezTo>
                <a:cubicBezTo>
                  <a:pt x="301" y="171"/>
                  <a:pt x="302" y="168"/>
                  <a:pt x="304" y="170"/>
                </a:cubicBezTo>
                <a:cubicBezTo>
                  <a:pt x="304" y="168"/>
                  <a:pt x="303" y="169"/>
                  <a:pt x="303" y="167"/>
                </a:cubicBezTo>
                <a:cubicBezTo>
                  <a:pt x="306" y="162"/>
                  <a:pt x="305" y="157"/>
                  <a:pt x="308" y="152"/>
                </a:cubicBezTo>
                <a:cubicBezTo>
                  <a:pt x="305" y="147"/>
                  <a:pt x="312" y="140"/>
                  <a:pt x="307" y="135"/>
                </a:cubicBezTo>
                <a:cubicBezTo>
                  <a:pt x="310" y="131"/>
                  <a:pt x="313" y="119"/>
                  <a:pt x="309" y="115"/>
                </a:cubicBezTo>
                <a:cubicBezTo>
                  <a:pt x="307" y="117"/>
                  <a:pt x="309" y="120"/>
                  <a:pt x="307" y="122"/>
                </a:cubicBezTo>
                <a:cubicBezTo>
                  <a:pt x="307" y="122"/>
                  <a:pt x="308" y="122"/>
                  <a:pt x="308" y="122"/>
                </a:cubicBezTo>
                <a:cubicBezTo>
                  <a:pt x="304" y="129"/>
                  <a:pt x="305" y="134"/>
                  <a:pt x="308" y="139"/>
                </a:cubicBezTo>
                <a:cubicBezTo>
                  <a:pt x="305" y="138"/>
                  <a:pt x="302" y="143"/>
                  <a:pt x="303" y="146"/>
                </a:cubicBezTo>
                <a:cubicBezTo>
                  <a:pt x="301" y="145"/>
                  <a:pt x="302" y="147"/>
                  <a:pt x="300" y="147"/>
                </a:cubicBezTo>
                <a:cubicBezTo>
                  <a:pt x="300" y="149"/>
                  <a:pt x="302" y="148"/>
                  <a:pt x="302" y="149"/>
                </a:cubicBezTo>
                <a:cubicBezTo>
                  <a:pt x="298" y="153"/>
                  <a:pt x="292" y="146"/>
                  <a:pt x="297" y="152"/>
                </a:cubicBezTo>
                <a:close/>
                <a:moveTo>
                  <a:pt x="323" y="141"/>
                </a:moveTo>
                <a:cubicBezTo>
                  <a:pt x="323" y="140"/>
                  <a:pt x="320" y="137"/>
                  <a:pt x="324" y="137"/>
                </a:cubicBezTo>
                <a:cubicBezTo>
                  <a:pt x="325" y="142"/>
                  <a:pt x="324" y="147"/>
                  <a:pt x="326" y="150"/>
                </a:cubicBezTo>
                <a:cubicBezTo>
                  <a:pt x="322" y="152"/>
                  <a:pt x="322" y="157"/>
                  <a:pt x="317" y="157"/>
                </a:cubicBezTo>
                <a:cubicBezTo>
                  <a:pt x="316" y="156"/>
                  <a:pt x="318" y="156"/>
                  <a:pt x="318" y="154"/>
                </a:cubicBezTo>
                <a:cubicBezTo>
                  <a:pt x="318" y="155"/>
                  <a:pt x="319" y="155"/>
                  <a:pt x="319" y="156"/>
                </a:cubicBezTo>
                <a:cubicBezTo>
                  <a:pt x="320" y="153"/>
                  <a:pt x="322" y="149"/>
                  <a:pt x="322" y="146"/>
                </a:cubicBezTo>
                <a:cubicBezTo>
                  <a:pt x="322" y="146"/>
                  <a:pt x="321" y="145"/>
                  <a:pt x="321" y="146"/>
                </a:cubicBezTo>
                <a:cubicBezTo>
                  <a:pt x="321" y="144"/>
                  <a:pt x="323" y="142"/>
                  <a:pt x="323" y="141"/>
                </a:cubicBezTo>
                <a:cubicBezTo>
                  <a:pt x="323" y="141"/>
                  <a:pt x="323" y="141"/>
                  <a:pt x="323" y="141"/>
                </a:cubicBezTo>
                <a:close/>
                <a:moveTo>
                  <a:pt x="149" y="164"/>
                </a:moveTo>
                <a:cubicBezTo>
                  <a:pt x="149" y="165"/>
                  <a:pt x="147" y="164"/>
                  <a:pt x="147" y="163"/>
                </a:cubicBezTo>
                <a:cubicBezTo>
                  <a:pt x="146" y="163"/>
                  <a:pt x="147" y="165"/>
                  <a:pt x="148" y="165"/>
                </a:cubicBezTo>
                <a:cubicBezTo>
                  <a:pt x="146" y="167"/>
                  <a:pt x="149" y="168"/>
                  <a:pt x="148" y="170"/>
                </a:cubicBezTo>
                <a:cubicBezTo>
                  <a:pt x="146" y="169"/>
                  <a:pt x="143" y="167"/>
                  <a:pt x="142" y="164"/>
                </a:cubicBezTo>
                <a:cubicBezTo>
                  <a:pt x="145" y="162"/>
                  <a:pt x="144" y="154"/>
                  <a:pt x="145" y="150"/>
                </a:cubicBezTo>
                <a:cubicBezTo>
                  <a:pt x="145" y="151"/>
                  <a:pt x="146" y="153"/>
                  <a:pt x="145" y="154"/>
                </a:cubicBezTo>
                <a:cubicBezTo>
                  <a:pt x="148" y="154"/>
                  <a:pt x="144" y="150"/>
                  <a:pt x="147" y="149"/>
                </a:cubicBezTo>
                <a:cubicBezTo>
                  <a:pt x="146" y="149"/>
                  <a:pt x="146" y="148"/>
                  <a:pt x="145" y="148"/>
                </a:cubicBezTo>
                <a:cubicBezTo>
                  <a:pt x="145" y="146"/>
                  <a:pt x="147" y="146"/>
                  <a:pt x="146" y="142"/>
                </a:cubicBezTo>
                <a:cubicBezTo>
                  <a:pt x="148" y="142"/>
                  <a:pt x="147" y="143"/>
                  <a:pt x="149" y="143"/>
                </a:cubicBezTo>
                <a:cubicBezTo>
                  <a:pt x="148" y="146"/>
                  <a:pt x="151" y="147"/>
                  <a:pt x="153" y="149"/>
                </a:cubicBezTo>
                <a:cubicBezTo>
                  <a:pt x="151" y="152"/>
                  <a:pt x="152" y="157"/>
                  <a:pt x="152" y="159"/>
                </a:cubicBezTo>
                <a:cubicBezTo>
                  <a:pt x="151" y="161"/>
                  <a:pt x="150" y="159"/>
                  <a:pt x="149" y="159"/>
                </a:cubicBezTo>
                <a:cubicBezTo>
                  <a:pt x="151" y="161"/>
                  <a:pt x="147" y="162"/>
                  <a:pt x="149" y="164"/>
                </a:cubicBezTo>
                <a:cubicBezTo>
                  <a:pt x="149" y="164"/>
                  <a:pt x="149" y="164"/>
                  <a:pt x="149" y="164"/>
                </a:cubicBezTo>
                <a:close/>
                <a:moveTo>
                  <a:pt x="97" y="148"/>
                </a:moveTo>
                <a:cubicBezTo>
                  <a:pt x="95" y="148"/>
                  <a:pt x="96" y="146"/>
                  <a:pt x="96" y="145"/>
                </a:cubicBezTo>
                <a:cubicBezTo>
                  <a:pt x="97" y="145"/>
                  <a:pt x="98" y="147"/>
                  <a:pt x="97" y="148"/>
                </a:cubicBezTo>
                <a:cubicBezTo>
                  <a:pt x="97" y="148"/>
                  <a:pt x="97" y="148"/>
                  <a:pt x="97" y="148"/>
                </a:cubicBezTo>
                <a:close/>
                <a:moveTo>
                  <a:pt x="338" y="148"/>
                </a:moveTo>
                <a:cubicBezTo>
                  <a:pt x="337" y="149"/>
                  <a:pt x="336" y="147"/>
                  <a:pt x="335" y="148"/>
                </a:cubicBezTo>
                <a:cubicBezTo>
                  <a:pt x="335" y="146"/>
                  <a:pt x="337" y="148"/>
                  <a:pt x="338" y="148"/>
                </a:cubicBezTo>
                <a:cubicBezTo>
                  <a:pt x="338" y="148"/>
                  <a:pt x="338" y="148"/>
                  <a:pt x="338" y="148"/>
                </a:cubicBezTo>
                <a:close/>
                <a:moveTo>
                  <a:pt x="291" y="154"/>
                </a:moveTo>
                <a:cubicBezTo>
                  <a:pt x="291" y="151"/>
                  <a:pt x="290" y="149"/>
                  <a:pt x="293" y="149"/>
                </a:cubicBezTo>
                <a:cubicBezTo>
                  <a:pt x="292" y="151"/>
                  <a:pt x="292" y="152"/>
                  <a:pt x="294" y="154"/>
                </a:cubicBezTo>
                <a:cubicBezTo>
                  <a:pt x="294" y="155"/>
                  <a:pt x="293" y="153"/>
                  <a:pt x="291" y="154"/>
                </a:cubicBezTo>
                <a:cubicBezTo>
                  <a:pt x="291" y="154"/>
                  <a:pt x="291" y="154"/>
                  <a:pt x="291" y="154"/>
                </a:cubicBezTo>
                <a:close/>
                <a:moveTo>
                  <a:pt x="103" y="153"/>
                </a:moveTo>
                <a:cubicBezTo>
                  <a:pt x="101" y="153"/>
                  <a:pt x="99" y="152"/>
                  <a:pt x="101" y="150"/>
                </a:cubicBezTo>
                <a:cubicBezTo>
                  <a:pt x="102" y="150"/>
                  <a:pt x="102" y="152"/>
                  <a:pt x="103" y="153"/>
                </a:cubicBezTo>
                <a:cubicBezTo>
                  <a:pt x="103" y="153"/>
                  <a:pt x="103" y="153"/>
                  <a:pt x="103" y="153"/>
                </a:cubicBezTo>
                <a:close/>
                <a:moveTo>
                  <a:pt x="288" y="154"/>
                </a:moveTo>
                <a:cubicBezTo>
                  <a:pt x="289" y="155"/>
                  <a:pt x="290" y="155"/>
                  <a:pt x="290" y="154"/>
                </a:cubicBezTo>
                <a:cubicBezTo>
                  <a:pt x="291" y="154"/>
                  <a:pt x="291" y="155"/>
                  <a:pt x="290" y="155"/>
                </a:cubicBezTo>
                <a:cubicBezTo>
                  <a:pt x="289" y="155"/>
                  <a:pt x="289" y="156"/>
                  <a:pt x="289" y="157"/>
                </a:cubicBezTo>
                <a:cubicBezTo>
                  <a:pt x="287" y="157"/>
                  <a:pt x="287" y="155"/>
                  <a:pt x="288" y="154"/>
                </a:cubicBezTo>
                <a:cubicBezTo>
                  <a:pt x="288" y="154"/>
                  <a:pt x="288" y="154"/>
                  <a:pt x="288" y="154"/>
                </a:cubicBezTo>
                <a:close/>
                <a:moveTo>
                  <a:pt x="292" y="157"/>
                </a:moveTo>
                <a:cubicBezTo>
                  <a:pt x="290" y="155"/>
                  <a:pt x="289" y="155"/>
                  <a:pt x="293" y="155"/>
                </a:cubicBezTo>
                <a:cubicBezTo>
                  <a:pt x="293" y="156"/>
                  <a:pt x="292" y="156"/>
                  <a:pt x="292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4" y="155"/>
                  <a:pt x="294" y="158"/>
                  <a:pt x="292" y="157"/>
                </a:cubicBezTo>
                <a:cubicBezTo>
                  <a:pt x="292" y="157"/>
                  <a:pt x="292" y="157"/>
                  <a:pt x="292" y="157"/>
                </a:cubicBezTo>
                <a:close/>
                <a:moveTo>
                  <a:pt x="291" y="158"/>
                </a:moveTo>
                <a:cubicBezTo>
                  <a:pt x="289" y="159"/>
                  <a:pt x="290" y="158"/>
                  <a:pt x="288" y="159"/>
                </a:cubicBezTo>
                <a:cubicBezTo>
                  <a:pt x="289" y="160"/>
                  <a:pt x="291" y="159"/>
                  <a:pt x="291" y="162"/>
                </a:cubicBezTo>
                <a:cubicBezTo>
                  <a:pt x="289" y="161"/>
                  <a:pt x="289" y="159"/>
                  <a:pt x="287" y="161"/>
                </a:cubicBezTo>
                <a:cubicBezTo>
                  <a:pt x="285" y="159"/>
                  <a:pt x="288" y="159"/>
                  <a:pt x="287" y="157"/>
                </a:cubicBezTo>
                <a:cubicBezTo>
                  <a:pt x="289" y="158"/>
                  <a:pt x="290" y="158"/>
                  <a:pt x="292" y="157"/>
                </a:cubicBezTo>
                <a:cubicBezTo>
                  <a:pt x="293" y="158"/>
                  <a:pt x="291" y="158"/>
                  <a:pt x="292" y="160"/>
                </a:cubicBezTo>
                <a:cubicBezTo>
                  <a:pt x="291" y="160"/>
                  <a:pt x="291" y="159"/>
                  <a:pt x="291" y="158"/>
                </a:cubicBezTo>
                <a:cubicBezTo>
                  <a:pt x="291" y="158"/>
                  <a:pt x="291" y="158"/>
                  <a:pt x="291" y="158"/>
                </a:cubicBezTo>
                <a:close/>
                <a:moveTo>
                  <a:pt x="101" y="168"/>
                </a:moveTo>
                <a:cubicBezTo>
                  <a:pt x="103" y="170"/>
                  <a:pt x="102" y="174"/>
                  <a:pt x="102" y="177"/>
                </a:cubicBezTo>
                <a:cubicBezTo>
                  <a:pt x="99" y="177"/>
                  <a:pt x="100" y="171"/>
                  <a:pt x="101" y="168"/>
                </a:cubicBezTo>
                <a:cubicBezTo>
                  <a:pt x="101" y="168"/>
                  <a:pt x="101" y="168"/>
                  <a:pt x="101" y="168"/>
                </a:cubicBezTo>
                <a:close/>
                <a:moveTo>
                  <a:pt x="103" y="168"/>
                </a:moveTo>
                <a:cubicBezTo>
                  <a:pt x="101" y="167"/>
                  <a:pt x="98" y="159"/>
                  <a:pt x="103" y="158"/>
                </a:cubicBezTo>
                <a:cubicBezTo>
                  <a:pt x="103" y="162"/>
                  <a:pt x="103" y="163"/>
                  <a:pt x="103" y="168"/>
                </a:cubicBezTo>
                <a:cubicBezTo>
                  <a:pt x="103" y="168"/>
                  <a:pt x="103" y="168"/>
                  <a:pt x="103" y="168"/>
                </a:cubicBezTo>
                <a:close/>
                <a:moveTo>
                  <a:pt x="310" y="161"/>
                </a:moveTo>
                <a:cubicBezTo>
                  <a:pt x="311" y="160"/>
                  <a:pt x="312" y="160"/>
                  <a:pt x="313" y="161"/>
                </a:cubicBezTo>
                <a:cubicBezTo>
                  <a:pt x="312" y="161"/>
                  <a:pt x="312" y="162"/>
                  <a:pt x="312" y="163"/>
                </a:cubicBezTo>
                <a:cubicBezTo>
                  <a:pt x="311" y="163"/>
                  <a:pt x="310" y="162"/>
                  <a:pt x="310" y="161"/>
                </a:cubicBezTo>
                <a:cubicBezTo>
                  <a:pt x="310" y="161"/>
                  <a:pt x="310" y="161"/>
                  <a:pt x="310" y="161"/>
                </a:cubicBezTo>
                <a:close/>
                <a:moveTo>
                  <a:pt x="121" y="163"/>
                </a:moveTo>
                <a:cubicBezTo>
                  <a:pt x="121" y="163"/>
                  <a:pt x="121" y="162"/>
                  <a:pt x="121" y="162"/>
                </a:cubicBezTo>
                <a:cubicBezTo>
                  <a:pt x="122" y="162"/>
                  <a:pt x="123" y="162"/>
                  <a:pt x="123" y="162"/>
                </a:cubicBezTo>
                <a:cubicBezTo>
                  <a:pt x="123" y="162"/>
                  <a:pt x="123" y="163"/>
                  <a:pt x="123" y="163"/>
                </a:cubicBezTo>
                <a:cubicBezTo>
                  <a:pt x="123" y="163"/>
                  <a:pt x="122" y="163"/>
                  <a:pt x="121" y="163"/>
                </a:cubicBezTo>
                <a:cubicBezTo>
                  <a:pt x="121" y="163"/>
                  <a:pt x="121" y="163"/>
                  <a:pt x="121" y="163"/>
                </a:cubicBezTo>
                <a:close/>
                <a:moveTo>
                  <a:pt x="290" y="164"/>
                </a:moveTo>
                <a:cubicBezTo>
                  <a:pt x="289" y="163"/>
                  <a:pt x="288" y="164"/>
                  <a:pt x="288" y="162"/>
                </a:cubicBezTo>
                <a:cubicBezTo>
                  <a:pt x="289" y="162"/>
                  <a:pt x="290" y="162"/>
                  <a:pt x="290" y="164"/>
                </a:cubicBezTo>
                <a:cubicBezTo>
                  <a:pt x="290" y="164"/>
                  <a:pt x="290" y="164"/>
                  <a:pt x="290" y="164"/>
                </a:cubicBezTo>
                <a:close/>
                <a:moveTo>
                  <a:pt x="306" y="167"/>
                </a:moveTo>
                <a:cubicBezTo>
                  <a:pt x="307" y="165"/>
                  <a:pt x="309" y="165"/>
                  <a:pt x="308" y="162"/>
                </a:cubicBezTo>
                <a:cubicBezTo>
                  <a:pt x="311" y="164"/>
                  <a:pt x="308" y="164"/>
                  <a:pt x="308" y="167"/>
                </a:cubicBezTo>
                <a:cubicBezTo>
                  <a:pt x="308" y="167"/>
                  <a:pt x="307" y="167"/>
                  <a:pt x="306" y="167"/>
                </a:cubicBezTo>
                <a:cubicBezTo>
                  <a:pt x="306" y="167"/>
                  <a:pt x="306" y="167"/>
                  <a:pt x="306" y="167"/>
                </a:cubicBezTo>
                <a:close/>
                <a:moveTo>
                  <a:pt x="97" y="164"/>
                </a:moveTo>
                <a:cubicBezTo>
                  <a:pt x="99" y="166"/>
                  <a:pt x="95" y="165"/>
                  <a:pt x="95" y="164"/>
                </a:cubicBezTo>
                <a:cubicBezTo>
                  <a:pt x="94" y="163"/>
                  <a:pt x="97" y="163"/>
                  <a:pt x="96" y="165"/>
                </a:cubicBezTo>
                <a:cubicBezTo>
                  <a:pt x="97" y="165"/>
                  <a:pt x="97" y="165"/>
                  <a:pt x="97" y="164"/>
                </a:cubicBezTo>
                <a:cubicBezTo>
                  <a:pt x="97" y="164"/>
                  <a:pt x="97" y="164"/>
                  <a:pt x="97" y="164"/>
                </a:cubicBezTo>
                <a:close/>
                <a:moveTo>
                  <a:pt x="136" y="206"/>
                </a:moveTo>
                <a:cubicBezTo>
                  <a:pt x="136" y="206"/>
                  <a:pt x="136" y="206"/>
                  <a:pt x="136" y="206"/>
                </a:cubicBezTo>
                <a:cubicBezTo>
                  <a:pt x="138" y="202"/>
                  <a:pt x="134" y="197"/>
                  <a:pt x="137" y="191"/>
                </a:cubicBezTo>
                <a:cubicBezTo>
                  <a:pt x="134" y="189"/>
                  <a:pt x="133" y="187"/>
                  <a:pt x="135" y="183"/>
                </a:cubicBezTo>
                <a:cubicBezTo>
                  <a:pt x="133" y="182"/>
                  <a:pt x="134" y="180"/>
                  <a:pt x="132" y="179"/>
                </a:cubicBezTo>
                <a:cubicBezTo>
                  <a:pt x="130" y="180"/>
                  <a:pt x="129" y="180"/>
                  <a:pt x="129" y="177"/>
                </a:cubicBezTo>
                <a:cubicBezTo>
                  <a:pt x="130" y="177"/>
                  <a:pt x="131" y="177"/>
                  <a:pt x="131" y="176"/>
                </a:cubicBezTo>
                <a:cubicBezTo>
                  <a:pt x="131" y="175"/>
                  <a:pt x="129" y="175"/>
                  <a:pt x="129" y="174"/>
                </a:cubicBezTo>
                <a:cubicBezTo>
                  <a:pt x="132" y="171"/>
                  <a:pt x="129" y="167"/>
                  <a:pt x="126" y="165"/>
                </a:cubicBezTo>
                <a:cubicBezTo>
                  <a:pt x="127" y="168"/>
                  <a:pt x="126" y="171"/>
                  <a:pt x="127" y="172"/>
                </a:cubicBezTo>
                <a:cubicBezTo>
                  <a:pt x="125" y="173"/>
                  <a:pt x="125" y="175"/>
                  <a:pt x="123" y="174"/>
                </a:cubicBezTo>
                <a:cubicBezTo>
                  <a:pt x="124" y="178"/>
                  <a:pt x="120" y="182"/>
                  <a:pt x="124" y="187"/>
                </a:cubicBezTo>
                <a:cubicBezTo>
                  <a:pt x="121" y="187"/>
                  <a:pt x="122" y="191"/>
                  <a:pt x="121" y="194"/>
                </a:cubicBezTo>
                <a:cubicBezTo>
                  <a:pt x="122" y="195"/>
                  <a:pt x="124" y="192"/>
                  <a:pt x="124" y="196"/>
                </a:cubicBezTo>
                <a:cubicBezTo>
                  <a:pt x="122" y="196"/>
                  <a:pt x="121" y="194"/>
                  <a:pt x="121" y="196"/>
                </a:cubicBezTo>
                <a:cubicBezTo>
                  <a:pt x="122" y="198"/>
                  <a:pt x="123" y="196"/>
                  <a:pt x="123" y="197"/>
                </a:cubicBezTo>
                <a:cubicBezTo>
                  <a:pt x="120" y="202"/>
                  <a:pt x="124" y="205"/>
                  <a:pt x="123" y="210"/>
                </a:cubicBezTo>
                <a:cubicBezTo>
                  <a:pt x="128" y="210"/>
                  <a:pt x="129" y="207"/>
                  <a:pt x="134" y="208"/>
                </a:cubicBezTo>
                <a:cubicBezTo>
                  <a:pt x="135" y="207"/>
                  <a:pt x="134" y="205"/>
                  <a:pt x="136" y="206"/>
                </a:cubicBezTo>
                <a:close/>
                <a:moveTo>
                  <a:pt x="125" y="166"/>
                </a:moveTo>
                <a:cubicBezTo>
                  <a:pt x="125" y="168"/>
                  <a:pt x="123" y="168"/>
                  <a:pt x="123" y="166"/>
                </a:cubicBezTo>
                <a:cubicBezTo>
                  <a:pt x="123" y="166"/>
                  <a:pt x="125" y="166"/>
                  <a:pt x="125" y="166"/>
                </a:cubicBezTo>
                <a:cubicBezTo>
                  <a:pt x="125" y="166"/>
                  <a:pt x="125" y="166"/>
                  <a:pt x="125" y="166"/>
                </a:cubicBezTo>
                <a:close/>
                <a:moveTo>
                  <a:pt x="124" y="170"/>
                </a:moveTo>
                <a:cubicBezTo>
                  <a:pt x="124" y="169"/>
                  <a:pt x="124" y="169"/>
                  <a:pt x="124" y="168"/>
                </a:cubicBezTo>
                <a:cubicBezTo>
                  <a:pt x="125" y="167"/>
                  <a:pt x="125" y="171"/>
                  <a:pt x="124" y="170"/>
                </a:cubicBezTo>
                <a:cubicBezTo>
                  <a:pt x="124" y="170"/>
                  <a:pt x="124" y="170"/>
                  <a:pt x="124" y="170"/>
                </a:cubicBezTo>
                <a:close/>
                <a:moveTo>
                  <a:pt x="138" y="168"/>
                </a:moveTo>
                <a:cubicBezTo>
                  <a:pt x="140" y="168"/>
                  <a:pt x="137" y="171"/>
                  <a:pt x="138" y="168"/>
                </a:cubicBezTo>
                <a:cubicBezTo>
                  <a:pt x="138" y="168"/>
                  <a:pt x="138" y="168"/>
                  <a:pt x="138" y="168"/>
                </a:cubicBezTo>
                <a:close/>
                <a:moveTo>
                  <a:pt x="123" y="171"/>
                </a:moveTo>
                <a:cubicBezTo>
                  <a:pt x="123" y="171"/>
                  <a:pt x="124" y="171"/>
                  <a:pt x="124" y="170"/>
                </a:cubicBezTo>
                <a:cubicBezTo>
                  <a:pt x="125" y="170"/>
                  <a:pt x="125" y="172"/>
                  <a:pt x="125" y="172"/>
                </a:cubicBezTo>
                <a:cubicBezTo>
                  <a:pt x="124" y="173"/>
                  <a:pt x="124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lose/>
                <a:moveTo>
                  <a:pt x="303" y="171"/>
                </a:moveTo>
                <a:cubicBezTo>
                  <a:pt x="303" y="171"/>
                  <a:pt x="303" y="171"/>
                  <a:pt x="303" y="170"/>
                </a:cubicBezTo>
                <a:cubicBezTo>
                  <a:pt x="304" y="170"/>
                  <a:pt x="304" y="170"/>
                  <a:pt x="305" y="170"/>
                </a:cubicBezTo>
                <a:cubicBezTo>
                  <a:pt x="305" y="171"/>
                  <a:pt x="305" y="171"/>
                  <a:pt x="305" y="171"/>
                </a:cubicBezTo>
                <a:cubicBezTo>
                  <a:pt x="304" y="171"/>
                  <a:pt x="304" y="171"/>
                  <a:pt x="303" y="171"/>
                </a:cubicBezTo>
                <a:cubicBezTo>
                  <a:pt x="303" y="171"/>
                  <a:pt x="303" y="171"/>
                  <a:pt x="303" y="171"/>
                </a:cubicBezTo>
                <a:close/>
                <a:moveTo>
                  <a:pt x="174" y="185"/>
                </a:moveTo>
                <a:cubicBezTo>
                  <a:pt x="177" y="181"/>
                  <a:pt x="177" y="176"/>
                  <a:pt x="179" y="171"/>
                </a:cubicBezTo>
                <a:cubicBezTo>
                  <a:pt x="181" y="176"/>
                  <a:pt x="180" y="188"/>
                  <a:pt x="181" y="194"/>
                </a:cubicBezTo>
                <a:cubicBezTo>
                  <a:pt x="177" y="194"/>
                  <a:pt x="178" y="189"/>
                  <a:pt x="174" y="188"/>
                </a:cubicBezTo>
                <a:cubicBezTo>
                  <a:pt x="174" y="187"/>
                  <a:pt x="176" y="186"/>
                  <a:pt x="174" y="185"/>
                </a:cubicBezTo>
                <a:cubicBezTo>
                  <a:pt x="174" y="185"/>
                  <a:pt x="174" y="185"/>
                  <a:pt x="174" y="185"/>
                </a:cubicBezTo>
                <a:close/>
                <a:moveTo>
                  <a:pt x="138" y="180"/>
                </a:moveTo>
                <a:cubicBezTo>
                  <a:pt x="137" y="177"/>
                  <a:pt x="135" y="174"/>
                  <a:pt x="140" y="172"/>
                </a:cubicBezTo>
                <a:cubicBezTo>
                  <a:pt x="138" y="174"/>
                  <a:pt x="140" y="178"/>
                  <a:pt x="138" y="180"/>
                </a:cubicBezTo>
                <a:cubicBezTo>
                  <a:pt x="138" y="180"/>
                  <a:pt x="138" y="180"/>
                  <a:pt x="138" y="180"/>
                </a:cubicBezTo>
                <a:close/>
                <a:moveTo>
                  <a:pt x="148" y="198"/>
                </a:moveTo>
                <a:cubicBezTo>
                  <a:pt x="141" y="198"/>
                  <a:pt x="141" y="187"/>
                  <a:pt x="138" y="181"/>
                </a:cubicBezTo>
                <a:cubicBezTo>
                  <a:pt x="138" y="180"/>
                  <a:pt x="140" y="182"/>
                  <a:pt x="141" y="182"/>
                </a:cubicBezTo>
                <a:cubicBezTo>
                  <a:pt x="141" y="179"/>
                  <a:pt x="139" y="173"/>
                  <a:pt x="143" y="173"/>
                </a:cubicBezTo>
                <a:cubicBezTo>
                  <a:pt x="150" y="177"/>
                  <a:pt x="152" y="186"/>
                  <a:pt x="151" y="193"/>
                </a:cubicBezTo>
                <a:cubicBezTo>
                  <a:pt x="149" y="194"/>
                  <a:pt x="148" y="196"/>
                  <a:pt x="148" y="198"/>
                </a:cubicBezTo>
                <a:cubicBezTo>
                  <a:pt x="148" y="198"/>
                  <a:pt x="148" y="198"/>
                  <a:pt x="148" y="198"/>
                </a:cubicBezTo>
                <a:close/>
                <a:moveTo>
                  <a:pt x="254" y="176"/>
                </a:moveTo>
                <a:cubicBezTo>
                  <a:pt x="255" y="177"/>
                  <a:pt x="255" y="176"/>
                  <a:pt x="255" y="175"/>
                </a:cubicBezTo>
                <a:cubicBezTo>
                  <a:pt x="258" y="175"/>
                  <a:pt x="254" y="178"/>
                  <a:pt x="256" y="177"/>
                </a:cubicBezTo>
                <a:cubicBezTo>
                  <a:pt x="256" y="177"/>
                  <a:pt x="255" y="178"/>
                  <a:pt x="256" y="179"/>
                </a:cubicBezTo>
                <a:cubicBezTo>
                  <a:pt x="254" y="179"/>
                  <a:pt x="254" y="178"/>
                  <a:pt x="254" y="176"/>
                </a:cubicBezTo>
                <a:cubicBezTo>
                  <a:pt x="254" y="176"/>
                  <a:pt x="254" y="176"/>
                  <a:pt x="254" y="176"/>
                </a:cubicBezTo>
                <a:close/>
                <a:moveTo>
                  <a:pt x="134" y="179"/>
                </a:moveTo>
                <a:cubicBezTo>
                  <a:pt x="134" y="177"/>
                  <a:pt x="135" y="177"/>
                  <a:pt x="136" y="177"/>
                </a:cubicBezTo>
                <a:cubicBezTo>
                  <a:pt x="136" y="177"/>
                  <a:pt x="135" y="177"/>
                  <a:pt x="135" y="177"/>
                </a:cubicBezTo>
                <a:cubicBezTo>
                  <a:pt x="135" y="178"/>
                  <a:pt x="135" y="179"/>
                  <a:pt x="134" y="179"/>
                </a:cubicBezTo>
                <a:cubicBezTo>
                  <a:pt x="134" y="179"/>
                  <a:pt x="134" y="179"/>
                  <a:pt x="134" y="179"/>
                </a:cubicBezTo>
                <a:close/>
                <a:moveTo>
                  <a:pt x="312" y="178"/>
                </a:moveTo>
                <a:cubicBezTo>
                  <a:pt x="312" y="178"/>
                  <a:pt x="312" y="179"/>
                  <a:pt x="312" y="179"/>
                </a:cubicBezTo>
                <a:cubicBezTo>
                  <a:pt x="311" y="179"/>
                  <a:pt x="311" y="179"/>
                  <a:pt x="311" y="179"/>
                </a:cubicBezTo>
                <a:cubicBezTo>
                  <a:pt x="310" y="178"/>
                  <a:pt x="311" y="178"/>
                  <a:pt x="312" y="178"/>
                </a:cubicBezTo>
                <a:cubicBezTo>
                  <a:pt x="312" y="178"/>
                  <a:pt x="312" y="178"/>
                  <a:pt x="312" y="178"/>
                </a:cubicBezTo>
                <a:close/>
                <a:moveTo>
                  <a:pt x="249" y="181"/>
                </a:moveTo>
                <a:cubicBezTo>
                  <a:pt x="249" y="180"/>
                  <a:pt x="249" y="179"/>
                  <a:pt x="251" y="179"/>
                </a:cubicBezTo>
                <a:cubicBezTo>
                  <a:pt x="250" y="180"/>
                  <a:pt x="250" y="181"/>
                  <a:pt x="251" y="181"/>
                </a:cubicBezTo>
                <a:cubicBezTo>
                  <a:pt x="251" y="181"/>
                  <a:pt x="250" y="181"/>
                  <a:pt x="249" y="181"/>
                </a:cubicBezTo>
                <a:cubicBezTo>
                  <a:pt x="249" y="181"/>
                  <a:pt x="249" y="181"/>
                  <a:pt x="249" y="181"/>
                </a:cubicBezTo>
                <a:close/>
                <a:moveTo>
                  <a:pt x="248" y="179"/>
                </a:moveTo>
                <a:cubicBezTo>
                  <a:pt x="250" y="179"/>
                  <a:pt x="249" y="181"/>
                  <a:pt x="247" y="181"/>
                </a:cubicBezTo>
                <a:cubicBezTo>
                  <a:pt x="247" y="180"/>
                  <a:pt x="248" y="180"/>
                  <a:pt x="248" y="179"/>
                </a:cubicBezTo>
                <a:cubicBezTo>
                  <a:pt x="248" y="179"/>
                  <a:pt x="248" y="179"/>
                  <a:pt x="248" y="179"/>
                </a:cubicBezTo>
                <a:close/>
                <a:moveTo>
                  <a:pt x="246" y="183"/>
                </a:moveTo>
                <a:cubicBezTo>
                  <a:pt x="246" y="183"/>
                  <a:pt x="246" y="182"/>
                  <a:pt x="246" y="182"/>
                </a:cubicBezTo>
                <a:cubicBezTo>
                  <a:pt x="247" y="182"/>
                  <a:pt x="247" y="182"/>
                  <a:pt x="248" y="182"/>
                </a:cubicBezTo>
                <a:cubicBezTo>
                  <a:pt x="247" y="182"/>
                  <a:pt x="248" y="184"/>
                  <a:pt x="246" y="183"/>
                </a:cubicBezTo>
                <a:cubicBezTo>
                  <a:pt x="246" y="183"/>
                  <a:pt x="246" y="183"/>
                  <a:pt x="246" y="183"/>
                </a:cubicBezTo>
                <a:close/>
                <a:moveTo>
                  <a:pt x="232" y="188"/>
                </a:moveTo>
                <a:cubicBezTo>
                  <a:pt x="232" y="187"/>
                  <a:pt x="233" y="187"/>
                  <a:pt x="234" y="187"/>
                </a:cubicBezTo>
                <a:cubicBezTo>
                  <a:pt x="234" y="188"/>
                  <a:pt x="233" y="189"/>
                  <a:pt x="232" y="188"/>
                </a:cubicBezTo>
                <a:cubicBezTo>
                  <a:pt x="232" y="188"/>
                  <a:pt x="232" y="188"/>
                  <a:pt x="232" y="188"/>
                </a:cubicBezTo>
                <a:close/>
                <a:moveTo>
                  <a:pt x="309" y="191"/>
                </a:moveTo>
                <a:cubicBezTo>
                  <a:pt x="309" y="190"/>
                  <a:pt x="310" y="190"/>
                  <a:pt x="310" y="190"/>
                </a:cubicBezTo>
                <a:cubicBezTo>
                  <a:pt x="311" y="190"/>
                  <a:pt x="310" y="192"/>
                  <a:pt x="309" y="191"/>
                </a:cubicBezTo>
                <a:cubicBezTo>
                  <a:pt x="309" y="191"/>
                  <a:pt x="309" y="191"/>
                  <a:pt x="309" y="191"/>
                </a:cubicBezTo>
                <a:close/>
                <a:moveTo>
                  <a:pt x="267" y="196"/>
                </a:moveTo>
                <a:cubicBezTo>
                  <a:pt x="267" y="195"/>
                  <a:pt x="267" y="194"/>
                  <a:pt x="267" y="194"/>
                </a:cubicBezTo>
                <a:cubicBezTo>
                  <a:pt x="268" y="193"/>
                  <a:pt x="268" y="196"/>
                  <a:pt x="267" y="196"/>
                </a:cubicBezTo>
                <a:cubicBezTo>
                  <a:pt x="267" y="196"/>
                  <a:pt x="267" y="196"/>
                  <a:pt x="267" y="196"/>
                </a:cubicBezTo>
                <a:close/>
                <a:moveTo>
                  <a:pt x="304" y="205"/>
                </a:moveTo>
                <a:cubicBezTo>
                  <a:pt x="303" y="205"/>
                  <a:pt x="303" y="204"/>
                  <a:pt x="303" y="203"/>
                </a:cubicBezTo>
                <a:cubicBezTo>
                  <a:pt x="304" y="203"/>
                  <a:pt x="304" y="204"/>
                  <a:pt x="305" y="204"/>
                </a:cubicBezTo>
                <a:cubicBezTo>
                  <a:pt x="305" y="204"/>
                  <a:pt x="304" y="204"/>
                  <a:pt x="304" y="205"/>
                </a:cubicBezTo>
                <a:cubicBezTo>
                  <a:pt x="304" y="205"/>
                  <a:pt x="304" y="205"/>
                  <a:pt x="304" y="205"/>
                </a:cubicBezTo>
                <a:close/>
                <a:moveTo>
                  <a:pt x="259" y="207"/>
                </a:moveTo>
                <a:cubicBezTo>
                  <a:pt x="260" y="204"/>
                  <a:pt x="262" y="206"/>
                  <a:pt x="263" y="207"/>
                </a:cubicBezTo>
                <a:cubicBezTo>
                  <a:pt x="262" y="209"/>
                  <a:pt x="260" y="207"/>
                  <a:pt x="259" y="207"/>
                </a:cubicBezTo>
                <a:cubicBezTo>
                  <a:pt x="259" y="207"/>
                  <a:pt x="259" y="207"/>
                  <a:pt x="259" y="207"/>
                </a:cubicBezTo>
                <a:close/>
                <a:moveTo>
                  <a:pt x="241" y="223"/>
                </a:moveTo>
                <a:cubicBezTo>
                  <a:pt x="246" y="223"/>
                  <a:pt x="249" y="221"/>
                  <a:pt x="251" y="218"/>
                </a:cubicBezTo>
                <a:cubicBezTo>
                  <a:pt x="252" y="219"/>
                  <a:pt x="255" y="219"/>
                  <a:pt x="255" y="221"/>
                </a:cubicBezTo>
                <a:cubicBezTo>
                  <a:pt x="248" y="222"/>
                  <a:pt x="246" y="224"/>
                  <a:pt x="240" y="226"/>
                </a:cubicBezTo>
                <a:cubicBezTo>
                  <a:pt x="239" y="223"/>
                  <a:pt x="242" y="226"/>
                  <a:pt x="241" y="223"/>
                </a:cubicBezTo>
                <a:cubicBezTo>
                  <a:pt x="241" y="223"/>
                  <a:pt x="241" y="223"/>
                  <a:pt x="241" y="223"/>
                </a:cubicBezTo>
                <a:close/>
                <a:moveTo>
                  <a:pt x="222" y="227"/>
                </a:moveTo>
                <a:cubicBezTo>
                  <a:pt x="225" y="230"/>
                  <a:pt x="225" y="226"/>
                  <a:pt x="227" y="226"/>
                </a:cubicBezTo>
                <a:cubicBezTo>
                  <a:pt x="227" y="225"/>
                  <a:pt x="226" y="225"/>
                  <a:pt x="226" y="224"/>
                </a:cubicBezTo>
                <a:cubicBezTo>
                  <a:pt x="227" y="224"/>
                  <a:pt x="227" y="224"/>
                  <a:pt x="228" y="224"/>
                </a:cubicBezTo>
                <a:cubicBezTo>
                  <a:pt x="229" y="226"/>
                  <a:pt x="234" y="223"/>
                  <a:pt x="234" y="226"/>
                </a:cubicBezTo>
                <a:cubicBezTo>
                  <a:pt x="233" y="227"/>
                  <a:pt x="233" y="226"/>
                  <a:pt x="231" y="226"/>
                </a:cubicBezTo>
                <a:cubicBezTo>
                  <a:pt x="230" y="226"/>
                  <a:pt x="231" y="228"/>
                  <a:pt x="230" y="228"/>
                </a:cubicBezTo>
                <a:cubicBezTo>
                  <a:pt x="231" y="228"/>
                  <a:pt x="232" y="227"/>
                  <a:pt x="233" y="229"/>
                </a:cubicBezTo>
                <a:cubicBezTo>
                  <a:pt x="230" y="232"/>
                  <a:pt x="222" y="232"/>
                  <a:pt x="218" y="229"/>
                </a:cubicBezTo>
                <a:cubicBezTo>
                  <a:pt x="216" y="233"/>
                  <a:pt x="209" y="232"/>
                  <a:pt x="203" y="232"/>
                </a:cubicBezTo>
                <a:cubicBezTo>
                  <a:pt x="204" y="229"/>
                  <a:pt x="201" y="227"/>
                  <a:pt x="198" y="229"/>
                </a:cubicBezTo>
                <a:cubicBezTo>
                  <a:pt x="197" y="226"/>
                  <a:pt x="200" y="224"/>
                  <a:pt x="199" y="222"/>
                </a:cubicBezTo>
                <a:cubicBezTo>
                  <a:pt x="197" y="222"/>
                  <a:pt x="199" y="224"/>
                  <a:pt x="197" y="224"/>
                </a:cubicBezTo>
                <a:cubicBezTo>
                  <a:pt x="198" y="222"/>
                  <a:pt x="197" y="222"/>
                  <a:pt x="197" y="220"/>
                </a:cubicBezTo>
                <a:cubicBezTo>
                  <a:pt x="199" y="221"/>
                  <a:pt x="201" y="220"/>
                  <a:pt x="201" y="219"/>
                </a:cubicBezTo>
                <a:cubicBezTo>
                  <a:pt x="205" y="221"/>
                  <a:pt x="208" y="219"/>
                  <a:pt x="212" y="219"/>
                </a:cubicBezTo>
                <a:cubicBezTo>
                  <a:pt x="212" y="220"/>
                  <a:pt x="212" y="221"/>
                  <a:pt x="212" y="222"/>
                </a:cubicBezTo>
                <a:cubicBezTo>
                  <a:pt x="217" y="221"/>
                  <a:pt x="222" y="220"/>
                  <a:pt x="226" y="222"/>
                </a:cubicBezTo>
                <a:cubicBezTo>
                  <a:pt x="226" y="223"/>
                  <a:pt x="226" y="223"/>
                  <a:pt x="226" y="225"/>
                </a:cubicBezTo>
                <a:cubicBezTo>
                  <a:pt x="223" y="225"/>
                  <a:pt x="223" y="226"/>
                  <a:pt x="222" y="227"/>
                </a:cubicBezTo>
                <a:cubicBezTo>
                  <a:pt x="222" y="227"/>
                  <a:pt x="222" y="227"/>
                  <a:pt x="222" y="227"/>
                </a:cubicBezTo>
                <a:close/>
                <a:moveTo>
                  <a:pt x="182" y="222"/>
                </a:moveTo>
                <a:cubicBezTo>
                  <a:pt x="182" y="221"/>
                  <a:pt x="182" y="221"/>
                  <a:pt x="182" y="220"/>
                </a:cubicBezTo>
                <a:cubicBezTo>
                  <a:pt x="183" y="220"/>
                  <a:pt x="183" y="221"/>
                  <a:pt x="184" y="221"/>
                </a:cubicBezTo>
                <a:cubicBezTo>
                  <a:pt x="184" y="222"/>
                  <a:pt x="183" y="222"/>
                  <a:pt x="183" y="222"/>
                </a:cubicBezTo>
                <a:cubicBezTo>
                  <a:pt x="183" y="222"/>
                  <a:pt x="182" y="222"/>
                  <a:pt x="182" y="222"/>
                </a:cubicBezTo>
                <a:cubicBezTo>
                  <a:pt x="182" y="222"/>
                  <a:pt x="182" y="222"/>
                  <a:pt x="182" y="222"/>
                </a:cubicBezTo>
                <a:close/>
                <a:moveTo>
                  <a:pt x="196" y="220"/>
                </a:moveTo>
                <a:cubicBezTo>
                  <a:pt x="198" y="224"/>
                  <a:pt x="191" y="222"/>
                  <a:pt x="193" y="225"/>
                </a:cubicBezTo>
                <a:cubicBezTo>
                  <a:pt x="191" y="225"/>
                  <a:pt x="193" y="223"/>
                  <a:pt x="192" y="223"/>
                </a:cubicBezTo>
                <a:cubicBezTo>
                  <a:pt x="193" y="222"/>
                  <a:pt x="194" y="221"/>
                  <a:pt x="196" y="220"/>
                </a:cubicBezTo>
                <a:cubicBezTo>
                  <a:pt x="196" y="220"/>
                  <a:pt x="196" y="220"/>
                  <a:pt x="196" y="220"/>
                </a:cubicBezTo>
                <a:close/>
                <a:moveTo>
                  <a:pt x="180" y="222"/>
                </a:moveTo>
                <a:cubicBezTo>
                  <a:pt x="180" y="223"/>
                  <a:pt x="177" y="223"/>
                  <a:pt x="178" y="222"/>
                </a:cubicBezTo>
                <a:cubicBezTo>
                  <a:pt x="179" y="222"/>
                  <a:pt x="179" y="223"/>
                  <a:pt x="180" y="222"/>
                </a:cubicBezTo>
                <a:cubicBezTo>
                  <a:pt x="180" y="222"/>
                  <a:pt x="180" y="222"/>
                  <a:pt x="180" y="222"/>
                </a:cubicBezTo>
                <a:close/>
                <a:moveTo>
                  <a:pt x="270" y="224"/>
                </a:moveTo>
                <a:cubicBezTo>
                  <a:pt x="271" y="223"/>
                  <a:pt x="271" y="222"/>
                  <a:pt x="272" y="222"/>
                </a:cubicBezTo>
                <a:cubicBezTo>
                  <a:pt x="272" y="223"/>
                  <a:pt x="272" y="224"/>
                  <a:pt x="270" y="224"/>
                </a:cubicBezTo>
                <a:cubicBezTo>
                  <a:pt x="270" y="224"/>
                  <a:pt x="270" y="224"/>
                  <a:pt x="270" y="224"/>
                </a:cubicBezTo>
                <a:close/>
                <a:moveTo>
                  <a:pt x="189" y="225"/>
                </a:moveTo>
                <a:cubicBezTo>
                  <a:pt x="189" y="225"/>
                  <a:pt x="189" y="224"/>
                  <a:pt x="189" y="223"/>
                </a:cubicBezTo>
                <a:cubicBezTo>
                  <a:pt x="190" y="223"/>
                  <a:pt x="191" y="224"/>
                  <a:pt x="192" y="225"/>
                </a:cubicBezTo>
                <a:cubicBezTo>
                  <a:pt x="192" y="226"/>
                  <a:pt x="189" y="226"/>
                  <a:pt x="189" y="225"/>
                </a:cubicBezTo>
                <a:cubicBezTo>
                  <a:pt x="189" y="225"/>
                  <a:pt x="189" y="225"/>
                  <a:pt x="189" y="225"/>
                </a:cubicBezTo>
                <a:close/>
                <a:moveTo>
                  <a:pt x="180" y="224"/>
                </a:moveTo>
                <a:cubicBezTo>
                  <a:pt x="181" y="224"/>
                  <a:pt x="179" y="225"/>
                  <a:pt x="179" y="226"/>
                </a:cubicBezTo>
                <a:cubicBezTo>
                  <a:pt x="179" y="227"/>
                  <a:pt x="182" y="224"/>
                  <a:pt x="182" y="227"/>
                </a:cubicBezTo>
                <a:cubicBezTo>
                  <a:pt x="180" y="226"/>
                  <a:pt x="180" y="227"/>
                  <a:pt x="178" y="226"/>
                </a:cubicBezTo>
                <a:cubicBezTo>
                  <a:pt x="178" y="226"/>
                  <a:pt x="178" y="225"/>
                  <a:pt x="178" y="224"/>
                </a:cubicBezTo>
                <a:cubicBezTo>
                  <a:pt x="179" y="224"/>
                  <a:pt x="179" y="225"/>
                  <a:pt x="180" y="224"/>
                </a:cubicBezTo>
                <a:cubicBezTo>
                  <a:pt x="180" y="224"/>
                  <a:pt x="180" y="224"/>
                  <a:pt x="180" y="224"/>
                </a:cubicBezTo>
                <a:close/>
                <a:moveTo>
                  <a:pt x="193" y="231"/>
                </a:moveTo>
                <a:cubicBezTo>
                  <a:pt x="194" y="230"/>
                  <a:pt x="194" y="230"/>
                  <a:pt x="193" y="229"/>
                </a:cubicBezTo>
                <a:cubicBezTo>
                  <a:pt x="194" y="229"/>
                  <a:pt x="194" y="229"/>
                  <a:pt x="194" y="230"/>
                </a:cubicBezTo>
                <a:cubicBezTo>
                  <a:pt x="194" y="230"/>
                  <a:pt x="195" y="229"/>
                  <a:pt x="195" y="229"/>
                </a:cubicBezTo>
                <a:cubicBezTo>
                  <a:pt x="195" y="229"/>
                  <a:pt x="195" y="230"/>
                  <a:pt x="195" y="231"/>
                </a:cubicBezTo>
                <a:cubicBezTo>
                  <a:pt x="195" y="231"/>
                  <a:pt x="194" y="231"/>
                  <a:pt x="193" y="231"/>
                </a:cubicBezTo>
                <a:cubicBezTo>
                  <a:pt x="193" y="231"/>
                  <a:pt x="193" y="231"/>
                  <a:pt x="193" y="231"/>
                </a:cubicBezTo>
                <a:close/>
                <a:moveTo>
                  <a:pt x="182" y="236"/>
                </a:moveTo>
                <a:cubicBezTo>
                  <a:pt x="180" y="235"/>
                  <a:pt x="180" y="232"/>
                  <a:pt x="180" y="231"/>
                </a:cubicBezTo>
                <a:cubicBezTo>
                  <a:pt x="182" y="232"/>
                  <a:pt x="184" y="234"/>
                  <a:pt x="182" y="236"/>
                </a:cubicBezTo>
                <a:cubicBezTo>
                  <a:pt x="182" y="236"/>
                  <a:pt x="182" y="236"/>
                  <a:pt x="182" y="236"/>
                </a:cubicBezTo>
                <a:close/>
                <a:moveTo>
                  <a:pt x="176" y="257"/>
                </a:moveTo>
                <a:cubicBezTo>
                  <a:pt x="174" y="250"/>
                  <a:pt x="175" y="243"/>
                  <a:pt x="175" y="233"/>
                </a:cubicBezTo>
                <a:cubicBezTo>
                  <a:pt x="179" y="235"/>
                  <a:pt x="178" y="242"/>
                  <a:pt x="178" y="244"/>
                </a:cubicBezTo>
                <a:cubicBezTo>
                  <a:pt x="178" y="246"/>
                  <a:pt x="181" y="247"/>
                  <a:pt x="180" y="250"/>
                </a:cubicBezTo>
                <a:cubicBezTo>
                  <a:pt x="179" y="250"/>
                  <a:pt x="179" y="250"/>
                  <a:pt x="178" y="250"/>
                </a:cubicBezTo>
                <a:cubicBezTo>
                  <a:pt x="179" y="252"/>
                  <a:pt x="177" y="255"/>
                  <a:pt x="180" y="255"/>
                </a:cubicBezTo>
                <a:cubicBezTo>
                  <a:pt x="179" y="266"/>
                  <a:pt x="180" y="279"/>
                  <a:pt x="181" y="290"/>
                </a:cubicBezTo>
                <a:cubicBezTo>
                  <a:pt x="178" y="294"/>
                  <a:pt x="184" y="301"/>
                  <a:pt x="178" y="303"/>
                </a:cubicBezTo>
                <a:cubicBezTo>
                  <a:pt x="176" y="291"/>
                  <a:pt x="178" y="285"/>
                  <a:pt x="175" y="275"/>
                </a:cubicBezTo>
                <a:cubicBezTo>
                  <a:pt x="175" y="274"/>
                  <a:pt x="177" y="275"/>
                  <a:pt x="177" y="274"/>
                </a:cubicBezTo>
                <a:cubicBezTo>
                  <a:pt x="175" y="270"/>
                  <a:pt x="174" y="268"/>
                  <a:pt x="176" y="262"/>
                </a:cubicBezTo>
                <a:cubicBezTo>
                  <a:pt x="175" y="261"/>
                  <a:pt x="174" y="261"/>
                  <a:pt x="174" y="260"/>
                </a:cubicBezTo>
                <a:cubicBezTo>
                  <a:pt x="174" y="259"/>
                  <a:pt x="174" y="257"/>
                  <a:pt x="176" y="257"/>
                </a:cubicBezTo>
                <a:cubicBezTo>
                  <a:pt x="176" y="257"/>
                  <a:pt x="176" y="257"/>
                  <a:pt x="176" y="257"/>
                </a:cubicBezTo>
                <a:close/>
                <a:moveTo>
                  <a:pt x="130" y="236"/>
                </a:moveTo>
                <a:cubicBezTo>
                  <a:pt x="130" y="236"/>
                  <a:pt x="130" y="236"/>
                  <a:pt x="130" y="235"/>
                </a:cubicBezTo>
                <a:cubicBezTo>
                  <a:pt x="131" y="235"/>
                  <a:pt x="131" y="235"/>
                  <a:pt x="132" y="235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31" y="236"/>
                  <a:pt x="131" y="236"/>
                  <a:pt x="130" y="236"/>
                </a:cubicBezTo>
                <a:cubicBezTo>
                  <a:pt x="130" y="236"/>
                  <a:pt x="130" y="236"/>
                  <a:pt x="130" y="236"/>
                </a:cubicBezTo>
                <a:close/>
                <a:moveTo>
                  <a:pt x="134" y="239"/>
                </a:moveTo>
                <a:cubicBezTo>
                  <a:pt x="133" y="238"/>
                  <a:pt x="134" y="235"/>
                  <a:pt x="136" y="236"/>
                </a:cubicBezTo>
                <a:cubicBezTo>
                  <a:pt x="135" y="237"/>
                  <a:pt x="135" y="238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lose/>
                <a:moveTo>
                  <a:pt x="131" y="239"/>
                </a:moveTo>
                <a:cubicBezTo>
                  <a:pt x="130" y="239"/>
                  <a:pt x="130" y="238"/>
                  <a:pt x="130" y="237"/>
                </a:cubicBezTo>
                <a:cubicBezTo>
                  <a:pt x="131" y="237"/>
                  <a:pt x="131" y="237"/>
                  <a:pt x="131" y="237"/>
                </a:cubicBezTo>
                <a:cubicBezTo>
                  <a:pt x="131" y="238"/>
                  <a:pt x="131" y="238"/>
                  <a:pt x="131" y="239"/>
                </a:cubicBezTo>
                <a:cubicBezTo>
                  <a:pt x="131" y="239"/>
                  <a:pt x="131" y="239"/>
                  <a:pt x="131" y="239"/>
                </a:cubicBezTo>
                <a:close/>
                <a:moveTo>
                  <a:pt x="108" y="247"/>
                </a:moveTo>
                <a:cubicBezTo>
                  <a:pt x="105" y="250"/>
                  <a:pt x="102" y="244"/>
                  <a:pt x="105" y="242"/>
                </a:cubicBezTo>
                <a:cubicBezTo>
                  <a:pt x="108" y="243"/>
                  <a:pt x="104" y="247"/>
                  <a:pt x="108" y="247"/>
                </a:cubicBezTo>
                <a:cubicBezTo>
                  <a:pt x="108" y="247"/>
                  <a:pt x="108" y="247"/>
                  <a:pt x="108" y="247"/>
                </a:cubicBezTo>
                <a:close/>
                <a:moveTo>
                  <a:pt x="127" y="310"/>
                </a:moveTo>
                <a:cubicBezTo>
                  <a:pt x="127" y="307"/>
                  <a:pt x="126" y="305"/>
                  <a:pt x="123" y="305"/>
                </a:cubicBezTo>
                <a:cubicBezTo>
                  <a:pt x="123" y="304"/>
                  <a:pt x="123" y="303"/>
                  <a:pt x="123" y="301"/>
                </a:cubicBezTo>
                <a:cubicBezTo>
                  <a:pt x="124" y="302"/>
                  <a:pt x="124" y="302"/>
                  <a:pt x="125" y="302"/>
                </a:cubicBezTo>
                <a:cubicBezTo>
                  <a:pt x="125" y="297"/>
                  <a:pt x="125" y="292"/>
                  <a:pt x="125" y="288"/>
                </a:cubicBezTo>
                <a:cubicBezTo>
                  <a:pt x="124" y="288"/>
                  <a:pt x="123" y="278"/>
                  <a:pt x="123" y="274"/>
                </a:cubicBezTo>
                <a:cubicBezTo>
                  <a:pt x="123" y="267"/>
                  <a:pt x="123" y="260"/>
                  <a:pt x="122" y="253"/>
                </a:cubicBezTo>
                <a:cubicBezTo>
                  <a:pt x="123" y="253"/>
                  <a:pt x="123" y="253"/>
                  <a:pt x="124" y="253"/>
                </a:cubicBezTo>
                <a:cubicBezTo>
                  <a:pt x="123" y="252"/>
                  <a:pt x="120" y="246"/>
                  <a:pt x="124" y="246"/>
                </a:cubicBezTo>
                <a:cubicBezTo>
                  <a:pt x="124" y="247"/>
                  <a:pt x="124" y="248"/>
                  <a:pt x="124" y="249"/>
                </a:cubicBezTo>
                <a:cubicBezTo>
                  <a:pt x="124" y="247"/>
                  <a:pt x="127" y="246"/>
                  <a:pt x="127" y="244"/>
                </a:cubicBezTo>
                <a:cubicBezTo>
                  <a:pt x="129" y="244"/>
                  <a:pt x="129" y="247"/>
                  <a:pt x="131" y="247"/>
                </a:cubicBezTo>
                <a:cubicBezTo>
                  <a:pt x="131" y="247"/>
                  <a:pt x="130" y="247"/>
                  <a:pt x="130" y="248"/>
                </a:cubicBezTo>
                <a:cubicBezTo>
                  <a:pt x="130" y="250"/>
                  <a:pt x="129" y="248"/>
                  <a:pt x="129" y="248"/>
                </a:cubicBezTo>
                <a:cubicBezTo>
                  <a:pt x="130" y="253"/>
                  <a:pt x="127" y="257"/>
                  <a:pt x="128" y="260"/>
                </a:cubicBezTo>
                <a:cubicBezTo>
                  <a:pt x="130" y="259"/>
                  <a:pt x="128" y="253"/>
                  <a:pt x="131" y="253"/>
                </a:cubicBezTo>
                <a:cubicBezTo>
                  <a:pt x="130" y="253"/>
                  <a:pt x="129" y="256"/>
                  <a:pt x="131" y="255"/>
                </a:cubicBezTo>
                <a:cubicBezTo>
                  <a:pt x="129" y="257"/>
                  <a:pt x="130" y="258"/>
                  <a:pt x="130" y="261"/>
                </a:cubicBezTo>
                <a:cubicBezTo>
                  <a:pt x="129" y="261"/>
                  <a:pt x="128" y="262"/>
                  <a:pt x="127" y="262"/>
                </a:cubicBezTo>
                <a:cubicBezTo>
                  <a:pt x="130" y="270"/>
                  <a:pt x="127" y="282"/>
                  <a:pt x="127" y="290"/>
                </a:cubicBezTo>
                <a:cubicBezTo>
                  <a:pt x="129" y="290"/>
                  <a:pt x="128" y="288"/>
                  <a:pt x="130" y="288"/>
                </a:cubicBezTo>
                <a:cubicBezTo>
                  <a:pt x="131" y="291"/>
                  <a:pt x="128" y="294"/>
                  <a:pt x="129" y="298"/>
                </a:cubicBezTo>
                <a:cubicBezTo>
                  <a:pt x="131" y="298"/>
                  <a:pt x="130" y="296"/>
                  <a:pt x="132" y="297"/>
                </a:cubicBezTo>
                <a:cubicBezTo>
                  <a:pt x="129" y="300"/>
                  <a:pt x="127" y="304"/>
                  <a:pt x="129" y="309"/>
                </a:cubicBezTo>
                <a:cubicBezTo>
                  <a:pt x="128" y="310"/>
                  <a:pt x="127" y="308"/>
                  <a:pt x="127" y="310"/>
                </a:cubicBezTo>
                <a:cubicBezTo>
                  <a:pt x="127" y="310"/>
                  <a:pt x="127" y="310"/>
                  <a:pt x="127" y="310"/>
                </a:cubicBezTo>
                <a:close/>
                <a:moveTo>
                  <a:pt x="182" y="252"/>
                </a:moveTo>
                <a:cubicBezTo>
                  <a:pt x="180" y="251"/>
                  <a:pt x="181" y="248"/>
                  <a:pt x="181" y="246"/>
                </a:cubicBezTo>
                <a:cubicBezTo>
                  <a:pt x="182" y="246"/>
                  <a:pt x="182" y="245"/>
                  <a:pt x="184" y="245"/>
                </a:cubicBezTo>
                <a:cubicBezTo>
                  <a:pt x="183" y="247"/>
                  <a:pt x="182" y="247"/>
                  <a:pt x="181" y="248"/>
                </a:cubicBezTo>
                <a:cubicBezTo>
                  <a:pt x="181" y="249"/>
                  <a:pt x="182" y="249"/>
                  <a:pt x="183" y="249"/>
                </a:cubicBezTo>
                <a:cubicBezTo>
                  <a:pt x="182" y="250"/>
                  <a:pt x="182" y="250"/>
                  <a:pt x="182" y="252"/>
                </a:cubicBezTo>
                <a:cubicBezTo>
                  <a:pt x="182" y="252"/>
                  <a:pt x="182" y="252"/>
                  <a:pt x="182" y="252"/>
                </a:cubicBezTo>
                <a:close/>
                <a:moveTo>
                  <a:pt x="139" y="281"/>
                </a:moveTo>
                <a:cubicBezTo>
                  <a:pt x="137" y="281"/>
                  <a:pt x="139" y="287"/>
                  <a:pt x="137" y="289"/>
                </a:cubicBezTo>
                <a:cubicBezTo>
                  <a:pt x="135" y="289"/>
                  <a:pt x="136" y="286"/>
                  <a:pt x="134" y="286"/>
                </a:cubicBezTo>
                <a:cubicBezTo>
                  <a:pt x="136" y="282"/>
                  <a:pt x="132" y="279"/>
                  <a:pt x="135" y="276"/>
                </a:cubicBezTo>
                <a:cubicBezTo>
                  <a:pt x="134" y="274"/>
                  <a:pt x="135" y="278"/>
                  <a:pt x="133" y="277"/>
                </a:cubicBezTo>
                <a:cubicBezTo>
                  <a:pt x="130" y="269"/>
                  <a:pt x="134" y="263"/>
                  <a:pt x="136" y="254"/>
                </a:cubicBezTo>
                <a:cubicBezTo>
                  <a:pt x="137" y="254"/>
                  <a:pt x="137" y="254"/>
                  <a:pt x="138" y="254"/>
                </a:cubicBezTo>
                <a:cubicBezTo>
                  <a:pt x="139" y="255"/>
                  <a:pt x="138" y="257"/>
                  <a:pt x="138" y="259"/>
                </a:cubicBezTo>
                <a:cubicBezTo>
                  <a:pt x="139" y="260"/>
                  <a:pt x="141" y="259"/>
                  <a:pt x="142" y="260"/>
                </a:cubicBezTo>
                <a:cubicBezTo>
                  <a:pt x="142" y="263"/>
                  <a:pt x="141" y="265"/>
                  <a:pt x="139" y="267"/>
                </a:cubicBezTo>
                <a:cubicBezTo>
                  <a:pt x="140" y="268"/>
                  <a:pt x="140" y="267"/>
                  <a:pt x="141" y="268"/>
                </a:cubicBezTo>
                <a:cubicBezTo>
                  <a:pt x="139" y="272"/>
                  <a:pt x="137" y="275"/>
                  <a:pt x="139" y="281"/>
                </a:cubicBezTo>
                <a:cubicBezTo>
                  <a:pt x="139" y="281"/>
                  <a:pt x="139" y="281"/>
                  <a:pt x="139" y="281"/>
                </a:cubicBezTo>
                <a:close/>
                <a:moveTo>
                  <a:pt x="181" y="266"/>
                </a:moveTo>
                <a:cubicBezTo>
                  <a:pt x="181" y="265"/>
                  <a:pt x="181" y="265"/>
                  <a:pt x="181" y="264"/>
                </a:cubicBezTo>
                <a:cubicBezTo>
                  <a:pt x="183" y="263"/>
                  <a:pt x="183" y="267"/>
                  <a:pt x="181" y="266"/>
                </a:cubicBezTo>
                <a:cubicBezTo>
                  <a:pt x="181" y="266"/>
                  <a:pt x="181" y="266"/>
                  <a:pt x="181" y="266"/>
                </a:cubicBezTo>
                <a:close/>
                <a:moveTo>
                  <a:pt x="158" y="277"/>
                </a:moveTo>
                <a:cubicBezTo>
                  <a:pt x="156" y="276"/>
                  <a:pt x="157" y="273"/>
                  <a:pt x="157" y="270"/>
                </a:cubicBezTo>
                <a:cubicBezTo>
                  <a:pt x="157" y="270"/>
                  <a:pt x="158" y="271"/>
                  <a:pt x="159" y="271"/>
                </a:cubicBezTo>
                <a:cubicBezTo>
                  <a:pt x="159" y="273"/>
                  <a:pt x="159" y="275"/>
                  <a:pt x="158" y="277"/>
                </a:cubicBezTo>
                <a:cubicBezTo>
                  <a:pt x="158" y="277"/>
                  <a:pt x="158" y="277"/>
                  <a:pt x="158" y="277"/>
                </a:cubicBezTo>
                <a:close/>
                <a:moveTo>
                  <a:pt x="181" y="279"/>
                </a:moveTo>
                <a:cubicBezTo>
                  <a:pt x="182" y="278"/>
                  <a:pt x="182" y="277"/>
                  <a:pt x="181" y="277"/>
                </a:cubicBezTo>
                <a:cubicBezTo>
                  <a:pt x="181" y="276"/>
                  <a:pt x="182" y="278"/>
                  <a:pt x="184" y="278"/>
                </a:cubicBezTo>
                <a:cubicBezTo>
                  <a:pt x="183" y="279"/>
                  <a:pt x="183" y="279"/>
                  <a:pt x="181" y="279"/>
                </a:cubicBezTo>
                <a:cubicBezTo>
                  <a:pt x="181" y="279"/>
                  <a:pt x="181" y="279"/>
                  <a:pt x="181" y="279"/>
                </a:cubicBezTo>
                <a:close/>
                <a:moveTo>
                  <a:pt x="152" y="290"/>
                </a:moveTo>
                <a:cubicBezTo>
                  <a:pt x="150" y="285"/>
                  <a:pt x="152" y="282"/>
                  <a:pt x="152" y="277"/>
                </a:cubicBezTo>
                <a:cubicBezTo>
                  <a:pt x="154" y="280"/>
                  <a:pt x="156" y="288"/>
                  <a:pt x="152" y="290"/>
                </a:cubicBezTo>
                <a:cubicBezTo>
                  <a:pt x="152" y="290"/>
                  <a:pt x="152" y="290"/>
                  <a:pt x="152" y="290"/>
                </a:cubicBezTo>
                <a:close/>
                <a:moveTo>
                  <a:pt x="107" y="298"/>
                </a:moveTo>
                <a:cubicBezTo>
                  <a:pt x="107" y="298"/>
                  <a:pt x="107" y="298"/>
                  <a:pt x="107" y="298"/>
                </a:cubicBezTo>
                <a:cubicBezTo>
                  <a:pt x="105" y="297"/>
                  <a:pt x="105" y="298"/>
                  <a:pt x="103" y="298"/>
                </a:cubicBezTo>
                <a:cubicBezTo>
                  <a:pt x="102" y="310"/>
                  <a:pt x="99" y="328"/>
                  <a:pt x="101" y="341"/>
                </a:cubicBezTo>
                <a:cubicBezTo>
                  <a:pt x="103" y="341"/>
                  <a:pt x="103" y="339"/>
                  <a:pt x="105" y="339"/>
                </a:cubicBezTo>
                <a:cubicBezTo>
                  <a:pt x="104" y="330"/>
                  <a:pt x="105" y="325"/>
                  <a:pt x="105" y="318"/>
                </a:cubicBezTo>
                <a:cubicBezTo>
                  <a:pt x="106" y="319"/>
                  <a:pt x="106" y="321"/>
                  <a:pt x="107" y="322"/>
                </a:cubicBezTo>
                <a:cubicBezTo>
                  <a:pt x="109" y="310"/>
                  <a:pt x="109" y="301"/>
                  <a:pt x="110" y="288"/>
                </a:cubicBezTo>
                <a:cubicBezTo>
                  <a:pt x="110" y="288"/>
                  <a:pt x="109" y="288"/>
                  <a:pt x="109" y="287"/>
                </a:cubicBezTo>
                <a:cubicBezTo>
                  <a:pt x="106" y="289"/>
                  <a:pt x="108" y="296"/>
                  <a:pt x="107" y="298"/>
                </a:cubicBezTo>
                <a:close/>
                <a:moveTo>
                  <a:pt x="136" y="302"/>
                </a:moveTo>
                <a:cubicBezTo>
                  <a:pt x="135" y="300"/>
                  <a:pt x="133" y="295"/>
                  <a:pt x="135" y="293"/>
                </a:cubicBezTo>
                <a:cubicBezTo>
                  <a:pt x="137" y="293"/>
                  <a:pt x="135" y="296"/>
                  <a:pt x="135" y="297"/>
                </a:cubicBezTo>
                <a:cubicBezTo>
                  <a:pt x="136" y="295"/>
                  <a:pt x="138" y="299"/>
                  <a:pt x="136" y="302"/>
                </a:cubicBezTo>
                <a:cubicBezTo>
                  <a:pt x="136" y="302"/>
                  <a:pt x="136" y="302"/>
                  <a:pt x="136" y="302"/>
                </a:cubicBezTo>
                <a:close/>
                <a:moveTo>
                  <a:pt x="184" y="293"/>
                </a:moveTo>
                <a:cubicBezTo>
                  <a:pt x="185" y="296"/>
                  <a:pt x="182" y="297"/>
                  <a:pt x="184" y="293"/>
                </a:cubicBezTo>
                <a:cubicBezTo>
                  <a:pt x="184" y="293"/>
                  <a:pt x="184" y="293"/>
                  <a:pt x="184" y="293"/>
                </a:cubicBezTo>
                <a:close/>
                <a:moveTo>
                  <a:pt x="92" y="302"/>
                </a:moveTo>
                <a:cubicBezTo>
                  <a:pt x="92" y="302"/>
                  <a:pt x="92" y="299"/>
                  <a:pt x="93" y="299"/>
                </a:cubicBezTo>
                <a:cubicBezTo>
                  <a:pt x="93" y="299"/>
                  <a:pt x="92" y="299"/>
                  <a:pt x="92" y="298"/>
                </a:cubicBezTo>
                <a:cubicBezTo>
                  <a:pt x="92" y="298"/>
                  <a:pt x="94" y="296"/>
                  <a:pt x="92" y="296"/>
                </a:cubicBezTo>
                <a:cubicBezTo>
                  <a:pt x="93" y="295"/>
                  <a:pt x="93" y="297"/>
                  <a:pt x="95" y="296"/>
                </a:cubicBezTo>
                <a:cubicBezTo>
                  <a:pt x="94" y="300"/>
                  <a:pt x="94" y="300"/>
                  <a:pt x="94" y="304"/>
                </a:cubicBezTo>
                <a:cubicBezTo>
                  <a:pt x="92" y="306"/>
                  <a:pt x="94" y="300"/>
                  <a:pt x="92" y="302"/>
                </a:cubicBezTo>
                <a:cubicBezTo>
                  <a:pt x="92" y="302"/>
                  <a:pt x="92" y="302"/>
                  <a:pt x="92" y="302"/>
                </a:cubicBezTo>
                <a:close/>
                <a:moveTo>
                  <a:pt x="147" y="323"/>
                </a:moveTo>
                <a:cubicBezTo>
                  <a:pt x="147" y="323"/>
                  <a:pt x="147" y="323"/>
                  <a:pt x="147" y="323"/>
                </a:cubicBezTo>
                <a:cubicBezTo>
                  <a:pt x="148" y="322"/>
                  <a:pt x="149" y="322"/>
                  <a:pt x="151" y="321"/>
                </a:cubicBezTo>
                <a:cubicBezTo>
                  <a:pt x="150" y="325"/>
                  <a:pt x="152" y="325"/>
                  <a:pt x="150" y="327"/>
                </a:cubicBezTo>
                <a:cubicBezTo>
                  <a:pt x="151" y="327"/>
                  <a:pt x="153" y="327"/>
                  <a:pt x="154" y="327"/>
                </a:cubicBezTo>
                <a:cubicBezTo>
                  <a:pt x="153" y="319"/>
                  <a:pt x="155" y="310"/>
                  <a:pt x="151" y="301"/>
                </a:cubicBezTo>
                <a:cubicBezTo>
                  <a:pt x="146" y="301"/>
                  <a:pt x="145" y="301"/>
                  <a:pt x="143" y="306"/>
                </a:cubicBezTo>
                <a:cubicBezTo>
                  <a:pt x="148" y="309"/>
                  <a:pt x="142" y="316"/>
                  <a:pt x="145" y="319"/>
                </a:cubicBezTo>
                <a:cubicBezTo>
                  <a:pt x="148" y="319"/>
                  <a:pt x="146" y="316"/>
                  <a:pt x="145" y="315"/>
                </a:cubicBezTo>
                <a:cubicBezTo>
                  <a:pt x="147" y="315"/>
                  <a:pt x="150" y="312"/>
                  <a:pt x="149" y="312"/>
                </a:cubicBezTo>
                <a:cubicBezTo>
                  <a:pt x="149" y="312"/>
                  <a:pt x="148" y="312"/>
                  <a:pt x="148" y="311"/>
                </a:cubicBezTo>
                <a:cubicBezTo>
                  <a:pt x="149" y="310"/>
                  <a:pt x="149" y="308"/>
                  <a:pt x="149" y="308"/>
                </a:cubicBezTo>
                <a:cubicBezTo>
                  <a:pt x="150" y="308"/>
                  <a:pt x="151" y="309"/>
                  <a:pt x="151" y="310"/>
                </a:cubicBezTo>
                <a:cubicBezTo>
                  <a:pt x="149" y="310"/>
                  <a:pt x="151" y="317"/>
                  <a:pt x="149" y="318"/>
                </a:cubicBezTo>
                <a:cubicBezTo>
                  <a:pt x="148" y="318"/>
                  <a:pt x="148" y="317"/>
                  <a:pt x="147" y="317"/>
                </a:cubicBezTo>
                <a:cubicBezTo>
                  <a:pt x="147" y="318"/>
                  <a:pt x="147" y="319"/>
                  <a:pt x="146" y="319"/>
                </a:cubicBezTo>
                <a:cubicBezTo>
                  <a:pt x="146" y="321"/>
                  <a:pt x="146" y="323"/>
                  <a:pt x="147" y="323"/>
                </a:cubicBezTo>
                <a:close/>
                <a:moveTo>
                  <a:pt x="178" y="305"/>
                </a:moveTo>
                <a:cubicBezTo>
                  <a:pt x="178" y="304"/>
                  <a:pt x="180" y="305"/>
                  <a:pt x="180" y="304"/>
                </a:cubicBezTo>
                <a:cubicBezTo>
                  <a:pt x="182" y="305"/>
                  <a:pt x="179" y="308"/>
                  <a:pt x="181" y="309"/>
                </a:cubicBezTo>
                <a:cubicBezTo>
                  <a:pt x="183" y="310"/>
                  <a:pt x="181" y="307"/>
                  <a:pt x="183" y="308"/>
                </a:cubicBezTo>
                <a:cubicBezTo>
                  <a:pt x="183" y="307"/>
                  <a:pt x="182" y="307"/>
                  <a:pt x="181" y="307"/>
                </a:cubicBezTo>
                <a:cubicBezTo>
                  <a:pt x="181" y="305"/>
                  <a:pt x="183" y="306"/>
                  <a:pt x="184" y="306"/>
                </a:cubicBezTo>
                <a:cubicBezTo>
                  <a:pt x="183" y="309"/>
                  <a:pt x="185" y="313"/>
                  <a:pt x="182" y="314"/>
                </a:cubicBezTo>
                <a:cubicBezTo>
                  <a:pt x="183" y="314"/>
                  <a:pt x="183" y="314"/>
                  <a:pt x="184" y="314"/>
                </a:cubicBezTo>
                <a:cubicBezTo>
                  <a:pt x="184" y="315"/>
                  <a:pt x="184" y="316"/>
                  <a:pt x="184" y="318"/>
                </a:cubicBezTo>
                <a:cubicBezTo>
                  <a:pt x="183" y="318"/>
                  <a:pt x="182" y="317"/>
                  <a:pt x="182" y="320"/>
                </a:cubicBezTo>
                <a:cubicBezTo>
                  <a:pt x="181" y="318"/>
                  <a:pt x="182" y="314"/>
                  <a:pt x="180" y="314"/>
                </a:cubicBezTo>
                <a:cubicBezTo>
                  <a:pt x="179" y="314"/>
                  <a:pt x="179" y="315"/>
                  <a:pt x="179" y="316"/>
                </a:cubicBezTo>
                <a:cubicBezTo>
                  <a:pt x="178" y="317"/>
                  <a:pt x="178" y="313"/>
                  <a:pt x="178" y="316"/>
                </a:cubicBezTo>
                <a:cubicBezTo>
                  <a:pt x="176" y="316"/>
                  <a:pt x="177" y="314"/>
                  <a:pt x="176" y="314"/>
                </a:cubicBezTo>
                <a:cubicBezTo>
                  <a:pt x="177" y="312"/>
                  <a:pt x="178" y="313"/>
                  <a:pt x="180" y="312"/>
                </a:cubicBezTo>
                <a:cubicBezTo>
                  <a:pt x="181" y="311"/>
                  <a:pt x="179" y="310"/>
                  <a:pt x="181" y="310"/>
                </a:cubicBezTo>
                <a:cubicBezTo>
                  <a:pt x="179" y="309"/>
                  <a:pt x="180" y="306"/>
                  <a:pt x="178" y="305"/>
                </a:cubicBezTo>
                <a:cubicBezTo>
                  <a:pt x="178" y="305"/>
                  <a:pt x="178" y="305"/>
                  <a:pt x="178" y="305"/>
                </a:cubicBezTo>
                <a:close/>
                <a:moveTo>
                  <a:pt x="133" y="309"/>
                </a:moveTo>
                <a:cubicBezTo>
                  <a:pt x="133" y="308"/>
                  <a:pt x="134" y="308"/>
                  <a:pt x="134" y="307"/>
                </a:cubicBezTo>
                <a:cubicBezTo>
                  <a:pt x="135" y="307"/>
                  <a:pt x="135" y="309"/>
                  <a:pt x="135" y="309"/>
                </a:cubicBezTo>
                <a:cubicBezTo>
                  <a:pt x="134" y="309"/>
                  <a:pt x="134" y="309"/>
                  <a:pt x="133" y="309"/>
                </a:cubicBezTo>
                <a:cubicBezTo>
                  <a:pt x="133" y="309"/>
                  <a:pt x="133" y="309"/>
                  <a:pt x="133" y="309"/>
                </a:cubicBezTo>
                <a:close/>
                <a:moveTo>
                  <a:pt x="136" y="317"/>
                </a:moveTo>
                <a:cubicBezTo>
                  <a:pt x="135" y="317"/>
                  <a:pt x="136" y="314"/>
                  <a:pt x="134" y="315"/>
                </a:cubicBezTo>
                <a:cubicBezTo>
                  <a:pt x="134" y="314"/>
                  <a:pt x="135" y="314"/>
                  <a:pt x="136" y="314"/>
                </a:cubicBezTo>
                <a:cubicBezTo>
                  <a:pt x="136" y="315"/>
                  <a:pt x="136" y="316"/>
                  <a:pt x="136" y="317"/>
                </a:cubicBezTo>
                <a:cubicBezTo>
                  <a:pt x="136" y="317"/>
                  <a:pt x="136" y="317"/>
                  <a:pt x="136" y="317"/>
                </a:cubicBezTo>
                <a:close/>
                <a:moveTo>
                  <a:pt x="136" y="320"/>
                </a:moveTo>
                <a:cubicBezTo>
                  <a:pt x="135" y="320"/>
                  <a:pt x="135" y="318"/>
                  <a:pt x="135" y="318"/>
                </a:cubicBezTo>
                <a:cubicBezTo>
                  <a:pt x="137" y="318"/>
                  <a:pt x="136" y="320"/>
                  <a:pt x="136" y="320"/>
                </a:cubicBezTo>
                <a:cubicBezTo>
                  <a:pt x="136" y="320"/>
                  <a:pt x="136" y="320"/>
                  <a:pt x="136" y="320"/>
                </a:cubicBezTo>
                <a:close/>
                <a:moveTo>
                  <a:pt x="180" y="325"/>
                </a:moveTo>
                <a:cubicBezTo>
                  <a:pt x="180" y="322"/>
                  <a:pt x="183" y="322"/>
                  <a:pt x="183" y="319"/>
                </a:cubicBezTo>
                <a:cubicBezTo>
                  <a:pt x="184" y="320"/>
                  <a:pt x="184" y="320"/>
                  <a:pt x="185" y="320"/>
                </a:cubicBezTo>
                <a:cubicBezTo>
                  <a:pt x="185" y="329"/>
                  <a:pt x="185" y="330"/>
                  <a:pt x="184" y="336"/>
                </a:cubicBezTo>
                <a:cubicBezTo>
                  <a:pt x="183" y="336"/>
                  <a:pt x="183" y="334"/>
                  <a:pt x="182" y="336"/>
                </a:cubicBezTo>
                <a:cubicBezTo>
                  <a:pt x="180" y="333"/>
                  <a:pt x="182" y="328"/>
                  <a:pt x="180" y="325"/>
                </a:cubicBezTo>
                <a:cubicBezTo>
                  <a:pt x="180" y="325"/>
                  <a:pt x="180" y="325"/>
                  <a:pt x="180" y="325"/>
                </a:cubicBezTo>
                <a:close/>
                <a:moveTo>
                  <a:pt x="132" y="323"/>
                </a:moveTo>
                <a:cubicBezTo>
                  <a:pt x="131" y="324"/>
                  <a:pt x="132" y="321"/>
                  <a:pt x="132" y="321"/>
                </a:cubicBezTo>
                <a:cubicBezTo>
                  <a:pt x="134" y="321"/>
                  <a:pt x="134" y="323"/>
                  <a:pt x="136" y="322"/>
                </a:cubicBezTo>
                <a:cubicBezTo>
                  <a:pt x="136" y="323"/>
                  <a:pt x="135" y="323"/>
                  <a:pt x="135" y="324"/>
                </a:cubicBezTo>
                <a:cubicBezTo>
                  <a:pt x="135" y="324"/>
                  <a:pt x="134" y="324"/>
                  <a:pt x="134" y="324"/>
                </a:cubicBezTo>
                <a:cubicBezTo>
                  <a:pt x="134" y="322"/>
                  <a:pt x="132" y="321"/>
                  <a:pt x="132" y="323"/>
                </a:cubicBezTo>
                <a:cubicBezTo>
                  <a:pt x="132" y="323"/>
                  <a:pt x="132" y="323"/>
                  <a:pt x="132" y="323"/>
                </a:cubicBezTo>
                <a:close/>
                <a:moveTo>
                  <a:pt x="134" y="325"/>
                </a:moveTo>
                <a:cubicBezTo>
                  <a:pt x="133" y="325"/>
                  <a:pt x="133" y="324"/>
                  <a:pt x="132" y="324"/>
                </a:cubicBezTo>
                <a:cubicBezTo>
                  <a:pt x="132" y="323"/>
                  <a:pt x="134" y="324"/>
                  <a:pt x="134" y="325"/>
                </a:cubicBezTo>
                <a:cubicBezTo>
                  <a:pt x="134" y="325"/>
                  <a:pt x="134" y="325"/>
                  <a:pt x="134" y="325"/>
                </a:cubicBezTo>
                <a:close/>
                <a:moveTo>
                  <a:pt x="114" y="326"/>
                </a:moveTo>
                <a:cubicBezTo>
                  <a:pt x="114" y="325"/>
                  <a:pt x="114" y="325"/>
                  <a:pt x="114" y="324"/>
                </a:cubicBezTo>
                <a:cubicBezTo>
                  <a:pt x="115" y="323"/>
                  <a:pt x="115" y="327"/>
                  <a:pt x="114" y="326"/>
                </a:cubicBezTo>
                <a:cubicBezTo>
                  <a:pt x="114" y="326"/>
                  <a:pt x="114" y="326"/>
                  <a:pt x="114" y="326"/>
                </a:cubicBezTo>
                <a:close/>
                <a:moveTo>
                  <a:pt x="112" y="351"/>
                </a:moveTo>
                <a:cubicBezTo>
                  <a:pt x="108" y="343"/>
                  <a:pt x="113" y="335"/>
                  <a:pt x="113" y="326"/>
                </a:cubicBezTo>
                <a:cubicBezTo>
                  <a:pt x="114" y="328"/>
                  <a:pt x="113" y="332"/>
                  <a:pt x="115" y="334"/>
                </a:cubicBezTo>
                <a:cubicBezTo>
                  <a:pt x="110" y="338"/>
                  <a:pt x="116" y="346"/>
                  <a:pt x="112" y="351"/>
                </a:cubicBezTo>
                <a:cubicBezTo>
                  <a:pt x="112" y="351"/>
                  <a:pt x="112" y="351"/>
                  <a:pt x="112" y="351"/>
                </a:cubicBezTo>
                <a:close/>
                <a:moveTo>
                  <a:pt x="118" y="326"/>
                </a:moveTo>
                <a:cubicBezTo>
                  <a:pt x="121" y="327"/>
                  <a:pt x="118" y="330"/>
                  <a:pt x="118" y="326"/>
                </a:cubicBezTo>
                <a:cubicBezTo>
                  <a:pt x="118" y="326"/>
                  <a:pt x="118" y="326"/>
                  <a:pt x="118" y="326"/>
                </a:cubicBezTo>
                <a:close/>
                <a:moveTo>
                  <a:pt x="148" y="331"/>
                </a:moveTo>
                <a:cubicBezTo>
                  <a:pt x="149" y="331"/>
                  <a:pt x="149" y="331"/>
                  <a:pt x="150" y="331"/>
                </a:cubicBezTo>
                <a:cubicBezTo>
                  <a:pt x="150" y="332"/>
                  <a:pt x="150" y="332"/>
                  <a:pt x="150" y="333"/>
                </a:cubicBezTo>
                <a:cubicBezTo>
                  <a:pt x="150" y="332"/>
                  <a:pt x="148" y="333"/>
                  <a:pt x="148" y="331"/>
                </a:cubicBezTo>
                <a:cubicBezTo>
                  <a:pt x="148" y="331"/>
                  <a:pt x="148" y="331"/>
                  <a:pt x="148" y="331"/>
                </a:cubicBezTo>
                <a:close/>
                <a:moveTo>
                  <a:pt x="147" y="334"/>
                </a:moveTo>
                <a:cubicBezTo>
                  <a:pt x="148" y="333"/>
                  <a:pt x="148" y="333"/>
                  <a:pt x="149" y="333"/>
                </a:cubicBezTo>
                <a:cubicBezTo>
                  <a:pt x="150" y="335"/>
                  <a:pt x="148" y="334"/>
                  <a:pt x="147" y="334"/>
                </a:cubicBezTo>
                <a:cubicBezTo>
                  <a:pt x="147" y="334"/>
                  <a:pt x="147" y="334"/>
                  <a:pt x="147" y="334"/>
                </a:cubicBezTo>
                <a:close/>
                <a:moveTo>
                  <a:pt x="153" y="332"/>
                </a:moveTo>
                <a:cubicBezTo>
                  <a:pt x="151" y="337"/>
                  <a:pt x="153" y="339"/>
                  <a:pt x="151" y="343"/>
                </a:cubicBezTo>
                <a:cubicBezTo>
                  <a:pt x="149" y="341"/>
                  <a:pt x="151" y="336"/>
                  <a:pt x="148" y="336"/>
                </a:cubicBezTo>
                <a:cubicBezTo>
                  <a:pt x="150" y="334"/>
                  <a:pt x="151" y="333"/>
                  <a:pt x="150" y="330"/>
                </a:cubicBezTo>
                <a:cubicBezTo>
                  <a:pt x="152" y="330"/>
                  <a:pt x="152" y="332"/>
                  <a:pt x="153" y="332"/>
                </a:cubicBezTo>
                <a:cubicBezTo>
                  <a:pt x="153" y="332"/>
                  <a:pt x="153" y="332"/>
                  <a:pt x="153" y="332"/>
                </a:cubicBezTo>
                <a:close/>
                <a:moveTo>
                  <a:pt x="175" y="337"/>
                </a:moveTo>
                <a:cubicBezTo>
                  <a:pt x="175" y="336"/>
                  <a:pt x="175" y="335"/>
                  <a:pt x="175" y="335"/>
                </a:cubicBezTo>
                <a:cubicBezTo>
                  <a:pt x="176" y="335"/>
                  <a:pt x="176" y="335"/>
                  <a:pt x="176" y="335"/>
                </a:cubicBezTo>
                <a:cubicBezTo>
                  <a:pt x="176" y="335"/>
                  <a:pt x="176" y="336"/>
                  <a:pt x="176" y="337"/>
                </a:cubicBezTo>
                <a:cubicBezTo>
                  <a:pt x="176" y="337"/>
                  <a:pt x="176" y="337"/>
                  <a:pt x="175" y="337"/>
                </a:cubicBezTo>
                <a:cubicBezTo>
                  <a:pt x="175" y="337"/>
                  <a:pt x="175" y="337"/>
                  <a:pt x="175" y="337"/>
                </a:cubicBezTo>
                <a:close/>
                <a:moveTo>
                  <a:pt x="183" y="338"/>
                </a:moveTo>
                <a:cubicBezTo>
                  <a:pt x="183" y="338"/>
                  <a:pt x="183" y="338"/>
                  <a:pt x="183" y="338"/>
                </a:cubicBezTo>
                <a:cubicBezTo>
                  <a:pt x="183" y="337"/>
                  <a:pt x="183" y="336"/>
                  <a:pt x="181" y="337"/>
                </a:cubicBezTo>
                <a:cubicBezTo>
                  <a:pt x="183" y="340"/>
                  <a:pt x="181" y="342"/>
                  <a:pt x="184" y="344"/>
                </a:cubicBezTo>
                <a:cubicBezTo>
                  <a:pt x="183" y="345"/>
                  <a:pt x="181" y="344"/>
                  <a:pt x="181" y="346"/>
                </a:cubicBezTo>
                <a:cubicBezTo>
                  <a:pt x="182" y="347"/>
                  <a:pt x="181" y="348"/>
                  <a:pt x="181" y="350"/>
                </a:cubicBezTo>
                <a:cubicBezTo>
                  <a:pt x="183" y="349"/>
                  <a:pt x="182" y="353"/>
                  <a:pt x="183" y="351"/>
                </a:cubicBezTo>
                <a:cubicBezTo>
                  <a:pt x="183" y="349"/>
                  <a:pt x="182" y="348"/>
                  <a:pt x="183" y="347"/>
                </a:cubicBezTo>
                <a:cubicBezTo>
                  <a:pt x="182" y="348"/>
                  <a:pt x="185" y="348"/>
                  <a:pt x="185" y="347"/>
                </a:cubicBezTo>
                <a:cubicBezTo>
                  <a:pt x="183" y="346"/>
                  <a:pt x="187" y="334"/>
                  <a:pt x="183" y="338"/>
                </a:cubicBezTo>
                <a:close/>
                <a:moveTo>
                  <a:pt x="182" y="343"/>
                </a:moveTo>
                <a:cubicBezTo>
                  <a:pt x="182" y="345"/>
                  <a:pt x="180" y="345"/>
                  <a:pt x="179" y="345"/>
                </a:cubicBezTo>
                <a:cubicBezTo>
                  <a:pt x="179" y="344"/>
                  <a:pt x="180" y="344"/>
                  <a:pt x="181" y="344"/>
                </a:cubicBezTo>
                <a:cubicBezTo>
                  <a:pt x="181" y="344"/>
                  <a:pt x="181" y="343"/>
                  <a:pt x="182" y="343"/>
                </a:cubicBezTo>
                <a:cubicBezTo>
                  <a:pt x="182" y="343"/>
                  <a:pt x="182" y="343"/>
                  <a:pt x="182" y="343"/>
                </a:cubicBezTo>
                <a:close/>
                <a:moveTo>
                  <a:pt x="179" y="338"/>
                </a:moveTo>
                <a:cubicBezTo>
                  <a:pt x="179" y="338"/>
                  <a:pt x="179" y="338"/>
                  <a:pt x="179" y="338"/>
                </a:cubicBezTo>
                <a:cubicBezTo>
                  <a:pt x="178" y="337"/>
                  <a:pt x="181" y="337"/>
                  <a:pt x="180" y="338"/>
                </a:cubicBezTo>
                <a:cubicBezTo>
                  <a:pt x="180" y="338"/>
                  <a:pt x="180" y="338"/>
                  <a:pt x="179" y="338"/>
                </a:cubicBezTo>
                <a:cubicBezTo>
                  <a:pt x="179" y="338"/>
                  <a:pt x="179" y="338"/>
                  <a:pt x="179" y="338"/>
                </a:cubicBezTo>
                <a:close/>
                <a:moveTo>
                  <a:pt x="92" y="340"/>
                </a:moveTo>
                <a:cubicBezTo>
                  <a:pt x="95" y="340"/>
                  <a:pt x="92" y="343"/>
                  <a:pt x="92" y="340"/>
                </a:cubicBezTo>
                <a:cubicBezTo>
                  <a:pt x="92" y="340"/>
                  <a:pt x="92" y="340"/>
                  <a:pt x="92" y="340"/>
                </a:cubicBezTo>
                <a:close/>
                <a:moveTo>
                  <a:pt x="92" y="342"/>
                </a:moveTo>
                <a:cubicBezTo>
                  <a:pt x="91" y="345"/>
                  <a:pt x="89" y="340"/>
                  <a:pt x="92" y="341"/>
                </a:cubicBezTo>
                <a:cubicBezTo>
                  <a:pt x="92" y="342"/>
                  <a:pt x="91" y="342"/>
                  <a:pt x="92" y="342"/>
                </a:cubicBezTo>
                <a:cubicBezTo>
                  <a:pt x="92" y="342"/>
                  <a:pt x="92" y="342"/>
                  <a:pt x="92" y="342"/>
                </a:cubicBezTo>
                <a:close/>
                <a:moveTo>
                  <a:pt x="86" y="343"/>
                </a:moveTo>
                <a:cubicBezTo>
                  <a:pt x="86" y="342"/>
                  <a:pt x="86" y="342"/>
                  <a:pt x="86" y="341"/>
                </a:cubicBezTo>
                <a:cubicBezTo>
                  <a:pt x="88" y="340"/>
                  <a:pt x="88" y="344"/>
                  <a:pt x="86" y="343"/>
                </a:cubicBezTo>
                <a:cubicBezTo>
                  <a:pt x="86" y="343"/>
                  <a:pt x="86" y="343"/>
                  <a:pt x="86" y="343"/>
                </a:cubicBezTo>
                <a:close/>
                <a:moveTo>
                  <a:pt x="176" y="346"/>
                </a:moveTo>
                <a:cubicBezTo>
                  <a:pt x="176" y="345"/>
                  <a:pt x="178" y="344"/>
                  <a:pt x="179" y="345"/>
                </a:cubicBezTo>
                <a:cubicBezTo>
                  <a:pt x="178" y="346"/>
                  <a:pt x="177" y="347"/>
                  <a:pt x="176" y="346"/>
                </a:cubicBezTo>
                <a:cubicBezTo>
                  <a:pt x="176" y="346"/>
                  <a:pt x="176" y="346"/>
                  <a:pt x="176" y="346"/>
                </a:cubicBezTo>
                <a:close/>
                <a:moveTo>
                  <a:pt x="93" y="349"/>
                </a:moveTo>
                <a:cubicBezTo>
                  <a:pt x="92" y="348"/>
                  <a:pt x="90" y="348"/>
                  <a:pt x="91" y="347"/>
                </a:cubicBezTo>
                <a:cubicBezTo>
                  <a:pt x="91" y="347"/>
                  <a:pt x="92" y="347"/>
                  <a:pt x="93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lose/>
                <a:moveTo>
                  <a:pt x="180" y="350"/>
                </a:moveTo>
                <a:cubicBezTo>
                  <a:pt x="179" y="350"/>
                  <a:pt x="178" y="349"/>
                  <a:pt x="178" y="347"/>
                </a:cubicBezTo>
                <a:cubicBezTo>
                  <a:pt x="179" y="348"/>
                  <a:pt x="180" y="348"/>
                  <a:pt x="180" y="350"/>
                </a:cubicBezTo>
                <a:cubicBezTo>
                  <a:pt x="180" y="350"/>
                  <a:pt x="180" y="350"/>
                  <a:pt x="180" y="350"/>
                </a:cubicBezTo>
                <a:close/>
                <a:moveTo>
                  <a:pt x="92" y="351"/>
                </a:moveTo>
                <a:cubicBezTo>
                  <a:pt x="93" y="349"/>
                  <a:pt x="94" y="350"/>
                  <a:pt x="95" y="350"/>
                </a:cubicBezTo>
                <a:cubicBezTo>
                  <a:pt x="94" y="351"/>
                  <a:pt x="93" y="351"/>
                  <a:pt x="92" y="351"/>
                </a:cubicBezTo>
                <a:cubicBezTo>
                  <a:pt x="92" y="351"/>
                  <a:pt x="92" y="351"/>
                  <a:pt x="92" y="351"/>
                </a:cubicBezTo>
                <a:close/>
                <a:moveTo>
                  <a:pt x="154" y="352"/>
                </a:moveTo>
                <a:cubicBezTo>
                  <a:pt x="154" y="351"/>
                  <a:pt x="154" y="351"/>
                  <a:pt x="154" y="350"/>
                </a:cubicBezTo>
                <a:cubicBezTo>
                  <a:pt x="155" y="349"/>
                  <a:pt x="155" y="352"/>
                  <a:pt x="154" y="352"/>
                </a:cubicBezTo>
                <a:cubicBezTo>
                  <a:pt x="154" y="352"/>
                  <a:pt x="154" y="352"/>
                  <a:pt x="154" y="352"/>
                </a:cubicBezTo>
                <a:close/>
                <a:moveTo>
                  <a:pt x="178" y="354"/>
                </a:moveTo>
                <a:cubicBezTo>
                  <a:pt x="178" y="353"/>
                  <a:pt x="179" y="352"/>
                  <a:pt x="179" y="351"/>
                </a:cubicBezTo>
                <a:cubicBezTo>
                  <a:pt x="181" y="351"/>
                  <a:pt x="181" y="353"/>
                  <a:pt x="183" y="353"/>
                </a:cubicBezTo>
                <a:cubicBezTo>
                  <a:pt x="183" y="354"/>
                  <a:pt x="181" y="355"/>
                  <a:pt x="184" y="354"/>
                </a:cubicBezTo>
                <a:cubicBezTo>
                  <a:pt x="183" y="356"/>
                  <a:pt x="182" y="358"/>
                  <a:pt x="184" y="359"/>
                </a:cubicBezTo>
                <a:cubicBezTo>
                  <a:pt x="181" y="360"/>
                  <a:pt x="181" y="354"/>
                  <a:pt x="178" y="354"/>
                </a:cubicBezTo>
                <a:cubicBezTo>
                  <a:pt x="178" y="354"/>
                  <a:pt x="178" y="354"/>
                  <a:pt x="178" y="354"/>
                </a:cubicBezTo>
                <a:close/>
                <a:moveTo>
                  <a:pt x="293" y="354"/>
                </a:moveTo>
                <a:cubicBezTo>
                  <a:pt x="290" y="355"/>
                  <a:pt x="291" y="352"/>
                  <a:pt x="293" y="354"/>
                </a:cubicBezTo>
                <a:cubicBezTo>
                  <a:pt x="293" y="354"/>
                  <a:pt x="293" y="354"/>
                  <a:pt x="293" y="354"/>
                </a:cubicBezTo>
                <a:close/>
                <a:moveTo>
                  <a:pt x="162" y="364"/>
                </a:moveTo>
                <a:cubicBezTo>
                  <a:pt x="162" y="361"/>
                  <a:pt x="161" y="358"/>
                  <a:pt x="162" y="356"/>
                </a:cubicBezTo>
                <a:cubicBezTo>
                  <a:pt x="165" y="357"/>
                  <a:pt x="165" y="361"/>
                  <a:pt x="165" y="365"/>
                </a:cubicBezTo>
                <a:cubicBezTo>
                  <a:pt x="165" y="364"/>
                  <a:pt x="163" y="365"/>
                  <a:pt x="162" y="364"/>
                </a:cubicBezTo>
                <a:cubicBezTo>
                  <a:pt x="162" y="364"/>
                  <a:pt x="162" y="364"/>
                  <a:pt x="162" y="364"/>
                </a:cubicBezTo>
                <a:close/>
                <a:moveTo>
                  <a:pt x="113" y="359"/>
                </a:moveTo>
                <a:cubicBezTo>
                  <a:pt x="114" y="361"/>
                  <a:pt x="111" y="361"/>
                  <a:pt x="112" y="359"/>
                </a:cubicBezTo>
                <a:cubicBezTo>
                  <a:pt x="112" y="359"/>
                  <a:pt x="113" y="359"/>
                  <a:pt x="113" y="359"/>
                </a:cubicBezTo>
                <a:cubicBezTo>
                  <a:pt x="113" y="359"/>
                  <a:pt x="113" y="359"/>
                  <a:pt x="113" y="359"/>
                </a:cubicBezTo>
                <a:close/>
                <a:moveTo>
                  <a:pt x="173" y="363"/>
                </a:moveTo>
                <a:cubicBezTo>
                  <a:pt x="171" y="363"/>
                  <a:pt x="171" y="361"/>
                  <a:pt x="170" y="359"/>
                </a:cubicBezTo>
                <a:cubicBezTo>
                  <a:pt x="172" y="360"/>
                  <a:pt x="173" y="361"/>
                  <a:pt x="173" y="363"/>
                </a:cubicBezTo>
                <a:cubicBezTo>
                  <a:pt x="173" y="363"/>
                  <a:pt x="173" y="363"/>
                  <a:pt x="173" y="363"/>
                </a:cubicBezTo>
                <a:close/>
                <a:moveTo>
                  <a:pt x="114" y="363"/>
                </a:moveTo>
                <a:cubicBezTo>
                  <a:pt x="114" y="363"/>
                  <a:pt x="114" y="362"/>
                  <a:pt x="114" y="362"/>
                </a:cubicBezTo>
                <a:cubicBezTo>
                  <a:pt x="115" y="361"/>
                  <a:pt x="115" y="362"/>
                  <a:pt x="115" y="363"/>
                </a:cubicBezTo>
                <a:cubicBezTo>
                  <a:pt x="114" y="363"/>
                  <a:pt x="114" y="363"/>
                  <a:pt x="114" y="363"/>
                </a:cubicBezTo>
                <a:cubicBezTo>
                  <a:pt x="114" y="363"/>
                  <a:pt x="114" y="363"/>
                  <a:pt x="114" y="363"/>
                </a:cubicBezTo>
                <a:close/>
                <a:moveTo>
                  <a:pt x="168" y="364"/>
                </a:moveTo>
                <a:cubicBezTo>
                  <a:pt x="166" y="364"/>
                  <a:pt x="168" y="361"/>
                  <a:pt x="169" y="362"/>
                </a:cubicBezTo>
                <a:cubicBezTo>
                  <a:pt x="170" y="364"/>
                  <a:pt x="167" y="363"/>
                  <a:pt x="168" y="364"/>
                </a:cubicBezTo>
                <a:cubicBezTo>
                  <a:pt x="168" y="364"/>
                  <a:pt x="168" y="364"/>
                  <a:pt x="168" y="364"/>
                </a:cubicBezTo>
                <a:close/>
                <a:moveTo>
                  <a:pt x="208" y="369"/>
                </a:moveTo>
                <a:cubicBezTo>
                  <a:pt x="208" y="369"/>
                  <a:pt x="208" y="369"/>
                  <a:pt x="208" y="369"/>
                </a:cubicBezTo>
                <a:cubicBezTo>
                  <a:pt x="208" y="370"/>
                  <a:pt x="208" y="370"/>
                  <a:pt x="207" y="370"/>
                </a:cubicBezTo>
                <a:cubicBezTo>
                  <a:pt x="207" y="369"/>
                  <a:pt x="208" y="368"/>
                  <a:pt x="208" y="366"/>
                </a:cubicBezTo>
                <a:cubicBezTo>
                  <a:pt x="206" y="366"/>
                  <a:pt x="205" y="366"/>
                  <a:pt x="205" y="368"/>
                </a:cubicBezTo>
                <a:cubicBezTo>
                  <a:pt x="206" y="368"/>
                  <a:pt x="207" y="368"/>
                  <a:pt x="207" y="369"/>
                </a:cubicBezTo>
                <a:cubicBezTo>
                  <a:pt x="203" y="369"/>
                  <a:pt x="205" y="371"/>
                  <a:pt x="201" y="371"/>
                </a:cubicBezTo>
                <a:cubicBezTo>
                  <a:pt x="201" y="374"/>
                  <a:pt x="205" y="372"/>
                  <a:pt x="205" y="375"/>
                </a:cubicBezTo>
                <a:cubicBezTo>
                  <a:pt x="205" y="373"/>
                  <a:pt x="204" y="372"/>
                  <a:pt x="206" y="371"/>
                </a:cubicBezTo>
                <a:cubicBezTo>
                  <a:pt x="206" y="373"/>
                  <a:pt x="206" y="375"/>
                  <a:pt x="208" y="376"/>
                </a:cubicBezTo>
                <a:cubicBezTo>
                  <a:pt x="210" y="375"/>
                  <a:pt x="212" y="375"/>
                  <a:pt x="213" y="373"/>
                </a:cubicBezTo>
                <a:cubicBezTo>
                  <a:pt x="211" y="371"/>
                  <a:pt x="215" y="368"/>
                  <a:pt x="212" y="367"/>
                </a:cubicBezTo>
                <a:cubicBezTo>
                  <a:pt x="212" y="369"/>
                  <a:pt x="209" y="367"/>
                  <a:pt x="208" y="368"/>
                </a:cubicBezTo>
                <a:cubicBezTo>
                  <a:pt x="208" y="370"/>
                  <a:pt x="210" y="369"/>
                  <a:pt x="210" y="370"/>
                </a:cubicBezTo>
                <a:cubicBezTo>
                  <a:pt x="209" y="370"/>
                  <a:pt x="209" y="371"/>
                  <a:pt x="208" y="371"/>
                </a:cubicBezTo>
                <a:cubicBezTo>
                  <a:pt x="208" y="370"/>
                  <a:pt x="208" y="369"/>
                  <a:pt x="208" y="369"/>
                </a:cubicBezTo>
                <a:close/>
                <a:moveTo>
                  <a:pt x="213" y="365"/>
                </a:moveTo>
                <a:cubicBezTo>
                  <a:pt x="215" y="363"/>
                  <a:pt x="215" y="369"/>
                  <a:pt x="213" y="367"/>
                </a:cubicBezTo>
                <a:cubicBezTo>
                  <a:pt x="213" y="367"/>
                  <a:pt x="213" y="365"/>
                  <a:pt x="213" y="365"/>
                </a:cubicBezTo>
                <a:cubicBezTo>
                  <a:pt x="213" y="365"/>
                  <a:pt x="213" y="365"/>
                  <a:pt x="213" y="365"/>
                </a:cubicBezTo>
                <a:close/>
                <a:moveTo>
                  <a:pt x="163" y="369"/>
                </a:moveTo>
                <a:cubicBezTo>
                  <a:pt x="162" y="369"/>
                  <a:pt x="161" y="367"/>
                  <a:pt x="162" y="367"/>
                </a:cubicBezTo>
                <a:cubicBezTo>
                  <a:pt x="163" y="367"/>
                  <a:pt x="163" y="368"/>
                  <a:pt x="163" y="369"/>
                </a:cubicBezTo>
                <a:cubicBezTo>
                  <a:pt x="163" y="369"/>
                  <a:pt x="163" y="369"/>
                  <a:pt x="163" y="369"/>
                </a:cubicBezTo>
                <a:close/>
                <a:moveTo>
                  <a:pt x="200" y="369"/>
                </a:moveTo>
                <a:cubicBezTo>
                  <a:pt x="199" y="367"/>
                  <a:pt x="202" y="368"/>
                  <a:pt x="201" y="367"/>
                </a:cubicBezTo>
                <a:cubicBezTo>
                  <a:pt x="203" y="367"/>
                  <a:pt x="204" y="368"/>
                  <a:pt x="204" y="369"/>
                </a:cubicBezTo>
                <a:cubicBezTo>
                  <a:pt x="202" y="370"/>
                  <a:pt x="202" y="368"/>
                  <a:pt x="200" y="369"/>
                </a:cubicBezTo>
                <a:cubicBezTo>
                  <a:pt x="200" y="369"/>
                  <a:pt x="200" y="369"/>
                  <a:pt x="200" y="369"/>
                </a:cubicBezTo>
                <a:close/>
                <a:moveTo>
                  <a:pt x="195" y="368"/>
                </a:moveTo>
                <a:cubicBezTo>
                  <a:pt x="195" y="368"/>
                  <a:pt x="196" y="368"/>
                  <a:pt x="196" y="367"/>
                </a:cubicBezTo>
                <a:cubicBezTo>
                  <a:pt x="196" y="368"/>
                  <a:pt x="197" y="368"/>
                  <a:pt x="197" y="369"/>
                </a:cubicBezTo>
                <a:cubicBezTo>
                  <a:pt x="196" y="370"/>
                  <a:pt x="196" y="368"/>
                  <a:pt x="195" y="368"/>
                </a:cubicBezTo>
                <a:cubicBezTo>
                  <a:pt x="195" y="368"/>
                  <a:pt x="195" y="368"/>
                  <a:pt x="195" y="368"/>
                </a:cubicBezTo>
                <a:close/>
                <a:moveTo>
                  <a:pt x="152" y="390"/>
                </a:moveTo>
                <a:cubicBezTo>
                  <a:pt x="150" y="390"/>
                  <a:pt x="150" y="389"/>
                  <a:pt x="150" y="387"/>
                </a:cubicBezTo>
                <a:cubicBezTo>
                  <a:pt x="151" y="387"/>
                  <a:pt x="151" y="387"/>
                  <a:pt x="152" y="387"/>
                </a:cubicBezTo>
                <a:cubicBezTo>
                  <a:pt x="152" y="388"/>
                  <a:pt x="152" y="389"/>
                  <a:pt x="152" y="390"/>
                </a:cubicBezTo>
                <a:cubicBezTo>
                  <a:pt x="152" y="390"/>
                  <a:pt x="152" y="390"/>
                  <a:pt x="152" y="390"/>
                </a:cubicBezTo>
                <a:close/>
                <a:moveTo>
                  <a:pt x="83" y="390"/>
                </a:moveTo>
                <a:cubicBezTo>
                  <a:pt x="83" y="390"/>
                  <a:pt x="83" y="389"/>
                  <a:pt x="83" y="389"/>
                </a:cubicBezTo>
                <a:cubicBezTo>
                  <a:pt x="84" y="389"/>
                  <a:pt x="84" y="389"/>
                  <a:pt x="85" y="389"/>
                </a:cubicBezTo>
                <a:cubicBezTo>
                  <a:pt x="85" y="389"/>
                  <a:pt x="85" y="390"/>
                  <a:pt x="85" y="390"/>
                </a:cubicBezTo>
                <a:cubicBezTo>
                  <a:pt x="84" y="390"/>
                  <a:pt x="84" y="390"/>
                  <a:pt x="83" y="390"/>
                </a:cubicBezTo>
                <a:cubicBezTo>
                  <a:pt x="83" y="390"/>
                  <a:pt x="83" y="390"/>
                  <a:pt x="83" y="390"/>
                </a:cubicBezTo>
                <a:close/>
                <a:moveTo>
                  <a:pt x="138" y="391"/>
                </a:moveTo>
                <a:cubicBezTo>
                  <a:pt x="142" y="389"/>
                  <a:pt x="144" y="392"/>
                  <a:pt x="145" y="396"/>
                </a:cubicBezTo>
                <a:cubicBezTo>
                  <a:pt x="144" y="397"/>
                  <a:pt x="141" y="396"/>
                  <a:pt x="140" y="396"/>
                </a:cubicBezTo>
                <a:cubicBezTo>
                  <a:pt x="139" y="395"/>
                  <a:pt x="138" y="393"/>
                  <a:pt x="138" y="391"/>
                </a:cubicBezTo>
                <a:cubicBezTo>
                  <a:pt x="138" y="391"/>
                  <a:pt x="138" y="391"/>
                  <a:pt x="138" y="391"/>
                </a:cubicBezTo>
                <a:close/>
                <a:moveTo>
                  <a:pt x="130" y="392"/>
                </a:moveTo>
                <a:cubicBezTo>
                  <a:pt x="130" y="392"/>
                  <a:pt x="130" y="391"/>
                  <a:pt x="130" y="391"/>
                </a:cubicBezTo>
                <a:cubicBezTo>
                  <a:pt x="131" y="390"/>
                  <a:pt x="131" y="391"/>
                  <a:pt x="131" y="392"/>
                </a:cubicBezTo>
                <a:cubicBezTo>
                  <a:pt x="130" y="392"/>
                  <a:pt x="130" y="392"/>
                  <a:pt x="130" y="392"/>
                </a:cubicBezTo>
                <a:cubicBezTo>
                  <a:pt x="130" y="392"/>
                  <a:pt x="130" y="392"/>
                  <a:pt x="130" y="392"/>
                </a:cubicBezTo>
                <a:close/>
                <a:moveTo>
                  <a:pt x="127" y="392"/>
                </a:moveTo>
                <a:cubicBezTo>
                  <a:pt x="129" y="393"/>
                  <a:pt x="125" y="394"/>
                  <a:pt x="126" y="392"/>
                </a:cubicBezTo>
                <a:cubicBezTo>
                  <a:pt x="126" y="392"/>
                  <a:pt x="127" y="391"/>
                  <a:pt x="127" y="392"/>
                </a:cubicBezTo>
                <a:cubicBezTo>
                  <a:pt x="127" y="392"/>
                  <a:pt x="127" y="392"/>
                  <a:pt x="127" y="392"/>
                </a:cubicBezTo>
                <a:close/>
                <a:moveTo>
                  <a:pt x="257" y="394"/>
                </a:moveTo>
                <a:cubicBezTo>
                  <a:pt x="257" y="396"/>
                  <a:pt x="254" y="395"/>
                  <a:pt x="253" y="394"/>
                </a:cubicBezTo>
                <a:cubicBezTo>
                  <a:pt x="254" y="393"/>
                  <a:pt x="257" y="393"/>
                  <a:pt x="257" y="394"/>
                </a:cubicBezTo>
                <a:cubicBezTo>
                  <a:pt x="257" y="394"/>
                  <a:pt x="257" y="394"/>
                  <a:pt x="257" y="394"/>
                </a:cubicBezTo>
                <a:close/>
                <a:moveTo>
                  <a:pt x="259" y="395"/>
                </a:moveTo>
                <a:cubicBezTo>
                  <a:pt x="260" y="393"/>
                  <a:pt x="261" y="394"/>
                  <a:pt x="262" y="395"/>
                </a:cubicBezTo>
                <a:cubicBezTo>
                  <a:pt x="262" y="396"/>
                  <a:pt x="260" y="394"/>
                  <a:pt x="259" y="395"/>
                </a:cubicBezTo>
                <a:cubicBezTo>
                  <a:pt x="259" y="395"/>
                  <a:pt x="259" y="395"/>
                  <a:pt x="259" y="395"/>
                </a:cubicBezTo>
                <a:close/>
                <a:moveTo>
                  <a:pt x="77" y="399"/>
                </a:moveTo>
                <a:cubicBezTo>
                  <a:pt x="77" y="399"/>
                  <a:pt x="78" y="398"/>
                  <a:pt x="79" y="398"/>
                </a:cubicBezTo>
                <a:cubicBezTo>
                  <a:pt x="79" y="399"/>
                  <a:pt x="78" y="400"/>
                  <a:pt x="77" y="399"/>
                </a:cubicBezTo>
                <a:cubicBezTo>
                  <a:pt x="77" y="399"/>
                  <a:pt x="77" y="399"/>
                  <a:pt x="77" y="399"/>
                </a:cubicBezTo>
                <a:close/>
                <a:moveTo>
                  <a:pt x="13" y="413"/>
                </a:moveTo>
                <a:cubicBezTo>
                  <a:pt x="14" y="414"/>
                  <a:pt x="11" y="412"/>
                  <a:pt x="9" y="413"/>
                </a:cubicBezTo>
                <a:cubicBezTo>
                  <a:pt x="8" y="412"/>
                  <a:pt x="10" y="412"/>
                  <a:pt x="9" y="410"/>
                </a:cubicBezTo>
                <a:cubicBezTo>
                  <a:pt x="11" y="410"/>
                  <a:pt x="11" y="411"/>
                  <a:pt x="12" y="410"/>
                </a:cubicBezTo>
                <a:cubicBezTo>
                  <a:pt x="11" y="412"/>
                  <a:pt x="12" y="412"/>
                  <a:pt x="13" y="413"/>
                </a:cubicBezTo>
                <a:cubicBezTo>
                  <a:pt x="13" y="413"/>
                  <a:pt x="13" y="413"/>
                  <a:pt x="13" y="413"/>
                </a:cubicBezTo>
                <a:close/>
                <a:moveTo>
                  <a:pt x="277" y="373"/>
                </a:moveTo>
                <a:cubicBezTo>
                  <a:pt x="277" y="372"/>
                  <a:pt x="276" y="370"/>
                  <a:pt x="278" y="368"/>
                </a:cubicBezTo>
                <a:cubicBezTo>
                  <a:pt x="278" y="368"/>
                  <a:pt x="278" y="370"/>
                  <a:pt x="279" y="369"/>
                </a:cubicBezTo>
                <a:cubicBezTo>
                  <a:pt x="279" y="369"/>
                  <a:pt x="279" y="370"/>
                  <a:pt x="280" y="370"/>
                </a:cubicBezTo>
                <a:cubicBezTo>
                  <a:pt x="279" y="371"/>
                  <a:pt x="278" y="372"/>
                  <a:pt x="277" y="373"/>
                </a:cubicBezTo>
                <a:close/>
                <a:moveTo>
                  <a:pt x="296" y="15"/>
                </a:moveTo>
                <a:cubicBezTo>
                  <a:pt x="297" y="15"/>
                  <a:pt x="296" y="16"/>
                  <a:pt x="298" y="16"/>
                </a:cubicBezTo>
                <a:cubicBezTo>
                  <a:pt x="298" y="18"/>
                  <a:pt x="297" y="18"/>
                  <a:pt x="297" y="19"/>
                </a:cubicBezTo>
                <a:cubicBezTo>
                  <a:pt x="295" y="18"/>
                  <a:pt x="296" y="17"/>
                  <a:pt x="296" y="15"/>
                </a:cubicBezTo>
                <a:cubicBezTo>
                  <a:pt x="296" y="16"/>
                  <a:pt x="296" y="17"/>
                  <a:pt x="295" y="16"/>
                </a:cubicBezTo>
                <a:cubicBezTo>
                  <a:pt x="295" y="16"/>
                  <a:pt x="296" y="16"/>
                  <a:pt x="296" y="15"/>
                </a:cubicBezTo>
                <a:close/>
                <a:moveTo>
                  <a:pt x="234" y="85"/>
                </a:moveTo>
                <a:cubicBezTo>
                  <a:pt x="233" y="88"/>
                  <a:pt x="231" y="85"/>
                  <a:pt x="234" y="85"/>
                </a:cubicBezTo>
                <a:close/>
                <a:moveTo>
                  <a:pt x="225" y="92"/>
                </a:moveTo>
                <a:cubicBezTo>
                  <a:pt x="227" y="95"/>
                  <a:pt x="228" y="101"/>
                  <a:pt x="225" y="100"/>
                </a:cubicBezTo>
                <a:cubicBezTo>
                  <a:pt x="227" y="104"/>
                  <a:pt x="226" y="106"/>
                  <a:pt x="225" y="109"/>
                </a:cubicBezTo>
                <a:cubicBezTo>
                  <a:pt x="225" y="109"/>
                  <a:pt x="226" y="109"/>
                  <a:pt x="226" y="109"/>
                </a:cubicBezTo>
                <a:cubicBezTo>
                  <a:pt x="227" y="111"/>
                  <a:pt x="226" y="112"/>
                  <a:pt x="225" y="111"/>
                </a:cubicBezTo>
                <a:cubicBezTo>
                  <a:pt x="228" y="113"/>
                  <a:pt x="224" y="117"/>
                  <a:pt x="225" y="119"/>
                </a:cubicBezTo>
                <a:cubicBezTo>
                  <a:pt x="224" y="120"/>
                  <a:pt x="223" y="116"/>
                  <a:pt x="223" y="115"/>
                </a:cubicBezTo>
                <a:cubicBezTo>
                  <a:pt x="224" y="116"/>
                  <a:pt x="225" y="114"/>
                  <a:pt x="226" y="114"/>
                </a:cubicBezTo>
                <a:cubicBezTo>
                  <a:pt x="225" y="112"/>
                  <a:pt x="224" y="115"/>
                  <a:pt x="223" y="114"/>
                </a:cubicBezTo>
                <a:cubicBezTo>
                  <a:pt x="225" y="113"/>
                  <a:pt x="222" y="107"/>
                  <a:pt x="225" y="108"/>
                </a:cubicBezTo>
                <a:cubicBezTo>
                  <a:pt x="225" y="106"/>
                  <a:pt x="224" y="107"/>
                  <a:pt x="223" y="107"/>
                </a:cubicBezTo>
                <a:cubicBezTo>
                  <a:pt x="223" y="105"/>
                  <a:pt x="224" y="104"/>
                  <a:pt x="225" y="105"/>
                </a:cubicBezTo>
                <a:cubicBezTo>
                  <a:pt x="225" y="103"/>
                  <a:pt x="223" y="104"/>
                  <a:pt x="223" y="102"/>
                </a:cubicBezTo>
                <a:cubicBezTo>
                  <a:pt x="224" y="102"/>
                  <a:pt x="224" y="102"/>
                  <a:pt x="225" y="102"/>
                </a:cubicBezTo>
                <a:cubicBezTo>
                  <a:pt x="222" y="96"/>
                  <a:pt x="224" y="91"/>
                  <a:pt x="224" y="86"/>
                </a:cubicBezTo>
                <a:cubicBezTo>
                  <a:pt x="225" y="85"/>
                  <a:pt x="226" y="86"/>
                  <a:pt x="226" y="86"/>
                </a:cubicBezTo>
                <a:cubicBezTo>
                  <a:pt x="226" y="87"/>
                  <a:pt x="228" y="92"/>
                  <a:pt x="225" y="92"/>
                </a:cubicBezTo>
                <a:close/>
                <a:moveTo>
                  <a:pt x="68" y="96"/>
                </a:moveTo>
                <a:cubicBezTo>
                  <a:pt x="68" y="97"/>
                  <a:pt x="67" y="97"/>
                  <a:pt x="66" y="98"/>
                </a:cubicBezTo>
                <a:cubicBezTo>
                  <a:pt x="66" y="99"/>
                  <a:pt x="66" y="95"/>
                  <a:pt x="68" y="96"/>
                </a:cubicBezTo>
                <a:close/>
                <a:moveTo>
                  <a:pt x="229" y="97"/>
                </a:moveTo>
                <a:cubicBezTo>
                  <a:pt x="230" y="97"/>
                  <a:pt x="230" y="97"/>
                  <a:pt x="230" y="98"/>
                </a:cubicBezTo>
                <a:cubicBezTo>
                  <a:pt x="230" y="99"/>
                  <a:pt x="229" y="99"/>
                  <a:pt x="229" y="100"/>
                </a:cubicBezTo>
                <a:cubicBezTo>
                  <a:pt x="231" y="101"/>
                  <a:pt x="232" y="101"/>
                  <a:pt x="233" y="100"/>
                </a:cubicBezTo>
                <a:cubicBezTo>
                  <a:pt x="232" y="99"/>
                  <a:pt x="230" y="100"/>
                  <a:pt x="230" y="99"/>
                </a:cubicBezTo>
                <a:cubicBezTo>
                  <a:pt x="231" y="99"/>
                  <a:pt x="232" y="99"/>
                  <a:pt x="232" y="98"/>
                </a:cubicBezTo>
                <a:cubicBezTo>
                  <a:pt x="231" y="98"/>
                  <a:pt x="231" y="97"/>
                  <a:pt x="230" y="97"/>
                </a:cubicBezTo>
                <a:cubicBezTo>
                  <a:pt x="230" y="98"/>
                  <a:pt x="229" y="96"/>
                  <a:pt x="229" y="97"/>
                </a:cubicBezTo>
                <a:close/>
                <a:moveTo>
                  <a:pt x="67" y="125"/>
                </a:moveTo>
                <a:cubicBezTo>
                  <a:pt x="68" y="127"/>
                  <a:pt x="69" y="128"/>
                  <a:pt x="68" y="131"/>
                </a:cubicBezTo>
                <a:cubicBezTo>
                  <a:pt x="67" y="130"/>
                  <a:pt x="67" y="128"/>
                  <a:pt x="66" y="127"/>
                </a:cubicBezTo>
                <a:cubicBezTo>
                  <a:pt x="69" y="127"/>
                  <a:pt x="66" y="126"/>
                  <a:pt x="67" y="125"/>
                </a:cubicBezTo>
                <a:close/>
                <a:moveTo>
                  <a:pt x="224" y="125"/>
                </a:moveTo>
                <a:cubicBezTo>
                  <a:pt x="227" y="124"/>
                  <a:pt x="225" y="127"/>
                  <a:pt x="226" y="127"/>
                </a:cubicBezTo>
                <a:cubicBezTo>
                  <a:pt x="225" y="128"/>
                  <a:pt x="224" y="126"/>
                  <a:pt x="224" y="125"/>
                </a:cubicBezTo>
                <a:close/>
                <a:moveTo>
                  <a:pt x="345" y="175"/>
                </a:moveTo>
                <a:cubicBezTo>
                  <a:pt x="347" y="176"/>
                  <a:pt x="341" y="176"/>
                  <a:pt x="343" y="177"/>
                </a:cubicBezTo>
                <a:cubicBezTo>
                  <a:pt x="343" y="178"/>
                  <a:pt x="343" y="177"/>
                  <a:pt x="342" y="177"/>
                </a:cubicBezTo>
                <a:cubicBezTo>
                  <a:pt x="342" y="176"/>
                  <a:pt x="344" y="175"/>
                  <a:pt x="345" y="175"/>
                </a:cubicBezTo>
                <a:close/>
                <a:moveTo>
                  <a:pt x="104" y="307"/>
                </a:moveTo>
                <a:cubicBezTo>
                  <a:pt x="106" y="308"/>
                  <a:pt x="105" y="309"/>
                  <a:pt x="104" y="310"/>
                </a:cubicBezTo>
                <a:cubicBezTo>
                  <a:pt x="103" y="310"/>
                  <a:pt x="105" y="309"/>
                  <a:pt x="104" y="307"/>
                </a:cubicBezTo>
                <a:close/>
                <a:moveTo>
                  <a:pt x="85" y="347"/>
                </a:moveTo>
                <a:cubicBezTo>
                  <a:pt x="82" y="351"/>
                  <a:pt x="86" y="358"/>
                  <a:pt x="83" y="363"/>
                </a:cubicBezTo>
                <a:cubicBezTo>
                  <a:pt x="80" y="358"/>
                  <a:pt x="81" y="350"/>
                  <a:pt x="80" y="344"/>
                </a:cubicBezTo>
                <a:cubicBezTo>
                  <a:pt x="81" y="345"/>
                  <a:pt x="82" y="346"/>
                  <a:pt x="82" y="348"/>
                </a:cubicBezTo>
                <a:cubicBezTo>
                  <a:pt x="84" y="348"/>
                  <a:pt x="84" y="348"/>
                  <a:pt x="85" y="347"/>
                </a:cubicBezTo>
                <a:close/>
                <a:moveTo>
                  <a:pt x="255" y="350"/>
                </a:moveTo>
                <a:cubicBezTo>
                  <a:pt x="256" y="351"/>
                  <a:pt x="255" y="351"/>
                  <a:pt x="257" y="352"/>
                </a:cubicBezTo>
                <a:cubicBezTo>
                  <a:pt x="257" y="353"/>
                  <a:pt x="257" y="354"/>
                  <a:pt x="256" y="355"/>
                </a:cubicBezTo>
                <a:cubicBezTo>
                  <a:pt x="258" y="355"/>
                  <a:pt x="258" y="354"/>
                  <a:pt x="259" y="353"/>
                </a:cubicBezTo>
                <a:cubicBezTo>
                  <a:pt x="259" y="353"/>
                  <a:pt x="260" y="353"/>
                  <a:pt x="261" y="353"/>
                </a:cubicBezTo>
                <a:cubicBezTo>
                  <a:pt x="261" y="354"/>
                  <a:pt x="260" y="354"/>
                  <a:pt x="260" y="356"/>
                </a:cubicBezTo>
                <a:cubicBezTo>
                  <a:pt x="256" y="355"/>
                  <a:pt x="255" y="357"/>
                  <a:pt x="253" y="355"/>
                </a:cubicBezTo>
                <a:cubicBezTo>
                  <a:pt x="253" y="355"/>
                  <a:pt x="253" y="356"/>
                  <a:pt x="253" y="357"/>
                </a:cubicBezTo>
                <a:cubicBezTo>
                  <a:pt x="249" y="356"/>
                  <a:pt x="248" y="361"/>
                  <a:pt x="244" y="360"/>
                </a:cubicBezTo>
                <a:cubicBezTo>
                  <a:pt x="244" y="359"/>
                  <a:pt x="244" y="358"/>
                  <a:pt x="243" y="358"/>
                </a:cubicBezTo>
                <a:cubicBezTo>
                  <a:pt x="242" y="358"/>
                  <a:pt x="243" y="359"/>
                  <a:pt x="243" y="359"/>
                </a:cubicBezTo>
                <a:cubicBezTo>
                  <a:pt x="240" y="359"/>
                  <a:pt x="234" y="362"/>
                  <a:pt x="231" y="362"/>
                </a:cubicBezTo>
                <a:cubicBezTo>
                  <a:pt x="231" y="361"/>
                  <a:pt x="231" y="360"/>
                  <a:pt x="231" y="360"/>
                </a:cubicBezTo>
                <a:cubicBezTo>
                  <a:pt x="233" y="360"/>
                  <a:pt x="233" y="360"/>
                  <a:pt x="235" y="360"/>
                </a:cubicBezTo>
                <a:cubicBezTo>
                  <a:pt x="234" y="360"/>
                  <a:pt x="233" y="359"/>
                  <a:pt x="232" y="359"/>
                </a:cubicBezTo>
                <a:cubicBezTo>
                  <a:pt x="235" y="354"/>
                  <a:pt x="241" y="358"/>
                  <a:pt x="245" y="356"/>
                </a:cubicBezTo>
                <a:cubicBezTo>
                  <a:pt x="245" y="355"/>
                  <a:pt x="243" y="355"/>
                  <a:pt x="243" y="353"/>
                </a:cubicBezTo>
                <a:cubicBezTo>
                  <a:pt x="245" y="353"/>
                  <a:pt x="246" y="353"/>
                  <a:pt x="246" y="354"/>
                </a:cubicBezTo>
                <a:cubicBezTo>
                  <a:pt x="248" y="354"/>
                  <a:pt x="245" y="352"/>
                  <a:pt x="247" y="351"/>
                </a:cubicBezTo>
                <a:cubicBezTo>
                  <a:pt x="248" y="354"/>
                  <a:pt x="252" y="351"/>
                  <a:pt x="255" y="350"/>
                </a:cubicBezTo>
                <a:close/>
                <a:moveTo>
                  <a:pt x="250" y="355"/>
                </a:moveTo>
                <a:cubicBezTo>
                  <a:pt x="250" y="356"/>
                  <a:pt x="250" y="356"/>
                  <a:pt x="250" y="357"/>
                </a:cubicBezTo>
                <a:cubicBezTo>
                  <a:pt x="248" y="357"/>
                  <a:pt x="248" y="355"/>
                  <a:pt x="250" y="355"/>
                </a:cubicBezTo>
                <a:cubicBezTo>
                  <a:pt x="250" y="355"/>
                  <a:pt x="250" y="355"/>
                  <a:pt x="250" y="355"/>
                </a:cubicBezTo>
                <a:close/>
                <a:moveTo>
                  <a:pt x="246" y="358"/>
                </a:moveTo>
                <a:cubicBezTo>
                  <a:pt x="244" y="358"/>
                  <a:pt x="246" y="357"/>
                  <a:pt x="246" y="356"/>
                </a:cubicBezTo>
                <a:cubicBezTo>
                  <a:pt x="247" y="356"/>
                  <a:pt x="246" y="358"/>
                  <a:pt x="246" y="358"/>
                </a:cubicBezTo>
                <a:cubicBezTo>
                  <a:pt x="246" y="358"/>
                  <a:pt x="246" y="358"/>
                  <a:pt x="246" y="358"/>
                </a:cubicBezTo>
                <a:close/>
                <a:moveTo>
                  <a:pt x="86" y="354"/>
                </a:moveTo>
                <a:cubicBezTo>
                  <a:pt x="87" y="354"/>
                  <a:pt x="86" y="355"/>
                  <a:pt x="86" y="356"/>
                </a:cubicBezTo>
                <a:cubicBezTo>
                  <a:pt x="85" y="356"/>
                  <a:pt x="84" y="353"/>
                  <a:pt x="84" y="354"/>
                </a:cubicBezTo>
                <a:cubicBezTo>
                  <a:pt x="83" y="352"/>
                  <a:pt x="86" y="355"/>
                  <a:pt x="86" y="354"/>
                </a:cubicBezTo>
                <a:close/>
                <a:moveTo>
                  <a:pt x="224" y="368"/>
                </a:moveTo>
                <a:cubicBezTo>
                  <a:pt x="223" y="369"/>
                  <a:pt x="219" y="370"/>
                  <a:pt x="220" y="371"/>
                </a:cubicBezTo>
                <a:cubicBezTo>
                  <a:pt x="218" y="371"/>
                  <a:pt x="222" y="366"/>
                  <a:pt x="225" y="367"/>
                </a:cubicBezTo>
                <a:cubicBezTo>
                  <a:pt x="224" y="368"/>
                  <a:pt x="224" y="368"/>
                  <a:pt x="224" y="369"/>
                </a:cubicBezTo>
                <a:cubicBezTo>
                  <a:pt x="225" y="369"/>
                  <a:pt x="225" y="367"/>
                  <a:pt x="226" y="368"/>
                </a:cubicBezTo>
                <a:cubicBezTo>
                  <a:pt x="226" y="369"/>
                  <a:pt x="227" y="369"/>
                  <a:pt x="227" y="368"/>
                </a:cubicBezTo>
                <a:cubicBezTo>
                  <a:pt x="228" y="370"/>
                  <a:pt x="226" y="369"/>
                  <a:pt x="225" y="370"/>
                </a:cubicBezTo>
                <a:cubicBezTo>
                  <a:pt x="225" y="369"/>
                  <a:pt x="225" y="370"/>
                  <a:pt x="224" y="368"/>
                </a:cubicBezTo>
                <a:close/>
                <a:moveTo>
                  <a:pt x="265" y="368"/>
                </a:moveTo>
                <a:cubicBezTo>
                  <a:pt x="265" y="369"/>
                  <a:pt x="266" y="372"/>
                  <a:pt x="267" y="370"/>
                </a:cubicBezTo>
                <a:cubicBezTo>
                  <a:pt x="266" y="370"/>
                  <a:pt x="269" y="369"/>
                  <a:pt x="268" y="368"/>
                </a:cubicBezTo>
                <a:cubicBezTo>
                  <a:pt x="267" y="368"/>
                  <a:pt x="265" y="367"/>
                  <a:pt x="265" y="368"/>
                </a:cubicBezTo>
                <a:close/>
                <a:moveTo>
                  <a:pt x="229" y="369"/>
                </a:moveTo>
                <a:cubicBezTo>
                  <a:pt x="230" y="370"/>
                  <a:pt x="232" y="371"/>
                  <a:pt x="232" y="369"/>
                </a:cubicBezTo>
                <a:cubicBezTo>
                  <a:pt x="234" y="369"/>
                  <a:pt x="231" y="371"/>
                  <a:pt x="233" y="371"/>
                </a:cubicBezTo>
                <a:cubicBezTo>
                  <a:pt x="233" y="372"/>
                  <a:pt x="229" y="371"/>
                  <a:pt x="229" y="369"/>
                </a:cubicBezTo>
                <a:close/>
                <a:moveTo>
                  <a:pt x="224" y="372"/>
                </a:moveTo>
                <a:cubicBezTo>
                  <a:pt x="223" y="372"/>
                  <a:pt x="223" y="373"/>
                  <a:pt x="223" y="374"/>
                </a:cubicBezTo>
                <a:cubicBezTo>
                  <a:pt x="222" y="374"/>
                  <a:pt x="223" y="372"/>
                  <a:pt x="223" y="371"/>
                </a:cubicBezTo>
                <a:cubicBezTo>
                  <a:pt x="223" y="371"/>
                  <a:pt x="223" y="372"/>
                  <a:pt x="224" y="372"/>
                </a:cubicBezTo>
                <a:cubicBezTo>
                  <a:pt x="224" y="373"/>
                  <a:pt x="224" y="372"/>
                  <a:pt x="224" y="372"/>
                </a:cubicBezTo>
                <a:close/>
                <a:moveTo>
                  <a:pt x="270" y="371"/>
                </a:moveTo>
                <a:cubicBezTo>
                  <a:pt x="269" y="370"/>
                  <a:pt x="266" y="371"/>
                  <a:pt x="267" y="373"/>
                </a:cubicBezTo>
                <a:cubicBezTo>
                  <a:pt x="268" y="372"/>
                  <a:pt x="271" y="372"/>
                  <a:pt x="270" y="371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5916613" y="904875"/>
            <a:ext cx="1773238" cy="1884363"/>
          </a:xfrm>
          <a:custGeom>
            <a:avLst/>
            <a:gdLst>
              <a:gd name="T0" fmla="*/ 97 w 472"/>
              <a:gd name="T1" fmla="*/ 93 h 502"/>
              <a:gd name="T2" fmla="*/ 305 w 472"/>
              <a:gd name="T3" fmla="*/ 163 h 502"/>
              <a:gd name="T4" fmla="*/ 98 w 472"/>
              <a:gd name="T5" fmla="*/ 227 h 502"/>
              <a:gd name="T6" fmla="*/ 305 w 472"/>
              <a:gd name="T7" fmla="*/ 248 h 502"/>
              <a:gd name="T8" fmla="*/ 303 w 472"/>
              <a:gd name="T9" fmla="*/ 281 h 502"/>
              <a:gd name="T10" fmla="*/ 376 w 472"/>
              <a:gd name="T11" fmla="*/ 382 h 502"/>
              <a:gd name="T12" fmla="*/ 145 w 472"/>
              <a:gd name="T13" fmla="*/ 3 h 502"/>
              <a:gd name="T14" fmla="*/ 7 w 472"/>
              <a:gd name="T15" fmla="*/ 95 h 502"/>
              <a:gd name="T16" fmla="*/ 38 w 472"/>
              <a:gd name="T17" fmla="*/ 293 h 502"/>
              <a:gd name="T18" fmla="*/ 156 w 472"/>
              <a:gd name="T19" fmla="*/ 401 h 502"/>
              <a:gd name="T20" fmla="*/ 300 w 472"/>
              <a:gd name="T21" fmla="*/ 480 h 502"/>
              <a:gd name="T22" fmla="*/ 404 w 472"/>
              <a:gd name="T23" fmla="*/ 447 h 502"/>
              <a:gd name="T24" fmla="*/ 271 w 472"/>
              <a:gd name="T25" fmla="*/ 427 h 502"/>
              <a:gd name="T26" fmla="*/ 337 w 472"/>
              <a:gd name="T27" fmla="*/ 353 h 502"/>
              <a:gd name="T28" fmla="*/ 391 w 472"/>
              <a:gd name="T29" fmla="*/ 221 h 502"/>
              <a:gd name="T30" fmla="*/ 392 w 472"/>
              <a:gd name="T31" fmla="*/ 168 h 502"/>
              <a:gd name="T32" fmla="*/ 318 w 472"/>
              <a:gd name="T33" fmla="*/ 60 h 502"/>
              <a:gd name="T34" fmla="*/ 174 w 472"/>
              <a:gd name="T35" fmla="*/ 12 h 502"/>
              <a:gd name="T36" fmla="*/ 274 w 472"/>
              <a:gd name="T37" fmla="*/ 432 h 502"/>
              <a:gd name="T38" fmla="*/ 213 w 472"/>
              <a:gd name="T39" fmla="*/ 19 h 502"/>
              <a:gd name="T40" fmla="*/ 270 w 472"/>
              <a:gd name="T41" fmla="*/ 29 h 502"/>
              <a:gd name="T42" fmla="*/ 109 w 472"/>
              <a:gd name="T43" fmla="*/ 133 h 502"/>
              <a:gd name="T44" fmla="*/ 145 w 472"/>
              <a:gd name="T45" fmla="*/ 358 h 502"/>
              <a:gd name="T46" fmla="*/ 281 w 472"/>
              <a:gd name="T47" fmla="*/ 260 h 502"/>
              <a:gd name="T48" fmla="*/ 304 w 472"/>
              <a:gd name="T49" fmla="*/ 257 h 502"/>
              <a:gd name="T50" fmla="*/ 291 w 472"/>
              <a:gd name="T51" fmla="*/ 113 h 502"/>
              <a:gd name="T52" fmla="*/ 267 w 472"/>
              <a:gd name="T53" fmla="*/ 54 h 502"/>
              <a:gd name="T54" fmla="*/ 100 w 472"/>
              <a:gd name="T55" fmla="*/ 38 h 502"/>
              <a:gd name="T56" fmla="*/ 142 w 472"/>
              <a:gd name="T57" fmla="*/ 52 h 502"/>
              <a:gd name="T58" fmla="*/ 66 w 472"/>
              <a:gd name="T59" fmla="*/ 73 h 502"/>
              <a:gd name="T60" fmla="*/ 66 w 472"/>
              <a:gd name="T61" fmla="*/ 78 h 502"/>
              <a:gd name="T62" fmla="*/ 108 w 472"/>
              <a:gd name="T63" fmla="*/ 119 h 502"/>
              <a:gd name="T64" fmla="*/ 98 w 472"/>
              <a:gd name="T65" fmla="*/ 90 h 502"/>
              <a:gd name="T66" fmla="*/ 96 w 472"/>
              <a:gd name="T67" fmla="*/ 104 h 502"/>
              <a:gd name="T68" fmla="*/ 359 w 472"/>
              <a:gd name="T69" fmla="*/ 147 h 502"/>
              <a:gd name="T70" fmla="*/ 393 w 472"/>
              <a:gd name="T71" fmla="*/ 191 h 502"/>
              <a:gd name="T72" fmla="*/ 375 w 472"/>
              <a:gd name="T73" fmla="*/ 204 h 502"/>
              <a:gd name="T74" fmla="*/ 87 w 472"/>
              <a:gd name="T75" fmla="*/ 229 h 502"/>
              <a:gd name="T76" fmla="*/ 385 w 472"/>
              <a:gd name="T77" fmla="*/ 245 h 502"/>
              <a:gd name="T78" fmla="*/ 343 w 472"/>
              <a:gd name="T79" fmla="*/ 244 h 502"/>
              <a:gd name="T80" fmla="*/ 366 w 472"/>
              <a:gd name="T81" fmla="*/ 247 h 502"/>
              <a:gd name="T82" fmla="*/ 381 w 472"/>
              <a:gd name="T83" fmla="*/ 256 h 502"/>
              <a:gd name="T84" fmla="*/ 81 w 472"/>
              <a:gd name="T85" fmla="*/ 262 h 502"/>
              <a:gd name="T86" fmla="*/ 80 w 472"/>
              <a:gd name="T87" fmla="*/ 267 h 502"/>
              <a:gd name="T88" fmla="*/ 365 w 472"/>
              <a:gd name="T89" fmla="*/ 271 h 502"/>
              <a:gd name="T90" fmla="*/ 308 w 472"/>
              <a:gd name="T91" fmla="*/ 288 h 502"/>
              <a:gd name="T92" fmla="*/ 39 w 472"/>
              <a:gd name="T93" fmla="*/ 279 h 502"/>
              <a:gd name="T94" fmla="*/ 280 w 472"/>
              <a:gd name="T95" fmla="*/ 287 h 502"/>
              <a:gd name="T96" fmla="*/ 358 w 472"/>
              <a:gd name="T97" fmla="*/ 295 h 502"/>
              <a:gd name="T98" fmla="*/ 49 w 472"/>
              <a:gd name="T99" fmla="*/ 306 h 502"/>
              <a:gd name="T100" fmla="*/ 95 w 472"/>
              <a:gd name="T101" fmla="*/ 385 h 502"/>
              <a:gd name="T102" fmla="*/ 136 w 472"/>
              <a:gd name="T103" fmla="*/ 368 h 502"/>
              <a:gd name="T104" fmla="*/ 249 w 472"/>
              <a:gd name="T105" fmla="*/ 394 h 502"/>
              <a:gd name="T106" fmla="*/ 245 w 472"/>
              <a:gd name="T107" fmla="*/ 400 h 502"/>
              <a:gd name="T108" fmla="*/ 388 w 472"/>
              <a:gd name="T109" fmla="*/ 456 h 502"/>
              <a:gd name="T110" fmla="*/ 239 w 472"/>
              <a:gd name="T111" fmla="*/ 463 h 502"/>
              <a:gd name="T112" fmla="*/ 344 w 472"/>
              <a:gd name="T113" fmla="*/ 45 h 502"/>
              <a:gd name="T114" fmla="*/ 387 w 472"/>
              <a:gd name="T115" fmla="*/ 136 h 502"/>
              <a:gd name="T116" fmla="*/ 309 w 472"/>
              <a:gd name="T117" fmla="*/ 212 h 502"/>
              <a:gd name="T118" fmla="*/ 33 w 472"/>
              <a:gd name="T119" fmla="*/ 312 h 502"/>
              <a:gd name="T120" fmla="*/ 282 w 472"/>
              <a:gd name="T121" fmla="*/ 238 h 502"/>
              <a:gd name="T122" fmla="*/ 306 w 472"/>
              <a:gd name="T123" fmla="*/ 242 h 502"/>
              <a:gd name="T124" fmla="*/ 128 w 472"/>
              <a:gd name="T125" fmla="*/ 406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2" h="502">
                <a:moveTo>
                  <a:pt x="169" y="0"/>
                </a:moveTo>
                <a:cubicBezTo>
                  <a:pt x="171" y="1"/>
                  <a:pt x="168" y="2"/>
                  <a:pt x="167" y="2"/>
                </a:cubicBezTo>
                <a:cubicBezTo>
                  <a:pt x="165" y="1"/>
                  <a:pt x="169" y="1"/>
                  <a:pt x="169" y="0"/>
                </a:cubicBezTo>
                <a:close/>
                <a:moveTo>
                  <a:pt x="304" y="39"/>
                </a:moveTo>
                <a:cubicBezTo>
                  <a:pt x="305" y="37"/>
                  <a:pt x="306" y="39"/>
                  <a:pt x="306" y="39"/>
                </a:cubicBezTo>
                <a:cubicBezTo>
                  <a:pt x="306" y="41"/>
                  <a:pt x="305" y="39"/>
                  <a:pt x="304" y="39"/>
                </a:cubicBezTo>
                <a:close/>
                <a:moveTo>
                  <a:pt x="342" y="39"/>
                </a:moveTo>
                <a:cubicBezTo>
                  <a:pt x="342" y="45"/>
                  <a:pt x="339" y="52"/>
                  <a:pt x="336" y="56"/>
                </a:cubicBezTo>
                <a:cubicBezTo>
                  <a:pt x="337" y="50"/>
                  <a:pt x="339" y="44"/>
                  <a:pt x="342" y="39"/>
                </a:cubicBezTo>
                <a:close/>
                <a:moveTo>
                  <a:pt x="346" y="42"/>
                </a:moveTo>
                <a:cubicBezTo>
                  <a:pt x="347" y="42"/>
                  <a:pt x="346" y="45"/>
                  <a:pt x="345" y="44"/>
                </a:cubicBezTo>
                <a:cubicBezTo>
                  <a:pt x="345" y="44"/>
                  <a:pt x="345" y="43"/>
                  <a:pt x="345" y="43"/>
                </a:cubicBezTo>
                <a:cubicBezTo>
                  <a:pt x="345" y="43"/>
                  <a:pt x="345" y="43"/>
                  <a:pt x="346" y="42"/>
                </a:cubicBezTo>
                <a:close/>
                <a:moveTo>
                  <a:pt x="305" y="47"/>
                </a:moveTo>
                <a:cubicBezTo>
                  <a:pt x="306" y="48"/>
                  <a:pt x="307" y="50"/>
                  <a:pt x="306" y="51"/>
                </a:cubicBezTo>
                <a:cubicBezTo>
                  <a:pt x="305" y="51"/>
                  <a:pt x="305" y="49"/>
                  <a:pt x="305" y="47"/>
                </a:cubicBezTo>
                <a:close/>
                <a:moveTo>
                  <a:pt x="94" y="49"/>
                </a:moveTo>
                <a:cubicBezTo>
                  <a:pt x="93" y="50"/>
                  <a:pt x="93" y="51"/>
                  <a:pt x="92" y="50"/>
                </a:cubicBezTo>
                <a:cubicBezTo>
                  <a:pt x="92" y="49"/>
                  <a:pt x="93" y="49"/>
                  <a:pt x="94" y="49"/>
                </a:cubicBezTo>
                <a:close/>
                <a:moveTo>
                  <a:pt x="88" y="50"/>
                </a:moveTo>
                <a:cubicBezTo>
                  <a:pt x="88" y="51"/>
                  <a:pt x="89" y="52"/>
                  <a:pt x="90" y="52"/>
                </a:cubicBezTo>
                <a:cubicBezTo>
                  <a:pt x="91" y="52"/>
                  <a:pt x="92" y="50"/>
                  <a:pt x="90" y="50"/>
                </a:cubicBezTo>
                <a:cubicBezTo>
                  <a:pt x="90" y="50"/>
                  <a:pt x="90" y="51"/>
                  <a:pt x="90" y="51"/>
                </a:cubicBezTo>
                <a:cubicBezTo>
                  <a:pt x="89" y="51"/>
                  <a:pt x="89" y="50"/>
                  <a:pt x="88" y="50"/>
                </a:cubicBezTo>
                <a:close/>
                <a:moveTo>
                  <a:pt x="276" y="51"/>
                </a:moveTo>
                <a:cubicBezTo>
                  <a:pt x="276" y="52"/>
                  <a:pt x="275" y="52"/>
                  <a:pt x="274" y="52"/>
                </a:cubicBezTo>
                <a:cubicBezTo>
                  <a:pt x="274" y="51"/>
                  <a:pt x="275" y="50"/>
                  <a:pt x="276" y="51"/>
                </a:cubicBezTo>
                <a:close/>
                <a:moveTo>
                  <a:pt x="277" y="51"/>
                </a:moveTo>
                <a:cubicBezTo>
                  <a:pt x="279" y="50"/>
                  <a:pt x="278" y="54"/>
                  <a:pt x="277" y="54"/>
                </a:cubicBezTo>
                <a:cubicBezTo>
                  <a:pt x="277" y="52"/>
                  <a:pt x="278" y="52"/>
                  <a:pt x="277" y="51"/>
                </a:cubicBezTo>
                <a:close/>
                <a:moveTo>
                  <a:pt x="342" y="53"/>
                </a:moveTo>
                <a:cubicBezTo>
                  <a:pt x="341" y="56"/>
                  <a:pt x="344" y="53"/>
                  <a:pt x="342" y="53"/>
                </a:cubicBezTo>
                <a:close/>
                <a:moveTo>
                  <a:pt x="97" y="93"/>
                </a:moveTo>
                <a:cubicBezTo>
                  <a:pt x="98" y="93"/>
                  <a:pt x="98" y="94"/>
                  <a:pt x="98" y="95"/>
                </a:cubicBezTo>
                <a:cubicBezTo>
                  <a:pt x="97" y="94"/>
                  <a:pt x="97" y="95"/>
                  <a:pt x="96" y="95"/>
                </a:cubicBezTo>
                <a:cubicBezTo>
                  <a:pt x="96" y="94"/>
                  <a:pt x="97" y="94"/>
                  <a:pt x="97" y="93"/>
                </a:cubicBezTo>
                <a:close/>
                <a:moveTo>
                  <a:pt x="272" y="102"/>
                </a:moveTo>
                <a:cubicBezTo>
                  <a:pt x="274" y="103"/>
                  <a:pt x="273" y="105"/>
                  <a:pt x="271" y="105"/>
                </a:cubicBezTo>
                <a:cubicBezTo>
                  <a:pt x="272" y="104"/>
                  <a:pt x="272" y="103"/>
                  <a:pt x="272" y="102"/>
                </a:cubicBezTo>
                <a:close/>
                <a:moveTo>
                  <a:pt x="365" y="105"/>
                </a:moveTo>
                <a:cubicBezTo>
                  <a:pt x="365" y="103"/>
                  <a:pt x="367" y="105"/>
                  <a:pt x="366" y="106"/>
                </a:cubicBezTo>
                <a:cubicBezTo>
                  <a:pt x="365" y="106"/>
                  <a:pt x="366" y="105"/>
                  <a:pt x="365" y="105"/>
                </a:cubicBezTo>
                <a:close/>
                <a:moveTo>
                  <a:pt x="376" y="108"/>
                </a:moveTo>
                <a:cubicBezTo>
                  <a:pt x="377" y="108"/>
                  <a:pt x="377" y="109"/>
                  <a:pt x="377" y="110"/>
                </a:cubicBezTo>
                <a:cubicBezTo>
                  <a:pt x="376" y="110"/>
                  <a:pt x="376" y="110"/>
                  <a:pt x="376" y="110"/>
                </a:cubicBezTo>
                <a:cubicBezTo>
                  <a:pt x="376" y="109"/>
                  <a:pt x="376" y="109"/>
                  <a:pt x="376" y="108"/>
                </a:cubicBezTo>
                <a:close/>
                <a:moveTo>
                  <a:pt x="105" y="116"/>
                </a:moveTo>
                <a:cubicBezTo>
                  <a:pt x="107" y="116"/>
                  <a:pt x="107" y="119"/>
                  <a:pt x="105" y="118"/>
                </a:cubicBezTo>
                <a:cubicBezTo>
                  <a:pt x="105" y="117"/>
                  <a:pt x="105" y="117"/>
                  <a:pt x="105" y="116"/>
                </a:cubicBezTo>
                <a:close/>
                <a:moveTo>
                  <a:pt x="369" y="119"/>
                </a:moveTo>
                <a:cubicBezTo>
                  <a:pt x="370" y="119"/>
                  <a:pt x="370" y="121"/>
                  <a:pt x="369" y="121"/>
                </a:cubicBezTo>
                <a:cubicBezTo>
                  <a:pt x="369" y="120"/>
                  <a:pt x="369" y="120"/>
                  <a:pt x="369" y="119"/>
                </a:cubicBezTo>
                <a:cubicBezTo>
                  <a:pt x="369" y="120"/>
                  <a:pt x="369" y="119"/>
                  <a:pt x="369" y="119"/>
                </a:cubicBezTo>
                <a:close/>
                <a:moveTo>
                  <a:pt x="366" y="123"/>
                </a:moveTo>
                <a:cubicBezTo>
                  <a:pt x="367" y="123"/>
                  <a:pt x="367" y="123"/>
                  <a:pt x="368" y="123"/>
                </a:cubicBezTo>
                <a:cubicBezTo>
                  <a:pt x="368" y="123"/>
                  <a:pt x="368" y="124"/>
                  <a:pt x="368" y="125"/>
                </a:cubicBezTo>
                <a:cubicBezTo>
                  <a:pt x="367" y="125"/>
                  <a:pt x="367" y="125"/>
                  <a:pt x="366" y="125"/>
                </a:cubicBezTo>
                <a:cubicBezTo>
                  <a:pt x="366" y="124"/>
                  <a:pt x="366" y="123"/>
                  <a:pt x="366" y="123"/>
                </a:cubicBezTo>
                <a:close/>
                <a:moveTo>
                  <a:pt x="375" y="132"/>
                </a:moveTo>
                <a:cubicBezTo>
                  <a:pt x="376" y="132"/>
                  <a:pt x="377" y="132"/>
                  <a:pt x="377" y="132"/>
                </a:cubicBezTo>
                <a:cubicBezTo>
                  <a:pt x="378" y="134"/>
                  <a:pt x="375" y="134"/>
                  <a:pt x="375" y="132"/>
                </a:cubicBezTo>
                <a:close/>
                <a:moveTo>
                  <a:pt x="296" y="136"/>
                </a:moveTo>
                <a:cubicBezTo>
                  <a:pt x="298" y="137"/>
                  <a:pt x="295" y="141"/>
                  <a:pt x="297" y="142"/>
                </a:cubicBezTo>
                <a:cubicBezTo>
                  <a:pt x="294" y="144"/>
                  <a:pt x="295" y="138"/>
                  <a:pt x="296" y="136"/>
                </a:cubicBezTo>
                <a:close/>
                <a:moveTo>
                  <a:pt x="304" y="159"/>
                </a:moveTo>
                <a:cubicBezTo>
                  <a:pt x="305" y="160"/>
                  <a:pt x="305" y="162"/>
                  <a:pt x="305" y="163"/>
                </a:cubicBezTo>
                <a:cubicBezTo>
                  <a:pt x="304" y="163"/>
                  <a:pt x="303" y="160"/>
                  <a:pt x="304" y="159"/>
                </a:cubicBezTo>
                <a:close/>
                <a:moveTo>
                  <a:pt x="404" y="172"/>
                </a:moveTo>
                <a:cubicBezTo>
                  <a:pt x="405" y="172"/>
                  <a:pt x="405" y="173"/>
                  <a:pt x="407" y="173"/>
                </a:cubicBezTo>
                <a:cubicBezTo>
                  <a:pt x="406" y="174"/>
                  <a:pt x="406" y="176"/>
                  <a:pt x="404" y="176"/>
                </a:cubicBezTo>
                <a:cubicBezTo>
                  <a:pt x="405" y="174"/>
                  <a:pt x="403" y="174"/>
                  <a:pt x="404" y="172"/>
                </a:cubicBezTo>
                <a:close/>
                <a:moveTo>
                  <a:pt x="304" y="174"/>
                </a:moveTo>
                <a:cubicBezTo>
                  <a:pt x="306" y="174"/>
                  <a:pt x="307" y="177"/>
                  <a:pt x="306" y="179"/>
                </a:cubicBezTo>
                <a:cubicBezTo>
                  <a:pt x="305" y="178"/>
                  <a:pt x="305" y="176"/>
                  <a:pt x="304" y="174"/>
                </a:cubicBezTo>
                <a:close/>
                <a:moveTo>
                  <a:pt x="410" y="188"/>
                </a:moveTo>
                <a:cubicBezTo>
                  <a:pt x="411" y="189"/>
                  <a:pt x="411" y="191"/>
                  <a:pt x="410" y="191"/>
                </a:cubicBezTo>
                <a:cubicBezTo>
                  <a:pt x="409" y="191"/>
                  <a:pt x="409" y="189"/>
                  <a:pt x="410" y="188"/>
                </a:cubicBezTo>
                <a:close/>
                <a:moveTo>
                  <a:pt x="414" y="190"/>
                </a:moveTo>
                <a:cubicBezTo>
                  <a:pt x="413" y="188"/>
                  <a:pt x="411" y="191"/>
                  <a:pt x="414" y="191"/>
                </a:cubicBezTo>
                <a:cubicBezTo>
                  <a:pt x="414" y="191"/>
                  <a:pt x="414" y="190"/>
                  <a:pt x="414" y="190"/>
                </a:cubicBezTo>
                <a:close/>
                <a:moveTo>
                  <a:pt x="307" y="193"/>
                </a:moveTo>
                <a:cubicBezTo>
                  <a:pt x="309" y="193"/>
                  <a:pt x="309" y="195"/>
                  <a:pt x="308" y="196"/>
                </a:cubicBezTo>
                <a:cubicBezTo>
                  <a:pt x="307" y="196"/>
                  <a:pt x="307" y="194"/>
                  <a:pt x="307" y="193"/>
                </a:cubicBezTo>
                <a:close/>
                <a:moveTo>
                  <a:pt x="305" y="196"/>
                </a:moveTo>
                <a:cubicBezTo>
                  <a:pt x="305" y="198"/>
                  <a:pt x="306" y="199"/>
                  <a:pt x="306" y="200"/>
                </a:cubicBezTo>
                <a:cubicBezTo>
                  <a:pt x="308" y="199"/>
                  <a:pt x="307" y="198"/>
                  <a:pt x="306" y="197"/>
                </a:cubicBezTo>
                <a:cubicBezTo>
                  <a:pt x="307" y="197"/>
                  <a:pt x="308" y="197"/>
                  <a:pt x="308" y="196"/>
                </a:cubicBezTo>
                <a:cubicBezTo>
                  <a:pt x="306" y="197"/>
                  <a:pt x="306" y="196"/>
                  <a:pt x="305" y="196"/>
                </a:cubicBezTo>
                <a:close/>
                <a:moveTo>
                  <a:pt x="8" y="218"/>
                </a:moveTo>
                <a:cubicBezTo>
                  <a:pt x="9" y="218"/>
                  <a:pt x="9" y="218"/>
                  <a:pt x="10" y="218"/>
                </a:cubicBezTo>
                <a:cubicBezTo>
                  <a:pt x="10" y="218"/>
                  <a:pt x="10" y="219"/>
                  <a:pt x="10" y="219"/>
                </a:cubicBezTo>
                <a:cubicBezTo>
                  <a:pt x="8" y="220"/>
                  <a:pt x="8" y="219"/>
                  <a:pt x="8" y="218"/>
                </a:cubicBezTo>
                <a:close/>
                <a:moveTo>
                  <a:pt x="281" y="222"/>
                </a:moveTo>
                <a:cubicBezTo>
                  <a:pt x="282" y="223"/>
                  <a:pt x="281" y="225"/>
                  <a:pt x="280" y="225"/>
                </a:cubicBezTo>
                <a:cubicBezTo>
                  <a:pt x="280" y="224"/>
                  <a:pt x="281" y="223"/>
                  <a:pt x="281" y="222"/>
                </a:cubicBezTo>
                <a:close/>
                <a:moveTo>
                  <a:pt x="98" y="227"/>
                </a:moveTo>
                <a:cubicBezTo>
                  <a:pt x="98" y="227"/>
                  <a:pt x="99" y="227"/>
                  <a:pt x="99" y="227"/>
                </a:cubicBezTo>
                <a:cubicBezTo>
                  <a:pt x="99" y="228"/>
                  <a:pt x="99" y="228"/>
                  <a:pt x="99" y="229"/>
                </a:cubicBezTo>
                <a:cubicBezTo>
                  <a:pt x="98" y="229"/>
                  <a:pt x="98" y="228"/>
                  <a:pt x="98" y="227"/>
                </a:cubicBezTo>
                <a:close/>
                <a:moveTo>
                  <a:pt x="309" y="228"/>
                </a:moveTo>
                <a:cubicBezTo>
                  <a:pt x="310" y="228"/>
                  <a:pt x="310" y="231"/>
                  <a:pt x="308" y="230"/>
                </a:cubicBezTo>
                <a:cubicBezTo>
                  <a:pt x="308" y="230"/>
                  <a:pt x="308" y="229"/>
                  <a:pt x="308" y="229"/>
                </a:cubicBezTo>
                <a:cubicBezTo>
                  <a:pt x="309" y="229"/>
                  <a:pt x="309" y="229"/>
                  <a:pt x="309" y="228"/>
                </a:cubicBezTo>
                <a:close/>
                <a:moveTo>
                  <a:pt x="283" y="229"/>
                </a:moveTo>
                <a:cubicBezTo>
                  <a:pt x="285" y="229"/>
                  <a:pt x="286" y="230"/>
                  <a:pt x="286" y="231"/>
                </a:cubicBezTo>
                <a:cubicBezTo>
                  <a:pt x="284" y="231"/>
                  <a:pt x="283" y="231"/>
                  <a:pt x="283" y="229"/>
                </a:cubicBezTo>
                <a:close/>
                <a:moveTo>
                  <a:pt x="12" y="230"/>
                </a:moveTo>
                <a:cubicBezTo>
                  <a:pt x="14" y="229"/>
                  <a:pt x="14" y="233"/>
                  <a:pt x="12" y="233"/>
                </a:cubicBezTo>
                <a:cubicBezTo>
                  <a:pt x="13" y="232"/>
                  <a:pt x="12" y="232"/>
                  <a:pt x="12" y="230"/>
                </a:cubicBezTo>
                <a:close/>
                <a:moveTo>
                  <a:pt x="104" y="235"/>
                </a:moveTo>
                <a:cubicBezTo>
                  <a:pt x="107" y="239"/>
                  <a:pt x="101" y="238"/>
                  <a:pt x="104" y="235"/>
                </a:cubicBezTo>
                <a:close/>
                <a:moveTo>
                  <a:pt x="307" y="238"/>
                </a:moveTo>
                <a:cubicBezTo>
                  <a:pt x="306" y="238"/>
                  <a:pt x="306" y="239"/>
                  <a:pt x="307" y="239"/>
                </a:cubicBezTo>
                <a:cubicBezTo>
                  <a:pt x="306" y="241"/>
                  <a:pt x="305" y="239"/>
                  <a:pt x="305" y="237"/>
                </a:cubicBezTo>
                <a:cubicBezTo>
                  <a:pt x="307" y="238"/>
                  <a:pt x="311" y="237"/>
                  <a:pt x="309" y="239"/>
                </a:cubicBezTo>
                <a:cubicBezTo>
                  <a:pt x="307" y="237"/>
                  <a:pt x="308" y="241"/>
                  <a:pt x="307" y="238"/>
                </a:cubicBezTo>
                <a:close/>
                <a:moveTo>
                  <a:pt x="92" y="239"/>
                </a:moveTo>
                <a:cubicBezTo>
                  <a:pt x="93" y="239"/>
                  <a:pt x="93" y="240"/>
                  <a:pt x="94" y="240"/>
                </a:cubicBezTo>
                <a:cubicBezTo>
                  <a:pt x="92" y="245"/>
                  <a:pt x="95" y="246"/>
                  <a:pt x="97" y="251"/>
                </a:cubicBezTo>
                <a:cubicBezTo>
                  <a:pt x="95" y="251"/>
                  <a:pt x="95" y="252"/>
                  <a:pt x="94" y="252"/>
                </a:cubicBezTo>
                <a:cubicBezTo>
                  <a:pt x="95" y="248"/>
                  <a:pt x="90" y="245"/>
                  <a:pt x="92" y="239"/>
                </a:cubicBezTo>
                <a:close/>
                <a:moveTo>
                  <a:pt x="278" y="245"/>
                </a:moveTo>
                <a:cubicBezTo>
                  <a:pt x="279" y="244"/>
                  <a:pt x="279" y="244"/>
                  <a:pt x="280" y="244"/>
                </a:cubicBezTo>
                <a:cubicBezTo>
                  <a:pt x="280" y="246"/>
                  <a:pt x="280" y="247"/>
                  <a:pt x="281" y="247"/>
                </a:cubicBezTo>
                <a:cubicBezTo>
                  <a:pt x="281" y="248"/>
                  <a:pt x="280" y="249"/>
                  <a:pt x="278" y="249"/>
                </a:cubicBezTo>
                <a:cubicBezTo>
                  <a:pt x="279" y="249"/>
                  <a:pt x="280" y="250"/>
                  <a:pt x="281" y="251"/>
                </a:cubicBezTo>
                <a:cubicBezTo>
                  <a:pt x="279" y="251"/>
                  <a:pt x="280" y="253"/>
                  <a:pt x="278" y="253"/>
                </a:cubicBezTo>
                <a:cubicBezTo>
                  <a:pt x="279" y="252"/>
                  <a:pt x="279" y="250"/>
                  <a:pt x="277" y="250"/>
                </a:cubicBezTo>
                <a:cubicBezTo>
                  <a:pt x="278" y="248"/>
                  <a:pt x="279" y="246"/>
                  <a:pt x="278" y="245"/>
                </a:cubicBezTo>
                <a:close/>
                <a:moveTo>
                  <a:pt x="305" y="248"/>
                </a:moveTo>
                <a:cubicBezTo>
                  <a:pt x="302" y="248"/>
                  <a:pt x="305" y="246"/>
                  <a:pt x="305" y="245"/>
                </a:cubicBezTo>
                <a:cubicBezTo>
                  <a:pt x="306" y="245"/>
                  <a:pt x="305" y="247"/>
                  <a:pt x="305" y="248"/>
                </a:cubicBezTo>
                <a:close/>
                <a:moveTo>
                  <a:pt x="407" y="248"/>
                </a:moveTo>
                <a:cubicBezTo>
                  <a:pt x="409" y="250"/>
                  <a:pt x="408" y="249"/>
                  <a:pt x="410" y="248"/>
                </a:cubicBezTo>
                <a:cubicBezTo>
                  <a:pt x="410" y="249"/>
                  <a:pt x="411" y="250"/>
                  <a:pt x="411" y="251"/>
                </a:cubicBezTo>
                <a:cubicBezTo>
                  <a:pt x="409" y="251"/>
                  <a:pt x="407" y="251"/>
                  <a:pt x="407" y="248"/>
                </a:cubicBezTo>
                <a:close/>
                <a:moveTo>
                  <a:pt x="401" y="249"/>
                </a:moveTo>
                <a:cubicBezTo>
                  <a:pt x="402" y="249"/>
                  <a:pt x="402" y="250"/>
                  <a:pt x="402" y="251"/>
                </a:cubicBezTo>
                <a:cubicBezTo>
                  <a:pt x="401" y="251"/>
                  <a:pt x="401" y="250"/>
                  <a:pt x="401" y="249"/>
                </a:cubicBezTo>
                <a:close/>
                <a:moveTo>
                  <a:pt x="380" y="250"/>
                </a:moveTo>
                <a:cubicBezTo>
                  <a:pt x="382" y="251"/>
                  <a:pt x="379" y="254"/>
                  <a:pt x="380" y="250"/>
                </a:cubicBezTo>
                <a:close/>
                <a:moveTo>
                  <a:pt x="282" y="252"/>
                </a:moveTo>
                <a:cubicBezTo>
                  <a:pt x="283" y="251"/>
                  <a:pt x="283" y="254"/>
                  <a:pt x="282" y="254"/>
                </a:cubicBezTo>
                <a:cubicBezTo>
                  <a:pt x="282" y="253"/>
                  <a:pt x="282" y="252"/>
                  <a:pt x="282" y="252"/>
                </a:cubicBezTo>
                <a:close/>
                <a:moveTo>
                  <a:pt x="374" y="252"/>
                </a:moveTo>
                <a:cubicBezTo>
                  <a:pt x="378" y="253"/>
                  <a:pt x="374" y="258"/>
                  <a:pt x="372" y="255"/>
                </a:cubicBezTo>
                <a:cubicBezTo>
                  <a:pt x="372" y="254"/>
                  <a:pt x="375" y="254"/>
                  <a:pt x="374" y="252"/>
                </a:cubicBezTo>
                <a:close/>
                <a:moveTo>
                  <a:pt x="280" y="254"/>
                </a:moveTo>
                <a:cubicBezTo>
                  <a:pt x="279" y="253"/>
                  <a:pt x="278" y="253"/>
                  <a:pt x="277" y="254"/>
                </a:cubicBezTo>
                <a:cubicBezTo>
                  <a:pt x="279" y="256"/>
                  <a:pt x="276" y="259"/>
                  <a:pt x="280" y="260"/>
                </a:cubicBezTo>
                <a:cubicBezTo>
                  <a:pt x="280" y="259"/>
                  <a:pt x="280" y="258"/>
                  <a:pt x="281" y="258"/>
                </a:cubicBezTo>
                <a:cubicBezTo>
                  <a:pt x="283" y="258"/>
                  <a:pt x="277" y="257"/>
                  <a:pt x="280" y="254"/>
                </a:cubicBezTo>
                <a:close/>
                <a:moveTo>
                  <a:pt x="379" y="254"/>
                </a:moveTo>
                <a:cubicBezTo>
                  <a:pt x="378" y="254"/>
                  <a:pt x="377" y="253"/>
                  <a:pt x="377" y="255"/>
                </a:cubicBezTo>
                <a:cubicBezTo>
                  <a:pt x="378" y="255"/>
                  <a:pt x="378" y="254"/>
                  <a:pt x="379" y="254"/>
                </a:cubicBezTo>
                <a:close/>
                <a:moveTo>
                  <a:pt x="95" y="257"/>
                </a:moveTo>
                <a:cubicBezTo>
                  <a:pt x="97" y="256"/>
                  <a:pt x="97" y="259"/>
                  <a:pt x="97" y="260"/>
                </a:cubicBezTo>
                <a:cubicBezTo>
                  <a:pt x="95" y="260"/>
                  <a:pt x="95" y="258"/>
                  <a:pt x="95" y="257"/>
                </a:cubicBezTo>
                <a:close/>
                <a:moveTo>
                  <a:pt x="415" y="259"/>
                </a:moveTo>
                <a:cubicBezTo>
                  <a:pt x="415" y="257"/>
                  <a:pt x="416" y="260"/>
                  <a:pt x="417" y="259"/>
                </a:cubicBezTo>
                <a:cubicBezTo>
                  <a:pt x="417" y="260"/>
                  <a:pt x="415" y="259"/>
                  <a:pt x="415" y="259"/>
                </a:cubicBezTo>
                <a:close/>
                <a:moveTo>
                  <a:pt x="303" y="261"/>
                </a:moveTo>
                <a:cubicBezTo>
                  <a:pt x="304" y="261"/>
                  <a:pt x="304" y="264"/>
                  <a:pt x="302" y="263"/>
                </a:cubicBezTo>
                <a:cubicBezTo>
                  <a:pt x="302" y="262"/>
                  <a:pt x="303" y="262"/>
                  <a:pt x="303" y="261"/>
                </a:cubicBezTo>
                <a:close/>
                <a:moveTo>
                  <a:pt x="303" y="281"/>
                </a:moveTo>
                <a:cubicBezTo>
                  <a:pt x="304" y="281"/>
                  <a:pt x="305" y="281"/>
                  <a:pt x="305" y="283"/>
                </a:cubicBezTo>
                <a:cubicBezTo>
                  <a:pt x="304" y="283"/>
                  <a:pt x="303" y="282"/>
                  <a:pt x="303" y="281"/>
                </a:cubicBezTo>
                <a:close/>
                <a:moveTo>
                  <a:pt x="101" y="287"/>
                </a:moveTo>
                <a:cubicBezTo>
                  <a:pt x="101" y="286"/>
                  <a:pt x="102" y="286"/>
                  <a:pt x="103" y="287"/>
                </a:cubicBezTo>
                <a:cubicBezTo>
                  <a:pt x="103" y="288"/>
                  <a:pt x="101" y="288"/>
                  <a:pt x="101" y="287"/>
                </a:cubicBezTo>
                <a:close/>
                <a:moveTo>
                  <a:pt x="43" y="322"/>
                </a:moveTo>
                <a:cubicBezTo>
                  <a:pt x="40" y="324"/>
                  <a:pt x="41" y="321"/>
                  <a:pt x="43" y="322"/>
                </a:cubicBezTo>
                <a:close/>
                <a:moveTo>
                  <a:pt x="48" y="333"/>
                </a:moveTo>
                <a:cubicBezTo>
                  <a:pt x="48" y="333"/>
                  <a:pt x="49" y="332"/>
                  <a:pt x="50" y="332"/>
                </a:cubicBezTo>
                <a:cubicBezTo>
                  <a:pt x="51" y="333"/>
                  <a:pt x="47" y="335"/>
                  <a:pt x="48" y="333"/>
                </a:cubicBezTo>
                <a:close/>
                <a:moveTo>
                  <a:pt x="196" y="359"/>
                </a:moveTo>
                <a:cubicBezTo>
                  <a:pt x="197" y="359"/>
                  <a:pt x="196" y="361"/>
                  <a:pt x="197" y="361"/>
                </a:cubicBezTo>
                <a:cubicBezTo>
                  <a:pt x="196" y="362"/>
                  <a:pt x="195" y="360"/>
                  <a:pt x="196" y="359"/>
                </a:cubicBezTo>
                <a:close/>
                <a:moveTo>
                  <a:pt x="347" y="374"/>
                </a:moveTo>
                <a:cubicBezTo>
                  <a:pt x="348" y="374"/>
                  <a:pt x="348" y="375"/>
                  <a:pt x="349" y="375"/>
                </a:cubicBezTo>
                <a:cubicBezTo>
                  <a:pt x="348" y="378"/>
                  <a:pt x="354" y="377"/>
                  <a:pt x="354" y="380"/>
                </a:cubicBezTo>
                <a:cubicBezTo>
                  <a:pt x="351" y="378"/>
                  <a:pt x="349" y="383"/>
                  <a:pt x="345" y="380"/>
                </a:cubicBezTo>
                <a:cubicBezTo>
                  <a:pt x="345" y="377"/>
                  <a:pt x="348" y="377"/>
                  <a:pt x="347" y="374"/>
                </a:cubicBezTo>
                <a:close/>
                <a:moveTo>
                  <a:pt x="341" y="377"/>
                </a:moveTo>
                <a:cubicBezTo>
                  <a:pt x="340" y="378"/>
                  <a:pt x="338" y="378"/>
                  <a:pt x="337" y="378"/>
                </a:cubicBezTo>
                <a:cubicBezTo>
                  <a:pt x="336" y="376"/>
                  <a:pt x="339" y="378"/>
                  <a:pt x="341" y="377"/>
                </a:cubicBezTo>
                <a:close/>
                <a:moveTo>
                  <a:pt x="274" y="381"/>
                </a:moveTo>
                <a:cubicBezTo>
                  <a:pt x="274" y="381"/>
                  <a:pt x="274" y="382"/>
                  <a:pt x="273" y="382"/>
                </a:cubicBezTo>
                <a:cubicBezTo>
                  <a:pt x="273" y="382"/>
                  <a:pt x="273" y="383"/>
                  <a:pt x="274" y="383"/>
                </a:cubicBezTo>
                <a:cubicBezTo>
                  <a:pt x="273" y="384"/>
                  <a:pt x="271" y="383"/>
                  <a:pt x="271" y="383"/>
                </a:cubicBezTo>
                <a:cubicBezTo>
                  <a:pt x="271" y="381"/>
                  <a:pt x="273" y="381"/>
                  <a:pt x="274" y="381"/>
                </a:cubicBezTo>
                <a:close/>
                <a:moveTo>
                  <a:pt x="339" y="381"/>
                </a:moveTo>
                <a:cubicBezTo>
                  <a:pt x="340" y="380"/>
                  <a:pt x="341" y="381"/>
                  <a:pt x="341" y="382"/>
                </a:cubicBezTo>
                <a:cubicBezTo>
                  <a:pt x="339" y="382"/>
                  <a:pt x="339" y="382"/>
                  <a:pt x="339" y="381"/>
                </a:cubicBezTo>
                <a:close/>
                <a:moveTo>
                  <a:pt x="379" y="387"/>
                </a:moveTo>
                <a:cubicBezTo>
                  <a:pt x="377" y="389"/>
                  <a:pt x="374" y="387"/>
                  <a:pt x="372" y="386"/>
                </a:cubicBezTo>
                <a:cubicBezTo>
                  <a:pt x="372" y="384"/>
                  <a:pt x="375" y="385"/>
                  <a:pt x="374" y="382"/>
                </a:cubicBezTo>
                <a:cubicBezTo>
                  <a:pt x="375" y="382"/>
                  <a:pt x="376" y="384"/>
                  <a:pt x="376" y="382"/>
                </a:cubicBezTo>
                <a:cubicBezTo>
                  <a:pt x="377" y="383"/>
                  <a:pt x="374" y="387"/>
                  <a:pt x="379" y="387"/>
                </a:cubicBezTo>
                <a:close/>
                <a:moveTo>
                  <a:pt x="369" y="384"/>
                </a:moveTo>
                <a:cubicBezTo>
                  <a:pt x="370" y="384"/>
                  <a:pt x="371" y="384"/>
                  <a:pt x="372" y="384"/>
                </a:cubicBezTo>
                <a:cubicBezTo>
                  <a:pt x="372" y="386"/>
                  <a:pt x="371" y="387"/>
                  <a:pt x="370" y="387"/>
                </a:cubicBezTo>
                <a:cubicBezTo>
                  <a:pt x="370" y="386"/>
                  <a:pt x="369" y="385"/>
                  <a:pt x="369" y="384"/>
                </a:cubicBezTo>
                <a:close/>
                <a:moveTo>
                  <a:pt x="377" y="385"/>
                </a:moveTo>
                <a:cubicBezTo>
                  <a:pt x="378" y="387"/>
                  <a:pt x="380" y="388"/>
                  <a:pt x="381" y="386"/>
                </a:cubicBezTo>
                <a:cubicBezTo>
                  <a:pt x="380" y="386"/>
                  <a:pt x="380" y="384"/>
                  <a:pt x="377" y="385"/>
                </a:cubicBezTo>
                <a:close/>
                <a:moveTo>
                  <a:pt x="382" y="385"/>
                </a:moveTo>
                <a:cubicBezTo>
                  <a:pt x="383" y="385"/>
                  <a:pt x="383" y="386"/>
                  <a:pt x="384" y="386"/>
                </a:cubicBezTo>
                <a:cubicBezTo>
                  <a:pt x="384" y="387"/>
                  <a:pt x="383" y="387"/>
                  <a:pt x="382" y="388"/>
                </a:cubicBezTo>
                <a:cubicBezTo>
                  <a:pt x="381" y="388"/>
                  <a:pt x="382" y="385"/>
                  <a:pt x="382" y="385"/>
                </a:cubicBezTo>
                <a:close/>
                <a:moveTo>
                  <a:pt x="84" y="397"/>
                </a:moveTo>
                <a:cubicBezTo>
                  <a:pt x="85" y="398"/>
                  <a:pt x="86" y="398"/>
                  <a:pt x="86" y="399"/>
                </a:cubicBezTo>
                <a:cubicBezTo>
                  <a:pt x="84" y="400"/>
                  <a:pt x="83" y="398"/>
                  <a:pt x="84" y="397"/>
                </a:cubicBezTo>
                <a:close/>
                <a:moveTo>
                  <a:pt x="70" y="398"/>
                </a:moveTo>
                <a:cubicBezTo>
                  <a:pt x="70" y="399"/>
                  <a:pt x="73" y="401"/>
                  <a:pt x="71" y="403"/>
                </a:cubicBezTo>
                <a:cubicBezTo>
                  <a:pt x="71" y="401"/>
                  <a:pt x="68" y="400"/>
                  <a:pt x="70" y="398"/>
                </a:cubicBezTo>
                <a:close/>
                <a:moveTo>
                  <a:pt x="121" y="400"/>
                </a:moveTo>
                <a:cubicBezTo>
                  <a:pt x="120" y="401"/>
                  <a:pt x="121" y="401"/>
                  <a:pt x="121" y="403"/>
                </a:cubicBezTo>
                <a:cubicBezTo>
                  <a:pt x="120" y="403"/>
                  <a:pt x="119" y="401"/>
                  <a:pt x="119" y="403"/>
                </a:cubicBezTo>
                <a:cubicBezTo>
                  <a:pt x="118" y="402"/>
                  <a:pt x="118" y="401"/>
                  <a:pt x="118" y="400"/>
                </a:cubicBezTo>
                <a:cubicBezTo>
                  <a:pt x="120" y="401"/>
                  <a:pt x="120" y="399"/>
                  <a:pt x="121" y="400"/>
                </a:cubicBezTo>
                <a:close/>
                <a:moveTo>
                  <a:pt x="77" y="406"/>
                </a:moveTo>
                <a:cubicBezTo>
                  <a:pt x="79" y="405"/>
                  <a:pt x="78" y="407"/>
                  <a:pt x="78" y="408"/>
                </a:cubicBezTo>
                <a:cubicBezTo>
                  <a:pt x="78" y="408"/>
                  <a:pt x="77" y="407"/>
                  <a:pt x="77" y="406"/>
                </a:cubicBezTo>
                <a:close/>
                <a:moveTo>
                  <a:pt x="471" y="453"/>
                </a:moveTo>
                <a:cubicBezTo>
                  <a:pt x="472" y="453"/>
                  <a:pt x="471" y="454"/>
                  <a:pt x="471" y="455"/>
                </a:cubicBezTo>
                <a:cubicBezTo>
                  <a:pt x="469" y="454"/>
                  <a:pt x="471" y="454"/>
                  <a:pt x="471" y="453"/>
                </a:cubicBezTo>
                <a:close/>
                <a:moveTo>
                  <a:pt x="147" y="1"/>
                </a:moveTo>
                <a:cubicBezTo>
                  <a:pt x="147" y="1"/>
                  <a:pt x="147" y="1"/>
                  <a:pt x="148" y="1"/>
                </a:cubicBezTo>
                <a:cubicBezTo>
                  <a:pt x="148" y="1"/>
                  <a:pt x="148" y="1"/>
                  <a:pt x="148" y="1"/>
                </a:cubicBezTo>
                <a:cubicBezTo>
                  <a:pt x="147" y="1"/>
                  <a:pt x="147" y="4"/>
                  <a:pt x="145" y="3"/>
                </a:cubicBezTo>
                <a:cubicBezTo>
                  <a:pt x="145" y="2"/>
                  <a:pt x="147" y="2"/>
                  <a:pt x="147" y="1"/>
                </a:cubicBezTo>
                <a:close/>
                <a:moveTo>
                  <a:pt x="166" y="1"/>
                </a:moveTo>
                <a:cubicBezTo>
                  <a:pt x="166" y="6"/>
                  <a:pt x="160" y="1"/>
                  <a:pt x="159" y="5"/>
                </a:cubicBezTo>
                <a:cubicBezTo>
                  <a:pt x="161" y="4"/>
                  <a:pt x="167" y="6"/>
                  <a:pt x="166" y="1"/>
                </a:cubicBezTo>
                <a:close/>
                <a:moveTo>
                  <a:pt x="75" y="48"/>
                </a:moveTo>
                <a:cubicBezTo>
                  <a:pt x="75" y="49"/>
                  <a:pt x="74" y="50"/>
                  <a:pt x="73" y="50"/>
                </a:cubicBezTo>
                <a:cubicBezTo>
                  <a:pt x="73" y="49"/>
                  <a:pt x="73" y="49"/>
                  <a:pt x="73" y="48"/>
                </a:cubicBezTo>
                <a:cubicBezTo>
                  <a:pt x="72" y="48"/>
                  <a:pt x="72" y="49"/>
                  <a:pt x="71" y="49"/>
                </a:cubicBezTo>
                <a:cubicBezTo>
                  <a:pt x="71" y="50"/>
                  <a:pt x="71" y="50"/>
                  <a:pt x="72" y="50"/>
                </a:cubicBezTo>
                <a:cubicBezTo>
                  <a:pt x="70" y="51"/>
                  <a:pt x="69" y="53"/>
                  <a:pt x="68" y="55"/>
                </a:cubicBezTo>
                <a:cubicBezTo>
                  <a:pt x="69" y="55"/>
                  <a:pt x="69" y="54"/>
                  <a:pt x="70" y="54"/>
                </a:cubicBezTo>
                <a:cubicBezTo>
                  <a:pt x="69" y="55"/>
                  <a:pt x="70" y="55"/>
                  <a:pt x="71" y="55"/>
                </a:cubicBezTo>
                <a:cubicBezTo>
                  <a:pt x="67" y="55"/>
                  <a:pt x="70" y="59"/>
                  <a:pt x="66" y="60"/>
                </a:cubicBezTo>
                <a:cubicBezTo>
                  <a:pt x="66" y="61"/>
                  <a:pt x="67" y="61"/>
                  <a:pt x="67" y="62"/>
                </a:cubicBezTo>
                <a:cubicBezTo>
                  <a:pt x="68" y="62"/>
                  <a:pt x="68" y="62"/>
                  <a:pt x="69" y="61"/>
                </a:cubicBezTo>
                <a:cubicBezTo>
                  <a:pt x="69" y="63"/>
                  <a:pt x="70" y="63"/>
                  <a:pt x="70" y="64"/>
                </a:cubicBezTo>
                <a:cubicBezTo>
                  <a:pt x="66" y="67"/>
                  <a:pt x="60" y="69"/>
                  <a:pt x="59" y="73"/>
                </a:cubicBezTo>
                <a:cubicBezTo>
                  <a:pt x="56" y="72"/>
                  <a:pt x="50" y="74"/>
                  <a:pt x="48" y="77"/>
                </a:cubicBezTo>
                <a:cubicBezTo>
                  <a:pt x="48" y="76"/>
                  <a:pt x="49" y="76"/>
                  <a:pt x="48" y="75"/>
                </a:cubicBezTo>
                <a:cubicBezTo>
                  <a:pt x="48" y="77"/>
                  <a:pt x="46" y="76"/>
                  <a:pt x="47" y="77"/>
                </a:cubicBezTo>
                <a:cubicBezTo>
                  <a:pt x="47" y="77"/>
                  <a:pt x="49" y="77"/>
                  <a:pt x="49" y="78"/>
                </a:cubicBezTo>
                <a:cubicBezTo>
                  <a:pt x="47" y="79"/>
                  <a:pt x="44" y="82"/>
                  <a:pt x="45" y="84"/>
                </a:cubicBezTo>
                <a:cubicBezTo>
                  <a:pt x="46" y="81"/>
                  <a:pt x="48" y="79"/>
                  <a:pt x="51" y="79"/>
                </a:cubicBezTo>
                <a:cubicBezTo>
                  <a:pt x="52" y="80"/>
                  <a:pt x="50" y="81"/>
                  <a:pt x="51" y="82"/>
                </a:cubicBezTo>
                <a:cubicBezTo>
                  <a:pt x="53" y="79"/>
                  <a:pt x="54" y="77"/>
                  <a:pt x="58" y="77"/>
                </a:cubicBezTo>
                <a:cubicBezTo>
                  <a:pt x="57" y="79"/>
                  <a:pt x="54" y="82"/>
                  <a:pt x="55" y="83"/>
                </a:cubicBezTo>
                <a:cubicBezTo>
                  <a:pt x="55" y="82"/>
                  <a:pt x="56" y="82"/>
                  <a:pt x="56" y="83"/>
                </a:cubicBezTo>
                <a:cubicBezTo>
                  <a:pt x="53" y="86"/>
                  <a:pt x="54" y="91"/>
                  <a:pt x="51" y="94"/>
                </a:cubicBezTo>
                <a:cubicBezTo>
                  <a:pt x="48" y="93"/>
                  <a:pt x="42" y="94"/>
                  <a:pt x="39" y="91"/>
                </a:cubicBezTo>
                <a:cubicBezTo>
                  <a:pt x="41" y="89"/>
                  <a:pt x="44" y="86"/>
                  <a:pt x="43" y="84"/>
                </a:cubicBezTo>
                <a:cubicBezTo>
                  <a:pt x="39" y="91"/>
                  <a:pt x="31" y="96"/>
                  <a:pt x="23" y="90"/>
                </a:cubicBezTo>
                <a:cubicBezTo>
                  <a:pt x="19" y="93"/>
                  <a:pt x="10" y="94"/>
                  <a:pt x="6" y="91"/>
                </a:cubicBezTo>
                <a:cubicBezTo>
                  <a:pt x="7" y="93"/>
                  <a:pt x="5" y="96"/>
                  <a:pt x="7" y="95"/>
                </a:cubicBezTo>
                <a:cubicBezTo>
                  <a:pt x="5" y="97"/>
                  <a:pt x="8" y="98"/>
                  <a:pt x="6" y="100"/>
                </a:cubicBezTo>
                <a:cubicBezTo>
                  <a:pt x="6" y="98"/>
                  <a:pt x="5" y="98"/>
                  <a:pt x="4" y="97"/>
                </a:cubicBezTo>
                <a:cubicBezTo>
                  <a:pt x="4" y="98"/>
                  <a:pt x="3" y="96"/>
                  <a:pt x="3" y="98"/>
                </a:cubicBezTo>
                <a:cubicBezTo>
                  <a:pt x="5" y="97"/>
                  <a:pt x="4" y="102"/>
                  <a:pt x="7" y="101"/>
                </a:cubicBezTo>
                <a:cubicBezTo>
                  <a:pt x="8" y="100"/>
                  <a:pt x="8" y="99"/>
                  <a:pt x="9" y="99"/>
                </a:cubicBezTo>
                <a:cubicBezTo>
                  <a:pt x="9" y="100"/>
                  <a:pt x="11" y="99"/>
                  <a:pt x="10" y="101"/>
                </a:cubicBezTo>
                <a:cubicBezTo>
                  <a:pt x="8" y="102"/>
                  <a:pt x="6" y="102"/>
                  <a:pt x="5" y="102"/>
                </a:cubicBezTo>
                <a:cubicBezTo>
                  <a:pt x="7" y="103"/>
                  <a:pt x="6" y="105"/>
                  <a:pt x="5" y="106"/>
                </a:cubicBezTo>
                <a:cubicBezTo>
                  <a:pt x="7" y="107"/>
                  <a:pt x="7" y="108"/>
                  <a:pt x="8" y="108"/>
                </a:cubicBezTo>
                <a:cubicBezTo>
                  <a:pt x="10" y="115"/>
                  <a:pt x="3" y="122"/>
                  <a:pt x="5" y="130"/>
                </a:cubicBezTo>
                <a:cubicBezTo>
                  <a:pt x="6" y="136"/>
                  <a:pt x="4" y="143"/>
                  <a:pt x="5" y="150"/>
                </a:cubicBezTo>
                <a:cubicBezTo>
                  <a:pt x="1" y="157"/>
                  <a:pt x="7" y="169"/>
                  <a:pt x="5" y="179"/>
                </a:cubicBezTo>
                <a:cubicBezTo>
                  <a:pt x="9" y="187"/>
                  <a:pt x="10" y="199"/>
                  <a:pt x="10" y="209"/>
                </a:cubicBezTo>
                <a:cubicBezTo>
                  <a:pt x="12" y="209"/>
                  <a:pt x="11" y="212"/>
                  <a:pt x="11" y="213"/>
                </a:cubicBezTo>
                <a:cubicBezTo>
                  <a:pt x="15" y="214"/>
                  <a:pt x="11" y="215"/>
                  <a:pt x="13" y="217"/>
                </a:cubicBezTo>
                <a:cubicBezTo>
                  <a:pt x="10" y="216"/>
                  <a:pt x="14" y="221"/>
                  <a:pt x="12" y="222"/>
                </a:cubicBezTo>
                <a:cubicBezTo>
                  <a:pt x="12" y="221"/>
                  <a:pt x="11" y="221"/>
                  <a:pt x="10" y="221"/>
                </a:cubicBezTo>
                <a:cubicBezTo>
                  <a:pt x="8" y="223"/>
                  <a:pt x="11" y="225"/>
                  <a:pt x="9" y="228"/>
                </a:cubicBezTo>
                <a:cubicBezTo>
                  <a:pt x="11" y="229"/>
                  <a:pt x="12" y="229"/>
                  <a:pt x="12" y="227"/>
                </a:cubicBezTo>
                <a:cubicBezTo>
                  <a:pt x="14" y="230"/>
                  <a:pt x="16" y="231"/>
                  <a:pt x="15" y="234"/>
                </a:cubicBezTo>
                <a:cubicBezTo>
                  <a:pt x="18" y="234"/>
                  <a:pt x="15" y="241"/>
                  <a:pt x="18" y="241"/>
                </a:cubicBezTo>
                <a:cubicBezTo>
                  <a:pt x="17" y="243"/>
                  <a:pt x="18" y="244"/>
                  <a:pt x="18" y="246"/>
                </a:cubicBezTo>
                <a:cubicBezTo>
                  <a:pt x="21" y="246"/>
                  <a:pt x="23" y="252"/>
                  <a:pt x="23" y="255"/>
                </a:cubicBezTo>
                <a:cubicBezTo>
                  <a:pt x="26" y="256"/>
                  <a:pt x="27" y="259"/>
                  <a:pt x="28" y="262"/>
                </a:cubicBezTo>
                <a:cubicBezTo>
                  <a:pt x="27" y="262"/>
                  <a:pt x="27" y="263"/>
                  <a:pt x="26" y="263"/>
                </a:cubicBezTo>
                <a:cubicBezTo>
                  <a:pt x="26" y="268"/>
                  <a:pt x="30" y="271"/>
                  <a:pt x="28" y="273"/>
                </a:cubicBezTo>
                <a:cubicBezTo>
                  <a:pt x="30" y="277"/>
                  <a:pt x="33" y="281"/>
                  <a:pt x="33" y="283"/>
                </a:cubicBezTo>
                <a:cubicBezTo>
                  <a:pt x="33" y="283"/>
                  <a:pt x="33" y="282"/>
                  <a:pt x="34" y="282"/>
                </a:cubicBezTo>
                <a:cubicBezTo>
                  <a:pt x="34" y="283"/>
                  <a:pt x="34" y="283"/>
                  <a:pt x="34" y="284"/>
                </a:cubicBezTo>
                <a:cubicBezTo>
                  <a:pt x="34" y="284"/>
                  <a:pt x="33" y="284"/>
                  <a:pt x="33" y="284"/>
                </a:cubicBezTo>
                <a:cubicBezTo>
                  <a:pt x="34" y="287"/>
                  <a:pt x="35" y="290"/>
                  <a:pt x="36" y="293"/>
                </a:cubicBezTo>
                <a:cubicBezTo>
                  <a:pt x="36" y="292"/>
                  <a:pt x="37" y="292"/>
                  <a:pt x="37" y="292"/>
                </a:cubicBezTo>
                <a:cubicBezTo>
                  <a:pt x="36" y="293"/>
                  <a:pt x="37" y="293"/>
                  <a:pt x="38" y="293"/>
                </a:cubicBezTo>
                <a:cubicBezTo>
                  <a:pt x="37" y="294"/>
                  <a:pt x="38" y="296"/>
                  <a:pt x="38" y="298"/>
                </a:cubicBezTo>
                <a:cubicBezTo>
                  <a:pt x="40" y="298"/>
                  <a:pt x="40" y="300"/>
                  <a:pt x="40" y="302"/>
                </a:cubicBezTo>
                <a:cubicBezTo>
                  <a:pt x="41" y="302"/>
                  <a:pt x="42" y="302"/>
                  <a:pt x="42" y="302"/>
                </a:cubicBezTo>
                <a:cubicBezTo>
                  <a:pt x="45" y="308"/>
                  <a:pt x="48" y="314"/>
                  <a:pt x="47" y="320"/>
                </a:cubicBezTo>
                <a:cubicBezTo>
                  <a:pt x="48" y="320"/>
                  <a:pt x="49" y="319"/>
                  <a:pt x="49" y="320"/>
                </a:cubicBezTo>
                <a:cubicBezTo>
                  <a:pt x="54" y="328"/>
                  <a:pt x="62" y="334"/>
                  <a:pt x="59" y="343"/>
                </a:cubicBezTo>
                <a:cubicBezTo>
                  <a:pt x="58" y="342"/>
                  <a:pt x="57" y="342"/>
                  <a:pt x="54" y="341"/>
                </a:cubicBezTo>
                <a:cubicBezTo>
                  <a:pt x="54" y="344"/>
                  <a:pt x="56" y="343"/>
                  <a:pt x="58" y="344"/>
                </a:cubicBezTo>
                <a:cubicBezTo>
                  <a:pt x="56" y="343"/>
                  <a:pt x="56" y="345"/>
                  <a:pt x="55" y="346"/>
                </a:cubicBezTo>
                <a:cubicBezTo>
                  <a:pt x="54" y="345"/>
                  <a:pt x="51" y="343"/>
                  <a:pt x="50" y="344"/>
                </a:cubicBezTo>
                <a:cubicBezTo>
                  <a:pt x="53" y="349"/>
                  <a:pt x="59" y="349"/>
                  <a:pt x="61" y="353"/>
                </a:cubicBezTo>
                <a:cubicBezTo>
                  <a:pt x="61" y="352"/>
                  <a:pt x="59" y="352"/>
                  <a:pt x="59" y="354"/>
                </a:cubicBezTo>
                <a:cubicBezTo>
                  <a:pt x="60" y="355"/>
                  <a:pt x="61" y="355"/>
                  <a:pt x="62" y="354"/>
                </a:cubicBezTo>
                <a:cubicBezTo>
                  <a:pt x="63" y="356"/>
                  <a:pt x="63" y="357"/>
                  <a:pt x="63" y="357"/>
                </a:cubicBezTo>
                <a:cubicBezTo>
                  <a:pt x="70" y="366"/>
                  <a:pt x="75" y="383"/>
                  <a:pt x="80" y="394"/>
                </a:cubicBezTo>
                <a:cubicBezTo>
                  <a:pt x="81" y="392"/>
                  <a:pt x="79" y="392"/>
                  <a:pt x="79" y="390"/>
                </a:cubicBezTo>
                <a:cubicBezTo>
                  <a:pt x="80" y="388"/>
                  <a:pt x="79" y="383"/>
                  <a:pt x="83" y="382"/>
                </a:cubicBezTo>
                <a:cubicBezTo>
                  <a:pt x="84" y="384"/>
                  <a:pt x="90" y="384"/>
                  <a:pt x="88" y="389"/>
                </a:cubicBezTo>
                <a:cubicBezTo>
                  <a:pt x="91" y="391"/>
                  <a:pt x="94" y="394"/>
                  <a:pt x="99" y="393"/>
                </a:cubicBezTo>
                <a:cubicBezTo>
                  <a:pt x="97" y="395"/>
                  <a:pt x="105" y="395"/>
                  <a:pt x="101" y="398"/>
                </a:cubicBezTo>
                <a:cubicBezTo>
                  <a:pt x="106" y="397"/>
                  <a:pt x="107" y="398"/>
                  <a:pt x="110" y="401"/>
                </a:cubicBezTo>
                <a:cubicBezTo>
                  <a:pt x="110" y="400"/>
                  <a:pt x="110" y="399"/>
                  <a:pt x="111" y="399"/>
                </a:cubicBezTo>
                <a:cubicBezTo>
                  <a:pt x="111" y="403"/>
                  <a:pt x="115" y="399"/>
                  <a:pt x="113" y="402"/>
                </a:cubicBezTo>
                <a:cubicBezTo>
                  <a:pt x="116" y="402"/>
                  <a:pt x="117" y="399"/>
                  <a:pt x="115" y="397"/>
                </a:cubicBezTo>
                <a:cubicBezTo>
                  <a:pt x="116" y="396"/>
                  <a:pt x="118" y="395"/>
                  <a:pt x="120" y="395"/>
                </a:cubicBezTo>
                <a:cubicBezTo>
                  <a:pt x="120" y="393"/>
                  <a:pt x="117" y="394"/>
                  <a:pt x="117" y="392"/>
                </a:cubicBezTo>
                <a:cubicBezTo>
                  <a:pt x="120" y="392"/>
                  <a:pt x="121" y="390"/>
                  <a:pt x="122" y="389"/>
                </a:cubicBezTo>
                <a:cubicBezTo>
                  <a:pt x="124" y="389"/>
                  <a:pt x="123" y="391"/>
                  <a:pt x="124" y="391"/>
                </a:cubicBezTo>
                <a:cubicBezTo>
                  <a:pt x="127" y="388"/>
                  <a:pt x="129" y="390"/>
                  <a:pt x="132" y="388"/>
                </a:cubicBezTo>
                <a:cubicBezTo>
                  <a:pt x="133" y="388"/>
                  <a:pt x="134" y="391"/>
                  <a:pt x="135" y="389"/>
                </a:cubicBezTo>
                <a:cubicBezTo>
                  <a:pt x="134" y="389"/>
                  <a:pt x="134" y="389"/>
                  <a:pt x="134" y="388"/>
                </a:cubicBezTo>
                <a:cubicBezTo>
                  <a:pt x="136" y="388"/>
                  <a:pt x="141" y="390"/>
                  <a:pt x="143" y="388"/>
                </a:cubicBezTo>
                <a:cubicBezTo>
                  <a:pt x="146" y="394"/>
                  <a:pt x="152" y="398"/>
                  <a:pt x="156" y="401"/>
                </a:cubicBezTo>
                <a:cubicBezTo>
                  <a:pt x="157" y="401"/>
                  <a:pt x="156" y="399"/>
                  <a:pt x="158" y="399"/>
                </a:cubicBezTo>
                <a:cubicBezTo>
                  <a:pt x="163" y="403"/>
                  <a:pt x="166" y="409"/>
                  <a:pt x="170" y="414"/>
                </a:cubicBezTo>
                <a:cubicBezTo>
                  <a:pt x="170" y="414"/>
                  <a:pt x="171" y="414"/>
                  <a:pt x="171" y="414"/>
                </a:cubicBezTo>
                <a:cubicBezTo>
                  <a:pt x="172" y="416"/>
                  <a:pt x="175" y="417"/>
                  <a:pt x="176" y="420"/>
                </a:cubicBezTo>
                <a:cubicBezTo>
                  <a:pt x="182" y="420"/>
                  <a:pt x="183" y="427"/>
                  <a:pt x="188" y="426"/>
                </a:cubicBezTo>
                <a:cubicBezTo>
                  <a:pt x="191" y="429"/>
                  <a:pt x="191" y="434"/>
                  <a:pt x="188" y="437"/>
                </a:cubicBezTo>
                <a:cubicBezTo>
                  <a:pt x="191" y="439"/>
                  <a:pt x="191" y="442"/>
                  <a:pt x="191" y="448"/>
                </a:cubicBezTo>
                <a:cubicBezTo>
                  <a:pt x="190" y="448"/>
                  <a:pt x="190" y="447"/>
                  <a:pt x="189" y="448"/>
                </a:cubicBezTo>
                <a:cubicBezTo>
                  <a:pt x="189" y="451"/>
                  <a:pt x="188" y="456"/>
                  <a:pt x="187" y="457"/>
                </a:cubicBezTo>
                <a:cubicBezTo>
                  <a:pt x="189" y="455"/>
                  <a:pt x="190" y="457"/>
                  <a:pt x="191" y="459"/>
                </a:cubicBezTo>
                <a:cubicBezTo>
                  <a:pt x="193" y="458"/>
                  <a:pt x="194" y="457"/>
                  <a:pt x="196" y="457"/>
                </a:cubicBezTo>
                <a:cubicBezTo>
                  <a:pt x="193" y="453"/>
                  <a:pt x="199" y="452"/>
                  <a:pt x="200" y="450"/>
                </a:cubicBezTo>
                <a:cubicBezTo>
                  <a:pt x="200" y="453"/>
                  <a:pt x="204" y="451"/>
                  <a:pt x="202" y="454"/>
                </a:cubicBezTo>
                <a:cubicBezTo>
                  <a:pt x="205" y="453"/>
                  <a:pt x="203" y="454"/>
                  <a:pt x="204" y="456"/>
                </a:cubicBezTo>
                <a:cubicBezTo>
                  <a:pt x="205" y="455"/>
                  <a:pt x="204" y="453"/>
                  <a:pt x="206" y="454"/>
                </a:cubicBezTo>
                <a:cubicBezTo>
                  <a:pt x="206" y="455"/>
                  <a:pt x="205" y="455"/>
                  <a:pt x="205" y="456"/>
                </a:cubicBezTo>
                <a:cubicBezTo>
                  <a:pt x="208" y="457"/>
                  <a:pt x="208" y="455"/>
                  <a:pt x="209" y="454"/>
                </a:cubicBezTo>
                <a:cubicBezTo>
                  <a:pt x="213" y="454"/>
                  <a:pt x="214" y="460"/>
                  <a:pt x="219" y="458"/>
                </a:cubicBezTo>
                <a:cubicBezTo>
                  <a:pt x="222" y="465"/>
                  <a:pt x="233" y="463"/>
                  <a:pt x="236" y="468"/>
                </a:cubicBezTo>
                <a:cubicBezTo>
                  <a:pt x="240" y="468"/>
                  <a:pt x="246" y="469"/>
                  <a:pt x="250" y="471"/>
                </a:cubicBezTo>
                <a:cubicBezTo>
                  <a:pt x="249" y="469"/>
                  <a:pt x="253" y="469"/>
                  <a:pt x="253" y="469"/>
                </a:cubicBezTo>
                <a:cubicBezTo>
                  <a:pt x="253" y="469"/>
                  <a:pt x="253" y="470"/>
                  <a:pt x="253" y="470"/>
                </a:cubicBezTo>
                <a:cubicBezTo>
                  <a:pt x="252" y="470"/>
                  <a:pt x="251" y="469"/>
                  <a:pt x="251" y="471"/>
                </a:cubicBezTo>
                <a:cubicBezTo>
                  <a:pt x="252" y="473"/>
                  <a:pt x="255" y="473"/>
                  <a:pt x="258" y="473"/>
                </a:cubicBezTo>
                <a:cubicBezTo>
                  <a:pt x="260" y="472"/>
                  <a:pt x="257" y="471"/>
                  <a:pt x="259" y="470"/>
                </a:cubicBezTo>
                <a:cubicBezTo>
                  <a:pt x="260" y="470"/>
                  <a:pt x="259" y="473"/>
                  <a:pt x="261" y="472"/>
                </a:cubicBezTo>
                <a:cubicBezTo>
                  <a:pt x="263" y="469"/>
                  <a:pt x="268" y="475"/>
                  <a:pt x="270" y="473"/>
                </a:cubicBezTo>
                <a:cubicBezTo>
                  <a:pt x="268" y="473"/>
                  <a:pt x="269" y="470"/>
                  <a:pt x="270" y="470"/>
                </a:cubicBezTo>
                <a:cubicBezTo>
                  <a:pt x="272" y="470"/>
                  <a:pt x="272" y="472"/>
                  <a:pt x="272" y="475"/>
                </a:cubicBezTo>
                <a:cubicBezTo>
                  <a:pt x="277" y="472"/>
                  <a:pt x="284" y="472"/>
                  <a:pt x="288" y="477"/>
                </a:cubicBezTo>
                <a:cubicBezTo>
                  <a:pt x="288" y="476"/>
                  <a:pt x="289" y="476"/>
                  <a:pt x="290" y="476"/>
                </a:cubicBezTo>
                <a:cubicBezTo>
                  <a:pt x="290" y="477"/>
                  <a:pt x="291" y="478"/>
                  <a:pt x="292" y="479"/>
                </a:cubicBezTo>
                <a:cubicBezTo>
                  <a:pt x="294" y="476"/>
                  <a:pt x="298" y="480"/>
                  <a:pt x="300" y="480"/>
                </a:cubicBezTo>
                <a:cubicBezTo>
                  <a:pt x="300" y="481"/>
                  <a:pt x="299" y="481"/>
                  <a:pt x="299" y="482"/>
                </a:cubicBezTo>
                <a:cubicBezTo>
                  <a:pt x="303" y="482"/>
                  <a:pt x="307" y="485"/>
                  <a:pt x="311" y="484"/>
                </a:cubicBezTo>
                <a:cubicBezTo>
                  <a:pt x="315" y="489"/>
                  <a:pt x="323" y="492"/>
                  <a:pt x="328" y="493"/>
                </a:cubicBezTo>
                <a:cubicBezTo>
                  <a:pt x="330" y="498"/>
                  <a:pt x="339" y="496"/>
                  <a:pt x="343" y="499"/>
                </a:cubicBezTo>
                <a:cubicBezTo>
                  <a:pt x="352" y="500"/>
                  <a:pt x="364" y="502"/>
                  <a:pt x="374" y="499"/>
                </a:cubicBezTo>
                <a:cubicBezTo>
                  <a:pt x="373" y="499"/>
                  <a:pt x="373" y="498"/>
                  <a:pt x="374" y="498"/>
                </a:cubicBezTo>
                <a:cubicBezTo>
                  <a:pt x="378" y="501"/>
                  <a:pt x="384" y="497"/>
                  <a:pt x="388" y="496"/>
                </a:cubicBezTo>
                <a:cubicBezTo>
                  <a:pt x="395" y="494"/>
                  <a:pt x="402" y="490"/>
                  <a:pt x="410" y="494"/>
                </a:cubicBezTo>
                <a:cubicBezTo>
                  <a:pt x="413" y="493"/>
                  <a:pt x="414" y="495"/>
                  <a:pt x="417" y="494"/>
                </a:cubicBezTo>
                <a:cubicBezTo>
                  <a:pt x="417" y="491"/>
                  <a:pt x="415" y="492"/>
                  <a:pt x="415" y="490"/>
                </a:cubicBezTo>
                <a:cubicBezTo>
                  <a:pt x="409" y="489"/>
                  <a:pt x="406" y="487"/>
                  <a:pt x="403" y="484"/>
                </a:cubicBezTo>
                <a:cubicBezTo>
                  <a:pt x="397" y="482"/>
                  <a:pt x="390" y="480"/>
                  <a:pt x="385" y="477"/>
                </a:cubicBezTo>
                <a:cubicBezTo>
                  <a:pt x="387" y="477"/>
                  <a:pt x="388" y="476"/>
                  <a:pt x="389" y="474"/>
                </a:cubicBezTo>
                <a:cubicBezTo>
                  <a:pt x="388" y="474"/>
                  <a:pt x="388" y="473"/>
                  <a:pt x="387" y="472"/>
                </a:cubicBezTo>
                <a:cubicBezTo>
                  <a:pt x="388" y="472"/>
                  <a:pt x="389" y="472"/>
                  <a:pt x="389" y="472"/>
                </a:cubicBezTo>
                <a:cubicBezTo>
                  <a:pt x="389" y="473"/>
                  <a:pt x="390" y="472"/>
                  <a:pt x="389" y="474"/>
                </a:cubicBezTo>
                <a:cubicBezTo>
                  <a:pt x="392" y="474"/>
                  <a:pt x="393" y="473"/>
                  <a:pt x="392" y="471"/>
                </a:cubicBezTo>
                <a:cubicBezTo>
                  <a:pt x="396" y="470"/>
                  <a:pt x="404" y="467"/>
                  <a:pt x="408" y="464"/>
                </a:cubicBezTo>
                <a:cubicBezTo>
                  <a:pt x="409" y="467"/>
                  <a:pt x="412" y="464"/>
                  <a:pt x="413" y="462"/>
                </a:cubicBezTo>
                <a:cubicBezTo>
                  <a:pt x="414" y="462"/>
                  <a:pt x="419" y="460"/>
                  <a:pt x="418" y="459"/>
                </a:cubicBezTo>
                <a:cubicBezTo>
                  <a:pt x="418" y="459"/>
                  <a:pt x="419" y="460"/>
                  <a:pt x="419" y="461"/>
                </a:cubicBezTo>
                <a:cubicBezTo>
                  <a:pt x="421" y="459"/>
                  <a:pt x="423" y="460"/>
                  <a:pt x="425" y="460"/>
                </a:cubicBezTo>
                <a:cubicBezTo>
                  <a:pt x="428" y="461"/>
                  <a:pt x="430" y="458"/>
                  <a:pt x="430" y="458"/>
                </a:cubicBezTo>
                <a:cubicBezTo>
                  <a:pt x="434" y="457"/>
                  <a:pt x="440" y="457"/>
                  <a:pt x="442" y="457"/>
                </a:cubicBezTo>
                <a:cubicBezTo>
                  <a:pt x="448" y="456"/>
                  <a:pt x="456" y="458"/>
                  <a:pt x="462" y="457"/>
                </a:cubicBezTo>
                <a:cubicBezTo>
                  <a:pt x="465" y="457"/>
                  <a:pt x="466" y="454"/>
                  <a:pt x="469" y="456"/>
                </a:cubicBezTo>
                <a:cubicBezTo>
                  <a:pt x="469" y="454"/>
                  <a:pt x="471" y="453"/>
                  <a:pt x="470" y="452"/>
                </a:cubicBezTo>
                <a:cubicBezTo>
                  <a:pt x="456" y="452"/>
                  <a:pt x="434" y="449"/>
                  <a:pt x="419" y="449"/>
                </a:cubicBezTo>
                <a:cubicBezTo>
                  <a:pt x="420" y="449"/>
                  <a:pt x="420" y="449"/>
                  <a:pt x="420" y="448"/>
                </a:cubicBezTo>
                <a:cubicBezTo>
                  <a:pt x="418" y="447"/>
                  <a:pt x="416" y="450"/>
                  <a:pt x="414" y="447"/>
                </a:cubicBezTo>
                <a:cubicBezTo>
                  <a:pt x="412" y="447"/>
                  <a:pt x="412" y="448"/>
                  <a:pt x="411" y="449"/>
                </a:cubicBezTo>
                <a:cubicBezTo>
                  <a:pt x="411" y="448"/>
                  <a:pt x="411" y="448"/>
                  <a:pt x="411" y="447"/>
                </a:cubicBezTo>
                <a:cubicBezTo>
                  <a:pt x="408" y="450"/>
                  <a:pt x="407" y="445"/>
                  <a:pt x="404" y="447"/>
                </a:cubicBezTo>
                <a:cubicBezTo>
                  <a:pt x="406" y="447"/>
                  <a:pt x="404" y="449"/>
                  <a:pt x="403" y="449"/>
                </a:cubicBezTo>
                <a:cubicBezTo>
                  <a:pt x="403" y="448"/>
                  <a:pt x="403" y="447"/>
                  <a:pt x="402" y="447"/>
                </a:cubicBezTo>
                <a:cubicBezTo>
                  <a:pt x="402" y="449"/>
                  <a:pt x="399" y="449"/>
                  <a:pt x="398" y="450"/>
                </a:cubicBezTo>
                <a:cubicBezTo>
                  <a:pt x="398" y="449"/>
                  <a:pt x="398" y="448"/>
                  <a:pt x="398" y="447"/>
                </a:cubicBezTo>
                <a:cubicBezTo>
                  <a:pt x="397" y="447"/>
                  <a:pt x="396" y="447"/>
                  <a:pt x="396" y="446"/>
                </a:cubicBezTo>
                <a:cubicBezTo>
                  <a:pt x="395" y="447"/>
                  <a:pt x="395" y="449"/>
                  <a:pt x="394" y="449"/>
                </a:cubicBezTo>
                <a:cubicBezTo>
                  <a:pt x="393" y="449"/>
                  <a:pt x="392" y="450"/>
                  <a:pt x="391" y="450"/>
                </a:cubicBezTo>
                <a:cubicBezTo>
                  <a:pt x="391" y="448"/>
                  <a:pt x="390" y="448"/>
                  <a:pt x="389" y="447"/>
                </a:cubicBezTo>
                <a:cubicBezTo>
                  <a:pt x="388" y="448"/>
                  <a:pt x="390" y="449"/>
                  <a:pt x="388" y="450"/>
                </a:cubicBezTo>
                <a:cubicBezTo>
                  <a:pt x="388" y="449"/>
                  <a:pt x="388" y="448"/>
                  <a:pt x="387" y="448"/>
                </a:cubicBezTo>
                <a:cubicBezTo>
                  <a:pt x="385" y="449"/>
                  <a:pt x="383" y="451"/>
                  <a:pt x="381" y="452"/>
                </a:cubicBezTo>
                <a:cubicBezTo>
                  <a:pt x="381" y="451"/>
                  <a:pt x="383" y="449"/>
                  <a:pt x="382" y="449"/>
                </a:cubicBezTo>
                <a:cubicBezTo>
                  <a:pt x="381" y="449"/>
                  <a:pt x="381" y="451"/>
                  <a:pt x="380" y="451"/>
                </a:cubicBezTo>
                <a:cubicBezTo>
                  <a:pt x="378" y="450"/>
                  <a:pt x="379" y="449"/>
                  <a:pt x="377" y="449"/>
                </a:cubicBezTo>
                <a:cubicBezTo>
                  <a:pt x="376" y="450"/>
                  <a:pt x="373" y="450"/>
                  <a:pt x="371" y="449"/>
                </a:cubicBezTo>
                <a:cubicBezTo>
                  <a:pt x="371" y="451"/>
                  <a:pt x="369" y="450"/>
                  <a:pt x="369" y="451"/>
                </a:cubicBezTo>
                <a:cubicBezTo>
                  <a:pt x="369" y="449"/>
                  <a:pt x="363" y="449"/>
                  <a:pt x="365" y="451"/>
                </a:cubicBezTo>
                <a:cubicBezTo>
                  <a:pt x="363" y="451"/>
                  <a:pt x="362" y="450"/>
                  <a:pt x="360" y="450"/>
                </a:cubicBezTo>
                <a:cubicBezTo>
                  <a:pt x="360" y="451"/>
                  <a:pt x="359" y="452"/>
                  <a:pt x="359" y="453"/>
                </a:cubicBezTo>
                <a:cubicBezTo>
                  <a:pt x="356" y="452"/>
                  <a:pt x="351" y="452"/>
                  <a:pt x="347" y="452"/>
                </a:cubicBezTo>
                <a:cubicBezTo>
                  <a:pt x="346" y="453"/>
                  <a:pt x="346" y="454"/>
                  <a:pt x="344" y="454"/>
                </a:cubicBezTo>
                <a:cubicBezTo>
                  <a:pt x="342" y="450"/>
                  <a:pt x="321" y="456"/>
                  <a:pt x="316" y="453"/>
                </a:cubicBezTo>
                <a:cubicBezTo>
                  <a:pt x="314" y="455"/>
                  <a:pt x="309" y="453"/>
                  <a:pt x="308" y="451"/>
                </a:cubicBezTo>
                <a:cubicBezTo>
                  <a:pt x="300" y="450"/>
                  <a:pt x="295" y="448"/>
                  <a:pt x="290" y="445"/>
                </a:cubicBezTo>
                <a:cubicBezTo>
                  <a:pt x="293" y="447"/>
                  <a:pt x="286" y="443"/>
                  <a:pt x="290" y="442"/>
                </a:cubicBezTo>
                <a:cubicBezTo>
                  <a:pt x="291" y="443"/>
                  <a:pt x="289" y="443"/>
                  <a:pt x="291" y="444"/>
                </a:cubicBezTo>
                <a:cubicBezTo>
                  <a:pt x="291" y="442"/>
                  <a:pt x="293" y="443"/>
                  <a:pt x="293" y="441"/>
                </a:cubicBezTo>
                <a:cubicBezTo>
                  <a:pt x="286" y="436"/>
                  <a:pt x="279" y="433"/>
                  <a:pt x="276" y="425"/>
                </a:cubicBezTo>
                <a:cubicBezTo>
                  <a:pt x="273" y="425"/>
                  <a:pt x="273" y="424"/>
                  <a:pt x="271" y="423"/>
                </a:cubicBezTo>
                <a:cubicBezTo>
                  <a:pt x="272" y="425"/>
                  <a:pt x="269" y="423"/>
                  <a:pt x="269" y="425"/>
                </a:cubicBezTo>
                <a:cubicBezTo>
                  <a:pt x="271" y="426"/>
                  <a:pt x="271" y="424"/>
                  <a:pt x="272" y="424"/>
                </a:cubicBezTo>
                <a:cubicBezTo>
                  <a:pt x="271" y="426"/>
                  <a:pt x="273" y="425"/>
                  <a:pt x="273" y="427"/>
                </a:cubicBezTo>
                <a:cubicBezTo>
                  <a:pt x="272" y="427"/>
                  <a:pt x="272" y="428"/>
                  <a:pt x="271" y="427"/>
                </a:cubicBezTo>
                <a:cubicBezTo>
                  <a:pt x="271" y="428"/>
                  <a:pt x="272" y="428"/>
                  <a:pt x="272" y="429"/>
                </a:cubicBezTo>
                <a:cubicBezTo>
                  <a:pt x="271" y="429"/>
                  <a:pt x="271" y="430"/>
                  <a:pt x="271" y="430"/>
                </a:cubicBezTo>
                <a:cubicBezTo>
                  <a:pt x="267" y="427"/>
                  <a:pt x="266" y="421"/>
                  <a:pt x="265" y="417"/>
                </a:cubicBezTo>
                <a:cubicBezTo>
                  <a:pt x="261" y="417"/>
                  <a:pt x="260" y="414"/>
                  <a:pt x="259" y="410"/>
                </a:cubicBezTo>
                <a:cubicBezTo>
                  <a:pt x="260" y="409"/>
                  <a:pt x="260" y="408"/>
                  <a:pt x="261" y="409"/>
                </a:cubicBezTo>
                <a:cubicBezTo>
                  <a:pt x="261" y="406"/>
                  <a:pt x="260" y="402"/>
                  <a:pt x="262" y="400"/>
                </a:cubicBezTo>
                <a:cubicBezTo>
                  <a:pt x="259" y="398"/>
                  <a:pt x="256" y="397"/>
                  <a:pt x="256" y="392"/>
                </a:cubicBezTo>
                <a:cubicBezTo>
                  <a:pt x="255" y="391"/>
                  <a:pt x="254" y="392"/>
                  <a:pt x="254" y="391"/>
                </a:cubicBezTo>
                <a:cubicBezTo>
                  <a:pt x="254" y="390"/>
                  <a:pt x="253" y="390"/>
                  <a:pt x="253" y="390"/>
                </a:cubicBezTo>
                <a:cubicBezTo>
                  <a:pt x="257" y="388"/>
                  <a:pt x="259" y="388"/>
                  <a:pt x="261" y="385"/>
                </a:cubicBezTo>
                <a:cubicBezTo>
                  <a:pt x="262" y="387"/>
                  <a:pt x="263" y="386"/>
                  <a:pt x="265" y="387"/>
                </a:cubicBezTo>
                <a:cubicBezTo>
                  <a:pt x="265" y="384"/>
                  <a:pt x="267" y="383"/>
                  <a:pt x="269" y="384"/>
                </a:cubicBezTo>
                <a:cubicBezTo>
                  <a:pt x="268" y="383"/>
                  <a:pt x="269" y="383"/>
                  <a:pt x="270" y="382"/>
                </a:cubicBezTo>
                <a:cubicBezTo>
                  <a:pt x="268" y="382"/>
                  <a:pt x="266" y="382"/>
                  <a:pt x="265" y="382"/>
                </a:cubicBezTo>
                <a:cubicBezTo>
                  <a:pt x="264" y="385"/>
                  <a:pt x="261" y="382"/>
                  <a:pt x="260" y="382"/>
                </a:cubicBezTo>
                <a:cubicBezTo>
                  <a:pt x="261" y="382"/>
                  <a:pt x="260" y="384"/>
                  <a:pt x="260" y="384"/>
                </a:cubicBezTo>
                <a:cubicBezTo>
                  <a:pt x="260" y="382"/>
                  <a:pt x="257" y="383"/>
                  <a:pt x="256" y="382"/>
                </a:cubicBezTo>
                <a:cubicBezTo>
                  <a:pt x="256" y="381"/>
                  <a:pt x="257" y="380"/>
                  <a:pt x="258" y="380"/>
                </a:cubicBezTo>
                <a:cubicBezTo>
                  <a:pt x="265" y="382"/>
                  <a:pt x="270" y="378"/>
                  <a:pt x="273" y="374"/>
                </a:cubicBezTo>
                <a:cubicBezTo>
                  <a:pt x="276" y="373"/>
                  <a:pt x="277" y="371"/>
                  <a:pt x="280" y="370"/>
                </a:cubicBezTo>
                <a:cubicBezTo>
                  <a:pt x="281" y="371"/>
                  <a:pt x="282" y="370"/>
                  <a:pt x="282" y="372"/>
                </a:cubicBezTo>
                <a:cubicBezTo>
                  <a:pt x="282" y="373"/>
                  <a:pt x="282" y="375"/>
                  <a:pt x="283" y="376"/>
                </a:cubicBezTo>
                <a:cubicBezTo>
                  <a:pt x="285" y="374"/>
                  <a:pt x="283" y="370"/>
                  <a:pt x="286" y="368"/>
                </a:cubicBezTo>
                <a:cubicBezTo>
                  <a:pt x="286" y="370"/>
                  <a:pt x="287" y="371"/>
                  <a:pt x="287" y="371"/>
                </a:cubicBezTo>
                <a:cubicBezTo>
                  <a:pt x="285" y="372"/>
                  <a:pt x="287" y="374"/>
                  <a:pt x="288" y="376"/>
                </a:cubicBezTo>
                <a:cubicBezTo>
                  <a:pt x="287" y="376"/>
                  <a:pt x="284" y="377"/>
                  <a:pt x="282" y="378"/>
                </a:cubicBezTo>
                <a:cubicBezTo>
                  <a:pt x="285" y="380"/>
                  <a:pt x="289" y="374"/>
                  <a:pt x="293" y="376"/>
                </a:cubicBezTo>
                <a:cubicBezTo>
                  <a:pt x="292" y="373"/>
                  <a:pt x="297" y="375"/>
                  <a:pt x="296" y="373"/>
                </a:cubicBezTo>
                <a:cubicBezTo>
                  <a:pt x="299" y="372"/>
                  <a:pt x="301" y="369"/>
                  <a:pt x="305" y="370"/>
                </a:cubicBezTo>
                <a:cubicBezTo>
                  <a:pt x="316" y="366"/>
                  <a:pt x="326" y="359"/>
                  <a:pt x="336" y="355"/>
                </a:cubicBezTo>
                <a:cubicBezTo>
                  <a:pt x="336" y="353"/>
                  <a:pt x="334" y="355"/>
                  <a:pt x="334" y="354"/>
                </a:cubicBezTo>
                <a:cubicBezTo>
                  <a:pt x="335" y="353"/>
                  <a:pt x="335" y="353"/>
                  <a:pt x="336" y="352"/>
                </a:cubicBezTo>
                <a:cubicBezTo>
                  <a:pt x="336" y="353"/>
                  <a:pt x="336" y="353"/>
                  <a:pt x="337" y="353"/>
                </a:cubicBezTo>
                <a:cubicBezTo>
                  <a:pt x="338" y="352"/>
                  <a:pt x="337" y="352"/>
                  <a:pt x="337" y="351"/>
                </a:cubicBezTo>
                <a:cubicBezTo>
                  <a:pt x="338" y="350"/>
                  <a:pt x="342" y="351"/>
                  <a:pt x="343" y="349"/>
                </a:cubicBezTo>
                <a:cubicBezTo>
                  <a:pt x="342" y="349"/>
                  <a:pt x="341" y="348"/>
                  <a:pt x="342" y="347"/>
                </a:cubicBezTo>
                <a:cubicBezTo>
                  <a:pt x="344" y="347"/>
                  <a:pt x="345" y="344"/>
                  <a:pt x="346" y="343"/>
                </a:cubicBezTo>
                <a:cubicBezTo>
                  <a:pt x="350" y="344"/>
                  <a:pt x="350" y="336"/>
                  <a:pt x="353" y="335"/>
                </a:cubicBezTo>
                <a:cubicBezTo>
                  <a:pt x="354" y="333"/>
                  <a:pt x="352" y="334"/>
                  <a:pt x="352" y="333"/>
                </a:cubicBezTo>
                <a:cubicBezTo>
                  <a:pt x="355" y="331"/>
                  <a:pt x="354" y="326"/>
                  <a:pt x="356" y="324"/>
                </a:cubicBezTo>
                <a:cubicBezTo>
                  <a:pt x="353" y="319"/>
                  <a:pt x="359" y="319"/>
                  <a:pt x="359" y="313"/>
                </a:cubicBezTo>
                <a:cubicBezTo>
                  <a:pt x="365" y="313"/>
                  <a:pt x="365" y="300"/>
                  <a:pt x="371" y="303"/>
                </a:cubicBezTo>
                <a:cubicBezTo>
                  <a:pt x="374" y="299"/>
                  <a:pt x="376" y="294"/>
                  <a:pt x="380" y="290"/>
                </a:cubicBezTo>
                <a:cubicBezTo>
                  <a:pt x="380" y="292"/>
                  <a:pt x="379" y="292"/>
                  <a:pt x="379" y="295"/>
                </a:cubicBezTo>
                <a:cubicBezTo>
                  <a:pt x="384" y="294"/>
                  <a:pt x="384" y="291"/>
                  <a:pt x="385" y="286"/>
                </a:cubicBezTo>
                <a:cubicBezTo>
                  <a:pt x="383" y="286"/>
                  <a:pt x="382" y="287"/>
                  <a:pt x="381" y="287"/>
                </a:cubicBezTo>
                <a:cubicBezTo>
                  <a:pt x="384" y="286"/>
                  <a:pt x="381" y="279"/>
                  <a:pt x="386" y="280"/>
                </a:cubicBezTo>
                <a:cubicBezTo>
                  <a:pt x="386" y="278"/>
                  <a:pt x="387" y="278"/>
                  <a:pt x="388" y="278"/>
                </a:cubicBezTo>
                <a:cubicBezTo>
                  <a:pt x="388" y="277"/>
                  <a:pt x="388" y="277"/>
                  <a:pt x="389" y="276"/>
                </a:cubicBezTo>
                <a:cubicBezTo>
                  <a:pt x="388" y="275"/>
                  <a:pt x="387" y="276"/>
                  <a:pt x="387" y="275"/>
                </a:cubicBezTo>
                <a:cubicBezTo>
                  <a:pt x="391" y="267"/>
                  <a:pt x="393" y="256"/>
                  <a:pt x="395" y="246"/>
                </a:cubicBezTo>
                <a:cubicBezTo>
                  <a:pt x="393" y="245"/>
                  <a:pt x="394" y="248"/>
                  <a:pt x="392" y="247"/>
                </a:cubicBezTo>
                <a:cubicBezTo>
                  <a:pt x="393" y="249"/>
                  <a:pt x="392" y="254"/>
                  <a:pt x="389" y="255"/>
                </a:cubicBezTo>
                <a:cubicBezTo>
                  <a:pt x="389" y="253"/>
                  <a:pt x="389" y="252"/>
                  <a:pt x="389" y="250"/>
                </a:cubicBezTo>
                <a:cubicBezTo>
                  <a:pt x="391" y="250"/>
                  <a:pt x="391" y="251"/>
                  <a:pt x="392" y="250"/>
                </a:cubicBezTo>
                <a:cubicBezTo>
                  <a:pt x="389" y="248"/>
                  <a:pt x="388" y="244"/>
                  <a:pt x="391" y="243"/>
                </a:cubicBezTo>
                <a:cubicBezTo>
                  <a:pt x="389" y="242"/>
                  <a:pt x="389" y="244"/>
                  <a:pt x="388" y="243"/>
                </a:cubicBezTo>
                <a:cubicBezTo>
                  <a:pt x="390" y="241"/>
                  <a:pt x="390" y="240"/>
                  <a:pt x="389" y="238"/>
                </a:cubicBezTo>
                <a:cubicBezTo>
                  <a:pt x="390" y="239"/>
                  <a:pt x="391" y="238"/>
                  <a:pt x="391" y="237"/>
                </a:cubicBezTo>
                <a:cubicBezTo>
                  <a:pt x="390" y="236"/>
                  <a:pt x="388" y="236"/>
                  <a:pt x="389" y="233"/>
                </a:cubicBezTo>
                <a:cubicBezTo>
                  <a:pt x="390" y="233"/>
                  <a:pt x="391" y="233"/>
                  <a:pt x="391" y="234"/>
                </a:cubicBezTo>
                <a:cubicBezTo>
                  <a:pt x="389" y="231"/>
                  <a:pt x="393" y="231"/>
                  <a:pt x="391" y="229"/>
                </a:cubicBezTo>
                <a:cubicBezTo>
                  <a:pt x="391" y="229"/>
                  <a:pt x="392" y="228"/>
                  <a:pt x="392" y="229"/>
                </a:cubicBezTo>
                <a:cubicBezTo>
                  <a:pt x="393" y="227"/>
                  <a:pt x="390" y="228"/>
                  <a:pt x="391" y="227"/>
                </a:cubicBezTo>
                <a:cubicBezTo>
                  <a:pt x="392" y="227"/>
                  <a:pt x="392" y="227"/>
                  <a:pt x="393" y="227"/>
                </a:cubicBezTo>
                <a:cubicBezTo>
                  <a:pt x="394" y="223"/>
                  <a:pt x="392" y="223"/>
                  <a:pt x="391" y="221"/>
                </a:cubicBezTo>
                <a:cubicBezTo>
                  <a:pt x="393" y="223"/>
                  <a:pt x="391" y="219"/>
                  <a:pt x="393" y="219"/>
                </a:cubicBezTo>
                <a:cubicBezTo>
                  <a:pt x="399" y="220"/>
                  <a:pt x="398" y="227"/>
                  <a:pt x="402" y="229"/>
                </a:cubicBezTo>
                <a:cubicBezTo>
                  <a:pt x="402" y="229"/>
                  <a:pt x="401" y="227"/>
                  <a:pt x="403" y="227"/>
                </a:cubicBezTo>
                <a:cubicBezTo>
                  <a:pt x="402" y="228"/>
                  <a:pt x="405" y="227"/>
                  <a:pt x="405" y="228"/>
                </a:cubicBezTo>
                <a:cubicBezTo>
                  <a:pt x="400" y="232"/>
                  <a:pt x="402" y="237"/>
                  <a:pt x="402" y="243"/>
                </a:cubicBezTo>
                <a:cubicBezTo>
                  <a:pt x="403" y="243"/>
                  <a:pt x="403" y="242"/>
                  <a:pt x="404" y="242"/>
                </a:cubicBezTo>
                <a:cubicBezTo>
                  <a:pt x="404" y="244"/>
                  <a:pt x="405" y="244"/>
                  <a:pt x="405" y="246"/>
                </a:cubicBezTo>
                <a:cubicBezTo>
                  <a:pt x="403" y="244"/>
                  <a:pt x="402" y="248"/>
                  <a:pt x="403" y="249"/>
                </a:cubicBezTo>
                <a:cubicBezTo>
                  <a:pt x="403" y="247"/>
                  <a:pt x="404" y="248"/>
                  <a:pt x="405" y="249"/>
                </a:cubicBezTo>
                <a:cubicBezTo>
                  <a:pt x="404" y="247"/>
                  <a:pt x="405" y="247"/>
                  <a:pt x="407" y="248"/>
                </a:cubicBezTo>
                <a:cubicBezTo>
                  <a:pt x="408" y="245"/>
                  <a:pt x="405" y="246"/>
                  <a:pt x="405" y="243"/>
                </a:cubicBezTo>
                <a:cubicBezTo>
                  <a:pt x="408" y="244"/>
                  <a:pt x="408" y="243"/>
                  <a:pt x="411" y="244"/>
                </a:cubicBezTo>
                <a:cubicBezTo>
                  <a:pt x="410" y="240"/>
                  <a:pt x="412" y="239"/>
                  <a:pt x="408" y="237"/>
                </a:cubicBezTo>
                <a:cubicBezTo>
                  <a:pt x="409" y="236"/>
                  <a:pt x="408" y="234"/>
                  <a:pt x="409" y="233"/>
                </a:cubicBezTo>
                <a:cubicBezTo>
                  <a:pt x="407" y="232"/>
                  <a:pt x="405" y="232"/>
                  <a:pt x="404" y="232"/>
                </a:cubicBezTo>
                <a:cubicBezTo>
                  <a:pt x="404" y="230"/>
                  <a:pt x="407" y="230"/>
                  <a:pt x="408" y="229"/>
                </a:cubicBezTo>
                <a:cubicBezTo>
                  <a:pt x="406" y="228"/>
                  <a:pt x="408" y="227"/>
                  <a:pt x="407" y="227"/>
                </a:cubicBezTo>
                <a:cubicBezTo>
                  <a:pt x="404" y="228"/>
                  <a:pt x="405" y="226"/>
                  <a:pt x="403" y="226"/>
                </a:cubicBezTo>
                <a:cubicBezTo>
                  <a:pt x="405" y="224"/>
                  <a:pt x="401" y="222"/>
                  <a:pt x="400" y="222"/>
                </a:cubicBezTo>
                <a:cubicBezTo>
                  <a:pt x="402" y="222"/>
                  <a:pt x="400" y="221"/>
                  <a:pt x="400" y="219"/>
                </a:cubicBezTo>
                <a:cubicBezTo>
                  <a:pt x="401" y="220"/>
                  <a:pt x="403" y="220"/>
                  <a:pt x="403" y="219"/>
                </a:cubicBezTo>
                <a:cubicBezTo>
                  <a:pt x="395" y="218"/>
                  <a:pt x="407" y="206"/>
                  <a:pt x="400" y="204"/>
                </a:cubicBezTo>
                <a:cubicBezTo>
                  <a:pt x="403" y="202"/>
                  <a:pt x="399" y="202"/>
                  <a:pt x="400" y="199"/>
                </a:cubicBezTo>
                <a:cubicBezTo>
                  <a:pt x="402" y="199"/>
                  <a:pt x="401" y="201"/>
                  <a:pt x="403" y="200"/>
                </a:cubicBezTo>
                <a:cubicBezTo>
                  <a:pt x="403" y="197"/>
                  <a:pt x="400" y="200"/>
                  <a:pt x="400" y="197"/>
                </a:cubicBezTo>
                <a:cubicBezTo>
                  <a:pt x="401" y="197"/>
                  <a:pt x="402" y="197"/>
                  <a:pt x="402" y="197"/>
                </a:cubicBezTo>
                <a:cubicBezTo>
                  <a:pt x="400" y="193"/>
                  <a:pt x="399" y="185"/>
                  <a:pt x="400" y="179"/>
                </a:cubicBezTo>
                <a:cubicBezTo>
                  <a:pt x="398" y="179"/>
                  <a:pt x="400" y="174"/>
                  <a:pt x="397" y="174"/>
                </a:cubicBezTo>
                <a:cubicBezTo>
                  <a:pt x="397" y="179"/>
                  <a:pt x="400" y="182"/>
                  <a:pt x="395" y="183"/>
                </a:cubicBezTo>
                <a:cubicBezTo>
                  <a:pt x="392" y="182"/>
                  <a:pt x="394" y="178"/>
                  <a:pt x="392" y="176"/>
                </a:cubicBezTo>
                <a:cubicBezTo>
                  <a:pt x="393" y="177"/>
                  <a:pt x="394" y="178"/>
                  <a:pt x="396" y="177"/>
                </a:cubicBezTo>
                <a:cubicBezTo>
                  <a:pt x="393" y="176"/>
                  <a:pt x="394" y="174"/>
                  <a:pt x="392" y="173"/>
                </a:cubicBezTo>
                <a:cubicBezTo>
                  <a:pt x="393" y="171"/>
                  <a:pt x="389" y="171"/>
                  <a:pt x="392" y="168"/>
                </a:cubicBezTo>
                <a:cubicBezTo>
                  <a:pt x="389" y="168"/>
                  <a:pt x="390" y="167"/>
                  <a:pt x="387" y="166"/>
                </a:cubicBezTo>
                <a:cubicBezTo>
                  <a:pt x="387" y="165"/>
                  <a:pt x="388" y="165"/>
                  <a:pt x="388" y="164"/>
                </a:cubicBezTo>
                <a:cubicBezTo>
                  <a:pt x="387" y="164"/>
                  <a:pt x="387" y="165"/>
                  <a:pt x="386" y="163"/>
                </a:cubicBezTo>
                <a:cubicBezTo>
                  <a:pt x="386" y="162"/>
                  <a:pt x="388" y="162"/>
                  <a:pt x="388" y="161"/>
                </a:cubicBezTo>
                <a:cubicBezTo>
                  <a:pt x="383" y="155"/>
                  <a:pt x="376" y="147"/>
                  <a:pt x="379" y="136"/>
                </a:cubicBezTo>
                <a:cubicBezTo>
                  <a:pt x="376" y="137"/>
                  <a:pt x="376" y="140"/>
                  <a:pt x="374" y="141"/>
                </a:cubicBezTo>
                <a:cubicBezTo>
                  <a:pt x="374" y="140"/>
                  <a:pt x="371" y="138"/>
                  <a:pt x="373" y="136"/>
                </a:cubicBezTo>
                <a:cubicBezTo>
                  <a:pt x="367" y="136"/>
                  <a:pt x="367" y="129"/>
                  <a:pt x="361" y="127"/>
                </a:cubicBezTo>
                <a:cubicBezTo>
                  <a:pt x="363" y="125"/>
                  <a:pt x="360" y="123"/>
                  <a:pt x="358" y="123"/>
                </a:cubicBezTo>
                <a:cubicBezTo>
                  <a:pt x="359" y="121"/>
                  <a:pt x="360" y="120"/>
                  <a:pt x="361" y="118"/>
                </a:cubicBezTo>
                <a:cubicBezTo>
                  <a:pt x="356" y="115"/>
                  <a:pt x="359" y="107"/>
                  <a:pt x="354" y="102"/>
                </a:cubicBezTo>
                <a:cubicBezTo>
                  <a:pt x="357" y="103"/>
                  <a:pt x="355" y="102"/>
                  <a:pt x="356" y="101"/>
                </a:cubicBezTo>
                <a:cubicBezTo>
                  <a:pt x="358" y="100"/>
                  <a:pt x="356" y="104"/>
                  <a:pt x="358" y="104"/>
                </a:cubicBezTo>
                <a:cubicBezTo>
                  <a:pt x="358" y="103"/>
                  <a:pt x="360" y="102"/>
                  <a:pt x="361" y="102"/>
                </a:cubicBezTo>
                <a:cubicBezTo>
                  <a:pt x="359" y="98"/>
                  <a:pt x="354" y="98"/>
                  <a:pt x="352" y="95"/>
                </a:cubicBezTo>
                <a:cubicBezTo>
                  <a:pt x="352" y="93"/>
                  <a:pt x="352" y="93"/>
                  <a:pt x="353" y="92"/>
                </a:cubicBezTo>
                <a:cubicBezTo>
                  <a:pt x="349" y="91"/>
                  <a:pt x="350" y="88"/>
                  <a:pt x="348" y="86"/>
                </a:cubicBezTo>
                <a:cubicBezTo>
                  <a:pt x="343" y="86"/>
                  <a:pt x="344" y="84"/>
                  <a:pt x="343" y="83"/>
                </a:cubicBezTo>
                <a:cubicBezTo>
                  <a:pt x="345" y="82"/>
                  <a:pt x="343" y="80"/>
                  <a:pt x="342" y="78"/>
                </a:cubicBezTo>
                <a:cubicBezTo>
                  <a:pt x="343" y="79"/>
                  <a:pt x="343" y="70"/>
                  <a:pt x="341" y="72"/>
                </a:cubicBezTo>
                <a:cubicBezTo>
                  <a:pt x="342" y="71"/>
                  <a:pt x="339" y="75"/>
                  <a:pt x="337" y="75"/>
                </a:cubicBezTo>
                <a:cubicBezTo>
                  <a:pt x="335" y="72"/>
                  <a:pt x="332" y="70"/>
                  <a:pt x="333" y="66"/>
                </a:cubicBezTo>
                <a:cubicBezTo>
                  <a:pt x="332" y="67"/>
                  <a:pt x="333" y="69"/>
                  <a:pt x="332" y="69"/>
                </a:cubicBezTo>
                <a:cubicBezTo>
                  <a:pt x="330" y="69"/>
                  <a:pt x="328" y="68"/>
                  <a:pt x="327" y="70"/>
                </a:cubicBezTo>
                <a:cubicBezTo>
                  <a:pt x="328" y="67"/>
                  <a:pt x="325" y="70"/>
                  <a:pt x="325" y="68"/>
                </a:cubicBezTo>
                <a:cubicBezTo>
                  <a:pt x="326" y="68"/>
                  <a:pt x="327" y="68"/>
                  <a:pt x="327" y="66"/>
                </a:cubicBezTo>
                <a:cubicBezTo>
                  <a:pt x="325" y="66"/>
                  <a:pt x="325" y="68"/>
                  <a:pt x="323" y="68"/>
                </a:cubicBezTo>
                <a:cubicBezTo>
                  <a:pt x="322" y="68"/>
                  <a:pt x="322" y="67"/>
                  <a:pt x="322" y="66"/>
                </a:cubicBezTo>
                <a:cubicBezTo>
                  <a:pt x="322" y="67"/>
                  <a:pt x="325" y="67"/>
                  <a:pt x="325" y="65"/>
                </a:cubicBezTo>
                <a:cubicBezTo>
                  <a:pt x="322" y="64"/>
                  <a:pt x="321" y="66"/>
                  <a:pt x="320" y="64"/>
                </a:cubicBezTo>
                <a:cubicBezTo>
                  <a:pt x="322" y="65"/>
                  <a:pt x="319" y="62"/>
                  <a:pt x="321" y="61"/>
                </a:cubicBezTo>
                <a:cubicBezTo>
                  <a:pt x="320" y="60"/>
                  <a:pt x="319" y="65"/>
                  <a:pt x="317" y="62"/>
                </a:cubicBezTo>
                <a:cubicBezTo>
                  <a:pt x="317" y="61"/>
                  <a:pt x="318" y="61"/>
                  <a:pt x="318" y="60"/>
                </a:cubicBezTo>
                <a:cubicBezTo>
                  <a:pt x="315" y="62"/>
                  <a:pt x="315" y="58"/>
                  <a:pt x="311" y="60"/>
                </a:cubicBezTo>
                <a:cubicBezTo>
                  <a:pt x="311" y="59"/>
                  <a:pt x="310" y="57"/>
                  <a:pt x="310" y="56"/>
                </a:cubicBezTo>
                <a:cubicBezTo>
                  <a:pt x="309" y="57"/>
                  <a:pt x="309" y="58"/>
                  <a:pt x="307" y="58"/>
                </a:cubicBezTo>
                <a:cubicBezTo>
                  <a:pt x="309" y="52"/>
                  <a:pt x="297" y="52"/>
                  <a:pt x="300" y="45"/>
                </a:cubicBezTo>
                <a:cubicBezTo>
                  <a:pt x="299" y="43"/>
                  <a:pt x="298" y="41"/>
                  <a:pt x="298" y="39"/>
                </a:cubicBezTo>
                <a:cubicBezTo>
                  <a:pt x="299" y="41"/>
                  <a:pt x="298" y="38"/>
                  <a:pt x="299" y="38"/>
                </a:cubicBezTo>
                <a:cubicBezTo>
                  <a:pt x="302" y="38"/>
                  <a:pt x="302" y="40"/>
                  <a:pt x="303" y="42"/>
                </a:cubicBezTo>
                <a:cubicBezTo>
                  <a:pt x="303" y="39"/>
                  <a:pt x="302" y="40"/>
                  <a:pt x="303" y="38"/>
                </a:cubicBezTo>
                <a:cubicBezTo>
                  <a:pt x="300" y="35"/>
                  <a:pt x="297" y="32"/>
                  <a:pt x="299" y="26"/>
                </a:cubicBezTo>
                <a:cubicBezTo>
                  <a:pt x="298" y="27"/>
                  <a:pt x="297" y="28"/>
                  <a:pt x="295" y="28"/>
                </a:cubicBezTo>
                <a:cubicBezTo>
                  <a:pt x="296" y="29"/>
                  <a:pt x="298" y="29"/>
                  <a:pt x="298" y="30"/>
                </a:cubicBezTo>
                <a:cubicBezTo>
                  <a:pt x="297" y="30"/>
                  <a:pt x="297" y="31"/>
                  <a:pt x="297" y="31"/>
                </a:cubicBezTo>
                <a:cubicBezTo>
                  <a:pt x="295" y="29"/>
                  <a:pt x="294" y="27"/>
                  <a:pt x="291" y="26"/>
                </a:cubicBezTo>
                <a:cubicBezTo>
                  <a:pt x="289" y="27"/>
                  <a:pt x="292" y="28"/>
                  <a:pt x="289" y="28"/>
                </a:cubicBezTo>
                <a:cubicBezTo>
                  <a:pt x="289" y="27"/>
                  <a:pt x="290" y="26"/>
                  <a:pt x="290" y="25"/>
                </a:cubicBezTo>
                <a:cubicBezTo>
                  <a:pt x="282" y="21"/>
                  <a:pt x="276" y="17"/>
                  <a:pt x="267" y="18"/>
                </a:cubicBezTo>
                <a:cubicBezTo>
                  <a:pt x="259" y="14"/>
                  <a:pt x="249" y="12"/>
                  <a:pt x="242" y="13"/>
                </a:cubicBezTo>
                <a:cubicBezTo>
                  <a:pt x="240" y="11"/>
                  <a:pt x="233" y="10"/>
                  <a:pt x="231" y="11"/>
                </a:cubicBezTo>
                <a:cubicBezTo>
                  <a:pt x="231" y="10"/>
                  <a:pt x="230" y="10"/>
                  <a:pt x="231" y="8"/>
                </a:cubicBezTo>
                <a:cubicBezTo>
                  <a:pt x="223" y="8"/>
                  <a:pt x="221" y="6"/>
                  <a:pt x="216" y="5"/>
                </a:cubicBezTo>
                <a:cubicBezTo>
                  <a:pt x="216" y="6"/>
                  <a:pt x="215" y="6"/>
                  <a:pt x="213" y="6"/>
                </a:cubicBezTo>
                <a:cubicBezTo>
                  <a:pt x="213" y="5"/>
                  <a:pt x="214" y="5"/>
                  <a:pt x="214" y="4"/>
                </a:cubicBezTo>
                <a:cubicBezTo>
                  <a:pt x="209" y="5"/>
                  <a:pt x="210" y="5"/>
                  <a:pt x="206" y="3"/>
                </a:cubicBezTo>
                <a:cubicBezTo>
                  <a:pt x="205" y="5"/>
                  <a:pt x="209" y="6"/>
                  <a:pt x="207" y="6"/>
                </a:cubicBezTo>
                <a:cubicBezTo>
                  <a:pt x="205" y="6"/>
                  <a:pt x="207" y="3"/>
                  <a:pt x="205" y="3"/>
                </a:cubicBezTo>
                <a:cubicBezTo>
                  <a:pt x="203" y="3"/>
                  <a:pt x="204" y="6"/>
                  <a:pt x="202" y="5"/>
                </a:cubicBezTo>
                <a:cubicBezTo>
                  <a:pt x="200" y="5"/>
                  <a:pt x="203" y="3"/>
                  <a:pt x="200" y="3"/>
                </a:cubicBezTo>
                <a:cubicBezTo>
                  <a:pt x="200" y="4"/>
                  <a:pt x="199" y="3"/>
                  <a:pt x="199" y="4"/>
                </a:cubicBezTo>
                <a:cubicBezTo>
                  <a:pt x="201" y="6"/>
                  <a:pt x="196" y="5"/>
                  <a:pt x="195" y="7"/>
                </a:cubicBezTo>
                <a:cubicBezTo>
                  <a:pt x="193" y="5"/>
                  <a:pt x="188" y="9"/>
                  <a:pt x="185" y="6"/>
                </a:cubicBezTo>
                <a:cubicBezTo>
                  <a:pt x="184" y="6"/>
                  <a:pt x="185" y="8"/>
                  <a:pt x="184" y="8"/>
                </a:cubicBezTo>
                <a:cubicBezTo>
                  <a:pt x="183" y="5"/>
                  <a:pt x="179" y="8"/>
                  <a:pt x="176" y="7"/>
                </a:cubicBezTo>
                <a:cubicBezTo>
                  <a:pt x="176" y="8"/>
                  <a:pt x="177" y="13"/>
                  <a:pt x="174" y="12"/>
                </a:cubicBezTo>
                <a:cubicBezTo>
                  <a:pt x="174" y="12"/>
                  <a:pt x="174" y="11"/>
                  <a:pt x="173" y="11"/>
                </a:cubicBezTo>
                <a:cubicBezTo>
                  <a:pt x="168" y="13"/>
                  <a:pt x="158" y="12"/>
                  <a:pt x="153" y="18"/>
                </a:cubicBezTo>
                <a:cubicBezTo>
                  <a:pt x="151" y="16"/>
                  <a:pt x="150" y="19"/>
                  <a:pt x="148" y="19"/>
                </a:cubicBezTo>
                <a:cubicBezTo>
                  <a:pt x="144" y="19"/>
                  <a:pt x="140" y="15"/>
                  <a:pt x="137" y="15"/>
                </a:cubicBezTo>
                <a:cubicBezTo>
                  <a:pt x="138" y="15"/>
                  <a:pt x="133" y="15"/>
                  <a:pt x="134" y="18"/>
                </a:cubicBezTo>
                <a:cubicBezTo>
                  <a:pt x="136" y="18"/>
                  <a:pt x="136" y="15"/>
                  <a:pt x="137" y="17"/>
                </a:cubicBezTo>
                <a:cubicBezTo>
                  <a:pt x="135" y="20"/>
                  <a:pt x="131" y="24"/>
                  <a:pt x="128" y="21"/>
                </a:cubicBezTo>
                <a:cubicBezTo>
                  <a:pt x="129" y="26"/>
                  <a:pt x="122" y="25"/>
                  <a:pt x="117" y="27"/>
                </a:cubicBezTo>
                <a:cubicBezTo>
                  <a:pt x="115" y="28"/>
                  <a:pt x="112" y="32"/>
                  <a:pt x="110" y="30"/>
                </a:cubicBezTo>
                <a:cubicBezTo>
                  <a:pt x="109" y="32"/>
                  <a:pt x="108" y="32"/>
                  <a:pt x="107" y="33"/>
                </a:cubicBezTo>
                <a:cubicBezTo>
                  <a:pt x="107" y="33"/>
                  <a:pt x="108" y="32"/>
                  <a:pt x="107" y="32"/>
                </a:cubicBezTo>
                <a:cubicBezTo>
                  <a:pt x="104" y="33"/>
                  <a:pt x="101" y="38"/>
                  <a:pt x="97" y="36"/>
                </a:cubicBezTo>
                <a:cubicBezTo>
                  <a:pt x="97" y="39"/>
                  <a:pt x="93" y="41"/>
                  <a:pt x="91" y="40"/>
                </a:cubicBezTo>
                <a:cubicBezTo>
                  <a:pt x="90" y="43"/>
                  <a:pt x="87" y="45"/>
                  <a:pt x="85" y="44"/>
                </a:cubicBezTo>
                <a:cubicBezTo>
                  <a:pt x="84" y="46"/>
                  <a:pt x="83" y="48"/>
                  <a:pt x="81" y="47"/>
                </a:cubicBezTo>
                <a:cubicBezTo>
                  <a:pt x="81" y="49"/>
                  <a:pt x="79" y="49"/>
                  <a:pt x="78" y="51"/>
                </a:cubicBezTo>
                <a:cubicBezTo>
                  <a:pt x="76" y="50"/>
                  <a:pt x="79" y="48"/>
                  <a:pt x="77" y="48"/>
                </a:cubicBezTo>
                <a:cubicBezTo>
                  <a:pt x="76" y="48"/>
                  <a:pt x="76" y="52"/>
                  <a:pt x="75" y="50"/>
                </a:cubicBezTo>
                <a:cubicBezTo>
                  <a:pt x="75" y="49"/>
                  <a:pt x="76" y="49"/>
                  <a:pt x="75" y="48"/>
                </a:cubicBezTo>
                <a:close/>
                <a:moveTo>
                  <a:pt x="286" y="439"/>
                </a:moveTo>
                <a:cubicBezTo>
                  <a:pt x="285" y="439"/>
                  <a:pt x="285" y="439"/>
                  <a:pt x="285" y="440"/>
                </a:cubicBezTo>
                <a:cubicBezTo>
                  <a:pt x="285" y="441"/>
                  <a:pt x="288" y="439"/>
                  <a:pt x="289" y="440"/>
                </a:cubicBezTo>
                <a:cubicBezTo>
                  <a:pt x="289" y="442"/>
                  <a:pt x="287" y="441"/>
                  <a:pt x="287" y="444"/>
                </a:cubicBezTo>
                <a:cubicBezTo>
                  <a:pt x="285" y="445"/>
                  <a:pt x="284" y="442"/>
                  <a:pt x="282" y="443"/>
                </a:cubicBezTo>
                <a:cubicBezTo>
                  <a:pt x="280" y="443"/>
                  <a:pt x="283" y="442"/>
                  <a:pt x="283" y="442"/>
                </a:cubicBezTo>
                <a:cubicBezTo>
                  <a:pt x="281" y="441"/>
                  <a:pt x="281" y="439"/>
                  <a:pt x="278" y="439"/>
                </a:cubicBezTo>
                <a:cubicBezTo>
                  <a:pt x="280" y="437"/>
                  <a:pt x="279" y="438"/>
                  <a:pt x="278" y="436"/>
                </a:cubicBezTo>
                <a:cubicBezTo>
                  <a:pt x="279" y="436"/>
                  <a:pt x="279" y="436"/>
                  <a:pt x="280" y="436"/>
                </a:cubicBezTo>
                <a:cubicBezTo>
                  <a:pt x="280" y="435"/>
                  <a:pt x="280" y="435"/>
                  <a:pt x="280" y="434"/>
                </a:cubicBezTo>
                <a:cubicBezTo>
                  <a:pt x="278" y="435"/>
                  <a:pt x="276" y="435"/>
                  <a:pt x="275" y="434"/>
                </a:cubicBezTo>
                <a:cubicBezTo>
                  <a:pt x="275" y="432"/>
                  <a:pt x="276" y="434"/>
                  <a:pt x="276" y="433"/>
                </a:cubicBezTo>
                <a:cubicBezTo>
                  <a:pt x="275" y="431"/>
                  <a:pt x="275" y="435"/>
                  <a:pt x="274" y="433"/>
                </a:cubicBezTo>
                <a:cubicBezTo>
                  <a:pt x="274" y="433"/>
                  <a:pt x="274" y="432"/>
                  <a:pt x="274" y="432"/>
                </a:cubicBezTo>
                <a:cubicBezTo>
                  <a:pt x="276" y="432"/>
                  <a:pt x="276" y="430"/>
                  <a:pt x="277" y="430"/>
                </a:cubicBezTo>
                <a:cubicBezTo>
                  <a:pt x="275" y="433"/>
                  <a:pt x="280" y="431"/>
                  <a:pt x="279" y="433"/>
                </a:cubicBezTo>
                <a:cubicBezTo>
                  <a:pt x="283" y="433"/>
                  <a:pt x="285" y="437"/>
                  <a:pt x="286" y="439"/>
                </a:cubicBezTo>
                <a:cubicBezTo>
                  <a:pt x="286" y="439"/>
                  <a:pt x="286" y="439"/>
                  <a:pt x="286" y="439"/>
                </a:cubicBezTo>
                <a:close/>
                <a:moveTo>
                  <a:pt x="374" y="451"/>
                </a:moveTo>
                <a:cubicBezTo>
                  <a:pt x="374" y="451"/>
                  <a:pt x="375" y="450"/>
                  <a:pt x="375" y="450"/>
                </a:cubicBezTo>
                <a:cubicBezTo>
                  <a:pt x="375" y="450"/>
                  <a:pt x="375" y="451"/>
                  <a:pt x="376" y="451"/>
                </a:cubicBezTo>
                <a:cubicBezTo>
                  <a:pt x="376" y="451"/>
                  <a:pt x="376" y="451"/>
                  <a:pt x="375" y="451"/>
                </a:cubicBezTo>
                <a:cubicBezTo>
                  <a:pt x="375" y="451"/>
                  <a:pt x="374" y="451"/>
                  <a:pt x="374" y="451"/>
                </a:cubicBezTo>
                <a:cubicBezTo>
                  <a:pt x="374" y="451"/>
                  <a:pt x="374" y="451"/>
                  <a:pt x="374" y="451"/>
                </a:cubicBezTo>
                <a:close/>
                <a:moveTo>
                  <a:pt x="375" y="453"/>
                </a:moveTo>
                <a:cubicBezTo>
                  <a:pt x="375" y="452"/>
                  <a:pt x="376" y="451"/>
                  <a:pt x="377" y="451"/>
                </a:cubicBezTo>
                <a:cubicBezTo>
                  <a:pt x="378" y="453"/>
                  <a:pt x="376" y="453"/>
                  <a:pt x="375" y="453"/>
                </a:cubicBezTo>
                <a:cubicBezTo>
                  <a:pt x="375" y="453"/>
                  <a:pt x="375" y="453"/>
                  <a:pt x="375" y="453"/>
                </a:cubicBezTo>
                <a:close/>
                <a:moveTo>
                  <a:pt x="40" y="300"/>
                </a:moveTo>
                <a:cubicBezTo>
                  <a:pt x="39" y="298"/>
                  <a:pt x="42" y="300"/>
                  <a:pt x="42" y="299"/>
                </a:cubicBezTo>
                <a:cubicBezTo>
                  <a:pt x="43" y="299"/>
                  <a:pt x="41" y="301"/>
                  <a:pt x="40" y="300"/>
                </a:cubicBezTo>
                <a:cubicBezTo>
                  <a:pt x="40" y="300"/>
                  <a:pt x="40" y="300"/>
                  <a:pt x="40" y="300"/>
                </a:cubicBezTo>
                <a:close/>
                <a:moveTo>
                  <a:pt x="206" y="9"/>
                </a:moveTo>
                <a:cubicBezTo>
                  <a:pt x="225" y="12"/>
                  <a:pt x="241" y="19"/>
                  <a:pt x="257" y="22"/>
                </a:cubicBezTo>
                <a:cubicBezTo>
                  <a:pt x="257" y="23"/>
                  <a:pt x="256" y="23"/>
                  <a:pt x="256" y="24"/>
                </a:cubicBezTo>
                <a:cubicBezTo>
                  <a:pt x="256" y="24"/>
                  <a:pt x="256" y="22"/>
                  <a:pt x="254" y="23"/>
                </a:cubicBezTo>
                <a:cubicBezTo>
                  <a:pt x="252" y="23"/>
                  <a:pt x="255" y="24"/>
                  <a:pt x="254" y="25"/>
                </a:cubicBezTo>
                <a:cubicBezTo>
                  <a:pt x="252" y="24"/>
                  <a:pt x="248" y="22"/>
                  <a:pt x="247" y="25"/>
                </a:cubicBezTo>
                <a:cubicBezTo>
                  <a:pt x="246" y="23"/>
                  <a:pt x="244" y="22"/>
                  <a:pt x="242" y="24"/>
                </a:cubicBezTo>
                <a:cubicBezTo>
                  <a:pt x="242" y="23"/>
                  <a:pt x="242" y="22"/>
                  <a:pt x="242" y="22"/>
                </a:cubicBezTo>
                <a:cubicBezTo>
                  <a:pt x="236" y="21"/>
                  <a:pt x="230" y="21"/>
                  <a:pt x="226" y="19"/>
                </a:cubicBezTo>
                <a:cubicBezTo>
                  <a:pt x="224" y="21"/>
                  <a:pt x="220" y="22"/>
                  <a:pt x="219" y="19"/>
                </a:cubicBezTo>
                <a:cubicBezTo>
                  <a:pt x="217" y="20"/>
                  <a:pt x="220" y="21"/>
                  <a:pt x="220" y="22"/>
                </a:cubicBezTo>
                <a:cubicBezTo>
                  <a:pt x="218" y="22"/>
                  <a:pt x="217" y="21"/>
                  <a:pt x="218" y="20"/>
                </a:cubicBezTo>
                <a:cubicBezTo>
                  <a:pt x="216" y="22"/>
                  <a:pt x="215" y="20"/>
                  <a:pt x="215" y="23"/>
                </a:cubicBezTo>
                <a:cubicBezTo>
                  <a:pt x="213" y="23"/>
                  <a:pt x="216" y="20"/>
                  <a:pt x="214" y="19"/>
                </a:cubicBezTo>
                <a:cubicBezTo>
                  <a:pt x="213" y="20"/>
                  <a:pt x="212" y="21"/>
                  <a:pt x="213" y="19"/>
                </a:cubicBezTo>
                <a:cubicBezTo>
                  <a:pt x="211" y="20"/>
                  <a:pt x="211" y="19"/>
                  <a:pt x="209" y="21"/>
                </a:cubicBezTo>
                <a:cubicBezTo>
                  <a:pt x="194" y="20"/>
                  <a:pt x="179" y="26"/>
                  <a:pt x="164" y="26"/>
                </a:cubicBezTo>
                <a:cubicBezTo>
                  <a:pt x="164" y="23"/>
                  <a:pt x="168" y="26"/>
                  <a:pt x="168" y="22"/>
                </a:cubicBezTo>
                <a:cubicBezTo>
                  <a:pt x="174" y="22"/>
                  <a:pt x="182" y="16"/>
                  <a:pt x="188" y="17"/>
                </a:cubicBezTo>
                <a:cubicBezTo>
                  <a:pt x="189" y="17"/>
                  <a:pt x="188" y="16"/>
                  <a:pt x="189" y="16"/>
                </a:cubicBezTo>
                <a:cubicBezTo>
                  <a:pt x="191" y="18"/>
                  <a:pt x="193" y="15"/>
                  <a:pt x="195" y="16"/>
                </a:cubicBezTo>
                <a:cubicBezTo>
                  <a:pt x="196" y="14"/>
                  <a:pt x="197" y="15"/>
                  <a:pt x="199" y="14"/>
                </a:cubicBezTo>
                <a:cubicBezTo>
                  <a:pt x="199" y="12"/>
                  <a:pt x="196" y="14"/>
                  <a:pt x="196" y="12"/>
                </a:cubicBezTo>
                <a:cubicBezTo>
                  <a:pt x="196" y="9"/>
                  <a:pt x="199" y="12"/>
                  <a:pt x="200" y="10"/>
                </a:cubicBezTo>
                <a:cubicBezTo>
                  <a:pt x="200" y="11"/>
                  <a:pt x="200" y="12"/>
                  <a:pt x="200" y="13"/>
                </a:cubicBezTo>
                <a:cubicBezTo>
                  <a:pt x="202" y="11"/>
                  <a:pt x="205" y="11"/>
                  <a:pt x="206" y="9"/>
                </a:cubicBezTo>
                <a:cubicBezTo>
                  <a:pt x="206" y="9"/>
                  <a:pt x="206" y="9"/>
                  <a:pt x="206" y="9"/>
                </a:cubicBezTo>
                <a:close/>
                <a:moveTo>
                  <a:pt x="203" y="10"/>
                </a:moveTo>
                <a:cubicBezTo>
                  <a:pt x="201" y="9"/>
                  <a:pt x="202" y="11"/>
                  <a:pt x="200" y="11"/>
                </a:cubicBezTo>
                <a:cubicBezTo>
                  <a:pt x="200" y="9"/>
                  <a:pt x="201" y="9"/>
                  <a:pt x="201" y="7"/>
                </a:cubicBezTo>
                <a:cubicBezTo>
                  <a:pt x="202" y="7"/>
                  <a:pt x="203" y="8"/>
                  <a:pt x="203" y="10"/>
                </a:cubicBezTo>
                <a:cubicBezTo>
                  <a:pt x="203" y="10"/>
                  <a:pt x="203" y="10"/>
                  <a:pt x="203" y="10"/>
                </a:cubicBezTo>
                <a:close/>
                <a:moveTo>
                  <a:pt x="242" y="15"/>
                </a:moveTo>
                <a:cubicBezTo>
                  <a:pt x="240" y="17"/>
                  <a:pt x="239" y="13"/>
                  <a:pt x="242" y="15"/>
                </a:cubicBezTo>
                <a:cubicBezTo>
                  <a:pt x="242" y="15"/>
                  <a:pt x="242" y="15"/>
                  <a:pt x="242" y="15"/>
                </a:cubicBezTo>
                <a:close/>
                <a:moveTo>
                  <a:pt x="296" y="36"/>
                </a:moveTo>
                <a:cubicBezTo>
                  <a:pt x="297" y="41"/>
                  <a:pt x="297" y="42"/>
                  <a:pt x="298" y="47"/>
                </a:cubicBezTo>
                <a:cubicBezTo>
                  <a:pt x="296" y="46"/>
                  <a:pt x="294" y="44"/>
                  <a:pt x="293" y="42"/>
                </a:cubicBezTo>
                <a:cubicBezTo>
                  <a:pt x="292" y="42"/>
                  <a:pt x="294" y="43"/>
                  <a:pt x="293" y="44"/>
                </a:cubicBezTo>
                <a:cubicBezTo>
                  <a:pt x="291" y="44"/>
                  <a:pt x="292" y="42"/>
                  <a:pt x="290" y="42"/>
                </a:cubicBezTo>
                <a:cubicBezTo>
                  <a:pt x="291" y="41"/>
                  <a:pt x="292" y="41"/>
                  <a:pt x="289" y="41"/>
                </a:cubicBezTo>
                <a:cubicBezTo>
                  <a:pt x="287" y="40"/>
                  <a:pt x="290" y="39"/>
                  <a:pt x="289" y="38"/>
                </a:cubicBezTo>
                <a:cubicBezTo>
                  <a:pt x="287" y="40"/>
                  <a:pt x="287" y="38"/>
                  <a:pt x="286" y="37"/>
                </a:cubicBezTo>
                <a:cubicBezTo>
                  <a:pt x="284" y="37"/>
                  <a:pt x="286" y="38"/>
                  <a:pt x="286" y="40"/>
                </a:cubicBezTo>
                <a:cubicBezTo>
                  <a:pt x="284" y="40"/>
                  <a:pt x="283" y="39"/>
                  <a:pt x="282" y="38"/>
                </a:cubicBezTo>
                <a:cubicBezTo>
                  <a:pt x="283" y="38"/>
                  <a:pt x="283" y="37"/>
                  <a:pt x="284" y="37"/>
                </a:cubicBezTo>
                <a:cubicBezTo>
                  <a:pt x="282" y="37"/>
                  <a:pt x="278" y="29"/>
                  <a:pt x="276" y="34"/>
                </a:cubicBezTo>
                <a:cubicBezTo>
                  <a:pt x="275" y="31"/>
                  <a:pt x="271" y="32"/>
                  <a:pt x="270" y="29"/>
                </a:cubicBezTo>
                <a:cubicBezTo>
                  <a:pt x="267" y="30"/>
                  <a:pt x="263" y="28"/>
                  <a:pt x="261" y="25"/>
                </a:cubicBezTo>
                <a:cubicBezTo>
                  <a:pt x="260" y="25"/>
                  <a:pt x="261" y="27"/>
                  <a:pt x="259" y="27"/>
                </a:cubicBezTo>
                <a:cubicBezTo>
                  <a:pt x="259" y="25"/>
                  <a:pt x="257" y="24"/>
                  <a:pt x="258" y="22"/>
                </a:cubicBezTo>
                <a:cubicBezTo>
                  <a:pt x="270" y="21"/>
                  <a:pt x="285" y="30"/>
                  <a:pt x="296" y="36"/>
                </a:cubicBezTo>
                <a:cubicBezTo>
                  <a:pt x="296" y="36"/>
                  <a:pt x="296" y="36"/>
                  <a:pt x="296" y="36"/>
                </a:cubicBezTo>
                <a:close/>
                <a:moveTo>
                  <a:pt x="285" y="28"/>
                </a:moveTo>
                <a:cubicBezTo>
                  <a:pt x="285" y="28"/>
                  <a:pt x="285" y="27"/>
                  <a:pt x="285" y="27"/>
                </a:cubicBezTo>
                <a:cubicBezTo>
                  <a:pt x="286" y="27"/>
                  <a:pt x="286" y="28"/>
                  <a:pt x="287" y="28"/>
                </a:cubicBezTo>
                <a:cubicBezTo>
                  <a:pt x="287" y="28"/>
                  <a:pt x="287" y="28"/>
                  <a:pt x="286" y="28"/>
                </a:cubicBezTo>
                <a:cubicBezTo>
                  <a:pt x="286" y="28"/>
                  <a:pt x="285" y="28"/>
                  <a:pt x="285" y="28"/>
                </a:cubicBezTo>
                <a:cubicBezTo>
                  <a:pt x="285" y="28"/>
                  <a:pt x="285" y="28"/>
                  <a:pt x="285" y="28"/>
                </a:cubicBezTo>
                <a:close/>
                <a:moveTo>
                  <a:pt x="292" y="30"/>
                </a:moveTo>
                <a:cubicBezTo>
                  <a:pt x="292" y="28"/>
                  <a:pt x="296" y="29"/>
                  <a:pt x="295" y="32"/>
                </a:cubicBezTo>
                <a:cubicBezTo>
                  <a:pt x="294" y="31"/>
                  <a:pt x="292" y="31"/>
                  <a:pt x="292" y="30"/>
                </a:cubicBezTo>
                <a:cubicBezTo>
                  <a:pt x="292" y="30"/>
                  <a:pt x="292" y="30"/>
                  <a:pt x="292" y="30"/>
                </a:cubicBezTo>
                <a:close/>
                <a:moveTo>
                  <a:pt x="111" y="33"/>
                </a:moveTo>
                <a:cubicBezTo>
                  <a:pt x="112" y="33"/>
                  <a:pt x="113" y="33"/>
                  <a:pt x="113" y="32"/>
                </a:cubicBezTo>
                <a:cubicBezTo>
                  <a:pt x="114" y="33"/>
                  <a:pt x="111" y="34"/>
                  <a:pt x="114" y="35"/>
                </a:cubicBezTo>
                <a:cubicBezTo>
                  <a:pt x="113" y="36"/>
                  <a:pt x="111" y="34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lose/>
                <a:moveTo>
                  <a:pt x="103" y="38"/>
                </a:moveTo>
                <a:cubicBezTo>
                  <a:pt x="104" y="35"/>
                  <a:pt x="109" y="33"/>
                  <a:pt x="111" y="36"/>
                </a:cubicBezTo>
                <a:cubicBezTo>
                  <a:pt x="109" y="35"/>
                  <a:pt x="110" y="36"/>
                  <a:pt x="108" y="37"/>
                </a:cubicBezTo>
                <a:cubicBezTo>
                  <a:pt x="109" y="38"/>
                  <a:pt x="109" y="39"/>
                  <a:pt x="110" y="39"/>
                </a:cubicBezTo>
                <a:cubicBezTo>
                  <a:pt x="109" y="41"/>
                  <a:pt x="108" y="40"/>
                  <a:pt x="107" y="39"/>
                </a:cubicBezTo>
                <a:cubicBezTo>
                  <a:pt x="107" y="38"/>
                  <a:pt x="107" y="38"/>
                  <a:pt x="107" y="37"/>
                </a:cubicBezTo>
                <a:cubicBezTo>
                  <a:pt x="105" y="37"/>
                  <a:pt x="105" y="37"/>
                  <a:pt x="103" y="38"/>
                </a:cubicBezTo>
                <a:cubicBezTo>
                  <a:pt x="103" y="38"/>
                  <a:pt x="103" y="38"/>
                  <a:pt x="103" y="38"/>
                </a:cubicBezTo>
                <a:close/>
                <a:moveTo>
                  <a:pt x="123" y="91"/>
                </a:moveTo>
                <a:cubicBezTo>
                  <a:pt x="123" y="91"/>
                  <a:pt x="123" y="91"/>
                  <a:pt x="123" y="91"/>
                </a:cubicBezTo>
                <a:cubicBezTo>
                  <a:pt x="117" y="99"/>
                  <a:pt x="114" y="113"/>
                  <a:pt x="110" y="125"/>
                </a:cubicBezTo>
                <a:cubicBezTo>
                  <a:pt x="110" y="125"/>
                  <a:pt x="109" y="124"/>
                  <a:pt x="108" y="124"/>
                </a:cubicBezTo>
                <a:cubicBezTo>
                  <a:pt x="110" y="128"/>
                  <a:pt x="111" y="128"/>
                  <a:pt x="109" y="133"/>
                </a:cubicBezTo>
                <a:cubicBezTo>
                  <a:pt x="110" y="134"/>
                  <a:pt x="112" y="132"/>
                  <a:pt x="112" y="134"/>
                </a:cubicBezTo>
                <a:cubicBezTo>
                  <a:pt x="112" y="136"/>
                  <a:pt x="113" y="137"/>
                  <a:pt x="114" y="138"/>
                </a:cubicBezTo>
                <a:cubicBezTo>
                  <a:pt x="111" y="138"/>
                  <a:pt x="112" y="138"/>
                  <a:pt x="110" y="138"/>
                </a:cubicBezTo>
                <a:cubicBezTo>
                  <a:pt x="112" y="141"/>
                  <a:pt x="109" y="141"/>
                  <a:pt x="108" y="143"/>
                </a:cubicBezTo>
                <a:cubicBezTo>
                  <a:pt x="108" y="145"/>
                  <a:pt x="110" y="141"/>
                  <a:pt x="110" y="143"/>
                </a:cubicBezTo>
                <a:cubicBezTo>
                  <a:pt x="109" y="145"/>
                  <a:pt x="107" y="145"/>
                  <a:pt x="107" y="147"/>
                </a:cubicBezTo>
                <a:cubicBezTo>
                  <a:pt x="108" y="147"/>
                  <a:pt x="109" y="147"/>
                  <a:pt x="109" y="147"/>
                </a:cubicBezTo>
                <a:cubicBezTo>
                  <a:pt x="109" y="147"/>
                  <a:pt x="108" y="147"/>
                  <a:pt x="108" y="147"/>
                </a:cubicBezTo>
                <a:cubicBezTo>
                  <a:pt x="110" y="158"/>
                  <a:pt x="104" y="167"/>
                  <a:pt x="106" y="176"/>
                </a:cubicBezTo>
                <a:cubicBezTo>
                  <a:pt x="104" y="177"/>
                  <a:pt x="103" y="182"/>
                  <a:pt x="106" y="184"/>
                </a:cubicBezTo>
                <a:cubicBezTo>
                  <a:pt x="104" y="185"/>
                  <a:pt x="107" y="189"/>
                  <a:pt x="103" y="190"/>
                </a:cubicBezTo>
                <a:cubicBezTo>
                  <a:pt x="102" y="188"/>
                  <a:pt x="104" y="185"/>
                  <a:pt x="102" y="183"/>
                </a:cubicBezTo>
                <a:cubicBezTo>
                  <a:pt x="98" y="183"/>
                  <a:pt x="96" y="190"/>
                  <a:pt x="98" y="193"/>
                </a:cubicBezTo>
                <a:cubicBezTo>
                  <a:pt x="97" y="200"/>
                  <a:pt x="97" y="209"/>
                  <a:pt x="100" y="215"/>
                </a:cubicBezTo>
                <a:cubicBezTo>
                  <a:pt x="99" y="212"/>
                  <a:pt x="101" y="210"/>
                  <a:pt x="100" y="208"/>
                </a:cubicBezTo>
                <a:cubicBezTo>
                  <a:pt x="101" y="208"/>
                  <a:pt x="101" y="207"/>
                  <a:pt x="101" y="207"/>
                </a:cubicBezTo>
                <a:cubicBezTo>
                  <a:pt x="101" y="208"/>
                  <a:pt x="103" y="207"/>
                  <a:pt x="103" y="208"/>
                </a:cubicBezTo>
                <a:cubicBezTo>
                  <a:pt x="103" y="213"/>
                  <a:pt x="106" y="217"/>
                  <a:pt x="103" y="221"/>
                </a:cubicBezTo>
                <a:cubicBezTo>
                  <a:pt x="101" y="220"/>
                  <a:pt x="99" y="223"/>
                  <a:pt x="96" y="223"/>
                </a:cubicBezTo>
                <a:cubicBezTo>
                  <a:pt x="96" y="222"/>
                  <a:pt x="99" y="221"/>
                  <a:pt x="97" y="220"/>
                </a:cubicBezTo>
                <a:cubicBezTo>
                  <a:pt x="95" y="222"/>
                  <a:pt x="92" y="222"/>
                  <a:pt x="90" y="220"/>
                </a:cubicBezTo>
                <a:cubicBezTo>
                  <a:pt x="90" y="222"/>
                  <a:pt x="88" y="223"/>
                  <a:pt x="88" y="226"/>
                </a:cubicBezTo>
                <a:cubicBezTo>
                  <a:pt x="89" y="226"/>
                  <a:pt x="90" y="227"/>
                  <a:pt x="90" y="229"/>
                </a:cubicBezTo>
                <a:cubicBezTo>
                  <a:pt x="95" y="226"/>
                  <a:pt x="95" y="234"/>
                  <a:pt x="92" y="235"/>
                </a:cubicBezTo>
                <a:cubicBezTo>
                  <a:pt x="90" y="235"/>
                  <a:pt x="90" y="231"/>
                  <a:pt x="88" y="230"/>
                </a:cubicBezTo>
                <a:cubicBezTo>
                  <a:pt x="88" y="235"/>
                  <a:pt x="80" y="237"/>
                  <a:pt x="85" y="243"/>
                </a:cubicBezTo>
                <a:cubicBezTo>
                  <a:pt x="85" y="255"/>
                  <a:pt x="91" y="267"/>
                  <a:pt x="92" y="276"/>
                </a:cubicBezTo>
                <a:cubicBezTo>
                  <a:pt x="97" y="281"/>
                  <a:pt x="101" y="293"/>
                  <a:pt x="101" y="300"/>
                </a:cubicBezTo>
                <a:cubicBezTo>
                  <a:pt x="103" y="315"/>
                  <a:pt x="112" y="325"/>
                  <a:pt x="121" y="331"/>
                </a:cubicBezTo>
                <a:cubicBezTo>
                  <a:pt x="122" y="330"/>
                  <a:pt x="122" y="329"/>
                  <a:pt x="123" y="329"/>
                </a:cubicBezTo>
                <a:cubicBezTo>
                  <a:pt x="124" y="337"/>
                  <a:pt x="131" y="338"/>
                  <a:pt x="135" y="343"/>
                </a:cubicBezTo>
                <a:cubicBezTo>
                  <a:pt x="137" y="345"/>
                  <a:pt x="138" y="350"/>
                  <a:pt x="141" y="354"/>
                </a:cubicBezTo>
                <a:cubicBezTo>
                  <a:pt x="142" y="355"/>
                  <a:pt x="145" y="354"/>
                  <a:pt x="145" y="358"/>
                </a:cubicBezTo>
                <a:cubicBezTo>
                  <a:pt x="147" y="359"/>
                  <a:pt x="147" y="358"/>
                  <a:pt x="149" y="358"/>
                </a:cubicBezTo>
                <a:cubicBezTo>
                  <a:pt x="149" y="359"/>
                  <a:pt x="149" y="359"/>
                  <a:pt x="149" y="360"/>
                </a:cubicBezTo>
                <a:cubicBezTo>
                  <a:pt x="151" y="360"/>
                  <a:pt x="151" y="359"/>
                  <a:pt x="153" y="360"/>
                </a:cubicBezTo>
                <a:cubicBezTo>
                  <a:pt x="154" y="362"/>
                  <a:pt x="156" y="364"/>
                  <a:pt x="158" y="362"/>
                </a:cubicBezTo>
                <a:cubicBezTo>
                  <a:pt x="157" y="363"/>
                  <a:pt x="159" y="363"/>
                  <a:pt x="159" y="365"/>
                </a:cubicBezTo>
                <a:cubicBezTo>
                  <a:pt x="168" y="364"/>
                  <a:pt x="178" y="366"/>
                  <a:pt x="189" y="362"/>
                </a:cubicBezTo>
                <a:cubicBezTo>
                  <a:pt x="189" y="364"/>
                  <a:pt x="190" y="364"/>
                  <a:pt x="191" y="364"/>
                </a:cubicBezTo>
                <a:cubicBezTo>
                  <a:pt x="191" y="363"/>
                  <a:pt x="191" y="362"/>
                  <a:pt x="193" y="362"/>
                </a:cubicBezTo>
                <a:cubicBezTo>
                  <a:pt x="192" y="363"/>
                  <a:pt x="192" y="364"/>
                  <a:pt x="192" y="365"/>
                </a:cubicBezTo>
                <a:cubicBezTo>
                  <a:pt x="191" y="364"/>
                  <a:pt x="191" y="365"/>
                  <a:pt x="190" y="366"/>
                </a:cubicBezTo>
                <a:cubicBezTo>
                  <a:pt x="202" y="368"/>
                  <a:pt x="216" y="366"/>
                  <a:pt x="228" y="365"/>
                </a:cubicBezTo>
                <a:cubicBezTo>
                  <a:pt x="233" y="364"/>
                  <a:pt x="237" y="364"/>
                  <a:pt x="241" y="364"/>
                </a:cubicBezTo>
                <a:cubicBezTo>
                  <a:pt x="249" y="361"/>
                  <a:pt x="251" y="353"/>
                  <a:pt x="256" y="349"/>
                </a:cubicBezTo>
                <a:cubicBezTo>
                  <a:pt x="257" y="349"/>
                  <a:pt x="258" y="349"/>
                  <a:pt x="259" y="349"/>
                </a:cubicBezTo>
                <a:cubicBezTo>
                  <a:pt x="259" y="347"/>
                  <a:pt x="262" y="346"/>
                  <a:pt x="264" y="345"/>
                </a:cubicBezTo>
                <a:cubicBezTo>
                  <a:pt x="263" y="335"/>
                  <a:pt x="265" y="324"/>
                  <a:pt x="265" y="313"/>
                </a:cubicBezTo>
                <a:cubicBezTo>
                  <a:pt x="271" y="310"/>
                  <a:pt x="265" y="295"/>
                  <a:pt x="270" y="291"/>
                </a:cubicBezTo>
                <a:cubicBezTo>
                  <a:pt x="270" y="290"/>
                  <a:pt x="269" y="291"/>
                  <a:pt x="269" y="290"/>
                </a:cubicBezTo>
                <a:cubicBezTo>
                  <a:pt x="270" y="288"/>
                  <a:pt x="272" y="291"/>
                  <a:pt x="272" y="289"/>
                </a:cubicBezTo>
                <a:cubicBezTo>
                  <a:pt x="271" y="289"/>
                  <a:pt x="270" y="289"/>
                  <a:pt x="270" y="288"/>
                </a:cubicBezTo>
                <a:cubicBezTo>
                  <a:pt x="273" y="285"/>
                  <a:pt x="271" y="280"/>
                  <a:pt x="274" y="278"/>
                </a:cubicBezTo>
                <a:cubicBezTo>
                  <a:pt x="275" y="277"/>
                  <a:pt x="276" y="279"/>
                  <a:pt x="276" y="277"/>
                </a:cubicBezTo>
                <a:cubicBezTo>
                  <a:pt x="276" y="276"/>
                  <a:pt x="275" y="278"/>
                  <a:pt x="275" y="277"/>
                </a:cubicBezTo>
                <a:cubicBezTo>
                  <a:pt x="275" y="276"/>
                  <a:pt x="274" y="275"/>
                  <a:pt x="275" y="274"/>
                </a:cubicBezTo>
                <a:cubicBezTo>
                  <a:pt x="276" y="275"/>
                  <a:pt x="276" y="276"/>
                  <a:pt x="277" y="276"/>
                </a:cubicBezTo>
                <a:cubicBezTo>
                  <a:pt x="277" y="272"/>
                  <a:pt x="275" y="271"/>
                  <a:pt x="276" y="268"/>
                </a:cubicBezTo>
                <a:cubicBezTo>
                  <a:pt x="276" y="268"/>
                  <a:pt x="276" y="269"/>
                  <a:pt x="277" y="268"/>
                </a:cubicBezTo>
                <a:cubicBezTo>
                  <a:pt x="278" y="266"/>
                  <a:pt x="276" y="268"/>
                  <a:pt x="276" y="267"/>
                </a:cubicBezTo>
                <a:cubicBezTo>
                  <a:pt x="276" y="266"/>
                  <a:pt x="276" y="265"/>
                  <a:pt x="277" y="264"/>
                </a:cubicBezTo>
                <a:cubicBezTo>
                  <a:pt x="279" y="264"/>
                  <a:pt x="278" y="264"/>
                  <a:pt x="280" y="264"/>
                </a:cubicBezTo>
                <a:cubicBezTo>
                  <a:pt x="280" y="263"/>
                  <a:pt x="278" y="263"/>
                  <a:pt x="277" y="261"/>
                </a:cubicBezTo>
                <a:cubicBezTo>
                  <a:pt x="277" y="261"/>
                  <a:pt x="277" y="261"/>
                  <a:pt x="277" y="260"/>
                </a:cubicBezTo>
                <a:cubicBezTo>
                  <a:pt x="279" y="261"/>
                  <a:pt x="279" y="261"/>
                  <a:pt x="281" y="260"/>
                </a:cubicBezTo>
                <a:cubicBezTo>
                  <a:pt x="281" y="262"/>
                  <a:pt x="281" y="263"/>
                  <a:pt x="282" y="263"/>
                </a:cubicBezTo>
                <a:cubicBezTo>
                  <a:pt x="283" y="262"/>
                  <a:pt x="283" y="260"/>
                  <a:pt x="285" y="260"/>
                </a:cubicBezTo>
                <a:cubicBezTo>
                  <a:pt x="285" y="258"/>
                  <a:pt x="282" y="258"/>
                  <a:pt x="284" y="257"/>
                </a:cubicBezTo>
                <a:cubicBezTo>
                  <a:pt x="284" y="258"/>
                  <a:pt x="287" y="256"/>
                  <a:pt x="287" y="259"/>
                </a:cubicBezTo>
                <a:cubicBezTo>
                  <a:pt x="283" y="259"/>
                  <a:pt x="285" y="265"/>
                  <a:pt x="284" y="268"/>
                </a:cubicBezTo>
                <a:cubicBezTo>
                  <a:pt x="288" y="267"/>
                  <a:pt x="284" y="270"/>
                  <a:pt x="285" y="270"/>
                </a:cubicBezTo>
                <a:cubicBezTo>
                  <a:pt x="287" y="269"/>
                  <a:pt x="287" y="272"/>
                  <a:pt x="288" y="274"/>
                </a:cubicBezTo>
                <a:cubicBezTo>
                  <a:pt x="287" y="277"/>
                  <a:pt x="284" y="275"/>
                  <a:pt x="283" y="278"/>
                </a:cubicBezTo>
                <a:cubicBezTo>
                  <a:pt x="284" y="280"/>
                  <a:pt x="285" y="276"/>
                  <a:pt x="286" y="278"/>
                </a:cubicBezTo>
                <a:cubicBezTo>
                  <a:pt x="285" y="278"/>
                  <a:pt x="283" y="280"/>
                  <a:pt x="285" y="282"/>
                </a:cubicBezTo>
                <a:cubicBezTo>
                  <a:pt x="285" y="280"/>
                  <a:pt x="286" y="280"/>
                  <a:pt x="287" y="278"/>
                </a:cubicBezTo>
                <a:cubicBezTo>
                  <a:pt x="287" y="280"/>
                  <a:pt x="288" y="279"/>
                  <a:pt x="288" y="280"/>
                </a:cubicBezTo>
                <a:cubicBezTo>
                  <a:pt x="290" y="285"/>
                  <a:pt x="288" y="291"/>
                  <a:pt x="289" y="294"/>
                </a:cubicBezTo>
                <a:cubicBezTo>
                  <a:pt x="291" y="292"/>
                  <a:pt x="291" y="289"/>
                  <a:pt x="292" y="287"/>
                </a:cubicBezTo>
                <a:cubicBezTo>
                  <a:pt x="292" y="288"/>
                  <a:pt x="293" y="289"/>
                  <a:pt x="293" y="290"/>
                </a:cubicBezTo>
                <a:cubicBezTo>
                  <a:pt x="291" y="290"/>
                  <a:pt x="291" y="294"/>
                  <a:pt x="292" y="294"/>
                </a:cubicBezTo>
                <a:cubicBezTo>
                  <a:pt x="292" y="294"/>
                  <a:pt x="293" y="293"/>
                  <a:pt x="293" y="294"/>
                </a:cubicBezTo>
                <a:cubicBezTo>
                  <a:pt x="291" y="296"/>
                  <a:pt x="292" y="297"/>
                  <a:pt x="293" y="300"/>
                </a:cubicBezTo>
                <a:cubicBezTo>
                  <a:pt x="292" y="300"/>
                  <a:pt x="292" y="299"/>
                  <a:pt x="291" y="300"/>
                </a:cubicBezTo>
                <a:cubicBezTo>
                  <a:pt x="292" y="301"/>
                  <a:pt x="289" y="303"/>
                  <a:pt x="292" y="303"/>
                </a:cubicBezTo>
                <a:cubicBezTo>
                  <a:pt x="290" y="306"/>
                  <a:pt x="292" y="311"/>
                  <a:pt x="294" y="313"/>
                </a:cubicBezTo>
                <a:cubicBezTo>
                  <a:pt x="305" y="313"/>
                  <a:pt x="300" y="299"/>
                  <a:pt x="305" y="294"/>
                </a:cubicBezTo>
                <a:cubicBezTo>
                  <a:pt x="305" y="295"/>
                  <a:pt x="306" y="296"/>
                  <a:pt x="306" y="296"/>
                </a:cubicBezTo>
                <a:cubicBezTo>
                  <a:pt x="307" y="294"/>
                  <a:pt x="308" y="292"/>
                  <a:pt x="308" y="290"/>
                </a:cubicBezTo>
                <a:cubicBezTo>
                  <a:pt x="306" y="289"/>
                  <a:pt x="308" y="294"/>
                  <a:pt x="305" y="293"/>
                </a:cubicBezTo>
                <a:cubicBezTo>
                  <a:pt x="306" y="283"/>
                  <a:pt x="313" y="269"/>
                  <a:pt x="311" y="256"/>
                </a:cubicBezTo>
                <a:cubicBezTo>
                  <a:pt x="310" y="257"/>
                  <a:pt x="310" y="258"/>
                  <a:pt x="309" y="260"/>
                </a:cubicBezTo>
                <a:cubicBezTo>
                  <a:pt x="309" y="259"/>
                  <a:pt x="308" y="258"/>
                  <a:pt x="308" y="258"/>
                </a:cubicBezTo>
                <a:cubicBezTo>
                  <a:pt x="307" y="259"/>
                  <a:pt x="307" y="260"/>
                  <a:pt x="305" y="260"/>
                </a:cubicBezTo>
                <a:cubicBezTo>
                  <a:pt x="304" y="260"/>
                  <a:pt x="304" y="258"/>
                  <a:pt x="303" y="258"/>
                </a:cubicBezTo>
                <a:cubicBezTo>
                  <a:pt x="304" y="256"/>
                  <a:pt x="304" y="260"/>
                  <a:pt x="305" y="258"/>
                </a:cubicBezTo>
                <a:cubicBezTo>
                  <a:pt x="304" y="257"/>
                  <a:pt x="308" y="256"/>
                  <a:pt x="306" y="254"/>
                </a:cubicBezTo>
                <a:cubicBezTo>
                  <a:pt x="305" y="255"/>
                  <a:pt x="305" y="256"/>
                  <a:pt x="304" y="257"/>
                </a:cubicBezTo>
                <a:cubicBezTo>
                  <a:pt x="304" y="254"/>
                  <a:pt x="303" y="249"/>
                  <a:pt x="306" y="248"/>
                </a:cubicBezTo>
                <a:cubicBezTo>
                  <a:pt x="307" y="249"/>
                  <a:pt x="305" y="253"/>
                  <a:pt x="306" y="254"/>
                </a:cubicBezTo>
                <a:cubicBezTo>
                  <a:pt x="307" y="252"/>
                  <a:pt x="308" y="253"/>
                  <a:pt x="310" y="254"/>
                </a:cubicBezTo>
                <a:cubicBezTo>
                  <a:pt x="312" y="250"/>
                  <a:pt x="312" y="246"/>
                  <a:pt x="311" y="243"/>
                </a:cubicBezTo>
                <a:cubicBezTo>
                  <a:pt x="311" y="242"/>
                  <a:pt x="314" y="241"/>
                  <a:pt x="313" y="240"/>
                </a:cubicBezTo>
                <a:cubicBezTo>
                  <a:pt x="311" y="240"/>
                  <a:pt x="311" y="237"/>
                  <a:pt x="310" y="235"/>
                </a:cubicBezTo>
                <a:cubicBezTo>
                  <a:pt x="311" y="235"/>
                  <a:pt x="312" y="235"/>
                  <a:pt x="313" y="235"/>
                </a:cubicBezTo>
                <a:cubicBezTo>
                  <a:pt x="312" y="233"/>
                  <a:pt x="308" y="233"/>
                  <a:pt x="308" y="231"/>
                </a:cubicBezTo>
                <a:cubicBezTo>
                  <a:pt x="309" y="230"/>
                  <a:pt x="310" y="234"/>
                  <a:pt x="311" y="232"/>
                </a:cubicBezTo>
                <a:cubicBezTo>
                  <a:pt x="309" y="231"/>
                  <a:pt x="311" y="227"/>
                  <a:pt x="310" y="227"/>
                </a:cubicBezTo>
                <a:cubicBezTo>
                  <a:pt x="311" y="227"/>
                  <a:pt x="311" y="227"/>
                  <a:pt x="312" y="227"/>
                </a:cubicBezTo>
                <a:cubicBezTo>
                  <a:pt x="312" y="226"/>
                  <a:pt x="313" y="226"/>
                  <a:pt x="313" y="224"/>
                </a:cubicBezTo>
                <a:cubicBezTo>
                  <a:pt x="311" y="226"/>
                  <a:pt x="310" y="227"/>
                  <a:pt x="308" y="226"/>
                </a:cubicBezTo>
                <a:cubicBezTo>
                  <a:pt x="309" y="224"/>
                  <a:pt x="308" y="223"/>
                  <a:pt x="308" y="221"/>
                </a:cubicBezTo>
                <a:cubicBezTo>
                  <a:pt x="309" y="221"/>
                  <a:pt x="309" y="223"/>
                  <a:pt x="311" y="223"/>
                </a:cubicBezTo>
                <a:cubicBezTo>
                  <a:pt x="311" y="221"/>
                  <a:pt x="312" y="220"/>
                  <a:pt x="314" y="219"/>
                </a:cubicBezTo>
                <a:cubicBezTo>
                  <a:pt x="310" y="218"/>
                  <a:pt x="314" y="208"/>
                  <a:pt x="312" y="208"/>
                </a:cubicBezTo>
                <a:cubicBezTo>
                  <a:pt x="315" y="206"/>
                  <a:pt x="313" y="201"/>
                  <a:pt x="314" y="199"/>
                </a:cubicBezTo>
                <a:cubicBezTo>
                  <a:pt x="314" y="200"/>
                  <a:pt x="315" y="200"/>
                  <a:pt x="316" y="200"/>
                </a:cubicBezTo>
                <a:cubicBezTo>
                  <a:pt x="316" y="200"/>
                  <a:pt x="316" y="200"/>
                  <a:pt x="317" y="200"/>
                </a:cubicBezTo>
                <a:cubicBezTo>
                  <a:pt x="318" y="197"/>
                  <a:pt x="314" y="198"/>
                  <a:pt x="314" y="196"/>
                </a:cubicBezTo>
                <a:cubicBezTo>
                  <a:pt x="317" y="191"/>
                  <a:pt x="312" y="177"/>
                  <a:pt x="313" y="172"/>
                </a:cubicBezTo>
                <a:cubicBezTo>
                  <a:pt x="310" y="171"/>
                  <a:pt x="310" y="162"/>
                  <a:pt x="309" y="161"/>
                </a:cubicBezTo>
                <a:cubicBezTo>
                  <a:pt x="308" y="162"/>
                  <a:pt x="310" y="163"/>
                  <a:pt x="308" y="163"/>
                </a:cubicBezTo>
                <a:cubicBezTo>
                  <a:pt x="307" y="160"/>
                  <a:pt x="307" y="159"/>
                  <a:pt x="305" y="159"/>
                </a:cubicBezTo>
                <a:cubicBezTo>
                  <a:pt x="306" y="158"/>
                  <a:pt x="307" y="159"/>
                  <a:pt x="306" y="157"/>
                </a:cubicBezTo>
                <a:cubicBezTo>
                  <a:pt x="305" y="157"/>
                  <a:pt x="304" y="157"/>
                  <a:pt x="304" y="156"/>
                </a:cubicBezTo>
                <a:cubicBezTo>
                  <a:pt x="305" y="156"/>
                  <a:pt x="306" y="155"/>
                  <a:pt x="305" y="154"/>
                </a:cubicBezTo>
                <a:cubicBezTo>
                  <a:pt x="303" y="153"/>
                  <a:pt x="305" y="150"/>
                  <a:pt x="303" y="150"/>
                </a:cubicBezTo>
                <a:cubicBezTo>
                  <a:pt x="304" y="137"/>
                  <a:pt x="298" y="132"/>
                  <a:pt x="297" y="120"/>
                </a:cubicBezTo>
                <a:cubicBezTo>
                  <a:pt x="295" y="119"/>
                  <a:pt x="293" y="118"/>
                  <a:pt x="292" y="117"/>
                </a:cubicBezTo>
                <a:cubicBezTo>
                  <a:pt x="292" y="115"/>
                  <a:pt x="293" y="115"/>
                  <a:pt x="292" y="112"/>
                </a:cubicBezTo>
                <a:cubicBezTo>
                  <a:pt x="291" y="112"/>
                  <a:pt x="291" y="113"/>
                  <a:pt x="291" y="113"/>
                </a:cubicBezTo>
                <a:cubicBezTo>
                  <a:pt x="290" y="107"/>
                  <a:pt x="278" y="109"/>
                  <a:pt x="280" y="103"/>
                </a:cubicBezTo>
                <a:cubicBezTo>
                  <a:pt x="282" y="103"/>
                  <a:pt x="282" y="105"/>
                  <a:pt x="283" y="103"/>
                </a:cubicBezTo>
                <a:cubicBezTo>
                  <a:pt x="281" y="101"/>
                  <a:pt x="280" y="101"/>
                  <a:pt x="278" y="103"/>
                </a:cubicBezTo>
                <a:cubicBezTo>
                  <a:pt x="277" y="98"/>
                  <a:pt x="282" y="101"/>
                  <a:pt x="283" y="99"/>
                </a:cubicBezTo>
                <a:cubicBezTo>
                  <a:pt x="281" y="91"/>
                  <a:pt x="275" y="86"/>
                  <a:pt x="272" y="77"/>
                </a:cubicBezTo>
                <a:cubicBezTo>
                  <a:pt x="268" y="71"/>
                  <a:pt x="259" y="65"/>
                  <a:pt x="254" y="58"/>
                </a:cubicBezTo>
                <a:cubicBezTo>
                  <a:pt x="249" y="56"/>
                  <a:pt x="242" y="54"/>
                  <a:pt x="239" y="49"/>
                </a:cubicBezTo>
                <a:cubicBezTo>
                  <a:pt x="239" y="53"/>
                  <a:pt x="235" y="47"/>
                  <a:pt x="233" y="46"/>
                </a:cubicBezTo>
                <a:cubicBezTo>
                  <a:pt x="231" y="45"/>
                  <a:pt x="227" y="45"/>
                  <a:pt x="225" y="44"/>
                </a:cubicBezTo>
                <a:cubicBezTo>
                  <a:pt x="222" y="43"/>
                  <a:pt x="216" y="36"/>
                  <a:pt x="214" y="35"/>
                </a:cubicBezTo>
                <a:cubicBezTo>
                  <a:pt x="204" y="33"/>
                  <a:pt x="193" y="39"/>
                  <a:pt x="187" y="36"/>
                </a:cubicBezTo>
                <a:cubicBezTo>
                  <a:pt x="188" y="38"/>
                  <a:pt x="186" y="37"/>
                  <a:pt x="186" y="37"/>
                </a:cubicBezTo>
                <a:cubicBezTo>
                  <a:pt x="185" y="38"/>
                  <a:pt x="186" y="39"/>
                  <a:pt x="185" y="39"/>
                </a:cubicBezTo>
                <a:cubicBezTo>
                  <a:pt x="174" y="35"/>
                  <a:pt x="166" y="44"/>
                  <a:pt x="156" y="47"/>
                </a:cubicBezTo>
                <a:cubicBezTo>
                  <a:pt x="156" y="48"/>
                  <a:pt x="156" y="48"/>
                  <a:pt x="156" y="49"/>
                </a:cubicBezTo>
                <a:cubicBezTo>
                  <a:pt x="151" y="52"/>
                  <a:pt x="143" y="56"/>
                  <a:pt x="143" y="62"/>
                </a:cubicBezTo>
                <a:cubicBezTo>
                  <a:pt x="140" y="63"/>
                  <a:pt x="138" y="68"/>
                  <a:pt x="139" y="69"/>
                </a:cubicBezTo>
                <a:cubicBezTo>
                  <a:pt x="138" y="70"/>
                  <a:pt x="135" y="70"/>
                  <a:pt x="135" y="71"/>
                </a:cubicBezTo>
                <a:cubicBezTo>
                  <a:pt x="136" y="72"/>
                  <a:pt x="134" y="73"/>
                  <a:pt x="133" y="74"/>
                </a:cubicBezTo>
                <a:cubicBezTo>
                  <a:pt x="134" y="74"/>
                  <a:pt x="135" y="74"/>
                  <a:pt x="135" y="75"/>
                </a:cubicBezTo>
                <a:cubicBezTo>
                  <a:pt x="134" y="76"/>
                  <a:pt x="132" y="76"/>
                  <a:pt x="131" y="77"/>
                </a:cubicBezTo>
                <a:cubicBezTo>
                  <a:pt x="131" y="80"/>
                  <a:pt x="128" y="83"/>
                  <a:pt x="125" y="86"/>
                </a:cubicBezTo>
                <a:cubicBezTo>
                  <a:pt x="126" y="89"/>
                  <a:pt x="122" y="89"/>
                  <a:pt x="123" y="91"/>
                </a:cubicBezTo>
                <a:close/>
                <a:moveTo>
                  <a:pt x="183" y="365"/>
                </a:moveTo>
                <a:cubicBezTo>
                  <a:pt x="185" y="364"/>
                  <a:pt x="186" y="364"/>
                  <a:pt x="188" y="364"/>
                </a:cubicBezTo>
                <a:cubicBezTo>
                  <a:pt x="187" y="366"/>
                  <a:pt x="185" y="366"/>
                  <a:pt x="183" y="366"/>
                </a:cubicBezTo>
                <a:cubicBezTo>
                  <a:pt x="183" y="366"/>
                  <a:pt x="183" y="365"/>
                  <a:pt x="183" y="365"/>
                </a:cubicBezTo>
                <a:cubicBezTo>
                  <a:pt x="183" y="365"/>
                  <a:pt x="183" y="365"/>
                  <a:pt x="183" y="365"/>
                </a:cubicBezTo>
                <a:close/>
                <a:moveTo>
                  <a:pt x="241" y="38"/>
                </a:moveTo>
                <a:cubicBezTo>
                  <a:pt x="241" y="38"/>
                  <a:pt x="241" y="38"/>
                  <a:pt x="241" y="38"/>
                </a:cubicBezTo>
                <a:cubicBezTo>
                  <a:pt x="243" y="38"/>
                  <a:pt x="244" y="38"/>
                  <a:pt x="244" y="41"/>
                </a:cubicBezTo>
                <a:cubicBezTo>
                  <a:pt x="250" y="43"/>
                  <a:pt x="255" y="49"/>
                  <a:pt x="258" y="52"/>
                </a:cubicBezTo>
                <a:cubicBezTo>
                  <a:pt x="260" y="50"/>
                  <a:pt x="264" y="58"/>
                  <a:pt x="267" y="54"/>
                </a:cubicBezTo>
                <a:cubicBezTo>
                  <a:pt x="266" y="56"/>
                  <a:pt x="270" y="56"/>
                  <a:pt x="268" y="55"/>
                </a:cubicBezTo>
                <a:cubicBezTo>
                  <a:pt x="267" y="51"/>
                  <a:pt x="264" y="50"/>
                  <a:pt x="263" y="46"/>
                </a:cubicBezTo>
                <a:cubicBezTo>
                  <a:pt x="264" y="46"/>
                  <a:pt x="263" y="48"/>
                  <a:pt x="265" y="48"/>
                </a:cubicBezTo>
                <a:cubicBezTo>
                  <a:pt x="265" y="47"/>
                  <a:pt x="265" y="45"/>
                  <a:pt x="266" y="45"/>
                </a:cubicBezTo>
                <a:cubicBezTo>
                  <a:pt x="266" y="48"/>
                  <a:pt x="266" y="46"/>
                  <a:pt x="268" y="46"/>
                </a:cubicBezTo>
                <a:cubicBezTo>
                  <a:pt x="267" y="47"/>
                  <a:pt x="268" y="47"/>
                  <a:pt x="267" y="49"/>
                </a:cubicBezTo>
                <a:cubicBezTo>
                  <a:pt x="269" y="49"/>
                  <a:pt x="270" y="47"/>
                  <a:pt x="271" y="49"/>
                </a:cubicBezTo>
                <a:cubicBezTo>
                  <a:pt x="270" y="48"/>
                  <a:pt x="269" y="49"/>
                  <a:pt x="269" y="50"/>
                </a:cubicBezTo>
                <a:cubicBezTo>
                  <a:pt x="269" y="52"/>
                  <a:pt x="271" y="48"/>
                  <a:pt x="271" y="50"/>
                </a:cubicBezTo>
                <a:cubicBezTo>
                  <a:pt x="272" y="52"/>
                  <a:pt x="269" y="51"/>
                  <a:pt x="270" y="53"/>
                </a:cubicBezTo>
                <a:cubicBezTo>
                  <a:pt x="277" y="53"/>
                  <a:pt x="284" y="58"/>
                  <a:pt x="291" y="55"/>
                </a:cubicBezTo>
                <a:cubicBezTo>
                  <a:pt x="286" y="52"/>
                  <a:pt x="280" y="49"/>
                  <a:pt x="276" y="48"/>
                </a:cubicBezTo>
                <a:cubicBezTo>
                  <a:pt x="276" y="49"/>
                  <a:pt x="275" y="48"/>
                  <a:pt x="275" y="48"/>
                </a:cubicBezTo>
                <a:cubicBezTo>
                  <a:pt x="274" y="49"/>
                  <a:pt x="275" y="49"/>
                  <a:pt x="275" y="50"/>
                </a:cubicBezTo>
                <a:cubicBezTo>
                  <a:pt x="271" y="46"/>
                  <a:pt x="265" y="42"/>
                  <a:pt x="259" y="44"/>
                </a:cubicBezTo>
                <a:cubicBezTo>
                  <a:pt x="259" y="44"/>
                  <a:pt x="259" y="43"/>
                  <a:pt x="259" y="43"/>
                </a:cubicBezTo>
                <a:cubicBezTo>
                  <a:pt x="259" y="42"/>
                  <a:pt x="260" y="42"/>
                  <a:pt x="260" y="40"/>
                </a:cubicBezTo>
                <a:cubicBezTo>
                  <a:pt x="258" y="40"/>
                  <a:pt x="258" y="39"/>
                  <a:pt x="256" y="39"/>
                </a:cubicBezTo>
                <a:cubicBezTo>
                  <a:pt x="255" y="39"/>
                  <a:pt x="256" y="40"/>
                  <a:pt x="254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3" y="39"/>
                  <a:pt x="253" y="38"/>
                  <a:pt x="253" y="38"/>
                </a:cubicBezTo>
                <a:cubicBezTo>
                  <a:pt x="248" y="37"/>
                  <a:pt x="244" y="36"/>
                  <a:pt x="241" y="35"/>
                </a:cubicBezTo>
                <a:cubicBezTo>
                  <a:pt x="242" y="35"/>
                  <a:pt x="240" y="36"/>
                  <a:pt x="241" y="38"/>
                </a:cubicBezTo>
                <a:close/>
                <a:moveTo>
                  <a:pt x="276" y="36"/>
                </a:moveTo>
                <a:cubicBezTo>
                  <a:pt x="277" y="35"/>
                  <a:pt x="278" y="36"/>
                  <a:pt x="278" y="36"/>
                </a:cubicBezTo>
                <a:cubicBezTo>
                  <a:pt x="278" y="38"/>
                  <a:pt x="277" y="37"/>
                  <a:pt x="276" y="36"/>
                </a:cubicBezTo>
                <a:cubicBezTo>
                  <a:pt x="276" y="36"/>
                  <a:pt x="276" y="36"/>
                  <a:pt x="276" y="36"/>
                </a:cubicBezTo>
                <a:close/>
                <a:moveTo>
                  <a:pt x="101" y="41"/>
                </a:moveTo>
                <a:cubicBezTo>
                  <a:pt x="101" y="40"/>
                  <a:pt x="103" y="40"/>
                  <a:pt x="104" y="39"/>
                </a:cubicBezTo>
                <a:cubicBezTo>
                  <a:pt x="104" y="40"/>
                  <a:pt x="105" y="40"/>
                  <a:pt x="105" y="40"/>
                </a:cubicBezTo>
                <a:cubicBezTo>
                  <a:pt x="105" y="41"/>
                  <a:pt x="102" y="41"/>
                  <a:pt x="101" y="41"/>
                </a:cubicBezTo>
                <a:cubicBezTo>
                  <a:pt x="101" y="41"/>
                  <a:pt x="101" y="41"/>
                  <a:pt x="101" y="41"/>
                </a:cubicBezTo>
                <a:close/>
                <a:moveTo>
                  <a:pt x="100" y="38"/>
                </a:moveTo>
                <a:cubicBezTo>
                  <a:pt x="100" y="38"/>
                  <a:pt x="100" y="38"/>
                  <a:pt x="100" y="38"/>
                </a:cubicBezTo>
                <a:cubicBezTo>
                  <a:pt x="100" y="39"/>
                  <a:pt x="99" y="39"/>
                  <a:pt x="99" y="39"/>
                </a:cubicBezTo>
                <a:cubicBezTo>
                  <a:pt x="98" y="40"/>
                  <a:pt x="100" y="40"/>
                  <a:pt x="100" y="41"/>
                </a:cubicBezTo>
                <a:cubicBezTo>
                  <a:pt x="97" y="41"/>
                  <a:pt x="99" y="43"/>
                  <a:pt x="97" y="44"/>
                </a:cubicBezTo>
                <a:cubicBezTo>
                  <a:pt x="97" y="43"/>
                  <a:pt x="97" y="42"/>
                  <a:pt x="97" y="41"/>
                </a:cubicBezTo>
                <a:cubicBezTo>
                  <a:pt x="95" y="41"/>
                  <a:pt x="95" y="44"/>
                  <a:pt x="94" y="45"/>
                </a:cubicBezTo>
                <a:cubicBezTo>
                  <a:pt x="93" y="45"/>
                  <a:pt x="94" y="43"/>
                  <a:pt x="94" y="43"/>
                </a:cubicBezTo>
                <a:cubicBezTo>
                  <a:pt x="94" y="43"/>
                  <a:pt x="93" y="43"/>
                  <a:pt x="92" y="43"/>
                </a:cubicBezTo>
                <a:cubicBezTo>
                  <a:pt x="91" y="43"/>
                  <a:pt x="92" y="46"/>
                  <a:pt x="91" y="46"/>
                </a:cubicBezTo>
                <a:cubicBezTo>
                  <a:pt x="91" y="44"/>
                  <a:pt x="89" y="47"/>
                  <a:pt x="88" y="45"/>
                </a:cubicBezTo>
                <a:cubicBezTo>
                  <a:pt x="88" y="47"/>
                  <a:pt x="85" y="47"/>
                  <a:pt x="87" y="49"/>
                </a:cubicBezTo>
                <a:cubicBezTo>
                  <a:pt x="82" y="47"/>
                  <a:pt x="79" y="54"/>
                  <a:pt x="76" y="56"/>
                </a:cubicBezTo>
                <a:cubicBezTo>
                  <a:pt x="79" y="56"/>
                  <a:pt x="79" y="55"/>
                  <a:pt x="82" y="55"/>
                </a:cubicBezTo>
                <a:cubicBezTo>
                  <a:pt x="83" y="53"/>
                  <a:pt x="84" y="51"/>
                  <a:pt x="84" y="50"/>
                </a:cubicBezTo>
                <a:cubicBezTo>
                  <a:pt x="86" y="52"/>
                  <a:pt x="88" y="51"/>
                  <a:pt x="90" y="54"/>
                </a:cubicBezTo>
                <a:cubicBezTo>
                  <a:pt x="89" y="54"/>
                  <a:pt x="88" y="55"/>
                  <a:pt x="88" y="56"/>
                </a:cubicBezTo>
                <a:cubicBezTo>
                  <a:pt x="90" y="56"/>
                  <a:pt x="91" y="56"/>
                  <a:pt x="92" y="57"/>
                </a:cubicBezTo>
                <a:cubicBezTo>
                  <a:pt x="94" y="53"/>
                  <a:pt x="101" y="51"/>
                  <a:pt x="99" y="45"/>
                </a:cubicBezTo>
                <a:cubicBezTo>
                  <a:pt x="99" y="45"/>
                  <a:pt x="100" y="45"/>
                  <a:pt x="101" y="45"/>
                </a:cubicBezTo>
                <a:cubicBezTo>
                  <a:pt x="99" y="42"/>
                  <a:pt x="102" y="40"/>
                  <a:pt x="101" y="39"/>
                </a:cubicBezTo>
                <a:cubicBezTo>
                  <a:pt x="101" y="41"/>
                  <a:pt x="101" y="39"/>
                  <a:pt x="100" y="38"/>
                </a:cubicBezTo>
                <a:close/>
                <a:moveTo>
                  <a:pt x="161" y="42"/>
                </a:moveTo>
                <a:cubicBezTo>
                  <a:pt x="160" y="40"/>
                  <a:pt x="166" y="37"/>
                  <a:pt x="165" y="41"/>
                </a:cubicBezTo>
                <a:cubicBezTo>
                  <a:pt x="162" y="42"/>
                  <a:pt x="162" y="40"/>
                  <a:pt x="161" y="42"/>
                </a:cubicBezTo>
                <a:cubicBezTo>
                  <a:pt x="161" y="42"/>
                  <a:pt x="161" y="42"/>
                  <a:pt x="161" y="42"/>
                </a:cubicBezTo>
                <a:close/>
                <a:moveTo>
                  <a:pt x="142" y="52"/>
                </a:moveTo>
                <a:cubicBezTo>
                  <a:pt x="144" y="50"/>
                  <a:pt x="147" y="50"/>
                  <a:pt x="150" y="50"/>
                </a:cubicBezTo>
                <a:cubicBezTo>
                  <a:pt x="148" y="53"/>
                  <a:pt x="145" y="56"/>
                  <a:pt x="142" y="58"/>
                </a:cubicBezTo>
                <a:cubicBezTo>
                  <a:pt x="142" y="56"/>
                  <a:pt x="141" y="56"/>
                  <a:pt x="141" y="55"/>
                </a:cubicBezTo>
                <a:cubicBezTo>
                  <a:pt x="139" y="54"/>
                  <a:pt x="138" y="55"/>
                  <a:pt x="137" y="56"/>
                </a:cubicBezTo>
                <a:cubicBezTo>
                  <a:pt x="137" y="54"/>
                  <a:pt x="137" y="54"/>
                  <a:pt x="137" y="51"/>
                </a:cubicBezTo>
                <a:cubicBezTo>
                  <a:pt x="139" y="50"/>
                  <a:pt x="142" y="49"/>
                  <a:pt x="142" y="52"/>
                </a:cubicBezTo>
                <a:cubicBezTo>
                  <a:pt x="142" y="52"/>
                  <a:pt x="142" y="52"/>
                  <a:pt x="142" y="52"/>
                </a:cubicBezTo>
                <a:close/>
                <a:moveTo>
                  <a:pt x="120" y="61"/>
                </a:moveTo>
                <a:cubicBezTo>
                  <a:pt x="124" y="58"/>
                  <a:pt x="128" y="55"/>
                  <a:pt x="134" y="54"/>
                </a:cubicBezTo>
                <a:cubicBezTo>
                  <a:pt x="135" y="55"/>
                  <a:pt x="134" y="56"/>
                  <a:pt x="137" y="56"/>
                </a:cubicBezTo>
                <a:cubicBezTo>
                  <a:pt x="135" y="58"/>
                  <a:pt x="133" y="59"/>
                  <a:pt x="133" y="62"/>
                </a:cubicBezTo>
                <a:cubicBezTo>
                  <a:pt x="131" y="62"/>
                  <a:pt x="132" y="64"/>
                  <a:pt x="130" y="63"/>
                </a:cubicBezTo>
                <a:cubicBezTo>
                  <a:pt x="132" y="68"/>
                  <a:pt x="127" y="70"/>
                  <a:pt x="127" y="74"/>
                </a:cubicBezTo>
                <a:cubicBezTo>
                  <a:pt x="126" y="74"/>
                  <a:pt x="125" y="74"/>
                  <a:pt x="125" y="73"/>
                </a:cubicBezTo>
                <a:cubicBezTo>
                  <a:pt x="125" y="74"/>
                  <a:pt x="126" y="80"/>
                  <a:pt x="122" y="80"/>
                </a:cubicBezTo>
                <a:cubicBezTo>
                  <a:pt x="124" y="72"/>
                  <a:pt x="125" y="68"/>
                  <a:pt x="120" y="61"/>
                </a:cubicBezTo>
                <a:cubicBezTo>
                  <a:pt x="120" y="61"/>
                  <a:pt x="120" y="61"/>
                  <a:pt x="120" y="61"/>
                </a:cubicBezTo>
                <a:close/>
                <a:moveTo>
                  <a:pt x="271" y="58"/>
                </a:moveTo>
                <a:cubicBezTo>
                  <a:pt x="269" y="58"/>
                  <a:pt x="268" y="58"/>
                  <a:pt x="268" y="56"/>
                </a:cubicBezTo>
                <a:cubicBezTo>
                  <a:pt x="269" y="57"/>
                  <a:pt x="271" y="57"/>
                  <a:pt x="271" y="58"/>
                </a:cubicBezTo>
                <a:cubicBezTo>
                  <a:pt x="271" y="58"/>
                  <a:pt x="271" y="58"/>
                  <a:pt x="271" y="58"/>
                </a:cubicBezTo>
                <a:close/>
                <a:moveTo>
                  <a:pt x="288" y="57"/>
                </a:moveTo>
                <a:cubicBezTo>
                  <a:pt x="287" y="57"/>
                  <a:pt x="287" y="57"/>
                  <a:pt x="287" y="56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8" y="57"/>
                  <a:pt x="288" y="58"/>
                  <a:pt x="289" y="58"/>
                </a:cubicBezTo>
                <a:cubicBezTo>
                  <a:pt x="288" y="60"/>
                  <a:pt x="286" y="57"/>
                  <a:pt x="288" y="57"/>
                </a:cubicBezTo>
                <a:cubicBezTo>
                  <a:pt x="288" y="57"/>
                  <a:pt x="288" y="57"/>
                  <a:pt x="288" y="57"/>
                </a:cubicBezTo>
                <a:close/>
                <a:moveTo>
                  <a:pt x="86" y="60"/>
                </a:moveTo>
                <a:cubicBezTo>
                  <a:pt x="86" y="59"/>
                  <a:pt x="87" y="59"/>
                  <a:pt x="87" y="58"/>
                </a:cubicBezTo>
                <a:cubicBezTo>
                  <a:pt x="88" y="59"/>
                  <a:pt x="86" y="61"/>
                  <a:pt x="86" y="60"/>
                </a:cubicBezTo>
                <a:cubicBezTo>
                  <a:pt x="86" y="60"/>
                  <a:pt x="86" y="60"/>
                  <a:pt x="86" y="60"/>
                </a:cubicBezTo>
                <a:close/>
                <a:moveTo>
                  <a:pt x="80" y="66"/>
                </a:moveTo>
                <a:cubicBezTo>
                  <a:pt x="81" y="65"/>
                  <a:pt x="81" y="64"/>
                  <a:pt x="82" y="62"/>
                </a:cubicBezTo>
                <a:cubicBezTo>
                  <a:pt x="83" y="62"/>
                  <a:pt x="83" y="63"/>
                  <a:pt x="84" y="63"/>
                </a:cubicBezTo>
                <a:cubicBezTo>
                  <a:pt x="84" y="69"/>
                  <a:pt x="79" y="70"/>
                  <a:pt x="77" y="74"/>
                </a:cubicBezTo>
                <a:cubicBezTo>
                  <a:pt x="76" y="73"/>
                  <a:pt x="76" y="73"/>
                  <a:pt x="75" y="73"/>
                </a:cubicBezTo>
                <a:cubicBezTo>
                  <a:pt x="75" y="72"/>
                  <a:pt x="74" y="72"/>
                  <a:pt x="73" y="71"/>
                </a:cubicBezTo>
                <a:cubicBezTo>
                  <a:pt x="73" y="72"/>
                  <a:pt x="72" y="74"/>
                  <a:pt x="70" y="72"/>
                </a:cubicBezTo>
                <a:cubicBezTo>
                  <a:pt x="68" y="73"/>
                  <a:pt x="69" y="73"/>
                  <a:pt x="69" y="75"/>
                </a:cubicBezTo>
                <a:cubicBezTo>
                  <a:pt x="67" y="76"/>
                  <a:pt x="67" y="74"/>
                  <a:pt x="66" y="73"/>
                </a:cubicBezTo>
                <a:cubicBezTo>
                  <a:pt x="71" y="71"/>
                  <a:pt x="74" y="65"/>
                  <a:pt x="80" y="64"/>
                </a:cubicBezTo>
                <a:cubicBezTo>
                  <a:pt x="80" y="65"/>
                  <a:pt x="80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lose/>
                <a:moveTo>
                  <a:pt x="66" y="75"/>
                </a:moveTo>
                <a:cubicBezTo>
                  <a:pt x="64" y="75"/>
                  <a:pt x="65" y="77"/>
                  <a:pt x="63" y="77"/>
                </a:cubicBezTo>
                <a:cubicBezTo>
                  <a:pt x="64" y="78"/>
                  <a:pt x="64" y="76"/>
                  <a:pt x="65" y="78"/>
                </a:cubicBezTo>
                <a:cubicBezTo>
                  <a:pt x="63" y="79"/>
                  <a:pt x="61" y="74"/>
                  <a:pt x="63" y="73"/>
                </a:cubicBezTo>
                <a:cubicBezTo>
                  <a:pt x="64" y="74"/>
                  <a:pt x="66" y="73"/>
                  <a:pt x="66" y="75"/>
                </a:cubicBezTo>
                <a:cubicBezTo>
                  <a:pt x="66" y="75"/>
                  <a:pt x="66" y="75"/>
                  <a:pt x="66" y="75"/>
                </a:cubicBezTo>
                <a:close/>
                <a:moveTo>
                  <a:pt x="72" y="77"/>
                </a:moveTo>
                <a:cubicBezTo>
                  <a:pt x="70" y="79"/>
                  <a:pt x="69" y="74"/>
                  <a:pt x="72" y="75"/>
                </a:cubicBezTo>
                <a:cubicBezTo>
                  <a:pt x="73" y="76"/>
                  <a:pt x="70" y="76"/>
                  <a:pt x="72" y="77"/>
                </a:cubicBezTo>
                <a:cubicBezTo>
                  <a:pt x="72" y="77"/>
                  <a:pt x="72" y="77"/>
                  <a:pt x="72" y="77"/>
                </a:cubicBezTo>
                <a:close/>
                <a:moveTo>
                  <a:pt x="89" y="91"/>
                </a:moveTo>
                <a:cubicBezTo>
                  <a:pt x="89" y="91"/>
                  <a:pt x="89" y="91"/>
                  <a:pt x="89" y="91"/>
                </a:cubicBezTo>
                <a:cubicBezTo>
                  <a:pt x="90" y="90"/>
                  <a:pt x="89" y="90"/>
                  <a:pt x="89" y="90"/>
                </a:cubicBezTo>
                <a:cubicBezTo>
                  <a:pt x="90" y="91"/>
                  <a:pt x="92" y="95"/>
                  <a:pt x="89" y="95"/>
                </a:cubicBezTo>
                <a:cubicBezTo>
                  <a:pt x="87" y="99"/>
                  <a:pt x="91" y="100"/>
                  <a:pt x="92" y="103"/>
                </a:cubicBezTo>
                <a:cubicBezTo>
                  <a:pt x="94" y="102"/>
                  <a:pt x="94" y="103"/>
                  <a:pt x="96" y="103"/>
                </a:cubicBezTo>
                <a:cubicBezTo>
                  <a:pt x="96" y="102"/>
                  <a:pt x="95" y="102"/>
                  <a:pt x="95" y="101"/>
                </a:cubicBezTo>
                <a:cubicBezTo>
                  <a:pt x="97" y="101"/>
                  <a:pt x="98" y="101"/>
                  <a:pt x="99" y="101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98" y="98"/>
                  <a:pt x="98" y="98"/>
                  <a:pt x="100" y="97"/>
                </a:cubicBezTo>
                <a:cubicBezTo>
                  <a:pt x="98" y="96"/>
                  <a:pt x="100" y="95"/>
                  <a:pt x="99" y="93"/>
                </a:cubicBezTo>
                <a:cubicBezTo>
                  <a:pt x="98" y="92"/>
                  <a:pt x="97" y="93"/>
                  <a:pt x="96" y="91"/>
                </a:cubicBezTo>
                <a:cubicBezTo>
                  <a:pt x="95" y="88"/>
                  <a:pt x="96" y="85"/>
                  <a:pt x="97" y="83"/>
                </a:cubicBezTo>
                <a:cubicBezTo>
                  <a:pt x="97" y="81"/>
                  <a:pt x="96" y="76"/>
                  <a:pt x="98" y="75"/>
                </a:cubicBezTo>
                <a:cubicBezTo>
                  <a:pt x="96" y="75"/>
                  <a:pt x="97" y="78"/>
                  <a:pt x="95" y="78"/>
                </a:cubicBezTo>
                <a:cubicBezTo>
                  <a:pt x="95" y="76"/>
                  <a:pt x="94" y="78"/>
                  <a:pt x="92" y="78"/>
                </a:cubicBezTo>
                <a:cubicBezTo>
                  <a:pt x="92" y="85"/>
                  <a:pt x="81" y="87"/>
                  <a:pt x="89" y="91"/>
                </a:cubicBezTo>
                <a:close/>
                <a:moveTo>
                  <a:pt x="66" y="78"/>
                </a:moveTo>
                <a:cubicBezTo>
                  <a:pt x="65" y="76"/>
                  <a:pt x="67" y="77"/>
                  <a:pt x="68" y="77"/>
                </a:cubicBezTo>
                <a:cubicBezTo>
                  <a:pt x="68" y="77"/>
                  <a:pt x="67" y="78"/>
                  <a:pt x="66" y="78"/>
                </a:cubicBezTo>
                <a:cubicBezTo>
                  <a:pt x="66" y="78"/>
                  <a:pt x="66" y="78"/>
                  <a:pt x="66" y="78"/>
                </a:cubicBezTo>
                <a:close/>
                <a:moveTo>
                  <a:pt x="292" y="79"/>
                </a:moveTo>
                <a:cubicBezTo>
                  <a:pt x="291" y="81"/>
                  <a:pt x="291" y="78"/>
                  <a:pt x="290" y="78"/>
                </a:cubicBezTo>
                <a:cubicBezTo>
                  <a:pt x="291" y="76"/>
                  <a:pt x="291" y="80"/>
                  <a:pt x="292" y="79"/>
                </a:cubicBezTo>
                <a:cubicBezTo>
                  <a:pt x="292" y="79"/>
                  <a:pt x="292" y="79"/>
                  <a:pt x="292" y="79"/>
                </a:cubicBezTo>
                <a:close/>
                <a:moveTo>
                  <a:pt x="296" y="80"/>
                </a:moveTo>
                <a:cubicBezTo>
                  <a:pt x="295" y="79"/>
                  <a:pt x="293" y="81"/>
                  <a:pt x="293" y="82"/>
                </a:cubicBezTo>
                <a:cubicBezTo>
                  <a:pt x="292" y="81"/>
                  <a:pt x="294" y="80"/>
                  <a:pt x="293" y="79"/>
                </a:cubicBezTo>
                <a:cubicBezTo>
                  <a:pt x="298" y="79"/>
                  <a:pt x="299" y="82"/>
                  <a:pt x="303" y="83"/>
                </a:cubicBezTo>
                <a:cubicBezTo>
                  <a:pt x="303" y="86"/>
                  <a:pt x="303" y="87"/>
                  <a:pt x="302" y="88"/>
                </a:cubicBezTo>
                <a:cubicBezTo>
                  <a:pt x="302" y="89"/>
                  <a:pt x="303" y="89"/>
                  <a:pt x="303" y="89"/>
                </a:cubicBezTo>
                <a:cubicBezTo>
                  <a:pt x="304" y="89"/>
                  <a:pt x="305" y="86"/>
                  <a:pt x="304" y="86"/>
                </a:cubicBezTo>
                <a:cubicBezTo>
                  <a:pt x="304" y="85"/>
                  <a:pt x="305" y="87"/>
                  <a:pt x="306" y="86"/>
                </a:cubicBezTo>
                <a:cubicBezTo>
                  <a:pt x="307" y="88"/>
                  <a:pt x="306" y="89"/>
                  <a:pt x="308" y="89"/>
                </a:cubicBezTo>
                <a:cubicBezTo>
                  <a:pt x="307" y="95"/>
                  <a:pt x="308" y="95"/>
                  <a:pt x="306" y="98"/>
                </a:cubicBezTo>
                <a:cubicBezTo>
                  <a:pt x="304" y="93"/>
                  <a:pt x="302" y="90"/>
                  <a:pt x="299" y="85"/>
                </a:cubicBezTo>
                <a:cubicBezTo>
                  <a:pt x="298" y="85"/>
                  <a:pt x="298" y="85"/>
                  <a:pt x="297" y="85"/>
                </a:cubicBezTo>
                <a:cubicBezTo>
                  <a:pt x="298" y="84"/>
                  <a:pt x="296" y="84"/>
                  <a:pt x="294" y="83"/>
                </a:cubicBezTo>
                <a:cubicBezTo>
                  <a:pt x="293" y="81"/>
                  <a:pt x="295" y="81"/>
                  <a:pt x="296" y="80"/>
                </a:cubicBezTo>
                <a:cubicBezTo>
                  <a:pt x="296" y="80"/>
                  <a:pt x="296" y="80"/>
                  <a:pt x="296" y="80"/>
                </a:cubicBezTo>
                <a:close/>
                <a:moveTo>
                  <a:pt x="112" y="106"/>
                </a:moveTo>
                <a:cubicBezTo>
                  <a:pt x="112" y="106"/>
                  <a:pt x="112" y="106"/>
                  <a:pt x="112" y="106"/>
                </a:cubicBezTo>
                <a:cubicBezTo>
                  <a:pt x="112" y="105"/>
                  <a:pt x="112" y="104"/>
                  <a:pt x="112" y="104"/>
                </a:cubicBezTo>
                <a:cubicBezTo>
                  <a:pt x="114" y="107"/>
                  <a:pt x="119" y="100"/>
                  <a:pt x="115" y="98"/>
                </a:cubicBezTo>
                <a:cubicBezTo>
                  <a:pt x="118" y="95"/>
                  <a:pt x="120" y="90"/>
                  <a:pt x="121" y="85"/>
                </a:cubicBezTo>
                <a:cubicBezTo>
                  <a:pt x="120" y="84"/>
                  <a:pt x="118" y="83"/>
                  <a:pt x="116" y="83"/>
                </a:cubicBezTo>
                <a:cubicBezTo>
                  <a:pt x="113" y="84"/>
                  <a:pt x="112" y="87"/>
                  <a:pt x="110" y="89"/>
                </a:cubicBezTo>
                <a:cubicBezTo>
                  <a:pt x="111" y="96"/>
                  <a:pt x="103" y="99"/>
                  <a:pt x="105" y="106"/>
                </a:cubicBezTo>
                <a:cubicBezTo>
                  <a:pt x="104" y="106"/>
                  <a:pt x="103" y="107"/>
                  <a:pt x="103" y="107"/>
                </a:cubicBezTo>
                <a:cubicBezTo>
                  <a:pt x="104" y="113"/>
                  <a:pt x="97" y="119"/>
                  <a:pt x="99" y="126"/>
                </a:cubicBezTo>
                <a:cubicBezTo>
                  <a:pt x="99" y="125"/>
                  <a:pt x="99" y="125"/>
                  <a:pt x="98" y="125"/>
                </a:cubicBezTo>
                <a:cubicBezTo>
                  <a:pt x="97" y="127"/>
                  <a:pt x="96" y="131"/>
                  <a:pt x="99" y="132"/>
                </a:cubicBezTo>
                <a:cubicBezTo>
                  <a:pt x="101" y="126"/>
                  <a:pt x="103" y="121"/>
                  <a:pt x="108" y="119"/>
                </a:cubicBezTo>
                <a:cubicBezTo>
                  <a:pt x="107" y="118"/>
                  <a:pt x="107" y="116"/>
                  <a:pt x="107" y="114"/>
                </a:cubicBezTo>
                <a:cubicBezTo>
                  <a:pt x="109" y="113"/>
                  <a:pt x="110" y="111"/>
                  <a:pt x="110" y="110"/>
                </a:cubicBezTo>
                <a:cubicBezTo>
                  <a:pt x="109" y="110"/>
                  <a:pt x="109" y="111"/>
                  <a:pt x="109" y="110"/>
                </a:cubicBezTo>
                <a:cubicBezTo>
                  <a:pt x="109" y="110"/>
                  <a:pt x="109" y="109"/>
                  <a:pt x="109" y="108"/>
                </a:cubicBezTo>
                <a:cubicBezTo>
                  <a:pt x="111" y="108"/>
                  <a:pt x="112" y="110"/>
                  <a:pt x="111" y="112"/>
                </a:cubicBezTo>
                <a:cubicBezTo>
                  <a:pt x="114" y="112"/>
                  <a:pt x="113" y="108"/>
                  <a:pt x="111" y="108"/>
                </a:cubicBezTo>
                <a:cubicBezTo>
                  <a:pt x="112" y="108"/>
                  <a:pt x="113" y="108"/>
                  <a:pt x="114" y="108"/>
                </a:cubicBezTo>
                <a:cubicBezTo>
                  <a:pt x="113" y="107"/>
                  <a:pt x="115" y="106"/>
                  <a:pt x="114" y="105"/>
                </a:cubicBezTo>
                <a:cubicBezTo>
                  <a:pt x="114" y="106"/>
                  <a:pt x="113" y="106"/>
                  <a:pt x="112" y="106"/>
                </a:cubicBezTo>
                <a:close/>
                <a:moveTo>
                  <a:pt x="100" y="89"/>
                </a:moveTo>
                <a:cubicBezTo>
                  <a:pt x="101" y="87"/>
                  <a:pt x="102" y="85"/>
                  <a:pt x="104" y="84"/>
                </a:cubicBezTo>
                <a:cubicBezTo>
                  <a:pt x="105" y="86"/>
                  <a:pt x="103" y="86"/>
                  <a:pt x="102" y="86"/>
                </a:cubicBezTo>
                <a:cubicBezTo>
                  <a:pt x="102" y="88"/>
                  <a:pt x="103" y="89"/>
                  <a:pt x="103" y="90"/>
                </a:cubicBezTo>
                <a:cubicBezTo>
                  <a:pt x="101" y="90"/>
                  <a:pt x="101" y="92"/>
                  <a:pt x="100" y="92"/>
                </a:cubicBezTo>
                <a:cubicBezTo>
                  <a:pt x="100" y="91"/>
                  <a:pt x="101" y="90"/>
                  <a:pt x="101" y="89"/>
                </a:cubicBezTo>
                <a:cubicBezTo>
                  <a:pt x="101" y="88"/>
                  <a:pt x="101" y="89"/>
                  <a:pt x="100" y="89"/>
                </a:cubicBezTo>
                <a:cubicBezTo>
                  <a:pt x="100" y="89"/>
                  <a:pt x="100" y="89"/>
                  <a:pt x="100" y="89"/>
                </a:cubicBezTo>
                <a:close/>
                <a:moveTo>
                  <a:pt x="59" y="91"/>
                </a:moveTo>
                <a:cubicBezTo>
                  <a:pt x="57" y="92"/>
                  <a:pt x="58" y="88"/>
                  <a:pt x="58" y="87"/>
                </a:cubicBezTo>
                <a:cubicBezTo>
                  <a:pt x="59" y="88"/>
                  <a:pt x="59" y="89"/>
                  <a:pt x="61" y="88"/>
                </a:cubicBezTo>
                <a:cubicBezTo>
                  <a:pt x="61" y="90"/>
                  <a:pt x="59" y="90"/>
                  <a:pt x="59" y="91"/>
                </a:cubicBezTo>
                <a:cubicBezTo>
                  <a:pt x="59" y="91"/>
                  <a:pt x="59" y="91"/>
                  <a:pt x="59" y="91"/>
                </a:cubicBezTo>
                <a:close/>
                <a:moveTo>
                  <a:pt x="347" y="90"/>
                </a:moveTo>
                <a:cubicBezTo>
                  <a:pt x="348" y="90"/>
                  <a:pt x="348" y="89"/>
                  <a:pt x="348" y="88"/>
                </a:cubicBezTo>
                <a:cubicBezTo>
                  <a:pt x="348" y="89"/>
                  <a:pt x="349" y="89"/>
                  <a:pt x="349" y="91"/>
                </a:cubicBezTo>
                <a:cubicBezTo>
                  <a:pt x="348" y="91"/>
                  <a:pt x="348" y="90"/>
                  <a:pt x="347" y="90"/>
                </a:cubicBezTo>
                <a:cubicBezTo>
                  <a:pt x="347" y="90"/>
                  <a:pt x="347" y="90"/>
                  <a:pt x="347" y="90"/>
                </a:cubicBezTo>
                <a:close/>
                <a:moveTo>
                  <a:pt x="98" y="90"/>
                </a:moveTo>
                <a:cubicBezTo>
                  <a:pt x="97" y="89"/>
                  <a:pt x="98" y="89"/>
                  <a:pt x="98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89"/>
                  <a:pt x="99" y="90"/>
                  <a:pt x="99" y="90"/>
                </a:cubicBezTo>
                <a:cubicBezTo>
                  <a:pt x="99" y="90"/>
                  <a:pt x="98" y="90"/>
                  <a:pt x="98" y="90"/>
                </a:cubicBezTo>
                <a:cubicBezTo>
                  <a:pt x="98" y="90"/>
                  <a:pt x="98" y="90"/>
                  <a:pt x="98" y="90"/>
                </a:cubicBezTo>
                <a:close/>
                <a:moveTo>
                  <a:pt x="309" y="97"/>
                </a:moveTo>
                <a:cubicBezTo>
                  <a:pt x="310" y="96"/>
                  <a:pt x="310" y="94"/>
                  <a:pt x="310" y="94"/>
                </a:cubicBezTo>
                <a:cubicBezTo>
                  <a:pt x="312" y="94"/>
                  <a:pt x="313" y="95"/>
                  <a:pt x="313" y="97"/>
                </a:cubicBezTo>
                <a:cubicBezTo>
                  <a:pt x="311" y="97"/>
                  <a:pt x="311" y="98"/>
                  <a:pt x="309" y="97"/>
                </a:cubicBezTo>
                <a:cubicBezTo>
                  <a:pt x="309" y="97"/>
                  <a:pt x="309" y="97"/>
                  <a:pt x="309" y="97"/>
                </a:cubicBezTo>
                <a:close/>
                <a:moveTo>
                  <a:pt x="27" y="99"/>
                </a:moveTo>
                <a:cubicBezTo>
                  <a:pt x="26" y="99"/>
                  <a:pt x="21" y="94"/>
                  <a:pt x="25" y="94"/>
                </a:cubicBezTo>
                <a:cubicBezTo>
                  <a:pt x="24" y="96"/>
                  <a:pt x="27" y="97"/>
                  <a:pt x="27" y="99"/>
                </a:cubicBezTo>
                <a:cubicBezTo>
                  <a:pt x="27" y="99"/>
                  <a:pt x="27" y="99"/>
                  <a:pt x="27" y="99"/>
                </a:cubicBezTo>
                <a:close/>
                <a:moveTo>
                  <a:pt x="13" y="99"/>
                </a:moveTo>
                <a:cubicBezTo>
                  <a:pt x="13" y="100"/>
                  <a:pt x="12" y="98"/>
                  <a:pt x="11" y="99"/>
                </a:cubicBezTo>
                <a:cubicBezTo>
                  <a:pt x="11" y="98"/>
                  <a:pt x="11" y="96"/>
                  <a:pt x="13" y="97"/>
                </a:cubicBezTo>
                <a:cubicBezTo>
                  <a:pt x="13" y="97"/>
                  <a:pt x="12" y="99"/>
                  <a:pt x="13" y="99"/>
                </a:cubicBezTo>
                <a:cubicBezTo>
                  <a:pt x="13" y="99"/>
                  <a:pt x="13" y="99"/>
                  <a:pt x="13" y="99"/>
                </a:cubicBezTo>
                <a:close/>
                <a:moveTo>
                  <a:pt x="100" y="101"/>
                </a:moveTo>
                <a:cubicBezTo>
                  <a:pt x="101" y="100"/>
                  <a:pt x="101" y="99"/>
                  <a:pt x="102" y="99"/>
                </a:cubicBezTo>
                <a:cubicBezTo>
                  <a:pt x="102" y="100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lose/>
                <a:moveTo>
                  <a:pt x="322" y="101"/>
                </a:moveTo>
                <a:cubicBezTo>
                  <a:pt x="321" y="101"/>
                  <a:pt x="320" y="100"/>
                  <a:pt x="321" y="99"/>
                </a:cubicBezTo>
                <a:cubicBezTo>
                  <a:pt x="322" y="99"/>
                  <a:pt x="322" y="100"/>
                  <a:pt x="322" y="101"/>
                </a:cubicBezTo>
                <a:cubicBezTo>
                  <a:pt x="322" y="101"/>
                  <a:pt x="322" y="101"/>
                  <a:pt x="322" y="101"/>
                </a:cubicBezTo>
                <a:close/>
                <a:moveTo>
                  <a:pt x="26" y="101"/>
                </a:moveTo>
                <a:cubicBezTo>
                  <a:pt x="26" y="101"/>
                  <a:pt x="27" y="101"/>
                  <a:pt x="27" y="100"/>
                </a:cubicBezTo>
                <a:cubicBezTo>
                  <a:pt x="28" y="100"/>
                  <a:pt x="27" y="101"/>
                  <a:pt x="27" y="102"/>
                </a:cubicBezTo>
                <a:cubicBezTo>
                  <a:pt x="26" y="102"/>
                  <a:pt x="26" y="101"/>
                  <a:pt x="26" y="101"/>
                </a:cubicBezTo>
                <a:cubicBezTo>
                  <a:pt x="26" y="101"/>
                  <a:pt x="26" y="101"/>
                  <a:pt x="26" y="101"/>
                </a:cubicBezTo>
                <a:close/>
                <a:moveTo>
                  <a:pt x="14" y="105"/>
                </a:moveTo>
                <a:cubicBezTo>
                  <a:pt x="13" y="104"/>
                  <a:pt x="14" y="103"/>
                  <a:pt x="14" y="102"/>
                </a:cubicBezTo>
                <a:cubicBezTo>
                  <a:pt x="14" y="103"/>
                  <a:pt x="15" y="10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lose/>
                <a:moveTo>
                  <a:pt x="93" y="118"/>
                </a:moveTo>
                <a:cubicBezTo>
                  <a:pt x="88" y="114"/>
                  <a:pt x="89" y="104"/>
                  <a:pt x="96" y="104"/>
                </a:cubicBezTo>
                <a:cubicBezTo>
                  <a:pt x="99" y="108"/>
                  <a:pt x="93" y="112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lose/>
                <a:moveTo>
                  <a:pt x="343" y="105"/>
                </a:moveTo>
                <a:cubicBezTo>
                  <a:pt x="343" y="104"/>
                  <a:pt x="343" y="104"/>
                  <a:pt x="343" y="104"/>
                </a:cubicBezTo>
                <a:cubicBezTo>
                  <a:pt x="343" y="104"/>
                  <a:pt x="344" y="104"/>
                  <a:pt x="344" y="104"/>
                </a:cubicBezTo>
                <a:cubicBezTo>
                  <a:pt x="344" y="104"/>
                  <a:pt x="344" y="104"/>
                  <a:pt x="344" y="105"/>
                </a:cubicBezTo>
                <a:cubicBezTo>
                  <a:pt x="344" y="105"/>
                  <a:pt x="343" y="105"/>
                  <a:pt x="343" y="105"/>
                </a:cubicBezTo>
                <a:cubicBezTo>
                  <a:pt x="343" y="105"/>
                  <a:pt x="343" y="105"/>
                  <a:pt x="343" y="105"/>
                </a:cubicBezTo>
                <a:close/>
                <a:moveTo>
                  <a:pt x="27" y="105"/>
                </a:moveTo>
                <a:cubicBezTo>
                  <a:pt x="27" y="107"/>
                  <a:pt x="25" y="105"/>
                  <a:pt x="25" y="105"/>
                </a:cubicBezTo>
                <a:cubicBezTo>
                  <a:pt x="25" y="103"/>
                  <a:pt x="26" y="105"/>
                  <a:pt x="27" y="105"/>
                </a:cubicBezTo>
                <a:cubicBezTo>
                  <a:pt x="27" y="105"/>
                  <a:pt x="27" y="105"/>
                  <a:pt x="27" y="105"/>
                </a:cubicBezTo>
                <a:close/>
                <a:moveTo>
                  <a:pt x="282" y="106"/>
                </a:moveTo>
                <a:cubicBezTo>
                  <a:pt x="282" y="106"/>
                  <a:pt x="282" y="106"/>
                  <a:pt x="282" y="105"/>
                </a:cubicBezTo>
                <a:cubicBezTo>
                  <a:pt x="283" y="105"/>
                  <a:pt x="283" y="105"/>
                  <a:pt x="284" y="105"/>
                </a:cubicBezTo>
                <a:cubicBezTo>
                  <a:pt x="284" y="106"/>
                  <a:pt x="284" y="106"/>
                  <a:pt x="284" y="106"/>
                </a:cubicBezTo>
                <a:cubicBezTo>
                  <a:pt x="283" y="106"/>
                  <a:pt x="283" y="106"/>
                  <a:pt x="282" y="106"/>
                </a:cubicBezTo>
                <a:cubicBezTo>
                  <a:pt x="282" y="106"/>
                  <a:pt x="282" y="106"/>
                  <a:pt x="282" y="106"/>
                </a:cubicBezTo>
                <a:close/>
                <a:moveTo>
                  <a:pt x="286" y="108"/>
                </a:moveTo>
                <a:cubicBezTo>
                  <a:pt x="285" y="108"/>
                  <a:pt x="285" y="107"/>
                  <a:pt x="285" y="106"/>
                </a:cubicBezTo>
                <a:cubicBezTo>
                  <a:pt x="286" y="106"/>
                  <a:pt x="286" y="107"/>
                  <a:pt x="286" y="108"/>
                </a:cubicBezTo>
                <a:cubicBezTo>
                  <a:pt x="286" y="108"/>
                  <a:pt x="286" y="108"/>
                  <a:pt x="286" y="108"/>
                </a:cubicBezTo>
                <a:close/>
                <a:moveTo>
                  <a:pt x="109" y="122"/>
                </a:moveTo>
                <a:cubicBezTo>
                  <a:pt x="107" y="122"/>
                  <a:pt x="109" y="120"/>
                  <a:pt x="110" y="121"/>
                </a:cubicBezTo>
                <a:cubicBezTo>
                  <a:pt x="110" y="122"/>
                  <a:pt x="109" y="121"/>
                  <a:pt x="109" y="122"/>
                </a:cubicBezTo>
                <a:cubicBezTo>
                  <a:pt x="109" y="122"/>
                  <a:pt x="109" y="122"/>
                  <a:pt x="109" y="122"/>
                </a:cubicBezTo>
                <a:close/>
                <a:moveTo>
                  <a:pt x="355" y="143"/>
                </a:moveTo>
                <a:cubicBezTo>
                  <a:pt x="356" y="143"/>
                  <a:pt x="357" y="144"/>
                  <a:pt x="357" y="143"/>
                </a:cubicBezTo>
                <a:cubicBezTo>
                  <a:pt x="358" y="143"/>
                  <a:pt x="358" y="144"/>
                  <a:pt x="358" y="145"/>
                </a:cubicBezTo>
                <a:cubicBezTo>
                  <a:pt x="357" y="144"/>
                  <a:pt x="355" y="145"/>
                  <a:pt x="355" y="143"/>
                </a:cubicBezTo>
                <a:cubicBezTo>
                  <a:pt x="355" y="143"/>
                  <a:pt x="355" y="143"/>
                  <a:pt x="355" y="143"/>
                </a:cubicBezTo>
                <a:close/>
                <a:moveTo>
                  <a:pt x="359" y="148"/>
                </a:moveTo>
                <a:cubicBezTo>
                  <a:pt x="359" y="148"/>
                  <a:pt x="359" y="147"/>
                  <a:pt x="359" y="147"/>
                </a:cubicBezTo>
                <a:cubicBezTo>
                  <a:pt x="360" y="147"/>
                  <a:pt x="360" y="147"/>
                  <a:pt x="361" y="147"/>
                </a:cubicBezTo>
                <a:cubicBezTo>
                  <a:pt x="361" y="147"/>
                  <a:pt x="361" y="148"/>
                  <a:pt x="361" y="148"/>
                </a:cubicBezTo>
                <a:cubicBezTo>
                  <a:pt x="360" y="148"/>
                  <a:pt x="360" y="148"/>
                  <a:pt x="359" y="148"/>
                </a:cubicBezTo>
                <a:cubicBezTo>
                  <a:pt x="359" y="148"/>
                  <a:pt x="359" y="148"/>
                  <a:pt x="359" y="148"/>
                </a:cubicBezTo>
                <a:close/>
                <a:moveTo>
                  <a:pt x="363" y="154"/>
                </a:moveTo>
                <a:cubicBezTo>
                  <a:pt x="361" y="154"/>
                  <a:pt x="364" y="153"/>
                  <a:pt x="363" y="152"/>
                </a:cubicBezTo>
                <a:cubicBezTo>
                  <a:pt x="364" y="153"/>
                  <a:pt x="366" y="153"/>
                  <a:pt x="366" y="155"/>
                </a:cubicBezTo>
                <a:cubicBezTo>
                  <a:pt x="365" y="155"/>
                  <a:pt x="364" y="153"/>
                  <a:pt x="363" y="154"/>
                </a:cubicBezTo>
                <a:cubicBezTo>
                  <a:pt x="363" y="154"/>
                  <a:pt x="363" y="154"/>
                  <a:pt x="363" y="154"/>
                </a:cubicBezTo>
                <a:close/>
                <a:moveTo>
                  <a:pt x="372" y="172"/>
                </a:moveTo>
                <a:cubicBezTo>
                  <a:pt x="375" y="172"/>
                  <a:pt x="373" y="171"/>
                  <a:pt x="373" y="170"/>
                </a:cubicBezTo>
                <a:cubicBezTo>
                  <a:pt x="376" y="171"/>
                  <a:pt x="372" y="173"/>
                  <a:pt x="374" y="175"/>
                </a:cubicBezTo>
                <a:cubicBezTo>
                  <a:pt x="373" y="175"/>
                  <a:pt x="373" y="174"/>
                  <a:pt x="372" y="172"/>
                </a:cubicBezTo>
                <a:cubicBezTo>
                  <a:pt x="372" y="172"/>
                  <a:pt x="372" y="172"/>
                  <a:pt x="372" y="172"/>
                </a:cubicBezTo>
                <a:close/>
                <a:moveTo>
                  <a:pt x="382" y="179"/>
                </a:moveTo>
                <a:cubicBezTo>
                  <a:pt x="384" y="178"/>
                  <a:pt x="382" y="176"/>
                  <a:pt x="383" y="174"/>
                </a:cubicBezTo>
                <a:cubicBezTo>
                  <a:pt x="385" y="174"/>
                  <a:pt x="384" y="178"/>
                  <a:pt x="385" y="180"/>
                </a:cubicBezTo>
                <a:cubicBezTo>
                  <a:pt x="384" y="180"/>
                  <a:pt x="383" y="179"/>
                  <a:pt x="382" y="179"/>
                </a:cubicBezTo>
                <a:cubicBezTo>
                  <a:pt x="382" y="179"/>
                  <a:pt x="382" y="179"/>
                  <a:pt x="382" y="179"/>
                </a:cubicBezTo>
                <a:close/>
                <a:moveTo>
                  <a:pt x="391" y="178"/>
                </a:moveTo>
                <a:cubicBezTo>
                  <a:pt x="388" y="177"/>
                  <a:pt x="387" y="176"/>
                  <a:pt x="386" y="174"/>
                </a:cubicBezTo>
                <a:cubicBezTo>
                  <a:pt x="387" y="173"/>
                  <a:pt x="388" y="176"/>
                  <a:pt x="390" y="174"/>
                </a:cubicBezTo>
                <a:cubicBezTo>
                  <a:pt x="391" y="175"/>
                  <a:pt x="391" y="175"/>
                  <a:pt x="391" y="178"/>
                </a:cubicBezTo>
                <a:cubicBezTo>
                  <a:pt x="391" y="178"/>
                  <a:pt x="391" y="178"/>
                  <a:pt x="391" y="178"/>
                </a:cubicBezTo>
                <a:close/>
                <a:moveTo>
                  <a:pt x="372" y="196"/>
                </a:moveTo>
                <a:cubicBezTo>
                  <a:pt x="371" y="194"/>
                  <a:pt x="375" y="189"/>
                  <a:pt x="374" y="187"/>
                </a:cubicBezTo>
                <a:cubicBezTo>
                  <a:pt x="376" y="190"/>
                  <a:pt x="375" y="193"/>
                  <a:pt x="372" y="196"/>
                </a:cubicBezTo>
                <a:cubicBezTo>
                  <a:pt x="372" y="196"/>
                  <a:pt x="372" y="196"/>
                  <a:pt x="372" y="196"/>
                </a:cubicBezTo>
                <a:close/>
                <a:moveTo>
                  <a:pt x="393" y="191"/>
                </a:moveTo>
                <a:cubicBezTo>
                  <a:pt x="394" y="190"/>
                  <a:pt x="395" y="189"/>
                  <a:pt x="396" y="187"/>
                </a:cubicBezTo>
                <a:cubicBezTo>
                  <a:pt x="397" y="187"/>
                  <a:pt x="396" y="188"/>
                  <a:pt x="396" y="188"/>
                </a:cubicBezTo>
                <a:cubicBezTo>
                  <a:pt x="396" y="189"/>
                  <a:pt x="398" y="189"/>
                  <a:pt x="397" y="191"/>
                </a:cubicBezTo>
                <a:cubicBezTo>
                  <a:pt x="395" y="189"/>
                  <a:pt x="396" y="191"/>
                  <a:pt x="393" y="191"/>
                </a:cubicBezTo>
                <a:cubicBezTo>
                  <a:pt x="393" y="191"/>
                  <a:pt x="393" y="191"/>
                  <a:pt x="393" y="191"/>
                </a:cubicBezTo>
                <a:close/>
                <a:moveTo>
                  <a:pt x="398" y="191"/>
                </a:moveTo>
                <a:cubicBezTo>
                  <a:pt x="400" y="193"/>
                  <a:pt x="396" y="193"/>
                  <a:pt x="398" y="191"/>
                </a:cubicBezTo>
                <a:cubicBezTo>
                  <a:pt x="398" y="191"/>
                  <a:pt x="398" y="191"/>
                  <a:pt x="398" y="191"/>
                </a:cubicBezTo>
                <a:close/>
                <a:moveTo>
                  <a:pt x="317" y="196"/>
                </a:moveTo>
                <a:cubicBezTo>
                  <a:pt x="316" y="196"/>
                  <a:pt x="316" y="193"/>
                  <a:pt x="317" y="193"/>
                </a:cubicBezTo>
                <a:cubicBezTo>
                  <a:pt x="317" y="193"/>
                  <a:pt x="318" y="193"/>
                  <a:pt x="319" y="193"/>
                </a:cubicBezTo>
                <a:cubicBezTo>
                  <a:pt x="319" y="195"/>
                  <a:pt x="318" y="195"/>
                  <a:pt x="317" y="196"/>
                </a:cubicBezTo>
                <a:cubicBezTo>
                  <a:pt x="317" y="196"/>
                  <a:pt x="317" y="196"/>
                  <a:pt x="317" y="196"/>
                </a:cubicBezTo>
                <a:close/>
                <a:moveTo>
                  <a:pt x="398" y="196"/>
                </a:moveTo>
                <a:cubicBezTo>
                  <a:pt x="397" y="195"/>
                  <a:pt x="397" y="194"/>
                  <a:pt x="397" y="193"/>
                </a:cubicBezTo>
                <a:cubicBezTo>
                  <a:pt x="398" y="194"/>
                  <a:pt x="399" y="195"/>
                  <a:pt x="398" y="196"/>
                </a:cubicBezTo>
                <a:cubicBezTo>
                  <a:pt x="398" y="196"/>
                  <a:pt x="398" y="196"/>
                  <a:pt x="398" y="196"/>
                </a:cubicBezTo>
                <a:close/>
                <a:moveTo>
                  <a:pt x="372" y="199"/>
                </a:moveTo>
                <a:cubicBezTo>
                  <a:pt x="373" y="198"/>
                  <a:pt x="373" y="196"/>
                  <a:pt x="375" y="196"/>
                </a:cubicBezTo>
                <a:cubicBezTo>
                  <a:pt x="374" y="200"/>
                  <a:pt x="376" y="199"/>
                  <a:pt x="376" y="204"/>
                </a:cubicBezTo>
                <a:cubicBezTo>
                  <a:pt x="375" y="204"/>
                  <a:pt x="374" y="204"/>
                  <a:pt x="374" y="204"/>
                </a:cubicBezTo>
                <a:cubicBezTo>
                  <a:pt x="374" y="202"/>
                  <a:pt x="375" y="199"/>
                  <a:pt x="372" y="199"/>
                </a:cubicBezTo>
                <a:cubicBezTo>
                  <a:pt x="372" y="199"/>
                  <a:pt x="372" y="199"/>
                  <a:pt x="372" y="199"/>
                </a:cubicBezTo>
                <a:close/>
                <a:moveTo>
                  <a:pt x="397" y="198"/>
                </a:moveTo>
                <a:cubicBezTo>
                  <a:pt x="397" y="198"/>
                  <a:pt x="397" y="197"/>
                  <a:pt x="397" y="197"/>
                </a:cubicBezTo>
                <a:cubicBezTo>
                  <a:pt x="398" y="197"/>
                  <a:pt x="398" y="198"/>
                  <a:pt x="398" y="199"/>
                </a:cubicBezTo>
                <a:cubicBezTo>
                  <a:pt x="398" y="199"/>
                  <a:pt x="398" y="198"/>
                  <a:pt x="397" y="198"/>
                </a:cubicBezTo>
                <a:cubicBezTo>
                  <a:pt x="397" y="198"/>
                  <a:pt x="397" y="198"/>
                  <a:pt x="397" y="198"/>
                </a:cubicBezTo>
                <a:close/>
                <a:moveTo>
                  <a:pt x="317" y="211"/>
                </a:moveTo>
                <a:cubicBezTo>
                  <a:pt x="316" y="209"/>
                  <a:pt x="315" y="210"/>
                  <a:pt x="314" y="207"/>
                </a:cubicBezTo>
                <a:cubicBezTo>
                  <a:pt x="315" y="207"/>
                  <a:pt x="315" y="208"/>
                  <a:pt x="315" y="208"/>
                </a:cubicBezTo>
                <a:cubicBezTo>
                  <a:pt x="316" y="207"/>
                  <a:pt x="315" y="204"/>
                  <a:pt x="316" y="202"/>
                </a:cubicBezTo>
                <a:cubicBezTo>
                  <a:pt x="318" y="205"/>
                  <a:pt x="318" y="208"/>
                  <a:pt x="318" y="211"/>
                </a:cubicBezTo>
                <a:cubicBezTo>
                  <a:pt x="317" y="211"/>
                  <a:pt x="317" y="211"/>
                  <a:pt x="317" y="211"/>
                </a:cubicBezTo>
                <a:cubicBezTo>
                  <a:pt x="317" y="211"/>
                  <a:pt x="317" y="211"/>
                  <a:pt x="317" y="211"/>
                </a:cubicBezTo>
                <a:close/>
                <a:moveTo>
                  <a:pt x="373" y="207"/>
                </a:moveTo>
                <a:cubicBezTo>
                  <a:pt x="373" y="205"/>
                  <a:pt x="374" y="205"/>
                  <a:pt x="375" y="204"/>
                </a:cubicBezTo>
                <a:cubicBezTo>
                  <a:pt x="376" y="205"/>
                  <a:pt x="375" y="207"/>
                  <a:pt x="374" y="209"/>
                </a:cubicBezTo>
                <a:cubicBezTo>
                  <a:pt x="371" y="209"/>
                  <a:pt x="376" y="207"/>
                  <a:pt x="373" y="207"/>
                </a:cubicBezTo>
                <a:cubicBezTo>
                  <a:pt x="373" y="207"/>
                  <a:pt x="373" y="207"/>
                  <a:pt x="373" y="207"/>
                </a:cubicBezTo>
                <a:close/>
                <a:moveTo>
                  <a:pt x="371" y="211"/>
                </a:moveTo>
                <a:cubicBezTo>
                  <a:pt x="371" y="210"/>
                  <a:pt x="372" y="210"/>
                  <a:pt x="372" y="209"/>
                </a:cubicBezTo>
                <a:cubicBezTo>
                  <a:pt x="373" y="209"/>
                  <a:pt x="373" y="210"/>
                  <a:pt x="374" y="210"/>
                </a:cubicBezTo>
                <a:cubicBezTo>
                  <a:pt x="373" y="211"/>
                  <a:pt x="372" y="212"/>
                  <a:pt x="371" y="211"/>
                </a:cubicBezTo>
                <a:cubicBezTo>
                  <a:pt x="371" y="211"/>
                  <a:pt x="371" y="211"/>
                  <a:pt x="371" y="211"/>
                </a:cubicBezTo>
                <a:close/>
                <a:moveTo>
                  <a:pt x="372" y="217"/>
                </a:move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4" y="216"/>
                  <a:pt x="374" y="216"/>
                </a:cubicBezTo>
                <a:cubicBezTo>
                  <a:pt x="374" y="216"/>
                  <a:pt x="373" y="217"/>
                  <a:pt x="374" y="217"/>
                </a:cubicBezTo>
                <a:cubicBezTo>
                  <a:pt x="374" y="218"/>
                  <a:pt x="373" y="217"/>
                  <a:pt x="372" y="217"/>
                </a:cubicBezTo>
                <a:cubicBezTo>
                  <a:pt x="372" y="217"/>
                  <a:pt x="372" y="217"/>
                  <a:pt x="372" y="217"/>
                </a:cubicBezTo>
                <a:close/>
                <a:moveTo>
                  <a:pt x="371" y="235"/>
                </a:moveTo>
                <a:cubicBezTo>
                  <a:pt x="371" y="235"/>
                  <a:pt x="371" y="235"/>
                  <a:pt x="371" y="235"/>
                </a:cubicBezTo>
                <a:cubicBezTo>
                  <a:pt x="368" y="239"/>
                  <a:pt x="369" y="245"/>
                  <a:pt x="367" y="249"/>
                </a:cubicBezTo>
                <a:cubicBezTo>
                  <a:pt x="371" y="251"/>
                  <a:pt x="369" y="246"/>
                  <a:pt x="372" y="245"/>
                </a:cubicBezTo>
                <a:cubicBezTo>
                  <a:pt x="372" y="244"/>
                  <a:pt x="371" y="244"/>
                  <a:pt x="371" y="242"/>
                </a:cubicBezTo>
                <a:cubicBezTo>
                  <a:pt x="376" y="241"/>
                  <a:pt x="373" y="235"/>
                  <a:pt x="374" y="233"/>
                </a:cubicBezTo>
                <a:cubicBezTo>
                  <a:pt x="375" y="231"/>
                  <a:pt x="376" y="233"/>
                  <a:pt x="375" y="230"/>
                </a:cubicBezTo>
                <a:cubicBezTo>
                  <a:pt x="376" y="231"/>
                  <a:pt x="376" y="232"/>
                  <a:pt x="377" y="232"/>
                </a:cubicBezTo>
                <a:cubicBezTo>
                  <a:pt x="377" y="229"/>
                  <a:pt x="379" y="224"/>
                  <a:pt x="380" y="220"/>
                </a:cubicBezTo>
                <a:cubicBezTo>
                  <a:pt x="378" y="219"/>
                  <a:pt x="376" y="221"/>
                  <a:pt x="373" y="219"/>
                </a:cubicBezTo>
                <a:cubicBezTo>
                  <a:pt x="373" y="221"/>
                  <a:pt x="372" y="221"/>
                  <a:pt x="371" y="221"/>
                </a:cubicBezTo>
                <a:cubicBezTo>
                  <a:pt x="372" y="226"/>
                  <a:pt x="371" y="230"/>
                  <a:pt x="369" y="232"/>
                </a:cubicBezTo>
                <a:cubicBezTo>
                  <a:pt x="369" y="230"/>
                  <a:pt x="367" y="231"/>
                  <a:pt x="367" y="232"/>
                </a:cubicBezTo>
                <a:cubicBezTo>
                  <a:pt x="369" y="232"/>
                  <a:pt x="370" y="234"/>
                  <a:pt x="371" y="235"/>
                </a:cubicBezTo>
                <a:close/>
                <a:moveTo>
                  <a:pt x="11" y="227"/>
                </a:moveTo>
                <a:cubicBezTo>
                  <a:pt x="10" y="227"/>
                  <a:pt x="11" y="225"/>
                  <a:pt x="11" y="225"/>
                </a:cubicBezTo>
                <a:cubicBezTo>
                  <a:pt x="13" y="225"/>
                  <a:pt x="11" y="226"/>
                  <a:pt x="11" y="227"/>
                </a:cubicBezTo>
                <a:cubicBezTo>
                  <a:pt x="11" y="227"/>
                  <a:pt x="11" y="227"/>
                  <a:pt x="11" y="227"/>
                </a:cubicBezTo>
                <a:close/>
                <a:moveTo>
                  <a:pt x="87" y="229"/>
                </a:moveTo>
                <a:cubicBezTo>
                  <a:pt x="87" y="229"/>
                  <a:pt x="87" y="229"/>
                  <a:pt x="87" y="229"/>
                </a:cubicBezTo>
                <a:cubicBezTo>
                  <a:pt x="88" y="229"/>
                  <a:pt x="88" y="231"/>
                  <a:pt x="87" y="230"/>
                </a:cubicBezTo>
                <a:cubicBezTo>
                  <a:pt x="87" y="230"/>
                  <a:pt x="87" y="230"/>
                  <a:pt x="87" y="229"/>
                </a:cubicBezTo>
                <a:cubicBezTo>
                  <a:pt x="87" y="229"/>
                  <a:pt x="87" y="229"/>
                  <a:pt x="87" y="229"/>
                </a:cubicBezTo>
                <a:close/>
                <a:moveTo>
                  <a:pt x="387" y="241"/>
                </a:moveTo>
                <a:cubicBezTo>
                  <a:pt x="387" y="241"/>
                  <a:pt x="387" y="241"/>
                  <a:pt x="387" y="241"/>
                </a:cubicBezTo>
                <a:cubicBezTo>
                  <a:pt x="387" y="240"/>
                  <a:pt x="388" y="238"/>
                  <a:pt x="386" y="237"/>
                </a:cubicBezTo>
                <a:cubicBezTo>
                  <a:pt x="387" y="237"/>
                  <a:pt x="387" y="237"/>
                  <a:pt x="388" y="237"/>
                </a:cubicBezTo>
                <a:cubicBezTo>
                  <a:pt x="387" y="234"/>
                  <a:pt x="386" y="233"/>
                  <a:pt x="386" y="231"/>
                </a:cubicBezTo>
                <a:cubicBezTo>
                  <a:pt x="382" y="231"/>
                  <a:pt x="385" y="238"/>
                  <a:pt x="381" y="237"/>
                </a:cubicBezTo>
                <a:cubicBezTo>
                  <a:pt x="380" y="242"/>
                  <a:pt x="380" y="242"/>
                  <a:pt x="382" y="245"/>
                </a:cubicBezTo>
                <a:cubicBezTo>
                  <a:pt x="382" y="245"/>
                  <a:pt x="381" y="245"/>
                  <a:pt x="381" y="245"/>
                </a:cubicBezTo>
                <a:cubicBezTo>
                  <a:pt x="380" y="244"/>
                  <a:pt x="380" y="243"/>
                  <a:pt x="379" y="243"/>
                </a:cubicBezTo>
                <a:cubicBezTo>
                  <a:pt x="378" y="244"/>
                  <a:pt x="377" y="244"/>
                  <a:pt x="377" y="245"/>
                </a:cubicBezTo>
                <a:cubicBezTo>
                  <a:pt x="378" y="245"/>
                  <a:pt x="378" y="244"/>
                  <a:pt x="379" y="244"/>
                </a:cubicBezTo>
                <a:cubicBezTo>
                  <a:pt x="379" y="246"/>
                  <a:pt x="381" y="245"/>
                  <a:pt x="381" y="247"/>
                </a:cubicBezTo>
                <a:cubicBezTo>
                  <a:pt x="378" y="247"/>
                  <a:pt x="378" y="246"/>
                  <a:pt x="376" y="245"/>
                </a:cubicBezTo>
                <a:cubicBezTo>
                  <a:pt x="375" y="248"/>
                  <a:pt x="374" y="252"/>
                  <a:pt x="370" y="250"/>
                </a:cubicBezTo>
                <a:cubicBezTo>
                  <a:pt x="372" y="256"/>
                  <a:pt x="366" y="261"/>
                  <a:pt x="369" y="266"/>
                </a:cubicBezTo>
                <a:cubicBezTo>
                  <a:pt x="373" y="267"/>
                  <a:pt x="371" y="260"/>
                  <a:pt x="374" y="262"/>
                </a:cubicBezTo>
                <a:cubicBezTo>
                  <a:pt x="373" y="260"/>
                  <a:pt x="372" y="259"/>
                  <a:pt x="373" y="257"/>
                </a:cubicBezTo>
                <a:cubicBezTo>
                  <a:pt x="375" y="259"/>
                  <a:pt x="376" y="255"/>
                  <a:pt x="379" y="256"/>
                </a:cubicBezTo>
                <a:cubicBezTo>
                  <a:pt x="379" y="254"/>
                  <a:pt x="381" y="254"/>
                  <a:pt x="382" y="252"/>
                </a:cubicBezTo>
                <a:cubicBezTo>
                  <a:pt x="382" y="254"/>
                  <a:pt x="383" y="255"/>
                  <a:pt x="383" y="257"/>
                </a:cubicBezTo>
                <a:cubicBezTo>
                  <a:pt x="384" y="257"/>
                  <a:pt x="384" y="258"/>
                  <a:pt x="385" y="258"/>
                </a:cubicBezTo>
                <a:cubicBezTo>
                  <a:pt x="385" y="257"/>
                  <a:pt x="384" y="255"/>
                  <a:pt x="386" y="257"/>
                </a:cubicBezTo>
                <a:cubicBezTo>
                  <a:pt x="386" y="255"/>
                  <a:pt x="387" y="255"/>
                  <a:pt x="387" y="253"/>
                </a:cubicBezTo>
                <a:cubicBezTo>
                  <a:pt x="386" y="253"/>
                  <a:pt x="386" y="254"/>
                  <a:pt x="385" y="252"/>
                </a:cubicBezTo>
                <a:cubicBezTo>
                  <a:pt x="388" y="253"/>
                  <a:pt x="385" y="250"/>
                  <a:pt x="387" y="249"/>
                </a:cubicBezTo>
                <a:cubicBezTo>
                  <a:pt x="386" y="249"/>
                  <a:pt x="387" y="247"/>
                  <a:pt x="385" y="247"/>
                </a:cubicBezTo>
                <a:cubicBezTo>
                  <a:pt x="385" y="248"/>
                  <a:pt x="384" y="248"/>
                  <a:pt x="383" y="248"/>
                </a:cubicBezTo>
                <a:cubicBezTo>
                  <a:pt x="383" y="247"/>
                  <a:pt x="382" y="247"/>
                  <a:pt x="382" y="246"/>
                </a:cubicBezTo>
                <a:cubicBezTo>
                  <a:pt x="383" y="245"/>
                  <a:pt x="384" y="245"/>
                  <a:pt x="385" y="245"/>
                </a:cubicBezTo>
                <a:cubicBezTo>
                  <a:pt x="385" y="242"/>
                  <a:pt x="385" y="243"/>
                  <a:pt x="387" y="243"/>
                </a:cubicBezTo>
                <a:cubicBezTo>
                  <a:pt x="386" y="241"/>
                  <a:pt x="385" y="242"/>
                  <a:pt x="384" y="241"/>
                </a:cubicBezTo>
                <a:cubicBezTo>
                  <a:pt x="384" y="240"/>
                  <a:pt x="385" y="240"/>
                  <a:pt x="386" y="241"/>
                </a:cubicBezTo>
                <a:cubicBezTo>
                  <a:pt x="387" y="239"/>
                  <a:pt x="384" y="241"/>
                  <a:pt x="384" y="239"/>
                </a:cubicBezTo>
                <a:cubicBezTo>
                  <a:pt x="385" y="239"/>
                  <a:pt x="385" y="238"/>
                  <a:pt x="385" y="238"/>
                </a:cubicBezTo>
                <a:cubicBezTo>
                  <a:pt x="387" y="239"/>
                  <a:pt x="385" y="240"/>
                  <a:pt x="387" y="241"/>
                </a:cubicBezTo>
                <a:close/>
                <a:moveTo>
                  <a:pt x="403" y="238"/>
                </a:moveTo>
                <a:cubicBezTo>
                  <a:pt x="402" y="237"/>
                  <a:pt x="404" y="236"/>
                  <a:pt x="405" y="236"/>
                </a:cubicBezTo>
                <a:cubicBezTo>
                  <a:pt x="406" y="238"/>
                  <a:pt x="403" y="236"/>
                  <a:pt x="403" y="238"/>
                </a:cubicBezTo>
                <a:cubicBezTo>
                  <a:pt x="403" y="238"/>
                  <a:pt x="403" y="238"/>
                  <a:pt x="403" y="238"/>
                </a:cubicBezTo>
                <a:close/>
                <a:moveTo>
                  <a:pt x="316" y="238"/>
                </a:moveTo>
                <a:cubicBezTo>
                  <a:pt x="319" y="238"/>
                  <a:pt x="316" y="241"/>
                  <a:pt x="316" y="238"/>
                </a:cubicBezTo>
                <a:cubicBezTo>
                  <a:pt x="316" y="238"/>
                  <a:pt x="316" y="238"/>
                  <a:pt x="316" y="238"/>
                </a:cubicBezTo>
                <a:close/>
                <a:moveTo>
                  <a:pt x="22" y="240"/>
                </a:moveTo>
                <a:cubicBezTo>
                  <a:pt x="22" y="238"/>
                  <a:pt x="23" y="238"/>
                  <a:pt x="24" y="238"/>
                </a:cubicBezTo>
                <a:cubicBezTo>
                  <a:pt x="24" y="239"/>
                  <a:pt x="23" y="240"/>
                  <a:pt x="22" y="240"/>
                </a:cubicBezTo>
                <a:cubicBezTo>
                  <a:pt x="22" y="240"/>
                  <a:pt x="22" y="240"/>
                  <a:pt x="22" y="240"/>
                </a:cubicBezTo>
                <a:close/>
                <a:moveTo>
                  <a:pt x="24" y="242"/>
                </a:moveTo>
                <a:cubicBezTo>
                  <a:pt x="24" y="241"/>
                  <a:pt x="26" y="240"/>
                  <a:pt x="27" y="241"/>
                </a:cubicBezTo>
                <a:cubicBezTo>
                  <a:pt x="27" y="241"/>
                  <a:pt x="27" y="241"/>
                  <a:pt x="26" y="241"/>
                </a:cubicBezTo>
                <a:cubicBezTo>
                  <a:pt x="26" y="242"/>
                  <a:pt x="27" y="242"/>
                  <a:pt x="27" y="243"/>
                </a:cubicBezTo>
                <a:cubicBezTo>
                  <a:pt x="25" y="244"/>
                  <a:pt x="26" y="242"/>
                  <a:pt x="24" y="242"/>
                </a:cubicBezTo>
                <a:cubicBezTo>
                  <a:pt x="24" y="242"/>
                  <a:pt x="24" y="242"/>
                  <a:pt x="24" y="242"/>
                </a:cubicBezTo>
                <a:close/>
                <a:moveTo>
                  <a:pt x="34" y="243"/>
                </a:moveTo>
                <a:cubicBezTo>
                  <a:pt x="34" y="242"/>
                  <a:pt x="34" y="241"/>
                  <a:pt x="34" y="241"/>
                </a:cubicBezTo>
                <a:cubicBezTo>
                  <a:pt x="35" y="240"/>
                  <a:pt x="35" y="243"/>
                  <a:pt x="34" y="243"/>
                </a:cubicBezTo>
                <a:cubicBezTo>
                  <a:pt x="34" y="243"/>
                  <a:pt x="34" y="243"/>
                  <a:pt x="34" y="243"/>
                </a:cubicBezTo>
                <a:close/>
                <a:moveTo>
                  <a:pt x="23" y="243"/>
                </a:moveTo>
                <a:cubicBezTo>
                  <a:pt x="23" y="245"/>
                  <a:pt x="22" y="243"/>
                  <a:pt x="21" y="243"/>
                </a:cubicBezTo>
                <a:cubicBezTo>
                  <a:pt x="22" y="241"/>
                  <a:pt x="22" y="244"/>
                  <a:pt x="23" y="243"/>
                </a:cubicBezTo>
                <a:cubicBezTo>
                  <a:pt x="23" y="243"/>
                  <a:pt x="23" y="243"/>
                  <a:pt x="23" y="243"/>
                </a:cubicBezTo>
                <a:close/>
                <a:moveTo>
                  <a:pt x="345" y="246"/>
                </a:moveTo>
                <a:cubicBezTo>
                  <a:pt x="344" y="245"/>
                  <a:pt x="343" y="247"/>
                  <a:pt x="343" y="244"/>
                </a:cubicBezTo>
                <a:cubicBezTo>
                  <a:pt x="344" y="244"/>
                  <a:pt x="345" y="245"/>
                  <a:pt x="345" y="246"/>
                </a:cubicBezTo>
                <a:cubicBezTo>
                  <a:pt x="345" y="246"/>
                  <a:pt x="345" y="246"/>
                  <a:pt x="345" y="246"/>
                </a:cubicBezTo>
                <a:close/>
                <a:moveTo>
                  <a:pt x="349" y="246"/>
                </a:moveTo>
                <a:cubicBezTo>
                  <a:pt x="348" y="246"/>
                  <a:pt x="348" y="244"/>
                  <a:pt x="348" y="244"/>
                </a:cubicBezTo>
                <a:cubicBezTo>
                  <a:pt x="349" y="244"/>
                  <a:pt x="349" y="245"/>
                  <a:pt x="349" y="246"/>
                </a:cubicBezTo>
                <a:cubicBezTo>
                  <a:pt x="349" y="246"/>
                  <a:pt x="349" y="246"/>
                  <a:pt x="349" y="246"/>
                </a:cubicBezTo>
                <a:close/>
                <a:moveTo>
                  <a:pt x="27" y="248"/>
                </a:moveTo>
                <a:cubicBezTo>
                  <a:pt x="26" y="247"/>
                  <a:pt x="27" y="246"/>
                  <a:pt x="28" y="245"/>
                </a:cubicBezTo>
                <a:cubicBezTo>
                  <a:pt x="29" y="246"/>
                  <a:pt x="30" y="248"/>
                  <a:pt x="27" y="248"/>
                </a:cubicBezTo>
                <a:cubicBezTo>
                  <a:pt x="27" y="248"/>
                  <a:pt x="27" y="248"/>
                  <a:pt x="27" y="248"/>
                </a:cubicBezTo>
                <a:close/>
                <a:moveTo>
                  <a:pt x="35" y="250"/>
                </a:moveTo>
                <a:cubicBezTo>
                  <a:pt x="33" y="250"/>
                  <a:pt x="36" y="248"/>
                  <a:pt x="34" y="246"/>
                </a:cubicBezTo>
                <a:cubicBezTo>
                  <a:pt x="34" y="245"/>
                  <a:pt x="35" y="248"/>
                  <a:pt x="36" y="248"/>
                </a:cubicBezTo>
                <a:cubicBezTo>
                  <a:pt x="36" y="249"/>
                  <a:pt x="35" y="249"/>
                  <a:pt x="35" y="250"/>
                </a:cubicBezTo>
                <a:cubicBezTo>
                  <a:pt x="35" y="250"/>
                  <a:pt x="35" y="250"/>
                  <a:pt x="35" y="250"/>
                </a:cubicBezTo>
                <a:close/>
                <a:moveTo>
                  <a:pt x="345" y="256"/>
                </a:moveTo>
                <a:cubicBezTo>
                  <a:pt x="342" y="254"/>
                  <a:pt x="345" y="248"/>
                  <a:pt x="348" y="247"/>
                </a:cubicBezTo>
                <a:cubicBezTo>
                  <a:pt x="348" y="248"/>
                  <a:pt x="348" y="250"/>
                  <a:pt x="349" y="252"/>
                </a:cubicBezTo>
                <a:cubicBezTo>
                  <a:pt x="348" y="251"/>
                  <a:pt x="348" y="252"/>
                  <a:pt x="347" y="252"/>
                </a:cubicBezTo>
                <a:cubicBezTo>
                  <a:pt x="347" y="251"/>
                  <a:pt x="347" y="251"/>
                  <a:pt x="347" y="250"/>
                </a:cubicBezTo>
                <a:cubicBezTo>
                  <a:pt x="345" y="251"/>
                  <a:pt x="345" y="251"/>
                  <a:pt x="346" y="253"/>
                </a:cubicBezTo>
                <a:cubicBezTo>
                  <a:pt x="346" y="254"/>
                  <a:pt x="347" y="253"/>
                  <a:pt x="347" y="254"/>
                </a:cubicBezTo>
                <a:cubicBezTo>
                  <a:pt x="347" y="256"/>
                  <a:pt x="347" y="255"/>
                  <a:pt x="346" y="255"/>
                </a:cubicBezTo>
                <a:cubicBezTo>
                  <a:pt x="346" y="255"/>
                  <a:pt x="345" y="256"/>
                  <a:pt x="345" y="256"/>
                </a:cubicBezTo>
                <a:cubicBezTo>
                  <a:pt x="345" y="256"/>
                  <a:pt x="345" y="256"/>
                  <a:pt x="345" y="256"/>
                </a:cubicBezTo>
                <a:close/>
                <a:moveTo>
                  <a:pt x="350" y="249"/>
                </a:moveTo>
                <a:cubicBezTo>
                  <a:pt x="350" y="251"/>
                  <a:pt x="350" y="250"/>
                  <a:pt x="348" y="250"/>
                </a:cubicBezTo>
                <a:cubicBezTo>
                  <a:pt x="348" y="249"/>
                  <a:pt x="348" y="249"/>
                  <a:pt x="348" y="249"/>
                </a:cubicBezTo>
                <a:cubicBezTo>
                  <a:pt x="349" y="249"/>
                  <a:pt x="349" y="248"/>
                  <a:pt x="349" y="248"/>
                </a:cubicBezTo>
                <a:cubicBezTo>
                  <a:pt x="349" y="248"/>
                  <a:pt x="349" y="249"/>
                  <a:pt x="350" y="249"/>
                </a:cubicBezTo>
                <a:cubicBezTo>
                  <a:pt x="350" y="249"/>
                  <a:pt x="350" y="249"/>
                  <a:pt x="350" y="249"/>
                </a:cubicBezTo>
                <a:close/>
                <a:moveTo>
                  <a:pt x="366" y="250"/>
                </a:moveTo>
                <a:cubicBezTo>
                  <a:pt x="364" y="249"/>
                  <a:pt x="365" y="248"/>
                  <a:pt x="366" y="247"/>
                </a:cubicBezTo>
                <a:cubicBezTo>
                  <a:pt x="367" y="247"/>
                  <a:pt x="365" y="248"/>
                  <a:pt x="366" y="250"/>
                </a:cubicBezTo>
                <a:cubicBezTo>
                  <a:pt x="366" y="250"/>
                  <a:pt x="366" y="250"/>
                  <a:pt x="366" y="250"/>
                </a:cubicBezTo>
                <a:close/>
                <a:moveTo>
                  <a:pt x="317" y="249"/>
                </a:moveTo>
                <a:cubicBezTo>
                  <a:pt x="316" y="249"/>
                  <a:pt x="315" y="249"/>
                  <a:pt x="315" y="248"/>
                </a:cubicBezTo>
                <a:cubicBezTo>
                  <a:pt x="316" y="247"/>
                  <a:pt x="317" y="248"/>
                  <a:pt x="317" y="249"/>
                </a:cubicBezTo>
                <a:cubicBezTo>
                  <a:pt x="317" y="249"/>
                  <a:pt x="317" y="249"/>
                  <a:pt x="317" y="249"/>
                </a:cubicBezTo>
                <a:close/>
                <a:moveTo>
                  <a:pt x="32" y="248"/>
                </a:moveTo>
                <a:cubicBezTo>
                  <a:pt x="35" y="248"/>
                  <a:pt x="32" y="251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lose/>
                <a:moveTo>
                  <a:pt x="314" y="252"/>
                </a:moveTo>
                <a:cubicBezTo>
                  <a:pt x="314" y="250"/>
                  <a:pt x="316" y="251"/>
                  <a:pt x="316" y="250"/>
                </a:cubicBezTo>
                <a:cubicBezTo>
                  <a:pt x="318" y="251"/>
                  <a:pt x="318" y="252"/>
                  <a:pt x="317" y="254"/>
                </a:cubicBezTo>
                <a:cubicBezTo>
                  <a:pt x="316" y="253"/>
                  <a:pt x="316" y="252"/>
                  <a:pt x="314" y="252"/>
                </a:cubicBezTo>
                <a:cubicBezTo>
                  <a:pt x="314" y="252"/>
                  <a:pt x="314" y="252"/>
                  <a:pt x="314" y="252"/>
                </a:cubicBezTo>
                <a:close/>
                <a:moveTo>
                  <a:pt x="26" y="252"/>
                </a:moveTo>
                <a:cubicBezTo>
                  <a:pt x="26" y="249"/>
                  <a:pt x="30" y="254"/>
                  <a:pt x="26" y="252"/>
                </a:cubicBezTo>
                <a:cubicBezTo>
                  <a:pt x="26" y="252"/>
                  <a:pt x="26" y="252"/>
                  <a:pt x="26" y="252"/>
                </a:cubicBezTo>
                <a:close/>
                <a:moveTo>
                  <a:pt x="363" y="255"/>
                </a:moveTo>
                <a:cubicBezTo>
                  <a:pt x="363" y="253"/>
                  <a:pt x="364" y="251"/>
                  <a:pt x="366" y="251"/>
                </a:cubicBezTo>
                <a:cubicBezTo>
                  <a:pt x="366" y="254"/>
                  <a:pt x="367" y="255"/>
                  <a:pt x="365" y="259"/>
                </a:cubicBezTo>
                <a:cubicBezTo>
                  <a:pt x="363" y="258"/>
                  <a:pt x="367" y="253"/>
                  <a:pt x="363" y="255"/>
                </a:cubicBezTo>
                <a:cubicBezTo>
                  <a:pt x="363" y="255"/>
                  <a:pt x="363" y="255"/>
                  <a:pt x="363" y="255"/>
                </a:cubicBezTo>
                <a:close/>
                <a:moveTo>
                  <a:pt x="350" y="254"/>
                </a:moveTo>
                <a:cubicBezTo>
                  <a:pt x="350" y="255"/>
                  <a:pt x="347" y="254"/>
                  <a:pt x="348" y="252"/>
                </a:cubicBezTo>
                <a:cubicBezTo>
                  <a:pt x="349" y="253"/>
                  <a:pt x="349" y="253"/>
                  <a:pt x="350" y="254"/>
                </a:cubicBezTo>
                <a:cubicBezTo>
                  <a:pt x="350" y="254"/>
                  <a:pt x="350" y="254"/>
                  <a:pt x="350" y="254"/>
                </a:cubicBezTo>
                <a:close/>
                <a:moveTo>
                  <a:pt x="388" y="259"/>
                </a:moveTo>
                <a:cubicBezTo>
                  <a:pt x="389" y="259"/>
                  <a:pt x="390" y="256"/>
                  <a:pt x="388" y="256"/>
                </a:cubicBezTo>
                <a:cubicBezTo>
                  <a:pt x="392" y="253"/>
                  <a:pt x="389" y="262"/>
                  <a:pt x="388" y="259"/>
                </a:cubicBezTo>
                <a:cubicBezTo>
                  <a:pt x="388" y="259"/>
                  <a:pt x="388" y="259"/>
                  <a:pt x="388" y="259"/>
                </a:cubicBezTo>
                <a:close/>
                <a:moveTo>
                  <a:pt x="382" y="259"/>
                </a:moveTo>
                <a:cubicBezTo>
                  <a:pt x="380" y="259"/>
                  <a:pt x="381" y="257"/>
                  <a:pt x="380" y="257"/>
                </a:cubicBezTo>
                <a:cubicBezTo>
                  <a:pt x="379" y="256"/>
                  <a:pt x="380" y="256"/>
                  <a:pt x="381" y="256"/>
                </a:cubicBezTo>
                <a:cubicBezTo>
                  <a:pt x="381" y="256"/>
                  <a:pt x="380" y="256"/>
                  <a:pt x="380" y="256"/>
                </a:cubicBezTo>
                <a:cubicBezTo>
                  <a:pt x="380" y="258"/>
                  <a:pt x="382" y="257"/>
                  <a:pt x="382" y="259"/>
                </a:cubicBezTo>
                <a:cubicBezTo>
                  <a:pt x="382" y="259"/>
                  <a:pt x="382" y="259"/>
                  <a:pt x="382" y="259"/>
                </a:cubicBezTo>
                <a:close/>
                <a:moveTo>
                  <a:pt x="362" y="259"/>
                </a:moveTo>
                <a:cubicBezTo>
                  <a:pt x="362" y="259"/>
                  <a:pt x="362" y="258"/>
                  <a:pt x="362" y="257"/>
                </a:cubicBezTo>
                <a:cubicBezTo>
                  <a:pt x="363" y="257"/>
                  <a:pt x="363" y="257"/>
                  <a:pt x="364" y="257"/>
                </a:cubicBezTo>
                <a:cubicBezTo>
                  <a:pt x="364" y="258"/>
                  <a:pt x="363" y="258"/>
                  <a:pt x="363" y="259"/>
                </a:cubicBezTo>
                <a:cubicBezTo>
                  <a:pt x="363" y="259"/>
                  <a:pt x="362" y="259"/>
                  <a:pt x="362" y="259"/>
                </a:cubicBezTo>
                <a:cubicBezTo>
                  <a:pt x="362" y="259"/>
                  <a:pt x="362" y="259"/>
                  <a:pt x="362" y="259"/>
                </a:cubicBezTo>
                <a:close/>
                <a:moveTo>
                  <a:pt x="379" y="257"/>
                </a:moveTo>
                <a:cubicBezTo>
                  <a:pt x="379" y="257"/>
                  <a:pt x="379" y="257"/>
                  <a:pt x="379" y="257"/>
                </a:cubicBezTo>
                <a:cubicBezTo>
                  <a:pt x="378" y="257"/>
                  <a:pt x="378" y="258"/>
                  <a:pt x="376" y="258"/>
                </a:cubicBezTo>
                <a:cubicBezTo>
                  <a:pt x="377" y="260"/>
                  <a:pt x="377" y="260"/>
                  <a:pt x="376" y="262"/>
                </a:cubicBezTo>
                <a:cubicBezTo>
                  <a:pt x="378" y="261"/>
                  <a:pt x="378" y="263"/>
                  <a:pt x="380" y="263"/>
                </a:cubicBezTo>
                <a:cubicBezTo>
                  <a:pt x="381" y="261"/>
                  <a:pt x="379" y="261"/>
                  <a:pt x="379" y="259"/>
                </a:cubicBezTo>
                <a:cubicBezTo>
                  <a:pt x="379" y="259"/>
                  <a:pt x="380" y="259"/>
                  <a:pt x="380" y="258"/>
                </a:cubicBezTo>
                <a:cubicBezTo>
                  <a:pt x="379" y="258"/>
                  <a:pt x="379" y="259"/>
                  <a:pt x="379" y="258"/>
                </a:cubicBezTo>
                <a:cubicBezTo>
                  <a:pt x="379" y="258"/>
                  <a:pt x="379" y="258"/>
                  <a:pt x="379" y="257"/>
                </a:cubicBezTo>
                <a:close/>
                <a:moveTo>
                  <a:pt x="34" y="261"/>
                </a:moveTo>
                <a:cubicBezTo>
                  <a:pt x="35" y="262"/>
                  <a:pt x="33" y="259"/>
                  <a:pt x="31" y="260"/>
                </a:cubicBezTo>
                <a:cubicBezTo>
                  <a:pt x="30" y="259"/>
                  <a:pt x="32" y="259"/>
                  <a:pt x="32" y="258"/>
                </a:cubicBezTo>
                <a:cubicBezTo>
                  <a:pt x="33" y="259"/>
                  <a:pt x="33" y="260"/>
                  <a:pt x="34" y="261"/>
                </a:cubicBezTo>
                <a:cubicBezTo>
                  <a:pt x="34" y="261"/>
                  <a:pt x="34" y="261"/>
                  <a:pt x="34" y="261"/>
                </a:cubicBezTo>
                <a:close/>
                <a:moveTo>
                  <a:pt x="383" y="262"/>
                </a:moveTo>
                <a:cubicBezTo>
                  <a:pt x="382" y="262"/>
                  <a:pt x="382" y="260"/>
                  <a:pt x="381" y="260"/>
                </a:cubicBezTo>
                <a:cubicBezTo>
                  <a:pt x="382" y="260"/>
                  <a:pt x="383" y="258"/>
                  <a:pt x="386" y="259"/>
                </a:cubicBezTo>
                <a:cubicBezTo>
                  <a:pt x="385" y="260"/>
                  <a:pt x="386" y="260"/>
                  <a:pt x="385" y="262"/>
                </a:cubicBezTo>
                <a:cubicBezTo>
                  <a:pt x="384" y="262"/>
                  <a:pt x="383" y="262"/>
                  <a:pt x="383" y="262"/>
                </a:cubicBezTo>
                <a:cubicBezTo>
                  <a:pt x="383" y="262"/>
                  <a:pt x="383" y="262"/>
                  <a:pt x="383" y="262"/>
                </a:cubicBezTo>
                <a:close/>
                <a:moveTo>
                  <a:pt x="79" y="261"/>
                </a:moveTo>
                <a:cubicBezTo>
                  <a:pt x="79" y="260"/>
                  <a:pt x="79" y="260"/>
                  <a:pt x="78" y="260"/>
                </a:cubicBezTo>
                <a:cubicBezTo>
                  <a:pt x="78" y="259"/>
                  <a:pt x="80" y="261"/>
                  <a:pt x="79" y="259"/>
                </a:cubicBezTo>
                <a:cubicBezTo>
                  <a:pt x="81" y="259"/>
                  <a:pt x="79" y="265"/>
                  <a:pt x="81" y="262"/>
                </a:cubicBezTo>
                <a:cubicBezTo>
                  <a:pt x="82" y="263"/>
                  <a:pt x="81" y="265"/>
                  <a:pt x="81" y="265"/>
                </a:cubicBezTo>
                <a:cubicBezTo>
                  <a:pt x="79" y="266"/>
                  <a:pt x="79" y="264"/>
                  <a:pt x="78" y="264"/>
                </a:cubicBezTo>
                <a:cubicBezTo>
                  <a:pt x="78" y="262"/>
                  <a:pt x="79" y="262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lose/>
                <a:moveTo>
                  <a:pt x="360" y="265"/>
                </a:moveTo>
                <a:cubicBezTo>
                  <a:pt x="362" y="264"/>
                  <a:pt x="360" y="263"/>
                  <a:pt x="361" y="262"/>
                </a:cubicBezTo>
                <a:cubicBezTo>
                  <a:pt x="363" y="262"/>
                  <a:pt x="363" y="267"/>
                  <a:pt x="361" y="266"/>
                </a:cubicBezTo>
                <a:cubicBezTo>
                  <a:pt x="361" y="266"/>
                  <a:pt x="361" y="265"/>
                  <a:pt x="360" y="265"/>
                </a:cubicBezTo>
                <a:cubicBezTo>
                  <a:pt x="360" y="265"/>
                  <a:pt x="360" y="265"/>
                  <a:pt x="360" y="265"/>
                </a:cubicBezTo>
                <a:close/>
                <a:moveTo>
                  <a:pt x="32" y="266"/>
                </a:moveTo>
                <a:cubicBezTo>
                  <a:pt x="33" y="265"/>
                  <a:pt x="32" y="264"/>
                  <a:pt x="33" y="263"/>
                </a:cubicBezTo>
                <a:cubicBezTo>
                  <a:pt x="33" y="263"/>
                  <a:pt x="34" y="266"/>
                  <a:pt x="32" y="266"/>
                </a:cubicBezTo>
                <a:cubicBezTo>
                  <a:pt x="32" y="266"/>
                  <a:pt x="32" y="266"/>
                  <a:pt x="32" y="266"/>
                </a:cubicBezTo>
                <a:close/>
                <a:moveTo>
                  <a:pt x="381" y="269"/>
                </a:moveTo>
                <a:cubicBezTo>
                  <a:pt x="381" y="268"/>
                  <a:pt x="382" y="267"/>
                  <a:pt x="382" y="266"/>
                </a:cubicBezTo>
                <a:cubicBezTo>
                  <a:pt x="384" y="266"/>
                  <a:pt x="383" y="269"/>
                  <a:pt x="381" y="269"/>
                </a:cubicBezTo>
                <a:cubicBezTo>
                  <a:pt x="381" y="269"/>
                  <a:pt x="381" y="269"/>
                  <a:pt x="381" y="269"/>
                </a:cubicBezTo>
                <a:close/>
                <a:moveTo>
                  <a:pt x="381" y="265"/>
                </a:moveTo>
                <a:cubicBezTo>
                  <a:pt x="380" y="266"/>
                  <a:pt x="382" y="266"/>
                  <a:pt x="381" y="268"/>
                </a:cubicBezTo>
                <a:cubicBezTo>
                  <a:pt x="379" y="269"/>
                  <a:pt x="378" y="264"/>
                  <a:pt x="381" y="265"/>
                </a:cubicBezTo>
                <a:cubicBezTo>
                  <a:pt x="381" y="265"/>
                  <a:pt x="381" y="265"/>
                  <a:pt x="381" y="265"/>
                </a:cubicBezTo>
                <a:close/>
                <a:moveTo>
                  <a:pt x="314" y="268"/>
                </a:moveTo>
                <a:cubicBezTo>
                  <a:pt x="314" y="267"/>
                  <a:pt x="314" y="267"/>
                  <a:pt x="314" y="266"/>
                </a:cubicBezTo>
                <a:cubicBezTo>
                  <a:pt x="314" y="266"/>
                  <a:pt x="314" y="266"/>
                  <a:pt x="314" y="267"/>
                </a:cubicBezTo>
                <a:cubicBezTo>
                  <a:pt x="315" y="267"/>
                  <a:pt x="315" y="266"/>
                  <a:pt x="315" y="265"/>
                </a:cubicBezTo>
                <a:cubicBezTo>
                  <a:pt x="315" y="265"/>
                  <a:pt x="316" y="265"/>
                  <a:pt x="317" y="265"/>
                </a:cubicBezTo>
                <a:cubicBezTo>
                  <a:pt x="316" y="266"/>
                  <a:pt x="315" y="267"/>
                  <a:pt x="314" y="268"/>
                </a:cubicBezTo>
                <a:cubicBezTo>
                  <a:pt x="314" y="268"/>
                  <a:pt x="314" y="268"/>
                  <a:pt x="314" y="268"/>
                </a:cubicBezTo>
                <a:close/>
                <a:moveTo>
                  <a:pt x="39" y="268"/>
                </a:moveTo>
                <a:cubicBezTo>
                  <a:pt x="40" y="267"/>
                  <a:pt x="40" y="266"/>
                  <a:pt x="40" y="266"/>
                </a:cubicBezTo>
                <a:cubicBezTo>
                  <a:pt x="42" y="266"/>
                  <a:pt x="42" y="269"/>
                  <a:pt x="39" y="268"/>
                </a:cubicBezTo>
                <a:cubicBezTo>
                  <a:pt x="39" y="268"/>
                  <a:pt x="39" y="268"/>
                  <a:pt x="39" y="268"/>
                </a:cubicBezTo>
                <a:close/>
                <a:moveTo>
                  <a:pt x="80" y="267"/>
                </a:moveTo>
                <a:cubicBezTo>
                  <a:pt x="80" y="268"/>
                  <a:pt x="79" y="270"/>
                  <a:pt x="81" y="270"/>
                </a:cubicBezTo>
                <a:cubicBezTo>
                  <a:pt x="81" y="271"/>
                  <a:pt x="79" y="270"/>
                  <a:pt x="78" y="270"/>
                </a:cubicBezTo>
                <a:cubicBezTo>
                  <a:pt x="78" y="269"/>
                  <a:pt x="78" y="267"/>
                  <a:pt x="80" y="267"/>
                </a:cubicBezTo>
                <a:cubicBezTo>
                  <a:pt x="80" y="267"/>
                  <a:pt x="80" y="267"/>
                  <a:pt x="80" y="267"/>
                </a:cubicBezTo>
                <a:close/>
                <a:moveTo>
                  <a:pt x="84" y="270"/>
                </a:moveTo>
                <a:cubicBezTo>
                  <a:pt x="84" y="272"/>
                  <a:pt x="82" y="270"/>
                  <a:pt x="81" y="270"/>
                </a:cubicBezTo>
                <a:cubicBezTo>
                  <a:pt x="81" y="269"/>
                  <a:pt x="82" y="267"/>
                  <a:pt x="83" y="267"/>
                </a:cubicBezTo>
                <a:cubicBezTo>
                  <a:pt x="83" y="268"/>
                  <a:pt x="83" y="270"/>
                  <a:pt x="84" y="270"/>
                </a:cubicBezTo>
                <a:cubicBezTo>
                  <a:pt x="84" y="270"/>
                  <a:pt x="84" y="270"/>
                  <a:pt x="84" y="270"/>
                </a:cubicBezTo>
                <a:close/>
                <a:moveTo>
                  <a:pt x="281" y="270"/>
                </a:moveTo>
                <a:cubicBezTo>
                  <a:pt x="282" y="269"/>
                  <a:pt x="280" y="268"/>
                  <a:pt x="282" y="267"/>
                </a:cubicBezTo>
                <a:cubicBezTo>
                  <a:pt x="282" y="267"/>
                  <a:pt x="282" y="268"/>
                  <a:pt x="283" y="268"/>
                </a:cubicBezTo>
                <a:cubicBezTo>
                  <a:pt x="283" y="269"/>
                  <a:pt x="281" y="269"/>
                  <a:pt x="282" y="271"/>
                </a:cubicBezTo>
                <a:cubicBezTo>
                  <a:pt x="281" y="271"/>
                  <a:pt x="280" y="271"/>
                  <a:pt x="278" y="271"/>
                </a:cubicBezTo>
                <a:cubicBezTo>
                  <a:pt x="279" y="270"/>
                  <a:pt x="279" y="270"/>
                  <a:pt x="279" y="269"/>
                </a:cubicBezTo>
                <a:cubicBezTo>
                  <a:pt x="280" y="269"/>
                  <a:pt x="280" y="270"/>
                  <a:pt x="281" y="270"/>
                </a:cubicBezTo>
                <a:cubicBezTo>
                  <a:pt x="281" y="270"/>
                  <a:pt x="281" y="270"/>
                  <a:pt x="281" y="270"/>
                </a:cubicBezTo>
                <a:close/>
                <a:moveTo>
                  <a:pt x="368" y="278"/>
                </a:moveTo>
                <a:cubicBezTo>
                  <a:pt x="367" y="277"/>
                  <a:pt x="367" y="276"/>
                  <a:pt x="368" y="275"/>
                </a:cubicBezTo>
                <a:cubicBezTo>
                  <a:pt x="370" y="275"/>
                  <a:pt x="370" y="279"/>
                  <a:pt x="368" y="278"/>
                </a:cubicBezTo>
                <a:cubicBezTo>
                  <a:pt x="368" y="278"/>
                  <a:pt x="368" y="278"/>
                  <a:pt x="368" y="278"/>
                </a:cubicBezTo>
                <a:close/>
                <a:moveTo>
                  <a:pt x="371" y="267"/>
                </a:moveTo>
                <a:cubicBezTo>
                  <a:pt x="370" y="270"/>
                  <a:pt x="369" y="272"/>
                  <a:pt x="368" y="275"/>
                </a:cubicBezTo>
                <a:cubicBezTo>
                  <a:pt x="365" y="273"/>
                  <a:pt x="371" y="269"/>
                  <a:pt x="368" y="267"/>
                </a:cubicBezTo>
                <a:cubicBezTo>
                  <a:pt x="369" y="266"/>
                  <a:pt x="369" y="267"/>
                  <a:pt x="371" y="267"/>
                </a:cubicBezTo>
                <a:cubicBezTo>
                  <a:pt x="371" y="267"/>
                  <a:pt x="371" y="267"/>
                  <a:pt x="371" y="267"/>
                </a:cubicBezTo>
                <a:close/>
                <a:moveTo>
                  <a:pt x="31" y="270"/>
                </a:moveTo>
                <a:cubicBezTo>
                  <a:pt x="30" y="269"/>
                  <a:pt x="30" y="269"/>
                  <a:pt x="30" y="268"/>
                </a:cubicBezTo>
                <a:cubicBezTo>
                  <a:pt x="31" y="268"/>
                  <a:pt x="31" y="268"/>
                  <a:pt x="32" y="268"/>
                </a:cubicBezTo>
                <a:cubicBezTo>
                  <a:pt x="32" y="269"/>
                  <a:pt x="31" y="271"/>
                  <a:pt x="29" y="270"/>
                </a:cubicBezTo>
                <a:cubicBezTo>
                  <a:pt x="29" y="270"/>
                  <a:pt x="30" y="270"/>
                  <a:pt x="31" y="270"/>
                </a:cubicBezTo>
                <a:cubicBezTo>
                  <a:pt x="31" y="270"/>
                  <a:pt x="31" y="270"/>
                  <a:pt x="31" y="270"/>
                </a:cubicBezTo>
                <a:close/>
                <a:moveTo>
                  <a:pt x="365" y="271"/>
                </a:moveTo>
                <a:cubicBezTo>
                  <a:pt x="365" y="270"/>
                  <a:pt x="366" y="270"/>
                  <a:pt x="365" y="268"/>
                </a:cubicBezTo>
                <a:cubicBezTo>
                  <a:pt x="366" y="269"/>
                  <a:pt x="367" y="271"/>
                  <a:pt x="366" y="271"/>
                </a:cubicBezTo>
                <a:cubicBezTo>
                  <a:pt x="365" y="271"/>
                  <a:pt x="365" y="271"/>
                  <a:pt x="365" y="271"/>
                </a:cubicBezTo>
                <a:cubicBezTo>
                  <a:pt x="365" y="271"/>
                  <a:pt x="365" y="271"/>
                  <a:pt x="365" y="271"/>
                </a:cubicBezTo>
                <a:close/>
                <a:moveTo>
                  <a:pt x="78" y="283"/>
                </a:moveTo>
                <a:cubicBezTo>
                  <a:pt x="77" y="282"/>
                  <a:pt x="77" y="281"/>
                  <a:pt x="75" y="282"/>
                </a:cubicBezTo>
                <a:cubicBezTo>
                  <a:pt x="79" y="278"/>
                  <a:pt x="73" y="275"/>
                  <a:pt x="75" y="271"/>
                </a:cubicBezTo>
                <a:cubicBezTo>
                  <a:pt x="77" y="273"/>
                  <a:pt x="80" y="272"/>
                  <a:pt x="83" y="273"/>
                </a:cubicBezTo>
                <a:cubicBezTo>
                  <a:pt x="85" y="273"/>
                  <a:pt x="82" y="275"/>
                  <a:pt x="83" y="275"/>
                </a:cubicBezTo>
                <a:cubicBezTo>
                  <a:pt x="82" y="275"/>
                  <a:pt x="79" y="276"/>
                  <a:pt x="79" y="273"/>
                </a:cubicBezTo>
                <a:cubicBezTo>
                  <a:pt x="78" y="274"/>
                  <a:pt x="78" y="275"/>
                  <a:pt x="77" y="276"/>
                </a:cubicBezTo>
                <a:cubicBezTo>
                  <a:pt x="78" y="277"/>
                  <a:pt x="78" y="280"/>
                  <a:pt x="79" y="281"/>
                </a:cubicBezTo>
                <a:cubicBezTo>
                  <a:pt x="79" y="282"/>
                  <a:pt x="78" y="281"/>
                  <a:pt x="78" y="283"/>
                </a:cubicBezTo>
                <a:cubicBezTo>
                  <a:pt x="78" y="283"/>
                  <a:pt x="78" y="283"/>
                  <a:pt x="78" y="283"/>
                </a:cubicBezTo>
                <a:close/>
                <a:moveTo>
                  <a:pt x="278" y="273"/>
                </a:moveTo>
                <a:cubicBezTo>
                  <a:pt x="279" y="272"/>
                  <a:pt x="280" y="272"/>
                  <a:pt x="280" y="271"/>
                </a:cubicBezTo>
                <a:cubicBezTo>
                  <a:pt x="280" y="271"/>
                  <a:pt x="280" y="272"/>
                  <a:pt x="281" y="272"/>
                </a:cubicBezTo>
                <a:cubicBezTo>
                  <a:pt x="280" y="273"/>
                  <a:pt x="279" y="273"/>
                  <a:pt x="278" y="273"/>
                </a:cubicBezTo>
                <a:cubicBezTo>
                  <a:pt x="278" y="273"/>
                  <a:pt x="278" y="273"/>
                  <a:pt x="278" y="273"/>
                </a:cubicBezTo>
                <a:close/>
                <a:moveTo>
                  <a:pt x="40" y="273"/>
                </a:moveTo>
                <a:cubicBezTo>
                  <a:pt x="41" y="273"/>
                  <a:pt x="42" y="273"/>
                  <a:pt x="43" y="272"/>
                </a:cubicBezTo>
                <a:cubicBezTo>
                  <a:pt x="43" y="274"/>
                  <a:pt x="42" y="275"/>
                  <a:pt x="43" y="277"/>
                </a:cubicBezTo>
                <a:cubicBezTo>
                  <a:pt x="41" y="277"/>
                  <a:pt x="41" y="275"/>
                  <a:pt x="40" y="273"/>
                </a:cubicBezTo>
                <a:cubicBezTo>
                  <a:pt x="40" y="273"/>
                  <a:pt x="40" y="273"/>
                  <a:pt x="40" y="273"/>
                </a:cubicBezTo>
                <a:close/>
                <a:moveTo>
                  <a:pt x="358" y="276"/>
                </a:moveTo>
                <a:cubicBezTo>
                  <a:pt x="356" y="275"/>
                  <a:pt x="359" y="274"/>
                  <a:pt x="359" y="273"/>
                </a:cubicBezTo>
                <a:cubicBezTo>
                  <a:pt x="361" y="274"/>
                  <a:pt x="358" y="275"/>
                  <a:pt x="358" y="276"/>
                </a:cubicBezTo>
                <a:cubicBezTo>
                  <a:pt x="358" y="276"/>
                  <a:pt x="358" y="276"/>
                  <a:pt x="358" y="276"/>
                </a:cubicBezTo>
                <a:close/>
                <a:moveTo>
                  <a:pt x="33" y="277"/>
                </a:moveTo>
                <a:cubicBezTo>
                  <a:pt x="32" y="276"/>
                  <a:pt x="31" y="275"/>
                  <a:pt x="32" y="274"/>
                </a:cubicBezTo>
                <a:cubicBezTo>
                  <a:pt x="33" y="275"/>
                  <a:pt x="33" y="276"/>
                  <a:pt x="33" y="277"/>
                </a:cubicBezTo>
                <a:cubicBezTo>
                  <a:pt x="33" y="277"/>
                  <a:pt x="33" y="277"/>
                  <a:pt x="33" y="277"/>
                </a:cubicBezTo>
                <a:close/>
                <a:moveTo>
                  <a:pt x="308" y="288"/>
                </a:moveTo>
                <a:cubicBezTo>
                  <a:pt x="307" y="287"/>
                  <a:pt x="310" y="285"/>
                  <a:pt x="308" y="283"/>
                </a:cubicBezTo>
                <a:cubicBezTo>
                  <a:pt x="308" y="282"/>
                  <a:pt x="308" y="282"/>
                  <a:pt x="308" y="283"/>
                </a:cubicBezTo>
                <a:cubicBezTo>
                  <a:pt x="311" y="281"/>
                  <a:pt x="311" y="279"/>
                  <a:pt x="312" y="274"/>
                </a:cubicBezTo>
                <a:cubicBezTo>
                  <a:pt x="314" y="276"/>
                  <a:pt x="313" y="282"/>
                  <a:pt x="313" y="283"/>
                </a:cubicBezTo>
                <a:cubicBezTo>
                  <a:pt x="311" y="284"/>
                  <a:pt x="309" y="285"/>
                  <a:pt x="309" y="288"/>
                </a:cubicBezTo>
                <a:cubicBezTo>
                  <a:pt x="308" y="288"/>
                  <a:pt x="308" y="288"/>
                  <a:pt x="308" y="288"/>
                </a:cubicBezTo>
                <a:cubicBezTo>
                  <a:pt x="308" y="288"/>
                  <a:pt x="308" y="288"/>
                  <a:pt x="308" y="288"/>
                </a:cubicBezTo>
                <a:cubicBezTo>
                  <a:pt x="308" y="288"/>
                  <a:pt x="308" y="288"/>
                  <a:pt x="308" y="288"/>
                </a:cubicBezTo>
                <a:close/>
                <a:moveTo>
                  <a:pt x="359" y="289"/>
                </a:moveTo>
                <a:cubicBezTo>
                  <a:pt x="360" y="286"/>
                  <a:pt x="361" y="284"/>
                  <a:pt x="365" y="283"/>
                </a:cubicBezTo>
                <a:cubicBezTo>
                  <a:pt x="364" y="281"/>
                  <a:pt x="362" y="281"/>
                  <a:pt x="363" y="277"/>
                </a:cubicBezTo>
                <a:cubicBezTo>
                  <a:pt x="366" y="278"/>
                  <a:pt x="367" y="279"/>
                  <a:pt x="369" y="282"/>
                </a:cubicBezTo>
                <a:cubicBezTo>
                  <a:pt x="366" y="284"/>
                  <a:pt x="369" y="288"/>
                  <a:pt x="366" y="290"/>
                </a:cubicBezTo>
                <a:cubicBezTo>
                  <a:pt x="366" y="291"/>
                  <a:pt x="367" y="291"/>
                  <a:pt x="368" y="291"/>
                </a:cubicBezTo>
                <a:cubicBezTo>
                  <a:pt x="364" y="292"/>
                  <a:pt x="365" y="296"/>
                  <a:pt x="361" y="296"/>
                </a:cubicBezTo>
                <a:cubicBezTo>
                  <a:pt x="362" y="293"/>
                  <a:pt x="360" y="291"/>
                  <a:pt x="362" y="290"/>
                </a:cubicBezTo>
                <a:cubicBezTo>
                  <a:pt x="362" y="288"/>
                  <a:pt x="360" y="291"/>
                  <a:pt x="359" y="289"/>
                </a:cubicBezTo>
                <a:cubicBezTo>
                  <a:pt x="359" y="289"/>
                  <a:pt x="359" y="289"/>
                  <a:pt x="359" y="289"/>
                </a:cubicBezTo>
                <a:close/>
                <a:moveTo>
                  <a:pt x="364" y="277"/>
                </a:moveTo>
                <a:cubicBezTo>
                  <a:pt x="363" y="277"/>
                  <a:pt x="363" y="276"/>
                  <a:pt x="363" y="274"/>
                </a:cubicBezTo>
                <a:cubicBezTo>
                  <a:pt x="364" y="275"/>
                  <a:pt x="365" y="276"/>
                  <a:pt x="364" y="277"/>
                </a:cubicBezTo>
                <a:cubicBezTo>
                  <a:pt x="364" y="277"/>
                  <a:pt x="364" y="277"/>
                  <a:pt x="364" y="277"/>
                </a:cubicBezTo>
                <a:close/>
                <a:moveTo>
                  <a:pt x="45" y="276"/>
                </a:moveTo>
                <a:cubicBezTo>
                  <a:pt x="45" y="276"/>
                  <a:pt x="45" y="275"/>
                  <a:pt x="45" y="275"/>
                </a:cubicBezTo>
                <a:cubicBezTo>
                  <a:pt x="45" y="275"/>
                  <a:pt x="46" y="275"/>
                  <a:pt x="47" y="275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6" y="276"/>
                  <a:pt x="45" y="276"/>
                  <a:pt x="45" y="276"/>
                </a:cubicBezTo>
                <a:cubicBezTo>
                  <a:pt x="45" y="276"/>
                  <a:pt x="45" y="276"/>
                  <a:pt x="45" y="276"/>
                </a:cubicBezTo>
                <a:close/>
                <a:moveTo>
                  <a:pt x="338" y="279"/>
                </a:moveTo>
                <a:cubicBezTo>
                  <a:pt x="336" y="277"/>
                  <a:pt x="339" y="275"/>
                  <a:pt x="338" y="279"/>
                </a:cubicBezTo>
                <a:cubicBezTo>
                  <a:pt x="338" y="279"/>
                  <a:pt x="338" y="279"/>
                  <a:pt x="338" y="279"/>
                </a:cubicBezTo>
                <a:close/>
                <a:moveTo>
                  <a:pt x="41" y="279"/>
                </a:moveTo>
                <a:cubicBezTo>
                  <a:pt x="41" y="279"/>
                  <a:pt x="40" y="279"/>
                  <a:pt x="39" y="279"/>
                </a:cubicBezTo>
                <a:cubicBezTo>
                  <a:pt x="39" y="278"/>
                  <a:pt x="42" y="278"/>
                  <a:pt x="41" y="279"/>
                </a:cubicBezTo>
                <a:cubicBezTo>
                  <a:pt x="41" y="279"/>
                  <a:pt x="41" y="279"/>
                  <a:pt x="41" y="279"/>
                </a:cubicBezTo>
                <a:close/>
                <a:moveTo>
                  <a:pt x="46" y="282"/>
                </a:moveTo>
                <a:cubicBezTo>
                  <a:pt x="46" y="282"/>
                  <a:pt x="45" y="282"/>
                  <a:pt x="45" y="282"/>
                </a:cubicBezTo>
                <a:cubicBezTo>
                  <a:pt x="44" y="281"/>
                  <a:pt x="44" y="283"/>
                  <a:pt x="43" y="284"/>
                </a:cubicBezTo>
                <a:cubicBezTo>
                  <a:pt x="42" y="283"/>
                  <a:pt x="40" y="283"/>
                  <a:pt x="40" y="281"/>
                </a:cubicBezTo>
                <a:cubicBezTo>
                  <a:pt x="41" y="281"/>
                  <a:pt x="42" y="281"/>
                  <a:pt x="42" y="281"/>
                </a:cubicBezTo>
                <a:cubicBezTo>
                  <a:pt x="43" y="281"/>
                  <a:pt x="43" y="282"/>
                  <a:pt x="43" y="282"/>
                </a:cubicBezTo>
                <a:cubicBezTo>
                  <a:pt x="43" y="281"/>
                  <a:pt x="44" y="280"/>
                  <a:pt x="44" y="278"/>
                </a:cubicBezTo>
                <a:cubicBezTo>
                  <a:pt x="46" y="279"/>
                  <a:pt x="44" y="281"/>
                  <a:pt x="46" y="282"/>
                </a:cubicBezTo>
                <a:cubicBezTo>
                  <a:pt x="46" y="282"/>
                  <a:pt x="46" y="282"/>
                  <a:pt x="46" y="282"/>
                </a:cubicBezTo>
                <a:close/>
                <a:moveTo>
                  <a:pt x="359" y="283"/>
                </a:moveTo>
                <a:cubicBezTo>
                  <a:pt x="360" y="282"/>
                  <a:pt x="361" y="281"/>
                  <a:pt x="361" y="279"/>
                </a:cubicBezTo>
                <a:cubicBezTo>
                  <a:pt x="363" y="281"/>
                  <a:pt x="361" y="284"/>
                  <a:pt x="359" y="283"/>
                </a:cubicBezTo>
                <a:cubicBezTo>
                  <a:pt x="359" y="283"/>
                  <a:pt x="359" y="283"/>
                  <a:pt x="359" y="283"/>
                </a:cubicBezTo>
                <a:close/>
                <a:moveTo>
                  <a:pt x="286" y="282"/>
                </a:moveTo>
                <a:cubicBezTo>
                  <a:pt x="289" y="283"/>
                  <a:pt x="284" y="285"/>
                  <a:pt x="286" y="282"/>
                </a:cubicBezTo>
                <a:cubicBezTo>
                  <a:pt x="286" y="282"/>
                  <a:pt x="286" y="282"/>
                  <a:pt x="286" y="282"/>
                </a:cubicBezTo>
                <a:close/>
                <a:moveTo>
                  <a:pt x="36" y="285"/>
                </a:moveTo>
                <a:cubicBezTo>
                  <a:pt x="34" y="285"/>
                  <a:pt x="37" y="283"/>
                  <a:pt x="35" y="283"/>
                </a:cubicBezTo>
                <a:cubicBezTo>
                  <a:pt x="36" y="281"/>
                  <a:pt x="37" y="285"/>
                  <a:pt x="36" y="285"/>
                </a:cubicBezTo>
                <a:cubicBezTo>
                  <a:pt x="36" y="285"/>
                  <a:pt x="36" y="285"/>
                  <a:pt x="36" y="285"/>
                </a:cubicBezTo>
                <a:close/>
                <a:moveTo>
                  <a:pt x="86" y="285"/>
                </a:moveTo>
                <a:cubicBezTo>
                  <a:pt x="84" y="286"/>
                  <a:pt x="85" y="283"/>
                  <a:pt x="83" y="284"/>
                </a:cubicBezTo>
                <a:cubicBezTo>
                  <a:pt x="83" y="283"/>
                  <a:pt x="85" y="282"/>
                  <a:pt x="84" y="284"/>
                </a:cubicBezTo>
                <a:cubicBezTo>
                  <a:pt x="85" y="284"/>
                  <a:pt x="85" y="284"/>
                  <a:pt x="86" y="283"/>
                </a:cubicBezTo>
                <a:cubicBezTo>
                  <a:pt x="86" y="283"/>
                  <a:pt x="86" y="285"/>
                  <a:pt x="86" y="285"/>
                </a:cubicBezTo>
                <a:cubicBezTo>
                  <a:pt x="86" y="285"/>
                  <a:pt x="86" y="285"/>
                  <a:pt x="86" y="285"/>
                </a:cubicBezTo>
                <a:close/>
                <a:moveTo>
                  <a:pt x="47" y="286"/>
                </a:moveTo>
                <a:cubicBezTo>
                  <a:pt x="47" y="285"/>
                  <a:pt x="48" y="285"/>
                  <a:pt x="48" y="284"/>
                </a:cubicBezTo>
                <a:cubicBezTo>
                  <a:pt x="49" y="284"/>
                  <a:pt x="49" y="286"/>
                  <a:pt x="47" y="286"/>
                </a:cubicBezTo>
                <a:cubicBezTo>
                  <a:pt x="47" y="286"/>
                  <a:pt x="47" y="286"/>
                  <a:pt x="47" y="286"/>
                </a:cubicBezTo>
                <a:close/>
                <a:moveTo>
                  <a:pt x="280" y="287"/>
                </a:moveTo>
                <a:cubicBezTo>
                  <a:pt x="278" y="285"/>
                  <a:pt x="281" y="284"/>
                  <a:pt x="280" y="287"/>
                </a:cubicBezTo>
                <a:cubicBezTo>
                  <a:pt x="280" y="287"/>
                  <a:pt x="280" y="287"/>
                  <a:pt x="280" y="287"/>
                </a:cubicBezTo>
                <a:close/>
                <a:moveTo>
                  <a:pt x="282" y="287"/>
                </a:moveTo>
                <a:cubicBezTo>
                  <a:pt x="281" y="286"/>
                  <a:pt x="281" y="286"/>
                  <a:pt x="281" y="285"/>
                </a:cubicBezTo>
                <a:cubicBezTo>
                  <a:pt x="282" y="285"/>
                  <a:pt x="282" y="285"/>
                  <a:pt x="283" y="285"/>
                </a:cubicBezTo>
                <a:cubicBezTo>
                  <a:pt x="283" y="286"/>
                  <a:pt x="282" y="286"/>
                  <a:pt x="282" y="287"/>
                </a:cubicBezTo>
                <a:cubicBezTo>
                  <a:pt x="282" y="287"/>
                  <a:pt x="282" y="287"/>
                  <a:pt x="282" y="287"/>
                </a:cubicBezTo>
                <a:close/>
                <a:moveTo>
                  <a:pt x="45" y="287"/>
                </a:moveTo>
                <a:cubicBezTo>
                  <a:pt x="44" y="289"/>
                  <a:pt x="43" y="288"/>
                  <a:pt x="42" y="287"/>
                </a:cubicBezTo>
                <a:cubicBezTo>
                  <a:pt x="43" y="285"/>
                  <a:pt x="44" y="287"/>
                  <a:pt x="45" y="287"/>
                </a:cubicBezTo>
                <a:cubicBezTo>
                  <a:pt x="45" y="287"/>
                  <a:pt x="45" y="287"/>
                  <a:pt x="45" y="287"/>
                </a:cubicBezTo>
                <a:close/>
                <a:moveTo>
                  <a:pt x="49" y="288"/>
                </a:moveTo>
                <a:cubicBezTo>
                  <a:pt x="48" y="288"/>
                  <a:pt x="48" y="287"/>
                  <a:pt x="48" y="287"/>
                </a:cubicBezTo>
                <a:cubicBezTo>
                  <a:pt x="50" y="287"/>
                  <a:pt x="48" y="287"/>
                  <a:pt x="49" y="289"/>
                </a:cubicBezTo>
                <a:cubicBezTo>
                  <a:pt x="48" y="289"/>
                  <a:pt x="48" y="289"/>
                  <a:pt x="48" y="289"/>
                </a:cubicBezTo>
                <a:cubicBezTo>
                  <a:pt x="46" y="289"/>
                  <a:pt x="48" y="288"/>
                  <a:pt x="49" y="288"/>
                </a:cubicBezTo>
                <a:cubicBezTo>
                  <a:pt x="49" y="288"/>
                  <a:pt x="49" y="288"/>
                  <a:pt x="49" y="288"/>
                </a:cubicBezTo>
                <a:close/>
                <a:moveTo>
                  <a:pt x="328" y="290"/>
                </a:moveTo>
                <a:cubicBezTo>
                  <a:pt x="328" y="288"/>
                  <a:pt x="330" y="289"/>
                  <a:pt x="330" y="288"/>
                </a:cubicBezTo>
                <a:cubicBezTo>
                  <a:pt x="331" y="288"/>
                  <a:pt x="330" y="291"/>
                  <a:pt x="328" y="290"/>
                </a:cubicBezTo>
                <a:cubicBezTo>
                  <a:pt x="328" y="290"/>
                  <a:pt x="328" y="290"/>
                  <a:pt x="328" y="290"/>
                </a:cubicBezTo>
                <a:close/>
                <a:moveTo>
                  <a:pt x="50" y="294"/>
                </a:moveTo>
                <a:cubicBezTo>
                  <a:pt x="49" y="294"/>
                  <a:pt x="50" y="290"/>
                  <a:pt x="51" y="291"/>
                </a:cubicBezTo>
                <a:cubicBezTo>
                  <a:pt x="52" y="292"/>
                  <a:pt x="51" y="293"/>
                  <a:pt x="52" y="295"/>
                </a:cubicBezTo>
                <a:cubicBezTo>
                  <a:pt x="51" y="295"/>
                  <a:pt x="50" y="292"/>
                  <a:pt x="50" y="294"/>
                </a:cubicBezTo>
                <a:cubicBezTo>
                  <a:pt x="50" y="294"/>
                  <a:pt x="50" y="294"/>
                  <a:pt x="50" y="294"/>
                </a:cubicBezTo>
                <a:close/>
                <a:moveTo>
                  <a:pt x="40" y="295"/>
                </a:moveTo>
                <a:cubicBezTo>
                  <a:pt x="39" y="294"/>
                  <a:pt x="40" y="292"/>
                  <a:pt x="41" y="293"/>
                </a:cubicBezTo>
                <a:cubicBezTo>
                  <a:pt x="41" y="294"/>
                  <a:pt x="40" y="293"/>
                  <a:pt x="40" y="295"/>
                </a:cubicBezTo>
                <a:cubicBezTo>
                  <a:pt x="40" y="295"/>
                  <a:pt x="40" y="295"/>
                  <a:pt x="40" y="295"/>
                </a:cubicBezTo>
                <a:close/>
                <a:moveTo>
                  <a:pt x="358" y="295"/>
                </a:moveTo>
                <a:cubicBezTo>
                  <a:pt x="356" y="294"/>
                  <a:pt x="360" y="293"/>
                  <a:pt x="360" y="294"/>
                </a:cubicBezTo>
                <a:cubicBezTo>
                  <a:pt x="360" y="295"/>
                  <a:pt x="358" y="294"/>
                  <a:pt x="358" y="295"/>
                </a:cubicBezTo>
                <a:cubicBezTo>
                  <a:pt x="358" y="295"/>
                  <a:pt x="358" y="295"/>
                  <a:pt x="358" y="295"/>
                </a:cubicBezTo>
                <a:close/>
                <a:moveTo>
                  <a:pt x="76" y="306"/>
                </a:moveTo>
                <a:cubicBezTo>
                  <a:pt x="77" y="302"/>
                  <a:pt x="75" y="298"/>
                  <a:pt x="78" y="294"/>
                </a:cubicBezTo>
                <a:cubicBezTo>
                  <a:pt x="79" y="295"/>
                  <a:pt x="80" y="296"/>
                  <a:pt x="82" y="296"/>
                </a:cubicBezTo>
                <a:cubicBezTo>
                  <a:pt x="80" y="298"/>
                  <a:pt x="81" y="300"/>
                  <a:pt x="83" y="300"/>
                </a:cubicBezTo>
                <a:cubicBezTo>
                  <a:pt x="82" y="308"/>
                  <a:pt x="86" y="313"/>
                  <a:pt x="90" y="318"/>
                </a:cubicBezTo>
                <a:cubicBezTo>
                  <a:pt x="88" y="321"/>
                  <a:pt x="89" y="323"/>
                  <a:pt x="90" y="326"/>
                </a:cubicBezTo>
                <a:cubicBezTo>
                  <a:pt x="88" y="325"/>
                  <a:pt x="86" y="324"/>
                  <a:pt x="86" y="322"/>
                </a:cubicBezTo>
                <a:cubicBezTo>
                  <a:pt x="84" y="322"/>
                  <a:pt x="85" y="324"/>
                  <a:pt x="83" y="323"/>
                </a:cubicBezTo>
                <a:cubicBezTo>
                  <a:pt x="82" y="318"/>
                  <a:pt x="82" y="313"/>
                  <a:pt x="77" y="311"/>
                </a:cubicBezTo>
                <a:cubicBezTo>
                  <a:pt x="77" y="308"/>
                  <a:pt x="77" y="307"/>
                  <a:pt x="76" y="306"/>
                </a:cubicBezTo>
                <a:cubicBezTo>
                  <a:pt x="76" y="306"/>
                  <a:pt x="76" y="306"/>
                  <a:pt x="76" y="306"/>
                </a:cubicBezTo>
                <a:close/>
                <a:moveTo>
                  <a:pt x="327" y="299"/>
                </a:moveTo>
                <a:cubicBezTo>
                  <a:pt x="326" y="299"/>
                  <a:pt x="326" y="296"/>
                  <a:pt x="326" y="295"/>
                </a:cubicBezTo>
                <a:cubicBezTo>
                  <a:pt x="327" y="295"/>
                  <a:pt x="327" y="296"/>
                  <a:pt x="328" y="296"/>
                </a:cubicBezTo>
                <a:cubicBezTo>
                  <a:pt x="328" y="297"/>
                  <a:pt x="328" y="298"/>
                  <a:pt x="327" y="299"/>
                </a:cubicBezTo>
                <a:cubicBezTo>
                  <a:pt x="327" y="299"/>
                  <a:pt x="327" y="299"/>
                  <a:pt x="327" y="299"/>
                </a:cubicBezTo>
                <a:close/>
                <a:moveTo>
                  <a:pt x="51" y="299"/>
                </a:moveTo>
                <a:cubicBezTo>
                  <a:pt x="52" y="300"/>
                  <a:pt x="48" y="300"/>
                  <a:pt x="48" y="298"/>
                </a:cubicBezTo>
                <a:cubicBezTo>
                  <a:pt x="50" y="297"/>
                  <a:pt x="49" y="299"/>
                  <a:pt x="51" y="299"/>
                </a:cubicBezTo>
                <a:cubicBezTo>
                  <a:pt x="51" y="299"/>
                  <a:pt x="51" y="299"/>
                  <a:pt x="51" y="299"/>
                </a:cubicBezTo>
                <a:close/>
                <a:moveTo>
                  <a:pt x="88" y="301"/>
                </a:moveTo>
                <a:cubicBezTo>
                  <a:pt x="88" y="299"/>
                  <a:pt x="90" y="300"/>
                  <a:pt x="90" y="300"/>
                </a:cubicBezTo>
                <a:cubicBezTo>
                  <a:pt x="90" y="300"/>
                  <a:pt x="89" y="301"/>
                  <a:pt x="88" y="301"/>
                </a:cubicBezTo>
                <a:cubicBezTo>
                  <a:pt x="88" y="301"/>
                  <a:pt x="88" y="301"/>
                  <a:pt x="88" y="301"/>
                </a:cubicBezTo>
                <a:close/>
                <a:moveTo>
                  <a:pt x="44" y="303"/>
                </a:moveTo>
                <a:cubicBezTo>
                  <a:pt x="44" y="302"/>
                  <a:pt x="46" y="302"/>
                  <a:pt x="47" y="302"/>
                </a:cubicBezTo>
                <a:cubicBezTo>
                  <a:pt x="46" y="304"/>
                  <a:pt x="44" y="304"/>
                  <a:pt x="44" y="303"/>
                </a:cubicBezTo>
                <a:cubicBezTo>
                  <a:pt x="44" y="303"/>
                  <a:pt x="44" y="303"/>
                  <a:pt x="44" y="303"/>
                </a:cubicBezTo>
                <a:close/>
                <a:moveTo>
                  <a:pt x="49" y="306"/>
                </a:moveTo>
                <a:cubicBezTo>
                  <a:pt x="49" y="306"/>
                  <a:pt x="50" y="305"/>
                  <a:pt x="50" y="305"/>
                </a:cubicBezTo>
                <a:cubicBezTo>
                  <a:pt x="51" y="305"/>
                  <a:pt x="50" y="307"/>
                  <a:pt x="49" y="306"/>
                </a:cubicBezTo>
                <a:cubicBezTo>
                  <a:pt x="49" y="306"/>
                  <a:pt x="49" y="306"/>
                  <a:pt x="49" y="306"/>
                </a:cubicBezTo>
                <a:close/>
                <a:moveTo>
                  <a:pt x="337" y="330"/>
                </a:moveTo>
                <a:cubicBezTo>
                  <a:pt x="340" y="329"/>
                  <a:pt x="341" y="325"/>
                  <a:pt x="344" y="322"/>
                </a:cubicBezTo>
                <a:cubicBezTo>
                  <a:pt x="345" y="327"/>
                  <a:pt x="339" y="330"/>
                  <a:pt x="338" y="333"/>
                </a:cubicBezTo>
                <a:cubicBezTo>
                  <a:pt x="336" y="333"/>
                  <a:pt x="337" y="331"/>
                  <a:pt x="337" y="330"/>
                </a:cubicBezTo>
                <a:cubicBezTo>
                  <a:pt x="337" y="330"/>
                  <a:pt x="337" y="330"/>
                  <a:pt x="337" y="330"/>
                </a:cubicBezTo>
                <a:close/>
                <a:moveTo>
                  <a:pt x="76" y="332"/>
                </a:moveTo>
                <a:cubicBezTo>
                  <a:pt x="78" y="330"/>
                  <a:pt x="75" y="327"/>
                  <a:pt x="76" y="326"/>
                </a:cubicBezTo>
                <a:cubicBezTo>
                  <a:pt x="76" y="324"/>
                  <a:pt x="75" y="328"/>
                  <a:pt x="75" y="326"/>
                </a:cubicBezTo>
                <a:cubicBezTo>
                  <a:pt x="74" y="324"/>
                  <a:pt x="77" y="326"/>
                  <a:pt x="76" y="323"/>
                </a:cubicBezTo>
                <a:cubicBezTo>
                  <a:pt x="82" y="325"/>
                  <a:pt x="82" y="333"/>
                  <a:pt x="88" y="334"/>
                </a:cubicBezTo>
                <a:cubicBezTo>
                  <a:pt x="87" y="335"/>
                  <a:pt x="87" y="337"/>
                  <a:pt x="87" y="338"/>
                </a:cubicBezTo>
                <a:cubicBezTo>
                  <a:pt x="83" y="336"/>
                  <a:pt x="80" y="334"/>
                  <a:pt x="76" y="332"/>
                </a:cubicBezTo>
                <a:cubicBezTo>
                  <a:pt x="76" y="332"/>
                  <a:pt x="76" y="332"/>
                  <a:pt x="76" y="332"/>
                </a:cubicBezTo>
                <a:close/>
                <a:moveTo>
                  <a:pt x="88" y="339"/>
                </a:moveTo>
                <a:cubicBezTo>
                  <a:pt x="90" y="340"/>
                  <a:pt x="86" y="341"/>
                  <a:pt x="87" y="339"/>
                </a:cubicBezTo>
                <a:cubicBezTo>
                  <a:pt x="87" y="339"/>
                  <a:pt x="88" y="340"/>
                  <a:pt x="88" y="339"/>
                </a:cubicBezTo>
                <a:cubicBezTo>
                  <a:pt x="88" y="339"/>
                  <a:pt x="88" y="339"/>
                  <a:pt x="88" y="339"/>
                </a:cubicBezTo>
                <a:close/>
                <a:moveTo>
                  <a:pt x="122" y="378"/>
                </a:moveTo>
                <a:cubicBezTo>
                  <a:pt x="123" y="377"/>
                  <a:pt x="121" y="376"/>
                  <a:pt x="122" y="376"/>
                </a:cubicBezTo>
                <a:cubicBezTo>
                  <a:pt x="123" y="375"/>
                  <a:pt x="123" y="376"/>
                  <a:pt x="123" y="376"/>
                </a:cubicBezTo>
                <a:cubicBezTo>
                  <a:pt x="123" y="376"/>
                  <a:pt x="124" y="376"/>
                  <a:pt x="124" y="376"/>
                </a:cubicBezTo>
                <a:cubicBezTo>
                  <a:pt x="125" y="378"/>
                  <a:pt x="122" y="377"/>
                  <a:pt x="122" y="379"/>
                </a:cubicBezTo>
                <a:cubicBezTo>
                  <a:pt x="121" y="378"/>
                  <a:pt x="120" y="379"/>
                  <a:pt x="119" y="378"/>
                </a:cubicBezTo>
                <a:cubicBezTo>
                  <a:pt x="119" y="381"/>
                  <a:pt x="117" y="382"/>
                  <a:pt x="119" y="384"/>
                </a:cubicBezTo>
                <a:cubicBezTo>
                  <a:pt x="117" y="383"/>
                  <a:pt x="115" y="383"/>
                  <a:pt x="114" y="383"/>
                </a:cubicBezTo>
                <a:cubicBezTo>
                  <a:pt x="115" y="381"/>
                  <a:pt x="114" y="379"/>
                  <a:pt x="116" y="378"/>
                </a:cubicBezTo>
                <a:cubicBezTo>
                  <a:pt x="112" y="379"/>
                  <a:pt x="108" y="376"/>
                  <a:pt x="105" y="380"/>
                </a:cubicBezTo>
                <a:cubicBezTo>
                  <a:pt x="107" y="380"/>
                  <a:pt x="110" y="383"/>
                  <a:pt x="109" y="387"/>
                </a:cubicBezTo>
                <a:cubicBezTo>
                  <a:pt x="107" y="387"/>
                  <a:pt x="103" y="384"/>
                  <a:pt x="102" y="387"/>
                </a:cubicBezTo>
                <a:cubicBezTo>
                  <a:pt x="101" y="387"/>
                  <a:pt x="100" y="386"/>
                  <a:pt x="99" y="385"/>
                </a:cubicBezTo>
                <a:cubicBezTo>
                  <a:pt x="97" y="386"/>
                  <a:pt x="99" y="387"/>
                  <a:pt x="99" y="388"/>
                </a:cubicBezTo>
                <a:cubicBezTo>
                  <a:pt x="97" y="388"/>
                  <a:pt x="98" y="388"/>
                  <a:pt x="96" y="388"/>
                </a:cubicBezTo>
                <a:cubicBezTo>
                  <a:pt x="96" y="387"/>
                  <a:pt x="94" y="387"/>
                  <a:pt x="95" y="385"/>
                </a:cubicBezTo>
                <a:cubicBezTo>
                  <a:pt x="96" y="384"/>
                  <a:pt x="96" y="386"/>
                  <a:pt x="97" y="385"/>
                </a:cubicBezTo>
                <a:cubicBezTo>
                  <a:pt x="96" y="384"/>
                  <a:pt x="94" y="385"/>
                  <a:pt x="93" y="384"/>
                </a:cubicBezTo>
                <a:cubicBezTo>
                  <a:pt x="94" y="383"/>
                  <a:pt x="94" y="383"/>
                  <a:pt x="94" y="381"/>
                </a:cubicBezTo>
                <a:cubicBezTo>
                  <a:pt x="89" y="380"/>
                  <a:pt x="82" y="381"/>
                  <a:pt x="82" y="376"/>
                </a:cubicBezTo>
                <a:cubicBezTo>
                  <a:pt x="81" y="376"/>
                  <a:pt x="80" y="376"/>
                  <a:pt x="79" y="376"/>
                </a:cubicBezTo>
                <a:cubicBezTo>
                  <a:pt x="80" y="375"/>
                  <a:pt x="81" y="375"/>
                  <a:pt x="81" y="374"/>
                </a:cubicBezTo>
                <a:cubicBezTo>
                  <a:pt x="77" y="369"/>
                  <a:pt x="80" y="363"/>
                  <a:pt x="78" y="355"/>
                </a:cubicBezTo>
                <a:cubicBezTo>
                  <a:pt x="78" y="355"/>
                  <a:pt x="79" y="355"/>
                  <a:pt x="79" y="355"/>
                </a:cubicBezTo>
                <a:cubicBezTo>
                  <a:pt x="78" y="354"/>
                  <a:pt x="78" y="351"/>
                  <a:pt x="76" y="351"/>
                </a:cubicBezTo>
                <a:cubicBezTo>
                  <a:pt x="75" y="349"/>
                  <a:pt x="75" y="346"/>
                  <a:pt x="76" y="344"/>
                </a:cubicBezTo>
                <a:cubicBezTo>
                  <a:pt x="83" y="347"/>
                  <a:pt x="91" y="349"/>
                  <a:pt x="93" y="355"/>
                </a:cubicBezTo>
                <a:cubicBezTo>
                  <a:pt x="94" y="358"/>
                  <a:pt x="94" y="363"/>
                  <a:pt x="99" y="361"/>
                </a:cubicBezTo>
                <a:cubicBezTo>
                  <a:pt x="99" y="363"/>
                  <a:pt x="106" y="361"/>
                  <a:pt x="107" y="364"/>
                </a:cubicBezTo>
                <a:cubicBezTo>
                  <a:pt x="107" y="365"/>
                  <a:pt x="105" y="362"/>
                  <a:pt x="105" y="364"/>
                </a:cubicBezTo>
                <a:cubicBezTo>
                  <a:pt x="107" y="366"/>
                  <a:pt x="113" y="365"/>
                  <a:pt x="113" y="368"/>
                </a:cubicBezTo>
                <a:cubicBezTo>
                  <a:pt x="112" y="370"/>
                  <a:pt x="110" y="367"/>
                  <a:pt x="109" y="370"/>
                </a:cubicBezTo>
                <a:cubicBezTo>
                  <a:pt x="113" y="370"/>
                  <a:pt x="117" y="369"/>
                  <a:pt x="121" y="368"/>
                </a:cubicBezTo>
                <a:cubicBezTo>
                  <a:pt x="122" y="371"/>
                  <a:pt x="122" y="370"/>
                  <a:pt x="123" y="373"/>
                </a:cubicBezTo>
                <a:cubicBezTo>
                  <a:pt x="124" y="373"/>
                  <a:pt x="124" y="372"/>
                  <a:pt x="125" y="372"/>
                </a:cubicBezTo>
                <a:cubicBezTo>
                  <a:pt x="122" y="374"/>
                  <a:pt x="123" y="376"/>
                  <a:pt x="119" y="376"/>
                </a:cubicBezTo>
                <a:cubicBezTo>
                  <a:pt x="120" y="377"/>
                  <a:pt x="121" y="377"/>
                  <a:pt x="122" y="378"/>
                </a:cubicBezTo>
                <a:cubicBezTo>
                  <a:pt x="122" y="378"/>
                  <a:pt x="122" y="378"/>
                  <a:pt x="122" y="378"/>
                </a:cubicBezTo>
                <a:close/>
                <a:moveTo>
                  <a:pt x="310" y="352"/>
                </a:moveTo>
                <a:cubicBezTo>
                  <a:pt x="311" y="349"/>
                  <a:pt x="313" y="351"/>
                  <a:pt x="310" y="352"/>
                </a:cubicBezTo>
                <a:cubicBezTo>
                  <a:pt x="310" y="352"/>
                  <a:pt x="310" y="352"/>
                  <a:pt x="310" y="352"/>
                </a:cubicBezTo>
                <a:close/>
                <a:moveTo>
                  <a:pt x="154" y="365"/>
                </a:moveTo>
                <a:cubicBezTo>
                  <a:pt x="152" y="363"/>
                  <a:pt x="148" y="364"/>
                  <a:pt x="148" y="361"/>
                </a:cubicBezTo>
                <a:cubicBezTo>
                  <a:pt x="151" y="361"/>
                  <a:pt x="151" y="361"/>
                  <a:pt x="153" y="361"/>
                </a:cubicBezTo>
                <a:cubicBezTo>
                  <a:pt x="151" y="363"/>
                  <a:pt x="153" y="362"/>
                  <a:pt x="154" y="365"/>
                </a:cubicBezTo>
                <a:cubicBezTo>
                  <a:pt x="154" y="365"/>
                  <a:pt x="154" y="365"/>
                  <a:pt x="154" y="365"/>
                </a:cubicBezTo>
                <a:close/>
                <a:moveTo>
                  <a:pt x="137" y="372"/>
                </a:moveTo>
                <a:cubicBezTo>
                  <a:pt x="136" y="370"/>
                  <a:pt x="134" y="370"/>
                  <a:pt x="133" y="368"/>
                </a:cubicBezTo>
                <a:cubicBezTo>
                  <a:pt x="134" y="368"/>
                  <a:pt x="135" y="368"/>
                  <a:pt x="136" y="368"/>
                </a:cubicBezTo>
                <a:cubicBezTo>
                  <a:pt x="136" y="369"/>
                  <a:pt x="139" y="370"/>
                  <a:pt x="137" y="372"/>
                </a:cubicBezTo>
                <a:cubicBezTo>
                  <a:pt x="137" y="372"/>
                  <a:pt x="137" y="372"/>
                  <a:pt x="137" y="372"/>
                </a:cubicBezTo>
                <a:close/>
                <a:moveTo>
                  <a:pt x="290" y="372"/>
                </a:moveTo>
                <a:cubicBezTo>
                  <a:pt x="289" y="371"/>
                  <a:pt x="289" y="370"/>
                  <a:pt x="289" y="369"/>
                </a:cubicBezTo>
                <a:cubicBezTo>
                  <a:pt x="292" y="369"/>
                  <a:pt x="289" y="371"/>
                  <a:pt x="290" y="372"/>
                </a:cubicBezTo>
                <a:cubicBezTo>
                  <a:pt x="290" y="372"/>
                  <a:pt x="290" y="372"/>
                  <a:pt x="290" y="372"/>
                </a:cubicBezTo>
                <a:close/>
                <a:moveTo>
                  <a:pt x="144" y="381"/>
                </a:moveTo>
                <a:cubicBezTo>
                  <a:pt x="143" y="380"/>
                  <a:pt x="139" y="379"/>
                  <a:pt x="139" y="377"/>
                </a:cubicBezTo>
                <a:cubicBezTo>
                  <a:pt x="142" y="377"/>
                  <a:pt x="144" y="378"/>
                  <a:pt x="144" y="381"/>
                </a:cubicBezTo>
                <a:cubicBezTo>
                  <a:pt x="144" y="381"/>
                  <a:pt x="144" y="381"/>
                  <a:pt x="144" y="381"/>
                </a:cubicBezTo>
                <a:close/>
                <a:moveTo>
                  <a:pt x="76" y="379"/>
                </a:moveTo>
                <a:cubicBezTo>
                  <a:pt x="77" y="379"/>
                  <a:pt x="77" y="379"/>
                  <a:pt x="77" y="378"/>
                </a:cubicBezTo>
                <a:cubicBezTo>
                  <a:pt x="78" y="378"/>
                  <a:pt x="78" y="381"/>
                  <a:pt x="76" y="380"/>
                </a:cubicBezTo>
                <a:cubicBezTo>
                  <a:pt x="76" y="380"/>
                  <a:pt x="76" y="379"/>
                  <a:pt x="76" y="379"/>
                </a:cubicBezTo>
                <a:cubicBezTo>
                  <a:pt x="76" y="379"/>
                  <a:pt x="76" y="379"/>
                  <a:pt x="76" y="379"/>
                </a:cubicBezTo>
                <a:close/>
                <a:moveTo>
                  <a:pt x="82" y="381"/>
                </a:moveTo>
                <a:cubicBezTo>
                  <a:pt x="80" y="382"/>
                  <a:pt x="80" y="378"/>
                  <a:pt x="82" y="379"/>
                </a:cubicBezTo>
                <a:cubicBezTo>
                  <a:pt x="82" y="380"/>
                  <a:pt x="82" y="380"/>
                  <a:pt x="82" y="381"/>
                </a:cubicBezTo>
                <a:cubicBezTo>
                  <a:pt x="82" y="381"/>
                  <a:pt x="82" y="381"/>
                  <a:pt x="82" y="381"/>
                </a:cubicBezTo>
                <a:close/>
                <a:moveTo>
                  <a:pt x="197" y="380"/>
                </a:moveTo>
                <a:cubicBezTo>
                  <a:pt x="197" y="379"/>
                  <a:pt x="198" y="379"/>
                  <a:pt x="199" y="379"/>
                </a:cubicBezTo>
                <a:cubicBezTo>
                  <a:pt x="200" y="381"/>
                  <a:pt x="198" y="380"/>
                  <a:pt x="197" y="380"/>
                </a:cubicBezTo>
                <a:cubicBezTo>
                  <a:pt x="197" y="380"/>
                  <a:pt x="197" y="380"/>
                  <a:pt x="197" y="380"/>
                </a:cubicBezTo>
                <a:close/>
                <a:moveTo>
                  <a:pt x="109" y="382"/>
                </a:moveTo>
                <a:cubicBezTo>
                  <a:pt x="110" y="381"/>
                  <a:pt x="110" y="382"/>
                  <a:pt x="111" y="382"/>
                </a:cubicBezTo>
                <a:cubicBezTo>
                  <a:pt x="112" y="383"/>
                  <a:pt x="111" y="383"/>
                  <a:pt x="111" y="384"/>
                </a:cubicBezTo>
                <a:cubicBezTo>
                  <a:pt x="113" y="384"/>
                  <a:pt x="114" y="384"/>
                  <a:pt x="115" y="384"/>
                </a:cubicBezTo>
                <a:cubicBezTo>
                  <a:pt x="115" y="386"/>
                  <a:pt x="113" y="386"/>
                  <a:pt x="110" y="386"/>
                </a:cubicBezTo>
                <a:cubicBezTo>
                  <a:pt x="111" y="384"/>
                  <a:pt x="109" y="384"/>
                  <a:pt x="109" y="382"/>
                </a:cubicBezTo>
                <a:cubicBezTo>
                  <a:pt x="109" y="382"/>
                  <a:pt x="109" y="382"/>
                  <a:pt x="109" y="382"/>
                </a:cubicBezTo>
                <a:close/>
                <a:moveTo>
                  <a:pt x="249" y="399"/>
                </a:moveTo>
                <a:cubicBezTo>
                  <a:pt x="249" y="397"/>
                  <a:pt x="249" y="395"/>
                  <a:pt x="245" y="395"/>
                </a:cubicBezTo>
                <a:cubicBezTo>
                  <a:pt x="246" y="394"/>
                  <a:pt x="248" y="395"/>
                  <a:pt x="249" y="394"/>
                </a:cubicBezTo>
                <a:cubicBezTo>
                  <a:pt x="248" y="393"/>
                  <a:pt x="249" y="391"/>
                  <a:pt x="248" y="392"/>
                </a:cubicBezTo>
                <a:cubicBezTo>
                  <a:pt x="249" y="390"/>
                  <a:pt x="250" y="390"/>
                  <a:pt x="250" y="389"/>
                </a:cubicBezTo>
                <a:cubicBezTo>
                  <a:pt x="251" y="390"/>
                  <a:pt x="252" y="392"/>
                  <a:pt x="252" y="393"/>
                </a:cubicBezTo>
                <a:cubicBezTo>
                  <a:pt x="251" y="393"/>
                  <a:pt x="251" y="392"/>
                  <a:pt x="249" y="392"/>
                </a:cubicBezTo>
                <a:cubicBezTo>
                  <a:pt x="249" y="394"/>
                  <a:pt x="251" y="393"/>
                  <a:pt x="250" y="395"/>
                </a:cubicBezTo>
                <a:cubicBezTo>
                  <a:pt x="251" y="395"/>
                  <a:pt x="252" y="394"/>
                  <a:pt x="253" y="394"/>
                </a:cubicBezTo>
                <a:cubicBezTo>
                  <a:pt x="252" y="396"/>
                  <a:pt x="251" y="397"/>
                  <a:pt x="250" y="396"/>
                </a:cubicBezTo>
                <a:cubicBezTo>
                  <a:pt x="251" y="398"/>
                  <a:pt x="249" y="397"/>
                  <a:pt x="249" y="399"/>
                </a:cubicBezTo>
                <a:cubicBezTo>
                  <a:pt x="249" y="399"/>
                  <a:pt x="249" y="399"/>
                  <a:pt x="249" y="399"/>
                </a:cubicBezTo>
                <a:close/>
                <a:moveTo>
                  <a:pt x="236" y="392"/>
                </a:moveTo>
                <a:cubicBezTo>
                  <a:pt x="236" y="391"/>
                  <a:pt x="236" y="390"/>
                  <a:pt x="236" y="390"/>
                </a:cubicBezTo>
                <a:cubicBezTo>
                  <a:pt x="236" y="390"/>
                  <a:pt x="237" y="390"/>
                  <a:pt x="237" y="390"/>
                </a:cubicBezTo>
                <a:cubicBezTo>
                  <a:pt x="237" y="391"/>
                  <a:pt x="237" y="391"/>
                  <a:pt x="237" y="392"/>
                </a:cubicBezTo>
                <a:cubicBezTo>
                  <a:pt x="236" y="392"/>
                  <a:pt x="236" y="392"/>
                  <a:pt x="236" y="392"/>
                </a:cubicBezTo>
                <a:cubicBezTo>
                  <a:pt x="236" y="392"/>
                  <a:pt x="236" y="392"/>
                  <a:pt x="236" y="392"/>
                </a:cubicBezTo>
                <a:close/>
                <a:moveTo>
                  <a:pt x="254" y="392"/>
                </a:moveTo>
                <a:cubicBezTo>
                  <a:pt x="257" y="392"/>
                  <a:pt x="254" y="395"/>
                  <a:pt x="254" y="392"/>
                </a:cubicBezTo>
                <a:cubicBezTo>
                  <a:pt x="254" y="392"/>
                  <a:pt x="254" y="392"/>
                  <a:pt x="254" y="392"/>
                </a:cubicBezTo>
                <a:close/>
                <a:moveTo>
                  <a:pt x="232" y="393"/>
                </a:moveTo>
                <a:cubicBezTo>
                  <a:pt x="233" y="392"/>
                  <a:pt x="233" y="394"/>
                  <a:pt x="235" y="393"/>
                </a:cubicBezTo>
                <a:cubicBezTo>
                  <a:pt x="235" y="395"/>
                  <a:pt x="233" y="395"/>
                  <a:pt x="232" y="395"/>
                </a:cubicBezTo>
                <a:cubicBezTo>
                  <a:pt x="232" y="394"/>
                  <a:pt x="232" y="394"/>
                  <a:pt x="232" y="393"/>
                </a:cubicBezTo>
                <a:cubicBezTo>
                  <a:pt x="232" y="393"/>
                  <a:pt x="232" y="393"/>
                  <a:pt x="232" y="393"/>
                </a:cubicBezTo>
                <a:close/>
                <a:moveTo>
                  <a:pt x="247" y="396"/>
                </a:moveTo>
                <a:cubicBezTo>
                  <a:pt x="247" y="396"/>
                  <a:pt x="247" y="396"/>
                  <a:pt x="248" y="396"/>
                </a:cubicBezTo>
                <a:cubicBezTo>
                  <a:pt x="248" y="397"/>
                  <a:pt x="247" y="397"/>
                  <a:pt x="247" y="398"/>
                </a:cubicBezTo>
                <a:cubicBezTo>
                  <a:pt x="247" y="398"/>
                  <a:pt x="247" y="397"/>
                  <a:pt x="247" y="396"/>
                </a:cubicBezTo>
                <a:cubicBezTo>
                  <a:pt x="247" y="396"/>
                  <a:pt x="247" y="396"/>
                  <a:pt x="247" y="396"/>
                </a:cubicBezTo>
                <a:close/>
                <a:moveTo>
                  <a:pt x="245" y="400"/>
                </a:moveTo>
                <a:cubicBezTo>
                  <a:pt x="245" y="401"/>
                  <a:pt x="244" y="400"/>
                  <a:pt x="244" y="399"/>
                </a:cubicBezTo>
                <a:cubicBezTo>
                  <a:pt x="244" y="399"/>
                  <a:pt x="244" y="401"/>
                  <a:pt x="244" y="401"/>
                </a:cubicBezTo>
                <a:cubicBezTo>
                  <a:pt x="242" y="401"/>
                  <a:pt x="243" y="399"/>
                  <a:pt x="243" y="397"/>
                </a:cubicBezTo>
                <a:cubicBezTo>
                  <a:pt x="245" y="397"/>
                  <a:pt x="245" y="399"/>
                  <a:pt x="245" y="400"/>
                </a:cubicBezTo>
                <a:cubicBezTo>
                  <a:pt x="245" y="400"/>
                  <a:pt x="245" y="400"/>
                  <a:pt x="245" y="400"/>
                </a:cubicBezTo>
                <a:close/>
                <a:moveTo>
                  <a:pt x="252" y="403"/>
                </a:moveTo>
                <a:cubicBezTo>
                  <a:pt x="251" y="403"/>
                  <a:pt x="251" y="403"/>
                  <a:pt x="252" y="403"/>
                </a:cubicBezTo>
                <a:cubicBezTo>
                  <a:pt x="251" y="401"/>
                  <a:pt x="250" y="401"/>
                  <a:pt x="248" y="400"/>
                </a:cubicBezTo>
                <a:cubicBezTo>
                  <a:pt x="249" y="398"/>
                  <a:pt x="252" y="402"/>
                  <a:pt x="252" y="398"/>
                </a:cubicBezTo>
                <a:cubicBezTo>
                  <a:pt x="254" y="399"/>
                  <a:pt x="253" y="402"/>
                  <a:pt x="252" y="403"/>
                </a:cubicBezTo>
                <a:cubicBezTo>
                  <a:pt x="252" y="403"/>
                  <a:pt x="252" y="403"/>
                  <a:pt x="252" y="403"/>
                </a:cubicBezTo>
                <a:close/>
                <a:moveTo>
                  <a:pt x="248" y="406"/>
                </a:moveTo>
                <a:cubicBezTo>
                  <a:pt x="247" y="406"/>
                  <a:pt x="249" y="403"/>
                  <a:pt x="249" y="403"/>
                </a:cubicBezTo>
                <a:cubicBezTo>
                  <a:pt x="249" y="404"/>
                  <a:pt x="249" y="404"/>
                  <a:pt x="252" y="404"/>
                </a:cubicBezTo>
                <a:cubicBezTo>
                  <a:pt x="252" y="405"/>
                  <a:pt x="252" y="406"/>
                  <a:pt x="252" y="407"/>
                </a:cubicBezTo>
                <a:cubicBezTo>
                  <a:pt x="250" y="408"/>
                  <a:pt x="249" y="403"/>
                  <a:pt x="248" y="406"/>
                </a:cubicBezTo>
                <a:cubicBezTo>
                  <a:pt x="248" y="406"/>
                  <a:pt x="248" y="406"/>
                  <a:pt x="248" y="406"/>
                </a:cubicBezTo>
                <a:close/>
                <a:moveTo>
                  <a:pt x="287" y="446"/>
                </a:moveTo>
                <a:cubicBezTo>
                  <a:pt x="286" y="446"/>
                  <a:pt x="287" y="443"/>
                  <a:pt x="288" y="444"/>
                </a:cubicBezTo>
                <a:cubicBezTo>
                  <a:pt x="289" y="445"/>
                  <a:pt x="288" y="445"/>
                  <a:pt x="287" y="446"/>
                </a:cubicBezTo>
                <a:cubicBezTo>
                  <a:pt x="287" y="446"/>
                  <a:pt x="287" y="446"/>
                  <a:pt x="287" y="446"/>
                </a:cubicBezTo>
                <a:close/>
                <a:moveTo>
                  <a:pt x="198" y="450"/>
                </a:moveTo>
                <a:cubicBezTo>
                  <a:pt x="197" y="452"/>
                  <a:pt x="195" y="449"/>
                  <a:pt x="197" y="448"/>
                </a:cubicBezTo>
                <a:cubicBezTo>
                  <a:pt x="198" y="448"/>
                  <a:pt x="197" y="450"/>
                  <a:pt x="198" y="450"/>
                </a:cubicBezTo>
                <a:cubicBezTo>
                  <a:pt x="198" y="450"/>
                  <a:pt x="198" y="450"/>
                  <a:pt x="198" y="450"/>
                </a:cubicBezTo>
                <a:close/>
                <a:moveTo>
                  <a:pt x="414" y="454"/>
                </a:moveTo>
                <a:cubicBezTo>
                  <a:pt x="413" y="452"/>
                  <a:pt x="411" y="452"/>
                  <a:pt x="410" y="450"/>
                </a:cubicBezTo>
                <a:cubicBezTo>
                  <a:pt x="413" y="450"/>
                  <a:pt x="413" y="451"/>
                  <a:pt x="414" y="452"/>
                </a:cubicBezTo>
                <a:cubicBezTo>
                  <a:pt x="416" y="452"/>
                  <a:pt x="412" y="450"/>
                  <a:pt x="415" y="450"/>
                </a:cubicBezTo>
                <a:cubicBezTo>
                  <a:pt x="415" y="452"/>
                  <a:pt x="415" y="453"/>
                  <a:pt x="414" y="454"/>
                </a:cubicBezTo>
                <a:cubicBezTo>
                  <a:pt x="414" y="454"/>
                  <a:pt x="414" y="454"/>
                  <a:pt x="414" y="454"/>
                </a:cubicBezTo>
                <a:close/>
                <a:moveTo>
                  <a:pt x="348" y="454"/>
                </a:moveTo>
                <a:cubicBezTo>
                  <a:pt x="348" y="453"/>
                  <a:pt x="348" y="453"/>
                  <a:pt x="348" y="453"/>
                </a:cubicBezTo>
                <a:cubicBezTo>
                  <a:pt x="349" y="452"/>
                  <a:pt x="349" y="453"/>
                  <a:pt x="349" y="454"/>
                </a:cubicBezTo>
                <a:cubicBezTo>
                  <a:pt x="348" y="454"/>
                  <a:pt x="348" y="454"/>
                  <a:pt x="348" y="454"/>
                </a:cubicBezTo>
                <a:cubicBezTo>
                  <a:pt x="348" y="454"/>
                  <a:pt x="348" y="454"/>
                  <a:pt x="348" y="454"/>
                </a:cubicBezTo>
                <a:close/>
                <a:moveTo>
                  <a:pt x="388" y="456"/>
                </a:moveTo>
                <a:cubicBezTo>
                  <a:pt x="388" y="456"/>
                  <a:pt x="388" y="455"/>
                  <a:pt x="388" y="455"/>
                </a:cubicBezTo>
                <a:cubicBezTo>
                  <a:pt x="389" y="455"/>
                  <a:pt x="389" y="455"/>
                  <a:pt x="389" y="455"/>
                </a:cubicBezTo>
                <a:cubicBezTo>
                  <a:pt x="390" y="456"/>
                  <a:pt x="389" y="456"/>
                  <a:pt x="389" y="456"/>
                </a:cubicBezTo>
                <a:cubicBezTo>
                  <a:pt x="389" y="456"/>
                  <a:pt x="388" y="456"/>
                  <a:pt x="388" y="456"/>
                </a:cubicBezTo>
                <a:cubicBezTo>
                  <a:pt x="388" y="456"/>
                  <a:pt x="388" y="456"/>
                  <a:pt x="388" y="456"/>
                </a:cubicBezTo>
                <a:close/>
                <a:moveTo>
                  <a:pt x="388" y="462"/>
                </a:moveTo>
                <a:cubicBezTo>
                  <a:pt x="394" y="457"/>
                  <a:pt x="407" y="461"/>
                  <a:pt x="413" y="456"/>
                </a:cubicBezTo>
                <a:cubicBezTo>
                  <a:pt x="414" y="454"/>
                  <a:pt x="414" y="458"/>
                  <a:pt x="416" y="457"/>
                </a:cubicBezTo>
                <a:cubicBezTo>
                  <a:pt x="414" y="458"/>
                  <a:pt x="415" y="459"/>
                  <a:pt x="415" y="460"/>
                </a:cubicBezTo>
                <a:cubicBezTo>
                  <a:pt x="414" y="460"/>
                  <a:pt x="414" y="459"/>
                  <a:pt x="413" y="459"/>
                </a:cubicBezTo>
                <a:cubicBezTo>
                  <a:pt x="411" y="459"/>
                  <a:pt x="413" y="461"/>
                  <a:pt x="411" y="461"/>
                </a:cubicBezTo>
                <a:cubicBezTo>
                  <a:pt x="409" y="456"/>
                  <a:pt x="403" y="464"/>
                  <a:pt x="401" y="461"/>
                </a:cubicBezTo>
                <a:cubicBezTo>
                  <a:pt x="399" y="463"/>
                  <a:pt x="396" y="464"/>
                  <a:pt x="394" y="465"/>
                </a:cubicBezTo>
                <a:cubicBezTo>
                  <a:pt x="395" y="466"/>
                  <a:pt x="395" y="467"/>
                  <a:pt x="397" y="466"/>
                </a:cubicBezTo>
                <a:cubicBezTo>
                  <a:pt x="397" y="467"/>
                  <a:pt x="395" y="467"/>
                  <a:pt x="396" y="468"/>
                </a:cubicBezTo>
                <a:cubicBezTo>
                  <a:pt x="394" y="467"/>
                  <a:pt x="394" y="467"/>
                  <a:pt x="392" y="465"/>
                </a:cubicBezTo>
                <a:cubicBezTo>
                  <a:pt x="390" y="466"/>
                  <a:pt x="386" y="465"/>
                  <a:pt x="385" y="468"/>
                </a:cubicBezTo>
                <a:cubicBezTo>
                  <a:pt x="382" y="470"/>
                  <a:pt x="379" y="465"/>
                  <a:pt x="376" y="468"/>
                </a:cubicBezTo>
                <a:cubicBezTo>
                  <a:pt x="374" y="467"/>
                  <a:pt x="376" y="465"/>
                  <a:pt x="376" y="464"/>
                </a:cubicBezTo>
                <a:cubicBezTo>
                  <a:pt x="378" y="464"/>
                  <a:pt x="377" y="466"/>
                  <a:pt x="379" y="466"/>
                </a:cubicBezTo>
                <a:cubicBezTo>
                  <a:pt x="381" y="465"/>
                  <a:pt x="379" y="465"/>
                  <a:pt x="379" y="464"/>
                </a:cubicBezTo>
                <a:cubicBezTo>
                  <a:pt x="382" y="463"/>
                  <a:pt x="384" y="462"/>
                  <a:pt x="386" y="460"/>
                </a:cubicBezTo>
                <a:cubicBezTo>
                  <a:pt x="387" y="461"/>
                  <a:pt x="388" y="461"/>
                  <a:pt x="388" y="462"/>
                </a:cubicBezTo>
                <a:cubicBezTo>
                  <a:pt x="388" y="462"/>
                  <a:pt x="388" y="462"/>
                  <a:pt x="388" y="462"/>
                </a:cubicBezTo>
                <a:close/>
                <a:moveTo>
                  <a:pt x="387" y="460"/>
                </a:moveTo>
                <a:cubicBezTo>
                  <a:pt x="387" y="460"/>
                  <a:pt x="387" y="459"/>
                  <a:pt x="387" y="458"/>
                </a:cubicBezTo>
                <a:cubicBezTo>
                  <a:pt x="388" y="458"/>
                  <a:pt x="388" y="458"/>
                  <a:pt x="388" y="458"/>
                </a:cubicBezTo>
                <a:cubicBezTo>
                  <a:pt x="388" y="459"/>
                  <a:pt x="388" y="460"/>
                  <a:pt x="388" y="460"/>
                </a:cubicBezTo>
                <a:cubicBezTo>
                  <a:pt x="388" y="460"/>
                  <a:pt x="388" y="460"/>
                  <a:pt x="387" y="460"/>
                </a:cubicBezTo>
                <a:cubicBezTo>
                  <a:pt x="387" y="460"/>
                  <a:pt x="387" y="460"/>
                  <a:pt x="387" y="460"/>
                </a:cubicBezTo>
                <a:close/>
                <a:moveTo>
                  <a:pt x="239" y="463"/>
                </a:moveTo>
                <a:cubicBezTo>
                  <a:pt x="238" y="463"/>
                  <a:pt x="239" y="461"/>
                  <a:pt x="239" y="460"/>
                </a:cubicBezTo>
                <a:cubicBezTo>
                  <a:pt x="241" y="460"/>
                  <a:pt x="240" y="463"/>
                  <a:pt x="239" y="463"/>
                </a:cubicBezTo>
                <a:cubicBezTo>
                  <a:pt x="239" y="463"/>
                  <a:pt x="239" y="463"/>
                  <a:pt x="239" y="463"/>
                </a:cubicBezTo>
                <a:close/>
                <a:moveTo>
                  <a:pt x="258" y="464"/>
                </a:moveTo>
                <a:cubicBezTo>
                  <a:pt x="258" y="463"/>
                  <a:pt x="258" y="463"/>
                  <a:pt x="258" y="462"/>
                </a:cubicBezTo>
                <a:cubicBezTo>
                  <a:pt x="258" y="462"/>
                  <a:pt x="259" y="462"/>
                  <a:pt x="259" y="462"/>
                </a:cubicBezTo>
                <a:cubicBezTo>
                  <a:pt x="259" y="463"/>
                  <a:pt x="259" y="463"/>
                  <a:pt x="259" y="464"/>
                </a:cubicBezTo>
                <a:cubicBezTo>
                  <a:pt x="259" y="464"/>
                  <a:pt x="258" y="464"/>
                  <a:pt x="258" y="464"/>
                </a:cubicBezTo>
                <a:cubicBezTo>
                  <a:pt x="258" y="464"/>
                  <a:pt x="258" y="464"/>
                  <a:pt x="258" y="464"/>
                </a:cubicBezTo>
                <a:close/>
                <a:moveTo>
                  <a:pt x="238" y="465"/>
                </a:moveTo>
                <a:cubicBezTo>
                  <a:pt x="238" y="467"/>
                  <a:pt x="236" y="464"/>
                  <a:pt x="236" y="464"/>
                </a:cubicBezTo>
                <a:cubicBezTo>
                  <a:pt x="237" y="464"/>
                  <a:pt x="237" y="465"/>
                  <a:pt x="238" y="465"/>
                </a:cubicBezTo>
                <a:cubicBezTo>
                  <a:pt x="238" y="465"/>
                  <a:pt x="238" y="465"/>
                  <a:pt x="238" y="465"/>
                </a:cubicBezTo>
                <a:close/>
                <a:moveTo>
                  <a:pt x="369" y="484"/>
                </a:moveTo>
                <a:cubicBezTo>
                  <a:pt x="373" y="489"/>
                  <a:pt x="384" y="486"/>
                  <a:pt x="389" y="490"/>
                </a:cubicBezTo>
                <a:cubicBezTo>
                  <a:pt x="375" y="496"/>
                  <a:pt x="355" y="495"/>
                  <a:pt x="343" y="489"/>
                </a:cubicBezTo>
                <a:cubicBezTo>
                  <a:pt x="344" y="488"/>
                  <a:pt x="342" y="488"/>
                  <a:pt x="342" y="487"/>
                </a:cubicBezTo>
                <a:cubicBezTo>
                  <a:pt x="347" y="477"/>
                  <a:pt x="362" y="486"/>
                  <a:pt x="369" y="484"/>
                </a:cubicBezTo>
                <a:cubicBezTo>
                  <a:pt x="369" y="484"/>
                  <a:pt x="369" y="484"/>
                  <a:pt x="369" y="484"/>
                </a:cubicBezTo>
                <a:close/>
                <a:moveTo>
                  <a:pt x="4" y="90"/>
                </a:moveTo>
                <a:cubicBezTo>
                  <a:pt x="3" y="89"/>
                  <a:pt x="5" y="90"/>
                  <a:pt x="6" y="90"/>
                </a:cubicBezTo>
                <a:cubicBezTo>
                  <a:pt x="6" y="92"/>
                  <a:pt x="3" y="93"/>
                  <a:pt x="6" y="94"/>
                </a:cubicBezTo>
                <a:cubicBezTo>
                  <a:pt x="5" y="95"/>
                  <a:pt x="4" y="97"/>
                  <a:pt x="1" y="97"/>
                </a:cubicBezTo>
                <a:cubicBezTo>
                  <a:pt x="0" y="96"/>
                  <a:pt x="4" y="96"/>
                  <a:pt x="1" y="96"/>
                </a:cubicBezTo>
                <a:cubicBezTo>
                  <a:pt x="0" y="94"/>
                  <a:pt x="4" y="94"/>
                  <a:pt x="1" y="94"/>
                </a:cubicBezTo>
                <a:cubicBezTo>
                  <a:pt x="1" y="93"/>
                  <a:pt x="2" y="95"/>
                  <a:pt x="3" y="94"/>
                </a:cubicBezTo>
                <a:cubicBezTo>
                  <a:pt x="4" y="93"/>
                  <a:pt x="6" y="91"/>
                  <a:pt x="4" y="90"/>
                </a:cubicBezTo>
                <a:close/>
                <a:moveTo>
                  <a:pt x="96" y="47"/>
                </a:moveTo>
                <a:cubicBezTo>
                  <a:pt x="95" y="47"/>
                  <a:pt x="95" y="45"/>
                  <a:pt x="96" y="44"/>
                </a:cubicBezTo>
                <a:cubicBezTo>
                  <a:pt x="97" y="44"/>
                  <a:pt x="97" y="45"/>
                  <a:pt x="98" y="45"/>
                </a:cubicBezTo>
                <a:cubicBezTo>
                  <a:pt x="96" y="46"/>
                  <a:pt x="97" y="49"/>
                  <a:pt x="94" y="49"/>
                </a:cubicBezTo>
                <a:cubicBezTo>
                  <a:pt x="95" y="48"/>
                  <a:pt x="95" y="48"/>
                  <a:pt x="96" y="47"/>
                </a:cubicBezTo>
                <a:close/>
                <a:moveTo>
                  <a:pt x="347" y="48"/>
                </a:moveTo>
                <a:cubicBezTo>
                  <a:pt x="347" y="48"/>
                  <a:pt x="347" y="49"/>
                  <a:pt x="347" y="48"/>
                </a:cubicBezTo>
                <a:cubicBezTo>
                  <a:pt x="345" y="48"/>
                  <a:pt x="347" y="45"/>
                  <a:pt x="344" y="45"/>
                </a:cubicBezTo>
                <a:cubicBezTo>
                  <a:pt x="344" y="48"/>
                  <a:pt x="342" y="49"/>
                  <a:pt x="342" y="52"/>
                </a:cubicBezTo>
                <a:cubicBezTo>
                  <a:pt x="344" y="52"/>
                  <a:pt x="344" y="54"/>
                  <a:pt x="346" y="53"/>
                </a:cubicBezTo>
                <a:cubicBezTo>
                  <a:pt x="344" y="52"/>
                  <a:pt x="346" y="51"/>
                  <a:pt x="347" y="49"/>
                </a:cubicBezTo>
                <a:cubicBezTo>
                  <a:pt x="347" y="49"/>
                  <a:pt x="346" y="49"/>
                  <a:pt x="346" y="49"/>
                </a:cubicBezTo>
                <a:cubicBezTo>
                  <a:pt x="346" y="49"/>
                  <a:pt x="346" y="48"/>
                  <a:pt x="347" y="48"/>
                </a:cubicBezTo>
                <a:close/>
                <a:moveTo>
                  <a:pt x="315" y="56"/>
                </a:moveTo>
                <a:cubicBezTo>
                  <a:pt x="317" y="57"/>
                  <a:pt x="316" y="58"/>
                  <a:pt x="315" y="59"/>
                </a:cubicBezTo>
                <a:cubicBezTo>
                  <a:pt x="314" y="59"/>
                  <a:pt x="316" y="58"/>
                  <a:pt x="315" y="56"/>
                </a:cubicBezTo>
                <a:close/>
                <a:moveTo>
                  <a:pt x="277" y="101"/>
                </a:moveTo>
                <a:cubicBezTo>
                  <a:pt x="273" y="101"/>
                  <a:pt x="278" y="104"/>
                  <a:pt x="275" y="105"/>
                </a:cubicBezTo>
                <a:cubicBezTo>
                  <a:pt x="276" y="105"/>
                  <a:pt x="278" y="107"/>
                  <a:pt x="280" y="105"/>
                </a:cubicBezTo>
                <a:cubicBezTo>
                  <a:pt x="279" y="105"/>
                  <a:pt x="276" y="104"/>
                  <a:pt x="277" y="103"/>
                </a:cubicBezTo>
                <a:cubicBezTo>
                  <a:pt x="277" y="103"/>
                  <a:pt x="276" y="103"/>
                  <a:pt x="276" y="102"/>
                </a:cubicBezTo>
                <a:cubicBezTo>
                  <a:pt x="276" y="102"/>
                  <a:pt x="277" y="102"/>
                  <a:pt x="277" y="101"/>
                </a:cubicBezTo>
                <a:close/>
                <a:moveTo>
                  <a:pt x="369" y="107"/>
                </a:moveTo>
                <a:cubicBezTo>
                  <a:pt x="369" y="107"/>
                  <a:pt x="369" y="107"/>
                  <a:pt x="369" y="106"/>
                </a:cubicBezTo>
                <a:cubicBezTo>
                  <a:pt x="370" y="106"/>
                  <a:pt x="370" y="106"/>
                  <a:pt x="370" y="106"/>
                </a:cubicBezTo>
                <a:cubicBezTo>
                  <a:pt x="370" y="108"/>
                  <a:pt x="371" y="108"/>
                  <a:pt x="370" y="109"/>
                </a:cubicBezTo>
                <a:cubicBezTo>
                  <a:pt x="369" y="109"/>
                  <a:pt x="370" y="109"/>
                  <a:pt x="370" y="108"/>
                </a:cubicBezTo>
                <a:cubicBezTo>
                  <a:pt x="370" y="107"/>
                  <a:pt x="369" y="107"/>
                  <a:pt x="369" y="107"/>
                </a:cubicBezTo>
                <a:close/>
                <a:moveTo>
                  <a:pt x="375" y="110"/>
                </a:moveTo>
                <a:cubicBezTo>
                  <a:pt x="375" y="111"/>
                  <a:pt x="373" y="112"/>
                  <a:pt x="374" y="111"/>
                </a:cubicBezTo>
                <a:cubicBezTo>
                  <a:pt x="374" y="110"/>
                  <a:pt x="373" y="109"/>
                  <a:pt x="373" y="110"/>
                </a:cubicBezTo>
                <a:cubicBezTo>
                  <a:pt x="371" y="109"/>
                  <a:pt x="375" y="108"/>
                  <a:pt x="375" y="110"/>
                </a:cubicBezTo>
                <a:close/>
                <a:moveTo>
                  <a:pt x="371" y="130"/>
                </a:moveTo>
                <a:cubicBezTo>
                  <a:pt x="372" y="131"/>
                  <a:pt x="372" y="136"/>
                  <a:pt x="373" y="135"/>
                </a:cubicBezTo>
                <a:cubicBezTo>
                  <a:pt x="371" y="133"/>
                  <a:pt x="375" y="131"/>
                  <a:pt x="373" y="130"/>
                </a:cubicBezTo>
                <a:cubicBezTo>
                  <a:pt x="372" y="131"/>
                  <a:pt x="372" y="129"/>
                  <a:pt x="371" y="130"/>
                </a:cubicBezTo>
                <a:close/>
                <a:moveTo>
                  <a:pt x="387" y="136"/>
                </a:moveTo>
                <a:cubicBezTo>
                  <a:pt x="392" y="139"/>
                  <a:pt x="394" y="149"/>
                  <a:pt x="396" y="154"/>
                </a:cubicBezTo>
                <a:cubicBezTo>
                  <a:pt x="395" y="154"/>
                  <a:pt x="395" y="155"/>
                  <a:pt x="394" y="155"/>
                </a:cubicBezTo>
                <a:cubicBezTo>
                  <a:pt x="392" y="149"/>
                  <a:pt x="390" y="144"/>
                  <a:pt x="388" y="141"/>
                </a:cubicBezTo>
                <a:cubicBezTo>
                  <a:pt x="390" y="142"/>
                  <a:pt x="388" y="137"/>
                  <a:pt x="387" y="136"/>
                </a:cubicBezTo>
                <a:close/>
                <a:moveTo>
                  <a:pt x="303" y="171"/>
                </a:moveTo>
                <a:cubicBezTo>
                  <a:pt x="303" y="170"/>
                  <a:pt x="305" y="171"/>
                  <a:pt x="305" y="172"/>
                </a:cubicBezTo>
                <a:cubicBezTo>
                  <a:pt x="304" y="173"/>
                  <a:pt x="304" y="171"/>
                  <a:pt x="303" y="171"/>
                </a:cubicBezTo>
                <a:close/>
                <a:moveTo>
                  <a:pt x="308" y="187"/>
                </a:moveTo>
                <a:cubicBezTo>
                  <a:pt x="306" y="186"/>
                  <a:pt x="307" y="189"/>
                  <a:pt x="305" y="188"/>
                </a:cubicBezTo>
                <a:cubicBezTo>
                  <a:pt x="308" y="186"/>
                  <a:pt x="303" y="186"/>
                  <a:pt x="303" y="185"/>
                </a:cubicBezTo>
                <a:cubicBezTo>
                  <a:pt x="302" y="184"/>
                  <a:pt x="305" y="184"/>
                  <a:pt x="303" y="183"/>
                </a:cubicBezTo>
                <a:cubicBezTo>
                  <a:pt x="304" y="183"/>
                  <a:pt x="305" y="185"/>
                  <a:pt x="305" y="183"/>
                </a:cubicBezTo>
                <a:cubicBezTo>
                  <a:pt x="307" y="183"/>
                  <a:pt x="306" y="185"/>
                  <a:pt x="306" y="185"/>
                </a:cubicBezTo>
                <a:cubicBezTo>
                  <a:pt x="307" y="184"/>
                  <a:pt x="307" y="186"/>
                  <a:pt x="309" y="187"/>
                </a:cubicBezTo>
                <a:cubicBezTo>
                  <a:pt x="309" y="187"/>
                  <a:pt x="308" y="187"/>
                  <a:pt x="308" y="187"/>
                </a:cubicBezTo>
                <a:close/>
                <a:moveTo>
                  <a:pt x="305" y="194"/>
                </a:moveTo>
                <a:cubicBezTo>
                  <a:pt x="303" y="195"/>
                  <a:pt x="308" y="192"/>
                  <a:pt x="306" y="192"/>
                </a:cubicBezTo>
                <a:cubicBezTo>
                  <a:pt x="306" y="193"/>
                  <a:pt x="305" y="191"/>
                  <a:pt x="304" y="191"/>
                </a:cubicBezTo>
                <a:cubicBezTo>
                  <a:pt x="304" y="192"/>
                  <a:pt x="303" y="192"/>
                  <a:pt x="303" y="193"/>
                </a:cubicBezTo>
                <a:cubicBezTo>
                  <a:pt x="304" y="193"/>
                  <a:pt x="305" y="193"/>
                  <a:pt x="305" y="194"/>
                </a:cubicBezTo>
                <a:close/>
                <a:moveTo>
                  <a:pt x="284" y="197"/>
                </a:moveTo>
                <a:cubicBezTo>
                  <a:pt x="284" y="196"/>
                  <a:pt x="285" y="196"/>
                  <a:pt x="284" y="196"/>
                </a:cubicBezTo>
                <a:cubicBezTo>
                  <a:pt x="285" y="194"/>
                  <a:pt x="285" y="197"/>
                  <a:pt x="286" y="198"/>
                </a:cubicBezTo>
                <a:cubicBezTo>
                  <a:pt x="285" y="199"/>
                  <a:pt x="285" y="196"/>
                  <a:pt x="284" y="197"/>
                </a:cubicBezTo>
                <a:close/>
                <a:moveTo>
                  <a:pt x="305" y="207"/>
                </a:moveTo>
                <a:cubicBezTo>
                  <a:pt x="305" y="206"/>
                  <a:pt x="305" y="206"/>
                  <a:pt x="305" y="206"/>
                </a:cubicBezTo>
                <a:cubicBezTo>
                  <a:pt x="306" y="206"/>
                  <a:pt x="307" y="206"/>
                  <a:pt x="306" y="207"/>
                </a:cubicBezTo>
                <a:cubicBezTo>
                  <a:pt x="307" y="207"/>
                  <a:pt x="307" y="206"/>
                  <a:pt x="308" y="206"/>
                </a:cubicBezTo>
                <a:cubicBezTo>
                  <a:pt x="307" y="204"/>
                  <a:pt x="305" y="204"/>
                  <a:pt x="305" y="201"/>
                </a:cubicBezTo>
                <a:cubicBezTo>
                  <a:pt x="307" y="201"/>
                  <a:pt x="307" y="202"/>
                  <a:pt x="308" y="202"/>
                </a:cubicBezTo>
                <a:cubicBezTo>
                  <a:pt x="308" y="202"/>
                  <a:pt x="308" y="201"/>
                  <a:pt x="309" y="201"/>
                </a:cubicBezTo>
                <a:cubicBezTo>
                  <a:pt x="308" y="202"/>
                  <a:pt x="307" y="199"/>
                  <a:pt x="309" y="199"/>
                </a:cubicBezTo>
                <a:cubicBezTo>
                  <a:pt x="310" y="205"/>
                  <a:pt x="308" y="210"/>
                  <a:pt x="311" y="215"/>
                </a:cubicBezTo>
                <a:cubicBezTo>
                  <a:pt x="310" y="216"/>
                  <a:pt x="310" y="218"/>
                  <a:pt x="310" y="220"/>
                </a:cubicBezTo>
                <a:cubicBezTo>
                  <a:pt x="310" y="221"/>
                  <a:pt x="309" y="216"/>
                  <a:pt x="308" y="220"/>
                </a:cubicBezTo>
                <a:cubicBezTo>
                  <a:pt x="307" y="218"/>
                  <a:pt x="307" y="219"/>
                  <a:pt x="306" y="216"/>
                </a:cubicBezTo>
                <a:cubicBezTo>
                  <a:pt x="310" y="216"/>
                  <a:pt x="307" y="213"/>
                  <a:pt x="309" y="212"/>
                </a:cubicBezTo>
                <a:cubicBezTo>
                  <a:pt x="307" y="211"/>
                  <a:pt x="308" y="209"/>
                  <a:pt x="306" y="208"/>
                </a:cubicBezTo>
                <a:cubicBezTo>
                  <a:pt x="306" y="208"/>
                  <a:pt x="305" y="209"/>
                  <a:pt x="304" y="209"/>
                </a:cubicBezTo>
                <a:cubicBezTo>
                  <a:pt x="303" y="209"/>
                  <a:pt x="307" y="208"/>
                  <a:pt x="305" y="207"/>
                </a:cubicBezTo>
                <a:close/>
                <a:moveTo>
                  <a:pt x="283" y="227"/>
                </a:moveTo>
                <a:cubicBezTo>
                  <a:pt x="282" y="227"/>
                  <a:pt x="280" y="228"/>
                  <a:pt x="281" y="228"/>
                </a:cubicBezTo>
                <a:cubicBezTo>
                  <a:pt x="282" y="227"/>
                  <a:pt x="283" y="228"/>
                  <a:pt x="285" y="227"/>
                </a:cubicBezTo>
                <a:cubicBezTo>
                  <a:pt x="284" y="223"/>
                  <a:pt x="284" y="223"/>
                  <a:pt x="285" y="220"/>
                </a:cubicBezTo>
                <a:cubicBezTo>
                  <a:pt x="282" y="221"/>
                  <a:pt x="282" y="224"/>
                  <a:pt x="283" y="227"/>
                </a:cubicBezTo>
                <a:close/>
                <a:moveTo>
                  <a:pt x="10" y="248"/>
                </a:moveTo>
                <a:cubicBezTo>
                  <a:pt x="10" y="246"/>
                  <a:pt x="13" y="248"/>
                  <a:pt x="12" y="246"/>
                </a:cubicBezTo>
                <a:cubicBezTo>
                  <a:pt x="11" y="245"/>
                  <a:pt x="11" y="247"/>
                  <a:pt x="10" y="247"/>
                </a:cubicBezTo>
                <a:cubicBezTo>
                  <a:pt x="10" y="245"/>
                  <a:pt x="10" y="245"/>
                  <a:pt x="9" y="243"/>
                </a:cubicBezTo>
                <a:cubicBezTo>
                  <a:pt x="10" y="243"/>
                  <a:pt x="10" y="243"/>
                  <a:pt x="11" y="243"/>
                </a:cubicBezTo>
                <a:cubicBezTo>
                  <a:pt x="11" y="241"/>
                  <a:pt x="9" y="242"/>
                  <a:pt x="9" y="241"/>
                </a:cubicBezTo>
                <a:cubicBezTo>
                  <a:pt x="11" y="241"/>
                  <a:pt x="9" y="238"/>
                  <a:pt x="11" y="237"/>
                </a:cubicBezTo>
                <a:cubicBezTo>
                  <a:pt x="7" y="236"/>
                  <a:pt x="7" y="231"/>
                  <a:pt x="9" y="229"/>
                </a:cubicBezTo>
                <a:cubicBezTo>
                  <a:pt x="6" y="229"/>
                  <a:pt x="8" y="225"/>
                  <a:pt x="6" y="223"/>
                </a:cubicBezTo>
                <a:cubicBezTo>
                  <a:pt x="2" y="234"/>
                  <a:pt x="9" y="242"/>
                  <a:pt x="7" y="249"/>
                </a:cubicBezTo>
                <a:cubicBezTo>
                  <a:pt x="10" y="248"/>
                  <a:pt x="10" y="254"/>
                  <a:pt x="8" y="255"/>
                </a:cubicBezTo>
                <a:cubicBezTo>
                  <a:pt x="12" y="253"/>
                  <a:pt x="13" y="267"/>
                  <a:pt x="11" y="261"/>
                </a:cubicBezTo>
                <a:cubicBezTo>
                  <a:pt x="10" y="261"/>
                  <a:pt x="9" y="263"/>
                  <a:pt x="10" y="264"/>
                </a:cubicBezTo>
                <a:cubicBezTo>
                  <a:pt x="12" y="264"/>
                  <a:pt x="12" y="262"/>
                  <a:pt x="13" y="263"/>
                </a:cubicBezTo>
                <a:cubicBezTo>
                  <a:pt x="11" y="267"/>
                  <a:pt x="15" y="268"/>
                  <a:pt x="15" y="271"/>
                </a:cubicBezTo>
                <a:cubicBezTo>
                  <a:pt x="13" y="271"/>
                  <a:pt x="15" y="271"/>
                  <a:pt x="14" y="273"/>
                </a:cubicBezTo>
                <a:cubicBezTo>
                  <a:pt x="16" y="274"/>
                  <a:pt x="14" y="271"/>
                  <a:pt x="16" y="271"/>
                </a:cubicBezTo>
                <a:cubicBezTo>
                  <a:pt x="14" y="274"/>
                  <a:pt x="19" y="275"/>
                  <a:pt x="16" y="278"/>
                </a:cubicBezTo>
                <a:cubicBezTo>
                  <a:pt x="18" y="279"/>
                  <a:pt x="20" y="282"/>
                  <a:pt x="17" y="282"/>
                </a:cubicBezTo>
                <a:cubicBezTo>
                  <a:pt x="21" y="284"/>
                  <a:pt x="23" y="287"/>
                  <a:pt x="24" y="291"/>
                </a:cubicBezTo>
                <a:cubicBezTo>
                  <a:pt x="20" y="295"/>
                  <a:pt x="30" y="295"/>
                  <a:pt x="28" y="299"/>
                </a:cubicBezTo>
                <a:cubicBezTo>
                  <a:pt x="29" y="300"/>
                  <a:pt x="30" y="300"/>
                  <a:pt x="30" y="301"/>
                </a:cubicBezTo>
                <a:cubicBezTo>
                  <a:pt x="30" y="301"/>
                  <a:pt x="29" y="303"/>
                  <a:pt x="29" y="303"/>
                </a:cubicBezTo>
                <a:cubicBezTo>
                  <a:pt x="30" y="302"/>
                  <a:pt x="35" y="307"/>
                  <a:pt x="32" y="309"/>
                </a:cubicBezTo>
                <a:cubicBezTo>
                  <a:pt x="36" y="309"/>
                  <a:pt x="32" y="310"/>
                  <a:pt x="33" y="312"/>
                </a:cubicBezTo>
                <a:cubicBezTo>
                  <a:pt x="35" y="312"/>
                  <a:pt x="36" y="312"/>
                  <a:pt x="37" y="311"/>
                </a:cubicBezTo>
                <a:cubicBezTo>
                  <a:pt x="40" y="316"/>
                  <a:pt x="43" y="321"/>
                  <a:pt x="48" y="325"/>
                </a:cubicBezTo>
                <a:cubicBezTo>
                  <a:pt x="42" y="315"/>
                  <a:pt x="37" y="309"/>
                  <a:pt x="31" y="300"/>
                </a:cubicBezTo>
                <a:cubicBezTo>
                  <a:pt x="30" y="298"/>
                  <a:pt x="33" y="297"/>
                  <a:pt x="31" y="297"/>
                </a:cubicBezTo>
                <a:cubicBezTo>
                  <a:pt x="31" y="298"/>
                  <a:pt x="30" y="298"/>
                  <a:pt x="29" y="298"/>
                </a:cubicBezTo>
                <a:cubicBezTo>
                  <a:pt x="29" y="295"/>
                  <a:pt x="29" y="294"/>
                  <a:pt x="28" y="294"/>
                </a:cubicBezTo>
                <a:cubicBezTo>
                  <a:pt x="28" y="293"/>
                  <a:pt x="29" y="292"/>
                  <a:pt x="29" y="291"/>
                </a:cubicBezTo>
                <a:cubicBezTo>
                  <a:pt x="27" y="292"/>
                  <a:pt x="25" y="290"/>
                  <a:pt x="27" y="288"/>
                </a:cubicBezTo>
                <a:cubicBezTo>
                  <a:pt x="25" y="288"/>
                  <a:pt x="23" y="286"/>
                  <a:pt x="25" y="285"/>
                </a:cubicBezTo>
                <a:cubicBezTo>
                  <a:pt x="22" y="285"/>
                  <a:pt x="24" y="283"/>
                  <a:pt x="24" y="283"/>
                </a:cubicBezTo>
                <a:cubicBezTo>
                  <a:pt x="23" y="280"/>
                  <a:pt x="16" y="275"/>
                  <a:pt x="18" y="270"/>
                </a:cubicBezTo>
                <a:cubicBezTo>
                  <a:pt x="15" y="269"/>
                  <a:pt x="16" y="264"/>
                  <a:pt x="14" y="262"/>
                </a:cubicBezTo>
                <a:cubicBezTo>
                  <a:pt x="16" y="262"/>
                  <a:pt x="15" y="259"/>
                  <a:pt x="16" y="259"/>
                </a:cubicBezTo>
                <a:cubicBezTo>
                  <a:pt x="15" y="259"/>
                  <a:pt x="15" y="260"/>
                  <a:pt x="14" y="260"/>
                </a:cubicBezTo>
                <a:cubicBezTo>
                  <a:pt x="14" y="259"/>
                  <a:pt x="13" y="259"/>
                  <a:pt x="13" y="259"/>
                </a:cubicBezTo>
                <a:cubicBezTo>
                  <a:pt x="13" y="257"/>
                  <a:pt x="14" y="256"/>
                  <a:pt x="14" y="255"/>
                </a:cubicBezTo>
                <a:cubicBezTo>
                  <a:pt x="10" y="255"/>
                  <a:pt x="15" y="251"/>
                  <a:pt x="12" y="250"/>
                </a:cubicBezTo>
                <a:cubicBezTo>
                  <a:pt x="13" y="251"/>
                  <a:pt x="11" y="253"/>
                  <a:pt x="11" y="251"/>
                </a:cubicBezTo>
                <a:cubicBezTo>
                  <a:pt x="13" y="249"/>
                  <a:pt x="10" y="250"/>
                  <a:pt x="10" y="248"/>
                </a:cubicBezTo>
                <a:close/>
                <a:moveTo>
                  <a:pt x="35" y="309"/>
                </a:moveTo>
                <a:cubicBezTo>
                  <a:pt x="36" y="309"/>
                  <a:pt x="36" y="310"/>
                  <a:pt x="36" y="311"/>
                </a:cubicBezTo>
                <a:cubicBezTo>
                  <a:pt x="34" y="311"/>
                  <a:pt x="36" y="310"/>
                  <a:pt x="35" y="309"/>
                </a:cubicBezTo>
                <a:cubicBezTo>
                  <a:pt x="35" y="309"/>
                  <a:pt x="35" y="309"/>
                  <a:pt x="35" y="309"/>
                </a:cubicBezTo>
                <a:close/>
                <a:moveTo>
                  <a:pt x="26" y="294"/>
                </a:moveTo>
                <a:cubicBezTo>
                  <a:pt x="24" y="296"/>
                  <a:pt x="24" y="292"/>
                  <a:pt x="26" y="294"/>
                </a:cubicBezTo>
                <a:cubicBezTo>
                  <a:pt x="26" y="294"/>
                  <a:pt x="26" y="294"/>
                  <a:pt x="26" y="294"/>
                </a:cubicBezTo>
                <a:close/>
                <a:moveTo>
                  <a:pt x="283" y="232"/>
                </a:moveTo>
                <a:cubicBezTo>
                  <a:pt x="283" y="232"/>
                  <a:pt x="283" y="232"/>
                  <a:pt x="283" y="232"/>
                </a:cubicBezTo>
                <a:cubicBezTo>
                  <a:pt x="283" y="231"/>
                  <a:pt x="283" y="231"/>
                  <a:pt x="283" y="230"/>
                </a:cubicBezTo>
                <a:cubicBezTo>
                  <a:pt x="281" y="230"/>
                  <a:pt x="280" y="232"/>
                  <a:pt x="282" y="233"/>
                </a:cubicBezTo>
                <a:cubicBezTo>
                  <a:pt x="282" y="232"/>
                  <a:pt x="282" y="231"/>
                  <a:pt x="283" y="232"/>
                </a:cubicBezTo>
                <a:close/>
                <a:moveTo>
                  <a:pt x="282" y="235"/>
                </a:moveTo>
                <a:cubicBezTo>
                  <a:pt x="282" y="236"/>
                  <a:pt x="284" y="237"/>
                  <a:pt x="282" y="238"/>
                </a:cubicBezTo>
                <a:cubicBezTo>
                  <a:pt x="282" y="237"/>
                  <a:pt x="282" y="236"/>
                  <a:pt x="282" y="236"/>
                </a:cubicBezTo>
                <a:cubicBezTo>
                  <a:pt x="282" y="237"/>
                  <a:pt x="281" y="237"/>
                  <a:pt x="280" y="237"/>
                </a:cubicBezTo>
                <a:cubicBezTo>
                  <a:pt x="279" y="240"/>
                  <a:pt x="280" y="240"/>
                  <a:pt x="278" y="243"/>
                </a:cubicBezTo>
                <a:cubicBezTo>
                  <a:pt x="281" y="242"/>
                  <a:pt x="280" y="244"/>
                  <a:pt x="282" y="244"/>
                </a:cubicBezTo>
                <a:cubicBezTo>
                  <a:pt x="282" y="243"/>
                  <a:pt x="280" y="243"/>
                  <a:pt x="280" y="241"/>
                </a:cubicBezTo>
                <a:cubicBezTo>
                  <a:pt x="281" y="241"/>
                  <a:pt x="282" y="240"/>
                  <a:pt x="282" y="239"/>
                </a:cubicBezTo>
                <a:cubicBezTo>
                  <a:pt x="282" y="238"/>
                  <a:pt x="281" y="240"/>
                  <a:pt x="281" y="239"/>
                </a:cubicBezTo>
                <a:cubicBezTo>
                  <a:pt x="282" y="238"/>
                  <a:pt x="283" y="237"/>
                  <a:pt x="285" y="237"/>
                </a:cubicBezTo>
                <a:cubicBezTo>
                  <a:pt x="284" y="235"/>
                  <a:pt x="285" y="234"/>
                  <a:pt x="283" y="233"/>
                </a:cubicBezTo>
                <a:cubicBezTo>
                  <a:pt x="283" y="234"/>
                  <a:pt x="284" y="235"/>
                  <a:pt x="283" y="235"/>
                </a:cubicBezTo>
                <a:cubicBezTo>
                  <a:pt x="283" y="235"/>
                  <a:pt x="282" y="235"/>
                  <a:pt x="282" y="234"/>
                </a:cubicBezTo>
                <a:cubicBezTo>
                  <a:pt x="281" y="234"/>
                  <a:pt x="279" y="235"/>
                  <a:pt x="280" y="237"/>
                </a:cubicBezTo>
                <a:cubicBezTo>
                  <a:pt x="281" y="237"/>
                  <a:pt x="280" y="235"/>
                  <a:pt x="282" y="235"/>
                </a:cubicBezTo>
                <a:close/>
                <a:moveTo>
                  <a:pt x="121" y="312"/>
                </a:moveTo>
                <a:cubicBezTo>
                  <a:pt x="120" y="307"/>
                  <a:pt x="113" y="294"/>
                  <a:pt x="114" y="289"/>
                </a:cubicBezTo>
                <a:cubicBezTo>
                  <a:pt x="114" y="288"/>
                  <a:pt x="115" y="285"/>
                  <a:pt x="114" y="284"/>
                </a:cubicBezTo>
                <a:cubicBezTo>
                  <a:pt x="110" y="280"/>
                  <a:pt x="110" y="269"/>
                  <a:pt x="109" y="264"/>
                </a:cubicBezTo>
                <a:cubicBezTo>
                  <a:pt x="106" y="256"/>
                  <a:pt x="109" y="247"/>
                  <a:pt x="104" y="239"/>
                </a:cubicBezTo>
                <a:cubicBezTo>
                  <a:pt x="102" y="243"/>
                  <a:pt x="106" y="243"/>
                  <a:pt x="103" y="245"/>
                </a:cubicBezTo>
                <a:cubicBezTo>
                  <a:pt x="107" y="247"/>
                  <a:pt x="105" y="250"/>
                  <a:pt x="105" y="253"/>
                </a:cubicBezTo>
                <a:cubicBezTo>
                  <a:pt x="106" y="266"/>
                  <a:pt x="112" y="278"/>
                  <a:pt x="112" y="291"/>
                </a:cubicBezTo>
                <a:cubicBezTo>
                  <a:pt x="115" y="295"/>
                  <a:pt x="117" y="302"/>
                  <a:pt x="117" y="306"/>
                </a:cubicBezTo>
                <a:cubicBezTo>
                  <a:pt x="118" y="305"/>
                  <a:pt x="119" y="308"/>
                  <a:pt x="118" y="310"/>
                </a:cubicBezTo>
                <a:cubicBezTo>
                  <a:pt x="121" y="309"/>
                  <a:pt x="120" y="314"/>
                  <a:pt x="121" y="312"/>
                </a:cubicBezTo>
                <a:close/>
                <a:moveTo>
                  <a:pt x="309" y="241"/>
                </a:moveTo>
                <a:cubicBezTo>
                  <a:pt x="308" y="243"/>
                  <a:pt x="306" y="241"/>
                  <a:pt x="305" y="240"/>
                </a:cubicBezTo>
                <a:cubicBezTo>
                  <a:pt x="305" y="241"/>
                  <a:pt x="305" y="243"/>
                  <a:pt x="305" y="244"/>
                </a:cubicBezTo>
                <a:cubicBezTo>
                  <a:pt x="306" y="244"/>
                  <a:pt x="308" y="244"/>
                  <a:pt x="308" y="245"/>
                </a:cubicBezTo>
                <a:cubicBezTo>
                  <a:pt x="307" y="245"/>
                  <a:pt x="306" y="247"/>
                  <a:pt x="307" y="248"/>
                </a:cubicBezTo>
                <a:cubicBezTo>
                  <a:pt x="308" y="246"/>
                  <a:pt x="308" y="249"/>
                  <a:pt x="309" y="249"/>
                </a:cubicBezTo>
                <a:cubicBezTo>
                  <a:pt x="309" y="244"/>
                  <a:pt x="308" y="243"/>
                  <a:pt x="309" y="241"/>
                </a:cubicBezTo>
                <a:close/>
                <a:moveTo>
                  <a:pt x="306" y="242"/>
                </a:moveTo>
                <a:cubicBezTo>
                  <a:pt x="306" y="242"/>
                  <a:pt x="306" y="242"/>
                  <a:pt x="306" y="242"/>
                </a:cubicBezTo>
                <a:cubicBezTo>
                  <a:pt x="306" y="245"/>
                  <a:pt x="308" y="242"/>
                  <a:pt x="306" y="242"/>
                </a:cubicBezTo>
                <a:close/>
                <a:moveTo>
                  <a:pt x="293" y="282"/>
                </a:moveTo>
                <a:cubicBezTo>
                  <a:pt x="294" y="283"/>
                  <a:pt x="293" y="285"/>
                  <a:pt x="293" y="286"/>
                </a:cubicBezTo>
                <a:cubicBezTo>
                  <a:pt x="291" y="285"/>
                  <a:pt x="294" y="284"/>
                  <a:pt x="293" y="282"/>
                </a:cubicBezTo>
                <a:close/>
                <a:moveTo>
                  <a:pt x="20" y="286"/>
                </a:moveTo>
                <a:cubicBezTo>
                  <a:pt x="20" y="283"/>
                  <a:pt x="23" y="290"/>
                  <a:pt x="20" y="286"/>
                </a:cubicBezTo>
                <a:close/>
                <a:moveTo>
                  <a:pt x="203" y="357"/>
                </a:moveTo>
                <a:cubicBezTo>
                  <a:pt x="202" y="355"/>
                  <a:pt x="204" y="358"/>
                  <a:pt x="204" y="356"/>
                </a:cubicBezTo>
                <a:cubicBezTo>
                  <a:pt x="205" y="356"/>
                  <a:pt x="205" y="357"/>
                  <a:pt x="205" y="357"/>
                </a:cubicBezTo>
                <a:cubicBezTo>
                  <a:pt x="205" y="357"/>
                  <a:pt x="205" y="358"/>
                  <a:pt x="205" y="358"/>
                </a:cubicBezTo>
                <a:cubicBezTo>
                  <a:pt x="204" y="358"/>
                  <a:pt x="203" y="358"/>
                  <a:pt x="203" y="358"/>
                </a:cubicBezTo>
                <a:cubicBezTo>
                  <a:pt x="203" y="358"/>
                  <a:pt x="203" y="357"/>
                  <a:pt x="203" y="357"/>
                </a:cubicBezTo>
                <a:cubicBezTo>
                  <a:pt x="203" y="357"/>
                  <a:pt x="203" y="357"/>
                  <a:pt x="203" y="357"/>
                </a:cubicBezTo>
                <a:close/>
                <a:moveTo>
                  <a:pt x="193" y="361"/>
                </a:moveTo>
                <a:cubicBezTo>
                  <a:pt x="194" y="362"/>
                  <a:pt x="193" y="362"/>
                  <a:pt x="193" y="364"/>
                </a:cubicBezTo>
                <a:cubicBezTo>
                  <a:pt x="195" y="364"/>
                  <a:pt x="195" y="361"/>
                  <a:pt x="194" y="360"/>
                </a:cubicBezTo>
                <a:cubicBezTo>
                  <a:pt x="195" y="363"/>
                  <a:pt x="191" y="360"/>
                  <a:pt x="193" y="361"/>
                </a:cubicBezTo>
                <a:close/>
                <a:moveTo>
                  <a:pt x="342" y="385"/>
                </a:moveTo>
                <a:cubicBezTo>
                  <a:pt x="342" y="384"/>
                  <a:pt x="345" y="385"/>
                  <a:pt x="346" y="384"/>
                </a:cubicBezTo>
                <a:cubicBezTo>
                  <a:pt x="346" y="386"/>
                  <a:pt x="342" y="385"/>
                  <a:pt x="342" y="385"/>
                </a:cubicBezTo>
                <a:close/>
                <a:moveTo>
                  <a:pt x="280" y="407"/>
                </a:moveTo>
                <a:cubicBezTo>
                  <a:pt x="280" y="408"/>
                  <a:pt x="280" y="409"/>
                  <a:pt x="281" y="409"/>
                </a:cubicBezTo>
                <a:cubicBezTo>
                  <a:pt x="281" y="410"/>
                  <a:pt x="280" y="410"/>
                  <a:pt x="280" y="411"/>
                </a:cubicBezTo>
                <a:cubicBezTo>
                  <a:pt x="279" y="410"/>
                  <a:pt x="279" y="409"/>
                  <a:pt x="280" y="407"/>
                </a:cubicBezTo>
                <a:close/>
                <a:moveTo>
                  <a:pt x="295" y="443"/>
                </a:moveTo>
                <a:cubicBezTo>
                  <a:pt x="294" y="444"/>
                  <a:pt x="294" y="444"/>
                  <a:pt x="293" y="445"/>
                </a:cubicBezTo>
                <a:cubicBezTo>
                  <a:pt x="292" y="445"/>
                  <a:pt x="294" y="443"/>
                  <a:pt x="295" y="443"/>
                </a:cubicBezTo>
                <a:close/>
                <a:moveTo>
                  <a:pt x="124" y="401"/>
                </a:moveTo>
                <a:cubicBezTo>
                  <a:pt x="124" y="401"/>
                  <a:pt x="125" y="401"/>
                  <a:pt x="125" y="401"/>
                </a:cubicBezTo>
                <a:cubicBezTo>
                  <a:pt x="130" y="402"/>
                  <a:pt x="137" y="403"/>
                  <a:pt x="142" y="403"/>
                </a:cubicBezTo>
                <a:cubicBezTo>
                  <a:pt x="144" y="407"/>
                  <a:pt x="140" y="405"/>
                  <a:pt x="137" y="405"/>
                </a:cubicBezTo>
                <a:cubicBezTo>
                  <a:pt x="136" y="407"/>
                  <a:pt x="138" y="406"/>
                  <a:pt x="139" y="406"/>
                </a:cubicBezTo>
                <a:cubicBezTo>
                  <a:pt x="136" y="408"/>
                  <a:pt x="130" y="409"/>
                  <a:pt x="128" y="406"/>
                </a:cubicBezTo>
                <a:cubicBezTo>
                  <a:pt x="129" y="406"/>
                  <a:pt x="129" y="406"/>
                  <a:pt x="130" y="406"/>
                </a:cubicBezTo>
                <a:cubicBezTo>
                  <a:pt x="129" y="405"/>
                  <a:pt x="129" y="403"/>
                  <a:pt x="127" y="402"/>
                </a:cubicBezTo>
                <a:cubicBezTo>
                  <a:pt x="125" y="403"/>
                  <a:pt x="125" y="405"/>
                  <a:pt x="122" y="404"/>
                </a:cubicBezTo>
                <a:cubicBezTo>
                  <a:pt x="122" y="403"/>
                  <a:pt x="124" y="402"/>
                  <a:pt x="124" y="401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2076451" y="885825"/>
            <a:ext cx="1592263" cy="1568450"/>
          </a:xfrm>
          <a:custGeom>
            <a:avLst/>
            <a:gdLst>
              <a:gd name="T0" fmla="*/ 334 w 424"/>
              <a:gd name="T1" fmla="*/ 47 h 418"/>
              <a:gd name="T2" fmla="*/ 313 w 424"/>
              <a:gd name="T3" fmla="*/ 213 h 418"/>
              <a:gd name="T4" fmla="*/ 421 w 424"/>
              <a:gd name="T5" fmla="*/ 234 h 418"/>
              <a:gd name="T6" fmla="*/ 417 w 424"/>
              <a:gd name="T7" fmla="*/ 275 h 418"/>
              <a:gd name="T8" fmla="*/ 189 w 424"/>
              <a:gd name="T9" fmla="*/ 359 h 418"/>
              <a:gd name="T10" fmla="*/ 78 w 424"/>
              <a:gd name="T11" fmla="*/ 0 h 418"/>
              <a:gd name="T12" fmla="*/ 37 w 424"/>
              <a:gd name="T13" fmla="*/ 89 h 418"/>
              <a:gd name="T14" fmla="*/ 8 w 424"/>
              <a:gd name="T15" fmla="*/ 242 h 418"/>
              <a:gd name="T16" fmla="*/ 96 w 424"/>
              <a:gd name="T17" fmla="*/ 363 h 418"/>
              <a:gd name="T18" fmla="*/ 175 w 424"/>
              <a:gd name="T19" fmla="*/ 393 h 418"/>
              <a:gd name="T20" fmla="*/ 312 w 424"/>
              <a:gd name="T21" fmla="*/ 371 h 418"/>
              <a:gd name="T22" fmla="*/ 393 w 424"/>
              <a:gd name="T23" fmla="*/ 300 h 418"/>
              <a:gd name="T24" fmla="*/ 413 w 424"/>
              <a:gd name="T25" fmla="*/ 227 h 418"/>
              <a:gd name="T26" fmla="*/ 355 w 424"/>
              <a:gd name="T27" fmla="*/ 83 h 418"/>
              <a:gd name="T28" fmla="*/ 182 w 424"/>
              <a:gd name="T29" fmla="*/ 18 h 418"/>
              <a:gd name="T30" fmla="*/ 176 w 424"/>
              <a:gd name="T31" fmla="*/ 22 h 418"/>
              <a:gd name="T32" fmla="*/ 159 w 424"/>
              <a:gd name="T33" fmla="*/ 25 h 418"/>
              <a:gd name="T34" fmla="*/ 175 w 424"/>
              <a:gd name="T35" fmla="*/ 39 h 418"/>
              <a:gd name="T36" fmla="*/ 119 w 424"/>
              <a:gd name="T37" fmla="*/ 127 h 418"/>
              <a:gd name="T38" fmla="*/ 161 w 424"/>
              <a:gd name="T39" fmla="*/ 360 h 418"/>
              <a:gd name="T40" fmla="*/ 271 w 424"/>
              <a:gd name="T41" fmla="*/ 347 h 418"/>
              <a:gd name="T42" fmla="*/ 296 w 424"/>
              <a:gd name="T43" fmla="*/ 304 h 418"/>
              <a:gd name="T44" fmla="*/ 321 w 424"/>
              <a:gd name="T45" fmla="*/ 167 h 418"/>
              <a:gd name="T46" fmla="*/ 302 w 424"/>
              <a:gd name="T47" fmla="*/ 149 h 418"/>
              <a:gd name="T48" fmla="*/ 229 w 424"/>
              <a:gd name="T49" fmla="*/ 37 h 418"/>
              <a:gd name="T50" fmla="*/ 308 w 424"/>
              <a:gd name="T51" fmla="*/ 223 h 418"/>
              <a:gd name="T52" fmla="*/ 286 w 424"/>
              <a:gd name="T53" fmla="*/ 70 h 418"/>
              <a:gd name="T54" fmla="*/ 306 w 424"/>
              <a:gd name="T55" fmla="*/ 59 h 418"/>
              <a:gd name="T56" fmla="*/ 177 w 424"/>
              <a:gd name="T57" fmla="*/ 54 h 418"/>
              <a:gd name="T58" fmla="*/ 267 w 424"/>
              <a:gd name="T59" fmla="*/ 63 h 418"/>
              <a:gd name="T60" fmla="*/ 74 w 424"/>
              <a:gd name="T61" fmla="*/ 78 h 418"/>
              <a:gd name="T62" fmla="*/ 43 w 424"/>
              <a:gd name="T63" fmla="*/ 92 h 418"/>
              <a:gd name="T64" fmla="*/ 297 w 424"/>
              <a:gd name="T65" fmla="*/ 113 h 418"/>
              <a:gd name="T66" fmla="*/ 302 w 424"/>
              <a:gd name="T67" fmla="*/ 120 h 418"/>
              <a:gd name="T68" fmla="*/ 309 w 424"/>
              <a:gd name="T69" fmla="*/ 130 h 418"/>
              <a:gd name="T70" fmla="*/ 37 w 424"/>
              <a:gd name="T71" fmla="*/ 166 h 418"/>
              <a:gd name="T72" fmla="*/ 302 w 424"/>
              <a:gd name="T73" fmla="*/ 140 h 418"/>
              <a:gd name="T74" fmla="*/ 347 w 424"/>
              <a:gd name="T75" fmla="*/ 152 h 418"/>
              <a:gd name="T76" fmla="*/ 339 w 424"/>
              <a:gd name="T77" fmla="*/ 154 h 418"/>
              <a:gd name="T78" fmla="*/ 100 w 424"/>
              <a:gd name="T79" fmla="*/ 243 h 418"/>
              <a:gd name="T80" fmla="*/ 308 w 424"/>
              <a:gd name="T81" fmla="*/ 171 h 418"/>
              <a:gd name="T82" fmla="*/ 308 w 424"/>
              <a:gd name="T83" fmla="*/ 177 h 418"/>
              <a:gd name="T84" fmla="*/ 335 w 424"/>
              <a:gd name="T85" fmla="*/ 267 h 418"/>
              <a:gd name="T86" fmla="*/ 68 w 424"/>
              <a:gd name="T87" fmla="*/ 188 h 418"/>
              <a:gd name="T88" fmla="*/ 306 w 424"/>
              <a:gd name="T89" fmla="*/ 196 h 418"/>
              <a:gd name="T90" fmla="*/ 78 w 424"/>
              <a:gd name="T91" fmla="*/ 249 h 418"/>
              <a:gd name="T92" fmla="*/ 326 w 424"/>
              <a:gd name="T93" fmla="*/ 206 h 418"/>
              <a:gd name="T94" fmla="*/ 390 w 424"/>
              <a:gd name="T95" fmla="*/ 222 h 418"/>
              <a:gd name="T96" fmla="*/ 391 w 424"/>
              <a:gd name="T97" fmla="*/ 226 h 418"/>
              <a:gd name="T98" fmla="*/ 392 w 424"/>
              <a:gd name="T99" fmla="*/ 243 h 418"/>
              <a:gd name="T100" fmla="*/ 387 w 424"/>
              <a:gd name="T101" fmla="*/ 254 h 418"/>
              <a:gd name="T102" fmla="*/ 321 w 424"/>
              <a:gd name="T103" fmla="*/ 268 h 418"/>
              <a:gd name="T104" fmla="*/ 378 w 424"/>
              <a:gd name="T105" fmla="*/ 271 h 418"/>
              <a:gd name="T106" fmla="*/ 317 w 424"/>
              <a:gd name="T107" fmla="*/ 301 h 418"/>
              <a:gd name="T108" fmla="*/ 380 w 424"/>
              <a:gd name="T109" fmla="*/ 317 h 418"/>
              <a:gd name="T110" fmla="*/ 81 w 424"/>
              <a:gd name="T111" fmla="*/ 337 h 418"/>
              <a:gd name="T112" fmla="*/ 332 w 424"/>
              <a:gd name="T113" fmla="*/ 333 h 418"/>
              <a:gd name="T114" fmla="*/ 298 w 424"/>
              <a:gd name="T115" fmla="*/ 364 h 418"/>
              <a:gd name="T116" fmla="*/ 241 w 424"/>
              <a:gd name="T117" fmla="*/ 384 h 418"/>
              <a:gd name="T118" fmla="*/ 170 w 424"/>
              <a:gd name="T119" fmla="*/ 391 h 418"/>
              <a:gd name="T120" fmla="*/ 76 w 424"/>
              <a:gd name="T121" fmla="*/ 210 h 418"/>
              <a:gd name="T122" fmla="*/ 410 w 424"/>
              <a:gd name="T123" fmla="*/ 287 h 418"/>
              <a:gd name="T124" fmla="*/ 133 w 424"/>
              <a:gd name="T125" fmla="*/ 382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4" h="418">
                <a:moveTo>
                  <a:pt x="125" y="10"/>
                </a:moveTo>
                <a:cubicBezTo>
                  <a:pt x="125" y="11"/>
                  <a:pt x="124" y="11"/>
                  <a:pt x="123" y="11"/>
                </a:cubicBezTo>
                <a:cubicBezTo>
                  <a:pt x="122" y="9"/>
                  <a:pt x="124" y="10"/>
                  <a:pt x="125" y="10"/>
                </a:cubicBezTo>
                <a:close/>
                <a:moveTo>
                  <a:pt x="126" y="11"/>
                </a:moveTo>
                <a:cubicBezTo>
                  <a:pt x="128" y="12"/>
                  <a:pt x="125" y="12"/>
                  <a:pt x="125" y="13"/>
                </a:cubicBezTo>
                <a:cubicBezTo>
                  <a:pt x="123" y="12"/>
                  <a:pt x="126" y="12"/>
                  <a:pt x="126" y="11"/>
                </a:cubicBezTo>
                <a:close/>
                <a:moveTo>
                  <a:pt x="202" y="16"/>
                </a:moveTo>
                <a:cubicBezTo>
                  <a:pt x="202" y="17"/>
                  <a:pt x="206" y="14"/>
                  <a:pt x="206" y="17"/>
                </a:cubicBezTo>
                <a:cubicBezTo>
                  <a:pt x="205" y="17"/>
                  <a:pt x="205" y="16"/>
                  <a:pt x="204" y="16"/>
                </a:cubicBezTo>
                <a:cubicBezTo>
                  <a:pt x="204" y="16"/>
                  <a:pt x="204" y="17"/>
                  <a:pt x="204" y="18"/>
                </a:cubicBezTo>
                <a:cubicBezTo>
                  <a:pt x="203" y="18"/>
                  <a:pt x="202" y="18"/>
                  <a:pt x="202" y="18"/>
                </a:cubicBezTo>
                <a:cubicBezTo>
                  <a:pt x="203" y="17"/>
                  <a:pt x="202" y="17"/>
                  <a:pt x="202" y="16"/>
                </a:cubicBezTo>
                <a:close/>
                <a:moveTo>
                  <a:pt x="122" y="19"/>
                </a:moveTo>
                <a:cubicBezTo>
                  <a:pt x="122" y="20"/>
                  <a:pt x="122" y="21"/>
                  <a:pt x="120" y="21"/>
                </a:cubicBezTo>
                <a:cubicBezTo>
                  <a:pt x="120" y="19"/>
                  <a:pt x="121" y="19"/>
                  <a:pt x="122" y="19"/>
                </a:cubicBezTo>
                <a:close/>
                <a:moveTo>
                  <a:pt x="231" y="24"/>
                </a:moveTo>
                <a:cubicBezTo>
                  <a:pt x="230" y="23"/>
                  <a:pt x="229" y="25"/>
                  <a:pt x="228" y="23"/>
                </a:cubicBezTo>
                <a:cubicBezTo>
                  <a:pt x="228" y="22"/>
                  <a:pt x="232" y="21"/>
                  <a:pt x="231" y="24"/>
                </a:cubicBezTo>
                <a:close/>
                <a:moveTo>
                  <a:pt x="117" y="23"/>
                </a:moveTo>
                <a:cubicBezTo>
                  <a:pt x="118" y="23"/>
                  <a:pt x="118" y="26"/>
                  <a:pt x="116" y="26"/>
                </a:cubicBezTo>
                <a:cubicBezTo>
                  <a:pt x="117" y="25"/>
                  <a:pt x="117" y="24"/>
                  <a:pt x="117" y="23"/>
                </a:cubicBezTo>
                <a:close/>
                <a:moveTo>
                  <a:pt x="414" y="30"/>
                </a:moveTo>
                <a:cubicBezTo>
                  <a:pt x="416" y="30"/>
                  <a:pt x="418" y="31"/>
                  <a:pt x="418" y="33"/>
                </a:cubicBezTo>
                <a:cubicBezTo>
                  <a:pt x="416" y="34"/>
                  <a:pt x="414" y="33"/>
                  <a:pt x="414" y="30"/>
                </a:cubicBezTo>
                <a:close/>
                <a:moveTo>
                  <a:pt x="155" y="33"/>
                </a:moveTo>
                <a:cubicBezTo>
                  <a:pt x="156" y="33"/>
                  <a:pt x="156" y="34"/>
                  <a:pt x="156" y="35"/>
                </a:cubicBezTo>
                <a:cubicBezTo>
                  <a:pt x="155" y="35"/>
                  <a:pt x="155" y="34"/>
                  <a:pt x="155" y="33"/>
                </a:cubicBezTo>
                <a:close/>
                <a:moveTo>
                  <a:pt x="223" y="39"/>
                </a:moveTo>
                <a:cubicBezTo>
                  <a:pt x="225" y="38"/>
                  <a:pt x="224" y="40"/>
                  <a:pt x="226" y="40"/>
                </a:cubicBezTo>
                <a:cubicBezTo>
                  <a:pt x="225" y="40"/>
                  <a:pt x="225" y="42"/>
                  <a:pt x="225" y="43"/>
                </a:cubicBezTo>
                <a:cubicBezTo>
                  <a:pt x="224" y="42"/>
                  <a:pt x="222" y="42"/>
                  <a:pt x="221" y="41"/>
                </a:cubicBezTo>
                <a:cubicBezTo>
                  <a:pt x="220" y="39"/>
                  <a:pt x="223" y="41"/>
                  <a:pt x="223" y="39"/>
                </a:cubicBezTo>
                <a:close/>
                <a:moveTo>
                  <a:pt x="51" y="44"/>
                </a:moveTo>
                <a:cubicBezTo>
                  <a:pt x="52" y="44"/>
                  <a:pt x="51" y="46"/>
                  <a:pt x="50" y="46"/>
                </a:cubicBezTo>
                <a:cubicBezTo>
                  <a:pt x="50" y="45"/>
                  <a:pt x="51" y="45"/>
                  <a:pt x="51" y="44"/>
                </a:cubicBezTo>
                <a:close/>
                <a:moveTo>
                  <a:pt x="334" y="47"/>
                </a:moveTo>
                <a:cubicBezTo>
                  <a:pt x="334" y="48"/>
                  <a:pt x="335" y="48"/>
                  <a:pt x="335" y="50"/>
                </a:cubicBezTo>
                <a:cubicBezTo>
                  <a:pt x="334" y="49"/>
                  <a:pt x="334" y="49"/>
                  <a:pt x="334" y="47"/>
                </a:cubicBezTo>
                <a:close/>
                <a:moveTo>
                  <a:pt x="47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4"/>
                  <a:pt x="48" y="54"/>
                  <a:pt x="47" y="54"/>
                </a:cubicBezTo>
                <a:cubicBezTo>
                  <a:pt x="47" y="55"/>
                  <a:pt x="47" y="55"/>
                  <a:pt x="47" y="55"/>
                </a:cubicBezTo>
                <a:cubicBezTo>
                  <a:pt x="45" y="56"/>
                  <a:pt x="45" y="53"/>
                  <a:pt x="47" y="52"/>
                </a:cubicBezTo>
                <a:close/>
                <a:moveTo>
                  <a:pt x="239" y="62"/>
                </a:moveTo>
                <a:cubicBezTo>
                  <a:pt x="239" y="62"/>
                  <a:pt x="240" y="63"/>
                  <a:pt x="241" y="62"/>
                </a:cubicBezTo>
                <a:cubicBezTo>
                  <a:pt x="243" y="63"/>
                  <a:pt x="238" y="64"/>
                  <a:pt x="239" y="62"/>
                </a:cubicBezTo>
                <a:close/>
                <a:moveTo>
                  <a:pt x="289" y="70"/>
                </a:moveTo>
                <a:cubicBezTo>
                  <a:pt x="290" y="70"/>
                  <a:pt x="290" y="70"/>
                  <a:pt x="291" y="70"/>
                </a:cubicBezTo>
                <a:cubicBezTo>
                  <a:pt x="291" y="71"/>
                  <a:pt x="291" y="71"/>
                  <a:pt x="291" y="72"/>
                </a:cubicBezTo>
                <a:cubicBezTo>
                  <a:pt x="289" y="72"/>
                  <a:pt x="289" y="71"/>
                  <a:pt x="289" y="70"/>
                </a:cubicBezTo>
                <a:close/>
                <a:moveTo>
                  <a:pt x="43" y="90"/>
                </a:moveTo>
                <a:cubicBezTo>
                  <a:pt x="43" y="89"/>
                  <a:pt x="44" y="88"/>
                  <a:pt x="46" y="88"/>
                </a:cubicBezTo>
                <a:cubicBezTo>
                  <a:pt x="46" y="90"/>
                  <a:pt x="45" y="91"/>
                  <a:pt x="43" y="90"/>
                </a:cubicBezTo>
                <a:close/>
                <a:moveTo>
                  <a:pt x="36" y="163"/>
                </a:moveTo>
                <a:cubicBezTo>
                  <a:pt x="37" y="162"/>
                  <a:pt x="35" y="168"/>
                  <a:pt x="36" y="163"/>
                </a:cubicBezTo>
                <a:close/>
                <a:moveTo>
                  <a:pt x="6" y="173"/>
                </a:moveTo>
                <a:cubicBezTo>
                  <a:pt x="6" y="174"/>
                  <a:pt x="4" y="176"/>
                  <a:pt x="6" y="176"/>
                </a:cubicBezTo>
                <a:cubicBezTo>
                  <a:pt x="5" y="179"/>
                  <a:pt x="3" y="173"/>
                  <a:pt x="6" y="173"/>
                </a:cubicBezTo>
                <a:close/>
                <a:moveTo>
                  <a:pt x="312" y="178"/>
                </a:moveTo>
                <a:cubicBezTo>
                  <a:pt x="314" y="181"/>
                  <a:pt x="309" y="180"/>
                  <a:pt x="312" y="178"/>
                </a:cubicBezTo>
                <a:close/>
                <a:moveTo>
                  <a:pt x="3" y="193"/>
                </a:moveTo>
                <a:cubicBezTo>
                  <a:pt x="2" y="194"/>
                  <a:pt x="2" y="194"/>
                  <a:pt x="2" y="195"/>
                </a:cubicBezTo>
                <a:cubicBezTo>
                  <a:pt x="0" y="195"/>
                  <a:pt x="2" y="193"/>
                  <a:pt x="3" y="193"/>
                </a:cubicBezTo>
                <a:close/>
                <a:moveTo>
                  <a:pt x="76" y="199"/>
                </a:moveTo>
                <a:cubicBezTo>
                  <a:pt x="78" y="200"/>
                  <a:pt x="77" y="200"/>
                  <a:pt x="77" y="201"/>
                </a:cubicBezTo>
                <a:cubicBezTo>
                  <a:pt x="76" y="201"/>
                  <a:pt x="76" y="200"/>
                  <a:pt x="76" y="199"/>
                </a:cubicBezTo>
                <a:close/>
                <a:moveTo>
                  <a:pt x="412" y="210"/>
                </a:moveTo>
                <a:cubicBezTo>
                  <a:pt x="413" y="210"/>
                  <a:pt x="413" y="211"/>
                  <a:pt x="413" y="211"/>
                </a:cubicBezTo>
                <a:cubicBezTo>
                  <a:pt x="412" y="211"/>
                  <a:pt x="412" y="211"/>
                  <a:pt x="412" y="211"/>
                </a:cubicBezTo>
                <a:cubicBezTo>
                  <a:pt x="412" y="211"/>
                  <a:pt x="412" y="210"/>
                  <a:pt x="412" y="210"/>
                </a:cubicBezTo>
                <a:close/>
                <a:moveTo>
                  <a:pt x="410" y="211"/>
                </a:moveTo>
                <a:cubicBezTo>
                  <a:pt x="411" y="211"/>
                  <a:pt x="411" y="214"/>
                  <a:pt x="409" y="213"/>
                </a:cubicBezTo>
                <a:cubicBezTo>
                  <a:pt x="410" y="212"/>
                  <a:pt x="410" y="212"/>
                  <a:pt x="410" y="211"/>
                </a:cubicBezTo>
                <a:close/>
                <a:moveTo>
                  <a:pt x="313" y="213"/>
                </a:moveTo>
                <a:cubicBezTo>
                  <a:pt x="314" y="215"/>
                  <a:pt x="313" y="215"/>
                  <a:pt x="312" y="214"/>
                </a:cubicBezTo>
                <a:cubicBezTo>
                  <a:pt x="312" y="213"/>
                  <a:pt x="313" y="214"/>
                  <a:pt x="313" y="213"/>
                </a:cubicBezTo>
                <a:close/>
                <a:moveTo>
                  <a:pt x="75" y="216"/>
                </a:moveTo>
                <a:cubicBezTo>
                  <a:pt x="79" y="216"/>
                  <a:pt x="76" y="219"/>
                  <a:pt x="75" y="216"/>
                </a:cubicBezTo>
                <a:close/>
                <a:moveTo>
                  <a:pt x="420" y="216"/>
                </a:moveTo>
                <a:cubicBezTo>
                  <a:pt x="423" y="218"/>
                  <a:pt x="418" y="218"/>
                  <a:pt x="419" y="220"/>
                </a:cubicBezTo>
                <a:cubicBezTo>
                  <a:pt x="418" y="220"/>
                  <a:pt x="416" y="221"/>
                  <a:pt x="417" y="219"/>
                </a:cubicBezTo>
                <a:cubicBezTo>
                  <a:pt x="417" y="219"/>
                  <a:pt x="417" y="220"/>
                  <a:pt x="418" y="220"/>
                </a:cubicBezTo>
                <a:cubicBezTo>
                  <a:pt x="417" y="217"/>
                  <a:pt x="420" y="218"/>
                  <a:pt x="420" y="216"/>
                </a:cubicBezTo>
                <a:close/>
                <a:moveTo>
                  <a:pt x="412" y="223"/>
                </a:moveTo>
                <a:cubicBezTo>
                  <a:pt x="412" y="222"/>
                  <a:pt x="413" y="222"/>
                  <a:pt x="413" y="223"/>
                </a:cubicBezTo>
                <a:cubicBezTo>
                  <a:pt x="413" y="222"/>
                  <a:pt x="413" y="220"/>
                  <a:pt x="412" y="218"/>
                </a:cubicBezTo>
                <a:cubicBezTo>
                  <a:pt x="411" y="218"/>
                  <a:pt x="412" y="218"/>
                  <a:pt x="412" y="218"/>
                </a:cubicBezTo>
                <a:cubicBezTo>
                  <a:pt x="413" y="218"/>
                  <a:pt x="413" y="218"/>
                  <a:pt x="413" y="217"/>
                </a:cubicBezTo>
                <a:cubicBezTo>
                  <a:pt x="415" y="219"/>
                  <a:pt x="413" y="222"/>
                  <a:pt x="415" y="223"/>
                </a:cubicBezTo>
                <a:cubicBezTo>
                  <a:pt x="415" y="224"/>
                  <a:pt x="413" y="223"/>
                  <a:pt x="412" y="223"/>
                </a:cubicBezTo>
                <a:close/>
                <a:moveTo>
                  <a:pt x="74" y="222"/>
                </a:moveTo>
                <a:cubicBezTo>
                  <a:pt x="75" y="222"/>
                  <a:pt x="77" y="222"/>
                  <a:pt x="76" y="224"/>
                </a:cubicBezTo>
                <a:cubicBezTo>
                  <a:pt x="75" y="224"/>
                  <a:pt x="74" y="223"/>
                  <a:pt x="74" y="222"/>
                </a:cubicBezTo>
                <a:close/>
                <a:moveTo>
                  <a:pt x="309" y="224"/>
                </a:moveTo>
                <a:cubicBezTo>
                  <a:pt x="310" y="225"/>
                  <a:pt x="310" y="225"/>
                  <a:pt x="311" y="226"/>
                </a:cubicBezTo>
                <a:cubicBezTo>
                  <a:pt x="311" y="227"/>
                  <a:pt x="308" y="226"/>
                  <a:pt x="309" y="224"/>
                </a:cubicBezTo>
                <a:close/>
                <a:moveTo>
                  <a:pt x="417" y="228"/>
                </a:moveTo>
                <a:cubicBezTo>
                  <a:pt x="419" y="228"/>
                  <a:pt x="419" y="229"/>
                  <a:pt x="419" y="231"/>
                </a:cubicBezTo>
                <a:cubicBezTo>
                  <a:pt x="418" y="230"/>
                  <a:pt x="417" y="230"/>
                  <a:pt x="417" y="228"/>
                </a:cubicBezTo>
                <a:close/>
                <a:moveTo>
                  <a:pt x="329" y="229"/>
                </a:moveTo>
                <a:cubicBezTo>
                  <a:pt x="329" y="229"/>
                  <a:pt x="329" y="229"/>
                  <a:pt x="330" y="229"/>
                </a:cubicBezTo>
                <a:cubicBezTo>
                  <a:pt x="330" y="230"/>
                  <a:pt x="329" y="230"/>
                  <a:pt x="329" y="231"/>
                </a:cubicBezTo>
                <a:cubicBezTo>
                  <a:pt x="329" y="231"/>
                  <a:pt x="328" y="231"/>
                  <a:pt x="328" y="231"/>
                </a:cubicBezTo>
                <a:cubicBezTo>
                  <a:pt x="328" y="230"/>
                  <a:pt x="329" y="230"/>
                  <a:pt x="329" y="229"/>
                </a:cubicBezTo>
                <a:close/>
                <a:moveTo>
                  <a:pt x="307" y="232"/>
                </a:moveTo>
                <a:cubicBezTo>
                  <a:pt x="310" y="232"/>
                  <a:pt x="305" y="234"/>
                  <a:pt x="307" y="232"/>
                </a:cubicBezTo>
                <a:close/>
                <a:moveTo>
                  <a:pt x="418" y="232"/>
                </a:moveTo>
                <a:cubicBezTo>
                  <a:pt x="419" y="232"/>
                  <a:pt x="418" y="234"/>
                  <a:pt x="420" y="233"/>
                </a:cubicBezTo>
                <a:cubicBezTo>
                  <a:pt x="420" y="234"/>
                  <a:pt x="418" y="233"/>
                  <a:pt x="418" y="234"/>
                </a:cubicBezTo>
                <a:cubicBezTo>
                  <a:pt x="417" y="234"/>
                  <a:pt x="418" y="232"/>
                  <a:pt x="418" y="232"/>
                </a:cubicBezTo>
                <a:close/>
                <a:moveTo>
                  <a:pt x="311" y="234"/>
                </a:moveTo>
                <a:cubicBezTo>
                  <a:pt x="310" y="233"/>
                  <a:pt x="308" y="233"/>
                  <a:pt x="307" y="234"/>
                </a:cubicBezTo>
                <a:cubicBezTo>
                  <a:pt x="308" y="234"/>
                  <a:pt x="311" y="235"/>
                  <a:pt x="311" y="234"/>
                </a:cubicBezTo>
                <a:close/>
                <a:moveTo>
                  <a:pt x="421" y="234"/>
                </a:moveTo>
                <a:cubicBezTo>
                  <a:pt x="421" y="234"/>
                  <a:pt x="421" y="235"/>
                  <a:pt x="422" y="235"/>
                </a:cubicBezTo>
                <a:cubicBezTo>
                  <a:pt x="422" y="235"/>
                  <a:pt x="421" y="235"/>
                  <a:pt x="421" y="236"/>
                </a:cubicBezTo>
                <a:cubicBezTo>
                  <a:pt x="421" y="236"/>
                  <a:pt x="421" y="235"/>
                  <a:pt x="420" y="235"/>
                </a:cubicBezTo>
                <a:cubicBezTo>
                  <a:pt x="420" y="235"/>
                  <a:pt x="421" y="235"/>
                  <a:pt x="421" y="234"/>
                </a:cubicBezTo>
                <a:close/>
                <a:moveTo>
                  <a:pt x="420" y="238"/>
                </a:moveTo>
                <a:cubicBezTo>
                  <a:pt x="420" y="238"/>
                  <a:pt x="420" y="238"/>
                  <a:pt x="420" y="239"/>
                </a:cubicBezTo>
                <a:cubicBezTo>
                  <a:pt x="420" y="239"/>
                  <a:pt x="421" y="239"/>
                  <a:pt x="422" y="239"/>
                </a:cubicBezTo>
                <a:cubicBezTo>
                  <a:pt x="421" y="240"/>
                  <a:pt x="422" y="242"/>
                  <a:pt x="420" y="242"/>
                </a:cubicBezTo>
                <a:cubicBezTo>
                  <a:pt x="419" y="240"/>
                  <a:pt x="420" y="240"/>
                  <a:pt x="420" y="238"/>
                </a:cubicBezTo>
                <a:close/>
                <a:moveTo>
                  <a:pt x="411" y="247"/>
                </a:moveTo>
                <a:cubicBezTo>
                  <a:pt x="411" y="247"/>
                  <a:pt x="412" y="248"/>
                  <a:pt x="412" y="248"/>
                </a:cubicBezTo>
                <a:cubicBezTo>
                  <a:pt x="412" y="248"/>
                  <a:pt x="412" y="248"/>
                  <a:pt x="412" y="249"/>
                </a:cubicBezTo>
                <a:cubicBezTo>
                  <a:pt x="411" y="249"/>
                  <a:pt x="411" y="248"/>
                  <a:pt x="410" y="248"/>
                </a:cubicBezTo>
                <a:cubicBezTo>
                  <a:pt x="411" y="248"/>
                  <a:pt x="411" y="248"/>
                  <a:pt x="411" y="247"/>
                </a:cubicBezTo>
                <a:close/>
                <a:moveTo>
                  <a:pt x="307" y="249"/>
                </a:moveTo>
                <a:cubicBezTo>
                  <a:pt x="309" y="249"/>
                  <a:pt x="308" y="250"/>
                  <a:pt x="308" y="251"/>
                </a:cubicBezTo>
                <a:cubicBezTo>
                  <a:pt x="307" y="251"/>
                  <a:pt x="307" y="250"/>
                  <a:pt x="307" y="249"/>
                </a:cubicBezTo>
                <a:close/>
                <a:moveTo>
                  <a:pt x="313" y="254"/>
                </a:moveTo>
                <a:cubicBezTo>
                  <a:pt x="314" y="256"/>
                  <a:pt x="314" y="254"/>
                  <a:pt x="315" y="254"/>
                </a:cubicBezTo>
                <a:cubicBezTo>
                  <a:pt x="315" y="255"/>
                  <a:pt x="315" y="256"/>
                  <a:pt x="315" y="256"/>
                </a:cubicBezTo>
                <a:cubicBezTo>
                  <a:pt x="313" y="256"/>
                  <a:pt x="313" y="258"/>
                  <a:pt x="312" y="257"/>
                </a:cubicBezTo>
                <a:cubicBezTo>
                  <a:pt x="311" y="254"/>
                  <a:pt x="314" y="252"/>
                  <a:pt x="312" y="249"/>
                </a:cubicBezTo>
                <a:cubicBezTo>
                  <a:pt x="315" y="248"/>
                  <a:pt x="314" y="253"/>
                  <a:pt x="313" y="254"/>
                </a:cubicBezTo>
                <a:close/>
                <a:moveTo>
                  <a:pt x="421" y="251"/>
                </a:moveTo>
                <a:cubicBezTo>
                  <a:pt x="421" y="252"/>
                  <a:pt x="417" y="253"/>
                  <a:pt x="418" y="251"/>
                </a:cubicBezTo>
                <a:cubicBezTo>
                  <a:pt x="419" y="251"/>
                  <a:pt x="420" y="250"/>
                  <a:pt x="421" y="251"/>
                </a:cubicBezTo>
                <a:close/>
                <a:moveTo>
                  <a:pt x="414" y="252"/>
                </a:moveTo>
                <a:cubicBezTo>
                  <a:pt x="416" y="253"/>
                  <a:pt x="416" y="254"/>
                  <a:pt x="415" y="255"/>
                </a:cubicBezTo>
                <a:cubicBezTo>
                  <a:pt x="414" y="255"/>
                  <a:pt x="415" y="253"/>
                  <a:pt x="414" y="252"/>
                </a:cubicBezTo>
                <a:close/>
                <a:moveTo>
                  <a:pt x="407" y="257"/>
                </a:moveTo>
                <a:cubicBezTo>
                  <a:pt x="408" y="257"/>
                  <a:pt x="409" y="257"/>
                  <a:pt x="409" y="257"/>
                </a:cubicBezTo>
                <a:cubicBezTo>
                  <a:pt x="408" y="259"/>
                  <a:pt x="410" y="260"/>
                  <a:pt x="408" y="261"/>
                </a:cubicBezTo>
                <a:cubicBezTo>
                  <a:pt x="407" y="260"/>
                  <a:pt x="408" y="258"/>
                  <a:pt x="407" y="257"/>
                </a:cubicBezTo>
                <a:close/>
                <a:moveTo>
                  <a:pt x="408" y="273"/>
                </a:moveTo>
                <a:cubicBezTo>
                  <a:pt x="409" y="273"/>
                  <a:pt x="409" y="274"/>
                  <a:pt x="409" y="275"/>
                </a:cubicBezTo>
                <a:cubicBezTo>
                  <a:pt x="407" y="276"/>
                  <a:pt x="408" y="274"/>
                  <a:pt x="408" y="273"/>
                </a:cubicBezTo>
                <a:close/>
                <a:moveTo>
                  <a:pt x="415" y="273"/>
                </a:moveTo>
                <a:cubicBezTo>
                  <a:pt x="416" y="273"/>
                  <a:pt x="416" y="275"/>
                  <a:pt x="417" y="275"/>
                </a:cubicBezTo>
                <a:cubicBezTo>
                  <a:pt x="417" y="277"/>
                  <a:pt x="415" y="275"/>
                  <a:pt x="414" y="275"/>
                </a:cubicBezTo>
                <a:cubicBezTo>
                  <a:pt x="414" y="274"/>
                  <a:pt x="416" y="275"/>
                  <a:pt x="415" y="273"/>
                </a:cubicBezTo>
                <a:close/>
                <a:moveTo>
                  <a:pt x="105" y="280"/>
                </a:moveTo>
                <a:cubicBezTo>
                  <a:pt x="107" y="280"/>
                  <a:pt x="106" y="282"/>
                  <a:pt x="106" y="283"/>
                </a:cubicBezTo>
                <a:cubicBezTo>
                  <a:pt x="104" y="283"/>
                  <a:pt x="105" y="281"/>
                  <a:pt x="105" y="280"/>
                </a:cubicBezTo>
                <a:close/>
                <a:moveTo>
                  <a:pt x="408" y="291"/>
                </a:moveTo>
                <a:cubicBezTo>
                  <a:pt x="408" y="293"/>
                  <a:pt x="409" y="294"/>
                  <a:pt x="408" y="296"/>
                </a:cubicBezTo>
                <a:cubicBezTo>
                  <a:pt x="407" y="295"/>
                  <a:pt x="407" y="294"/>
                  <a:pt x="406" y="294"/>
                </a:cubicBezTo>
                <a:cubicBezTo>
                  <a:pt x="406" y="292"/>
                  <a:pt x="408" y="292"/>
                  <a:pt x="408" y="291"/>
                </a:cubicBezTo>
                <a:close/>
                <a:moveTo>
                  <a:pt x="401" y="294"/>
                </a:moveTo>
                <a:cubicBezTo>
                  <a:pt x="403" y="296"/>
                  <a:pt x="400" y="296"/>
                  <a:pt x="401" y="294"/>
                </a:cubicBezTo>
                <a:close/>
                <a:moveTo>
                  <a:pt x="398" y="301"/>
                </a:moveTo>
                <a:cubicBezTo>
                  <a:pt x="396" y="301"/>
                  <a:pt x="396" y="297"/>
                  <a:pt x="398" y="298"/>
                </a:cubicBezTo>
                <a:cubicBezTo>
                  <a:pt x="399" y="299"/>
                  <a:pt x="397" y="299"/>
                  <a:pt x="398" y="301"/>
                </a:cubicBezTo>
                <a:close/>
                <a:moveTo>
                  <a:pt x="398" y="300"/>
                </a:moveTo>
                <a:cubicBezTo>
                  <a:pt x="398" y="301"/>
                  <a:pt x="398" y="303"/>
                  <a:pt x="399" y="303"/>
                </a:cubicBezTo>
                <a:cubicBezTo>
                  <a:pt x="399" y="302"/>
                  <a:pt x="400" y="301"/>
                  <a:pt x="398" y="300"/>
                </a:cubicBezTo>
                <a:close/>
                <a:moveTo>
                  <a:pt x="399" y="304"/>
                </a:moveTo>
                <a:cubicBezTo>
                  <a:pt x="398" y="308"/>
                  <a:pt x="400" y="302"/>
                  <a:pt x="399" y="304"/>
                </a:cubicBezTo>
                <a:close/>
                <a:moveTo>
                  <a:pt x="86" y="344"/>
                </a:moveTo>
                <a:cubicBezTo>
                  <a:pt x="87" y="344"/>
                  <a:pt x="87" y="344"/>
                  <a:pt x="87" y="345"/>
                </a:cubicBezTo>
                <a:cubicBezTo>
                  <a:pt x="87" y="345"/>
                  <a:pt x="85" y="345"/>
                  <a:pt x="86" y="344"/>
                </a:cubicBezTo>
                <a:close/>
                <a:moveTo>
                  <a:pt x="159" y="347"/>
                </a:moveTo>
                <a:cubicBezTo>
                  <a:pt x="160" y="346"/>
                  <a:pt x="160" y="349"/>
                  <a:pt x="159" y="348"/>
                </a:cubicBezTo>
                <a:cubicBezTo>
                  <a:pt x="159" y="348"/>
                  <a:pt x="159" y="347"/>
                  <a:pt x="159" y="347"/>
                </a:cubicBezTo>
                <a:cubicBezTo>
                  <a:pt x="159" y="347"/>
                  <a:pt x="159" y="347"/>
                  <a:pt x="159" y="347"/>
                </a:cubicBezTo>
                <a:close/>
                <a:moveTo>
                  <a:pt x="164" y="348"/>
                </a:moveTo>
                <a:cubicBezTo>
                  <a:pt x="164" y="349"/>
                  <a:pt x="163" y="349"/>
                  <a:pt x="161" y="350"/>
                </a:cubicBezTo>
                <a:cubicBezTo>
                  <a:pt x="161" y="348"/>
                  <a:pt x="163" y="348"/>
                  <a:pt x="164" y="348"/>
                </a:cubicBezTo>
                <a:close/>
                <a:moveTo>
                  <a:pt x="159" y="354"/>
                </a:moveTo>
                <a:cubicBezTo>
                  <a:pt x="159" y="354"/>
                  <a:pt x="159" y="354"/>
                  <a:pt x="159" y="354"/>
                </a:cubicBezTo>
                <a:cubicBezTo>
                  <a:pt x="163" y="354"/>
                  <a:pt x="169" y="354"/>
                  <a:pt x="171" y="357"/>
                </a:cubicBezTo>
                <a:cubicBezTo>
                  <a:pt x="167" y="355"/>
                  <a:pt x="159" y="357"/>
                  <a:pt x="159" y="354"/>
                </a:cubicBezTo>
                <a:close/>
                <a:moveTo>
                  <a:pt x="303" y="356"/>
                </a:moveTo>
                <a:cubicBezTo>
                  <a:pt x="304" y="356"/>
                  <a:pt x="305" y="358"/>
                  <a:pt x="304" y="359"/>
                </a:cubicBezTo>
                <a:cubicBezTo>
                  <a:pt x="303" y="358"/>
                  <a:pt x="302" y="357"/>
                  <a:pt x="303" y="356"/>
                </a:cubicBezTo>
                <a:close/>
                <a:moveTo>
                  <a:pt x="188" y="357"/>
                </a:moveTo>
                <a:cubicBezTo>
                  <a:pt x="189" y="357"/>
                  <a:pt x="189" y="358"/>
                  <a:pt x="189" y="359"/>
                </a:cubicBezTo>
                <a:cubicBezTo>
                  <a:pt x="189" y="359"/>
                  <a:pt x="188" y="358"/>
                  <a:pt x="188" y="358"/>
                </a:cubicBezTo>
                <a:cubicBezTo>
                  <a:pt x="188" y="358"/>
                  <a:pt x="188" y="357"/>
                  <a:pt x="188" y="357"/>
                </a:cubicBezTo>
                <a:close/>
                <a:moveTo>
                  <a:pt x="193" y="360"/>
                </a:moveTo>
                <a:cubicBezTo>
                  <a:pt x="195" y="361"/>
                  <a:pt x="196" y="362"/>
                  <a:pt x="198" y="360"/>
                </a:cubicBezTo>
                <a:cubicBezTo>
                  <a:pt x="195" y="365"/>
                  <a:pt x="191" y="363"/>
                  <a:pt x="187" y="362"/>
                </a:cubicBezTo>
                <a:cubicBezTo>
                  <a:pt x="187" y="360"/>
                  <a:pt x="189" y="361"/>
                  <a:pt x="188" y="360"/>
                </a:cubicBezTo>
                <a:cubicBezTo>
                  <a:pt x="190" y="361"/>
                  <a:pt x="195" y="362"/>
                  <a:pt x="193" y="360"/>
                </a:cubicBezTo>
                <a:close/>
                <a:moveTo>
                  <a:pt x="92" y="367"/>
                </a:moveTo>
                <a:cubicBezTo>
                  <a:pt x="94" y="367"/>
                  <a:pt x="95" y="367"/>
                  <a:pt x="94" y="369"/>
                </a:cubicBezTo>
                <a:cubicBezTo>
                  <a:pt x="93" y="368"/>
                  <a:pt x="92" y="368"/>
                  <a:pt x="92" y="367"/>
                </a:cubicBezTo>
                <a:close/>
                <a:moveTo>
                  <a:pt x="129" y="381"/>
                </a:moveTo>
                <a:cubicBezTo>
                  <a:pt x="128" y="380"/>
                  <a:pt x="127" y="380"/>
                  <a:pt x="126" y="379"/>
                </a:cubicBezTo>
                <a:cubicBezTo>
                  <a:pt x="127" y="378"/>
                  <a:pt x="129" y="379"/>
                  <a:pt x="129" y="381"/>
                </a:cubicBezTo>
                <a:close/>
                <a:moveTo>
                  <a:pt x="244" y="380"/>
                </a:moveTo>
                <a:cubicBezTo>
                  <a:pt x="245" y="380"/>
                  <a:pt x="246" y="380"/>
                  <a:pt x="246" y="380"/>
                </a:cubicBezTo>
                <a:cubicBezTo>
                  <a:pt x="246" y="381"/>
                  <a:pt x="246" y="381"/>
                  <a:pt x="246" y="382"/>
                </a:cubicBezTo>
                <a:cubicBezTo>
                  <a:pt x="246" y="382"/>
                  <a:pt x="245" y="382"/>
                  <a:pt x="244" y="382"/>
                </a:cubicBezTo>
                <a:cubicBezTo>
                  <a:pt x="244" y="381"/>
                  <a:pt x="244" y="381"/>
                  <a:pt x="244" y="380"/>
                </a:cubicBezTo>
                <a:close/>
                <a:moveTo>
                  <a:pt x="241" y="408"/>
                </a:moveTo>
                <a:cubicBezTo>
                  <a:pt x="241" y="408"/>
                  <a:pt x="240" y="409"/>
                  <a:pt x="240" y="409"/>
                </a:cubicBezTo>
                <a:cubicBezTo>
                  <a:pt x="239" y="407"/>
                  <a:pt x="240" y="408"/>
                  <a:pt x="241" y="408"/>
                </a:cubicBezTo>
                <a:close/>
                <a:moveTo>
                  <a:pt x="78" y="0"/>
                </a:moveTo>
                <a:cubicBezTo>
                  <a:pt x="74" y="0"/>
                  <a:pt x="73" y="2"/>
                  <a:pt x="73" y="3"/>
                </a:cubicBezTo>
                <a:cubicBezTo>
                  <a:pt x="65" y="8"/>
                  <a:pt x="59" y="15"/>
                  <a:pt x="54" y="23"/>
                </a:cubicBezTo>
                <a:cubicBezTo>
                  <a:pt x="53" y="24"/>
                  <a:pt x="53" y="23"/>
                  <a:pt x="52" y="24"/>
                </a:cubicBezTo>
                <a:cubicBezTo>
                  <a:pt x="52" y="26"/>
                  <a:pt x="50" y="27"/>
                  <a:pt x="52" y="28"/>
                </a:cubicBezTo>
                <a:cubicBezTo>
                  <a:pt x="51" y="28"/>
                  <a:pt x="50" y="28"/>
                  <a:pt x="49" y="28"/>
                </a:cubicBezTo>
                <a:cubicBezTo>
                  <a:pt x="46" y="35"/>
                  <a:pt x="40" y="40"/>
                  <a:pt x="37" y="47"/>
                </a:cubicBezTo>
                <a:cubicBezTo>
                  <a:pt x="36" y="49"/>
                  <a:pt x="37" y="52"/>
                  <a:pt x="34" y="52"/>
                </a:cubicBezTo>
                <a:cubicBezTo>
                  <a:pt x="36" y="55"/>
                  <a:pt x="34" y="55"/>
                  <a:pt x="33" y="58"/>
                </a:cubicBezTo>
                <a:cubicBezTo>
                  <a:pt x="36" y="56"/>
                  <a:pt x="38" y="62"/>
                  <a:pt x="41" y="58"/>
                </a:cubicBezTo>
                <a:cubicBezTo>
                  <a:pt x="40" y="54"/>
                  <a:pt x="43" y="52"/>
                  <a:pt x="43" y="49"/>
                </a:cubicBezTo>
                <a:cubicBezTo>
                  <a:pt x="44" y="49"/>
                  <a:pt x="43" y="51"/>
                  <a:pt x="44" y="50"/>
                </a:cubicBezTo>
                <a:cubicBezTo>
                  <a:pt x="45" y="47"/>
                  <a:pt x="48" y="44"/>
                  <a:pt x="48" y="41"/>
                </a:cubicBezTo>
                <a:cubicBezTo>
                  <a:pt x="48" y="41"/>
                  <a:pt x="48" y="42"/>
                  <a:pt x="49" y="41"/>
                </a:cubicBezTo>
                <a:cubicBezTo>
                  <a:pt x="49" y="35"/>
                  <a:pt x="56" y="33"/>
                  <a:pt x="56" y="28"/>
                </a:cubicBezTo>
                <a:cubicBezTo>
                  <a:pt x="66" y="21"/>
                  <a:pt x="71" y="9"/>
                  <a:pt x="79" y="1"/>
                </a:cubicBezTo>
                <a:cubicBezTo>
                  <a:pt x="78" y="1"/>
                  <a:pt x="78" y="1"/>
                  <a:pt x="78" y="0"/>
                </a:cubicBezTo>
                <a:close/>
                <a:moveTo>
                  <a:pt x="121" y="13"/>
                </a:moveTo>
                <a:cubicBezTo>
                  <a:pt x="124" y="13"/>
                  <a:pt x="124" y="15"/>
                  <a:pt x="125" y="16"/>
                </a:cubicBezTo>
                <a:cubicBezTo>
                  <a:pt x="125" y="13"/>
                  <a:pt x="122" y="13"/>
                  <a:pt x="122" y="11"/>
                </a:cubicBezTo>
                <a:cubicBezTo>
                  <a:pt x="122" y="12"/>
                  <a:pt x="120" y="11"/>
                  <a:pt x="121" y="13"/>
                </a:cubicBezTo>
                <a:close/>
                <a:moveTo>
                  <a:pt x="212" y="17"/>
                </a:moveTo>
                <a:cubicBezTo>
                  <a:pt x="210" y="17"/>
                  <a:pt x="207" y="19"/>
                  <a:pt x="208" y="16"/>
                </a:cubicBezTo>
                <a:cubicBezTo>
                  <a:pt x="205" y="16"/>
                  <a:pt x="208" y="17"/>
                  <a:pt x="208" y="18"/>
                </a:cubicBezTo>
                <a:cubicBezTo>
                  <a:pt x="207" y="18"/>
                  <a:pt x="207" y="18"/>
                  <a:pt x="207" y="19"/>
                </a:cubicBezTo>
                <a:cubicBezTo>
                  <a:pt x="200" y="19"/>
                  <a:pt x="197" y="18"/>
                  <a:pt x="194" y="14"/>
                </a:cubicBezTo>
                <a:cubicBezTo>
                  <a:pt x="194" y="15"/>
                  <a:pt x="194" y="15"/>
                  <a:pt x="193" y="16"/>
                </a:cubicBezTo>
                <a:cubicBezTo>
                  <a:pt x="187" y="8"/>
                  <a:pt x="177" y="19"/>
                  <a:pt x="171" y="16"/>
                </a:cubicBezTo>
                <a:cubicBezTo>
                  <a:pt x="169" y="17"/>
                  <a:pt x="172" y="17"/>
                  <a:pt x="171" y="18"/>
                </a:cubicBezTo>
                <a:cubicBezTo>
                  <a:pt x="160" y="20"/>
                  <a:pt x="154" y="23"/>
                  <a:pt x="144" y="26"/>
                </a:cubicBezTo>
                <a:cubicBezTo>
                  <a:pt x="143" y="28"/>
                  <a:pt x="146" y="27"/>
                  <a:pt x="145" y="29"/>
                </a:cubicBezTo>
                <a:cubicBezTo>
                  <a:pt x="143" y="28"/>
                  <a:pt x="142" y="28"/>
                  <a:pt x="142" y="30"/>
                </a:cubicBezTo>
                <a:cubicBezTo>
                  <a:pt x="142" y="31"/>
                  <a:pt x="145" y="31"/>
                  <a:pt x="143" y="33"/>
                </a:cubicBezTo>
                <a:cubicBezTo>
                  <a:pt x="143" y="30"/>
                  <a:pt x="135" y="34"/>
                  <a:pt x="138" y="30"/>
                </a:cubicBezTo>
                <a:cubicBezTo>
                  <a:pt x="134" y="31"/>
                  <a:pt x="137" y="32"/>
                  <a:pt x="134" y="34"/>
                </a:cubicBezTo>
                <a:cubicBezTo>
                  <a:pt x="132" y="29"/>
                  <a:pt x="126" y="37"/>
                  <a:pt x="122" y="38"/>
                </a:cubicBezTo>
                <a:cubicBezTo>
                  <a:pt x="119" y="36"/>
                  <a:pt x="118" y="34"/>
                  <a:pt x="115" y="32"/>
                </a:cubicBezTo>
                <a:cubicBezTo>
                  <a:pt x="117" y="32"/>
                  <a:pt x="117" y="34"/>
                  <a:pt x="117" y="32"/>
                </a:cubicBezTo>
                <a:cubicBezTo>
                  <a:pt x="115" y="31"/>
                  <a:pt x="113" y="34"/>
                  <a:pt x="110" y="33"/>
                </a:cubicBezTo>
                <a:cubicBezTo>
                  <a:pt x="111" y="33"/>
                  <a:pt x="111" y="34"/>
                  <a:pt x="110" y="34"/>
                </a:cubicBezTo>
                <a:cubicBezTo>
                  <a:pt x="105" y="35"/>
                  <a:pt x="108" y="40"/>
                  <a:pt x="106" y="45"/>
                </a:cubicBezTo>
                <a:cubicBezTo>
                  <a:pt x="102" y="46"/>
                  <a:pt x="98" y="53"/>
                  <a:pt x="93" y="50"/>
                </a:cubicBezTo>
                <a:cubicBezTo>
                  <a:pt x="79" y="57"/>
                  <a:pt x="71" y="74"/>
                  <a:pt x="55" y="79"/>
                </a:cubicBezTo>
                <a:cubicBezTo>
                  <a:pt x="56" y="82"/>
                  <a:pt x="52" y="82"/>
                  <a:pt x="50" y="84"/>
                </a:cubicBezTo>
                <a:cubicBezTo>
                  <a:pt x="49" y="86"/>
                  <a:pt x="49" y="90"/>
                  <a:pt x="46" y="88"/>
                </a:cubicBezTo>
                <a:cubicBezTo>
                  <a:pt x="47" y="91"/>
                  <a:pt x="45" y="91"/>
                  <a:pt x="44" y="91"/>
                </a:cubicBezTo>
                <a:cubicBezTo>
                  <a:pt x="43" y="91"/>
                  <a:pt x="42" y="89"/>
                  <a:pt x="42" y="87"/>
                </a:cubicBezTo>
                <a:cubicBezTo>
                  <a:pt x="42" y="88"/>
                  <a:pt x="42" y="89"/>
                  <a:pt x="41" y="89"/>
                </a:cubicBezTo>
                <a:cubicBezTo>
                  <a:pt x="40" y="87"/>
                  <a:pt x="42" y="87"/>
                  <a:pt x="42" y="86"/>
                </a:cubicBezTo>
                <a:cubicBezTo>
                  <a:pt x="41" y="85"/>
                  <a:pt x="39" y="85"/>
                  <a:pt x="38" y="84"/>
                </a:cubicBezTo>
                <a:cubicBezTo>
                  <a:pt x="38" y="82"/>
                  <a:pt x="39" y="79"/>
                  <a:pt x="37" y="79"/>
                </a:cubicBezTo>
                <a:cubicBezTo>
                  <a:pt x="37" y="83"/>
                  <a:pt x="36" y="85"/>
                  <a:pt x="36" y="87"/>
                </a:cubicBezTo>
                <a:cubicBezTo>
                  <a:pt x="38" y="87"/>
                  <a:pt x="36" y="84"/>
                  <a:pt x="38" y="84"/>
                </a:cubicBezTo>
                <a:cubicBezTo>
                  <a:pt x="38" y="85"/>
                  <a:pt x="39" y="85"/>
                  <a:pt x="39" y="85"/>
                </a:cubicBezTo>
                <a:cubicBezTo>
                  <a:pt x="37" y="85"/>
                  <a:pt x="38" y="88"/>
                  <a:pt x="37" y="89"/>
                </a:cubicBezTo>
                <a:cubicBezTo>
                  <a:pt x="36" y="88"/>
                  <a:pt x="37" y="87"/>
                  <a:pt x="35" y="87"/>
                </a:cubicBezTo>
                <a:cubicBezTo>
                  <a:pt x="36" y="89"/>
                  <a:pt x="34" y="89"/>
                  <a:pt x="35" y="91"/>
                </a:cubicBezTo>
                <a:cubicBezTo>
                  <a:pt x="37" y="91"/>
                  <a:pt x="36" y="89"/>
                  <a:pt x="38" y="89"/>
                </a:cubicBezTo>
                <a:cubicBezTo>
                  <a:pt x="40" y="93"/>
                  <a:pt x="32" y="92"/>
                  <a:pt x="34" y="96"/>
                </a:cubicBezTo>
                <a:cubicBezTo>
                  <a:pt x="34" y="94"/>
                  <a:pt x="35" y="96"/>
                  <a:pt x="37" y="95"/>
                </a:cubicBezTo>
                <a:cubicBezTo>
                  <a:pt x="37" y="96"/>
                  <a:pt x="38" y="98"/>
                  <a:pt x="37" y="99"/>
                </a:cubicBezTo>
                <a:cubicBezTo>
                  <a:pt x="37" y="95"/>
                  <a:pt x="36" y="99"/>
                  <a:pt x="34" y="99"/>
                </a:cubicBezTo>
                <a:cubicBezTo>
                  <a:pt x="34" y="98"/>
                  <a:pt x="34" y="97"/>
                  <a:pt x="35" y="97"/>
                </a:cubicBezTo>
                <a:cubicBezTo>
                  <a:pt x="31" y="100"/>
                  <a:pt x="31" y="109"/>
                  <a:pt x="28" y="113"/>
                </a:cubicBezTo>
                <a:cubicBezTo>
                  <a:pt x="26" y="116"/>
                  <a:pt x="24" y="120"/>
                  <a:pt x="24" y="124"/>
                </a:cubicBezTo>
                <a:cubicBezTo>
                  <a:pt x="20" y="127"/>
                  <a:pt x="20" y="134"/>
                  <a:pt x="17" y="138"/>
                </a:cubicBezTo>
                <a:cubicBezTo>
                  <a:pt x="18" y="138"/>
                  <a:pt x="19" y="140"/>
                  <a:pt x="21" y="139"/>
                </a:cubicBezTo>
                <a:cubicBezTo>
                  <a:pt x="22" y="139"/>
                  <a:pt x="19" y="136"/>
                  <a:pt x="22" y="136"/>
                </a:cubicBezTo>
                <a:cubicBezTo>
                  <a:pt x="21" y="137"/>
                  <a:pt x="23" y="142"/>
                  <a:pt x="20" y="143"/>
                </a:cubicBezTo>
                <a:cubicBezTo>
                  <a:pt x="19" y="142"/>
                  <a:pt x="20" y="141"/>
                  <a:pt x="20" y="140"/>
                </a:cubicBezTo>
                <a:cubicBezTo>
                  <a:pt x="19" y="140"/>
                  <a:pt x="18" y="141"/>
                  <a:pt x="17" y="143"/>
                </a:cubicBezTo>
                <a:cubicBezTo>
                  <a:pt x="18" y="143"/>
                  <a:pt x="19" y="142"/>
                  <a:pt x="19" y="143"/>
                </a:cubicBezTo>
                <a:cubicBezTo>
                  <a:pt x="17" y="144"/>
                  <a:pt x="20" y="144"/>
                  <a:pt x="19" y="145"/>
                </a:cubicBezTo>
                <a:cubicBezTo>
                  <a:pt x="16" y="150"/>
                  <a:pt x="13" y="157"/>
                  <a:pt x="13" y="163"/>
                </a:cubicBezTo>
                <a:cubicBezTo>
                  <a:pt x="12" y="164"/>
                  <a:pt x="12" y="160"/>
                  <a:pt x="11" y="162"/>
                </a:cubicBezTo>
                <a:cubicBezTo>
                  <a:pt x="12" y="163"/>
                  <a:pt x="12" y="164"/>
                  <a:pt x="12" y="164"/>
                </a:cubicBezTo>
                <a:cubicBezTo>
                  <a:pt x="9" y="165"/>
                  <a:pt x="9" y="164"/>
                  <a:pt x="11" y="166"/>
                </a:cubicBezTo>
                <a:cubicBezTo>
                  <a:pt x="10" y="165"/>
                  <a:pt x="8" y="166"/>
                  <a:pt x="9" y="167"/>
                </a:cubicBezTo>
                <a:cubicBezTo>
                  <a:pt x="10" y="168"/>
                  <a:pt x="12" y="167"/>
                  <a:pt x="13" y="169"/>
                </a:cubicBezTo>
                <a:cubicBezTo>
                  <a:pt x="13" y="167"/>
                  <a:pt x="11" y="168"/>
                  <a:pt x="11" y="166"/>
                </a:cubicBezTo>
                <a:cubicBezTo>
                  <a:pt x="12" y="166"/>
                  <a:pt x="13" y="167"/>
                  <a:pt x="13" y="166"/>
                </a:cubicBezTo>
                <a:cubicBezTo>
                  <a:pt x="12" y="166"/>
                  <a:pt x="14" y="165"/>
                  <a:pt x="15" y="165"/>
                </a:cubicBezTo>
                <a:cubicBezTo>
                  <a:pt x="15" y="170"/>
                  <a:pt x="15" y="177"/>
                  <a:pt x="14" y="181"/>
                </a:cubicBezTo>
                <a:cubicBezTo>
                  <a:pt x="14" y="183"/>
                  <a:pt x="15" y="181"/>
                  <a:pt x="16" y="182"/>
                </a:cubicBezTo>
                <a:cubicBezTo>
                  <a:pt x="11" y="187"/>
                  <a:pt x="13" y="193"/>
                  <a:pt x="10" y="200"/>
                </a:cubicBezTo>
                <a:cubicBezTo>
                  <a:pt x="11" y="201"/>
                  <a:pt x="13" y="201"/>
                  <a:pt x="13" y="201"/>
                </a:cubicBezTo>
                <a:cubicBezTo>
                  <a:pt x="11" y="204"/>
                  <a:pt x="14" y="210"/>
                  <a:pt x="10" y="211"/>
                </a:cubicBezTo>
                <a:cubicBezTo>
                  <a:pt x="10" y="209"/>
                  <a:pt x="12" y="209"/>
                  <a:pt x="10" y="208"/>
                </a:cubicBezTo>
                <a:cubicBezTo>
                  <a:pt x="10" y="210"/>
                  <a:pt x="8" y="210"/>
                  <a:pt x="9" y="213"/>
                </a:cubicBezTo>
                <a:cubicBezTo>
                  <a:pt x="12" y="214"/>
                  <a:pt x="8" y="218"/>
                  <a:pt x="11" y="221"/>
                </a:cubicBezTo>
                <a:cubicBezTo>
                  <a:pt x="9" y="220"/>
                  <a:pt x="10" y="225"/>
                  <a:pt x="9" y="226"/>
                </a:cubicBezTo>
                <a:cubicBezTo>
                  <a:pt x="9" y="226"/>
                  <a:pt x="10" y="227"/>
                  <a:pt x="10" y="227"/>
                </a:cubicBezTo>
                <a:cubicBezTo>
                  <a:pt x="9" y="233"/>
                  <a:pt x="9" y="235"/>
                  <a:pt x="8" y="242"/>
                </a:cubicBezTo>
                <a:cubicBezTo>
                  <a:pt x="9" y="242"/>
                  <a:pt x="8" y="239"/>
                  <a:pt x="11" y="240"/>
                </a:cubicBezTo>
                <a:cubicBezTo>
                  <a:pt x="12" y="244"/>
                  <a:pt x="10" y="244"/>
                  <a:pt x="8" y="246"/>
                </a:cubicBezTo>
                <a:cubicBezTo>
                  <a:pt x="9" y="249"/>
                  <a:pt x="7" y="249"/>
                  <a:pt x="5" y="250"/>
                </a:cubicBezTo>
                <a:cubicBezTo>
                  <a:pt x="8" y="250"/>
                  <a:pt x="7" y="252"/>
                  <a:pt x="9" y="254"/>
                </a:cubicBezTo>
                <a:cubicBezTo>
                  <a:pt x="7" y="254"/>
                  <a:pt x="8" y="259"/>
                  <a:pt x="8" y="262"/>
                </a:cubicBezTo>
                <a:cubicBezTo>
                  <a:pt x="5" y="269"/>
                  <a:pt x="6" y="276"/>
                  <a:pt x="4" y="283"/>
                </a:cubicBezTo>
                <a:cubicBezTo>
                  <a:pt x="5" y="285"/>
                  <a:pt x="7" y="284"/>
                  <a:pt x="8" y="285"/>
                </a:cubicBezTo>
                <a:cubicBezTo>
                  <a:pt x="5" y="287"/>
                  <a:pt x="11" y="287"/>
                  <a:pt x="10" y="289"/>
                </a:cubicBezTo>
                <a:cubicBezTo>
                  <a:pt x="11" y="289"/>
                  <a:pt x="13" y="287"/>
                  <a:pt x="14" y="289"/>
                </a:cubicBezTo>
                <a:cubicBezTo>
                  <a:pt x="11" y="290"/>
                  <a:pt x="20" y="292"/>
                  <a:pt x="18" y="294"/>
                </a:cubicBezTo>
                <a:cubicBezTo>
                  <a:pt x="21" y="294"/>
                  <a:pt x="19" y="295"/>
                  <a:pt x="21" y="296"/>
                </a:cubicBezTo>
                <a:cubicBezTo>
                  <a:pt x="22" y="295"/>
                  <a:pt x="23" y="295"/>
                  <a:pt x="25" y="294"/>
                </a:cubicBezTo>
                <a:cubicBezTo>
                  <a:pt x="30" y="299"/>
                  <a:pt x="34" y="304"/>
                  <a:pt x="38" y="309"/>
                </a:cubicBezTo>
                <a:cubicBezTo>
                  <a:pt x="37" y="312"/>
                  <a:pt x="38" y="315"/>
                  <a:pt x="38" y="318"/>
                </a:cubicBezTo>
                <a:cubicBezTo>
                  <a:pt x="39" y="319"/>
                  <a:pt x="40" y="318"/>
                  <a:pt x="40" y="318"/>
                </a:cubicBezTo>
                <a:cubicBezTo>
                  <a:pt x="39" y="321"/>
                  <a:pt x="40" y="321"/>
                  <a:pt x="38" y="323"/>
                </a:cubicBezTo>
                <a:cubicBezTo>
                  <a:pt x="40" y="324"/>
                  <a:pt x="40" y="321"/>
                  <a:pt x="41" y="323"/>
                </a:cubicBezTo>
                <a:cubicBezTo>
                  <a:pt x="37" y="327"/>
                  <a:pt x="40" y="335"/>
                  <a:pt x="43" y="337"/>
                </a:cubicBezTo>
                <a:cubicBezTo>
                  <a:pt x="44" y="336"/>
                  <a:pt x="45" y="335"/>
                  <a:pt x="47" y="336"/>
                </a:cubicBezTo>
                <a:cubicBezTo>
                  <a:pt x="46" y="337"/>
                  <a:pt x="48" y="337"/>
                  <a:pt x="47" y="338"/>
                </a:cubicBezTo>
                <a:cubicBezTo>
                  <a:pt x="46" y="337"/>
                  <a:pt x="45" y="339"/>
                  <a:pt x="44" y="340"/>
                </a:cubicBezTo>
                <a:cubicBezTo>
                  <a:pt x="44" y="342"/>
                  <a:pt x="45" y="342"/>
                  <a:pt x="46" y="343"/>
                </a:cubicBezTo>
                <a:cubicBezTo>
                  <a:pt x="46" y="345"/>
                  <a:pt x="50" y="348"/>
                  <a:pt x="50" y="352"/>
                </a:cubicBezTo>
                <a:cubicBezTo>
                  <a:pt x="53" y="355"/>
                  <a:pt x="58" y="363"/>
                  <a:pt x="57" y="366"/>
                </a:cubicBezTo>
                <a:cubicBezTo>
                  <a:pt x="58" y="368"/>
                  <a:pt x="57" y="371"/>
                  <a:pt x="59" y="373"/>
                </a:cubicBezTo>
                <a:cubicBezTo>
                  <a:pt x="59" y="373"/>
                  <a:pt x="60" y="372"/>
                  <a:pt x="61" y="371"/>
                </a:cubicBezTo>
                <a:cubicBezTo>
                  <a:pt x="62" y="368"/>
                  <a:pt x="61" y="367"/>
                  <a:pt x="60" y="365"/>
                </a:cubicBezTo>
                <a:cubicBezTo>
                  <a:pt x="65" y="359"/>
                  <a:pt x="59" y="351"/>
                  <a:pt x="59" y="344"/>
                </a:cubicBezTo>
                <a:cubicBezTo>
                  <a:pt x="56" y="344"/>
                  <a:pt x="59" y="347"/>
                  <a:pt x="57" y="347"/>
                </a:cubicBezTo>
                <a:cubicBezTo>
                  <a:pt x="56" y="345"/>
                  <a:pt x="58" y="344"/>
                  <a:pt x="59" y="343"/>
                </a:cubicBezTo>
                <a:cubicBezTo>
                  <a:pt x="62" y="343"/>
                  <a:pt x="63" y="347"/>
                  <a:pt x="66" y="348"/>
                </a:cubicBezTo>
                <a:cubicBezTo>
                  <a:pt x="66" y="353"/>
                  <a:pt x="71" y="356"/>
                  <a:pt x="72" y="361"/>
                </a:cubicBezTo>
                <a:cubicBezTo>
                  <a:pt x="73" y="359"/>
                  <a:pt x="78" y="362"/>
                  <a:pt x="79" y="361"/>
                </a:cubicBezTo>
                <a:cubicBezTo>
                  <a:pt x="78" y="366"/>
                  <a:pt x="82" y="370"/>
                  <a:pt x="86" y="372"/>
                </a:cubicBezTo>
                <a:cubicBezTo>
                  <a:pt x="86" y="370"/>
                  <a:pt x="86" y="365"/>
                  <a:pt x="87" y="365"/>
                </a:cubicBezTo>
                <a:cubicBezTo>
                  <a:pt x="88" y="365"/>
                  <a:pt x="89" y="366"/>
                  <a:pt x="91" y="367"/>
                </a:cubicBezTo>
                <a:cubicBezTo>
                  <a:pt x="91" y="365"/>
                  <a:pt x="92" y="364"/>
                  <a:pt x="93" y="362"/>
                </a:cubicBezTo>
                <a:cubicBezTo>
                  <a:pt x="94" y="362"/>
                  <a:pt x="95" y="363"/>
                  <a:pt x="96" y="363"/>
                </a:cubicBezTo>
                <a:cubicBezTo>
                  <a:pt x="95" y="360"/>
                  <a:pt x="98" y="361"/>
                  <a:pt x="99" y="362"/>
                </a:cubicBezTo>
                <a:cubicBezTo>
                  <a:pt x="102" y="357"/>
                  <a:pt x="105" y="365"/>
                  <a:pt x="110" y="364"/>
                </a:cubicBezTo>
                <a:cubicBezTo>
                  <a:pt x="110" y="368"/>
                  <a:pt x="118" y="367"/>
                  <a:pt x="116" y="371"/>
                </a:cubicBezTo>
                <a:cubicBezTo>
                  <a:pt x="118" y="371"/>
                  <a:pt x="118" y="373"/>
                  <a:pt x="119" y="374"/>
                </a:cubicBezTo>
                <a:cubicBezTo>
                  <a:pt x="119" y="371"/>
                  <a:pt x="122" y="372"/>
                  <a:pt x="122" y="370"/>
                </a:cubicBezTo>
                <a:cubicBezTo>
                  <a:pt x="123" y="370"/>
                  <a:pt x="123" y="370"/>
                  <a:pt x="124" y="371"/>
                </a:cubicBezTo>
                <a:cubicBezTo>
                  <a:pt x="124" y="370"/>
                  <a:pt x="124" y="369"/>
                  <a:pt x="125" y="369"/>
                </a:cubicBezTo>
                <a:cubicBezTo>
                  <a:pt x="125" y="370"/>
                  <a:pt x="128" y="368"/>
                  <a:pt x="128" y="370"/>
                </a:cubicBezTo>
                <a:cubicBezTo>
                  <a:pt x="126" y="370"/>
                  <a:pt x="125" y="369"/>
                  <a:pt x="125" y="372"/>
                </a:cubicBezTo>
                <a:cubicBezTo>
                  <a:pt x="126" y="372"/>
                  <a:pt x="127" y="372"/>
                  <a:pt x="127" y="373"/>
                </a:cubicBezTo>
                <a:cubicBezTo>
                  <a:pt x="126" y="373"/>
                  <a:pt x="125" y="373"/>
                  <a:pt x="125" y="373"/>
                </a:cubicBezTo>
                <a:cubicBezTo>
                  <a:pt x="126" y="375"/>
                  <a:pt x="127" y="374"/>
                  <a:pt x="129" y="374"/>
                </a:cubicBezTo>
                <a:cubicBezTo>
                  <a:pt x="128" y="373"/>
                  <a:pt x="129" y="372"/>
                  <a:pt x="130" y="372"/>
                </a:cubicBezTo>
                <a:cubicBezTo>
                  <a:pt x="129" y="374"/>
                  <a:pt x="131" y="374"/>
                  <a:pt x="132" y="375"/>
                </a:cubicBezTo>
                <a:cubicBezTo>
                  <a:pt x="131" y="376"/>
                  <a:pt x="130" y="376"/>
                  <a:pt x="127" y="377"/>
                </a:cubicBezTo>
                <a:cubicBezTo>
                  <a:pt x="129" y="378"/>
                  <a:pt x="130" y="377"/>
                  <a:pt x="132" y="377"/>
                </a:cubicBezTo>
                <a:cubicBezTo>
                  <a:pt x="133" y="374"/>
                  <a:pt x="134" y="374"/>
                  <a:pt x="133" y="373"/>
                </a:cubicBezTo>
                <a:cubicBezTo>
                  <a:pt x="135" y="374"/>
                  <a:pt x="136" y="375"/>
                  <a:pt x="136" y="377"/>
                </a:cubicBezTo>
                <a:cubicBezTo>
                  <a:pt x="134" y="377"/>
                  <a:pt x="133" y="377"/>
                  <a:pt x="133" y="378"/>
                </a:cubicBezTo>
                <a:cubicBezTo>
                  <a:pt x="134" y="378"/>
                  <a:pt x="136" y="377"/>
                  <a:pt x="135" y="379"/>
                </a:cubicBezTo>
                <a:cubicBezTo>
                  <a:pt x="136" y="379"/>
                  <a:pt x="136" y="378"/>
                  <a:pt x="137" y="378"/>
                </a:cubicBezTo>
                <a:cubicBezTo>
                  <a:pt x="137" y="377"/>
                  <a:pt x="135" y="377"/>
                  <a:pt x="137" y="376"/>
                </a:cubicBezTo>
                <a:cubicBezTo>
                  <a:pt x="137" y="378"/>
                  <a:pt x="139" y="377"/>
                  <a:pt x="139" y="377"/>
                </a:cubicBezTo>
                <a:cubicBezTo>
                  <a:pt x="139" y="379"/>
                  <a:pt x="137" y="379"/>
                  <a:pt x="137" y="381"/>
                </a:cubicBezTo>
                <a:cubicBezTo>
                  <a:pt x="139" y="381"/>
                  <a:pt x="140" y="381"/>
                  <a:pt x="140" y="383"/>
                </a:cubicBezTo>
                <a:cubicBezTo>
                  <a:pt x="142" y="382"/>
                  <a:pt x="141" y="380"/>
                  <a:pt x="143" y="379"/>
                </a:cubicBezTo>
                <a:cubicBezTo>
                  <a:pt x="143" y="379"/>
                  <a:pt x="144" y="380"/>
                  <a:pt x="144" y="380"/>
                </a:cubicBezTo>
                <a:cubicBezTo>
                  <a:pt x="143" y="381"/>
                  <a:pt x="142" y="382"/>
                  <a:pt x="143" y="383"/>
                </a:cubicBezTo>
                <a:cubicBezTo>
                  <a:pt x="146" y="381"/>
                  <a:pt x="148" y="386"/>
                  <a:pt x="150" y="384"/>
                </a:cubicBezTo>
                <a:cubicBezTo>
                  <a:pt x="150" y="385"/>
                  <a:pt x="151" y="386"/>
                  <a:pt x="151" y="387"/>
                </a:cubicBezTo>
                <a:cubicBezTo>
                  <a:pt x="146" y="386"/>
                  <a:pt x="143" y="384"/>
                  <a:pt x="138" y="383"/>
                </a:cubicBezTo>
                <a:cubicBezTo>
                  <a:pt x="140" y="386"/>
                  <a:pt x="146" y="386"/>
                  <a:pt x="151" y="387"/>
                </a:cubicBezTo>
                <a:cubicBezTo>
                  <a:pt x="151" y="386"/>
                  <a:pt x="151" y="385"/>
                  <a:pt x="152" y="385"/>
                </a:cubicBezTo>
                <a:cubicBezTo>
                  <a:pt x="153" y="385"/>
                  <a:pt x="157" y="386"/>
                  <a:pt x="159" y="388"/>
                </a:cubicBezTo>
                <a:cubicBezTo>
                  <a:pt x="151" y="387"/>
                  <a:pt x="156" y="389"/>
                  <a:pt x="160" y="390"/>
                </a:cubicBezTo>
                <a:cubicBezTo>
                  <a:pt x="164" y="391"/>
                  <a:pt x="167" y="391"/>
                  <a:pt x="169" y="392"/>
                </a:cubicBezTo>
                <a:cubicBezTo>
                  <a:pt x="170" y="392"/>
                  <a:pt x="170" y="393"/>
                  <a:pt x="171" y="393"/>
                </a:cubicBezTo>
                <a:cubicBezTo>
                  <a:pt x="173" y="393"/>
                  <a:pt x="173" y="392"/>
                  <a:pt x="175" y="393"/>
                </a:cubicBezTo>
                <a:cubicBezTo>
                  <a:pt x="175" y="397"/>
                  <a:pt x="181" y="395"/>
                  <a:pt x="183" y="394"/>
                </a:cubicBezTo>
                <a:cubicBezTo>
                  <a:pt x="189" y="397"/>
                  <a:pt x="195" y="399"/>
                  <a:pt x="201" y="398"/>
                </a:cubicBezTo>
                <a:cubicBezTo>
                  <a:pt x="201" y="400"/>
                  <a:pt x="202" y="400"/>
                  <a:pt x="203" y="400"/>
                </a:cubicBezTo>
                <a:cubicBezTo>
                  <a:pt x="203" y="400"/>
                  <a:pt x="203" y="398"/>
                  <a:pt x="203" y="398"/>
                </a:cubicBezTo>
                <a:cubicBezTo>
                  <a:pt x="205" y="400"/>
                  <a:pt x="211" y="400"/>
                  <a:pt x="210" y="401"/>
                </a:cubicBezTo>
                <a:cubicBezTo>
                  <a:pt x="214" y="401"/>
                  <a:pt x="218" y="397"/>
                  <a:pt x="221" y="400"/>
                </a:cubicBezTo>
                <a:cubicBezTo>
                  <a:pt x="223" y="401"/>
                  <a:pt x="222" y="399"/>
                  <a:pt x="223" y="399"/>
                </a:cubicBezTo>
                <a:cubicBezTo>
                  <a:pt x="224" y="400"/>
                  <a:pt x="228" y="399"/>
                  <a:pt x="229" y="401"/>
                </a:cubicBezTo>
                <a:cubicBezTo>
                  <a:pt x="229" y="401"/>
                  <a:pt x="229" y="401"/>
                  <a:pt x="230" y="401"/>
                </a:cubicBezTo>
                <a:cubicBezTo>
                  <a:pt x="230" y="400"/>
                  <a:pt x="231" y="399"/>
                  <a:pt x="232" y="398"/>
                </a:cubicBezTo>
                <a:cubicBezTo>
                  <a:pt x="233" y="399"/>
                  <a:pt x="235" y="397"/>
                  <a:pt x="237" y="399"/>
                </a:cubicBezTo>
                <a:cubicBezTo>
                  <a:pt x="237" y="397"/>
                  <a:pt x="242" y="398"/>
                  <a:pt x="243" y="396"/>
                </a:cubicBezTo>
                <a:cubicBezTo>
                  <a:pt x="244" y="397"/>
                  <a:pt x="244" y="398"/>
                  <a:pt x="244" y="400"/>
                </a:cubicBezTo>
                <a:cubicBezTo>
                  <a:pt x="241" y="399"/>
                  <a:pt x="244" y="404"/>
                  <a:pt x="241" y="404"/>
                </a:cubicBezTo>
                <a:cubicBezTo>
                  <a:pt x="241" y="405"/>
                  <a:pt x="241" y="406"/>
                  <a:pt x="242" y="406"/>
                </a:cubicBezTo>
                <a:cubicBezTo>
                  <a:pt x="243" y="404"/>
                  <a:pt x="245" y="400"/>
                  <a:pt x="248" y="401"/>
                </a:cubicBezTo>
                <a:cubicBezTo>
                  <a:pt x="248" y="399"/>
                  <a:pt x="246" y="401"/>
                  <a:pt x="247" y="399"/>
                </a:cubicBezTo>
                <a:cubicBezTo>
                  <a:pt x="248" y="397"/>
                  <a:pt x="250" y="397"/>
                  <a:pt x="250" y="395"/>
                </a:cubicBezTo>
                <a:cubicBezTo>
                  <a:pt x="251" y="398"/>
                  <a:pt x="251" y="395"/>
                  <a:pt x="253" y="395"/>
                </a:cubicBezTo>
                <a:cubicBezTo>
                  <a:pt x="253" y="396"/>
                  <a:pt x="255" y="396"/>
                  <a:pt x="254" y="397"/>
                </a:cubicBezTo>
                <a:cubicBezTo>
                  <a:pt x="252" y="401"/>
                  <a:pt x="251" y="406"/>
                  <a:pt x="248" y="409"/>
                </a:cubicBezTo>
                <a:cubicBezTo>
                  <a:pt x="251" y="410"/>
                  <a:pt x="248" y="412"/>
                  <a:pt x="249" y="413"/>
                </a:cubicBezTo>
                <a:cubicBezTo>
                  <a:pt x="248" y="412"/>
                  <a:pt x="248" y="413"/>
                  <a:pt x="246" y="413"/>
                </a:cubicBezTo>
                <a:cubicBezTo>
                  <a:pt x="247" y="415"/>
                  <a:pt x="246" y="417"/>
                  <a:pt x="248" y="418"/>
                </a:cubicBezTo>
                <a:cubicBezTo>
                  <a:pt x="248" y="417"/>
                  <a:pt x="249" y="417"/>
                  <a:pt x="250" y="416"/>
                </a:cubicBezTo>
                <a:cubicBezTo>
                  <a:pt x="249" y="416"/>
                  <a:pt x="249" y="415"/>
                  <a:pt x="249" y="414"/>
                </a:cubicBezTo>
                <a:cubicBezTo>
                  <a:pt x="251" y="414"/>
                  <a:pt x="250" y="413"/>
                  <a:pt x="252" y="412"/>
                </a:cubicBezTo>
                <a:cubicBezTo>
                  <a:pt x="252" y="413"/>
                  <a:pt x="253" y="411"/>
                  <a:pt x="254" y="412"/>
                </a:cubicBezTo>
                <a:cubicBezTo>
                  <a:pt x="257" y="405"/>
                  <a:pt x="263" y="401"/>
                  <a:pt x="266" y="394"/>
                </a:cubicBezTo>
                <a:cubicBezTo>
                  <a:pt x="267" y="395"/>
                  <a:pt x="266" y="396"/>
                  <a:pt x="267" y="396"/>
                </a:cubicBezTo>
                <a:cubicBezTo>
                  <a:pt x="274" y="391"/>
                  <a:pt x="281" y="384"/>
                  <a:pt x="290" y="383"/>
                </a:cubicBezTo>
                <a:cubicBezTo>
                  <a:pt x="291" y="380"/>
                  <a:pt x="299" y="381"/>
                  <a:pt x="296" y="377"/>
                </a:cubicBezTo>
                <a:cubicBezTo>
                  <a:pt x="299" y="375"/>
                  <a:pt x="301" y="374"/>
                  <a:pt x="306" y="372"/>
                </a:cubicBezTo>
                <a:cubicBezTo>
                  <a:pt x="306" y="373"/>
                  <a:pt x="305" y="373"/>
                  <a:pt x="305" y="373"/>
                </a:cubicBezTo>
                <a:cubicBezTo>
                  <a:pt x="307" y="373"/>
                  <a:pt x="311" y="372"/>
                  <a:pt x="310" y="371"/>
                </a:cubicBezTo>
                <a:cubicBezTo>
                  <a:pt x="310" y="371"/>
                  <a:pt x="307" y="372"/>
                  <a:pt x="307" y="371"/>
                </a:cubicBezTo>
                <a:cubicBezTo>
                  <a:pt x="308" y="370"/>
                  <a:pt x="311" y="368"/>
                  <a:pt x="312" y="370"/>
                </a:cubicBezTo>
                <a:cubicBezTo>
                  <a:pt x="312" y="370"/>
                  <a:pt x="311" y="371"/>
                  <a:pt x="312" y="371"/>
                </a:cubicBezTo>
                <a:cubicBezTo>
                  <a:pt x="318" y="367"/>
                  <a:pt x="325" y="362"/>
                  <a:pt x="329" y="357"/>
                </a:cubicBezTo>
                <a:cubicBezTo>
                  <a:pt x="329" y="358"/>
                  <a:pt x="329" y="358"/>
                  <a:pt x="329" y="359"/>
                </a:cubicBezTo>
                <a:cubicBezTo>
                  <a:pt x="337" y="355"/>
                  <a:pt x="341" y="350"/>
                  <a:pt x="348" y="345"/>
                </a:cubicBezTo>
                <a:cubicBezTo>
                  <a:pt x="350" y="345"/>
                  <a:pt x="349" y="346"/>
                  <a:pt x="350" y="347"/>
                </a:cubicBezTo>
                <a:cubicBezTo>
                  <a:pt x="356" y="345"/>
                  <a:pt x="357" y="338"/>
                  <a:pt x="362" y="336"/>
                </a:cubicBezTo>
                <a:cubicBezTo>
                  <a:pt x="362" y="336"/>
                  <a:pt x="360" y="334"/>
                  <a:pt x="362" y="334"/>
                </a:cubicBezTo>
                <a:cubicBezTo>
                  <a:pt x="362" y="336"/>
                  <a:pt x="364" y="333"/>
                  <a:pt x="364" y="336"/>
                </a:cubicBezTo>
                <a:cubicBezTo>
                  <a:pt x="371" y="334"/>
                  <a:pt x="375" y="329"/>
                  <a:pt x="379" y="328"/>
                </a:cubicBezTo>
                <a:cubicBezTo>
                  <a:pt x="380" y="326"/>
                  <a:pt x="379" y="326"/>
                  <a:pt x="380" y="325"/>
                </a:cubicBezTo>
                <a:cubicBezTo>
                  <a:pt x="376" y="326"/>
                  <a:pt x="375" y="327"/>
                  <a:pt x="371" y="326"/>
                </a:cubicBezTo>
                <a:cubicBezTo>
                  <a:pt x="370" y="329"/>
                  <a:pt x="367" y="330"/>
                  <a:pt x="364" y="331"/>
                </a:cubicBezTo>
                <a:cubicBezTo>
                  <a:pt x="364" y="329"/>
                  <a:pt x="363" y="330"/>
                  <a:pt x="363" y="328"/>
                </a:cubicBezTo>
                <a:cubicBezTo>
                  <a:pt x="364" y="328"/>
                  <a:pt x="364" y="328"/>
                  <a:pt x="364" y="328"/>
                </a:cubicBezTo>
                <a:cubicBezTo>
                  <a:pt x="365" y="328"/>
                  <a:pt x="365" y="329"/>
                  <a:pt x="365" y="329"/>
                </a:cubicBezTo>
                <a:cubicBezTo>
                  <a:pt x="366" y="329"/>
                  <a:pt x="366" y="328"/>
                  <a:pt x="367" y="327"/>
                </a:cubicBezTo>
                <a:cubicBezTo>
                  <a:pt x="362" y="325"/>
                  <a:pt x="368" y="321"/>
                  <a:pt x="370" y="319"/>
                </a:cubicBezTo>
                <a:cubicBezTo>
                  <a:pt x="370" y="321"/>
                  <a:pt x="371" y="321"/>
                  <a:pt x="371" y="322"/>
                </a:cubicBezTo>
                <a:cubicBezTo>
                  <a:pt x="370" y="322"/>
                  <a:pt x="369" y="323"/>
                  <a:pt x="369" y="323"/>
                </a:cubicBezTo>
                <a:cubicBezTo>
                  <a:pt x="372" y="324"/>
                  <a:pt x="374" y="322"/>
                  <a:pt x="375" y="323"/>
                </a:cubicBezTo>
                <a:cubicBezTo>
                  <a:pt x="375" y="323"/>
                  <a:pt x="375" y="322"/>
                  <a:pt x="375" y="322"/>
                </a:cubicBezTo>
                <a:cubicBezTo>
                  <a:pt x="383" y="318"/>
                  <a:pt x="394" y="315"/>
                  <a:pt x="401" y="310"/>
                </a:cubicBezTo>
                <a:cubicBezTo>
                  <a:pt x="399" y="311"/>
                  <a:pt x="399" y="307"/>
                  <a:pt x="398" y="309"/>
                </a:cubicBezTo>
                <a:cubicBezTo>
                  <a:pt x="399" y="309"/>
                  <a:pt x="400" y="310"/>
                  <a:pt x="399" y="310"/>
                </a:cubicBezTo>
                <a:cubicBezTo>
                  <a:pt x="397" y="311"/>
                  <a:pt x="398" y="309"/>
                  <a:pt x="396" y="309"/>
                </a:cubicBezTo>
                <a:cubicBezTo>
                  <a:pt x="396" y="313"/>
                  <a:pt x="391" y="313"/>
                  <a:pt x="388" y="312"/>
                </a:cubicBezTo>
                <a:cubicBezTo>
                  <a:pt x="388" y="313"/>
                  <a:pt x="388" y="314"/>
                  <a:pt x="387" y="315"/>
                </a:cubicBezTo>
                <a:cubicBezTo>
                  <a:pt x="387" y="313"/>
                  <a:pt x="387" y="316"/>
                  <a:pt x="386" y="315"/>
                </a:cubicBezTo>
                <a:cubicBezTo>
                  <a:pt x="386" y="315"/>
                  <a:pt x="386" y="313"/>
                  <a:pt x="386" y="312"/>
                </a:cubicBezTo>
                <a:cubicBezTo>
                  <a:pt x="385" y="312"/>
                  <a:pt x="385" y="315"/>
                  <a:pt x="385" y="316"/>
                </a:cubicBezTo>
                <a:cubicBezTo>
                  <a:pt x="383" y="315"/>
                  <a:pt x="382" y="317"/>
                  <a:pt x="380" y="317"/>
                </a:cubicBezTo>
                <a:cubicBezTo>
                  <a:pt x="380" y="316"/>
                  <a:pt x="379" y="317"/>
                  <a:pt x="379" y="316"/>
                </a:cubicBezTo>
                <a:cubicBezTo>
                  <a:pt x="382" y="313"/>
                  <a:pt x="384" y="306"/>
                  <a:pt x="388" y="305"/>
                </a:cubicBezTo>
                <a:cubicBezTo>
                  <a:pt x="389" y="305"/>
                  <a:pt x="390" y="308"/>
                  <a:pt x="390" y="305"/>
                </a:cubicBezTo>
                <a:cubicBezTo>
                  <a:pt x="390" y="303"/>
                  <a:pt x="389" y="306"/>
                  <a:pt x="388" y="304"/>
                </a:cubicBezTo>
                <a:cubicBezTo>
                  <a:pt x="390" y="303"/>
                  <a:pt x="389" y="300"/>
                  <a:pt x="392" y="301"/>
                </a:cubicBezTo>
                <a:cubicBezTo>
                  <a:pt x="392" y="299"/>
                  <a:pt x="390" y="300"/>
                  <a:pt x="391" y="298"/>
                </a:cubicBezTo>
                <a:cubicBezTo>
                  <a:pt x="392" y="299"/>
                  <a:pt x="393" y="297"/>
                  <a:pt x="394" y="298"/>
                </a:cubicBezTo>
                <a:cubicBezTo>
                  <a:pt x="392" y="298"/>
                  <a:pt x="394" y="299"/>
                  <a:pt x="393" y="300"/>
                </a:cubicBezTo>
                <a:cubicBezTo>
                  <a:pt x="394" y="300"/>
                  <a:pt x="395" y="299"/>
                  <a:pt x="396" y="299"/>
                </a:cubicBezTo>
                <a:cubicBezTo>
                  <a:pt x="395" y="297"/>
                  <a:pt x="395" y="295"/>
                  <a:pt x="395" y="294"/>
                </a:cubicBezTo>
                <a:cubicBezTo>
                  <a:pt x="397" y="294"/>
                  <a:pt x="395" y="292"/>
                  <a:pt x="397" y="292"/>
                </a:cubicBezTo>
                <a:cubicBezTo>
                  <a:pt x="397" y="293"/>
                  <a:pt x="399" y="294"/>
                  <a:pt x="399" y="293"/>
                </a:cubicBezTo>
                <a:cubicBezTo>
                  <a:pt x="399" y="293"/>
                  <a:pt x="398" y="291"/>
                  <a:pt x="398" y="289"/>
                </a:cubicBezTo>
                <a:cubicBezTo>
                  <a:pt x="399" y="290"/>
                  <a:pt x="398" y="288"/>
                  <a:pt x="399" y="288"/>
                </a:cubicBezTo>
                <a:cubicBezTo>
                  <a:pt x="400" y="289"/>
                  <a:pt x="402" y="288"/>
                  <a:pt x="402" y="290"/>
                </a:cubicBezTo>
                <a:cubicBezTo>
                  <a:pt x="402" y="291"/>
                  <a:pt x="399" y="292"/>
                  <a:pt x="401" y="292"/>
                </a:cubicBezTo>
                <a:cubicBezTo>
                  <a:pt x="401" y="292"/>
                  <a:pt x="401" y="291"/>
                  <a:pt x="402" y="291"/>
                </a:cubicBezTo>
                <a:cubicBezTo>
                  <a:pt x="402" y="292"/>
                  <a:pt x="402" y="292"/>
                  <a:pt x="403" y="293"/>
                </a:cubicBezTo>
                <a:cubicBezTo>
                  <a:pt x="403" y="291"/>
                  <a:pt x="403" y="290"/>
                  <a:pt x="403" y="289"/>
                </a:cubicBezTo>
                <a:cubicBezTo>
                  <a:pt x="402" y="289"/>
                  <a:pt x="401" y="289"/>
                  <a:pt x="401" y="288"/>
                </a:cubicBezTo>
                <a:cubicBezTo>
                  <a:pt x="404" y="288"/>
                  <a:pt x="400" y="288"/>
                  <a:pt x="401" y="287"/>
                </a:cubicBezTo>
                <a:cubicBezTo>
                  <a:pt x="402" y="288"/>
                  <a:pt x="403" y="286"/>
                  <a:pt x="404" y="287"/>
                </a:cubicBezTo>
                <a:cubicBezTo>
                  <a:pt x="405" y="286"/>
                  <a:pt x="401" y="286"/>
                  <a:pt x="403" y="284"/>
                </a:cubicBezTo>
                <a:cubicBezTo>
                  <a:pt x="404" y="284"/>
                  <a:pt x="404" y="287"/>
                  <a:pt x="405" y="285"/>
                </a:cubicBezTo>
                <a:cubicBezTo>
                  <a:pt x="404" y="285"/>
                  <a:pt x="405" y="283"/>
                  <a:pt x="404" y="283"/>
                </a:cubicBezTo>
                <a:cubicBezTo>
                  <a:pt x="403" y="285"/>
                  <a:pt x="402" y="283"/>
                  <a:pt x="402" y="282"/>
                </a:cubicBezTo>
                <a:cubicBezTo>
                  <a:pt x="402" y="278"/>
                  <a:pt x="403" y="277"/>
                  <a:pt x="405" y="274"/>
                </a:cubicBezTo>
                <a:cubicBezTo>
                  <a:pt x="404" y="274"/>
                  <a:pt x="403" y="274"/>
                  <a:pt x="403" y="272"/>
                </a:cubicBezTo>
                <a:cubicBezTo>
                  <a:pt x="405" y="273"/>
                  <a:pt x="404" y="271"/>
                  <a:pt x="405" y="271"/>
                </a:cubicBezTo>
                <a:cubicBezTo>
                  <a:pt x="403" y="270"/>
                  <a:pt x="405" y="267"/>
                  <a:pt x="406" y="266"/>
                </a:cubicBezTo>
                <a:cubicBezTo>
                  <a:pt x="405" y="266"/>
                  <a:pt x="404" y="266"/>
                  <a:pt x="404" y="265"/>
                </a:cubicBezTo>
                <a:cubicBezTo>
                  <a:pt x="408" y="266"/>
                  <a:pt x="406" y="261"/>
                  <a:pt x="411" y="263"/>
                </a:cubicBezTo>
                <a:cubicBezTo>
                  <a:pt x="410" y="261"/>
                  <a:pt x="407" y="263"/>
                  <a:pt x="405" y="264"/>
                </a:cubicBezTo>
                <a:cubicBezTo>
                  <a:pt x="406" y="262"/>
                  <a:pt x="406" y="260"/>
                  <a:pt x="407" y="259"/>
                </a:cubicBezTo>
                <a:cubicBezTo>
                  <a:pt x="404" y="260"/>
                  <a:pt x="406" y="255"/>
                  <a:pt x="405" y="252"/>
                </a:cubicBezTo>
                <a:cubicBezTo>
                  <a:pt x="407" y="251"/>
                  <a:pt x="409" y="253"/>
                  <a:pt x="409" y="251"/>
                </a:cubicBezTo>
                <a:cubicBezTo>
                  <a:pt x="408" y="250"/>
                  <a:pt x="406" y="252"/>
                  <a:pt x="405" y="251"/>
                </a:cubicBezTo>
                <a:cubicBezTo>
                  <a:pt x="406" y="248"/>
                  <a:pt x="403" y="245"/>
                  <a:pt x="406" y="242"/>
                </a:cubicBezTo>
                <a:cubicBezTo>
                  <a:pt x="403" y="242"/>
                  <a:pt x="404" y="236"/>
                  <a:pt x="406" y="238"/>
                </a:cubicBezTo>
                <a:cubicBezTo>
                  <a:pt x="405" y="237"/>
                  <a:pt x="404" y="236"/>
                  <a:pt x="406" y="235"/>
                </a:cubicBezTo>
                <a:cubicBezTo>
                  <a:pt x="407" y="237"/>
                  <a:pt x="410" y="236"/>
                  <a:pt x="408" y="234"/>
                </a:cubicBezTo>
                <a:cubicBezTo>
                  <a:pt x="410" y="236"/>
                  <a:pt x="411" y="234"/>
                  <a:pt x="412" y="234"/>
                </a:cubicBezTo>
                <a:cubicBezTo>
                  <a:pt x="409" y="233"/>
                  <a:pt x="415" y="230"/>
                  <a:pt x="413" y="233"/>
                </a:cubicBezTo>
                <a:cubicBezTo>
                  <a:pt x="414" y="232"/>
                  <a:pt x="415" y="230"/>
                  <a:pt x="416" y="229"/>
                </a:cubicBezTo>
                <a:cubicBezTo>
                  <a:pt x="414" y="228"/>
                  <a:pt x="413" y="230"/>
                  <a:pt x="413" y="229"/>
                </a:cubicBezTo>
                <a:cubicBezTo>
                  <a:pt x="413" y="228"/>
                  <a:pt x="413" y="227"/>
                  <a:pt x="413" y="227"/>
                </a:cubicBezTo>
                <a:cubicBezTo>
                  <a:pt x="414" y="227"/>
                  <a:pt x="414" y="228"/>
                  <a:pt x="415" y="228"/>
                </a:cubicBezTo>
                <a:cubicBezTo>
                  <a:pt x="413" y="225"/>
                  <a:pt x="412" y="224"/>
                  <a:pt x="410" y="217"/>
                </a:cubicBezTo>
                <a:cubicBezTo>
                  <a:pt x="406" y="216"/>
                  <a:pt x="405" y="212"/>
                  <a:pt x="408" y="209"/>
                </a:cubicBezTo>
                <a:cubicBezTo>
                  <a:pt x="406" y="209"/>
                  <a:pt x="407" y="207"/>
                  <a:pt x="408" y="208"/>
                </a:cubicBezTo>
                <a:cubicBezTo>
                  <a:pt x="408" y="207"/>
                  <a:pt x="405" y="205"/>
                  <a:pt x="407" y="204"/>
                </a:cubicBezTo>
                <a:cubicBezTo>
                  <a:pt x="408" y="205"/>
                  <a:pt x="410" y="204"/>
                  <a:pt x="408" y="204"/>
                </a:cubicBezTo>
                <a:cubicBezTo>
                  <a:pt x="408" y="204"/>
                  <a:pt x="404" y="201"/>
                  <a:pt x="406" y="199"/>
                </a:cubicBezTo>
                <a:cubicBezTo>
                  <a:pt x="408" y="201"/>
                  <a:pt x="407" y="201"/>
                  <a:pt x="409" y="201"/>
                </a:cubicBezTo>
                <a:cubicBezTo>
                  <a:pt x="409" y="202"/>
                  <a:pt x="409" y="202"/>
                  <a:pt x="408" y="203"/>
                </a:cubicBezTo>
                <a:cubicBezTo>
                  <a:pt x="409" y="203"/>
                  <a:pt x="410" y="203"/>
                  <a:pt x="411" y="203"/>
                </a:cubicBezTo>
                <a:cubicBezTo>
                  <a:pt x="411" y="202"/>
                  <a:pt x="411" y="201"/>
                  <a:pt x="411" y="200"/>
                </a:cubicBezTo>
                <a:cubicBezTo>
                  <a:pt x="406" y="201"/>
                  <a:pt x="404" y="195"/>
                  <a:pt x="406" y="191"/>
                </a:cubicBezTo>
                <a:cubicBezTo>
                  <a:pt x="404" y="191"/>
                  <a:pt x="407" y="192"/>
                  <a:pt x="404" y="192"/>
                </a:cubicBezTo>
                <a:cubicBezTo>
                  <a:pt x="404" y="192"/>
                  <a:pt x="404" y="191"/>
                  <a:pt x="404" y="191"/>
                </a:cubicBezTo>
                <a:cubicBezTo>
                  <a:pt x="405" y="189"/>
                  <a:pt x="406" y="191"/>
                  <a:pt x="407" y="189"/>
                </a:cubicBezTo>
                <a:cubicBezTo>
                  <a:pt x="406" y="189"/>
                  <a:pt x="405" y="189"/>
                  <a:pt x="404" y="189"/>
                </a:cubicBezTo>
                <a:cubicBezTo>
                  <a:pt x="402" y="184"/>
                  <a:pt x="407" y="175"/>
                  <a:pt x="401" y="170"/>
                </a:cubicBezTo>
                <a:cubicBezTo>
                  <a:pt x="401" y="171"/>
                  <a:pt x="399" y="171"/>
                  <a:pt x="397" y="171"/>
                </a:cubicBezTo>
                <a:cubicBezTo>
                  <a:pt x="398" y="165"/>
                  <a:pt x="394" y="163"/>
                  <a:pt x="396" y="159"/>
                </a:cubicBezTo>
                <a:cubicBezTo>
                  <a:pt x="392" y="158"/>
                  <a:pt x="396" y="153"/>
                  <a:pt x="395" y="152"/>
                </a:cubicBezTo>
                <a:cubicBezTo>
                  <a:pt x="398" y="155"/>
                  <a:pt x="397" y="163"/>
                  <a:pt x="400" y="166"/>
                </a:cubicBezTo>
                <a:cubicBezTo>
                  <a:pt x="399" y="160"/>
                  <a:pt x="397" y="154"/>
                  <a:pt x="396" y="149"/>
                </a:cubicBezTo>
                <a:cubicBezTo>
                  <a:pt x="395" y="150"/>
                  <a:pt x="395" y="150"/>
                  <a:pt x="394" y="150"/>
                </a:cubicBezTo>
                <a:cubicBezTo>
                  <a:pt x="395" y="149"/>
                  <a:pt x="393" y="148"/>
                  <a:pt x="394" y="148"/>
                </a:cubicBezTo>
                <a:cubicBezTo>
                  <a:pt x="395" y="148"/>
                  <a:pt x="395" y="148"/>
                  <a:pt x="396" y="149"/>
                </a:cubicBezTo>
                <a:cubicBezTo>
                  <a:pt x="394" y="140"/>
                  <a:pt x="391" y="134"/>
                  <a:pt x="388" y="127"/>
                </a:cubicBezTo>
                <a:cubicBezTo>
                  <a:pt x="387" y="127"/>
                  <a:pt x="387" y="127"/>
                  <a:pt x="386" y="127"/>
                </a:cubicBezTo>
                <a:cubicBezTo>
                  <a:pt x="384" y="123"/>
                  <a:pt x="386" y="113"/>
                  <a:pt x="378" y="114"/>
                </a:cubicBezTo>
                <a:cubicBezTo>
                  <a:pt x="377" y="107"/>
                  <a:pt x="373" y="103"/>
                  <a:pt x="368" y="100"/>
                </a:cubicBezTo>
                <a:cubicBezTo>
                  <a:pt x="368" y="101"/>
                  <a:pt x="368" y="101"/>
                  <a:pt x="367" y="101"/>
                </a:cubicBezTo>
                <a:cubicBezTo>
                  <a:pt x="369" y="99"/>
                  <a:pt x="365" y="98"/>
                  <a:pt x="368" y="96"/>
                </a:cubicBezTo>
                <a:cubicBezTo>
                  <a:pt x="365" y="94"/>
                  <a:pt x="362" y="93"/>
                  <a:pt x="361" y="89"/>
                </a:cubicBezTo>
                <a:cubicBezTo>
                  <a:pt x="359" y="88"/>
                  <a:pt x="359" y="91"/>
                  <a:pt x="358" y="90"/>
                </a:cubicBezTo>
                <a:cubicBezTo>
                  <a:pt x="357" y="87"/>
                  <a:pt x="360" y="89"/>
                  <a:pt x="360" y="87"/>
                </a:cubicBezTo>
                <a:cubicBezTo>
                  <a:pt x="360" y="87"/>
                  <a:pt x="358" y="85"/>
                  <a:pt x="358" y="87"/>
                </a:cubicBezTo>
                <a:cubicBezTo>
                  <a:pt x="358" y="87"/>
                  <a:pt x="359" y="87"/>
                  <a:pt x="359" y="88"/>
                </a:cubicBezTo>
                <a:cubicBezTo>
                  <a:pt x="357" y="87"/>
                  <a:pt x="357" y="89"/>
                  <a:pt x="356" y="88"/>
                </a:cubicBezTo>
                <a:cubicBezTo>
                  <a:pt x="357" y="86"/>
                  <a:pt x="357" y="84"/>
                  <a:pt x="355" y="83"/>
                </a:cubicBezTo>
                <a:cubicBezTo>
                  <a:pt x="354" y="84"/>
                  <a:pt x="357" y="85"/>
                  <a:pt x="355" y="85"/>
                </a:cubicBezTo>
                <a:cubicBezTo>
                  <a:pt x="354" y="84"/>
                  <a:pt x="352" y="82"/>
                  <a:pt x="353" y="81"/>
                </a:cubicBezTo>
                <a:cubicBezTo>
                  <a:pt x="350" y="79"/>
                  <a:pt x="347" y="75"/>
                  <a:pt x="349" y="71"/>
                </a:cubicBezTo>
                <a:cubicBezTo>
                  <a:pt x="348" y="66"/>
                  <a:pt x="345" y="64"/>
                  <a:pt x="342" y="60"/>
                </a:cubicBezTo>
                <a:cubicBezTo>
                  <a:pt x="340" y="58"/>
                  <a:pt x="339" y="54"/>
                  <a:pt x="336" y="55"/>
                </a:cubicBezTo>
                <a:cubicBezTo>
                  <a:pt x="335" y="57"/>
                  <a:pt x="337" y="58"/>
                  <a:pt x="335" y="59"/>
                </a:cubicBezTo>
                <a:cubicBezTo>
                  <a:pt x="333" y="57"/>
                  <a:pt x="332" y="54"/>
                  <a:pt x="329" y="54"/>
                </a:cubicBezTo>
                <a:cubicBezTo>
                  <a:pt x="328" y="57"/>
                  <a:pt x="335" y="57"/>
                  <a:pt x="334" y="60"/>
                </a:cubicBezTo>
                <a:cubicBezTo>
                  <a:pt x="330" y="57"/>
                  <a:pt x="326" y="57"/>
                  <a:pt x="326" y="52"/>
                </a:cubicBezTo>
                <a:cubicBezTo>
                  <a:pt x="322" y="49"/>
                  <a:pt x="323" y="40"/>
                  <a:pt x="318" y="38"/>
                </a:cubicBezTo>
                <a:cubicBezTo>
                  <a:pt x="319" y="42"/>
                  <a:pt x="319" y="46"/>
                  <a:pt x="320" y="50"/>
                </a:cubicBezTo>
                <a:cubicBezTo>
                  <a:pt x="320" y="50"/>
                  <a:pt x="320" y="51"/>
                  <a:pt x="319" y="51"/>
                </a:cubicBezTo>
                <a:cubicBezTo>
                  <a:pt x="315" y="49"/>
                  <a:pt x="312" y="46"/>
                  <a:pt x="312" y="42"/>
                </a:cubicBezTo>
                <a:cubicBezTo>
                  <a:pt x="309" y="41"/>
                  <a:pt x="308" y="39"/>
                  <a:pt x="307" y="39"/>
                </a:cubicBezTo>
                <a:cubicBezTo>
                  <a:pt x="307" y="38"/>
                  <a:pt x="307" y="37"/>
                  <a:pt x="307" y="35"/>
                </a:cubicBezTo>
                <a:cubicBezTo>
                  <a:pt x="305" y="35"/>
                  <a:pt x="304" y="36"/>
                  <a:pt x="303" y="36"/>
                </a:cubicBezTo>
                <a:cubicBezTo>
                  <a:pt x="292" y="31"/>
                  <a:pt x="280" y="29"/>
                  <a:pt x="274" y="20"/>
                </a:cubicBezTo>
                <a:cubicBezTo>
                  <a:pt x="263" y="16"/>
                  <a:pt x="252" y="24"/>
                  <a:pt x="243" y="19"/>
                </a:cubicBezTo>
                <a:cubicBezTo>
                  <a:pt x="240" y="20"/>
                  <a:pt x="239" y="20"/>
                  <a:pt x="237" y="18"/>
                </a:cubicBezTo>
                <a:cubicBezTo>
                  <a:pt x="236" y="19"/>
                  <a:pt x="237" y="19"/>
                  <a:pt x="236" y="19"/>
                </a:cubicBezTo>
                <a:cubicBezTo>
                  <a:pt x="235" y="19"/>
                  <a:pt x="235" y="18"/>
                  <a:pt x="235" y="17"/>
                </a:cubicBezTo>
                <a:cubicBezTo>
                  <a:pt x="234" y="17"/>
                  <a:pt x="233" y="18"/>
                  <a:pt x="233" y="20"/>
                </a:cubicBezTo>
                <a:cubicBezTo>
                  <a:pt x="234" y="20"/>
                  <a:pt x="235" y="20"/>
                  <a:pt x="235" y="21"/>
                </a:cubicBezTo>
                <a:cubicBezTo>
                  <a:pt x="234" y="22"/>
                  <a:pt x="236" y="24"/>
                  <a:pt x="235" y="24"/>
                </a:cubicBezTo>
                <a:cubicBezTo>
                  <a:pt x="234" y="23"/>
                  <a:pt x="233" y="24"/>
                  <a:pt x="232" y="23"/>
                </a:cubicBezTo>
                <a:cubicBezTo>
                  <a:pt x="231" y="24"/>
                  <a:pt x="233" y="25"/>
                  <a:pt x="233" y="26"/>
                </a:cubicBezTo>
                <a:cubicBezTo>
                  <a:pt x="231" y="26"/>
                  <a:pt x="227" y="28"/>
                  <a:pt x="225" y="24"/>
                </a:cubicBezTo>
                <a:cubicBezTo>
                  <a:pt x="225" y="25"/>
                  <a:pt x="223" y="27"/>
                  <a:pt x="222" y="26"/>
                </a:cubicBezTo>
                <a:cubicBezTo>
                  <a:pt x="223" y="22"/>
                  <a:pt x="225" y="21"/>
                  <a:pt x="226" y="19"/>
                </a:cubicBezTo>
                <a:cubicBezTo>
                  <a:pt x="222" y="18"/>
                  <a:pt x="218" y="19"/>
                  <a:pt x="216" y="17"/>
                </a:cubicBezTo>
                <a:cubicBezTo>
                  <a:pt x="214" y="19"/>
                  <a:pt x="212" y="19"/>
                  <a:pt x="212" y="17"/>
                </a:cubicBezTo>
                <a:close/>
                <a:moveTo>
                  <a:pt x="176" y="18"/>
                </a:moveTo>
                <a:cubicBezTo>
                  <a:pt x="178" y="17"/>
                  <a:pt x="178" y="18"/>
                  <a:pt x="179" y="17"/>
                </a:cubicBezTo>
                <a:cubicBezTo>
                  <a:pt x="180" y="18"/>
                  <a:pt x="178" y="20"/>
                  <a:pt x="176" y="19"/>
                </a:cubicBezTo>
                <a:cubicBezTo>
                  <a:pt x="176" y="19"/>
                  <a:pt x="176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lose/>
                <a:moveTo>
                  <a:pt x="180" y="19"/>
                </a:moveTo>
                <a:cubicBezTo>
                  <a:pt x="180" y="18"/>
                  <a:pt x="181" y="18"/>
                  <a:pt x="182" y="18"/>
                </a:cubicBezTo>
                <a:cubicBezTo>
                  <a:pt x="182" y="19"/>
                  <a:pt x="181" y="19"/>
                  <a:pt x="180" y="19"/>
                </a:cubicBezTo>
                <a:cubicBezTo>
                  <a:pt x="180" y="19"/>
                  <a:pt x="180" y="19"/>
                  <a:pt x="180" y="19"/>
                </a:cubicBezTo>
                <a:close/>
                <a:moveTo>
                  <a:pt x="212" y="21"/>
                </a:moveTo>
                <a:cubicBezTo>
                  <a:pt x="211" y="23"/>
                  <a:pt x="209" y="23"/>
                  <a:pt x="209" y="24"/>
                </a:cubicBezTo>
                <a:cubicBezTo>
                  <a:pt x="209" y="25"/>
                  <a:pt x="209" y="25"/>
                  <a:pt x="209" y="26"/>
                </a:cubicBezTo>
                <a:cubicBezTo>
                  <a:pt x="210" y="23"/>
                  <a:pt x="212" y="24"/>
                  <a:pt x="213" y="20"/>
                </a:cubicBezTo>
                <a:cubicBezTo>
                  <a:pt x="214" y="20"/>
                  <a:pt x="215" y="21"/>
                  <a:pt x="216" y="19"/>
                </a:cubicBezTo>
                <a:cubicBezTo>
                  <a:pt x="217" y="22"/>
                  <a:pt x="217" y="21"/>
                  <a:pt x="219" y="22"/>
                </a:cubicBezTo>
                <a:cubicBezTo>
                  <a:pt x="218" y="23"/>
                  <a:pt x="215" y="23"/>
                  <a:pt x="215" y="22"/>
                </a:cubicBezTo>
                <a:cubicBezTo>
                  <a:pt x="213" y="22"/>
                  <a:pt x="215" y="23"/>
                  <a:pt x="215" y="24"/>
                </a:cubicBezTo>
                <a:cubicBezTo>
                  <a:pt x="214" y="24"/>
                  <a:pt x="214" y="23"/>
                  <a:pt x="213" y="23"/>
                </a:cubicBezTo>
                <a:cubicBezTo>
                  <a:pt x="213" y="26"/>
                  <a:pt x="216" y="25"/>
                  <a:pt x="216" y="28"/>
                </a:cubicBezTo>
                <a:cubicBezTo>
                  <a:pt x="210" y="28"/>
                  <a:pt x="205" y="26"/>
                  <a:pt x="198" y="24"/>
                </a:cubicBezTo>
                <a:cubicBezTo>
                  <a:pt x="199" y="23"/>
                  <a:pt x="197" y="24"/>
                  <a:pt x="197" y="22"/>
                </a:cubicBezTo>
                <a:cubicBezTo>
                  <a:pt x="200" y="23"/>
                  <a:pt x="200" y="22"/>
                  <a:pt x="199" y="20"/>
                </a:cubicBezTo>
                <a:cubicBezTo>
                  <a:pt x="201" y="20"/>
                  <a:pt x="201" y="20"/>
                  <a:pt x="201" y="22"/>
                </a:cubicBezTo>
                <a:cubicBezTo>
                  <a:pt x="203" y="22"/>
                  <a:pt x="202" y="21"/>
                  <a:pt x="203" y="20"/>
                </a:cubicBezTo>
                <a:cubicBezTo>
                  <a:pt x="205" y="21"/>
                  <a:pt x="209" y="22"/>
                  <a:pt x="210" y="20"/>
                </a:cubicBezTo>
                <a:cubicBezTo>
                  <a:pt x="210" y="20"/>
                  <a:pt x="211" y="21"/>
                  <a:pt x="212" y="21"/>
                </a:cubicBezTo>
                <a:cubicBezTo>
                  <a:pt x="212" y="21"/>
                  <a:pt x="212" y="21"/>
                  <a:pt x="212" y="21"/>
                </a:cubicBezTo>
                <a:close/>
                <a:moveTo>
                  <a:pt x="136" y="43"/>
                </a:moveTo>
                <a:cubicBezTo>
                  <a:pt x="136" y="43"/>
                  <a:pt x="136" y="43"/>
                  <a:pt x="136" y="43"/>
                </a:cubicBezTo>
                <a:cubicBezTo>
                  <a:pt x="141" y="51"/>
                  <a:pt x="146" y="41"/>
                  <a:pt x="152" y="41"/>
                </a:cubicBezTo>
                <a:cubicBezTo>
                  <a:pt x="152" y="42"/>
                  <a:pt x="150" y="42"/>
                  <a:pt x="150" y="43"/>
                </a:cubicBezTo>
                <a:cubicBezTo>
                  <a:pt x="151" y="43"/>
                  <a:pt x="152" y="43"/>
                  <a:pt x="153" y="43"/>
                </a:cubicBezTo>
                <a:cubicBezTo>
                  <a:pt x="151" y="40"/>
                  <a:pt x="154" y="40"/>
                  <a:pt x="156" y="40"/>
                </a:cubicBezTo>
                <a:cubicBezTo>
                  <a:pt x="156" y="37"/>
                  <a:pt x="157" y="33"/>
                  <a:pt x="160" y="32"/>
                </a:cubicBezTo>
                <a:cubicBezTo>
                  <a:pt x="160" y="33"/>
                  <a:pt x="161" y="33"/>
                  <a:pt x="161" y="33"/>
                </a:cubicBezTo>
                <a:cubicBezTo>
                  <a:pt x="161" y="30"/>
                  <a:pt x="167" y="26"/>
                  <a:pt x="170" y="27"/>
                </a:cubicBezTo>
                <a:cubicBezTo>
                  <a:pt x="170" y="25"/>
                  <a:pt x="170" y="26"/>
                  <a:pt x="171" y="27"/>
                </a:cubicBezTo>
                <a:cubicBezTo>
                  <a:pt x="172" y="25"/>
                  <a:pt x="170" y="25"/>
                  <a:pt x="170" y="23"/>
                </a:cubicBezTo>
                <a:cubicBezTo>
                  <a:pt x="171" y="23"/>
                  <a:pt x="171" y="23"/>
                  <a:pt x="172" y="23"/>
                </a:cubicBezTo>
                <a:cubicBezTo>
                  <a:pt x="172" y="24"/>
                  <a:pt x="172" y="26"/>
                  <a:pt x="174" y="26"/>
                </a:cubicBezTo>
                <a:cubicBezTo>
                  <a:pt x="173" y="23"/>
                  <a:pt x="178" y="25"/>
                  <a:pt x="180" y="24"/>
                </a:cubicBezTo>
                <a:cubicBezTo>
                  <a:pt x="180" y="23"/>
                  <a:pt x="177" y="21"/>
                  <a:pt x="180" y="22"/>
                </a:cubicBezTo>
                <a:cubicBezTo>
                  <a:pt x="180" y="21"/>
                  <a:pt x="178" y="21"/>
                  <a:pt x="177" y="21"/>
                </a:cubicBezTo>
                <a:cubicBezTo>
                  <a:pt x="178" y="23"/>
                  <a:pt x="176" y="23"/>
                  <a:pt x="175" y="24"/>
                </a:cubicBezTo>
                <a:cubicBezTo>
                  <a:pt x="175" y="23"/>
                  <a:pt x="176" y="23"/>
                  <a:pt x="176" y="22"/>
                </a:cubicBezTo>
                <a:cubicBezTo>
                  <a:pt x="174" y="22"/>
                  <a:pt x="172" y="22"/>
                  <a:pt x="170" y="22"/>
                </a:cubicBezTo>
                <a:cubicBezTo>
                  <a:pt x="170" y="24"/>
                  <a:pt x="168" y="25"/>
                  <a:pt x="167" y="26"/>
                </a:cubicBezTo>
                <a:cubicBezTo>
                  <a:pt x="167" y="25"/>
                  <a:pt x="165" y="23"/>
                  <a:pt x="165" y="25"/>
                </a:cubicBezTo>
                <a:cubicBezTo>
                  <a:pt x="167" y="25"/>
                  <a:pt x="165" y="26"/>
                  <a:pt x="165" y="27"/>
                </a:cubicBezTo>
                <a:cubicBezTo>
                  <a:pt x="164" y="27"/>
                  <a:pt x="164" y="28"/>
                  <a:pt x="163" y="28"/>
                </a:cubicBezTo>
                <a:cubicBezTo>
                  <a:pt x="163" y="27"/>
                  <a:pt x="163" y="26"/>
                  <a:pt x="163" y="26"/>
                </a:cubicBezTo>
                <a:cubicBezTo>
                  <a:pt x="163" y="29"/>
                  <a:pt x="156" y="26"/>
                  <a:pt x="154" y="30"/>
                </a:cubicBezTo>
                <a:cubicBezTo>
                  <a:pt x="153" y="30"/>
                  <a:pt x="153" y="28"/>
                  <a:pt x="151" y="29"/>
                </a:cubicBezTo>
                <a:cubicBezTo>
                  <a:pt x="151" y="30"/>
                  <a:pt x="151" y="30"/>
                  <a:pt x="152" y="29"/>
                </a:cubicBezTo>
                <a:cubicBezTo>
                  <a:pt x="151" y="31"/>
                  <a:pt x="152" y="31"/>
                  <a:pt x="153" y="32"/>
                </a:cubicBezTo>
                <a:cubicBezTo>
                  <a:pt x="151" y="30"/>
                  <a:pt x="149" y="32"/>
                  <a:pt x="151" y="33"/>
                </a:cubicBezTo>
                <a:cubicBezTo>
                  <a:pt x="150" y="34"/>
                  <a:pt x="149" y="35"/>
                  <a:pt x="147" y="34"/>
                </a:cubicBezTo>
                <a:cubicBezTo>
                  <a:pt x="146" y="35"/>
                  <a:pt x="146" y="37"/>
                  <a:pt x="145" y="39"/>
                </a:cubicBezTo>
                <a:cubicBezTo>
                  <a:pt x="143" y="39"/>
                  <a:pt x="144" y="37"/>
                  <a:pt x="143" y="37"/>
                </a:cubicBezTo>
                <a:cubicBezTo>
                  <a:pt x="143" y="37"/>
                  <a:pt x="143" y="39"/>
                  <a:pt x="142" y="38"/>
                </a:cubicBezTo>
                <a:cubicBezTo>
                  <a:pt x="142" y="37"/>
                  <a:pt x="140" y="34"/>
                  <a:pt x="140" y="33"/>
                </a:cubicBezTo>
                <a:cubicBezTo>
                  <a:pt x="138" y="35"/>
                  <a:pt x="140" y="35"/>
                  <a:pt x="140" y="38"/>
                </a:cubicBezTo>
                <a:cubicBezTo>
                  <a:pt x="138" y="38"/>
                  <a:pt x="138" y="39"/>
                  <a:pt x="137" y="39"/>
                </a:cubicBezTo>
                <a:cubicBezTo>
                  <a:pt x="138" y="40"/>
                  <a:pt x="136" y="42"/>
                  <a:pt x="136" y="43"/>
                </a:cubicBezTo>
                <a:close/>
                <a:moveTo>
                  <a:pt x="180" y="22"/>
                </a:moveTo>
                <a:cubicBezTo>
                  <a:pt x="180" y="21"/>
                  <a:pt x="181" y="21"/>
                  <a:pt x="181" y="21"/>
                </a:cubicBezTo>
                <a:cubicBezTo>
                  <a:pt x="183" y="21"/>
                  <a:pt x="182" y="23"/>
                  <a:pt x="180" y="22"/>
                </a:cubicBezTo>
                <a:cubicBezTo>
                  <a:pt x="180" y="22"/>
                  <a:pt x="180" y="22"/>
                  <a:pt x="180" y="22"/>
                </a:cubicBezTo>
                <a:close/>
                <a:moveTo>
                  <a:pt x="218" y="25"/>
                </a:moveTo>
                <a:cubicBezTo>
                  <a:pt x="220" y="23"/>
                  <a:pt x="220" y="20"/>
                  <a:pt x="224" y="21"/>
                </a:cubicBezTo>
                <a:cubicBezTo>
                  <a:pt x="222" y="22"/>
                  <a:pt x="222" y="26"/>
                  <a:pt x="218" y="25"/>
                </a:cubicBezTo>
                <a:cubicBezTo>
                  <a:pt x="218" y="25"/>
                  <a:pt x="218" y="25"/>
                  <a:pt x="218" y="25"/>
                </a:cubicBezTo>
                <a:close/>
                <a:moveTo>
                  <a:pt x="242" y="24"/>
                </a:moveTo>
                <a:cubicBezTo>
                  <a:pt x="242" y="23"/>
                  <a:pt x="243" y="22"/>
                  <a:pt x="242" y="22"/>
                </a:cubicBezTo>
                <a:cubicBezTo>
                  <a:pt x="242" y="20"/>
                  <a:pt x="245" y="24"/>
                  <a:pt x="243" y="24"/>
                </a:cubicBezTo>
                <a:cubicBezTo>
                  <a:pt x="242" y="24"/>
                  <a:pt x="242" y="24"/>
                  <a:pt x="242" y="24"/>
                </a:cubicBezTo>
                <a:cubicBezTo>
                  <a:pt x="242" y="24"/>
                  <a:pt x="242" y="24"/>
                  <a:pt x="242" y="24"/>
                </a:cubicBezTo>
                <a:close/>
                <a:moveTo>
                  <a:pt x="237" y="21"/>
                </a:moveTo>
                <a:cubicBezTo>
                  <a:pt x="239" y="21"/>
                  <a:pt x="240" y="22"/>
                  <a:pt x="242" y="22"/>
                </a:cubicBezTo>
                <a:cubicBezTo>
                  <a:pt x="241" y="24"/>
                  <a:pt x="240" y="24"/>
                  <a:pt x="238" y="24"/>
                </a:cubicBezTo>
                <a:cubicBezTo>
                  <a:pt x="238" y="22"/>
                  <a:pt x="236" y="23"/>
                  <a:pt x="237" y="21"/>
                </a:cubicBezTo>
                <a:cubicBezTo>
                  <a:pt x="237" y="21"/>
                  <a:pt x="237" y="21"/>
                  <a:pt x="237" y="21"/>
                </a:cubicBezTo>
                <a:close/>
                <a:moveTo>
                  <a:pt x="159" y="25"/>
                </a:moveTo>
                <a:cubicBezTo>
                  <a:pt x="158" y="25"/>
                  <a:pt x="158" y="24"/>
                  <a:pt x="157" y="24"/>
                </a:cubicBezTo>
                <a:cubicBezTo>
                  <a:pt x="157" y="23"/>
                  <a:pt x="158" y="23"/>
                  <a:pt x="159" y="23"/>
                </a:cubicBezTo>
                <a:cubicBezTo>
                  <a:pt x="159" y="24"/>
                  <a:pt x="159" y="24"/>
                  <a:pt x="159" y="25"/>
                </a:cubicBezTo>
                <a:cubicBezTo>
                  <a:pt x="159" y="25"/>
                  <a:pt x="159" y="25"/>
                  <a:pt x="159" y="25"/>
                </a:cubicBezTo>
                <a:close/>
                <a:moveTo>
                  <a:pt x="216" y="25"/>
                </a:moveTo>
                <a:cubicBezTo>
                  <a:pt x="216" y="24"/>
                  <a:pt x="217" y="24"/>
                  <a:pt x="217" y="23"/>
                </a:cubicBezTo>
                <a:cubicBezTo>
                  <a:pt x="218" y="24"/>
                  <a:pt x="217" y="26"/>
                  <a:pt x="216" y="25"/>
                </a:cubicBezTo>
                <a:cubicBezTo>
                  <a:pt x="216" y="25"/>
                  <a:pt x="216" y="25"/>
                  <a:pt x="216" y="25"/>
                </a:cubicBezTo>
                <a:close/>
                <a:moveTo>
                  <a:pt x="261" y="25"/>
                </a:moveTo>
                <a:cubicBezTo>
                  <a:pt x="265" y="25"/>
                  <a:pt x="265" y="23"/>
                  <a:pt x="269" y="24"/>
                </a:cubicBezTo>
                <a:cubicBezTo>
                  <a:pt x="270" y="28"/>
                  <a:pt x="275" y="26"/>
                  <a:pt x="276" y="31"/>
                </a:cubicBezTo>
                <a:cubicBezTo>
                  <a:pt x="272" y="30"/>
                  <a:pt x="266" y="28"/>
                  <a:pt x="262" y="30"/>
                </a:cubicBezTo>
                <a:cubicBezTo>
                  <a:pt x="261" y="29"/>
                  <a:pt x="260" y="27"/>
                  <a:pt x="261" y="25"/>
                </a:cubicBezTo>
                <a:cubicBezTo>
                  <a:pt x="261" y="25"/>
                  <a:pt x="261" y="25"/>
                  <a:pt x="261" y="25"/>
                </a:cubicBezTo>
                <a:close/>
                <a:moveTo>
                  <a:pt x="148" y="27"/>
                </a:moveTo>
                <a:cubicBezTo>
                  <a:pt x="147" y="26"/>
                  <a:pt x="153" y="24"/>
                  <a:pt x="154" y="25"/>
                </a:cubicBezTo>
                <a:cubicBezTo>
                  <a:pt x="154" y="28"/>
                  <a:pt x="149" y="26"/>
                  <a:pt x="148" y="27"/>
                </a:cubicBezTo>
                <a:cubicBezTo>
                  <a:pt x="148" y="27"/>
                  <a:pt x="148" y="27"/>
                  <a:pt x="148" y="27"/>
                </a:cubicBezTo>
                <a:close/>
                <a:moveTo>
                  <a:pt x="147" y="31"/>
                </a:moveTo>
                <a:cubicBezTo>
                  <a:pt x="147" y="30"/>
                  <a:pt x="147" y="30"/>
                  <a:pt x="147" y="30"/>
                </a:cubicBezTo>
                <a:cubicBezTo>
                  <a:pt x="147" y="28"/>
                  <a:pt x="148" y="30"/>
                  <a:pt x="149" y="30"/>
                </a:cubicBezTo>
                <a:cubicBezTo>
                  <a:pt x="149" y="30"/>
                  <a:pt x="148" y="30"/>
                  <a:pt x="148" y="31"/>
                </a:cubicBezTo>
                <a:cubicBezTo>
                  <a:pt x="148" y="31"/>
                  <a:pt x="148" y="31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lose/>
                <a:moveTo>
                  <a:pt x="173" y="36"/>
                </a:moveTo>
                <a:cubicBezTo>
                  <a:pt x="174" y="37"/>
                  <a:pt x="176" y="35"/>
                  <a:pt x="176" y="34"/>
                </a:cubicBezTo>
                <a:cubicBezTo>
                  <a:pt x="180" y="35"/>
                  <a:pt x="180" y="33"/>
                  <a:pt x="183" y="33"/>
                </a:cubicBezTo>
                <a:cubicBezTo>
                  <a:pt x="184" y="34"/>
                  <a:pt x="184" y="35"/>
                  <a:pt x="184" y="37"/>
                </a:cubicBezTo>
                <a:cubicBezTo>
                  <a:pt x="185" y="35"/>
                  <a:pt x="185" y="32"/>
                  <a:pt x="187" y="32"/>
                </a:cubicBezTo>
                <a:cubicBezTo>
                  <a:pt x="189" y="32"/>
                  <a:pt x="188" y="35"/>
                  <a:pt x="191" y="34"/>
                </a:cubicBezTo>
                <a:cubicBezTo>
                  <a:pt x="191" y="35"/>
                  <a:pt x="188" y="33"/>
                  <a:pt x="189" y="35"/>
                </a:cubicBezTo>
                <a:cubicBezTo>
                  <a:pt x="190" y="36"/>
                  <a:pt x="190" y="36"/>
                  <a:pt x="192" y="35"/>
                </a:cubicBezTo>
                <a:cubicBezTo>
                  <a:pt x="190" y="39"/>
                  <a:pt x="186" y="37"/>
                  <a:pt x="182" y="37"/>
                </a:cubicBezTo>
                <a:cubicBezTo>
                  <a:pt x="183" y="36"/>
                  <a:pt x="181" y="35"/>
                  <a:pt x="180" y="35"/>
                </a:cubicBezTo>
                <a:cubicBezTo>
                  <a:pt x="180" y="37"/>
                  <a:pt x="182" y="37"/>
                  <a:pt x="181" y="39"/>
                </a:cubicBezTo>
                <a:cubicBezTo>
                  <a:pt x="179" y="39"/>
                  <a:pt x="178" y="39"/>
                  <a:pt x="177" y="40"/>
                </a:cubicBezTo>
                <a:cubicBezTo>
                  <a:pt x="176" y="39"/>
                  <a:pt x="176" y="38"/>
                  <a:pt x="175" y="37"/>
                </a:cubicBezTo>
                <a:cubicBezTo>
                  <a:pt x="175" y="37"/>
                  <a:pt x="173" y="39"/>
                  <a:pt x="175" y="39"/>
                </a:cubicBezTo>
                <a:cubicBezTo>
                  <a:pt x="174" y="40"/>
                  <a:pt x="172" y="37"/>
                  <a:pt x="173" y="36"/>
                </a:cubicBezTo>
                <a:cubicBezTo>
                  <a:pt x="173" y="36"/>
                  <a:pt x="173" y="36"/>
                  <a:pt x="173" y="36"/>
                </a:cubicBezTo>
                <a:close/>
                <a:moveTo>
                  <a:pt x="141" y="35"/>
                </a:moveTo>
                <a:cubicBezTo>
                  <a:pt x="141" y="35"/>
                  <a:pt x="142" y="34"/>
                  <a:pt x="142" y="33"/>
                </a:cubicBezTo>
                <a:cubicBezTo>
                  <a:pt x="143" y="33"/>
                  <a:pt x="143" y="33"/>
                  <a:pt x="144" y="33"/>
                </a:cubicBezTo>
                <a:cubicBezTo>
                  <a:pt x="144" y="34"/>
                  <a:pt x="144" y="35"/>
                  <a:pt x="144" y="35"/>
                </a:cubicBezTo>
                <a:cubicBezTo>
                  <a:pt x="142" y="35"/>
                  <a:pt x="143" y="35"/>
                  <a:pt x="141" y="35"/>
                </a:cubicBezTo>
                <a:cubicBezTo>
                  <a:pt x="141" y="35"/>
                  <a:pt x="141" y="35"/>
                  <a:pt x="141" y="35"/>
                </a:cubicBezTo>
                <a:close/>
                <a:moveTo>
                  <a:pt x="204" y="36"/>
                </a:moveTo>
                <a:cubicBezTo>
                  <a:pt x="203" y="35"/>
                  <a:pt x="202" y="34"/>
                  <a:pt x="203" y="33"/>
                </a:cubicBezTo>
                <a:cubicBezTo>
                  <a:pt x="204" y="33"/>
                  <a:pt x="203" y="34"/>
                  <a:pt x="203" y="34"/>
                </a:cubicBezTo>
                <a:cubicBezTo>
                  <a:pt x="203" y="36"/>
                  <a:pt x="206" y="35"/>
                  <a:pt x="205" y="33"/>
                </a:cubicBezTo>
                <a:cubicBezTo>
                  <a:pt x="206" y="34"/>
                  <a:pt x="207" y="35"/>
                  <a:pt x="206" y="36"/>
                </a:cubicBezTo>
                <a:cubicBezTo>
                  <a:pt x="205" y="36"/>
                  <a:pt x="206" y="35"/>
                  <a:pt x="205" y="35"/>
                </a:cubicBezTo>
                <a:cubicBezTo>
                  <a:pt x="205" y="35"/>
                  <a:pt x="204" y="35"/>
                  <a:pt x="204" y="36"/>
                </a:cubicBezTo>
                <a:cubicBezTo>
                  <a:pt x="204" y="36"/>
                  <a:pt x="204" y="36"/>
                  <a:pt x="204" y="36"/>
                </a:cubicBezTo>
                <a:close/>
                <a:moveTo>
                  <a:pt x="192" y="35"/>
                </a:moveTo>
                <a:cubicBezTo>
                  <a:pt x="190" y="32"/>
                  <a:pt x="196" y="36"/>
                  <a:pt x="194" y="34"/>
                </a:cubicBezTo>
                <a:cubicBezTo>
                  <a:pt x="195" y="35"/>
                  <a:pt x="198" y="35"/>
                  <a:pt x="198" y="37"/>
                </a:cubicBezTo>
                <a:cubicBezTo>
                  <a:pt x="197" y="35"/>
                  <a:pt x="195" y="36"/>
                  <a:pt x="194" y="37"/>
                </a:cubicBezTo>
                <a:cubicBezTo>
                  <a:pt x="193" y="37"/>
                  <a:pt x="193" y="35"/>
                  <a:pt x="193" y="34"/>
                </a:cubicBezTo>
                <a:cubicBezTo>
                  <a:pt x="193" y="34"/>
                  <a:pt x="192" y="34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lose/>
                <a:moveTo>
                  <a:pt x="152" y="72"/>
                </a:moveTo>
                <a:cubicBezTo>
                  <a:pt x="152" y="72"/>
                  <a:pt x="152" y="72"/>
                  <a:pt x="152" y="72"/>
                </a:cubicBezTo>
                <a:cubicBezTo>
                  <a:pt x="151" y="73"/>
                  <a:pt x="150" y="74"/>
                  <a:pt x="149" y="75"/>
                </a:cubicBezTo>
                <a:cubicBezTo>
                  <a:pt x="148" y="75"/>
                  <a:pt x="146" y="76"/>
                  <a:pt x="146" y="74"/>
                </a:cubicBezTo>
                <a:cubicBezTo>
                  <a:pt x="147" y="73"/>
                  <a:pt x="147" y="75"/>
                  <a:pt x="148" y="73"/>
                </a:cubicBezTo>
                <a:cubicBezTo>
                  <a:pt x="146" y="73"/>
                  <a:pt x="146" y="70"/>
                  <a:pt x="144" y="69"/>
                </a:cubicBezTo>
                <a:cubicBezTo>
                  <a:pt x="138" y="72"/>
                  <a:pt x="138" y="84"/>
                  <a:pt x="130" y="82"/>
                </a:cubicBezTo>
                <a:cubicBezTo>
                  <a:pt x="127" y="91"/>
                  <a:pt x="122" y="101"/>
                  <a:pt x="123" y="110"/>
                </a:cubicBezTo>
                <a:cubicBezTo>
                  <a:pt x="123" y="111"/>
                  <a:pt x="120" y="110"/>
                  <a:pt x="121" y="112"/>
                </a:cubicBezTo>
                <a:cubicBezTo>
                  <a:pt x="121" y="113"/>
                  <a:pt x="122" y="112"/>
                  <a:pt x="122" y="113"/>
                </a:cubicBezTo>
                <a:cubicBezTo>
                  <a:pt x="120" y="113"/>
                  <a:pt x="122" y="114"/>
                  <a:pt x="121" y="115"/>
                </a:cubicBezTo>
                <a:cubicBezTo>
                  <a:pt x="121" y="115"/>
                  <a:pt x="121" y="115"/>
                  <a:pt x="120" y="115"/>
                </a:cubicBezTo>
                <a:cubicBezTo>
                  <a:pt x="120" y="116"/>
                  <a:pt x="121" y="116"/>
                  <a:pt x="121" y="116"/>
                </a:cubicBezTo>
                <a:cubicBezTo>
                  <a:pt x="120" y="116"/>
                  <a:pt x="120" y="117"/>
                  <a:pt x="119" y="118"/>
                </a:cubicBezTo>
                <a:cubicBezTo>
                  <a:pt x="121" y="122"/>
                  <a:pt x="117" y="123"/>
                  <a:pt x="119" y="127"/>
                </a:cubicBezTo>
                <a:cubicBezTo>
                  <a:pt x="118" y="127"/>
                  <a:pt x="118" y="126"/>
                  <a:pt x="118" y="126"/>
                </a:cubicBezTo>
                <a:cubicBezTo>
                  <a:pt x="117" y="137"/>
                  <a:pt x="114" y="152"/>
                  <a:pt x="113" y="166"/>
                </a:cubicBezTo>
                <a:cubicBezTo>
                  <a:pt x="112" y="166"/>
                  <a:pt x="112" y="166"/>
                  <a:pt x="111" y="166"/>
                </a:cubicBezTo>
                <a:cubicBezTo>
                  <a:pt x="111" y="167"/>
                  <a:pt x="111" y="169"/>
                  <a:pt x="111" y="171"/>
                </a:cubicBezTo>
                <a:cubicBezTo>
                  <a:pt x="112" y="170"/>
                  <a:pt x="113" y="169"/>
                  <a:pt x="113" y="172"/>
                </a:cubicBezTo>
                <a:cubicBezTo>
                  <a:pt x="112" y="171"/>
                  <a:pt x="111" y="171"/>
                  <a:pt x="109" y="171"/>
                </a:cubicBezTo>
                <a:cubicBezTo>
                  <a:pt x="109" y="174"/>
                  <a:pt x="112" y="173"/>
                  <a:pt x="113" y="174"/>
                </a:cubicBezTo>
                <a:cubicBezTo>
                  <a:pt x="111" y="175"/>
                  <a:pt x="114" y="179"/>
                  <a:pt x="111" y="179"/>
                </a:cubicBezTo>
                <a:cubicBezTo>
                  <a:pt x="111" y="177"/>
                  <a:pt x="112" y="177"/>
                  <a:pt x="110" y="176"/>
                </a:cubicBezTo>
                <a:cubicBezTo>
                  <a:pt x="108" y="178"/>
                  <a:pt x="111" y="179"/>
                  <a:pt x="110" y="181"/>
                </a:cubicBezTo>
                <a:cubicBezTo>
                  <a:pt x="110" y="180"/>
                  <a:pt x="112" y="180"/>
                  <a:pt x="112" y="181"/>
                </a:cubicBezTo>
                <a:cubicBezTo>
                  <a:pt x="111" y="183"/>
                  <a:pt x="112" y="186"/>
                  <a:pt x="112" y="189"/>
                </a:cubicBezTo>
                <a:cubicBezTo>
                  <a:pt x="111" y="189"/>
                  <a:pt x="110" y="189"/>
                  <a:pt x="109" y="188"/>
                </a:cubicBezTo>
                <a:cubicBezTo>
                  <a:pt x="111" y="191"/>
                  <a:pt x="111" y="191"/>
                  <a:pt x="110" y="194"/>
                </a:cubicBezTo>
                <a:cubicBezTo>
                  <a:pt x="110" y="195"/>
                  <a:pt x="112" y="194"/>
                  <a:pt x="112" y="195"/>
                </a:cubicBezTo>
                <a:cubicBezTo>
                  <a:pt x="112" y="200"/>
                  <a:pt x="112" y="206"/>
                  <a:pt x="111" y="210"/>
                </a:cubicBezTo>
                <a:cubicBezTo>
                  <a:pt x="111" y="210"/>
                  <a:pt x="111" y="209"/>
                  <a:pt x="110" y="209"/>
                </a:cubicBezTo>
                <a:cubicBezTo>
                  <a:pt x="110" y="209"/>
                  <a:pt x="110" y="211"/>
                  <a:pt x="110" y="213"/>
                </a:cubicBezTo>
                <a:cubicBezTo>
                  <a:pt x="110" y="213"/>
                  <a:pt x="111" y="214"/>
                  <a:pt x="111" y="214"/>
                </a:cubicBezTo>
                <a:cubicBezTo>
                  <a:pt x="111" y="225"/>
                  <a:pt x="115" y="232"/>
                  <a:pt x="117" y="240"/>
                </a:cubicBezTo>
                <a:cubicBezTo>
                  <a:pt x="120" y="253"/>
                  <a:pt x="117" y="266"/>
                  <a:pt x="119" y="282"/>
                </a:cubicBezTo>
                <a:cubicBezTo>
                  <a:pt x="121" y="283"/>
                  <a:pt x="121" y="289"/>
                  <a:pt x="120" y="293"/>
                </a:cubicBezTo>
                <a:cubicBezTo>
                  <a:pt x="121" y="293"/>
                  <a:pt x="122" y="293"/>
                  <a:pt x="122" y="294"/>
                </a:cubicBezTo>
                <a:cubicBezTo>
                  <a:pt x="121" y="295"/>
                  <a:pt x="120" y="295"/>
                  <a:pt x="121" y="297"/>
                </a:cubicBezTo>
                <a:cubicBezTo>
                  <a:pt x="124" y="302"/>
                  <a:pt x="124" y="316"/>
                  <a:pt x="130" y="318"/>
                </a:cubicBezTo>
                <a:cubicBezTo>
                  <a:pt x="132" y="324"/>
                  <a:pt x="139" y="326"/>
                  <a:pt x="143" y="331"/>
                </a:cubicBezTo>
                <a:cubicBezTo>
                  <a:pt x="140" y="332"/>
                  <a:pt x="135" y="329"/>
                  <a:pt x="132" y="331"/>
                </a:cubicBezTo>
                <a:cubicBezTo>
                  <a:pt x="136" y="336"/>
                  <a:pt x="142" y="339"/>
                  <a:pt x="148" y="343"/>
                </a:cubicBezTo>
                <a:cubicBezTo>
                  <a:pt x="148" y="347"/>
                  <a:pt x="150" y="350"/>
                  <a:pt x="154" y="352"/>
                </a:cubicBezTo>
                <a:cubicBezTo>
                  <a:pt x="148" y="354"/>
                  <a:pt x="148" y="345"/>
                  <a:pt x="144" y="345"/>
                </a:cubicBezTo>
                <a:cubicBezTo>
                  <a:pt x="147" y="348"/>
                  <a:pt x="148" y="352"/>
                  <a:pt x="151" y="355"/>
                </a:cubicBezTo>
                <a:cubicBezTo>
                  <a:pt x="151" y="355"/>
                  <a:pt x="148" y="355"/>
                  <a:pt x="147" y="356"/>
                </a:cubicBezTo>
                <a:cubicBezTo>
                  <a:pt x="150" y="357"/>
                  <a:pt x="154" y="357"/>
                  <a:pt x="155" y="356"/>
                </a:cubicBezTo>
                <a:cubicBezTo>
                  <a:pt x="155" y="356"/>
                  <a:pt x="153" y="356"/>
                  <a:pt x="153" y="354"/>
                </a:cubicBezTo>
                <a:cubicBezTo>
                  <a:pt x="157" y="354"/>
                  <a:pt x="157" y="356"/>
                  <a:pt x="159" y="359"/>
                </a:cubicBezTo>
                <a:cubicBezTo>
                  <a:pt x="159" y="360"/>
                  <a:pt x="157" y="359"/>
                  <a:pt x="157" y="361"/>
                </a:cubicBezTo>
                <a:cubicBezTo>
                  <a:pt x="159" y="360"/>
                  <a:pt x="158" y="362"/>
                  <a:pt x="160" y="362"/>
                </a:cubicBezTo>
                <a:cubicBezTo>
                  <a:pt x="161" y="362"/>
                  <a:pt x="160" y="360"/>
                  <a:pt x="161" y="360"/>
                </a:cubicBezTo>
                <a:cubicBezTo>
                  <a:pt x="162" y="361"/>
                  <a:pt x="165" y="363"/>
                  <a:pt x="167" y="361"/>
                </a:cubicBezTo>
                <a:cubicBezTo>
                  <a:pt x="168" y="362"/>
                  <a:pt x="168" y="363"/>
                  <a:pt x="168" y="365"/>
                </a:cubicBezTo>
                <a:cubicBezTo>
                  <a:pt x="178" y="368"/>
                  <a:pt x="188" y="368"/>
                  <a:pt x="196" y="365"/>
                </a:cubicBezTo>
                <a:cubicBezTo>
                  <a:pt x="200" y="367"/>
                  <a:pt x="204" y="368"/>
                  <a:pt x="208" y="365"/>
                </a:cubicBezTo>
                <a:cubicBezTo>
                  <a:pt x="206" y="363"/>
                  <a:pt x="205" y="367"/>
                  <a:pt x="205" y="364"/>
                </a:cubicBezTo>
                <a:cubicBezTo>
                  <a:pt x="202" y="363"/>
                  <a:pt x="201" y="365"/>
                  <a:pt x="199" y="362"/>
                </a:cubicBezTo>
                <a:cubicBezTo>
                  <a:pt x="201" y="363"/>
                  <a:pt x="202" y="362"/>
                  <a:pt x="204" y="361"/>
                </a:cubicBezTo>
                <a:cubicBezTo>
                  <a:pt x="205" y="359"/>
                  <a:pt x="201" y="361"/>
                  <a:pt x="202" y="359"/>
                </a:cubicBezTo>
                <a:cubicBezTo>
                  <a:pt x="203" y="357"/>
                  <a:pt x="206" y="356"/>
                  <a:pt x="206" y="359"/>
                </a:cubicBezTo>
                <a:cubicBezTo>
                  <a:pt x="212" y="358"/>
                  <a:pt x="219" y="359"/>
                  <a:pt x="221" y="364"/>
                </a:cubicBezTo>
                <a:cubicBezTo>
                  <a:pt x="223" y="364"/>
                  <a:pt x="224" y="362"/>
                  <a:pt x="226" y="361"/>
                </a:cubicBezTo>
                <a:cubicBezTo>
                  <a:pt x="225" y="363"/>
                  <a:pt x="226" y="363"/>
                  <a:pt x="227" y="364"/>
                </a:cubicBezTo>
                <a:cubicBezTo>
                  <a:pt x="230" y="364"/>
                  <a:pt x="232" y="363"/>
                  <a:pt x="235" y="362"/>
                </a:cubicBezTo>
                <a:cubicBezTo>
                  <a:pt x="235" y="362"/>
                  <a:pt x="234" y="361"/>
                  <a:pt x="235" y="361"/>
                </a:cubicBezTo>
                <a:cubicBezTo>
                  <a:pt x="237" y="362"/>
                  <a:pt x="244" y="359"/>
                  <a:pt x="246" y="362"/>
                </a:cubicBezTo>
                <a:cubicBezTo>
                  <a:pt x="251" y="359"/>
                  <a:pt x="261" y="361"/>
                  <a:pt x="263" y="353"/>
                </a:cubicBezTo>
                <a:cubicBezTo>
                  <a:pt x="263" y="352"/>
                  <a:pt x="264" y="352"/>
                  <a:pt x="264" y="353"/>
                </a:cubicBezTo>
                <a:cubicBezTo>
                  <a:pt x="265" y="350"/>
                  <a:pt x="264" y="347"/>
                  <a:pt x="267" y="348"/>
                </a:cubicBezTo>
                <a:cubicBezTo>
                  <a:pt x="268" y="349"/>
                  <a:pt x="265" y="349"/>
                  <a:pt x="267" y="350"/>
                </a:cubicBezTo>
                <a:cubicBezTo>
                  <a:pt x="267" y="348"/>
                  <a:pt x="268" y="349"/>
                  <a:pt x="268" y="347"/>
                </a:cubicBezTo>
                <a:cubicBezTo>
                  <a:pt x="265" y="347"/>
                  <a:pt x="265" y="348"/>
                  <a:pt x="264" y="349"/>
                </a:cubicBezTo>
                <a:cubicBezTo>
                  <a:pt x="265" y="347"/>
                  <a:pt x="265" y="345"/>
                  <a:pt x="267" y="345"/>
                </a:cubicBezTo>
                <a:cubicBezTo>
                  <a:pt x="266" y="341"/>
                  <a:pt x="268" y="338"/>
                  <a:pt x="271" y="337"/>
                </a:cubicBezTo>
                <a:cubicBezTo>
                  <a:pt x="270" y="333"/>
                  <a:pt x="271" y="332"/>
                  <a:pt x="274" y="331"/>
                </a:cubicBezTo>
                <a:cubicBezTo>
                  <a:pt x="274" y="330"/>
                  <a:pt x="271" y="331"/>
                  <a:pt x="272" y="329"/>
                </a:cubicBezTo>
                <a:cubicBezTo>
                  <a:pt x="273" y="330"/>
                  <a:pt x="273" y="330"/>
                  <a:pt x="274" y="329"/>
                </a:cubicBezTo>
                <a:cubicBezTo>
                  <a:pt x="272" y="326"/>
                  <a:pt x="278" y="318"/>
                  <a:pt x="280" y="322"/>
                </a:cubicBezTo>
                <a:cubicBezTo>
                  <a:pt x="280" y="322"/>
                  <a:pt x="280" y="322"/>
                  <a:pt x="279" y="322"/>
                </a:cubicBezTo>
                <a:cubicBezTo>
                  <a:pt x="279" y="322"/>
                  <a:pt x="279" y="321"/>
                  <a:pt x="279" y="321"/>
                </a:cubicBezTo>
                <a:cubicBezTo>
                  <a:pt x="279" y="324"/>
                  <a:pt x="277" y="321"/>
                  <a:pt x="277" y="323"/>
                </a:cubicBezTo>
                <a:cubicBezTo>
                  <a:pt x="279" y="324"/>
                  <a:pt x="278" y="328"/>
                  <a:pt x="277" y="329"/>
                </a:cubicBezTo>
                <a:cubicBezTo>
                  <a:pt x="276" y="329"/>
                  <a:pt x="276" y="327"/>
                  <a:pt x="275" y="328"/>
                </a:cubicBezTo>
                <a:cubicBezTo>
                  <a:pt x="274" y="329"/>
                  <a:pt x="275" y="331"/>
                  <a:pt x="275" y="332"/>
                </a:cubicBezTo>
                <a:cubicBezTo>
                  <a:pt x="277" y="333"/>
                  <a:pt x="277" y="330"/>
                  <a:pt x="277" y="332"/>
                </a:cubicBezTo>
                <a:cubicBezTo>
                  <a:pt x="274" y="336"/>
                  <a:pt x="273" y="339"/>
                  <a:pt x="270" y="342"/>
                </a:cubicBezTo>
                <a:cubicBezTo>
                  <a:pt x="273" y="342"/>
                  <a:pt x="268" y="346"/>
                  <a:pt x="270" y="347"/>
                </a:cubicBezTo>
                <a:cubicBezTo>
                  <a:pt x="270" y="346"/>
                  <a:pt x="271" y="344"/>
                  <a:pt x="273" y="344"/>
                </a:cubicBezTo>
                <a:cubicBezTo>
                  <a:pt x="273" y="345"/>
                  <a:pt x="271" y="345"/>
                  <a:pt x="271" y="347"/>
                </a:cubicBezTo>
                <a:cubicBezTo>
                  <a:pt x="276" y="343"/>
                  <a:pt x="284" y="339"/>
                  <a:pt x="285" y="333"/>
                </a:cubicBezTo>
                <a:cubicBezTo>
                  <a:pt x="285" y="334"/>
                  <a:pt x="283" y="335"/>
                  <a:pt x="282" y="334"/>
                </a:cubicBezTo>
                <a:cubicBezTo>
                  <a:pt x="283" y="333"/>
                  <a:pt x="285" y="331"/>
                  <a:pt x="286" y="328"/>
                </a:cubicBezTo>
                <a:cubicBezTo>
                  <a:pt x="285" y="328"/>
                  <a:pt x="284" y="327"/>
                  <a:pt x="284" y="326"/>
                </a:cubicBezTo>
                <a:cubicBezTo>
                  <a:pt x="284" y="325"/>
                  <a:pt x="286" y="322"/>
                  <a:pt x="284" y="321"/>
                </a:cubicBezTo>
                <a:cubicBezTo>
                  <a:pt x="285" y="320"/>
                  <a:pt x="286" y="319"/>
                  <a:pt x="287" y="318"/>
                </a:cubicBezTo>
                <a:cubicBezTo>
                  <a:pt x="288" y="311"/>
                  <a:pt x="294" y="305"/>
                  <a:pt x="293" y="298"/>
                </a:cubicBezTo>
                <a:cubicBezTo>
                  <a:pt x="293" y="298"/>
                  <a:pt x="293" y="298"/>
                  <a:pt x="292" y="298"/>
                </a:cubicBezTo>
                <a:cubicBezTo>
                  <a:pt x="293" y="300"/>
                  <a:pt x="290" y="299"/>
                  <a:pt x="290" y="298"/>
                </a:cubicBezTo>
                <a:cubicBezTo>
                  <a:pt x="290" y="304"/>
                  <a:pt x="285" y="309"/>
                  <a:pt x="282" y="314"/>
                </a:cubicBezTo>
                <a:cubicBezTo>
                  <a:pt x="283" y="314"/>
                  <a:pt x="283" y="313"/>
                  <a:pt x="284" y="314"/>
                </a:cubicBezTo>
                <a:cubicBezTo>
                  <a:pt x="282" y="317"/>
                  <a:pt x="281" y="317"/>
                  <a:pt x="279" y="319"/>
                </a:cubicBezTo>
                <a:cubicBezTo>
                  <a:pt x="279" y="312"/>
                  <a:pt x="285" y="309"/>
                  <a:pt x="287" y="302"/>
                </a:cubicBezTo>
                <a:cubicBezTo>
                  <a:pt x="286" y="301"/>
                  <a:pt x="288" y="298"/>
                  <a:pt x="289" y="299"/>
                </a:cubicBezTo>
                <a:cubicBezTo>
                  <a:pt x="290" y="295"/>
                  <a:pt x="292" y="294"/>
                  <a:pt x="295" y="292"/>
                </a:cubicBezTo>
                <a:cubicBezTo>
                  <a:pt x="293" y="285"/>
                  <a:pt x="301" y="280"/>
                  <a:pt x="295" y="275"/>
                </a:cubicBezTo>
                <a:cubicBezTo>
                  <a:pt x="293" y="274"/>
                  <a:pt x="293" y="275"/>
                  <a:pt x="291" y="275"/>
                </a:cubicBezTo>
                <a:cubicBezTo>
                  <a:pt x="293" y="273"/>
                  <a:pt x="287" y="271"/>
                  <a:pt x="288" y="270"/>
                </a:cubicBezTo>
                <a:cubicBezTo>
                  <a:pt x="289" y="270"/>
                  <a:pt x="291" y="271"/>
                  <a:pt x="291" y="272"/>
                </a:cubicBezTo>
                <a:cubicBezTo>
                  <a:pt x="291" y="269"/>
                  <a:pt x="293" y="270"/>
                  <a:pt x="293" y="271"/>
                </a:cubicBezTo>
                <a:cubicBezTo>
                  <a:pt x="293" y="270"/>
                  <a:pt x="292" y="269"/>
                  <a:pt x="292" y="268"/>
                </a:cubicBezTo>
                <a:cubicBezTo>
                  <a:pt x="292" y="269"/>
                  <a:pt x="291" y="270"/>
                  <a:pt x="291" y="270"/>
                </a:cubicBezTo>
                <a:cubicBezTo>
                  <a:pt x="293" y="267"/>
                  <a:pt x="286" y="268"/>
                  <a:pt x="288" y="265"/>
                </a:cubicBezTo>
                <a:cubicBezTo>
                  <a:pt x="289" y="265"/>
                  <a:pt x="288" y="267"/>
                  <a:pt x="290" y="267"/>
                </a:cubicBezTo>
                <a:cubicBezTo>
                  <a:pt x="290" y="266"/>
                  <a:pt x="292" y="267"/>
                  <a:pt x="292" y="266"/>
                </a:cubicBezTo>
                <a:cubicBezTo>
                  <a:pt x="291" y="265"/>
                  <a:pt x="290" y="265"/>
                  <a:pt x="289" y="264"/>
                </a:cubicBezTo>
                <a:cubicBezTo>
                  <a:pt x="290" y="264"/>
                  <a:pt x="290" y="262"/>
                  <a:pt x="292" y="262"/>
                </a:cubicBezTo>
                <a:cubicBezTo>
                  <a:pt x="292" y="268"/>
                  <a:pt x="297" y="267"/>
                  <a:pt x="299" y="270"/>
                </a:cubicBezTo>
                <a:cubicBezTo>
                  <a:pt x="300" y="270"/>
                  <a:pt x="298" y="268"/>
                  <a:pt x="298" y="266"/>
                </a:cubicBezTo>
                <a:cubicBezTo>
                  <a:pt x="300" y="266"/>
                  <a:pt x="300" y="265"/>
                  <a:pt x="302" y="264"/>
                </a:cubicBezTo>
                <a:cubicBezTo>
                  <a:pt x="301" y="268"/>
                  <a:pt x="302" y="270"/>
                  <a:pt x="302" y="275"/>
                </a:cubicBezTo>
                <a:cubicBezTo>
                  <a:pt x="302" y="275"/>
                  <a:pt x="301" y="275"/>
                  <a:pt x="301" y="275"/>
                </a:cubicBezTo>
                <a:cubicBezTo>
                  <a:pt x="301" y="279"/>
                  <a:pt x="298" y="281"/>
                  <a:pt x="298" y="287"/>
                </a:cubicBezTo>
                <a:cubicBezTo>
                  <a:pt x="296" y="287"/>
                  <a:pt x="295" y="290"/>
                  <a:pt x="296" y="293"/>
                </a:cubicBezTo>
                <a:cubicBezTo>
                  <a:pt x="295" y="292"/>
                  <a:pt x="294" y="293"/>
                  <a:pt x="293" y="293"/>
                </a:cubicBezTo>
                <a:cubicBezTo>
                  <a:pt x="295" y="294"/>
                  <a:pt x="293" y="296"/>
                  <a:pt x="293" y="296"/>
                </a:cubicBezTo>
                <a:cubicBezTo>
                  <a:pt x="294" y="296"/>
                  <a:pt x="294" y="297"/>
                  <a:pt x="295" y="297"/>
                </a:cubicBezTo>
                <a:cubicBezTo>
                  <a:pt x="294" y="299"/>
                  <a:pt x="294" y="304"/>
                  <a:pt x="296" y="304"/>
                </a:cubicBezTo>
                <a:cubicBezTo>
                  <a:pt x="297" y="303"/>
                  <a:pt x="297" y="301"/>
                  <a:pt x="299" y="302"/>
                </a:cubicBezTo>
                <a:cubicBezTo>
                  <a:pt x="302" y="298"/>
                  <a:pt x="306" y="294"/>
                  <a:pt x="307" y="288"/>
                </a:cubicBezTo>
                <a:cubicBezTo>
                  <a:pt x="307" y="286"/>
                  <a:pt x="306" y="285"/>
                  <a:pt x="307" y="283"/>
                </a:cubicBezTo>
                <a:cubicBezTo>
                  <a:pt x="307" y="281"/>
                  <a:pt x="309" y="279"/>
                  <a:pt x="309" y="277"/>
                </a:cubicBezTo>
                <a:cubicBezTo>
                  <a:pt x="309" y="275"/>
                  <a:pt x="308" y="274"/>
                  <a:pt x="309" y="272"/>
                </a:cubicBezTo>
                <a:cubicBezTo>
                  <a:pt x="308" y="270"/>
                  <a:pt x="307" y="272"/>
                  <a:pt x="307" y="270"/>
                </a:cubicBezTo>
                <a:cubicBezTo>
                  <a:pt x="309" y="270"/>
                  <a:pt x="307" y="268"/>
                  <a:pt x="308" y="268"/>
                </a:cubicBezTo>
                <a:cubicBezTo>
                  <a:pt x="311" y="268"/>
                  <a:pt x="311" y="270"/>
                  <a:pt x="313" y="268"/>
                </a:cubicBezTo>
                <a:cubicBezTo>
                  <a:pt x="310" y="267"/>
                  <a:pt x="310" y="268"/>
                  <a:pt x="308" y="266"/>
                </a:cubicBezTo>
                <a:cubicBezTo>
                  <a:pt x="309" y="266"/>
                  <a:pt x="309" y="265"/>
                  <a:pt x="309" y="265"/>
                </a:cubicBezTo>
                <a:cubicBezTo>
                  <a:pt x="310" y="265"/>
                  <a:pt x="310" y="266"/>
                  <a:pt x="311" y="266"/>
                </a:cubicBezTo>
                <a:cubicBezTo>
                  <a:pt x="311" y="265"/>
                  <a:pt x="312" y="266"/>
                  <a:pt x="312" y="264"/>
                </a:cubicBezTo>
                <a:cubicBezTo>
                  <a:pt x="311" y="263"/>
                  <a:pt x="311" y="264"/>
                  <a:pt x="309" y="264"/>
                </a:cubicBezTo>
                <a:cubicBezTo>
                  <a:pt x="309" y="263"/>
                  <a:pt x="309" y="261"/>
                  <a:pt x="308" y="261"/>
                </a:cubicBezTo>
                <a:cubicBezTo>
                  <a:pt x="308" y="262"/>
                  <a:pt x="308" y="263"/>
                  <a:pt x="307" y="263"/>
                </a:cubicBezTo>
                <a:cubicBezTo>
                  <a:pt x="307" y="261"/>
                  <a:pt x="306" y="259"/>
                  <a:pt x="308" y="258"/>
                </a:cubicBezTo>
                <a:cubicBezTo>
                  <a:pt x="308" y="258"/>
                  <a:pt x="308" y="259"/>
                  <a:pt x="309" y="259"/>
                </a:cubicBezTo>
                <a:cubicBezTo>
                  <a:pt x="309" y="257"/>
                  <a:pt x="308" y="256"/>
                  <a:pt x="310" y="254"/>
                </a:cubicBezTo>
                <a:cubicBezTo>
                  <a:pt x="307" y="254"/>
                  <a:pt x="310" y="251"/>
                  <a:pt x="309" y="248"/>
                </a:cubicBezTo>
                <a:cubicBezTo>
                  <a:pt x="308" y="247"/>
                  <a:pt x="307" y="249"/>
                  <a:pt x="307" y="248"/>
                </a:cubicBezTo>
                <a:cubicBezTo>
                  <a:pt x="309" y="248"/>
                  <a:pt x="307" y="247"/>
                  <a:pt x="307" y="246"/>
                </a:cubicBezTo>
                <a:cubicBezTo>
                  <a:pt x="309" y="247"/>
                  <a:pt x="308" y="246"/>
                  <a:pt x="310" y="245"/>
                </a:cubicBezTo>
                <a:cubicBezTo>
                  <a:pt x="310" y="246"/>
                  <a:pt x="310" y="246"/>
                  <a:pt x="310" y="246"/>
                </a:cubicBezTo>
                <a:cubicBezTo>
                  <a:pt x="310" y="249"/>
                  <a:pt x="312" y="254"/>
                  <a:pt x="311" y="259"/>
                </a:cubicBezTo>
                <a:cubicBezTo>
                  <a:pt x="313" y="257"/>
                  <a:pt x="313" y="260"/>
                  <a:pt x="315" y="261"/>
                </a:cubicBezTo>
                <a:cubicBezTo>
                  <a:pt x="316" y="263"/>
                  <a:pt x="312" y="264"/>
                  <a:pt x="313" y="266"/>
                </a:cubicBezTo>
                <a:cubicBezTo>
                  <a:pt x="314" y="264"/>
                  <a:pt x="314" y="268"/>
                  <a:pt x="316" y="267"/>
                </a:cubicBezTo>
                <a:cubicBezTo>
                  <a:pt x="318" y="265"/>
                  <a:pt x="316" y="261"/>
                  <a:pt x="319" y="262"/>
                </a:cubicBezTo>
                <a:cubicBezTo>
                  <a:pt x="317" y="259"/>
                  <a:pt x="318" y="255"/>
                  <a:pt x="318" y="252"/>
                </a:cubicBezTo>
                <a:cubicBezTo>
                  <a:pt x="319" y="252"/>
                  <a:pt x="318" y="250"/>
                  <a:pt x="320" y="250"/>
                </a:cubicBezTo>
                <a:cubicBezTo>
                  <a:pt x="319" y="237"/>
                  <a:pt x="321" y="222"/>
                  <a:pt x="322" y="208"/>
                </a:cubicBezTo>
                <a:cubicBezTo>
                  <a:pt x="319" y="206"/>
                  <a:pt x="323" y="203"/>
                  <a:pt x="323" y="203"/>
                </a:cubicBezTo>
                <a:cubicBezTo>
                  <a:pt x="322" y="203"/>
                  <a:pt x="322" y="204"/>
                  <a:pt x="321" y="203"/>
                </a:cubicBezTo>
                <a:cubicBezTo>
                  <a:pt x="322" y="201"/>
                  <a:pt x="322" y="198"/>
                  <a:pt x="323" y="199"/>
                </a:cubicBezTo>
                <a:cubicBezTo>
                  <a:pt x="321" y="194"/>
                  <a:pt x="323" y="188"/>
                  <a:pt x="324" y="182"/>
                </a:cubicBezTo>
                <a:cubicBezTo>
                  <a:pt x="323" y="182"/>
                  <a:pt x="322" y="182"/>
                  <a:pt x="322" y="182"/>
                </a:cubicBezTo>
                <a:cubicBezTo>
                  <a:pt x="324" y="176"/>
                  <a:pt x="323" y="170"/>
                  <a:pt x="322" y="166"/>
                </a:cubicBezTo>
                <a:cubicBezTo>
                  <a:pt x="322" y="167"/>
                  <a:pt x="322" y="168"/>
                  <a:pt x="321" y="167"/>
                </a:cubicBezTo>
                <a:cubicBezTo>
                  <a:pt x="322" y="166"/>
                  <a:pt x="320" y="167"/>
                  <a:pt x="320" y="165"/>
                </a:cubicBezTo>
                <a:cubicBezTo>
                  <a:pt x="322" y="166"/>
                  <a:pt x="322" y="164"/>
                  <a:pt x="322" y="162"/>
                </a:cubicBezTo>
                <a:cubicBezTo>
                  <a:pt x="323" y="162"/>
                  <a:pt x="323" y="163"/>
                  <a:pt x="324" y="162"/>
                </a:cubicBezTo>
                <a:cubicBezTo>
                  <a:pt x="325" y="152"/>
                  <a:pt x="323" y="145"/>
                  <a:pt x="321" y="137"/>
                </a:cubicBezTo>
                <a:cubicBezTo>
                  <a:pt x="320" y="136"/>
                  <a:pt x="319" y="136"/>
                  <a:pt x="317" y="137"/>
                </a:cubicBezTo>
                <a:cubicBezTo>
                  <a:pt x="317" y="140"/>
                  <a:pt x="317" y="146"/>
                  <a:pt x="314" y="148"/>
                </a:cubicBezTo>
                <a:cubicBezTo>
                  <a:pt x="313" y="154"/>
                  <a:pt x="311" y="162"/>
                  <a:pt x="309" y="168"/>
                </a:cubicBezTo>
                <a:cubicBezTo>
                  <a:pt x="311" y="169"/>
                  <a:pt x="311" y="169"/>
                  <a:pt x="310" y="170"/>
                </a:cubicBezTo>
                <a:cubicBezTo>
                  <a:pt x="311" y="171"/>
                  <a:pt x="312" y="169"/>
                  <a:pt x="313" y="171"/>
                </a:cubicBezTo>
                <a:cubicBezTo>
                  <a:pt x="312" y="172"/>
                  <a:pt x="310" y="171"/>
                  <a:pt x="309" y="172"/>
                </a:cubicBezTo>
                <a:cubicBezTo>
                  <a:pt x="312" y="173"/>
                  <a:pt x="311" y="182"/>
                  <a:pt x="307" y="179"/>
                </a:cubicBezTo>
                <a:cubicBezTo>
                  <a:pt x="307" y="182"/>
                  <a:pt x="305" y="179"/>
                  <a:pt x="305" y="182"/>
                </a:cubicBezTo>
                <a:cubicBezTo>
                  <a:pt x="306" y="181"/>
                  <a:pt x="305" y="184"/>
                  <a:pt x="307" y="183"/>
                </a:cubicBezTo>
                <a:cubicBezTo>
                  <a:pt x="308" y="184"/>
                  <a:pt x="306" y="181"/>
                  <a:pt x="308" y="181"/>
                </a:cubicBezTo>
                <a:cubicBezTo>
                  <a:pt x="307" y="182"/>
                  <a:pt x="308" y="183"/>
                  <a:pt x="309" y="183"/>
                </a:cubicBezTo>
                <a:cubicBezTo>
                  <a:pt x="311" y="182"/>
                  <a:pt x="308" y="181"/>
                  <a:pt x="309" y="181"/>
                </a:cubicBezTo>
                <a:cubicBezTo>
                  <a:pt x="311" y="186"/>
                  <a:pt x="312" y="198"/>
                  <a:pt x="309" y="199"/>
                </a:cubicBezTo>
                <a:cubicBezTo>
                  <a:pt x="309" y="198"/>
                  <a:pt x="309" y="197"/>
                  <a:pt x="308" y="197"/>
                </a:cubicBezTo>
                <a:cubicBezTo>
                  <a:pt x="308" y="198"/>
                  <a:pt x="309" y="199"/>
                  <a:pt x="308" y="199"/>
                </a:cubicBezTo>
                <a:cubicBezTo>
                  <a:pt x="307" y="198"/>
                  <a:pt x="307" y="199"/>
                  <a:pt x="306" y="198"/>
                </a:cubicBezTo>
                <a:cubicBezTo>
                  <a:pt x="306" y="200"/>
                  <a:pt x="306" y="201"/>
                  <a:pt x="306" y="203"/>
                </a:cubicBezTo>
                <a:cubicBezTo>
                  <a:pt x="306" y="203"/>
                  <a:pt x="307" y="203"/>
                  <a:pt x="308" y="203"/>
                </a:cubicBezTo>
                <a:cubicBezTo>
                  <a:pt x="306" y="200"/>
                  <a:pt x="307" y="202"/>
                  <a:pt x="308" y="200"/>
                </a:cubicBezTo>
                <a:cubicBezTo>
                  <a:pt x="308" y="202"/>
                  <a:pt x="309" y="202"/>
                  <a:pt x="310" y="203"/>
                </a:cubicBezTo>
                <a:cubicBezTo>
                  <a:pt x="310" y="206"/>
                  <a:pt x="307" y="207"/>
                  <a:pt x="307" y="208"/>
                </a:cubicBezTo>
                <a:cubicBezTo>
                  <a:pt x="308" y="207"/>
                  <a:pt x="308" y="211"/>
                  <a:pt x="309" y="210"/>
                </a:cubicBezTo>
                <a:cubicBezTo>
                  <a:pt x="309" y="209"/>
                  <a:pt x="309" y="208"/>
                  <a:pt x="309" y="208"/>
                </a:cubicBezTo>
                <a:cubicBezTo>
                  <a:pt x="313" y="209"/>
                  <a:pt x="307" y="224"/>
                  <a:pt x="310" y="221"/>
                </a:cubicBezTo>
                <a:cubicBezTo>
                  <a:pt x="311" y="223"/>
                  <a:pt x="311" y="223"/>
                  <a:pt x="309" y="224"/>
                </a:cubicBezTo>
                <a:cubicBezTo>
                  <a:pt x="309" y="222"/>
                  <a:pt x="308" y="223"/>
                  <a:pt x="307" y="223"/>
                </a:cubicBezTo>
                <a:cubicBezTo>
                  <a:pt x="307" y="226"/>
                  <a:pt x="308" y="226"/>
                  <a:pt x="310" y="227"/>
                </a:cubicBezTo>
                <a:cubicBezTo>
                  <a:pt x="310" y="229"/>
                  <a:pt x="311" y="232"/>
                  <a:pt x="310" y="232"/>
                </a:cubicBezTo>
                <a:cubicBezTo>
                  <a:pt x="310" y="231"/>
                  <a:pt x="309" y="230"/>
                  <a:pt x="308" y="229"/>
                </a:cubicBezTo>
                <a:cubicBezTo>
                  <a:pt x="308" y="228"/>
                  <a:pt x="309" y="229"/>
                  <a:pt x="309" y="228"/>
                </a:cubicBezTo>
                <a:cubicBezTo>
                  <a:pt x="308" y="228"/>
                  <a:pt x="309" y="226"/>
                  <a:pt x="307" y="227"/>
                </a:cubicBezTo>
                <a:cubicBezTo>
                  <a:pt x="307" y="228"/>
                  <a:pt x="308" y="228"/>
                  <a:pt x="308" y="228"/>
                </a:cubicBezTo>
                <a:cubicBezTo>
                  <a:pt x="305" y="228"/>
                  <a:pt x="308" y="230"/>
                  <a:pt x="305" y="229"/>
                </a:cubicBezTo>
                <a:cubicBezTo>
                  <a:pt x="305" y="202"/>
                  <a:pt x="304" y="176"/>
                  <a:pt x="302" y="149"/>
                </a:cubicBezTo>
                <a:cubicBezTo>
                  <a:pt x="303" y="151"/>
                  <a:pt x="305" y="148"/>
                  <a:pt x="303" y="148"/>
                </a:cubicBezTo>
                <a:cubicBezTo>
                  <a:pt x="303" y="148"/>
                  <a:pt x="303" y="149"/>
                  <a:pt x="303" y="149"/>
                </a:cubicBezTo>
                <a:cubicBezTo>
                  <a:pt x="303" y="147"/>
                  <a:pt x="301" y="148"/>
                  <a:pt x="301" y="146"/>
                </a:cubicBezTo>
                <a:cubicBezTo>
                  <a:pt x="301" y="136"/>
                  <a:pt x="297" y="131"/>
                  <a:pt x="296" y="120"/>
                </a:cubicBezTo>
                <a:cubicBezTo>
                  <a:pt x="296" y="120"/>
                  <a:pt x="295" y="119"/>
                  <a:pt x="295" y="119"/>
                </a:cubicBezTo>
                <a:cubicBezTo>
                  <a:pt x="296" y="104"/>
                  <a:pt x="286" y="97"/>
                  <a:pt x="285" y="84"/>
                </a:cubicBezTo>
                <a:cubicBezTo>
                  <a:pt x="284" y="84"/>
                  <a:pt x="283" y="84"/>
                  <a:pt x="283" y="83"/>
                </a:cubicBezTo>
                <a:cubicBezTo>
                  <a:pt x="281" y="76"/>
                  <a:pt x="274" y="75"/>
                  <a:pt x="271" y="69"/>
                </a:cubicBezTo>
                <a:cubicBezTo>
                  <a:pt x="270" y="68"/>
                  <a:pt x="273" y="69"/>
                  <a:pt x="272" y="67"/>
                </a:cubicBezTo>
                <a:cubicBezTo>
                  <a:pt x="270" y="66"/>
                  <a:pt x="271" y="69"/>
                  <a:pt x="269" y="69"/>
                </a:cubicBezTo>
                <a:cubicBezTo>
                  <a:pt x="268" y="68"/>
                  <a:pt x="269" y="66"/>
                  <a:pt x="266" y="68"/>
                </a:cubicBezTo>
                <a:cubicBezTo>
                  <a:pt x="266" y="66"/>
                  <a:pt x="266" y="64"/>
                  <a:pt x="268" y="65"/>
                </a:cubicBezTo>
                <a:cubicBezTo>
                  <a:pt x="268" y="65"/>
                  <a:pt x="269" y="65"/>
                  <a:pt x="269" y="65"/>
                </a:cubicBezTo>
                <a:cubicBezTo>
                  <a:pt x="268" y="64"/>
                  <a:pt x="267" y="64"/>
                  <a:pt x="266" y="64"/>
                </a:cubicBezTo>
                <a:cubicBezTo>
                  <a:pt x="265" y="65"/>
                  <a:pt x="267" y="65"/>
                  <a:pt x="265" y="66"/>
                </a:cubicBezTo>
                <a:cubicBezTo>
                  <a:pt x="265" y="63"/>
                  <a:pt x="263" y="63"/>
                  <a:pt x="262" y="63"/>
                </a:cubicBezTo>
                <a:cubicBezTo>
                  <a:pt x="263" y="62"/>
                  <a:pt x="264" y="62"/>
                  <a:pt x="264" y="61"/>
                </a:cubicBezTo>
                <a:cubicBezTo>
                  <a:pt x="264" y="59"/>
                  <a:pt x="263" y="62"/>
                  <a:pt x="263" y="61"/>
                </a:cubicBezTo>
                <a:cubicBezTo>
                  <a:pt x="263" y="60"/>
                  <a:pt x="262" y="59"/>
                  <a:pt x="262" y="58"/>
                </a:cubicBezTo>
                <a:cubicBezTo>
                  <a:pt x="262" y="59"/>
                  <a:pt x="260" y="61"/>
                  <a:pt x="260" y="60"/>
                </a:cubicBezTo>
                <a:cubicBezTo>
                  <a:pt x="262" y="59"/>
                  <a:pt x="260" y="58"/>
                  <a:pt x="260" y="56"/>
                </a:cubicBezTo>
                <a:cubicBezTo>
                  <a:pt x="259" y="56"/>
                  <a:pt x="258" y="55"/>
                  <a:pt x="258" y="56"/>
                </a:cubicBezTo>
                <a:cubicBezTo>
                  <a:pt x="259" y="57"/>
                  <a:pt x="256" y="58"/>
                  <a:pt x="255" y="60"/>
                </a:cubicBezTo>
                <a:cubicBezTo>
                  <a:pt x="255" y="59"/>
                  <a:pt x="254" y="59"/>
                  <a:pt x="254" y="59"/>
                </a:cubicBezTo>
                <a:cubicBezTo>
                  <a:pt x="253" y="57"/>
                  <a:pt x="256" y="58"/>
                  <a:pt x="255" y="56"/>
                </a:cubicBezTo>
                <a:cubicBezTo>
                  <a:pt x="254" y="54"/>
                  <a:pt x="251" y="51"/>
                  <a:pt x="248" y="53"/>
                </a:cubicBezTo>
                <a:cubicBezTo>
                  <a:pt x="249" y="51"/>
                  <a:pt x="246" y="53"/>
                  <a:pt x="247" y="51"/>
                </a:cubicBezTo>
                <a:cubicBezTo>
                  <a:pt x="248" y="51"/>
                  <a:pt x="247" y="49"/>
                  <a:pt x="247" y="48"/>
                </a:cubicBezTo>
                <a:cubicBezTo>
                  <a:pt x="245" y="49"/>
                  <a:pt x="245" y="50"/>
                  <a:pt x="244" y="47"/>
                </a:cubicBezTo>
                <a:cubicBezTo>
                  <a:pt x="243" y="49"/>
                  <a:pt x="241" y="48"/>
                  <a:pt x="241" y="49"/>
                </a:cubicBezTo>
                <a:cubicBezTo>
                  <a:pt x="239" y="48"/>
                  <a:pt x="240" y="46"/>
                  <a:pt x="238" y="46"/>
                </a:cubicBezTo>
                <a:cubicBezTo>
                  <a:pt x="238" y="43"/>
                  <a:pt x="240" y="46"/>
                  <a:pt x="241" y="44"/>
                </a:cubicBezTo>
                <a:cubicBezTo>
                  <a:pt x="239" y="43"/>
                  <a:pt x="237" y="45"/>
                  <a:pt x="237" y="42"/>
                </a:cubicBezTo>
                <a:cubicBezTo>
                  <a:pt x="236" y="42"/>
                  <a:pt x="236" y="43"/>
                  <a:pt x="235" y="44"/>
                </a:cubicBezTo>
                <a:cubicBezTo>
                  <a:pt x="235" y="43"/>
                  <a:pt x="235" y="42"/>
                  <a:pt x="233" y="42"/>
                </a:cubicBezTo>
                <a:cubicBezTo>
                  <a:pt x="233" y="45"/>
                  <a:pt x="231" y="40"/>
                  <a:pt x="230" y="43"/>
                </a:cubicBezTo>
                <a:cubicBezTo>
                  <a:pt x="231" y="40"/>
                  <a:pt x="228" y="40"/>
                  <a:pt x="227" y="39"/>
                </a:cubicBezTo>
                <a:cubicBezTo>
                  <a:pt x="227" y="37"/>
                  <a:pt x="229" y="39"/>
                  <a:pt x="229" y="37"/>
                </a:cubicBezTo>
                <a:cubicBezTo>
                  <a:pt x="221" y="38"/>
                  <a:pt x="215" y="39"/>
                  <a:pt x="210" y="34"/>
                </a:cubicBezTo>
                <a:cubicBezTo>
                  <a:pt x="209" y="33"/>
                  <a:pt x="209" y="35"/>
                  <a:pt x="207" y="34"/>
                </a:cubicBezTo>
                <a:cubicBezTo>
                  <a:pt x="207" y="36"/>
                  <a:pt x="207" y="37"/>
                  <a:pt x="205" y="38"/>
                </a:cubicBezTo>
                <a:cubicBezTo>
                  <a:pt x="199" y="36"/>
                  <a:pt x="195" y="38"/>
                  <a:pt x="188" y="39"/>
                </a:cubicBezTo>
                <a:cubicBezTo>
                  <a:pt x="187" y="42"/>
                  <a:pt x="187" y="47"/>
                  <a:pt x="183" y="48"/>
                </a:cubicBezTo>
                <a:cubicBezTo>
                  <a:pt x="185" y="48"/>
                  <a:pt x="184" y="50"/>
                  <a:pt x="183" y="49"/>
                </a:cubicBezTo>
                <a:cubicBezTo>
                  <a:pt x="183" y="50"/>
                  <a:pt x="184" y="50"/>
                  <a:pt x="184" y="51"/>
                </a:cubicBezTo>
                <a:cubicBezTo>
                  <a:pt x="183" y="51"/>
                  <a:pt x="181" y="51"/>
                  <a:pt x="181" y="53"/>
                </a:cubicBezTo>
                <a:cubicBezTo>
                  <a:pt x="182" y="54"/>
                  <a:pt x="183" y="53"/>
                  <a:pt x="183" y="54"/>
                </a:cubicBezTo>
                <a:cubicBezTo>
                  <a:pt x="182" y="55"/>
                  <a:pt x="185" y="58"/>
                  <a:pt x="182" y="58"/>
                </a:cubicBezTo>
                <a:cubicBezTo>
                  <a:pt x="182" y="57"/>
                  <a:pt x="180" y="57"/>
                  <a:pt x="180" y="56"/>
                </a:cubicBezTo>
                <a:cubicBezTo>
                  <a:pt x="179" y="57"/>
                  <a:pt x="182" y="57"/>
                  <a:pt x="180" y="58"/>
                </a:cubicBezTo>
                <a:cubicBezTo>
                  <a:pt x="179" y="56"/>
                  <a:pt x="178" y="55"/>
                  <a:pt x="176" y="54"/>
                </a:cubicBezTo>
                <a:cubicBezTo>
                  <a:pt x="176" y="55"/>
                  <a:pt x="177" y="56"/>
                  <a:pt x="176" y="56"/>
                </a:cubicBezTo>
                <a:cubicBezTo>
                  <a:pt x="171" y="55"/>
                  <a:pt x="168" y="63"/>
                  <a:pt x="164" y="62"/>
                </a:cubicBezTo>
                <a:cubicBezTo>
                  <a:pt x="165" y="66"/>
                  <a:pt x="159" y="64"/>
                  <a:pt x="158" y="69"/>
                </a:cubicBezTo>
                <a:cubicBezTo>
                  <a:pt x="158" y="66"/>
                  <a:pt x="156" y="68"/>
                  <a:pt x="155" y="67"/>
                </a:cubicBezTo>
                <a:cubicBezTo>
                  <a:pt x="155" y="70"/>
                  <a:pt x="154" y="69"/>
                  <a:pt x="153" y="69"/>
                </a:cubicBezTo>
                <a:cubicBezTo>
                  <a:pt x="153" y="70"/>
                  <a:pt x="153" y="70"/>
                  <a:pt x="154" y="71"/>
                </a:cubicBezTo>
                <a:cubicBezTo>
                  <a:pt x="153" y="70"/>
                  <a:pt x="153" y="71"/>
                  <a:pt x="152" y="72"/>
                </a:cubicBezTo>
                <a:cubicBezTo>
                  <a:pt x="151" y="71"/>
                  <a:pt x="150" y="70"/>
                  <a:pt x="148" y="70"/>
                </a:cubicBezTo>
                <a:cubicBezTo>
                  <a:pt x="148" y="72"/>
                  <a:pt x="149" y="71"/>
                  <a:pt x="149" y="73"/>
                </a:cubicBezTo>
                <a:cubicBezTo>
                  <a:pt x="150" y="73"/>
                  <a:pt x="151" y="70"/>
                  <a:pt x="152" y="72"/>
                </a:cubicBezTo>
                <a:close/>
                <a:moveTo>
                  <a:pt x="157" y="359"/>
                </a:moveTo>
                <a:cubicBezTo>
                  <a:pt x="157" y="360"/>
                  <a:pt x="155" y="362"/>
                  <a:pt x="154" y="360"/>
                </a:cubicBezTo>
                <a:cubicBezTo>
                  <a:pt x="153" y="358"/>
                  <a:pt x="156" y="359"/>
                  <a:pt x="157" y="359"/>
                </a:cubicBezTo>
                <a:cubicBezTo>
                  <a:pt x="157" y="359"/>
                  <a:pt x="157" y="359"/>
                  <a:pt x="157" y="359"/>
                </a:cubicBezTo>
                <a:close/>
                <a:moveTo>
                  <a:pt x="314" y="263"/>
                </a:moveTo>
                <a:cubicBezTo>
                  <a:pt x="312" y="263"/>
                  <a:pt x="313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3" y="261"/>
                  <a:pt x="313" y="261"/>
                  <a:pt x="314" y="261"/>
                </a:cubicBezTo>
                <a:cubicBezTo>
                  <a:pt x="313" y="262"/>
                  <a:pt x="315" y="262"/>
                  <a:pt x="314" y="263"/>
                </a:cubicBezTo>
                <a:cubicBezTo>
                  <a:pt x="314" y="263"/>
                  <a:pt x="314" y="263"/>
                  <a:pt x="314" y="263"/>
                </a:cubicBezTo>
                <a:close/>
                <a:moveTo>
                  <a:pt x="306" y="221"/>
                </a:moveTo>
                <a:cubicBezTo>
                  <a:pt x="306" y="220"/>
                  <a:pt x="306" y="221"/>
                  <a:pt x="307" y="222"/>
                </a:cubicBezTo>
                <a:cubicBezTo>
                  <a:pt x="308" y="222"/>
                  <a:pt x="307" y="220"/>
                  <a:pt x="307" y="219"/>
                </a:cubicBezTo>
                <a:cubicBezTo>
                  <a:pt x="309" y="219"/>
                  <a:pt x="308" y="218"/>
                  <a:pt x="309" y="219"/>
                </a:cubicBezTo>
                <a:cubicBezTo>
                  <a:pt x="309" y="221"/>
                  <a:pt x="307" y="221"/>
                  <a:pt x="308" y="223"/>
                </a:cubicBezTo>
                <a:cubicBezTo>
                  <a:pt x="307" y="223"/>
                  <a:pt x="307" y="221"/>
                  <a:pt x="306" y="221"/>
                </a:cubicBezTo>
                <a:cubicBezTo>
                  <a:pt x="306" y="221"/>
                  <a:pt x="306" y="221"/>
                  <a:pt x="306" y="221"/>
                </a:cubicBezTo>
                <a:close/>
                <a:moveTo>
                  <a:pt x="135" y="38"/>
                </a:moveTo>
                <a:cubicBezTo>
                  <a:pt x="136" y="37"/>
                  <a:pt x="135" y="35"/>
                  <a:pt x="137" y="35"/>
                </a:cubicBezTo>
                <a:cubicBezTo>
                  <a:pt x="137" y="36"/>
                  <a:pt x="137" y="36"/>
                  <a:pt x="138" y="36"/>
                </a:cubicBezTo>
                <a:cubicBezTo>
                  <a:pt x="138" y="36"/>
                  <a:pt x="137" y="36"/>
                  <a:pt x="137" y="37"/>
                </a:cubicBezTo>
                <a:cubicBezTo>
                  <a:pt x="137" y="37"/>
                  <a:pt x="137" y="37"/>
                  <a:pt x="137" y="38"/>
                </a:cubicBezTo>
                <a:cubicBezTo>
                  <a:pt x="137" y="38"/>
                  <a:pt x="136" y="38"/>
                  <a:pt x="135" y="38"/>
                </a:cubicBezTo>
                <a:cubicBezTo>
                  <a:pt x="135" y="38"/>
                  <a:pt x="135" y="38"/>
                  <a:pt x="135" y="38"/>
                </a:cubicBezTo>
                <a:close/>
                <a:moveTo>
                  <a:pt x="134" y="41"/>
                </a:moveTo>
                <a:cubicBezTo>
                  <a:pt x="134" y="41"/>
                  <a:pt x="134" y="40"/>
                  <a:pt x="134" y="39"/>
                </a:cubicBezTo>
                <a:cubicBezTo>
                  <a:pt x="135" y="39"/>
                  <a:pt x="136" y="40"/>
                  <a:pt x="136" y="41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lose/>
                <a:moveTo>
                  <a:pt x="176" y="41"/>
                </a:moveTo>
                <a:cubicBezTo>
                  <a:pt x="174" y="42"/>
                  <a:pt x="175" y="39"/>
                  <a:pt x="176" y="39"/>
                </a:cubicBezTo>
                <a:cubicBezTo>
                  <a:pt x="176" y="40"/>
                  <a:pt x="176" y="40"/>
                  <a:pt x="175" y="40"/>
                </a:cubicBezTo>
                <a:cubicBezTo>
                  <a:pt x="176" y="40"/>
                  <a:pt x="176" y="41"/>
                  <a:pt x="176" y="41"/>
                </a:cubicBezTo>
                <a:cubicBezTo>
                  <a:pt x="176" y="41"/>
                  <a:pt x="176" y="41"/>
                  <a:pt x="176" y="41"/>
                </a:cubicBezTo>
                <a:close/>
                <a:moveTo>
                  <a:pt x="275" y="39"/>
                </a:moveTo>
                <a:cubicBezTo>
                  <a:pt x="275" y="39"/>
                  <a:pt x="275" y="39"/>
                  <a:pt x="275" y="39"/>
                </a:cubicBezTo>
                <a:cubicBezTo>
                  <a:pt x="274" y="42"/>
                  <a:pt x="278" y="43"/>
                  <a:pt x="279" y="43"/>
                </a:cubicBezTo>
                <a:cubicBezTo>
                  <a:pt x="278" y="46"/>
                  <a:pt x="286" y="48"/>
                  <a:pt x="285" y="51"/>
                </a:cubicBezTo>
                <a:cubicBezTo>
                  <a:pt x="287" y="51"/>
                  <a:pt x="287" y="55"/>
                  <a:pt x="290" y="54"/>
                </a:cubicBezTo>
                <a:cubicBezTo>
                  <a:pt x="290" y="55"/>
                  <a:pt x="289" y="55"/>
                  <a:pt x="289" y="56"/>
                </a:cubicBezTo>
                <a:cubicBezTo>
                  <a:pt x="291" y="57"/>
                  <a:pt x="292" y="59"/>
                  <a:pt x="293" y="59"/>
                </a:cubicBezTo>
                <a:cubicBezTo>
                  <a:pt x="294" y="61"/>
                  <a:pt x="292" y="58"/>
                  <a:pt x="292" y="61"/>
                </a:cubicBezTo>
                <a:cubicBezTo>
                  <a:pt x="296" y="61"/>
                  <a:pt x="293" y="58"/>
                  <a:pt x="296" y="58"/>
                </a:cubicBezTo>
                <a:cubicBezTo>
                  <a:pt x="296" y="62"/>
                  <a:pt x="291" y="61"/>
                  <a:pt x="293" y="65"/>
                </a:cubicBezTo>
                <a:cubicBezTo>
                  <a:pt x="291" y="65"/>
                  <a:pt x="291" y="64"/>
                  <a:pt x="290" y="65"/>
                </a:cubicBezTo>
                <a:cubicBezTo>
                  <a:pt x="290" y="63"/>
                  <a:pt x="288" y="62"/>
                  <a:pt x="288" y="61"/>
                </a:cubicBezTo>
                <a:cubicBezTo>
                  <a:pt x="286" y="62"/>
                  <a:pt x="286" y="61"/>
                  <a:pt x="285" y="62"/>
                </a:cubicBezTo>
                <a:cubicBezTo>
                  <a:pt x="284" y="64"/>
                  <a:pt x="286" y="63"/>
                  <a:pt x="286" y="65"/>
                </a:cubicBezTo>
                <a:cubicBezTo>
                  <a:pt x="285" y="65"/>
                  <a:pt x="282" y="65"/>
                  <a:pt x="284" y="66"/>
                </a:cubicBezTo>
                <a:cubicBezTo>
                  <a:pt x="284" y="66"/>
                  <a:pt x="285" y="65"/>
                  <a:pt x="285" y="66"/>
                </a:cubicBezTo>
                <a:cubicBezTo>
                  <a:pt x="284" y="67"/>
                  <a:pt x="282" y="66"/>
                  <a:pt x="282" y="68"/>
                </a:cubicBezTo>
                <a:cubicBezTo>
                  <a:pt x="284" y="69"/>
                  <a:pt x="284" y="68"/>
                  <a:pt x="285" y="67"/>
                </a:cubicBezTo>
                <a:cubicBezTo>
                  <a:pt x="284" y="69"/>
                  <a:pt x="284" y="69"/>
                  <a:pt x="286" y="70"/>
                </a:cubicBezTo>
                <a:cubicBezTo>
                  <a:pt x="286" y="69"/>
                  <a:pt x="285" y="68"/>
                  <a:pt x="286" y="68"/>
                </a:cubicBezTo>
                <a:cubicBezTo>
                  <a:pt x="288" y="69"/>
                  <a:pt x="287" y="68"/>
                  <a:pt x="288" y="67"/>
                </a:cubicBezTo>
                <a:cubicBezTo>
                  <a:pt x="288" y="69"/>
                  <a:pt x="287" y="69"/>
                  <a:pt x="288" y="71"/>
                </a:cubicBezTo>
                <a:cubicBezTo>
                  <a:pt x="287" y="69"/>
                  <a:pt x="285" y="71"/>
                  <a:pt x="286" y="72"/>
                </a:cubicBezTo>
                <a:cubicBezTo>
                  <a:pt x="289" y="71"/>
                  <a:pt x="290" y="75"/>
                  <a:pt x="293" y="76"/>
                </a:cubicBezTo>
                <a:cubicBezTo>
                  <a:pt x="291" y="76"/>
                  <a:pt x="291" y="75"/>
                  <a:pt x="291" y="77"/>
                </a:cubicBezTo>
                <a:cubicBezTo>
                  <a:pt x="292" y="77"/>
                  <a:pt x="292" y="76"/>
                  <a:pt x="292" y="79"/>
                </a:cubicBezTo>
                <a:cubicBezTo>
                  <a:pt x="294" y="78"/>
                  <a:pt x="294" y="79"/>
                  <a:pt x="295" y="80"/>
                </a:cubicBezTo>
                <a:cubicBezTo>
                  <a:pt x="294" y="80"/>
                  <a:pt x="293" y="81"/>
                  <a:pt x="294" y="82"/>
                </a:cubicBezTo>
                <a:cubicBezTo>
                  <a:pt x="297" y="82"/>
                  <a:pt x="298" y="86"/>
                  <a:pt x="301" y="88"/>
                </a:cubicBezTo>
                <a:cubicBezTo>
                  <a:pt x="303" y="89"/>
                  <a:pt x="308" y="89"/>
                  <a:pt x="308" y="93"/>
                </a:cubicBezTo>
                <a:cubicBezTo>
                  <a:pt x="309" y="93"/>
                  <a:pt x="311" y="92"/>
                  <a:pt x="312" y="95"/>
                </a:cubicBezTo>
                <a:cubicBezTo>
                  <a:pt x="314" y="93"/>
                  <a:pt x="314" y="95"/>
                  <a:pt x="317" y="95"/>
                </a:cubicBezTo>
                <a:cubicBezTo>
                  <a:pt x="316" y="87"/>
                  <a:pt x="316" y="85"/>
                  <a:pt x="310" y="83"/>
                </a:cubicBezTo>
                <a:cubicBezTo>
                  <a:pt x="311" y="83"/>
                  <a:pt x="312" y="83"/>
                  <a:pt x="312" y="82"/>
                </a:cubicBezTo>
                <a:cubicBezTo>
                  <a:pt x="310" y="81"/>
                  <a:pt x="309" y="80"/>
                  <a:pt x="308" y="82"/>
                </a:cubicBezTo>
                <a:cubicBezTo>
                  <a:pt x="307" y="80"/>
                  <a:pt x="305" y="80"/>
                  <a:pt x="306" y="77"/>
                </a:cubicBezTo>
                <a:cubicBezTo>
                  <a:pt x="303" y="74"/>
                  <a:pt x="297" y="70"/>
                  <a:pt x="293" y="68"/>
                </a:cubicBezTo>
                <a:cubicBezTo>
                  <a:pt x="293" y="68"/>
                  <a:pt x="293" y="64"/>
                  <a:pt x="294" y="63"/>
                </a:cubicBezTo>
                <a:cubicBezTo>
                  <a:pt x="298" y="64"/>
                  <a:pt x="297" y="62"/>
                  <a:pt x="296" y="60"/>
                </a:cubicBezTo>
                <a:cubicBezTo>
                  <a:pt x="298" y="59"/>
                  <a:pt x="299" y="61"/>
                  <a:pt x="299" y="61"/>
                </a:cubicBezTo>
                <a:cubicBezTo>
                  <a:pt x="298" y="62"/>
                  <a:pt x="300" y="63"/>
                  <a:pt x="299" y="65"/>
                </a:cubicBezTo>
                <a:cubicBezTo>
                  <a:pt x="300" y="65"/>
                  <a:pt x="301" y="65"/>
                  <a:pt x="301" y="65"/>
                </a:cubicBezTo>
                <a:cubicBezTo>
                  <a:pt x="300" y="66"/>
                  <a:pt x="301" y="66"/>
                  <a:pt x="301" y="68"/>
                </a:cubicBezTo>
                <a:cubicBezTo>
                  <a:pt x="302" y="68"/>
                  <a:pt x="303" y="67"/>
                  <a:pt x="303" y="67"/>
                </a:cubicBezTo>
                <a:cubicBezTo>
                  <a:pt x="300" y="67"/>
                  <a:pt x="305" y="63"/>
                  <a:pt x="306" y="65"/>
                </a:cubicBezTo>
                <a:cubicBezTo>
                  <a:pt x="305" y="64"/>
                  <a:pt x="304" y="65"/>
                  <a:pt x="304" y="66"/>
                </a:cubicBezTo>
                <a:cubicBezTo>
                  <a:pt x="307" y="66"/>
                  <a:pt x="309" y="65"/>
                  <a:pt x="310" y="67"/>
                </a:cubicBezTo>
                <a:cubicBezTo>
                  <a:pt x="311" y="67"/>
                  <a:pt x="311" y="65"/>
                  <a:pt x="312" y="65"/>
                </a:cubicBezTo>
                <a:cubicBezTo>
                  <a:pt x="313" y="67"/>
                  <a:pt x="311" y="68"/>
                  <a:pt x="312" y="69"/>
                </a:cubicBezTo>
                <a:cubicBezTo>
                  <a:pt x="313" y="68"/>
                  <a:pt x="315" y="67"/>
                  <a:pt x="315" y="69"/>
                </a:cubicBezTo>
                <a:cubicBezTo>
                  <a:pt x="314" y="69"/>
                  <a:pt x="312" y="71"/>
                  <a:pt x="314" y="71"/>
                </a:cubicBezTo>
                <a:cubicBezTo>
                  <a:pt x="315" y="70"/>
                  <a:pt x="315" y="68"/>
                  <a:pt x="316" y="67"/>
                </a:cubicBezTo>
                <a:cubicBezTo>
                  <a:pt x="317" y="68"/>
                  <a:pt x="317" y="69"/>
                  <a:pt x="316" y="71"/>
                </a:cubicBezTo>
                <a:cubicBezTo>
                  <a:pt x="318" y="70"/>
                  <a:pt x="319" y="71"/>
                  <a:pt x="319" y="73"/>
                </a:cubicBezTo>
                <a:cubicBezTo>
                  <a:pt x="322" y="71"/>
                  <a:pt x="323" y="74"/>
                  <a:pt x="325" y="72"/>
                </a:cubicBezTo>
                <a:cubicBezTo>
                  <a:pt x="321" y="66"/>
                  <a:pt x="315" y="62"/>
                  <a:pt x="308" y="57"/>
                </a:cubicBezTo>
                <a:cubicBezTo>
                  <a:pt x="306" y="57"/>
                  <a:pt x="308" y="59"/>
                  <a:pt x="306" y="59"/>
                </a:cubicBezTo>
                <a:cubicBezTo>
                  <a:pt x="303" y="52"/>
                  <a:pt x="294" y="51"/>
                  <a:pt x="289" y="46"/>
                </a:cubicBezTo>
                <a:cubicBezTo>
                  <a:pt x="290" y="49"/>
                  <a:pt x="286" y="48"/>
                  <a:pt x="288" y="47"/>
                </a:cubicBezTo>
                <a:cubicBezTo>
                  <a:pt x="288" y="45"/>
                  <a:pt x="281" y="39"/>
                  <a:pt x="275" y="39"/>
                </a:cubicBezTo>
                <a:close/>
                <a:moveTo>
                  <a:pt x="258" y="45"/>
                </a:moveTo>
                <a:cubicBezTo>
                  <a:pt x="258" y="44"/>
                  <a:pt x="259" y="44"/>
                  <a:pt x="259" y="44"/>
                </a:cubicBezTo>
                <a:cubicBezTo>
                  <a:pt x="265" y="44"/>
                  <a:pt x="265" y="51"/>
                  <a:pt x="269" y="54"/>
                </a:cubicBezTo>
                <a:cubicBezTo>
                  <a:pt x="268" y="55"/>
                  <a:pt x="269" y="58"/>
                  <a:pt x="268" y="59"/>
                </a:cubicBezTo>
                <a:cubicBezTo>
                  <a:pt x="265" y="58"/>
                  <a:pt x="267" y="56"/>
                  <a:pt x="266" y="55"/>
                </a:cubicBezTo>
                <a:cubicBezTo>
                  <a:pt x="264" y="54"/>
                  <a:pt x="265" y="57"/>
                  <a:pt x="263" y="56"/>
                </a:cubicBezTo>
                <a:cubicBezTo>
                  <a:pt x="262" y="56"/>
                  <a:pt x="262" y="53"/>
                  <a:pt x="264" y="54"/>
                </a:cubicBezTo>
                <a:cubicBezTo>
                  <a:pt x="262" y="52"/>
                  <a:pt x="263" y="48"/>
                  <a:pt x="259" y="47"/>
                </a:cubicBezTo>
                <a:cubicBezTo>
                  <a:pt x="258" y="47"/>
                  <a:pt x="258" y="45"/>
                  <a:pt x="258" y="45"/>
                </a:cubicBezTo>
                <a:cubicBezTo>
                  <a:pt x="258" y="45"/>
                  <a:pt x="258" y="45"/>
                  <a:pt x="258" y="45"/>
                </a:cubicBezTo>
                <a:close/>
                <a:moveTo>
                  <a:pt x="243" y="47"/>
                </a:moveTo>
                <a:cubicBezTo>
                  <a:pt x="243" y="48"/>
                  <a:pt x="242" y="46"/>
                  <a:pt x="242" y="47"/>
                </a:cubicBezTo>
                <a:cubicBezTo>
                  <a:pt x="240" y="47"/>
                  <a:pt x="242" y="45"/>
                  <a:pt x="242" y="44"/>
                </a:cubicBezTo>
                <a:cubicBezTo>
                  <a:pt x="244" y="44"/>
                  <a:pt x="241" y="47"/>
                  <a:pt x="243" y="47"/>
                </a:cubicBezTo>
                <a:cubicBezTo>
                  <a:pt x="243" y="47"/>
                  <a:pt x="243" y="47"/>
                  <a:pt x="243" y="47"/>
                </a:cubicBezTo>
                <a:close/>
                <a:moveTo>
                  <a:pt x="148" y="47"/>
                </a:moveTo>
                <a:cubicBezTo>
                  <a:pt x="148" y="47"/>
                  <a:pt x="148" y="46"/>
                  <a:pt x="148" y="46"/>
                </a:cubicBezTo>
                <a:cubicBezTo>
                  <a:pt x="149" y="46"/>
                  <a:pt x="149" y="46"/>
                  <a:pt x="150" y="46"/>
                </a:cubicBezTo>
                <a:cubicBezTo>
                  <a:pt x="150" y="47"/>
                  <a:pt x="149" y="47"/>
                  <a:pt x="149" y="47"/>
                </a:cubicBezTo>
                <a:cubicBezTo>
                  <a:pt x="149" y="47"/>
                  <a:pt x="149" y="47"/>
                  <a:pt x="148" y="47"/>
                </a:cubicBezTo>
                <a:cubicBezTo>
                  <a:pt x="148" y="47"/>
                  <a:pt x="148" y="47"/>
                  <a:pt x="148" y="47"/>
                </a:cubicBezTo>
                <a:close/>
                <a:moveTo>
                  <a:pt x="172" y="50"/>
                </a:moveTo>
                <a:cubicBezTo>
                  <a:pt x="168" y="52"/>
                  <a:pt x="170" y="48"/>
                  <a:pt x="172" y="50"/>
                </a:cubicBezTo>
                <a:cubicBezTo>
                  <a:pt x="172" y="50"/>
                  <a:pt x="172" y="50"/>
                  <a:pt x="172" y="50"/>
                </a:cubicBezTo>
                <a:close/>
                <a:moveTo>
                  <a:pt x="302" y="50"/>
                </a:moveTo>
                <a:cubicBezTo>
                  <a:pt x="302" y="49"/>
                  <a:pt x="303" y="49"/>
                  <a:pt x="304" y="50"/>
                </a:cubicBezTo>
                <a:cubicBezTo>
                  <a:pt x="303" y="52"/>
                  <a:pt x="303" y="50"/>
                  <a:pt x="302" y="50"/>
                </a:cubicBezTo>
                <a:cubicBezTo>
                  <a:pt x="302" y="50"/>
                  <a:pt x="302" y="50"/>
                  <a:pt x="302" y="50"/>
                </a:cubicBezTo>
                <a:close/>
                <a:moveTo>
                  <a:pt x="168" y="52"/>
                </a:moveTo>
                <a:cubicBezTo>
                  <a:pt x="168" y="53"/>
                  <a:pt x="166" y="53"/>
                  <a:pt x="166" y="51"/>
                </a:cubicBezTo>
                <a:cubicBezTo>
                  <a:pt x="167" y="51"/>
                  <a:pt x="167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lose/>
                <a:moveTo>
                  <a:pt x="177" y="54"/>
                </a:moveTo>
                <a:cubicBezTo>
                  <a:pt x="175" y="53"/>
                  <a:pt x="178" y="50"/>
                  <a:pt x="179" y="52"/>
                </a:cubicBezTo>
                <a:cubicBezTo>
                  <a:pt x="179" y="53"/>
                  <a:pt x="177" y="53"/>
                  <a:pt x="177" y="54"/>
                </a:cubicBezTo>
                <a:cubicBezTo>
                  <a:pt x="177" y="54"/>
                  <a:pt x="177" y="54"/>
                  <a:pt x="177" y="54"/>
                </a:cubicBezTo>
                <a:close/>
                <a:moveTo>
                  <a:pt x="151" y="61"/>
                </a:moveTo>
                <a:cubicBezTo>
                  <a:pt x="153" y="57"/>
                  <a:pt x="158" y="55"/>
                  <a:pt x="160" y="52"/>
                </a:cubicBezTo>
                <a:cubicBezTo>
                  <a:pt x="161" y="52"/>
                  <a:pt x="161" y="52"/>
                  <a:pt x="161" y="52"/>
                </a:cubicBezTo>
                <a:cubicBezTo>
                  <a:pt x="161" y="57"/>
                  <a:pt x="156" y="57"/>
                  <a:pt x="155" y="62"/>
                </a:cubicBezTo>
                <a:cubicBezTo>
                  <a:pt x="153" y="62"/>
                  <a:pt x="153" y="61"/>
                  <a:pt x="151" y="61"/>
                </a:cubicBezTo>
                <a:cubicBezTo>
                  <a:pt x="151" y="61"/>
                  <a:pt x="151" y="61"/>
                  <a:pt x="151" y="61"/>
                </a:cubicBezTo>
                <a:close/>
                <a:moveTo>
                  <a:pt x="172" y="56"/>
                </a:moveTo>
                <a:cubicBezTo>
                  <a:pt x="171" y="54"/>
                  <a:pt x="170" y="54"/>
                  <a:pt x="171" y="52"/>
                </a:cubicBezTo>
                <a:cubicBezTo>
                  <a:pt x="172" y="52"/>
                  <a:pt x="172" y="53"/>
                  <a:pt x="172" y="53"/>
                </a:cubicBezTo>
                <a:cubicBezTo>
                  <a:pt x="173" y="54"/>
                  <a:pt x="171" y="54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lose/>
                <a:moveTo>
                  <a:pt x="257" y="55"/>
                </a:moveTo>
                <a:cubicBezTo>
                  <a:pt x="257" y="56"/>
                  <a:pt x="256" y="54"/>
                  <a:pt x="255" y="54"/>
                </a:cubicBezTo>
                <a:cubicBezTo>
                  <a:pt x="255" y="52"/>
                  <a:pt x="256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lose/>
                <a:moveTo>
                  <a:pt x="149" y="59"/>
                </a:moveTo>
                <a:cubicBezTo>
                  <a:pt x="150" y="58"/>
                  <a:pt x="150" y="58"/>
                  <a:pt x="151" y="57"/>
                </a:cubicBezTo>
                <a:cubicBezTo>
                  <a:pt x="151" y="57"/>
                  <a:pt x="151" y="57"/>
                  <a:pt x="152" y="57"/>
                </a:cubicBezTo>
                <a:cubicBezTo>
                  <a:pt x="152" y="58"/>
                  <a:pt x="152" y="58"/>
                  <a:pt x="152" y="59"/>
                </a:cubicBezTo>
                <a:cubicBezTo>
                  <a:pt x="151" y="59"/>
                  <a:pt x="150" y="59"/>
                  <a:pt x="149" y="59"/>
                </a:cubicBezTo>
                <a:cubicBezTo>
                  <a:pt x="149" y="59"/>
                  <a:pt x="149" y="59"/>
                  <a:pt x="149" y="59"/>
                </a:cubicBezTo>
                <a:close/>
                <a:moveTo>
                  <a:pt x="276" y="59"/>
                </a:moveTo>
                <a:cubicBezTo>
                  <a:pt x="276" y="58"/>
                  <a:pt x="277" y="59"/>
                  <a:pt x="277" y="58"/>
                </a:cubicBezTo>
                <a:cubicBezTo>
                  <a:pt x="278" y="58"/>
                  <a:pt x="277" y="59"/>
                  <a:pt x="277" y="60"/>
                </a:cubicBezTo>
                <a:cubicBezTo>
                  <a:pt x="277" y="60"/>
                  <a:pt x="277" y="59"/>
                  <a:pt x="276" y="59"/>
                </a:cubicBezTo>
                <a:cubicBezTo>
                  <a:pt x="276" y="59"/>
                  <a:pt x="276" y="59"/>
                  <a:pt x="276" y="59"/>
                </a:cubicBezTo>
                <a:close/>
                <a:moveTo>
                  <a:pt x="274" y="65"/>
                </a:moveTo>
                <a:cubicBezTo>
                  <a:pt x="271" y="66"/>
                  <a:pt x="272" y="62"/>
                  <a:pt x="269" y="62"/>
                </a:cubicBezTo>
                <a:cubicBezTo>
                  <a:pt x="269" y="61"/>
                  <a:pt x="269" y="60"/>
                  <a:pt x="270" y="60"/>
                </a:cubicBezTo>
                <a:cubicBezTo>
                  <a:pt x="271" y="61"/>
                  <a:pt x="271" y="63"/>
                  <a:pt x="274" y="62"/>
                </a:cubicBezTo>
                <a:cubicBezTo>
                  <a:pt x="274" y="64"/>
                  <a:pt x="274" y="64"/>
                  <a:pt x="274" y="65"/>
                </a:cubicBezTo>
                <a:cubicBezTo>
                  <a:pt x="274" y="65"/>
                  <a:pt x="274" y="65"/>
                  <a:pt x="274" y="65"/>
                </a:cubicBezTo>
                <a:close/>
                <a:moveTo>
                  <a:pt x="337" y="62"/>
                </a:moveTo>
                <a:cubicBezTo>
                  <a:pt x="336" y="62"/>
                  <a:pt x="335" y="62"/>
                  <a:pt x="335" y="60"/>
                </a:cubicBezTo>
                <a:cubicBezTo>
                  <a:pt x="336" y="60"/>
                  <a:pt x="338" y="60"/>
                  <a:pt x="337" y="62"/>
                </a:cubicBezTo>
                <a:cubicBezTo>
                  <a:pt x="337" y="62"/>
                  <a:pt x="337" y="62"/>
                  <a:pt x="337" y="62"/>
                </a:cubicBezTo>
                <a:close/>
                <a:moveTo>
                  <a:pt x="267" y="63"/>
                </a:moveTo>
                <a:cubicBezTo>
                  <a:pt x="265" y="63"/>
                  <a:pt x="265" y="62"/>
                  <a:pt x="265" y="61"/>
                </a:cubicBezTo>
                <a:cubicBezTo>
                  <a:pt x="266" y="61"/>
                  <a:pt x="266" y="61"/>
                  <a:pt x="267" y="61"/>
                </a:cubicBezTo>
                <a:cubicBezTo>
                  <a:pt x="267" y="61"/>
                  <a:pt x="267" y="62"/>
                  <a:pt x="267" y="63"/>
                </a:cubicBezTo>
                <a:cubicBezTo>
                  <a:pt x="267" y="63"/>
                  <a:pt x="267" y="63"/>
                  <a:pt x="267" y="63"/>
                </a:cubicBezTo>
                <a:close/>
                <a:moveTo>
                  <a:pt x="281" y="64"/>
                </a:moveTo>
                <a:cubicBezTo>
                  <a:pt x="279" y="64"/>
                  <a:pt x="279" y="63"/>
                  <a:pt x="280" y="62"/>
                </a:cubicBezTo>
                <a:cubicBezTo>
                  <a:pt x="281" y="62"/>
                  <a:pt x="281" y="63"/>
                  <a:pt x="281" y="64"/>
                </a:cubicBezTo>
                <a:cubicBezTo>
                  <a:pt x="281" y="64"/>
                  <a:pt x="281" y="64"/>
                  <a:pt x="281" y="64"/>
                </a:cubicBezTo>
                <a:close/>
                <a:moveTo>
                  <a:pt x="142" y="66"/>
                </a:moveTo>
                <a:cubicBezTo>
                  <a:pt x="140" y="65"/>
                  <a:pt x="142" y="64"/>
                  <a:pt x="142" y="62"/>
                </a:cubicBezTo>
                <a:cubicBezTo>
                  <a:pt x="143" y="62"/>
                  <a:pt x="143" y="63"/>
                  <a:pt x="143" y="63"/>
                </a:cubicBezTo>
                <a:cubicBezTo>
                  <a:pt x="144" y="65"/>
                  <a:pt x="142" y="65"/>
                  <a:pt x="142" y="66"/>
                </a:cubicBezTo>
                <a:cubicBezTo>
                  <a:pt x="142" y="66"/>
                  <a:pt x="142" y="66"/>
                  <a:pt x="142" y="66"/>
                </a:cubicBezTo>
                <a:close/>
                <a:moveTo>
                  <a:pt x="134" y="68"/>
                </a:moveTo>
                <a:cubicBezTo>
                  <a:pt x="136" y="69"/>
                  <a:pt x="137" y="69"/>
                  <a:pt x="138" y="67"/>
                </a:cubicBezTo>
                <a:cubicBezTo>
                  <a:pt x="138" y="67"/>
                  <a:pt x="139" y="67"/>
                  <a:pt x="140" y="67"/>
                </a:cubicBezTo>
                <a:cubicBezTo>
                  <a:pt x="138" y="69"/>
                  <a:pt x="136" y="70"/>
                  <a:pt x="134" y="72"/>
                </a:cubicBezTo>
                <a:cubicBezTo>
                  <a:pt x="135" y="70"/>
                  <a:pt x="135" y="70"/>
                  <a:pt x="134" y="68"/>
                </a:cubicBezTo>
                <a:cubicBezTo>
                  <a:pt x="134" y="68"/>
                  <a:pt x="134" y="68"/>
                  <a:pt x="134" y="68"/>
                </a:cubicBezTo>
                <a:close/>
                <a:moveTo>
                  <a:pt x="319" y="74"/>
                </a:moveTo>
                <a:cubicBezTo>
                  <a:pt x="318" y="76"/>
                  <a:pt x="316" y="75"/>
                  <a:pt x="318" y="73"/>
                </a:cubicBezTo>
                <a:cubicBezTo>
                  <a:pt x="318" y="73"/>
                  <a:pt x="318" y="74"/>
                  <a:pt x="319" y="74"/>
                </a:cubicBezTo>
                <a:cubicBezTo>
                  <a:pt x="319" y="74"/>
                  <a:pt x="319" y="74"/>
                  <a:pt x="319" y="74"/>
                </a:cubicBezTo>
                <a:close/>
                <a:moveTo>
                  <a:pt x="131" y="76"/>
                </a:moveTo>
                <a:cubicBezTo>
                  <a:pt x="130" y="76"/>
                  <a:pt x="132" y="73"/>
                  <a:pt x="130" y="74"/>
                </a:cubicBezTo>
                <a:cubicBezTo>
                  <a:pt x="130" y="73"/>
                  <a:pt x="132" y="73"/>
                  <a:pt x="132" y="73"/>
                </a:cubicBezTo>
                <a:cubicBezTo>
                  <a:pt x="133" y="75"/>
                  <a:pt x="131" y="75"/>
                  <a:pt x="131" y="76"/>
                </a:cubicBezTo>
                <a:cubicBezTo>
                  <a:pt x="131" y="76"/>
                  <a:pt x="131" y="76"/>
                  <a:pt x="131" y="76"/>
                </a:cubicBezTo>
                <a:close/>
                <a:moveTo>
                  <a:pt x="329" y="78"/>
                </a:moveTo>
                <a:cubicBezTo>
                  <a:pt x="328" y="78"/>
                  <a:pt x="328" y="76"/>
                  <a:pt x="327" y="76"/>
                </a:cubicBezTo>
                <a:cubicBezTo>
                  <a:pt x="328" y="74"/>
                  <a:pt x="329" y="76"/>
                  <a:pt x="329" y="78"/>
                </a:cubicBezTo>
                <a:cubicBezTo>
                  <a:pt x="329" y="78"/>
                  <a:pt x="329" y="78"/>
                  <a:pt x="329" y="78"/>
                </a:cubicBezTo>
                <a:close/>
                <a:moveTo>
                  <a:pt x="74" y="78"/>
                </a:moveTo>
                <a:cubicBezTo>
                  <a:pt x="73" y="77"/>
                  <a:pt x="74" y="77"/>
                  <a:pt x="74" y="76"/>
                </a:cubicBezTo>
                <a:cubicBezTo>
                  <a:pt x="74" y="76"/>
                  <a:pt x="75" y="76"/>
                  <a:pt x="75" y="76"/>
                </a:cubicBezTo>
                <a:cubicBezTo>
                  <a:pt x="75" y="77"/>
                  <a:pt x="75" y="77"/>
                  <a:pt x="75" y="78"/>
                </a:cubicBezTo>
                <a:cubicBezTo>
                  <a:pt x="75" y="78"/>
                  <a:pt x="74" y="78"/>
                  <a:pt x="74" y="78"/>
                </a:cubicBezTo>
                <a:cubicBezTo>
                  <a:pt x="74" y="78"/>
                  <a:pt x="74" y="78"/>
                  <a:pt x="74" y="78"/>
                </a:cubicBezTo>
                <a:close/>
                <a:moveTo>
                  <a:pt x="68" y="80"/>
                </a:moveTo>
                <a:cubicBezTo>
                  <a:pt x="69" y="79"/>
                  <a:pt x="71" y="78"/>
                  <a:pt x="73" y="78"/>
                </a:cubicBezTo>
                <a:cubicBezTo>
                  <a:pt x="71" y="80"/>
                  <a:pt x="71" y="83"/>
                  <a:pt x="68" y="83"/>
                </a:cubicBezTo>
                <a:cubicBezTo>
                  <a:pt x="67" y="82"/>
                  <a:pt x="69" y="80"/>
                  <a:pt x="68" y="80"/>
                </a:cubicBezTo>
                <a:cubicBezTo>
                  <a:pt x="68" y="80"/>
                  <a:pt x="68" y="80"/>
                  <a:pt x="68" y="80"/>
                </a:cubicBezTo>
                <a:close/>
                <a:moveTo>
                  <a:pt x="341" y="80"/>
                </a:moveTo>
                <a:cubicBezTo>
                  <a:pt x="346" y="78"/>
                  <a:pt x="348" y="87"/>
                  <a:pt x="349" y="91"/>
                </a:cubicBezTo>
                <a:cubicBezTo>
                  <a:pt x="345" y="90"/>
                  <a:pt x="343" y="86"/>
                  <a:pt x="341" y="84"/>
                </a:cubicBezTo>
                <a:cubicBezTo>
                  <a:pt x="341" y="82"/>
                  <a:pt x="342" y="82"/>
                  <a:pt x="341" y="80"/>
                </a:cubicBezTo>
                <a:cubicBezTo>
                  <a:pt x="341" y="80"/>
                  <a:pt x="341" y="80"/>
                  <a:pt x="341" y="80"/>
                </a:cubicBezTo>
                <a:close/>
                <a:moveTo>
                  <a:pt x="335" y="105"/>
                </a:moveTo>
                <a:cubicBezTo>
                  <a:pt x="333" y="105"/>
                  <a:pt x="331" y="106"/>
                  <a:pt x="330" y="104"/>
                </a:cubicBezTo>
                <a:cubicBezTo>
                  <a:pt x="331" y="104"/>
                  <a:pt x="331" y="103"/>
                  <a:pt x="332" y="103"/>
                </a:cubicBezTo>
                <a:cubicBezTo>
                  <a:pt x="331" y="103"/>
                  <a:pt x="329" y="102"/>
                  <a:pt x="329" y="102"/>
                </a:cubicBezTo>
                <a:cubicBezTo>
                  <a:pt x="328" y="102"/>
                  <a:pt x="329" y="99"/>
                  <a:pt x="327" y="100"/>
                </a:cubicBezTo>
                <a:cubicBezTo>
                  <a:pt x="327" y="99"/>
                  <a:pt x="326" y="98"/>
                  <a:pt x="326" y="97"/>
                </a:cubicBezTo>
                <a:cubicBezTo>
                  <a:pt x="324" y="98"/>
                  <a:pt x="325" y="96"/>
                  <a:pt x="324" y="95"/>
                </a:cubicBezTo>
                <a:cubicBezTo>
                  <a:pt x="324" y="95"/>
                  <a:pt x="325" y="94"/>
                  <a:pt x="325" y="94"/>
                </a:cubicBezTo>
                <a:cubicBezTo>
                  <a:pt x="325" y="93"/>
                  <a:pt x="324" y="92"/>
                  <a:pt x="325" y="91"/>
                </a:cubicBezTo>
                <a:cubicBezTo>
                  <a:pt x="324" y="90"/>
                  <a:pt x="323" y="90"/>
                  <a:pt x="322" y="90"/>
                </a:cubicBezTo>
                <a:cubicBezTo>
                  <a:pt x="322" y="90"/>
                  <a:pt x="323" y="90"/>
                  <a:pt x="323" y="89"/>
                </a:cubicBezTo>
                <a:cubicBezTo>
                  <a:pt x="324" y="89"/>
                  <a:pt x="326" y="90"/>
                  <a:pt x="325" y="88"/>
                </a:cubicBezTo>
                <a:cubicBezTo>
                  <a:pt x="326" y="88"/>
                  <a:pt x="327" y="88"/>
                  <a:pt x="327" y="88"/>
                </a:cubicBezTo>
                <a:cubicBezTo>
                  <a:pt x="330" y="93"/>
                  <a:pt x="334" y="98"/>
                  <a:pt x="335" y="105"/>
                </a:cubicBezTo>
                <a:cubicBezTo>
                  <a:pt x="335" y="105"/>
                  <a:pt x="335" y="105"/>
                  <a:pt x="335" y="105"/>
                </a:cubicBezTo>
                <a:close/>
                <a:moveTo>
                  <a:pt x="329" y="104"/>
                </a:moveTo>
                <a:cubicBezTo>
                  <a:pt x="329" y="104"/>
                  <a:pt x="331" y="105"/>
                  <a:pt x="330" y="107"/>
                </a:cubicBezTo>
                <a:cubicBezTo>
                  <a:pt x="329" y="107"/>
                  <a:pt x="330" y="104"/>
                  <a:pt x="329" y="104"/>
                </a:cubicBezTo>
                <a:cubicBezTo>
                  <a:pt x="329" y="104"/>
                  <a:pt x="329" y="104"/>
                  <a:pt x="329" y="104"/>
                </a:cubicBezTo>
                <a:close/>
                <a:moveTo>
                  <a:pt x="358" y="94"/>
                </a:moveTo>
                <a:cubicBezTo>
                  <a:pt x="357" y="92"/>
                  <a:pt x="359" y="93"/>
                  <a:pt x="358" y="91"/>
                </a:cubicBezTo>
                <a:cubicBezTo>
                  <a:pt x="358" y="90"/>
                  <a:pt x="358" y="95"/>
                  <a:pt x="360" y="93"/>
                </a:cubicBezTo>
                <a:cubicBezTo>
                  <a:pt x="360" y="95"/>
                  <a:pt x="360" y="95"/>
                  <a:pt x="360" y="96"/>
                </a:cubicBezTo>
                <a:cubicBezTo>
                  <a:pt x="359" y="96"/>
                  <a:pt x="360" y="94"/>
                  <a:pt x="358" y="94"/>
                </a:cubicBezTo>
                <a:cubicBezTo>
                  <a:pt x="358" y="94"/>
                  <a:pt x="358" y="94"/>
                  <a:pt x="358" y="94"/>
                </a:cubicBezTo>
                <a:close/>
                <a:moveTo>
                  <a:pt x="43" y="92"/>
                </a:moveTo>
                <a:cubicBezTo>
                  <a:pt x="43" y="93"/>
                  <a:pt x="40" y="93"/>
                  <a:pt x="41" y="91"/>
                </a:cubicBezTo>
                <a:cubicBezTo>
                  <a:pt x="42" y="91"/>
                  <a:pt x="42" y="92"/>
                  <a:pt x="43" y="92"/>
                </a:cubicBezTo>
                <a:cubicBezTo>
                  <a:pt x="43" y="92"/>
                  <a:pt x="43" y="92"/>
                  <a:pt x="43" y="92"/>
                </a:cubicBezTo>
                <a:close/>
                <a:moveTo>
                  <a:pt x="48" y="107"/>
                </a:moveTo>
                <a:cubicBezTo>
                  <a:pt x="48" y="103"/>
                  <a:pt x="51" y="95"/>
                  <a:pt x="56" y="96"/>
                </a:cubicBezTo>
                <a:cubicBezTo>
                  <a:pt x="55" y="99"/>
                  <a:pt x="52" y="101"/>
                  <a:pt x="53" y="105"/>
                </a:cubicBezTo>
                <a:cubicBezTo>
                  <a:pt x="50" y="104"/>
                  <a:pt x="50" y="107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lose/>
                <a:moveTo>
                  <a:pt x="40" y="108"/>
                </a:moveTo>
                <a:cubicBezTo>
                  <a:pt x="40" y="105"/>
                  <a:pt x="43" y="104"/>
                  <a:pt x="44" y="101"/>
                </a:cubicBezTo>
                <a:cubicBezTo>
                  <a:pt x="46" y="102"/>
                  <a:pt x="42" y="107"/>
                  <a:pt x="40" y="108"/>
                </a:cubicBezTo>
                <a:cubicBezTo>
                  <a:pt x="40" y="108"/>
                  <a:pt x="40" y="108"/>
                  <a:pt x="40" y="108"/>
                </a:cubicBezTo>
                <a:close/>
                <a:moveTo>
                  <a:pt x="338" y="113"/>
                </a:moveTo>
                <a:cubicBezTo>
                  <a:pt x="338" y="110"/>
                  <a:pt x="335" y="110"/>
                  <a:pt x="336" y="107"/>
                </a:cubicBezTo>
                <a:cubicBezTo>
                  <a:pt x="339" y="108"/>
                  <a:pt x="339" y="111"/>
                  <a:pt x="338" y="115"/>
                </a:cubicBezTo>
                <a:cubicBezTo>
                  <a:pt x="338" y="114"/>
                  <a:pt x="337" y="114"/>
                  <a:pt x="336" y="114"/>
                </a:cubicBezTo>
                <a:cubicBezTo>
                  <a:pt x="337" y="113"/>
                  <a:pt x="337" y="113"/>
                  <a:pt x="338" y="113"/>
                </a:cubicBezTo>
                <a:cubicBezTo>
                  <a:pt x="338" y="113"/>
                  <a:pt x="338" y="113"/>
                  <a:pt x="338" y="113"/>
                </a:cubicBezTo>
                <a:close/>
                <a:moveTo>
                  <a:pt x="310" y="109"/>
                </a:moveTo>
                <a:cubicBezTo>
                  <a:pt x="311" y="110"/>
                  <a:pt x="307" y="110"/>
                  <a:pt x="308" y="109"/>
                </a:cubicBezTo>
                <a:cubicBezTo>
                  <a:pt x="309" y="108"/>
                  <a:pt x="309" y="109"/>
                  <a:pt x="310" y="109"/>
                </a:cubicBezTo>
                <a:cubicBezTo>
                  <a:pt x="310" y="109"/>
                  <a:pt x="310" y="109"/>
                  <a:pt x="310" y="109"/>
                </a:cubicBezTo>
                <a:close/>
                <a:moveTo>
                  <a:pt x="306" y="116"/>
                </a:moveTo>
                <a:cubicBezTo>
                  <a:pt x="305" y="115"/>
                  <a:pt x="304" y="114"/>
                  <a:pt x="305" y="113"/>
                </a:cubicBezTo>
                <a:cubicBezTo>
                  <a:pt x="307" y="113"/>
                  <a:pt x="306" y="115"/>
                  <a:pt x="308" y="115"/>
                </a:cubicBezTo>
                <a:cubicBezTo>
                  <a:pt x="307" y="118"/>
                  <a:pt x="306" y="114"/>
                  <a:pt x="306" y="116"/>
                </a:cubicBezTo>
                <a:cubicBezTo>
                  <a:pt x="306" y="116"/>
                  <a:pt x="306" y="116"/>
                  <a:pt x="306" y="116"/>
                </a:cubicBezTo>
                <a:close/>
                <a:moveTo>
                  <a:pt x="306" y="111"/>
                </a:moveTo>
                <a:cubicBezTo>
                  <a:pt x="306" y="112"/>
                  <a:pt x="306" y="112"/>
                  <a:pt x="306" y="111"/>
                </a:cubicBezTo>
                <a:cubicBezTo>
                  <a:pt x="304" y="111"/>
                  <a:pt x="305" y="113"/>
                  <a:pt x="304" y="113"/>
                </a:cubicBezTo>
                <a:cubicBezTo>
                  <a:pt x="304" y="113"/>
                  <a:pt x="304" y="112"/>
                  <a:pt x="303" y="111"/>
                </a:cubicBezTo>
                <a:cubicBezTo>
                  <a:pt x="304" y="111"/>
                  <a:pt x="305" y="111"/>
                  <a:pt x="305" y="110"/>
                </a:cubicBezTo>
                <a:cubicBezTo>
                  <a:pt x="306" y="110"/>
                  <a:pt x="305" y="111"/>
                  <a:pt x="306" y="111"/>
                </a:cubicBezTo>
                <a:cubicBezTo>
                  <a:pt x="306" y="111"/>
                  <a:pt x="306" y="111"/>
                  <a:pt x="306" y="111"/>
                </a:cubicBezTo>
                <a:close/>
                <a:moveTo>
                  <a:pt x="42" y="112"/>
                </a:moveTo>
                <a:cubicBezTo>
                  <a:pt x="42" y="111"/>
                  <a:pt x="43" y="111"/>
                  <a:pt x="45" y="111"/>
                </a:cubicBezTo>
                <a:cubicBezTo>
                  <a:pt x="44" y="113"/>
                  <a:pt x="46" y="114"/>
                  <a:pt x="45" y="115"/>
                </a:cubicBezTo>
                <a:cubicBezTo>
                  <a:pt x="43" y="115"/>
                  <a:pt x="43" y="114"/>
                  <a:pt x="42" y="112"/>
                </a:cubicBezTo>
                <a:cubicBezTo>
                  <a:pt x="42" y="112"/>
                  <a:pt x="42" y="112"/>
                  <a:pt x="42" y="112"/>
                </a:cubicBezTo>
                <a:close/>
                <a:moveTo>
                  <a:pt x="297" y="113"/>
                </a:moveTo>
                <a:cubicBezTo>
                  <a:pt x="297" y="114"/>
                  <a:pt x="299" y="114"/>
                  <a:pt x="300" y="115"/>
                </a:cubicBezTo>
                <a:cubicBezTo>
                  <a:pt x="301" y="114"/>
                  <a:pt x="300" y="114"/>
                  <a:pt x="299" y="113"/>
                </a:cubicBezTo>
                <a:cubicBezTo>
                  <a:pt x="300" y="112"/>
                  <a:pt x="302" y="114"/>
                  <a:pt x="303" y="113"/>
                </a:cubicBezTo>
                <a:cubicBezTo>
                  <a:pt x="302" y="115"/>
                  <a:pt x="301" y="115"/>
                  <a:pt x="299" y="116"/>
                </a:cubicBezTo>
                <a:cubicBezTo>
                  <a:pt x="300" y="114"/>
                  <a:pt x="297" y="114"/>
                  <a:pt x="297" y="115"/>
                </a:cubicBezTo>
                <a:cubicBezTo>
                  <a:pt x="297" y="115"/>
                  <a:pt x="297" y="114"/>
                  <a:pt x="297" y="113"/>
                </a:cubicBezTo>
                <a:cubicBezTo>
                  <a:pt x="297" y="113"/>
                  <a:pt x="297" y="113"/>
                  <a:pt x="297" y="113"/>
                </a:cubicBezTo>
                <a:close/>
                <a:moveTo>
                  <a:pt x="39" y="119"/>
                </a:moveTo>
                <a:cubicBezTo>
                  <a:pt x="39" y="117"/>
                  <a:pt x="41" y="117"/>
                  <a:pt x="42" y="115"/>
                </a:cubicBezTo>
                <a:cubicBezTo>
                  <a:pt x="44" y="116"/>
                  <a:pt x="42" y="119"/>
                  <a:pt x="39" y="119"/>
                </a:cubicBezTo>
                <a:cubicBezTo>
                  <a:pt x="39" y="119"/>
                  <a:pt x="39" y="119"/>
                  <a:pt x="39" y="119"/>
                </a:cubicBezTo>
                <a:close/>
                <a:moveTo>
                  <a:pt x="299" y="118"/>
                </a:moveTo>
                <a:cubicBezTo>
                  <a:pt x="298" y="117"/>
                  <a:pt x="300" y="117"/>
                  <a:pt x="301" y="116"/>
                </a:cubicBezTo>
                <a:cubicBezTo>
                  <a:pt x="302" y="117"/>
                  <a:pt x="300" y="120"/>
                  <a:pt x="299" y="118"/>
                </a:cubicBezTo>
                <a:cubicBezTo>
                  <a:pt x="299" y="118"/>
                  <a:pt x="299" y="118"/>
                  <a:pt x="299" y="118"/>
                </a:cubicBezTo>
                <a:close/>
                <a:moveTo>
                  <a:pt x="308" y="118"/>
                </a:moveTo>
                <a:cubicBezTo>
                  <a:pt x="309" y="121"/>
                  <a:pt x="304" y="116"/>
                  <a:pt x="304" y="119"/>
                </a:cubicBezTo>
                <a:cubicBezTo>
                  <a:pt x="302" y="119"/>
                  <a:pt x="304" y="118"/>
                  <a:pt x="304" y="117"/>
                </a:cubicBezTo>
                <a:cubicBezTo>
                  <a:pt x="305" y="116"/>
                  <a:pt x="306" y="118"/>
                  <a:pt x="306" y="117"/>
                </a:cubicBezTo>
                <a:cubicBezTo>
                  <a:pt x="307" y="117"/>
                  <a:pt x="307" y="118"/>
                  <a:pt x="307" y="118"/>
                </a:cubicBezTo>
                <a:cubicBezTo>
                  <a:pt x="307" y="118"/>
                  <a:pt x="307" y="118"/>
                  <a:pt x="308" y="118"/>
                </a:cubicBezTo>
                <a:cubicBezTo>
                  <a:pt x="308" y="118"/>
                  <a:pt x="308" y="118"/>
                  <a:pt x="308" y="118"/>
                </a:cubicBezTo>
                <a:close/>
                <a:moveTo>
                  <a:pt x="365" y="119"/>
                </a:moveTo>
                <a:cubicBezTo>
                  <a:pt x="363" y="120"/>
                  <a:pt x="364" y="118"/>
                  <a:pt x="364" y="117"/>
                </a:cubicBezTo>
                <a:cubicBezTo>
                  <a:pt x="365" y="117"/>
                  <a:pt x="365" y="118"/>
                  <a:pt x="365" y="119"/>
                </a:cubicBezTo>
                <a:cubicBezTo>
                  <a:pt x="365" y="119"/>
                  <a:pt x="365" y="119"/>
                  <a:pt x="365" y="119"/>
                </a:cubicBezTo>
                <a:close/>
                <a:moveTo>
                  <a:pt x="95" y="127"/>
                </a:moveTo>
                <a:cubicBezTo>
                  <a:pt x="95" y="128"/>
                  <a:pt x="93" y="125"/>
                  <a:pt x="93" y="124"/>
                </a:cubicBezTo>
                <a:cubicBezTo>
                  <a:pt x="94" y="123"/>
                  <a:pt x="94" y="125"/>
                  <a:pt x="96" y="124"/>
                </a:cubicBezTo>
                <a:cubicBezTo>
                  <a:pt x="95" y="124"/>
                  <a:pt x="94" y="123"/>
                  <a:pt x="93" y="123"/>
                </a:cubicBezTo>
                <a:cubicBezTo>
                  <a:pt x="93" y="121"/>
                  <a:pt x="94" y="120"/>
                  <a:pt x="95" y="119"/>
                </a:cubicBezTo>
                <a:cubicBezTo>
                  <a:pt x="95" y="118"/>
                  <a:pt x="95" y="118"/>
                  <a:pt x="94" y="118"/>
                </a:cubicBezTo>
                <a:cubicBezTo>
                  <a:pt x="97" y="118"/>
                  <a:pt x="95" y="122"/>
                  <a:pt x="96" y="125"/>
                </a:cubicBezTo>
                <a:cubicBezTo>
                  <a:pt x="94" y="124"/>
                  <a:pt x="94" y="127"/>
                  <a:pt x="95" y="127"/>
                </a:cubicBezTo>
                <a:cubicBezTo>
                  <a:pt x="95" y="127"/>
                  <a:pt x="95" y="127"/>
                  <a:pt x="95" y="127"/>
                </a:cubicBezTo>
                <a:close/>
                <a:moveTo>
                  <a:pt x="301" y="120"/>
                </a:moveTo>
                <a:cubicBezTo>
                  <a:pt x="300" y="119"/>
                  <a:pt x="301" y="119"/>
                  <a:pt x="301" y="118"/>
                </a:cubicBezTo>
                <a:cubicBezTo>
                  <a:pt x="302" y="119"/>
                  <a:pt x="301" y="120"/>
                  <a:pt x="302" y="120"/>
                </a:cubicBezTo>
                <a:cubicBezTo>
                  <a:pt x="302" y="120"/>
                  <a:pt x="302" y="120"/>
                  <a:pt x="302" y="120"/>
                </a:cubicBezTo>
                <a:cubicBezTo>
                  <a:pt x="301" y="120"/>
                  <a:pt x="301" y="120"/>
                  <a:pt x="301" y="120"/>
                </a:cubicBezTo>
                <a:cubicBezTo>
                  <a:pt x="301" y="120"/>
                  <a:pt x="301" y="120"/>
                  <a:pt x="301" y="120"/>
                </a:cubicBezTo>
                <a:close/>
                <a:moveTo>
                  <a:pt x="308" y="122"/>
                </a:moveTo>
                <a:cubicBezTo>
                  <a:pt x="308" y="121"/>
                  <a:pt x="308" y="120"/>
                  <a:pt x="308" y="120"/>
                </a:cubicBezTo>
                <a:cubicBezTo>
                  <a:pt x="310" y="119"/>
                  <a:pt x="310" y="120"/>
                  <a:pt x="310" y="122"/>
                </a:cubicBezTo>
                <a:cubicBezTo>
                  <a:pt x="309" y="122"/>
                  <a:pt x="309" y="122"/>
                  <a:pt x="308" y="122"/>
                </a:cubicBezTo>
                <a:cubicBezTo>
                  <a:pt x="308" y="122"/>
                  <a:pt x="308" y="122"/>
                  <a:pt x="308" y="122"/>
                </a:cubicBezTo>
                <a:close/>
                <a:moveTo>
                  <a:pt x="303" y="124"/>
                </a:moveTo>
                <a:cubicBezTo>
                  <a:pt x="306" y="124"/>
                  <a:pt x="304" y="127"/>
                  <a:pt x="302" y="126"/>
                </a:cubicBezTo>
                <a:cubicBezTo>
                  <a:pt x="303" y="125"/>
                  <a:pt x="303" y="125"/>
                  <a:pt x="303" y="124"/>
                </a:cubicBezTo>
                <a:cubicBezTo>
                  <a:pt x="303" y="124"/>
                  <a:pt x="303" y="124"/>
                  <a:pt x="303" y="124"/>
                </a:cubicBezTo>
                <a:close/>
                <a:moveTo>
                  <a:pt x="306" y="124"/>
                </a:moveTo>
                <a:cubicBezTo>
                  <a:pt x="306" y="124"/>
                  <a:pt x="304" y="124"/>
                  <a:pt x="304" y="123"/>
                </a:cubicBezTo>
                <a:cubicBezTo>
                  <a:pt x="304" y="122"/>
                  <a:pt x="303" y="122"/>
                  <a:pt x="302" y="122"/>
                </a:cubicBezTo>
                <a:cubicBezTo>
                  <a:pt x="302" y="120"/>
                  <a:pt x="304" y="121"/>
                  <a:pt x="306" y="121"/>
                </a:cubicBezTo>
                <a:cubicBezTo>
                  <a:pt x="304" y="123"/>
                  <a:pt x="306" y="123"/>
                  <a:pt x="306" y="124"/>
                </a:cubicBezTo>
                <a:cubicBezTo>
                  <a:pt x="306" y="124"/>
                  <a:pt x="306" y="124"/>
                  <a:pt x="306" y="124"/>
                </a:cubicBezTo>
                <a:close/>
                <a:moveTo>
                  <a:pt x="90" y="122"/>
                </a:moveTo>
                <a:cubicBezTo>
                  <a:pt x="90" y="121"/>
                  <a:pt x="91" y="121"/>
                  <a:pt x="92" y="121"/>
                </a:cubicBezTo>
                <a:cubicBezTo>
                  <a:pt x="91" y="122"/>
                  <a:pt x="91" y="122"/>
                  <a:pt x="90" y="122"/>
                </a:cubicBezTo>
                <a:cubicBezTo>
                  <a:pt x="90" y="122"/>
                  <a:pt x="90" y="122"/>
                  <a:pt x="90" y="122"/>
                </a:cubicBezTo>
                <a:close/>
                <a:moveTo>
                  <a:pt x="307" y="121"/>
                </a:moveTo>
                <a:cubicBezTo>
                  <a:pt x="309" y="122"/>
                  <a:pt x="306" y="124"/>
                  <a:pt x="307" y="121"/>
                </a:cubicBezTo>
                <a:cubicBezTo>
                  <a:pt x="307" y="121"/>
                  <a:pt x="307" y="121"/>
                  <a:pt x="307" y="121"/>
                </a:cubicBezTo>
                <a:close/>
                <a:moveTo>
                  <a:pt x="301" y="124"/>
                </a:moveTo>
                <a:cubicBezTo>
                  <a:pt x="301" y="124"/>
                  <a:pt x="301" y="124"/>
                  <a:pt x="301" y="124"/>
                </a:cubicBezTo>
                <a:cubicBezTo>
                  <a:pt x="301" y="128"/>
                  <a:pt x="300" y="121"/>
                  <a:pt x="301" y="124"/>
                </a:cubicBezTo>
                <a:close/>
                <a:moveTo>
                  <a:pt x="365" y="128"/>
                </a:moveTo>
                <a:cubicBezTo>
                  <a:pt x="363" y="126"/>
                  <a:pt x="367" y="125"/>
                  <a:pt x="367" y="123"/>
                </a:cubicBezTo>
                <a:cubicBezTo>
                  <a:pt x="368" y="124"/>
                  <a:pt x="365" y="127"/>
                  <a:pt x="365" y="128"/>
                </a:cubicBezTo>
                <a:cubicBezTo>
                  <a:pt x="365" y="128"/>
                  <a:pt x="365" y="128"/>
                  <a:pt x="365" y="128"/>
                </a:cubicBezTo>
                <a:close/>
                <a:moveTo>
                  <a:pt x="90" y="126"/>
                </a:moveTo>
                <a:cubicBezTo>
                  <a:pt x="89" y="126"/>
                  <a:pt x="91" y="125"/>
                  <a:pt x="90" y="123"/>
                </a:cubicBezTo>
                <a:cubicBezTo>
                  <a:pt x="91" y="123"/>
                  <a:pt x="91" y="124"/>
                  <a:pt x="92" y="124"/>
                </a:cubicBezTo>
                <a:cubicBezTo>
                  <a:pt x="92" y="125"/>
                  <a:pt x="90" y="125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lose/>
                <a:moveTo>
                  <a:pt x="309" y="130"/>
                </a:moveTo>
                <a:cubicBezTo>
                  <a:pt x="310" y="130"/>
                  <a:pt x="310" y="128"/>
                  <a:pt x="312" y="129"/>
                </a:cubicBezTo>
                <a:cubicBezTo>
                  <a:pt x="311" y="130"/>
                  <a:pt x="312" y="133"/>
                  <a:pt x="309" y="133"/>
                </a:cubicBezTo>
                <a:cubicBezTo>
                  <a:pt x="311" y="134"/>
                  <a:pt x="307" y="136"/>
                  <a:pt x="310" y="137"/>
                </a:cubicBezTo>
                <a:cubicBezTo>
                  <a:pt x="309" y="137"/>
                  <a:pt x="306" y="137"/>
                  <a:pt x="302" y="137"/>
                </a:cubicBezTo>
                <a:cubicBezTo>
                  <a:pt x="302" y="135"/>
                  <a:pt x="306" y="134"/>
                  <a:pt x="303" y="133"/>
                </a:cubicBezTo>
                <a:cubicBezTo>
                  <a:pt x="304" y="132"/>
                  <a:pt x="306" y="130"/>
                  <a:pt x="307" y="131"/>
                </a:cubicBezTo>
                <a:cubicBezTo>
                  <a:pt x="307" y="133"/>
                  <a:pt x="306" y="133"/>
                  <a:pt x="305" y="133"/>
                </a:cubicBezTo>
                <a:cubicBezTo>
                  <a:pt x="305" y="134"/>
                  <a:pt x="308" y="135"/>
                  <a:pt x="307" y="136"/>
                </a:cubicBezTo>
                <a:cubicBezTo>
                  <a:pt x="309" y="135"/>
                  <a:pt x="309" y="132"/>
                  <a:pt x="309" y="130"/>
                </a:cubicBezTo>
                <a:cubicBezTo>
                  <a:pt x="309" y="130"/>
                  <a:pt x="309" y="130"/>
                  <a:pt x="309" y="130"/>
                </a:cubicBezTo>
                <a:close/>
                <a:moveTo>
                  <a:pt x="305" y="129"/>
                </a:moveTo>
                <a:cubicBezTo>
                  <a:pt x="305" y="131"/>
                  <a:pt x="304" y="131"/>
                  <a:pt x="304" y="132"/>
                </a:cubicBezTo>
                <a:cubicBezTo>
                  <a:pt x="303" y="131"/>
                  <a:pt x="303" y="131"/>
                  <a:pt x="303" y="129"/>
                </a:cubicBezTo>
                <a:cubicBezTo>
                  <a:pt x="303" y="129"/>
                  <a:pt x="304" y="129"/>
                  <a:pt x="305" y="129"/>
                </a:cubicBezTo>
                <a:cubicBezTo>
                  <a:pt x="305" y="129"/>
                  <a:pt x="305" y="129"/>
                  <a:pt x="305" y="129"/>
                </a:cubicBezTo>
                <a:close/>
                <a:moveTo>
                  <a:pt x="312" y="128"/>
                </a:moveTo>
                <a:cubicBezTo>
                  <a:pt x="311" y="128"/>
                  <a:pt x="311" y="128"/>
                  <a:pt x="310" y="129"/>
                </a:cubicBezTo>
                <a:cubicBezTo>
                  <a:pt x="309" y="128"/>
                  <a:pt x="310" y="126"/>
                  <a:pt x="307" y="127"/>
                </a:cubicBezTo>
                <a:cubicBezTo>
                  <a:pt x="307" y="125"/>
                  <a:pt x="309" y="126"/>
                  <a:pt x="309" y="124"/>
                </a:cubicBezTo>
                <a:cubicBezTo>
                  <a:pt x="310" y="125"/>
                  <a:pt x="311" y="126"/>
                  <a:pt x="312" y="128"/>
                </a:cubicBezTo>
                <a:cubicBezTo>
                  <a:pt x="312" y="128"/>
                  <a:pt x="312" y="128"/>
                  <a:pt x="312" y="128"/>
                </a:cubicBezTo>
                <a:close/>
                <a:moveTo>
                  <a:pt x="64" y="126"/>
                </a:moveTo>
                <a:cubicBezTo>
                  <a:pt x="65" y="126"/>
                  <a:pt x="65" y="126"/>
                  <a:pt x="65" y="126"/>
                </a:cubicBezTo>
                <a:cubicBezTo>
                  <a:pt x="66" y="125"/>
                  <a:pt x="66" y="128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lose/>
                <a:moveTo>
                  <a:pt x="93" y="129"/>
                </a:moveTo>
                <a:cubicBezTo>
                  <a:pt x="95" y="129"/>
                  <a:pt x="92" y="132"/>
                  <a:pt x="93" y="129"/>
                </a:cubicBezTo>
                <a:cubicBezTo>
                  <a:pt x="93" y="129"/>
                  <a:pt x="93" y="129"/>
                  <a:pt x="93" y="129"/>
                </a:cubicBezTo>
                <a:close/>
                <a:moveTo>
                  <a:pt x="301" y="132"/>
                </a:moveTo>
                <a:cubicBezTo>
                  <a:pt x="301" y="131"/>
                  <a:pt x="301" y="130"/>
                  <a:pt x="300" y="130"/>
                </a:cubicBezTo>
                <a:cubicBezTo>
                  <a:pt x="300" y="129"/>
                  <a:pt x="301" y="129"/>
                  <a:pt x="302" y="129"/>
                </a:cubicBezTo>
                <a:cubicBezTo>
                  <a:pt x="302" y="131"/>
                  <a:pt x="303" y="132"/>
                  <a:pt x="301" y="132"/>
                </a:cubicBezTo>
                <a:cubicBezTo>
                  <a:pt x="301" y="132"/>
                  <a:pt x="301" y="132"/>
                  <a:pt x="301" y="13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2"/>
                </a:cubicBezTo>
                <a:cubicBezTo>
                  <a:pt x="32" y="189"/>
                  <a:pt x="34" y="188"/>
                  <a:pt x="37" y="187"/>
                </a:cubicBezTo>
                <a:cubicBezTo>
                  <a:pt x="35" y="178"/>
                  <a:pt x="36" y="171"/>
                  <a:pt x="37" y="166"/>
                </a:cubicBezTo>
                <a:cubicBezTo>
                  <a:pt x="38" y="167"/>
                  <a:pt x="37" y="168"/>
                  <a:pt x="37" y="170"/>
                </a:cubicBezTo>
                <a:cubicBezTo>
                  <a:pt x="39" y="168"/>
                  <a:pt x="40" y="172"/>
                  <a:pt x="41" y="173"/>
                </a:cubicBezTo>
                <a:cubicBezTo>
                  <a:pt x="45" y="161"/>
                  <a:pt x="45" y="146"/>
                  <a:pt x="47" y="134"/>
                </a:cubicBezTo>
                <a:cubicBezTo>
                  <a:pt x="46" y="136"/>
                  <a:pt x="45" y="132"/>
                  <a:pt x="46" y="131"/>
                </a:cubicBezTo>
                <a:cubicBezTo>
                  <a:pt x="43" y="129"/>
                  <a:pt x="40" y="131"/>
                  <a:pt x="41" y="135"/>
                </a:cubicBezTo>
                <a:cubicBezTo>
                  <a:pt x="40" y="136"/>
                  <a:pt x="40" y="136"/>
                  <a:pt x="39" y="136"/>
                </a:cubicBezTo>
                <a:cubicBezTo>
                  <a:pt x="39" y="138"/>
                  <a:pt x="38" y="144"/>
                  <a:pt x="35" y="145"/>
                </a:cubicBezTo>
                <a:cubicBezTo>
                  <a:pt x="35" y="151"/>
                  <a:pt x="36" y="157"/>
                  <a:pt x="36" y="162"/>
                </a:cubicBezTo>
                <a:cubicBezTo>
                  <a:pt x="35" y="159"/>
                  <a:pt x="35" y="157"/>
                  <a:pt x="33" y="155"/>
                </a:cubicBezTo>
                <a:cubicBezTo>
                  <a:pt x="32" y="159"/>
                  <a:pt x="29" y="161"/>
                  <a:pt x="27" y="165"/>
                </a:cubicBezTo>
                <a:cubicBezTo>
                  <a:pt x="33" y="165"/>
                  <a:pt x="30" y="172"/>
                  <a:pt x="30" y="175"/>
                </a:cubicBezTo>
                <a:cubicBezTo>
                  <a:pt x="30" y="178"/>
                  <a:pt x="31" y="182"/>
                  <a:pt x="32" y="185"/>
                </a:cubicBezTo>
                <a:cubicBezTo>
                  <a:pt x="30" y="185"/>
                  <a:pt x="31" y="186"/>
                  <a:pt x="30" y="187"/>
                </a:cubicBezTo>
                <a:cubicBezTo>
                  <a:pt x="31" y="187"/>
                  <a:pt x="31" y="186"/>
                  <a:pt x="32" y="185"/>
                </a:cubicBezTo>
                <a:cubicBezTo>
                  <a:pt x="32" y="186"/>
                  <a:pt x="32" y="187"/>
                  <a:pt x="32" y="187"/>
                </a:cubicBezTo>
                <a:cubicBezTo>
                  <a:pt x="32" y="189"/>
                  <a:pt x="30" y="189"/>
                  <a:pt x="30" y="192"/>
                </a:cubicBezTo>
                <a:close/>
                <a:moveTo>
                  <a:pt x="87" y="133"/>
                </a:moveTo>
                <a:cubicBezTo>
                  <a:pt x="87" y="131"/>
                  <a:pt x="89" y="131"/>
                  <a:pt x="89" y="130"/>
                </a:cubicBezTo>
                <a:cubicBezTo>
                  <a:pt x="91" y="131"/>
                  <a:pt x="89" y="133"/>
                  <a:pt x="87" y="133"/>
                </a:cubicBezTo>
                <a:cubicBezTo>
                  <a:pt x="87" y="133"/>
                  <a:pt x="87" y="133"/>
                  <a:pt x="87" y="133"/>
                </a:cubicBezTo>
                <a:close/>
                <a:moveTo>
                  <a:pt x="375" y="135"/>
                </a:moveTo>
                <a:cubicBezTo>
                  <a:pt x="374" y="134"/>
                  <a:pt x="372" y="133"/>
                  <a:pt x="374" y="132"/>
                </a:cubicBezTo>
                <a:cubicBezTo>
                  <a:pt x="376" y="132"/>
                  <a:pt x="375" y="134"/>
                  <a:pt x="375" y="135"/>
                </a:cubicBezTo>
                <a:cubicBezTo>
                  <a:pt x="375" y="135"/>
                  <a:pt x="375" y="135"/>
                  <a:pt x="375" y="135"/>
                </a:cubicBezTo>
                <a:close/>
                <a:moveTo>
                  <a:pt x="352" y="137"/>
                </a:moveTo>
                <a:cubicBezTo>
                  <a:pt x="351" y="136"/>
                  <a:pt x="351" y="136"/>
                  <a:pt x="351" y="135"/>
                </a:cubicBezTo>
                <a:cubicBezTo>
                  <a:pt x="352" y="135"/>
                  <a:pt x="352" y="135"/>
                  <a:pt x="352" y="136"/>
                </a:cubicBezTo>
                <a:cubicBezTo>
                  <a:pt x="352" y="136"/>
                  <a:pt x="352" y="136"/>
                  <a:pt x="352" y="137"/>
                </a:cubicBezTo>
                <a:cubicBezTo>
                  <a:pt x="352" y="137"/>
                  <a:pt x="352" y="137"/>
                  <a:pt x="352" y="137"/>
                </a:cubicBezTo>
                <a:close/>
                <a:moveTo>
                  <a:pt x="89" y="138"/>
                </a:moveTo>
                <a:cubicBezTo>
                  <a:pt x="87" y="136"/>
                  <a:pt x="92" y="137"/>
                  <a:pt x="90" y="136"/>
                </a:cubicBezTo>
                <a:cubicBezTo>
                  <a:pt x="90" y="135"/>
                  <a:pt x="93" y="136"/>
                  <a:pt x="92" y="138"/>
                </a:cubicBezTo>
                <a:cubicBezTo>
                  <a:pt x="91" y="139"/>
                  <a:pt x="89" y="137"/>
                  <a:pt x="89" y="138"/>
                </a:cubicBezTo>
                <a:cubicBezTo>
                  <a:pt x="89" y="138"/>
                  <a:pt x="89" y="138"/>
                  <a:pt x="89" y="138"/>
                </a:cubicBezTo>
                <a:close/>
                <a:moveTo>
                  <a:pt x="302" y="146"/>
                </a:moveTo>
                <a:cubicBezTo>
                  <a:pt x="302" y="144"/>
                  <a:pt x="303" y="143"/>
                  <a:pt x="302" y="141"/>
                </a:cubicBezTo>
                <a:cubicBezTo>
                  <a:pt x="302" y="140"/>
                  <a:pt x="303" y="142"/>
                  <a:pt x="303" y="142"/>
                </a:cubicBezTo>
                <a:cubicBezTo>
                  <a:pt x="305" y="142"/>
                  <a:pt x="304" y="140"/>
                  <a:pt x="302" y="140"/>
                </a:cubicBezTo>
                <a:cubicBezTo>
                  <a:pt x="302" y="139"/>
                  <a:pt x="304" y="139"/>
                  <a:pt x="303" y="138"/>
                </a:cubicBezTo>
                <a:cubicBezTo>
                  <a:pt x="304" y="139"/>
                  <a:pt x="305" y="143"/>
                  <a:pt x="303" y="143"/>
                </a:cubicBezTo>
                <a:cubicBezTo>
                  <a:pt x="303" y="144"/>
                  <a:pt x="305" y="143"/>
                  <a:pt x="306" y="144"/>
                </a:cubicBezTo>
                <a:cubicBezTo>
                  <a:pt x="305" y="145"/>
                  <a:pt x="304" y="146"/>
                  <a:pt x="302" y="146"/>
                </a:cubicBezTo>
                <a:cubicBezTo>
                  <a:pt x="302" y="146"/>
                  <a:pt x="302" y="146"/>
                  <a:pt x="302" y="146"/>
                </a:cubicBezTo>
                <a:close/>
                <a:moveTo>
                  <a:pt x="376" y="139"/>
                </a:moveTo>
                <a:cubicBezTo>
                  <a:pt x="376" y="140"/>
                  <a:pt x="375" y="140"/>
                  <a:pt x="373" y="139"/>
                </a:cubicBezTo>
                <a:cubicBezTo>
                  <a:pt x="373" y="141"/>
                  <a:pt x="375" y="140"/>
                  <a:pt x="374" y="142"/>
                </a:cubicBezTo>
                <a:cubicBezTo>
                  <a:pt x="373" y="142"/>
                  <a:pt x="373" y="141"/>
                  <a:pt x="372" y="141"/>
                </a:cubicBezTo>
                <a:cubicBezTo>
                  <a:pt x="373" y="138"/>
                  <a:pt x="375" y="137"/>
                  <a:pt x="376" y="139"/>
                </a:cubicBezTo>
                <a:cubicBezTo>
                  <a:pt x="376" y="139"/>
                  <a:pt x="376" y="139"/>
                  <a:pt x="376" y="139"/>
                </a:cubicBezTo>
                <a:close/>
                <a:moveTo>
                  <a:pt x="307" y="143"/>
                </a:moveTo>
                <a:cubicBezTo>
                  <a:pt x="305" y="143"/>
                  <a:pt x="306" y="142"/>
                  <a:pt x="305" y="142"/>
                </a:cubicBezTo>
                <a:cubicBezTo>
                  <a:pt x="305" y="141"/>
                  <a:pt x="307" y="142"/>
                  <a:pt x="307" y="143"/>
                </a:cubicBezTo>
                <a:cubicBezTo>
                  <a:pt x="307" y="143"/>
                  <a:pt x="307" y="143"/>
                  <a:pt x="307" y="143"/>
                </a:cubicBezTo>
                <a:close/>
                <a:moveTo>
                  <a:pt x="342" y="150"/>
                </a:moveTo>
                <a:cubicBezTo>
                  <a:pt x="342" y="150"/>
                  <a:pt x="342" y="149"/>
                  <a:pt x="342" y="148"/>
                </a:cubicBezTo>
                <a:cubicBezTo>
                  <a:pt x="344" y="148"/>
                  <a:pt x="343" y="150"/>
                  <a:pt x="342" y="150"/>
                </a:cubicBezTo>
                <a:cubicBezTo>
                  <a:pt x="342" y="150"/>
                  <a:pt x="342" y="150"/>
                  <a:pt x="342" y="150"/>
                </a:cubicBezTo>
                <a:close/>
                <a:moveTo>
                  <a:pt x="33" y="151"/>
                </a:moveTo>
                <a:cubicBezTo>
                  <a:pt x="32" y="151"/>
                  <a:pt x="32" y="149"/>
                  <a:pt x="33" y="149"/>
                </a:cubicBezTo>
                <a:cubicBezTo>
                  <a:pt x="34" y="149"/>
                  <a:pt x="33" y="150"/>
                  <a:pt x="33" y="151"/>
                </a:cubicBezTo>
                <a:cubicBezTo>
                  <a:pt x="33" y="151"/>
                  <a:pt x="33" y="151"/>
                  <a:pt x="33" y="151"/>
                </a:cubicBezTo>
                <a:close/>
                <a:moveTo>
                  <a:pt x="107" y="151"/>
                </a:moveTo>
                <a:cubicBezTo>
                  <a:pt x="106" y="153"/>
                  <a:pt x="105" y="150"/>
                  <a:pt x="105" y="149"/>
                </a:cubicBezTo>
                <a:cubicBezTo>
                  <a:pt x="106" y="149"/>
                  <a:pt x="106" y="151"/>
                  <a:pt x="107" y="151"/>
                </a:cubicBezTo>
                <a:cubicBezTo>
                  <a:pt x="107" y="151"/>
                  <a:pt x="107" y="151"/>
                  <a:pt x="107" y="151"/>
                </a:cubicBezTo>
                <a:close/>
                <a:moveTo>
                  <a:pt x="342" y="151"/>
                </a:moveTo>
                <a:cubicBezTo>
                  <a:pt x="343" y="151"/>
                  <a:pt x="343" y="151"/>
                  <a:pt x="344" y="151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343" y="153"/>
                  <a:pt x="343" y="152"/>
                  <a:pt x="342" y="152"/>
                </a:cubicBezTo>
                <a:cubicBezTo>
                  <a:pt x="342" y="152"/>
                  <a:pt x="342" y="151"/>
                  <a:pt x="342" y="151"/>
                </a:cubicBezTo>
                <a:cubicBezTo>
                  <a:pt x="342" y="151"/>
                  <a:pt x="342" y="151"/>
                  <a:pt x="342" y="151"/>
                </a:cubicBezTo>
                <a:close/>
                <a:moveTo>
                  <a:pt x="347" y="152"/>
                </a:moveTo>
                <a:cubicBezTo>
                  <a:pt x="345" y="153"/>
                  <a:pt x="346" y="151"/>
                  <a:pt x="344" y="151"/>
                </a:cubicBezTo>
                <a:cubicBezTo>
                  <a:pt x="344" y="150"/>
                  <a:pt x="345" y="150"/>
                  <a:pt x="345" y="149"/>
                </a:cubicBezTo>
                <a:cubicBezTo>
                  <a:pt x="346" y="150"/>
                  <a:pt x="346" y="151"/>
                  <a:pt x="347" y="152"/>
                </a:cubicBezTo>
                <a:cubicBezTo>
                  <a:pt x="347" y="152"/>
                  <a:pt x="347" y="152"/>
                  <a:pt x="347" y="152"/>
                </a:cubicBezTo>
                <a:close/>
                <a:moveTo>
                  <a:pt x="112" y="153"/>
                </a:moveTo>
                <a:cubicBezTo>
                  <a:pt x="110" y="153"/>
                  <a:pt x="111" y="151"/>
                  <a:pt x="111" y="150"/>
                </a:cubicBezTo>
                <a:cubicBezTo>
                  <a:pt x="113" y="150"/>
                  <a:pt x="112" y="152"/>
                  <a:pt x="112" y="153"/>
                </a:cubicBezTo>
                <a:cubicBezTo>
                  <a:pt x="112" y="153"/>
                  <a:pt x="112" y="153"/>
                  <a:pt x="112" y="153"/>
                </a:cubicBezTo>
                <a:close/>
                <a:moveTo>
                  <a:pt x="304" y="152"/>
                </a:moveTo>
                <a:cubicBezTo>
                  <a:pt x="304" y="151"/>
                  <a:pt x="304" y="152"/>
                  <a:pt x="304" y="151"/>
                </a:cubicBezTo>
                <a:cubicBezTo>
                  <a:pt x="307" y="149"/>
                  <a:pt x="304" y="154"/>
                  <a:pt x="304" y="152"/>
                </a:cubicBezTo>
                <a:cubicBezTo>
                  <a:pt x="304" y="152"/>
                  <a:pt x="304" y="152"/>
                  <a:pt x="304" y="152"/>
                </a:cubicBezTo>
                <a:close/>
                <a:moveTo>
                  <a:pt x="378" y="152"/>
                </a:moveTo>
                <a:cubicBezTo>
                  <a:pt x="377" y="153"/>
                  <a:pt x="376" y="151"/>
                  <a:pt x="375" y="151"/>
                </a:cubicBezTo>
                <a:cubicBezTo>
                  <a:pt x="375" y="150"/>
                  <a:pt x="377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lose/>
                <a:moveTo>
                  <a:pt x="105" y="154"/>
                </a:moveTo>
                <a:cubicBezTo>
                  <a:pt x="104" y="152"/>
                  <a:pt x="107" y="152"/>
                  <a:pt x="108" y="152"/>
                </a:cubicBezTo>
                <a:cubicBezTo>
                  <a:pt x="108" y="153"/>
                  <a:pt x="108" y="153"/>
                  <a:pt x="108" y="154"/>
                </a:cubicBezTo>
                <a:cubicBezTo>
                  <a:pt x="106" y="155"/>
                  <a:pt x="106" y="152"/>
                  <a:pt x="105" y="154"/>
                </a:cubicBezTo>
                <a:cubicBezTo>
                  <a:pt x="105" y="154"/>
                  <a:pt x="105" y="154"/>
                  <a:pt x="105" y="154"/>
                </a:cubicBezTo>
                <a:close/>
                <a:moveTo>
                  <a:pt x="342" y="159"/>
                </a:moveTo>
                <a:cubicBezTo>
                  <a:pt x="343" y="159"/>
                  <a:pt x="344" y="159"/>
                  <a:pt x="345" y="160"/>
                </a:cubicBezTo>
                <a:cubicBezTo>
                  <a:pt x="344" y="160"/>
                  <a:pt x="344" y="161"/>
                  <a:pt x="344" y="162"/>
                </a:cubicBezTo>
                <a:cubicBezTo>
                  <a:pt x="343" y="162"/>
                  <a:pt x="343" y="160"/>
                  <a:pt x="342" y="159"/>
                </a:cubicBezTo>
                <a:cubicBezTo>
                  <a:pt x="342" y="159"/>
                  <a:pt x="342" y="159"/>
                  <a:pt x="342" y="159"/>
                </a:cubicBezTo>
                <a:close/>
                <a:moveTo>
                  <a:pt x="344" y="162"/>
                </a:moveTo>
                <a:cubicBezTo>
                  <a:pt x="345" y="164"/>
                  <a:pt x="341" y="162"/>
                  <a:pt x="342" y="160"/>
                </a:cubicBezTo>
                <a:cubicBezTo>
                  <a:pt x="343" y="160"/>
                  <a:pt x="342" y="163"/>
                  <a:pt x="344" y="162"/>
                </a:cubicBezTo>
                <a:cubicBezTo>
                  <a:pt x="344" y="162"/>
                  <a:pt x="344" y="162"/>
                  <a:pt x="344" y="162"/>
                </a:cubicBezTo>
                <a:close/>
                <a:moveTo>
                  <a:pt x="345" y="159"/>
                </a:moveTo>
                <a:cubicBezTo>
                  <a:pt x="342" y="158"/>
                  <a:pt x="346" y="157"/>
                  <a:pt x="345" y="154"/>
                </a:cubicBezTo>
                <a:cubicBezTo>
                  <a:pt x="347" y="154"/>
                  <a:pt x="346" y="155"/>
                  <a:pt x="347" y="155"/>
                </a:cubicBezTo>
                <a:cubicBezTo>
                  <a:pt x="349" y="155"/>
                  <a:pt x="347" y="153"/>
                  <a:pt x="347" y="152"/>
                </a:cubicBezTo>
                <a:cubicBezTo>
                  <a:pt x="349" y="151"/>
                  <a:pt x="350" y="153"/>
                  <a:pt x="348" y="154"/>
                </a:cubicBezTo>
                <a:cubicBezTo>
                  <a:pt x="353" y="155"/>
                  <a:pt x="346" y="161"/>
                  <a:pt x="350" y="162"/>
                </a:cubicBezTo>
                <a:cubicBezTo>
                  <a:pt x="349" y="164"/>
                  <a:pt x="347" y="162"/>
                  <a:pt x="346" y="161"/>
                </a:cubicBezTo>
                <a:cubicBezTo>
                  <a:pt x="346" y="160"/>
                  <a:pt x="346" y="159"/>
                  <a:pt x="347" y="158"/>
                </a:cubicBezTo>
                <a:cubicBezTo>
                  <a:pt x="345" y="158"/>
                  <a:pt x="345" y="158"/>
                  <a:pt x="345" y="159"/>
                </a:cubicBezTo>
                <a:cubicBezTo>
                  <a:pt x="345" y="159"/>
                  <a:pt x="345" y="159"/>
                  <a:pt x="345" y="159"/>
                </a:cubicBezTo>
                <a:close/>
                <a:moveTo>
                  <a:pt x="338" y="155"/>
                </a:moveTo>
                <a:cubicBezTo>
                  <a:pt x="339" y="154"/>
                  <a:pt x="339" y="154"/>
                  <a:pt x="339" y="154"/>
                </a:cubicBezTo>
                <a:cubicBezTo>
                  <a:pt x="339" y="154"/>
                  <a:pt x="340" y="154"/>
                  <a:pt x="340" y="154"/>
                </a:cubicBezTo>
                <a:cubicBezTo>
                  <a:pt x="340" y="155"/>
                  <a:pt x="339" y="155"/>
                  <a:pt x="338" y="155"/>
                </a:cubicBezTo>
                <a:cubicBezTo>
                  <a:pt x="338" y="155"/>
                  <a:pt x="338" y="155"/>
                  <a:pt x="338" y="155"/>
                </a:cubicBezTo>
                <a:close/>
                <a:moveTo>
                  <a:pt x="103" y="210"/>
                </a:moveTo>
                <a:cubicBezTo>
                  <a:pt x="103" y="210"/>
                  <a:pt x="103" y="210"/>
                  <a:pt x="103" y="210"/>
                </a:cubicBezTo>
                <a:cubicBezTo>
                  <a:pt x="100" y="202"/>
                  <a:pt x="104" y="192"/>
                  <a:pt x="104" y="185"/>
                </a:cubicBezTo>
                <a:cubicBezTo>
                  <a:pt x="104" y="187"/>
                  <a:pt x="104" y="188"/>
                  <a:pt x="102" y="188"/>
                </a:cubicBezTo>
                <a:cubicBezTo>
                  <a:pt x="103" y="185"/>
                  <a:pt x="103" y="183"/>
                  <a:pt x="103" y="180"/>
                </a:cubicBezTo>
                <a:cubicBezTo>
                  <a:pt x="103" y="180"/>
                  <a:pt x="103" y="181"/>
                  <a:pt x="104" y="181"/>
                </a:cubicBezTo>
                <a:cubicBezTo>
                  <a:pt x="101" y="177"/>
                  <a:pt x="103" y="173"/>
                  <a:pt x="102" y="168"/>
                </a:cubicBezTo>
                <a:cubicBezTo>
                  <a:pt x="102" y="167"/>
                  <a:pt x="103" y="169"/>
                  <a:pt x="103" y="167"/>
                </a:cubicBezTo>
                <a:cubicBezTo>
                  <a:pt x="103" y="165"/>
                  <a:pt x="101" y="168"/>
                  <a:pt x="101" y="166"/>
                </a:cubicBezTo>
                <a:cubicBezTo>
                  <a:pt x="102" y="166"/>
                  <a:pt x="103" y="165"/>
                  <a:pt x="103" y="164"/>
                </a:cubicBezTo>
                <a:cubicBezTo>
                  <a:pt x="100" y="163"/>
                  <a:pt x="102" y="160"/>
                  <a:pt x="99" y="159"/>
                </a:cubicBezTo>
                <a:cubicBezTo>
                  <a:pt x="102" y="158"/>
                  <a:pt x="100" y="156"/>
                  <a:pt x="102" y="155"/>
                </a:cubicBezTo>
                <a:cubicBezTo>
                  <a:pt x="100" y="155"/>
                  <a:pt x="100" y="154"/>
                  <a:pt x="98" y="155"/>
                </a:cubicBezTo>
                <a:cubicBezTo>
                  <a:pt x="98" y="161"/>
                  <a:pt x="97" y="165"/>
                  <a:pt x="99" y="170"/>
                </a:cubicBezTo>
                <a:cubicBezTo>
                  <a:pt x="96" y="170"/>
                  <a:pt x="97" y="174"/>
                  <a:pt x="97" y="176"/>
                </a:cubicBezTo>
                <a:cubicBezTo>
                  <a:pt x="97" y="177"/>
                  <a:pt x="98" y="178"/>
                  <a:pt x="99" y="178"/>
                </a:cubicBezTo>
                <a:cubicBezTo>
                  <a:pt x="98" y="180"/>
                  <a:pt x="99" y="182"/>
                  <a:pt x="96" y="182"/>
                </a:cubicBezTo>
                <a:cubicBezTo>
                  <a:pt x="96" y="185"/>
                  <a:pt x="97" y="188"/>
                  <a:pt x="95" y="189"/>
                </a:cubicBezTo>
                <a:cubicBezTo>
                  <a:pt x="97" y="189"/>
                  <a:pt x="96" y="192"/>
                  <a:pt x="94" y="193"/>
                </a:cubicBezTo>
                <a:cubicBezTo>
                  <a:pt x="96" y="193"/>
                  <a:pt x="97" y="194"/>
                  <a:pt x="98" y="195"/>
                </a:cubicBezTo>
                <a:cubicBezTo>
                  <a:pt x="95" y="198"/>
                  <a:pt x="102" y="209"/>
                  <a:pt x="93" y="210"/>
                </a:cubicBezTo>
                <a:cubicBezTo>
                  <a:pt x="95" y="219"/>
                  <a:pt x="94" y="226"/>
                  <a:pt x="93" y="235"/>
                </a:cubicBezTo>
                <a:cubicBezTo>
                  <a:pt x="94" y="237"/>
                  <a:pt x="95" y="234"/>
                  <a:pt x="96" y="236"/>
                </a:cubicBezTo>
                <a:cubicBezTo>
                  <a:pt x="95" y="236"/>
                  <a:pt x="94" y="236"/>
                  <a:pt x="93" y="237"/>
                </a:cubicBezTo>
                <a:cubicBezTo>
                  <a:pt x="94" y="242"/>
                  <a:pt x="94" y="249"/>
                  <a:pt x="96" y="254"/>
                </a:cubicBezTo>
                <a:cubicBezTo>
                  <a:pt x="94" y="269"/>
                  <a:pt x="98" y="280"/>
                  <a:pt x="103" y="297"/>
                </a:cubicBezTo>
                <a:cubicBezTo>
                  <a:pt x="100" y="300"/>
                  <a:pt x="105" y="302"/>
                  <a:pt x="105" y="304"/>
                </a:cubicBezTo>
                <a:cubicBezTo>
                  <a:pt x="107" y="304"/>
                  <a:pt x="108" y="304"/>
                  <a:pt x="109" y="303"/>
                </a:cubicBezTo>
                <a:cubicBezTo>
                  <a:pt x="108" y="301"/>
                  <a:pt x="107" y="300"/>
                  <a:pt x="107" y="298"/>
                </a:cubicBezTo>
                <a:cubicBezTo>
                  <a:pt x="108" y="297"/>
                  <a:pt x="108" y="297"/>
                  <a:pt x="109" y="296"/>
                </a:cubicBezTo>
                <a:cubicBezTo>
                  <a:pt x="107" y="292"/>
                  <a:pt x="111" y="282"/>
                  <a:pt x="107" y="279"/>
                </a:cubicBezTo>
                <a:cubicBezTo>
                  <a:pt x="109" y="276"/>
                  <a:pt x="107" y="273"/>
                  <a:pt x="105" y="271"/>
                </a:cubicBezTo>
                <a:cubicBezTo>
                  <a:pt x="106" y="268"/>
                  <a:pt x="106" y="264"/>
                  <a:pt x="105" y="262"/>
                </a:cubicBezTo>
                <a:cubicBezTo>
                  <a:pt x="105" y="261"/>
                  <a:pt x="102" y="260"/>
                  <a:pt x="102" y="258"/>
                </a:cubicBezTo>
                <a:cubicBezTo>
                  <a:pt x="102" y="253"/>
                  <a:pt x="100" y="247"/>
                  <a:pt x="100" y="243"/>
                </a:cubicBezTo>
                <a:cubicBezTo>
                  <a:pt x="101" y="241"/>
                  <a:pt x="103" y="240"/>
                  <a:pt x="104" y="238"/>
                </a:cubicBezTo>
                <a:cubicBezTo>
                  <a:pt x="105" y="234"/>
                  <a:pt x="102" y="232"/>
                  <a:pt x="103" y="229"/>
                </a:cubicBezTo>
                <a:cubicBezTo>
                  <a:pt x="103" y="229"/>
                  <a:pt x="103" y="230"/>
                  <a:pt x="104" y="230"/>
                </a:cubicBezTo>
                <a:cubicBezTo>
                  <a:pt x="103" y="224"/>
                  <a:pt x="101" y="215"/>
                  <a:pt x="103" y="210"/>
                </a:cubicBezTo>
                <a:close/>
                <a:moveTo>
                  <a:pt x="335" y="163"/>
                </a:moveTo>
                <a:cubicBezTo>
                  <a:pt x="336" y="161"/>
                  <a:pt x="339" y="163"/>
                  <a:pt x="338" y="160"/>
                </a:cubicBezTo>
                <a:cubicBezTo>
                  <a:pt x="339" y="163"/>
                  <a:pt x="345" y="163"/>
                  <a:pt x="345" y="167"/>
                </a:cubicBezTo>
                <a:cubicBezTo>
                  <a:pt x="348" y="167"/>
                  <a:pt x="346" y="163"/>
                  <a:pt x="349" y="164"/>
                </a:cubicBezTo>
                <a:cubicBezTo>
                  <a:pt x="349" y="166"/>
                  <a:pt x="347" y="165"/>
                  <a:pt x="348" y="168"/>
                </a:cubicBezTo>
                <a:cubicBezTo>
                  <a:pt x="346" y="168"/>
                  <a:pt x="346" y="167"/>
                  <a:pt x="345" y="167"/>
                </a:cubicBezTo>
                <a:cubicBezTo>
                  <a:pt x="344" y="168"/>
                  <a:pt x="343" y="170"/>
                  <a:pt x="343" y="171"/>
                </a:cubicBezTo>
                <a:cubicBezTo>
                  <a:pt x="338" y="169"/>
                  <a:pt x="335" y="168"/>
                  <a:pt x="335" y="163"/>
                </a:cubicBezTo>
                <a:cubicBezTo>
                  <a:pt x="335" y="163"/>
                  <a:pt x="335" y="163"/>
                  <a:pt x="335" y="163"/>
                </a:cubicBezTo>
                <a:close/>
                <a:moveTo>
                  <a:pt x="345" y="165"/>
                </a:moveTo>
                <a:cubicBezTo>
                  <a:pt x="345" y="164"/>
                  <a:pt x="346" y="164"/>
                  <a:pt x="346" y="163"/>
                </a:cubicBezTo>
                <a:cubicBezTo>
                  <a:pt x="346" y="163"/>
                  <a:pt x="346" y="164"/>
                  <a:pt x="347" y="164"/>
                </a:cubicBezTo>
                <a:cubicBezTo>
                  <a:pt x="347" y="164"/>
                  <a:pt x="347" y="165"/>
                  <a:pt x="346" y="165"/>
                </a:cubicBezTo>
                <a:cubicBezTo>
                  <a:pt x="346" y="165"/>
                  <a:pt x="345" y="165"/>
                  <a:pt x="345" y="165"/>
                </a:cubicBezTo>
                <a:cubicBezTo>
                  <a:pt x="345" y="165"/>
                  <a:pt x="345" y="165"/>
                  <a:pt x="345" y="165"/>
                </a:cubicBezTo>
                <a:close/>
                <a:moveTo>
                  <a:pt x="108" y="166"/>
                </a:moveTo>
                <a:cubicBezTo>
                  <a:pt x="106" y="166"/>
                  <a:pt x="106" y="164"/>
                  <a:pt x="107" y="163"/>
                </a:cubicBezTo>
                <a:cubicBezTo>
                  <a:pt x="108" y="164"/>
                  <a:pt x="108" y="165"/>
                  <a:pt x="108" y="166"/>
                </a:cubicBezTo>
                <a:cubicBezTo>
                  <a:pt x="108" y="166"/>
                  <a:pt x="108" y="166"/>
                  <a:pt x="108" y="166"/>
                </a:cubicBezTo>
                <a:close/>
                <a:moveTo>
                  <a:pt x="110" y="166"/>
                </a:moveTo>
                <a:cubicBezTo>
                  <a:pt x="110" y="165"/>
                  <a:pt x="110" y="165"/>
                  <a:pt x="109" y="165"/>
                </a:cubicBezTo>
                <a:cubicBezTo>
                  <a:pt x="109" y="164"/>
                  <a:pt x="110" y="164"/>
                  <a:pt x="110" y="164"/>
                </a:cubicBezTo>
                <a:cubicBezTo>
                  <a:pt x="110" y="165"/>
                  <a:pt x="110" y="165"/>
                  <a:pt x="110" y="166"/>
                </a:cubicBezTo>
                <a:cubicBezTo>
                  <a:pt x="110" y="166"/>
                  <a:pt x="110" y="166"/>
                  <a:pt x="110" y="166"/>
                </a:cubicBezTo>
                <a:close/>
                <a:moveTo>
                  <a:pt x="103" y="169"/>
                </a:moveTo>
                <a:cubicBezTo>
                  <a:pt x="106" y="170"/>
                  <a:pt x="106" y="169"/>
                  <a:pt x="107" y="167"/>
                </a:cubicBezTo>
                <a:cubicBezTo>
                  <a:pt x="108" y="169"/>
                  <a:pt x="107" y="171"/>
                  <a:pt x="105" y="172"/>
                </a:cubicBezTo>
                <a:cubicBezTo>
                  <a:pt x="104" y="172"/>
                  <a:pt x="103" y="171"/>
                  <a:pt x="103" y="169"/>
                </a:cubicBezTo>
                <a:cubicBezTo>
                  <a:pt x="103" y="169"/>
                  <a:pt x="103" y="169"/>
                  <a:pt x="103" y="169"/>
                </a:cubicBezTo>
                <a:close/>
                <a:moveTo>
                  <a:pt x="306" y="175"/>
                </a:moveTo>
                <a:cubicBezTo>
                  <a:pt x="305" y="172"/>
                  <a:pt x="304" y="170"/>
                  <a:pt x="307" y="167"/>
                </a:cubicBezTo>
                <a:cubicBezTo>
                  <a:pt x="308" y="168"/>
                  <a:pt x="307" y="169"/>
                  <a:pt x="306" y="168"/>
                </a:cubicBezTo>
                <a:cubicBezTo>
                  <a:pt x="306" y="169"/>
                  <a:pt x="307" y="169"/>
                  <a:pt x="308" y="169"/>
                </a:cubicBezTo>
                <a:cubicBezTo>
                  <a:pt x="307" y="170"/>
                  <a:pt x="308" y="170"/>
                  <a:pt x="308" y="171"/>
                </a:cubicBezTo>
                <a:cubicBezTo>
                  <a:pt x="307" y="171"/>
                  <a:pt x="307" y="170"/>
                  <a:pt x="307" y="170"/>
                </a:cubicBezTo>
                <a:cubicBezTo>
                  <a:pt x="306" y="171"/>
                  <a:pt x="306" y="174"/>
                  <a:pt x="308" y="174"/>
                </a:cubicBezTo>
                <a:cubicBezTo>
                  <a:pt x="308" y="175"/>
                  <a:pt x="307" y="175"/>
                  <a:pt x="306" y="175"/>
                </a:cubicBezTo>
                <a:cubicBezTo>
                  <a:pt x="306" y="175"/>
                  <a:pt x="306" y="175"/>
                  <a:pt x="306" y="175"/>
                </a:cubicBezTo>
                <a:close/>
                <a:moveTo>
                  <a:pt x="345" y="170"/>
                </a:moveTo>
                <a:cubicBezTo>
                  <a:pt x="345" y="169"/>
                  <a:pt x="347" y="170"/>
                  <a:pt x="347" y="168"/>
                </a:cubicBezTo>
                <a:cubicBezTo>
                  <a:pt x="351" y="169"/>
                  <a:pt x="348" y="173"/>
                  <a:pt x="349" y="174"/>
                </a:cubicBezTo>
                <a:cubicBezTo>
                  <a:pt x="349" y="175"/>
                  <a:pt x="348" y="175"/>
                  <a:pt x="347" y="175"/>
                </a:cubicBezTo>
                <a:cubicBezTo>
                  <a:pt x="347" y="174"/>
                  <a:pt x="346" y="174"/>
                  <a:pt x="346" y="173"/>
                </a:cubicBezTo>
                <a:cubicBezTo>
                  <a:pt x="346" y="172"/>
                  <a:pt x="347" y="170"/>
                  <a:pt x="345" y="170"/>
                </a:cubicBezTo>
                <a:cubicBezTo>
                  <a:pt x="345" y="170"/>
                  <a:pt x="345" y="170"/>
                  <a:pt x="345" y="170"/>
                </a:cubicBezTo>
                <a:close/>
                <a:moveTo>
                  <a:pt x="350" y="179"/>
                </a:moveTo>
                <a:cubicBezTo>
                  <a:pt x="350" y="177"/>
                  <a:pt x="353" y="177"/>
                  <a:pt x="354" y="175"/>
                </a:cubicBezTo>
                <a:cubicBezTo>
                  <a:pt x="354" y="176"/>
                  <a:pt x="354" y="176"/>
                  <a:pt x="355" y="178"/>
                </a:cubicBezTo>
                <a:cubicBezTo>
                  <a:pt x="355" y="176"/>
                  <a:pt x="357" y="174"/>
                  <a:pt x="357" y="171"/>
                </a:cubicBezTo>
                <a:cubicBezTo>
                  <a:pt x="361" y="172"/>
                  <a:pt x="360" y="178"/>
                  <a:pt x="356" y="178"/>
                </a:cubicBezTo>
                <a:cubicBezTo>
                  <a:pt x="358" y="180"/>
                  <a:pt x="354" y="179"/>
                  <a:pt x="354" y="182"/>
                </a:cubicBezTo>
                <a:cubicBezTo>
                  <a:pt x="352" y="182"/>
                  <a:pt x="352" y="180"/>
                  <a:pt x="350" y="179"/>
                </a:cubicBezTo>
                <a:cubicBezTo>
                  <a:pt x="350" y="179"/>
                  <a:pt x="350" y="179"/>
                  <a:pt x="350" y="179"/>
                </a:cubicBezTo>
                <a:close/>
                <a:moveTo>
                  <a:pt x="338" y="172"/>
                </a:moveTo>
                <a:cubicBezTo>
                  <a:pt x="339" y="172"/>
                  <a:pt x="340" y="171"/>
                  <a:pt x="341" y="171"/>
                </a:cubicBezTo>
                <a:cubicBezTo>
                  <a:pt x="340" y="172"/>
                  <a:pt x="341" y="173"/>
                  <a:pt x="341" y="174"/>
                </a:cubicBezTo>
                <a:cubicBezTo>
                  <a:pt x="340" y="174"/>
                  <a:pt x="340" y="174"/>
                  <a:pt x="339" y="174"/>
                </a:cubicBezTo>
                <a:cubicBezTo>
                  <a:pt x="339" y="173"/>
                  <a:pt x="339" y="172"/>
                  <a:pt x="338" y="172"/>
                </a:cubicBezTo>
                <a:cubicBezTo>
                  <a:pt x="338" y="172"/>
                  <a:pt x="338" y="172"/>
                  <a:pt x="338" y="172"/>
                </a:cubicBezTo>
                <a:close/>
                <a:moveTo>
                  <a:pt x="26" y="175"/>
                </a:moveTo>
                <a:cubicBezTo>
                  <a:pt x="25" y="175"/>
                  <a:pt x="26" y="173"/>
                  <a:pt x="27" y="173"/>
                </a:cubicBezTo>
                <a:cubicBezTo>
                  <a:pt x="28" y="175"/>
                  <a:pt x="26" y="174"/>
                  <a:pt x="26" y="175"/>
                </a:cubicBezTo>
                <a:cubicBezTo>
                  <a:pt x="26" y="175"/>
                  <a:pt x="26" y="175"/>
                  <a:pt x="26" y="175"/>
                </a:cubicBezTo>
                <a:close/>
                <a:moveTo>
                  <a:pt x="39" y="177"/>
                </a:moveTo>
                <a:cubicBezTo>
                  <a:pt x="38" y="177"/>
                  <a:pt x="38" y="176"/>
                  <a:pt x="38" y="175"/>
                </a:cubicBezTo>
                <a:cubicBezTo>
                  <a:pt x="40" y="175"/>
                  <a:pt x="40" y="176"/>
                  <a:pt x="39" y="177"/>
                </a:cubicBezTo>
                <a:cubicBezTo>
                  <a:pt x="39" y="177"/>
                  <a:pt x="39" y="177"/>
                  <a:pt x="39" y="177"/>
                </a:cubicBezTo>
                <a:close/>
                <a:moveTo>
                  <a:pt x="307" y="179"/>
                </a:moveTo>
                <a:cubicBezTo>
                  <a:pt x="307" y="179"/>
                  <a:pt x="307" y="179"/>
                  <a:pt x="307" y="179"/>
                </a:cubicBezTo>
                <a:cubicBezTo>
                  <a:pt x="308" y="179"/>
                  <a:pt x="308" y="179"/>
                  <a:pt x="308" y="179"/>
                </a:cubicBezTo>
                <a:cubicBezTo>
                  <a:pt x="308" y="178"/>
                  <a:pt x="309" y="178"/>
                  <a:pt x="309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8"/>
                  <a:pt x="307" y="178"/>
                  <a:pt x="307" y="179"/>
                </a:cubicBezTo>
                <a:close/>
                <a:moveTo>
                  <a:pt x="77" y="178"/>
                </a:moveTo>
                <a:cubicBezTo>
                  <a:pt x="80" y="179"/>
                  <a:pt x="77" y="182"/>
                  <a:pt x="77" y="178"/>
                </a:cubicBezTo>
                <a:cubicBezTo>
                  <a:pt x="77" y="178"/>
                  <a:pt x="77" y="178"/>
                  <a:pt x="77" y="178"/>
                </a:cubicBezTo>
                <a:close/>
                <a:moveTo>
                  <a:pt x="323" y="211"/>
                </a:moveTo>
                <a:cubicBezTo>
                  <a:pt x="322" y="208"/>
                  <a:pt x="324" y="210"/>
                  <a:pt x="325" y="210"/>
                </a:cubicBezTo>
                <a:cubicBezTo>
                  <a:pt x="325" y="214"/>
                  <a:pt x="327" y="211"/>
                  <a:pt x="327" y="213"/>
                </a:cubicBezTo>
                <a:cubicBezTo>
                  <a:pt x="325" y="214"/>
                  <a:pt x="324" y="212"/>
                  <a:pt x="324" y="210"/>
                </a:cubicBezTo>
                <a:cubicBezTo>
                  <a:pt x="324" y="210"/>
                  <a:pt x="323" y="211"/>
                  <a:pt x="323" y="211"/>
                </a:cubicBezTo>
                <a:cubicBezTo>
                  <a:pt x="323" y="211"/>
                  <a:pt x="323" y="211"/>
                  <a:pt x="323" y="211"/>
                </a:cubicBezTo>
                <a:close/>
                <a:moveTo>
                  <a:pt x="329" y="212"/>
                </a:moveTo>
                <a:cubicBezTo>
                  <a:pt x="329" y="212"/>
                  <a:pt x="329" y="212"/>
                  <a:pt x="329" y="212"/>
                </a:cubicBezTo>
                <a:cubicBezTo>
                  <a:pt x="329" y="214"/>
                  <a:pt x="329" y="217"/>
                  <a:pt x="327" y="218"/>
                </a:cubicBezTo>
                <a:cubicBezTo>
                  <a:pt x="329" y="218"/>
                  <a:pt x="330" y="219"/>
                  <a:pt x="330" y="221"/>
                </a:cubicBezTo>
                <a:cubicBezTo>
                  <a:pt x="328" y="219"/>
                  <a:pt x="329" y="222"/>
                  <a:pt x="327" y="221"/>
                </a:cubicBezTo>
                <a:cubicBezTo>
                  <a:pt x="327" y="223"/>
                  <a:pt x="333" y="222"/>
                  <a:pt x="330" y="224"/>
                </a:cubicBezTo>
                <a:cubicBezTo>
                  <a:pt x="329" y="224"/>
                  <a:pt x="330" y="223"/>
                  <a:pt x="329" y="223"/>
                </a:cubicBezTo>
                <a:cubicBezTo>
                  <a:pt x="329" y="226"/>
                  <a:pt x="327" y="225"/>
                  <a:pt x="327" y="226"/>
                </a:cubicBezTo>
                <a:cubicBezTo>
                  <a:pt x="330" y="226"/>
                  <a:pt x="326" y="231"/>
                  <a:pt x="326" y="233"/>
                </a:cubicBezTo>
                <a:cubicBezTo>
                  <a:pt x="327" y="233"/>
                  <a:pt x="329" y="231"/>
                  <a:pt x="330" y="233"/>
                </a:cubicBezTo>
                <a:cubicBezTo>
                  <a:pt x="330" y="234"/>
                  <a:pt x="328" y="233"/>
                  <a:pt x="327" y="234"/>
                </a:cubicBezTo>
                <a:cubicBezTo>
                  <a:pt x="329" y="236"/>
                  <a:pt x="328" y="238"/>
                  <a:pt x="330" y="240"/>
                </a:cubicBezTo>
                <a:cubicBezTo>
                  <a:pt x="329" y="241"/>
                  <a:pt x="329" y="239"/>
                  <a:pt x="328" y="239"/>
                </a:cubicBezTo>
                <a:cubicBezTo>
                  <a:pt x="329" y="241"/>
                  <a:pt x="328" y="241"/>
                  <a:pt x="328" y="243"/>
                </a:cubicBezTo>
                <a:cubicBezTo>
                  <a:pt x="329" y="242"/>
                  <a:pt x="330" y="243"/>
                  <a:pt x="330" y="244"/>
                </a:cubicBezTo>
                <a:cubicBezTo>
                  <a:pt x="328" y="245"/>
                  <a:pt x="330" y="248"/>
                  <a:pt x="329" y="250"/>
                </a:cubicBezTo>
                <a:cubicBezTo>
                  <a:pt x="329" y="251"/>
                  <a:pt x="327" y="252"/>
                  <a:pt x="327" y="253"/>
                </a:cubicBezTo>
                <a:cubicBezTo>
                  <a:pt x="326" y="254"/>
                  <a:pt x="328" y="258"/>
                  <a:pt x="327" y="261"/>
                </a:cubicBezTo>
                <a:cubicBezTo>
                  <a:pt x="326" y="264"/>
                  <a:pt x="324" y="264"/>
                  <a:pt x="326" y="266"/>
                </a:cubicBezTo>
                <a:cubicBezTo>
                  <a:pt x="324" y="268"/>
                  <a:pt x="325" y="275"/>
                  <a:pt x="321" y="277"/>
                </a:cubicBezTo>
                <a:cubicBezTo>
                  <a:pt x="321" y="278"/>
                  <a:pt x="321" y="279"/>
                  <a:pt x="321" y="279"/>
                </a:cubicBezTo>
                <a:cubicBezTo>
                  <a:pt x="318" y="281"/>
                  <a:pt x="317" y="285"/>
                  <a:pt x="315" y="288"/>
                </a:cubicBezTo>
                <a:cubicBezTo>
                  <a:pt x="317" y="290"/>
                  <a:pt x="319" y="288"/>
                  <a:pt x="319" y="287"/>
                </a:cubicBezTo>
                <a:cubicBezTo>
                  <a:pt x="320" y="288"/>
                  <a:pt x="320" y="289"/>
                  <a:pt x="321" y="289"/>
                </a:cubicBezTo>
                <a:cubicBezTo>
                  <a:pt x="321" y="288"/>
                  <a:pt x="320" y="288"/>
                  <a:pt x="320" y="287"/>
                </a:cubicBezTo>
                <a:cubicBezTo>
                  <a:pt x="325" y="284"/>
                  <a:pt x="324" y="278"/>
                  <a:pt x="329" y="276"/>
                </a:cubicBezTo>
                <a:cubicBezTo>
                  <a:pt x="329" y="273"/>
                  <a:pt x="331" y="270"/>
                  <a:pt x="333" y="270"/>
                </a:cubicBezTo>
                <a:cubicBezTo>
                  <a:pt x="332" y="268"/>
                  <a:pt x="333" y="268"/>
                  <a:pt x="335" y="267"/>
                </a:cubicBezTo>
                <a:cubicBezTo>
                  <a:pt x="333" y="268"/>
                  <a:pt x="333" y="267"/>
                  <a:pt x="333" y="265"/>
                </a:cubicBezTo>
                <a:cubicBezTo>
                  <a:pt x="338" y="257"/>
                  <a:pt x="341" y="244"/>
                  <a:pt x="344" y="234"/>
                </a:cubicBezTo>
                <a:cubicBezTo>
                  <a:pt x="342" y="232"/>
                  <a:pt x="345" y="226"/>
                  <a:pt x="347" y="224"/>
                </a:cubicBezTo>
                <a:cubicBezTo>
                  <a:pt x="346" y="215"/>
                  <a:pt x="349" y="203"/>
                  <a:pt x="341" y="196"/>
                </a:cubicBezTo>
                <a:cubicBezTo>
                  <a:pt x="341" y="196"/>
                  <a:pt x="341" y="197"/>
                  <a:pt x="340" y="198"/>
                </a:cubicBezTo>
                <a:cubicBezTo>
                  <a:pt x="339" y="196"/>
                  <a:pt x="339" y="195"/>
                  <a:pt x="337" y="194"/>
                </a:cubicBezTo>
                <a:cubicBezTo>
                  <a:pt x="340" y="191"/>
                  <a:pt x="336" y="187"/>
                  <a:pt x="337" y="184"/>
                </a:cubicBezTo>
                <a:cubicBezTo>
                  <a:pt x="335" y="184"/>
                  <a:pt x="336" y="181"/>
                  <a:pt x="334" y="182"/>
                </a:cubicBezTo>
                <a:cubicBezTo>
                  <a:pt x="333" y="186"/>
                  <a:pt x="331" y="190"/>
                  <a:pt x="332" y="195"/>
                </a:cubicBezTo>
                <a:cubicBezTo>
                  <a:pt x="332" y="195"/>
                  <a:pt x="332" y="194"/>
                  <a:pt x="331" y="194"/>
                </a:cubicBezTo>
                <a:cubicBezTo>
                  <a:pt x="331" y="196"/>
                  <a:pt x="335" y="203"/>
                  <a:pt x="330" y="203"/>
                </a:cubicBezTo>
                <a:cubicBezTo>
                  <a:pt x="332" y="207"/>
                  <a:pt x="328" y="210"/>
                  <a:pt x="327" y="212"/>
                </a:cubicBezTo>
                <a:cubicBezTo>
                  <a:pt x="328" y="213"/>
                  <a:pt x="328" y="213"/>
                  <a:pt x="329" y="212"/>
                </a:cubicBezTo>
                <a:close/>
                <a:moveTo>
                  <a:pt x="308" y="187"/>
                </a:moveTo>
                <a:cubicBezTo>
                  <a:pt x="308" y="185"/>
                  <a:pt x="308" y="185"/>
                  <a:pt x="308" y="183"/>
                </a:cubicBezTo>
                <a:cubicBezTo>
                  <a:pt x="309" y="183"/>
                  <a:pt x="309" y="184"/>
                  <a:pt x="310" y="184"/>
                </a:cubicBezTo>
                <a:cubicBezTo>
                  <a:pt x="309" y="185"/>
                  <a:pt x="310" y="187"/>
                  <a:pt x="308" y="187"/>
                </a:cubicBezTo>
                <a:cubicBezTo>
                  <a:pt x="308" y="187"/>
                  <a:pt x="308" y="187"/>
                  <a:pt x="308" y="187"/>
                </a:cubicBezTo>
                <a:close/>
                <a:moveTo>
                  <a:pt x="75" y="185"/>
                </a:moveTo>
                <a:cubicBezTo>
                  <a:pt x="75" y="185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6" y="185"/>
                  <a:pt x="76" y="185"/>
                </a:cubicBezTo>
                <a:cubicBezTo>
                  <a:pt x="76" y="185"/>
                  <a:pt x="75" y="185"/>
                  <a:pt x="75" y="185"/>
                </a:cubicBezTo>
                <a:cubicBezTo>
                  <a:pt x="75" y="185"/>
                  <a:pt x="75" y="185"/>
                  <a:pt x="75" y="185"/>
                </a:cubicBezTo>
                <a:close/>
                <a:moveTo>
                  <a:pt x="110" y="185"/>
                </a:moveTo>
                <a:cubicBezTo>
                  <a:pt x="110" y="185"/>
                  <a:pt x="110" y="185"/>
                  <a:pt x="110" y="185"/>
                </a:cubicBezTo>
                <a:cubicBezTo>
                  <a:pt x="109" y="190"/>
                  <a:pt x="111" y="184"/>
                  <a:pt x="110" y="185"/>
                </a:cubicBezTo>
                <a:close/>
                <a:moveTo>
                  <a:pt x="76" y="190"/>
                </a:moveTo>
                <a:cubicBezTo>
                  <a:pt x="73" y="189"/>
                  <a:pt x="78" y="185"/>
                  <a:pt x="81" y="185"/>
                </a:cubicBezTo>
                <a:cubicBezTo>
                  <a:pt x="79" y="186"/>
                  <a:pt x="77" y="188"/>
                  <a:pt x="76" y="190"/>
                </a:cubicBezTo>
                <a:cubicBezTo>
                  <a:pt x="76" y="190"/>
                  <a:pt x="76" y="190"/>
                  <a:pt x="76" y="190"/>
                </a:cubicBezTo>
                <a:close/>
                <a:moveTo>
                  <a:pt x="348" y="188"/>
                </a:moveTo>
                <a:cubicBezTo>
                  <a:pt x="346" y="187"/>
                  <a:pt x="349" y="187"/>
                  <a:pt x="348" y="186"/>
                </a:cubicBezTo>
                <a:cubicBezTo>
                  <a:pt x="349" y="187"/>
                  <a:pt x="350" y="187"/>
                  <a:pt x="350" y="188"/>
                </a:cubicBezTo>
                <a:cubicBezTo>
                  <a:pt x="350" y="188"/>
                  <a:pt x="348" y="187"/>
                  <a:pt x="348" y="188"/>
                </a:cubicBezTo>
                <a:cubicBezTo>
                  <a:pt x="348" y="188"/>
                  <a:pt x="348" y="188"/>
                  <a:pt x="348" y="188"/>
                </a:cubicBezTo>
                <a:close/>
                <a:moveTo>
                  <a:pt x="70" y="188"/>
                </a:moveTo>
                <a:cubicBezTo>
                  <a:pt x="69" y="188"/>
                  <a:pt x="69" y="188"/>
                  <a:pt x="68" y="188"/>
                </a:cubicBezTo>
                <a:cubicBezTo>
                  <a:pt x="67" y="187"/>
                  <a:pt x="71" y="187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349" y="189"/>
                </a:moveTo>
                <a:cubicBezTo>
                  <a:pt x="351" y="192"/>
                  <a:pt x="353" y="191"/>
                  <a:pt x="354" y="194"/>
                </a:cubicBezTo>
                <a:cubicBezTo>
                  <a:pt x="352" y="194"/>
                  <a:pt x="351" y="192"/>
                  <a:pt x="349" y="191"/>
                </a:cubicBezTo>
                <a:cubicBezTo>
                  <a:pt x="349" y="191"/>
                  <a:pt x="349" y="190"/>
                  <a:pt x="349" y="189"/>
                </a:cubicBezTo>
                <a:cubicBezTo>
                  <a:pt x="349" y="189"/>
                  <a:pt x="349" y="189"/>
                  <a:pt x="349" y="189"/>
                </a:cubicBezTo>
                <a:close/>
                <a:moveTo>
                  <a:pt x="307" y="192"/>
                </a:moveTo>
                <a:cubicBezTo>
                  <a:pt x="305" y="190"/>
                  <a:pt x="308" y="189"/>
                  <a:pt x="307" y="192"/>
                </a:cubicBezTo>
                <a:cubicBezTo>
                  <a:pt x="307" y="192"/>
                  <a:pt x="307" y="192"/>
                  <a:pt x="307" y="192"/>
                </a:cubicBezTo>
                <a:close/>
                <a:moveTo>
                  <a:pt x="329" y="190"/>
                </a:moveTo>
                <a:cubicBezTo>
                  <a:pt x="330" y="191"/>
                  <a:pt x="330" y="190"/>
                  <a:pt x="330" y="190"/>
                </a:cubicBezTo>
                <a:cubicBezTo>
                  <a:pt x="331" y="190"/>
                  <a:pt x="331" y="191"/>
                  <a:pt x="331" y="192"/>
                </a:cubicBezTo>
                <a:cubicBezTo>
                  <a:pt x="330" y="192"/>
                  <a:pt x="330" y="192"/>
                  <a:pt x="329" y="192"/>
                </a:cubicBezTo>
                <a:cubicBezTo>
                  <a:pt x="329" y="191"/>
                  <a:pt x="329" y="191"/>
                  <a:pt x="329" y="190"/>
                </a:cubicBezTo>
                <a:cubicBezTo>
                  <a:pt x="329" y="190"/>
                  <a:pt x="329" y="190"/>
                  <a:pt x="329" y="190"/>
                </a:cubicBezTo>
                <a:close/>
                <a:moveTo>
                  <a:pt x="76" y="193"/>
                </a:moveTo>
                <a:cubicBezTo>
                  <a:pt x="78" y="192"/>
                  <a:pt x="76" y="191"/>
                  <a:pt x="77" y="190"/>
                </a:cubicBezTo>
                <a:cubicBezTo>
                  <a:pt x="77" y="191"/>
                  <a:pt x="78" y="191"/>
                  <a:pt x="79" y="191"/>
                </a:cubicBezTo>
                <a:cubicBezTo>
                  <a:pt x="79" y="192"/>
                  <a:pt x="79" y="192"/>
                  <a:pt x="79" y="193"/>
                </a:cubicBezTo>
                <a:cubicBezTo>
                  <a:pt x="78" y="191"/>
                  <a:pt x="78" y="193"/>
                  <a:pt x="76" y="193"/>
                </a:cubicBezTo>
                <a:cubicBezTo>
                  <a:pt x="76" y="193"/>
                  <a:pt x="76" y="193"/>
                  <a:pt x="76" y="193"/>
                </a:cubicBezTo>
                <a:close/>
                <a:moveTo>
                  <a:pt x="346" y="190"/>
                </a:moveTo>
                <a:cubicBezTo>
                  <a:pt x="345" y="192"/>
                  <a:pt x="344" y="192"/>
                  <a:pt x="343" y="191"/>
                </a:cubicBezTo>
                <a:cubicBezTo>
                  <a:pt x="344" y="190"/>
                  <a:pt x="345" y="191"/>
                  <a:pt x="346" y="190"/>
                </a:cubicBezTo>
                <a:cubicBezTo>
                  <a:pt x="346" y="190"/>
                  <a:pt x="346" y="190"/>
                  <a:pt x="346" y="190"/>
                </a:cubicBezTo>
                <a:close/>
                <a:moveTo>
                  <a:pt x="392" y="194"/>
                </a:moveTo>
                <a:cubicBezTo>
                  <a:pt x="392" y="193"/>
                  <a:pt x="393" y="191"/>
                  <a:pt x="395" y="191"/>
                </a:cubicBezTo>
                <a:cubicBezTo>
                  <a:pt x="395" y="193"/>
                  <a:pt x="394" y="195"/>
                  <a:pt x="396" y="195"/>
                </a:cubicBezTo>
                <a:cubicBezTo>
                  <a:pt x="396" y="196"/>
                  <a:pt x="396" y="196"/>
                  <a:pt x="396" y="196"/>
                </a:cubicBezTo>
                <a:cubicBezTo>
                  <a:pt x="395" y="196"/>
                  <a:pt x="395" y="196"/>
                  <a:pt x="395" y="196"/>
                </a:cubicBezTo>
                <a:cubicBezTo>
                  <a:pt x="394" y="196"/>
                  <a:pt x="393" y="194"/>
                  <a:pt x="392" y="194"/>
                </a:cubicBezTo>
                <a:cubicBezTo>
                  <a:pt x="392" y="194"/>
                  <a:pt x="392" y="194"/>
                  <a:pt x="392" y="194"/>
                </a:cubicBezTo>
                <a:close/>
                <a:moveTo>
                  <a:pt x="32" y="194"/>
                </a:moveTo>
                <a:cubicBezTo>
                  <a:pt x="31" y="193"/>
                  <a:pt x="33" y="192"/>
                  <a:pt x="34" y="193"/>
                </a:cubicBezTo>
                <a:cubicBezTo>
                  <a:pt x="34" y="193"/>
                  <a:pt x="32" y="193"/>
                  <a:pt x="32" y="194"/>
                </a:cubicBezTo>
                <a:cubicBezTo>
                  <a:pt x="32" y="194"/>
                  <a:pt x="32" y="194"/>
                  <a:pt x="32" y="194"/>
                </a:cubicBezTo>
                <a:close/>
                <a:moveTo>
                  <a:pt x="306" y="196"/>
                </a:moveTo>
                <a:cubicBezTo>
                  <a:pt x="305" y="196"/>
                  <a:pt x="306" y="194"/>
                  <a:pt x="306" y="193"/>
                </a:cubicBezTo>
                <a:cubicBezTo>
                  <a:pt x="307" y="194"/>
                  <a:pt x="307" y="193"/>
                  <a:pt x="308" y="194"/>
                </a:cubicBezTo>
                <a:cubicBezTo>
                  <a:pt x="308" y="195"/>
                  <a:pt x="306" y="195"/>
                  <a:pt x="306" y="196"/>
                </a:cubicBezTo>
                <a:cubicBezTo>
                  <a:pt x="306" y="196"/>
                  <a:pt x="306" y="196"/>
                  <a:pt x="306" y="196"/>
                </a:cubicBezTo>
                <a:close/>
                <a:moveTo>
                  <a:pt x="72" y="196"/>
                </a:moveTo>
                <a:cubicBezTo>
                  <a:pt x="72" y="195"/>
                  <a:pt x="73" y="194"/>
                  <a:pt x="75" y="194"/>
                </a:cubicBezTo>
                <a:cubicBezTo>
                  <a:pt x="74" y="195"/>
                  <a:pt x="73" y="195"/>
                  <a:pt x="74" y="197"/>
                </a:cubicBezTo>
                <a:cubicBezTo>
                  <a:pt x="73" y="197"/>
                  <a:pt x="73" y="196"/>
                  <a:pt x="72" y="196"/>
                </a:cubicBezTo>
                <a:cubicBezTo>
                  <a:pt x="72" y="196"/>
                  <a:pt x="72" y="196"/>
                  <a:pt x="72" y="196"/>
                </a:cubicBezTo>
                <a:close/>
                <a:moveTo>
                  <a:pt x="77" y="194"/>
                </a:moveTo>
                <a:cubicBezTo>
                  <a:pt x="80" y="192"/>
                  <a:pt x="80" y="196"/>
                  <a:pt x="77" y="194"/>
                </a:cubicBezTo>
                <a:cubicBezTo>
                  <a:pt x="77" y="194"/>
                  <a:pt x="77" y="194"/>
                  <a:pt x="77" y="194"/>
                </a:cubicBezTo>
                <a:close/>
                <a:moveTo>
                  <a:pt x="35" y="198"/>
                </a:moveTo>
                <a:cubicBezTo>
                  <a:pt x="35" y="197"/>
                  <a:pt x="33" y="197"/>
                  <a:pt x="33" y="195"/>
                </a:cubicBezTo>
                <a:cubicBezTo>
                  <a:pt x="34" y="196"/>
                  <a:pt x="35" y="196"/>
                  <a:pt x="36" y="196"/>
                </a:cubicBezTo>
                <a:cubicBezTo>
                  <a:pt x="36" y="196"/>
                  <a:pt x="36" y="197"/>
                  <a:pt x="36" y="197"/>
                </a:cubicBezTo>
                <a:cubicBezTo>
                  <a:pt x="35" y="197"/>
                  <a:pt x="35" y="197"/>
                  <a:pt x="35" y="198"/>
                </a:cubicBezTo>
                <a:cubicBezTo>
                  <a:pt x="35" y="198"/>
                  <a:pt x="35" y="198"/>
                  <a:pt x="35" y="198"/>
                </a:cubicBezTo>
                <a:close/>
                <a:moveTo>
                  <a:pt x="81" y="204"/>
                </a:moveTo>
                <a:cubicBezTo>
                  <a:pt x="81" y="204"/>
                  <a:pt x="81" y="204"/>
                  <a:pt x="81" y="204"/>
                </a:cubicBezTo>
                <a:cubicBezTo>
                  <a:pt x="81" y="204"/>
                  <a:pt x="81" y="204"/>
                  <a:pt x="81" y="204"/>
                </a:cubicBezTo>
                <a:cubicBezTo>
                  <a:pt x="80" y="202"/>
                  <a:pt x="80" y="202"/>
                  <a:pt x="79" y="202"/>
                </a:cubicBezTo>
                <a:cubicBezTo>
                  <a:pt x="79" y="200"/>
                  <a:pt x="81" y="199"/>
                  <a:pt x="81" y="198"/>
                </a:cubicBezTo>
                <a:cubicBezTo>
                  <a:pt x="79" y="197"/>
                  <a:pt x="80" y="200"/>
                  <a:pt x="78" y="200"/>
                </a:cubicBezTo>
                <a:cubicBezTo>
                  <a:pt x="77" y="200"/>
                  <a:pt x="79" y="197"/>
                  <a:pt x="77" y="196"/>
                </a:cubicBezTo>
                <a:cubicBezTo>
                  <a:pt x="77" y="197"/>
                  <a:pt x="76" y="197"/>
                  <a:pt x="75" y="197"/>
                </a:cubicBezTo>
                <a:cubicBezTo>
                  <a:pt x="74" y="198"/>
                  <a:pt x="75" y="200"/>
                  <a:pt x="74" y="201"/>
                </a:cubicBezTo>
                <a:cubicBezTo>
                  <a:pt x="74" y="201"/>
                  <a:pt x="71" y="203"/>
                  <a:pt x="71" y="205"/>
                </a:cubicBezTo>
                <a:cubicBezTo>
                  <a:pt x="74" y="206"/>
                  <a:pt x="74" y="214"/>
                  <a:pt x="72" y="216"/>
                </a:cubicBezTo>
                <a:cubicBezTo>
                  <a:pt x="72" y="218"/>
                  <a:pt x="74" y="217"/>
                  <a:pt x="74" y="218"/>
                </a:cubicBezTo>
                <a:cubicBezTo>
                  <a:pt x="70" y="217"/>
                  <a:pt x="75" y="228"/>
                  <a:pt x="71" y="228"/>
                </a:cubicBezTo>
                <a:cubicBezTo>
                  <a:pt x="72" y="232"/>
                  <a:pt x="72" y="234"/>
                  <a:pt x="69" y="238"/>
                </a:cubicBezTo>
                <a:cubicBezTo>
                  <a:pt x="70" y="238"/>
                  <a:pt x="71" y="243"/>
                  <a:pt x="69" y="240"/>
                </a:cubicBezTo>
                <a:cubicBezTo>
                  <a:pt x="68" y="242"/>
                  <a:pt x="70" y="242"/>
                  <a:pt x="71" y="243"/>
                </a:cubicBezTo>
                <a:cubicBezTo>
                  <a:pt x="70" y="243"/>
                  <a:pt x="68" y="243"/>
                  <a:pt x="68" y="244"/>
                </a:cubicBezTo>
                <a:cubicBezTo>
                  <a:pt x="70" y="247"/>
                  <a:pt x="67" y="250"/>
                  <a:pt x="69" y="253"/>
                </a:cubicBezTo>
                <a:cubicBezTo>
                  <a:pt x="70" y="250"/>
                  <a:pt x="72" y="247"/>
                  <a:pt x="75" y="246"/>
                </a:cubicBezTo>
                <a:cubicBezTo>
                  <a:pt x="76" y="247"/>
                  <a:pt x="77" y="248"/>
                  <a:pt x="78" y="249"/>
                </a:cubicBezTo>
                <a:cubicBezTo>
                  <a:pt x="79" y="255"/>
                  <a:pt x="75" y="259"/>
                  <a:pt x="71" y="263"/>
                </a:cubicBezTo>
                <a:cubicBezTo>
                  <a:pt x="73" y="266"/>
                  <a:pt x="71" y="270"/>
                  <a:pt x="70" y="273"/>
                </a:cubicBezTo>
                <a:cubicBezTo>
                  <a:pt x="72" y="274"/>
                  <a:pt x="72" y="273"/>
                  <a:pt x="72" y="275"/>
                </a:cubicBezTo>
                <a:cubicBezTo>
                  <a:pt x="71" y="277"/>
                  <a:pt x="72" y="278"/>
                  <a:pt x="71" y="281"/>
                </a:cubicBezTo>
                <a:cubicBezTo>
                  <a:pt x="72" y="281"/>
                  <a:pt x="72" y="280"/>
                  <a:pt x="73" y="279"/>
                </a:cubicBezTo>
                <a:cubicBezTo>
                  <a:pt x="76" y="293"/>
                  <a:pt x="86" y="300"/>
                  <a:pt x="91" y="311"/>
                </a:cubicBezTo>
                <a:cubicBezTo>
                  <a:pt x="93" y="312"/>
                  <a:pt x="93" y="313"/>
                  <a:pt x="94" y="313"/>
                </a:cubicBezTo>
                <a:cubicBezTo>
                  <a:pt x="95" y="312"/>
                  <a:pt x="96" y="311"/>
                  <a:pt x="96" y="309"/>
                </a:cubicBezTo>
                <a:cubicBezTo>
                  <a:pt x="94" y="309"/>
                  <a:pt x="93" y="308"/>
                  <a:pt x="93" y="307"/>
                </a:cubicBezTo>
                <a:cubicBezTo>
                  <a:pt x="95" y="295"/>
                  <a:pt x="85" y="290"/>
                  <a:pt x="84" y="279"/>
                </a:cubicBezTo>
                <a:cubicBezTo>
                  <a:pt x="83" y="281"/>
                  <a:pt x="82" y="278"/>
                  <a:pt x="81" y="277"/>
                </a:cubicBezTo>
                <a:cubicBezTo>
                  <a:pt x="81" y="274"/>
                  <a:pt x="79" y="271"/>
                  <a:pt x="81" y="269"/>
                </a:cubicBezTo>
                <a:cubicBezTo>
                  <a:pt x="79" y="270"/>
                  <a:pt x="73" y="265"/>
                  <a:pt x="77" y="263"/>
                </a:cubicBezTo>
                <a:cubicBezTo>
                  <a:pt x="77" y="264"/>
                  <a:pt x="78" y="265"/>
                  <a:pt x="77" y="266"/>
                </a:cubicBezTo>
                <a:cubicBezTo>
                  <a:pt x="81" y="265"/>
                  <a:pt x="83" y="267"/>
                  <a:pt x="85" y="269"/>
                </a:cubicBezTo>
                <a:cubicBezTo>
                  <a:pt x="89" y="267"/>
                  <a:pt x="84" y="263"/>
                  <a:pt x="87" y="260"/>
                </a:cubicBezTo>
                <a:cubicBezTo>
                  <a:pt x="86" y="255"/>
                  <a:pt x="85" y="250"/>
                  <a:pt x="85" y="243"/>
                </a:cubicBezTo>
                <a:cubicBezTo>
                  <a:pt x="84" y="243"/>
                  <a:pt x="84" y="243"/>
                  <a:pt x="83" y="242"/>
                </a:cubicBezTo>
                <a:cubicBezTo>
                  <a:pt x="85" y="233"/>
                  <a:pt x="81" y="214"/>
                  <a:pt x="81" y="204"/>
                </a:cubicBezTo>
                <a:close/>
                <a:moveTo>
                  <a:pt x="326" y="199"/>
                </a:moveTo>
                <a:cubicBezTo>
                  <a:pt x="327" y="198"/>
                  <a:pt x="327" y="197"/>
                  <a:pt x="328" y="197"/>
                </a:cubicBezTo>
                <a:cubicBezTo>
                  <a:pt x="328" y="198"/>
                  <a:pt x="328" y="199"/>
                  <a:pt x="326" y="199"/>
                </a:cubicBezTo>
                <a:cubicBezTo>
                  <a:pt x="326" y="199"/>
                  <a:pt x="326" y="199"/>
                  <a:pt x="326" y="199"/>
                </a:cubicBezTo>
                <a:close/>
                <a:moveTo>
                  <a:pt x="326" y="202"/>
                </a:moveTo>
                <a:cubicBezTo>
                  <a:pt x="326" y="203"/>
                  <a:pt x="325" y="201"/>
                  <a:pt x="325" y="203"/>
                </a:cubicBezTo>
                <a:cubicBezTo>
                  <a:pt x="323" y="202"/>
                  <a:pt x="325" y="201"/>
                  <a:pt x="325" y="200"/>
                </a:cubicBezTo>
                <a:cubicBezTo>
                  <a:pt x="328" y="200"/>
                  <a:pt x="328" y="200"/>
                  <a:pt x="330" y="201"/>
                </a:cubicBezTo>
                <a:cubicBezTo>
                  <a:pt x="329" y="202"/>
                  <a:pt x="325" y="200"/>
                  <a:pt x="326" y="202"/>
                </a:cubicBezTo>
                <a:cubicBezTo>
                  <a:pt x="326" y="202"/>
                  <a:pt x="326" y="202"/>
                  <a:pt x="326" y="202"/>
                </a:cubicBezTo>
                <a:close/>
                <a:moveTo>
                  <a:pt x="397" y="202"/>
                </a:moveTo>
                <a:cubicBezTo>
                  <a:pt x="396" y="203"/>
                  <a:pt x="394" y="201"/>
                  <a:pt x="395" y="200"/>
                </a:cubicBezTo>
                <a:cubicBezTo>
                  <a:pt x="397" y="199"/>
                  <a:pt x="396" y="202"/>
                  <a:pt x="397" y="202"/>
                </a:cubicBezTo>
                <a:cubicBezTo>
                  <a:pt x="397" y="202"/>
                  <a:pt x="397" y="202"/>
                  <a:pt x="397" y="202"/>
                </a:cubicBezTo>
                <a:close/>
                <a:moveTo>
                  <a:pt x="307" y="206"/>
                </a:moveTo>
                <a:cubicBezTo>
                  <a:pt x="306" y="207"/>
                  <a:pt x="307" y="204"/>
                  <a:pt x="306" y="205"/>
                </a:cubicBezTo>
                <a:cubicBezTo>
                  <a:pt x="306" y="203"/>
                  <a:pt x="309" y="205"/>
                  <a:pt x="307" y="206"/>
                </a:cubicBezTo>
                <a:cubicBezTo>
                  <a:pt x="307" y="206"/>
                  <a:pt x="307" y="206"/>
                  <a:pt x="307" y="206"/>
                </a:cubicBezTo>
                <a:close/>
                <a:moveTo>
                  <a:pt x="326" y="206"/>
                </a:moveTo>
                <a:cubicBezTo>
                  <a:pt x="326" y="204"/>
                  <a:pt x="330" y="204"/>
                  <a:pt x="329" y="206"/>
                </a:cubicBezTo>
                <a:cubicBezTo>
                  <a:pt x="328" y="206"/>
                  <a:pt x="328" y="206"/>
                  <a:pt x="326" y="206"/>
                </a:cubicBezTo>
                <a:cubicBezTo>
                  <a:pt x="326" y="206"/>
                  <a:pt x="326" y="206"/>
                  <a:pt x="326" y="206"/>
                </a:cubicBezTo>
                <a:close/>
                <a:moveTo>
                  <a:pt x="395" y="208"/>
                </a:moveTo>
                <a:cubicBezTo>
                  <a:pt x="393" y="207"/>
                  <a:pt x="396" y="207"/>
                  <a:pt x="396" y="206"/>
                </a:cubicBezTo>
                <a:cubicBezTo>
                  <a:pt x="398" y="207"/>
                  <a:pt x="395" y="207"/>
                  <a:pt x="395" y="208"/>
                </a:cubicBezTo>
                <a:cubicBezTo>
                  <a:pt x="395" y="208"/>
                  <a:pt x="395" y="208"/>
                  <a:pt x="395" y="208"/>
                </a:cubicBezTo>
                <a:close/>
                <a:moveTo>
                  <a:pt x="392" y="209"/>
                </a:moveTo>
                <a:cubicBezTo>
                  <a:pt x="394" y="211"/>
                  <a:pt x="390" y="212"/>
                  <a:pt x="392" y="209"/>
                </a:cubicBezTo>
                <a:cubicBezTo>
                  <a:pt x="392" y="209"/>
                  <a:pt x="392" y="209"/>
                  <a:pt x="392" y="209"/>
                </a:cubicBezTo>
                <a:close/>
                <a:moveTo>
                  <a:pt x="308" y="215"/>
                </a:moveTo>
                <a:cubicBezTo>
                  <a:pt x="307" y="214"/>
                  <a:pt x="304" y="212"/>
                  <a:pt x="307" y="211"/>
                </a:cubicBezTo>
                <a:cubicBezTo>
                  <a:pt x="307" y="212"/>
                  <a:pt x="306" y="212"/>
                  <a:pt x="306" y="212"/>
                </a:cubicBezTo>
                <a:cubicBezTo>
                  <a:pt x="306" y="214"/>
                  <a:pt x="308" y="213"/>
                  <a:pt x="308" y="215"/>
                </a:cubicBezTo>
                <a:cubicBezTo>
                  <a:pt x="308" y="215"/>
                  <a:pt x="308" y="215"/>
                  <a:pt x="308" y="215"/>
                </a:cubicBezTo>
                <a:close/>
                <a:moveTo>
                  <a:pt x="397" y="217"/>
                </a:moveTo>
                <a:cubicBezTo>
                  <a:pt x="396" y="215"/>
                  <a:pt x="394" y="215"/>
                  <a:pt x="393" y="212"/>
                </a:cubicBezTo>
                <a:cubicBezTo>
                  <a:pt x="395" y="212"/>
                  <a:pt x="396" y="215"/>
                  <a:pt x="396" y="212"/>
                </a:cubicBezTo>
                <a:cubicBezTo>
                  <a:pt x="397" y="212"/>
                  <a:pt x="398" y="214"/>
                  <a:pt x="398" y="216"/>
                </a:cubicBezTo>
                <a:cubicBezTo>
                  <a:pt x="398" y="215"/>
                  <a:pt x="396" y="215"/>
                  <a:pt x="397" y="217"/>
                </a:cubicBezTo>
                <a:cubicBezTo>
                  <a:pt x="397" y="217"/>
                  <a:pt x="397" y="217"/>
                  <a:pt x="397" y="217"/>
                </a:cubicBezTo>
                <a:close/>
                <a:moveTo>
                  <a:pt x="322" y="215"/>
                </a:moveTo>
                <a:cubicBezTo>
                  <a:pt x="322" y="214"/>
                  <a:pt x="323" y="214"/>
                  <a:pt x="324" y="213"/>
                </a:cubicBezTo>
                <a:cubicBezTo>
                  <a:pt x="325" y="213"/>
                  <a:pt x="325" y="215"/>
                  <a:pt x="324" y="216"/>
                </a:cubicBezTo>
                <a:cubicBezTo>
                  <a:pt x="324" y="216"/>
                  <a:pt x="324" y="215"/>
                  <a:pt x="324" y="215"/>
                </a:cubicBezTo>
                <a:cubicBezTo>
                  <a:pt x="323" y="215"/>
                  <a:pt x="323" y="215"/>
                  <a:pt x="322" y="215"/>
                </a:cubicBezTo>
                <a:cubicBezTo>
                  <a:pt x="322" y="215"/>
                  <a:pt x="322" y="215"/>
                  <a:pt x="322" y="215"/>
                </a:cubicBezTo>
                <a:close/>
                <a:moveTo>
                  <a:pt x="309" y="218"/>
                </a:moveTo>
                <a:cubicBezTo>
                  <a:pt x="307" y="217"/>
                  <a:pt x="307" y="217"/>
                  <a:pt x="308" y="215"/>
                </a:cubicBezTo>
                <a:cubicBezTo>
                  <a:pt x="309" y="215"/>
                  <a:pt x="309" y="217"/>
                  <a:pt x="309" y="218"/>
                </a:cubicBezTo>
                <a:cubicBezTo>
                  <a:pt x="309" y="218"/>
                  <a:pt x="309" y="218"/>
                  <a:pt x="309" y="218"/>
                </a:cubicBezTo>
                <a:close/>
                <a:moveTo>
                  <a:pt x="323" y="219"/>
                </a:moveTo>
                <a:cubicBezTo>
                  <a:pt x="322" y="217"/>
                  <a:pt x="325" y="219"/>
                  <a:pt x="325" y="217"/>
                </a:cubicBezTo>
                <a:cubicBezTo>
                  <a:pt x="326" y="218"/>
                  <a:pt x="325" y="219"/>
                  <a:pt x="323" y="219"/>
                </a:cubicBezTo>
                <a:cubicBezTo>
                  <a:pt x="323" y="219"/>
                  <a:pt x="323" y="219"/>
                  <a:pt x="323" y="219"/>
                </a:cubicBezTo>
                <a:close/>
                <a:moveTo>
                  <a:pt x="393" y="224"/>
                </a:moveTo>
                <a:cubicBezTo>
                  <a:pt x="391" y="225"/>
                  <a:pt x="391" y="223"/>
                  <a:pt x="390" y="222"/>
                </a:cubicBezTo>
                <a:cubicBezTo>
                  <a:pt x="390" y="222"/>
                  <a:pt x="390" y="222"/>
                  <a:pt x="390" y="222"/>
                </a:cubicBezTo>
                <a:cubicBezTo>
                  <a:pt x="391" y="222"/>
                  <a:pt x="392" y="220"/>
                  <a:pt x="392" y="218"/>
                </a:cubicBezTo>
                <a:cubicBezTo>
                  <a:pt x="393" y="218"/>
                  <a:pt x="393" y="218"/>
                  <a:pt x="393" y="217"/>
                </a:cubicBezTo>
                <a:cubicBezTo>
                  <a:pt x="396" y="218"/>
                  <a:pt x="394" y="219"/>
                  <a:pt x="396" y="220"/>
                </a:cubicBezTo>
                <a:cubicBezTo>
                  <a:pt x="395" y="221"/>
                  <a:pt x="394" y="222"/>
                  <a:pt x="393" y="224"/>
                </a:cubicBezTo>
                <a:cubicBezTo>
                  <a:pt x="393" y="224"/>
                  <a:pt x="393" y="224"/>
                  <a:pt x="393" y="224"/>
                </a:cubicBezTo>
                <a:close/>
                <a:moveTo>
                  <a:pt x="398" y="219"/>
                </a:moveTo>
                <a:cubicBezTo>
                  <a:pt x="397" y="219"/>
                  <a:pt x="397" y="218"/>
                  <a:pt x="396" y="218"/>
                </a:cubicBezTo>
                <a:cubicBezTo>
                  <a:pt x="396" y="217"/>
                  <a:pt x="398" y="218"/>
                  <a:pt x="398" y="219"/>
                </a:cubicBezTo>
                <a:cubicBezTo>
                  <a:pt x="398" y="219"/>
                  <a:pt x="398" y="219"/>
                  <a:pt x="398" y="219"/>
                </a:cubicBezTo>
                <a:close/>
                <a:moveTo>
                  <a:pt x="325" y="220"/>
                </a:moveTo>
                <a:cubicBezTo>
                  <a:pt x="325" y="220"/>
                  <a:pt x="326" y="219"/>
                  <a:pt x="326" y="219"/>
                </a:cubicBezTo>
                <a:cubicBezTo>
                  <a:pt x="326" y="219"/>
                  <a:pt x="327" y="221"/>
                  <a:pt x="326" y="221"/>
                </a:cubicBezTo>
                <a:cubicBezTo>
                  <a:pt x="325" y="221"/>
                  <a:pt x="325" y="221"/>
                  <a:pt x="325" y="221"/>
                </a:cubicBezTo>
                <a:cubicBezTo>
                  <a:pt x="325" y="221"/>
                  <a:pt x="325" y="220"/>
                  <a:pt x="325" y="220"/>
                </a:cubicBezTo>
                <a:cubicBezTo>
                  <a:pt x="325" y="220"/>
                  <a:pt x="325" y="220"/>
                  <a:pt x="325" y="220"/>
                </a:cubicBezTo>
                <a:close/>
                <a:moveTo>
                  <a:pt x="323" y="223"/>
                </a:moveTo>
                <a:cubicBezTo>
                  <a:pt x="323" y="223"/>
                  <a:pt x="323" y="223"/>
                  <a:pt x="323" y="222"/>
                </a:cubicBezTo>
                <a:cubicBezTo>
                  <a:pt x="325" y="221"/>
                  <a:pt x="324" y="223"/>
                  <a:pt x="325" y="223"/>
                </a:cubicBezTo>
                <a:cubicBezTo>
                  <a:pt x="325" y="225"/>
                  <a:pt x="324" y="224"/>
                  <a:pt x="323" y="223"/>
                </a:cubicBezTo>
                <a:cubicBezTo>
                  <a:pt x="323" y="223"/>
                  <a:pt x="323" y="223"/>
                  <a:pt x="323" y="223"/>
                </a:cubicBezTo>
                <a:close/>
                <a:moveTo>
                  <a:pt x="388" y="224"/>
                </a:moveTo>
                <a:cubicBezTo>
                  <a:pt x="388" y="224"/>
                  <a:pt x="388" y="224"/>
                  <a:pt x="388" y="223"/>
                </a:cubicBezTo>
                <a:cubicBezTo>
                  <a:pt x="390" y="223"/>
                  <a:pt x="390" y="224"/>
                  <a:pt x="389" y="224"/>
                </a:cubicBezTo>
                <a:cubicBezTo>
                  <a:pt x="389" y="224"/>
                  <a:pt x="388" y="224"/>
                  <a:pt x="388" y="224"/>
                </a:cubicBezTo>
                <a:cubicBezTo>
                  <a:pt x="388" y="224"/>
                  <a:pt x="388" y="224"/>
                  <a:pt x="388" y="224"/>
                </a:cubicBezTo>
                <a:close/>
                <a:moveTo>
                  <a:pt x="324" y="229"/>
                </a:moveTo>
                <a:cubicBezTo>
                  <a:pt x="323" y="228"/>
                  <a:pt x="322" y="226"/>
                  <a:pt x="323" y="224"/>
                </a:cubicBezTo>
                <a:cubicBezTo>
                  <a:pt x="325" y="225"/>
                  <a:pt x="325" y="228"/>
                  <a:pt x="324" y="229"/>
                </a:cubicBezTo>
                <a:cubicBezTo>
                  <a:pt x="324" y="229"/>
                  <a:pt x="324" y="229"/>
                  <a:pt x="324" y="229"/>
                </a:cubicBezTo>
                <a:close/>
                <a:moveTo>
                  <a:pt x="391" y="226"/>
                </a:moveTo>
                <a:cubicBezTo>
                  <a:pt x="391" y="229"/>
                  <a:pt x="389" y="226"/>
                  <a:pt x="390" y="225"/>
                </a:cubicBezTo>
                <a:cubicBezTo>
                  <a:pt x="391" y="224"/>
                  <a:pt x="392" y="227"/>
                  <a:pt x="394" y="227"/>
                </a:cubicBezTo>
                <a:cubicBezTo>
                  <a:pt x="395" y="230"/>
                  <a:pt x="392" y="232"/>
                  <a:pt x="393" y="233"/>
                </a:cubicBezTo>
                <a:cubicBezTo>
                  <a:pt x="392" y="234"/>
                  <a:pt x="390" y="232"/>
                  <a:pt x="391" y="236"/>
                </a:cubicBezTo>
                <a:cubicBezTo>
                  <a:pt x="389" y="236"/>
                  <a:pt x="389" y="232"/>
                  <a:pt x="390" y="232"/>
                </a:cubicBezTo>
                <a:cubicBezTo>
                  <a:pt x="391" y="232"/>
                  <a:pt x="391" y="233"/>
                  <a:pt x="391" y="233"/>
                </a:cubicBezTo>
                <a:cubicBezTo>
                  <a:pt x="392" y="232"/>
                  <a:pt x="391" y="229"/>
                  <a:pt x="393" y="228"/>
                </a:cubicBezTo>
                <a:cubicBezTo>
                  <a:pt x="393" y="227"/>
                  <a:pt x="391" y="227"/>
                  <a:pt x="391" y="226"/>
                </a:cubicBezTo>
                <a:cubicBezTo>
                  <a:pt x="391" y="226"/>
                  <a:pt x="391" y="226"/>
                  <a:pt x="391" y="226"/>
                </a:cubicBezTo>
                <a:close/>
                <a:moveTo>
                  <a:pt x="387" y="228"/>
                </a:moveTo>
                <a:cubicBezTo>
                  <a:pt x="386" y="229"/>
                  <a:pt x="386" y="227"/>
                  <a:pt x="385" y="227"/>
                </a:cubicBezTo>
                <a:cubicBezTo>
                  <a:pt x="385" y="226"/>
                  <a:pt x="387" y="227"/>
                  <a:pt x="387" y="228"/>
                </a:cubicBezTo>
                <a:cubicBezTo>
                  <a:pt x="387" y="228"/>
                  <a:pt x="387" y="228"/>
                  <a:pt x="387" y="228"/>
                </a:cubicBezTo>
                <a:close/>
                <a:moveTo>
                  <a:pt x="326" y="229"/>
                </a:moveTo>
                <a:cubicBezTo>
                  <a:pt x="326" y="231"/>
                  <a:pt x="322" y="232"/>
                  <a:pt x="323" y="229"/>
                </a:cubicBezTo>
                <a:cubicBezTo>
                  <a:pt x="324" y="229"/>
                  <a:pt x="325" y="229"/>
                  <a:pt x="326" y="229"/>
                </a:cubicBezTo>
                <a:cubicBezTo>
                  <a:pt x="326" y="229"/>
                  <a:pt x="326" y="229"/>
                  <a:pt x="326" y="229"/>
                </a:cubicBezTo>
                <a:close/>
                <a:moveTo>
                  <a:pt x="325" y="235"/>
                </a:moveTo>
                <a:cubicBezTo>
                  <a:pt x="325" y="234"/>
                  <a:pt x="326" y="234"/>
                  <a:pt x="326" y="234"/>
                </a:cubicBezTo>
                <a:cubicBezTo>
                  <a:pt x="326" y="234"/>
                  <a:pt x="326" y="234"/>
                  <a:pt x="327" y="234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6" y="235"/>
                  <a:pt x="326" y="235"/>
                  <a:pt x="325" y="235"/>
                </a:cubicBezTo>
                <a:cubicBezTo>
                  <a:pt x="325" y="235"/>
                  <a:pt x="325" y="235"/>
                  <a:pt x="325" y="235"/>
                </a:cubicBezTo>
                <a:close/>
                <a:moveTo>
                  <a:pt x="386" y="239"/>
                </a:moveTo>
                <a:cubicBezTo>
                  <a:pt x="390" y="241"/>
                  <a:pt x="385" y="236"/>
                  <a:pt x="388" y="236"/>
                </a:cubicBezTo>
                <a:cubicBezTo>
                  <a:pt x="388" y="237"/>
                  <a:pt x="388" y="237"/>
                  <a:pt x="387" y="237"/>
                </a:cubicBezTo>
                <a:cubicBezTo>
                  <a:pt x="390" y="237"/>
                  <a:pt x="388" y="245"/>
                  <a:pt x="386" y="239"/>
                </a:cubicBezTo>
                <a:cubicBezTo>
                  <a:pt x="386" y="239"/>
                  <a:pt x="386" y="239"/>
                  <a:pt x="386" y="239"/>
                </a:cubicBezTo>
                <a:close/>
                <a:moveTo>
                  <a:pt x="393" y="240"/>
                </a:moveTo>
                <a:cubicBezTo>
                  <a:pt x="392" y="238"/>
                  <a:pt x="392" y="238"/>
                  <a:pt x="393" y="237"/>
                </a:cubicBezTo>
                <a:cubicBezTo>
                  <a:pt x="393" y="235"/>
                  <a:pt x="395" y="238"/>
                  <a:pt x="396" y="238"/>
                </a:cubicBezTo>
                <a:cubicBezTo>
                  <a:pt x="395" y="240"/>
                  <a:pt x="395" y="240"/>
                  <a:pt x="396" y="242"/>
                </a:cubicBezTo>
                <a:cubicBezTo>
                  <a:pt x="395" y="242"/>
                  <a:pt x="395" y="241"/>
                  <a:pt x="395" y="240"/>
                </a:cubicBezTo>
                <a:cubicBezTo>
                  <a:pt x="392" y="241"/>
                  <a:pt x="392" y="243"/>
                  <a:pt x="390" y="243"/>
                </a:cubicBezTo>
                <a:cubicBezTo>
                  <a:pt x="392" y="244"/>
                  <a:pt x="390" y="244"/>
                  <a:pt x="391" y="246"/>
                </a:cubicBezTo>
                <a:cubicBezTo>
                  <a:pt x="392" y="247"/>
                  <a:pt x="392" y="245"/>
                  <a:pt x="393" y="245"/>
                </a:cubicBezTo>
                <a:cubicBezTo>
                  <a:pt x="393" y="247"/>
                  <a:pt x="395" y="246"/>
                  <a:pt x="396" y="246"/>
                </a:cubicBezTo>
                <a:cubicBezTo>
                  <a:pt x="395" y="249"/>
                  <a:pt x="392" y="246"/>
                  <a:pt x="392" y="249"/>
                </a:cubicBezTo>
                <a:cubicBezTo>
                  <a:pt x="389" y="247"/>
                  <a:pt x="390" y="246"/>
                  <a:pt x="389" y="243"/>
                </a:cubicBezTo>
                <a:cubicBezTo>
                  <a:pt x="393" y="242"/>
                  <a:pt x="390" y="240"/>
                  <a:pt x="393" y="240"/>
                </a:cubicBezTo>
                <a:cubicBezTo>
                  <a:pt x="393" y="240"/>
                  <a:pt x="393" y="240"/>
                  <a:pt x="393" y="240"/>
                </a:cubicBezTo>
                <a:close/>
                <a:moveTo>
                  <a:pt x="392" y="243"/>
                </a:moveTo>
                <a:cubicBezTo>
                  <a:pt x="393" y="242"/>
                  <a:pt x="394" y="242"/>
                  <a:pt x="395" y="242"/>
                </a:cubicBezTo>
                <a:cubicBezTo>
                  <a:pt x="394" y="243"/>
                  <a:pt x="394" y="244"/>
                  <a:pt x="393" y="244"/>
                </a:cubicBezTo>
                <a:cubicBezTo>
                  <a:pt x="393" y="243"/>
                  <a:pt x="393" y="243"/>
                  <a:pt x="392" y="243"/>
                </a:cubicBezTo>
                <a:cubicBezTo>
                  <a:pt x="392" y="243"/>
                  <a:pt x="392" y="243"/>
                  <a:pt x="392" y="243"/>
                </a:cubicBezTo>
                <a:close/>
                <a:moveTo>
                  <a:pt x="324" y="238"/>
                </a:moveTo>
                <a:cubicBezTo>
                  <a:pt x="324" y="237"/>
                  <a:pt x="325" y="237"/>
                  <a:pt x="326" y="237"/>
                </a:cubicBezTo>
                <a:cubicBezTo>
                  <a:pt x="326" y="237"/>
                  <a:pt x="325" y="240"/>
                  <a:pt x="326" y="240"/>
                </a:cubicBezTo>
                <a:cubicBezTo>
                  <a:pt x="325" y="242"/>
                  <a:pt x="326" y="238"/>
                  <a:pt x="324" y="238"/>
                </a:cubicBezTo>
                <a:cubicBezTo>
                  <a:pt x="324" y="238"/>
                  <a:pt x="324" y="238"/>
                  <a:pt x="324" y="238"/>
                </a:cubicBezTo>
                <a:close/>
                <a:moveTo>
                  <a:pt x="325" y="244"/>
                </a:moveTo>
                <a:cubicBezTo>
                  <a:pt x="324" y="244"/>
                  <a:pt x="324" y="243"/>
                  <a:pt x="324" y="242"/>
                </a:cubicBezTo>
                <a:cubicBezTo>
                  <a:pt x="325" y="242"/>
                  <a:pt x="325" y="242"/>
                  <a:pt x="326" y="242"/>
                </a:cubicBezTo>
                <a:cubicBezTo>
                  <a:pt x="326" y="243"/>
                  <a:pt x="325" y="243"/>
                  <a:pt x="325" y="244"/>
                </a:cubicBezTo>
                <a:cubicBezTo>
                  <a:pt x="325" y="244"/>
                  <a:pt x="325" y="244"/>
                  <a:pt x="325" y="244"/>
                </a:cubicBezTo>
                <a:close/>
                <a:moveTo>
                  <a:pt x="385" y="244"/>
                </a:moveTo>
                <a:cubicBezTo>
                  <a:pt x="385" y="243"/>
                  <a:pt x="385" y="243"/>
                  <a:pt x="385" y="242"/>
                </a:cubicBezTo>
                <a:cubicBezTo>
                  <a:pt x="386" y="242"/>
                  <a:pt x="386" y="242"/>
                  <a:pt x="387" y="242"/>
                </a:cubicBezTo>
                <a:cubicBezTo>
                  <a:pt x="386" y="243"/>
                  <a:pt x="387" y="244"/>
                  <a:pt x="385" y="244"/>
                </a:cubicBezTo>
                <a:cubicBezTo>
                  <a:pt x="385" y="244"/>
                  <a:pt x="385" y="244"/>
                  <a:pt x="385" y="244"/>
                </a:cubicBezTo>
                <a:close/>
                <a:moveTo>
                  <a:pt x="105" y="243"/>
                </a:moveTo>
                <a:cubicBezTo>
                  <a:pt x="106" y="243"/>
                  <a:pt x="106" y="243"/>
                  <a:pt x="106" y="243"/>
                </a:cubicBezTo>
                <a:cubicBezTo>
                  <a:pt x="107" y="242"/>
                  <a:pt x="107" y="245"/>
                  <a:pt x="105" y="244"/>
                </a:cubicBezTo>
                <a:cubicBezTo>
                  <a:pt x="105" y="244"/>
                  <a:pt x="105" y="244"/>
                  <a:pt x="105" y="243"/>
                </a:cubicBezTo>
                <a:cubicBezTo>
                  <a:pt x="105" y="243"/>
                  <a:pt x="105" y="243"/>
                  <a:pt x="105" y="243"/>
                </a:cubicBezTo>
                <a:close/>
                <a:moveTo>
                  <a:pt x="390" y="251"/>
                </a:moveTo>
                <a:cubicBezTo>
                  <a:pt x="390" y="252"/>
                  <a:pt x="389" y="250"/>
                  <a:pt x="387" y="251"/>
                </a:cubicBezTo>
                <a:cubicBezTo>
                  <a:pt x="387" y="249"/>
                  <a:pt x="390" y="250"/>
                  <a:pt x="390" y="248"/>
                </a:cubicBezTo>
                <a:cubicBezTo>
                  <a:pt x="392" y="248"/>
                  <a:pt x="388" y="251"/>
                  <a:pt x="390" y="251"/>
                </a:cubicBezTo>
                <a:cubicBezTo>
                  <a:pt x="390" y="251"/>
                  <a:pt x="390" y="251"/>
                  <a:pt x="390" y="251"/>
                </a:cubicBezTo>
                <a:close/>
                <a:moveTo>
                  <a:pt x="326" y="252"/>
                </a:moveTo>
                <a:cubicBezTo>
                  <a:pt x="326" y="251"/>
                  <a:pt x="325" y="250"/>
                  <a:pt x="326" y="249"/>
                </a:cubicBezTo>
                <a:cubicBezTo>
                  <a:pt x="328" y="250"/>
                  <a:pt x="327" y="254"/>
                  <a:pt x="325" y="253"/>
                </a:cubicBezTo>
                <a:cubicBezTo>
                  <a:pt x="325" y="252"/>
                  <a:pt x="325" y="252"/>
                  <a:pt x="326" y="252"/>
                </a:cubicBezTo>
                <a:cubicBezTo>
                  <a:pt x="326" y="252"/>
                  <a:pt x="326" y="252"/>
                  <a:pt x="326" y="252"/>
                </a:cubicBezTo>
                <a:close/>
                <a:moveTo>
                  <a:pt x="322" y="251"/>
                </a:moveTo>
                <a:cubicBezTo>
                  <a:pt x="322" y="252"/>
                  <a:pt x="323" y="251"/>
                  <a:pt x="323" y="251"/>
                </a:cubicBezTo>
                <a:cubicBezTo>
                  <a:pt x="324" y="251"/>
                  <a:pt x="323" y="253"/>
                  <a:pt x="322" y="253"/>
                </a:cubicBezTo>
                <a:cubicBezTo>
                  <a:pt x="322" y="252"/>
                  <a:pt x="322" y="252"/>
                  <a:pt x="322" y="251"/>
                </a:cubicBezTo>
                <a:cubicBezTo>
                  <a:pt x="322" y="251"/>
                  <a:pt x="322" y="251"/>
                  <a:pt x="322" y="251"/>
                </a:cubicBezTo>
                <a:close/>
                <a:moveTo>
                  <a:pt x="387" y="254"/>
                </a:moveTo>
                <a:cubicBezTo>
                  <a:pt x="387" y="250"/>
                  <a:pt x="391" y="251"/>
                  <a:pt x="390" y="255"/>
                </a:cubicBezTo>
                <a:cubicBezTo>
                  <a:pt x="388" y="255"/>
                  <a:pt x="388" y="254"/>
                  <a:pt x="387" y="254"/>
                </a:cubicBezTo>
                <a:cubicBezTo>
                  <a:pt x="387" y="254"/>
                  <a:pt x="387" y="254"/>
                  <a:pt x="387" y="254"/>
                </a:cubicBezTo>
                <a:close/>
                <a:moveTo>
                  <a:pt x="382" y="258"/>
                </a:moveTo>
                <a:cubicBezTo>
                  <a:pt x="381" y="258"/>
                  <a:pt x="381" y="257"/>
                  <a:pt x="381" y="256"/>
                </a:cubicBezTo>
                <a:cubicBezTo>
                  <a:pt x="382" y="256"/>
                  <a:pt x="383" y="257"/>
                  <a:pt x="382" y="258"/>
                </a:cubicBezTo>
                <a:cubicBezTo>
                  <a:pt x="382" y="258"/>
                  <a:pt x="382" y="258"/>
                  <a:pt x="382" y="258"/>
                </a:cubicBezTo>
                <a:close/>
                <a:moveTo>
                  <a:pt x="390" y="256"/>
                </a:moveTo>
                <a:cubicBezTo>
                  <a:pt x="390" y="255"/>
                  <a:pt x="388" y="261"/>
                  <a:pt x="390" y="256"/>
                </a:cubicBezTo>
                <a:cubicBezTo>
                  <a:pt x="390" y="256"/>
                  <a:pt x="390" y="256"/>
                  <a:pt x="390" y="256"/>
                </a:cubicBezTo>
                <a:close/>
                <a:moveTo>
                  <a:pt x="387" y="259"/>
                </a:moveTo>
                <a:cubicBezTo>
                  <a:pt x="386" y="260"/>
                  <a:pt x="385" y="258"/>
                  <a:pt x="386" y="256"/>
                </a:cubicBezTo>
                <a:cubicBezTo>
                  <a:pt x="389" y="256"/>
                  <a:pt x="386" y="258"/>
                  <a:pt x="387" y="259"/>
                </a:cubicBezTo>
                <a:cubicBezTo>
                  <a:pt x="387" y="259"/>
                  <a:pt x="387" y="259"/>
                  <a:pt x="387" y="259"/>
                </a:cubicBezTo>
                <a:close/>
                <a:moveTo>
                  <a:pt x="325" y="261"/>
                </a:moveTo>
                <a:cubicBezTo>
                  <a:pt x="323" y="261"/>
                  <a:pt x="323" y="260"/>
                  <a:pt x="322" y="260"/>
                </a:cubicBezTo>
                <a:cubicBezTo>
                  <a:pt x="322" y="259"/>
                  <a:pt x="326" y="259"/>
                  <a:pt x="325" y="261"/>
                </a:cubicBezTo>
                <a:cubicBezTo>
                  <a:pt x="325" y="261"/>
                  <a:pt x="325" y="261"/>
                  <a:pt x="325" y="261"/>
                </a:cubicBezTo>
                <a:close/>
                <a:moveTo>
                  <a:pt x="381" y="262"/>
                </a:moveTo>
                <a:cubicBezTo>
                  <a:pt x="381" y="261"/>
                  <a:pt x="381" y="260"/>
                  <a:pt x="381" y="260"/>
                </a:cubicBezTo>
                <a:cubicBezTo>
                  <a:pt x="382" y="260"/>
                  <a:pt x="382" y="260"/>
                  <a:pt x="383" y="260"/>
                </a:cubicBezTo>
                <a:cubicBezTo>
                  <a:pt x="383" y="261"/>
                  <a:pt x="382" y="262"/>
                  <a:pt x="381" y="262"/>
                </a:cubicBezTo>
                <a:cubicBezTo>
                  <a:pt x="381" y="262"/>
                  <a:pt x="381" y="262"/>
                  <a:pt x="381" y="262"/>
                </a:cubicBezTo>
                <a:close/>
                <a:moveTo>
                  <a:pt x="386" y="264"/>
                </a:moveTo>
                <a:cubicBezTo>
                  <a:pt x="384" y="264"/>
                  <a:pt x="384" y="263"/>
                  <a:pt x="384" y="261"/>
                </a:cubicBezTo>
                <a:cubicBezTo>
                  <a:pt x="385" y="262"/>
                  <a:pt x="386" y="262"/>
                  <a:pt x="386" y="264"/>
                </a:cubicBezTo>
                <a:cubicBezTo>
                  <a:pt x="386" y="264"/>
                  <a:pt x="386" y="264"/>
                  <a:pt x="386" y="264"/>
                </a:cubicBezTo>
                <a:close/>
                <a:moveTo>
                  <a:pt x="110" y="265"/>
                </a:moveTo>
                <a:cubicBezTo>
                  <a:pt x="109" y="267"/>
                  <a:pt x="108" y="263"/>
                  <a:pt x="109" y="263"/>
                </a:cubicBezTo>
                <a:cubicBezTo>
                  <a:pt x="110" y="263"/>
                  <a:pt x="109" y="265"/>
                  <a:pt x="110" y="265"/>
                </a:cubicBezTo>
                <a:cubicBezTo>
                  <a:pt x="110" y="265"/>
                  <a:pt x="110" y="265"/>
                  <a:pt x="110" y="265"/>
                </a:cubicBezTo>
                <a:close/>
                <a:moveTo>
                  <a:pt x="384" y="266"/>
                </a:moveTo>
                <a:cubicBezTo>
                  <a:pt x="385" y="264"/>
                  <a:pt x="382" y="266"/>
                  <a:pt x="383" y="264"/>
                </a:cubicBezTo>
                <a:cubicBezTo>
                  <a:pt x="384" y="265"/>
                  <a:pt x="385" y="264"/>
                  <a:pt x="386" y="264"/>
                </a:cubicBezTo>
                <a:cubicBezTo>
                  <a:pt x="386" y="265"/>
                  <a:pt x="386" y="267"/>
                  <a:pt x="384" y="266"/>
                </a:cubicBezTo>
                <a:cubicBezTo>
                  <a:pt x="384" y="266"/>
                  <a:pt x="384" y="266"/>
                  <a:pt x="384" y="266"/>
                </a:cubicBezTo>
                <a:close/>
                <a:moveTo>
                  <a:pt x="321" y="268"/>
                </a:moveTo>
                <a:cubicBezTo>
                  <a:pt x="320" y="268"/>
                  <a:pt x="320" y="267"/>
                  <a:pt x="320" y="266"/>
                </a:cubicBezTo>
                <a:cubicBezTo>
                  <a:pt x="321" y="266"/>
                  <a:pt x="321" y="267"/>
                  <a:pt x="321" y="267"/>
                </a:cubicBezTo>
                <a:cubicBezTo>
                  <a:pt x="321" y="267"/>
                  <a:pt x="321" y="268"/>
                  <a:pt x="321" y="268"/>
                </a:cubicBezTo>
                <a:cubicBezTo>
                  <a:pt x="321" y="268"/>
                  <a:pt x="321" y="268"/>
                  <a:pt x="321" y="268"/>
                </a:cubicBezTo>
                <a:close/>
                <a:moveTo>
                  <a:pt x="57" y="301"/>
                </a:moveTo>
                <a:cubicBezTo>
                  <a:pt x="65" y="305"/>
                  <a:pt x="59" y="317"/>
                  <a:pt x="66" y="322"/>
                </a:cubicBezTo>
                <a:cubicBezTo>
                  <a:pt x="65" y="322"/>
                  <a:pt x="64" y="326"/>
                  <a:pt x="65" y="327"/>
                </a:cubicBezTo>
                <a:cubicBezTo>
                  <a:pt x="62" y="327"/>
                  <a:pt x="62" y="327"/>
                  <a:pt x="60" y="325"/>
                </a:cubicBezTo>
                <a:cubicBezTo>
                  <a:pt x="60" y="325"/>
                  <a:pt x="60" y="325"/>
                  <a:pt x="61" y="325"/>
                </a:cubicBezTo>
                <a:cubicBezTo>
                  <a:pt x="57" y="321"/>
                  <a:pt x="54" y="314"/>
                  <a:pt x="55" y="308"/>
                </a:cubicBezTo>
                <a:cubicBezTo>
                  <a:pt x="56" y="307"/>
                  <a:pt x="55" y="306"/>
                  <a:pt x="54" y="306"/>
                </a:cubicBezTo>
                <a:cubicBezTo>
                  <a:pt x="56" y="305"/>
                  <a:pt x="56" y="303"/>
                  <a:pt x="57" y="301"/>
                </a:cubicBezTo>
                <a:cubicBezTo>
                  <a:pt x="57" y="301"/>
                  <a:pt x="57" y="301"/>
                  <a:pt x="57" y="301"/>
                </a:cubicBezTo>
                <a:close/>
                <a:moveTo>
                  <a:pt x="63" y="301"/>
                </a:moveTo>
                <a:cubicBezTo>
                  <a:pt x="60" y="305"/>
                  <a:pt x="59" y="298"/>
                  <a:pt x="55" y="300"/>
                </a:cubicBezTo>
                <a:cubicBezTo>
                  <a:pt x="55" y="299"/>
                  <a:pt x="58" y="296"/>
                  <a:pt x="56" y="295"/>
                </a:cubicBezTo>
                <a:cubicBezTo>
                  <a:pt x="57" y="294"/>
                  <a:pt x="58" y="293"/>
                  <a:pt x="59" y="293"/>
                </a:cubicBezTo>
                <a:cubicBezTo>
                  <a:pt x="62" y="283"/>
                  <a:pt x="54" y="281"/>
                  <a:pt x="54" y="272"/>
                </a:cubicBezTo>
                <a:cubicBezTo>
                  <a:pt x="56" y="271"/>
                  <a:pt x="58" y="269"/>
                  <a:pt x="60" y="270"/>
                </a:cubicBezTo>
                <a:cubicBezTo>
                  <a:pt x="61" y="279"/>
                  <a:pt x="64" y="290"/>
                  <a:pt x="61" y="298"/>
                </a:cubicBezTo>
                <a:cubicBezTo>
                  <a:pt x="61" y="299"/>
                  <a:pt x="61" y="298"/>
                  <a:pt x="60" y="298"/>
                </a:cubicBezTo>
                <a:cubicBezTo>
                  <a:pt x="60" y="300"/>
                  <a:pt x="62" y="300"/>
                  <a:pt x="63" y="301"/>
                </a:cubicBezTo>
                <a:cubicBezTo>
                  <a:pt x="63" y="301"/>
                  <a:pt x="63" y="301"/>
                  <a:pt x="63" y="301"/>
                </a:cubicBezTo>
                <a:close/>
                <a:moveTo>
                  <a:pt x="382" y="271"/>
                </a:moveTo>
                <a:cubicBezTo>
                  <a:pt x="382" y="271"/>
                  <a:pt x="382" y="270"/>
                  <a:pt x="382" y="270"/>
                </a:cubicBezTo>
                <a:cubicBezTo>
                  <a:pt x="383" y="270"/>
                  <a:pt x="384" y="270"/>
                  <a:pt x="384" y="271"/>
                </a:cubicBezTo>
                <a:cubicBezTo>
                  <a:pt x="383" y="271"/>
                  <a:pt x="382" y="271"/>
                  <a:pt x="382" y="271"/>
                </a:cubicBezTo>
                <a:cubicBezTo>
                  <a:pt x="382" y="271"/>
                  <a:pt x="382" y="271"/>
                  <a:pt x="382" y="271"/>
                </a:cubicBezTo>
                <a:close/>
                <a:moveTo>
                  <a:pt x="85" y="272"/>
                </a:moveTo>
                <a:cubicBezTo>
                  <a:pt x="85" y="271"/>
                  <a:pt x="85" y="271"/>
                  <a:pt x="85" y="270"/>
                </a:cubicBezTo>
                <a:cubicBezTo>
                  <a:pt x="87" y="269"/>
                  <a:pt x="87" y="273"/>
                  <a:pt x="85" y="272"/>
                </a:cubicBezTo>
                <a:cubicBezTo>
                  <a:pt x="85" y="272"/>
                  <a:pt x="85" y="272"/>
                  <a:pt x="85" y="272"/>
                </a:cubicBezTo>
                <a:close/>
                <a:moveTo>
                  <a:pt x="110" y="271"/>
                </a:moveTo>
                <a:cubicBezTo>
                  <a:pt x="110" y="273"/>
                  <a:pt x="108" y="272"/>
                  <a:pt x="108" y="270"/>
                </a:cubicBezTo>
                <a:cubicBezTo>
                  <a:pt x="110" y="270"/>
                  <a:pt x="109" y="271"/>
                  <a:pt x="110" y="271"/>
                </a:cubicBezTo>
                <a:cubicBezTo>
                  <a:pt x="110" y="271"/>
                  <a:pt x="110" y="271"/>
                  <a:pt x="110" y="271"/>
                </a:cubicBezTo>
                <a:close/>
                <a:moveTo>
                  <a:pt x="378" y="271"/>
                </a:moveTo>
                <a:cubicBezTo>
                  <a:pt x="378" y="271"/>
                  <a:pt x="378" y="270"/>
                  <a:pt x="378" y="270"/>
                </a:cubicBezTo>
                <a:cubicBezTo>
                  <a:pt x="379" y="270"/>
                  <a:pt x="379" y="270"/>
                  <a:pt x="380" y="270"/>
                </a:cubicBezTo>
                <a:cubicBezTo>
                  <a:pt x="380" y="270"/>
                  <a:pt x="380" y="271"/>
                  <a:pt x="380" y="271"/>
                </a:cubicBezTo>
                <a:cubicBezTo>
                  <a:pt x="379" y="271"/>
                  <a:pt x="379" y="271"/>
                  <a:pt x="378" y="271"/>
                </a:cubicBezTo>
                <a:cubicBezTo>
                  <a:pt x="378" y="271"/>
                  <a:pt x="378" y="271"/>
                  <a:pt x="378" y="271"/>
                </a:cubicBezTo>
                <a:close/>
                <a:moveTo>
                  <a:pt x="370" y="288"/>
                </a:moveTo>
                <a:cubicBezTo>
                  <a:pt x="372" y="284"/>
                  <a:pt x="371" y="279"/>
                  <a:pt x="376" y="279"/>
                </a:cubicBezTo>
                <a:cubicBezTo>
                  <a:pt x="376" y="280"/>
                  <a:pt x="376" y="281"/>
                  <a:pt x="375" y="280"/>
                </a:cubicBezTo>
                <a:cubicBezTo>
                  <a:pt x="375" y="281"/>
                  <a:pt x="376" y="282"/>
                  <a:pt x="376" y="284"/>
                </a:cubicBezTo>
                <a:cubicBezTo>
                  <a:pt x="378" y="283"/>
                  <a:pt x="375" y="282"/>
                  <a:pt x="376" y="281"/>
                </a:cubicBezTo>
                <a:cubicBezTo>
                  <a:pt x="378" y="282"/>
                  <a:pt x="377" y="285"/>
                  <a:pt x="377" y="287"/>
                </a:cubicBezTo>
                <a:cubicBezTo>
                  <a:pt x="377" y="285"/>
                  <a:pt x="374" y="285"/>
                  <a:pt x="375" y="281"/>
                </a:cubicBezTo>
                <a:cubicBezTo>
                  <a:pt x="373" y="281"/>
                  <a:pt x="374" y="283"/>
                  <a:pt x="372" y="283"/>
                </a:cubicBezTo>
                <a:cubicBezTo>
                  <a:pt x="372" y="284"/>
                  <a:pt x="373" y="284"/>
                  <a:pt x="373" y="286"/>
                </a:cubicBezTo>
                <a:cubicBezTo>
                  <a:pt x="371" y="286"/>
                  <a:pt x="373" y="286"/>
                  <a:pt x="373" y="288"/>
                </a:cubicBezTo>
                <a:cubicBezTo>
                  <a:pt x="372" y="288"/>
                  <a:pt x="371" y="288"/>
                  <a:pt x="370" y="288"/>
                </a:cubicBezTo>
                <a:cubicBezTo>
                  <a:pt x="370" y="288"/>
                  <a:pt x="370" y="288"/>
                  <a:pt x="370" y="288"/>
                </a:cubicBezTo>
                <a:close/>
                <a:moveTo>
                  <a:pt x="379" y="282"/>
                </a:moveTo>
                <a:cubicBezTo>
                  <a:pt x="376" y="283"/>
                  <a:pt x="378" y="278"/>
                  <a:pt x="375" y="278"/>
                </a:cubicBezTo>
                <a:cubicBezTo>
                  <a:pt x="375" y="277"/>
                  <a:pt x="376" y="277"/>
                  <a:pt x="376" y="276"/>
                </a:cubicBezTo>
                <a:cubicBezTo>
                  <a:pt x="377" y="276"/>
                  <a:pt x="377" y="277"/>
                  <a:pt x="378" y="277"/>
                </a:cubicBezTo>
                <a:cubicBezTo>
                  <a:pt x="377" y="275"/>
                  <a:pt x="378" y="275"/>
                  <a:pt x="378" y="273"/>
                </a:cubicBezTo>
                <a:cubicBezTo>
                  <a:pt x="383" y="275"/>
                  <a:pt x="376" y="279"/>
                  <a:pt x="379" y="282"/>
                </a:cubicBezTo>
                <a:cubicBezTo>
                  <a:pt x="379" y="282"/>
                  <a:pt x="379" y="282"/>
                  <a:pt x="379" y="282"/>
                </a:cubicBezTo>
                <a:close/>
                <a:moveTo>
                  <a:pt x="318" y="290"/>
                </a:moveTo>
                <a:cubicBezTo>
                  <a:pt x="320" y="291"/>
                  <a:pt x="320" y="290"/>
                  <a:pt x="321" y="290"/>
                </a:cubicBezTo>
                <a:cubicBezTo>
                  <a:pt x="320" y="291"/>
                  <a:pt x="318" y="293"/>
                  <a:pt x="318" y="290"/>
                </a:cubicBezTo>
                <a:cubicBezTo>
                  <a:pt x="318" y="290"/>
                  <a:pt x="318" y="290"/>
                  <a:pt x="318" y="290"/>
                </a:cubicBezTo>
                <a:close/>
                <a:moveTo>
                  <a:pt x="68" y="300"/>
                </a:moveTo>
                <a:cubicBezTo>
                  <a:pt x="69" y="297"/>
                  <a:pt x="71" y="300"/>
                  <a:pt x="72" y="301"/>
                </a:cubicBezTo>
                <a:cubicBezTo>
                  <a:pt x="71" y="303"/>
                  <a:pt x="69" y="301"/>
                  <a:pt x="68" y="300"/>
                </a:cubicBezTo>
                <a:cubicBezTo>
                  <a:pt x="68" y="300"/>
                  <a:pt x="68" y="300"/>
                  <a:pt x="68" y="300"/>
                </a:cubicBezTo>
                <a:close/>
                <a:moveTo>
                  <a:pt x="364" y="302"/>
                </a:moveTo>
                <a:cubicBezTo>
                  <a:pt x="365" y="302"/>
                  <a:pt x="367" y="303"/>
                  <a:pt x="365" y="303"/>
                </a:cubicBezTo>
                <a:cubicBezTo>
                  <a:pt x="367" y="304"/>
                  <a:pt x="367" y="301"/>
                  <a:pt x="367" y="299"/>
                </a:cubicBezTo>
                <a:cubicBezTo>
                  <a:pt x="371" y="302"/>
                  <a:pt x="364" y="306"/>
                  <a:pt x="363" y="311"/>
                </a:cubicBezTo>
                <a:cubicBezTo>
                  <a:pt x="362" y="310"/>
                  <a:pt x="362" y="311"/>
                  <a:pt x="360" y="311"/>
                </a:cubicBezTo>
                <a:cubicBezTo>
                  <a:pt x="360" y="307"/>
                  <a:pt x="364" y="306"/>
                  <a:pt x="364" y="302"/>
                </a:cubicBezTo>
                <a:cubicBezTo>
                  <a:pt x="364" y="302"/>
                  <a:pt x="364" y="302"/>
                  <a:pt x="364" y="302"/>
                </a:cubicBezTo>
                <a:close/>
                <a:moveTo>
                  <a:pt x="315" y="303"/>
                </a:moveTo>
                <a:cubicBezTo>
                  <a:pt x="315" y="302"/>
                  <a:pt x="316" y="302"/>
                  <a:pt x="316" y="301"/>
                </a:cubicBezTo>
                <a:cubicBezTo>
                  <a:pt x="316" y="301"/>
                  <a:pt x="317" y="301"/>
                  <a:pt x="317" y="301"/>
                </a:cubicBezTo>
                <a:cubicBezTo>
                  <a:pt x="317" y="303"/>
                  <a:pt x="316" y="302"/>
                  <a:pt x="315" y="303"/>
                </a:cubicBezTo>
                <a:cubicBezTo>
                  <a:pt x="315" y="303"/>
                  <a:pt x="315" y="303"/>
                  <a:pt x="315" y="303"/>
                </a:cubicBezTo>
                <a:close/>
                <a:moveTo>
                  <a:pt x="74" y="305"/>
                </a:moveTo>
                <a:cubicBezTo>
                  <a:pt x="73" y="304"/>
                  <a:pt x="74" y="304"/>
                  <a:pt x="74" y="303"/>
                </a:cubicBezTo>
                <a:cubicBezTo>
                  <a:pt x="74" y="303"/>
                  <a:pt x="74" y="304"/>
                  <a:pt x="75" y="304"/>
                </a:cubicBezTo>
                <a:cubicBezTo>
                  <a:pt x="75" y="304"/>
                  <a:pt x="74" y="304"/>
                  <a:pt x="74" y="305"/>
                </a:cubicBezTo>
                <a:cubicBezTo>
                  <a:pt x="74" y="305"/>
                  <a:pt x="74" y="305"/>
                  <a:pt x="74" y="305"/>
                </a:cubicBezTo>
                <a:close/>
                <a:moveTo>
                  <a:pt x="112" y="310"/>
                </a:moveTo>
                <a:cubicBezTo>
                  <a:pt x="111" y="309"/>
                  <a:pt x="106" y="308"/>
                  <a:pt x="108" y="304"/>
                </a:cubicBezTo>
                <a:cubicBezTo>
                  <a:pt x="108" y="306"/>
                  <a:pt x="114" y="306"/>
                  <a:pt x="112" y="310"/>
                </a:cubicBezTo>
                <a:cubicBezTo>
                  <a:pt x="112" y="310"/>
                  <a:pt x="112" y="310"/>
                  <a:pt x="112" y="310"/>
                </a:cubicBezTo>
                <a:close/>
                <a:moveTo>
                  <a:pt x="75" y="321"/>
                </a:moveTo>
                <a:cubicBezTo>
                  <a:pt x="76" y="319"/>
                  <a:pt x="77" y="318"/>
                  <a:pt x="79" y="317"/>
                </a:cubicBezTo>
                <a:cubicBezTo>
                  <a:pt x="78" y="316"/>
                  <a:pt x="76" y="319"/>
                  <a:pt x="75" y="317"/>
                </a:cubicBezTo>
                <a:cubicBezTo>
                  <a:pt x="73" y="316"/>
                  <a:pt x="75" y="310"/>
                  <a:pt x="71" y="312"/>
                </a:cubicBezTo>
                <a:cubicBezTo>
                  <a:pt x="72" y="311"/>
                  <a:pt x="72" y="310"/>
                  <a:pt x="71" y="310"/>
                </a:cubicBezTo>
                <a:cubicBezTo>
                  <a:pt x="72" y="309"/>
                  <a:pt x="73" y="310"/>
                  <a:pt x="74" y="311"/>
                </a:cubicBezTo>
                <a:cubicBezTo>
                  <a:pt x="74" y="311"/>
                  <a:pt x="75" y="308"/>
                  <a:pt x="74" y="309"/>
                </a:cubicBezTo>
                <a:cubicBezTo>
                  <a:pt x="76" y="307"/>
                  <a:pt x="79" y="313"/>
                  <a:pt x="78" y="315"/>
                </a:cubicBezTo>
                <a:cubicBezTo>
                  <a:pt x="82" y="316"/>
                  <a:pt x="82" y="321"/>
                  <a:pt x="86" y="322"/>
                </a:cubicBezTo>
                <a:cubicBezTo>
                  <a:pt x="87" y="325"/>
                  <a:pt x="84" y="325"/>
                  <a:pt x="85" y="327"/>
                </a:cubicBezTo>
                <a:cubicBezTo>
                  <a:pt x="84" y="329"/>
                  <a:pt x="86" y="326"/>
                  <a:pt x="86" y="328"/>
                </a:cubicBezTo>
                <a:cubicBezTo>
                  <a:pt x="87" y="330"/>
                  <a:pt x="84" y="327"/>
                  <a:pt x="85" y="329"/>
                </a:cubicBezTo>
                <a:cubicBezTo>
                  <a:pt x="83" y="325"/>
                  <a:pt x="79" y="323"/>
                  <a:pt x="77" y="320"/>
                </a:cubicBezTo>
                <a:cubicBezTo>
                  <a:pt x="77" y="320"/>
                  <a:pt x="77" y="321"/>
                  <a:pt x="77" y="321"/>
                </a:cubicBezTo>
                <a:cubicBezTo>
                  <a:pt x="77" y="323"/>
                  <a:pt x="75" y="322"/>
                  <a:pt x="75" y="321"/>
                </a:cubicBezTo>
                <a:cubicBezTo>
                  <a:pt x="75" y="321"/>
                  <a:pt x="75" y="321"/>
                  <a:pt x="75" y="321"/>
                </a:cubicBezTo>
                <a:close/>
                <a:moveTo>
                  <a:pt x="41" y="314"/>
                </a:moveTo>
                <a:cubicBezTo>
                  <a:pt x="40" y="313"/>
                  <a:pt x="39" y="312"/>
                  <a:pt x="38" y="311"/>
                </a:cubicBezTo>
                <a:cubicBezTo>
                  <a:pt x="41" y="310"/>
                  <a:pt x="42" y="313"/>
                  <a:pt x="41" y="314"/>
                </a:cubicBezTo>
                <a:cubicBezTo>
                  <a:pt x="41" y="314"/>
                  <a:pt x="41" y="314"/>
                  <a:pt x="41" y="314"/>
                </a:cubicBezTo>
                <a:close/>
                <a:moveTo>
                  <a:pt x="360" y="316"/>
                </a:moveTo>
                <a:cubicBezTo>
                  <a:pt x="359" y="315"/>
                  <a:pt x="360" y="313"/>
                  <a:pt x="359" y="311"/>
                </a:cubicBezTo>
                <a:cubicBezTo>
                  <a:pt x="360" y="311"/>
                  <a:pt x="361" y="314"/>
                  <a:pt x="362" y="312"/>
                </a:cubicBezTo>
                <a:cubicBezTo>
                  <a:pt x="364" y="314"/>
                  <a:pt x="360" y="315"/>
                  <a:pt x="360" y="316"/>
                </a:cubicBezTo>
                <a:cubicBezTo>
                  <a:pt x="360" y="316"/>
                  <a:pt x="360" y="316"/>
                  <a:pt x="360" y="316"/>
                </a:cubicBezTo>
                <a:close/>
                <a:moveTo>
                  <a:pt x="377" y="319"/>
                </a:moveTo>
                <a:cubicBezTo>
                  <a:pt x="377" y="317"/>
                  <a:pt x="379" y="318"/>
                  <a:pt x="380" y="317"/>
                </a:cubicBezTo>
                <a:cubicBezTo>
                  <a:pt x="380" y="319"/>
                  <a:pt x="378" y="319"/>
                  <a:pt x="377" y="319"/>
                </a:cubicBezTo>
                <a:cubicBezTo>
                  <a:pt x="377" y="319"/>
                  <a:pt x="377" y="319"/>
                  <a:pt x="377" y="319"/>
                </a:cubicBezTo>
                <a:close/>
                <a:moveTo>
                  <a:pt x="42" y="326"/>
                </a:moveTo>
                <a:cubicBezTo>
                  <a:pt x="40" y="326"/>
                  <a:pt x="43" y="324"/>
                  <a:pt x="42" y="323"/>
                </a:cubicBezTo>
                <a:cubicBezTo>
                  <a:pt x="43" y="322"/>
                  <a:pt x="44" y="324"/>
                  <a:pt x="44" y="325"/>
                </a:cubicBezTo>
                <a:cubicBezTo>
                  <a:pt x="43" y="326"/>
                  <a:pt x="43" y="324"/>
                  <a:pt x="42" y="326"/>
                </a:cubicBezTo>
                <a:cubicBezTo>
                  <a:pt x="42" y="326"/>
                  <a:pt x="42" y="326"/>
                  <a:pt x="42" y="326"/>
                </a:cubicBezTo>
                <a:close/>
                <a:moveTo>
                  <a:pt x="110" y="326"/>
                </a:moveTo>
                <a:cubicBezTo>
                  <a:pt x="110" y="327"/>
                  <a:pt x="108" y="327"/>
                  <a:pt x="108" y="326"/>
                </a:cubicBezTo>
                <a:cubicBezTo>
                  <a:pt x="108" y="325"/>
                  <a:pt x="110" y="325"/>
                  <a:pt x="110" y="326"/>
                </a:cubicBezTo>
                <a:cubicBezTo>
                  <a:pt x="110" y="326"/>
                  <a:pt x="110" y="326"/>
                  <a:pt x="110" y="326"/>
                </a:cubicBezTo>
                <a:close/>
                <a:moveTo>
                  <a:pt x="277" y="328"/>
                </a:moveTo>
                <a:cubicBezTo>
                  <a:pt x="276" y="328"/>
                  <a:pt x="276" y="327"/>
                  <a:pt x="276" y="326"/>
                </a:cubicBezTo>
                <a:cubicBezTo>
                  <a:pt x="276" y="327"/>
                  <a:pt x="278" y="326"/>
                  <a:pt x="277" y="328"/>
                </a:cubicBezTo>
                <a:cubicBezTo>
                  <a:pt x="277" y="328"/>
                  <a:pt x="277" y="328"/>
                  <a:pt x="277" y="328"/>
                </a:cubicBezTo>
                <a:close/>
                <a:moveTo>
                  <a:pt x="70" y="327"/>
                </a:moveTo>
                <a:cubicBezTo>
                  <a:pt x="69" y="329"/>
                  <a:pt x="67" y="328"/>
                  <a:pt x="66" y="327"/>
                </a:cubicBezTo>
                <a:cubicBezTo>
                  <a:pt x="67" y="326"/>
                  <a:pt x="68" y="327"/>
                  <a:pt x="70" y="327"/>
                </a:cubicBezTo>
                <a:cubicBezTo>
                  <a:pt x="70" y="327"/>
                  <a:pt x="70" y="327"/>
                  <a:pt x="70" y="327"/>
                </a:cubicBezTo>
                <a:close/>
                <a:moveTo>
                  <a:pt x="70" y="328"/>
                </a:moveTo>
                <a:cubicBezTo>
                  <a:pt x="70" y="328"/>
                  <a:pt x="70" y="328"/>
                  <a:pt x="70" y="328"/>
                </a:cubicBezTo>
                <a:cubicBezTo>
                  <a:pt x="71" y="329"/>
                  <a:pt x="72" y="328"/>
                  <a:pt x="72" y="328"/>
                </a:cubicBezTo>
                <a:cubicBezTo>
                  <a:pt x="72" y="330"/>
                  <a:pt x="69" y="329"/>
                  <a:pt x="69" y="331"/>
                </a:cubicBezTo>
                <a:cubicBezTo>
                  <a:pt x="70" y="332"/>
                  <a:pt x="71" y="332"/>
                  <a:pt x="71" y="333"/>
                </a:cubicBezTo>
                <a:cubicBezTo>
                  <a:pt x="71" y="341"/>
                  <a:pt x="79" y="345"/>
                  <a:pt x="84" y="349"/>
                </a:cubicBezTo>
                <a:cubicBezTo>
                  <a:pt x="84" y="348"/>
                  <a:pt x="85" y="348"/>
                  <a:pt x="86" y="348"/>
                </a:cubicBezTo>
                <a:cubicBezTo>
                  <a:pt x="87" y="350"/>
                  <a:pt x="87" y="349"/>
                  <a:pt x="86" y="350"/>
                </a:cubicBezTo>
                <a:cubicBezTo>
                  <a:pt x="87" y="351"/>
                  <a:pt x="87" y="349"/>
                  <a:pt x="88" y="350"/>
                </a:cubicBezTo>
                <a:cubicBezTo>
                  <a:pt x="88" y="350"/>
                  <a:pt x="88" y="350"/>
                  <a:pt x="88" y="351"/>
                </a:cubicBezTo>
                <a:cubicBezTo>
                  <a:pt x="91" y="350"/>
                  <a:pt x="90" y="351"/>
                  <a:pt x="92" y="352"/>
                </a:cubicBezTo>
                <a:cubicBezTo>
                  <a:pt x="91" y="350"/>
                  <a:pt x="93" y="351"/>
                  <a:pt x="93" y="349"/>
                </a:cubicBezTo>
                <a:cubicBezTo>
                  <a:pt x="91" y="348"/>
                  <a:pt x="92" y="348"/>
                  <a:pt x="92" y="347"/>
                </a:cubicBezTo>
                <a:cubicBezTo>
                  <a:pt x="90" y="348"/>
                  <a:pt x="90" y="347"/>
                  <a:pt x="89" y="346"/>
                </a:cubicBezTo>
                <a:cubicBezTo>
                  <a:pt x="90" y="346"/>
                  <a:pt x="90" y="345"/>
                  <a:pt x="91" y="345"/>
                </a:cubicBezTo>
                <a:cubicBezTo>
                  <a:pt x="90" y="345"/>
                  <a:pt x="90" y="344"/>
                  <a:pt x="89" y="343"/>
                </a:cubicBezTo>
                <a:cubicBezTo>
                  <a:pt x="88" y="342"/>
                  <a:pt x="86" y="343"/>
                  <a:pt x="86" y="342"/>
                </a:cubicBezTo>
                <a:cubicBezTo>
                  <a:pt x="87" y="341"/>
                  <a:pt x="85" y="337"/>
                  <a:pt x="83" y="339"/>
                </a:cubicBezTo>
                <a:cubicBezTo>
                  <a:pt x="83" y="337"/>
                  <a:pt x="82" y="335"/>
                  <a:pt x="81" y="337"/>
                </a:cubicBezTo>
                <a:cubicBezTo>
                  <a:pt x="81" y="335"/>
                  <a:pt x="82" y="336"/>
                  <a:pt x="82" y="335"/>
                </a:cubicBezTo>
                <a:cubicBezTo>
                  <a:pt x="81" y="334"/>
                  <a:pt x="82" y="335"/>
                  <a:pt x="80" y="335"/>
                </a:cubicBezTo>
                <a:cubicBezTo>
                  <a:pt x="81" y="333"/>
                  <a:pt x="77" y="332"/>
                  <a:pt x="76" y="332"/>
                </a:cubicBezTo>
                <a:cubicBezTo>
                  <a:pt x="79" y="332"/>
                  <a:pt x="72" y="325"/>
                  <a:pt x="70" y="328"/>
                </a:cubicBezTo>
                <a:close/>
                <a:moveTo>
                  <a:pt x="107" y="329"/>
                </a:moveTo>
                <a:cubicBezTo>
                  <a:pt x="108" y="330"/>
                  <a:pt x="108" y="328"/>
                  <a:pt x="110" y="328"/>
                </a:cubicBezTo>
                <a:cubicBezTo>
                  <a:pt x="111" y="332"/>
                  <a:pt x="110" y="332"/>
                  <a:pt x="109" y="334"/>
                </a:cubicBezTo>
                <a:cubicBezTo>
                  <a:pt x="108" y="333"/>
                  <a:pt x="107" y="332"/>
                  <a:pt x="107" y="329"/>
                </a:cubicBezTo>
                <a:cubicBezTo>
                  <a:pt x="107" y="329"/>
                  <a:pt x="107" y="329"/>
                  <a:pt x="107" y="329"/>
                </a:cubicBezTo>
                <a:close/>
                <a:moveTo>
                  <a:pt x="330" y="338"/>
                </a:moveTo>
                <a:cubicBezTo>
                  <a:pt x="330" y="338"/>
                  <a:pt x="330" y="338"/>
                  <a:pt x="330" y="338"/>
                </a:cubicBezTo>
                <a:cubicBezTo>
                  <a:pt x="330" y="337"/>
                  <a:pt x="330" y="336"/>
                  <a:pt x="329" y="336"/>
                </a:cubicBezTo>
                <a:cubicBezTo>
                  <a:pt x="328" y="338"/>
                  <a:pt x="329" y="337"/>
                  <a:pt x="329" y="339"/>
                </a:cubicBezTo>
                <a:cubicBezTo>
                  <a:pt x="327" y="340"/>
                  <a:pt x="327" y="341"/>
                  <a:pt x="325" y="342"/>
                </a:cubicBezTo>
                <a:cubicBezTo>
                  <a:pt x="325" y="339"/>
                  <a:pt x="326" y="338"/>
                  <a:pt x="327" y="338"/>
                </a:cubicBezTo>
                <a:cubicBezTo>
                  <a:pt x="325" y="338"/>
                  <a:pt x="326" y="335"/>
                  <a:pt x="323" y="336"/>
                </a:cubicBezTo>
                <a:cubicBezTo>
                  <a:pt x="322" y="338"/>
                  <a:pt x="322" y="340"/>
                  <a:pt x="319" y="341"/>
                </a:cubicBezTo>
                <a:cubicBezTo>
                  <a:pt x="318" y="340"/>
                  <a:pt x="317" y="338"/>
                  <a:pt x="315" y="338"/>
                </a:cubicBezTo>
                <a:cubicBezTo>
                  <a:pt x="313" y="339"/>
                  <a:pt x="313" y="343"/>
                  <a:pt x="310" y="344"/>
                </a:cubicBezTo>
                <a:cubicBezTo>
                  <a:pt x="311" y="347"/>
                  <a:pt x="309" y="350"/>
                  <a:pt x="307" y="351"/>
                </a:cubicBezTo>
                <a:cubicBezTo>
                  <a:pt x="308" y="352"/>
                  <a:pt x="307" y="355"/>
                  <a:pt x="306" y="355"/>
                </a:cubicBezTo>
                <a:cubicBezTo>
                  <a:pt x="305" y="352"/>
                  <a:pt x="303" y="358"/>
                  <a:pt x="301" y="355"/>
                </a:cubicBezTo>
                <a:cubicBezTo>
                  <a:pt x="301" y="357"/>
                  <a:pt x="300" y="358"/>
                  <a:pt x="300" y="359"/>
                </a:cubicBezTo>
                <a:cubicBezTo>
                  <a:pt x="303" y="360"/>
                  <a:pt x="304" y="360"/>
                  <a:pt x="306" y="361"/>
                </a:cubicBezTo>
                <a:cubicBezTo>
                  <a:pt x="307" y="360"/>
                  <a:pt x="305" y="359"/>
                  <a:pt x="307" y="359"/>
                </a:cubicBezTo>
                <a:cubicBezTo>
                  <a:pt x="313" y="359"/>
                  <a:pt x="321" y="355"/>
                  <a:pt x="321" y="346"/>
                </a:cubicBezTo>
                <a:cubicBezTo>
                  <a:pt x="322" y="348"/>
                  <a:pt x="323" y="346"/>
                  <a:pt x="324" y="348"/>
                </a:cubicBezTo>
                <a:cubicBezTo>
                  <a:pt x="324" y="349"/>
                  <a:pt x="321" y="349"/>
                  <a:pt x="323" y="350"/>
                </a:cubicBezTo>
                <a:cubicBezTo>
                  <a:pt x="323" y="349"/>
                  <a:pt x="323" y="349"/>
                  <a:pt x="324" y="349"/>
                </a:cubicBezTo>
                <a:cubicBezTo>
                  <a:pt x="324" y="346"/>
                  <a:pt x="325" y="348"/>
                  <a:pt x="326" y="347"/>
                </a:cubicBezTo>
                <a:cubicBezTo>
                  <a:pt x="326" y="346"/>
                  <a:pt x="327" y="345"/>
                  <a:pt x="327" y="345"/>
                </a:cubicBezTo>
                <a:cubicBezTo>
                  <a:pt x="326" y="345"/>
                  <a:pt x="324" y="345"/>
                  <a:pt x="325" y="344"/>
                </a:cubicBezTo>
                <a:cubicBezTo>
                  <a:pt x="326" y="344"/>
                  <a:pt x="328" y="343"/>
                  <a:pt x="328" y="344"/>
                </a:cubicBezTo>
                <a:cubicBezTo>
                  <a:pt x="328" y="345"/>
                  <a:pt x="327" y="345"/>
                  <a:pt x="327" y="346"/>
                </a:cubicBezTo>
                <a:cubicBezTo>
                  <a:pt x="330" y="344"/>
                  <a:pt x="334" y="344"/>
                  <a:pt x="334" y="340"/>
                </a:cubicBezTo>
                <a:cubicBezTo>
                  <a:pt x="338" y="338"/>
                  <a:pt x="345" y="332"/>
                  <a:pt x="340" y="328"/>
                </a:cubicBezTo>
                <a:cubicBezTo>
                  <a:pt x="338" y="331"/>
                  <a:pt x="335" y="335"/>
                  <a:pt x="332" y="335"/>
                </a:cubicBezTo>
                <a:cubicBezTo>
                  <a:pt x="333" y="334"/>
                  <a:pt x="334" y="334"/>
                  <a:pt x="332" y="333"/>
                </a:cubicBezTo>
                <a:cubicBezTo>
                  <a:pt x="331" y="335"/>
                  <a:pt x="331" y="338"/>
                  <a:pt x="330" y="338"/>
                </a:cubicBezTo>
                <a:close/>
                <a:moveTo>
                  <a:pt x="89" y="331"/>
                </a:moveTo>
                <a:cubicBezTo>
                  <a:pt x="93" y="329"/>
                  <a:pt x="101" y="339"/>
                  <a:pt x="101" y="346"/>
                </a:cubicBezTo>
                <a:cubicBezTo>
                  <a:pt x="96" y="343"/>
                  <a:pt x="88" y="337"/>
                  <a:pt x="89" y="331"/>
                </a:cubicBezTo>
                <a:cubicBezTo>
                  <a:pt x="89" y="331"/>
                  <a:pt x="89" y="331"/>
                  <a:pt x="89" y="331"/>
                </a:cubicBezTo>
                <a:close/>
                <a:moveTo>
                  <a:pt x="362" y="333"/>
                </a:moveTo>
                <a:cubicBezTo>
                  <a:pt x="360" y="333"/>
                  <a:pt x="360" y="332"/>
                  <a:pt x="360" y="331"/>
                </a:cubicBezTo>
                <a:cubicBezTo>
                  <a:pt x="362" y="330"/>
                  <a:pt x="362" y="331"/>
                  <a:pt x="363" y="331"/>
                </a:cubicBezTo>
                <a:cubicBezTo>
                  <a:pt x="363" y="333"/>
                  <a:pt x="362" y="332"/>
                  <a:pt x="362" y="333"/>
                </a:cubicBezTo>
                <a:cubicBezTo>
                  <a:pt x="362" y="333"/>
                  <a:pt x="362" y="333"/>
                  <a:pt x="362" y="333"/>
                </a:cubicBezTo>
                <a:close/>
                <a:moveTo>
                  <a:pt x="351" y="333"/>
                </a:moveTo>
                <a:cubicBezTo>
                  <a:pt x="351" y="334"/>
                  <a:pt x="354" y="335"/>
                  <a:pt x="354" y="333"/>
                </a:cubicBezTo>
                <a:cubicBezTo>
                  <a:pt x="355" y="334"/>
                  <a:pt x="352" y="336"/>
                  <a:pt x="353" y="338"/>
                </a:cubicBezTo>
                <a:cubicBezTo>
                  <a:pt x="350" y="338"/>
                  <a:pt x="347" y="344"/>
                  <a:pt x="343" y="343"/>
                </a:cubicBezTo>
                <a:cubicBezTo>
                  <a:pt x="344" y="337"/>
                  <a:pt x="351" y="337"/>
                  <a:pt x="351" y="333"/>
                </a:cubicBezTo>
                <a:cubicBezTo>
                  <a:pt x="351" y="333"/>
                  <a:pt x="351" y="333"/>
                  <a:pt x="351" y="333"/>
                </a:cubicBezTo>
                <a:close/>
                <a:moveTo>
                  <a:pt x="130" y="341"/>
                </a:moveTo>
                <a:cubicBezTo>
                  <a:pt x="129" y="340"/>
                  <a:pt x="128" y="341"/>
                  <a:pt x="127" y="340"/>
                </a:cubicBezTo>
                <a:cubicBezTo>
                  <a:pt x="128" y="338"/>
                  <a:pt x="126" y="338"/>
                  <a:pt x="127" y="336"/>
                </a:cubicBezTo>
                <a:cubicBezTo>
                  <a:pt x="128" y="336"/>
                  <a:pt x="128" y="334"/>
                  <a:pt x="129" y="334"/>
                </a:cubicBezTo>
                <a:cubicBezTo>
                  <a:pt x="129" y="337"/>
                  <a:pt x="133" y="337"/>
                  <a:pt x="133" y="340"/>
                </a:cubicBezTo>
                <a:cubicBezTo>
                  <a:pt x="135" y="340"/>
                  <a:pt x="135" y="339"/>
                  <a:pt x="135" y="337"/>
                </a:cubicBezTo>
                <a:cubicBezTo>
                  <a:pt x="136" y="340"/>
                  <a:pt x="140" y="342"/>
                  <a:pt x="139" y="345"/>
                </a:cubicBezTo>
                <a:cubicBezTo>
                  <a:pt x="143" y="347"/>
                  <a:pt x="145" y="351"/>
                  <a:pt x="148" y="354"/>
                </a:cubicBezTo>
                <a:cubicBezTo>
                  <a:pt x="146" y="355"/>
                  <a:pt x="142" y="353"/>
                  <a:pt x="138" y="353"/>
                </a:cubicBezTo>
                <a:cubicBezTo>
                  <a:pt x="138" y="350"/>
                  <a:pt x="130" y="347"/>
                  <a:pt x="130" y="341"/>
                </a:cubicBezTo>
                <a:cubicBezTo>
                  <a:pt x="130" y="341"/>
                  <a:pt x="130" y="341"/>
                  <a:pt x="130" y="341"/>
                </a:cubicBezTo>
                <a:close/>
                <a:moveTo>
                  <a:pt x="118" y="344"/>
                </a:moveTo>
                <a:cubicBezTo>
                  <a:pt x="118" y="341"/>
                  <a:pt x="114" y="342"/>
                  <a:pt x="115" y="339"/>
                </a:cubicBezTo>
                <a:cubicBezTo>
                  <a:pt x="116" y="339"/>
                  <a:pt x="116" y="339"/>
                  <a:pt x="117" y="339"/>
                </a:cubicBezTo>
                <a:cubicBezTo>
                  <a:pt x="117" y="341"/>
                  <a:pt x="118" y="344"/>
                  <a:pt x="120" y="343"/>
                </a:cubicBezTo>
                <a:cubicBezTo>
                  <a:pt x="120" y="344"/>
                  <a:pt x="120" y="344"/>
                  <a:pt x="118" y="344"/>
                </a:cubicBezTo>
                <a:cubicBezTo>
                  <a:pt x="118" y="344"/>
                  <a:pt x="118" y="344"/>
                  <a:pt x="118" y="344"/>
                </a:cubicBezTo>
                <a:close/>
                <a:moveTo>
                  <a:pt x="49" y="345"/>
                </a:moveTo>
                <a:cubicBezTo>
                  <a:pt x="48" y="345"/>
                  <a:pt x="49" y="344"/>
                  <a:pt x="48" y="344"/>
                </a:cubicBezTo>
                <a:cubicBezTo>
                  <a:pt x="48" y="342"/>
                  <a:pt x="50" y="344"/>
                  <a:pt x="49" y="345"/>
                </a:cubicBezTo>
                <a:cubicBezTo>
                  <a:pt x="49" y="345"/>
                  <a:pt x="49" y="345"/>
                  <a:pt x="49" y="345"/>
                </a:cubicBezTo>
                <a:close/>
                <a:moveTo>
                  <a:pt x="298" y="364"/>
                </a:moveTo>
                <a:cubicBezTo>
                  <a:pt x="296" y="364"/>
                  <a:pt x="297" y="361"/>
                  <a:pt x="296" y="360"/>
                </a:cubicBezTo>
                <a:cubicBezTo>
                  <a:pt x="298" y="359"/>
                  <a:pt x="299" y="363"/>
                  <a:pt x="299" y="360"/>
                </a:cubicBezTo>
                <a:cubicBezTo>
                  <a:pt x="300" y="360"/>
                  <a:pt x="300" y="361"/>
                  <a:pt x="301" y="361"/>
                </a:cubicBezTo>
                <a:cubicBezTo>
                  <a:pt x="301" y="361"/>
                  <a:pt x="301" y="362"/>
                  <a:pt x="301" y="362"/>
                </a:cubicBezTo>
                <a:cubicBezTo>
                  <a:pt x="302" y="363"/>
                  <a:pt x="302" y="362"/>
                  <a:pt x="302" y="361"/>
                </a:cubicBezTo>
                <a:cubicBezTo>
                  <a:pt x="303" y="361"/>
                  <a:pt x="303" y="362"/>
                  <a:pt x="304" y="362"/>
                </a:cubicBezTo>
                <a:cubicBezTo>
                  <a:pt x="304" y="363"/>
                  <a:pt x="302" y="362"/>
                  <a:pt x="302" y="364"/>
                </a:cubicBezTo>
                <a:cubicBezTo>
                  <a:pt x="300" y="363"/>
                  <a:pt x="299" y="363"/>
                  <a:pt x="298" y="364"/>
                </a:cubicBezTo>
                <a:cubicBezTo>
                  <a:pt x="298" y="364"/>
                  <a:pt x="298" y="364"/>
                  <a:pt x="298" y="364"/>
                </a:cubicBezTo>
                <a:close/>
                <a:moveTo>
                  <a:pt x="205" y="362"/>
                </a:moveTo>
                <a:cubicBezTo>
                  <a:pt x="205" y="362"/>
                  <a:pt x="205" y="361"/>
                  <a:pt x="205" y="360"/>
                </a:cubicBezTo>
                <a:cubicBezTo>
                  <a:pt x="207" y="362"/>
                  <a:pt x="209" y="359"/>
                  <a:pt x="210" y="362"/>
                </a:cubicBezTo>
                <a:cubicBezTo>
                  <a:pt x="211" y="361"/>
                  <a:pt x="213" y="360"/>
                  <a:pt x="214" y="360"/>
                </a:cubicBezTo>
                <a:cubicBezTo>
                  <a:pt x="214" y="361"/>
                  <a:pt x="214" y="361"/>
                  <a:pt x="215" y="361"/>
                </a:cubicBezTo>
                <a:cubicBezTo>
                  <a:pt x="215" y="362"/>
                  <a:pt x="213" y="362"/>
                  <a:pt x="214" y="364"/>
                </a:cubicBezTo>
                <a:cubicBezTo>
                  <a:pt x="213" y="363"/>
                  <a:pt x="213" y="362"/>
                  <a:pt x="213" y="361"/>
                </a:cubicBezTo>
                <a:cubicBezTo>
                  <a:pt x="211" y="365"/>
                  <a:pt x="209" y="361"/>
                  <a:pt x="205" y="362"/>
                </a:cubicBezTo>
                <a:cubicBezTo>
                  <a:pt x="205" y="362"/>
                  <a:pt x="205" y="362"/>
                  <a:pt x="205" y="362"/>
                </a:cubicBezTo>
                <a:close/>
                <a:moveTo>
                  <a:pt x="124" y="363"/>
                </a:moveTo>
                <a:cubicBezTo>
                  <a:pt x="124" y="362"/>
                  <a:pt x="126" y="362"/>
                  <a:pt x="127" y="363"/>
                </a:cubicBezTo>
                <a:cubicBezTo>
                  <a:pt x="127" y="364"/>
                  <a:pt x="127" y="365"/>
                  <a:pt x="126" y="366"/>
                </a:cubicBezTo>
                <a:cubicBezTo>
                  <a:pt x="125" y="366"/>
                  <a:pt x="124" y="365"/>
                  <a:pt x="124" y="363"/>
                </a:cubicBezTo>
                <a:cubicBezTo>
                  <a:pt x="124" y="363"/>
                  <a:pt x="124" y="363"/>
                  <a:pt x="124" y="363"/>
                </a:cubicBezTo>
                <a:close/>
                <a:moveTo>
                  <a:pt x="214" y="364"/>
                </a:moveTo>
                <a:cubicBezTo>
                  <a:pt x="214" y="363"/>
                  <a:pt x="215" y="362"/>
                  <a:pt x="216" y="362"/>
                </a:cubicBezTo>
                <a:cubicBezTo>
                  <a:pt x="217" y="364"/>
                  <a:pt x="215" y="364"/>
                  <a:pt x="214" y="364"/>
                </a:cubicBezTo>
                <a:cubicBezTo>
                  <a:pt x="214" y="364"/>
                  <a:pt x="214" y="364"/>
                  <a:pt x="214" y="364"/>
                </a:cubicBezTo>
                <a:close/>
                <a:moveTo>
                  <a:pt x="120" y="369"/>
                </a:moveTo>
                <a:cubicBezTo>
                  <a:pt x="120" y="368"/>
                  <a:pt x="121" y="368"/>
                  <a:pt x="121" y="367"/>
                </a:cubicBezTo>
                <a:cubicBezTo>
                  <a:pt x="122" y="367"/>
                  <a:pt x="122" y="369"/>
                  <a:pt x="120" y="369"/>
                </a:cubicBezTo>
                <a:cubicBezTo>
                  <a:pt x="120" y="369"/>
                  <a:pt x="120" y="369"/>
                  <a:pt x="120" y="369"/>
                </a:cubicBezTo>
                <a:close/>
                <a:moveTo>
                  <a:pt x="260" y="379"/>
                </a:moveTo>
                <a:cubicBezTo>
                  <a:pt x="259" y="379"/>
                  <a:pt x="259" y="378"/>
                  <a:pt x="259" y="376"/>
                </a:cubicBezTo>
                <a:cubicBezTo>
                  <a:pt x="260" y="376"/>
                  <a:pt x="260" y="378"/>
                  <a:pt x="260" y="379"/>
                </a:cubicBezTo>
                <a:cubicBezTo>
                  <a:pt x="260" y="379"/>
                  <a:pt x="260" y="379"/>
                  <a:pt x="260" y="379"/>
                </a:cubicBezTo>
                <a:close/>
                <a:moveTo>
                  <a:pt x="240" y="383"/>
                </a:moveTo>
                <a:cubicBezTo>
                  <a:pt x="240" y="383"/>
                  <a:pt x="240" y="383"/>
                  <a:pt x="240" y="383"/>
                </a:cubicBezTo>
                <a:cubicBezTo>
                  <a:pt x="240" y="383"/>
                  <a:pt x="241" y="383"/>
                  <a:pt x="241" y="384"/>
                </a:cubicBezTo>
                <a:cubicBezTo>
                  <a:pt x="245" y="384"/>
                  <a:pt x="247" y="383"/>
                  <a:pt x="249" y="383"/>
                </a:cubicBezTo>
                <a:cubicBezTo>
                  <a:pt x="247" y="382"/>
                  <a:pt x="250" y="383"/>
                  <a:pt x="251" y="382"/>
                </a:cubicBezTo>
                <a:cubicBezTo>
                  <a:pt x="251" y="380"/>
                  <a:pt x="251" y="381"/>
                  <a:pt x="251" y="378"/>
                </a:cubicBezTo>
                <a:cubicBezTo>
                  <a:pt x="249" y="380"/>
                  <a:pt x="248" y="378"/>
                  <a:pt x="246" y="379"/>
                </a:cubicBezTo>
                <a:cubicBezTo>
                  <a:pt x="247" y="378"/>
                  <a:pt x="246" y="379"/>
                  <a:pt x="246" y="377"/>
                </a:cubicBezTo>
                <a:cubicBezTo>
                  <a:pt x="245" y="377"/>
                  <a:pt x="242" y="378"/>
                  <a:pt x="241" y="379"/>
                </a:cubicBezTo>
                <a:cubicBezTo>
                  <a:pt x="244" y="379"/>
                  <a:pt x="244" y="382"/>
                  <a:pt x="243" y="383"/>
                </a:cubicBezTo>
                <a:cubicBezTo>
                  <a:pt x="243" y="383"/>
                  <a:pt x="242" y="382"/>
                  <a:pt x="242" y="382"/>
                </a:cubicBezTo>
                <a:cubicBezTo>
                  <a:pt x="242" y="379"/>
                  <a:pt x="240" y="379"/>
                  <a:pt x="240" y="377"/>
                </a:cubicBezTo>
                <a:cubicBezTo>
                  <a:pt x="240" y="380"/>
                  <a:pt x="239" y="380"/>
                  <a:pt x="240" y="383"/>
                </a:cubicBezTo>
                <a:close/>
                <a:moveTo>
                  <a:pt x="263" y="379"/>
                </a:moveTo>
                <a:cubicBezTo>
                  <a:pt x="263" y="378"/>
                  <a:pt x="264" y="378"/>
                  <a:pt x="264" y="377"/>
                </a:cubicBezTo>
                <a:cubicBezTo>
                  <a:pt x="264" y="377"/>
                  <a:pt x="264" y="377"/>
                  <a:pt x="265" y="377"/>
                </a:cubicBezTo>
                <a:cubicBezTo>
                  <a:pt x="265" y="378"/>
                  <a:pt x="264" y="378"/>
                  <a:pt x="264" y="379"/>
                </a:cubicBezTo>
                <a:cubicBezTo>
                  <a:pt x="264" y="379"/>
                  <a:pt x="264" y="379"/>
                  <a:pt x="263" y="379"/>
                </a:cubicBezTo>
                <a:cubicBezTo>
                  <a:pt x="263" y="379"/>
                  <a:pt x="263" y="379"/>
                  <a:pt x="263" y="379"/>
                </a:cubicBezTo>
                <a:close/>
                <a:moveTo>
                  <a:pt x="229" y="384"/>
                </a:moveTo>
                <a:cubicBezTo>
                  <a:pt x="229" y="382"/>
                  <a:pt x="233" y="382"/>
                  <a:pt x="233" y="379"/>
                </a:cubicBezTo>
                <a:cubicBezTo>
                  <a:pt x="233" y="379"/>
                  <a:pt x="234" y="379"/>
                  <a:pt x="234" y="379"/>
                </a:cubicBezTo>
                <a:cubicBezTo>
                  <a:pt x="234" y="380"/>
                  <a:pt x="235" y="380"/>
                  <a:pt x="235" y="381"/>
                </a:cubicBezTo>
                <a:cubicBezTo>
                  <a:pt x="232" y="381"/>
                  <a:pt x="232" y="382"/>
                  <a:pt x="232" y="384"/>
                </a:cubicBezTo>
                <a:cubicBezTo>
                  <a:pt x="231" y="384"/>
                  <a:pt x="230" y="384"/>
                  <a:pt x="229" y="384"/>
                </a:cubicBezTo>
                <a:cubicBezTo>
                  <a:pt x="229" y="384"/>
                  <a:pt x="229" y="384"/>
                  <a:pt x="229" y="384"/>
                </a:cubicBezTo>
                <a:close/>
                <a:moveTo>
                  <a:pt x="226" y="382"/>
                </a:moveTo>
                <a:cubicBezTo>
                  <a:pt x="225" y="383"/>
                  <a:pt x="223" y="381"/>
                  <a:pt x="225" y="381"/>
                </a:cubicBezTo>
                <a:cubicBezTo>
                  <a:pt x="225" y="381"/>
                  <a:pt x="225" y="382"/>
                  <a:pt x="226" y="382"/>
                </a:cubicBezTo>
                <a:cubicBezTo>
                  <a:pt x="226" y="382"/>
                  <a:pt x="226" y="382"/>
                  <a:pt x="226" y="382"/>
                </a:cubicBezTo>
                <a:close/>
                <a:moveTo>
                  <a:pt x="233" y="383"/>
                </a:moveTo>
                <a:cubicBezTo>
                  <a:pt x="235" y="384"/>
                  <a:pt x="237" y="383"/>
                  <a:pt x="236" y="382"/>
                </a:cubicBezTo>
                <a:cubicBezTo>
                  <a:pt x="237" y="381"/>
                  <a:pt x="237" y="385"/>
                  <a:pt x="239" y="384"/>
                </a:cubicBezTo>
                <a:cubicBezTo>
                  <a:pt x="238" y="384"/>
                  <a:pt x="234" y="386"/>
                  <a:pt x="233" y="383"/>
                </a:cubicBezTo>
                <a:cubicBezTo>
                  <a:pt x="233" y="383"/>
                  <a:pt x="233" y="383"/>
                  <a:pt x="233" y="383"/>
                </a:cubicBezTo>
                <a:close/>
                <a:moveTo>
                  <a:pt x="223" y="385"/>
                </a:moveTo>
                <a:cubicBezTo>
                  <a:pt x="223" y="385"/>
                  <a:pt x="224" y="384"/>
                  <a:pt x="224" y="384"/>
                </a:cubicBezTo>
                <a:cubicBezTo>
                  <a:pt x="224" y="384"/>
                  <a:pt x="224" y="384"/>
                  <a:pt x="225" y="384"/>
                </a:cubicBezTo>
                <a:cubicBezTo>
                  <a:pt x="225" y="385"/>
                  <a:pt x="224" y="385"/>
                  <a:pt x="223" y="385"/>
                </a:cubicBezTo>
                <a:cubicBezTo>
                  <a:pt x="223" y="385"/>
                  <a:pt x="223" y="385"/>
                  <a:pt x="223" y="385"/>
                </a:cubicBezTo>
                <a:close/>
                <a:moveTo>
                  <a:pt x="170" y="391"/>
                </a:moveTo>
                <a:cubicBezTo>
                  <a:pt x="170" y="391"/>
                  <a:pt x="170" y="390"/>
                  <a:pt x="170" y="389"/>
                </a:cubicBezTo>
                <a:cubicBezTo>
                  <a:pt x="172" y="389"/>
                  <a:pt x="170" y="390"/>
                  <a:pt x="170" y="391"/>
                </a:cubicBezTo>
                <a:cubicBezTo>
                  <a:pt x="170" y="391"/>
                  <a:pt x="170" y="391"/>
                  <a:pt x="170" y="391"/>
                </a:cubicBezTo>
                <a:close/>
                <a:moveTo>
                  <a:pt x="199" y="17"/>
                </a:moveTo>
                <a:cubicBezTo>
                  <a:pt x="200" y="11"/>
                  <a:pt x="199" y="20"/>
                  <a:pt x="199" y="17"/>
                </a:cubicBezTo>
                <a:close/>
                <a:moveTo>
                  <a:pt x="114" y="28"/>
                </a:moveTo>
                <a:cubicBezTo>
                  <a:pt x="116" y="28"/>
                  <a:pt x="114" y="29"/>
                  <a:pt x="117" y="28"/>
                </a:cubicBezTo>
                <a:cubicBezTo>
                  <a:pt x="117" y="30"/>
                  <a:pt x="116" y="30"/>
                  <a:pt x="115" y="30"/>
                </a:cubicBezTo>
                <a:cubicBezTo>
                  <a:pt x="115" y="29"/>
                  <a:pt x="114" y="29"/>
                  <a:pt x="114" y="28"/>
                </a:cubicBezTo>
                <a:close/>
                <a:moveTo>
                  <a:pt x="235" y="46"/>
                </a:moveTo>
                <a:cubicBezTo>
                  <a:pt x="234" y="46"/>
                  <a:pt x="235" y="44"/>
                  <a:pt x="233" y="44"/>
                </a:cubicBezTo>
                <a:cubicBezTo>
                  <a:pt x="234" y="43"/>
                  <a:pt x="235" y="46"/>
                  <a:pt x="237" y="46"/>
                </a:cubicBezTo>
                <a:cubicBezTo>
                  <a:pt x="237" y="48"/>
                  <a:pt x="236" y="46"/>
                  <a:pt x="235" y="46"/>
                </a:cubicBezTo>
                <a:close/>
                <a:moveTo>
                  <a:pt x="331" y="48"/>
                </a:moveTo>
                <a:cubicBezTo>
                  <a:pt x="332" y="48"/>
                  <a:pt x="332" y="49"/>
                  <a:pt x="332" y="49"/>
                </a:cubicBezTo>
                <a:cubicBezTo>
                  <a:pt x="334" y="48"/>
                  <a:pt x="331" y="48"/>
                  <a:pt x="331" y="47"/>
                </a:cubicBezTo>
                <a:cubicBezTo>
                  <a:pt x="332" y="47"/>
                  <a:pt x="332" y="47"/>
                  <a:pt x="332" y="46"/>
                </a:cubicBezTo>
                <a:cubicBezTo>
                  <a:pt x="331" y="46"/>
                  <a:pt x="331" y="47"/>
                  <a:pt x="331" y="48"/>
                </a:cubicBezTo>
                <a:close/>
                <a:moveTo>
                  <a:pt x="250" y="56"/>
                </a:moveTo>
                <a:cubicBezTo>
                  <a:pt x="250" y="54"/>
                  <a:pt x="253" y="56"/>
                  <a:pt x="253" y="58"/>
                </a:cubicBezTo>
                <a:cubicBezTo>
                  <a:pt x="252" y="58"/>
                  <a:pt x="252" y="57"/>
                  <a:pt x="253" y="57"/>
                </a:cubicBezTo>
                <a:cubicBezTo>
                  <a:pt x="252" y="57"/>
                  <a:pt x="252" y="57"/>
                  <a:pt x="250" y="56"/>
                </a:cubicBezTo>
                <a:close/>
                <a:moveTo>
                  <a:pt x="259" y="57"/>
                </a:moveTo>
                <a:cubicBezTo>
                  <a:pt x="261" y="57"/>
                  <a:pt x="259" y="61"/>
                  <a:pt x="258" y="61"/>
                </a:cubicBezTo>
                <a:cubicBezTo>
                  <a:pt x="258" y="61"/>
                  <a:pt x="258" y="58"/>
                  <a:pt x="259" y="57"/>
                </a:cubicBezTo>
                <a:close/>
                <a:moveTo>
                  <a:pt x="40" y="71"/>
                </a:moveTo>
                <a:cubicBezTo>
                  <a:pt x="42" y="73"/>
                  <a:pt x="38" y="73"/>
                  <a:pt x="38" y="76"/>
                </a:cubicBezTo>
                <a:cubicBezTo>
                  <a:pt x="37" y="74"/>
                  <a:pt x="40" y="73"/>
                  <a:pt x="40" y="71"/>
                </a:cubicBezTo>
                <a:close/>
                <a:moveTo>
                  <a:pt x="13" y="170"/>
                </a:moveTo>
                <a:cubicBezTo>
                  <a:pt x="13" y="170"/>
                  <a:pt x="12" y="170"/>
                  <a:pt x="11" y="170"/>
                </a:cubicBezTo>
                <a:cubicBezTo>
                  <a:pt x="11" y="171"/>
                  <a:pt x="11" y="172"/>
                  <a:pt x="12" y="172"/>
                </a:cubicBezTo>
                <a:cubicBezTo>
                  <a:pt x="11" y="173"/>
                  <a:pt x="10" y="174"/>
                  <a:pt x="8" y="173"/>
                </a:cubicBezTo>
                <a:cubicBezTo>
                  <a:pt x="8" y="171"/>
                  <a:pt x="10" y="175"/>
                  <a:pt x="11" y="172"/>
                </a:cubicBezTo>
                <a:cubicBezTo>
                  <a:pt x="9" y="171"/>
                  <a:pt x="11" y="170"/>
                  <a:pt x="13" y="170"/>
                </a:cubicBezTo>
                <a:close/>
                <a:moveTo>
                  <a:pt x="7" y="177"/>
                </a:moveTo>
                <a:cubicBezTo>
                  <a:pt x="7" y="174"/>
                  <a:pt x="11" y="179"/>
                  <a:pt x="7" y="177"/>
                </a:cubicBezTo>
                <a:close/>
                <a:moveTo>
                  <a:pt x="79" y="205"/>
                </a:moveTo>
                <a:cubicBezTo>
                  <a:pt x="80" y="207"/>
                  <a:pt x="77" y="208"/>
                  <a:pt x="76" y="210"/>
                </a:cubicBezTo>
                <a:cubicBezTo>
                  <a:pt x="74" y="209"/>
                  <a:pt x="77" y="207"/>
                  <a:pt x="75" y="207"/>
                </a:cubicBezTo>
                <a:cubicBezTo>
                  <a:pt x="76" y="206"/>
                  <a:pt x="78" y="207"/>
                  <a:pt x="79" y="205"/>
                </a:cubicBezTo>
                <a:close/>
                <a:moveTo>
                  <a:pt x="78" y="214"/>
                </a:moveTo>
                <a:cubicBezTo>
                  <a:pt x="79" y="210"/>
                  <a:pt x="82" y="212"/>
                  <a:pt x="78" y="214"/>
                </a:cubicBezTo>
                <a:close/>
                <a:moveTo>
                  <a:pt x="420" y="249"/>
                </a:moveTo>
                <a:cubicBezTo>
                  <a:pt x="421" y="249"/>
                  <a:pt x="421" y="250"/>
                  <a:pt x="423" y="250"/>
                </a:cubicBezTo>
                <a:cubicBezTo>
                  <a:pt x="423" y="249"/>
                  <a:pt x="423" y="249"/>
                  <a:pt x="424" y="248"/>
                </a:cubicBezTo>
                <a:cubicBezTo>
                  <a:pt x="422" y="249"/>
                  <a:pt x="420" y="248"/>
                  <a:pt x="420" y="249"/>
                </a:cubicBezTo>
                <a:close/>
                <a:moveTo>
                  <a:pt x="412" y="254"/>
                </a:moveTo>
                <a:cubicBezTo>
                  <a:pt x="412" y="254"/>
                  <a:pt x="411" y="255"/>
                  <a:pt x="412" y="255"/>
                </a:cubicBezTo>
                <a:cubicBezTo>
                  <a:pt x="415" y="253"/>
                  <a:pt x="411" y="252"/>
                  <a:pt x="412" y="254"/>
                </a:cubicBezTo>
                <a:cubicBezTo>
                  <a:pt x="412" y="254"/>
                  <a:pt x="412" y="254"/>
                  <a:pt x="412" y="254"/>
                </a:cubicBezTo>
                <a:close/>
                <a:moveTo>
                  <a:pt x="413" y="260"/>
                </a:moveTo>
                <a:cubicBezTo>
                  <a:pt x="412" y="260"/>
                  <a:pt x="413" y="256"/>
                  <a:pt x="412" y="259"/>
                </a:cubicBezTo>
                <a:cubicBezTo>
                  <a:pt x="411" y="257"/>
                  <a:pt x="413" y="257"/>
                  <a:pt x="415" y="257"/>
                </a:cubicBezTo>
                <a:cubicBezTo>
                  <a:pt x="417" y="257"/>
                  <a:pt x="413" y="259"/>
                  <a:pt x="413" y="260"/>
                </a:cubicBezTo>
                <a:close/>
                <a:moveTo>
                  <a:pt x="413" y="265"/>
                </a:moveTo>
                <a:cubicBezTo>
                  <a:pt x="412" y="263"/>
                  <a:pt x="417" y="266"/>
                  <a:pt x="413" y="266"/>
                </a:cubicBezTo>
                <a:cubicBezTo>
                  <a:pt x="414" y="265"/>
                  <a:pt x="414" y="265"/>
                  <a:pt x="413" y="265"/>
                </a:cubicBezTo>
                <a:close/>
                <a:moveTo>
                  <a:pt x="408" y="267"/>
                </a:moveTo>
                <a:cubicBezTo>
                  <a:pt x="409" y="267"/>
                  <a:pt x="410" y="266"/>
                  <a:pt x="409" y="266"/>
                </a:cubicBezTo>
                <a:cubicBezTo>
                  <a:pt x="409" y="265"/>
                  <a:pt x="411" y="266"/>
                  <a:pt x="412" y="266"/>
                </a:cubicBezTo>
                <a:cubicBezTo>
                  <a:pt x="410" y="266"/>
                  <a:pt x="410" y="268"/>
                  <a:pt x="411" y="270"/>
                </a:cubicBezTo>
                <a:cubicBezTo>
                  <a:pt x="410" y="270"/>
                  <a:pt x="407" y="269"/>
                  <a:pt x="408" y="267"/>
                </a:cubicBezTo>
                <a:close/>
                <a:moveTo>
                  <a:pt x="414" y="268"/>
                </a:moveTo>
                <a:cubicBezTo>
                  <a:pt x="415" y="268"/>
                  <a:pt x="413" y="270"/>
                  <a:pt x="412" y="270"/>
                </a:cubicBezTo>
                <a:cubicBezTo>
                  <a:pt x="412" y="269"/>
                  <a:pt x="414" y="269"/>
                  <a:pt x="414" y="268"/>
                </a:cubicBezTo>
                <a:close/>
                <a:moveTo>
                  <a:pt x="409" y="273"/>
                </a:moveTo>
                <a:cubicBezTo>
                  <a:pt x="409" y="276"/>
                  <a:pt x="411" y="276"/>
                  <a:pt x="412" y="277"/>
                </a:cubicBezTo>
                <a:cubicBezTo>
                  <a:pt x="411" y="278"/>
                  <a:pt x="410" y="276"/>
                  <a:pt x="410" y="278"/>
                </a:cubicBezTo>
                <a:cubicBezTo>
                  <a:pt x="412" y="277"/>
                  <a:pt x="412" y="280"/>
                  <a:pt x="413" y="278"/>
                </a:cubicBezTo>
                <a:cubicBezTo>
                  <a:pt x="412" y="277"/>
                  <a:pt x="411" y="276"/>
                  <a:pt x="412" y="274"/>
                </a:cubicBezTo>
                <a:cubicBezTo>
                  <a:pt x="411" y="273"/>
                  <a:pt x="411" y="274"/>
                  <a:pt x="409" y="273"/>
                </a:cubicBezTo>
                <a:close/>
                <a:moveTo>
                  <a:pt x="407" y="281"/>
                </a:moveTo>
                <a:cubicBezTo>
                  <a:pt x="405" y="280"/>
                  <a:pt x="414" y="282"/>
                  <a:pt x="409" y="283"/>
                </a:cubicBezTo>
                <a:cubicBezTo>
                  <a:pt x="410" y="282"/>
                  <a:pt x="410" y="283"/>
                  <a:pt x="408" y="283"/>
                </a:cubicBezTo>
                <a:cubicBezTo>
                  <a:pt x="409" y="284"/>
                  <a:pt x="409" y="285"/>
                  <a:pt x="407" y="284"/>
                </a:cubicBezTo>
                <a:cubicBezTo>
                  <a:pt x="408" y="285"/>
                  <a:pt x="410" y="287"/>
                  <a:pt x="410" y="287"/>
                </a:cubicBezTo>
                <a:cubicBezTo>
                  <a:pt x="411" y="287"/>
                  <a:pt x="411" y="288"/>
                  <a:pt x="412" y="288"/>
                </a:cubicBezTo>
                <a:cubicBezTo>
                  <a:pt x="411" y="289"/>
                  <a:pt x="410" y="287"/>
                  <a:pt x="409" y="289"/>
                </a:cubicBezTo>
                <a:cubicBezTo>
                  <a:pt x="409" y="287"/>
                  <a:pt x="408" y="287"/>
                  <a:pt x="406" y="285"/>
                </a:cubicBezTo>
                <a:cubicBezTo>
                  <a:pt x="407" y="284"/>
                  <a:pt x="409" y="282"/>
                  <a:pt x="407" y="281"/>
                </a:cubicBezTo>
                <a:close/>
                <a:moveTo>
                  <a:pt x="407" y="289"/>
                </a:moveTo>
                <a:cubicBezTo>
                  <a:pt x="406" y="289"/>
                  <a:pt x="404" y="290"/>
                  <a:pt x="404" y="290"/>
                </a:cubicBezTo>
                <a:cubicBezTo>
                  <a:pt x="405" y="289"/>
                  <a:pt x="406" y="291"/>
                  <a:pt x="407" y="290"/>
                </a:cubicBezTo>
                <a:cubicBezTo>
                  <a:pt x="406" y="290"/>
                  <a:pt x="406" y="290"/>
                  <a:pt x="406" y="289"/>
                </a:cubicBezTo>
                <a:cubicBezTo>
                  <a:pt x="407" y="289"/>
                  <a:pt x="407" y="289"/>
                  <a:pt x="407" y="289"/>
                </a:cubicBezTo>
                <a:close/>
                <a:moveTo>
                  <a:pt x="414" y="290"/>
                </a:moveTo>
                <a:cubicBezTo>
                  <a:pt x="415" y="291"/>
                  <a:pt x="413" y="293"/>
                  <a:pt x="412" y="293"/>
                </a:cubicBezTo>
                <a:cubicBezTo>
                  <a:pt x="412" y="291"/>
                  <a:pt x="413" y="291"/>
                  <a:pt x="414" y="290"/>
                </a:cubicBezTo>
                <a:close/>
                <a:moveTo>
                  <a:pt x="392" y="303"/>
                </a:moveTo>
                <a:cubicBezTo>
                  <a:pt x="393" y="301"/>
                  <a:pt x="395" y="302"/>
                  <a:pt x="395" y="304"/>
                </a:cubicBezTo>
                <a:cubicBezTo>
                  <a:pt x="393" y="304"/>
                  <a:pt x="394" y="302"/>
                  <a:pt x="392" y="303"/>
                </a:cubicBezTo>
                <a:close/>
                <a:moveTo>
                  <a:pt x="177" y="360"/>
                </a:moveTo>
                <a:cubicBezTo>
                  <a:pt x="178" y="360"/>
                  <a:pt x="178" y="361"/>
                  <a:pt x="178" y="361"/>
                </a:cubicBezTo>
                <a:cubicBezTo>
                  <a:pt x="181" y="361"/>
                  <a:pt x="182" y="363"/>
                  <a:pt x="184" y="361"/>
                </a:cubicBezTo>
                <a:cubicBezTo>
                  <a:pt x="185" y="359"/>
                  <a:pt x="182" y="360"/>
                  <a:pt x="182" y="359"/>
                </a:cubicBezTo>
                <a:cubicBezTo>
                  <a:pt x="184" y="359"/>
                  <a:pt x="184" y="358"/>
                  <a:pt x="186" y="358"/>
                </a:cubicBezTo>
                <a:cubicBezTo>
                  <a:pt x="186" y="357"/>
                  <a:pt x="185" y="357"/>
                  <a:pt x="185" y="355"/>
                </a:cubicBezTo>
                <a:cubicBezTo>
                  <a:pt x="183" y="355"/>
                  <a:pt x="184" y="357"/>
                  <a:pt x="182" y="356"/>
                </a:cubicBezTo>
                <a:cubicBezTo>
                  <a:pt x="183" y="355"/>
                  <a:pt x="180" y="355"/>
                  <a:pt x="180" y="354"/>
                </a:cubicBezTo>
                <a:cubicBezTo>
                  <a:pt x="180" y="356"/>
                  <a:pt x="178" y="356"/>
                  <a:pt x="177" y="356"/>
                </a:cubicBezTo>
                <a:cubicBezTo>
                  <a:pt x="177" y="356"/>
                  <a:pt x="177" y="356"/>
                  <a:pt x="177" y="355"/>
                </a:cubicBezTo>
                <a:cubicBezTo>
                  <a:pt x="175" y="355"/>
                  <a:pt x="174" y="355"/>
                  <a:pt x="172" y="356"/>
                </a:cubicBezTo>
                <a:cubicBezTo>
                  <a:pt x="172" y="357"/>
                  <a:pt x="173" y="357"/>
                  <a:pt x="173" y="358"/>
                </a:cubicBezTo>
                <a:cubicBezTo>
                  <a:pt x="171" y="358"/>
                  <a:pt x="169" y="358"/>
                  <a:pt x="169" y="360"/>
                </a:cubicBezTo>
                <a:cubicBezTo>
                  <a:pt x="171" y="360"/>
                  <a:pt x="174" y="360"/>
                  <a:pt x="177" y="361"/>
                </a:cubicBezTo>
                <a:cubicBezTo>
                  <a:pt x="176" y="359"/>
                  <a:pt x="175" y="360"/>
                  <a:pt x="174" y="357"/>
                </a:cubicBezTo>
                <a:cubicBezTo>
                  <a:pt x="177" y="358"/>
                  <a:pt x="180" y="356"/>
                  <a:pt x="181" y="359"/>
                </a:cubicBezTo>
                <a:cubicBezTo>
                  <a:pt x="180" y="359"/>
                  <a:pt x="180" y="360"/>
                  <a:pt x="178" y="360"/>
                </a:cubicBezTo>
                <a:cubicBezTo>
                  <a:pt x="178" y="359"/>
                  <a:pt x="178" y="359"/>
                  <a:pt x="177" y="360"/>
                </a:cubicBezTo>
                <a:close/>
                <a:moveTo>
                  <a:pt x="185" y="359"/>
                </a:moveTo>
                <a:cubicBezTo>
                  <a:pt x="187" y="359"/>
                  <a:pt x="184" y="361"/>
                  <a:pt x="186" y="361"/>
                </a:cubicBezTo>
                <a:cubicBezTo>
                  <a:pt x="187" y="361"/>
                  <a:pt x="186" y="358"/>
                  <a:pt x="185" y="359"/>
                </a:cubicBezTo>
                <a:close/>
                <a:moveTo>
                  <a:pt x="133" y="381"/>
                </a:moveTo>
                <a:cubicBezTo>
                  <a:pt x="134" y="379"/>
                  <a:pt x="134" y="381"/>
                  <a:pt x="133" y="382"/>
                </a:cubicBezTo>
                <a:cubicBezTo>
                  <a:pt x="132" y="382"/>
                  <a:pt x="130" y="382"/>
                  <a:pt x="130" y="380"/>
                </a:cubicBezTo>
                <a:cubicBezTo>
                  <a:pt x="131" y="380"/>
                  <a:pt x="134" y="382"/>
                  <a:pt x="133" y="381"/>
                </a:cubicBezTo>
                <a:close/>
                <a:moveTo>
                  <a:pt x="145" y="76"/>
                </a:moveTo>
                <a:cubicBezTo>
                  <a:pt x="146" y="76"/>
                  <a:pt x="146" y="78"/>
                  <a:pt x="148" y="78"/>
                </a:cubicBezTo>
                <a:cubicBezTo>
                  <a:pt x="148" y="83"/>
                  <a:pt x="142" y="89"/>
                  <a:pt x="137" y="84"/>
                </a:cubicBezTo>
                <a:cubicBezTo>
                  <a:pt x="141" y="83"/>
                  <a:pt x="141" y="78"/>
                  <a:pt x="145" y="76"/>
                </a:cubicBezTo>
                <a:close/>
                <a:moveTo>
                  <a:pt x="309" y="235"/>
                </a:moveTo>
                <a:cubicBezTo>
                  <a:pt x="310" y="235"/>
                  <a:pt x="310" y="236"/>
                  <a:pt x="311" y="236"/>
                </a:cubicBezTo>
                <a:cubicBezTo>
                  <a:pt x="310" y="239"/>
                  <a:pt x="310" y="242"/>
                  <a:pt x="312" y="245"/>
                </a:cubicBezTo>
                <a:cubicBezTo>
                  <a:pt x="311" y="244"/>
                  <a:pt x="310" y="244"/>
                  <a:pt x="308" y="244"/>
                </a:cubicBezTo>
                <a:cubicBezTo>
                  <a:pt x="309" y="242"/>
                  <a:pt x="309" y="241"/>
                  <a:pt x="307" y="242"/>
                </a:cubicBezTo>
                <a:cubicBezTo>
                  <a:pt x="306" y="239"/>
                  <a:pt x="309" y="239"/>
                  <a:pt x="309" y="235"/>
                </a:cubicBezTo>
                <a:close/>
                <a:moveTo>
                  <a:pt x="409" y="248"/>
                </a:moveTo>
                <a:cubicBezTo>
                  <a:pt x="409" y="250"/>
                  <a:pt x="407" y="250"/>
                  <a:pt x="406" y="249"/>
                </a:cubicBezTo>
                <a:cubicBezTo>
                  <a:pt x="405" y="247"/>
                  <a:pt x="409" y="247"/>
                  <a:pt x="409" y="248"/>
                </a:cubicBezTo>
                <a:close/>
              </a:path>
            </a:pathLst>
          </a:custGeom>
          <a:solidFill>
            <a:srgbClr val="00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912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0" name="Freeform 12"/>
          <p:cNvSpPr>
            <a:spLocks/>
          </p:cNvSpPr>
          <p:nvPr/>
        </p:nvSpPr>
        <p:spPr bwMode="auto">
          <a:xfrm>
            <a:off x="900907" y="300037"/>
            <a:ext cx="10298113" cy="6257925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9418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0" y="714375"/>
            <a:ext cx="12688888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" name="Freeform 5"/>
          <p:cNvSpPr>
            <a:spLocks/>
          </p:cNvSpPr>
          <p:nvPr/>
        </p:nvSpPr>
        <p:spPr bwMode="auto">
          <a:xfrm>
            <a:off x="10791826" y="4910138"/>
            <a:ext cx="25400" cy="25400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" name="Freeform 6"/>
          <p:cNvSpPr>
            <a:spLocks/>
          </p:cNvSpPr>
          <p:nvPr/>
        </p:nvSpPr>
        <p:spPr bwMode="auto">
          <a:xfrm>
            <a:off x="8883651" y="3144838"/>
            <a:ext cx="2357438" cy="2203450"/>
          </a:xfrm>
          <a:custGeom>
            <a:avLst/>
            <a:gdLst>
              <a:gd name="T0" fmla="*/ 135 w 189"/>
              <a:gd name="T1" fmla="*/ 10 h 176"/>
              <a:gd name="T2" fmla="*/ 123 w 189"/>
              <a:gd name="T3" fmla="*/ 5 h 176"/>
              <a:gd name="T4" fmla="*/ 99 w 189"/>
              <a:gd name="T5" fmla="*/ 5 h 176"/>
              <a:gd name="T6" fmla="*/ 47 w 189"/>
              <a:gd name="T7" fmla="*/ 28 h 176"/>
              <a:gd name="T8" fmla="*/ 36 w 189"/>
              <a:gd name="T9" fmla="*/ 34 h 176"/>
              <a:gd name="T10" fmla="*/ 31 w 189"/>
              <a:gd name="T11" fmla="*/ 48 h 176"/>
              <a:gd name="T12" fmla="*/ 19 w 189"/>
              <a:gd name="T13" fmla="*/ 71 h 176"/>
              <a:gd name="T14" fmla="*/ 8 w 189"/>
              <a:gd name="T15" fmla="*/ 97 h 176"/>
              <a:gd name="T16" fmla="*/ 6 w 189"/>
              <a:gd name="T17" fmla="*/ 126 h 176"/>
              <a:gd name="T18" fmla="*/ 13 w 189"/>
              <a:gd name="T19" fmla="*/ 142 h 176"/>
              <a:gd name="T20" fmla="*/ 36 w 189"/>
              <a:gd name="T21" fmla="*/ 153 h 176"/>
              <a:gd name="T22" fmla="*/ 48 w 189"/>
              <a:gd name="T23" fmla="*/ 162 h 176"/>
              <a:gd name="T24" fmla="*/ 54 w 189"/>
              <a:gd name="T25" fmla="*/ 158 h 176"/>
              <a:gd name="T26" fmla="*/ 62 w 189"/>
              <a:gd name="T27" fmla="*/ 162 h 176"/>
              <a:gd name="T28" fmla="*/ 71 w 189"/>
              <a:gd name="T29" fmla="*/ 168 h 176"/>
              <a:gd name="T30" fmla="*/ 83 w 189"/>
              <a:gd name="T31" fmla="*/ 173 h 176"/>
              <a:gd name="T32" fmla="*/ 104 w 189"/>
              <a:gd name="T33" fmla="*/ 170 h 176"/>
              <a:gd name="T34" fmla="*/ 106 w 189"/>
              <a:gd name="T35" fmla="*/ 165 h 176"/>
              <a:gd name="T36" fmla="*/ 115 w 189"/>
              <a:gd name="T37" fmla="*/ 163 h 176"/>
              <a:gd name="T38" fmla="*/ 132 w 189"/>
              <a:gd name="T39" fmla="*/ 162 h 176"/>
              <a:gd name="T40" fmla="*/ 136 w 189"/>
              <a:gd name="T41" fmla="*/ 146 h 176"/>
              <a:gd name="T42" fmla="*/ 139 w 189"/>
              <a:gd name="T43" fmla="*/ 148 h 176"/>
              <a:gd name="T44" fmla="*/ 137 w 189"/>
              <a:gd name="T45" fmla="*/ 140 h 176"/>
              <a:gd name="T46" fmla="*/ 143 w 189"/>
              <a:gd name="T47" fmla="*/ 138 h 176"/>
              <a:gd name="T48" fmla="*/ 152 w 189"/>
              <a:gd name="T49" fmla="*/ 140 h 176"/>
              <a:gd name="T50" fmla="*/ 153 w 189"/>
              <a:gd name="T51" fmla="*/ 141 h 176"/>
              <a:gd name="T52" fmla="*/ 155 w 189"/>
              <a:gd name="T53" fmla="*/ 140 h 176"/>
              <a:gd name="T54" fmla="*/ 164 w 189"/>
              <a:gd name="T55" fmla="*/ 130 h 176"/>
              <a:gd name="T56" fmla="*/ 168 w 189"/>
              <a:gd name="T57" fmla="*/ 136 h 176"/>
              <a:gd name="T58" fmla="*/ 169 w 189"/>
              <a:gd name="T59" fmla="*/ 136 h 176"/>
              <a:gd name="T60" fmla="*/ 169 w 189"/>
              <a:gd name="T61" fmla="*/ 128 h 176"/>
              <a:gd name="T62" fmla="*/ 172 w 189"/>
              <a:gd name="T63" fmla="*/ 133 h 176"/>
              <a:gd name="T64" fmla="*/ 186 w 189"/>
              <a:gd name="T65" fmla="*/ 101 h 176"/>
              <a:gd name="T66" fmla="*/ 181 w 189"/>
              <a:gd name="T67" fmla="*/ 73 h 176"/>
              <a:gd name="T68" fmla="*/ 189 w 189"/>
              <a:gd name="T69" fmla="*/ 64 h 176"/>
              <a:gd name="T70" fmla="*/ 183 w 189"/>
              <a:gd name="T71" fmla="*/ 64 h 176"/>
              <a:gd name="T72" fmla="*/ 181 w 189"/>
              <a:gd name="T73" fmla="*/ 56 h 176"/>
              <a:gd name="T74" fmla="*/ 187 w 189"/>
              <a:gd name="T75" fmla="*/ 54 h 176"/>
              <a:gd name="T76" fmla="*/ 187 w 189"/>
              <a:gd name="T77" fmla="*/ 53 h 176"/>
              <a:gd name="T78" fmla="*/ 177 w 189"/>
              <a:gd name="T79" fmla="*/ 51 h 176"/>
              <a:gd name="T80" fmla="*/ 179 w 189"/>
              <a:gd name="T81" fmla="*/ 46 h 176"/>
              <a:gd name="T82" fmla="*/ 172 w 189"/>
              <a:gd name="T83" fmla="*/ 47 h 176"/>
              <a:gd name="T84" fmla="*/ 168 w 189"/>
              <a:gd name="T85" fmla="*/ 41 h 176"/>
              <a:gd name="T86" fmla="*/ 161 w 189"/>
              <a:gd name="T87" fmla="*/ 28 h 176"/>
              <a:gd name="T88" fmla="*/ 135 w 189"/>
              <a:gd name="T89" fmla="*/ 1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9" h="176">
                <a:moveTo>
                  <a:pt x="135" y="10"/>
                </a:moveTo>
                <a:cubicBezTo>
                  <a:pt x="123" y="5"/>
                  <a:pt x="123" y="5"/>
                  <a:pt x="123" y="5"/>
                </a:cubicBezTo>
                <a:cubicBezTo>
                  <a:pt x="120" y="4"/>
                  <a:pt x="92" y="0"/>
                  <a:pt x="99" y="5"/>
                </a:cubicBezTo>
                <a:cubicBezTo>
                  <a:pt x="87" y="1"/>
                  <a:pt x="51" y="19"/>
                  <a:pt x="47" y="28"/>
                </a:cubicBezTo>
                <a:cubicBezTo>
                  <a:pt x="45" y="29"/>
                  <a:pt x="36" y="25"/>
                  <a:pt x="36" y="34"/>
                </a:cubicBezTo>
                <a:cubicBezTo>
                  <a:pt x="29" y="37"/>
                  <a:pt x="28" y="50"/>
                  <a:pt x="31" y="48"/>
                </a:cubicBezTo>
                <a:cubicBezTo>
                  <a:pt x="19" y="54"/>
                  <a:pt x="22" y="60"/>
                  <a:pt x="19" y="71"/>
                </a:cubicBezTo>
                <a:cubicBezTo>
                  <a:pt x="15" y="75"/>
                  <a:pt x="15" y="94"/>
                  <a:pt x="8" y="97"/>
                </a:cubicBezTo>
                <a:cubicBezTo>
                  <a:pt x="15" y="111"/>
                  <a:pt x="0" y="113"/>
                  <a:pt x="6" y="126"/>
                </a:cubicBezTo>
                <a:cubicBezTo>
                  <a:pt x="8" y="133"/>
                  <a:pt x="2" y="141"/>
                  <a:pt x="13" y="142"/>
                </a:cubicBezTo>
                <a:cubicBezTo>
                  <a:pt x="16" y="138"/>
                  <a:pt x="29" y="157"/>
                  <a:pt x="36" y="153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49" y="165"/>
                  <a:pt x="53" y="158"/>
                  <a:pt x="54" y="158"/>
                </a:cubicBezTo>
                <a:cubicBezTo>
                  <a:pt x="54" y="158"/>
                  <a:pt x="62" y="163"/>
                  <a:pt x="62" y="162"/>
                </a:cubicBezTo>
                <a:cubicBezTo>
                  <a:pt x="69" y="163"/>
                  <a:pt x="67" y="166"/>
                  <a:pt x="71" y="168"/>
                </a:cubicBezTo>
                <a:cubicBezTo>
                  <a:pt x="72" y="174"/>
                  <a:pt x="73" y="173"/>
                  <a:pt x="83" y="173"/>
                </a:cubicBezTo>
                <a:cubicBezTo>
                  <a:pt x="91" y="176"/>
                  <a:pt x="99" y="170"/>
                  <a:pt x="104" y="170"/>
                </a:cubicBezTo>
                <a:cubicBezTo>
                  <a:pt x="104" y="170"/>
                  <a:pt x="106" y="165"/>
                  <a:pt x="106" y="165"/>
                </a:cubicBezTo>
                <a:cubicBezTo>
                  <a:pt x="113" y="171"/>
                  <a:pt x="109" y="169"/>
                  <a:pt x="115" y="163"/>
                </a:cubicBezTo>
                <a:cubicBezTo>
                  <a:pt x="117" y="164"/>
                  <a:pt x="129" y="169"/>
                  <a:pt x="132" y="162"/>
                </a:cubicBezTo>
                <a:cubicBezTo>
                  <a:pt x="134" y="159"/>
                  <a:pt x="137" y="145"/>
                  <a:pt x="136" y="146"/>
                </a:cubicBezTo>
                <a:cubicBezTo>
                  <a:pt x="137" y="147"/>
                  <a:pt x="138" y="147"/>
                  <a:pt x="139" y="148"/>
                </a:cubicBezTo>
                <a:cubicBezTo>
                  <a:pt x="139" y="147"/>
                  <a:pt x="138" y="141"/>
                  <a:pt x="137" y="140"/>
                </a:cubicBezTo>
                <a:cubicBezTo>
                  <a:pt x="144" y="140"/>
                  <a:pt x="137" y="140"/>
                  <a:pt x="143" y="138"/>
                </a:cubicBezTo>
                <a:cubicBezTo>
                  <a:pt x="143" y="138"/>
                  <a:pt x="151" y="140"/>
                  <a:pt x="152" y="140"/>
                </a:cubicBezTo>
                <a:cubicBezTo>
                  <a:pt x="152" y="140"/>
                  <a:pt x="153" y="141"/>
                  <a:pt x="153" y="141"/>
                </a:cubicBezTo>
                <a:cubicBezTo>
                  <a:pt x="153" y="141"/>
                  <a:pt x="154" y="140"/>
                  <a:pt x="155" y="140"/>
                </a:cubicBezTo>
                <a:cubicBezTo>
                  <a:pt x="157" y="137"/>
                  <a:pt x="160" y="133"/>
                  <a:pt x="164" y="130"/>
                </a:cubicBezTo>
                <a:cubicBezTo>
                  <a:pt x="164" y="130"/>
                  <a:pt x="168" y="136"/>
                  <a:pt x="168" y="136"/>
                </a:cubicBezTo>
                <a:cubicBezTo>
                  <a:pt x="168" y="136"/>
                  <a:pt x="168" y="135"/>
                  <a:pt x="169" y="136"/>
                </a:cubicBezTo>
                <a:cubicBezTo>
                  <a:pt x="169" y="135"/>
                  <a:pt x="167" y="128"/>
                  <a:pt x="169" y="128"/>
                </a:cubicBezTo>
                <a:cubicBezTo>
                  <a:pt x="170" y="127"/>
                  <a:pt x="169" y="133"/>
                  <a:pt x="172" y="133"/>
                </a:cubicBezTo>
                <a:cubicBezTo>
                  <a:pt x="177" y="126"/>
                  <a:pt x="186" y="110"/>
                  <a:pt x="186" y="101"/>
                </a:cubicBezTo>
                <a:cubicBezTo>
                  <a:pt x="189" y="94"/>
                  <a:pt x="175" y="78"/>
                  <a:pt x="181" y="73"/>
                </a:cubicBezTo>
                <a:cubicBezTo>
                  <a:pt x="185" y="71"/>
                  <a:pt x="186" y="67"/>
                  <a:pt x="189" y="64"/>
                </a:cubicBezTo>
                <a:cubicBezTo>
                  <a:pt x="187" y="63"/>
                  <a:pt x="185" y="64"/>
                  <a:pt x="183" y="64"/>
                </a:cubicBezTo>
                <a:cubicBezTo>
                  <a:pt x="185" y="59"/>
                  <a:pt x="183" y="58"/>
                  <a:pt x="181" y="56"/>
                </a:cubicBezTo>
                <a:cubicBezTo>
                  <a:pt x="184" y="57"/>
                  <a:pt x="186" y="56"/>
                  <a:pt x="187" y="54"/>
                </a:cubicBezTo>
                <a:cubicBezTo>
                  <a:pt x="187" y="54"/>
                  <a:pt x="186" y="53"/>
                  <a:pt x="187" y="53"/>
                </a:cubicBezTo>
                <a:cubicBezTo>
                  <a:pt x="185" y="52"/>
                  <a:pt x="177" y="52"/>
                  <a:pt x="177" y="51"/>
                </a:cubicBezTo>
                <a:cubicBezTo>
                  <a:pt x="176" y="51"/>
                  <a:pt x="179" y="46"/>
                  <a:pt x="179" y="46"/>
                </a:cubicBezTo>
                <a:cubicBezTo>
                  <a:pt x="177" y="45"/>
                  <a:pt x="174" y="48"/>
                  <a:pt x="172" y="47"/>
                </a:cubicBezTo>
                <a:cubicBezTo>
                  <a:pt x="170" y="44"/>
                  <a:pt x="183" y="37"/>
                  <a:pt x="168" y="41"/>
                </a:cubicBezTo>
                <a:cubicBezTo>
                  <a:pt x="175" y="24"/>
                  <a:pt x="166" y="34"/>
                  <a:pt x="161" y="28"/>
                </a:cubicBezTo>
                <a:cubicBezTo>
                  <a:pt x="159" y="15"/>
                  <a:pt x="147" y="1"/>
                  <a:pt x="135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" name="Freeform 7"/>
          <p:cNvSpPr>
            <a:spLocks/>
          </p:cNvSpPr>
          <p:nvPr/>
        </p:nvSpPr>
        <p:spPr bwMode="auto">
          <a:xfrm>
            <a:off x="9232901" y="5035550"/>
            <a:ext cx="11113" cy="38100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0" y="2"/>
                  <a:pt x="1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Freeform 8"/>
          <p:cNvSpPr>
            <a:spLocks/>
          </p:cNvSpPr>
          <p:nvPr/>
        </p:nvSpPr>
        <p:spPr bwMode="auto">
          <a:xfrm>
            <a:off x="10529888" y="4973638"/>
            <a:ext cx="25400" cy="23813"/>
          </a:xfrm>
          <a:custGeom>
            <a:avLst/>
            <a:gdLst>
              <a:gd name="T0" fmla="*/ 1 w 2"/>
              <a:gd name="T1" fmla="*/ 0 h 2"/>
              <a:gd name="T2" fmla="*/ 2 w 2"/>
              <a:gd name="T3" fmla="*/ 1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2" y="0"/>
                  <a:pt x="2" y="1"/>
                  <a:pt x="2" y="1"/>
                </a:cubicBezTo>
                <a:cubicBezTo>
                  <a:pt x="1" y="2"/>
                  <a:pt x="0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Freeform 9"/>
          <p:cNvSpPr>
            <a:spLocks/>
          </p:cNvSpPr>
          <p:nvPr/>
        </p:nvSpPr>
        <p:spPr bwMode="auto">
          <a:xfrm>
            <a:off x="10729913" y="4848225"/>
            <a:ext cx="36513" cy="36513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3" y="0"/>
                  <a:pt x="2" y="2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Freeform 10"/>
          <p:cNvSpPr>
            <a:spLocks/>
          </p:cNvSpPr>
          <p:nvPr/>
        </p:nvSpPr>
        <p:spPr bwMode="auto">
          <a:xfrm>
            <a:off x="10817226" y="4835525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Freeform 11"/>
          <p:cNvSpPr>
            <a:spLocks/>
          </p:cNvSpPr>
          <p:nvPr/>
        </p:nvSpPr>
        <p:spPr bwMode="auto">
          <a:xfrm>
            <a:off x="9294813" y="3833813"/>
            <a:ext cx="87313" cy="0"/>
          </a:xfrm>
          <a:custGeom>
            <a:avLst/>
            <a:gdLst>
              <a:gd name="T0" fmla="*/ 0 w 7"/>
              <a:gd name="T1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</a:cxnLst>
            <a:rect l="0" t="0" r="r" b="b"/>
            <a:pathLst>
              <a:path w="7">
                <a:moveTo>
                  <a:pt x="0" y="0"/>
                </a:moveTo>
                <a:cubicBezTo>
                  <a:pt x="7" y="0"/>
                  <a:pt x="0" y="0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Freeform 12"/>
          <p:cNvSpPr>
            <a:spLocks/>
          </p:cNvSpPr>
          <p:nvPr/>
        </p:nvSpPr>
        <p:spPr bwMode="auto">
          <a:xfrm>
            <a:off x="9232901" y="3744913"/>
            <a:ext cx="36513" cy="76200"/>
          </a:xfrm>
          <a:custGeom>
            <a:avLst/>
            <a:gdLst>
              <a:gd name="T0" fmla="*/ 0 w 3"/>
              <a:gd name="T1" fmla="*/ 5 h 6"/>
              <a:gd name="T2" fmla="*/ 0 w 3"/>
              <a:gd name="T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3" y="0"/>
                  <a:pt x="1" y="6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Freeform 13"/>
          <p:cNvSpPr>
            <a:spLocks/>
          </p:cNvSpPr>
          <p:nvPr/>
        </p:nvSpPr>
        <p:spPr bwMode="auto">
          <a:xfrm>
            <a:off x="9320213" y="3582988"/>
            <a:ext cx="36513" cy="74613"/>
          </a:xfrm>
          <a:custGeom>
            <a:avLst/>
            <a:gdLst>
              <a:gd name="T0" fmla="*/ 0 w 3"/>
              <a:gd name="T1" fmla="*/ 6 h 6"/>
              <a:gd name="T2" fmla="*/ 0 w 3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6">
                <a:moveTo>
                  <a:pt x="0" y="6"/>
                </a:moveTo>
                <a:cubicBezTo>
                  <a:pt x="3" y="0"/>
                  <a:pt x="1" y="4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Freeform 14"/>
          <p:cNvSpPr>
            <a:spLocks/>
          </p:cNvSpPr>
          <p:nvPr/>
        </p:nvSpPr>
        <p:spPr bwMode="auto">
          <a:xfrm>
            <a:off x="11102976" y="4384675"/>
            <a:ext cx="0" cy="25400"/>
          </a:xfrm>
          <a:custGeom>
            <a:avLst/>
            <a:gdLst>
              <a:gd name="T0" fmla="*/ 0 h 2"/>
              <a:gd name="T1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2"/>
                  <a:pt x="0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Freeform 15"/>
          <p:cNvSpPr>
            <a:spLocks/>
          </p:cNvSpPr>
          <p:nvPr/>
        </p:nvSpPr>
        <p:spPr bwMode="auto">
          <a:xfrm>
            <a:off x="11166476" y="4410075"/>
            <a:ext cx="12700" cy="36513"/>
          </a:xfrm>
          <a:custGeom>
            <a:avLst/>
            <a:gdLst>
              <a:gd name="T0" fmla="*/ 0 w 1"/>
              <a:gd name="T1" fmla="*/ 0 h 3"/>
              <a:gd name="T2" fmla="*/ 0 w 1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3">
                <a:moveTo>
                  <a:pt x="0" y="0"/>
                </a:moveTo>
                <a:cubicBezTo>
                  <a:pt x="1" y="0"/>
                  <a:pt x="1" y="3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Freeform 16"/>
          <p:cNvSpPr>
            <a:spLocks/>
          </p:cNvSpPr>
          <p:nvPr/>
        </p:nvSpPr>
        <p:spPr bwMode="auto">
          <a:xfrm>
            <a:off x="9569451" y="3508375"/>
            <a:ext cx="25400" cy="23813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2" y="2"/>
                  <a:pt x="0" y="1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1" name="Freeform 17"/>
          <p:cNvSpPr>
            <a:spLocks/>
          </p:cNvSpPr>
          <p:nvPr/>
        </p:nvSpPr>
        <p:spPr bwMode="auto">
          <a:xfrm>
            <a:off x="9744076" y="3382963"/>
            <a:ext cx="25400" cy="49213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4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2" name="Freeform 18"/>
          <p:cNvSpPr>
            <a:spLocks/>
          </p:cNvSpPr>
          <p:nvPr/>
        </p:nvSpPr>
        <p:spPr bwMode="auto">
          <a:xfrm>
            <a:off x="7985126" y="5599113"/>
            <a:ext cx="174625" cy="138113"/>
          </a:xfrm>
          <a:custGeom>
            <a:avLst/>
            <a:gdLst>
              <a:gd name="T0" fmla="*/ 3 w 14"/>
              <a:gd name="T1" fmla="*/ 8 h 11"/>
              <a:gd name="T2" fmla="*/ 10 w 14"/>
              <a:gd name="T3" fmla="*/ 2 h 11"/>
              <a:gd name="T4" fmla="*/ 3 w 14"/>
              <a:gd name="T5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1">
                <a:moveTo>
                  <a:pt x="3" y="8"/>
                </a:moveTo>
                <a:cubicBezTo>
                  <a:pt x="0" y="10"/>
                  <a:pt x="11" y="0"/>
                  <a:pt x="10" y="2"/>
                </a:cubicBezTo>
                <a:cubicBezTo>
                  <a:pt x="7" y="4"/>
                  <a:pt x="14" y="11"/>
                  <a:pt x="3" y="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Freeform 19"/>
          <p:cNvSpPr>
            <a:spLocks/>
          </p:cNvSpPr>
          <p:nvPr/>
        </p:nvSpPr>
        <p:spPr bwMode="auto">
          <a:xfrm>
            <a:off x="7747001" y="5160963"/>
            <a:ext cx="63500" cy="87313"/>
          </a:xfrm>
          <a:custGeom>
            <a:avLst/>
            <a:gdLst>
              <a:gd name="T0" fmla="*/ 1 w 5"/>
              <a:gd name="T1" fmla="*/ 4 h 7"/>
              <a:gd name="T2" fmla="*/ 5 w 5"/>
              <a:gd name="T3" fmla="*/ 4 h 7"/>
              <a:gd name="T4" fmla="*/ 1 w 5"/>
              <a:gd name="T5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7">
                <a:moveTo>
                  <a:pt x="1" y="4"/>
                </a:moveTo>
                <a:cubicBezTo>
                  <a:pt x="1" y="0"/>
                  <a:pt x="5" y="3"/>
                  <a:pt x="5" y="4"/>
                </a:cubicBezTo>
                <a:cubicBezTo>
                  <a:pt x="3" y="7"/>
                  <a:pt x="0" y="5"/>
                  <a:pt x="1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Freeform 20"/>
          <p:cNvSpPr>
            <a:spLocks/>
          </p:cNvSpPr>
          <p:nvPr/>
        </p:nvSpPr>
        <p:spPr bwMode="auto">
          <a:xfrm>
            <a:off x="10018713" y="6113463"/>
            <a:ext cx="136525" cy="100013"/>
          </a:xfrm>
          <a:custGeom>
            <a:avLst/>
            <a:gdLst>
              <a:gd name="T0" fmla="*/ 4 w 11"/>
              <a:gd name="T1" fmla="*/ 7 h 8"/>
              <a:gd name="T2" fmla="*/ 4 w 11"/>
              <a:gd name="T3" fmla="*/ 0 h 8"/>
              <a:gd name="T4" fmla="*/ 4 w 11"/>
              <a:gd name="T5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8">
                <a:moveTo>
                  <a:pt x="4" y="7"/>
                </a:moveTo>
                <a:cubicBezTo>
                  <a:pt x="5" y="6"/>
                  <a:pt x="0" y="3"/>
                  <a:pt x="4" y="0"/>
                </a:cubicBezTo>
                <a:cubicBezTo>
                  <a:pt x="8" y="2"/>
                  <a:pt x="11" y="8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5" name="Freeform 21"/>
          <p:cNvSpPr>
            <a:spLocks/>
          </p:cNvSpPr>
          <p:nvPr/>
        </p:nvSpPr>
        <p:spPr bwMode="auto">
          <a:xfrm>
            <a:off x="7997826" y="4897438"/>
            <a:ext cx="698500" cy="550863"/>
          </a:xfrm>
          <a:custGeom>
            <a:avLst/>
            <a:gdLst>
              <a:gd name="T0" fmla="*/ 20 w 56"/>
              <a:gd name="T1" fmla="*/ 2 h 44"/>
              <a:gd name="T2" fmla="*/ 5 w 56"/>
              <a:gd name="T3" fmla="*/ 15 h 44"/>
              <a:gd name="T4" fmla="*/ 24 w 56"/>
              <a:gd name="T5" fmla="*/ 39 h 44"/>
              <a:gd name="T6" fmla="*/ 42 w 56"/>
              <a:gd name="T7" fmla="*/ 35 h 44"/>
              <a:gd name="T8" fmla="*/ 51 w 56"/>
              <a:gd name="T9" fmla="*/ 12 h 44"/>
              <a:gd name="T10" fmla="*/ 32 w 56"/>
              <a:gd name="T1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44">
                <a:moveTo>
                  <a:pt x="20" y="2"/>
                </a:moveTo>
                <a:cubicBezTo>
                  <a:pt x="18" y="2"/>
                  <a:pt x="0" y="10"/>
                  <a:pt x="5" y="15"/>
                </a:cubicBezTo>
                <a:cubicBezTo>
                  <a:pt x="3" y="18"/>
                  <a:pt x="4" y="44"/>
                  <a:pt x="24" y="39"/>
                </a:cubicBezTo>
                <a:cubicBezTo>
                  <a:pt x="28" y="41"/>
                  <a:pt x="46" y="40"/>
                  <a:pt x="42" y="35"/>
                </a:cubicBezTo>
                <a:cubicBezTo>
                  <a:pt x="56" y="25"/>
                  <a:pt x="45" y="23"/>
                  <a:pt x="51" y="12"/>
                </a:cubicBezTo>
                <a:cubicBezTo>
                  <a:pt x="45" y="8"/>
                  <a:pt x="36" y="5"/>
                  <a:pt x="32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Freeform 22"/>
          <p:cNvSpPr>
            <a:spLocks/>
          </p:cNvSpPr>
          <p:nvPr/>
        </p:nvSpPr>
        <p:spPr bwMode="auto">
          <a:xfrm>
            <a:off x="8696326" y="5424488"/>
            <a:ext cx="223838" cy="225425"/>
          </a:xfrm>
          <a:custGeom>
            <a:avLst/>
            <a:gdLst>
              <a:gd name="T0" fmla="*/ 2 w 18"/>
              <a:gd name="T1" fmla="*/ 9 h 18"/>
              <a:gd name="T2" fmla="*/ 13 w 18"/>
              <a:gd name="T3" fmla="*/ 0 h 18"/>
              <a:gd name="T4" fmla="*/ 2 w 18"/>
              <a:gd name="T5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8">
                <a:moveTo>
                  <a:pt x="2" y="9"/>
                </a:moveTo>
                <a:cubicBezTo>
                  <a:pt x="4" y="5"/>
                  <a:pt x="8" y="2"/>
                  <a:pt x="13" y="0"/>
                </a:cubicBezTo>
                <a:cubicBezTo>
                  <a:pt x="18" y="1"/>
                  <a:pt x="0" y="18"/>
                  <a:pt x="2" y="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Freeform 23"/>
          <p:cNvSpPr>
            <a:spLocks/>
          </p:cNvSpPr>
          <p:nvPr/>
        </p:nvSpPr>
        <p:spPr bwMode="auto">
          <a:xfrm>
            <a:off x="8883651" y="5499100"/>
            <a:ext cx="87313" cy="100013"/>
          </a:xfrm>
          <a:custGeom>
            <a:avLst/>
            <a:gdLst>
              <a:gd name="T0" fmla="*/ 0 w 7"/>
              <a:gd name="T1" fmla="*/ 6 h 8"/>
              <a:gd name="T2" fmla="*/ 6 w 7"/>
              <a:gd name="T3" fmla="*/ 2 h 8"/>
              <a:gd name="T4" fmla="*/ 0 w 7"/>
              <a:gd name="T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8">
                <a:moveTo>
                  <a:pt x="0" y="6"/>
                </a:moveTo>
                <a:cubicBezTo>
                  <a:pt x="1" y="5"/>
                  <a:pt x="4" y="0"/>
                  <a:pt x="6" y="2"/>
                </a:cubicBezTo>
                <a:cubicBezTo>
                  <a:pt x="7" y="8"/>
                  <a:pt x="4" y="8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8" name="Freeform 24"/>
          <p:cNvSpPr>
            <a:spLocks/>
          </p:cNvSpPr>
          <p:nvPr/>
        </p:nvSpPr>
        <p:spPr bwMode="auto">
          <a:xfrm>
            <a:off x="7073901" y="4760913"/>
            <a:ext cx="161925" cy="74613"/>
          </a:xfrm>
          <a:custGeom>
            <a:avLst/>
            <a:gdLst>
              <a:gd name="T0" fmla="*/ 2 w 13"/>
              <a:gd name="T1" fmla="*/ 3 h 6"/>
              <a:gd name="T2" fmla="*/ 13 w 13"/>
              <a:gd name="T3" fmla="*/ 1 h 6"/>
              <a:gd name="T4" fmla="*/ 2 w 13"/>
              <a:gd name="T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2" y="3"/>
                </a:moveTo>
                <a:cubicBezTo>
                  <a:pt x="4" y="0"/>
                  <a:pt x="10" y="0"/>
                  <a:pt x="13" y="1"/>
                </a:cubicBezTo>
                <a:cubicBezTo>
                  <a:pt x="12" y="2"/>
                  <a:pt x="0" y="6"/>
                  <a:pt x="2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9" name="Freeform 25"/>
          <p:cNvSpPr>
            <a:spLocks/>
          </p:cNvSpPr>
          <p:nvPr/>
        </p:nvSpPr>
        <p:spPr bwMode="auto">
          <a:xfrm>
            <a:off x="10317163" y="6049963"/>
            <a:ext cx="112713" cy="87313"/>
          </a:xfrm>
          <a:custGeom>
            <a:avLst/>
            <a:gdLst>
              <a:gd name="T0" fmla="*/ 4 w 9"/>
              <a:gd name="T1" fmla="*/ 7 h 7"/>
              <a:gd name="T2" fmla="*/ 3 w 9"/>
              <a:gd name="T3" fmla="*/ 0 h 7"/>
              <a:gd name="T4" fmla="*/ 4 w 9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7">
                <a:moveTo>
                  <a:pt x="4" y="7"/>
                </a:moveTo>
                <a:cubicBezTo>
                  <a:pt x="5" y="6"/>
                  <a:pt x="0" y="2"/>
                  <a:pt x="3" y="0"/>
                </a:cubicBezTo>
                <a:cubicBezTo>
                  <a:pt x="9" y="4"/>
                  <a:pt x="4" y="5"/>
                  <a:pt x="4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0" name="Freeform 26"/>
          <p:cNvSpPr>
            <a:spLocks/>
          </p:cNvSpPr>
          <p:nvPr/>
        </p:nvSpPr>
        <p:spPr bwMode="auto">
          <a:xfrm>
            <a:off x="8683626" y="5324475"/>
            <a:ext cx="87313" cy="74613"/>
          </a:xfrm>
          <a:custGeom>
            <a:avLst/>
            <a:gdLst>
              <a:gd name="T0" fmla="*/ 0 w 7"/>
              <a:gd name="T1" fmla="*/ 5 h 6"/>
              <a:gd name="T2" fmla="*/ 3 w 7"/>
              <a:gd name="T3" fmla="*/ 0 h 6"/>
              <a:gd name="T4" fmla="*/ 0 w 7"/>
              <a:gd name="T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6">
                <a:moveTo>
                  <a:pt x="0" y="5"/>
                </a:moveTo>
                <a:cubicBezTo>
                  <a:pt x="0" y="5"/>
                  <a:pt x="1" y="2"/>
                  <a:pt x="3" y="0"/>
                </a:cubicBezTo>
                <a:cubicBezTo>
                  <a:pt x="7" y="1"/>
                  <a:pt x="1" y="6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1" name="Freeform 27"/>
          <p:cNvSpPr>
            <a:spLocks/>
          </p:cNvSpPr>
          <p:nvPr/>
        </p:nvSpPr>
        <p:spPr bwMode="auto">
          <a:xfrm>
            <a:off x="8870951" y="5260975"/>
            <a:ext cx="149225" cy="187325"/>
          </a:xfrm>
          <a:custGeom>
            <a:avLst/>
            <a:gdLst>
              <a:gd name="T0" fmla="*/ 4 w 12"/>
              <a:gd name="T1" fmla="*/ 4 h 15"/>
              <a:gd name="T2" fmla="*/ 12 w 12"/>
              <a:gd name="T3" fmla="*/ 0 h 15"/>
              <a:gd name="T4" fmla="*/ 0 w 12"/>
              <a:gd name="T5" fmla="*/ 12 h 15"/>
              <a:gd name="T6" fmla="*/ 4 w 12"/>
              <a:gd name="T7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5">
                <a:moveTo>
                  <a:pt x="4" y="4"/>
                </a:moveTo>
                <a:cubicBezTo>
                  <a:pt x="3" y="4"/>
                  <a:pt x="11" y="0"/>
                  <a:pt x="12" y="0"/>
                </a:cubicBezTo>
                <a:cubicBezTo>
                  <a:pt x="12" y="1"/>
                  <a:pt x="3" y="15"/>
                  <a:pt x="0" y="12"/>
                </a:cubicBezTo>
                <a:cubicBezTo>
                  <a:pt x="1" y="9"/>
                  <a:pt x="3" y="7"/>
                  <a:pt x="4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2" name="Freeform 28"/>
          <p:cNvSpPr>
            <a:spLocks/>
          </p:cNvSpPr>
          <p:nvPr/>
        </p:nvSpPr>
        <p:spPr bwMode="auto">
          <a:xfrm>
            <a:off x="10067926" y="5749925"/>
            <a:ext cx="50800" cy="161925"/>
          </a:xfrm>
          <a:custGeom>
            <a:avLst/>
            <a:gdLst>
              <a:gd name="T0" fmla="*/ 0 w 4"/>
              <a:gd name="T1" fmla="*/ 7 h 13"/>
              <a:gd name="T2" fmla="*/ 4 w 4"/>
              <a:gd name="T3" fmla="*/ 6 h 13"/>
              <a:gd name="T4" fmla="*/ 0 w 4"/>
              <a:gd name="T5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7"/>
                </a:moveTo>
                <a:cubicBezTo>
                  <a:pt x="1" y="6"/>
                  <a:pt x="3" y="0"/>
                  <a:pt x="4" y="6"/>
                </a:cubicBezTo>
                <a:cubicBezTo>
                  <a:pt x="1" y="13"/>
                  <a:pt x="2" y="9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3" name="Freeform 29"/>
          <p:cNvSpPr>
            <a:spLocks/>
          </p:cNvSpPr>
          <p:nvPr/>
        </p:nvSpPr>
        <p:spPr bwMode="auto">
          <a:xfrm>
            <a:off x="7597776" y="4522788"/>
            <a:ext cx="74613" cy="136525"/>
          </a:xfrm>
          <a:custGeom>
            <a:avLst/>
            <a:gdLst>
              <a:gd name="T0" fmla="*/ 0 w 6"/>
              <a:gd name="T1" fmla="*/ 6 h 11"/>
              <a:gd name="T2" fmla="*/ 6 w 6"/>
              <a:gd name="T3" fmla="*/ 7 h 11"/>
              <a:gd name="T4" fmla="*/ 0 w 6"/>
              <a:gd name="T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1">
                <a:moveTo>
                  <a:pt x="0" y="6"/>
                </a:moveTo>
                <a:cubicBezTo>
                  <a:pt x="1" y="6"/>
                  <a:pt x="4" y="0"/>
                  <a:pt x="6" y="7"/>
                </a:cubicBezTo>
                <a:cubicBezTo>
                  <a:pt x="5" y="11"/>
                  <a:pt x="1" y="8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4" name="Freeform 30"/>
          <p:cNvSpPr>
            <a:spLocks/>
          </p:cNvSpPr>
          <p:nvPr/>
        </p:nvSpPr>
        <p:spPr bwMode="auto">
          <a:xfrm>
            <a:off x="9469438" y="5235575"/>
            <a:ext cx="74613" cy="100013"/>
          </a:xfrm>
          <a:custGeom>
            <a:avLst/>
            <a:gdLst>
              <a:gd name="T0" fmla="*/ 1 w 6"/>
              <a:gd name="T1" fmla="*/ 6 h 8"/>
              <a:gd name="T2" fmla="*/ 1 w 6"/>
              <a:gd name="T3" fmla="*/ 1 h 8"/>
              <a:gd name="T4" fmla="*/ 6 w 6"/>
              <a:gd name="T5" fmla="*/ 4 h 8"/>
              <a:gd name="T6" fmla="*/ 1 w 6"/>
              <a:gd name="T7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8">
                <a:moveTo>
                  <a:pt x="1" y="6"/>
                </a:moveTo>
                <a:cubicBezTo>
                  <a:pt x="1" y="6"/>
                  <a:pt x="0" y="2"/>
                  <a:pt x="1" y="1"/>
                </a:cubicBezTo>
                <a:cubicBezTo>
                  <a:pt x="1" y="0"/>
                  <a:pt x="6" y="3"/>
                  <a:pt x="6" y="4"/>
                </a:cubicBezTo>
                <a:cubicBezTo>
                  <a:pt x="5" y="6"/>
                  <a:pt x="4" y="8"/>
                  <a:pt x="1" y="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5" name="Freeform 31"/>
          <p:cNvSpPr>
            <a:spLocks/>
          </p:cNvSpPr>
          <p:nvPr/>
        </p:nvSpPr>
        <p:spPr bwMode="auto">
          <a:xfrm>
            <a:off x="10031413" y="5335588"/>
            <a:ext cx="236538" cy="276225"/>
          </a:xfrm>
          <a:custGeom>
            <a:avLst/>
            <a:gdLst>
              <a:gd name="T0" fmla="*/ 3 w 19"/>
              <a:gd name="T1" fmla="*/ 13 h 22"/>
              <a:gd name="T2" fmla="*/ 6 w 19"/>
              <a:gd name="T3" fmla="*/ 3 h 22"/>
              <a:gd name="T4" fmla="*/ 3 w 19"/>
              <a:gd name="T5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22">
                <a:moveTo>
                  <a:pt x="3" y="13"/>
                </a:moveTo>
                <a:cubicBezTo>
                  <a:pt x="3" y="13"/>
                  <a:pt x="7" y="2"/>
                  <a:pt x="6" y="3"/>
                </a:cubicBezTo>
                <a:cubicBezTo>
                  <a:pt x="19" y="0"/>
                  <a:pt x="0" y="22"/>
                  <a:pt x="3" y="1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6" name="Freeform 32"/>
          <p:cNvSpPr>
            <a:spLocks/>
          </p:cNvSpPr>
          <p:nvPr/>
        </p:nvSpPr>
        <p:spPr bwMode="auto">
          <a:xfrm>
            <a:off x="8496301" y="4546600"/>
            <a:ext cx="323850" cy="463550"/>
          </a:xfrm>
          <a:custGeom>
            <a:avLst/>
            <a:gdLst>
              <a:gd name="T0" fmla="*/ 2 w 26"/>
              <a:gd name="T1" fmla="*/ 22 h 37"/>
              <a:gd name="T2" fmla="*/ 5 w 26"/>
              <a:gd name="T3" fmla="*/ 4 h 37"/>
              <a:gd name="T4" fmla="*/ 23 w 26"/>
              <a:gd name="T5" fmla="*/ 10 h 37"/>
              <a:gd name="T6" fmla="*/ 2 w 26"/>
              <a:gd name="T7" fmla="*/ 2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37">
                <a:moveTo>
                  <a:pt x="2" y="22"/>
                </a:moveTo>
                <a:cubicBezTo>
                  <a:pt x="0" y="24"/>
                  <a:pt x="2" y="8"/>
                  <a:pt x="5" y="4"/>
                </a:cubicBezTo>
                <a:cubicBezTo>
                  <a:pt x="13" y="0"/>
                  <a:pt x="22" y="3"/>
                  <a:pt x="23" y="10"/>
                </a:cubicBezTo>
                <a:cubicBezTo>
                  <a:pt x="26" y="11"/>
                  <a:pt x="16" y="37"/>
                  <a:pt x="2" y="2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7" name="Freeform 33"/>
          <p:cNvSpPr>
            <a:spLocks/>
          </p:cNvSpPr>
          <p:nvPr/>
        </p:nvSpPr>
        <p:spPr bwMode="auto">
          <a:xfrm>
            <a:off x="8147051" y="4484688"/>
            <a:ext cx="261938" cy="150813"/>
          </a:xfrm>
          <a:custGeom>
            <a:avLst/>
            <a:gdLst>
              <a:gd name="T0" fmla="*/ 0 w 21"/>
              <a:gd name="T1" fmla="*/ 7 h 12"/>
              <a:gd name="T2" fmla="*/ 21 w 21"/>
              <a:gd name="T3" fmla="*/ 2 h 12"/>
              <a:gd name="T4" fmla="*/ 0 w 21"/>
              <a:gd name="T5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12">
                <a:moveTo>
                  <a:pt x="0" y="7"/>
                </a:moveTo>
                <a:cubicBezTo>
                  <a:pt x="3" y="5"/>
                  <a:pt x="17" y="0"/>
                  <a:pt x="21" y="2"/>
                </a:cubicBezTo>
                <a:cubicBezTo>
                  <a:pt x="15" y="7"/>
                  <a:pt x="5" y="12"/>
                  <a:pt x="0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8" name="Freeform 34"/>
          <p:cNvSpPr>
            <a:spLocks/>
          </p:cNvSpPr>
          <p:nvPr/>
        </p:nvSpPr>
        <p:spPr bwMode="auto">
          <a:xfrm>
            <a:off x="10467976" y="5324475"/>
            <a:ext cx="161925" cy="136525"/>
          </a:xfrm>
          <a:custGeom>
            <a:avLst/>
            <a:gdLst>
              <a:gd name="T0" fmla="*/ 3 w 13"/>
              <a:gd name="T1" fmla="*/ 5 h 11"/>
              <a:gd name="T2" fmla="*/ 6 w 13"/>
              <a:gd name="T3" fmla="*/ 0 h 11"/>
              <a:gd name="T4" fmla="*/ 3 w 13"/>
              <a:gd name="T5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11">
                <a:moveTo>
                  <a:pt x="3" y="5"/>
                </a:moveTo>
                <a:cubicBezTo>
                  <a:pt x="3" y="3"/>
                  <a:pt x="4" y="1"/>
                  <a:pt x="6" y="0"/>
                </a:cubicBezTo>
                <a:cubicBezTo>
                  <a:pt x="13" y="0"/>
                  <a:pt x="0" y="11"/>
                  <a:pt x="3" y="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9" name="Freeform 35"/>
          <p:cNvSpPr>
            <a:spLocks/>
          </p:cNvSpPr>
          <p:nvPr/>
        </p:nvSpPr>
        <p:spPr bwMode="auto">
          <a:xfrm>
            <a:off x="8583613" y="4433888"/>
            <a:ext cx="87313" cy="63500"/>
          </a:xfrm>
          <a:custGeom>
            <a:avLst/>
            <a:gdLst>
              <a:gd name="T0" fmla="*/ 0 w 7"/>
              <a:gd name="T1" fmla="*/ 2 h 5"/>
              <a:gd name="T2" fmla="*/ 7 w 7"/>
              <a:gd name="T3" fmla="*/ 1 h 5"/>
              <a:gd name="T4" fmla="*/ 7 w 7"/>
              <a:gd name="T5" fmla="*/ 2 h 5"/>
              <a:gd name="T6" fmla="*/ 0 w 7"/>
              <a:gd name="T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0" y="2"/>
                </a:moveTo>
                <a:cubicBezTo>
                  <a:pt x="2" y="0"/>
                  <a:pt x="5" y="0"/>
                  <a:pt x="7" y="1"/>
                </a:cubicBezTo>
                <a:cubicBezTo>
                  <a:pt x="6" y="2"/>
                  <a:pt x="7" y="2"/>
                  <a:pt x="7" y="2"/>
                </a:cubicBezTo>
                <a:cubicBezTo>
                  <a:pt x="6" y="5"/>
                  <a:pt x="0" y="5"/>
                  <a:pt x="0" y="2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0" name="Freeform 36"/>
          <p:cNvSpPr>
            <a:spLocks/>
          </p:cNvSpPr>
          <p:nvPr/>
        </p:nvSpPr>
        <p:spPr bwMode="auto">
          <a:xfrm>
            <a:off x="7461251" y="3870325"/>
            <a:ext cx="123825" cy="88900"/>
          </a:xfrm>
          <a:custGeom>
            <a:avLst/>
            <a:gdLst>
              <a:gd name="T0" fmla="*/ 0 w 10"/>
              <a:gd name="T1" fmla="*/ 5 h 7"/>
              <a:gd name="T2" fmla="*/ 10 w 10"/>
              <a:gd name="T3" fmla="*/ 4 h 7"/>
              <a:gd name="T4" fmla="*/ 0 w 10"/>
              <a:gd name="T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7">
                <a:moveTo>
                  <a:pt x="0" y="5"/>
                </a:moveTo>
                <a:cubicBezTo>
                  <a:pt x="0" y="0"/>
                  <a:pt x="9" y="1"/>
                  <a:pt x="10" y="4"/>
                </a:cubicBezTo>
                <a:cubicBezTo>
                  <a:pt x="7" y="7"/>
                  <a:pt x="4" y="5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1" name="Freeform 37"/>
          <p:cNvSpPr>
            <a:spLocks/>
          </p:cNvSpPr>
          <p:nvPr/>
        </p:nvSpPr>
        <p:spPr bwMode="auto">
          <a:xfrm>
            <a:off x="10717213" y="5186363"/>
            <a:ext cx="74613" cy="112713"/>
          </a:xfrm>
          <a:custGeom>
            <a:avLst/>
            <a:gdLst>
              <a:gd name="T0" fmla="*/ 1 w 6"/>
              <a:gd name="T1" fmla="*/ 1 h 9"/>
              <a:gd name="T2" fmla="*/ 6 w 6"/>
              <a:gd name="T3" fmla="*/ 4 h 9"/>
              <a:gd name="T4" fmla="*/ 1 w 6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9">
                <a:moveTo>
                  <a:pt x="1" y="1"/>
                </a:moveTo>
                <a:cubicBezTo>
                  <a:pt x="2" y="1"/>
                  <a:pt x="6" y="2"/>
                  <a:pt x="6" y="4"/>
                </a:cubicBezTo>
                <a:cubicBezTo>
                  <a:pt x="3" y="9"/>
                  <a:pt x="0" y="0"/>
                  <a:pt x="1" y="1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2" name="Freeform 38"/>
          <p:cNvSpPr>
            <a:spLocks/>
          </p:cNvSpPr>
          <p:nvPr/>
        </p:nvSpPr>
        <p:spPr bwMode="auto">
          <a:xfrm>
            <a:off x="10666413" y="4986338"/>
            <a:ext cx="187325" cy="225425"/>
          </a:xfrm>
          <a:custGeom>
            <a:avLst/>
            <a:gdLst>
              <a:gd name="T0" fmla="*/ 4 w 15"/>
              <a:gd name="T1" fmla="*/ 13 h 18"/>
              <a:gd name="T2" fmla="*/ 4 w 15"/>
              <a:gd name="T3" fmla="*/ 7 h 18"/>
              <a:gd name="T4" fmla="*/ 4 w 15"/>
              <a:gd name="T5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18">
                <a:moveTo>
                  <a:pt x="4" y="13"/>
                </a:moveTo>
                <a:cubicBezTo>
                  <a:pt x="3" y="14"/>
                  <a:pt x="4" y="7"/>
                  <a:pt x="4" y="7"/>
                </a:cubicBezTo>
                <a:cubicBezTo>
                  <a:pt x="15" y="0"/>
                  <a:pt x="0" y="18"/>
                  <a:pt x="4" y="1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3" name="Freeform 39"/>
          <p:cNvSpPr>
            <a:spLocks/>
          </p:cNvSpPr>
          <p:nvPr/>
        </p:nvSpPr>
        <p:spPr bwMode="auto">
          <a:xfrm>
            <a:off x="11988801" y="5511800"/>
            <a:ext cx="176213" cy="200025"/>
          </a:xfrm>
          <a:custGeom>
            <a:avLst/>
            <a:gdLst>
              <a:gd name="T0" fmla="*/ 6 w 14"/>
              <a:gd name="T1" fmla="*/ 14 h 16"/>
              <a:gd name="T2" fmla="*/ 6 w 14"/>
              <a:gd name="T3" fmla="*/ 7 h 16"/>
              <a:gd name="T4" fmla="*/ 2 w 14"/>
              <a:gd name="T5" fmla="*/ 1 h 16"/>
              <a:gd name="T6" fmla="*/ 6 w 14"/>
              <a:gd name="T7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6">
                <a:moveTo>
                  <a:pt x="6" y="14"/>
                </a:moveTo>
                <a:cubicBezTo>
                  <a:pt x="7" y="10"/>
                  <a:pt x="0" y="14"/>
                  <a:pt x="6" y="7"/>
                </a:cubicBezTo>
                <a:cubicBezTo>
                  <a:pt x="5" y="5"/>
                  <a:pt x="0" y="6"/>
                  <a:pt x="2" y="1"/>
                </a:cubicBezTo>
                <a:cubicBezTo>
                  <a:pt x="12" y="0"/>
                  <a:pt x="14" y="16"/>
                  <a:pt x="6" y="1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4" name="Freeform 40"/>
          <p:cNvSpPr>
            <a:spLocks/>
          </p:cNvSpPr>
          <p:nvPr/>
        </p:nvSpPr>
        <p:spPr bwMode="auto">
          <a:xfrm>
            <a:off x="11403013" y="5211763"/>
            <a:ext cx="212725" cy="212725"/>
          </a:xfrm>
          <a:custGeom>
            <a:avLst/>
            <a:gdLst>
              <a:gd name="T0" fmla="*/ 3 w 17"/>
              <a:gd name="T1" fmla="*/ 16 h 17"/>
              <a:gd name="T2" fmla="*/ 0 w 17"/>
              <a:gd name="T3" fmla="*/ 0 h 17"/>
              <a:gd name="T4" fmla="*/ 3 w 17"/>
              <a:gd name="T5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" h="17">
                <a:moveTo>
                  <a:pt x="3" y="16"/>
                </a:moveTo>
                <a:cubicBezTo>
                  <a:pt x="2" y="17"/>
                  <a:pt x="0" y="1"/>
                  <a:pt x="0" y="0"/>
                </a:cubicBezTo>
                <a:cubicBezTo>
                  <a:pt x="3" y="0"/>
                  <a:pt x="17" y="17"/>
                  <a:pt x="3" y="1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5" name="Freeform 41"/>
          <p:cNvSpPr>
            <a:spLocks/>
          </p:cNvSpPr>
          <p:nvPr/>
        </p:nvSpPr>
        <p:spPr bwMode="auto">
          <a:xfrm>
            <a:off x="8958263" y="3983038"/>
            <a:ext cx="49213" cy="63500"/>
          </a:xfrm>
          <a:custGeom>
            <a:avLst/>
            <a:gdLst>
              <a:gd name="T0" fmla="*/ 0 w 4"/>
              <a:gd name="T1" fmla="*/ 3 h 5"/>
              <a:gd name="T2" fmla="*/ 4 w 4"/>
              <a:gd name="T3" fmla="*/ 3 h 5"/>
              <a:gd name="T4" fmla="*/ 0 w 4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0" y="3"/>
                </a:moveTo>
                <a:cubicBezTo>
                  <a:pt x="1" y="3"/>
                  <a:pt x="1" y="0"/>
                  <a:pt x="4" y="3"/>
                </a:cubicBezTo>
                <a:cubicBezTo>
                  <a:pt x="2" y="5"/>
                  <a:pt x="1" y="5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6" name="Freeform 42"/>
          <p:cNvSpPr>
            <a:spLocks/>
          </p:cNvSpPr>
          <p:nvPr/>
        </p:nvSpPr>
        <p:spPr bwMode="auto">
          <a:xfrm>
            <a:off x="11415713" y="4797425"/>
            <a:ext cx="236538" cy="125413"/>
          </a:xfrm>
          <a:custGeom>
            <a:avLst/>
            <a:gdLst>
              <a:gd name="T0" fmla="*/ 6 w 19"/>
              <a:gd name="T1" fmla="*/ 10 h 10"/>
              <a:gd name="T2" fmla="*/ 10 w 19"/>
              <a:gd name="T3" fmla="*/ 4 h 10"/>
              <a:gd name="T4" fmla="*/ 6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6" y="10"/>
                </a:moveTo>
                <a:cubicBezTo>
                  <a:pt x="7" y="8"/>
                  <a:pt x="0" y="0"/>
                  <a:pt x="10" y="4"/>
                </a:cubicBezTo>
                <a:cubicBezTo>
                  <a:pt x="19" y="7"/>
                  <a:pt x="10" y="10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7" name="Freeform 43"/>
          <p:cNvSpPr>
            <a:spLocks/>
          </p:cNvSpPr>
          <p:nvPr/>
        </p:nvSpPr>
        <p:spPr bwMode="auto">
          <a:xfrm>
            <a:off x="11153776" y="4584700"/>
            <a:ext cx="61913" cy="74613"/>
          </a:xfrm>
          <a:custGeom>
            <a:avLst/>
            <a:gdLst>
              <a:gd name="T0" fmla="*/ 0 w 5"/>
              <a:gd name="T1" fmla="*/ 3 h 6"/>
              <a:gd name="T2" fmla="*/ 5 w 5"/>
              <a:gd name="T3" fmla="*/ 4 h 6"/>
              <a:gd name="T4" fmla="*/ 0 w 5"/>
              <a:gd name="T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6">
                <a:moveTo>
                  <a:pt x="0" y="3"/>
                </a:moveTo>
                <a:cubicBezTo>
                  <a:pt x="1" y="0"/>
                  <a:pt x="5" y="2"/>
                  <a:pt x="5" y="4"/>
                </a:cubicBezTo>
                <a:cubicBezTo>
                  <a:pt x="4" y="6"/>
                  <a:pt x="2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8" name="Freeform 44"/>
          <p:cNvSpPr>
            <a:spLocks/>
          </p:cNvSpPr>
          <p:nvPr/>
        </p:nvSpPr>
        <p:spPr bwMode="auto">
          <a:xfrm>
            <a:off x="12612688" y="5199063"/>
            <a:ext cx="100013" cy="74613"/>
          </a:xfrm>
          <a:custGeom>
            <a:avLst/>
            <a:gdLst>
              <a:gd name="T0" fmla="*/ 3 w 8"/>
              <a:gd name="T1" fmla="*/ 4 h 6"/>
              <a:gd name="T2" fmla="*/ 3 w 8"/>
              <a:gd name="T3" fmla="*/ 0 h 6"/>
              <a:gd name="T4" fmla="*/ 3 w 8"/>
              <a:gd name="T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6">
                <a:moveTo>
                  <a:pt x="3" y="4"/>
                </a:moveTo>
                <a:cubicBezTo>
                  <a:pt x="3" y="1"/>
                  <a:pt x="0" y="2"/>
                  <a:pt x="3" y="0"/>
                </a:cubicBezTo>
                <a:cubicBezTo>
                  <a:pt x="8" y="2"/>
                  <a:pt x="6" y="6"/>
                  <a:pt x="3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9" name="Freeform 45"/>
          <p:cNvSpPr>
            <a:spLocks/>
          </p:cNvSpPr>
          <p:nvPr/>
        </p:nvSpPr>
        <p:spPr bwMode="auto">
          <a:xfrm>
            <a:off x="8970963" y="3244850"/>
            <a:ext cx="61913" cy="87313"/>
          </a:xfrm>
          <a:custGeom>
            <a:avLst/>
            <a:gdLst>
              <a:gd name="T0" fmla="*/ 5 w 5"/>
              <a:gd name="T1" fmla="*/ 7 h 7"/>
              <a:gd name="T2" fmla="*/ 0 w 5"/>
              <a:gd name="T3" fmla="*/ 3 h 7"/>
              <a:gd name="T4" fmla="*/ 5 w 5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7">
                <a:moveTo>
                  <a:pt x="5" y="7"/>
                </a:moveTo>
                <a:cubicBezTo>
                  <a:pt x="5" y="6"/>
                  <a:pt x="1" y="4"/>
                  <a:pt x="0" y="3"/>
                </a:cubicBezTo>
                <a:cubicBezTo>
                  <a:pt x="1" y="0"/>
                  <a:pt x="5" y="7"/>
                  <a:pt x="5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0" name="Freeform 46"/>
          <p:cNvSpPr>
            <a:spLocks/>
          </p:cNvSpPr>
          <p:nvPr/>
        </p:nvSpPr>
        <p:spPr bwMode="auto">
          <a:xfrm>
            <a:off x="11366501" y="3821113"/>
            <a:ext cx="74613" cy="149225"/>
          </a:xfrm>
          <a:custGeom>
            <a:avLst/>
            <a:gdLst>
              <a:gd name="T0" fmla="*/ 0 w 6"/>
              <a:gd name="T1" fmla="*/ 8 h 12"/>
              <a:gd name="T2" fmla="*/ 0 w 6"/>
              <a:gd name="T3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12">
                <a:moveTo>
                  <a:pt x="0" y="8"/>
                </a:moveTo>
                <a:cubicBezTo>
                  <a:pt x="3" y="0"/>
                  <a:pt x="6" y="12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1" name="Freeform 47"/>
          <p:cNvSpPr>
            <a:spLocks/>
          </p:cNvSpPr>
          <p:nvPr/>
        </p:nvSpPr>
        <p:spPr bwMode="auto">
          <a:xfrm>
            <a:off x="11141076" y="3621088"/>
            <a:ext cx="323850" cy="123825"/>
          </a:xfrm>
          <a:custGeom>
            <a:avLst/>
            <a:gdLst>
              <a:gd name="T0" fmla="*/ 6 w 26"/>
              <a:gd name="T1" fmla="*/ 10 h 10"/>
              <a:gd name="T2" fmla="*/ 6 w 26"/>
              <a:gd name="T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6" h="10">
                <a:moveTo>
                  <a:pt x="6" y="10"/>
                </a:moveTo>
                <a:cubicBezTo>
                  <a:pt x="0" y="0"/>
                  <a:pt x="26" y="1"/>
                  <a:pt x="6" y="1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2" name="Freeform 48"/>
          <p:cNvSpPr>
            <a:spLocks/>
          </p:cNvSpPr>
          <p:nvPr/>
        </p:nvSpPr>
        <p:spPr bwMode="auto">
          <a:xfrm>
            <a:off x="9582151" y="2944813"/>
            <a:ext cx="61913" cy="123825"/>
          </a:xfrm>
          <a:custGeom>
            <a:avLst/>
            <a:gdLst>
              <a:gd name="T0" fmla="*/ 1 w 5"/>
              <a:gd name="T1" fmla="*/ 7 h 10"/>
              <a:gd name="T2" fmla="*/ 4 w 5"/>
              <a:gd name="T3" fmla="*/ 3 h 10"/>
              <a:gd name="T4" fmla="*/ 1 w 5"/>
              <a:gd name="T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10">
                <a:moveTo>
                  <a:pt x="1" y="7"/>
                </a:moveTo>
                <a:cubicBezTo>
                  <a:pt x="1" y="6"/>
                  <a:pt x="0" y="0"/>
                  <a:pt x="4" y="3"/>
                </a:cubicBezTo>
                <a:cubicBezTo>
                  <a:pt x="5" y="3"/>
                  <a:pt x="3" y="10"/>
                  <a:pt x="1" y="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3" name="Freeform 49"/>
          <p:cNvSpPr>
            <a:spLocks/>
          </p:cNvSpPr>
          <p:nvPr/>
        </p:nvSpPr>
        <p:spPr bwMode="auto">
          <a:xfrm>
            <a:off x="9731376" y="2606675"/>
            <a:ext cx="136525" cy="361950"/>
          </a:xfrm>
          <a:custGeom>
            <a:avLst/>
            <a:gdLst>
              <a:gd name="T0" fmla="*/ 0 w 11"/>
              <a:gd name="T1" fmla="*/ 20 h 29"/>
              <a:gd name="T2" fmla="*/ 9 w 11"/>
              <a:gd name="T3" fmla="*/ 18 h 29"/>
              <a:gd name="T4" fmla="*/ 0 w 11"/>
              <a:gd name="T5" fmla="*/ 2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29">
                <a:moveTo>
                  <a:pt x="0" y="20"/>
                </a:moveTo>
                <a:cubicBezTo>
                  <a:pt x="2" y="18"/>
                  <a:pt x="5" y="0"/>
                  <a:pt x="9" y="18"/>
                </a:cubicBezTo>
                <a:cubicBezTo>
                  <a:pt x="11" y="27"/>
                  <a:pt x="4" y="29"/>
                  <a:pt x="0" y="2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4" name="Freeform 50"/>
          <p:cNvSpPr>
            <a:spLocks/>
          </p:cNvSpPr>
          <p:nvPr/>
        </p:nvSpPr>
        <p:spPr bwMode="auto">
          <a:xfrm>
            <a:off x="9906001" y="2794000"/>
            <a:ext cx="112713" cy="238125"/>
          </a:xfrm>
          <a:custGeom>
            <a:avLst/>
            <a:gdLst>
              <a:gd name="T0" fmla="*/ 4 w 9"/>
              <a:gd name="T1" fmla="*/ 16 h 19"/>
              <a:gd name="T2" fmla="*/ 9 w 9"/>
              <a:gd name="T3" fmla="*/ 15 h 19"/>
              <a:gd name="T4" fmla="*/ 4 w 9"/>
              <a:gd name="T5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9">
                <a:moveTo>
                  <a:pt x="4" y="16"/>
                </a:moveTo>
                <a:cubicBezTo>
                  <a:pt x="0" y="19"/>
                  <a:pt x="9" y="0"/>
                  <a:pt x="9" y="15"/>
                </a:cubicBezTo>
                <a:cubicBezTo>
                  <a:pt x="8" y="16"/>
                  <a:pt x="3" y="17"/>
                  <a:pt x="4" y="1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5" name="Freeform 51"/>
          <p:cNvSpPr>
            <a:spLocks/>
          </p:cNvSpPr>
          <p:nvPr/>
        </p:nvSpPr>
        <p:spPr bwMode="auto">
          <a:xfrm>
            <a:off x="9394826" y="2468563"/>
            <a:ext cx="87313" cy="100013"/>
          </a:xfrm>
          <a:custGeom>
            <a:avLst/>
            <a:gdLst>
              <a:gd name="T0" fmla="*/ 2 w 7"/>
              <a:gd name="T1" fmla="*/ 4 h 8"/>
              <a:gd name="T2" fmla="*/ 7 w 7"/>
              <a:gd name="T3" fmla="*/ 4 h 8"/>
              <a:gd name="T4" fmla="*/ 2 w 7"/>
              <a:gd name="T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8">
                <a:moveTo>
                  <a:pt x="2" y="4"/>
                </a:moveTo>
                <a:cubicBezTo>
                  <a:pt x="2" y="4"/>
                  <a:pt x="3" y="0"/>
                  <a:pt x="7" y="4"/>
                </a:cubicBezTo>
                <a:cubicBezTo>
                  <a:pt x="6" y="6"/>
                  <a:pt x="0" y="8"/>
                  <a:pt x="2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6" name="Freeform 52"/>
          <p:cNvSpPr>
            <a:spLocks/>
          </p:cNvSpPr>
          <p:nvPr/>
        </p:nvSpPr>
        <p:spPr bwMode="auto">
          <a:xfrm>
            <a:off x="11066463" y="3181350"/>
            <a:ext cx="100013" cy="88900"/>
          </a:xfrm>
          <a:custGeom>
            <a:avLst/>
            <a:gdLst>
              <a:gd name="T0" fmla="*/ 0 w 8"/>
              <a:gd name="T1" fmla="*/ 5 h 7"/>
              <a:gd name="T2" fmla="*/ 6 w 8"/>
              <a:gd name="T3" fmla="*/ 5 h 7"/>
              <a:gd name="T4" fmla="*/ 0 w 8"/>
              <a:gd name="T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7">
                <a:moveTo>
                  <a:pt x="0" y="5"/>
                </a:moveTo>
                <a:cubicBezTo>
                  <a:pt x="0" y="5"/>
                  <a:pt x="8" y="0"/>
                  <a:pt x="6" y="5"/>
                </a:cubicBezTo>
                <a:cubicBezTo>
                  <a:pt x="4" y="7"/>
                  <a:pt x="2" y="7"/>
                  <a:pt x="0" y="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7" name="Freeform 53"/>
          <p:cNvSpPr>
            <a:spLocks/>
          </p:cNvSpPr>
          <p:nvPr/>
        </p:nvSpPr>
        <p:spPr bwMode="auto">
          <a:xfrm>
            <a:off x="9307513" y="2255838"/>
            <a:ext cx="61913" cy="49213"/>
          </a:xfrm>
          <a:custGeom>
            <a:avLst/>
            <a:gdLst>
              <a:gd name="T0" fmla="*/ 0 w 5"/>
              <a:gd name="T1" fmla="*/ 4 h 4"/>
              <a:gd name="T2" fmla="*/ 0 w 5"/>
              <a:gd name="T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" h="4">
                <a:moveTo>
                  <a:pt x="0" y="4"/>
                </a:moveTo>
                <a:cubicBezTo>
                  <a:pt x="5" y="0"/>
                  <a:pt x="3" y="0"/>
                  <a:pt x="0" y="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8" name="Freeform 54"/>
          <p:cNvSpPr>
            <a:spLocks/>
          </p:cNvSpPr>
          <p:nvPr/>
        </p:nvSpPr>
        <p:spPr bwMode="auto">
          <a:xfrm>
            <a:off x="10118726" y="2581275"/>
            <a:ext cx="36513" cy="74613"/>
          </a:xfrm>
          <a:custGeom>
            <a:avLst/>
            <a:gdLst>
              <a:gd name="T0" fmla="*/ 0 w 3"/>
              <a:gd name="T1" fmla="*/ 3 h 6"/>
              <a:gd name="T2" fmla="*/ 3 w 3"/>
              <a:gd name="T3" fmla="*/ 3 h 6"/>
              <a:gd name="T4" fmla="*/ 0 w 3"/>
              <a:gd name="T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6">
                <a:moveTo>
                  <a:pt x="0" y="3"/>
                </a:moveTo>
                <a:cubicBezTo>
                  <a:pt x="2" y="1"/>
                  <a:pt x="1" y="0"/>
                  <a:pt x="3" y="3"/>
                </a:cubicBezTo>
                <a:cubicBezTo>
                  <a:pt x="3" y="6"/>
                  <a:pt x="2" y="6"/>
                  <a:pt x="0" y="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9" name="Freeform 55"/>
          <p:cNvSpPr>
            <a:spLocks/>
          </p:cNvSpPr>
          <p:nvPr/>
        </p:nvSpPr>
        <p:spPr bwMode="auto">
          <a:xfrm>
            <a:off x="12026901" y="2906713"/>
            <a:ext cx="138113" cy="74613"/>
          </a:xfrm>
          <a:custGeom>
            <a:avLst/>
            <a:gdLst>
              <a:gd name="T0" fmla="*/ 0 w 11"/>
              <a:gd name="T1" fmla="*/ 6 h 6"/>
              <a:gd name="T2" fmla="*/ 0 w 11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1" h="6">
                <a:moveTo>
                  <a:pt x="0" y="6"/>
                </a:moveTo>
                <a:cubicBezTo>
                  <a:pt x="8" y="0"/>
                  <a:pt x="11" y="3"/>
                  <a:pt x="0" y="6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0" name="Freeform 56"/>
          <p:cNvSpPr>
            <a:spLocks/>
          </p:cNvSpPr>
          <p:nvPr/>
        </p:nvSpPr>
        <p:spPr bwMode="auto">
          <a:xfrm>
            <a:off x="10753726" y="4884738"/>
            <a:ext cx="25400" cy="25400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2"/>
                  <a:pt x="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1" name="Freeform 57"/>
          <p:cNvSpPr>
            <a:spLocks/>
          </p:cNvSpPr>
          <p:nvPr/>
        </p:nvSpPr>
        <p:spPr bwMode="auto">
          <a:xfrm>
            <a:off x="8958263" y="5424488"/>
            <a:ext cx="149225" cy="100013"/>
          </a:xfrm>
          <a:custGeom>
            <a:avLst/>
            <a:gdLst>
              <a:gd name="T0" fmla="*/ 0 w 12"/>
              <a:gd name="T1" fmla="*/ 8 h 8"/>
              <a:gd name="T2" fmla="*/ 5 w 12"/>
              <a:gd name="T3" fmla="*/ 0 h 8"/>
              <a:gd name="T4" fmla="*/ 0 w 12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8">
                <a:moveTo>
                  <a:pt x="0" y="8"/>
                </a:moveTo>
                <a:cubicBezTo>
                  <a:pt x="2" y="0"/>
                  <a:pt x="3" y="4"/>
                  <a:pt x="5" y="0"/>
                </a:cubicBezTo>
                <a:cubicBezTo>
                  <a:pt x="12" y="4"/>
                  <a:pt x="2" y="6"/>
                  <a:pt x="0" y="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2" name="Freeform 58"/>
          <p:cNvSpPr>
            <a:spLocks/>
          </p:cNvSpPr>
          <p:nvPr/>
        </p:nvSpPr>
        <p:spPr bwMode="auto">
          <a:xfrm>
            <a:off x="8807451" y="4397375"/>
            <a:ext cx="38100" cy="36513"/>
          </a:xfrm>
          <a:custGeom>
            <a:avLst/>
            <a:gdLst>
              <a:gd name="T0" fmla="*/ 3 w 3"/>
              <a:gd name="T1" fmla="*/ 3 h 3"/>
              <a:gd name="T2" fmla="*/ 0 w 3"/>
              <a:gd name="T3" fmla="*/ 1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2"/>
                  <a:pt x="2" y="0"/>
                  <a:pt x="0" y="1"/>
                </a:cubicBezTo>
                <a:cubicBezTo>
                  <a:pt x="2" y="1"/>
                  <a:pt x="2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3" name="Freeform 59"/>
          <p:cNvSpPr>
            <a:spLocks/>
          </p:cNvSpPr>
          <p:nvPr/>
        </p:nvSpPr>
        <p:spPr bwMode="auto">
          <a:xfrm>
            <a:off x="8820151" y="4297363"/>
            <a:ext cx="63500" cy="61913"/>
          </a:xfrm>
          <a:custGeom>
            <a:avLst/>
            <a:gdLst>
              <a:gd name="T0" fmla="*/ 0 w 5"/>
              <a:gd name="T1" fmla="*/ 1 h 5"/>
              <a:gd name="T2" fmla="*/ 1 w 5"/>
              <a:gd name="T3" fmla="*/ 3 h 5"/>
              <a:gd name="T4" fmla="*/ 5 w 5"/>
              <a:gd name="T5" fmla="*/ 4 h 5"/>
              <a:gd name="T6" fmla="*/ 0 w 5"/>
              <a:gd name="T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0" y="1"/>
                </a:move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5"/>
                  <a:pt x="5" y="4"/>
                </a:cubicBezTo>
                <a:cubicBezTo>
                  <a:pt x="3" y="3"/>
                  <a:pt x="3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4" name="Freeform 60"/>
          <p:cNvSpPr>
            <a:spLocks/>
          </p:cNvSpPr>
          <p:nvPr/>
        </p:nvSpPr>
        <p:spPr bwMode="auto">
          <a:xfrm>
            <a:off x="8758238" y="4346575"/>
            <a:ext cx="61913" cy="50800"/>
          </a:xfrm>
          <a:custGeom>
            <a:avLst/>
            <a:gdLst>
              <a:gd name="T0" fmla="*/ 1 w 5"/>
              <a:gd name="T1" fmla="*/ 0 h 4"/>
              <a:gd name="T2" fmla="*/ 3 w 5"/>
              <a:gd name="T3" fmla="*/ 4 h 4"/>
              <a:gd name="T4" fmla="*/ 4 w 5"/>
              <a:gd name="T5" fmla="*/ 1 h 4"/>
              <a:gd name="T6" fmla="*/ 3 w 5"/>
              <a:gd name="T7" fmla="*/ 1 h 4"/>
              <a:gd name="T8" fmla="*/ 1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1" y="1"/>
                  <a:pt x="0" y="3"/>
                  <a:pt x="3" y="4"/>
                </a:cubicBezTo>
                <a:cubicBezTo>
                  <a:pt x="5" y="3"/>
                  <a:pt x="4" y="2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5" name="Freeform 61"/>
          <p:cNvSpPr>
            <a:spLocks/>
          </p:cNvSpPr>
          <p:nvPr/>
        </p:nvSpPr>
        <p:spPr bwMode="auto">
          <a:xfrm>
            <a:off x="8845551" y="4284663"/>
            <a:ext cx="49213" cy="23813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1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3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6" name="Freeform 62"/>
          <p:cNvSpPr>
            <a:spLocks/>
          </p:cNvSpPr>
          <p:nvPr/>
        </p:nvSpPr>
        <p:spPr bwMode="auto">
          <a:xfrm>
            <a:off x="9120188" y="3895725"/>
            <a:ext cx="149225" cy="100013"/>
          </a:xfrm>
          <a:custGeom>
            <a:avLst/>
            <a:gdLst>
              <a:gd name="T0" fmla="*/ 4 w 12"/>
              <a:gd name="T1" fmla="*/ 1 h 8"/>
              <a:gd name="T2" fmla="*/ 0 w 12"/>
              <a:gd name="T3" fmla="*/ 1 h 8"/>
              <a:gd name="T4" fmla="*/ 2 w 12"/>
              <a:gd name="T5" fmla="*/ 3 h 8"/>
              <a:gd name="T6" fmla="*/ 1 w 12"/>
              <a:gd name="T7" fmla="*/ 3 h 8"/>
              <a:gd name="T8" fmla="*/ 12 w 12"/>
              <a:gd name="T9" fmla="*/ 8 h 8"/>
              <a:gd name="T10" fmla="*/ 6 w 12"/>
              <a:gd name="T11" fmla="*/ 2 h 8"/>
              <a:gd name="T12" fmla="*/ 4 w 12"/>
              <a:gd name="T13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8">
                <a:moveTo>
                  <a:pt x="4" y="1"/>
                </a:moveTo>
                <a:cubicBezTo>
                  <a:pt x="2" y="1"/>
                  <a:pt x="1" y="0"/>
                  <a:pt x="0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4"/>
                  <a:pt x="8" y="7"/>
                  <a:pt x="12" y="8"/>
                </a:cubicBezTo>
                <a:cubicBezTo>
                  <a:pt x="10" y="6"/>
                  <a:pt x="8" y="5"/>
                  <a:pt x="6" y="2"/>
                </a:cubicBezTo>
                <a:cubicBezTo>
                  <a:pt x="4" y="2"/>
                  <a:pt x="4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7" name="Freeform 63"/>
          <p:cNvSpPr>
            <a:spLocks/>
          </p:cNvSpPr>
          <p:nvPr/>
        </p:nvSpPr>
        <p:spPr bwMode="auto">
          <a:xfrm>
            <a:off x="4791076" y="16795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8" name="Freeform 64"/>
          <p:cNvSpPr>
            <a:spLocks/>
          </p:cNvSpPr>
          <p:nvPr/>
        </p:nvSpPr>
        <p:spPr bwMode="auto">
          <a:xfrm>
            <a:off x="6824663" y="2066925"/>
            <a:ext cx="12700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9" name="Freeform 65"/>
          <p:cNvSpPr>
            <a:spLocks/>
          </p:cNvSpPr>
          <p:nvPr/>
        </p:nvSpPr>
        <p:spPr bwMode="auto">
          <a:xfrm>
            <a:off x="4791076" y="1654175"/>
            <a:ext cx="74613" cy="38100"/>
          </a:xfrm>
          <a:custGeom>
            <a:avLst/>
            <a:gdLst>
              <a:gd name="T0" fmla="*/ 5 w 6"/>
              <a:gd name="T1" fmla="*/ 2 h 3"/>
              <a:gd name="T2" fmla="*/ 5 w 6"/>
              <a:gd name="T3" fmla="*/ 2 h 3"/>
              <a:gd name="T4" fmla="*/ 6 w 6"/>
              <a:gd name="T5" fmla="*/ 1 h 3"/>
              <a:gd name="T6" fmla="*/ 0 w 6"/>
              <a:gd name="T7" fmla="*/ 2 h 3"/>
              <a:gd name="T8" fmla="*/ 5 w 6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5" y="2"/>
                </a:move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1"/>
                </a:cubicBezTo>
                <a:cubicBezTo>
                  <a:pt x="4" y="0"/>
                  <a:pt x="2" y="1"/>
                  <a:pt x="0" y="2"/>
                </a:cubicBezTo>
                <a:cubicBezTo>
                  <a:pt x="2" y="3"/>
                  <a:pt x="3" y="1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0" name="Freeform 66"/>
          <p:cNvSpPr>
            <a:spLocks noEditPoints="1"/>
          </p:cNvSpPr>
          <p:nvPr/>
        </p:nvSpPr>
        <p:spPr bwMode="auto">
          <a:xfrm>
            <a:off x="735013" y="1003300"/>
            <a:ext cx="9258300" cy="3844925"/>
          </a:xfrm>
          <a:custGeom>
            <a:avLst/>
            <a:gdLst>
              <a:gd name="T0" fmla="*/ 67 w 742"/>
              <a:gd name="T1" fmla="*/ 182 h 307"/>
              <a:gd name="T2" fmla="*/ 145 w 742"/>
              <a:gd name="T3" fmla="*/ 107 h 307"/>
              <a:gd name="T4" fmla="*/ 239 w 742"/>
              <a:gd name="T5" fmla="*/ 63 h 307"/>
              <a:gd name="T6" fmla="*/ 331 w 742"/>
              <a:gd name="T7" fmla="*/ 30 h 307"/>
              <a:gd name="T8" fmla="*/ 444 w 742"/>
              <a:gd name="T9" fmla="*/ 18 h 307"/>
              <a:gd name="T10" fmla="*/ 541 w 742"/>
              <a:gd name="T11" fmla="*/ 99 h 307"/>
              <a:gd name="T12" fmla="*/ 506 w 742"/>
              <a:gd name="T13" fmla="*/ 97 h 307"/>
              <a:gd name="T14" fmla="*/ 444 w 742"/>
              <a:gd name="T15" fmla="*/ 49 h 307"/>
              <a:gd name="T16" fmla="*/ 312 w 742"/>
              <a:gd name="T17" fmla="*/ 59 h 307"/>
              <a:gd name="T18" fmla="*/ 208 w 742"/>
              <a:gd name="T19" fmla="*/ 97 h 307"/>
              <a:gd name="T20" fmla="*/ 126 w 742"/>
              <a:gd name="T21" fmla="*/ 155 h 307"/>
              <a:gd name="T22" fmla="*/ 80 w 742"/>
              <a:gd name="T23" fmla="*/ 207 h 307"/>
              <a:gd name="T24" fmla="*/ 46 w 742"/>
              <a:gd name="T25" fmla="*/ 260 h 307"/>
              <a:gd name="T26" fmla="*/ 114 w 742"/>
              <a:gd name="T27" fmla="*/ 207 h 307"/>
              <a:gd name="T28" fmla="*/ 166 w 742"/>
              <a:gd name="T29" fmla="*/ 188 h 307"/>
              <a:gd name="T30" fmla="*/ 236 w 742"/>
              <a:gd name="T31" fmla="*/ 120 h 307"/>
              <a:gd name="T32" fmla="*/ 186 w 742"/>
              <a:gd name="T33" fmla="*/ 196 h 307"/>
              <a:gd name="T34" fmla="*/ 135 w 742"/>
              <a:gd name="T35" fmla="*/ 259 h 307"/>
              <a:gd name="T36" fmla="*/ 140 w 742"/>
              <a:gd name="T37" fmla="*/ 266 h 307"/>
              <a:gd name="T38" fmla="*/ 207 w 742"/>
              <a:gd name="T39" fmla="*/ 203 h 307"/>
              <a:gd name="T40" fmla="*/ 308 w 742"/>
              <a:gd name="T41" fmla="*/ 137 h 307"/>
              <a:gd name="T42" fmla="*/ 463 w 742"/>
              <a:gd name="T43" fmla="*/ 170 h 307"/>
              <a:gd name="T44" fmla="*/ 535 w 742"/>
              <a:gd name="T45" fmla="*/ 202 h 307"/>
              <a:gd name="T46" fmla="*/ 660 w 742"/>
              <a:gd name="T47" fmla="*/ 240 h 307"/>
              <a:gd name="T48" fmla="*/ 720 w 742"/>
              <a:gd name="T49" fmla="*/ 174 h 307"/>
              <a:gd name="T50" fmla="*/ 664 w 742"/>
              <a:gd name="T51" fmla="*/ 98 h 307"/>
              <a:gd name="T52" fmla="*/ 594 w 742"/>
              <a:gd name="T53" fmla="*/ 35 h 307"/>
              <a:gd name="T54" fmla="*/ 343 w 742"/>
              <a:gd name="T55" fmla="*/ 15 h 307"/>
              <a:gd name="T56" fmla="*/ 296 w 742"/>
              <a:gd name="T57" fmla="*/ 20 h 307"/>
              <a:gd name="T58" fmla="*/ 248 w 742"/>
              <a:gd name="T59" fmla="*/ 42 h 307"/>
              <a:gd name="T60" fmla="*/ 183 w 742"/>
              <a:gd name="T61" fmla="*/ 71 h 307"/>
              <a:gd name="T62" fmla="*/ 85 w 742"/>
              <a:gd name="T63" fmla="*/ 132 h 307"/>
              <a:gd name="T64" fmla="*/ 48 w 742"/>
              <a:gd name="T65" fmla="*/ 196 h 307"/>
              <a:gd name="T66" fmla="*/ 5 w 742"/>
              <a:gd name="T67" fmla="*/ 262 h 307"/>
              <a:gd name="T68" fmla="*/ 62 w 742"/>
              <a:gd name="T69" fmla="*/ 242 h 307"/>
              <a:gd name="T70" fmla="*/ 88 w 742"/>
              <a:gd name="T71" fmla="*/ 218 h 307"/>
              <a:gd name="T72" fmla="*/ 113 w 742"/>
              <a:gd name="T73" fmla="*/ 163 h 307"/>
              <a:gd name="T74" fmla="*/ 246 w 742"/>
              <a:gd name="T75" fmla="*/ 153 h 307"/>
              <a:gd name="T76" fmla="*/ 373 w 742"/>
              <a:gd name="T77" fmla="*/ 75 h 307"/>
              <a:gd name="T78" fmla="*/ 305 w 742"/>
              <a:gd name="T79" fmla="*/ 84 h 307"/>
              <a:gd name="T80" fmla="*/ 279 w 742"/>
              <a:gd name="T81" fmla="*/ 100 h 307"/>
              <a:gd name="T82" fmla="*/ 236 w 742"/>
              <a:gd name="T83" fmla="*/ 104 h 307"/>
              <a:gd name="T84" fmla="*/ 178 w 742"/>
              <a:gd name="T85" fmla="*/ 116 h 307"/>
              <a:gd name="T86" fmla="*/ 165 w 742"/>
              <a:gd name="T87" fmla="*/ 152 h 307"/>
              <a:gd name="T88" fmla="*/ 158 w 742"/>
              <a:gd name="T89" fmla="*/ 179 h 307"/>
              <a:gd name="T90" fmla="*/ 166 w 742"/>
              <a:gd name="T91" fmla="*/ 148 h 307"/>
              <a:gd name="T92" fmla="*/ 211 w 742"/>
              <a:gd name="T93" fmla="*/ 131 h 307"/>
              <a:gd name="T94" fmla="*/ 220 w 742"/>
              <a:gd name="T95" fmla="*/ 114 h 307"/>
              <a:gd name="T96" fmla="*/ 239 w 742"/>
              <a:gd name="T97" fmla="*/ 100 h 307"/>
              <a:gd name="T98" fmla="*/ 296 w 742"/>
              <a:gd name="T99" fmla="*/ 89 h 307"/>
              <a:gd name="T100" fmla="*/ 333 w 742"/>
              <a:gd name="T101" fmla="*/ 75 h 307"/>
              <a:gd name="T102" fmla="*/ 673 w 742"/>
              <a:gd name="T103" fmla="*/ 94 h 307"/>
              <a:gd name="T104" fmla="*/ 656 w 742"/>
              <a:gd name="T105" fmla="*/ 166 h 307"/>
              <a:gd name="T106" fmla="*/ 687 w 742"/>
              <a:gd name="T107" fmla="*/ 161 h 307"/>
              <a:gd name="T108" fmla="*/ 412 w 742"/>
              <a:gd name="T109" fmla="*/ 14 h 307"/>
              <a:gd name="T110" fmla="*/ 301 w 742"/>
              <a:gd name="T111" fmla="*/ 29 h 307"/>
              <a:gd name="T112" fmla="*/ 310 w 742"/>
              <a:gd name="T113" fmla="*/ 29 h 307"/>
              <a:gd name="T114" fmla="*/ 213 w 742"/>
              <a:gd name="T115" fmla="*/ 66 h 307"/>
              <a:gd name="T116" fmla="*/ 158 w 742"/>
              <a:gd name="T117" fmla="*/ 87 h 307"/>
              <a:gd name="T118" fmla="*/ 130 w 742"/>
              <a:gd name="T119" fmla="*/ 107 h 307"/>
              <a:gd name="T120" fmla="*/ 95 w 742"/>
              <a:gd name="T121" fmla="*/ 135 h 307"/>
              <a:gd name="T122" fmla="*/ 64 w 742"/>
              <a:gd name="T123" fmla="*/ 170 h 307"/>
              <a:gd name="T124" fmla="*/ 37 w 742"/>
              <a:gd name="T125" fmla="*/ 213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42" h="307">
                <a:moveTo>
                  <a:pt x="0" y="272"/>
                </a:moveTo>
                <a:cubicBezTo>
                  <a:pt x="0" y="272"/>
                  <a:pt x="1" y="273"/>
                  <a:pt x="0" y="274"/>
                </a:cubicBezTo>
                <a:cubicBezTo>
                  <a:pt x="1" y="274"/>
                  <a:pt x="1" y="274"/>
                  <a:pt x="2" y="274"/>
                </a:cubicBezTo>
                <a:cubicBezTo>
                  <a:pt x="1" y="273"/>
                  <a:pt x="1" y="273"/>
                  <a:pt x="1" y="273"/>
                </a:cubicBezTo>
                <a:cubicBezTo>
                  <a:pt x="2" y="271"/>
                  <a:pt x="2" y="267"/>
                  <a:pt x="4" y="266"/>
                </a:cubicBezTo>
                <a:cubicBezTo>
                  <a:pt x="4" y="265"/>
                  <a:pt x="5" y="263"/>
                  <a:pt x="7" y="264"/>
                </a:cubicBezTo>
                <a:cubicBezTo>
                  <a:pt x="5" y="263"/>
                  <a:pt x="5" y="263"/>
                  <a:pt x="5" y="263"/>
                </a:cubicBezTo>
                <a:cubicBezTo>
                  <a:pt x="6" y="259"/>
                  <a:pt x="10" y="263"/>
                  <a:pt x="12" y="261"/>
                </a:cubicBezTo>
                <a:cubicBezTo>
                  <a:pt x="12" y="255"/>
                  <a:pt x="16" y="252"/>
                  <a:pt x="17" y="247"/>
                </a:cubicBezTo>
                <a:cubicBezTo>
                  <a:pt x="18" y="245"/>
                  <a:pt x="18" y="242"/>
                  <a:pt x="22" y="242"/>
                </a:cubicBezTo>
                <a:cubicBezTo>
                  <a:pt x="18" y="240"/>
                  <a:pt x="24" y="238"/>
                  <a:pt x="24" y="235"/>
                </a:cubicBezTo>
                <a:cubicBezTo>
                  <a:pt x="26" y="234"/>
                  <a:pt x="25" y="232"/>
                  <a:pt x="27" y="231"/>
                </a:cubicBezTo>
                <a:cubicBezTo>
                  <a:pt x="28" y="230"/>
                  <a:pt x="29" y="228"/>
                  <a:pt x="31" y="230"/>
                </a:cubicBezTo>
                <a:cubicBezTo>
                  <a:pt x="28" y="227"/>
                  <a:pt x="28" y="227"/>
                  <a:pt x="28" y="227"/>
                </a:cubicBezTo>
                <a:cubicBezTo>
                  <a:pt x="28" y="225"/>
                  <a:pt x="32" y="226"/>
                  <a:pt x="32" y="225"/>
                </a:cubicBezTo>
                <a:cubicBezTo>
                  <a:pt x="33" y="224"/>
                  <a:pt x="35" y="222"/>
                  <a:pt x="36" y="222"/>
                </a:cubicBezTo>
                <a:cubicBezTo>
                  <a:pt x="35" y="221"/>
                  <a:pt x="36" y="221"/>
                  <a:pt x="36" y="220"/>
                </a:cubicBezTo>
                <a:cubicBezTo>
                  <a:pt x="38" y="219"/>
                  <a:pt x="41" y="219"/>
                  <a:pt x="41" y="220"/>
                </a:cubicBezTo>
                <a:cubicBezTo>
                  <a:pt x="42" y="219"/>
                  <a:pt x="39" y="218"/>
                  <a:pt x="39" y="217"/>
                </a:cubicBezTo>
                <a:cubicBezTo>
                  <a:pt x="40" y="216"/>
                  <a:pt x="42" y="217"/>
                  <a:pt x="44" y="217"/>
                </a:cubicBezTo>
                <a:cubicBezTo>
                  <a:pt x="44" y="217"/>
                  <a:pt x="45" y="217"/>
                  <a:pt x="45" y="216"/>
                </a:cubicBezTo>
                <a:cubicBezTo>
                  <a:pt x="45" y="217"/>
                  <a:pt x="42" y="216"/>
                  <a:pt x="41" y="215"/>
                </a:cubicBezTo>
                <a:cubicBezTo>
                  <a:pt x="43" y="214"/>
                  <a:pt x="44" y="212"/>
                  <a:pt x="45" y="211"/>
                </a:cubicBezTo>
                <a:cubicBezTo>
                  <a:pt x="43" y="211"/>
                  <a:pt x="43" y="211"/>
                  <a:pt x="43" y="211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3" y="209"/>
                  <a:pt x="44" y="209"/>
                  <a:pt x="45" y="209"/>
                </a:cubicBezTo>
                <a:cubicBezTo>
                  <a:pt x="45" y="209"/>
                  <a:pt x="45" y="209"/>
                  <a:pt x="45" y="209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7"/>
                  <a:pt x="46" y="205"/>
                  <a:pt x="47" y="206"/>
                </a:cubicBezTo>
                <a:cubicBezTo>
                  <a:pt x="48" y="206"/>
                  <a:pt x="48" y="206"/>
                  <a:pt x="48" y="207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3"/>
                  <a:pt x="57" y="203"/>
                  <a:pt x="56" y="200"/>
                </a:cubicBezTo>
                <a:cubicBezTo>
                  <a:pt x="55" y="201"/>
                  <a:pt x="55" y="201"/>
                  <a:pt x="55" y="201"/>
                </a:cubicBezTo>
                <a:cubicBezTo>
                  <a:pt x="55" y="200"/>
                  <a:pt x="54" y="200"/>
                  <a:pt x="54" y="198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49" y="199"/>
                  <a:pt x="49" y="199"/>
                  <a:pt x="49" y="199"/>
                </a:cubicBezTo>
                <a:cubicBezTo>
                  <a:pt x="49" y="199"/>
                  <a:pt x="49" y="199"/>
                  <a:pt x="49" y="199"/>
                </a:cubicBezTo>
                <a:cubicBezTo>
                  <a:pt x="49" y="198"/>
                  <a:pt x="50" y="198"/>
                  <a:pt x="51" y="198"/>
                </a:cubicBezTo>
                <a:cubicBezTo>
                  <a:pt x="51" y="199"/>
                  <a:pt x="51" y="199"/>
                  <a:pt x="51" y="199"/>
                </a:cubicBezTo>
                <a:cubicBezTo>
                  <a:pt x="52" y="198"/>
                  <a:pt x="52" y="198"/>
                  <a:pt x="52" y="198"/>
                </a:cubicBezTo>
                <a:cubicBezTo>
                  <a:pt x="53" y="197"/>
                  <a:pt x="55" y="196"/>
                  <a:pt x="55" y="195"/>
                </a:cubicBezTo>
                <a:cubicBezTo>
                  <a:pt x="56" y="194"/>
                  <a:pt x="56" y="191"/>
                  <a:pt x="59" y="192"/>
                </a:cubicBezTo>
                <a:cubicBezTo>
                  <a:pt x="56" y="192"/>
                  <a:pt x="58" y="189"/>
                  <a:pt x="57" y="188"/>
                </a:cubicBezTo>
                <a:cubicBezTo>
                  <a:pt x="58" y="187"/>
                  <a:pt x="62" y="189"/>
                  <a:pt x="60" y="187"/>
                </a:cubicBezTo>
                <a:cubicBezTo>
                  <a:pt x="62" y="186"/>
                  <a:pt x="62" y="183"/>
                  <a:pt x="65" y="184"/>
                </a:cubicBezTo>
                <a:cubicBezTo>
                  <a:pt x="63" y="183"/>
                  <a:pt x="65" y="182"/>
                  <a:pt x="66" y="181"/>
                </a:cubicBezTo>
                <a:cubicBezTo>
                  <a:pt x="68" y="180"/>
                  <a:pt x="67" y="182"/>
                  <a:pt x="68" y="183"/>
                </a:cubicBezTo>
                <a:cubicBezTo>
                  <a:pt x="67" y="182"/>
                  <a:pt x="67" y="182"/>
                  <a:pt x="67" y="182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9" y="184"/>
                  <a:pt x="65" y="185"/>
                  <a:pt x="65" y="187"/>
                </a:cubicBezTo>
                <a:cubicBezTo>
                  <a:pt x="69" y="186"/>
                  <a:pt x="69" y="182"/>
                  <a:pt x="72" y="180"/>
                </a:cubicBezTo>
                <a:cubicBezTo>
                  <a:pt x="71" y="180"/>
                  <a:pt x="71" y="179"/>
                  <a:pt x="70" y="179"/>
                </a:cubicBezTo>
                <a:cubicBezTo>
                  <a:pt x="69" y="178"/>
                  <a:pt x="69" y="177"/>
                  <a:pt x="71" y="177"/>
                </a:cubicBezTo>
                <a:cubicBezTo>
                  <a:pt x="73" y="177"/>
                  <a:pt x="72" y="178"/>
                  <a:pt x="73" y="179"/>
                </a:cubicBezTo>
                <a:cubicBezTo>
                  <a:pt x="75" y="179"/>
                  <a:pt x="75" y="177"/>
                  <a:pt x="75" y="176"/>
                </a:cubicBezTo>
                <a:cubicBezTo>
                  <a:pt x="73" y="175"/>
                  <a:pt x="73" y="175"/>
                  <a:pt x="73" y="175"/>
                </a:cubicBezTo>
                <a:cubicBezTo>
                  <a:pt x="73" y="175"/>
                  <a:pt x="74" y="176"/>
                  <a:pt x="73" y="176"/>
                </a:cubicBezTo>
                <a:cubicBezTo>
                  <a:pt x="72" y="176"/>
                  <a:pt x="72" y="176"/>
                  <a:pt x="71" y="176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69" y="175"/>
                  <a:pt x="70" y="173"/>
                  <a:pt x="72" y="172"/>
                </a:cubicBezTo>
                <a:cubicBezTo>
                  <a:pt x="74" y="171"/>
                  <a:pt x="72" y="173"/>
                  <a:pt x="74" y="173"/>
                </a:cubicBezTo>
                <a:cubicBezTo>
                  <a:pt x="79" y="170"/>
                  <a:pt x="79" y="170"/>
                  <a:pt x="79" y="170"/>
                </a:cubicBezTo>
                <a:cubicBezTo>
                  <a:pt x="78" y="171"/>
                  <a:pt x="75" y="169"/>
                  <a:pt x="74" y="171"/>
                </a:cubicBezTo>
                <a:cubicBezTo>
                  <a:pt x="72" y="168"/>
                  <a:pt x="75" y="168"/>
                  <a:pt x="74" y="166"/>
                </a:cubicBezTo>
                <a:cubicBezTo>
                  <a:pt x="74" y="165"/>
                  <a:pt x="75" y="164"/>
                  <a:pt x="76" y="165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7" y="164"/>
                  <a:pt x="80" y="165"/>
                  <a:pt x="82" y="165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3" y="166"/>
                  <a:pt x="83" y="165"/>
                  <a:pt x="83" y="164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1" y="161"/>
                  <a:pt x="81" y="161"/>
                  <a:pt x="81" y="161"/>
                </a:cubicBezTo>
                <a:cubicBezTo>
                  <a:pt x="84" y="161"/>
                  <a:pt x="84" y="158"/>
                  <a:pt x="84" y="157"/>
                </a:cubicBezTo>
                <a:cubicBezTo>
                  <a:pt x="86" y="156"/>
                  <a:pt x="85" y="154"/>
                  <a:pt x="87" y="155"/>
                </a:cubicBezTo>
                <a:cubicBezTo>
                  <a:pt x="89" y="156"/>
                  <a:pt x="90" y="156"/>
                  <a:pt x="90" y="157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2" y="154"/>
                  <a:pt x="90" y="154"/>
                  <a:pt x="88" y="154"/>
                </a:cubicBezTo>
                <a:cubicBezTo>
                  <a:pt x="89" y="153"/>
                  <a:pt x="87" y="152"/>
                  <a:pt x="89" y="151"/>
                </a:cubicBezTo>
                <a:cubicBezTo>
                  <a:pt x="91" y="151"/>
                  <a:pt x="94" y="150"/>
                  <a:pt x="94" y="152"/>
                </a:cubicBezTo>
                <a:cubicBezTo>
                  <a:pt x="95" y="152"/>
                  <a:pt x="96" y="151"/>
                  <a:pt x="96" y="150"/>
                </a:cubicBezTo>
                <a:cubicBezTo>
                  <a:pt x="90" y="148"/>
                  <a:pt x="99" y="147"/>
                  <a:pt x="96" y="144"/>
                </a:cubicBezTo>
                <a:cubicBezTo>
                  <a:pt x="98" y="144"/>
                  <a:pt x="95" y="141"/>
                  <a:pt x="99" y="142"/>
                </a:cubicBezTo>
                <a:cubicBezTo>
                  <a:pt x="99" y="142"/>
                  <a:pt x="99" y="143"/>
                  <a:pt x="99" y="143"/>
                </a:cubicBezTo>
                <a:cubicBezTo>
                  <a:pt x="102" y="142"/>
                  <a:pt x="103" y="139"/>
                  <a:pt x="106" y="138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7" y="135"/>
                  <a:pt x="114" y="136"/>
                  <a:pt x="112" y="134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9" y="132"/>
                  <a:pt x="114" y="133"/>
                  <a:pt x="112" y="131"/>
                </a:cubicBezTo>
                <a:cubicBezTo>
                  <a:pt x="115" y="132"/>
                  <a:pt x="114" y="128"/>
                  <a:pt x="117" y="129"/>
                </a:cubicBezTo>
                <a:cubicBezTo>
                  <a:pt x="117" y="128"/>
                  <a:pt x="118" y="127"/>
                  <a:pt x="119" y="126"/>
                </a:cubicBezTo>
                <a:cubicBezTo>
                  <a:pt x="121" y="128"/>
                  <a:pt x="122" y="125"/>
                  <a:pt x="123" y="126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3" y="122"/>
                  <a:pt x="125" y="123"/>
                  <a:pt x="126" y="122"/>
                </a:cubicBezTo>
                <a:cubicBezTo>
                  <a:pt x="126" y="119"/>
                  <a:pt x="131" y="117"/>
                  <a:pt x="133" y="115"/>
                </a:cubicBezTo>
                <a:cubicBezTo>
                  <a:pt x="135" y="113"/>
                  <a:pt x="136" y="114"/>
                  <a:pt x="136" y="112"/>
                </a:cubicBezTo>
                <a:cubicBezTo>
                  <a:pt x="141" y="113"/>
                  <a:pt x="139" y="107"/>
                  <a:pt x="145" y="107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47" y="106"/>
                  <a:pt x="148" y="108"/>
                  <a:pt x="149" y="106"/>
                </a:cubicBezTo>
                <a:cubicBezTo>
                  <a:pt x="148" y="106"/>
                  <a:pt x="146" y="106"/>
                  <a:pt x="146" y="105"/>
                </a:cubicBezTo>
                <a:cubicBezTo>
                  <a:pt x="147" y="104"/>
                  <a:pt x="149" y="104"/>
                  <a:pt x="150" y="104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5" y="100"/>
                  <a:pt x="161" y="99"/>
                  <a:pt x="165" y="95"/>
                </a:cubicBezTo>
                <a:cubicBezTo>
                  <a:pt x="164" y="94"/>
                  <a:pt x="166" y="93"/>
                  <a:pt x="166" y="92"/>
                </a:cubicBezTo>
                <a:cubicBezTo>
                  <a:pt x="171" y="93"/>
                  <a:pt x="168" y="90"/>
                  <a:pt x="171" y="90"/>
                </a:cubicBezTo>
                <a:cubicBezTo>
                  <a:pt x="171" y="90"/>
                  <a:pt x="172" y="91"/>
                  <a:pt x="172" y="91"/>
                </a:cubicBezTo>
                <a:cubicBezTo>
                  <a:pt x="173" y="91"/>
                  <a:pt x="174" y="91"/>
                  <a:pt x="174" y="91"/>
                </a:cubicBezTo>
                <a:cubicBezTo>
                  <a:pt x="173" y="90"/>
                  <a:pt x="172" y="90"/>
                  <a:pt x="172" y="90"/>
                </a:cubicBezTo>
                <a:cubicBezTo>
                  <a:pt x="171" y="89"/>
                  <a:pt x="173" y="88"/>
                  <a:pt x="174" y="87"/>
                </a:cubicBezTo>
                <a:cubicBezTo>
                  <a:pt x="177" y="86"/>
                  <a:pt x="178" y="90"/>
                  <a:pt x="180" y="87"/>
                </a:cubicBezTo>
                <a:cubicBezTo>
                  <a:pt x="179" y="86"/>
                  <a:pt x="179" y="86"/>
                  <a:pt x="179" y="86"/>
                </a:cubicBezTo>
                <a:cubicBezTo>
                  <a:pt x="179" y="83"/>
                  <a:pt x="183" y="84"/>
                  <a:pt x="185" y="83"/>
                </a:cubicBezTo>
                <a:cubicBezTo>
                  <a:pt x="183" y="82"/>
                  <a:pt x="183" y="82"/>
                  <a:pt x="183" y="82"/>
                </a:cubicBezTo>
                <a:cubicBezTo>
                  <a:pt x="185" y="82"/>
                  <a:pt x="186" y="80"/>
                  <a:pt x="187" y="82"/>
                </a:cubicBezTo>
                <a:cubicBezTo>
                  <a:pt x="190" y="80"/>
                  <a:pt x="190" y="80"/>
                  <a:pt x="190" y="80"/>
                </a:cubicBezTo>
                <a:cubicBezTo>
                  <a:pt x="192" y="82"/>
                  <a:pt x="192" y="82"/>
                  <a:pt x="192" y="82"/>
                </a:cubicBezTo>
                <a:cubicBezTo>
                  <a:pt x="193" y="81"/>
                  <a:pt x="192" y="80"/>
                  <a:pt x="191" y="79"/>
                </a:cubicBezTo>
                <a:cubicBezTo>
                  <a:pt x="193" y="77"/>
                  <a:pt x="195" y="80"/>
                  <a:pt x="197" y="80"/>
                </a:cubicBezTo>
                <a:cubicBezTo>
                  <a:pt x="196" y="79"/>
                  <a:pt x="196" y="79"/>
                  <a:pt x="196" y="79"/>
                </a:cubicBezTo>
                <a:cubicBezTo>
                  <a:pt x="196" y="78"/>
                  <a:pt x="197" y="78"/>
                  <a:pt x="198" y="78"/>
                </a:cubicBezTo>
                <a:cubicBezTo>
                  <a:pt x="202" y="82"/>
                  <a:pt x="190" y="81"/>
                  <a:pt x="193" y="84"/>
                </a:cubicBezTo>
                <a:cubicBezTo>
                  <a:pt x="195" y="83"/>
                  <a:pt x="195" y="83"/>
                  <a:pt x="195" y="83"/>
                </a:cubicBezTo>
                <a:cubicBezTo>
                  <a:pt x="196" y="81"/>
                  <a:pt x="199" y="84"/>
                  <a:pt x="201" y="83"/>
                </a:cubicBezTo>
                <a:cubicBezTo>
                  <a:pt x="202" y="84"/>
                  <a:pt x="202" y="84"/>
                  <a:pt x="202" y="84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199" y="82"/>
                  <a:pt x="199" y="82"/>
                  <a:pt x="199" y="82"/>
                </a:cubicBezTo>
                <a:cubicBezTo>
                  <a:pt x="201" y="79"/>
                  <a:pt x="201" y="79"/>
                  <a:pt x="201" y="79"/>
                </a:cubicBezTo>
                <a:cubicBezTo>
                  <a:pt x="199" y="79"/>
                  <a:pt x="199" y="79"/>
                  <a:pt x="199" y="79"/>
                </a:cubicBezTo>
                <a:cubicBezTo>
                  <a:pt x="198" y="77"/>
                  <a:pt x="202" y="78"/>
                  <a:pt x="203" y="76"/>
                </a:cubicBezTo>
                <a:cubicBezTo>
                  <a:pt x="202" y="75"/>
                  <a:pt x="201" y="77"/>
                  <a:pt x="200" y="76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5" y="74"/>
                  <a:pt x="207" y="71"/>
                  <a:pt x="210" y="72"/>
                </a:cubicBezTo>
                <a:cubicBezTo>
                  <a:pt x="210" y="72"/>
                  <a:pt x="210" y="72"/>
                  <a:pt x="210" y="72"/>
                </a:cubicBezTo>
                <a:cubicBezTo>
                  <a:pt x="210" y="71"/>
                  <a:pt x="211" y="71"/>
                  <a:pt x="212" y="71"/>
                </a:cubicBezTo>
                <a:cubicBezTo>
                  <a:pt x="212" y="72"/>
                  <a:pt x="212" y="72"/>
                  <a:pt x="212" y="72"/>
                </a:cubicBezTo>
                <a:cubicBezTo>
                  <a:pt x="213" y="72"/>
                  <a:pt x="213" y="72"/>
                  <a:pt x="213" y="72"/>
                </a:cubicBezTo>
                <a:cubicBezTo>
                  <a:pt x="214" y="71"/>
                  <a:pt x="216" y="72"/>
                  <a:pt x="216" y="71"/>
                </a:cubicBezTo>
                <a:cubicBezTo>
                  <a:pt x="215" y="69"/>
                  <a:pt x="215" y="69"/>
                  <a:pt x="215" y="69"/>
                </a:cubicBezTo>
                <a:cubicBezTo>
                  <a:pt x="217" y="68"/>
                  <a:pt x="219" y="70"/>
                  <a:pt x="221" y="70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24" y="64"/>
                  <a:pt x="224" y="64"/>
                  <a:pt x="224" y="64"/>
                </a:cubicBezTo>
                <a:cubicBezTo>
                  <a:pt x="230" y="64"/>
                  <a:pt x="230" y="64"/>
                  <a:pt x="230" y="64"/>
                </a:cubicBezTo>
                <a:cubicBezTo>
                  <a:pt x="230" y="62"/>
                  <a:pt x="234" y="63"/>
                  <a:pt x="235" y="62"/>
                </a:cubicBezTo>
                <a:cubicBezTo>
                  <a:pt x="235" y="63"/>
                  <a:pt x="235" y="63"/>
                  <a:pt x="235" y="63"/>
                </a:cubicBezTo>
                <a:cubicBezTo>
                  <a:pt x="237" y="62"/>
                  <a:pt x="235" y="62"/>
                  <a:pt x="236" y="61"/>
                </a:cubicBezTo>
                <a:cubicBezTo>
                  <a:pt x="237" y="61"/>
                  <a:pt x="239" y="60"/>
                  <a:pt x="240" y="61"/>
                </a:cubicBezTo>
                <a:cubicBezTo>
                  <a:pt x="240" y="62"/>
                  <a:pt x="241" y="63"/>
                  <a:pt x="239" y="63"/>
                </a:cubicBezTo>
                <a:cubicBezTo>
                  <a:pt x="240" y="64"/>
                  <a:pt x="243" y="64"/>
                  <a:pt x="244" y="62"/>
                </a:cubicBezTo>
                <a:cubicBezTo>
                  <a:pt x="243" y="61"/>
                  <a:pt x="241" y="62"/>
                  <a:pt x="241" y="60"/>
                </a:cubicBezTo>
                <a:cubicBezTo>
                  <a:pt x="242" y="59"/>
                  <a:pt x="243" y="59"/>
                  <a:pt x="245" y="60"/>
                </a:cubicBezTo>
                <a:cubicBezTo>
                  <a:pt x="245" y="60"/>
                  <a:pt x="243" y="61"/>
                  <a:pt x="245" y="60"/>
                </a:cubicBezTo>
                <a:cubicBezTo>
                  <a:pt x="245" y="60"/>
                  <a:pt x="246" y="61"/>
                  <a:pt x="246" y="61"/>
                </a:cubicBezTo>
                <a:cubicBezTo>
                  <a:pt x="250" y="61"/>
                  <a:pt x="249" y="57"/>
                  <a:pt x="254" y="58"/>
                </a:cubicBezTo>
                <a:cubicBezTo>
                  <a:pt x="257" y="58"/>
                  <a:pt x="258" y="54"/>
                  <a:pt x="262" y="56"/>
                </a:cubicBezTo>
                <a:cubicBezTo>
                  <a:pt x="267" y="54"/>
                  <a:pt x="267" y="54"/>
                  <a:pt x="267" y="54"/>
                </a:cubicBezTo>
                <a:cubicBezTo>
                  <a:pt x="268" y="53"/>
                  <a:pt x="271" y="55"/>
                  <a:pt x="272" y="53"/>
                </a:cubicBezTo>
                <a:cubicBezTo>
                  <a:pt x="273" y="53"/>
                  <a:pt x="270" y="53"/>
                  <a:pt x="270" y="52"/>
                </a:cubicBezTo>
                <a:cubicBezTo>
                  <a:pt x="271" y="52"/>
                  <a:pt x="273" y="52"/>
                  <a:pt x="273" y="52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6" y="53"/>
                  <a:pt x="276" y="53"/>
                  <a:pt x="276" y="53"/>
                </a:cubicBezTo>
                <a:cubicBezTo>
                  <a:pt x="276" y="50"/>
                  <a:pt x="282" y="51"/>
                  <a:pt x="282" y="48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6"/>
                  <a:pt x="277" y="46"/>
                  <a:pt x="277" y="46"/>
                </a:cubicBezTo>
                <a:cubicBezTo>
                  <a:pt x="276" y="46"/>
                  <a:pt x="275" y="46"/>
                  <a:pt x="275" y="46"/>
                </a:cubicBezTo>
                <a:cubicBezTo>
                  <a:pt x="274" y="46"/>
                  <a:pt x="273" y="45"/>
                  <a:pt x="273" y="44"/>
                </a:cubicBezTo>
                <a:cubicBezTo>
                  <a:pt x="274" y="44"/>
                  <a:pt x="274" y="44"/>
                  <a:pt x="274" y="44"/>
                </a:cubicBezTo>
                <a:cubicBezTo>
                  <a:pt x="274" y="42"/>
                  <a:pt x="274" y="42"/>
                  <a:pt x="274" y="42"/>
                </a:cubicBezTo>
                <a:cubicBezTo>
                  <a:pt x="275" y="41"/>
                  <a:pt x="277" y="42"/>
                  <a:pt x="278" y="43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8" y="44"/>
                  <a:pt x="276" y="45"/>
                  <a:pt x="279" y="46"/>
                </a:cubicBezTo>
                <a:cubicBezTo>
                  <a:pt x="283" y="44"/>
                  <a:pt x="281" y="48"/>
                  <a:pt x="285" y="48"/>
                </a:cubicBezTo>
                <a:cubicBezTo>
                  <a:pt x="285" y="47"/>
                  <a:pt x="284" y="47"/>
                  <a:pt x="285" y="47"/>
                </a:cubicBezTo>
                <a:cubicBezTo>
                  <a:pt x="284" y="46"/>
                  <a:pt x="283" y="45"/>
                  <a:pt x="281" y="45"/>
                </a:cubicBezTo>
                <a:cubicBezTo>
                  <a:pt x="283" y="44"/>
                  <a:pt x="287" y="44"/>
                  <a:pt x="289" y="41"/>
                </a:cubicBezTo>
                <a:cubicBezTo>
                  <a:pt x="290" y="40"/>
                  <a:pt x="293" y="42"/>
                  <a:pt x="294" y="41"/>
                </a:cubicBezTo>
                <a:cubicBezTo>
                  <a:pt x="294" y="41"/>
                  <a:pt x="293" y="41"/>
                  <a:pt x="294" y="42"/>
                </a:cubicBezTo>
                <a:cubicBezTo>
                  <a:pt x="295" y="41"/>
                  <a:pt x="295" y="41"/>
                  <a:pt x="295" y="41"/>
                </a:cubicBezTo>
                <a:cubicBezTo>
                  <a:pt x="295" y="40"/>
                  <a:pt x="295" y="40"/>
                  <a:pt x="295" y="40"/>
                </a:cubicBezTo>
                <a:cubicBezTo>
                  <a:pt x="296" y="40"/>
                  <a:pt x="296" y="41"/>
                  <a:pt x="298" y="42"/>
                </a:cubicBezTo>
                <a:cubicBezTo>
                  <a:pt x="298" y="41"/>
                  <a:pt x="299" y="41"/>
                  <a:pt x="300" y="41"/>
                </a:cubicBezTo>
                <a:cubicBezTo>
                  <a:pt x="301" y="40"/>
                  <a:pt x="300" y="41"/>
                  <a:pt x="300" y="41"/>
                </a:cubicBezTo>
                <a:cubicBezTo>
                  <a:pt x="303" y="40"/>
                  <a:pt x="299" y="40"/>
                  <a:pt x="300" y="39"/>
                </a:cubicBezTo>
                <a:cubicBezTo>
                  <a:pt x="301" y="39"/>
                  <a:pt x="303" y="39"/>
                  <a:pt x="304" y="39"/>
                </a:cubicBezTo>
                <a:cubicBezTo>
                  <a:pt x="303" y="38"/>
                  <a:pt x="302" y="38"/>
                  <a:pt x="302" y="37"/>
                </a:cubicBezTo>
                <a:cubicBezTo>
                  <a:pt x="302" y="37"/>
                  <a:pt x="303" y="37"/>
                  <a:pt x="304" y="37"/>
                </a:cubicBezTo>
                <a:cubicBezTo>
                  <a:pt x="302" y="36"/>
                  <a:pt x="300" y="34"/>
                  <a:pt x="299" y="34"/>
                </a:cubicBezTo>
                <a:cubicBezTo>
                  <a:pt x="301" y="34"/>
                  <a:pt x="303" y="31"/>
                  <a:pt x="305" y="32"/>
                </a:cubicBezTo>
                <a:cubicBezTo>
                  <a:pt x="307" y="34"/>
                  <a:pt x="305" y="34"/>
                  <a:pt x="304" y="35"/>
                </a:cubicBezTo>
                <a:cubicBezTo>
                  <a:pt x="306" y="35"/>
                  <a:pt x="309" y="36"/>
                  <a:pt x="309" y="35"/>
                </a:cubicBezTo>
                <a:cubicBezTo>
                  <a:pt x="311" y="36"/>
                  <a:pt x="314" y="34"/>
                  <a:pt x="315" y="36"/>
                </a:cubicBezTo>
                <a:cubicBezTo>
                  <a:pt x="318" y="34"/>
                  <a:pt x="318" y="34"/>
                  <a:pt x="318" y="34"/>
                </a:cubicBezTo>
                <a:cubicBezTo>
                  <a:pt x="317" y="35"/>
                  <a:pt x="315" y="34"/>
                  <a:pt x="315" y="34"/>
                </a:cubicBezTo>
                <a:cubicBezTo>
                  <a:pt x="318" y="33"/>
                  <a:pt x="320" y="29"/>
                  <a:pt x="323" y="33"/>
                </a:cubicBezTo>
                <a:cubicBezTo>
                  <a:pt x="326" y="34"/>
                  <a:pt x="328" y="33"/>
                  <a:pt x="330" y="32"/>
                </a:cubicBezTo>
                <a:cubicBezTo>
                  <a:pt x="328" y="31"/>
                  <a:pt x="328" y="31"/>
                  <a:pt x="328" y="31"/>
                </a:cubicBezTo>
                <a:cubicBezTo>
                  <a:pt x="327" y="29"/>
                  <a:pt x="330" y="31"/>
                  <a:pt x="331" y="30"/>
                </a:cubicBezTo>
                <a:cubicBezTo>
                  <a:pt x="340" y="29"/>
                  <a:pt x="346" y="25"/>
                  <a:pt x="354" y="25"/>
                </a:cubicBezTo>
                <a:cubicBezTo>
                  <a:pt x="358" y="25"/>
                  <a:pt x="363" y="22"/>
                  <a:pt x="367" y="24"/>
                </a:cubicBezTo>
                <a:cubicBezTo>
                  <a:pt x="364" y="24"/>
                  <a:pt x="361" y="26"/>
                  <a:pt x="359" y="25"/>
                </a:cubicBezTo>
                <a:cubicBezTo>
                  <a:pt x="355" y="24"/>
                  <a:pt x="357" y="27"/>
                  <a:pt x="356" y="27"/>
                </a:cubicBezTo>
                <a:cubicBezTo>
                  <a:pt x="358" y="28"/>
                  <a:pt x="362" y="27"/>
                  <a:pt x="365" y="27"/>
                </a:cubicBezTo>
                <a:cubicBezTo>
                  <a:pt x="363" y="30"/>
                  <a:pt x="358" y="30"/>
                  <a:pt x="354" y="31"/>
                </a:cubicBezTo>
                <a:cubicBezTo>
                  <a:pt x="354" y="32"/>
                  <a:pt x="354" y="32"/>
                  <a:pt x="354" y="32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2" y="29"/>
                  <a:pt x="350" y="33"/>
                  <a:pt x="349" y="31"/>
                </a:cubicBezTo>
                <a:cubicBezTo>
                  <a:pt x="348" y="32"/>
                  <a:pt x="348" y="32"/>
                  <a:pt x="348" y="32"/>
                </a:cubicBezTo>
                <a:cubicBezTo>
                  <a:pt x="349" y="32"/>
                  <a:pt x="349" y="32"/>
                  <a:pt x="349" y="32"/>
                </a:cubicBezTo>
                <a:cubicBezTo>
                  <a:pt x="348" y="34"/>
                  <a:pt x="346" y="35"/>
                  <a:pt x="345" y="35"/>
                </a:cubicBezTo>
                <a:cubicBezTo>
                  <a:pt x="352" y="33"/>
                  <a:pt x="359" y="33"/>
                  <a:pt x="366" y="31"/>
                </a:cubicBezTo>
                <a:cubicBezTo>
                  <a:pt x="371" y="33"/>
                  <a:pt x="374" y="29"/>
                  <a:pt x="378" y="29"/>
                </a:cubicBezTo>
                <a:cubicBezTo>
                  <a:pt x="377" y="28"/>
                  <a:pt x="378" y="28"/>
                  <a:pt x="379" y="27"/>
                </a:cubicBezTo>
                <a:cubicBezTo>
                  <a:pt x="383" y="29"/>
                  <a:pt x="386" y="26"/>
                  <a:pt x="391" y="27"/>
                </a:cubicBezTo>
                <a:cubicBezTo>
                  <a:pt x="391" y="28"/>
                  <a:pt x="391" y="28"/>
                  <a:pt x="391" y="28"/>
                </a:cubicBezTo>
                <a:cubicBezTo>
                  <a:pt x="396" y="29"/>
                  <a:pt x="396" y="24"/>
                  <a:pt x="399" y="24"/>
                </a:cubicBezTo>
                <a:cubicBezTo>
                  <a:pt x="392" y="26"/>
                  <a:pt x="392" y="26"/>
                  <a:pt x="392" y="26"/>
                </a:cubicBezTo>
                <a:cubicBezTo>
                  <a:pt x="387" y="25"/>
                  <a:pt x="384" y="27"/>
                  <a:pt x="379" y="27"/>
                </a:cubicBezTo>
                <a:cubicBezTo>
                  <a:pt x="377" y="27"/>
                  <a:pt x="377" y="29"/>
                  <a:pt x="375" y="27"/>
                </a:cubicBezTo>
                <a:cubicBezTo>
                  <a:pt x="374" y="29"/>
                  <a:pt x="374" y="29"/>
                  <a:pt x="374" y="29"/>
                </a:cubicBezTo>
                <a:cubicBezTo>
                  <a:pt x="372" y="26"/>
                  <a:pt x="367" y="29"/>
                  <a:pt x="364" y="28"/>
                </a:cubicBezTo>
                <a:cubicBezTo>
                  <a:pt x="368" y="28"/>
                  <a:pt x="367" y="23"/>
                  <a:pt x="372" y="25"/>
                </a:cubicBezTo>
                <a:cubicBezTo>
                  <a:pt x="372" y="23"/>
                  <a:pt x="369" y="25"/>
                  <a:pt x="368" y="24"/>
                </a:cubicBezTo>
                <a:cubicBezTo>
                  <a:pt x="368" y="24"/>
                  <a:pt x="366" y="23"/>
                  <a:pt x="368" y="23"/>
                </a:cubicBezTo>
                <a:cubicBezTo>
                  <a:pt x="372" y="20"/>
                  <a:pt x="374" y="24"/>
                  <a:pt x="378" y="23"/>
                </a:cubicBezTo>
                <a:cubicBezTo>
                  <a:pt x="378" y="24"/>
                  <a:pt x="378" y="24"/>
                  <a:pt x="378" y="24"/>
                </a:cubicBezTo>
                <a:cubicBezTo>
                  <a:pt x="378" y="23"/>
                  <a:pt x="378" y="23"/>
                  <a:pt x="379" y="23"/>
                </a:cubicBezTo>
                <a:cubicBezTo>
                  <a:pt x="378" y="22"/>
                  <a:pt x="377" y="22"/>
                  <a:pt x="375" y="22"/>
                </a:cubicBezTo>
                <a:cubicBezTo>
                  <a:pt x="375" y="21"/>
                  <a:pt x="375" y="21"/>
                  <a:pt x="375" y="21"/>
                </a:cubicBezTo>
                <a:cubicBezTo>
                  <a:pt x="380" y="22"/>
                  <a:pt x="382" y="19"/>
                  <a:pt x="387" y="20"/>
                </a:cubicBezTo>
                <a:cubicBezTo>
                  <a:pt x="388" y="23"/>
                  <a:pt x="390" y="21"/>
                  <a:pt x="393" y="22"/>
                </a:cubicBezTo>
                <a:cubicBezTo>
                  <a:pt x="396" y="18"/>
                  <a:pt x="389" y="22"/>
                  <a:pt x="388" y="20"/>
                </a:cubicBezTo>
                <a:cubicBezTo>
                  <a:pt x="393" y="19"/>
                  <a:pt x="393" y="19"/>
                  <a:pt x="393" y="19"/>
                </a:cubicBezTo>
                <a:cubicBezTo>
                  <a:pt x="398" y="17"/>
                  <a:pt x="402" y="21"/>
                  <a:pt x="407" y="21"/>
                </a:cubicBezTo>
                <a:cubicBezTo>
                  <a:pt x="409" y="21"/>
                  <a:pt x="408" y="19"/>
                  <a:pt x="408" y="18"/>
                </a:cubicBezTo>
                <a:cubicBezTo>
                  <a:pt x="412" y="19"/>
                  <a:pt x="409" y="15"/>
                  <a:pt x="413" y="16"/>
                </a:cubicBezTo>
                <a:cubicBezTo>
                  <a:pt x="413" y="18"/>
                  <a:pt x="415" y="17"/>
                  <a:pt x="416" y="18"/>
                </a:cubicBezTo>
                <a:cubicBezTo>
                  <a:pt x="416" y="17"/>
                  <a:pt x="416" y="17"/>
                  <a:pt x="416" y="17"/>
                </a:cubicBezTo>
                <a:cubicBezTo>
                  <a:pt x="417" y="17"/>
                  <a:pt x="419" y="16"/>
                  <a:pt x="419" y="17"/>
                </a:cubicBezTo>
                <a:cubicBezTo>
                  <a:pt x="421" y="18"/>
                  <a:pt x="418" y="17"/>
                  <a:pt x="419" y="18"/>
                </a:cubicBezTo>
                <a:cubicBezTo>
                  <a:pt x="422" y="17"/>
                  <a:pt x="422" y="17"/>
                  <a:pt x="422" y="17"/>
                </a:cubicBezTo>
                <a:cubicBezTo>
                  <a:pt x="422" y="18"/>
                  <a:pt x="424" y="19"/>
                  <a:pt x="423" y="20"/>
                </a:cubicBezTo>
                <a:cubicBezTo>
                  <a:pt x="424" y="20"/>
                  <a:pt x="424" y="20"/>
                  <a:pt x="424" y="20"/>
                </a:cubicBezTo>
                <a:cubicBezTo>
                  <a:pt x="425" y="17"/>
                  <a:pt x="431" y="19"/>
                  <a:pt x="435" y="19"/>
                </a:cubicBezTo>
                <a:cubicBezTo>
                  <a:pt x="433" y="17"/>
                  <a:pt x="437" y="17"/>
                  <a:pt x="437" y="16"/>
                </a:cubicBezTo>
                <a:cubicBezTo>
                  <a:pt x="439" y="17"/>
                  <a:pt x="443" y="16"/>
                  <a:pt x="443" y="19"/>
                </a:cubicBezTo>
                <a:cubicBezTo>
                  <a:pt x="444" y="18"/>
                  <a:pt x="444" y="18"/>
                  <a:pt x="444" y="18"/>
                </a:cubicBezTo>
                <a:cubicBezTo>
                  <a:pt x="443" y="16"/>
                  <a:pt x="443" y="16"/>
                  <a:pt x="443" y="16"/>
                </a:cubicBezTo>
                <a:cubicBezTo>
                  <a:pt x="443" y="16"/>
                  <a:pt x="444" y="16"/>
                  <a:pt x="444" y="17"/>
                </a:cubicBezTo>
                <a:cubicBezTo>
                  <a:pt x="448" y="14"/>
                  <a:pt x="450" y="19"/>
                  <a:pt x="453" y="17"/>
                </a:cubicBezTo>
                <a:cubicBezTo>
                  <a:pt x="456" y="19"/>
                  <a:pt x="460" y="17"/>
                  <a:pt x="462" y="20"/>
                </a:cubicBezTo>
                <a:cubicBezTo>
                  <a:pt x="463" y="20"/>
                  <a:pt x="465" y="19"/>
                  <a:pt x="464" y="18"/>
                </a:cubicBezTo>
                <a:cubicBezTo>
                  <a:pt x="465" y="18"/>
                  <a:pt x="465" y="18"/>
                  <a:pt x="465" y="18"/>
                </a:cubicBezTo>
                <a:cubicBezTo>
                  <a:pt x="468" y="18"/>
                  <a:pt x="469" y="20"/>
                  <a:pt x="470" y="21"/>
                </a:cubicBezTo>
                <a:cubicBezTo>
                  <a:pt x="471" y="21"/>
                  <a:pt x="472" y="20"/>
                  <a:pt x="472" y="20"/>
                </a:cubicBezTo>
                <a:cubicBezTo>
                  <a:pt x="477" y="20"/>
                  <a:pt x="483" y="22"/>
                  <a:pt x="488" y="22"/>
                </a:cubicBezTo>
                <a:cubicBezTo>
                  <a:pt x="486" y="21"/>
                  <a:pt x="489" y="21"/>
                  <a:pt x="490" y="20"/>
                </a:cubicBezTo>
                <a:cubicBezTo>
                  <a:pt x="491" y="22"/>
                  <a:pt x="493" y="22"/>
                  <a:pt x="493" y="24"/>
                </a:cubicBezTo>
                <a:cubicBezTo>
                  <a:pt x="495" y="23"/>
                  <a:pt x="491" y="22"/>
                  <a:pt x="493" y="22"/>
                </a:cubicBezTo>
                <a:cubicBezTo>
                  <a:pt x="495" y="21"/>
                  <a:pt x="496" y="22"/>
                  <a:pt x="498" y="23"/>
                </a:cubicBezTo>
                <a:cubicBezTo>
                  <a:pt x="502" y="24"/>
                  <a:pt x="505" y="26"/>
                  <a:pt x="507" y="28"/>
                </a:cubicBezTo>
                <a:cubicBezTo>
                  <a:pt x="505" y="27"/>
                  <a:pt x="502" y="26"/>
                  <a:pt x="499" y="26"/>
                </a:cubicBezTo>
                <a:cubicBezTo>
                  <a:pt x="503" y="26"/>
                  <a:pt x="503" y="29"/>
                  <a:pt x="507" y="30"/>
                </a:cubicBezTo>
                <a:cubicBezTo>
                  <a:pt x="508" y="29"/>
                  <a:pt x="506" y="29"/>
                  <a:pt x="506" y="28"/>
                </a:cubicBezTo>
                <a:cubicBezTo>
                  <a:pt x="514" y="31"/>
                  <a:pt x="522" y="35"/>
                  <a:pt x="529" y="38"/>
                </a:cubicBezTo>
                <a:cubicBezTo>
                  <a:pt x="529" y="36"/>
                  <a:pt x="529" y="36"/>
                  <a:pt x="529" y="36"/>
                </a:cubicBezTo>
                <a:cubicBezTo>
                  <a:pt x="530" y="36"/>
                  <a:pt x="530" y="36"/>
                  <a:pt x="530" y="36"/>
                </a:cubicBezTo>
                <a:cubicBezTo>
                  <a:pt x="532" y="36"/>
                  <a:pt x="531" y="39"/>
                  <a:pt x="531" y="39"/>
                </a:cubicBezTo>
                <a:cubicBezTo>
                  <a:pt x="532" y="39"/>
                  <a:pt x="534" y="41"/>
                  <a:pt x="535" y="40"/>
                </a:cubicBezTo>
                <a:cubicBezTo>
                  <a:pt x="534" y="40"/>
                  <a:pt x="533" y="39"/>
                  <a:pt x="533" y="39"/>
                </a:cubicBezTo>
                <a:cubicBezTo>
                  <a:pt x="533" y="38"/>
                  <a:pt x="534" y="38"/>
                  <a:pt x="534" y="38"/>
                </a:cubicBezTo>
                <a:cubicBezTo>
                  <a:pt x="536" y="44"/>
                  <a:pt x="544" y="42"/>
                  <a:pt x="549" y="45"/>
                </a:cubicBezTo>
                <a:cubicBezTo>
                  <a:pt x="548" y="48"/>
                  <a:pt x="552" y="49"/>
                  <a:pt x="551" y="51"/>
                </a:cubicBezTo>
                <a:cubicBezTo>
                  <a:pt x="554" y="53"/>
                  <a:pt x="556" y="56"/>
                  <a:pt x="555" y="60"/>
                </a:cubicBezTo>
                <a:cubicBezTo>
                  <a:pt x="552" y="59"/>
                  <a:pt x="548" y="60"/>
                  <a:pt x="545" y="60"/>
                </a:cubicBezTo>
                <a:cubicBezTo>
                  <a:pt x="545" y="60"/>
                  <a:pt x="545" y="62"/>
                  <a:pt x="544" y="62"/>
                </a:cubicBezTo>
                <a:cubicBezTo>
                  <a:pt x="544" y="64"/>
                  <a:pt x="540" y="62"/>
                  <a:pt x="540" y="64"/>
                </a:cubicBezTo>
                <a:cubicBezTo>
                  <a:pt x="536" y="62"/>
                  <a:pt x="534" y="66"/>
                  <a:pt x="530" y="66"/>
                </a:cubicBezTo>
                <a:cubicBezTo>
                  <a:pt x="529" y="67"/>
                  <a:pt x="531" y="70"/>
                  <a:pt x="527" y="69"/>
                </a:cubicBezTo>
                <a:cubicBezTo>
                  <a:pt x="528" y="73"/>
                  <a:pt x="521" y="71"/>
                  <a:pt x="519" y="74"/>
                </a:cubicBezTo>
                <a:cubicBezTo>
                  <a:pt x="517" y="74"/>
                  <a:pt x="518" y="72"/>
                  <a:pt x="517" y="71"/>
                </a:cubicBezTo>
                <a:cubicBezTo>
                  <a:pt x="515" y="72"/>
                  <a:pt x="515" y="72"/>
                  <a:pt x="515" y="72"/>
                </a:cubicBezTo>
                <a:cubicBezTo>
                  <a:pt x="515" y="73"/>
                  <a:pt x="518" y="74"/>
                  <a:pt x="517" y="75"/>
                </a:cubicBezTo>
                <a:cubicBezTo>
                  <a:pt x="517" y="75"/>
                  <a:pt x="516" y="75"/>
                  <a:pt x="515" y="75"/>
                </a:cubicBezTo>
                <a:cubicBezTo>
                  <a:pt x="514" y="75"/>
                  <a:pt x="514" y="75"/>
                  <a:pt x="514" y="75"/>
                </a:cubicBezTo>
                <a:cubicBezTo>
                  <a:pt x="515" y="75"/>
                  <a:pt x="515" y="75"/>
                  <a:pt x="515" y="75"/>
                </a:cubicBezTo>
                <a:cubicBezTo>
                  <a:pt x="516" y="76"/>
                  <a:pt x="515" y="76"/>
                  <a:pt x="514" y="77"/>
                </a:cubicBezTo>
                <a:cubicBezTo>
                  <a:pt x="518" y="78"/>
                  <a:pt x="514" y="80"/>
                  <a:pt x="515" y="83"/>
                </a:cubicBezTo>
                <a:cubicBezTo>
                  <a:pt x="518" y="84"/>
                  <a:pt x="518" y="87"/>
                  <a:pt x="519" y="88"/>
                </a:cubicBezTo>
                <a:cubicBezTo>
                  <a:pt x="520" y="89"/>
                  <a:pt x="521" y="91"/>
                  <a:pt x="523" y="90"/>
                </a:cubicBezTo>
                <a:cubicBezTo>
                  <a:pt x="527" y="91"/>
                  <a:pt x="527" y="94"/>
                  <a:pt x="529" y="96"/>
                </a:cubicBezTo>
                <a:cubicBezTo>
                  <a:pt x="531" y="96"/>
                  <a:pt x="530" y="94"/>
                  <a:pt x="530" y="93"/>
                </a:cubicBezTo>
                <a:cubicBezTo>
                  <a:pt x="532" y="95"/>
                  <a:pt x="533" y="96"/>
                  <a:pt x="534" y="97"/>
                </a:cubicBezTo>
                <a:cubicBezTo>
                  <a:pt x="535" y="98"/>
                  <a:pt x="537" y="98"/>
                  <a:pt x="539" y="98"/>
                </a:cubicBezTo>
                <a:cubicBezTo>
                  <a:pt x="538" y="99"/>
                  <a:pt x="536" y="100"/>
                  <a:pt x="538" y="100"/>
                </a:cubicBezTo>
                <a:cubicBezTo>
                  <a:pt x="540" y="101"/>
                  <a:pt x="540" y="99"/>
                  <a:pt x="541" y="99"/>
                </a:cubicBezTo>
                <a:cubicBezTo>
                  <a:pt x="542" y="100"/>
                  <a:pt x="543" y="99"/>
                  <a:pt x="544" y="98"/>
                </a:cubicBezTo>
                <a:cubicBezTo>
                  <a:pt x="546" y="98"/>
                  <a:pt x="546" y="99"/>
                  <a:pt x="546" y="100"/>
                </a:cubicBezTo>
                <a:cubicBezTo>
                  <a:pt x="548" y="100"/>
                  <a:pt x="548" y="99"/>
                  <a:pt x="548" y="98"/>
                </a:cubicBezTo>
                <a:cubicBezTo>
                  <a:pt x="552" y="100"/>
                  <a:pt x="553" y="96"/>
                  <a:pt x="557" y="97"/>
                </a:cubicBezTo>
                <a:cubicBezTo>
                  <a:pt x="560" y="97"/>
                  <a:pt x="561" y="99"/>
                  <a:pt x="563" y="100"/>
                </a:cubicBezTo>
                <a:cubicBezTo>
                  <a:pt x="564" y="98"/>
                  <a:pt x="565" y="100"/>
                  <a:pt x="567" y="100"/>
                </a:cubicBezTo>
                <a:cubicBezTo>
                  <a:pt x="568" y="102"/>
                  <a:pt x="565" y="101"/>
                  <a:pt x="565" y="102"/>
                </a:cubicBezTo>
                <a:cubicBezTo>
                  <a:pt x="562" y="103"/>
                  <a:pt x="560" y="101"/>
                  <a:pt x="558" y="100"/>
                </a:cubicBezTo>
                <a:cubicBezTo>
                  <a:pt x="557" y="101"/>
                  <a:pt x="557" y="101"/>
                  <a:pt x="557" y="101"/>
                </a:cubicBezTo>
                <a:cubicBezTo>
                  <a:pt x="556" y="102"/>
                  <a:pt x="555" y="103"/>
                  <a:pt x="557" y="104"/>
                </a:cubicBezTo>
                <a:cubicBezTo>
                  <a:pt x="561" y="103"/>
                  <a:pt x="560" y="107"/>
                  <a:pt x="564" y="107"/>
                </a:cubicBezTo>
                <a:cubicBezTo>
                  <a:pt x="566" y="103"/>
                  <a:pt x="570" y="109"/>
                  <a:pt x="573" y="106"/>
                </a:cubicBezTo>
                <a:cubicBezTo>
                  <a:pt x="575" y="106"/>
                  <a:pt x="575" y="107"/>
                  <a:pt x="575" y="108"/>
                </a:cubicBezTo>
                <a:cubicBezTo>
                  <a:pt x="576" y="109"/>
                  <a:pt x="574" y="108"/>
                  <a:pt x="574" y="109"/>
                </a:cubicBezTo>
                <a:cubicBezTo>
                  <a:pt x="573" y="109"/>
                  <a:pt x="576" y="108"/>
                  <a:pt x="576" y="110"/>
                </a:cubicBezTo>
                <a:cubicBezTo>
                  <a:pt x="577" y="110"/>
                  <a:pt x="577" y="110"/>
                  <a:pt x="577" y="110"/>
                </a:cubicBezTo>
                <a:cubicBezTo>
                  <a:pt x="578" y="109"/>
                  <a:pt x="578" y="110"/>
                  <a:pt x="578" y="110"/>
                </a:cubicBezTo>
                <a:cubicBezTo>
                  <a:pt x="575" y="111"/>
                  <a:pt x="573" y="113"/>
                  <a:pt x="571" y="114"/>
                </a:cubicBezTo>
                <a:cubicBezTo>
                  <a:pt x="566" y="112"/>
                  <a:pt x="564" y="116"/>
                  <a:pt x="559" y="116"/>
                </a:cubicBezTo>
                <a:cubicBezTo>
                  <a:pt x="562" y="118"/>
                  <a:pt x="559" y="120"/>
                  <a:pt x="556" y="120"/>
                </a:cubicBezTo>
                <a:cubicBezTo>
                  <a:pt x="554" y="121"/>
                  <a:pt x="556" y="124"/>
                  <a:pt x="553" y="122"/>
                </a:cubicBezTo>
                <a:cubicBezTo>
                  <a:pt x="552" y="121"/>
                  <a:pt x="549" y="123"/>
                  <a:pt x="548" y="124"/>
                </a:cubicBezTo>
                <a:cubicBezTo>
                  <a:pt x="545" y="123"/>
                  <a:pt x="546" y="120"/>
                  <a:pt x="544" y="121"/>
                </a:cubicBezTo>
                <a:cubicBezTo>
                  <a:pt x="544" y="118"/>
                  <a:pt x="541" y="120"/>
                  <a:pt x="541" y="117"/>
                </a:cubicBezTo>
                <a:cubicBezTo>
                  <a:pt x="540" y="117"/>
                  <a:pt x="539" y="116"/>
                  <a:pt x="538" y="117"/>
                </a:cubicBezTo>
                <a:cubicBezTo>
                  <a:pt x="532" y="117"/>
                  <a:pt x="535" y="113"/>
                  <a:pt x="533" y="110"/>
                </a:cubicBezTo>
                <a:cubicBezTo>
                  <a:pt x="529" y="110"/>
                  <a:pt x="526" y="106"/>
                  <a:pt x="525" y="104"/>
                </a:cubicBezTo>
                <a:cubicBezTo>
                  <a:pt x="520" y="103"/>
                  <a:pt x="523" y="100"/>
                  <a:pt x="521" y="98"/>
                </a:cubicBezTo>
                <a:cubicBezTo>
                  <a:pt x="517" y="97"/>
                  <a:pt x="517" y="94"/>
                  <a:pt x="514" y="92"/>
                </a:cubicBezTo>
                <a:cubicBezTo>
                  <a:pt x="516" y="92"/>
                  <a:pt x="514" y="90"/>
                  <a:pt x="515" y="89"/>
                </a:cubicBezTo>
                <a:cubicBezTo>
                  <a:pt x="512" y="89"/>
                  <a:pt x="512" y="89"/>
                  <a:pt x="512" y="89"/>
                </a:cubicBezTo>
                <a:cubicBezTo>
                  <a:pt x="506" y="81"/>
                  <a:pt x="506" y="81"/>
                  <a:pt x="506" y="81"/>
                </a:cubicBezTo>
                <a:cubicBezTo>
                  <a:pt x="505" y="83"/>
                  <a:pt x="505" y="83"/>
                  <a:pt x="505" y="83"/>
                </a:cubicBezTo>
                <a:cubicBezTo>
                  <a:pt x="503" y="83"/>
                  <a:pt x="505" y="82"/>
                  <a:pt x="504" y="81"/>
                </a:cubicBezTo>
                <a:cubicBezTo>
                  <a:pt x="502" y="81"/>
                  <a:pt x="502" y="81"/>
                  <a:pt x="502" y="81"/>
                </a:cubicBezTo>
                <a:cubicBezTo>
                  <a:pt x="500" y="80"/>
                  <a:pt x="499" y="79"/>
                  <a:pt x="499" y="78"/>
                </a:cubicBezTo>
                <a:cubicBezTo>
                  <a:pt x="499" y="78"/>
                  <a:pt x="499" y="78"/>
                  <a:pt x="499" y="78"/>
                </a:cubicBezTo>
                <a:cubicBezTo>
                  <a:pt x="497" y="77"/>
                  <a:pt x="497" y="77"/>
                  <a:pt x="497" y="77"/>
                </a:cubicBezTo>
                <a:cubicBezTo>
                  <a:pt x="498" y="80"/>
                  <a:pt x="502" y="83"/>
                  <a:pt x="507" y="86"/>
                </a:cubicBezTo>
                <a:cubicBezTo>
                  <a:pt x="507" y="88"/>
                  <a:pt x="511" y="90"/>
                  <a:pt x="510" y="92"/>
                </a:cubicBezTo>
                <a:cubicBezTo>
                  <a:pt x="512" y="92"/>
                  <a:pt x="510" y="90"/>
                  <a:pt x="512" y="91"/>
                </a:cubicBezTo>
                <a:cubicBezTo>
                  <a:pt x="512" y="91"/>
                  <a:pt x="513" y="92"/>
                  <a:pt x="513" y="92"/>
                </a:cubicBezTo>
                <a:cubicBezTo>
                  <a:pt x="510" y="94"/>
                  <a:pt x="513" y="96"/>
                  <a:pt x="513" y="99"/>
                </a:cubicBezTo>
                <a:cubicBezTo>
                  <a:pt x="516" y="100"/>
                  <a:pt x="515" y="102"/>
                  <a:pt x="515" y="104"/>
                </a:cubicBezTo>
                <a:cubicBezTo>
                  <a:pt x="514" y="106"/>
                  <a:pt x="520" y="108"/>
                  <a:pt x="516" y="109"/>
                </a:cubicBezTo>
                <a:cubicBezTo>
                  <a:pt x="515" y="108"/>
                  <a:pt x="512" y="108"/>
                  <a:pt x="513" y="107"/>
                </a:cubicBezTo>
                <a:cubicBezTo>
                  <a:pt x="510" y="104"/>
                  <a:pt x="507" y="103"/>
                  <a:pt x="507" y="99"/>
                </a:cubicBezTo>
                <a:cubicBezTo>
                  <a:pt x="506" y="98"/>
                  <a:pt x="509" y="98"/>
                  <a:pt x="508" y="97"/>
                </a:cubicBezTo>
                <a:cubicBezTo>
                  <a:pt x="506" y="97"/>
                  <a:pt x="506" y="97"/>
                  <a:pt x="506" y="97"/>
                </a:cubicBezTo>
                <a:cubicBezTo>
                  <a:pt x="506" y="96"/>
                  <a:pt x="506" y="96"/>
                  <a:pt x="506" y="96"/>
                </a:cubicBezTo>
                <a:cubicBezTo>
                  <a:pt x="510" y="95"/>
                  <a:pt x="503" y="93"/>
                  <a:pt x="506" y="92"/>
                </a:cubicBezTo>
                <a:cubicBezTo>
                  <a:pt x="500" y="93"/>
                  <a:pt x="505" y="90"/>
                  <a:pt x="502" y="88"/>
                </a:cubicBezTo>
                <a:cubicBezTo>
                  <a:pt x="499" y="90"/>
                  <a:pt x="500" y="91"/>
                  <a:pt x="500" y="93"/>
                </a:cubicBezTo>
                <a:cubicBezTo>
                  <a:pt x="497" y="93"/>
                  <a:pt x="498" y="88"/>
                  <a:pt x="494" y="89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7"/>
                  <a:pt x="494" y="87"/>
                  <a:pt x="494" y="87"/>
                </a:cubicBezTo>
                <a:cubicBezTo>
                  <a:pt x="494" y="88"/>
                  <a:pt x="492" y="88"/>
                  <a:pt x="492" y="87"/>
                </a:cubicBezTo>
                <a:cubicBezTo>
                  <a:pt x="492" y="86"/>
                  <a:pt x="490" y="86"/>
                  <a:pt x="489" y="85"/>
                </a:cubicBezTo>
                <a:cubicBezTo>
                  <a:pt x="490" y="86"/>
                  <a:pt x="490" y="86"/>
                  <a:pt x="490" y="86"/>
                </a:cubicBezTo>
                <a:cubicBezTo>
                  <a:pt x="488" y="87"/>
                  <a:pt x="488" y="87"/>
                  <a:pt x="488" y="87"/>
                </a:cubicBezTo>
                <a:cubicBezTo>
                  <a:pt x="489" y="87"/>
                  <a:pt x="489" y="87"/>
                  <a:pt x="489" y="87"/>
                </a:cubicBezTo>
                <a:cubicBezTo>
                  <a:pt x="491" y="88"/>
                  <a:pt x="492" y="91"/>
                  <a:pt x="492" y="92"/>
                </a:cubicBezTo>
                <a:cubicBezTo>
                  <a:pt x="493" y="93"/>
                  <a:pt x="493" y="93"/>
                  <a:pt x="492" y="94"/>
                </a:cubicBezTo>
                <a:cubicBezTo>
                  <a:pt x="491" y="93"/>
                  <a:pt x="488" y="92"/>
                  <a:pt x="487" y="91"/>
                </a:cubicBezTo>
                <a:cubicBezTo>
                  <a:pt x="491" y="90"/>
                  <a:pt x="486" y="88"/>
                  <a:pt x="488" y="87"/>
                </a:cubicBezTo>
                <a:cubicBezTo>
                  <a:pt x="486" y="87"/>
                  <a:pt x="486" y="87"/>
                  <a:pt x="486" y="87"/>
                </a:cubicBezTo>
                <a:cubicBezTo>
                  <a:pt x="485" y="86"/>
                  <a:pt x="485" y="86"/>
                  <a:pt x="485" y="86"/>
                </a:cubicBezTo>
                <a:cubicBezTo>
                  <a:pt x="483" y="85"/>
                  <a:pt x="482" y="82"/>
                  <a:pt x="478" y="82"/>
                </a:cubicBezTo>
                <a:cubicBezTo>
                  <a:pt x="476" y="81"/>
                  <a:pt x="472" y="82"/>
                  <a:pt x="473" y="79"/>
                </a:cubicBezTo>
                <a:cubicBezTo>
                  <a:pt x="471" y="78"/>
                  <a:pt x="472" y="79"/>
                  <a:pt x="471" y="79"/>
                </a:cubicBezTo>
                <a:cubicBezTo>
                  <a:pt x="469" y="79"/>
                  <a:pt x="470" y="78"/>
                  <a:pt x="470" y="77"/>
                </a:cubicBezTo>
                <a:cubicBezTo>
                  <a:pt x="467" y="76"/>
                  <a:pt x="467" y="76"/>
                  <a:pt x="467" y="76"/>
                </a:cubicBezTo>
                <a:cubicBezTo>
                  <a:pt x="466" y="75"/>
                  <a:pt x="465" y="75"/>
                  <a:pt x="466" y="74"/>
                </a:cubicBezTo>
                <a:cubicBezTo>
                  <a:pt x="465" y="73"/>
                  <a:pt x="464" y="73"/>
                  <a:pt x="462" y="73"/>
                </a:cubicBezTo>
                <a:cubicBezTo>
                  <a:pt x="463" y="71"/>
                  <a:pt x="463" y="71"/>
                  <a:pt x="463" y="71"/>
                </a:cubicBezTo>
                <a:cubicBezTo>
                  <a:pt x="462" y="70"/>
                  <a:pt x="460" y="72"/>
                  <a:pt x="459" y="70"/>
                </a:cubicBezTo>
                <a:cubicBezTo>
                  <a:pt x="457" y="71"/>
                  <a:pt x="453" y="70"/>
                  <a:pt x="454" y="68"/>
                </a:cubicBezTo>
                <a:cubicBezTo>
                  <a:pt x="463" y="67"/>
                  <a:pt x="469" y="71"/>
                  <a:pt x="476" y="72"/>
                </a:cubicBezTo>
                <a:cubicBezTo>
                  <a:pt x="476" y="72"/>
                  <a:pt x="473" y="71"/>
                  <a:pt x="473" y="70"/>
                </a:cubicBezTo>
                <a:cubicBezTo>
                  <a:pt x="470" y="71"/>
                  <a:pt x="469" y="67"/>
                  <a:pt x="466" y="67"/>
                </a:cubicBezTo>
                <a:cubicBezTo>
                  <a:pt x="470" y="67"/>
                  <a:pt x="469" y="64"/>
                  <a:pt x="472" y="64"/>
                </a:cubicBezTo>
                <a:cubicBezTo>
                  <a:pt x="471" y="63"/>
                  <a:pt x="470" y="62"/>
                  <a:pt x="468" y="60"/>
                </a:cubicBezTo>
                <a:cubicBezTo>
                  <a:pt x="463" y="61"/>
                  <a:pt x="457" y="59"/>
                  <a:pt x="451" y="59"/>
                </a:cubicBezTo>
                <a:cubicBezTo>
                  <a:pt x="451" y="58"/>
                  <a:pt x="451" y="58"/>
                  <a:pt x="451" y="58"/>
                </a:cubicBezTo>
                <a:cubicBezTo>
                  <a:pt x="447" y="57"/>
                  <a:pt x="444" y="58"/>
                  <a:pt x="441" y="57"/>
                </a:cubicBezTo>
                <a:cubicBezTo>
                  <a:pt x="441" y="59"/>
                  <a:pt x="438" y="56"/>
                  <a:pt x="439" y="58"/>
                </a:cubicBezTo>
                <a:cubicBezTo>
                  <a:pt x="439" y="58"/>
                  <a:pt x="441" y="59"/>
                  <a:pt x="440" y="60"/>
                </a:cubicBezTo>
                <a:cubicBezTo>
                  <a:pt x="438" y="59"/>
                  <a:pt x="437" y="60"/>
                  <a:pt x="436" y="59"/>
                </a:cubicBezTo>
                <a:cubicBezTo>
                  <a:pt x="435" y="58"/>
                  <a:pt x="434" y="57"/>
                  <a:pt x="436" y="57"/>
                </a:cubicBezTo>
                <a:cubicBezTo>
                  <a:pt x="438" y="57"/>
                  <a:pt x="439" y="54"/>
                  <a:pt x="441" y="56"/>
                </a:cubicBezTo>
                <a:cubicBezTo>
                  <a:pt x="442" y="56"/>
                  <a:pt x="442" y="56"/>
                  <a:pt x="442" y="55"/>
                </a:cubicBezTo>
                <a:cubicBezTo>
                  <a:pt x="444" y="55"/>
                  <a:pt x="445" y="55"/>
                  <a:pt x="446" y="56"/>
                </a:cubicBezTo>
                <a:cubicBezTo>
                  <a:pt x="457" y="56"/>
                  <a:pt x="471" y="58"/>
                  <a:pt x="482" y="61"/>
                </a:cubicBezTo>
                <a:cubicBezTo>
                  <a:pt x="484" y="62"/>
                  <a:pt x="485" y="60"/>
                  <a:pt x="486" y="60"/>
                </a:cubicBezTo>
                <a:cubicBezTo>
                  <a:pt x="477" y="54"/>
                  <a:pt x="465" y="55"/>
                  <a:pt x="455" y="52"/>
                </a:cubicBezTo>
                <a:cubicBezTo>
                  <a:pt x="451" y="52"/>
                  <a:pt x="445" y="50"/>
                  <a:pt x="442" y="52"/>
                </a:cubicBezTo>
                <a:cubicBezTo>
                  <a:pt x="442" y="51"/>
                  <a:pt x="440" y="51"/>
                  <a:pt x="441" y="50"/>
                </a:cubicBezTo>
                <a:cubicBezTo>
                  <a:pt x="442" y="50"/>
                  <a:pt x="442" y="48"/>
                  <a:pt x="444" y="49"/>
                </a:cubicBezTo>
                <a:cubicBezTo>
                  <a:pt x="447" y="51"/>
                  <a:pt x="450" y="49"/>
                  <a:pt x="453" y="51"/>
                </a:cubicBezTo>
                <a:cubicBezTo>
                  <a:pt x="456" y="50"/>
                  <a:pt x="460" y="51"/>
                  <a:pt x="461" y="49"/>
                </a:cubicBezTo>
                <a:cubicBezTo>
                  <a:pt x="460" y="49"/>
                  <a:pt x="460" y="48"/>
                  <a:pt x="459" y="48"/>
                </a:cubicBezTo>
                <a:cubicBezTo>
                  <a:pt x="459" y="48"/>
                  <a:pt x="460" y="47"/>
                  <a:pt x="461" y="47"/>
                </a:cubicBezTo>
                <a:cubicBezTo>
                  <a:pt x="461" y="45"/>
                  <a:pt x="457" y="44"/>
                  <a:pt x="457" y="42"/>
                </a:cubicBezTo>
                <a:cubicBezTo>
                  <a:pt x="459" y="40"/>
                  <a:pt x="462" y="43"/>
                  <a:pt x="464" y="42"/>
                </a:cubicBezTo>
                <a:cubicBezTo>
                  <a:pt x="460" y="40"/>
                  <a:pt x="460" y="40"/>
                  <a:pt x="460" y="40"/>
                </a:cubicBezTo>
                <a:cubicBezTo>
                  <a:pt x="455" y="42"/>
                  <a:pt x="452" y="37"/>
                  <a:pt x="448" y="36"/>
                </a:cubicBezTo>
                <a:cubicBezTo>
                  <a:pt x="455" y="37"/>
                  <a:pt x="461" y="37"/>
                  <a:pt x="467" y="36"/>
                </a:cubicBezTo>
                <a:cubicBezTo>
                  <a:pt x="465" y="34"/>
                  <a:pt x="463" y="32"/>
                  <a:pt x="459" y="33"/>
                </a:cubicBezTo>
                <a:cubicBezTo>
                  <a:pt x="458" y="32"/>
                  <a:pt x="459" y="31"/>
                  <a:pt x="457" y="32"/>
                </a:cubicBezTo>
                <a:cubicBezTo>
                  <a:pt x="450" y="31"/>
                  <a:pt x="442" y="31"/>
                  <a:pt x="435" y="28"/>
                </a:cubicBezTo>
                <a:cubicBezTo>
                  <a:pt x="436" y="27"/>
                  <a:pt x="436" y="27"/>
                  <a:pt x="436" y="27"/>
                </a:cubicBezTo>
                <a:cubicBezTo>
                  <a:pt x="434" y="26"/>
                  <a:pt x="432" y="27"/>
                  <a:pt x="431" y="27"/>
                </a:cubicBezTo>
                <a:cubicBezTo>
                  <a:pt x="431" y="28"/>
                  <a:pt x="433" y="28"/>
                  <a:pt x="434" y="29"/>
                </a:cubicBezTo>
                <a:cubicBezTo>
                  <a:pt x="432" y="30"/>
                  <a:pt x="432" y="31"/>
                  <a:pt x="434" y="32"/>
                </a:cubicBezTo>
                <a:cubicBezTo>
                  <a:pt x="433" y="32"/>
                  <a:pt x="432" y="32"/>
                  <a:pt x="431" y="32"/>
                </a:cubicBezTo>
                <a:cubicBezTo>
                  <a:pt x="425" y="30"/>
                  <a:pt x="428" y="37"/>
                  <a:pt x="422" y="34"/>
                </a:cubicBezTo>
                <a:cubicBezTo>
                  <a:pt x="421" y="32"/>
                  <a:pt x="425" y="34"/>
                  <a:pt x="425" y="33"/>
                </a:cubicBezTo>
                <a:cubicBezTo>
                  <a:pt x="424" y="32"/>
                  <a:pt x="420" y="31"/>
                  <a:pt x="420" y="32"/>
                </a:cubicBezTo>
                <a:cubicBezTo>
                  <a:pt x="418" y="32"/>
                  <a:pt x="415" y="33"/>
                  <a:pt x="413" y="31"/>
                </a:cubicBezTo>
                <a:cubicBezTo>
                  <a:pt x="412" y="34"/>
                  <a:pt x="408" y="31"/>
                  <a:pt x="406" y="31"/>
                </a:cubicBezTo>
                <a:cubicBezTo>
                  <a:pt x="405" y="33"/>
                  <a:pt x="405" y="33"/>
                  <a:pt x="405" y="33"/>
                </a:cubicBezTo>
                <a:cubicBezTo>
                  <a:pt x="409" y="33"/>
                  <a:pt x="409" y="33"/>
                  <a:pt x="409" y="33"/>
                </a:cubicBezTo>
                <a:cubicBezTo>
                  <a:pt x="408" y="34"/>
                  <a:pt x="408" y="34"/>
                  <a:pt x="408" y="34"/>
                </a:cubicBezTo>
                <a:cubicBezTo>
                  <a:pt x="403" y="35"/>
                  <a:pt x="398" y="36"/>
                  <a:pt x="391" y="36"/>
                </a:cubicBezTo>
                <a:cubicBezTo>
                  <a:pt x="393" y="40"/>
                  <a:pt x="401" y="37"/>
                  <a:pt x="405" y="39"/>
                </a:cubicBezTo>
                <a:cubicBezTo>
                  <a:pt x="404" y="44"/>
                  <a:pt x="397" y="41"/>
                  <a:pt x="393" y="43"/>
                </a:cubicBezTo>
                <a:cubicBezTo>
                  <a:pt x="391" y="42"/>
                  <a:pt x="392" y="41"/>
                  <a:pt x="390" y="41"/>
                </a:cubicBezTo>
                <a:cubicBezTo>
                  <a:pt x="391" y="43"/>
                  <a:pt x="391" y="43"/>
                  <a:pt x="391" y="43"/>
                </a:cubicBezTo>
                <a:cubicBezTo>
                  <a:pt x="386" y="43"/>
                  <a:pt x="382" y="45"/>
                  <a:pt x="378" y="46"/>
                </a:cubicBezTo>
                <a:cubicBezTo>
                  <a:pt x="376" y="47"/>
                  <a:pt x="373" y="44"/>
                  <a:pt x="372" y="47"/>
                </a:cubicBezTo>
                <a:cubicBezTo>
                  <a:pt x="371" y="46"/>
                  <a:pt x="370" y="47"/>
                  <a:pt x="370" y="46"/>
                </a:cubicBezTo>
                <a:cubicBezTo>
                  <a:pt x="370" y="47"/>
                  <a:pt x="370" y="47"/>
                  <a:pt x="370" y="47"/>
                </a:cubicBezTo>
                <a:cubicBezTo>
                  <a:pt x="364" y="47"/>
                  <a:pt x="360" y="49"/>
                  <a:pt x="355" y="50"/>
                </a:cubicBezTo>
                <a:cubicBezTo>
                  <a:pt x="354" y="49"/>
                  <a:pt x="353" y="49"/>
                  <a:pt x="352" y="49"/>
                </a:cubicBezTo>
                <a:cubicBezTo>
                  <a:pt x="352" y="53"/>
                  <a:pt x="349" y="49"/>
                  <a:pt x="348" y="51"/>
                </a:cubicBezTo>
                <a:cubicBezTo>
                  <a:pt x="345" y="51"/>
                  <a:pt x="344" y="51"/>
                  <a:pt x="341" y="51"/>
                </a:cubicBezTo>
                <a:cubicBezTo>
                  <a:pt x="339" y="52"/>
                  <a:pt x="334" y="52"/>
                  <a:pt x="334" y="55"/>
                </a:cubicBezTo>
                <a:cubicBezTo>
                  <a:pt x="330" y="56"/>
                  <a:pt x="330" y="56"/>
                  <a:pt x="330" y="56"/>
                </a:cubicBezTo>
                <a:cubicBezTo>
                  <a:pt x="328" y="56"/>
                  <a:pt x="326" y="55"/>
                  <a:pt x="325" y="54"/>
                </a:cubicBezTo>
                <a:cubicBezTo>
                  <a:pt x="324" y="55"/>
                  <a:pt x="322" y="56"/>
                  <a:pt x="320" y="55"/>
                </a:cubicBezTo>
                <a:cubicBezTo>
                  <a:pt x="323" y="57"/>
                  <a:pt x="318" y="57"/>
                  <a:pt x="318" y="58"/>
                </a:cubicBezTo>
                <a:cubicBezTo>
                  <a:pt x="316" y="58"/>
                  <a:pt x="311" y="59"/>
                  <a:pt x="310" y="57"/>
                </a:cubicBezTo>
                <a:cubicBezTo>
                  <a:pt x="312" y="57"/>
                  <a:pt x="313" y="55"/>
                  <a:pt x="315" y="55"/>
                </a:cubicBezTo>
                <a:cubicBezTo>
                  <a:pt x="311" y="53"/>
                  <a:pt x="309" y="58"/>
                  <a:pt x="306" y="56"/>
                </a:cubicBezTo>
                <a:cubicBezTo>
                  <a:pt x="302" y="55"/>
                  <a:pt x="303" y="58"/>
                  <a:pt x="301" y="59"/>
                </a:cubicBezTo>
                <a:cubicBezTo>
                  <a:pt x="303" y="59"/>
                  <a:pt x="304" y="58"/>
                  <a:pt x="306" y="58"/>
                </a:cubicBezTo>
                <a:cubicBezTo>
                  <a:pt x="309" y="58"/>
                  <a:pt x="309" y="57"/>
                  <a:pt x="312" y="59"/>
                </a:cubicBezTo>
                <a:cubicBezTo>
                  <a:pt x="311" y="59"/>
                  <a:pt x="311" y="61"/>
                  <a:pt x="308" y="61"/>
                </a:cubicBezTo>
                <a:cubicBezTo>
                  <a:pt x="309" y="64"/>
                  <a:pt x="300" y="62"/>
                  <a:pt x="302" y="66"/>
                </a:cubicBezTo>
                <a:cubicBezTo>
                  <a:pt x="301" y="66"/>
                  <a:pt x="300" y="66"/>
                  <a:pt x="300" y="65"/>
                </a:cubicBezTo>
                <a:cubicBezTo>
                  <a:pt x="299" y="67"/>
                  <a:pt x="299" y="67"/>
                  <a:pt x="299" y="67"/>
                </a:cubicBezTo>
                <a:cubicBezTo>
                  <a:pt x="297" y="68"/>
                  <a:pt x="295" y="69"/>
                  <a:pt x="293" y="67"/>
                </a:cubicBezTo>
                <a:cubicBezTo>
                  <a:pt x="292" y="70"/>
                  <a:pt x="291" y="66"/>
                  <a:pt x="289" y="67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88" y="69"/>
                  <a:pt x="285" y="70"/>
                  <a:pt x="285" y="71"/>
                </a:cubicBezTo>
                <a:cubicBezTo>
                  <a:pt x="283" y="70"/>
                  <a:pt x="284" y="72"/>
                  <a:pt x="283" y="72"/>
                </a:cubicBezTo>
                <a:cubicBezTo>
                  <a:pt x="281" y="70"/>
                  <a:pt x="280" y="73"/>
                  <a:pt x="278" y="72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3"/>
                  <a:pt x="279" y="73"/>
                  <a:pt x="278" y="73"/>
                </a:cubicBezTo>
                <a:cubicBezTo>
                  <a:pt x="277" y="74"/>
                  <a:pt x="277" y="74"/>
                  <a:pt x="276" y="73"/>
                </a:cubicBezTo>
                <a:cubicBezTo>
                  <a:pt x="275" y="73"/>
                  <a:pt x="275" y="73"/>
                  <a:pt x="275" y="74"/>
                </a:cubicBezTo>
                <a:cubicBezTo>
                  <a:pt x="274" y="74"/>
                  <a:pt x="273" y="74"/>
                  <a:pt x="272" y="74"/>
                </a:cubicBezTo>
                <a:cubicBezTo>
                  <a:pt x="272" y="74"/>
                  <a:pt x="271" y="75"/>
                  <a:pt x="271" y="75"/>
                </a:cubicBezTo>
                <a:cubicBezTo>
                  <a:pt x="268" y="74"/>
                  <a:pt x="264" y="77"/>
                  <a:pt x="262" y="74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62" y="75"/>
                  <a:pt x="263" y="76"/>
                  <a:pt x="264" y="75"/>
                </a:cubicBezTo>
                <a:cubicBezTo>
                  <a:pt x="262" y="79"/>
                  <a:pt x="256" y="79"/>
                  <a:pt x="251" y="80"/>
                </a:cubicBezTo>
                <a:cubicBezTo>
                  <a:pt x="249" y="78"/>
                  <a:pt x="244" y="82"/>
                  <a:pt x="242" y="79"/>
                </a:cubicBezTo>
                <a:cubicBezTo>
                  <a:pt x="243" y="81"/>
                  <a:pt x="241" y="82"/>
                  <a:pt x="240" y="83"/>
                </a:cubicBezTo>
                <a:cubicBezTo>
                  <a:pt x="240" y="84"/>
                  <a:pt x="237" y="83"/>
                  <a:pt x="236" y="83"/>
                </a:cubicBezTo>
                <a:cubicBezTo>
                  <a:pt x="237" y="85"/>
                  <a:pt x="237" y="85"/>
                  <a:pt x="237" y="85"/>
                </a:cubicBezTo>
                <a:cubicBezTo>
                  <a:pt x="234" y="84"/>
                  <a:pt x="232" y="84"/>
                  <a:pt x="228" y="85"/>
                </a:cubicBezTo>
                <a:cubicBezTo>
                  <a:pt x="229" y="86"/>
                  <a:pt x="231" y="86"/>
                  <a:pt x="232" y="87"/>
                </a:cubicBezTo>
                <a:cubicBezTo>
                  <a:pt x="231" y="88"/>
                  <a:pt x="231" y="88"/>
                  <a:pt x="231" y="88"/>
                </a:cubicBezTo>
                <a:cubicBezTo>
                  <a:pt x="237" y="87"/>
                  <a:pt x="240" y="92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4" y="90"/>
                  <a:pt x="244" y="91"/>
                  <a:pt x="242" y="91"/>
                </a:cubicBezTo>
                <a:cubicBezTo>
                  <a:pt x="238" y="91"/>
                  <a:pt x="236" y="93"/>
                  <a:pt x="232" y="94"/>
                </a:cubicBezTo>
                <a:cubicBezTo>
                  <a:pt x="232" y="94"/>
                  <a:pt x="231" y="94"/>
                  <a:pt x="231" y="93"/>
                </a:cubicBezTo>
                <a:cubicBezTo>
                  <a:pt x="228" y="93"/>
                  <a:pt x="226" y="96"/>
                  <a:pt x="223" y="94"/>
                </a:cubicBezTo>
                <a:cubicBezTo>
                  <a:pt x="223" y="94"/>
                  <a:pt x="223" y="94"/>
                  <a:pt x="223" y="94"/>
                </a:cubicBezTo>
                <a:cubicBezTo>
                  <a:pt x="225" y="93"/>
                  <a:pt x="228" y="92"/>
                  <a:pt x="229" y="91"/>
                </a:cubicBezTo>
                <a:cubicBezTo>
                  <a:pt x="231" y="92"/>
                  <a:pt x="235" y="92"/>
                  <a:pt x="235" y="90"/>
                </a:cubicBezTo>
                <a:cubicBezTo>
                  <a:pt x="232" y="90"/>
                  <a:pt x="232" y="90"/>
                  <a:pt x="232" y="90"/>
                </a:cubicBezTo>
                <a:cubicBezTo>
                  <a:pt x="230" y="89"/>
                  <a:pt x="227" y="89"/>
                  <a:pt x="225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26" y="91"/>
                  <a:pt x="224" y="95"/>
                  <a:pt x="219" y="93"/>
                </a:cubicBezTo>
                <a:cubicBezTo>
                  <a:pt x="219" y="92"/>
                  <a:pt x="221" y="92"/>
                  <a:pt x="221" y="91"/>
                </a:cubicBezTo>
                <a:cubicBezTo>
                  <a:pt x="219" y="91"/>
                  <a:pt x="216" y="89"/>
                  <a:pt x="213" y="89"/>
                </a:cubicBezTo>
                <a:cubicBezTo>
                  <a:pt x="211" y="89"/>
                  <a:pt x="210" y="91"/>
                  <a:pt x="209" y="92"/>
                </a:cubicBezTo>
                <a:cubicBezTo>
                  <a:pt x="211" y="90"/>
                  <a:pt x="214" y="90"/>
                  <a:pt x="217" y="91"/>
                </a:cubicBezTo>
                <a:cubicBezTo>
                  <a:pt x="218" y="91"/>
                  <a:pt x="219" y="92"/>
                  <a:pt x="218" y="92"/>
                </a:cubicBezTo>
                <a:cubicBezTo>
                  <a:pt x="217" y="92"/>
                  <a:pt x="216" y="92"/>
                  <a:pt x="215" y="92"/>
                </a:cubicBezTo>
                <a:cubicBezTo>
                  <a:pt x="213" y="94"/>
                  <a:pt x="212" y="93"/>
                  <a:pt x="209" y="94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2" y="96"/>
                  <a:pt x="210" y="97"/>
                  <a:pt x="208" y="97"/>
                </a:cubicBezTo>
                <a:cubicBezTo>
                  <a:pt x="206" y="97"/>
                  <a:pt x="203" y="96"/>
                  <a:pt x="200" y="95"/>
                </a:cubicBezTo>
                <a:cubicBezTo>
                  <a:pt x="200" y="95"/>
                  <a:pt x="199" y="95"/>
                  <a:pt x="199" y="96"/>
                </a:cubicBezTo>
                <a:cubicBezTo>
                  <a:pt x="202" y="96"/>
                  <a:pt x="205" y="96"/>
                  <a:pt x="206" y="98"/>
                </a:cubicBezTo>
                <a:cubicBezTo>
                  <a:pt x="205" y="103"/>
                  <a:pt x="200" y="97"/>
                  <a:pt x="197" y="100"/>
                </a:cubicBezTo>
                <a:cubicBezTo>
                  <a:pt x="194" y="102"/>
                  <a:pt x="189" y="104"/>
                  <a:pt x="183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4" y="105"/>
                  <a:pt x="184" y="106"/>
                  <a:pt x="183" y="105"/>
                </a:cubicBezTo>
                <a:cubicBezTo>
                  <a:pt x="182" y="107"/>
                  <a:pt x="174" y="107"/>
                  <a:pt x="177" y="110"/>
                </a:cubicBezTo>
                <a:cubicBezTo>
                  <a:pt x="177" y="111"/>
                  <a:pt x="175" y="111"/>
                  <a:pt x="174" y="111"/>
                </a:cubicBezTo>
                <a:cubicBezTo>
                  <a:pt x="170" y="115"/>
                  <a:pt x="161" y="114"/>
                  <a:pt x="158" y="118"/>
                </a:cubicBezTo>
                <a:cubicBezTo>
                  <a:pt x="159" y="119"/>
                  <a:pt x="160" y="119"/>
                  <a:pt x="159" y="120"/>
                </a:cubicBezTo>
                <a:cubicBezTo>
                  <a:pt x="156" y="121"/>
                  <a:pt x="156" y="121"/>
                  <a:pt x="156" y="121"/>
                </a:cubicBezTo>
                <a:cubicBezTo>
                  <a:pt x="159" y="122"/>
                  <a:pt x="159" y="122"/>
                  <a:pt x="159" y="122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7" y="125"/>
                  <a:pt x="150" y="123"/>
                  <a:pt x="153" y="126"/>
                </a:cubicBezTo>
                <a:cubicBezTo>
                  <a:pt x="147" y="129"/>
                  <a:pt x="145" y="135"/>
                  <a:pt x="138" y="137"/>
                </a:cubicBezTo>
                <a:cubicBezTo>
                  <a:pt x="138" y="137"/>
                  <a:pt x="139" y="136"/>
                  <a:pt x="139" y="137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5" y="138"/>
                  <a:pt x="133" y="138"/>
                  <a:pt x="132" y="139"/>
                </a:cubicBezTo>
                <a:cubicBezTo>
                  <a:pt x="132" y="141"/>
                  <a:pt x="126" y="143"/>
                  <a:pt x="126" y="146"/>
                </a:cubicBezTo>
                <a:cubicBezTo>
                  <a:pt x="127" y="145"/>
                  <a:pt x="130" y="144"/>
                  <a:pt x="132" y="146"/>
                </a:cubicBezTo>
                <a:cubicBezTo>
                  <a:pt x="131" y="148"/>
                  <a:pt x="128" y="150"/>
                  <a:pt x="125" y="151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3" y="149"/>
                  <a:pt x="138" y="150"/>
                  <a:pt x="138" y="146"/>
                </a:cubicBezTo>
                <a:cubicBezTo>
                  <a:pt x="140" y="146"/>
                  <a:pt x="141" y="143"/>
                  <a:pt x="144" y="143"/>
                </a:cubicBezTo>
                <a:cubicBezTo>
                  <a:pt x="146" y="143"/>
                  <a:pt x="148" y="141"/>
                  <a:pt x="146" y="140"/>
                </a:cubicBezTo>
                <a:cubicBezTo>
                  <a:pt x="148" y="140"/>
                  <a:pt x="149" y="139"/>
                  <a:pt x="151" y="140"/>
                </a:cubicBezTo>
                <a:cubicBezTo>
                  <a:pt x="152" y="137"/>
                  <a:pt x="156" y="135"/>
                  <a:pt x="161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3"/>
                  <a:pt x="160" y="133"/>
                  <a:pt x="161" y="133"/>
                </a:cubicBezTo>
                <a:cubicBezTo>
                  <a:pt x="165" y="133"/>
                  <a:pt x="167" y="129"/>
                  <a:pt x="172" y="128"/>
                </a:cubicBezTo>
                <a:cubicBezTo>
                  <a:pt x="171" y="131"/>
                  <a:pt x="166" y="133"/>
                  <a:pt x="162" y="134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4" y="136"/>
                  <a:pt x="164" y="135"/>
                  <a:pt x="163" y="135"/>
                </a:cubicBezTo>
                <a:cubicBezTo>
                  <a:pt x="162" y="136"/>
                  <a:pt x="162" y="138"/>
                  <a:pt x="160" y="138"/>
                </a:cubicBezTo>
                <a:cubicBezTo>
                  <a:pt x="157" y="138"/>
                  <a:pt x="156" y="140"/>
                  <a:pt x="154" y="141"/>
                </a:cubicBezTo>
                <a:cubicBezTo>
                  <a:pt x="153" y="141"/>
                  <a:pt x="153" y="141"/>
                  <a:pt x="153" y="141"/>
                </a:cubicBezTo>
                <a:cubicBezTo>
                  <a:pt x="151" y="142"/>
                  <a:pt x="146" y="142"/>
                  <a:pt x="148" y="144"/>
                </a:cubicBezTo>
                <a:cubicBezTo>
                  <a:pt x="141" y="146"/>
                  <a:pt x="142" y="151"/>
                  <a:pt x="135" y="152"/>
                </a:cubicBezTo>
                <a:cubicBezTo>
                  <a:pt x="135" y="154"/>
                  <a:pt x="132" y="154"/>
                  <a:pt x="132" y="156"/>
                </a:cubicBezTo>
                <a:cubicBezTo>
                  <a:pt x="130" y="158"/>
                  <a:pt x="128" y="161"/>
                  <a:pt x="125" y="162"/>
                </a:cubicBezTo>
                <a:cubicBezTo>
                  <a:pt x="124" y="161"/>
                  <a:pt x="124" y="161"/>
                  <a:pt x="125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2" y="157"/>
                  <a:pt x="129" y="158"/>
                  <a:pt x="129" y="156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6" y="154"/>
                  <a:pt x="125" y="155"/>
                  <a:pt x="124" y="156"/>
                </a:cubicBezTo>
                <a:cubicBezTo>
                  <a:pt x="122" y="156"/>
                  <a:pt x="120" y="158"/>
                  <a:pt x="118" y="156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19" y="153"/>
                  <a:pt x="116" y="152"/>
                  <a:pt x="115" y="154"/>
                </a:cubicBezTo>
                <a:cubicBezTo>
                  <a:pt x="118" y="156"/>
                  <a:pt x="118" y="156"/>
                  <a:pt x="118" y="156"/>
                </a:cubicBezTo>
                <a:cubicBezTo>
                  <a:pt x="114" y="156"/>
                  <a:pt x="114" y="156"/>
                  <a:pt x="114" y="156"/>
                </a:cubicBezTo>
                <a:cubicBezTo>
                  <a:pt x="113" y="158"/>
                  <a:pt x="110" y="158"/>
                  <a:pt x="108" y="160"/>
                </a:cubicBezTo>
                <a:cubicBezTo>
                  <a:pt x="107" y="162"/>
                  <a:pt x="104" y="161"/>
                  <a:pt x="105" y="163"/>
                </a:cubicBezTo>
                <a:cubicBezTo>
                  <a:pt x="105" y="164"/>
                  <a:pt x="103" y="165"/>
                  <a:pt x="101" y="166"/>
                </a:cubicBezTo>
                <a:cubicBezTo>
                  <a:pt x="103" y="166"/>
                  <a:pt x="101" y="169"/>
                  <a:pt x="102" y="170"/>
                </a:cubicBezTo>
                <a:cubicBezTo>
                  <a:pt x="100" y="172"/>
                  <a:pt x="96" y="175"/>
                  <a:pt x="96" y="179"/>
                </a:cubicBezTo>
                <a:cubicBezTo>
                  <a:pt x="98" y="176"/>
                  <a:pt x="99" y="173"/>
                  <a:pt x="103" y="171"/>
                </a:cubicBezTo>
                <a:cubicBezTo>
                  <a:pt x="103" y="173"/>
                  <a:pt x="106" y="176"/>
                  <a:pt x="103" y="177"/>
                </a:cubicBezTo>
                <a:cubicBezTo>
                  <a:pt x="104" y="178"/>
                  <a:pt x="102" y="180"/>
                  <a:pt x="100" y="181"/>
                </a:cubicBezTo>
                <a:cubicBezTo>
                  <a:pt x="101" y="183"/>
                  <a:pt x="102" y="185"/>
                  <a:pt x="101" y="186"/>
                </a:cubicBezTo>
                <a:cubicBezTo>
                  <a:pt x="102" y="185"/>
                  <a:pt x="103" y="185"/>
                  <a:pt x="105" y="184"/>
                </a:cubicBezTo>
                <a:cubicBezTo>
                  <a:pt x="106" y="185"/>
                  <a:pt x="106" y="186"/>
                  <a:pt x="107" y="186"/>
                </a:cubicBezTo>
                <a:cubicBezTo>
                  <a:pt x="105" y="186"/>
                  <a:pt x="107" y="188"/>
                  <a:pt x="105" y="187"/>
                </a:cubicBezTo>
                <a:cubicBezTo>
                  <a:pt x="106" y="188"/>
                  <a:pt x="107" y="187"/>
                  <a:pt x="108" y="187"/>
                </a:cubicBezTo>
                <a:cubicBezTo>
                  <a:pt x="112" y="186"/>
                  <a:pt x="113" y="183"/>
                  <a:pt x="116" y="181"/>
                </a:cubicBezTo>
                <a:cubicBezTo>
                  <a:pt x="117" y="182"/>
                  <a:pt x="117" y="182"/>
                  <a:pt x="117" y="183"/>
                </a:cubicBezTo>
                <a:cubicBezTo>
                  <a:pt x="112" y="185"/>
                  <a:pt x="111" y="189"/>
                  <a:pt x="107" y="192"/>
                </a:cubicBezTo>
                <a:cubicBezTo>
                  <a:pt x="107" y="191"/>
                  <a:pt x="108" y="190"/>
                  <a:pt x="106" y="189"/>
                </a:cubicBezTo>
                <a:cubicBezTo>
                  <a:pt x="102" y="192"/>
                  <a:pt x="102" y="192"/>
                  <a:pt x="102" y="192"/>
                </a:cubicBezTo>
                <a:cubicBezTo>
                  <a:pt x="101" y="191"/>
                  <a:pt x="101" y="191"/>
                  <a:pt x="101" y="191"/>
                </a:cubicBezTo>
                <a:cubicBezTo>
                  <a:pt x="95" y="191"/>
                  <a:pt x="94" y="195"/>
                  <a:pt x="90" y="197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86" y="197"/>
                  <a:pt x="84" y="197"/>
                  <a:pt x="84" y="195"/>
                </a:cubicBezTo>
                <a:cubicBezTo>
                  <a:pt x="89" y="195"/>
                  <a:pt x="90" y="194"/>
                  <a:pt x="93" y="192"/>
                </a:cubicBezTo>
                <a:cubicBezTo>
                  <a:pt x="93" y="191"/>
                  <a:pt x="99" y="191"/>
                  <a:pt x="97" y="189"/>
                </a:cubicBezTo>
                <a:cubicBezTo>
                  <a:pt x="97" y="190"/>
                  <a:pt x="91" y="191"/>
                  <a:pt x="90" y="194"/>
                </a:cubicBezTo>
                <a:cubicBezTo>
                  <a:pt x="88" y="194"/>
                  <a:pt x="87" y="193"/>
                  <a:pt x="87" y="193"/>
                </a:cubicBezTo>
                <a:cubicBezTo>
                  <a:pt x="87" y="190"/>
                  <a:pt x="90" y="191"/>
                  <a:pt x="92" y="190"/>
                </a:cubicBezTo>
                <a:cubicBezTo>
                  <a:pt x="91" y="189"/>
                  <a:pt x="88" y="189"/>
                  <a:pt x="89" y="188"/>
                </a:cubicBezTo>
                <a:cubicBezTo>
                  <a:pt x="87" y="188"/>
                  <a:pt x="87" y="189"/>
                  <a:pt x="87" y="190"/>
                </a:cubicBezTo>
                <a:cubicBezTo>
                  <a:pt x="84" y="190"/>
                  <a:pt x="85" y="193"/>
                  <a:pt x="82" y="192"/>
                </a:cubicBezTo>
                <a:cubicBezTo>
                  <a:pt x="81" y="193"/>
                  <a:pt x="79" y="194"/>
                  <a:pt x="78" y="195"/>
                </a:cubicBezTo>
                <a:cubicBezTo>
                  <a:pt x="76" y="195"/>
                  <a:pt x="76" y="195"/>
                  <a:pt x="76" y="195"/>
                </a:cubicBezTo>
                <a:cubicBezTo>
                  <a:pt x="77" y="198"/>
                  <a:pt x="71" y="197"/>
                  <a:pt x="72" y="201"/>
                </a:cubicBezTo>
                <a:cubicBezTo>
                  <a:pt x="72" y="200"/>
                  <a:pt x="73" y="199"/>
                  <a:pt x="75" y="200"/>
                </a:cubicBezTo>
                <a:cubicBezTo>
                  <a:pt x="75" y="202"/>
                  <a:pt x="74" y="203"/>
                  <a:pt x="73" y="204"/>
                </a:cubicBezTo>
                <a:cubicBezTo>
                  <a:pt x="73" y="204"/>
                  <a:pt x="74" y="204"/>
                  <a:pt x="75" y="205"/>
                </a:cubicBezTo>
                <a:cubicBezTo>
                  <a:pt x="72" y="208"/>
                  <a:pt x="72" y="208"/>
                  <a:pt x="72" y="208"/>
                </a:cubicBezTo>
                <a:cubicBezTo>
                  <a:pt x="74" y="206"/>
                  <a:pt x="75" y="205"/>
                  <a:pt x="78" y="203"/>
                </a:cubicBezTo>
                <a:cubicBezTo>
                  <a:pt x="81" y="204"/>
                  <a:pt x="83" y="202"/>
                  <a:pt x="85" y="205"/>
                </a:cubicBezTo>
                <a:cubicBezTo>
                  <a:pt x="83" y="206"/>
                  <a:pt x="81" y="206"/>
                  <a:pt x="79" y="207"/>
                </a:cubicBezTo>
                <a:cubicBezTo>
                  <a:pt x="79" y="207"/>
                  <a:pt x="79" y="208"/>
                  <a:pt x="80" y="207"/>
                </a:cubicBezTo>
                <a:cubicBezTo>
                  <a:pt x="80" y="210"/>
                  <a:pt x="78" y="212"/>
                  <a:pt x="76" y="213"/>
                </a:cubicBezTo>
                <a:cubicBezTo>
                  <a:pt x="72" y="212"/>
                  <a:pt x="72" y="212"/>
                  <a:pt x="72" y="212"/>
                </a:cubicBezTo>
                <a:cubicBezTo>
                  <a:pt x="71" y="213"/>
                  <a:pt x="67" y="212"/>
                  <a:pt x="69" y="214"/>
                </a:cubicBezTo>
                <a:cubicBezTo>
                  <a:pt x="68" y="215"/>
                  <a:pt x="68" y="215"/>
                  <a:pt x="67" y="215"/>
                </a:cubicBezTo>
                <a:cubicBezTo>
                  <a:pt x="68" y="218"/>
                  <a:pt x="64" y="218"/>
                  <a:pt x="64" y="219"/>
                </a:cubicBezTo>
                <a:cubicBezTo>
                  <a:pt x="66" y="219"/>
                  <a:pt x="66" y="219"/>
                  <a:pt x="66" y="219"/>
                </a:cubicBezTo>
                <a:cubicBezTo>
                  <a:pt x="67" y="221"/>
                  <a:pt x="67" y="221"/>
                  <a:pt x="67" y="221"/>
                </a:cubicBezTo>
                <a:cubicBezTo>
                  <a:pt x="63" y="222"/>
                  <a:pt x="63" y="222"/>
                  <a:pt x="63" y="222"/>
                </a:cubicBezTo>
                <a:cubicBezTo>
                  <a:pt x="60" y="222"/>
                  <a:pt x="58" y="225"/>
                  <a:pt x="56" y="226"/>
                </a:cubicBezTo>
                <a:cubicBezTo>
                  <a:pt x="56" y="227"/>
                  <a:pt x="59" y="228"/>
                  <a:pt x="58" y="230"/>
                </a:cubicBezTo>
                <a:cubicBezTo>
                  <a:pt x="59" y="230"/>
                  <a:pt x="60" y="231"/>
                  <a:pt x="61" y="230"/>
                </a:cubicBezTo>
                <a:cubicBezTo>
                  <a:pt x="61" y="231"/>
                  <a:pt x="61" y="233"/>
                  <a:pt x="60" y="233"/>
                </a:cubicBezTo>
                <a:cubicBezTo>
                  <a:pt x="59" y="233"/>
                  <a:pt x="59" y="233"/>
                  <a:pt x="59" y="233"/>
                </a:cubicBezTo>
                <a:cubicBezTo>
                  <a:pt x="55" y="234"/>
                  <a:pt x="49" y="232"/>
                  <a:pt x="51" y="237"/>
                </a:cubicBezTo>
                <a:cubicBezTo>
                  <a:pt x="52" y="237"/>
                  <a:pt x="52" y="237"/>
                  <a:pt x="52" y="236"/>
                </a:cubicBezTo>
                <a:cubicBezTo>
                  <a:pt x="53" y="237"/>
                  <a:pt x="53" y="237"/>
                  <a:pt x="53" y="237"/>
                </a:cubicBezTo>
                <a:cubicBezTo>
                  <a:pt x="55" y="236"/>
                  <a:pt x="57" y="237"/>
                  <a:pt x="58" y="237"/>
                </a:cubicBezTo>
                <a:cubicBezTo>
                  <a:pt x="59" y="236"/>
                  <a:pt x="60" y="235"/>
                  <a:pt x="62" y="236"/>
                </a:cubicBezTo>
                <a:cubicBezTo>
                  <a:pt x="62" y="236"/>
                  <a:pt x="62" y="235"/>
                  <a:pt x="63" y="235"/>
                </a:cubicBezTo>
                <a:cubicBezTo>
                  <a:pt x="63" y="238"/>
                  <a:pt x="60" y="239"/>
                  <a:pt x="59" y="240"/>
                </a:cubicBezTo>
                <a:cubicBezTo>
                  <a:pt x="58" y="240"/>
                  <a:pt x="58" y="240"/>
                  <a:pt x="58" y="239"/>
                </a:cubicBezTo>
                <a:cubicBezTo>
                  <a:pt x="56" y="241"/>
                  <a:pt x="53" y="238"/>
                  <a:pt x="50" y="239"/>
                </a:cubicBezTo>
                <a:cubicBezTo>
                  <a:pt x="51" y="239"/>
                  <a:pt x="52" y="241"/>
                  <a:pt x="53" y="240"/>
                </a:cubicBezTo>
                <a:cubicBezTo>
                  <a:pt x="55" y="241"/>
                  <a:pt x="58" y="242"/>
                  <a:pt x="57" y="243"/>
                </a:cubicBezTo>
                <a:cubicBezTo>
                  <a:pt x="56" y="244"/>
                  <a:pt x="55" y="246"/>
                  <a:pt x="53" y="245"/>
                </a:cubicBezTo>
                <a:cubicBezTo>
                  <a:pt x="52" y="245"/>
                  <a:pt x="51" y="244"/>
                  <a:pt x="52" y="243"/>
                </a:cubicBezTo>
                <a:cubicBezTo>
                  <a:pt x="53" y="243"/>
                  <a:pt x="53" y="243"/>
                  <a:pt x="53" y="243"/>
                </a:cubicBezTo>
                <a:cubicBezTo>
                  <a:pt x="53" y="243"/>
                  <a:pt x="53" y="243"/>
                  <a:pt x="53" y="244"/>
                </a:cubicBezTo>
                <a:cubicBezTo>
                  <a:pt x="54" y="243"/>
                  <a:pt x="54" y="243"/>
                  <a:pt x="54" y="243"/>
                </a:cubicBezTo>
                <a:cubicBezTo>
                  <a:pt x="49" y="239"/>
                  <a:pt x="48" y="245"/>
                  <a:pt x="45" y="245"/>
                </a:cubicBezTo>
                <a:cubicBezTo>
                  <a:pt x="46" y="248"/>
                  <a:pt x="47" y="244"/>
                  <a:pt x="49" y="246"/>
                </a:cubicBezTo>
                <a:cubicBezTo>
                  <a:pt x="49" y="246"/>
                  <a:pt x="49" y="247"/>
                  <a:pt x="48" y="247"/>
                </a:cubicBezTo>
                <a:cubicBezTo>
                  <a:pt x="47" y="247"/>
                  <a:pt x="46" y="248"/>
                  <a:pt x="45" y="247"/>
                </a:cubicBezTo>
                <a:cubicBezTo>
                  <a:pt x="46" y="249"/>
                  <a:pt x="46" y="249"/>
                  <a:pt x="46" y="249"/>
                </a:cubicBezTo>
                <a:cubicBezTo>
                  <a:pt x="47" y="248"/>
                  <a:pt x="48" y="249"/>
                  <a:pt x="48" y="248"/>
                </a:cubicBezTo>
                <a:cubicBezTo>
                  <a:pt x="50" y="247"/>
                  <a:pt x="51" y="246"/>
                  <a:pt x="53" y="247"/>
                </a:cubicBezTo>
                <a:cubicBezTo>
                  <a:pt x="51" y="249"/>
                  <a:pt x="52" y="252"/>
                  <a:pt x="48" y="253"/>
                </a:cubicBezTo>
                <a:cubicBezTo>
                  <a:pt x="47" y="251"/>
                  <a:pt x="47" y="251"/>
                  <a:pt x="47" y="251"/>
                </a:cubicBezTo>
                <a:cubicBezTo>
                  <a:pt x="46" y="251"/>
                  <a:pt x="45" y="251"/>
                  <a:pt x="44" y="252"/>
                </a:cubicBezTo>
                <a:cubicBezTo>
                  <a:pt x="41" y="253"/>
                  <a:pt x="35" y="252"/>
                  <a:pt x="35" y="254"/>
                </a:cubicBezTo>
                <a:cubicBezTo>
                  <a:pt x="37" y="253"/>
                  <a:pt x="37" y="253"/>
                  <a:pt x="37" y="253"/>
                </a:cubicBezTo>
                <a:cubicBezTo>
                  <a:pt x="37" y="254"/>
                  <a:pt x="38" y="257"/>
                  <a:pt x="37" y="257"/>
                </a:cubicBezTo>
                <a:cubicBezTo>
                  <a:pt x="36" y="259"/>
                  <a:pt x="32" y="257"/>
                  <a:pt x="33" y="259"/>
                </a:cubicBezTo>
                <a:cubicBezTo>
                  <a:pt x="35" y="259"/>
                  <a:pt x="35" y="260"/>
                  <a:pt x="36" y="260"/>
                </a:cubicBezTo>
                <a:cubicBezTo>
                  <a:pt x="38" y="260"/>
                  <a:pt x="38" y="260"/>
                  <a:pt x="38" y="260"/>
                </a:cubicBezTo>
                <a:cubicBezTo>
                  <a:pt x="39" y="261"/>
                  <a:pt x="38" y="261"/>
                  <a:pt x="38" y="262"/>
                </a:cubicBezTo>
                <a:cubicBezTo>
                  <a:pt x="40" y="261"/>
                  <a:pt x="40" y="261"/>
                  <a:pt x="40" y="261"/>
                </a:cubicBezTo>
                <a:cubicBezTo>
                  <a:pt x="40" y="262"/>
                  <a:pt x="43" y="261"/>
                  <a:pt x="42" y="263"/>
                </a:cubicBezTo>
                <a:cubicBezTo>
                  <a:pt x="43" y="262"/>
                  <a:pt x="43" y="259"/>
                  <a:pt x="46" y="260"/>
                </a:cubicBezTo>
                <a:cubicBezTo>
                  <a:pt x="46" y="263"/>
                  <a:pt x="45" y="265"/>
                  <a:pt x="44" y="267"/>
                </a:cubicBezTo>
                <a:cubicBezTo>
                  <a:pt x="44" y="270"/>
                  <a:pt x="40" y="271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3" y="273"/>
                  <a:pt x="43" y="271"/>
                  <a:pt x="44" y="270"/>
                </a:cubicBezTo>
                <a:cubicBezTo>
                  <a:pt x="44" y="268"/>
                  <a:pt x="49" y="267"/>
                  <a:pt x="47" y="265"/>
                </a:cubicBezTo>
                <a:cubicBezTo>
                  <a:pt x="47" y="264"/>
                  <a:pt x="49" y="262"/>
                  <a:pt x="51" y="261"/>
                </a:cubicBezTo>
                <a:cubicBezTo>
                  <a:pt x="52" y="259"/>
                  <a:pt x="55" y="258"/>
                  <a:pt x="56" y="257"/>
                </a:cubicBezTo>
                <a:cubicBezTo>
                  <a:pt x="57" y="258"/>
                  <a:pt x="59" y="259"/>
                  <a:pt x="57" y="260"/>
                </a:cubicBezTo>
                <a:cubicBezTo>
                  <a:pt x="56" y="260"/>
                  <a:pt x="55" y="260"/>
                  <a:pt x="54" y="259"/>
                </a:cubicBezTo>
                <a:cubicBezTo>
                  <a:pt x="53" y="261"/>
                  <a:pt x="56" y="260"/>
                  <a:pt x="55" y="262"/>
                </a:cubicBezTo>
                <a:cubicBezTo>
                  <a:pt x="56" y="262"/>
                  <a:pt x="57" y="260"/>
                  <a:pt x="57" y="262"/>
                </a:cubicBezTo>
                <a:cubicBezTo>
                  <a:pt x="60" y="262"/>
                  <a:pt x="63" y="260"/>
                  <a:pt x="65" y="260"/>
                </a:cubicBezTo>
                <a:cubicBezTo>
                  <a:pt x="60" y="259"/>
                  <a:pt x="60" y="259"/>
                  <a:pt x="60" y="259"/>
                </a:cubicBezTo>
                <a:cubicBezTo>
                  <a:pt x="61" y="258"/>
                  <a:pt x="59" y="257"/>
                  <a:pt x="60" y="256"/>
                </a:cubicBezTo>
                <a:cubicBezTo>
                  <a:pt x="62" y="255"/>
                  <a:pt x="63" y="253"/>
                  <a:pt x="66" y="253"/>
                </a:cubicBezTo>
                <a:cubicBezTo>
                  <a:pt x="64" y="256"/>
                  <a:pt x="64" y="256"/>
                  <a:pt x="64" y="256"/>
                </a:cubicBezTo>
                <a:cubicBezTo>
                  <a:pt x="66" y="255"/>
                  <a:pt x="67" y="254"/>
                  <a:pt x="68" y="253"/>
                </a:cubicBezTo>
                <a:cubicBezTo>
                  <a:pt x="68" y="250"/>
                  <a:pt x="74" y="249"/>
                  <a:pt x="73" y="246"/>
                </a:cubicBezTo>
                <a:cubicBezTo>
                  <a:pt x="78" y="243"/>
                  <a:pt x="74" y="239"/>
                  <a:pt x="81" y="237"/>
                </a:cubicBezTo>
                <a:cubicBezTo>
                  <a:pt x="80" y="236"/>
                  <a:pt x="83" y="234"/>
                  <a:pt x="85" y="232"/>
                </a:cubicBezTo>
                <a:cubicBezTo>
                  <a:pt x="85" y="232"/>
                  <a:pt x="84" y="232"/>
                  <a:pt x="83" y="232"/>
                </a:cubicBezTo>
                <a:cubicBezTo>
                  <a:pt x="87" y="230"/>
                  <a:pt x="87" y="228"/>
                  <a:pt x="89" y="226"/>
                </a:cubicBezTo>
                <a:cubicBezTo>
                  <a:pt x="89" y="226"/>
                  <a:pt x="87" y="226"/>
                  <a:pt x="88" y="225"/>
                </a:cubicBezTo>
                <a:cubicBezTo>
                  <a:pt x="89" y="224"/>
                  <a:pt x="91" y="224"/>
                  <a:pt x="92" y="225"/>
                </a:cubicBezTo>
                <a:cubicBezTo>
                  <a:pt x="90" y="226"/>
                  <a:pt x="89" y="230"/>
                  <a:pt x="86" y="232"/>
                </a:cubicBezTo>
                <a:cubicBezTo>
                  <a:pt x="89" y="230"/>
                  <a:pt x="89" y="230"/>
                  <a:pt x="89" y="230"/>
                </a:cubicBezTo>
                <a:cubicBezTo>
                  <a:pt x="90" y="228"/>
                  <a:pt x="96" y="229"/>
                  <a:pt x="94" y="226"/>
                </a:cubicBezTo>
                <a:cubicBezTo>
                  <a:pt x="97" y="225"/>
                  <a:pt x="99" y="224"/>
                  <a:pt x="102" y="224"/>
                </a:cubicBezTo>
                <a:cubicBezTo>
                  <a:pt x="99" y="223"/>
                  <a:pt x="99" y="223"/>
                  <a:pt x="99" y="223"/>
                </a:cubicBezTo>
                <a:cubicBezTo>
                  <a:pt x="98" y="221"/>
                  <a:pt x="103" y="222"/>
                  <a:pt x="104" y="220"/>
                </a:cubicBezTo>
                <a:cubicBezTo>
                  <a:pt x="106" y="221"/>
                  <a:pt x="108" y="221"/>
                  <a:pt x="107" y="223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109" y="222"/>
                  <a:pt x="109" y="221"/>
                  <a:pt x="110" y="221"/>
                </a:cubicBezTo>
                <a:cubicBezTo>
                  <a:pt x="110" y="221"/>
                  <a:pt x="110" y="221"/>
                  <a:pt x="110" y="221"/>
                </a:cubicBezTo>
                <a:cubicBezTo>
                  <a:pt x="110" y="220"/>
                  <a:pt x="112" y="219"/>
                  <a:pt x="113" y="219"/>
                </a:cubicBezTo>
                <a:cubicBezTo>
                  <a:pt x="112" y="220"/>
                  <a:pt x="109" y="218"/>
                  <a:pt x="108" y="219"/>
                </a:cubicBezTo>
                <a:cubicBezTo>
                  <a:pt x="109" y="220"/>
                  <a:pt x="109" y="220"/>
                  <a:pt x="109" y="220"/>
                </a:cubicBezTo>
                <a:cubicBezTo>
                  <a:pt x="106" y="220"/>
                  <a:pt x="106" y="220"/>
                  <a:pt x="106" y="220"/>
                </a:cubicBezTo>
                <a:cubicBezTo>
                  <a:pt x="105" y="219"/>
                  <a:pt x="106" y="219"/>
                  <a:pt x="107" y="219"/>
                </a:cubicBezTo>
                <a:cubicBezTo>
                  <a:pt x="106" y="218"/>
                  <a:pt x="106" y="218"/>
                  <a:pt x="106" y="218"/>
                </a:cubicBezTo>
                <a:cubicBezTo>
                  <a:pt x="103" y="219"/>
                  <a:pt x="106" y="216"/>
                  <a:pt x="104" y="216"/>
                </a:cubicBezTo>
                <a:cubicBezTo>
                  <a:pt x="105" y="214"/>
                  <a:pt x="108" y="215"/>
                  <a:pt x="109" y="215"/>
                </a:cubicBezTo>
                <a:cubicBezTo>
                  <a:pt x="109" y="214"/>
                  <a:pt x="109" y="214"/>
                  <a:pt x="109" y="214"/>
                </a:cubicBezTo>
                <a:cubicBezTo>
                  <a:pt x="114" y="215"/>
                  <a:pt x="114" y="215"/>
                  <a:pt x="114" y="215"/>
                </a:cubicBezTo>
                <a:cubicBezTo>
                  <a:pt x="117" y="211"/>
                  <a:pt x="109" y="214"/>
                  <a:pt x="107" y="211"/>
                </a:cubicBezTo>
                <a:cubicBezTo>
                  <a:pt x="108" y="211"/>
                  <a:pt x="108" y="211"/>
                  <a:pt x="108" y="211"/>
                </a:cubicBezTo>
                <a:cubicBezTo>
                  <a:pt x="110" y="211"/>
                  <a:pt x="110" y="212"/>
                  <a:pt x="111" y="212"/>
                </a:cubicBezTo>
                <a:cubicBezTo>
                  <a:pt x="109" y="210"/>
                  <a:pt x="109" y="210"/>
                  <a:pt x="109" y="210"/>
                </a:cubicBezTo>
                <a:cubicBezTo>
                  <a:pt x="110" y="208"/>
                  <a:pt x="115" y="210"/>
                  <a:pt x="114" y="207"/>
                </a:cubicBezTo>
                <a:cubicBezTo>
                  <a:pt x="117" y="208"/>
                  <a:pt x="116" y="209"/>
                  <a:pt x="117" y="210"/>
                </a:cubicBezTo>
                <a:cubicBezTo>
                  <a:pt x="118" y="209"/>
                  <a:pt x="121" y="211"/>
                  <a:pt x="122" y="209"/>
                </a:cubicBezTo>
                <a:cubicBezTo>
                  <a:pt x="117" y="211"/>
                  <a:pt x="117" y="206"/>
                  <a:pt x="113" y="206"/>
                </a:cubicBezTo>
                <a:cubicBezTo>
                  <a:pt x="114" y="202"/>
                  <a:pt x="116" y="206"/>
                  <a:pt x="118" y="206"/>
                </a:cubicBezTo>
                <a:cubicBezTo>
                  <a:pt x="119" y="205"/>
                  <a:pt x="121" y="206"/>
                  <a:pt x="121" y="204"/>
                </a:cubicBezTo>
                <a:cubicBezTo>
                  <a:pt x="119" y="205"/>
                  <a:pt x="115" y="204"/>
                  <a:pt x="113" y="202"/>
                </a:cubicBezTo>
                <a:cubicBezTo>
                  <a:pt x="113" y="200"/>
                  <a:pt x="116" y="201"/>
                  <a:pt x="116" y="200"/>
                </a:cubicBezTo>
                <a:cubicBezTo>
                  <a:pt x="117" y="199"/>
                  <a:pt x="115" y="200"/>
                  <a:pt x="116" y="199"/>
                </a:cubicBezTo>
                <a:cubicBezTo>
                  <a:pt x="115" y="198"/>
                  <a:pt x="115" y="198"/>
                  <a:pt x="115" y="198"/>
                </a:cubicBezTo>
                <a:cubicBezTo>
                  <a:pt x="114" y="199"/>
                  <a:pt x="109" y="199"/>
                  <a:pt x="112" y="201"/>
                </a:cubicBezTo>
                <a:cubicBezTo>
                  <a:pt x="109" y="202"/>
                  <a:pt x="107" y="204"/>
                  <a:pt x="104" y="204"/>
                </a:cubicBezTo>
                <a:cubicBezTo>
                  <a:pt x="104" y="203"/>
                  <a:pt x="104" y="203"/>
                  <a:pt x="104" y="203"/>
                </a:cubicBezTo>
                <a:cubicBezTo>
                  <a:pt x="105" y="203"/>
                  <a:pt x="105" y="203"/>
                  <a:pt x="105" y="203"/>
                </a:cubicBezTo>
                <a:cubicBezTo>
                  <a:pt x="106" y="202"/>
                  <a:pt x="107" y="201"/>
                  <a:pt x="106" y="200"/>
                </a:cubicBezTo>
                <a:cubicBezTo>
                  <a:pt x="101" y="202"/>
                  <a:pt x="101" y="202"/>
                  <a:pt x="101" y="202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0" y="203"/>
                  <a:pt x="100" y="205"/>
                  <a:pt x="98" y="205"/>
                </a:cubicBezTo>
                <a:cubicBezTo>
                  <a:pt x="96" y="204"/>
                  <a:pt x="96" y="202"/>
                  <a:pt x="93" y="203"/>
                </a:cubicBezTo>
                <a:cubicBezTo>
                  <a:pt x="93" y="202"/>
                  <a:pt x="91" y="202"/>
                  <a:pt x="91" y="202"/>
                </a:cubicBezTo>
                <a:cubicBezTo>
                  <a:pt x="93" y="202"/>
                  <a:pt x="93" y="201"/>
                  <a:pt x="93" y="201"/>
                </a:cubicBezTo>
                <a:cubicBezTo>
                  <a:pt x="100" y="203"/>
                  <a:pt x="99" y="197"/>
                  <a:pt x="105" y="198"/>
                </a:cubicBezTo>
                <a:cubicBezTo>
                  <a:pt x="105" y="196"/>
                  <a:pt x="107" y="194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11" y="192"/>
                  <a:pt x="110" y="190"/>
                  <a:pt x="112" y="189"/>
                </a:cubicBezTo>
                <a:cubicBezTo>
                  <a:pt x="116" y="184"/>
                  <a:pt x="121" y="190"/>
                  <a:pt x="126" y="188"/>
                </a:cubicBezTo>
                <a:cubicBezTo>
                  <a:pt x="124" y="187"/>
                  <a:pt x="123" y="188"/>
                  <a:pt x="122" y="188"/>
                </a:cubicBezTo>
                <a:cubicBezTo>
                  <a:pt x="122" y="187"/>
                  <a:pt x="122" y="187"/>
                  <a:pt x="122" y="187"/>
                </a:cubicBezTo>
                <a:cubicBezTo>
                  <a:pt x="125" y="186"/>
                  <a:pt x="129" y="183"/>
                  <a:pt x="132" y="184"/>
                </a:cubicBezTo>
                <a:cubicBezTo>
                  <a:pt x="135" y="185"/>
                  <a:pt x="132" y="183"/>
                  <a:pt x="134" y="182"/>
                </a:cubicBezTo>
                <a:cubicBezTo>
                  <a:pt x="133" y="182"/>
                  <a:pt x="132" y="182"/>
                  <a:pt x="132" y="181"/>
                </a:cubicBezTo>
                <a:cubicBezTo>
                  <a:pt x="136" y="182"/>
                  <a:pt x="141" y="183"/>
                  <a:pt x="145" y="182"/>
                </a:cubicBezTo>
                <a:cubicBezTo>
                  <a:pt x="146" y="185"/>
                  <a:pt x="142" y="188"/>
                  <a:pt x="141" y="190"/>
                </a:cubicBezTo>
                <a:cubicBezTo>
                  <a:pt x="139" y="190"/>
                  <a:pt x="138" y="192"/>
                  <a:pt x="138" y="193"/>
                </a:cubicBezTo>
                <a:cubicBezTo>
                  <a:pt x="140" y="192"/>
                  <a:pt x="143" y="194"/>
                  <a:pt x="146" y="193"/>
                </a:cubicBezTo>
                <a:cubicBezTo>
                  <a:pt x="145" y="195"/>
                  <a:pt x="147" y="197"/>
                  <a:pt x="147" y="199"/>
                </a:cubicBezTo>
                <a:cubicBezTo>
                  <a:pt x="149" y="199"/>
                  <a:pt x="151" y="197"/>
                  <a:pt x="152" y="196"/>
                </a:cubicBezTo>
                <a:cubicBezTo>
                  <a:pt x="153" y="197"/>
                  <a:pt x="154" y="197"/>
                  <a:pt x="156" y="197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7"/>
                  <a:pt x="162" y="197"/>
                  <a:pt x="162" y="194"/>
                </a:cubicBezTo>
                <a:cubicBezTo>
                  <a:pt x="160" y="194"/>
                  <a:pt x="160" y="194"/>
                  <a:pt x="160" y="194"/>
                </a:cubicBezTo>
                <a:cubicBezTo>
                  <a:pt x="160" y="194"/>
                  <a:pt x="160" y="193"/>
                  <a:pt x="160" y="193"/>
                </a:cubicBezTo>
                <a:cubicBezTo>
                  <a:pt x="157" y="193"/>
                  <a:pt x="157" y="193"/>
                  <a:pt x="157" y="193"/>
                </a:cubicBezTo>
                <a:cubicBezTo>
                  <a:pt x="158" y="189"/>
                  <a:pt x="161" y="194"/>
                  <a:pt x="163" y="191"/>
                </a:cubicBezTo>
                <a:cubicBezTo>
                  <a:pt x="163" y="191"/>
                  <a:pt x="165" y="190"/>
                  <a:pt x="164" y="189"/>
                </a:cubicBezTo>
                <a:cubicBezTo>
                  <a:pt x="161" y="190"/>
                  <a:pt x="161" y="190"/>
                  <a:pt x="161" y="190"/>
                </a:cubicBezTo>
                <a:cubicBezTo>
                  <a:pt x="161" y="188"/>
                  <a:pt x="159" y="189"/>
                  <a:pt x="158" y="187"/>
                </a:cubicBezTo>
                <a:cubicBezTo>
                  <a:pt x="159" y="186"/>
                  <a:pt x="160" y="187"/>
                  <a:pt x="161" y="186"/>
                </a:cubicBezTo>
                <a:cubicBezTo>
                  <a:pt x="162" y="186"/>
                  <a:pt x="161" y="184"/>
                  <a:pt x="163" y="184"/>
                </a:cubicBezTo>
                <a:cubicBezTo>
                  <a:pt x="163" y="186"/>
                  <a:pt x="164" y="187"/>
                  <a:pt x="166" y="188"/>
                </a:cubicBezTo>
                <a:cubicBezTo>
                  <a:pt x="166" y="186"/>
                  <a:pt x="171" y="184"/>
                  <a:pt x="166" y="182"/>
                </a:cubicBezTo>
                <a:cubicBezTo>
                  <a:pt x="166" y="181"/>
                  <a:pt x="167" y="179"/>
                  <a:pt x="169" y="178"/>
                </a:cubicBezTo>
                <a:cubicBezTo>
                  <a:pt x="171" y="178"/>
                  <a:pt x="172" y="179"/>
                  <a:pt x="175" y="179"/>
                </a:cubicBezTo>
                <a:cubicBezTo>
                  <a:pt x="173" y="176"/>
                  <a:pt x="177" y="176"/>
                  <a:pt x="180" y="176"/>
                </a:cubicBezTo>
                <a:cubicBezTo>
                  <a:pt x="181" y="173"/>
                  <a:pt x="176" y="174"/>
                  <a:pt x="176" y="172"/>
                </a:cubicBezTo>
                <a:cubicBezTo>
                  <a:pt x="176" y="171"/>
                  <a:pt x="178" y="171"/>
                  <a:pt x="179" y="172"/>
                </a:cubicBezTo>
                <a:cubicBezTo>
                  <a:pt x="179" y="173"/>
                  <a:pt x="179" y="173"/>
                  <a:pt x="179" y="173"/>
                </a:cubicBezTo>
                <a:cubicBezTo>
                  <a:pt x="182" y="172"/>
                  <a:pt x="182" y="172"/>
                  <a:pt x="182" y="172"/>
                </a:cubicBezTo>
                <a:cubicBezTo>
                  <a:pt x="181" y="171"/>
                  <a:pt x="180" y="172"/>
                  <a:pt x="179" y="171"/>
                </a:cubicBezTo>
                <a:cubicBezTo>
                  <a:pt x="178" y="171"/>
                  <a:pt x="177" y="170"/>
                  <a:pt x="178" y="170"/>
                </a:cubicBezTo>
                <a:cubicBezTo>
                  <a:pt x="180" y="171"/>
                  <a:pt x="182" y="170"/>
                  <a:pt x="184" y="170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7" y="168"/>
                  <a:pt x="186" y="165"/>
                  <a:pt x="189" y="166"/>
                </a:cubicBezTo>
                <a:cubicBezTo>
                  <a:pt x="192" y="165"/>
                  <a:pt x="196" y="165"/>
                  <a:pt x="195" y="162"/>
                </a:cubicBezTo>
                <a:cubicBezTo>
                  <a:pt x="194" y="161"/>
                  <a:pt x="193" y="160"/>
                  <a:pt x="193" y="159"/>
                </a:cubicBezTo>
                <a:cubicBezTo>
                  <a:pt x="194" y="159"/>
                  <a:pt x="196" y="159"/>
                  <a:pt x="196" y="158"/>
                </a:cubicBezTo>
                <a:cubicBezTo>
                  <a:pt x="200" y="160"/>
                  <a:pt x="203" y="156"/>
                  <a:pt x="207" y="156"/>
                </a:cubicBezTo>
                <a:cubicBezTo>
                  <a:pt x="206" y="156"/>
                  <a:pt x="207" y="155"/>
                  <a:pt x="205" y="155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11" y="155"/>
                  <a:pt x="206" y="149"/>
                  <a:pt x="210" y="149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9" y="144"/>
                  <a:pt x="210" y="143"/>
                  <a:pt x="211" y="144"/>
                </a:cubicBezTo>
                <a:cubicBezTo>
                  <a:pt x="212" y="143"/>
                  <a:pt x="212" y="143"/>
                  <a:pt x="212" y="143"/>
                </a:cubicBezTo>
                <a:cubicBezTo>
                  <a:pt x="218" y="146"/>
                  <a:pt x="219" y="140"/>
                  <a:pt x="223" y="139"/>
                </a:cubicBezTo>
                <a:cubicBezTo>
                  <a:pt x="222" y="137"/>
                  <a:pt x="219" y="138"/>
                  <a:pt x="217" y="138"/>
                </a:cubicBezTo>
                <a:cubicBezTo>
                  <a:pt x="217" y="137"/>
                  <a:pt x="217" y="137"/>
                  <a:pt x="217" y="137"/>
                </a:cubicBezTo>
                <a:cubicBezTo>
                  <a:pt x="217" y="137"/>
                  <a:pt x="218" y="136"/>
                  <a:pt x="219" y="136"/>
                </a:cubicBezTo>
                <a:cubicBezTo>
                  <a:pt x="220" y="137"/>
                  <a:pt x="220" y="137"/>
                  <a:pt x="220" y="137"/>
                </a:cubicBezTo>
                <a:cubicBezTo>
                  <a:pt x="221" y="137"/>
                  <a:pt x="224" y="138"/>
                  <a:pt x="227" y="138"/>
                </a:cubicBezTo>
                <a:cubicBezTo>
                  <a:pt x="227" y="136"/>
                  <a:pt x="230" y="135"/>
                  <a:pt x="227" y="134"/>
                </a:cubicBezTo>
                <a:cubicBezTo>
                  <a:pt x="226" y="134"/>
                  <a:pt x="227" y="134"/>
                  <a:pt x="228" y="134"/>
                </a:cubicBezTo>
                <a:cubicBezTo>
                  <a:pt x="232" y="136"/>
                  <a:pt x="236" y="132"/>
                  <a:pt x="239" y="130"/>
                </a:cubicBezTo>
                <a:cubicBezTo>
                  <a:pt x="238" y="129"/>
                  <a:pt x="236" y="128"/>
                  <a:pt x="234" y="128"/>
                </a:cubicBezTo>
                <a:cubicBezTo>
                  <a:pt x="234" y="127"/>
                  <a:pt x="237" y="126"/>
                  <a:pt x="238" y="125"/>
                </a:cubicBezTo>
                <a:cubicBezTo>
                  <a:pt x="238" y="125"/>
                  <a:pt x="238" y="125"/>
                  <a:pt x="238" y="125"/>
                </a:cubicBezTo>
                <a:cubicBezTo>
                  <a:pt x="239" y="126"/>
                  <a:pt x="238" y="127"/>
                  <a:pt x="237" y="127"/>
                </a:cubicBezTo>
                <a:cubicBezTo>
                  <a:pt x="239" y="129"/>
                  <a:pt x="241" y="128"/>
                  <a:pt x="243" y="127"/>
                </a:cubicBezTo>
                <a:cubicBezTo>
                  <a:pt x="245" y="127"/>
                  <a:pt x="246" y="128"/>
                  <a:pt x="247" y="129"/>
                </a:cubicBezTo>
                <a:cubicBezTo>
                  <a:pt x="247" y="129"/>
                  <a:pt x="248" y="130"/>
                  <a:pt x="249" y="129"/>
                </a:cubicBezTo>
                <a:cubicBezTo>
                  <a:pt x="245" y="128"/>
                  <a:pt x="249" y="127"/>
                  <a:pt x="246" y="126"/>
                </a:cubicBezTo>
                <a:cubicBezTo>
                  <a:pt x="242" y="125"/>
                  <a:pt x="236" y="125"/>
                  <a:pt x="234" y="122"/>
                </a:cubicBezTo>
                <a:cubicBezTo>
                  <a:pt x="233" y="123"/>
                  <a:pt x="233" y="123"/>
                  <a:pt x="233" y="123"/>
                </a:cubicBezTo>
                <a:cubicBezTo>
                  <a:pt x="229" y="125"/>
                  <a:pt x="228" y="120"/>
                  <a:pt x="224" y="122"/>
                </a:cubicBezTo>
                <a:cubicBezTo>
                  <a:pt x="224" y="121"/>
                  <a:pt x="224" y="121"/>
                  <a:pt x="224" y="121"/>
                </a:cubicBezTo>
                <a:cubicBezTo>
                  <a:pt x="224" y="121"/>
                  <a:pt x="225" y="121"/>
                  <a:pt x="225" y="121"/>
                </a:cubicBezTo>
                <a:cubicBezTo>
                  <a:pt x="227" y="119"/>
                  <a:pt x="230" y="121"/>
                  <a:pt x="231" y="119"/>
                </a:cubicBezTo>
                <a:cubicBezTo>
                  <a:pt x="232" y="118"/>
                  <a:pt x="234" y="119"/>
                  <a:pt x="236" y="120"/>
                </a:cubicBezTo>
                <a:cubicBezTo>
                  <a:pt x="234" y="123"/>
                  <a:pt x="241" y="120"/>
                  <a:pt x="241" y="124"/>
                </a:cubicBezTo>
                <a:cubicBezTo>
                  <a:pt x="243" y="122"/>
                  <a:pt x="245" y="124"/>
                  <a:pt x="247" y="123"/>
                </a:cubicBezTo>
                <a:cubicBezTo>
                  <a:pt x="247" y="124"/>
                  <a:pt x="249" y="125"/>
                  <a:pt x="250" y="125"/>
                </a:cubicBezTo>
                <a:cubicBezTo>
                  <a:pt x="251" y="123"/>
                  <a:pt x="254" y="125"/>
                  <a:pt x="256" y="124"/>
                </a:cubicBezTo>
                <a:cubicBezTo>
                  <a:pt x="257" y="126"/>
                  <a:pt x="257" y="126"/>
                  <a:pt x="257" y="126"/>
                </a:cubicBezTo>
                <a:cubicBezTo>
                  <a:pt x="258" y="128"/>
                  <a:pt x="260" y="126"/>
                  <a:pt x="262" y="127"/>
                </a:cubicBezTo>
                <a:cubicBezTo>
                  <a:pt x="259" y="129"/>
                  <a:pt x="258" y="129"/>
                  <a:pt x="254" y="129"/>
                </a:cubicBezTo>
                <a:cubicBezTo>
                  <a:pt x="254" y="131"/>
                  <a:pt x="254" y="131"/>
                  <a:pt x="254" y="131"/>
                </a:cubicBezTo>
                <a:cubicBezTo>
                  <a:pt x="256" y="132"/>
                  <a:pt x="258" y="131"/>
                  <a:pt x="260" y="131"/>
                </a:cubicBezTo>
                <a:cubicBezTo>
                  <a:pt x="261" y="131"/>
                  <a:pt x="259" y="127"/>
                  <a:pt x="262" y="129"/>
                </a:cubicBezTo>
                <a:cubicBezTo>
                  <a:pt x="265" y="128"/>
                  <a:pt x="267" y="127"/>
                  <a:pt x="270" y="127"/>
                </a:cubicBezTo>
                <a:cubicBezTo>
                  <a:pt x="269" y="125"/>
                  <a:pt x="272" y="128"/>
                  <a:pt x="272" y="126"/>
                </a:cubicBezTo>
                <a:cubicBezTo>
                  <a:pt x="270" y="126"/>
                  <a:pt x="271" y="123"/>
                  <a:pt x="268" y="123"/>
                </a:cubicBezTo>
                <a:cubicBezTo>
                  <a:pt x="265" y="126"/>
                  <a:pt x="263" y="123"/>
                  <a:pt x="259" y="122"/>
                </a:cubicBezTo>
                <a:cubicBezTo>
                  <a:pt x="258" y="122"/>
                  <a:pt x="260" y="121"/>
                  <a:pt x="259" y="121"/>
                </a:cubicBezTo>
                <a:cubicBezTo>
                  <a:pt x="256" y="121"/>
                  <a:pt x="255" y="119"/>
                  <a:pt x="253" y="119"/>
                </a:cubicBezTo>
                <a:cubicBezTo>
                  <a:pt x="252" y="118"/>
                  <a:pt x="251" y="118"/>
                  <a:pt x="252" y="117"/>
                </a:cubicBezTo>
                <a:cubicBezTo>
                  <a:pt x="253" y="116"/>
                  <a:pt x="257" y="117"/>
                  <a:pt x="259" y="118"/>
                </a:cubicBezTo>
                <a:cubicBezTo>
                  <a:pt x="260" y="118"/>
                  <a:pt x="258" y="118"/>
                  <a:pt x="258" y="118"/>
                </a:cubicBezTo>
                <a:cubicBezTo>
                  <a:pt x="258" y="119"/>
                  <a:pt x="259" y="119"/>
                  <a:pt x="260" y="119"/>
                </a:cubicBezTo>
                <a:cubicBezTo>
                  <a:pt x="258" y="116"/>
                  <a:pt x="263" y="118"/>
                  <a:pt x="264" y="117"/>
                </a:cubicBezTo>
                <a:cubicBezTo>
                  <a:pt x="264" y="121"/>
                  <a:pt x="269" y="117"/>
                  <a:pt x="271" y="119"/>
                </a:cubicBezTo>
                <a:cubicBezTo>
                  <a:pt x="269" y="124"/>
                  <a:pt x="277" y="122"/>
                  <a:pt x="280" y="123"/>
                </a:cubicBezTo>
                <a:cubicBezTo>
                  <a:pt x="281" y="121"/>
                  <a:pt x="284" y="123"/>
                  <a:pt x="283" y="121"/>
                </a:cubicBezTo>
                <a:cubicBezTo>
                  <a:pt x="285" y="120"/>
                  <a:pt x="288" y="122"/>
                  <a:pt x="289" y="123"/>
                </a:cubicBezTo>
                <a:cubicBezTo>
                  <a:pt x="287" y="123"/>
                  <a:pt x="286" y="123"/>
                  <a:pt x="284" y="124"/>
                </a:cubicBezTo>
                <a:cubicBezTo>
                  <a:pt x="285" y="125"/>
                  <a:pt x="285" y="125"/>
                  <a:pt x="285" y="125"/>
                </a:cubicBezTo>
                <a:cubicBezTo>
                  <a:pt x="281" y="125"/>
                  <a:pt x="280" y="126"/>
                  <a:pt x="277" y="127"/>
                </a:cubicBezTo>
                <a:cubicBezTo>
                  <a:pt x="276" y="126"/>
                  <a:pt x="274" y="127"/>
                  <a:pt x="272" y="127"/>
                </a:cubicBezTo>
                <a:cubicBezTo>
                  <a:pt x="273" y="129"/>
                  <a:pt x="268" y="129"/>
                  <a:pt x="270" y="131"/>
                </a:cubicBezTo>
                <a:cubicBezTo>
                  <a:pt x="267" y="131"/>
                  <a:pt x="267" y="131"/>
                  <a:pt x="267" y="131"/>
                </a:cubicBezTo>
                <a:cubicBezTo>
                  <a:pt x="267" y="132"/>
                  <a:pt x="264" y="131"/>
                  <a:pt x="265" y="133"/>
                </a:cubicBezTo>
                <a:cubicBezTo>
                  <a:pt x="263" y="133"/>
                  <a:pt x="263" y="133"/>
                  <a:pt x="263" y="133"/>
                </a:cubicBezTo>
                <a:cubicBezTo>
                  <a:pt x="262" y="134"/>
                  <a:pt x="260" y="136"/>
                  <a:pt x="257" y="135"/>
                </a:cubicBezTo>
                <a:cubicBezTo>
                  <a:pt x="254" y="137"/>
                  <a:pt x="253" y="138"/>
                  <a:pt x="252" y="140"/>
                </a:cubicBezTo>
                <a:cubicBezTo>
                  <a:pt x="248" y="139"/>
                  <a:pt x="253" y="142"/>
                  <a:pt x="249" y="142"/>
                </a:cubicBezTo>
                <a:cubicBezTo>
                  <a:pt x="249" y="142"/>
                  <a:pt x="247" y="142"/>
                  <a:pt x="247" y="143"/>
                </a:cubicBezTo>
                <a:cubicBezTo>
                  <a:pt x="243" y="146"/>
                  <a:pt x="237" y="149"/>
                  <a:pt x="233" y="152"/>
                </a:cubicBezTo>
                <a:cubicBezTo>
                  <a:pt x="228" y="150"/>
                  <a:pt x="232" y="157"/>
                  <a:pt x="226" y="154"/>
                </a:cubicBezTo>
                <a:cubicBezTo>
                  <a:pt x="224" y="155"/>
                  <a:pt x="223" y="158"/>
                  <a:pt x="220" y="157"/>
                </a:cubicBezTo>
                <a:cubicBezTo>
                  <a:pt x="218" y="158"/>
                  <a:pt x="217" y="156"/>
                  <a:pt x="215" y="157"/>
                </a:cubicBezTo>
                <a:cubicBezTo>
                  <a:pt x="216" y="159"/>
                  <a:pt x="222" y="158"/>
                  <a:pt x="220" y="161"/>
                </a:cubicBezTo>
                <a:cubicBezTo>
                  <a:pt x="217" y="162"/>
                  <a:pt x="213" y="164"/>
                  <a:pt x="213" y="167"/>
                </a:cubicBezTo>
                <a:cubicBezTo>
                  <a:pt x="210" y="166"/>
                  <a:pt x="211" y="169"/>
                  <a:pt x="211" y="170"/>
                </a:cubicBezTo>
                <a:cubicBezTo>
                  <a:pt x="207" y="172"/>
                  <a:pt x="207" y="175"/>
                  <a:pt x="204" y="176"/>
                </a:cubicBezTo>
                <a:cubicBezTo>
                  <a:pt x="205" y="178"/>
                  <a:pt x="199" y="177"/>
                  <a:pt x="199" y="180"/>
                </a:cubicBezTo>
                <a:cubicBezTo>
                  <a:pt x="200" y="183"/>
                  <a:pt x="195" y="183"/>
                  <a:pt x="194" y="185"/>
                </a:cubicBezTo>
                <a:cubicBezTo>
                  <a:pt x="193" y="187"/>
                  <a:pt x="190" y="190"/>
                  <a:pt x="190" y="192"/>
                </a:cubicBezTo>
                <a:cubicBezTo>
                  <a:pt x="183" y="191"/>
                  <a:pt x="191" y="195"/>
                  <a:pt x="186" y="196"/>
                </a:cubicBezTo>
                <a:cubicBezTo>
                  <a:pt x="185" y="194"/>
                  <a:pt x="185" y="194"/>
                  <a:pt x="185" y="194"/>
                </a:cubicBezTo>
                <a:cubicBezTo>
                  <a:pt x="182" y="193"/>
                  <a:pt x="181" y="195"/>
                  <a:pt x="179" y="196"/>
                </a:cubicBezTo>
                <a:cubicBezTo>
                  <a:pt x="180" y="197"/>
                  <a:pt x="186" y="196"/>
                  <a:pt x="183" y="199"/>
                </a:cubicBezTo>
                <a:cubicBezTo>
                  <a:pt x="178" y="196"/>
                  <a:pt x="179" y="202"/>
                  <a:pt x="174" y="201"/>
                </a:cubicBezTo>
                <a:cubicBezTo>
                  <a:pt x="174" y="197"/>
                  <a:pt x="174" y="197"/>
                  <a:pt x="174" y="197"/>
                </a:cubicBezTo>
                <a:cubicBezTo>
                  <a:pt x="172" y="196"/>
                  <a:pt x="170" y="196"/>
                  <a:pt x="168" y="195"/>
                </a:cubicBezTo>
                <a:cubicBezTo>
                  <a:pt x="168" y="196"/>
                  <a:pt x="168" y="198"/>
                  <a:pt x="166" y="197"/>
                </a:cubicBezTo>
                <a:cubicBezTo>
                  <a:pt x="170" y="199"/>
                  <a:pt x="165" y="202"/>
                  <a:pt x="166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5" y="206"/>
                  <a:pt x="160" y="207"/>
                  <a:pt x="161" y="210"/>
                </a:cubicBezTo>
                <a:cubicBezTo>
                  <a:pt x="164" y="210"/>
                  <a:pt x="164" y="210"/>
                  <a:pt x="164" y="210"/>
                </a:cubicBezTo>
                <a:cubicBezTo>
                  <a:pt x="163" y="209"/>
                  <a:pt x="166" y="209"/>
                  <a:pt x="167" y="208"/>
                </a:cubicBezTo>
                <a:cubicBezTo>
                  <a:pt x="165" y="207"/>
                  <a:pt x="167" y="206"/>
                  <a:pt x="169" y="206"/>
                </a:cubicBezTo>
                <a:cubicBezTo>
                  <a:pt x="168" y="205"/>
                  <a:pt x="168" y="205"/>
                  <a:pt x="168" y="205"/>
                </a:cubicBezTo>
                <a:cubicBezTo>
                  <a:pt x="168" y="203"/>
                  <a:pt x="172" y="202"/>
                  <a:pt x="175" y="201"/>
                </a:cubicBezTo>
                <a:cubicBezTo>
                  <a:pt x="175" y="203"/>
                  <a:pt x="178" y="203"/>
                  <a:pt x="178" y="205"/>
                </a:cubicBezTo>
                <a:cubicBezTo>
                  <a:pt x="175" y="205"/>
                  <a:pt x="175" y="208"/>
                  <a:pt x="172" y="208"/>
                </a:cubicBezTo>
                <a:cubicBezTo>
                  <a:pt x="172" y="208"/>
                  <a:pt x="173" y="208"/>
                  <a:pt x="173" y="207"/>
                </a:cubicBezTo>
                <a:cubicBezTo>
                  <a:pt x="170" y="207"/>
                  <a:pt x="171" y="209"/>
                  <a:pt x="169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10"/>
                  <a:pt x="173" y="211"/>
                  <a:pt x="172" y="212"/>
                </a:cubicBezTo>
                <a:cubicBezTo>
                  <a:pt x="173" y="215"/>
                  <a:pt x="167" y="216"/>
                  <a:pt x="169" y="218"/>
                </a:cubicBezTo>
                <a:cubicBezTo>
                  <a:pt x="166" y="219"/>
                  <a:pt x="165" y="220"/>
                  <a:pt x="164" y="222"/>
                </a:cubicBezTo>
                <a:cubicBezTo>
                  <a:pt x="165" y="225"/>
                  <a:pt x="160" y="224"/>
                  <a:pt x="158" y="225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61" y="229"/>
                  <a:pt x="159" y="230"/>
                  <a:pt x="157" y="232"/>
                </a:cubicBezTo>
                <a:cubicBezTo>
                  <a:pt x="154" y="233"/>
                  <a:pt x="153" y="230"/>
                  <a:pt x="151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46" y="226"/>
                  <a:pt x="154" y="226"/>
                  <a:pt x="155" y="224"/>
                </a:cubicBezTo>
                <a:cubicBezTo>
                  <a:pt x="148" y="219"/>
                  <a:pt x="150" y="227"/>
                  <a:pt x="147" y="228"/>
                </a:cubicBezTo>
                <a:cubicBezTo>
                  <a:pt x="149" y="230"/>
                  <a:pt x="144" y="230"/>
                  <a:pt x="144" y="232"/>
                </a:cubicBezTo>
                <a:cubicBezTo>
                  <a:pt x="148" y="234"/>
                  <a:pt x="150" y="229"/>
                  <a:pt x="153" y="232"/>
                </a:cubicBezTo>
                <a:cubicBezTo>
                  <a:pt x="153" y="233"/>
                  <a:pt x="157" y="234"/>
                  <a:pt x="155" y="236"/>
                </a:cubicBezTo>
                <a:cubicBezTo>
                  <a:pt x="154" y="236"/>
                  <a:pt x="153" y="237"/>
                  <a:pt x="152" y="237"/>
                </a:cubicBezTo>
                <a:cubicBezTo>
                  <a:pt x="152" y="236"/>
                  <a:pt x="152" y="236"/>
                  <a:pt x="152" y="236"/>
                </a:cubicBezTo>
                <a:cubicBezTo>
                  <a:pt x="149" y="236"/>
                  <a:pt x="149" y="236"/>
                  <a:pt x="149" y="236"/>
                </a:cubicBezTo>
                <a:cubicBezTo>
                  <a:pt x="146" y="234"/>
                  <a:pt x="142" y="233"/>
                  <a:pt x="139" y="234"/>
                </a:cubicBezTo>
                <a:cubicBezTo>
                  <a:pt x="141" y="235"/>
                  <a:pt x="142" y="237"/>
                  <a:pt x="143" y="238"/>
                </a:cubicBezTo>
                <a:cubicBezTo>
                  <a:pt x="145" y="236"/>
                  <a:pt x="149" y="240"/>
                  <a:pt x="150" y="237"/>
                </a:cubicBezTo>
                <a:cubicBezTo>
                  <a:pt x="151" y="239"/>
                  <a:pt x="152" y="239"/>
                  <a:pt x="152" y="241"/>
                </a:cubicBezTo>
                <a:cubicBezTo>
                  <a:pt x="152" y="240"/>
                  <a:pt x="152" y="240"/>
                  <a:pt x="152" y="240"/>
                </a:cubicBezTo>
                <a:cubicBezTo>
                  <a:pt x="153" y="244"/>
                  <a:pt x="144" y="241"/>
                  <a:pt x="144" y="245"/>
                </a:cubicBezTo>
                <a:cubicBezTo>
                  <a:pt x="146" y="245"/>
                  <a:pt x="146" y="245"/>
                  <a:pt x="146" y="245"/>
                </a:cubicBezTo>
                <a:cubicBezTo>
                  <a:pt x="145" y="245"/>
                  <a:pt x="145" y="247"/>
                  <a:pt x="143" y="246"/>
                </a:cubicBezTo>
                <a:cubicBezTo>
                  <a:pt x="142" y="248"/>
                  <a:pt x="146" y="248"/>
                  <a:pt x="146" y="250"/>
                </a:cubicBezTo>
                <a:cubicBezTo>
                  <a:pt x="146" y="252"/>
                  <a:pt x="142" y="251"/>
                  <a:pt x="141" y="252"/>
                </a:cubicBezTo>
                <a:cubicBezTo>
                  <a:pt x="142" y="252"/>
                  <a:pt x="142" y="252"/>
                  <a:pt x="142" y="252"/>
                </a:cubicBezTo>
                <a:cubicBezTo>
                  <a:pt x="145" y="254"/>
                  <a:pt x="138" y="255"/>
                  <a:pt x="140" y="258"/>
                </a:cubicBezTo>
                <a:cubicBezTo>
                  <a:pt x="138" y="258"/>
                  <a:pt x="137" y="260"/>
                  <a:pt x="135" y="259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7" y="260"/>
                  <a:pt x="138" y="259"/>
                  <a:pt x="139" y="260"/>
                </a:cubicBezTo>
                <a:cubicBezTo>
                  <a:pt x="138" y="262"/>
                  <a:pt x="138" y="262"/>
                  <a:pt x="138" y="262"/>
                </a:cubicBezTo>
                <a:cubicBezTo>
                  <a:pt x="136" y="262"/>
                  <a:pt x="134" y="262"/>
                  <a:pt x="133" y="261"/>
                </a:cubicBezTo>
                <a:cubicBezTo>
                  <a:pt x="133" y="262"/>
                  <a:pt x="134" y="263"/>
                  <a:pt x="133" y="263"/>
                </a:cubicBezTo>
                <a:cubicBezTo>
                  <a:pt x="132" y="263"/>
                  <a:pt x="131" y="263"/>
                  <a:pt x="131" y="262"/>
                </a:cubicBezTo>
                <a:cubicBezTo>
                  <a:pt x="129" y="263"/>
                  <a:pt x="129" y="263"/>
                  <a:pt x="129" y="263"/>
                </a:cubicBezTo>
                <a:cubicBezTo>
                  <a:pt x="131" y="264"/>
                  <a:pt x="131" y="264"/>
                  <a:pt x="131" y="264"/>
                </a:cubicBezTo>
                <a:cubicBezTo>
                  <a:pt x="132" y="264"/>
                  <a:pt x="132" y="263"/>
                  <a:pt x="133" y="263"/>
                </a:cubicBezTo>
                <a:cubicBezTo>
                  <a:pt x="134" y="264"/>
                  <a:pt x="135" y="265"/>
                  <a:pt x="134" y="266"/>
                </a:cubicBezTo>
                <a:cubicBezTo>
                  <a:pt x="133" y="267"/>
                  <a:pt x="132" y="268"/>
                  <a:pt x="131" y="268"/>
                </a:cubicBezTo>
                <a:cubicBezTo>
                  <a:pt x="131" y="272"/>
                  <a:pt x="126" y="275"/>
                  <a:pt x="126" y="278"/>
                </a:cubicBezTo>
                <a:cubicBezTo>
                  <a:pt x="124" y="279"/>
                  <a:pt x="126" y="281"/>
                  <a:pt x="124" y="282"/>
                </a:cubicBezTo>
                <a:cubicBezTo>
                  <a:pt x="126" y="283"/>
                  <a:pt x="126" y="283"/>
                  <a:pt x="126" y="283"/>
                </a:cubicBezTo>
                <a:cubicBezTo>
                  <a:pt x="125" y="284"/>
                  <a:pt x="124" y="283"/>
                  <a:pt x="123" y="284"/>
                </a:cubicBezTo>
                <a:cubicBezTo>
                  <a:pt x="121" y="287"/>
                  <a:pt x="124" y="290"/>
                  <a:pt x="120" y="292"/>
                </a:cubicBezTo>
                <a:cubicBezTo>
                  <a:pt x="120" y="292"/>
                  <a:pt x="120" y="291"/>
                  <a:pt x="120" y="292"/>
                </a:cubicBezTo>
                <a:cubicBezTo>
                  <a:pt x="120" y="292"/>
                  <a:pt x="119" y="292"/>
                  <a:pt x="118" y="292"/>
                </a:cubicBezTo>
                <a:cubicBezTo>
                  <a:pt x="117" y="293"/>
                  <a:pt x="117" y="295"/>
                  <a:pt x="119" y="296"/>
                </a:cubicBezTo>
                <a:cubicBezTo>
                  <a:pt x="121" y="300"/>
                  <a:pt x="114" y="301"/>
                  <a:pt x="112" y="302"/>
                </a:cubicBezTo>
                <a:cubicBezTo>
                  <a:pt x="115" y="302"/>
                  <a:pt x="116" y="304"/>
                  <a:pt x="116" y="305"/>
                </a:cubicBezTo>
                <a:cubicBezTo>
                  <a:pt x="116" y="305"/>
                  <a:pt x="116" y="305"/>
                  <a:pt x="116" y="305"/>
                </a:cubicBezTo>
                <a:cubicBezTo>
                  <a:pt x="116" y="307"/>
                  <a:pt x="116" y="307"/>
                  <a:pt x="116" y="307"/>
                </a:cubicBezTo>
                <a:cubicBezTo>
                  <a:pt x="118" y="303"/>
                  <a:pt x="118" y="303"/>
                  <a:pt x="118" y="303"/>
                </a:cubicBezTo>
                <a:cubicBezTo>
                  <a:pt x="119" y="304"/>
                  <a:pt x="122" y="304"/>
                  <a:pt x="122" y="305"/>
                </a:cubicBezTo>
                <a:cubicBezTo>
                  <a:pt x="123" y="305"/>
                  <a:pt x="123" y="305"/>
                  <a:pt x="123" y="30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22" y="303"/>
                  <a:pt x="122" y="303"/>
                  <a:pt x="122" y="303"/>
                </a:cubicBezTo>
                <a:cubicBezTo>
                  <a:pt x="121" y="303"/>
                  <a:pt x="121" y="303"/>
                  <a:pt x="121" y="303"/>
                </a:cubicBezTo>
                <a:cubicBezTo>
                  <a:pt x="119" y="303"/>
                  <a:pt x="117" y="301"/>
                  <a:pt x="119" y="300"/>
                </a:cubicBezTo>
                <a:cubicBezTo>
                  <a:pt x="121" y="300"/>
                  <a:pt x="120" y="299"/>
                  <a:pt x="122" y="299"/>
                </a:cubicBezTo>
                <a:cubicBezTo>
                  <a:pt x="123" y="299"/>
                  <a:pt x="123" y="300"/>
                  <a:pt x="124" y="300"/>
                </a:cubicBezTo>
                <a:cubicBezTo>
                  <a:pt x="125" y="300"/>
                  <a:pt x="125" y="299"/>
                  <a:pt x="125" y="299"/>
                </a:cubicBezTo>
                <a:cubicBezTo>
                  <a:pt x="125" y="298"/>
                  <a:pt x="124" y="298"/>
                  <a:pt x="124" y="298"/>
                </a:cubicBezTo>
                <a:cubicBezTo>
                  <a:pt x="126" y="296"/>
                  <a:pt x="125" y="293"/>
                  <a:pt x="124" y="291"/>
                </a:cubicBezTo>
                <a:cubicBezTo>
                  <a:pt x="124" y="291"/>
                  <a:pt x="124" y="291"/>
                  <a:pt x="124" y="291"/>
                </a:cubicBezTo>
                <a:cubicBezTo>
                  <a:pt x="125" y="290"/>
                  <a:pt x="123" y="287"/>
                  <a:pt x="126" y="287"/>
                </a:cubicBezTo>
                <a:cubicBezTo>
                  <a:pt x="127" y="287"/>
                  <a:pt x="127" y="288"/>
                  <a:pt x="127" y="288"/>
                </a:cubicBezTo>
                <a:cubicBezTo>
                  <a:pt x="127" y="287"/>
                  <a:pt x="129" y="287"/>
                  <a:pt x="131" y="287"/>
                </a:cubicBezTo>
                <a:cubicBezTo>
                  <a:pt x="131" y="287"/>
                  <a:pt x="129" y="285"/>
                  <a:pt x="129" y="284"/>
                </a:cubicBezTo>
                <a:cubicBezTo>
                  <a:pt x="132" y="282"/>
                  <a:pt x="131" y="277"/>
                  <a:pt x="136" y="276"/>
                </a:cubicBezTo>
                <a:cubicBezTo>
                  <a:pt x="134" y="276"/>
                  <a:pt x="134" y="276"/>
                  <a:pt x="134" y="276"/>
                </a:cubicBezTo>
                <a:cubicBezTo>
                  <a:pt x="133" y="274"/>
                  <a:pt x="136" y="273"/>
                  <a:pt x="136" y="272"/>
                </a:cubicBezTo>
                <a:cubicBezTo>
                  <a:pt x="140" y="272"/>
                  <a:pt x="138" y="268"/>
                  <a:pt x="141" y="268"/>
                </a:cubicBezTo>
                <a:cubicBezTo>
                  <a:pt x="142" y="269"/>
                  <a:pt x="143" y="269"/>
                  <a:pt x="143" y="270"/>
                </a:cubicBezTo>
                <a:cubicBezTo>
                  <a:pt x="145" y="269"/>
                  <a:pt x="146" y="268"/>
                  <a:pt x="148" y="269"/>
                </a:cubicBezTo>
                <a:cubicBezTo>
                  <a:pt x="150" y="270"/>
                  <a:pt x="149" y="268"/>
                  <a:pt x="150" y="268"/>
                </a:cubicBezTo>
                <a:cubicBezTo>
                  <a:pt x="148" y="267"/>
                  <a:pt x="148" y="264"/>
                  <a:pt x="145" y="264"/>
                </a:cubicBezTo>
                <a:cubicBezTo>
                  <a:pt x="144" y="266"/>
                  <a:pt x="142" y="267"/>
                  <a:pt x="140" y="266"/>
                </a:cubicBezTo>
                <a:cubicBezTo>
                  <a:pt x="141" y="264"/>
                  <a:pt x="140" y="265"/>
                  <a:pt x="140" y="263"/>
                </a:cubicBezTo>
                <a:cubicBezTo>
                  <a:pt x="144" y="263"/>
                  <a:pt x="144" y="260"/>
                  <a:pt x="146" y="259"/>
                </a:cubicBezTo>
                <a:cubicBezTo>
                  <a:pt x="148" y="258"/>
                  <a:pt x="150" y="259"/>
                  <a:pt x="150" y="257"/>
                </a:cubicBezTo>
                <a:cubicBezTo>
                  <a:pt x="143" y="253"/>
                  <a:pt x="155" y="256"/>
                  <a:pt x="153" y="253"/>
                </a:cubicBezTo>
                <a:cubicBezTo>
                  <a:pt x="156" y="253"/>
                  <a:pt x="159" y="254"/>
                  <a:pt x="161" y="253"/>
                </a:cubicBezTo>
                <a:cubicBezTo>
                  <a:pt x="164" y="254"/>
                  <a:pt x="159" y="255"/>
                  <a:pt x="162" y="257"/>
                </a:cubicBezTo>
                <a:cubicBezTo>
                  <a:pt x="165" y="256"/>
                  <a:pt x="162" y="253"/>
                  <a:pt x="167" y="253"/>
                </a:cubicBezTo>
                <a:cubicBezTo>
                  <a:pt x="167" y="253"/>
                  <a:pt x="166" y="252"/>
                  <a:pt x="166" y="251"/>
                </a:cubicBezTo>
                <a:cubicBezTo>
                  <a:pt x="166" y="252"/>
                  <a:pt x="165" y="251"/>
                  <a:pt x="164" y="251"/>
                </a:cubicBezTo>
                <a:cubicBezTo>
                  <a:pt x="163" y="246"/>
                  <a:pt x="158" y="251"/>
                  <a:pt x="154" y="250"/>
                </a:cubicBezTo>
                <a:cubicBezTo>
                  <a:pt x="153" y="249"/>
                  <a:pt x="155" y="248"/>
                  <a:pt x="155" y="247"/>
                </a:cubicBezTo>
                <a:cubicBezTo>
                  <a:pt x="156" y="244"/>
                  <a:pt x="160" y="246"/>
                  <a:pt x="162" y="244"/>
                </a:cubicBezTo>
                <a:cubicBezTo>
                  <a:pt x="160" y="241"/>
                  <a:pt x="158" y="243"/>
                  <a:pt x="156" y="242"/>
                </a:cubicBezTo>
                <a:cubicBezTo>
                  <a:pt x="156" y="241"/>
                  <a:pt x="156" y="240"/>
                  <a:pt x="157" y="240"/>
                </a:cubicBezTo>
                <a:cubicBezTo>
                  <a:pt x="155" y="238"/>
                  <a:pt x="160" y="238"/>
                  <a:pt x="159" y="236"/>
                </a:cubicBezTo>
                <a:cubicBezTo>
                  <a:pt x="160" y="236"/>
                  <a:pt x="160" y="236"/>
                  <a:pt x="161" y="237"/>
                </a:cubicBezTo>
                <a:cubicBezTo>
                  <a:pt x="165" y="235"/>
                  <a:pt x="164" y="231"/>
                  <a:pt x="167" y="230"/>
                </a:cubicBezTo>
                <a:cubicBezTo>
                  <a:pt x="166" y="229"/>
                  <a:pt x="167" y="228"/>
                  <a:pt x="167" y="228"/>
                </a:cubicBezTo>
                <a:cubicBezTo>
                  <a:pt x="169" y="227"/>
                  <a:pt x="170" y="227"/>
                  <a:pt x="171" y="228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170" y="227"/>
                  <a:pt x="170" y="227"/>
                  <a:pt x="170" y="227"/>
                </a:cubicBezTo>
                <a:cubicBezTo>
                  <a:pt x="171" y="226"/>
                  <a:pt x="170" y="225"/>
                  <a:pt x="171" y="224"/>
                </a:cubicBezTo>
                <a:cubicBezTo>
                  <a:pt x="171" y="223"/>
                  <a:pt x="172" y="223"/>
                  <a:pt x="173" y="224"/>
                </a:cubicBezTo>
                <a:cubicBezTo>
                  <a:pt x="173" y="224"/>
                  <a:pt x="173" y="225"/>
                  <a:pt x="173" y="225"/>
                </a:cubicBezTo>
                <a:cubicBezTo>
                  <a:pt x="175" y="225"/>
                  <a:pt x="176" y="222"/>
                  <a:pt x="178" y="221"/>
                </a:cubicBezTo>
                <a:cubicBezTo>
                  <a:pt x="177" y="220"/>
                  <a:pt x="175" y="221"/>
                  <a:pt x="175" y="220"/>
                </a:cubicBezTo>
                <a:cubicBezTo>
                  <a:pt x="175" y="219"/>
                  <a:pt x="176" y="220"/>
                  <a:pt x="177" y="220"/>
                </a:cubicBezTo>
                <a:cubicBezTo>
                  <a:pt x="177" y="219"/>
                  <a:pt x="178" y="218"/>
                  <a:pt x="179" y="219"/>
                </a:cubicBezTo>
                <a:cubicBezTo>
                  <a:pt x="178" y="218"/>
                  <a:pt x="175" y="218"/>
                  <a:pt x="176" y="217"/>
                </a:cubicBezTo>
                <a:cubicBezTo>
                  <a:pt x="179" y="217"/>
                  <a:pt x="180" y="216"/>
                  <a:pt x="183" y="216"/>
                </a:cubicBezTo>
                <a:cubicBezTo>
                  <a:pt x="183" y="214"/>
                  <a:pt x="178" y="215"/>
                  <a:pt x="178" y="212"/>
                </a:cubicBezTo>
                <a:cubicBezTo>
                  <a:pt x="180" y="213"/>
                  <a:pt x="180" y="213"/>
                  <a:pt x="180" y="213"/>
                </a:cubicBezTo>
                <a:cubicBezTo>
                  <a:pt x="184" y="216"/>
                  <a:pt x="185" y="210"/>
                  <a:pt x="189" y="212"/>
                </a:cubicBezTo>
                <a:cubicBezTo>
                  <a:pt x="188" y="214"/>
                  <a:pt x="191" y="212"/>
                  <a:pt x="191" y="213"/>
                </a:cubicBezTo>
                <a:cubicBezTo>
                  <a:pt x="191" y="214"/>
                  <a:pt x="192" y="215"/>
                  <a:pt x="191" y="215"/>
                </a:cubicBezTo>
                <a:cubicBezTo>
                  <a:pt x="191" y="215"/>
                  <a:pt x="192" y="215"/>
                  <a:pt x="193" y="215"/>
                </a:cubicBezTo>
                <a:cubicBezTo>
                  <a:pt x="199" y="216"/>
                  <a:pt x="196" y="211"/>
                  <a:pt x="198" y="210"/>
                </a:cubicBezTo>
                <a:cubicBezTo>
                  <a:pt x="196" y="209"/>
                  <a:pt x="196" y="209"/>
                  <a:pt x="196" y="209"/>
                </a:cubicBezTo>
                <a:cubicBezTo>
                  <a:pt x="194" y="210"/>
                  <a:pt x="194" y="211"/>
                  <a:pt x="194" y="212"/>
                </a:cubicBezTo>
                <a:cubicBezTo>
                  <a:pt x="192" y="212"/>
                  <a:pt x="189" y="213"/>
                  <a:pt x="188" y="211"/>
                </a:cubicBezTo>
                <a:cubicBezTo>
                  <a:pt x="193" y="210"/>
                  <a:pt x="186" y="208"/>
                  <a:pt x="187" y="206"/>
                </a:cubicBezTo>
                <a:cubicBezTo>
                  <a:pt x="189" y="205"/>
                  <a:pt x="189" y="206"/>
                  <a:pt x="190" y="207"/>
                </a:cubicBezTo>
                <a:cubicBezTo>
                  <a:pt x="192" y="206"/>
                  <a:pt x="192" y="206"/>
                  <a:pt x="192" y="206"/>
                </a:cubicBezTo>
                <a:cubicBezTo>
                  <a:pt x="191" y="204"/>
                  <a:pt x="192" y="203"/>
                  <a:pt x="189" y="202"/>
                </a:cubicBezTo>
                <a:cubicBezTo>
                  <a:pt x="189" y="201"/>
                  <a:pt x="190" y="200"/>
                  <a:pt x="192" y="199"/>
                </a:cubicBezTo>
                <a:cubicBezTo>
                  <a:pt x="196" y="201"/>
                  <a:pt x="196" y="201"/>
                  <a:pt x="196" y="201"/>
                </a:cubicBezTo>
                <a:cubicBezTo>
                  <a:pt x="197" y="200"/>
                  <a:pt x="198" y="199"/>
                  <a:pt x="200" y="199"/>
                </a:cubicBezTo>
                <a:cubicBezTo>
                  <a:pt x="201" y="200"/>
                  <a:pt x="202" y="202"/>
                  <a:pt x="202" y="203"/>
                </a:cubicBezTo>
                <a:cubicBezTo>
                  <a:pt x="203" y="202"/>
                  <a:pt x="206" y="204"/>
                  <a:pt x="207" y="203"/>
                </a:cubicBezTo>
                <a:cubicBezTo>
                  <a:pt x="208" y="202"/>
                  <a:pt x="209" y="200"/>
                  <a:pt x="206" y="199"/>
                </a:cubicBezTo>
                <a:cubicBezTo>
                  <a:pt x="202" y="201"/>
                  <a:pt x="203" y="196"/>
                  <a:pt x="199" y="198"/>
                </a:cubicBezTo>
                <a:cubicBezTo>
                  <a:pt x="197" y="196"/>
                  <a:pt x="200" y="196"/>
                  <a:pt x="201" y="195"/>
                </a:cubicBezTo>
                <a:cubicBezTo>
                  <a:pt x="201" y="194"/>
                  <a:pt x="197" y="195"/>
                  <a:pt x="196" y="193"/>
                </a:cubicBezTo>
                <a:cubicBezTo>
                  <a:pt x="194" y="191"/>
                  <a:pt x="199" y="192"/>
                  <a:pt x="198" y="190"/>
                </a:cubicBezTo>
                <a:cubicBezTo>
                  <a:pt x="199" y="190"/>
                  <a:pt x="200" y="190"/>
                  <a:pt x="201" y="191"/>
                </a:cubicBezTo>
                <a:cubicBezTo>
                  <a:pt x="203" y="190"/>
                  <a:pt x="200" y="190"/>
                  <a:pt x="200" y="189"/>
                </a:cubicBezTo>
                <a:cubicBezTo>
                  <a:pt x="200" y="188"/>
                  <a:pt x="201" y="188"/>
                  <a:pt x="203" y="188"/>
                </a:cubicBezTo>
                <a:cubicBezTo>
                  <a:pt x="202" y="187"/>
                  <a:pt x="202" y="187"/>
                  <a:pt x="202" y="187"/>
                </a:cubicBezTo>
                <a:cubicBezTo>
                  <a:pt x="204" y="188"/>
                  <a:pt x="208" y="188"/>
                  <a:pt x="209" y="188"/>
                </a:cubicBezTo>
                <a:cubicBezTo>
                  <a:pt x="210" y="189"/>
                  <a:pt x="211" y="189"/>
                  <a:pt x="212" y="189"/>
                </a:cubicBezTo>
                <a:cubicBezTo>
                  <a:pt x="211" y="190"/>
                  <a:pt x="211" y="191"/>
                  <a:pt x="212" y="192"/>
                </a:cubicBezTo>
                <a:cubicBezTo>
                  <a:pt x="217" y="193"/>
                  <a:pt x="214" y="189"/>
                  <a:pt x="218" y="188"/>
                </a:cubicBezTo>
                <a:cubicBezTo>
                  <a:pt x="218" y="186"/>
                  <a:pt x="214" y="188"/>
                  <a:pt x="215" y="186"/>
                </a:cubicBezTo>
                <a:cubicBezTo>
                  <a:pt x="216" y="186"/>
                  <a:pt x="216" y="184"/>
                  <a:pt x="218" y="184"/>
                </a:cubicBezTo>
                <a:cubicBezTo>
                  <a:pt x="220" y="185"/>
                  <a:pt x="218" y="185"/>
                  <a:pt x="220" y="186"/>
                </a:cubicBezTo>
                <a:cubicBezTo>
                  <a:pt x="221" y="185"/>
                  <a:pt x="227" y="184"/>
                  <a:pt x="223" y="182"/>
                </a:cubicBezTo>
                <a:cubicBezTo>
                  <a:pt x="227" y="182"/>
                  <a:pt x="230" y="182"/>
                  <a:pt x="231" y="179"/>
                </a:cubicBezTo>
                <a:cubicBezTo>
                  <a:pt x="234" y="178"/>
                  <a:pt x="233" y="176"/>
                  <a:pt x="235" y="175"/>
                </a:cubicBezTo>
                <a:cubicBezTo>
                  <a:pt x="237" y="176"/>
                  <a:pt x="237" y="176"/>
                  <a:pt x="237" y="177"/>
                </a:cubicBezTo>
                <a:cubicBezTo>
                  <a:pt x="244" y="177"/>
                  <a:pt x="237" y="173"/>
                  <a:pt x="243" y="172"/>
                </a:cubicBezTo>
                <a:cubicBezTo>
                  <a:pt x="244" y="172"/>
                  <a:pt x="244" y="170"/>
                  <a:pt x="242" y="170"/>
                </a:cubicBezTo>
                <a:cubicBezTo>
                  <a:pt x="243" y="170"/>
                  <a:pt x="244" y="170"/>
                  <a:pt x="244" y="170"/>
                </a:cubicBezTo>
                <a:cubicBezTo>
                  <a:pt x="244" y="167"/>
                  <a:pt x="248" y="166"/>
                  <a:pt x="248" y="163"/>
                </a:cubicBezTo>
                <a:cubicBezTo>
                  <a:pt x="249" y="163"/>
                  <a:pt x="250" y="163"/>
                  <a:pt x="250" y="164"/>
                </a:cubicBezTo>
                <a:cubicBezTo>
                  <a:pt x="251" y="163"/>
                  <a:pt x="252" y="163"/>
                  <a:pt x="251" y="162"/>
                </a:cubicBezTo>
                <a:cubicBezTo>
                  <a:pt x="255" y="161"/>
                  <a:pt x="258" y="158"/>
                  <a:pt x="260" y="157"/>
                </a:cubicBezTo>
                <a:cubicBezTo>
                  <a:pt x="263" y="158"/>
                  <a:pt x="265" y="155"/>
                  <a:pt x="267" y="156"/>
                </a:cubicBezTo>
                <a:cubicBezTo>
                  <a:pt x="266" y="156"/>
                  <a:pt x="267" y="156"/>
                  <a:pt x="266" y="156"/>
                </a:cubicBezTo>
                <a:cubicBezTo>
                  <a:pt x="270" y="159"/>
                  <a:pt x="270" y="159"/>
                  <a:pt x="270" y="159"/>
                </a:cubicBezTo>
                <a:cubicBezTo>
                  <a:pt x="274" y="159"/>
                  <a:pt x="273" y="155"/>
                  <a:pt x="277" y="155"/>
                </a:cubicBezTo>
                <a:cubicBezTo>
                  <a:pt x="279" y="157"/>
                  <a:pt x="273" y="156"/>
                  <a:pt x="274" y="159"/>
                </a:cubicBezTo>
                <a:cubicBezTo>
                  <a:pt x="278" y="161"/>
                  <a:pt x="279" y="157"/>
                  <a:pt x="281" y="157"/>
                </a:cubicBezTo>
                <a:cubicBezTo>
                  <a:pt x="285" y="156"/>
                  <a:pt x="282" y="160"/>
                  <a:pt x="284" y="159"/>
                </a:cubicBezTo>
                <a:cubicBezTo>
                  <a:pt x="286" y="159"/>
                  <a:pt x="286" y="158"/>
                  <a:pt x="286" y="157"/>
                </a:cubicBezTo>
                <a:cubicBezTo>
                  <a:pt x="284" y="157"/>
                  <a:pt x="284" y="157"/>
                  <a:pt x="284" y="157"/>
                </a:cubicBezTo>
                <a:cubicBezTo>
                  <a:pt x="284" y="155"/>
                  <a:pt x="287" y="155"/>
                  <a:pt x="287" y="153"/>
                </a:cubicBezTo>
                <a:cubicBezTo>
                  <a:pt x="287" y="154"/>
                  <a:pt x="287" y="154"/>
                  <a:pt x="286" y="154"/>
                </a:cubicBezTo>
                <a:cubicBezTo>
                  <a:pt x="286" y="154"/>
                  <a:pt x="286" y="154"/>
                  <a:pt x="286" y="154"/>
                </a:cubicBezTo>
                <a:cubicBezTo>
                  <a:pt x="285" y="153"/>
                  <a:pt x="284" y="153"/>
                  <a:pt x="284" y="152"/>
                </a:cubicBezTo>
                <a:cubicBezTo>
                  <a:pt x="288" y="150"/>
                  <a:pt x="291" y="147"/>
                  <a:pt x="294" y="144"/>
                </a:cubicBezTo>
                <a:cubicBezTo>
                  <a:pt x="293" y="141"/>
                  <a:pt x="291" y="144"/>
                  <a:pt x="290" y="143"/>
                </a:cubicBezTo>
                <a:cubicBezTo>
                  <a:pt x="290" y="141"/>
                  <a:pt x="294" y="142"/>
                  <a:pt x="295" y="141"/>
                </a:cubicBezTo>
                <a:cubicBezTo>
                  <a:pt x="298" y="145"/>
                  <a:pt x="303" y="142"/>
                  <a:pt x="306" y="144"/>
                </a:cubicBezTo>
                <a:cubicBezTo>
                  <a:pt x="307" y="143"/>
                  <a:pt x="310" y="145"/>
                  <a:pt x="310" y="143"/>
                </a:cubicBezTo>
                <a:cubicBezTo>
                  <a:pt x="309" y="141"/>
                  <a:pt x="307" y="143"/>
                  <a:pt x="305" y="142"/>
                </a:cubicBezTo>
                <a:cubicBezTo>
                  <a:pt x="306" y="139"/>
                  <a:pt x="308" y="139"/>
                  <a:pt x="305" y="137"/>
                </a:cubicBezTo>
                <a:cubicBezTo>
                  <a:pt x="306" y="136"/>
                  <a:pt x="306" y="136"/>
                  <a:pt x="308" y="136"/>
                </a:cubicBezTo>
                <a:cubicBezTo>
                  <a:pt x="307" y="136"/>
                  <a:pt x="307" y="137"/>
                  <a:pt x="308" y="137"/>
                </a:cubicBezTo>
                <a:cubicBezTo>
                  <a:pt x="310" y="139"/>
                  <a:pt x="314" y="137"/>
                  <a:pt x="315" y="136"/>
                </a:cubicBezTo>
                <a:cubicBezTo>
                  <a:pt x="314" y="136"/>
                  <a:pt x="312" y="136"/>
                  <a:pt x="311" y="135"/>
                </a:cubicBezTo>
                <a:cubicBezTo>
                  <a:pt x="314" y="133"/>
                  <a:pt x="314" y="133"/>
                  <a:pt x="314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319" y="133"/>
                  <a:pt x="321" y="132"/>
                  <a:pt x="324" y="131"/>
                </a:cubicBezTo>
                <a:cubicBezTo>
                  <a:pt x="326" y="135"/>
                  <a:pt x="329" y="131"/>
                  <a:pt x="332" y="131"/>
                </a:cubicBezTo>
                <a:cubicBezTo>
                  <a:pt x="331" y="130"/>
                  <a:pt x="331" y="130"/>
                  <a:pt x="330" y="130"/>
                </a:cubicBezTo>
                <a:cubicBezTo>
                  <a:pt x="330" y="129"/>
                  <a:pt x="330" y="129"/>
                  <a:pt x="330" y="129"/>
                </a:cubicBezTo>
                <a:cubicBezTo>
                  <a:pt x="330" y="129"/>
                  <a:pt x="331" y="128"/>
                  <a:pt x="331" y="129"/>
                </a:cubicBezTo>
                <a:cubicBezTo>
                  <a:pt x="335" y="131"/>
                  <a:pt x="334" y="126"/>
                  <a:pt x="338" y="127"/>
                </a:cubicBezTo>
                <a:cubicBezTo>
                  <a:pt x="338" y="127"/>
                  <a:pt x="338" y="128"/>
                  <a:pt x="337" y="128"/>
                </a:cubicBezTo>
                <a:cubicBezTo>
                  <a:pt x="339" y="129"/>
                  <a:pt x="339" y="129"/>
                  <a:pt x="339" y="129"/>
                </a:cubicBezTo>
                <a:cubicBezTo>
                  <a:pt x="340" y="128"/>
                  <a:pt x="342" y="128"/>
                  <a:pt x="341" y="126"/>
                </a:cubicBezTo>
                <a:cubicBezTo>
                  <a:pt x="344" y="124"/>
                  <a:pt x="347" y="125"/>
                  <a:pt x="350" y="127"/>
                </a:cubicBezTo>
                <a:cubicBezTo>
                  <a:pt x="354" y="125"/>
                  <a:pt x="361" y="126"/>
                  <a:pt x="363" y="123"/>
                </a:cubicBezTo>
                <a:cubicBezTo>
                  <a:pt x="364" y="123"/>
                  <a:pt x="366" y="124"/>
                  <a:pt x="367" y="122"/>
                </a:cubicBezTo>
                <a:cubicBezTo>
                  <a:pt x="368" y="122"/>
                  <a:pt x="371" y="121"/>
                  <a:pt x="372" y="123"/>
                </a:cubicBezTo>
                <a:cubicBezTo>
                  <a:pt x="374" y="121"/>
                  <a:pt x="379" y="123"/>
                  <a:pt x="383" y="123"/>
                </a:cubicBezTo>
                <a:cubicBezTo>
                  <a:pt x="387" y="121"/>
                  <a:pt x="389" y="126"/>
                  <a:pt x="392" y="125"/>
                </a:cubicBezTo>
                <a:cubicBezTo>
                  <a:pt x="392" y="124"/>
                  <a:pt x="392" y="124"/>
                  <a:pt x="392" y="124"/>
                </a:cubicBezTo>
                <a:cubicBezTo>
                  <a:pt x="396" y="125"/>
                  <a:pt x="400" y="124"/>
                  <a:pt x="404" y="123"/>
                </a:cubicBezTo>
                <a:cubicBezTo>
                  <a:pt x="406" y="124"/>
                  <a:pt x="407" y="122"/>
                  <a:pt x="408" y="123"/>
                </a:cubicBezTo>
                <a:cubicBezTo>
                  <a:pt x="408" y="122"/>
                  <a:pt x="408" y="122"/>
                  <a:pt x="408" y="122"/>
                </a:cubicBezTo>
                <a:cubicBezTo>
                  <a:pt x="414" y="122"/>
                  <a:pt x="420" y="124"/>
                  <a:pt x="425" y="124"/>
                </a:cubicBezTo>
                <a:cubicBezTo>
                  <a:pt x="426" y="125"/>
                  <a:pt x="424" y="127"/>
                  <a:pt x="427" y="127"/>
                </a:cubicBezTo>
                <a:cubicBezTo>
                  <a:pt x="428" y="129"/>
                  <a:pt x="425" y="129"/>
                  <a:pt x="424" y="130"/>
                </a:cubicBezTo>
                <a:cubicBezTo>
                  <a:pt x="425" y="131"/>
                  <a:pt x="426" y="132"/>
                  <a:pt x="427" y="132"/>
                </a:cubicBezTo>
                <a:cubicBezTo>
                  <a:pt x="429" y="133"/>
                  <a:pt x="431" y="135"/>
                  <a:pt x="430" y="138"/>
                </a:cubicBezTo>
                <a:cubicBezTo>
                  <a:pt x="431" y="139"/>
                  <a:pt x="433" y="141"/>
                  <a:pt x="434" y="142"/>
                </a:cubicBezTo>
                <a:cubicBezTo>
                  <a:pt x="432" y="145"/>
                  <a:pt x="438" y="146"/>
                  <a:pt x="436" y="149"/>
                </a:cubicBezTo>
                <a:cubicBezTo>
                  <a:pt x="443" y="151"/>
                  <a:pt x="438" y="158"/>
                  <a:pt x="443" y="160"/>
                </a:cubicBezTo>
                <a:cubicBezTo>
                  <a:pt x="441" y="160"/>
                  <a:pt x="442" y="161"/>
                  <a:pt x="442" y="162"/>
                </a:cubicBezTo>
                <a:cubicBezTo>
                  <a:pt x="444" y="162"/>
                  <a:pt x="443" y="164"/>
                  <a:pt x="444" y="164"/>
                </a:cubicBezTo>
                <a:cubicBezTo>
                  <a:pt x="445" y="164"/>
                  <a:pt x="446" y="164"/>
                  <a:pt x="447" y="163"/>
                </a:cubicBezTo>
                <a:cubicBezTo>
                  <a:pt x="448" y="164"/>
                  <a:pt x="447" y="165"/>
                  <a:pt x="447" y="165"/>
                </a:cubicBezTo>
                <a:cubicBezTo>
                  <a:pt x="440" y="165"/>
                  <a:pt x="447" y="171"/>
                  <a:pt x="445" y="174"/>
                </a:cubicBezTo>
                <a:cubicBezTo>
                  <a:pt x="450" y="177"/>
                  <a:pt x="453" y="174"/>
                  <a:pt x="456" y="173"/>
                </a:cubicBezTo>
                <a:cubicBezTo>
                  <a:pt x="455" y="172"/>
                  <a:pt x="455" y="172"/>
                  <a:pt x="455" y="172"/>
                </a:cubicBezTo>
                <a:cubicBezTo>
                  <a:pt x="456" y="171"/>
                  <a:pt x="454" y="171"/>
                  <a:pt x="455" y="170"/>
                </a:cubicBezTo>
                <a:cubicBezTo>
                  <a:pt x="456" y="170"/>
                  <a:pt x="456" y="170"/>
                  <a:pt x="457" y="170"/>
                </a:cubicBezTo>
                <a:cubicBezTo>
                  <a:pt x="457" y="170"/>
                  <a:pt x="457" y="169"/>
                  <a:pt x="458" y="169"/>
                </a:cubicBezTo>
                <a:cubicBezTo>
                  <a:pt x="457" y="168"/>
                  <a:pt x="456" y="168"/>
                  <a:pt x="456" y="168"/>
                </a:cubicBezTo>
                <a:cubicBezTo>
                  <a:pt x="456" y="167"/>
                  <a:pt x="453" y="165"/>
                  <a:pt x="456" y="165"/>
                </a:cubicBezTo>
                <a:cubicBezTo>
                  <a:pt x="455" y="163"/>
                  <a:pt x="452" y="163"/>
                  <a:pt x="453" y="161"/>
                </a:cubicBezTo>
                <a:cubicBezTo>
                  <a:pt x="454" y="161"/>
                  <a:pt x="454" y="161"/>
                  <a:pt x="454" y="161"/>
                </a:cubicBezTo>
                <a:cubicBezTo>
                  <a:pt x="454" y="162"/>
                  <a:pt x="454" y="162"/>
                  <a:pt x="454" y="162"/>
                </a:cubicBezTo>
                <a:cubicBezTo>
                  <a:pt x="455" y="162"/>
                  <a:pt x="456" y="162"/>
                  <a:pt x="457" y="162"/>
                </a:cubicBezTo>
                <a:cubicBezTo>
                  <a:pt x="458" y="164"/>
                  <a:pt x="460" y="165"/>
                  <a:pt x="459" y="167"/>
                </a:cubicBezTo>
                <a:cubicBezTo>
                  <a:pt x="460" y="167"/>
                  <a:pt x="462" y="169"/>
                  <a:pt x="463" y="170"/>
                </a:cubicBezTo>
                <a:cubicBezTo>
                  <a:pt x="464" y="172"/>
                  <a:pt x="463" y="173"/>
                  <a:pt x="465" y="174"/>
                </a:cubicBezTo>
                <a:cubicBezTo>
                  <a:pt x="468" y="175"/>
                  <a:pt x="469" y="173"/>
                  <a:pt x="467" y="171"/>
                </a:cubicBezTo>
                <a:cubicBezTo>
                  <a:pt x="470" y="172"/>
                  <a:pt x="472" y="174"/>
                  <a:pt x="473" y="176"/>
                </a:cubicBezTo>
                <a:cubicBezTo>
                  <a:pt x="474" y="177"/>
                  <a:pt x="473" y="179"/>
                  <a:pt x="476" y="179"/>
                </a:cubicBezTo>
                <a:cubicBezTo>
                  <a:pt x="476" y="178"/>
                  <a:pt x="476" y="178"/>
                  <a:pt x="476" y="178"/>
                </a:cubicBezTo>
                <a:cubicBezTo>
                  <a:pt x="481" y="181"/>
                  <a:pt x="481" y="181"/>
                  <a:pt x="481" y="181"/>
                </a:cubicBezTo>
                <a:cubicBezTo>
                  <a:pt x="478" y="182"/>
                  <a:pt x="478" y="182"/>
                  <a:pt x="478" y="182"/>
                </a:cubicBezTo>
                <a:cubicBezTo>
                  <a:pt x="479" y="183"/>
                  <a:pt x="479" y="185"/>
                  <a:pt x="481" y="185"/>
                </a:cubicBezTo>
                <a:cubicBezTo>
                  <a:pt x="482" y="185"/>
                  <a:pt x="483" y="184"/>
                  <a:pt x="482" y="183"/>
                </a:cubicBezTo>
                <a:cubicBezTo>
                  <a:pt x="482" y="183"/>
                  <a:pt x="483" y="183"/>
                  <a:pt x="483" y="183"/>
                </a:cubicBezTo>
                <a:cubicBezTo>
                  <a:pt x="485" y="184"/>
                  <a:pt x="486" y="186"/>
                  <a:pt x="486" y="187"/>
                </a:cubicBezTo>
                <a:cubicBezTo>
                  <a:pt x="485" y="187"/>
                  <a:pt x="484" y="186"/>
                  <a:pt x="482" y="186"/>
                </a:cubicBezTo>
                <a:cubicBezTo>
                  <a:pt x="482" y="187"/>
                  <a:pt x="482" y="190"/>
                  <a:pt x="485" y="190"/>
                </a:cubicBezTo>
                <a:cubicBezTo>
                  <a:pt x="487" y="190"/>
                  <a:pt x="487" y="189"/>
                  <a:pt x="488" y="187"/>
                </a:cubicBezTo>
                <a:cubicBezTo>
                  <a:pt x="490" y="188"/>
                  <a:pt x="487" y="189"/>
                  <a:pt x="490" y="189"/>
                </a:cubicBezTo>
                <a:cubicBezTo>
                  <a:pt x="492" y="188"/>
                  <a:pt x="492" y="188"/>
                  <a:pt x="492" y="188"/>
                </a:cubicBezTo>
                <a:cubicBezTo>
                  <a:pt x="493" y="184"/>
                  <a:pt x="487" y="184"/>
                  <a:pt x="487" y="181"/>
                </a:cubicBezTo>
                <a:cubicBezTo>
                  <a:pt x="485" y="178"/>
                  <a:pt x="482" y="176"/>
                  <a:pt x="481" y="174"/>
                </a:cubicBezTo>
                <a:cubicBezTo>
                  <a:pt x="478" y="171"/>
                  <a:pt x="478" y="168"/>
                  <a:pt x="479" y="165"/>
                </a:cubicBezTo>
                <a:cubicBezTo>
                  <a:pt x="479" y="165"/>
                  <a:pt x="479" y="165"/>
                  <a:pt x="479" y="165"/>
                </a:cubicBezTo>
                <a:cubicBezTo>
                  <a:pt x="478" y="162"/>
                  <a:pt x="478" y="160"/>
                  <a:pt x="480" y="158"/>
                </a:cubicBezTo>
                <a:cubicBezTo>
                  <a:pt x="481" y="157"/>
                  <a:pt x="481" y="155"/>
                  <a:pt x="479" y="153"/>
                </a:cubicBezTo>
                <a:cubicBezTo>
                  <a:pt x="477" y="154"/>
                  <a:pt x="477" y="154"/>
                  <a:pt x="477" y="154"/>
                </a:cubicBezTo>
                <a:cubicBezTo>
                  <a:pt x="474" y="152"/>
                  <a:pt x="474" y="152"/>
                  <a:pt x="474" y="152"/>
                </a:cubicBezTo>
                <a:cubicBezTo>
                  <a:pt x="476" y="152"/>
                  <a:pt x="476" y="152"/>
                  <a:pt x="476" y="152"/>
                </a:cubicBezTo>
                <a:cubicBezTo>
                  <a:pt x="478" y="151"/>
                  <a:pt x="481" y="153"/>
                  <a:pt x="483" y="154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5" y="150"/>
                  <a:pt x="486" y="151"/>
                  <a:pt x="487" y="152"/>
                </a:cubicBezTo>
                <a:cubicBezTo>
                  <a:pt x="487" y="155"/>
                  <a:pt x="492" y="157"/>
                  <a:pt x="492" y="161"/>
                </a:cubicBezTo>
                <a:cubicBezTo>
                  <a:pt x="498" y="162"/>
                  <a:pt x="496" y="166"/>
                  <a:pt x="499" y="169"/>
                </a:cubicBezTo>
                <a:cubicBezTo>
                  <a:pt x="497" y="170"/>
                  <a:pt x="500" y="172"/>
                  <a:pt x="497" y="173"/>
                </a:cubicBezTo>
                <a:cubicBezTo>
                  <a:pt x="500" y="173"/>
                  <a:pt x="498" y="175"/>
                  <a:pt x="499" y="176"/>
                </a:cubicBezTo>
                <a:cubicBezTo>
                  <a:pt x="504" y="178"/>
                  <a:pt x="498" y="181"/>
                  <a:pt x="503" y="183"/>
                </a:cubicBezTo>
                <a:cubicBezTo>
                  <a:pt x="504" y="182"/>
                  <a:pt x="504" y="182"/>
                  <a:pt x="504" y="182"/>
                </a:cubicBezTo>
                <a:cubicBezTo>
                  <a:pt x="504" y="181"/>
                  <a:pt x="501" y="180"/>
                  <a:pt x="502" y="179"/>
                </a:cubicBezTo>
                <a:cubicBezTo>
                  <a:pt x="503" y="179"/>
                  <a:pt x="503" y="179"/>
                  <a:pt x="503" y="179"/>
                </a:cubicBezTo>
                <a:cubicBezTo>
                  <a:pt x="500" y="177"/>
                  <a:pt x="503" y="177"/>
                  <a:pt x="503" y="175"/>
                </a:cubicBezTo>
                <a:cubicBezTo>
                  <a:pt x="503" y="175"/>
                  <a:pt x="503" y="175"/>
                  <a:pt x="503" y="175"/>
                </a:cubicBezTo>
                <a:cubicBezTo>
                  <a:pt x="507" y="177"/>
                  <a:pt x="510" y="182"/>
                  <a:pt x="515" y="181"/>
                </a:cubicBezTo>
                <a:cubicBezTo>
                  <a:pt x="518" y="182"/>
                  <a:pt x="515" y="183"/>
                  <a:pt x="514" y="184"/>
                </a:cubicBezTo>
                <a:cubicBezTo>
                  <a:pt x="516" y="186"/>
                  <a:pt x="516" y="186"/>
                  <a:pt x="516" y="186"/>
                </a:cubicBezTo>
                <a:cubicBezTo>
                  <a:pt x="518" y="185"/>
                  <a:pt x="514" y="184"/>
                  <a:pt x="516" y="184"/>
                </a:cubicBezTo>
                <a:cubicBezTo>
                  <a:pt x="517" y="183"/>
                  <a:pt x="517" y="185"/>
                  <a:pt x="518" y="185"/>
                </a:cubicBezTo>
                <a:cubicBezTo>
                  <a:pt x="516" y="188"/>
                  <a:pt x="521" y="190"/>
                  <a:pt x="523" y="191"/>
                </a:cubicBezTo>
                <a:cubicBezTo>
                  <a:pt x="521" y="189"/>
                  <a:pt x="521" y="189"/>
                  <a:pt x="521" y="189"/>
                </a:cubicBezTo>
                <a:cubicBezTo>
                  <a:pt x="525" y="188"/>
                  <a:pt x="527" y="190"/>
                  <a:pt x="529" y="192"/>
                </a:cubicBezTo>
                <a:cubicBezTo>
                  <a:pt x="530" y="193"/>
                  <a:pt x="530" y="195"/>
                  <a:pt x="528" y="196"/>
                </a:cubicBezTo>
                <a:cubicBezTo>
                  <a:pt x="531" y="196"/>
                  <a:pt x="529" y="199"/>
                  <a:pt x="532" y="198"/>
                </a:cubicBezTo>
                <a:cubicBezTo>
                  <a:pt x="534" y="198"/>
                  <a:pt x="536" y="200"/>
                  <a:pt x="535" y="202"/>
                </a:cubicBezTo>
                <a:cubicBezTo>
                  <a:pt x="538" y="202"/>
                  <a:pt x="540" y="203"/>
                  <a:pt x="542" y="205"/>
                </a:cubicBezTo>
                <a:cubicBezTo>
                  <a:pt x="544" y="207"/>
                  <a:pt x="546" y="206"/>
                  <a:pt x="548" y="208"/>
                </a:cubicBezTo>
                <a:cubicBezTo>
                  <a:pt x="542" y="207"/>
                  <a:pt x="541" y="210"/>
                  <a:pt x="537" y="211"/>
                </a:cubicBezTo>
                <a:cubicBezTo>
                  <a:pt x="535" y="214"/>
                  <a:pt x="543" y="215"/>
                  <a:pt x="544" y="217"/>
                </a:cubicBezTo>
                <a:cubicBezTo>
                  <a:pt x="542" y="218"/>
                  <a:pt x="543" y="220"/>
                  <a:pt x="541" y="219"/>
                </a:cubicBezTo>
                <a:cubicBezTo>
                  <a:pt x="541" y="218"/>
                  <a:pt x="541" y="218"/>
                  <a:pt x="541" y="218"/>
                </a:cubicBezTo>
                <a:cubicBezTo>
                  <a:pt x="536" y="218"/>
                  <a:pt x="536" y="218"/>
                  <a:pt x="536" y="218"/>
                </a:cubicBezTo>
                <a:cubicBezTo>
                  <a:pt x="536" y="218"/>
                  <a:pt x="536" y="218"/>
                  <a:pt x="536" y="218"/>
                </a:cubicBezTo>
                <a:cubicBezTo>
                  <a:pt x="534" y="217"/>
                  <a:pt x="533" y="218"/>
                  <a:pt x="532" y="217"/>
                </a:cubicBezTo>
                <a:cubicBezTo>
                  <a:pt x="528" y="215"/>
                  <a:pt x="524" y="216"/>
                  <a:pt x="522" y="217"/>
                </a:cubicBezTo>
                <a:cubicBezTo>
                  <a:pt x="523" y="218"/>
                  <a:pt x="523" y="218"/>
                  <a:pt x="523" y="218"/>
                </a:cubicBezTo>
                <a:cubicBezTo>
                  <a:pt x="524" y="219"/>
                  <a:pt x="527" y="220"/>
                  <a:pt x="527" y="218"/>
                </a:cubicBezTo>
                <a:cubicBezTo>
                  <a:pt x="527" y="220"/>
                  <a:pt x="527" y="220"/>
                  <a:pt x="527" y="220"/>
                </a:cubicBezTo>
                <a:cubicBezTo>
                  <a:pt x="533" y="216"/>
                  <a:pt x="541" y="223"/>
                  <a:pt x="545" y="222"/>
                </a:cubicBezTo>
                <a:cubicBezTo>
                  <a:pt x="547" y="222"/>
                  <a:pt x="546" y="224"/>
                  <a:pt x="547" y="224"/>
                </a:cubicBezTo>
                <a:cubicBezTo>
                  <a:pt x="551" y="225"/>
                  <a:pt x="554" y="226"/>
                  <a:pt x="557" y="227"/>
                </a:cubicBezTo>
                <a:cubicBezTo>
                  <a:pt x="554" y="227"/>
                  <a:pt x="554" y="227"/>
                  <a:pt x="554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8" y="229"/>
                  <a:pt x="562" y="229"/>
                  <a:pt x="564" y="229"/>
                </a:cubicBezTo>
                <a:cubicBezTo>
                  <a:pt x="565" y="230"/>
                  <a:pt x="563" y="229"/>
                  <a:pt x="562" y="230"/>
                </a:cubicBezTo>
                <a:cubicBezTo>
                  <a:pt x="568" y="232"/>
                  <a:pt x="568" y="232"/>
                  <a:pt x="568" y="232"/>
                </a:cubicBezTo>
                <a:cubicBezTo>
                  <a:pt x="566" y="233"/>
                  <a:pt x="570" y="233"/>
                  <a:pt x="569" y="234"/>
                </a:cubicBezTo>
                <a:cubicBezTo>
                  <a:pt x="568" y="235"/>
                  <a:pt x="568" y="235"/>
                  <a:pt x="569" y="236"/>
                </a:cubicBezTo>
                <a:cubicBezTo>
                  <a:pt x="571" y="236"/>
                  <a:pt x="573" y="237"/>
                  <a:pt x="576" y="236"/>
                </a:cubicBezTo>
                <a:cubicBezTo>
                  <a:pt x="577" y="237"/>
                  <a:pt x="581" y="237"/>
                  <a:pt x="582" y="238"/>
                </a:cubicBezTo>
                <a:cubicBezTo>
                  <a:pt x="588" y="244"/>
                  <a:pt x="578" y="238"/>
                  <a:pt x="577" y="242"/>
                </a:cubicBezTo>
                <a:cubicBezTo>
                  <a:pt x="582" y="243"/>
                  <a:pt x="585" y="242"/>
                  <a:pt x="589" y="243"/>
                </a:cubicBezTo>
                <a:cubicBezTo>
                  <a:pt x="590" y="244"/>
                  <a:pt x="592" y="242"/>
                  <a:pt x="593" y="244"/>
                </a:cubicBezTo>
                <a:cubicBezTo>
                  <a:pt x="596" y="244"/>
                  <a:pt x="598" y="243"/>
                  <a:pt x="599" y="245"/>
                </a:cubicBezTo>
                <a:cubicBezTo>
                  <a:pt x="598" y="246"/>
                  <a:pt x="598" y="246"/>
                  <a:pt x="598" y="246"/>
                </a:cubicBezTo>
                <a:cubicBezTo>
                  <a:pt x="600" y="246"/>
                  <a:pt x="602" y="247"/>
                  <a:pt x="604" y="247"/>
                </a:cubicBezTo>
                <a:cubicBezTo>
                  <a:pt x="604" y="247"/>
                  <a:pt x="604" y="246"/>
                  <a:pt x="604" y="246"/>
                </a:cubicBezTo>
                <a:cubicBezTo>
                  <a:pt x="607" y="246"/>
                  <a:pt x="608" y="246"/>
                  <a:pt x="609" y="248"/>
                </a:cubicBezTo>
                <a:cubicBezTo>
                  <a:pt x="608" y="249"/>
                  <a:pt x="608" y="250"/>
                  <a:pt x="608" y="251"/>
                </a:cubicBezTo>
                <a:cubicBezTo>
                  <a:pt x="610" y="251"/>
                  <a:pt x="613" y="250"/>
                  <a:pt x="615" y="251"/>
                </a:cubicBezTo>
                <a:cubicBezTo>
                  <a:pt x="615" y="252"/>
                  <a:pt x="615" y="252"/>
                  <a:pt x="615" y="252"/>
                </a:cubicBezTo>
                <a:cubicBezTo>
                  <a:pt x="618" y="252"/>
                  <a:pt x="616" y="256"/>
                  <a:pt x="620" y="255"/>
                </a:cubicBezTo>
                <a:cubicBezTo>
                  <a:pt x="624" y="259"/>
                  <a:pt x="627" y="254"/>
                  <a:pt x="631" y="256"/>
                </a:cubicBezTo>
                <a:cubicBezTo>
                  <a:pt x="630" y="257"/>
                  <a:pt x="632" y="258"/>
                  <a:pt x="631" y="259"/>
                </a:cubicBezTo>
                <a:cubicBezTo>
                  <a:pt x="635" y="257"/>
                  <a:pt x="638" y="262"/>
                  <a:pt x="642" y="263"/>
                </a:cubicBezTo>
                <a:cubicBezTo>
                  <a:pt x="644" y="262"/>
                  <a:pt x="646" y="264"/>
                  <a:pt x="648" y="264"/>
                </a:cubicBezTo>
                <a:cubicBezTo>
                  <a:pt x="649" y="264"/>
                  <a:pt x="648" y="262"/>
                  <a:pt x="649" y="262"/>
                </a:cubicBezTo>
                <a:cubicBezTo>
                  <a:pt x="647" y="260"/>
                  <a:pt x="647" y="257"/>
                  <a:pt x="647" y="254"/>
                </a:cubicBezTo>
                <a:cubicBezTo>
                  <a:pt x="645" y="253"/>
                  <a:pt x="645" y="250"/>
                  <a:pt x="646" y="249"/>
                </a:cubicBezTo>
                <a:cubicBezTo>
                  <a:pt x="650" y="248"/>
                  <a:pt x="644" y="245"/>
                  <a:pt x="646" y="243"/>
                </a:cubicBezTo>
                <a:cubicBezTo>
                  <a:pt x="647" y="243"/>
                  <a:pt x="648" y="244"/>
                  <a:pt x="649" y="244"/>
                </a:cubicBezTo>
                <a:cubicBezTo>
                  <a:pt x="650" y="243"/>
                  <a:pt x="650" y="243"/>
                  <a:pt x="650" y="243"/>
                </a:cubicBezTo>
                <a:cubicBezTo>
                  <a:pt x="651" y="243"/>
                  <a:pt x="653" y="243"/>
                  <a:pt x="655" y="244"/>
                </a:cubicBezTo>
                <a:cubicBezTo>
                  <a:pt x="657" y="243"/>
                  <a:pt x="658" y="241"/>
                  <a:pt x="660" y="240"/>
                </a:cubicBezTo>
                <a:cubicBezTo>
                  <a:pt x="660" y="238"/>
                  <a:pt x="658" y="238"/>
                  <a:pt x="657" y="237"/>
                </a:cubicBezTo>
                <a:cubicBezTo>
                  <a:pt x="655" y="234"/>
                  <a:pt x="657" y="231"/>
                  <a:pt x="655" y="229"/>
                </a:cubicBezTo>
                <a:cubicBezTo>
                  <a:pt x="655" y="228"/>
                  <a:pt x="657" y="228"/>
                  <a:pt x="658" y="228"/>
                </a:cubicBezTo>
                <a:cubicBezTo>
                  <a:pt x="658" y="230"/>
                  <a:pt x="661" y="229"/>
                  <a:pt x="662" y="230"/>
                </a:cubicBezTo>
                <a:cubicBezTo>
                  <a:pt x="661" y="228"/>
                  <a:pt x="664" y="229"/>
                  <a:pt x="664" y="228"/>
                </a:cubicBezTo>
                <a:cubicBezTo>
                  <a:pt x="663" y="226"/>
                  <a:pt x="662" y="227"/>
                  <a:pt x="661" y="227"/>
                </a:cubicBezTo>
                <a:cubicBezTo>
                  <a:pt x="661" y="225"/>
                  <a:pt x="661" y="225"/>
                  <a:pt x="661" y="225"/>
                </a:cubicBezTo>
                <a:cubicBezTo>
                  <a:pt x="662" y="225"/>
                  <a:pt x="664" y="225"/>
                  <a:pt x="665" y="226"/>
                </a:cubicBezTo>
                <a:cubicBezTo>
                  <a:pt x="664" y="227"/>
                  <a:pt x="666" y="227"/>
                  <a:pt x="667" y="227"/>
                </a:cubicBezTo>
                <a:cubicBezTo>
                  <a:pt x="668" y="227"/>
                  <a:pt x="668" y="226"/>
                  <a:pt x="669" y="226"/>
                </a:cubicBezTo>
                <a:cubicBezTo>
                  <a:pt x="670" y="224"/>
                  <a:pt x="668" y="224"/>
                  <a:pt x="667" y="223"/>
                </a:cubicBezTo>
                <a:cubicBezTo>
                  <a:pt x="670" y="223"/>
                  <a:pt x="666" y="220"/>
                  <a:pt x="669" y="220"/>
                </a:cubicBezTo>
                <a:cubicBezTo>
                  <a:pt x="672" y="220"/>
                  <a:pt x="669" y="221"/>
                  <a:pt x="671" y="222"/>
                </a:cubicBezTo>
                <a:cubicBezTo>
                  <a:pt x="672" y="222"/>
                  <a:pt x="673" y="221"/>
                  <a:pt x="673" y="220"/>
                </a:cubicBezTo>
                <a:cubicBezTo>
                  <a:pt x="674" y="219"/>
                  <a:pt x="674" y="218"/>
                  <a:pt x="673" y="217"/>
                </a:cubicBezTo>
                <a:cubicBezTo>
                  <a:pt x="676" y="210"/>
                  <a:pt x="677" y="219"/>
                  <a:pt x="682" y="219"/>
                </a:cubicBezTo>
                <a:cubicBezTo>
                  <a:pt x="682" y="220"/>
                  <a:pt x="682" y="220"/>
                  <a:pt x="682" y="220"/>
                </a:cubicBezTo>
                <a:cubicBezTo>
                  <a:pt x="683" y="219"/>
                  <a:pt x="685" y="220"/>
                  <a:pt x="686" y="220"/>
                </a:cubicBezTo>
                <a:cubicBezTo>
                  <a:pt x="685" y="219"/>
                  <a:pt x="683" y="219"/>
                  <a:pt x="684" y="217"/>
                </a:cubicBezTo>
                <a:cubicBezTo>
                  <a:pt x="687" y="217"/>
                  <a:pt x="690" y="218"/>
                  <a:pt x="693" y="218"/>
                </a:cubicBezTo>
                <a:cubicBezTo>
                  <a:pt x="694" y="216"/>
                  <a:pt x="689" y="215"/>
                  <a:pt x="691" y="214"/>
                </a:cubicBezTo>
                <a:cubicBezTo>
                  <a:pt x="694" y="214"/>
                  <a:pt x="695" y="212"/>
                  <a:pt x="697" y="213"/>
                </a:cubicBezTo>
                <a:cubicBezTo>
                  <a:pt x="698" y="212"/>
                  <a:pt x="699" y="212"/>
                  <a:pt x="698" y="210"/>
                </a:cubicBezTo>
                <a:cubicBezTo>
                  <a:pt x="699" y="210"/>
                  <a:pt x="700" y="210"/>
                  <a:pt x="701" y="211"/>
                </a:cubicBezTo>
                <a:cubicBezTo>
                  <a:pt x="704" y="210"/>
                  <a:pt x="703" y="208"/>
                  <a:pt x="707" y="208"/>
                </a:cubicBezTo>
                <a:cubicBezTo>
                  <a:pt x="711" y="203"/>
                  <a:pt x="701" y="203"/>
                  <a:pt x="701" y="199"/>
                </a:cubicBezTo>
                <a:cubicBezTo>
                  <a:pt x="698" y="197"/>
                  <a:pt x="694" y="197"/>
                  <a:pt x="691" y="197"/>
                </a:cubicBezTo>
                <a:cubicBezTo>
                  <a:pt x="692" y="195"/>
                  <a:pt x="690" y="192"/>
                  <a:pt x="687" y="191"/>
                </a:cubicBezTo>
                <a:cubicBezTo>
                  <a:pt x="683" y="191"/>
                  <a:pt x="683" y="196"/>
                  <a:pt x="678" y="195"/>
                </a:cubicBezTo>
                <a:cubicBezTo>
                  <a:pt x="679" y="193"/>
                  <a:pt x="673" y="193"/>
                  <a:pt x="676" y="191"/>
                </a:cubicBezTo>
                <a:cubicBezTo>
                  <a:pt x="680" y="191"/>
                  <a:pt x="680" y="189"/>
                  <a:pt x="683" y="188"/>
                </a:cubicBezTo>
                <a:cubicBezTo>
                  <a:pt x="689" y="188"/>
                  <a:pt x="691" y="186"/>
                  <a:pt x="695" y="184"/>
                </a:cubicBezTo>
                <a:cubicBezTo>
                  <a:pt x="699" y="182"/>
                  <a:pt x="699" y="188"/>
                  <a:pt x="703" y="186"/>
                </a:cubicBezTo>
                <a:cubicBezTo>
                  <a:pt x="704" y="186"/>
                  <a:pt x="704" y="187"/>
                  <a:pt x="704" y="188"/>
                </a:cubicBezTo>
                <a:cubicBezTo>
                  <a:pt x="709" y="189"/>
                  <a:pt x="715" y="190"/>
                  <a:pt x="720" y="191"/>
                </a:cubicBezTo>
                <a:cubicBezTo>
                  <a:pt x="715" y="190"/>
                  <a:pt x="716" y="185"/>
                  <a:pt x="711" y="185"/>
                </a:cubicBezTo>
                <a:cubicBezTo>
                  <a:pt x="709" y="184"/>
                  <a:pt x="710" y="183"/>
                  <a:pt x="709" y="182"/>
                </a:cubicBezTo>
                <a:cubicBezTo>
                  <a:pt x="705" y="182"/>
                  <a:pt x="706" y="179"/>
                  <a:pt x="704" y="178"/>
                </a:cubicBezTo>
                <a:cubicBezTo>
                  <a:pt x="708" y="176"/>
                  <a:pt x="710" y="181"/>
                  <a:pt x="716" y="181"/>
                </a:cubicBezTo>
                <a:cubicBezTo>
                  <a:pt x="718" y="181"/>
                  <a:pt x="714" y="180"/>
                  <a:pt x="716" y="180"/>
                </a:cubicBezTo>
                <a:cubicBezTo>
                  <a:pt x="719" y="182"/>
                  <a:pt x="722" y="184"/>
                  <a:pt x="726" y="185"/>
                </a:cubicBezTo>
                <a:cubicBezTo>
                  <a:pt x="728" y="186"/>
                  <a:pt x="732" y="187"/>
                  <a:pt x="734" y="187"/>
                </a:cubicBezTo>
                <a:cubicBezTo>
                  <a:pt x="732" y="184"/>
                  <a:pt x="727" y="184"/>
                  <a:pt x="726" y="181"/>
                </a:cubicBezTo>
                <a:cubicBezTo>
                  <a:pt x="727" y="182"/>
                  <a:pt x="729" y="183"/>
                  <a:pt x="730" y="184"/>
                </a:cubicBezTo>
                <a:cubicBezTo>
                  <a:pt x="730" y="183"/>
                  <a:pt x="731" y="183"/>
                  <a:pt x="731" y="183"/>
                </a:cubicBezTo>
                <a:cubicBezTo>
                  <a:pt x="730" y="182"/>
                  <a:pt x="728" y="181"/>
                  <a:pt x="727" y="182"/>
                </a:cubicBezTo>
                <a:cubicBezTo>
                  <a:pt x="726" y="180"/>
                  <a:pt x="725" y="177"/>
                  <a:pt x="726" y="175"/>
                </a:cubicBezTo>
                <a:cubicBezTo>
                  <a:pt x="725" y="177"/>
                  <a:pt x="721" y="174"/>
                  <a:pt x="720" y="176"/>
                </a:cubicBezTo>
                <a:cubicBezTo>
                  <a:pt x="720" y="174"/>
                  <a:pt x="720" y="174"/>
                  <a:pt x="720" y="174"/>
                </a:cubicBezTo>
                <a:cubicBezTo>
                  <a:pt x="722" y="173"/>
                  <a:pt x="722" y="173"/>
                  <a:pt x="722" y="173"/>
                </a:cubicBezTo>
                <a:cubicBezTo>
                  <a:pt x="720" y="172"/>
                  <a:pt x="719" y="170"/>
                  <a:pt x="717" y="170"/>
                </a:cubicBezTo>
                <a:cubicBezTo>
                  <a:pt x="716" y="167"/>
                  <a:pt x="719" y="165"/>
                  <a:pt x="716" y="163"/>
                </a:cubicBezTo>
                <a:cubicBezTo>
                  <a:pt x="717" y="161"/>
                  <a:pt x="713" y="156"/>
                  <a:pt x="718" y="158"/>
                </a:cubicBezTo>
                <a:cubicBezTo>
                  <a:pt x="718" y="155"/>
                  <a:pt x="718" y="155"/>
                  <a:pt x="718" y="155"/>
                </a:cubicBezTo>
                <a:cubicBezTo>
                  <a:pt x="723" y="155"/>
                  <a:pt x="723" y="155"/>
                  <a:pt x="723" y="155"/>
                </a:cubicBezTo>
                <a:cubicBezTo>
                  <a:pt x="724" y="154"/>
                  <a:pt x="722" y="153"/>
                  <a:pt x="722" y="153"/>
                </a:cubicBezTo>
                <a:cubicBezTo>
                  <a:pt x="721" y="150"/>
                  <a:pt x="724" y="150"/>
                  <a:pt x="726" y="150"/>
                </a:cubicBezTo>
                <a:cubicBezTo>
                  <a:pt x="727" y="152"/>
                  <a:pt x="729" y="153"/>
                  <a:pt x="730" y="155"/>
                </a:cubicBezTo>
                <a:cubicBezTo>
                  <a:pt x="730" y="154"/>
                  <a:pt x="731" y="155"/>
                  <a:pt x="731" y="155"/>
                </a:cubicBezTo>
                <a:cubicBezTo>
                  <a:pt x="731" y="155"/>
                  <a:pt x="731" y="156"/>
                  <a:pt x="732" y="157"/>
                </a:cubicBezTo>
                <a:cubicBezTo>
                  <a:pt x="734" y="156"/>
                  <a:pt x="736" y="159"/>
                  <a:pt x="738" y="158"/>
                </a:cubicBezTo>
                <a:cubicBezTo>
                  <a:pt x="737" y="158"/>
                  <a:pt x="739" y="159"/>
                  <a:pt x="738" y="160"/>
                </a:cubicBezTo>
                <a:cubicBezTo>
                  <a:pt x="740" y="160"/>
                  <a:pt x="740" y="160"/>
                  <a:pt x="740" y="160"/>
                </a:cubicBezTo>
                <a:cubicBezTo>
                  <a:pt x="740" y="161"/>
                  <a:pt x="740" y="161"/>
                  <a:pt x="740" y="161"/>
                </a:cubicBezTo>
                <a:cubicBezTo>
                  <a:pt x="742" y="161"/>
                  <a:pt x="742" y="160"/>
                  <a:pt x="742" y="159"/>
                </a:cubicBezTo>
                <a:cubicBezTo>
                  <a:pt x="741" y="161"/>
                  <a:pt x="740" y="159"/>
                  <a:pt x="738" y="158"/>
                </a:cubicBezTo>
                <a:cubicBezTo>
                  <a:pt x="740" y="158"/>
                  <a:pt x="740" y="158"/>
                  <a:pt x="740" y="158"/>
                </a:cubicBezTo>
                <a:cubicBezTo>
                  <a:pt x="739" y="156"/>
                  <a:pt x="740" y="154"/>
                  <a:pt x="737" y="153"/>
                </a:cubicBezTo>
                <a:cubicBezTo>
                  <a:pt x="736" y="147"/>
                  <a:pt x="733" y="140"/>
                  <a:pt x="732" y="134"/>
                </a:cubicBezTo>
                <a:cubicBezTo>
                  <a:pt x="730" y="134"/>
                  <a:pt x="730" y="134"/>
                  <a:pt x="730" y="134"/>
                </a:cubicBezTo>
                <a:cubicBezTo>
                  <a:pt x="727" y="133"/>
                  <a:pt x="726" y="130"/>
                  <a:pt x="725" y="128"/>
                </a:cubicBezTo>
                <a:cubicBezTo>
                  <a:pt x="724" y="129"/>
                  <a:pt x="724" y="129"/>
                  <a:pt x="724" y="129"/>
                </a:cubicBezTo>
                <a:cubicBezTo>
                  <a:pt x="723" y="128"/>
                  <a:pt x="723" y="128"/>
                  <a:pt x="723" y="128"/>
                </a:cubicBezTo>
                <a:cubicBezTo>
                  <a:pt x="722" y="127"/>
                  <a:pt x="722" y="126"/>
                  <a:pt x="722" y="125"/>
                </a:cubicBezTo>
                <a:cubicBezTo>
                  <a:pt x="720" y="125"/>
                  <a:pt x="720" y="125"/>
                  <a:pt x="720" y="125"/>
                </a:cubicBezTo>
                <a:cubicBezTo>
                  <a:pt x="720" y="124"/>
                  <a:pt x="720" y="124"/>
                  <a:pt x="720" y="124"/>
                </a:cubicBezTo>
                <a:cubicBezTo>
                  <a:pt x="719" y="124"/>
                  <a:pt x="719" y="124"/>
                  <a:pt x="719" y="124"/>
                </a:cubicBezTo>
                <a:cubicBezTo>
                  <a:pt x="716" y="122"/>
                  <a:pt x="714" y="119"/>
                  <a:pt x="710" y="117"/>
                </a:cubicBezTo>
                <a:cubicBezTo>
                  <a:pt x="705" y="113"/>
                  <a:pt x="709" y="111"/>
                  <a:pt x="705" y="107"/>
                </a:cubicBezTo>
                <a:cubicBezTo>
                  <a:pt x="703" y="104"/>
                  <a:pt x="700" y="99"/>
                  <a:pt x="703" y="97"/>
                </a:cubicBezTo>
                <a:cubicBezTo>
                  <a:pt x="702" y="97"/>
                  <a:pt x="702" y="97"/>
                  <a:pt x="702" y="97"/>
                </a:cubicBezTo>
                <a:cubicBezTo>
                  <a:pt x="697" y="92"/>
                  <a:pt x="692" y="87"/>
                  <a:pt x="687" y="82"/>
                </a:cubicBezTo>
                <a:cubicBezTo>
                  <a:pt x="686" y="82"/>
                  <a:pt x="686" y="82"/>
                  <a:pt x="686" y="82"/>
                </a:cubicBezTo>
                <a:cubicBezTo>
                  <a:pt x="684" y="81"/>
                  <a:pt x="684" y="81"/>
                  <a:pt x="684" y="81"/>
                </a:cubicBezTo>
                <a:cubicBezTo>
                  <a:pt x="684" y="83"/>
                  <a:pt x="686" y="86"/>
                  <a:pt x="685" y="87"/>
                </a:cubicBezTo>
                <a:cubicBezTo>
                  <a:pt x="684" y="88"/>
                  <a:pt x="681" y="88"/>
                  <a:pt x="681" y="86"/>
                </a:cubicBezTo>
                <a:cubicBezTo>
                  <a:pt x="680" y="87"/>
                  <a:pt x="680" y="87"/>
                  <a:pt x="680" y="87"/>
                </a:cubicBezTo>
                <a:cubicBezTo>
                  <a:pt x="681" y="87"/>
                  <a:pt x="681" y="87"/>
                  <a:pt x="681" y="87"/>
                </a:cubicBezTo>
                <a:cubicBezTo>
                  <a:pt x="681" y="88"/>
                  <a:pt x="681" y="89"/>
                  <a:pt x="679" y="89"/>
                </a:cubicBezTo>
                <a:cubicBezTo>
                  <a:pt x="679" y="89"/>
                  <a:pt x="679" y="89"/>
                  <a:pt x="679" y="89"/>
                </a:cubicBezTo>
                <a:cubicBezTo>
                  <a:pt x="679" y="90"/>
                  <a:pt x="678" y="89"/>
                  <a:pt x="677" y="89"/>
                </a:cubicBezTo>
                <a:cubicBezTo>
                  <a:pt x="682" y="94"/>
                  <a:pt x="673" y="95"/>
                  <a:pt x="677" y="100"/>
                </a:cubicBezTo>
                <a:cubicBezTo>
                  <a:pt x="673" y="98"/>
                  <a:pt x="677" y="95"/>
                  <a:pt x="673" y="93"/>
                </a:cubicBezTo>
                <a:cubicBezTo>
                  <a:pt x="673" y="94"/>
                  <a:pt x="671" y="94"/>
                  <a:pt x="672" y="95"/>
                </a:cubicBezTo>
                <a:cubicBezTo>
                  <a:pt x="668" y="96"/>
                  <a:pt x="668" y="96"/>
                  <a:pt x="668" y="96"/>
                </a:cubicBezTo>
                <a:cubicBezTo>
                  <a:pt x="669" y="97"/>
                  <a:pt x="669" y="97"/>
                  <a:pt x="669" y="97"/>
                </a:cubicBezTo>
                <a:cubicBezTo>
                  <a:pt x="667" y="97"/>
                  <a:pt x="668" y="98"/>
                  <a:pt x="667" y="99"/>
                </a:cubicBezTo>
                <a:cubicBezTo>
                  <a:pt x="666" y="99"/>
                  <a:pt x="664" y="98"/>
                  <a:pt x="664" y="98"/>
                </a:cubicBezTo>
                <a:cubicBezTo>
                  <a:pt x="664" y="99"/>
                  <a:pt x="663" y="98"/>
                  <a:pt x="663" y="98"/>
                </a:cubicBezTo>
                <a:cubicBezTo>
                  <a:pt x="663" y="97"/>
                  <a:pt x="663" y="95"/>
                  <a:pt x="664" y="93"/>
                </a:cubicBezTo>
                <a:cubicBezTo>
                  <a:pt x="662" y="92"/>
                  <a:pt x="663" y="90"/>
                  <a:pt x="661" y="89"/>
                </a:cubicBezTo>
                <a:cubicBezTo>
                  <a:pt x="662" y="88"/>
                  <a:pt x="663" y="89"/>
                  <a:pt x="663" y="88"/>
                </a:cubicBezTo>
                <a:cubicBezTo>
                  <a:pt x="662" y="88"/>
                  <a:pt x="662" y="88"/>
                  <a:pt x="661" y="87"/>
                </a:cubicBezTo>
                <a:cubicBezTo>
                  <a:pt x="665" y="86"/>
                  <a:pt x="660" y="84"/>
                  <a:pt x="663" y="82"/>
                </a:cubicBezTo>
                <a:cubicBezTo>
                  <a:pt x="663" y="83"/>
                  <a:pt x="663" y="84"/>
                  <a:pt x="664" y="85"/>
                </a:cubicBezTo>
                <a:cubicBezTo>
                  <a:pt x="665" y="83"/>
                  <a:pt x="666" y="80"/>
                  <a:pt x="667" y="79"/>
                </a:cubicBezTo>
                <a:cubicBezTo>
                  <a:pt x="668" y="82"/>
                  <a:pt x="668" y="82"/>
                  <a:pt x="668" y="82"/>
                </a:cubicBezTo>
                <a:cubicBezTo>
                  <a:pt x="670" y="80"/>
                  <a:pt x="670" y="80"/>
                  <a:pt x="670" y="80"/>
                </a:cubicBezTo>
                <a:cubicBezTo>
                  <a:pt x="669" y="78"/>
                  <a:pt x="666" y="78"/>
                  <a:pt x="664" y="77"/>
                </a:cubicBezTo>
                <a:cubicBezTo>
                  <a:pt x="664" y="78"/>
                  <a:pt x="664" y="78"/>
                  <a:pt x="664" y="78"/>
                </a:cubicBezTo>
                <a:cubicBezTo>
                  <a:pt x="664" y="79"/>
                  <a:pt x="663" y="79"/>
                  <a:pt x="661" y="80"/>
                </a:cubicBezTo>
                <a:cubicBezTo>
                  <a:pt x="662" y="81"/>
                  <a:pt x="662" y="81"/>
                  <a:pt x="662" y="81"/>
                </a:cubicBezTo>
                <a:cubicBezTo>
                  <a:pt x="662" y="81"/>
                  <a:pt x="661" y="81"/>
                  <a:pt x="661" y="81"/>
                </a:cubicBezTo>
                <a:cubicBezTo>
                  <a:pt x="660" y="74"/>
                  <a:pt x="660" y="74"/>
                  <a:pt x="660" y="74"/>
                </a:cubicBezTo>
                <a:cubicBezTo>
                  <a:pt x="661" y="73"/>
                  <a:pt x="662" y="72"/>
                  <a:pt x="662" y="71"/>
                </a:cubicBezTo>
                <a:cubicBezTo>
                  <a:pt x="660" y="71"/>
                  <a:pt x="660" y="71"/>
                  <a:pt x="660" y="71"/>
                </a:cubicBezTo>
                <a:cubicBezTo>
                  <a:pt x="660" y="70"/>
                  <a:pt x="660" y="70"/>
                  <a:pt x="660" y="70"/>
                </a:cubicBezTo>
                <a:cubicBezTo>
                  <a:pt x="654" y="70"/>
                  <a:pt x="648" y="71"/>
                  <a:pt x="642" y="69"/>
                </a:cubicBezTo>
                <a:cubicBezTo>
                  <a:pt x="643" y="68"/>
                  <a:pt x="643" y="68"/>
                  <a:pt x="643" y="68"/>
                </a:cubicBezTo>
                <a:cubicBezTo>
                  <a:pt x="638" y="66"/>
                  <a:pt x="642" y="63"/>
                  <a:pt x="638" y="60"/>
                </a:cubicBezTo>
                <a:cubicBezTo>
                  <a:pt x="637" y="59"/>
                  <a:pt x="636" y="60"/>
                  <a:pt x="635" y="61"/>
                </a:cubicBezTo>
                <a:cubicBezTo>
                  <a:pt x="634" y="62"/>
                  <a:pt x="638" y="62"/>
                  <a:pt x="638" y="63"/>
                </a:cubicBezTo>
                <a:cubicBezTo>
                  <a:pt x="638" y="64"/>
                  <a:pt x="639" y="65"/>
                  <a:pt x="638" y="65"/>
                </a:cubicBezTo>
                <a:cubicBezTo>
                  <a:pt x="639" y="66"/>
                  <a:pt x="641" y="67"/>
                  <a:pt x="641" y="69"/>
                </a:cubicBezTo>
                <a:cubicBezTo>
                  <a:pt x="638" y="68"/>
                  <a:pt x="635" y="68"/>
                  <a:pt x="634" y="66"/>
                </a:cubicBezTo>
                <a:cubicBezTo>
                  <a:pt x="634" y="65"/>
                  <a:pt x="635" y="65"/>
                  <a:pt x="636" y="65"/>
                </a:cubicBezTo>
                <a:cubicBezTo>
                  <a:pt x="634" y="64"/>
                  <a:pt x="634" y="64"/>
                  <a:pt x="634" y="64"/>
                </a:cubicBezTo>
                <a:cubicBezTo>
                  <a:pt x="636" y="64"/>
                  <a:pt x="636" y="64"/>
                  <a:pt x="636" y="64"/>
                </a:cubicBezTo>
                <a:cubicBezTo>
                  <a:pt x="634" y="63"/>
                  <a:pt x="633" y="61"/>
                  <a:pt x="631" y="62"/>
                </a:cubicBezTo>
                <a:cubicBezTo>
                  <a:pt x="630" y="60"/>
                  <a:pt x="631" y="60"/>
                  <a:pt x="632" y="58"/>
                </a:cubicBezTo>
                <a:cubicBezTo>
                  <a:pt x="634" y="59"/>
                  <a:pt x="634" y="59"/>
                  <a:pt x="634" y="59"/>
                </a:cubicBezTo>
                <a:cubicBezTo>
                  <a:pt x="632" y="56"/>
                  <a:pt x="629" y="55"/>
                  <a:pt x="628" y="53"/>
                </a:cubicBezTo>
                <a:cubicBezTo>
                  <a:pt x="629" y="53"/>
                  <a:pt x="626" y="52"/>
                  <a:pt x="627" y="52"/>
                </a:cubicBezTo>
                <a:cubicBezTo>
                  <a:pt x="627" y="52"/>
                  <a:pt x="628" y="51"/>
                  <a:pt x="628" y="52"/>
                </a:cubicBezTo>
                <a:cubicBezTo>
                  <a:pt x="626" y="49"/>
                  <a:pt x="626" y="49"/>
                  <a:pt x="626" y="49"/>
                </a:cubicBezTo>
                <a:cubicBezTo>
                  <a:pt x="625" y="49"/>
                  <a:pt x="625" y="49"/>
                  <a:pt x="624" y="48"/>
                </a:cubicBezTo>
                <a:cubicBezTo>
                  <a:pt x="623" y="49"/>
                  <a:pt x="624" y="50"/>
                  <a:pt x="622" y="50"/>
                </a:cubicBezTo>
                <a:cubicBezTo>
                  <a:pt x="620" y="49"/>
                  <a:pt x="619" y="48"/>
                  <a:pt x="619" y="47"/>
                </a:cubicBezTo>
                <a:cubicBezTo>
                  <a:pt x="619" y="47"/>
                  <a:pt x="619" y="47"/>
                  <a:pt x="619" y="47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4" y="43"/>
                  <a:pt x="624" y="43"/>
                  <a:pt x="624" y="43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19" y="42"/>
                  <a:pt x="616" y="46"/>
                  <a:pt x="613" y="45"/>
                </a:cubicBezTo>
                <a:cubicBezTo>
                  <a:pt x="610" y="43"/>
                  <a:pt x="606" y="41"/>
                  <a:pt x="605" y="39"/>
                </a:cubicBezTo>
                <a:cubicBezTo>
                  <a:pt x="603" y="38"/>
                  <a:pt x="602" y="39"/>
                  <a:pt x="602" y="40"/>
                </a:cubicBezTo>
                <a:cubicBezTo>
                  <a:pt x="599" y="40"/>
                  <a:pt x="598" y="37"/>
                  <a:pt x="596" y="37"/>
                </a:cubicBezTo>
                <a:cubicBezTo>
                  <a:pt x="596" y="36"/>
                  <a:pt x="595" y="36"/>
                  <a:pt x="594" y="35"/>
                </a:cubicBezTo>
                <a:cubicBezTo>
                  <a:pt x="595" y="36"/>
                  <a:pt x="595" y="38"/>
                  <a:pt x="594" y="38"/>
                </a:cubicBezTo>
                <a:cubicBezTo>
                  <a:pt x="588" y="35"/>
                  <a:pt x="588" y="35"/>
                  <a:pt x="588" y="35"/>
                </a:cubicBezTo>
                <a:cubicBezTo>
                  <a:pt x="588" y="34"/>
                  <a:pt x="586" y="33"/>
                  <a:pt x="585" y="33"/>
                </a:cubicBezTo>
                <a:cubicBezTo>
                  <a:pt x="585" y="36"/>
                  <a:pt x="591" y="38"/>
                  <a:pt x="588" y="41"/>
                </a:cubicBezTo>
                <a:cubicBezTo>
                  <a:pt x="587" y="41"/>
                  <a:pt x="586" y="40"/>
                  <a:pt x="585" y="40"/>
                </a:cubicBezTo>
                <a:cubicBezTo>
                  <a:pt x="584" y="40"/>
                  <a:pt x="582" y="41"/>
                  <a:pt x="583" y="43"/>
                </a:cubicBezTo>
                <a:cubicBezTo>
                  <a:pt x="579" y="42"/>
                  <a:pt x="577" y="40"/>
                  <a:pt x="576" y="38"/>
                </a:cubicBezTo>
                <a:cubicBezTo>
                  <a:pt x="576" y="41"/>
                  <a:pt x="576" y="41"/>
                  <a:pt x="576" y="41"/>
                </a:cubicBezTo>
                <a:cubicBezTo>
                  <a:pt x="572" y="40"/>
                  <a:pt x="570" y="35"/>
                  <a:pt x="567" y="33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7" y="36"/>
                  <a:pt x="569" y="37"/>
                  <a:pt x="569" y="40"/>
                </a:cubicBezTo>
                <a:cubicBezTo>
                  <a:pt x="565" y="38"/>
                  <a:pt x="561" y="34"/>
                  <a:pt x="557" y="33"/>
                </a:cubicBezTo>
                <a:cubicBezTo>
                  <a:pt x="560" y="34"/>
                  <a:pt x="561" y="37"/>
                  <a:pt x="562" y="39"/>
                </a:cubicBezTo>
                <a:cubicBezTo>
                  <a:pt x="559" y="39"/>
                  <a:pt x="560" y="36"/>
                  <a:pt x="558" y="36"/>
                </a:cubicBezTo>
                <a:cubicBezTo>
                  <a:pt x="558" y="37"/>
                  <a:pt x="558" y="37"/>
                  <a:pt x="558" y="37"/>
                </a:cubicBezTo>
                <a:cubicBezTo>
                  <a:pt x="552" y="34"/>
                  <a:pt x="546" y="33"/>
                  <a:pt x="541" y="29"/>
                </a:cubicBezTo>
                <a:cubicBezTo>
                  <a:pt x="536" y="30"/>
                  <a:pt x="532" y="27"/>
                  <a:pt x="528" y="25"/>
                </a:cubicBezTo>
                <a:cubicBezTo>
                  <a:pt x="526" y="26"/>
                  <a:pt x="526" y="23"/>
                  <a:pt x="523" y="24"/>
                </a:cubicBezTo>
                <a:cubicBezTo>
                  <a:pt x="514" y="20"/>
                  <a:pt x="507" y="16"/>
                  <a:pt x="497" y="14"/>
                </a:cubicBezTo>
                <a:cubicBezTo>
                  <a:pt x="497" y="11"/>
                  <a:pt x="493" y="11"/>
                  <a:pt x="491" y="10"/>
                </a:cubicBezTo>
                <a:cubicBezTo>
                  <a:pt x="487" y="12"/>
                  <a:pt x="484" y="8"/>
                  <a:pt x="480" y="8"/>
                </a:cubicBezTo>
                <a:cubicBezTo>
                  <a:pt x="470" y="5"/>
                  <a:pt x="459" y="4"/>
                  <a:pt x="450" y="5"/>
                </a:cubicBezTo>
                <a:cubicBezTo>
                  <a:pt x="449" y="3"/>
                  <a:pt x="445" y="3"/>
                  <a:pt x="443" y="2"/>
                </a:cubicBezTo>
                <a:cubicBezTo>
                  <a:pt x="440" y="4"/>
                  <a:pt x="434" y="2"/>
                  <a:pt x="434" y="5"/>
                </a:cubicBezTo>
                <a:cubicBezTo>
                  <a:pt x="433" y="5"/>
                  <a:pt x="433" y="5"/>
                  <a:pt x="433" y="5"/>
                </a:cubicBezTo>
                <a:cubicBezTo>
                  <a:pt x="432" y="4"/>
                  <a:pt x="428" y="4"/>
                  <a:pt x="430" y="3"/>
                </a:cubicBezTo>
                <a:cubicBezTo>
                  <a:pt x="424" y="6"/>
                  <a:pt x="416" y="2"/>
                  <a:pt x="409" y="3"/>
                </a:cubicBezTo>
                <a:cubicBezTo>
                  <a:pt x="410" y="2"/>
                  <a:pt x="410" y="2"/>
                  <a:pt x="410" y="2"/>
                </a:cubicBezTo>
                <a:cubicBezTo>
                  <a:pt x="409" y="3"/>
                  <a:pt x="406" y="4"/>
                  <a:pt x="404" y="3"/>
                </a:cubicBezTo>
                <a:cubicBezTo>
                  <a:pt x="404" y="1"/>
                  <a:pt x="404" y="1"/>
                  <a:pt x="404" y="1"/>
                </a:cubicBezTo>
                <a:cubicBezTo>
                  <a:pt x="402" y="2"/>
                  <a:pt x="399" y="1"/>
                  <a:pt x="399" y="3"/>
                </a:cubicBezTo>
                <a:cubicBezTo>
                  <a:pt x="393" y="5"/>
                  <a:pt x="387" y="4"/>
                  <a:pt x="380" y="5"/>
                </a:cubicBezTo>
                <a:cubicBezTo>
                  <a:pt x="380" y="4"/>
                  <a:pt x="380" y="4"/>
                  <a:pt x="380" y="4"/>
                </a:cubicBezTo>
                <a:cubicBezTo>
                  <a:pt x="377" y="5"/>
                  <a:pt x="375" y="7"/>
                  <a:pt x="373" y="7"/>
                </a:cubicBezTo>
                <a:cubicBezTo>
                  <a:pt x="372" y="8"/>
                  <a:pt x="376" y="7"/>
                  <a:pt x="376" y="9"/>
                </a:cubicBezTo>
                <a:cubicBezTo>
                  <a:pt x="379" y="8"/>
                  <a:pt x="379" y="8"/>
                  <a:pt x="379" y="8"/>
                </a:cubicBezTo>
                <a:cubicBezTo>
                  <a:pt x="382" y="8"/>
                  <a:pt x="380" y="10"/>
                  <a:pt x="381" y="11"/>
                </a:cubicBezTo>
                <a:cubicBezTo>
                  <a:pt x="377" y="10"/>
                  <a:pt x="372" y="13"/>
                  <a:pt x="367" y="11"/>
                </a:cubicBezTo>
                <a:cubicBezTo>
                  <a:pt x="367" y="12"/>
                  <a:pt x="365" y="12"/>
                  <a:pt x="364" y="11"/>
                </a:cubicBezTo>
                <a:cubicBezTo>
                  <a:pt x="365" y="10"/>
                  <a:pt x="366" y="10"/>
                  <a:pt x="368" y="10"/>
                </a:cubicBezTo>
                <a:cubicBezTo>
                  <a:pt x="368" y="9"/>
                  <a:pt x="369" y="10"/>
                  <a:pt x="368" y="9"/>
                </a:cubicBezTo>
                <a:cubicBezTo>
                  <a:pt x="368" y="8"/>
                  <a:pt x="367" y="8"/>
                  <a:pt x="367" y="8"/>
                </a:cubicBezTo>
                <a:cubicBezTo>
                  <a:pt x="366" y="9"/>
                  <a:pt x="366" y="9"/>
                  <a:pt x="366" y="9"/>
                </a:cubicBezTo>
                <a:cubicBezTo>
                  <a:pt x="360" y="8"/>
                  <a:pt x="355" y="8"/>
                  <a:pt x="349" y="10"/>
                </a:cubicBezTo>
                <a:cubicBezTo>
                  <a:pt x="346" y="8"/>
                  <a:pt x="344" y="11"/>
                  <a:pt x="341" y="10"/>
                </a:cubicBezTo>
                <a:cubicBezTo>
                  <a:pt x="341" y="11"/>
                  <a:pt x="341" y="11"/>
                  <a:pt x="341" y="11"/>
                </a:cubicBezTo>
                <a:cubicBezTo>
                  <a:pt x="345" y="11"/>
                  <a:pt x="349" y="11"/>
                  <a:pt x="352" y="13"/>
                </a:cubicBezTo>
                <a:cubicBezTo>
                  <a:pt x="348" y="14"/>
                  <a:pt x="347" y="16"/>
                  <a:pt x="343" y="15"/>
                </a:cubicBezTo>
                <a:cubicBezTo>
                  <a:pt x="343" y="16"/>
                  <a:pt x="345" y="16"/>
                  <a:pt x="344" y="17"/>
                </a:cubicBezTo>
                <a:cubicBezTo>
                  <a:pt x="342" y="16"/>
                  <a:pt x="341" y="17"/>
                  <a:pt x="340" y="16"/>
                </a:cubicBezTo>
                <a:cubicBezTo>
                  <a:pt x="340" y="18"/>
                  <a:pt x="337" y="16"/>
                  <a:pt x="335" y="15"/>
                </a:cubicBezTo>
                <a:cubicBezTo>
                  <a:pt x="336" y="15"/>
                  <a:pt x="337" y="15"/>
                  <a:pt x="338" y="16"/>
                </a:cubicBezTo>
                <a:cubicBezTo>
                  <a:pt x="339" y="14"/>
                  <a:pt x="342" y="15"/>
                  <a:pt x="342" y="13"/>
                </a:cubicBezTo>
                <a:cubicBezTo>
                  <a:pt x="341" y="12"/>
                  <a:pt x="339" y="13"/>
                  <a:pt x="337" y="13"/>
                </a:cubicBezTo>
                <a:cubicBezTo>
                  <a:pt x="337" y="11"/>
                  <a:pt x="334" y="12"/>
                  <a:pt x="332" y="11"/>
                </a:cubicBezTo>
                <a:cubicBezTo>
                  <a:pt x="332" y="13"/>
                  <a:pt x="332" y="13"/>
                  <a:pt x="332" y="13"/>
                </a:cubicBezTo>
                <a:cubicBezTo>
                  <a:pt x="330" y="13"/>
                  <a:pt x="327" y="14"/>
                  <a:pt x="324" y="13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3" y="15"/>
                  <a:pt x="318" y="15"/>
                  <a:pt x="316" y="15"/>
                </a:cubicBezTo>
                <a:cubicBezTo>
                  <a:pt x="315" y="15"/>
                  <a:pt x="315" y="14"/>
                  <a:pt x="314" y="14"/>
                </a:cubicBezTo>
                <a:cubicBezTo>
                  <a:pt x="314" y="12"/>
                  <a:pt x="317" y="13"/>
                  <a:pt x="318" y="12"/>
                </a:cubicBezTo>
                <a:cubicBezTo>
                  <a:pt x="321" y="13"/>
                  <a:pt x="323" y="12"/>
                  <a:pt x="326" y="11"/>
                </a:cubicBezTo>
                <a:cubicBezTo>
                  <a:pt x="328" y="7"/>
                  <a:pt x="323" y="10"/>
                  <a:pt x="323" y="7"/>
                </a:cubicBezTo>
                <a:cubicBezTo>
                  <a:pt x="324" y="6"/>
                  <a:pt x="327" y="7"/>
                  <a:pt x="329" y="6"/>
                </a:cubicBezTo>
                <a:cubicBezTo>
                  <a:pt x="329" y="6"/>
                  <a:pt x="329" y="7"/>
                  <a:pt x="329" y="7"/>
                </a:cubicBezTo>
                <a:cubicBezTo>
                  <a:pt x="329" y="7"/>
                  <a:pt x="329" y="6"/>
                  <a:pt x="329" y="6"/>
                </a:cubicBezTo>
                <a:cubicBezTo>
                  <a:pt x="331" y="7"/>
                  <a:pt x="330" y="5"/>
                  <a:pt x="331" y="4"/>
                </a:cubicBezTo>
                <a:cubicBezTo>
                  <a:pt x="334" y="5"/>
                  <a:pt x="337" y="4"/>
                  <a:pt x="339" y="5"/>
                </a:cubicBezTo>
                <a:cubicBezTo>
                  <a:pt x="339" y="6"/>
                  <a:pt x="339" y="6"/>
                  <a:pt x="339" y="6"/>
                </a:cubicBezTo>
                <a:cubicBezTo>
                  <a:pt x="340" y="5"/>
                  <a:pt x="340" y="5"/>
                  <a:pt x="340" y="5"/>
                </a:cubicBezTo>
                <a:cubicBezTo>
                  <a:pt x="341" y="6"/>
                  <a:pt x="340" y="6"/>
                  <a:pt x="340" y="7"/>
                </a:cubicBezTo>
                <a:cubicBezTo>
                  <a:pt x="344" y="6"/>
                  <a:pt x="346" y="7"/>
                  <a:pt x="349" y="7"/>
                </a:cubicBezTo>
                <a:cubicBezTo>
                  <a:pt x="349" y="2"/>
                  <a:pt x="343" y="6"/>
                  <a:pt x="341" y="5"/>
                </a:cubicBezTo>
                <a:cubicBezTo>
                  <a:pt x="342" y="5"/>
                  <a:pt x="340" y="4"/>
                  <a:pt x="341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6" y="2"/>
                  <a:pt x="336" y="2"/>
                  <a:pt x="336" y="2"/>
                </a:cubicBezTo>
                <a:cubicBezTo>
                  <a:pt x="332" y="2"/>
                  <a:pt x="328" y="0"/>
                  <a:pt x="324" y="2"/>
                </a:cubicBezTo>
                <a:cubicBezTo>
                  <a:pt x="324" y="1"/>
                  <a:pt x="324" y="1"/>
                  <a:pt x="324" y="1"/>
                </a:cubicBezTo>
                <a:cubicBezTo>
                  <a:pt x="323" y="3"/>
                  <a:pt x="323" y="3"/>
                  <a:pt x="323" y="3"/>
                </a:cubicBezTo>
                <a:cubicBezTo>
                  <a:pt x="320" y="3"/>
                  <a:pt x="314" y="3"/>
                  <a:pt x="314" y="6"/>
                </a:cubicBezTo>
                <a:cubicBezTo>
                  <a:pt x="308" y="7"/>
                  <a:pt x="301" y="8"/>
                  <a:pt x="295" y="11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297" y="13"/>
                  <a:pt x="297" y="13"/>
                  <a:pt x="297" y="13"/>
                </a:cubicBezTo>
                <a:cubicBezTo>
                  <a:pt x="296" y="13"/>
                  <a:pt x="294" y="13"/>
                  <a:pt x="294" y="11"/>
                </a:cubicBezTo>
                <a:cubicBezTo>
                  <a:pt x="288" y="12"/>
                  <a:pt x="284" y="15"/>
                  <a:pt x="279" y="16"/>
                </a:cubicBezTo>
                <a:cubicBezTo>
                  <a:pt x="283" y="16"/>
                  <a:pt x="283" y="16"/>
                  <a:pt x="283" y="16"/>
                </a:cubicBezTo>
                <a:cubicBezTo>
                  <a:pt x="283" y="19"/>
                  <a:pt x="283" y="19"/>
                  <a:pt x="283" y="19"/>
                </a:cubicBezTo>
                <a:cubicBezTo>
                  <a:pt x="287" y="19"/>
                  <a:pt x="284" y="15"/>
                  <a:pt x="287" y="15"/>
                </a:cubicBezTo>
                <a:cubicBezTo>
                  <a:pt x="288" y="15"/>
                  <a:pt x="290" y="16"/>
                  <a:pt x="288" y="17"/>
                </a:cubicBezTo>
                <a:cubicBezTo>
                  <a:pt x="293" y="15"/>
                  <a:pt x="296" y="12"/>
                  <a:pt x="302" y="13"/>
                </a:cubicBezTo>
                <a:cubicBezTo>
                  <a:pt x="299" y="15"/>
                  <a:pt x="299" y="15"/>
                  <a:pt x="299" y="15"/>
                </a:cubicBezTo>
                <a:cubicBezTo>
                  <a:pt x="301" y="17"/>
                  <a:pt x="302" y="14"/>
                  <a:pt x="304" y="15"/>
                </a:cubicBezTo>
                <a:cubicBezTo>
                  <a:pt x="304" y="14"/>
                  <a:pt x="308" y="14"/>
                  <a:pt x="309" y="14"/>
                </a:cubicBezTo>
                <a:cubicBezTo>
                  <a:pt x="311" y="13"/>
                  <a:pt x="313" y="15"/>
                  <a:pt x="313" y="16"/>
                </a:cubicBezTo>
                <a:cubicBezTo>
                  <a:pt x="313" y="19"/>
                  <a:pt x="307" y="16"/>
                  <a:pt x="307" y="19"/>
                </a:cubicBezTo>
                <a:cubicBezTo>
                  <a:pt x="304" y="20"/>
                  <a:pt x="302" y="19"/>
                  <a:pt x="300" y="18"/>
                </a:cubicBezTo>
                <a:cubicBezTo>
                  <a:pt x="299" y="18"/>
                  <a:pt x="296" y="19"/>
                  <a:pt x="296" y="20"/>
                </a:cubicBezTo>
                <a:cubicBezTo>
                  <a:pt x="298" y="20"/>
                  <a:pt x="300" y="19"/>
                  <a:pt x="302" y="20"/>
                </a:cubicBezTo>
                <a:cubicBezTo>
                  <a:pt x="299" y="22"/>
                  <a:pt x="299" y="22"/>
                  <a:pt x="299" y="22"/>
                </a:cubicBezTo>
                <a:cubicBezTo>
                  <a:pt x="295" y="20"/>
                  <a:pt x="291" y="25"/>
                  <a:pt x="288" y="21"/>
                </a:cubicBezTo>
                <a:cubicBezTo>
                  <a:pt x="289" y="19"/>
                  <a:pt x="294" y="21"/>
                  <a:pt x="293" y="18"/>
                </a:cubicBezTo>
                <a:cubicBezTo>
                  <a:pt x="289" y="15"/>
                  <a:pt x="289" y="21"/>
                  <a:pt x="285" y="20"/>
                </a:cubicBezTo>
                <a:cubicBezTo>
                  <a:pt x="283" y="21"/>
                  <a:pt x="279" y="22"/>
                  <a:pt x="278" y="23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6" y="24"/>
                  <a:pt x="276" y="24"/>
                  <a:pt x="276" y="24"/>
                </a:cubicBezTo>
                <a:cubicBezTo>
                  <a:pt x="274" y="23"/>
                  <a:pt x="271" y="25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4"/>
                  <a:pt x="270" y="25"/>
                  <a:pt x="270" y="26"/>
                </a:cubicBezTo>
                <a:cubicBezTo>
                  <a:pt x="273" y="28"/>
                  <a:pt x="275" y="25"/>
                  <a:pt x="278" y="25"/>
                </a:cubicBezTo>
                <a:cubicBezTo>
                  <a:pt x="279" y="24"/>
                  <a:pt x="279" y="24"/>
                  <a:pt x="279" y="24"/>
                </a:cubicBezTo>
                <a:cubicBezTo>
                  <a:pt x="282" y="21"/>
                  <a:pt x="284" y="26"/>
                  <a:pt x="287" y="24"/>
                </a:cubicBezTo>
                <a:cubicBezTo>
                  <a:pt x="285" y="26"/>
                  <a:pt x="281" y="27"/>
                  <a:pt x="278" y="29"/>
                </a:cubicBezTo>
                <a:cubicBezTo>
                  <a:pt x="277" y="29"/>
                  <a:pt x="276" y="30"/>
                  <a:pt x="277" y="31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81" y="32"/>
                  <a:pt x="282" y="29"/>
                  <a:pt x="286" y="31"/>
                </a:cubicBezTo>
                <a:cubicBezTo>
                  <a:pt x="285" y="32"/>
                  <a:pt x="281" y="32"/>
                  <a:pt x="279" y="33"/>
                </a:cubicBezTo>
                <a:cubicBezTo>
                  <a:pt x="282" y="33"/>
                  <a:pt x="282" y="33"/>
                  <a:pt x="282" y="33"/>
                </a:cubicBezTo>
                <a:cubicBezTo>
                  <a:pt x="282" y="33"/>
                  <a:pt x="282" y="33"/>
                  <a:pt x="282" y="33"/>
                </a:cubicBezTo>
                <a:cubicBezTo>
                  <a:pt x="289" y="33"/>
                  <a:pt x="289" y="33"/>
                  <a:pt x="289" y="33"/>
                </a:cubicBezTo>
                <a:cubicBezTo>
                  <a:pt x="290" y="35"/>
                  <a:pt x="286" y="34"/>
                  <a:pt x="286" y="35"/>
                </a:cubicBezTo>
                <a:cubicBezTo>
                  <a:pt x="287" y="35"/>
                  <a:pt x="287" y="35"/>
                  <a:pt x="288" y="35"/>
                </a:cubicBezTo>
                <a:cubicBezTo>
                  <a:pt x="291" y="38"/>
                  <a:pt x="294" y="35"/>
                  <a:pt x="296" y="35"/>
                </a:cubicBezTo>
                <a:cubicBezTo>
                  <a:pt x="296" y="39"/>
                  <a:pt x="290" y="37"/>
                  <a:pt x="287" y="39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3" y="39"/>
                  <a:pt x="282" y="35"/>
                  <a:pt x="278" y="36"/>
                </a:cubicBezTo>
                <a:cubicBezTo>
                  <a:pt x="280" y="37"/>
                  <a:pt x="280" y="37"/>
                  <a:pt x="280" y="37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8" y="38"/>
                  <a:pt x="278" y="37"/>
                  <a:pt x="277" y="37"/>
                </a:cubicBezTo>
                <a:cubicBezTo>
                  <a:pt x="278" y="40"/>
                  <a:pt x="274" y="40"/>
                  <a:pt x="274" y="42"/>
                </a:cubicBezTo>
                <a:cubicBezTo>
                  <a:pt x="271" y="40"/>
                  <a:pt x="271" y="44"/>
                  <a:pt x="268" y="43"/>
                </a:cubicBezTo>
                <a:cubicBezTo>
                  <a:pt x="270" y="43"/>
                  <a:pt x="270" y="45"/>
                  <a:pt x="270" y="45"/>
                </a:cubicBezTo>
                <a:cubicBezTo>
                  <a:pt x="270" y="45"/>
                  <a:pt x="273" y="44"/>
                  <a:pt x="273" y="45"/>
                </a:cubicBezTo>
                <a:cubicBezTo>
                  <a:pt x="273" y="45"/>
                  <a:pt x="273" y="45"/>
                  <a:pt x="273" y="45"/>
                </a:cubicBezTo>
                <a:cubicBezTo>
                  <a:pt x="272" y="46"/>
                  <a:pt x="271" y="47"/>
                  <a:pt x="269" y="47"/>
                </a:cubicBezTo>
                <a:cubicBezTo>
                  <a:pt x="268" y="46"/>
                  <a:pt x="268" y="48"/>
                  <a:pt x="268" y="48"/>
                </a:cubicBezTo>
                <a:cubicBezTo>
                  <a:pt x="267" y="49"/>
                  <a:pt x="264" y="48"/>
                  <a:pt x="263" y="48"/>
                </a:cubicBezTo>
                <a:cubicBezTo>
                  <a:pt x="267" y="47"/>
                  <a:pt x="267" y="47"/>
                  <a:pt x="267" y="47"/>
                </a:cubicBezTo>
                <a:cubicBezTo>
                  <a:pt x="267" y="46"/>
                  <a:pt x="267" y="45"/>
                  <a:pt x="266" y="45"/>
                </a:cubicBezTo>
                <a:cubicBezTo>
                  <a:pt x="267" y="45"/>
                  <a:pt x="266" y="44"/>
                  <a:pt x="266" y="43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64" y="45"/>
                  <a:pt x="262" y="44"/>
                  <a:pt x="262" y="43"/>
                </a:cubicBezTo>
                <a:cubicBezTo>
                  <a:pt x="268" y="42"/>
                  <a:pt x="268" y="42"/>
                  <a:pt x="268" y="42"/>
                </a:cubicBezTo>
                <a:cubicBezTo>
                  <a:pt x="260" y="41"/>
                  <a:pt x="260" y="41"/>
                  <a:pt x="260" y="41"/>
                </a:cubicBezTo>
                <a:cubicBezTo>
                  <a:pt x="260" y="41"/>
                  <a:pt x="261" y="41"/>
                  <a:pt x="261" y="42"/>
                </a:cubicBezTo>
                <a:cubicBezTo>
                  <a:pt x="259" y="43"/>
                  <a:pt x="257" y="43"/>
                  <a:pt x="255" y="43"/>
                </a:cubicBezTo>
                <a:cubicBezTo>
                  <a:pt x="253" y="41"/>
                  <a:pt x="250" y="44"/>
                  <a:pt x="248" y="42"/>
                </a:cubicBezTo>
                <a:cubicBezTo>
                  <a:pt x="250" y="41"/>
                  <a:pt x="252" y="40"/>
                  <a:pt x="254" y="40"/>
                </a:cubicBezTo>
                <a:cubicBezTo>
                  <a:pt x="254" y="40"/>
                  <a:pt x="255" y="39"/>
                  <a:pt x="254" y="39"/>
                </a:cubicBezTo>
                <a:cubicBezTo>
                  <a:pt x="252" y="39"/>
                  <a:pt x="250" y="39"/>
                  <a:pt x="249" y="40"/>
                </a:cubicBezTo>
                <a:cubicBezTo>
                  <a:pt x="248" y="40"/>
                  <a:pt x="245" y="41"/>
                  <a:pt x="244" y="39"/>
                </a:cubicBezTo>
                <a:cubicBezTo>
                  <a:pt x="241" y="40"/>
                  <a:pt x="238" y="40"/>
                  <a:pt x="236" y="41"/>
                </a:cubicBezTo>
                <a:cubicBezTo>
                  <a:pt x="235" y="43"/>
                  <a:pt x="238" y="42"/>
                  <a:pt x="237" y="43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227" y="48"/>
                  <a:pt x="230" y="47"/>
                  <a:pt x="231" y="48"/>
                </a:cubicBezTo>
                <a:cubicBezTo>
                  <a:pt x="234" y="47"/>
                  <a:pt x="238" y="45"/>
                  <a:pt x="242" y="46"/>
                </a:cubicBezTo>
                <a:cubicBezTo>
                  <a:pt x="241" y="48"/>
                  <a:pt x="236" y="46"/>
                  <a:pt x="235" y="48"/>
                </a:cubicBezTo>
                <a:cubicBezTo>
                  <a:pt x="238" y="49"/>
                  <a:pt x="238" y="49"/>
                  <a:pt x="238" y="49"/>
                </a:cubicBezTo>
                <a:cubicBezTo>
                  <a:pt x="240" y="50"/>
                  <a:pt x="241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5" y="50"/>
                  <a:pt x="247" y="49"/>
                  <a:pt x="247" y="51"/>
                </a:cubicBezTo>
                <a:cubicBezTo>
                  <a:pt x="245" y="54"/>
                  <a:pt x="239" y="51"/>
                  <a:pt x="236" y="52"/>
                </a:cubicBezTo>
                <a:cubicBezTo>
                  <a:pt x="236" y="51"/>
                  <a:pt x="236" y="51"/>
                  <a:pt x="235" y="51"/>
                </a:cubicBezTo>
                <a:cubicBezTo>
                  <a:pt x="233" y="50"/>
                  <a:pt x="234" y="52"/>
                  <a:pt x="234" y="53"/>
                </a:cubicBezTo>
                <a:cubicBezTo>
                  <a:pt x="230" y="54"/>
                  <a:pt x="231" y="51"/>
                  <a:pt x="228" y="51"/>
                </a:cubicBezTo>
                <a:cubicBezTo>
                  <a:pt x="224" y="51"/>
                  <a:pt x="221" y="53"/>
                  <a:pt x="219" y="54"/>
                </a:cubicBezTo>
                <a:cubicBezTo>
                  <a:pt x="221" y="55"/>
                  <a:pt x="224" y="54"/>
                  <a:pt x="225" y="55"/>
                </a:cubicBezTo>
                <a:cubicBezTo>
                  <a:pt x="228" y="55"/>
                  <a:pt x="232" y="57"/>
                  <a:pt x="235" y="55"/>
                </a:cubicBezTo>
                <a:cubicBezTo>
                  <a:pt x="232" y="58"/>
                  <a:pt x="232" y="58"/>
                  <a:pt x="232" y="58"/>
                </a:cubicBezTo>
                <a:cubicBezTo>
                  <a:pt x="232" y="58"/>
                  <a:pt x="233" y="58"/>
                  <a:pt x="233" y="58"/>
                </a:cubicBezTo>
                <a:cubicBezTo>
                  <a:pt x="233" y="59"/>
                  <a:pt x="233" y="59"/>
                  <a:pt x="233" y="59"/>
                </a:cubicBezTo>
                <a:cubicBezTo>
                  <a:pt x="232" y="59"/>
                  <a:pt x="231" y="60"/>
                  <a:pt x="230" y="59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24" y="59"/>
                  <a:pt x="224" y="59"/>
                  <a:pt x="224" y="59"/>
                </a:cubicBezTo>
                <a:cubicBezTo>
                  <a:pt x="223" y="58"/>
                  <a:pt x="226" y="58"/>
                  <a:pt x="225" y="58"/>
                </a:cubicBezTo>
                <a:cubicBezTo>
                  <a:pt x="223" y="57"/>
                  <a:pt x="219" y="57"/>
                  <a:pt x="218" y="55"/>
                </a:cubicBezTo>
                <a:cubicBezTo>
                  <a:pt x="216" y="56"/>
                  <a:pt x="213" y="55"/>
                  <a:pt x="213" y="57"/>
                </a:cubicBezTo>
                <a:cubicBezTo>
                  <a:pt x="218" y="59"/>
                  <a:pt x="218" y="59"/>
                  <a:pt x="218" y="59"/>
                </a:cubicBezTo>
                <a:cubicBezTo>
                  <a:pt x="219" y="60"/>
                  <a:pt x="221" y="59"/>
                  <a:pt x="222" y="60"/>
                </a:cubicBezTo>
                <a:cubicBezTo>
                  <a:pt x="220" y="62"/>
                  <a:pt x="218" y="62"/>
                  <a:pt x="215" y="64"/>
                </a:cubicBezTo>
                <a:cubicBezTo>
                  <a:pt x="214" y="64"/>
                  <a:pt x="213" y="63"/>
                  <a:pt x="213" y="62"/>
                </a:cubicBezTo>
                <a:cubicBezTo>
                  <a:pt x="214" y="61"/>
                  <a:pt x="216" y="63"/>
                  <a:pt x="217" y="61"/>
                </a:cubicBezTo>
                <a:cubicBezTo>
                  <a:pt x="214" y="62"/>
                  <a:pt x="212" y="59"/>
                  <a:pt x="209" y="60"/>
                </a:cubicBezTo>
                <a:cubicBezTo>
                  <a:pt x="206" y="58"/>
                  <a:pt x="205" y="62"/>
                  <a:pt x="201" y="61"/>
                </a:cubicBezTo>
                <a:cubicBezTo>
                  <a:pt x="200" y="64"/>
                  <a:pt x="205" y="62"/>
                  <a:pt x="206" y="64"/>
                </a:cubicBezTo>
                <a:cubicBezTo>
                  <a:pt x="202" y="65"/>
                  <a:pt x="202" y="65"/>
                  <a:pt x="202" y="65"/>
                </a:cubicBezTo>
                <a:cubicBezTo>
                  <a:pt x="201" y="63"/>
                  <a:pt x="198" y="64"/>
                  <a:pt x="197" y="63"/>
                </a:cubicBezTo>
                <a:cubicBezTo>
                  <a:pt x="195" y="65"/>
                  <a:pt x="198" y="65"/>
                  <a:pt x="199" y="66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193" y="66"/>
                  <a:pt x="197" y="69"/>
                  <a:pt x="192" y="70"/>
                </a:cubicBezTo>
                <a:cubicBezTo>
                  <a:pt x="192" y="69"/>
                  <a:pt x="192" y="69"/>
                  <a:pt x="192" y="69"/>
                </a:cubicBezTo>
                <a:cubicBezTo>
                  <a:pt x="192" y="67"/>
                  <a:pt x="190" y="67"/>
                  <a:pt x="188" y="68"/>
                </a:cubicBezTo>
                <a:cubicBezTo>
                  <a:pt x="189" y="68"/>
                  <a:pt x="190" y="68"/>
                  <a:pt x="190" y="68"/>
                </a:cubicBezTo>
                <a:cubicBezTo>
                  <a:pt x="190" y="68"/>
                  <a:pt x="191" y="69"/>
                  <a:pt x="190" y="69"/>
                </a:cubicBezTo>
                <a:cubicBezTo>
                  <a:pt x="189" y="69"/>
                  <a:pt x="188" y="69"/>
                  <a:pt x="187" y="69"/>
                </a:cubicBezTo>
                <a:cubicBezTo>
                  <a:pt x="186" y="69"/>
                  <a:pt x="186" y="71"/>
                  <a:pt x="183" y="71"/>
                </a:cubicBezTo>
                <a:cubicBezTo>
                  <a:pt x="185" y="72"/>
                  <a:pt x="185" y="72"/>
                  <a:pt x="185" y="72"/>
                </a:cubicBezTo>
                <a:cubicBezTo>
                  <a:pt x="183" y="73"/>
                  <a:pt x="182" y="72"/>
                  <a:pt x="180" y="72"/>
                </a:cubicBezTo>
                <a:cubicBezTo>
                  <a:pt x="179" y="73"/>
                  <a:pt x="179" y="73"/>
                  <a:pt x="179" y="73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2" y="75"/>
                  <a:pt x="182" y="75"/>
                  <a:pt x="182" y="75"/>
                </a:cubicBezTo>
                <a:cubicBezTo>
                  <a:pt x="181" y="75"/>
                  <a:pt x="180" y="74"/>
                  <a:pt x="180" y="75"/>
                </a:cubicBezTo>
                <a:cubicBezTo>
                  <a:pt x="180" y="75"/>
                  <a:pt x="180" y="75"/>
                  <a:pt x="180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2" y="75"/>
                  <a:pt x="180" y="77"/>
                  <a:pt x="182" y="77"/>
                </a:cubicBezTo>
                <a:cubicBezTo>
                  <a:pt x="183" y="77"/>
                  <a:pt x="183" y="76"/>
                  <a:pt x="184" y="76"/>
                </a:cubicBezTo>
                <a:cubicBezTo>
                  <a:pt x="184" y="77"/>
                  <a:pt x="186" y="77"/>
                  <a:pt x="184" y="79"/>
                </a:cubicBezTo>
                <a:cubicBezTo>
                  <a:pt x="181" y="77"/>
                  <a:pt x="176" y="79"/>
                  <a:pt x="173" y="76"/>
                </a:cubicBezTo>
                <a:cubicBezTo>
                  <a:pt x="173" y="77"/>
                  <a:pt x="173" y="77"/>
                  <a:pt x="172" y="77"/>
                </a:cubicBezTo>
                <a:cubicBezTo>
                  <a:pt x="171" y="76"/>
                  <a:pt x="171" y="76"/>
                  <a:pt x="171" y="76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70" y="76"/>
                  <a:pt x="173" y="77"/>
                  <a:pt x="170" y="78"/>
                </a:cubicBezTo>
                <a:cubicBezTo>
                  <a:pt x="172" y="79"/>
                  <a:pt x="175" y="79"/>
                  <a:pt x="176" y="80"/>
                </a:cubicBezTo>
                <a:cubicBezTo>
                  <a:pt x="175" y="80"/>
                  <a:pt x="174" y="81"/>
                  <a:pt x="172" y="81"/>
                </a:cubicBezTo>
                <a:cubicBezTo>
                  <a:pt x="174" y="82"/>
                  <a:pt x="174" y="82"/>
                  <a:pt x="174" y="82"/>
                </a:cubicBezTo>
                <a:cubicBezTo>
                  <a:pt x="174" y="83"/>
                  <a:pt x="173" y="83"/>
                  <a:pt x="172" y="83"/>
                </a:cubicBezTo>
                <a:cubicBezTo>
                  <a:pt x="168" y="83"/>
                  <a:pt x="168" y="81"/>
                  <a:pt x="165" y="82"/>
                </a:cubicBezTo>
                <a:cubicBezTo>
                  <a:pt x="165" y="82"/>
                  <a:pt x="165" y="82"/>
                  <a:pt x="165" y="82"/>
                </a:cubicBezTo>
                <a:cubicBezTo>
                  <a:pt x="161" y="82"/>
                  <a:pt x="162" y="85"/>
                  <a:pt x="159" y="86"/>
                </a:cubicBezTo>
                <a:cubicBezTo>
                  <a:pt x="157" y="83"/>
                  <a:pt x="155" y="87"/>
                  <a:pt x="152" y="86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2" y="89"/>
                  <a:pt x="152" y="91"/>
                  <a:pt x="149" y="89"/>
                </a:cubicBezTo>
                <a:cubicBezTo>
                  <a:pt x="148" y="91"/>
                  <a:pt x="144" y="91"/>
                  <a:pt x="144" y="93"/>
                </a:cubicBezTo>
                <a:cubicBezTo>
                  <a:pt x="141" y="93"/>
                  <a:pt x="142" y="96"/>
                  <a:pt x="139" y="94"/>
                </a:cubicBezTo>
                <a:cubicBezTo>
                  <a:pt x="138" y="97"/>
                  <a:pt x="133" y="99"/>
                  <a:pt x="130" y="102"/>
                </a:cubicBezTo>
                <a:cubicBezTo>
                  <a:pt x="126" y="101"/>
                  <a:pt x="125" y="104"/>
                  <a:pt x="123" y="106"/>
                </a:cubicBezTo>
                <a:cubicBezTo>
                  <a:pt x="121" y="107"/>
                  <a:pt x="118" y="108"/>
                  <a:pt x="116" y="107"/>
                </a:cubicBezTo>
                <a:cubicBezTo>
                  <a:pt x="113" y="108"/>
                  <a:pt x="117" y="108"/>
                  <a:pt x="116" y="109"/>
                </a:cubicBezTo>
                <a:cubicBezTo>
                  <a:pt x="115" y="110"/>
                  <a:pt x="114" y="110"/>
                  <a:pt x="113" y="110"/>
                </a:cubicBezTo>
                <a:cubicBezTo>
                  <a:pt x="113" y="112"/>
                  <a:pt x="111" y="115"/>
                  <a:pt x="108" y="115"/>
                </a:cubicBezTo>
                <a:cubicBezTo>
                  <a:pt x="109" y="114"/>
                  <a:pt x="106" y="115"/>
                  <a:pt x="106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7" y="114"/>
                  <a:pt x="107" y="115"/>
                </a:cubicBezTo>
                <a:cubicBezTo>
                  <a:pt x="107" y="119"/>
                  <a:pt x="102" y="121"/>
                  <a:pt x="100" y="124"/>
                </a:cubicBezTo>
                <a:cubicBezTo>
                  <a:pt x="98" y="125"/>
                  <a:pt x="96" y="124"/>
                  <a:pt x="94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7" y="126"/>
                  <a:pt x="98" y="128"/>
                  <a:pt x="95" y="130"/>
                </a:cubicBezTo>
                <a:cubicBezTo>
                  <a:pt x="94" y="130"/>
                  <a:pt x="94" y="130"/>
                  <a:pt x="93" y="130"/>
                </a:cubicBezTo>
                <a:cubicBezTo>
                  <a:pt x="92" y="130"/>
                  <a:pt x="91" y="131"/>
                  <a:pt x="89" y="131"/>
                </a:cubicBezTo>
                <a:cubicBezTo>
                  <a:pt x="90" y="130"/>
                  <a:pt x="89" y="129"/>
                  <a:pt x="90" y="129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88" y="127"/>
                  <a:pt x="88" y="131"/>
                  <a:pt x="85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34"/>
                  <a:pt x="87" y="134"/>
                  <a:pt x="87" y="137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3" y="141"/>
                  <a:pt x="83" y="139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4" y="141"/>
                  <a:pt x="82" y="142"/>
                  <a:pt x="81" y="142"/>
                </a:cubicBezTo>
                <a:cubicBezTo>
                  <a:pt x="79" y="142"/>
                  <a:pt x="79" y="143"/>
                  <a:pt x="79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0" y="145"/>
                  <a:pt x="80" y="146"/>
                  <a:pt x="78" y="146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75" y="144"/>
                  <a:pt x="74" y="146"/>
                  <a:pt x="72" y="146"/>
                </a:cubicBezTo>
                <a:cubicBezTo>
                  <a:pt x="73" y="147"/>
                  <a:pt x="71" y="149"/>
                  <a:pt x="70" y="150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7" y="150"/>
                  <a:pt x="70" y="154"/>
                  <a:pt x="66" y="153"/>
                </a:cubicBezTo>
                <a:cubicBezTo>
                  <a:pt x="65" y="155"/>
                  <a:pt x="64" y="157"/>
                  <a:pt x="65" y="159"/>
                </a:cubicBezTo>
                <a:cubicBezTo>
                  <a:pt x="63" y="161"/>
                  <a:pt x="61" y="158"/>
                  <a:pt x="59" y="160"/>
                </a:cubicBezTo>
                <a:cubicBezTo>
                  <a:pt x="60" y="163"/>
                  <a:pt x="56" y="165"/>
                  <a:pt x="54" y="167"/>
                </a:cubicBezTo>
                <a:cubicBezTo>
                  <a:pt x="55" y="168"/>
                  <a:pt x="57" y="167"/>
                  <a:pt x="59" y="169"/>
                </a:cubicBezTo>
                <a:cubicBezTo>
                  <a:pt x="63" y="173"/>
                  <a:pt x="55" y="173"/>
                  <a:pt x="57" y="176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60" y="176"/>
                  <a:pt x="62" y="177"/>
                  <a:pt x="62" y="178"/>
                </a:cubicBezTo>
                <a:cubicBezTo>
                  <a:pt x="62" y="179"/>
                  <a:pt x="60" y="177"/>
                  <a:pt x="60" y="178"/>
                </a:cubicBezTo>
                <a:cubicBezTo>
                  <a:pt x="60" y="179"/>
                  <a:pt x="58" y="180"/>
                  <a:pt x="58" y="180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59" y="182"/>
                  <a:pt x="57" y="183"/>
                  <a:pt x="57" y="183"/>
                </a:cubicBezTo>
                <a:cubicBezTo>
                  <a:pt x="56" y="183"/>
                  <a:pt x="56" y="182"/>
                  <a:pt x="56" y="182"/>
                </a:cubicBezTo>
                <a:cubicBezTo>
                  <a:pt x="55" y="182"/>
                  <a:pt x="55" y="182"/>
                  <a:pt x="55" y="182"/>
                </a:cubicBezTo>
                <a:cubicBezTo>
                  <a:pt x="54" y="181"/>
                  <a:pt x="54" y="179"/>
                  <a:pt x="54" y="179"/>
                </a:cubicBezTo>
                <a:cubicBezTo>
                  <a:pt x="54" y="182"/>
                  <a:pt x="48" y="176"/>
                  <a:pt x="47" y="180"/>
                </a:cubicBezTo>
                <a:cubicBezTo>
                  <a:pt x="47" y="179"/>
                  <a:pt x="47" y="178"/>
                  <a:pt x="47" y="177"/>
                </a:cubicBezTo>
                <a:cubicBezTo>
                  <a:pt x="45" y="178"/>
                  <a:pt x="45" y="178"/>
                  <a:pt x="45" y="178"/>
                </a:cubicBezTo>
                <a:cubicBezTo>
                  <a:pt x="45" y="182"/>
                  <a:pt x="41" y="181"/>
                  <a:pt x="40" y="185"/>
                </a:cubicBezTo>
                <a:cubicBezTo>
                  <a:pt x="39" y="185"/>
                  <a:pt x="39" y="185"/>
                  <a:pt x="39" y="185"/>
                </a:cubicBezTo>
                <a:cubicBezTo>
                  <a:pt x="40" y="186"/>
                  <a:pt x="40" y="186"/>
                  <a:pt x="40" y="186"/>
                </a:cubicBezTo>
                <a:cubicBezTo>
                  <a:pt x="39" y="186"/>
                  <a:pt x="38" y="186"/>
                  <a:pt x="37" y="186"/>
                </a:cubicBezTo>
                <a:cubicBezTo>
                  <a:pt x="37" y="185"/>
                  <a:pt x="38" y="184"/>
                  <a:pt x="39" y="183"/>
                </a:cubicBezTo>
                <a:cubicBezTo>
                  <a:pt x="39" y="182"/>
                  <a:pt x="37" y="182"/>
                  <a:pt x="37" y="182"/>
                </a:cubicBezTo>
                <a:cubicBezTo>
                  <a:pt x="38" y="184"/>
                  <a:pt x="32" y="185"/>
                  <a:pt x="32" y="188"/>
                </a:cubicBezTo>
                <a:cubicBezTo>
                  <a:pt x="31" y="188"/>
                  <a:pt x="31" y="190"/>
                  <a:pt x="30" y="188"/>
                </a:cubicBezTo>
                <a:cubicBezTo>
                  <a:pt x="30" y="189"/>
                  <a:pt x="29" y="190"/>
                  <a:pt x="29" y="191"/>
                </a:cubicBezTo>
                <a:cubicBezTo>
                  <a:pt x="34" y="192"/>
                  <a:pt x="32" y="186"/>
                  <a:pt x="36" y="185"/>
                </a:cubicBezTo>
                <a:cubicBezTo>
                  <a:pt x="36" y="188"/>
                  <a:pt x="39" y="186"/>
                  <a:pt x="38" y="189"/>
                </a:cubicBezTo>
                <a:cubicBezTo>
                  <a:pt x="37" y="190"/>
                  <a:pt x="37" y="192"/>
                  <a:pt x="34" y="191"/>
                </a:cubicBezTo>
                <a:cubicBezTo>
                  <a:pt x="35" y="194"/>
                  <a:pt x="40" y="192"/>
                  <a:pt x="42" y="194"/>
                </a:cubicBezTo>
                <a:cubicBezTo>
                  <a:pt x="44" y="194"/>
                  <a:pt x="44" y="194"/>
                  <a:pt x="43" y="193"/>
                </a:cubicBezTo>
                <a:cubicBezTo>
                  <a:pt x="47" y="192"/>
                  <a:pt x="46" y="195"/>
                  <a:pt x="48" y="196"/>
                </a:cubicBezTo>
                <a:cubicBezTo>
                  <a:pt x="49" y="196"/>
                  <a:pt x="49" y="196"/>
                  <a:pt x="49" y="196"/>
                </a:cubicBezTo>
                <a:cubicBezTo>
                  <a:pt x="48" y="195"/>
                  <a:pt x="50" y="195"/>
                  <a:pt x="51" y="195"/>
                </a:cubicBezTo>
                <a:cubicBezTo>
                  <a:pt x="49" y="196"/>
                  <a:pt x="50" y="198"/>
                  <a:pt x="47" y="199"/>
                </a:cubicBezTo>
                <a:cubicBezTo>
                  <a:pt x="47" y="198"/>
                  <a:pt x="47" y="198"/>
                  <a:pt x="47" y="198"/>
                </a:cubicBezTo>
                <a:cubicBezTo>
                  <a:pt x="46" y="199"/>
                  <a:pt x="46" y="199"/>
                  <a:pt x="46" y="199"/>
                </a:cubicBezTo>
                <a:cubicBezTo>
                  <a:pt x="46" y="199"/>
                  <a:pt x="46" y="199"/>
                  <a:pt x="46" y="199"/>
                </a:cubicBezTo>
                <a:cubicBezTo>
                  <a:pt x="45" y="199"/>
                  <a:pt x="45" y="199"/>
                  <a:pt x="45" y="199"/>
                </a:cubicBezTo>
                <a:cubicBezTo>
                  <a:pt x="47" y="200"/>
                  <a:pt x="44" y="202"/>
                  <a:pt x="44" y="203"/>
                </a:cubicBezTo>
                <a:cubicBezTo>
                  <a:pt x="42" y="203"/>
                  <a:pt x="41" y="202"/>
                  <a:pt x="40" y="203"/>
                </a:cubicBezTo>
                <a:cubicBezTo>
                  <a:pt x="42" y="204"/>
                  <a:pt x="42" y="204"/>
                  <a:pt x="42" y="204"/>
                </a:cubicBezTo>
                <a:cubicBezTo>
                  <a:pt x="41" y="205"/>
                  <a:pt x="44" y="205"/>
                  <a:pt x="43" y="207"/>
                </a:cubicBezTo>
                <a:cubicBezTo>
                  <a:pt x="42" y="206"/>
                  <a:pt x="40" y="205"/>
                  <a:pt x="40" y="204"/>
                </a:cubicBezTo>
                <a:cubicBezTo>
                  <a:pt x="40" y="206"/>
                  <a:pt x="43" y="209"/>
                  <a:pt x="39" y="211"/>
                </a:cubicBezTo>
                <a:cubicBezTo>
                  <a:pt x="39" y="210"/>
                  <a:pt x="38" y="210"/>
                  <a:pt x="38" y="210"/>
                </a:cubicBezTo>
                <a:cubicBezTo>
                  <a:pt x="37" y="209"/>
                  <a:pt x="37" y="212"/>
                  <a:pt x="36" y="210"/>
                </a:cubicBezTo>
                <a:cubicBezTo>
                  <a:pt x="35" y="211"/>
                  <a:pt x="35" y="211"/>
                  <a:pt x="35" y="211"/>
                </a:cubicBezTo>
                <a:cubicBezTo>
                  <a:pt x="36" y="212"/>
                  <a:pt x="34" y="214"/>
                  <a:pt x="34" y="215"/>
                </a:cubicBezTo>
                <a:cubicBezTo>
                  <a:pt x="32" y="217"/>
                  <a:pt x="34" y="223"/>
                  <a:pt x="28" y="223"/>
                </a:cubicBezTo>
                <a:cubicBezTo>
                  <a:pt x="29" y="222"/>
                  <a:pt x="29" y="222"/>
                  <a:pt x="29" y="222"/>
                </a:cubicBezTo>
                <a:cubicBezTo>
                  <a:pt x="27" y="220"/>
                  <a:pt x="27" y="220"/>
                  <a:pt x="27" y="220"/>
                </a:cubicBezTo>
                <a:cubicBezTo>
                  <a:pt x="26" y="221"/>
                  <a:pt x="26" y="222"/>
                  <a:pt x="26" y="223"/>
                </a:cubicBezTo>
                <a:cubicBezTo>
                  <a:pt x="24" y="223"/>
                  <a:pt x="23" y="225"/>
                  <a:pt x="22" y="223"/>
                </a:cubicBezTo>
                <a:cubicBezTo>
                  <a:pt x="22" y="222"/>
                  <a:pt x="23" y="221"/>
                  <a:pt x="25" y="220"/>
                </a:cubicBezTo>
                <a:cubicBezTo>
                  <a:pt x="25" y="218"/>
                  <a:pt x="25" y="218"/>
                  <a:pt x="25" y="218"/>
                </a:cubicBezTo>
                <a:cubicBezTo>
                  <a:pt x="24" y="219"/>
                  <a:pt x="23" y="221"/>
                  <a:pt x="23" y="222"/>
                </a:cubicBezTo>
                <a:cubicBezTo>
                  <a:pt x="21" y="222"/>
                  <a:pt x="21" y="222"/>
                  <a:pt x="21" y="222"/>
                </a:cubicBezTo>
                <a:cubicBezTo>
                  <a:pt x="18" y="222"/>
                  <a:pt x="21" y="224"/>
                  <a:pt x="20" y="225"/>
                </a:cubicBezTo>
                <a:cubicBezTo>
                  <a:pt x="16" y="225"/>
                  <a:pt x="16" y="225"/>
                  <a:pt x="16" y="225"/>
                </a:cubicBezTo>
                <a:cubicBezTo>
                  <a:pt x="17" y="229"/>
                  <a:pt x="17" y="229"/>
                  <a:pt x="17" y="229"/>
                </a:cubicBezTo>
                <a:cubicBezTo>
                  <a:pt x="14" y="230"/>
                  <a:pt x="11" y="229"/>
                  <a:pt x="9" y="229"/>
                </a:cubicBezTo>
                <a:cubicBezTo>
                  <a:pt x="9" y="229"/>
                  <a:pt x="9" y="229"/>
                  <a:pt x="9" y="229"/>
                </a:cubicBezTo>
                <a:cubicBezTo>
                  <a:pt x="7" y="231"/>
                  <a:pt x="12" y="230"/>
                  <a:pt x="13" y="232"/>
                </a:cubicBezTo>
                <a:cubicBezTo>
                  <a:pt x="12" y="235"/>
                  <a:pt x="9" y="239"/>
                  <a:pt x="10" y="242"/>
                </a:cubicBezTo>
                <a:cubicBezTo>
                  <a:pt x="12" y="242"/>
                  <a:pt x="12" y="241"/>
                  <a:pt x="13" y="240"/>
                </a:cubicBezTo>
                <a:cubicBezTo>
                  <a:pt x="15" y="240"/>
                  <a:pt x="14" y="242"/>
                  <a:pt x="15" y="243"/>
                </a:cubicBezTo>
                <a:cubicBezTo>
                  <a:pt x="12" y="244"/>
                  <a:pt x="17" y="246"/>
                  <a:pt x="14" y="247"/>
                </a:cubicBezTo>
                <a:cubicBezTo>
                  <a:pt x="13" y="247"/>
                  <a:pt x="11" y="247"/>
                  <a:pt x="11" y="248"/>
                </a:cubicBezTo>
                <a:cubicBezTo>
                  <a:pt x="11" y="248"/>
                  <a:pt x="11" y="248"/>
                  <a:pt x="11" y="248"/>
                </a:cubicBezTo>
                <a:cubicBezTo>
                  <a:pt x="10" y="249"/>
                  <a:pt x="12" y="253"/>
                  <a:pt x="8" y="252"/>
                </a:cubicBezTo>
                <a:cubicBezTo>
                  <a:pt x="8" y="251"/>
                  <a:pt x="8" y="251"/>
                  <a:pt x="8" y="251"/>
                </a:cubicBezTo>
                <a:cubicBezTo>
                  <a:pt x="6" y="251"/>
                  <a:pt x="6" y="251"/>
                  <a:pt x="6" y="251"/>
                </a:cubicBezTo>
                <a:cubicBezTo>
                  <a:pt x="6" y="251"/>
                  <a:pt x="6" y="251"/>
                  <a:pt x="6" y="251"/>
                </a:cubicBezTo>
                <a:cubicBezTo>
                  <a:pt x="4" y="255"/>
                  <a:pt x="4" y="255"/>
                  <a:pt x="4" y="255"/>
                </a:cubicBezTo>
                <a:cubicBezTo>
                  <a:pt x="5" y="254"/>
                  <a:pt x="5" y="254"/>
                  <a:pt x="5" y="254"/>
                </a:cubicBezTo>
                <a:cubicBezTo>
                  <a:pt x="8" y="256"/>
                  <a:pt x="4" y="256"/>
                  <a:pt x="6" y="259"/>
                </a:cubicBezTo>
                <a:cubicBezTo>
                  <a:pt x="5" y="259"/>
                  <a:pt x="5" y="259"/>
                  <a:pt x="4" y="258"/>
                </a:cubicBezTo>
                <a:cubicBezTo>
                  <a:pt x="3" y="259"/>
                  <a:pt x="5" y="259"/>
                  <a:pt x="5" y="260"/>
                </a:cubicBezTo>
                <a:cubicBezTo>
                  <a:pt x="3" y="261"/>
                  <a:pt x="3" y="261"/>
                  <a:pt x="3" y="261"/>
                </a:cubicBezTo>
                <a:cubicBezTo>
                  <a:pt x="5" y="261"/>
                  <a:pt x="5" y="262"/>
                  <a:pt x="5" y="262"/>
                </a:cubicBezTo>
                <a:cubicBezTo>
                  <a:pt x="0" y="263"/>
                  <a:pt x="3" y="267"/>
                  <a:pt x="1" y="269"/>
                </a:cubicBezTo>
                <a:cubicBezTo>
                  <a:pt x="0" y="270"/>
                  <a:pt x="1" y="271"/>
                  <a:pt x="0" y="272"/>
                </a:cubicBezTo>
                <a:close/>
                <a:moveTo>
                  <a:pt x="367" y="29"/>
                </a:moveTo>
                <a:cubicBezTo>
                  <a:pt x="369" y="30"/>
                  <a:pt x="371" y="28"/>
                  <a:pt x="373" y="29"/>
                </a:cubicBezTo>
                <a:cubicBezTo>
                  <a:pt x="371" y="29"/>
                  <a:pt x="369" y="31"/>
                  <a:pt x="366" y="31"/>
                </a:cubicBezTo>
                <a:cubicBezTo>
                  <a:pt x="366" y="30"/>
                  <a:pt x="367" y="30"/>
                  <a:pt x="367" y="29"/>
                </a:cubicBezTo>
                <a:close/>
                <a:moveTo>
                  <a:pt x="458" y="65"/>
                </a:moveTo>
                <a:cubicBezTo>
                  <a:pt x="460" y="64"/>
                  <a:pt x="462" y="66"/>
                  <a:pt x="465" y="66"/>
                </a:cubicBezTo>
                <a:cubicBezTo>
                  <a:pt x="463" y="67"/>
                  <a:pt x="459" y="66"/>
                  <a:pt x="458" y="65"/>
                </a:cubicBezTo>
                <a:close/>
                <a:moveTo>
                  <a:pt x="430" y="33"/>
                </a:moveTo>
                <a:cubicBezTo>
                  <a:pt x="430" y="33"/>
                  <a:pt x="430" y="33"/>
                  <a:pt x="430" y="33"/>
                </a:cubicBezTo>
                <a:cubicBezTo>
                  <a:pt x="429" y="33"/>
                  <a:pt x="429" y="33"/>
                  <a:pt x="429" y="33"/>
                </a:cubicBezTo>
                <a:lnTo>
                  <a:pt x="430" y="33"/>
                </a:lnTo>
                <a:close/>
                <a:moveTo>
                  <a:pt x="421" y="37"/>
                </a:moveTo>
                <a:cubicBezTo>
                  <a:pt x="424" y="36"/>
                  <a:pt x="424" y="36"/>
                  <a:pt x="424" y="36"/>
                </a:cubicBezTo>
                <a:cubicBezTo>
                  <a:pt x="426" y="37"/>
                  <a:pt x="422" y="38"/>
                  <a:pt x="421" y="37"/>
                </a:cubicBezTo>
                <a:close/>
                <a:moveTo>
                  <a:pt x="421" y="34"/>
                </a:moveTo>
                <a:cubicBezTo>
                  <a:pt x="419" y="35"/>
                  <a:pt x="419" y="35"/>
                  <a:pt x="419" y="35"/>
                </a:cubicBezTo>
                <a:cubicBezTo>
                  <a:pt x="419" y="34"/>
                  <a:pt x="419" y="34"/>
                  <a:pt x="419" y="34"/>
                </a:cubicBezTo>
                <a:cubicBezTo>
                  <a:pt x="417" y="36"/>
                  <a:pt x="414" y="34"/>
                  <a:pt x="412" y="34"/>
                </a:cubicBezTo>
                <a:cubicBezTo>
                  <a:pt x="413" y="34"/>
                  <a:pt x="419" y="32"/>
                  <a:pt x="421" y="34"/>
                </a:cubicBezTo>
                <a:close/>
                <a:moveTo>
                  <a:pt x="142" y="139"/>
                </a:moveTo>
                <a:cubicBezTo>
                  <a:pt x="142" y="138"/>
                  <a:pt x="140" y="137"/>
                  <a:pt x="141" y="137"/>
                </a:cubicBezTo>
                <a:cubicBezTo>
                  <a:pt x="143" y="139"/>
                  <a:pt x="145" y="137"/>
                  <a:pt x="147" y="136"/>
                </a:cubicBezTo>
                <a:cubicBezTo>
                  <a:pt x="147" y="136"/>
                  <a:pt x="147" y="136"/>
                  <a:pt x="147" y="136"/>
                </a:cubicBezTo>
                <a:cubicBezTo>
                  <a:pt x="147" y="137"/>
                  <a:pt x="144" y="139"/>
                  <a:pt x="142" y="139"/>
                </a:cubicBezTo>
                <a:close/>
                <a:moveTo>
                  <a:pt x="150" y="136"/>
                </a:moveTo>
                <a:cubicBezTo>
                  <a:pt x="150" y="135"/>
                  <a:pt x="151" y="135"/>
                  <a:pt x="151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4" y="137"/>
                  <a:pt x="150" y="134"/>
                  <a:pt x="150" y="136"/>
                </a:cubicBezTo>
                <a:close/>
                <a:moveTo>
                  <a:pt x="160" y="130"/>
                </a:moveTo>
                <a:cubicBezTo>
                  <a:pt x="159" y="130"/>
                  <a:pt x="158" y="130"/>
                  <a:pt x="158" y="131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57" y="132"/>
                  <a:pt x="155" y="134"/>
                  <a:pt x="151" y="132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6" y="131"/>
                  <a:pt x="159" y="128"/>
                  <a:pt x="164" y="127"/>
                </a:cubicBezTo>
                <a:cubicBezTo>
                  <a:pt x="164" y="129"/>
                  <a:pt x="162" y="130"/>
                  <a:pt x="160" y="130"/>
                </a:cubicBezTo>
                <a:close/>
                <a:moveTo>
                  <a:pt x="57" y="257"/>
                </a:moveTo>
                <a:cubicBezTo>
                  <a:pt x="56" y="257"/>
                  <a:pt x="56" y="256"/>
                  <a:pt x="57" y="256"/>
                </a:cubicBezTo>
                <a:cubicBezTo>
                  <a:pt x="58" y="257"/>
                  <a:pt x="57" y="257"/>
                  <a:pt x="57" y="257"/>
                </a:cubicBezTo>
                <a:close/>
                <a:moveTo>
                  <a:pt x="60" y="255"/>
                </a:moveTo>
                <a:cubicBezTo>
                  <a:pt x="58" y="256"/>
                  <a:pt x="58" y="256"/>
                  <a:pt x="58" y="256"/>
                </a:cubicBezTo>
                <a:cubicBezTo>
                  <a:pt x="60" y="254"/>
                  <a:pt x="60" y="254"/>
                  <a:pt x="60" y="254"/>
                </a:cubicBezTo>
                <a:lnTo>
                  <a:pt x="60" y="255"/>
                </a:lnTo>
                <a:close/>
                <a:moveTo>
                  <a:pt x="63" y="237"/>
                </a:moveTo>
                <a:cubicBezTo>
                  <a:pt x="62" y="239"/>
                  <a:pt x="62" y="239"/>
                  <a:pt x="62" y="239"/>
                </a:cubicBezTo>
                <a:cubicBezTo>
                  <a:pt x="61" y="239"/>
                  <a:pt x="61" y="239"/>
                  <a:pt x="61" y="239"/>
                </a:cubicBezTo>
                <a:lnTo>
                  <a:pt x="63" y="237"/>
                </a:lnTo>
                <a:close/>
                <a:moveTo>
                  <a:pt x="62" y="242"/>
                </a:moveTo>
                <a:cubicBezTo>
                  <a:pt x="63" y="242"/>
                  <a:pt x="63" y="242"/>
                  <a:pt x="63" y="242"/>
                </a:cubicBezTo>
                <a:cubicBezTo>
                  <a:pt x="63" y="243"/>
                  <a:pt x="62" y="244"/>
                  <a:pt x="60" y="244"/>
                </a:cubicBezTo>
                <a:cubicBezTo>
                  <a:pt x="61" y="243"/>
                  <a:pt x="60" y="242"/>
                  <a:pt x="62" y="242"/>
                </a:cubicBezTo>
                <a:close/>
                <a:moveTo>
                  <a:pt x="69" y="246"/>
                </a:moveTo>
                <a:cubicBezTo>
                  <a:pt x="68" y="246"/>
                  <a:pt x="67" y="245"/>
                  <a:pt x="67" y="246"/>
                </a:cubicBezTo>
                <a:cubicBezTo>
                  <a:pt x="63" y="245"/>
                  <a:pt x="63" y="245"/>
                  <a:pt x="63" y="245"/>
                </a:cubicBezTo>
                <a:cubicBezTo>
                  <a:pt x="63" y="247"/>
                  <a:pt x="60" y="248"/>
                  <a:pt x="58" y="248"/>
                </a:cubicBezTo>
                <a:cubicBezTo>
                  <a:pt x="58" y="249"/>
                  <a:pt x="58" y="249"/>
                  <a:pt x="57" y="250"/>
                </a:cubicBezTo>
                <a:cubicBezTo>
                  <a:pt x="57" y="249"/>
                  <a:pt x="58" y="249"/>
                  <a:pt x="58" y="248"/>
                </a:cubicBezTo>
                <a:cubicBezTo>
                  <a:pt x="59" y="248"/>
                  <a:pt x="60" y="247"/>
                  <a:pt x="60" y="247"/>
                </a:cubicBezTo>
                <a:cubicBezTo>
                  <a:pt x="63" y="246"/>
                  <a:pt x="65" y="242"/>
                  <a:pt x="68" y="244"/>
                </a:cubicBezTo>
                <a:cubicBezTo>
                  <a:pt x="71" y="244"/>
                  <a:pt x="71" y="244"/>
                  <a:pt x="71" y="244"/>
                </a:cubicBezTo>
                <a:cubicBezTo>
                  <a:pt x="72" y="245"/>
                  <a:pt x="71" y="246"/>
                  <a:pt x="69" y="246"/>
                </a:cubicBezTo>
                <a:close/>
                <a:moveTo>
                  <a:pt x="74" y="242"/>
                </a:moveTo>
                <a:cubicBezTo>
                  <a:pt x="71" y="242"/>
                  <a:pt x="67" y="242"/>
                  <a:pt x="66" y="242"/>
                </a:cubicBezTo>
                <a:cubicBezTo>
                  <a:pt x="65" y="241"/>
                  <a:pt x="67" y="240"/>
                  <a:pt x="68" y="240"/>
                </a:cubicBezTo>
                <a:cubicBezTo>
                  <a:pt x="69" y="242"/>
                  <a:pt x="73" y="239"/>
                  <a:pt x="74" y="242"/>
                </a:cubicBezTo>
                <a:close/>
                <a:moveTo>
                  <a:pt x="78" y="234"/>
                </a:moveTo>
                <a:cubicBezTo>
                  <a:pt x="74" y="235"/>
                  <a:pt x="71" y="236"/>
                  <a:pt x="69" y="239"/>
                </a:cubicBezTo>
                <a:cubicBezTo>
                  <a:pt x="68" y="238"/>
                  <a:pt x="67" y="238"/>
                  <a:pt x="66" y="238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8" y="232"/>
                  <a:pt x="77" y="234"/>
                  <a:pt x="78" y="234"/>
                </a:cubicBezTo>
                <a:close/>
                <a:moveTo>
                  <a:pt x="81" y="231"/>
                </a:moveTo>
                <a:cubicBezTo>
                  <a:pt x="80" y="231"/>
                  <a:pt x="80" y="231"/>
                  <a:pt x="80" y="231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80" y="230"/>
                  <a:pt x="80" y="230"/>
                  <a:pt x="80" y="230"/>
                </a:cubicBezTo>
                <a:lnTo>
                  <a:pt x="81" y="231"/>
                </a:lnTo>
                <a:close/>
                <a:moveTo>
                  <a:pt x="79" y="229"/>
                </a:moveTo>
                <a:cubicBezTo>
                  <a:pt x="79" y="229"/>
                  <a:pt x="79" y="229"/>
                  <a:pt x="79" y="229"/>
                </a:cubicBezTo>
                <a:cubicBezTo>
                  <a:pt x="80" y="228"/>
                  <a:pt x="80" y="228"/>
                  <a:pt x="80" y="228"/>
                </a:cubicBezTo>
                <a:lnTo>
                  <a:pt x="79" y="229"/>
                </a:lnTo>
                <a:close/>
                <a:moveTo>
                  <a:pt x="84" y="224"/>
                </a:moveTo>
                <a:cubicBezTo>
                  <a:pt x="84" y="225"/>
                  <a:pt x="84" y="225"/>
                  <a:pt x="84" y="225"/>
                </a:cubicBezTo>
                <a:cubicBezTo>
                  <a:pt x="84" y="224"/>
                  <a:pt x="84" y="224"/>
                  <a:pt x="84" y="224"/>
                </a:cubicBezTo>
                <a:close/>
                <a:moveTo>
                  <a:pt x="68" y="218"/>
                </a:moveTo>
                <a:cubicBezTo>
                  <a:pt x="67" y="217"/>
                  <a:pt x="70" y="217"/>
                  <a:pt x="69" y="216"/>
                </a:cubicBezTo>
                <a:cubicBezTo>
                  <a:pt x="68" y="216"/>
                  <a:pt x="68" y="216"/>
                  <a:pt x="68" y="216"/>
                </a:cubicBezTo>
                <a:cubicBezTo>
                  <a:pt x="70" y="214"/>
                  <a:pt x="73" y="215"/>
                  <a:pt x="75" y="213"/>
                </a:cubicBezTo>
                <a:cubicBezTo>
                  <a:pt x="75" y="216"/>
                  <a:pt x="71" y="217"/>
                  <a:pt x="68" y="218"/>
                </a:cubicBezTo>
                <a:close/>
                <a:moveTo>
                  <a:pt x="86" y="199"/>
                </a:moveTo>
                <a:cubicBezTo>
                  <a:pt x="87" y="201"/>
                  <a:pt x="83" y="199"/>
                  <a:pt x="81" y="200"/>
                </a:cubicBezTo>
                <a:cubicBezTo>
                  <a:pt x="82" y="199"/>
                  <a:pt x="84" y="198"/>
                  <a:pt x="86" y="199"/>
                </a:cubicBezTo>
                <a:close/>
                <a:moveTo>
                  <a:pt x="97" y="223"/>
                </a:moveTo>
                <a:cubicBezTo>
                  <a:pt x="95" y="223"/>
                  <a:pt x="95" y="226"/>
                  <a:pt x="92" y="224"/>
                </a:cubicBezTo>
                <a:cubicBezTo>
                  <a:pt x="92" y="223"/>
                  <a:pt x="93" y="222"/>
                  <a:pt x="94" y="221"/>
                </a:cubicBezTo>
                <a:cubicBezTo>
                  <a:pt x="97" y="220"/>
                  <a:pt x="96" y="222"/>
                  <a:pt x="97" y="223"/>
                </a:cubicBezTo>
                <a:cubicBezTo>
                  <a:pt x="97" y="222"/>
                  <a:pt x="98" y="222"/>
                  <a:pt x="98" y="223"/>
                </a:cubicBezTo>
                <a:cubicBezTo>
                  <a:pt x="97" y="223"/>
                  <a:pt x="97" y="223"/>
                  <a:pt x="97" y="223"/>
                </a:cubicBezTo>
                <a:close/>
                <a:moveTo>
                  <a:pt x="88" y="218"/>
                </a:moveTo>
                <a:cubicBezTo>
                  <a:pt x="87" y="217"/>
                  <a:pt x="89" y="216"/>
                  <a:pt x="91" y="215"/>
                </a:cubicBezTo>
                <a:cubicBezTo>
                  <a:pt x="91" y="216"/>
                  <a:pt x="88" y="217"/>
                  <a:pt x="88" y="218"/>
                </a:cubicBezTo>
                <a:close/>
                <a:moveTo>
                  <a:pt x="101" y="219"/>
                </a:moveTo>
                <a:cubicBezTo>
                  <a:pt x="102" y="219"/>
                  <a:pt x="104" y="218"/>
                  <a:pt x="105" y="219"/>
                </a:cubicBezTo>
                <a:lnTo>
                  <a:pt x="101" y="219"/>
                </a:lnTo>
                <a:close/>
                <a:moveTo>
                  <a:pt x="95" y="212"/>
                </a:moveTo>
                <a:cubicBezTo>
                  <a:pt x="92" y="211"/>
                  <a:pt x="93" y="214"/>
                  <a:pt x="90" y="213"/>
                </a:cubicBezTo>
                <a:cubicBezTo>
                  <a:pt x="93" y="209"/>
                  <a:pt x="93" y="209"/>
                  <a:pt x="93" y="209"/>
                </a:cubicBezTo>
                <a:lnTo>
                  <a:pt x="95" y="212"/>
                </a:lnTo>
                <a:close/>
                <a:moveTo>
                  <a:pt x="103" y="208"/>
                </a:moveTo>
                <a:cubicBezTo>
                  <a:pt x="103" y="209"/>
                  <a:pt x="101" y="212"/>
                  <a:pt x="97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7" y="209"/>
                  <a:pt x="97" y="209"/>
                  <a:pt x="97" y="209"/>
                </a:cubicBezTo>
                <a:cubicBezTo>
                  <a:pt x="99" y="210"/>
                  <a:pt x="99" y="210"/>
                  <a:pt x="99" y="210"/>
                </a:cubicBezTo>
                <a:cubicBezTo>
                  <a:pt x="99" y="209"/>
                  <a:pt x="99" y="209"/>
                  <a:pt x="99" y="209"/>
                </a:cubicBezTo>
                <a:cubicBezTo>
                  <a:pt x="100" y="209"/>
                  <a:pt x="101" y="207"/>
                  <a:pt x="103" y="208"/>
                </a:cubicBezTo>
                <a:close/>
                <a:moveTo>
                  <a:pt x="96" y="205"/>
                </a:moveTo>
                <a:cubicBezTo>
                  <a:pt x="97" y="206"/>
                  <a:pt x="97" y="208"/>
                  <a:pt x="96" y="209"/>
                </a:cubicBezTo>
                <a:cubicBezTo>
                  <a:pt x="94" y="208"/>
                  <a:pt x="91" y="207"/>
                  <a:pt x="90" y="209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90" y="206"/>
                  <a:pt x="86" y="205"/>
                  <a:pt x="90" y="204"/>
                </a:cubicBezTo>
                <a:cubicBezTo>
                  <a:pt x="89" y="206"/>
                  <a:pt x="89" y="206"/>
                  <a:pt x="89" y="206"/>
                </a:cubicBezTo>
                <a:cubicBezTo>
                  <a:pt x="92" y="206"/>
                  <a:pt x="93" y="205"/>
                  <a:pt x="96" y="205"/>
                </a:cubicBezTo>
                <a:close/>
                <a:moveTo>
                  <a:pt x="104" y="195"/>
                </a:moveTo>
                <a:cubicBezTo>
                  <a:pt x="104" y="195"/>
                  <a:pt x="104" y="195"/>
                  <a:pt x="104" y="195"/>
                </a:cubicBezTo>
                <a:cubicBezTo>
                  <a:pt x="103" y="195"/>
                  <a:pt x="103" y="195"/>
                  <a:pt x="103" y="195"/>
                </a:cubicBezTo>
                <a:cubicBezTo>
                  <a:pt x="104" y="195"/>
                  <a:pt x="104" y="195"/>
                  <a:pt x="104" y="195"/>
                </a:cubicBezTo>
                <a:close/>
                <a:moveTo>
                  <a:pt x="123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3" y="185"/>
                  <a:pt x="120" y="185"/>
                  <a:pt x="119" y="185"/>
                </a:cubicBezTo>
                <a:cubicBezTo>
                  <a:pt x="119" y="185"/>
                  <a:pt x="118" y="185"/>
                  <a:pt x="117" y="185"/>
                </a:cubicBezTo>
                <a:cubicBezTo>
                  <a:pt x="118" y="183"/>
                  <a:pt x="119" y="182"/>
                  <a:pt x="122" y="182"/>
                </a:cubicBezTo>
                <a:cubicBezTo>
                  <a:pt x="122" y="182"/>
                  <a:pt x="122" y="182"/>
                  <a:pt x="123" y="182"/>
                </a:cubicBezTo>
                <a:cubicBezTo>
                  <a:pt x="123" y="182"/>
                  <a:pt x="123" y="183"/>
                  <a:pt x="123" y="183"/>
                </a:cubicBezTo>
                <a:close/>
                <a:moveTo>
                  <a:pt x="121" y="181"/>
                </a:moveTo>
                <a:cubicBezTo>
                  <a:pt x="123" y="179"/>
                  <a:pt x="125" y="178"/>
                  <a:pt x="128" y="178"/>
                </a:cubicBezTo>
                <a:cubicBezTo>
                  <a:pt x="129" y="180"/>
                  <a:pt x="125" y="182"/>
                  <a:pt x="121" y="181"/>
                </a:cubicBezTo>
                <a:close/>
                <a:moveTo>
                  <a:pt x="130" y="175"/>
                </a:moveTo>
                <a:cubicBezTo>
                  <a:pt x="129" y="175"/>
                  <a:pt x="129" y="174"/>
                  <a:pt x="128" y="174"/>
                </a:cubicBezTo>
                <a:cubicBezTo>
                  <a:pt x="129" y="174"/>
                  <a:pt x="128" y="174"/>
                  <a:pt x="129" y="174"/>
                </a:cubicBezTo>
                <a:lnTo>
                  <a:pt x="130" y="175"/>
                </a:lnTo>
                <a:close/>
                <a:moveTo>
                  <a:pt x="125" y="172"/>
                </a:moveTo>
                <a:cubicBezTo>
                  <a:pt x="124" y="173"/>
                  <a:pt x="124" y="173"/>
                  <a:pt x="124" y="173"/>
                </a:cubicBezTo>
                <a:cubicBezTo>
                  <a:pt x="125" y="171"/>
                  <a:pt x="125" y="171"/>
                  <a:pt x="125" y="171"/>
                </a:cubicBezTo>
                <a:lnTo>
                  <a:pt x="125" y="172"/>
                </a:lnTo>
                <a:close/>
                <a:moveTo>
                  <a:pt x="113" y="163"/>
                </a:moveTo>
                <a:cubicBezTo>
                  <a:pt x="113" y="163"/>
                  <a:pt x="113" y="163"/>
                  <a:pt x="113" y="163"/>
                </a:cubicBezTo>
                <a:cubicBezTo>
                  <a:pt x="115" y="163"/>
                  <a:pt x="115" y="163"/>
                  <a:pt x="115" y="163"/>
                </a:cubicBezTo>
                <a:cubicBezTo>
                  <a:pt x="115" y="164"/>
                  <a:pt x="114" y="164"/>
                  <a:pt x="113" y="163"/>
                </a:cubicBezTo>
                <a:close/>
                <a:moveTo>
                  <a:pt x="148" y="191"/>
                </a:moveTo>
                <a:cubicBezTo>
                  <a:pt x="148" y="192"/>
                  <a:pt x="146" y="192"/>
                  <a:pt x="145" y="192"/>
                </a:cubicBezTo>
                <a:cubicBezTo>
                  <a:pt x="145" y="191"/>
                  <a:pt x="145" y="191"/>
                  <a:pt x="144" y="191"/>
                </a:cubicBezTo>
                <a:cubicBezTo>
                  <a:pt x="143" y="191"/>
                  <a:pt x="143" y="192"/>
                  <a:pt x="142" y="192"/>
                </a:cubicBezTo>
                <a:cubicBezTo>
                  <a:pt x="141" y="191"/>
                  <a:pt x="142" y="189"/>
                  <a:pt x="144" y="189"/>
                </a:cubicBezTo>
                <a:cubicBezTo>
                  <a:pt x="146" y="190"/>
                  <a:pt x="149" y="189"/>
                  <a:pt x="148" y="191"/>
                </a:cubicBezTo>
                <a:close/>
                <a:moveTo>
                  <a:pt x="154" y="195"/>
                </a:moveTo>
                <a:cubicBezTo>
                  <a:pt x="154" y="195"/>
                  <a:pt x="154" y="195"/>
                  <a:pt x="154" y="195"/>
                </a:cubicBezTo>
                <a:cubicBezTo>
                  <a:pt x="154" y="194"/>
                  <a:pt x="156" y="194"/>
                  <a:pt x="157" y="194"/>
                </a:cubicBezTo>
                <a:cubicBezTo>
                  <a:pt x="159" y="196"/>
                  <a:pt x="155" y="196"/>
                  <a:pt x="154" y="195"/>
                </a:cubicBezTo>
                <a:close/>
                <a:moveTo>
                  <a:pt x="121" y="297"/>
                </a:moveTo>
                <a:cubicBezTo>
                  <a:pt x="121" y="298"/>
                  <a:pt x="121" y="298"/>
                  <a:pt x="121" y="298"/>
                </a:cubicBezTo>
                <a:cubicBezTo>
                  <a:pt x="121" y="297"/>
                  <a:pt x="121" y="297"/>
                  <a:pt x="121" y="297"/>
                </a:cubicBezTo>
                <a:close/>
                <a:moveTo>
                  <a:pt x="122" y="297"/>
                </a:moveTo>
                <a:cubicBezTo>
                  <a:pt x="122" y="297"/>
                  <a:pt x="122" y="297"/>
                  <a:pt x="122" y="297"/>
                </a:cubicBezTo>
                <a:cubicBezTo>
                  <a:pt x="123" y="296"/>
                  <a:pt x="123" y="296"/>
                  <a:pt x="123" y="296"/>
                </a:cubicBezTo>
                <a:lnTo>
                  <a:pt x="122" y="297"/>
                </a:lnTo>
                <a:close/>
                <a:moveTo>
                  <a:pt x="143" y="267"/>
                </a:moveTo>
                <a:cubicBezTo>
                  <a:pt x="145" y="267"/>
                  <a:pt x="145" y="267"/>
                  <a:pt x="145" y="267"/>
                </a:cubicBezTo>
                <a:cubicBezTo>
                  <a:pt x="145" y="267"/>
                  <a:pt x="144" y="267"/>
                  <a:pt x="144" y="267"/>
                </a:cubicBezTo>
                <a:lnTo>
                  <a:pt x="143" y="267"/>
                </a:lnTo>
                <a:close/>
                <a:moveTo>
                  <a:pt x="153" y="251"/>
                </a:moveTo>
                <a:cubicBezTo>
                  <a:pt x="152" y="251"/>
                  <a:pt x="153" y="250"/>
                  <a:pt x="153" y="250"/>
                </a:cubicBezTo>
                <a:cubicBezTo>
                  <a:pt x="154" y="250"/>
                  <a:pt x="153" y="251"/>
                  <a:pt x="153" y="251"/>
                </a:cubicBezTo>
                <a:close/>
                <a:moveTo>
                  <a:pt x="203" y="200"/>
                </a:moveTo>
                <a:cubicBezTo>
                  <a:pt x="204" y="200"/>
                  <a:pt x="204" y="200"/>
                  <a:pt x="204" y="200"/>
                </a:cubicBezTo>
                <a:cubicBezTo>
                  <a:pt x="204" y="200"/>
                  <a:pt x="204" y="200"/>
                  <a:pt x="204" y="200"/>
                </a:cubicBezTo>
                <a:lnTo>
                  <a:pt x="203" y="200"/>
                </a:lnTo>
                <a:close/>
                <a:moveTo>
                  <a:pt x="209" y="180"/>
                </a:moveTo>
                <a:cubicBezTo>
                  <a:pt x="209" y="180"/>
                  <a:pt x="209" y="180"/>
                  <a:pt x="209" y="180"/>
                </a:cubicBezTo>
                <a:cubicBezTo>
                  <a:pt x="209" y="180"/>
                  <a:pt x="209" y="180"/>
                  <a:pt x="209" y="180"/>
                </a:cubicBezTo>
                <a:close/>
                <a:moveTo>
                  <a:pt x="226" y="177"/>
                </a:moveTo>
                <a:cubicBezTo>
                  <a:pt x="227" y="176"/>
                  <a:pt x="224" y="175"/>
                  <a:pt x="226" y="175"/>
                </a:cubicBezTo>
                <a:cubicBezTo>
                  <a:pt x="228" y="175"/>
                  <a:pt x="227" y="177"/>
                  <a:pt x="226" y="177"/>
                </a:cubicBezTo>
                <a:close/>
                <a:moveTo>
                  <a:pt x="225" y="169"/>
                </a:moveTo>
                <a:cubicBezTo>
                  <a:pt x="227" y="170"/>
                  <a:pt x="228" y="168"/>
                  <a:pt x="231" y="168"/>
                </a:cubicBezTo>
                <a:cubicBezTo>
                  <a:pt x="230" y="171"/>
                  <a:pt x="228" y="169"/>
                  <a:pt x="225" y="169"/>
                </a:cubicBezTo>
                <a:close/>
                <a:moveTo>
                  <a:pt x="224" y="159"/>
                </a:moveTo>
                <a:cubicBezTo>
                  <a:pt x="223" y="158"/>
                  <a:pt x="223" y="158"/>
                  <a:pt x="223" y="158"/>
                </a:cubicBezTo>
                <a:cubicBezTo>
                  <a:pt x="224" y="158"/>
                  <a:pt x="224" y="158"/>
                  <a:pt x="224" y="158"/>
                </a:cubicBezTo>
                <a:cubicBezTo>
                  <a:pt x="225" y="158"/>
                  <a:pt x="224" y="159"/>
                  <a:pt x="224" y="159"/>
                </a:cubicBezTo>
                <a:close/>
                <a:moveTo>
                  <a:pt x="242" y="158"/>
                </a:moveTo>
                <a:cubicBezTo>
                  <a:pt x="239" y="158"/>
                  <a:pt x="239" y="158"/>
                  <a:pt x="239" y="158"/>
                </a:cubicBezTo>
                <a:cubicBezTo>
                  <a:pt x="238" y="156"/>
                  <a:pt x="241" y="157"/>
                  <a:pt x="242" y="156"/>
                </a:cubicBezTo>
                <a:cubicBezTo>
                  <a:pt x="242" y="158"/>
                  <a:pt x="242" y="158"/>
                  <a:pt x="242" y="158"/>
                </a:cubicBezTo>
                <a:close/>
                <a:moveTo>
                  <a:pt x="246" y="153"/>
                </a:moveTo>
                <a:cubicBezTo>
                  <a:pt x="245" y="151"/>
                  <a:pt x="245" y="151"/>
                  <a:pt x="245" y="151"/>
                </a:cubicBezTo>
                <a:cubicBezTo>
                  <a:pt x="246" y="152"/>
                  <a:pt x="248" y="152"/>
                  <a:pt x="248" y="151"/>
                </a:cubicBezTo>
                <a:lnTo>
                  <a:pt x="246" y="153"/>
                </a:lnTo>
                <a:close/>
                <a:moveTo>
                  <a:pt x="249" y="151"/>
                </a:moveTo>
                <a:cubicBezTo>
                  <a:pt x="251" y="151"/>
                  <a:pt x="252" y="147"/>
                  <a:pt x="256" y="148"/>
                </a:cubicBezTo>
                <a:cubicBezTo>
                  <a:pt x="255" y="149"/>
                  <a:pt x="252" y="152"/>
                  <a:pt x="249" y="151"/>
                </a:cubicBezTo>
                <a:close/>
                <a:moveTo>
                  <a:pt x="281" y="153"/>
                </a:moveTo>
                <a:cubicBezTo>
                  <a:pt x="282" y="153"/>
                  <a:pt x="282" y="153"/>
                  <a:pt x="282" y="153"/>
                </a:cubicBezTo>
                <a:cubicBezTo>
                  <a:pt x="283" y="152"/>
                  <a:pt x="283" y="152"/>
                  <a:pt x="283" y="152"/>
                </a:cubicBezTo>
                <a:lnTo>
                  <a:pt x="281" y="153"/>
                </a:lnTo>
                <a:close/>
                <a:moveTo>
                  <a:pt x="521" y="188"/>
                </a:moveTo>
                <a:cubicBezTo>
                  <a:pt x="521" y="188"/>
                  <a:pt x="520" y="188"/>
                  <a:pt x="521" y="188"/>
                </a:cubicBezTo>
                <a:cubicBezTo>
                  <a:pt x="521" y="187"/>
                  <a:pt x="521" y="187"/>
                  <a:pt x="521" y="187"/>
                </a:cubicBezTo>
                <a:cubicBezTo>
                  <a:pt x="522" y="187"/>
                  <a:pt x="521" y="188"/>
                  <a:pt x="521" y="188"/>
                </a:cubicBezTo>
                <a:close/>
                <a:moveTo>
                  <a:pt x="552" y="221"/>
                </a:moveTo>
                <a:cubicBezTo>
                  <a:pt x="551" y="221"/>
                  <a:pt x="550" y="222"/>
                  <a:pt x="549" y="221"/>
                </a:cubicBezTo>
                <a:cubicBezTo>
                  <a:pt x="549" y="221"/>
                  <a:pt x="549" y="220"/>
                  <a:pt x="550" y="220"/>
                </a:cubicBezTo>
                <a:lnTo>
                  <a:pt x="552" y="221"/>
                </a:lnTo>
                <a:close/>
                <a:moveTo>
                  <a:pt x="398" y="51"/>
                </a:moveTo>
                <a:cubicBezTo>
                  <a:pt x="401" y="53"/>
                  <a:pt x="401" y="53"/>
                  <a:pt x="401" y="53"/>
                </a:cubicBezTo>
                <a:cubicBezTo>
                  <a:pt x="397" y="55"/>
                  <a:pt x="393" y="53"/>
                  <a:pt x="389" y="53"/>
                </a:cubicBezTo>
                <a:cubicBezTo>
                  <a:pt x="393" y="53"/>
                  <a:pt x="393" y="49"/>
                  <a:pt x="398" y="51"/>
                </a:cubicBezTo>
                <a:close/>
                <a:moveTo>
                  <a:pt x="380" y="53"/>
                </a:moveTo>
                <a:cubicBezTo>
                  <a:pt x="383" y="50"/>
                  <a:pt x="384" y="56"/>
                  <a:pt x="387" y="53"/>
                </a:cubicBezTo>
                <a:cubicBezTo>
                  <a:pt x="387" y="56"/>
                  <a:pt x="391" y="54"/>
                  <a:pt x="392" y="56"/>
                </a:cubicBezTo>
                <a:cubicBezTo>
                  <a:pt x="388" y="57"/>
                  <a:pt x="384" y="55"/>
                  <a:pt x="381" y="54"/>
                </a:cubicBezTo>
                <a:lnTo>
                  <a:pt x="380" y="53"/>
                </a:lnTo>
                <a:close/>
                <a:moveTo>
                  <a:pt x="380" y="56"/>
                </a:moveTo>
                <a:cubicBezTo>
                  <a:pt x="377" y="57"/>
                  <a:pt x="374" y="57"/>
                  <a:pt x="372" y="57"/>
                </a:cubicBezTo>
                <a:cubicBezTo>
                  <a:pt x="370" y="57"/>
                  <a:pt x="370" y="56"/>
                  <a:pt x="369" y="56"/>
                </a:cubicBezTo>
                <a:cubicBezTo>
                  <a:pt x="373" y="56"/>
                  <a:pt x="376" y="56"/>
                  <a:pt x="380" y="56"/>
                </a:cubicBezTo>
                <a:close/>
                <a:moveTo>
                  <a:pt x="375" y="64"/>
                </a:moveTo>
                <a:cubicBezTo>
                  <a:pt x="375" y="67"/>
                  <a:pt x="372" y="66"/>
                  <a:pt x="370" y="66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71" y="65"/>
                  <a:pt x="374" y="65"/>
                  <a:pt x="375" y="64"/>
                </a:cubicBezTo>
                <a:close/>
                <a:moveTo>
                  <a:pt x="362" y="61"/>
                </a:moveTo>
                <a:cubicBezTo>
                  <a:pt x="364" y="61"/>
                  <a:pt x="364" y="61"/>
                  <a:pt x="364" y="61"/>
                </a:cubicBezTo>
                <a:cubicBezTo>
                  <a:pt x="363" y="62"/>
                  <a:pt x="363" y="62"/>
                  <a:pt x="363" y="62"/>
                </a:cubicBezTo>
                <a:lnTo>
                  <a:pt x="362" y="61"/>
                </a:lnTo>
                <a:close/>
                <a:moveTo>
                  <a:pt x="382" y="71"/>
                </a:moveTo>
                <a:cubicBezTo>
                  <a:pt x="383" y="72"/>
                  <a:pt x="383" y="71"/>
                  <a:pt x="384" y="71"/>
                </a:cubicBezTo>
                <a:cubicBezTo>
                  <a:pt x="386" y="68"/>
                  <a:pt x="390" y="70"/>
                  <a:pt x="393" y="69"/>
                </a:cubicBezTo>
                <a:cubicBezTo>
                  <a:pt x="394" y="69"/>
                  <a:pt x="395" y="70"/>
                  <a:pt x="396" y="69"/>
                </a:cubicBezTo>
                <a:cubicBezTo>
                  <a:pt x="398" y="70"/>
                  <a:pt x="400" y="73"/>
                  <a:pt x="397" y="74"/>
                </a:cubicBezTo>
                <a:cubicBezTo>
                  <a:pt x="394" y="72"/>
                  <a:pt x="389" y="76"/>
                  <a:pt x="388" y="71"/>
                </a:cubicBezTo>
                <a:cubicBezTo>
                  <a:pt x="387" y="71"/>
                  <a:pt x="386" y="71"/>
                  <a:pt x="385" y="72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85" y="73"/>
                  <a:pt x="384" y="72"/>
                  <a:pt x="383" y="73"/>
                </a:cubicBezTo>
                <a:cubicBezTo>
                  <a:pt x="380" y="74"/>
                  <a:pt x="385" y="75"/>
                  <a:pt x="382" y="76"/>
                </a:cubicBezTo>
                <a:cubicBezTo>
                  <a:pt x="382" y="75"/>
                  <a:pt x="381" y="75"/>
                  <a:pt x="380" y="74"/>
                </a:cubicBezTo>
                <a:cubicBezTo>
                  <a:pt x="378" y="74"/>
                  <a:pt x="377" y="75"/>
                  <a:pt x="377" y="76"/>
                </a:cubicBezTo>
                <a:cubicBezTo>
                  <a:pt x="373" y="75"/>
                  <a:pt x="373" y="75"/>
                  <a:pt x="373" y="75"/>
                </a:cubicBezTo>
                <a:cubicBezTo>
                  <a:pt x="376" y="74"/>
                  <a:pt x="379" y="73"/>
                  <a:pt x="382" y="71"/>
                </a:cubicBezTo>
                <a:close/>
                <a:moveTo>
                  <a:pt x="383" y="77"/>
                </a:moveTo>
                <a:cubicBezTo>
                  <a:pt x="382" y="76"/>
                  <a:pt x="381" y="78"/>
                  <a:pt x="380" y="77"/>
                </a:cubicBezTo>
                <a:cubicBezTo>
                  <a:pt x="381" y="77"/>
                  <a:pt x="382" y="75"/>
                  <a:pt x="383" y="77"/>
                </a:cubicBezTo>
                <a:close/>
                <a:moveTo>
                  <a:pt x="367" y="67"/>
                </a:moveTo>
                <a:cubicBezTo>
                  <a:pt x="364" y="70"/>
                  <a:pt x="359" y="67"/>
                  <a:pt x="356" y="69"/>
                </a:cubicBezTo>
                <a:cubicBezTo>
                  <a:pt x="355" y="67"/>
                  <a:pt x="359" y="68"/>
                  <a:pt x="360" y="67"/>
                </a:cubicBezTo>
                <a:cubicBezTo>
                  <a:pt x="362" y="67"/>
                  <a:pt x="365" y="66"/>
                  <a:pt x="367" y="67"/>
                </a:cubicBezTo>
                <a:close/>
                <a:moveTo>
                  <a:pt x="371" y="76"/>
                </a:moveTo>
                <a:cubicBezTo>
                  <a:pt x="371" y="77"/>
                  <a:pt x="369" y="77"/>
                  <a:pt x="368" y="77"/>
                </a:cubicBezTo>
                <a:cubicBezTo>
                  <a:pt x="368" y="77"/>
                  <a:pt x="369" y="75"/>
                  <a:pt x="371" y="76"/>
                </a:cubicBezTo>
                <a:close/>
                <a:moveTo>
                  <a:pt x="341" y="60"/>
                </a:moveTo>
                <a:cubicBezTo>
                  <a:pt x="339" y="60"/>
                  <a:pt x="339" y="60"/>
                  <a:pt x="339" y="60"/>
                </a:cubicBezTo>
                <a:cubicBezTo>
                  <a:pt x="338" y="60"/>
                  <a:pt x="338" y="60"/>
                  <a:pt x="338" y="60"/>
                </a:cubicBezTo>
                <a:lnTo>
                  <a:pt x="341" y="60"/>
                </a:lnTo>
                <a:close/>
                <a:moveTo>
                  <a:pt x="348" y="60"/>
                </a:moveTo>
                <a:cubicBezTo>
                  <a:pt x="350" y="59"/>
                  <a:pt x="352" y="62"/>
                  <a:pt x="353" y="61"/>
                </a:cubicBezTo>
                <a:cubicBezTo>
                  <a:pt x="356" y="63"/>
                  <a:pt x="356" y="63"/>
                  <a:pt x="356" y="63"/>
                </a:cubicBezTo>
                <a:cubicBezTo>
                  <a:pt x="353" y="65"/>
                  <a:pt x="350" y="62"/>
                  <a:pt x="347" y="63"/>
                </a:cubicBezTo>
                <a:cubicBezTo>
                  <a:pt x="345" y="62"/>
                  <a:pt x="343" y="62"/>
                  <a:pt x="341" y="63"/>
                </a:cubicBezTo>
                <a:cubicBezTo>
                  <a:pt x="342" y="60"/>
                  <a:pt x="347" y="61"/>
                  <a:pt x="348" y="60"/>
                </a:cubicBezTo>
                <a:close/>
                <a:moveTo>
                  <a:pt x="323" y="57"/>
                </a:moveTo>
                <a:cubicBezTo>
                  <a:pt x="325" y="57"/>
                  <a:pt x="325" y="57"/>
                  <a:pt x="325" y="57"/>
                </a:cubicBezTo>
                <a:cubicBezTo>
                  <a:pt x="325" y="57"/>
                  <a:pt x="325" y="57"/>
                  <a:pt x="325" y="57"/>
                </a:cubicBezTo>
                <a:cubicBezTo>
                  <a:pt x="326" y="57"/>
                  <a:pt x="326" y="57"/>
                  <a:pt x="326" y="57"/>
                </a:cubicBezTo>
                <a:cubicBezTo>
                  <a:pt x="326" y="58"/>
                  <a:pt x="325" y="59"/>
                  <a:pt x="324" y="58"/>
                </a:cubicBezTo>
                <a:lnTo>
                  <a:pt x="323" y="57"/>
                </a:lnTo>
                <a:close/>
                <a:moveTo>
                  <a:pt x="354" y="69"/>
                </a:moveTo>
                <a:cubicBezTo>
                  <a:pt x="355" y="70"/>
                  <a:pt x="355" y="70"/>
                  <a:pt x="355" y="70"/>
                </a:cubicBezTo>
                <a:cubicBezTo>
                  <a:pt x="352" y="72"/>
                  <a:pt x="347" y="72"/>
                  <a:pt x="343" y="72"/>
                </a:cubicBezTo>
                <a:cubicBezTo>
                  <a:pt x="346" y="70"/>
                  <a:pt x="350" y="70"/>
                  <a:pt x="354" y="69"/>
                </a:cubicBezTo>
                <a:close/>
                <a:moveTo>
                  <a:pt x="366" y="77"/>
                </a:moveTo>
                <a:cubicBezTo>
                  <a:pt x="365" y="78"/>
                  <a:pt x="365" y="78"/>
                  <a:pt x="365" y="78"/>
                </a:cubicBezTo>
                <a:cubicBezTo>
                  <a:pt x="364" y="77"/>
                  <a:pt x="364" y="77"/>
                  <a:pt x="364" y="77"/>
                </a:cubicBezTo>
                <a:lnTo>
                  <a:pt x="366" y="77"/>
                </a:lnTo>
                <a:close/>
                <a:moveTo>
                  <a:pt x="301" y="74"/>
                </a:move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300" y="73"/>
                  <a:pt x="301" y="74"/>
                </a:cubicBezTo>
                <a:close/>
                <a:moveTo>
                  <a:pt x="311" y="85"/>
                </a:moveTo>
                <a:cubicBezTo>
                  <a:pt x="308" y="86"/>
                  <a:pt x="307" y="83"/>
                  <a:pt x="306" y="83"/>
                </a:cubicBezTo>
                <a:cubicBezTo>
                  <a:pt x="308" y="84"/>
                  <a:pt x="310" y="83"/>
                  <a:pt x="311" y="85"/>
                </a:cubicBezTo>
                <a:close/>
                <a:moveTo>
                  <a:pt x="302" y="80"/>
                </a:moveTo>
                <a:cubicBezTo>
                  <a:pt x="302" y="82"/>
                  <a:pt x="302" y="82"/>
                  <a:pt x="302" y="82"/>
                </a:cubicBezTo>
                <a:cubicBezTo>
                  <a:pt x="305" y="81"/>
                  <a:pt x="303" y="83"/>
                  <a:pt x="304" y="83"/>
                </a:cubicBezTo>
                <a:cubicBezTo>
                  <a:pt x="301" y="83"/>
                  <a:pt x="301" y="83"/>
                  <a:pt x="301" y="83"/>
                </a:cubicBezTo>
                <a:cubicBezTo>
                  <a:pt x="301" y="82"/>
                  <a:pt x="301" y="82"/>
                  <a:pt x="301" y="82"/>
                </a:cubicBezTo>
                <a:cubicBezTo>
                  <a:pt x="299" y="81"/>
                  <a:pt x="295" y="81"/>
                  <a:pt x="293" y="80"/>
                </a:cubicBezTo>
                <a:cubicBezTo>
                  <a:pt x="294" y="77"/>
                  <a:pt x="299" y="80"/>
                  <a:pt x="302" y="80"/>
                </a:cubicBezTo>
                <a:close/>
                <a:moveTo>
                  <a:pt x="305" y="84"/>
                </a:moveTo>
                <a:cubicBezTo>
                  <a:pt x="306" y="86"/>
                  <a:pt x="306" y="86"/>
                  <a:pt x="306" y="86"/>
                </a:cubicBezTo>
                <a:cubicBezTo>
                  <a:pt x="301" y="87"/>
                  <a:pt x="301" y="87"/>
                  <a:pt x="301" y="87"/>
                </a:cubicBezTo>
                <a:cubicBezTo>
                  <a:pt x="300" y="86"/>
                  <a:pt x="300" y="86"/>
                  <a:pt x="300" y="86"/>
                </a:cubicBezTo>
                <a:cubicBezTo>
                  <a:pt x="303" y="86"/>
                  <a:pt x="302" y="84"/>
                  <a:pt x="305" y="84"/>
                </a:cubicBezTo>
                <a:close/>
                <a:moveTo>
                  <a:pt x="283" y="79"/>
                </a:moveTo>
                <a:cubicBezTo>
                  <a:pt x="284" y="78"/>
                  <a:pt x="288" y="76"/>
                  <a:pt x="289" y="79"/>
                </a:cubicBezTo>
                <a:cubicBezTo>
                  <a:pt x="288" y="79"/>
                  <a:pt x="290" y="80"/>
                  <a:pt x="288" y="80"/>
                </a:cubicBezTo>
                <a:cubicBezTo>
                  <a:pt x="287" y="80"/>
                  <a:pt x="285" y="78"/>
                  <a:pt x="284" y="79"/>
                </a:cubicBezTo>
                <a:lnTo>
                  <a:pt x="283" y="79"/>
                </a:lnTo>
                <a:close/>
                <a:moveTo>
                  <a:pt x="294" y="90"/>
                </a:moveTo>
                <a:cubicBezTo>
                  <a:pt x="296" y="91"/>
                  <a:pt x="296" y="91"/>
                  <a:pt x="296" y="91"/>
                </a:cubicBezTo>
                <a:cubicBezTo>
                  <a:pt x="295" y="91"/>
                  <a:pt x="294" y="92"/>
                  <a:pt x="292" y="92"/>
                </a:cubicBezTo>
                <a:cubicBezTo>
                  <a:pt x="293" y="91"/>
                  <a:pt x="293" y="91"/>
                  <a:pt x="293" y="91"/>
                </a:cubicBezTo>
                <a:cubicBezTo>
                  <a:pt x="290" y="93"/>
                  <a:pt x="290" y="93"/>
                  <a:pt x="290" y="93"/>
                </a:cubicBezTo>
                <a:cubicBezTo>
                  <a:pt x="290" y="92"/>
                  <a:pt x="288" y="93"/>
                  <a:pt x="287" y="92"/>
                </a:cubicBezTo>
                <a:cubicBezTo>
                  <a:pt x="291" y="91"/>
                  <a:pt x="290" y="90"/>
                  <a:pt x="294" y="90"/>
                </a:cubicBezTo>
                <a:close/>
                <a:moveTo>
                  <a:pt x="281" y="85"/>
                </a:moveTo>
                <a:cubicBezTo>
                  <a:pt x="279" y="86"/>
                  <a:pt x="278" y="86"/>
                  <a:pt x="276" y="86"/>
                </a:cubicBezTo>
                <a:cubicBezTo>
                  <a:pt x="278" y="86"/>
                  <a:pt x="278" y="82"/>
                  <a:pt x="281" y="85"/>
                </a:cubicBezTo>
                <a:close/>
                <a:moveTo>
                  <a:pt x="264" y="79"/>
                </a:moveTo>
                <a:cubicBezTo>
                  <a:pt x="265" y="79"/>
                  <a:pt x="265" y="79"/>
                  <a:pt x="265" y="79"/>
                </a:cubicBezTo>
                <a:cubicBezTo>
                  <a:pt x="265" y="79"/>
                  <a:pt x="265" y="79"/>
                  <a:pt x="265" y="79"/>
                </a:cubicBezTo>
                <a:lnTo>
                  <a:pt x="264" y="79"/>
                </a:lnTo>
                <a:close/>
                <a:moveTo>
                  <a:pt x="263" y="79"/>
                </a:moveTo>
                <a:cubicBezTo>
                  <a:pt x="263" y="80"/>
                  <a:pt x="263" y="80"/>
                  <a:pt x="263" y="80"/>
                </a:cubicBezTo>
                <a:cubicBezTo>
                  <a:pt x="262" y="80"/>
                  <a:pt x="262" y="80"/>
                  <a:pt x="262" y="80"/>
                </a:cubicBezTo>
                <a:lnTo>
                  <a:pt x="263" y="79"/>
                </a:lnTo>
                <a:close/>
                <a:moveTo>
                  <a:pt x="272" y="85"/>
                </a:moveTo>
                <a:cubicBezTo>
                  <a:pt x="273" y="86"/>
                  <a:pt x="273" y="86"/>
                  <a:pt x="273" y="86"/>
                </a:cubicBezTo>
                <a:cubicBezTo>
                  <a:pt x="273" y="86"/>
                  <a:pt x="273" y="87"/>
                  <a:pt x="272" y="86"/>
                </a:cubicBezTo>
                <a:cubicBezTo>
                  <a:pt x="272" y="86"/>
                  <a:pt x="272" y="85"/>
                  <a:pt x="272" y="85"/>
                </a:cubicBezTo>
                <a:close/>
                <a:moveTo>
                  <a:pt x="281" y="93"/>
                </a:moveTo>
                <a:cubicBezTo>
                  <a:pt x="282" y="93"/>
                  <a:pt x="283" y="91"/>
                  <a:pt x="285" y="92"/>
                </a:cubicBezTo>
                <a:cubicBezTo>
                  <a:pt x="284" y="93"/>
                  <a:pt x="287" y="94"/>
                  <a:pt x="285" y="94"/>
                </a:cubicBezTo>
                <a:cubicBezTo>
                  <a:pt x="284" y="94"/>
                  <a:pt x="283" y="94"/>
                  <a:pt x="282" y="94"/>
                </a:cubicBezTo>
                <a:lnTo>
                  <a:pt x="281" y="93"/>
                </a:lnTo>
                <a:close/>
                <a:moveTo>
                  <a:pt x="280" y="93"/>
                </a:moveTo>
                <a:cubicBezTo>
                  <a:pt x="279" y="94"/>
                  <a:pt x="278" y="93"/>
                  <a:pt x="276" y="93"/>
                </a:cubicBezTo>
                <a:cubicBezTo>
                  <a:pt x="277" y="93"/>
                  <a:pt x="279" y="92"/>
                  <a:pt x="280" y="93"/>
                </a:cubicBezTo>
                <a:close/>
                <a:moveTo>
                  <a:pt x="286" y="100"/>
                </a:moveTo>
                <a:cubicBezTo>
                  <a:pt x="287" y="102"/>
                  <a:pt x="287" y="102"/>
                  <a:pt x="287" y="102"/>
                </a:cubicBezTo>
                <a:cubicBezTo>
                  <a:pt x="286" y="102"/>
                  <a:pt x="285" y="102"/>
                  <a:pt x="284" y="102"/>
                </a:cubicBezTo>
                <a:cubicBezTo>
                  <a:pt x="284" y="100"/>
                  <a:pt x="281" y="101"/>
                  <a:pt x="280" y="100"/>
                </a:cubicBezTo>
                <a:cubicBezTo>
                  <a:pt x="283" y="98"/>
                  <a:pt x="283" y="102"/>
                  <a:pt x="286" y="100"/>
                </a:cubicBezTo>
                <a:close/>
                <a:moveTo>
                  <a:pt x="266" y="95"/>
                </a:moveTo>
                <a:cubicBezTo>
                  <a:pt x="268" y="94"/>
                  <a:pt x="268" y="98"/>
                  <a:pt x="271" y="96"/>
                </a:cubicBezTo>
                <a:cubicBezTo>
                  <a:pt x="273" y="98"/>
                  <a:pt x="274" y="96"/>
                  <a:pt x="276" y="97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7" y="99"/>
                  <a:pt x="278" y="99"/>
                  <a:pt x="279" y="100"/>
                </a:cubicBezTo>
                <a:cubicBezTo>
                  <a:pt x="279" y="100"/>
                  <a:pt x="278" y="100"/>
                  <a:pt x="277" y="100"/>
                </a:cubicBezTo>
                <a:cubicBezTo>
                  <a:pt x="277" y="101"/>
                  <a:pt x="281" y="102"/>
                  <a:pt x="279" y="103"/>
                </a:cubicBezTo>
                <a:cubicBezTo>
                  <a:pt x="277" y="104"/>
                  <a:pt x="277" y="102"/>
                  <a:pt x="276" y="102"/>
                </a:cubicBezTo>
                <a:cubicBezTo>
                  <a:pt x="272" y="103"/>
                  <a:pt x="272" y="103"/>
                  <a:pt x="272" y="103"/>
                </a:cubicBezTo>
                <a:cubicBezTo>
                  <a:pt x="269" y="101"/>
                  <a:pt x="269" y="101"/>
                  <a:pt x="269" y="101"/>
                </a:cubicBezTo>
                <a:cubicBezTo>
                  <a:pt x="267" y="102"/>
                  <a:pt x="264" y="106"/>
                  <a:pt x="259" y="103"/>
                </a:cubicBezTo>
                <a:cubicBezTo>
                  <a:pt x="256" y="101"/>
                  <a:pt x="256" y="101"/>
                  <a:pt x="256" y="101"/>
                </a:cubicBezTo>
                <a:cubicBezTo>
                  <a:pt x="257" y="101"/>
                  <a:pt x="267" y="105"/>
                  <a:pt x="265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69" y="99"/>
                  <a:pt x="272" y="99"/>
                  <a:pt x="272" y="98"/>
                </a:cubicBezTo>
                <a:cubicBezTo>
                  <a:pt x="270" y="99"/>
                  <a:pt x="270" y="97"/>
                  <a:pt x="268" y="97"/>
                </a:cubicBezTo>
                <a:cubicBezTo>
                  <a:pt x="266" y="97"/>
                  <a:pt x="264" y="96"/>
                  <a:pt x="262" y="96"/>
                </a:cubicBezTo>
                <a:cubicBezTo>
                  <a:pt x="261" y="94"/>
                  <a:pt x="265" y="96"/>
                  <a:pt x="266" y="95"/>
                </a:cubicBezTo>
                <a:close/>
                <a:moveTo>
                  <a:pt x="291" y="109"/>
                </a:moveTo>
                <a:cubicBezTo>
                  <a:pt x="290" y="110"/>
                  <a:pt x="290" y="110"/>
                  <a:pt x="290" y="110"/>
                </a:cubicBezTo>
                <a:cubicBezTo>
                  <a:pt x="289" y="110"/>
                  <a:pt x="289" y="110"/>
                  <a:pt x="289" y="110"/>
                </a:cubicBezTo>
                <a:lnTo>
                  <a:pt x="291" y="109"/>
                </a:lnTo>
                <a:close/>
                <a:moveTo>
                  <a:pt x="278" y="105"/>
                </a:moveTo>
                <a:cubicBezTo>
                  <a:pt x="278" y="107"/>
                  <a:pt x="274" y="104"/>
                  <a:pt x="274" y="106"/>
                </a:cubicBezTo>
                <a:cubicBezTo>
                  <a:pt x="274" y="106"/>
                  <a:pt x="274" y="105"/>
                  <a:pt x="275" y="104"/>
                </a:cubicBezTo>
                <a:cubicBezTo>
                  <a:pt x="276" y="105"/>
                  <a:pt x="277" y="105"/>
                  <a:pt x="278" y="105"/>
                </a:cubicBezTo>
                <a:close/>
                <a:moveTo>
                  <a:pt x="244" y="85"/>
                </a:moveTo>
                <a:cubicBezTo>
                  <a:pt x="246" y="86"/>
                  <a:pt x="244" y="87"/>
                  <a:pt x="242" y="87"/>
                </a:cubicBezTo>
                <a:cubicBezTo>
                  <a:pt x="244" y="86"/>
                  <a:pt x="244" y="86"/>
                  <a:pt x="244" y="86"/>
                </a:cubicBezTo>
                <a:cubicBezTo>
                  <a:pt x="243" y="85"/>
                  <a:pt x="243" y="85"/>
                  <a:pt x="243" y="85"/>
                </a:cubicBezTo>
                <a:lnTo>
                  <a:pt x="244" y="85"/>
                </a:lnTo>
                <a:close/>
                <a:moveTo>
                  <a:pt x="238" y="85"/>
                </a:moveTo>
                <a:cubicBezTo>
                  <a:pt x="238" y="84"/>
                  <a:pt x="238" y="84"/>
                  <a:pt x="238" y="84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42" y="85"/>
                  <a:pt x="242" y="85"/>
                  <a:pt x="242" y="85"/>
                </a:cubicBezTo>
                <a:cubicBezTo>
                  <a:pt x="240" y="84"/>
                  <a:pt x="238" y="85"/>
                  <a:pt x="238" y="85"/>
                </a:cubicBezTo>
                <a:close/>
                <a:moveTo>
                  <a:pt x="243" y="96"/>
                </a:moveTo>
                <a:cubicBezTo>
                  <a:pt x="243" y="96"/>
                  <a:pt x="244" y="96"/>
                  <a:pt x="244" y="95"/>
                </a:cubicBezTo>
                <a:cubicBezTo>
                  <a:pt x="244" y="94"/>
                  <a:pt x="244" y="94"/>
                  <a:pt x="244" y="94"/>
                </a:cubicBezTo>
                <a:cubicBezTo>
                  <a:pt x="245" y="94"/>
                  <a:pt x="245" y="94"/>
                  <a:pt x="245" y="94"/>
                </a:cubicBezTo>
                <a:cubicBezTo>
                  <a:pt x="245" y="94"/>
                  <a:pt x="245" y="93"/>
                  <a:pt x="243" y="93"/>
                </a:cubicBezTo>
                <a:cubicBezTo>
                  <a:pt x="248" y="89"/>
                  <a:pt x="251" y="95"/>
                  <a:pt x="257" y="93"/>
                </a:cubicBezTo>
                <a:cubicBezTo>
                  <a:pt x="254" y="95"/>
                  <a:pt x="250" y="93"/>
                  <a:pt x="246" y="93"/>
                </a:cubicBezTo>
                <a:cubicBezTo>
                  <a:pt x="248" y="94"/>
                  <a:pt x="248" y="94"/>
                  <a:pt x="248" y="94"/>
                </a:cubicBezTo>
                <a:cubicBezTo>
                  <a:pt x="248" y="95"/>
                  <a:pt x="248" y="95"/>
                  <a:pt x="248" y="95"/>
                </a:cubicBezTo>
                <a:cubicBezTo>
                  <a:pt x="251" y="96"/>
                  <a:pt x="251" y="96"/>
                  <a:pt x="251" y="96"/>
                </a:cubicBezTo>
                <a:cubicBezTo>
                  <a:pt x="249" y="97"/>
                  <a:pt x="247" y="95"/>
                  <a:pt x="245" y="96"/>
                </a:cubicBezTo>
                <a:cubicBezTo>
                  <a:pt x="244" y="96"/>
                  <a:pt x="244" y="96"/>
                  <a:pt x="243" y="96"/>
                </a:cubicBezTo>
                <a:close/>
                <a:moveTo>
                  <a:pt x="241" y="96"/>
                </a:moveTo>
                <a:cubicBezTo>
                  <a:pt x="243" y="98"/>
                  <a:pt x="243" y="98"/>
                  <a:pt x="243" y="98"/>
                </a:cubicBezTo>
                <a:cubicBezTo>
                  <a:pt x="240" y="99"/>
                  <a:pt x="237" y="96"/>
                  <a:pt x="234" y="96"/>
                </a:cubicBezTo>
                <a:cubicBezTo>
                  <a:pt x="235" y="95"/>
                  <a:pt x="239" y="97"/>
                  <a:pt x="241" y="96"/>
                </a:cubicBezTo>
                <a:close/>
                <a:moveTo>
                  <a:pt x="236" y="104"/>
                </a:moveTo>
                <a:cubicBezTo>
                  <a:pt x="239" y="105"/>
                  <a:pt x="239" y="105"/>
                  <a:pt x="239" y="105"/>
                </a:cubicBezTo>
                <a:cubicBezTo>
                  <a:pt x="237" y="106"/>
                  <a:pt x="237" y="105"/>
                  <a:pt x="235" y="105"/>
                </a:cubicBezTo>
                <a:lnTo>
                  <a:pt x="236" y="104"/>
                </a:lnTo>
                <a:close/>
                <a:moveTo>
                  <a:pt x="226" y="100"/>
                </a:moveTo>
                <a:cubicBezTo>
                  <a:pt x="228" y="99"/>
                  <a:pt x="230" y="99"/>
                  <a:pt x="231" y="100"/>
                </a:cubicBezTo>
                <a:cubicBezTo>
                  <a:pt x="229" y="101"/>
                  <a:pt x="228" y="101"/>
                  <a:pt x="226" y="100"/>
                </a:cubicBezTo>
                <a:close/>
                <a:moveTo>
                  <a:pt x="231" y="103"/>
                </a:moveTo>
                <a:cubicBezTo>
                  <a:pt x="231" y="104"/>
                  <a:pt x="229" y="104"/>
                  <a:pt x="227" y="103"/>
                </a:cubicBezTo>
                <a:cubicBezTo>
                  <a:pt x="227" y="103"/>
                  <a:pt x="227" y="103"/>
                  <a:pt x="228" y="102"/>
                </a:cubicBezTo>
                <a:lnTo>
                  <a:pt x="231" y="103"/>
                </a:lnTo>
                <a:close/>
                <a:moveTo>
                  <a:pt x="222" y="95"/>
                </a:moveTo>
                <a:cubicBezTo>
                  <a:pt x="222" y="95"/>
                  <a:pt x="223" y="95"/>
                  <a:pt x="223" y="95"/>
                </a:cubicBezTo>
                <a:cubicBezTo>
                  <a:pt x="223" y="95"/>
                  <a:pt x="222" y="95"/>
                  <a:pt x="222" y="95"/>
                </a:cubicBezTo>
                <a:cubicBezTo>
                  <a:pt x="221" y="95"/>
                  <a:pt x="221" y="97"/>
                  <a:pt x="219" y="96"/>
                </a:cubicBezTo>
                <a:cubicBezTo>
                  <a:pt x="219" y="95"/>
                  <a:pt x="221" y="95"/>
                  <a:pt x="222" y="95"/>
                </a:cubicBezTo>
                <a:close/>
                <a:moveTo>
                  <a:pt x="217" y="97"/>
                </a:moveTo>
                <a:cubicBezTo>
                  <a:pt x="218" y="97"/>
                  <a:pt x="218" y="97"/>
                  <a:pt x="218" y="97"/>
                </a:cubicBezTo>
                <a:cubicBezTo>
                  <a:pt x="217" y="98"/>
                  <a:pt x="215" y="98"/>
                  <a:pt x="213" y="97"/>
                </a:cubicBezTo>
                <a:cubicBezTo>
                  <a:pt x="214" y="96"/>
                  <a:pt x="216" y="97"/>
                  <a:pt x="217" y="97"/>
                </a:cubicBezTo>
                <a:close/>
                <a:moveTo>
                  <a:pt x="209" y="100"/>
                </a:moveTo>
                <a:cubicBezTo>
                  <a:pt x="208" y="100"/>
                  <a:pt x="208" y="100"/>
                  <a:pt x="208" y="100"/>
                </a:cubicBezTo>
                <a:cubicBezTo>
                  <a:pt x="207" y="100"/>
                  <a:pt x="207" y="100"/>
                  <a:pt x="207" y="100"/>
                </a:cubicBezTo>
                <a:lnTo>
                  <a:pt x="209" y="100"/>
                </a:lnTo>
                <a:close/>
                <a:moveTo>
                  <a:pt x="210" y="100"/>
                </a:moveTo>
                <a:cubicBezTo>
                  <a:pt x="218" y="99"/>
                  <a:pt x="218" y="99"/>
                  <a:pt x="218" y="99"/>
                </a:cubicBezTo>
                <a:cubicBezTo>
                  <a:pt x="220" y="97"/>
                  <a:pt x="220" y="97"/>
                  <a:pt x="220" y="97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5" y="101"/>
                  <a:pt x="213" y="102"/>
                  <a:pt x="211" y="102"/>
                </a:cubicBezTo>
                <a:cubicBezTo>
                  <a:pt x="209" y="103"/>
                  <a:pt x="207" y="105"/>
                  <a:pt x="205" y="103"/>
                </a:cubicBezTo>
                <a:cubicBezTo>
                  <a:pt x="206" y="102"/>
                  <a:pt x="211" y="102"/>
                  <a:pt x="210" y="100"/>
                </a:cubicBezTo>
                <a:close/>
                <a:moveTo>
                  <a:pt x="206" y="114"/>
                </a:moveTo>
                <a:cubicBezTo>
                  <a:pt x="203" y="114"/>
                  <a:pt x="200" y="117"/>
                  <a:pt x="197" y="116"/>
                </a:cubicBezTo>
                <a:cubicBezTo>
                  <a:pt x="196" y="113"/>
                  <a:pt x="200" y="115"/>
                  <a:pt x="200" y="113"/>
                </a:cubicBezTo>
                <a:cubicBezTo>
                  <a:pt x="204" y="114"/>
                  <a:pt x="206" y="112"/>
                  <a:pt x="210" y="113"/>
                </a:cubicBezTo>
                <a:cubicBezTo>
                  <a:pt x="209" y="113"/>
                  <a:pt x="205" y="112"/>
                  <a:pt x="206" y="114"/>
                </a:cubicBezTo>
                <a:close/>
                <a:moveTo>
                  <a:pt x="214" y="118"/>
                </a:moveTo>
                <a:cubicBezTo>
                  <a:pt x="211" y="118"/>
                  <a:pt x="209" y="120"/>
                  <a:pt x="208" y="118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8" y="118"/>
                  <a:pt x="212" y="117"/>
                  <a:pt x="214" y="118"/>
                </a:cubicBezTo>
                <a:close/>
                <a:moveTo>
                  <a:pt x="193" y="112"/>
                </a:moveTo>
                <a:cubicBezTo>
                  <a:pt x="192" y="112"/>
                  <a:pt x="192" y="112"/>
                  <a:pt x="192" y="112"/>
                </a:cubicBezTo>
                <a:cubicBezTo>
                  <a:pt x="191" y="112"/>
                  <a:pt x="191" y="112"/>
                  <a:pt x="191" y="112"/>
                </a:cubicBezTo>
                <a:lnTo>
                  <a:pt x="193" y="112"/>
                </a:lnTo>
                <a:close/>
                <a:moveTo>
                  <a:pt x="184" y="112"/>
                </a:moveTo>
                <a:cubicBezTo>
                  <a:pt x="181" y="112"/>
                  <a:pt x="181" y="112"/>
                  <a:pt x="181" y="112"/>
                </a:cubicBezTo>
                <a:cubicBezTo>
                  <a:pt x="181" y="112"/>
                  <a:pt x="184" y="111"/>
                  <a:pt x="184" y="112"/>
                </a:cubicBezTo>
                <a:close/>
                <a:moveTo>
                  <a:pt x="178" y="116"/>
                </a:moveTo>
                <a:cubicBezTo>
                  <a:pt x="178" y="116"/>
                  <a:pt x="178" y="116"/>
                  <a:pt x="178" y="116"/>
                </a:cubicBezTo>
                <a:cubicBezTo>
                  <a:pt x="180" y="117"/>
                  <a:pt x="180" y="116"/>
                  <a:pt x="179" y="116"/>
                </a:cubicBezTo>
                <a:cubicBezTo>
                  <a:pt x="182" y="116"/>
                  <a:pt x="183" y="116"/>
                  <a:pt x="185" y="117"/>
                </a:cubicBezTo>
                <a:cubicBezTo>
                  <a:pt x="182" y="117"/>
                  <a:pt x="181" y="118"/>
                  <a:pt x="179" y="117"/>
                </a:cubicBezTo>
                <a:cubicBezTo>
                  <a:pt x="178" y="116"/>
                  <a:pt x="176" y="117"/>
                  <a:pt x="175" y="116"/>
                </a:cubicBezTo>
                <a:cubicBezTo>
                  <a:pt x="175" y="118"/>
                  <a:pt x="173" y="117"/>
                  <a:pt x="172" y="117"/>
                </a:cubicBezTo>
                <a:cubicBezTo>
                  <a:pt x="174" y="117"/>
                  <a:pt x="176" y="115"/>
                  <a:pt x="178" y="116"/>
                </a:cubicBezTo>
                <a:close/>
                <a:moveTo>
                  <a:pt x="185" y="125"/>
                </a:moveTo>
                <a:cubicBezTo>
                  <a:pt x="187" y="125"/>
                  <a:pt x="187" y="125"/>
                  <a:pt x="187" y="125"/>
                </a:cubicBezTo>
                <a:cubicBezTo>
                  <a:pt x="186" y="126"/>
                  <a:pt x="186" y="126"/>
                  <a:pt x="185" y="126"/>
                </a:cubicBezTo>
                <a:lnTo>
                  <a:pt x="185" y="125"/>
                </a:lnTo>
                <a:close/>
                <a:moveTo>
                  <a:pt x="191" y="132"/>
                </a:moveTo>
                <a:cubicBezTo>
                  <a:pt x="189" y="131"/>
                  <a:pt x="191" y="134"/>
                  <a:pt x="189" y="134"/>
                </a:cubicBezTo>
                <a:cubicBezTo>
                  <a:pt x="188" y="134"/>
                  <a:pt x="186" y="136"/>
                  <a:pt x="185" y="135"/>
                </a:cubicBezTo>
                <a:cubicBezTo>
                  <a:pt x="187" y="134"/>
                  <a:pt x="188" y="131"/>
                  <a:pt x="191" y="132"/>
                </a:cubicBezTo>
                <a:close/>
                <a:moveTo>
                  <a:pt x="180" y="133"/>
                </a:moveTo>
                <a:cubicBezTo>
                  <a:pt x="179" y="132"/>
                  <a:pt x="180" y="132"/>
                  <a:pt x="179" y="132"/>
                </a:cubicBezTo>
                <a:cubicBezTo>
                  <a:pt x="180" y="131"/>
                  <a:pt x="180" y="131"/>
                  <a:pt x="180" y="131"/>
                </a:cubicBezTo>
                <a:cubicBezTo>
                  <a:pt x="181" y="132"/>
                  <a:pt x="179" y="132"/>
                  <a:pt x="180" y="133"/>
                </a:cubicBezTo>
                <a:close/>
                <a:moveTo>
                  <a:pt x="165" y="127"/>
                </a:moveTo>
                <a:cubicBezTo>
                  <a:pt x="164" y="126"/>
                  <a:pt x="165" y="125"/>
                  <a:pt x="165" y="124"/>
                </a:cubicBezTo>
                <a:cubicBezTo>
                  <a:pt x="167" y="124"/>
                  <a:pt x="169" y="124"/>
                  <a:pt x="169" y="123"/>
                </a:cubicBezTo>
                <a:cubicBezTo>
                  <a:pt x="169" y="122"/>
                  <a:pt x="168" y="122"/>
                  <a:pt x="170" y="121"/>
                </a:cubicBezTo>
                <a:cubicBezTo>
                  <a:pt x="172" y="122"/>
                  <a:pt x="174" y="119"/>
                  <a:pt x="175" y="122"/>
                </a:cubicBezTo>
                <a:cubicBezTo>
                  <a:pt x="175" y="124"/>
                  <a:pt x="169" y="122"/>
                  <a:pt x="170" y="125"/>
                </a:cubicBezTo>
                <a:lnTo>
                  <a:pt x="165" y="127"/>
                </a:lnTo>
                <a:close/>
                <a:moveTo>
                  <a:pt x="152" y="148"/>
                </a:moveTo>
                <a:cubicBezTo>
                  <a:pt x="151" y="148"/>
                  <a:pt x="151" y="148"/>
                  <a:pt x="151" y="148"/>
                </a:cubicBezTo>
                <a:cubicBezTo>
                  <a:pt x="153" y="149"/>
                  <a:pt x="153" y="147"/>
                  <a:pt x="154" y="147"/>
                </a:cubicBezTo>
                <a:cubicBezTo>
                  <a:pt x="150" y="147"/>
                  <a:pt x="150" y="147"/>
                  <a:pt x="150" y="147"/>
                </a:cubicBezTo>
                <a:cubicBezTo>
                  <a:pt x="151" y="146"/>
                  <a:pt x="153" y="145"/>
                  <a:pt x="155" y="145"/>
                </a:cubicBezTo>
                <a:cubicBezTo>
                  <a:pt x="157" y="143"/>
                  <a:pt x="160" y="142"/>
                  <a:pt x="162" y="140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41"/>
                  <a:pt x="165" y="141"/>
                  <a:pt x="165" y="141"/>
                </a:cubicBezTo>
                <a:cubicBezTo>
                  <a:pt x="166" y="141"/>
                  <a:pt x="166" y="141"/>
                  <a:pt x="166" y="141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1"/>
                  <a:pt x="163" y="141"/>
                  <a:pt x="163" y="141"/>
                </a:cubicBezTo>
                <a:cubicBezTo>
                  <a:pt x="162" y="141"/>
                  <a:pt x="162" y="142"/>
                  <a:pt x="161" y="142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59" y="143"/>
                  <a:pt x="157" y="145"/>
                  <a:pt x="156" y="147"/>
                </a:cubicBezTo>
                <a:cubicBezTo>
                  <a:pt x="157" y="149"/>
                  <a:pt x="159" y="147"/>
                  <a:pt x="160" y="146"/>
                </a:cubicBezTo>
                <a:cubicBezTo>
                  <a:pt x="158" y="149"/>
                  <a:pt x="155" y="147"/>
                  <a:pt x="152" y="148"/>
                </a:cubicBezTo>
                <a:close/>
                <a:moveTo>
                  <a:pt x="165" y="145"/>
                </a:moveTo>
                <a:cubicBezTo>
                  <a:pt x="164" y="144"/>
                  <a:pt x="163" y="146"/>
                  <a:pt x="163" y="145"/>
                </a:cubicBezTo>
                <a:cubicBezTo>
                  <a:pt x="163" y="144"/>
                  <a:pt x="165" y="143"/>
                  <a:pt x="165" y="145"/>
                </a:cubicBezTo>
                <a:close/>
                <a:moveTo>
                  <a:pt x="158" y="150"/>
                </a:moveTo>
                <a:cubicBezTo>
                  <a:pt x="159" y="151"/>
                  <a:pt x="160" y="151"/>
                  <a:pt x="161" y="151"/>
                </a:cubicBezTo>
                <a:cubicBezTo>
                  <a:pt x="163" y="152"/>
                  <a:pt x="161" y="149"/>
                  <a:pt x="163" y="150"/>
                </a:cubicBezTo>
                <a:cubicBezTo>
                  <a:pt x="164" y="151"/>
                  <a:pt x="164" y="153"/>
                  <a:pt x="165" y="152"/>
                </a:cubicBezTo>
                <a:cubicBezTo>
                  <a:pt x="164" y="155"/>
                  <a:pt x="161" y="150"/>
                  <a:pt x="159" y="152"/>
                </a:cubicBezTo>
                <a:cubicBezTo>
                  <a:pt x="158" y="152"/>
                  <a:pt x="158" y="151"/>
                  <a:pt x="157" y="152"/>
                </a:cubicBezTo>
                <a:cubicBezTo>
                  <a:pt x="156" y="152"/>
                  <a:pt x="156" y="152"/>
                  <a:pt x="156" y="152"/>
                </a:cubicBezTo>
                <a:cubicBezTo>
                  <a:pt x="157" y="151"/>
                  <a:pt x="158" y="151"/>
                  <a:pt x="158" y="150"/>
                </a:cubicBezTo>
                <a:close/>
                <a:moveTo>
                  <a:pt x="148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6" y="147"/>
                  <a:pt x="146" y="147"/>
                  <a:pt x="146" y="147"/>
                </a:cubicBezTo>
                <a:lnTo>
                  <a:pt x="148" y="147"/>
                </a:lnTo>
                <a:close/>
                <a:moveTo>
                  <a:pt x="133" y="159"/>
                </a:moveTo>
                <a:cubicBezTo>
                  <a:pt x="135" y="158"/>
                  <a:pt x="136" y="158"/>
                  <a:pt x="139" y="157"/>
                </a:cubicBezTo>
                <a:cubicBezTo>
                  <a:pt x="139" y="158"/>
                  <a:pt x="136" y="160"/>
                  <a:pt x="133" y="159"/>
                </a:cubicBezTo>
                <a:close/>
                <a:moveTo>
                  <a:pt x="144" y="181"/>
                </a:moveTo>
                <a:cubicBezTo>
                  <a:pt x="143" y="181"/>
                  <a:pt x="143" y="181"/>
                  <a:pt x="143" y="181"/>
                </a:cubicBezTo>
                <a:cubicBezTo>
                  <a:pt x="142" y="180"/>
                  <a:pt x="143" y="180"/>
                  <a:pt x="143" y="180"/>
                </a:cubicBezTo>
                <a:lnTo>
                  <a:pt x="144" y="181"/>
                </a:lnTo>
                <a:close/>
                <a:moveTo>
                  <a:pt x="155" y="182"/>
                </a:moveTo>
                <a:cubicBezTo>
                  <a:pt x="154" y="183"/>
                  <a:pt x="152" y="183"/>
                  <a:pt x="151" y="182"/>
                </a:cubicBezTo>
                <a:cubicBezTo>
                  <a:pt x="152" y="182"/>
                  <a:pt x="154" y="181"/>
                  <a:pt x="155" y="182"/>
                </a:cubicBezTo>
                <a:close/>
                <a:moveTo>
                  <a:pt x="172" y="177"/>
                </a:moveTo>
                <a:cubicBezTo>
                  <a:pt x="171" y="177"/>
                  <a:pt x="171" y="177"/>
                  <a:pt x="171" y="177"/>
                </a:cubicBezTo>
                <a:cubicBezTo>
                  <a:pt x="173" y="177"/>
                  <a:pt x="173" y="177"/>
                  <a:pt x="173" y="177"/>
                </a:cubicBezTo>
                <a:cubicBezTo>
                  <a:pt x="173" y="177"/>
                  <a:pt x="172" y="177"/>
                  <a:pt x="172" y="177"/>
                </a:cubicBezTo>
                <a:close/>
                <a:moveTo>
                  <a:pt x="195" y="149"/>
                </a:moveTo>
                <a:cubicBezTo>
                  <a:pt x="195" y="148"/>
                  <a:pt x="196" y="148"/>
                  <a:pt x="196" y="148"/>
                </a:cubicBezTo>
                <a:cubicBezTo>
                  <a:pt x="198" y="148"/>
                  <a:pt x="197" y="149"/>
                  <a:pt x="195" y="149"/>
                </a:cubicBezTo>
                <a:close/>
                <a:moveTo>
                  <a:pt x="205" y="144"/>
                </a:moveTo>
                <a:cubicBezTo>
                  <a:pt x="203" y="143"/>
                  <a:pt x="203" y="143"/>
                  <a:pt x="203" y="143"/>
                </a:cubicBezTo>
                <a:cubicBezTo>
                  <a:pt x="202" y="144"/>
                  <a:pt x="203" y="144"/>
                  <a:pt x="204" y="145"/>
                </a:cubicBezTo>
                <a:cubicBezTo>
                  <a:pt x="204" y="146"/>
                  <a:pt x="203" y="146"/>
                  <a:pt x="201" y="145"/>
                </a:cubicBezTo>
                <a:cubicBezTo>
                  <a:pt x="201" y="145"/>
                  <a:pt x="200" y="145"/>
                  <a:pt x="200" y="145"/>
                </a:cubicBezTo>
                <a:cubicBezTo>
                  <a:pt x="199" y="146"/>
                  <a:pt x="201" y="146"/>
                  <a:pt x="200" y="147"/>
                </a:cubicBezTo>
                <a:cubicBezTo>
                  <a:pt x="199" y="147"/>
                  <a:pt x="197" y="147"/>
                  <a:pt x="196" y="147"/>
                </a:cubicBezTo>
                <a:cubicBezTo>
                  <a:pt x="196" y="147"/>
                  <a:pt x="197" y="145"/>
                  <a:pt x="196" y="144"/>
                </a:cubicBezTo>
                <a:cubicBezTo>
                  <a:pt x="193" y="145"/>
                  <a:pt x="190" y="146"/>
                  <a:pt x="187" y="147"/>
                </a:cubicBezTo>
                <a:cubicBezTo>
                  <a:pt x="186" y="148"/>
                  <a:pt x="190" y="147"/>
                  <a:pt x="189" y="149"/>
                </a:cubicBezTo>
                <a:cubicBezTo>
                  <a:pt x="185" y="152"/>
                  <a:pt x="185" y="152"/>
                  <a:pt x="185" y="152"/>
                </a:cubicBezTo>
                <a:cubicBezTo>
                  <a:pt x="187" y="153"/>
                  <a:pt x="188" y="153"/>
                  <a:pt x="189" y="155"/>
                </a:cubicBezTo>
                <a:cubicBezTo>
                  <a:pt x="188" y="154"/>
                  <a:pt x="188" y="156"/>
                  <a:pt x="187" y="157"/>
                </a:cubicBezTo>
                <a:cubicBezTo>
                  <a:pt x="185" y="156"/>
                  <a:pt x="184" y="155"/>
                  <a:pt x="181" y="155"/>
                </a:cubicBezTo>
                <a:cubicBezTo>
                  <a:pt x="178" y="156"/>
                  <a:pt x="183" y="157"/>
                  <a:pt x="180" y="157"/>
                </a:cubicBezTo>
                <a:cubicBezTo>
                  <a:pt x="180" y="158"/>
                  <a:pt x="181" y="159"/>
                  <a:pt x="180" y="160"/>
                </a:cubicBezTo>
                <a:cubicBezTo>
                  <a:pt x="179" y="158"/>
                  <a:pt x="177" y="160"/>
                  <a:pt x="175" y="160"/>
                </a:cubicBezTo>
                <a:cubicBezTo>
                  <a:pt x="174" y="161"/>
                  <a:pt x="175" y="162"/>
                  <a:pt x="176" y="162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4" y="164"/>
                  <a:pt x="178" y="168"/>
                  <a:pt x="173" y="168"/>
                </a:cubicBezTo>
                <a:cubicBezTo>
                  <a:pt x="173" y="170"/>
                  <a:pt x="169" y="170"/>
                  <a:pt x="169" y="172"/>
                </a:cubicBezTo>
                <a:cubicBezTo>
                  <a:pt x="168" y="172"/>
                  <a:pt x="166" y="172"/>
                  <a:pt x="166" y="173"/>
                </a:cubicBezTo>
                <a:cubicBezTo>
                  <a:pt x="170" y="174"/>
                  <a:pt x="165" y="176"/>
                  <a:pt x="165" y="177"/>
                </a:cubicBezTo>
                <a:cubicBezTo>
                  <a:pt x="163" y="178"/>
                  <a:pt x="161" y="179"/>
                  <a:pt x="158" y="179"/>
                </a:cubicBezTo>
                <a:cubicBezTo>
                  <a:pt x="155" y="179"/>
                  <a:pt x="155" y="180"/>
                  <a:pt x="154" y="181"/>
                </a:cubicBezTo>
                <a:cubicBezTo>
                  <a:pt x="154" y="179"/>
                  <a:pt x="154" y="179"/>
                  <a:pt x="154" y="179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55" y="178"/>
                  <a:pt x="155" y="178"/>
                  <a:pt x="155" y="178"/>
                </a:cubicBezTo>
                <a:cubicBezTo>
                  <a:pt x="155" y="178"/>
                  <a:pt x="156" y="178"/>
                  <a:pt x="156" y="177"/>
                </a:cubicBezTo>
                <a:cubicBezTo>
                  <a:pt x="156" y="177"/>
                  <a:pt x="156" y="177"/>
                  <a:pt x="156" y="177"/>
                </a:cubicBezTo>
                <a:cubicBezTo>
                  <a:pt x="153" y="177"/>
                  <a:pt x="153" y="177"/>
                  <a:pt x="153" y="177"/>
                </a:cubicBezTo>
                <a:cubicBezTo>
                  <a:pt x="153" y="177"/>
                  <a:pt x="153" y="176"/>
                  <a:pt x="153" y="176"/>
                </a:cubicBezTo>
                <a:cubicBezTo>
                  <a:pt x="151" y="176"/>
                  <a:pt x="153" y="177"/>
                  <a:pt x="151" y="178"/>
                </a:cubicBezTo>
                <a:cubicBezTo>
                  <a:pt x="150" y="177"/>
                  <a:pt x="149" y="178"/>
                  <a:pt x="148" y="177"/>
                </a:cubicBezTo>
                <a:cubicBezTo>
                  <a:pt x="149" y="177"/>
                  <a:pt x="150" y="175"/>
                  <a:pt x="148" y="174"/>
                </a:cubicBezTo>
                <a:cubicBezTo>
                  <a:pt x="149" y="174"/>
                  <a:pt x="149" y="172"/>
                  <a:pt x="151" y="172"/>
                </a:cubicBezTo>
                <a:cubicBezTo>
                  <a:pt x="152" y="171"/>
                  <a:pt x="150" y="171"/>
                  <a:pt x="150" y="171"/>
                </a:cubicBezTo>
                <a:cubicBezTo>
                  <a:pt x="148" y="170"/>
                  <a:pt x="147" y="172"/>
                  <a:pt x="145" y="171"/>
                </a:cubicBezTo>
                <a:cubicBezTo>
                  <a:pt x="146" y="169"/>
                  <a:pt x="151" y="169"/>
                  <a:pt x="153" y="168"/>
                </a:cubicBezTo>
                <a:cubicBezTo>
                  <a:pt x="151" y="165"/>
                  <a:pt x="149" y="169"/>
                  <a:pt x="147" y="167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3" y="164"/>
                  <a:pt x="140" y="165"/>
                  <a:pt x="137" y="165"/>
                </a:cubicBezTo>
                <a:cubicBezTo>
                  <a:pt x="136" y="166"/>
                  <a:pt x="138" y="167"/>
                  <a:pt x="136" y="167"/>
                </a:cubicBezTo>
                <a:cubicBezTo>
                  <a:pt x="135" y="167"/>
                  <a:pt x="136" y="168"/>
                  <a:pt x="135" y="168"/>
                </a:cubicBezTo>
                <a:cubicBezTo>
                  <a:pt x="137" y="168"/>
                  <a:pt x="138" y="168"/>
                  <a:pt x="139" y="168"/>
                </a:cubicBezTo>
                <a:cubicBezTo>
                  <a:pt x="137" y="169"/>
                  <a:pt x="137" y="169"/>
                  <a:pt x="137" y="169"/>
                </a:cubicBezTo>
                <a:cubicBezTo>
                  <a:pt x="136" y="169"/>
                  <a:pt x="136" y="169"/>
                  <a:pt x="136" y="169"/>
                </a:cubicBezTo>
                <a:cubicBezTo>
                  <a:pt x="132" y="171"/>
                  <a:pt x="132" y="171"/>
                  <a:pt x="132" y="171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2" y="169"/>
                  <a:pt x="132" y="167"/>
                  <a:pt x="129" y="167"/>
                </a:cubicBezTo>
                <a:cubicBezTo>
                  <a:pt x="131" y="166"/>
                  <a:pt x="134" y="167"/>
                  <a:pt x="135" y="165"/>
                </a:cubicBezTo>
                <a:cubicBezTo>
                  <a:pt x="133" y="164"/>
                  <a:pt x="132" y="164"/>
                  <a:pt x="131" y="162"/>
                </a:cubicBezTo>
                <a:cubicBezTo>
                  <a:pt x="136" y="162"/>
                  <a:pt x="139" y="159"/>
                  <a:pt x="143" y="158"/>
                </a:cubicBezTo>
                <a:cubicBezTo>
                  <a:pt x="144" y="159"/>
                  <a:pt x="145" y="159"/>
                  <a:pt x="145" y="159"/>
                </a:cubicBezTo>
                <a:cubicBezTo>
                  <a:pt x="147" y="157"/>
                  <a:pt x="149" y="160"/>
                  <a:pt x="151" y="159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4" y="159"/>
                  <a:pt x="154" y="158"/>
                </a:cubicBezTo>
                <a:cubicBezTo>
                  <a:pt x="151" y="157"/>
                  <a:pt x="149" y="157"/>
                  <a:pt x="146" y="156"/>
                </a:cubicBezTo>
                <a:cubicBezTo>
                  <a:pt x="148" y="156"/>
                  <a:pt x="151" y="156"/>
                  <a:pt x="152" y="154"/>
                </a:cubicBezTo>
                <a:cubicBezTo>
                  <a:pt x="152" y="154"/>
                  <a:pt x="154" y="153"/>
                  <a:pt x="155" y="153"/>
                </a:cubicBezTo>
                <a:cubicBezTo>
                  <a:pt x="155" y="154"/>
                  <a:pt x="152" y="155"/>
                  <a:pt x="152" y="157"/>
                </a:cubicBezTo>
                <a:cubicBezTo>
                  <a:pt x="155" y="157"/>
                  <a:pt x="160" y="157"/>
                  <a:pt x="160" y="154"/>
                </a:cubicBezTo>
                <a:cubicBezTo>
                  <a:pt x="161" y="154"/>
                  <a:pt x="164" y="153"/>
                  <a:pt x="164" y="155"/>
                </a:cubicBezTo>
                <a:cubicBezTo>
                  <a:pt x="163" y="155"/>
                  <a:pt x="163" y="156"/>
                  <a:pt x="165" y="156"/>
                </a:cubicBezTo>
                <a:cubicBezTo>
                  <a:pt x="170" y="158"/>
                  <a:pt x="167" y="153"/>
                  <a:pt x="171" y="153"/>
                </a:cubicBezTo>
                <a:cubicBezTo>
                  <a:pt x="171" y="152"/>
                  <a:pt x="171" y="152"/>
                  <a:pt x="171" y="152"/>
                </a:cubicBezTo>
                <a:cubicBezTo>
                  <a:pt x="171" y="152"/>
                  <a:pt x="170" y="152"/>
                  <a:pt x="169" y="152"/>
                </a:cubicBezTo>
                <a:cubicBezTo>
                  <a:pt x="170" y="151"/>
                  <a:pt x="170" y="151"/>
                  <a:pt x="170" y="151"/>
                </a:cubicBezTo>
                <a:cubicBezTo>
                  <a:pt x="168" y="150"/>
                  <a:pt x="164" y="152"/>
                  <a:pt x="164" y="149"/>
                </a:cubicBezTo>
                <a:cubicBezTo>
                  <a:pt x="166" y="148"/>
                  <a:pt x="166" y="148"/>
                  <a:pt x="166" y="148"/>
                </a:cubicBezTo>
                <a:cubicBezTo>
                  <a:pt x="168" y="148"/>
                  <a:pt x="167" y="146"/>
                  <a:pt x="170" y="145"/>
                </a:cubicBezTo>
                <a:cubicBezTo>
                  <a:pt x="171" y="146"/>
                  <a:pt x="171" y="146"/>
                  <a:pt x="173" y="146"/>
                </a:cubicBezTo>
                <a:cubicBezTo>
                  <a:pt x="173" y="145"/>
                  <a:pt x="175" y="145"/>
                  <a:pt x="176" y="145"/>
                </a:cubicBezTo>
                <a:cubicBezTo>
                  <a:pt x="177" y="147"/>
                  <a:pt x="180" y="146"/>
                  <a:pt x="182" y="145"/>
                </a:cubicBezTo>
                <a:cubicBezTo>
                  <a:pt x="183" y="147"/>
                  <a:pt x="185" y="145"/>
                  <a:pt x="186" y="146"/>
                </a:cubicBezTo>
                <a:cubicBezTo>
                  <a:pt x="187" y="144"/>
                  <a:pt x="183" y="144"/>
                  <a:pt x="185" y="142"/>
                </a:cubicBezTo>
                <a:cubicBezTo>
                  <a:pt x="186" y="142"/>
                  <a:pt x="187" y="143"/>
                  <a:pt x="187" y="143"/>
                </a:cubicBezTo>
                <a:cubicBezTo>
                  <a:pt x="187" y="144"/>
                  <a:pt x="187" y="144"/>
                  <a:pt x="187" y="144"/>
                </a:cubicBezTo>
                <a:cubicBezTo>
                  <a:pt x="188" y="144"/>
                  <a:pt x="188" y="143"/>
                  <a:pt x="189" y="142"/>
                </a:cubicBezTo>
                <a:cubicBezTo>
                  <a:pt x="188" y="142"/>
                  <a:pt x="186" y="140"/>
                  <a:pt x="185" y="142"/>
                </a:cubicBezTo>
                <a:cubicBezTo>
                  <a:pt x="185" y="141"/>
                  <a:pt x="185" y="141"/>
                  <a:pt x="185" y="141"/>
                </a:cubicBezTo>
                <a:cubicBezTo>
                  <a:pt x="183" y="140"/>
                  <a:pt x="181" y="142"/>
                  <a:pt x="179" y="141"/>
                </a:cubicBezTo>
                <a:cubicBezTo>
                  <a:pt x="179" y="138"/>
                  <a:pt x="182" y="139"/>
                  <a:pt x="182" y="137"/>
                </a:cubicBezTo>
                <a:cubicBezTo>
                  <a:pt x="178" y="137"/>
                  <a:pt x="177" y="140"/>
                  <a:pt x="173" y="139"/>
                </a:cubicBezTo>
                <a:cubicBezTo>
                  <a:pt x="172" y="141"/>
                  <a:pt x="169" y="139"/>
                  <a:pt x="166" y="140"/>
                </a:cubicBezTo>
                <a:cubicBezTo>
                  <a:pt x="164" y="139"/>
                  <a:pt x="166" y="138"/>
                  <a:pt x="167" y="137"/>
                </a:cubicBezTo>
                <a:cubicBezTo>
                  <a:pt x="170" y="136"/>
                  <a:pt x="173" y="134"/>
                  <a:pt x="175" y="134"/>
                </a:cubicBezTo>
                <a:cubicBezTo>
                  <a:pt x="176" y="136"/>
                  <a:pt x="174" y="134"/>
                  <a:pt x="173" y="135"/>
                </a:cubicBezTo>
                <a:cubicBezTo>
                  <a:pt x="175" y="137"/>
                  <a:pt x="178" y="137"/>
                  <a:pt x="180" y="136"/>
                </a:cubicBezTo>
                <a:cubicBezTo>
                  <a:pt x="180" y="135"/>
                  <a:pt x="181" y="135"/>
                  <a:pt x="181" y="135"/>
                </a:cubicBezTo>
                <a:cubicBezTo>
                  <a:pt x="185" y="137"/>
                  <a:pt x="189" y="135"/>
                  <a:pt x="192" y="138"/>
                </a:cubicBezTo>
                <a:cubicBezTo>
                  <a:pt x="191" y="140"/>
                  <a:pt x="191" y="140"/>
                  <a:pt x="191" y="140"/>
                </a:cubicBezTo>
                <a:cubicBezTo>
                  <a:pt x="192" y="139"/>
                  <a:pt x="193" y="139"/>
                  <a:pt x="194" y="139"/>
                </a:cubicBezTo>
                <a:cubicBezTo>
                  <a:pt x="193" y="140"/>
                  <a:pt x="194" y="142"/>
                  <a:pt x="196" y="142"/>
                </a:cubicBezTo>
                <a:cubicBezTo>
                  <a:pt x="199" y="141"/>
                  <a:pt x="202" y="143"/>
                  <a:pt x="205" y="143"/>
                </a:cubicBezTo>
                <a:lnTo>
                  <a:pt x="205" y="144"/>
                </a:lnTo>
                <a:close/>
                <a:moveTo>
                  <a:pt x="141" y="169"/>
                </a:moveTo>
                <a:cubicBezTo>
                  <a:pt x="143" y="168"/>
                  <a:pt x="143" y="168"/>
                  <a:pt x="143" y="168"/>
                </a:cubicBezTo>
                <a:cubicBezTo>
                  <a:pt x="144" y="169"/>
                  <a:pt x="143" y="172"/>
                  <a:pt x="141" y="169"/>
                </a:cubicBezTo>
                <a:close/>
                <a:moveTo>
                  <a:pt x="214" y="135"/>
                </a:moveTo>
                <a:cubicBezTo>
                  <a:pt x="212" y="136"/>
                  <a:pt x="212" y="138"/>
                  <a:pt x="211" y="139"/>
                </a:cubicBezTo>
                <a:cubicBezTo>
                  <a:pt x="210" y="137"/>
                  <a:pt x="206" y="141"/>
                  <a:pt x="206" y="137"/>
                </a:cubicBezTo>
                <a:cubicBezTo>
                  <a:pt x="208" y="137"/>
                  <a:pt x="205" y="135"/>
                  <a:pt x="207" y="134"/>
                </a:cubicBezTo>
                <a:cubicBezTo>
                  <a:pt x="205" y="135"/>
                  <a:pt x="203" y="136"/>
                  <a:pt x="200" y="135"/>
                </a:cubicBezTo>
                <a:cubicBezTo>
                  <a:pt x="198" y="137"/>
                  <a:pt x="198" y="137"/>
                  <a:pt x="198" y="137"/>
                </a:cubicBezTo>
                <a:cubicBezTo>
                  <a:pt x="195" y="137"/>
                  <a:pt x="196" y="133"/>
                  <a:pt x="192" y="133"/>
                </a:cubicBezTo>
                <a:cubicBezTo>
                  <a:pt x="192" y="133"/>
                  <a:pt x="192" y="133"/>
                  <a:pt x="192" y="133"/>
                </a:cubicBezTo>
                <a:cubicBezTo>
                  <a:pt x="195" y="135"/>
                  <a:pt x="197" y="130"/>
                  <a:pt x="201" y="131"/>
                </a:cubicBezTo>
                <a:cubicBezTo>
                  <a:pt x="200" y="130"/>
                  <a:pt x="202" y="130"/>
                  <a:pt x="202" y="129"/>
                </a:cubicBezTo>
                <a:cubicBezTo>
                  <a:pt x="204" y="129"/>
                  <a:pt x="204" y="129"/>
                  <a:pt x="204" y="129"/>
                </a:cubicBezTo>
                <a:cubicBezTo>
                  <a:pt x="204" y="130"/>
                  <a:pt x="203" y="130"/>
                  <a:pt x="204" y="131"/>
                </a:cubicBezTo>
                <a:cubicBezTo>
                  <a:pt x="204" y="130"/>
                  <a:pt x="208" y="132"/>
                  <a:pt x="209" y="132"/>
                </a:cubicBezTo>
                <a:cubicBezTo>
                  <a:pt x="209" y="133"/>
                  <a:pt x="207" y="133"/>
                  <a:pt x="207" y="134"/>
                </a:cubicBezTo>
                <a:cubicBezTo>
                  <a:pt x="209" y="135"/>
                  <a:pt x="212" y="134"/>
                  <a:pt x="214" y="135"/>
                </a:cubicBezTo>
                <a:close/>
                <a:moveTo>
                  <a:pt x="190" y="120"/>
                </a:moveTo>
                <a:cubicBezTo>
                  <a:pt x="190" y="119"/>
                  <a:pt x="193" y="118"/>
                  <a:pt x="195" y="118"/>
                </a:cubicBezTo>
                <a:cubicBezTo>
                  <a:pt x="193" y="119"/>
                  <a:pt x="192" y="120"/>
                  <a:pt x="190" y="120"/>
                </a:cubicBezTo>
                <a:close/>
                <a:moveTo>
                  <a:pt x="216" y="132"/>
                </a:moveTo>
                <a:cubicBezTo>
                  <a:pt x="214" y="133"/>
                  <a:pt x="213" y="130"/>
                  <a:pt x="211" y="131"/>
                </a:cubicBezTo>
                <a:cubicBezTo>
                  <a:pt x="211" y="130"/>
                  <a:pt x="211" y="130"/>
                  <a:pt x="211" y="130"/>
                </a:cubicBezTo>
                <a:cubicBezTo>
                  <a:pt x="210" y="131"/>
                  <a:pt x="209" y="129"/>
                  <a:pt x="207" y="129"/>
                </a:cubicBezTo>
                <a:cubicBezTo>
                  <a:pt x="211" y="128"/>
                  <a:pt x="215" y="130"/>
                  <a:pt x="219" y="132"/>
                </a:cubicBezTo>
                <a:cubicBezTo>
                  <a:pt x="218" y="132"/>
                  <a:pt x="215" y="131"/>
                  <a:pt x="216" y="132"/>
                </a:cubicBezTo>
                <a:close/>
                <a:moveTo>
                  <a:pt x="210" y="123"/>
                </a:moveTo>
                <a:cubicBezTo>
                  <a:pt x="209" y="123"/>
                  <a:pt x="208" y="123"/>
                  <a:pt x="208" y="124"/>
                </a:cubicBezTo>
                <a:cubicBezTo>
                  <a:pt x="207" y="123"/>
                  <a:pt x="206" y="121"/>
                  <a:pt x="203" y="122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02" y="122"/>
                  <a:pt x="201" y="122"/>
                  <a:pt x="200" y="122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8" y="121"/>
                </a:cubicBezTo>
                <a:cubicBezTo>
                  <a:pt x="197" y="120"/>
                  <a:pt x="198" y="119"/>
                  <a:pt x="200" y="120"/>
                </a:cubicBezTo>
                <a:cubicBezTo>
                  <a:pt x="203" y="120"/>
                  <a:pt x="203" y="122"/>
                  <a:pt x="207" y="122"/>
                </a:cubicBezTo>
                <a:cubicBezTo>
                  <a:pt x="207" y="122"/>
                  <a:pt x="208" y="122"/>
                  <a:pt x="208" y="123"/>
                </a:cubicBezTo>
                <a:cubicBezTo>
                  <a:pt x="209" y="123"/>
                  <a:pt x="209" y="122"/>
                  <a:pt x="210" y="123"/>
                </a:cubicBezTo>
                <a:close/>
                <a:moveTo>
                  <a:pt x="201" y="117"/>
                </a:moveTo>
                <a:cubicBezTo>
                  <a:pt x="201" y="117"/>
                  <a:pt x="201" y="117"/>
                  <a:pt x="201" y="117"/>
                </a:cubicBezTo>
                <a:cubicBezTo>
                  <a:pt x="205" y="117"/>
                  <a:pt x="205" y="117"/>
                  <a:pt x="205" y="117"/>
                </a:cubicBezTo>
                <a:lnTo>
                  <a:pt x="201" y="117"/>
                </a:lnTo>
                <a:close/>
                <a:moveTo>
                  <a:pt x="226" y="127"/>
                </a:moveTo>
                <a:cubicBezTo>
                  <a:pt x="224" y="128"/>
                  <a:pt x="222" y="127"/>
                  <a:pt x="220" y="127"/>
                </a:cubicBezTo>
                <a:cubicBezTo>
                  <a:pt x="219" y="125"/>
                  <a:pt x="216" y="125"/>
                  <a:pt x="215" y="126"/>
                </a:cubicBezTo>
                <a:cubicBezTo>
                  <a:pt x="215" y="124"/>
                  <a:pt x="219" y="125"/>
                  <a:pt x="220" y="124"/>
                </a:cubicBezTo>
                <a:cubicBezTo>
                  <a:pt x="222" y="124"/>
                  <a:pt x="224" y="125"/>
                  <a:pt x="226" y="127"/>
                </a:cubicBezTo>
                <a:close/>
                <a:moveTo>
                  <a:pt x="220" y="120"/>
                </a:moveTo>
                <a:cubicBezTo>
                  <a:pt x="220" y="121"/>
                  <a:pt x="218" y="120"/>
                  <a:pt x="218" y="120"/>
                </a:cubicBezTo>
                <a:cubicBezTo>
                  <a:pt x="220" y="119"/>
                  <a:pt x="220" y="119"/>
                  <a:pt x="220" y="119"/>
                </a:cubicBezTo>
                <a:lnTo>
                  <a:pt x="220" y="120"/>
                </a:lnTo>
                <a:close/>
                <a:moveTo>
                  <a:pt x="198" y="107"/>
                </a:moveTo>
                <a:cubicBezTo>
                  <a:pt x="199" y="109"/>
                  <a:pt x="194" y="108"/>
                  <a:pt x="192" y="109"/>
                </a:cubicBezTo>
                <a:cubicBezTo>
                  <a:pt x="190" y="109"/>
                  <a:pt x="190" y="109"/>
                  <a:pt x="190" y="109"/>
                </a:cubicBezTo>
                <a:cubicBezTo>
                  <a:pt x="195" y="109"/>
                  <a:pt x="189" y="103"/>
                  <a:pt x="196" y="103"/>
                </a:cubicBezTo>
                <a:cubicBezTo>
                  <a:pt x="198" y="103"/>
                  <a:pt x="197" y="101"/>
                  <a:pt x="200" y="102"/>
                </a:cubicBezTo>
                <a:cubicBezTo>
                  <a:pt x="200" y="102"/>
                  <a:pt x="200" y="102"/>
                  <a:pt x="200" y="102"/>
                </a:cubicBezTo>
                <a:cubicBezTo>
                  <a:pt x="197" y="103"/>
                  <a:pt x="199" y="105"/>
                  <a:pt x="196" y="106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202" y="105"/>
                  <a:pt x="202" y="105"/>
                  <a:pt x="202" y="105"/>
                </a:cubicBezTo>
                <a:cubicBezTo>
                  <a:pt x="201" y="105"/>
                  <a:pt x="200" y="105"/>
                  <a:pt x="199" y="105"/>
                </a:cubicBezTo>
                <a:cubicBezTo>
                  <a:pt x="201" y="105"/>
                  <a:pt x="204" y="103"/>
                  <a:pt x="205" y="105"/>
                </a:cubicBezTo>
                <a:cubicBezTo>
                  <a:pt x="201" y="105"/>
                  <a:pt x="202" y="109"/>
                  <a:pt x="198" y="107"/>
                </a:cubicBezTo>
                <a:close/>
                <a:moveTo>
                  <a:pt x="247" y="122"/>
                </a:moveTo>
                <a:cubicBezTo>
                  <a:pt x="247" y="122"/>
                  <a:pt x="246" y="121"/>
                  <a:pt x="246" y="121"/>
                </a:cubicBezTo>
                <a:cubicBezTo>
                  <a:pt x="248" y="121"/>
                  <a:pt x="248" y="121"/>
                  <a:pt x="248" y="121"/>
                </a:cubicBezTo>
                <a:cubicBezTo>
                  <a:pt x="247" y="122"/>
                  <a:pt x="248" y="122"/>
                  <a:pt x="247" y="122"/>
                </a:cubicBezTo>
                <a:close/>
                <a:moveTo>
                  <a:pt x="240" y="116"/>
                </a:moveTo>
                <a:cubicBezTo>
                  <a:pt x="240" y="117"/>
                  <a:pt x="240" y="117"/>
                  <a:pt x="240" y="117"/>
                </a:cubicBezTo>
                <a:cubicBezTo>
                  <a:pt x="239" y="115"/>
                  <a:pt x="234" y="117"/>
                  <a:pt x="233" y="115"/>
                </a:cubicBezTo>
                <a:cubicBezTo>
                  <a:pt x="230" y="114"/>
                  <a:pt x="227" y="115"/>
                  <a:pt x="225" y="113"/>
                </a:cubicBezTo>
                <a:cubicBezTo>
                  <a:pt x="224" y="113"/>
                  <a:pt x="222" y="114"/>
                  <a:pt x="220" y="114"/>
                </a:cubicBezTo>
                <a:cubicBezTo>
                  <a:pt x="221" y="114"/>
                  <a:pt x="223" y="113"/>
                  <a:pt x="222" y="112"/>
                </a:cubicBezTo>
                <a:cubicBezTo>
                  <a:pt x="220" y="111"/>
                  <a:pt x="220" y="111"/>
                  <a:pt x="220" y="111"/>
                </a:cubicBezTo>
                <a:cubicBezTo>
                  <a:pt x="220" y="111"/>
                  <a:pt x="220" y="111"/>
                  <a:pt x="220" y="110"/>
                </a:cubicBezTo>
                <a:cubicBezTo>
                  <a:pt x="217" y="111"/>
                  <a:pt x="212" y="108"/>
                  <a:pt x="210" y="111"/>
                </a:cubicBezTo>
                <a:cubicBezTo>
                  <a:pt x="209" y="111"/>
                  <a:pt x="207" y="110"/>
                  <a:pt x="209" y="109"/>
                </a:cubicBezTo>
                <a:cubicBezTo>
                  <a:pt x="211" y="108"/>
                  <a:pt x="216" y="109"/>
                  <a:pt x="218" y="107"/>
                </a:cubicBezTo>
                <a:cubicBezTo>
                  <a:pt x="221" y="109"/>
                  <a:pt x="221" y="109"/>
                  <a:pt x="221" y="109"/>
                </a:cubicBezTo>
                <a:cubicBezTo>
                  <a:pt x="221" y="110"/>
                  <a:pt x="220" y="110"/>
                  <a:pt x="221" y="111"/>
                </a:cubicBezTo>
                <a:cubicBezTo>
                  <a:pt x="225" y="111"/>
                  <a:pt x="225" y="111"/>
                  <a:pt x="225" y="111"/>
                </a:cubicBezTo>
                <a:cubicBezTo>
                  <a:pt x="225" y="111"/>
                  <a:pt x="225" y="111"/>
                  <a:pt x="225" y="112"/>
                </a:cubicBezTo>
                <a:cubicBezTo>
                  <a:pt x="226" y="113"/>
                  <a:pt x="228" y="112"/>
                  <a:pt x="229" y="112"/>
                </a:cubicBezTo>
                <a:cubicBezTo>
                  <a:pt x="230" y="111"/>
                  <a:pt x="228" y="111"/>
                  <a:pt x="228" y="111"/>
                </a:cubicBezTo>
                <a:cubicBezTo>
                  <a:pt x="229" y="109"/>
                  <a:pt x="230" y="111"/>
                  <a:pt x="231" y="111"/>
                </a:cubicBezTo>
                <a:cubicBezTo>
                  <a:pt x="239" y="111"/>
                  <a:pt x="239" y="111"/>
                  <a:pt x="239" y="111"/>
                </a:cubicBezTo>
                <a:cubicBezTo>
                  <a:pt x="240" y="112"/>
                  <a:pt x="239" y="112"/>
                  <a:pt x="239" y="113"/>
                </a:cubicBezTo>
                <a:cubicBezTo>
                  <a:pt x="239" y="114"/>
                  <a:pt x="241" y="115"/>
                  <a:pt x="242" y="114"/>
                </a:cubicBezTo>
                <a:cubicBezTo>
                  <a:pt x="243" y="114"/>
                  <a:pt x="244" y="112"/>
                  <a:pt x="245" y="113"/>
                </a:cubicBezTo>
                <a:cubicBezTo>
                  <a:pt x="246" y="115"/>
                  <a:pt x="242" y="114"/>
                  <a:pt x="243" y="116"/>
                </a:cubicBezTo>
                <a:cubicBezTo>
                  <a:pt x="242" y="116"/>
                  <a:pt x="241" y="115"/>
                  <a:pt x="240" y="116"/>
                </a:cubicBezTo>
                <a:close/>
                <a:moveTo>
                  <a:pt x="264" y="125"/>
                </a:moveTo>
                <a:cubicBezTo>
                  <a:pt x="266" y="125"/>
                  <a:pt x="263" y="126"/>
                  <a:pt x="263" y="127"/>
                </a:cubicBezTo>
                <a:cubicBezTo>
                  <a:pt x="261" y="125"/>
                  <a:pt x="261" y="125"/>
                  <a:pt x="261" y="125"/>
                </a:cubicBezTo>
                <a:cubicBezTo>
                  <a:pt x="261" y="125"/>
                  <a:pt x="263" y="124"/>
                  <a:pt x="264" y="125"/>
                </a:cubicBezTo>
                <a:close/>
                <a:moveTo>
                  <a:pt x="247" y="117"/>
                </a:moveTo>
                <a:cubicBezTo>
                  <a:pt x="246" y="117"/>
                  <a:pt x="246" y="117"/>
                  <a:pt x="245" y="117"/>
                </a:cubicBezTo>
                <a:cubicBezTo>
                  <a:pt x="246" y="115"/>
                  <a:pt x="249" y="115"/>
                  <a:pt x="251" y="115"/>
                </a:cubicBezTo>
                <a:cubicBezTo>
                  <a:pt x="251" y="114"/>
                  <a:pt x="251" y="114"/>
                  <a:pt x="251" y="114"/>
                </a:cubicBezTo>
                <a:cubicBezTo>
                  <a:pt x="254" y="115"/>
                  <a:pt x="254" y="115"/>
                  <a:pt x="254" y="115"/>
                </a:cubicBezTo>
                <a:cubicBezTo>
                  <a:pt x="252" y="117"/>
                  <a:pt x="248" y="115"/>
                  <a:pt x="247" y="117"/>
                </a:cubicBezTo>
                <a:close/>
                <a:moveTo>
                  <a:pt x="257" y="113"/>
                </a:moveTo>
                <a:cubicBezTo>
                  <a:pt x="260" y="111"/>
                  <a:pt x="252" y="110"/>
                  <a:pt x="255" y="109"/>
                </a:cubicBezTo>
                <a:cubicBezTo>
                  <a:pt x="257" y="110"/>
                  <a:pt x="261" y="110"/>
                  <a:pt x="263" y="110"/>
                </a:cubicBezTo>
                <a:cubicBezTo>
                  <a:pt x="263" y="113"/>
                  <a:pt x="259" y="112"/>
                  <a:pt x="257" y="113"/>
                </a:cubicBezTo>
                <a:close/>
                <a:moveTo>
                  <a:pt x="248" y="107"/>
                </a:moveTo>
                <a:cubicBezTo>
                  <a:pt x="249" y="106"/>
                  <a:pt x="249" y="106"/>
                  <a:pt x="249" y="106"/>
                </a:cubicBezTo>
                <a:cubicBezTo>
                  <a:pt x="250" y="107"/>
                  <a:pt x="250" y="107"/>
                  <a:pt x="250" y="107"/>
                </a:cubicBezTo>
                <a:cubicBezTo>
                  <a:pt x="249" y="108"/>
                  <a:pt x="249" y="107"/>
                  <a:pt x="248" y="107"/>
                </a:cubicBezTo>
                <a:close/>
                <a:moveTo>
                  <a:pt x="251" y="107"/>
                </a:moveTo>
                <a:cubicBezTo>
                  <a:pt x="252" y="107"/>
                  <a:pt x="253" y="106"/>
                  <a:pt x="252" y="105"/>
                </a:cubicBezTo>
                <a:cubicBezTo>
                  <a:pt x="250" y="105"/>
                  <a:pt x="249" y="105"/>
                  <a:pt x="248" y="104"/>
                </a:cubicBezTo>
                <a:cubicBezTo>
                  <a:pt x="249" y="103"/>
                  <a:pt x="254" y="106"/>
                  <a:pt x="252" y="103"/>
                </a:cubicBezTo>
                <a:cubicBezTo>
                  <a:pt x="250" y="102"/>
                  <a:pt x="249" y="102"/>
                  <a:pt x="247" y="102"/>
                </a:cubicBezTo>
                <a:cubicBezTo>
                  <a:pt x="247" y="103"/>
                  <a:pt x="247" y="103"/>
                  <a:pt x="247" y="103"/>
                </a:cubicBezTo>
                <a:cubicBezTo>
                  <a:pt x="243" y="104"/>
                  <a:pt x="239" y="103"/>
                  <a:pt x="234" y="102"/>
                </a:cubicBezTo>
                <a:cubicBezTo>
                  <a:pt x="234" y="101"/>
                  <a:pt x="235" y="101"/>
                  <a:pt x="235" y="101"/>
                </a:cubicBezTo>
                <a:cubicBezTo>
                  <a:pt x="236" y="101"/>
                  <a:pt x="237" y="100"/>
                  <a:pt x="238" y="101"/>
                </a:cubicBezTo>
                <a:cubicBezTo>
                  <a:pt x="239" y="99"/>
                  <a:pt x="239" y="99"/>
                  <a:pt x="239" y="99"/>
                </a:cubicBezTo>
                <a:cubicBezTo>
                  <a:pt x="240" y="100"/>
                  <a:pt x="240" y="100"/>
                  <a:pt x="240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41" y="101"/>
                  <a:pt x="241" y="101"/>
                  <a:pt x="241" y="101"/>
                </a:cubicBezTo>
                <a:cubicBezTo>
                  <a:pt x="243" y="98"/>
                  <a:pt x="246" y="99"/>
                  <a:pt x="250" y="100"/>
                </a:cubicBezTo>
                <a:cubicBezTo>
                  <a:pt x="251" y="103"/>
                  <a:pt x="251" y="103"/>
                  <a:pt x="251" y="103"/>
                </a:cubicBezTo>
                <a:cubicBezTo>
                  <a:pt x="254" y="101"/>
                  <a:pt x="255" y="106"/>
                  <a:pt x="259" y="104"/>
                </a:cubicBezTo>
                <a:cubicBezTo>
                  <a:pt x="259" y="105"/>
                  <a:pt x="258" y="107"/>
                  <a:pt x="261" y="107"/>
                </a:cubicBezTo>
                <a:lnTo>
                  <a:pt x="251" y="107"/>
                </a:lnTo>
                <a:close/>
                <a:moveTo>
                  <a:pt x="274" y="111"/>
                </a:moveTo>
                <a:cubicBezTo>
                  <a:pt x="271" y="112"/>
                  <a:pt x="270" y="109"/>
                  <a:pt x="267" y="110"/>
                </a:cubicBezTo>
                <a:cubicBezTo>
                  <a:pt x="266" y="110"/>
                  <a:pt x="262" y="109"/>
                  <a:pt x="262" y="107"/>
                </a:cubicBezTo>
                <a:cubicBezTo>
                  <a:pt x="263" y="107"/>
                  <a:pt x="262" y="106"/>
                  <a:pt x="262" y="106"/>
                </a:cubicBezTo>
                <a:cubicBezTo>
                  <a:pt x="264" y="108"/>
                  <a:pt x="269" y="107"/>
                  <a:pt x="272" y="109"/>
                </a:cubicBezTo>
                <a:cubicBezTo>
                  <a:pt x="272" y="109"/>
                  <a:pt x="271" y="109"/>
                  <a:pt x="271" y="109"/>
                </a:cubicBezTo>
                <a:cubicBezTo>
                  <a:pt x="270" y="111"/>
                  <a:pt x="273" y="110"/>
                  <a:pt x="274" y="111"/>
                </a:cubicBezTo>
                <a:close/>
                <a:moveTo>
                  <a:pt x="315" y="112"/>
                </a:moveTo>
                <a:cubicBezTo>
                  <a:pt x="312" y="112"/>
                  <a:pt x="310" y="115"/>
                  <a:pt x="305" y="115"/>
                </a:cubicBezTo>
                <a:cubicBezTo>
                  <a:pt x="302" y="118"/>
                  <a:pt x="297" y="119"/>
                  <a:pt x="291" y="120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292" y="118"/>
                  <a:pt x="293" y="117"/>
                  <a:pt x="295" y="116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5"/>
                  <a:pt x="295" y="115"/>
                  <a:pt x="294" y="115"/>
                </a:cubicBezTo>
                <a:cubicBezTo>
                  <a:pt x="294" y="115"/>
                  <a:pt x="294" y="116"/>
                  <a:pt x="294" y="116"/>
                </a:cubicBezTo>
                <a:cubicBezTo>
                  <a:pt x="291" y="117"/>
                  <a:pt x="288" y="113"/>
                  <a:pt x="286" y="114"/>
                </a:cubicBezTo>
                <a:cubicBezTo>
                  <a:pt x="287" y="114"/>
                  <a:pt x="287" y="114"/>
                  <a:pt x="287" y="114"/>
                </a:cubicBezTo>
                <a:cubicBezTo>
                  <a:pt x="285" y="115"/>
                  <a:pt x="285" y="115"/>
                  <a:pt x="285" y="115"/>
                </a:cubicBezTo>
                <a:cubicBezTo>
                  <a:pt x="287" y="112"/>
                  <a:pt x="281" y="113"/>
                  <a:pt x="279" y="111"/>
                </a:cubicBezTo>
                <a:cubicBezTo>
                  <a:pt x="279" y="111"/>
                  <a:pt x="276" y="111"/>
                  <a:pt x="275" y="110"/>
                </a:cubicBezTo>
                <a:cubicBezTo>
                  <a:pt x="280" y="110"/>
                  <a:pt x="285" y="111"/>
                  <a:pt x="289" y="113"/>
                </a:cubicBezTo>
                <a:cubicBezTo>
                  <a:pt x="294" y="113"/>
                  <a:pt x="301" y="119"/>
                  <a:pt x="304" y="113"/>
                </a:cubicBezTo>
                <a:cubicBezTo>
                  <a:pt x="303" y="114"/>
                  <a:pt x="304" y="114"/>
                  <a:pt x="304" y="114"/>
                </a:cubicBezTo>
                <a:cubicBezTo>
                  <a:pt x="306" y="113"/>
                  <a:pt x="306" y="113"/>
                  <a:pt x="306" y="113"/>
                </a:cubicBezTo>
                <a:cubicBezTo>
                  <a:pt x="305" y="111"/>
                  <a:pt x="303" y="112"/>
                  <a:pt x="302" y="112"/>
                </a:cubicBezTo>
                <a:cubicBezTo>
                  <a:pt x="296" y="108"/>
                  <a:pt x="310" y="110"/>
                  <a:pt x="304" y="106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7" y="104"/>
                  <a:pt x="309" y="105"/>
                  <a:pt x="312" y="106"/>
                </a:cubicBezTo>
                <a:cubicBezTo>
                  <a:pt x="312" y="106"/>
                  <a:pt x="315" y="105"/>
                  <a:pt x="315" y="106"/>
                </a:cubicBezTo>
                <a:cubicBezTo>
                  <a:pt x="316" y="107"/>
                  <a:pt x="315" y="108"/>
                  <a:pt x="316" y="108"/>
                </a:cubicBezTo>
                <a:cubicBezTo>
                  <a:pt x="314" y="110"/>
                  <a:pt x="311" y="106"/>
                  <a:pt x="311" y="109"/>
                </a:cubicBezTo>
                <a:cubicBezTo>
                  <a:pt x="313" y="108"/>
                  <a:pt x="314" y="110"/>
                  <a:pt x="317" y="110"/>
                </a:cubicBezTo>
                <a:cubicBezTo>
                  <a:pt x="316" y="107"/>
                  <a:pt x="320" y="111"/>
                  <a:pt x="321" y="109"/>
                </a:cubicBezTo>
                <a:cubicBezTo>
                  <a:pt x="323" y="109"/>
                  <a:pt x="323" y="109"/>
                  <a:pt x="323" y="109"/>
                </a:cubicBezTo>
                <a:cubicBezTo>
                  <a:pt x="320" y="109"/>
                  <a:pt x="319" y="111"/>
                  <a:pt x="315" y="112"/>
                </a:cubicBezTo>
                <a:close/>
                <a:moveTo>
                  <a:pt x="291" y="87"/>
                </a:moveTo>
                <a:cubicBezTo>
                  <a:pt x="291" y="86"/>
                  <a:pt x="291" y="86"/>
                  <a:pt x="291" y="86"/>
                </a:cubicBezTo>
                <a:cubicBezTo>
                  <a:pt x="291" y="86"/>
                  <a:pt x="294" y="86"/>
                  <a:pt x="293" y="87"/>
                </a:cubicBezTo>
                <a:lnTo>
                  <a:pt x="291" y="87"/>
                </a:lnTo>
                <a:close/>
                <a:moveTo>
                  <a:pt x="296" y="89"/>
                </a:moveTo>
                <a:cubicBezTo>
                  <a:pt x="296" y="88"/>
                  <a:pt x="296" y="88"/>
                  <a:pt x="296" y="88"/>
                </a:cubicBezTo>
                <a:cubicBezTo>
                  <a:pt x="298" y="89"/>
                  <a:pt x="300" y="87"/>
                  <a:pt x="301" y="89"/>
                </a:cubicBezTo>
                <a:cubicBezTo>
                  <a:pt x="300" y="90"/>
                  <a:pt x="298" y="89"/>
                  <a:pt x="296" y="89"/>
                </a:cubicBezTo>
                <a:close/>
                <a:moveTo>
                  <a:pt x="317" y="101"/>
                </a:moveTo>
                <a:cubicBezTo>
                  <a:pt x="317" y="102"/>
                  <a:pt x="317" y="102"/>
                  <a:pt x="317" y="102"/>
                </a:cubicBezTo>
                <a:cubicBezTo>
                  <a:pt x="316" y="102"/>
                  <a:pt x="316" y="102"/>
                  <a:pt x="316" y="102"/>
                </a:cubicBezTo>
                <a:lnTo>
                  <a:pt x="317" y="101"/>
                </a:lnTo>
                <a:close/>
                <a:moveTo>
                  <a:pt x="336" y="104"/>
                </a:moveTo>
                <a:cubicBezTo>
                  <a:pt x="336" y="104"/>
                  <a:pt x="336" y="104"/>
                  <a:pt x="336" y="104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105"/>
                  <a:pt x="336" y="105"/>
                  <a:pt x="336" y="104"/>
                </a:cubicBezTo>
                <a:close/>
                <a:moveTo>
                  <a:pt x="359" y="99"/>
                </a:moveTo>
                <a:cubicBezTo>
                  <a:pt x="359" y="97"/>
                  <a:pt x="359" y="97"/>
                  <a:pt x="359" y="97"/>
                </a:cubicBezTo>
                <a:cubicBezTo>
                  <a:pt x="360" y="96"/>
                  <a:pt x="361" y="97"/>
                  <a:pt x="362" y="97"/>
                </a:cubicBezTo>
                <a:cubicBezTo>
                  <a:pt x="363" y="99"/>
                  <a:pt x="360" y="98"/>
                  <a:pt x="359" y="99"/>
                </a:cubicBezTo>
                <a:close/>
                <a:moveTo>
                  <a:pt x="368" y="96"/>
                </a:moveTo>
                <a:cubicBezTo>
                  <a:pt x="366" y="95"/>
                  <a:pt x="367" y="97"/>
                  <a:pt x="365" y="97"/>
                </a:cubicBezTo>
                <a:cubicBezTo>
                  <a:pt x="365" y="96"/>
                  <a:pt x="365" y="96"/>
                  <a:pt x="365" y="96"/>
                </a:cubicBezTo>
                <a:cubicBezTo>
                  <a:pt x="365" y="95"/>
                  <a:pt x="367" y="94"/>
                  <a:pt x="368" y="96"/>
                </a:cubicBezTo>
                <a:close/>
                <a:moveTo>
                  <a:pt x="359" y="89"/>
                </a:moveTo>
                <a:cubicBezTo>
                  <a:pt x="360" y="91"/>
                  <a:pt x="360" y="93"/>
                  <a:pt x="357" y="93"/>
                </a:cubicBezTo>
                <a:cubicBezTo>
                  <a:pt x="355" y="92"/>
                  <a:pt x="352" y="92"/>
                  <a:pt x="351" y="94"/>
                </a:cubicBezTo>
                <a:cubicBezTo>
                  <a:pt x="347" y="95"/>
                  <a:pt x="344" y="93"/>
                  <a:pt x="340" y="96"/>
                </a:cubicBezTo>
                <a:cubicBezTo>
                  <a:pt x="337" y="95"/>
                  <a:pt x="336" y="97"/>
                  <a:pt x="335" y="97"/>
                </a:cubicBezTo>
                <a:cubicBezTo>
                  <a:pt x="335" y="98"/>
                  <a:pt x="335" y="98"/>
                  <a:pt x="335" y="98"/>
                </a:cubicBezTo>
                <a:cubicBezTo>
                  <a:pt x="334" y="99"/>
                  <a:pt x="332" y="98"/>
                  <a:pt x="330" y="100"/>
                </a:cubicBezTo>
                <a:cubicBezTo>
                  <a:pt x="335" y="102"/>
                  <a:pt x="327" y="104"/>
                  <a:pt x="333" y="105"/>
                </a:cubicBezTo>
                <a:cubicBezTo>
                  <a:pt x="332" y="106"/>
                  <a:pt x="331" y="105"/>
                  <a:pt x="329" y="105"/>
                </a:cubicBezTo>
                <a:cubicBezTo>
                  <a:pt x="327" y="106"/>
                  <a:pt x="328" y="109"/>
                  <a:pt x="325" y="108"/>
                </a:cubicBezTo>
                <a:cubicBezTo>
                  <a:pt x="326" y="105"/>
                  <a:pt x="322" y="106"/>
                  <a:pt x="321" y="104"/>
                </a:cubicBezTo>
                <a:cubicBezTo>
                  <a:pt x="326" y="105"/>
                  <a:pt x="322" y="101"/>
                  <a:pt x="324" y="99"/>
                </a:cubicBezTo>
                <a:cubicBezTo>
                  <a:pt x="326" y="99"/>
                  <a:pt x="327" y="102"/>
                  <a:pt x="330" y="101"/>
                </a:cubicBezTo>
                <a:cubicBezTo>
                  <a:pt x="330" y="100"/>
                  <a:pt x="330" y="100"/>
                  <a:pt x="330" y="99"/>
                </a:cubicBezTo>
                <a:cubicBezTo>
                  <a:pt x="328" y="98"/>
                  <a:pt x="324" y="99"/>
                  <a:pt x="324" y="97"/>
                </a:cubicBezTo>
                <a:cubicBezTo>
                  <a:pt x="323" y="97"/>
                  <a:pt x="323" y="97"/>
                  <a:pt x="323" y="97"/>
                </a:cubicBezTo>
                <a:cubicBezTo>
                  <a:pt x="324" y="94"/>
                  <a:pt x="329" y="97"/>
                  <a:pt x="333" y="96"/>
                </a:cubicBezTo>
                <a:cubicBezTo>
                  <a:pt x="333" y="96"/>
                  <a:pt x="333" y="96"/>
                  <a:pt x="333" y="96"/>
                </a:cubicBezTo>
                <a:cubicBezTo>
                  <a:pt x="334" y="95"/>
                  <a:pt x="335" y="97"/>
                  <a:pt x="336" y="95"/>
                </a:cubicBezTo>
                <a:cubicBezTo>
                  <a:pt x="336" y="94"/>
                  <a:pt x="334" y="94"/>
                  <a:pt x="333" y="94"/>
                </a:cubicBezTo>
                <a:cubicBezTo>
                  <a:pt x="334" y="93"/>
                  <a:pt x="335" y="91"/>
                  <a:pt x="338" y="93"/>
                </a:cubicBezTo>
                <a:cubicBezTo>
                  <a:pt x="338" y="93"/>
                  <a:pt x="338" y="93"/>
                  <a:pt x="338" y="93"/>
                </a:cubicBezTo>
                <a:cubicBezTo>
                  <a:pt x="342" y="94"/>
                  <a:pt x="344" y="92"/>
                  <a:pt x="347" y="91"/>
                </a:cubicBezTo>
                <a:cubicBezTo>
                  <a:pt x="349" y="93"/>
                  <a:pt x="350" y="91"/>
                  <a:pt x="352" y="91"/>
                </a:cubicBezTo>
                <a:cubicBezTo>
                  <a:pt x="353" y="87"/>
                  <a:pt x="356" y="91"/>
                  <a:pt x="359" y="90"/>
                </a:cubicBezTo>
                <a:cubicBezTo>
                  <a:pt x="357" y="89"/>
                  <a:pt x="357" y="89"/>
                  <a:pt x="357" y="89"/>
                </a:cubicBezTo>
                <a:cubicBezTo>
                  <a:pt x="357" y="87"/>
                  <a:pt x="359" y="89"/>
                  <a:pt x="360" y="89"/>
                </a:cubicBezTo>
                <a:cubicBezTo>
                  <a:pt x="360" y="89"/>
                  <a:pt x="360" y="89"/>
                  <a:pt x="360" y="88"/>
                </a:cubicBezTo>
                <a:cubicBezTo>
                  <a:pt x="361" y="88"/>
                  <a:pt x="361" y="88"/>
                  <a:pt x="361" y="88"/>
                </a:cubicBezTo>
                <a:cubicBezTo>
                  <a:pt x="362" y="90"/>
                  <a:pt x="360" y="89"/>
                  <a:pt x="359" y="89"/>
                </a:cubicBezTo>
                <a:close/>
                <a:moveTo>
                  <a:pt x="336" y="75"/>
                </a:moveTo>
                <a:cubicBezTo>
                  <a:pt x="333" y="75"/>
                  <a:pt x="332" y="76"/>
                  <a:pt x="330" y="77"/>
                </a:cubicBezTo>
                <a:cubicBezTo>
                  <a:pt x="330" y="75"/>
                  <a:pt x="331" y="76"/>
                  <a:pt x="333" y="75"/>
                </a:cubicBezTo>
                <a:cubicBezTo>
                  <a:pt x="336" y="74"/>
                  <a:pt x="339" y="73"/>
                  <a:pt x="342" y="73"/>
                </a:cubicBezTo>
                <a:cubicBezTo>
                  <a:pt x="342" y="75"/>
                  <a:pt x="338" y="74"/>
                  <a:pt x="336" y="75"/>
                </a:cubicBezTo>
                <a:close/>
                <a:moveTo>
                  <a:pt x="374" y="95"/>
                </a:moveTo>
                <a:cubicBezTo>
                  <a:pt x="373" y="95"/>
                  <a:pt x="371" y="94"/>
                  <a:pt x="371" y="94"/>
                </a:cubicBezTo>
                <a:cubicBezTo>
                  <a:pt x="373" y="93"/>
                  <a:pt x="373" y="93"/>
                  <a:pt x="373" y="93"/>
                </a:cubicBezTo>
                <a:lnTo>
                  <a:pt x="374" y="95"/>
                </a:lnTo>
                <a:close/>
                <a:moveTo>
                  <a:pt x="366" y="89"/>
                </a:moveTo>
                <a:cubicBezTo>
                  <a:pt x="367" y="88"/>
                  <a:pt x="369" y="88"/>
                  <a:pt x="371" y="88"/>
                </a:cubicBezTo>
                <a:cubicBezTo>
                  <a:pt x="370" y="89"/>
                  <a:pt x="367" y="89"/>
                  <a:pt x="366" y="89"/>
                </a:cubicBezTo>
                <a:close/>
                <a:moveTo>
                  <a:pt x="436" y="69"/>
                </a:moveTo>
                <a:cubicBezTo>
                  <a:pt x="438" y="70"/>
                  <a:pt x="438" y="70"/>
                  <a:pt x="438" y="70"/>
                </a:cubicBezTo>
                <a:cubicBezTo>
                  <a:pt x="434" y="69"/>
                  <a:pt x="432" y="73"/>
                  <a:pt x="428" y="71"/>
                </a:cubicBezTo>
                <a:cubicBezTo>
                  <a:pt x="424" y="71"/>
                  <a:pt x="418" y="72"/>
                  <a:pt x="417" y="74"/>
                </a:cubicBezTo>
                <a:cubicBezTo>
                  <a:pt x="413" y="72"/>
                  <a:pt x="415" y="76"/>
                  <a:pt x="411" y="75"/>
                </a:cubicBezTo>
                <a:cubicBezTo>
                  <a:pt x="410" y="75"/>
                  <a:pt x="409" y="74"/>
                  <a:pt x="408" y="74"/>
                </a:cubicBezTo>
                <a:cubicBezTo>
                  <a:pt x="407" y="76"/>
                  <a:pt x="407" y="77"/>
                  <a:pt x="404" y="77"/>
                </a:cubicBezTo>
                <a:cubicBezTo>
                  <a:pt x="401" y="78"/>
                  <a:pt x="400" y="78"/>
                  <a:pt x="398" y="80"/>
                </a:cubicBezTo>
                <a:cubicBezTo>
                  <a:pt x="398" y="79"/>
                  <a:pt x="397" y="80"/>
                  <a:pt x="397" y="79"/>
                </a:cubicBezTo>
                <a:cubicBezTo>
                  <a:pt x="397" y="80"/>
                  <a:pt x="397" y="80"/>
                  <a:pt x="397" y="80"/>
                </a:cubicBezTo>
                <a:cubicBezTo>
                  <a:pt x="395" y="81"/>
                  <a:pt x="392" y="81"/>
                  <a:pt x="390" y="82"/>
                </a:cubicBezTo>
                <a:cubicBezTo>
                  <a:pt x="387" y="85"/>
                  <a:pt x="380" y="86"/>
                  <a:pt x="375" y="86"/>
                </a:cubicBezTo>
                <a:cubicBezTo>
                  <a:pt x="374" y="87"/>
                  <a:pt x="373" y="87"/>
                  <a:pt x="372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77" y="83"/>
                  <a:pt x="380" y="85"/>
                  <a:pt x="386" y="80"/>
                </a:cubicBezTo>
                <a:cubicBezTo>
                  <a:pt x="385" y="78"/>
                  <a:pt x="385" y="78"/>
                  <a:pt x="385" y="78"/>
                </a:cubicBezTo>
                <a:cubicBezTo>
                  <a:pt x="386" y="79"/>
                  <a:pt x="386" y="78"/>
                  <a:pt x="387" y="78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91" y="79"/>
                  <a:pt x="393" y="76"/>
                  <a:pt x="398" y="76"/>
                </a:cubicBezTo>
                <a:cubicBezTo>
                  <a:pt x="397" y="74"/>
                  <a:pt x="400" y="75"/>
                  <a:pt x="401" y="74"/>
                </a:cubicBezTo>
                <a:cubicBezTo>
                  <a:pt x="405" y="75"/>
                  <a:pt x="408" y="73"/>
                  <a:pt x="412" y="73"/>
                </a:cubicBezTo>
                <a:cubicBezTo>
                  <a:pt x="415" y="73"/>
                  <a:pt x="414" y="71"/>
                  <a:pt x="417" y="71"/>
                </a:cubicBezTo>
                <a:cubicBezTo>
                  <a:pt x="421" y="70"/>
                  <a:pt x="424" y="69"/>
                  <a:pt x="428" y="70"/>
                </a:cubicBezTo>
                <a:cubicBezTo>
                  <a:pt x="430" y="68"/>
                  <a:pt x="433" y="67"/>
                  <a:pt x="436" y="67"/>
                </a:cubicBezTo>
                <a:cubicBezTo>
                  <a:pt x="435" y="68"/>
                  <a:pt x="436" y="69"/>
                  <a:pt x="436" y="69"/>
                </a:cubicBezTo>
                <a:close/>
                <a:moveTo>
                  <a:pt x="405" y="39"/>
                </a:moveTo>
                <a:cubicBezTo>
                  <a:pt x="403" y="37"/>
                  <a:pt x="408" y="38"/>
                  <a:pt x="407" y="37"/>
                </a:cubicBezTo>
                <a:cubicBezTo>
                  <a:pt x="409" y="37"/>
                  <a:pt x="409" y="37"/>
                  <a:pt x="409" y="37"/>
                </a:cubicBezTo>
                <a:cubicBezTo>
                  <a:pt x="409" y="37"/>
                  <a:pt x="408" y="37"/>
                  <a:pt x="407" y="38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09" y="41"/>
                  <a:pt x="408" y="39"/>
                  <a:pt x="405" y="39"/>
                </a:cubicBezTo>
                <a:close/>
                <a:moveTo>
                  <a:pt x="683" y="215"/>
                </a:moveTo>
                <a:cubicBezTo>
                  <a:pt x="682" y="215"/>
                  <a:pt x="682" y="214"/>
                  <a:pt x="682" y="213"/>
                </a:cubicBezTo>
                <a:cubicBezTo>
                  <a:pt x="682" y="212"/>
                  <a:pt x="683" y="214"/>
                  <a:pt x="685" y="214"/>
                </a:cubicBezTo>
                <a:cubicBezTo>
                  <a:pt x="686" y="213"/>
                  <a:pt x="688" y="212"/>
                  <a:pt x="691" y="213"/>
                </a:cubicBezTo>
                <a:cubicBezTo>
                  <a:pt x="690" y="217"/>
                  <a:pt x="685" y="212"/>
                  <a:pt x="683" y="215"/>
                </a:cubicBezTo>
                <a:close/>
                <a:moveTo>
                  <a:pt x="673" y="94"/>
                </a:moveTo>
                <a:cubicBezTo>
                  <a:pt x="674" y="96"/>
                  <a:pt x="674" y="96"/>
                  <a:pt x="674" y="96"/>
                </a:cubicBezTo>
                <a:cubicBezTo>
                  <a:pt x="673" y="96"/>
                  <a:pt x="673" y="96"/>
                  <a:pt x="673" y="96"/>
                </a:cubicBezTo>
                <a:cubicBezTo>
                  <a:pt x="673" y="95"/>
                  <a:pt x="672" y="95"/>
                  <a:pt x="673" y="94"/>
                </a:cubicBezTo>
                <a:close/>
                <a:moveTo>
                  <a:pt x="640" y="70"/>
                </a:moveTo>
                <a:cubicBezTo>
                  <a:pt x="642" y="70"/>
                  <a:pt x="642" y="70"/>
                  <a:pt x="642" y="70"/>
                </a:cubicBezTo>
                <a:cubicBezTo>
                  <a:pt x="641" y="70"/>
                  <a:pt x="641" y="70"/>
                  <a:pt x="640" y="70"/>
                </a:cubicBezTo>
                <a:cubicBezTo>
                  <a:pt x="640" y="70"/>
                  <a:pt x="640" y="70"/>
                  <a:pt x="640" y="70"/>
                </a:cubicBezTo>
                <a:close/>
                <a:moveTo>
                  <a:pt x="624" y="59"/>
                </a:moveTo>
                <a:cubicBezTo>
                  <a:pt x="629" y="61"/>
                  <a:pt x="629" y="61"/>
                  <a:pt x="629" y="61"/>
                </a:cubicBezTo>
                <a:cubicBezTo>
                  <a:pt x="628" y="62"/>
                  <a:pt x="625" y="63"/>
                  <a:pt x="624" y="62"/>
                </a:cubicBezTo>
                <a:cubicBezTo>
                  <a:pt x="623" y="61"/>
                  <a:pt x="622" y="60"/>
                  <a:pt x="624" y="59"/>
                </a:cubicBezTo>
                <a:close/>
                <a:moveTo>
                  <a:pt x="648" y="78"/>
                </a:moveTo>
                <a:cubicBezTo>
                  <a:pt x="648" y="78"/>
                  <a:pt x="647" y="78"/>
                  <a:pt x="647" y="78"/>
                </a:cubicBezTo>
                <a:cubicBezTo>
                  <a:pt x="645" y="76"/>
                  <a:pt x="645" y="76"/>
                  <a:pt x="645" y="76"/>
                </a:cubicBezTo>
                <a:cubicBezTo>
                  <a:pt x="646" y="76"/>
                  <a:pt x="649" y="77"/>
                  <a:pt x="651" y="78"/>
                </a:cubicBezTo>
                <a:cubicBezTo>
                  <a:pt x="651" y="80"/>
                  <a:pt x="651" y="80"/>
                  <a:pt x="651" y="80"/>
                </a:cubicBezTo>
                <a:cubicBezTo>
                  <a:pt x="650" y="80"/>
                  <a:pt x="650" y="80"/>
                  <a:pt x="650" y="80"/>
                </a:cubicBezTo>
                <a:cubicBezTo>
                  <a:pt x="651" y="79"/>
                  <a:pt x="649" y="79"/>
                  <a:pt x="648" y="78"/>
                </a:cubicBezTo>
                <a:close/>
                <a:moveTo>
                  <a:pt x="661" y="135"/>
                </a:moveTo>
                <a:cubicBezTo>
                  <a:pt x="659" y="133"/>
                  <a:pt x="659" y="131"/>
                  <a:pt x="656" y="130"/>
                </a:cubicBezTo>
                <a:cubicBezTo>
                  <a:pt x="659" y="131"/>
                  <a:pt x="660" y="133"/>
                  <a:pt x="661" y="135"/>
                </a:cubicBezTo>
                <a:close/>
                <a:moveTo>
                  <a:pt x="639" y="124"/>
                </a:moveTo>
                <a:cubicBezTo>
                  <a:pt x="640" y="123"/>
                  <a:pt x="640" y="123"/>
                  <a:pt x="640" y="123"/>
                </a:cubicBezTo>
                <a:cubicBezTo>
                  <a:pt x="641" y="124"/>
                  <a:pt x="642" y="123"/>
                  <a:pt x="643" y="124"/>
                </a:cubicBezTo>
                <a:cubicBezTo>
                  <a:pt x="641" y="125"/>
                  <a:pt x="641" y="125"/>
                  <a:pt x="641" y="125"/>
                </a:cubicBezTo>
                <a:cubicBezTo>
                  <a:pt x="641" y="125"/>
                  <a:pt x="642" y="125"/>
                  <a:pt x="642" y="126"/>
                </a:cubicBezTo>
                <a:cubicBezTo>
                  <a:pt x="643" y="126"/>
                  <a:pt x="643" y="126"/>
                  <a:pt x="643" y="126"/>
                </a:cubicBezTo>
                <a:cubicBezTo>
                  <a:pt x="643" y="125"/>
                  <a:pt x="643" y="125"/>
                  <a:pt x="644" y="125"/>
                </a:cubicBezTo>
                <a:cubicBezTo>
                  <a:pt x="645" y="126"/>
                  <a:pt x="645" y="126"/>
                  <a:pt x="645" y="126"/>
                </a:cubicBezTo>
                <a:cubicBezTo>
                  <a:pt x="647" y="127"/>
                  <a:pt x="646" y="125"/>
                  <a:pt x="648" y="125"/>
                </a:cubicBezTo>
                <a:cubicBezTo>
                  <a:pt x="650" y="125"/>
                  <a:pt x="651" y="127"/>
                  <a:pt x="650" y="128"/>
                </a:cubicBezTo>
                <a:cubicBezTo>
                  <a:pt x="648" y="129"/>
                  <a:pt x="644" y="126"/>
                  <a:pt x="642" y="126"/>
                </a:cubicBezTo>
                <a:cubicBezTo>
                  <a:pt x="642" y="125"/>
                  <a:pt x="640" y="125"/>
                  <a:pt x="639" y="124"/>
                </a:cubicBezTo>
                <a:close/>
                <a:moveTo>
                  <a:pt x="631" y="122"/>
                </a:moveTo>
                <a:cubicBezTo>
                  <a:pt x="632" y="122"/>
                  <a:pt x="632" y="122"/>
                  <a:pt x="632" y="122"/>
                </a:cubicBezTo>
                <a:cubicBezTo>
                  <a:pt x="632" y="122"/>
                  <a:pt x="632" y="122"/>
                  <a:pt x="632" y="122"/>
                </a:cubicBezTo>
                <a:lnTo>
                  <a:pt x="631" y="122"/>
                </a:lnTo>
                <a:close/>
                <a:moveTo>
                  <a:pt x="571" y="96"/>
                </a:moveTo>
                <a:cubicBezTo>
                  <a:pt x="570" y="97"/>
                  <a:pt x="571" y="97"/>
                  <a:pt x="570" y="98"/>
                </a:cubicBezTo>
                <a:cubicBezTo>
                  <a:pt x="570" y="97"/>
                  <a:pt x="568" y="97"/>
                  <a:pt x="568" y="97"/>
                </a:cubicBezTo>
                <a:cubicBezTo>
                  <a:pt x="569" y="96"/>
                  <a:pt x="571" y="97"/>
                  <a:pt x="571" y="96"/>
                </a:cubicBezTo>
                <a:close/>
                <a:moveTo>
                  <a:pt x="669" y="165"/>
                </a:moveTo>
                <a:cubicBezTo>
                  <a:pt x="671" y="166"/>
                  <a:pt x="669" y="169"/>
                  <a:pt x="672" y="169"/>
                </a:cubicBezTo>
                <a:cubicBezTo>
                  <a:pt x="673" y="168"/>
                  <a:pt x="672" y="167"/>
                  <a:pt x="674" y="167"/>
                </a:cubicBezTo>
                <a:cubicBezTo>
                  <a:pt x="675" y="167"/>
                  <a:pt x="677" y="167"/>
                  <a:pt x="678" y="168"/>
                </a:cubicBezTo>
                <a:cubicBezTo>
                  <a:pt x="675" y="168"/>
                  <a:pt x="674" y="169"/>
                  <a:pt x="672" y="171"/>
                </a:cubicBezTo>
                <a:cubicBezTo>
                  <a:pt x="673" y="171"/>
                  <a:pt x="673" y="171"/>
                  <a:pt x="673" y="171"/>
                </a:cubicBezTo>
                <a:cubicBezTo>
                  <a:pt x="671" y="172"/>
                  <a:pt x="672" y="175"/>
                  <a:pt x="672" y="177"/>
                </a:cubicBezTo>
                <a:cubicBezTo>
                  <a:pt x="670" y="175"/>
                  <a:pt x="668" y="174"/>
                  <a:pt x="665" y="172"/>
                </a:cubicBezTo>
                <a:cubicBezTo>
                  <a:pt x="665" y="170"/>
                  <a:pt x="673" y="170"/>
                  <a:pt x="667" y="168"/>
                </a:cubicBezTo>
                <a:cubicBezTo>
                  <a:pt x="666" y="169"/>
                  <a:pt x="664" y="170"/>
                  <a:pt x="663" y="169"/>
                </a:cubicBezTo>
                <a:cubicBezTo>
                  <a:pt x="663" y="166"/>
                  <a:pt x="657" y="168"/>
                  <a:pt x="656" y="166"/>
                </a:cubicBezTo>
                <a:cubicBezTo>
                  <a:pt x="658" y="165"/>
                  <a:pt x="662" y="166"/>
                  <a:pt x="664" y="166"/>
                </a:cubicBezTo>
                <a:cubicBezTo>
                  <a:pt x="662" y="164"/>
                  <a:pt x="659" y="162"/>
                  <a:pt x="660" y="159"/>
                </a:cubicBezTo>
                <a:cubicBezTo>
                  <a:pt x="662" y="159"/>
                  <a:pt x="665" y="160"/>
                  <a:pt x="665" y="157"/>
                </a:cubicBezTo>
                <a:cubicBezTo>
                  <a:pt x="666" y="158"/>
                  <a:pt x="666" y="158"/>
                  <a:pt x="666" y="158"/>
                </a:cubicBezTo>
                <a:cubicBezTo>
                  <a:pt x="665" y="159"/>
                  <a:pt x="663" y="159"/>
                  <a:pt x="664" y="160"/>
                </a:cubicBezTo>
                <a:cubicBezTo>
                  <a:pt x="667" y="161"/>
                  <a:pt x="669" y="161"/>
                  <a:pt x="671" y="161"/>
                </a:cubicBezTo>
                <a:lnTo>
                  <a:pt x="669" y="165"/>
                </a:lnTo>
                <a:close/>
                <a:moveTo>
                  <a:pt x="584" y="108"/>
                </a:moveTo>
                <a:cubicBezTo>
                  <a:pt x="579" y="107"/>
                  <a:pt x="579" y="107"/>
                  <a:pt x="579" y="107"/>
                </a:cubicBezTo>
                <a:cubicBezTo>
                  <a:pt x="580" y="105"/>
                  <a:pt x="576" y="107"/>
                  <a:pt x="575" y="104"/>
                </a:cubicBezTo>
                <a:cubicBezTo>
                  <a:pt x="576" y="103"/>
                  <a:pt x="576" y="101"/>
                  <a:pt x="574" y="100"/>
                </a:cubicBezTo>
                <a:cubicBezTo>
                  <a:pt x="577" y="100"/>
                  <a:pt x="578" y="96"/>
                  <a:pt x="581" y="100"/>
                </a:cubicBezTo>
                <a:cubicBezTo>
                  <a:pt x="579" y="100"/>
                  <a:pt x="578" y="102"/>
                  <a:pt x="577" y="102"/>
                </a:cubicBezTo>
                <a:cubicBezTo>
                  <a:pt x="577" y="104"/>
                  <a:pt x="579" y="103"/>
                  <a:pt x="580" y="104"/>
                </a:cubicBezTo>
                <a:cubicBezTo>
                  <a:pt x="582" y="102"/>
                  <a:pt x="586" y="105"/>
                  <a:pt x="586" y="102"/>
                </a:cubicBezTo>
                <a:cubicBezTo>
                  <a:pt x="589" y="103"/>
                  <a:pt x="591" y="104"/>
                  <a:pt x="593" y="103"/>
                </a:cubicBezTo>
                <a:cubicBezTo>
                  <a:pt x="591" y="106"/>
                  <a:pt x="588" y="107"/>
                  <a:pt x="584" y="108"/>
                </a:cubicBezTo>
                <a:close/>
                <a:moveTo>
                  <a:pt x="582" y="99"/>
                </a:moveTo>
                <a:cubicBezTo>
                  <a:pt x="581" y="98"/>
                  <a:pt x="580" y="98"/>
                  <a:pt x="580" y="97"/>
                </a:cubicBezTo>
                <a:cubicBezTo>
                  <a:pt x="583" y="98"/>
                  <a:pt x="586" y="96"/>
                  <a:pt x="587" y="99"/>
                </a:cubicBezTo>
                <a:cubicBezTo>
                  <a:pt x="586" y="100"/>
                  <a:pt x="584" y="99"/>
                  <a:pt x="582" y="99"/>
                </a:cubicBezTo>
                <a:close/>
                <a:moveTo>
                  <a:pt x="723" y="145"/>
                </a:moveTo>
                <a:cubicBezTo>
                  <a:pt x="729" y="149"/>
                  <a:pt x="729" y="149"/>
                  <a:pt x="729" y="149"/>
                </a:cubicBezTo>
                <a:cubicBezTo>
                  <a:pt x="726" y="148"/>
                  <a:pt x="724" y="148"/>
                  <a:pt x="723" y="145"/>
                </a:cubicBezTo>
                <a:close/>
                <a:moveTo>
                  <a:pt x="683" y="136"/>
                </a:moveTo>
                <a:cubicBezTo>
                  <a:pt x="686" y="134"/>
                  <a:pt x="688" y="136"/>
                  <a:pt x="692" y="136"/>
                </a:cubicBezTo>
                <a:cubicBezTo>
                  <a:pt x="691" y="133"/>
                  <a:pt x="691" y="131"/>
                  <a:pt x="688" y="128"/>
                </a:cubicBezTo>
                <a:cubicBezTo>
                  <a:pt x="690" y="128"/>
                  <a:pt x="689" y="126"/>
                  <a:pt x="688" y="125"/>
                </a:cubicBezTo>
                <a:cubicBezTo>
                  <a:pt x="687" y="123"/>
                  <a:pt x="685" y="124"/>
                  <a:pt x="684" y="124"/>
                </a:cubicBezTo>
                <a:cubicBezTo>
                  <a:pt x="684" y="121"/>
                  <a:pt x="681" y="119"/>
                  <a:pt x="679" y="117"/>
                </a:cubicBezTo>
                <a:cubicBezTo>
                  <a:pt x="681" y="116"/>
                  <a:pt x="681" y="119"/>
                  <a:pt x="683" y="118"/>
                </a:cubicBezTo>
                <a:cubicBezTo>
                  <a:pt x="683" y="120"/>
                  <a:pt x="686" y="122"/>
                  <a:pt x="689" y="121"/>
                </a:cubicBezTo>
                <a:cubicBezTo>
                  <a:pt x="691" y="121"/>
                  <a:pt x="692" y="121"/>
                  <a:pt x="692" y="119"/>
                </a:cubicBezTo>
                <a:cubicBezTo>
                  <a:pt x="692" y="121"/>
                  <a:pt x="694" y="122"/>
                  <a:pt x="696" y="122"/>
                </a:cubicBezTo>
                <a:cubicBezTo>
                  <a:pt x="696" y="124"/>
                  <a:pt x="692" y="123"/>
                  <a:pt x="694" y="125"/>
                </a:cubicBezTo>
                <a:cubicBezTo>
                  <a:pt x="696" y="125"/>
                  <a:pt x="698" y="126"/>
                  <a:pt x="699" y="124"/>
                </a:cubicBezTo>
                <a:cubicBezTo>
                  <a:pt x="702" y="125"/>
                  <a:pt x="700" y="127"/>
                  <a:pt x="701" y="129"/>
                </a:cubicBezTo>
                <a:cubicBezTo>
                  <a:pt x="702" y="130"/>
                  <a:pt x="708" y="133"/>
                  <a:pt x="703" y="135"/>
                </a:cubicBezTo>
                <a:cubicBezTo>
                  <a:pt x="701" y="136"/>
                  <a:pt x="702" y="138"/>
                  <a:pt x="700" y="139"/>
                </a:cubicBezTo>
                <a:cubicBezTo>
                  <a:pt x="701" y="142"/>
                  <a:pt x="704" y="144"/>
                  <a:pt x="702" y="146"/>
                </a:cubicBezTo>
                <a:cubicBezTo>
                  <a:pt x="696" y="147"/>
                  <a:pt x="703" y="152"/>
                  <a:pt x="698" y="154"/>
                </a:cubicBezTo>
                <a:cubicBezTo>
                  <a:pt x="698" y="156"/>
                  <a:pt x="697" y="158"/>
                  <a:pt x="696" y="159"/>
                </a:cubicBezTo>
                <a:cubicBezTo>
                  <a:pt x="695" y="159"/>
                  <a:pt x="693" y="161"/>
                  <a:pt x="692" y="162"/>
                </a:cubicBezTo>
                <a:cubicBezTo>
                  <a:pt x="693" y="164"/>
                  <a:pt x="691" y="165"/>
                  <a:pt x="690" y="165"/>
                </a:cubicBezTo>
                <a:cubicBezTo>
                  <a:pt x="689" y="164"/>
                  <a:pt x="686" y="164"/>
                  <a:pt x="684" y="164"/>
                </a:cubicBezTo>
                <a:cubicBezTo>
                  <a:pt x="683" y="166"/>
                  <a:pt x="687" y="166"/>
                  <a:pt x="688" y="168"/>
                </a:cubicBezTo>
                <a:cubicBezTo>
                  <a:pt x="685" y="168"/>
                  <a:pt x="683" y="164"/>
                  <a:pt x="681" y="166"/>
                </a:cubicBezTo>
                <a:cubicBezTo>
                  <a:pt x="679" y="164"/>
                  <a:pt x="682" y="164"/>
                  <a:pt x="683" y="164"/>
                </a:cubicBezTo>
                <a:cubicBezTo>
                  <a:pt x="685" y="163"/>
                  <a:pt x="685" y="161"/>
                  <a:pt x="687" y="161"/>
                </a:cubicBezTo>
                <a:cubicBezTo>
                  <a:pt x="688" y="158"/>
                  <a:pt x="695" y="157"/>
                  <a:pt x="692" y="153"/>
                </a:cubicBezTo>
                <a:cubicBezTo>
                  <a:pt x="693" y="152"/>
                  <a:pt x="694" y="151"/>
                  <a:pt x="693" y="150"/>
                </a:cubicBezTo>
                <a:cubicBezTo>
                  <a:pt x="692" y="150"/>
                  <a:pt x="690" y="150"/>
                  <a:pt x="691" y="148"/>
                </a:cubicBezTo>
                <a:cubicBezTo>
                  <a:pt x="688" y="148"/>
                  <a:pt x="688" y="151"/>
                  <a:pt x="688" y="152"/>
                </a:cubicBezTo>
                <a:cubicBezTo>
                  <a:pt x="686" y="155"/>
                  <a:pt x="682" y="155"/>
                  <a:pt x="680" y="158"/>
                </a:cubicBezTo>
                <a:cubicBezTo>
                  <a:pt x="681" y="156"/>
                  <a:pt x="681" y="156"/>
                  <a:pt x="681" y="156"/>
                </a:cubicBezTo>
                <a:cubicBezTo>
                  <a:pt x="679" y="156"/>
                  <a:pt x="675" y="154"/>
                  <a:pt x="673" y="155"/>
                </a:cubicBezTo>
                <a:cubicBezTo>
                  <a:pt x="670" y="155"/>
                  <a:pt x="670" y="155"/>
                  <a:pt x="670" y="155"/>
                </a:cubicBezTo>
                <a:cubicBezTo>
                  <a:pt x="670" y="155"/>
                  <a:pt x="670" y="155"/>
                  <a:pt x="670" y="155"/>
                </a:cubicBezTo>
                <a:cubicBezTo>
                  <a:pt x="672" y="156"/>
                  <a:pt x="669" y="156"/>
                  <a:pt x="668" y="157"/>
                </a:cubicBezTo>
                <a:cubicBezTo>
                  <a:pt x="668" y="157"/>
                  <a:pt x="669" y="155"/>
                  <a:pt x="670" y="155"/>
                </a:cubicBezTo>
                <a:cubicBezTo>
                  <a:pt x="670" y="155"/>
                  <a:pt x="670" y="155"/>
                  <a:pt x="670" y="155"/>
                </a:cubicBezTo>
                <a:cubicBezTo>
                  <a:pt x="670" y="155"/>
                  <a:pt x="670" y="155"/>
                  <a:pt x="670" y="155"/>
                </a:cubicBezTo>
                <a:cubicBezTo>
                  <a:pt x="670" y="155"/>
                  <a:pt x="670" y="155"/>
                  <a:pt x="671" y="155"/>
                </a:cubicBezTo>
                <a:cubicBezTo>
                  <a:pt x="670" y="152"/>
                  <a:pt x="676" y="151"/>
                  <a:pt x="672" y="149"/>
                </a:cubicBezTo>
                <a:cubicBezTo>
                  <a:pt x="665" y="149"/>
                  <a:pt x="665" y="149"/>
                  <a:pt x="665" y="149"/>
                </a:cubicBezTo>
                <a:cubicBezTo>
                  <a:pt x="666" y="150"/>
                  <a:pt x="663" y="151"/>
                  <a:pt x="661" y="150"/>
                </a:cubicBezTo>
                <a:cubicBezTo>
                  <a:pt x="661" y="150"/>
                  <a:pt x="660" y="150"/>
                  <a:pt x="660" y="149"/>
                </a:cubicBezTo>
                <a:cubicBezTo>
                  <a:pt x="663" y="150"/>
                  <a:pt x="663" y="147"/>
                  <a:pt x="666" y="147"/>
                </a:cubicBezTo>
                <a:cubicBezTo>
                  <a:pt x="667" y="146"/>
                  <a:pt x="664" y="144"/>
                  <a:pt x="667" y="144"/>
                </a:cubicBezTo>
                <a:cubicBezTo>
                  <a:pt x="667" y="143"/>
                  <a:pt x="668" y="143"/>
                  <a:pt x="670" y="142"/>
                </a:cubicBezTo>
                <a:cubicBezTo>
                  <a:pt x="672" y="143"/>
                  <a:pt x="675" y="141"/>
                  <a:pt x="678" y="141"/>
                </a:cubicBezTo>
                <a:cubicBezTo>
                  <a:pt x="681" y="141"/>
                  <a:pt x="681" y="143"/>
                  <a:pt x="684" y="143"/>
                </a:cubicBezTo>
                <a:cubicBezTo>
                  <a:pt x="684" y="142"/>
                  <a:pt x="686" y="141"/>
                  <a:pt x="685" y="140"/>
                </a:cubicBezTo>
                <a:cubicBezTo>
                  <a:pt x="685" y="139"/>
                  <a:pt x="682" y="137"/>
                  <a:pt x="683" y="136"/>
                </a:cubicBezTo>
                <a:close/>
                <a:moveTo>
                  <a:pt x="520" y="32"/>
                </a:moveTo>
                <a:cubicBezTo>
                  <a:pt x="523" y="30"/>
                  <a:pt x="524" y="34"/>
                  <a:pt x="526" y="34"/>
                </a:cubicBezTo>
                <a:cubicBezTo>
                  <a:pt x="528" y="34"/>
                  <a:pt x="528" y="35"/>
                  <a:pt x="527" y="36"/>
                </a:cubicBezTo>
                <a:cubicBezTo>
                  <a:pt x="524" y="34"/>
                  <a:pt x="522" y="33"/>
                  <a:pt x="520" y="32"/>
                </a:cubicBezTo>
                <a:close/>
                <a:moveTo>
                  <a:pt x="514" y="30"/>
                </a:moveTo>
                <a:cubicBezTo>
                  <a:pt x="516" y="30"/>
                  <a:pt x="516" y="30"/>
                  <a:pt x="516" y="30"/>
                </a:cubicBezTo>
                <a:cubicBezTo>
                  <a:pt x="514" y="30"/>
                  <a:pt x="514" y="30"/>
                  <a:pt x="514" y="30"/>
                </a:cubicBezTo>
                <a:close/>
                <a:moveTo>
                  <a:pt x="508" y="28"/>
                </a:moveTo>
                <a:cubicBezTo>
                  <a:pt x="511" y="28"/>
                  <a:pt x="511" y="28"/>
                  <a:pt x="511" y="28"/>
                </a:cubicBezTo>
                <a:cubicBezTo>
                  <a:pt x="508" y="28"/>
                  <a:pt x="508" y="28"/>
                  <a:pt x="508" y="28"/>
                </a:cubicBezTo>
                <a:close/>
                <a:moveTo>
                  <a:pt x="478" y="10"/>
                </a:moveTo>
                <a:cubicBezTo>
                  <a:pt x="481" y="11"/>
                  <a:pt x="481" y="11"/>
                  <a:pt x="481" y="11"/>
                </a:cubicBezTo>
                <a:cubicBezTo>
                  <a:pt x="479" y="11"/>
                  <a:pt x="479" y="11"/>
                  <a:pt x="479" y="11"/>
                </a:cubicBezTo>
                <a:lnTo>
                  <a:pt x="478" y="10"/>
                </a:lnTo>
                <a:close/>
                <a:moveTo>
                  <a:pt x="429" y="13"/>
                </a:moveTo>
                <a:cubicBezTo>
                  <a:pt x="430" y="14"/>
                  <a:pt x="432" y="13"/>
                  <a:pt x="432" y="14"/>
                </a:cubicBezTo>
                <a:cubicBezTo>
                  <a:pt x="432" y="14"/>
                  <a:pt x="430" y="14"/>
                  <a:pt x="430" y="14"/>
                </a:cubicBezTo>
                <a:lnTo>
                  <a:pt x="429" y="13"/>
                </a:lnTo>
                <a:close/>
                <a:moveTo>
                  <a:pt x="429" y="16"/>
                </a:moveTo>
                <a:cubicBezTo>
                  <a:pt x="431" y="16"/>
                  <a:pt x="431" y="16"/>
                  <a:pt x="431" y="16"/>
                </a:cubicBezTo>
                <a:cubicBezTo>
                  <a:pt x="431" y="18"/>
                  <a:pt x="431" y="18"/>
                  <a:pt x="431" y="18"/>
                </a:cubicBezTo>
                <a:cubicBezTo>
                  <a:pt x="428" y="17"/>
                  <a:pt x="428" y="17"/>
                  <a:pt x="428" y="17"/>
                </a:cubicBezTo>
                <a:cubicBezTo>
                  <a:pt x="428" y="17"/>
                  <a:pt x="430" y="16"/>
                  <a:pt x="429" y="16"/>
                </a:cubicBezTo>
                <a:close/>
                <a:moveTo>
                  <a:pt x="412" y="14"/>
                </a:moveTo>
                <a:cubicBezTo>
                  <a:pt x="412" y="13"/>
                  <a:pt x="414" y="13"/>
                  <a:pt x="415" y="14"/>
                </a:cubicBezTo>
                <a:cubicBezTo>
                  <a:pt x="414" y="14"/>
                  <a:pt x="413" y="14"/>
                  <a:pt x="412" y="14"/>
                </a:cubicBezTo>
                <a:close/>
                <a:moveTo>
                  <a:pt x="408" y="7"/>
                </a:moveTo>
                <a:cubicBezTo>
                  <a:pt x="405" y="7"/>
                  <a:pt x="402" y="9"/>
                  <a:pt x="399" y="7"/>
                </a:cubicBezTo>
                <a:cubicBezTo>
                  <a:pt x="402" y="7"/>
                  <a:pt x="406" y="6"/>
                  <a:pt x="408" y="7"/>
                </a:cubicBezTo>
                <a:close/>
                <a:moveTo>
                  <a:pt x="394" y="16"/>
                </a:moveTo>
                <a:cubicBezTo>
                  <a:pt x="392" y="16"/>
                  <a:pt x="392" y="16"/>
                  <a:pt x="392" y="16"/>
                </a:cubicBezTo>
                <a:cubicBezTo>
                  <a:pt x="395" y="15"/>
                  <a:pt x="395" y="15"/>
                  <a:pt x="395" y="15"/>
                </a:cubicBezTo>
                <a:lnTo>
                  <a:pt x="394" y="16"/>
                </a:lnTo>
                <a:close/>
                <a:moveTo>
                  <a:pt x="409" y="14"/>
                </a:moveTo>
                <a:cubicBezTo>
                  <a:pt x="408" y="14"/>
                  <a:pt x="408" y="15"/>
                  <a:pt x="408" y="15"/>
                </a:cubicBezTo>
                <a:cubicBezTo>
                  <a:pt x="407" y="14"/>
                  <a:pt x="408" y="14"/>
                  <a:pt x="409" y="14"/>
                </a:cubicBezTo>
                <a:close/>
                <a:moveTo>
                  <a:pt x="389" y="9"/>
                </a:moveTo>
                <a:cubicBezTo>
                  <a:pt x="388" y="8"/>
                  <a:pt x="388" y="8"/>
                  <a:pt x="388" y="8"/>
                </a:cubicBezTo>
                <a:cubicBezTo>
                  <a:pt x="389" y="8"/>
                  <a:pt x="389" y="8"/>
                  <a:pt x="390" y="8"/>
                </a:cubicBezTo>
                <a:cubicBezTo>
                  <a:pt x="390" y="8"/>
                  <a:pt x="390" y="8"/>
                  <a:pt x="390" y="8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9"/>
                  <a:pt x="392" y="8"/>
                  <a:pt x="390" y="8"/>
                </a:cubicBezTo>
                <a:cubicBezTo>
                  <a:pt x="389" y="8"/>
                  <a:pt x="389" y="8"/>
                  <a:pt x="389" y="9"/>
                </a:cubicBezTo>
                <a:cubicBezTo>
                  <a:pt x="389" y="9"/>
                  <a:pt x="389" y="9"/>
                  <a:pt x="389" y="9"/>
                </a:cubicBezTo>
                <a:cubicBezTo>
                  <a:pt x="386" y="9"/>
                  <a:pt x="384" y="10"/>
                  <a:pt x="382" y="9"/>
                </a:cubicBezTo>
                <a:cubicBezTo>
                  <a:pt x="383" y="8"/>
                  <a:pt x="387" y="9"/>
                  <a:pt x="389" y="9"/>
                </a:cubicBezTo>
                <a:close/>
                <a:moveTo>
                  <a:pt x="376" y="17"/>
                </a:moveTo>
                <a:cubicBezTo>
                  <a:pt x="378" y="18"/>
                  <a:pt x="376" y="20"/>
                  <a:pt x="375" y="19"/>
                </a:cubicBezTo>
                <a:cubicBezTo>
                  <a:pt x="374" y="18"/>
                  <a:pt x="374" y="18"/>
                  <a:pt x="374" y="18"/>
                </a:cubicBezTo>
                <a:cubicBezTo>
                  <a:pt x="371" y="17"/>
                  <a:pt x="372" y="20"/>
                  <a:pt x="369" y="20"/>
                </a:cubicBezTo>
                <a:cubicBezTo>
                  <a:pt x="367" y="19"/>
                  <a:pt x="367" y="19"/>
                  <a:pt x="367" y="19"/>
                </a:cubicBezTo>
                <a:cubicBezTo>
                  <a:pt x="370" y="19"/>
                  <a:pt x="373" y="18"/>
                  <a:pt x="376" y="17"/>
                </a:cubicBezTo>
                <a:close/>
                <a:moveTo>
                  <a:pt x="359" y="12"/>
                </a:moveTo>
                <a:cubicBezTo>
                  <a:pt x="362" y="11"/>
                  <a:pt x="362" y="11"/>
                  <a:pt x="362" y="11"/>
                </a:cubicBezTo>
                <a:cubicBezTo>
                  <a:pt x="361" y="12"/>
                  <a:pt x="360" y="12"/>
                  <a:pt x="359" y="12"/>
                </a:cubicBezTo>
                <a:close/>
                <a:moveTo>
                  <a:pt x="364" y="16"/>
                </a:moveTo>
                <a:cubicBezTo>
                  <a:pt x="361" y="15"/>
                  <a:pt x="358" y="17"/>
                  <a:pt x="355" y="17"/>
                </a:cubicBezTo>
                <a:cubicBezTo>
                  <a:pt x="357" y="16"/>
                  <a:pt x="362" y="15"/>
                  <a:pt x="364" y="16"/>
                </a:cubicBezTo>
                <a:close/>
                <a:moveTo>
                  <a:pt x="330" y="5"/>
                </a:moveTo>
                <a:cubicBezTo>
                  <a:pt x="330" y="6"/>
                  <a:pt x="330" y="6"/>
                  <a:pt x="330" y="6"/>
                </a:cubicBezTo>
                <a:cubicBezTo>
                  <a:pt x="328" y="5"/>
                  <a:pt x="326" y="6"/>
                  <a:pt x="325" y="5"/>
                </a:cubicBezTo>
                <a:cubicBezTo>
                  <a:pt x="326" y="4"/>
                  <a:pt x="329" y="4"/>
                  <a:pt x="330" y="5"/>
                </a:cubicBezTo>
                <a:close/>
                <a:moveTo>
                  <a:pt x="323" y="4"/>
                </a:moveTo>
                <a:cubicBezTo>
                  <a:pt x="320" y="4"/>
                  <a:pt x="320" y="4"/>
                  <a:pt x="320" y="4"/>
                </a:cubicBezTo>
                <a:cubicBezTo>
                  <a:pt x="320" y="4"/>
                  <a:pt x="323" y="4"/>
                  <a:pt x="323" y="4"/>
                </a:cubicBezTo>
                <a:close/>
                <a:moveTo>
                  <a:pt x="303" y="11"/>
                </a:moveTo>
                <a:cubicBezTo>
                  <a:pt x="302" y="12"/>
                  <a:pt x="300" y="12"/>
                  <a:pt x="300" y="11"/>
                </a:cubicBezTo>
                <a:cubicBezTo>
                  <a:pt x="301" y="11"/>
                  <a:pt x="303" y="10"/>
                  <a:pt x="303" y="11"/>
                </a:cubicBezTo>
                <a:close/>
                <a:moveTo>
                  <a:pt x="301" y="29"/>
                </a:moveTo>
                <a:cubicBezTo>
                  <a:pt x="302" y="29"/>
                  <a:pt x="302" y="29"/>
                  <a:pt x="302" y="29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29"/>
                  <a:pt x="301" y="29"/>
                  <a:pt x="301" y="29"/>
                </a:cubicBezTo>
                <a:close/>
                <a:moveTo>
                  <a:pt x="307" y="33"/>
                </a:moveTo>
                <a:cubicBezTo>
                  <a:pt x="307" y="33"/>
                  <a:pt x="307" y="33"/>
                  <a:pt x="306" y="33"/>
                </a:cubicBezTo>
                <a:cubicBezTo>
                  <a:pt x="307" y="32"/>
                  <a:pt x="307" y="32"/>
                  <a:pt x="307" y="32"/>
                </a:cubicBezTo>
                <a:cubicBezTo>
                  <a:pt x="307" y="33"/>
                  <a:pt x="307" y="33"/>
                  <a:pt x="307" y="33"/>
                </a:cubicBezTo>
                <a:close/>
                <a:moveTo>
                  <a:pt x="329" y="26"/>
                </a:moveTo>
                <a:cubicBezTo>
                  <a:pt x="330" y="25"/>
                  <a:pt x="331" y="25"/>
                  <a:pt x="332" y="26"/>
                </a:cubicBezTo>
                <a:lnTo>
                  <a:pt x="329" y="26"/>
                </a:lnTo>
                <a:close/>
                <a:moveTo>
                  <a:pt x="336" y="25"/>
                </a:moveTo>
                <a:cubicBezTo>
                  <a:pt x="336" y="25"/>
                  <a:pt x="336" y="24"/>
                  <a:pt x="337" y="24"/>
                </a:cubicBezTo>
                <a:cubicBezTo>
                  <a:pt x="338" y="24"/>
                  <a:pt x="337" y="26"/>
                  <a:pt x="336" y="25"/>
                </a:cubicBezTo>
                <a:close/>
                <a:moveTo>
                  <a:pt x="333" y="14"/>
                </a:moveTo>
                <a:cubicBezTo>
                  <a:pt x="334" y="14"/>
                  <a:pt x="334" y="14"/>
                  <a:pt x="334" y="14"/>
                </a:cubicBezTo>
                <a:cubicBezTo>
                  <a:pt x="333" y="15"/>
                  <a:pt x="333" y="15"/>
                  <a:pt x="332" y="15"/>
                </a:cubicBezTo>
                <a:cubicBezTo>
                  <a:pt x="332" y="14"/>
                  <a:pt x="333" y="14"/>
                  <a:pt x="333" y="14"/>
                </a:cubicBezTo>
                <a:close/>
                <a:moveTo>
                  <a:pt x="335" y="17"/>
                </a:moveTo>
                <a:cubicBezTo>
                  <a:pt x="331" y="18"/>
                  <a:pt x="331" y="18"/>
                  <a:pt x="331" y="18"/>
                </a:cubicBezTo>
                <a:cubicBezTo>
                  <a:pt x="330" y="16"/>
                  <a:pt x="334" y="17"/>
                  <a:pt x="335" y="17"/>
                </a:cubicBezTo>
                <a:close/>
                <a:moveTo>
                  <a:pt x="329" y="17"/>
                </a:moveTo>
                <a:cubicBezTo>
                  <a:pt x="329" y="17"/>
                  <a:pt x="329" y="17"/>
                  <a:pt x="330" y="17"/>
                </a:cubicBezTo>
                <a:cubicBezTo>
                  <a:pt x="331" y="18"/>
                  <a:pt x="329" y="18"/>
                  <a:pt x="329" y="19"/>
                </a:cubicBezTo>
                <a:cubicBezTo>
                  <a:pt x="328" y="18"/>
                  <a:pt x="329" y="18"/>
                  <a:pt x="329" y="17"/>
                </a:cubicBezTo>
                <a:close/>
                <a:moveTo>
                  <a:pt x="284" y="23"/>
                </a:moveTo>
                <a:cubicBezTo>
                  <a:pt x="286" y="22"/>
                  <a:pt x="286" y="22"/>
                  <a:pt x="286" y="22"/>
                </a:cubicBezTo>
                <a:cubicBezTo>
                  <a:pt x="288" y="24"/>
                  <a:pt x="288" y="24"/>
                  <a:pt x="288" y="24"/>
                </a:cubicBezTo>
                <a:cubicBezTo>
                  <a:pt x="288" y="24"/>
                  <a:pt x="288" y="24"/>
                  <a:pt x="288" y="24"/>
                </a:cubicBezTo>
                <a:cubicBezTo>
                  <a:pt x="288" y="23"/>
                  <a:pt x="288" y="23"/>
                  <a:pt x="288" y="23"/>
                </a:cubicBezTo>
                <a:lnTo>
                  <a:pt x="284" y="23"/>
                </a:lnTo>
                <a:close/>
                <a:moveTo>
                  <a:pt x="292" y="33"/>
                </a:moveTo>
                <a:cubicBezTo>
                  <a:pt x="293" y="32"/>
                  <a:pt x="293" y="32"/>
                  <a:pt x="293" y="31"/>
                </a:cubicBezTo>
                <a:cubicBezTo>
                  <a:pt x="290" y="32"/>
                  <a:pt x="290" y="28"/>
                  <a:pt x="288" y="30"/>
                </a:cubicBezTo>
                <a:cubicBezTo>
                  <a:pt x="288" y="30"/>
                  <a:pt x="288" y="30"/>
                  <a:pt x="288" y="30"/>
                </a:cubicBezTo>
                <a:cubicBezTo>
                  <a:pt x="291" y="27"/>
                  <a:pt x="296" y="29"/>
                  <a:pt x="298" y="26"/>
                </a:cubicBezTo>
                <a:cubicBezTo>
                  <a:pt x="304" y="24"/>
                  <a:pt x="310" y="23"/>
                  <a:pt x="315" y="20"/>
                </a:cubicBezTo>
                <a:cubicBezTo>
                  <a:pt x="327" y="18"/>
                  <a:pt x="327" y="18"/>
                  <a:pt x="327" y="18"/>
                </a:cubicBezTo>
                <a:cubicBezTo>
                  <a:pt x="328" y="18"/>
                  <a:pt x="329" y="19"/>
                  <a:pt x="327" y="19"/>
                </a:cubicBezTo>
                <a:cubicBezTo>
                  <a:pt x="326" y="19"/>
                  <a:pt x="324" y="20"/>
                  <a:pt x="323" y="20"/>
                </a:cubicBezTo>
                <a:cubicBezTo>
                  <a:pt x="322" y="22"/>
                  <a:pt x="317" y="23"/>
                  <a:pt x="314" y="23"/>
                </a:cubicBezTo>
                <a:cubicBezTo>
                  <a:pt x="315" y="26"/>
                  <a:pt x="321" y="25"/>
                  <a:pt x="323" y="27"/>
                </a:cubicBezTo>
                <a:cubicBezTo>
                  <a:pt x="324" y="25"/>
                  <a:pt x="324" y="25"/>
                  <a:pt x="324" y="25"/>
                </a:cubicBezTo>
                <a:cubicBezTo>
                  <a:pt x="325" y="26"/>
                  <a:pt x="328" y="27"/>
                  <a:pt x="328" y="27"/>
                </a:cubicBezTo>
                <a:cubicBezTo>
                  <a:pt x="326" y="28"/>
                  <a:pt x="325" y="28"/>
                  <a:pt x="322" y="27"/>
                </a:cubicBezTo>
                <a:cubicBezTo>
                  <a:pt x="321" y="28"/>
                  <a:pt x="324" y="28"/>
                  <a:pt x="323" y="29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2" y="31"/>
                  <a:pt x="311" y="31"/>
                  <a:pt x="311" y="31"/>
                </a:cubicBezTo>
                <a:cubicBezTo>
                  <a:pt x="312" y="29"/>
                  <a:pt x="316" y="31"/>
                  <a:pt x="318" y="30"/>
                </a:cubicBezTo>
                <a:cubicBezTo>
                  <a:pt x="316" y="29"/>
                  <a:pt x="317" y="27"/>
                  <a:pt x="317" y="26"/>
                </a:cubicBezTo>
                <a:cubicBezTo>
                  <a:pt x="315" y="25"/>
                  <a:pt x="313" y="26"/>
                  <a:pt x="312" y="28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0" y="29"/>
                  <a:pt x="310" y="29"/>
                  <a:pt x="310" y="29"/>
                </a:cubicBezTo>
                <a:cubicBezTo>
                  <a:pt x="311" y="29"/>
                  <a:pt x="311" y="28"/>
                  <a:pt x="312" y="28"/>
                </a:cubicBezTo>
                <a:cubicBezTo>
                  <a:pt x="312" y="28"/>
                  <a:pt x="312" y="28"/>
                  <a:pt x="312" y="28"/>
                </a:cubicBezTo>
                <a:cubicBezTo>
                  <a:pt x="307" y="29"/>
                  <a:pt x="303" y="22"/>
                  <a:pt x="299" y="26"/>
                </a:cubicBezTo>
                <a:cubicBezTo>
                  <a:pt x="298" y="27"/>
                  <a:pt x="294" y="27"/>
                  <a:pt x="296" y="30"/>
                </a:cubicBezTo>
                <a:cubicBezTo>
                  <a:pt x="297" y="30"/>
                  <a:pt x="298" y="30"/>
                  <a:pt x="298" y="31"/>
                </a:cubicBezTo>
                <a:cubicBezTo>
                  <a:pt x="297" y="33"/>
                  <a:pt x="293" y="31"/>
                  <a:pt x="292" y="33"/>
                </a:cubicBezTo>
                <a:close/>
                <a:moveTo>
                  <a:pt x="285" y="39"/>
                </a:moveTo>
                <a:cubicBezTo>
                  <a:pt x="285" y="40"/>
                  <a:pt x="285" y="40"/>
                  <a:pt x="285" y="40"/>
                </a:cubicBezTo>
                <a:cubicBezTo>
                  <a:pt x="284" y="40"/>
                  <a:pt x="284" y="40"/>
                  <a:pt x="284" y="40"/>
                </a:cubicBezTo>
                <a:lnTo>
                  <a:pt x="285" y="39"/>
                </a:lnTo>
                <a:close/>
                <a:moveTo>
                  <a:pt x="282" y="42"/>
                </a:moveTo>
                <a:cubicBezTo>
                  <a:pt x="283" y="42"/>
                  <a:pt x="285" y="41"/>
                  <a:pt x="286" y="42"/>
                </a:cubicBezTo>
                <a:cubicBezTo>
                  <a:pt x="285" y="43"/>
                  <a:pt x="284" y="43"/>
                  <a:pt x="283" y="43"/>
                </a:cubicBezTo>
                <a:lnTo>
                  <a:pt x="282" y="42"/>
                </a:lnTo>
                <a:close/>
                <a:moveTo>
                  <a:pt x="268" y="50"/>
                </a:moveTo>
                <a:cubicBezTo>
                  <a:pt x="269" y="50"/>
                  <a:pt x="269" y="50"/>
                  <a:pt x="270" y="50"/>
                </a:cubicBezTo>
                <a:cubicBezTo>
                  <a:pt x="270" y="51"/>
                  <a:pt x="270" y="51"/>
                  <a:pt x="270" y="51"/>
                </a:cubicBezTo>
                <a:lnTo>
                  <a:pt x="268" y="50"/>
                </a:lnTo>
                <a:close/>
                <a:moveTo>
                  <a:pt x="266" y="45"/>
                </a:moveTo>
                <a:cubicBezTo>
                  <a:pt x="261" y="46"/>
                  <a:pt x="261" y="46"/>
                  <a:pt x="261" y="46"/>
                </a:cubicBezTo>
                <a:cubicBezTo>
                  <a:pt x="261" y="45"/>
                  <a:pt x="264" y="46"/>
                  <a:pt x="266" y="45"/>
                </a:cubicBezTo>
                <a:close/>
                <a:moveTo>
                  <a:pt x="251" y="50"/>
                </a:moveTo>
                <a:cubicBezTo>
                  <a:pt x="248" y="49"/>
                  <a:pt x="248" y="49"/>
                  <a:pt x="248" y="49"/>
                </a:cubicBezTo>
                <a:cubicBezTo>
                  <a:pt x="254" y="49"/>
                  <a:pt x="254" y="49"/>
                  <a:pt x="254" y="49"/>
                </a:cubicBezTo>
                <a:lnTo>
                  <a:pt x="251" y="50"/>
                </a:lnTo>
                <a:close/>
                <a:moveTo>
                  <a:pt x="257" y="48"/>
                </a:moveTo>
                <a:cubicBezTo>
                  <a:pt x="256" y="48"/>
                  <a:pt x="256" y="48"/>
                  <a:pt x="256" y="48"/>
                </a:cubicBezTo>
                <a:cubicBezTo>
                  <a:pt x="256" y="48"/>
                  <a:pt x="256" y="48"/>
                  <a:pt x="256" y="48"/>
                </a:cubicBezTo>
                <a:lnTo>
                  <a:pt x="257" y="48"/>
                </a:lnTo>
                <a:close/>
                <a:moveTo>
                  <a:pt x="243" y="41"/>
                </a:moveTo>
                <a:cubicBezTo>
                  <a:pt x="239" y="42"/>
                  <a:pt x="239" y="42"/>
                  <a:pt x="239" y="42"/>
                </a:cubicBezTo>
                <a:cubicBezTo>
                  <a:pt x="239" y="41"/>
                  <a:pt x="242" y="39"/>
                  <a:pt x="243" y="41"/>
                </a:cubicBezTo>
                <a:close/>
                <a:moveTo>
                  <a:pt x="241" y="44"/>
                </a:moveTo>
                <a:cubicBezTo>
                  <a:pt x="245" y="44"/>
                  <a:pt x="245" y="44"/>
                  <a:pt x="245" y="44"/>
                </a:cubicBezTo>
                <a:cubicBezTo>
                  <a:pt x="245" y="43"/>
                  <a:pt x="246" y="43"/>
                  <a:pt x="246" y="43"/>
                </a:cubicBezTo>
                <a:cubicBezTo>
                  <a:pt x="245" y="44"/>
                  <a:pt x="245" y="44"/>
                  <a:pt x="245" y="44"/>
                </a:cubicBezTo>
                <a:cubicBezTo>
                  <a:pt x="243" y="45"/>
                  <a:pt x="244" y="47"/>
                  <a:pt x="241" y="44"/>
                </a:cubicBezTo>
                <a:close/>
                <a:moveTo>
                  <a:pt x="242" y="48"/>
                </a:moveTo>
                <a:cubicBezTo>
                  <a:pt x="242" y="47"/>
                  <a:pt x="242" y="47"/>
                  <a:pt x="242" y="47"/>
                </a:cubicBezTo>
                <a:cubicBezTo>
                  <a:pt x="244" y="47"/>
                  <a:pt x="248" y="44"/>
                  <a:pt x="252" y="46"/>
                </a:cubicBezTo>
                <a:cubicBezTo>
                  <a:pt x="249" y="48"/>
                  <a:pt x="245" y="47"/>
                  <a:pt x="242" y="48"/>
                </a:cubicBezTo>
                <a:close/>
                <a:moveTo>
                  <a:pt x="258" y="54"/>
                </a:moveTo>
                <a:cubicBezTo>
                  <a:pt x="259" y="55"/>
                  <a:pt x="259" y="55"/>
                  <a:pt x="259" y="55"/>
                </a:cubicBezTo>
                <a:cubicBezTo>
                  <a:pt x="258" y="57"/>
                  <a:pt x="255" y="54"/>
                  <a:pt x="254" y="56"/>
                </a:cubicBezTo>
                <a:cubicBezTo>
                  <a:pt x="253" y="56"/>
                  <a:pt x="252" y="56"/>
                  <a:pt x="252" y="57"/>
                </a:cubicBezTo>
                <a:cubicBezTo>
                  <a:pt x="252" y="57"/>
                  <a:pt x="251" y="57"/>
                  <a:pt x="251" y="57"/>
                </a:cubicBezTo>
                <a:cubicBezTo>
                  <a:pt x="253" y="56"/>
                  <a:pt x="254" y="54"/>
                  <a:pt x="258" y="54"/>
                </a:cubicBezTo>
                <a:close/>
                <a:moveTo>
                  <a:pt x="213" y="66"/>
                </a:moveTo>
                <a:cubicBezTo>
                  <a:pt x="213" y="66"/>
                  <a:pt x="213" y="66"/>
                  <a:pt x="213" y="66"/>
                </a:cubicBezTo>
                <a:cubicBezTo>
                  <a:pt x="216" y="65"/>
                  <a:pt x="216" y="65"/>
                  <a:pt x="216" y="65"/>
                </a:cubicBezTo>
                <a:lnTo>
                  <a:pt x="213" y="66"/>
                </a:lnTo>
                <a:close/>
                <a:moveTo>
                  <a:pt x="209" y="65"/>
                </a:moveTo>
                <a:cubicBezTo>
                  <a:pt x="210" y="65"/>
                  <a:pt x="208" y="63"/>
                  <a:pt x="211" y="63"/>
                </a:cubicBezTo>
                <a:cubicBezTo>
                  <a:pt x="210" y="62"/>
                  <a:pt x="210" y="62"/>
                  <a:pt x="210" y="62"/>
                </a:cubicBezTo>
                <a:cubicBezTo>
                  <a:pt x="211" y="61"/>
                  <a:pt x="213" y="64"/>
                  <a:pt x="212" y="65"/>
                </a:cubicBezTo>
                <a:cubicBezTo>
                  <a:pt x="211" y="65"/>
                  <a:pt x="210" y="65"/>
                  <a:pt x="209" y="65"/>
                </a:cubicBezTo>
                <a:cubicBezTo>
                  <a:pt x="209" y="65"/>
                  <a:pt x="209" y="65"/>
                  <a:pt x="208" y="65"/>
                </a:cubicBezTo>
                <a:cubicBezTo>
                  <a:pt x="208" y="65"/>
                  <a:pt x="209" y="65"/>
                  <a:pt x="209" y="65"/>
                </a:cubicBezTo>
                <a:close/>
                <a:moveTo>
                  <a:pt x="200" y="70"/>
                </a:moveTo>
                <a:cubicBezTo>
                  <a:pt x="198" y="69"/>
                  <a:pt x="200" y="67"/>
                  <a:pt x="197" y="68"/>
                </a:cubicBezTo>
                <a:cubicBezTo>
                  <a:pt x="198" y="68"/>
                  <a:pt x="199" y="66"/>
                  <a:pt x="200" y="67"/>
                </a:cubicBezTo>
                <a:cubicBezTo>
                  <a:pt x="202" y="69"/>
                  <a:pt x="204" y="65"/>
                  <a:pt x="207" y="66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7" y="67"/>
                  <a:pt x="204" y="65"/>
                  <a:pt x="205" y="68"/>
                </a:cubicBezTo>
                <a:cubicBezTo>
                  <a:pt x="204" y="67"/>
                  <a:pt x="202" y="68"/>
                  <a:pt x="203" y="69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1"/>
                  <a:pt x="203" y="70"/>
                  <a:pt x="202" y="70"/>
                </a:cubicBezTo>
                <a:cubicBezTo>
                  <a:pt x="202" y="68"/>
                  <a:pt x="200" y="69"/>
                  <a:pt x="200" y="70"/>
                </a:cubicBezTo>
                <a:close/>
                <a:moveTo>
                  <a:pt x="190" y="72"/>
                </a:moveTo>
                <a:cubicBezTo>
                  <a:pt x="193" y="71"/>
                  <a:pt x="195" y="70"/>
                  <a:pt x="197" y="70"/>
                </a:cubicBezTo>
                <a:cubicBezTo>
                  <a:pt x="198" y="70"/>
                  <a:pt x="198" y="71"/>
                  <a:pt x="197" y="72"/>
                </a:cubicBezTo>
                <a:cubicBezTo>
                  <a:pt x="197" y="71"/>
                  <a:pt x="197" y="71"/>
                  <a:pt x="197" y="71"/>
                </a:cubicBezTo>
                <a:cubicBezTo>
                  <a:pt x="196" y="71"/>
                  <a:pt x="195" y="71"/>
                  <a:pt x="194" y="71"/>
                </a:cubicBezTo>
                <a:cubicBezTo>
                  <a:pt x="195" y="72"/>
                  <a:pt x="195" y="72"/>
                  <a:pt x="195" y="72"/>
                </a:cubicBezTo>
                <a:cubicBezTo>
                  <a:pt x="193" y="74"/>
                  <a:pt x="190" y="71"/>
                  <a:pt x="190" y="74"/>
                </a:cubicBezTo>
                <a:cubicBezTo>
                  <a:pt x="190" y="73"/>
                  <a:pt x="188" y="72"/>
                  <a:pt x="187" y="73"/>
                </a:cubicBezTo>
                <a:cubicBezTo>
                  <a:pt x="187" y="72"/>
                  <a:pt x="189" y="71"/>
                  <a:pt x="190" y="72"/>
                </a:cubicBezTo>
                <a:close/>
                <a:moveTo>
                  <a:pt x="179" y="81"/>
                </a:moveTo>
                <a:cubicBezTo>
                  <a:pt x="180" y="81"/>
                  <a:pt x="180" y="81"/>
                  <a:pt x="180" y="81"/>
                </a:cubicBezTo>
                <a:cubicBezTo>
                  <a:pt x="178" y="82"/>
                  <a:pt x="177" y="85"/>
                  <a:pt x="174" y="84"/>
                </a:cubicBezTo>
                <a:cubicBezTo>
                  <a:pt x="174" y="82"/>
                  <a:pt x="179" y="83"/>
                  <a:pt x="179" y="81"/>
                </a:cubicBezTo>
                <a:close/>
                <a:moveTo>
                  <a:pt x="168" y="89"/>
                </a:moveTo>
                <a:cubicBezTo>
                  <a:pt x="165" y="90"/>
                  <a:pt x="165" y="90"/>
                  <a:pt x="165" y="90"/>
                </a:cubicBezTo>
                <a:cubicBezTo>
                  <a:pt x="168" y="88"/>
                  <a:pt x="168" y="88"/>
                  <a:pt x="168" y="88"/>
                </a:cubicBezTo>
                <a:lnTo>
                  <a:pt x="168" y="89"/>
                </a:lnTo>
                <a:close/>
                <a:moveTo>
                  <a:pt x="171" y="87"/>
                </a:moveTo>
                <a:cubicBezTo>
                  <a:pt x="169" y="88"/>
                  <a:pt x="169" y="88"/>
                  <a:pt x="169" y="88"/>
                </a:cubicBezTo>
                <a:cubicBezTo>
                  <a:pt x="169" y="87"/>
                  <a:pt x="170" y="86"/>
                  <a:pt x="171" y="87"/>
                </a:cubicBezTo>
                <a:close/>
                <a:moveTo>
                  <a:pt x="166" y="86"/>
                </a:moveTo>
                <a:cubicBezTo>
                  <a:pt x="167" y="86"/>
                  <a:pt x="168" y="86"/>
                  <a:pt x="168" y="85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87"/>
                  <a:pt x="167" y="86"/>
                  <a:pt x="166" y="86"/>
                </a:cubicBezTo>
                <a:close/>
                <a:moveTo>
                  <a:pt x="157" y="89"/>
                </a:moveTo>
                <a:cubicBezTo>
                  <a:pt x="159" y="88"/>
                  <a:pt x="159" y="88"/>
                  <a:pt x="159" y="88"/>
                </a:cubicBezTo>
                <a:cubicBezTo>
                  <a:pt x="157" y="89"/>
                  <a:pt x="158" y="86"/>
                  <a:pt x="157" y="86"/>
                </a:cubicBezTo>
                <a:cubicBezTo>
                  <a:pt x="157" y="86"/>
                  <a:pt x="157" y="86"/>
                  <a:pt x="157" y="86"/>
                </a:cubicBezTo>
                <a:cubicBezTo>
                  <a:pt x="158" y="86"/>
                  <a:pt x="157" y="87"/>
                  <a:pt x="158" y="87"/>
                </a:cubicBezTo>
                <a:cubicBezTo>
                  <a:pt x="159" y="88"/>
                  <a:pt x="160" y="87"/>
                  <a:pt x="161" y="86"/>
                </a:cubicBezTo>
                <a:cubicBezTo>
                  <a:pt x="162" y="87"/>
                  <a:pt x="162" y="87"/>
                  <a:pt x="162" y="87"/>
                </a:cubicBezTo>
                <a:cubicBezTo>
                  <a:pt x="162" y="85"/>
                  <a:pt x="164" y="85"/>
                  <a:pt x="165" y="85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66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6" y="84"/>
                  <a:pt x="166" y="84"/>
                </a:cubicBezTo>
                <a:cubicBezTo>
                  <a:pt x="166" y="84"/>
                  <a:pt x="166" y="85"/>
                  <a:pt x="165" y="85"/>
                </a:cubicBezTo>
                <a:cubicBezTo>
                  <a:pt x="164" y="85"/>
                  <a:pt x="164" y="86"/>
                  <a:pt x="163" y="87"/>
                </a:cubicBezTo>
                <a:cubicBezTo>
                  <a:pt x="163" y="87"/>
                  <a:pt x="163" y="87"/>
                  <a:pt x="163" y="87"/>
                </a:cubicBezTo>
                <a:cubicBezTo>
                  <a:pt x="161" y="87"/>
                  <a:pt x="160" y="89"/>
                  <a:pt x="158" y="90"/>
                </a:cubicBezTo>
                <a:lnTo>
                  <a:pt x="157" y="89"/>
                </a:lnTo>
                <a:close/>
                <a:moveTo>
                  <a:pt x="154" y="90"/>
                </a:moveTo>
                <a:cubicBezTo>
                  <a:pt x="154" y="90"/>
                  <a:pt x="156" y="89"/>
                  <a:pt x="157" y="90"/>
                </a:cubicBezTo>
                <a:cubicBezTo>
                  <a:pt x="155" y="91"/>
                  <a:pt x="155" y="91"/>
                  <a:pt x="155" y="91"/>
                </a:cubicBezTo>
                <a:lnTo>
                  <a:pt x="154" y="90"/>
                </a:lnTo>
                <a:close/>
                <a:moveTo>
                  <a:pt x="158" y="94"/>
                </a:moveTo>
                <a:cubicBezTo>
                  <a:pt x="158" y="94"/>
                  <a:pt x="158" y="94"/>
                  <a:pt x="158" y="94"/>
                </a:cubicBezTo>
                <a:cubicBezTo>
                  <a:pt x="156" y="95"/>
                  <a:pt x="155" y="98"/>
                  <a:pt x="152" y="97"/>
                </a:cubicBezTo>
                <a:cubicBezTo>
                  <a:pt x="153" y="95"/>
                  <a:pt x="157" y="96"/>
                  <a:pt x="158" y="94"/>
                </a:cubicBezTo>
                <a:close/>
                <a:moveTo>
                  <a:pt x="151" y="92"/>
                </a:moveTo>
                <a:cubicBezTo>
                  <a:pt x="153" y="94"/>
                  <a:pt x="149" y="97"/>
                  <a:pt x="147" y="95"/>
                </a:cubicBezTo>
                <a:cubicBezTo>
                  <a:pt x="147" y="93"/>
                  <a:pt x="149" y="93"/>
                  <a:pt x="151" y="92"/>
                </a:cubicBezTo>
                <a:close/>
                <a:moveTo>
                  <a:pt x="145" y="97"/>
                </a:moveTo>
                <a:cubicBezTo>
                  <a:pt x="145" y="96"/>
                  <a:pt x="145" y="96"/>
                  <a:pt x="145" y="96"/>
                </a:cubicBezTo>
                <a:cubicBezTo>
                  <a:pt x="146" y="97"/>
                  <a:pt x="146" y="97"/>
                  <a:pt x="146" y="97"/>
                </a:cubicBezTo>
                <a:lnTo>
                  <a:pt x="145" y="97"/>
                </a:lnTo>
                <a:close/>
                <a:moveTo>
                  <a:pt x="147" y="100"/>
                </a:moveTo>
                <a:cubicBezTo>
                  <a:pt x="146" y="102"/>
                  <a:pt x="142" y="102"/>
                  <a:pt x="141" y="104"/>
                </a:cubicBezTo>
                <a:cubicBezTo>
                  <a:pt x="141" y="102"/>
                  <a:pt x="144" y="101"/>
                  <a:pt x="147" y="100"/>
                </a:cubicBezTo>
                <a:close/>
                <a:moveTo>
                  <a:pt x="137" y="110"/>
                </a:moveTo>
                <a:cubicBezTo>
                  <a:pt x="137" y="110"/>
                  <a:pt x="137" y="110"/>
                  <a:pt x="137" y="110"/>
                </a:cubicBezTo>
                <a:cubicBezTo>
                  <a:pt x="137" y="109"/>
                  <a:pt x="137" y="109"/>
                  <a:pt x="137" y="109"/>
                </a:cubicBezTo>
                <a:lnTo>
                  <a:pt x="137" y="110"/>
                </a:lnTo>
                <a:close/>
                <a:moveTo>
                  <a:pt x="138" y="106"/>
                </a:moveTo>
                <a:cubicBezTo>
                  <a:pt x="137" y="107"/>
                  <a:pt x="137" y="107"/>
                  <a:pt x="137" y="107"/>
                </a:cubicBezTo>
                <a:cubicBezTo>
                  <a:pt x="136" y="107"/>
                  <a:pt x="136" y="107"/>
                  <a:pt x="136" y="107"/>
                </a:cubicBezTo>
                <a:lnTo>
                  <a:pt x="138" y="106"/>
                </a:lnTo>
                <a:close/>
                <a:moveTo>
                  <a:pt x="140" y="107"/>
                </a:moveTo>
                <a:cubicBezTo>
                  <a:pt x="139" y="108"/>
                  <a:pt x="139" y="108"/>
                  <a:pt x="139" y="108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38" y="107"/>
                  <a:pt x="139" y="107"/>
                  <a:pt x="140" y="107"/>
                </a:cubicBezTo>
                <a:close/>
                <a:moveTo>
                  <a:pt x="132" y="105"/>
                </a:moveTo>
                <a:cubicBezTo>
                  <a:pt x="132" y="104"/>
                  <a:pt x="132" y="104"/>
                  <a:pt x="132" y="104"/>
                </a:cubicBezTo>
                <a:cubicBezTo>
                  <a:pt x="133" y="105"/>
                  <a:pt x="132" y="105"/>
                  <a:pt x="132" y="105"/>
                </a:cubicBezTo>
                <a:cubicBezTo>
                  <a:pt x="131" y="105"/>
                  <a:pt x="131" y="105"/>
                  <a:pt x="132" y="105"/>
                </a:cubicBezTo>
                <a:close/>
                <a:moveTo>
                  <a:pt x="129" y="107"/>
                </a:moveTo>
                <a:cubicBezTo>
                  <a:pt x="130" y="106"/>
                  <a:pt x="130" y="106"/>
                  <a:pt x="130" y="106"/>
                </a:cubicBezTo>
                <a:cubicBezTo>
                  <a:pt x="130" y="107"/>
                  <a:pt x="130" y="107"/>
                  <a:pt x="130" y="107"/>
                </a:cubicBezTo>
                <a:lnTo>
                  <a:pt x="129" y="107"/>
                </a:lnTo>
                <a:close/>
                <a:moveTo>
                  <a:pt x="132" y="109"/>
                </a:moveTo>
                <a:cubicBezTo>
                  <a:pt x="136" y="107"/>
                  <a:pt x="136" y="107"/>
                  <a:pt x="136" y="107"/>
                </a:cubicBezTo>
                <a:cubicBezTo>
                  <a:pt x="135" y="108"/>
                  <a:pt x="134" y="109"/>
                  <a:pt x="134" y="110"/>
                </a:cubicBezTo>
                <a:lnTo>
                  <a:pt x="132" y="109"/>
                </a:lnTo>
                <a:close/>
                <a:moveTo>
                  <a:pt x="126" y="110"/>
                </a:moveTo>
                <a:cubicBezTo>
                  <a:pt x="125" y="111"/>
                  <a:pt x="123" y="113"/>
                  <a:pt x="121" y="114"/>
                </a:cubicBezTo>
                <a:cubicBezTo>
                  <a:pt x="122" y="111"/>
                  <a:pt x="124" y="112"/>
                  <a:pt x="126" y="110"/>
                </a:cubicBezTo>
                <a:close/>
                <a:moveTo>
                  <a:pt x="114" y="119"/>
                </a:moveTo>
                <a:cubicBezTo>
                  <a:pt x="115" y="117"/>
                  <a:pt x="118" y="116"/>
                  <a:pt x="119" y="115"/>
                </a:cubicBezTo>
                <a:cubicBezTo>
                  <a:pt x="118" y="117"/>
                  <a:pt x="116" y="118"/>
                  <a:pt x="115" y="119"/>
                </a:cubicBezTo>
                <a:lnTo>
                  <a:pt x="114" y="119"/>
                </a:lnTo>
                <a:close/>
                <a:moveTo>
                  <a:pt x="113" y="120"/>
                </a:moveTo>
                <a:cubicBezTo>
                  <a:pt x="114" y="121"/>
                  <a:pt x="113" y="122"/>
                  <a:pt x="110" y="123"/>
                </a:cubicBezTo>
                <a:cubicBezTo>
                  <a:pt x="110" y="122"/>
                  <a:pt x="112" y="121"/>
                  <a:pt x="113" y="120"/>
                </a:cubicBezTo>
                <a:close/>
                <a:moveTo>
                  <a:pt x="116" y="124"/>
                </a:moveTo>
                <a:cubicBezTo>
                  <a:pt x="117" y="127"/>
                  <a:pt x="117" y="127"/>
                  <a:pt x="117" y="127"/>
                </a:cubicBezTo>
                <a:cubicBezTo>
                  <a:pt x="117" y="127"/>
                  <a:pt x="115" y="126"/>
                  <a:pt x="115" y="127"/>
                </a:cubicBezTo>
                <a:cubicBezTo>
                  <a:pt x="115" y="126"/>
                  <a:pt x="115" y="125"/>
                  <a:pt x="116" y="124"/>
                </a:cubicBezTo>
                <a:close/>
                <a:moveTo>
                  <a:pt x="107" y="124"/>
                </a:moveTo>
                <a:cubicBezTo>
                  <a:pt x="109" y="125"/>
                  <a:pt x="109" y="125"/>
                  <a:pt x="109" y="125"/>
                </a:cubicBezTo>
                <a:cubicBezTo>
                  <a:pt x="108" y="125"/>
                  <a:pt x="108" y="126"/>
                  <a:pt x="107" y="125"/>
                </a:cubicBezTo>
                <a:lnTo>
                  <a:pt x="107" y="124"/>
                </a:lnTo>
                <a:close/>
                <a:moveTo>
                  <a:pt x="102" y="133"/>
                </a:moveTo>
                <a:cubicBezTo>
                  <a:pt x="102" y="133"/>
                  <a:pt x="102" y="132"/>
                  <a:pt x="103" y="132"/>
                </a:cubicBezTo>
                <a:cubicBezTo>
                  <a:pt x="103" y="132"/>
                  <a:pt x="103" y="133"/>
                  <a:pt x="102" y="133"/>
                </a:cubicBezTo>
                <a:close/>
                <a:moveTo>
                  <a:pt x="106" y="127"/>
                </a:moveTo>
                <a:cubicBezTo>
                  <a:pt x="106" y="126"/>
                  <a:pt x="106" y="126"/>
                  <a:pt x="106" y="126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7" y="127"/>
                  <a:pt x="106" y="127"/>
                  <a:pt x="106" y="127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7"/>
                  <a:pt x="106" y="127"/>
                  <a:pt x="106" y="127"/>
                </a:cubicBezTo>
                <a:close/>
                <a:moveTo>
                  <a:pt x="99" y="131"/>
                </a:moveTo>
                <a:cubicBezTo>
                  <a:pt x="102" y="130"/>
                  <a:pt x="102" y="130"/>
                  <a:pt x="102" y="130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3" y="129"/>
                  <a:pt x="103" y="128"/>
                  <a:pt x="106" y="128"/>
                </a:cubicBezTo>
                <a:cubicBezTo>
                  <a:pt x="107" y="129"/>
                  <a:pt x="104" y="130"/>
                  <a:pt x="104" y="131"/>
                </a:cubicBezTo>
                <a:cubicBezTo>
                  <a:pt x="103" y="131"/>
                  <a:pt x="100" y="130"/>
                  <a:pt x="100" y="132"/>
                </a:cubicBezTo>
                <a:cubicBezTo>
                  <a:pt x="99" y="132"/>
                  <a:pt x="99" y="132"/>
                  <a:pt x="99" y="132"/>
                </a:cubicBezTo>
                <a:lnTo>
                  <a:pt x="99" y="131"/>
                </a:lnTo>
                <a:close/>
                <a:moveTo>
                  <a:pt x="102" y="138"/>
                </a:moveTo>
                <a:cubicBezTo>
                  <a:pt x="103" y="139"/>
                  <a:pt x="103" y="139"/>
                  <a:pt x="103" y="139"/>
                </a:cubicBezTo>
                <a:cubicBezTo>
                  <a:pt x="102" y="139"/>
                  <a:pt x="102" y="139"/>
                  <a:pt x="101" y="139"/>
                </a:cubicBezTo>
                <a:cubicBezTo>
                  <a:pt x="101" y="139"/>
                  <a:pt x="102" y="139"/>
                  <a:pt x="102" y="138"/>
                </a:cubicBezTo>
                <a:close/>
                <a:moveTo>
                  <a:pt x="97" y="137"/>
                </a:moveTo>
                <a:cubicBezTo>
                  <a:pt x="98" y="137"/>
                  <a:pt x="98" y="137"/>
                  <a:pt x="98" y="137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7"/>
                  <a:pt x="97" y="137"/>
                  <a:pt x="97" y="137"/>
                </a:cubicBezTo>
                <a:close/>
                <a:moveTo>
                  <a:pt x="95" y="135"/>
                </a:moveTo>
                <a:cubicBezTo>
                  <a:pt x="96" y="136"/>
                  <a:pt x="96" y="136"/>
                  <a:pt x="96" y="136"/>
                </a:cubicBezTo>
                <a:cubicBezTo>
                  <a:pt x="93" y="136"/>
                  <a:pt x="93" y="136"/>
                  <a:pt x="93" y="136"/>
                </a:cubicBezTo>
                <a:lnTo>
                  <a:pt x="95" y="135"/>
                </a:lnTo>
                <a:close/>
                <a:moveTo>
                  <a:pt x="94" y="143"/>
                </a:moveTo>
                <a:cubicBezTo>
                  <a:pt x="95" y="142"/>
                  <a:pt x="97" y="140"/>
                  <a:pt x="97" y="140"/>
                </a:cubicBezTo>
                <a:cubicBezTo>
                  <a:pt x="98" y="142"/>
                  <a:pt x="95" y="142"/>
                  <a:pt x="94" y="143"/>
                </a:cubicBezTo>
                <a:close/>
                <a:moveTo>
                  <a:pt x="94" y="138"/>
                </a:moveTo>
                <a:cubicBezTo>
                  <a:pt x="95" y="139"/>
                  <a:pt x="91" y="141"/>
                  <a:pt x="93" y="143"/>
                </a:cubicBezTo>
                <a:cubicBezTo>
                  <a:pt x="90" y="143"/>
                  <a:pt x="93" y="140"/>
                  <a:pt x="90" y="141"/>
                </a:cubicBezTo>
                <a:cubicBezTo>
                  <a:pt x="90" y="142"/>
                  <a:pt x="89" y="144"/>
                  <a:pt x="90" y="145"/>
                </a:cubicBezTo>
                <a:cubicBezTo>
                  <a:pt x="88" y="145"/>
                  <a:pt x="88" y="143"/>
                  <a:pt x="87" y="144"/>
                </a:cubicBezTo>
                <a:cubicBezTo>
                  <a:pt x="86" y="141"/>
                  <a:pt x="91" y="140"/>
                  <a:pt x="94" y="138"/>
                </a:cubicBezTo>
                <a:close/>
                <a:moveTo>
                  <a:pt x="80" y="150"/>
                </a:moveTo>
                <a:cubicBezTo>
                  <a:pt x="79" y="149"/>
                  <a:pt x="79" y="149"/>
                  <a:pt x="79" y="149"/>
                </a:cubicBezTo>
                <a:cubicBezTo>
                  <a:pt x="80" y="150"/>
                  <a:pt x="80" y="150"/>
                  <a:pt x="80" y="150"/>
                </a:cubicBezTo>
                <a:close/>
                <a:moveTo>
                  <a:pt x="74" y="148"/>
                </a:moveTo>
                <a:cubicBezTo>
                  <a:pt x="78" y="146"/>
                  <a:pt x="78" y="146"/>
                  <a:pt x="78" y="146"/>
                </a:cubicBezTo>
                <a:cubicBezTo>
                  <a:pt x="77" y="147"/>
                  <a:pt x="78" y="151"/>
                  <a:pt x="75" y="149"/>
                </a:cubicBezTo>
                <a:cubicBezTo>
                  <a:pt x="76" y="150"/>
                  <a:pt x="76" y="150"/>
                  <a:pt x="76" y="150"/>
                </a:cubicBezTo>
                <a:lnTo>
                  <a:pt x="74" y="148"/>
                </a:lnTo>
                <a:close/>
                <a:moveTo>
                  <a:pt x="63" y="164"/>
                </a:moveTo>
                <a:cubicBezTo>
                  <a:pt x="62" y="162"/>
                  <a:pt x="64" y="162"/>
                  <a:pt x="65" y="161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1"/>
                  <a:pt x="71" y="159"/>
                  <a:pt x="72" y="157"/>
                </a:cubicBezTo>
                <a:cubicBezTo>
                  <a:pt x="71" y="157"/>
                  <a:pt x="71" y="158"/>
                  <a:pt x="70" y="158"/>
                </a:cubicBezTo>
                <a:cubicBezTo>
                  <a:pt x="71" y="156"/>
                  <a:pt x="73" y="154"/>
                  <a:pt x="75" y="152"/>
                </a:cubicBezTo>
                <a:cubicBezTo>
                  <a:pt x="75" y="153"/>
                  <a:pt x="72" y="154"/>
                  <a:pt x="74" y="155"/>
                </a:cubicBezTo>
                <a:cubicBezTo>
                  <a:pt x="76" y="155"/>
                  <a:pt x="78" y="153"/>
                  <a:pt x="80" y="153"/>
                </a:cubicBezTo>
                <a:cubicBezTo>
                  <a:pt x="80" y="156"/>
                  <a:pt x="76" y="157"/>
                  <a:pt x="76" y="159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2" y="159"/>
                  <a:pt x="72" y="159"/>
                  <a:pt x="72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70" y="162"/>
                  <a:pt x="70" y="164"/>
                  <a:pt x="69" y="165"/>
                </a:cubicBezTo>
                <a:cubicBezTo>
                  <a:pt x="70" y="166"/>
                  <a:pt x="71" y="169"/>
                  <a:pt x="68" y="169"/>
                </a:cubicBezTo>
                <a:cubicBezTo>
                  <a:pt x="66" y="169"/>
                  <a:pt x="68" y="168"/>
                  <a:pt x="68" y="167"/>
                </a:cubicBezTo>
                <a:cubicBezTo>
                  <a:pt x="66" y="166"/>
                  <a:pt x="65" y="166"/>
                  <a:pt x="65" y="165"/>
                </a:cubicBezTo>
                <a:cubicBezTo>
                  <a:pt x="66" y="165"/>
                  <a:pt x="66" y="165"/>
                  <a:pt x="66" y="165"/>
                </a:cubicBezTo>
                <a:cubicBezTo>
                  <a:pt x="66" y="164"/>
                  <a:pt x="66" y="164"/>
                  <a:pt x="66" y="164"/>
                </a:cubicBezTo>
                <a:lnTo>
                  <a:pt x="63" y="164"/>
                </a:lnTo>
                <a:close/>
                <a:moveTo>
                  <a:pt x="65" y="168"/>
                </a:moveTo>
                <a:cubicBezTo>
                  <a:pt x="64" y="168"/>
                  <a:pt x="65" y="167"/>
                  <a:pt x="65" y="167"/>
                </a:cubicBezTo>
                <a:cubicBezTo>
                  <a:pt x="66" y="167"/>
                  <a:pt x="66" y="168"/>
                  <a:pt x="65" y="168"/>
                </a:cubicBezTo>
                <a:close/>
                <a:moveTo>
                  <a:pt x="60" y="165"/>
                </a:moveTo>
                <a:cubicBezTo>
                  <a:pt x="63" y="165"/>
                  <a:pt x="63" y="165"/>
                  <a:pt x="63" y="165"/>
                </a:cubicBezTo>
                <a:cubicBezTo>
                  <a:pt x="63" y="166"/>
                  <a:pt x="63" y="167"/>
                  <a:pt x="62" y="167"/>
                </a:cubicBezTo>
                <a:cubicBezTo>
                  <a:pt x="61" y="167"/>
                  <a:pt x="61" y="166"/>
                  <a:pt x="60" y="165"/>
                </a:cubicBezTo>
                <a:close/>
                <a:moveTo>
                  <a:pt x="59" y="173"/>
                </a:moveTo>
                <a:cubicBezTo>
                  <a:pt x="64" y="170"/>
                  <a:pt x="64" y="170"/>
                  <a:pt x="64" y="170"/>
                </a:cubicBezTo>
                <a:cubicBezTo>
                  <a:pt x="64" y="171"/>
                  <a:pt x="64" y="172"/>
                  <a:pt x="65" y="171"/>
                </a:cubicBezTo>
                <a:cubicBezTo>
                  <a:pt x="65" y="171"/>
                  <a:pt x="65" y="171"/>
                  <a:pt x="65" y="171"/>
                </a:cubicBezTo>
                <a:cubicBezTo>
                  <a:pt x="66" y="172"/>
                  <a:pt x="66" y="173"/>
                  <a:pt x="65" y="173"/>
                </a:cubicBezTo>
                <a:cubicBezTo>
                  <a:pt x="63" y="173"/>
                  <a:pt x="64" y="175"/>
                  <a:pt x="64" y="176"/>
                </a:cubicBezTo>
                <a:cubicBezTo>
                  <a:pt x="63" y="176"/>
                  <a:pt x="63" y="175"/>
                  <a:pt x="62" y="175"/>
                </a:cubicBezTo>
                <a:cubicBezTo>
                  <a:pt x="63" y="174"/>
                  <a:pt x="63" y="174"/>
                  <a:pt x="63" y="174"/>
                </a:cubicBezTo>
                <a:lnTo>
                  <a:pt x="59" y="173"/>
                </a:lnTo>
                <a:close/>
                <a:moveTo>
                  <a:pt x="64" y="180"/>
                </a:moveTo>
                <a:cubicBezTo>
                  <a:pt x="64" y="180"/>
                  <a:pt x="65" y="179"/>
                  <a:pt x="65" y="179"/>
                </a:cubicBezTo>
                <a:cubicBezTo>
                  <a:pt x="66" y="180"/>
                  <a:pt x="66" y="180"/>
                  <a:pt x="66" y="180"/>
                </a:cubicBezTo>
                <a:cubicBezTo>
                  <a:pt x="68" y="179"/>
                  <a:pt x="68" y="179"/>
                  <a:pt x="68" y="179"/>
                </a:cubicBezTo>
                <a:cubicBezTo>
                  <a:pt x="67" y="180"/>
                  <a:pt x="66" y="181"/>
                  <a:pt x="64" y="180"/>
                </a:cubicBezTo>
                <a:close/>
                <a:moveTo>
                  <a:pt x="62" y="182"/>
                </a:moveTo>
                <a:cubicBezTo>
                  <a:pt x="63" y="182"/>
                  <a:pt x="63" y="182"/>
                  <a:pt x="63" y="182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3" y="182"/>
                  <a:pt x="63" y="182"/>
                  <a:pt x="63" y="182"/>
                </a:cubicBezTo>
                <a:lnTo>
                  <a:pt x="62" y="182"/>
                </a:lnTo>
                <a:close/>
                <a:moveTo>
                  <a:pt x="55" y="183"/>
                </a:moveTo>
                <a:cubicBezTo>
                  <a:pt x="57" y="183"/>
                  <a:pt x="57" y="183"/>
                  <a:pt x="57" y="183"/>
                </a:cubicBezTo>
                <a:cubicBezTo>
                  <a:pt x="56" y="184"/>
                  <a:pt x="57" y="186"/>
                  <a:pt x="54" y="186"/>
                </a:cubicBezTo>
                <a:cubicBezTo>
                  <a:pt x="54" y="186"/>
                  <a:pt x="55" y="185"/>
                  <a:pt x="53" y="185"/>
                </a:cubicBezTo>
                <a:cubicBezTo>
                  <a:pt x="53" y="185"/>
                  <a:pt x="53" y="185"/>
                  <a:pt x="53" y="185"/>
                </a:cubicBezTo>
                <a:cubicBezTo>
                  <a:pt x="52" y="184"/>
                  <a:pt x="54" y="184"/>
                  <a:pt x="55" y="183"/>
                </a:cubicBezTo>
                <a:close/>
                <a:moveTo>
                  <a:pt x="43" y="186"/>
                </a:moveTo>
                <a:cubicBezTo>
                  <a:pt x="45" y="187"/>
                  <a:pt x="45" y="187"/>
                  <a:pt x="45" y="187"/>
                </a:cubicBezTo>
                <a:cubicBezTo>
                  <a:pt x="44" y="187"/>
                  <a:pt x="44" y="187"/>
                  <a:pt x="43" y="187"/>
                </a:cubicBezTo>
                <a:cubicBezTo>
                  <a:pt x="43" y="187"/>
                  <a:pt x="43" y="187"/>
                  <a:pt x="43" y="186"/>
                </a:cubicBezTo>
                <a:close/>
                <a:moveTo>
                  <a:pt x="52" y="187"/>
                </a:moveTo>
                <a:cubicBezTo>
                  <a:pt x="57" y="187"/>
                  <a:pt x="53" y="189"/>
                  <a:pt x="55" y="191"/>
                </a:cubicBezTo>
                <a:cubicBezTo>
                  <a:pt x="56" y="191"/>
                  <a:pt x="56" y="190"/>
                  <a:pt x="56" y="191"/>
                </a:cubicBezTo>
                <a:cubicBezTo>
                  <a:pt x="57" y="192"/>
                  <a:pt x="56" y="195"/>
                  <a:pt x="54" y="194"/>
                </a:cubicBezTo>
                <a:cubicBezTo>
                  <a:pt x="51" y="192"/>
                  <a:pt x="56" y="191"/>
                  <a:pt x="54" y="190"/>
                </a:cubicBezTo>
                <a:cubicBezTo>
                  <a:pt x="52" y="190"/>
                  <a:pt x="52" y="192"/>
                  <a:pt x="51" y="192"/>
                </a:cubicBezTo>
                <a:cubicBezTo>
                  <a:pt x="50" y="192"/>
                  <a:pt x="48" y="191"/>
                  <a:pt x="47" y="191"/>
                </a:cubicBezTo>
                <a:cubicBezTo>
                  <a:pt x="47" y="189"/>
                  <a:pt x="50" y="187"/>
                  <a:pt x="52" y="187"/>
                </a:cubicBezTo>
                <a:close/>
                <a:moveTo>
                  <a:pt x="43" y="190"/>
                </a:moveTo>
                <a:cubicBezTo>
                  <a:pt x="40" y="190"/>
                  <a:pt x="40" y="190"/>
                  <a:pt x="40" y="190"/>
                </a:cubicBezTo>
                <a:cubicBezTo>
                  <a:pt x="40" y="191"/>
                  <a:pt x="40" y="191"/>
                  <a:pt x="40" y="191"/>
                </a:cubicBezTo>
                <a:cubicBezTo>
                  <a:pt x="41" y="191"/>
                  <a:pt x="41" y="191"/>
                  <a:pt x="41" y="191"/>
                </a:cubicBezTo>
                <a:cubicBezTo>
                  <a:pt x="42" y="192"/>
                  <a:pt x="41" y="193"/>
                  <a:pt x="40" y="192"/>
                </a:cubicBezTo>
                <a:cubicBezTo>
                  <a:pt x="39" y="192"/>
                  <a:pt x="39" y="191"/>
                  <a:pt x="39" y="190"/>
                </a:cubicBezTo>
                <a:cubicBezTo>
                  <a:pt x="40" y="189"/>
                  <a:pt x="42" y="189"/>
                  <a:pt x="43" y="189"/>
                </a:cubicBezTo>
                <a:lnTo>
                  <a:pt x="43" y="190"/>
                </a:lnTo>
                <a:close/>
                <a:moveTo>
                  <a:pt x="48" y="202"/>
                </a:moveTo>
                <a:cubicBezTo>
                  <a:pt x="47" y="203"/>
                  <a:pt x="47" y="203"/>
                  <a:pt x="47" y="203"/>
                </a:cubicBezTo>
                <a:cubicBezTo>
                  <a:pt x="47" y="203"/>
                  <a:pt x="47" y="203"/>
                  <a:pt x="47" y="203"/>
                </a:cubicBezTo>
                <a:lnTo>
                  <a:pt x="48" y="202"/>
                </a:lnTo>
                <a:close/>
                <a:moveTo>
                  <a:pt x="37" y="213"/>
                </a:moveTo>
                <a:cubicBezTo>
                  <a:pt x="37" y="213"/>
                  <a:pt x="37" y="213"/>
                  <a:pt x="37" y="213"/>
                </a:cubicBezTo>
                <a:cubicBezTo>
                  <a:pt x="37" y="213"/>
                  <a:pt x="37" y="213"/>
                  <a:pt x="37" y="213"/>
                </a:cubicBezTo>
                <a:cubicBezTo>
                  <a:pt x="37" y="214"/>
                  <a:pt x="37" y="215"/>
                  <a:pt x="36" y="215"/>
                </a:cubicBezTo>
                <a:cubicBezTo>
                  <a:pt x="35" y="214"/>
                  <a:pt x="36" y="214"/>
                  <a:pt x="37" y="213"/>
                </a:cubicBezTo>
                <a:close/>
                <a:moveTo>
                  <a:pt x="38" y="214"/>
                </a:moveTo>
                <a:cubicBezTo>
                  <a:pt x="40" y="213"/>
                  <a:pt x="40" y="213"/>
                  <a:pt x="40" y="213"/>
                </a:cubicBezTo>
                <a:cubicBezTo>
                  <a:pt x="40" y="215"/>
                  <a:pt x="38" y="215"/>
                  <a:pt x="37" y="217"/>
                </a:cubicBezTo>
                <a:cubicBezTo>
                  <a:pt x="35" y="216"/>
                  <a:pt x="38" y="215"/>
                  <a:pt x="38" y="214"/>
                </a:cubicBezTo>
                <a:close/>
                <a:moveTo>
                  <a:pt x="12" y="248"/>
                </a:moveTo>
                <a:cubicBezTo>
                  <a:pt x="14" y="249"/>
                  <a:pt x="15" y="252"/>
                  <a:pt x="12" y="252"/>
                </a:cubicBezTo>
                <a:cubicBezTo>
                  <a:pt x="13" y="251"/>
                  <a:pt x="11" y="249"/>
                  <a:pt x="12" y="248"/>
                </a:cubicBezTo>
                <a:close/>
                <a:moveTo>
                  <a:pt x="11" y="257"/>
                </a:moveTo>
                <a:cubicBezTo>
                  <a:pt x="12" y="256"/>
                  <a:pt x="12" y="256"/>
                  <a:pt x="12" y="256"/>
                </a:cubicBezTo>
                <a:cubicBezTo>
                  <a:pt x="13" y="256"/>
                  <a:pt x="12" y="257"/>
                  <a:pt x="11" y="257"/>
                </a:cubicBezTo>
                <a:cubicBezTo>
                  <a:pt x="11" y="257"/>
                  <a:pt x="11" y="257"/>
                  <a:pt x="11" y="2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Freeform 67"/>
          <p:cNvSpPr>
            <a:spLocks/>
          </p:cNvSpPr>
          <p:nvPr/>
        </p:nvSpPr>
        <p:spPr bwMode="auto">
          <a:xfrm>
            <a:off x="4478338" y="1741488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2" name="Freeform 68"/>
          <p:cNvSpPr>
            <a:spLocks/>
          </p:cNvSpPr>
          <p:nvPr/>
        </p:nvSpPr>
        <p:spPr bwMode="auto">
          <a:xfrm>
            <a:off x="4203701" y="1316038"/>
            <a:ext cx="50800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0 h 2"/>
              <a:gd name="T4" fmla="*/ 1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1"/>
                  <a:pt x="2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3" name="Freeform 69"/>
          <p:cNvSpPr>
            <a:spLocks/>
          </p:cNvSpPr>
          <p:nvPr/>
        </p:nvSpPr>
        <p:spPr bwMode="auto">
          <a:xfrm>
            <a:off x="2770188" y="26939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4" name="Freeform 70"/>
          <p:cNvSpPr>
            <a:spLocks/>
          </p:cNvSpPr>
          <p:nvPr/>
        </p:nvSpPr>
        <p:spPr bwMode="auto">
          <a:xfrm>
            <a:off x="1296988" y="360838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5" name="Freeform 71"/>
          <p:cNvSpPr>
            <a:spLocks/>
          </p:cNvSpPr>
          <p:nvPr/>
        </p:nvSpPr>
        <p:spPr bwMode="auto">
          <a:xfrm>
            <a:off x="2844801" y="3632200"/>
            <a:ext cx="0" cy="12700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6" name="Freeform 72"/>
          <p:cNvSpPr>
            <a:spLocks/>
          </p:cNvSpPr>
          <p:nvPr/>
        </p:nvSpPr>
        <p:spPr bwMode="auto">
          <a:xfrm>
            <a:off x="3194051" y="3544888"/>
            <a:ext cx="87313" cy="63500"/>
          </a:xfrm>
          <a:custGeom>
            <a:avLst/>
            <a:gdLst>
              <a:gd name="T0" fmla="*/ 2 w 7"/>
              <a:gd name="T1" fmla="*/ 5 h 5"/>
              <a:gd name="T2" fmla="*/ 4 w 7"/>
              <a:gd name="T3" fmla="*/ 1 h 5"/>
              <a:gd name="T4" fmla="*/ 5 w 7"/>
              <a:gd name="T5" fmla="*/ 0 h 5"/>
              <a:gd name="T6" fmla="*/ 0 w 7"/>
              <a:gd name="T7" fmla="*/ 3 h 5"/>
              <a:gd name="T8" fmla="*/ 2 w 7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2" y="5"/>
                </a:moveTo>
                <a:cubicBezTo>
                  <a:pt x="3" y="4"/>
                  <a:pt x="7" y="3"/>
                  <a:pt x="4" y="1"/>
                </a:cubicBezTo>
                <a:cubicBezTo>
                  <a:pt x="4" y="1"/>
                  <a:pt x="5" y="0"/>
                  <a:pt x="5" y="0"/>
                </a:cubicBezTo>
                <a:cubicBezTo>
                  <a:pt x="3" y="1"/>
                  <a:pt x="2" y="2"/>
                  <a:pt x="0" y="3"/>
                </a:cubicBez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7" name="Freeform 73"/>
          <p:cNvSpPr>
            <a:spLocks/>
          </p:cNvSpPr>
          <p:nvPr/>
        </p:nvSpPr>
        <p:spPr bwMode="auto">
          <a:xfrm>
            <a:off x="8545513" y="1603375"/>
            <a:ext cx="76200" cy="50800"/>
          </a:xfrm>
          <a:custGeom>
            <a:avLst/>
            <a:gdLst>
              <a:gd name="T0" fmla="*/ 6 w 6"/>
              <a:gd name="T1" fmla="*/ 2 h 4"/>
              <a:gd name="T2" fmla="*/ 4 w 6"/>
              <a:gd name="T3" fmla="*/ 2 h 4"/>
              <a:gd name="T4" fmla="*/ 0 w 6"/>
              <a:gd name="T5" fmla="*/ 0 h 4"/>
              <a:gd name="T6" fmla="*/ 6 w 6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6" y="2"/>
                </a:moveTo>
                <a:cubicBezTo>
                  <a:pt x="5" y="1"/>
                  <a:pt x="5" y="1"/>
                  <a:pt x="4" y="2"/>
                </a:cubicBezTo>
                <a:cubicBezTo>
                  <a:pt x="3" y="0"/>
                  <a:pt x="2" y="0"/>
                  <a:pt x="0" y="0"/>
                </a:cubicBezTo>
                <a:cubicBezTo>
                  <a:pt x="3" y="1"/>
                  <a:pt x="5" y="4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8" name="Freeform 74"/>
          <p:cNvSpPr>
            <a:spLocks/>
          </p:cNvSpPr>
          <p:nvPr/>
        </p:nvSpPr>
        <p:spPr bwMode="auto">
          <a:xfrm>
            <a:off x="3255963" y="35448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9" name="Freeform 75"/>
          <p:cNvSpPr>
            <a:spLocks/>
          </p:cNvSpPr>
          <p:nvPr/>
        </p:nvSpPr>
        <p:spPr bwMode="auto">
          <a:xfrm>
            <a:off x="8545513" y="1603375"/>
            <a:ext cx="0" cy="12700"/>
          </a:xfrm>
          <a:custGeom>
            <a:avLst/>
            <a:gdLst>
              <a:gd name="T0" fmla="*/ 0 h 1"/>
              <a:gd name="T1" fmla="*/ 1 h 1"/>
              <a:gd name="T2" fmla="*/ 0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Freeform 76"/>
          <p:cNvSpPr>
            <a:spLocks/>
          </p:cNvSpPr>
          <p:nvPr/>
        </p:nvSpPr>
        <p:spPr bwMode="auto">
          <a:xfrm>
            <a:off x="4840288" y="1090613"/>
            <a:ext cx="74613" cy="38100"/>
          </a:xfrm>
          <a:custGeom>
            <a:avLst/>
            <a:gdLst>
              <a:gd name="T0" fmla="*/ 3 w 6"/>
              <a:gd name="T1" fmla="*/ 3 h 3"/>
              <a:gd name="T2" fmla="*/ 5 w 6"/>
              <a:gd name="T3" fmla="*/ 0 h 3"/>
              <a:gd name="T4" fmla="*/ 2 w 6"/>
              <a:gd name="T5" fmla="*/ 1 h 3"/>
              <a:gd name="T6" fmla="*/ 0 w 6"/>
              <a:gd name="T7" fmla="*/ 0 h 3"/>
              <a:gd name="T8" fmla="*/ 3 w 6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3" y="3"/>
                </a:moveTo>
                <a:cubicBezTo>
                  <a:pt x="4" y="2"/>
                  <a:pt x="6" y="2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1" y="1"/>
                  <a:pt x="0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Freeform 77"/>
          <p:cNvSpPr>
            <a:spLocks/>
          </p:cNvSpPr>
          <p:nvPr/>
        </p:nvSpPr>
        <p:spPr bwMode="auto">
          <a:xfrm>
            <a:off x="8134351" y="1441450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2" name="Freeform 78"/>
          <p:cNvSpPr>
            <a:spLocks/>
          </p:cNvSpPr>
          <p:nvPr/>
        </p:nvSpPr>
        <p:spPr bwMode="auto">
          <a:xfrm>
            <a:off x="4840288" y="10906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3" name="Freeform 79"/>
          <p:cNvSpPr>
            <a:spLocks/>
          </p:cNvSpPr>
          <p:nvPr/>
        </p:nvSpPr>
        <p:spPr bwMode="auto">
          <a:xfrm>
            <a:off x="1982788" y="3068638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4" name="Freeform 80"/>
          <p:cNvSpPr>
            <a:spLocks/>
          </p:cNvSpPr>
          <p:nvPr/>
        </p:nvSpPr>
        <p:spPr bwMode="auto">
          <a:xfrm>
            <a:off x="1971676" y="3332163"/>
            <a:ext cx="23813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5" name="Freeform 81"/>
          <p:cNvSpPr>
            <a:spLocks/>
          </p:cNvSpPr>
          <p:nvPr/>
        </p:nvSpPr>
        <p:spPr bwMode="auto">
          <a:xfrm>
            <a:off x="2282826" y="3006725"/>
            <a:ext cx="12700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6" name="Freeform 82"/>
          <p:cNvSpPr>
            <a:spLocks/>
          </p:cNvSpPr>
          <p:nvPr/>
        </p:nvSpPr>
        <p:spPr bwMode="auto">
          <a:xfrm>
            <a:off x="2344738" y="4359275"/>
            <a:ext cx="25400" cy="0"/>
          </a:xfrm>
          <a:custGeom>
            <a:avLst/>
            <a:gdLst>
              <a:gd name="T0" fmla="*/ 0 w 2"/>
              <a:gd name="T1" fmla="*/ 2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7" name="Freeform 83"/>
          <p:cNvSpPr>
            <a:spLocks/>
          </p:cNvSpPr>
          <p:nvPr/>
        </p:nvSpPr>
        <p:spPr bwMode="auto">
          <a:xfrm>
            <a:off x="2295526" y="30067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8" name="Freeform 84"/>
          <p:cNvSpPr>
            <a:spLocks/>
          </p:cNvSpPr>
          <p:nvPr/>
        </p:nvSpPr>
        <p:spPr bwMode="auto">
          <a:xfrm>
            <a:off x="9069388" y="4021138"/>
            <a:ext cx="25400" cy="12700"/>
          </a:xfrm>
          <a:custGeom>
            <a:avLst/>
            <a:gdLst>
              <a:gd name="T0" fmla="*/ 16 w 16"/>
              <a:gd name="T1" fmla="*/ 8 h 8"/>
              <a:gd name="T2" fmla="*/ 8 w 16"/>
              <a:gd name="T3" fmla="*/ 0 h 8"/>
              <a:gd name="T4" fmla="*/ 0 w 16"/>
              <a:gd name="T5" fmla="*/ 8 h 8"/>
              <a:gd name="T6" fmla="*/ 16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16" y="8"/>
                </a:moveTo>
                <a:lnTo>
                  <a:pt x="8" y="0"/>
                </a:lnTo>
                <a:lnTo>
                  <a:pt x="0" y="8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9" name="Freeform 85"/>
          <p:cNvSpPr>
            <a:spLocks/>
          </p:cNvSpPr>
          <p:nvPr/>
        </p:nvSpPr>
        <p:spPr bwMode="auto">
          <a:xfrm>
            <a:off x="8982076" y="3946525"/>
            <a:ext cx="87313" cy="61913"/>
          </a:xfrm>
          <a:custGeom>
            <a:avLst/>
            <a:gdLst>
              <a:gd name="T0" fmla="*/ 4 w 7"/>
              <a:gd name="T1" fmla="*/ 2 h 5"/>
              <a:gd name="T2" fmla="*/ 3 w 7"/>
              <a:gd name="T3" fmla="*/ 0 h 5"/>
              <a:gd name="T4" fmla="*/ 0 w 7"/>
              <a:gd name="T5" fmla="*/ 2 h 5"/>
              <a:gd name="T6" fmla="*/ 3 w 7"/>
              <a:gd name="T7" fmla="*/ 5 h 5"/>
              <a:gd name="T8" fmla="*/ 7 w 7"/>
              <a:gd name="T9" fmla="*/ 3 h 5"/>
              <a:gd name="T10" fmla="*/ 4 w 7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4" y="2"/>
                </a:moveTo>
                <a:cubicBezTo>
                  <a:pt x="4" y="1"/>
                  <a:pt x="4" y="1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6" y="5"/>
                  <a:pt x="7" y="4"/>
                  <a:pt x="7" y="3"/>
                </a:cubicBezTo>
                <a:cubicBezTo>
                  <a:pt x="6" y="2"/>
                  <a:pt x="5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0" name="Freeform 86"/>
          <p:cNvSpPr>
            <a:spLocks/>
          </p:cNvSpPr>
          <p:nvPr/>
        </p:nvSpPr>
        <p:spPr bwMode="auto">
          <a:xfrm>
            <a:off x="9169401" y="3808413"/>
            <a:ext cx="25400" cy="49213"/>
          </a:xfrm>
          <a:custGeom>
            <a:avLst/>
            <a:gdLst>
              <a:gd name="T0" fmla="*/ 0 w 2"/>
              <a:gd name="T1" fmla="*/ 1 h 4"/>
              <a:gd name="T2" fmla="*/ 2 w 2"/>
              <a:gd name="T3" fmla="*/ 1 h 4"/>
              <a:gd name="T4" fmla="*/ 0 w 2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1"/>
                </a:moveTo>
                <a:cubicBezTo>
                  <a:pt x="1" y="4"/>
                  <a:pt x="1" y="1"/>
                  <a:pt x="2" y="1"/>
                </a:cubicBezTo>
                <a:cubicBezTo>
                  <a:pt x="1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1" name="Freeform 87"/>
          <p:cNvSpPr>
            <a:spLocks/>
          </p:cNvSpPr>
          <p:nvPr/>
        </p:nvSpPr>
        <p:spPr bwMode="auto">
          <a:xfrm>
            <a:off x="9331326" y="3344863"/>
            <a:ext cx="300038" cy="174625"/>
          </a:xfrm>
          <a:custGeom>
            <a:avLst/>
            <a:gdLst>
              <a:gd name="T0" fmla="*/ 8 w 24"/>
              <a:gd name="T1" fmla="*/ 1 h 14"/>
              <a:gd name="T2" fmla="*/ 1 w 24"/>
              <a:gd name="T3" fmla="*/ 1 h 14"/>
              <a:gd name="T4" fmla="*/ 2 w 24"/>
              <a:gd name="T5" fmla="*/ 3 h 14"/>
              <a:gd name="T6" fmla="*/ 9 w 24"/>
              <a:gd name="T7" fmla="*/ 6 h 14"/>
              <a:gd name="T8" fmla="*/ 15 w 24"/>
              <a:gd name="T9" fmla="*/ 12 h 14"/>
              <a:gd name="T10" fmla="*/ 17 w 24"/>
              <a:gd name="T11" fmla="*/ 13 h 14"/>
              <a:gd name="T12" fmla="*/ 21 w 24"/>
              <a:gd name="T13" fmla="*/ 13 h 14"/>
              <a:gd name="T14" fmla="*/ 17 w 24"/>
              <a:gd name="T15" fmla="*/ 6 h 14"/>
              <a:gd name="T16" fmla="*/ 14 w 24"/>
              <a:gd name="T17" fmla="*/ 6 h 14"/>
              <a:gd name="T18" fmla="*/ 15 w 24"/>
              <a:gd name="T19" fmla="*/ 5 h 14"/>
              <a:gd name="T20" fmla="*/ 8 w 24"/>
              <a:gd name="T2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4">
                <a:moveTo>
                  <a:pt x="8" y="1"/>
                </a:moveTo>
                <a:cubicBezTo>
                  <a:pt x="5" y="0"/>
                  <a:pt x="5" y="2"/>
                  <a:pt x="1" y="1"/>
                </a:cubicBezTo>
                <a:cubicBezTo>
                  <a:pt x="0" y="2"/>
                  <a:pt x="2" y="2"/>
                  <a:pt x="2" y="3"/>
                </a:cubicBezTo>
                <a:cubicBezTo>
                  <a:pt x="4" y="4"/>
                  <a:pt x="6" y="4"/>
                  <a:pt x="9" y="6"/>
                </a:cubicBezTo>
                <a:cubicBezTo>
                  <a:pt x="9" y="8"/>
                  <a:pt x="15" y="9"/>
                  <a:pt x="15" y="12"/>
                </a:cubicBezTo>
                <a:cubicBezTo>
                  <a:pt x="16" y="11"/>
                  <a:pt x="16" y="14"/>
                  <a:pt x="17" y="13"/>
                </a:cubicBezTo>
                <a:cubicBezTo>
                  <a:pt x="19" y="14"/>
                  <a:pt x="20" y="13"/>
                  <a:pt x="21" y="13"/>
                </a:cubicBezTo>
                <a:cubicBezTo>
                  <a:pt x="24" y="10"/>
                  <a:pt x="17" y="9"/>
                  <a:pt x="17" y="6"/>
                </a:cubicBezTo>
                <a:cubicBezTo>
                  <a:pt x="16" y="8"/>
                  <a:pt x="16" y="6"/>
                  <a:pt x="14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4"/>
                  <a:pt x="10" y="4"/>
                  <a:pt x="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2" name="Freeform 88"/>
          <p:cNvSpPr>
            <a:spLocks/>
          </p:cNvSpPr>
          <p:nvPr/>
        </p:nvSpPr>
        <p:spPr bwMode="auto">
          <a:xfrm>
            <a:off x="9120188" y="3808413"/>
            <a:ext cx="25400" cy="25400"/>
          </a:xfrm>
          <a:custGeom>
            <a:avLst/>
            <a:gdLst>
              <a:gd name="T0" fmla="*/ 16 w 16"/>
              <a:gd name="T1" fmla="*/ 8 h 16"/>
              <a:gd name="T2" fmla="*/ 8 w 16"/>
              <a:gd name="T3" fmla="*/ 0 h 16"/>
              <a:gd name="T4" fmla="*/ 0 w 16"/>
              <a:gd name="T5" fmla="*/ 16 h 16"/>
              <a:gd name="T6" fmla="*/ 16 w 16"/>
              <a:gd name="T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16" y="8"/>
                </a:moveTo>
                <a:lnTo>
                  <a:pt x="8" y="0"/>
                </a:lnTo>
                <a:lnTo>
                  <a:pt x="0" y="16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3" name="Freeform 89"/>
          <p:cNvSpPr>
            <a:spLocks/>
          </p:cNvSpPr>
          <p:nvPr/>
        </p:nvSpPr>
        <p:spPr bwMode="auto">
          <a:xfrm>
            <a:off x="9132888" y="3783013"/>
            <a:ext cx="36513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1 h 1"/>
              <a:gd name="T4" fmla="*/ 1 w 3"/>
              <a:gd name="T5" fmla="*/ 0 h 1"/>
              <a:gd name="T6" fmla="*/ 1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2" y="0"/>
                  <a:pt x="2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4" name="Freeform 90"/>
          <p:cNvSpPr>
            <a:spLocks/>
          </p:cNvSpPr>
          <p:nvPr/>
        </p:nvSpPr>
        <p:spPr bwMode="auto">
          <a:xfrm>
            <a:off x="9705976" y="2955925"/>
            <a:ext cx="112713" cy="76200"/>
          </a:xfrm>
          <a:custGeom>
            <a:avLst/>
            <a:gdLst>
              <a:gd name="T0" fmla="*/ 1 w 9"/>
              <a:gd name="T1" fmla="*/ 1 h 6"/>
              <a:gd name="T2" fmla="*/ 0 w 9"/>
              <a:gd name="T3" fmla="*/ 2 h 6"/>
              <a:gd name="T4" fmla="*/ 7 w 9"/>
              <a:gd name="T5" fmla="*/ 3 h 6"/>
              <a:gd name="T6" fmla="*/ 5 w 9"/>
              <a:gd name="T7" fmla="*/ 4 h 6"/>
              <a:gd name="T8" fmla="*/ 9 w 9"/>
              <a:gd name="T9" fmla="*/ 6 h 6"/>
              <a:gd name="T10" fmla="*/ 8 w 9"/>
              <a:gd name="T11" fmla="*/ 4 h 6"/>
              <a:gd name="T12" fmla="*/ 9 w 9"/>
              <a:gd name="T13" fmla="*/ 4 h 6"/>
              <a:gd name="T14" fmla="*/ 5 w 9"/>
              <a:gd name="T15" fmla="*/ 0 h 6"/>
              <a:gd name="T16" fmla="*/ 1 w 9"/>
              <a:gd name="T17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6">
                <a:moveTo>
                  <a:pt x="1" y="1"/>
                </a:moveTo>
                <a:cubicBezTo>
                  <a:pt x="1" y="2"/>
                  <a:pt x="0" y="2"/>
                  <a:pt x="0" y="2"/>
                </a:cubicBezTo>
                <a:cubicBezTo>
                  <a:pt x="2" y="3"/>
                  <a:pt x="4" y="2"/>
                  <a:pt x="7" y="3"/>
                </a:cubicBezTo>
                <a:cubicBezTo>
                  <a:pt x="5" y="4"/>
                  <a:pt x="5" y="4"/>
                  <a:pt x="5" y="4"/>
                </a:cubicBezTo>
                <a:cubicBezTo>
                  <a:pt x="7" y="4"/>
                  <a:pt x="7" y="6"/>
                  <a:pt x="9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2"/>
                  <a:pt x="7" y="1"/>
                  <a:pt x="5" y="0"/>
                </a:cubicBezTo>
                <a:cubicBezTo>
                  <a:pt x="5" y="0"/>
                  <a:pt x="3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5" name="Freeform 91"/>
          <p:cNvSpPr>
            <a:spLocks/>
          </p:cNvSpPr>
          <p:nvPr/>
        </p:nvSpPr>
        <p:spPr bwMode="auto">
          <a:xfrm>
            <a:off x="8059738" y="4071938"/>
            <a:ext cx="100013" cy="23813"/>
          </a:xfrm>
          <a:custGeom>
            <a:avLst/>
            <a:gdLst>
              <a:gd name="T0" fmla="*/ 0 w 8"/>
              <a:gd name="T1" fmla="*/ 0 h 2"/>
              <a:gd name="T2" fmla="*/ 8 w 8"/>
              <a:gd name="T3" fmla="*/ 1 h 2"/>
              <a:gd name="T4" fmla="*/ 0 w 8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">
                <a:moveTo>
                  <a:pt x="0" y="0"/>
                </a:moveTo>
                <a:cubicBezTo>
                  <a:pt x="3" y="2"/>
                  <a:pt x="6" y="1"/>
                  <a:pt x="8" y="1"/>
                </a:cubicBezTo>
                <a:cubicBezTo>
                  <a:pt x="5" y="1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6" name="Freeform 92"/>
          <p:cNvSpPr>
            <a:spLocks/>
          </p:cNvSpPr>
          <p:nvPr/>
        </p:nvSpPr>
        <p:spPr bwMode="auto">
          <a:xfrm>
            <a:off x="8059738" y="40719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7" name="Freeform 93"/>
          <p:cNvSpPr>
            <a:spLocks/>
          </p:cNvSpPr>
          <p:nvPr/>
        </p:nvSpPr>
        <p:spPr bwMode="auto">
          <a:xfrm>
            <a:off x="8008938" y="4071938"/>
            <a:ext cx="50800" cy="11113"/>
          </a:xfrm>
          <a:custGeom>
            <a:avLst/>
            <a:gdLst>
              <a:gd name="T0" fmla="*/ 4 w 4"/>
              <a:gd name="T1" fmla="*/ 0 h 1"/>
              <a:gd name="T2" fmla="*/ 0 w 4"/>
              <a:gd name="T3" fmla="*/ 1 h 1"/>
              <a:gd name="T4" fmla="*/ 4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8" name="Freeform 94"/>
          <p:cNvSpPr>
            <a:spLocks/>
          </p:cNvSpPr>
          <p:nvPr/>
        </p:nvSpPr>
        <p:spPr bwMode="auto">
          <a:xfrm>
            <a:off x="9294813" y="3032125"/>
            <a:ext cx="25400" cy="0"/>
          </a:xfrm>
          <a:custGeom>
            <a:avLst/>
            <a:gdLst>
              <a:gd name="T0" fmla="*/ 1 w 2"/>
              <a:gd name="T1" fmla="*/ 2 w 2"/>
              <a:gd name="T2" fmla="*/ 0 w 2"/>
              <a:gd name="T3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1" y="0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9" name="Freeform 95"/>
          <p:cNvSpPr>
            <a:spLocks/>
          </p:cNvSpPr>
          <p:nvPr/>
        </p:nvSpPr>
        <p:spPr bwMode="auto">
          <a:xfrm>
            <a:off x="7823201" y="3970338"/>
            <a:ext cx="74613" cy="38100"/>
          </a:xfrm>
          <a:custGeom>
            <a:avLst/>
            <a:gdLst>
              <a:gd name="T0" fmla="*/ 0 w 6"/>
              <a:gd name="T1" fmla="*/ 2 h 3"/>
              <a:gd name="T2" fmla="*/ 6 w 6"/>
              <a:gd name="T3" fmla="*/ 2 h 3"/>
              <a:gd name="T4" fmla="*/ 0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2"/>
                </a:moveTo>
                <a:cubicBezTo>
                  <a:pt x="2" y="2"/>
                  <a:pt x="6" y="3"/>
                  <a:pt x="6" y="2"/>
                </a:cubicBezTo>
                <a:cubicBezTo>
                  <a:pt x="4" y="2"/>
                  <a:pt x="2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0" name="Freeform 96"/>
          <p:cNvSpPr>
            <a:spLocks/>
          </p:cNvSpPr>
          <p:nvPr/>
        </p:nvSpPr>
        <p:spPr bwMode="auto">
          <a:xfrm>
            <a:off x="9369426" y="2806700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1" name="Freeform 97"/>
          <p:cNvSpPr>
            <a:spLocks/>
          </p:cNvSpPr>
          <p:nvPr/>
        </p:nvSpPr>
        <p:spPr bwMode="auto">
          <a:xfrm>
            <a:off x="9320213" y="2794000"/>
            <a:ext cx="36513" cy="38100"/>
          </a:xfrm>
          <a:custGeom>
            <a:avLst/>
            <a:gdLst>
              <a:gd name="T0" fmla="*/ 1 w 3"/>
              <a:gd name="T1" fmla="*/ 0 h 3"/>
              <a:gd name="T2" fmla="*/ 2 w 3"/>
              <a:gd name="T3" fmla="*/ 3 h 3"/>
              <a:gd name="T4" fmla="*/ 1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2" y="1"/>
                  <a:pt x="0" y="2"/>
                  <a:pt x="2" y="3"/>
                </a:cubicBezTo>
                <a:cubicBezTo>
                  <a:pt x="3" y="3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2" name="Freeform 98"/>
          <p:cNvSpPr>
            <a:spLocks/>
          </p:cNvSpPr>
          <p:nvPr/>
        </p:nvSpPr>
        <p:spPr bwMode="auto">
          <a:xfrm>
            <a:off x="7548563" y="3821113"/>
            <a:ext cx="36513" cy="12700"/>
          </a:xfrm>
          <a:custGeom>
            <a:avLst/>
            <a:gdLst>
              <a:gd name="T0" fmla="*/ 0 w 23"/>
              <a:gd name="T1" fmla="*/ 8 h 8"/>
              <a:gd name="T2" fmla="*/ 23 w 23"/>
              <a:gd name="T3" fmla="*/ 8 h 8"/>
              <a:gd name="T4" fmla="*/ 0 w 23"/>
              <a:gd name="T5" fmla="*/ 0 h 8"/>
              <a:gd name="T6" fmla="*/ 0 w 23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8">
                <a:moveTo>
                  <a:pt x="0" y="8"/>
                </a:moveTo>
                <a:lnTo>
                  <a:pt x="23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3" name="Freeform 99"/>
          <p:cNvSpPr>
            <a:spLocks/>
          </p:cNvSpPr>
          <p:nvPr/>
        </p:nvSpPr>
        <p:spPr bwMode="auto">
          <a:xfrm>
            <a:off x="7410451" y="3895725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4" name="Freeform 100"/>
          <p:cNvSpPr>
            <a:spLocks/>
          </p:cNvSpPr>
          <p:nvPr/>
        </p:nvSpPr>
        <p:spPr bwMode="auto">
          <a:xfrm>
            <a:off x="7261226" y="3833813"/>
            <a:ext cx="36513" cy="1270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0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101"/>
          <p:cNvSpPr>
            <a:spLocks/>
          </p:cNvSpPr>
          <p:nvPr/>
        </p:nvSpPr>
        <p:spPr bwMode="auto">
          <a:xfrm>
            <a:off x="7448551" y="3708400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0" y="0"/>
                  <a:pt x="0" y="0"/>
                </a:cubicBezTo>
                <a:cubicBezTo>
                  <a:pt x="0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Freeform 102"/>
          <p:cNvSpPr>
            <a:spLocks/>
          </p:cNvSpPr>
          <p:nvPr/>
        </p:nvSpPr>
        <p:spPr bwMode="auto">
          <a:xfrm>
            <a:off x="7223126" y="3857625"/>
            <a:ext cx="25400" cy="0"/>
          </a:xfrm>
          <a:custGeom>
            <a:avLst/>
            <a:gdLst>
              <a:gd name="T0" fmla="*/ 0 w 16"/>
              <a:gd name="T1" fmla="*/ 16 w 16"/>
              <a:gd name="T2" fmla="*/ 0 w 16"/>
              <a:gd name="T3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0" y="0"/>
                </a:move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" name="Freeform 103"/>
          <p:cNvSpPr>
            <a:spLocks/>
          </p:cNvSpPr>
          <p:nvPr/>
        </p:nvSpPr>
        <p:spPr bwMode="auto">
          <a:xfrm>
            <a:off x="7397751" y="3657600"/>
            <a:ext cx="25400" cy="0"/>
          </a:xfrm>
          <a:custGeom>
            <a:avLst/>
            <a:gdLst>
              <a:gd name="T0" fmla="*/ 16 w 16"/>
              <a:gd name="T1" fmla="*/ 0 w 16"/>
              <a:gd name="T2" fmla="*/ 8 w 16"/>
              <a:gd name="T3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8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" name="Freeform 104"/>
          <p:cNvSpPr>
            <a:spLocks/>
          </p:cNvSpPr>
          <p:nvPr/>
        </p:nvSpPr>
        <p:spPr bwMode="auto">
          <a:xfrm>
            <a:off x="7186613" y="3808413"/>
            <a:ext cx="23813" cy="0"/>
          </a:xfrm>
          <a:custGeom>
            <a:avLst/>
            <a:gdLst>
              <a:gd name="T0" fmla="*/ 0 w 2"/>
              <a:gd name="T1" fmla="*/ 1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" name="Freeform 105"/>
          <p:cNvSpPr>
            <a:spLocks/>
          </p:cNvSpPr>
          <p:nvPr/>
        </p:nvSpPr>
        <p:spPr bwMode="auto">
          <a:xfrm>
            <a:off x="7310438" y="3582988"/>
            <a:ext cx="112713" cy="61913"/>
          </a:xfrm>
          <a:custGeom>
            <a:avLst/>
            <a:gdLst>
              <a:gd name="T0" fmla="*/ 9 w 9"/>
              <a:gd name="T1" fmla="*/ 4 h 5"/>
              <a:gd name="T2" fmla="*/ 8 w 9"/>
              <a:gd name="T3" fmla="*/ 4 h 5"/>
              <a:gd name="T4" fmla="*/ 1 w 9"/>
              <a:gd name="T5" fmla="*/ 1 h 5"/>
              <a:gd name="T6" fmla="*/ 0 w 9"/>
              <a:gd name="T7" fmla="*/ 1 h 5"/>
              <a:gd name="T8" fmla="*/ 9 w 9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9" y="4"/>
                </a:moveTo>
                <a:cubicBezTo>
                  <a:pt x="8" y="4"/>
                  <a:pt x="8" y="4"/>
                  <a:pt x="8" y="4"/>
                </a:cubicBezTo>
                <a:cubicBezTo>
                  <a:pt x="7" y="0"/>
                  <a:pt x="3" y="4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3"/>
                  <a:pt x="6" y="5"/>
                  <a:pt x="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" name="Freeform 106"/>
          <p:cNvSpPr>
            <a:spLocks/>
          </p:cNvSpPr>
          <p:nvPr/>
        </p:nvSpPr>
        <p:spPr bwMode="auto">
          <a:xfrm>
            <a:off x="7086601" y="3733800"/>
            <a:ext cx="87313" cy="74613"/>
          </a:xfrm>
          <a:custGeom>
            <a:avLst/>
            <a:gdLst>
              <a:gd name="T0" fmla="*/ 5 w 7"/>
              <a:gd name="T1" fmla="*/ 4 h 6"/>
              <a:gd name="T2" fmla="*/ 0 w 7"/>
              <a:gd name="T3" fmla="*/ 3 h 6"/>
              <a:gd name="T4" fmla="*/ 7 w 7"/>
              <a:gd name="T5" fmla="*/ 5 h 6"/>
              <a:gd name="T6" fmla="*/ 5 w 7"/>
              <a:gd name="T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5" y="4"/>
                </a:moveTo>
                <a:cubicBezTo>
                  <a:pt x="2" y="6"/>
                  <a:pt x="1" y="0"/>
                  <a:pt x="0" y="3"/>
                </a:cubicBezTo>
                <a:cubicBezTo>
                  <a:pt x="2" y="4"/>
                  <a:pt x="5" y="5"/>
                  <a:pt x="7" y="5"/>
                </a:cubicBezTo>
                <a:cubicBezTo>
                  <a:pt x="6" y="4"/>
                  <a:pt x="7" y="4"/>
                  <a:pt x="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" name="Freeform 107"/>
          <p:cNvSpPr>
            <a:spLocks/>
          </p:cNvSpPr>
          <p:nvPr/>
        </p:nvSpPr>
        <p:spPr bwMode="auto">
          <a:xfrm>
            <a:off x="7035801" y="3744913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" name="Freeform 108"/>
          <p:cNvSpPr>
            <a:spLocks/>
          </p:cNvSpPr>
          <p:nvPr/>
        </p:nvSpPr>
        <p:spPr bwMode="auto">
          <a:xfrm>
            <a:off x="7223126" y="3557588"/>
            <a:ext cx="50800" cy="25400"/>
          </a:xfrm>
          <a:custGeom>
            <a:avLst/>
            <a:gdLst>
              <a:gd name="T0" fmla="*/ 2 w 4"/>
              <a:gd name="T1" fmla="*/ 2 h 2"/>
              <a:gd name="T2" fmla="*/ 4 w 4"/>
              <a:gd name="T3" fmla="*/ 0 h 2"/>
              <a:gd name="T4" fmla="*/ 3 w 4"/>
              <a:gd name="T5" fmla="*/ 0 h 2"/>
              <a:gd name="T6" fmla="*/ 2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2" y="2"/>
                </a:moveTo>
                <a:cubicBezTo>
                  <a:pt x="3" y="1"/>
                  <a:pt x="3" y="1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4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" name="Freeform 109"/>
          <p:cNvSpPr>
            <a:spLocks/>
          </p:cNvSpPr>
          <p:nvPr/>
        </p:nvSpPr>
        <p:spPr bwMode="auto">
          <a:xfrm>
            <a:off x="6999288" y="3733800"/>
            <a:ext cx="25400" cy="11113"/>
          </a:xfrm>
          <a:custGeom>
            <a:avLst/>
            <a:gdLst>
              <a:gd name="T0" fmla="*/ 0 w 16"/>
              <a:gd name="T1" fmla="*/ 7 h 7"/>
              <a:gd name="T2" fmla="*/ 16 w 16"/>
              <a:gd name="T3" fmla="*/ 7 h 7"/>
              <a:gd name="T4" fmla="*/ 8 w 16"/>
              <a:gd name="T5" fmla="*/ 0 h 7"/>
              <a:gd name="T6" fmla="*/ 0 w 1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7">
                <a:moveTo>
                  <a:pt x="0" y="7"/>
                </a:moveTo>
                <a:lnTo>
                  <a:pt x="16" y="7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" name="Freeform 110"/>
          <p:cNvSpPr>
            <a:spLocks/>
          </p:cNvSpPr>
          <p:nvPr/>
        </p:nvSpPr>
        <p:spPr bwMode="auto">
          <a:xfrm>
            <a:off x="9082088" y="2130425"/>
            <a:ext cx="25400" cy="23813"/>
          </a:xfrm>
          <a:custGeom>
            <a:avLst/>
            <a:gdLst>
              <a:gd name="T0" fmla="*/ 0 w 2"/>
              <a:gd name="T1" fmla="*/ 1 h 2"/>
              <a:gd name="T2" fmla="*/ 1 w 2"/>
              <a:gd name="T3" fmla="*/ 2 h 2"/>
              <a:gd name="T4" fmla="*/ 2 w 2"/>
              <a:gd name="T5" fmla="*/ 0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1" y="2"/>
                  <a:pt x="1" y="2"/>
                  <a:pt x="1" y="2"/>
                </a:cubicBezTo>
                <a:cubicBezTo>
                  <a:pt x="2" y="1"/>
                  <a:pt x="1" y="0"/>
                  <a:pt x="2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" name="Freeform 111"/>
          <p:cNvSpPr>
            <a:spLocks/>
          </p:cNvSpPr>
          <p:nvPr/>
        </p:nvSpPr>
        <p:spPr bwMode="auto">
          <a:xfrm>
            <a:off x="7199313" y="3544888"/>
            <a:ext cx="23813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6" name="Freeform 112"/>
          <p:cNvSpPr>
            <a:spLocks/>
          </p:cNvSpPr>
          <p:nvPr/>
        </p:nvSpPr>
        <p:spPr bwMode="auto">
          <a:xfrm>
            <a:off x="7086601" y="3608388"/>
            <a:ext cx="61913" cy="12700"/>
          </a:xfrm>
          <a:custGeom>
            <a:avLst/>
            <a:gdLst>
              <a:gd name="T0" fmla="*/ 3 w 5"/>
              <a:gd name="T1" fmla="*/ 1 h 1"/>
              <a:gd name="T2" fmla="*/ 4 w 5"/>
              <a:gd name="T3" fmla="*/ 0 h 1"/>
              <a:gd name="T4" fmla="*/ 0 w 5"/>
              <a:gd name="T5" fmla="*/ 1 h 1"/>
              <a:gd name="T6" fmla="*/ 3 w 5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">
                <a:moveTo>
                  <a:pt x="3" y="1"/>
                </a:moveTo>
                <a:cubicBezTo>
                  <a:pt x="4" y="0"/>
                  <a:pt x="5" y="0"/>
                  <a:pt x="4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" name="Freeform 113"/>
          <p:cNvSpPr>
            <a:spLocks/>
          </p:cNvSpPr>
          <p:nvPr/>
        </p:nvSpPr>
        <p:spPr bwMode="auto">
          <a:xfrm>
            <a:off x="7086601" y="3495675"/>
            <a:ext cx="100013" cy="49213"/>
          </a:xfrm>
          <a:custGeom>
            <a:avLst/>
            <a:gdLst>
              <a:gd name="T0" fmla="*/ 1 w 8"/>
              <a:gd name="T1" fmla="*/ 0 h 4"/>
              <a:gd name="T2" fmla="*/ 7 w 8"/>
              <a:gd name="T3" fmla="*/ 4 h 4"/>
              <a:gd name="T4" fmla="*/ 8 w 8"/>
              <a:gd name="T5" fmla="*/ 2 h 4"/>
              <a:gd name="T6" fmla="*/ 1 w 8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">
                <a:moveTo>
                  <a:pt x="1" y="0"/>
                </a:moveTo>
                <a:cubicBezTo>
                  <a:pt x="0" y="3"/>
                  <a:pt x="6" y="2"/>
                  <a:pt x="7" y="4"/>
                </a:cubicBezTo>
                <a:cubicBezTo>
                  <a:pt x="6" y="3"/>
                  <a:pt x="8" y="3"/>
                  <a:pt x="8" y="2"/>
                </a:cubicBezTo>
                <a:cubicBezTo>
                  <a:pt x="6" y="1"/>
                  <a:pt x="4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" name="Freeform 114"/>
          <p:cNvSpPr>
            <a:spLocks/>
          </p:cNvSpPr>
          <p:nvPr/>
        </p:nvSpPr>
        <p:spPr bwMode="auto">
          <a:xfrm>
            <a:off x="6973888" y="3670300"/>
            <a:ext cx="25400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" name="Freeform 115"/>
          <p:cNvSpPr>
            <a:spLocks/>
          </p:cNvSpPr>
          <p:nvPr/>
        </p:nvSpPr>
        <p:spPr bwMode="auto">
          <a:xfrm>
            <a:off x="7210426" y="3457575"/>
            <a:ext cx="25400" cy="25400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1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" name="Freeform 116"/>
          <p:cNvSpPr>
            <a:spLocks/>
          </p:cNvSpPr>
          <p:nvPr/>
        </p:nvSpPr>
        <p:spPr bwMode="auto">
          <a:xfrm>
            <a:off x="9256713" y="1879600"/>
            <a:ext cx="12700" cy="25400"/>
          </a:xfrm>
          <a:custGeom>
            <a:avLst/>
            <a:gdLst>
              <a:gd name="T0" fmla="*/ 0 w 1"/>
              <a:gd name="T1" fmla="*/ 0 h 2"/>
              <a:gd name="T2" fmla="*/ 0 w 1"/>
              <a:gd name="T3" fmla="*/ 1 h 2"/>
              <a:gd name="T4" fmla="*/ 1 w 1"/>
              <a:gd name="T5" fmla="*/ 1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1"/>
                  <a:pt x="1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1" name="Freeform 117"/>
          <p:cNvSpPr>
            <a:spLocks/>
          </p:cNvSpPr>
          <p:nvPr/>
        </p:nvSpPr>
        <p:spPr bwMode="auto">
          <a:xfrm>
            <a:off x="6750051" y="3632200"/>
            <a:ext cx="61913" cy="38100"/>
          </a:xfrm>
          <a:custGeom>
            <a:avLst/>
            <a:gdLst>
              <a:gd name="T0" fmla="*/ 0 w 5"/>
              <a:gd name="T1" fmla="*/ 1 h 3"/>
              <a:gd name="T2" fmla="*/ 1 w 5"/>
              <a:gd name="T3" fmla="*/ 2 h 3"/>
              <a:gd name="T4" fmla="*/ 5 w 5"/>
              <a:gd name="T5" fmla="*/ 2 h 3"/>
              <a:gd name="T6" fmla="*/ 0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1" y="2"/>
                  <a:pt x="1" y="2"/>
                  <a:pt x="1" y="2"/>
                </a:cubicBezTo>
                <a:cubicBezTo>
                  <a:pt x="2" y="2"/>
                  <a:pt x="4" y="3"/>
                  <a:pt x="5" y="2"/>
                </a:cubicBezTo>
                <a:cubicBezTo>
                  <a:pt x="4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2" name="Freeform 118"/>
          <p:cNvSpPr>
            <a:spLocks/>
          </p:cNvSpPr>
          <p:nvPr/>
        </p:nvSpPr>
        <p:spPr bwMode="auto">
          <a:xfrm>
            <a:off x="9120188" y="1854200"/>
            <a:ext cx="36513" cy="25400"/>
          </a:xfrm>
          <a:custGeom>
            <a:avLst/>
            <a:gdLst>
              <a:gd name="T0" fmla="*/ 2 w 3"/>
              <a:gd name="T1" fmla="*/ 0 h 2"/>
              <a:gd name="T2" fmla="*/ 0 w 3"/>
              <a:gd name="T3" fmla="*/ 0 h 2"/>
              <a:gd name="T4" fmla="*/ 2 w 3"/>
              <a:gd name="T5" fmla="*/ 2 h 2"/>
              <a:gd name="T6" fmla="*/ 2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3" name="Freeform 119"/>
          <p:cNvSpPr>
            <a:spLocks/>
          </p:cNvSpPr>
          <p:nvPr/>
        </p:nvSpPr>
        <p:spPr bwMode="auto">
          <a:xfrm>
            <a:off x="9032876" y="1866900"/>
            <a:ext cx="87313" cy="61913"/>
          </a:xfrm>
          <a:custGeom>
            <a:avLst/>
            <a:gdLst>
              <a:gd name="T0" fmla="*/ 4 w 7"/>
              <a:gd name="T1" fmla="*/ 5 h 5"/>
              <a:gd name="T2" fmla="*/ 5 w 7"/>
              <a:gd name="T3" fmla="*/ 1 h 5"/>
              <a:gd name="T4" fmla="*/ 3 w 7"/>
              <a:gd name="T5" fmla="*/ 0 h 5"/>
              <a:gd name="T6" fmla="*/ 0 w 7"/>
              <a:gd name="T7" fmla="*/ 1 h 5"/>
              <a:gd name="T8" fmla="*/ 4 w 7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4" y="5"/>
                </a:moveTo>
                <a:cubicBezTo>
                  <a:pt x="7" y="4"/>
                  <a:pt x="4" y="1"/>
                  <a:pt x="5" y="1"/>
                </a:cubicBezTo>
                <a:cubicBezTo>
                  <a:pt x="4" y="1"/>
                  <a:pt x="4" y="0"/>
                  <a:pt x="3" y="0"/>
                </a:cubicBezTo>
                <a:cubicBezTo>
                  <a:pt x="0" y="1"/>
                  <a:pt x="0" y="1"/>
                  <a:pt x="0" y="1"/>
                </a:cubicBezTo>
                <a:lnTo>
                  <a:pt x="4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4" name="Freeform 120"/>
          <p:cNvSpPr>
            <a:spLocks/>
          </p:cNvSpPr>
          <p:nvPr/>
        </p:nvSpPr>
        <p:spPr bwMode="auto">
          <a:xfrm>
            <a:off x="6811963" y="3406775"/>
            <a:ext cx="112713" cy="101600"/>
          </a:xfrm>
          <a:custGeom>
            <a:avLst/>
            <a:gdLst>
              <a:gd name="T0" fmla="*/ 0 w 9"/>
              <a:gd name="T1" fmla="*/ 0 h 8"/>
              <a:gd name="T2" fmla="*/ 3 w 9"/>
              <a:gd name="T3" fmla="*/ 4 h 8"/>
              <a:gd name="T4" fmla="*/ 9 w 9"/>
              <a:gd name="T5" fmla="*/ 5 h 8"/>
              <a:gd name="T6" fmla="*/ 0 w 9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1"/>
                  <a:pt x="0" y="3"/>
                  <a:pt x="3" y="4"/>
                </a:cubicBezTo>
                <a:cubicBezTo>
                  <a:pt x="6" y="3"/>
                  <a:pt x="7" y="8"/>
                  <a:pt x="9" y="5"/>
                </a:cubicBezTo>
                <a:cubicBezTo>
                  <a:pt x="7" y="3"/>
                  <a:pt x="4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5" name="Freeform 121"/>
          <p:cNvSpPr>
            <a:spLocks/>
          </p:cNvSpPr>
          <p:nvPr/>
        </p:nvSpPr>
        <p:spPr bwMode="auto">
          <a:xfrm>
            <a:off x="7035801" y="3294063"/>
            <a:ext cx="50800" cy="38100"/>
          </a:xfrm>
          <a:custGeom>
            <a:avLst/>
            <a:gdLst>
              <a:gd name="T0" fmla="*/ 3 w 4"/>
              <a:gd name="T1" fmla="*/ 3 h 3"/>
              <a:gd name="T2" fmla="*/ 4 w 4"/>
              <a:gd name="T3" fmla="*/ 1 h 3"/>
              <a:gd name="T4" fmla="*/ 1 w 4"/>
              <a:gd name="T5" fmla="*/ 0 h 3"/>
              <a:gd name="T6" fmla="*/ 0 w 4"/>
              <a:gd name="T7" fmla="*/ 2 h 3"/>
              <a:gd name="T8" fmla="*/ 2 w 4"/>
              <a:gd name="T9" fmla="*/ 3 h 3"/>
              <a:gd name="T10" fmla="*/ 2 w 4"/>
              <a:gd name="T11" fmla="*/ 2 h 3"/>
              <a:gd name="T12" fmla="*/ 3 w 4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3" y="3"/>
                </a:moveTo>
                <a:cubicBezTo>
                  <a:pt x="3" y="2"/>
                  <a:pt x="3" y="2"/>
                  <a:pt x="4" y="1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2" y="2"/>
                  <a:pt x="2" y="2"/>
                  <a:pt x="2" y="2"/>
                </a:cubicBez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" name="Freeform 122"/>
          <p:cNvSpPr>
            <a:spLocks/>
          </p:cNvSpPr>
          <p:nvPr/>
        </p:nvSpPr>
        <p:spPr bwMode="auto">
          <a:xfrm>
            <a:off x="6699251" y="3557588"/>
            <a:ext cx="38100" cy="12700"/>
          </a:xfrm>
          <a:custGeom>
            <a:avLst/>
            <a:gdLst>
              <a:gd name="T0" fmla="*/ 2 w 3"/>
              <a:gd name="T1" fmla="*/ 0 h 1"/>
              <a:gd name="T2" fmla="*/ 0 w 3"/>
              <a:gd name="T3" fmla="*/ 1 h 1"/>
              <a:gd name="T4" fmla="*/ 2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" name="Freeform 123"/>
          <p:cNvSpPr>
            <a:spLocks/>
          </p:cNvSpPr>
          <p:nvPr/>
        </p:nvSpPr>
        <p:spPr bwMode="auto">
          <a:xfrm>
            <a:off x="6911976" y="3294063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" name="Freeform 124"/>
          <p:cNvSpPr>
            <a:spLocks/>
          </p:cNvSpPr>
          <p:nvPr/>
        </p:nvSpPr>
        <p:spPr bwMode="auto">
          <a:xfrm>
            <a:off x="6624638" y="34575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" name="Freeform 125"/>
          <p:cNvSpPr>
            <a:spLocks/>
          </p:cNvSpPr>
          <p:nvPr/>
        </p:nvSpPr>
        <p:spPr bwMode="auto">
          <a:xfrm>
            <a:off x="6624638" y="3444875"/>
            <a:ext cx="49213" cy="12700"/>
          </a:xfrm>
          <a:custGeom>
            <a:avLst/>
            <a:gdLst>
              <a:gd name="T0" fmla="*/ 0 w 4"/>
              <a:gd name="T1" fmla="*/ 1 h 1"/>
              <a:gd name="T2" fmla="*/ 4 w 4"/>
              <a:gd name="T3" fmla="*/ 1 h 1"/>
              <a:gd name="T4" fmla="*/ 2 w 4"/>
              <a:gd name="T5" fmla="*/ 0 h 1"/>
              <a:gd name="T6" fmla="*/ 0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0" name="Freeform 126"/>
          <p:cNvSpPr>
            <a:spLocks/>
          </p:cNvSpPr>
          <p:nvPr/>
        </p:nvSpPr>
        <p:spPr bwMode="auto">
          <a:xfrm>
            <a:off x="6524626" y="3432175"/>
            <a:ext cx="61913" cy="25400"/>
          </a:xfrm>
          <a:custGeom>
            <a:avLst/>
            <a:gdLst>
              <a:gd name="T0" fmla="*/ 0 w 39"/>
              <a:gd name="T1" fmla="*/ 8 h 16"/>
              <a:gd name="T2" fmla="*/ 39 w 39"/>
              <a:gd name="T3" fmla="*/ 16 h 16"/>
              <a:gd name="T4" fmla="*/ 8 w 39"/>
              <a:gd name="T5" fmla="*/ 0 h 16"/>
              <a:gd name="T6" fmla="*/ 0 w 39"/>
              <a:gd name="T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16">
                <a:moveTo>
                  <a:pt x="0" y="8"/>
                </a:moveTo>
                <a:lnTo>
                  <a:pt x="39" y="16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1" name="Freeform 127"/>
          <p:cNvSpPr>
            <a:spLocks/>
          </p:cNvSpPr>
          <p:nvPr/>
        </p:nvSpPr>
        <p:spPr bwMode="auto">
          <a:xfrm>
            <a:off x="8720138" y="1741488"/>
            <a:ext cx="50800" cy="38100"/>
          </a:xfrm>
          <a:custGeom>
            <a:avLst/>
            <a:gdLst>
              <a:gd name="T0" fmla="*/ 32 w 32"/>
              <a:gd name="T1" fmla="*/ 24 h 24"/>
              <a:gd name="T2" fmla="*/ 0 w 32"/>
              <a:gd name="T3" fmla="*/ 0 h 24"/>
              <a:gd name="T4" fmla="*/ 0 w 32"/>
              <a:gd name="T5" fmla="*/ 0 h 24"/>
              <a:gd name="T6" fmla="*/ 32 w 32"/>
              <a:gd name="T7" fmla="*/ 24 h 24"/>
              <a:gd name="T8" fmla="*/ 32 w 32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4">
                <a:moveTo>
                  <a:pt x="32" y="24"/>
                </a:moveTo>
                <a:lnTo>
                  <a:pt x="0" y="0"/>
                </a:lnTo>
                <a:lnTo>
                  <a:pt x="0" y="0"/>
                </a:lnTo>
                <a:lnTo>
                  <a:pt x="32" y="24"/>
                </a:lnTo>
                <a:lnTo>
                  <a:pt x="3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2" name="Freeform 128"/>
          <p:cNvSpPr>
            <a:spLocks/>
          </p:cNvSpPr>
          <p:nvPr/>
        </p:nvSpPr>
        <p:spPr bwMode="auto">
          <a:xfrm>
            <a:off x="6375401" y="3282950"/>
            <a:ext cx="236538" cy="123825"/>
          </a:xfrm>
          <a:custGeom>
            <a:avLst/>
            <a:gdLst>
              <a:gd name="T0" fmla="*/ 7 w 19"/>
              <a:gd name="T1" fmla="*/ 8 h 10"/>
              <a:gd name="T2" fmla="*/ 13 w 19"/>
              <a:gd name="T3" fmla="*/ 10 h 10"/>
              <a:gd name="T4" fmla="*/ 17 w 19"/>
              <a:gd name="T5" fmla="*/ 9 h 10"/>
              <a:gd name="T6" fmla="*/ 17 w 19"/>
              <a:gd name="T7" fmla="*/ 7 h 10"/>
              <a:gd name="T8" fmla="*/ 3 w 19"/>
              <a:gd name="T9" fmla="*/ 1 h 10"/>
              <a:gd name="T10" fmla="*/ 0 w 19"/>
              <a:gd name="T11" fmla="*/ 2 h 10"/>
              <a:gd name="T12" fmla="*/ 1 w 19"/>
              <a:gd name="T13" fmla="*/ 5 h 10"/>
              <a:gd name="T14" fmla="*/ 7 w 19"/>
              <a:gd name="T15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0">
                <a:moveTo>
                  <a:pt x="7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4" y="9"/>
                  <a:pt x="15" y="8"/>
                  <a:pt x="17" y="9"/>
                </a:cubicBezTo>
                <a:cubicBezTo>
                  <a:pt x="19" y="8"/>
                  <a:pt x="16" y="7"/>
                  <a:pt x="17" y="7"/>
                </a:cubicBezTo>
                <a:cubicBezTo>
                  <a:pt x="13" y="3"/>
                  <a:pt x="7" y="5"/>
                  <a:pt x="3" y="1"/>
                </a:cubicBezTo>
                <a:cubicBezTo>
                  <a:pt x="1" y="0"/>
                  <a:pt x="1" y="2"/>
                  <a:pt x="0" y="2"/>
                </a:cubicBezTo>
                <a:cubicBezTo>
                  <a:pt x="1" y="3"/>
                  <a:pt x="1" y="4"/>
                  <a:pt x="1" y="5"/>
                </a:cubicBezTo>
                <a:cubicBezTo>
                  <a:pt x="2" y="8"/>
                  <a:pt x="5" y="4"/>
                  <a:pt x="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" name="Freeform 129"/>
          <p:cNvSpPr>
            <a:spLocks/>
          </p:cNvSpPr>
          <p:nvPr/>
        </p:nvSpPr>
        <p:spPr bwMode="auto">
          <a:xfrm>
            <a:off x="6662738" y="3319463"/>
            <a:ext cx="11113" cy="0"/>
          </a:xfrm>
          <a:custGeom>
            <a:avLst/>
            <a:gdLst>
              <a:gd name="T0" fmla="*/ 0 w 7"/>
              <a:gd name="T1" fmla="*/ 0 w 7"/>
              <a:gd name="T2" fmla="*/ 7 w 7"/>
              <a:gd name="T3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0" y="0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" name="Freeform 130"/>
          <p:cNvSpPr>
            <a:spLocks/>
          </p:cNvSpPr>
          <p:nvPr/>
        </p:nvSpPr>
        <p:spPr bwMode="auto">
          <a:xfrm>
            <a:off x="6450013" y="3395663"/>
            <a:ext cx="74613" cy="49213"/>
          </a:xfrm>
          <a:custGeom>
            <a:avLst/>
            <a:gdLst>
              <a:gd name="T0" fmla="*/ 0 w 6"/>
              <a:gd name="T1" fmla="*/ 2 h 4"/>
              <a:gd name="T2" fmla="*/ 6 w 6"/>
              <a:gd name="T3" fmla="*/ 2 h 4"/>
              <a:gd name="T4" fmla="*/ 0 w 6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0" y="2"/>
                </a:moveTo>
                <a:cubicBezTo>
                  <a:pt x="2" y="4"/>
                  <a:pt x="3" y="1"/>
                  <a:pt x="6" y="2"/>
                </a:cubicBezTo>
                <a:cubicBezTo>
                  <a:pt x="4" y="0"/>
                  <a:pt x="1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" name="Freeform 131"/>
          <p:cNvSpPr>
            <a:spLocks/>
          </p:cNvSpPr>
          <p:nvPr/>
        </p:nvSpPr>
        <p:spPr bwMode="auto">
          <a:xfrm>
            <a:off x="6624638" y="3270250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" name="Freeform 132"/>
          <p:cNvSpPr>
            <a:spLocks/>
          </p:cNvSpPr>
          <p:nvPr/>
        </p:nvSpPr>
        <p:spPr bwMode="auto">
          <a:xfrm>
            <a:off x="8621713" y="1666875"/>
            <a:ext cx="36513" cy="49213"/>
          </a:xfrm>
          <a:custGeom>
            <a:avLst/>
            <a:gdLst>
              <a:gd name="T0" fmla="*/ 0 w 3"/>
              <a:gd name="T1" fmla="*/ 0 h 4"/>
              <a:gd name="T2" fmla="*/ 2 w 3"/>
              <a:gd name="T3" fmla="*/ 2 h 4"/>
              <a:gd name="T4" fmla="*/ 0 w 3"/>
              <a:gd name="T5" fmla="*/ 2 h 4"/>
              <a:gd name="T6" fmla="*/ 2 w 3"/>
              <a:gd name="T7" fmla="*/ 4 h 4"/>
              <a:gd name="T8" fmla="*/ 3 w 3"/>
              <a:gd name="T9" fmla="*/ 3 h 4"/>
              <a:gd name="T10" fmla="*/ 0 w 3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" name="Freeform 133"/>
          <p:cNvSpPr>
            <a:spLocks/>
          </p:cNvSpPr>
          <p:nvPr/>
        </p:nvSpPr>
        <p:spPr bwMode="auto">
          <a:xfrm>
            <a:off x="7659688" y="2343150"/>
            <a:ext cx="74613" cy="74613"/>
          </a:xfrm>
          <a:custGeom>
            <a:avLst/>
            <a:gdLst>
              <a:gd name="T0" fmla="*/ 0 w 6"/>
              <a:gd name="T1" fmla="*/ 2 h 6"/>
              <a:gd name="T2" fmla="*/ 1 w 6"/>
              <a:gd name="T3" fmla="*/ 3 h 6"/>
              <a:gd name="T4" fmla="*/ 4 w 6"/>
              <a:gd name="T5" fmla="*/ 1 h 6"/>
              <a:gd name="T6" fmla="*/ 2 w 6"/>
              <a:gd name="T7" fmla="*/ 2 h 6"/>
              <a:gd name="T8" fmla="*/ 0 w 6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1" y="3"/>
                  <a:pt x="1" y="3"/>
                  <a:pt x="1" y="3"/>
                </a:cubicBezTo>
                <a:cubicBezTo>
                  <a:pt x="4" y="6"/>
                  <a:pt x="6" y="2"/>
                  <a:pt x="4" y="1"/>
                </a:cubicBezTo>
                <a:cubicBezTo>
                  <a:pt x="2" y="0"/>
                  <a:pt x="3" y="2"/>
                  <a:pt x="2" y="2"/>
                </a:cubicBezTo>
                <a:cubicBezTo>
                  <a:pt x="1" y="2"/>
                  <a:pt x="0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" name="Freeform 134"/>
          <p:cNvSpPr>
            <a:spLocks/>
          </p:cNvSpPr>
          <p:nvPr/>
        </p:nvSpPr>
        <p:spPr bwMode="auto">
          <a:xfrm>
            <a:off x="6388101" y="3219450"/>
            <a:ext cx="100013" cy="63500"/>
          </a:xfrm>
          <a:custGeom>
            <a:avLst/>
            <a:gdLst>
              <a:gd name="T0" fmla="*/ 0 w 8"/>
              <a:gd name="T1" fmla="*/ 2 h 5"/>
              <a:gd name="T2" fmla="*/ 2 w 8"/>
              <a:gd name="T3" fmla="*/ 4 h 5"/>
              <a:gd name="T4" fmla="*/ 8 w 8"/>
              <a:gd name="T5" fmla="*/ 3 h 5"/>
              <a:gd name="T6" fmla="*/ 0 w 8"/>
              <a:gd name="T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5">
                <a:moveTo>
                  <a:pt x="0" y="2"/>
                </a:moveTo>
                <a:cubicBezTo>
                  <a:pt x="0" y="3"/>
                  <a:pt x="1" y="3"/>
                  <a:pt x="2" y="4"/>
                </a:cubicBezTo>
                <a:cubicBezTo>
                  <a:pt x="4" y="5"/>
                  <a:pt x="5" y="3"/>
                  <a:pt x="8" y="3"/>
                </a:cubicBezTo>
                <a:cubicBezTo>
                  <a:pt x="6" y="3"/>
                  <a:pt x="2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" name="Freeform 135"/>
          <p:cNvSpPr>
            <a:spLocks/>
          </p:cNvSpPr>
          <p:nvPr/>
        </p:nvSpPr>
        <p:spPr bwMode="auto">
          <a:xfrm>
            <a:off x="7585076" y="2330450"/>
            <a:ext cx="38100" cy="38100"/>
          </a:xfrm>
          <a:custGeom>
            <a:avLst/>
            <a:gdLst>
              <a:gd name="T0" fmla="*/ 0 w 3"/>
              <a:gd name="T1" fmla="*/ 1 h 3"/>
              <a:gd name="T2" fmla="*/ 2 w 3"/>
              <a:gd name="T3" fmla="*/ 1 h 3"/>
              <a:gd name="T4" fmla="*/ 0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3"/>
                  <a:pt x="3" y="2"/>
                  <a:pt x="2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0" name="Freeform 136"/>
          <p:cNvSpPr>
            <a:spLocks/>
          </p:cNvSpPr>
          <p:nvPr/>
        </p:nvSpPr>
        <p:spPr bwMode="auto">
          <a:xfrm>
            <a:off x="6275388" y="3306763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1" name="Freeform 137"/>
          <p:cNvSpPr>
            <a:spLocks/>
          </p:cNvSpPr>
          <p:nvPr/>
        </p:nvSpPr>
        <p:spPr bwMode="auto">
          <a:xfrm>
            <a:off x="8558213" y="1541463"/>
            <a:ext cx="63500" cy="25400"/>
          </a:xfrm>
          <a:custGeom>
            <a:avLst/>
            <a:gdLst>
              <a:gd name="T0" fmla="*/ 0 w 5"/>
              <a:gd name="T1" fmla="*/ 1 h 2"/>
              <a:gd name="T2" fmla="*/ 1 w 5"/>
              <a:gd name="T3" fmla="*/ 2 h 2"/>
              <a:gd name="T4" fmla="*/ 5 w 5"/>
              <a:gd name="T5" fmla="*/ 1 h 2"/>
              <a:gd name="T6" fmla="*/ 0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1"/>
                </a:moveTo>
                <a:cubicBezTo>
                  <a:pt x="1" y="2"/>
                  <a:pt x="1" y="2"/>
                  <a:pt x="1" y="2"/>
                </a:cubicBezTo>
                <a:cubicBezTo>
                  <a:pt x="3" y="2"/>
                  <a:pt x="4" y="2"/>
                  <a:pt x="5" y="1"/>
                </a:cubicBezTo>
                <a:cubicBezTo>
                  <a:pt x="4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2" name="Freeform 138"/>
          <p:cNvSpPr>
            <a:spLocks/>
          </p:cNvSpPr>
          <p:nvPr/>
        </p:nvSpPr>
        <p:spPr bwMode="auto">
          <a:xfrm>
            <a:off x="6313488" y="3194050"/>
            <a:ext cx="87313" cy="63500"/>
          </a:xfrm>
          <a:custGeom>
            <a:avLst/>
            <a:gdLst>
              <a:gd name="T0" fmla="*/ 6 w 7"/>
              <a:gd name="T1" fmla="*/ 1 h 5"/>
              <a:gd name="T2" fmla="*/ 1 w 7"/>
              <a:gd name="T3" fmla="*/ 2 h 5"/>
              <a:gd name="T4" fmla="*/ 1 w 7"/>
              <a:gd name="T5" fmla="*/ 5 h 5"/>
              <a:gd name="T6" fmla="*/ 4 w 7"/>
              <a:gd name="T7" fmla="*/ 3 h 5"/>
              <a:gd name="T8" fmla="*/ 5 w 7"/>
              <a:gd name="T9" fmla="*/ 3 h 5"/>
              <a:gd name="T10" fmla="*/ 5 w 7"/>
              <a:gd name="T11" fmla="*/ 3 h 5"/>
              <a:gd name="T12" fmla="*/ 6 w 7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6" y="1"/>
                </a:moveTo>
                <a:cubicBezTo>
                  <a:pt x="5" y="2"/>
                  <a:pt x="2" y="0"/>
                  <a:pt x="1" y="2"/>
                </a:cubicBezTo>
                <a:cubicBezTo>
                  <a:pt x="0" y="2"/>
                  <a:pt x="0" y="4"/>
                  <a:pt x="1" y="5"/>
                </a:cubicBezTo>
                <a:cubicBezTo>
                  <a:pt x="2" y="5"/>
                  <a:pt x="7" y="5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7" y="2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3" name="Freeform 139"/>
          <p:cNvSpPr>
            <a:spLocks/>
          </p:cNvSpPr>
          <p:nvPr/>
        </p:nvSpPr>
        <p:spPr bwMode="auto">
          <a:xfrm>
            <a:off x="7585076" y="2243138"/>
            <a:ext cx="38100" cy="36513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3 w 3"/>
              <a:gd name="T5" fmla="*/ 3 h 3"/>
              <a:gd name="T6" fmla="*/ 1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2"/>
                  <a:pt x="1" y="3"/>
                  <a:pt x="3" y="3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4" name="Freeform 140"/>
          <p:cNvSpPr>
            <a:spLocks/>
          </p:cNvSpPr>
          <p:nvPr/>
        </p:nvSpPr>
        <p:spPr bwMode="auto">
          <a:xfrm>
            <a:off x="6262688" y="3219450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5" name="Freeform 141"/>
          <p:cNvSpPr>
            <a:spLocks/>
          </p:cNvSpPr>
          <p:nvPr/>
        </p:nvSpPr>
        <p:spPr bwMode="auto">
          <a:xfrm>
            <a:off x="7361238" y="2355850"/>
            <a:ext cx="23813" cy="1270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0 w 2"/>
              <a:gd name="T5" fmla="*/ 0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0" y="0"/>
                  <a:pt x="0" y="0"/>
                </a:cubicBezTo>
                <a:cubicBezTo>
                  <a:pt x="0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6" name="Freeform 142"/>
          <p:cNvSpPr>
            <a:spLocks/>
          </p:cNvSpPr>
          <p:nvPr/>
        </p:nvSpPr>
        <p:spPr bwMode="auto">
          <a:xfrm>
            <a:off x="7335838" y="2230438"/>
            <a:ext cx="61913" cy="36513"/>
          </a:xfrm>
          <a:custGeom>
            <a:avLst/>
            <a:gdLst>
              <a:gd name="T0" fmla="*/ 1 w 5"/>
              <a:gd name="T1" fmla="*/ 2 h 3"/>
              <a:gd name="T2" fmla="*/ 5 w 5"/>
              <a:gd name="T3" fmla="*/ 1 h 3"/>
              <a:gd name="T4" fmla="*/ 5 w 5"/>
              <a:gd name="T5" fmla="*/ 0 h 3"/>
              <a:gd name="T6" fmla="*/ 0 w 5"/>
              <a:gd name="T7" fmla="*/ 1 h 3"/>
              <a:gd name="T8" fmla="*/ 1 w 5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1" y="2"/>
                </a:moveTo>
                <a:cubicBezTo>
                  <a:pt x="3" y="3"/>
                  <a:pt x="4" y="2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1" y="0"/>
                  <a:pt x="0" y="1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7" name="Freeform 143"/>
          <p:cNvSpPr>
            <a:spLocks/>
          </p:cNvSpPr>
          <p:nvPr/>
        </p:nvSpPr>
        <p:spPr bwMode="auto">
          <a:xfrm>
            <a:off x="7099301" y="2266950"/>
            <a:ext cx="23813" cy="25400"/>
          </a:xfrm>
          <a:custGeom>
            <a:avLst/>
            <a:gdLst>
              <a:gd name="T0" fmla="*/ 1 w 2"/>
              <a:gd name="T1" fmla="*/ 2 h 2"/>
              <a:gd name="T2" fmla="*/ 2 w 2"/>
              <a:gd name="T3" fmla="*/ 2 h 2"/>
              <a:gd name="T4" fmla="*/ 1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8" name="Freeform 144"/>
          <p:cNvSpPr>
            <a:spLocks/>
          </p:cNvSpPr>
          <p:nvPr/>
        </p:nvSpPr>
        <p:spPr bwMode="auto">
          <a:xfrm>
            <a:off x="1920876" y="5649913"/>
            <a:ext cx="25400" cy="36513"/>
          </a:xfrm>
          <a:custGeom>
            <a:avLst/>
            <a:gdLst>
              <a:gd name="T0" fmla="*/ 2 w 2"/>
              <a:gd name="T1" fmla="*/ 3 h 3"/>
              <a:gd name="T2" fmla="*/ 2 w 2"/>
              <a:gd name="T3" fmla="*/ 0 h 3"/>
              <a:gd name="T4" fmla="*/ 1 w 2"/>
              <a:gd name="T5" fmla="*/ 0 h 3"/>
              <a:gd name="T6" fmla="*/ 2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0" y="2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9" name="Freeform 145"/>
          <p:cNvSpPr>
            <a:spLocks/>
          </p:cNvSpPr>
          <p:nvPr/>
        </p:nvSpPr>
        <p:spPr bwMode="auto">
          <a:xfrm>
            <a:off x="7872413" y="1403350"/>
            <a:ext cx="25400" cy="12700"/>
          </a:xfrm>
          <a:custGeom>
            <a:avLst/>
            <a:gdLst>
              <a:gd name="T0" fmla="*/ 0 w 16"/>
              <a:gd name="T1" fmla="*/ 0 h 8"/>
              <a:gd name="T2" fmla="*/ 0 w 16"/>
              <a:gd name="T3" fmla="*/ 0 h 8"/>
              <a:gd name="T4" fmla="*/ 8 w 16"/>
              <a:gd name="T5" fmla="*/ 8 h 8"/>
              <a:gd name="T6" fmla="*/ 16 w 16"/>
              <a:gd name="T7" fmla="*/ 8 h 8"/>
              <a:gd name="T8" fmla="*/ 0 w 1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0" y="0"/>
                </a:lnTo>
                <a:lnTo>
                  <a:pt x="8" y="8"/>
                </a:lnTo>
                <a:lnTo>
                  <a:pt x="16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0" name="Rectangle 146"/>
          <p:cNvSpPr>
            <a:spLocks noChangeArrowheads="1"/>
          </p:cNvSpPr>
          <p:nvPr/>
        </p:nvSpPr>
        <p:spPr bwMode="auto">
          <a:xfrm>
            <a:off x="7186613" y="1879600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1" name="Freeform 147"/>
          <p:cNvSpPr>
            <a:spLocks/>
          </p:cNvSpPr>
          <p:nvPr/>
        </p:nvSpPr>
        <p:spPr bwMode="auto">
          <a:xfrm>
            <a:off x="7335838" y="1603375"/>
            <a:ext cx="125413" cy="88900"/>
          </a:xfrm>
          <a:custGeom>
            <a:avLst/>
            <a:gdLst>
              <a:gd name="T0" fmla="*/ 0 w 10"/>
              <a:gd name="T1" fmla="*/ 1 h 7"/>
              <a:gd name="T2" fmla="*/ 4 w 10"/>
              <a:gd name="T3" fmla="*/ 3 h 7"/>
              <a:gd name="T4" fmla="*/ 10 w 10"/>
              <a:gd name="T5" fmla="*/ 6 h 7"/>
              <a:gd name="T6" fmla="*/ 2 w 10"/>
              <a:gd name="T7" fmla="*/ 1 h 7"/>
              <a:gd name="T8" fmla="*/ 0 w 10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7">
                <a:moveTo>
                  <a:pt x="0" y="1"/>
                </a:moveTo>
                <a:cubicBezTo>
                  <a:pt x="4" y="3"/>
                  <a:pt x="4" y="3"/>
                  <a:pt x="4" y="3"/>
                </a:cubicBezTo>
                <a:cubicBezTo>
                  <a:pt x="7" y="3"/>
                  <a:pt x="7" y="7"/>
                  <a:pt x="10" y="6"/>
                </a:cubicBezTo>
                <a:cubicBezTo>
                  <a:pt x="9" y="3"/>
                  <a:pt x="3" y="3"/>
                  <a:pt x="2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2" name="Freeform 148"/>
          <p:cNvSpPr>
            <a:spLocks/>
          </p:cNvSpPr>
          <p:nvPr/>
        </p:nvSpPr>
        <p:spPr bwMode="auto">
          <a:xfrm>
            <a:off x="7559676" y="1590675"/>
            <a:ext cx="12700" cy="0"/>
          </a:xfrm>
          <a:custGeom>
            <a:avLst/>
            <a:gdLst>
              <a:gd name="T0" fmla="*/ 0 w 8"/>
              <a:gd name="T1" fmla="*/ 8 w 8"/>
              <a:gd name="T2" fmla="*/ 0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8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3" name="Freeform 149"/>
          <p:cNvSpPr>
            <a:spLocks/>
          </p:cNvSpPr>
          <p:nvPr/>
        </p:nvSpPr>
        <p:spPr bwMode="auto">
          <a:xfrm>
            <a:off x="7872413" y="1303338"/>
            <a:ext cx="38100" cy="38100"/>
          </a:xfrm>
          <a:custGeom>
            <a:avLst/>
            <a:gdLst>
              <a:gd name="T0" fmla="*/ 3 w 3"/>
              <a:gd name="T1" fmla="*/ 2 h 3"/>
              <a:gd name="T2" fmla="*/ 1 w 3"/>
              <a:gd name="T3" fmla="*/ 1 h 3"/>
              <a:gd name="T4" fmla="*/ 3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2" y="0"/>
                  <a:pt x="0" y="1"/>
                  <a:pt x="1" y="1"/>
                </a:cubicBezTo>
                <a:cubicBezTo>
                  <a:pt x="1" y="1"/>
                  <a:pt x="2" y="3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4" name="Freeform 150"/>
          <p:cNvSpPr>
            <a:spLocks/>
          </p:cNvSpPr>
          <p:nvPr/>
        </p:nvSpPr>
        <p:spPr bwMode="auto">
          <a:xfrm>
            <a:off x="7135813" y="1792288"/>
            <a:ext cx="74613" cy="36513"/>
          </a:xfrm>
          <a:custGeom>
            <a:avLst/>
            <a:gdLst>
              <a:gd name="T0" fmla="*/ 6 w 6"/>
              <a:gd name="T1" fmla="*/ 3 h 3"/>
              <a:gd name="T2" fmla="*/ 1 w 6"/>
              <a:gd name="T3" fmla="*/ 0 h 3"/>
              <a:gd name="T4" fmla="*/ 6 w 6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3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5" y="2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5" name="Freeform 151"/>
          <p:cNvSpPr>
            <a:spLocks/>
          </p:cNvSpPr>
          <p:nvPr/>
        </p:nvSpPr>
        <p:spPr bwMode="auto">
          <a:xfrm>
            <a:off x="1971676" y="5537200"/>
            <a:ext cx="0" cy="12700"/>
          </a:xfrm>
          <a:custGeom>
            <a:avLst/>
            <a:gdLst>
              <a:gd name="T0" fmla="*/ 1 h 1"/>
              <a:gd name="T1" fmla="*/ 0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6" name="Freeform 152"/>
          <p:cNvSpPr>
            <a:spLocks/>
          </p:cNvSpPr>
          <p:nvPr/>
        </p:nvSpPr>
        <p:spPr bwMode="auto">
          <a:xfrm>
            <a:off x="6824663" y="1754188"/>
            <a:ext cx="287338" cy="150813"/>
          </a:xfrm>
          <a:custGeom>
            <a:avLst/>
            <a:gdLst>
              <a:gd name="T0" fmla="*/ 23 w 23"/>
              <a:gd name="T1" fmla="*/ 10 h 12"/>
              <a:gd name="T2" fmla="*/ 16 w 23"/>
              <a:gd name="T3" fmla="*/ 7 h 12"/>
              <a:gd name="T4" fmla="*/ 15 w 23"/>
              <a:gd name="T5" fmla="*/ 6 h 12"/>
              <a:gd name="T6" fmla="*/ 0 w 23"/>
              <a:gd name="T7" fmla="*/ 2 h 12"/>
              <a:gd name="T8" fmla="*/ 2 w 23"/>
              <a:gd name="T9" fmla="*/ 2 h 12"/>
              <a:gd name="T10" fmla="*/ 12 w 23"/>
              <a:gd name="T11" fmla="*/ 7 h 12"/>
              <a:gd name="T12" fmla="*/ 23 w 23"/>
              <a:gd name="T13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2">
                <a:moveTo>
                  <a:pt x="23" y="10"/>
                </a:moveTo>
                <a:cubicBezTo>
                  <a:pt x="21" y="9"/>
                  <a:pt x="19" y="7"/>
                  <a:pt x="16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0" y="5"/>
                  <a:pt x="5" y="0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9" y="5"/>
                  <a:pt x="12" y="7"/>
                </a:cubicBezTo>
                <a:cubicBezTo>
                  <a:pt x="17" y="6"/>
                  <a:pt x="18" y="12"/>
                  <a:pt x="2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7" name="Freeform 153"/>
          <p:cNvSpPr>
            <a:spLocks/>
          </p:cNvSpPr>
          <p:nvPr/>
        </p:nvSpPr>
        <p:spPr bwMode="auto">
          <a:xfrm>
            <a:off x="7086601" y="1828800"/>
            <a:ext cx="61913" cy="25400"/>
          </a:xfrm>
          <a:custGeom>
            <a:avLst/>
            <a:gdLst>
              <a:gd name="T0" fmla="*/ 0 w 5"/>
              <a:gd name="T1" fmla="*/ 0 h 2"/>
              <a:gd name="T2" fmla="*/ 3 w 5"/>
              <a:gd name="T3" fmla="*/ 2 h 2"/>
              <a:gd name="T4" fmla="*/ 5 w 5"/>
              <a:gd name="T5" fmla="*/ 2 h 2"/>
              <a:gd name="T6" fmla="*/ 0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1" y="1"/>
                  <a:pt x="4" y="1"/>
                  <a:pt x="3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0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8" name="Freeform 154"/>
          <p:cNvSpPr>
            <a:spLocks/>
          </p:cNvSpPr>
          <p:nvPr/>
        </p:nvSpPr>
        <p:spPr bwMode="auto">
          <a:xfrm>
            <a:off x="1982788" y="5473700"/>
            <a:ext cx="25400" cy="25400"/>
          </a:xfrm>
          <a:custGeom>
            <a:avLst/>
            <a:gdLst>
              <a:gd name="T0" fmla="*/ 2 w 2"/>
              <a:gd name="T1" fmla="*/ 2 h 2"/>
              <a:gd name="T2" fmla="*/ 1 w 2"/>
              <a:gd name="T3" fmla="*/ 0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9" name="Freeform 155"/>
          <p:cNvSpPr>
            <a:spLocks/>
          </p:cNvSpPr>
          <p:nvPr/>
        </p:nvSpPr>
        <p:spPr bwMode="auto">
          <a:xfrm>
            <a:off x="6899276" y="1941513"/>
            <a:ext cx="38100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1 h 1"/>
              <a:gd name="T4" fmla="*/ 1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0" name="Freeform 156"/>
          <p:cNvSpPr>
            <a:spLocks/>
          </p:cNvSpPr>
          <p:nvPr/>
        </p:nvSpPr>
        <p:spPr bwMode="auto">
          <a:xfrm>
            <a:off x="6886576" y="1928813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1" name="Rectangle 157"/>
          <p:cNvSpPr>
            <a:spLocks noChangeArrowheads="1"/>
          </p:cNvSpPr>
          <p:nvPr/>
        </p:nvSpPr>
        <p:spPr bwMode="auto">
          <a:xfrm>
            <a:off x="2046288" y="5373688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2" name="Freeform 158"/>
          <p:cNvSpPr>
            <a:spLocks/>
          </p:cNvSpPr>
          <p:nvPr/>
        </p:nvSpPr>
        <p:spPr bwMode="auto">
          <a:xfrm>
            <a:off x="6773863" y="1966913"/>
            <a:ext cx="38100" cy="38100"/>
          </a:xfrm>
          <a:custGeom>
            <a:avLst/>
            <a:gdLst>
              <a:gd name="T0" fmla="*/ 1 w 3"/>
              <a:gd name="T1" fmla="*/ 0 h 3"/>
              <a:gd name="T2" fmla="*/ 1 w 3"/>
              <a:gd name="T3" fmla="*/ 3 h 3"/>
              <a:gd name="T4" fmla="*/ 2 w 3"/>
              <a:gd name="T5" fmla="*/ 2 h 3"/>
              <a:gd name="T6" fmla="*/ 1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1"/>
                  <a:pt x="1" y="2"/>
                  <a:pt x="1" y="3"/>
                </a:cubicBezTo>
                <a:cubicBezTo>
                  <a:pt x="3" y="3"/>
                  <a:pt x="2" y="2"/>
                  <a:pt x="2" y="2"/>
                </a:cubicBezTo>
                <a:cubicBezTo>
                  <a:pt x="0" y="2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3" name="Freeform 159"/>
          <p:cNvSpPr>
            <a:spLocks noEditPoints="1"/>
          </p:cNvSpPr>
          <p:nvPr/>
        </p:nvSpPr>
        <p:spPr bwMode="auto">
          <a:xfrm>
            <a:off x="6275388" y="1277938"/>
            <a:ext cx="998538" cy="414338"/>
          </a:xfrm>
          <a:custGeom>
            <a:avLst/>
            <a:gdLst>
              <a:gd name="T0" fmla="*/ 8 w 80"/>
              <a:gd name="T1" fmla="*/ 5 h 33"/>
              <a:gd name="T2" fmla="*/ 13 w 80"/>
              <a:gd name="T3" fmla="*/ 6 h 33"/>
              <a:gd name="T4" fmla="*/ 16 w 80"/>
              <a:gd name="T5" fmla="*/ 6 h 33"/>
              <a:gd name="T6" fmla="*/ 20 w 80"/>
              <a:gd name="T7" fmla="*/ 4 h 33"/>
              <a:gd name="T8" fmla="*/ 17 w 80"/>
              <a:gd name="T9" fmla="*/ 6 h 33"/>
              <a:gd name="T10" fmla="*/ 20 w 80"/>
              <a:gd name="T11" fmla="*/ 6 h 33"/>
              <a:gd name="T12" fmla="*/ 33 w 80"/>
              <a:gd name="T13" fmla="*/ 6 h 33"/>
              <a:gd name="T14" fmla="*/ 42 w 80"/>
              <a:gd name="T15" fmla="*/ 10 h 33"/>
              <a:gd name="T16" fmla="*/ 55 w 80"/>
              <a:gd name="T17" fmla="*/ 13 h 33"/>
              <a:gd name="T18" fmla="*/ 62 w 80"/>
              <a:gd name="T19" fmla="*/ 17 h 33"/>
              <a:gd name="T20" fmla="*/ 58 w 80"/>
              <a:gd name="T21" fmla="*/ 17 h 33"/>
              <a:gd name="T22" fmla="*/ 61 w 80"/>
              <a:gd name="T23" fmla="*/ 19 h 33"/>
              <a:gd name="T24" fmla="*/ 59 w 80"/>
              <a:gd name="T25" fmla="*/ 20 h 33"/>
              <a:gd name="T26" fmla="*/ 57 w 80"/>
              <a:gd name="T27" fmla="*/ 20 h 33"/>
              <a:gd name="T28" fmla="*/ 58 w 80"/>
              <a:gd name="T29" fmla="*/ 23 h 33"/>
              <a:gd name="T30" fmla="*/ 54 w 80"/>
              <a:gd name="T31" fmla="*/ 23 h 33"/>
              <a:gd name="T32" fmla="*/ 58 w 80"/>
              <a:gd name="T33" fmla="*/ 26 h 33"/>
              <a:gd name="T34" fmla="*/ 58 w 80"/>
              <a:gd name="T35" fmla="*/ 28 h 33"/>
              <a:gd name="T36" fmla="*/ 59 w 80"/>
              <a:gd name="T37" fmla="*/ 28 h 33"/>
              <a:gd name="T38" fmla="*/ 59 w 80"/>
              <a:gd name="T39" fmla="*/ 27 h 33"/>
              <a:gd name="T40" fmla="*/ 61 w 80"/>
              <a:gd name="T41" fmla="*/ 27 h 33"/>
              <a:gd name="T42" fmla="*/ 64 w 80"/>
              <a:gd name="T43" fmla="*/ 29 h 33"/>
              <a:gd name="T44" fmla="*/ 63 w 80"/>
              <a:gd name="T45" fmla="*/ 29 h 33"/>
              <a:gd name="T46" fmla="*/ 67 w 80"/>
              <a:gd name="T47" fmla="*/ 30 h 33"/>
              <a:gd name="T48" fmla="*/ 72 w 80"/>
              <a:gd name="T49" fmla="*/ 32 h 33"/>
              <a:gd name="T50" fmla="*/ 70 w 80"/>
              <a:gd name="T51" fmla="*/ 28 h 33"/>
              <a:gd name="T52" fmla="*/ 74 w 80"/>
              <a:gd name="T53" fmla="*/ 30 h 33"/>
              <a:gd name="T54" fmla="*/ 80 w 80"/>
              <a:gd name="T55" fmla="*/ 29 h 33"/>
              <a:gd name="T56" fmla="*/ 76 w 80"/>
              <a:gd name="T57" fmla="*/ 24 h 33"/>
              <a:gd name="T58" fmla="*/ 75 w 80"/>
              <a:gd name="T59" fmla="*/ 26 h 33"/>
              <a:gd name="T60" fmla="*/ 72 w 80"/>
              <a:gd name="T61" fmla="*/ 24 h 33"/>
              <a:gd name="T62" fmla="*/ 64 w 80"/>
              <a:gd name="T63" fmla="*/ 20 h 33"/>
              <a:gd name="T64" fmla="*/ 66 w 80"/>
              <a:gd name="T65" fmla="*/ 20 h 33"/>
              <a:gd name="T66" fmla="*/ 62 w 80"/>
              <a:gd name="T67" fmla="*/ 18 h 33"/>
              <a:gd name="T68" fmla="*/ 64 w 80"/>
              <a:gd name="T69" fmla="*/ 16 h 33"/>
              <a:gd name="T70" fmla="*/ 77 w 80"/>
              <a:gd name="T71" fmla="*/ 21 h 33"/>
              <a:gd name="T72" fmla="*/ 71 w 80"/>
              <a:gd name="T73" fmla="*/ 18 h 33"/>
              <a:gd name="T74" fmla="*/ 55 w 80"/>
              <a:gd name="T75" fmla="*/ 12 h 33"/>
              <a:gd name="T76" fmla="*/ 43 w 80"/>
              <a:gd name="T77" fmla="*/ 7 h 33"/>
              <a:gd name="T78" fmla="*/ 38 w 80"/>
              <a:gd name="T79" fmla="*/ 7 h 33"/>
              <a:gd name="T80" fmla="*/ 34 w 80"/>
              <a:gd name="T81" fmla="*/ 6 h 33"/>
              <a:gd name="T82" fmla="*/ 27 w 80"/>
              <a:gd name="T83" fmla="*/ 3 h 33"/>
              <a:gd name="T84" fmla="*/ 26 w 80"/>
              <a:gd name="T85" fmla="*/ 2 h 33"/>
              <a:gd name="T86" fmla="*/ 26 w 80"/>
              <a:gd name="T87" fmla="*/ 3 h 33"/>
              <a:gd name="T88" fmla="*/ 23 w 80"/>
              <a:gd name="T89" fmla="*/ 2 h 33"/>
              <a:gd name="T90" fmla="*/ 19 w 80"/>
              <a:gd name="T91" fmla="*/ 1 h 33"/>
              <a:gd name="T92" fmla="*/ 15 w 80"/>
              <a:gd name="T93" fmla="*/ 2 h 33"/>
              <a:gd name="T94" fmla="*/ 16 w 80"/>
              <a:gd name="T95" fmla="*/ 2 h 33"/>
              <a:gd name="T96" fmla="*/ 8 w 80"/>
              <a:gd name="T97" fmla="*/ 1 h 33"/>
              <a:gd name="T98" fmla="*/ 8 w 80"/>
              <a:gd name="T99" fmla="*/ 1 h 33"/>
              <a:gd name="T100" fmla="*/ 6 w 80"/>
              <a:gd name="T101" fmla="*/ 3 h 33"/>
              <a:gd name="T102" fmla="*/ 0 w 80"/>
              <a:gd name="T103" fmla="*/ 4 h 33"/>
              <a:gd name="T104" fmla="*/ 8 w 80"/>
              <a:gd name="T105" fmla="*/ 5 h 33"/>
              <a:gd name="T106" fmla="*/ 69 w 80"/>
              <a:gd name="T107" fmla="*/ 27 h 33"/>
              <a:gd name="T108" fmla="*/ 61 w 80"/>
              <a:gd name="T109" fmla="*/ 23 h 33"/>
              <a:gd name="T110" fmla="*/ 70 w 80"/>
              <a:gd name="T111" fmla="*/ 27 h 33"/>
              <a:gd name="T112" fmla="*/ 69 w 80"/>
              <a:gd name="T113" fmla="*/ 27 h 33"/>
              <a:gd name="T114" fmla="*/ 8 w 80"/>
              <a:gd name="T115" fmla="*/ 3 h 33"/>
              <a:gd name="T116" fmla="*/ 10 w 80"/>
              <a:gd name="T117" fmla="*/ 2 h 33"/>
              <a:gd name="T118" fmla="*/ 14 w 80"/>
              <a:gd name="T119" fmla="*/ 5 h 33"/>
              <a:gd name="T120" fmla="*/ 8 w 80"/>
              <a:gd name="T121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" h="33">
                <a:moveTo>
                  <a:pt x="8" y="5"/>
                </a:moveTo>
                <a:cubicBezTo>
                  <a:pt x="8" y="7"/>
                  <a:pt x="12" y="6"/>
                  <a:pt x="13" y="6"/>
                </a:cubicBezTo>
                <a:cubicBezTo>
                  <a:pt x="13" y="5"/>
                  <a:pt x="15" y="6"/>
                  <a:pt x="16" y="6"/>
                </a:cubicBezTo>
                <a:cubicBezTo>
                  <a:pt x="16" y="5"/>
                  <a:pt x="17" y="3"/>
                  <a:pt x="20" y="4"/>
                </a:cubicBezTo>
                <a:cubicBezTo>
                  <a:pt x="19" y="5"/>
                  <a:pt x="18" y="5"/>
                  <a:pt x="17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3" y="5"/>
                  <a:pt x="28" y="5"/>
                  <a:pt x="33" y="6"/>
                </a:cubicBezTo>
                <a:cubicBezTo>
                  <a:pt x="35" y="9"/>
                  <a:pt x="40" y="7"/>
                  <a:pt x="42" y="10"/>
                </a:cubicBezTo>
                <a:cubicBezTo>
                  <a:pt x="47" y="9"/>
                  <a:pt x="51" y="12"/>
                  <a:pt x="55" y="13"/>
                </a:cubicBezTo>
                <a:cubicBezTo>
                  <a:pt x="56" y="14"/>
                  <a:pt x="63" y="14"/>
                  <a:pt x="62" y="17"/>
                </a:cubicBezTo>
                <a:cubicBezTo>
                  <a:pt x="61" y="18"/>
                  <a:pt x="58" y="15"/>
                  <a:pt x="58" y="17"/>
                </a:cubicBezTo>
                <a:cubicBezTo>
                  <a:pt x="58" y="19"/>
                  <a:pt x="60" y="18"/>
                  <a:pt x="61" y="19"/>
                </a:cubicBezTo>
                <a:cubicBezTo>
                  <a:pt x="62" y="21"/>
                  <a:pt x="58" y="18"/>
                  <a:pt x="59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5" y="21"/>
                  <a:pt x="57" y="22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6" y="24"/>
                  <a:pt x="56" y="26"/>
                  <a:pt x="58" y="26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8"/>
                  <a:pt x="60" y="29"/>
                  <a:pt x="59" y="28"/>
                </a:cubicBezTo>
                <a:cubicBezTo>
                  <a:pt x="59" y="27"/>
                  <a:pt x="59" y="27"/>
                  <a:pt x="59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2" y="28"/>
                  <a:pt x="64" y="28"/>
                  <a:pt x="64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67" y="30"/>
                  <a:pt x="67" y="30"/>
                  <a:pt x="67" y="30"/>
                </a:cubicBezTo>
                <a:cubicBezTo>
                  <a:pt x="69" y="30"/>
                  <a:pt x="70" y="33"/>
                  <a:pt x="72" y="32"/>
                </a:cubicBezTo>
                <a:cubicBezTo>
                  <a:pt x="72" y="30"/>
                  <a:pt x="67" y="29"/>
                  <a:pt x="70" y="28"/>
                </a:cubicBezTo>
                <a:cubicBezTo>
                  <a:pt x="72" y="28"/>
                  <a:pt x="73" y="29"/>
                  <a:pt x="74" y="30"/>
                </a:cubicBezTo>
                <a:cubicBezTo>
                  <a:pt x="76" y="30"/>
                  <a:pt x="79" y="31"/>
                  <a:pt x="80" y="29"/>
                </a:cubicBezTo>
                <a:cubicBezTo>
                  <a:pt x="78" y="27"/>
                  <a:pt x="78" y="24"/>
                  <a:pt x="76" y="24"/>
                </a:cubicBezTo>
                <a:cubicBezTo>
                  <a:pt x="75" y="26"/>
                  <a:pt x="75" y="26"/>
                  <a:pt x="75" y="26"/>
                </a:cubicBezTo>
                <a:cubicBezTo>
                  <a:pt x="73" y="26"/>
                  <a:pt x="72" y="25"/>
                  <a:pt x="72" y="24"/>
                </a:cubicBezTo>
                <a:cubicBezTo>
                  <a:pt x="70" y="22"/>
                  <a:pt x="66" y="22"/>
                  <a:pt x="64" y="20"/>
                </a:cubicBezTo>
                <a:cubicBezTo>
                  <a:pt x="64" y="19"/>
                  <a:pt x="65" y="20"/>
                  <a:pt x="66" y="20"/>
                </a:cubicBezTo>
                <a:cubicBezTo>
                  <a:pt x="66" y="18"/>
                  <a:pt x="64" y="19"/>
                  <a:pt x="62" y="18"/>
                </a:cubicBezTo>
                <a:cubicBezTo>
                  <a:pt x="62" y="17"/>
                  <a:pt x="64" y="17"/>
                  <a:pt x="64" y="16"/>
                </a:cubicBezTo>
                <a:cubicBezTo>
                  <a:pt x="69" y="18"/>
                  <a:pt x="72" y="21"/>
                  <a:pt x="77" y="21"/>
                </a:cubicBezTo>
                <a:cubicBezTo>
                  <a:pt x="76" y="19"/>
                  <a:pt x="72" y="20"/>
                  <a:pt x="71" y="18"/>
                </a:cubicBezTo>
                <a:cubicBezTo>
                  <a:pt x="65" y="15"/>
                  <a:pt x="60" y="14"/>
                  <a:pt x="55" y="12"/>
                </a:cubicBezTo>
                <a:cubicBezTo>
                  <a:pt x="51" y="11"/>
                  <a:pt x="46" y="10"/>
                  <a:pt x="43" y="7"/>
                </a:cubicBezTo>
                <a:cubicBezTo>
                  <a:pt x="42" y="8"/>
                  <a:pt x="40" y="7"/>
                  <a:pt x="38" y="7"/>
                </a:cubicBezTo>
                <a:cubicBezTo>
                  <a:pt x="37" y="7"/>
                  <a:pt x="36" y="5"/>
                  <a:pt x="34" y="6"/>
                </a:cubicBezTo>
                <a:cubicBezTo>
                  <a:pt x="32" y="4"/>
                  <a:pt x="27" y="6"/>
                  <a:pt x="27" y="3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3"/>
                  <a:pt x="26" y="3"/>
                  <a:pt x="26" y="3"/>
                </a:cubicBezTo>
                <a:cubicBezTo>
                  <a:pt x="25" y="2"/>
                  <a:pt x="22" y="3"/>
                  <a:pt x="23" y="2"/>
                </a:cubicBezTo>
                <a:cubicBezTo>
                  <a:pt x="21" y="2"/>
                  <a:pt x="19" y="3"/>
                  <a:pt x="19" y="1"/>
                </a:cubicBezTo>
                <a:cubicBezTo>
                  <a:pt x="17" y="2"/>
                  <a:pt x="17" y="3"/>
                  <a:pt x="15" y="2"/>
                </a:cubicBezTo>
                <a:cubicBezTo>
                  <a:pt x="14" y="2"/>
                  <a:pt x="15" y="2"/>
                  <a:pt x="16" y="2"/>
                </a:cubicBezTo>
                <a:cubicBezTo>
                  <a:pt x="13" y="0"/>
                  <a:pt x="10" y="2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3"/>
                  <a:pt x="7" y="2"/>
                  <a:pt x="6" y="3"/>
                </a:cubicBezTo>
                <a:cubicBezTo>
                  <a:pt x="3" y="0"/>
                  <a:pt x="1" y="4"/>
                  <a:pt x="0" y="4"/>
                </a:cubicBezTo>
                <a:lnTo>
                  <a:pt x="8" y="5"/>
                </a:lnTo>
                <a:close/>
                <a:moveTo>
                  <a:pt x="69" y="27"/>
                </a:moveTo>
                <a:cubicBezTo>
                  <a:pt x="66" y="26"/>
                  <a:pt x="62" y="26"/>
                  <a:pt x="61" y="23"/>
                </a:cubicBezTo>
                <a:cubicBezTo>
                  <a:pt x="65" y="23"/>
                  <a:pt x="67" y="26"/>
                  <a:pt x="70" y="27"/>
                </a:cubicBezTo>
                <a:lnTo>
                  <a:pt x="69" y="27"/>
                </a:lnTo>
                <a:close/>
                <a:moveTo>
                  <a:pt x="8" y="3"/>
                </a:moveTo>
                <a:cubicBezTo>
                  <a:pt x="9" y="2"/>
                  <a:pt x="10" y="2"/>
                  <a:pt x="10" y="2"/>
                </a:cubicBezTo>
                <a:cubicBezTo>
                  <a:pt x="12" y="3"/>
                  <a:pt x="16" y="2"/>
                  <a:pt x="14" y="5"/>
                </a:cubicBezTo>
                <a:cubicBezTo>
                  <a:pt x="14" y="3"/>
                  <a:pt x="10" y="4"/>
                  <a:pt x="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4" name="Freeform 160"/>
          <p:cNvSpPr>
            <a:spLocks/>
          </p:cNvSpPr>
          <p:nvPr/>
        </p:nvSpPr>
        <p:spPr bwMode="auto">
          <a:xfrm>
            <a:off x="2020888" y="5348288"/>
            <a:ext cx="0" cy="25400"/>
          </a:xfrm>
          <a:custGeom>
            <a:avLst/>
            <a:gdLst>
              <a:gd name="T0" fmla="*/ 16 h 16"/>
              <a:gd name="T1" fmla="*/ 16 h 16"/>
              <a:gd name="T2" fmla="*/ 0 h 16"/>
              <a:gd name="T3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6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5" name="Freeform 161"/>
          <p:cNvSpPr>
            <a:spLocks/>
          </p:cNvSpPr>
          <p:nvPr/>
        </p:nvSpPr>
        <p:spPr bwMode="auto">
          <a:xfrm>
            <a:off x="7061201" y="1754188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0 w 2"/>
              <a:gd name="T5" fmla="*/ 0 h 1"/>
              <a:gd name="T6" fmla="*/ 0 w 2"/>
              <a:gd name="T7" fmla="*/ 1 h 1"/>
              <a:gd name="T8" fmla="*/ 1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6" name="Freeform 162"/>
          <p:cNvSpPr>
            <a:spLocks/>
          </p:cNvSpPr>
          <p:nvPr/>
        </p:nvSpPr>
        <p:spPr bwMode="auto">
          <a:xfrm>
            <a:off x="6861176" y="1917700"/>
            <a:ext cx="12700" cy="11113"/>
          </a:xfrm>
          <a:custGeom>
            <a:avLst/>
            <a:gdLst>
              <a:gd name="T0" fmla="*/ 0 w 8"/>
              <a:gd name="T1" fmla="*/ 0 h 7"/>
              <a:gd name="T2" fmla="*/ 8 w 8"/>
              <a:gd name="T3" fmla="*/ 7 h 7"/>
              <a:gd name="T4" fmla="*/ 8 w 8"/>
              <a:gd name="T5" fmla="*/ 0 h 7"/>
              <a:gd name="T6" fmla="*/ 8 w 8"/>
              <a:gd name="T7" fmla="*/ 0 h 7"/>
              <a:gd name="T8" fmla="*/ 0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0"/>
                </a:moveTo>
                <a:lnTo>
                  <a:pt x="8" y="7"/>
                </a:lnTo>
                <a:lnTo>
                  <a:pt x="8" y="0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7" name="Freeform 163"/>
          <p:cNvSpPr>
            <a:spLocks/>
          </p:cNvSpPr>
          <p:nvPr/>
        </p:nvSpPr>
        <p:spPr bwMode="auto">
          <a:xfrm>
            <a:off x="7273926" y="1566863"/>
            <a:ext cx="36513" cy="23813"/>
          </a:xfrm>
          <a:custGeom>
            <a:avLst/>
            <a:gdLst>
              <a:gd name="T0" fmla="*/ 0 w 3"/>
              <a:gd name="T1" fmla="*/ 1 h 2"/>
              <a:gd name="T2" fmla="*/ 3 w 3"/>
              <a:gd name="T3" fmla="*/ 1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1" y="2"/>
                  <a:pt x="3" y="1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8" name="Freeform 164"/>
          <p:cNvSpPr>
            <a:spLocks/>
          </p:cNvSpPr>
          <p:nvPr/>
        </p:nvSpPr>
        <p:spPr bwMode="auto">
          <a:xfrm>
            <a:off x="2033588" y="5299075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9" name="Freeform 165"/>
          <p:cNvSpPr>
            <a:spLocks/>
          </p:cNvSpPr>
          <p:nvPr/>
        </p:nvSpPr>
        <p:spPr bwMode="auto">
          <a:xfrm>
            <a:off x="6924676" y="1728788"/>
            <a:ext cx="74613" cy="50800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6 w 6"/>
              <a:gd name="T5" fmla="*/ 4 h 4"/>
              <a:gd name="T6" fmla="*/ 1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4"/>
                  <a:pt x="4" y="3"/>
                  <a:pt x="6" y="4"/>
                </a:cubicBezTo>
                <a:cubicBezTo>
                  <a:pt x="6" y="2"/>
                  <a:pt x="4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0" name="Freeform 166"/>
          <p:cNvSpPr>
            <a:spLocks/>
          </p:cNvSpPr>
          <p:nvPr/>
        </p:nvSpPr>
        <p:spPr bwMode="auto">
          <a:xfrm>
            <a:off x="6799263" y="1879600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1" name="Freeform 167"/>
          <p:cNvSpPr>
            <a:spLocks/>
          </p:cNvSpPr>
          <p:nvPr/>
        </p:nvSpPr>
        <p:spPr bwMode="auto">
          <a:xfrm>
            <a:off x="6973888" y="1716088"/>
            <a:ext cx="38100" cy="25400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1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3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2" name="Freeform 168"/>
          <p:cNvSpPr>
            <a:spLocks/>
          </p:cNvSpPr>
          <p:nvPr/>
        </p:nvSpPr>
        <p:spPr bwMode="auto">
          <a:xfrm>
            <a:off x="6711951" y="1928813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3" name="Freeform 169"/>
          <p:cNvSpPr>
            <a:spLocks/>
          </p:cNvSpPr>
          <p:nvPr/>
        </p:nvSpPr>
        <p:spPr bwMode="auto">
          <a:xfrm>
            <a:off x="6550026" y="1905000"/>
            <a:ext cx="136525" cy="74613"/>
          </a:xfrm>
          <a:custGeom>
            <a:avLst/>
            <a:gdLst>
              <a:gd name="T0" fmla="*/ 10 w 11"/>
              <a:gd name="T1" fmla="*/ 6 h 6"/>
              <a:gd name="T2" fmla="*/ 9 w 11"/>
              <a:gd name="T3" fmla="*/ 3 h 6"/>
              <a:gd name="T4" fmla="*/ 4 w 11"/>
              <a:gd name="T5" fmla="*/ 1 h 6"/>
              <a:gd name="T6" fmla="*/ 4 w 11"/>
              <a:gd name="T7" fmla="*/ 1 h 6"/>
              <a:gd name="T8" fmla="*/ 0 w 11"/>
              <a:gd name="T9" fmla="*/ 0 h 6"/>
              <a:gd name="T10" fmla="*/ 0 w 11"/>
              <a:gd name="T11" fmla="*/ 1 h 6"/>
              <a:gd name="T12" fmla="*/ 4 w 11"/>
              <a:gd name="T13" fmla="*/ 2 h 6"/>
              <a:gd name="T14" fmla="*/ 10 w 11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6">
                <a:moveTo>
                  <a:pt x="10" y="6"/>
                </a:moveTo>
                <a:cubicBezTo>
                  <a:pt x="11" y="5"/>
                  <a:pt x="11" y="4"/>
                  <a:pt x="9" y="3"/>
                </a:cubicBezTo>
                <a:cubicBezTo>
                  <a:pt x="7" y="3"/>
                  <a:pt x="6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7" y="3"/>
                  <a:pt x="6" y="5"/>
                  <a:pt x="1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4" name="Freeform 170"/>
          <p:cNvSpPr>
            <a:spLocks/>
          </p:cNvSpPr>
          <p:nvPr/>
        </p:nvSpPr>
        <p:spPr bwMode="auto">
          <a:xfrm>
            <a:off x="6611938" y="1779588"/>
            <a:ext cx="174625" cy="87313"/>
          </a:xfrm>
          <a:custGeom>
            <a:avLst/>
            <a:gdLst>
              <a:gd name="T0" fmla="*/ 12 w 14"/>
              <a:gd name="T1" fmla="*/ 4 h 7"/>
              <a:gd name="T2" fmla="*/ 4 w 14"/>
              <a:gd name="T3" fmla="*/ 1 h 7"/>
              <a:gd name="T4" fmla="*/ 13 w 14"/>
              <a:gd name="T5" fmla="*/ 7 h 7"/>
              <a:gd name="T6" fmla="*/ 12 w 14"/>
              <a:gd name="T7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7">
                <a:moveTo>
                  <a:pt x="12" y="4"/>
                </a:moveTo>
                <a:cubicBezTo>
                  <a:pt x="7" y="5"/>
                  <a:pt x="8" y="0"/>
                  <a:pt x="4" y="1"/>
                </a:cubicBezTo>
                <a:cubicBezTo>
                  <a:pt x="0" y="6"/>
                  <a:pt x="10" y="4"/>
                  <a:pt x="13" y="7"/>
                </a:cubicBezTo>
                <a:cubicBezTo>
                  <a:pt x="14" y="6"/>
                  <a:pt x="14" y="5"/>
                  <a:pt x="1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171"/>
          <p:cNvSpPr>
            <a:spLocks/>
          </p:cNvSpPr>
          <p:nvPr/>
        </p:nvSpPr>
        <p:spPr bwMode="auto">
          <a:xfrm>
            <a:off x="7161213" y="1554163"/>
            <a:ext cx="25400" cy="0"/>
          </a:xfrm>
          <a:custGeom>
            <a:avLst/>
            <a:gdLst>
              <a:gd name="T0" fmla="*/ 1 w 2"/>
              <a:gd name="T1" fmla="*/ 2 w 2"/>
              <a:gd name="T2" fmla="*/ 0 w 2"/>
              <a:gd name="T3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6" name="Freeform 172"/>
          <p:cNvSpPr>
            <a:spLocks/>
          </p:cNvSpPr>
          <p:nvPr/>
        </p:nvSpPr>
        <p:spPr bwMode="auto">
          <a:xfrm>
            <a:off x="2070101" y="5135563"/>
            <a:ext cx="12700" cy="25400"/>
          </a:xfrm>
          <a:custGeom>
            <a:avLst/>
            <a:gdLst>
              <a:gd name="T0" fmla="*/ 8 w 8"/>
              <a:gd name="T1" fmla="*/ 16 h 16"/>
              <a:gd name="T2" fmla="*/ 0 w 8"/>
              <a:gd name="T3" fmla="*/ 0 h 16"/>
              <a:gd name="T4" fmla="*/ 0 w 8"/>
              <a:gd name="T5" fmla="*/ 16 h 16"/>
              <a:gd name="T6" fmla="*/ 8 w 8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6">
                <a:moveTo>
                  <a:pt x="8" y="16"/>
                </a:moveTo>
                <a:lnTo>
                  <a:pt x="0" y="0"/>
                </a:lnTo>
                <a:lnTo>
                  <a:pt x="0" y="16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7" name="Freeform 173"/>
          <p:cNvSpPr>
            <a:spLocks/>
          </p:cNvSpPr>
          <p:nvPr/>
        </p:nvSpPr>
        <p:spPr bwMode="auto">
          <a:xfrm>
            <a:off x="2320926" y="4973638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1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8" name="Freeform 174"/>
          <p:cNvSpPr>
            <a:spLocks/>
          </p:cNvSpPr>
          <p:nvPr/>
        </p:nvSpPr>
        <p:spPr bwMode="auto">
          <a:xfrm>
            <a:off x="7448551" y="1152525"/>
            <a:ext cx="87313" cy="88900"/>
          </a:xfrm>
          <a:custGeom>
            <a:avLst/>
            <a:gdLst>
              <a:gd name="T0" fmla="*/ 4 w 7"/>
              <a:gd name="T1" fmla="*/ 2 h 7"/>
              <a:gd name="T2" fmla="*/ 0 w 7"/>
              <a:gd name="T3" fmla="*/ 0 h 7"/>
              <a:gd name="T4" fmla="*/ 7 w 7"/>
              <a:gd name="T5" fmla="*/ 7 h 7"/>
              <a:gd name="T6" fmla="*/ 4 w 7"/>
              <a:gd name="T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4" y="2"/>
                </a:moveTo>
                <a:cubicBezTo>
                  <a:pt x="3" y="0"/>
                  <a:pt x="1" y="0"/>
                  <a:pt x="0" y="0"/>
                </a:cubicBezTo>
                <a:cubicBezTo>
                  <a:pt x="3" y="2"/>
                  <a:pt x="2" y="6"/>
                  <a:pt x="7" y="7"/>
                </a:cubicBezTo>
                <a:cubicBezTo>
                  <a:pt x="7" y="5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9" name="Freeform 175"/>
          <p:cNvSpPr>
            <a:spLocks/>
          </p:cNvSpPr>
          <p:nvPr/>
        </p:nvSpPr>
        <p:spPr bwMode="auto">
          <a:xfrm>
            <a:off x="6873876" y="1590675"/>
            <a:ext cx="112713" cy="63500"/>
          </a:xfrm>
          <a:custGeom>
            <a:avLst/>
            <a:gdLst>
              <a:gd name="T0" fmla="*/ 8 w 9"/>
              <a:gd name="T1" fmla="*/ 4 h 5"/>
              <a:gd name="T2" fmla="*/ 5 w 9"/>
              <a:gd name="T3" fmla="*/ 2 h 5"/>
              <a:gd name="T4" fmla="*/ 0 w 9"/>
              <a:gd name="T5" fmla="*/ 1 h 5"/>
              <a:gd name="T6" fmla="*/ 9 w 9"/>
              <a:gd name="T7" fmla="*/ 5 h 5"/>
              <a:gd name="T8" fmla="*/ 8 w 9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8" y="4"/>
                </a:moveTo>
                <a:cubicBezTo>
                  <a:pt x="8" y="2"/>
                  <a:pt x="7" y="2"/>
                  <a:pt x="5" y="2"/>
                </a:cubicBezTo>
                <a:cubicBezTo>
                  <a:pt x="3" y="3"/>
                  <a:pt x="2" y="0"/>
                  <a:pt x="0" y="1"/>
                </a:cubicBezTo>
                <a:cubicBezTo>
                  <a:pt x="3" y="2"/>
                  <a:pt x="6" y="5"/>
                  <a:pt x="9" y="5"/>
                </a:cubicBez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0" name="Freeform 176"/>
          <p:cNvSpPr>
            <a:spLocks/>
          </p:cNvSpPr>
          <p:nvPr/>
        </p:nvSpPr>
        <p:spPr bwMode="auto">
          <a:xfrm>
            <a:off x="2320926" y="4948238"/>
            <a:ext cx="23813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177"/>
          <p:cNvSpPr>
            <a:spLocks/>
          </p:cNvSpPr>
          <p:nvPr/>
        </p:nvSpPr>
        <p:spPr bwMode="auto">
          <a:xfrm>
            <a:off x="7286626" y="1139825"/>
            <a:ext cx="185738" cy="112713"/>
          </a:xfrm>
          <a:custGeom>
            <a:avLst/>
            <a:gdLst>
              <a:gd name="T0" fmla="*/ 7 w 15"/>
              <a:gd name="T1" fmla="*/ 4 h 9"/>
              <a:gd name="T2" fmla="*/ 13 w 15"/>
              <a:gd name="T3" fmla="*/ 7 h 9"/>
              <a:gd name="T4" fmla="*/ 15 w 15"/>
              <a:gd name="T5" fmla="*/ 8 h 9"/>
              <a:gd name="T6" fmla="*/ 8 w 15"/>
              <a:gd name="T7" fmla="*/ 3 h 9"/>
              <a:gd name="T8" fmla="*/ 8 w 15"/>
              <a:gd name="T9" fmla="*/ 1 h 9"/>
              <a:gd name="T10" fmla="*/ 8 w 15"/>
              <a:gd name="T11" fmla="*/ 2 h 9"/>
              <a:gd name="T12" fmla="*/ 0 w 15"/>
              <a:gd name="T13" fmla="*/ 0 h 9"/>
              <a:gd name="T14" fmla="*/ 7 w 15"/>
              <a:gd name="T1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9">
                <a:moveTo>
                  <a:pt x="7" y="4"/>
                </a:moveTo>
                <a:cubicBezTo>
                  <a:pt x="10" y="4"/>
                  <a:pt x="11" y="7"/>
                  <a:pt x="13" y="7"/>
                </a:cubicBezTo>
                <a:cubicBezTo>
                  <a:pt x="14" y="7"/>
                  <a:pt x="13" y="9"/>
                  <a:pt x="15" y="8"/>
                </a:cubicBezTo>
                <a:cubicBezTo>
                  <a:pt x="14" y="6"/>
                  <a:pt x="11" y="5"/>
                  <a:pt x="8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3" y="0"/>
                  <a:pt x="0" y="0"/>
                </a:cubicBezTo>
                <a:cubicBezTo>
                  <a:pt x="3" y="0"/>
                  <a:pt x="6" y="3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2" name="Freeform 178"/>
          <p:cNvSpPr>
            <a:spLocks/>
          </p:cNvSpPr>
          <p:nvPr/>
        </p:nvSpPr>
        <p:spPr bwMode="auto">
          <a:xfrm>
            <a:off x="2344738" y="4910138"/>
            <a:ext cx="25400" cy="0"/>
          </a:xfrm>
          <a:custGeom>
            <a:avLst/>
            <a:gdLst>
              <a:gd name="T0" fmla="*/ 8 w 16"/>
              <a:gd name="T1" fmla="*/ 16 w 16"/>
              <a:gd name="T2" fmla="*/ 0 w 16"/>
              <a:gd name="T3" fmla="*/ 8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8" y="0"/>
                </a:moveTo>
                <a:lnTo>
                  <a:pt x="16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3" name="Freeform 179"/>
          <p:cNvSpPr>
            <a:spLocks/>
          </p:cNvSpPr>
          <p:nvPr/>
        </p:nvSpPr>
        <p:spPr bwMode="auto">
          <a:xfrm>
            <a:off x="2095501" y="5022850"/>
            <a:ext cx="50800" cy="25400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3 w 4"/>
              <a:gd name="T5" fmla="*/ 0 h 2"/>
              <a:gd name="T6" fmla="*/ 0 w 4"/>
              <a:gd name="T7" fmla="*/ 1 h 2"/>
              <a:gd name="T8" fmla="*/ 0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2" y="2"/>
                  <a:pt x="2" y="1"/>
                  <a:pt x="4" y="2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0"/>
                  <a:pt x="0" y="1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4" name="Freeform 180"/>
          <p:cNvSpPr>
            <a:spLocks/>
          </p:cNvSpPr>
          <p:nvPr/>
        </p:nvSpPr>
        <p:spPr bwMode="auto">
          <a:xfrm>
            <a:off x="2382838" y="4822825"/>
            <a:ext cx="25400" cy="38100"/>
          </a:xfrm>
          <a:custGeom>
            <a:avLst/>
            <a:gdLst>
              <a:gd name="T0" fmla="*/ 0 w 2"/>
              <a:gd name="T1" fmla="*/ 3 h 3"/>
              <a:gd name="T2" fmla="*/ 1 w 2"/>
              <a:gd name="T3" fmla="*/ 0 h 3"/>
              <a:gd name="T4" fmla="*/ 1 w 2"/>
              <a:gd name="T5" fmla="*/ 0 h 3"/>
              <a:gd name="T6" fmla="*/ 0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3"/>
                </a:moveTo>
                <a:cubicBezTo>
                  <a:pt x="0" y="1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5" name="Freeform 181"/>
          <p:cNvSpPr>
            <a:spLocks/>
          </p:cNvSpPr>
          <p:nvPr/>
        </p:nvSpPr>
        <p:spPr bwMode="auto">
          <a:xfrm>
            <a:off x="6637338" y="1628775"/>
            <a:ext cx="200025" cy="74613"/>
          </a:xfrm>
          <a:custGeom>
            <a:avLst/>
            <a:gdLst>
              <a:gd name="T0" fmla="*/ 11 w 16"/>
              <a:gd name="T1" fmla="*/ 5 h 6"/>
              <a:gd name="T2" fmla="*/ 12 w 16"/>
              <a:gd name="T3" fmla="*/ 2 h 6"/>
              <a:gd name="T4" fmla="*/ 0 w 16"/>
              <a:gd name="T5" fmla="*/ 1 h 6"/>
              <a:gd name="T6" fmla="*/ 1 w 16"/>
              <a:gd name="T7" fmla="*/ 3 h 6"/>
              <a:gd name="T8" fmla="*/ 4 w 16"/>
              <a:gd name="T9" fmla="*/ 2 h 6"/>
              <a:gd name="T10" fmla="*/ 11 w 16"/>
              <a:gd name="T11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6">
                <a:moveTo>
                  <a:pt x="11" y="5"/>
                </a:moveTo>
                <a:cubicBezTo>
                  <a:pt x="16" y="6"/>
                  <a:pt x="13" y="2"/>
                  <a:pt x="12" y="2"/>
                </a:cubicBezTo>
                <a:cubicBezTo>
                  <a:pt x="7" y="0"/>
                  <a:pt x="4" y="0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6" y="4"/>
                  <a:pt x="9" y="4"/>
                  <a:pt x="1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6" name="Freeform 182"/>
          <p:cNvSpPr>
            <a:spLocks/>
          </p:cNvSpPr>
          <p:nvPr/>
        </p:nvSpPr>
        <p:spPr bwMode="auto">
          <a:xfrm>
            <a:off x="2170113" y="4948238"/>
            <a:ext cx="25400" cy="25400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1 h 2"/>
              <a:gd name="T6" fmla="*/ 1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2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7" name="Freeform 183"/>
          <p:cNvSpPr>
            <a:spLocks/>
          </p:cNvSpPr>
          <p:nvPr/>
        </p:nvSpPr>
        <p:spPr bwMode="auto">
          <a:xfrm>
            <a:off x="6624638" y="1477963"/>
            <a:ext cx="336550" cy="88900"/>
          </a:xfrm>
          <a:custGeom>
            <a:avLst/>
            <a:gdLst>
              <a:gd name="T0" fmla="*/ 22 w 27"/>
              <a:gd name="T1" fmla="*/ 6 h 7"/>
              <a:gd name="T2" fmla="*/ 27 w 27"/>
              <a:gd name="T3" fmla="*/ 5 h 7"/>
              <a:gd name="T4" fmla="*/ 24 w 27"/>
              <a:gd name="T5" fmla="*/ 2 h 7"/>
              <a:gd name="T6" fmla="*/ 23 w 27"/>
              <a:gd name="T7" fmla="*/ 2 h 7"/>
              <a:gd name="T8" fmla="*/ 23 w 27"/>
              <a:gd name="T9" fmla="*/ 3 h 7"/>
              <a:gd name="T10" fmla="*/ 16 w 27"/>
              <a:gd name="T11" fmla="*/ 2 h 7"/>
              <a:gd name="T12" fmla="*/ 3 w 27"/>
              <a:gd name="T13" fmla="*/ 2 h 7"/>
              <a:gd name="T14" fmla="*/ 0 w 27"/>
              <a:gd name="T15" fmla="*/ 1 h 7"/>
              <a:gd name="T16" fmla="*/ 19 w 27"/>
              <a:gd name="T17" fmla="*/ 6 h 7"/>
              <a:gd name="T18" fmla="*/ 19 w 27"/>
              <a:gd name="T19" fmla="*/ 5 h 7"/>
              <a:gd name="T20" fmla="*/ 22 w 27"/>
              <a:gd name="T2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7">
                <a:moveTo>
                  <a:pt x="22" y="6"/>
                </a:moveTo>
                <a:cubicBezTo>
                  <a:pt x="24" y="7"/>
                  <a:pt x="24" y="6"/>
                  <a:pt x="27" y="5"/>
                </a:cubicBezTo>
                <a:cubicBezTo>
                  <a:pt x="27" y="4"/>
                  <a:pt x="22" y="3"/>
                  <a:pt x="24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3"/>
                  <a:pt x="23" y="3"/>
                </a:cubicBezTo>
                <a:cubicBezTo>
                  <a:pt x="20" y="4"/>
                  <a:pt x="19" y="3"/>
                  <a:pt x="16" y="2"/>
                </a:cubicBezTo>
                <a:cubicBezTo>
                  <a:pt x="13" y="4"/>
                  <a:pt x="7" y="1"/>
                  <a:pt x="3" y="2"/>
                </a:cubicBezTo>
                <a:cubicBezTo>
                  <a:pt x="2" y="2"/>
                  <a:pt x="1" y="0"/>
                  <a:pt x="0" y="1"/>
                </a:cubicBezTo>
                <a:cubicBezTo>
                  <a:pt x="6" y="4"/>
                  <a:pt x="13" y="5"/>
                  <a:pt x="19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1" y="6"/>
                  <a:pt x="2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8" name="Freeform 184"/>
          <p:cNvSpPr>
            <a:spLocks/>
          </p:cNvSpPr>
          <p:nvPr/>
        </p:nvSpPr>
        <p:spPr bwMode="auto">
          <a:xfrm>
            <a:off x="2182813" y="4935538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9" name="Freeform 185"/>
          <p:cNvSpPr>
            <a:spLocks/>
          </p:cNvSpPr>
          <p:nvPr/>
        </p:nvSpPr>
        <p:spPr bwMode="auto">
          <a:xfrm>
            <a:off x="2120901" y="4973638"/>
            <a:ext cx="0" cy="23813"/>
          </a:xfrm>
          <a:custGeom>
            <a:avLst/>
            <a:gdLst>
              <a:gd name="T0" fmla="*/ 15 h 15"/>
              <a:gd name="T1" fmla="*/ 0 h 15"/>
              <a:gd name="T2" fmla="*/ 15 h 15"/>
              <a:gd name="T3" fmla="*/ 15 h 1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0" name="Freeform 186"/>
          <p:cNvSpPr>
            <a:spLocks/>
          </p:cNvSpPr>
          <p:nvPr/>
        </p:nvSpPr>
        <p:spPr bwMode="auto">
          <a:xfrm>
            <a:off x="7373938" y="1203325"/>
            <a:ext cx="11113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Freeform 187"/>
          <p:cNvSpPr>
            <a:spLocks/>
          </p:cNvSpPr>
          <p:nvPr/>
        </p:nvSpPr>
        <p:spPr bwMode="auto">
          <a:xfrm>
            <a:off x="6786563" y="1616075"/>
            <a:ext cx="38100" cy="12700"/>
          </a:xfrm>
          <a:custGeom>
            <a:avLst/>
            <a:gdLst>
              <a:gd name="T0" fmla="*/ 24 w 24"/>
              <a:gd name="T1" fmla="*/ 8 h 8"/>
              <a:gd name="T2" fmla="*/ 0 w 24"/>
              <a:gd name="T3" fmla="*/ 0 h 8"/>
              <a:gd name="T4" fmla="*/ 8 w 24"/>
              <a:gd name="T5" fmla="*/ 8 h 8"/>
              <a:gd name="T6" fmla="*/ 24 w 24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">
                <a:moveTo>
                  <a:pt x="24" y="8"/>
                </a:moveTo>
                <a:lnTo>
                  <a:pt x="0" y="0"/>
                </a:lnTo>
                <a:lnTo>
                  <a:pt x="8" y="8"/>
                </a:lnTo>
                <a:lnTo>
                  <a:pt x="24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2" name="Freeform 188"/>
          <p:cNvSpPr>
            <a:spLocks/>
          </p:cNvSpPr>
          <p:nvPr/>
        </p:nvSpPr>
        <p:spPr bwMode="auto">
          <a:xfrm>
            <a:off x="7535863" y="1052513"/>
            <a:ext cx="23813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2 h 2"/>
              <a:gd name="T4" fmla="*/ 0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1" y="2"/>
                  <a:pt x="2" y="2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3" name="Freeform 189"/>
          <p:cNvSpPr>
            <a:spLocks/>
          </p:cNvSpPr>
          <p:nvPr/>
        </p:nvSpPr>
        <p:spPr bwMode="auto">
          <a:xfrm>
            <a:off x="6861176" y="1566863"/>
            <a:ext cx="38100" cy="12700"/>
          </a:xfrm>
          <a:custGeom>
            <a:avLst/>
            <a:gdLst>
              <a:gd name="T0" fmla="*/ 0 w 3"/>
              <a:gd name="T1" fmla="*/ 0 h 1"/>
              <a:gd name="T2" fmla="*/ 1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3" y="1"/>
                </a:cubicBezTo>
                <a:cubicBezTo>
                  <a:pt x="3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4" name="Freeform 190"/>
          <p:cNvSpPr>
            <a:spLocks/>
          </p:cNvSpPr>
          <p:nvPr/>
        </p:nvSpPr>
        <p:spPr bwMode="auto">
          <a:xfrm>
            <a:off x="6750051" y="1566863"/>
            <a:ext cx="87313" cy="49213"/>
          </a:xfrm>
          <a:custGeom>
            <a:avLst/>
            <a:gdLst>
              <a:gd name="T0" fmla="*/ 0 w 7"/>
              <a:gd name="T1" fmla="*/ 0 h 4"/>
              <a:gd name="T2" fmla="*/ 7 w 7"/>
              <a:gd name="T3" fmla="*/ 4 h 4"/>
              <a:gd name="T4" fmla="*/ 0 w 7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1" y="1"/>
                  <a:pt x="4" y="3"/>
                  <a:pt x="7" y="4"/>
                </a:cubicBezTo>
                <a:cubicBezTo>
                  <a:pt x="5" y="2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5" name="Freeform 191"/>
          <p:cNvSpPr>
            <a:spLocks/>
          </p:cNvSpPr>
          <p:nvPr/>
        </p:nvSpPr>
        <p:spPr bwMode="auto">
          <a:xfrm>
            <a:off x="2182813" y="4910138"/>
            <a:ext cx="0" cy="1270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6" name="Freeform 192"/>
          <p:cNvSpPr>
            <a:spLocks/>
          </p:cNvSpPr>
          <p:nvPr/>
        </p:nvSpPr>
        <p:spPr bwMode="auto">
          <a:xfrm>
            <a:off x="2133601" y="4860925"/>
            <a:ext cx="74613" cy="49213"/>
          </a:xfrm>
          <a:custGeom>
            <a:avLst/>
            <a:gdLst>
              <a:gd name="T0" fmla="*/ 0 w 6"/>
              <a:gd name="T1" fmla="*/ 1 h 4"/>
              <a:gd name="T2" fmla="*/ 4 w 6"/>
              <a:gd name="T3" fmla="*/ 4 h 4"/>
              <a:gd name="T4" fmla="*/ 6 w 6"/>
              <a:gd name="T5" fmla="*/ 4 h 4"/>
              <a:gd name="T6" fmla="*/ 3 w 6"/>
              <a:gd name="T7" fmla="*/ 0 h 4"/>
              <a:gd name="T8" fmla="*/ 0 w 6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1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5" y="4"/>
                  <a:pt x="6" y="4"/>
                </a:cubicBezTo>
                <a:cubicBezTo>
                  <a:pt x="4" y="2"/>
                  <a:pt x="4" y="1"/>
                  <a:pt x="3" y="0"/>
                </a:cubicBezTo>
                <a:cubicBezTo>
                  <a:pt x="3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7" name="Freeform 193"/>
          <p:cNvSpPr>
            <a:spLocks/>
          </p:cNvSpPr>
          <p:nvPr/>
        </p:nvSpPr>
        <p:spPr bwMode="auto">
          <a:xfrm>
            <a:off x="5402263" y="2606675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8" name="Freeform 194"/>
          <p:cNvSpPr>
            <a:spLocks/>
          </p:cNvSpPr>
          <p:nvPr/>
        </p:nvSpPr>
        <p:spPr bwMode="auto">
          <a:xfrm>
            <a:off x="5414963" y="2568575"/>
            <a:ext cx="49213" cy="38100"/>
          </a:xfrm>
          <a:custGeom>
            <a:avLst/>
            <a:gdLst>
              <a:gd name="T0" fmla="*/ 0 w 4"/>
              <a:gd name="T1" fmla="*/ 3 h 3"/>
              <a:gd name="T2" fmla="*/ 4 w 4"/>
              <a:gd name="T3" fmla="*/ 2 h 3"/>
              <a:gd name="T4" fmla="*/ 0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2" y="3"/>
                  <a:pt x="3" y="3"/>
                  <a:pt x="4" y="2"/>
                </a:cubicBezTo>
                <a:cubicBezTo>
                  <a:pt x="2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9" name="Freeform 195"/>
          <p:cNvSpPr>
            <a:spLocks/>
          </p:cNvSpPr>
          <p:nvPr/>
        </p:nvSpPr>
        <p:spPr bwMode="auto">
          <a:xfrm>
            <a:off x="2195513" y="4860925"/>
            <a:ext cx="25400" cy="36513"/>
          </a:xfrm>
          <a:custGeom>
            <a:avLst/>
            <a:gdLst>
              <a:gd name="T0" fmla="*/ 2 w 2"/>
              <a:gd name="T1" fmla="*/ 0 h 3"/>
              <a:gd name="T2" fmla="*/ 0 w 2"/>
              <a:gd name="T3" fmla="*/ 1 h 3"/>
              <a:gd name="T4" fmla="*/ 2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2" y="3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0" name="Freeform 196"/>
          <p:cNvSpPr>
            <a:spLocks/>
          </p:cNvSpPr>
          <p:nvPr/>
        </p:nvSpPr>
        <p:spPr bwMode="auto">
          <a:xfrm>
            <a:off x="7210426" y="1265238"/>
            <a:ext cx="25400" cy="0"/>
          </a:xfrm>
          <a:custGeom>
            <a:avLst/>
            <a:gdLst>
              <a:gd name="T0" fmla="*/ 0 w 16"/>
              <a:gd name="T1" fmla="*/ 0 w 16"/>
              <a:gd name="T2" fmla="*/ 16 w 16"/>
              <a:gd name="T3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0" y="0"/>
                </a:moveTo>
                <a:lnTo>
                  <a:pt x="0" y="0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1" name="Freeform 197"/>
          <p:cNvSpPr>
            <a:spLocks/>
          </p:cNvSpPr>
          <p:nvPr/>
        </p:nvSpPr>
        <p:spPr bwMode="auto">
          <a:xfrm>
            <a:off x="1060451" y="5599113"/>
            <a:ext cx="12700" cy="38100"/>
          </a:xfrm>
          <a:custGeom>
            <a:avLst/>
            <a:gdLst>
              <a:gd name="T0" fmla="*/ 8 w 8"/>
              <a:gd name="T1" fmla="*/ 16 h 24"/>
              <a:gd name="T2" fmla="*/ 8 w 8"/>
              <a:gd name="T3" fmla="*/ 0 h 24"/>
              <a:gd name="T4" fmla="*/ 0 w 8"/>
              <a:gd name="T5" fmla="*/ 24 h 24"/>
              <a:gd name="T6" fmla="*/ 8 w 8"/>
              <a:gd name="T7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24">
                <a:moveTo>
                  <a:pt x="8" y="16"/>
                </a:moveTo>
                <a:lnTo>
                  <a:pt x="8" y="0"/>
                </a:lnTo>
                <a:lnTo>
                  <a:pt x="0" y="24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2" name="Freeform 198"/>
          <p:cNvSpPr>
            <a:spLocks/>
          </p:cNvSpPr>
          <p:nvPr/>
        </p:nvSpPr>
        <p:spPr bwMode="auto">
          <a:xfrm>
            <a:off x="6911976" y="1454150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1" y="1"/>
                  <a:pt x="1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3" name="Freeform 199"/>
          <p:cNvSpPr>
            <a:spLocks/>
          </p:cNvSpPr>
          <p:nvPr/>
        </p:nvSpPr>
        <p:spPr bwMode="auto">
          <a:xfrm>
            <a:off x="6861176" y="1428750"/>
            <a:ext cx="50800" cy="38100"/>
          </a:xfrm>
          <a:custGeom>
            <a:avLst/>
            <a:gdLst>
              <a:gd name="T0" fmla="*/ 0 w 4"/>
              <a:gd name="T1" fmla="*/ 1 h 3"/>
              <a:gd name="T2" fmla="*/ 4 w 4"/>
              <a:gd name="T3" fmla="*/ 3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3"/>
                  <a:pt x="3" y="3"/>
                  <a:pt x="4" y="3"/>
                </a:cubicBezTo>
                <a:cubicBezTo>
                  <a:pt x="3" y="2"/>
                  <a:pt x="2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4" name="Freeform 200"/>
          <p:cNvSpPr>
            <a:spLocks/>
          </p:cNvSpPr>
          <p:nvPr/>
        </p:nvSpPr>
        <p:spPr bwMode="auto">
          <a:xfrm>
            <a:off x="5327651" y="2606675"/>
            <a:ext cx="49213" cy="23813"/>
          </a:xfrm>
          <a:custGeom>
            <a:avLst/>
            <a:gdLst>
              <a:gd name="T0" fmla="*/ 4 w 4"/>
              <a:gd name="T1" fmla="*/ 1 h 2"/>
              <a:gd name="T2" fmla="*/ 0 w 4"/>
              <a:gd name="T3" fmla="*/ 1 h 2"/>
              <a:gd name="T4" fmla="*/ 4 w 4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1"/>
                </a:moveTo>
                <a:cubicBezTo>
                  <a:pt x="3" y="0"/>
                  <a:pt x="1" y="1"/>
                  <a:pt x="0" y="1"/>
                </a:cubicBezTo>
                <a:cubicBezTo>
                  <a:pt x="2" y="2"/>
                  <a:pt x="3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5" name="Freeform 201"/>
          <p:cNvSpPr>
            <a:spLocks/>
          </p:cNvSpPr>
          <p:nvPr/>
        </p:nvSpPr>
        <p:spPr bwMode="auto">
          <a:xfrm>
            <a:off x="998538" y="5599113"/>
            <a:ext cx="23813" cy="25400"/>
          </a:xfrm>
          <a:custGeom>
            <a:avLst/>
            <a:gdLst>
              <a:gd name="T0" fmla="*/ 1 w 2"/>
              <a:gd name="T1" fmla="*/ 2 h 2"/>
              <a:gd name="T2" fmla="*/ 1 w 2"/>
              <a:gd name="T3" fmla="*/ 0 h 2"/>
              <a:gd name="T4" fmla="*/ 0 w 2"/>
              <a:gd name="T5" fmla="*/ 1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1"/>
                  <a:pt x="2" y="1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6" name="Freeform 202"/>
          <p:cNvSpPr>
            <a:spLocks/>
          </p:cNvSpPr>
          <p:nvPr/>
        </p:nvSpPr>
        <p:spPr bwMode="auto">
          <a:xfrm>
            <a:off x="7248526" y="1165225"/>
            <a:ext cx="25400" cy="25400"/>
          </a:xfrm>
          <a:custGeom>
            <a:avLst/>
            <a:gdLst>
              <a:gd name="T0" fmla="*/ 1 w 2"/>
              <a:gd name="T1" fmla="*/ 2 h 2"/>
              <a:gd name="T2" fmla="*/ 0 w 2"/>
              <a:gd name="T3" fmla="*/ 0 h 2"/>
              <a:gd name="T4" fmla="*/ 1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2" y="1"/>
                  <a:pt x="0" y="0"/>
                </a:cubicBez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7" name="Freeform 203"/>
          <p:cNvSpPr>
            <a:spLocks/>
          </p:cNvSpPr>
          <p:nvPr/>
        </p:nvSpPr>
        <p:spPr bwMode="auto">
          <a:xfrm>
            <a:off x="1558926" y="5235575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8" name="Freeform 204"/>
          <p:cNvSpPr>
            <a:spLocks/>
          </p:cNvSpPr>
          <p:nvPr/>
        </p:nvSpPr>
        <p:spPr bwMode="auto">
          <a:xfrm>
            <a:off x="7086601" y="1216025"/>
            <a:ext cx="87313" cy="25400"/>
          </a:xfrm>
          <a:custGeom>
            <a:avLst/>
            <a:gdLst>
              <a:gd name="T0" fmla="*/ 0 w 7"/>
              <a:gd name="T1" fmla="*/ 0 h 2"/>
              <a:gd name="T2" fmla="*/ 7 w 7"/>
              <a:gd name="T3" fmla="*/ 2 h 2"/>
              <a:gd name="T4" fmla="*/ 0 w 7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2">
                <a:moveTo>
                  <a:pt x="0" y="0"/>
                </a:moveTo>
                <a:cubicBezTo>
                  <a:pt x="2" y="1"/>
                  <a:pt x="5" y="2"/>
                  <a:pt x="7" y="2"/>
                </a:cubicBezTo>
                <a:cubicBezTo>
                  <a:pt x="5" y="1"/>
                  <a:pt x="3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206"/>
          <p:cNvSpPr>
            <a:spLocks/>
          </p:cNvSpPr>
          <p:nvPr/>
        </p:nvSpPr>
        <p:spPr bwMode="auto">
          <a:xfrm>
            <a:off x="7323138" y="1077913"/>
            <a:ext cx="38100" cy="25400"/>
          </a:xfrm>
          <a:custGeom>
            <a:avLst/>
            <a:gdLst>
              <a:gd name="T0" fmla="*/ 0 w 24"/>
              <a:gd name="T1" fmla="*/ 0 h 16"/>
              <a:gd name="T2" fmla="*/ 16 w 24"/>
              <a:gd name="T3" fmla="*/ 16 h 16"/>
              <a:gd name="T4" fmla="*/ 24 w 24"/>
              <a:gd name="T5" fmla="*/ 8 h 16"/>
              <a:gd name="T6" fmla="*/ 0 w 24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6">
                <a:moveTo>
                  <a:pt x="0" y="0"/>
                </a:moveTo>
                <a:lnTo>
                  <a:pt x="16" y="16"/>
                </a:lnTo>
                <a:lnTo>
                  <a:pt x="24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207"/>
          <p:cNvSpPr>
            <a:spLocks/>
          </p:cNvSpPr>
          <p:nvPr/>
        </p:nvSpPr>
        <p:spPr bwMode="auto">
          <a:xfrm>
            <a:off x="5327651" y="2581275"/>
            <a:ext cx="23813" cy="25400"/>
          </a:xfrm>
          <a:custGeom>
            <a:avLst/>
            <a:gdLst>
              <a:gd name="T0" fmla="*/ 0 w 2"/>
              <a:gd name="T1" fmla="*/ 1 h 2"/>
              <a:gd name="T2" fmla="*/ 0 w 2"/>
              <a:gd name="T3" fmla="*/ 1 h 2"/>
              <a:gd name="T4" fmla="*/ 2 w 2"/>
              <a:gd name="T5" fmla="*/ 1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2" y="1"/>
                </a:cubicBezTo>
                <a:cubicBezTo>
                  <a:pt x="2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208"/>
          <p:cNvSpPr>
            <a:spLocks/>
          </p:cNvSpPr>
          <p:nvPr/>
        </p:nvSpPr>
        <p:spPr bwMode="auto">
          <a:xfrm>
            <a:off x="1584326" y="5199063"/>
            <a:ext cx="25400" cy="0"/>
          </a:xfrm>
          <a:custGeom>
            <a:avLst/>
            <a:gdLst>
              <a:gd name="T0" fmla="*/ 0 w 16"/>
              <a:gd name="T1" fmla="*/ 16 w 16"/>
              <a:gd name="T2" fmla="*/ 0 w 16"/>
              <a:gd name="T3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0" y="0"/>
                </a:move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209"/>
          <p:cNvSpPr>
            <a:spLocks/>
          </p:cNvSpPr>
          <p:nvPr/>
        </p:nvSpPr>
        <p:spPr bwMode="auto">
          <a:xfrm>
            <a:off x="1096963" y="5437188"/>
            <a:ext cx="50800" cy="100013"/>
          </a:xfrm>
          <a:custGeom>
            <a:avLst/>
            <a:gdLst>
              <a:gd name="T0" fmla="*/ 0 w 4"/>
              <a:gd name="T1" fmla="*/ 8 h 8"/>
              <a:gd name="T2" fmla="*/ 2 w 4"/>
              <a:gd name="T3" fmla="*/ 4 h 8"/>
              <a:gd name="T4" fmla="*/ 4 w 4"/>
              <a:gd name="T5" fmla="*/ 2 h 8"/>
              <a:gd name="T6" fmla="*/ 2 w 4"/>
              <a:gd name="T7" fmla="*/ 2 h 8"/>
              <a:gd name="T8" fmla="*/ 2 w 4"/>
              <a:gd name="T9" fmla="*/ 1 h 8"/>
              <a:gd name="T10" fmla="*/ 4 w 4"/>
              <a:gd name="T11" fmla="*/ 1 h 8"/>
              <a:gd name="T12" fmla="*/ 3 w 4"/>
              <a:gd name="T13" fmla="*/ 0 h 8"/>
              <a:gd name="T14" fmla="*/ 0 w 4"/>
              <a:gd name="T1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8">
                <a:moveTo>
                  <a:pt x="0" y="8"/>
                </a:moveTo>
                <a:cubicBezTo>
                  <a:pt x="0" y="6"/>
                  <a:pt x="4" y="6"/>
                  <a:pt x="2" y="4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4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1" y="2"/>
                  <a:pt x="0" y="5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210"/>
          <p:cNvSpPr>
            <a:spLocks/>
          </p:cNvSpPr>
          <p:nvPr/>
        </p:nvSpPr>
        <p:spPr bwMode="auto">
          <a:xfrm>
            <a:off x="7161213" y="1216025"/>
            <a:ext cx="25400" cy="0"/>
          </a:xfrm>
          <a:custGeom>
            <a:avLst/>
            <a:gdLst>
              <a:gd name="T0" fmla="*/ 8 w 16"/>
              <a:gd name="T1" fmla="*/ 16 w 16"/>
              <a:gd name="T2" fmla="*/ 0 w 16"/>
              <a:gd name="T3" fmla="*/ 8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8" y="0"/>
                </a:moveTo>
                <a:lnTo>
                  <a:pt x="16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211"/>
          <p:cNvSpPr>
            <a:spLocks/>
          </p:cNvSpPr>
          <p:nvPr/>
        </p:nvSpPr>
        <p:spPr bwMode="auto">
          <a:xfrm>
            <a:off x="6686551" y="1554163"/>
            <a:ext cx="25400" cy="12700"/>
          </a:xfrm>
          <a:custGeom>
            <a:avLst/>
            <a:gdLst>
              <a:gd name="T0" fmla="*/ 1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0 h 1"/>
              <a:gd name="T8" fmla="*/ 1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212"/>
          <p:cNvSpPr>
            <a:spLocks/>
          </p:cNvSpPr>
          <p:nvPr/>
        </p:nvSpPr>
        <p:spPr bwMode="auto">
          <a:xfrm>
            <a:off x="6711951" y="1554163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213"/>
          <p:cNvSpPr>
            <a:spLocks/>
          </p:cNvSpPr>
          <p:nvPr/>
        </p:nvSpPr>
        <p:spPr bwMode="auto">
          <a:xfrm>
            <a:off x="7173913" y="1128713"/>
            <a:ext cx="74613" cy="36513"/>
          </a:xfrm>
          <a:custGeom>
            <a:avLst/>
            <a:gdLst>
              <a:gd name="T0" fmla="*/ 0 w 6"/>
              <a:gd name="T1" fmla="*/ 0 h 3"/>
              <a:gd name="T2" fmla="*/ 5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2" y="1"/>
                  <a:pt x="3" y="2"/>
                  <a:pt x="5" y="3"/>
                </a:cubicBezTo>
                <a:cubicBezTo>
                  <a:pt x="6" y="2"/>
                  <a:pt x="2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214"/>
          <p:cNvSpPr>
            <a:spLocks/>
          </p:cNvSpPr>
          <p:nvPr/>
        </p:nvSpPr>
        <p:spPr bwMode="auto">
          <a:xfrm>
            <a:off x="2544763" y="4510088"/>
            <a:ext cx="38100" cy="12700"/>
          </a:xfrm>
          <a:custGeom>
            <a:avLst/>
            <a:gdLst>
              <a:gd name="T0" fmla="*/ 1 w 3"/>
              <a:gd name="T1" fmla="*/ 0 h 1"/>
              <a:gd name="T2" fmla="*/ 0 w 3"/>
              <a:gd name="T3" fmla="*/ 1 h 1"/>
              <a:gd name="T4" fmla="*/ 1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215"/>
          <p:cNvSpPr>
            <a:spLocks/>
          </p:cNvSpPr>
          <p:nvPr/>
        </p:nvSpPr>
        <p:spPr bwMode="auto">
          <a:xfrm>
            <a:off x="5327651" y="2543175"/>
            <a:ext cx="12700" cy="25400"/>
          </a:xfrm>
          <a:custGeom>
            <a:avLst/>
            <a:gdLst>
              <a:gd name="T0" fmla="*/ 0 w 1"/>
              <a:gd name="T1" fmla="*/ 2 h 2"/>
              <a:gd name="T2" fmla="*/ 1 w 1"/>
              <a:gd name="T3" fmla="*/ 1 h 2"/>
              <a:gd name="T4" fmla="*/ 0 w 1"/>
              <a:gd name="T5" fmla="*/ 0 h 2"/>
              <a:gd name="T6" fmla="*/ 0 w 1"/>
              <a:gd name="T7" fmla="*/ 1 h 2"/>
              <a:gd name="T8" fmla="*/ 0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216"/>
          <p:cNvSpPr>
            <a:spLocks/>
          </p:cNvSpPr>
          <p:nvPr/>
        </p:nvSpPr>
        <p:spPr bwMode="auto">
          <a:xfrm>
            <a:off x="2932113" y="4171950"/>
            <a:ext cx="87313" cy="87313"/>
          </a:xfrm>
          <a:custGeom>
            <a:avLst/>
            <a:gdLst>
              <a:gd name="T0" fmla="*/ 1 w 7"/>
              <a:gd name="T1" fmla="*/ 5 h 7"/>
              <a:gd name="T2" fmla="*/ 7 w 7"/>
              <a:gd name="T3" fmla="*/ 1 h 7"/>
              <a:gd name="T4" fmla="*/ 6 w 7"/>
              <a:gd name="T5" fmla="*/ 0 h 7"/>
              <a:gd name="T6" fmla="*/ 4 w 7"/>
              <a:gd name="T7" fmla="*/ 1 h 7"/>
              <a:gd name="T8" fmla="*/ 1 w 7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1" y="5"/>
                </a:moveTo>
                <a:cubicBezTo>
                  <a:pt x="7" y="7"/>
                  <a:pt x="2" y="0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5" y="3"/>
                  <a:pt x="0" y="3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217"/>
          <p:cNvSpPr>
            <a:spLocks/>
          </p:cNvSpPr>
          <p:nvPr/>
        </p:nvSpPr>
        <p:spPr bwMode="auto">
          <a:xfrm>
            <a:off x="1446213" y="5211763"/>
            <a:ext cx="38100" cy="49213"/>
          </a:xfrm>
          <a:custGeom>
            <a:avLst/>
            <a:gdLst>
              <a:gd name="T0" fmla="*/ 0 w 3"/>
              <a:gd name="T1" fmla="*/ 3 h 4"/>
              <a:gd name="T2" fmla="*/ 0 w 3"/>
              <a:gd name="T3" fmla="*/ 3 h 4"/>
              <a:gd name="T4" fmla="*/ 3 w 3"/>
              <a:gd name="T5" fmla="*/ 1 h 4"/>
              <a:gd name="T6" fmla="*/ 0 w 3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3" y="4"/>
                  <a:pt x="2" y="1"/>
                  <a:pt x="3" y="1"/>
                </a:cubicBezTo>
                <a:cubicBezTo>
                  <a:pt x="1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218"/>
          <p:cNvSpPr>
            <a:spLocks/>
          </p:cNvSpPr>
          <p:nvPr/>
        </p:nvSpPr>
        <p:spPr bwMode="auto">
          <a:xfrm>
            <a:off x="6550026" y="1616075"/>
            <a:ext cx="25400" cy="25400"/>
          </a:xfrm>
          <a:custGeom>
            <a:avLst/>
            <a:gdLst>
              <a:gd name="T0" fmla="*/ 2 w 2"/>
              <a:gd name="T1" fmla="*/ 2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1" y="0"/>
                  <a:pt x="0" y="1"/>
                </a:cubicBezTo>
                <a:cubicBezTo>
                  <a:pt x="0" y="1"/>
                  <a:pt x="1" y="1"/>
                  <a:pt x="0" y="2"/>
                </a:cubicBezTo>
                <a:cubicBezTo>
                  <a:pt x="1" y="1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219"/>
          <p:cNvSpPr>
            <a:spLocks/>
          </p:cNvSpPr>
          <p:nvPr/>
        </p:nvSpPr>
        <p:spPr bwMode="auto">
          <a:xfrm>
            <a:off x="2382838" y="4610100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220"/>
          <p:cNvSpPr>
            <a:spLocks/>
          </p:cNvSpPr>
          <p:nvPr/>
        </p:nvSpPr>
        <p:spPr bwMode="auto">
          <a:xfrm>
            <a:off x="5253038" y="2581275"/>
            <a:ext cx="11113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221"/>
          <p:cNvSpPr>
            <a:spLocks/>
          </p:cNvSpPr>
          <p:nvPr/>
        </p:nvSpPr>
        <p:spPr bwMode="auto">
          <a:xfrm>
            <a:off x="1471613" y="5160963"/>
            <a:ext cx="61913" cy="25400"/>
          </a:xfrm>
          <a:custGeom>
            <a:avLst/>
            <a:gdLst>
              <a:gd name="T0" fmla="*/ 3 w 5"/>
              <a:gd name="T1" fmla="*/ 2 h 2"/>
              <a:gd name="T2" fmla="*/ 5 w 5"/>
              <a:gd name="T3" fmla="*/ 2 h 2"/>
              <a:gd name="T4" fmla="*/ 0 w 5"/>
              <a:gd name="T5" fmla="*/ 0 h 2"/>
              <a:gd name="T6" fmla="*/ 3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2"/>
                </a:moveTo>
                <a:cubicBezTo>
                  <a:pt x="5" y="2"/>
                  <a:pt x="5" y="2"/>
                  <a:pt x="5" y="2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3" y="0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222"/>
          <p:cNvSpPr>
            <a:spLocks/>
          </p:cNvSpPr>
          <p:nvPr/>
        </p:nvSpPr>
        <p:spPr bwMode="auto">
          <a:xfrm>
            <a:off x="5202238" y="2593975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0 w 2"/>
              <a:gd name="T5" fmla="*/ 1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223"/>
          <p:cNvSpPr>
            <a:spLocks/>
          </p:cNvSpPr>
          <p:nvPr/>
        </p:nvSpPr>
        <p:spPr bwMode="auto">
          <a:xfrm>
            <a:off x="2146301" y="4697413"/>
            <a:ext cx="61913" cy="25400"/>
          </a:xfrm>
          <a:custGeom>
            <a:avLst/>
            <a:gdLst>
              <a:gd name="T0" fmla="*/ 5 w 5"/>
              <a:gd name="T1" fmla="*/ 2 h 2"/>
              <a:gd name="T2" fmla="*/ 0 w 5"/>
              <a:gd name="T3" fmla="*/ 1 h 2"/>
              <a:gd name="T4" fmla="*/ 2 w 5"/>
              <a:gd name="T5" fmla="*/ 2 h 2"/>
              <a:gd name="T6" fmla="*/ 2 w 5"/>
              <a:gd name="T7" fmla="*/ 2 h 2"/>
              <a:gd name="T8" fmla="*/ 5 w 5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5" y="2"/>
                </a:moveTo>
                <a:cubicBezTo>
                  <a:pt x="3" y="1"/>
                  <a:pt x="0" y="0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lnTo>
                  <a:pt x="5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Rectangle 224"/>
          <p:cNvSpPr>
            <a:spLocks noChangeArrowheads="1"/>
          </p:cNvSpPr>
          <p:nvPr/>
        </p:nvSpPr>
        <p:spPr bwMode="auto">
          <a:xfrm>
            <a:off x="6786563" y="1416050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225"/>
          <p:cNvSpPr>
            <a:spLocks/>
          </p:cNvSpPr>
          <p:nvPr/>
        </p:nvSpPr>
        <p:spPr bwMode="auto">
          <a:xfrm>
            <a:off x="3032126" y="4059238"/>
            <a:ext cx="49213" cy="36513"/>
          </a:xfrm>
          <a:custGeom>
            <a:avLst/>
            <a:gdLst>
              <a:gd name="T0" fmla="*/ 2 w 4"/>
              <a:gd name="T1" fmla="*/ 3 h 3"/>
              <a:gd name="T2" fmla="*/ 3 w 4"/>
              <a:gd name="T3" fmla="*/ 3 h 3"/>
              <a:gd name="T4" fmla="*/ 3 w 4"/>
              <a:gd name="T5" fmla="*/ 0 h 3"/>
              <a:gd name="T6" fmla="*/ 2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2" y="3"/>
                  <a:pt x="3" y="3"/>
                  <a:pt x="3" y="3"/>
                </a:cubicBezTo>
                <a:cubicBezTo>
                  <a:pt x="4" y="2"/>
                  <a:pt x="3" y="1"/>
                  <a:pt x="3" y="0"/>
                </a:cubicBezTo>
                <a:cubicBezTo>
                  <a:pt x="2" y="1"/>
                  <a:pt x="0" y="2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226"/>
          <p:cNvSpPr>
            <a:spLocks/>
          </p:cNvSpPr>
          <p:nvPr/>
        </p:nvSpPr>
        <p:spPr bwMode="auto">
          <a:xfrm>
            <a:off x="2670176" y="4346575"/>
            <a:ext cx="23813" cy="12700"/>
          </a:xfrm>
          <a:custGeom>
            <a:avLst/>
            <a:gdLst>
              <a:gd name="T0" fmla="*/ 8 w 15"/>
              <a:gd name="T1" fmla="*/ 8 h 8"/>
              <a:gd name="T2" fmla="*/ 15 w 15"/>
              <a:gd name="T3" fmla="*/ 0 h 8"/>
              <a:gd name="T4" fmla="*/ 0 w 15"/>
              <a:gd name="T5" fmla="*/ 0 h 8"/>
              <a:gd name="T6" fmla="*/ 8 w 15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8" y="8"/>
                </a:moveTo>
                <a:lnTo>
                  <a:pt x="15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227"/>
          <p:cNvSpPr>
            <a:spLocks/>
          </p:cNvSpPr>
          <p:nvPr/>
        </p:nvSpPr>
        <p:spPr bwMode="auto">
          <a:xfrm>
            <a:off x="1484313" y="5022850"/>
            <a:ext cx="136525" cy="112713"/>
          </a:xfrm>
          <a:custGeom>
            <a:avLst/>
            <a:gdLst>
              <a:gd name="T0" fmla="*/ 6 w 11"/>
              <a:gd name="T1" fmla="*/ 4 h 9"/>
              <a:gd name="T2" fmla="*/ 6 w 11"/>
              <a:gd name="T3" fmla="*/ 1 h 9"/>
              <a:gd name="T4" fmla="*/ 5 w 11"/>
              <a:gd name="T5" fmla="*/ 0 h 9"/>
              <a:gd name="T6" fmla="*/ 5 w 11"/>
              <a:gd name="T7" fmla="*/ 1 h 9"/>
              <a:gd name="T8" fmla="*/ 3 w 11"/>
              <a:gd name="T9" fmla="*/ 2 h 9"/>
              <a:gd name="T10" fmla="*/ 0 w 11"/>
              <a:gd name="T11" fmla="*/ 8 h 9"/>
              <a:gd name="T12" fmla="*/ 4 w 11"/>
              <a:gd name="T13" fmla="*/ 8 h 9"/>
              <a:gd name="T14" fmla="*/ 3 w 11"/>
              <a:gd name="T15" fmla="*/ 7 h 9"/>
              <a:gd name="T16" fmla="*/ 11 w 11"/>
              <a:gd name="T17" fmla="*/ 4 h 9"/>
              <a:gd name="T18" fmla="*/ 6 w 11"/>
              <a:gd name="T1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9">
                <a:moveTo>
                  <a:pt x="6" y="4"/>
                </a:moveTo>
                <a:cubicBezTo>
                  <a:pt x="5" y="3"/>
                  <a:pt x="5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1"/>
                  <a:pt x="5" y="0"/>
                  <a:pt x="5" y="1"/>
                </a:cubicBezTo>
                <a:cubicBezTo>
                  <a:pt x="5" y="1"/>
                  <a:pt x="4" y="2"/>
                  <a:pt x="3" y="2"/>
                </a:cubicBezTo>
                <a:cubicBezTo>
                  <a:pt x="1" y="4"/>
                  <a:pt x="2" y="6"/>
                  <a:pt x="0" y="8"/>
                </a:cubicBezTo>
                <a:cubicBezTo>
                  <a:pt x="1" y="9"/>
                  <a:pt x="2" y="8"/>
                  <a:pt x="4" y="8"/>
                </a:cubicBezTo>
                <a:cubicBezTo>
                  <a:pt x="3" y="8"/>
                  <a:pt x="2" y="7"/>
                  <a:pt x="3" y="7"/>
                </a:cubicBezTo>
                <a:cubicBezTo>
                  <a:pt x="3" y="3"/>
                  <a:pt x="9" y="5"/>
                  <a:pt x="11" y="4"/>
                </a:cubicBezTo>
                <a:cubicBezTo>
                  <a:pt x="9" y="4"/>
                  <a:pt x="7" y="3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228"/>
          <p:cNvSpPr>
            <a:spLocks/>
          </p:cNvSpPr>
          <p:nvPr/>
        </p:nvSpPr>
        <p:spPr bwMode="auto">
          <a:xfrm>
            <a:off x="2693988" y="4284663"/>
            <a:ext cx="50800" cy="36513"/>
          </a:xfrm>
          <a:custGeom>
            <a:avLst/>
            <a:gdLst>
              <a:gd name="T0" fmla="*/ 0 w 4"/>
              <a:gd name="T1" fmla="*/ 0 h 3"/>
              <a:gd name="T2" fmla="*/ 1 w 4"/>
              <a:gd name="T3" fmla="*/ 2 h 3"/>
              <a:gd name="T4" fmla="*/ 4 w 4"/>
              <a:gd name="T5" fmla="*/ 3 h 3"/>
              <a:gd name="T6" fmla="*/ 2 w 4"/>
              <a:gd name="T7" fmla="*/ 2 h 3"/>
              <a:gd name="T8" fmla="*/ 1 w 4"/>
              <a:gd name="T9" fmla="*/ 0 h 3"/>
              <a:gd name="T10" fmla="*/ 0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0"/>
                  <a:pt x="2" y="1"/>
                  <a:pt x="1" y="2"/>
                </a:cubicBezTo>
                <a:cubicBezTo>
                  <a:pt x="2" y="3"/>
                  <a:pt x="3" y="3"/>
                  <a:pt x="4" y="3"/>
                </a:cubicBezTo>
                <a:cubicBezTo>
                  <a:pt x="3" y="1"/>
                  <a:pt x="3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229"/>
          <p:cNvSpPr>
            <a:spLocks/>
          </p:cNvSpPr>
          <p:nvPr/>
        </p:nvSpPr>
        <p:spPr bwMode="auto">
          <a:xfrm>
            <a:off x="6488113" y="1541463"/>
            <a:ext cx="36513" cy="25400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0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1" y="1"/>
                  <a:pt x="2" y="2"/>
                  <a:pt x="3" y="2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230"/>
          <p:cNvSpPr>
            <a:spLocks/>
          </p:cNvSpPr>
          <p:nvPr/>
        </p:nvSpPr>
        <p:spPr bwMode="auto">
          <a:xfrm>
            <a:off x="2868613" y="4146550"/>
            <a:ext cx="38100" cy="25400"/>
          </a:xfrm>
          <a:custGeom>
            <a:avLst/>
            <a:gdLst>
              <a:gd name="T0" fmla="*/ 1 w 3"/>
              <a:gd name="T1" fmla="*/ 2 h 2"/>
              <a:gd name="T2" fmla="*/ 3 w 3"/>
              <a:gd name="T3" fmla="*/ 1 h 2"/>
              <a:gd name="T4" fmla="*/ 2 w 3"/>
              <a:gd name="T5" fmla="*/ 0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Rectangle 231"/>
          <p:cNvSpPr>
            <a:spLocks noChangeArrowheads="1"/>
          </p:cNvSpPr>
          <p:nvPr/>
        </p:nvSpPr>
        <p:spPr bwMode="auto">
          <a:xfrm>
            <a:off x="7235826" y="1003300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232"/>
          <p:cNvSpPr>
            <a:spLocks/>
          </p:cNvSpPr>
          <p:nvPr/>
        </p:nvSpPr>
        <p:spPr bwMode="auto">
          <a:xfrm>
            <a:off x="1620838" y="5010150"/>
            <a:ext cx="25400" cy="12700"/>
          </a:xfrm>
          <a:custGeom>
            <a:avLst/>
            <a:gdLst>
              <a:gd name="T0" fmla="*/ 16 w 16"/>
              <a:gd name="T1" fmla="*/ 0 h 8"/>
              <a:gd name="T2" fmla="*/ 16 w 16"/>
              <a:gd name="T3" fmla="*/ 0 h 8"/>
              <a:gd name="T4" fmla="*/ 0 w 16"/>
              <a:gd name="T5" fmla="*/ 8 h 8"/>
              <a:gd name="T6" fmla="*/ 16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16" y="0"/>
                </a:moveTo>
                <a:lnTo>
                  <a:pt x="16" y="0"/>
                </a:lnTo>
                <a:lnTo>
                  <a:pt x="0" y="8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233"/>
          <p:cNvSpPr>
            <a:spLocks/>
          </p:cNvSpPr>
          <p:nvPr/>
        </p:nvSpPr>
        <p:spPr bwMode="auto">
          <a:xfrm>
            <a:off x="7073901" y="1052513"/>
            <a:ext cx="61913" cy="63500"/>
          </a:xfrm>
          <a:custGeom>
            <a:avLst/>
            <a:gdLst>
              <a:gd name="T0" fmla="*/ 3 w 5"/>
              <a:gd name="T1" fmla="*/ 2 h 5"/>
              <a:gd name="T2" fmla="*/ 5 w 5"/>
              <a:gd name="T3" fmla="*/ 3 h 5"/>
              <a:gd name="T4" fmla="*/ 0 w 5"/>
              <a:gd name="T5" fmla="*/ 1 h 5"/>
              <a:gd name="T6" fmla="*/ 3 w 5"/>
              <a:gd name="T7" fmla="*/ 5 h 5"/>
              <a:gd name="T8" fmla="*/ 3 w 5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3" y="2"/>
                </a:moveTo>
                <a:cubicBezTo>
                  <a:pt x="5" y="3"/>
                  <a:pt x="5" y="3"/>
                  <a:pt x="5" y="3"/>
                </a:cubicBezTo>
                <a:cubicBezTo>
                  <a:pt x="4" y="2"/>
                  <a:pt x="2" y="0"/>
                  <a:pt x="0" y="1"/>
                </a:cubicBezTo>
                <a:cubicBezTo>
                  <a:pt x="3" y="1"/>
                  <a:pt x="0" y="4"/>
                  <a:pt x="3" y="5"/>
                </a:cubicBezTo>
                <a:cubicBezTo>
                  <a:pt x="1" y="4"/>
                  <a:pt x="3" y="3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234"/>
          <p:cNvSpPr>
            <a:spLocks/>
          </p:cNvSpPr>
          <p:nvPr/>
        </p:nvSpPr>
        <p:spPr bwMode="auto">
          <a:xfrm>
            <a:off x="2719388" y="4233863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0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235"/>
          <p:cNvSpPr>
            <a:spLocks/>
          </p:cNvSpPr>
          <p:nvPr/>
        </p:nvSpPr>
        <p:spPr bwMode="auto">
          <a:xfrm>
            <a:off x="7161213" y="1003300"/>
            <a:ext cx="25400" cy="23813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2 w 2"/>
              <a:gd name="T5" fmla="*/ 1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0" y="1"/>
                  <a:pt x="0" y="1"/>
                </a:cubicBezTo>
                <a:cubicBezTo>
                  <a:pt x="1" y="2"/>
                  <a:pt x="1" y="1"/>
                  <a:pt x="2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236"/>
          <p:cNvSpPr>
            <a:spLocks/>
          </p:cNvSpPr>
          <p:nvPr/>
        </p:nvSpPr>
        <p:spPr bwMode="auto">
          <a:xfrm>
            <a:off x="2595563" y="4271963"/>
            <a:ext cx="49213" cy="365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0 h 3"/>
              <a:gd name="T6" fmla="*/ 0 w 4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3"/>
                  <a:pt x="4" y="2"/>
                </a:cubicBezTo>
                <a:cubicBezTo>
                  <a:pt x="3" y="2"/>
                  <a:pt x="2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237"/>
          <p:cNvSpPr>
            <a:spLocks/>
          </p:cNvSpPr>
          <p:nvPr/>
        </p:nvSpPr>
        <p:spPr bwMode="auto">
          <a:xfrm>
            <a:off x="2082801" y="4584700"/>
            <a:ext cx="63500" cy="74613"/>
          </a:xfrm>
          <a:custGeom>
            <a:avLst/>
            <a:gdLst>
              <a:gd name="T0" fmla="*/ 0 w 5"/>
              <a:gd name="T1" fmla="*/ 1 h 6"/>
              <a:gd name="T2" fmla="*/ 1 w 5"/>
              <a:gd name="T3" fmla="*/ 5 h 6"/>
              <a:gd name="T4" fmla="*/ 5 w 5"/>
              <a:gd name="T5" fmla="*/ 4 h 6"/>
              <a:gd name="T6" fmla="*/ 0 w 5"/>
              <a:gd name="T7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0" y="1"/>
                </a:moveTo>
                <a:cubicBezTo>
                  <a:pt x="2" y="2"/>
                  <a:pt x="0" y="4"/>
                  <a:pt x="1" y="5"/>
                </a:cubicBezTo>
                <a:cubicBezTo>
                  <a:pt x="3" y="6"/>
                  <a:pt x="3" y="4"/>
                  <a:pt x="5" y="4"/>
                </a:cubicBezTo>
                <a:cubicBezTo>
                  <a:pt x="2" y="4"/>
                  <a:pt x="3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238"/>
          <p:cNvSpPr>
            <a:spLocks/>
          </p:cNvSpPr>
          <p:nvPr/>
        </p:nvSpPr>
        <p:spPr bwMode="auto">
          <a:xfrm>
            <a:off x="2955926" y="4046538"/>
            <a:ext cx="38100" cy="12700"/>
          </a:xfrm>
          <a:custGeom>
            <a:avLst/>
            <a:gdLst>
              <a:gd name="T0" fmla="*/ 1 w 3"/>
              <a:gd name="T1" fmla="*/ 1 h 1"/>
              <a:gd name="T2" fmla="*/ 1 w 3"/>
              <a:gd name="T3" fmla="*/ 0 h 1"/>
              <a:gd name="T4" fmla="*/ 1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2" y="1"/>
                  <a:pt x="3" y="0"/>
                  <a:pt x="1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239"/>
          <p:cNvSpPr>
            <a:spLocks/>
          </p:cNvSpPr>
          <p:nvPr/>
        </p:nvSpPr>
        <p:spPr bwMode="auto">
          <a:xfrm>
            <a:off x="3206751" y="3870325"/>
            <a:ext cx="23813" cy="0"/>
          </a:xfrm>
          <a:custGeom>
            <a:avLst/>
            <a:gdLst>
              <a:gd name="T0" fmla="*/ 7 w 15"/>
              <a:gd name="T1" fmla="*/ 15 w 15"/>
              <a:gd name="T2" fmla="*/ 0 w 15"/>
              <a:gd name="T3" fmla="*/ 7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7" y="0"/>
                </a:moveTo>
                <a:lnTo>
                  <a:pt x="15" y="0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240"/>
          <p:cNvSpPr>
            <a:spLocks/>
          </p:cNvSpPr>
          <p:nvPr/>
        </p:nvSpPr>
        <p:spPr bwMode="auto">
          <a:xfrm>
            <a:off x="2657476" y="4259263"/>
            <a:ext cx="12700" cy="0"/>
          </a:xfrm>
          <a:custGeom>
            <a:avLst/>
            <a:gdLst>
              <a:gd name="T0" fmla="*/ 0 w 8"/>
              <a:gd name="T1" fmla="*/ 0 w 8"/>
              <a:gd name="T2" fmla="*/ 8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241"/>
          <p:cNvSpPr>
            <a:spLocks/>
          </p:cNvSpPr>
          <p:nvPr/>
        </p:nvSpPr>
        <p:spPr bwMode="auto">
          <a:xfrm>
            <a:off x="7135813" y="977900"/>
            <a:ext cx="38100" cy="1270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0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0" y="1"/>
                  <a:pt x="2" y="1"/>
                  <a:pt x="3" y="1"/>
                </a:cubicBezTo>
                <a:cubicBezTo>
                  <a:pt x="3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242"/>
          <p:cNvSpPr>
            <a:spLocks/>
          </p:cNvSpPr>
          <p:nvPr/>
        </p:nvSpPr>
        <p:spPr bwMode="auto">
          <a:xfrm>
            <a:off x="2794001" y="4108450"/>
            <a:ext cx="50800" cy="25400"/>
          </a:xfrm>
          <a:custGeom>
            <a:avLst/>
            <a:gdLst>
              <a:gd name="T0" fmla="*/ 1 w 4"/>
              <a:gd name="T1" fmla="*/ 2 h 2"/>
              <a:gd name="T2" fmla="*/ 4 w 4"/>
              <a:gd name="T3" fmla="*/ 1 h 2"/>
              <a:gd name="T4" fmla="*/ 0 w 4"/>
              <a:gd name="T5" fmla="*/ 1 h 2"/>
              <a:gd name="T6" fmla="*/ 1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2"/>
                </a:moveTo>
                <a:cubicBezTo>
                  <a:pt x="3" y="2"/>
                  <a:pt x="3" y="1"/>
                  <a:pt x="4" y="1"/>
                </a:cubicBez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243"/>
          <p:cNvSpPr>
            <a:spLocks/>
          </p:cNvSpPr>
          <p:nvPr/>
        </p:nvSpPr>
        <p:spPr bwMode="auto">
          <a:xfrm>
            <a:off x="2082801" y="4510088"/>
            <a:ext cx="87313" cy="74613"/>
          </a:xfrm>
          <a:custGeom>
            <a:avLst/>
            <a:gdLst>
              <a:gd name="T0" fmla="*/ 3 w 7"/>
              <a:gd name="T1" fmla="*/ 6 h 6"/>
              <a:gd name="T2" fmla="*/ 4 w 7"/>
              <a:gd name="T3" fmla="*/ 6 h 6"/>
              <a:gd name="T4" fmla="*/ 6 w 7"/>
              <a:gd name="T5" fmla="*/ 2 h 6"/>
              <a:gd name="T6" fmla="*/ 3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3" y="6"/>
                </a:moveTo>
                <a:cubicBezTo>
                  <a:pt x="4" y="6"/>
                  <a:pt x="4" y="6"/>
                  <a:pt x="4" y="6"/>
                </a:cubicBezTo>
                <a:cubicBezTo>
                  <a:pt x="5" y="5"/>
                  <a:pt x="5" y="3"/>
                  <a:pt x="6" y="2"/>
                </a:cubicBezTo>
                <a:cubicBezTo>
                  <a:pt x="0" y="0"/>
                  <a:pt x="7" y="5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244"/>
          <p:cNvSpPr>
            <a:spLocks/>
          </p:cNvSpPr>
          <p:nvPr/>
        </p:nvSpPr>
        <p:spPr bwMode="auto">
          <a:xfrm>
            <a:off x="4740276" y="2730500"/>
            <a:ext cx="38100" cy="25400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0 w 3"/>
              <a:gd name="T5" fmla="*/ 0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1"/>
                  <a:pt x="3" y="1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245"/>
          <p:cNvSpPr>
            <a:spLocks/>
          </p:cNvSpPr>
          <p:nvPr/>
        </p:nvSpPr>
        <p:spPr bwMode="auto">
          <a:xfrm>
            <a:off x="1658938" y="4860925"/>
            <a:ext cx="38100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1 h 1"/>
              <a:gd name="T4" fmla="*/ 2 w 3"/>
              <a:gd name="T5" fmla="*/ 0 h 1"/>
              <a:gd name="T6" fmla="*/ 1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1" y="1"/>
                  <a:pt x="2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Freeform 246"/>
          <p:cNvSpPr>
            <a:spLocks/>
          </p:cNvSpPr>
          <p:nvPr/>
        </p:nvSpPr>
        <p:spPr bwMode="auto">
          <a:xfrm>
            <a:off x="1558926" y="4873625"/>
            <a:ext cx="38100" cy="74613"/>
          </a:xfrm>
          <a:custGeom>
            <a:avLst/>
            <a:gdLst>
              <a:gd name="T0" fmla="*/ 1 w 3"/>
              <a:gd name="T1" fmla="*/ 2 h 6"/>
              <a:gd name="T2" fmla="*/ 0 w 3"/>
              <a:gd name="T3" fmla="*/ 6 h 6"/>
              <a:gd name="T4" fmla="*/ 3 w 3"/>
              <a:gd name="T5" fmla="*/ 3 h 6"/>
              <a:gd name="T6" fmla="*/ 1 w 3"/>
              <a:gd name="T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6">
                <a:moveTo>
                  <a:pt x="1" y="2"/>
                </a:moveTo>
                <a:cubicBezTo>
                  <a:pt x="1" y="3"/>
                  <a:pt x="2" y="5"/>
                  <a:pt x="0" y="6"/>
                </a:cubicBezTo>
                <a:cubicBezTo>
                  <a:pt x="1" y="6"/>
                  <a:pt x="3" y="4"/>
                  <a:pt x="3" y="3"/>
                </a:cubicBezTo>
                <a:cubicBezTo>
                  <a:pt x="2" y="3"/>
                  <a:pt x="1" y="0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247"/>
          <p:cNvSpPr>
            <a:spLocks/>
          </p:cNvSpPr>
          <p:nvPr/>
        </p:nvSpPr>
        <p:spPr bwMode="auto">
          <a:xfrm>
            <a:off x="7123113" y="939800"/>
            <a:ext cx="38100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2 w 3"/>
              <a:gd name="T5" fmla="*/ 0 h 1"/>
              <a:gd name="T6" fmla="*/ 0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248"/>
          <p:cNvSpPr>
            <a:spLocks/>
          </p:cNvSpPr>
          <p:nvPr/>
        </p:nvSpPr>
        <p:spPr bwMode="auto">
          <a:xfrm>
            <a:off x="2757488" y="4059238"/>
            <a:ext cx="74613" cy="49213"/>
          </a:xfrm>
          <a:custGeom>
            <a:avLst/>
            <a:gdLst>
              <a:gd name="T0" fmla="*/ 4 w 6"/>
              <a:gd name="T1" fmla="*/ 0 h 4"/>
              <a:gd name="T2" fmla="*/ 1 w 6"/>
              <a:gd name="T3" fmla="*/ 3 h 4"/>
              <a:gd name="T4" fmla="*/ 4 w 6"/>
              <a:gd name="T5" fmla="*/ 4 h 4"/>
              <a:gd name="T6" fmla="*/ 4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2" y="0"/>
                  <a:pt x="0" y="1"/>
                  <a:pt x="1" y="3"/>
                </a:cubicBezTo>
                <a:cubicBezTo>
                  <a:pt x="1" y="3"/>
                  <a:pt x="3" y="4"/>
                  <a:pt x="4" y="4"/>
                </a:cubicBezTo>
                <a:cubicBezTo>
                  <a:pt x="4" y="2"/>
                  <a:pt x="6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Freeform 249"/>
          <p:cNvSpPr>
            <a:spLocks/>
          </p:cNvSpPr>
          <p:nvPr/>
        </p:nvSpPr>
        <p:spPr bwMode="auto">
          <a:xfrm>
            <a:off x="3317876" y="3721100"/>
            <a:ext cx="12700" cy="12700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1" y="1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250"/>
          <p:cNvSpPr>
            <a:spLocks/>
          </p:cNvSpPr>
          <p:nvPr/>
        </p:nvSpPr>
        <p:spPr bwMode="auto">
          <a:xfrm>
            <a:off x="3530601" y="3570288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251"/>
          <p:cNvSpPr>
            <a:spLocks/>
          </p:cNvSpPr>
          <p:nvPr/>
        </p:nvSpPr>
        <p:spPr bwMode="auto">
          <a:xfrm>
            <a:off x="4516438" y="2855913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8 h 8"/>
              <a:gd name="T4" fmla="*/ 0 w 8"/>
              <a:gd name="T5" fmla="*/ 0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8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Freeform 252"/>
          <p:cNvSpPr>
            <a:spLocks/>
          </p:cNvSpPr>
          <p:nvPr/>
        </p:nvSpPr>
        <p:spPr bwMode="auto">
          <a:xfrm>
            <a:off x="7086601" y="927100"/>
            <a:ext cx="12700" cy="38100"/>
          </a:xfrm>
          <a:custGeom>
            <a:avLst/>
            <a:gdLst>
              <a:gd name="T0" fmla="*/ 1 w 1"/>
              <a:gd name="T1" fmla="*/ 3 h 3"/>
              <a:gd name="T2" fmla="*/ 1 w 1"/>
              <a:gd name="T3" fmla="*/ 0 h 3"/>
              <a:gd name="T4" fmla="*/ 0 w 1"/>
              <a:gd name="T5" fmla="*/ 0 h 3"/>
              <a:gd name="T6" fmla="*/ 0 w 1"/>
              <a:gd name="T7" fmla="*/ 2 h 3"/>
              <a:gd name="T8" fmla="*/ 1 w 1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3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0" y="2"/>
                  <a:pt x="0" y="2"/>
                </a:cubicBezTo>
                <a:cubicBezTo>
                  <a:pt x="0" y="2"/>
                  <a:pt x="1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253"/>
          <p:cNvSpPr>
            <a:spLocks/>
          </p:cNvSpPr>
          <p:nvPr/>
        </p:nvSpPr>
        <p:spPr bwMode="auto">
          <a:xfrm>
            <a:off x="2906713" y="3959225"/>
            <a:ext cx="49213" cy="23813"/>
          </a:xfrm>
          <a:custGeom>
            <a:avLst/>
            <a:gdLst>
              <a:gd name="T0" fmla="*/ 0 w 4"/>
              <a:gd name="T1" fmla="*/ 1 h 2"/>
              <a:gd name="T2" fmla="*/ 1 w 4"/>
              <a:gd name="T3" fmla="*/ 1 h 2"/>
              <a:gd name="T4" fmla="*/ 4 w 4"/>
              <a:gd name="T5" fmla="*/ 1 h 2"/>
              <a:gd name="T6" fmla="*/ 2 w 4"/>
              <a:gd name="T7" fmla="*/ 0 h 2"/>
              <a:gd name="T8" fmla="*/ 0 w 4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3" y="2"/>
                  <a:pt x="4" y="1"/>
                </a:cubicBezTo>
                <a:cubicBezTo>
                  <a:pt x="2" y="0"/>
                  <a:pt x="2" y="0"/>
                  <a:pt x="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254"/>
          <p:cNvSpPr>
            <a:spLocks/>
          </p:cNvSpPr>
          <p:nvPr/>
        </p:nvSpPr>
        <p:spPr bwMode="auto">
          <a:xfrm>
            <a:off x="2008188" y="4610100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255"/>
          <p:cNvSpPr>
            <a:spLocks/>
          </p:cNvSpPr>
          <p:nvPr/>
        </p:nvSpPr>
        <p:spPr bwMode="auto">
          <a:xfrm>
            <a:off x="1209676" y="5099050"/>
            <a:ext cx="50800" cy="49213"/>
          </a:xfrm>
          <a:custGeom>
            <a:avLst/>
            <a:gdLst>
              <a:gd name="T0" fmla="*/ 4 w 4"/>
              <a:gd name="T1" fmla="*/ 1 h 4"/>
              <a:gd name="T2" fmla="*/ 1 w 4"/>
              <a:gd name="T3" fmla="*/ 1 h 4"/>
              <a:gd name="T4" fmla="*/ 0 w 4"/>
              <a:gd name="T5" fmla="*/ 3 h 4"/>
              <a:gd name="T6" fmla="*/ 0 w 4"/>
              <a:gd name="T7" fmla="*/ 4 h 4"/>
              <a:gd name="T8" fmla="*/ 2 w 4"/>
              <a:gd name="T9" fmla="*/ 3 h 4"/>
              <a:gd name="T10" fmla="*/ 4 w 4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3" y="1"/>
                  <a:pt x="2" y="0"/>
                  <a:pt x="1" y="1"/>
                </a:cubicBezTo>
                <a:cubicBezTo>
                  <a:pt x="1" y="2"/>
                  <a:pt x="1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3"/>
                  <a:pt x="2" y="3"/>
                </a:cubicBezTo>
                <a:cubicBezTo>
                  <a:pt x="0" y="1"/>
                  <a:pt x="3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256"/>
          <p:cNvSpPr>
            <a:spLocks/>
          </p:cNvSpPr>
          <p:nvPr/>
        </p:nvSpPr>
        <p:spPr bwMode="auto">
          <a:xfrm>
            <a:off x="7123113" y="903288"/>
            <a:ext cx="25400" cy="23813"/>
          </a:xfrm>
          <a:custGeom>
            <a:avLst/>
            <a:gdLst>
              <a:gd name="T0" fmla="*/ 0 w 16"/>
              <a:gd name="T1" fmla="*/ 0 h 15"/>
              <a:gd name="T2" fmla="*/ 8 w 16"/>
              <a:gd name="T3" fmla="*/ 15 h 15"/>
              <a:gd name="T4" fmla="*/ 16 w 16"/>
              <a:gd name="T5" fmla="*/ 15 h 15"/>
              <a:gd name="T6" fmla="*/ 0 w 16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5">
                <a:moveTo>
                  <a:pt x="0" y="0"/>
                </a:moveTo>
                <a:lnTo>
                  <a:pt x="8" y="15"/>
                </a:lnTo>
                <a:lnTo>
                  <a:pt x="16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257"/>
          <p:cNvSpPr>
            <a:spLocks/>
          </p:cNvSpPr>
          <p:nvPr/>
        </p:nvSpPr>
        <p:spPr bwMode="auto">
          <a:xfrm>
            <a:off x="4429126" y="2881313"/>
            <a:ext cx="49213" cy="38100"/>
          </a:xfrm>
          <a:custGeom>
            <a:avLst/>
            <a:gdLst>
              <a:gd name="T0" fmla="*/ 0 w 4"/>
              <a:gd name="T1" fmla="*/ 2 h 3"/>
              <a:gd name="T2" fmla="*/ 2 w 4"/>
              <a:gd name="T3" fmla="*/ 1 h 3"/>
              <a:gd name="T4" fmla="*/ 0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2" y="3"/>
                  <a:pt x="4" y="1"/>
                  <a:pt x="2" y="1"/>
                </a:cubicBezTo>
                <a:cubicBezTo>
                  <a:pt x="1" y="0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Freeform 258"/>
          <p:cNvSpPr>
            <a:spLocks/>
          </p:cNvSpPr>
          <p:nvPr/>
        </p:nvSpPr>
        <p:spPr bwMode="auto">
          <a:xfrm>
            <a:off x="2968626" y="3857625"/>
            <a:ext cx="63500" cy="76200"/>
          </a:xfrm>
          <a:custGeom>
            <a:avLst/>
            <a:gdLst>
              <a:gd name="T0" fmla="*/ 0 w 5"/>
              <a:gd name="T1" fmla="*/ 3 h 6"/>
              <a:gd name="T2" fmla="*/ 1 w 5"/>
              <a:gd name="T3" fmla="*/ 4 h 6"/>
              <a:gd name="T4" fmla="*/ 2 w 5"/>
              <a:gd name="T5" fmla="*/ 5 h 6"/>
              <a:gd name="T6" fmla="*/ 5 w 5"/>
              <a:gd name="T7" fmla="*/ 2 h 6"/>
              <a:gd name="T8" fmla="*/ 0 w 5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0" y="3"/>
                </a:moveTo>
                <a:cubicBezTo>
                  <a:pt x="1" y="3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4" y="6"/>
                  <a:pt x="4" y="3"/>
                  <a:pt x="5" y="2"/>
                </a:cubicBezTo>
                <a:cubicBezTo>
                  <a:pt x="2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259"/>
          <p:cNvSpPr>
            <a:spLocks/>
          </p:cNvSpPr>
          <p:nvPr/>
        </p:nvSpPr>
        <p:spPr bwMode="auto">
          <a:xfrm>
            <a:off x="1584326" y="4848225"/>
            <a:ext cx="36513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3" y="1"/>
                  <a:pt x="3" y="1"/>
                  <a:pt x="3" y="1"/>
                </a:cubicBezTo>
                <a:cubicBezTo>
                  <a:pt x="1" y="0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Freeform 260"/>
          <p:cNvSpPr>
            <a:spLocks/>
          </p:cNvSpPr>
          <p:nvPr/>
        </p:nvSpPr>
        <p:spPr bwMode="auto">
          <a:xfrm>
            <a:off x="2906713" y="3895725"/>
            <a:ext cx="74613" cy="63500"/>
          </a:xfrm>
          <a:custGeom>
            <a:avLst/>
            <a:gdLst>
              <a:gd name="T0" fmla="*/ 1 w 6"/>
              <a:gd name="T1" fmla="*/ 0 h 5"/>
              <a:gd name="T2" fmla="*/ 0 w 6"/>
              <a:gd name="T3" fmla="*/ 2 h 5"/>
              <a:gd name="T4" fmla="*/ 3 w 6"/>
              <a:gd name="T5" fmla="*/ 5 h 5"/>
              <a:gd name="T6" fmla="*/ 6 w 6"/>
              <a:gd name="T7" fmla="*/ 3 h 5"/>
              <a:gd name="T8" fmla="*/ 1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1" y="0"/>
                </a:moveTo>
                <a:cubicBezTo>
                  <a:pt x="0" y="1"/>
                  <a:pt x="1" y="1"/>
                  <a:pt x="0" y="2"/>
                </a:cubicBezTo>
                <a:cubicBezTo>
                  <a:pt x="1" y="3"/>
                  <a:pt x="2" y="3"/>
                  <a:pt x="3" y="5"/>
                </a:cubicBezTo>
                <a:cubicBezTo>
                  <a:pt x="4" y="4"/>
                  <a:pt x="6" y="4"/>
                  <a:pt x="6" y="3"/>
                </a:cubicBezTo>
                <a:cubicBezTo>
                  <a:pt x="2" y="4"/>
                  <a:pt x="3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261"/>
          <p:cNvSpPr>
            <a:spLocks/>
          </p:cNvSpPr>
          <p:nvPr/>
        </p:nvSpPr>
        <p:spPr bwMode="auto">
          <a:xfrm>
            <a:off x="2832101" y="3995738"/>
            <a:ext cx="36513" cy="50800"/>
          </a:xfrm>
          <a:custGeom>
            <a:avLst/>
            <a:gdLst>
              <a:gd name="T0" fmla="*/ 0 w 3"/>
              <a:gd name="T1" fmla="*/ 2 h 4"/>
              <a:gd name="T2" fmla="*/ 3 w 3"/>
              <a:gd name="T3" fmla="*/ 1 h 4"/>
              <a:gd name="T4" fmla="*/ 2 w 3"/>
              <a:gd name="T5" fmla="*/ 0 h 4"/>
              <a:gd name="T6" fmla="*/ 0 w 3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2" y="4"/>
                  <a:pt x="2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Freeform 262"/>
          <p:cNvSpPr>
            <a:spLocks/>
          </p:cNvSpPr>
          <p:nvPr/>
        </p:nvSpPr>
        <p:spPr bwMode="auto">
          <a:xfrm>
            <a:off x="1147763" y="5122863"/>
            <a:ext cx="25400" cy="38100"/>
          </a:xfrm>
          <a:custGeom>
            <a:avLst/>
            <a:gdLst>
              <a:gd name="T0" fmla="*/ 16 w 16"/>
              <a:gd name="T1" fmla="*/ 0 h 24"/>
              <a:gd name="T2" fmla="*/ 0 w 16"/>
              <a:gd name="T3" fmla="*/ 0 h 24"/>
              <a:gd name="T4" fmla="*/ 8 w 16"/>
              <a:gd name="T5" fmla="*/ 24 h 24"/>
              <a:gd name="T6" fmla="*/ 16 w 16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4">
                <a:moveTo>
                  <a:pt x="16" y="0"/>
                </a:moveTo>
                <a:lnTo>
                  <a:pt x="0" y="0"/>
                </a:lnTo>
                <a:lnTo>
                  <a:pt x="8" y="24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Freeform 263"/>
          <p:cNvSpPr>
            <a:spLocks/>
          </p:cNvSpPr>
          <p:nvPr/>
        </p:nvSpPr>
        <p:spPr bwMode="auto">
          <a:xfrm>
            <a:off x="4441826" y="2819400"/>
            <a:ext cx="61913" cy="36513"/>
          </a:xfrm>
          <a:custGeom>
            <a:avLst/>
            <a:gdLst>
              <a:gd name="T0" fmla="*/ 1 w 5"/>
              <a:gd name="T1" fmla="*/ 2 h 3"/>
              <a:gd name="T2" fmla="*/ 4 w 5"/>
              <a:gd name="T3" fmla="*/ 1 h 3"/>
              <a:gd name="T4" fmla="*/ 1 w 5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">
                <a:moveTo>
                  <a:pt x="1" y="2"/>
                </a:moveTo>
                <a:cubicBezTo>
                  <a:pt x="1" y="3"/>
                  <a:pt x="5" y="3"/>
                  <a:pt x="4" y="1"/>
                </a:cubicBezTo>
                <a:cubicBezTo>
                  <a:pt x="3" y="2"/>
                  <a:pt x="0" y="0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Freeform 264"/>
          <p:cNvSpPr>
            <a:spLocks/>
          </p:cNvSpPr>
          <p:nvPr/>
        </p:nvSpPr>
        <p:spPr bwMode="auto">
          <a:xfrm>
            <a:off x="2208213" y="4384675"/>
            <a:ext cx="12700" cy="36513"/>
          </a:xfrm>
          <a:custGeom>
            <a:avLst/>
            <a:gdLst>
              <a:gd name="T0" fmla="*/ 1 w 1"/>
              <a:gd name="T1" fmla="*/ 3 h 3"/>
              <a:gd name="T2" fmla="*/ 1 w 1"/>
              <a:gd name="T3" fmla="*/ 0 h 3"/>
              <a:gd name="T4" fmla="*/ 0 w 1"/>
              <a:gd name="T5" fmla="*/ 1 h 3"/>
              <a:gd name="T6" fmla="*/ 0 w 1"/>
              <a:gd name="T7" fmla="*/ 3 h 3"/>
              <a:gd name="T8" fmla="*/ 1 w 1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3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Freeform 265"/>
          <p:cNvSpPr>
            <a:spLocks/>
          </p:cNvSpPr>
          <p:nvPr/>
        </p:nvSpPr>
        <p:spPr bwMode="auto">
          <a:xfrm>
            <a:off x="2732088" y="3995738"/>
            <a:ext cx="61913" cy="38100"/>
          </a:xfrm>
          <a:custGeom>
            <a:avLst/>
            <a:gdLst>
              <a:gd name="T0" fmla="*/ 1 w 5"/>
              <a:gd name="T1" fmla="*/ 2 h 3"/>
              <a:gd name="T2" fmla="*/ 5 w 5"/>
              <a:gd name="T3" fmla="*/ 2 h 3"/>
              <a:gd name="T4" fmla="*/ 3 w 5"/>
              <a:gd name="T5" fmla="*/ 0 h 3"/>
              <a:gd name="T6" fmla="*/ 0 w 5"/>
              <a:gd name="T7" fmla="*/ 1 h 3"/>
              <a:gd name="T8" fmla="*/ 1 w 5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1" y="2"/>
                </a:moveTo>
                <a:cubicBezTo>
                  <a:pt x="2" y="3"/>
                  <a:pt x="4" y="3"/>
                  <a:pt x="5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1"/>
                  <a:pt x="0" y="1"/>
                  <a:pt x="0" y="1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266"/>
          <p:cNvSpPr>
            <a:spLocks/>
          </p:cNvSpPr>
          <p:nvPr/>
        </p:nvSpPr>
        <p:spPr bwMode="auto">
          <a:xfrm>
            <a:off x="1160463" y="5099050"/>
            <a:ext cx="23813" cy="11113"/>
          </a:xfrm>
          <a:custGeom>
            <a:avLst/>
            <a:gdLst>
              <a:gd name="T0" fmla="*/ 8 w 15"/>
              <a:gd name="T1" fmla="*/ 7 h 7"/>
              <a:gd name="T2" fmla="*/ 15 w 15"/>
              <a:gd name="T3" fmla="*/ 0 h 7"/>
              <a:gd name="T4" fmla="*/ 0 w 15"/>
              <a:gd name="T5" fmla="*/ 7 h 7"/>
              <a:gd name="T6" fmla="*/ 8 w 15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7">
                <a:moveTo>
                  <a:pt x="8" y="7"/>
                </a:moveTo>
                <a:lnTo>
                  <a:pt x="15" y="0"/>
                </a:lnTo>
                <a:lnTo>
                  <a:pt x="0" y="7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267"/>
          <p:cNvSpPr>
            <a:spLocks/>
          </p:cNvSpPr>
          <p:nvPr/>
        </p:nvSpPr>
        <p:spPr bwMode="auto">
          <a:xfrm>
            <a:off x="2955926" y="3757613"/>
            <a:ext cx="87313" cy="88900"/>
          </a:xfrm>
          <a:custGeom>
            <a:avLst/>
            <a:gdLst>
              <a:gd name="T0" fmla="*/ 1 w 7"/>
              <a:gd name="T1" fmla="*/ 3 h 7"/>
              <a:gd name="T2" fmla="*/ 2 w 7"/>
              <a:gd name="T3" fmla="*/ 3 h 7"/>
              <a:gd name="T4" fmla="*/ 6 w 7"/>
              <a:gd name="T5" fmla="*/ 7 h 7"/>
              <a:gd name="T6" fmla="*/ 7 w 7"/>
              <a:gd name="T7" fmla="*/ 7 h 7"/>
              <a:gd name="T8" fmla="*/ 4 w 7"/>
              <a:gd name="T9" fmla="*/ 5 h 7"/>
              <a:gd name="T10" fmla="*/ 6 w 7"/>
              <a:gd name="T11" fmla="*/ 0 h 7"/>
              <a:gd name="T12" fmla="*/ 1 w 7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1" y="3"/>
                </a:moveTo>
                <a:cubicBezTo>
                  <a:pt x="2" y="3"/>
                  <a:pt x="2" y="3"/>
                  <a:pt x="2" y="3"/>
                </a:cubicBezTo>
                <a:cubicBezTo>
                  <a:pt x="0" y="6"/>
                  <a:pt x="7" y="5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4" y="5"/>
                  <a:pt x="4" y="5"/>
                  <a:pt x="4" y="5"/>
                </a:cubicBezTo>
                <a:cubicBezTo>
                  <a:pt x="4" y="3"/>
                  <a:pt x="5" y="1"/>
                  <a:pt x="6" y="0"/>
                </a:cubicBezTo>
                <a:cubicBezTo>
                  <a:pt x="3" y="0"/>
                  <a:pt x="5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268"/>
          <p:cNvSpPr>
            <a:spLocks/>
          </p:cNvSpPr>
          <p:nvPr/>
        </p:nvSpPr>
        <p:spPr bwMode="auto">
          <a:xfrm>
            <a:off x="2881313" y="3933825"/>
            <a:ext cx="25400" cy="12700"/>
          </a:xfrm>
          <a:custGeom>
            <a:avLst/>
            <a:gdLst>
              <a:gd name="T0" fmla="*/ 1 w 2"/>
              <a:gd name="T1" fmla="*/ 0 h 1"/>
              <a:gd name="T2" fmla="*/ 2 w 2"/>
              <a:gd name="T3" fmla="*/ 0 h 1"/>
              <a:gd name="T4" fmla="*/ 0 w 2"/>
              <a:gd name="T5" fmla="*/ 0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269"/>
          <p:cNvSpPr>
            <a:spLocks/>
          </p:cNvSpPr>
          <p:nvPr/>
        </p:nvSpPr>
        <p:spPr bwMode="auto">
          <a:xfrm>
            <a:off x="4416426" y="2855913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8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Freeform 270"/>
          <p:cNvSpPr>
            <a:spLocks/>
          </p:cNvSpPr>
          <p:nvPr/>
        </p:nvSpPr>
        <p:spPr bwMode="auto">
          <a:xfrm>
            <a:off x="1271588" y="5010150"/>
            <a:ext cx="12700" cy="12700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Freeform 271"/>
          <p:cNvSpPr>
            <a:spLocks/>
          </p:cNvSpPr>
          <p:nvPr/>
        </p:nvSpPr>
        <p:spPr bwMode="auto">
          <a:xfrm>
            <a:off x="3556001" y="3432175"/>
            <a:ext cx="23813" cy="25400"/>
          </a:xfrm>
          <a:custGeom>
            <a:avLst/>
            <a:gdLst>
              <a:gd name="T0" fmla="*/ 2 w 2"/>
              <a:gd name="T1" fmla="*/ 1 h 2"/>
              <a:gd name="T2" fmla="*/ 1 w 2"/>
              <a:gd name="T3" fmla="*/ 0 h 2"/>
              <a:gd name="T4" fmla="*/ 0 w 2"/>
              <a:gd name="T5" fmla="*/ 1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Freeform 272"/>
          <p:cNvSpPr>
            <a:spLocks/>
          </p:cNvSpPr>
          <p:nvPr/>
        </p:nvSpPr>
        <p:spPr bwMode="auto">
          <a:xfrm>
            <a:off x="1122363" y="5110163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Freeform 273"/>
          <p:cNvSpPr>
            <a:spLocks/>
          </p:cNvSpPr>
          <p:nvPr/>
        </p:nvSpPr>
        <p:spPr bwMode="auto">
          <a:xfrm>
            <a:off x="3043238" y="3770313"/>
            <a:ext cx="38100" cy="38100"/>
          </a:xfrm>
          <a:custGeom>
            <a:avLst/>
            <a:gdLst>
              <a:gd name="T0" fmla="*/ 0 w 3"/>
              <a:gd name="T1" fmla="*/ 0 h 3"/>
              <a:gd name="T2" fmla="*/ 1 w 3"/>
              <a:gd name="T3" fmla="*/ 3 h 3"/>
              <a:gd name="T4" fmla="*/ 3 w 3"/>
              <a:gd name="T5" fmla="*/ 0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1" y="3"/>
                  <a:pt x="1" y="3"/>
                  <a:pt x="1" y="3"/>
                </a:cubicBezTo>
                <a:cubicBezTo>
                  <a:pt x="3" y="3"/>
                  <a:pt x="2" y="0"/>
                  <a:pt x="3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Freeform 274"/>
          <p:cNvSpPr>
            <a:spLocks/>
          </p:cNvSpPr>
          <p:nvPr/>
        </p:nvSpPr>
        <p:spPr bwMode="auto">
          <a:xfrm>
            <a:off x="2257426" y="4308475"/>
            <a:ext cx="25400" cy="25400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Freeform 275"/>
          <p:cNvSpPr>
            <a:spLocks/>
          </p:cNvSpPr>
          <p:nvPr/>
        </p:nvSpPr>
        <p:spPr bwMode="auto">
          <a:xfrm>
            <a:off x="2932113" y="3857625"/>
            <a:ext cx="23813" cy="25400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0 w 2"/>
              <a:gd name="T5" fmla="*/ 1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Freeform 276"/>
          <p:cNvSpPr>
            <a:spLocks/>
          </p:cNvSpPr>
          <p:nvPr/>
        </p:nvSpPr>
        <p:spPr bwMode="auto">
          <a:xfrm>
            <a:off x="2295526" y="4259263"/>
            <a:ext cx="36513" cy="38100"/>
          </a:xfrm>
          <a:custGeom>
            <a:avLst/>
            <a:gdLst>
              <a:gd name="T0" fmla="*/ 3 w 3"/>
              <a:gd name="T1" fmla="*/ 2 h 3"/>
              <a:gd name="T2" fmla="*/ 0 w 3"/>
              <a:gd name="T3" fmla="*/ 0 h 3"/>
              <a:gd name="T4" fmla="*/ 0 w 3"/>
              <a:gd name="T5" fmla="*/ 1 h 3"/>
              <a:gd name="T6" fmla="*/ 3 w 3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2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Freeform 277"/>
          <p:cNvSpPr>
            <a:spLocks/>
          </p:cNvSpPr>
          <p:nvPr/>
        </p:nvSpPr>
        <p:spPr bwMode="auto">
          <a:xfrm>
            <a:off x="6786563" y="1016000"/>
            <a:ext cx="50800" cy="23813"/>
          </a:xfrm>
          <a:custGeom>
            <a:avLst/>
            <a:gdLst>
              <a:gd name="T0" fmla="*/ 4 w 4"/>
              <a:gd name="T1" fmla="*/ 2 h 2"/>
              <a:gd name="T2" fmla="*/ 1 w 4"/>
              <a:gd name="T3" fmla="*/ 0 h 2"/>
              <a:gd name="T4" fmla="*/ 0 w 4"/>
              <a:gd name="T5" fmla="*/ 0 h 2"/>
              <a:gd name="T6" fmla="*/ 4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3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Freeform 278"/>
          <p:cNvSpPr>
            <a:spLocks/>
          </p:cNvSpPr>
          <p:nvPr/>
        </p:nvSpPr>
        <p:spPr bwMode="auto">
          <a:xfrm>
            <a:off x="2794001" y="3946525"/>
            <a:ext cx="25400" cy="0"/>
          </a:xfrm>
          <a:custGeom>
            <a:avLst/>
            <a:gdLst>
              <a:gd name="T0" fmla="*/ 0 w 2"/>
              <a:gd name="T1" fmla="*/ 1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Freeform 279"/>
          <p:cNvSpPr>
            <a:spLocks/>
          </p:cNvSpPr>
          <p:nvPr/>
        </p:nvSpPr>
        <p:spPr bwMode="auto">
          <a:xfrm>
            <a:off x="1546226" y="4784725"/>
            <a:ext cx="25400" cy="0"/>
          </a:xfrm>
          <a:custGeom>
            <a:avLst/>
            <a:gdLst>
              <a:gd name="T0" fmla="*/ 8 w 16"/>
              <a:gd name="T1" fmla="*/ 16 w 16"/>
              <a:gd name="T2" fmla="*/ 0 w 16"/>
              <a:gd name="T3" fmla="*/ 8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8" y="0"/>
                </a:moveTo>
                <a:lnTo>
                  <a:pt x="16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Freeform 280"/>
          <p:cNvSpPr>
            <a:spLocks/>
          </p:cNvSpPr>
          <p:nvPr/>
        </p:nvSpPr>
        <p:spPr bwMode="auto">
          <a:xfrm>
            <a:off x="6999288" y="890588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4" name="Freeform 281"/>
          <p:cNvSpPr>
            <a:spLocks/>
          </p:cNvSpPr>
          <p:nvPr/>
        </p:nvSpPr>
        <p:spPr bwMode="auto">
          <a:xfrm>
            <a:off x="4016376" y="3057525"/>
            <a:ext cx="38100" cy="23813"/>
          </a:xfrm>
          <a:custGeom>
            <a:avLst/>
            <a:gdLst>
              <a:gd name="T0" fmla="*/ 3 w 3"/>
              <a:gd name="T1" fmla="*/ 1 h 2"/>
              <a:gd name="T2" fmla="*/ 2 w 3"/>
              <a:gd name="T3" fmla="*/ 0 h 2"/>
              <a:gd name="T4" fmla="*/ 0 w 3"/>
              <a:gd name="T5" fmla="*/ 1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2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5" name="Freeform 282"/>
          <p:cNvSpPr>
            <a:spLocks/>
          </p:cNvSpPr>
          <p:nvPr/>
        </p:nvSpPr>
        <p:spPr bwMode="auto">
          <a:xfrm>
            <a:off x="3929063" y="314483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6" name="Freeform 283"/>
          <p:cNvSpPr>
            <a:spLocks/>
          </p:cNvSpPr>
          <p:nvPr/>
        </p:nvSpPr>
        <p:spPr bwMode="auto">
          <a:xfrm>
            <a:off x="3032126" y="3708400"/>
            <a:ext cx="74613" cy="49213"/>
          </a:xfrm>
          <a:custGeom>
            <a:avLst/>
            <a:gdLst>
              <a:gd name="T0" fmla="*/ 0 w 6"/>
              <a:gd name="T1" fmla="*/ 2 h 4"/>
              <a:gd name="T2" fmla="*/ 6 w 6"/>
              <a:gd name="T3" fmla="*/ 2 h 4"/>
              <a:gd name="T4" fmla="*/ 0 w 6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0" y="2"/>
                </a:moveTo>
                <a:cubicBezTo>
                  <a:pt x="3" y="2"/>
                  <a:pt x="4" y="4"/>
                  <a:pt x="6" y="2"/>
                </a:cubicBezTo>
                <a:cubicBezTo>
                  <a:pt x="4" y="0"/>
                  <a:pt x="2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Freeform 284"/>
          <p:cNvSpPr>
            <a:spLocks/>
          </p:cNvSpPr>
          <p:nvPr/>
        </p:nvSpPr>
        <p:spPr bwMode="auto">
          <a:xfrm>
            <a:off x="4103688" y="3019425"/>
            <a:ext cx="12700" cy="0"/>
          </a:xfrm>
          <a:custGeom>
            <a:avLst/>
            <a:gdLst>
              <a:gd name="T0" fmla="*/ 8 w 8"/>
              <a:gd name="T1" fmla="*/ 8 w 8"/>
              <a:gd name="T2" fmla="*/ 0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8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Freeform 285"/>
          <p:cNvSpPr>
            <a:spLocks/>
          </p:cNvSpPr>
          <p:nvPr/>
        </p:nvSpPr>
        <p:spPr bwMode="auto">
          <a:xfrm>
            <a:off x="6313488" y="1354138"/>
            <a:ext cx="36513" cy="23813"/>
          </a:xfrm>
          <a:custGeom>
            <a:avLst/>
            <a:gdLst>
              <a:gd name="T0" fmla="*/ 1 w 3"/>
              <a:gd name="T1" fmla="*/ 2 h 2"/>
              <a:gd name="T2" fmla="*/ 1 w 3"/>
              <a:gd name="T3" fmla="*/ 0 h 2"/>
              <a:gd name="T4" fmla="*/ 1 w 3"/>
              <a:gd name="T5" fmla="*/ 1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3" y="2"/>
                  <a:pt x="3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Freeform 286"/>
          <p:cNvSpPr>
            <a:spLocks/>
          </p:cNvSpPr>
          <p:nvPr/>
        </p:nvSpPr>
        <p:spPr bwMode="auto">
          <a:xfrm>
            <a:off x="1833563" y="4559300"/>
            <a:ext cx="12700" cy="12700"/>
          </a:xfrm>
          <a:custGeom>
            <a:avLst/>
            <a:gdLst>
              <a:gd name="T0" fmla="*/ 8 w 8"/>
              <a:gd name="T1" fmla="*/ 8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8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Freeform 287"/>
          <p:cNvSpPr>
            <a:spLocks/>
          </p:cNvSpPr>
          <p:nvPr/>
        </p:nvSpPr>
        <p:spPr bwMode="auto">
          <a:xfrm>
            <a:off x="1422401" y="4697413"/>
            <a:ext cx="100013" cy="150813"/>
          </a:xfrm>
          <a:custGeom>
            <a:avLst/>
            <a:gdLst>
              <a:gd name="T0" fmla="*/ 0 w 8"/>
              <a:gd name="T1" fmla="*/ 9 h 12"/>
              <a:gd name="T2" fmla="*/ 1 w 8"/>
              <a:gd name="T3" fmla="*/ 12 h 12"/>
              <a:gd name="T4" fmla="*/ 4 w 8"/>
              <a:gd name="T5" fmla="*/ 9 h 12"/>
              <a:gd name="T6" fmla="*/ 8 w 8"/>
              <a:gd name="T7" fmla="*/ 0 h 12"/>
              <a:gd name="T8" fmla="*/ 0 w 8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2">
                <a:moveTo>
                  <a:pt x="0" y="9"/>
                </a:moveTo>
                <a:cubicBezTo>
                  <a:pt x="3" y="10"/>
                  <a:pt x="0" y="11"/>
                  <a:pt x="1" y="12"/>
                </a:cubicBezTo>
                <a:cubicBezTo>
                  <a:pt x="3" y="11"/>
                  <a:pt x="2" y="9"/>
                  <a:pt x="4" y="9"/>
                </a:cubicBezTo>
                <a:cubicBezTo>
                  <a:pt x="2" y="5"/>
                  <a:pt x="6" y="3"/>
                  <a:pt x="8" y="0"/>
                </a:cubicBezTo>
                <a:cubicBezTo>
                  <a:pt x="0" y="1"/>
                  <a:pt x="6" y="6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Freeform 288"/>
          <p:cNvSpPr>
            <a:spLocks/>
          </p:cNvSpPr>
          <p:nvPr/>
        </p:nvSpPr>
        <p:spPr bwMode="auto">
          <a:xfrm>
            <a:off x="6924676" y="903288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Freeform 289"/>
          <p:cNvSpPr>
            <a:spLocks/>
          </p:cNvSpPr>
          <p:nvPr/>
        </p:nvSpPr>
        <p:spPr bwMode="auto">
          <a:xfrm>
            <a:off x="6750051" y="977900"/>
            <a:ext cx="61913" cy="38100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5 w 5"/>
              <a:gd name="T5" fmla="*/ 2 h 3"/>
              <a:gd name="T6" fmla="*/ 0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4" y="3"/>
                  <a:pt x="5" y="2"/>
                </a:cubicBezTo>
                <a:cubicBezTo>
                  <a:pt x="3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Freeform 290"/>
          <p:cNvSpPr>
            <a:spLocks/>
          </p:cNvSpPr>
          <p:nvPr/>
        </p:nvSpPr>
        <p:spPr bwMode="auto">
          <a:xfrm>
            <a:off x="3243263" y="3370263"/>
            <a:ext cx="174625" cy="125413"/>
          </a:xfrm>
          <a:custGeom>
            <a:avLst/>
            <a:gdLst>
              <a:gd name="T0" fmla="*/ 3 w 14"/>
              <a:gd name="T1" fmla="*/ 2 h 10"/>
              <a:gd name="T2" fmla="*/ 4 w 14"/>
              <a:gd name="T3" fmla="*/ 2 h 10"/>
              <a:gd name="T4" fmla="*/ 0 w 14"/>
              <a:gd name="T5" fmla="*/ 3 h 10"/>
              <a:gd name="T6" fmla="*/ 2 w 14"/>
              <a:gd name="T7" fmla="*/ 6 h 10"/>
              <a:gd name="T8" fmla="*/ 7 w 14"/>
              <a:gd name="T9" fmla="*/ 6 h 10"/>
              <a:gd name="T10" fmla="*/ 8 w 14"/>
              <a:gd name="T11" fmla="*/ 7 h 10"/>
              <a:gd name="T12" fmla="*/ 6 w 14"/>
              <a:gd name="T13" fmla="*/ 7 h 10"/>
              <a:gd name="T14" fmla="*/ 6 w 14"/>
              <a:gd name="T15" fmla="*/ 8 h 10"/>
              <a:gd name="T16" fmla="*/ 14 w 14"/>
              <a:gd name="T17" fmla="*/ 7 h 10"/>
              <a:gd name="T18" fmla="*/ 9 w 14"/>
              <a:gd name="T19" fmla="*/ 3 h 10"/>
              <a:gd name="T20" fmla="*/ 3 w 14"/>
              <a:gd name="T2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0">
                <a:moveTo>
                  <a:pt x="3" y="2"/>
                </a:moveTo>
                <a:cubicBezTo>
                  <a:pt x="3" y="2"/>
                  <a:pt x="3" y="2"/>
                  <a:pt x="4" y="2"/>
                </a:cubicBezTo>
                <a:cubicBezTo>
                  <a:pt x="3" y="3"/>
                  <a:pt x="2" y="4"/>
                  <a:pt x="0" y="3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6" y="8"/>
                  <a:pt x="7" y="6"/>
                </a:cubicBezTo>
                <a:cubicBezTo>
                  <a:pt x="7" y="6"/>
                  <a:pt x="7" y="6"/>
                  <a:pt x="8" y="7"/>
                </a:cubicBezTo>
                <a:cubicBezTo>
                  <a:pt x="8" y="8"/>
                  <a:pt x="6" y="8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10" y="10"/>
                  <a:pt x="11" y="6"/>
                  <a:pt x="14" y="7"/>
                </a:cubicBezTo>
                <a:cubicBezTo>
                  <a:pt x="12" y="6"/>
                  <a:pt x="11" y="3"/>
                  <a:pt x="9" y="3"/>
                </a:cubicBezTo>
                <a:cubicBezTo>
                  <a:pt x="7" y="2"/>
                  <a:pt x="4" y="0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Freeform 291"/>
          <p:cNvSpPr>
            <a:spLocks/>
          </p:cNvSpPr>
          <p:nvPr/>
        </p:nvSpPr>
        <p:spPr bwMode="auto">
          <a:xfrm>
            <a:off x="1895476" y="4471988"/>
            <a:ext cx="25400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1 h 2"/>
              <a:gd name="T4" fmla="*/ 0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2"/>
                  <a:pt x="2" y="1"/>
                  <a:pt x="2" y="1"/>
                </a:cubicBezTo>
                <a:cubicBezTo>
                  <a:pt x="2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Freeform 292"/>
          <p:cNvSpPr>
            <a:spLocks/>
          </p:cNvSpPr>
          <p:nvPr/>
        </p:nvSpPr>
        <p:spPr bwMode="auto">
          <a:xfrm>
            <a:off x="2395538" y="3995738"/>
            <a:ext cx="136525" cy="125413"/>
          </a:xfrm>
          <a:custGeom>
            <a:avLst/>
            <a:gdLst>
              <a:gd name="T0" fmla="*/ 3 w 11"/>
              <a:gd name="T1" fmla="*/ 6 h 10"/>
              <a:gd name="T2" fmla="*/ 0 w 11"/>
              <a:gd name="T3" fmla="*/ 7 h 10"/>
              <a:gd name="T4" fmla="*/ 4 w 11"/>
              <a:gd name="T5" fmla="*/ 10 h 10"/>
              <a:gd name="T6" fmla="*/ 4 w 11"/>
              <a:gd name="T7" fmla="*/ 6 h 10"/>
              <a:gd name="T8" fmla="*/ 5 w 11"/>
              <a:gd name="T9" fmla="*/ 5 h 10"/>
              <a:gd name="T10" fmla="*/ 6 w 11"/>
              <a:gd name="T11" fmla="*/ 6 h 10"/>
              <a:gd name="T12" fmla="*/ 8 w 11"/>
              <a:gd name="T13" fmla="*/ 2 h 10"/>
              <a:gd name="T14" fmla="*/ 4 w 11"/>
              <a:gd name="T15" fmla="*/ 2 h 10"/>
              <a:gd name="T16" fmla="*/ 3 w 11"/>
              <a:gd name="T1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1" y="9"/>
                  <a:pt x="3" y="9"/>
                  <a:pt x="4" y="10"/>
                </a:cubicBezTo>
                <a:cubicBezTo>
                  <a:pt x="2" y="8"/>
                  <a:pt x="7" y="7"/>
                  <a:pt x="4" y="6"/>
                </a:cubicBezTo>
                <a:cubicBezTo>
                  <a:pt x="4" y="6"/>
                  <a:pt x="4" y="5"/>
                  <a:pt x="5" y="5"/>
                </a:cubicBezTo>
                <a:cubicBezTo>
                  <a:pt x="6" y="5"/>
                  <a:pt x="5" y="6"/>
                  <a:pt x="6" y="6"/>
                </a:cubicBezTo>
                <a:cubicBezTo>
                  <a:pt x="6" y="5"/>
                  <a:pt x="11" y="4"/>
                  <a:pt x="8" y="2"/>
                </a:cubicBezTo>
                <a:cubicBezTo>
                  <a:pt x="6" y="2"/>
                  <a:pt x="5" y="0"/>
                  <a:pt x="4" y="2"/>
                </a:cubicBezTo>
                <a:cubicBezTo>
                  <a:pt x="4" y="3"/>
                  <a:pt x="1" y="5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Freeform 293"/>
          <p:cNvSpPr>
            <a:spLocks/>
          </p:cNvSpPr>
          <p:nvPr/>
        </p:nvSpPr>
        <p:spPr bwMode="auto">
          <a:xfrm>
            <a:off x="2357438" y="4159250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Freeform 294"/>
          <p:cNvSpPr>
            <a:spLocks/>
          </p:cNvSpPr>
          <p:nvPr/>
        </p:nvSpPr>
        <p:spPr bwMode="auto">
          <a:xfrm>
            <a:off x="3130551" y="3608388"/>
            <a:ext cx="25400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0 w 2"/>
              <a:gd name="T5" fmla="*/ 1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295"/>
          <p:cNvSpPr>
            <a:spLocks/>
          </p:cNvSpPr>
          <p:nvPr/>
        </p:nvSpPr>
        <p:spPr bwMode="auto">
          <a:xfrm>
            <a:off x="2095501" y="4271963"/>
            <a:ext cx="61913" cy="25400"/>
          </a:xfrm>
          <a:custGeom>
            <a:avLst/>
            <a:gdLst>
              <a:gd name="T0" fmla="*/ 3 w 5"/>
              <a:gd name="T1" fmla="*/ 0 h 2"/>
              <a:gd name="T2" fmla="*/ 5 w 5"/>
              <a:gd name="T3" fmla="*/ 2 h 2"/>
              <a:gd name="T4" fmla="*/ 3 w 5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0" y="2"/>
                  <a:pt x="5" y="1"/>
                  <a:pt x="5" y="2"/>
                </a:cubicBezTo>
                <a:cubicBezTo>
                  <a:pt x="5" y="1"/>
                  <a:pt x="5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Freeform 296"/>
          <p:cNvSpPr>
            <a:spLocks/>
          </p:cNvSpPr>
          <p:nvPr/>
        </p:nvSpPr>
        <p:spPr bwMode="auto">
          <a:xfrm>
            <a:off x="1697038" y="4546600"/>
            <a:ext cx="74613" cy="38100"/>
          </a:xfrm>
          <a:custGeom>
            <a:avLst/>
            <a:gdLst>
              <a:gd name="T0" fmla="*/ 1 w 6"/>
              <a:gd name="T1" fmla="*/ 1 h 3"/>
              <a:gd name="T2" fmla="*/ 0 w 6"/>
              <a:gd name="T3" fmla="*/ 3 h 3"/>
              <a:gd name="T4" fmla="*/ 6 w 6"/>
              <a:gd name="T5" fmla="*/ 2 h 3"/>
              <a:gd name="T6" fmla="*/ 2 w 6"/>
              <a:gd name="T7" fmla="*/ 1 h 3"/>
              <a:gd name="T8" fmla="*/ 2 w 6"/>
              <a:gd name="T9" fmla="*/ 0 h 3"/>
              <a:gd name="T10" fmla="*/ 1 w 6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1" y="1"/>
                </a:moveTo>
                <a:cubicBezTo>
                  <a:pt x="2" y="2"/>
                  <a:pt x="0" y="3"/>
                  <a:pt x="0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0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297"/>
          <p:cNvSpPr>
            <a:spLocks/>
          </p:cNvSpPr>
          <p:nvPr/>
        </p:nvSpPr>
        <p:spPr bwMode="auto">
          <a:xfrm>
            <a:off x="1296988" y="4810125"/>
            <a:ext cx="61913" cy="63500"/>
          </a:xfrm>
          <a:custGeom>
            <a:avLst/>
            <a:gdLst>
              <a:gd name="T0" fmla="*/ 5 w 5"/>
              <a:gd name="T1" fmla="*/ 0 h 5"/>
              <a:gd name="T2" fmla="*/ 4 w 5"/>
              <a:gd name="T3" fmla="*/ 0 h 5"/>
              <a:gd name="T4" fmla="*/ 2 w 5"/>
              <a:gd name="T5" fmla="*/ 0 h 5"/>
              <a:gd name="T6" fmla="*/ 0 w 5"/>
              <a:gd name="T7" fmla="*/ 4 h 5"/>
              <a:gd name="T8" fmla="*/ 3 w 5"/>
              <a:gd name="T9" fmla="*/ 2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3"/>
                  <a:pt x="0" y="2"/>
                  <a:pt x="0" y="4"/>
                </a:cubicBezTo>
                <a:cubicBezTo>
                  <a:pt x="2" y="5"/>
                  <a:pt x="1" y="2"/>
                  <a:pt x="3" y="2"/>
                </a:cubicBezTo>
                <a:cubicBezTo>
                  <a:pt x="4" y="1"/>
                  <a:pt x="3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Freeform 298"/>
          <p:cNvSpPr>
            <a:spLocks/>
          </p:cNvSpPr>
          <p:nvPr/>
        </p:nvSpPr>
        <p:spPr bwMode="auto">
          <a:xfrm>
            <a:off x="6711951" y="1003300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Rectangle 299"/>
          <p:cNvSpPr>
            <a:spLocks noChangeArrowheads="1"/>
          </p:cNvSpPr>
          <p:nvPr/>
        </p:nvSpPr>
        <p:spPr bwMode="auto">
          <a:xfrm>
            <a:off x="6699251" y="1003300"/>
            <a:ext cx="12700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300"/>
          <p:cNvSpPr>
            <a:spLocks/>
          </p:cNvSpPr>
          <p:nvPr/>
        </p:nvSpPr>
        <p:spPr bwMode="auto">
          <a:xfrm>
            <a:off x="6313488" y="1277938"/>
            <a:ext cx="36513" cy="12700"/>
          </a:xfrm>
          <a:custGeom>
            <a:avLst/>
            <a:gdLst>
              <a:gd name="T0" fmla="*/ 3 w 3"/>
              <a:gd name="T1" fmla="*/ 1 h 1"/>
              <a:gd name="T2" fmla="*/ 0 w 3"/>
              <a:gd name="T3" fmla="*/ 0 h 1"/>
              <a:gd name="T4" fmla="*/ 0 w 3"/>
              <a:gd name="T5" fmla="*/ 1 h 1"/>
              <a:gd name="T6" fmla="*/ 3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Freeform 301"/>
          <p:cNvSpPr>
            <a:spLocks/>
          </p:cNvSpPr>
          <p:nvPr/>
        </p:nvSpPr>
        <p:spPr bwMode="auto">
          <a:xfrm>
            <a:off x="3155951" y="3570288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Freeform 302"/>
          <p:cNvSpPr>
            <a:spLocks/>
          </p:cNvSpPr>
          <p:nvPr/>
        </p:nvSpPr>
        <p:spPr bwMode="auto">
          <a:xfrm>
            <a:off x="1196976" y="4873625"/>
            <a:ext cx="50800" cy="36513"/>
          </a:xfrm>
          <a:custGeom>
            <a:avLst/>
            <a:gdLst>
              <a:gd name="T0" fmla="*/ 4 w 4"/>
              <a:gd name="T1" fmla="*/ 1 h 3"/>
              <a:gd name="T2" fmla="*/ 0 w 4"/>
              <a:gd name="T3" fmla="*/ 2 h 3"/>
              <a:gd name="T4" fmla="*/ 1 w 4"/>
              <a:gd name="T5" fmla="*/ 2 h 3"/>
              <a:gd name="T6" fmla="*/ 2 w 4"/>
              <a:gd name="T7" fmla="*/ 1 h 3"/>
              <a:gd name="T8" fmla="*/ 4 w 4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0" y="0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4" y="3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Freeform 303"/>
          <p:cNvSpPr>
            <a:spLocks/>
          </p:cNvSpPr>
          <p:nvPr/>
        </p:nvSpPr>
        <p:spPr bwMode="auto">
          <a:xfrm>
            <a:off x="1397001" y="4772025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Freeform 304"/>
          <p:cNvSpPr>
            <a:spLocks/>
          </p:cNvSpPr>
          <p:nvPr/>
        </p:nvSpPr>
        <p:spPr bwMode="auto">
          <a:xfrm>
            <a:off x="785813" y="5135563"/>
            <a:ext cx="61913" cy="38100"/>
          </a:xfrm>
          <a:custGeom>
            <a:avLst/>
            <a:gdLst>
              <a:gd name="T0" fmla="*/ 3 w 5"/>
              <a:gd name="T1" fmla="*/ 1 h 3"/>
              <a:gd name="T2" fmla="*/ 4 w 5"/>
              <a:gd name="T3" fmla="*/ 2 h 3"/>
              <a:gd name="T4" fmla="*/ 4 w 5"/>
              <a:gd name="T5" fmla="*/ 0 h 3"/>
              <a:gd name="T6" fmla="*/ 0 w 5"/>
              <a:gd name="T7" fmla="*/ 1 h 3"/>
              <a:gd name="T8" fmla="*/ 1 w 5"/>
              <a:gd name="T9" fmla="*/ 3 h 3"/>
              <a:gd name="T10" fmla="*/ 3 w 5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3" y="1"/>
                </a:moveTo>
                <a:cubicBezTo>
                  <a:pt x="4" y="1"/>
                  <a:pt x="3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0" y="3"/>
                  <a:pt x="1" y="3"/>
                </a:cubicBezTo>
                <a:cubicBezTo>
                  <a:pt x="2" y="2"/>
                  <a:pt x="1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Freeform 305"/>
          <p:cNvSpPr>
            <a:spLocks/>
          </p:cNvSpPr>
          <p:nvPr/>
        </p:nvSpPr>
        <p:spPr bwMode="auto">
          <a:xfrm>
            <a:off x="3168651" y="3532188"/>
            <a:ext cx="38100" cy="38100"/>
          </a:xfrm>
          <a:custGeom>
            <a:avLst/>
            <a:gdLst>
              <a:gd name="T0" fmla="*/ 3 w 3"/>
              <a:gd name="T1" fmla="*/ 0 h 3"/>
              <a:gd name="T2" fmla="*/ 0 w 3"/>
              <a:gd name="T3" fmla="*/ 2 h 3"/>
              <a:gd name="T4" fmla="*/ 3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2" y="3"/>
                  <a:pt x="3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Freeform 306"/>
          <p:cNvSpPr>
            <a:spLocks/>
          </p:cNvSpPr>
          <p:nvPr/>
        </p:nvSpPr>
        <p:spPr bwMode="auto">
          <a:xfrm>
            <a:off x="2157413" y="4233863"/>
            <a:ext cx="38100" cy="38100"/>
          </a:xfrm>
          <a:custGeom>
            <a:avLst/>
            <a:gdLst>
              <a:gd name="T0" fmla="*/ 1 w 3"/>
              <a:gd name="T1" fmla="*/ 0 h 3"/>
              <a:gd name="T2" fmla="*/ 0 w 3"/>
              <a:gd name="T3" fmla="*/ 3 h 3"/>
              <a:gd name="T4" fmla="*/ 3 w 3"/>
              <a:gd name="T5" fmla="*/ 0 h 3"/>
              <a:gd name="T6" fmla="*/ 1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2" y="2"/>
                  <a:pt x="1" y="1"/>
                  <a:pt x="3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Freeform 307"/>
          <p:cNvSpPr>
            <a:spLocks/>
          </p:cNvSpPr>
          <p:nvPr/>
        </p:nvSpPr>
        <p:spPr bwMode="auto">
          <a:xfrm>
            <a:off x="1296988" y="4672013"/>
            <a:ext cx="125413" cy="125413"/>
          </a:xfrm>
          <a:custGeom>
            <a:avLst/>
            <a:gdLst>
              <a:gd name="T0" fmla="*/ 2 w 10"/>
              <a:gd name="T1" fmla="*/ 9 h 10"/>
              <a:gd name="T2" fmla="*/ 9 w 10"/>
              <a:gd name="T3" fmla="*/ 4 h 10"/>
              <a:gd name="T4" fmla="*/ 8 w 10"/>
              <a:gd name="T5" fmla="*/ 5 h 10"/>
              <a:gd name="T6" fmla="*/ 10 w 10"/>
              <a:gd name="T7" fmla="*/ 0 h 10"/>
              <a:gd name="T8" fmla="*/ 9 w 10"/>
              <a:gd name="T9" fmla="*/ 0 h 10"/>
              <a:gd name="T10" fmla="*/ 0 w 10"/>
              <a:gd name="T11" fmla="*/ 9 h 10"/>
              <a:gd name="T12" fmla="*/ 4 w 10"/>
              <a:gd name="T13" fmla="*/ 10 h 10"/>
              <a:gd name="T14" fmla="*/ 7 w 10"/>
              <a:gd name="T15" fmla="*/ 9 h 10"/>
              <a:gd name="T16" fmla="*/ 2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2" y="9"/>
                </a:moveTo>
                <a:cubicBezTo>
                  <a:pt x="2" y="6"/>
                  <a:pt x="8" y="7"/>
                  <a:pt x="9" y="4"/>
                </a:cubicBezTo>
                <a:cubicBezTo>
                  <a:pt x="8" y="5"/>
                  <a:pt x="8" y="5"/>
                  <a:pt x="8" y="5"/>
                </a:cubicBezTo>
                <a:cubicBezTo>
                  <a:pt x="6" y="2"/>
                  <a:pt x="9" y="2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5" y="2"/>
                  <a:pt x="2" y="6"/>
                  <a:pt x="0" y="9"/>
                </a:cubicBezTo>
                <a:cubicBezTo>
                  <a:pt x="2" y="10"/>
                  <a:pt x="3" y="9"/>
                  <a:pt x="4" y="10"/>
                </a:cubicBezTo>
                <a:cubicBezTo>
                  <a:pt x="5" y="10"/>
                  <a:pt x="5" y="9"/>
                  <a:pt x="7" y="9"/>
                </a:cubicBezTo>
                <a:cubicBezTo>
                  <a:pt x="5" y="8"/>
                  <a:pt x="4" y="9"/>
                  <a:pt x="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Freeform 308"/>
          <p:cNvSpPr>
            <a:spLocks/>
          </p:cNvSpPr>
          <p:nvPr/>
        </p:nvSpPr>
        <p:spPr bwMode="auto">
          <a:xfrm>
            <a:off x="935038" y="5035550"/>
            <a:ext cx="63500" cy="25400"/>
          </a:xfrm>
          <a:custGeom>
            <a:avLst/>
            <a:gdLst>
              <a:gd name="T0" fmla="*/ 2 w 5"/>
              <a:gd name="T1" fmla="*/ 2 h 2"/>
              <a:gd name="T2" fmla="*/ 5 w 5"/>
              <a:gd name="T3" fmla="*/ 0 h 2"/>
              <a:gd name="T4" fmla="*/ 2 w 5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2" y="2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0" y="0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Freeform 309"/>
          <p:cNvSpPr>
            <a:spLocks/>
          </p:cNvSpPr>
          <p:nvPr/>
        </p:nvSpPr>
        <p:spPr bwMode="auto">
          <a:xfrm>
            <a:off x="6799263" y="852488"/>
            <a:ext cx="49213" cy="38100"/>
          </a:xfrm>
          <a:custGeom>
            <a:avLst/>
            <a:gdLst>
              <a:gd name="T0" fmla="*/ 4 w 4"/>
              <a:gd name="T1" fmla="*/ 2 h 3"/>
              <a:gd name="T2" fmla="*/ 0 w 4"/>
              <a:gd name="T3" fmla="*/ 1 h 3"/>
              <a:gd name="T4" fmla="*/ 4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3" y="1"/>
                  <a:pt x="1" y="0"/>
                  <a:pt x="0" y="1"/>
                </a:cubicBezTo>
                <a:cubicBezTo>
                  <a:pt x="2" y="2"/>
                  <a:pt x="2" y="3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Freeform 310"/>
          <p:cNvSpPr>
            <a:spLocks/>
          </p:cNvSpPr>
          <p:nvPr/>
        </p:nvSpPr>
        <p:spPr bwMode="auto">
          <a:xfrm>
            <a:off x="6761163" y="914400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Freeform 311"/>
          <p:cNvSpPr>
            <a:spLocks/>
          </p:cNvSpPr>
          <p:nvPr/>
        </p:nvSpPr>
        <p:spPr bwMode="auto">
          <a:xfrm>
            <a:off x="6213476" y="1290638"/>
            <a:ext cx="61913" cy="25400"/>
          </a:xfrm>
          <a:custGeom>
            <a:avLst/>
            <a:gdLst>
              <a:gd name="T0" fmla="*/ 1 w 5"/>
              <a:gd name="T1" fmla="*/ 2 h 2"/>
              <a:gd name="T2" fmla="*/ 5 w 5"/>
              <a:gd name="T3" fmla="*/ 1 h 2"/>
              <a:gd name="T4" fmla="*/ 2 w 5"/>
              <a:gd name="T5" fmla="*/ 0 h 2"/>
              <a:gd name="T6" fmla="*/ 1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1" y="2"/>
                </a:moveTo>
                <a:cubicBezTo>
                  <a:pt x="5" y="1"/>
                  <a:pt x="5" y="1"/>
                  <a:pt x="5" y="1"/>
                </a:cubicBezTo>
                <a:cubicBezTo>
                  <a:pt x="3" y="1"/>
                  <a:pt x="3" y="0"/>
                  <a:pt x="2" y="0"/>
                </a:cubicBezTo>
                <a:cubicBezTo>
                  <a:pt x="1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Freeform 312"/>
          <p:cNvSpPr>
            <a:spLocks/>
          </p:cNvSpPr>
          <p:nvPr/>
        </p:nvSpPr>
        <p:spPr bwMode="auto">
          <a:xfrm>
            <a:off x="1222376" y="4822825"/>
            <a:ext cx="38100" cy="38100"/>
          </a:xfrm>
          <a:custGeom>
            <a:avLst/>
            <a:gdLst>
              <a:gd name="T0" fmla="*/ 0 w 3"/>
              <a:gd name="T1" fmla="*/ 2 h 3"/>
              <a:gd name="T2" fmla="*/ 0 w 3"/>
              <a:gd name="T3" fmla="*/ 3 h 3"/>
              <a:gd name="T4" fmla="*/ 3 w 3"/>
              <a:gd name="T5" fmla="*/ 2 h 3"/>
              <a:gd name="T6" fmla="*/ 2 w 3"/>
              <a:gd name="T7" fmla="*/ 0 h 3"/>
              <a:gd name="T8" fmla="*/ 0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1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1"/>
                  <a:pt x="1" y="3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Freeform 313"/>
          <p:cNvSpPr>
            <a:spLocks/>
          </p:cNvSpPr>
          <p:nvPr/>
        </p:nvSpPr>
        <p:spPr bwMode="auto">
          <a:xfrm>
            <a:off x="1946276" y="4346575"/>
            <a:ext cx="25400" cy="25400"/>
          </a:xfrm>
          <a:custGeom>
            <a:avLst/>
            <a:gdLst>
              <a:gd name="T0" fmla="*/ 1 w 2"/>
              <a:gd name="T1" fmla="*/ 2 h 2"/>
              <a:gd name="T2" fmla="*/ 2 w 2"/>
              <a:gd name="T3" fmla="*/ 1 h 2"/>
              <a:gd name="T4" fmla="*/ 0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Freeform 314"/>
          <p:cNvSpPr>
            <a:spLocks/>
          </p:cNvSpPr>
          <p:nvPr/>
        </p:nvSpPr>
        <p:spPr bwMode="auto">
          <a:xfrm>
            <a:off x="6699251" y="927100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Freeform 315"/>
          <p:cNvSpPr>
            <a:spLocks/>
          </p:cNvSpPr>
          <p:nvPr/>
        </p:nvSpPr>
        <p:spPr bwMode="auto">
          <a:xfrm>
            <a:off x="6711951" y="927100"/>
            <a:ext cx="25400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Freeform 316"/>
          <p:cNvSpPr>
            <a:spLocks/>
          </p:cNvSpPr>
          <p:nvPr/>
        </p:nvSpPr>
        <p:spPr bwMode="auto">
          <a:xfrm>
            <a:off x="6711951" y="9271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Freeform 317"/>
          <p:cNvSpPr>
            <a:spLocks/>
          </p:cNvSpPr>
          <p:nvPr/>
        </p:nvSpPr>
        <p:spPr bwMode="auto">
          <a:xfrm>
            <a:off x="1971676" y="4321175"/>
            <a:ext cx="23813" cy="0"/>
          </a:xfrm>
          <a:custGeom>
            <a:avLst/>
            <a:gdLst>
              <a:gd name="T0" fmla="*/ 7 w 15"/>
              <a:gd name="T1" fmla="*/ 15 w 15"/>
              <a:gd name="T2" fmla="*/ 0 w 15"/>
              <a:gd name="T3" fmla="*/ 7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7" y="0"/>
                </a:moveTo>
                <a:lnTo>
                  <a:pt x="15" y="0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Freeform 318"/>
          <p:cNvSpPr>
            <a:spLocks/>
          </p:cNvSpPr>
          <p:nvPr/>
        </p:nvSpPr>
        <p:spPr bwMode="auto">
          <a:xfrm>
            <a:off x="1982788" y="4208463"/>
            <a:ext cx="138113" cy="76200"/>
          </a:xfrm>
          <a:custGeom>
            <a:avLst/>
            <a:gdLst>
              <a:gd name="T0" fmla="*/ 5 w 11"/>
              <a:gd name="T1" fmla="*/ 0 h 6"/>
              <a:gd name="T2" fmla="*/ 2 w 11"/>
              <a:gd name="T3" fmla="*/ 6 h 6"/>
              <a:gd name="T4" fmla="*/ 4 w 11"/>
              <a:gd name="T5" fmla="*/ 5 h 6"/>
              <a:gd name="T6" fmla="*/ 2 w 11"/>
              <a:gd name="T7" fmla="*/ 4 h 6"/>
              <a:gd name="T8" fmla="*/ 7 w 11"/>
              <a:gd name="T9" fmla="*/ 5 h 6"/>
              <a:gd name="T10" fmla="*/ 11 w 11"/>
              <a:gd name="T11" fmla="*/ 1 h 6"/>
              <a:gd name="T12" fmla="*/ 5 w 11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6">
                <a:moveTo>
                  <a:pt x="5" y="0"/>
                </a:moveTo>
                <a:cubicBezTo>
                  <a:pt x="5" y="2"/>
                  <a:pt x="0" y="3"/>
                  <a:pt x="2" y="6"/>
                </a:cubicBezTo>
                <a:cubicBezTo>
                  <a:pt x="3" y="6"/>
                  <a:pt x="4" y="5"/>
                  <a:pt x="4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2"/>
                  <a:pt x="5" y="4"/>
                  <a:pt x="7" y="5"/>
                </a:cubicBezTo>
                <a:cubicBezTo>
                  <a:pt x="8" y="4"/>
                  <a:pt x="9" y="2"/>
                  <a:pt x="11" y="1"/>
                </a:cubicBezTo>
                <a:cubicBezTo>
                  <a:pt x="10" y="0"/>
                  <a:pt x="7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319"/>
          <p:cNvSpPr>
            <a:spLocks/>
          </p:cNvSpPr>
          <p:nvPr/>
        </p:nvSpPr>
        <p:spPr bwMode="auto">
          <a:xfrm>
            <a:off x="1522413" y="4484688"/>
            <a:ext cx="123825" cy="163513"/>
          </a:xfrm>
          <a:custGeom>
            <a:avLst/>
            <a:gdLst>
              <a:gd name="T0" fmla="*/ 7 w 10"/>
              <a:gd name="T1" fmla="*/ 3 h 13"/>
              <a:gd name="T2" fmla="*/ 7 w 10"/>
              <a:gd name="T3" fmla="*/ 4 h 13"/>
              <a:gd name="T4" fmla="*/ 8 w 10"/>
              <a:gd name="T5" fmla="*/ 3 h 13"/>
              <a:gd name="T6" fmla="*/ 9 w 10"/>
              <a:gd name="T7" fmla="*/ 0 h 13"/>
              <a:gd name="T8" fmla="*/ 4 w 10"/>
              <a:gd name="T9" fmla="*/ 1 h 13"/>
              <a:gd name="T10" fmla="*/ 2 w 10"/>
              <a:gd name="T11" fmla="*/ 1 h 13"/>
              <a:gd name="T12" fmla="*/ 3 w 10"/>
              <a:gd name="T13" fmla="*/ 2 h 13"/>
              <a:gd name="T14" fmla="*/ 0 w 10"/>
              <a:gd name="T15" fmla="*/ 13 h 13"/>
              <a:gd name="T16" fmla="*/ 7 w 10"/>
              <a:gd name="T17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3">
                <a:moveTo>
                  <a:pt x="7" y="3"/>
                </a:move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6" y="2"/>
                  <a:pt x="10" y="1"/>
                  <a:pt x="9" y="0"/>
                </a:cubicBezTo>
                <a:cubicBezTo>
                  <a:pt x="7" y="0"/>
                  <a:pt x="6" y="1"/>
                  <a:pt x="4" y="1"/>
                </a:cubicBezTo>
                <a:cubicBezTo>
                  <a:pt x="3" y="1"/>
                  <a:pt x="3" y="0"/>
                  <a:pt x="2" y="1"/>
                </a:cubicBezTo>
                <a:cubicBezTo>
                  <a:pt x="2" y="1"/>
                  <a:pt x="2" y="2"/>
                  <a:pt x="3" y="2"/>
                </a:cubicBezTo>
                <a:cubicBezTo>
                  <a:pt x="3" y="5"/>
                  <a:pt x="0" y="9"/>
                  <a:pt x="0" y="13"/>
                </a:cubicBezTo>
                <a:cubicBezTo>
                  <a:pt x="1" y="9"/>
                  <a:pt x="4" y="6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320"/>
          <p:cNvSpPr>
            <a:spLocks/>
          </p:cNvSpPr>
          <p:nvPr/>
        </p:nvSpPr>
        <p:spPr bwMode="auto">
          <a:xfrm>
            <a:off x="1422401" y="4684713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Freeform 321"/>
          <p:cNvSpPr>
            <a:spLocks/>
          </p:cNvSpPr>
          <p:nvPr/>
        </p:nvSpPr>
        <p:spPr bwMode="auto">
          <a:xfrm>
            <a:off x="6226176" y="1277938"/>
            <a:ext cx="23813" cy="0"/>
          </a:xfrm>
          <a:custGeom>
            <a:avLst/>
            <a:gdLst>
              <a:gd name="T0" fmla="*/ 15 w 15"/>
              <a:gd name="T1" fmla="*/ 0 w 15"/>
              <a:gd name="T2" fmla="*/ 7 w 15"/>
              <a:gd name="T3" fmla="*/ 15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15" y="0"/>
                </a:moveTo>
                <a:lnTo>
                  <a:pt x="0" y="0"/>
                </a:lnTo>
                <a:lnTo>
                  <a:pt x="7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Freeform 322"/>
          <p:cNvSpPr>
            <a:spLocks/>
          </p:cNvSpPr>
          <p:nvPr/>
        </p:nvSpPr>
        <p:spPr bwMode="auto">
          <a:xfrm>
            <a:off x="1247776" y="4748213"/>
            <a:ext cx="49213" cy="61913"/>
          </a:xfrm>
          <a:custGeom>
            <a:avLst/>
            <a:gdLst>
              <a:gd name="T0" fmla="*/ 1 w 4"/>
              <a:gd name="T1" fmla="*/ 5 h 5"/>
              <a:gd name="T2" fmla="*/ 4 w 4"/>
              <a:gd name="T3" fmla="*/ 0 h 5"/>
              <a:gd name="T4" fmla="*/ 4 w 4"/>
              <a:gd name="T5" fmla="*/ 0 h 5"/>
              <a:gd name="T6" fmla="*/ 1 w 4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1" y="5"/>
                </a:moveTo>
                <a:cubicBezTo>
                  <a:pt x="2" y="3"/>
                  <a:pt x="3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1"/>
                  <a:pt x="0" y="3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Freeform 323"/>
          <p:cNvSpPr>
            <a:spLocks/>
          </p:cNvSpPr>
          <p:nvPr/>
        </p:nvSpPr>
        <p:spPr bwMode="auto">
          <a:xfrm>
            <a:off x="1733551" y="4446588"/>
            <a:ext cx="50800" cy="38100"/>
          </a:xfrm>
          <a:custGeom>
            <a:avLst/>
            <a:gdLst>
              <a:gd name="T0" fmla="*/ 4 w 4"/>
              <a:gd name="T1" fmla="*/ 0 h 3"/>
              <a:gd name="T2" fmla="*/ 0 w 4"/>
              <a:gd name="T3" fmla="*/ 1 h 3"/>
              <a:gd name="T4" fmla="*/ 4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Freeform 324"/>
          <p:cNvSpPr>
            <a:spLocks/>
          </p:cNvSpPr>
          <p:nvPr/>
        </p:nvSpPr>
        <p:spPr bwMode="auto">
          <a:xfrm>
            <a:off x="6026151" y="1265238"/>
            <a:ext cx="174625" cy="63500"/>
          </a:xfrm>
          <a:custGeom>
            <a:avLst/>
            <a:gdLst>
              <a:gd name="T0" fmla="*/ 14 w 14"/>
              <a:gd name="T1" fmla="*/ 3 h 5"/>
              <a:gd name="T2" fmla="*/ 9 w 14"/>
              <a:gd name="T3" fmla="*/ 3 h 5"/>
              <a:gd name="T4" fmla="*/ 7 w 14"/>
              <a:gd name="T5" fmla="*/ 3 h 5"/>
              <a:gd name="T6" fmla="*/ 8 w 14"/>
              <a:gd name="T7" fmla="*/ 1 h 5"/>
              <a:gd name="T8" fmla="*/ 3 w 14"/>
              <a:gd name="T9" fmla="*/ 1 h 5"/>
              <a:gd name="T10" fmla="*/ 6 w 14"/>
              <a:gd name="T11" fmla="*/ 1 h 5"/>
              <a:gd name="T12" fmla="*/ 6 w 14"/>
              <a:gd name="T13" fmla="*/ 2 h 5"/>
              <a:gd name="T14" fmla="*/ 5 w 14"/>
              <a:gd name="T15" fmla="*/ 3 h 5"/>
              <a:gd name="T16" fmla="*/ 2 w 14"/>
              <a:gd name="T17" fmla="*/ 2 h 5"/>
              <a:gd name="T18" fmla="*/ 0 w 14"/>
              <a:gd name="T19" fmla="*/ 3 h 5"/>
              <a:gd name="T20" fmla="*/ 1 w 14"/>
              <a:gd name="T21" fmla="*/ 3 h 5"/>
              <a:gd name="T22" fmla="*/ 1 w 14"/>
              <a:gd name="T23" fmla="*/ 4 h 5"/>
              <a:gd name="T24" fmla="*/ 14 w 14"/>
              <a:gd name="T2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5">
                <a:moveTo>
                  <a:pt x="14" y="3"/>
                </a:moveTo>
                <a:cubicBezTo>
                  <a:pt x="12" y="3"/>
                  <a:pt x="10" y="2"/>
                  <a:pt x="9" y="3"/>
                </a:cubicBezTo>
                <a:cubicBezTo>
                  <a:pt x="8" y="3"/>
                  <a:pt x="7" y="3"/>
                  <a:pt x="7" y="3"/>
                </a:cubicBezTo>
                <a:cubicBezTo>
                  <a:pt x="6" y="2"/>
                  <a:pt x="8" y="2"/>
                  <a:pt x="8" y="1"/>
                </a:cubicBezTo>
                <a:cubicBezTo>
                  <a:pt x="6" y="1"/>
                  <a:pt x="4" y="0"/>
                  <a:pt x="3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5" y="2"/>
                  <a:pt x="5" y="3"/>
                </a:cubicBezTo>
                <a:cubicBezTo>
                  <a:pt x="4" y="3"/>
                  <a:pt x="2" y="4"/>
                  <a:pt x="2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5" y="4"/>
                  <a:pt x="10" y="5"/>
                  <a:pt x="1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Freeform 325"/>
          <p:cNvSpPr>
            <a:spLocks/>
          </p:cNvSpPr>
          <p:nvPr/>
        </p:nvSpPr>
        <p:spPr bwMode="auto">
          <a:xfrm>
            <a:off x="6051551" y="1390650"/>
            <a:ext cx="23813" cy="12700"/>
          </a:xfrm>
          <a:custGeom>
            <a:avLst/>
            <a:gdLst>
              <a:gd name="T0" fmla="*/ 15 w 15"/>
              <a:gd name="T1" fmla="*/ 0 h 8"/>
              <a:gd name="T2" fmla="*/ 0 w 15"/>
              <a:gd name="T3" fmla="*/ 0 h 8"/>
              <a:gd name="T4" fmla="*/ 7 w 15"/>
              <a:gd name="T5" fmla="*/ 8 h 8"/>
              <a:gd name="T6" fmla="*/ 15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5" y="0"/>
                </a:moveTo>
                <a:lnTo>
                  <a:pt x="0" y="0"/>
                </a:lnTo>
                <a:lnTo>
                  <a:pt x="7" y="8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Freeform 326"/>
          <p:cNvSpPr>
            <a:spLocks/>
          </p:cNvSpPr>
          <p:nvPr/>
        </p:nvSpPr>
        <p:spPr bwMode="auto">
          <a:xfrm>
            <a:off x="6138863" y="1265238"/>
            <a:ext cx="49213" cy="25400"/>
          </a:xfrm>
          <a:custGeom>
            <a:avLst/>
            <a:gdLst>
              <a:gd name="T0" fmla="*/ 0 w 4"/>
              <a:gd name="T1" fmla="*/ 1 h 2"/>
              <a:gd name="T2" fmla="*/ 4 w 4"/>
              <a:gd name="T3" fmla="*/ 2 h 2"/>
              <a:gd name="T4" fmla="*/ 0 w 4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4" y="2"/>
                  <a:pt x="4" y="2"/>
                  <a:pt x="4" y="2"/>
                </a:cubicBezTo>
                <a:cubicBezTo>
                  <a:pt x="4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Freeform 327"/>
          <p:cNvSpPr>
            <a:spLocks/>
          </p:cNvSpPr>
          <p:nvPr/>
        </p:nvSpPr>
        <p:spPr bwMode="auto">
          <a:xfrm>
            <a:off x="2794001" y="3695700"/>
            <a:ext cx="25400" cy="25400"/>
          </a:xfrm>
          <a:custGeom>
            <a:avLst/>
            <a:gdLst>
              <a:gd name="T0" fmla="*/ 2 w 2"/>
              <a:gd name="T1" fmla="*/ 1 h 2"/>
              <a:gd name="T2" fmla="*/ 1 w 2"/>
              <a:gd name="T3" fmla="*/ 0 h 2"/>
              <a:gd name="T4" fmla="*/ 0 w 2"/>
              <a:gd name="T5" fmla="*/ 1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Freeform 328"/>
          <p:cNvSpPr>
            <a:spLocks/>
          </p:cNvSpPr>
          <p:nvPr/>
        </p:nvSpPr>
        <p:spPr bwMode="auto">
          <a:xfrm>
            <a:off x="1697038" y="4433888"/>
            <a:ext cx="36513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1 h 1"/>
              <a:gd name="T4" fmla="*/ 0 w 3"/>
              <a:gd name="T5" fmla="*/ 0 h 1"/>
              <a:gd name="T6" fmla="*/ 1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2" y="1"/>
                  <a:pt x="2" y="1"/>
                  <a:pt x="3" y="1"/>
                </a:cubicBezTo>
                <a:cubicBezTo>
                  <a:pt x="0" y="0"/>
                  <a:pt x="0" y="0"/>
                  <a:pt x="0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329"/>
          <p:cNvSpPr>
            <a:spLocks/>
          </p:cNvSpPr>
          <p:nvPr/>
        </p:nvSpPr>
        <p:spPr bwMode="auto">
          <a:xfrm>
            <a:off x="985838" y="4672013"/>
            <a:ext cx="336550" cy="138113"/>
          </a:xfrm>
          <a:custGeom>
            <a:avLst/>
            <a:gdLst>
              <a:gd name="T0" fmla="*/ 7 w 27"/>
              <a:gd name="T1" fmla="*/ 11 h 11"/>
              <a:gd name="T2" fmla="*/ 8 w 27"/>
              <a:gd name="T3" fmla="*/ 11 h 11"/>
              <a:gd name="T4" fmla="*/ 14 w 27"/>
              <a:gd name="T5" fmla="*/ 6 h 11"/>
              <a:gd name="T6" fmla="*/ 16 w 27"/>
              <a:gd name="T7" fmla="*/ 7 h 11"/>
              <a:gd name="T8" fmla="*/ 18 w 27"/>
              <a:gd name="T9" fmla="*/ 6 h 11"/>
              <a:gd name="T10" fmla="*/ 21 w 27"/>
              <a:gd name="T11" fmla="*/ 5 h 11"/>
              <a:gd name="T12" fmla="*/ 21 w 27"/>
              <a:gd name="T13" fmla="*/ 5 h 11"/>
              <a:gd name="T14" fmla="*/ 26 w 27"/>
              <a:gd name="T15" fmla="*/ 3 h 11"/>
              <a:gd name="T16" fmla="*/ 23 w 27"/>
              <a:gd name="T17" fmla="*/ 4 h 11"/>
              <a:gd name="T18" fmla="*/ 24 w 27"/>
              <a:gd name="T19" fmla="*/ 2 h 11"/>
              <a:gd name="T20" fmla="*/ 15 w 27"/>
              <a:gd name="T21" fmla="*/ 6 h 11"/>
              <a:gd name="T22" fmla="*/ 17 w 27"/>
              <a:gd name="T23" fmla="*/ 4 h 11"/>
              <a:gd name="T24" fmla="*/ 14 w 27"/>
              <a:gd name="T25" fmla="*/ 0 h 11"/>
              <a:gd name="T26" fmla="*/ 9 w 27"/>
              <a:gd name="T27" fmla="*/ 1 h 11"/>
              <a:gd name="T28" fmla="*/ 5 w 27"/>
              <a:gd name="T29" fmla="*/ 2 h 11"/>
              <a:gd name="T30" fmla="*/ 5 w 27"/>
              <a:gd name="T31" fmla="*/ 1 h 11"/>
              <a:gd name="T32" fmla="*/ 4 w 27"/>
              <a:gd name="T33" fmla="*/ 1 h 11"/>
              <a:gd name="T34" fmla="*/ 4 w 27"/>
              <a:gd name="T35" fmla="*/ 5 h 11"/>
              <a:gd name="T36" fmla="*/ 6 w 27"/>
              <a:gd name="T37" fmla="*/ 3 h 11"/>
              <a:gd name="T38" fmla="*/ 5 w 27"/>
              <a:gd name="T39" fmla="*/ 11 h 11"/>
              <a:gd name="T40" fmla="*/ 7 w 27"/>
              <a:gd name="T4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" h="11">
                <a:moveTo>
                  <a:pt x="7" y="11"/>
                </a:moveTo>
                <a:cubicBezTo>
                  <a:pt x="8" y="11"/>
                  <a:pt x="8" y="11"/>
                  <a:pt x="8" y="11"/>
                </a:cubicBezTo>
                <a:cubicBezTo>
                  <a:pt x="13" y="11"/>
                  <a:pt x="10" y="7"/>
                  <a:pt x="14" y="6"/>
                </a:cubicBezTo>
                <a:cubicBezTo>
                  <a:pt x="14" y="5"/>
                  <a:pt x="16" y="6"/>
                  <a:pt x="16" y="7"/>
                </a:cubicBezTo>
                <a:cubicBezTo>
                  <a:pt x="17" y="6"/>
                  <a:pt x="17" y="6"/>
                  <a:pt x="18" y="6"/>
                </a:cubicBezTo>
                <a:cubicBezTo>
                  <a:pt x="18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4"/>
                  <a:pt x="27" y="5"/>
                  <a:pt x="26" y="3"/>
                </a:cubicBezTo>
                <a:cubicBezTo>
                  <a:pt x="25" y="3"/>
                  <a:pt x="25" y="4"/>
                  <a:pt x="23" y="4"/>
                </a:cubicBezTo>
                <a:cubicBezTo>
                  <a:pt x="24" y="3"/>
                  <a:pt x="23" y="2"/>
                  <a:pt x="24" y="2"/>
                </a:cubicBezTo>
                <a:cubicBezTo>
                  <a:pt x="22" y="5"/>
                  <a:pt x="18" y="3"/>
                  <a:pt x="15" y="6"/>
                </a:cubicBezTo>
                <a:cubicBezTo>
                  <a:pt x="16" y="5"/>
                  <a:pt x="14" y="3"/>
                  <a:pt x="17" y="4"/>
                </a:cubicBezTo>
                <a:cubicBezTo>
                  <a:pt x="12" y="4"/>
                  <a:pt x="15" y="0"/>
                  <a:pt x="14" y="0"/>
                </a:cubicBezTo>
                <a:cubicBezTo>
                  <a:pt x="13" y="1"/>
                  <a:pt x="11" y="1"/>
                  <a:pt x="9" y="1"/>
                </a:cubicBezTo>
                <a:cubicBezTo>
                  <a:pt x="11" y="3"/>
                  <a:pt x="7" y="1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5" y="3"/>
                  <a:pt x="0" y="4"/>
                  <a:pt x="4" y="5"/>
                </a:cubicBezTo>
                <a:cubicBezTo>
                  <a:pt x="6" y="3"/>
                  <a:pt x="6" y="3"/>
                  <a:pt x="6" y="3"/>
                </a:cubicBezTo>
                <a:cubicBezTo>
                  <a:pt x="8" y="5"/>
                  <a:pt x="7" y="9"/>
                  <a:pt x="5" y="11"/>
                </a:cubicBez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330"/>
          <p:cNvSpPr>
            <a:spLocks/>
          </p:cNvSpPr>
          <p:nvPr/>
        </p:nvSpPr>
        <p:spPr bwMode="auto">
          <a:xfrm>
            <a:off x="1247776" y="4748213"/>
            <a:ext cx="12700" cy="23813"/>
          </a:xfrm>
          <a:custGeom>
            <a:avLst/>
            <a:gdLst>
              <a:gd name="T0" fmla="*/ 0 w 8"/>
              <a:gd name="T1" fmla="*/ 15 h 15"/>
              <a:gd name="T2" fmla="*/ 8 w 8"/>
              <a:gd name="T3" fmla="*/ 0 h 15"/>
              <a:gd name="T4" fmla="*/ 0 w 8"/>
              <a:gd name="T5" fmla="*/ 8 h 15"/>
              <a:gd name="T6" fmla="*/ 0 w 8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5">
                <a:moveTo>
                  <a:pt x="0" y="15"/>
                </a:moveTo>
                <a:lnTo>
                  <a:pt x="8" y="0"/>
                </a:lnTo>
                <a:lnTo>
                  <a:pt x="0" y="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331"/>
          <p:cNvSpPr>
            <a:spLocks/>
          </p:cNvSpPr>
          <p:nvPr/>
        </p:nvSpPr>
        <p:spPr bwMode="auto">
          <a:xfrm>
            <a:off x="822326" y="4960938"/>
            <a:ext cx="63500" cy="61913"/>
          </a:xfrm>
          <a:custGeom>
            <a:avLst/>
            <a:gdLst>
              <a:gd name="T0" fmla="*/ 5 w 5"/>
              <a:gd name="T1" fmla="*/ 2 h 5"/>
              <a:gd name="T2" fmla="*/ 3 w 5"/>
              <a:gd name="T3" fmla="*/ 0 h 5"/>
              <a:gd name="T4" fmla="*/ 1 w 5"/>
              <a:gd name="T5" fmla="*/ 4 h 5"/>
              <a:gd name="T6" fmla="*/ 2 w 5"/>
              <a:gd name="T7" fmla="*/ 5 h 5"/>
              <a:gd name="T8" fmla="*/ 5 w 5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3" y="2"/>
                  <a:pt x="4" y="0"/>
                  <a:pt x="3" y="0"/>
                </a:cubicBezTo>
                <a:cubicBezTo>
                  <a:pt x="4" y="2"/>
                  <a:pt x="0" y="3"/>
                  <a:pt x="1" y="4"/>
                </a:cubicBezTo>
                <a:cubicBezTo>
                  <a:pt x="2" y="4"/>
                  <a:pt x="2" y="5"/>
                  <a:pt x="2" y="5"/>
                </a:cubicBezTo>
                <a:cubicBezTo>
                  <a:pt x="3" y="4"/>
                  <a:pt x="4" y="3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332"/>
          <p:cNvSpPr>
            <a:spLocks/>
          </p:cNvSpPr>
          <p:nvPr/>
        </p:nvSpPr>
        <p:spPr bwMode="auto">
          <a:xfrm>
            <a:off x="2070101" y="4171950"/>
            <a:ext cx="38100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333"/>
          <p:cNvSpPr>
            <a:spLocks/>
          </p:cNvSpPr>
          <p:nvPr/>
        </p:nvSpPr>
        <p:spPr bwMode="auto">
          <a:xfrm>
            <a:off x="2657476" y="3708400"/>
            <a:ext cx="74613" cy="49213"/>
          </a:xfrm>
          <a:custGeom>
            <a:avLst/>
            <a:gdLst>
              <a:gd name="T0" fmla="*/ 0 w 6"/>
              <a:gd name="T1" fmla="*/ 2 h 4"/>
              <a:gd name="T2" fmla="*/ 4 w 6"/>
              <a:gd name="T3" fmla="*/ 4 h 4"/>
              <a:gd name="T4" fmla="*/ 4 w 6"/>
              <a:gd name="T5" fmla="*/ 0 h 4"/>
              <a:gd name="T6" fmla="*/ 0 w 6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0" y="2"/>
                </a:moveTo>
                <a:cubicBezTo>
                  <a:pt x="1" y="3"/>
                  <a:pt x="3" y="4"/>
                  <a:pt x="4" y="4"/>
                </a:cubicBezTo>
                <a:cubicBezTo>
                  <a:pt x="5" y="3"/>
                  <a:pt x="6" y="1"/>
                  <a:pt x="4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334"/>
          <p:cNvSpPr>
            <a:spLocks/>
          </p:cNvSpPr>
          <p:nvPr/>
        </p:nvSpPr>
        <p:spPr bwMode="auto">
          <a:xfrm>
            <a:off x="1435101" y="4597400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  <a:gd name="T3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Freeform 335"/>
          <p:cNvSpPr>
            <a:spLocks/>
          </p:cNvSpPr>
          <p:nvPr/>
        </p:nvSpPr>
        <p:spPr bwMode="auto">
          <a:xfrm>
            <a:off x="6188076" y="1228725"/>
            <a:ext cx="25400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2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Freeform 336"/>
          <p:cNvSpPr>
            <a:spLocks/>
          </p:cNvSpPr>
          <p:nvPr/>
        </p:nvSpPr>
        <p:spPr bwMode="auto">
          <a:xfrm>
            <a:off x="1920876" y="4246563"/>
            <a:ext cx="38100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0 h 1"/>
              <a:gd name="T4" fmla="*/ 1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Rectangle 337"/>
          <p:cNvSpPr>
            <a:spLocks noChangeArrowheads="1"/>
          </p:cNvSpPr>
          <p:nvPr/>
        </p:nvSpPr>
        <p:spPr bwMode="auto">
          <a:xfrm>
            <a:off x="1958976" y="424656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Freeform 338"/>
          <p:cNvSpPr>
            <a:spLocks/>
          </p:cNvSpPr>
          <p:nvPr/>
        </p:nvSpPr>
        <p:spPr bwMode="auto">
          <a:xfrm>
            <a:off x="1646238" y="4421188"/>
            <a:ext cx="50800" cy="25400"/>
          </a:xfrm>
          <a:custGeom>
            <a:avLst/>
            <a:gdLst>
              <a:gd name="T0" fmla="*/ 1 w 4"/>
              <a:gd name="T1" fmla="*/ 0 h 2"/>
              <a:gd name="T2" fmla="*/ 0 w 4"/>
              <a:gd name="T3" fmla="*/ 1 h 2"/>
              <a:gd name="T4" fmla="*/ 0 w 4"/>
              <a:gd name="T5" fmla="*/ 2 h 2"/>
              <a:gd name="T6" fmla="*/ 1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4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Freeform 339"/>
          <p:cNvSpPr>
            <a:spLocks/>
          </p:cNvSpPr>
          <p:nvPr/>
        </p:nvSpPr>
        <p:spPr bwMode="auto">
          <a:xfrm>
            <a:off x="6586538" y="790575"/>
            <a:ext cx="100013" cy="61913"/>
          </a:xfrm>
          <a:custGeom>
            <a:avLst/>
            <a:gdLst>
              <a:gd name="T0" fmla="*/ 5 w 8"/>
              <a:gd name="T1" fmla="*/ 5 h 5"/>
              <a:gd name="T2" fmla="*/ 4 w 8"/>
              <a:gd name="T3" fmla="*/ 5 h 5"/>
              <a:gd name="T4" fmla="*/ 5 w 8"/>
              <a:gd name="T5" fmla="*/ 5 h 5"/>
              <a:gd name="T6" fmla="*/ 8 w 8"/>
              <a:gd name="T7" fmla="*/ 4 h 5"/>
              <a:gd name="T8" fmla="*/ 8 w 8"/>
              <a:gd name="T9" fmla="*/ 3 h 5"/>
              <a:gd name="T10" fmla="*/ 0 w 8"/>
              <a:gd name="T11" fmla="*/ 1 h 5"/>
              <a:gd name="T12" fmla="*/ 1 w 8"/>
              <a:gd name="T13" fmla="*/ 1 h 5"/>
              <a:gd name="T14" fmla="*/ 1 w 8"/>
              <a:gd name="T15" fmla="*/ 3 h 5"/>
              <a:gd name="T16" fmla="*/ 5 w 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5">
                <a:moveTo>
                  <a:pt x="5" y="5"/>
                </a:moveTo>
                <a:cubicBezTo>
                  <a:pt x="5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7" y="5"/>
                  <a:pt x="8" y="4"/>
                </a:cubicBezTo>
                <a:cubicBezTo>
                  <a:pt x="7" y="4"/>
                  <a:pt x="7" y="3"/>
                  <a:pt x="8" y="3"/>
                </a:cubicBezTo>
                <a:cubicBezTo>
                  <a:pt x="5" y="3"/>
                  <a:pt x="4" y="0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2" y="3"/>
                  <a:pt x="1" y="3"/>
                </a:cubicBezTo>
                <a:cubicBezTo>
                  <a:pt x="3" y="2"/>
                  <a:pt x="3" y="4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Freeform 340"/>
          <p:cNvSpPr>
            <a:spLocks/>
          </p:cNvSpPr>
          <p:nvPr/>
        </p:nvSpPr>
        <p:spPr bwMode="auto">
          <a:xfrm>
            <a:off x="1597026" y="4446588"/>
            <a:ext cx="23813" cy="25400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341"/>
          <p:cNvSpPr>
            <a:spLocks/>
          </p:cNvSpPr>
          <p:nvPr/>
        </p:nvSpPr>
        <p:spPr bwMode="auto">
          <a:xfrm>
            <a:off x="1833563" y="4284663"/>
            <a:ext cx="25400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0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Freeform 342"/>
          <p:cNvSpPr>
            <a:spLocks/>
          </p:cNvSpPr>
          <p:nvPr/>
        </p:nvSpPr>
        <p:spPr bwMode="auto">
          <a:xfrm>
            <a:off x="1458913" y="4497388"/>
            <a:ext cx="50800" cy="61913"/>
          </a:xfrm>
          <a:custGeom>
            <a:avLst/>
            <a:gdLst>
              <a:gd name="T0" fmla="*/ 4 w 4"/>
              <a:gd name="T1" fmla="*/ 1 h 5"/>
              <a:gd name="T2" fmla="*/ 0 w 4"/>
              <a:gd name="T3" fmla="*/ 4 h 5"/>
              <a:gd name="T4" fmla="*/ 4 w 4"/>
              <a:gd name="T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4" y="1"/>
                </a:moveTo>
                <a:cubicBezTo>
                  <a:pt x="0" y="0"/>
                  <a:pt x="2" y="3"/>
                  <a:pt x="0" y="4"/>
                </a:cubicBezTo>
                <a:cubicBezTo>
                  <a:pt x="2" y="5"/>
                  <a:pt x="3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343"/>
          <p:cNvSpPr>
            <a:spLocks/>
          </p:cNvSpPr>
          <p:nvPr/>
        </p:nvSpPr>
        <p:spPr bwMode="auto">
          <a:xfrm>
            <a:off x="6400801" y="1016000"/>
            <a:ext cx="23813" cy="11113"/>
          </a:xfrm>
          <a:custGeom>
            <a:avLst/>
            <a:gdLst>
              <a:gd name="T0" fmla="*/ 7 w 15"/>
              <a:gd name="T1" fmla="*/ 7 h 7"/>
              <a:gd name="T2" fmla="*/ 15 w 15"/>
              <a:gd name="T3" fmla="*/ 7 h 7"/>
              <a:gd name="T4" fmla="*/ 0 w 15"/>
              <a:gd name="T5" fmla="*/ 0 h 7"/>
              <a:gd name="T6" fmla="*/ 7 w 15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7">
                <a:moveTo>
                  <a:pt x="7" y="7"/>
                </a:moveTo>
                <a:lnTo>
                  <a:pt x="15" y="7"/>
                </a:ln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Freeform 344"/>
          <p:cNvSpPr>
            <a:spLocks/>
          </p:cNvSpPr>
          <p:nvPr/>
        </p:nvSpPr>
        <p:spPr bwMode="auto">
          <a:xfrm>
            <a:off x="2693988" y="3670300"/>
            <a:ext cx="38100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0" y="0"/>
                  <a:pt x="1" y="2"/>
                  <a:pt x="0" y="2"/>
                </a:cubicBezTo>
                <a:cubicBezTo>
                  <a:pt x="2" y="2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Freeform 345"/>
          <p:cNvSpPr>
            <a:spLocks/>
          </p:cNvSpPr>
          <p:nvPr/>
        </p:nvSpPr>
        <p:spPr bwMode="auto">
          <a:xfrm>
            <a:off x="1884363" y="4083050"/>
            <a:ext cx="174625" cy="138113"/>
          </a:xfrm>
          <a:custGeom>
            <a:avLst/>
            <a:gdLst>
              <a:gd name="T0" fmla="*/ 14 w 14"/>
              <a:gd name="T1" fmla="*/ 0 h 11"/>
              <a:gd name="T2" fmla="*/ 7 w 14"/>
              <a:gd name="T3" fmla="*/ 1 h 11"/>
              <a:gd name="T4" fmla="*/ 8 w 14"/>
              <a:gd name="T5" fmla="*/ 3 h 11"/>
              <a:gd name="T6" fmla="*/ 5 w 14"/>
              <a:gd name="T7" fmla="*/ 3 h 11"/>
              <a:gd name="T8" fmla="*/ 0 w 14"/>
              <a:gd name="T9" fmla="*/ 11 h 11"/>
              <a:gd name="T10" fmla="*/ 1 w 14"/>
              <a:gd name="T11" fmla="*/ 10 h 11"/>
              <a:gd name="T12" fmla="*/ 4 w 14"/>
              <a:gd name="T13" fmla="*/ 11 h 11"/>
              <a:gd name="T14" fmla="*/ 3 w 14"/>
              <a:gd name="T15" fmla="*/ 7 h 11"/>
              <a:gd name="T16" fmla="*/ 6 w 14"/>
              <a:gd name="T17" fmla="*/ 7 h 11"/>
              <a:gd name="T18" fmla="*/ 14 w 14"/>
              <a:gd name="T19" fmla="*/ 4 h 11"/>
              <a:gd name="T20" fmla="*/ 10 w 14"/>
              <a:gd name="T21" fmla="*/ 4 h 11"/>
              <a:gd name="T22" fmla="*/ 14 w 14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11">
                <a:moveTo>
                  <a:pt x="14" y="0"/>
                </a:moveTo>
                <a:cubicBezTo>
                  <a:pt x="7" y="1"/>
                  <a:pt x="7" y="1"/>
                  <a:pt x="7" y="1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6" y="3"/>
                  <a:pt x="5" y="3"/>
                </a:cubicBezTo>
                <a:cubicBezTo>
                  <a:pt x="4" y="6"/>
                  <a:pt x="0" y="9"/>
                  <a:pt x="0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4" y="10"/>
                  <a:pt x="4" y="11"/>
                </a:cubicBezTo>
                <a:cubicBezTo>
                  <a:pt x="8" y="10"/>
                  <a:pt x="1" y="8"/>
                  <a:pt x="3" y="7"/>
                </a:cubicBezTo>
                <a:cubicBezTo>
                  <a:pt x="4" y="6"/>
                  <a:pt x="5" y="7"/>
                  <a:pt x="6" y="7"/>
                </a:cubicBezTo>
                <a:cubicBezTo>
                  <a:pt x="7" y="5"/>
                  <a:pt x="14" y="7"/>
                  <a:pt x="14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2"/>
                  <a:pt x="14" y="1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9" name="Freeform 346"/>
          <p:cNvSpPr>
            <a:spLocks/>
          </p:cNvSpPr>
          <p:nvPr/>
        </p:nvSpPr>
        <p:spPr bwMode="auto">
          <a:xfrm>
            <a:off x="811213" y="4960938"/>
            <a:ext cx="23813" cy="25400"/>
          </a:xfrm>
          <a:custGeom>
            <a:avLst/>
            <a:gdLst>
              <a:gd name="T0" fmla="*/ 0 w 2"/>
              <a:gd name="T1" fmla="*/ 2 h 2"/>
              <a:gd name="T2" fmla="*/ 2 w 2"/>
              <a:gd name="T3" fmla="*/ 1 h 2"/>
              <a:gd name="T4" fmla="*/ 1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Freeform 347"/>
          <p:cNvSpPr>
            <a:spLocks/>
          </p:cNvSpPr>
          <p:nvPr/>
        </p:nvSpPr>
        <p:spPr bwMode="auto">
          <a:xfrm>
            <a:off x="2070101" y="4095750"/>
            <a:ext cx="50800" cy="25400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1 w 4"/>
              <a:gd name="T5" fmla="*/ 1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0" y="0"/>
                  <a:pt x="1" y="1"/>
                </a:cubicBezTo>
                <a:cubicBezTo>
                  <a:pt x="3" y="2"/>
                  <a:pt x="2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1" name="Freeform 348"/>
          <p:cNvSpPr>
            <a:spLocks/>
          </p:cNvSpPr>
          <p:nvPr/>
        </p:nvSpPr>
        <p:spPr bwMode="auto">
          <a:xfrm>
            <a:off x="1597026" y="4397375"/>
            <a:ext cx="49213" cy="36513"/>
          </a:xfrm>
          <a:custGeom>
            <a:avLst/>
            <a:gdLst>
              <a:gd name="T0" fmla="*/ 0 w 4"/>
              <a:gd name="T1" fmla="*/ 3 h 3"/>
              <a:gd name="T2" fmla="*/ 4 w 4"/>
              <a:gd name="T3" fmla="*/ 2 h 3"/>
              <a:gd name="T4" fmla="*/ 2 w 4"/>
              <a:gd name="T5" fmla="*/ 0 h 3"/>
              <a:gd name="T6" fmla="*/ 0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1" y="2"/>
                  <a:pt x="3" y="3"/>
                  <a:pt x="4" y="2"/>
                </a:cubicBezTo>
                <a:cubicBezTo>
                  <a:pt x="2" y="0"/>
                  <a:pt x="2" y="0"/>
                  <a:pt x="2" y="0"/>
                </a:cubicBezTo>
                <a:cubicBezTo>
                  <a:pt x="0" y="1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Freeform 349"/>
          <p:cNvSpPr>
            <a:spLocks/>
          </p:cNvSpPr>
          <p:nvPr/>
        </p:nvSpPr>
        <p:spPr bwMode="auto">
          <a:xfrm>
            <a:off x="1471613" y="4471988"/>
            <a:ext cx="61913" cy="38100"/>
          </a:xfrm>
          <a:custGeom>
            <a:avLst/>
            <a:gdLst>
              <a:gd name="T0" fmla="*/ 5 w 5"/>
              <a:gd name="T1" fmla="*/ 1 h 3"/>
              <a:gd name="T2" fmla="*/ 2 w 5"/>
              <a:gd name="T3" fmla="*/ 0 h 3"/>
              <a:gd name="T4" fmla="*/ 0 w 5"/>
              <a:gd name="T5" fmla="*/ 2 h 3"/>
              <a:gd name="T6" fmla="*/ 5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1"/>
                </a:moveTo>
                <a:cubicBezTo>
                  <a:pt x="2" y="0"/>
                  <a:pt x="2" y="0"/>
                  <a:pt x="2" y="0"/>
                </a:cubicBezTo>
                <a:cubicBezTo>
                  <a:pt x="3" y="1"/>
                  <a:pt x="1" y="1"/>
                  <a:pt x="0" y="2"/>
                </a:cubicBezTo>
                <a:cubicBezTo>
                  <a:pt x="2" y="3"/>
                  <a:pt x="3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3" name="Freeform 350"/>
          <p:cNvSpPr>
            <a:spLocks/>
          </p:cNvSpPr>
          <p:nvPr/>
        </p:nvSpPr>
        <p:spPr bwMode="auto">
          <a:xfrm>
            <a:off x="6462713" y="890588"/>
            <a:ext cx="49213" cy="23813"/>
          </a:xfrm>
          <a:custGeom>
            <a:avLst/>
            <a:gdLst>
              <a:gd name="T0" fmla="*/ 0 w 4"/>
              <a:gd name="T1" fmla="*/ 0 h 2"/>
              <a:gd name="T2" fmla="*/ 4 w 4"/>
              <a:gd name="T3" fmla="*/ 2 h 2"/>
              <a:gd name="T4" fmla="*/ 0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0"/>
                </a:moveTo>
                <a:cubicBezTo>
                  <a:pt x="2" y="1"/>
                  <a:pt x="2" y="2"/>
                  <a:pt x="4" y="2"/>
                </a:cubicBezTo>
                <a:cubicBezTo>
                  <a:pt x="4" y="1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Freeform 351"/>
          <p:cNvSpPr>
            <a:spLocks/>
          </p:cNvSpPr>
          <p:nvPr/>
        </p:nvSpPr>
        <p:spPr bwMode="auto">
          <a:xfrm>
            <a:off x="6000751" y="1277938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0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5" name="Freeform 352"/>
          <p:cNvSpPr>
            <a:spLocks/>
          </p:cNvSpPr>
          <p:nvPr/>
        </p:nvSpPr>
        <p:spPr bwMode="auto">
          <a:xfrm>
            <a:off x="2195513" y="3983038"/>
            <a:ext cx="49213" cy="12700"/>
          </a:xfrm>
          <a:custGeom>
            <a:avLst/>
            <a:gdLst>
              <a:gd name="T0" fmla="*/ 2 w 4"/>
              <a:gd name="T1" fmla="*/ 1 h 1"/>
              <a:gd name="T2" fmla="*/ 2 w 4"/>
              <a:gd name="T3" fmla="*/ 0 h 1"/>
              <a:gd name="T4" fmla="*/ 0 w 4"/>
              <a:gd name="T5" fmla="*/ 0 h 1"/>
              <a:gd name="T6" fmla="*/ 2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2" y="1"/>
                </a:moveTo>
                <a:cubicBezTo>
                  <a:pt x="2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6" name="Freeform 353"/>
          <p:cNvSpPr>
            <a:spLocks/>
          </p:cNvSpPr>
          <p:nvPr/>
        </p:nvSpPr>
        <p:spPr bwMode="auto">
          <a:xfrm>
            <a:off x="885826" y="4873625"/>
            <a:ext cx="25400" cy="11113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7" name="Freeform 354"/>
          <p:cNvSpPr>
            <a:spLocks/>
          </p:cNvSpPr>
          <p:nvPr/>
        </p:nvSpPr>
        <p:spPr bwMode="auto">
          <a:xfrm>
            <a:off x="1684338" y="4246563"/>
            <a:ext cx="100013" cy="74613"/>
          </a:xfrm>
          <a:custGeom>
            <a:avLst/>
            <a:gdLst>
              <a:gd name="T0" fmla="*/ 8 w 8"/>
              <a:gd name="T1" fmla="*/ 4 h 6"/>
              <a:gd name="T2" fmla="*/ 0 w 8"/>
              <a:gd name="T3" fmla="*/ 5 h 6"/>
              <a:gd name="T4" fmla="*/ 8 w 8"/>
              <a:gd name="T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6">
                <a:moveTo>
                  <a:pt x="8" y="4"/>
                </a:moveTo>
                <a:cubicBezTo>
                  <a:pt x="4" y="0"/>
                  <a:pt x="4" y="6"/>
                  <a:pt x="0" y="5"/>
                </a:cubicBezTo>
                <a:cubicBezTo>
                  <a:pt x="3" y="6"/>
                  <a:pt x="6" y="5"/>
                  <a:pt x="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8" name="Freeform 355"/>
          <p:cNvSpPr>
            <a:spLocks noEditPoints="1"/>
          </p:cNvSpPr>
          <p:nvPr/>
        </p:nvSpPr>
        <p:spPr bwMode="auto">
          <a:xfrm>
            <a:off x="5165726" y="814388"/>
            <a:ext cx="1284288" cy="225425"/>
          </a:xfrm>
          <a:custGeom>
            <a:avLst/>
            <a:gdLst>
              <a:gd name="T0" fmla="*/ 6 w 103"/>
              <a:gd name="T1" fmla="*/ 5 h 18"/>
              <a:gd name="T2" fmla="*/ 12 w 103"/>
              <a:gd name="T3" fmla="*/ 8 h 18"/>
              <a:gd name="T4" fmla="*/ 41 w 103"/>
              <a:gd name="T5" fmla="*/ 7 h 18"/>
              <a:gd name="T6" fmla="*/ 45 w 103"/>
              <a:gd name="T7" fmla="*/ 8 h 18"/>
              <a:gd name="T8" fmla="*/ 49 w 103"/>
              <a:gd name="T9" fmla="*/ 13 h 18"/>
              <a:gd name="T10" fmla="*/ 53 w 103"/>
              <a:gd name="T11" fmla="*/ 15 h 18"/>
              <a:gd name="T12" fmla="*/ 62 w 103"/>
              <a:gd name="T13" fmla="*/ 13 h 18"/>
              <a:gd name="T14" fmla="*/ 63 w 103"/>
              <a:gd name="T15" fmla="*/ 15 h 18"/>
              <a:gd name="T16" fmla="*/ 73 w 103"/>
              <a:gd name="T17" fmla="*/ 15 h 18"/>
              <a:gd name="T18" fmla="*/ 77 w 103"/>
              <a:gd name="T19" fmla="*/ 12 h 18"/>
              <a:gd name="T20" fmla="*/ 79 w 103"/>
              <a:gd name="T21" fmla="*/ 14 h 18"/>
              <a:gd name="T22" fmla="*/ 79 w 103"/>
              <a:gd name="T23" fmla="*/ 12 h 18"/>
              <a:gd name="T24" fmla="*/ 80 w 103"/>
              <a:gd name="T25" fmla="*/ 11 h 18"/>
              <a:gd name="T26" fmla="*/ 79 w 103"/>
              <a:gd name="T27" fmla="*/ 11 h 18"/>
              <a:gd name="T28" fmla="*/ 74 w 103"/>
              <a:gd name="T29" fmla="*/ 7 h 18"/>
              <a:gd name="T30" fmla="*/ 79 w 103"/>
              <a:gd name="T31" fmla="*/ 8 h 18"/>
              <a:gd name="T32" fmla="*/ 87 w 103"/>
              <a:gd name="T33" fmla="*/ 9 h 18"/>
              <a:gd name="T34" fmla="*/ 94 w 103"/>
              <a:gd name="T35" fmla="*/ 9 h 18"/>
              <a:gd name="T36" fmla="*/ 103 w 103"/>
              <a:gd name="T37" fmla="*/ 11 h 18"/>
              <a:gd name="T38" fmla="*/ 88 w 103"/>
              <a:gd name="T39" fmla="*/ 6 h 18"/>
              <a:gd name="T40" fmla="*/ 80 w 103"/>
              <a:gd name="T41" fmla="*/ 4 h 18"/>
              <a:gd name="T42" fmla="*/ 70 w 103"/>
              <a:gd name="T43" fmla="*/ 3 h 18"/>
              <a:gd name="T44" fmla="*/ 61 w 103"/>
              <a:gd name="T45" fmla="*/ 3 h 18"/>
              <a:gd name="T46" fmla="*/ 56 w 103"/>
              <a:gd name="T47" fmla="*/ 3 h 18"/>
              <a:gd name="T48" fmla="*/ 34 w 103"/>
              <a:gd name="T49" fmla="*/ 1 h 18"/>
              <a:gd name="T50" fmla="*/ 18 w 103"/>
              <a:gd name="T51" fmla="*/ 2 h 18"/>
              <a:gd name="T52" fmla="*/ 6 w 103"/>
              <a:gd name="T53" fmla="*/ 7 h 18"/>
              <a:gd name="T54" fmla="*/ 76 w 103"/>
              <a:gd name="T55" fmla="*/ 5 h 18"/>
              <a:gd name="T56" fmla="*/ 74 w 103"/>
              <a:gd name="T57" fmla="*/ 7 h 18"/>
              <a:gd name="T58" fmla="*/ 74 w 103"/>
              <a:gd name="T59" fmla="*/ 12 h 18"/>
              <a:gd name="T60" fmla="*/ 63 w 103"/>
              <a:gd name="T61" fmla="*/ 12 h 18"/>
              <a:gd name="T62" fmla="*/ 71 w 103"/>
              <a:gd name="T63" fmla="*/ 12 h 18"/>
              <a:gd name="T64" fmla="*/ 61 w 103"/>
              <a:gd name="T65" fmla="*/ 10 h 18"/>
              <a:gd name="T66" fmla="*/ 63 w 103"/>
              <a:gd name="T67" fmla="*/ 10 h 18"/>
              <a:gd name="T68" fmla="*/ 55 w 103"/>
              <a:gd name="T69" fmla="*/ 6 h 18"/>
              <a:gd name="T70" fmla="*/ 70 w 103"/>
              <a:gd name="T71" fmla="*/ 6 h 18"/>
              <a:gd name="T72" fmla="*/ 67 w 103"/>
              <a:gd name="T73" fmla="*/ 7 h 18"/>
              <a:gd name="T74" fmla="*/ 55 w 103"/>
              <a:gd name="T75" fmla="*/ 7 h 18"/>
              <a:gd name="T76" fmla="*/ 62 w 103"/>
              <a:gd name="T77" fmla="*/ 12 h 18"/>
              <a:gd name="T78" fmla="*/ 60 w 103"/>
              <a:gd name="T79" fmla="*/ 12 h 18"/>
              <a:gd name="T80" fmla="*/ 51 w 103"/>
              <a:gd name="T81" fmla="*/ 7 h 18"/>
              <a:gd name="T82" fmla="*/ 51 w 103"/>
              <a:gd name="T8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3" h="18">
                <a:moveTo>
                  <a:pt x="3" y="6"/>
                </a:moveTo>
                <a:cubicBezTo>
                  <a:pt x="6" y="5"/>
                  <a:pt x="6" y="5"/>
                  <a:pt x="6" y="5"/>
                </a:cubicBezTo>
                <a:cubicBezTo>
                  <a:pt x="9" y="6"/>
                  <a:pt x="12" y="4"/>
                  <a:pt x="14" y="6"/>
                </a:cubicBezTo>
                <a:cubicBezTo>
                  <a:pt x="12" y="6"/>
                  <a:pt x="12" y="7"/>
                  <a:pt x="12" y="8"/>
                </a:cubicBezTo>
                <a:cubicBezTo>
                  <a:pt x="20" y="8"/>
                  <a:pt x="30" y="4"/>
                  <a:pt x="38" y="7"/>
                </a:cubicBezTo>
                <a:cubicBezTo>
                  <a:pt x="38" y="7"/>
                  <a:pt x="40" y="6"/>
                  <a:pt x="41" y="7"/>
                </a:cubicBezTo>
                <a:cubicBezTo>
                  <a:pt x="41" y="7"/>
                  <a:pt x="41" y="8"/>
                  <a:pt x="40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3" y="11"/>
                  <a:pt x="48" y="11"/>
                  <a:pt x="49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14"/>
                  <a:pt x="49" y="14"/>
                  <a:pt x="49" y="14"/>
                </a:cubicBezTo>
                <a:cubicBezTo>
                  <a:pt x="50" y="15"/>
                  <a:pt x="52" y="16"/>
                  <a:pt x="53" y="15"/>
                </a:cubicBezTo>
                <a:cubicBezTo>
                  <a:pt x="56" y="15"/>
                  <a:pt x="58" y="13"/>
                  <a:pt x="60" y="14"/>
                </a:cubicBezTo>
                <a:cubicBezTo>
                  <a:pt x="61" y="14"/>
                  <a:pt x="61" y="13"/>
                  <a:pt x="62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14"/>
                  <a:pt x="63" y="14"/>
                  <a:pt x="63" y="15"/>
                </a:cubicBezTo>
                <a:cubicBezTo>
                  <a:pt x="65" y="14"/>
                  <a:pt x="68" y="18"/>
                  <a:pt x="69" y="14"/>
                </a:cubicBezTo>
                <a:cubicBezTo>
                  <a:pt x="72" y="14"/>
                  <a:pt x="71" y="16"/>
                  <a:pt x="73" y="15"/>
                </a:cubicBezTo>
                <a:cubicBezTo>
                  <a:pt x="77" y="17"/>
                  <a:pt x="76" y="14"/>
                  <a:pt x="78" y="14"/>
                </a:cubicBezTo>
                <a:cubicBezTo>
                  <a:pt x="77" y="14"/>
                  <a:pt x="77" y="13"/>
                  <a:pt x="77" y="12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3"/>
                  <a:pt x="79" y="13"/>
                  <a:pt x="79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9" y="13"/>
                  <a:pt x="78" y="13"/>
                  <a:pt x="79" y="12"/>
                </a:cubicBezTo>
                <a:cubicBezTo>
                  <a:pt x="79" y="12"/>
                  <a:pt x="80" y="11"/>
                  <a:pt x="81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1" y="10"/>
                  <a:pt x="81" y="10"/>
                  <a:pt x="81" y="10"/>
                </a:cubicBezTo>
                <a:cubicBezTo>
                  <a:pt x="79" y="11"/>
                  <a:pt x="79" y="11"/>
                  <a:pt x="79" y="11"/>
                </a:cubicBezTo>
                <a:cubicBezTo>
                  <a:pt x="76" y="9"/>
                  <a:pt x="72" y="10"/>
                  <a:pt x="72" y="8"/>
                </a:cubicBezTo>
                <a:cubicBezTo>
                  <a:pt x="74" y="7"/>
                  <a:pt x="74" y="7"/>
                  <a:pt x="74" y="7"/>
                </a:cubicBezTo>
                <a:cubicBezTo>
                  <a:pt x="76" y="7"/>
                  <a:pt x="78" y="9"/>
                  <a:pt x="78" y="10"/>
                </a:cubicBezTo>
                <a:cubicBezTo>
                  <a:pt x="81" y="9"/>
                  <a:pt x="78" y="9"/>
                  <a:pt x="79" y="8"/>
                </a:cubicBezTo>
                <a:cubicBezTo>
                  <a:pt x="81" y="9"/>
                  <a:pt x="81" y="9"/>
                  <a:pt x="81" y="9"/>
                </a:cubicBezTo>
                <a:cubicBezTo>
                  <a:pt x="83" y="7"/>
                  <a:pt x="84" y="10"/>
                  <a:pt x="87" y="9"/>
                </a:cubicBezTo>
                <a:cubicBezTo>
                  <a:pt x="88" y="11"/>
                  <a:pt x="91" y="9"/>
                  <a:pt x="94" y="11"/>
                </a:cubicBezTo>
                <a:cubicBezTo>
                  <a:pt x="94" y="9"/>
                  <a:pt x="94" y="9"/>
                  <a:pt x="94" y="9"/>
                </a:cubicBezTo>
                <a:cubicBezTo>
                  <a:pt x="96" y="10"/>
                  <a:pt x="99" y="10"/>
                  <a:pt x="99" y="13"/>
                </a:cubicBezTo>
                <a:cubicBezTo>
                  <a:pt x="99" y="11"/>
                  <a:pt x="101" y="12"/>
                  <a:pt x="103" y="11"/>
                </a:cubicBezTo>
                <a:cubicBezTo>
                  <a:pt x="98" y="9"/>
                  <a:pt x="93" y="8"/>
                  <a:pt x="88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3" y="7"/>
                  <a:pt x="83" y="7"/>
                  <a:pt x="83" y="7"/>
                </a:cubicBezTo>
                <a:cubicBezTo>
                  <a:pt x="82" y="6"/>
                  <a:pt x="83" y="4"/>
                  <a:pt x="80" y="4"/>
                </a:cubicBezTo>
                <a:cubicBezTo>
                  <a:pt x="78" y="4"/>
                  <a:pt x="75" y="3"/>
                  <a:pt x="74" y="5"/>
                </a:cubicBezTo>
                <a:cubicBezTo>
                  <a:pt x="71" y="5"/>
                  <a:pt x="72" y="3"/>
                  <a:pt x="70" y="3"/>
                </a:cubicBezTo>
                <a:cubicBezTo>
                  <a:pt x="67" y="4"/>
                  <a:pt x="63" y="0"/>
                  <a:pt x="59" y="2"/>
                </a:cubicBezTo>
                <a:cubicBezTo>
                  <a:pt x="59" y="3"/>
                  <a:pt x="61" y="2"/>
                  <a:pt x="61" y="3"/>
                </a:cubicBezTo>
                <a:cubicBezTo>
                  <a:pt x="60" y="5"/>
                  <a:pt x="58" y="3"/>
                  <a:pt x="56" y="4"/>
                </a:cubicBezTo>
                <a:cubicBezTo>
                  <a:pt x="56" y="3"/>
                  <a:pt x="56" y="3"/>
                  <a:pt x="56" y="3"/>
                </a:cubicBezTo>
                <a:cubicBezTo>
                  <a:pt x="49" y="2"/>
                  <a:pt x="41" y="0"/>
                  <a:pt x="35" y="2"/>
                </a:cubicBezTo>
                <a:cubicBezTo>
                  <a:pt x="34" y="1"/>
                  <a:pt x="34" y="1"/>
                  <a:pt x="34" y="1"/>
                </a:cubicBezTo>
                <a:cubicBezTo>
                  <a:pt x="31" y="3"/>
                  <a:pt x="24" y="2"/>
                  <a:pt x="19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3" y="3"/>
                  <a:pt x="7" y="6"/>
                  <a:pt x="2" y="3"/>
                </a:cubicBezTo>
                <a:cubicBezTo>
                  <a:pt x="0" y="6"/>
                  <a:pt x="3" y="6"/>
                  <a:pt x="6" y="7"/>
                </a:cubicBezTo>
                <a:lnTo>
                  <a:pt x="3" y="6"/>
                </a:lnTo>
                <a:close/>
                <a:moveTo>
                  <a:pt x="76" y="5"/>
                </a:moveTo>
                <a:cubicBezTo>
                  <a:pt x="79" y="7"/>
                  <a:pt x="79" y="7"/>
                  <a:pt x="79" y="7"/>
                </a:cubicBezTo>
                <a:cubicBezTo>
                  <a:pt x="78" y="8"/>
                  <a:pt x="76" y="7"/>
                  <a:pt x="74" y="7"/>
                </a:cubicBezTo>
                <a:lnTo>
                  <a:pt x="76" y="5"/>
                </a:lnTo>
                <a:close/>
                <a:moveTo>
                  <a:pt x="74" y="12"/>
                </a:moveTo>
                <a:cubicBezTo>
                  <a:pt x="72" y="13"/>
                  <a:pt x="67" y="11"/>
                  <a:pt x="65" y="13"/>
                </a:cubicBezTo>
                <a:cubicBezTo>
                  <a:pt x="64" y="12"/>
                  <a:pt x="63" y="13"/>
                  <a:pt x="63" y="12"/>
                </a:cubicBezTo>
                <a:cubicBezTo>
                  <a:pt x="68" y="13"/>
                  <a:pt x="65" y="7"/>
                  <a:pt x="70" y="10"/>
                </a:cubicBezTo>
                <a:cubicBezTo>
                  <a:pt x="70" y="11"/>
                  <a:pt x="70" y="12"/>
                  <a:pt x="71" y="12"/>
                </a:cubicBezTo>
                <a:cubicBezTo>
                  <a:pt x="73" y="12"/>
                  <a:pt x="73" y="11"/>
                  <a:pt x="74" y="12"/>
                </a:cubicBezTo>
                <a:close/>
                <a:moveTo>
                  <a:pt x="61" y="10"/>
                </a:move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2" y="10"/>
                  <a:pt x="61" y="10"/>
                  <a:pt x="61" y="10"/>
                </a:cubicBezTo>
                <a:close/>
                <a:moveTo>
                  <a:pt x="55" y="6"/>
                </a:moveTo>
                <a:cubicBezTo>
                  <a:pt x="58" y="5"/>
                  <a:pt x="62" y="7"/>
                  <a:pt x="63" y="5"/>
                </a:cubicBezTo>
                <a:cubicBezTo>
                  <a:pt x="66" y="7"/>
                  <a:pt x="67" y="3"/>
                  <a:pt x="70" y="6"/>
                </a:cubicBezTo>
                <a:cubicBezTo>
                  <a:pt x="71" y="7"/>
                  <a:pt x="71" y="7"/>
                  <a:pt x="71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4" y="6"/>
                  <a:pt x="59" y="7"/>
                  <a:pt x="55" y="7"/>
                </a:cubicBezTo>
                <a:lnTo>
                  <a:pt x="55" y="6"/>
                </a:lnTo>
                <a:close/>
                <a:moveTo>
                  <a:pt x="62" y="12"/>
                </a:moveTo>
                <a:cubicBezTo>
                  <a:pt x="60" y="13"/>
                  <a:pt x="60" y="13"/>
                  <a:pt x="60" y="13"/>
                </a:cubicBezTo>
                <a:cubicBezTo>
                  <a:pt x="60" y="12"/>
                  <a:pt x="60" y="12"/>
                  <a:pt x="60" y="12"/>
                </a:cubicBezTo>
                <a:lnTo>
                  <a:pt x="62" y="12"/>
                </a:lnTo>
                <a:close/>
                <a:moveTo>
                  <a:pt x="51" y="7"/>
                </a:moveTo>
                <a:cubicBezTo>
                  <a:pt x="50" y="8"/>
                  <a:pt x="48" y="8"/>
                  <a:pt x="47" y="7"/>
                </a:cubicBezTo>
                <a:cubicBezTo>
                  <a:pt x="47" y="6"/>
                  <a:pt x="50" y="6"/>
                  <a:pt x="5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9" name="Freeform 356"/>
          <p:cNvSpPr>
            <a:spLocks/>
          </p:cNvSpPr>
          <p:nvPr/>
        </p:nvSpPr>
        <p:spPr bwMode="auto">
          <a:xfrm>
            <a:off x="5240338" y="903288"/>
            <a:ext cx="23813" cy="11113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0" name="Freeform 357"/>
          <p:cNvSpPr>
            <a:spLocks/>
          </p:cNvSpPr>
          <p:nvPr/>
        </p:nvSpPr>
        <p:spPr bwMode="auto">
          <a:xfrm>
            <a:off x="2408238" y="3808413"/>
            <a:ext cx="36513" cy="25400"/>
          </a:xfrm>
          <a:custGeom>
            <a:avLst/>
            <a:gdLst>
              <a:gd name="T0" fmla="*/ 1 w 3"/>
              <a:gd name="T1" fmla="*/ 1 h 2"/>
              <a:gd name="T2" fmla="*/ 3 w 3"/>
              <a:gd name="T3" fmla="*/ 2 h 2"/>
              <a:gd name="T4" fmla="*/ 3 w 3"/>
              <a:gd name="T5" fmla="*/ 2 h 2"/>
              <a:gd name="T6" fmla="*/ 1 w 3"/>
              <a:gd name="T7" fmla="*/ 0 h 2"/>
              <a:gd name="T8" fmla="*/ 1 w 3"/>
              <a:gd name="T9" fmla="*/ 0 h 2"/>
              <a:gd name="T10" fmla="*/ 1 w 3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1"/>
                </a:moveTo>
                <a:cubicBezTo>
                  <a:pt x="1" y="1"/>
                  <a:pt x="2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1" name="Freeform 358"/>
          <p:cNvSpPr>
            <a:spLocks/>
          </p:cNvSpPr>
          <p:nvPr/>
        </p:nvSpPr>
        <p:spPr bwMode="auto">
          <a:xfrm>
            <a:off x="5888038" y="1277938"/>
            <a:ext cx="87313" cy="38100"/>
          </a:xfrm>
          <a:custGeom>
            <a:avLst/>
            <a:gdLst>
              <a:gd name="T0" fmla="*/ 0 w 7"/>
              <a:gd name="T1" fmla="*/ 2 h 3"/>
              <a:gd name="T2" fmla="*/ 1 w 7"/>
              <a:gd name="T3" fmla="*/ 3 h 3"/>
              <a:gd name="T4" fmla="*/ 6 w 7"/>
              <a:gd name="T5" fmla="*/ 1 h 3"/>
              <a:gd name="T6" fmla="*/ 0 w 7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2"/>
                </a:moveTo>
                <a:cubicBezTo>
                  <a:pt x="1" y="3"/>
                  <a:pt x="1" y="3"/>
                  <a:pt x="1" y="3"/>
                </a:cubicBezTo>
                <a:cubicBezTo>
                  <a:pt x="3" y="3"/>
                  <a:pt x="7" y="2"/>
                  <a:pt x="6" y="1"/>
                </a:cubicBezTo>
                <a:cubicBezTo>
                  <a:pt x="5" y="2"/>
                  <a:pt x="2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2" name="Freeform 359"/>
          <p:cNvSpPr>
            <a:spLocks/>
          </p:cNvSpPr>
          <p:nvPr/>
        </p:nvSpPr>
        <p:spPr bwMode="auto">
          <a:xfrm>
            <a:off x="2133601" y="3995738"/>
            <a:ext cx="23813" cy="25400"/>
          </a:xfrm>
          <a:custGeom>
            <a:avLst/>
            <a:gdLst>
              <a:gd name="T0" fmla="*/ 0 w 2"/>
              <a:gd name="T1" fmla="*/ 2 h 2"/>
              <a:gd name="T2" fmla="*/ 2 w 2"/>
              <a:gd name="T3" fmla="*/ 1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3" name="Freeform 360"/>
          <p:cNvSpPr>
            <a:spLocks/>
          </p:cNvSpPr>
          <p:nvPr/>
        </p:nvSpPr>
        <p:spPr bwMode="auto">
          <a:xfrm>
            <a:off x="2133601" y="40211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4" name="Freeform 361"/>
          <p:cNvSpPr>
            <a:spLocks/>
          </p:cNvSpPr>
          <p:nvPr/>
        </p:nvSpPr>
        <p:spPr bwMode="auto">
          <a:xfrm>
            <a:off x="49213" y="5360988"/>
            <a:ext cx="12700" cy="25400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5" name="Freeform 362"/>
          <p:cNvSpPr>
            <a:spLocks/>
          </p:cNvSpPr>
          <p:nvPr/>
        </p:nvSpPr>
        <p:spPr bwMode="auto">
          <a:xfrm>
            <a:off x="36513" y="5386388"/>
            <a:ext cx="25400" cy="25400"/>
          </a:xfrm>
          <a:custGeom>
            <a:avLst/>
            <a:gdLst>
              <a:gd name="T0" fmla="*/ 2 w 2"/>
              <a:gd name="T1" fmla="*/ 2 h 2"/>
              <a:gd name="T2" fmla="*/ 1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6" name="Freeform 363"/>
          <p:cNvSpPr>
            <a:spLocks/>
          </p:cNvSpPr>
          <p:nvPr/>
        </p:nvSpPr>
        <p:spPr bwMode="auto">
          <a:xfrm>
            <a:off x="2257426" y="3883025"/>
            <a:ext cx="63500" cy="25400"/>
          </a:xfrm>
          <a:custGeom>
            <a:avLst/>
            <a:gdLst>
              <a:gd name="T0" fmla="*/ 4 w 5"/>
              <a:gd name="T1" fmla="*/ 0 h 2"/>
              <a:gd name="T2" fmla="*/ 0 w 5"/>
              <a:gd name="T3" fmla="*/ 1 h 2"/>
              <a:gd name="T4" fmla="*/ 4 w 5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4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5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7" name="Freeform 364"/>
          <p:cNvSpPr>
            <a:spLocks/>
          </p:cNvSpPr>
          <p:nvPr/>
        </p:nvSpPr>
        <p:spPr bwMode="auto">
          <a:xfrm>
            <a:off x="1173163" y="4635500"/>
            <a:ext cx="23813" cy="12700"/>
          </a:xfrm>
          <a:custGeom>
            <a:avLst/>
            <a:gdLst>
              <a:gd name="T0" fmla="*/ 15 w 15"/>
              <a:gd name="T1" fmla="*/ 0 h 8"/>
              <a:gd name="T2" fmla="*/ 0 w 15"/>
              <a:gd name="T3" fmla="*/ 8 h 8"/>
              <a:gd name="T4" fmla="*/ 7 w 15"/>
              <a:gd name="T5" fmla="*/ 8 h 8"/>
              <a:gd name="T6" fmla="*/ 15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5" y="0"/>
                </a:moveTo>
                <a:lnTo>
                  <a:pt x="0" y="8"/>
                </a:lnTo>
                <a:lnTo>
                  <a:pt x="7" y="8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8" name="Freeform 365"/>
          <p:cNvSpPr>
            <a:spLocks/>
          </p:cNvSpPr>
          <p:nvPr/>
        </p:nvSpPr>
        <p:spPr bwMode="auto">
          <a:xfrm>
            <a:off x="2944813" y="3406775"/>
            <a:ext cx="23813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9" name="Freeform 366"/>
          <p:cNvSpPr>
            <a:spLocks/>
          </p:cNvSpPr>
          <p:nvPr/>
        </p:nvSpPr>
        <p:spPr bwMode="auto">
          <a:xfrm>
            <a:off x="2058988" y="3983038"/>
            <a:ext cx="74613" cy="50800"/>
          </a:xfrm>
          <a:custGeom>
            <a:avLst/>
            <a:gdLst>
              <a:gd name="T0" fmla="*/ 3 w 6"/>
              <a:gd name="T1" fmla="*/ 0 h 4"/>
              <a:gd name="T2" fmla="*/ 0 w 6"/>
              <a:gd name="T3" fmla="*/ 3 h 4"/>
              <a:gd name="T4" fmla="*/ 6 w 6"/>
              <a:gd name="T5" fmla="*/ 1 h 4"/>
              <a:gd name="T6" fmla="*/ 3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4" y="2"/>
                  <a:pt x="1" y="2"/>
                  <a:pt x="0" y="3"/>
                </a:cubicBezTo>
                <a:cubicBezTo>
                  <a:pt x="2" y="4"/>
                  <a:pt x="4" y="2"/>
                  <a:pt x="6" y="1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0" name="Freeform 367"/>
          <p:cNvSpPr>
            <a:spLocks/>
          </p:cNvSpPr>
          <p:nvPr/>
        </p:nvSpPr>
        <p:spPr bwMode="auto">
          <a:xfrm>
            <a:off x="6575426" y="777875"/>
            <a:ext cx="23813" cy="12700"/>
          </a:xfrm>
          <a:custGeom>
            <a:avLst/>
            <a:gdLst>
              <a:gd name="T0" fmla="*/ 0 w 15"/>
              <a:gd name="T1" fmla="*/ 0 h 8"/>
              <a:gd name="T2" fmla="*/ 7 w 15"/>
              <a:gd name="T3" fmla="*/ 0 h 8"/>
              <a:gd name="T4" fmla="*/ 15 w 15"/>
              <a:gd name="T5" fmla="*/ 8 h 8"/>
              <a:gd name="T6" fmla="*/ 0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0" y="0"/>
                </a:moveTo>
                <a:lnTo>
                  <a:pt x="7" y="0"/>
                </a:lnTo>
                <a:lnTo>
                  <a:pt x="15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1" name="Freeform 368"/>
          <p:cNvSpPr>
            <a:spLocks/>
          </p:cNvSpPr>
          <p:nvPr/>
        </p:nvSpPr>
        <p:spPr bwMode="auto">
          <a:xfrm>
            <a:off x="2881313" y="3419475"/>
            <a:ext cx="50800" cy="25400"/>
          </a:xfrm>
          <a:custGeom>
            <a:avLst/>
            <a:gdLst>
              <a:gd name="T0" fmla="*/ 1 w 4"/>
              <a:gd name="T1" fmla="*/ 0 h 2"/>
              <a:gd name="T2" fmla="*/ 0 w 4"/>
              <a:gd name="T3" fmla="*/ 2 h 2"/>
              <a:gd name="T4" fmla="*/ 4 w 4"/>
              <a:gd name="T5" fmla="*/ 2 h 2"/>
              <a:gd name="T6" fmla="*/ 1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2" name="Freeform 369"/>
          <p:cNvSpPr>
            <a:spLocks/>
          </p:cNvSpPr>
          <p:nvPr/>
        </p:nvSpPr>
        <p:spPr bwMode="auto">
          <a:xfrm>
            <a:off x="1771651" y="4159250"/>
            <a:ext cx="74613" cy="61913"/>
          </a:xfrm>
          <a:custGeom>
            <a:avLst/>
            <a:gdLst>
              <a:gd name="T0" fmla="*/ 6 w 6"/>
              <a:gd name="T1" fmla="*/ 1 h 5"/>
              <a:gd name="T2" fmla="*/ 0 w 6"/>
              <a:gd name="T3" fmla="*/ 3 h 5"/>
              <a:gd name="T4" fmla="*/ 1 w 6"/>
              <a:gd name="T5" fmla="*/ 2 h 5"/>
              <a:gd name="T6" fmla="*/ 2 w 6"/>
              <a:gd name="T7" fmla="*/ 3 h 5"/>
              <a:gd name="T8" fmla="*/ 6 w 6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6" y="1"/>
                </a:moveTo>
                <a:cubicBezTo>
                  <a:pt x="4" y="1"/>
                  <a:pt x="1" y="0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5"/>
                  <a:pt x="5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3" name="Freeform 370"/>
          <p:cNvSpPr>
            <a:spLocks/>
          </p:cNvSpPr>
          <p:nvPr/>
        </p:nvSpPr>
        <p:spPr bwMode="auto">
          <a:xfrm>
            <a:off x="911226" y="4772025"/>
            <a:ext cx="49213" cy="25400"/>
          </a:xfrm>
          <a:custGeom>
            <a:avLst/>
            <a:gdLst>
              <a:gd name="T0" fmla="*/ 1 w 4"/>
              <a:gd name="T1" fmla="*/ 2 h 2"/>
              <a:gd name="T2" fmla="*/ 3 w 4"/>
              <a:gd name="T3" fmla="*/ 0 h 2"/>
              <a:gd name="T4" fmla="*/ 0 w 4"/>
              <a:gd name="T5" fmla="*/ 1 h 2"/>
              <a:gd name="T6" fmla="*/ 1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2"/>
                </a:moveTo>
                <a:cubicBezTo>
                  <a:pt x="3" y="2"/>
                  <a:pt x="4" y="0"/>
                  <a:pt x="3" y="0"/>
                </a:cubicBezTo>
                <a:cubicBezTo>
                  <a:pt x="2" y="1"/>
                  <a:pt x="0" y="0"/>
                  <a:pt x="0" y="1"/>
                </a:cubicBezTo>
                <a:cubicBezTo>
                  <a:pt x="1" y="1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4" name="Freeform 371"/>
          <p:cNvSpPr>
            <a:spLocks/>
          </p:cNvSpPr>
          <p:nvPr/>
        </p:nvSpPr>
        <p:spPr bwMode="auto">
          <a:xfrm>
            <a:off x="6249988" y="1016000"/>
            <a:ext cx="25400" cy="11113"/>
          </a:xfrm>
          <a:custGeom>
            <a:avLst/>
            <a:gdLst>
              <a:gd name="T0" fmla="*/ 0 w 2"/>
              <a:gd name="T1" fmla="*/ 0 h 1"/>
              <a:gd name="T2" fmla="*/ 2 w 2"/>
              <a:gd name="T3" fmla="*/ 0 h 1"/>
              <a:gd name="T4" fmla="*/ 0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1"/>
                  <a:pt x="2" y="1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5" name="Freeform 372"/>
          <p:cNvSpPr>
            <a:spLocks/>
          </p:cNvSpPr>
          <p:nvPr/>
        </p:nvSpPr>
        <p:spPr bwMode="auto">
          <a:xfrm>
            <a:off x="1109663" y="4648200"/>
            <a:ext cx="25400" cy="2381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6" name="Freeform 373"/>
          <p:cNvSpPr>
            <a:spLocks/>
          </p:cNvSpPr>
          <p:nvPr/>
        </p:nvSpPr>
        <p:spPr bwMode="auto">
          <a:xfrm>
            <a:off x="74613" y="5324475"/>
            <a:ext cx="12700" cy="23813"/>
          </a:xfrm>
          <a:custGeom>
            <a:avLst/>
            <a:gdLst>
              <a:gd name="T0" fmla="*/ 1 w 1"/>
              <a:gd name="T1" fmla="*/ 0 h 2"/>
              <a:gd name="T2" fmla="*/ 1 w 1"/>
              <a:gd name="T3" fmla="*/ 1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0"/>
                  <a:pt x="0" y="1"/>
                  <a:pt x="1" y="1"/>
                </a:cubicBezTo>
                <a:cubicBezTo>
                  <a:pt x="1" y="1"/>
                  <a:pt x="1" y="2"/>
                  <a:pt x="1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7" name="Freeform 374"/>
          <p:cNvSpPr>
            <a:spLocks/>
          </p:cNvSpPr>
          <p:nvPr/>
        </p:nvSpPr>
        <p:spPr bwMode="auto">
          <a:xfrm>
            <a:off x="6275388" y="977900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2" y="1"/>
                  <a:pt x="2" y="1"/>
                  <a:pt x="2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8" name="Freeform 375"/>
          <p:cNvSpPr>
            <a:spLocks/>
          </p:cNvSpPr>
          <p:nvPr/>
        </p:nvSpPr>
        <p:spPr bwMode="auto">
          <a:xfrm>
            <a:off x="1409701" y="4446588"/>
            <a:ext cx="12700" cy="25400"/>
          </a:xfrm>
          <a:custGeom>
            <a:avLst/>
            <a:gdLst>
              <a:gd name="T0" fmla="*/ 1 w 1"/>
              <a:gd name="T1" fmla="*/ 2 h 2"/>
              <a:gd name="T2" fmla="*/ 1 w 1"/>
              <a:gd name="T3" fmla="*/ 1 h 2"/>
              <a:gd name="T4" fmla="*/ 1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9" name="Freeform 376"/>
          <p:cNvSpPr>
            <a:spLocks/>
          </p:cNvSpPr>
          <p:nvPr/>
        </p:nvSpPr>
        <p:spPr bwMode="auto">
          <a:xfrm>
            <a:off x="136526" y="5311775"/>
            <a:ext cx="1270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Freeform 377"/>
          <p:cNvSpPr>
            <a:spLocks/>
          </p:cNvSpPr>
          <p:nvPr/>
        </p:nvSpPr>
        <p:spPr bwMode="auto">
          <a:xfrm>
            <a:off x="1522413" y="4108450"/>
            <a:ext cx="274638" cy="188913"/>
          </a:xfrm>
          <a:custGeom>
            <a:avLst/>
            <a:gdLst>
              <a:gd name="T0" fmla="*/ 2 w 22"/>
              <a:gd name="T1" fmla="*/ 14 h 15"/>
              <a:gd name="T2" fmla="*/ 3 w 22"/>
              <a:gd name="T3" fmla="*/ 14 h 15"/>
              <a:gd name="T4" fmla="*/ 5 w 22"/>
              <a:gd name="T5" fmla="*/ 15 h 15"/>
              <a:gd name="T6" fmla="*/ 7 w 22"/>
              <a:gd name="T7" fmla="*/ 13 h 15"/>
              <a:gd name="T8" fmla="*/ 7 w 22"/>
              <a:gd name="T9" fmla="*/ 14 h 15"/>
              <a:gd name="T10" fmla="*/ 12 w 22"/>
              <a:gd name="T11" fmla="*/ 14 h 15"/>
              <a:gd name="T12" fmla="*/ 7 w 22"/>
              <a:gd name="T13" fmla="*/ 13 h 15"/>
              <a:gd name="T14" fmla="*/ 13 w 22"/>
              <a:gd name="T15" fmla="*/ 5 h 15"/>
              <a:gd name="T16" fmla="*/ 19 w 22"/>
              <a:gd name="T17" fmla="*/ 5 h 15"/>
              <a:gd name="T18" fmla="*/ 19 w 22"/>
              <a:gd name="T19" fmla="*/ 2 h 15"/>
              <a:gd name="T20" fmla="*/ 14 w 22"/>
              <a:gd name="T21" fmla="*/ 2 h 15"/>
              <a:gd name="T22" fmla="*/ 13 w 22"/>
              <a:gd name="T23" fmla="*/ 1 h 15"/>
              <a:gd name="T24" fmla="*/ 8 w 22"/>
              <a:gd name="T25" fmla="*/ 5 h 15"/>
              <a:gd name="T26" fmla="*/ 10 w 22"/>
              <a:gd name="T27" fmla="*/ 5 h 15"/>
              <a:gd name="T28" fmla="*/ 9 w 22"/>
              <a:gd name="T29" fmla="*/ 9 h 15"/>
              <a:gd name="T30" fmla="*/ 6 w 22"/>
              <a:gd name="T31" fmla="*/ 8 h 15"/>
              <a:gd name="T32" fmla="*/ 6 w 22"/>
              <a:gd name="T33" fmla="*/ 9 h 15"/>
              <a:gd name="T34" fmla="*/ 2 w 22"/>
              <a:gd name="T35" fmla="*/ 9 h 15"/>
              <a:gd name="T36" fmla="*/ 2 w 22"/>
              <a:gd name="T37" fmla="*/ 9 h 15"/>
              <a:gd name="T38" fmla="*/ 1 w 22"/>
              <a:gd name="T39" fmla="*/ 10 h 15"/>
              <a:gd name="T40" fmla="*/ 6 w 22"/>
              <a:gd name="T41" fmla="*/ 10 h 15"/>
              <a:gd name="T42" fmla="*/ 2 w 22"/>
              <a:gd name="T43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" h="15">
                <a:moveTo>
                  <a:pt x="2" y="14"/>
                </a:moveTo>
                <a:cubicBezTo>
                  <a:pt x="2" y="14"/>
                  <a:pt x="3" y="14"/>
                  <a:pt x="3" y="14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4"/>
                  <a:pt x="5" y="12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3"/>
                  <a:pt x="9" y="12"/>
                  <a:pt x="7" y="13"/>
                </a:cubicBezTo>
                <a:cubicBezTo>
                  <a:pt x="7" y="9"/>
                  <a:pt x="13" y="9"/>
                  <a:pt x="13" y="5"/>
                </a:cubicBezTo>
                <a:cubicBezTo>
                  <a:pt x="16" y="6"/>
                  <a:pt x="17" y="5"/>
                  <a:pt x="19" y="5"/>
                </a:cubicBezTo>
                <a:cubicBezTo>
                  <a:pt x="18" y="3"/>
                  <a:pt x="22" y="3"/>
                  <a:pt x="19" y="2"/>
                </a:cubicBezTo>
                <a:cubicBezTo>
                  <a:pt x="18" y="0"/>
                  <a:pt x="15" y="1"/>
                  <a:pt x="14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9" y="1"/>
                  <a:pt x="12" y="4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9"/>
                  <a:pt x="9" y="9"/>
                  <a:pt x="9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6" y="9"/>
                </a:cubicBezTo>
                <a:cubicBezTo>
                  <a:pt x="5" y="9"/>
                  <a:pt x="3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0" y="10"/>
                  <a:pt x="1" y="10"/>
                </a:cubicBezTo>
                <a:cubicBezTo>
                  <a:pt x="2" y="10"/>
                  <a:pt x="4" y="10"/>
                  <a:pt x="6" y="10"/>
                </a:cubicBezTo>
                <a:cubicBezTo>
                  <a:pt x="7" y="12"/>
                  <a:pt x="3" y="12"/>
                  <a:pt x="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1" name="Freeform 378"/>
          <p:cNvSpPr>
            <a:spLocks/>
          </p:cNvSpPr>
          <p:nvPr/>
        </p:nvSpPr>
        <p:spPr bwMode="auto">
          <a:xfrm>
            <a:off x="1235076" y="4533900"/>
            <a:ext cx="49213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1 h 2"/>
              <a:gd name="T4" fmla="*/ 3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1"/>
                  <a:pt x="2" y="1"/>
                  <a:pt x="0" y="1"/>
                </a:cubicBezTo>
                <a:cubicBezTo>
                  <a:pt x="1" y="2"/>
                  <a:pt x="2" y="2"/>
                  <a:pt x="3" y="2"/>
                </a:cubicBez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2" name="Freeform 379"/>
          <p:cNvSpPr>
            <a:spLocks/>
          </p:cNvSpPr>
          <p:nvPr/>
        </p:nvSpPr>
        <p:spPr bwMode="auto">
          <a:xfrm>
            <a:off x="5726113" y="1390650"/>
            <a:ext cx="25400" cy="12700"/>
          </a:xfrm>
          <a:custGeom>
            <a:avLst/>
            <a:gdLst>
              <a:gd name="T0" fmla="*/ 0 w 16"/>
              <a:gd name="T1" fmla="*/ 8 h 8"/>
              <a:gd name="T2" fmla="*/ 8 w 16"/>
              <a:gd name="T3" fmla="*/ 8 h 8"/>
              <a:gd name="T4" fmla="*/ 16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8" y="8"/>
                </a:lnTo>
                <a:lnTo>
                  <a:pt x="16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3" name="Freeform 380"/>
          <p:cNvSpPr>
            <a:spLocks/>
          </p:cNvSpPr>
          <p:nvPr/>
        </p:nvSpPr>
        <p:spPr bwMode="auto">
          <a:xfrm>
            <a:off x="2308226" y="3795713"/>
            <a:ext cx="36513" cy="38100"/>
          </a:xfrm>
          <a:custGeom>
            <a:avLst/>
            <a:gdLst>
              <a:gd name="T0" fmla="*/ 1 w 3"/>
              <a:gd name="T1" fmla="*/ 3 h 3"/>
              <a:gd name="T2" fmla="*/ 3 w 3"/>
              <a:gd name="T3" fmla="*/ 0 h 3"/>
              <a:gd name="T4" fmla="*/ 0 w 3"/>
              <a:gd name="T5" fmla="*/ 1 h 3"/>
              <a:gd name="T6" fmla="*/ 1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3"/>
                </a:moveTo>
                <a:cubicBezTo>
                  <a:pt x="3" y="3"/>
                  <a:pt x="3" y="1"/>
                  <a:pt x="3" y="0"/>
                </a:cubicBezTo>
                <a:cubicBezTo>
                  <a:pt x="2" y="0"/>
                  <a:pt x="1" y="1"/>
                  <a:pt x="0" y="1"/>
                </a:cubicBezTo>
                <a:cubicBezTo>
                  <a:pt x="0" y="2"/>
                  <a:pt x="1" y="2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4" name="Freeform 381"/>
          <p:cNvSpPr>
            <a:spLocks/>
          </p:cNvSpPr>
          <p:nvPr/>
        </p:nvSpPr>
        <p:spPr bwMode="auto">
          <a:xfrm>
            <a:off x="2133601" y="3908425"/>
            <a:ext cx="74613" cy="38100"/>
          </a:xfrm>
          <a:custGeom>
            <a:avLst/>
            <a:gdLst>
              <a:gd name="T0" fmla="*/ 6 w 6"/>
              <a:gd name="T1" fmla="*/ 1 h 3"/>
              <a:gd name="T2" fmla="*/ 5 w 6"/>
              <a:gd name="T3" fmla="*/ 1 h 3"/>
              <a:gd name="T4" fmla="*/ 0 w 6"/>
              <a:gd name="T5" fmla="*/ 1 h 3"/>
              <a:gd name="T6" fmla="*/ 6 w 6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6" y="1"/>
                </a:moveTo>
                <a:cubicBezTo>
                  <a:pt x="5" y="1"/>
                  <a:pt x="5" y="1"/>
                  <a:pt x="5" y="1"/>
                </a:cubicBezTo>
                <a:cubicBezTo>
                  <a:pt x="4" y="1"/>
                  <a:pt x="1" y="0"/>
                  <a:pt x="0" y="1"/>
                </a:cubicBezTo>
                <a:cubicBezTo>
                  <a:pt x="2" y="3"/>
                  <a:pt x="4" y="0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5" name="Freeform 382"/>
          <p:cNvSpPr>
            <a:spLocks/>
          </p:cNvSpPr>
          <p:nvPr/>
        </p:nvSpPr>
        <p:spPr bwMode="auto">
          <a:xfrm>
            <a:off x="1758951" y="4195763"/>
            <a:ext cx="25400" cy="25400"/>
          </a:xfrm>
          <a:custGeom>
            <a:avLst/>
            <a:gdLst>
              <a:gd name="T0" fmla="*/ 0 w 2"/>
              <a:gd name="T1" fmla="*/ 1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6" name="Freeform 383"/>
          <p:cNvSpPr>
            <a:spLocks/>
          </p:cNvSpPr>
          <p:nvPr/>
        </p:nvSpPr>
        <p:spPr bwMode="auto">
          <a:xfrm>
            <a:off x="2233613" y="3870325"/>
            <a:ext cx="23813" cy="12700"/>
          </a:xfrm>
          <a:custGeom>
            <a:avLst/>
            <a:gdLst>
              <a:gd name="T0" fmla="*/ 15 w 15"/>
              <a:gd name="T1" fmla="*/ 8 h 8"/>
              <a:gd name="T2" fmla="*/ 7 w 15"/>
              <a:gd name="T3" fmla="*/ 0 h 8"/>
              <a:gd name="T4" fmla="*/ 0 w 15"/>
              <a:gd name="T5" fmla="*/ 8 h 8"/>
              <a:gd name="T6" fmla="*/ 15 w 15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5" y="8"/>
                </a:moveTo>
                <a:lnTo>
                  <a:pt x="7" y="0"/>
                </a:lnTo>
                <a:lnTo>
                  <a:pt x="0" y="8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7" name="Freeform 384"/>
          <p:cNvSpPr>
            <a:spLocks/>
          </p:cNvSpPr>
          <p:nvPr/>
        </p:nvSpPr>
        <p:spPr bwMode="auto">
          <a:xfrm>
            <a:off x="5838826" y="1290638"/>
            <a:ext cx="25400" cy="12700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8" name="Freeform 385"/>
          <p:cNvSpPr>
            <a:spLocks/>
          </p:cNvSpPr>
          <p:nvPr/>
        </p:nvSpPr>
        <p:spPr bwMode="auto">
          <a:xfrm>
            <a:off x="5264151" y="1477963"/>
            <a:ext cx="349250" cy="50800"/>
          </a:xfrm>
          <a:custGeom>
            <a:avLst/>
            <a:gdLst>
              <a:gd name="T0" fmla="*/ 0 w 28"/>
              <a:gd name="T1" fmla="*/ 2 h 4"/>
              <a:gd name="T2" fmla="*/ 10 w 28"/>
              <a:gd name="T3" fmla="*/ 4 h 4"/>
              <a:gd name="T4" fmla="*/ 11 w 28"/>
              <a:gd name="T5" fmla="*/ 3 h 4"/>
              <a:gd name="T6" fmla="*/ 8 w 28"/>
              <a:gd name="T7" fmla="*/ 2 h 4"/>
              <a:gd name="T8" fmla="*/ 10 w 28"/>
              <a:gd name="T9" fmla="*/ 1 h 4"/>
              <a:gd name="T10" fmla="*/ 28 w 28"/>
              <a:gd name="T11" fmla="*/ 1 h 4"/>
              <a:gd name="T12" fmla="*/ 20 w 28"/>
              <a:gd name="T13" fmla="*/ 1 h 4"/>
              <a:gd name="T14" fmla="*/ 8 w 28"/>
              <a:gd name="T15" fmla="*/ 1 h 4"/>
              <a:gd name="T16" fmla="*/ 0 w 28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4">
                <a:moveTo>
                  <a:pt x="0" y="2"/>
                </a:moveTo>
                <a:cubicBezTo>
                  <a:pt x="3" y="2"/>
                  <a:pt x="9" y="1"/>
                  <a:pt x="10" y="4"/>
                </a:cubicBezTo>
                <a:cubicBezTo>
                  <a:pt x="11" y="4"/>
                  <a:pt x="12" y="4"/>
                  <a:pt x="11" y="3"/>
                </a:cubicBezTo>
                <a:cubicBezTo>
                  <a:pt x="10" y="3"/>
                  <a:pt x="9" y="3"/>
                  <a:pt x="8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6" y="2"/>
                  <a:pt x="22" y="3"/>
                  <a:pt x="28" y="1"/>
                </a:cubicBezTo>
                <a:cubicBezTo>
                  <a:pt x="25" y="2"/>
                  <a:pt x="22" y="0"/>
                  <a:pt x="20" y="1"/>
                </a:cubicBezTo>
                <a:cubicBezTo>
                  <a:pt x="16" y="0"/>
                  <a:pt x="10" y="0"/>
                  <a:pt x="8" y="1"/>
                </a:cubicBezTo>
                <a:cubicBezTo>
                  <a:pt x="5" y="1"/>
                  <a:pt x="2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9" name="Freeform 386"/>
          <p:cNvSpPr>
            <a:spLocks/>
          </p:cNvSpPr>
          <p:nvPr/>
        </p:nvSpPr>
        <p:spPr bwMode="auto">
          <a:xfrm>
            <a:off x="2932113" y="3370263"/>
            <a:ext cx="36513" cy="25400"/>
          </a:xfrm>
          <a:custGeom>
            <a:avLst/>
            <a:gdLst>
              <a:gd name="T0" fmla="*/ 1 w 3"/>
              <a:gd name="T1" fmla="*/ 0 h 2"/>
              <a:gd name="T2" fmla="*/ 0 w 3"/>
              <a:gd name="T3" fmla="*/ 1 h 2"/>
              <a:gd name="T4" fmla="*/ 3 w 3"/>
              <a:gd name="T5" fmla="*/ 1 h 2"/>
              <a:gd name="T6" fmla="*/ 1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2" y="2"/>
                  <a:pt x="3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0" name="Freeform 387"/>
          <p:cNvSpPr>
            <a:spLocks/>
          </p:cNvSpPr>
          <p:nvPr/>
        </p:nvSpPr>
        <p:spPr bwMode="auto">
          <a:xfrm>
            <a:off x="1958976" y="4033838"/>
            <a:ext cx="49213" cy="38100"/>
          </a:xfrm>
          <a:custGeom>
            <a:avLst/>
            <a:gdLst>
              <a:gd name="T0" fmla="*/ 4 w 4"/>
              <a:gd name="T1" fmla="*/ 0 h 3"/>
              <a:gd name="T2" fmla="*/ 0 w 4"/>
              <a:gd name="T3" fmla="*/ 1 h 3"/>
              <a:gd name="T4" fmla="*/ 0 w 4"/>
              <a:gd name="T5" fmla="*/ 2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3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3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1" name="Freeform 388"/>
          <p:cNvSpPr>
            <a:spLocks/>
          </p:cNvSpPr>
          <p:nvPr/>
        </p:nvSpPr>
        <p:spPr bwMode="auto">
          <a:xfrm>
            <a:off x="5776913" y="1303338"/>
            <a:ext cx="49213" cy="25400"/>
          </a:xfrm>
          <a:custGeom>
            <a:avLst/>
            <a:gdLst>
              <a:gd name="T0" fmla="*/ 3 w 4"/>
              <a:gd name="T1" fmla="*/ 0 h 2"/>
              <a:gd name="T2" fmla="*/ 0 w 4"/>
              <a:gd name="T3" fmla="*/ 0 h 2"/>
              <a:gd name="T4" fmla="*/ 0 w 4"/>
              <a:gd name="T5" fmla="*/ 2 h 2"/>
              <a:gd name="T6" fmla="*/ 4 w 4"/>
              <a:gd name="T7" fmla="*/ 1 h 2"/>
              <a:gd name="T8" fmla="*/ 3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3" y="0"/>
                  <a:pt x="1" y="2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4" y="1"/>
                  <a:pt x="4" y="1"/>
                  <a:pt x="4" y="1"/>
                </a:cubicBez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Freeform 389"/>
          <p:cNvSpPr>
            <a:spLocks/>
          </p:cNvSpPr>
          <p:nvPr/>
        </p:nvSpPr>
        <p:spPr bwMode="auto">
          <a:xfrm>
            <a:off x="5589588" y="1365250"/>
            <a:ext cx="123825" cy="63500"/>
          </a:xfrm>
          <a:custGeom>
            <a:avLst/>
            <a:gdLst>
              <a:gd name="T0" fmla="*/ 4 w 10"/>
              <a:gd name="T1" fmla="*/ 1 h 5"/>
              <a:gd name="T2" fmla="*/ 4 w 10"/>
              <a:gd name="T3" fmla="*/ 2 h 5"/>
              <a:gd name="T4" fmla="*/ 0 w 10"/>
              <a:gd name="T5" fmla="*/ 3 h 5"/>
              <a:gd name="T6" fmla="*/ 1 w 10"/>
              <a:gd name="T7" fmla="*/ 4 h 5"/>
              <a:gd name="T8" fmla="*/ 9 w 10"/>
              <a:gd name="T9" fmla="*/ 4 h 5"/>
              <a:gd name="T10" fmla="*/ 10 w 10"/>
              <a:gd name="T11" fmla="*/ 3 h 5"/>
              <a:gd name="T12" fmla="*/ 4 w 10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2" y="2"/>
                  <a:pt x="1" y="1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3"/>
                  <a:pt x="6" y="5"/>
                  <a:pt x="9" y="4"/>
                </a:cubicBezTo>
                <a:cubicBezTo>
                  <a:pt x="10" y="4"/>
                  <a:pt x="9" y="4"/>
                  <a:pt x="10" y="3"/>
                </a:cubicBezTo>
                <a:cubicBezTo>
                  <a:pt x="7" y="5"/>
                  <a:pt x="6" y="0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3" name="Freeform 390"/>
          <p:cNvSpPr>
            <a:spLocks/>
          </p:cNvSpPr>
          <p:nvPr/>
        </p:nvSpPr>
        <p:spPr bwMode="auto">
          <a:xfrm>
            <a:off x="3006726" y="3119438"/>
            <a:ext cx="236538" cy="212725"/>
          </a:xfrm>
          <a:custGeom>
            <a:avLst/>
            <a:gdLst>
              <a:gd name="T0" fmla="*/ 11 w 19"/>
              <a:gd name="T1" fmla="*/ 10 h 17"/>
              <a:gd name="T2" fmla="*/ 16 w 19"/>
              <a:gd name="T3" fmla="*/ 6 h 17"/>
              <a:gd name="T4" fmla="*/ 15 w 19"/>
              <a:gd name="T5" fmla="*/ 6 h 17"/>
              <a:gd name="T6" fmla="*/ 17 w 19"/>
              <a:gd name="T7" fmla="*/ 4 h 17"/>
              <a:gd name="T8" fmla="*/ 16 w 19"/>
              <a:gd name="T9" fmla="*/ 3 h 17"/>
              <a:gd name="T10" fmla="*/ 19 w 19"/>
              <a:gd name="T11" fmla="*/ 1 h 17"/>
              <a:gd name="T12" fmla="*/ 17 w 19"/>
              <a:gd name="T13" fmla="*/ 0 h 17"/>
              <a:gd name="T14" fmla="*/ 12 w 19"/>
              <a:gd name="T15" fmla="*/ 4 h 17"/>
              <a:gd name="T16" fmla="*/ 5 w 19"/>
              <a:gd name="T17" fmla="*/ 8 h 17"/>
              <a:gd name="T18" fmla="*/ 4 w 19"/>
              <a:gd name="T19" fmla="*/ 10 h 17"/>
              <a:gd name="T20" fmla="*/ 0 w 19"/>
              <a:gd name="T21" fmla="*/ 14 h 17"/>
              <a:gd name="T22" fmla="*/ 3 w 19"/>
              <a:gd name="T23" fmla="*/ 16 h 17"/>
              <a:gd name="T24" fmla="*/ 11 w 19"/>
              <a:gd name="T2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" h="17">
                <a:moveTo>
                  <a:pt x="11" y="10"/>
                </a:moveTo>
                <a:cubicBezTo>
                  <a:pt x="13" y="8"/>
                  <a:pt x="12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4"/>
                  <a:pt x="16" y="4"/>
                  <a:pt x="17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8" y="3"/>
                  <a:pt x="19" y="3"/>
                  <a:pt x="19" y="1"/>
                </a:cubicBezTo>
                <a:cubicBezTo>
                  <a:pt x="18" y="1"/>
                  <a:pt x="18" y="0"/>
                  <a:pt x="17" y="0"/>
                </a:cubicBezTo>
                <a:cubicBezTo>
                  <a:pt x="17" y="2"/>
                  <a:pt x="12" y="1"/>
                  <a:pt x="12" y="4"/>
                </a:cubicBezTo>
                <a:cubicBezTo>
                  <a:pt x="7" y="4"/>
                  <a:pt x="11" y="8"/>
                  <a:pt x="5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1" y="11"/>
                  <a:pt x="3" y="14"/>
                  <a:pt x="0" y="14"/>
                </a:cubicBezTo>
                <a:cubicBezTo>
                  <a:pt x="1" y="15"/>
                  <a:pt x="1" y="17"/>
                  <a:pt x="3" y="16"/>
                </a:cubicBezTo>
                <a:cubicBezTo>
                  <a:pt x="4" y="13"/>
                  <a:pt x="9" y="13"/>
                  <a:pt x="11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4" name="Freeform 391"/>
          <p:cNvSpPr>
            <a:spLocks/>
          </p:cNvSpPr>
          <p:nvPr/>
        </p:nvSpPr>
        <p:spPr bwMode="auto">
          <a:xfrm>
            <a:off x="5888038" y="1228725"/>
            <a:ext cx="25400" cy="36513"/>
          </a:xfrm>
          <a:custGeom>
            <a:avLst/>
            <a:gdLst>
              <a:gd name="T0" fmla="*/ 2 w 2"/>
              <a:gd name="T1" fmla="*/ 1 h 3"/>
              <a:gd name="T2" fmla="*/ 0 w 2"/>
              <a:gd name="T3" fmla="*/ 1 h 3"/>
              <a:gd name="T4" fmla="*/ 0 w 2"/>
              <a:gd name="T5" fmla="*/ 2 h 3"/>
              <a:gd name="T6" fmla="*/ 2 w 2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1"/>
                </a:moveTo>
                <a:cubicBezTo>
                  <a:pt x="1" y="1"/>
                  <a:pt x="0" y="0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5" name="Freeform 392"/>
          <p:cNvSpPr>
            <a:spLocks/>
          </p:cNvSpPr>
          <p:nvPr/>
        </p:nvSpPr>
        <p:spPr bwMode="auto">
          <a:xfrm>
            <a:off x="1784351" y="4071938"/>
            <a:ext cx="111125" cy="61913"/>
          </a:xfrm>
          <a:custGeom>
            <a:avLst/>
            <a:gdLst>
              <a:gd name="T0" fmla="*/ 9 w 9"/>
              <a:gd name="T1" fmla="*/ 3 h 5"/>
              <a:gd name="T2" fmla="*/ 5 w 9"/>
              <a:gd name="T3" fmla="*/ 2 h 5"/>
              <a:gd name="T4" fmla="*/ 0 w 9"/>
              <a:gd name="T5" fmla="*/ 2 h 5"/>
              <a:gd name="T6" fmla="*/ 1 w 9"/>
              <a:gd name="T7" fmla="*/ 3 h 5"/>
              <a:gd name="T8" fmla="*/ 4 w 9"/>
              <a:gd name="T9" fmla="*/ 5 h 5"/>
              <a:gd name="T10" fmla="*/ 9 w 9"/>
              <a:gd name="T1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9" y="3"/>
                </a:moveTo>
                <a:cubicBezTo>
                  <a:pt x="8" y="2"/>
                  <a:pt x="6" y="2"/>
                  <a:pt x="5" y="2"/>
                </a:cubicBezTo>
                <a:cubicBezTo>
                  <a:pt x="2" y="4"/>
                  <a:pt x="1" y="0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2"/>
                  <a:pt x="3" y="4"/>
                  <a:pt x="4" y="5"/>
                </a:cubicBez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6" name="Freeform 393"/>
          <p:cNvSpPr>
            <a:spLocks/>
          </p:cNvSpPr>
          <p:nvPr/>
        </p:nvSpPr>
        <p:spPr bwMode="auto">
          <a:xfrm>
            <a:off x="6175376" y="939800"/>
            <a:ext cx="74613" cy="63500"/>
          </a:xfrm>
          <a:custGeom>
            <a:avLst/>
            <a:gdLst>
              <a:gd name="T0" fmla="*/ 2 w 6"/>
              <a:gd name="T1" fmla="*/ 2 h 5"/>
              <a:gd name="T2" fmla="*/ 5 w 6"/>
              <a:gd name="T3" fmla="*/ 1 h 5"/>
              <a:gd name="T4" fmla="*/ 3 w 6"/>
              <a:gd name="T5" fmla="*/ 0 h 5"/>
              <a:gd name="T6" fmla="*/ 3 w 6"/>
              <a:gd name="T7" fmla="*/ 1 h 5"/>
              <a:gd name="T8" fmla="*/ 1 w 6"/>
              <a:gd name="T9" fmla="*/ 1 h 5"/>
              <a:gd name="T10" fmla="*/ 0 w 6"/>
              <a:gd name="T11" fmla="*/ 4 h 5"/>
              <a:gd name="T12" fmla="*/ 4 w 6"/>
              <a:gd name="T13" fmla="*/ 4 h 5"/>
              <a:gd name="T14" fmla="*/ 5 w 6"/>
              <a:gd name="T15" fmla="*/ 5 h 5"/>
              <a:gd name="T16" fmla="*/ 6 w 6"/>
              <a:gd name="T17" fmla="*/ 3 h 5"/>
              <a:gd name="T18" fmla="*/ 2 w 6"/>
              <a:gd name="T1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5">
                <a:moveTo>
                  <a:pt x="2" y="2"/>
                </a:moveTo>
                <a:cubicBezTo>
                  <a:pt x="3" y="2"/>
                  <a:pt x="5" y="2"/>
                  <a:pt x="5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3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5" y="3"/>
                  <a:pt x="6" y="3"/>
                </a:cubicBezTo>
                <a:cubicBezTo>
                  <a:pt x="4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7" name="Freeform 394"/>
          <p:cNvSpPr>
            <a:spLocks/>
          </p:cNvSpPr>
          <p:nvPr/>
        </p:nvSpPr>
        <p:spPr bwMode="auto">
          <a:xfrm>
            <a:off x="2008188" y="3995738"/>
            <a:ext cx="25400" cy="25400"/>
          </a:xfrm>
          <a:custGeom>
            <a:avLst/>
            <a:gdLst>
              <a:gd name="T0" fmla="*/ 1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1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Freeform 395"/>
          <p:cNvSpPr>
            <a:spLocks/>
          </p:cNvSpPr>
          <p:nvPr/>
        </p:nvSpPr>
        <p:spPr bwMode="auto">
          <a:xfrm>
            <a:off x="1435101" y="4371975"/>
            <a:ext cx="36513" cy="38100"/>
          </a:xfrm>
          <a:custGeom>
            <a:avLst/>
            <a:gdLst>
              <a:gd name="T0" fmla="*/ 0 w 3"/>
              <a:gd name="T1" fmla="*/ 3 h 3"/>
              <a:gd name="T2" fmla="*/ 3 w 3"/>
              <a:gd name="T3" fmla="*/ 1 h 3"/>
              <a:gd name="T4" fmla="*/ 0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Freeform 396"/>
          <p:cNvSpPr>
            <a:spLocks/>
          </p:cNvSpPr>
          <p:nvPr/>
        </p:nvSpPr>
        <p:spPr bwMode="auto">
          <a:xfrm>
            <a:off x="985838" y="46974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0" name="Freeform 397"/>
          <p:cNvSpPr>
            <a:spLocks/>
          </p:cNvSpPr>
          <p:nvPr/>
        </p:nvSpPr>
        <p:spPr bwMode="auto">
          <a:xfrm>
            <a:off x="922338" y="4697413"/>
            <a:ext cx="50800" cy="50800"/>
          </a:xfrm>
          <a:custGeom>
            <a:avLst/>
            <a:gdLst>
              <a:gd name="T0" fmla="*/ 4 w 4"/>
              <a:gd name="T1" fmla="*/ 1 h 4"/>
              <a:gd name="T2" fmla="*/ 1 w 4"/>
              <a:gd name="T3" fmla="*/ 0 h 4"/>
              <a:gd name="T4" fmla="*/ 0 w 4"/>
              <a:gd name="T5" fmla="*/ 3 h 4"/>
              <a:gd name="T6" fmla="*/ 4 w 4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3" y="2"/>
                  <a:pt x="2" y="1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4"/>
                  <a:pt x="2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1" name="Freeform 398"/>
          <p:cNvSpPr>
            <a:spLocks/>
          </p:cNvSpPr>
          <p:nvPr/>
        </p:nvSpPr>
        <p:spPr bwMode="auto">
          <a:xfrm>
            <a:off x="2955926" y="3306763"/>
            <a:ext cx="38100" cy="38100"/>
          </a:xfrm>
          <a:custGeom>
            <a:avLst/>
            <a:gdLst>
              <a:gd name="T0" fmla="*/ 3 w 3"/>
              <a:gd name="T1" fmla="*/ 2 h 3"/>
              <a:gd name="T2" fmla="*/ 0 w 3"/>
              <a:gd name="T3" fmla="*/ 2 h 3"/>
              <a:gd name="T4" fmla="*/ 0 w 3"/>
              <a:gd name="T5" fmla="*/ 2 h 3"/>
              <a:gd name="T6" fmla="*/ 3 w 3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2" y="3"/>
                  <a:pt x="1" y="0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3" y="3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2" name="Freeform 399"/>
          <p:cNvSpPr>
            <a:spLocks/>
          </p:cNvSpPr>
          <p:nvPr/>
        </p:nvSpPr>
        <p:spPr bwMode="auto">
          <a:xfrm>
            <a:off x="6249988" y="939800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3" name="Freeform 400"/>
          <p:cNvSpPr>
            <a:spLocks/>
          </p:cNvSpPr>
          <p:nvPr/>
        </p:nvSpPr>
        <p:spPr bwMode="auto">
          <a:xfrm>
            <a:off x="1671638" y="3895725"/>
            <a:ext cx="423863" cy="200025"/>
          </a:xfrm>
          <a:custGeom>
            <a:avLst/>
            <a:gdLst>
              <a:gd name="T0" fmla="*/ 13 w 34"/>
              <a:gd name="T1" fmla="*/ 10 h 16"/>
              <a:gd name="T2" fmla="*/ 8 w 34"/>
              <a:gd name="T3" fmla="*/ 11 h 16"/>
              <a:gd name="T4" fmla="*/ 5 w 34"/>
              <a:gd name="T5" fmla="*/ 11 h 16"/>
              <a:gd name="T6" fmla="*/ 6 w 34"/>
              <a:gd name="T7" fmla="*/ 12 h 16"/>
              <a:gd name="T8" fmla="*/ 0 w 34"/>
              <a:gd name="T9" fmla="*/ 15 h 16"/>
              <a:gd name="T10" fmla="*/ 1 w 34"/>
              <a:gd name="T11" fmla="*/ 15 h 16"/>
              <a:gd name="T12" fmla="*/ 3 w 34"/>
              <a:gd name="T13" fmla="*/ 15 h 16"/>
              <a:gd name="T14" fmla="*/ 19 w 34"/>
              <a:gd name="T15" fmla="*/ 15 h 16"/>
              <a:gd name="T16" fmla="*/ 17 w 34"/>
              <a:gd name="T17" fmla="*/ 14 h 16"/>
              <a:gd name="T18" fmla="*/ 23 w 34"/>
              <a:gd name="T19" fmla="*/ 10 h 16"/>
              <a:gd name="T20" fmla="*/ 20 w 34"/>
              <a:gd name="T21" fmla="*/ 7 h 16"/>
              <a:gd name="T22" fmla="*/ 21 w 34"/>
              <a:gd name="T23" fmla="*/ 7 h 16"/>
              <a:gd name="T24" fmla="*/ 23 w 34"/>
              <a:gd name="T25" fmla="*/ 7 h 16"/>
              <a:gd name="T26" fmla="*/ 24 w 34"/>
              <a:gd name="T27" fmla="*/ 5 h 16"/>
              <a:gd name="T28" fmla="*/ 26 w 34"/>
              <a:gd name="T29" fmla="*/ 4 h 16"/>
              <a:gd name="T30" fmla="*/ 32 w 34"/>
              <a:gd name="T31" fmla="*/ 5 h 16"/>
              <a:gd name="T32" fmla="*/ 34 w 34"/>
              <a:gd name="T33" fmla="*/ 4 h 16"/>
              <a:gd name="T34" fmla="*/ 28 w 34"/>
              <a:gd name="T35" fmla="*/ 3 h 16"/>
              <a:gd name="T36" fmla="*/ 25 w 34"/>
              <a:gd name="T37" fmla="*/ 0 h 16"/>
              <a:gd name="T38" fmla="*/ 22 w 34"/>
              <a:gd name="T39" fmla="*/ 2 h 16"/>
              <a:gd name="T40" fmla="*/ 23 w 34"/>
              <a:gd name="T41" fmla="*/ 3 h 16"/>
              <a:gd name="T42" fmla="*/ 17 w 34"/>
              <a:gd name="T43" fmla="*/ 7 h 16"/>
              <a:gd name="T44" fmla="*/ 13 w 34"/>
              <a:gd name="T45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" h="16">
                <a:moveTo>
                  <a:pt x="13" y="10"/>
                </a:moveTo>
                <a:cubicBezTo>
                  <a:pt x="10" y="9"/>
                  <a:pt x="8" y="9"/>
                  <a:pt x="8" y="11"/>
                </a:cubicBezTo>
                <a:cubicBezTo>
                  <a:pt x="7" y="11"/>
                  <a:pt x="6" y="11"/>
                  <a:pt x="5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6"/>
                  <a:pt x="0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2" y="14"/>
                  <a:pt x="3" y="15"/>
                </a:cubicBezTo>
                <a:cubicBezTo>
                  <a:pt x="8" y="12"/>
                  <a:pt x="14" y="15"/>
                  <a:pt x="19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23" y="14"/>
                  <a:pt x="19" y="10"/>
                  <a:pt x="23" y="10"/>
                </a:cubicBezTo>
                <a:cubicBezTo>
                  <a:pt x="25" y="9"/>
                  <a:pt x="21" y="8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3" y="7"/>
                </a:cubicBezTo>
                <a:cubicBezTo>
                  <a:pt x="23" y="6"/>
                  <a:pt x="27" y="6"/>
                  <a:pt x="24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8" y="4"/>
                  <a:pt x="31" y="4"/>
                  <a:pt x="32" y="5"/>
                </a:cubicBezTo>
                <a:cubicBezTo>
                  <a:pt x="33" y="5"/>
                  <a:pt x="34" y="4"/>
                  <a:pt x="34" y="4"/>
                </a:cubicBezTo>
                <a:cubicBezTo>
                  <a:pt x="33" y="3"/>
                  <a:pt x="30" y="2"/>
                  <a:pt x="28" y="3"/>
                </a:cubicBezTo>
                <a:cubicBezTo>
                  <a:pt x="28" y="1"/>
                  <a:pt x="25" y="1"/>
                  <a:pt x="25" y="0"/>
                </a:cubicBezTo>
                <a:cubicBezTo>
                  <a:pt x="24" y="1"/>
                  <a:pt x="22" y="2"/>
                  <a:pt x="22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5"/>
                  <a:pt x="16" y="4"/>
                  <a:pt x="17" y="7"/>
                </a:cubicBezTo>
                <a:cubicBezTo>
                  <a:pt x="14" y="7"/>
                  <a:pt x="15" y="10"/>
                  <a:pt x="1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" name="Freeform 401"/>
          <p:cNvSpPr>
            <a:spLocks/>
          </p:cNvSpPr>
          <p:nvPr/>
        </p:nvSpPr>
        <p:spPr bwMode="auto">
          <a:xfrm>
            <a:off x="1322388" y="4459288"/>
            <a:ext cx="0" cy="12700"/>
          </a:xfrm>
          <a:custGeom>
            <a:avLst/>
            <a:gdLst>
              <a:gd name="T0" fmla="*/ 0 h 8"/>
              <a:gd name="T1" fmla="*/ 8 h 8"/>
              <a:gd name="T2" fmla="*/ 0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" name="Freeform 402"/>
          <p:cNvSpPr>
            <a:spLocks/>
          </p:cNvSpPr>
          <p:nvPr/>
        </p:nvSpPr>
        <p:spPr bwMode="auto">
          <a:xfrm>
            <a:off x="6350001" y="877888"/>
            <a:ext cx="0" cy="12700"/>
          </a:xfrm>
          <a:custGeom>
            <a:avLst/>
            <a:gdLst>
              <a:gd name="T0" fmla="*/ 8 h 8"/>
              <a:gd name="T1" fmla="*/ 8 h 8"/>
              <a:gd name="T2" fmla="*/ 0 h 8"/>
              <a:gd name="T3" fmla="*/ 8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8"/>
                </a:moveTo>
                <a:lnTo>
                  <a:pt x="0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Freeform 403"/>
          <p:cNvSpPr>
            <a:spLocks/>
          </p:cNvSpPr>
          <p:nvPr/>
        </p:nvSpPr>
        <p:spPr bwMode="auto">
          <a:xfrm>
            <a:off x="2370138" y="3721100"/>
            <a:ext cx="49213" cy="23813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4 w 4"/>
              <a:gd name="T5" fmla="*/ 1 h 2"/>
              <a:gd name="T6" fmla="*/ 2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1" y="1"/>
                  <a:pt x="3" y="1"/>
                  <a:pt x="4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Freeform 404"/>
          <p:cNvSpPr>
            <a:spLocks/>
          </p:cNvSpPr>
          <p:nvPr/>
        </p:nvSpPr>
        <p:spPr bwMode="auto">
          <a:xfrm>
            <a:off x="3754438" y="2668588"/>
            <a:ext cx="125413" cy="74613"/>
          </a:xfrm>
          <a:custGeom>
            <a:avLst/>
            <a:gdLst>
              <a:gd name="T0" fmla="*/ 9 w 10"/>
              <a:gd name="T1" fmla="*/ 3 h 6"/>
              <a:gd name="T2" fmla="*/ 6 w 10"/>
              <a:gd name="T3" fmla="*/ 0 h 6"/>
              <a:gd name="T4" fmla="*/ 0 w 10"/>
              <a:gd name="T5" fmla="*/ 3 h 6"/>
              <a:gd name="T6" fmla="*/ 2 w 10"/>
              <a:gd name="T7" fmla="*/ 4 h 6"/>
              <a:gd name="T8" fmla="*/ 9 w 10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6">
                <a:moveTo>
                  <a:pt x="9" y="3"/>
                </a:moveTo>
                <a:cubicBezTo>
                  <a:pt x="10" y="2"/>
                  <a:pt x="8" y="1"/>
                  <a:pt x="6" y="0"/>
                </a:cubicBezTo>
                <a:cubicBezTo>
                  <a:pt x="3" y="0"/>
                  <a:pt x="1" y="0"/>
                  <a:pt x="0" y="3"/>
                </a:cubicBezTo>
                <a:cubicBezTo>
                  <a:pt x="0" y="3"/>
                  <a:pt x="2" y="3"/>
                  <a:pt x="2" y="4"/>
                </a:cubicBezTo>
                <a:cubicBezTo>
                  <a:pt x="6" y="6"/>
                  <a:pt x="6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Freeform 405"/>
          <p:cNvSpPr>
            <a:spLocks/>
          </p:cNvSpPr>
          <p:nvPr/>
        </p:nvSpPr>
        <p:spPr bwMode="auto">
          <a:xfrm>
            <a:off x="1309688" y="4421188"/>
            <a:ext cx="49213" cy="12700"/>
          </a:xfrm>
          <a:custGeom>
            <a:avLst/>
            <a:gdLst>
              <a:gd name="T0" fmla="*/ 31 w 31"/>
              <a:gd name="T1" fmla="*/ 0 h 8"/>
              <a:gd name="T2" fmla="*/ 31 w 31"/>
              <a:gd name="T3" fmla="*/ 0 h 8"/>
              <a:gd name="T4" fmla="*/ 0 w 31"/>
              <a:gd name="T5" fmla="*/ 8 h 8"/>
              <a:gd name="T6" fmla="*/ 31 w 31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8">
                <a:moveTo>
                  <a:pt x="31" y="0"/>
                </a:moveTo>
                <a:lnTo>
                  <a:pt x="31" y="0"/>
                </a:lnTo>
                <a:lnTo>
                  <a:pt x="0" y="8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407"/>
          <p:cNvSpPr>
            <a:spLocks/>
          </p:cNvSpPr>
          <p:nvPr/>
        </p:nvSpPr>
        <p:spPr bwMode="auto">
          <a:xfrm>
            <a:off x="3405188" y="2855913"/>
            <a:ext cx="174625" cy="112713"/>
          </a:xfrm>
          <a:custGeom>
            <a:avLst/>
            <a:gdLst>
              <a:gd name="T0" fmla="*/ 13 w 14"/>
              <a:gd name="T1" fmla="*/ 1 h 9"/>
              <a:gd name="T2" fmla="*/ 11 w 14"/>
              <a:gd name="T3" fmla="*/ 0 h 9"/>
              <a:gd name="T4" fmla="*/ 11 w 14"/>
              <a:gd name="T5" fmla="*/ 2 h 9"/>
              <a:gd name="T6" fmla="*/ 8 w 14"/>
              <a:gd name="T7" fmla="*/ 4 h 9"/>
              <a:gd name="T8" fmla="*/ 0 w 14"/>
              <a:gd name="T9" fmla="*/ 5 h 9"/>
              <a:gd name="T10" fmla="*/ 2 w 14"/>
              <a:gd name="T11" fmla="*/ 7 h 9"/>
              <a:gd name="T12" fmla="*/ 14 w 14"/>
              <a:gd name="T13" fmla="*/ 3 h 9"/>
              <a:gd name="T14" fmla="*/ 12 w 14"/>
              <a:gd name="T15" fmla="*/ 2 h 9"/>
              <a:gd name="T16" fmla="*/ 13 w 14"/>
              <a:gd name="T1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9">
                <a:moveTo>
                  <a:pt x="13" y="1"/>
                </a:moveTo>
                <a:cubicBezTo>
                  <a:pt x="11" y="0"/>
                  <a:pt x="11" y="0"/>
                  <a:pt x="11" y="0"/>
                </a:cubicBezTo>
                <a:cubicBezTo>
                  <a:pt x="11" y="2"/>
                  <a:pt x="11" y="2"/>
                  <a:pt x="11" y="2"/>
                </a:cubicBezTo>
                <a:cubicBezTo>
                  <a:pt x="8" y="1"/>
                  <a:pt x="10" y="4"/>
                  <a:pt x="8" y="4"/>
                </a:cubicBezTo>
                <a:cubicBezTo>
                  <a:pt x="5" y="6"/>
                  <a:pt x="3" y="4"/>
                  <a:pt x="0" y="5"/>
                </a:cubicBezTo>
                <a:cubicBezTo>
                  <a:pt x="2" y="7"/>
                  <a:pt x="2" y="7"/>
                  <a:pt x="2" y="7"/>
                </a:cubicBezTo>
                <a:cubicBezTo>
                  <a:pt x="9" y="9"/>
                  <a:pt x="7" y="2"/>
                  <a:pt x="14" y="3"/>
                </a:cubicBezTo>
                <a:cubicBezTo>
                  <a:pt x="14" y="3"/>
                  <a:pt x="13" y="2"/>
                  <a:pt x="12" y="2"/>
                </a:cubicBezTo>
                <a:cubicBezTo>
                  <a:pt x="11" y="1"/>
                  <a:pt x="14" y="1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408"/>
          <p:cNvSpPr>
            <a:spLocks/>
          </p:cNvSpPr>
          <p:nvPr/>
        </p:nvSpPr>
        <p:spPr bwMode="auto">
          <a:xfrm>
            <a:off x="3343275" y="2994025"/>
            <a:ext cx="61913" cy="25400"/>
          </a:xfrm>
          <a:custGeom>
            <a:avLst/>
            <a:gdLst>
              <a:gd name="T0" fmla="*/ 0 w 5"/>
              <a:gd name="T1" fmla="*/ 1 h 2"/>
              <a:gd name="T2" fmla="*/ 5 w 5"/>
              <a:gd name="T3" fmla="*/ 2 h 2"/>
              <a:gd name="T4" fmla="*/ 0 w 5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0" y="1"/>
                </a:moveTo>
                <a:cubicBezTo>
                  <a:pt x="1" y="2"/>
                  <a:pt x="4" y="2"/>
                  <a:pt x="5" y="2"/>
                </a:cubicBezTo>
                <a:cubicBezTo>
                  <a:pt x="3" y="2"/>
                  <a:pt x="2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409"/>
          <p:cNvSpPr>
            <a:spLocks/>
          </p:cNvSpPr>
          <p:nvPr/>
        </p:nvSpPr>
        <p:spPr bwMode="auto">
          <a:xfrm>
            <a:off x="2432050" y="3670300"/>
            <a:ext cx="25400" cy="1270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410"/>
          <p:cNvSpPr>
            <a:spLocks/>
          </p:cNvSpPr>
          <p:nvPr/>
        </p:nvSpPr>
        <p:spPr bwMode="auto">
          <a:xfrm>
            <a:off x="3679825" y="2719388"/>
            <a:ext cx="112713" cy="49213"/>
          </a:xfrm>
          <a:custGeom>
            <a:avLst/>
            <a:gdLst>
              <a:gd name="T0" fmla="*/ 7 w 9"/>
              <a:gd name="T1" fmla="*/ 1 h 4"/>
              <a:gd name="T2" fmla="*/ 0 w 9"/>
              <a:gd name="T3" fmla="*/ 2 h 4"/>
              <a:gd name="T4" fmla="*/ 5 w 9"/>
              <a:gd name="T5" fmla="*/ 4 h 4"/>
              <a:gd name="T6" fmla="*/ 7 w 9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4">
                <a:moveTo>
                  <a:pt x="7" y="1"/>
                </a:moveTo>
                <a:cubicBezTo>
                  <a:pt x="4" y="0"/>
                  <a:pt x="2" y="3"/>
                  <a:pt x="0" y="2"/>
                </a:cubicBezTo>
                <a:cubicBezTo>
                  <a:pt x="1" y="3"/>
                  <a:pt x="4" y="2"/>
                  <a:pt x="5" y="4"/>
                </a:cubicBezTo>
                <a:cubicBezTo>
                  <a:pt x="6" y="2"/>
                  <a:pt x="9" y="3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411"/>
          <p:cNvSpPr>
            <a:spLocks/>
          </p:cNvSpPr>
          <p:nvPr/>
        </p:nvSpPr>
        <p:spPr bwMode="auto">
          <a:xfrm>
            <a:off x="1271588" y="4446588"/>
            <a:ext cx="38100" cy="12700"/>
          </a:xfrm>
          <a:custGeom>
            <a:avLst/>
            <a:gdLst>
              <a:gd name="T0" fmla="*/ 24 w 24"/>
              <a:gd name="T1" fmla="*/ 8 h 8"/>
              <a:gd name="T2" fmla="*/ 24 w 24"/>
              <a:gd name="T3" fmla="*/ 0 h 8"/>
              <a:gd name="T4" fmla="*/ 0 w 24"/>
              <a:gd name="T5" fmla="*/ 8 h 8"/>
              <a:gd name="T6" fmla="*/ 24 w 24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">
                <a:moveTo>
                  <a:pt x="24" y="8"/>
                </a:moveTo>
                <a:lnTo>
                  <a:pt x="24" y="0"/>
                </a:lnTo>
                <a:lnTo>
                  <a:pt x="0" y="8"/>
                </a:lnTo>
                <a:lnTo>
                  <a:pt x="24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412"/>
          <p:cNvSpPr>
            <a:spLocks/>
          </p:cNvSpPr>
          <p:nvPr/>
        </p:nvSpPr>
        <p:spPr bwMode="auto">
          <a:xfrm>
            <a:off x="5414963" y="1516063"/>
            <a:ext cx="49213" cy="12700"/>
          </a:xfrm>
          <a:custGeom>
            <a:avLst/>
            <a:gdLst>
              <a:gd name="T0" fmla="*/ 31 w 31"/>
              <a:gd name="T1" fmla="*/ 8 h 8"/>
              <a:gd name="T2" fmla="*/ 23 w 31"/>
              <a:gd name="T3" fmla="*/ 0 h 8"/>
              <a:gd name="T4" fmla="*/ 0 w 31"/>
              <a:gd name="T5" fmla="*/ 8 h 8"/>
              <a:gd name="T6" fmla="*/ 31 w 31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8">
                <a:moveTo>
                  <a:pt x="31" y="8"/>
                </a:moveTo>
                <a:lnTo>
                  <a:pt x="23" y="0"/>
                </a:lnTo>
                <a:lnTo>
                  <a:pt x="0" y="8"/>
                </a:lnTo>
                <a:lnTo>
                  <a:pt x="31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413"/>
          <p:cNvSpPr>
            <a:spLocks/>
          </p:cNvSpPr>
          <p:nvPr/>
        </p:nvSpPr>
        <p:spPr bwMode="auto">
          <a:xfrm>
            <a:off x="3243263" y="3081338"/>
            <a:ext cx="50800" cy="25400"/>
          </a:xfrm>
          <a:custGeom>
            <a:avLst/>
            <a:gdLst>
              <a:gd name="T0" fmla="*/ 3 w 4"/>
              <a:gd name="T1" fmla="*/ 0 h 2"/>
              <a:gd name="T2" fmla="*/ 1 w 4"/>
              <a:gd name="T3" fmla="*/ 0 h 2"/>
              <a:gd name="T4" fmla="*/ 0 w 4"/>
              <a:gd name="T5" fmla="*/ 1 h 2"/>
              <a:gd name="T6" fmla="*/ 3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2"/>
                  <a:pt x="4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414"/>
          <p:cNvSpPr>
            <a:spLocks/>
          </p:cNvSpPr>
          <p:nvPr/>
        </p:nvSpPr>
        <p:spPr bwMode="auto">
          <a:xfrm>
            <a:off x="3268663" y="3032125"/>
            <a:ext cx="87313" cy="25400"/>
          </a:xfrm>
          <a:custGeom>
            <a:avLst/>
            <a:gdLst>
              <a:gd name="T0" fmla="*/ 5 w 7"/>
              <a:gd name="T1" fmla="*/ 0 h 2"/>
              <a:gd name="T2" fmla="*/ 0 w 7"/>
              <a:gd name="T3" fmla="*/ 2 h 2"/>
              <a:gd name="T4" fmla="*/ 7 w 7"/>
              <a:gd name="T5" fmla="*/ 1 h 2"/>
              <a:gd name="T6" fmla="*/ 5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5" y="0"/>
                </a:moveTo>
                <a:cubicBezTo>
                  <a:pt x="3" y="0"/>
                  <a:pt x="0" y="0"/>
                  <a:pt x="0" y="2"/>
                </a:cubicBezTo>
                <a:cubicBezTo>
                  <a:pt x="3" y="2"/>
                  <a:pt x="5" y="1"/>
                  <a:pt x="7" y="1"/>
                </a:cubicBez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415"/>
          <p:cNvSpPr>
            <a:spLocks/>
          </p:cNvSpPr>
          <p:nvPr/>
        </p:nvSpPr>
        <p:spPr bwMode="auto">
          <a:xfrm>
            <a:off x="1471613" y="4297363"/>
            <a:ext cx="12700" cy="36513"/>
          </a:xfrm>
          <a:custGeom>
            <a:avLst/>
            <a:gdLst>
              <a:gd name="T0" fmla="*/ 0 w 1"/>
              <a:gd name="T1" fmla="*/ 1 h 3"/>
              <a:gd name="T2" fmla="*/ 0 w 1"/>
              <a:gd name="T3" fmla="*/ 3 h 3"/>
              <a:gd name="T4" fmla="*/ 1 w 1"/>
              <a:gd name="T5" fmla="*/ 1 h 3"/>
              <a:gd name="T6" fmla="*/ 0 w 1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1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0" y="1"/>
                  <a:pt x="1" y="1"/>
                </a:cubicBezTo>
                <a:cubicBezTo>
                  <a:pt x="1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416"/>
          <p:cNvSpPr>
            <a:spLocks/>
          </p:cNvSpPr>
          <p:nvPr/>
        </p:nvSpPr>
        <p:spPr bwMode="auto">
          <a:xfrm>
            <a:off x="3643313" y="2755900"/>
            <a:ext cx="61913" cy="38100"/>
          </a:xfrm>
          <a:custGeom>
            <a:avLst/>
            <a:gdLst>
              <a:gd name="T0" fmla="*/ 4 w 5"/>
              <a:gd name="T1" fmla="*/ 1 h 3"/>
              <a:gd name="T2" fmla="*/ 1 w 5"/>
              <a:gd name="T3" fmla="*/ 2 h 3"/>
              <a:gd name="T4" fmla="*/ 5 w 5"/>
              <a:gd name="T5" fmla="*/ 2 h 3"/>
              <a:gd name="T6" fmla="*/ 4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4" y="1"/>
                </a:moveTo>
                <a:cubicBezTo>
                  <a:pt x="3" y="2"/>
                  <a:pt x="0" y="0"/>
                  <a:pt x="1" y="2"/>
                </a:cubicBezTo>
                <a:cubicBezTo>
                  <a:pt x="2" y="3"/>
                  <a:pt x="4" y="2"/>
                  <a:pt x="5" y="2"/>
                </a:cubicBez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417"/>
          <p:cNvSpPr>
            <a:spLocks/>
          </p:cNvSpPr>
          <p:nvPr/>
        </p:nvSpPr>
        <p:spPr bwMode="auto">
          <a:xfrm>
            <a:off x="3556000" y="2794000"/>
            <a:ext cx="123825" cy="61913"/>
          </a:xfrm>
          <a:custGeom>
            <a:avLst/>
            <a:gdLst>
              <a:gd name="T0" fmla="*/ 6 w 10"/>
              <a:gd name="T1" fmla="*/ 1 h 5"/>
              <a:gd name="T2" fmla="*/ 5 w 10"/>
              <a:gd name="T3" fmla="*/ 0 h 5"/>
              <a:gd name="T4" fmla="*/ 0 w 10"/>
              <a:gd name="T5" fmla="*/ 4 h 5"/>
              <a:gd name="T6" fmla="*/ 4 w 10"/>
              <a:gd name="T7" fmla="*/ 5 h 5"/>
              <a:gd name="T8" fmla="*/ 8 w 10"/>
              <a:gd name="T9" fmla="*/ 0 h 5"/>
              <a:gd name="T10" fmla="*/ 6 w 10"/>
              <a:gd name="T11" fmla="*/ 2 h 5"/>
              <a:gd name="T12" fmla="*/ 6 w 10"/>
              <a:gd name="T1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5">
                <a:moveTo>
                  <a:pt x="6" y="1"/>
                </a:moveTo>
                <a:cubicBezTo>
                  <a:pt x="5" y="0"/>
                  <a:pt x="5" y="0"/>
                  <a:pt x="5" y="0"/>
                </a:cubicBezTo>
                <a:cubicBezTo>
                  <a:pt x="4" y="2"/>
                  <a:pt x="0" y="1"/>
                  <a:pt x="0" y="4"/>
                </a:cubicBezTo>
                <a:cubicBezTo>
                  <a:pt x="1" y="5"/>
                  <a:pt x="2" y="4"/>
                  <a:pt x="4" y="5"/>
                </a:cubicBezTo>
                <a:cubicBezTo>
                  <a:pt x="5" y="3"/>
                  <a:pt x="10" y="2"/>
                  <a:pt x="8" y="0"/>
                </a:cubicBezTo>
                <a:cubicBezTo>
                  <a:pt x="7" y="0"/>
                  <a:pt x="8" y="2"/>
                  <a:pt x="6" y="2"/>
                </a:cubicBezTo>
                <a:cubicBezTo>
                  <a:pt x="6" y="1"/>
                  <a:pt x="6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418"/>
          <p:cNvSpPr>
            <a:spLocks/>
          </p:cNvSpPr>
          <p:nvPr/>
        </p:nvSpPr>
        <p:spPr bwMode="auto">
          <a:xfrm>
            <a:off x="2082800" y="3833813"/>
            <a:ext cx="87313" cy="49213"/>
          </a:xfrm>
          <a:custGeom>
            <a:avLst/>
            <a:gdLst>
              <a:gd name="T0" fmla="*/ 0 w 7"/>
              <a:gd name="T1" fmla="*/ 2 h 4"/>
              <a:gd name="T2" fmla="*/ 7 w 7"/>
              <a:gd name="T3" fmla="*/ 2 h 4"/>
              <a:gd name="T4" fmla="*/ 2 w 7"/>
              <a:gd name="T5" fmla="*/ 0 h 4"/>
              <a:gd name="T6" fmla="*/ 0 w 7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2"/>
                </a:moveTo>
                <a:cubicBezTo>
                  <a:pt x="2" y="1"/>
                  <a:pt x="6" y="4"/>
                  <a:pt x="7" y="2"/>
                </a:cubicBezTo>
                <a:cubicBezTo>
                  <a:pt x="6" y="0"/>
                  <a:pt x="4" y="1"/>
                  <a:pt x="2" y="0"/>
                </a:cubicBezTo>
                <a:cubicBezTo>
                  <a:pt x="1" y="0"/>
                  <a:pt x="1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419"/>
          <p:cNvSpPr>
            <a:spLocks/>
          </p:cNvSpPr>
          <p:nvPr/>
        </p:nvSpPr>
        <p:spPr bwMode="auto">
          <a:xfrm>
            <a:off x="922338" y="4659313"/>
            <a:ext cx="25400" cy="12700"/>
          </a:xfrm>
          <a:custGeom>
            <a:avLst/>
            <a:gdLst>
              <a:gd name="T0" fmla="*/ 0 w 16"/>
              <a:gd name="T1" fmla="*/ 8 h 8"/>
              <a:gd name="T2" fmla="*/ 16 w 16"/>
              <a:gd name="T3" fmla="*/ 8 h 8"/>
              <a:gd name="T4" fmla="*/ 8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16" y="8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420"/>
          <p:cNvSpPr>
            <a:spLocks/>
          </p:cNvSpPr>
          <p:nvPr/>
        </p:nvSpPr>
        <p:spPr bwMode="auto">
          <a:xfrm>
            <a:off x="5489575" y="1477963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421"/>
          <p:cNvSpPr>
            <a:spLocks/>
          </p:cNvSpPr>
          <p:nvPr/>
        </p:nvSpPr>
        <p:spPr bwMode="auto">
          <a:xfrm>
            <a:off x="6262688" y="852488"/>
            <a:ext cx="38100" cy="25400"/>
          </a:xfrm>
          <a:custGeom>
            <a:avLst/>
            <a:gdLst>
              <a:gd name="T0" fmla="*/ 0 w 24"/>
              <a:gd name="T1" fmla="*/ 0 h 16"/>
              <a:gd name="T2" fmla="*/ 8 w 24"/>
              <a:gd name="T3" fmla="*/ 16 h 16"/>
              <a:gd name="T4" fmla="*/ 24 w 24"/>
              <a:gd name="T5" fmla="*/ 8 h 16"/>
              <a:gd name="T6" fmla="*/ 0 w 24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6">
                <a:moveTo>
                  <a:pt x="0" y="0"/>
                </a:moveTo>
                <a:lnTo>
                  <a:pt x="8" y="16"/>
                </a:lnTo>
                <a:lnTo>
                  <a:pt x="24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422"/>
          <p:cNvSpPr>
            <a:spLocks/>
          </p:cNvSpPr>
          <p:nvPr/>
        </p:nvSpPr>
        <p:spPr bwMode="auto">
          <a:xfrm>
            <a:off x="3355975" y="2981325"/>
            <a:ext cx="36513" cy="12700"/>
          </a:xfrm>
          <a:custGeom>
            <a:avLst/>
            <a:gdLst>
              <a:gd name="T0" fmla="*/ 0 w 3"/>
              <a:gd name="T1" fmla="*/ 0 h 1"/>
              <a:gd name="T2" fmla="*/ 0 w 3"/>
              <a:gd name="T3" fmla="*/ 1 h 1"/>
              <a:gd name="T4" fmla="*/ 3 w 3"/>
              <a:gd name="T5" fmla="*/ 0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423"/>
          <p:cNvSpPr>
            <a:spLocks/>
          </p:cNvSpPr>
          <p:nvPr/>
        </p:nvSpPr>
        <p:spPr bwMode="auto">
          <a:xfrm>
            <a:off x="1322388" y="4297363"/>
            <a:ext cx="123825" cy="100013"/>
          </a:xfrm>
          <a:custGeom>
            <a:avLst/>
            <a:gdLst>
              <a:gd name="T0" fmla="*/ 7 w 10"/>
              <a:gd name="T1" fmla="*/ 2 h 8"/>
              <a:gd name="T2" fmla="*/ 0 w 10"/>
              <a:gd name="T3" fmla="*/ 7 h 8"/>
              <a:gd name="T4" fmla="*/ 10 w 10"/>
              <a:gd name="T5" fmla="*/ 1 h 8"/>
              <a:gd name="T6" fmla="*/ 6 w 10"/>
              <a:gd name="T7" fmla="*/ 1 h 8"/>
              <a:gd name="T8" fmla="*/ 7 w 10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8">
                <a:moveTo>
                  <a:pt x="7" y="2"/>
                </a:moveTo>
                <a:cubicBezTo>
                  <a:pt x="7" y="4"/>
                  <a:pt x="1" y="4"/>
                  <a:pt x="0" y="7"/>
                </a:cubicBezTo>
                <a:cubicBezTo>
                  <a:pt x="5" y="8"/>
                  <a:pt x="6" y="3"/>
                  <a:pt x="10" y="1"/>
                </a:cubicBezTo>
                <a:cubicBezTo>
                  <a:pt x="8" y="1"/>
                  <a:pt x="9" y="0"/>
                  <a:pt x="6" y="1"/>
                </a:cubicBez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424"/>
          <p:cNvSpPr>
            <a:spLocks/>
          </p:cNvSpPr>
          <p:nvPr/>
        </p:nvSpPr>
        <p:spPr bwMode="auto">
          <a:xfrm>
            <a:off x="2170113" y="3757613"/>
            <a:ext cx="63500" cy="38100"/>
          </a:xfrm>
          <a:custGeom>
            <a:avLst/>
            <a:gdLst>
              <a:gd name="T0" fmla="*/ 1 w 5"/>
              <a:gd name="T1" fmla="*/ 2 h 3"/>
              <a:gd name="T2" fmla="*/ 4 w 5"/>
              <a:gd name="T3" fmla="*/ 0 h 3"/>
              <a:gd name="T4" fmla="*/ 0 w 5"/>
              <a:gd name="T5" fmla="*/ 0 h 3"/>
              <a:gd name="T6" fmla="*/ 1 w 5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1" y="2"/>
                </a:moveTo>
                <a:cubicBezTo>
                  <a:pt x="3" y="3"/>
                  <a:pt x="5" y="1"/>
                  <a:pt x="4" y="0"/>
                </a:cubicBezTo>
                <a:cubicBezTo>
                  <a:pt x="3" y="0"/>
                  <a:pt x="1" y="1"/>
                  <a:pt x="0" y="0"/>
                </a:cubicBezTo>
                <a:cubicBezTo>
                  <a:pt x="0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425"/>
          <p:cNvSpPr>
            <a:spLocks/>
          </p:cNvSpPr>
          <p:nvPr/>
        </p:nvSpPr>
        <p:spPr bwMode="auto">
          <a:xfrm>
            <a:off x="2257425" y="3695700"/>
            <a:ext cx="50800" cy="38100"/>
          </a:xfrm>
          <a:custGeom>
            <a:avLst/>
            <a:gdLst>
              <a:gd name="T0" fmla="*/ 4 w 4"/>
              <a:gd name="T1" fmla="*/ 1 h 3"/>
              <a:gd name="T2" fmla="*/ 0 w 4"/>
              <a:gd name="T3" fmla="*/ 1 h 3"/>
              <a:gd name="T4" fmla="*/ 4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1"/>
                  <a:pt x="0" y="0"/>
                  <a:pt x="0" y="1"/>
                </a:cubicBezTo>
                <a:cubicBezTo>
                  <a:pt x="1" y="2"/>
                  <a:pt x="3" y="3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426"/>
          <p:cNvSpPr>
            <a:spLocks/>
          </p:cNvSpPr>
          <p:nvPr/>
        </p:nvSpPr>
        <p:spPr bwMode="auto">
          <a:xfrm>
            <a:off x="2532063" y="3519488"/>
            <a:ext cx="25400" cy="25400"/>
          </a:xfrm>
          <a:custGeom>
            <a:avLst/>
            <a:gdLst>
              <a:gd name="T0" fmla="*/ 1 w 2"/>
              <a:gd name="T1" fmla="*/ 0 h 2"/>
              <a:gd name="T2" fmla="*/ 1 w 2"/>
              <a:gd name="T3" fmla="*/ 2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1"/>
                  <a:pt x="0" y="1"/>
                  <a:pt x="1" y="2"/>
                </a:cubicBezTo>
                <a:cubicBezTo>
                  <a:pt x="2" y="2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427"/>
          <p:cNvSpPr>
            <a:spLocks/>
          </p:cNvSpPr>
          <p:nvPr/>
        </p:nvSpPr>
        <p:spPr bwMode="auto">
          <a:xfrm>
            <a:off x="2344738" y="3608388"/>
            <a:ext cx="38100" cy="23813"/>
          </a:xfrm>
          <a:custGeom>
            <a:avLst/>
            <a:gdLst>
              <a:gd name="T0" fmla="*/ 0 w 3"/>
              <a:gd name="T1" fmla="*/ 1 h 2"/>
              <a:gd name="T2" fmla="*/ 0 w 3"/>
              <a:gd name="T3" fmla="*/ 2 h 2"/>
              <a:gd name="T4" fmla="*/ 3 w 3"/>
              <a:gd name="T5" fmla="*/ 2 h 2"/>
              <a:gd name="T6" fmla="*/ 0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1"/>
                  <a:pt x="0" y="1"/>
                  <a:pt x="0" y="2"/>
                </a:cubicBezTo>
                <a:cubicBezTo>
                  <a:pt x="1" y="2"/>
                  <a:pt x="3" y="2"/>
                  <a:pt x="3" y="2"/>
                </a:cubicBezTo>
                <a:cubicBezTo>
                  <a:pt x="3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428"/>
          <p:cNvSpPr>
            <a:spLocks/>
          </p:cNvSpPr>
          <p:nvPr/>
        </p:nvSpPr>
        <p:spPr bwMode="auto">
          <a:xfrm>
            <a:off x="2208213" y="3708400"/>
            <a:ext cx="36513" cy="36513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3" y="1"/>
                  <a:pt x="3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429"/>
          <p:cNvSpPr>
            <a:spLocks/>
          </p:cNvSpPr>
          <p:nvPr/>
        </p:nvSpPr>
        <p:spPr bwMode="auto">
          <a:xfrm>
            <a:off x="1908175" y="3933825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430"/>
          <p:cNvSpPr>
            <a:spLocks/>
          </p:cNvSpPr>
          <p:nvPr/>
        </p:nvSpPr>
        <p:spPr bwMode="auto">
          <a:xfrm>
            <a:off x="1384300" y="4284663"/>
            <a:ext cx="25400" cy="12700"/>
          </a:xfrm>
          <a:custGeom>
            <a:avLst/>
            <a:gdLst>
              <a:gd name="T0" fmla="*/ 8 w 16"/>
              <a:gd name="T1" fmla="*/ 0 h 8"/>
              <a:gd name="T2" fmla="*/ 0 w 16"/>
              <a:gd name="T3" fmla="*/ 8 h 8"/>
              <a:gd name="T4" fmla="*/ 16 w 16"/>
              <a:gd name="T5" fmla="*/ 8 h 8"/>
              <a:gd name="T6" fmla="*/ 8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0"/>
                </a:moveTo>
                <a:lnTo>
                  <a:pt x="0" y="8"/>
                </a:lnTo>
                <a:lnTo>
                  <a:pt x="16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431"/>
          <p:cNvSpPr>
            <a:spLocks/>
          </p:cNvSpPr>
          <p:nvPr/>
        </p:nvSpPr>
        <p:spPr bwMode="auto">
          <a:xfrm>
            <a:off x="5214938" y="1554163"/>
            <a:ext cx="61913" cy="25400"/>
          </a:xfrm>
          <a:custGeom>
            <a:avLst/>
            <a:gdLst>
              <a:gd name="T0" fmla="*/ 5 w 5"/>
              <a:gd name="T1" fmla="*/ 0 h 2"/>
              <a:gd name="T2" fmla="*/ 0 w 5"/>
              <a:gd name="T3" fmla="*/ 1 h 2"/>
              <a:gd name="T4" fmla="*/ 5 w 5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5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3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432"/>
          <p:cNvSpPr>
            <a:spLocks/>
          </p:cNvSpPr>
          <p:nvPr/>
        </p:nvSpPr>
        <p:spPr bwMode="auto">
          <a:xfrm>
            <a:off x="1920875" y="3870325"/>
            <a:ext cx="74613" cy="25400"/>
          </a:xfrm>
          <a:custGeom>
            <a:avLst/>
            <a:gdLst>
              <a:gd name="T0" fmla="*/ 6 w 6"/>
              <a:gd name="T1" fmla="*/ 1 h 2"/>
              <a:gd name="T2" fmla="*/ 1 w 6"/>
              <a:gd name="T3" fmla="*/ 0 h 2"/>
              <a:gd name="T4" fmla="*/ 0 w 6"/>
              <a:gd name="T5" fmla="*/ 1 h 2"/>
              <a:gd name="T6" fmla="*/ 2 w 6"/>
              <a:gd name="T7" fmla="*/ 1 h 2"/>
              <a:gd name="T8" fmla="*/ 2 w 6"/>
              <a:gd name="T9" fmla="*/ 2 h 2"/>
              <a:gd name="T10" fmla="*/ 6 w 6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">
                <a:moveTo>
                  <a:pt x="6" y="1"/>
                </a:moveTo>
                <a:cubicBezTo>
                  <a:pt x="4" y="0"/>
                  <a:pt x="2" y="1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4" y="0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433"/>
          <p:cNvSpPr>
            <a:spLocks/>
          </p:cNvSpPr>
          <p:nvPr/>
        </p:nvSpPr>
        <p:spPr bwMode="auto">
          <a:xfrm>
            <a:off x="2033588" y="3833813"/>
            <a:ext cx="0" cy="23813"/>
          </a:xfrm>
          <a:custGeom>
            <a:avLst/>
            <a:gdLst>
              <a:gd name="T0" fmla="*/ 8 h 15"/>
              <a:gd name="T1" fmla="*/ 0 h 15"/>
              <a:gd name="T2" fmla="*/ 15 h 15"/>
              <a:gd name="T3" fmla="*/ 8 h 1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5">
                <a:moveTo>
                  <a:pt x="0" y="8"/>
                </a:moveTo>
                <a:lnTo>
                  <a:pt x="0" y="0"/>
                </a:lnTo>
                <a:lnTo>
                  <a:pt x="0" y="15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434"/>
          <p:cNvSpPr>
            <a:spLocks/>
          </p:cNvSpPr>
          <p:nvPr/>
        </p:nvSpPr>
        <p:spPr bwMode="auto">
          <a:xfrm>
            <a:off x="760413" y="4672013"/>
            <a:ext cx="25400" cy="25400"/>
          </a:xfrm>
          <a:custGeom>
            <a:avLst/>
            <a:gdLst>
              <a:gd name="T0" fmla="*/ 1 w 2"/>
              <a:gd name="T1" fmla="*/ 0 h 2"/>
              <a:gd name="T2" fmla="*/ 1 w 2"/>
              <a:gd name="T3" fmla="*/ 2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1" y="0"/>
                  <a:pt x="1" y="2"/>
                </a:cubicBezTo>
                <a:cubicBezTo>
                  <a:pt x="1" y="1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435"/>
          <p:cNvSpPr>
            <a:spLocks/>
          </p:cNvSpPr>
          <p:nvPr/>
        </p:nvSpPr>
        <p:spPr bwMode="auto">
          <a:xfrm>
            <a:off x="1808163" y="3921125"/>
            <a:ext cx="87313" cy="49213"/>
          </a:xfrm>
          <a:custGeom>
            <a:avLst/>
            <a:gdLst>
              <a:gd name="T0" fmla="*/ 0 w 7"/>
              <a:gd name="T1" fmla="*/ 3 h 4"/>
              <a:gd name="T2" fmla="*/ 5 w 7"/>
              <a:gd name="T3" fmla="*/ 1 h 4"/>
              <a:gd name="T4" fmla="*/ 6 w 7"/>
              <a:gd name="T5" fmla="*/ 0 h 4"/>
              <a:gd name="T6" fmla="*/ 0 w 7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3"/>
                </a:moveTo>
                <a:cubicBezTo>
                  <a:pt x="1" y="3"/>
                  <a:pt x="7" y="4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3" y="0"/>
                  <a:pt x="2" y="0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436"/>
          <p:cNvSpPr>
            <a:spLocks/>
          </p:cNvSpPr>
          <p:nvPr/>
        </p:nvSpPr>
        <p:spPr bwMode="auto">
          <a:xfrm>
            <a:off x="1884363" y="3921125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0"/>
                  <a:pt x="1" y="0"/>
                  <a:pt x="2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437"/>
          <p:cNvSpPr>
            <a:spLocks/>
          </p:cNvSpPr>
          <p:nvPr/>
        </p:nvSpPr>
        <p:spPr bwMode="auto">
          <a:xfrm>
            <a:off x="6262688" y="777875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438"/>
          <p:cNvSpPr>
            <a:spLocks/>
          </p:cNvSpPr>
          <p:nvPr/>
        </p:nvSpPr>
        <p:spPr bwMode="auto">
          <a:xfrm>
            <a:off x="2295525" y="3621088"/>
            <a:ext cx="36513" cy="23813"/>
          </a:xfrm>
          <a:custGeom>
            <a:avLst/>
            <a:gdLst>
              <a:gd name="T0" fmla="*/ 8 w 23"/>
              <a:gd name="T1" fmla="*/ 15 h 15"/>
              <a:gd name="T2" fmla="*/ 23 w 23"/>
              <a:gd name="T3" fmla="*/ 0 h 15"/>
              <a:gd name="T4" fmla="*/ 0 w 23"/>
              <a:gd name="T5" fmla="*/ 7 h 15"/>
              <a:gd name="T6" fmla="*/ 8 w 23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5">
                <a:moveTo>
                  <a:pt x="8" y="15"/>
                </a:moveTo>
                <a:lnTo>
                  <a:pt x="23" y="0"/>
                </a:lnTo>
                <a:lnTo>
                  <a:pt x="0" y="7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439"/>
          <p:cNvSpPr>
            <a:spLocks/>
          </p:cNvSpPr>
          <p:nvPr/>
        </p:nvSpPr>
        <p:spPr bwMode="auto">
          <a:xfrm>
            <a:off x="5340350" y="1441450"/>
            <a:ext cx="23813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2 w 2"/>
              <a:gd name="T5" fmla="*/ 0 h 1"/>
              <a:gd name="T6" fmla="*/ 1 w 2"/>
              <a:gd name="T7" fmla="*/ 0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2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440"/>
          <p:cNvSpPr>
            <a:spLocks/>
          </p:cNvSpPr>
          <p:nvPr/>
        </p:nvSpPr>
        <p:spPr bwMode="auto">
          <a:xfrm>
            <a:off x="1109663" y="4384675"/>
            <a:ext cx="38100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1 w 3"/>
              <a:gd name="T5" fmla="*/ 0 h 2"/>
              <a:gd name="T6" fmla="*/ 0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3" y="1"/>
                  <a:pt x="3" y="1"/>
                  <a:pt x="3" y="1"/>
                </a:cubicBezTo>
                <a:cubicBezTo>
                  <a:pt x="3" y="1"/>
                  <a:pt x="1" y="1"/>
                  <a:pt x="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441"/>
          <p:cNvSpPr>
            <a:spLocks/>
          </p:cNvSpPr>
          <p:nvPr/>
        </p:nvSpPr>
        <p:spPr bwMode="auto">
          <a:xfrm>
            <a:off x="2095500" y="3708400"/>
            <a:ext cx="50800" cy="25400"/>
          </a:xfrm>
          <a:custGeom>
            <a:avLst/>
            <a:gdLst>
              <a:gd name="T0" fmla="*/ 3 w 4"/>
              <a:gd name="T1" fmla="*/ 0 h 2"/>
              <a:gd name="T2" fmla="*/ 0 w 4"/>
              <a:gd name="T3" fmla="*/ 0 h 2"/>
              <a:gd name="T4" fmla="*/ 1 w 4"/>
              <a:gd name="T5" fmla="*/ 1 h 2"/>
              <a:gd name="T6" fmla="*/ 3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4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442"/>
          <p:cNvSpPr>
            <a:spLocks/>
          </p:cNvSpPr>
          <p:nvPr/>
        </p:nvSpPr>
        <p:spPr bwMode="auto">
          <a:xfrm>
            <a:off x="1196975" y="4321175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443"/>
          <p:cNvSpPr>
            <a:spLocks/>
          </p:cNvSpPr>
          <p:nvPr/>
        </p:nvSpPr>
        <p:spPr bwMode="auto">
          <a:xfrm>
            <a:off x="1222375" y="4321175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444"/>
          <p:cNvSpPr>
            <a:spLocks/>
          </p:cNvSpPr>
          <p:nvPr/>
        </p:nvSpPr>
        <p:spPr bwMode="auto">
          <a:xfrm>
            <a:off x="5264150" y="1428750"/>
            <a:ext cx="63500" cy="25400"/>
          </a:xfrm>
          <a:custGeom>
            <a:avLst/>
            <a:gdLst>
              <a:gd name="T0" fmla="*/ 4 w 5"/>
              <a:gd name="T1" fmla="*/ 1 h 2"/>
              <a:gd name="T2" fmla="*/ 0 w 5"/>
              <a:gd name="T3" fmla="*/ 2 h 2"/>
              <a:gd name="T4" fmla="*/ 4 w 5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4" y="1"/>
                </a:moveTo>
                <a:cubicBezTo>
                  <a:pt x="3" y="2"/>
                  <a:pt x="0" y="0"/>
                  <a:pt x="0" y="2"/>
                </a:cubicBezTo>
                <a:cubicBezTo>
                  <a:pt x="1" y="2"/>
                  <a:pt x="5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445"/>
          <p:cNvSpPr>
            <a:spLocks/>
          </p:cNvSpPr>
          <p:nvPr/>
        </p:nvSpPr>
        <p:spPr bwMode="auto">
          <a:xfrm>
            <a:off x="4914900" y="1566863"/>
            <a:ext cx="187325" cy="49213"/>
          </a:xfrm>
          <a:custGeom>
            <a:avLst/>
            <a:gdLst>
              <a:gd name="T0" fmla="*/ 15 w 15"/>
              <a:gd name="T1" fmla="*/ 3 h 4"/>
              <a:gd name="T2" fmla="*/ 13 w 15"/>
              <a:gd name="T3" fmla="*/ 3 h 4"/>
              <a:gd name="T4" fmla="*/ 3 w 15"/>
              <a:gd name="T5" fmla="*/ 0 h 4"/>
              <a:gd name="T6" fmla="*/ 0 w 15"/>
              <a:gd name="T7" fmla="*/ 2 h 4"/>
              <a:gd name="T8" fmla="*/ 7 w 15"/>
              <a:gd name="T9" fmla="*/ 2 h 4"/>
              <a:gd name="T10" fmla="*/ 12 w 15"/>
              <a:gd name="T11" fmla="*/ 3 h 4"/>
              <a:gd name="T12" fmla="*/ 15 w 15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4">
                <a:moveTo>
                  <a:pt x="15" y="3"/>
                </a:moveTo>
                <a:cubicBezTo>
                  <a:pt x="13" y="3"/>
                  <a:pt x="13" y="3"/>
                  <a:pt x="13" y="3"/>
                </a:cubicBezTo>
                <a:cubicBezTo>
                  <a:pt x="11" y="0"/>
                  <a:pt x="7" y="0"/>
                  <a:pt x="3" y="0"/>
                </a:cubicBezTo>
                <a:cubicBezTo>
                  <a:pt x="4" y="2"/>
                  <a:pt x="1" y="1"/>
                  <a:pt x="0" y="2"/>
                </a:cubicBezTo>
                <a:cubicBezTo>
                  <a:pt x="3" y="2"/>
                  <a:pt x="5" y="4"/>
                  <a:pt x="7" y="2"/>
                </a:cubicBezTo>
                <a:cubicBezTo>
                  <a:pt x="9" y="2"/>
                  <a:pt x="12" y="0"/>
                  <a:pt x="12" y="3"/>
                </a:cubicBezTo>
                <a:lnTo>
                  <a:pt x="1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446"/>
          <p:cNvSpPr>
            <a:spLocks/>
          </p:cNvSpPr>
          <p:nvPr/>
        </p:nvSpPr>
        <p:spPr bwMode="auto">
          <a:xfrm>
            <a:off x="2457450" y="3444875"/>
            <a:ext cx="38100" cy="12700"/>
          </a:xfrm>
          <a:custGeom>
            <a:avLst/>
            <a:gdLst>
              <a:gd name="T0" fmla="*/ 3 w 3"/>
              <a:gd name="T1" fmla="*/ 1 h 1"/>
              <a:gd name="T2" fmla="*/ 0 w 3"/>
              <a:gd name="T3" fmla="*/ 1 h 1"/>
              <a:gd name="T4" fmla="*/ 3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2" y="1"/>
                  <a:pt x="1" y="0"/>
                  <a:pt x="0" y="1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447"/>
          <p:cNvSpPr>
            <a:spLocks/>
          </p:cNvSpPr>
          <p:nvPr/>
        </p:nvSpPr>
        <p:spPr bwMode="auto">
          <a:xfrm>
            <a:off x="5027613" y="1466850"/>
            <a:ext cx="200025" cy="61913"/>
          </a:xfrm>
          <a:custGeom>
            <a:avLst/>
            <a:gdLst>
              <a:gd name="T0" fmla="*/ 9 w 16"/>
              <a:gd name="T1" fmla="*/ 1 h 5"/>
              <a:gd name="T2" fmla="*/ 0 w 16"/>
              <a:gd name="T3" fmla="*/ 4 h 5"/>
              <a:gd name="T4" fmla="*/ 4 w 16"/>
              <a:gd name="T5" fmla="*/ 5 h 5"/>
              <a:gd name="T6" fmla="*/ 11 w 16"/>
              <a:gd name="T7" fmla="*/ 1 h 5"/>
              <a:gd name="T8" fmla="*/ 12 w 16"/>
              <a:gd name="T9" fmla="*/ 3 h 5"/>
              <a:gd name="T10" fmla="*/ 16 w 16"/>
              <a:gd name="T11" fmla="*/ 3 h 5"/>
              <a:gd name="T12" fmla="*/ 12 w 16"/>
              <a:gd name="T13" fmla="*/ 1 h 5"/>
              <a:gd name="T14" fmla="*/ 12 w 16"/>
              <a:gd name="T15" fmla="*/ 0 h 5"/>
              <a:gd name="T16" fmla="*/ 9 w 16"/>
              <a:gd name="T1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5">
                <a:moveTo>
                  <a:pt x="9" y="1"/>
                </a:moveTo>
                <a:cubicBezTo>
                  <a:pt x="7" y="3"/>
                  <a:pt x="4" y="3"/>
                  <a:pt x="0" y="4"/>
                </a:cubicBezTo>
                <a:cubicBezTo>
                  <a:pt x="4" y="5"/>
                  <a:pt x="4" y="5"/>
                  <a:pt x="4" y="5"/>
                </a:cubicBezTo>
                <a:cubicBezTo>
                  <a:pt x="7" y="4"/>
                  <a:pt x="9" y="3"/>
                  <a:pt x="11" y="1"/>
                </a:cubicBezTo>
                <a:cubicBezTo>
                  <a:pt x="12" y="3"/>
                  <a:pt x="12" y="3"/>
                  <a:pt x="12" y="3"/>
                </a:cubicBezTo>
                <a:cubicBezTo>
                  <a:pt x="14" y="3"/>
                  <a:pt x="15" y="3"/>
                  <a:pt x="16" y="3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448"/>
          <p:cNvSpPr>
            <a:spLocks/>
          </p:cNvSpPr>
          <p:nvPr/>
        </p:nvSpPr>
        <p:spPr bwMode="auto">
          <a:xfrm>
            <a:off x="2432050" y="3457575"/>
            <a:ext cx="25400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449"/>
          <p:cNvSpPr>
            <a:spLocks/>
          </p:cNvSpPr>
          <p:nvPr/>
        </p:nvSpPr>
        <p:spPr bwMode="auto">
          <a:xfrm>
            <a:off x="2070100" y="3708400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450"/>
          <p:cNvSpPr>
            <a:spLocks/>
          </p:cNvSpPr>
          <p:nvPr/>
        </p:nvSpPr>
        <p:spPr bwMode="auto">
          <a:xfrm>
            <a:off x="798513" y="4546600"/>
            <a:ext cx="0" cy="25400"/>
          </a:xfrm>
          <a:custGeom>
            <a:avLst/>
            <a:gdLst>
              <a:gd name="T0" fmla="*/ 0 h 16"/>
              <a:gd name="T1" fmla="*/ 16 h 16"/>
              <a:gd name="T2" fmla="*/ 0 h 16"/>
              <a:gd name="T3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1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451"/>
          <p:cNvSpPr>
            <a:spLocks/>
          </p:cNvSpPr>
          <p:nvPr/>
        </p:nvSpPr>
        <p:spPr bwMode="auto">
          <a:xfrm>
            <a:off x="2757488" y="3206750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1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452"/>
          <p:cNvSpPr>
            <a:spLocks/>
          </p:cNvSpPr>
          <p:nvPr/>
        </p:nvSpPr>
        <p:spPr bwMode="auto">
          <a:xfrm>
            <a:off x="685800" y="4610100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453"/>
          <p:cNvSpPr>
            <a:spLocks/>
          </p:cNvSpPr>
          <p:nvPr/>
        </p:nvSpPr>
        <p:spPr bwMode="auto">
          <a:xfrm>
            <a:off x="5065713" y="1554163"/>
            <a:ext cx="23813" cy="12700"/>
          </a:xfrm>
          <a:custGeom>
            <a:avLst/>
            <a:gdLst>
              <a:gd name="T0" fmla="*/ 7 w 15"/>
              <a:gd name="T1" fmla="*/ 8 h 8"/>
              <a:gd name="T2" fmla="*/ 15 w 15"/>
              <a:gd name="T3" fmla="*/ 0 h 8"/>
              <a:gd name="T4" fmla="*/ 0 w 15"/>
              <a:gd name="T5" fmla="*/ 0 h 8"/>
              <a:gd name="T6" fmla="*/ 7 w 15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7" y="8"/>
                </a:moveTo>
                <a:lnTo>
                  <a:pt x="15" y="0"/>
                </a:lnTo>
                <a:lnTo>
                  <a:pt x="0" y="0"/>
                </a:lnTo>
                <a:lnTo>
                  <a:pt x="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454"/>
          <p:cNvSpPr>
            <a:spLocks/>
          </p:cNvSpPr>
          <p:nvPr/>
        </p:nvSpPr>
        <p:spPr bwMode="auto">
          <a:xfrm>
            <a:off x="385763" y="4784725"/>
            <a:ext cx="25400" cy="12700"/>
          </a:xfrm>
          <a:custGeom>
            <a:avLst/>
            <a:gdLst>
              <a:gd name="T0" fmla="*/ 2 w 2"/>
              <a:gd name="T1" fmla="*/ 0 h 1"/>
              <a:gd name="T2" fmla="*/ 2 w 2"/>
              <a:gd name="T3" fmla="*/ 1 h 1"/>
              <a:gd name="T4" fmla="*/ 2 w 2"/>
              <a:gd name="T5" fmla="*/ 0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455"/>
          <p:cNvSpPr>
            <a:spLocks/>
          </p:cNvSpPr>
          <p:nvPr/>
        </p:nvSpPr>
        <p:spPr bwMode="auto">
          <a:xfrm>
            <a:off x="161925" y="4935538"/>
            <a:ext cx="25400" cy="25400"/>
          </a:xfrm>
          <a:custGeom>
            <a:avLst/>
            <a:gdLst>
              <a:gd name="T0" fmla="*/ 0 w 16"/>
              <a:gd name="T1" fmla="*/ 0 h 16"/>
              <a:gd name="T2" fmla="*/ 8 w 16"/>
              <a:gd name="T3" fmla="*/ 16 h 16"/>
              <a:gd name="T4" fmla="*/ 16 w 16"/>
              <a:gd name="T5" fmla="*/ 0 h 16"/>
              <a:gd name="T6" fmla="*/ 0 w 16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8" y="16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456"/>
          <p:cNvSpPr>
            <a:spLocks/>
          </p:cNvSpPr>
          <p:nvPr/>
        </p:nvSpPr>
        <p:spPr bwMode="auto">
          <a:xfrm>
            <a:off x="0" y="4922838"/>
            <a:ext cx="100013" cy="112713"/>
          </a:xfrm>
          <a:custGeom>
            <a:avLst/>
            <a:gdLst>
              <a:gd name="T0" fmla="*/ 3 w 8"/>
              <a:gd name="T1" fmla="*/ 9 h 9"/>
              <a:gd name="T2" fmla="*/ 7 w 8"/>
              <a:gd name="T3" fmla="*/ 3 h 9"/>
              <a:gd name="T4" fmla="*/ 0 w 8"/>
              <a:gd name="T5" fmla="*/ 7 h 9"/>
              <a:gd name="T6" fmla="*/ 3 w 8"/>
              <a:gd name="T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9">
                <a:moveTo>
                  <a:pt x="3" y="9"/>
                </a:moveTo>
                <a:cubicBezTo>
                  <a:pt x="2" y="6"/>
                  <a:pt x="8" y="6"/>
                  <a:pt x="7" y="3"/>
                </a:cubicBezTo>
                <a:cubicBezTo>
                  <a:pt x="4" y="0"/>
                  <a:pt x="3" y="6"/>
                  <a:pt x="0" y="7"/>
                </a:cubicBezTo>
                <a:cubicBezTo>
                  <a:pt x="0" y="6"/>
                  <a:pt x="3" y="7"/>
                  <a:pt x="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457"/>
          <p:cNvSpPr>
            <a:spLocks/>
          </p:cNvSpPr>
          <p:nvPr/>
        </p:nvSpPr>
        <p:spPr bwMode="auto">
          <a:xfrm>
            <a:off x="2244725" y="3519488"/>
            <a:ext cx="25400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0 h 2"/>
              <a:gd name="T4" fmla="*/ 0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2" y="2"/>
                  <a:pt x="2" y="1"/>
                  <a:pt x="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458"/>
          <p:cNvSpPr>
            <a:spLocks/>
          </p:cNvSpPr>
          <p:nvPr/>
        </p:nvSpPr>
        <p:spPr bwMode="auto">
          <a:xfrm>
            <a:off x="2208213" y="3432175"/>
            <a:ext cx="149225" cy="63500"/>
          </a:xfrm>
          <a:custGeom>
            <a:avLst/>
            <a:gdLst>
              <a:gd name="T0" fmla="*/ 7 w 12"/>
              <a:gd name="T1" fmla="*/ 2 h 5"/>
              <a:gd name="T2" fmla="*/ 0 w 12"/>
              <a:gd name="T3" fmla="*/ 2 h 5"/>
              <a:gd name="T4" fmla="*/ 6 w 12"/>
              <a:gd name="T5" fmla="*/ 3 h 5"/>
              <a:gd name="T6" fmla="*/ 5 w 12"/>
              <a:gd name="T7" fmla="*/ 5 h 5"/>
              <a:gd name="T8" fmla="*/ 12 w 12"/>
              <a:gd name="T9" fmla="*/ 2 h 5"/>
              <a:gd name="T10" fmla="*/ 7 w 12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5">
                <a:moveTo>
                  <a:pt x="7" y="2"/>
                </a:moveTo>
                <a:cubicBezTo>
                  <a:pt x="4" y="3"/>
                  <a:pt x="2" y="1"/>
                  <a:pt x="0" y="2"/>
                </a:cubicBezTo>
                <a:cubicBezTo>
                  <a:pt x="2" y="2"/>
                  <a:pt x="3" y="4"/>
                  <a:pt x="6" y="3"/>
                </a:cubicBezTo>
                <a:cubicBezTo>
                  <a:pt x="5" y="5"/>
                  <a:pt x="5" y="5"/>
                  <a:pt x="5" y="5"/>
                </a:cubicBezTo>
                <a:cubicBezTo>
                  <a:pt x="9" y="5"/>
                  <a:pt x="9" y="3"/>
                  <a:pt x="12" y="2"/>
                </a:cubicBezTo>
                <a:cubicBezTo>
                  <a:pt x="10" y="0"/>
                  <a:pt x="9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459"/>
          <p:cNvSpPr>
            <a:spLocks/>
          </p:cNvSpPr>
          <p:nvPr/>
        </p:nvSpPr>
        <p:spPr bwMode="auto">
          <a:xfrm>
            <a:off x="2632075" y="3170238"/>
            <a:ext cx="87313" cy="36513"/>
          </a:xfrm>
          <a:custGeom>
            <a:avLst/>
            <a:gdLst>
              <a:gd name="T0" fmla="*/ 4 w 7"/>
              <a:gd name="T1" fmla="*/ 3 h 3"/>
              <a:gd name="T2" fmla="*/ 6 w 7"/>
              <a:gd name="T3" fmla="*/ 3 h 3"/>
              <a:gd name="T4" fmla="*/ 0 w 7"/>
              <a:gd name="T5" fmla="*/ 0 h 3"/>
              <a:gd name="T6" fmla="*/ 4 w 7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4" y="3"/>
                </a:moveTo>
                <a:cubicBezTo>
                  <a:pt x="5" y="3"/>
                  <a:pt x="6" y="3"/>
                  <a:pt x="6" y="3"/>
                </a:cubicBezTo>
                <a:cubicBezTo>
                  <a:pt x="7" y="0"/>
                  <a:pt x="3" y="1"/>
                  <a:pt x="0" y="0"/>
                </a:cubicBezTo>
                <a:lnTo>
                  <a:pt x="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460"/>
          <p:cNvSpPr>
            <a:spLocks/>
          </p:cNvSpPr>
          <p:nvPr/>
        </p:nvSpPr>
        <p:spPr bwMode="auto">
          <a:xfrm>
            <a:off x="2308225" y="3306763"/>
            <a:ext cx="136525" cy="125413"/>
          </a:xfrm>
          <a:custGeom>
            <a:avLst/>
            <a:gdLst>
              <a:gd name="T0" fmla="*/ 0 w 11"/>
              <a:gd name="T1" fmla="*/ 8 h 10"/>
              <a:gd name="T2" fmla="*/ 2 w 11"/>
              <a:gd name="T3" fmla="*/ 10 h 10"/>
              <a:gd name="T4" fmla="*/ 3 w 11"/>
              <a:gd name="T5" fmla="*/ 9 h 10"/>
              <a:gd name="T6" fmla="*/ 11 w 11"/>
              <a:gd name="T7" fmla="*/ 7 h 10"/>
              <a:gd name="T8" fmla="*/ 0 w 11"/>
              <a:gd name="T9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0" y="8"/>
                </a:move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5" y="7"/>
                  <a:pt x="9" y="9"/>
                  <a:pt x="11" y="7"/>
                </a:cubicBezTo>
                <a:cubicBezTo>
                  <a:pt x="7" y="0"/>
                  <a:pt x="3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Rectangle 461"/>
          <p:cNvSpPr>
            <a:spLocks noChangeArrowheads="1"/>
          </p:cNvSpPr>
          <p:nvPr/>
        </p:nvSpPr>
        <p:spPr bwMode="auto">
          <a:xfrm>
            <a:off x="187325" y="4910138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462"/>
          <p:cNvSpPr>
            <a:spLocks/>
          </p:cNvSpPr>
          <p:nvPr/>
        </p:nvSpPr>
        <p:spPr bwMode="auto">
          <a:xfrm>
            <a:off x="161925" y="4784725"/>
            <a:ext cx="136525" cy="88900"/>
          </a:xfrm>
          <a:custGeom>
            <a:avLst/>
            <a:gdLst>
              <a:gd name="T0" fmla="*/ 7 w 11"/>
              <a:gd name="T1" fmla="*/ 3 h 7"/>
              <a:gd name="T2" fmla="*/ 8 w 11"/>
              <a:gd name="T3" fmla="*/ 4 h 7"/>
              <a:gd name="T4" fmla="*/ 8 w 11"/>
              <a:gd name="T5" fmla="*/ 5 h 7"/>
              <a:gd name="T6" fmla="*/ 1 w 11"/>
              <a:gd name="T7" fmla="*/ 0 h 7"/>
              <a:gd name="T8" fmla="*/ 4 w 11"/>
              <a:gd name="T9" fmla="*/ 2 h 7"/>
              <a:gd name="T10" fmla="*/ 2 w 11"/>
              <a:gd name="T11" fmla="*/ 7 h 7"/>
              <a:gd name="T12" fmla="*/ 7 w 11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7">
                <a:moveTo>
                  <a:pt x="7" y="3"/>
                </a:moveTo>
                <a:cubicBezTo>
                  <a:pt x="7" y="3"/>
                  <a:pt x="7" y="4"/>
                  <a:pt x="8" y="4"/>
                </a:cubicBezTo>
                <a:cubicBezTo>
                  <a:pt x="8" y="4"/>
                  <a:pt x="8" y="5"/>
                  <a:pt x="8" y="5"/>
                </a:cubicBezTo>
                <a:cubicBezTo>
                  <a:pt x="11" y="1"/>
                  <a:pt x="3" y="2"/>
                  <a:pt x="1" y="0"/>
                </a:cubicBezTo>
                <a:cubicBezTo>
                  <a:pt x="0" y="2"/>
                  <a:pt x="3" y="1"/>
                  <a:pt x="4" y="2"/>
                </a:cubicBezTo>
                <a:cubicBezTo>
                  <a:pt x="5" y="4"/>
                  <a:pt x="1" y="5"/>
                  <a:pt x="2" y="7"/>
                </a:cubicBezTo>
                <a:cubicBezTo>
                  <a:pt x="5" y="6"/>
                  <a:pt x="6" y="4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463"/>
          <p:cNvSpPr>
            <a:spLocks/>
          </p:cNvSpPr>
          <p:nvPr/>
        </p:nvSpPr>
        <p:spPr bwMode="auto">
          <a:xfrm>
            <a:off x="6013450" y="777875"/>
            <a:ext cx="38100" cy="12700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1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464"/>
          <p:cNvSpPr>
            <a:spLocks/>
          </p:cNvSpPr>
          <p:nvPr/>
        </p:nvSpPr>
        <p:spPr bwMode="auto">
          <a:xfrm>
            <a:off x="2832100" y="3068638"/>
            <a:ext cx="36513" cy="25400"/>
          </a:xfrm>
          <a:custGeom>
            <a:avLst/>
            <a:gdLst>
              <a:gd name="T0" fmla="*/ 0 w 3"/>
              <a:gd name="T1" fmla="*/ 1 h 2"/>
              <a:gd name="T2" fmla="*/ 1 w 3"/>
              <a:gd name="T3" fmla="*/ 1 h 2"/>
              <a:gd name="T4" fmla="*/ 3 w 3"/>
              <a:gd name="T5" fmla="*/ 1 h 2"/>
              <a:gd name="T6" fmla="*/ 0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0"/>
                  <a:pt x="2" y="2"/>
                  <a:pt x="3" y="1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465"/>
          <p:cNvSpPr>
            <a:spLocks/>
          </p:cNvSpPr>
          <p:nvPr/>
        </p:nvSpPr>
        <p:spPr bwMode="auto">
          <a:xfrm>
            <a:off x="660400" y="4421188"/>
            <a:ext cx="63500" cy="138113"/>
          </a:xfrm>
          <a:custGeom>
            <a:avLst/>
            <a:gdLst>
              <a:gd name="T0" fmla="*/ 2 w 5"/>
              <a:gd name="T1" fmla="*/ 11 h 11"/>
              <a:gd name="T2" fmla="*/ 4 w 5"/>
              <a:gd name="T3" fmla="*/ 8 h 11"/>
              <a:gd name="T4" fmla="*/ 5 w 5"/>
              <a:gd name="T5" fmla="*/ 8 h 11"/>
              <a:gd name="T6" fmla="*/ 4 w 5"/>
              <a:gd name="T7" fmla="*/ 0 h 11"/>
              <a:gd name="T8" fmla="*/ 2 w 5"/>
              <a:gd name="T9" fmla="*/ 10 h 11"/>
              <a:gd name="T10" fmla="*/ 2 w 5"/>
              <a:gd name="T11" fmla="*/ 9 h 11"/>
              <a:gd name="T12" fmla="*/ 2 w 5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2" y="11"/>
                </a:moveTo>
                <a:cubicBezTo>
                  <a:pt x="5" y="11"/>
                  <a:pt x="5" y="9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5"/>
                  <a:pt x="5" y="2"/>
                  <a:pt x="4" y="0"/>
                </a:cubicBezTo>
                <a:cubicBezTo>
                  <a:pt x="3" y="4"/>
                  <a:pt x="4" y="7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0" y="10"/>
                  <a:pt x="4" y="10"/>
                  <a:pt x="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466"/>
          <p:cNvSpPr>
            <a:spLocks/>
          </p:cNvSpPr>
          <p:nvPr/>
        </p:nvSpPr>
        <p:spPr bwMode="auto">
          <a:xfrm>
            <a:off x="4765675" y="1603375"/>
            <a:ext cx="136525" cy="38100"/>
          </a:xfrm>
          <a:custGeom>
            <a:avLst/>
            <a:gdLst>
              <a:gd name="T0" fmla="*/ 0 w 11"/>
              <a:gd name="T1" fmla="*/ 1 h 3"/>
              <a:gd name="T2" fmla="*/ 1 w 11"/>
              <a:gd name="T3" fmla="*/ 3 h 3"/>
              <a:gd name="T4" fmla="*/ 2 w 11"/>
              <a:gd name="T5" fmla="*/ 2 h 3"/>
              <a:gd name="T6" fmla="*/ 11 w 11"/>
              <a:gd name="T7" fmla="*/ 1 h 3"/>
              <a:gd name="T8" fmla="*/ 6 w 11"/>
              <a:gd name="T9" fmla="*/ 0 h 3"/>
              <a:gd name="T10" fmla="*/ 7 w 11"/>
              <a:gd name="T11" fmla="*/ 1 h 3"/>
              <a:gd name="T12" fmla="*/ 5 w 11"/>
              <a:gd name="T13" fmla="*/ 1 h 3"/>
              <a:gd name="T14" fmla="*/ 4 w 11"/>
              <a:gd name="T15" fmla="*/ 1 h 3"/>
              <a:gd name="T16" fmla="*/ 0 w 11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3">
                <a:moveTo>
                  <a:pt x="0" y="1"/>
                </a:moveTo>
                <a:cubicBezTo>
                  <a:pt x="1" y="3"/>
                  <a:pt x="1" y="3"/>
                  <a:pt x="1" y="3"/>
                </a:cubicBezTo>
                <a:cubicBezTo>
                  <a:pt x="2" y="2"/>
                  <a:pt x="2" y="2"/>
                  <a:pt x="2" y="2"/>
                </a:cubicBezTo>
                <a:cubicBezTo>
                  <a:pt x="5" y="3"/>
                  <a:pt x="8" y="1"/>
                  <a:pt x="11" y="1"/>
                </a:cubicBezTo>
                <a:cubicBezTo>
                  <a:pt x="10" y="0"/>
                  <a:pt x="7" y="0"/>
                  <a:pt x="6" y="0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2"/>
                  <a:pt x="5" y="1"/>
                </a:cubicBezTo>
                <a:cubicBezTo>
                  <a:pt x="4" y="2"/>
                  <a:pt x="4" y="1"/>
                  <a:pt x="4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467"/>
          <p:cNvSpPr>
            <a:spLocks/>
          </p:cNvSpPr>
          <p:nvPr/>
        </p:nvSpPr>
        <p:spPr bwMode="auto">
          <a:xfrm>
            <a:off x="2794000" y="3081338"/>
            <a:ext cx="38100" cy="38100"/>
          </a:xfrm>
          <a:custGeom>
            <a:avLst/>
            <a:gdLst>
              <a:gd name="T0" fmla="*/ 1 w 3"/>
              <a:gd name="T1" fmla="*/ 1 h 3"/>
              <a:gd name="T2" fmla="*/ 0 w 3"/>
              <a:gd name="T3" fmla="*/ 3 h 3"/>
              <a:gd name="T4" fmla="*/ 3 w 3"/>
              <a:gd name="T5" fmla="*/ 1 h 3"/>
              <a:gd name="T6" fmla="*/ 1 w 3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1"/>
                </a:moveTo>
                <a:cubicBezTo>
                  <a:pt x="2" y="2"/>
                  <a:pt x="0" y="2"/>
                  <a:pt x="0" y="3"/>
                </a:cubicBezTo>
                <a:cubicBezTo>
                  <a:pt x="1" y="2"/>
                  <a:pt x="2" y="1"/>
                  <a:pt x="3" y="1"/>
                </a:cubicBezTo>
                <a:cubicBezTo>
                  <a:pt x="2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468"/>
          <p:cNvSpPr>
            <a:spLocks/>
          </p:cNvSpPr>
          <p:nvPr/>
        </p:nvSpPr>
        <p:spPr bwMode="auto">
          <a:xfrm>
            <a:off x="161925" y="4835525"/>
            <a:ext cx="25400" cy="49213"/>
          </a:xfrm>
          <a:custGeom>
            <a:avLst/>
            <a:gdLst>
              <a:gd name="T0" fmla="*/ 2 w 2"/>
              <a:gd name="T1" fmla="*/ 4 h 4"/>
              <a:gd name="T2" fmla="*/ 0 w 2"/>
              <a:gd name="T3" fmla="*/ 2 h 4"/>
              <a:gd name="T4" fmla="*/ 1 w 2"/>
              <a:gd name="T5" fmla="*/ 1 h 4"/>
              <a:gd name="T6" fmla="*/ 0 w 2"/>
              <a:gd name="T7" fmla="*/ 1 h 4"/>
              <a:gd name="T8" fmla="*/ 0 w 2"/>
              <a:gd name="T9" fmla="*/ 3 h 4"/>
              <a:gd name="T10" fmla="*/ 2 w 2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1" y="0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469"/>
          <p:cNvSpPr>
            <a:spLocks/>
          </p:cNvSpPr>
          <p:nvPr/>
        </p:nvSpPr>
        <p:spPr bwMode="auto">
          <a:xfrm>
            <a:off x="5526088" y="977900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470"/>
          <p:cNvSpPr>
            <a:spLocks/>
          </p:cNvSpPr>
          <p:nvPr/>
        </p:nvSpPr>
        <p:spPr bwMode="auto">
          <a:xfrm>
            <a:off x="5376863" y="914400"/>
            <a:ext cx="374650" cy="112713"/>
          </a:xfrm>
          <a:custGeom>
            <a:avLst/>
            <a:gdLst>
              <a:gd name="T0" fmla="*/ 28 w 30"/>
              <a:gd name="T1" fmla="*/ 7 h 9"/>
              <a:gd name="T2" fmla="*/ 26 w 30"/>
              <a:gd name="T3" fmla="*/ 6 h 9"/>
              <a:gd name="T4" fmla="*/ 29 w 30"/>
              <a:gd name="T5" fmla="*/ 4 h 9"/>
              <a:gd name="T6" fmla="*/ 28 w 30"/>
              <a:gd name="T7" fmla="*/ 4 h 9"/>
              <a:gd name="T8" fmla="*/ 25 w 30"/>
              <a:gd name="T9" fmla="*/ 2 h 9"/>
              <a:gd name="T10" fmla="*/ 20 w 30"/>
              <a:gd name="T11" fmla="*/ 1 h 9"/>
              <a:gd name="T12" fmla="*/ 17 w 30"/>
              <a:gd name="T13" fmla="*/ 2 h 9"/>
              <a:gd name="T14" fmla="*/ 20 w 30"/>
              <a:gd name="T15" fmla="*/ 2 h 9"/>
              <a:gd name="T16" fmla="*/ 19 w 30"/>
              <a:gd name="T17" fmla="*/ 4 h 9"/>
              <a:gd name="T18" fmla="*/ 24 w 30"/>
              <a:gd name="T19" fmla="*/ 4 h 9"/>
              <a:gd name="T20" fmla="*/ 21 w 30"/>
              <a:gd name="T21" fmla="*/ 5 h 9"/>
              <a:gd name="T22" fmla="*/ 12 w 30"/>
              <a:gd name="T23" fmla="*/ 4 h 9"/>
              <a:gd name="T24" fmla="*/ 15 w 30"/>
              <a:gd name="T25" fmla="*/ 2 h 9"/>
              <a:gd name="T26" fmla="*/ 10 w 30"/>
              <a:gd name="T27" fmla="*/ 2 h 9"/>
              <a:gd name="T28" fmla="*/ 0 w 30"/>
              <a:gd name="T29" fmla="*/ 3 h 9"/>
              <a:gd name="T30" fmla="*/ 3 w 30"/>
              <a:gd name="T31" fmla="*/ 4 h 9"/>
              <a:gd name="T32" fmla="*/ 13 w 30"/>
              <a:gd name="T33" fmla="*/ 5 h 9"/>
              <a:gd name="T34" fmla="*/ 13 w 30"/>
              <a:gd name="T35" fmla="*/ 5 h 9"/>
              <a:gd name="T36" fmla="*/ 20 w 30"/>
              <a:gd name="T37" fmla="*/ 6 h 9"/>
              <a:gd name="T38" fmla="*/ 21 w 30"/>
              <a:gd name="T39" fmla="*/ 8 h 9"/>
              <a:gd name="T40" fmla="*/ 24 w 30"/>
              <a:gd name="T41" fmla="*/ 7 h 9"/>
              <a:gd name="T42" fmla="*/ 28 w 30"/>
              <a:gd name="T4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" h="9">
                <a:moveTo>
                  <a:pt x="28" y="7"/>
                </a:moveTo>
                <a:cubicBezTo>
                  <a:pt x="26" y="6"/>
                  <a:pt x="26" y="6"/>
                  <a:pt x="26" y="6"/>
                </a:cubicBezTo>
                <a:cubicBezTo>
                  <a:pt x="27" y="5"/>
                  <a:pt x="30" y="6"/>
                  <a:pt x="29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4" y="5"/>
                  <a:pt x="27" y="3"/>
                  <a:pt x="25" y="2"/>
                </a:cubicBezTo>
                <a:cubicBezTo>
                  <a:pt x="24" y="1"/>
                  <a:pt x="21" y="1"/>
                  <a:pt x="20" y="1"/>
                </a:cubicBezTo>
                <a:cubicBezTo>
                  <a:pt x="21" y="2"/>
                  <a:pt x="18" y="2"/>
                  <a:pt x="17" y="2"/>
                </a:cubicBezTo>
                <a:cubicBezTo>
                  <a:pt x="18" y="2"/>
                  <a:pt x="19" y="2"/>
                  <a:pt x="20" y="2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5"/>
                  <a:pt x="22" y="4"/>
                  <a:pt x="24" y="4"/>
                </a:cubicBezTo>
                <a:cubicBezTo>
                  <a:pt x="24" y="6"/>
                  <a:pt x="22" y="5"/>
                  <a:pt x="21" y="5"/>
                </a:cubicBezTo>
                <a:cubicBezTo>
                  <a:pt x="19" y="5"/>
                  <a:pt x="13" y="6"/>
                  <a:pt x="12" y="4"/>
                </a:cubicBezTo>
                <a:cubicBezTo>
                  <a:pt x="12" y="2"/>
                  <a:pt x="14" y="2"/>
                  <a:pt x="15" y="2"/>
                </a:cubicBezTo>
                <a:cubicBezTo>
                  <a:pt x="13" y="1"/>
                  <a:pt x="12" y="3"/>
                  <a:pt x="10" y="2"/>
                </a:cubicBezTo>
                <a:cubicBezTo>
                  <a:pt x="7" y="5"/>
                  <a:pt x="2" y="0"/>
                  <a:pt x="0" y="3"/>
                </a:cubicBezTo>
                <a:cubicBezTo>
                  <a:pt x="1" y="3"/>
                  <a:pt x="2" y="3"/>
                  <a:pt x="3" y="4"/>
                </a:cubicBezTo>
                <a:cubicBezTo>
                  <a:pt x="7" y="2"/>
                  <a:pt x="9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7" y="9"/>
                  <a:pt x="20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3" y="8"/>
                  <a:pt x="21" y="6"/>
                  <a:pt x="24" y="7"/>
                </a:cubicBezTo>
                <a:cubicBezTo>
                  <a:pt x="24" y="8"/>
                  <a:pt x="27" y="8"/>
                  <a:pt x="2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471"/>
          <p:cNvSpPr>
            <a:spLocks/>
          </p:cNvSpPr>
          <p:nvPr/>
        </p:nvSpPr>
        <p:spPr bwMode="auto">
          <a:xfrm>
            <a:off x="5514975" y="977900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472"/>
          <p:cNvSpPr>
            <a:spLocks/>
          </p:cNvSpPr>
          <p:nvPr/>
        </p:nvSpPr>
        <p:spPr bwMode="auto">
          <a:xfrm>
            <a:off x="3343275" y="2693988"/>
            <a:ext cx="25400" cy="25400"/>
          </a:xfrm>
          <a:custGeom>
            <a:avLst/>
            <a:gdLst>
              <a:gd name="T0" fmla="*/ 2 w 2"/>
              <a:gd name="T1" fmla="*/ 2 h 2"/>
              <a:gd name="T2" fmla="*/ 1 w 2"/>
              <a:gd name="T3" fmla="*/ 0 h 2"/>
              <a:gd name="T4" fmla="*/ 0 w 2"/>
              <a:gd name="T5" fmla="*/ 1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473"/>
          <p:cNvSpPr>
            <a:spLocks/>
          </p:cNvSpPr>
          <p:nvPr/>
        </p:nvSpPr>
        <p:spPr bwMode="auto">
          <a:xfrm>
            <a:off x="311150" y="4722813"/>
            <a:ext cx="63500" cy="38100"/>
          </a:xfrm>
          <a:custGeom>
            <a:avLst/>
            <a:gdLst>
              <a:gd name="T0" fmla="*/ 2 w 5"/>
              <a:gd name="T1" fmla="*/ 2 h 3"/>
              <a:gd name="T2" fmla="*/ 5 w 5"/>
              <a:gd name="T3" fmla="*/ 2 h 3"/>
              <a:gd name="T4" fmla="*/ 3 w 5"/>
              <a:gd name="T5" fmla="*/ 0 h 3"/>
              <a:gd name="T6" fmla="*/ 0 w 5"/>
              <a:gd name="T7" fmla="*/ 1 h 3"/>
              <a:gd name="T8" fmla="*/ 2 w 5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2" y="2"/>
                </a:moveTo>
                <a:cubicBezTo>
                  <a:pt x="2" y="1"/>
                  <a:pt x="4" y="3"/>
                  <a:pt x="5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474"/>
          <p:cNvSpPr>
            <a:spLocks/>
          </p:cNvSpPr>
          <p:nvPr/>
        </p:nvSpPr>
        <p:spPr bwMode="auto">
          <a:xfrm>
            <a:off x="773113" y="4446588"/>
            <a:ext cx="12700" cy="25400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2"/>
                  <a:pt x="1" y="2"/>
                  <a:pt x="1" y="2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475"/>
          <p:cNvSpPr>
            <a:spLocks/>
          </p:cNvSpPr>
          <p:nvPr/>
        </p:nvSpPr>
        <p:spPr bwMode="auto">
          <a:xfrm>
            <a:off x="860425" y="4397375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0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476"/>
          <p:cNvSpPr>
            <a:spLocks/>
          </p:cNvSpPr>
          <p:nvPr/>
        </p:nvSpPr>
        <p:spPr bwMode="auto">
          <a:xfrm>
            <a:off x="3481388" y="2581275"/>
            <a:ext cx="23813" cy="12700"/>
          </a:xfrm>
          <a:custGeom>
            <a:avLst/>
            <a:gdLst>
              <a:gd name="T0" fmla="*/ 7 w 15"/>
              <a:gd name="T1" fmla="*/ 0 h 8"/>
              <a:gd name="T2" fmla="*/ 15 w 15"/>
              <a:gd name="T3" fmla="*/ 8 h 8"/>
              <a:gd name="T4" fmla="*/ 0 w 15"/>
              <a:gd name="T5" fmla="*/ 0 h 8"/>
              <a:gd name="T6" fmla="*/ 7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7" y="0"/>
                </a:moveTo>
                <a:lnTo>
                  <a:pt x="15" y="8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477"/>
          <p:cNvSpPr>
            <a:spLocks/>
          </p:cNvSpPr>
          <p:nvPr/>
        </p:nvSpPr>
        <p:spPr bwMode="auto">
          <a:xfrm>
            <a:off x="61913" y="4910138"/>
            <a:ext cx="38100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0" y="0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478"/>
          <p:cNvSpPr>
            <a:spLocks/>
          </p:cNvSpPr>
          <p:nvPr/>
        </p:nvSpPr>
        <p:spPr bwMode="auto">
          <a:xfrm>
            <a:off x="5613400" y="1027113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8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479"/>
          <p:cNvSpPr>
            <a:spLocks/>
          </p:cNvSpPr>
          <p:nvPr/>
        </p:nvSpPr>
        <p:spPr bwMode="auto">
          <a:xfrm>
            <a:off x="573088" y="4346575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480"/>
          <p:cNvSpPr>
            <a:spLocks noEditPoints="1"/>
          </p:cNvSpPr>
          <p:nvPr/>
        </p:nvSpPr>
        <p:spPr bwMode="auto">
          <a:xfrm>
            <a:off x="511175" y="4259263"/>
            <a:ext cx="149225" cy="350838"/>
          </a:xfrm>
          <a:custGeom>
            <a:avLst/>
            <a:gdLst>
              <a:gd name="T0" fmla="*/ 1 w 12"/>
              <a:gd name="T1" fmla="*/ 21 h 28"/>
              <a:gd name="T2" fmla="*/ 3 w 12"/>
              <a:gd name="T3" fmla="*/ 25 h 28"/>
              <a:gd name="T4" fmla="*/ 2 w 12"/>
              <a:gd name="T5" fmla="*/ 28 h 28"/>
              <a:gd name="T6" fmla="*/ 3 w 12"/>
              <a:gd name="T7" fmla="*/ 28 h 28"/>
              <a:gd name="T8" fmla="*/ 9 w 12"/>
              <a:gd name="T9" fmla="*/ 13 h 28"/>
              <a:gd name="T10" fmla="*/ 12 w 12"/>
              <a:gd name="T11" fmla="*/ 13 h 28"/>
              <a:gd name="T12" fmla="*/ 12 w 12"/>
              <a:gd name="T13" fmla="*/ 12 h 28"/>
              <a:gd name="T14" fmla="*/ 7 w 12"/>
              <a:gd name="T15" fmla="*/ 10 h 28"/>
              <a:gd name="T16" fmla="*/ 12 w 12"/>
              <a:gd name="T17" fmla="*/ 7 h 28"/>
              <a:gd name="T18" fmla="*/ 12 w 12"/>
              <a:gd name="T19" fmla="*/ 6 h 28"/>
              <a:gd name="T20" fmla="*/ 10 w 12"/>
              <a:gd name="T21" fmla="*/ 6 h 28"/>
              <a:gd name="T22" fmla="*/ 11 w 12"/>
              <a:gd name="T23" fmla="*/ 5 h 28"/>
              <a:gd name="T24" fmla="*/ 11 w 12"/>
              <a:gd name="T25" fmla="*/ 5 h 28"/>
              <a:gd name="T26" fmla="*/ 11 w 12"/>
              <a:gd name="T27" fmla="*/ 2 h 28"/>
              <a:gd name="T28" fmla="*/ 10 w 12"/>
              <a:gd name="T29" fmla="*/ 0 h 28"/>
              <a:gd name="T30" fmla="*/ 6 w 12"/>
              <a:gd name="T31" fmla="*/ 2 h 28"/>
              <a:gd name="T32" fmla="*/ 7 w 12"/>
              <a:gd name="T33" fmla="*/ 3 h 28"/>
              <a:gd name="T34" fmla="*/ 5 w 12"/>
              <a:gd name="T35" fmla="*/ 5 h 28"/>
              <a:gd name="T36" fmla="*/ 8 w 12"/>
              <a:gd name="T37" fmla="*/ 7 h 28"/>
              <a:gd name="T38" fmla="*/ 6 w 12"/>
              <a:gd name="T39" fmla="*/ 8 h 28"/>
              <a:gd name="T40" fmla="*/ 6 w 12"/>
              <a:gd name="T41" fmla="*/ 8 h 28"/>
              <a:gd name="T42" fmla="*/ 6 w 12"/>
              <a:gd name="T43" fmla="*/ 8 h 28"/>
              <a:gd name="T44" fmla="*/ 5 w 12"/>
              <a:gd name="T45" fmla="*/ 9 h 28"/>
              <a:gd name="T46" fmla="*/ 6 w 12"/>
              <a:gd name="T47" fmla="*/ 9 h 28"/>
              <a:gd name="T48" fmla="*/ 5 w 12"/>
              <a:gd name="T49" fmla="*/ 11 h 28"/>
              <a:gd name="T50" fmla="*/ 4 w 12"/>
              <a:gd name="T51" fmla="*/ 10 h 28"/>
              <a:gd name="T52" fmla="*/ 0 w 12"/>
              <a:gd name="T53" fmla="*/ 22 h 28"/>
              <a:gd name="T54" fmla="*/ 1 w 12"/>
              <a:gd name="T55" fmla="*/ 21 h 28"/>
              <a:gd name="T56" fmla="*/ 3 w 12"/>
              <a:gd name="T57" fmla="*/ 18 h 28"/>
              <a:gd name="T58" fmla="*/ 2 w 12"/>
              <a:gd name="T59" fmla="*/ 19 h 28"/>
              <a:gd name="T60" fmla="*/ 3 w 12"/>
              <a:gd name="T61" fmla="*/ 18 h 28"/>
              <a:gd name="T62" fmla="*/ 2 w 12"/>
              <a:gd name="T63" fmla="*/ 20 h 28"/>
              <a:gd name="T64" fmla="*/ 3 w 12"/>
              <a:gd name="T65" fmla="*/ 20 h 28"/>
              <a:gd name="T66" fmla="*/ 3 w 12"/>
              <a:gd name="T67" fmla="*/ 21 h 28"/>
              <a:gd name="T68" fmla="*/ 2 w 12"/>
              <a:gd name="T69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" h="28">
                <a:moveTo>
                  <a:pt x="1" y="21"/>
                </a:moveTo>
                <a:cubicBezTo>
                  <a:pt x="4" y="22"/>
                  <a:pt x="1" y="23"/>
                  <a:pt x="3" y="25"/>
                </a:cubicBezTo>
                <a:cubicBezTo>
                  <a:pt x="2" y="25"/>
                  <a:pt x="2" y="27"/>
                  <a:pt x="2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6" y="23"/>
                  <a:pt x="5" y="16"/>
                  <a:pt x="9" y="13"/>
                </a:cubicBezTo>
                <a:cubicBezTo>
                  <a:pt x="10" y="12"/>
                  <a:pt x="12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0" y="11"/>
                  <a:pt x="7" y="12"/>
                  <a:pt x="7" y="10"/>
                </a:cubicBezTo>
                <a:cubicBezTo>
                  <a:pt x="10" y="9"/>
                  <a:pt x="9" y="5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9" y="2"/>
                  <a:pt x="11" y="2"/>
                </a:cubicBezTo>
                <a:cubicBezTo>
                  <a:pt x="12" y="1"/>
                  <a:pt x="10" y="0"/>
                  <a:pt x="10" y="0"/>
                </a:cubicBezTo>
                <a:cubicBezTo>
                  <a:pt x="9" y="0"/>
                  <a:pt x="9" y="3"/>
                  <a:pt x="6" y="2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7" y="5"/>
                  <a:pt x="5" y="5"/>
                </a:cubicBezTo>
                <a:cubicBezTo>
                  <a:pt x="6" y="6"/>
                  <a:pt x="7" y="6"/>
                  <a:pt x="8" y="7"/>
                </a:cubicBezTo>
                <a:cubicBezTo>
                  <a:pt x="7" y="8"/>
                  <a:pt x="7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7" y="10"/>
                  <a:pt x="5" y="11"/>
                </a:cubicBezTo>
                <a:cubicBezTo>
                  <a:pt x="4" y="11"/>
                  <a:pt x="4" y="9"/>
                  <a:pt x="4" y="10"/>
                </a:cubicBezTo>
                <a:cubicBezTo>
                  <a:pt x="2" y="14"/>
                  <a:pt x="0" y="18"/>
                  <a:pt x="0" y="22"/>
                </a:cubicBezTo>
                <a:lnTo>
                  <a:pt x="1" y="21"/>
                </a:lnTo>
                <a:close/>
                <a:moveTo>
                  <a:pt x="3" y="18"/>
                </a:moveTo>
                <a:cubicBezTo>
                  <a:pt x="4" y="19"/>
                  <a:pt x="3" y="19"/>
                  <a:pt x="2" y="19"/>
                </a:cubicBezTo>
                <a:lnTo>
                  <a:pt x="3" y="18"/>
                </a:lnTo>
                <a:close/>
                <a:moveTo>
                  <a:pt x="2" y="20"/>
                </a:moveTo>
                <a:cubicBezTo>
                  <a:pt x="2" y="20"/>
                  <a:pt x="3" y="20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1"/>
                  <a:pt x="2" y="21"/>
                  <a:pt x="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481"/>
          <p:cNvSpPr>
            <a:spLocks/>
          </p:cNvSpPr>
          <p:nvPr/>
        </p:nvSpPr>
        <p:spPr bwMode="auto">
          <a:xfrm>
            <a:off x="3019425" y="2894013"/>
            <a:ext cx="23813" cy="12700"/>
          </a:xfrm>
          <a:custGeom>
            <a:avLst/>
            <a:gdLst>
              <a:gd name="T0" fmla="*/ 15 w 15"/>
              <a:gd name="T1" fmla="*/ 8 h 8"/>
              <a:gd name="T2" fmla="*/ 8 w 15"/>
              <a:gd name="T3" fmla="*/ 0 h 8"/>
              <a:gd name="T4" fmla="*/ 0 w 15"/>
              <a:gd name="T5" fmla="*/ 0 h 8"/>
              <a:gd name="T6" fmla="*/ 15 w 15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5" y="8"/>
                </a:moveTo>
                <a:lnTo>
                  <a:pt x="8" y="0"/>
                </a:lnTo>
                <a:lnTo>
                  <a:pt x="0" y="0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482"/>
          <p:cNvSpPr>
            <a:spLocks/>
          </p:cNvSpPr>
          <p:nvPr/>
        </p:nvSpPr>
        <p:spPr bwMode="auto">
          <a:xfrm>
            <a:off x="885825" y="4346575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483"/>
          <p:cNvSpPr>
            <a:spLocks/>
          </p:cNvSpPr>
          <p:nvPr/>
        </p:nvSpPr>
        <p:spPr bwMode="auto">
          <a:xfrm>
            <a:off x="636588" y="4510088"/>
            <a:ext cx="36513" cy="12700"/>
          </a:xfrm>
          <a:custGeom>
            <a:avLst/>
            <a:gdLst>
              <a:gd name="T0" fmla="*/ 1 w 3"/>
              <a:gd name="T1" fmla="*/ 0 h 1"/>
              <a:gd name="T2" fmla="*/ 2 w 3"/>
              <a:gd name="T3" fmla="*/ 1 h 1"/>
              <a:gd name="T4" fmla="*/ 1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0" y="0"/>
                  <a:pt x="1" y="1"/>
                  <a:pt x="2" y="1"/>
                </a:cubicBezTo>
                <a:cubicBezTo>
                  <a:pt x="1" y="0"/>
                  <a:pt x="3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484"/>
          <p:cNvSpPr>
            <a:spLocks/>
          </p:cNvSpPr>
          <p:nvPr/>
        </p:nvSpPr>
        <p:spPr bwMode="auto">
          <a:xfrm>
            <a:off x="4891088" y="1541463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485"/>
          <p:cNvSpPr>
            <a:spLocks/>
          </p:cNvSpPr>
          <p:nvPr/>
        </p:nvSpPr>
        <p:spPr bwMode="auto">
          <a:xfrm>
            <a:off x="87313" y="4860925"/>
            <a:ext cx="25400" cy="23813"/>
          </a:xfrm>
          <a:custGeom>
            <a:avLst/>
            <a:gdLst>
              <a:gd name="T0" fmla="*/ 1 w 2"/>
              <a:gd name="T1" fmla="*/ 2 h 2"/>
              <a:gd name="T2" fmla="*/ 2 w 2"/>
              <a:gd name="T3" fmla="*/ 1 h 2"/>
              <a:gd name="T4" fmla="*/ 1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486"/>
          <p:cNvSpPr>
            <a:spLocks/>
          </p:cNvSpPr>
          <p:nvPr/>
        </p:nvSpPr>
        <p:spPr bwMode="auto">
          <a:xfrm>
            <a:off x="2582863" y="2981325"/>
            <a:ext cx="261938" cy="100013"/>
          </a:xfrm>
          <a:custGeom>
            <a:avLst/>
            <a:gdLst>
              <a:gd name="T0" fmla="*/ 15 w 21"/>
              <a:gd name="T1" fmla="*/ 3 h 8"/>
              <a:gd name="T2" fmla="*/ 6 w 21"/>
              <a:gd name="T3" fmla="*/ 4 h 8"/>
              <a:gd name="T4" fmla="*/ 6 w 21"/>
              <a:gd name="T5" fmla="*/ 2 h 8"/>
              <a:gd name="T6" fmla="*/ 1 w 21"/>
              <a:gd name="T7" fmla="*/ 2 h 8"/>
              <a:gd name="T8" fmla="*/ 0 w 21"/>
              <a:gd name="T9" fmla="*/ 3 h 8"/>
              <a:gd name="T10" fmla="*/ 10 w 21"/>
              <a:gd name="T11" fmla="*/ 5 h 8"/>
              <a:gd name="T12" fmla="*/ 21 w 21"/>
              <a:gd name="T13" fmla="*/ 4 h 8"/>
              <a:gd name="T14" fmla="*/ 15 w 21"/>
              <a:gd name="T15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8">
                <a:moveTo>
                  <a:pt x="15" y="3"/>
                </a:moveTo>
                <a:cubicBezTo>
                  <a:pt x="12" y="0"/>
                  <a:pt x="9" y="3"/>
                  <a:pt x="6" y="4"/>
                </a:cubicBezTo>
                <a:cubicBezTo>
                  <a:pt x="6" y="3"/>
                  <a:pt x="6" y="3"/>
                  <a:pt x="6" y="2"/>
                </a:cubicBezTo>
                <a:cubicBezTo>
                  <a:pt x="5" y="4"/>
                  <a:pt x="3" y="1"/>
                  <a:pt x="1" y="2"/>
                </a:cubicBezTo>
                <a:cubicBezTo>
                  <a:pt x="1" y="3"/>
                  <a:pt x="0" y="2"/>
                  <a:pt x="0" y="3"/>
                </a:cubicBezTo>
                <a:cubicBezTo>
                  <a:pt x="4" y="3"/>
                  <a:pt x="6" y="6"/>
                  <a:pt x="10" y="5"/>
                </a:cubicBezTo>
                <a:cubicBezTo>
                  <a:pt x="14" y="1"/>
                  <a:pt x="17" y="8"/>
                  <a:pt x="21" y="4"/>
                </a:cubicBezTo>
                <a:cubicBezTo>
                  <a:pt x="19" y="2"/>
                  <a:pt x="16" y="4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487"/>
          <p:cNvSpPr>
            <a:spLocks/>
          </p:cNvSpPr>
          <p:nvPr/>
        </p:nvSpPr>
        <p:spPr bwMode="auto">
          <a:xfrm>
            <a:off x="2332038" y="3357563"/>
            <a:ext cx="25400" cy="12700"/>
          </a:xfrm>
          <a:custGeom>
            <a:avLst/>
            <a:gdLst>
              <a:gd name="T0" fmla="*/ 0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16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488"/>
          <p:cNvSpPr>
            <a:spLocks/>
          </p:cNvSpPr>
          <p:nvPr/>
        </p:nvSpPr>
        <p:spPr bwMode="auto">
          <a:xfrm>
            <a:off x="3667125" y="2417763"/>
            <a:ext cx="12700" cy="12700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489"/>
          <p:cNvSpPr>
            <a:spLocks/>
          </p:cNvSpPr>
          <p:nvPr/>
        </p:nvSpPr>
        <p:spPr bwMode="auto">
          <a:xfrm>
            <a:off x="449263" y="4597400"/>
            <a:ext cx="36513" cy="12700"/>
          </a:xfrm>
          <a:custGeom>
            <a:avLst/>
            <a:gdLst>
              <a:gd name="T0" fmla="*/ 2 w 3"/>
              <a:gd name="T1" fmla="*/ 0 h 1"/>
              <a:gd name="T2" fmla="*/ 2 w 3"/>
              <a:gd name="T3" fmla="*/ 1 h 1"/>
              <a:gd name="T4" fmla="*/ 2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0" y="1"/>
                  <a:pt x="2" y="0"/>
                  <a:pt x="2" y="1"/>
                </a:cubicBezTo>
                <a:cubicBezTo>
                  <a:pt x="3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490"/>
          <p:cNvSpPr>
            <a:spLocks/>
          </p:cNvSpPr>
          <p:nvPr/>
        </p:nvSpPr>
        <p:spPr bwMode="auto">
          <a:xfrm>
            <a:off x="74613" y="4822825"/>
            <a:ext cx="38100" cy="38100"/>
          </a:xfrm>
          <a:custGeom>
            <a:avLst/>
            <a:gdLst>
              <a:gd name="T0" fmla="*/ 16 w 24"/>
              <a:gd name="T1" fmla="*/ 16 h 24"/>
              <a:gd name="T2" fmla="*/ 16 w 24"/>
              <a:gd name="T3" fmla="*/ 0 h 24"/>
              <a:gd name="T4" fmla="*/ 0 w 24"/>
              <a:gd name="T5" fmla="*/ 0 h 24"/>
              <a:gd name="T6" fmla="*/ 0 w 24"/>
              <a:gd name="T7" fmla="*/ 24 h 24"/>
              <a:gd name="T8" fmla="*/ 24 w 24"/>
              <a:gd name="T9" fmla="*/ 16 h 24"/>
              <a:gd name="T10" fmla="*/ 16 w 24"/>
              <a:gd name="T11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4">
                <a:moveTo>
                  <a:pt x="16" y="16"/>
                </a:moveTo>
                <a:lnTo>
                  <a:pt x="16" y="0"/>
                </a:lnTo>
                <a:lnTo>
                  <a:pt x="0" y="0"/>
                </a:lnTo>
                <a:lnTo>
                  <a:pt x="0" y="24"/>
                </a:lnTo>
                <a:lnTo>
                  <a:pt x="24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491"/>
          <p:cNvSpPr>
            <a:spLocks/>
          </p:cNvSpPr>
          <p:nvPr/>
        </p:nvSpPr>
        <p:spPr bwMode="auto">
          <a:xfrm>
            <a:off x="4940300" y="1416050"/>
            <a:ext cx="112713" cy="38100"/>
          </a:xfrm>
          <a:custGeom>
            <a:avLst/>
            <a:gdLst>
              <a:gd name="T0" fmla="*/ 1 w 9"/>
              <a:gd name="T1" fmla="*/ 3 h 3"/>
              <a:gd name="T2" fmla="*/ 9 w 9"/>
              <a:gd name="T3" fmla="*/ 0 h 3"/>
              <a:gd name="T4" fmla="*/ 1 w 9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3">
                <a:moveTo>
                  <a:pt x="1" y="3"/>
                </a:moveTo>
                <a:cubicBezTo>
                  <a:pt x="3" y="1"/>
                  <a:pt x="7" y="2"/>
                  <a:pt x="9" y="0"/>
                </a:cubicBezTo>
                <a:cubicBezTo>
                  <a:pt x="6" y="1"/>
                  <a:pt x="0" y="0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492"/>
          <p:cNvSpPr>
            <a:spLocks/>
          </p:cNvSpPr>
          <p:nvPr/>
        </p:nvSpPr>
        <p:spPr bwMode="auto">
          <a:xfrm>
            <a:off x="4591050" y="1541463"/>
            <a:ext cx="274638" cy="87313"/>
          </a:xfrm>
          <a:custGeom>
            <a:avLst/>
            <a:gdLst>
              <a:gd name="T0" fmla="*/ 0 w 22"/>
              <a:gd name="T1" fmla="*/ 7 h 7"/>
              <a:gd name="T2" fmla="*/ 3 w 22"/>
              <a:gd name="T3" fmla="*/ 7 h 7"/>
              <a:gd name="T4" fmla="*/ 20 w 22"/>
              <a:gd name="T5" fmla="*/ 2 h 7"/>
              <a:gd name="T6" fmla="*/ 18 w 22"/>
              <a:gd name="T7" fmla="*/ 1 h 7"/>
              <a:gd name="T8" fmla="*/ 22 w 22"/>
              <a:gd name="T9" fmla="*/ 1 h 7"/>
              <a:gd name="T10" fmla="*/ 16 w 22"/>
              <a:gd name="T11" fmla="*/ 2 h 7"/>
              <a:gd name="T12" fmla="*/ 0 w 22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7">
                <a:moveTo>
                  <a:pt x="0" y="7"/>
                </a:moveTo>
                <a:cubicBezTo>
                  <a:pt x="1" y="7"/>
                  <a:pt x="2" y="7"/>
                  <a:pt x="3" y="7"/>
                </a:cubicBezTo>
                <a:cubicBezTo>
                  <a:pt x="7" y="2"/>
                  <a:pt x="15" y="7"/>
                  <a:pt x="20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1" y="2"/>
                  <a:pt x="22" y="1"/>
                </a:cubicBezTo>
                <a:cubicBezTo>
                  <a:pt x="20" y="0"/>
                  <a:pt x="17" y="0"/>
                  <a:pt x="16" y="2"/>
                </a:cubicBezTo>
                <a:cubicBezTo>
                  <a:pt x="10" y="2"/>
                  <a:pt x="5" y="5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493"/>
          <p:cNvSpPr>
            <a:spLocks noEditPoints="1"/>
          </p:cNvSpPr>
          <p:nvPr/>
        </p:nvSpPr>
        <p:spPr bwMode="auto">
          <a:xfrm>
            <a:off x="5351463" y="714375"/>
            <a:ext cx="549275" cy="125413"/>
          </a:xfrm>
          <a:custGeom>
            <a:avLst/>
            <a:gdLst>
              <a:gd name="T0" fmla="*/ 19 w 44"/>
              <a:gd name="T1" fmla="*/ 8 h 10"/>
              <a:gd name="T2" fmla="*/ 14 w 44"/>
              <a:gd name="T3" fmla="*/ 7 h 10"/>
              <a:gd name="T4" fmla="*/ 20 w 44"/>
              <a:gd name="T5" fmla="*/ 7 h 10"/>
              <a:gd name="T6" fmla="*/ 27 w 44"/>
              <a:gd name="T7" fmla="*/ 7 h 10"/>
              <a:gd name="T8" fmla="*/ 40 w 44"/>
              <a:gd name="T9" fmla="*/ 8 h 10"/>
              <a:gd name="T10" fmla="*/ 37 w 44"/>
              <a:gd name="T11" fmla="*/ 7 h 10"/>
              <a:gd name="T12" fmla="*/ 41 w 44"/>
              <a:gd name="T13" fmla="*/ 6 h 10"/>
              <a:gd name="T14" fmla="*/ 42 w 44"/>
              <a:gd name="T15" fmla="*/ 7 h 10"/>
              <a:gd name="T16" fmla="*/ 44 w 44"/>
              <a:gd name="T17" fmla="*/ 5 h 10"/>
              <a:gd name="T18" fmla="*/ 38 w 44"/>
              <a:gd name="T19" fmla="*/ 4 h 10"/>
              <a:gd name="T20" fmla="*/ 37 w 44"/>
              <a:gd name="T21" fmla="*/ 2 h 10"/>
              <a:gd name="T22" fmla="*/ 25 w 44"/>
              <a:gd name="T23" fmla="*/ 2 h 10"/>
              <a:gd name="T24" fmla="*/ 25 w 44"/>
              <a:gd name="T25" fmla="*/ 2 h 10"/>
              <a:gd name="T26" fmla="*/ 36 w 44"/>
              <a:gd name="T27" fmla="*/ 3 h 10"/>
              <a:gd name="T28" fmla="*/ 38 w 44"/>
              <a:gd name="T29" fmla="*/ 4 h 10"/>
              <a:gd name="T30" fmla="*/ 36 w 44"/>
              <a:gd name="T31" fmla="*/ 4 h 10"/>
              <a:gd name="T32" fmla="*/ 29 w 44"/>
              <a:gd name="T33" fmla="*/ 6 h 10"/>
              <a:gd name="T34" fmla="*/ 29 w 44"/>
              <a:gd name="T35" fmla="*/ 5 h 10"/>
              <a:gd name="T36" fmla="*/ 27 w 44"/>
              <a:gd name="T37" fmla="*/ 6 h 10"/>
              <a:gd name="T38" fmla="*/ 27 w 44"/>
              <a:gd name="T39" fmla="*/ 5 h 10"/>
              <a:gd name="T40" fmla="*/ 20 w 44"/>
              <a:gd name="T41" fmla="*/ 2 h 10"/>
              <a:gd name="T42" fmla="*/ 20 w 44"/>
              <a:gd name="T43" fmla="*/ 2 h 10"/>
              <a:gd name="T44" fmla="*/ 7 w 44"/>
              <a:gd name="T45" fmla="*/ 1 h 10"/>
              <a:gd name="T46" fmla="*/ 8 w 44"/>
              <a:gd name="T47" fmla="*/ 2 h 10"/>
              <a:gd name="T48" fmla="*/ 2 w 44"/>
              <a:gd name="T49" fmla="*/ 3 h 10"/>
              <a:gd name="T50" fmla="*/ 4 w 44"/>
              <a:gd name="T51" fmla="*/ 3 h 10"/>
              <a:gd name="T52" fmla="*/ 0 w 44"/>
              <a:gd name="T53" fmla="*/ 4 h 10"/>
              <a:gd name="T54" fmla="*/ 2 w 44"/>
              <a:gd name="T55" fmla="*/ 5 h 10"/>
              <a:gd name="T56" fmla="*/ 19 w 44"/>
              <a:gd name="T57" fmla="*/ 8 h 10"/>
              <a:gd name="T58" fmla="*/ 9 w 44"/>
              <a:gd name="T59" fmla="*/ 5 h 10"/>
              <a:gd name="T60" fmla="*/ 12 w 44"/>
              <a:gd name="T61" fmla="*/ 4 h 10"/>
              <a:gd name="T62" fmla="*/ 13 w 44"/>
              <a:gd name="T63" fmla="*/ 5 h 10"/>
              <a:gd name="T64" fmla="*/ 9 w 44"/>
              <a:gd name="T65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" h="10">
                <a:moveTo>
                  <a:pt x="19" y="8"/>
                </a:moveTo>
                <a:cubicBezTo>
                  <a:pt x="14" y="7"/>
                  <a:pt x="14" y="7"/>
                  <a:pt x="14" y="7"/>
                </a:cubicBezTo>
                <a:cubicBezTo>
                  <a:pt x="15" y="6"/>
                  <a:pt x="18" y="7"/>
                  <a:pt x="20" y="7"/>
                </a:cubicBezTo>
                <a:cubicBezTo>
                  <a:pt x="22" y="9"/>
                  <a:pt x="24" y="6"/>
                  <a:pt x="27" y="7"/>
                </a:cubicBezTo>
                <a:cubicBezTo>
                  <a:pt x="31" y="8"/>
                  <a:pt x="36" y="10"/>
                  <a:pt x="40" y="8"/>
                </a:cubicBezTo>
                <a:cubicBezTo>
                  <a:pt x="39" y="7"/>
                  <a:pt x="38" y="7"/>
                  <a:pt x="37" y="7"/>
                </a:cubicBezTo>
                <a:cubicBezTo>
                  <a:pt x="38" y="6"/>
                  <a:pt x="39" y="5"/>
                  <a:pt x="41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3" y="7"/>
                  <a:pt x="44" y="6"/>
                  <a:pt x="44" y="5"/>
                </a:cubicBezTo>
                <a:cubicBezTo>
                  <a:pt x="38" y="4"/>
                  <a:pt x="38" y="4"/>
                  <a:pt x="38" y="4"/>
                </a:cubicBezTo>
                <a:cubicBezTo>
                  <a:pt x="39" y="3"/>
                  <a:pt x="37" y="3"/>
                  <a:pt x="37" y="2"/>
                </a:cubicBezTo>
                <a:cubicBezTo>
                  <a:pt x="33" y="2"/>
                  <a:pt x="29" y="1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9" y="2"/>
                  <a:pt x="33" y="3"/>
                  <a:pt x="36" y="3"/>
                </a:cubicBezTo>
                <a:cubicBezTo>
                  <a:pt x="38" y="4"/>
                  <a:pt x="38" y="4"/>
                  <a:pt x="38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3" y="3"/>
                  <a:pt x="33" y="7"/>
                  <a:pt x="29" y="6"/>
                </a:cubicBezTo>
                <a:cubicBezTo>
                  <a:pt x="29" y="5"/>
                  <a:pt x="29" y="5"/>
                  <a:pt x="29" y="5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7" y="5"/>
                  <a:pt x="27" y="5"/>
                </a:cubicBezTo>
                <a:cubicBezTo>
                  <a:pt x="24" y="6"/>
                  <a:pt x="22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5" y="1"/>
                  <a:pt x="11" y="2"/>
                  <a:pt x="7" y="1"/>
                </a:cubicBezTo>
                <a:cubicBezTo>
                  <a:pt x="8" y="2"/>
                  <a:pt x="8" y="2"/>
                  <a:pt x="8" y="2"/>
                </a:cubicBezTo>
                <a:cubicBezTo>
                  <a:pt x="8" y="6"/>
                  <a:pt x="4" y="0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1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7"/>
                  <a:pt x="15" y="8"/>
                  <a:pt x="19" y="8"/>
                </a:cubicBezTo>
                <a:close/>
                <a:moveTo>
                  <a:pt x="9" y="5"/>
                </a:moveTo>
                <a:cubicBezTo>
                  <a:pt x="10" y="4"/>
                  <a:pt x="10" y="3"/>
                  <a:pt x="12" y="4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0" y="5"/>
                  <a:pt x="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494"/>
          <p:cNvSpPr>
            <a:spLocks/>
          </p:cNvSpPr>
          <p:nvPr/>
        </p:nvSpPr>
        <p:spPr bwMode="auto">
          <a:xfrm>
            <a:off x="485775" y="4572000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0"/>
                </a:cubicBezTo>
                <a:cubicBezTo>
                  <a:pt x="1" y="0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495"/>
          <p:cNvSpPr>
            <a:spLocks/>
          </p:cNvSpPr>
          <p:nvPr/>
        </p:nvSpPr>
        <p:spPr bwMode="auto">
          <a:xfrm>
            <a:off x="2857500" y="2944813"/>
            <a:ext cx="36513" cy="36513"/>
          </a:xfrm>
          <a:custGeom>
            <a:avLst/>
            <a:gdLst>
              <a:gd name="T0" fmla="*/ 0 w 3"/>
              <a:gd name="T1" fmla="*/ 3 h 3"/>
              <a:gd name="T2" fmla="*/ 3 w 3"/>
              <a:gd name="T3" fmla="*/ 0 h 3"/>
              <a:gd name="T4" fmla="*/ 0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2" y="2"/>
                  <a:pt x="3" y="1"/>
                  <a:pt x="3" y="0"/>
                </a:cubicBezTo>
                <a:cubicBezTo>
                  <a:pt x="1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496"/>
          <p:cNvSpPr>
            <a:spLocks/>
          </p:cNvSpPr>
          <p:nvPr/>
        </p:nvSpPr>
        <p:spPr bwMode="auto">
          <a:xfrm>
            <a:off x="5114925" y="1354138"/>
            <a:ext cx="12700" cy="0"/>
          </a:xfrm>
          <a:custGeom>
            <a:avLst/>
            <a:gdLst>
              <a:gd name="T0" fmla="*/ 0 w 8"/>
              <a:gd name="T1" fmla="*/ 8 w 8"/>
              <a:gd name="T2" fmla="*/ 0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8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497"/>
          <p:cNvSpPr>
            <a:spLocks/>
          </p:cNvSpPr>
          <p:nvPr/>
        </p:nvSpPr>
        <p:spPr bwMode="auto">
          <a:xfrm>
            <a:off x="287338" y="4672013"/>
            <a:ext cx="49213" cy="25400"/>
          </a:xfrm>
          <a:custGeom>
            <a:avLst/>
            <a:gdLst>
              <a:gd name="T0" fmla="*/ 0 w 4"/>
              <a:gd name="T1" fmla="*/ 1 h 2"/>
              <a:gd name="T2" fmla="*/ 4 w 4"/>
              <a:gd name="T3" fmla="*/ 1 h 2"/>
              <a:gd name="T4" fmla="*/ 3 w 4"/>
              <a:gd name="T5" fmla="*/ 0 h 2"/>
              <a:gd name="T6" fmla="*/ 0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1" y="2"/>
                  <a:pt x="3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498"/>
          <p:cNvSpPr>
            <a:spLocks noChangeArrowheads="1"/>
          </p:cNvSpPr>
          <p:nvPr/>
        </p:nvSpPr>
        <p:spPr bwMode="auto">
          <a:xfrm>
            <a:off x="274638" y="472281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499"/>
          <p:cNvSpPr>
            <a:spLocks/>
          </p:cNvSpPr>
          <p:nvPr/>
        </p:nvSpPr>
        <p:spPr bwMode="auto">
          <a:xfrm>
            <a:off x="3805238" y="2255838"/>
            <a:ext cx="36513" cy="23813"/>
          </a:xfrm>
          <a:custGeom>
            <a:avLst/>
            <a:gdLst>
              <a:gd name="T0" fmla="*/ 1 w 3"/>
              <a:gd name="T1" fmla="*/ 2 h 2"/>
              <a:gd name="T2" fmla="*/ 3 w 3"/>
              <a:gd name="T3" fmla="*/ 1 h 2"/>
              <a:gd name="T4" fmla="*/ 2 w 3"/>
              <a:gd name="T5" fmla="*/ 0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1"/>
                  <a:pt x="2" y="2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500"/>
          <p:cNvSpPr>
            <a:spLocks/>
          </p:cNvSpPr>
          <p:nvPr/>
        </p:nvSpPr>
        <p:spPr bwMode="auto">
          <a:xfrm>
            <a:off x="2857500" y="2819400"/>
            <a:ext cx="123825" cy="74613"/>
          </a:xfrm>
          <a:custGeom>
            <a:avLst/>
            <a:gdLst>
              <a:gd name="T0" fmla="*/ 7 w 10"/>
              <a:gd name="T1" fmla="*/ 4 h 6"/>
              <a:gd name="T2" fmla="*/ 8 w 10"/>
              <a:gd name="T3" fmla="*/ 2 h 6"/>
              <a:gd name="T4" fmla="*/ 4 w 10"/>
              <a:gd name="T5" fmla="*/ 1 h 6"/>
              <a:gd name="T6" fmla="*/ 3 w 10"/>
              <a:gd name="T7" fmla="*/ 4 h 6"/>
              <a:gd name="T8" fmla="*/ 1 w 10"/>
              <a:gd name="T9" fmla="*/ 6 h 6"/>
              <a:gd name="T10" fmla="*/ 2 w 10"/>
              <a:gd name="T11" fmla="*/ 6 h 6"/>
              <a:gd name="T12" fmla="*/ 2 w 10"/>
              <a:gd name="T13" fmla="*/ 6 h 6"/>
              <a:gd name="T14" fmla="*/ 5 w 10"/>
              <a:gd name="T15" fmla="*/ 5 h 6"/>
              <a:gd name="T16" fmla="*/ 10 w 10"/>
              <a:gd name="T17" fmla="*/ 4 h 6"/>
              <a:gd name="T18" fmla="*/ 7 w 10"/>
              <a:gd name="T1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6">
                <a:moveTo>
                  <a:pt x="7" y="4"/>
                </a:moveTo>
                <a:cubicBezTo>
                  <a:pt x="8" y="2"/>
                  <a:pt x="8" y="2"/>
                  <a:pt x="8" y="2"/>
                </a:cubicBezTo>
                <a:cubicBezTo>
                  <a:pt x="7" y="2"/>
                  <a:pt x="5" y="0"/>
                  <a:pt x="4" y="1"/>
                </a:cubicBezTo>
                <a:cubicBezTo>
                  <a:pt x="3" y="2"/>
                  <a:pt x="6" y="3"/>
                  <a:pt x="3" y="4"/>
                </a:cubicBezTo>
                <a:cubicBezTo>
                  <a:pt x="0" y="3"/>
                  <a:pt x="2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9" y="5"/>
                  <a:pt x="10" y="4"/>
                </a:cubicBezTo>
                <a:lnTo>
                  <a:pt x="7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501"/>
          <p:cNvSpPr>
            <a:spLocks noEditPoints="1"/>
          </p:cNvSpPr>
          <p:nvPr/>
        </p:nvSpPr>
        <p:spPr bwMode="auto">
          <a:xfrm>
            <a:off x="4678363" y="1428750"/>
            <a:ext cx="274638" cy="112713"/>
          </a:xfrm>
          <a:custGeom>
            <a:avLst/>
            <a:gdLst>
              <a:gd name="T0" fmla="*/ 0 w 22"/>
              <a:gd name="T1" fmla="*/ 8 h 9"/>
              <a:gd name="T2" fmla="*/ 1 w 22"/>
              <a:gd name="T3" fmla="*/ 9 h 9"/>
              <a:gd name="T4" fmla="*/ 1 w 22"/>
              <a:gd name="T5" fmla="*/ 8 h 9"/>
              <a:gd name="T6" fmla="*/ 8 w 22"/>
              <a:gd name="T7" fmla="*/ 8 h 9"/>
              <a:gd name="T8" fmla="*/ 22 w 22"/>
              <a:gd name="T9" fmla="*/ 2 h 9"/>
              <a:gd name="T10" fmla="*/ 17 w 22"/>
              <a:gd name="T11" fmla="*/ 4 h 9"/>
              <a:gd name="T12" fmla="*/ 16 w 22"/>
              <a:gd name="T13" fmla="*/ 4 h 9"/>
              <a:gd name="T14" fmla="*/ 20 w 22"/>
              <a:gd name="T15" fmla="*/ 1 h 9"/>
              <a:gd name="T16" fmla="*/ 19 w 22"/>
              <a:gd name="T17" fmla="*/ 0 h 9"/>
              <a:gd name="T18" fmla="*/ 15 w 22"/>
              <a:gd name="T19" fmla="*/ 2 h 9"/>
              <a:gd name="T20" fmla="*/ 8 w 22"/>
              <a:gd name="T21" fmla="*/ 3 h 9"/>
              <a:gd name="T22" fmla="*/ 2 w 22"/>
              <a:gd name="T23" fmla="*/ 5 h 9"/>
              <a:gd name="T24" fmla="*/ 5 w 22"/>
              <a:gd name="T25" fmla="*/ 5 h 9"/>
              <a:gd name="T26" fmla="*/ 0 w 22"/>
              <a:gd name="T27" fmla="*/ 8 h 9"/>
              <a:gd name="T28" fmla="*/ 6 w 22"/>
              <a:gd name="T29" fmla="*/ 6 h 9"/>
              <a:gd name="T30" fmla="*/ 10 w 22"/>
              <a:gd name="T31" fmla="*/ 4 h 9"/>
              <a:gd name="T32" fmla="*/ 6 w 22"/>
              <a:gd name="T33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" h="9">
                <a:moveTo>
                  <a:pt x="0" y="8"/>
                </a:moveTo>
                <a:cubicBezTo>
                  <a:pt x="0" y="8"/>
                  <a:pt x="0" y="9"/>
                  <a:pt x="1" y="9"/>
                </a:cubicBezTo>
                <a:cubicBezTo>
                  <a:pt x="1" y="8"/>
                  <a:pt x="2" y="8"/>
                  <a:pt x="1" y="8"/>
                </a:cubicBezTo>
                <a:cubicBezTo>
                  <a:pt x="4" y="8"/>
                  <a:pt x="6" y="8"/>
                  <a:pt x="8" y="8"/>
                </a:cubicBezTo>
                <a:cubicBezTo>
                  <a:pt x="11" y="4"/>
                  <a:pt x="17" y="5"/>
                  <a:pt x="22" y="2"/>
                </a:cubicBezTo>
                <a:cubicBezTo>
                  <a:pt x="21" y="4"/>
                  <a:pt x="17" y="2"/>
                  <a:pt x="17" y="4"/>
                </a:cubicBezTo>
                <a:cubicBezTo>
                  <a:pt x="17" y="4"/>
                  <a:pt x="16" y="4"/>
                  <a:pt x="16" y="4"/>
                </a:cubicBezTo>
                <a:cubicBezTo>
                  <a:pt x="15" y="2"/>
                  <a:pt x="19" y="3"/>
                  <a:pt x="20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1"/>
                  <a:pt x="15" y="1"/>
                  <a:pt x="15" y="2"/>
                </a:cubicBezTo>
                <a:cubicBezTo>
                  <a:pt x="12" y="2"/>
                  <a:pt x="10" y="3"/>
                  <a:pt x="8" y="3"/>
                </a:cubicBezTo>
                <a:cubicBezTo>
                  <a:pt x="7" y="4"/>
                  <a:pt x="4" y="4"/>
                  <a:pt x="2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7"/>
                  <a:pt x="2" y="7"/>
                  <a:pt x="0" y="8"/>
                </a:cubicBezTo>
                <a:close/>
                <a:moveTo>
                  <a:pt x="6" y="6"/>
                </a:moveTo>
                <a:cubicBezTo>
                  <a:pt x="7" y="6"/>
                  <a:pt x="9" y="3"/>
                  <a:pt x="10" y="4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502"/>
          <p:cNvSpPr>
            <a:spLocks/>
          </p:cNvSpPr>
          <p:nvPr/>
        </p:nvSpPr>
        <p:spPr bwMode="auto">
          <a:xfrm>
            <a:off x="3206750" y="2681288"/>
            <a:ext cx="23813" cy="12700"/>
          </a:xfrm>
          <a:custGeom>
            <a:avLst/>
            <a:gdLst>
              <a:gd name="T0" fmla="*/ 15 w 15"/>
              <a:gd name="T1" fmla="*/ 8 h 8"/>
              <a:gd name="T2" fmla="*/ 15 w 15"/>
              <a:gd name="T3" fmla="*/ 8 h 8"/>
              <a:gd name="T4" fmla="*/ 7 w 15"/>
              <a:gd name="T5" fmla="*/ 0 h 8"/>
              <a:gd name="T6" fmla="*/ 0 w 15"/>
              <a:gd name="T7" fmla="*/ 0 h 8"/>
              <a:gd name="T8" fmla="*/ 15 w 15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8">
                <a:moveTo>
                  <a:pt x="15" y="8"/>
                </a:moveTo>
                <a:lnTo>
                  <a:pt x="15" y="8"/>
                </a:lnTo>
                <a:lnTo>
                  <a:pt x="7" y="0"/>
                </a:lnTo>
                <a:lnTo>
                  <a:pt x="0" y="0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503"/>
          <p:cNvSpPr>
            <a:spLocks/>
          </p:cNvSpPr>
          <p:nvPr/>
        </p:nvSpPr>
        <p:spPr bwMode="auto">
          <a:xfrm>
            <a:off x="2033588" y="3482975"/>
            <a:ext cx="36513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1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1" y="0"/>
                  <a:pt x="0" y="1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504"/>
          <p:cNvSpPr>
            <a:spLocks/>
          </p:cNvSpPr>
          <p:nvPr/>
        </p:nvSpPr>
        <p:spPr bwMode="auto">
          <a:xfrm>
            <a:off x="5014913" y="1341438"/>
            <a:ext cx="38100" cy="49213"/>
          </a:xfrm>
          <a:custGeom>
            <a:avLst/>
            <a:gdLst>
              <a:gd name="T0" fmla="*/ 3 w 3"/>
              <a:gd name="T1" fmla="*/ 3 h 4"/>
              <a:gd name="T2" fmla="*/ 0 w 3"/>
              <a:gd name="T3" fmla="*/ 2 h 4"/>
              <a:gd name="T4" fmla="*/ 3 w 3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0"/>
                  <a:pt x="1" y="2"/>
                  <a:pt x="0" y="2"/>
                </a:cubicBezTo>
                <a:cubicBezTo>
                  <a:pt x="0" y="4"/>
                  <a:pt x="2" y="2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505"/>
          <p:cNvSpPr>
            <a:spLocks/>
          </p:cNvSpPr>
          <p:nvPr/>
        </p:nvSpPr>
        <p:spPr bwMode="auto">
          <a:xfrm>
            <a:off x="2732088" y="2968625"/>
            <a:ext cx="61913" cy="12700"/>
          </a:xfrm>
          <a:custGeom>
            <a:avLst/>
            <a:gdLst>
              <a:gd name="T0" fmla="*/ 1 w 5"/>
              <a:gd name="T1" fmla="*/ 1 h 1"/>
              <a:gd name="T2" fmla="*/ 5 w 5"/>
              <a:gd name="T3" fmla="*/ 1 h 1"/>
              <a:gd name="T4" fmla="*/ 1 w 5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1">
                <a:moveTo>
                  <a:pt x="1" y="1"/>
                </a:moveTo>
                <a:cubicBezTo>
                  <a:pt x="5" y="1"/>
                  <a:pt x="5" y="1"/>
                  <a:pt x="5" y="1"/>
                </a:cubicBezTo>
                <a:cubicBezTo>
                  <a:pt x="3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506"/>
          <p:cNvSpPr>
            <a:spLocks/>
          </p:cNvSpPr>
          <p:nvPr/>
        </p:nvSpPr>
        <p:spPr bwMode="auto">
          <a:xfrm>
            <a:off x="5489575" y="990600"/>
            <a:ext cx="36513" cy="49213"/>
          </a:xfrm>
          <a:custGeom>
            <a:avLst/>
            <a:gdLst>
              <a:gd name="T0" fmla="*/ 0 w 3"/>
              <a:gd name="T1" fmla="*/ 2 h 4"/>
              <a:gd name="T2" fmla="*/ 2 w 3"/>
              <a:gd name="T3" fmla="*/ 0 h 4"/>
              <a:gd name="T4" fmla="*/ 0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3" y="4"/>
                  <a:pt x="2" y="1"/>
                  <a:pt x="2" y="0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507"/>
          <p:cNvSpPr>
            <a:spLocks/>
          </p:cNvSpPr>
          <p:nvPr/>
        </p:nvSpPr>
        <p:spPr bwMode="auto">
          <a:xfrm>
            <a:off x="5576888" y="952500"/>
            <a:ext cx="12700" cy="12700"/>
          </a:xfrm>
          <a:custGeom>
            <a:avLst/>
            <a:gdLst>
              <a:gd name="T0" fmla="*/ 8 w 8"/>
              <a:gd name="T1" fmla="*/ 8 h 8"/>
              <a:gd name="T2" fmla="*/ 0 w 8"/>
              <a:gd name="T3" fmla="*/ 0 h 8"/>
              <a:gd name="T4" fmla="*/ 0 w 8"/>
              <a:gd name="T5" fmla="*/ 0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508"/>
          <p:cNvSpPr>
            <a:spLocks/>
          </p:cNvSpPr>
          <p:nvPr/>
        </p:nvSpPr>
        <p:spPr bwMode="auto">
          <a:xfrm>
            <a:off x="5451475" y="1016000"/>
            <a:ext cx="25400" cy="36513"/>
          </a:xfrm>
          <a:custGeom>
            <a:avLst/>
            <a:gdLst>
              <a:gd name="T0" fmla="*/ 0 w 2"/>
              <a:gd name="T1" fmla="*/ 2 h 3"/>
              <a:gd name="T2" fmla="*/ 0 w 2"/>
              <a:gd name="T3" fmla="*/ 3 h 3"/>
              <a:gd name="T4" fmla="*/ 2 w 2"/>
              <a:gd name="T5" fmla="*/ 2 h 3"/>
              <a:gd name="T6" fmla="*/ 0 w 2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2"/>
                </a:moveTo>
                <a:cubicBezTo>
                  <a:pt x="0" y="2"/>
                  <a:pt x="0" y="3"/>
                  <a:pt x="0" y="3"/>
                </a:cubicBezTo>
                <a:cubicBezTo>
                  <a:pt x="1" y="3"/>
                  <a:pt x="1" y="2"/>
                  <a:pt x="2" y="2"/>
                </a:cubicBezTo>
                <a:cubicBezTo>
                  <a:pt x="1" y="2"/>
                  <a:pt x="1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509"/>
          <p:cNvSpPr>
            <a:spLocks/>
          </p:cNvSpPr>
          <p:nvPr/>
        </p:nvSpPr>
        <p:spPr bwMode="auto">
          <a:xfrm>
            <a:off x="274638" y="4410075"/>
            <a:ext cx="136525" cy="238125"/>
          </a:xfrm>
          <a:custGeom>
            <a:avLst/>
            <a:gdLst>
              <a:gd name="T0" fmla="*/ 7 w 11"/>
              <a:gd name="T1" fmla="*/ 10 h 19"/>
              <a:gd name="T2" fmla="*/ 4 w 11"/>
              <a:gd name="T3" fmla="*/ 15 h 19"/>
              <a:gd name="T4" fmla="*/ 4 w 11"/>
              <a:gd name="T5" fmla="*/ 17 h 19"/>
              <a:gd name="T6" fmla="*/ 3 w 11"/>
              <a:gd name="T7" fmla="*/ 14 h 19"/>
              <a:gd name="T8" fmla="*/ 1 w 11"/>
              <a:gd name="T9" fmla="*/ 18 h 19"/>
              <a:gd name="T10" fmla="*/ 3 w 11"/>
              <a:gd name="T11" fmla="*/ 19 h 19"/>
              <a:gd name="T12" fmla="*/ 6 w 11"/>
              <a:gd name="T13" fmla="*/ 16 h 19"/>
              <a:gd name="T14" fmla="*/ 11 w 11"/>
              <a:gd name="T15" fmla="*/ 12 h 19"/>
              <a:gd name="T16" fmla="*/ 9 w 11"/>
              <a:gd name="T17" fmla="*/ 9 h 19"/>
              <a:gd name="T18" fmla="*/ 7 w 11"/>
              <a:gd name="T19" fmla="*/ 9 h 19"/>
              <a:gd name="T20" fmla="*/ 5 w 11"/>
              <a:gd name="T21" fmla="*/ 7 h 19"/>
              <a:gd name="T22" fmla="*/ 11 w 11"/>
              <a:gd name="T23" fmla="*/ 4 h 19"/>
              <a:gd name="T24" fmla="*/ 9 w 11"/>
              <a:gd name="T25" fmla="*/ 0 h 19"/>
              <a:gd name="T26" fmla="*/ 5 w 11"/>
              <a:gd name="T27" fmla="*/ 2 h 19"/>
              <a:gd name="T28" fmla="*/ 2 w 11"/>
              <a:gd name="T29" fmla="*/ 7 h 19"/>
              <a:gd name="T30" fmla="*/ 4 w 11"/>
              <a:gd name="T31" fmla="*/ 10 h 19"/>
              <a:gd name="T32" fmla="*/ 4 w 11"/>
              <a:gd name="T33" fmla="*/ 10 h 19"/>
              <a:gd name="T34" fmla="*/ 7 w 11"/>
              <a:gd name="T35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19">
                <a:moveTo>
                  <a:pt x="7" y="10"/>
                </a:moveTo>
                <a:cubicBezTo>
                  <a:pt x="7" y="12"/>
                  <a:pt x="6" y="14"/>
                  <a:pt x="4" y="15"/>
                </a:cubicBezTo>
                <a:cubicBezTo>
                  <a:pt x="4" y="16"/>
                  <a:pt x="4" y="16"/>
                  <a:pt x="4" y="17"/>
                </a:cubicBezTo>
                <a:cubicBezTo>
                  <a:pt x="0" y="16"/>
                  <a:pt x="4" y="16"/>
                  <a:pt x="3" y="14"/>
                </a:cubicBezTo>
                <a:cubicBezTo>
                  <a:pt x="3" y="16"/>
                  <a:pt x="0" y="16"/>
                  <a:pt x="1" y="18"/>
                </a:cubicBezTo>
                <a:cubicBezTo>
                  <a:pt x="3" y="16"/>
                  <a:pt x="3" y="19"/>
                  <a:pt x="3" y="19"/>
                </a:cubicBezTo>
                <a:cubicBezTo>
                  <a:pt x="3" y="17"/>
                  <a:pt x="6" y="18"/>
                  <a:pt x="6" y="16"/>
                </a:cubicBezTo>
                <a:cubicBezTo>
                  <a:pt x="7" y="14"/>
                  <a:pt x="8" y="10"/>
                  <a:pt x="11" y="12"/>
                </a:cubicBezTo>
                <a:cubicBezTo>
                  <a:pt x="9" y="11"/>
                  <a:pt x="10" y="10"/>
                  <a:pt x="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8"/>
                  <a:pt x="5" y="7"/>
                </a:cubicBezTo>
                <a:cubicBezTo>
                  <a:pt x="7" y="6"/>
                  <a:pt x="8" y="3"/>
                  <a:pt x="11" y="4"/>
                </a:cubicBezTo>
                <a:cubicBezTo>
                  <a:pt x="9" y="2"/>
                  <a:pt x="7" y="1"/>
                  <a:pt x="9" y="0"/>
                </a:cubicBezTo>
                <a:cubicBezTo>
                  <a:pt x="7" y="0"/>
                  <a:pt x="7" y="2"/>
                  <a:pt x="5" y="2"/>
                </a:cubicBezTo>
                <a:cubicBezTo>
                  <a:pt x="1" y="2"/>
                  <a:pt x="3" y="5"/>
                  <a:pt x="2" y="7"/>
                </a:cubicBezTo>
                <a:cubicBezTo>
                  <a:pt x="8" y="4"/>
                  <a:pt x="2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lnTo>
                  <a:pt x="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510"/>
          <p:cNvSpPr>
            <a:spLocks/>
          </p:cNvSpPr>
          <p:nvPr/>
        </p:nvSpPr>
        <p:spPr bwMode="auto">
          <a:xfrm>
            <a:off x="411163" y="4459288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511"/>
          <p:cNvSpPr>
            <a:spLocks/>
          </p:cNvSpPr>
          <p:nvPr/>
        </p:nvSpPr>
        <p:spPr bwMode="auto">
          <a:xfrm>
            <a:off x="411163" y="44592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512"/>
          <p:cNvSpPr>
            <a:spLocks/>
          </p:cNvSpPr>
          <p:nvPr/>
        </p:nvSpPr>
        <p:spPr bwMode="auto">
          <a:xfrm>
            <a:off x="123825" y="4735513"/>
            <a:ext cx="25400" cy="25400"/>
          </a:xfrm>
          <a:custGeom>
            <a:avLst/>
            <a:gdLst>
              <a:gd name="T0" fmla="*/ 0 w 16"/>
              <a:gd name="T1" fmla="*/ 0 h 16"/>
              <a:gd name="T2" fmla="*/ 0 w 16"/>
              <a:gd name="T3" fmla="*/ 16 h 16"/>
              <a:gd name="T4" fmla="*/ 16 w 16"/>
              <a:gd name="T5" fmla="*/ 8 h 16"/>
              <a:gd name="T6" fmla="*/ 0 w 16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0" y="16"/>
                </a:lnTo>
                <a:lnTo>
                  <a:pt x="16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513"/>
          <p:cNvSpPr>
            <a:spLocks/>
          </p:cNvSpPr>
          <p:nvPr/>
        </p:nvSpPr>
        <p:spPr bwMode="auto">
          <a:xfrm>
            <a:off x="2670175" y="2994025"/>
            <a:ext cx="23813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2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514"/>
          <p:cNvSpPr>
            <a:spLocks/>
          </p:cNvSpPr>
          <p:nvPr/>
        </p:nvSpPr>
        <p:spPr bwMode="auto">
          <a:xfrm>
            <a:off x="2544763" y="3032125"/>
            <a:ext cx="50800" cy="25400"/>
          </a:xfrm>
          <a:custGeom>
            <a:avLst/>
            <a:gdLst>
              <a:gd name="T0" fmla="*/ 1 w 4"/>
              <a:gd name="T1" fmla="*/ 2 h 2"/>
              <a:gd name="T2" fmla="*/ 4 w 4"/>
              <a:gd name="T3" fmla="*/ 1 h 2"/>
              <a:gd name="T4" fmla="*/ 2 w 4"/>
              <a:gd name="T5" fmla="*/ 0 h 2"/>
              <a:gd name="T6" fmla="*/ 1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2"/>
                </a:moveTo>
                <a:cubicBezTo>
                  <a:pt x="1" y="1"/>
                  <a:pt x="3" y="2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515"/>
          <p:cNvSpPr>
            <a:spLocks/>
          </p:cNvSpPr>
          <p:nvPr/>
        </p:nvSpPr>
        <p:spPr bwMode="auto">
          <a:xfrm>
            <a:off x="4291013" y="1779588"/>
            <a:ext cx="63500" cy="25400"/>
          </a:xfrm>
          <a:custGeom>
            <a:avLst/>
            <a:gdLst>
              <a:gd name="T0" fmla="*/ 4 w 5"/>
              <a:gd name="T1" fmla="*/ 1 h 2"/>
              <a:gd name="T2" fmla="*/ 2 w 5"/>
              <a:gd name="T3" fmla="*/ 0 h 2"/>
              <a:gd name="T4" fmla="*/ 3 w 5"/>
              <a:gd name="T5" fmla="*/ 2 h 2"/>
              <a:gd name="T6" fmla="*/ 4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4" y="1"/>
                </a:moveTo>
                <a:cubicBezTo>
                  <a:pt x="4" y="0"/>
                  <a:pt x="3" y="0"/>
                  <a:pt x="2" y="0"/>
                </a:cubicBezTo>
                <a:cubicBezTo>
                  <a:pt x="0" y="1"/>
                  <a:pt x="3" y="1"/>
                  <a:pt x="3" y="2"/>
                </a:cubicBezTo>
                <a:cubicBezTo>
                  <a:pt x="5" y="2"/>
                  <a:pt x="2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516"/>
          <p:cNvSpPr>
            <a:spLocks/>
          </p:cNvSpPr>
          <p:nvPr/>
        </p:nvSpPr>
        <p:spPr bwMode="auto">
          <a:xfrm>
            <a:off x="4229100" y="1841500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517"/>
          <p:cNvSpPr>
            <a:spLocks/>
          </p:cNvSpPr>
          <p:nvPr/>
        </p:nvSpPr>
        <p:spPr bwMode="auto">
          <a:xfrm>
            <a:off x="1509713" y="3757613"/>
            <a:ext cx="23813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1" y="0"/>
                  <a:pt x="2" y="0"/>
                </a:cubicBezTo>
                <a:cubicBezTo>
                  <a:pt x="1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518"/>
          <p:cNvSpPr>
            <a:spLocks/>
          </p:cNvSpPr>
          <p:nvPr/>
        </p:nvSpPr>
        <p:spPr bwMode="auto">
          <a:xfrm>
            <a:off x="236538" y="4584700"/>
            <a:ext cx="38100" cy="1270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0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1" y="1"/>
                  <a:pt x="2" y="1"/>
                  <a:pt x="3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519"/>
          <p:cNvSpPr>
            <a:spLocks/>
          </p:cNvSpPr>
          <p:nvPr/>
        </p:nvSpPr>
        <p:spPr bwMode="auto">
          <a:xfrm>
            <a:off x="4329113" y="1754188"/>
            <a:ext cx="49213" cy="12700"/>
          </a:xfrm>
          <a:custGeom>
            <a:avLst/>
            <a:gdLst>
              <a:gd name="T0" fmla="*/ 31 w 31"/>
              <a:gd name="T1" fmla="*/ 0 h 8"/>
              <a:gd name="T2" fmla="*/ 0 w 31"/>
              <a:gd name="T3" fmla="*/ 0 h 8"/>
              <a:gd name="T4" fmla="*/ 16 w 31"/>
              <a:gd name="T5" fmla="*/ 8 h 8"/>
              <a:gd name="T6" fmla="*/ 31 w 31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8">
                <a:moveTo>
                  <a:pt x="31" y="0"/>
                </a:moveTo>
                <a:lnTo>
                  <a:pt x="0" y="0"/>
                </a:lnTo>
                <a:lnTo>
                  <a:pt x="16" y="8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520"/>
          <p:cNvSpPr>
            <a:spLocks/>
          </p:cNvSpPr>
          <p:nvPr/>
        </p:nvSpPr>
        <p:spPr bwMode="auto">
          <a:xfrm>
            <a:off x="4029075" y="1866900"/>
            <a:ext cx="161925" cy="61913"/>
          </a:xfrm>
          <a:custGeom>
            <a:avLst/>
            <a:gdLst>
              <a:gd name="T0" fmla="*/ 1 w 13"/>
              <a:gd name="T1" fmla="*/ 3 h 5"/>
              <a:gd name="T2" fmla="*/ 0 w 13"/>
              <a:gd name="T3" fmla="*/ 5 h 5"/>
              <a:gd name="T4" fmla="*/ 5 w 13"/>
              <a:gd name="T5" fmla="*/ 4 h 5"/>
              <a:gd name="T6" fmla="*/ 13 w 13"/>
              <a:gd name="T7" fmla="*/ 0 h 5"/>
              <a:gd name="T8" fmla="*/ 1 w 13"/>
              <a:gd name="T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5">
                <a:moveTo>
                  <a:pt x="1" y="3"/>
                </a:moveTo>
                <a:cubicBezTo>
                  <a:pt x="0" y="4"/>
                  <a:pt x="1" y="4"/>
                  <a:pt x="0" y="5"/>
                </a:cubicBezTo>
                <a:cubicBezTo>
                  <a:pt x="5" y="4"/>
                  <a:pt x="5" y="4"/>
                  <a:pt x="5" y="4"/>
                </a:cubicBezTo>
                <a:cubicBezTo>
                  <a:pt x="7" y="2"/>
                  <a:pt x="12" y="3"/>
                  <a:pt x="13" y="0"/>
                </a:cubicBezTo>
                <a:cubicBezTo>
                  <a:pt x="8" y="1"/>
                  <a:pt x="6" y="4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521"/>
          <p:cNvSpPr>
            <a:spLocks/>
          </p:cNvSpPr>
          <p:nvPr/>
        </p:nvSpPr>
        <p:spPr bwMode="auto">
          <a:xfrm>
            <a:off x="311150" y="4546600"/>
            <a:ext cx="0" cy="12700"/>
          </a:xfrm>
          <a:custGeom>
            <a:avLst/>
            <a:gdLst>
              <a:gd name="T0" fmla="*/ 0 h 8"/>
              <a:gd name="T1" fmla="*/ 8 h 8"/>
              <a:gd name="T2" fmla="*/ 0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522"/>
          <p:cNvSpPr>
            <a:spLocks/>
          </p:cNvSpPr>
          <p:nvPr/>
        </p:nvSpPr>
        <p:spPr bwMode="auto">
          <a:xfrm>
            <a:off x="4229100" y="1766888"/>
            <a:ext cx="74613" cy="49213"/>
          </a:xfrm>
          <a:custGeom>
            <a:avLst/>
            <a:gdLst>
              <a:gd name="T0" fmla="*/ 6 w 6"/>
              <a:gd name="T1" fmla="*/ 2 h 4"/>
              <a:gd name="T2" fmla="*/ 0 w 6"/>
              <a:gd name="T3" fmla="*/ 2 h 4"/>
              <a:gd name="T4" fmla="*/ 6 w 6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6" y="2"/>
                </a:moveTo>
                <a:cubicBezTo>
                  <a:pt x="4" y="3"/>
                  <a:pt x="2" y="0"/>
                  <a:pt x="0" y="2"/>
                </a:cubicBezTo>
                <a:cubicBezTo>
                  <a:pt x="2" y="0"/>
                  <a:pt x="4" y="4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523"/>
          <p:cNvSpPr>
            <a:spLocks/>
          </p:cNvSpPr>
          <p:nvPr/>
        </p:nvSpPr>
        <p:spPr bwMode="auto">
          <a:xfrm>
            <a:off x="773113" y="4221163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0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524"/>
          <p:cNvSpPr>
            <a:spLocks/>
          </p:cNvSpPr>
          <p:nvPr/>
        </p:nvSpPr>
        <p:spPr bwMode="auto">
          <a:xfrm>
            <a:off x="4616450" y="1490663"/>
            <a:ext cx="74613" cy="38100"/>
          </a:xfrm>
          <a:custGeom>
            <a:avLst/>
            <a:gdLst>
              <a:gd name="T0" fmla="*/ 2 w 6"/>
              <a:gd name="T1" fmla="*/ 2 h 3"/>
              <a:gd name="T2" fmla="*/ 2 w 6"/>
              <a:gd name="T3" fmla="*/ 3 h 3"/>
              <a:gd name="T4" fmla="*/ 6 w 6"/>
              <a:gd name="T5" fmla="*/ 1 h 3"/>
              <a:gd name="T6" fmla="*/ 4 w 6"/>
              <a:gd name="T7" fmla="*/ 0 h 3"/>
              <a:gd name="T8" fmla="*/ 0 w 6"/>
              <a:gd name="T9" fmla="*/ 2 h 3"/>
              <a:gd name="T10" fmla="*/ 2 w 6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2" y="2"/>
                </a:moveTo>
                <a:cubicBezTo>
                  <a:pt x="2" y="3"/>
                  <a:pt x="2" y="3"/>
                  <a:pt x="2" y="3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2"/>
                  <a:pt x="1" y="1"/>
                  <a:pt x="0" y="2"/>
                </a:cubicBez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525"/>
          <p:cNvSpPr>
            <a:spLocks/>
          </p:cNvSpPr>
          <p:nvPr/>
        </p:nvSpPr>
        <p:spPr bwMode="auto">
          <a:xfrm>
            <a:off x="187325" y="4572000"/>
            <a:ext cx="1270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526"/>
          <p:cNvSpPr>
            <a:spLocks/>
          </p:cNvSpPr>
          <p:nvPr/>
        </p:nvSpPr>
        <p:spPr bwMode="auto">
          <a:xfrm>
            <a:off x="136525" y="4559300"/>
            <a:ext cx="87313" cy="63500"/>
          </a:xfrm>
          <a:custGeom>
            <a:avLst/>
            <a:gdLst>
              <a:gd name="T0" fmla="*/ 4 w 7"/>
              <a:gd name="T1" fmla="*/ 5 h 5"/>
              <a:gd name="T2" fmla="*/ 4 w 7"/>
              <a:gd name="T3" fmla="*/ 1 h 5"/>
              <a:gd name="T4" fmla="*/ 4 w 7"/>
              <a:gd name="T5" fmla="*/ 2 h 5"/>
              <a:gd name="T6" fmla="*/ 3 w 7"/>
              <a:gd name="T7" fmla="*/ 0 h 5"/>
              <a:gd name="T8" fmla="*/ 0 w 7"/>
              <a:gd name="T9" fmla="*/ 2 h 5"/>
              <a:gd name="T10" fmla="*/ 1 w 7"/>
              <a:gd name="T11" fmla="*/ 3 h 5"/>
              <a:gd name="T12" fmla="*/ 4 w 7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4" y="5"/>
                </a:moveTo>
                <a:cubicBezTo>
                  <a:pt x="2" y="3"/>
                  <a:pt x="7" y="3"/>
                  <a:pt x="4" y="1"/>
                </a:cubicBezTo>
                <a:cubicBezTo>
                  <a:pt x="4" y="2"/>
                  <a:pt x="4" y="2"/>
                  <a:pt x="4" y="2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3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3" y="5"/>
                  <a:pt x="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527"/>
          <p:cNvSpPr>
            <a:spLocks/>
          </p:cNvSpPr>
          <p:nvPr/>
        </p:nvSpPr>
        <p:spPr bwMode="auto">
          <a:xfrm>
            <a:off x="4067175" y="1779588"/>
            <a:ext cx="161925" cy="61913"/>
          </a:xfrm>
          <a:custGeom>
            <a:avLst/>
            <a:gdLst>
              <a:gd name="T0" fmla="*/ 8 w 13"/>
              <a:gd name="T1" fmla="*/ 2 h 5"/>
              <a:gd name="T2" fmla="*/ 0 w 13"/>
              <a:gd name="T3" fmla="*/ 3 h 5"/>
              <a:gd name="T4" fmla="*/ 11 w 13"/>
              <a:gd name="T5" fmla="*/ 4 h 5"/>
              <a:gd name="T6" fmla="*/ 9 w 13"/>
              <a:gd name="T7" fmla="*/ 3 h 5"/>
              <a:gd name="T8" fmla="*/ 13 w 13"/>
              <a:gd name="T9" fmla="*/ 2 h 5"/>
              <a:gd name="T10" fmla="*/ 7 w 13"/>
              <a:gd name="T11" fmla="*/ 3 h 5"/>
              <a:gd name="T12" fmla="*/ 8 w 13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5">
                <a:moveTo>
                  <a:pt x="8" y="2"/>
                </a:moveTo>
                <a:cubicBezTo>
                  <a:pt x="5" y="1"/>
                  <a:pt x="3" y="3"/>
                  <a:pt x="0" y="3"/>
                </a:cubicBezTo>
                <a:cubicBezTo>
                  <a:pt x="5" y="5"/>
                  <a:pt x="7" y="3"/>
                  <a:pt x="11" y="4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2" y="2"/>
                  <a:pt x="13" y="2"/>
                </a:cubicBezTo>
                <a:cubicBezTo>
                  <a:pt x="11" y="0"/>
                  <a:pt x="10" y="3"/>
                  <a:pt x="7" y="3"/>
                </a:cubicBezTo>
                <a:cubicBezTo>
                  <a:pt x="7" y="3"/>
                  <a:pt x="7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528"/>
          <p:cNvSpPr>
            <a:spLocks/>
          </p:cNvSpPr>
          <p:nvPr/>
        </p:nvSpPr>
        <p:spPr bwMode="auto">
          <a:xfrm>
            <a:off x="4902200" y="952500"/>
            <a:ext cx="461963" cy="125413"/>
          </a:xfrm>
          <a:custGeom>
            <a:avLst/>
            <a:gdLst>
              <a:gd name="T0" fmla="*/ 7 w 37"/>
              <a:gd name="T1" fmla="*/ 3 h 10"/>
              <a:gd name="T2" fmla="*/ 16 w 37"/>
              <a:gd name="T3" fmla="*/ 4 h 10"/>
              <a:gd name="T4" fmla="*/ 8 w 37"/>
              <a:gd name="T5" fmla="*/ 6 h 10"/>
              <a:gd name="T6" fmla="*/ 10 w 37"/>
              <a:gd name="T7" fmla="*/ 7 h 10"/>
              <a:gd name="T8" fmla="*/ 14 w 37"/>
              <a:gd name="T9" fmla="*/ 5 h 10"/>
              <a:gd name="T10" fmla="*/ 17 w 37"/>
              <a:gd name="T11" fmla="*/ 7 h 10"/>
              <a:gd name="T12" fmla="*/ 16 w 37"/>
              <a:gd name="T13" fmla="*/ 7 h 10"/>
              <a:gd name="T14" fmla="*/ 16 w 37"/>
              <a:gd name="T15" fmla="*/ 9 h 10"/>
              <a:gd name="T16" fmla="*/ 22 w 37"/>
              <a:gd name="T17" fmla="*/ 9 h 10"/>
              <a:gd name="T18" fmla="*/ 26 w 37"/>
              <a:gd name="T19" fmla="*/ 6 h 10"/>
              <a:gd name="T20" fmla="*/ 19 w 37"/>
              <a:gd name="T21" fmla="*/ 8 h 10"/>
              <a:gd name="T22" fmla="*/ 19 w 37"/>
              <a:gd name="T23" fmla="*/ 7 h 10"/>
              <a:gd name="T24" fmla="*/ 20 w 37"/>
              <a:gd name="T25" fmla="*/ 7 h 10"/>
              <a:gd name="T26" fmla="*/ 20 w 37"/>
              <a:gd name="T27" fmla="*/ 5 h 10"/>
              <a:gd name="T28" fmla="*/ 26 w 37"/>
              <a:gd name="T29" fmla="*/ 5 h 10"/>
              <a:gd name="T30" fmla="*/ 32 w 37"/>
              <a:gd name="T31" fmla="*/ 6 h 10"/>
              <a:gd name="T32" fmla="*/ 29 w 37"/>
              <a:gd name="T33" fmla="*/ 2 h 10"/>
              <a:gd name="T34" fmla="*/ 30 w 37"/>
              <a:gd name="T35" fmla="*/ 2 h 10"/>
              <a:gd name="T36" fmla="*/ 22 w 37"/>
              <a:gd name="T37" fmla="*/ 2 h 10"/>
              <a:gd name="T38" fmla="*/ 0 w 37"/>
              <a:gd name="T39" fmla="*/ 4 h 10"/>
              <a:gd name="T40" fmla="*/ 7 w 37"/>
              <a:gd name="T41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" h="10">
                <a:moveTo>
                  <a:pt x="7" y="3"/>
                </a:moveTo>
                <a:cubicBezTo>
                  <a:pt x="10" y="4"/>
                  <a:pt x="14" y="2"/>
                  <a:pt x="16" y="4"/>
                </a:cubicBezTo>
                <a:cubicBezTo>
                  <a:pt x="14" y="5"/>
                  <a:pt x="11" y="6"/>
                  <a:pt x="8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4"/>
                  <a:pt x="14" y="9"/>
                  <a:pt x="14" y="5"/>
                </a:cubicBezTo>
                <a:cubicBezTo>
                  <a:pt x="15" y="5"/>
                  <a:pt x="17" y="6"/>
                  <a:pt x="17" y="7"/>
                </a:cubicBezTo>
                <a:cubicBezTo>
                  <a:pt x="17" y="7"/>
                  <a:pt x="16" y="7"/>
                  <a:pt x="16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9" y="10"/>
                  <a:pt x="19" y="8"/>
                  <a:pt x="22" y="9"/>
                </a:cubicBezTo>
                <a:cubicBezTo>
                  <a:pt x="24" y="9"/>
                  <a:pt x="28" y="9"/>
                  <a:pt x="26" y="6"/>
                </a:cubicBezTo>
                <a:cubicBezTo>
                  <a:pt x="24" y="6"/>
                  <a:pt x="21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7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3"/>
                  <a:pt x="24" y="6"/>
                  <a:pt x="26" y="5"/>
                </a:cubicBezTo>
                <a:cubicBezTo>
                  <a:pt x="28" y="4"/>
                  <a:pt x="31" y="5"/>
                  <a:pt x="32" y="6"/>
                </a:cubicBezTo>
                <a:cubicBezTo>
                  <a:pt x="37" y="3"/>
                  <a:pt x="29" y="5"/>
                  <a:pt x="29" y="2"/>
                </a:cubicBezTo>
                <a:cubicBezTo>
                  <a:pt x="29" y="2"/>
                  <a:pt x="30" y="2"/>
                  <a:pt x="3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16" y="0"/>
                  <a:pt x="6" y="3"/>
                  <a:pt x="0" y="4"/>
                </a:cubicBezTo>
                <a:cubicBezTo>
                  <a:pt x="2" y="3"/>
                  <a:pt x="5" y="4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529"/>
          <p:cNvSpPr>
            <a:spLocks/>
          </p:cNvSpPr>
          <p:nvPr/>
        </p:nvSpPr>
        <p:spPr bwMode="auto">
          <a:xfrm>
            <a:off x="4703763" y="146685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530"/>
          <p:cNvSpPr>
            <a:spLocks/>
          </p:cNvSpPr>
          <p:nvPr/>
        </p:nvSpPr>
        <p:spPr bwMode="auto">
          <a:xfrm>
            <a:off x="4691063" y="1466850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531"/>
          <p:cNvSpPr>
            <a:spLocks/>
          </p:cNvSpPr>
          <p:nvPr/>
        </p:nvSpPr>
        <p:spPr bwMode="auto">
          <a:xfrm>
            <a:off x="1073150" y="3995738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Rectangle 532"/>
          <p:cNvSpPr>
            <a:spLocks noChangeArrowheads="1"/>
          </p:cNvSpPr>
          <p:nvPr/>
        </p:nvSpPr>
        <p:spPr bwMode="auto">
          <a:xfrm>
            <a:off x="287338" y="4510088"/>
            <a:ext cx="1588" cy="238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533"/>
          <p:cNvSpPr>
            <a:spLocks/>
          </p:cNvSpPr>
          <p:nvPr/>
        </p:nvSpPr>
        <p:spPr bwMode="auto">
          <a:xfrm>
            <a:off x="4092575" y="1866900"/>
            <a:ext cx="36513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2" y="1"/>
                  <a:pt x="3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534"/>
          <p:cNvSpPr>
            <a:spLocks/>
          </p:cNvSpPr>
          <p:nvPr/>
        </p:nvSpPr>
        <p:spPr bwMode="auto">
          <a:xfrm>
            <a:off x="4478338" y="1528763"/>
            <a:ext cx="100013" cy="25400"/>
          </a:xfrm>
          <a:custGeom>
            <a:avLst/>
            <a:gdLst>
              <a:gd name="T0" fmla="*/ 0 w 8"/>
              <a:gd name="T1" fmla="*/ 2 h 2"/>
              <a:gd name="T2" fmla="*/ 8 w 8"/>
              <a:gd name="T3" fmla="*/ 1 h 2"/>
              <a:gd name="T4" fmla="*/ 7 w 8"/>
              <a:gd name="T5" fmla="*/ 0 h 2"/>
              <a:gd name="T6" fmla="*/ 5 w 8"/>
              <a:gd name="T7" fmla="*/ 1 h 2"/>
              <a:gd name="T8" fmla="*/ 5 w 8"/>
              <a:gd name="T9" fmla="*/ 1 h 2"/>
              <a:gd name="T10" fmla="*/ 0 w 8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2">
                <a:moveTo>
                  <a:pt x="0" y="2"/>
                </a:moveTo>
                <a:cubicBezTo>
                  <a:pt x="3" y="2"/>
                  <a:pt x="5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5" y="1"/>
                </a:cubicBezTo>
                <a:cubicBezTo>
                  <a:pt x="3" y="2"/>
                  <a:pt x="1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535"/>
          <p:cNvSpPr>
            <a:spLocks/>
          </p:cNvSpPr>
          <p:nvPr/>
        </p:nvSpPr>
        <p:spPr bwMode="auto">
          <a:xfrm>
            <a:off x="2408238" y="3044825"/>
            <a:ext cx="23813" cy="12700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536"/>
          <p:cNvSpPr>
            <a:spLocks/>
          </p:cNvSpPr>
          <p:nvPr/>
        </p:nvSpPr>
        <p:spPr bwMode="auto">
          <a:xfrm>
            <a:off x="200025" y="4484688"/>
            <a:ext cx="36513" cy="49213"/>
          </a:xfrm>
          <a:custGeom>
            <a:avLst/>
            <a:gdLst>
              <a:gd name="T0" fmla="*/ 0 w 3"/>
              <a:gd name="T1" fmla="*/ 1 h 4"/>
              <a:gd name="T2" fmla="*/ 1 w 3"/>
              <a:gd name="T3" fmla="*/ 4 h 4"/>
              <a:gd name="T4" fmla="*/ 0 w 3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1" y="4"/>
                  <a:pt x="1" y="4"/>
                  <a:pt x="1" y="4"/>
                </a:cubicBezTo>
                <a:cubicBezTo>
                  <a:pt x="1" y="3"/>
                  <a:pt x="3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537"/>
          <p:cNvSpPr>
            <a:spLocks/>
          </p:cNvSpPr>
          <p:nvPr/>
        </p:nvSpPr>
        <p:spPr bwMode="auto">
          <a:xfrm>
            <a:off x="698500" y="4121150"/>
            <a:ext cx="74613" cy="50800"/>
          </a:xfrm>
          <a:custGeom>
            <a:avLst/>
            <a:gdLst>
              <a:gd name="T0" fmla="*/ 5 w 6"/>
              <a:gd name="T1" fmla="*/ 4 h 4"/>
              <a:gd name="T2" fmla="*/ 6 w 6"/>
              <a:gd name="T3" fmla="*/ 2 h 4"/>
              <a:gd name="T4" fmla="*/ 1 w 6"/>
              <a:gd name="T5" fmla="*/ 0 h 4"/>
              <a:gd name="T6" fmla="*/ 0 w 6"/>
              <a:gd name="T7" fmla="*/ 2 h 4"/>
              <a:gd name="T8" fmla="*/ 5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5" y="4"/>
                </a:moveTo>
                <a:cubicBezTo>
                  <a:pt x="6" y="2"/>
                  <a:pt x="6" y="2"/>
                  <a:pt x="6" y="2"/>
                </a:cubicBezTo>
                <a:cubicBezTo>
                  <a:pt x="5" y="1"/>
                  <a:pt x="2" y="2"/>
                  <a:pt x="1" y="0"/>
                </a:cubicBezTo>
                <a:cubicBezTo>
                  <a:pt x="1" y="1"/>
                  <a:pt x="1" y="1"/>
                  <a:pt x="0" y="2"/>
                </a:cubicBezTo>
                <a:cubicBezTo>
                  <a:pt x="2" y="3"/>
                  <a:pt x="4" y="2"/>
                  <a:pt x="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538"/>
          <p:cNvSpPr>
            <a:spLocks/>
          </p:cNvSpPr>
          <p:nvPr/>
        </p:nvSpPr>
        <p:spPr bwMode="auto">
          <a:xfrm>
            <a:off x="5114925" y="1077913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8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539"/>
          <p:cNvSpPr>
            <a:spLocks/>
          </p:cNvSpPr>
          <p:nvPr/>
        </p:nvSpPr>
        <p:spPr bwMode="auto">
          <a:xfrm>
            <a:off x="3905250" y="1966913"/>
            <a:ext cx="12700" cy="12700"/>
          </a:xfrm>
          <a:custGeom>
            <a:avLst/>
            <a:gdLst>
              <a:gd name="T0" fmla="*/ 8 w 8"/>
              <a:gd name="T1" fmla="*/ 8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8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540"/>
          <p:cNvSpPr>
            <a:spLocks/>
          </p:cNvSpPr>
          <p:nvPr/>
        </p:nvSpPr>
        <p:spPr bwMode="auto">
          <a:xfrm>
            <a:off x="4565650" y="1466850"/>
            <a:ext cx="38100" cy="11113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541"/>
          <p:cNvSpPr>
            <a:spLocks/>
          </p:cNvSpPr>
          <p:nvPr/>
        </p:nvSpPr>
        <p:spPr bwMode="auto">
          <a:xfrm>
            <a:off x="3879850" y="1841500"/>
            <a:ext cx="187325" cy="38100"/>
          </a:xfrm>
          <a:custGeom>
            <a:avLst/>
            <a:gdLst>
              <a:gd name="T0" fmla="*/ 12 w 15"/>
              <a:gd name="T1" fmla="*/ 0 h 3"/>
              <a:gd name="T2" fmla="*/ 9 w 15"/>
              <a:gd name="T3" fmla="*/ 1 h 3"/>
              <a:gd name="T4" fmla="*/ 0 w 15"/>
              <a:gd name="T5" fmla="*/ 3 h 3"/>
              <a:gd name="T6" fmla="*/ 9 w 15"/>
              <a:gd name="T7" fmla="*/ 3 h 3"/>
              <a:gd name="T8" fmla="*/ 15 w 15"/>
              <a:gd name="T9" fmla="*/ 1 h 3"/>
              <a:gd name="T10" fmla="*/ 13 w 15"/>
              <a:gd name="T11" fmla="*/ 1 h 3"/>
              <a:gd name="T12" fmla="*/ 13 w 15"/>
              <a:gd name="T13" fmla="*/ 0 h 3"/>
              <a:gd name="T14" fmla="*/ 12 w 15"/>
              <a:gd name="T1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3">
                <a:moveTo>
                  <a:pt x="12" y="0"/>
                </a:moveTo>
                <a:cubicBezTo>
                  <a:pt x="10" y="0"/>
                  <a:pt x="10" y="1"/>
                  <a:pt x="9" y="1"/>
                </a:cubicBezTo>
                <a:cubicBezTo>
                  <a:pt x="6" y="1"/>
                  <a:pt x="3" y="2"/>
                  <a:pt x="0" y="3"/>
                </a:cubicBezTo>
                <a:cubicBezTo>
                  <a:pt x="3" y="3"/>
                  <a:pt x="7" y="2"/>
                  <a:pt x="9" y="3"/>
                </a:cubicBezTo>
                <a:cubicBezTo>
                  <a:pt x="10" y="2"/>
                  <a:pt x="13" y="1"/>
                  <a:pt x="15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542"/>
          <p:cNvSpPr>
            <a:spLocks/>
          </p:cNvSpPr>
          <p:nvPr/>
        </p:nvSpPr>
        <p:spPr bwMode="auto">
          <a:xfrm>
            <a:off x="3941763" y="1917700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543"/>
          <p:cNvSpPr>
            <a:spLocks/>
          </p:cNvSpPr>
          <p:nvPr/>
        </p:nvSpPr>
        <p:spPr bwMode="auto">
          <a:xfrm>
            <a:off x="3643313" y="1892300"/>
            <a:ext cx="298450" cy="112713"/>
          </a:xfrm>
          <a:custGeom>
            <a:avLst/>
            <a:gdLst>
              <a:gd name="T0" fmla="*/ 0 w 24"/>
              <a:gd name="T1" fmla="*/ 8 h 9"/>
              <a:gd name="T2" fmla="*/ 2 w 24"/>
              <a:gd name="T3" fmla="*/ 9 h 9"/>
              <a:gd name="T4" fmla="*/ 7 w 24"/>
              <a:gd name="T5" fmla="*/ 9 h 9"/>
              <a:gd name="T6" fmla="*/ 9 w 24"/>
              <a:gd name="T7" fmla="*/ 6 h 9"/>
              <a:gd name="T8" fmla="*/ 10 w 24"/>
              <a:gd name="T9" fmla="*/ 7 h 9"/>
              <a:gd name="T10" fmla="*/ 11 w 24"/>
              <a:gd name="T11" fmla="*/ 4 h 9"/>
              <a:gd name="T12" fmla="*/ 13 w 24"/>
              <a:gd name="T13" fmla="*/ 6 h 9"/>
              <a:gd name="T14" fmla="*/ 14 w 24"/>
              <a:gd name="T15" fmla="*/ 4 h 9"/>
              <a:gd name="T16" fmla="*/ 19 w 24"/>
              <a:gd name="T17" fmla="*/ 5 h 9"/>
              <a:gd name="T18" fmla="*/ 15 w 24"/>
              <a:gd name="T19" fmla="*/ 3 h 9"/>
              <a:gd name="T20" fmla="*/ 20 w 24"/>
              <a:gd name="T21" fmla="*/ 3 h 9"/>
              <a:gd name="T22" fmla="*/ 19 w 24"/>
              <a:gd name="T23" fmla="*/ 3 h 9"/>
              <a:gd name="T24" fmla="*/ 24 w 24"/>
              <a:gd name="T25" fmla="*/ 2 h 9"/>
              <a:gd name="T26" fmla="*/ 19 w 24"/>
              <a:gd name="T27" fmla="*/ 1 h 9"/>
              <a:gd name="T28" fmla="*/ 14 w 24"/>
              <a:gd name="T29" fmla="*/ 0 h 9"/>
              <a:gd name="T30" fmla="*/ 16 w 24"/>
              <a:gd name="T31" fmla="*/ 1 h 9"/>
              <a:gd name="T32" fmla="*/ 8 w 24"/>
              <a:gd name="T33" fmla="*/ 3 h 9"/>
              <a:gd name="T34" fmla="*/ 7 w 24"/>
              <a:gd name="T35" fmla="*/ 4 h 9"/>
              <a:gd name="T36" fmla="*/ 8 w 24"/>
              <a:gd name="T37" fmla="*/ 6 h 9"/>
              <a:gd name="T38" fmla="*/ 8 w 24"/>
              <a:gd name="T39" fmla="*/ 6 h 9"/>
              <a:gd name="T40" fmla="*/ 7 w 24"/>
              <a:gd name="T41" fmla="*/ 4 h 9"/>
              <a:gd name="T42" fmla="*/ 0 w 24"/>
              <a:gd name="T43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9">
                <a:moveTo>
                  <a:pt x="0" y="8"/>
                </a:moveTo>
                <a:cubicBezTo>
                  <a:pt x="1" y="7"/>
                  <a:pt x="1" y="9"/>
                  <a:pt x="2" y="9"/>
                </a:cubicBezTo>
                <a:cubicBezTo>
                  <a:pt x="4" y="9"/>
                  <a:pt x="6" y="9"/>
                  <a:pt x="7" y="9"/>
                </a:cubicBezTo>
                <a:cubicBezTo>
                  <a:pt x="5" y="7"/>
                  <a:pt x="9" y="8"/>
                  <a:pt x="9" y="6"/>
                </a:cubicBezTo>
                <a:cubicBezTo>
                  <a:pt x="9" y="7"/>
                  <a:pt x="10" y="7"/>
                  <a:pt x="10" y="7"/>
                </a:cubicBezTo>
                <a:cubicBezTo>
                  <a:pt x="11" y="6"/>
                  <a:pt x="11" y="5"/>
                  <a:pt x="11" y="4"/>
                </a:cubicBezTo>
                <a:cubicBezTo>
                  <a:pt x="13" y="4"/>
                  <a:pt x="12" y="6"/>
                  <a:pt x="13" y="6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4"/>
                  <a:pt x="18" y="6"/>
                  <a:pt x="19" y="5"/>
                </a:cubicBezTo>
                <a:cubicBezTo>
                  <a:pt x="18" y="5"/>
                  <a:pt x="15" y="4"/>
                  <a:pt x="15" y="3"/>
                </a:cubicBezTo>
                <a:cubicBezTo>
                  <a:pt x="16" y="1"/>
                  <a:pt x="18" y="4"/>
                  <a:pt x="20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1" y="1"/>
                  <a:pt x="22" y="2"/>
                  <a:pt x="19" y="1"/>
                </a:cubicBezTo>
                <a:cubicBezTo>
                  <a:pt x="19" y="0"/>
                  <a:pt x="16" y="0"/>
                  <a:pt x="14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4" y="3"/>
                  <a:pt x="11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5"/>
                  <a:pt x="7" y="4"/>
                </a:cubicBezTo>
                <a:cubicBezTo>
                  <a:pt x="4" y="6"/>
                  <a:pt x="1" y="5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544"/>
          <p:cNvSpPr>
            <a:spLocks/>
          </p:cNvSpPr>
          <p:nvPr/>
        </p:nvSpPr>
        <p:spPr bwMode="auto">
          <a:xfrm>
            <a:off x="735013" y="3908425"/>
            <a:ext cx="138113" cy="187325"/>
          </a:xfrm>
          <a:custGeom>
            <a:avLst/>
            <a:gdLst>
              <a:gd name="T0" fmla="*/ 2 w 11"/>
              <a:gd name="T1" fmla="*/ 14 h 15"/>
              <a:gd name="T2" fmla="*/ 7 w 11"/>
              <a:gd name="T3" fmla="*/ 6 h 15"/>
              <a:gd name="T4" fmla="*/ 11 w 11"/>
              <a:gd name="T5" fmla="*/ 0 h 15"/>
              <a:gd name="T6" fmla="*/ 9 w 11"/>
              <a:gd name="T7" fmla="*/ 1 h 15"/>
              <a:gd name="T8" fmla="*/ 8 w 11"/>
              <a:gd name="T9" fmla="*/ 0 h 15"/>
              <a:gd name="T10" fmla="*/ 5 w 11"/>
              <a:gd name="T11" fmla="*/ 1 h 15"/>
              <a:gd name="T12" fmla="*/ 5 w 11"/>
              <a:gd name="T13" fmla="*/ 4 h 15"/>
              <a:gd name="T14" fmla="*/ 5 w 11"/>
              <a:gd name="T15" fmla="*/ 10 h 15"/>
              <a:gd name="T16" fmla="*/ 3 w 11"/>
              <a:gd name="T17" fmla="*/ 9 h 15"/>
              <a:gd name="T18" fmla="*/ 0 w 11"/>
              <a:gd name="T19" fmla="*/ 13 h 15"/>
              <a:gd name="T20" fmla="*/ 2 w 11"/>
              <a:gd name="T21" fmla="*/ 15 h 15"/>
              <a:gd name="T22" fmla="*/ 2 w 11"/>
              <a:gd name="T23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5">
                <a:moveTo>
                  <a:pt x="2" y="14"/>
                </a:moveTo>
                <a:cubicBezTo>
                  <a:pt x="7" y="12"/>
                  <a:pt x="4" y="8"/>
                  <a:pt x="7" y="6"/>
                </a:cubicBezTo>
                <a:cubicBezTo>
                  <a:pt x="7" y="4"/>
                  <a:pt x="9" y="2"/>
                  <a:pt x="11" y="0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4" y="2"/>
                  <a:pt x="5" y="4"/>
                </a:cubicBezTo>
                <a:cubicBezTo>
                  <a:pt x="7" y="6"/>
                  <a:pt x="3" y="8"/>
                  <a:pt x="5" y="10"/>
                </a:cubicBezTo>
                <a:cubicBezTo>
                  <a:pt x="3" y="9"/>
                  <a:pt x="3" y="9"/>
                  <a:pt x="3" y="9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2" y="15"/>
                  <a:pt x="2" y="15"/>
                </a:cubicBezTo>
                <a:cubicBezTo>
                  <a:pt x="3" y="15"/>
                  <a:pt x="2" y="15"/>
                  <a:pt x="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545"/>
          <p:cNvSpPr>
            <a:spLocks/>
          </p:cNvSpPr>
          <p:nvPr/>
        </p:nvSpPr>
        <p:spPr bwMode="auto">
          <a:xfrm>
            <a:off x="1846263" y="3319463"/>
            <a:ext cx="25400" cy="25400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2"/>
                  <a:pt x="2" y="1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546"/>
          <p:cNvSpPr>
            <a:spLocks/>
          </p:cNvSpPr>
          <p:nvPr/>
        </p:nvSpPr>
        <p:spPr bwMode="auto">
          <a:xfrm>
            <a:off x="4953000" y="1103313"/>
            <a:ext cx="49213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1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2" y="0"/>
                  <a:pt x="1" y="0"/>
                  <a:pt x="0" y="1"/>
                </a:cubicBezTo>
                <a:cubicBezTo>
                  <a:pt x="2" y="2"/>
                  <a:pt x="3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547"/>
          <p:cNvSpPr>
            <a:spLocks/>
          </p:cNvSpPr>
          <p:nvPr/>
        </p:nvSpPr>
        <p:spPr bwMode="auto">
          <a:xfrm>
            <a:off x="5351463" y="801688"/>
            <a:ext cx="38100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548"/>
          <p:cNvSpPr>
            <a:spLocks/>
          </p:cNvSpPr>
          <p:nvPr/>
        </p:nvSpPr>
        <p:spPr bwMode="auto">
          <a:xfrm>
            <a:off x="4316413" y="1541463"/>
            <a:ext cx="38100" cy="25400"/>
          </a:xfrm>
          <a:custGeom>
            <a:avLst/>
            <a:gdLst>
              <a:gd name="T0" fmla="*/ 0 w 3"/>
              <a:gd name="T1" fmla="*/ 1 h 2"/>
              <a:gd name="T2" fmla="*/ 3 w 3"/>
              <a:gd name="T3" fmla="*/ 2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2"/>
                  <a:pt x="2" y="2"/>
                  <a:pt x="3" y="2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549"/>
          <p:cNvSpPr>
            <a:spLocks/>
          </p:cNvSpPr>
          <p:nvPr/>
        </p:nvSpPr>
        <p:spPr bwMode="auto">
          <a:xfrm>
            <a:off x="3543300" y="2117725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550"/>
          <p:cNvSpPr>
            <a:spLocks/>
          </p:cNvSpPr>
          <p:nvPr/>
        </p:nvSpPr>
        <p:spPr bwMode="auto">
          <a:xfrm>
            <a:off x="1895475" y="3244850"/>
            <a:ext cx="25400" cy="38100"/>
          </a:xfrm>
          <a:custGeom>
            <a:avLst/>
            <a:gdLst>
              <a:gd name="T0" fmla="*/ 8 w 16"/>
              <a:gd name="T1" fmla="*/ 24 h 24"/>
              <a:gd name="T2" fmla="*/ 16 w 16"/>
              <a:gd name="T3" fmla="*/ 0 h 24"/>
              <a:gd name="T4" fmla="*/ 0 w 16"/>
              <a:gd name="T5" fmla="*/ 24 h 24"/>
              <a:gd name="T6" fmla="*/ 8 w 16"/>
              <a:gd name="T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4">
                <a:moveTo>
                  <a:pt x="8" y="24"/>
                </a:moveTo>
                <a:lnTo>
                  <a:pt x="16" y="0"/>
                </a:lnTo>
                <a:lnTo>
                  <a:pt x="0" y="24"/>
                </a:lnTo>
                <a:lnTo>
                  <a:pt x="8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551"/>
          <p:cNvSpPr>
            <a:spLocks/>
          </p:cNvSpPr>
          <p:nvPr/>
        </p:nvSpPr>
        <p:spPr bwMode="auto">
          <a:xfrm>
            <a:off x="1296988" y="3657600"/>
            <a:ext cx="38100" cy="25400"/>
          </a:xfrm>
          <a:custGeom>
            <a:avLst/>
            <a:gdLst>
              <a:gd name="T0" fmla="*/ 2 w 3"/>
              <a:gd name="T1" fmla="*/ 0 h 2"/>
              <a:gd name="T2" fmla="*/ 0 w 3"/>
              <a:gd name="T3" fmla="*/ 1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2" y="2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552"/>
          <p:cNvSpPr>
            <a:spLocks/>
          </p:cNvSpPr>
          <p:nvPr/>
        </p:nvSpPr>
        <p:spPr bwMode="auto">
          <a:xfrm>
            <a:off x="5289550" y="801688"/>
            <a:ext cx="38100" cy="12700"/>
          </a:xfrm>
          <a:custGeom>
            <a:avLst/>
            <a:gdLst>
              <a:gd name="T0" fmla="*/ 3 w 3"/>
              <a:gd name="T1" fmla="*/ 1 h 1"/>
              <a:gd name="T2" fmla="*/ 0 w 3"/>
              <a:gd name="T3" fmla="*/ 1 h 1"/>
              <a:gd name="T4" fmla="*/ 3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3" y="0"/>
                  <a:pt x="0" y="1"/>
                  <a:pt x="0" y="1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553"/>
          <p:cNvSpPr>
            <a:spLocks/>
          </p:cNvSpPr>
          <p:nvPr/>
        </p:nvSpPr>
        <p:spPr bwMode="auto">
          <a:xfrm>
            <a:off x="4603750" y="1316038"/>
            <a:ext cx="36513" cy="25400"/>
          </a:xfrm>
          <a:custGeom>
            <a:avLst/>
            <a:gdLst>
              <a:gd name="T0" fmla="*/ 3 w 3"/>
              <a:gd name="T1" fmla="*/ 1 h 2"/>
              <a:gd name="T2" fmla="*/ 1 w 3"/>
              <a:gd name="T3" fmla="*/ 0 h 2"/>
              <a:gd name="T4" fmla="*/ 0 w 3"/>
              <a:gd name="T5" fmla="*/ 1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554"/>
          <p:cNvSpPr>
            <a:spLocks/>
          </p:cNvSpPr>
          <p:nvPr/>
        </p:nvSpPr>
        <p:spPr bwMode="auto">
          <a:xfrm>
            <a:off x="3730625" y="19415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555"/>
          <p:cNvSpPr>
            <a:spLocks/>
          </p:cNvSpPr>
          <p:nvPr/>
        </p:nvSpPr>
        <p:spPr bwMode="auto">
          <a:xfrm>
            <a:off x="1733550" y="3357563"/>
            <a:ext cx="25400" cy="0"/>
          </a:xfrm>
          <a:custGeom>
            <a:avLst/>
            <a:gdLst>
              <a:gd name="T0" fmla="*/ 0 w 16"/>
              <a:gd name="T1" fmla="*/ 8 w 16"/>
              <a:gd name="T2" fmla="*/ 16 w 16"/>
              <a:gd name="T3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0" y="0"/>
                </a:moveTo>
                <a:lnTo>
                  <a:pt x="8" y="0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Rectangle 556"/>
          <p:cNvSpPr>
            <a:spLocks noChangeArrowheads="1"/>
          </p:cNvSpPr>
          <p:nvPr/>
        </p:nvSpPr>
        <p:spPr bwMode="auto">
          <a:xfrm>
            <a:off x="1671638" y="3395663"/>
            <a:ext cx="254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557"/>
          <p:cNvSpPr>
            <a:spLocks/>
          </p:cNvSpPr>
          <p:nvPr/>
        </p:nvSpPr>
        <p:spPr bwMode="auto">
          <a:xfrm>
            <a:off x="4827588" y="1152525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558"/>
          <p:cNvSpPr>
            <a:spLocks/>
          </p:cNvSpPr>
          <p:nvPr/>
        </p:nvSpPr>
        <p:spPr bwMode="auto">
          <a:xfrm>
            <a:off x="1347788" y="3608388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559"/>
          <p:cNvSpPr>
            <a:spLocks/>
          </p:cNvSpPr>
          <p:nvPr/>
        </p:nvSpPr>
        <p:spPr bwMode="auto">
          <a:xfrm>
            <a:off x="3492500" y="2092325"/>
            <a:ext cx="25400" cy="25400"/>
          </a:xfrm>
          <a:custGeom>
            <a:avLst/>
            <a:gdLst>
              <a:gd name="T0" fmla="*/ 0 w 2"/>
              <a:gd name="T1" fmla="*/ 1 h 2"/>
              <a:gd name="T2" fmla="*/ 1 w 2"/>
              <a:gd name="T3" fmla="*/ 1 h 2"/>
              <a:gd name="T4" fmla="*/ 2 w 2"/>
              <a:gd name="T5" fmla="*/ 1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2" y="2"/>
                  <a:pt x="2" y="1"/>
                </a:cubicBezTo>
                <a:cubicBezTo>
                  <a:pt x="1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560"/>
          <p:cNvSpPr>
            <a:spLocks/>
          </p:cNvSpPr>
          <p:nvPr/>
        </p:nvSpPr>
        <p:spPr bwMode="auto">
          <a:xfrm>
            <a:off x="1720850" y="3294063"/>
            <a:ext cx="87313" cy="38100"/>
          </a:xfrm>
          <a:custGeom>
            <a:avLst/>
            <a:gdLst>
              <a:gd name="T0" fmla="*/ 3 w 7"/>
              <a:gd name="T1" fmla="*/ 3 h 3"/>
              <a:gd name="T2" fmla="*/ 4 w 7"/>
              <a:gd name="T3" fmla="*/ 3 h 3"/>
              <a:gd name="T4" fmla="*/ 3 w 7"/>
              <a:gd name="T5" fmla="*/ 0 h 3"/>
              <a:gd name="T6" fmla="*/ 3 w 7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3" y="3"/>
                </a:moveTo>
                <a:cubicBezTo>
                  <a:pt x="3" y="3"/>
                  <a:pt x="4" y="3"/>
                  <a:pt x="4" y="3"/>
                </a:cubicBezTo>
                <a:cubicBezTo>
                  <a:pt x="4" y="2"/>
                  <a:pt x="6" y="0"/>
                  <a:pt x="3" y="0"/>
                </a:cubicBezTo>
                <a:cubicBezTo>
                  <a:pt x="0" y="1"/>
                  <a:pt x="7" y="2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561"/>
          <p:cNvSpPr>
            <a:spLocks/>
          </p:cNvSpPr>
          <p:nvPr/>
        </p:nvSpPr>
        <p:spPr bwMode="auto">
          <a:xfrm>
            <a:off x="5376863" y="714375"/>
            <a:ext cx="38100" cy="12700"/>
          </a:xfrm>
          <a:custGeom>
            <a:avLst/>
            <a:gdLst>
              <a:gd name="T0" fmla="*/ 0 w 3"/>
              <a:gd name="T1" fmla="*/ 0 h 1"/>
              <a:gd name="T2" fmla="*/ 2 w 3"/>
              <a:gd name="T3" fmla="*/ 1 h 1"/>
              <a:gd name="T4" fmla="*/ 0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3" y="0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562"/>
          <p:cNvSpPr>
            <a:spLocks/>
          </p:cNvSpPr>
          <p:nvPr/>
        </p:nvSpPr>
        <p:spPr bwMode="auto">
          <a:xfrm>
            <a:off x="5227638" y="752475"/>
            <a:ext cx="100013" cy="49213"/>
          </a:xfrm>
          <a:custGeom>
            <a:avLst/>
            <a:gdLst>
              <a:gd name="T0" fmla="*/ 3 w 8"/>
              <a:gd name="T1" fmla="*/ 3 h 4"/>
              <a:gd name="T2" fmla="*/ 2 w 8"/>
              <a:gd name="T3" fmla="*/ 3 h 4"/>
              <a:gd name="T4" fmla="*/ 7 w 8"/>
              <a:gd name="T5" fmla="*/ 4 h 4"/>
              <a:gd name="T6" fmla="*/ 3 w 8"/>
              <a:gd name="T7" fmla="*/ 2 h 4"/>
              <a:gd name="T8" fmla="*/ 8 w 8"/>
              <a:gd name="T9" fmla="*/ 1 h 4"/>
              <a:gd name="T10" fmla="*/ 0 w 8"/>
              <a:gd name="T11" fmla="*/ 2 h 4"/>
              <a:gd name="T12" fmla="*/ 3 w 8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">
                <a:moveTo>
                  <a:pt x="3" y="3"/>
                </a:moveTo>
                <a:cubicBezTo>
                  <a:pt x="2" y="3"/>
                  <a:pt x="2" y="3"/>
                  <a:pt x="2" y="3"/>
                </a:cubicBezTo>
                <a:cubicBezTo>
                  <a:pt x="3" y="4"/>
                  <a:pt x="5" y="4"/>
                  <a:pt x="7" y="4"/>
                </a:cubicBezTo>
                <a:cubicBezTo>
                  <a:pt x="6" y="2"/>
                  <a:pt x="3" y="4"/>
                  <a:pt x="3" y="2"/>
                </a:cubicBezTo>
                <a:cubicBezTo>
                  <a:pt x="8" y="1"/>
                  <a:pt x="8" y="1"/>
                  <a:pt x="8" y="1"/>
                </a:cubicBezTo>
                <a:cubicBezTo>
                  <a:pt x="5" y="0"/>
                  <a:pt x="3" y="3"/>
                  <a:pt x="0" y="2"/>
                </a:cubicBezTo>
                <a:cubicBezTo>
                  <a:pt x="3" y="3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563"/>
          <p:cNvSpPr>
            <a:spLocks/>
          </p:cNvSpPr>
          <p:nvPr/>
        </p:nvSpPr>
        <p:spPr bwMode="auto">
          <a:xfrm>
            <a:off x="1808163" y="3206750"/>
            <a:ext cx="63500" cy="38100"/>
          </a:xfrm>
          <a:custGeom>
            <a:avLst/>
            <a:gdLst>
              <a:gd name="T0" fmla="*/ 4 w 5"/>
              <a:gd name="T1" fmla="*/ 3 h 3"/>
              <a:gd name="T2" fmla="*/ 3 w 5"/>
              <a:gd name="T3" fmla="*/ 2 h 3"/>
              <a:gd name="T4" fmla="*/ 5 w 5"/>
              <a:gd name="T5" fmla="*/ 0 h 3"/>
              <a:gd name="T6" fmla="*/ 3 w 5"/>
              <a:gd name="T7" fmla="*/ 0 h 3"/>
              <a:gd name="T8" fmla="*/ 4 w 5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4" y="3"/>
                </a:moveTo>
                <a:cubicBezTo>
                  <a:pt x="3" y="2"/>
                  <a:pt x="3" y="2"/>
                  <a:pt x="3" y="2"/>
                </a:cubicBezTo>
                <a:cubicBezTo>
                  <a:pt x="3" y="1"/>
                  <a:pt x="5" y="0"/>
                  <a:pt x="5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1"/>
                  <a:pt x="0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564"/>
          <p:cNvSpPr>
            <a:spLocks/>
          </p:cNvSpPr>
          <p:nvPr/>
        </p:nvSpPr>
        <p:spPr bwMode="auto">
          <a:xfrm>
            <a:off x="3568700" y="1992313"/>
            <a:ext cx="61913" cy="25400"/>
          </a:xfrm>
          <a:custGeom>
            <a:avLst/>
            <a:gdLst>
              <a:gd name="T0" fmla="*/ 3 w 5"/>
              <a:gd name="T1" fmla="*/ 1 h 2"/>
              <a:gd name="T2" fmla="*/ 5 w 5"/>
              <a:gd name="T3" fmla="*/ 0 h 2"/>
              <a:gd name="T4" fmla="*/ 1 w 5"/>
              <a:gd name="T5" fmla="*/ 2 h 2"/>
              <a:gd name="T6" fmla="*/ 3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1"/>
                </a:moveTo>
                <a:cubicBezTo>
                  <a:pt x="3" y="1"/>
                  <a:pt x="5" y="1"/>
                  <a:pt x="5" y="0"/>
                </a:cubicBezTo>
                <a:cubicBezTo>
                  <a:pt x="3" y="0"/>
                  <a:pt x="0" y="2"/>
                  <a:pt x="1" y="2"/>
                </a:cubicBez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565"/>
          <p:cNvSpPr>
            <a:spLocks/>
          </p:cNvSpPr>
          <p:nvPr/>
        </p:nvSpPr>
        <p:spPr bwMode="auto">
          <a:xfrm>
            <a:off x="5202238" y="814388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566"/>
          <p:cNvSpPr>
            <a:spLocks/>
          </p:cNvSpPr>
          <p:nvPr/>
        </p:nvSpPr>
        <p:spPr bwMode="auto">
          <a:xfrm>
            <a:off x="3492500" y="2017713"/>
            <a:ext cx="50800" cy="49213"/>
          </a:xfrm>
          <a:custGeom>
            <a:avLst/>
            <a:gdLst>
              <a:gd name="T0" fmla="*/ 4 w 4"/>
              <a:gd name="T1" fmla="*/ 3 h 4"/>
              <a:gd name="T2" fmla="*/ 3 w 4"/>
              <a:gd name="T3" fmla="*/ 1 h 4"/>
              <a:gd name="T4" fmla="*/ 0 w 4"/>
              <a:gd name="T5" fmla="*/ 3 h 4"/>
              <a:gd name="T6" fmla="*/ 4 w 4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3"/>
                </a:moveTo>
                <a:cubicBezTo>
                  <a:pt x="3" y="1"/>
                  <a:pt x="3" y="1"/>
                  <a:pt x="3" y="1"/>
                </a:cubicBezTo>
                <a:cubicBezTo>
                  <a:pt x="0" y="0"/>
                  <a:pt x="2" y="3"/>
                  <a:pt x="0" y="3"/>
                </a:cubicBezTo>
                <a:cubicBezTo>
                  <a:pt x="1" y="3"/>
                  <a:pt x="3" y="4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567"/>
          <p:cNvSpPr>
            <a:spLocks/>
          </p:cNvSpPr>
          <p:nvPr/>
        </p:nvSpPr>
        <p:spPr bwMode="auto">
          <a:xfrm>
            <a:off x="1784350" y="3232150"/>
            <a:ext cx="36513" cy="38100"/>
          </a:xfrm>
          <a:custGeom>
            <a:avLst/>
            <a:gdLst>
              <a:gd name="T0" fmla="*/ 1 w 3"/>
              <a:gd name="T1" fmla="*/ 0 h 3"/>
              <a:gd name="T2" fmla="*/ 1 w 3"/>
              <a:gd name="T3" fmla="*/ 3 h 3"/>
              <a:gd name="T4" fmla="*/ 3 w 3"/>
              <a:gd name="T5" fmla="*/ 2 h 3"/>
              <a:gd name="T6" fmla="*/ 1 w 3"/>
              <a:gd name="T7" fmla="*/ 1 h 3"/>
              <a:gd name="T8" fmla="*/ 2 w 3"/>
              <a:gd name="T9" fmla="*/ 0 h 3"/>
              <a:gd name="T10" fmla="*/ 1 w 3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2"/>
                  <a:pt x="3" y="2"/>
                  <a:pt x="1" y="3"/>
                </a:cubicBezTo>
                <a:cubicBezTo>
                  <a:pt x="3" y="3"/>
                  <a:pt x="1" y="2"/>
                  <a:pt x="3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1"/>
                  <a:pt x="2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568"/>
          <p:cNvSpPr>
            <a:spLocks/>
          </p:cNvSpPr>
          <p:nvPr/>
        </p:nvSpPr>
        <p:spPr bwMode="auto">
          <a:xfrm>
            <a:off x="3417888" y="2092325"/>
            <a:ext cx="38100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1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1"/>
                  <a:pt x="1" y="1"/>
                  <a:pt x="0" y="1"/>
                </a:cubicBezTo>
                <a:cubicBezTo>
                  <a:pt x="3" y="2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569"/>
          <p:cNvSpPr>
            <a:spLocks/>
          </p:cNvSpPr>
          <p:nvPr/>
        </p:nvSpPr>
        <p:spPr bwMode="auto">
          <a:xfrm>
            <a:off x="898525" y="3846513"/>
            <a:ext cx="23813" cy="11113"/>
          </a:xfrm>
          <a:custGeom>
            <a:avLst/>
            <a:gdLst>
              <a:gd name="T0" fmla="*/ 0 w 15"/>
              <a:gd name="T1" fmla="*/ 0 h 7"/>
              <a:gd name="T2" fmla="*/ 8 w 15"/>
              <a:gd name="T3" fmla="*/ 0 h 7"/>
              <a:gd name="T4" fmla="*/ 15 w 15"/>
              <a:gd name="T5" fmla="*/ 7 h 7"/>
              <a:gd name="T6" fmla="*/ 0 w 15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7">
                <a:moveTo>
                  <a:pt x="0" y="0"/>
                </a:moveTo>
                <a:lnTo>
                  <a:pt x="8" y="0"/>
                </a:lnTo>
                <a:lnTo>
                  <a:pt x="15" y="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570"/>
          <p:cNvSpPr>
            <a:spLocks/>
          </p:cNvSpPr>
          <p:nvPr/>
        </p:nvSpPr>
        <p:spPr bwMode="auto">
          <a:xfrm>
            <a:off x="4840288" y="939800"/>
            <a:ext cx="200025" cy="38100"/>
          </a:xfrm>
          <a:custGeom>
            <a:avLst/>
            <a:gdLst>
              <a:gd name="T0" fmla="*/ 0 w 16"/>
              <a:gd name="T1" fmla="*/ 2 h 3"/>
              <a:gd name="T2" fmla="*/ 1 w 16"/>
              <a:gd name="T3" fmla="*/ 3 h 3"/>
              <a:gd name="T4" fmla="*/ 12 w 16"/>
              <a:gd name="T5" fmla="*/ 1 h 3"/>
              <a:gd name="T6" fmla="*/ 16 w 16"/>
              <a:gd name="T7" fmla="*/ 1 h 3"/>
              <a:gd name="T8" fmla="*/ 10 w 16"/>
              <a:gd name="T9" fmla="*/ 1 h 3"/>
              <a:gd name="T10" fmla="*/ 6 w 16"/>
              <a:gd name="T11" fmla="*/ 1 h 3"/>
              <a:gd name="T12" fmla="*/ 7 w 16"/>
              <a:gd name="T13" fmla="*/ 1 h 3"/>
              <a:gd name="T14" fmla="*/ 4 w 16"/>
              <a:gd name="T15" fmla="*/ 2 h 3"/>
              <a:gd name="T16" fmla="*/ 4 w 16"/>
              <a:gd name="T17" fmla="*/ 2 h 3"/>
              <a:gd name="T18" fmla="*/ 0 w 16"/>
              <a:gd name="T1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3">
                <a:moveTo>
                  <a:pt x="0" y="2"/>
                </a:moveTo>
                <a:cubicBezTo>
                  <a:pt x="1" y="3"/>
                  <a:pt x="1" y="3"/>
                  <a:pt x="1" y="3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3"/>
                  <a:pt x="15" y="1"/>
                  <a:pt x="16" y="1"/>
                </a:cubicBezTo>
                <a:cubicBezTo>
                  <a:pt x="14" y="1"/>
                  <a:pt x="12" y="0"/>
                  <a:pt x="10" y="1"/>
                </a:cubicBezTo>
                <a:cubicBezTo>
                  <a:pt x="9" y="2"/>
                  <a:pt x="7" y="0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3"/>
                  <a:pt x="5" y="1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571"/>
          <p:cNvSpPr>
            <a:spLocks/>
          </p:cNvSpPr>
          <p:nvPr/>
        </p:nvSpPr>
        <p:spPr bwMode="auto">
          <a:xfrm>
            <a:off x="2257425" y="2919413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572"/>
          <p:cNvSpPr>
            <a:spLocks/>
          </p:cNvSpPr>
          <p:nvPr/>
        </p:nvSpPr>
        <p:spPr bwMode="auto">
          <a:xfrm>
            <a:off x="1458913" y="3432175"/>
            <a:ext cx="38100" cy="25400"/>
          </a:xfrm>
          <a:custGeom>
            <a:avLst/>
            <a:gdLst>
              <a:gd name="T0" fmla="*/ 2 w 3"/>
              <a:gd name="T1" fmla="*/ 0 h 2"/>
              <a:gd name="T2" fmla="*/ 0 w 3"/>
              <a:gd name="T3" fmla="*/ 1 h 2"/>
              <a:gd name="T4" fmla="*/ 1 w 3"/>
              <a:gd name="T5" fmla="*/ 1 h 2"/>
              <a:gd name="T6" fmla="*/ 3 w 3"/>
              <a:gd name="T7" fmla="*/ 2 h 2"/>
              <a:gd name="T8" fmla="*/ 2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2"/>
                  <a:pt x="3" y="2"/>
                </a:cubicBezTo>
                <a:cubicBezTo>
                  <a:pt x="2" y="1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573"/>
          <p:cNvSpPr>
            <a:spLocks/>
          </p:cNvSpPr>
          <p:nvPr/>
        </p:nvSpPr>
        <p:spPr bwMode="auto">
          <a:xfrm>
            <a:off x="1135063" y="3683000"/>
            <a:ext cx="0" cy="1270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574"/>
          <p:cNvSpPr>
            <a:spLocks/>
          </p:cNvSpPr>
          <p:nvPr/>
        </p:nvSpPr>
        <p:spPr bwMode="auto">
          <a:xfrm>
            <a:off x="1085850" y="3683000"/>
            <a:ext cx="11113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575"/>
          <p:cNvSpPr>
            <a:spLocks/>
          </p:cNvSpPr>
          <p:nvPr/>
        </p:nvSpPr>
        <p:spPr bwMode="auto">
          <a:xfrm>
            <a:off x="960438" y="3644900"/>
            <a:ext cx="125413" cy="125413"/>
          </a:xfrm>
          <a:custGeom>
            <a:avLst/>
            <a:gdLst>
              <a:gd name="T0" fmla="*/ 3 w 10"/>
              <a:gd name="T1" fmla="*/ 5 h 10"/>
              <a:gd name="T2" fmla="*/ 3 w 10"/>
              <a:gd name="T3" fmla="*/ 10 h 10"/>
              <a:gd name="T4" fmla="*/ 3 w 10"/>
              <a:gd name="T5" fmla="*/ 6 h 10"/>
              <a:gd name="T6" fmla="*/ 8 w 10"/>
              <a:gd name="T7" fmla="*/ 5 h 10"/>
              <a:gd name="T8" fmla="*/ 8 w 10"/>
              <a:gd name="T9" fmla="*/ 7 h 10"/>
              <a:gd name="T10" fmla="*/ 10 w 10"/>
              <a:gd name="T11" fmla="*/ 4 h 10"/>
              <a:gd name="T12" fmla="*/ 4 w 10"/>
              <a:gd name="T13" fmla="*/ 4 h 10"/>
              <a:gd name="T14" fmla="*/ 4 w 10"/>
              <a:gd name="T15" fmla="*/ 0 h 10"/>
              <a:gd name="T16" fmla="*/ 1 w 10"/>
              <a:gd name="T17" fmla="*/ 5 h 10"/>
              <a:gd name="T18" fmla="*/ 3 w 10"/>
              <a:gd name="T19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0">
                <a:moveTo>
                  <a:pt x="3" y="5"/>
                </a:move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3" y="7"/>
                  <a:pt x="3" y="6"/>
                </a:cubicBezTo>
                <a:cubicBezTo>
                  <a:pt x="5" y="6"/>
                  <a:pt x="6" y="5"/>
                  <a:pt x="8" y="5"/>
                </a:cubicBezTo>
                <a:cubicBezTo>
                  <a:pt x="8" y="6"/>
                  <a:pt x="7" y="6"/>
                  <a:pt x="8" y="7"/>
                </a:cubicBezTo>
                <a:cubicBezTo>
                  <a:pt x="10" y="6"/>
                  <a:pt x="10" y="5"/>
                  <a:pt x="10" y="4"/>
                </a:cubicBezTo>
                <a:cubicBezTo>
                  <a:pt x="9" y="5"/>
                  <a:pt x="6" y="3"/>
                  <a:pt x="4" y="4"/>
                </a:cubicBezTo>
                <a:cubicBezTo>
                  <a:pt x="3" y="2"/>
                  <a:pt x="7" y="1"/>
                  <a:pt x="4" y="0"/>
                </a:cubicBezTo>
                <a:cubicBezTo>
                  <a:pt x="3" y="2"/>
                  <a:pt x="0" y="4"/>
                  <a:pt x="1" y="5"/>
                </a:cubicBezTo>
                <a:cubicBezTo>
                  <a:pt x="1" y="6"/>
                  <a:pt x="3" y="5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576"/>
          <p:cNvSpPr>
            <a:spLocks/>
          </p:cNvSpPr>
          <p:nvPr/>
        </p:nvSpPr>
        <p:spPr bwMode="auto">
          <a:xfrm>
            <a:off x="3055938" y="2217738"/>
            <a:ext cx="174625" cy="49213"/>
          </a:xfrm>
          <a:custGeom>
            <a:avLst/>
            <a:gdLst>
              <a:gd name="T0" fmla="*/ 1 w 14"/>
              <a:gd name="T1" fmla="*/ 4 h 4"/>
              <a:gd name="T2" fmla="*/ 14 w 14"/>
              <a:gd name="T3" fmla="*/ 1 h 4"/>
              <a:gd name="T4" fmla="*/ 13 w 14"/>
              <a:gd name="T5" fmla="*/ 0 h 4"/>
              <a:gd name="T6" fmla="*/ 4 w 14"/>
              <a:gd name="T7" fmla="*/ 2 h 4"/>
              <a:gd name="T8" fmla="*/ 1 w 1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">
                <a:moveTo>
                  <a:pt x="1" y="4"/>
                </a:moveTo>
                <a:cubicBezTo>
                  <a:pt x="4" y="1"/>
                  <a:pt x="10" y="4"/>
                  <a:pt x="14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0" y="3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577"/>
          <p:cNvSpPr>
            <a:spLocks/>
          </p:cNvSpPr>
          <p:nvPr/>
        </p:nvSpPr>
        <p:spPr bwMode="auto">
          <a:xfrm>
            <a:off x="2244725" y="289401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0"/>
                  <a:pt x="2" y="1"/>
                  <a:pt x="2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578"/>
          <p:cNvSpPr>
            <a:spLocks/>
          </p:cNvSpPr>
          <p:nvPr/>
        </p:nvSpPr>
        <p:spPr bwMode="auto">
          <a:xfrm>
            <a:off x="1109663" y="3544888"/>
            <a:ext cx="100013" cy="125413"/>
          </a:xfrm>
          <a:custGeom>
            <a:avLst/>
            <a:gdLst>
              <a:gd name="T0" fmla="*/ 7 w 8"/>
              <a:gd name="T1" fmla="*/ 2 h 10"/>
              <a:gd name="T2" fmla="*/ 2 w 8"/>
              <a:gd name="T3" fmla="*/ 0 h 10"/>
              <a:gd name="T4" fmla="*/ 1 w 8"/>
              <a:gd name="T5" fmla="*/ 2 h 10"/>
              <a:gd name="T6" fmla="*/ 4 w 8"/>
              <a:gd name="T7" fmla="*/ 4 h 10"/>
              <a:gd name="T8" fmla="*/ 3 w 8"/>
              <a:gd name="T9" fmla="*/ 6 h 10"/>
              <a:gd name="T10" fmla="*/ 1 w 8"/>
              <a:gd name="T11" fmla="*/ 5 h 10"/>
              <a:gd name="T12" fmla="*/ 0 w 8"/>
              <a:gd name="T13" fmla="*/ 5 h 10"/>
              <a:gd name="T14" fmla="*/ 0 w 8"/>
              <a:gd name="T15" fmla="*/ 10 h 10"/>
              <a:gd name="T16" fmla="*/ 1 w 8"/>
              <a:gd name="T17" fmla="*/ 10 h 10"/>
              <a:gd name="T18" fmla="*/ 1 w 8"/>
              <a:gd name="T19" fmla="*/ 9 h 10"/>
              <a:gd name="T20" fmla="*/ 8 w 8"/>
              <a:gd name="T21" fmla="*/ 3 h 10"/>
              <a:gd name="T22" fmla="*/ 7 w 8"/>
              <a:gd name="T23" fmla="*/ 3 h 10"/>
              <a:gd name="T24" fmla="*/ 7 w 8"/>
              <a:gd name="T25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7" y="2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2"/>
                </a:cubicBezTo>
                <a:cubicBezTo>
                  <a:pt x="1" y="4"/>
                  <a:pt x="2" y="3"/>
                  <a:pt x="4" y="4"/>
                </a:cubicBezTo>
                <a:cubicBezTo>
                  <a:pt x="4" y="5"/>
                  <a:pt x="2" y="5"/>
                  <a:pt x="3" y="6"/>
                </a:cubicBezTo>
                <a:cubicBezTo>
                  <a:pt x="1" y="6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5" y="6"/>
                  <a:pt x="0" y="8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4" y="4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579"/>
          <p:cNvSpPr>
            <a:spLocks/>
          </p:cNvSpPr>
          <p:nvPr/>
        </p:nvSpPr>
        <p:spPr bwMode="auto">
          <a:xfrm>
            <a:off x="1209675" y="3582988"/>
            <a:ext cx="12700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580"/>
          <p:cNvSpPr>
            <a:spLocks/>
          </p:cNvSpPr>
          <p:nvPr/>
        </p:nvSpPr>
        <p:spPr bwMode="auto">
          <a:xfrm>
            <a:off x="5114925" y="814388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1" y="1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581"/>
          <p:cNvSpPr>
            <a:spLocks/>
          </p:cNvSpPr>
          <p:nvPr/>
        </p:nvSpPr>
        <p:spPr bwMode="auto">
          <a:xfrm>
            <a:off x="3343275" y="2105025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582"/>
          <p:cNvSpPr>
            <a:spLocks/>
          </p:cNvSpPr>
          <p:nvPr/>
        </p:nvSpPr>
        <p:spPr bwMode="auto">
          <a:xfrm>
            <a:off x="1471613" y="3357563"/>
            <a:ext cx="38100" cy="49213"/>
          </a:xfrm>
          <a:custGeom>
            <a:avLst/>
            <a:gdLst>
              <a:gd name="T0" fmla="*/ 2 w 3"/>
              <a:gd name="T1" fmla="*/ 1 h 4"/>
              <a:gd name="T2" fmla="*/ 1 w 3"/>
              <a:gd name="T3" fmla="*/ 1 h 4"/>
              <a:gd name="T4" fmla="*/ 1 w 3"/>
              <a:gd name="T5" fmla="*/ 2 h 4"/>
              <a:gd name="T6" fmla="*/ 3 w 3"/>
              <a:gd name="T7" fmla="*/ 4 h 4"/>
              <a:gd name="T8" fmla="*/ 2 w 3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2" y="1"/>
                </a:moveTo>
                <a:cubicBezTo>
                  <a:pt x="2" y="1"/>
                  <a:pt x="2" y="0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1" y="4"/>
                  <a:pt x="3" y="4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583"/>
          <p:cNvSpPr>
            <a:spLocks/>
          </p:cNvSpPr>
          <p:nvPr/>
        </p:nvSpPr>
        <p:spPr bwMode="auto">
          <a:xfrm>
            <a:off x="5140325" y="777875"/>
            <a:ext cx="36513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584"/>
          <p:cNvSpPr>
            <a:spLocks/>
          </p:cNvSpPr>
          <p:nvPr/>
        </p:nvSpPr>
        <p:spPr bwMode="auto">
          <a:xfrm>
            <a:off x="3268663" y="2130425"/>
            <a:ext cx="49213" cy="12700"/>
          </a:xfrm>
          <a:custGeom>
            <a:avLst/>
            <a:gdLst>
              <a:gd name="T0" fmla="*/ 0 w 4"/>
              <a:gd name="T1" fmla="*/ 0 h 1"/>
              <a:gd name="T2" fmla="*/ 3 w 4"/>
              <a:gd name="T3" fmla="*/ 1 h 1"/>
              <a:gd name="T4" fmla="*/ 0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0"/>
                </a:moveTo>
                <a:cubicBezTo>
                  <a:pt x="3" y="1"/>
                  <a:pt x="3" y="1"/>
                  <a:pt x="3" y="1"/>
                </a:cubicBezTo>
                <a:cubicBezTo>
                  <a:pt x="4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585"/>
          <p:cNvSpPr>
            <a:spLocks/>
          </p:cNvSpPr>
          <p:nvPr/>
        </p:nvSpPr>
        <p:spPr bwMode="auto">
          <a:xfrm>
            <a:off x="1522413" y="3357563"/>
            <a:ext cx="23813" cy="25400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2 w 2"/>
              <a:gd name="T5" fmla="*/ 1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1"/>
                  <a:pt x="2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586"/>
          <p:cNvSpPr>
            <a:spLocks/>
          </p:cNvSpPr>
          <p:nvPr/>
        </p:nvSpPr>
        <p:spPr bwMode="auto">
          <a:xfrm>
            <a:off x="4565650" y="1203325"/>
            <a:ext cx="25400" cy="25400"/>
          </a:xfrm>
          <a:custGeom>
            <a:avLst/>
            <a:gdLst>
              <a:gd name="T0" fmla="*/ 0 w 2"/>
              <a:gd name="T1" fmla="*/ 1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2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587"/>
          <p:cNvSpPr>
            <a:spLocks/>
          </p:cNvSpPr>
          <p:nvPr/>
        </p:nvSpPr>
        <p:spPr bwMode="auto">
          <a:xfrm>
            <a:off x="2020888" y="3019425"/>
            <a:ext cx="12700" cy="25400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0" y="1"/>
                  <a:pt x="1" y="0"/>
                </a:cubicBezTo>
                <a:cubicBezTo>
                  <a:pt x="0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588"/>
          <p:cNvSpPr>
            <a:spLocks/>
          </p:cNvSpPr>
          <p:nvPr/>
        </p:nvSpPr>
        <p:spPr bwMode="auto">
          <a:xfrm>
            <a:off x="773113" y="3846513"/>
            <a:ext cx="12700" cy="23813"/>
          </a:xfrm>
          <a:custGeom>
            <a:avLst/>
            <a:gdLst>
              <a:gd name="T0" fmla="*/ 8 w 8"/>
              <a:gd name="T1" fmla="*/ 0 h 15"/>
              <a:gd name="T2" fmla="*/ 0 w 8"/>
              <a:gd name="T3" fmla="*/ 7 h 15"/>
              <a:gd name="T4" fmla="*/ 8 w 8"/>
              <a:gd name="T5" fmla="*/ 15 h 15"/>
              <a:gd name="T6" fmla="*/ 8 w 8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5">
                <a:moveTo>
                  <a:pt x="8" y="0"/>
                </a:moveTo>
                <a:lnTo>
                  <a:pt x="0" y="7"/>
                </a:lnTo>
                <a:lnTo>
                  <a:pt x="8" y="1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589"/>
          <p:cNvSpPr>
            <a:spLocks/>
          </p:cNvSpPr>
          <p:nvPr/>
        </p:nvSpPr>
        <p:spPr bwMode="auto">
          <a:xfrm>
            <a:off x="3081338" y="2266950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590"/>
          <p:cNvSpPr>
            <a:spLocks/>
          </p:cNvSpPr>
          <p:nvPr/>
        </p:nvSpPr>
        <p:spPr bwMode="auto">
          <a:xfrm>
            <a:off x="2008188" y="2944813"/>
            <a:ext cx="61913" cy="49213"/>
          </a:xfrm>
          <a:custGeom>
            <a:avLst/>
            <a:gdLst>
              <a:gd name="T0" fmla="*/ 4 w 5"/>
              <a:gd name="T1" fmla="*/ 4 h 4"/>
              <a:gd name="T2" fmla="*/ 5 w 5"/>
              <a:gd name="T3" fmla="*/ 0 h 4"/>
              <a:gd name="T4" fmla="*/ 4 w 5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4">
                <a:moveTo>
                  <a:pt x="4" y="4"/>
                </a:moveTo>
                <a:cubicBezTo>
                  <a:pt x="5" y="0"/>
                  <a:pt x="5" y="0"/>
                  <a:pt x="5" y="0"/>
                </a:cubicBezTo>
                <a:cubicBezTo>
                  <a:pt x="5" y="1"/>
                  <a:pt x="0" y="3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591"/>
          <p:cNvSpPr>
            <a:spLocks/>
          </p:cNvSpPr>
          <p:nvPr/>
        </p:nvSpPr>
        <p:spPr bwMode="auto">
          <a:xfrm>
            <a:off x="5053013" y="814388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592"/>
          <p:cNvSpPr>
            <a:spLocks/>
          </p:cNvSpPr>
          <p:nvPr/>
        </p:nvSpPr>
        <p:spPr bwMode="auto">
          <a:xfrm>
            <a:off x="2082800" y="2919413"/>
            <a:ext cx="25400" cy="25400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2" y="1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593"/>
          <p:cNvSpPr>
            <a:spLocks/>
          </p:cNvSpPr>
          <p:nvPr/>
        </p:nvSpPr>
        <p:spPr bwMode="auto">
          <a:xfrm>
            <a:off x="1271588" y="3482975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594"/>
          <p:cNvSpPr>
            <a:spLocks/>
          </p:cNvSpPr>
          <p:nvPr/>
        </p:nvSpPr>
        <p:spPr bwMode="auto">
          <a:xfrm>
            <a:off x="611188" y="3883025"/>
            <a:ext cx="49213" cy="50800"/>
          </a:xfrm>
          <a:custGeom>
            <a:avLst/>
            <a:gdLst>
              <a:gd name="T0" fmla="*/ 1 w 4"/>
              <a:gd name="T1" fmla="*/ 4 h 4"/>
              <a:gd name="T2" fmla="*/ 4 w 4"/>
              <a:gd name="T3" fmla="*/ 2 h 4"/>
              <a:gd name="T4" fmla="*/ 3 w 4"/>
              <a:gd name="T5" fmla="*/ 1 h 4"/>
              <a:gd name="T6" fmla="*/ 4 w 4"/>
              <a:gd name="T7" fmla="*/ 0 h 4"/>
              <a:gd name="T8" fmla="*/ 1 w 4"/>
              <a:gd name="T9" fmla="*/ 1 h 4"/>
              <a:gd name="T10" fmla="*/ 2 w 4"/>
              <a:gd name="T11" fmla="*/ 1 h 4"/>
              <a:gd name="T12" fmla="*/ 0 w 4"/>
              <a:gd name="T13" fmla="*/ 3 h 4"/>
              <a:gd name="T14" fmla="*/ 1 w 4"/>
              <a:gd name="T15" fmla="*/ 3 h 4"/>
              <a:gd name="T16" fmla="*/ 1 w 4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1" y="4"/>
                </a:moveTo>
                <a:cubicBezTo>
                  <a:pt x="3" y="4"/>
                  <a:pt x="3" y="1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2"/>
                  <a:pt x="1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2" y="4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595"/>
          <p:cNvSpPr>
            <a:spLocks/>
          </p:cNvSpPr>
          <p:nvPr/>
        </p:nvSpPr>
        <p:spPr bwMode="auto">
          <a:xfrm>
            <a:off x="3917950" y="1377950"/>
            <a:ext cx="273050" cy="125413"/>
          </a:xfrm>
          <a:custGeom>
            <a:avLst/>
            <a:gdLst>
              <a:gd name="T0" fmla="*/ 16 w 22"/>
              <a:gd name="T1" fmla="*/ 4 h 10"/>
              <a:gd name="T2" fmla="*/ 22 w 22"/>
              <a:gd name="T3" fmla="*/ 2 h 10"/>
              <a:gd name="T4" fmla="*/ 13 w 22"/>
              <a:gd name="T5" fmla="*/ 3 h 10"/>
              <a:gd name="T6" fmla="*/ 10 w 22"/>
              <a:gd name="T7" fmla="*/ 3 h 10"/>
              <a:gd name="T8" fmla="*/ 2 w 22"/>
              <a:gd name="T9" fmla="*/ 2 h 10"/>
              <a:gd name="T10" fmla="*/ 4 w 22"/>
              <a:gd name="T11" fmla="*/ 5 h 10"/>
              <a:gd name="T12" fmla="*/ 0 w 22"/>
              <a:gd name="T13" fmla="*/ 7 h 10"/>
              <a:gd name="T14" fmla="*/ 1 w 22"/>
              <a:gd name="T15" fmla="*/ 10 h 10"/>
              <a:gd name="T16" fmla="*/ 6 w 22"/>
              <a:gd name="T17" fmla="*/ 8 h 10"/>
              <a:gd name="T18" fmla="*/ 13 w 22"/>
              <a:gd name="T19" fmla="*/ 5 h 10"/>
              <a:gd name="T20" fmla="*/ 15 w 22"/>
              <a:gd name="T21" fmla="*/ 9 h 10"/>
              <a:gd name="T22" fmla="*/ 19 w 22"/>
              <a:gd name="T23" fmla="*/ 8 h 10"/>
              <a:gd name="T24" fmla="*/ 16 w 22"/>
              <a:gd name="T2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10">
                <a:moveTo>
                  <a:pt x="16" y="4"/>
                </a:moveTo>
                <a:cubicBezTo>
                  <a:pt x="19" y="5"/>
                  <a:pt x="19" y="2"/>
                  <a:pt x="22" y="2"/>
                </a:cubicBezTo>
                <a:cubicBezTo>
                  <a:pt x="18" y="1"/>
                  <a:pt x="16" y="4"/>
                  <a:pt x="13" y="3"/>
                </a:cubicBezTo>
                <a:cubicBezTo>
                  <a:pt x="12" y="3"/>
                  <a:pt x="11" y="2"/>
                  <a:pt x="10" y="3"/>
                </a:cubicBezTo>
                <a:cubicBezTo>
                  <a:pt x="8" y="0"/>
                  <a:pt x="5" y="5"/>
                  <a:pt x="2" y="2"/>
                </a:cubicBezTo>
                <a:cubicBezTo>
                  <a:pt x="3" y="3"/>
                  <a:pt x="2" y="5"/>
                  <a:pt x="4" y="5"/>
                </a:cubicBezTo>
                <a:cubicBezTo>
                  <a:pt x="4" y="7"/>
                  <a:pt x="1" y="7"/>
                  <a:pt x="0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7" y="9"/>
                  <a:pt x="6" y="8"/>
                </a:cubicBezTo>
                <a:cubicBezTo>
                  <a:pt x="10" y="7"/>
                  <a:pt x="11" y="6"/>
                  <a:pt x="13" y="5"/>
                </a:cubicBezTo>
                <a:cubicBezTo>
                  <a:pt x="18" y="5"/>
                  <a:pt x="11" y="8"/>
                  <a:pt x="15" y="9"/>
                </a:cubicBezTo>
                <a:cubicBezTo>
                  <a:pt x="17" y="10"/>
                  <a:pt x="18" y="9"/>
                  <a:pt x="19" y="8"/>
                </a:cubicBezTo>
                <a:cubicBezTo>
                  <a:pt x="17" y="6"/>
                  <a:pt x="16" y="6"/>
                  <a:pt x="1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596"/>
          <p:cNvSpPr>
            <a:spLocks/>
          </p:cNvSpPr>
          <p:nvPr/>
        </p:nvSpPr>
        <p:spPr bwMode="auto">
          <a:xfrm>
            <a:off x="1309688" y="3470275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597"/>
          <p:cNvSpPr>
            <a:spLocks/>
          </p:cNvSpPr>
          <p:nvPr/>
        </p:nvSpPr>
        <p:spPr bwMode="auto">
          <a:xfrm>
            <a:off x="498475" y="3995738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598"/>
          <p:cNvSpPr>
            <a:spLocks/>
          </p:cNvSpPr>
          <p:nvPr/>
        </p:nvSpPr>
        <p:spPr bwMode="auto">
          <a:xfrm>
            <a:off x="2133600" y="2881313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599"/>
          <p:cNvSpPr>
            <a:spLocks/>
          </p:cNvSpPr>
          <p:nvPr/>
        </p:nvSpPr>
        <p:spPr bwMode="auto">
          <a:xfrm>
            <a:off x="1184275" y="3457575"/>
            <a:ext cx="76200" cy="50800"/>
          </a:xfrm>
          <a:custGeom>
            <a:avLst/>
            <a:gdLst>
              <a:gd name="T0" fmla="*/ 3 w 6"/>
              <a:gd name="T1" fmla="*/ 4 h 4"/>
              <a:gd name="T2" fmla="*/ 6 w 6"/>
              <a:gd name="T3" fmla="*/ 4 h 4"/>
              <a:gd name="T4" fmla="*/ 3 w 6"/>
              <a:gd name="T5" fmla="*/ 2 h 4"/>
              <a:gd name="T6" fmla="*/ 3 w 6"/>
              <a:gd name="T7" fmla="*/ 2 h 4"/>
              <a:gd name="T8" fmla="*/ 0 w 6"/>
              <a:gd name="T9" fmla="*/ 0 h 4"/>
              <a:gd name="T10" fmla="*/ 3 w 6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3" y="4"/>
                </a:moveTo>
                <a:cubicBezTo>
                  <a:pt x="4" y="4"/>
                  <a:pt x="4" y="3"/>
                  <a:pt x="6" y="4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0"/>
                  <a:pt x="0" y="0"/>
                </a:cubicBezTo>
                <a:cubicBezTo>
                  <a:pt x="1" y="1"/>
                  <a:pt x="5" y="2"/>
                  <a:pt x="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600"/>
          <p:cNvSpPr>
            <a:spLocks/>
          </p:cNvSpPr>
          <p:nvPr/>
        </p:nvSpPr>
        <p:spPr bwMode="auto">
          <a:xfrm>
            <a:off x="1009650" y="3595688"/>
            <a:ext cx="50800" cy="49213"/>
          </a:xfrm>
          <a:custGeom>
            <a:avLst/>
            <a:gdLst>
              <a:gd name="T0" fmla="*/ 2 w 4"/>
              <a:gd name="T1" fmla="*/ 0 h 4"/>
              <a:gd name="T2" fmla="*/ 2 w 4"/>
              <a:gd name="T3" fmla="*/ 4 h 4"/>
              <a:gd name="T4" fmla="*/ 4 w 4"/>
              <a:gd name="T5" fmla="*/ 0 h 4"/>
              <a:gd name="T6" fmla="*/ 2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2"/>
                  <a:pt x="0" y="3"/>
                  <a:pt x="2" y="4"/>
                </a:cubicBezTo>
                <a:cubicBezTo>
                  <a:pt x="4" y="0"/>
                  <a:pt x="4" y="0"/>
                  <a:pt x="4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601"/>
          <p:cNvSpPr>
            <a:spLocks/>
          </p:cNvSpPr>
          <p:nvPr/>
        </p:nvSpPr>
        <p:spPr bwMode="auto">
          <a:xfrm>
            <a:off x="4541838" y="939800"/>
            <a:ext cx="249238" cy="125413"/>
          </a:xfrm>
          <a:custGeom>
            <a:avLst/>
            <a:gdLst>
              <a:gd name="T0" fmla="*/ 10 w 20"/>
              <a:gd name="T1" fmla="*/ 8 h 10"/>
              <a:gd name="T2" fmla="*/ 20 w 20"/>
              <a:gd name="T3" fmla="*/ 4 h 10"/>
              <a:gd name="T4" fmla="*/ 16 w 20"/>
              <a:gd name="T5" fmla="*/ 4 h 10"/>
              <a:gd name="T6" fmla="*/ 1 w 20"/>
              <a:gd name="T7" fmla="*/ 5 h 10"/>
              <a:gd name="T8" fmla="*/ 9 w 20"/>
              <a:gd name="T9" fmla="*/ 5 h 10"/>
              <a:gd name="T10" fmla="*/ 9 w 20"/>
              <a:gd name="T11" fmla="*/ 6 h 10"/>
              <a:gd name="T12" fmla="*/ 3 w 20"/>
              <a:gd name="T13" fmla="*/ 6 h 10"/>
              <a:gd name="T14" fmla="*/ 4 w 20"/>
              <a:gd name="T15" fmla="*/ 8 h 10"/>
              <a:gd name="T16" fmla="*/ 1 w 20"/>
              <a:gd name="T17" fmla="*/ 8 h 10"/>
              <a:gd name="T18" fmla="*/ 1 w 20"/>
              <a:gd name="T19" fmla="*/ 10 h 10"/>
              <a:gd name="T20" fmla="*/ 2 w 20"/>
              <a:gd name="T21" fmla="*/ 9 h 10"/>
              <a:gd name="T22" fmla="*/ 10 w 20"/>
              <a:gd name="T2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0">
                <a:moveTo>
                  <a:pt x="10" y="8"/>
                </a:moveTo>
                <a:cubicBezTo>
                  <a:pt x="11" y="6"/>
                  <a:pt x="17" y="7"/>
                  <a:pt x="20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1" y="0"/>
                  <a:pt x="6" y="5"/>
                  <a:pt x="1" y="5"/>
                </a:cubicBezTo>
                <a:cubicBezTo>
                  <a:pt x="4" y="5"/>
                  <a:pt x="6" y="4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7" y="6"/>
                  <a:pt x="5" y="7"/>
                  <a:pt x="3" y="6"/>
                </a:cubicBezTo>
                <a:cubicBezTo>
                  <a:pt x="4" y="8"/>
                  <a:pt x="4" y="8"/>
                  <a:pt x="4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2" y="9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7" y="7"/>
                  <a:pt x="1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602"/>
          <p:cNvSpPr>
            <a:spLocks/>
          </p:cNvSpPr>
          <p:nvPr/>
        </p:nvSpPr>
        <p:spPr bwMode="auto">
          <a:xfrm>
            <a:off x="3579813" y="1804988"/>
            <a:ext cx="63500" cy="36513"/>
          </a:xfrm>
          <a:custGeom>
            <a:avLst/>
            <a:gdLst>
              <a:gd name="T0" fmla="*/ 5 w 5"/>
              <a:gd name="T1" fmla="*/ 1 h 3"/>
              <a:gd name="T2" fmla="*/ 1 w 5"/>
              <a:gd name="T3" fmla="*/ 3 h 3"/>
              <a:gd name="T4" fmla="*/ 5 w 5"/>
              <a:gd name="T5" fmla="*/ 2 h 3"/>
              <a:gd name="T6" fmla="*/ 5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1"/>
                </a:moveTo>
                <a:cubicBezTo>
                  <a:pt x="0" y="0"/>
                  <a:pt x="2" y="2"/>
                  <a:pt x="1" y="3"/>
                </a:cubicBezTo>
                <a:cubicBezTo>
                  <a:pt x="2" y="2"/>
                  <a:pt x="3" y="2"/>
                  <a:pt x="5" y="2"/>
                </a:cubicBezTo>
                <a:lnTo>
                  <a:pt x="5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603"/>
          <p:cNvSpPr>
            <a:spLocks/>
          </p:cNvSpPr>
          <p:nvPr/>
        </p:nvSpPr>
        <p:spPr bwMode="auto">
          <a:xfrm>
            <a:off x="3568700" y="1841500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604"/>
          <p:cNvSpPr>
            <a:spLocks/>
          </p:cNvSpPr>
          <p:nvPr/>
        </p:nvSpPr>
        <p:spPr bwMode="auto">
          <a:xfrm>
            <a:off x="4054475" y="1490663"/>
            <a:ext cx="25400" cy="12700"/>
          </a:xfrm>
          <a:custGeom>
            <a:avLst/>
            <a:gdLst>
              <a:gd name="T0" fmla="*/ 1 w 2"/>
              <a:gd name="T1" fmla="*/ 1 h 1"/>
              <a:gd name="T2" fmla="*/ 0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0"/>
                  <a:pt x="0" y="0"/>
                  <a:pt x="0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605"/>
          <p:cNvSpPr>
            <a:spLocks/>
          </p:cNvSpPr>
          <p:nvPr/>
        </p:nvSpPr>
        <p:spPr bwMode="auto">
          <a:xfrm>
            <a:off x="4878388" y="890588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606"/>
          <p:cNvSpPr>
            <a:spLocks/>
          </p:cNvSpPr>
          <p:nvPr/>
        </p:nvSpPr>
        <p:spPr bwMode="auto">
          <a:xfrm>
            <a:off x="2170113" y="2819400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08"/>
          <p:cNvSpPr>
            <a:spLocks/>
          </p:cNvSpPr>
          <p:nvPr/>
        </p:nvSpPr>
        <p:spPr bwMode="auto">
          <a:xfrm>
            <a:off x="1009651" y="3519488"/>
            <a:ext cx="100013" cy="63500"/>
          </a:xfrm>
          <a:custGeom>
            <a:avLst/>
            <a:gdLst>
              <a:gd name="T0" fmla="*/ 0 w 8"/>
              <a:gd name="T1" fmla="*/ 0 h 5"/>
              <a:gd name="T2" fmla="*/ 0 w 8"/>
              <a:gd name="T3" fmla="*/ 3 h 5"/>
              <a:gd name="T4" fmla="*/ 5 w 8"/>
              <a:gd name="T5" fmla="*/ 3 h 5"/>
              <a:gd name="T6" fmla="*/ 5 w 8"/>
              <a:gd name="T7" fmla="*/ 3 h 5"/>
              <a:gd name="T8" fmla="*/ 8 w 8"/>
              <a:gd name="T9" fmla="*/ 3 h 5"/>
              <a:gd name="T10" fmla="*/ 4 w 8"/>
              <a:gd name="T11" fmla="*/ 2 h 5"/>
              <a:gd name="T12" fmla="*/ 0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5"/>
                  <a:pt x="7" y="3"/>
                  <a:pt x="8" y="3"/>
                </a:cubicBezTo>
                <a:cubicBezTo>
                  <a:pt x="4" y="2"/>
                  <a:pt x="4" y="2"/>
                  <a:pt x="4" y="2"/>
                </a:cubicBezTo>
                <a:cubicBezTo>
                  <a:pt x="2" y="3"/>
                  <a:pt x="2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609"/>
          <p:cNvSpPr>
            <a:spLocks/>
          </p:cNvSpPr>
          <p:nvPr/>
        </p:nvSpPr>
        <p:spPr bwMode="auto">
          <a:xfrm>
            <a:off x="698501" y="3783013"/>
            <a:ext cx="25400" cy="38100"/>
          </a:xfrm>
          <a:custGeom>
            <a:avLst/>
            <a:gdLst>
              <a:gd name="T0" fmla="*/ 1 w 2"/>
              <a:gd name="T1" fmla="*/ 0 h 3"/>
              <a:gd name="T2" fmla="*/ 2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1"/>
                  <a:pt x="2" y="3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610"/>
          <p:cNvSpPr>
            <a:spLocks/>
          </p:cNvSpPr>
          <p:nvPr/>
        </p:nvSpPr>
        <p:spPr bwMode="auto">
          <a:xfrm>
            <a:off x="3517901" y="1828801"/>
            <a:ext cx="38100" cy="12700"/>
          </a:xfrm>
          <a:custGeom>
            <a:avLst/>
            <a:gdLst>
              <a:gd name="T0" fmla="*/ 0 w 24"/>
              <a:gd name="T1" fmla="*/ 8 h 8"/>
              <a:gd name="T2" fmla="*/ 24 w 24"/>
              <a:gd name="T3" fmla="*/ 0 h 8"/>
              <a:gd name="T4" fmla="*/ 0 w 24"/>
              <a:gd name="T5" fmla="*/ 8 h 8"/>
              <a:gd name="T6" fmla="*/ 0 w 24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">
                <a:moveTo>
                  <a:pt x="0" y="8"/>
                </a:moveTo>
                <a:lnTo>
                  <a:pt x="24" y="0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611"/>
          <p:cNvSpPr>
            <a:spLocks/>
          </p:cNvSpPr>
          <p:nvPr/>
        </p:nvSpPr>
        <p:spPr bwMode="auto">
          <a:xfrm>
            <a:off x="2233613" y="2719388"/>
            <a:ext cx="36513" cy="23813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2" y="2"/>
                  <a:pt x="3" y="2"/>
                  <a:pt x="3" y="1"/>
                </a:cubicBezTo>
                <a:cubicBezTo>
                  <a:pt x="3" y="1"/>
                  <a:pt x="1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612"/>
          <p:cNvSpPr>
            <a:spLocks/>
          </p:cNvSpPr>
          <p:nvPr/>
        </p:nvSpPr>
        <p:spPr bwMode="auto">
          <a:xfrm>
            <a:off x="1096963" y="3482976"/>
            <a:ext cx="63500" cy="36513"/>
          </a:xfrm>
          <a:custGeom>
            <a:avLst/>
            <a:gdLst>
              <a:gd name="T0" fmla="*/ 4 w 5"/>
              <a:gd name="T1" fmla="*/ 0 h 3"/>
              <a:gd name="T2" fmla="*/ 0 w 5"/>
              <a:gd name="T3" fmla="*/ 2 h 3"/>
              <a:gd name="T4" fmla="*/ 2 w 5"/>
              <a:gd name="T5" fmla="*/ 3 h 3"/>
              <a:gd name="T6" fmla="*/ 4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4" y="0"/>
                </a:moveTo>
                <a:cubicBezTo>
                  <a:pt x="2" y="0"/>
                  <a:pt x="1" y="2"/>
                  <a:pt x="0" y="2"/>
                </a:cubicBezTo>
                <a:cubicBezTo>
                  <a:pt x="2" y="2"/>
                  <a:pt x="2" y="3"/>
                  <a:pt x="2" y="3"/>
                </a:cubicBezTo>
                <a:cubicBezTo>
                  <a:pt x="0" y="2"/>
                  <a:pt x="5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613"/>
          <p:cNvSpPr>
            <a:spLocks/>
          </p:cNvSpPr>
          <p:nvPr/>
        </p:nvSpPr>
        <p:spPr bwMode="auto">
          <a:xfrm>
            <a:off x="1720851" y="3094038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14"/>
          <p:cNvSpPr>
            <a:spLocks/>
          </p:cNvSpPr>
          <p:nvPr/>
        </p:nvSpPr>
        <p:spPr bwMode="auto">
          <a:xfrm>
            <a:off x="3268663" y="1992313"/>
            <a:ext cx="36513" cy="12700"/>
          </a:xfrm>
          <a:custGeom>
            <a:avLst/>
            <a:gdLst>
              <a:gd name="T0" fmla="*/ 0 w 3"/>
              <a:gd name="T1" fmla="*/ 1 h 1"/>
              <a:gd name="T2" fmla="*/ 2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2" y="1"/>
                  <a:pt x="3" y="1"/>
                  <a:pt x="2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615"/>
          <p:cNvSpPr>
            <a:spLocks/>
          </p:cNvSpPr>
          <p:nvPr/>
        </p:nvSpPr>
        <p:spPr bwMode="auto">
          <a:xfrm>
            <a:off x="2408238" y="2593976"/>
            <a:ext cx="23813" cy="23813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2" y="2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616"/>
          <p:cNvSpPr>
            <a:spLocks/>
          </p:cNvSpPr>
          <p:nvPr/>
        </p:nvSpPr>
        <p:spPr bwMode="auto">
          <a:xfrm>
            <a:off x="1797051" y="2981326"/>
            <a:ext cx="36513" cy="50800"/>
          </a:xfrm>
          <a:custGeom>
            <a:avLst/>
            <a:gdLst>
              <a:gd name="T0" fmla="*/ 0 w 3"/>
              <a:gd name="T1" fmla="*/ 4 h 4"/>
              <a:gd name="T2" fmla="*/ 3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2" y="4"/>
                  <a:pt x="3" y="2"/>
                  <a:pt x="3" y="0"/>
                </a:cubicBezTo>
                <a:cubicBezTo>
                  <a:pt x="1" y="1"/>
                  <a:pt x="0" y="3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617"/>
          <p:cNvSpPr>
            <a:spLocks/>
          </p:cNvSpPr>
          <p:nvPr/>
        </p:nvSpPr>
        <p:spPr bwMode="auto">
          <a:xfrm>
            <a:off x="4727576" y="890588"/>
            <a:ext cx="50800" cy="12700"/>
          </a:xfrm>
          <a:custGeom>
            <a:avLst/>
            <a:gdLst>
              <a:gd name="T0" fmla="*/ 0 w 4"/>
              <a:gd name="T1" fmla="*/ 1 h 1"/>
              <a:gd name="T2" fmla="*/ 4 w 4"/>
              <a:gd name="T3" fmla="*/ 1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618"/>
          <p:cNvSpPr>
            <a:spLocks/>
          </p:cNvSpPr>
          <p:nvPr/>
        </p:nvSpPr>
        <p:spPr bwMode="auto">
          <a:xfrm>
            <a:off x="2619376" y="2430463"/>
            <a:ext cx="25400" cy="25400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619"/>
          <p:cNvSpPr>
            <a:spLocks/>
          </p:cNvSpPr>
          <p:nvPr/>
        </p:nvSpPr>
        <p:spPr bwMode="auto">
          <a:xfrm>
            <a:off x="2919413" y="2217738"/>
            <a:ext cx="25400" cy="12700"/>
          </a:xfrm>
          <a:custGeom>
            <a:avLst/>
            <a:gdLst>
              <a:gd name="T0" fmla="*/ 0 w 16"/>
              <a:gd name="T1" fmla="*/ 8 h 8"/>
              <a:gd name="T2" fmla="*/ 16 w 16"/>
              <a:gd name="T3" fmla="*/ 0 h 8"/>
              <a:gd name="T4" fmla="*/ 8 w 16"/>
              <a:gd name="T5" fmla="*/ 8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16" y="0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620"/>
          <p:cNvSpPr>
            <a:spLocks/>
          </p:cNvSpPr>
          <p:nvPr/>
        </p:nvSpPr>
        <p:spPr bwMode="auto">
          <a:xfrm>
            <a:off x="2670176" y="2343151"/>
            <a:ext cx="74613" cy="49213"/>
          </a:xfrm>
          <a:custGeom>
            <a:avLst/>
            <a:gdLst>
              <a:gd name="T0" fmla="*/ 3 w 6"/>
              <a:gd name="T1" fmla="*/ 3 h 4"/>
              <a:gd name="T2" fmla="*/ 3 w 6"/>
              <a:gd name="T3" fmla="*/ 0 h 4"/>
              <a:gd name="T4" fmla="*/ 3 w 6"/>
              <a:gd name="T5" fmla="*/ 2 h 4"/>
              <a:gd name="T6" fmla="*/ 2 w 6"/>
              <a:gd name="T7" fmla="*/ 2 h 4"/>
              <a:gd name="T8" fmla="*/ 1 w 6"/>
              <a:gd name="T9" fmla="*/ 4 h 4"/>
              <a:gd name="T10" fmla="*/ 3 w 6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3" y="3"/>
                </a:moveTo>
                <a:cubicBezTo>
                  <a:pt x="3" y="2"/>
                  <a:pt x="6" y="1"/>
                  <a:pt x="3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cubicBezTo>
                  <a:pt x="0" y="2"/>
                  <a:pt x="1" y="3"/>
                  <a:pt x="1" y="4"/>
                </a:cubicBezTo>
                <a:cubicBezTo>
                  <a:pt x="2" y="3"/>
                  <a:pt x="2" y="2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621"/>
          <p:cNvSpPr>
            <a:spLocks/>
          </p:cNvSpPr>
          <p:nvPr/>
        </p:nvSpPr>
        <p:spPr bwMode="auto">
          <a:xfrm>
            <a:off x="1047751" y="3457576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8 h 8"/>
              <a:gd name="T6" fmla="*/ 0 w 8"/>
              <a:gd name="T7" fmla="*/ 0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622"/>
          <p:cNvSpPr>
            <a:spLocks/>
          </p:cNvSpPr>
          <p:nvPr/>
        </p:nvSpPr>
        <p:spPr bwMode="auto">
          <a:xfrm>
            <a:off x="1035051" y="3470276"/>
            <a:ext cx="38100" cy="38100"/>
          </a:xfrm>
          <a:custGeom>
            <a:avLst/>
            <a:gdLst>
              <a:gd name="T0" fmla="*/ 3 w 3"/>
              <a:gd name="T1" fmla="*/ 3 h 3"/>
              <a:gd name="T2" fmla="*/ 3 w 3"/>
              <a:gd name="T3" fmla="*/ 0 h 3"/>
              <a:gd name="T4" fmla="*/ 2 w 3"/>
              <a:gd name="T5" fmla="*/ 0 h 3"/>
              <a:gd name="T6" fmla="*/ 0 w 3"/>
              <a:gd name="T7" fmla="*/ 1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3" y="2"/>
                  <a:pt x="1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2" y="1"/>
                  <a:pt x="0" y="1"/>
                </a:cubicBezTo>
                <a:cubicBezTo>
                  <a:pt x="0" y="2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623"/>
          <p:cNvSpPr>
            <a:spLocks/>
          </p:cNvSpPr>
          <p:nvPr/>
        </p:nvSpPr>
        <p:spPr bwMode="auto">
          <a:xfrm>
            <a:off x="4465638" y="1052513"/>
            <a:ext cx="50800" cy="25400"/>
          </a:xfrm>
          <a:custGeom>
            <a:avLst/>
            <a:gdLst>
              <a:gd name="T0" fmla="*/ 3 w 4"/>
              <a:gd name="T1" fmla="*/ 2 h 2"/>
              <a:gd name="T2" fmla="*/ 4 w 4"/>
              <a:gd name="T3" fmla="*/ 1 h 2"/>
              <a:gd name="T4" fmla="*/ 0 w 4"/>
              <a:gd name="T5" fmla="*/ 0 h 2"/>
              <a:gd name="T6" fmla="*/ 3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3" y="2"/>
                </a:moveTo>
                <a:cubicBezTo>
                  <a:pt x="4" y="2"/>
                  <a:pt x="4" y="1"/>
                  <a:pt x="4" y="1"/>
                </a:cubicBezTo>
                <a:cubicBezTo>
                  <a:pt x="3" y="1"/>
                  <a:pt x="1" y="1"/>
                  <a:pt x="0" y="0"/>
                </a:cubicBezTo>
                <a:cubicBezTo>
                  <a:pt x="1" y="1"/>
                  <a:pt x="2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624"/>
          <p:cNvSpPr>
            <a:spLocks/>
          </p:cNvSpPr>
          <p:nvPr/>
        </p:nvSpPr>
        <p:spPr bwMode="auto">
          <a:xfrm>
            <a:off x="4454526" y="1052513"/>
            <a:ext cx="11113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625"/>
          <p:cNvSpPr>
            <a:spLocks/>
          </p:cNvSpPr>
          <p:nvPr/>
        </p:nvSpPr>
        <p:spPr bwMode="auto">
          <a:xfrm>
            <a:off x="2981326" y="2130426"/>
            <a:ext cx="38100" cy="36513"/>
          </a:xfrm>
          <a:custGeom>
            <a:avLst/>
            <a:gdLst>
              <a:gd name="T0" fmla="*/ 2 w 3"/>
              <a:gd name="T1" fmla="*/ 3 h 3"/>
              <a:gd name="T2" fmla="*/ 3 w 3"/>
              <a:gd name="T3" fmla="*/ 0 h 3"/>
              <a:gd name="T4" fmla="*/ 2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3" y="2"/>
                  <a:pt x="3" y="0"/>
                  <a:pt x="3" y="0"/>
                </a:cubicBezTo>
                <a:cubicBezTo>
                  <a:pt x="3" y="0"/>
                  <a:pt x="0" y="2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626"/>
          <p:cNvSpPr>
            <a:spLocks/>
          </p:cNvSpPr>
          <p:nvPr/>
        </p:nvSpPr>
        <p:spPr bwMode="auto">
          <a:xfrm>
            <a:off x="2919413" y="2166938"/>
            <a:ext cx="49213" cy="38100"/>
          </a:xfrm>
          <a:custGeom>
            <a:avLst/>
            <a:gdLst>
              <a:gd name="T0" fmla="*/ 3 w 4"/>
              <a:gd name="T1" fmla="*/ 0 h 3"/>
              <a:gd name="T2" fmla="*/ 0 w 4"/>
              <a:gd name="T3" fmla="*/ 3 h 3"/>
              <a:gd name="T4" fmla="*/ 3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0" y="0"/>
                  <a:pt x="2" y="2"/>
                  <a:pt x="0" y="3"/>
                </a:cubicBezTo>
                <a:cubicBezTo>
                  <a:pt x="2" y="2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627"/>
          <p:cNvSpPr>
            <a:spLocks/>
          </p:cNvSpPr>
          <p:nvPr/>
        </p:nvSpPr>
        <p:spPr bwMode="auto">
          <a:xfrm>
            <a:off x="2894013" y="2205038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1"/>
                  <a:pt x="1" y="1"/>
                  <a:pt x="0" y="1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628"/>
          <p:cNvSpPr>
            <a:spLocks/>
          </p:cNvSpPr>
          <p:nvPr/>
        </p:nvSpPr>
        <p:spPr bwMode="auto">
          <a:xfrm>
            <a:off x="4740276" y="877888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629"/>
          <p:cNvSpPr>
            <a:spLocks/>
          </p:cNvSpPr>
          <p:nvPr/>
        </p:nvSpPr>
        <p:spPr bwMode="auto">
          <a:xfrm>
            <a:off x="3068638" y="2066926"/>
            <a:ext cx="50800" cy="38100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4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2" y="0"/>
                  <a:pt x="1" y="1"/>
                  <a:pt x="0" y="3"/>
                </a:cubicBezTo>
                <a:cubicBezTo>
                  <a:pt x="1" y="2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630"/>
          <p:cNvSpPr>
            <a:spLocks/>
          </p:cNvSpPr>
          <p:nvPr/>
        </p:nvSpPr>
        <p:spPr bwMode="auto">
          <a:xfrm>
            <a:off x="3043238" y="2105026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631"/>
          <p:cNvSpPr>
            <a:spLocks/>
          </p:cNvSpPr>
          <p:nvPr/>
        </p:nvSpPr>
        <p:spPr bwMode="auto">
          <a:xfrm>
            <a:off x="2582863" y="2405063"/>
            <a:ext cx="36513" cy="38100"/>
          </a:xfrm>
          <a:custGeom>
            <a:avLst/>
            <a:gdLst>
              <a:gd name="T0" fmla="*/ 2 w 3"/>
              <a:gd name="T1" fmla="*/ 0 h 3"/>
              <a:gd name="T2" fmla="*/ 0 w 3"/>
              <a:gd name="T3" fmla="*/ 3 h 3"/>
              <a:gd name="T4" fmla="*/ 2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0" y="1"/>
                  <a:pt x="0" y="2"/>
                  <a:pt x="0" y="3"/>
                </a:cubicBezTo>
                <a:cubicBezTo>
                  <a:pt x="0" y="2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Rectangle 632"/>
          <p:cNvSpPr>
            <a:spLocks noChangeArrowheads="1"/>
          </p:cNvSpPr>
          <p:nvPr/>
        </p:nvSpPr>
        <p:spPr bwMode="auto">
          <a:xfrm>
            <a:off x="2506663" y="2468563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633"/>
          <p:cNvSpPr>
            <a:spLocks/>
          </p:cNvSpPr>
          <p:nvPr/>
        </p:nvSpPr>
        <p:spPr bwMode="auto">
          <a:xfrm>
            <a:off x="2506663" y="2481263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634"/>
          <p:cNvSpPr>
            <a:spLocks/>
          </p:cNvSpPr>
          <p:nvPr/>
        </p:nvSpPr>
        <p:spPr bwMode="auto">
          <a:xfrm>
            <a:off x="2506663" y="24812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635"/>
          <p:cNvSpPr>
            <a:spLocks/>
          </p:cNvSpPr>
          <p:nvPr/>
        </p:nvSpPr>
        <p:spPr bwMode="auto">
          <a:xfrm>
            <a:off x="1060451" y="3432176"/>
            <a:ext cx="49213" cy="25400"/>
          </a:xfrm>
          <a:custGeom>
            <a:avLst/>
            <a:gdLst>
              <a:gd name="T0" fmla="*/ 1 w 4"/>
              <a:gd name="T1" fmla="*/ 0 h 2"/>
              <a:gd name="T2" fmla="*/ 3 w 4"/>
              <a:gd name="T3" fmla="*/ 2 h 2"/>
              <a:gd name="T4" fmla="*/ 4 w 4"/>
              <a:gd name="T5" fmla="*/ 2 h 2"/>
              <a:gd name="T6" fmla="*/ 1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1"/>
                  <a:pt x="2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636"/>
          <p:cNvSpPr>
            <a:spLocks noEditPoints="1"/>
          </p:cNvSpPr>
          <p:nvPr/>
        </p:nvSpPr>
        <p:spPr bwMode="auto">
          <a:xfrm>
            <a:off x="3492501" y="1065213"/>
            <a:ext cx="923925" cy="350838"/>
          </a:xfrm>
          <a:custGeom>
            <a:avLst/>
            <a:gdLst>
              <a:gd name="T0" fmla="*/ 6 w 74"/>
              <a:gd name="T1" fmla="*/ 23 h 28"/>
              <a:gd name="T2" fmla="*/ 5 w 74"/>
              <a:gd name="T3" fmla="*/ 24 h 28"/>
              <a:gd name="T4" fmla="*/ 1 w 74"/>
              <a:gd name="T5" fmla="*/ 28 h 28"/>
              <a:gd name="T6" fmla="*/ 2 w 74"/>
              <a:gd name="T7" fmla="*/ 25 h 28"/>
              <a:gd name="T8" fmla="*/ 4 w 74"/>
              <a:gd name="T9" fmla="*/ 26 h 28"/>
              <a:gd name="T10" fmla="*/ 10 w 74"/>
              <a:gd name="T11" fmla="*/ 25 h 28"/>
              <a:gd name="T12" fmla="*/ 16 w 74"/>
              <a:gd name="T13" fmla="*/ 22 h 28"/>
              <a:gd name="T14" fmla="*/ 23 w 74"/>
              <a:gd name="T15" fmla="*/ 21 h 28"/>
              <a:gd name="T16" fmla="*/ 30 w 74"/>
              <a:gd name="T17" fmla="*/ 18 h 28"/>
              <a:gd name="T18" fmla="*/ 37 w 74"/>
              <a:gd name="T19" fmla="*/ 16 h 28"/>
              <a:gd name="T20" fmla="*/ 37 w 74"/>
              <a:gd name="T21" fmla="*/ 17 h 28"/>
              <a:gd name="T22" fmla="*/ 46 w 74"/>
              <a:gd name="T23" fmla="*/ 16 h 28"/>
              <a:gd name="T24" fmla="*/ 45 w 74"/>
              <a:gd name="T25" fmla="*/ 17 h 28"/>
              <a:gd name="T26" fmla="*/ 46 w 74"/>
              <a:gd name="T27" fmla="*/ 18 h 28"/>
              <a:gd name="T28" fmla="*/ 46 w 74"/>
              <a:gd name="T29" fmla="*/ 16 h 28"/>
              <a:gd name="T30" fmla="*/ 52 w 74"/>
              <a:gd name="T31" fmla="*/ 17 h 28"/>
              <a:gd name="T32" fmla="*/ 58 w 74"/>
              <a:gd name="T33" fmla="*/ 13 h 28"/>
              <a:gd name="T34" fmla="*/ 58 w 74"/>
              <a:gd name="T35" fmla="*/ 14 h 28"/>
              <a:gd name="T36" fmla="*/ 60 w 74"/>
              <a:gd name="T37" fmla="*/ 15 h 28"/>
              <a:gd name="T38" fmla="*/ 49 w 74"/>
              <a:gd name="T39" fmla="*/ 11 h 28"/>
              <a:gd name="T40" fmla="*/ 56 w 74"/>
              <a:gd name="T41" fmla="*/ 9 h 28"/>
              <a:gd name="T42" fmla="*/ 53 w 74"/>
              <a:gd name="T43" fmla="*/ 8 h 28"/>
              <a:gd name="T44" fmla="*/ 61 w 74"/>
              <a:gd name="T45" fmla="*/ 6 h 28"/>
              <a:gd name="T46" fmla="*/ 61 w 74"/>
              <a:gd name="T47" fmla="*/ 7 h 28"/>
              <a:gd name="T48" fmla="*/ 64 w 74"/>
              <a:gd name="T49" fmla="*/ 6 h 28"/>
              <a:gd name="T50" fmla="*/ 62 w 74"/>
              <a:gd name="T51" fmla="*/ 5 h 28"/>
              <a:gd name="T52" fmla="*/ 63 w 74"/>
              <a:gd name="T53" fmla="*/ 3 h 28"/>
              <a:gd name="T54" fmla="*/ 65 w 74"/>
              <a:gd name="T55" fmla="*/ 5 h 28"/>
              <a:gd name="T56" fmla="*/ 71 w 74"/>
              <a:gd name="T57" fmla="*/ 0 h 28"/>
              <a:gd name="T58" fmla="*/ 68 w 74"/>
              <a:gd name="T59" fmla="*/ 1 h 28"/>
              <a:gd name="T60" fmla="*/ 68 w 74"/>
              <a:gd name="T61" fmla="*/ 2 h 28"/>
              <a:gd name="T62" fmla="*/ 50 w 74"/>
              <a:gd name="T63" fmla="*/ 7 h 28"/>
              <a:gd name="T64" fmla="*/ 42 w 74"/>
              <a:gd name="T65" fmla="*/ 5 h 28"/>
              <a:gd name="T66" fmla="*/ 39 w 74"/>
              <a:gd name="T67" fmla="*/ 6 h 28"/>
              <a:gd name="T68" fmla="*/ 45 w 74"/>
              <a:gd name="T69" fmla="*/ 8 h 28"/>
              <a:gd name="T70" fmla="*/ 35 w 74"/>
              <a:gd name="T71" fmla="*/ 11 h 28"/>
              <a:gd name="T72" fmla="*/ 35 w 74"/>
              <a:gd name="T73" fmla="*/ 9 h 28"/>
              <a:gd name="T74" fmla="*/ 31 w 74"/>
              <a:gd name="T75" fmla="*/ 8 h 28"/>
              <a:gd name="T76" fmla="*/ 28 w 74"/>
              <a:gd name="T77" fmla="*/ 9 h 28"/>
              <a:gd name="T78" fmla="*/ 35 w 74"/>
              <a:gd name="T79" fmla="*/ 11 h 28"/>
              <a:gd name="T80" fmla="*/ 30 w 74"/>
              <a:gd name="T81" fmla="*/ 12 h 28"/>
              <a:gd name="T82" fmla="*/ 31 w 74"/>
              <a:gd name="T83" fmla="*/ 12 h 28"/>
              <a:gd name="T84" fmla="*/ 22 w 74"/>
              <a:gd name="T85" fmla="*/ 12 h 28"/>
              <a:gd name="T86" fmla="*/ 24 w 74"/>
              <a:gd name="T87" fmla="*/ 13 h 28"/>
              <a:gd name="T88" fmla="*/ 21 w 74"/>
              <a:gd name="T89" fmla="*/ 16 h 28"/>
              <a:gd name="T90" fmla="*/ 25 w 74"/>
              <a:gd name="T91" fmla="*/ 17 h 28"/>
              <a:gd name="T92" fmla="*/ 15 w 74"/>
              <a:gd name="T93" fmla="*/ 19 h 28"/>
              <a:gd name="T94" fmla="*/ 15 w 74"/>
              <a:gd name="T95" fmla="*/ 19 h 28"/>
              <a:gd name="T96" fmla="*/ 9 w 74"/>
              <a:gd name="T97" fmla="*/ 20 h 28"/>
              <a:gd name="T98" fmla="*/ 10 w 74"/>
              <a:gd name="T99" fmla="*/ 21 h 28"/>
              <a:gd name="T100" fmla="*/ 0 w 74"/>
              <a:gd name="T101" fmla="*/ 23 h 28"/>
              <a:gd name="T102" fmla="*/ 6 w 74"/>
              <a:gd name="T103" fmla="*/ 23 h 28"/>
              <a:gd name="T104" fmla="*/ 60 w 74"/>
              <a:gd name="T105" fmla="*/ 5 h 28"/>
              <a:gd name="T106" fmla="*/ 59 w 74"/>
              <a:gd name="T107" fmla="*/ 6 h 28"/>
              <a:gd name="T108" fmla="*/ 60 w 74"/>
              <a:gd name="T109" fmla="*/ 5 h 28"/>
              <a:gd name="T110" fmla="*/ 41 w 74"/>
              <a:gd name="T111" fmla="*/ 10 h 28"/>
              <a:gd name="T112" fmla="*/ 43 w 74"/>
              <a:gd name="T113" fmla="*/ 10 h 28"/>
              <a:gd name="T114" fmla="*/ 42 w 74"/>
              <a:gd name="T115" fmla="*/ 13 h 28"/>
              <a:gd name="T116" fmla="*/ 41 w 74"/>
              <a:gd name="T117" fmla="*/ 10 h 28"/>
              <a:gd name="T118" fmla="*/ 13 w 74"/>
              <a:gd name="T119" fmla="*/ 21 h 28"/>
              <a:gd name="T120" fmla="*/ 11 w 74"/>
              <a:gd name="T121" fmla="*/ 21 h 28"/>
              <a:gd name="T122" fmla="*/ 13 w 74"/>
              <a:gd name="T123" fmla="*/ 2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4" h="28">
                <a:moveTo>
                  <a:pt x="6" y="23"/>
                </a:moveTo>
                <a:cubicBezTo>
                  <a:pt x="6" y="24"/>
                  <a:pt x="5" y="24"/>
                  <a:pt x="5" y="24"/>
                </a:cubicBezTo>
                <a:cubicBezTo>
                  <a:pt x="1" y="25"/>
                  <a:pt x="1" y="26"/>
                  <a:pt x="1" y="28"/>
                </a:cubicBezTo>
                <a:cubicBezTo>
                  <a:pt x="2" y="27"/>
                  <a:pt x="1" y="26"/>
                  <a:pt x="2" y="25"/>
                </a:cubicBezTo>
                <a:cubicBezTo>
                  <a:pt x="3" y="25"/>
                  <a:pt x="4" y="25"/>
                  <a:pt x="4" y="26"/>
                </a:cubicBezTo>
                <a:cubicBezTo>
                  <a:pt x="5" y="24"/>
                  <a:pt x="8" y="25"/>
                  <a:pt x="10" y="25"/>
                </a:cubicBezTo>
                <a:cubicBezTo>
                  <a:pt x="9" y="22"/>
                  <a:pt x="14" y="23"/>
                  <a:pt x="16" y="22"/>
                </a:cubicBezTo>
                <a:cubicBezTo>
                  <a:pt x="19" y="22"/>
                  <a:pt x="20" y="19"/>
                  <a:pt x="23" y="21"/>
                </a:cubicBezTo>
                <a:cubicBezTo>
                  <a:pt x="25" y="19"/>
                  <a:pt x="27" y="18"/>
                  <a:pt x="30" y="18"/>
                </a:cubicBezTo>
                <a:cubicBezTo>
                  <a:pt x="34" y="21"/>
                  <a:pt x="33" y="16"/>
                  <a:pt x="37" y="16"/>
                </a:cubicBezTo>
                <a:cubicBezTo>
                  <a:pt x="37" y="17"/>
                  <a:pt x="37" y="17"/>
                  <a:pt x="37" y="17"/>
                </a:cubicBezTo>
                <a:cubicBezTo>
                  <a:pt x="39" y="13"/>
                  <a:pt x="42" y="17"/>
                  <a:pt x="46" y="16"/>
                </a:cubicBezTo>
                <a:cubicBezTo>
                  <a:pt x="46" y="17"/>
                  <a:pt x="45" y="17"/>
                  <a:pt x="45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6"/>
                  <a:pt x="46" y="16"/>
                  <a:pt x="46" y="16"/>
                </a:cubicBezTo>
                <a:cubicBezTo>
                  <a:pt x="48" y="16"/>
                  <a:pt x="51" y="15"/>
                  <a:pt x="52" y="17"/>
                </a:cubicBezTo>
                <a:cubicBezTo>
                  <a:pt x="55" y="17"/>
                  <a:pt x="56" y="14"/>
                  <a:pt x="58" y="13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15"/>
                  <a:pt x="60" y="15"/>
                  <a:pt x="60" y="15"/>
                </a:cubicBezTo>
                <a:cubicBezTo>
                  <a:pt x="58" y="10"/>
                  <a:pt x="51" y="15"/>
                  <a:pt x="49" y="11"/>
                </a:cubicBezTo>
                <a:cubicBezTo>
                  <a:pt x="51" y="9"/>
                  <a:pt x="56" y="13"/>
                  <a:pt x="56" y="9"/>
                </a:cubicBezTo>
                <a:cubicBezTo>
                  <a:pt x="53" y="8"/>
                  <a:pt x="53" y="8"/>
                  <a:pt x="53" y="8"/>
                </a:cubicBezTo>
                <a:cubicBezTo>
                  <a:pt x="55" y="7"/>
                  <a:pt x="58" y="7"/>
                  <a:pt x="61" y="6"/>
                </a:cubicBezTo>
                <a:cubicBezTo>
                  <a:pt x="61" y="7"/>
                  <a:pt x="61" y="7"/>
                  <a:pt x="61" y="7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5"/>
                  <a:pt x="62" y="6"/>
                  <a:pt x="62" y="5"/>
                </a:cubicBezTo>
                <a:cubicBezTo>
                  <a:pt x="62" y="4"/>
                  <a:pt x="63" y="4"/>
                  <a:pt x="63" y="3"/>
                </a:cubicBezTo>
                <a:cubicBezTo>
                  <a:pt x="66" y="2"/>
                  <a:pt x="66" y="5"/>
                  <a:pt x="65" y="5"/>
                </a:cubicBezTo>
                <a:cubicBezTo>
                  <a:pt x="67" y="3"/>
                  <a:pt x="74" y="2"/>
                  <a:pt x="71" y="0"/>
                </a:cubicBezTo>
                <a:cubicBezTo>
                  <a:pt x="70" y="0"/>
                  <a:pt x="69" y="1"/>
                  <a:pt x="68" y="1"/>
                </a:cubicBezTo>
                <a:cubicBezTo>
                  <a:pt x="68" y="2"/>
                  <a:pt x="68" y="2"/>
                  <a:pt x="68" y="2"/>
                </a:cubicBezTo>
                <a:cubicBezTo>
                  <a:pt x="62" y="2"/>
                  <a:pt x="56" y="4"/>
                  <a:pt x="50" y="7"/>
                </a:cubicBezTo>
                <a:cubicBezTo>
                  <a:pt x="47" y="6"/>
                  <a:pt x="43" y="9"/>
                  <a:pt x="42" y="5"/>
                </a:cubicBezTo>
                <a:cubicBezTo>
                  <a:pt x="40" y="4"/>
                  <a:pt x="38" y="6"/>
                  <a:pt x="39" y="6"/>
                </a:cubicBezTo>
                <a:cubicBezTo>
                  <a:pt x="41" y="7"/>
                  <a:pt x="43" y="7"/>
                  <a:pt x="45" y="8"/>
                </a:cubicBezTo>
                <a:cubicBezTo>
                  <a:pt x="42" y="9"/>
                  <a:pt x="38" y="10"/>
                  <a:pt x="35" y="11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8"/>
                  <a:pt x="32" y="10"/>
                  <a:pt x="31" y="8"/>
                </a:cubicBezTo>
                <a:cubicBezTo>
                  <a:pt x="30" y="9"/>
                  <a:pt x="28" y="8"/>
                  <a:pt x="28" y="9"/>
                </a:cubicBezTo>
                <a:cubicBezTo>
                  <a:pt x="30" y="10"/>
                  <a:pt x="33" y="10"/>
                  <a:pt x="35" y="11"/>
                </a:cubicBezTo>
                <a:cubicBezTo>
                  <a:pt x="34" y="13"/>
                  <a:pt x="31" y="12"/>
                  <a:pt x="30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29" y="10"/>
                  <a:pt x="25" y="12"/>
                  <a:pt x="22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5" y="15"/>
                  <a:pt x="21" y="15"/>
                  <a:pt x="21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0"/>
                  <a:pt x="17" y="17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2" y="21"/>
                  <a:pt x="9" y="20"/>
                </a:cubicBezTo>
                <a:cubicBezTo>
                  <a:pt x="10" y="21"/>
                  <a:pt x="10" y="21"/>
                  <a:pt x="10" y="21"/>
                </a:cubicBezTo>
                <a:cubicBezTo>
                  <a:pt x="7" y="21"/>
                  <a:pt x="4" y="22"/>
                  <a:pt x="0" y="23"/>
                </a:cubicBezTo>
                <a:cubicBezTo>
                  <a:pt x="3" y="24"/>
                  <a:pt x="4" y="22"/>
                  <a:pt x="6" y="23"/>
                </a:cubicBezTo>
                <a:close/>
                <a:moveTo>
                  <a:pt x="60" y="5"/>
                </a:moveTo>
                <a:cubicBezTo>
                  <a:pt x="59" y="6"/>
                  <a:pt x="59" y="6"/>
                  <a:pt x="59" y="6"/>
                </a:cubicBezTo>
                <a:cubicBezTo>
                  <a:pt x="59" y="5"/>
                  <a:pt x="60" y="5"/>
                  <a:pt x="60" y="5"/>
                </a:cubicBezTo>
                <a:close/>
                <a:moveTo>
                  <a:pt x="41" y="10"/>
                </a:moveTo>
                <a:cubicBezTo>
                  <a:pt x="41" y="10"/>
                  <a:pt x="42" y="10"/>
                  <a:pt x="43" y="10"/>
                </a:cubicBezTo>
                <a:cubicBezTo>
                  <a:pt x="45" y="11"/>
                  <a:pt x="43" y="12"/>
                  <a:pt x="42" y="13"/>
                </a:cubicBezTo>
                <a:cubicBezTo>
                  <a:pt x="43" y="12"/>
                  <a:pt x="42" y="11"/>
                  <a:pt x="41" y="10"/>
                </a:cubicBezTo>
                <a:close/>
                <a:moveTo>
                  <a:pt x="13" y="21"/>
                </a:moveTo>
                <a:cubicBezTo>
                  <a:pt x="11" y="21"/>
                  <a:pt x="11" y="21"/>
                  <a:pt x="11" y="21"/>
                </a:cubicBezTo>
                <a:cubicBezTo>
                  <a:pt x="9" y="20"/>
                  <a:pt x="13" y="20"/>
                  <a:pt x="13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637"/>
          <p:cNvSpPr>
            <a:spLocks/>
          </p:cNvSpPr>
          <p:nvPr/>
        </p:nvSpPr>
        <p:spPr bwMode="auto">
          <a:xfrm>
            <a:off x="2770188" y="2266951"/>
            <a:ext cx="49213" cy="38100"/>
          </a:xfrm>
          <a:custGeom>
            <a:avLst/>
            <a:gdLst>
              <a:gd name="T0" fmla="*/ 3 w 4"/>
              <a:gd name="T1" fmla="*/ 0 h 3"/>
              <a:gd name="T2" fmla="*/ 2 w 4"/>
              <a:gd name="T3" fmla="*/ 1 h 3"/>
              <a:gd name="T4" fmla="*/ 1 w 4"/>
              <a:gd name="T5" fmla="*/ 1 h 3"/>
              <a:gd name="T6" fmla="*/ 0 w 4"/>
              <a:gd name="T7" fmla="*/ 2 h 3"/>
              <a:gd name="T8" fmla="*/ 0 w 4"/>
              <a:gd name="T9" fmla="*/ 3 h 3"/>
              <a:gd name="T10" fmla="*/ 3 w 4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1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638"/>
          <p:cNvSpPr>
            <a:spLocks/>
          </p:cNvSpPr>
          <p:nvPr/>
        </p:nvSpPr>
        <p:spPr bwMode="auto">
          <a:xfrm>
            <a:off x="847726" y="3544888"/>
            <a:ext cx="63500" cy="87313"/>
          </a:xfrm>
          <a:custGeom>
            <a:avLst/>
            <a:gdLst>
              <a:gd name="T0" fmla="*/ 0 w 5"/>
              <a:gd name="T1" fmla="*/ 3 h 7"/>
              <a:gd name="T2" fmla="*/ 5 w 5"/>
              <a:gd name="T3" fmla="*/ 0 h 7"/>
              <a:gd name="T4" fmla="*/ 0 w 5"/>
              <a:gd name="T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7">
                <a:moveTo>
                  <a:pt x="0" y="3"/>
                </a:moveTo>
                <a:cubicBezTo>
                  <a:pt x="4" y="7"/>
                  <a:pt x="5" y="2"/>
                  <a:pt x="5" y="0"/>
                </a:cubicBezTo>
                <a:cubicBezTo>
                  <a:pt x="3" y="1"/>
                  <a:pt x="2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39"/>
          <p:cNvSpPr>
            <a:spLocks/>
          </p:cNvSpPr>
          <p:nvPr/>
        </p:nvSpPr>
        <p:spPr bwMode="auto">
          <a:xfrm>
            <a:off x="2744788" y="2305051"/>
            <a:ext cx="0" cy="12700"/>
          </a:xfrm>
          <a:custGeom>
            <a:avLst/>
            <a:gdLst>
              <a:gd name="T0" fmla="*/ 8 h 8"/>
              <a:gd name="T1" fmla="*/ 8 h 8"/>
              <a:gd name="T2" fmla="*/ 0 h 8"/>
              <a:gd name="T3" fmla="*/ 8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8"/>
                </a:moveTo>
                <a:lnTo>
                  <a:pt x="0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640"/>
          <p:cNvSpPr>
            <a:spLocks/>
          </p:cNvSpPr>
          <p:nvPr/>
        </p:nvSpPr>
        <p:spPr bwMode="auto">
          <a:xfrm>
            <a:off x="4703763" y="877888"/>
            <a:ext cx="23813" cy="12700"/>
          </a:xfrm>
          <a:custGeom>
            <a:avLst/>
            <a:gdLst>
              <a:gd name="T0" fmla="*/ 0 w 15"/>
              <a:gd name="T1" fmla="*/ 0 h 8"/>
              <a:gd name="T2" fmla="*/ 15 w 15"/>
              <a:gd name="T3" fmla="*/ 8 h 8"/>
              <a:gd name="T4" fmla="*/ 8 w 15"/>
              <a:gd name="T5" fmla="*/ 0 h 8"/>
              <a:gd name="T6" fmla="*/ 0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0" y="0"/>
                </a:moveTo>
                <a:lnTo>
                  <a:pt x="15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641"/>
          <p:cNvSpPr>
            <a:spLocks/>
          </p:cNvSpPr>
          <p:nvPr/>
        </p:nvSpPr>
        <p:spPr bwMode="auto">
          <a:xfrm>
            <a:off x="3967163" y="1341438"/>
            <a:ext cx="112713" cy="36513"/>
          </a:xfrm>
          <a:custGeom>
            <a:avLst/>
            <a:gdLst>
              <a:gd name="T0" fmla="*/ 1 w 9"/>
              <a:gd name="T1" fmla="*/ 3 h 3"/>
              <a:gd name="T2" fmla="*/ 9 w 9"/>
              <a:gd name="T3" fmla="*/ 2 h 3"/>
              <a:gd name="T4" fmla="*/ 7 w 9"/>
              <a:gd name="T5" fmla="*/ 2 h 3"/>
              <a:gd name="T6" fmla="*/ 8 w 9"/>
              <a:gd name="T7" fmla="*/ 0 h 3"/>
              <a:gd name="T8" fmla="*/ 0 w 9"/>
              <a:gd name="T9" fmla="*/ 2 h 3"/>
              <a:gd name="T10" fmla="*/ 1 w 9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3">
                <a:moveTo>
                  <a:pt x="1" y="3"/>
                </a:moveTo>
                <a:cubicBezTo>
                  <a:pt x="3" y="2"/>
                  <a:pt x="6" y="2"/>
                  <a:pt x="9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0"/>
                  <a:pt x="8" y="0"/>
                  <a:pt x="8" y="0"/>
                </a:cubicBezTo>
                <a:cubicBezTo>
                  <a:pt x="4" y="1"/>
                  <a:pt x="3" y="1"/>
                  <a:pt x="0" y="2"/>
                </a:cubicBez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642"/>
          <p:cNvSpPr>
            <a:spLocks/>
          </p:cNvSpPr>
          <p:nvPr/>
        </p:nvSpPr>
        <p:spPr bwMode="auto">
          <a:xfrm>
            <a:off x="1958976" y="2832101"/>
            <a:ext cx="36513" cy="23813"/>
          </a:xfrm>
          <a:custGeom>
            <a:avLst/>
            <a:gdLst>
              <a:gd name="T0" fmla="*/ 0 w 3"/>
              <a:gd name="T1" fmla="*/ 1 h 2"/>
              <a:gd name="T2" fmla="*/ 1 w 3"/>
              <a:gd name="T3" fmla="*/ 0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2"/>
                  <a:pt x="3" y="0"/>
                  <a:pt x="1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643"/>
          <p:cNvSpPr>
            <a:spLocks noChangeArrowheads="1"/>
          </p:cNvSpPr>
          <p:nvPr/>
        </p:nvSpPr>
        <p:spPr bwMode="auto">
          <a:xfrm>
            <a:off x="4441826" y="107791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44"/>
          <p:cNvSpPr>
            <a:spLocks/>
          </p:cNvSpPr>
          <p:nvPr/>
        </p:nvSpPr>
        <p:spPr bwMode="auto">
          <a:xfrm>
            <a:off x="4429126" y="1077913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  <a:gd name="T3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645"/>
          <p:cNvSpPr>
            <a:spLocks/>
          </p:cNvSpPr>
          <p:nvPr/>
        </p:nvSpPr>
        <p:spPr bwMode="auto">
          <a:xfrm>
            <a:off x="1995488" y="2794001"/>
            <a:ext cx="25400" cy="25400"/>
          </a:xfrm>
          <a:custGeom>
            <a:avLst/>
            <a:gdLst>
              <a:gd name="T0" fmla="*/ 2 w 2"/>
              <a:gd name="T1" fmla="*/ 1 h 2"/>
              <a:gd name="T2" fmla="*/ 1 w 2"/>
              <a:gd name="T3" fmla="*/ 0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46"/>
          <p:cNvSpPr>
            <a:spLocks/>
          </p:cNvSpPr>
          <p:nvPr/>
        </p:nvSpPr>
        <p:spPr bwMode="auto">
          <a:xfrm>
            <a:off x="1096963" y="3419476"/>
            <a:ext cx="12700" cy="0"/>
          </a:xfrm>
          <a:custGeom>
            <a:avLst/>
            <a:gdLst>
              <a:gd name="T0" fmla="*/ 0 w 8"/>
              <a:gd name="T1" fmla="*/ 8 w 8"/>
              <a:gd name="T2" fmla="*/ 0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8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47"/>
          <p:cNvSpPr>
            <a:spLocks/>
          </p:cNvSpPr>
          <p:nvPr/>
        </p:nvSpPr>
        <p:spPr bwMode="auto">
          <a:xfrm>
            <a:off x="847726" y="3482976"/>
            <a:ext cx="50800" cy="49213"/>
          </a:xfrm>
          <a:custGeom>
            <a:avLst/>
            <a:gdLst>
              <a:gd name="T0" fmla="*/ 1 w 4"/>
              <a:gd name="T1" fmla="*/ 1 h 4"/>
              <a:gd name="T2" fmla="*/ 0 w 4"/>
              <a:gd name="T3" fmla="*/ 3 h 4"/>
              <a:gd name="T4" fmla="*/ 4 w 4"/>
              <a:gd name="T5" fmla="*/ 2 h 4"/>
              <a:gd name="T6" fmla="*/ 3 w 4"/>
              <a:gd name="T7" fmla="*/ 1 h 4"/>
              <a:gd name="T8" fmla="*/ 4 w 4"/>
              <a:gd name="T9" fmla="*/ 1 h 4"/>
              <a:gd name="T10" fmla="*/ 1 w 4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2" y="0"/>
                  <a:pt x="2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648"/>
          <p:cNvSpPr>
            <a:spLocks noChangeArrowheads="1"/>
          </p:cNvSpPr>
          <p:nvPr/>
        </p:nvSpPr>
        <p:spPr bwMode="auto">
          <a:xfrm>
            <a:off x="898526" y="3495676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49"/>
          <p:cNvSpPr>
            <a:spLocks/>
          </p:cNvSpPr>
          <p:nvPr/>
        </p:nvSpPr>
        <p:spPr bwMode="auto">
          <a:xfrm>
            <a:off x="898526" y="3294063"/>
            <a:ext cx="187325" cy="238125"/>
          </a:xfrm>
          <a:custGeom>
            <a:avLst/>
            <a:gdLst>
              <a:gd name="T0" fmla="*/ 5 w 15"/>
              <a:gd name="T1" fmla="*/ 8 h 19"/>
              <a:gd name="T2" fmla="*/ 9 w 15"/>
              <a:gd name="T3" fmla="*/ 8 h 19"/>
              <a:gd name="T4" fmla="*/ 4 w 15"/>
              <a:gd name="T5" fmla="*/ 13 h 19"/>
              <a:gd name="T6" fmla="*/ 0 w 15"/>
              <a:gd name="T7" fmla="*/ 16 h 19"/>
              <a:gd name="T8" fmla="*/ 6 w 15"/>
              <a:gd name="T9" fmla="*/ 14 h 19"/>
              <a:gd name="T10" fmla="*/ 2 w 15"/>
              <a:gd name="T11" fmla="*/ 19 h 19"/>
              <a:gd name="T12" fmla="*/ 4 w 15"/>
              <a:gd name="T13" fmla="*/ 19 h 19"/>
              <a:gd name="T14" fmla="*/ 11 w 15"/>
              <a:gd name="T15" fmla="*/ 10 h 19"/>
              <a:gd name="T16" fmla="*/ 15 w 15"/>
              <a:gd name="T17" fmla="*/ 4 h 19"/>
              <a:gd name="T18" fmla="*/ 14 w 15"/>
              <a:gd name="T19" fmla="*/ 4 h 19"/>
              <a:gd name="T20" fmla="*/ 11 w 15"/>
              <a:gd name="T21" fmla="*/ 4 h 19"/>
              <a:gd name="T22" fmla="*/ 7 w 15"/>
              <a:gd name="T23" fmla="*/ 2 h 19"/>
              <a:gd name="T24" fmla="*/ 8 w 15"/>
              <a:gd name="T25" fmla="*/ 0 h 19"/>
              <a:gd name="T26" fmla="*/ 10 w 15"/>
              <a:gd name="T27" fmla="*/ 1 h 19"/>
              <a:gd name="T28" fmla="*/ 11 w 15"/>
              <a:gd name="T29" fmla="*/ 1 h 19"/>
              <a:gd name="T30" fmla="*/ 9 w 15"/>
              <a:gd name="T31" fmla="*/ 0 h 19"/>
              <a:gd name="T32" fmla="*/ 5 w 15"/>
              <a:gd name="T33" fmla="*/ 4 h 19"/>
              <a:gd name="T34" fmla="*/ 5 w 15"/>
              <a:gd name="T35" fmla="*/ 5 h 19"/>
              <a:gd name="T36" fmla="*/ 9 w 15"/>
              <a:gd name="T37" fmla="*/ 3 h 19"/>
              <a:gd name="T38" fmla="*/ 9 w 15"/>
              <a:gd name="T39" fmla="*/ 4 h 19"/>
              <a:gd name="T40" fmla="*/ 5 w 15"/>
              <a:gd name="T4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9">
                <a:moveTo>
                  <a:pt x="5" y="8"/>
                </a:moveTo>
                <a:cubicBezTo>
                  <a:pt x="9" y="8"/>
                  <a:pt x="9" y="8"/>
                  <a:pt x="9" y="8"/>
                </a:cubicBezTo>
                <a:cubicBezTo>
                  <a:pt x="8" y="10"/>
                  <a:pt x="6" y="11"/>
                  <a:pt x="4" y="13"/>
                </a:cubicBezTo>
                <a:cubicBezTo>
                  <a:pt x="1" y="11"/>
                  <a:pt x="1" y="15"/>
                  <a:pt x="0" y="16"/>
                </a:cubicBezTo>
                <a:cubicBezTo>
                  <a:pt x="1" y="14"/>
                  <a:pt x="4" y="13"/>
                  <a:pt x="6" y="14"/>
                </a:cubicBezTo>
                <a:cubicBezTo>
                  <a:pt x="3" y="15"/>
                  <a:pt x="2" y="17"/>
                  <a:pt x="2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5"/>
                  <a:pt x="10" y="13"/>
                  <a:pt x="11" y="10"/>
                </a:cubicBezTo>
                <a:cubicBezTo>
                  <a:pt x="13" y="8"/>
                  <a:pt x="10" y="5"/>
                  <a:pt x="15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2" y="5"/>
                  <a:pt x="11" y="4"/>
                </a:cubicBezTo>
                <a:cubicBezTo>
                  <a:pt x="11" y="2"/>
                  <a:pt x="8" y="3"/>
                  <a:pt x="7" y="2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1" y="0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9" y="0"/>
                </a:cubicBezTo>
                <a:cubicBezTo>
                  <a:pt x="7" y="1"/>
                  <a:pt x="6" y="2"/>
                  <a:pt x="5" y="4"/>
                </a:cubicBezTo>
                <a:cubicBezTo>
                  <a:pt x="4" y="4"/>
                  <a:pt x="4" y="5"/>
                  <a:pt x="5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6" y="4"/>
                  <a:pt x="8" y="7"/>
                  <a:pt x="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50"/>
          <p:cNvSpPr>
            <a:spLocks/>
          </p:cNvSpPr>
          <p:nvPr/>
        </p:nvSpPr>
        <p:spPr bwMode="auto">
          <a:xfrm>
            <a:off x="4703763" y="852488"/>
            <a:ext cx="23813" cy="0"/>
          </a:xfrm>
          <a:custGeom>
            <a:avLst/>
            <a:gdLst>
              <a:gd name="T0" fmla="*/ 8 w 15"/>
              <a:gd name="T1" fmla="*/ 0 w 15"/>
              <a:gd name="T2" fmla="*/ 15 w 15"/>
              <a:gd name="T3" fmla="*/ 8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8" y="0"/>
                </a:moveTo>
                <a:lnTo>
                  <a:pt x="0" y="0"/>
                </a:lnTo>
                <a:lnTo>
                  <a:pt x="15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51"/>
          <p:cNvSpPr>
            <a:spLocks/>
          </p:cNvSpPr>
          <p:nvPr/>
        </p:nvSpPr>
        <p:spPr bwMode="auto">
          <a:xfrm>
            <a:off x="2844801" y="2154238"/>
            <a:ext cx="74613" cy="50800"/>
          </a:xfrm>
          <a:custGeom>
            <a:avLst/>
            <a:gdLst>
              <a:gd name="T0" fmla="*/ 1 w 6"/>
              <a:gd name="T1" fmla="*/ 1 h 4"/>
              <a:gd name="T2" fmla="*/ 0 w 6"/>
              <a:gd name="T3" fmla="*/ 2 h 4"/>
              <a:gd name="T4" fmla="*/ 4 w 6"/>
              <a:gd name="T5" fmla="*/ 0 h 4"/>
              <a:gd name="T6" fmla="*/ 4 w 6"/>
              <a:gd name="T7" fmla="*/ 2 h 4"/>
              <a:gd name="T8" fmla="*/ 1 w 6"/>
              <a:gd name="T9" fmla="*/ 2 h 4"/>
              <a:gd name="T10" fmla="*/ 1 w 6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1" y="1"/>
                </a:moveTo>
                <a:cubicBezTo>
                  <a:pt x="0" y="2"/>
                  <a:pt x="0" y="2"/>
                  <a:pt x="0" y="2"/>
                </a:cubicBezTo>
                <a:cubicBezTo>
                  <a:pt x="0" y="4"/>
                  <a:pt x="6" y="2"/>
                  <a:pt x="4" y="0"/>
                </a:cubicBezTo>
                <a:cubicBezTo>
                  <a:pt x="3" y="0"/>
                  <a:pt x="3" y="1"/>
                  <a:pt x="4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2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52"/>
          <p:cNvSpPr>
            <a:spLocks/>
          </p:cNvSpPr>
          <p:nvPr/>
        </p:nvSpPr>
        <p:spPr bwMode="auto">
          <a:xfrm>
            <a:off x="798513" y="3532188"/>
            <a:ext cx="49213" cy="63500"/>
          </a:xfrm>
          <a:custGeom>
            <a:avLst/>
            <a:gdLst>
              <a:gd name="T0" fmla="*/ 4 w 4"/>
              <a:gd name="T1" fmla="*/ 3 h 5"/>
              <a:gd name="T2" fmla="*/ 1 w 4"/>
              <a:gd name="T3" fmla="*/ 1 h 5"/>
              <a:gd name="T4" fmla="*/ 0 w 4"/>
              <a:gd name="T5" fmla="*/ 4 h 5"/>
              <a:gd name="T6" fmla="*/ 4 w 4"/>
              <a:gd name="T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4" y="3"/>
                </a:moveTo>
                <a:cubicBezTo>
                  <a:pt x="2" y="3"/>
                  <a:pt x="4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5"/>
                  <a:pt x="3" y="4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53"/>
          <p:cNvSpPr>
            <a:spLocks/>
          </p:cNvSpPr>
          <p:nvPr/>
        </p:nvSpPr>
        <p:spPr bwMode="auto">
          <a:xfrm>
            <a:off x="3805238" y="1466851"/>
            <a:ext cx="36513" cy="23813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1 w 3"/>
              <a:gd name="T5" fmla="*/ 0 h 2"/>
              <a:gd name="T6" fmla="*/ 0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2" y="2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4"/>
          <p:cNvSpPr>
            <a:spLocks/>
          </p:cNvSpPr>
          <p:nvPr/>
        </p:nvSpPr>
        <p:spPr bwMode="auto">
          <a:xfrm>
            <a:off x="1384301" y="3157538"/>
            <a:ext cx="38100" cy="23813"/>
          </a:xfrm>
          <a:custGeom>
            <a:avLst/>
            <a:gdLst>
              <a:gd name="T0" fmla="*/ 0 w 3"/>
              <a:gd name="T1" fmla="*/ 1 h 2"/>
              <a:gd name="T2" fmla="*/ 2 w 3"/>
              <a:gd name="T3" fmla="*/ 2 h 2"/>
              <a:gd name="T4" fmla="*/ 1 w 3"/>
              <a:gd name="T5" fmla="*/ 1 h 2"/>
              <a:gd name="T6" fmla="*/ 3 w 3"/>
              <a:gd name="T7" fmla="*/ 1 h 2"/>
              <a:gd name="T8" fmla="*/ 3 w 3"/>
              <a:gd name="T9" fmla="*/ 1 h 2"/>
              <a:gd name="T10" fmla="*/ 0 w 3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1" y="2"/>
                  <a:pt x="2" y="2"/>
                </a:cubicBezTo>
                <a:cubicBezTo>
                  <a:pt x="1" y="1"/>
                  <a:pt x="1" y="1"/>
                  <a:pt x="1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55"/>
          <p:cNvSpPr>
            <a:spLocks/>
          </p:cNvSpPr>
          <p:nvPr/>
        </p:nvSpPr>
        <p:spPr bwMode="auto">
          <a:xfrm>
            <a:off x="3592513" y="1628776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56"/>
          <p:cNvSpPr>
            <a:spLocks/>
          </p:cNvSpPr>
          <p:nvPr/>
        </p:nvSpPr>
        <p:spPr bwMode="auto">
          <a:xfrm>
            <a:off x="1558926" y="3019426"/>
            <a:ext cx="50800" cy="38100"/>
          </a:xfrm>
          <a:custGeom>
            <a:avLst/>
            <a:gdLst>
              <a:gd name="T0" fmla="*/ 2 w 4"/>
              <a:gd name="T1" fmla="*/ 3 h 3"/>
              <a:gd name="T2" fmla="*/ 4 w 4"/>
              <a:gd name="T3" fmla="*/ 1 h 3"/>
              <a:gd name="T4" fmla="*/ 2 w 4"/>
              <a:gd name="T5" fmla="*/ 0 h 3"/>
              <a:gd name="T6" fmla="*/ 0 w 4"/>
              <a:gd name="T7" fmla="*/ 2 h 3"/>
              <a:gd name="T8" fmla="*/ 2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57"/>
          <p:cNvSpPr>
            <a:spLocks/>
          </p:cNvSpPr>
          <p:nvPr/>
        </p:nvSpPr>
        <p:spPr bwMode="auto">
          <a:xfrm>
            <a:off x="2419351" y="2443163"/>
            <a:ext cx="25400" cy="12700"/>
          </a:xfrm>
          <a:custGeom>
            <a:avLst/>
            <a:gdLst>
              <a:gd name="T0" fmla="*/ 0 w 16"/>
              <a:gd name="T1" fmla="*/ 8 h 8"/>
              <a:gd name="T2" fmla="*/ 8 w 16"/>
              <a:gd name="T3" fmla="*/ 8 h 8"/>
              <a:gd name="T4" fmla="*/ 16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8" y="8"/>
                </a:lnTo>
                <a:lnTo>
                  <a:pt x="16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58"/>
          <p:cNvSpPr>
            <a:spLocks/>
          </p:cNvSpPr>
          <p:nvPr/>
        </p:nvSpPr>
        <p:spPr bwMode="auto">
          <a:xfrm>
            <a:off x="1335088" y="3194051"/>
            <a:ext cx="23813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0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2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659"/>
          <p:cNvSpPr>
            <a:spLocks/>
          </p:cNvSpPr>
          <p:nvPr/>
        </p:nvSpPr>
        <p:spPr bwMode="auto">
          <a:xfrm>
            <a:off x="3892551" y="1390651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660"/>
          <p:cNvSpPr>
            <a:spLocks/>
          </p:cNvSpPr>
          <p:nvPr/>
        </p:nvSpPr>
        <p:spPr bwMode="auto">
          <a:xfrm>
            <a:off x="3979863" y="1303338"/>
            <a:ext cx="25400" cy="38100"/>
          </a:xfrm>
          <a:custGeom>
            <a:avLst/>
            <a:gdLst>
              <a:gd name="T0" fmla="*/ 2 w 2"/>
              <a:gd name="T1" fmla="*/ 0 h 3"/>
              <a:gd name="T2" fmla="*/ 0 w 2"/>
              <a:gd name="T3" fmla="*/ 2 h 3"/>
              <a:gd name="T4" fmla="*/ 2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3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61"/>
          <p:cNvSpPr>
            <a:spLocks/>
          </p:cNvSpPr>
          <p:nvPr/>
        </p:nvSpPr>
        <p:spPr bwMode="auto">
          <a:xfrm>
            <a:off x="3830638" y="1403351"/>
            <a:ext cx="49213" cy="25400"/>
          </a:xfrm>
          <a:custGeom>
            <a:avLst/>
            <a:gdLst>
              <a:gd name="T0" fmla="*/ 4 w 4"/>
              <a:gd name="T1" fmla="*/ 1 h 2"/>
              <a:gd name="T2" fmla="*/ 0 w 4"/>
              <a:gd name="T3" fmla="*/ 0 h 2"/>
              <a:gd name="T4" fmla="*/ 2 w 4"/>
              <a:gd name="T5" fmla="*/ 2 h 2"/>
              <a:gd name="T6" fmla="*/ 4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2" y="1"/>
                  <a:pt x="2" y="2"/>
                </a:cubicBez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2"/>
          <p:cNvSpPr>
            <a:spLocks/>
          </p:cNvSpPr>
          <p:nvPr/>
        </p:nvSpPr>
        <p:spPr bwMode="auto">
          <a:xfrm>
            <a:off x="3867151" y="1328738"/>
            <a:ext cx="87313" cy="36513"/>
          </a:xfrm>
          <a:custGeom>
            <a:avLst/>
            <a:gdLst>
              <a:gd name="T0" fmla="*/ 0 w 7"/>
              <a:gd name="T1" fmla="*/ 3 h 3"/>
              <a:gd name="T2" fmla="*/ 7 w 7"/>
              <a:gd name="T3" fmla="*/ 1 h 3"/>
              <a:gd name="T4" fmla="*/ 6 w 7"/>
              <a:gd name="T5" fmla="*/ 0 h 3"/>
              <a:gd name="T6" fmla="*/ 0 w 7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3"/>
                </a:move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1" y="1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63"/>
          <p:cNvSpPr>
            <a:spLocks/>
          </p:cNvSpPr>
          <p:nvPr/>
        </p:nvSpPr>
        <p:spPr bwMode="auto">
          <a:xfrm>
            <a:off x="3543301" y="1616076"/>
            <a:ext cx="25400" cy="12700"/>
          </a:xfrm>
          <a:custGeom>
            <a:avLst/>
            <a:gdLst>
              <a:gd name="T0" fmla="*/ 16 w 16"/>
              <a:gd name="T1" fmla="*/ 0 h 8"/>
              <a:gd name="T2" fmla="*/ 8 w 16"/>
              <a:gd name="T3" fmla="*/ 0 h 8"/>
              <a:gd name="T4" fmla="*/ 0 w 16"/>
              <a:gd name="T5" fmla="*/ 0 h 8"/>
              <a:gd name="T6" fmla="*/ 8 w 16"/>
              <a:gd name="T7" fmla="*/ 8 h 8"/>
              <a:gd name="T8" fmla="*/ 16 w 1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8">
                <a:moveTo>
                  <a:pt x="16" y="0"/>
                </a:moveTo>
                <a:lnTo>
                  <a:pt x="8" y="0"/>
                </a:lnTo>
                <a:lnTo>
                  <a:pt x="0" y="0"/>
                </a:lnTo>
                <a:lnTo>
                  <a:pt x="8" y="8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64"/>
          <p:cNvSpPr>
            <a:spLocks/>
          </p:cNvSpPr>
          <p:nvPr/>
        </p:nvSpPr>
        <p:spPr bwMode="auto">
          <a:xfrm>
            <a:off x="1633538" y="2955926"/>
            <a:ext cx="25400" cy="12700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0" y="0"/>
                  <a:pt x="1" y="1"/>
                </a:cubicBezTo>
                <a:cubicBezTo>
                  <a:pt x="2" y="0"/>
                  <a:pt x="2" y="0"/>
                  <a:pt x="2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65"/>
          <p:cNvSpPr>
            <a:spLocks/>
          </p:cNvSpPr>
          <p:nvPr/>
        </p:nvSpPr>
        <p:spPr bwMode="auto">
          <a:xfrm>
            <a:off x="1260476" y="3219451"/>
            <a:ext cx="11113" cy="12700"/>
          </a:xfrm>
          <a:custGeom>
            <a:avLst/>
            <a:gdLst>
              <a:gd name="T0" fmla="*/ 0 w 7"/>
              <a:gd name="T1" fmla="*/ 0 h 8"/>
              <a:gd name="T2" fmla="*/ 0 w 7"/>
              <a:gd name="T3" fmla="*/ 8 h 8"/>
              <a:gd name="T4" fmla="*/ 7 w 7"/>
              <a:gd name="T5" fmla="*/ 0 h 8"/>
              <a:gd name="T6" fmla="*/ 0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0" y="0"/>
                </a:moveTo>
                <a:lnTo>
                  <a:pt x="0" y="8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666"/>
          <p:cNvSpPr>
            <a:spLocks/>
          </p:cNvSpPr>
          <p:nvPr/>
        </p:nvSpPr>
        <p:spPr bwMode="auto">
          <a:xfrm>
            <a:off x="598488" y="3657601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667"/>
          <p:cNvSpPr>
            <a:spLocks/>
          </p:cNvSpPr>
          <p:nvPr/>
        </p:nvSpPr>
        <p:spPr bwMode="auto">
          <a:xfrm>
            <a:off x="1222376" y="3219451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  <a:gd name="T3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668"/>
          <p:cNvSpPr>
            <a:spLocks/>
          </p:cNvSpPr>
          <p:nvPr/>
        </p:nvSpPr>
        <p:spPr bwMode="auto">
          <a:xfrm>
            <a:off x="3630613" y="1365251"/>
            <a:ext cx="200025" cy="101600"/>
          </a:xfrm>
          <a:custGeom>
            <a:avLst/>
            <a:gdLst>
              <a:gd name="T0" fmla="*/ 14 w 16"/>
              <a:gd name="T1" fmla="*/ 6 h 8"/>
              <a:gd name="T2" fmla="*/ 12 w 16"/>
              <a:gd name="T3" fmla="*/ 3 h 8"/>
              <a:gd name="T4" fmla="*/ 16 w 16"/>
              <a:gd name="T5" fmla="*/ 2 h 8"/>
              <a:gd name="T6" fmla="*/ 15 w 16"/>
              <a:gd name="T7" fmla="*/ 0 h 8"/>
              <a:gd name="T8" fmla="*/ 10 w 16"/>
              <a:gd name="T9" fmla="*/ 3 h 8"/>
              <a:gd name="T10" fmla="*/ 1 w 16"/>
              <a:gd name="T11" fmla="*/ 5 h 8"/>
              <a:gd name="T12" fmla="*/ 6 w 16"/>
              <a:gd name="T13" fmla="*/ 8 h 8"/>
              <a:gd name="T14" fmla="*/ 7 w 16"/>
              <a:gd name="T15" fmla="*/ 7 h 8"/>
              <a:gd name="T16" fmla="*/ 6 w 16"/>
              <a:gd name="T17" fmla="*/ 7 h 8"/>
              <a:gd name="T18" fmla="*/ 6 w 16"/>
              <a:gd name="T19" fmla="*/ 5 h 8"/>
              <a:gd name="T20" fmla="*/ 14 w 16"/>
              <a:gd name="T2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8">
                <a:moveTo>
                  <a:pt x="14" y="6"/>
                </a:moveTo>
                <a:cubicBezTo>
                  <a:pt x="12" y="3"/>
                  <a:pt x="12" y="3"/>
                  <a:pt x="12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1"/>
                  <a:pt x="11" y="2"/>
                  <a:pt x="10" y="3"/>
                </a:cubicBezTo>
                <a:cubicBezTo>
                  <a:pt x="7" y="2"/>
                  <a:pt x="4" y="6"/>
                  <a:pt x="1" y="5"/>
                </a:cubicBezTo>
                <a:cubicBezTo>
                  <a:pt x="0" y="8"/>
                  <a:pt x="5" y="7"/>
                  <a:pt x="6" y="8"/>
                </a:cubicBezTo>
                <a:cubicBezTo>
                  <a:pt x="6" y="8"/>
                  <a:pt x="8" y="8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6" y="6"/>
                  <a:pt x="6" y="5"/>
                </a:cubicBezTo>
                <a:cubicBezTo>
                  <a:pt x="10" y="2"/>
                  <a:pt x="11" y="7"/>
                  <a:pt x="1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669"/>
          <p:cNvSpPr>
            <a:spLocks/>
          </p:cNvSpPr>
          <p:nvPr/>
        </p:nvSpPr>
        <p:spPr bwMode="auto">
          <a:xfrm>
            <a:off x="922338" y="338296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670"/>
          <p:cNvSpPr>
            <a:spLocks/>
          </p:cNvSpPr>
          <p:nvPr/>
        </p:nvSpPr>
        <p:spPr bwMode="auto">
          <a:xfrm>
            <a:off x="885826" y="3395663"/>
            <a:ext cx="74613" cy="49213"/>
          </a:xfrm>
          <a:custGeom>
            <a:avLst/>
            <a:gdLst>
              <a:gd name="T0" fmla="*/ 4 w 6"/>
              <a:gd name="T1" fmla="*/ 4 h 4"/>
              <a:gd name="T2" fmla="*/ 3 w 6"/>
              <a:gd name="T3" fmla="*/ 0 h 4"/>
              <a:gd name="T4" fmla="*/ 0 w 6"/>
              <a:gd name="T5" fmla="*/ 4 h 4"/>
              <a:gd name="T6" fmla="*/ 4 w 6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4" y="4"/>
                </a:moveTo>
                <a:cubicBezTo>
                  <a:pt x="6" y="3"/>
                  <a:pt x="2" y="1"/>
                  <a:pt x="3" y="0"/>
                </a:cubicBezTo>
                <a:cubicBezTo>
                  <a:pt x="1" y="1"/>
                  <a:pt x="0" y="3"/>
                  <a:pt x="0" y="4"/>
                </a:cubicBezTo>
                <a:cubicBezTo>
                  <a:pt x="1" y="3"/>
                  <a:pt x="3" y="4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671"/>
          <p:cNvSpPr>
            <a:spLocks/>
          </p:cNvSpPr>
          <p:nvPr/>
        </p:nvSpPr>
        <p:spPr bwMode="auto">
          <a:xfrm>
            <a:off x="3381376" y="1590676"/>
            <a:ext cx="161925" cy="88900"/>
          </a:xfrm>
          <a:custGeom>
            <a:avLst/>
            <a:gdLst>
              <a:gd name="T0" fmla="*/ 8 w 13"/>
              <a:gd name="T1" fmla="*/ 5 h 7"/>
              <a:gd name="T2" fmla="*/ 13 w 13"/>
              <a:gd name="T3" fmla="*/ 2 h 7"/>
              <a:gd name="T4" fmla="*/ 0 w 13"/>
              <a:gd name="T5" fmla="*/ 5 h 7"/>
              <a:gd name="T6" fmla="*/ 0 w 13"/>
              <a:gd name="T7" fmla="*/ 6 h 7"/>
              <a:gd name="T8" fmla="*/ 8 w 13"/>
              <a:gd name="T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8" y="5"/>
                </a:moveTo>
                <a:cubicBezTo>
                  <a:pt x="10" y="4"/>
                  <a:pt x="11" y="3"/>
                  <a:pt x="13" y="2"/>
                </a:cubicBezTo>
                <a:cubicBezTo>
                  <a:pt x="8" y="0"/>
                  <a:pt x="5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4" y="7"/>
                  <a:pt x="5" y="4"/>
                  <a:pt x="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672"/>
          <p:cNvSpPr>
            <a:spLocks/>
          </p:cNvSpPr>
          <p:nvPr/>
        </p:nvSpPr>
        <p:spPr bwMode="auto">
          <a:xfrm>
            <a:off x="1060451" y="3282951"/>
            <a:ext cx="74613" cy="49213"/>
          </a:xfrm>
          <a:custGeom>
            <a:avLst/>
            <a:gdLst>
              <a:gd name="T0" fmla="*/ 0 w 6"/>
              <a:gd name="T1" fmla="*/ 3 h 4"/>
              <a:gd name="T2" fmla="*/ 0 w 6"/>
              <a:gd name="T3" fmla="*/ 4 h 4"/>
              <a:gd name="T4" fmla="*/ 4 w 6"/>
              <a:gd name="T5" fmla="*/ 1 h 4"/>
              <a:gd name="T6" fmla="*/ 0 w 6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4"/>
                  <a:pt x="0" y="4"/>
                  <a:pt x="0" y="4"/>
                </a:cubicBezTo>
                <a:cubicBezTo>
                  <a:pt x="2" y="3"/>
                  <a:pt x="6" y="3"/>
                  <a:pt x="4" y="1"/>
                </a:cubicBezTo>
                <a:cubicBezTo>
                  <a:pt x="1" y="0"/>
                  <a:pt x="3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673"/>
          <p:cNvSpPr>
            <a:spLocks/>
          </p:cNvSpPr>
          <p:nvPr/>
        </p:nvSpPr>
        <p:spPr bwMode="auto">
          <a:xfrm>
            <a:off x="4254501" y="1016001"/>
            <a:ext cx="87313" cy="23813"/>
          </a:xfrm>
          <a:custGeom>
            <a:avLst/>
            <a:gdLst>
              <a:gd name="T0" fmla="*/ 6 w 7"/>
              <a:gd name="T1" fmla="*/ 0 h 2"/>
              <a:gd name="T2" fmla="*/ 0 w 7"/>
              <a:gd name="T3" fmla="*/ 0 h 2"/>
              <a:gd name="T4" fmla="*/ 6 w 7"/>
              <a:gd name="T5" fmla="*/ 2 h 2"/>
              <a:gd name="T6" fmla="*/ 6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4" y="1"/>
                  <a:pt x="6" y="2"/>
                </a:cubicBezTo>
                <a:cubicBezTo>
                  <a:pt x="7" y="2"/>
                  <a:pt x="6" y="1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674"/>
          <p:cNvSpPr>
            <a:spLocks/>
          </p:cNvSpPr>
          <p:nvPr/>
        </p:nvSpPr>
        <p:spPr bwMode="auto">
          <a:xfrm>
            <a:off x="1296988" y="3119438"/>
            <a:ext cx="50800" cy="38100"/>
          </a:xfrm>
          <a:custGeom>
            <a:avLst/>
            <a:gdLst>
              <a:gd name="T0" fmla="*/ 2 w 4"/>
              <a:gd name="T1" fmla="*/ 0 h 3"/>
              <a:gd name="T2" fmla="*/ 0 w 4"/>
              <a:gd name="T3" fmla="*/ 1 h 3"/>
              <a:gd name="T4" fmla="*/ 3 w 4"/>
              <a:gd name="T5" fmla="*/ 3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3"/>
                  <a:pt x="3" y="3"/>
                </a:cubicBezTo>
                <a:cubicBezTo>
                  <a:pt x="4" y="1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675"/>
          <p:cNvSpPr>
            <a:spLocks/>
          </p:cNvSpPr>
          <p:nvPr/>
        </p:nvSpPr>
        <p:spPr bwMode="auto">
          <a:xfrm>
            <a:off x="3505201" y="1466851"/>
            <a:ext cx="200025" cy="61913"/>
          </a:xfrm>
          <a:custGeom>
            <a:avLst/>
            <a:gdLst>
              <a:gd name="T0" fmla="*/ 5 w 16"/>
              <a:gd name="T1" fmla="*/ 4 h 5"/>
              <a:gd name="T2" fmla="*/ 10 w 16"/>
              <a:gd name="T3" fmla="*/ 3 h 5"/>
              <a:gd name="T4" fmla="*/ 14 w 16"/>
              <a:gd name="T5" fmla="*/ 3 h 5"/>
              <a:gd name="T6" fmla="*/ 15 w 16"/>
              <a:gd name="T7" fmla="*/ 1 h 5"/>
              <a:gd name="T8" fmla="*/ 12 w 16"/>
              <a:gd name="T9" fmla="*/ 1 h 5"/>
              <a:gd name="T10" fmla="*/ 12 w 16"/>
              <a:gd name="T11" fmla="*/ 1 h 5"/>
              <a:gd name="T12" fmla="*/ 6 w 16"/>
              <a:gd name="T13" fmla="*/ 2 h 5"/>
              <a:gd name="T14" fmla="*/ 5 w 16"/>
              <a:gd name="T15" fmla="*/ 0 h 5"/>
              <a:gd name="T16" fmla="*/ 4 w 16"/>
              <a:gd name="T17" fmla="*/ 1 h 5"/>
              <a:gd name="T18" fmla="*/ 1 w 16"/>
              <a:gd name="T19" fmla="*/ 0 h 5"/>
              <a:gd name="T20" fmla="*/ 1 w 16"/>
              <a:gd name="T21" fmla="*/ 2 h 5"/>
              <a:gd name="T22" fmla="*/ 5 w 16"/>
              <a:gd name="T2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5">
                <a:moveTo>
                  <a:pt x="5" y="4"/>
                </a:moveTo>
                <a:cubicBezTo>
                  <a:pt x="7" y="5"/>
                  <a:pt x="8" y="3"/>
                  <a:pt x="10" y="3"/>
                </a:cubicBezTo>
                <a:cubicBezTo>
                  <a:pt x="11" y="3"/>
                  <a:pt x="12" y="2"/>
                  <a:pt x="14" y="3"/>
                </a:cubicBezTo>
                <a:cubicBezTo>
                  <a:pt x="14" y="2"/>
                  <a:pt x="16" y="2"/>
                  <a:pt x="15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4"/>
                  <a:pt x="8" y="0"/>
                  <a:pt x="6" y="2"/>
                </a:cubicBezTo>
                <a:cubicBezTo>
                  <a:pt x="6" y="1"/>
                  <a:pt x="5" y="1"/>
                  <a:pt x="5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2" y="0"/>
                  <a:pt x="1" y="0"/>
                </a:cubicBezTo>
                <a:cubicBezTo>
                  <a:pt x="0" y="1"/>
                  <a:pt x="2" y="1"/>
                  <a:pt x="1" y="2"/>
                </a:cubicBezTo>
                <a:cubicBezTo>
                  <a:pt x="3" y="1"/>
                  <a:pt x="3" y="3"/>
                  <a:pt x="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676"/>
          <p:cNvSpPr>
            <a:spLocks/>
          </p:cNvSpPr>
          <p:nvPr/>
        </p:nvSpPr>
        <p:spPr bwMode="auto">
          <a:xfrm>
            <a:off x="798513" y="34956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677"/>
          <p:cNvSpPr>
            <a:spLocks/>
          </p:cNvSpPr>
          <p:nvPr/>
        </p:nvSpPr>
        <p:spPr bwMode="auto">
          <a:xfrm>
            <a:off x="785813" y="3482976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678"/>
          <p:cNvSpPr>
            <a:spLocks/>
          </p:cNvSpPr>
          <p:nvPr/>
        </p:nvSpPr>
        <p:spPr bwMode="auto">
          <a:xfrm>
            <a:off x="798513" y="34956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679"/>
          <p:cNvSpPr>
            <a:spLocks/>
          </p:cNvSpPr>
          <p:nvPr/>
        </p:nvSpPr>
        <p:spPr bwMode="auto">
          <a:xfrm>
            <a:off x="4254501" y="1027113"/>
            <a:ext cx="36513" cy="25400"/>
          </a:xfrm>
          <a:custGeom>
            <a:avLst/>
            <a:gdLst>
              <a:gd name="T0" fmla="*/ 3 w 3"/>
              <a:gd name="T1" fmla="*/ 2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2"/>
                </a:moveTo>
                <a:cubicBezTo>
                  <a:pt x="2" y="0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680"/>
          <p:cNvSpPr>
            <a:spLocks/>
          </p:cNvSpPr>
          <p:nvPr/>
        </p:nvSpPr>
        <p:spPr bwMode="auto">
          <a:xfrm>
            <a:off x="1035051" y="3244851"/>
            <a:ext cx="0" cy="1270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681"/>
          <p:cNvSpPr>
            <a:spLocks/>
          </p:cNvSpPr>
          <p:nvPr/>
        </p:nvSpPr>
        <p:spPr bwMode="auto">
          <a:xfrm>
            <a:off x="1035051" y="3181351"/>
            <a:ext cx="161925" cy="88900"/>
          </a:xfrm>
          <a:custGeom>
            <a:avLst/>
            <a:gdLst>
              <a:gd name="T0" fmla="*/ 3 w 13"/>
              <a:gd name="T1" fmla="*/ 3 h 7"/>
              <a:gd name="T2" fmla="*/ 7 w 13"/>
              <a:gd name="T3" fmla="*/ 2 h 7"/>
              <a:gd name="T4" fmla="*/ 8 w 13"/>
              <a:gd name="T5" fmla="*/ 4 h 7"/>
              <a:gd name="T6" fmla="*/ 5 w 13"/>
              <a:gd name="T7" fmla="*/ 7 h 7"/>
              <a:gd name="T8" fmla="*/ 6 w 13"/>
              <a:gd name="T9" fmla="*/ 7 h 7"/>
              <a:gd name="T10" fmla="*/ 6 w 13"/>
              <a:gd name="T11" fmla="*/ 7 h 7"/>
              <a:gd name="T12" fmla="*/ 13 w 13"/>
              <a:gd name="T13" fmla="*/ 2 h 7"/>
              <a:gd name="T14" fmla="*/ 5 w 13"/>
              <a:gd name="T15" fmla="*/ 2 h 7"/>
              <a:gd name="T16" fmla="*/ 3 w 13"/>
              <a:gd name="T17" fmla="*/ 0 h 7"/>
              <a:gd name="T18" fmla="*/ 0 w 13"/>
              <a:gd name="T19" fmla="*/ 5 h 7"/>
              <a:gd name="T20" fmla="*/ 3 w 13"/>
              <a:gd name="T2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7">
                <a:moveTo>
                  <a:pt x="3" y="3"/>
                </a:moveTo>
                <a:cubicBezTo>
                  <a:pt x="4" y="3"/>
                  <a:pt x="5" y="2"/>
                  <a:pt x="7" y="2"/>
                </a:cubicBezTo>
                <a:cubicBezTo>
                  <a:pt x="8" y="3"/>
                  <a:pt x="8" y="3"/>
                  <a:pt x="8" y="4"/>
                </a:cubicBezTo>
                <a:cubicBezTo>
                  <a:pt x="6" y="4"/>
                  <a:pt x="6" y="6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9" y="5"/>
                  <a:pt x="12" y="5"/>
                  <a:pt x="13" y="2"/>
                </a:cubicBezTo>
                <a:cubicBezTo>
                  <a:pt x="11" y="0"/>
                  <a:pt x="7" y="2"/>
                  <a:pt x="5" y="2"/>
                </a:cubicBezTo>
                <a:cubicBezTo>
                  <a:pt x="4" y="1"/>
                  <a:pt x="4" y="0"/>
                  <a:pt x="3" y="0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5" y="5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682"/>
          <p:cNvSpPr>
            <a:spLocks/>
          </p:cNvSpPr>
          <p:nvPr/>
        </p:nvSpPr>
        <p:spPr bwMode="auto">
          <a:xfrm>
            <a:off x="3517901" y="1579563"/>
            <a:ext cx="25400" cy="0"/>
          </a:xfrm>
          <a:custGeom>
            <a:avLst/>
            <a:gdLst>
              <a:gd name="T0" fmla="*/ 0 w 2"/>
              <a:gd name="T1" fmla="*/ 1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683"/>
          <p:cNvSpPr>
            <a:spLocks/>
          </p:cNvSpPr>
          <p:nvPr/>
        </p:nvSpPr>
        <p:spPr bwMode="auto">
          <a:xfrm>
            <a:off x="2682876" y="1579563"/>
            <a:ext cx="722313" cy="425450"/>
          </a:xfrm>
          <a:custGeom>
            <a:avLst/>
            <a:gdLst>
              <a:gd name="T0" fmla="*/ 14 w 58"/>
              <a:gd name="T1" fmla="*/ 12 h 34"/>
              <a:gd name="T2" fmla="*/ 23 w 58"/>
              <a:gd name="T3" fmla="*/ 11 h 34"/>
              <a:gd name="T4" fmla="*/ 22 w 58"/>
              <a:gd name="T5" fmla="*/ 12 h 34"/>
              <a:gd name="T6" fmla="*/ 20 w 58"/>
              <a:gd name="T7" fmla="*/ 12 h 34"/>
              <a:gd name="T8" fmla="*/ 16 w 58"/>
              <a:gd name="T9" fmla="*/ 14 h 34"/>
              <a:gd name="T10" fmla="*/ 26 w 58"/>
              <a:gd name="T11" fmla="*/ 12 h 34"/>
              <a:gd name="T12" fmla="*/ 23 w 58"/>
              <a:gd name="T13" fmla="*/ 10 h 34"/>
              <a:gd name="T14" fmla="*/ 23 w 58"/>
              <a:gd name="T15" fmla="*/ 9 h 34"/>
              <a:gd name="T16" fmla="*/ 26 w 58"/>
              <a:gd name="T17" fmla="*/ 9 h 34"/>
              <a:gd name="T18" fmla="*/ 38 w 58"/>
              <a:gd name="T19" fmla="*/ 8 h 34"/>
              <a:gd name="T20" fmla="*/ 44 w 58"/>
              <a:gd name="T21" fmla="*/ 7 h 34"/>
              <a:gd name="T22" fmla="*/ 44 w 58"/>
              <a:gd name="T23" fmla="*/ 9 h 34"/>
              <a:gd name="T24" fmla="*/ 46 w 58"/>
              <a:gd name="T25" fmla="*/ 8 h 34"/>
              <a:gd name="T26" fmla="*/ 49 w 58"/>
              <a:gd name="T27" fmla="*/ 9 h 34"/>
              <a:gd name="T28" fmla="*/ 41 w 58"/>
              <a:gd name="T29" fmla="*/ 11 h 34"/>
              <a:gd name="T30" fmla="*/ 42 w 58"/>
              <a:gd name="T31" fmla="*/ 13 h 34"/>
              <a:gd name="T32" fmla="*/ 24 w 58"/>
              <a:gd name="T33" fmla="*/ 19 h 34"/>
              <a:gd name="T34" fmla="*/ 17 w 58"/>
              <a:gd name="T35" fmla="*/ 24 h 34"/>
              <a:gd name="T36" fmla="*/ 10 w 58"/>
              <a:gd name="T37" fmla="*/ 25 h 34"/>
              <a:gd name="T38" fmla="*/ 8 w 58"/>
              <a:gd name="T39" fmla="*/ 26 h 34"/>
              <a:gd name="T40" fmla="*/ 8 w 58"/>
              <a:gd name="T41" fmla="*/ 29 h 34"/>
              <a:gd name="T42" fmla="*/ 6 w 58"/>
              <a:gd name="T43" fmla="*/ 29 h 34"/>
              <a:gd name="T44" fmla="*/ 6 w 58"/>
              <a:gd name="T45" fmla="*/ 28 h 34"/>
              <a:gd name="T46" fmla="*/ 1 w 58"/>
              <a:gd name="T47" fmla="*/ 31 h 34"/>
              <a:gd name="T48" fmla="*/ 2 w 58"/>
              <a:gd name="T49" fmla="*/ 33 h 34"/>
              <a:gd name="T50" fmla="*/ 9 w 58"/>
              <a:gd name="T51" fmla="*/ 28 h 34"/>
              <a:gd name="T52" fmla="*/ 31 w 58"/>
              <a:gd name="T53" fmla="*/ 18 h 34"/>
              <a:gd name="T54" fmla="*/ 35 w 58"/>
              <a:gd name="T55" fmla="*/ 16 h 34"/>
              <a:gd name="T56" fmla="*/ 38 w 58"/>
              <a:gd name="T57" fmla="*/ 15 h 34"/>
              <a:gd name="T58" fmla="*/ 50 w 58"/>
              <a:gd name="T59" fmla="*/ 11 h 34"/>
              <a:gd name="T60" fmla="*/ 54 w 58"/>
              <a:gd name="T61" fmla="*/ 10 h 34"/>
              <a:gd name="T62" fmla="*/ 49 w 58"/>
              <a:gd name="T63" fmla="*/ 7 h 34"/>
              <a:gd name="T64" fmla="*/ 47 w 58"/>
              <a:gd name="T65" fmla="*/ 7 h 34"/>
              <a:gd name="T66" fmla="*/ 34 w 58"/>
              <a:gd name="T67" fmla="*/ 5 h 34"/>
              <a:gd name="T68" fmla="*/ 34 w 58"/>
              <a:gd name="T69" fmla="*/ 4 h 34"/>
              <a:gd name="T70" fmla="*/ 41 w 58"/>
              <a:gd name="T71" fmla="*/ 2 h 34"/>
              <a:gd name="T72" fmla="*/ 45 w 58"/>
              <a:gd name="T73" fmla="*/ 4 h 34"/>
              <a:gd name="T74" fmla="*/ 47 w 58"/>
              <a:gd name="T75" fmla="*/ 1 h 34"/>
              <a:gd name="T76" fmla="*/ 46 w 58"/>
              <a:gd name="T77" fmla="*/ 2 h 34"/>
              <a:gd name="T78" fmla="*/ 43 w 58"/>
              <a:gd name="T79" fmla="*/ 1 h 34"/>
              <a:gd name="T80" fmla="*/ 44 w 58"/>
              <a:gd name="T81" fmla="*/ 1 h 34"/>
              <a:gd name="T82" fmla="*/ 36 w 58"/>
              <a:gd name="T83" fmla="*/ 2 h 34"/>
              <a:gd name="T84" fmla="*/ 37 w 58"/>
              <a:gd name="T85" fmla="*/ 2 h 34"/>
              <a:gd name="T86" fmla="*/ 32 w 58"/>
              <a:gd name="T87" fmla="*/ 4 h 34"/>
              <a:gd name="T88" fmla="*/ 30 w 58"/>
              <a:gd name="T89" fmla="*/ 7 h 34"/>
              <a:gd name="T90" fmla="*/ 25 w 58"/>
              <a:gd name="T91" fmla="*/ 7 h 34"/>
              <a:gd name="T92" fmla="*/ 23 w 58"/>
              <a:gd name="T93" fmla="*/ 9 h 34"/>
              <a:gd name="T94" fmla="*/ 20 w 58"/>
              <a:gd name="T95" fmla="*/ 9 h 34"/>
              <a:gd name="T96" fmla="*/ 11 w 58"/>
              <a:gd name="T97" fmla="*/ 11 h 34"/>
              <a:gd name="T98" fmla="*/ 14 w 58"/>
              <a:gd name="T99" fmla="*/ 11 h 34"/>
              <a:gd name="T100" fmla="*/ 14 w 58"/>
              <a:gd name="T101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8" h="34">
                <a:moveTo>
                  <a:pt x="14" y="12"/>
                </a:moveTo>
                <a:cubicBezTo>
                  <a:pt x="15" y="11"/>
                  <a:pt x="19" y="8"/>
                  <a:pt x="23" y="11"/>
                </a:cubicBezTo>
                <a:cubicBezTo>
                  <a:pt x="22" y="11"/>
                  <a:pt x="23" y="12"/>
                  <a:pt x="22" y="12"/>
                </a:cubicBezTo>
                <a:cubicBezTo>
                  <a:pt x="21" y="12"/>
                  <a:pt x="21" y="12"/>
                  <a:pt x="20" y="12"/>
                </a:cubicBezTo>
                <a:cubicBezTo>
                  <a:pt x="20" y="13"/>
                  <a:pt x="17" y="15"/>
                  <a:pt x="16" y="14"/>
                </a:cubicBezTo>
                <a:cubicBezTo>
                  <a:pt x="19" y="15"/>
                  <a:pt x="25" y="13"/>
                  <a:pt x="26" y="12"/>
                </a:cubicBezTo>
                <a:cubicBezTo>
                  <a:pt x="28" y="10"/>
                  <a:pt x="24" y="9"/>
                  <a:pt x="23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4" y="9"/>
                  <a:pt x="25" y="9"/>
                  <a:pt x="26" y="9"/>
                </a:cubicBezTo>
                <a:cubicBezTo>
                  <a:pt x="32" y="11"/>
                  <a:pt x="32" y="6"/>
                  <a:pt x="38" y="8"/>
                </a:cubicBezTo>
                <a:cubicBezTo>
                  <a:pt x="39" y="7"/>
                  <a:pt x="42" y="7"/>
                  <a:pt x="44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8"/>
                  <a:pt x="48" y="8"/>
                  <a:pt x="49" y="9"/>
                </a:cubicBezTo>
                <a:cubicBezTo>
                  <a:pt x="46" y="10"/>
                  <a:pt x="44" y="12"/>
                  <a:pt x="41" y="11"/>
                </a:cubicBezTo>
                <a:cubicBezTo>
                  <a:pt x="42" y="13"/>
                  <a:pt x="42" y="13"/>
                  <a:pt x="42" y="13"/>
                </a:cubicBezTo>
                <a:cubicBezTo>
                  <a:pt x="36" y="14"/>
                  <a:pt x="30" y="17"/>
                  <a:pt x="24" y="19"/>
                </a:cubicBezTo>
                <a:cubicBezTo>
                  <a:pt x="23" y="23"/>
                  <a:pt x="16" y="21"/>
                  <a:pt x="17" y="24"/>
                </a:cubicBezTo>
                <a:cubicBezTo>
                  <a:pt x="15" y="23"/>
                  <a:pt x="12" y="25"/>
                  <a:pt x="10" y="25"/>
                </a:cubicBezTo>
                <a:cubicBezTo>
                  <a:pt x="10" y="26"/>
                  <a:pt x="9" y="26"/>
                  <a:pt x="8" y="26"/>
                </a:cubicBezTo>
                <a:cubicBezTo>
                  <a:pt x="8" y="27"/>
                  <a:pt x="7" y="27"/>
                  <a:pt x="8" y="29"/>
                </a:cubicBezTo>
                <a:cubicBezTo>
                  <a:pt x="7" y="28"/>
                  <a:pt x="7" y="29"/>
                  <a:pt x="6" y="29"/>
                </a:cubicBezTo>
                <a:cubicBezTo>
                  <a:pt x="6" y="28"/>
                  <a:pt x="6" y="28"/>
                  <a:pt x="6" y="28"/>
                </a:cubicBezTo>
                <a:cubicBezTo>
                  <a:pt x="5" y="29"/>
                  <a:pt x="1" y="29"/>
                  <a:pt x="1" y="31"/>
                </a:cubicBezTo>
                <a:cubicBezTo>
                  <a:pt x="3" y="32"/>
                  <a:pt x="0" y="33"/>
                  <a:pt x="2" y="33"/>
                </a:cubicBezTo>
                <a:cubicBezTo>
                  <a:pt x="7" y="34"/>
                  <a:pt x="7" y="30"/>
                  <a:pt x="9" y="28"/>
                </a:cubicBezTo>
                <a:cubicBezTo>
                  <a:pt x="18" y="27"/>
                  <a:pt x="23" y="22"/>
                  <a:pt x="31" y="18"/>
                </a:cubicBezTo>
                <a:cubicBezTo>
                  <a:pt x="32" y="17"/>
                  <a:pt x="34" y="18"/>
                  <a:pt x="35" y="16"/>
                </a:cubicBezTo>
                <a:cubicBezTo>
                  <a:pt x="36" y="17"/>
                  <a:pt x="37" y="16"/>
                  <a:pt x="38" y="15"/>
                </a:cubicBezTo>
                <a:cubicBezTo>
                  <a:pt x="43" y="14"/>
                  <a:pt x="44" y="11"/>
                  <a:pt x="50" y="11"/>
                </a:cubicBezTo>
                <a:cubicBezTo>
                  <a:pt x="52" y="12"/>
                  <a:pt x="52" y="10"/>
                  <a:pt x="54" y="10"/>
                </a:cubicBezTo>
                <a:cubicBezTo>
                  <a:pt x="58" y="7"/>
                  <a:pt x="49" y="8"/>
                  <a:pt x="49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3" y="6"/>
                  <a:pt x="38" y="4"/>
                  <a:pt x="34" y="5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8" y="2"/>
                  <a:pt x="41" y="2"/>
                </a:cubicBezTo>
                <a:cubicBezTo>
                  <a:pt x="43" y="3"/>
                  <a:pt x="44" y="5"/>
                  <a:pt x="45" y="4"/>
                </a:cubicBezTo>
                <a:cubicBezTo>
                  <a:pt x="48" y="4"/>
                  <a:pt x="49" y="3"/>
                  <a:pt x="47" y="1"/>
                </a:cubicBezTo>
                <a:cubicBezTo>
                  <a:pt x="45" y="1"/>
                  <a:pt x="46" y="1"/>
                  <a:pt x="46" y="2"/>
                </a:cubicBezTo>
                <a:cubicBezTo>
                  <a:pt x="45" y="2"/>
                  <a:pt x="43" y="2"/>
                  <a:pt x="43" y="1"/>
                </a:cubicBezTo>
                <a:cubicBezTo>
                  <a:pt x="44" y="1"/>
                  <a:pt x="43" y="1"/>
                  <a:pt x="44" y="1"/>
                </a:cubicBezTo>
                <a:cubicBezTo>
                  <a:pt x="41" y="0"/>
                  <a:pt x="39" y="2"/>
                  <a:pt x="36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3"/>
                  <a:pt x="34" y="6"/>
                  <a:pt x="32" y="4"/>
                </a:cubicBezTo>
                <a:cubicBezTo>
                  <a:pt x="31" y="5"/>
                  <a:pt x="30" y="6"/>
                  <a:pt x="30" y="7"/>
                </a:cubicBezTo>
                <a:cubicBezTo>
                  <a:pt x="28" y="7"/>
                  <a:pt x="26" y="9"/>
                  <a:pt x="25" y="7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0" y="9"/>
                </a:cubicBezTo>
                <a:cubicBezTo>
                  <a:pt x="17" y="9"/>
                  <a:pt x="12" y="8"/>
                  <a:pt x="11" y="11"/>
                </a:cubicBezTo>
                <a:cubicBezTo>
                  <a:pt x="14" y="11"/>
                  <a:pt x="14" y="11"/>
                  <a:pt x="14" y="11"/>
                </a:cubicBezTo>
                <a:lnTo>
                  <a:pt x="1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684"/>
          <p:cNvSpPr>
            <a:spLocks/>
          </p:cNvSpPr>
          <p:nvPr/>
        </p:nvSpPr>
        <p:spPr bwMode="auto">
          <a:xfrm>
            <a:off x="3155951" y="1828801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685"/>
          <p:cNvSpPr>
            <a:spLocks/>
          </p:cNvSpPr>
          <p:nvPr/>
        </p:nvSpPr>
        <p:spPr bwMode="auto">
          <a:xfrm>
            <a:off x="2955926" y="194151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686"/>
          <p:cNvSpPr>
            <a:spLocks/>
          </p:cNvSpPr>
          <p:nvPr/>
        </p:nvSpPr>
        <p:spPr bwMode="auto">
          <a:xfrm>
            <a:off x="3941763" y="1090613"/>
            <a:ext cx="161925" cy="38100"/>
          </a:xfrm>
          <a:custGeom>
            <a:avLst/>
            <a:gdLst>
              <a:gd name="T0" fmla="*/ 13 w 13"/>
              <a:gd name="T1" fmla="*/ 2 h 3"/>
              <a:gd name="T2" fmla="*/ 7 w 13"/>
              <a:gd name="T3" fmla="*/ 0 h 3"/>
              <a:gd name="T4" fmla="*/ 0 w 13"/>
              <a:gd name="T5" fmla="*/ 3 h 3"/>
              <a:gd name="T6" fmla="*/ 8 w 13"/>
              <a:gd name="T7" fmla="*/ 1 h 3"/>
              <a:gd name="T8" fmla="*/ 13 w 1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3">
                <a:moveTo>
                  <a:pt x="13" y="2"/>
                </a:moveTo>
                <a:cubicBezTo>
                  <a:pt x="12" y="0"/>
                  <a:pt x="10" y="0"/>
                  <a:pt x="7" y="0"/>
                </a:cubicBezTo>
                <a:cubicBezTo>
                  <a:pt x="5" y="2"/>
                  <a:pt x="2" y="1"/>
                  <a:pt x="0" y="3"/>
                </a:cubicBezTo>
                <a:cubicBezTo>
                  <a:pt x="3" y="3"/>
                  <a:pt x="6" y="1"/>
                  <a:pt x="8" y="1"/>
                </a:cubicBezTo>
                <a:cubicBezTo>
                  <a:pt x="9" y="3"/>
                  <a:pt x="12" y="2"/>
                  <a:pt x="1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687"/>
          <p:cNvSpPr>
            <a:spLocks/>
          </p:cNvSpPr>
          <p:nvPr/>
        </p:nvSpPr>
        <p:spPr bwMode="auto">
          <a:xfrm>
            <a:off x="3517901" y="1503363"/>
            <a:ext cx="12700" cy="38100"/>
          </a:xfrm>
          <a:custGeom>
            <a:avLst/>
            <a:gdLst>
              <a:gd name="T0" fmla="*/ 0 w 1"/>
              <a:gd name="T1" fmla="*/ 1 h 3"/>
              <a:gd name="T2" fmla="*/ 0 w 1"/>
              <a:gd name="T3" fmla="*/ 2 h 3"/>
              <a:gd name="T4" fmla="*/ 1 w 1"/>
              <a:gd name="T5" fmla="*/ 2 h 3"/>
              <a:gd name="T6" fmla="*/ 0 w 1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2"/>
                  <a:pt x="1" y="2"/>
                </a:cubicBezTo>
                <a:cubicBezTo>
                  <a:pt x="0" y="2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688"/>
          <p:cNvSpPr>
            <a:spLocks/>
          </p:cNvSpPr>
          <p:nvPr/>
        </p:nvSpPr>
        <p:spPr bwMode="auto">
          <a:xfrm>
            <a:off x="3317876" y="1628776"/>
            <a:ext cx="63500" cy="25400"/>
          </a:xfrm>
          <a:custGeom>
            <a:avLst/>
            <a:gdLst>
              <a:gd name="T0" fmla="*/ 5 w 5"/>
              <a:gd name="T1" fmla="*/ 1 h 2"/>
              <a:gd name="T2" fmla="*/ 4 w 5"/>
              <a:gd name="T3" fmla="*/ 0 h 2"/>
              <a:gd name="T4" fmla="*/ 0 w 5"/>
              <a:gd name="T5" fmla="*/ 2 h 2"/>
              <a:gd name="T6" fmla="*/ 5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5" y="1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3" y="1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689"/>
          <p:cNvSpPr>
            <a:spLocks/>
          </p:cNvSpPr>
          <p:nvPr/>
        </p:nvSpPr>
        <p:spPr bwMode="auto">
          <a:xfrm>
            <a:off x="1422401" y="2981326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690"/>
          <p:cNvSpPr>
            <a:spLocks/>
          </p:cNvSpPr>
          <p:nvPr/>
        </p:nvSpPr>
        <p:spPr bwMode="auto">
          <a:xfrm>
            <a:off x="1135063" y="3081338"/>
            <a:ext cx="125413" cy="50800"/>
          </a:xfrm>
          <a:custGeom>
            <a:avLst/>
            <a:gdLst>
              <a:gd name="T0" fmla="*/ 0 w 10"/>
              <a:gd name="T1" fmla="*/ 3 h 4"/>
              <a:gd name="T2" fmla="*/ 2 w 10"/>
              <a:gd name="T3" fmla="*/ 3 h 4"/>
              <a:gd name="T4" fmla="*/ 10 w 10"/>
              <a:gd name="T5" fmla="*/ 3 h 4"/>
              <a:gd name="T6" fmla="*/ 7 w 10"/>
              <a:gd name="T7" fmla="*/ 1 h 4"/>
              <a:gd name="T8" fmla="*/ 6 w 10"/>
              <a:gd name="T9" fmla="*/ 2 h 4"/>
              <a:gd name="T10" fmla="*/ 2 w 10"/>
              <a:gd name="T11" fmla="*/ 0 h 4"/>
              <a:gd name="T12" fmla="*/ 0 w 10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">
                <a:moveTo>
                  <a:pt x="0" y="3"/>
                </a:moveTo>
                <a:cubicBezTo>
                  <a:pt x="1" y="3"/>
                  <a:pt x="1" y="3"/>
                  <a:pt x="2" y="3"/>
                </a:cubicBezTo>
                <a:cubicBezTo>
                  <a:pt x="5" y="1"/>
                  <a:pt x="7" y="4"/>
                  <a:pt x="10" y="3"/>
                </a:cubicBezTo>
                <a:cubicBezTo>
                  <a:pt x="7" y="1"/>
                  <a:pt x="7" y="1"/>
                  <a:pt x="7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2" y="2"/>
                  <a:pt x="2" y="0"/>
                </a:cubicBezTo>
                <a:cubicBezTo>
                  <a:pt x="1" y="1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691"/>
          <p:cNvSpPr>
            <a:spLocks/>
          </p:cNvSpPr>
          <p:nvPr/>
        </p:nvSpPr>
        <p:spPr bwMode="auto">
          <a:xfrm>
            <a:off x="4092576" y="1065213"/>
            <a:ext cx="36513" cy="12700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1"/>
                  <a:pt x="0" y="0"/>
                  <a:pt x="0" y="1"/>
                </a:cubicBezTo>
                <a:cubicBezTo>
                  <a:pt x="1" y="1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692"/>
          <p:cNvSpPr>
            <a:spLocks/>
          </p:cNvSpPr>
          <p:nvPr/>
        </p:nvSpPr>
        <p:spPr bwMode="auto">
          <a:xfrm>
            <a:off x="4129088" y="1065213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693"/>
          <p:cNvSpPr>
            <a:spLocks/>
          </p:cNvSpPr>
          <p:nvPr/>
        </p:nvSpPr>
        <p:spPr bwMode="auto">
          <a:xfrm>
            <a:off x="3405188" y="1503363"/>
            <a:ext cx="63500" cy="63500"/>
          </a:xfrm>
          <a:custGeom>
            <a:avLst/>
            <a:gdLst>
              <a:gd name="T0" fmla="*/ 3 w 5"/>
              <a:gd name="T1" fmla="*/ 0 h 5"/>
              <a:gd name="T2" fmla="*/ 0 w 5"/>
              <a:gd name="T3" fmla="*/ 4 h 5"/>
              <a:gd name="T4" fmla="*/ 5 w 5"/>
              <a:gd name="T5" fmla="*/ 3 h 5"/>
              <a:gd name="T6" fmla="*/ 3 w 5"/>
              <a:gd name="T7" fmla="*/ 3 h 5"/>
              <a:gd name="T8" fmla="*/ 3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0" y="1"/>
                  <a:pt x="2" y="3"/>
                  <a:pt x="0" y="4"/>
                </a:cubicBezTo>
                <a:cubicBezTo>
                  <a:pt x="2" y="5"/>
                  <a:pt x="4" y="5"/>
                  <a:pt x="5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3"/>
                  <a:pt x="0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694"/>
          <p:cNvSpPr>
            <a:spLocks/>
          </p:cNvSpPr>
          <p:nvPr/>
        </p:nvSpPr>
        <p:spPr bwMode="auto">
          <a:xfrm>
            <a:off x="1684338" y="2768601"/>
            <a:ext cx="36513" cy="25400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0 w 3"/>
              <a:gd name="T5" fmla="*/ 1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1"/>
                  <a:pt x="3" y="1"/>
                  <a:pt x="3" y="0"/>
                </a:cubicBezTo>
                <a:cubicBezTo>
                  <a:pt x="0" y="1"/>
                  <a:pt x="0" y="1"/>
                  <a:pt x="0" y="1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695"/>
          <p:cNvSpPr>
            <a:spLocks/>
          </p:cNvSpPr>
          <p:nvPr/>
        </p:nvSpPr>
        <p:spPr bwMode="auto">
          <a:xfrm>
            <a:off x="1247776" y="3032126"/>
            <a:ext cx="49213" cy="49213"/>
          </a:xfrm>
          <a:custGeom>
            <a:avLst/>
            <a:gdLst>
              <a:gd name="T0" fmla="*/ 4 w 4"/>
              <a:gd name="T1" fmla="*/ 1 h 4"/>
              <a:gd name="T2" fmla="*/ 2 w 4"/>
              <a:gd name="T3" fmla="*/ 0 h 4"/>
              <a:gd name="T4" fmla="*/ 0 w 4"/>
              <a:gd name="T5" fmla="*/ 3 h 4"/>
              <a:gd name="T6" fmla="*/ 4 w 4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4" y="0"/>
                  <a:pt x="4" y="0"/>
                  <a:pt x="2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4"/>
                  <a:pt x="4" y="3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696"/>
          <p:cNvSpPr>
            <a:spLocks/>
          </p:cNvSpPr>
          <p:nvPr/>
        </p:nvSpPr>
        <p:spPr bwMode="auto">
          <a:xfrm>
            <a:off x="1658938" y="2781301"/>
            <a:ext cx="25400" cy="25400"/>
          </a:xfrm>
          <a:custGeom>
            <a:avLst/>
            <a:gdLst>
              <a:gd name="T0" fmla="*/ 16 w 16"/>
              <a:gd name="T1" fmla="*/ 8 h 16"/>
              <a:gd name="T2" fmla="*/ 0 w 16"/>
              <a:gd name="T3" fmla="*/ 0 h 16"/>
              <a:gd name="T4" fmla="*/ 8 w 16"/>
              <a:gd name="T5" fmla="*/ 16 h 16"/>
              <a:gd name="T6" fmla="*/ 16 w 16"/>
              <a:gd name="T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16" y="8"/>
                </a:moveTo>
                <a:lnTo>
                  <a:pt x="0" y="0"/>
                </a:lnTo>
                <a:lnTo>
                  <a:pt x="8" y="16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697"/>
          <p:cNvSpPr>
            <a:spLocks/>
          </p:cNvSpPr>
          <p:nvPr/>
        </p:nvSpPr>
        <p:spPr bwMode="auto">
          <a:xfrm>
            <a:off x="3381376" y="1579563"/>
            <a:ext cx="11113" cy="11113"/>
          </a:xfrm>
          <a:custGeom>
            <a:avLst/>
            <a:gdLst>
              <a:gd name="T0" fmla="*/ 7 w 7"/>
              <a:gd name="T1" fmla="*/ 0 h 7"/>
              <a:gd name="T2" fmla="*/ 7 w 7"/>
              <a:gd name="T3" fmla="*/ 0 h 7"/>
              <a:gd name="T4" fmla="*/ 0 w 7"/>
              <a:gd name="T5" fmla="*/ 7 h 7"/>
              <a:gd name="T6" fmla="*/ 7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7" y="0"/>
                </a:moveTo>
                <a:lnTo>
                  <a:pt x="7" y="0"/>
                </a:ln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698"/>
          <p:cNvSpPr>
            <a:spLocks/>
          </p:cNvSpPr>
          <p:nvPr/>
        </p:nvSpPr>
        <p:spPr bwMode="auto">
          <a:xfrm>
            <a:off x="2944813" y="1892301"/>
            <a:ext cx="23813" cy="0"/>
          </a:xfrm>
          <a:custGeom>
            <a:avLst/>
            <a:gdLst>
              <a:gd name="T0" fmla="*/ 15 w 15"/>
              <a:gd name="T1" fmla="*/ 0 w 15"/>
              <a:gd name="T2" fmla="*/ 7 w 15"/>
              <a:gd name="T3" fmla="*/ 15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15" y="0"/>
                </a:moveTo>
                <a:lnTo>
                  <a:pt x="0" y="0"/>
                </a:lnTo>
                <a:lnTo>
                  <a:pt x="7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699"/>
          <p:cNvSpPr>
            <a:spLocks/>
          </p:cNvSpPr>
          <p:nvPr/>
        </p:nvSpPr>
        <p:spPr bwMode="auto">
          <a:xfrm>
            <a:off x="585788" y="3495676"/>
            <a:ext cx="38100" cy="23813"/>
          </a:xfrm>
          <a:custGeom>
            <a:avLst/>
            <a:gdLst>
              <a:gd name="T0" fmla="*/ 24 w 24"/>
              <a:gd name="T1" fmla="*/ 0 h 15"/>
              <a:gd name="T2" fmla="*/ 0 w 24"/>
              <a:gd name="T3" fmla="*/ 15 h 15"/>
              <a:gd name="T4" fmla="*/ 16 w 24"/>
              <a:gd name="T5" fmla="*/ 8 h 15"/>
              <a:gd name="T6" fmla="*/ 24 w 24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5">
                <a:moveTo>
                  <a:pt x="24" y="0"/>
                </a:moveTo>
                <a:lnTo>
                  <a:pt x="0" y="15"/>
                </a:lnTo>
                <a:lnTo>
                  <a:pt x="16" y="8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700"/>
          <p:cNvSpPr>
            <a:spLocks/>
          </p:cNvSpPr>
          <p:nvPr/>
        </p:nvSpPr>
        <p:spPr bwMode="auto">
          <a:xfrm>
            <a:off x="3305176" y="1566863"/>
            <a:ext cx="50800" cy="36513"/>
          </a:xfrm>
          <a:custGeom>
            <a:avLst/>
            <a:gdLst>
              <a:gd name="T0" fmla="*/ 4 w 4"/>
              <a:gd name="T1" fmla="*/ 1 h 3"/>
              <a:gd name="T2" fmla="*/ 0 w 4"/>
              <a:gd name="T3" fmla="*/ 1 h 3"/>
              <a:gd name="T4" fmla="*/ 2 w 4"/>
              <a:gd name="T5" fmla="*/ 3 h 3"/>
              <a:gd name="T6" fmla="*/ 4 w 4"/>
              <a:gd name="T7" fmla="*/ 3 h 3"/>
              <a:gd name="T8" fmla="*/ 4 w 4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3" y="2"/>
                  <a:pt x="1" y="0"/>
                  <a:pt x="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4" y="3"/>
                </a:cubicBezTo>
                <a:cubicBezTo>
                  <a:pt x="2" y="2"/>
                  <a:pt x="4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701"/>
          <p:cNvSpPr>
            <a:spLocks/>
          </p:cNvSpPr>
          <p:nvPr/>
        </p:nvSpPr>
        <p:spPr bwMode="auto">
          <a:xfrm>
            <a:off x="3630613" y="1377951"/>
            <a:ext cx="25400" cy="12700"/>
          </a:xfrm>
          <a:custGeom>
            <a:avLst/>
            <a:gdLst>
              <a:gd name="T0" fmla="*/ 0 w 2"/>
              <a:gd name="T1" fmla="*/ 0 h 1"/>
              <a:gd name="T2" fmla="*/ 1 w 2"/>
              <a:gd name="T3" fmla="*/ 0 h 1"/>
              <a:gd name="T4" fmla="*/ 1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702"/>
          <p:cNvSpPr>
            <a:spLocks/>
          </p:cNvSpPr>
          <p:nvPr/>
        </p:nvSpPr>
        <p:spPr bwMode="auto">
          <a:xfrm>
            <a:off x="1533526" y="2819401"/>
            <a:ext cx="12700" cy="23813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703"/>
          <p:cNvSpPr>
            <a:spLocks/>
          </p:cNvSpPr>
          <p:nvPr/>
        </p:nvSpPr>
        <p:spPr bwMode="auto">
          <a:xfrm>
            <a:off x="3068638" y="1741488"/>
            <a:ext cx="38100" cy="12700"/>
          </a:xfrm>
          <a:custGeom>
            <a:avLst/>
            <a:gdLst>
              <a:gd name="T0" fmla="*/ 0 w 24"/>
              <a:gd name="T1" fmla="*/ 0 h 8"/>
              <a:gd name="T2" fmla="*/ 16 w 24"/>
              <a:gd name="T3" fmla="*/ 8 h 8"/>
              <a:gd name="T4" fmla="*/ 24 w 24"/>
              <a:gd name="T5" fmla="*/ 0 h 8"/>
              <a:gd name="T6" fmla="*/ 0 w 24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">
                <a:moveTo>
                  <a:pt x="0" y="0"/>
                </a:moveTo>
                <a:lnTo>
                  <a:pt x="16" y="8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704"/>
          <p:cNvSpPr>
            <a:spLocks/>
          </p:cNvSpPr>
          <p:nvPr/>
        </p:nvSpPr>
        <p:spPr bwMode="auto">
          <a:xfrm>
            <a:off x="1646238" y="2668588"/>
            <a:ext cx="87313" cy="50800"/>
          </a:xfrm>
          <a:custGeom>
            <a:avLst/>
            <a:gdLst>
              <a:gd name="T0" fmla="*/ 6 w 7"/>
              <a:gd name="T1" fmla="*/ 3 h 4"/>
              <a:gd name="T2" fmla="*/ 4 w 7"/>
              <a:gd name="T3" fmla="*/ 1 h 4"/>
              <a:gd name="T4" fmla="*/ 0 w 7"/>
              <a:gd name="T5" fmla="*/ 2 h 4"/>
              <a:gd name="T6" fmla="*/ 6 w 7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6" y="3"/>
                </a:moveTo>
                <a:cubicBezTo>
                  <a:pt x="7" y="2"/>
                  <a:pt x="4" y="2"/>
                  <a:pt x="4" y="1"/>
                </a:cubicBezTo>
                <a:cubicBezTo>
                  <a:pt x="2" y="0"/>
                  <a:pt x="1" y="1"/>
                  <a:pt x="0" y="2"/>
                </a:cubicBezTo>
                <a:cubicBezTo>
                  <a:pt x="2" y="4"/>
                  <a:pt x="4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705"/>
          <p:cNvSpPr>
            <a:spLocks/>
          </p:cNvSpPr>
          <p:nvPr/>
        </p:nvSpPr>
        <p:spPr bwMode="auto">
          <a:xfrm>
            <a:off x="1920876" y="2417763"/>
            <a:ext cx="125413" cy="112713"/>
          </a:xfrm>
          <a:custGeom>
            <a:avLst/>
            <a:gdLst>
              <a:gd name="T0" fmla="*/ 0 w 10"/>
              <a:gd name="T1" fmla="*/ 6 h 9"/>
              <a:gd name="T2" fmla="*/ 6 w 10"/>
              <a:gd name="T3" fmla="*/ 8 h 9"/>
              <a:gd name="T4" fmla="*/ 8 w 10"/>
              <a:gd name="T5" fmla="*/ 0 h 9"/>
              <a:gd name="T6" fmla="*/ 4 w 10"/>
              <a:gd name="T7" fmla="*/ 1 h 9"/>
              <a:gd name="T8" fmla="*/ 6 w 10"/>
              <a:gd name="T9" fmla="*/ 1 h 9"/>
              <a:gd name="T10" fmla="*/ 7 w 10"/>
              <a:gd name="T11" fmla="*/ 2 h 9"/>
              <a:gd name="T12" fmla="*/ 4 w 10"/>
              <a:gd name="T13" fmla="*/ 4 h 9"/>
              <a:gd name="T14" fmla="*/ 4 w 10"/>
              <a:gd name="T15" fmla="*/ 3 h 9"/>
              <a:gd name="T16" fmla="*/ 3 w 10"/>
              <a:gd name="T17" fmla="*/ 4 h 9"/>
              <a:gd name="T18" fmla="*/ 3 w 10"/>
              <a:gd name="T19" fmla="*/ 5 h 9"/>
              <a:gd name="T20" fmla="*/ 0 w 10"/>
              <a:gd name="T21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9">
                <a:moveTo>
                  <a:pt x="0" y="6"/>
                </a:moveTo>
                <a:cubicBezTo>
                  <a:pt x="1" y="8"/>
                  <a:pt x="3" y="9"/>
                  <a:pt x="6" y="8"/>
                </a:cubicBezTo>
                <a:cubicBezTo>
                  <a:pt x="1" y="5"/>
                  <a:pt x="10" y="3"/>
                  <a:pt x="8" y="0"/>
                </a:cubicBezTo>
                <a:cubicBezTo>
                  <a:pt x="7" y="1"/>
                  <a:pt x="4" y="0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6" y="2"/>
                  <a:pt x="7" y="2"/>
                </a:cubicBezTo>
                <a:cubicBezTo>
                  <a:pt x="6" y="3"/>
                  <a:pt x="6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1" y="5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706"/>
          <p:cNvSpPr>
            <a:spLocks/>
          </p:cNvSpPr>
          <p:nvPr/>
        </p:nvSpPr>
        <p:spPr bwMode="auto">
          <a:xfrm>
            <a:off x="2182813" y="2041526"/>
            <a:ext cx="449263" cy="276225"/>
          </a:xfrm>
          <a:custGeom>
            <a:avLst/>
            <a:gdLst>
              <a:gd name="T0" fmla="*/ 6 w 36"/>
              <a:gd name="T1" fmla="*/ 18 h 22"/>
              <a:gd name="T2" fmla="*/ 13 w 36"/>
              <a:gd name="T3" fmla="*/ 17 h 22"/>
              <a:gd name="T4" fmla="*/ 23 w 36"/>
              <a:gd name="T5" fmla="*/ 8 h 22"/>
              <a:gd name="T6" fmla="*/ 35 w 36"/>
              <a:gd name="T7" fmla="*/ 3 h 22"/>
              <a:gd name="T8" fmla="*/ 34 w 36"/>
              <a:gd name="T9" fmla="*/ 0 h 22"/>
              <a:gd name="T10" fmla="*/ 30 w 36"/>
              <a:gd name="T11" fmla="*/ 2 h 22"/>
              <a:gd name="T12" fmla="*/ 23 w 36"/>
              <a:gd name="T13" fmla="*/ 4 h 22"/>
              <a:gd name="T14" fmla="*/ 19 w 36"/>
              <a:gd name="T15" fmla="*/ 8 h 22"/>
              <a:gd name="T16" fmla="*/ 13 w 36"/>
              <a:gd name="T17" fmla="*/ 10 h 22"/>
              <a:gd name="T18" fmla="*/ 11 w 36"/>
              <a:gd name="T19" fmla="*/ 13 h 22"/>
              <a:gd name="T20" fmla="*/ 9 w 36"/>
              <a:gd name="T21" fmla="*/ 11 h 22"/>
              <a:gd name="T22" fmla="*/ 0 w 36"/>
              <a:gd name="T23" fmla="*/ 18 h 22"/>
              <a:gd name="T24" fmla="*/ 3 w 36"/>
              <a:gd name="T25" fmla="*/ 18 h 22"/>
              <a:gd name="T26" fmla="*/ 2 w 36"/>
              <a:gd name="T27" fmla="*/ 16 h 22"/>
              <a:gd name="T28" fmla="*/ 7 w 36"/>
              <a:gd name="T29" fmla="*/ 15 h 22"/>
              <a:gd name="T30" fmla="*/ 7 w 36"/>
              <a:gd name="T31" fmla="*/ 16 h 22"/>
              <a:gd name="T32" fmla="*/ 3 w 36"/>
              <a:gd name="T33" fmla="*/ 19 h 22"/>
              <a:gd name="T34" fmla="*/ 3 w 36"/>
              <a:gd name="T35" fmla="*/ 22 h 22"/>
              <a:gd name="T36" fmla="*/ 6 w 36"/>
              <a:gd name="T37" fmla="*/ 21 h 22"/>
              <a:gd name="T38" fmla="*/ 6 w 36"/>
              <a:gd name="T39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22">
                <a:moveTo>
                  <a:pt x="6" y="18"/>
                </a:moveTo>
                <a:cubicBezTo>
                  <a:pt x="9" y="19"/>
                  <a:pt x="11" y="15"/>
                  <a:pt x="13" y="17"/>
                </a:cubicBezTo>
                <a:cubicBezTo>
                  <a:pt x="13" y="12"/>
                  <a:pt x="21" y="11"/>
                  <a:pt x="23" y="8"/>
                </a:cubicBezTo>
                <a:cubicBezTo>
                  <a:pt x="29" y="8"/>
                  <a:pt x="32" y="5"/>
                  <a:pt x="35" y="3"/>
                </a:cubicBezTo>
                <a:cubicBezTo>
                  <a:pt x="36" y="2"/>
                  <a:pt x="35" y="1"/>
                  <a:pt x="34" y="0"/>
                </a:cubicBezTo>
                <a:cubicBezTo>
                  <a:pt x="32" y="0"/>
                  <a:pt x="33" y="3"/>
                  <a:pt x="30" y="2"/>
                </a:cubicBezTo>
                <a:cubicBezTo>
                  <a:pt x="27" y="0"/>
                  <a:pt x="27" y="5"/>
                  <a:pt x="23" y="4"/>
                </a:cubicBezTo>
                <a:cubicBezTo>
                  <a:pt x="23" y="7"/>
                  <a:pt x="19" y="6"/>
                  <a:pt x="19" y="8"/>
                </a:cubicBezTo>
                <a:cubicBezTo>
                  <a:pt x="17" y="9"/>
                  <a:pt x="16" y="12"/>
                  <a:pt x="13" y="10"/>
                </a:cubicBezTo>
                <a:cubicBezTo>
                  <a:pt x="14" y="11"/>
                  <a:pt x="11" y="12"/>
                  <a:pt x="11" y="13"/>
                </a:cubicBezTo>
                <a:cubicBezTo>
                  <a:pt x="8" y="13"/>
                  <a:pt x="9" y="11"/>
                  <a:pt x="9" y="11"/>
                </a:cubicBezTo>
                <a:cubicBezTo>
                  <a:pt x="5" y="12"/>
                  <a:pt x="2" y="15"/>
                  <a:pt x="0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6"/>
                  <a:pt x="3" y="17"/>
                  <a:pt x="2" y="16"/>
                </a:cubicBezTo>
                <a:cubicBezTo>
                  <a:pt x="3" y="14"/>
                  <a:pt x="5" y="14"/>
                  <a:pt x="7" y="15"/>
                </a:cubicBezTo>
                <a:cubicBezTo>
                  <a:pt x="7" y="16"/>
                  <a:pt x="7" y="16"/>
                  <a:pt x="7" y="16"/>
                </a:cubicBezTo>
                <a:cubicBezTo>
                  <a:pt x="5" y="17"/>
                  <a:pt x="6" y="19"/>
                  <a:pt x="3" y="19"/>
                </a:cubicBezTo>
                <a:cubicBezTo>
                  <a:pt x="3" y="22"/>
                  <a:pt x="3" y="22"/>
                  <a:pt x="3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4" y="21"/>
                  <a:pt x="5" y="19"/>
                  <a:pt x="6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707"/>
          <p:cNvSpPr>
            <a:spLocks/>
          </p:cNvSpPr>
          <p:nvPr/>
        </p:nvSpPr>
        <p:spPr bwMode="auto">
          <a:xfrm>
            <a:off x="998538" y="3194051"/>
            <a:ext cx="11113" cy="12700"/>
          </a:xfrm>
          <a:custGeom>
            <a:avLst/>
            <a:gdLst>
              <a:gd name="T0" fmla="*/ 0 w 7"/>
              <a:gd name="T1" fmla="*/ 0 h 8"/>
              <a:gd name="T2" fmla="*/ 0 w 7"/>
              <a:gd name="T3" fmla="*/ 0 h 8"/>
              <a:gd name="T4" fmla="*/ 0 w 7"/>
              <a:gd name="T5" fmla="*/ 8 h 8"/>
              <a:gd name="T6" fmla="*/ 7 w 7"/>
              <a:gd name="T7" fmla="*/ 0 h 8"/>
              <a:gd name="T8" fmla="*/ 0 w 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708"/>
          <p:cNvSpPr>
            <a:spLocks/>
          </p:cNvSpPr>
          <p:nvPr/>
        </p:nvSpPr>
        <p:spPr bwMode="auto">
          <a:xfrm>
            <a:off x="3032126" y="1766888"/>
            <a:ext cx="11113" cy="12700"/>
          </a:xfrm>
          <a:custGeom>
            <a:avLst/>
            <a:gdLst>
              <a:gd name="T0" fmla="*/ 7 w 7"/>
              <a:gd name="T1" fmla="*/ 0 h 8"/>
              <a:gd name="T2" fmla="*/ 0 w 7"/>
              <a:gd name="T3" fmla="*/ 0 h 8"/>
              <a:gd name="T4" fmla="*/ 7 w 7"/>
              <a:gd name="T5" fmla="*/ 8 h 8"/>
              <a:gd name="T6" fmla="*/ 7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7" y="0"/>
                </a:moveTo>
                <a:lnTo>
                  <a:pt x="0" y="0"/>
                </a:lnTo>
                <a:lnTo>
                  <a:pt x="7" y="8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709"/>
          <p:cNvSpPr>
            <a:spLocks/>
          </p:cNvSpPr>
          <p:nvPr/>
        </p:nvSpPr>
        <p:spPr bwMode="auto">
          <a:xfrm>
            <a:off x="2644776" y="2017713"/>
            <a:ext cx="38100" cy="12700"/>
          </a:xfrm>
          <a:custGeom>
            <a:avLst/>
            <a:gdLst>
              <a:gd name="T0" fmla="*/ 3 w 3"/>
              <a:gd name="T1" fmla="*/ 1 h 1"/>
              <a:gd name="T2" fmla="*/ 0 w 3"/>
              <a:gd name="T3" fmla="*/ 0 h 1"/>
              <a:gd name="T4" fmla="*/ 1 w 3"/>
              <a:gd name="T5" fmla="*/ 1 h 1"/>
              <a:gd name="T6" fmla="*/ 2 w 3"/>
              <a:gd name="T7" fmla="*/ 1 h 1"/>
              <a:gd name="T8" fmla="*/ 3 w 3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3" y="1"/>
                  <a:pt x="2" y="1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710"/>
          <p:cNvSpPr>
            <a:spLocks/>
          </p:cNvSpPr>
          <p:nvPr/>
        </p:nvSpPr>
        <p:spPr bwMode="auto">
          <a:xfrm>
            <a:off x="2881313" y="1804988"/>
            <a:ext cx="74613" cy="36513"/>
          </a:xfrm>
          <a:custGeom>
            <a:avLst/>
            <a:gdLst>
              <a:gd name="T0" fmla="*/ 4 w 6"/>
              <a:gd name="T1" fmla="*/ 0 h 3"/>
              <a:gd name="T2" fmla="*/ 0 w 6"/>
              <a:gd name="T3" fmla="*/ 3 h 3"/>
              <a:gd name="T4" fmla="*/ 6 w 6"/>
              <a:gd name="T5" fmla="*/ 1 h 3"/>
              <a:gd name="T6" fmla="*/ 4 w 6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4" y="0"/>
                </a:moveTo>
                <a:cubicBezTo>
                  <a:pt x="3" y="1"/>
                  <a:pt x="0" y="1"/>
                  <a:pt x="0" y="3"/>
                </a:cubicBezTo>
                <a:cubicBezTo>
                  <a:pt x="2" y="3"/>
                  <a:pt x="4" y="2"/>
                  <a:pt x="6" y="1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711"/>
          <p:cNvSpPr>
            <a:spLocks/>
          </p:cNvSpPr>
          <p:nvPr/>
        </p:nvSpPr>
        <p:spPr bwMode="auto">
          <a:xfrm>
            <a:off x="1271588" y="2955926"/>
            <a:ext cx="38100" cy="25400"/>
          </a:xfrm>
          <a:custGeom>
            <a:avLst/>
            <a:gdLst>
              <a:gd name="T0" fmla="*/ 1 w 3"/>
              <a:gd name="T1" fmla="*/ 0 h 2"/>
              <a:gd name="T2" fmla="*/ 1 w 3"/>
              <a:gd name="T3" fmla="*/ 1 h 2"/>
              <a:gd name="T4" fmla="*/ 3 w 3"/>
              <a:gd name="T5" fmla="*/ 1 h 2"/>
              <a:gd name="T6" fmla="*/ 1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1"/>
                  <a:pt x="1" y="1"/>
                </a:cubicBezTo>
                <a:cubicBezTo>
                  <a:pt x="2" y="2"/>
                  <a:pt x="2" y="1"/>
                  <a:pt x="3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712"/>
          <p:cNvSpPr>
            <a:spLocks/>
          </p:cNvSpPr>
          <p:nvPr/>
        </p:nvSpPr>
        <p:spPr bwMode="auto">
          <a:xfrm>
            <a:off x="1184276" y="3006726"/>
            <a:ext cx="25400" cy="25400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2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2" y="0"/>
                  <a:pt x="1" y="1"/>
                </a:cubicBezTo>
                <a:cubicBezTo>
                  <a:pt x="0" y="2"/>
                  <a:pt x="0" y="2"/>
                  <a:pt x="0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713"/>
          <p:cNvSpPr>
            <a:spLocks/>
          </p:cNvSpPr>
          <p:nvPr/>
        </p:nvSpPr>
        <p:spPr bwMode="auto">
          <a:xfrm>
            <a:off x="3392488" y="1454151"/>
            <a:ext cx="50800" cy="12700"/>
          </a:xfrm>
          <a:custGeom>
            <a:avLst/>
            <a:gdLst>
              <a:gd name="T0" fmla="*/ 0 w 4"/>
              <a:gd name="T1" fmla="*/ 1 h 1"/>
              <a:gd name="T2" fmla="*/ 4 w 4"/>
              <a:gd name="T3" fmla="*/ 0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1"/>
                  <a:pt x="3" y="1"/>
                  <a:pt x="4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714"/>
          <p:cNvSpPr>
            <a:spLocks/>
          </p:cNvSpPr>
          <p:nvPr/>
        </p:nvSpPr>
        <p:spPr bwMode="auto">
          <a:xfrm>
            <a:off x="3792538" y="1152526"/>
            <a:ext cx="38100" cy="25400"/>
          </a:xfrm>
          <a:custGeom>
            <a:avLst/>
            <a:gdLst>
              <a:gd name="T0" fmla="*/ 0 w 24"/>
              <a:gd name="T1" fmla="*/ 0 h 16"/>
              <a:gd name="T2" fmla="*/ 0 w 24"/>
              <a:gd name="T3" fmla="*/ 16 h 16"/>
              <a:gd name="T4" fmla="*/ 24 w 24"/>
              <a:gd name="T5" fmla="*/ 8 h 16"/>
              <a:gd name="T6" fmla="*/ 0 w 24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6">
                <a:moveTo>
                  <a:pt x="0" y="0"/>
                </a:moveTo>
                <a:lnTo>
                  <a:pt x="0" y="16"/>
                </a:lnTo>
                <a:lnTo>
                  <a:pt x="24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715"/>
          <p:cNvSpPr>
            <a:spLocks/>
          </p:cNvSpPr>
          <p:nvPr/>
        </p:nvSpPr>
        <p:spPr bwMode="auto">
          <a:xfrm>
            <a:off x="2108201" y="2355851"/>
            <a:ext cx="12700" cy="23813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1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716"/>
          <p:cNvSpPr>
            <a:spLocks/>
          </p:cNvSpPr>
          <p:nvPr/>
        </p:nvSpPr>
        <p:spPr bwMode="auto">
          <a:xfrm>
            <a:off x="3530601" y="1252538"/>
            <a:ext cx="149225" cy="50800"/>
          </a:xfrm>
          <a:custGeom>
            <a:avLst/>
            <a:gdLst>
              <a:gd name="T0" fmla="*/ 0 w 12"/>
              <a:gd name="T1" fmla="*/ 4 h 4"/>
              <a:gd name="T2" fmla="*/ 12 w 12"/>
              <a:gd name="T3" fmla="*/ 2 h 4"/>
              <a:gd name="T4" fmla="*/ 0 w 1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4">
                <a:moveTo>
                  <a:pt x="0" y="4"/>
                </a:moveTo>
                <a:cubicBezTo>
                  <a:pt x="4" y="3"/>
                  <a:pt x="8" y="3"/>
                  <a:pt x="12" y="2"/>
                </a:cubicBezTo>
                <a:cubicBezTo>
                  <a:pt x="7" y="0"/>
                  <a:pt x="4" y="3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717"/>
          <p:cNvSpPr>
            <a:spLocks/>
          </p:cNvSpPr>
          <p:nvPr/>
        </p:nvSpPr>
        <p:spPr bwMode="auto">
          <a:xfrm>
            <a:off x="3505201" y="1303338"/>
            <a:ext cx="25400" cy="0"/>
          </a:xfrm>
          <a:custGeom>
            <a:avLst/>
            <a:gdLst>
              <a:gd name="T0" fmla="*/ 2 w 2"/>
              <a:gd name="T1" fmla="*/ 0 w 2"/>
              <a:gd name="T2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718"/>
          <p:cNvSpPr>
            <a:spLocks/>
          </p:cNvSpPr>
          <p:nvPr/>
        </p:nvSpPr>
        <p:spPr bwMode="auto">
          <a:xfrm>
            <a:off x="2994026" y="1741488"/>
            <a:ext cx="25400" cy="12700"/>
          </a:xfrm>
          <a:custGeom>
            <a:avLst/>
            <a:gdLst>
              <a:gd name="T0" fmla="*/ 0 w 16"/>
              <a:gd name="T1" fmla="*/ 0 h 8"/>
              <a:gd name="T2" fmla="*/ 8 w 16"/>
              <a:gd name="T3" fmla="*/ 8 h 8"/>
              <a:gd name="T4" fmla="*/ 16 w 16"/>
              <a:gd name="T5" fmla="*/ 8 h 8"/>
              <a:gd name="T6" fmla="*/ 0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8" y="8"/>
                </a:lnTo>
                <a:lnTo>
                  <a:pt x="16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719"/>
          <p:cNvSpPr>
            <a:spLocks/>
          </p:cNvSpPr>
          <p:nvPr/>
        </p:nvSpPr>
        <p:spPr bwMode="auto">
          <a:xfrm>
            <a:off x="2994026" y="1403351"/>
            <a:ext cx="449263" cy="176213"/>
          </a:xfrm>
          <a:custGeom>
            <a:avLst/>
            <a:gdLst>
              <a:gd name="T0" fmla="*/ 29 w 36"/>
              <a:gd name="T1" fmla="*/ 2 h 14"/>
              <a:gd name="T2" fmla="*/ 27 w 36"/>
              <a:gd name="T3" fmla="*/ 0 h 14"/>
              <a:gd name="T4" fmla="*/ 0 w 36"/>
              <a:gd name="T5" fmla="*/ 11 h 14"/>
              <a:gd name="T6" fmla="*/ 2 w 36"/>
              <a:gd name="T7" fmla="*/ 11 h 14"/>
              <a:gd name="T8" fmla="*/ 8 w 36"/>
              <a:gd name="T9" fmla="*/ 10 h 14"/>
              <a:gd name="T10" fmla="*/ 2 w 36"/>
              <a:gd name="T11" fmla="*/ 14 h 14"/>
              <a:gd name="T12" fmla="*/ 4 w 36"/>
              <a:gd name="T13" fmla="*/ 13 h 14"/>
              <a:gd name="T14" fmla="*/ 13 w 36"/>
              <a:gd name="T15" fmla="*/ 10 h 14"/>
              <a:gd name="T16" fmla="*/ 8 w 36"/>
              <a:gd name="T17" fmla="*/ 9 h 14"/>
              <a:gd name="T18" fmla="*/ 17 w 36"/>
              <a:gd name="T19" fmla="*/ 7 h 14"/>
              <a:gd name="T20" fmla="*/ 14 w 36"/>
              <a:gd name="T21" fmla="*/ 6 h 14"/>
              <a:gd name="T22" fmla="*/ 16 w 36"/>
              <a:gd name="T23" fmla="*/ 5 h 14"/>
              <a:gd name="T24" fmla="*/ 20 w 36"/>
              <a:gd name="T25" fmla="*/ 3 h 14"/>
              <a:gd name="T26" fmla="*/ 23 w 36"/>
              <a:gd name="T27" fmla="*/ 3 h 14"/>
              <a:gd name="T28" fmla="*/ 22 w 36"/>
              <a:gd name="T29" fmla="*/ 5 h 14"/>
              <a:gd name="T30" fmla="*/ 25 w 36"/>
              <a:gd name="T31" fmla="*/ 7 h 14"/>
              <a:gd name="T32" fmla="*/ 25 w 36"/>
              <a:gd name="T33" fmla="*/ 4 h 14"/>
              <a:gd name="T34" fmla="*/ 29 w 36"/>
              <a:gd name="T35" fmla="*/ 4 h 14"/>
              <a:gd name="T36" fmla="*/ 29 w 36"/>
              <a:gd name="T37" fmla="*/ 5 h 14"/>
              <a:gd name="T38" fmla="*/ 34 w 36"/>
              <a:gd name="T39" fmla="*/ 2 h 14"/>
              <a:gd name="T40" fmla="*/ 35 w 36"/>
              <a:gd name="T41" fmla="*/ 3 h 14"/>
              <a:gd name="T42" fmla="*/ 36 w 36"/>
              <a:gd name="T43" fmla="*/ 2 h 14"/>
              <a:gd name="T44" fmla="*/ 29 w 36"/>
              <a:gd name="T4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" h="14">
                <a:moveTo>
                  <a:pt x="29" y="2"/>
                </a:moveTo>
                <a:cubicBezTo>
                  <a:pt x="28" y="2"/>
                  <a:pt x="27" y="1"/>
                  <a:pt x="27" y="0"/>
                </a:cubicBezTo>
                <a:cubicBezTo>
                  <a:pt x="16" y="3"/>
                  <a:pt x="9" y="6"/>
                  <a:pt x="0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3" y="10"/>
                  <a:pt x="6" y="9"/>
                  <a:pt x="8" y="10"/>
                </a:cubicBezTo>
                <a:cubicBezTo>
                  <a:pt x="6" y="10"/>
                  <a:pt x="4" y="13"/>
                  <a:pt x="2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8" y="12"/>
                  <a:pt x="10" y="12"/>
                  <a:pt x="13" y="10"/>
                </a:cubicBezTo>
                <a:cubicBezTo>
                  <a:pt x="13" y="6"/>
                  <a:pt x="9" y="12"/>
                  <a:pt x="8" y="9"/>
                </a:cubicBezTo>
                <a:cubicBezTo>
                  <a:pt x="9" y="5"/>
                  <a:pt x="15" y="10"/>
                  <a:pt x="17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4"/>
                  <a:pt x="20" y="4"/>
                  <a:pt x="20" y="3"/>
                </a:cubicBezTo>
                <a:cubicBezTo>
                  <a:pt x="21" y="3"/>
                  <a:pt x="22" y="3"/>
                  <a:pt x="23" y="3"/>
                </a:cubicBezTo>
                <a:cubicBezTo>
                  <a:pt x="24" y="5"/>
                  <a:pt x="21" y="6"/>
                  <a:pt x="22" y="5"/>
                </a:cubicBezTo>
                <a:cubicBezTo>
                  <a:pt x="23" y="4"/>
                  <a:pt x="25" y="6"/>
                  <a:pt x="25" y="7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6" y="2"/>
                  <a:pt x="36" y="2"/>
                  <a:pt x="36" y="2"/>
                </a:cubicBezTo>
                <a:cubicBezTo>
                  <a:pt x="34" y="2"/>
                  <a:pt x="29" y="0"/>
                  <a:pt x="2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720"/>
          <p:cNvSpPr>
            <a:spLocks/>
          </p:cNvSpPr>
          <p:nvPr/>
        </p:nvSpPr>
        <p:spPr bwMode="auto">
          <a:xfrm>
            <a:off x="3767138" y="1177926"/>
            <a:ext cx="12700" cy="0"/>
          </a:xfrm>
          <a:custGeom>
            <a:avLst/>
            <a:gdLst>
              <a:gd name="T0" fmla="*/ 8 w 8"/>
              <a:gd name="T1" fmla="*/ 0 w 8"/>
              <a:gd name="T2" fmla="*/ 8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721"/>
          <p:cNvSpPr>
            <a:spLocks noChangeArrowheads="1"/>
          </p:cNvSpPr>
          <p:nvPr/>
        </p:nvSpPr>
        <p:spPr bwMode="auto">
          <a:xfrm>
            <a:off x="3343276" y="147796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722"/>
          <p:cNvSpPr>
            <a:spLocks/>
          </p:cNvSpPr>
          <p:nvPr/>
        </p:nvSpPr>
        <p:spPr bwMode="auto">
          <a:xfrm>
            <a:off x="2146301" y="2292351"/>
            <a:ext cx="36513" cy="38100"/>
          </a:xfrm>
          <a:custGeom>
            <a:avLst/>
            <a:gdLst>
              <a:gd name="T0" fmla="*/ 3 w 3"/>
              <a:gd name="T1" fmla="*/ 1 h 3"/>
              <a:gd name="T2" fmla="*/ 1 w 3"/>
              <a:gd name="T3" fmla="*/ 0 h 3"/>
              <a:gd name="T4" fmla="*/ 2 w 3"/>
              <a:gd name="T5" fmla="*/ 3 h 3"/>
              <a:gd name="T6" fmla="*/ 3 w 3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1"/>
                  <a:pt x="2" y="0"/>
                  <a:pt x="1" y="0"/>
                </a:cubicBezTo>
                <a:cubicBezTo>
                  <a:pt x="0" y="1"/>
                  <a:pt x="1" y="2"/>
                  <a:pt x="2" y="3"/>
                </a:cubicBezTo>
                <a:cubicBezTo>
                  <a:pt x="2" y="2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723"/>
          <p:cNvSpPr>
            <a:spLocks/>
          </p:cNvSpPr>
          <p:nvPr/>
        </p:nvSpPr>
        <p:spPr bwMode="auto">
          <a:xfrm>
            <a:off x="2670176" y="1766888"/>
            <a:ext cx="249238" cy="61913"/>
          </a:xfrm>
          <a:custGeom>
            <a:avLst/>
            <a:gdLst>
              <a:gd name="T0" fmla="*/ 13 w 20"/>
              <a:gd name="T1" fmla="*/ 1 h 5"/>
              <a:gd name="T2" fmla="*/ 12 w 20"/>
              <a:gd name="T3" fmla="*/ 3 h 5"/>
              <a:gd name="T4" fmla="*/ 10 w 20"/>
              <a:gd name="T5" fmla="*/ 1 h 5"/>
              <a:gd name="T6" fmla="*/ 4 w 20"/>
              <a:gd name="T7" fmla="*/ 1 h 5"/>
              <a:gd name="T8" fmla="*/ 4 w 20"/>
              <a:gd name="T9" fmla="*/ 0 h 5"/>
              <a:gd name="T10" fmla="*/ 3 w 20"/>
              <a:gd name="T11" fmla="*/ 2 h 5"/>
              <a:gd name="T12" fmla="*/ 0 w 20"/>
              <a:gd name="T13" fmla="*/ 1 h 5"/>
              <a:gd name="T14" fmla="*/ 0 w 20"/>
              <a:gd name="T15" fmla="*/ 2 h 5"/>
              <a:gd name="T16" fmla="*/ 5 w 20"/>
              <a:gd name="T17" fmla="*/ 3 h 5"/>
              <a:gd name="T18" fmla="*/ 8 w 20"/>
              <a:gd name="T19" fmla="*/ 2 h 5"/>
              <a:gd name="T20" fmla="*/ 11 w 20"/>
              <a:gd name="T21" fmla="*/ 5 h 5"/>
              <a:gd name="T22" fmla="*/ 13 w 20"/>
              <a:gd name="T23" fmla="*/ 3 h 5"/>
              <a:gd name="T24" fmla="*/ 14 w 20"/>
              <a:gd name="T25" fmla="*/ 5 h 5"/>
              <a:gd name="T26" fmla="*/ 20 w 20"/>
              <a:gd name="T27" fmla="*/ 2 h 5"/>
              <a:gd name="T28" fmla="*/ 18 w 20"/>
              <a:gd name="T29" fmla="*/ 2 h 5"/>
              <a:gd name="T30" fmla="*/ 18 w 20"/>
              <a:gd name="T31" fmla="*/ 0 h 5"/>
              <a:gd name="T32" fmla="*/ 13 w 20"/>
              <a:gd name="T3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" h="5">
                <a:moveTo>
                  <a:pt x="13" y="1"/>
                </a:moveTo>
                <a:cubicBezTo>
                  <a:pt x="13" y="2"/>
                  <a:pt x="13" y="3"/>
                  <a:pt x="12" y="3"/>
                </a:cubicBezTo>
                <a:cubicBezTo>
                  <a:pt x="10" y="4"/>
                  <a:pt x="11" y="2"/>
                  <a:pt x="10" y="1"/>
                </a:cubicBezTo>
                <a:cubicBezTo>
                  <a:pt x="8" y="3"/>
                  <a:pt x="6" y="0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1"/>
                  <a:pt x="4" y="4"/>
                  <a:pt x="5" y="3"/>
                </a:cubicBezTo>
                <a:cubicBezTo>
                  <a:pt x="6" y="2"/>
                  <a:pt x="7" y="2"/>
                  <a:pt x="8" y="2"/>
                </a:cubicBezTo>
                <a:cubicBezTo>
                  <a:pt x="11" y="2"/>
                  <a:pt x="9" y="4"/>
                  <a:pt x="11" y="5"/>
                </a:cubicBezTo>
                <a:cubicBezTo>
                  <a:pt x="12" y="4"/>
                  <a:pt x="13" y="3"/>
                  <a:pt x="13" y="3"/>
                </a:cubicBezTo>
                <a:cubicBezTo>
                  <a:pt x="14" y="5"/>
                  <a:pt x="14" y="5"/>
                  <a:pt x="14" y="5"/>
                </a:cubicBezTo>
                <a:cubicBezTo>
                  <a:pt x="16" y="4"/>
                  <a:pt x="18" y="3"/>
                  <a:pt x="20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0"/>
                  <a:pt x="15" y="2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724"/>
          <p:cNvSpPr>
            <a:spLocks/>
          </p:cNvSpPr>
          <p:nvPr/>
        </p:nvSpPr>
        <p:spPr bwMode="auto">
          <a:xfrm>
            <a:off x="2070101" y="2368551"/>
            <a:ext cx="12700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725"/>
          <p:cNvSpPr>
            <a:spLocks/>
          </p:cNvSpPr>
          <p:nvPr/>
        </p:nvSpPr>
        <p:spPr bwMode="auto">
          <a:xfrm>
            <a:off x="1533526" y="2719388"/>
            <a:ext cx="38100" cy="36513"/>
          </a:xfrm>
          <a:custGeom>
            <a:avLst/>
            <a:gdLst>
              <a:gd name="T0" fmla="*/ 3 w 3"/>
              <a:gd name="T1" fmla="*/ 0 h 3"/>
              <a:gd name="T2" fmla="*/ 0 w 3"/>
              <a:gd name="T3" fmla="*/ 1 h 3"/>
              <a:gd name="T4" fmla="*/ 3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0" y="1"/>
                  <a:pt x="0" y="1"/>
                  <a:pt x="0" y="1"/>
                </a:cubicBezTo>
                <a:cubicBezTo>
                  <a:pt x="2" y="3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726"/>
          <p:cNvSpPr>
            <a:spLocks/>
          </p:cNvSpPr>
          <p:nvPr/>
        </p:nvSpPr>
        <p:spPr bwMode="auto">
          <a:xfrm>
            <a:off x="2095501" y="2317751"/>
            <a:ext cx="38100" cy="25400"/>
          </a:xfrm>
          <a:custGeom>
            <a:avLst/>
            <a:gdLst>
              <a:gd name="T0" fmla="*/ 3 w 3"/>
              <a:gd name="T1" fmla="*/ 0 h 2"/>
              <a:gd name="T2" fmla="*/ 1 w 3"/>
              <a:gd name="T3" fmla="*/ 1 h 2"/>
              <a:gd name="T4" fmla="*/ 1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1" y="0"/>
                  <a:pt x="1" y="1"/>
                </a:cubicBezTo>
                <a:cubicBezTo>
                  <a:pt x="0" y="1"/>
                  <a:pt x="0" y="1"/>
                  <a:pt x="1" y="2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727"/>
          <p:cNvSpPr>
            <a:spLocks/>
          </p:cNvSpPr>
          <p:nvPr/>
        </p:nvSpPr>
        <p:spPr bwMode="auto">
          <a:xfrm>
            <a:off x="3643313" y="1203326"/>
            <a:ext cx="61913" cy="25400"/>
          </a:xfrm>
          <a:custGeom>
            <a:avLst/>
            <a:gdLst>
              <a:gd name="T0" fmla="*/ 0 w 5"/>
              <a:gd name="T1" fmla="*/ 0 h 2"/>
              <a:gd name="T2" fmla="*/ 1 w 5"/>
              <a:gd name="T3" fmla="*/ 0 h 2"/>
              <a:gd name="T4" fmla="*/ 5 w 5"/>
              <a:gd name="T5" fmla="*/ 0 h 2"/>
              <a:gd name="T6" fmla="*/ 0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2" y="2"/>
                  <a:pt x="4" y="0"/>
                  <a:pt x="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728"/>
          <p:cNvSpPr>
            <a:spLocks/>
          </p:cNvSpPr>
          <p:nvPr/>
        </p:nvSpPr>
        <p:spPr bwMode="auto">
          <a:xfrm>
            <a:off x="2457451" y="1828801"/>
            <a:ext cx="323850" cy="125413"/>
          </a:xfrm>
          <a:custGeom>
            <a:avLst/>
            <a:gdLst>
              <a:gd name="T0" fmla="*/ 5 w 26"/>
              <a:gd name="T1" fmla="*/ 8 h 10"/>
              <a:gd name="T2" fmla="*/ 11 w 26"/>
              <a:gd name="T3" fmla="*/ 4 h 10"/>
              <a:gd name="T4" fmla="*/ 18 w 26"/>
              <a:gd name="T5" fmla="*/ 4 h 10"/>
              <a:gd name="T6" fmla="*/ 25 w 26"/>
              <a:gd name="T7" fmla="*/ 4 h 10"/>
              <a:gd name="T8" fmla="*/ 24 w 26"/>
              <a:gd name="T9" fmla="*/ 0 h 10"/>
              <a:gd name="T10" fmla="*/ 24 w 26"/>
              <a:gd name="T11" fmla="*/ 1 h 10"/>
              <a:gd name="T12" fmla="*/ 24 w 26"/>
              <a:gd name="T13" fmla="*/ 1 h 10"/>
              <a:gd name="T14" fmla="*/ 24 w 26"/>
              <a:gd name="T15" fmla="*/ 2 h 10"/>
              <a:gd name="T16" fmla="*/ 22 w 26"/>
              <a:gd name="T17" fmla="*/ 1 h 10"/>
              <a:gd name="T18" fmla="*/ 15 w 26"/>
              <a:gd name="T19" fmla="*/ 2 h 10"/>
              <a:gd name="T20" fmla="*/ 13 w 26"/>
              <a:gd name="T21" fmla="*/ 1 h 10"/>
              <a:gd name="T22" fmla="*/ 13 w 26"/>
              <a:gd name="T23" fmla="*/ 0 h 10"/>
              <a:gd name="T24" fmla="*/ 10 w 26"/>
              <a:gd name="T25" fmla="*/ 1 h 10"/>
              <a:gd name="T26" fmla="*/ 13 w 26"/>
              <a:gd name="T27" fmla="*/ 3 h 10"/>
              <a:gd name="T28" fmla="*/ 5 w 26"/>
              <a:gd name="T29" fmla="*/ 5 h 10"/>
              <a:gd name="T30" fmla="*/ 0 w 26"/>
              <a:gd name="T31" fmla="*/ 10 h 10"/>
              <a:gd name="T32" fmla="*/ 5 w 26"/>
              <a:gd name="T3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10">
                <a:moveTo>
                  <a:pt x="5" y="8"/>
                </a:moveTo>
                <a:cubicBezTo>
                  <a:pt x="6" y="7"/>
                  <a:pt x="9" y="6"/>
                  <a:pt x="11" y="4"/>
                </a:cubicBezTo>
                <a:cubicBezTo>
                  <a:pt x="13" y="5"/>
                  <a:pt x="16" y="2"/>
                  <a:pt x="18" y="4"/>
                </a:cubicBezTo>
                <a:cubicBezTo>
                  <a:pt x="20" y="4"/>
                  <a:pt x="23" y="5"/>
                  <a:pt x="25" y="4"/>
                </a:cubicBezTo>
                <a:cubicBezTo>
                  <a:pt x="24" y="2"/>
                  <a:pt x="26" y="1"/>
                  <a:pt x="24" y="0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23" y="2"/>
                  <a:pt x="22" y="1"/>
                  <a:pt x="22" y="1"/>
                </a:cubicBezTo>
                <a:cubicBezTo>
                  <a:pt x="19" y="0"/>
                  <a:pt x="18" y="1"/>
                  <a:pt x="15" y="2"/>
                </a:cubicBezTo>
                <a:cubicBezTo>
                  <a:pt x="15" y="1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1" y="0"/>
                  <a:pt x="10" y="1"/>
                </a:cubicBezTo>
                <a:cubicBezTo>
                  <a:pt x="11" y="1"/>
                  <a:pt x="11" y="3"/>
                  <a:pt x="13" y="3"/>
                </a:cubicBezTo>
                <a:cubicBezTo>
                  <a:pt x="5" y="5"/>
                  <a:pt x="5" y="5"/>
                  <a:pt x="5" y="5"/>
                </a:cubicBezTo>
                <a:cubicBezTo>
                  <a:pt x="4" y="7"/>
                  <a:pt x="2" y="8"/>
                  <a:pt x="0" y="10"/>
                </a:cubicBezTo>
                <a:cubicBezTo>
                  <a:pt x="2" y="9"/>
                  <a:pt x="3" y="8"/>
                  <a:pt x="5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729"/>
          <p:cNvSpPr>
            <a:spLocks/>
          </p:cNvSpPr>
          <p:nvPr/>
        </p:nvSpPr>
        <p:spPr bwMode="auto">
          <a:xfrm>
            <a:off x="2332038" y="2143126"/>
            <a:ext cx="25400" cy="11113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1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Rectangle 730"/>
          <p:cNvSpPr>
            <a:spLocks noChangeArrowheads="1"/>
          </p:cNvSpPr>
          <p:nvPr/>
        </p:nvSpPr>
        <p:spPr bwMode="auto">
          <a:xfrm>
            <a:off x="860426" y="3157538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731"/>
          <p:cNvSpPr>
            <a:spLocks/>
          </p:cNvSpPr>
          <p:nvPr/>
        </p:nvSpPr>
        <p:spPr bwMode="auto">
          <a:xfrm>
            <a:off x="3592513" y="1216026"/>
            <a:ext cx="38100" cy="12700"/>
          </a:xfrm>
          <a:custGeom>
            <a:avLst/>
            <a:gdLst>
              <a:gd name="T0" fmla="*/ 0 w 3"/>
              <a:gd name="T1" fmla="*/ 0 h 1"/>
              <a:gd name="T2" fmla="*/ 1 w 3"/>
              <a:gd name="T3" fmla="*/ 1 h 1"/>
              <a:gd name="T4" fmla="*/ 3 w 3"/>
              <a:gd name="T5" fmla="*/ 1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3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732"/>
          <p:cNvSpPr>
            <a:spLocks/>
          </p:cNvSpPr>
          <p:nvPr/>
        </p:nvSpPr>
        <p:spPr bwMode="auto">
          <a:xfrm>
            <a:off x="1771651" y="2517776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733"/>
          <p:cNvSpPr>
            <a:spLocks/>
          </p:cNvSpPr>
          <p:nvPr/>
        </p:nvSpPr>
        <p:spPr bwMode="auto">
          <a:xfrm>
            <a:off x="2595563" y="1905001"/>
            <a:ext cx="36513" cy="23813"/>
          </a:xfrm>
          <a:custGeom>
            <a:avLst/>
            <a:gdLst>
              <a:gd name="T0" fmla="*/ 2 w 3"/>
              <a:gd name="T1" fmla="*/ 1 h 2"/>
              <a:gd name="T2" fmla="*/ 0 w 3"/>
              <a:gd name="T3" fmla="*/ 1 h 2"/>
              <a:gd name="T4" fmla="*/ 1 w 3"/>
              <a:gd name="T5" fmla="*/ 2 h 2"/>
              <a:gd name="T6" fmla="*/ 3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2" y="2"/>
                  <a:pt x="0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3" y="1"/>
                  <a:pt x="3" y="1"/>
                  <a:pt x="3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734"/>
          <p:cNvSpPr>
            <a:spLocks/>
          </p:cNvSpPr>
          <p:nvPr/>
        </p:nvSpPr>
        <p:spPr bwMode="auto">
          <a:xfrm>
            <a:off x="2968626" y="1616076"/>
            <a:ext cx="74613" cy="38100"/>
          </a:xfrm>
          <a:custGeom>
            <a:avLst/>
            <a:gdLst>
              <a:gd name="T0" fmla="*/ 5 w 6"/>
              <a:gd name="T1" fmla="*/ 1 h 3"/>
              <a:gd name="T2" fmla="*/ 1 w 6"/>
              <a:gd name="T3" fmla="*/ 2 h 3"/>
              <a:gd name="T4" fmla="*/ 5 w 6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5" y="1"/>
                </a:moveTo>
                <a:cubicBezTo>
                  <a:pt x="3" y="0"/>
                  <a:pt x="1" y="1"/>
                  <a:pt x="1" y="2"/>
                </a:cubicBezTo>
                <a:cubicBezTo>
                  <a:pt x="0" y="2"/>
                  <a:pt x="6" y="3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735"/>
          <p:cNvSpPr>
            <a:spLocks/>
          </p:cNvSpPr>
          <p:nvPr/>
        </p:nvSpPr>
        <p:spPr bwMode="auto">
          <a:xfrm>
            <a:off x="2532063" y="1941513"/>
            <a:ext cx="50800" cy="38100"/>
          </a:xfrm>
          <a:custGeom>
            <a:avLst/>
            <a:gdLst>
              <a:gd name="T0" fmla="*/ 3 w 4"/>
              <a:gd name="T1" fmla="*/ 0 h 3"/>
              <a:gd name="T2" fmla="*/ 0 w 4"/>
              <a:gd name="T3" fmla="*/ 3 h 3"/>
              <a:gd name="T4" fmla="*/ 3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1" y="0"/>
                  <a:pt x="1" y="2"/>
                  <a:pt x="0" y="3"/>
                </a:cubicBezTo>
                <a:cubicBezTo>
                  <a:pt x="2" y="2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736"/>
          <p:cNvSpPr>
            <a:spLocks/>
          </p:cNvSpPr>
          <p:nvPr/>
        </p:nvSpPr>
        <p:spPr bwMode="auto">
          <a:xfrm>
            <a:off x="2506663" y="19796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737"/>
          <p:cNvSpPr>
            <a:spLocks/>
          </p:cNvSpPr>
          <p:nvPr/>
        </p:nvSpPr>
        <p:spPr bwMode="auto">
          <a:xfrm>
            <a:off x="2519363" y="1979613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738"/>
          <p:cNvSpPr>
            <a:spLocks/>
          </p:cNvSpPr>
          <p:nvPr/>
        </p:nvSpPr>
        <p:spPr bwMode="auto">
          <a:xfrm>
            <a:off x="1871663" y="2430463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739"/>
          <p:cNvSpPr>
            <a:spLocks/>
          </p:cNvSpPr>
          <p:nvPr/>
        </p:nvSpPr>
        <p:spPr bwMode="auto">
          <a:xfrm>
            <a:off x="2120901" y="2230438"/>
            <a:ext cx="25400" cy="12700"/>
          </a:xfrm>
          <a:custGeom>
            <a:avLst/>
            <a:gdLst>
              <a:gd name="T0" fmla="*/ 2 w 2"/>
              <a:gd name="T1" fmla="*/ 1 h 1"/>
              <a:gd name="T2" fmla="*/ 1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740"/>
          <p:cNvSpPr>
            <a:spLocks/>
          </p:cNvSpPr>
          <p:nvPr/>
        </p:nvSpPr>
        <p:spPr bwMode="auto">
          <a:xfrm>
            <a:off x="2046288" y="2266951"/>
            <a:ext cx="36513" cy="38100"/>
          </a:xfrm>
          <a:custGeom>
            <a:avLst/>
            <a:gdLst>
              <a:gd name="T0" fmla="*/ 0 w 3"/>
              <a:gd name="T1" fmla="*/ 3 h 3"/>
              <a:gd name="T2" fmla="*/ 3 w 3"/>
              <a:gd name="T3" fmla="*/ 0 h 3"/>
              <a:gd name="T4" fmla="*/ 0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2"/>
                  <a:pt x="3" y="0"/>
                  <a:pt x="3" y="0"/>
                </a:cubicBezTo>
                <a:cubicBezTo>
                  <a:pt x="2" y="1"/>
                  <a:pt x="0" y="1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741"/>
          <p:cNvSpPr>
            <a:spLocks/>
          </p:cNvSpPr>
          <p:nvPr/>
        </p:nvSpPr>
        <p:spPr bwMode="auto">
          <a:xfrm>
            <a:off x="2020888" y="2305051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Rectangle 742"/>
          <p:cNvSpPr>
            <a:spLocks noChangeArrowheads="1"/>
          </p:cNvSpPr>
          <p:nvPr/>
        </p:nvSpPr>
        <p:spPr bwMode="auto">
          <a:xfrm>
            <a:off x="822326" y="3132138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743"/>
          <p:cNvSpPr>
            <a:spLocks/>
          </p:cNvSpPr>
          <p:nvPr/>
        </p:nvSpPr>
        <p:spPr bwMode="auto">
          <a:xfrm>
            <a:off x="1982788" y="2317751"/>
            <a:ext cx="25400" cy="12700"/>
          </a:xfrm>
          <a:custGeom>
            <a:avLst/>
            <a:gdLst>
              <a:gd name="T0" fmla="*/ 0 w 16"/>
              <a:gd name="T1" fmla="*/ 8 h 8"/>
              <a:gd name="T2" fmla="*/ 8 w 16"/>
              <a:gd name="T3" fmla="*/ 8 h 8"/>
              <a:gd name="T4" fmla="*/ 16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8" y="8"/>
                </a:lnTo>
                <a:lnTo>
                  <a:pt x="16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744"/>
          <p:cNvSpPr>
            <a:spLocks/>
          </p:cNvSpPr>
          <p:nvPr/>
        </p:nvSpPr>
        <p:spPr bwMode="auto">
          <a:xfrm>
            <a:off x="2257426" y="2117726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745"/>
          <p:cNvSpPr>
            <a:spLocks/>
          </p:cNvSpPr>
          <p:nvPr/>
        </p:nvSpPr>
        <p:spPr bwMode="auto">
          <a:xfrm>
            <a:off x="2244726" y="2130426"/>
            <a:ext cx="12700" cy="23813"/>
          </a:xfrm>
          <a:custGeom>
            <a:avLst/>
            <a:gdLst>
              <a:gd name="T0" fmla="*/ 8 w 8"/>
              <a:gd name="T1" fmla="*/ 8 h 15"/>
              <a:gd name="T2" fmla="*/ 0 w 8"/>
              <a:gd name="T3" fmla="*/ 0 h 15"/>
              <a:gd name="T4" fmla="*/ 0 w 8"/>
              <a:gd name="T5" fmla="*/ 15 h 15"/>
              <a:gd name="T6" fmla="*/ 8 w 8"/>
              <a:gd name="T7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5">
                <a:moveTo>
                  <a:pt x="8" y="8"/>
                </a:moveTo>
                <a:lnTo>
                  <a:pt x="0" y="0"/>
                </a:lnTo>
                <a:lnTo>
                  <a:pt x="0" y="15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746"/>
          <p:cNvSpPr>
            <a:spLocks/>
          </p:cNvSpPr>
          <p:nvPr/>
        </p:nvSpPr>
        <p:spPr bwMode="auto">
          <a:xfrm>
            <a:off x="2981326" y="1341438"/>
            <a:ext cx="312738" cy="74613"/>
          </a:xfrm>
          <a:custGeom>
            <a:avLst/>
            <a:gdLst>
              <a:gd name="T0" fmla="*/ 15 w 25"/>
              <a:gd name="T1" fmla="*/ 4 h 6"/>
              <a:gd name="T2" fmla="*/ 12 w 25"/>
              <a:gd name="T3" fmla="*/ 5 h 6"/>
              <a:gd name="T4" fmla="*/ 25 w 25"/>
              <a:gd name="T5" fmla="*/ 5 h 6"/>
              <a:gd name="T6" fmla="*/ 15 w 25"/>
              <a:gd name="T7" fmla="*/ 3 h 6"/>
              <a:gd name="T8" fmla="*/ 16 w 25"/>
              <a:gd name="T9" fmla="*/ 2 h 6"/>
              <a:gd name="T10" fmla="*/ 5 w 25"/>
              <a:gd name="T11" fmla="*/ 2 h 6"/>
              <a:gd name="T12" fmla="*/ 4 w 25"/>
              <a:gd name="T13" fmla="*/ 1 h 6"/>
              <a:gd name="T14" fmla="*/ 7 w 25"/>
              <a:gd name="T15" fmla="*/ 6 h 6"/>
              <a:gd name="T16" fmla="*/ 15 w 25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6">
                <a:moveTo>
                  <a:pt x="15" y="4"/>
                </a:moveTo>
                <a:cubicBezTo>
                  <a:pt x="14" y="5"/>
                  <a:pt x="13" y="4"/>
                  <a:pt x="12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2" y="3"/>
                  <a:pt x="18" y="5"/>
                  <a:pt x="15" y="3"/>
                </a:cubicBezTo>
                <a:cubicBezTo>
                  <a:pt x="16" y="3"/>
                  <a:pt x="16" y="3"/>
                  <a:pt x="16" y="2"/>
                </a:cubicBezTo>
                <a:cubicBezTo>
                  <a:pt x="12" y="0"/>
                  <a:pt x="9" y="3"/>
                  <a:pt x="5" y="2"/>
                </a:cubicBezTo>
                <a:cubicBezTo>
                  <a:pt x="6" y="1"/>
                  <a:pt x="5" y="1"/>
                  <a:pt x="4" y="1"/>
                </a:cubicBezTo>
                <a:cubicBezTo>
                  <a:pt x="0" y="3"/>
                  <a:pt x="8" y="3"/>
                  <a:pt x="7" y="6"/>
                </a:cubicBezTo>
                <a:cubicBezTo>
                  <a:pt x="10" y="5"/>
                  <a:pt x="13" y="3"/>
                  <a:pt x="1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747"/>
          <p:cNvSpPr>
            <a:spLocks/>
          </p:cNvSpPr>
          <p:nvPr/>
        </p:nvSpPr>
        <p:spPr bwMode="auto">
          <a:xfrm>
            <a:off x="1697038" y="2505076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748"/>
          <p:cNvSpPr>
            <a:spLocks/>
          </p:cNvSpPr>
          <p:nvPr/>
        </p:nvSpPr>
        <p:spPr bwMode="auto">
          <a:xfrm>
            <a:off x="1584326" y="2581276"/>
            <a:ext cx="25400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2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749"/>
          <p:cNvSpPr>
            <a:spLocks/>
          </p:cNvSpPr>
          <p:nvPr/>
        </p:nvSpPr>
        <p:spPr bwMode="auto">
          <a:xfrm>
            <a:off x="1771651" y="2430463"/>
            <a:ext cx="36513" cy="25400"/>
          </a:xfrm>
          <a:custGeom>
            <a:avLst/>
            <a:gdLst>
              <a:gd name="T0" fmla="*/ 1 w 3"/>
              <a:gd name="T1" fmla="*/ 0 h 2"/>
              <a:gd name="T2" fmla="*/ 1 w 3"/>
              <a:gd name="T3" fmla="*/ 2 h 2"/>
              <a:gd name="T4" fmla="*/ 1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3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750"/>
          <p:cNvSpPr>
            <a:spLocks/>
          </p:cNvSpPr>
          <p:nvPr/>
        </p:nvSpPr>
        <p:spPr bwMode="auto">
          <a:xfrm>
            <a:off x="985838" y="2981326"/>
            <a:ext cx="23813" cy="12700"/>
          </a:xfrm>
          <a:custGeom>
            <a:avLst/>
            <a:gdLst>
              <a:gd name="T0" fmla="*/ 8 w 15"/>
              <a:gd name="T1" fmla="*/ 8 h 8"/>
              <a:gd name="T2" fmla="*/ 15 w 15"/>
              <a:gd name="T3" fmla="*/ 0 h 8"/>
              <a:gd name="T4" fmla="*/ 0 w 15"/>
              <a:gd name="T5" fmla="*/ 0 h 8"/>
              <a:gd name="T6" fmla="*/ 8 w 15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8" y="8"/>
                </a:moveTo>
                <a:lnTo>
                  <a:pt x="15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751"/>
          <p:cNvSpPr>
            <a:spLocks/>
          </p:cNvSpPr>
          <p:nvPr/>
        </p:nvSpPr>
        <p:spPr bwMode="auto">
          <a:xfrm>
            <a:off x="2744788" y="1728788"/>
            <a:ext cx="36513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3" y="1"/>
                  <a:pt x="3" y="1"/>
                  <a:pt x="3" y="1"/>
                </a:cubicBezTo>
                <a:cubicBezTo>
                  <a:pt x="2" y="0"/>
                  <a:pt x="1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752"/>
          <p:cNvSpPr>
            <a:spLocks/>
          </p:cNvSpPr>
          <p:nvPr/>
        </p:nvSpPr>
        <p:spPr bwMode="auto">
          <a:xfrm>
            <a:off x="2370138" y="1954213"/>
            <a:ext cx="74613" cy="50800"/>
          </a:xfrm>
          <a:custGeom>
            <a:avLst/>
            <a:gdLst>
              <a:gd name="T0" fmla="*/ 5 w 6"/>
              <a:gd name="T1" fmla="*/ 3 h 4"/>
              <a:gd name="T2" fmla="*/ 6 w 6"/>
              <a:gd name="T3" fmla="*/ 1 h 4"/>
              <a:gd name="T4" fmla="*/ 6 w 6"/>
              <a:gd name="T5" fmla="*/ 0 h 4"/>
              <a:gd name="T6" fmla="*/ 0 w 6"/>
              <a:gd name="T7" fmla="*/ 4 h 4"/>
              <a:gd name="T8" fmla="*/ 5 w 6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5" y="3"/>
                </a:moveTo>
                <a:cubicBezTo>
                  <a:pt x="4" y="1"/>
                  <a:pt x="6" y="2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0" y="4"/>
                  <a:pt x="0" y="4"/>
                  <a:pt x="0" y="4"/>
                </a:cubicBezTo>
                <a:cubicBezTo>
                  <a:pt x="2" y="4"/>
                  <a:pt x="3" y="2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753"/>
          <p:cNvSpPr>
            <a:spLocks/>
          </p:cNvSpPr>
          <p:nvPr/>
        </p:nvSpPr>
        <p:spPr bwMode="auto">
          <a:xfrm>
            <a:off x="2320926" y="2017713"/>
            <a:ext cx="49213" cy="36513"/>
          </a:xfrm>
          <a:custGeom>
            <a:avLst/>
            <a:gdLst>
              <a:gd name="T0" fmla="*/ 4 w 4"/>
              <a:gd name="T1" fmla="*/ 2 h 3"/>
              <a:gd name="T2" fmla="*/ 3 w 4"/>
              <a:gd name="T3" fmla="*/ 0 h 3"/>
              <a:gd name="T4" fmla="*/ 0 w 4"/>
              <a:gd name="T5" fmla="*/ 3 h 3"/>
              <a:gd name="T6" fmla="*/ 4 w 4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0" y="1"/>
                  <a:pt x="0" y="3"/>
                </a:cubicBezTo>
                <a:cubicBezTo>
                  <a:pt x="1" y="2"/>
                  <a:pt x="3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754"/>
          <p:cNvSpPr>
            <a:spLocks/>
          </p:cNvSpPr>
          <p:nvPr/>
        </p:nvSpPr>
        <p:spPr bwMode="auto">
          <a:xfrm>
            <a:off x="1908176" y="2330451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755"/>
          <p:cNvSpPr>
            <a:spLocks/>
          </p:cNvSpPr>
          <p:nvPr/>
        </p:nvSpPr>
        <p:spPr bwMode="auto">
          <a:xfrm>
            <a:off x="1808163" y="2379663"/>
            <a:ext cx="25400" cy="25400"/>
          </a:xfrm>
          <a:custGeom>
            <a:avLst/>
            <a:gdLst>
              <a:gd name="T0" fmla="*/ 2 w 2"/>
              <a:gd name="T1" fmla="*/ 0 h 2"/>
              <a:gd name="T2" fmla="*/ 1 w 2"/>
              <a:gd name="T3" fmla="*/ 0 h 2"/>
              <a:gd name="T4" fmla="*/ 0 w 2"/>
              <a:gd name="T5" fmla="*/ 1 h 2"/>
              <a:gd name="T6" fmla="*/ 2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1"/>
                </a:cubicBezTo>
                <a:cubicBezTo>
                  <a:pt x="1" y="2"/>
                  <a:pt x="2" y="1"/>
                  <a:pt x="2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756"/>
          <p:cNvSpPr>
            <a:spLocks/>
          </p:cNvSpPr>
          <p:nvPr/>
        </p:nvSpPr>
        <p:spPr bwMode="auto">
          <a:xfrm>
            <a:off x="3305176" y="1303338"/>
            <a:ext cx="87313" cy="25400"/>
          </a:xfrm>
          <a:custGeom>
            <a:avLst/>
            <a:gdLst>
              <a:gd name="T0" fmla="*/ 2 w 7"/>
              <a:gd name="T1" fmla="*/ 0 h 2"/>
              <a:gd name="T2" fmla="*/ 1 w 7"/>
              <a:gd name="T3" fmla="*/ 2 h 2"/>
              <a:gd name="T4" fmla="*/ 7 w 7"/>
              <a:gd name="T5" fmla="*/ 0 h 2"/>
              <a:gd name="T6" fmla="*/ 2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2" y="0"/>
                </a:moveTo>
                <a:cubicBezTo>
                  <a:pt x="0" y="0"/>
                  <a:pt x="2" y="1"/>
                  <a:pt x="1" y="2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2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757"/>
          <p:cNvSpPr>
            <a:spLocks/>
          </p:cNvSpPr>
          <p:nvPr/>
        </p:nvSpPr>
        <p:spPr bwMode="auto">
          <a:xfrm>
            <a:off x="2944813" y="1554163"/>
            <a:ext cx="49213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1 h 2"/>
              <a:gd name="T4" fmla="*/ 4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0"/>
                  <a:pt x="1" y="1"/>
                  <a:pt x="0" y="1"/>
                </a:cubicBezTo>
                <a:cubicBezTo>
                  <a:pt x="0" y="1"/>
                  <a:pt x="3" y="1"/>
                  <a:pt x="4" y="2"/>
                </a:cubicBezTo>
                <a:cubicBezTo>
                  <a:pt x="4" y="1"/>
                  <a:pt x="4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758"/>
          <p:cNvSpPr>
            <a:spLocks/>
          </p:cNvSpPr>
          <p:nvPr/>
        </p:nvSpPr>
        <p:spPr bwMode="auto">
          <a:xfrm>
            <a:off x="2994026" y="1579563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759"/>
          <p:cNvSpPr>
            <a:spLocks/>
          </p:cNvSpPr>
          <p:nvPr/>
        </p:nvSpPr>
        <p:spPr bwMode="auto">
          <a:xfrm>
            <a:off x="2881313" y="1590676"/>
            <a:ext cx="87313" cy="50800"/>
          </a:xfrm>
          <a:custGeom>
            <a:avLst/>
            <a:gdLst>
              <a:gd name="T0" fmla="*/ 1 w 7"/>
              <a:gd name="T1" fmla="*/ 4 h 4"/>
              <a:gd name="T2" fmla="*/ 7 w 7"/>
              <a:gd name="T3" fmla="*/ 1 h 4"/>
              <a:gd name="T4" fmla="*/ 1 w 7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4">
                <a:moveTo>
                  <a:pt x="1" y="4"/>
                </a:moveTo>
                <a:cubicBezTo>
                  <a:pt x="7" y="1"/>
                  <a:pt x="7" y="1"/>
                  <a:pt x="7" y="1"/>
                </a:cubicBezTo>
                <a:cubicBezTo>
                  <a:pt x="5" y="0"/>
                  <a:pt x="0" y="2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760"/>
          <p:cNvSpPr>
            <a:spLocks/>
          </p:cNvSpPr>
          <p:nvPr/>
        </p:nvSpPr>
        <p:spPr bwMode="auto">
          <a:xfrm>
            <a:off x="2120901" y="2041526"/>
            <a:ext cx="161925" cy="76200"/>
          </a:xfrm>
          <a:custGeom>
            <a:avLst/>
            <a:gdLst>
              <a:gd name="T0" fmla="*/ 3 w 13"/>
              <a:gd name="T1" fmla="*/ 4 h 6"/>
              <a:gd name="T2" fmla="*/ 9 w 13"/>
              <a:gd name="T3" fmla="*/ 5 h 6"/>
              <a:gd name="T4" fmla="*/ 13 w 13"/>
              <a:gd name="T5" fmla="*/ 3 h 6"/>
              <a:gd name="T6" fmla="*/ 8 w 13"/>
              <a:gd name="T7" fmla="*/ 2 h 6"/>
              <a:gd name="T8" fmla="*/ 0 w 13"/>
              <a:gd name="T9" fmla="*/ 6 h 6"/>
              <a:gd name="T10" fmla="*/ 0 w 13"/>
              <a:gd name="T11" fmla="*/ 6 h 6"/>
              <a:gd name="T12" fmla="*/ 3 w 13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6">
                <a:moveTo>
                  <a:pt x="3" y="4"/>
                </a:moveTo>
                <a:cubicBezTo>
                  <a:pt x="6" y="4"/>
                  <a:pt x="8" y="2"/>
                  <a:pt x="9" y="5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1" y="2"/>
                  <a:pt x="8" y="2"/>
                </a:cubicBezTo>
                <a:cubicBezTo>
                  <a:pt x="3" y="0"/>
                  <a:pt x="3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5"/>
                  <a:pt x="3" y="4"/>
                  <a:pt x="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761"/>
          <p:cNvSpPr>
            <a:spLocks/>
          </p:cNvSpPr>
          <p:nvPr/>
        </p:nvSpPr>
        <p:spPr bwMode="auto">
          <a:xfrm>
            <a:off x="2208213" y="2105026"/>
            <a:ext cx="25400" cy="25400"/>
          </a:xfrm>
          <a:custGeom>
            <a:avLst/>
            <a:gdLst>
              <a:gd name="T0" fmla="*/ 0 w 2"/>
              <a:gd name="T1" fmla="*/ 1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2"/>
                  <a:pt x="2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762"/>
          <p:cNvSpPr>
            <a:spLocks/>
          </p:cNvSpPr>
          <p:nvPr/>
        </p:nvSpPr>
        <p:spPr bwMode="auto">
          <a:xfrm>
            <a:off x="2282826" y="2041526"/>
            <a:ext cx="25400" cy="12700"/>
          </a:xfrm>
          <a:custGeom>
            <a:avLst/>
            <a:gdLst>
              <a:gd name="T0" fmla="*/ 8 w 16"/>
              <a:gd name="T1" fmla="*/ 0 h 8"/>
              <a:gd name="T2" fmla="*/ 0 w 16"/>
              <a:gd name="T3" fmla="*/ 8 h 8"/>
              <a:gd name="T4" fmla="*/ 16 w 16"/>
              <a:gd name="T5" fmla="*/ 8 h 8"/>
              <a:gd name="T6" fmla="*/ 8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0"/>
                </a:moveTo>
                <a:lnTo>
                  <a:pt x="0" y="8"/>
                </a:lnTo>
                <a:lnTo>
                  <a:pt x="16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763"/>
          <p:cNvSpPr>
            <a:spLocks/>
          </p:cNvSpPr>
          <p:nvPr/>
        </p:nvSpPr>
        <p:spPr bwMode="auto">
          <a:xfrm>
            <a:off x="947738" y="2955926"/>
            <a:ext cx="25400" cy="25400"/>
          </a:xfrm>
          <a:custGeom>
            <a:avLst/>
            <a:gdLst>
              <a:gd name="T0" fmla="*/ 1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764"/>
          <p:cNvSpPr>
            <a:spLocks/>
          </p:cNvSpPr>
          <p:nvPr/>
        </p:nvSpPr>
        <p:spPr bwMode="auto">
          <a:xfrm>
            <a:off x="847726" y="3019426"/>
            <a:ext cx="25400" cy="25400"/>
          </a:xfrm>
          <a:custGeom>
            <a:avLst/>
            <a:gdLst>
              <a:gd name="T0" fmla="*/ 1 w 2"/>
              <a:gd name="T1" fmla="*/ 1 h 2"/>
              <a:gd name="T2" fmla="*/ 1 w 2"/>
              <a:gd name="T3" fmla="*/ 2 h 2"/>
              <a:gd name="T4" fmla="*/ 2 w 2"/>
              <a:gd name="T5" fmla="*/ 0 h 2"/>
              <a:gd name="T6" fmla="*/ 1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765"/>
          <p:cNvSpPr>
            <a:spLocks/>
          </p:cNvSpPr>
          <p:nvPr/>
        </p:nvSpPr>
        <p:spPr bwMode="auto">
          <a:xfrm>
            <a:off x="2781301" y="1641476"/>
            <a:ext cx="87313" cy="50800"/>
          </a:xfrm>
          <a:custGeom>
            <a:avLst/>
            <a:gdLst>
              <a:gd name="T0" fmla="*/ 6 w 7"/>
              <a:gd name="T1" fmla="*/ 0 h 4"/>
              <a:gd name="T2" fmla="*/ 0 w 7"/>
              <a:gd name="T3" fmla="*/ 4 h 4"/>
              <a:gd name="T4" fmla="*/ 0 w 7"/>
              <a:gd name="T5" fmla="*/ 4 h 4"/>
              <a:gd name="T6" fmla="*/ 7 w 7"/>
              <a:gd name="T7" fmla="*/ 0 h 4"/>
              <a:gd name="T8" fmla="*/ 6 w 7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5" y="3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7" y="0"/>
                  <a:pt x="7" y="0"/>
                  <a:pt x="7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766"/>
          <p:cNvSpPr>
            <a:spLocks/>
          </p:cNvSpPr>
          <p:nvPr/>
        </p:nvSpPr>
        <p:spPr bwMode="auto">
          <a:xfrm>
            <a:off x="2133601" y="2130426"/>
            <a:ext cx="36513" cy="12700"/>
          </a:xfrm>
          <a:custGeom>
            <a:avLst/>
            <a:gdLst>
              <a:gd name="T0" fmla="*/ 1 w 3"/>
              <a:gd name="T1" fmla="*/ 0 h 1"/>
              <a:gd name="T2" fmla="*/ 1 w 3"/>
              <a:gd name="T3" fmla="*/ 1 h 1"/>
              <a:gd name="T4" fmla="*/ 3 w 3"/>
              <a:gd name="T5" fmla="*/ 0 h 1"/>
              <a:gd name="T6" fmla="*/ 1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0" y="0"/>
                  <a:pt x="1" y="1"/>
                </a:cubicBezTo>
                <a:cubicBezTo>
                  <a:pt x="1" y="1"/>
                  <a:pt x="3" y="0"/>
                  <a:pt x="3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767"/>
          <p:cNvSpPr>
            <a:spLocks/>
          </p:cNvSpPr>
          <p:nvPr/>
        </p:nvSpPr>
        <p:spPr bwMode="auto">
          <a:xfrm>
            <a:off x="1895476" y="2305051"/>
            <a:ext cx="25400" cy="12700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0 w 2"/>
              <a:gd name="T5" fmla="*/ 1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2" y="0"/>
                  <a:pt x="1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768"/>
          <p:cNvSpPr>
            <a:spLocks/>
          </p:cNvSpPr>
          <p:nvPr/>
        </p:nvSpPr>
        <p:spPr bwMode="auto">
          <a:xfrm>
            <a:off x="2619376" y="1666876"/>
            <a:ext cx="150813" cy="87313"/>
          </a:xfrm>
          <a:custGeom>
            <a:avLst/>
            <a:gdLst>
              <a:gd name="T0" fmla="*/ 5 w 12"/>
              <a:gd name="T1" fmla="*/ 6 h 7"/>
              <a:gd name="T2" fmla="*/ 4 w 12"/>
              <a:gd name="T3" fmla="*/ 7 h 7"/>
              <a:gd name="T4" fmla="*/ 12 w 12"/>
              <a:gd name="T5" fmla="*/ 3 h 7"/>
              <a:gd name="T6" fmla="*/ 5 w 12"/>
              <a:gd name="T7" fmla="*/ 4 h 7"/>
              <a:gd name="T8" fmla="*/ 0 w 12"/>
              <a:gd name="T9" fmla="*/ 5 h 7"/>
              <a:gd name="T10" fmla="*/ 5 w 12"/>
              <a:gd name="T1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7">
                <a:moveTo>
                  <a:pt x="5" y="6"/>
                </a:moveTo>
                <a:cubicBezTo>
                  <a:pt x="4" y="7"/>
                  <a:pt x="4" y="7"/>
                  <a:pt x="4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8" y="6"/>
                  <a:pt x="5" y="4"/>
                </a:cubicBezTo>
                <a:cubicBezTo>
                  <a:pt x="3" y="3"/>
                  <a:pt x="2" y="4"/>
                  <a:pt x="0" y="5"/>
                </a:cubicBezTo>
                <a:cubicBezTo>
                  <a:pt x="2" y="6"/>
                  <a:pt x="3" y="5"/>
                  <a:pt x="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769"/>
          <p:cNvSpPr>
            <a:spLocks/>
          </p:cNvSpPr>
          <p:nvPr/>
        </p:nvSpPr>
        <p:spPr bwMode="auto">
          <a:xfrm>
            <a:off x="2432051" y="1917701"/>
            <a:ext cx="25400" cy="11113"/>
          </a:xfrm>
          <a:custGeom>
            <a:avLst/>
            <a:gdLst>
              <a:gd name="T0" fmla="*/ 8 w 16"/>
              <a:gd name="T1" fmla="*/ 0 h 7"/>
              <a:gd name="T2" fmla="*/ 0 w 16"/>
              <a:gd name="T3" fmla="*/ 7 h 7"/>
              <a:gd name="T4" fmla="*/ 16 w 16"/>
              <a:gd name="T5" fmla="*/ 7 h 7"/>
              <a:gd name="T6" fmla="*/ 8 w 16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7">
                <a:moveTo>
                  <a:pt x="8" y="0"/>
                </a:moveTo>
                <a:lnTo>
                  <a:pt x="0" y="7"/>
                </a:lnTo>
                <a:lnTo>
                  <a:pt x="16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770"/>
          <p:cNvSpPr>
            <a:spLocks/>
          </p:cNvSpPr>
          <p:nvPr/>
        </p:nvSpPr>
        <p:spPr bwMode="auto">
          <a:xfrm>
            <a:off x="3019426" y="1428751"/>
            <a:ext cx="111125" cy="38100"/>
          </a:xfrm>
          <a:custGeom>
            <a:avLst/>
            <a:gdLst>
              <a:gd name="T0" fmla="*/ 3 w 9"/>
              <a:gd name="T1" fmla="*/ 1 h 3"/>
              <a:gd name="T2" fmla="*/ 9 w 9"/>
              <a:gd name="T3" fmla="*/ 1 h 3"/>
              <a:gd name="T4" fmla="*/ 8 w 9"/>
              <a:gd name="T5" fmla="*/ 0 h 3"/>
              <a:gd name="T6" fmla="*/ 0 w 9"/>
              <a:gd name="T7" fmla="*/ 2 h 3"/>
              <a:gd name="T8" fmla="*/ 2 w 9"/>
              <a:gd name="T9" fmla="*/ 2 h 3"/>
              <a:gd name="T10" fmla="*/ 3 w 9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3">
                <a:moveTo>
                  <a:pt x="3" y="1"/>
                </a:moveTo>
                <a:cubicBezTo>
                  <a:pt x="5" y="2"/>
                  <a:pt x="6" y="0"/>
                  <a:pt x="9" y="1"/>
                </a:cubicBezTo>
                <a:cubicBezTo>
                  <a:pt x="8" y="0"/>
                  <a:pt x="8" y="0"/>
                  <a:pt x="8" y="0"/>
                </a:cubicBezTo>
                <a:cubicBezTo>
                  <a:pt x="5" y="0"/>
                  <a:pt x="2" y="0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4" y="3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771"/>
          <p:cNvSpPr>
            <a:spLocks/>
          </p:cNvSpPr>
          <p:nvPr/>
        </p:nvSpPr>
        <p:spPr bwMode="auto">
          <a:xfrm>
            <a:off x="2906713" y="1566863"/>
            <a:ext cx="25400" cy="23813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772"/>
          <p:cNvSpPr>
            <a:spLocks/>
          </p:cNvSpPr>
          <p:nvPr/>
        </p:nvSpPr>
        <p:spPr bwMode="auto">
          <a:xfrm>
            <a:off x="1546226" y="2530476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773"/>
          <p:cNvSpPr>
            <a:spLocks/>
          </p:cNvSpPr>
          <p:nvPr/>
        </p:nvSpPr>
        <p:spPr bwMode="auto">
          <a:xfrm>
            <a:off x="2595563" y="1754188"/>
            <a:ext cx="61913" cy="50800"/>
          </a:xfrm>
          <a:custGeom>
            <a:avLst/>
            <a:gdLst>
              <a:gd name="T0" fmla="*/ 5 w 5"/>
              <a:gd name="T1" fmla="*/ 0 h 4"/>
              <a:gd name="T2" fmla="*/ 0 w 5"/>
              <a:gd name="T3" fmla="*/ 4 h 4"/>
              <a:gd name="T4" fmla="*/ 5 w 5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5" y="1"/>
                  <a:pt x="0" y="1"/>
                  <a:pt x="0" y="4"/>
                </a:cubicBezTo>
                <a:cubicBezTo>
                  <a:pt x="2" y="2"/>
                  <a:pt x="5" y="2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774"/>
          <p:cNvSpPr>
            <a:spLocks/>
          </p:cNvSpPr>
          <p:nvPr/>
        </p:nvSpPr>
        <p:spPr bwMode="auto">
          <a:xfrm>
            <a:off x="2444751" y="1792288"/>
            <a:ext cx="138113" cy="61913"/>
          </a:xfrm>
          <a:custGeom>
            <a:avLst/>
            <a:gdLst>
              <a:gd name="T0" fmla="*/ 6 w 11"/>
              <a:gd name="T1" fmla="*/ 3 h 5"/>
              <a:gd name="T2" fmla="*/ 6 w 11"/>
              <a:gd name="T3" fmla="*/ 3 h 5"/>
              <a:gd name="T4" fmla="*/ 5 w 11"/>
              <a:gd name="T5" fmla="*/ 3 h 5"/>
              <a:gd name="T6" fmla="*/ 5 w 11"/>
              <a:gd name="T7" fmla="*/ 5 h 5"/>
              <a:gd name="T8" fmla="*/ 7 w 11"/>
              <a:gd name="T9" fmla="*/ 3 h 5"/>
              <a:gd name="T10" fmla="*/ 11 w 11"/>
              <a:gd name="T11" fmla="*/ 1 h 5"/>
              <a:gd name="T12" fmla="*/ 7 w 11"/>
              <a:gd name="T13" fmla="*/ 2 h 5"/>
              <a:gd name="T14" fmla="*/ 6 w 11"/>
              <a:gd name="T15" fmla="*/ 1 h 5"/>
              <a:gd name="T16" fmla="*/ 0 w 11"/>
              <a:gd name="T17" fmla="*/ 4 h 5"/>
              <a:gd name="T18" fmla="*/ 6 w 11"/>
              <a:gd name="T1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5"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8" y="4"/>
                  <a:pt x="7" y="3"/>
                </a:cubicBezTo>
                <a:cubicBezTo>
                  <a:pt x="9" y="3"/>
                  <a:pt x="10" y="3"/>
                  <a:pt x="11" y="1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1"/>
                </a:cubicBezTo>
                <a:cubicBezTo>
                  <a:pt x="3" y="0"/>
                  <a:pt x="2" y="3"/>
                  <a:pt x="0" y="4"/>
                </a:cubicBezTo>
                <a:cubicBezTo>
                  <a:pt x="3" y="4"/>
                  <a:pt x="3" y="2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775"/>
          <p:cNvSpPr>
            <a:spLocks/>
          </p:cNvSpPr>
          <p:nvPr/>
        </p:nvSpPr>
        <p:spPr bwMode="auto">
          <a:xfrm>
            <a:off x="998538" y="2894013"/>
            <a:ext cx="23813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776"/>
          <p:cNvSpPr>
            <a:spLocks/>
          </p:cNvSpPr>
          <p:nvPr/>
        </p:nvSpPr>
        <p:spPr bwMode="auto">
          <a:xfrm>
            <a:off x="2308226" y="19796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777"/>
          <p:cNvSpPr>
            <a:spLocks/>
          </p:cNvSpPr>
          <p:nvPr/>
        </p:nvSpPr>
        <p:spPr bwMode="auto">
          <a:xfrm>
            <a:off x="2208213" y="2054226"/>
            <a:ext cx="25400" cy="0"/>
          </a:xfrm>
          <a:custGeom>
            <a:avLst/>
            <a:gdLst>
              <a:gd name="T0" fmla="*/ 16 w 16"/>
              <a:gd name="T1" fmla="*/ 0 w 16"/>
              <a:gd name="T2" fmla="*/ 16 w 16"/>
              <a:gd name="T3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0" y="0"/>
                </a:lnTo>
                <a:lnTo>
                  <a:pt x="16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778"/>
          <p:cNvSpPr>
            <a:spLocks/>
          </p:cNvSpPr>
          <p:nvPr/>
        </p:nvSpPr>
        <p:spPr bwMode="auto">
          <a:xfrm>
            <a:off x="1895476" y="2243138"/>
            <a:ext cx="38100" cy="36513"/>
          </a:xfrm>
          <a:custGeom>
            <a:avLst/>
            <a:gdLst>
              <a:gd name="T0" fmla="*/ 0 w 3"/>
              <a:gd name="T1" fmla="*/ 3 h 3"/>
              <a:gd name="T2" fmla="*/ 1 w 3"/>
              <a:gd name="T3" fmla="*/ 3 h 3"/>
              <a:gd name="T4" fmla="*/ 3 w 3"/>
              <a:gd name="T5" fmla="*/ 1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3"/>
                  <a:pt x="1" y="3"/>
                  <a:pt x="1" y="3"/>
                </a:cubicBezTo>
                <a:cubicBezTo>
                  <a:pt x="2" y="2"/>
                  <a:pt x="2" y="1"/>
                  <a:pt x="3" y="1"/>
                </a:cubicBezTo>
                <a:cubicBezTo>
                  <a:pt x="1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779"/>
          <p:cNvSpPr>
            <a:spLocks/>
          </p:cNvSpPr>
          <p:nvPr/>
        </p:nvSpPr>
        <p:spPr bwMode="auto">
          <a:xfrm>
            <a:off x="1584326" y="2468563"/>
            <a:ext cx="36513" cy="25400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0 w 3"/>
              <a:gd name="T5" fmla="*/ 1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2"/>
                  <a:pt x="3" y="0"/>
                  <a:pt x="2" y="0"/>
                </a:cubicBezTo>
                <a:cubicBezTo>
                  <a:pt x="0" y="1"/>
                  <a:pt x="0" y="1"/>
                  <a:pt x="0" y="1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780"/>
          <p:cNvSpPr>
            <a:spLocks/>
          </p:cNvSpPr>
          <p:nvPr/>
        </p:nvSpPr>
        <p:spPr bwMode="auto">
          <a:xfrm>
            <a:off x="2070101" y="2143126"/>
            <a:ext cx="12700" cy="11113"/>
          </a:xfrm>
          <a:custGeom>
            <a:avLst/>
            <a:gdLst>
              <a:gd name="T0" fmla="*/ 8 w 8"/>
              <a:gd name="T1" fmla="*/ 0 h 7"/>
              <a:gd name="T2" fmla="*/ 0 w 8"/>
              <a:gd name="T3" fmla="*/ 7 h 7"/>
              <a:gd name="T4" fmla="*/ 8 w 8"/>
              <a:gd name="T5" fmla="*/ 7 h 7"/>
              <a:gd name="T6" fmla="*/ 8 w 8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8" y="0"/>
                </a:moveTo>
                <a:lnTo>
                  <a:pt x="0" y="7"/>
                </a:lnTo>
                <a:lnTo>
                  <a:pt x="8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781"/>
          <p:cNvSpPr>
            <a:spLocks/>
          </p:cNvSpPr>
          <p:nvPr/>
        </p:nvSpPr>
        <p:spPr bwMode="auto">
          <a:xfrm>
            <a:off x="1646238" y="2368551"/>
            <a:ext cx="74613" cy="61913"/>
          </a:xfrm>
          <a:custGeom>
            <a:avLst/>
            <a:gdLst>
              <a:gd name="T0" fmla="*/ 2 w 6"/>
              <a:gd name="T1" fmla="*/ 0 h 5"/>
              <a:gd name="T2" fmla="*/ 2 w 6"/>
              <a:gd name="T3" fmla="*/ 5 h 5"/>
              <a:gd name="T4" fmla="*/ 2 w 6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2" y="0"/>
                </a:moveTo>
                <a:cubicBezTo>
                  <a:pt x="0" y="1"/>
                  <a:pt x="5" y="3"/>
                  <a:pt x="2" y="5"/>
                </a:cubicBezTo>
                <a:cubicBezTo>
                  <a:pt x="4" y="4"/>
                  <a:pt x="6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782"/>
          <p:cNvSpPr>
            <a:spLocks/>
          </p:cNvSpPr>
          <p:nvPr/>
        </p:nvSpPr>
        <p:spPr bwMode="auto">
          <a:xfrm>
            <a:off x="2257426" y="2005013"/>
            <a:ext cx="12700" cy="12700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783"/>
          <p:cNvSpPr>
            <a:spLocks/>
          </p:cNvSpPr>
          <p:nvPr/>
        </p:nvSpPr>
        <p:spPr bwMode="auto">
          <a:xfrm>
            <a:off x="2244726" y="2017713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1" y="1"/>
                  <a:pt x="1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784"/>
          <p:cNvSpPr>
            <a:spLocks/>
          </p:cNvSpPr>
          <p:nvPr/>
        </p:nvSpPr>
        <p:spPr bwMode="auto">
          <a:xfrm>
            <a:off x="1471613" y="2543176"/>
            <a:ext cx="12700" cy="25400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1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0" y="0"/>
                  <a:pt x="1" y="2"/>
                  <a:pt x="0" y="2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785"/>
          <p:cNvSpPr>
            <a:spLocks/>
          </p:cNvSpPr>
          <p:nvPr/>
        </p:nvSpPr>
        <p:spPr bwMode="auto">
          <a:xfrm>
            <a:off x="2919413" y="1503363"/>
            <a:ext cx="49213" cy="12700"/>
          </a:xfrm>
          <a:custGeom>
            <a:avLst/>
            <a:gdLst>
              <a:gd name="T0" fmla="*/ 23 w 31"/>
              <a:gd name="T1" fmla="*/ 0 h 8"/>
              <a:gd name="T2" fmla="*/ 0 w 31"/>
              <a:gd name="T3" fmla="*/ 0 h 8"/>
              <a:gd name="T4" fmla="*/ 8 w 31"/>
              <a:gd name="T5" fmla="*/ 8 h 8"/>
              <a:gd name="T6" fmla="*/ 31 w 31"/>
              <a:gd name="T7" fmla="*/ 8 h 8"/>
              <a:gd name="T8" fmla="*/ 23 w 31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8">
                <a:moveTo>
                  <a:pt x="23" y="0"/>
                </a:moveTo>
                <a:lnTo>
                  <a:pt x="0" y="0"/>
                </a:lnTo>
                <a:lnTo>
                  <a:pt x="8" y="8"/>
                </a:lnTo>
                <a:lnTo>
                  <a:pt x="31" y="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Rectangle 786"/>
          <p:cNvSpPr>
            <a:spLocks noChangeArrowheads="1"/>
          </p:cNvSpPr>
          <p:nvPr/>
        </p:nvSpPr>
        <p:spPr bwMode="auto">
          <a:xfrm>
            <a:off x="1522413" y="2517776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787"/>
          <p:cNvSpPr>
            <a:spLocks/>
          </p:cNvSpPr>
          <p:nvPr/>
        </p:nvSpPr>
        <p:spPr bwMode="auto">
          <a:xfrm>
            <a:off x="2282826" y="1905001"/>
            <a:ext cx="87313" cy="49213"/>
          </a:xfrm>
          <a:custGeom>
            <a:avLst/>
            <a:gdLst>
              <a:gd name="T0" fmla="*/ 2 w 7"/>
              <a:gd name="T1" fmla="*/ 4 h 4"/>
              <a:gd name="T2" fmla="*/ 6 w 7"/>
              <a:gd name="T3" fmla="*/ 1 h 4"/>
              <a:gd name="T4" fmla="*/ 4 w 7"/>
              <a:gd name="T5" fmla="*/ 0 h 4"/>
              <a:gd name="T6" fmla="*/ 0 w 7"/>
              <a:gd name="T7" fmla="*/ 4 h 4"/>
              <a:gd name="T8" fmla="*/ 2 w 7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2" y="4"/>
                </a:moveTo>
                <a:cubicBezTo>
                  <a:pt x="4" y="3"/>
                  <a:pt x="7" y="3"/>
                  <a:pt x="6" y="1"/>
                </a:cubicBezTo>
                <a:cubicBezTo>
                  <a:pt x="6" y="0"/>
                  <a:pt x="5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3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788"/>
          <p:cNvSpPr>
            <a:spLocks/>
          </p:cNvSpPr>
          <p:nvPr/>
        </p:nvSpPr>
        <p:spPr bwMode="auto">
          <a:xfrm>
            <a:off x="1709738" y="2330451"/>
            <a:ext cx="74613" cy="49213"/>
          </a:xfrm>
          <a:custGeom>
            <a:avLst/>
            <a:gdLst>
              <a:gd name="T0" fmla="*/ 4 w 6"/>
              <a:gd name="T1" fmla="*/ 0 h 4"/>
              <a:gd name="T2" fmla="*/ 0 w 6"/>
              <a:gd name="T3" fmla="*/ 4 h 4"/>
              <a:gd name="T4" fmla="*/ 4 w 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0" y="4"/>
                  <a:pt x="0" y="4"/>
                  <a:pt x="0" y="4"/>
                </a:cubicBezTo>
                <a:cubicBezTo>
                  <a:pt x="2" y="3"/>
                  <a:pt x="6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789"/>
          <p:cNvSpPr>
            <a:spLocks/>
          </p:cNvSpPr>
          <p:nvPr/>
        </p:nvSpPr>
        <p:spPr bwMode="auto">
          <a:xfrm>
            <a:off x="2582863" y="1754188"/>
            <a:ext cx="36513" cy="12700"/>
          </a:xfrm>
          <a:custGeom>
            <a:avLst/>
            <a:gdLst>
              <a:gd name="T0" fmla="*/ 23 w 23"/>
              <a:gd name="T1" fmla="*/ 0 h 8"/>
              <a:gd name="T2" fmla="*/ 0 w 23"/>
              <a:gd name="T3" fmla="*/ 0 h 8"/>
              <a:gd name="T4" fmla="*/ 15 w 23"/>
              <a:gd name="T5" fmla="*/ 8 h 8"/>
              <a:gd name="T6" fmla="*/ 23 w 2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8">
                <a:moveTo>
                  <a:pt x="23" y="0"/>
                </a:moveTo>
                <a:lnTo>
                  <a:pt x="0" y="0"/>
                </a:lnTo>
                <a:lnTo>
                  <a:pt x="15" y="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790"/>
          <p:cNvSpPr>
            <a:spLocks/>
          </p:cNvSpPr>
          <p:nvPr/>
        </p:nvSpPr>
        <p:spPr bwMode="auto">
          <a:xfrm>
            <a:off x="1546226" y="2468563"/>
            <a:ext cx="38100" cy="25400"/>
          </a:xfrm>
          <a:custGeom>
            <a:avLst/>
            <a:gdLst>
              <a:gd name="T0" fmla="*/ 3 w 3"/>
              <a:gd name="T1" fmla="*/ 1 h 2"/>
              <a:gd name="T2" fmla="*/ 0 w 3"/>
              <a:gd name="T3" fmla="*/ 1 h 2"/>
              <a:gd name="T4" fmla="*/ 3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0"/>
                  <a:pt x="0" y="0"/>
                  <a:pt x="0" y="1"/>
                </a:cubicBezTo>
                <a:cubicBezTo>
                  <a:pt x="1" y="1"/>
                  <a:pt x="2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791"/>
          <p:cNvSpPr>
            <a:spLocks/>
          </p:cNvSpPr>
          <p:nvPr/>
        </p:nvSpPr>
        <p:spPr bwMode="auto">
          <a:xfrm>
            <a:off x="2182813" y="2017713"/>
            <a:ext cx="25400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0"/>
                  <a:pt x="0" y="0"/>
                  <a:pt x="0" y="1"/>
                </a:cubicBezTo>
                <a:cubicBezTo>
                  <a:pt x="1" y="2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792"/>
          <p:cNvSpPr>
            <a:spLocks/>
          </p:cNvSpPr>
          <p:nvPr/>
        </p:nvSpPr>
        <p:spPr bwMode="auto">
          <a:xfrm>
            <a:off x="1820863" y="2192338"/>
            <a:ext cx="87313" cy="87313"/>
          </a:xfrm>
          <a:custGeom>
            <a:avLst/>
            <a:gdLst>
              <a:gd name="T0" fmla="*/ 4 w 7"/>
              <a:gd name="T1" fmla="*/ 6 h 7"/>
              <a:gd name="T2" fmla="*/ 2 w 7"/>
              <a:gd name="T3" fmla="*/ 5 h 7"/>
              <a:gd name="T4" fmla="*/ 7 w 7"/>
              <a:gd name="T5" fmla="*/ 3 h 7"/>
              <a:gd name="T6" fmla="*/ 1 w 7"/>
              <a:gd name="T7" fmla="*/ 5 h 7"/>
              <a:gd name="T8" fmla="*/ 0 w 7"/>
              <a:gd name="T9" fmla="*/ 6 h 7"/>
              <a:gd name="T10" fmla="*/ 4 w 7"/>
              <a:gd name="T1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4" y="6"/>
                </a:moveTo>
                <a:cubicBezTo>
                  <a:pt x="2" y="5"/>
                  <a:pt x="2" y="5"/>
                  <a:pt x="2" y="5"/>
                </a:cubicBezTo>
                <a:cubicBezTo>
                  <a:pt x="3" y="4"/>
                  <a:pt x="6" y="5"/>
                  <a:pt x="7" y="3"/>
                </a:cubicBezTo>
                <a:cubicBezTo>
                  <a:pt x="4" y="0"/>
                  <a:pt x="3" y="6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3" y="7"/>
                  <a:pt x="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793"/>
          <p:cNvSpPr>
            <a:spLocks/>
          </p:cNvSpPr>
          <p:nvPr/>
        </p:nvSpPr>
        <p:spPr bwMode="auto">
          <a:xfrm>
            <a:off x="2120901" y="2054226"/>
            <a:ext cx="25400" cy="25400"/>
          </a:xfrm>
          <a:custGeom>
            <a:avLst/>
            <a:gdLst>
              <a:gd name="T0" fmla="*/ 0 w 2"/>
              <a:gd name="T1" fmla="*/ 0 h 2"/>
              <a:gd name="T2" fmla="*/ 0 w 2"/>
              <a:gd name="T3" fmla="*/ 1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1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Rectangle 794"/>
          <p:cNvSpPr>
            <a:spLocks noChangeArrowheads="1"/>
          </p:cNvSpPr>
          <p:nvPr/>
        </p:nvSpPr>
        <p:spPr bwMode="auto">
          <a:xfrm>
            <a:off x="1109663" y="2768601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795"/>
          <p:cNvSpPr>
            <a:spLocks/>
          </p:cNvSpPr>
          <p:nvPr/>
        </p:nvSpPr>
        <p:spPr bwMode="auto">
          <a:xfrm>
            <a:off x="1908176" y="2179638"/>
            <a:ext cx="38100" cy="25400"/>
          </a:xfrm>
          <a:custGeom>
            <a:avLst/>
            <a:gdLst>
              <a:gd name="T0" fmla="*/ 0 w 3"/>
              <a:gd name="T1" fmla="*/ 0 h 2"/>
              <a:gd name="T2" fmla="*/ 0 w 3"/>
              <a:gd name="T3" fmla="*/ 1 h 2"/>
              <a:gd name="T4" fmla="*/ 3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3" y="2"/>
                </a:cubicBezTo>
                <a:cubicBezTo>
                  <a:pt x="3" y="0"/>
                  <a:pt x="2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796"/>
          <p:cNvSpPr>
            <a:spLocks/>
          </p:cNvSpPr>
          <p:nvPr/>
        </p:nvSpPr>
        <p:spPr bwMode="auto">
          <a:xfrm>
            <a:off x="1784351" y="2292351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797"/>
          <p:cNvSpPr>
            <a:spLocks/>
          </p:cNvSpPr>
          <p:nvPr/>
        </p:nvSpPr>
        <p:spPr bwMode="auto">
          <a:xfrm>
            <a:off x="1096963" y="2743201"/>
            <a:ext cx="50800" cy="25400"/>
          </a:xfrm>
          <a:custGeom>
            <a:avLst/>
            <a:gdLst>
              <a:gd name="T0" fmla="*/ 2 w 4"/>
              <a:gd name="T1" fmla="*/ 0 h 2"/>
              <a:gd name="T2" fmla="*/ 2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2" y="1"/>
                  <a:pt x="0" y="1"/>
                  <a:pt x="2" y="2"/>
                </a:cubicBezTo>
                <a:cubicBezTo>
                  <a:pt x="2" y="1"/>
                  <a:pt x="4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798"/>
          <p:cNvSpPr>
            <a:spLocks/>
          </p:cNvSpPr>
          <p:nvPr/>
        </p:nvSpPr>
        <p:spPr bwMode="auto">
          <a:xfrm>
            <a:off x="2744788" y="1477963"/>
            <a:ext cx="149225" cy="63500"/>
          </a:xfrm>
          <a:custGeom>
            <a:avLst/>
            <a:gdLst>
              <a:gd name="T0" fmla="*/ 5 w 12"/>
              <a:gd name="T1" fmla="*/ 3 h 5"/>
              <a:gd name="T2" fmla="*/ 7 w 12"/>
              <a:gd name="T3" fmla="*/ 4 h 5"/>
              <a:gd name="T4" fmla="*/ 6 w 12"/>
              <a:gd name="T5" fmla="*/ 4 h 5"/>
              <a:gd name="T6" fmla="*/ 5 w 12"/>
              <a:gd name="T7" fmla="*/ 4 h 5"/>
              <a:gd name="T8" fmla="*/ 11 w 12"/>
              <a:gd name="T9" fmla="*/ 3 h 5"/>
              <a:gd name="T10" fmla="*/ 9 w 12"/>
              <a:gd name="T11" fmla="*/ 3 h 5"/>
              <a:gd name="T12" fmla="*/ 1 w 12"/>
              <a:gd name="T13" fmla="*/ 2 h 5"/>
              <a:gd name="T14" fmla="*/ 2 w 12"/>
              <a:gd name="T15" fmla="*/ 1 h 5"/>
              <a:gd name="T16" fmla="*/ 0 w 12"/>
              <a:gd name="T17" fmla="*/ 3 h 5"/>
              <a:gd name="T18" fmla="*/ 5 w 12"/>
              <a:gd name="T1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5">
                <a:moveTo>
                  <a:pt x="5" y="3"/>
                </a:moveTo>
                <a:cubicBezTo>
                  <a:pt x="6" y="3"/>
                  <a:pt x="7" y="3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8" y="5"/>
                  <a:pt x="10" y="4"/>
                  <a:pt x="11" y="3"/>
                </a:cubicBezTo>
                <a:cubicBezTo>
                  <a:pt x="12" y="2"/>
                  <a:pt x="10" y="3"/>
                  <a:pt x="9" y="3"/>
                </a:cubicBezTo>
                <a:cubicBezTo>
                  <a:pt x="7" y="0"/>
                  <a:pt x="4" y="2"/>
                  <a:pt x="1" y="2"/>
                </a:cubicBezTo>
                <a:cubicBezTo>
                  <a:pt x="2" y="1"/>
                  <a:pt x="2" y="1"/>
                  <a:pt x="2" y="1"/>
                </a:cubicBezTo>
                <a:cubicBezTo>
                  <a:pt x="0" y="1"/>
                  <a:pt x="1" y="2"/>
                  <a:pt x="0" y="3"/>
                </a:cubicBezTo>
                <a:cubicBezTo>
                  <a:pt x="2" y="4"/>
                  <a:pt x="4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799"/>
          <p:cNvSpPr>
            <a:spLocks/>
          </p:cNvSpPr>
          <p:nvPr/>
        </p:nvSpPr>
        <p:spPr bwMode="auto">
          <a:xfrm>
            <a:off x="2133601" y="2030413"/>
            <a:ext cx="12700" cy="11113"/>
          </a:xfrm>
          <a:custGeom>
            <a:avLst/>
            <a:gdLst>
              <a:gd name="T0" fmla="*/ 8 w 8"/>
              <a:gd name="T1" fmla="*/ 0 h 7"/>
              <a:gd name="T2" fmla="*/ 0 w 8"/>
              <a:gd name="T3" fmla="*/ 0 h 7"/>
              <a:gd name="T4" fmla="*/ 8 w 8"/>
              <a:gd name="T5" fmla="*/ 7 h 7"/>
              <a:gd name="T6" fmla="*/ 8 w 8"/>
              <a:gd name="T7" fmla="*/ 7 h 7"/>
              <a:gd name="T8" fmla="*/ 8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8" y="0"/>
                </a:moveTo>
                <a:lnTo>
                  <a:pt x="0" y="0"/>
                </a:lnTo>
                <a:lnTo>
                  <a:pt x="8" y="7"/>
                </a:lnTo>
                <a:lnTo>
                  <a:pt x="8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800"/>
          <p:cNvSpPr>
            <a:spLocks/>
          </p:cNvSpPr>
          <p:nvPr/>
        </p:nvSpPr>
        <p:spPr bwMode="auto">
          <a:xfrm>
            <a:off x="1060451" y="2755901"/>
            <a:ext cx="36513" cy="12700"/>
          </a:xfrm>
          <a:custGeom>
            <a:avLst/>
            <a:gdLst>
              <a:gd name="T0" fmla="*/ 2 w 3"/>
              <a:gd name="T1" fmla="*/ 0 h 1"/>
              <a:gd name="T2" fmla="*/ 2 w 3"/>
              <a:gd name="T3" fmla="*/ 1 h 1"/>
              <a:gd name="T4" fmla="*/ 2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3" y="1"/>
                  <a:pt x="0" y="1"/>
                  <a:pt x="2" y="1"/>
                </a:cubicBezTo>
                <a:cubicBezTo>
                  <a:pt x="2" y="1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801"/>
          <p:cNvSpPr>
            <a:spLocks/>
          </p:cNvSpPr>
          <p:nvPr/>
        </p:nvSpPr>
        <p:spPr bwMode="auto">
          <a:xfrm>
            <a:off x="2919413" y="1428751"/>
            <a:ext cx="49213" cy="25400"/>
          </a:xfrm>
          <a:custGeom>
            <a:avLst/>
            <a:gdLst>
              <a:gd name="T0" fmla="*/ 4 w 4"/>
              <a:gd name="T1" fmla="*/ 2 h 2"/>
              <a:gd name="T2" fmla="*/ 0 w 4"/>
              <a:gd name="T3" fmla="*/ 0 h 2"/>
              <a:gd name="T4" fmla="*/ 1 w 4"/>
              <a:gd name="T5" fmla="*/ 2 h 2"/>
              <a:gd name="T6" fmla="*/ 4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4" y="1"/>
                  <a:pt x="2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802"/>
          <p:cNvSpPr>
            <a:spLocks/>
          </p:cNvSpPr>
          <p:nvPr/>
        </p:nvSpPr>
        <p:spPr bwMode="auto">
          <a:xfrm>
            <a:off x="1173163" y="2643188"/>
            <a:ext cx="36513" cy="38100"/>
          </a:xfrm>
          <a:custGeom>
            <a:avLst/>
            <a:gdLst>
              <a:gd name="T0" fmla="*/ 3 w 3"/>
              <a:gd name="T1" fmla="*/ 2 h 3"/>
              <a:gd name="T2" fmla="*/ 1 w 3"/>
              <a:gd name="T3" fmla="*/ 3 h 3"/>
              <a:gd name="T4" fmla="*/ 3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0" y="0"/>
                  <a:pt x="3" y="3"/>
                  <a:pt x="1" y="3"/>
                </a:cubicBezTo>
                <a:cubicBezTo>
                  <a:pt x="2" y="3"/>
                  <a:pt x="1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803"/>
          <p:cNvSpPr>
            <a:spLocks/>
          </p:cNvSpPr>
          <p:nvPr/>
        </p:nvSpPr>
        <p:spPr bwMode="auto">
          <a:xfrm>
            <a:off x="1446213" y="2468563"/>
            <a:ext cx="38100" cy="12700"/>
          </a:xfrm>
          <a:custGeom>
            <a:avLst/>
            <a:gdLst>
              <a:gd name="T0" fmla="*/ 3 w 3"/>
              <a:gd name="T1" fmla="*/ 1 h 1"/>
              <a:gd name="T2" fmla="*/ 3 w 3"/>
              <a:gd name="T3" fmla="*/ 0 h 1"/>
              <a:gd name="T4" fmla="*/ 2 w 3"/>
              <a:gd name="T5" fmla="*/ 0 h 1"/>
              <a:gd name="T6" fmla="*/ 0 w 3"/>
              <a:gd name="T7" fmla="*/ 1 h 1"/>
              <a:gd name="T8" fmla="*/ 2 w 3"/>
              <a:gd name="T9" fmla="*/ 0 h 1"/>
              <a:gd name="T10" fmla="*/ 3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804"/>
          <p:cNvSpPr>
            <a:spLocks/>
          </p:cNvSpPr>
          <p:nvPr/>
        </p:nvSpPr>
        <p:spPr bwMode="auto">
          <a:xfrm>
            <a:off x="1222376" y="2630488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805"/>
          <p:cNvSpPr>
            <a:spLocks/>
          </p:cNvSpPr>
          <p:nvPr/>
        </p:nvSpPr>
        <p:spPr bwMode="auto">
          <a:xfrm>
            <a:off x="2981326" y="1403351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806"/>
          <p:cNvSpPr>
            <a:spLocks/>
          </p:cNvSpPr>
          <p:nvPr/>
        </p:nvSpPr>
        <p:spPr bwMode="auto">
          <a:xfrm>
            <a:off x="1260476" y="2581276"/>
            <a:ext cx="11113" cy="12700"/>
          </a:xfrm>
          <a:custGeom>
            <a:avLst/>
            <a:gdLst>
              <a:gd name="T0" fmla="*/ 0 w 7"/>
              <a:gd name="T1" fmla="*/ 8 h 8"/>
              <a:gd name="T2" fmla="*/ 7 w 7"/>
              <a:gd name="T3" fmla="*/ 8 h 8"/>
              <a:gd name="T4" fmla="*/ 0 w 7"/>
              <a:gd name="T5" fmla="*/ 0 h 8"/>
              <a:gd name="T6" fmla="*/ 0 w 7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7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807"/>
          <p:cNvSpPr>
            <a:spLocks noChangeArrowheads="1"/>
          </p:cNvSpPr>
          <p:nvPr/>
        </p:nvSpPr>
        <p:spPr bwMode="auto">
          <a:xfrm>
            <a:off x="2955926" y="1390651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09"/>
          <p:cNvSpPr>
            <a:spLocks/>
          </p:cNvSpPr>
          <p:nvPr/>
        </p:nvSpPr>
        <p:spPr bwMode="auto">
          <a:xfrm>
            <a:off x="1633538" y="2305050"/>
            <a:ext cx="25400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10"/>
          <p:cNvSpPr>
            <a:spLocks/>
          </p:cNvSpPr>
          <p:nvPr/>
        </p:nvSpPr>
        <p:spPr bwMode="auto">
          <a:xfrm>
            <a:off x="1309688" y="2493963"/>
            <a:ext cx="61913" cy="36513"/>
          </a:xfrm>
          <a:custGeom>
            <a:avLst/>
            <a:gdLst>
              <a:gd name="T0" fmla="*/ 4 w 5"/>
              <a:gd name="T1" fmla="*/ 0 h 3"/>
              <a:gd name="T2" fmla="*/ 3 w 5"/>
              <a:gd name="T3" fmla="*/ 1 h 3"/>
              <a:gd name="T4" fmla="*/ 0 w 5"/>
              <a:gd name="T5" fmla="*/ 3 h 3"/>
              <a:gd name="T6" fmla="*/ 4 w 5"/>
              <a:gd name="T7" fmla="*/ 2 h 3"/>
              <a:gd name="T8" fmla="*/ 4 w 5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4" y="0"/>
                </a:moveTo>
                <a:cubicBezTo>
                  <a:pt x="2" y="0"/>
                  <a:pt x="4" y="1"/>
                  <a:pt x="3" y="1"/>
                </a:cubicBezTo>
                <a:cubicBezTo>
                  <a:pt x="2" y="2"/>
                  <a:pt x="0" y="1"/>
                  <a:pt x="0" y="3"/>
                </a:cubicBezTo>
                <a:cubicBezTo>
                  <a:pt x="1" y="3"/>
                  <a:pt x="3" y="3"/>
                  <a:pt x="4" y="2"/>
                </a:cubicBezTo>
                <a:cubicBezTo>
                  <a:pt x="4" y="1"/>
                  <a:pt x="5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811"/>
          <p:cNvSpPr>
            <a:spLocks/>
          </p:cNvSpPr>
          <p:nvPr/>
        </p:nvSpPr>
        <p:spPr bwMode="auto">
          <a:xfrm>
            <a:off x="1684338" y="2279650"/>
            <a:ext cx="12700" cy="0"/>
          </a:xfrm>
          <a:custGeom>
            <a:avLst/>
            <a:gdLst>
              <a:gd name="T0" fmla="*/ 8 w 8"/>
              <a:gd name="T1" fmla="*/ 0 w 8"/>
              <a:gd name="T2" fmla="*/ 8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812"/>
          <p:cNvSpPr>
            <a:spLocks/>
          </p:cNvSpPr>
          <p:nvPr/>
        </p:nvSpPr>
        <p:spPr bwMode="auto">
          <a:xfrm>
            <a:off x="1584325" y="2330450"/>
            <a:ext cx="25400" cy="12700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13"/>
          <p:cNvSpPr>
            <a:spLocks/>
          </p:cNvSpPr>
          <p:nvPr/>
        </p:nvSpPr>
        <p:spPr bwMode="auto">
          <a:xfrm>
            <a:off x="1697038" y="2243138"/>
            <a:ext cx="36513" cy="12700"/>
          </a:xfrm>
          <a:custGeom>
            <a:avLst/>
            <a:gdLst>
              <a:gd name="T0" fmla="*/ 2 w 3"/>
              <a:gd name="T1" fmla="*/ 1 h 1"/>
              <a:gd name="T2" fmla="*/ 3 w 3"/>
              <a:gd name="T3" fmla="*/ 0 h 1"/>
              <a:gd name="T4" fmla="*/ 2 w 3"/>
              <a:gd name="T5" fmla="*/ 1 h 1"/>
              <a:gd name="T6" fmla="*/ 1 w 3"/>
              <a:gd name="T7" fmla="*/ 0 h 1"/>
              <a:gd name="T8" fmla="*/ 0 w 3"/>
              <a:gd name="T9" fmla="*/ 1 h 1"/>
              <a:gd name="T10" fmla="*/ 2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814"/>
          <p:cNvSpPr>
            <a:spLocks/>
          </p:cNvSpPr>
          <p:nvPr/>
        </p:nvSpPr>
        <p:spPr bwMode="auto">
          <a:xfrm>
            <a:off x="1497013" y="2343150"/>
            <a:ext cx="25400" cy="12700"/>
          </a:xfrm>
          <a:custGeom>
            <a:avLst/>
            <a:gdLst>
              <a:gd name="T0" fmla="*/ 8 w 16"/>
              <a:gd name="T1" fmla="*/ 0 h 8"/>
              <a:gd name="T2" fmla="*/ 0 w 16"/>
              <a:gd name="T3" fmla="*/ 8 h 8"/>
              <a:gd name="T4" fmla="*/ 8 w 16"/>
              <a:gd name="T5" fmla="*/ 8 h 8"/>
              <a:gd name="T6" fmla="*/ 16 w 16"/>
              <a:gd name="T7" fmla="*/ 0 h 8"/>
              <a:gd name="T8" fmla="*/ 8 w 16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1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815"/>
          <p:cNvSpPr>
            <a:spLocks/>
          </p:cNvSpPr>
          <p:nvPr/>
        </p:nvSpPr>
        <p:spPr bwMode="auto">
          <a:xfrm>
            <a:off x="2208213" y="1792288"/>
            <a:ext cx="36513" cy="49213"/>
          </a:xfrm>
          <a:custGeom>
            <a:avLst/>
            <a:gdLst>
              <a:gd name="T0" fmla="*/ 3 w 3"/>
              <a:gd name="T1" fmla="*/ 2 h 4"/>
              <a:gd name="T2" fmla="*/ 1 w 3"/>
              <a:gd name="T3" fmla="*/ 1 h 4"/>
              <a:gd name="T4" fmla="*/ 0 w 3"/>
              <a:gd name="T5" fmla="*/ 2 h 4"/>
              <a:gd name="T6" fmla="*/ 3 w 3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2" y="2"/>
                  <a:pt x="2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3" y="4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816"/>
          <p:cNvSpPr>
            <a:spLocks/>
          </p:cNvSpPr>
          <p:nvPr/>
        </p:nvSpPr>
        <p:spPr bwMode="auto">
          <a:xfrm>
            <a:off x="1658938" y="2205038"/>
            <a:ext cx="38100" cy="25400"/>
          </a:xfrm>
          <a:custGeom>
            <a:avLst/>
            <a:gdLst>
              <a:gd name="T0" fmla="*/ 2 w 3"/>
              <a:gd name="T1" fmla="*/ 0 h 2"/>
              <a:gd name="T2" fmla="*/ 1 w 3"/>
              <a:gd name="T3" fmla="*/ 0 h 2"/>
              <a:gd name="T4" fmla="*/ 1 w 3"/>
              <a:gd name="T5" fmla="*/ 2 h 2"/>
              <a:gd name="T6" fmla="*/ 2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2" y="1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817"/>
          <p:cNvSpPr>
            <a:spLocks/>
          </p:cNvSpPr>
          <p:nvPr/>
        </p:nvSpPr>
        <p:spPr bwMode="auto">
          <a:xfrm>
            <a:off x="2595563" y="1554163"/>
            <a:ext cx="23813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818"/>
          <p:cNvSpPr>
            <a:spLocks/>
          </p:cNvSpPr>
          <p:nvPr/>
        </p:nvSpPr>
        <p:spPr bwMode="auto">
          <a:xfrm>
            <a:off x="2506663" y="1603375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7016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0" y="633413"/>
            <a:ext cx="12192000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5"/>
          <p:cNvSpPr>
            <a:spLocks/>
          </p:cNvSpPr>
          <p:nvPr/>
        </p:nvSpPr>
        <p:spPr bwMode="auto">
          <a:xfrm>
            <a:off x="9339263" y="609601"/>
            <a:ext cx="23813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6"/>
          <p:cNvSpPr>
            <a:spLocks/>
          </p:cNvSpPr>
          <p:nvPr/>
        </p:nvSpPr>
        <p:spPr bwMode="auto">
          <a:xfrm>
            <a:off x="9424988" y="622301"/>
            <a:ext cx="12700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7"/>
          <p:cNvSpPr>
            <a:spLocks/>
          </p:cNvSpPr>
          <p:nvPr/>
        </p:nvSpPr>
        <p:spPr bwMode="auto">
          <a:xfrm>
            <a:off x="271463" y="2278064"/>
            <a:ext cx="0" cy="12700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8"/>
          <p:cNvSpPr>
            <a:spLocks/>
          </p:cNvSpPr>
          <p:nvPr/>
        </p:nvSpPr>
        <p:spPr bwMode="auto">
          <a:xfrm>
            <a:off x="246063" y="23526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9"/>
          <p:cNvSpPr>
            <a:spLocks/>
          </p:cNvSpPr>
          <p:nvPr/>
        </p:nvSpPr>
        <p:spPr bwMode="auto">
          <a:xfrm>
            <a:off x="11784013" y="2078039"/>
            <a:ext cx="38100" cy="38100"/>
          </a:xfrm>
          <a:custGeom>
            <a:avLst/>
            <a:gdLst>
              <a:gd name="T0" fmla="*/ 2 w 3"/>
              <a:gd name="T1" fmla="*/ 2 h 3"/>
              <a:gd name="T2" fmla="*/ 3 w 3"/>
              <a:gd name="T3" fmla="*/ 0 h 3"/>
              <a:gd name="T4" fmla="*/ 2 w 3"/>
              <a:gd name="T5" fmla="*/ 0 h 3"/>
              <a:gd name="T6" fmla="*/ 1 w 3"/>
              <a:gd name="T7" fmla="*/ 3 h 3"/>
              <a:gd name="T8" fmla="*/ 0 w 3"/>
              <a:gd name="T9" fmla="*/ 3 h 3"/>
              <a:gd name="T10" fmla="*/ 2 w 3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1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1" y="3"/>
                </a:cubicBezTo>
                <a:cubicBezTo>
                  <a:pt x="1" y="3"/>
                  <a:pt x="0" y="3"/>
                  <a:pt x="0" y="3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0"/>
          <p:cNvSpPr>
            <a:spLocks/>
          </p:cNvSpPr>
          <p:nvPr/>
        </p:nvSpPr>
        <p:spPr bwMode="auto">
          <a:xfrm>
            <a:off x="1543050" y="1666876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1"/>
          <p:cNvSpPr>
            <a:spLocks/>
          </p:cNvSpPr>
          <p:nvPr/>
        </p:nvSpPr>
        <p:spPr bwMode="auto">
          <a:xfrm>
            <a:off x="11463338" y="3797301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2"/>
          <p:cNvSpPr>
            <a:spLocks/>
          </p:cNvSpPr>
          <p:nvPr/>
        </p:nvSpPr>
        <p:spPr bwMode="auto">
          <a:xfrm>
            <a:off x="11969750" y="3386139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"/>
          <p:cNvSpPr>
            <a:spLocks/>
          </p:cNvSpPr>
          <p:nvPr/>
        </p:nvSpPr>
        <p:spPr bwMode="auto">
          <a:xfrm>
            <a:off x="839788" y="2862264"/>
            <a:ext cx="12700" cy="25400"/>
          </a:xfrm>
          <a:custGeom>
            <a:avLst/>
            <a:gdLst>
              <a:gd name="T0" fmla="*/ 1 w 1"/>
              <a:gd name="T1" fmla="*/ 2 h 2"/>
              <a:gd name="T2" fmla="*/ 0 w 1"/>
              <a:gd name="T3" fmla="*/ 0 h 2"/>
              <a:gd name="T4" fmla="*/ 1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4"/>
          <p:cNvSpPr>
            <a:spLocks noEditPoints="1"/>
          </p:cNvSpPr>
          <p:nvPr/>
        </p:nvSpPr>
        <p:spPr bwMode="auto">
          <a:xfrm>
            <a:off x="222250" y="609601"/>
            <a:ext cx="11920538" cy="3386138"/>
          </a:xfrm>
          <a:custGeom>
            <a:avLst/>
            <a:gdLst>
              <a:gd name="T0" fmla="*/ 930 w 965"/>
              <a:gd name="T1" fmla="*/ 137 h 272"/>
              <a:gd name="T2" fmla="*/ 917 w 965"/>
              <a:gd name="T3" fmla="*/ 137 h 272"/>
              <a:gd name="T4" fmla="*/ 866 w 965"/>
              <a:gd name="T5" fmla="*/ 80 h 272"/>
              <a:gd name="T6" fmla="*/ 808 w 965"/>
              <a:gd name="T7" fmla="*/ 22 h 272"/>
              <a:gd name="T8" fmla="*/ 651 w 965"/>
              <a:gd name="T9" fmla="*/ 22 h 272"/>
              <a:gd name="T10" fmla="*/ 525 w 965"/>
              <a:gd name="T11" fmla="*/ 41 h 272"/>
              <a:gd name="T12" fmla="*/ 322 w 965"/>
              <a:gd name="T13" fmla="*/ 62 h 272"/>
              <a:gd name="T14" fmla="*/ 195 w 965"/>
              <a:gd name="T15" fmla="*/ 60 h 272"/>
              <a:gd name="T16" fmla="*/ 17 w 965"/>
              <a:gd name="T17" fmla="*/ 108 h 272"/>
              <a:gd name="T18" fmla="*/ 87 w 965"/>
              <a:gd name="T19" fmla="*/ 71 h 272"/>
              <a:gd name="T20" fmla="*/ 265 w 965"/>
              <a:gd name="T21" fmla="*/ 103 h 272"/>
              <a:gd name="T22" fmla="*/ 174 w 965"/>
              <a:gd name="T23" fmla="*/ 76 h 272"/>
              <a:gd name="T24" fmla="*/ 131 w 965"/>
              <a:gd name="T25" fmla="*/ 82 h 272"/>
              <a:gd name="T26" fmla="*/ 74 w 965"/>
              <a:gd name="T27" fmla="*/ 99 h 272"/>
              <a:gd name="T28" fmla="*/ 39 w 965"/>
              <a:gd name="T29" fmla="*/ 177 h 272"/>
              <a:gd name="T30" fmla="*/ 47 w 965"/>
              <a:gd name="T31" fmla="*/ 172 h 272"/>
              <a:gd name="T32" fmla="*/ 73 w 965"/>
              <a:gd name="T33" fmla="*/ 216 h 272"/>
              <a:gd name="T34" fmla="*/ 212 w 965"/>
              <a:gd name="T35" fmla="*/ 248 h 272"/>
              <a:gd name="T36" fmla="*/ 447 w 965"/>
              <a:gd name="T37" fmla="*/ 189 h 272"/>
              <a:gd name="T38" fmla="*/ 576 w 965"/>
              <a:gd name="T39" fmla="*/ 255 h 272"/>
              <a:gd name="T40" fmla="*/ 744 w 965"/>
              <a:gd name="T41" fmla="*/ 208 h 272"/>
              <a:gd name="T42" fmla="*/ 751 w 965"/>
              <a:gd name="T43" fmla="*/ 199 h 272"/>
              <a:gd name="T44" fmla="*/ 831 w 965"/>
              <a:gd name="T45" fmla="*/ 258 h 272"/>
              <a:gd name="T46" fmla="*/ 945 w 965"/>
              <a:gd name="T47" fmla="*/ 226 h 272"/>
              <a:gd name="T48" fmla="*/ 56 w 965"/>
              <a:gd name="T49" fmla="*/ 111 h 272"/>
              <a:gd name="T50" fmla="*/ 240 w 965"/>
              <a:gd name="T51" fmla="*/ 178 h 272"/>
              <a:gd name="T52" fmla="*/ 169 w 965"/>
              <a:gd name="T53" fmla="*/ 115 h 272"/>
              <a:gd name="T54" fmla="*/ 78 w 965"/>
              <a:gd name="T55" fmla="*/ 120 h 272"/>
              <a:gd name="T56" fmla="*/ 84 w 965"/>
              <a:gd name="T57" fmla="*/ 121 h 272"/>
              <a:gd name="T58" fmla="*/ 136 w 965"/>
              <a:gd name="T59" fmla="*/ 149 h 272"/>
              <a:gd name="T60" fmla="*/ 216 w 965"/>
              <a:gd name="T61" fmla="*/ 173 h 272"/>
              <a:gd name="T62" fmla="*/ 160 w 965"/>
              <a:gd name="T63" fmla="*/ 167 h 272"/>
              <a:gd name="T64" fmla="*/ 207 w 965"/>
              <a:gd name="T65" fmla="*/ 201 h 272"/>
              <a:gd name="T66" fmla="*/ 207 w 965"/>
              <a:gd name="T67" fmla="*/ 189 h 272"/>
              <a:gd name="T68" fmla="*/ 220 w 965"/>
              <a:gd name="T69" fmla="*/ 177 h 272"/>
              <a:gd name="T70" fmla="*/ 825 w 965"/>
              <a:gd name="T71" fmla="*/ 165 h 272"/>
              <a:gd name="T72" fmla="*/ 564 w 965"/>
              <a:gd name="T73" fmla="*/ 127 h 272"/>
              <a:gd name="T74" fmla="*/ 544 w 965"/>
              <a:gd name="T75" fmla="*/ 74 h 272"/>
              <a:gd name="T76" fmla="*/ 535 w 965"/>
              <a:gd name="T77" fmla="*/ 98 h 272"/>
              <a:gd name="T78" fmla="*/ 297 w 965"/>
              <a:gd name="T79" fmla="*/ 161 h 272"/>
              <a:gd name="T80" fmla="*/ 280 w 965"/>
              <a:gd name="T81" fmla="*/ 227 h 272"/>
              <a:gd name="T82" fmla="*/ 340 w 965"/>
              <a:gd name="T83" fmla="*/ 158 h 272"/>
              <a:gd name="T84" fmla="*/ 355 w 965"/>
              <a:gd name="T85" fmla="*/ 187 h 272"/>
              <a:gd name="T86" fmla="*/ 391 w 965"/>
              <a:gd name="T87" fmla="*/ 79 h 272"/>
              <a:gd name="T88" fmla="*/ 455 w 965"/>
              <a:gd name="T89" fmla="*/ 97 h 272"/>
              <a:gd name="T90" fmla="*/ 473 w 965"/>
              <a:gd name="T91" fmla="*/ 58 h 272"/>
              <a:gd name="T92" fmla="*/ 313 w 965"/>
              <a:gd name="T93" fmla="*/ 100 h 272"/>
              <a:gd name="T94" fmla="*/ 473 w 965"/>
              <a:gd name="T95" fmla="*/ 48 h 272"/>
              <a:gd name="T96" fmla="*/ 524 w 965"/>
              <a:gd name="T97" fmla="*/ 150 h 272"/>
              <a:gd name="T98" fmla="*/ 537 w 965"/>
              <a:gd name="T99" fmla="*/ 202 h 272"/>
              <a:gd name="T100" fmla="*/ 569 w 965"/>
              <a:gd name="T101" fmla="*/ 163 h 272"/>
              <a:gd name="T102" fmla="*/ 594 w 965"/>
              <a:gd name="T103" fmla="*/ 153 h 272"/>
              <a:gd name="T104" fmla="*/ 626 w 965"/>
              <a:gd name="T105" fmla="*/ 109 h 272"/>
              <a:gd name="T106" fmla="*/ 734 w 965"/>
              <a:gd name="T107" fmla="*/ 113 h 272"/>
              <a:gd name="T108" fmla="*/ 670 w 965"/>
              <a:gd name="T109" fmla="*/ 46 h 272"/>
              <a:gd name="T110" fmla="*/ 648 w 965"/>
              <a:gd name="T111" fmla="*/ 43 h 272"/>
              <a:gd name="T112" fmla="*/ 799 w 965"/>
              <a:gd name="T113" fmla="*/ 63 h 272"/>
              <a:gd name="T114" fmla="*/ 759 w 965"/>
              <a:gd name="T115" fmla="*/ 81 h 272"/>
              <a:gd name="T116" fmla="*/ 768 w 965"/>
              <a:gd name="T117" fmla="*/ 173 h 272"/>
              <a:gd name="T118" fmla="*/ 796 w 965"/>
              <a:gd name="T119" fmla="*/ 197 h 272"/>
              <a:gd name="T120" fmla="*/ 846 w 965"/>
              <a:gd name="T121" fmla="*/ 167 h 272"/>
              <a:gd name="T122" fmla="*/ 907 w 965"/>
              <a:gd name="T123" fmla="*/ 145 h 272"/>
              <a:gd name="T124" fmla="*/ 911 w 965"/>
              <a:gd name="T125" fmla="*/ 20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5" h="272">
                <a:moveTo>
                  <a:pt x="962" y="193"/>
                </a:moveTo>
                <a:cubicBezTo>
                  <a:pt x="964" y="192"/>
                  <a:pt x="964" y="192"/>
                  <a:pt x="964" y="192"/>
                </a:cubicBezTo>
                <a:cubicBezTo>
                  <a:pt x="964" y="192"/>
                  <a:pt x="963" y="192"/>
                  <a:pt x="963" y="192"/>
                </a:cubicBezTo>
                <a:cubicBezTo>
                  <a:pt x="963" y="192"/>
                  <a:pt x="962" y="191"/>
                  <a:pt x="962" y="191"/>
                </a:cubicBezTo>
                <a:cubicBezTo>
                  <a:pt x="961" y="192"/>
                  <a:pt x="960" y="191"/>
                  <a:pt x="961" y="192"/>
                </a:cubicBezTo>
                <a:cubicBezTo>
                  <a:pt x="961" y="193"/>
                  <a:pt x="960" y="192"/>
                  <a:pt x="959" y="192"/>
                </a:cubicBezTo>
                <a:cubicBezTo>
                  <a:pt x="964" y="188"/>
                  <a:pt x="955" y="192"/>
                  <a:pt x="956" y="189"/>
                </a:cubicBezTo>
                <a:cubicBezTo>
                  <a:pt x="954" y="189"/>
                  <a:pt x="954" y="189"/>
                  <a:pt x="954" y="189"/>
                </a:cubicBezTo>
                <a:cubicBezTo>
                  <a:pt x="954" y="189"/>
                  <a:pt x="954" y="189"/>
                  <a:pt x="954" y="189"/>
                </a:cubicBezTo>
                <a:cubicBezTo>
                  <a:pt x="952" y="188"/>
                  <a:pt x="951" y="189"/>
                  <a:pt x="950" y="188"/>
                </a:cubicBezTo>
                <a:cubicBezTo>
                  <a:pt x="950" y="187"/>
                  <a:pt x="950" y="187"/>
                  <a:pt x="949" y="186"/>
                </a:cubicBezTo>
                <a:cubicBezTo>
                  <a:pt x="950" y="186"/>
                  <a:pt x="950" y="186"/>
                  <a:pt x="950" y="186"/>
                </a:cubicBezTo>
                <a:cubicBezTo>
                  <a:pt x="952" y="188"/>
                  <a:pt x="954" y="185"/>
                  <a:pt x="956" y="185"/>
                </a:cubicBezTo>
                <a:cubicBezTo>
                  <a:pt x="956" y="185"/>
                  <a:pt x="956" y="185"/>
                  <a:pt x="956" y="185"/>
                </a:cubicBezTo>
                <a:cubicBezTo>
                  <a:pt x="955" y="185"/>
                  <a:pt x="955" y="185"/>
                  <a:pt x="955" y="185"/>
                </a:cubicBezTo>
                <a:cubicBezTo>
                  <a:pt x="954" y="185"/>
                  <a:pt x="954" y="185"/>
                  <a:pt x="953" y="184"/>
                </a:cubicBezTo>
                <a:cubicBezTo>
                  <a:pt x="953" y="185"/>
                  <a:pt x="953" y="185"/>
                  <a:pt x="953" y="185"/>
                </a:cubicBezTo>
                <a:cubicBezTo>
                  <a:pt x="953" y="184"/>
                  <a:pt x="953" y="184"/>
                  <a:pt x="953" y="184"/>
                </a:cubicBezTo>
                <a:cubicBezTo>
                  <a:pt x="953" y="184"/>
                  <a:pt x="952" y="183"/>
                  <a:pt x="953" y="183"/>
                </a:cubicBezTo>
                <a:cubicBezTo>
                  <a:pt x="953" y="183"/>
                  <a:pt x="953" y="183"/>
                  <a:pt x="954" y="183"/>
                </a:cubicBezTo>
                <a:cubicBezTo>
                  <a:pt x="952" y="182"/>
                  <a:pt x="952" y="182"/>
                  <a:pt x="952" y="182"/>
                </a:cubicBezTo>
                <a:cubicBezTo>
                  <a:pt x="953" y="181"/>
                  <a:pt x="953" y="181"/>
                  <a:pt x="953" y="181"/>
                </a:cubicBezTo>
                <a:cubicBezTo>
                  <a:pt x="955" y="181"/>
                  <a:pt x="953" y="180"/>
                  <a:pt x="953" y="179"/>
                </a:cubicBezTo>
                <a:cubicBezTo>
                  <a:pt x="953" y="181"/>
                  <a:pt x="953" y="181"/>
                  <a:pt x="953" y="181"/>
                </a:cubicBezTo>
                <a:cubicBezTo>
                  <a:pt x="951" y="180"/>
                  <a:pt x="951" y="180"/>
                  <a:pt x="951" y="180"/>
                </a:cubicBezTo>
                <a:cubicBezTo>
                  <a:pt x="950" y="178"/>
                  <a:pt x="953" y="178"/>
                  <a:pt x="954" y="176"/>
                </a:cubicBezTo>
                <a:cubicBezTo>
                  <a:pt x="953" y="176"/>
                  <a:pt x="953" y="176"/>
                  <a:pt x="953" y="176"/>
                </a:cubicBezTo>
                <a:cubicBezTo>
                  <a:pt x="954" y="175"/>
                  <a:pt x="950" y="174"/>
                  <a:pt x="952" y="173"/>
                </a:cubicBezTo>
                <a:cubicBezTo>
                  <a:pt x="952" y="173"/>
                  <a:pt x="952" y="173"/>
                  <a:pt x="953" y="173"/>
                </a:cubicBezTo>
                <a:cubicBezTo>
                  <a:pt x="955" y="174"/>
                  <a:pt x="953" y="171"/>
                  <a:pt x="954" y="170"/>
                </a:cubicBezTo>
                <a:cubicBezTo>
                  <a:pt x="953" y="170"/>
                  <a:pt x="952" y="168"/>
                  <a:pt x="951" y="169"/>
                </a:cubicBezTo>
                <a:cubicBezTo>
                  <a:pt x="950" y="169"/>
                  <a:pt x="949" y="169"/>
                  <a:pt x="950" y="168"/>
                </a:cubicBezTo>
                <a:cubicBezTo>
                  <a:pt x="950" y="168"/>
                  <a:pt x="951" y="167"/>
                  <a:pt x="952" y="167"/>
                </a:cubicBezTo>
                <a:cubicBezTo>
                  <a:pt x="948" y="167"/>
                  <a:pt x="952" y="165"/>
                  <a:pt x="951" y="164"/>
                </a:cubicBezTo>
                <a:cubicBezTo>
                  <a:pt x="949" y="163"/>
                  <a:pt x="949" y="163"/>
                  <a:pt x="949" y="163"/>
                </a:cubicBezTo>
                <a:cubicBezTo>
                  <a:pt x="950" y="163"/>
                  <a:pt x="948" y="162"/>
                  <a:pt x="950" y="162"/>
                </a:cubicBezTo>
                <a:cubicBezTo>
                  <a:pt x="950" y="162"/>
                  <a:pt x="950" y="162"/>
                  <a:pt x="950" y="162"/>
                </a:cubicBezTo>
                <a:cubicBezTo>
                  <a:pt x="950" y="162"/>
                  <a:pt x="951" y="162"/>
                  <a:pt x="951" y="162"/>
                </a:cubicBezTo>
                <a:cubicBezTo>
                  <a:pt x="949" y="162"/>
                  <a:pt x="946" y="161"/>
                  <a:pt x="946" y="163"/>
                </a:cubicBezTo>
                <a:cubicBezTo>
                  <a:pt x="945" y="162"/>
                  <a:pt x="945" y="162"/>
                  <a:pt x="945" y="162"/>
                </a:cubicBezTo>
                <a:cubicBezTo>
                  <a:pt x="945" y="162"/>
                  <a:pt x="945" y="161"/>
                  <a:pt x="945" y="161"/>
                </a:cubicBezTo>
                <a:cubicBezTo>
                  <a:pt x="943" y="162"/>
                  <a:pt x="943" y="162"/>
                  <a:pt x="943" y="162"/>
                </a:cubicBezTo>
                <a:cubicBezTo>
                  <a:pt x="942" y="162"/>
                  <a:pt x="941" y="161"/>
                  <a:pt x="940" y="160"/>
                </a:cubicBezTo>
                <a:cubicBezTo>
                  <a:pt x="940" y="161"/>
                  <a:pt x="940" y="161"/>
                  <a:pt x="940" y="161"/>
                </a:cubicBezTo>
                <a:cubicBezTo>
                  <a:pt x="936" y="158"/>
                  <a:pt x="936" y="158"/>
                  <a:pt x="936" y="158"/>
                </a:cubicBezTo>
                <a:cubicBezTo>
                  <a:pt x="936" y="158"/>
                  <a:pt x="937" y="158"/>
                  <a:pt x="937" y="158"/>
                </a:cubicBezTo>
                <a:cubicBezTo>
                  <a:pt x="936" y="157"/>
                  <a:pt x="936" y="157"/>
                  <a:pt x="936" y="157"/>
                </a:cubicBezTo>
                <a:cubicBezTo>
                  <a:pt x="937" y="157"/>
                  <a:pt x="937" y="156"/>
                  <a:pt x="938" y="157"/>
                </a:cubicBezTo>
                <a:cubicBezTo>
                  <a:pt x="940" y="155"/>
                  <a:pt x="936" y="155"/>
                  <a:pt x="935" y="154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35" y="153"/>
                  <a:pt x="935" y="153"/>
                  <a:pt x="935" y="153"/>
                </a:cubicBezTo>
                <a:cubicBezTo>
                  <a:pt x="937" y="153"/>
                  <a:pt x="936" y="151"/>
                  <a:pt x="936" y="151"/>
                </a:cubicBezTo>
                <a:cubicBezTo>
                  <a:pt x="937" y="151"/>
                  <a:pt x="937" y="150"/>
                  <a:pt x="938" y="150"/>
                </a:cubicBezTo>
                <a:cubicBezTo>
                  <a:pt x="937" y="149"/>
                  <a:pt x="937" y="149"/>
                  <a:pt x="937" y="149"/>
                </a:cubicBezTo>
                <a:cubicBezTo>
                  <a:pt x="937" y="149"/>
                  <a:pt x="938" y="149"/>
                  <a:pt x="938" y="149"/>
                </a:cubicBezTo>
                <a:cubicBezTo>
                  <a:pt x="938" y="148"/>
                  <a:pt x="936" y="148"/>
                  <a:pt x="937" y="147"/>
                </a:cubicBezTo>
                <a:cubicBezTo>
                  <a:pt x="937" y="147"/>
                  <a:pt x="937" y="147"/>
                  <a:pt x="937" y="147"/>
                </a:cubicBezTo>
                <a:cubicBezTo>
                  <a:pt x="937" y="146"/>
                  <a:pt x="937" y="146"/>
                  <a:pt x="937" y="146"/>
                </a:cubicBezTo>
                <a:cubicBezTo>
                  <a:pt x="937" y="146"/>
                  <a:pt x="936" y="146"/>
                  <a:pt x="935" y="146"/>
                </a:cubicBezTo>
                <a:cubicBezTo>
                  <a:pt x="936" y="144"/>
                  <a:pt x="933" y="144"/>
                  <a:pt x="932" y="144"/>
                </a:cubicBezTo>
                <a:cubicBezTo>
                  <a:pt x="932" y="143"/>
                  <a:pt x="934" y="143"/>
                  <a:pt x="935" y="143"/>
                </a:cubicBezTo>
                <a:cubicBezTo>
                  <a:pt x="935" y="142"/>
                  <a:pt x="935" y="142"/>
                  <a:pt x="935" y="142"/>
                </a:cubicBezTo>
                <a:cubicBezTo>
                  <a:pt x="934" y="142"/>
                  <a:pt x="933" y="140"/>
                  <a:pt x="931" y="141"/>
                </a:cubicBezTo>
                <a:cubicBezTo>
                  <a:pt x="930" y="139"/>
                  <a:pt x="930" y="139"/>
                  <a:pt x="930" y="139"/>
                </a:cubicBezTo>
                <a:cubicBezTo>
                  <a:pt x="932" y="139"/>
                  <a:pt x="932" y="139"/>
                  <a:pt x="932" y="139"/>
                </a:cubicBezTo>
                <a:cubicBezTo>
                  <a:pt x="932" y="138"/>
                  <a:pt x="932" y="138"/>
                  <a:pt x="932" y="138"/>
                </a:cubicBezTo>
                <a:cubicBezTo>
                  <a:pt x="932" y="138"/>
                  <a:pt x="933" y="138"/>
                  <a:pt x="933" y="137"/>
                </a:cubicBezTo>
                <a:cubicBezTo>
                  <a:pt x="933" y="137"/>
                  <a:pt x="932" y="138"/>
                  <a:pt x="932" y="137"/>
                </a:cubicBezTo>
                <a:cubicBezTo>
                  <a:pt x="932" y="137"/>
                  <a:pt x="932" y="137"/>
                  <a:pt x="932" y="137"/>
                </a:cubicBezTo>
                <a:cubicBezTo>
                  <a:pt x="930" y="137"/>
                  <a:pt x="930" y="137"/>
                  <a:pt x="930" y="137"/>
                </a:cubicBezTo>
                <a:cubicBezTo>
                  <a:pt x="930" y="136"/>
                  <a:pt x="930" y="136"/>
                  <a:pt x="930" y="136"/>
                </a:cubicBezTo>
                <a:cubicBezTo>
                  <a:pt x="931" y="136"/>
                  <a:pt x="931" y="136"/>
                  <a:pt x="932" y="136"/>
                </a:cubicBezTo>
                <a:cubicBezTo>
                  <a:pt x="932" y="135"/>
                  <a:pt x="932" y="135"/>
                  <a:pt x="932" y="135"/>
                </a:cubicBezTo>
                <a:cubicBezTo>
                  <a:pt x="932" y="135"/>
                  <a:pt x="932" y="135"/>
                  <a:pt x="932" y="135"/>
                </a:cubicBezTo>
                <a:cubicBezTo>
                  <a:pt x="931" y="134"/>
                  <a:pt x="932" y="132"/>
                  <a:pt x="931" y="132"/>
                </a:cubicBezTo>
                <a:cubicBezTo>
                  <a:pt x="933" y="131"/>
                  <a:pt x="933" y="131"/>
                  <a:pt x="933" y="131"/>
                </a:cubicBezTo>
                <a:cubicBezTo>
                  <a:pt x="934" y="130"/>
                  <a:pt x="933" y="130"/>
                  <a:pt x="932" y="129"/>
                </a:cubicBezTo>
                <a:cubicBezTo>
                  <a:pt x="934" y="129"/>
                  <a:pt x="933" y="128"/>
                  <a:pt x="933" y="128"/>
                </a:cubicBezTo>
                <a:cubicBezTo>
                  <a:pt x="936" y="127"/>
                  <a:pt x="934" y="124"/>
                  <a:pt x="935" y="122"/>
                </a:cubicBezTo>
                <a:cubicBezTo>
                  <a:pt x="934" y="122"/>
                  <a:pt x="934" y="123"/>
                  <a:pt x="934" y="124"/>
                </a:cubicBezTo>
                <a:cubicBezTo>
                  <a:pt x="933" y="124"/>
                  <a:pt x="933" y="125"/>
                  <a:pt x="933" y="126"/>
                </a:cubicBezTo>
                <a:cubicBezTo>
                  <a:pt x="930" y="127"/>
                  <a:pt x="931" y="130"/>
                  <a:pt x="929" y="131"/>
                </a:cubicBezTo>
                <a:cubicBezTo>
                  <a:pt x="926" y="133"/>
                  <a:pt x="929" y="136"/>
                  <a:pt x="924" y="137"/>
                </a:cubicBezTo>
                <a:cubicBezTo>
                  <a:pt x="925" y="138"/>
                  <a:pt x="926" y="138"/>
                  <a:pt x="927" y="138"/>
                </a:cubicBezTo>
                <a:cubicBezTo>
                  <a:pt x="927" y="138"/>
                  <a:pt x="927" y="138"/>
                  <a:pt x="927" y="138"/>
                </a:cubicBezTo>
                <a:cubicBezTo>
                  <a:pt x="927" y="139"/>
                  <a:pt x="926" y="139"/>
                  <a:pt x="926" y="139"/>
                </a:cubicBezTo>
                <a:cubicBezTo>
                  <a:pt x="927" y="139"/>
                  <a:pt x="924" y="139"/>
                  <a:pt x="925" y="140"/>
                </a:cubicBezTo>
                <a:cubicBezTo>
                  <a:pt x="927" y="139"/>
                  <a:pt x="927" y="139"/>
                  <a:pt x="927" y="139"/>
                </a:cubicBezTo>
                <a:cubicBezTo>
                  <a:pt x="927" y="141"/>
                  <a:pt x="923" y="141"/>
                  <a:pt x="924" y="142"/>
                </a:cubicBezTo>
                <a:cubicBezTo>
                  <a:pt x="924" y="144"/>
                  <a:pt x="921" y="144"/>
                  <a:pt x="924" y="145"/>
                </a:cubicBezTo>
                <a:cubicBezTo>
                  <a:pt x="923" y="146"/>
                  <a:pt x="923" y="146"/>
                  <a:pt x="923" y="146"/>
                </a:cubicBezTo>
                <a:cubicBezTo>
                  <a:pt x="925" y="147"/>
                  <a:pt x="925" y="147"/>
                  <a:pt x="925" y="147"/>
                </a:cubicBezTo>
                <a:cubicBezTo>
                  <a:pt x="923" y="148"/>
                  <a:pt x="923" y="148"/>
                  <a:pt x="923" y="148"/>
                </a:cubicBezTo>
                <a:cubicBezTo>
                  <a:pt x="924" y="148"/>
                  <a:pt x="924" y="148"/>
                  <a:pt x="924" y="148"/>
                </a:cubicBezTo>
                <a:cubicBezTo>
                  <a:pt x="925" y="148"/>
                  <a:pt x="924" y="149"/>
                  <a:pt x="924" y="149"/>
                </a:cubicBezTo>
                <a:cubicBezTo>
                  <a:pt x="922" y="151"/>
                  <a:pt x="920" y="150"/>
                  <a:pt x="918" y="150"/>
                </a:cubicBezTo>
                <a:cubicBezTo>
                  <a:pt x="920" y="149"/>
                  <a:pt x="920" y="149"/>
                  <a:pt x="920" y="149"/>
                </a:cubicBezTo>
                <a:cubicBezTo>
                  <a:pt x="919" y="148"/>
                  <a:pt x="919" y="148"/>
                  <a:pt x="919" y="148"/>
                </a:cubicBezTo>
                <a:cubicBezTo>
                  <a:pt x="919" y="148"/>
                  <a:pt x="919" y="148"/>
                  <a:pt x="919" y="148"/>
                </a:cubicBezTo>
                <a:cubicBezTo>
                  <a:pt x="919" y="148"/>
                  <a:pt x="919" y="148"/>
                  <a:pt x="918" y="147"/>
                </a:cubicBezTo>
                <a:cubicBezTo>
                  <a:pt x="918" y="147"/>
                  <a:pt x="918" y="147"/>
                  <a:pt x="919" y="146"/>
                </a:cubicBezTo>
                <a:cubicBezTo>
                  <a:pt x="919" y="146"/>
                  <a:pt x="920" y="147"/>
                  <a:pt x="920" y="147"/>
                </a:cubicBezTo>
                <a:cubicBezTo>
                  <a:pt x="921" y="147"/>
                  <a:pt x="921" y="146"/>
                  <a:pt x="921" y="145"/>
                </a:cubicBezTo>
                <a:cubicBezTo>
                  <a:pt x="921" y="146"/>
                  <a:pt x="919" y="145"/>
                  <a:pt x="918" y="145"/>
                </a:cubicBezTo>
                <a:cubicBezTo>
                  <a:pt x="918" y="145"/>
                  <a:pt x="919" y="145"/>
                  <a:pt x="919" y="144"/>
                </a:cubicBezTo>
                <a:cubicBezTo>
                  <a:pt x="917" y="145"/>
                  <a:pt x="917" y="145"/>
                  <a:pt x="917" y="145"/>
                </a:cubicBezTo>
                <a:cubicBezTo>
                  <a:pt x="917" y="145"/>
                  <a:pt x="917" y="145"/>
                  <a:pt x="917" y="145"/>
                </a:cubicBezTo>
                <a:cubicBezTo>
                  <a:pt x="916" y="144"/>
                  <a:pt x="916" y="143"/>
                  <a:pt x="917" y="143"/>
                </a:cubicBezTo>
                <a:cubicBezTo>
                  <a:pt x="918" y="143"/>
                  <a:pt x="918" y="143"/>
                  <a:pt x="918" y="143"/>
                </a:cubicBezTo>
                <a:cubicBezTo>
                  <a:pt x="919" y="143"/>
                  <a:pt x="919" y="143"/>
                  <a:pt x="919" y="143"/>
                </a:cubicBezTo>
                <a:cubicBezTo>
                  <a:pt x="919" y="142"/>
                  <a:pt x="920" y="142"/>
                  <a:pt x="921" y="142"/>
                </a:cubicBezTo>
                <a:cubicBezTo>
                  <a:pt x="921" y="141"/>
                  <a:pt x="921" y="141"/>
                  <a:pt x="921" y="141"/>
                </a:cubicBezTo>
                <a:cubicBezTo>
                  <a:pt x="922" y="140"/>
                  <a:pt x="922" y="140"/>
                  <a:pt x="922" y="140"/>
                </a:cubicBezTo>
                <a:cubicBezTo>
                  <a:pt x="921" y="140"/>
                  <a:pt x="920" y="140"/>
                  <a:pt x="918" y="139"/>
                </a:cubicBezTo>
                <a:cubicBezTo>
                  <a:pt x="919" y="139"/>
                  <a:pt x="919" y="139"/>
                  <a:pt x="919" y="139"/>
                </a:cubicBezTo>
                <a:cubicBezTo>
                  <a:pt x="918" y="138"/>
                  <a:pt x="918" y="138"/>
                  <a:pt x="918" y="138"/>
                </a:cubicBezTo>
                <a:cubicBezTo>
                  <a:pt x="919" y="137"/>
                  <a:pt x="919" y="137"/>
                  <a:pt x="919" y="137"/>
                </a:cubicBezTo>
                <a:cubicBezTo>
                  <a:pt x="921" y="138"/>
                  <a:pt x="921" y="138"/>
                  <a:pt x="923" y="138"/>
                </a:cubicBezTo>
                <a:cubicBezTo>
                  <a:pt x="923" y="137"/>
                  <a:pt x="922" y="137"/>
                  <a:pt x="922" y="137"/>
                </a:cubicBezTo>
                <a:cubicBezTo>
                  <a:pt x="922" y="136"/>
                  <a:pt x="923" y="136"/>
                  <a:pt x="923" y="136"/>
                </a:cubicBezTo>
                <a:cubicBezTo>
                  <a:pt x="922" y="136"/>
                  <a:pt x="922" y="135"/>
                  <a:pt x="920" y="136"/>
                </a:cubicBezTo>
                <a:cubicBezTo>
                  <a:pt x="920" y="136"/>
                  <a:pt x="920" y="136"/>
                  <a:pt x="920" y="136"/>
                </a:cubicBezTo>
                <a:cubicBezTo>
                  <a:pt x="920" y="135"/>
                  <a:pt x="920" y="135"/>
                  <a:pt x="920" y="135"/>
                </a:cubicBezTo>
                <a:cubicBezTo>
                  <a:pt x="919" y="135"/>
                  <a:pt x="919" y="135"/>
                  <a:pt x="919" y="135"/>
                </a:cubicBezTo>
                <a:cubicBezTo>
                  <a:pt x="918" y="134"/>
                  <a:pt x="921" y="133"/>
                  <a:pt x="921" y="133"/>
                </a:cubicBezTo>
                <a:cubicBezTo>
                  <a:pt x="919" y="133"/>
                  <a:pt x="919" y="133"/>
                  <a:pt x="919" y="133"/>
                </a:cubicBezTo>
                <a:cubicBezTo>
                  <a:pt x="920" y="132"/>
                  <a:pt x="920" y="132"/>
                  <a:pt x="920" y="132"/>
                </a:cubicBezTo>
                <a:cubicBezTo>
                  <a:pt x="921" y="132"/>
                  <a:pt x="922" y="132"/>
                  <a:pt x="922" y="132"/>
                </a:cubicBezTo>
                <a:cubicBezTo>
                  <a:pt x="925" y="131"/>
                  <a:pt x="924" y="135"/>
                  <a:pt x="927" y="134"/>
                </a:cubicBezTo>
                <a:cubicBezTo>
                  <a:pt x="925" y="133"/>
                  <a:pt x="926" y="132"/>
                  <a:pt x="926" y="132"/>
                </a:cubicBezTo>
                <a:cubicBezTo>
                  <a:pt x="925" y="133"/>
                  <a:pt x="923" y="131"/>
                  <a:pt x="922" y="132"/>
                </a:cubicBezTo>
                <a:cubicBezTo>
                  <a:pt x="921" y="132"/>
                  <a:pt x="923" y="131"/>
                  <a:pt x="923" y="131"/>
                </a:cubicBezTo>
                <a:cubicBezTo>
                  <a:pt x="922" y="131"/>
                  <a:pt x="922" y="131"/>
                  <a:pt x="922" y="131"/>
                </a:cubicBezTo>
                <a:cubicBezTo>
                  <a:pt x="922" y="131"/>
                  <a:pt x="920" y="130"/>
                  <a:pt x="919" y="131"/>
                </a:cubicBezTo>
                <a:cubicBezTo>
                  <a:pt x="919" y="130"/>
                  <a:pt x="919" y="129"/>
                  <a:pt x="920" y="128"/>
                </a:cubicBezTo>
                <a:cubicBezTo>
                  <a:pt x="919" y="128"/>
                  <a:pt x="917" y="128"/>
                  <a:pt x="917" y="128"/>
                </a:cubicBezTo>
                <a:cubicBezTo>
                  <a:pt x="916" y="129"/>
                  <a:pt x="918" y="130"/>
                  <a:pt x="915" y="130"/>
                </a:cubicBezTo>
                <a:cubicBezTo>
                  <a:pt x="919" y="131"/>
                  <a:pt x="912" y="133"/>
                  <a:pt x="917" y="133"/>
                </a:cubicBezTo>
                <a:cubicBezTo>
                  <a:pt x="916" y="134"/>
                  <a:pt x="916" y="134"/>
                  <a:pt x="916" y="134"/>
                </a:cubicBezTo>
                <a:cubicBezTo>
                  <a:pt x="915" y="135"/>
                  <a:pt x="916" y="136"/>
                  <a:pt x="917" y="137"/>
                </a:cubicBezTo>
                <a:cubicBezTo>
                  <a:pt x="916" y="137"/>
                  <a:pt x="915" y="139"/>
                  <a:pt x="914" y="138"/>
                </a:cubicBezTo>
                <a:cubicBezTo>
                  <a:pt x="914" y="139"/>
                  <a:pt x="913" y="139"/>
                  <a:pt x="912" y="140"/>
                </a:cubicBezTo>
                <a:cubicBezTo>
                  <a:pt x="914" y="140"/>
                  <a:pt x="913" y="141"/>
                  <a:pt x="913" y="142"/>
                </a:cubicBezTo>
                <a:cubicBezTo>
                  <a:pt x="909" y="143"/>
                  <a:pt x="916" y="145"/>
                  <a:pt x="911" y="146"/>
                </a:cubicBezTo>
                <a:cubicBezTo>
                  <a:pt x="908" y="147"/>
                  <a:pt x="911" y="144"/>
                  <a:pt x="909" y="143"/>
                </a:cubicBezTo>
                <a:cubicBezTo>
                  <a:pt x="909" y="143"/>
                  <a:pt x="909" y="143"/>
                  <a:pt x="910" y="143"/>
                </a:cubicBezTo>
                <a:cubicBezTo>
                  <a:pt x="909" y="143"/>
                  <a:pt x="908" y="142"/>
                  <a:pt x="910" y="141"/>
                </a:cubicBezTo>
                <a:cubicBezTo>
                  <a:pt x="908" y="142"/>
                  <a:pt x="909" y="140"/>
                  <a:pt x="908" y="140"/>
                </a:cubicBezTo>
                <a:cubicBezTo>
                  <a:pt x="908" y="141"/>
                  <a:pt x="908" y="141"/>
                  <a:pt x="908" y="141"/>
                </a:cubicBezTo>
                <a:cubicBezTo>
                  <a:pt x="907" y="141"/>
                  <a:pt x="907" y="141"/>
                  <a:pt x="907" y="141"/>
                </a:cubicBezTo>
                <a:cubicBezTo>
                  <a:pt x="906" y="140"/>
                  <a:pt x="906" y="140"/>
                  <a:pt x="907" y="139"/>
                </a:cubicBezTo>
                <a:cubicBezTo>
                  <a:pt x="906" y="139"/>
                  <a:pt x="904" y="139"/>
                  <a:pt x="903" y="139"/>
                </a:cubicBezTo>
                <a:cubicBezTo>
                  <a:pt x="903" y="139"/>
                  <a:pt x="903" y="139"/>
                  <a:pt x="903" y="139"/>
                </a:cubicBezTo>
                <a:cubicBezTo>
                  <a:pt x="903" y="138"/>
                  <a:pt x="904" y="138"/>
                  <a:pt x="905" y="138"/>
                </a:cubicBezTo>
                <a:cubicBezTo>
                  <a:pt x="905" y="137"/>
                  <a:pt x="907" y="139"/>
                  <a:pt x="908" y="137"/>
                </a:cubicBezTo>
                <a:cubicBezTo>
                  <a:pt x="906" y="137"/>
                  <a:pt x="904" y="136"/>
                  <a:pt x="905" y="135"/>
                </a:cubicBezTo>
                <a:cubicBezTo>
                  <a:pt x="904" y="135"/>
                  <a:pt x="903" y="135"/>
                  <a:pt x="903" y="135"/>
                </a:cubicBezTo>
                <a:cubicBezTo>
                  <a:pt x="902" y="134"/>
                  <a:pt x="903" y="133"/>
                  <a:pt x="905" y="133"/>
                </a:cubicBezTo>
                <a:cubicBezTo>
                  <a:pt x="904" y="132"/>
                  <a:pt x="904" y="132"/>
                  <a:pt x="904" y="132"/>
                </a:cubicBezTo>
                <a:cubicBezTo>
                  <a:pt x="904" y="132"/>
                  <a:pt x="906" y="131"/>
                  <a:pt x="906" y="130"/>
                </a:cubicBezTo>
                <a:cubicBezTo>
                  <a:pt x="905" y="128"/>
                  <a:pt x="904" y="128"/>
                  <a:pt x="903" y="127"/>
                </a:cubicBezTo>
                <a:cubicBezTo>
                  <a:pt x="903" y="127"/>
                  <a:pt x="903" y="127"/>
                  <a:pt x="903" y="127"/>
                </a:cubicBezTo>
                <a:cubicBezTo>
                  <a:pt x="904" y="126"/>
                  <a:pt x="905" y="127"/>
                  <a:pt x="906" y="127"/>
                </a:cubicBezTo>
                <a:cubicBezTo>
                  <a:pt x="905" y="126"/>
                  <a:pt x="905" y="126"/>
                  <a:pt x="905" y="126"/>
                </a:cubicBezTo>
                <a:cubicBezTo>
                  <a:pt x="902" y="127"/>
                  <a:pt x="905" y="124"/>
                  <a:pt x="903" y="124"/>
                </a:cubicBezTo>
                <a:cubicBezTo>
                  <a:pt x="900" y="124"/>
                  <a:pt x="904" y="122"/>
                  <a:pt x="902" y="120"/>
                </a:cubicBezTo>
                <a:cubicBezTo>
                  <a:pt x="903" y="120"/>
                  <a:pt x="903" y="119"/>
                  <a:pt x="904" y="120"/>
                </a:cubicBezTo>
                <a:cubicBezTo>
                  <a:pt x="903" y="118"/>
                  <a:pt x="904" y="118"/>
                  <a:pt x="904" y="117"/>
                </a:cubicBezTo>
                <a:cubicBezTo>
                  <a:pt x="902" y="115"/>
                  <a:pt x="903" y="114"/>
                  <a:pt x="903" y="111"/>
                </a:cubicBezTo>
                <a:cubicBezTo>
                  <a:pt x="899" y="110"/>
                  <a:pt x="903" y="109"/>
                  <a:pt x="902" y="107"/>
                </a:cubicBezTo>
                <a:cubicBezTo>
                  <a:pt x="901" y="106"/>
                  <a:pt x="904" y="107"/>
                  <a:pt x="904" y="106"/>
                </a:cubicBezTo>
                <a:cubicBezTo>
                  <a:pt x="903" y="106"/>
                  <a:pt x="903" y="106"/>
                  <a:pt x="903" y="106"/>
                </a:cubicBezTo>
                <a:cubicBezTo>
                  <a:pt x="903" y="106"/>
                  <a:pt x="902" y="105"/>
                  <a:pt x="902" y="105"/>
                </a:cubicBezTo>
                <a:cubicBezTo>
                  <a:pt x="902" y="104"/>
                  <a:pt x="903" y="104"/>
                  <a:pt x="903" y="104"/>
                </a:cubicBezTo>
                <a:cubicBezTo>
                  <a:pt x="903" y="102"/>
                  <a:pt x="905" y="100"/>
                  <a:pt x="905" y="99"/>
                </a:cubicBezTo>
                <a:cubicBezTo>
                  <a:pt x="903" y="101"/>
                  <a:pt x="903" y="98"/>
                  <a:pt x="901" y="99"/>
                </a:cubicBezTo>
                <a:cubicBezTo>
                  <a:pt x="901" y="100"/>
                  <a:pt x="901" y="102"/>
                  <a:pt x="899" y="102"/>
                </a:cubicBezTo>
                <a:cubicBezTo>
                  <a:pt x="900" y="104"/>
                  <a:pt x="896" y="103"/>
                  <a:pt x="895" y="104"/>
                </a:cubicBezTo>
                <a:cubicBezTo>
                  <a:pt x="895" y="103"/>
                  <a:pt x="895" y="103"/>
                  <a:pt x="896" y="102"/>
                </a:cubicBezTo>
                <a:cubicBezTo>
                  <a:pt x="896" y="102"/>
                  <a:pt x="895" y="102"/>
                  <a:pt x="895" y="103"/>
                </a:cubicBezTo>
                <a:cubicBezTo>
                  <a:pt x="895" y="104"/>
                  <a:pt x="893" y="103"/>
                  <a:pt x="893" y="104"/>
                </a:cubicBezTo>
                <a:cubicBezTo>
                  <a:pt x="893" y="104"/>
                  <a:pt x="893" y="104"/>
                  <a:pt x="893" y="104"/>
                </a:cubicBezTo>
                <a:cubicBezTo>
                  <a:pt x="892" y="104"/>
                  <a:pt x="890" y="104"/>
                  <a:pt x="889" y="105"/>
                </a:cubicBezTo>
                <a:cubicBezTo>
                  <a:pt x="886" y="103"/>
                  <a:pt x="891" y="104"/>
                  <a:pt x="890" y="101"/>
                </a:cubicBezTo>
                <a:cubicBezTo>
                  <a:pt x="890" y="101"/>
                  <a:pt x="889" y="102"/>
                  <a:pt x="888" y="102"/>
                </a:cubicBezTo>
                <a:cubicBezTo>
                  <a:pt x="888" y="101"/>
                  <a:pt x="889" y="101"/>
                  <a:pt x="889" y="101"/>
                </a:cubicBezTo>
                <a:cubicBezTo>
                  <a:pt x="886" y="101"/>
                  <a:pt x="890" y="99"/>
                  <a:pt x="888" y="99"/>
                </a:cubicBezTo>
                <a:cubicBezTo>
                  <a:pt x="886" y="101"/>
                  <a:pt x="888" y="101"/>
                  <a:pt x="889" y="103"/>
                </a:cubicBezTo>
                <a:cubicBezTo>
                  <a:pt x="883" y="101"/>
                  <a:pt x="883" y="107"/>
                  <a:pt x="878" y="108"/>
                </a:cubicBezTo>
                <a:cubicBezTo>
                  <a:pt x="877" y="109"/>
                  <a:pt x="876" y="109"/>
                  <a:pt x="875" y="109"/>
                </a:cubicBezTo>
                <a:cubicBezTo>
                  <a:pt x="875" y="108"/>
                  <a:pt x="876" y="108"/>
                  <a:pt x="876" y="108"/>
                </a:cubicBezTo>
                <a:cubicBezTo>
                  <a:pt x="876" y="107"/>
                  <a:pt x="874" y="107"/>
                  <a:pt x="872" y="106"/>
                </a:cubicBezTo>
                <a:cubicBezTo>
                  <a:pt x="872" y="105"/>
                  <a:pt x="872" y="104"/>
                  <a:pt x="870" y="104"/>
                </a:cubicBezTo>
                <a:cubicBezTo>
                  <a:pt x="871" y="104"/>
                  <a:pt x="871" y="104"/>
                  <a:pt x="871" y="104"/>
                </a:cubicBezTo>
                <a:cubicBezTo>
                  <a:pt x="871" y="103"/>
                  <a:pt x="873" y="102"/>
                  <a:pt x="871" y="101"/>
                </a:cubicBezTo>
                <a:cubicBezTo>
                  <a:pt x="867" y="101"/>
                  <a:pt x="871" y="99"/>
                  <a:pt x="868" y="97"/>
                </a:cubicBezTo>
                <a:cubicBezTo>
                  <a:pt x="868" y="96"/>
                  <a:pt x="867" y="96"/>
                  <a:pt x="868" y="96"/>
                </a:cubicBezTo>
                <a:cubicBezTo>
                  <a:pt x="868" y="94"/>
                  <a:pt x="869" y="93"/>
                  <a:pt x="869" y="92"/>
                </a:cubicBezTo>
                <a:cubicBezTo>
                  <a:pt x="871" y="92"/>
                  <a:pt x="871" y="95"/>
                  <a:pt x="873" y="95"/>
                </a:cubicBezTo>
                <a:cubicBezTo>
                  <a:pt x="873" y="95"/>
                  <a:pt x="873" y="94"/>
                  <a:pt x="873" y="94"/>
                </a:cubicBezTo>
                <a:cubicBezTo>
                  <a:pt x="874" y="92"/>
                  <a:pt x="870" y="93"/>
                  <a:pt x="871" y="92"/>
                </a:cubicBezTo>
                <a:cubicBezTo>
                  <a:pt x="871" y="91"/>
                  <a:pt x="871" y="91"/>
                  <a:pt x="872" y="91"/>
                </a:cubicBezTo>
                <a:cubicBezTo>
                  <a:pt x="871" y="90"/>
                  <a:pt x="869" y="89"/>
                  <a:pt x="871" y="87"/>
                </a:cubicBezTo>
                <a:cubicBezTo>
                  <a:pt x="870" y="87"/>
                  <a:pt x="869" y="87"/>
                  <a:pt x="869" y="87"/>
                </a:cubicBezTo>
                <a:cubicBezTo>
                  <a:pt x="871" y="84"/>
                  <a:pt x="867" y="85"/>
                  <a:pt x="865" y="83"/>
                </a:cubicBezTo>
                <a:cubicBezTo>
                  <a:pt x="866" y="82"/>
                  <a:pt x="867" y="83"/>
                  <a:pt x="867" y="82"/>
                </a:cubicBezTo>
                <a:cubicBezTo>
                  <a:pt x="866" y="82"/>
                  <a:pt x="868" y="81"/>
                  <a:pt x="867" y="80"/>
                </a:cubicBezTo>
                <a:cubicBezTo>
                  <a:pt x="864" y="79"/>
                  <a:pt x="869" y="77"/>
                  <a:pt x="865" y="76"/>
                </a:cubicBezTo>
                <a:cubicBezTo>
                  <a:pt x="866" y="77"/>
                  <a:pt x="863" y="77"/>
                  <a:pt x="863" y="77"/>
                </a:cubicBezTo>
                <a:cubicBezTo>
                  <a:pt x="865" y="78"/>
                  <a:pt x="865" y="79"/>
                  <a:pt x="866" y="80"/>
                </a:cubicBezTo>
                <a:cubicBezTo>
                  <a:pt x="866" y="80"/>
                  <a:pt x="865" y="81"/>
                  <a:pt x="865" y="81"/>
                </a:cubicBezTo>
                <a:cubicBezTo>
                  <a:pt x="865" y="84"/>
                  <a:pt x="865" y="84"/>
                  <a:pt x="865" y="84"/>
                </a:cubicBezTo>
                <a:cubicBezTo>
                  <a:pt x="865" y="84"/>
                  <a:pt x="865" y="85"/>
                  <a:pt x="864" y="85"/>
                </a:cubicBezTo>
                <a:cubicBezTo>
                  <a:pt x="863" y="86"/>
                  <a:pt x="865" y="88"/>
                  <a:pt x="863" y="88"/>
                </a:cubicBezTo>
                <a:cubicBezTo>
                  <a:pt x="862" y="88"/>
                  <a:pt x="862" y="87"/>
                  <a:pt x="862" y="87"/>
                </a:cubicBezTo>
                <a:cubicBezTo>
                  <a:pt x="861" y="87"/>
                  <a:pt x="862" y="87"/>
                  <a:pt x="861" y="87"/>
                </a:cubicBezTo>
                <a:cubicBezTo>
                  <a:pt x="861" y="87"/>
                  <a:pt x="859" y="85"/>
                  <a:pt x="861" y="86"/>
                </a:cubicBezTo>
                <a:cubicBezTo>
                  <a:pt x="860" y="84"/>
                  <a:pt x="861" y="83"/>
                  <a:pt x="859" y="81"/>
                </a:cubicBezTo>
                <a:cubicBezTo>
                  <a:pt x="861" y="80"/>
                  <a:pt x="861" y="80"/>
                  <a:pt x="861" y="80"/>
                </a:cubicBezTo>
                <a:cubicBezTo>
                  <a:pt x="861" y="77"/>
                  <a:pt x="856" y="80"/>
                  <a:pt x="856" y="77"/>
                </a:cubicBezTo>
                <a:cubicBezTo>
                  <a:pt x="856" y="76"/>
                  <a:pt x="857" y="76"/>
                  <a:pt x="858" y="75"/>
                </a:cubicBezTo>
                <a:cubicBezTo>
                  <a:pt x="858" y="75"/>
                  <a:pt x="859" y="74"/>
                  <a:pt x="858" y="74"/>
                </a:cubicBezTo>
                <a:cubicBezTo>
                  <a:pt x="857" y="75"/>
                  <a:pt x="857" y="75"/>
                  <a:pt x="857" y="75"/>
                </a:cubicBezTo>
                <a:cubicBezTo>
                  <a:pt x="856" y="74"/>
                  <a:pt x="857" y="72"/>
                  <a:pt x="855" y="73"/>
                </a:cubicBezTo>
                <a:cubicBezTo>
                  <a:pt x="856" y="72"/>
                  <a:pt x="853" y="71"/>
                  <a:pt x="854" y="69"/>
                </a:cubicBezTo>
                <a:cubicBezTo>
                  <a:pt x="855" y="69"/>
                  <a:pt x="855" y="69"/>
                  <a:pt x="855" y="69"/>
                </a:cubicBezTo>
                <a:cubicBezTo>
                  <a:pt x="855" y="69"/>
                  <a:pt x="855" y="67"/>
                  <a:pt x="853" y="67"/>
                </a:cubicBezTo>
                <a:cubicBezTo>
                  <a:pt x="854" y="65"/>
                  <a:pt x="852" y="64"/>
                  <a:pt x="854" y="62"/>
                </a:cubicBezTo>
                <a:cubicBezTo>
                  <a:pt x="854" y="62"/>
                  <a:pt x="855" y="62"/>
                  <a:pt x="856" y="62"/>
                </a:cubicBezTo>
                <a:cubicBezTo>
                  <a:pt x="855" y="63"/>
                  <a:pt x="854" y="63"/>
                  <a:pt x="856" y="64"/>
                </a:cubicBezTo>
                <a:cubicBezTo>
                  <a:pt x="857" y="65"/>
                  <a:pt x="857" y="63"/>
                  <a:pt x="858" y="63"/>
                </a:cubicBezTo>
                <a:cubicBezTo>
                  <a:pt x="857" y="62"/>
                  <a:pt x="857" y="62"/>
                  <a:pt x="857" y="62"/>
                </a:cubicBezTo>
                <a:cubicBezTo>
                  <a:pt x="857" y="60"/>
                  <a:pt x="853" y="59"/>
                  <a:pt x="855" y="58"/>
                </a:cubicBezTo>
                <a:cubicBezTo>
                  <a:pt x="853" y="58"/>
                  <a:pt x="854" y="57"/>
                  <a:pt x="852" y="57"/>
                </a:cubicBezTo>
                <a:cubicBezTo>
                  <a:pt x="852" y="58"/>
                  <a:pt x="853" y="59"/>
                  <a:pt x="854" y="59"/>
                </a:cubicBezTo>
                <a:cubicBezTo>
                  <a:pt x="853" y="60"/>
                  <a:pt x="853" y="62"/>
                  <a:pt x="851" y="61"/>
                </a:cubicBezTo>
                <a:cubicBezTo>
                  <a:pt x="851" y="62"/>
                  <a:pt x="851" y="62"/>
                  <a:pt x="851" y="62"/>
                </a:cubicBezTo>
                <a:cubicBezTo>
                  <a:pt x="851" y="62"/>
                  <a:pt x="852" y="62"/>
                  <a:pt x="852" y="62"/>
                </a:cubicBezTo>
                <a:cubicBezTo>
                  <a:pt x="852" y="62"/>
                  <a:pt x="852" y="63"/>
                  <a:pt x="851" y="63"/>
                </a:cubicBezTo>
                <a:cubicBezTo>
                  <a:pt x="851" y="63"/>
                  <a:pt x="852" y="63"/>
                  <a:pt x="851" y="64"/>
                </a:cubicBezTo>
                <a:cubicBezTo>
                  <a:pt x="851" y="65"/>
                  <a:pt x="849" y="64"/>
                  <a:pt x="848" y="64"/>
                </a:cubicBezTo>
                <a:cubicBezTo>
                  <a:pt x="849" y="62"/>
                  <a:pt x="846" y="60"/>
                  <a:pt x="850" y="60"/>
                </a:cubicBezTo>
                <a:cubicBezTo>
                  <a:pt x="848" y="59"/>
                  <a:pt x="848" y="59"/>
                  <a:pt x="848" y="59"/>
                </a:cubicBezTo>
                <a:cubicBezTo>
                  <a:pt x="848" y="57"/>
                  <a:pt x="846" y="59"/>
                  <a:pt x="845" y="58"/>
                </a:cubicBezTo>
                <a:cubicBezTo>
                  <a:pt x="845" y="58"/>
                  <a:pt x="845" y="57"/>
                  <a:pt x="845" y="57"/>
                </a:cubicBezTo>
                <a:cubicBezTo>
                  <a:pt x="843" y="56"/>
                  <a:pt x="843" y="56"/>
                  <a:pt x="843" y="56"/>
                </a:cubicBezTo>
                <a:cubicBezTo>
                  <a:pt x="842" y="55"/>
                  <a:pt x="845" y="55"/>
                  <a:pt x="846" y="54"/>
                </a:cubicBezTo>
                <a:cubicBezTo>
                  <a:pt x="844" y="54"/>
                  <a:pt x="846" y="52"/>
                  <a:pt x="843" y="52"/>
                </a:cubicBezTo>
                <a:cubicBezTo>
                  <a:pt x="844" y="52"/>
                  <a:pt x="844" y="52"/>
                  <a:pt x="844" y="52"/>
                </a:cubicBezTo>
                <a:cubicBezTo>
                  <a:pt x="844" y="51"/>
                  <a:pt x="843" y="51"/>
                  <a:pt x="843" y="51"/>
                </a:cubicBezTo>
                <a:cubicBezTo>
                  <a:pt x="843" y="51"/>
                  <a:pt x="842" y="51"/>
                  <a:pt x="842" y="51"/>
                </a:cubicBezTo>
                <a:cubicBezTo>
                  <a:pt x="840" y="50"/>
                  <a:pt x="838" y="50"/>
                  <a:pt x="837" y="50"/>
                </a:cubicBezTo>
                <a:cubicBezTo>
                  <a:pt x="837" y="48"/>
                  <a:pt x="838" y="46"/>
                  <a:pt x="837" y="45"/>
                </a:cubicBezTo>
                <a:cubicBezTo>
                  <a:pt x="839" y="44"/>
                  <a:pt x="836" y="43"/>
                  <a:pt x="838" y="43"/>
                </a:cubicBezTo>
                <a:cubicBezTo>
                  <a:pt x="838" y="42"/>
                  <a:pt x="837" y="42"/>
                  <a:pt x="836" y="42"/>
                </a:cubicBezTo>
                <a:cubicBezTo>
                  <a:pt x="836" y="40"/>
                  <a:pt x="831" y="40"/>
                  <a:pt x="832" y="39"/>
                </a:cubicBezTo>
                <a:cubicBezTo>
                  <a:pt x="832" y="39"/>
                  <a:pt x="832" y="39"/>
                  <a:pt x="832" y="39"/>
                </a:cubicBezTo>
                <a:cubicBezTo>
                  <a:pt x="830" y="38"/>
                  <a:pt x="829" y="39"/>
                  <a:pt x="827" y="38"/>
                </a:cubicBezTo>
                <a:cubicBezTo>
                  <a:pt x="828" y="37"/>
                  <a:pt x="828" y="37"/>
                  <a:pt x="828" y="37"/>
                </a:cubicBezTo>
                <a:cubicBezTo>
                  <a:pt x="832" y="36"/>
                  <a:pt x="830" y="34"/>
                  <a:pt x="834" y="34"/>
                </a:cubicBezTo>
                <a:cubicBezTo>
                  <a:pt x="833" y="34"/>
                  <a:pt x="832" y="34"/>
                  <a:pt x="832" y="34"/>
                </a:cubicBezTo>
                <a:cubicBezTo>
                  <a:pt x="832" y="33"/>
                  <a:pt x="832" y="33"/>
                  <a:pt x="833" y="33"/>
                </a:cubicBezTo>
                <a:cubicBezTo>
                  <a:pt x="832" y="32"/>
                  <a:pt x="831" y="31"/>
                  <a:pt x="830" y="32"/>
                </a:cubicBezTo>
                <a:cubicBezTo>
                  <a:pt x="829" y="32"/>
                  <a:pt x="827" y="31"/>
                  <a:pt x="827" y="30"/>
                </a:cubicBezTo>
                <a:cubicBezTo>
                  <a:pt x="828" y="30"/>
                  <a:pt x="828" y="30"/>
                  <a:pt x="828" y="30"/>
                </a:cubicBezTo>
                <a:cubicBezTo>
                  <a:pt x="827" y="27"/>
                  <a:pt x="824" y="31"/>
                  <a:pt x="821" y="30"/>
                </a:cubicBezTo>
                <a:cubicBezTo>
                  <a:pt x="818" y="28"/>
                  <a:pt x="818" y="28"/>
                  <a:pt x="818" y="28"/>
                </a:cubicBezTo>
                <a:cubicBezTo>
                  <a:pt x="818" y="28"/>
                  <a:pt x="818" y="28"/>
                  <a:pt x="818" y="28"/>
                </a:cubicBezTo>
                <a:cubicBezTo>
                  <a:pt x="817" y="28"/>
                  <a:pt x="817" y="28"/>
                  <a:pt x="817" y="28"/>
                </a:cubicBezTo>
                <a:cubicBezTo>
                  <a:pt x="817" y="27"/>
                  <a:pt x="817" y="27"/>
                  <a:pt x="817" y="27"/>
                </a:cubicBezTo>
                <a:cubicBezTo>
                  <a:pt x="818" y="26"/>
                  <a:pt x="818" y="26"/>
                  <a:pt x="817" y="25"/>
                </a:cubicBezTo>
                <a:cubicBezTo>
                  <a:pt x="818" y="25"/>
                  <a:pt x="818" y="25"/>
                  <a:pt x="818" y="25"/>
                </a:cubicBezTo>
                <a:cubicBezTo>
                  <a:pt x="817" y="24"/>
                  <a:pt x="817" y="24"/>
                  <a:pt x="817" y="24"/>
                </a:cubicBezTo>
                <a:cubicBezTo>
                  <a:pt x="818" y="23"/>
                  <a:pt x="818" y="23"/>
                  <a:pt x="818" y="23"/>
                </a:cubicBezTo>
                <a:cubicBezTo>
                  <a:pt x="818" y="23"/>
                  <a:pt x="817" y="24"/>
                  <a:pt x="816" y="24"/>
                </a:cubicBezTo>
                <a:cubicBezTo>
                  <a:pt x="817" y="24"/>
                  <a:pt x="817" y="24"/>
                  <a:pt x="817" y="24"/>
                </a:cubicBezTo>
                <a:cubicBezTo>
                  <a:pt x="815" y="25"/>
                  <a:pt x="812" y="26"/>
                  <a:pt x="810" y="25"/>
                </a:cubicBezTo>
                <a:cubicBezTo>
                  <a:pt x="809" y="24"/>
                  <a:pt x="809" y="24"/>
                  <a:pt x="810" y="24"/>
                </a:cubicBezTo>
                <a:cubicBezTo>
                  <a:pt x="809" y="23"/>
                  <a:pt x="808" y="23"/>
                  <a:pt x="808" y="22"/>
                </a:cubicBezTo>
                <a:cubicBezTo>
                  <a:pt x="808" y="22"/>
                  <a:pt x="808" y="22"/>
                  <a:pt x="808" y="22"/>
                </a:cubicBezTo>
                <a:cubicBezTo>
                  <a:pt x="809" y="22"/>
                  <a:pt x="810" y="21"/>
                  <a:pt x="810" y="22"/>
                </a:cubicBezTo>
                <a:cubicBezTo>
                  <a:pt x="812" y="20"/>
                  <a:pt x="811" y="23"/>
                  <a:pt x="814" y="22"/>
                </a:cubicBezTo>
                <a:cubicBezTo>
                  <a:pt x="814" y="22"/>
                  <a:pt x="814" y="21"/>
                  <a:pt x="813" y="21"/>
                </a:cubicBezTo>
                <a:cubicBezTo>
                  <a:pt x="812" y="21"/>
                  <a:pt x="812" y="21"/>
                  <a:pt x="812" y="21"/>
                </a:cubicBezTo>
                <a:cubicBezTo>
                  <a:pt x="811" y="21"/>
                  <a:pt x="813" y="20"/>
                  <a:pt x="811" y="20"/>
                </a:cubicBezTo>
                <a:cubicBezTo>
                  <a:pt x="811" y="20"/>
                  <a:pt x="811" y="20"/>
                  <a:pt x="811" y="21"/>
                </a:cubicBezTo>
                <a:cubicBezTo>
                  <a:pt x="811" y="21"/>
                  <a:pt x="811" y="21"/>
                  <a:pt x="811" y="21"/>
                </a:cubicBezTo>
                <a:cubicBezTo>
                  <a:pt x="808" y="21"/>
                  <a:pt x="807" y="19"/>
                  <a:pt x="805" y="18"/>
                </a:cubicBezTo>
                <a:cubicBezTo>
                  <a:pt x="805" y="15"/>
                  <a:pt x="802" y="19"/>
                  <a:pt x="799" y="18"/>
                </a:cubicBezTo>
                <a:cubicBezTo>
                  <a:pt x="797" y="17"/>
                  <a:pt x="798" y="17"/>
                  <a:pt x="798" y="15"/>
                </a:cubicBezTo>
                <a:cubicBezTo>
                  <a:pt x="798" y="15"/>
                  <a:pt x="797" y="16"/>
                  <a:pt x="797" y="16"/>
                </a:cubicBezTo>
                <a:cubicBezTo>
                  <a:pt x="795" y="15"/>
                  <a:pt x="797" y="14"/>
                  <a:pt x="796" y="14"/>
                </a:cubicBezTo>
                <a:cubicBezTo>
                  <a:pt x="794" y="15"/>
                  <a:pt x="794" y="12"/>
                  <a:pt x="791" y="12"/>
                </a:cubicBezTo>
                <a:cubicBezTo>
                  <a:pt x="790" y="11"/>
                  <a:pt x="792" y="11"/>
                  <a:pt x="792" y="11"/>
                </a:cubicBezTo>
                <a:cubicBezTo>
                  <a:pt x="791" y="11"/>
                  <a:pt x="791" y="11"/>
                  <a:pt x="791" y="11"/>
                </a:cubicBezTo>
                <a:cubicBezTo>
                  <a:pt x="791" y="10"/>
                  <a:pt x="791" y="10"/>
                  <a:pt x="791" y="10"/>
                </a:cubicBezTo>
                <a:cubicBezTo>
                  <a:pt x="789" y="12"/>
                  <a:pt x="787" y="10"/>
                  <a:pt x="787" y="11"/>
                </a:cubicBezTo>
                <a:cubicBezTo>
                  <a:pt x="785" y="8"/>
                  <a:pt x="778" y="10"/>
                  <a:pt x="775" y="8"/>
                </a:cubicBezTo>
                <a:cubicBezTo>
                  <a:pt x="774" y="7"/>
                  <a:pt x="770" y="8"/>
                  <a:pt x="772" y="6"/>
                </a:cubicBezTo>
                <a:cubicBezTo>
                  <a:pt x="770" y="5"/>
                  <a:pt x="768" y="7"/>
                  <a:pt x="766" y="7"/>
                </a:cubicBezTo>
                <a:cubicBezTo>
                  <a:pt x="766" y="6"/>
                  <a:pt x="766" y="6"/>
                  <a:pt x="766" y="6"/>
                </a:cubicBezTo>
                <a:cubicBezTo>
                  <a:pt x="764" y="6"/>
                  <a:pt x="761" y="5"/>
                  <a:pt x="760" y="7"/>
                </a:cubicBezTo>
                <a:cubicBezTo>
                  <a:pt x="759" y="7"/>
                  <a:pt x="759" y="7"/>
                  <a:pt x="759" y="6"/>
                </a:cubicBezTo>
                <a:cubicBezTo>
                  <a:pt x="757" y="6"/>
                  <a:pt x="757" y="8"/>
                  <a:pt x="755" y="7"/>
                </a:cubicBezTo>
                <a:cubicBezTo>
                  <a:pt x="755" y="7"/>
                  <a:pt x="755" y="7"/>
                  <a:pt x="755" y="7"/>
                </a:cubicBezTo>
                <a:cubicBezTo>
                  <a:pt x="754" y="7"/>
                  <a:pt x="754" y="6"/>
                  <a:pt x="753" y="6"/>
                </a:cubicBezTo>
                <a:cubicBezTo>
                  <a:pt x="753" y="4"/>
                  <a:pt x="756" y="5"/>
                  <a:pt x="756" y="4"/>
                </a:cubicBezTo>
                <a:cubicBezTo>
                  <a:pt x="756" y="4"/>
                  <a:pt x="756" y="3"/>
                  <a:pt x="756" y="2"/>
                </a:cubicBezTo>
                <a:cubicBezTo>
                  <a:pt x="755" y="3"/>
                  <a:pt x="753" y="4"/>
                  <a:pt x="751" y="4"/>
                </a:cubicBezTo>
                <a:cubicBezTo>
                  <a:pt x="751" y="4"/>
                  <a:pt x="751" y="4"/>
                  <a:pt x="751" y="4"/>
                </a:cubicBezTo>
                <a:cubicBezTo>
                  <a:pt x="751" y="5"/>
                  <a:pt x="750" y="5"/>
                  <a:pt x="749" y="5"/>
                </a:cubicBezTo>
                <a:cubicBezTo>
                  <a:pt x="748" y="5"/>
                  <a:pt x="748" y="4"/>
                  <a:pt x="747" y="3"/>
                </a:cubicBezTo>
                <a:cubicBezTo>
                  <a:pt x="747" y="3"/>
                  <a:pt x="746" y="3"/>
                  <a:pt x="745" y="4"/>
                </a:cubicBezTo>
                <a:cubicBezTo>
                  <a:pt x="745" y="7"/>
                  <a:pt x="741" y="4"/>
                  <a:pt x="739" y="6"/>
                </a:cubicBezTo>
                <a:cubicBezTo>
                  <a:pt x="739" y="4"/>
                  <a:pt x="738" y="4"/>
                  <a:pt x="737" y="2"/>
                </a:cubicBezTo>
                <a:cubicBezTo>
                  <a:pt x="735" y="2"/>
                  <a:pt x="735" y="4"/>
                  <a:pt x="733" y="3"/>
                </a:cubicBezTo>
                <a:cubicBezTo>
                  <a:pt x="733" y="3"/>
                  <a:pt x="733" y="2"/>
                  <a:pt x="734" y="2"/>
                </a:cubicBezTo>
                <a:cubicBezTo>
                  <a:pt x="732" y="3"/>
                  <a:pt x="732" y="1"/>
                  <a:pt x="730" y="1"/>
                </a:cubicBezTo>
                <a:cubicBezTo>
                  <a:pt x="729" y="2"/>
                  <a:pt x="727" y="2"/>
                  <a:pt x="727" y="3"/>
                </a:cubicBezTo>
                <a:cubicBezTo>
                  <a:pt x="726" y="2"/>
                  <a:pt x="724" y="3"/>
                  <a:pt x="724" y="2"/>
                </a:cubicBezTo>
                <a:cubicBezTo>
                  <a:pt x="723" y="2"/>
                  <a:pt x="722" y="0"/>
                  <a:pt x="721" y="2"/>
                </a:cubicBezTo>
                <a:cubicBezTo>
                  <a:pt x="722" y="2"/>
                  <a:pt x="724" y="2"/>
                  <a:pt x="724" y="4"/>
                </a:cubicBezTo>
                <a:cubicBezTo>
                  <a:pt x="724" y="4"/>
                  <a:pt x="723" y="4"/>
                  <a:pt x="723" y="4"/>
                </a:cubicBezTo>
                <a:cubicBezTo>
                  <a:pt x="719" y="8"/>
                  <a:pt x="714" y="4"/>
                  <a:pt x="710" y="4"/>
                </a:cubicBezTo>
                <a:cubicBezTo>
                  <a:pt x="711" y="3"/>
                  <a:pt x="711" y="3"/>
                  <a:pt x="711" y="3"/>
                </a:cubicBezTo>
                <a:cubicBezTo>
                  <a:pt x="709" y="3"/>
                  <a:pt x="709" y="4"/>
                  <a:pt x="708" y="4"/>
                </a:cubicBezTo>
                <a:cubicBezTo>
                  <a:pt x="708" y="4"/>
                  <a:pt x="710" y="4"/>
                  <a:pt x="710" y="5"/>
                </a:cubicBezTo>
                <a:cubicBezTo>
                  <a:pt x="708" y="5"/>
                  <a:pt x="709" y="7"/>
                  <a:pt x="707" y="7"/>
                </a:cubicBezTo>
                <a:cubicBezTo>
                  <a:pt x="707" y="7"/>
                  <a:pt x="707" y="5"/>
                  <a:pt x="708" y="5"/>
                </a:cubicBezTo>
                <a:cubicBezTo>
                  <a:pt x="707" y="5"/>
                  <a:pt x="707" y="5"/>
                  <a:pt x="707" y="5"/>
                </a:cubicBezTo>
                <a:cubicBezTo>
                  <a:pt x="704" y="8"/>
                  <a:pt x="701" y="4"/>
                  <a:pt x="699" y="5"/>
                </a:cubicBezTo>
                <a:cubicBezTo>
                  <a:pt x="696" y="7"/>
                  <a:pt x="689" y="4"/>
                  <a:pt x="689" y="9"/>
                </a:cubicBezTo>
                <a:cubicBezTo>
                  <a:pt x="689" y="9"/>
                  <a:pt x="689" y="9"/>
                  <a:pt x="689" y="9"/>
                </a:cubicBezTo>
                <a:cubicBezTo>
                  <a:pt x="688" y="8"/>
                  <a:pt x="687" y="9"/>
                  <a:pt x="686" y="9"/>
                </a:cubicBezTo>
                <a:cubicBezTo>
                  <a:pt x="682" y="7"/>
                  <a:pt x="681" y="12"/>
                  <a:pt x="676" y="10"/>
                </a:cubicBezTo>
                <a:cubicBezTo>
                  <a:pt x="676" y="11"/>
                  <a:pt x="677" y="11"/>
                  <a:pt x="677" y="11"/>
                </a:cubicBezTo>
                <a:cubicBezTo>
                  <a:pt x="677" y="12"/>
                  <a:pt x="676" y="12"/>
                  <a:pt x="675" y="12"/>
                </a:cubicBezTo>
                <a:cubicBezTo>
                  <a:pt x="673" y="12"/>
                  <a:pt x="672" y="13"/>
                  <a:pt x="671" y="14"/>
                </a:cubicBezTo>
                <a:cubicBezTo>
                  <a:pt x="670" y="13"/>
                  <a:pt x="670" y="13"/>
                  <a:pt x="670" y="13"/>
                </a:cubicBezTo>
                <a:cubicBezTo>
                  <a:pt x="669" y="13"/>
                  <a:pt x="668" y="14"/>
                  <a:pt x="668" y="15"/>
                </a:cubicBezTo>
                <a:cubicBezTo>
                  <a:pt x="667" y="15"/>
                  <a:pt x="667" y="15"/>
                  <a:pt x="667" y="15"/>
                </a:cubicBezTo>
                <a:cubicBezTo>
                  <a:pt x="665" y="14"/>
                  <a:pt x="666" y="15"/>
                  <a:pt x="665" y="16"/>
                </a:cubicBezTo>
                <a:cubicBezTo>
                  <a:pt x="663" y="16"/>
                  <a:pt x="663" y="16"/>
                  <a:pt x="662" y="15"/>
                </a:cubicBezTo>
                <a:cubicBezTo>
                  <a:pt x="662" y="16"/>
                  <a:pt x="661" y="17"/>
                  <a:pt x="659" y="17"/>
                </a:cubicBezTo>
                <a:cubicBezTo>
                  <a:pt x="657" y="18"/>
                  <a:pt x="655" y="17"/>
                  <a:pt x="654" y="18"/>
                </a:cubicBezTo>
                <a:cubicBezTo>
                  <a:pt x="654" y="18"/>
                  <a:pt x="655" y="18"/>
                  <a:pt x="655" y="18"/>
                </a:cubicBezTo>
                <a:cubicBezTo>
                  <a:pt x="655" y="19"/>
                  <a:pt x="655" y="19"/>
                  <a:pt x="655" y="19"/>
                </a:cubicBezTo>
                <a:cubicBezTo>
                  <a:pt x="653" y="18"/>
                  <a:pt x="653" y="20"/>
                  <a:pt x="651" y="19"/>
                </a:cubicBezTo>
                <a:cubicBezTo>
                  <a:pt x="652" y="21"/>
                  <a:pt x="652" y="21"/>
                  <a:pt x="652" y="21"/>
                </a:cubicBezTo>
                <a:cubicBezTo>
                  <a:pt x="651" y="20"/>
                  <a:pt x="652" y="22"/>
                  <a:pt x="651" y="22"/>
                </a:cubicBezTo>
                <a:cubicBezTo>
                  <a:pt x="648" y="21"/>
                  <a:pt x="646" y="24"/>
                  <a:pt x="643" y="23"/>
                </a:cubicBezTo>
                <a:cubicBezTo>
                  <a:pt x="643" y="23"/>
                  <a:pt x="643" y="23"/>
                  <a:pt x="643" y="22"/>
                </a:cubicBezTo>
                <a:cubicBezTo>
                  <a:pt x="642" y="23"/>
                  <a:pt x="641" y="23"/>
                  <a:pt x="641" y="24"/>
                </a:cubicBezTo>
                <a:cubicBezTo>
                  <a:pt x="643" y="25"/>
                  <a:pt x="641" y="25"/>
                  <a:pt x="640" y="26"/>
                </a:cubicBezTo>
                <a:cubicBezTo>
                  <a:pt x="638" y="26"/>
                  <a:pt x="639" y="29"/>
                  <a:pt x="636" y="28"/>
                </a:cubicBezTo>
                <a:cubicBezTo>
                  <a:pt x="636" y="28"/>
                  <a:pt x="636" y="28"/>
                  <a:pt x="635" y="28"/>
                </a:cubicBezTo>
                <a:cubicBezTo>
                  <a:pt x="634" y="27"/>
                  <a:pt x="632" y="29"/>
                  <a:pt x="631" y="29"/>
                </a:cubicBezTo>
                <a:cubicBezTo>
                  <a:pt x="632" y="30"/>
                  <a:pt x="632" y="30"/>
                  <a:pt x="632" y="30"/>
                </a:cubicBezTo>
                <a:cubicBezTo>
                  <a:pt x="631" y="30"/>
                  <a:pt x="629" y="32"/>
                  <a:pt x="627" y="31"/>
                </a:cubicBezTo>
                <a:cubicBezTo>
                  <a:pt x="627" y="31"/>
                  <a:pt x="627" y="31"/>
                  <a:pt x="627" y="30"/>
                </a:cubicBezTo>
                <a:cubicBezTo>
                  <a:pt x="625" y="31"/>
                  <a:pt x="625" y="32"/>
                  <a:pt x="624" y="33"/>
                </a:cubicBezTo>
                <a:cubicBezTo>
                  <a:pt x="620" y="33"/>
                  <a:pt x="620" y="35"/>
                  <a:pt x="617" y="36"/>
                </a:cubicBezTo>
                <a:cubicBezTo>
                  <a:pt x="618" y="38"/>
                  <a:pt x="618" y="35"/>
                  <a:pt x="620" y="37"/>
                </a:cubicBezTo>
                <a:cubicBezTo>
                  <a:pt x="618" y="38"/>
                  <a:pt x="616" y="40"/>
                  <a:pt x="614" y="40"/>
                </a:cubicBezTo>
                <a:cubicBezTo>
                  <a:pt x="614" y="41"/>
                  <a:pt x="614" y="41"/>
                  <a:pt x="614" y="41"/>
                </a:cubicBezTo>
                <a:cubicBezTo>
                  <a:pt x="614" y="42"/>
                  <a:pt x="613" y="42"/>
                  <a:pt x="612" y="42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09" y="43"/>
                  <a:pt x="609" y="43"/>
                  <a:pt x="609" y="43"/>
                </a:cubicBezTo>
                <a:cubicBezTo>
                  <a:pt x="607" y="44"/>
                  <a:pt x="608" y="45"/>
                  <a:pt x="608" y="46"/>
                </a:cubicBezTo>
                <a:cubicBezTo>
                  <a:pt x="607" y="45"/>
                  <a:pt x="606" y="46"/>
                  <a:pt x="605" y="46"/>
                </a:cubicBezTo>
                <a:cubicBezTo>
                  <a:pt x="604" y="47"/>
                  <a:pt x="601" y="47"/>
                  <a:pt x="603" y="49"/>
                </a:cubicBezTo>
                <a:cubicBezTo>
                  <a:pt x="601" y="50"/>
                  <a:pt x="601" y="51"/>
                  <a:pt x="599" y="52"/>
                </a:cubicBezTo>
                <a:cubicBezTo>
                  <a:pt x="598" y="54"/>
                  <a:pt x="597" y="57"/>
                  <a:pt x="595" y="57"/>
                </a:cubicBezTo>
                <a:cubicBezTo>
                  <a:pt x="595" y="59"/>
                  <a:pt x="592" y="60"/>
                  <a:pt x="589" y="61"/>
                </a:cubicBezTo>
                <a:cubicBezTo>
                  <a:pt x="587" y="62"/>
                  <a:pt x="587" y="67"/>
                  <a:pt x="582" y="66"/>
                </a:cubicBezTo>
                <a:cubicBezTo>
                  <a:pt x="583" y="68"/>
                  <a:pt x="577" y="67"/>
                  <a:pt x="579" y="70"/>
                </a:cubicBezTo>
                <a:cubicBezTo>
                  <a:pt x="579" y="70"/>
                  <a:pt x="579" y="70"/>
                  <a:pt x="579" y="70"/>
                </a:cubicBezTo>
                <a:cubicBezTo>
                  <a:pt x="579" y="69"/>
                  <a:pt x="579" y="69"/>
                  <a:pt x="579" y="69"/>
                </a:cubicBezTo>
                <a:cubicBezTo>
                  <a:pt x="579" y="69"/>
                  <a:pt x="579" y="69"/>
                  <a:pt x="579" y="69"/>
                </a:cubicBezTo>
                <a:cubicBezTo>
                  <a:pt x="579" y="69"/>
                  <a:pt x="580" y="68"/>
                  <a:pt x="580" y="68"/>
                </a:cubicBezTo>
                <a:cubicBezTo>
                  <a:pt x="581" y="70"/>
                  <a:pt x="579" y="71"/>
                  <a:pt x="577" y="71"/>
                </a:cubicBezTo>
                <a:cubicBezTo>
                  <a:pt x="576" y="72"/>
                  <a:pt x="572" y="72"/>
                  <a:pt x="573" y="74"/>
                </a:cubicBezTo>
                <a:cubicBezTo>
                  <a:pt x="574" y="73"/>
                  <a:pt x="575" y="73"/>
                  <a:pt x="576" y="74"/>
                </a:cubicBezTo>
                <a:cubicBezTo>
                  <a:pt x="576" y="74"/>
                  <a:pt x="575" y="74"/>
                  <a:pt x="575" y="74"/>
                </a:cubicBezTo>
                <a:cubicBezTo>
                  <a:pt x="575" y="75"/>
                  <a:pt x="575" y="75"/>
                  <a:pt x="575" y="75"/>
                </a:cubicBezTo>
                <a:cubicBezTo>
                  <a:pt x="574" y="75"/>
                  <a:pt x="572" y="76"/>
                  <a:pt x="571" y="76"/>
                </a:cubicBezTo>
                <a:cubicBezTo>
                  <a:pt x="571" y="75"/>
                  <a:pt x="572" y="75"/>
                  <a:pt x="572" y="75"/>
                </a:cubicBezTo>
                <a:cubicBezTo>
                  <a:pt x="571" y="75"/>
                  <a:pt x="571" y="75"/>
                  <a:pt x="571" y="75"/>
                </a:cubicBezTo>
                <a:cubicBezTo>
                  <a:pt x="570" y="76"/>
                  <a:pt x="569" y="77"/>
                  <a:pt x="569" y="78"/>
                </a:cubicBezTo>
                <a:cubicBezTo>
                  <a:pt x="568" y="78"/>
                  <a:pt x="566" y="79"/>
                  <a:pt x="566" y="77"/>
                </a:cubicBezTo>
                <a:cubicBezTo>
                  <a:pt x="566" y="77"/>
                  <a:pt x="567" y="77"/>
                  <a:pt x="568" y="76"/>
                </a:cubicBezTo>
                <a:cubicBezTo>
                  <a:pt x="568" y="76"/>
                  <a:pt x="568" y="76"/>
                  <a:pt x="568" y="75"/>
                </a:cubicBezTo>
                <a:cubicBezTo>
                  <a:pt x="568" y="74"/>
                  <a:pt x="570" y="74"/>
                  <a:pt x="569" y="73"/>
                </a:cubicBezTo>
                <a:cubicBezTo>
                  <a:pt x="567" y="73"/>
                  <a:pt x="565" y="72"/>
                  <a:pt x="563" y="72"/>
                </a:cubicBezTo>
                <a:cubicBezTo>
                  <a:pt x="563" y="72"/>
                  <a:pt x="563" y="71"/>
                  <a:pt x="563" y="70"/>
                </a:cubicBezTo>
                <a:cubicBezTo>
                  <a:pt x="564" y="69"/>
                  <a:pt x="562" y="69"/>
                  <a:pt x="561" y="69"/>
                </a:cubicBezTo>
                <a:cubicBezTo>
                  <a:pt x="560" y="69"/>
                  <a:pt x="560" y="68"/>
                  <a:pt x="560" y="68"/>
                </a:cubicBezTo>
                <a:cubicBezTo>
                  <a:pt x="559" y="68"/>
                  <a:pt x="559" y="68"/>
                  <a:pt x="558" y="67"/>
                </a:cubicBezTo>
                <a:cubicBezTo>
                  <a:pt x="559" y="65"/>
                  <a:pt x="561" y="67"/>
                  <a:pt x="563" y="66"/>
                </a:cubicBezTo>
                <a:cubicBezTo>
                  <a:pt x="563" y="66"/>
                  <a:pt x="563" y="66"/>
                  <a:pt x="563" y="66"/>
                </a:cubicBezTo>
                <a:cubicBezTo>
                  <a:pt x="562" y="65"/>
                  <a:pt x="560" y="66"/>
                  <a:pt x="559" y="65"/>
                </a:cubicBezTo>
                <a:cubicBezTo>
                  <a:pt x="560" y="64"/>
                  <a:pt x="560" y="64"/>
                  <a:pt x="560" y="64"/>
                </a:cubicBezTo>
                <a:cubicBezTo>
                  <a:pt x="557" y="62"/>
                  <a:pt x="555" y="65"/>
                  <a:pt x="552" y="65"/>
                </a:cubicBezTo>
                <a:cubicBezTo>
                  <a:pt x="551" y="64"/>
                  <a:pt x="550" y="65"/>
                  <a:pt x="550" y="64"/>
                </a:cubicBezTo>
                <a:cubicBezTo>
                  <a:pt x="550" y="62"/>
                  <a:pt x="547" y="62"/>
                  <a:pt x="546" y="61"/>
                </a:cubicBezTo>
                <a:cubicBezTo>
                  <a:pt x="549" y="57"/>
                  <a:pt x="550" y="62"/>
                  <a:pt x="552" y="62"/>
                </a:cubicBezTo>
                <a:cubicBezTo>
                  <a:pt x="552" y="61"/>
                  <a:pt x="553" y="60"/>
                  <a:pt x="554" y="60"/>
                </a:cubicBezTo>
                <a:cubicBezTo>
                  <a:pt x="554" y="60"/>
                  <a:pt x="554" y="60"/>
                  <a:pt x="554" y="60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55" y="58"/>
                  <a:pt x="549" y="59"/>
                  <a:pt x="551" y="56"/>
                </a:cubicBezTo>
                <a:cubicBezTo>
                  <a:pt x="548" y="56"/>
                  <a:pt x="550" y="54"/>
                  <a:pt x="547" y="54"/>
                </a:cubicBezTo>
                <a:cubicBezTo>
                  <a:pt x="546" y="54"/>
                  <a:pt x="544" y="53"/>
                  <a:pt x="545" y="52"/>
                </a:cubicBezTo>
                <a:cubicBezTo>
                  <a:pt x="543" y="52"/>
                  <a:pt x="543" y="52"/>
                  <a:pt x="543" y="52"/>
                </a:cubicBezTo>
                <a:cubicBezTo>
                  <a:pt x="540" y="52"/>
                  <a:pt x="543" y="50"/>
                  <a:pt x="541" y="50"/>
                </a:cubicBezTo>
                <a:cubicBezTo>
                  <a:pt x="541" y="50"/>
                  <a:pt x="540" y="49"/>
                  <a:pt x="540" y="50"/>
                </a:cubicBezTo>
                <a:cubicBezTo>
                  <a:pt x="539" y="49"/>
                  <a:pt x="539" y="49"/>
                  <a:pt x="538" y="48"/>
                </a:cubicBezTo>
                <a:cubicBezTo>
                  <a:pt x="536" y="48"/>
                  <a:pt x="536" y="47"/>
                  <a:pt x="534" y="47"/>
                </a:cubicBezTo>
                <a:cubicBezTo>
                  <a:pt x="535" y="45"/>
                  <a:pt x="532" y="46"/>
                  <a:pt x="533" y="45"/>
                </a:cubicBezTo>
                <a:cubicBezTo>
                  <a:pt x="531" y="44"/>
                  <a:pt x="531" y="46"/>
                  <a:pt x="529" y="45"/>
                </a:cubicBezTo>
                <a:cubicBezTo>
                  <a:pt x="529" y="43"/>
                  <a:pt x="525" y="44"/>
                  <a:pt x="525" y="41"/>
                </a:cubicBezTo>
                <a:cubicBezTo>
                  <a:pt x="524" y="41"/>
                  <a:pt x="521" y="39"/>
                  <a:pt x="520" y="39"/>
                </a:cubicBezTo>
                <a:cubicBezTo>
                  <a:pt x="519" y="38"/>
                  <a:pt x="520" y="40"/>
                  <a:pt x="518" y="40"/>
                </a:cubicBezTo>
                <a:cubicBezTo>
                  <a:pt x="518" y="40"/>
                  <a:pt x="517" y="39"/>
                  <a:pt x="516" y="40"/>
                </a:cubicBezTo>
                <a:cubicBezTo>
                  <a:pt x="517" y="38"/>
                  <a:pt x="514" y="38"/>
                  <a:pt x="513" y="38"/>
                </a:cubicBezTo>
                <a:cubicBezTo>
                  <a:pt x="513" y="38"/>
                  <a:pt x="513" y="37"/>
                  <a:pt x="514" y="37"/>
                </a:cubicBezTo>
                <a:cubicBezTo>
                  <a:pt x="510" y="35"/>
                  <a:pt x="510" y="35"/>
                  <a:pt x="510" y="35"/>
                </a:cubicBezTo>
                <a:cubicBezTo>
                  <a:pt x="509" y="35"/>
                  <a:pt x="508" y="37"/>
                  <a:pt x="508" y="35"/>
                </a:cubicBezTo>
                <a:cubicBezTo>
                  <a:pt x="506" y="34"/>
                  <a:pt x="506" y="36"/>
                  <a:pt x="504" y="36"/>
                </a:cubicBezTo>
                <a:cubicBezTo>
                  <a:pt x="504" y="36"/>
                  <a:pt x="503" y="36"/>
                  <a:pt x="503" y="35"/>
                </a:cubicBezTo>
                <a:cubicBezTo>
                  <a:pt x="503" y="35"/>
                  <a:pt x="504" y="34"/>
                  <a:pt x="505" y="34"/>
                </a:cubicBezTo>
                <a:cubicBezTo>
                  <a:pt x="504" y="34"/>
                  <a:pt x="503" y="33"/>
                  <a:pt x="502" y="33"/>
                </a:cubicBezTo>
                <a:cubicBezTo>
                  <a:pt x="499" y="33"/>
                  <a:pt x="503" y="35"/>
                  <a:pt x="500" y="35"/>
                </a:cubicBezTo>
                <a:cubicBezTo>
                  <a:pt x="502" y="36"/>
                  <a:pt x="504" y="37"/>
                  <a:pt x="507" y="38"/>
                </a:cubicBezTo>
                <a:cubicBezTo>
                  <a:pt x="508" y="37"/>
                  <a:pt x="510" y="36"/>
                  <a:pt x="512" y="37"/>
                </a:cubicBezTo>
                <a:cubicBezTo>
                  <a:pt x="512" y="38"/>
                  <a:pt x="510" y="39"/>
                  <a:pt x="509" y="39"/>
                </a:cubicBezTo>
                <a:cubicBezTo>
                  <a:pt x="510" y="39"/>
                  <a:pt x="509" y="40"/>
                  <a:pt x="510" y="41"/>
                </a:cubicBezTo>
                <a:cubicBezTo>
                  <a:pt x="508" y="41"/>
                  <a:pt x="508" y="41"/>
                  <a:pt x="507" y="41"/>
                </a:cubicBezTo>
                <a:cubicBezTo>
                  <a:pt x="506" y="40"/>
                  <a:pt x="506" y="40"/>
                  <a:pt x="506" y="40"/>
                </a:cubicBezTo>
                <a:cubicBezTo>
                  <a:pt x="504" y="40"/>
                  <a:pt x="501" y="39"/>
                  <a:pt x="499" y="38"/>
                </a:cubicBezTo>
                <a:cubicBezTo>
                  <a:pt x="496" y="40"/>
                  <a:pt x="497" y="36"/>
                  <a:pt x="495" y="37"/>
                </a:cubicBezTo>
                <a:cubicBezTo>
                  <a:pt x="493" y="37"/>
                  <a:pt x="491" y="37"/>
                  <a:pt x="491" y="36"/>
                </a:cubicBezTo>
                <a:cubicBezTo>
                  <a:pt x="489" y="35"/>
                  <a:pt x="487" y="34"/>
                  <a:pt x="485" y="35"/>
                </a:cubicBezTo>
                <a:cubicBezTo>
                  <a:pt x="486" y="36"/>
                  <a:pt x="486" y="36"/>
                  <a:pt x="486" y="36"/>
                </a:cubicBezTo>
                <a:cubicBezTo>
                  <a:pt x="486" y="36"/>
                  <a:pt x="485" y="36"/>
                  <a:pt x="485" y="36"/>
                </a:cubicBezTo>
                <a:cubicBezTo>
                  <a:pt x="483" y="36"/>
                  <a:pt x="485" y="35"/>
                  <a:pt x="485" y="35"/>
                </a:cubicBezTo>
                <a:cubicBezTo>
                  <a:pt x="483" y="34"/>
                  <a:pt x="483" y="35"/>
                  <a:pt x="482" y="34"/>
                </a:cubicBezTo>
                <a:cubicBezTo>
                  <a:pt x="481" y="33"/>
                  <a:pt x="480" y="34"/>
                  <a:pt x="479" y="34"/>
                </a:cubicBezTo>
                <a:cubicBezTo>
                  <a:pt x="478" y="33"/>
                  <a:pt x="478" y="33"/>
                  <a:pt x="478" y="33"/>
                </a:cubicBezTo>
                <a:cubicBezTo>
                  <a:pt x="476" y="34"/>
                  <a:pt x="476" y="34"/>
                  <a:pt x="476" y="34"/>
                </a:cubicBezTo>
                <a:cubicBezTo>
                  <a:pt x="477" y="34"/>
                  <a:pt x="477" y="34"/>
                  <a:pt x="477" y="34"/>
                </a:cubicBezTo>
                <a:cubicBezTo>
                  <a:pt x="477" y="34"/>
                  <a:pt x="476" y="34"/>
                  <a:pt x="476" y="34"/>
                </a:cubicBezTo>
                <a:cubicBezTo>
                  <a:pt x="475" y="34"/>
                  <a:pt x="476" y="33"/>
                  <a:pt x="475" y="33"/>
                </a:cubicBezTo>
                <a:cubicBezTo>
                  <a:pt x="472" y="32"/>
                  <a:pt x="468" y="31"/>
                  <a:pt x="465" y="32"/>
                </a:cubicBezTo>
                <a:cubicBezTo>
                  <a:pt x="462" y="30"/>
                  <a:pt x="459" y="31"/>
                  <a:pt x="456" y="32"/>
                </a:cubicBezTo>
                <a:cubicBezTo>
                  <a:pt x="453" y="31"/>
                  <a:pt x="450" y="31"/>
                  <a:pt x="446" y="31"/>
                </a:cubicBezTo>
                <a:cubicBezTo>
                  <a:pt x="446" y="31"/>
                  <a:pt x="446" y="31"/>
                  <a:pt x="446" y="31"/>
                </a:cubicBezTo>
                <a:cubicBezTo>
                  <a:pt x="444" y="31"/>
                  <a:pt x="443" y="30"/>
                  <a:pt x="440" y="31"/>
                </a:cubicBezTo>
                <a:cubicBezTo>
                  <a:pt x="438" y="30"/>
                  <a:pt x="436" y="31"/>
                  <a:pt x="435" y="32"/>
                </a:cubicBezTo>
                <a:cubicBezTo>
                  <a:pt x="433" y="29"/>
                  <a:pt x="426" y="33"/>
                  <a:pt x="422" y="31"/>
                </a:cubicBezTo>
                <a:cubicBezTo>
                  <a:pt x="420" y="31"/>
                  <a:pt x="419" y="31"/>
                  <a:pt x="418" y="32"/>
                </a:cubicBezTo>
                <a:cubicBezTo>
                  <a:pt x="417" y="32"/>
                  <a:pt x="417" y="32"/>
                  <a:pt x="417" y="32"/>
                </a:cubicBezTo>
                <a:cubicBezTo>
                  <a:pt x="412" y="33"/>
                  <a:pt x="407" y="33"/>
                  <a:pt x="401" y="34"/>
                </a:cubicBezTo>
                <a:cubicBezTo>
                  <a:pt x="399" y="35"/>
                  <a:pt x="396" y="35"/>
                  <a:pt x="393" y="36"/>
                </a:cubicBezTo>
                <a:cubicBezTo>
                  <a:pt x="390" y="37"/>
                  <a:pt x="388" y="37"/>
                  <a:pt x="386" y="38"/>
                </a:cubicBezTo>
                <a:cubicBezTo>
                  <a:pt x="384" y="38"/>
                  <a:pt x="384" y="38"/>
                  <a:pt x="385" y="39"/>
                </a:cubicBezTo>
                <a:cubicBezTo>
                  <a:pt x="383" y="39"/>
                  <a:pt x="381" y="39"/>
                  <a:pt x="380" y="39"/>
                </a:cubicBezTo>
                <a:cubicBezTo>
                  <a:pt x="376" y="40"/>
                  <a:pt x="373" y="41"/>
                  <a:pt x="370" y="42"/>
                </a:cubicBezTo>
                <a:cubicBezTo>
                  <a:pt x="367" y="42"/>
                  <a:pt x="366" y="45"/>
                  <a:pt x="362" y="44"/>
                </a:cubicBezTo>
                <a:cubicBezTo>
                  <a:pt x="361" y="47"/>
                  <a:pt x="355" y="45"/>
                  <a:pt x="357" y="48"/>
                </a:cubicBezTo>
                <a:cubicBezTo>
                  <a:pt x="355" y="48"/>
                  <a:pt x="355" y="48"/>
                  <a:pt x="355" y="48"/>
                </a:cubicBezTo>
                <a:cubicBezTo>
                  <a:pt x="354" y="51"/>
                  <a:pt x="352" y="47"/>
                  <a:pt x="351" y="50"/>
                </a:cubicBezTo>
                <a:cubicBezTo>
                  <a:pt x="349" y="50"/>
                  <a:pt x="347" y="51"/>
                  <a:pt x="346" y="52"/>
                </a:cubicBezTo>
                <a:cubicBezTo>
                  <a:pt x="346" y="52"/>
                  <a:pt x="346" y="52"/>
                  <a:pt x="346" y="52"/>
                </a:cubicBezTo>
                <a:cubicBezTo>
                  <a:pt x="344" y="52"/>
                  <a:pt x="342" y="54"/>
                  <a:pt x="340" y="55"/>
                </a:cubicBezTo>
                <a:cubicBezTo>
                  <a:pt x="341" y="55"/>
                  <a:pt x="341" y="55"/>
                  <a:pt x="341" y="55"/>
                </a:cubicBezTo>
                <a:cubicBezTo>
                  <a:pt x="340" y="56"/>
                  <a:pt x="338" y="56"/>
                  <a:pt x="337" y="57"/>
                </a:cubicBezTo>
                <a:cubicBezTo>
                  <a:pt x="337" y="57"/>
                  <a:pt x="337" y="57"/>
                  <a:pt x="337" y="57"/>
                </a:cubicBezTo>
                <a:cubicBezTo>
                  <a:pt x="335" y="59"/>
                  <a:pt x="335" y="59"/>
                  <a:pt x="335" y="59"/>
                </a:cubicBezTo>
                <a:cubicBezTo>
                  <a:pt x="331" y="59"/>
                  <a:pt x="330" y="61"/>
                  <a:pt x="328" y="62"/>
                </a:cubicBezTo>
                <a:cubicBezTo>
                  <a:pt x="329" y="64"/>
                  <a:pt x="324" y="63"/>
                  <a:pt x="324" y="64"/>
                </a:cubicBezTo>
                <a:cubicBezTo>
                  <a:pt x="323" y="64"/>
                  <a:pt x="322" y="66"/>
                  <a:pt x="321" y="64"/>
                </a:cubicBezTo>
                <a:cubicBezTo>
                  <a:pt x="324" y="62"/>
                  <a:pt x="324" y="62"/>
                  <a:pt x="324" y="62"/>
                </a:cubicBezTo>
                <a:cubicBezTo>
                  <a:pt x="324" y="60"/>
                  <a:pt x="328" y="60"/>
                  <a:pt x="327" y="58"/>
                </a:cubicBezTo>
                <a:cubicBezTo>
                  <a:pt x="330" y="60"/>
                  <a:pt x="330" y="57"/>
                  <a:pt x="332" y="56"/>
                </a:cubicBezTo>
                <a:cubicBezTo>
                  <a:pt x="331" y="55"/>
                  <a:pt x="332" y="54"/>
                  <a:pt x="329" y="54"/>
                </a:cubicBezTo>
                <a:cubicBezTo>
                  <a:pt x="328" y="55"/>
                  <a:pt x="328" y="55"/>
                  <a:pt x="328" y="55"/>
                </a:cubicBezTo>
                <a:cubicBezTo>
                  <a:pt x="326" y="55"/>
                  <a:pt x="325" y="57"/>
                  <a:pt x="323" y="58"/>
                </a:cubicBezTo>
                <a:cubicBezTo>
                  <a:pt x="324" y="58"/>
                  <a:pt x="324" y="58"/>
                  <a:pt x="324" y="58"/>
                </a:cubicBezTo>
                <a:cubicBezTo>
                  <a:pt x="321" y="59"/>
                  <a:pt x="321" y="60"/>
                  <a:pt x="320" y="61"/>
                </a:cubicBezTo>
                <a:cubicBezTo>
                  <a:pt x="322" y="62"/>
                  <a:pt x="322" y="62"/>
                  <a:pt x="322" y="62"/>
                </a:cubicBezTo>
                <a:cubicBezTo>
                  <a:pt x="319" y="63"/>
                  <a:pt x="321" y="64"/>
                  <a:pt x="320" y="65"/>
                </a:cubicBezTo>
                <a:cubicBezTo>
                  <a:pt x="318" y="64"/>
                  <a:pt x="317" y="66"/>
                  <a:pt x="315" y="65"/>
                </a:cubicBezTo>
                <a:cubicBezTo>
                  <a:pt x="315" y="66"/>
                  <a:pt x="313" y="67"/>
                  <a:pt x="314" y="67"/>
                </a:cubicBezTo>
                <a:cubicBezTo>
                  <a:pt x="315" y="68"/>
                  <a:pt x="316" y="69"/>
                  <a:pt x="314" y="69"/>
                </a:cubicBezTo>
                <a:cubicBezTo>
                  <a:pt x="312" y="68"/>
                  <a:pt x="315" y="70"/>
                  <a:pt x="313" y="70"/>
                </a:cubicBezTo>
                <a:cubicBezTo>
                  <a:pt x="310" y="69"/>
                  <a:pt x="310" y="71"/>
                  <a:pt x="310" y="72"/>
                </a:cubicBezTo>
                <a:cubicBezTo>
                  <a:pt x="309" y="72"/>
                  <a:pt x="309" y="72"/>
                  <a:pt x="309" y="72"/>
                </a:cubicBezTo>
                <a:cubicBezTo>
                  <a:pt x="309" y="72"/>
                  <a:pt x="307" y="73"/>
                  <a:pt x="307" y="74"/>
                </a:cubicBezTo>
                <a:cubicBezTo>
                  <a:pt x="308" y="74"/>
                  <a:pt x="308" y="74"/>
                  <a:pt x="308" y="74"/>
                </a:cubicBezTo>
                <a:cubicBezTo>
                  <a:pt x="308" y="74"/>
                  <a:pt x="308" y="75"/>
                  <a:pt x="308" y="75"/>
                </a:cubicBezTo>
                <a:cubicBezTo>
                  <a:pt x="308" y="75"/>
                  <a:pt x="308" y="75"/>
                  <a:pt x="308" y="75"/>
                </a:cubicBezTo>
                <a:cubicBezTo>
                  <a:pt x="308" y="76"/>
                  <a:pt x="308" y="76"/>
                  <a:pt x="308" y="76"/>
                </a:cubicBezTo>
                <a:cubicBezTo>
                  <a:pt x="307" y="77"/>
                  <a:pt x="307" y="78"/>
                  <a:pt x="305" y="78"/>
                </a:cubicBezTo>
                <a:cubicBezTo>
                  <a:pt x="302" y="79"/>
                  <a:pt x="304" y="80"/>
                  <a:pt x="302" y="81"/>
                </a:cubicBezTo>
                <a:cubicBezTo>
                  <a:pt x="303" y="82"/>
                  <a:pt x="303" y="82"/>
                  <a:pt x="303" y="82"/>
                </a:cubicBezTo>
                <a:cubicBezTo>
                  <a:pt x="303" y="83"/>
                  <a:pt x="302" y="83"/>
                  <a:pt x="301" y="84"/>
                </a:cubicBezTo>
                <a:cubicBezTo>
                  <a:pt x="300" y="85"/>
                  <a:pt x="297" y="86"/>
                  <a:pt x="298" y="87"/>
                </a:cubicBezTo>
                <a:cubicBezTo>
                  <a:pt x="300" y="89"/>
                  <a:pt x="296" y="88"/>
                  <a:pt x="296" y="89"/>
                </a:cubicBezTo>
                <a:cubicBezTo>
                  <a:pt x="298" y="90"/>
                  <a:pt x="298" y="90"/>
                  <a:pt x="298" y="90"/>
                </a:cubicBezTo>
                <a:cubicBezTo>
                  <a:pt x="297" y="91"/>
                  <a:pt x="297" y="91"/>
                  <a:pt x="297" y="91"/>
                </a:cubicBezTo>
                <a:cubicBezTo>
                  <a:pt x="295" y="91"/>
                  <a:pt x="296" y="92"/>
                  <a:pt x="294" y="92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4" y="93"/>
                  <a:pt x="294" y="93"/>
                  <a:pt x="294" y="93"/>
                </a:cubicBezTo>
                <a:cubicBezTo>
                  <a:pt x="293" y="94"/>
                  <a:pt x="292" y="96"/>
                  <a:pt x="290" y="97"/>
                </a:cubicBezTo>
                <a:cubicBezTo>
                  <a:pt x="290" y="96"/>
                  <a:pt x="291" y="95"/>
                  <a:pt x="291" y="94"/>
                </a:cubicBezTo>
                <a:cubicBezTo>
                  <a:pt x="288" y="95"/>
                  <a:pt x="288" y="95"/>
                  <a:pt x="288" y="95"/>
                </a:cubicBezTo>
                <a:cubicBezTo>
                  <a:pt x="286" y="95"/>
                  <a:pt x="286" y="94"/>
                  <a:pt x="284" y="94"/>
                </a:cubicBezTo>
                <a:cubicBezTo>
                  <a:pt x="286" y="95"/>
                  <a:pt x="286" y="95"/>
                  <a:pt x="286" y="95"/>
                </a:cubicBezTo>
                <a:cubicBezTo>
                  <a:pt x="286" y="96"/>
                  <a:pt x="290" y="98"/>
                  <a:pt x="290" y="100"/>
                </a:cubicBezTo>
                <a:cubicBezTo>
                  <a:pt x="290" y="100"/>
                  <a:pt x="291" y="100"/>
                  <a:pt x="291" y="100"/>
                </a:cubicBezTo>
                <a:cubicBezTo>
                  <a:pt x="291" y="102"/>
                  <a:pt x="289" y="102"/>
                  <a:pt x="290" y="103"/>
                </a:cubicBezTo>
                <a:cubicBezTo>
                  <a:pt x="286" y="103"/>
                  <a:pt x="286" y="103"/>
                  <a:pt x="286" y="103"/>
                </a:cubicBezTo>
                <a:cubicBezTo>
                  <a:pt x="286" y="104"/>
                  <a:pt x="287" y="105"/>
                  <a:pt x="286" y="106"/>
                </a:cubicBezTo>
                <a:cubicBezTo>
                  <a:pt x="284" y="106"/>
                  <a:pt x="283" y="104"/>
                  <a:pt x="281" y="103"/>
                </a:cubicBezTo>
                <a:cubicBezTo>
                  <a:pt x="278" y="103"/>
                  <a:pt x="281" y="100"/>
                  <a:pt x="278" y="100"/>
                </a:cubicBezTo>
                <a:cubicBezTo>
                  <a:pt x="278" y="96"/>
                  <a:pt x="274" y="99"/>
                  <a:pt x="272" y="98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276" y="94"/>
                  <a:pt x="270" y="95"/>
                  <a:pt x="271" y="93"/>
                </a:cubicBezTo>
                <a:cubicBezTo>
                  <a:pt x="269" y="93"/>
                  <a:pt x="269" y="93"/>
                  <a:pt x="269" y="93"/>
                </a:cubicBezTo>
                <a:cubicBezTo>
                  <a:pt x="269" y="91"/>
                  <a:pt x="264" y="92"/>
                  <a:pt x="264" y="90"/>
                </a:cubicBezTo>
                <a:cubicBezTo>
                  <a:pt x="265" y="90"/>
                  <a:pt x="265" y="89"/>
                  <a:pt x="266" y="90"/>
                </a:cubicBezTo>
                <a:cubicBezTo>
                  <a:pt x="265" y="89"/>
                  <a:pt x="265" y="89"/>
                  <a:pt x="265" y="89"/>
                </a:cubicBezTo>
                <a:cubicBezTo>
                  <a:pt x="266" y="87"/>
                  <a:pt x="263" y="88"/>
                  <a:pt x="262" y="87"/>
                </a:cubicBezTo>
                <a:cubicBezTo>
                  <a:pt x="262" y="87"/>
                  <a:pt x="262" y="87"/>
                  <a:pt x="262" y="87"/>
                </a:cubicBezTo>
                <a:cubicBezTo>
                  <a:pt x="261" y="85"/>
                  <a:pt x="259" y="87"/>
                  <a:pt x="258" y="86"/>
                </a:cubicBezTo>
                <a:cubicBezTo>
                  <a:pt x="259" y="85"/>
                  <a:pt x="256" y="84"/>
                  <a:pt x="258" y="83"/>
                </a:cubicBezTo>
                <a:cubicBezTo>
                  <a:pt x="255" y="83"/>
                  <a:pt x="254" y="82"/>
                  <a:pt x="251" y="82"/>
                </a:cubicBezTo>
                <a:cubicBezTo>
                  <a:pt x="251" y="79"/>
                  <a:pt x="248" y="80"/>
                  <a:pt x="248" y="78"/>
                </a:cubicBezTo>
                <a:cubicBezTo>
                  <a:pt x="246" y="78"/>
                  <a:pt x="247" y="77"/>
                  <a:pt x="246" y="77"/>
                </a:cubicBezTo>
                <a:cubicBezTo>
                  <a:pt x="244" y="78"/>
                  <a:pt x="242" y="75"/>
                  <a:pt x="241" y="77"/>
                </a:cubicBezTo>
                <a:cubicBezTo>
                  <a:pt x="240" y="76"/>
                  <a:pt x="240" y="76"/>
                  <a:pt x="240" y="76"/>
                </a:cubicBezTo>
                <a:cubicBezTo>
                  <a:pt x="241" y="76"/>
                  <a:pt x="242" y="76"/>
                  <a:pt x="241" y="75"/>
                </a:cubicBezTo>
                <a:cubicBezTo>
                  <a:pt x="238" y="75"/>
                  <a:pt x="242" y="75"/>
                  <a:pt x="240" y="74"/>
                </a:cubicBezTo>
                <a:cubicBezTo>
                  <a:pt x="239" y="73"/>
                  <a:pt x="238" y="73"/>
                  <a:pt x="236" y="72"/>
                </a:cubicBezTo>
                <a:cubicBezTo>
                  <a:pt x="235" y="74"/>
                  <a:pt x="234" y="71"/>
                  <a:pt x="232" y="72"/>
                </a:cubicBezTo>
                <a:cubicBezTo>
                  <a:pt x="231" y="72"/>
                  <a:pt x="231" y="71"/>
                  <a:pt x="230" y="70"/>
                </a:cubicBezTo>
                <a:cubicBezTo>
                  <a:pt x="230" y="71"/>
                  <a:pt x="230" y="71"/>
                  <a:pt x="229" y="71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9" y="70"/>
                  <a:pt x="228" y="69"/>
                  <a:pt x="229" y="69"/>
                </a:cubicBezTo>
                <a:cubicBezTo>
                  <a:pt x="227" y="69"/>
                  <a:pt x="227" y="69"/>
                  <a:pt x="227" y="69"/>
                </a:cubicBezTo>
                <a:cubicBezTo>
                  <a:pt x="227" y="68"/>
                  <a:pt x="224" y="70"/>
                  <a:pt x="225" y="68"/>
                </a:cubicBezTo>
                <a:cubicBezTo>
                  <a:pt x="224" y="67"/>
                  <a:pt x="221" y="69"/>
                  <a:pt x="222" y="67"/>
                </a:cubicBezTo>
                <a:cubicBezTo>
                  <a:pt x="221" y="66"/>
                  <a:pt x="220" y="67"/>
                  <a:pt x="220" y="67"/>
                </a:cubicBezTo>
                <a:cubicBezTo>
                  <a:pt x="220" y="67"/>
                  <a:pt x="219" y="67"/>
                  <a:pt x="219" y="67"/>
                </a:cubicBezTo>
                <a:cubicBezTo>
                  <a:pt x="218" y="67"/>
                  <a:pt x="217" y="66"/>
                  <a:pt x="216" y="66"/>
                </a:cubicBezTo>
                <a:cubicBezTo>
                  <a:pt x="215" y="66"/>
                  <a:pt x="216" y="65"/>
                  <a:pt x="216" y="65"/>
                </a:cubicBezTo>
                <a:cubicBezTo>
                  <a:pt x="215" y="65"/>
                  <a:pt x="214" y="65"/>
                  <a:pt x="213" y="64"/>
                </a:cubicBezTo>
                <a:cubicBezTo>
                  <a:pt x="208" y="62"/>
                  <a:pt x="201" y="62"/>
                  <a:pt x="197" y="60"/>
                </a:cubicBezTo>
                <a:cubicBezTo>
                  <a:pt x="196" y="60"/>
                  <a:pt x="197" y="61"/>
                  <a:pt x="195" y="61"/>
                </a:cubicBezTo>
                <a:cubicBezTo>
                  <a:pt x="195" y="60"/>
                  <a:pt x="195" y="60"/>
                  <a:pt x="195" y="60"/>
                </a:cubicBezTo>
                <a:cubicBezTo>
                  <a:pt x="195" y="60"/>
                  <a:pt x="195" y="59"/>
                  <a:pt x="194" y="60"/>
                </a:cubicBezTo>
                <a:cubicBezTo>
                  <a:pt x="193" y="60"/>
                  <a:pt x="192" y="59"/>
                  <a:pt x="193" y="59"/>
                </a:cubicBezTo>
                <a:cubicBezTo>
                  <a:pt x="192" y="58"/>
                  <a:pt x="190" y="60"/>
                  <a:pt x="190" y="58"/>
                </a:cubicBezTo>
                <a:cubicBezTo>
                  <a:pt x="189" y="58"/>
                  <a:pt x="188" y="57"/>
                  <a:pt x="188" y="58"/>
                </a:cubicBezTo>
                <a:cubicBezTo>
                  <a:pt x="187" y="58"/>
                  <a:pt x="188" y="58"/>
                  <a:pt x="188" y="59"/>
                </a:cubicBezTo>
                <a:cubicBezTo>
                  <a:pt x="187" y="60"/>
                  <a:pt x="186" y="59"/>
                  <a:pt x="184" y="59"/>
                </a:cubicBezTo>
                <a:cubicBezTo>
                  <a:pt x="184" y="58"/>
                  <a:pt x="184" y="57"/>
                  <a:pt x="185" y="57"/>
                </a:cubicBezTo>
                <a:cubicBezTo>
                  <a:pt x="183" y="56"/>
                  <a:pt x="181" y="59"/>
                  <a:pt x="180" y="56"/>
                </a:cubicBezTo>
                <a:cubicBezTo>
                  <a:pt x="177" y="56"/>
                  <a:pt x="173" y="56"/>
                  <a:pt x="169" y="55"/>
                </a:cubicBezTo>
                <a:cubicBezTo>
                  <a:pt x="169" y="56"/>
                  <a:pt x="170" y="57"/>
                  <a:pt x="168" y="57"/>
                </a:cubicBezTo>
                <a:cubicBezTo>
                  <a:pt x="168" y="56"/>
                  <a:pt x="168" y="56"/>
                  <a:pt x="167" y="55"/>
                </a:cubicBezTo>
                <a:cubicBezTo>
                  <a:pt x="166" y="56"/>
                  <a:pt x="166" y="56"/>
                  <a:pt x="166" y="56"/>
                </a:cubicBezTo>
                <a:cubicBezTo>
                  <a:pt x="165" y="56"/>
                  <a:pt x="165" y="56"/>
                  <a:pt x="165" y="55"/>
                </a:cubicBezTo>
                <a:cubicBezTo>
                  <a:pt x="165" y="55"/>
                  <a:pt x="166" y="55"/>
                  <a:pt x="166" y="54"/>
                </a:cubicBezTo>
                <a:cubicBezTo>
                  <a:pt x="165" y="54"/>
                  <a:pt x="165" y="54"/>
                  <a:pt x="165" y="54"/>
                </a:cubicBezTo>
                <a:cubicBezTo>
                  <a:pt x="163" y="56"/>
                  <a:pt x="160" y="54"/>
                  <a:pt x="157" y="54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55" y="54"/>
                  <a:pt x="156" y="53"/>
                  <a:pt x="154" y="53"/>
                </a:cubicBezTo>
                <a:cubicBezTo>
                  <a:pt x="154" y="53"/>
                  <a:pt x="154" y="54"/>
                  <a:pt x="154" y="54"/>
                </a:cubicBezTo>
                <a:cubicBezTo>
                  <a:pt x="151" y="55"/>
                  <a:pt x="152" y="53"/>
                  <a:pt x="150" y="52"/>
                </a:cubicBezTo>
                <a:cubicBezTo>
                  <a:pt x="147" y="53"/>
                  <a:pt x="144" y="53"/>
                  <a:pt x="140" y="53"/>
                </a:cubicBezTo>
                <a:cubicBezTo>
                  <a:pt x="140" y="51"/>
                  <a:pt x="137" y="54"/>
                  <a:pt x="135" y="52"/>
                </a:cubicBezTo>
                <a:cubicBezTo>
                  <a:pt x="133" y="52"/>
                  <a:pt x="134" y="54"/>
                  <a:pt x="132" y="54"/>
                </a:cubicBezTo>
                <a:cubicBezTo>
                  <a:pt x="132" y="52"/>
                  <a:pt x="130" y="54"/>
                  <a:pt x="128" y="52"/>
                </a:cubicBezTo>
                <a:cubicBezTo>
                  <a:pt x="127" y="52"/>
                  <a:pt x="123" y="51"/>
                  <a:pt x="123" y="53"/>
                </a:cubicBezTo>
                <a:cubicBezTo>
                  <a:pt x="122" y="52"/>
                  <a:pt x="122" y="54"/>
                  <a:pt x="121" y="54"/>
                </a:cubicBezTo>
                <a:cubicBezTo>
                  <a:pt x="120" y="53"/>
                  <a:pt x="121" y="52"/>
                  <a:pt x="121" y="52"/>
                </a:cubicBezTo>
                <a:cubicBezTo>
                  <a:pt x="120" y="53"/>
                  <a:pt x="118" y="53"/>
                  <a:pt x="117" y="54"/>
                </a:cubicBezTo>
                <a:cubicBezTo>
                  <a:pt x="116" y="52"/>
                  <a:pt x="116" y="55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4" y="55"/>
                  <a:pt x="113" y="56"/>
                  <a:pt x="111" y="56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09" y="56"/>
                  <a:pt x="107" y="55"/>
                  <a:pt x="104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5" y="57"/>
                  <a:pt x="106" y="57"/>
                  <a:pt x="105" y="57"/>
                </a:cubicBezTo>
                <a:cubicBezTo>
                  <a:pt x="104" y="58"/>
                  <a:pt x="104" y="57"/>
                  <a:pt x="104" y="57"/>
                </a:cubicBezTo>
                <a:cubicBezTo>
                  <a:pt x="102" y="58"/>
                  <a:pt x="98" y="57"/>
                  <a:pt x="97" y="59"/>
                </a:cubicBezTo>
                <a:cubicBezTo>
                  <a:pt x="96" y="58"/>
                  <a:pt x="94" y="59"/>
                  <a:pt x="92" y="59"/>
                </a:cubicBezTo>
                <a:cubicBezTo>
                  <a:pt x="91" y="61"/>
                  <a:pt x="86" y="59"/>
                  <a:pt x="87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62"/>
                  <a:pt x="79" y="64"/>
                  <a:pt x="76" y="65"/>
                </a:cubicBezTo>
                <a:cubicBezTo>
                  <a:pt x="72" y="62"/>
                  <a:pt x="74" y="68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68" y="66"/>
                  <a:pt x="65" y="67"/>
                  <a:pt x="64" y="68"/>
                </a:cubicBezTo>
                <a:cubicBezTo>
                  <a:pt x="61" y="69"/>
                  <a:pt x="60" y="71"/>
                  <a:pt x="56" y="71"/>
                </a:cubicBezTo>
                <a:cubicBezTo>
                  <a:pt x="57" y="71"/>
                  <a:pt x="58" y="72"/>
                  <a:pt x="58" y="72"/>
                </a:cubicBezTo>
                <a:cubicBezTo>
                  <a:pt x="58" y="74"/>
                  <a:pt x="56" y="73"/>
                  <a:pt x="55" y="74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3"/>
                  <a:pt x="52" y="77"/>
                  <a:pt x="50" y="78"/>
                </a:cubicBezTo>
                <a:cubicBezTo>
                  <a:pt x="49" y="78"/>
                  <a:pt x="47" y="79"/>
                  <a:pt x="48" y="80"/>
                </a:cubicBezTo>
                <a:cubicBezTo>
                  <a:pt x="47" y="80"/>
                  <a:pt x="47" y="80"/>
                  <a:pt x="46" y="80"/>
                </a:cubicBezTo>
                <a:cubicBezTo>
                  <a:pt x="46" y="82"/>
                  <a:pt x="43" y="82"/>
                  <a:pt x="43" y="83"/>
                </a:cubicBezTo>
                <a:cubicBezTo>
                  <a:pt x="43" y="83"/>
                  <a:pt x="42" y="83"/>
                  <a:pt x="41" y="83"/>
                </a:cubicBezTo>
                <a:cubicBezTo>
                  <a:pt x="41" y="84"/>
                  <a:pt x="42" y="84"/>
                  <a:pt x="42" y="84"/>
                </a:cubicBezTo>
                <a:cubicBezTo>
                  <a:pt x="41" y="85"/>
                  <a:pt x="41" y="85"/>
                  <a:pt x="40" y="85"/>
                </a:cubicBezTo>
                <a:cubicBezTo>
                  <a:pt x="40" y="85"/>
                  <a:pt x="39" y="85"/>
                  <a:pt x="39" y="86"/>
                </a:cubicBezTo>
                <a:cubicBezTo>
                  <a:pt x="37" y="85"/>
                  <a:pt x="38" y="87"/>
                  <a:pt x="37" y="88"/>
                </a:cubicBezTo>
                <a:cubicBezTo>
                  <a:pt x="36" y="88"/>
                  <a:pt x="36" y="88"/>
                  <a:pt x="35" y="88"/>
                </a:cubicBezTo>
                <a:cubicBezTo>
                  <a:pt x="35" y="88"/>
                  <a:pt x="36" y="89"/>
                  <a:pt x="35" y="89"/>
                </a:cubicBezTo>
                <a:cubicBezTo>
                  <a:pt x="29" y="91"/>
                  <a:pt x="29" y="95"/>
                  <a:pt x="25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3" y="99"/>
                  <a:pt x="23" y="101"/>
                  <a:pt x="21" y="102"/>
                </a:cubicBezTo>
                <a:cubicBezTo>
                  <a:pt x="21" y="102"/>
                  <a:pt x="22" y="103"/>
                  <a:pt x="23" y="103"/>
                </a:cubicBezTo>
                <a:cubicBezTo>
                  <a:pt x="22" y="104"/>
                  <a:pt x="21" y="104"/>
                  <a:pt x="20" y="103"/>
                </a:cubicBezTo>
                <a:cubicBezTo>
                  <a:pt x="18" y="104"/>
                  <a:pt x="21" y="104"/>
                  <a:pt x="20" y="10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6"/>
                  <a:pt x="15" y="106"/>
                  <a:pt x="17" y="108"/>
                </a:cubicBezTo>
                <a:cubicBezTo>
                  <a:pt x="15" y="109"/>
                  <a:pt x="15" y="112"/>
                  <a:pt x="11" y="111"/>
                </a:cubicBezTo>
                <a:cubicBezTo>
                  <a:pt x="9" y="112"/>
                  <a:pt x="12" y="113"/>
                  <a:pt x="10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4"/>
                  <a:pt x="12" y="114"/>
                  <a:pt x="12" y="114"/>
                </a:cubicBezTo>
                <a:cubicBezTo>
                  <a:pt x="11" y="115"/>
                  <a:pt x="10" y="115"/>
                  <a:pt x="10" y="115"/>
                </a:cubicBezTo>
                <a:cubicBezTo>
                  <a:pt x="8" y="115"/>
                  <a:pt x="6" y="117"/>
                  <a:pt x="7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5" y="119"/>
                  <a:pt x="5" y="120"/>
                  <a:pt x="5" y="121"/>
                </a:cubicBezTo>
                <a:cubicBezTo>
                  <a:pt x="6" y="122"/>
                  <a:pt x="4" y="124"/>
                  <a:pt x="4" y="124"/>
                </a:cubicBezTo>
                <a:cubicBezTo>
                  <a:pt x="3" y="124"/>
                  <a:pt x="3" y="124"/>
                  <a:pt x="3" y="124"/>
                </a:cubicBezTo>
                <a:cubicBezTo>
                  <a:pt x="3" y="125"/>
                  <a:pt x="3" y="126"/>
                  <a:pt x="3" y="126"/>
                </a:cubicBezTo>
                <a:cubicBezTo>
                  <a:pt x="2" y="125"/>
                  <a:pt x="2" y="123"/>
                  <a:pt x="2" y="122"/>
                </a:cubicBezTo>
                <a:cubicBezTo>
                  <a:pt x="2" y="131"/>
                  <a:pt x="2" y="131"/>
                  <a:pt x="2" y="131"/>
                </a:cubicBezTo>
                <a:cubicBezTo>
                  <a:pt x="1" y="133"/>
                  <a:pt x="1" y="135"/>
                  <a:pt x="2" y="136"/>
                </a:cubicBezTo>
                <a:cubicBezTo>
                  <a:pt x="0" y="137"/>
                  <a:pt x="1" y="139"/>
                  <a:pt x="2" y="140"/>
                </a:cubicBezTo>
                <a:cubicBezTo>
                  <a:pt x="2" y="139"/>
                  <a:pt x="3" y="138"/>
                  <a:pt x="3" y="137"/>
                </a:cubicBezTo>
                <a:cubicBezTo>
                  <a:pt x="4" y="137"/>
                  <a:pt x="2" y="135"/>
                  <a:pt x="3" y="134"/>
                </a:cubicBezTo>
                <a:cubicBezTo>
                  <a:pt x="4" y="134"/>
                  <a:pt x="4" y="134"/>
                  <a:pt x="4" y="134"/>
                </a:cubicBezTo>
                <a:cubicBezTo>
                  <a:pt x="3" y="133"/>
                  <a:pt x="5" y="132"/>
                  <a:pt x="4" y="132"/>
                </a:cubicBezTo>
                <a:cubicBezTo>
                  <a:pt x="5" y="131"/>
                  <a:pt x="5" y="131"/>
                  <a:pt x="5" y="131"/>
                </a:cubicBezTo>
                <a:cubicBezTo>
                  <a:pt x="8" y="131"/>
                  <a:pt x="6" y="133"/>
                  <a:pt x="7" y="133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2"/>
                  <a:pt x="10" y="130"/>
                  <a:pt x="8" y="129"/>
                </a:cubicBezTo>
                <a:cubicBezTo>
                  <a:pt x="9" y="129"/>
                  <a:pt x="9" y="127"/>
                  <a:pt x="10" y="126"/>
                </a:cubicBezTo>
                <a:cubicBezTo>
                  <a:pt x="11" y="125"/>
                  <a:pt x="10" y="125"/>
                  <a:pt x="11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2" y="124"/>
                  <a:pt x="12" y="123"/>
                  <a:pt x="13" y="122"/>
                </a:cubicBezTo>
                <a:cubicBezTo>
                  <a:pt x="11" y="122"/>
                  <a:pt x="12" y="120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4" y="119"/>
                  <a:pt x="15" y="118"/>
                  <a:pt x="17" y="116"/>
                </a:cubicBezTo>
                <a:cubicBezTo>
                  <a:pt x="16" y="114"/>
                  <a:pt x="19" y="114"/>
                  <a:pt x="19" y="112"/>
                </a:cubicBezTo>
                <a:cubicBezTo>
                  <a:pt x="17" y="110"/>
                  <a:pt x="21" y="110"/>
                  <a:pt x="22" y="109"/>
                </a:cubicBezTo>
                <a:cubicBezTo>
                  <a:pt x="24" y="107"/>
                  <a:pt x="23" y="105"/>
                  <a:pt x="26" y="104"/>
                </a:cubicBezTo>
                <a:cubicBezTo>
                  <a:pt x="26" y="104"/>
                  <a:pt x="26" y="103"/>
                  <a:pt x="26" y="103"/>
                </a:cubicBezTo>
                <a:cubicBezTo>
                  <a:pt x="28" y="103"/>
                  <a:pt x="30" y="100"/>
                  <a:pt x="32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0" y="98"/>
                  <a:pt x="30" y="97"/>
                  <a:pt x="30" y="97"/>
                </a:cubicBezTo>
                <a:cubicBezTo>
                  <a:pt x="33" y="96"/>
                  <a:pt x="34" y="96"/>
                  <a:pt x="37" y="95"/>
                </a:cubicBezTo>
                <a:cubicBezTo>
                  <a:pt x="37" y="94"/>
                  <a:pt x="36" y="94"/>
                  <a:pt x="35" y="93"/>
                </a:cubicBezTo>
                <a:cubicBezTo>
                  <a:pt x="38" y="93"/>
                  <a:pt x="37" y="91"/>
                  <a:pt x="39" y="92"/>
                </a:cubicBezTo>
                <a:cubicBezTo>
                  <a:pt x="39" y="92"/>
                  <a:pt x="39" y="92"/>
                  <a:pt x="39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2" y="91"/>
                  <a:pt x="41" y="91"/>
                  <a:pt x="40" y="90"/>
                </a:cubicBezTo>
                <a:cubicBezTo>
                  <a:pt x="43" y="88"/>
                  <a:pt x="43" y="88"/>
                  <a:pt x="43" y="8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88"/>
                  <a:pt x="44" y="88"/>
                  <a:pt x="44" y="88"/>
                </a:cubicBezTo>
                <a:cubicBezTo>
                  <a:pt x="45" y="86"/>
                  <a:pt x="47" y="89"/>
                  <a:pt x="48" y="87"/>
                </a:cubicBezTo>
                <a:cubicBezTo>
                  <a:pt x="50" y="85"/>
                  <a:pt x="53" y="84"/>
                  <a:pt x="55" y="84"/>
                </a:cubicBezTo>
                <a:cubicBezTo>
                  <a:pt x="52" y="82"/>
                  <a:pt x="52" y="82"/>
                  <a:pt x="52" y="82"/>
                </a:cubicBezTo>
                <a:cubicBezTo>
                  <a:pt x="53" y="81"/>
                  <a:pt x="55" y="81"/>
                  <a:pt x="55" y="80"/>
                </a:cubicBezTo>
                <a:cubicBezTo>
                  <a:pt x="56" y="81"/>
                  <a:pt x="56" y="81"/>
                  <a:pt x="56" y="81"/>
                </a:cubicBezTo>
                <a:cubicBezTo>
                  <a:pt x="55" y="82"/>
                  <a:pt x="55" y="82"/>
                  <a:pt x="55" y="82"/>
                </a:cubicBezTo>
                <a:cubicBezTo>
                  <a:pt x="55" y="82"/>
                  <a:pt x="55" y="82"/>
                  <a:pt x="55" y="82"/>
                </a:cubicBezTo>
                <a:cubicBezTo>
                  <a:pt x="56" y="81"/>
                  <a:pt x="59" y="81"/>
                  <a:pt x="61" y="81"/>
                </a:cubicBezTo>
                <a:cubicBezTo>
                  <a:pt x="65" y="79"/>
                  <a:pt x="65" y="79"/>
                  <a:pt x="65" y="79"/>
                </a:cubicBezTo>
                <a:cubicBezTo>
                  <a:pt x="63" y="80"/>
                  <a:pt x="62" y="80"/>
                  <a:pt x="60" y="81"/>
                </a:cubicBezTo>
                <a:cubicBezTo>
                  <a:pt x="60" y="81"/>
                  <a:pt x="59" y="80"/>
                  <a:pt x="59" y="80"/>
                </a:cubicBezTo>
                <a:cubicBezTo>
                  <a:pt x="59" y="79"/>
                  <a:pt x="58" y="78"/>
                  <a:pt x="59" y="78"/>
                </a:cubicBezTo>
                <a:cubicBezTo>
                  <a:pt x="59" y="78"/>
                  <a:pt x="59" y="77"/>
                  <a:pt x="60" y="77"/>
                </a:cubicBezTo>
                <a:cubicBezTo>
                  <a:pt x="60" y="77"/>
                  <a:pt x="61" y="77"/>
                  <a:pt x="61" y="78"/>
                </a:cubicBezTo>
                <a:cubicBezTo>
                  <a:pt x="62" y="77"/>
                  <a:pt x="62" y="77"/>
                  <a:pt x="62" y="77"/>
                </a:cubicBezTo>
                <a:cubicBezTo>
                  <a:pt x="64" y="77"/>
                  <a:pt x="65" y="74"/>
                  <a:pt x="67" y="74"/>
                </a:cubicBezTo>
                <a:cubicBezTo>
                  <a:pt x="67" y="74"/>
                  <a:pt x="67" y="74"/>
                  <a:pt x="67" y="74"/>
                </a:cubicBezTo>
                <a:cubicBezTo>
                  <a:pt x="68" y="73"/>
                  <a:pt x="69" y="73"/>
                  <a:pt x="70" y="72"/>
                </a:cubicBezTo>
                <a:cubicBezTo>
                  <a:pt x="71" y="75"/>
                  <a:pt x="73" y="71"/>
                  <a:pt x="75" y="72"/>
                </a:cubicBezTo>
                <a:cubicBezTo>
                  <a:pt x="76" y="71"/>
                  <a:pt x="79" y="72"/>
                  <a:pt x="79" y="70"/>
                </a:cubicBezTo>
                <a:cubicBezTo>
                  <a:pt x="79" y="71"/>
                  <a:pt x="81" y="70"/>
                  <a:pt x="81" y="71"/>
                </a:cubicBezTo>
                <a:cubicBezTo>
                  <a:pt x="81" y="71"/>
                  <a:pt x="80" y="72"/>
                  <a:pt x="80" y="72"/>
                </a:cubicBezTo>
                <a:cubicBezTo>
                  <a:pt x="83" y="73"/>
                  <a:pt x="84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9" y="70"/>
                  <a:pt x="89" y="70"/>
                  <a:pt x="89" y="70"/>
                </a:cubicBezTo>
                <a:cubicBezTo>
                  <a:pt x="89" y="70"/>
                  <a:pt x="89" y="70"/>
                  <a:pt x="88" y="70"/>
                </a:cubicBezTo>
                <a:cubicBezTo>
                  <a:pt x="89" y="69"/>
                  <a:pt x="89" y="69"/>
                  <a:pt x="89" y="69"/>
                </a:cubicBezTo>
                <a:cubicBezTo>
                  <a:pt x="91" y="69"/>
                  <a:pt x="93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6"/>
                  <a:pt x="97" y="68"/>
                  <a:pt x="99" y="68"/>
                </a:cubicBezTo>
                <a:cubicBezTo>
                  <a:pt x="99" y="68"/>
                  <a:pt x="99" y="68"/>
                  <a:pt x="99" y="68"/>
                </a:cubicBezTo>
                <a:cubicBezTo>
                  <a:pt x="100" y="68"/>
                  <a:pt x="100" y="68"/>
                  <a:pt x="100" y="67"/>
                </a:cubicBezTo>
                <a:cubicBezTo>
                  <a:pt x="101" y="67"/>
                  <a:pt x="102" y="67"/>
                  <a:pt x="102" y="68"/>
                </a:cubicBezTo>
                <a:cubicBezTo>
                  <a:pt x="103" y="67"/>
                  <a:pt x="105" y="67"/>
                  <a:pt x="105" y="67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108" y="65"/>
                  <a:pt x="110" y="67"/>
                  <a:pt x="112" y="67"/>
                </a:cubicBezTo>
                <a:cubicBezTo>
                  <a:pt x="114" y="65"/>
                  <a:pt x="115" y="67"/>
                  <a:pt x="116" y="65"/>
                </a:cubicBezTo>
                <a:cubicBezTo>
                  <a:pt x="117" y="65"/>
                  <a:pt x="118" y="64"/>
                  <a:pt x="119" y="65"/>
                </a:cubicBezTo>
                <a:cubicBezTo>
                  <a:pt x="119" y="66"/>
                  <a:pt x="117" y="65"/>
                  <a:pt x="117" y="66"/>
                </a:cubicBezTo>
                <a:cubicBezTo>
                  <a:pt x="121" y="66"/>
                  <a:pt x="125" y="67"/>
                  <a:pt x="127" y="65"/>
                </a:cubicBezTo>
                <a:cubicBezTo>
                  <a:pt x="128" y="65"/>
                  <a:pt x="129" y="65"/>
                  <a:pt x="129" y="65"/>
                </a:cubicBezTo>
                <a:cubicBezTo>
                  <a:pt x="131" y="66"/>
                  <a:pt x="134" y="66"/>
                  <a:pt x="136" y="66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40" y="68"/>
                  <a:pt x="144" y="64"/>
                  <a:pt x="149" y="66"/>
                </a:cubicBezTo>
                <a:cubicBezTo>
                  <a:pt x="150" y="67"/>
                  <a:pt x="154" y="65"/>
                  <a:pt x="155" y="67"/>
                </a:cubicBezTo>
                <a:cubicBezTo>
                  <a:pt x="157" y="68"/>
                  <a:pt x="160" y="67"/>
                  <a:pt x="162" y="67"/>
                </a:cubicBezTo>
                <a:cubicBezTo>
                  <a:pt x="165" y="69"/>
                  <a:pt x="170" y="67"/>
                  <a:pt x="172" y="69"/>
                </a:cubicBezTo>
                <a:cubicBezTo>
                  <a:pt x="175" y="68"/>
                  <a:pt x="177" y="72"/>
                  <a:pt x="180" y="70"/>
                </a:cubicBezTo>
                <a:cubicBezTo>
                  <a:pt x="182" y="70"/>
                  <a:pt x="183" y="68"/>
                  <a:pt x="185" y="69"/>
                </a:cubicBezTo>
                <a:cubicBezTo>
                  <a:pt x="183" y="70"/>
                  <a:pt x="184" y="71"/>
                  <a:pt x="183" y="72"/>
                </a:cubicBezTo>
                <a:cubicBezTo>
                  <a:pt x="185" y="72"/>
                  <a:pt x="185" y="72"/>
                  <a:pt x="185" y="72"/>
                </a:cubicBezTo>
                <a:cubicBezTo>
                  <a:pt x="185" y="71"/>
                  <a:pt x="186" y="71"/>
                  <a:pt x="187" y="71"/>
                </a:cubicBezTo>
                <a:cubicBezTo>
                  <a:pt x="188" y="72"/>
                  <a:pt x="188" y="72"/>
                  <a:pt x="188" y="72"/>
                </a:cubicBezTo>
                <a:cubicBezTo>
                  <a:pt x="189" y="72"/>
                  <a:pt x="191" y="74"/>
                  <a:pt x="192" y="73"/>
                </a:cubicBezTo>
                <a:cubicBezTo>
                  <a:pt x="193" y="73"/>
                  <a:pt x="196" y="72"/>
                  <a:pt x="196" y="74"/>
                </a:cubicBezTo>
                <a:cubicBezTo>
                  <a:pt x="197" y="74"/>
                  <a:pt x="199" y="75"/>
                  <a:pt x="200" y="75"/>
                </a:cubicBezTo>
                <a:cubicBezTo>
                  <a:pt x="200" y="78"/>
                  <a:pt x="204" y="75"/>
                  <a:pt x="205" y="76"/>
                </a:cubicBezTo>
                <a:cubicBezTo>
                  <a:pt x="207" y="77"/>
                  <a:pt x="207" y="76"/>
                  <a:pt x="209" y="76"/>
                </a:cubicBezTo>
                <a:cubicBezTo>
                  <a:pt x="211" y="76"/>
                  <a:pt x="210" y="77"/>
                  <a:pt x="209" y="77"/>
                </a:cubicBezTo>
                <a:cubicBezTo>
                  <a:pt x="210" y="78"/>
                  <a:pt x="211" y="78"/>
                  <a:pt x="211" y="78"/>
                </a:cubicBezTo>
                <a:cubicBezTo>
                  <a:pt x="211" y="79"/>
                  <a:pt x="211" y="79"/>
                  <a:pt x="211" y="79"/>
                </a:cubicBezTo>
                <a:cubicBezTo>
                  <a:pt x="211" y="79"/>
                  <a:pt x="212" y="79"/>
                  <a:pt x="213" y="79"/>
                </a:cubicBezTo>
                <a:cubicBezTo>
                  <a:pt x="212" y="79"/>
                  <a:pt x="212" y="80"/>
                  <a:pt x="212" y="80"/>
                </a:cubicBezTo>
                <a:cubicBezTo>
                  <a:pt x="213" y="79"/>
                  <a:pt x="215" y="81"/>
                  <a:pt x="216" y="80"/>
                </a:cubicBezTo>
                <a:cubicBezTo>
                  <a:pt x="216" y="80"/>
                  <a:pt x="217" y="80"/>
                  <a:pt x="216" y="81"/>
                </a:cubicBezTo>
                <a:cubicBezTo>
                  <a:pt x="218" y="81"/>
                  <a:pt x="220" y="80"/>
                  <a:pt x="221" y="82"/>
                </a:cubicBezTo>
                <a:cubicBezTo>
                  <a:pt x="223" y="81"/>
                  <a:pt x="223" y="84"/>
                  <a:pt x="224" y="84"/>
                </a:cubicBezTo>
                <a:cubicBezTo>
                  <a:pt x="225" y="84"/>
                  <a:pt x="223" y="83"/>
                  <a:pt x="225" y="83"/>
                </a:cubicBezTo>
                <a:cubicBezTo>
                  <a:pt x="225" y="82"/>
                  <a:pt x="226" y="82"/>
                  <a:pt x="226" y="83"/>
                </a:cubicBezTo>
                <a:cubicBezTo>
                  <a:pt x="227" y="81"/>
                  <a:pt x="230" y="82"/>
                  <a:pt x="231" y="82"/>
                </a:cubicBezTo>
                <a:cubicBezTo>
                  <a:pt x="232" y="83"/>
                  <a:pt x="231" y="84"/>
                  <a:pt x="230" y="84"/>
                </a:cubicBezTo>
                <a:cubicBezTo>
                  <a:pt x="230" y="84"/>
                  <a:pt x="230" y="84"/>
                  <a:pt x="230" y="83"/>
                </a:cubicBezTo>
                <a:cubicBezTo>
                  <a:pt x="229" y="83"/>
                  <a:pt x="229" y="85"/>
                  <a:pt x="228" y="86"/>
                </a:cubicBezTo>
                <a:cubicBezTo>
                  <a:pt x="227" y="86"/>
                  <a:pt x="227" y="86"/>
                  <a:pt x="227" y="86"/>
                </a:cubicBezTo>
                <a:cubicBezTo>
                  <a:pt x="227" y="86"/>
                  <a:pt x="227" y="86"/>
                  <a:pt x="227" y="86"/>
                </a:cubicBezTo>
                <a:cubicBezTo>
                  <a:pt x="228" y="86"/>
                  <a:pt x="228" y="86"/>
                  <a:pt x="228" y="86"/>
                </a:cubicBezTo>
                <a:cubicBezTo>
                  <a:pt x="230" y="86"/>
                  <a:pt x="231" y="87"/>
                  <a:pt x="231" y="8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234" y="86"/>
                  <a:pt x="235" y="87"/>
                  <a:pt x="236" y="87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38" y="90"/>
                  <a:pt x="239" y="91"/>
                  <a:pt x="242" y="92"/>
                </a:cubicBezTo>
                <a:cubicBezTo>
                  <a:pt x="241" y="93"/>
                  <a:pt x="241" y="93"/>
                  <a:pt x="241" y="93"/>
                </a:cubicBezTo>
                <a:cubicBezTo>
                  <a:pt x="242" y="95"/>
                  <a:pt x="243" y="95"/>
                  <a:pt x="245" y="95"/>
                </a:cubicBezTo>
                <a:cubicBezTo>
                  <a:pt x="243" y="96"/>
                  <a:pt x="243" y="96"/>
                  <a:pt x="243" y="96"/>
                </a:cubicBezTo>
                <a:cubicBezTo>
                  <a:pt x="245" y="96"/>
                  <a:pt x="245" y="96"/>
                  <a:pt x="245" y="96"/>
                </a:cubicBezTo>
                <a:cubicBezTo>
                  <a:pt x="247" y="96"/>
                  <a:pt x="248" y="99"/>
                  <a:pt x="249" y="100"/>
                </a:cubicBezTo>
                <a:cubicBezTo>
                  <a:pt x="250" y="99"/>
                  <a:pt x="250" y="99"/>
                  <a:pt x="251" y="100"/>
                </a:cubicBezTo>
                <a:cubicBezTo>
                  <a:pt x="250" y="101"/>
                  <a:pt x="250" y="101"/>
                  <a:pt x="250" y="101"/>
                </a:cubicBezTo>
                <a:cubicBezTo>
                  <a:pt x="250" y="102"/>
                  <a:pt x="250" y="102"/>
                  <a:pt x="250" y="102"/>
                </a:cubicBezTo>
                <a:cubicBezTo>
                  <a:pt x="253" y="102"/>
                  <a:pt x="253" y="106"/>
                  <a:pt x="256" y="103"/>
                </a:cubicBezTo>
                <a:cubicBezTo>
                  <a:pt x="260" y="104"/>
                  <a:pt x="262" y="101"/>
                  <a:pt x="265" y="101"/>
                </a:cubicBezTo>
                <a:cubicBezTo>
                  <a:pt x="265" y="101"/>
                  <a:pt x="267" y="102"/>
                  <a:pt x="267" y="103"/>
                </a:cubicBezTo>
                <a:cubicBezTo>
                  <a:pt x="265" y="103"/>
                  <a:pt x="265" y="103"/>
                  <a:pt x="265" y="103"/>
                </a:cubicBezTo>
                <a:cubicBezTo>
                  <a:pt x="265" y="103"/>
                  <a:pt x="265" y="103"/>
                  <a:pt x="265" y="103"/>
                </a:cubicBezTo>
                <a:cubicBezTo>
                  <a:pt x="263" y="102"/>
                  <a:pt x="261" y="102"/>
                  <a:pt x="261" y="104"/>
                </a:cubicBezTo>
                <a:cubicBezTo>
                  <a:pt x="260" y="103"/>
                  <a:pt x="258" y="105"/>
                  <a:pt x="257" y="104"/>
                </a:cubicBezTo>
                <a:cubicBezTo>
                  <a:pt x="257" y="104"/>
                  <a:pt x="257" y="104"/>
                  <a:pt x="257" y="104"/>
                </a:cubicBezTo>
                <a:cubicBezTo>
                  <a:pt x="256" y="104"/>
                  <a:pt x="256" y="104"/>
                  <a:pt x="256" y="105"/>
                </a:cubicBezTo>
                <a:cubicBezTo>
                  <a:pt x="255" y="106"/>
                  <a:pt x="257" y="107"/>
                  <a:pt x="259" y="108"/>
                </a:cubicBezTo>
                <a:cubicBezTo>
                  <a:pt x="258" y="108"/>
                  <a:pt x="258" y="108"/>
                  <a:pt x="258" y="108"/>
                </a:cubicBezTo>
                <a:cubicBezTo>
                  <a:pt x="260" y="111"/>
                  <a:pt x="260" y="111"/>
                  <a:pt x="260" y="111"/>
                </a:cubicBezTo>
                <a:cubicBezTo>
                  <a:pt x="259" y="112"/>
                  <a:pt x="260" y="114"/>
                  <a:pt x="261" y="115"/>
                </a:cubicBezTo>
                <a:cubicBezTo>
                  <a:pt x="261" y="114"/>
                  <a:pt x="261" y="114"/>
                  <a:pt x="261" y="114"/>
                </a:cubicBezTo>
                <a:cubicBezTo>
                  <a:pt x="264" y="115"/>
                  <a:pt x="265" y="118"/>
                  <a:pt x="266" y="120"/>
                </a:cubicBezTo>
                <a:cubicBezTo>
                  <a:pt x="270" y="120"/>
                  <a:pt x="267" y="124"/>
                  <a:pt x="271" y="125"/>
                </a:cubicBezTo>
                <a:cubicBezTo>
                  <a:pt x="270" y="125"/>
                  <a:pt x="270" y="125"/>
                  <a:pt x="270" y="125"/>
                </a:cubicBezTo>
                <a:cubicBezTo>
                  <a:pt x="269" y="126"/>
                  <a:pt x="270" y="127"/>
                  <a:pt x="271" y="127"/>
                </a:cubicBezTo>
                <a:cubicBezTo>
                  <a:pt x="271" y="128"/>
                  <a:pt x="269" y="128"/>
                  <a:pt x="270" y="129"/>
                </a:cubicBezTo>
                <a:cubicBezTo>
                  <a:pt x="272" y="129"/>
                  <a:pt x="271" y="130"/>
                  <a:pt x="271" y="131"/>
                </a:cubicBezTo>
                <a:cubicBezTo>
                  <a:pt x="271" y="131"/>
                  <a:pt x="271" y="131"/>
                  <a:pt x="271" y="131"/>
                </a:cubicBezTo>
                <a:cubicBezTo>
                  <a:pt x="268" y="132"/>
                  <a:pt x="272" y="133"/>
                  <a:pt x="272" y="134"/>
                </a:cubicBezTo>
                <a:cubicBezTo>
                  <a:pt x="269" y="134"/>
                  <a:pt x="269" y="135"/>
                  <a:pt x="268" y="137"/>
                </a:cubicBezTo>
                <a:cubicBezTo>
                  <a:pt x="270" y="136"/>
                  <a:pt x="268" y="138"/>
                  <a:pt x="270" y="138"/>
                </a:cubicBezTo>
                <a:cubicBezTo>
                  <a:pt x="269" y="139"/>
                  <a:pt x="267" y="138"/>
                  <a:pt x="266" y="138"/>
                </a:cubicBezTo>
                <a:cubicBezTo>
                  <a:pt x="266" y="138"/>
                  <a:pt x="266" y="137"/>
                  <a:pt x="266" y="137"/>
                </a:cubicBezTo>
                <a:cubicBezTo>
                  <a:pt x="263" y="137"/>
                  <a:pt x="266" y="134"/>
                  <a:pt x="263" y="134"/>
                </a:cubicBezTo>
                <a:cubicBezTo>
                  <a:pt x="263" y="133"/>
                  <a:pt x="263" y="133"/>
                  <a:pt x="263" y="133"/>
                </a:cubicBezTo>
                <a:cubicBezTo>
                  <a:pt x="263" y="133"/>
                  <a:pt x="263" y="133"/>
                  <a:pt x="263" y="133"/>
                </a:cubicBezTo>
                <a:cubicBezTo>
                  <a:pt x="260" y="132"/>
                  <a:pt x="263" y="130"/>
                  <a:pt x="261" y="129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0" y="129"/>
                  <a:pt x="259" y="128"/>
                  <a:pt x="260" y="127"/>
                </a:cubicBezTo>
                <a:cubicBezTo>
                  <a:pt x="258" y="125"/>
                  <a:pt x="259" y="123"/>
                  <a:pt x="256" y="123"/>
                </a:cubicBezTo>
                <a:cubicBezTo>
                  <a:pt x="256" y="123"/>
                  <a:pt x="257" y="123"/>
                  <a:pt x="257" y="123"/>
                </a:cubicBezTo>
                <a:cubicBezTo>
                  <a:pt x="255" y="120"/>
                  <a:pt x="254" y="119"/>
                  <a:pt x="253" y="116"/>
                </a:cubicBezTo>
                <a:cubicBezTo>
                  <a:pt x="251" y="116"/>
                  <a:pt x="252" y="113"/>
                  <a:pt x="249" y="114"/>
                </a:cubicBezTo>
                <a:cubicBezTo>
                  <a:pt x="249" y="113"/>
                  <a:pt x="250" y="113"/>
                  <a:pt x="250" y="112"/>
                </a:cubicBezTo>
                <a:cubicBezTo>
                  <a:pt x="248" y="112"/>
                  <a:pt x="248" y="112"/>
                  <a:pt x="247" y="112"/>
                </a:cubicBezTo>
                <a:cubicBezTo>
                  <a:pt x="248" y="111"/>
                  <a:pt x="248" y="111"/>
                  <a:pt x="248" y="111"/>
                </a:cubicBezTo>
                <a:cubicBezTo>
                  <a:pt x="248" y="109"/>
                  <a:pt x="247" y="109"/>
                  <a:pt x="245" y="108"/>
                </a:cubicBezTo>
                <a:cubicBezTo>
                  <a:pt x="246" y="107"/>
                  <a:pt x="246" y="107"/>
                  <a:pt x="246" y="107"/>
                </a:cubicBezTo>
                <a:cubicBezTo>
                  <a:pt x="244" y="107"/>
                  <a:pt x="243" y="105"/>
                  <a:pt x="242" y="104"/>
                </a:cubicBezTo>
                <a:cubicBezTo>
                  <a:pt x="240" y="104"/>
                  <a:pt x="242" y="101"/>
                  <a:pt x="240" y="102"/>
                </a:cubicBezTo>
                <a:cubicBezTo>
                  <a:pt x="240" y="101"/>
                  <a:pt x="240" y="101"/>
                  <a:pt x="240" y="101"/>
                </a:cubicBezTo>
                <a:cubicBezTo>
                  <a:pt x="236" y="102"/>
                  <a:pt x="236" y="102"/>
                  <a:pt x="236" y="102"/>
                </a:cubicBezTo>
                <a:cubicBezTo>
                  <a:pt x="240" y="103"/>
                  <a:pt x="235" y="104"/>
                  <a:pt x="235" y="106"/>
                </a:cubicBezTo>
                <a:cubicBezTo>
                  <a:pt x="235" y="106"/>
                  <a:pt x="235" y="107"/>
                  <a:pt x="236" y="108"/>
                </a:cubicBezTo>
                <a:cubicBezTo>
                  <a:pt x="234" y="110"/>
                  <a:pt x="239" y="110"/>
                  <a:pt x="238" y="112"/>
                </a:cubicBezTo>
                <a:cubicBezTo>
                  <a:pt x="237" y="114"/>
                  <a:pt x="236" y="112"/>
                  <a:pt x="234" y="111"/>
                </a:cubicBezTo>
                <a:cubicBezTo>
                  <a:pt x="235" y="109"/>
                  <a:pt x="230" y="107"/>
                  <a:pt x="233" y="106"/>
                </a:cubicBezTo>
                <a:cubicBezTo>
                  <a:pt x="232" y="104"/>
                  <a:pt x="235" y="104"/>
                  <a:pt x="235" y="102"/>
                </a:cubicBezTo>
                <a:cubicBezTo>
                  <a:pt x="234" y="102"/>
                  <a:pt x="234" y="101"/>
                  <a:pt x="233" y="101"/>
                </a:cubicBezTo>
                <a:cubicBezTo>
                  <a:pt x="233" y="100"/>
                  <a:pt x="234" y="99"/>
                  <a:pt x="235" y="99"/>
                </a:cubicBezTo>
                <a:cubicBezTo>
                  <a:pt x="235" y="99"/>
                  <a:pt x="233" y="100"/>
                  <a:pt x="233" y="99"/>
                </a:cubicBezTo>
                <a:cubicBezTo>
                  <a:pt x="233" y="98"/>
                  <a:pt x="234" y="99"/>
                  <a:pt x="234" y="99"/>
                </a:cubicBezTo>
                <a:cubicBezTo>
                  <a:pt x="235" y="97"/>
                  <a:pt x="233" y="96"/>
                  <a:pt x="231" y="96"/>
                </a:cubicBezTo>
                <a:cubicBezTo>
                  <a:pt x="231" y="96"/>
                  <a:pt x="231" y="96"/>
                  <a:pt x="231" y="96"/>
                </a:cubicBezTo>
                <a:cubicBezTo>
                  <a:pt x="231" y="95"/>
                  <a:pt x="231" y="95"/>
                  <a:pt x="231" y="95"/>
                </a:cubicBezTo>
                <a:cubicBezTo>
                  <a:pt x="230" y="95"/>
                  <a:pt x="230" y="95"/>
                  <a:pt x="229" y="95"/>
                </a:cubicBezTo>
                <a:cubicBezTo>
                  <a:pt x="228" y="94"/>
                  <a:pt x="228" y="94"/>
                  <a:pt x="228" y="94"/>
                </a:cubicBezTo>
                <a:cubicBezTo>
                  <a:pt x="226" y="94"/>
                  <a:pt x="226" y="93"/>
                  <a:pt x="225" y="92"/>
                </a:cubicBezTo>
                <a:cubicBezTo>
                  <a:pt x="221" y="90"/>
                  <a:pt x="217" y="88"/>
                  <a:pt x="213" y="88"/>
                </a:cubicBezTo>
                <a:cubicBezTo>
                  <a:pt x="213" y="87"/>
                  <a:pt x="214" y="87"/>
                  <a:pt x="214" y="87"/>
                </a:cubicBezTo>
                <a:cubicBezTo>
                  <a:pt x="214" y="87"/>
                  <a:pt x="212" y="87"/>
                  <a:pt x="213" y="86"/>
                </a:cubicBezTo>
                <a:cubicBezTo>
                  <a:pt x="211" y="86"/>
                  <a:pt x="211" y="85"/>
                  <a:pt x="210" y="86"/>
                </a:cubicBezTo>
                <a:cubicBezTo>
                  <a:pt x="208" y="84"/>
                  <a:pt x="205" y="83"/>
                  <a:pt x="202" y="83"/>
                </a:cubicBezTo>
                <a:cubicBezTo>
                  <a:pt x="202" y="83"/>
                  <a:pt x="201" y="84"/>
                  <a:pt x="201" y="83"/>
                </a:cubicBezTo>
                <a:cubicBezTo>
                  <a:pt x="201" y="81"/>
                  <a:pt x="197" y="83"/>
                  <a:pt x="196" y="81"/>
                </a:cubicBezTo>
                <a:cubicBezTo>
                  <a:pt x="194" y="80"/>
                  <a:pt x="191" y="81"/>
                  <a:pt x="190" y="79"/>
                </a:cubicBezTo>
                <a:cubicBezTo>
                  <a:pt x="189" y="78"/>
                  <a:pt x="186" y="80"/>
                  <a:pt x="186" y="78"/>
                </a:cubicBezTo>
                <a:cubicBezTo>
                  <a:pt x="185" y="79"/>
                  <a:pt x="184" y="78"/>
                  <a:pt x="184" y="78"/>
                </a:cubicBezTo>
                <a:cubicBezTo>
                  <a:pt x="183" y="79"/>
                  <a:pt x="183" y="79"/>
                  <a:pt x="183" y="79"/>
                </a:cubicBezTo>
                <a:cubicBezTo>
                  <a:pt x="181" y="78"/>
                  <a:pt x="180" y="77"/>
                  <a:pt x="177" y="77"/>
                </a:cubicBezTo>
                <a:cubicBezTo>
                  <a:pt x="177" y="76"/>
                  <a:pt x="175" y="77"/>
                  <a:pt x="174" y="76"/>
                </a:cubicBezTo>
                <a:cubicBezTo>
                  <a:pt x="173" y="77"/>
                  <a:pt x="172" y="75"/>
                  <a:pt x="170" y="75"/>
                </a:cubicBezTo>
                <a:cubicBezTo>
                  <a:pt x="169" y="76"/>
                  <a:pt x="169" y="76"/>
                  <a:pt x="169" y="76"/>
                </a:cubicBezTo>
                <a:cubicBezTo>
                  <a:pt x="166" y="75"/>
                  <a:pt x="164" y="74"/>
                  <a:pt x="161" y="74"/>
                </a:cubicBezTo>
                <a:cubicBezTo>
                  <a:pt x="158" y="73"/>
                  <a:pt x="153" y="74"/>
                  <a:pt x="149" y="73"/>
                </a:cubicBezTo>
                <a:cubicBezTo>
                  <a:pt x="149" y="73"/>
                  <a:pt x="149" y="73"/>
                  <a:pt x="149" y="73"/>
                </a:cubicBezTo>
                <a:cubicBezTo>
                  <a:pt x="147" y="72"/>
                  <a:pt x="148" y="74"/>
                  <a:pt x="147" y="74"/>
                </a:cubicBezTo>
                <a:cubicBezTo>
                  <a:pt x="150" y="75"/>
                  <a:pt x="154" y="74"/>
                  <a:pt x="157" y="75"/>
                </a:cubicBezTo>
                <a:cubicBezTo>
                  <a:pt x="159" y="76"/>
                  <a:pt x="161" y="75"/>
                  <a:pt x="162" y="76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64" y="76"/>
                  <a:pt x="165" y="75"/>
                  <a:pt x="166" y="76"/>
                </a:cubicBezTo>
                <a:cubicBezTo>
                  <a:pt x="164" y="77"/>
                  <a:pt x="164" y="77"/>
                  <a:pt x="164" y="77"/>
                </a:cubicBezTo>
                <a:cubicBezTo>
                  <a:pt x="167" y="77"/>
                  <a:pt x="169" y="78"/>
                  <a:pt x="172" y="77"/>
                </a:cubicBezTo>
                <a:cubicBezTo>
                  <a:pt x="174" y="78"/>
                  <a:pt x="176" y="79"/>
                  <a:pt x="179" y="78"/>
                </a:cubicBezTo>
                <a:cubicBezTo>
                  <a:pt x="179" y="80"/>
                  <a:pt x="182" y="77"/>
                  <a:pt x="182" y="79"/>
                </a:cubicBezTo>
                <a:cubicBezTo>
                  <a:pt x="185" y="79"/>
                  <a:pt x="187" y="81"/>
                  <a:pt x="191" y="81"/>
                </a:cubicBezTo>
                <a:cubicBezTo>
                  <a:pt x="191" y="82"/>
                  <a:pt x="192" y="82"/>
                  <a:pt x="194" y="82"/>
                </a:cubicBezTo>
                <a:cubicBezTo>
                  <a:pt x="195" y="82"/>
                  <a:pt x="195" y="83"/>
                  <a:pt x="195" y="83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197" y="83"/>
                  <a:pt x="197" y="83"/>
                  <a:pt x="197" y="83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201" y="84"/>
                  <a:pt x="201" y="84"/>
                  <a:pt x="201" y="84"/>
                </a:cubicBezTo>
                <a:cubicBezTo>
                  <a:pt x="201" y="84"/>
                  <a:pt x="201" y="84"/>
                  <a:pt x="201" y="84"/>
                </a:cubicBezTo>
                <a:cubicBezTo>
                  <a:pt x="202" y="84"/>
                  <a:pt x="204" y="84"/>
                  <a:pt x="205" y="86"/>
                </a:cubicBezTo>
                <a:cubicBezTo>
                  <a:pt x="206" y="86"/>
                  <a:pt x="206" y="84"/>
                  <a:pt x="207" y="85"/>
                </a:cubicBezTo>
                <a:cubicBezTo>
                  <a:pt x="206" y="87"/>
                  <a:pt x="210" y="87"/>
                  <a:pt x="211" y="87"/>
                </a:cubicBezTo>
                <a:cubicBezTo>
                  <a:pt x="213" y="89"/>
                  <a:pt x="217" y="91"/>
                  <a:pt x="219" y="91"/>
                </a:cubicBezTo>
                <a:cubicBezTo>
                  <a:pt x="220" y="94"/>
                  <a:pt x="224" y="94"/>
                  <a:pt x="226" y="97"/>
                </a:cubicBezTo>
                <a:cubicBezTo>
                  <a:pt x="229" y="96"/>
                  <a:pt x="230" y="97"/>
                  <a:pt x="232" y="98"/>
                </a:cubicBezTo>
                <a:cubicBezTo>
                  <a:pt x="231" y="98"/>
                  <a:pt x="231" y="99"/>
                  <a:pt x="230" y="99"/>
                </a:cubicBezTo>
                <a:cubicBezTo>
                  <a:pt x="233" y="101"/>
                  <a:pt x="231" y="103"/>
                  <a:pt x="233" y="105"/>
                </a:cubicBezTo>
                <a:cubicBezTo>
                  <a:pt x="231" y="105"/>
                  <a:pt x="231" y="104"/>
                  <a:pt x="230" y="103"/>
                </a:cubicBezTo>
                <a:cubicBezTo>
                  <a:pt x="230" y="104"/>
                  <a:pt x="229" y="105"/>
                  <a:pt x="227" y="105"/>
                </a:cubicBezTo>
                <a:cubicBezTo>
                  <a:pt x="227" y="105"/>
                  <a:pt x="227" y="104"/>
                  <a:pt x="226" y="104"/>
                </a:cubicBezTo>
                <a:cubicBezTo>
                  <a:pt x="227" y="104"/>
                  <a:pt x="227" y="103"/>
                  <a:pt x="229" y="103"/>
                </a:cubicBezTo>
                <a:cubicBezTo>
                  <a:pt x="230" y="102"/>
                  <a:pt x="227" y="104"/>
                  <a:pt x="227" y="102"/>
                </a:cubicBezTo>
                <a:cubicBezTo>
                  <a:pt x="226" y="104"/>
                  <a:pt x="225" y="100"/>
                  <a:pt x="223" y="102"/>
                </a:cubicBezTo>
                <a:cubicBezTo>
                  <a:pt x="222" y="101"/>
                  <a:pt x="222" y="102"/>
                  <a:pt x="221" y="103"/>
                </a:cubicBezTo>
                <a:cubicBezTo>
                  <a:pt x="220" y="102"/>
                  <a:pt x="222" y="101"/>
                  <a:pt x="221" y="100"/>
                </a:cubicBezTo>
                <a:cubicBezTo>
                  <a:pt x="221" y="99"/>
                  <a:pt x="223" y="101"/>
                  <a:pt x="223" y="100"/>
                </a:cubicBezTo>
                <a:cubicBezTo>
                  <a:pt x="220" y="97"/>
                  <a:pt x="216" y="98"/>
                  <a:pt x="212" y="95"/>
                </a:cubicBezTo>
                <a:cubicBezTo>
                  <a:pt x="211" y="96"/>
                  <a:pt x="209" y="94"/>
                  <a:pt x="207" y="96"/>
                </a:cubicBezTo>
                <a:cubicBezTo>
                  <a:pt x="207" y="95"/>
                  <a:pt x="206" y="95"/>
                  <a:pt x="206" y="95"/>
                </a:cubicBezTo>
                <a:cubicBezTo>
                  <a:pt x="208" y="94"/>
                  <a:pt x="207" y="93"/>
                  <a:pt x="206" y="93"/>
                </a:cubicBezTo>
                <a:cubicBezTo>
                  <a:pt x="206" y="91"/>
                  <a:pt x="202" y="92"/>
                  <a:pt x="200" y="91"/>
                </a:cubicBezTo>
                <a:cubicBezTo>
                  <a:pt x="199" y="91"/>
                  <a:pt x="197" y="91"/>
                  <a:pt x="198" y="92"/>
                </a:cubicBezTo>
                <a:cubicBezTo>
                  <a:pt x="196" y="92"/>
                  <a:pt x="193" y="91"/>
                  <a:pt x="192" y="91"/>
                </a:cubicBezTo>
                <a:cubicBezTo>
                  <a:pt x="190" y="90"/>
                  <a:pt x="188" y="89"/>
                  <a:pt x="187" y="88"/>
                </a:cubicBezTo>
                <a:cubicBezTo>
                  <a:pt x="188" y="86"/>
                  <a:pt x="189" y="88"/>
                  <a:pt x="190" y="88"/>
                </a:cubicBezTo>
                <a:cubicBezTo>
                  <a:pt x="191" y="87"/>
                  <a:pt x="189" y="87"/>
                  <a:pt x="188" y="87"/>
                </a:cubicBezTo>
                <a:cubicBezTo>
                  <a:pt x="186" y="88"/>
                  <a:pt x="183" y="86"/>
                  <a:pt x="182" y="88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2" y="87"/>
                  <a:pt x="182" y="86"/>
                </a:cubicBezTo>
                <a:cubicBezTo>
                  <a:pt x="183" y="86"/>
                  <a:pt x="183" y="86"/>
                  <a:pt x="183" y="87"/>
                </a:cubicBezTo>
                <a:cubicBezTo>
                  <a:pt x="185" y="86"/>
                  <a:pt x="185" y="86"/>
                  <a:pt x="185" y="86"/>
                </a:cubicBezTo>
                <a:cubicBezTo>
                  <a:pt x="183" y="85"/>
                  <a:pt x="180" y="85"/>
                  <a:pt x="178" y="85"/>
                </a:cubicBezTo>
                <a:cubicBezTo>
                  <a:pt x="176" y="84"/>
                  <a:pt x="174" y="84"/>
                  <a:pt x="172" y="83"/>
                </a:cubicBezTo>
                <a:cubicBezTo>
                  <a:pt x="171" y="83"/>
                  <a:pt x="171" y="82"/>
                  <a:pt x="169" y="82"/>
                </a:cubicBezTo>
                <a:cubicBezTo>
                  <a:pt x="166" y="82"/>
                  <a:pt x="165" y="82"/>
                  <a:pt x="163" y="81"/>
                </a:cubicBezTo>
                <a:cubicBezTo>
                  <a:pt x="161" y="81"/>
                  <a:pt x="160" y="81"/>
                  <a:pt x="158" y="81"/>
                </a:cubicBezTo>
                <a:cubicBezTo>
                  <a:pt x="155" y="82"/>
                  <a:pt x="154" y="80"/>
                  <a:pt x="152" y="80"/>
                </a:cubicBezTo>
                <a:cubicBezTo>
                  <a:pt x="150" y="82"/>
                  <a:pt x="148" y="79"/>
                  <a:pt x="147" y="81"/>
                </a:cubicBezTo>
                <a:cubicBezTo>
                  <a:pt x="147" y="79"/>
                  <a:pt x="145" y="80"/>
                  <a:pt x="143" y="80"/>
                </a:cubicBezTo>
                <a:cubicBezTo>
                  <a:pt x="143" y="81"/>
                  <a:pt x="146" y="81"/>
                  <a:pt x="147" y="82"/>
                </a:cubicBezTo>
                <a:cubicBezTo>
                  <a:pt x="146" y="83"/>
                  <a:pt x="146" y="83"/>
                  <a:pt x="146" y="83"/>
                </a:cubicBezTo>
                <a:cubicBezTo>
                  <a:pt x="145" y="83"/>
                  <a:pt x="145" y="83"/>
                  <a:pt x="144" y="82"/>
                </a:cubicBezTo>
                <a:cubicBezTo>
                  <a:pt x="144" y="83"/>
                  <a:pt x="143" y="83"/>
                  <a:pt x="143" y="83"/>
                </a:cubicBezTo>
                <a:cubicBezTo>
                  <a:pt x="142" y="83"/>
                  <a:pt x="141" y="83"/>
                  <a:pt x="141" y="82"/>
                </a:cubicBezTo>
                <a:cubicBezTo>
                  <a:pt x="139" y="82"/>
                  <a:pt x="138" y="83"/>
                  <a:pt x="136" y="83"/>
                </a:cubicBezTo>
                <a:cubicBezTo>
                  <a:pt x="134" y="82"/>
                  <a:pt x="132" y="83"/>
                  <a:pt x="131" y="83"/>
                </a:cubicBezTo>
                <a:cubicBezTo>
                  <a:pt x="131" y="83"/>
                  <a:pt x="131" y="83"/>
                  <a:pt x="131" y="82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30" y="83"/>
                  <a:pt x="130" y="83"/>
                  <a:pt x="130" y="83"/>
                </a:cubicBezTo>
                <a:cubicBezTo>
                  <a:pt x="130" y="83"/>
                  <a:pt x="131" y="83"/>
                  <a:pt x="131" y="83"/>
                </a:cubicBezTo>
                <a:cubicBezTo>
                  <a:pt x="131" y="85"/>
                  <a:pt x="128" y="83"/>
                  <a:pt x="127" y="83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4" y="83"/>
                  <a:pt x="124" y="83"/>
                  <a:pt x="124" y="84"/>
                </a:cubicBezTo>
                <a:cubicBezTo>
                  <a:pt x="123" y="83"/>
                  <a:pt x="121" y="85"/>
                  <a:pt x="120" y="83"/>
                </a:cubicBezTo>
                <a:cubicBezTo>
                  <a:pt x="117" y="83"/>
                  <a:pt x="118" y="84"/>
                  <a:pt x="117" y="85"/>
                </a:cubicBezTo>
                <a:cubicBezTo>
                  <a:pt x="116" y="84"/>
                  <a:pt x="116" y="84"/>
                  <a:pt x="116" y="83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1" y="85"/>
                  <a:pt x="112" y="84"/>
                  <a:pt x="113" y="85"/>
                </a:cubicBezTo>
                <a:cubicBezTo>
                  <a:pt x="114" y="85"/>
                  <a:pt x="113" y="86"/>
                  <a:pt x="112" y="87"/>
                </a:cubicBezTo>
                <a:cubicBezTo>
                  <a:pt x="111" y="87"/>
                  <a:pt x="112" y="85"/>
                  <a:pt x="111" y="86"/>
                </a:cubicBezTo>
                <a:cubicBezTo>
                  <a:pt x="110" y="85"/>
                  <a:pt x="109" y="87"/>
                  <a:pt x="108" y="86"/>
                </a:cubicBezTo>
                <a:cubicBezTo>
                  <a:pt x="108" y="86"/>
                  <a:pt x="108" y="86"/>
                  <a:pt x="107" y="86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6" y="86"/>
                  <a:pt x="103" y="87"/>
                  <a:pt x="102" y="86"/>
                </a:cubicBezTo>
                <a:cubicBezTo>
                  <a:pt x="100" y="87"/>
                  <a:pt x="98" y="86"/>
                  <a:pt x="96" y="87"/>
                </a:cubicBezTo>
                <a:cubicBezTo>
                  <a:pt x="96" y="87"/>
                  <a:pt x="96" y="87"/>
                  <a:pt x="96" y="87"/>
                </a:cubicBezTo>
                <a:cubicBezTo>
                  <a:pt x="98" y="87"/>
                  <a:pt x="99" y="87"/>
                  <a:pt x="100" y="88"/>
                </a:cubicBezTo>
                <a:cubicBezTo>
                  <a:pt x="99" y="88"/>
                  <a:pt x="100" y="89"/>
                  <a:pt x="100" y="89"/>
                </a:cubicBezTo>
                <a:cubicBezTo>
                  <a:pt x="102" y="89"/>
                  <a:pt x="106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12" y="89"/>
                  <a:pt x="116" y="87"/>
                  <a:pt x="121" y="88"/>
                </a:cubicBezTo>
                <a:cubicBezTo>
                  <a:pt x="123" y="87"/>
                  <a:pt x="127" y="87"/>
                  <a:pt x="130" y="87"/>
                </a:cubicBezTo>
                <a:cubicBezTo>
                  <a:pt x="132" y="87"/>
                  <a:pt x="133" y="88"/>
                  <a:pt x="135" y="87"/>
                </a:cubicBezTo>
                <a:cubicBezTo>
                  <a:pt x="136" y="87"/>
                  <a:pt x="135" y="88"/>
                  <a:pt x="136" y="89"/>
                </a:cubicBezTo>
                <a:cubicBezTo>
                  <a:pt x="135" y="89"/>
                  <a:pt x="135" y="89"/>
                  <a:pt x="134" y="89"/>
                </a:cubicBezTo>
                <a:cubicBezTo>
                  <a:pt x="132" y="89"/>
                  <a:pt x="126" y="89"/>
                  <a:pt x="123" y="90"/>
                </a:cubicBezTo>
                <a:cubicBezTo>
                  <a:pt x="121" y="89"/>
                  <a:pt x="119" y="90"/>
                  <a:pt x="116" y="90"/>
                </a:cubicBezTo>
                <a:cubicBezTo>
                  <a:pt x="113" y="89"/>
                  <a:pt x="111" y="92"/>
                  <a:pt x="108" y="91"/>
                </a:cubicBezTo>
                <a:cubicBezTo>
                  <a:pt x="107" y="91"/>
                  <a:pt x="107" y="91"/>
                  <a:pt x="106" y="92"/>
                </a:cubicBezTo>
                <a:cubicBezTo>
                  <a:pt x="104" y="91"/>
                  <a:pt x="104" y="93"/>
                  <a:pt x="102" y="93"/>
                </a:cubicBezTo>
                <a:cubicBezTo>
                  <a:pt x="102" y="91"/>
                  <a:pt x="97" y="93"/>
                  <a:pt x="98" y="91"/>
                </a:cubicBezTo>
                <a:cubicBezTo>
                  <a:pt x="98" y="90"/>
                  <a:pt x="97" y="90"/>
                  <a:pt x="96" y="90"/>
                </a:cubicBezTo>
                <a:cubicBezTo>
                  <a:pt x="96" y="90"/>
                  <a:pt x="95" y="91"/>
                  <a:pt x="95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0"/>
                  <a:pt x="88" y="90"/>
                  <a:pt x="88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8" y="91"/>
                  <a:pt x="87" y="91"/>
                  <a:pt x="87" y="92"/>
                </a:cubicBezTo>
                <a:cubicBezTo>
                  <a:pt x="85" y="93"/>
                  <a:pt x="84" y="91"/>
                  <a:pt x="83" y="91"/>
                </a:cubicBezTo>
                <a:cubicBezTo>
                  <a:pt x="83" y="92"/>
                  <a:pt x="83" y="92"/>
                  <a:pt x="83" y="92"/>
                </a:cubicBezTo>
                <a:cubicBezTo>
                  <a:pt x="82" y="92"/>
                  <a:pt x="81" y="92"/>
                  <a:pt x="80" y="93"/>
                </a:cubicBezTo>
                <a:cubicBezTo>
                  <a:pt x="80" y="94"/>
                  <a:pt x="82" y="94"/>
                  <a:pt x="84" y="96"/>
                </a:cubicBezTo>
                <a:cubicBezTo>
                  <a:pt x="84" y="94"/>
                  <a:pt x="86" y="95"/>
                  <a:pt x="87" y="94"/>
                </a:cubicBezTo>
                <a:cubicBezTo>
                  <a:pt x="87" y="94"/>
                  <a:pt x="87" y="94"/>
                  <a:pt x="87" y="94"/>
                </a:cubicBezTo>
                <a:cubicBezTo>
                  <a:pt x="88" y="94"/>
                  <a:pt x="87" y="93"/>
                  <a:pt x="87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3" y="92"/>
                  <a:pt x="95" y="91"/>
                  <a:pt x="96" y="92"/>
                </a:cubicBezTo>
                <a:cubicBezTo>
                  <a:pt x="96" y="93"/>
                  <a:pt x="95" y="93"/>
                  <a:pt x="95" y="94"/>
                </a:cubicBezTo>
                <a:cubicBezTo>
                  <a:pt x="93" y="94"/>
                  <a:pt x="92" y="95"/>
                  <a:pt x="90" y="94"/>
                </a:cubicBezTo>
                <a:cubicBezTo>
                  <a:pt x="90" y="95"/>
                  <a:pt x="90" y="95"/>
                  <a:pt x="90" y="95"/>
                </a:cubicBezTo>
                <a:cubicBezTo>
                  <a:pt x="89" y="95"/>
                  <a:pt x="88" y="97"/>
                  <a:pt x="87" y="96"/>
                </a:cubicBezTo>
                <a:cubicBezTo>
                  <a:pt x="86" y="96"/>
                  <a:pt x="84" y="96"/>
                  <a:pt x="84" y="97"/>
                </a:cubicBezTo>
                <a:cubicBezTo>
                  <a:pt x="83" y="97"/>
                  <a:pt x="82" y="98"/>
                  <a:pt x="81" y="97"/>
                </a:cubicBezTo>
                <a:cubicBezTo>
                  <a:pt x="80" y="97"/>
                  <a:pt x="81" y="96"/>
                  <a:pt x="81" y="96"/>
                </a:cubicBezTo>
                <a:cubicBezTo>
                  <a:pt x="77" y="97"/>
                  <a:pt x="77" y="97"/>
                  <a:pt x="77" y="97"/>
                </a:cubicBezTo>
                <a:cubicBezTo>
                  <a:pt x="75" y="96"/>
                  <a:pt x="76" y="94"/>
                  <a:pt x="73" y="95"/>
                </a:cubicBezTo>
                <a:cubicBezTo>
                  <a:pt x="72" y="97"/>
                  <a:pt x="71" y="97"/>
                  <a:pt x="70" y="97"/>
                </a:cubicBezTo>
                <a:cubicBezTo>
                  <a:pt x="68" y="99"/>
                  <a:pt x="66" y="100"/>
                  <a:pt x="65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5" y="102"/>
                  <a:pt x="66" y="102"/>
                  <a:pt x="67" y="101"/>
                </a:cubicBezTo>
                <a:cubicBezTo>
                  <a:pt x="68" y="101"/>
                  <a:pt x="67" y="100"/>
                  <a:pt x="67" y="99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70" y="99"/>
                  <a:pt x="71" y="97"/>
                  <a:pt x="74" y="99"/>
                </a:cubicBezTo>
                <a:cubicBezTo>
                  <a:pt x="72" y="99"/>
                  <a:pt x="74" y="100"/>
                  <a:pt x="73" y="101"/>
                </a:cubicBezTo>
                <a:cubicBezTo>
                  <a:pt x="72" y="101"/>
                  <a:pt x="71" y="101"/>
                  <a:pt x="71" y="101"/>
                </a:cubicBezTo>
                <a:cubicBezTo>
                  <a:pt x="70" y="102"/>
                  <a:pt x="69" y="102"/>
                  <a:pt x="69" y="102"/>
                </a:cubicBezTo>
                <a:cubicBezTo>
                  <a:pt x="67" y="106"/>
                  <a:pt x="59" y="101"/>
                  <a:pt x="59" y="106"/>
                </a:cubicBezTo>
                <a:cubicBezTo>
                  <a:pt x="60" y="107"/>
                  <a:pt x="61" y="105"/>
                  <a:pt x="62" y="105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7" y="106"/>
                  <a:pt x="63" y="106"/>
                  <a:pt x="63" y="108"/>
                </a:cubicBezTo>
                <a:cubicBezTo>
                  <a:pt x="61" y="108"/>
                  <a:pt x="60" y="110"/>
                  <a:pt x="58" y="109"/>
                </a:cubicBezTo>
                <a:cubicBezTo>
                  <a:pt x="58" y="108"/>
                  <a:pt x="58" y="108"/>
                  <a:pt x="58" y="107"/>
                </a:cubicBezTo>
                <a:cubicBezTo>
                  <a:pt x="57" y="107"/>
                  <a:pt x="57" y="107"/>
                  <a:pt x="56" y="108"/>
                </a:cubicBezTo>
                <a:cubicBezTo>
                  <a:pt x="57" y="108"/>
                  <a:pt x="57" y="109"/>
                  <a:pt x="58" y="109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11"/>
                  <a:pt x="54" y="112"/>
                  <a:pt x="54" y="112"/>
                </a:cubicBezTo>
                <a:cubicBezTo>
                  <a:pt x="55" y="113"/>
                  <a:pt x="52" y="113"/>
                  <a:pt x="52" y="114"/>
                </a:cubicBezTo>
                <a:cubicBezTo>
                  <a:pt x="49" y="115"/>
                  <a:pt x="49" y="117"/>
                  <a:pt x="46" y="118"/>
                </a:cubicBezTo>
                <a:cubicBezTo>
                  <a:pt x="47" y="118"/>
                  <a:pt x="47" y="118"/>
                  <a:pt x="48" y="119"/>
                </a:cubicBezTo>
                <a:cubicBezTo>
                  <a:pt x="47" y="119"/>
                  <a:pt x="47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2" y="122"/>
                  <a:pt x="42" y="122"/>
                </a:cubicBezTo>
                <a:cubicBezTo>
                  <a:pt x="43" y="122"/>
                  <a:pt x="43" y="121"/>
                  <a:pt x="44" y="121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3" y="122"/>
                  <a:pt x="42" y="124"/>
                  <a:pt x="40" y="123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5"/>
                  <a:pt x="40" y="125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41" y="128"/>
                  <a:pt x="36" y="129"/>
                  <a:pt x="38" y="130"/>
                </a:cubicBezTo>
                <a:cubicBezTo>
                  <a:pt x="37" y="131"/>
                  <a:pt x="36" y="131"/>
                  <a:pt x="35" y="131"/>
                </a:cubicBezTo>
                <a:cubicBezTo>
                  <a:pt x="35" y="133"/>
                  <a:pt x="34" y="135"/>
                  <a:pt x="34" y="136"/>
                </a:cubicBezTo>
                <a:cubicBezTo>
                  <a:pt x="34" y="138"/>
                  <a:pt x="33" y="138"/>
                  <a:pt x="31" y="140"/>
                </a:cubicBezTo>
                <a:cubicBezTo>
                  <a:pt x="33" y="140"/>
                  <a:pt x="31" y="140"/>
                  <a:pt x="32" y="141"/>
                </a:cubicBezTo>
                <a:cubicBezTo>
                  <a:pt x="34" y="143"/>
                  <a:pt x="30" y="142"/>
                  <a:pt x="30" y="144"/>
                </a:cubicBezTo>
                <a:cubicBezTo>
                  <a:pt x="32" y="146"/>
                  <a:pt x="29" y="147"/>
                  <a:pt x="29" y="149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8"/>
                  <a:pt x="31" y="149"/>
                  <a:pt x="31" y="150"/>
                </a:cubicBezTo>
                <a:cubicBezTo>
                  <a:pt x="29" y="150"/>
                  <a:pt x="29" y="150"/>
                  <a:pt x="29" y="150"/>
                </a:cubicBezTo>
                <a:cubicBezTo>
                  <a:pt x="27" y="150"/>
                  <a:pt x="27" y="151"/>
                  <a:pt x="27" y="151"/>
                </a:cubicBezTo>
                <a:cubicBezTo>
                  <a:pt x="29" y="151"/>
                  <a:pt x="29" y="151"/>
                  <a:pt x="29" y="151"/>
                </a:cubicBezTo>
                <a:cubicBezTo>
                  <a:pt x="29" y="152"/>
                  <a:pt x="28" y="153"/>
                  <a:pt x="27" y="153"/>
                </a:cubicBezTo>
                <a:cubicBezTo>
                  <a:pt x="24" y="156"/>
                  <a:pt x="29" y="159"/>
                  <a:pt x="26" y="161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6" y="162"/>
                  <a:pt x="25" y="163"/>
                  <a:pt x="26" y="164"/>
                </a:cubicBezTo>
                <a:cubicBezTo>
                  <a:pt x="23" y="165"/>
                  <a:pt x="28" y="166"/>
                  <a:pt x="27" y="167"/>
                </a:cubicBezTo>
                <a:cubicBezTo>
                  <a:pt x="26" y="167"/>
                  <a:pt x="26" y="167"/>
                  <a:pt x="26" y="167"/>
                </a:cubicBezTo>
                <a:cubicBezTo>
                  <a:pt x="26" y="168"/>
                  <a:pt x="26" y="169"/>
                  <a:pt x="27" y="169"/>
                </a:cubicBezTo>
                <a:cubicBezTo>
                  <a:pt x="27" y="169"/>
                  <a:pt x="28" y="171"/>
                  <a:pt x="26" y="171"/>
                </a:cubicBezTo>
                <a:cubicBezTo>
                  <a:pt x="28" y="174"/>
                  <a:pt x="27" y="176"/>
                  <a:pt x="27" y="179"/>
                </a:cubicBezTo>
                <a:cubicBezTo>
                  <a:pt x="29" y="181"/>
                  <a:pt x="28" y="183"/>
                  <a:pt x="30" y="185"/>
                </a:cubicBezTo>
                <a:cubicBezTo>
                  <a:pt x="29" y="187"/>
                  <a:pt x="33" y="190"/>
                  <a:pt x="31" y="192"/>
                </a:cubicBezTo>
                <a:cubicBezTo>
                  <a:pt x="33" y="195"/>
                  <a:pt x="32" y="199"/>
                  <a:pt x="34" y="202"/>
                </a:cubicBezTo>
                <a:cubicBezTo>
                  <a:pt x="34" y="205"/>
                  <a:pt x="36" y="207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6" y="212"/>
                  <a:pt x="35" y="214"/>
                  <a:pt x="36" y="216"/>
                </a:cubicBezTo>
                <a:cubicBezTo>
                  <a:pt x="38" y="216"/>
                  <a:pt x="37" y="215"/>
                  <a:pt x="37" y="215"/>
                </a:cubicBezTo>
                <a:cubicBezTo>
                  <a:pt x="39" y="215"/>
                  <a:pt x="40" y="214"/>
                  <a:pt x="40" y="214"/>
                </a:cubicBezTo>
                <a:cubicBezTo>
                  <a:pt x="36" y="213"/>
                  <a:pt x="41" y="211"/>
                  <a:pt x="38" y="210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37" y="210"/>
                  <a:pt x="38" y="209"/>
                  <a:pt x="37" y="209"/>
                </a:cubicBezTo>
                <a:cubicBezTo>
                  <a:pt x="38" y="208"/>
                  <a:pt x="39" y="207"/>
                  <a:pt x="41" y="208"/>
                </a:cubicBezTo>
                <a:cubicBezTo>
                  <a:pt x="41" y="207"/>
                  <a:pt x="41" y="207"/>
                  <a:pt x="41" y="207"/>
                </a:cubicBezTo>
                <a:cubicBezTo>
                  <a:pt x="41" y="206"/>
                  <a:pt x="41" y="205"/>
                  <a:pt x="42" y="205"/>
                </a:cubicBezTo>
                <a:cubicBezTo>
                  <a:pt x="42" y="204"/>
                  <a:pt x="42" y="204"/>
                  <a:pt x="42" y="204"/>
                </a:cubicBezTo>
                <a:cubicBezTo>
                  <a:pt x="41" y="204"/>
                  <a:pt x="41" y="204"/>
                  <a:pt x="40" y="204"/>
                </a:cubicBezTo>
                <a:cubicBezTo>
                  <a:pt x="39" y="202"/>
                  <a:pt x="39" y="199"/>
                  <a:pt x="41" y="197"/>
                </a:cubicBezTo>
                <a:cubicBezTo>
                  <a:pt x="39" y="195"/>
                  <a:pt x="42" y="194"/>
                  <a:pt x="39" y="192"/>
                </a:cubicBezTo>
                <a:cubicBezTo>
                  <a:pt x="40" y="191"/>
                  <a:pt x="39" y="190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0" y="187"/>
                  <a:pt x="39" y="186"/>
                  <a:pt x="39" y="184"/>
                </a:cubicBezTo>
                <a:cubicBezTo>
                  <a:pt x="36" y="181"/>
                  <a:pt x="40" y="180"/>
                  <a:pt x="39" y="177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39" y="176"/>
                  <a:pt x="40" y="174"/>
                  <a:pt x="39" y="173"/>
                </a:cubicBezTo>
                <a:cubicBezTo>
                  <a:pt x="39" y="173"/>
                  <a:pt x="39" y="173"/>
                  <a:pt x="39" y="173"/>
                </a:cubicBezTo>
                <a:cubicBezTo>
                  <a:pt x="38" y="173"/>
                  <a:pt x="37" y="173"/>
                  <a:pt x="37" y="172"/>
                </a:cubicBezTo>
                <a:cubicBezTo>
                  <a:pt x="40" y="172"/>
                  <a:pt x="39" y="170"/>
                  <a:pt x="40" y="168"/>
                </a:cubicBezTo>
                <a:cubicBezTo>
                  <a:pt x="40" y="167"/>
                  <a:pt x="40" y="166"/>
                  <a:pt x="38" y="165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39" y="164"/>
                  <a:pt x="39" y="164"/>
                  <a:pt x="39" y="164"/>
                </a:cubicBezTo>
                <a:cubicBezTo>
                  <a:pt x="37" y="163"/>
                  <a:pt x="39" y="162"/>
                  <a:pt x="40" y="161"/>
                </a:cubicBezTo>
                <a:cubicBezTo>
                  <a:pt x="38" y="160"/>
                  <a:pt x="40" y="158"/>
                  <a:pt x="40" y="157"/>
                </a:cubicBezTo>
                <a:cubicBezTo>
                  <a:pt x="39" y="155"/>
                  <a:pt x="43" y="153"/>
                  <a:pt x="40" y="151"/>
                </a:cubicBezTo>
                <a:cubicBezTo>
                  <a:pt x="43" y="151"/>
                  <a:pt x="40" y="149"/>
                  <a:pt x="42" y="149"/>
                </a:cubicBezTo>
                <a:cubicBezTo>
                  <a:pt x="42" y="148"/>
                  <a:pt x="44" y="147"/>
                  <a:pt x="43" y="146"/>
                </a:cubicBezTo>
                <a:cubicBezTo>
                  <a:pt x="42" y="144"/>
                  <a:pt x="47" y="145"/>
                  <a:pt x="45" y="143"/>
                </a:cubicBezTo>
                <a:cubicBezTo>
                  <a:pt x="46" y="143"/>
                  <a:pt x="45" y="141"/>
                  <a:pt x="46" y="141"/>
                </a:cubicBezTo>
                <a:cubicBezTo>
                  <a:pt x="47" y="139"/>
                  <a:pt x="49" y="138"/>
                  <a:pt x="50" y="136"/>
                </a:cubicBezTo>
                <a:cubicBezTo>
                  <a:pt x="50" y="134"/>
                  <a:pt x="54" y="134"/>
                  <a:pt x="52" y="132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6" y="129"/>
                  <a:pt x="59" y="128"/>
                  <a:pt x="59" y="126"/>
                </a:cubicBezTo>
                <a:cubicBezTo>
                  <a:pt x="59" y="125"/>
                  <a:pt x="60" y="125"/>
                  <a:pt x="61" y="125"/>
                </a:cubicBezTo>
                <a:cubicBezTo>
                  <a:pt x="60" y="122"/>
                  <a:pt x="65" y="121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8" y="117"/>
                  <a:pt x="73" y="117"/>
                  <a:pt x="75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9" y="114"/>
                  <a:pt x="80" y="111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85" y="111"/>
                  <a:pt x="87" y="110"/>
                  <a:pt x="89" y="111"/>
                </a:cubicBezTo>
                <a:cubicBezTo>
                  <a:pt x="87" y="113"/>
                  <a:pt x="83" y="111"/>
                  <a:pt x="82" y="114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5" y="115"/>
                  <a:pt x="81" y="115"/>
                  <a:pt x="81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79" y="117"/>
                  <a:pt x="78" y="116"/>
                </a:cubicBezTo>
                <a:cubicBezTo>
                  <a:pt x="77" y="117"/>
                  <a:pt x="75" y="118"/>
                  <a:pt x="76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21"/>
                  <a:pt x="74" y="122"/>
                  <a:pt x="72" y="122"/>
                </a:cubicBezTo>
                <a:cubicBezTo>
                  <a:pt x="71" y="123"/>
                  <a:pt x="71" y="124"/>
                  <a:pt x="71" y="125"/>
                </a:cubicBezTo>
                <a:cubicBezTo>
                  <a:pt x="68" y="127"/>
                  <a:pt x="68" y="127"/>
                  <a:pt x="65" y="128"/>
                </a:cubicBezTo>
                <a:cubicBezTo>
                  <a:pt x="65" y="130"/>
                  <a:pt x="63" y="131"/>
                  <a:pt x="62" y="132"/>
                </a:cubicBezTo>
                <a:cubicBezTo>
                  <a:pt x="63" y="134"/>
                  <a:pt x="57" y="135"/>
                  <a:pt x="60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8"/>
                  <a:pt x="59" y="137"/>
                  <a:pt x="60" y="138"/>
                </a:cubicBezTo>
                <a:cubicBezTo>
                  <a:pt x="59" y="138"/>
                  <a:pt x="59" y="138"/>
                  <a:pt x="59" y="138"/>
                </a:cubicBezTo>
                <a:cubicBezTo>
                  <a:pt x="59" y="138"/>
                  <a:pt x="58" y="138"/>
                  <a:pt x="58" y="138"/>
                </a:cubicBezTo>
                <a:cubicBezTo>
                  <a:pt x="57" y="139"/>
                  <a:pt x="56" y="139"/>
                  <a:pt x="57" y="140"/>
                </a:cubicBezTo>
                <a:cubicBezTo>
                  <a:pt x="55" y="140"/>
                  <a:pt x="56" y="141"/>
                  <a:pt x="56" y="142"/>
                </a:cubicBezTo>
                <a:cubicBezTo>
                  <a:pt x="57" y="142"/>
                  <a:pt x="56" y="143"/>
                  <a:pt x="57" y="143"/>
                </a:cubicBezTo>
                <a:cubicBezTo>
                  <a:pt x="57" y="143"/>
                  <a:pt x="57" y="142"/>
                  <a:pt x="57" y="142"/>
                </a:cubicBezTo>
                <a:cubicBezTo>
                  <a:pt x="58" y="142"/>
                  <a:pt x="59" y="142"/>
                  <a:pt x="59" y="143"/>
                </a:cubicBezTo>
                <a:cubicBezTo>
                  <a:pt x="59" y="143"/>
                  <a:pt x="59" y="144"/>
                  <a:pt x="58" y="143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8" y="146"/>
                  <a:pt x="56" y="146"/>
                  <a:pt x="55" y="146"/>
                </a:cubicBezTo>
                <a:cubicBezTo>
                  <a:pt x="55" y="146"/>
                  <a:pt x="56" y="147"/>
                  <a:pt x="56" y="147"/>
                </a:cubicBezTo>
                <a:cubicBezTo>
                  <a:pt x="56" y="148"/>
                  <a:pt x="55" y="147"/>
                  <a:pt x="54" y="148"/>
                </a:cubicBezTo>
                <a:cubicBezTo>
                  <a:pt x="53" y="148"/>
                  <a:pt x="55" y="150"/>
                  <a:pt x="56" y="150"/>
                </a:cubicBezTo>
                <a:cubicBezTo>
                  <a:pt x="52" y="151"/>
                  <a:pt x="54" y="154"/>
                  <a:pt x="53" y="156"/>
                </a:cubicBezTo>
                <a:cubicBezTo>
                  <a:pt x="54" y="157"/>
                  <a:pt x="55" y="158"/>
                  <a:pt x="54" y="159"/>
                </a:cubicBezTo>
                <a:cubicBezTo>
                  <a:pt x="53" y="158"/>
                  <a:pt x="53" y="158"/>
                  <a:pt x="53" y="15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3" y="161"/>
                  <a:pt x="54" y="162"/>
                  <a:pt x="54" y="162"/>
                </a:cubicBezTo>
                <a:cubicBezTo>
                  <a:pt x="53" y="163"/>
                  <a:pt x="53" y="161"/>
                  <a:pt x="52" y="162"/>
                </a:cubicBezTo>
                <a:cubicBezTo>
                  <a:pt x="51" y="162"/>
                  <a:pt x="52" y="163"/>
                  <a:pt x="51" y="164"/>
                </a:cubicBezTo>
                <a:cubicBezTo>
                  <a:pt x="51" y="164"/>
                  <a:pt x="51" y="164"/>
                  <a:pt x="51" y="164"/>
                </a:cubicBezTo>
                <a:cubicBezTo>
                  <a:pt x="50" y="165"/>
                  <a:pt x="50" y="165"/>
                  <a:pt x="50" y="165"/>
                </a:cubicBezTo>
                <a:cubicBezTo>
                  <a:pt x="51" y="166"/>
                  <a:pt x="48" y="166"/>
                  <a:pt x="50" y="167"/>
                </a:cubicBezTo>
                <a:cubicBezTo>
                  <a:pt x="50" y="167"/>
                  <a:pt x="50" y="167"/>
                  <a:pt x="49" y="167"/>
                </a:cubicBezTo>
                <a:cubicBezTo>
                  <a:pt x="49" y="168"/>
                  <a:pt x="48" y="170"/>
                  <a:pt x="50" y="170"/>
                </a:cubicBezTo>
                <a:cubicBezTo>
                  <a:pt x="50" y="171"/>
                  <a:pt x="48" y="171"/>
                  <a:pt x="47" y="172"/>
                </a:cubicBezTo>
                <a:cubicBezTo>
                  <a:pt x="47" y="172"/>
                  <a:pt x="48" y="174"/>
                  <a:pt x="46" y="175"/>
                </a:cubicBezTo>
                <a:cubicBezTo>
                  <a:pt x="47" y="175"/>
                  <a:pt x="49" y="176"/>
                  <a:pt x="49" y="175"/>
                </a:cubicBezTo>
                <a:cubicBezTo>
                  <a:pt x="51" y="176"/>
                  <a:pt x="47" y="176"/>
                  <a:pt x="47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9" y="177"/>
                  <a:pt x="50" y="179"/>
                  <a:pt x="52" y="179"/>
                </a:cubicBezTo>
                <a:cubicBezTo>
                  <a:pt x="52" y="180"/>
                  <a:pt x="54" y="179"/>
                  <a:pt x="54" y="180"/>
                </a:cubicBezTo>
                <a:cubicBezTo>
                  <a:pt x="54" y="181"/>
                  <a:pt x="53" y="180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1" y="183"/>
                  <a:pt x="51" y="183"/>
                  <a:pt x="51" y="183"/>
                </a:cubicBezTo>
                <a:cubicBezTo>
                  <a:pt x="50" y="183"/>
                  <a:pt x="50" y="183"/>
                  <a:pt x="50" y="183"/>
                </a:cubicBezTo>
                <a:cubicBezTo>
                  <a:pt x="51" y="183"/>
                  <a:pt x="53" y="184"/>
                  <a:pt x="52" y="185"/>
                </a:cubicBezTo>
                <a:cubicBezTo>
                  <a:pt x="50" y="186"/>
                  <a:pt x="50" y="184"/>
                  <a:pt x="49" y="185"/>
                </a:cubicBezTo>
                <a:cubicBezTo>
                  <a:pt x="49" y="184"/>
                  <a:pt x="48" y="184"/>
                  <a:pt x="47" y="183"/>
                </a:cubicBezTo>
                <a:cubicBezTo>
                  <a:pt x="47" y="185"/>
                  <a:pt x="47" y="186"/>
                  <a:pt x="48" y="188"/>
                </a:cubicBezTo>
                <a:cubicBezTo>
                  <a:pt x="49" y="188"/>
                  <a:pt x="49" y="188"/>
                  <a:pt x="49" y="188"/>
                </a:cubicBezTo>
                <a:cubicBezTo>
                  <a:pt x="50" y="187"/>
                  <a:pt x="48" y="188"/>
                  <a:pt x="48" y="187"/>
                </a:cubicBezTo>
                <a:cubicBezTo>
                  <a:pt x="50" y="185"/>
                  <a:pt x="50" y="185"/>
                  <a:pt x="50" y="185"/>
                </a:cubicBezTo>
                <a:cubicBezTo>
                  <a:pt x="52" y="187"/>
                  <a:pt x="52" y="187"/>
                  <a:pt x="52" y="187"/>
                </a:cubicBezTo>
                <a:cubicBezTo>
                  <a:pt x="52" y="186"/>
                  <a:pt x="52" y="186"/>
                  <a:pt x="52" y="186"/>
                </a:cubicBezTo>
                <a:cubicBezTo>
                  <a:pt x="53" y="186"/>
                  <a:pt x="54" y="186"/>
                  <a:pt x="54" y="187"/>
                </a:cubicBezTo>
                <a:cubicBezTo>
                  <a:pt x="53" y="187"/>
                  <a:pt x="53" y="188"/>
                  <a:pt x="52" y="188"/>
                </a:cubicBezTo>
                <a:cubicBezTo>
                  <a:pt x="53" y="189"/>
                  <a:pt x="53" y="189"/>
                  <a:pt x="53" y="189"/>
                </a:cubicBezTo>
                <a:cubicBezTo>
                  <a:pt x="54" y="191"/>
                  <a:pt x="51" y="191"/>
                  <a:pt x="50" y="191"/>
                </a:cubicBezTo>
                <a:cubicBezTo>
                  <a:pt x="48" y="191"/>
                  <a:pt x="51" y="189"/>
                  <a:pt x="50" y="189"/>
                </a:cubicBezTo>
                <a:cubicBezTo>
                  <a:pt x="50" y="190"/>
                  <a:pt x="48" y="189"/>
                  <a:pt x="48" y="189"/>
                </a:cubicBezTo>
                <a:cubicBezTo>
                  <a:pt x="49" y="189"/>
                  <a:pt x="49" y="190"/>
                  <a:pt x="49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51" y="192"/>
                  <a:pt x="52" y="192"/>
                </a:cubicBezTo>
                <a:cubicBezTo>
                  <a:pt x="51" y="193"/>
                  <a:pt x="53" y="193"/>
                  <a:pt x="53" y="193"/>
                </a:cubicBezTo>
                <a:cubicBezTo>
                  <a:pt x="50" y="195"/>
                  <a:pt x="50" y="195"/>
                  <a:pt x="50" y="195"/>
                </a:cubicBezTo>
                <a:cubicBezTo>
                  <a:pt x="51" y="196"/>
                  <a:pt x="49" y="197"/>
                  <a:pt x="50" y="198"/>
                </a:cubicBezTo>
                <a:cubicBezTo>
                  <a:pt x="50" y="198"/>
                  <a:pt x="49" y="198"/>
                  <a:pt x="49" y="198"/>
                </a:cubicBezTo>
                <a:cubicBezTo>
                  <a:pt x="51" y="199"/>
                  <a:pt x="51" y="199"/>
                  <a:pt x="51" y="199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200"/>
                  <a:pt x="51" y="200"/>
                  <a:pt x="51" y="200"/>
                </a:cubicBezTo>
                <a:cubicBezTo>
                  <a:pt x="50" y="201"/>
                  <a:pt x="50" y="201"/>
                  <a:pt x="50" y="201"/>
                </a:cubicBezTo>
                <a:cubicBezTo>
                  <a:pt x="52" y="203"/>
                  <a:pt x="51" y="205"/>
                  <a:pt x="54" y="208"/>
                </a:cubicBezTo>
                <a:cubicBezTo>
                  <a:pt x="53" y="208"/>
                  <a:pt x="53" y="208"/>
                  <a:pt x="53" y="208"/>
                </a:cubicBezTo>
                <a:cubicBezTo>
                  <a:pt x="53" y="208"/>
                  <a:pt x="54" y="208"/>
                  <a:pt x="54" y="208"/>
                </a:cubicBezTo>
                <a:cubicBezTo>
                  <a:pt x="53" y="210"/>
                  <a:pt x="55" y="210"/>
                  <a:pt x="55" y="212"/>
                </a:cubicBezTo>
                <a:cubicBezTo>
                  <a:pt x="55" y="216"/>
                  <a:pt x="58" y="210"/>
                  <a:pt x="60" y="213"/>
                </a:cubicBezTo>
                <a:cubicBezTo>
                  <a:pt x="59" y="214"/>
                  <a:pt x="59" y="214"/>
                  <a:pt x="59" y="214"/>
                </a:cubicBezTo>
                <a:cubicBezTo>
                  <a:pt x="59" y="214"/>
                  <a:pt x="59" y="214"/>
                  <a:pt x="59" y="214"/>
                </a:cubicBezTo>
                <a:cubicBezTo>
                  <a:pt x="58" y="214"/>
                  <a:pt x="58" y="215"/>
                  <a:pt x="56" y="214"/>
                </a:cubicBezTo>
                <a:cubicBezTo>
                  <a:pt x="56" y="217"/>
                  <a:pt x="60" y="217"/>
                  <a:pt x="59" y="219"/>
                </a:cubicBezTo>
                <a:cubicBezTo>
                  <a:pt x="60" y="219"/>
                  <a:pt x="57" y="221"/>
                  <a:pt x="59" y="221"/>
                </a:cubicBezTo>
                <a:cubicBezTo>
                  <a:pt x="59" y="221"/>
                  <a:pt x="60" y="220"/>
                  <a:pt x="60" y="220"/>
                </a:cubicBezTo>
                <a:cubicBezTo>
                  <a:pt x="65" y="219"/>
                  <a:pt x="62" y="222"/>
                  <a:pt x="63" y="223"/>
                </a:cubicBezTo>
                <a:cubicBezTo>
                  <a:pt x="63" y="221"/>
                  <a:pt x="66" y="222"/>
                  <a:pt x="67" y="221"/>
                </a:cubicBezTo>
                <a:cubicBezTo>
                  <a:pt x="67" y="221"/>
                  <a:pt x="67" y="221"/>
                  <a:pt x="67" y="221"/>
                </a:cubicBezTo>
                <a:cubicBezTo>
                  <a:pt x="68" y="220"/>
                  <a:pt x="67" y="218"/>
                  <a:pt x="69" y="218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9" y="217"/>
                  <a:pt x="69" y="216"/>
                  <a:pt x="70" y="216"/>
                </a:cubicBezTo>
                <a:cubicBezTo>
                  <a:pt x="70" y="216"/>
                  <a:pt x="70" y="215"/>
                  <a:pt x="69" y="215"/>
                </a:cubicBezTo>
                <a:cubicBezTo>
                  <a:pt x="69" y="216"/>
                  <a:pt x="69" y="216"/>
                  <a:pt x="69" y="216"/>
                </a:cubicBezTo>
                <a:cubicBezTo>
                  <a:pt x="68" y="216"/>
                  <a:pt x="68" y="215"/>
                  <a:pt x="67" y="214"/>
                </a:cubicBezTo>
                <a:cubicBezTo>
                  <a:pt x="69" y="214"/>
                  <a:pt x="69" y="214"/>
                  <a:pt x="69" y="214"/>
                </a:cubicBezTo>
                <a:cubicBezTo>
                  <a:pt x="69" y="213"/>
                  <a:pt x="69" y="212"/>
                  <a:pt x="68" y="212"/>
                </a:cubicBezTo>
                <a:cubicBezTo>
                  <a:pt x="70" y="210"/>
                  <a:pt x="70" y="210"/>
                  <a:pt x="70" y="210"/>
                </a:cubicBezTo>
                <a:cubicBezTo>
                  <a:pt x="70" y="211"/>
                  <a:pt x="70" y="211"/>
                  <a:pt x="70" y="211"/>
                </a:cubicBezTo>
                <a:cubicBezTo>
                  <a:pt x="71" y="210"/>
                  <a:pt x="71" y="210"/>
                  <a:pt x="71" y="210"/>
                </a:cubicBezTo>
                <a:cubicBezTo>
                  <a:pt x="71" y="211"/>
                  <a:pt x="71" y="211"/>
                  <a:pt x="71" y="211"/>
                </a:cubicBezTo>
                <a:cubicBezTo>
                  <a:pt x="71" y="211"/>
                  <a:pt x="71" y="211"/>
                  <a:pt x="71" y="212"/>
                </a:cubicBezTo>
                <a:cubicBezTo>
                  <a:pt x="72" y="212"/>
                  <a:pt x="72" y="212"/>
                  <a:pt x="72" y="212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3" y="214"/>
                  <a:pt x="73" y="214"/>
                  <a:pt x="73" y="214"/>
                </a:cubicBezTo>
                <a:cubicBezTo>
                  <a:pt x="72" y="214"/>
                  <a:pt x="72" y="214"/>
                  <a:pt x="72" y="214"/>
                </a:cubicBezTo>
                <a:cubicBezTo>
                  <a:pt x="73" y="214"/>
                  <a:pt x="72" y="216"/>
                  <a:pt x="73" y="216"/>
                </a:cubicBezTo>
                <a:cubicBezTo>
                  <a:pt x="71" y="217"/>
                  <a:pt x="75" y="217"/>
                  <a:pt x="72" y="218"/>
                </a:cubicBezTo>
                <a:cubicBezTo>
                  <a:pt x="73" y="219"/>
                  <a:pt x="77" y="221"/>
                  <a:pt x="74" y="223"/>
                </a:cubicBezTo>
                <a:cubicBezTo>
                  <a:pt x="76" y="224"/>
                  <a:pt x="72" y="225"/>
                  <a:pt x="75" y="225"/>
                </a:cubicBezTo>
                <a:cubicBezTo>
                  <a:pt x="73" y="227"/>
                  <a:pt x="76" y="227"/>
                  <a:pt x="78" y="227"/>
                </a:cubicBezTo>
                <a:cubicBezTo>
                  <a:pt x="79" y="227"/>
                  <a:pt x="80" y="225"/>
                  <a:pt x="81" y="224"/>
                </a:cubicBezTo>
                <a:cubicBezTo>
                  <a:pt x="82" y="225"/>
                  <a:pt x="82" y="225"/>
                  <a:pt x="82" y="225"/>
                </a:cubicBezTo>
                <a:cubicBezTo>
                  <a:pt x="86" y="224"/>
                  <a:pt x="84" y="227"/>
                  <a:pt x="87" y="229"/>
                </a:cubicBezTo>
                <a:cubicBezTo>
                  <a:pt x="88" y="229"/>
                  <a:pt x="89" y="229"/>
                  <a:pt x="89" y="230"/>
                </a:cubicBezTo>
                <a:cubicBezTo>
                  <a:pt x="89" y="230"/>
                  <a:pt x="89" y="231"/>
                  <a:pt x="89" y="231"/>
                </a:cubicBezTo>
                <a:cubicBezTo>
                  <a:pt x="90" y="231"/>
                  <a:pt x="91" y="230"/>
                  <a:pt x="92" y="230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3" y="230"/>
                  <a:pt x="93" y="230"/>
                  <a:pt x="93" y="230"/>
                </a:cubicBezTo>
                <a:cubicBezTo>
                  <a:pt x="92" y="232"/>
                  <a:pt x="96" y="230"/>
                  <a:pt x="95" y="233"/>
                </a:cubicBezTo>
                <a:cubicBezTo>
                  <a:pt x="95" y="233"/>
                  <a:pt x="96" y="233"/>
                  <a:pt x="96" y="232"/>
                </a:cubicBezTo>
                <a:cubicBezTo>
                  <a:pt x="97" y="229"/>
                  <a:pt x="100" y="232"/>
                  <a:pt x="102" y="232"/>
                </a:cubicBezTo>
                <a:cubicBezTo>
                  <a:pt x="102" y="231"/>
                  <a:pt x="103" y="232"/>
                  <a:pt x="104" y="232"/>
                </a:cubicBezTo>
                <a:cubicBezTo>
                  <a:pt x="106" y="230"/>
                  <a:pt x="103" y="230"/>
                  <a:pt x="103" y="229"/>
                </a:cubicBezTo>
                <a:cubicBezTo>
                  <a:pt x="104" y="228"/>
                  <a:pt x="104" y="228"/>
                  <a:pt x="104" y="228"/>
                </a:cubicBezTo>
                <a:cubicBezTo>
                  <a:pt x="101" y="227"/>
                  <a:pt x="105" y="226"/>
                  <a:pt x="104" y="225"/>
                </a:cubicBezTo>
                <a:cubicBezTo>
                  <a:pt x="104" y="224"/>
                  <a:pt x="103" y="224"/>
                  <a:pt x="103" y="224"/>
                </a:cubicBezTo>
                <a:cubicBezTo>
                  <a:pt x="101" y="223"/>
                  <a:pt x="102" y="222"/>
                  <a:pt x="102" y="221"/>
                </a:cubicBezTo>
                <a:cubicBezTo>
                  <a:pt x="105" y="221"/>
                  <a:pt x="107" y="223"/>
                  <a:pt x="109" y="225"/>
                </a:cubicBezTo>
                <a:cubicBezTo>
                  <a:pt x="109" y="225"/>
                  <a:pt x="108" y="225"/>
                  <a:pt x="108" y="225"/>
                </a:cubicBezTo>
                <a:cubicBezTo>
                  <a:pt x="108" y="226"/>
                  <a:pt x="107" y="227"/>
                  <a:pt x="108" y="227"/>
                </a:cubicBezTo>
                <a:cubicBezTo>
                  <a:pt x="107" y="228"/>
                  <a:pt x="110" y="229"/>
                  <a:pt x="108" y="230"/>
                </a:cubicBezTo>
                <a:cubicBezTo>
                  <a:pt x="109" y="230"/>
                  <a:pt x="109" y="231"/>
                  <a:pt x="109" y="231"/>
                </a:cubicBezTo>
                <a:cubicBezTo>
                  <a:pt x="109" y="231"/>
                  <a:pt x="109" y="231"/>
                  <a:pt x="108" y="231"/>
                </a:cubicBezTo>
                <a:cubicBezTo>
                  <a:pt x="108" y="232"/>
                  <a:pt x="104" y="233"/>
                  <a:pt x="106" y="235"/>
                </a:cubicBezTo>
                <a:cubicBezTo>
                  <a:pt x="107" y="235"/>
                  <a:pt x="107" y="234"/>
                  <a:pt x="108" y="234"/>
                </a:cubicBezTo>
                <a:cubicBezTo>
                  <a:pt x="108" y="234"/>
                  <a:pt x="108" y="234"/>
                  <a:pt x="107" y="233"/>
                </a:cubicBezTo>
                <a:cubicBezTo>
                  <a:pt x="110" y="232"/>
                  <a:pt x="110" y="232"/>
                  <a:pt x="110" y="232"/>
                </a:cubicBezTo>
                <a:cubicBezTo>
                  <a:pt x="111" y="233"/>
                  <a:pt x="112" y="233"/>
                  <a:pt x="112" y="234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5" y="234"/>
                  <a:pt x="114" y="234"/>
                  <a:pt x="115" y="235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8" y="234"/>
                  <a:pt x="119" y="232"/>
                  <a:pt x="121" y="234"/>
                </a:cubicBezTo>
                <a:cubicBezTo>
                  <a:pt x="120" y="235"/>
                  <a:pt x="120" y="237"/>
                  <a:pt x="119" y="239"/>
                </a:cubicBezTo>
                <a:cubicBezTo>
                  <a:pt x="121" y="240"/>
                  <a:pt x="123" y="237"/>
                  <a:pt x="124" y="237"/>
                </a:cubicBezTo>
                <a:cubicBezTo>
                  <a:pt x="124" y="237"/>
                  <a:pt x="124" y="236"/>
                  <a:pt x="124" y="236"/>
                </a:cubicBezTo>
                <a:cubicBezTo>
                  <a:pt x="128" y="235"/>
                  <a:pt x="127" y="231"/>
                  <a:pt x="131" y="232"/>
                </a:cubicBezTo>
                <a:cubicBezTo>
                  <a:pt x="134" y="232"/>
                  <a:pt x="131" y="233"/>
                  <a:pt x="133" y="234"/>
                </a:cubicBezTo>
                <a:cubicBezTo>
                  <a:pt x="132" y="235"/>
                  <a:pt x="131" y="236"/>
                  <a:pt x="129" y="236"/>
                </a:cubicBezTo>
                <a:cubicBezTo>
                  <a:pt x="131" y="236"/>
                  <a:pt x="132" y="236"/>
                  <a:pt x="133" y="237"/>
                </a:cubicBezTo>
                <a:cubicBezTo>
                  <a:pt x="134" y="237"/>
                  <a:pt x="133" y="238"/>
                  <a:pt x="134" y="238"/>
                </a:cubicBezTo>
                <a:cubicBezTo>
                  <a:pt x="136" y="238"/>
                  <a:pt x="134" y="235"/>
                  <a:pt x="137" y="235"/>
                </a:cubicBezTo>
                <a:cubicBezTo>
                  <a:pt x="139" y="234"/>
                  <a:pt x="145" y="237"/>
                  <a:pt x="148" y="234"/>
                </a:cubicBezTo>
                <a:cubicBezTo>
                  <a:pt x="151" y="236"/>
                  <a:pt x="150" y="231"/>
                  <a:pt x="153" y="231"/>
                </a:cubicBezTo>
                <a:cubicBezTo>
                  <a:pt x="154" y="229"/>
                  <a:pt x="155" y="228"/>
                  <a:pt x="154" y="226"/>
                </a:cubicBezTo>
                <a:cubicBezTo>
                  <a:pt x="155" y="226"/>
                  <a:pt x="157" y="225"/>
                  <a:pt x="157" y="224"/>
                </a:cubicBezTo>
                <a:cubicBezTo>
                  <a:pt x="159" y="224"/>
                  <a:pt x="159" y="223"/>
                  <a:pt x="160" y="222"/>
                </a:cubicBezTo>
                <a:cubicBezTo>
                  <a:pt x="160" y="221"/>
                  <a:pt x="159" y="221"/>
                  <a:pt x="158" y="220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59" y="220"/>
                  <a:pt x="160" y="219"/>
                  <a:pt x="160" y="220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2" y="220"/>
                  <a:pt x="161" y="221"/>
                  <a:pt x="162" y="221"/>
                </a:cubicBezTo>
                <a:cubicBezTo>
                  <a:pt x="163" y="221"/>
                  <a:pt x="163" y="221"/>
                  <a:pt x="164" y="221"/>
                </a:cubicBezTo>
                <a:cubicBezTo>
                  <a:pt x="165" y="222"/>
                  <a:pt x="167" y="222"/>
                  <a:pt x="168" y="222"/>
                </a:cubicBezTo>
                <a:cubicBezTo>
                  <a:pt x="168" y="221"/>
                  <a:pt x="168" y="221"/>
                  <a:pt x="168" y="221"/>
                </a:cubicBezTo>
                <a:cubicBezTo>
                  <a:pt x="168" y="221"/>
                  <a:pt x="169" y="221"/>
                  <a:pt x="169" y="221"/>
                </a:cubicBezTo>
                <a:cubicBezTo>
                  <a:pt x="170" y="221"/>
                  <a:pt x="169" y="222"/>
                  <a:pt x="169" y="223"/>
                </a:cubicBezTo>
                <a:cubicBezTo>
                  <a:pt x="170" y="225"/>
                  <a:pt x="172" y="225"/>
                  <a:pt x="174" y="226"/>
                </a:cubicBezTo>
                <a:cubicBezTo>
                  <a:pt x="174" y="228"/>
                  <a:pt x="177" y="227"/>
                  <a:pt x="176" y="229"/>
                </a:cubicBezTo>
                <a:cubicBezTo>
                  <a:pt x="178" y="228"/>
                  <a:pt x="179" y="228"/>
                  <a:pt x="179" y="229"/>
                </a:cubicBezTo>
                <a:cubicBezTo>
                  <a:pt x="178" y="231"/>
                  <a:pt x="184" y="231"/>
                  <a:pt x="184" y="233"/>
                </a:cubicBezTo>
                <a:cubicBezTo>
                  <a:pt x="186" y="233"/>
                  <a:pt x="186" y="234"/>
                  <a:pt x="187" y="235"/>
                </a:cubicBezTo>
                <a:cubicBezTo>
                  <a:pt x="191" y="234"/>
                  <a:pt x="192" y="237"/>
                  <a:pt x="194" y="238"/>
                </a:cubicBezTo>
                <a:cubicBezTo>
                  <a:pt x="195" y="239"/>
                  <a:pt x="196" y="239"/>
                  <a:pt x="197" y="240"/>
                </a:cubicBezTo>
                <a:cubicBezTo>
                  <a:pt x="197" y="242"/>
                  <a:pt x="203" y="240"/>
                  <a:pt x="202" y="243"/>
                </a:cubicBezTo>
                <a:cubicBezTo>
                  <a:pt x="205" y="243"/>
                  <a:pt x="205" y="246"/>
                  <a:pt x="208" y="246"/>
                </a:cubicBezTo>
                <a:cubicBezTo>
                  <a:pt x="208" y="247"/>
                  <a:pt x="212" y="246"/>
                  <a:pt x="212" y="248"/>
                </a:cubicBezTo>
                <a:cubicBezTo>
                  <a:pt x="217" y="250"/>
                  <a:pt x="219" y="251"/>
                  <a:pt x="224" y="254"/>
                </a:cubicBezTo>
                <a:cubicBezTo>
                  <a:pt x="225" y="253"/>
                  <a:pt x="227" y="253"/>
                  <a:pt x="227" y="254"/>
                </a:cubicBezTo>
                <a:cubicBezTo>
                  <a:pt x="227" y="254"/>
                  <a:pt x="227" y="254"/>
                  <a:pt x="227" y="254"/>
                </a:cubicBezTo>
                <a:cubicBezTo>
                  <a:pt x="228" y="254"/>
                  <a:pt x="229" y="255"/>
                  <a:pt x="229" y="256"/>
                </a:cubicBezTo>
                <a:cubicBezTo>
                  <a:pt x="230" y="255"/>
                  <a:pt x="230" y="255"/>
                  <a:pt x="230" y="255"/>
                </a:cubicBezTo>
                <a:cubicBezTo>
                  <a:pt x="232" y="258"/>
                  <a:pt x="236" y="258"/>
                  <a:pt x="238" y="258"/>
                </a:cubicBezTo>
                <a:cubicBezTo>
                  <a:pt x="240" y="259"/>
                  <a:pt x="243" y="259"/>
                  <a:pt x="243" y="261"/>
                </a:cubicBezTo>
                <a:cubicBezTo>
                  <a:pt x="247" y="261"/>
                  <a:pt x="252" y="263"/>
                  <a:pt x="255" y="264"/>
                </a:cubicBezTo>
                <a:cubicBezTo>
                  <a:pt x="259" y="264"/>
                  <a:pt x="263" y="266"/>
                  <a:pt x="267" y="267"/>
                </a:cubicBezTo>
                <a:cubicBezTo>
                  <a:pt x="270" y="267"/>
                  <a:pt x="274" y="267"/>
                  <a:pt x="277" y="268"/>
                </a:cubicBezTo>
                <a:cubicBezTo>
                  <a:pt x="278" y="267"/>
                  <a:pt x="280" y="268"/>
                  <a:pt x="281" y="268"/>
                </a:cubicBezTo>
                <a:cubicBezTo>
                  <a:pt x="283" y="269"/>
                  <a:pt x="286" y="270"/>
                  <a:pt x="289" y="269"/>
                </a:cubicBezTo>
                <a:cubicBezTo>
                  <a:pt x="289" y="270"/>
                  <a:pt x="289" y="270"/>
                  <a:pt x="289" y="270"/>
                </a:cubicBezTo>
                <a:cubicBezTo>
                  <a:pt x="292" y="271"/>
                  <a:pt x="297" y="269"/>
                  <a:pt x="299" y="270"/>
                </a:cubicBezTo>
                <a:cubicBezTo>
                  <a:pt x="301" y="269"/>
                  <a:pt x="301" y="271"/>
                  <a:pt x="304" y="271"/>
                </a:cubicBezTo>
                <a:cubicBezTo>
                  <a:pt x="306" y="269"/>
                  <a:pt x="310" y="272"/>
                  <a:pt x="312" y="270"/>
                </a:cubicBezTo>
                <a:cubicBezTo>
                  <a:pt x="312" y="271"/>
                  <a:pt x="312" y="271"/>
                  <a:pt x="312" y="271"/>
                </a:cubicBezTo>
                <a:cubicBezTo>
                  <a:pt x="320" y="271"/>
                  <a:pt x="320" y="271"/>
                  <a:pt x="320" y="271"/>
                </a:cubicBezTo>
                <a:cubicBezTo>
                  <a:pt x="321" y="270"/>
                  <a:pt x="319" y="268"/>
                  <a:pt x="322" y="270"/>
                </a:cubicBezTo>
                <a:cubicBezTo>
                  <a:pt x="322" y="270"/>
                  <a:pt x="322" y="270"/>
                  <a:pt x="321" y="270"/>
                </a:cubicBezTo>
                <a:cubicBezTo>
                  <a:pt x="322" y="270"/>
                  <a:pt x="322" y="270"/>
                  <a:pt x="322" y="270"/>
                </a:cubicBezTo>
                <a:cubicBezTo>
                  <a:pt x="326" y="271"/>
                  <a:pt x="328" y="270"/>
                  <a:pt x="332" y="270"/>
                </a:cubicBezTo>
                <a:cubicBezTo>
                  <a:pt x="331" y="270"/>
                  <a:pt x="331" y="270"/>
                  <a:pt x="331" y="270"/>
                </a:cubicBezTo>
                <a:cubicBezTo>
                  <a:pt x="334" y="268"/>
                  <a:pt x="339" y="271"/>
                  <a:pt x="340" y="269"/>
                </a:cubicBezTo>
                <a:cubicBezTo>
                  <a:pt x="340" y="269"/>
                  <a:pt x="340" y="269"/>
                  <a:pt x="340" y="269"/>
                </a:cubicBezTo>
                <a:cubicBezTo>
                  <a:pt x="342" y="269"/>
                  <a:pt x="343" y="267"/>
                  <a:pt x="346" y="269"/>
                </a:cubicBezTo>
                <a:cubicBezTo>
                  <a:pt x="348" y="268"/>
                  <a:pt x="349" y="268"/>
                  <a:pt x="350" y="267"/>
                </a:cubicBezTo>
                <a:cubicBezTo>
                  <a:pt x="351" y="268"/>
                  <a:pt x="351" y="268"/>
                  <a:pt x="351" y="268"/>
                </a:cubicBezTo>
                <a:cubicBezTo>
                  <a:pt x="352" y="267"/>
                  <a:pt x="353" y="268"/>
                  <a:pt x="353" y="267"/>
                </a:cubicBezTo>
                <a:cubicBezTo>
                  <a:pt x="357" y="268"/>
                  <a:pt x="356" y="264"/>
                  <a:pt x="360" y="265"/>
                </a:cubicBezTo>
                <a:cubicBezTo>
                  <a:pt x="360" y="264"/>
                  <a:pt x="361" y="265"/>
                  <a:pt x="362" y="264"/>
                </a:cubicBezTo>
                <a:cubicBezTo>
                  <a:pt x="364" y="263"/>
                  <a:pt x="368" y="265"/>
                  <a:pt x="368" y="262"/>
                </a:cubicBezTo>
                <a:cubicBezTo>
                  <a:pt x="370" y="262"/>
                  <a:pt x="371" y="262"/>
                  <a:pt x="372" y="261"/>
                </a:cubicBezTo>
                <a:cubicBezTo>
                  <a:pt x="372" y="261"/>
                  <a:pt x="373" y="261"/>
                  <a:pt x="373" y="262"/>
                </a:cubicBezTo>
                <a:cubicBezTo>
                  <a:pt x="376" y="260"/>
                  <a:pt x="380" y="259"/>
                  <a:pt x="384" y="258"/>
                </a:cubicBezTo>
                <a:cubicBezTo>
                  <a:pt x="386" y="258"/>
                  <a:pt x="385" y="256"/>
                  <a:pt x="387" y="257"/>
                </a:cubicBezTo>
                <a:cubicBezTo>
                  <a:pt x="387" y="256"/>
                  <a:pt x="387" y="256"/>
                  <a:pt x="387" y="256"/>
                </a:cubicBezTo>
                <a:cubicBezTo>
                  <a:pt x="389" y="256"/>
                  <a:pt x="392" y="256"/>
                  <a:pt x="392" y="254"/>
                </a:cubicBezTo>
                <a:cubicBezTo>
                  <a:pt x="396" y="253"/>
                  <a:pt x="399" y="250"/>
                  <a:pt x="402" y="249"/>
                </a:cubicBezTo>
                <a:cubicBezTo>
                  <a:pt x="403" y="247"/>
                  <a:pt x="405" y="247"/>
                  <a:pt x="406" y="246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409" y="245"/>
                  <a:pt x="407" y="244"/>
                  <a:pt x="408" y="243"/>
                </a:cubicBezTo>
                <a:cubicBezTo>
                  <a:pt x="408" y="242"/>
                  <a:pt x="410" y="243"/>
                  <a:pt x="410" y="242"/>
                </a:cubicBezTo>
                <a:cubicBezTo>
                  <a:pt x="412" y="241"/>
                  <a:pt x="416" y="239"/>
                  <a:pt x="416" y="237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7" y="236"/>
                  <a:pt x="420" y="236"/>
                  <a:pt x="419" y="235"/>
                </a:cubicBezTo>
                <a:cubicBezTo>
                  <a:pt x="418" y="235"/>
                  <a:pt x="418" y="235"/>
                  <a:pt x="418" y="235"/>
                </a:cubicBezTo>
                <a:cubicBezTo>
                  <a:pt x="421" y="235"/>
                  <a:pt x="419" y="232"/>
                  <a:pt x="422" y="233"/>
                </a:cubicBezTo>
                <a:cubicBezTo>
                  <a:pt x="423" y="232"/>
                  <a:pt x="424" y="231"/>
                  <a:pt x="424" y="231"/>
                </a:cubicBezTo>
                <a:cubicBezTo>
                  <a:pt x="426" y="229"/>
                  <a:pt x="428" y="227"/>
                  <a:pt x="428" y="226"/>
                </a:cubicBezTo>
                <a:cubicBezTo>
                  <a:pt x="431" y="225"/>
                  <a:pt x="429" y="222"/>
                  <a:pt x="432" y="221"/>
                </a:cubicBezTo>
                <a:cubicBezTo>
                  <a:pt x="432" y="222"/>
                  <a:pt x="432" y="222"/>
                  <a:pt x="432" y="222"/>
                </a:cubicBezTo>
                <a:cubicBezTo>
                  <a:pt x="433" y="221"/>
                  <a:pt x="433" y="221"/>
                  <a:pt x="433" y="221"/>
                </a:cubicBezTo>
                <a:cubicBezTo>
                  <a:pt x="433" y="220"/>
                  <a:pt x="435" y="219"/>
                  <a:pt x="433" y="219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5" y="217"/>
                  <a:pt x="435" y="217"/>
                  <a:pt x="435" y="217"/>
                </a:cubicBezTo>
                <a:cubicBezTo>
                  <a:pt x="436" y="216"/>
                  <a:pt x="437" y="215"/>
                  <a:pt x="438" y="214"/>
                </a:cubicBezTo>
                <a:cubicBezTo>
                  <a:pt x="439" y="214"/>
                  <a:pt x="439" y="213"/>
                  <a:pt x="438" y="213"/>
                </a:cubicBezTo>
                <a:cubicBezTo>
                  <a:pt x="441" y="212"/>
                  <a:pt x="438" y="210"/>
                  <a:pt x="441" y="210"/>
                </a:cubicBezTo>
                <a:cubicBezTo>
                  <a:pt x="440" y="208"/>
                  <a:pt x="443" y="207"/>
                  <a:pt x="444" y="206"/>
                </a:cubicBezTo>
                <a:cubicBezTo>
                  <a:pt x="444" y="205"/>
                  <a:pt x="445" y="206"/>
                  <a:pt x="445" y="206"/>
                </a:cubicBezTo>
                <a:cubicBezTo>
                  <a:pt x="445" y="205"/>
                  <a:pt x="446" y="203"/>
                  <a:pt x="445" y="201"/>
                </a:cubicBezTo>
                <a:cubicBezTo>
                  <a:pt x="448" y="201"/>
                  <a:pt x="445" y="199"/>
                  <a:pt x="446" y="199"/>
                </a:cubicBezTo>
                <a:cubicBezTo>
                  <a:pt x="446" y="198"/>
                  <a:pt x="446" y="198"/>
                  <a:pt x="447" y="198"/>
                </a:cubicBezTo>
                <a:cubicBezTo>
                  <a:pt x="446" y="197"/>
                  <a:pt x="446" y="197"/>
                  <a:pt x="446" y="197"/>
                </a:cubicBezTo>
                <a:cubicBezTo>
                  <a:pt x="446" y="197"/>
                  <a:pt x="447" y="196"/>
                  <a:pt x="447" y="196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9" y="193"/>
                  <a:pt x="447" y="191"/>
                  <a:pt x="450" y="190"/>
                </a:cubicBezTo>
                <a:cubicBezTo>
                  <a:pt x="449" y="190"/>
                  <a:pt x="448" y="190"/>
                  <a:pt x="447" y="189"/>
                </a:cubicBezTo>
                <a:cubicBezTo>
                  <a:pt x="448" y="188"/>
                  <a:pt x="449" y="188"/>
                  <a:pt x="450" y="188"/>
                </a:cubicBezTo>
                <a:cubicBezTo>
                  <a:pt x="452" y="187"/>
                  <a:pt x="453" y="189"/>
                  <a:pt x="455" y="189"/>
                </a:cubicBezTo>
                <a:cubicBezTo>
                  <a:pt x="453" y="189"/>
                  <a:pt x="456" y="189"/>
                  <a:pt x="455" y="190"/>
                </a:cubicBezTo>
                <a:cubicBezTo>
                  <a:pt x="455" y="190"/>
                  <a:pt x="456" y="190"/>
                  <a:pt x="457" y="190"/>
                </a:cubicBezTo>
                <a:cubicBezTo>
                  <a:pt x="457" y="191"/>
                  <a:pt x="457" y="191"/>
                  <a:pt x="457" y="191"/>
                </a:cubicBezTo>
                <a:cubicBezTo>
                  <a:pt x="457" y="192"/>
                  <a:pt x="459" y="192"/>
                  <a:pt x="459" y="191"/>
                </a:cubicBezTo>
                <a:cubicBezTo>
                  <a:pt x="460" y="193"/>
                  <a:pt x="460" y="193"/>
                  <a:pt x="460" y="193"/>
                </a:cubicBezTo>
                <a:cubicBezTo>
                  <a:pt x="461" y="192"/>
                  <a:pt x="462" y="192"/>
                  <a:pt x="461" y="191"/>
                </a:cubicBezTo>
                <a:cubicBezTo>
                  <a:pt x="462" y="191"/>
                  <a:pt x="463" y="191"/>
                  <a:pt x="464" y="192"/>
                </a:cubicBezTo>
                <a:cubicBezTo>
                  <a:pt x="465" y="191"/>
                  <a:pt x="465" y="191"/>
                  <a:pt x="465" y="191"/>
                </a:cubicBezTo>
                <a:cubicBezTo>
                  <a:pt x="466" y="192"/>
                  <a:pt x="467" y="193"/>
                  <a:pt x="466" y="194"/>
                </a:cubicBezTo>
                <a:cubicBezTo>
                  <a:pt x="464" y="195"/>
                  <a:pt x="463" y="194"/>
                  <a:pt x="462" y="193"/>
                </a:cubicBezTo>
                <a:cubicBezTo>
                  <a:pt x="462" y="193"/>
                  <a:pt x="461" y="194"/>
                  <a:pt x="461" y="194"/>
                </a:cubicBezTo>
                <a:cubicBezTo>
                  <a:pt x="462" y="194"/>
                  <a:pt x="462" y="194"/>
                  <a:pt x="463" y="195"/>
                </a:cubicBezTo>
                <a:cubicBezTo>
                  <a:pt x="463" y="195"/>
                  <a:pt x="464" y="196"/>
                  <a:pt x="463" y="196"/>
                </a:cubicBezTo>
                <a:cubicBezTo>
                  <a:pt x="464" y="196"/>
                  <a:pt x="464" y="197"/>
                  <a:pt x="464" y="197"/>
                </a:cubicBezTo>
                <a:cubicBezTo>
                  <a:pt x="466" y="197"/>
                  <a:pt x="466" y="198"/>
                  <a:pt x="467" y="197"/>
                </a:cubicBezTo>
                <a:cubicBezTo>
                  <a:pt x="467" y="198"/>
                  <a:pt x="468" y="199"/>
                  <a:pt x="467" y="199"/>
                </a:cubicBezTo>
                <a:cubicBezTo>
                  <a:pt x="468" y="200"/>
                  <a:pt x="469" y="199"/>
                  <a:pt x="470" y="200"/>
                </a:cubicBezTo>
                <a:cubicBezTo>
                  <a:pt x="471" y="199"/>
                  <a:pt x="471" y="199"/>
                  <a:pt x="471" y="199"/>
                </a:cubicBezTo>
                <a:cubicBezTo>
                  <a:pt x="472" y="200"/>
                  <a:pt x="471" y="202"/>
                  <a:pt x="473" y="202"/>
                </a:cubicBezTo>
                <a:cubicBezTo>
                  <a:pt x="473" y="202"/>
                  <a:pt x="473" y="203"/>
                  <a:pt x="472" y="202"/>
                </a:cubicBezTo>
                <a:cubicBezTo>
                  <a:pt x="471" y="204"/>
                  <a:pt x="475" y="204"/>
                  <a:pt x="475" y="205"/>
                </a:cubicBezTo>
                <a:cubicBezTo>
                  <a:pt x="476" y="205"/>
                  <a:pt x="475" y="206"/>
                  <a:pt x="476" y="206"/>
                </a:cubicBezTo>
                <a:cubicBezTo>
                  <a:pt x="476" y="206"/>
                  <a:pt x="476" y="206"/>
                  <a:pt x="476" y="206"/>
                </a:cubicBezTo>
                <a:cubicBezTo>
                  <a:pt x="478" y="207"/>
                  <a:pt x="479" y="208"/>
                  <a:pt x="481" y="208"/>
                </a:cubicBezTo>
                <a:cubicBezTo>
                  <a:pt x="480" y="209"/>
                  <a:pt x="480" y="209"/>
                  <a:pt x="480" y="209"/>
                </a:cubicBezTo>
                <a:cubicBezTo>
                  <a:pt x="481" y="209"/>
                  <a:pt x="481" y="210"/>
                  <a:pt x="483" y="210"/>
                </a:cubicBezTo>
                <a:cubicBezTo>
                  <a:pt x="482" y="210"/>
                  <a:pt x="482" y="211"/>
                  <a:pt x="482" y="211"/>
                </a:cubicBezTo>
                <a:cubicBezTo>
                  <a:pt x="485" y="212"/>
                  <a:pt x="487" y="215"/>
                  <a:pt x="491" y="216"/>
                </a:cubicBezTo>
                <a:cubicBezTo>
                  <a:pt x="491" y="216"/>
                  <a:pt x="490" y="216"/>
                  <a:pt x="490" y="216"/>
                </a:cubicBezTo>
                <a:cubicBezTo>
                  <a:pt x="492" y="217"/>
                  <a:pt x="492" y="217"/>
                  <a:pt x="492" y="217"/>
                </a:cubicBezTo>
                <a:cubicBezTo>
                  <a:pt x="490" y="218"/>
                  <a:pt x="494" y="218"/>
                  <a:pt x="494" y="220"/>
                </a:cubicBezTo>
                <a:cubicBezTo>
                  <a:pt x="496" y="221"/>
                  <a:pt x="499" y="219"/>
                  <a:pt x="498" y="222"/>
                </a:cubicBezTo>
                <a:cubicBezTo>
                  <a:pt x="499" y="222"/>
                  <a:pt x="499" y="222"/>
                  <a:pt x="499" y="222"/>
                </a:cubicBezTo>
                <a:cubicBezTo>
                  <a:pt x="499" y="222"/>
                  <a:pt x="499" y="222"/>
                  <a:pt x="499" y="223"/>
                </a:cubicBezTo>
                <a:cubicBezTo>
                  <a:pt x="501" y="223"/>
                  <a:pt x="502" y="226"/>
                  <a:pt x="505" y="225"/>
                </a:cubicBezTo>
                <a:cubicBezTo>
                  <a:pt x="505" y="226"/>
                  <a:pt x="505" y="226"/>
                  <a:pt x="505" y="226"/>
                </a:cubicBezTo>
                <a:cubicBezTo>
                  <a:pt x="508" y="228"/>
                  <a:pt x="511" y="230"/>
                  <a:pt x="514" y="232"/>
                </a:cubicBezTo>
                <a:cubicBezTo>
                  <a:pt x="515" y="231"/>
                  <a:pt x="517" y="234"/>
                  <a:pt x="518" y="232"/>
                </a:cubicBezTo>
                <a:cubicBezTo>
                  <a:pt x="519" y="232"/>
                  <a:pt x="519" y="233"/>
                  <a:pt x="519" y="233"/>
                </a:cubicBezTo>
                <a:cubicBezTo>
                  <a:pt x="517" y="236"/>
                  <a:pt x="524" y="236"/>
                  <a:pt x="525" y="238"/>
                </a:cubicBezTo>
                <a:cubicBezTo>
                  <a:pt x="528" y="238"/>
                  <a:pt x="529" y="240"/>
                  <a:pt x="531" y="241"/>
                </a:cubicBezTo>
                <a:cubicBezTo>
                  <a:pt x="531" y="240"/>
                  <a:pt x="532" y="240"/>
                  <a:pt x="532" y="240"/>
                </a:cubicBezTo>
                <a:cubicBezTo>
                  <a:pt x="533" y="239"/>
                  <a:pt x="533" y="240"/>
                  <a:pt x="534" y="240"/>
                </a:cubicBezTo>
                <a:cubicBezTo>
                  <a:pt x="534" y="241"/>
                  <a:pt x="534" y="241"/>
                  <a:pt x="533" y="241"/>
                </a:cubicBezTo>
                <a:cubicBezTo>
                  <a:pt x="533" y="241"/>
                  <a:pt x="533" y="242"/>
                  <a:pt x="533" y="242"/>
                </a:cubicBezTo>
                <a:cubicBezTo>
                  <a:pt x="534" y="241"/>
                  <a:pt x="534" y="242"/>
                  <a:pt x="535" y="241"/>
                </a:cubicBezTo>
                <a:cubicBezTo>
                  <a:pt x="535" y="242"/>
                  <a:pt x="536" y="242"/>
                  <a:pt x="536" y="242"/>
                </a:cubicBezTo>
                <a:cubicBezTo>
                  <a:pt x="540" y="243"/>
                  <a:pt x="538" y="245"/>
                  <a:pt x="542" y="246"/>
                </a:cubicBezTo>
                <a:cubicBezTo>
                  <a:pt x="543" y="245"/>
                  <a:pt x="543" y="245"/>
                  <a:pt x="543" y="245"/>
                </a:cubicBezTo>
                <a:cubicBezTo>
                  <a:pt x="545" y="246"/>
                  <a:pt x="547" y="246"/>
                  <a:pt x="549" y="246"/>
                </a:cubicBezTo>
                <a:cubicBezTo>
                  <a:pt x="549" y="247"/>
                  <a:pt x="549" y="247"/>
                  <a:pt x="549" y="247"/>
                </a:cubicBezTo>
                <a:cubicBezTo>
                  <a:pt x="549" y="247"/>
                  <a:pt x="549" y="247"/>
                  <a:pt x="549" y="247"/>
                </a:cubicBezTo>
                <a:cubicBezTo>
                  <a:pt x="551" y="248"/>
                  <a:pt x="551" y="248"/>
                  <a:pt x="551" y="248"/>
                </a:cubicBezTo>
                <a:cubicBezTo>
                  <a:pt x="550" y="248"/>
                  <a:pt x="550" y="248"/>
                  <a:pt x="550" y="248"/>
                </a:cubicBezTo>
                <a:cubicBezTo>
                  <a:pt x="552" y="249"/>
                  <a:pt x="552" y="247"/>
                  <a:pt x="553" y="247"/>
                </a:cubicBezTo>
                <a:cubicBezTo>
                  <a:pt x="554" y="248"/>
                  <a:pt x="555" y="246"/>
                  <a:pt x="556" y="248"/>
                </a:cubicBezTo>
                <a:cubicBezTo>
                  <a:pt x="556" y="248"/>
                  <a:pt x="556" y="248"/>
                  <a:pt x="556" y="248"/>
                </a:cubicBezTo>
                <a:cubicBezTo>
                  <a:pt x="555" y="251"/>
                  <a:pt x="560" y="250"/>
                  <a:pt x="562" y="251"/>
                </a:cubicBezTo>
                <a:cubicBezTo>
                  <a:pt x="563" y="250"/>
                  <a:pt x="563" y="250"/>
                  <a:pt x="563" y="250"/>
                </a:cubicBezTo>
                <a:cubicBezTo>
                  <a:pt x="563" y="250"/>
                  <a:pt x="564" y="250"/>
                  <a:pt x="564" y="250"/>
                </a:cubicBezTo>
                <a:cubicBezTo>
                  <a:pt x="565" y="250"/>
                  <a:pt x="567" y="251"/>
                  <a:pt x="565" y="252"/>
                </a:cubicBezTo>
                <a:cubicBezTo>
                  <a:pt x="565" y="253"/>
                  <a:pt x="567" y="252"/>
                  <a:pt x="567" y="252"/>
                </a:cubicBezTo>
                <a:cubicBezTo>
                  <a:pt x="567" y="253"/>
                  <a:pt x="567" y="253"/>
                  <a:pt x="567" y="253"/>
                </a:cubicBezTo>
                <a:cubicBezTo>
                  <a:pt x="568" y="253"/>
                  <a:pt x="568" y="253"/>
                  <a:pt x="568" y="253"/>
                </a:cubicBezTo>
                <a:cubicBezTo>
                  <a:pt x="569" y="254"/>
                  <a:pt x="570" y="253"/>
                  <a:pt x="571" y="253"/>
                </a:cubicBezTo>
                <a:cubicBezTo>
                  <a:pt x="572" y="255"/>
                  <a:pt x="574" y="252"/>
                  <a:pt x="575" y="253"/>
                </a:cubicBezTo>
                <a:cubicBezTo>
                  <a:pt x="575" y="254"/>
                  <a:pt x="575" y="254"/>
                  <a:pt x="574" y="254"/>
                </a:cubicBezTo>
                <a:cubicBezTo>
                  <a:pt x="576" y="255"/>
                  <a:pt x="576" y="255"/>
                  <a:pt x="576" y="255"/>
                </a:cubicBezTo>
                <a:cubicBezTo>
                  <a:pt x="577" y="254"/>
                  <a:pt x="577" y="254"/>
                  <a:pt x="577" y="254"/>
                </a:cubicBezTo>
                <a:cubicBezTo>
                  <a:pt x="575" y="252"/>
                  <a:pt x="579" y="254"/>
                  <a:pt x="579" y="253"/>
                </a:cubicBezTo>
                <a:cubicBezTo>
                  <a:pt x="580" y="253"/>
                  <a:pt x="580" y="253"/>
                  <a:pt x="580" y="253"/>
                </a:cubicBezTo>
                <a:cubicBezTo>
                  <a:pt x="582" y="254"/>
                  <a:pt x="582" y="256"/>
                  <a:pt x="583" y="256"/>
                </a:cubicBezTo>
                <a:cubicBezTo>
                  <a:pt x="585" y="255"/>
                  <a:pt x="587" y="257"/>
                  <a:pt x="587" y="255"/>
                </a:cubicBezTo>
                <a:cubicBezTo>
                  <a:pt x="589" y="254"/>
                  <a:pt x="590" y="256"/>
                  <a:pt x="591" y="256"/>
                </a:cubicBezTo>
                <a:cubicBezTo>
                  <a:pt x="596" y="256"/>
                  <a:pt x="596" y="256"/>
                  <a:pt x="596" y="256"/>
                </a:cubicBezTo>
                <a:cubicBezTo>
                  <a:pt x="598" y="258"/>
                  <a:pt x="599" y="255"/>
                  <a:pt x="600" y="257"/>
                </a:cubicBezTo>
                <a:cubicBezTo>
                  <a:pt x="602" y="256"/>
                  <a:pt x="604" y="257"/>
                  <a:pt x="605" y="256"/>
                </a:cubicBezTo>
                <a:cubicBezTo>
                  <a:pt x="605" y="257"/>
                  <a:pt x="607" y="256"/>
                  <a:pt x="606" y="257"/>
                </a:cubicBezTo>
                <a:cubicBezTo>
                  <a:pt x="609" y="258"/>
                  <a:pt x="609" y="255"/>
                  <a:pt x="611" y="254"/>
                </a:cubicBezTo>
                <a:cubicBezTo>
                  <a:pt x="612" y="255"/>
                  <a:pt x="612" y="255"/>
                  <a:pt x="612" y="256"/>
                </a:cubicBezTo>
                <a:cubicBezTo>
                  <a:pt x="613" y="256"/>
                  <a:pt x="613" y="255"/>
                  <a:pt x="614" y="255"/>
                </a:cubicBezTo>
                <a:cubicBezTo>
                  <a:pt x="614" y="255"/>
                  <a:pt x="616" y="254"/>
                  <a:pt x="616" y="255"/>
                </a:cubicBezTo>
                <a:cubicBezTo>
                  <a:pt x="617" y="255"/>
                  <a:pt x="619" y="255"/>
                  <a:pt x="620" y="255"/>
                </a:cubicBezTo>
                <a:cubicBezTo>
                  <a:pt x="621" y="254"/>
                  <a:pt x="623" y="255"/>
                  <a:pt x="624" y="255"/>
                </a:cubicBezTo>
                <a:cubicBezTo>
                  <a:pt x="627" y="254"/>
                  <a:pt x="631" y="255"/>
                  <a:pt x="634" y="254"/>
                </a:cubicBezTo>
                <a:cubicBezTo>
                  <a:pt x="636" y="253"/>
                  <a:pt x="638" y="254"/>
                  <a:pt x="639" y="252"/>
                </a:cubicBezTo>
                <a:cubicBezTo>
                  <a:pt x="643" y="252"/>
                  <a:pt x="648" y="251"/>
                  <a:pt x="652" y="249"/>
                </a:cubicBezTo>
                <a:cubicBezTo>
                  <a:pt x="657" y="247"/>
                  <a:pt x="661" y="245"/>
                  <a:pt x="665" y="243"/>
                </a:cubicBezTo>
                <a:cubicBezTo>
                  <a:pt x="670" y="241"/>
                  <a:pt x="675" y="238"/>
                  <a:pt x="680" y="235"/>
                </a:cubicBezTo>
                <a:cubicBezTo>
                  <a:pt x="680" y="234"/>
                  <a:pt x="682" y="234"/>
                  <a:pt x="683" y="233"/>
                </a:cubicBezTo>
                <a:cubicBezTo>
                  <a:pt x="683" y="232"/>
                  <a:pt x="681" y="232"/>
                  <a:pt x="682" y="231"/>
                </a:cubicBezTo>
                <a:cubicBezTo>
                  <a:pt x="683" y="231"/>
                  <a:pt x="683" y="229"/>
                  <a:pt x="685" y="230"/>
                </a:cubicBezTo>
                <a:cubicBezTo>
                  <a:pt x="686" y="228"/>
                  <a:pt x="689" y="228"/>
                  <a:pt x="688" y="226"/>
                </a:cubicBezTo>
                <a:cubicBezTo>
                  <a:pt x="689" y="225"/>
                  <a:pt x="692" y="225"/>
                  <a:pt x="690" y="224"/>
                </a:cubicBezTo>
                <a:cubicBezTo>
                  <a:pt x="691" y="223"/>
                  <a:pt x="692" y="223"/>
                  <a:pt x="693" y="223"/>
                </a:cubicBezTo>
                <a:cubicBezTo>
                  <a:pt x="693" y="222"/>
                  <a:pt x="696" y="222"/>
                  <a:pt x="694" y="221"/>
                </a:cubicBezTo>
                <a:cubicBezTo>
                  <a:pt x="694" y="221"/>
                  <a:pt x="694" y="221"/>
                  <a:pt x="694" y="221"/>
                </a:cubicBezTo>
                <a:cubicBezTo>
                  <a:pt x="696" y="219"/>
                  <a:pt x="699" y="216"/>
                  <a:pt x="702" y="215"/>
                </a:cubicBezTo>
                <a:cubicBezTo>
                  <a:pt x="703" y="214"/>
                  <a:pt x="702" y="214"/>
                  <a:pt x="701" y="213"/>
                </a:cubicBezTo>
                <a:cubicBezTo>
                  <a:pt x="702" y="213"/>
                  <a:pt x="702" y="213"/>
                  <a:pt x="703" y="212"/>
                </a:cubicBezTo>
                <a:cubicBezTo>
                  <a:pt x="701" y="211"/>
                  <a:pt x="704" y="211"/>
                  <a:pt x="704" y="209"/>
                </a:cubicBezTo>
                <a:cubicBezTo>
                  <a:pt x="703" y="209"/>
                  <a:pt x="703" y="209"/>
                  <a:pt x="703" y="209"/>
                </a:cubicBezTo>
                <a:cubicBezTo>
                  <a:pt x="703" y="209"/>
                  <a:pt x="704" y="208"/>
                  <a:pt x="704" y="208"/>
                </a:cubicBezTo>
                <a:cubicBezTo>
                  <a:pt x="705" y="208"/>
                  <a:pt x="707" y="207"/>
                  <a:pt x="708" y="208"/>
                </a:cubicBezTo>
                <a:cubicBezTo>
                  <a:pt x="709" y="208"/>
                  <a:pt x="708" y="207"/>
                  <a:pt x="708" y="207"/>
                </a:cubicBezTo>
                <a:cubicBezTo>
                  <a:pt x="708" y="207"/>
                  <a:pt x="708" y="206"/>
                  <a:pt x="709" y="206"/>
                </a:cubicBezTo>
                <a:cubicBezTo>
                  <a:pt x="708" y="205"/>
                  <a:pt x="708" y="205"/>
                  <a:pt x="708" y="205"/>
                </a:cubicBezTo>
                <a:cubicBezTo>
                  <a:pt x="710" y="203"/>
                  <a:pt x="710" y="206"/>
                  <a:pt x="711" y="204"/>
                </a:cubicBezTo>
                <a:cubicBezTo>
                  <a:pt x="710" y="204"/>
                  <a:pt x="710" y="204"/>
                  <a:pt x="710" y="204"/>
                </a:cubicBezTo>
                <a:cubicBezTo>
                  <a:pt x="712" y="203"/>
                  <a:pt x="712" y="203"/>
                  <a:pt x="712" y="203"/>
                </a:cubicBezTo>
                <a:cubicBezTo>
                  <a:pt x="713" y="203"/>
                  <a:pt x="714" y="205"/>
                  <a:pt x="715" y="204"/>
                </a:cubicBezTo>
                <a:cubicBezTo>
                  <a:pt x="715" y="205"/>
                  <a:pt x="715" y="205"/>
                  <a:pt x="715" y="205"/>
                </a:cubicBezTo>
                <a:cubicBezTo>
                  <a:pt x="715" y="205"/>
                  <a:pt x="715" y="206"/>
                  <a:pt x="716" y="206"/>
                </a:cubicBezTo>
                <a:cubicBezTo>
                  <a:pt x="718" y="204"/>
                  <a:pt x="712" y="204"/>
                  <a:pt x="714" y="202"/>
                </a:cubicBezTo>
                <a:cubicBezTo>
                  <a:pt x="714" y="202"/>
                  <a:pt x="713" y="201"/>
                  <a:pt x="713" y="201"/>
                </a:cubicBezTo>
                <a:cubicBezTo>
                  <a:pt x="714" y="201"/>
                  <a:pt x="713" y="200"/>
                  <a:pt x="713" y="200"/>
                </a:cubicBezTo>
                <a:cubicBezTo>
                  <a:pt x="712" y="197"/>
                  <a:pt x="718" y="197"/>
                  <a:pt x="718" y="195"/>
                </a:cubicBezTo>
                <a:cubicBezTo>
                  <a:pt x="717" y="194"/>
                  <a:pt x="716" y="195"/>
                  <a:pt x="716" y="194"/>
                </a:cubicBezTo>
                <a:cubicBezTo>
                  <a:pt x="716" y="193"/>
                  <a:pt x="718" y="193"/>
                  <a:pt x="719" y="192"/>
                </a:cubicBezTo>
                <a:cubicBezTo>
                  <a:pt x="719" y="192"/>
                  <a:pt x="718" y="191"/>
                  <a:pt x="718" y="191"/>
                </a:cubicBezTo>
                <a:cubicBezTo>
                  <a:pt x="719" y="191"/>
                  <a:pt x="719" y="190"/>
                  <a:pt x="719" y="190"/>
                </a:cubicBezTo>
                <a:cubicBezTo>
                  <a:pt x="719" y="189"/>
                  <a:pt x="719" y="189"/>
                  <a:pt x="719" y="189"/>
                </a:cubicBezTo>
                <a:cubicBezTo>
                  <a:pt x="721" y="189"/>
                  <a:pt x="721" y="189"/>
                  <a:pt x="721" y="189"/>
                </a:cubicBezTo>
                <a:cubicBezTo>
                  <a:pt x="719" y="190"/>
                  <a:pt x="722" y="190"/>
                  <a:pt x="722" y="191"/>
                </a:cubicBezTo>
                <a:cubicBezTo>
                  <a:pt x="722" y="190"/>
                  <a:pt x="721" y="188"/>
                  <a:pt x="720" y="187"/>
                </a:cubicBezTo>
                <a:cubicBezTo>
                  <a:pt x="720" y="186"/>
                  <a:pt x="720" y="186"/>
                  <a:pt x="720" y="186"/>
                </a:cubicBezTo>
                <a:cubicBezTo>
                  <a:pt x="719" y="186"/>
                  <a:pt x="719" y="186"/>
                  <a:pt x="719" y="186"/>
                </a:cubicBezTo>
                <a:cubicBezTo>
                  <a:pt x="719" y="186"/>
                  <a:pt x="719" y="186"/>
                  <a:pt x="719" y="186"/>
                </a:cubicBezTo>
                <a:cubicBezTo>
                  <a:pt x="720" y="185"/>
                  <a:pt x="723" y="184"/>
                  <a:pt x="724" y="186"/>
                </a:cubicBezTo>
                <a:cubicBezTo>
                  <a:pt x="724" y="186"/>
                  <a:pt x="724" y="187"/>
                  <a:pt x="724" y="187"/>
                </a:cubicBezTo>
                <a:cubicBezTo>
                  <a:pt x="726" y="187"/>
                  <a:pt x="727" y="190"/>
                  <a:pt x="730" y="190"/>
                </a:cubicBezTo>
                <a:cubicBezTo>
                  <a:pt x="729" y="190"/>
                  <a:pt x="729" y="190"/>
                  <a:pt x="729" y="191"/>
                </a:cubicBezTo>
                <a:cubicBezTo>
                  <a:pt x="730" y="191"/>
                  <a:pt x="729" y="193"/>
                  <a:pt x="730" y="193"/>
                </a:cubicBezTo>
                <a:cubicBezTo>
                  <a:pt x="731" y="193"/>
                  <a:pt x="730" y="193"/>
                  <a:pt x="731" y="194"/>
                </a:cubicBezTo>
                <a:cubicBezTo>
                  <a:pt x="734" y="194"/>
                  <a:pt x="732" y="197"/>
                  <a:pt x="735" y="196"/>
                </a:cubicBezTo>
                <a:cubicBezTo>
                  <a:pt x="733" y="199"/>
                  <a:pt x="737" y="200"/>
                  <a:pt x="738" y="202"/>
                </a:cubicBezTo>
                <a:cubicBezTo>
                  <a:pt x="738" y="202"/>
                  <a:pt x="737" y="202"/>
                  <a:pt x="738" y="202"/>
                </a:cubicBezTo>
                <a:cubicBezTo>
                  <a:pt x="742" y="203"/>
                  <a:pt x="741" y="206"/>
                  <a:pt x="744" y="208"/>
                </a:cubicBezTo>
                <a:cubicBezTo>
                  <a:pt x="743" y="206"/>
                  <a:pt x="745" y="207"/>
                  <a:pt x="746" y="206"/>
                </a:cubicBezTo>
                <a:cubicBezTo>
                  <a:pt x="745" y="205"/>
                  <a:pt x="744" y="204"/>
                  <a:pt x="746" y="204"/>
                </a:cubicBezTo>
                <a:cubicBezTo>
                  <a:pt x="747" y="203"/>
                  <a:pt x="747" y="204"/>
                  <a:pt x="747" y="205"/>
                </a:cubicBezTo>
                <a:cubicBezTo>
                  <a:pt x="747" y="204"/>
                  <a:pt x="747" y="204"/>
                  <a:pt x="747" y="204"/>
                </a:cubicBezTo>
                <a:cubicBezTo>
                  <a:pt x="748" y="203"/>
                  <a:pt x="749" y="203"/>
                  <a:pt x="749" y="203"/>
                </a:cubicBezTo>
                <a:cubicBezTo>
                  <a:pt x="749" y="203"/>
                  <a:pt x="749" y="203"/>
                  <a:pt x="749" y="203"/>
                </a:cubicBezTo>
                <a:cubicBezTo>
                  <a:pt x="749" y="203"/>
                  <a:pt x="749" y="203"/>
                  <a:pt x="748" y="203"/>
                </a:cubicBezTo>
                <a:cubicBezTo>
                  <a:pt x="749" y="202"/>
                  <a:pt x="746" y="201"/>
                  <a:pt x="747" y="200"/>
                </a:cubicBezTo>
                <a:cubicBezTo>
                  <a:pt x="746" y="201"/>
                  <a:pt x="745" y="200"/>
                  <a:pt x="744" y="200"/>
                </a:cubicBezTo>
                <a:cubicBezTo>
                  <a:pt x="742" y="201"/>
                  <a:pt x="745" y="202"/>
                  <a:pt x="745" y="202"/>
                </a:cubicBezTo>
                <a:cubicBezTo>
                  <a:pt x="744" y="204"/>
                  <a:pt x="743" y="203"/>
                  <a:pt x="742" y="203"/>
                </a:cubicBezTo>
                <a:cubicBezTo>
                  <a:pt x="742" y="203"/>
                  <a:pt x="743" y="202"/>
                  <a:pt x="743" y="202"/>
                </a:cubicBezTo>
                <a:cubicBezTo>
                  <a:pt x="740" y="202"/>
                  <a:pt x="739" y="200"/>
                  <a:pt x="738" y="199"/>
                </a:cubicBezTo>
                <a:cubicBezTo>
                  <a:pt x="738" y="198"/>
                  <a:pt x="739" y="197"/>
                  <a:pt x="739" y="197"/>
                </a:cubicBezTo>
                <a:cubicBezTo>
                  <a:pt x="736" y="197"/>
                  <a:pt x="736" y="197"/>
                  <a:pt x="736" y="197"/>
                </a:cubicBezTo>
                <a:cubicBezTo>
                  <a:pt x="737" y="196"/>
                  <a:pt x="737" y="196"/>
                  <a:pt x="737" y="196"/>
                </a:cubicBezTo>
                <a:cubicBezTo>
                  <a:pt x="735" y="196"/>
                  <a:pt x="734" y="193"/>
                  <a:pt x="733" y="193"/>
                </a:cubicBezTo>
                <a:cubicBezTo>
                  <a:pt x="733" y="192"/>
                  <a:pt x="734" y="192"/>
                  <a:pt x="735" y="191"/>
                </a:cubicBezTo>
                <a:cubicBezTo>
                  <a:pt x="736" y="192"/>
                  <a:pt x="736" y="193"/>
                  <a:pt x="736" y="193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7" y="190"/>
                  <a:pt x="733" y="189"/>
                  <a:pt x="733" y="188"/>
                </a:cubicBezTo>
                <a:cubicBezTo>
                  <a:pt x="733" y="188"/>
                  <a:pt x="735" y="188"/>
                  <a:pt x="735" y="187"/>
                </a:cubicBezTo>
                <a:cubicBezTo>
                  <a:pt x="733" y="187"/>
                  <a:pt x="733" y="187"/>
                  <a:pt x="733" y="187"/>
                </a:cubicBezTo>
                <a:cubicBezTo>
                  <a:pt x="735" y="186"/>
                  <a:pt x="733" y="185"/>
                  <a:pt x="734" y="184"/>
                </a:cubicBezTo>
                <a:cubicBezTo>
                  <a:pt x="733" y="185"/>
                  <a:pt x="733" y="185"/>
                  <a:pt x="733" y="185"/>
                </a:cubicBezTo>
                <a:cubicBezTo>
                  <a:pt x="733" y="184"/>
                  <a:pt x="732" y="184"/>
                  <a:pt x="732" y="184"/>
                </a:cubicBezTo>
                <a:cubicBezTo>
                  <a:pt x="732" y="185"/>
                  <a:pt x="732" y="185"/>
                  <a:pt x="732" y="185"/>
                </a:cubicBezTo>
                <a:cubicBezTo>
                  <a:pt x="732" y="185"/>
                  <a:pt x="732" y="185"/>
                  <a:pt x="732" y="185"/>
                </a:cubicBezTo>
                <a:cubicBezTo>
                  <a:pt x="733" y="186"/>
                  <a:pt x="732" y="187"/>
                  <a:pt x="732" y="188"/>
                </a:cubicBezTo>
                <a:cubicBezTo>
                  <a:pt x="731" y="188"/>
                  <a:pt x="731" y="188"/>
                  <a:pt x="731" y="187"/>
                </a:cubicBezTo>
                <a:cubicBezTo>
                  <a:pt x="730" y="186"/>
                  <a:pt x="727" y="184"/>
                  <a:pt x="725" y="185"/>
                </a:cubicBezTo>
                <a:cubicBezTo>
                  <a:pt x="725" y="185"/>
                  <a:pt x="725" y="185"/>
                  <a:pt x="725" y="185"/>
                </a:cubicBezTo>
                <a:cubicBezTo>
                  <a:pt x="726" y="184"/>
                  <a:pt x="727" y="182"/>
                  <a:pt x="729" y="183"/>
                </a:cubicBezTo>
                <a:cubicBezTo>
                  <a:pt x="728" y="183"/>
                  <a:pt x="728" y="183"/>
                  <a:pt x="728" y="183"/>
                </a:cubicBezTo>
                <a:cubicBezTo>
                  <a:pt x="729" y="182"/>
                  <a:pt x="730" y="183"/>
                  <a:pt x="731" y="182"/>
                </a:cubicBezTo>
                <a:cubicBezTo>
                  <a:pt x="730" y="181"/>
                  <a:pt x="727" y="181"/>
                  <a:pt x="728" y="179"/>
                </a:cubicBezTo>
                <a:cubicBezTo>
                  <a:pt x="726" y="179"/>
                  <a:pt x="726" y="179"/>
                  <a:pt x="726" y="179"/>
                </a:cubicBezTo>
                <a:cubicBezTo>
                  <a:pt x="726" y="178"/>
                  <a:pt x="728" y="178"/>
                  <a:pt x="728" y="177"/>
                </a:cubicBezTo>
                <a:cubicBezTo>
                  <a:pt x="728" y="177"/>
                  <a:pt x="728" y="177"/>
                  <a:pt x="729" y="178"/>
                </a:cubicBezTo>
                <a:cubicBezTo>
                  <a:pt x="729" y="177"/>
                  <a:pt x="728" y="177"/>
                  <a:pt x="729" y="177"/>
                </a:cubicBezTo>
                <a:cubicBezTo>
                  <a:pt x="730" y="177"/>
                  <a:pt x="730" y="177"/>
                  <a:pt x="730" y="177"/>
                </a:cubicBezTo>
                <a:cubicBezTo>
                  <a:pt x="729" y="178"/>
                  <a:pt x="729" y="178"/>
                  <a:pt x="729" y="178"/>
                </a:cubicBezTo>
                <a:cubicBezTo>
                  <a:pt x="731" y="178"/>
                  <a:pt x="731" y="178"/>
                  <a:pt x="731" y="178"/>
                </a:cubicBezTo>
                <a:cubicBezTo>
                  <a:pt x="732" y="178"/>
                  <a:pt x="732" y="179"/>
                  <a:pt x="731" y="180"/>
                </a:cubicBezTo>
                <a:cubicBezTo>
                  <a:pt x="732" y="180"/>
                  <a:pt x="732" y="181"/>
                  <a:pt x="733" y="181"/>
                </a:cubicBezTo>
                <a:cubicBezTo>
                  <a:pt x="734" y="180"/>
                  <a:pt x="734" y="180"/>
                  <a:pt x="734" y="180"/>
                </a:cubicBezTo>
                <a:cubicBezTo>
                  <a:pt x="734" y="180"/>
                  <a:pt x="733" y="180"/>
                  <a:pt x="733" y="180"/>
                </a:cubicBezTo>
                <a:cubicBezTo>
                  <a:pt x="734" y="179"/>
                  <a:pt x="734" y="179"/>
                  <a:pt x="734" y="179"/>
                </a:cubicBezTo>
                <a:cubicBezTo>
                  <a:pt x="734" y="179"/>
                  <a:pt x="734" y="179"/>
                  <a:pt x="735" y="180"/>
                </a:cubicBezTo>
                <a:cubicBezTo>
                  <a:pt x="735" y="179"/>
                  <a:pt x="735" y="179"/>
                  <a:pt x="735" y="179"/>
                </a:cubicBezTo>
                <a:cubicBezTo>
                  <a:pt x="736" y="179"/>
                  <a:pt x="736" y="179"/>
                  <a:pt x="736" y="179"/>
                </a:cubicBezTo>
                <a:cubicBezTo>
                  <a:pt x="737" y="180"/>
                  <a:pt x="736" y="180"/>
                  <a:pt x="735" y="181"/>
                </a:cubicBezTo>
                <a:cubicBezTo>
                  <a:pt x="739" y="183"/>
                  <a:pt x="736" y="186"/>
                  <a:pt x="739" y="189"/>
                </a:cubicBezTo>
                <a:cubicBezTo>
                  <a:pt x="741" y="191"/>
                  <a:pt x="743" y="187"/>
                  <a:pt x="745" y="189"/>
                </a:cubicBezTo>
                <a:cubicBezTo>
                  <a:pt x="744" y="189"/>
                  <a:pt x="744" y="190"/>
                  <a:pt x="744" y="190"/>
                </a:cubicBezTo>
                <a:cubicBezTo>
                  <a:pt x="745" y="190"/>
                  <a:pt x="745" y="190"/>
                  <a:pt x="746" y="191"/>
                </a:cubicBezTo>
                <a:cubicBezTo>
                  <a:pt x="745" y="191"/>
                  <a:pt x="745" y="191"/>
                  <a:pt x="745" y="191"/>
                </a:cubicBezTo>
                <a:cubicBezTo>
                  <a:pt x="744" y="192"/>
                  <a:pt x="743" y="192"/>
                  <a:pt x="742" y="191"/>
                </a:cubicBezTo>
                <a:cubicBezTo>
                  <a:pt x="742" y="191"/>
                  <a:pt x="742" y="192"/>
                  <a:pt x="742" y="192"/>
                </a:cubicBezTo>
                <a:cubicBezTo>
                  <a:pt x="743" y="192"/>
                  <a:pt x="744" y="192"/>
                  <a:pt x="744" y="192"/>
                </a:cubicBezTo>
                <a:cubicBezTo>
                  <a:pt x="743" y="193"/>
                  <a:pt x="744" y="193"/>
                  <a:pt x="744" y="194"/>
                </a:cubicBezTo>
                <a:cubicBezTo>
                  <a:pt x="745" y="195"/>
                  <a:pt x="747" y="193"/>
                  <a:pt x="748" y="195"/>
                </a:cubicBezTo>
                <a:cubicBezTo>
                  <a:pt x="746" y="196"/>
                  <a:pt x="745" y="197"/>
                  <a:pt x="744" y="198"/>
                </a:cubicBezTo>
                <a:cubicBezTo>
                  <a:pt x="745" y="198"/>
                  <a:pt x="744" y="199"/>
                  <a:pt x="744" y="199"/>
                </a:cubicBezTo>
                <a:cubicBezTo>
                  <a:pt x="745" y="199"/>
                  <a:pt x="745" y="199"/>
                  <a:pt x="745" y="199"/>
                </a:cubicBezTo>
                <a:cubicBezTo>
                  <a:pt x="745" y="198"/>
                  <a:pt x="746" y="198"/>
                  <a:pt x="746" y="198"/>
                </a:cubicBezTo>
                <a:cubicBezTo>
                  <a:pt x="746" y="197"/>
                  <a:pt x="747" y="197"/>
                  <a:pt x="747" y="198"/>
                </a:cubicBezTo>
                <a:cubicBezTo>
                  <a:pt x="747" y="198"/>
                  <a:pt x="747" y="198"/>
                  <a:pt x="747" y="198"/>
                </a:cubicBezTo>
                <a:cubicBezTo>
                  <a:pt x="747" y="198"/>
                  <a:pt x="748" y="199"/>
                  <a:pt x="749" y="198"/>
                </a:cubicBezTo>
                <a:cubicBezTo>
                  <a:pt x="749" y="198"/>
                  <a:pt x="750" y="199"/>
                  <a:pt x="751" y="199"/>
                </a:cubicBezTo>
                <a:cubicBezTo>
                  <a:pt x="750" y="199"/>
                  <a:pt x="750" y="200"/>
                  <a:pt x="751" y="201"/>
                </a:cubicBezTo>
                <a:cubicBezTo>
                  <a:pt x="749" y="202"/>
                  <a:pt x="753" y="203"/>
                  <a:pt x="753" y="204"/>
                </a:cubicBezTo>
                <a:cubicBezTo>
                  <a:pt x="752" y="205"/>
                  <a:pt x="752" y="204"/>
                  <a:pt x="751" y="204"/>
                </a:cubicBezTo>
                <a:cubicBezTo>
                  <a:pt x="751" y="205"/>
                  <a:pt x="749" y="205"/>
                  <a:pt x="750" y="206"/>
                </a:cubicBezTo>
                <a:cubicBezTo>
                  <a:pt x="753" y="206"/>
                  <a:pt x="752" y="208"/>
                  <a:pt x="754" y="208"/>
                </a:cubicBezTo>
                <a:cubicBezTo>
                  <a:pt x="754" y="209"/>
                  <a:pt x="755" y="210"/>
                  <a:pt x="753" y="210"/>
                </a:cubicBezTo>
                <a:cubicBezTo>
                  <a:pt x="753" y="211"/>
                  <a:pt x="750" y="210"/>
                  <a:pt x="749" y="211"/>
                </a:cubicBezTo>
                <a:cubicBezTo>
                  <a:pt x="749" y="209"/>
                  <a:pt x="746" y="208"/>
                  <a:pt x="744" y="208"/>
                </a:cubicBezTo>
                <a:cubicBezTo>
                  <a:pt x="744" y="209"/>
                  <a:pt x="744" y="209"/>
                  <a:pt x="744" y="209"/>
                </a:cubicBezTo>
                <a:cubicBezTo>
                  <a:pt x="744" y="210"/>
                  <a:pt x="745" y="209"/>
                  <a:pt x="745" y="209"/>
                </a:cubicBezTo>
                <a:cubicBezTo>
                  <a:pt x="746" y="210"/>
                  <a:pt x="744" y="210"/>
                  <a:pt x="745" y="211"/>
                </a:cubicBezTo>
                <a:cubicBezTo>
                  <a:pt x="746" y="211"/>
                  <a:pt x="746" y="211"/>
                  <a:pt x="746" y="210"/>
                </a:cubicBezTo>
                <a:cubicBezTo>
                  <a:pt x="748" y="213"/>
                  <a:pt x="748" y="213"/>
                  <a:pt x="748" y="213"/>
                </a:cubicBezTo>
                <a:cubicBezTo>
                  <a:pt x="752" y="213"/>
                  <a:pt x="750" y="217"/>
                  <a:pt x="753" y="217"/>
                </a:cubicBezTo>
                <a:cubicBezTo>
                  <a:pt x="753" y="217"/>
                  <a:pt x="753" y="217"/>
                  <a:pt x="753" y="218"/>
                </a:cubicBezTo>
                <a:cubicBezTo>
                  <a:pt x="755" y="218"/>
                  <a:pt x="755" y="218"/>
                  <a:pt x="756" y="218"/>
                </a:cubicBezTo>
                <a:cubicBezTo>
                  <a:pt x="756" y="218"/>
                  <a:pt x="756" y="218"/>
                  <a:pt x="756" y="218"/>
                </a:cubicBezTo>
                <a:cubicBezTo>
                  <a:pt x="755" y="219"/>
                  <a:pt x="756" y="221"/>
                  <a:pt x="758" y="222"/>
                </a:cubicBezTo>
                <a:cubicBezTo>
                  <a:pt x="759" y="221"/>
                  <a:pt x="759" y="221"/>
                  <a:pt x="759" y="221"/>
                </a:cubicBezTo>
                <a:cubicBezTo>
                  <a:pt x="759" y="223"/>
                  <a:pt x="761" y="224"/>
                  <a:pt x="762" y="225"/>
                </a:cubicBezTo>
                <a:cubicBezTo>
                  <a:pt x="762" y="226"/>
                  <a:pt x="762" y="226"/>
                  <a:pt x="762" y="226"/>
                </a:cubicBezTo>
                <a:cubicBezTo>
                  <a:pt x="764" y="226"/>
                  <a:pt x="764" y="226"/>
                  <a:pt x="764" y="226"/>
                </a:cubicBezTo>
                <a:cubicBezTo>
                  <a:pt x="764" y="226"/>
                  <a:pt x="764" y="226"/>
                  <a:pt x="764" y="226"/>
                </a:cubicBezTo>
                <a:cubicBezTo>
                  <a:pt x="765" y="225"/>
                  <a:pt x="766" y="227"/>
                  <a:pt x="766" y="226"/>
                </a:cubicBezTo>
                <a:cubicBezTo>
                  <a:pt x="767" y="228"/>
                  <a:pt x="767" y="228"/>
                  <a:pt x="767" y="228"/>
                </a:cubicBezTo>
                <a:cubicBezTo>
                  <a:pt x="767" y="228"/>
                  <a:pt x="767" y="228"/>
                  <a:pt x="767" y="228"/>
                </a:cubicBezTo>
                <a:cubicBezTo>
                  <a:pt x="767" y="228"/>
                  <a:pt x="767" y="227"/>
                  <a:pt x="767" y="227"/>
                </a:cubicBezTo>
                <a:cubicBezTo>
                  <a:pt x="767" y="227"/>
                  <a:pt x="768" y="227"/>
                  <a:pt x="768" y="227"/>
                </a:cubicBezTo>
                <a:cubicBezTo>
                  <a:pt x="769" y="227"/>
                  <a:pt x="769" y="228"/>
                  <a:pt x="769" y="229"/>
                </a:cubicBezTo>
                <a:cubicBezTo>
                  <a:pt x="771" y="229"/>
                  <a:pt x="768" y="230"/>
                  <a:pt x="770" y="230"/>
                </a:cubicBezTo>
                <a:cubicBezTo>
                  <a:pt x="768" y="233"/>
                  <a:pt x="774" y="232"/>
                  <a:pt x="776" y="233"/>
                </a:cubicBezTo>
                <a:cubicBezTo>
                  <a:pt x="775" y="234"/>
                  <a:pt x="775" y="234"/>
                  <a:pt x="775" y="234"/>
                </a:cubicBezTo>
                <a:cubicBezTo>
                  <a:pt x="777" y="234"/>
                  <a:pt x="780" y="235"/>
                  <a:pt x="781" y="237"/>
                </a:cubicBezTo>
                <a:cubicBezTo>
                  <a:pt x="779" y="237"/>
                  <a:pt x="779" y="237"/>
                  <a:pt x="779" y="237"/>
                </a:cubicBezTo>
                <a:cubicBezTo>
                  <a:pt x="780" y="237"/>
                  <a:pt x="781" y="238"/>
                  <a:pt x="783" y="239"/>
                </a:cubicBezTo>
                <a:cubicBezTo>
                  <a:pt x="781" y="240"/>
                  <a:pt x="781" y="240"/>
                  <a:pt x="781" y="240"/>
                </a:cubicBezTo>
                <a:cubicBezTo>
                  <a:pt x="783" y="240"/>
                  <a:pt x="785" y="240"/>
                  <a:pt x="785" y="241"/>
                </a:cubicBezTo>
                <a:cubicBezTo>
                  <a:pt x="783" y="242"/>
                  <a:pt x="783" y="242"/>
                  <a:pt x="783" y="242"/>
                </a:cubicBezTo>
                <a:cubicBezTo>
                  <a:pt x="784" y="241"/>
                  <a:pt x="785" y="242"/>
                  <a:pt x="787" y="242"/>
                </a:cubicBezTo>
                <a:cubicBezTo>
                  <a:pt x="786" y="243"/>
                  <a:pt x="786" y="243"/>
                  <a:pt x="786" y="243"/>
                </a:cubicBezTo>
                <a:cubicBezTo>
                  <a:pt x="789" y="244"/>
                  <a:pt x="789" y="244"/>
                  <a:pt x="789" y="244"/>
                </a:cubicBezTo>
                <a:cubicBezTo>
                  <a:pt x="791" y="244"/>
                  <a:pt x="793" y="243"/>
                  <a:pt x="794" y="244"/>
                </a:cubicBezTo>
                <a:cubicBezTo>
                  <a:pt x="794" y="244"/>
                  <a:pt x="794" y="244"/>
                  <a:pt x="793" y="245"/>
                </a:cubicBezTo>
                <a:cubicBezTo>
                  <a:pt x="793" y="244"/>
                  <a:pt x="793" y="244"/>
                  <a:pt x="793" y="244"/>
                </a:cubicBezTo>
                <a:cubicBezTo>
                  <a:pt x="793" y="245"/>
                  <a:pt x="793" y="245"/>
                  <a:pt x="793" y="245"/>
                </a:cubicBezTo>
                <a:cubicBezTo>
                  <a:pt x="793" y="245"/>
                  <a:pt x="793" y="245"/>
                  <a:pt x="794" y="245"/>
                </a:cubicBezTo>
                <a:cubicBezTo>
                  <a:pt x="794" y="246"/>
                  <a:pt x="794" y="249"/>
                  <a:pt x="796" y="249"/>
                </a:cubicBezTo>
                <a:cubicBezTo>
                  <a:pt x="796" y="249"/>
                  <a:pt x="796" y="249"/>
                  <a:pt x="796" y="249"/>
                </a:cubicBezTo>
                <a:cubicBezTo>
                  <a:pt x="796" y="249"/>
                  <a:pt x="796" y="249"/>
                  <a:pt x="796" y="249"/>
                </a:cubicBezTo>
                <a:cubicBezTo>
                  <a:pt x="797" y="249"/>
                  <a:pt x="799" y="249"/>
                  <a:pt x="799" y="249"/>
                </a:cubicBezTo>
                <a:cubicBezTo>
                  <a:pt x="801" y="249"/>
                  <a:pt x="802" y="251"/>
                  <a:pt x="803" y="249"/>
                </a:cubicBezTo>
                <a:cubicBezTo>
                  <a:pt x="804" y="250"/>
                  <a:pt x="804" y="250"/>
                  <a:pt x="804" y="250"/>
                </a:cubicBezTo>
                <a:cubicBezTo>
                  <a:pt x="804" y="250"/>
                  <a:pt x="804" y="250"/>
                  <a:pt x="803" y="251"/>
                </a:cubicBezTo>
                <a:cubicBezTo>
                  <a:pt x="805" y="251"/>
                  <a:pt x="805" y="251"/>
                  <a:pt x="805" y="251"/>
                </a:cubicBezTo>
                <a:cubicBezTo>
                  <a:pt x="807" y="251"/>
                  <a:pt x="808" y="253"/>
                  <a:pt x="806" y="254"/>
                </a:cubicBezTo>
                <a:cubicBezTo>
                  <a:pt x="808" y="254"/>
                  <a:pt x="808" y="254"/>
                  <a:pt x="808" y="254"/>
                </a:cubicBezTo>
                <a:cubicBezTo>
                  <a:pt x="811" y="251"/>
                  <a:pt x="810" y="256"/>
                  <a:pt x="813" y="256"/>
                </a:cubicBezTo>
                <a:cubicBezTo>
                  <a:pt x="813" y="256"/>
                  <a:pt x="815" y="255"/>
                  <a:pt x="815" y="255"/>
                </a:cubicBezTo>
                <a:cubicBezTo>
                  <a:pt x="815" y="257"/>
                  <a:pt x="815" y="257"/>
                  <a:pt x="815" y="257"/>
                </a:cubicBezTo>
                <a:cubicBezTo>
                  <a:pt x="816" y="258"/>
                  <a:pt x="819" y="257"/>
                  <a:pt x="821" y="257"/>
                </a:cubicBezTo>
                <a:cubicBezTo>
                  <a:pt x="821" y="257"/>
                  <a:pt x="821" y="258"/>
                  <a:pt x="821" y="258"/>
                </a:cubicBezTo>
                <a:cubicBezTo>
                  <a:pt x="820" y="259"/>
                  <a:pt x="822" y="259"/>
                  <a:pt x="823" y="259"/>
                </a:cubicBezTo>
                <a:cubicBezTo>
                  <a:pt x="823" y="258"/>
                  <a:pt x="823" y="258"/>
                  <a:pt x="823" y="258"/>
                </a:cubicBezTo>
                <a:cubicBezTo>
                  <a:pt x="823" y="258"/>
                  <a:pt x="824" y="257"/>
                  <a:pt x="825" y="257"/>
                </a:cubicBezTo>
                <a:cubicBezTo>
                  <a:pt x="825" y="258"/>
                  <a:pt x="827" y="258"/>
                  <a:pt x="826" y="259"/>
                </a:cubicBezTo>
                <a:cubicBezTo>
                  <a:pt x="826" y="259"/>
                  <a:pt x="827" y="259"/>
                  <a:pt x="827" y="258"/>
                </a:cubicBezTo>
                <a:cubicBezTo>
                  <a:pt x="828" y="259"/>
                  <a:pt x="829" y="260"/>
                  <a:pt x="828" y="261"/>
                </a:cubicBezTo>
                <a:cubicBezTo>
                  <a:pt x="828" y="261"/>
                  <a:pt x="829" y="261"/>
                  <a:pt x="829" y="261"/>
                </a:cubicBezTo>
                <a:cubicBezTo>
                  <a:pt x="829" y="261"/>
                  <a:pt x="830" y="261"/>
                  <a:pt x="830" y="260"/>
                </a:cubicBezTo>
                <a:cubicBezTo>
                  <a:pt x="830" y="260"/>
                  <a:pt x="829" y="259"/>
                  <a:pt x="831" y="258"/>
                </a:cubicBezTo>
                <a:cubicBezTo>
                  <a:pt x="832" y="259"/>
                  <a:pt x="832" y="259"/>
                  <a:pt x="833" y="260"/>
                </a:cubicBezTo>
                <a:cubicBezTo>
                  <a:pt x="831" y="261"/>
                  <a:pt x="831" y="261"/>
                  <a:pt x="831" y="261"/>
                </a:cubicBezTo>
                <a:cubicBezTo>
                  <a:pt x="833" y="261"/>
                  <a:pt x="834" y="262"/>
                  <a:pt x="834" y="263"/>
                </a:cubicBezTo>
                <a:cubicBezTo>
                  <a:pt x="836" y="263"/>
                  <a:pt x="836" y="264"/>
                  <a:pt x="838" y="263"/>
                </a:cubicBezTo>
                <a:cubicBezTo>
                  <a:pt x="838" y="264"/>
                  <a:pt x="839" y="264"/>
                  <a:pt x="840" y="264"/>
                </a:cubicBezTo>
                <a:cubicBezTo>
                  <a:pt x="840" y="263"/>
                  <a:pt x="838" y="264"/>
                  <a:pt x="839" y="263"/>
                </a:cubicBezTo>
                <a:cubicBezTo>
                  <a:pt x="840" y="263"/>
                  <a:pt x="841" y="264"/>
                  <a:pt x="843" y="263"/>
                </a:cubicBezTo>
                <a:cubicBezTo>
                  <a:pt x="843" y="265"/>
                  <a:pt x="843" y="265"/>
                  <a:pt x="843" y="265"/>
                </a:cubicBezTo>
                <a:cubicBezTo>
                  <a:pt x="843" y="263"/>
                  <a:pt x="843" y="263"/>
                  <a:pt x="843" y="263"/>
                </a:cubicBezTo>
                <a:cubicBezTo>
                  <a:pt x="845" y="264"/>
                  <a:pt x="846" y="263"/>
                  <a:pt x="847" y="264"/>
                </a:cubicBezTo>
                <a:cubicBezTo>
                  <a:pt x="854" y="264"/>
                  <a:pt x="854" y="264"/>
                  <a:pt x="854" y="264"/>
                </a:cubicBezTo>
                <a:cubicBezTo>
                  <a:pt x="855" y="265"/>
                  <a:pt x="855" y="265"/>
                  <a:pt x="855" y="265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6" y="264"/>
                  <a:pt x="857" y="263"/>
                  <a:pt x="857" y="264"/>
                </a:cubicBezTo>
                <a:cubicBezTo>
                  <a:pt x="856" y="264"/>
                  <a:pt x="856" y="264"/>
                  <a:pt x="856" y="264"/>
                </a:cubicBezTo>
                <a:cubicBezTo>
                  <a:pt x="859" y="265"/>
                  <a:pt x="859" y="265"/>
                  <a:pt x="859" y="265"/>
                </a:cubicBezTo>
                <a:cubicBezTo>
                  <a:pt x="861" y="264"/>
                  <a:pt x="865" y="265"/>
                  <a:pt x="867" y="265"/>
                </a:cubicBezTo>
                <a:cubicBezTo>
                  <a:pt x="868" y="265"/>
                  <a:pt x="872" y="265"/>
                  <a:pt x="873" y="264"/>
                </a:cubicBezTo>
                <a:cubicBezTo>
                  <a:pt x="874" y="264"/>
                  <a:pt x="874" y="265"/>
                  <a:pt x="875" y="265"/>
                </a:cubicBezTo>
                <a:cubicBezTo>
                  <a:pt x="877" y="264"/>
                  <a:pt x="879" y="266"/>
                  <a:pt x="881" y="264"/>
                </a:cubicBezTo>
                <a:cubicBezTo>
                  <a:pt x="883" y="266"/>
                  <a:pt x="885" y="264"/>
                  <a:pt x="886" y="264"/>
                </a:cubicBezTo>
                <a:cubicBezTo>
                  <a:pt x="888" y="263"/>
                  <a:pt x="889" y="265"/>
                  <a:pt x="891" y="264"/>
                </a:cubicBezTo>
                <a:cubicBezTo>
                  <a:pt x="892" y="262"/>
                  <a:pt x="895" y="264"/>
                  <a:pt x="895" y="262"/>
                </a:cubicBezTo>
                <a:cubicBezTo>
                  <a:pt x="894" y="261"/>
                  <a:pt x="894" y="261"/>
                  <a:pt x="894" y="261"/>
                </a:cubicBezTo>
                <a:cubicBezTo>
                  <a:pt x="892" y="260"/>
                  <a:pt x="894" y="260"/>
                  <a:pt x="895" y="259"/>
                </a:cubicBezTo>
                <a:cubicBezTo>
                  <a:pt x="896" y="260"/>
                  <a:pt x="896" y="261"/>
                  <a:pt x="896" y="262"/>
                </a:cubicBezTo>
                <a:cubicBezTo>
                  <a:pt x="897" y="262"/>
                  <a:pt x="897" y="261"/>
                  <a:pt x="898" y="261"/>
                </a:cubicBezTo>
                <a:cubicBezTo>
                  <a:pt x="901" y="261"/>
                  <a:pt x="904" y="259"/>
                  <a:pt x="908" y="259"/>
                </a:cubicBezTo>
                <a:cubicBezTo>
                  <a:pt x="909" y="258"/>
                  <a:pt x="911" y="258"/>
                  <a:pt x="911" y="257"/>
                </a:cubicBezTo>
                <a:cubicBezTo>
                  <a:pt x="911" y="257"/>
                  <a:pt x="911" y="257"/>
                  <a:pt x="911" y="257"/>
                </a:cubicBezTo>
                <a:cubicBezTo>
                  <a:pt x="910" y="257"/>
                  <a:pt x="909" y="257"/>
                  <a:pt x="909" y="258"/>
                </a:cubicBezTo>
                <a:cubicBezTo>
                  <a:pt x="907" y="258"/>
                  <a:pt x="904" y="259"/>
                  <a:pt x="903" y="258"/>
                </a:cubicBezTo>
                <a:cubicBezTo>
                  <a:pt x="904" y="257"/>
                  <a:pt x="906" y="255"/>
                  <a:pt x="909" y="256"/>
                </a:cubicBezTo>
                <a:cubicBezTo>
                  <a:pt x="909" y="255"/>
                  <a:pt x="909" y="255"/>
                  <a:pt x="909" y="255"/>
                </a:cubicBezTo>
                <a:cubicBezTo>
                  <a:pt x="909" y="254"/>
                  <a:pt x="909" y="254"/>
                  <a:pt x="910" y="254"/>
                </a:cubicBezTo>
                <a:cubicBezTo>
                  <a:pt x="908" y="253"/>
                  <a:pt x="911" y="251"/>
                  <a:pt x="912" y="250"/>
                </a:cubicBezTo>
                <a:cubicBezTo>
                  <a:pt x="913" y="251"/>
                  <a:pt x="913" y="251"/>
                  <a:pt x="913" y="251"/>
                </a:cubicBezTo>
                <a:cubicBezTo>
                  <a:pt x="912" y="251"/>
                  <a:pt x="912" y="252"/>
                  <a:pt x="911" y="252"/>
                </a:cubicBezTo>
                <a:cubicBezTo>
                  <a:pt x="913" y="252"/>
                  <a:pt x="913" y="254"/>
                  <a:pt x="915" y="253"/>
                </a:cubicBezTo>
                <a:cubicBezTo>
                  <a:pt x="915" y="253"/>
                  <a:pt x="915" y="253"/>
                  <a:pt x="914" y="252"/>
                </a:cubicBezTo>
                <a:cubicBezTo>
                  <a:pt x="915" y="252"/>
                  <a:pt x="915" y="252"/>
                  <a:pt x="915" y="252"/>
                </a:cubicBezTo>
                <a:cubicBezTo>
                  <a:pt x="915" y="252"/>
                  <a:pt x="916" y="252"/>
                  <a:pt x="917" y="252"/>
                </a:cubicBezTo>
                <a:cubicBezTo>
                  <a:pt x="918" y="253"/>
                  <a:pt x="916" y="254"/>
                  <a:pt x="916" y="255"/>
                </a:cubicBezTo>
                <a:cubicBezTo>
                  <a:pt x="915" y="254"/>
                  <a:pt x="915" y="254"/>
                  <a:pt x="915" y="254"/>
                </a:cubicBezTo>
                <a:cubicBezTo>
                  <a:pt x="915" y="255"/>
                  <a:pt x="915" y="255"/>
                  <a:pt x="915" y="255"/>
                </a:cubicBezTo>
                <a:cubicBezTo>
                  <a:pt x="916" y="255"/>
                  <a:pt x="918" y="255"/>
                  <a:pt x="918" y="254"/>
                </a:cubicBezTo>
                <a:cubicBezTo>
                  <a:pt x="919" y="255"/>
                  <a:pt x="920" y="253"/>
                  <a:pt x="921" y="254"/>
                </a:cubicBezTo>
                <a:cubicBezTo>
                  <a:pt x="922" y="253"/>
                  <a:pt x="921" y="252"/>
                  <a:pt x="921" y="251"/>
                </a:cubicBezTo>
                <a:cubicBezTo>
                  <a:pt x="922" y="251"/>
                  <a:pt x="924" y="249"/>
                  <a:pt x="925" y="250"/>
                </a:cubicBezTo>
                <a:cubicBezTo>
                  <a:pt x="924" y="249"/>
                  <a:pt x="924" y="249"/>
                  <a:pt x="924" y="249"/>
                </a:cubicBezTo>
                <a:cubicBezTo>
                  <a:pt x="924" y="247"/>
                  <a:pt x="926" y="248"/>
                  <a:pt x="927" y="248"/>
                </a:cubicBezTo>
                <a:cubicBezTo>
                  <a:pt x="929" y="247"/>
                  <a:pt x="924" y="247"/>
                  <a:pt x="924" y="246"/>
                </a:cubicBezTo>
                <a:cubicBezTo>
                  <a:pt x="927" y="245"/>
                  <a:pt x="931" y="241"/>
                  <a:pt x="935" y="243"/>
                </a:cubicBezTo>
                <a:cubicBezTo>
                  <a:pt x="938" y="242"/>
                  <a:pt x="937" y="240"/>
                  <a:pt x="939" y="240"/>
                </a:cubicBezTo>
                <a:cubicBezTo>
                  <a:pt x="938" y="240"/>
                  <a:pt x="938" y="239"/>
                  <a:pt x="938" y="239"/>
                </a:cubicBezTo>
                <a:cubicBezTo>
                  <a:pt x="935" y="240"/>
                  <a:pt x="935" y="240"/>
                  <a:pt x="935" y="240"/>
                </a:cubicBezTo>
                <a:cubicBezTo>
                  <a:pt x="933" y="240"/>
                  <a:pt x="933" y="240"/>
                  <a:pt x="933" y="240"/>
                </a:cubicBezTo>
                <a:cubicBezTo>
                  <a:pt x="932" y="238"/>
                  <a:pt x="934" y="238"/>
                  <a:pt x="935" y="237"/>
                </a:cubicBezTo>
                <a:cubicBezTo>
                  <a:pt x="937" y="238"/>
                  <a:pt x="940" y="237"/>
                  <a:pt x="940" y="238"/>
                </a:cubicBezTo>
                <a:cubicBezTo>
                  <a:pt x="940" y="236"/>
                  <a:pt x="943" y="237"/>
                  <a:pt x="943" y="236"/>
                </a:cubicBezTo>
                <a:cubicBezTo>
                  <a:pt x="942" y="235"/>
                  <a:pt x="942" y="234"/>
                  <a:pt x="941" y="234"/>
                </a:cubicBezTo>
                <a:cubicBezTo>
                  <a:pt x="942" y="233"/>
                  <a:pt x="942" y="233"/>
                  <a:pt x="942" y="233"/>
                </a:cubicBezTo>
                <a:cubicBezTo>
                  <a:pt x="942" y="232"/>
                  <a:pt x="943" y="232"/>
                  <a:pt x="942" y="232"/>
                </a:cubicBezTo>
                <a:cubicBezTo>
                  <a:pt x="943" y="230"/>
                  <a:pt x="943" y="230"/>
                  <a:pt x="943" y="230"/>
                </a:cubicBezTo>
                <a:cubicBezTo>
                  <a:pt x="942" y="229"/>
                  <a:pt x="937" y="228"/>
                  <a:pt x="939" y="226"/>
                </a:cubicBezTo>
                <a:cubicBezTo>
                  <a:pt x="940" y="226"/>
                  <a:pt x="941" y="225"/>
                  <a:pt x="942" y="226"/>
                </a:cubicBezTo>
                <a:cubicBezTo>
                  <a:pt x="941" y="228"/>
                  <a:pt x="941" y="228"/>
                  <a:pt x="941" y="228"/>
                </a:cubicBezTo>
                <a:cubicBezTo>
                  <a:pt x="941" y="228"/>
                  <a:pt x="941" y="228"/>
                  <a:pt x="941" y="228"/>
                </a:cubicBezTo>
                <a:cubicBezTo>
                  <a:pt x="944" y="228"/>
                  <a:pt x="943" y="227"/>
                  <a:pt x="944" y="226"/>
                </a:cubicBezTo>
                <a:cubicBezTo>
                  <a:pt x="945" y="226"/>
                  <a:pt x="945" y="226"/>
                  <a:pt x="945" y="226"/>
                </a:cubicBezTo>
                <a:cubicBezTo>
                  <a:pt x="945" y="226"/>
                  <a:pt x="945" y="226"/>
                  <a:pt x="946" y="226"/>
                </a:cubicBezTo>
                <a:cubicBezTo>
                  <a:pt x="946" y="225"/>
                  <a:pt x="947" y="226"/>
                  <a:pt x="947" y="226"/>
                </a:cubicBezTo>
                <a:cubicBezTo>
                  <a:pt x="947" y="226"/>
                  <a:pt x="946" y="226"/>
                  <a:pt x="946" y="227"/>
                </a:cubicBezTo>
                <a:cubicBezTo>
                  <a:pt x="947" y="227"/>
                  <a:pt x="947" y="228"/>
                  <a:pt x="950" y="228"/>
                </a:cubicBezTo>
                <a:cubicBezTo>
                  <a:pt x="950" y="227"/>
                  <a:pt x="949" y="227"/>
                  <a:pt x="948" y="227"/>
                </a:cubicBezTo>
                <a:cubicBezTo>
                  <a:pt x="949" y="226"/>
                  <a:pt x="949" y="226"/>
                  <a:pt x="949" y="226"/>
                </a:cubicBezTo>
                <a:cubicBezTo>
                  <a:pt x="948" y="226"/>
                  <a:pt x="948" y="226"/>
                  <a:pt x="948" y="226"/>
                </a:cubicBezTo>
                <a:cubicBezTo>
                  <a:pt x="948" y="226"/>
                  <a:pt x="948" y="226"/>
                  <a:pt x="948" y="226"/>
                </a:cubicBezTo>
                <a:cubicBezTo>
                  <a:pt x="950" y="225"/>
                  <a:pt x="948" y="224"/>
                  <a:pt x="951" y="223"/>
                </a:cubicBezTo>
                <a:cubicBezTo>
                  <a:pt x="952" y="223"/>
                  <a:pt x="952" y="222"/>
                  <a:pt x="953" y="223"/>
                </a:cubicBezTo>
                <a:cubicBezTo>
                  <a:pt x="953" y="223"/>
                  <a:pt x="953" y="223"/>
                  <a:pt x="953" y="223"/>
                </a:cubicBezTo>
                <a:cubicBezTo>
                  <a:pt x="954" y="223"/>
                  <a:pt x="954" y="223"/>
                  <a:pt x="954" y="223"/>
                </a:cubicBezTo>
                <a:cubicBezTo>
                  <a:pt x="954" y="223"/>
                  <a:pt x="954" y="222"/>
                  <a:pt x="955" y="222"/>
                </a:cubicBezTo>
                <a:cubicBezTo>
                  <a:pt x="953" y="220"/>
                  <a:pt x="949" y="222"/>
                  <a:pt x="948" y="220"/>
                </a:cubicBezTo>
                <a:cubicBezTo>
                  <a:pt x="949" y="220"/>
                  <a:pt x="948" y="220"/>
                  <a:pt x="948" y="220"/>
                </a:cubicBezTo>
                <a:cubicBezTo>
                  <a:pt x="946" y="221"/>
                  <a:pt x="948" y="219"/>
                  <a:pt x="946" y="219"/>
                </a:cubicBezTo>
                <a:cubicBezTo>
                  <a:pt x="949" y="218"/>
                  <a:pt x="948" y="217"/>
                  <a:pt x="948" y="216"/>
                </a:cubicBezTo>
                <a:cubicBezTo>
                  <a:pt x="950" y="216"/>
                  <a:pt x="950" y="216"/>
                  <a:pt x="950" y="216"/>
                </a:cubicBezTo>
                <a:cubicBezTo>
                  <a:pt x="951" y="217"/>
                  <a:pt x="950" y="217"/>
                  <a:pt x="949" y="218"/>
                </a:cubicBezTo>
                <a:cubicBezTo>
                  <a:pt x="951" y="218"/>
                  <a:pt x="951" y="218"/>
                  <a:pt x="951" y="218"/>
                </a:cubicBezTo>
                <a:cubicBezTo>
                  <a:pt x="954" y="217"/>
                  <a:pt x="950" y="217"/>
                  <a:pt x="952" y="215"/>
                </a:cubicBezTo>
                <a:cubicBezTo>
                  <a:pt x="952" y="215"/>
                  <a:pt x="953" y="215"/>
                  <a:pt x="953" y="215"/>
                </a:cubicBezTo>
                <a:cubicBezTo>
                  <a:pt x="954" y="214"/>
                  <a:pt x="954" y="214"/>
                  <a:pt x="954" y="214"/>
                </a:cubicBezTo>
                <a:cubicBezTo>
                  <a:pt x="953" y="213"/>
                  <a:pt x="954" y="210"/>
                  <a:pt x="950" y="210"/>
                </a:cubicBezTo>
                <a:cubicBezTo>
                  <a:pt x="953" y="208"/>
                  <a:pt x="953" y="208"/>
                  <a:pt x="953" y="208"/>
                </a:cubicBezTo>
                <a:cubicBezTo>
                  <a:pt x="955" y="208"/>
                  <a:pt x="956" y="207"/>
                  <a:pt x="957" y="207"/>
                </a:cubicBezTo>
                <a:cubicBezTo>
                  <a:pt x="956" y="207"/>
                  <a:pt x="955" y="206"/>
                  <a:pt x="956" y="205"/>
                </a:cubicBezTo>
                <a:cubicBezTo>
                  <a:pt x="958" y="205"/>
                  <a:pt x="958" y="205"/>
                  <a:pt x="958" y="205"/>
                </a:cubicBezTo>
                <a:cubicBezTo>
                  <a:pt x="958" y="204"/>
                  <a:pt x="958" y="204"/>
                  <a:pt x="959" y="203"/>
                </a:cubicBezTo>
                <a:cubicBezTo>
                  <a:pt x="957" y="202"/>
                  <a:pt x="956" y="204"/>
                  <a:pt x="955" y="202"/>
                </a:cubicBezTo>
                <a:cubicBezTo>
                  <a:pt x="954" y="203"/>
                  <a:pt x="954" y="202"/>
                  <a:pt x="953" y="202"/>
                </a:cubicBezTo>
                <a:cubicBezTo>
                  <a:pt x="953" y="202"/>
                  <a:pt x="953" y="202"/>
                  <a:pt x="953" y="202"/>
                </a:cubicBezTo>
                <a:cubicBezTo>
                  <a:pt x="953" y="200"/>
                  <a:pt x="957" y="201"/>
                  <a:pt x="957" y="199"/>
                </a:cubicBezTo>
                <a:cubicBezTo>
                  <a:pt x="958" y="200"/>
                  <a:pt x="958" y="198"/>
                  <a:pt x="959" y="199"/>
                </a:cubicBezTo>
                <a:cubicBezTo>
                  <a:pt x="960" y="199"/>
                  <a:pt x="959" y="200"/>
                  <a:pt x="960" y="201"/>
                </a:cubicBezTo>
                <a:cubicBezTo>
                  <a:pt x="961" y="200"/>
                  <a:pt x="962" y="200"/>
                  <a:pt x="963" y="200"/>
                </a:cubicBezTo>
                <a:cubicBezTo>
                  <a:pt x="963" y="200"/>
                  <a:pt x="962" y="199"/>
                  <a:pt x="963" y="199"/>
                </a:cubicBezTo>
                <a:cubicBezTo>
                  <a:pt x="961" y="199"/>
                  <a:pt x="962" y="198"/>
                  <a:pt x="961" y="197"/>
                </a:cubicBezTo>
                <a:cubicBezTo>
                  <a:pt x="960" y="198"/>
                  <a:pt x="958" y="196"/>
                  <a:pt x="958" y="197"/>
                </a:cubicBezTo>
                <a:cubicBezTo>
                  <a:pt x="956" y="197"/>
                  <a:pt x="953" y="194"/>
                  <a:pt x="951" y="195"/>
                </a:cubicBezTo>
                <a:cubicBezTo>
                  <a:pt x="952" y="194"/>
                  <a:pt x="953" y="195"/>
                  <a:pt x="954" y="194"/>
                </a:cubicBezTo>
                <a:cubicBezTo>
                  <a:pt x="953" y="193"/>
                  <a:pt x="953" y="193"/>
                  <a:pt x="953" y="193"/>
                </a:cubicBezTo>
                <a:cubicBezTo>
                  <a:pt x="953" y="193"/>
                  <a:pt x="953" y="193"/>
                  <a:pt x="953" y="193"/>
                </a:cubicBezTo>
                <a:cubicBezTo>
                  <a:pt x="953" y="193"/>
                  <a:pt x="953" y="193"/>
                  <a:pt x="953" y="193"/>
                </a:cubicBezTo>
                <a:cubicBezTo>
                  <a:pt x="954" y="193"/>
                  <a:pt x="954" y="193"/>
                  <a:pt x="955" y="193"/>
                </a:cubicBezTo>
                <a:cubicBezTo>
                  <a:pt x="956" y="193"/>
                  <a:pt x="957" y="194"/>
                  <a:pt x="956" y="195"/>
                </a:cubicBezTo>
                <a:cubicBezTo>
                  <a:pt x="958" y="195"/>
                  <a:pt x="960" y="193"/>
                  <a:pt x="963" y="194"/>
                </a:cubicBezTo>
                <a:cubicBezTo>
                  <a:pt x="962" y="195"/>
                  <a:pt x="962" y="195"/>
                  <a:pt x="962" y="195"/>
                </a:cubicBezTo>
                <a:cubicBezTo>
                  <a:pt x="963" y="195"/>
                  <a:pt x="963" y="195"/>
                  <a:pt x="963" y="195"/>
                </a:cubicBezTo>
                <a:cubicBezTo>
                  <a:pt x="963" y="195"/>
                  <a:pt x="963" y="195"/>
                  <a:pt x="964" y="195"/>
                </a:cubicBezTo>
                <a:cubicBezTo>
                  <a:pt x="965" y="196"/>
                  <a:pt x="965" y="196"/>
                  <a:pt x="965" y="196"/>
                </a:cubicBezTo>
                <a:cubicBezTo>
                  <a:pt x="965" y="195"/>
                  <a:pt x="965" y="195"/>
                  <a:pt x="965" y="195"/>
                </a:cubicBezTo>
                <a:cubicBezTo>
                  <a:pt x="964" y="195"/>
                  <a:pt x="963" y="193"/>
                  <a:pt x="962" y="193"/>
                </a:cubicBezTo>
                <a:close/>
                <a:moveTo>
                  <a:pt x="8" y="129"/>
                </a:moveTo>
                <a:cubicBezTo>
                  <a:pt x="8" y="129"/>
                  <a:pt x="8" y="129"/>
                  <a:pt x="8" y="130"/>
                </a:cubicBezTo>
                <a:cubicBezTo>
                  <a:pt x="7" y="130"/>
                  <a:pt x="7" y="130"/>
                  <a:pt x="7" y="130"/>
                </a:cubicBezTo>
                <a:cubicBezTo>
                  <a:pt x="6" y="129"/>
                  <a:pt x="7" y="127"/>
                  <a:pt x="8" y="127"/>
                </a:cubicBezTo>
                <a:cubicBezTo>
                  <a:pt x="8" y="128"/>
                  <a:pt x="7" y="128"/>
                  <a:pt x="8" y="129"/>
                </a:cubicBezTo>
                <a:close/>
                <a:moveTo>
                  <a:pt x="54" y="80"/>
                </a:moveTo>
                <a:cubicBezTo>
                  <a:pt x="55" y="79"/>
                  <a:pt x="55" y="79"/>
                  <a:pt x="55" y="79"/>
                </a:cubicBezTo>
                <a:cubicBezTo>
                  <a:pt x="56" y="79"/>
                  <a:pt x="56" y="79"/>
                  <a:pt x="56" y="79"/>
                </a:cubicBezTo>
                <a:lnTo>
                  <a:pt x="54" y="80"/>
                </a:lnTo>
                <a:close/>
                <a:moveTo>
                  <a:pt x="254" y="93"/>
                </a:moveTo>
                <a:cubicBezTo>
                  <a:pt x="255" y="93"/>
                  <a:pt x="255" y="93"/>
                  <a:pt x="255" y="93"/>
                </a:cubicBezTo>
                <a:cubicBezTo>
                  <a:pt x="254" y="95"/>
                  <a:pt x="254" y="93"/>
                  <a:pt x="252" y="93"/>
                </a:cubicBezTo>
                <a:cubicBezTo>
                  <a:pt x="252" y="92"/>
                  <a:pt x="251" y="92"/>
                  <a:pt x="252" y="91"/>
                </a:cubicBezTo>
                <a:cubicBezTo>
                  <a:pt x="253" y="92"/>
                  <a:pt x="255" y="91"/>
                  <a:pt x="256" y="91"/>
                </a:cubicBezTo>
                <a:cubicBezTo>
                  <a:pt x="255" y="92"/>
                  <a:pt x="255" y="93"/>
                  <a:pt x="254" y="93"/>
                </a:cubicBezTo>
                <a:close/>
                <a:moveTo>
                  <a:pt x="59" y="111"/>
                </a:moveTo>
                <a:cubicBezTo>
                  <a:pt x="56" y="111"/>
                  <a:pt x="56" y="111"/>
                  <a:pt x="56" y="111"/>
                </a:cubicBezTo>
                <a:cubicBezTo>
                  <a:pt x="59" y="110"/>
                  <a:pt x="59" y="110"/>
                  <a:pt x="59" y="110"/>
                </a:cubicBezTo>
                <a:lnTo>
                  <a:pt x="59" y="111"/>
                </a:lnTo>
                <a:close/>
                <a:moveTo>
                  <a:pt x="63" y="197"/>
                </a:moveTo>
                <a:cubicBezTo>
                  <a:pt x="63" y="197"/>
                  <a:pt x="62" y="196"/>
                  <a:pt x="61" y="196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60" y="195"/>
                  <a:pt x="62" y="194"/>
                  <a:pt x="62" y="195"/>
                </a:cubicBezTo>
                <a:cubicBezTo>
                  <a:pt x="61" y="196"/>
                  <a:pt x="64" y="196"/>
                  <a:pt x="63" y="197"/>
                </a:cubicBezTo>
                <a:close/>
                <a:moveTo>
                  <a:pt x="62" y="174"/>
                </a:moveTo>
                <a:cubicBezTo>
                  <a:pt x="61" y="174"/>
                  <a:pt x="61" y="174"/>
                  <a:pt x="61" y="174"/>
                </a:cubicBezTo>
                <a:cubicBezTo>
                  <a:pt x="61" y="174"/>
                  <a:pt x="61" y="173"/>
                  <a:pt x="62" y="172"/>
                </a:cubicBezTo>
                <a:cubicBezTo>
                  <a:pt x="62" y="173"/>
                  <a:pt x="62" y="173"/>
                  <a:pt x="62" y="174"/>
                </a:cubicBezTo>
                <a:close/>
                <a:moveTo>
                  <a:pt x="62" y="167"/>
                </a:moveTo>
                <a:cubicBezTo>
                  <a:pt x="62" y="166"/>
                  <a:pt x="62" y="165"/>
                  <a:pt x="61" y="165"/>
                </a:cubicBezTo>
                <a:cubicBezTo>
                  <a:pt x="61" y="165"/>
                  <a:pt x="61" y="165"/>
                  <a:pt x="61" y="165"/>
                </a:cubicBezTo>
                <a:cubicBezTo>
                  <a:pt x="60" y="165"/>
                  <a:pt x="60" y="165"/>
                  <a:pt x="60" y="165"/>
                </a:cubicBezTo>
                <a:cubicBezTo>
                  <a:pt x="60" y="165"/>
                  <a:pt x="61" y="165"/>
                  <a:pt x="61" y="165"/>
                </a:cubicBezTo>
                <a:cubicBezTo>
                  <a:pt x="61" y="163"/>
                  <a:pt x="61" y="163"/>
                  <a:pt x="61" y="163"/>
                </a:cubicBezTo>
                <a:cubicBezTo>
                  <a:pt x="61" y="164"/>
                  <a:pt x="62" y="164"/>
                  <a:pt x="62" y="164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5" y="163"/>
                  <a:pt x="62" y="165"/>
                  <a:pt x="62" y="167"/>
                </a:cubicBezTo>
                <a:close/>
                <a:moveTo>
                  <a:pt x="65" y="206"/>
                </a:moveTo>
                <a:cubicBezTo>
                  <a:pt x="65" y="206"/>
                  <a:pt x="65" y="206"/>
                  <a:pt x="65" y="206"/>
                </a:cubicBezTo>
                <a:cubicBezTo>
                  <a:pt x="65" y="206"/>
                  <a:pt x="65" y="206"/>
                  <a:pt x="65" y="206"/>
                </a:cubicBezTo>
                <a:cubicBezTo>
                  <a:pt x="65" y="206"/>
                  <a:pt x="65" y="206"/>
                  <a:pt x="65" y="206"/>
                </a:cubicBezTo>
                <a:cubicBezTo>
                  <a:pt x="64" y="205"/>
                  <a:pt x="64" y="205"/>
                  <a:pt x="64" y="205"/>
                </a:cubicBezTo>
                <a:cubicBezTo>
                  <a:pt x="65" y="205"/>
                  <a:pt x="64" y="204"/>
                  <a:pt x="64" y="204"/>
                </a:cubicBezTo>
                <a:cubicBezTo>
                  <a:pt x="65" y="203"/>
                  <a:pt x="65" y="205"/>
                  <a:pt x="65" y="205"/>
                </a:cubicBezTo>
                <a:lnTo>
                  <a:pt x="65" y="206"/>
                </a:lnTo>
                <a:close/>
                <a:moveTo>
                  <a:pt x="255" y="187"/>
                </a:move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5" y="186"/>
                  <a:pt x="255" y="186"/>
                </a:cubicBezTo>
                <a:cubicBezTo>
                  <a:pt x="256" y="186"/>
                  <a:pt x="256" y="186"/>
                  <a:pt x="256" y="186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6" y="187"/>
                  <a:pt x="256" y="188"/>
                  <a:pt x="257" y="187"/>
                </a:cubicBezTo>
                <a:cubicBezTo>
                  <a:pt x="257" y="187"/>
                  <a:pt x="258" y="187"/>
                  <a:pt x="257" y="188"/>
                </a:cubicBezTo>
                <a:cubicBezTo>
                  <a:pt x="255" y="188"/>
                  <a:pt x="255" y="188"/>
                  <a:pt x="255" y="188"/>
                </a:cubicBezTo>
                <a:cubicBezTo>
                  <a:pt x="256" y="188"/>
                  <a:pt x="255" y="187"/>
                  <a:pt x="255" y="187"/>
                </a:cubicBezTo>
                <a:close/>
                <a:moveTo>
                  <a:pt x="254" y="186"/>
                </a:moveTo>
                <a:cubicBezTo>
                  <a:pt x="254" y="186"/>
                  <a:pt x="252" y="186"/>
                  <a:pt x="252" y="185"/>
                </a:cubicBezTo>
                <a:cubicBezTo>
                  <a:pt x="252" y="184"/>
                  <a:pt x="252" y="184"/>
                  <a:pt x="252" y="184"/>
                </a:cubicBezTo>
                <a:cubicBezTo>
                  <a:pt x="253" y="185"/>
                  <a:pt x="253" y="185"/>
                  <a:pt x="254" y="186"/>
                </a:cubicBezTo>
                <a:close/>
                <a:moveTo>
                  <a:pt x="230" y="164"/>
                </a:moveTo>
                <a:cubicBezTo>
                  <a:pt x="230" y="164"/>
                  <a:pt x="230" y="164"/>
                  <a:pt x="230" y="165"/>
                </a:cubicBezTo>
                <a:cubicBezTo>
                  <a:pt x="232" y="164"/>
                  <a:pt x="234" y="166"/>
                  <a:pt x="235" y="167"/>
                </a:cubicBezTo>
                <a:cubicBezTo>
                  <a:pt x="236" y="166"/>
                  <a:pt x="236" y="166"/>
                  <a:pt x="236" y="166"/>
                </a:cubicBezTo>
                <a:cubicBezTo>
                  <a:pt x="236" y="167"/>
                  <a:pt x="235" y="167"/>
                  <a:pt x="235" y="168"/>
                </a:cubicBezTo>
                <a:cubicBezTo>
                  <a:pt x="236" y="168"/>
                  <a:pt x="237" y="167"/>
                  <a:pt x="237" y="168"/>
                </a:cubicBezTo>
                <a:cubicBezTo>
                  <a:pt x="237" y="169"/>
                  <a:pt x="237" y="169"/>
                  <a:pt x="237" y="169"/>
                </a:cubicBezTo>
                <a:cubicBezTo>
                  <a:pt x="237" y="168"/>
                  <a:pt x="236" y="168"/>
                  <a:pt x="235" y="169"/>
                </a:cubicBezTo>
                <a:cubicBezTo>
                  <a:pt x="235" y="171"/>
                  <a:pt x="239" y="170"/>
                  <a:pt x="238" y="171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40" y="173"/>
                  <a:pt x="240" y="173"/>
                  <a:pt x="240" y="173"/>
                </a:cubicBezTo>
                <a:cubicBezTo>
                  <a:pt x="241" y="173"/>
                  <a:pt x="243" y="173"/>
                  <a:pt x="243" y="174"/>
                </a:cubicBezTo>
                <a:cubicBezTo>
                  <a:pt x="244" y="175"/>
                  <a:pt x="243" y="176"/>
                  <a:pt x="243" y="177"/>
                </a:cubicBezTo>
                <a:cubicBezTo>
                  <a:pt x="245" y="177"/>
                  <a:pt x="246" y="178"/>
                  <a:pt x="248" y="179"/>
                </a:cubicBezTo>
                <a:cubicBezTo>
                  <a:pt x="246" y="181"/>
                  <a:pt x="250" y="180"/>
                  <a:pt x="250" y="182"/>
                </a:cubicBezTo>
                <a:cubicBezTo>
                  <a:pt x="251" y="182"/>
                  <a:pt x="252" y="183"/>
                  <a:pt x="252" y="184"/>
                </a:cubicBezTo>
                <a:cubicBezTo>
                  <a:pt x="252" y="184"/>
                  <a:pt x="251" y="184"/>
                  <a:pt x="251" y="184"/>
                </a:cubicBezTo>
                <a:cubicBezTo>
                  <a:pt x="250" y="184"/>
                  <a:pt x="249" y="183"/>
                  <a:pt x="249" y="184"/>
                </a:cubicBezTo>
                <a:cubicBezTo>
                  <a:pt x="250" y="185"/>
                  <a:pt x="250" y="185"/>
                  <a:pt x="250" y="185"/>
                </a:cubicBezTo>
                <a:cubicBezTo>
                  <a:pt x="248" y="185"/>
                  <a:pt x="248" y="185"/>
                  <a:pt x="248" y="185"/>
                </a:cubicBezTo>
                <a:cubicBezTo>
                  <a:pt x="248" y="185"/>
                  <a:pt x="248" y="185"/>
                  <a:pt x="248" y="185"/>
                </a:cubicBezTo>
                <a:cubicBezTo>
                  <a:pt x="245" y="183"/>
                  <a:pt x="245" y="183"/>
                  <a:pt x="245" y="183"/>
                </a:cubicBezTo>
                <a:cubicBezTo>
                  <a:pt x="244" y="183"/>
                  <a:pt x="245" y="184"/>
                  <a:pt x="245" y="184"/>
                </a:cubicBezTo>
                <a:cubicBezTo>
                  <a:pt x="244" y="183"/>
                  <a:pt x="244" y="183"/>
                  <a:pt x="245" y="182"/>
                </a:cubicBezTo>
                <a:cubicBezTo>
                  <a:pt x="245" y="181"/>
                  <a:pt x="242" y="182"/>
                  <a:pt x="242" y="181"/>
                </a:cubicBezTo>
                <a:cubicBezTo>
                  <a:pt x="243" y="181"/>
                  <a:pt x="242" y="180"/>
                  <a:pt x="241" y="180"/>
                </a:cubicBezTo>
                <a:cubicBezTo>
                  <a:pt x="240" y="179"/>
                  <a:pt x="238" y="178"/>
                  <a:pt x="240" y="178"/>
                </a:cubicBezTo>
                <a:cubicBezTo>
                  <a:pt x="239" y="177"/>
                  <a:pt x="238" y="177"/>
                  <a:pt x="237" y="177"/>
                </a:cubicBezTo>
                <a:cubicBezTo>
                  <a:pt x="238" y="176"/>
                  <a:pt x="238" y="176"/>
                  <a:pt x="238" y="176"/>
                </a:cubicBezTo>
                <a:cubicBezTo>
                  <a:pt x="236" y="175"/>
                  <a:pt x="236" y="175"/>
                  <a:pt x="236" y="175"/>
                </a:cubicBezTo>
                <a:cubicBezTo>
                  <a:pt x="236" y="175"/>
                  <a:pt x="236" y="175"/>
                  <a:pt x="236" y="174"/>
                </a:cubicBezTo>
                <a:cubicBezTo>
                  <a:pt x="235" y="174"/>
                  <a:pt x="237" y="173"/>
                  <a:pt x="235" y="173"/>
                </a:cubicBezTo>
                <a:cubicBezTo>
                  <a:pt x="235" y="173"/>
                  <a:pt x="234" y="173"/>
                  <a:pt x="234" y="173"/>
                </a:cubicBezTo>
                <a:cubicBezTo>
                  <a:pt x="234" y="173"/>
                  <a:pt x="235" y="173"/>
                  <a:pt x="235" y="173"/>
                </a:cubicBezTo>
                <a:cubicBezTo>
                  <a:pt x="235" y="172"/>
                  <a:pt x="233" y="172"/>
                  <a:pt x="232" y="172"/>
                </a:cubicBezTo>
                <a:cubicBezTo>
                  <a:pt x="231" y="172"/>
                  <a:pt x="231" y="172"/>
                  <a:pt x="231" y="172"/>
                </a:cubicBezTo>
                <a:cubicBezTo>
                  <a:pt x="231" y="171"/>
                  <a:pt x="233" y="169"/>
                  <a:pt x="231" y="169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30" y="169"/>
                  <a:pt x="229" y="168"/>
                  <a:pt x="229" y="168"/>
                </a:cubicBezTo>
                <a:cubicBezTo>
                  <a:pt x="225" y="167"/>
                  <a:pt x="225" y="167"/>
                  <a:pt x="225" y="167"/>
                </a:cubicBezTo>
                <a:cubicBezTo>
                  <a:pt x="227" y="166"/>
                  <a:pt x="227" y="166"/>
                  <a:pt x="227" y="166"/>
                </a:cubicBezTo>
                <a:cubicBezTo>
                  <a:pt x="227" y="167"/>
                  <a:pt x="227" y="167"/>
                  <a:pt x="227" y="167"/>
                </a:cubicBezTo>
                <a:cubicBezTo>
                  <a:pt x="229" y="165"/>
                  <a:pt x="223" y="166"/>
                  <a:pt x="223" y="165"/>
                </a:cubicBezTo>
                <a:cubicBezTo>
                  <a:pt x="224" y="163"/>
                  <a:pt x="224" y="163"/>
                  <a:pt x="224" y="163"/>
                </a:cubicBezTo>
                <a:cubicBezTo>
                  <a:pt x="226" y="164"/>
                  <a:pt x="226" y="164"/>
                  <a:pt x="226" y="164"/>
                </a:cubicBezTo>
                <a:cubicBezTo>
                  <a:pt x="225" y="163"/>
                  <a:pt x="225" y="163"/>
                  <a:pt x="225" y="163"/>
                </a:cubicBezTo>
                <a:cubicBezTo>
                  <a:pt x="228" y="162"/>
                  <a:pt x="228" y="165"/>
                  <a:pt x="230" y="164"/>
                </a:cubicBezTo>
                <a:close/>
                <a:moveTo>
                  <a:pt x="218" y="107"/>
                </a:moveTo>
                <a:cubicBezTo>
                  <a:pt x="218" y="107"/>
                  <a:pt x="218" y="107"/>
                  <a:pt x="218" y="107"/>
                </a:cubicBezTo>
                <a:cubicBezTo>
                  <a:pt x="218" y="107"/>
                  <a:pt x="218" y="107"/>
                  <a:pt x="218" y="107"/>
                </a:cubicBezTo>
                <a:cubicBezTo>
                  <a:pt x="218" y="107"/>
                  <a:pt x="218" y="107"/>
                  <a:pt x="218" y="107"/>
                </a:cubicBezTo>
                <a:cubicBezTo>
                  <a:pt x="217" y="109"/>
                  <a:pt x="224" y="109"/>
                  <a:pt x="221" y="111"/>
                </a:cubicBezTo>
                <a:cubicBezTo>
                  <a:pt x="218" y="111"/>
                  <a:pt x="217" y="108"/>
                  <a:pt x="215" y="109"/>
                </a:cubicBezTo>
                <a:cubicBezTo>
                  <a:pt x="215" y="108"/>
                  <a:pt x="217" y="108"/>
                  <a:pt x="218" y="107"/>
                </a:cubicBezTo>
                <a:close/>
                <a:moveTo>
                  <a:pt x="215" y="149"/>
                </a:moveTo>
                <a:cubicBezTo>
                  <a:pt x="213" y="152"/>
                  <a:pt x="213" y="152"/>
                  <a:pt x="213" y="152"/>
                </a:cubicBezTo>
                <a:cubicBezTo>
                  <a:pt x="218" y="152"/>
                  <a:pt x="213" y="155"/>
                  <a:pt x="217" y="156"/>
                </a:cubicBezTo>
                <a:cubicBezTo>
                  <a:pt x="217" y="156"/>
                  <a:pt x="217" y="156"/>
                  <a:pt x="217" y="156"/>
                </a:cubicBezTo>
                <a:cubicBezTo>
                  <a:pt x="218" y="157"/>
                  <a:pt x="218" y="157"/>
                  <a:pt x="218" y="157"/>
                </a:cubicBezTo>
                <a:cubicBezTo>
                  <a:pt x="219" y="156"/>
                  <a:pt x="219" y="158"/>
                  <a:pt x="220" y="158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21" y="159"/>
                  <a:pt x="222" y="159"/>
                  <a:pt x="222" y="160"/>
                </a:cubicBezTo>
                <a:cubicBezTo>
                  <a:pt x="222" y="161"/>
                  <a:pt x="222" y="161"/>
                  <a:pt x="222" y="161"/>
                </a:cubicBezTo>
                <a:cubicBezTo>
                  <a:pt x="223" y="161"/>
                  <a:pt x="224" y="162"/>
                  <a:pt x="224" y="163"/>
                </a:cubicBezTo>
                <a:cubicBezTo>
                  <a:pt x="223" y="163"/>
                  <a:pt x="223" y="163"/>
                  <a:pt x="223" y="163"/>
                </a:cubicBezTo>
                <a:cubicBezTo>
                  <a:pt x="223" y="163"/>
                  <a:pt x="223" y="163"/>
                  <a:pt x="223" y="163"/>
                </a:cubicBezTo>
                <a:cubicBezTo>
                  <a:pt x="221" y="163"/>
                  <a:pt x="221" y="163"/>
                  <a:pt x="221" y="163"/>
                </a:cubicBezTo>
                <a:cubicBezTo>
                  <a:pt x="221" y="162"/>
                  <a:pt x="221" y="162"/>
                  <a:pt x="221" y="162"/>
                </a:cubicBezTo>
                <a:cubicBezTo>
                  <a:pt x="220" y="161"/>
                  <a:pt x="218" y="160"/>
                  <a:pt x="217" y="158"/>
                </a:cubicBezTo>
                <a:cubicBezTo>
                  <a:pt x="217" y="158"/>
                  <a:pt x="218" y="158"/>
                  <a:pt x="218" y="158"/>
                </a:cubicBezTo>
                <a:cubicBezTo>
                  <a:pt x="218" y="158"/>
                  <a:pt x="216" y="158"/>
                  <a:pt x="216" y="157"/>
                </a:cubicBezTo>
                <a:cubicBezTo>
                  <a:pt x="215" y="156"/>
                  <a:pt x="215" y="156"/>
                  <a:pt x="214" y="156"/>
                </a:cubicBezTo>
                <a:cubicBezTo>
                  <a:pt x="215" y="155"/>
                  <a:pt x="213" y="153"/>
                  <a:pt x="212" y="152"/>
                </a:cubicBezTo>
                <a:cubicBezTo>
                  <a:pt x="207" y="151"/>
                  <a:pt x="210" y="147"/>
                  <a:pt x="207" y="145"/>
                </a:cubicBezTo>
                <a:cubicBezTo>
                  <a:pt x="205" y="146"/>
                  <a:pt x="205" y="144"/>
                  <a:pt x="204" y="144"/>
                </a:cubicBezTo>
                <a:cubicBezTo>
                  <a:pt x="205" y="143"/>
                  <a:pt x="204" y="142"/>
                  <a:pt x="203" y="141"/>
                </a:cubicBezTo>
                <a:cubicBezTo>
                  <a:pt x="201" y="141"/>
                  <a:pt x="201" y="141"/>
                  <a:pt x="201" y="141"/>
                </a:cubicBezTo>
                <a:cubicBezTo>
                  <a:pt x="203" y="140"/>
                  <a:pt x="203" y="140"/>
                  <a:pt x="203" y="140"/>
                </a:cubicBezTo>
                <a:cubicBezTo>
                  <a:pt x="201" y="139"/>
                  <a:pt x="201" y="139"/>
                  <a:pt x="201" y="139"/>
                </a:cubicBezTo>
                <a:cubicBezTo>
                  <a:pt x="205" y="140"/>
                  <a:pt x="205" y="143"/>
                  <a:pt x="209" y="144"/>
                </a:cubicBezTo>
                <a:cubicBezTo>
                  <a:pt x="209" y="144"/>
                  <a:pt x="208" y="145"/>
                  <a:pt x="208" y="145"/>
                </a:cubicBezTo>
                <a:cubicBezTo>
                  <a:pt x="209" y="146"/>
                  <a:pt x="209" y="146"/>
                  <a:pt x="210" y="145"/>
                </a:cubicBezTo>
                <a:cubicBezTo>
                  <a:pt x="208" y="146"/>
                  <a:pt x="212" y="148"/>
                  <a:pt x="212" y="149"/>
                </a:cubicBezTo>
                <a:cubicBezTo>
                  <a:pt x="213" y="149"/>
                  <a:pt x="214" y="150"/>
                  <a:pt x="215" y="149"/>
                </a:cubicBezTo>
                <a:close/>
                <a:moveTo>
                  <a:pt x="172" y="92"/>
                </a:moveTo>
                <a:cubicBezTo>
                  <a:pt x="172" y="91"/>
                  <a:pt x="173" y="92"/>
                  <a:pt x="174" y="92"/>
                </a:cubicBezTo>
                <a:cubicBezTo>
                  <a:pt x="175" y="92"/>
                  <a:pt x="175" y="93"/>
                  <a:pt x="175" y="94"/>
                </a:cubicBezTo>
                <a:cubicBezTo>
                  <a:pt x="174" y="92"/>
                  <a:pt x="171" y="93"/>
                  <a:pt x="169" y="92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8" y="93"/>
                  <a:pt x="166" y="92"/>
                  <a:pt x="165" y="92"/>
                </a:cubicBezTo>
                <a:cubicBezTo>
                  <a:pt x="166" y="91"/>
                  <a:pt x="165" y="91"/>
                  <a:pt x="164" y="91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6" y="89"/>
                  <a:pt x="169" y="92"/>
                  <a:pt x="172" y="92"/>
                </a:cubicBezTo>
                <a:close/>
                <a:moveTo>
                  <a:pt x="162" y="114"/>
                </a:moveTo>
                <a:cubicBezTo>
                  <a:pt x="162" y="114"/>
                  <a:pt x="162" y="114"/>
                  <a:pt x="162" y="113"/>
                </a:cubicBezTo>
                <a:cubicBezTo>
                  <a:pt x="164" y="115"/>
                  <a:pt x="166" y="115"/>
                  <a:pt x="168" y="116"/>
                </a:cubicBezTo>
                <a:cubicBezTo>
                  <a:pt x="169" y="115"/>
                  <a:pt x="169" y="115"/>
                  <a:pt x="169" y="115"/>
                </a:cubicBezTo>
                <a:cubicBezTo>
                  <a:pt x="171" y="116"/>
                  <a:pt x="171" y="116"/>
                  <a:pt x="171" y="116"/>
                </a:cubicBezTo>
                <a:cubicBezTo>
                  <a:pt x="171" y="115"/>
                  <a:pt x="170" y="115"/>
                  <a:pt x="169" y="115"/>
                </a:cubicBezTo>
                <a:cubicBezTo>
                  <a:pt x="170" y="116"/>
                  <a:pt x="171" y="116"/>
                  <a:pt x="172" y="116"/>
                </a:cubicBezTo>
                <a:cubicBezTo>
                  <a:pt x="172" y="116"/>
                  <a:pt x="172" y="117"/>
                  <a:pt x="172" y="117"/>
                </a:cubicBezTo>
                <a:cubicBezTo>
                  <a:pt x="174" y="118"/>
                  <a:pt x="177" y="117"/>
                  <a:pt x="179" y="119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81" y="119"/>
                  <a:pt x="181" y="119"/>
                  <a:pt x="180" y="119"/>
                </a:cubicBezTo>
                <a:cubicBezTo>
                  <a:pt x="183" y="121"/>
                  <a:pt x="187" y="121"/>
                  <a:pt x="189" y="122"/>
                </a:cubicBezTo>
                <a:cubicBezTo>
                  <a:pt x="189" y="122"/>
                  <a:pt x="191" y="122"/>
                  <a:pt x="191" y="122"/>
                </a:cubicBezTo>
                <a:cubicBezTo>
                  <a:pt x="191" y="123"/>
                  <a:pt x="191" y="123"/>
                  <a:pt x="191" y="123"/>
                </a:cubicBezTo>
                <a:cubicBezTo>
                  <a:pt x="191" y="124"/>
                  <a:pt x="192" y="123"/>
                  <a:pt x="192" y="124"/>
                </a:cubicBezTo>
                <a:cubicBezTo>
                  <a:pt x="192" y="125"/>
                  <a:pt x="194" y="124"/>
                  <a:pt x="195" y="125"/>
                </a:cubicBezTo>
                <a:cubicBezTo>
                  <a:pt x="196" y="127"/>
                  <a:pt x="199" y="126"/>
                  <a:pt x="200" y="128"/>
                </a:cubicBezTo>
                <a:cubicBezTo>
                  <a:pt x="202" y="129"/>
                  <a:pt x="204" y="130"/>
                  <a:pt x="204" y="132"/>
                </a:cubicBezTo>
                <a:cubicBezTo>
                  <a:pt x="205" y="132"/>
                  <a:pt x="206" y="133"/>
                  <a:pt x="208" y="133"/>
                </a:cubicBezTo>
                <a:cubicBezTo>
                  <a:pt x="207" y="133"/>
                  <a:pt x="207" y="134"/>
                  <a:pt x="207" y="134"/>
                </a:cubicBezTo>
                <a:cubicBezTo>
                  <a:pt x="209" y="137"/>
                  <a:pt x="209" y="140"/>
                  <a:pt x="213" y="142"/>
                </a:cubicBezTo>
                <a:cubicBezTo>
                  <a:pt x="212" y="142"/>
                  <a:pt x="211" y="142"/>
                  <a:pt x="211" y="142"/>
                </a:cubicBezTo>
                <a:cubicBezTo>
                  <a:pt x="211" y="141"/>
                  <a:pt x="210" y="141"/>
                  <a:pt x="210" y="141"/>
                </a:cubicBezTo>
                <a:cubicBezTo>
                  <a:pt x="210" y="140"/>
                  <a:pt x="209" y="141"/>
                  <a:pt x="208" y="140"/>
                </a:cubicBezTo>
                <a:cubicBezTo>
                  <a:pt x="209" y="140"/>
                  <a:pt x="209" y="139"/>
                  <a:pt x="209" y="139"/>
                </a:cubicBezTo>
                <a:cubicBezTo>
                  <a:pt x="208" y="139"/>
                  <a:pt x="207" y="138"/>
                  <a:pt x="207" y="138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6" y="139"/>
                  <a:pt x="206" y="139"/>
                  <a:pt x="206" y="138"/>
                </a:cubicBezTo>
                <a:cubicBezTo>
                  <a:pt x="206" y="139"/>
                  <a:pt x="205" y="139"/>
                  <a:pt x="205" y="139"/>
                </a:cubicBezTo>
                <a:cubicBezTo>
                  <a:pt x="205" y="138"/>
                  <a:pt x="205" y="138"/>
                  <a:pt x="205" y="138"/>
                </a:cubicBezTo>
                <a:cubicBezTo>
                  <a:pt x="206" y="138"/>
                  <a:pt x="206" y="138"/>
                  <a:pt x="206" y="138"/>
                </a:cubicBezTo>
                <a:cubicBezTo>
                  <a:pt x="206" y="138"/>
                  <a:pt x="206" y="138"/>
                  <a:pt x="207" y="138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8"/>
                  <a:pt x="207" y="138"/>
                  <a:pt x="206" y="138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7" y="136"/>
                  <a:pt x="205" y="138"/>
                  <a:pt x="204" y="136"/>
                </a:cubicBezTo>
                <a:cubicBezTo>
                  <a:pt x="205" y="136"/>
                  <a:pt x="205" y="135"/>
                  <a:pt x="204" y="134"/>
                </a:cubicBezTo>
                <a:cubicBezTo>
                  <a:pt x="202" y="134"/>
                  <a:pt x="199" y="133"/>
                  <a:pt x="198" y="132"/>
                </a:cubicBezTo>
                <a:cubicBezTo>
                  <a:pt x="197" y="132"/>
                  <a:pt x="198" y="131"/>
                  <a:pt x="198" y="131"/>
                </a:cubicBezTo>
                <a:cubicBezTo>
                  <a:pt x="196" y="129"/>
                  <a:pt x="194" y="132"/>
                  <a:pt x="193" y="130"/>
                </a:cubicBezTo>
                <a:cubicBezTo>
                  <a:pt x="194" y="129"/>
                  <a:pt x="194" y="129"/>
                  <a:pt x="194" y="129"/>
                </a:cubicBezTo>
                <a:cubicBezTo>
                  <a:pt x="194" y="128"/>
                  <a:pt x="193" y="128"/>
                  <a:pt x="192" y="128"/>
                </a:cubicBezTo>
                <a:cubicBezTo>
                  <a:pt x="193" y="127"/>
                  <a:pt x="189" y="127"/>
                  <a:pt x="188" y="126"/>
                </a:cubicBezTo>
                <a:cubicBezTo>
                  <a:pt x="186" y="124"/>
                  <a:pt x="184" y="123"/>
                  <a:pt x="182" y="122"/>
                </a:cubicBezTo>
                <a:cubicBezTo>
                  <a:pt x="181" y="122"/>
                  <a:pt x="181" y="122"/>
                  <a:pt x="181" y="122"/>
                </a:cubicBezTo>
                <a:cubicBezTo>
                  <a:pt x="180" y="121"/>
                  <a:pt x="178" y="119"/>
                  <a:pt x="175" y="119"/>
                </a:cubicBezTo>
                <a:cubicBezTo>
                  <a:pt x="174" y="118"/>
                  <a:pt x="173" y="119"/>
                  <a:pt x="173" y="119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1" y="118"/>
                  <a:pt x="170" y="119"/>
                  <a:pt x="169" y="118"/>
                </a:cubicBezTo>
                <a:cubicBezTo>
                  <a:pt x="170" y="116"/>
                  <a:pt x="168" y="117"/>
                  <a:pt x="167" y="116"/>
                </a:cubicBezTo>
                <a:cubicBezTo>
                  <a:pt x="165" y="117"/>
                  <a:pt x="165" y="116"/>
                  <a:pt x="163" y="115"/>
                </a:cubicBezTo>
                <a:cubicBezTo>
                  <a:pt x="160" y="113"/>
                  <a:pt x="154" y="115"/>
                  <a:pt x="151" y="115"/>
                </a:cubicBezTo>
                <a:cubicBezTo>
                  <a:pt x="150" y="114"/>
                  <a:pt x="148" y="115"/>
                  <a:pt x="147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6" y="115"/>
                  <a:pt x="146" y="113"/>
                  <a:pt x="143" y="113"/>
                </a:cubicBezTo>
                <a:cubicBezTo>
                  <a:pt x="142" y="113"/>
                  <a:pt x="141" y="113"/>
                  <a:pt x="140" y="113"/>
                </a:cubicBezTo>
                <a:cubicBezTo>
                  <a:pt x="141" y="113"/>
                  <a:pt x="142" y="111"/>
                  <a:pt x="144" y="112"/>
                </a:cubicBezTo>
                <a:cubicBezTo>
                  <a:pt x="143" y="112"/>
                  <a:pt x="143" y="112"/>
                  <a:pt x="143" y="113"/>
                </a:cubicBezTo>
                <a:cubicBezTo>
                  <a:pt x="145" y="113"/>
                  <a:pt x="148" y="113"/>
                  <a:pt x="150" y="112"/>
                </a:cubicBezTo>
                <a:cubicBezTo>
                  <a:pt x="152" y="112"/>
                  <a:pt x="155" y="114"/>
                  <a:pt x="157" y="113"/>
                </a:cubicBezTo>
                <a:cubicBezTo>
                  <a:pt x="158" y="115"/>
                  <a:pt x="161" y="114"/>
                  <a:pt x="162" y="114"/>
                </a:cubicBezTo>
                <a:close/>
                <a:moveTo>
                  <a:pt x="201" y="136"/>
                </a:moveTo>
                <a:cubicBezTo>
                  <a:pt x="200" y="136"/>
                  <a:pt x="199" y="137"/>
                  <a:pt x="199" y="136"/>
                </a:cubicBezTo>
                <a:cubicBezTo>
                  <a:pt x="199" y="135"/>
                  <a:pt x="199" y="135"/>
                  <a:pt x="199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0" y="135"/>
                  <a:pt x="200" y="136"/>
                  <a:pt x="201" y="136"/>
                </a:cubicBezTo>
                <a:close/>
                <a:moveTo>
                  <a:pt x="81" y="120"/>
                </a:moveTo>
                <a:cubicBezTo>
                  <a:pt x="81" y="120"/>
                  <a:pt x="81" y="120"/>
                  <a:pt x="81" y="120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lnTo>
                  <a:pt x="81" y="120"/>
                </a:lnTo>
                <a:close/>
                <a:moveTo>
                  <a:pt x="77" y="119"/>
                </a:move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20"/>
                  <a:pt x="78" y="120"/>
                </a:cubicBezTo>
                <a:cubicBezTo>
                  <a:pt x="77" y="119"/>
                  <a:pt x="76" y="120"/>
                  <a:pt x="77" y="119"/>
                </a:cubicBezTo>
                <a:close/>
                <a:moveTo>
                  <a:pt x="76" y="123"/>
                </a:moveTo>
                <a:cubicBezTo>
                  <a:pt x="76" y="123"/>
                  <a:pt x="76" y="123"/>
                  <a:pt x="76" y="123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4" y="123"/>
                  <a:pt x="75" y="122"/>
                  <a:pt x="76" y="123"/>
                </a:cubicBezTo>
                <a:close/>
                <a:moveTo>
                  <a:pt x="85" y="125"/>
                </a:moveTo>
                <a:cubicBezTo>
                  <a:pt x="85" y="124"/>
                  <a:pt x="85" y="124"/>
                  <a:pt x="85" y="124"/>
                </a:cubicBezTo>
                <a:cubicBezTo>
                  <a:pt x="86" y="124"/>
                  <a:pt x="86" y="124"/>
                  <a:pt x="86" y="124"/>
                </a:cubicBezTo>
                <a:lnTo>
                  <a:pt x="85" y="125"/>
                </a:lnTo>
                <a:close/>
                <a:moveTo>
                  <a:pt x="97" y="121"/>
                </a:moveTo>
                <a:cubicBezTo>
                  <a:pt x="97" y="121"/>
                  <a:pt x="95" y="122"/>
                  <a:pt x="94" y="121"/>
                </a:cubicBezTo>
                <a:cubicBezTo>
                  <a:pt x="97" y="120"/>
                  <a:pt x="98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2" y="118"/>
                  <a:pt x="102" y="116"/>
                  <a:pt x="103" y="117"/>
                </a:cubicBezTo>
                <a:cubicBezTo>
                  <a:pt x="102" y="119"/>
                  <a:pt x="97" y="119"/>
                  <a:pt x="97" y="121"/>
                </a:cubicBezTo>
                <a:close/>
                <a:moveTo>
                  <a:pt x="112" y="178"/>
                </a:moveTo>
                <a:cubicBezTo>
                  <a:pt x="113" y="178"/>
                  <a:pt x="113" y="178"/>
                  <a:pt x="113" y="178"/>
                </a:cubicBezTo>
                <a:cubicBezTo>
                  <a:pt x="114" y="179"/>
                  <a:pt x="111" y="178"/>
                  <a:pt x="112" y="178"/>
                </a:cubicBezTo>
                <a:close/>
                <a:moveTo>
                  <a:pt x="112" y="108"/>
                </a:moveTo>
                <a:cubicBezTo>
                  <a:pt x="112" y="107"/>
                  <a:pt x="111" y="108"/>
                  <a:pt x="110" y="108"/>
                </a:cubicBezTo>
                <a:cubicBezTo>
                  <a:pt x="109" y="109"/>
                  <a:pt x="105" y="108"/>
                  <a:pt x="105" y="110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6" y="110"/>
                  <a:pt x="104" y="110"/>
                  <a:pt x="104" y="111"/>
                </a:cubicBezTo>
                <a:cubicBezTo>
                  <a:pt x="104" y="112"/>
                  <a:pt x="104" y="112"/>
                  <a:pt x="105" y="11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7" y="113"/>
                  <a:pt x="108" y="111"/>
                  <a:pt x="110" y="112"/>
                </a:cubicBezTo>
                <a:cubicBezTo>
                  <a:pt x="110" y="112"/>
                  <a:pt x="110" y="112"/>
                  <a:pt x="110" y="112"/>
                </a:cubicBezTo>
                <a:cubicBezTo>
                  <a:pt x="112" y="113"/>
                  <a:pt x="109" y="113"/>
                  <a:pt x="108" y="113"/>
                </a:cubicBezTo>
                <a:cubicBezTo>
                  <a:pt x="108" y="114"/>
                  <a:pt x="109" y="114"/>
                  <a:pt x="109" y="114"/>
                </a:cubicBezTo>
                <a:cubicBezTo>
                  <a:pt x="108" y="115"/>
                  <a:pt x="105" y="114"/>
                  <a:pt x="105" y="113"/>
                </a:cubicBezTo>
                <a:cubicBezTo>
                  <a:pt x="105" y="113"/>
                  <a:pt x="106" y="113"/>
                  <a:pt x="106" y="112"/>
                </a:cubicBezTo>
                <a:cubicBezTo>
                  <a:pt x="106" y="112"/>
                  <a:pt x="105" y="112"/>
                  <a:pt x="105" y="112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1" y="113"/>
                  <a:pt x="99" y="112"/>
                  <a:pt x="97" y="114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5" y="115"/>
                  <a:pt x="94" y="113"/>
                  <a:pt x="94" y="115"/>
                </a:cubicBezTo>
                <a:cubicBezTo>
                  <a:pt x="94" y="117"/>
                  <a:pt x="95" y="118"/>
                  <a:pt x="94" y="119"/>
                </a:cubicBezTo>
                <a:cubicBezTo>
                  <a:pt x="94" y="119"/>
                  <a:pt x="93" y="118"/>
                  <a:pt x="92" y="119"/>
                </a:cubicBezTo>
                <a:cubicBezTo>
                  <a:pt x="90" y="117"/>
                  <a:pt x="90" y="120"/>
                  <a:pt x="89" y="120"/>
                </a:cubicBezTo>
                <a:cubicBezTo>
                  <a:pt x="90" y="120"/>
                  <a:pt x="92" y="121"/>
                  <a:pt x="93" y="120"/>
                </a:cubicBezTo>
                <a:cubicBezTo>
                  <a:pt x="93" y="121"/>
                  <a:pt x="92" y="121"/>
                  <a:pt x="91" y="121"/>
                </a:cubicBezTo>
                <a:cubicBezTo>
                  <a:pt x="90" y="120"/>
                  <a:pt x="90" y="121"/>
                  <a:pt x="89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90" y="122"/>
                  <a:pt x="89" y="122"/>
                  <a:pt x="89" y="122"/>
                </a:cubicBezTo>
                <a:cubicBezTo>
                  <a:pt x="87" y="121"/>
                  <a:pt x="90" y="121"/>
                  <a:pt x="88" y="120"/>
                </a:cubicBezTo>
                <a:cubicBezTo>
                  <a:pt x="87" y="120"/>
                  <a:pt x="86" y="121"/>
                  <a:pt x="86" y="121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5" y="121"/>
                  <a:pt x="84" y="123"/>
                  <a:pt x="84" y="124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2" y="124"/>
                  <a:pt x="83" y="127"/>
                  <a:pt x="81" y="125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5" y="128"/>
                  <a:pt x="75" y="130"/>
                  <a:pt x="74" y="130"/>
                </a:cubicBezTo>
                <a:cubicBezTo>
                  <a:pt x="71" y="132"/>
                  <a:pt x="70" y="133"/>
                  <a:pt x="66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5" y="134"/>
                  <a:pt x="67" y="134"/>
                  <a:pt x="68" y="13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70" y="133"/>
                  <a:pt x="69" y="130"/>
                  <a:pt x="71" y="130"/>
                </a:cubicBezTo>
                <a:cubicBezTo>
                  <a:pt x="70" y="129"/>
                  <a:pt x="71" y="128"/>
                  <a:pt x="71" y="128"/>
                </a:cubicBezTo>
                <a:cubicBezTo>
                  <a:pt x="74" y="127"/>
                  <a:pt x="75" y="126"/>
                  <a:pt x="78" y="125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80" y="123"/>
                  <a:pt x="80" y="123"/>
                  <a:pt x="81" y="123"/>
                </a:cubicBezTo>
                <a:cubicBezTo>
                  <a:pt x="82" y="123"/>
                  <a:pt x="83" y="122"/>
                  <a:pt x="84" y="121"/>
                </a:cubicBezTo>
                <a:cubicBezTo>
                  <a:pt x="83" y="121"/>
                  <a:pt x="82" y="121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1" y="120"/>
                  <a:pt x="83" y="119"/>
                  <a:pt x="82" y="119"/>
                </a:cubicBezTo>
                <a:cubicBezTo>
                  <a:pt x="82" y="119"/>
                  <a:pt x="85" y="119"/>
                  <a:pt x="86" y="117"/>
                </a:cubicBezTo>
                <a:cubicBezTo>
                  <a:pt x="85" y="116"/>
                  <a:pt x="88" y="116"/>
                  <a:pt x="89" y="116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90" y="115"/>
                  <a:pt x="90" y="113"/>
                  <a:pt x="91" y="113"/>
                </a:cubicBezTo>
                <a:cubicBezTo>
                  <a:pt x="91" y="112"/>
                  <a:pt x="92" y="111"/>
                  <a:pt x="93" y="111"/>
                </a:cubicBezTo>
                <a:cubicBezTo>
                  <a:pt x="92" y="111"/>
                  <a:pt x="93" y="110"/>
                  <a:pt x="94" y="110"/>
                </a:cubicBezTo>
                <a:cubicBezTo>
                  <a:pt x="97" y="112"/>
                  <a:pt x="97" y="108"/>
                  <a:pt x="100" y="108"/>
                </a:cubicBezTo>
                <a:cubicBezTo>
                  <a:pt x="107" y="107"/>
                  <a:pt x="114" y="106"/>
                  <a:pt x="120" y="105"/>
                </a:cubicBezTo>
                <a:cubicBezTo>
                  <a:pt x="123" y="102"/>
                  <a:pt x="125" y="107"/>
                  <a:pt x="128" y="10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0" y="104"/>
                  <a:pt x="131" y="105"/>
                  <a:pt x="133" y="105"/>
                </a:cubicBezTo>
                <a:cubicBezTo>
                  <a:pt x="134" y="105"/>
                  <a:pt x="137" y="105"/>
                  <a:pt x="138" y="105"/>
                </a:cubicBezTo>
                <a:cubicBezTo>
                  <a:pt x="141" y="103"/>
                  <a:pt x="144" y="107"/>
                  <a:pt x="147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50" y="106"/>
                  <a:pt x="153" y="104"/>
                  <a:pt x="155" y="106"/>
                </a:cubicBezTo>
                <a:cubicBezTo>
                  <a:pt x="156" y="105"/>
                  <a:pt x="157" y="106"/>
                  <a:pt x="158" y="105"/>
                </a:cubicBezTo>
                <a:cubicBezTo>
                  <a:pt x="159" y="106"/>
                  <a:pt x="159" y="106"/>
                  <a:pt x="159" y="106"/>
                </a:cubicBezTo>
                <a:cubicBezTo>
                  <a:pt x="156" y="106"/>
                  <a:pt x="159" y="109"/>
                  <a:pt x="156" y="107"/>
                </a:cubicBezTo>
                <a:cubicBezTo>
                  <a:pt x="154" y="108"/>
                  <a:pt x="152" y="106"/>
                  <a:pt x="151" y="107"/>
                </a:cubicBezTo>
                <a:cubicBezTo>
                  <a:pt x="152" y="107"/>
                  <a:pt x="151" y="108"/>
                  <a:pt x="151" y="109"/>
                </a:cubicBezTo>
                <a:cubicBezTo>
                  <a:pt x="149" y="107"/>
                  <a:pt x="146" y="109"/>
                  <a:pt x="143" y="107"/>
                </a:cubicBezTo>
                <a:cubicBezTo>
                  <a:pt x="141" y="107"/>
                  <a:pt x="135" y="110"/>
                  <a:pt x="134" y="106"/>
                </a:cubicBezTo>
                <a:cubicBezTo>
                  <a:pt x="132" y="104"/>
                  <a:pt x="128" y="106"/>
                  <a:pt x="125" y="105"/>
                </a:cubicBezTo>
                <a:cubicBezTo>
                  <a:pt x="123" y="105"/>
                  <a:pt x="123" y="107"/>
                  <a:pt x="122" y="107"/>
                </a:cubicBezTo>
                <a:cubicBezTo>
                  <a:pt x="123" y="107"/>
                  <a:pt x="122" y="106"/>
                  <a:pt x="122" y="106"/>
                </a:cubicBezTo>
                <a:cubicBezTo>
                  <a:pt x="119" y="106"/>
                  <a:pt x="115" y="108"/>
                  <a:pt x="112" y="108"/>
                </a:cubicBezTo>
                <a:close/>
                <a:moveTo>
                  <a:pt x="132" y="112"/>
                </a:moveTo>
                <a:cubicBezTo>
                  <a:pt x="131" y="112"/>
                  <a:pt x="131" y="113"/>
                  <a:pt x="131" y="113"/>
                </a:cubicBezTo>
                <a:cubicBezTo>
                  <a:pt x="130" y="112"/>
                  <a:pt x="130" y="112"/>
                  <a:pt x="130" y="112"/>
                </a:cubicBezTo>
                <a:cubicBezTo>
                  <a:pt x="131" y="112"/>
                  <a:pt x="131" y="112"/>
                  <a:pt x="132" y="112"/>
                </a:cubicBezTo>
                <a:close/>
                <a:moveTo>
                  <a:pt x="126" y="110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6" y="110"/>
                  <a:pt x="126" y="110"/>
                  <a:pt x="125" y="111"/>
                </a:cubicBezTo>
                <a:cubicBezTo>
                  <a:pt x="125" y="110"/>
                  <a:pt x="125" y="109"/>
                  <a:pt x="124" y="109"/>
                </a:cubicBezTo>
                <a:cubicBezTo>
                  <a:pt x="123" y="109"/>
                  <a:pt x="122" y="110"/>
                  <a:pt x="122" y="110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23" y="109"/>
                  <a:pt x="125" y="109"/>
                  <a:pt x="126" y="108"/>
                </a:cubicBezTo>
                <a:cubicBezTo>
                  <a:pt x="126" y="108"/>
                  <a:pt x="128" y="109"/>
                  <a:pt x="126" y="110"/>
                </a:cubicBezTo>
                <a:close/>
                <a:moveTo>
                  <a:pt x="119" y="108"/>
                </a:move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9" y="108"/>
                  <a:pt x="119" y="107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0" y="110"/>
                  <a:pt x="119" y="110"/>
                  <a:pt x="118" y="110"/>
                </a:cubicBezTo>
                <a:cubicBezTo>
                  <a:pt x="119" y="109"/>
                  <a:pt x="119" y="109"/>
                  <a:pt x="119" y="108"/>
                </a:cubicBezTo>
                <a:close/>
                <a:moveTo>
                  <a:pt x="118" y="158"/>
                </a:moveTo>
                <a:cubicBezTo>
                  <a:pt x="119" y="157"/>
                  <a:pt x="121" y="156"/>
                  <a:pt x="122" y="157"/>
                </a:cubicBezTo>
                <a:cubicBezTo>
                  <a:pt x="121" y="157"/>
                  <a:pt x="120" y="158"/>
                  <a:pt x="118" y="158"/>
                </a:cubicBezTo>
                <a:close/>
                <a:moveTo>
                  <a:pt x="123" y="196"/>
                </a:moveTo>
                <a:cubicBezTo>
                  <a:pt x="122" y="194"/>
                  <a:pt x="122" y="194"/>
                  <a:pt x="122" y="194"/>
                </a:cubicBezTo>
                <a:cubicBezTo>
                  <a:pt x="123" y="194"/>
                  <a:pt x="123" y="195"/>
                  <a:pt x="123" y="195"/>
                </a:cubicBezTo>
                <a:lnTo>
                  <a:pt x="123" y="196"/>
                </a:lnTo>
                <a:close/>
                <a:moveTo>
                  <a:pt x="124" y="186"/>
                </a:moveTo>
                <a:cubicBezTo>
                  <a:pt x="124" y="185"/>
                  <a:pt x="124" y="185"/>
                  <a:pt x="124" y="185"/>
                </a:cubicBezTo>
                <a:cubicBezTo>
                  <a:pt x="126" y="185"/>
                  <a:pt x="126" y="185"/>
                  <a:pt x="126" y="185"/>
                </a:cubicBezTo>
                <a:lnTo>
                  <a:pt x="124" y="186"/>
                </a:lnTo>
                <a:close/>
                <a:moveTo>
                  <a:pt x="13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1"/>
                  <a:pt x="130" y="161"/>
                  <a:pt x="131" y="161"/>
                </a:cubicBezTo>
                <a:cubicBezTo>
                  <a:pt x="131" y="161"/>
                  <a:pt x="131" y="161"/>
                  <a:pt x="131" y="162"/>
                </a:cubicBezTo>
                <a:close/>
                <a:moveTo>
                  <a:pt x="131" y="152"/>
                </a:moveTo>
                <a:cubicBezTo>
                  <a:pt x="129" y="153"/>
                  <a:pt x="128" y="156"/>
                  <a:pt x="126" y="153"/>
                </a:cubicBezTo>
                <a:cubicBezTo>
                  <a:pt x="128" y="152"/>
                  <a:pt x="130" y="152"/>
                  <a:pt x="131" y="152"/>
                </a:cubicBezTo>
                <a:cubicBezTo>
                  <a:pt x="132" y="152"/>
                  <a:pt x="133" y="152"/>
                  <a:pt x="133" y="153"/>
                </a:cubicBezTo>
                <a:cubicBezTo>
                  <a:pt x="133" y="153"/>
                  <a:pt x="132" y="153"/>
                  <a:pt x="131" y="152"/>
                </a:cubicBezTo>
                <a:close/>
                <a:moveTo>
                  <a:pt x="136" y="149"/>
                </a:moveTo>
                <a:cubicBezTo>
                  <a:pt x="136" y="149"/>
                  <a:pt x="137" y="148"/>
                  <a:pt x="139" y="148"/>
                </a:cubicBezTo>
                <a:cubicBezTo>
                  <a:pt x="138" y="149"/>
                  <a:pt x="138" y="150"/>
                  <a:pt x="136" y="149"/>
                </a:cubicBezTo>
                <a:close/>
                <a:moveTo>
                  <a:pt x="129" y="127"/>
                </a:moveTo>
                <a:cubicBezTo>
                  <a:pt x="127" y="125"/>
                  <a:pt x="122" y="127"/>
                  <a:pt x="119" y="126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5" y="127"/>
                  <a:pt x="115" y="127"/>
                  <a:pt x="115" y="127"/>
                </a:cubicBezTo>
                <a:cubicBezTo>
                  <a:pt x="114" y="125"/>
                  <a:pt x="118" y="125"/>
                  <a:pt x="121" y="124"/>
                </a:cubicBezTo>
                <a:cubicBezTo>
                  <a:pt x="121" y="124"/>
                  <a:pt x="121" y="124"/>
                  <a:pt x="122" y="124"/>
                </a:cubicBezTo>
                <a:cubicBezTo>
                  <a:pt x="121" y="123"/>
                  <a:pt x="122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4" y="122"/>
                  <a:pt x="124" y="123"/>
                  <a:pt x="124" y="123"/>
                </a:cubicBezTo>
                <a:cubicBezTo>
                  <a:pt x="126" y="122"/>
                  <a:pt x="128" y="124"/>
                  <a:pt x="130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9" y="123"/>
                  <a:pt x="142" y="124"/>
                  <a:pt x="145" y="123"/>
                </a:cubicBezTo>
                <a:cubicBezTo>
                  <a:pt x="146" y="123"/>
                  <a:pt x="147" y="123"/>
                  <a:pt x="148" y="124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9" y="123"/>
                  <a:pt x="149" y="123"/>
                  <a:pt x="149" y="123"/>
                </a:cubicBezTo>
                <a:cubicBezTo>
                  <a:pt x="148" y="123"/>
                  <a:pt x="149" y="124"/>
                  <a:pt x="150" y="124"/>
                </a:cubicBezTo>
                <a:cubicBezTo>
                  <a:pt x="151" y="122"/>
                  <a:pt x="153" y="124"/>
                  <a:pt x="154" y="124"/>
                </a:cubicBezTo>
                <a:cubicBezTo>
                  <a:pt x="157" y="123"/>
                  <a:pt x="160" y="125"/>
                  <a:pt x="162" y="125"/>
                </a:cubicBezTo>
                <a:cubicBezTo>
                  <a:pt x="163" y="124"/>
                  <a:pt x="164" y="126"/>
                  <a:pt x="166" y="125"/>
                </a:cubicBezTo>
                <a:cubicBezTo>
                  <a:pt x="167" y="126"/>
                  <a:pt x="169" y="127"/>
                  <a:pt x="170" y="126"/>
                </a:cubicBezTo>
                <a:cubicBezTo>
                  <a:pt x="171" y="125"/>
                  <a:pt x="172" y="125"/>
                  <a:pt x="172" y="125"/>
                </a:cubicBezTo>
                <a:cubicBezTo>
                  <a:pt x="172" y="125"/>
                  <a:pt x="172" y="125"/>
                  <a:pt x="172" y="125"/>
                </a:cubicBezTo>
                <a:cubicBezTo>
                  <a:pt x="173" y="125"/>
                  <a:pt x="174" y="127"/>
                  <a:pt x="174" y="125"/>
                </a:cubicBezTo>
                <a:cubicBezTo>
                  <a:pt x="175" y="126"/>
                  <a:pt x="175" y="126"/>
                  <a:pt x="175" y="126"/>
                </a:cubicBezTo>
                <a:cubicBezTo>
                  <a:pt x="174" y="128"/>
                  <a:pt x="172" y="126"/>
                  <a:pt x="171" y="127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3" y="128"/>
                  <a:pt x="173" y="128"/>
                  <a:pt x="173" y="127"/>
                </a:cubicBezTo>
                <a:cubicBezTo>
                  <a:pt x="173" y="129"/>
                  <a:pt x="176" y="129"/>
                  <a:pt x="176" y="130"/>
                </a:cubicBezTo>
                <a:cubicBezTo>
                  <a:pt x="178" y="129"/>
                  <a:pt x="176" y="131"/>
                  <a:pt x="178" y="131"/>
                </a:cubicBezTo>
                <a:cubicBezTo>
                  <a:pt x="178" y="131"/>
                  <a:pt x="178" y="131"/>
                  <a:pt x="178" y="131"/>
                </a:cubicBezTo>
                <a:cubicBezTo>
                  <a:pt x="180" y="130"/>
                  <a:pt x="180" y="132"/>
                  <a:pt x="182" y="132"/>
                </a:cubicBezTo>
                <a:cubicBezTo>
                  <a:pt x="182" y="132"/>
                  <a:pt x="181" y="133"/>
                  <a:pt x="181" y="133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82" y="134"/>
                  <a:pt x="181" y="133"/>
                  <a:pt x="181" y="134"/>
                </a:cubicBezTo>
                <a:cubicBezTo>
                  <a:pt x="182" y="134"/>
                  <a:pt x="182" y="136"/>
                  <a:pt x="184" y="136"/>
                </a:cubicBezTo>
                <a:cubicBezTo>
                  <a:pt x="184" y="138"/>
                  <a:pt x="186" y="137"/>
                  <a:pt x="187" y="137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7" y="137"/>
                  <a:pt x="188" y="137"/>
                </a:cubicBezTo>
                <a:cubicBezTo>
                  <a:pt x="185" y="138"/>
                  <a:pt x="185" y="138"/>
                  <a:pt x="185" y="138"/>
                </a:cubicBezTo>
                <a:cubicBezTo>
                  <a:pt x="186" y="140"/>
                  <a:pt x="190" y="139"/>
                  <a:pt x="190" y="140"/>
                </a:cubicBezTo>
                <a:cubicBezTo>
                  <a:pt x="190" y="140"/>
                  <a:pt x="189" y="139"/>
                  <a:pt x="188" y="139"/>
                </a:cubicBezTo>
                <a:cubicBezTo>
                  <a:pt x="188" y="140"/>
                  <a:pt x="189" y="141"/>
                  <a:pt x="190" y="142"/>
                </a:cubicBezTo>
                <a:cubicBezTo>
                  <a:pt x="191" y="142"/>
                  <a:pt x="191" y="142"/>
                  <a:pt x="191" y="142"/>
                </a:cubicBezTo>
                <a:cubicBezTo>
                  <a:pt x="189" y="144"/>
                  <a:pt x="195" y="143"/>
                  <a:pt x="193" y="144"/>
                </a:cubicBezTo>
                <a:cubicBezTo>
                  <a:pt x="192" y="146"/>
                  <a:pt x="198" y="146"/>
                  <a:pt x="195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195" y="148"/>
                  <a:pt x="198" y="150"/>
                  <a:pt x="197" y="150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198" y="152"/>
                  <a:pt x="203" y="152"/>
                  <a:pt x="202" y="154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6"/>
                  <a:pt x="205" y="158"/>
                  <a:pt x="207" y="158"/>
                </a:cubicBezTo>
                <a:cubicBezTo>
                  <a:pt x="206" y="160"/>
                  <a:pt x="209" y="160"/>
                  <a:pt x="208" y="161"/>
                </a:cubicBezTo>
                <a:cubicBezTo>
                  <a:pt x="210" y="164"/>
                  <a:pt x="212" y="165"/>
                  <a:pt x="213" y="167"/>
                </a:cubicBezTo>
                <a:cubicBezTo>
                  <a:pt x="215" y="167"/>
                  <a:pt x="215" y="169"/>
                  <a:pt x="216" y="169"/>
                </a:cubicBezTo>
                <a:cubicBezTo>
                  <a:pt x="215" y="170"/>
                  <a:pt x="217" y="170"/>
                  <a:pt x="218" y="170"/>
                </a:cubicBezTo>
                <a:cubicBezTo>
                  <a:pt x="216" y="171"/>
                  <a:pt x="216" y="171"/>
                  <a:pt x="216" y="171"/>
                </a:cubicBezTo>
                <a:cubicBezTo>
                  <a:pt x="217" y="172"/>
                  <a:pt x="218" y="172"/>
                  <a:pt x="220" y="172"/>
                </a:cubicBezTo>
                <a:cubicBezTo>
                  <a:pt x="219" y="174"/>
                  <a:pt x="222" y="175"/>
                  <a:pt x="220" y="177"/>
                </a:cubicBezTo>
                <a:cubicBezTo>
                  <a:pt x="218" y="177"/>
                  <a:pt x="218" y="177"/>
                  <a:pt x="218" y="177"/>
                </a:cubicBezTo>
                <a:cubicBezTo>
                  <a:pt x="219" y="176"/>
                  <a:pt x="219" y="176"/>
                  <a:pt x="219" y="176"/>
                </a:cubicBezTo>
                <a:cubicBezTo>
                  <a:pt x="215" y="174"/>
                  <a:pt x="215" y="174"/>
                  <a:pt x="215" y="174"/>
                </a:cubicBezTo>
                <a:cubicBezTo>
                  <a:pt x="216" y="173"/>
                  <a:pt x="216" y="173"/>
                  <a:pt x="216" y="173"/>
                </a:cubicBezTo>
                <a:cubicBezTo>
                  <a:pt x="213" y="172"/>
                  <a:pt x="213" y="172"/>
                  <a:pt x="213" y="172"/>
                </a:cubicBezTo>
                <a:cubicBezTo>
                  <a:pt x="213" y="172"/>
                  <a:pt x="213" y="172"/>
                  <a:pt x="214" y="172"/>
                </a:cubicBezTo>
                <a:cubicBezTo>
                  <a:pt x="211" y="168"/>
                  <a:pt x="206" y="166"/>
                  <a:pt x="203" y="162"/>
                </a:cubicBezTo>
                <a:cubicBezTo>
                  <a:pt x="203" y="162"/>
                  <a:pt x="202" y="160"/>
                  <a:pt x="200" y="160"/>
                </a:cubicBezTo>
                <a:cubicBezTo>
                  <a:pt x="200" y="158"/>
                  <a:pt x="198" y="157"/>
                  <a:pt x="197" y="156"/>
                </a:cubicBezTo>
                <a:cubicBezTo>
                  <a:pt x="196" y="156"/>
                  <a:pt x="196" y="156"/>
                  <a:pt x="196" y="156"/>
                </a:cubicBezTo>
                <a:cubicBezTo>
                  <a:pt x="197" y="154"/>
                  <a:pt x="195" y="153"/>
                  <a:pt x="193" y="152"/>
                </a:cubicBezTo>
                <a:cubicBezTo>
                  <a:pt x="193" y="150"/>
                  <a:pt x="191" y="149"/>
                  <a:pt x="190" y="147"/>
                </a:cubicBezTo>
                <a:cubicBezTo>
                  <a:pt x="190" y="146"/>
                  <a:pt x="191" y="145"/>
                  <a:pt x="189" y="144"/>
                </a:cubicBezTo>
                <a:cubicBezTo>
                  <a:pt x="185" y="145"/>
                  <a:pt x="186" y="141"/>
                  <a:pt x="184" y="142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83" y="141"/>
                  <a:pt x="183" y="141"/>
                  <a:pt x="183" y="141"/>
                </a:cubicBezTo>
                <a:cubicBezTo>
                  <a:pt x="183" y="141"/>
                  <a:pt x="183" y="140"/>
                  <a:pt x="182" y="141"/>
                </a:cubicBezTo>
                <a:cubicBezTo>
                  <a:pt x="182" y="140"/>
                  <a:pt x="181" y="138"/>
                  <a:pt x="179" y="137"/>
                </a:cubicBezTo>
                <a:cubicBezTo>
                  <a:pt x="178" y="137"/>
                  <a:pt x="177" y="138"/>
                  <a:pt x="176" y="137"/>
                </a:cubicBezTo>
                <a:cubicBezTo>
                  <a:pt x="178" y="137"/>
                  <a:pt x="175" y="137"/>
                  <a:pt x="175" y="136"/>
                </a:cubicBezTo>
                <a:cubicBezTo>
                  <a:pt x="174" y="136"/>
                  <a:pt x="174" y="135"/>
                  <a:pt x="173" y="135"/>
                </a:cubicBezTo>
                <a:cubicBezTo>
                  <a:pt x="173" y="135"/>
                  <a:pt x="173" y="135"/>
                  <a:pt x="173" y="135"/>
                </a:cubicBezTo>
                <a:cubicBezTo>
                  <a:pt x="171" y="135"/>
                  <a:pt x="172" y="133"/>
                  <a:pt x="171" y="131"/>
                </a:cubicBezTo>
                <a:cubicBezTo>
                  <a:pt x="170" y="132"/>
                  <a:pt x="170" y="132"/>
                  <a:pt x="170" y="132"/>
                </a:cubicBezTo>
                <a:cubicBezTo>
                  <a:pt x="169" y="131"/>
                  <a:pt x="171" y="131"/>
                  <a:pt x="169" y="130"/>
                </a:cubicBezTo>
                <a:cubicBezTo>
                  <a:pt x="167" y="131"/>
                  <a:pt x="165" y="129"/>
                  <a:pt x="163" y="129"/>
                </a:cubicBezTo>
                <a:cubicBezTo>
                  <a:pt x="160" y="129"/>
                  <a:pt x="157" y="127"/>
                  <a:pt x="153" y="127"/>
                </a:cubicBezTo>
                <a:cubicBezTo>
                  <a:pt x="149" y="127"/>
                  <a:pt x="144" y="126"/>
                  <a:pt x="140" y="127"/>
                </a:cubicBezTo>
                <a:cubicBezTo>
                  <a:pt x="136" y="127"/>
                  <a:pt x="132" y="126"/>
                  <a:pt x="129" y="127"/>
                </a:cubicBezTo>
                <a:close/>
                <a:moveTo>
                  <a:pt x="167" y="152"/>
                </a:moveTo>
                <a:cubicBezTo>
                  <a:pt x="167" y="152"/>
                  <a:pt x="167" y="152"/>
                  <a:pt x="167" y="152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51"/>
                  <a:pt x="166" y="151"/>
                  <a:pt x="166" y="151"/>
                </a:cubicBezTo>
                <a:cubicBezTo>
                  <a:pt x="167" y="151"/>
                  <a:pt x="167" y="152"/>
                  <a:pt x="167" y="152"/>
                </a:cubicBezTo>
                <a:close/>
                <a:moveTo>
                  <a:pt x="168" y="213"/>
                </a:moveTo>
                <a:cubicBezTo>
                  <a:pt x="167" y="213"/>
                  <a:pt x="167" y="212"/>
                  <a:pt x="166" y="212"/>
                </a:cubicBezTo>
                <a:cubicBezTo>
                  <a:pt x="166" y="212"/>
                  <a:pt x="167" y="211"/>
                  <a:pt x="167" y="211"/>
                </a:cubicBezTo>
                <a:cubicBezTo>
                  <a:pt x="165" y="212"/>
                  <a:pt x="166" y="209"/>
                  <a:pt x="164" y="210"/>
                </a:cubicBezTo>
                <a:cubicBezTo>
                  <a:pt x="165" y="209"/>
                  <a:pt x="165" y="209"/>
                  <a:pt x="165" y="209"/>
                </a:cubicBezTo>
                <a:cubicBezTo>
                  <a:pt x="166" y="210"/>
                  <a:pt x="167" y="209"/>
                  <a:pt x="168" y="210"/>
                </a:cubicBezTo>
                <a:cubicBezTo>
                  <a:pt x="167" y="211"/>
                  <a:pt x="167" y="212"/>
                  <a:pt x="168" y="213"/>
                </a:cubicBezTo>
                <a:close/>
                <a:moveTo>
                  <a:pt x="195" y="197"/>
                </a:moveTo>
                <a:cubicBezTo>
                  <a:pt x="194" y="198"/>
                  <a:pt x="194" y="198"/>
                  <a:pt x="192" y="198"/>
                </a:cubicBezTo>
                <a:cubicBezTo>
                  <a:pt x="191" y="197"/>
                  <a:pt x="189" y="195"/>
                  <a:pt x="186" y="195"/>
                </a:cubicBezTo>
                <a:cubicBezTo>
                  <a:pt x="187" y="194"/>
                  <a:pt x="187" y="194"/>
                  <a:pt x="187" y="194"/>
                </a:cubicBezTo>
                <a:cubicBezTo>
                  <a:pt x="187" y="194"/>
                  <a:pt x="186" y="194"/>
                  <a:pt x="185" y="194"/>
                </a:cubicBezTo>
                <a:cubicBezTo>
                  <a:pt x="186" y="193"/>
                  <a:pt x="186" y="193"/>
                  <a:pt x="186" y="193"/>
                </a:cubicBezTo>
                <a:cubicBezTo>
                  <a:pt x="186" y="192"/>
                  <a:pt x="185" y="193"/>
                  <a:pt x="185" y="193"/>
                </a:cubicBezTo>
                <a:cubicBezTo>
                  <a:pt x="185" y="191"/>
                  <a:pt x="183" y="192"/>
                  <a:pt x="182" y="191"/>
                </a:cubicBezTo>
                <a:cubicBezTo>
                  <a:pt x="183" y="190"/>
                  <a:pt x="183" y="190"/>
                  <a:pt x="183" y="190"/>
                </a:cubicBezTo>
                <a:cubicBezTo>
                  <a:pt x="183" y="189"/>
                  <a:pt x="182" y="190"/>
                  <a:pt x="181" y="189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0" y="189"/>
                  <a:pt x="181" y="189"/>
                  <a:pt x="180" y="189"/>
                </a:cubicBezTo>
                <a:cubicBezTo>
                  <a:pt x="181" y="189"/>
                  <a:pt x="182" y="189"/>
                  <a:pt x="183" y="188"/>
                </a:cubicBezTo>
                <a:cubicBezTo>
                  <a:pt x="181" y="187"/>
                  <a:pt x="179" y="187"/>
                  <a:pt x="178" y="187"/>
                </a:cubicBezTo>
                <a:cubicBezTo>
                  <a:pt x="178" y="186"/>
                  <a:pt x="179" y="186"/>
                  <a:pt x="179" y="186"/>
                </a:cubicBezTo>
                <a:cubicBezTo>
                  <a:pt x="177" y="185"/>
                  <a:pt x="177" y="185"/>
                  <a:pt x="177" y="185"/>
                </a:cubicBezTo>
                <a:cubicBezTo>
                  <a:pt x="179" y="183"/>
                  <a:pt x="174" y="183"/>
                  <a:pt x="176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7" y="180"/>
                  <a:pt x="173" y="180"/>
                  <a:pt x="173" y="179"/>
                </a:cubicBezTo>
                <a:cubicBezTo>
                  <a:pt x="173" y="179"/>
                  <a:pt x="173" y="179"/>
                  <a:pt x="173" y="179"/>
                </a:cubicBezTo>
                <a:cubicBezTo>
                  <a:pt x="173" y="178"/>
                  <a:pt x="173" y="178"/>
                  <a:pt x="173" y="177"/>
                </a:cubicBezTo>
                <a:cubicBezTo>
                  <a:pt x="172" y="177"/>
                  <a:pt x="172" y="177"/>
                  <a:pt x="172" y="177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71" y="176"/>
                  <a:pt x="172" y="175"/>
                  <a:pt x="170" y="175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68" y="174"/>
                  <a:pt x="167" y="173"/>
                  <a:pt x="167" y="172"/>
                </a:cubicBezTo>
                <a:cubicBezTo>
                  <a:pt x="168" y="171"/>
                  <a:pt x="167" y="171"/>
                  <a:pt x="166" y="170"/>
                </a:cubicBezTo>
                <a:cubicBezTo>
                  <a:pt x="165" y="170"/>
                  <a:pt x="165" y="170"/>
                  <a:pt x="165" y="170"/>
                </a:cubicBezTo>
                <a:cubicBezTo>
                  <a:pt x="165" y="169"/>
                  <a:pt x="165" y="169"/>
                  <a:pt x="165" y="169"/>
                </a:cubicBezTo>
                <a:cubicBezTo>
                  <a:pt x="162" y="170"/>
                  <a:pt x="162" y="166"/>
                  <a:pt x="160" y="167"/>
                </a:cubicBezTo>
                <a:cubicBezTo>
                  <a:pt x="161" y="166"/>
                  <a:pt x="160" y="165"/>
                  <a:pt x="159" y="165"/>
                </a:cubicBezTo>
                <a:cubicBezTo>
                  <a:pt x="157" y="164"/>
                  <a:pt x="157" y="163"/>
                  <a:pt x="155" y="163"/>
                </a:cubicBezTo>
                <a:cubicBezTo>
                  <a:pt x="156" y="161"/>
                  <a:pt x="152" y="159"/>
                  <a:pt x="151" y="15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7"/>
                  <a:pt x="148" y="158"/>
                  <a:pt x="148" y="156"/>
                </a:cubicBezTo>
                <a:cubicBezTo>
                  <a:pt x="145" y="156"/>
                  <a:pt x="145" y="156"/>
                  <a:pt x="145" y="156"/>
                </a:cubicBezTo>
                <a:cubicBezTo>
                  <a:pt x="146" y="156"/>
                  <a:pt x="146" y="155"/>
                  <a:pt x="147" y="155"/>
                </a:cubicBezTo>
                <a:cubicBezTo>
                  <a:pt x="148" y="153"/>
                  <a:pt x="144" y="155"/>
                  <a:pt x="145" y="153"/>
                </a:cubicBezTo>
                <a:cubicBezTo>
                  <a:pt x="143" y="152"/>
                  <a:pt x="143" y="152"/>
                  <a:pt x="143" y="152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4" y="151"/>
                  <a:pt x="147" y="154"/>
                  <a:pt x="149" y="151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5" y="155"/>
                  <a:pt x="159" y="157"/>
                  <a:pt x="159" y="159"/>
                </a:cubicBezTo>
                <a:cubicBezTo>
                  <a:pt x="160" y="160"/>
                  <a:pt x="160" y="161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4" y="164"/>
                  <a:pt x="164" y="164"/>
                  <a:pt x="164" y="164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67" y="163"/>
                  <a:pt x="167" y="165"/>
                  <a:pt x="168" y="166"/>
                </a:cubicBezTo>
                <a:cubicBezTo>
                  <a:pt x="168" y="167"/>
                  <a:pt x="166" y="168"/>
                  <a:pt x="168" y="169"/>
                </a:cubicBezTo>
                <a:cubicBezTo>
                  <a:pt x="170" y="168"/>
                  <a:pt x="170" y="168"/>
                  <a:pt x="170" y="168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172" y="170"/>
                  <a:pt x="172" y="170"/>
                  <a:pt x="172" y="170"/>
                </a:cubicBezTo>
                <a:cubicBezTo>
                  <a:pt x="170" y="171"/>
                  <a:pt x="170" y="171"/>
                  <a:pt x="170" y="171"/>
                </a:cubicBezTo>
                <a:cubicBezTo>
                  <a:pt x="171" y="173"/>
                  <a:pt x="176" y="173"/>
                  <a:pt x="174" y="175"/>
                </a:cubicBezTo>
                <a:cubicBezTo>
                  <a:pt x="175" y="175"/>
                  <a:pt x="175" y="175"/>
                  <a:pt x="176" y="175"/>
                </a:cubicBezTo>
                <a:cubicBezTo>
                  <a:pt x="176" y="175"/>
                  <a:pt x="175" y="176"/>
                  <a:pt x="175" y="176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78" y="179"/>
                  <a:pt x="178" y="179"/>
                  <a:pt x="178" y="179"/>
                </a:cubicBezTo>
                <a:cubicBezTo>
                  <a:pt x="178" y="180"/>
                  <a:pt x="178" y="180"/>
                  <a:pt x="178" y="180"/>
                </a:cubicBezTo>
                <a:cubicBezTo>
                  <a:pt x="181" y="182"/>
                  <a:pt x="180" y="185"/>
                  <a:pt x="184" y="186"/>
                </a:cubicBezTo>
                <a:cubicBezTo>
                  <a:pt x="184" y="188"/>
                  <a:pt x="186" y="189"/>
                  <a:pt x="186" y="190"/>
                </a:cubicBezTo>
                <a:cubicBezTo>
                  <a:pt x="187" y="189"/>
                  <a:pt x="189" y="190"/>
                  <a:pt x="191" y="189"/>
                </a:cubicBezTo>
                <a:cubicBezTo>
                  <a:pt x="190" y="191"/>
                  <a:pt x="188" y="188"/>
                  <a:pt x="187" y="190"/>
                </a:cubicBezTo>
                <a:cubicBezTo>
                  <a:pt x="189" y="191"/>
                  <a:pt x="188" y="194"/>
                  <a:pt x="191" y="193"/>
                </a:cubicBezTo>
                <a:cubicBezTo>
                  <a:pt x="190" y="195"/>
                  <a:pt x="193" y="195"/>
                  <a:pt x="195" y="197"/>
                </a:cubicBezTo>
                <a:cubicBezTo>
                  <a:pt x="196" y="197"/>
                  <a:pt x="198" y="198"/>
                  <a:pt x="198" y="199"/>
                </a:cubicBezTo>
                <a:cubicBezTo>
                  <a:pt x="197" y="199"/>
                  <a:pt x="195" y="198"/>
                  <a:pt x="195" y="197"/>
                </a:cubicBezTo>
                <a:close/>
                <a:moveTo>
                  <a:pt x="254" y="226"/>
                </a:moveTo>
                <a:cubicBezTo>
                  <a:pt x="253" y="225"/>
                  <a:pt x="253" y="225"/>
                  <a:pt x="253" y="225"/>
                </a:cubicBezTo>
                <a:cubicBezTo>
                  <a:pt x="252" y="226"/>
                  <a:pt x="250" y="226"/>
                  <a:pt x="249" y="225"/>
                </a:cubicBezTo>
                <a:cubicBezTo>
                  <a:pt x="249" y="224"/>
                  <a:pt x="249" y="224"/>
                  <a:pt x="248" y="224"/>
                </a:cubicBezTo>
                <a:cubicBezTo>
                  <a:pt x="247" y="224"/>
                  <a:pt x="247" y="224"/>
                  <a:pt x="247" y="224"/>
                </a:cubicBezTo>
                <a:cubicBezTo>
                  <a:pt x="248" y="223"/>
                  <a:pt x="246" y="222"/>
                  <a:pt x="245" y="222"/>
                </a:cubicBezTo>
                <a:cubicBezTo>
                  <a:pt x="242" y="221"/>
                  <a:pt x="241" y="223"/>
                  <a:pt x="239" y="222"/>
                </a:cubicBezTo>
                <a:cubicBezTo>
                  <a:pt x="237" y="221"/>
                  <a:pt x="240" y="220"/>
                  <a:pt x="237" y="220"/>
                </a:cubicBezTo>
                <a:cubicBezTo>
                  <a:pt x="236" y="220"/>
                  <a:pt x="236" y="220"/>
                  <a:pt x="236" y="220"/>
                </a:cubicBezTo>
                <a:cubicBezTo>
                  <a:pt x="235" y="220"/>
                  <a:pt x="236" y="218"/>
                  <a:pt x="234" y="218"/>
                </a:cubicBezTo>
                <a:cubicBezTo>
                  <a:pt x="233" y="218"/>
                  <a:pt x="231" y="220"/>
                  <a:pt x="230" y="219"/>
                </a:cubicBezTo>
                <a:cubicBezTo>
                  <a:pt x="230" y="218"/>
                  <a:pt x="230" y="218"/>
                  <a:pt x="230" y="218"/>
                </a:cubicBezTo>
                <a:cubicBezTo>
                  <a:pt x="231" y="218"/>
                  <a:pt x="233" y="218"/>
                  <a:pt x="232" y="217"/>
                </a:cubicBezTo>
                <a:cubicBezTo>
                  <a:pt x="231" y="217"/>
                  <a:pt x="231" y="217"/>
                  <a:pt x="230" y="217"/>
                </a:cubicBezTo>
                <a:cubicBezTo>
                  <a:pt x="231" y="215"/>
                  <a:pt x="231" y="215"/>
                  <a:pt x="231" y="215"/>
                </a:cubicBezTo>
                <a:cubicBezTo>
                  <a:pt x="227" y="214"/>
                  <a:pt x="224" y="215"/>
                  <a:pt x="223" y="212"/>
                </a:cubicBezTo>
                <a:cubicBezTo>
                  <a:pt x="224" y="211"/>
                  <a:pt x="224" y="211"/>
                  <a:pt x="224" y="211"/>
                </a:cubicBezTo>
                <a:cubicBezTo>
                  <a:pt x="223" y="209"/>
                  <a:pt x="220" y="212"/>
                  <a:pt x="219" y="210"/>
                </a:cubicBezTo>
                <a:cubicBezTo>
                  <a:pt x="219" y="210"/>
                  <a:pt x="221" y="208"/>
                  <a:pt x="219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6" y="207"/>
                  <a:pt x="213" y="207"/>
                  <a:pt x="213" y="206"/>
                </a:cubicBezTo>
                <a:cubicBezTo>
                  <a:pt x="213" y="205"/>
                  <a:pt x="213" y="205"/>
                  <a:pt x="213" y="205"/>
                </a:cubicBezTo>
                <a:cubicBezTo>
                  <a:pt x="211" y="205"/>
                  <a:pt x="211" y="205"/>
                  <a:pt x="211" y="205"/>
                </a:cubicBezTo>
                <a:cubicBezTo>
                  <a:pt x="213" y="203"/>
                  <a:pt x="209" y="204"/>
                  <a:pt x="209" y="203"/>
                </a:cubicBezTo>
                <a:cubicBezTo>
                  <a:pt x="209" y="204"/>
                  <a:pt x="209" y="204"/>
                  <a:pt x="209" y="204"/>
                </a:cubicBezTo>
                <a:cubicBezTo>
                  <a:pt x="208" y="205"/>
                  <a:pt x="207" y="204"/>
                  <a:pt x="207" y="204"/>
                </a:cubicBezTo>
                <a:cubicBezTo>
                  <a:pt x="208" y="203"/>
                  <a:pt x="207" y="202"/>
                  <a:pt x="207" y="201"/>
                </a:cubicBezTo>
                <a:cubicBezTo>
                  <a:pt x="207" y="201"/>
                  <a:pt x="207" y="201"/>
                  <a:pt x="207" y="201"/>
                </a:cubicBezTo>
                <a:cubicBezTo>
                  <a:pt x="207" y="200"/>
                  <a:pt x="207" y="200"/>
                  <a:pt x="207" y="200"/>
                </a:cubicBezTo>
                <a:cubicBezTo>
                  <a:pt x="207" y="201"/>
                  <a:pt x="207" y="201"/>
                  <a:pt x="208" y="201"/>
                </a:cubicBezTo>
                <a:cubicBezTo>
                  <a:pt x="208" y="200"/>
                  <a:pt x="208" y="200"/>
                  <a:pt x="208" y="200"/>
                </a:cubicBezTo>
                <a:cubicBezTo>
                  <a:pt x="206" y="199"/>
                  <a:pt x="206" y="199"/>
                  <a:pt x="206" y="199"/>
                </a:cubicBezTo>
                <a:cubicBezTo>
                  <a:pt x="207" y="199"/>
                  <a:pt x="207" y="199"/>
                  <a:pt x="207" y="199"/>
                </a:cubicBezTo>
                <a:cubicBezTo>
                  <a:pt x="207" y="199"/>
                  <a:pt x="207" y="199"/>
                  <a:pt x="207" y="199"/>
                </a:cubicBezTo>
                <a:cubicBezTo>
                  <a:pt x="206" y="198"/>
                  <a:pt x="205" y="199"/>
                  <a:pt x="204" y="199"/>
                </a:cubicBezTo>
                <a:cubicBezTo>
                  <a:pt x="204" y="198"/>
                  <a:pt x="203" y="198"/>
                  <a:pt x="202" y="198"/>
                </a:cubicBezTo>
                <a:cubicBezTo>
                  <a:pt x="202" y="197"/>
                  <a:pt x="202" y="197"/>
                  <a:pt x="202" y="197"/>
                </a:cubicBezTo>
                <a:cubicBezTo>
                  <a:pt x="201" y="196"/>
                  <a:pt x="197" y="195"/>
                  <a:pt x="199" y="193"/>
                </a:cubicBezTo>
                <a:cubicBezTo>
                  <a:pt x="198" y="192"/>
                  <a:pt x="197" y="191"/>
                  <a:pt x="196" y="190"/>
                </a:cubicBezTo>
                <a:cubicBezTo>
                  <a:pt x="196" y="190"/>
                  <a:pt x="196" y="190"/>
                  <a:pt x="196" y="190"/>
                </a:cubicBezTo>
                <a:cubicBezTo>
                  <a:pt x="194" y="189"/>
                  <a:pt x="194" y="187"/>
                  <a:pt x="191" y="187"/>
                </a:cubicBezTo>
                <a:cubicBezTo>
                  <a:pt x="192" y="187"/>
                  <a:pt x="193" y="187"/>
                  <a:pt x="193" y="186"/>
                </a:cubicBezTo>
                <a:cubicBezTo>
                  <a:pt x="192" y="185"/>
                  <a:pt x="190" y="185"/>
                  <a:pt x="189" y="186"/>
                </a:cubicBezTo>
                <a:cubicBezTo>
                  <a:pt x="188" y="185"/>
                  <a:pt x="191" y="183"/>
                  <a:pt x="188" y="183"/>
                </a:cubicBezTo>
                <a:cubicBezTo>
                  <a:pt x="188" y="183"/>
                  <a:pt x="189" y="183"/>
                  <a:pt x="189" y="183"/>
                </a:cubicBezTo>
                <a:cubicBezTo>
                  <a:pt x="186" y="182"/>
                  <a:pt x="185" y="180"/>
                  <a:pt x="182" y="178"/>
                </a:cubicBezTo>
                <a:cubicBezTo>
                  <a:pt x="184" y="177"/>
                  <a:pt x="179" y="177"/>
                  <a:pt x="180" y="175"/>
                </a:cubicBezTo>
                <a:cubicBezTo>
                  <a:pt x="176" y="172"/>
                  <a:pt x="176" y="172"/>
                  <a:pt x="176" y="172"/>
                </a:cubicBezTo>
                <a:cubicBezTo>
                  <a:pt x="176" y="172"/>
                  <a:pt x="176" y="172"/>
                  <a:pt x="175" y="172"/>
                </a:cubicBezTo>
                <a:cubicBezTo>
                  <a:pt x="178" y="171"/>
                  <a:pt x="174" y="170"/>
                  <a:pt x="173" y="169"/>
                </a:cubicBezTo>
                <a:cubicBezTo>
                  <a:pt x="172" y="169"/>
                  <a:pt x="172" y="169"/>
                  <a:pt x="172" y="169"/>
                </a:cubicBezTo>
                <a:cubicBezTo>
                  <a:pt x="173" y="167"/>
                  <a:pt x="171" y="166"/>
                  <a:pt x="170" y="164"/>
                </a:cubicBezTo>
                <a:cubicBezTo>
                  <a:pt x="168" y="163"/>
                  <a:pt x="169" y="162"/>
                  <a:pt x="167" y="162"/>
                </a:cubicBezTo>
                <a:cubicBezTo>
                  <a:pt x="168" y="160"/>
                  <a:pt x="164" y="160"/>
                  <a:pt x="164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2" y="157"/>
                  <a:pt x="166" y="155"/>
                  <a:pt x="163" y="155"/>
                </a:cubicBezTo>
                <a:cubicBezTo>
                  <a:pt x="163" y="155"/>
                  <a:pt x="164" y="155"/>
                  <a:pt x="164" y="155"/>
                </a:cubicBezTo>
                <a:cubicBezTo>
                  <a:pt x="163" y="154"/>
                  <a:pt x="162" y="155"/>
                  <a:pt x="161" y="154"/>
                </a:cubicBezTo>
                <a:cubicBezTo>
                  <a:pt x="162" y="153"/>
                  <a:pt x="160" y="151"/>
                  <a:pt x="163" y="151"/>
                </a:cubicBezTo>
                <a:cubicBezTo>
                  <a:pt x="162" y="152"/>
                  <a:pt x="164" y="152"/>
                  <a:pt x="164" y="153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6" y="152"/>
                  <a:pt x="165" y="154"/>
                  <a:pt x="167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9" y="156"/>
                  <a:pt x="169" y="159"/>
                  <a:pt x="172" y="159"/>
                </a:cubicBezTo>
                <a:cubicBezTo>
                  <a:pt x="171" y="159"/>
                  <a:pt x="172" y="160"/>
                  <a:pt x="173" y="161"/>
                </a:cubicBezTo>
                <a:cubicBezTo>
                  <a:pt x="175" y="161"/>
                  <a:pt x="174" y="163"/>
                  <a:pt x="176" y="163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178" y="164"/>
                  <a:pt x="175" y="164"/>
                  <a:pt x="176" y="165"/>
                </a:cubicBezTo>
                <a:cubicBezTo>
                  <a:pt x="181" y="166"/>
                  <a:pt x="177" y="169"/>
                  <a:pt x="181" y="169"/>
                </a:cubicBezTo>
                <a:cubicBezTo>
                  <a:pt x="182" y="171"/>
                  <a:pt x="183" y="173"/>
                  <a:pt x="186" y="174"/>
                </a:cubicBezTo>
                <a:cubicBezTo>
                  <a:pt x="186" y="176"/>
                  <a:pt x="186" y="176"/>
                  <a:pt x="186" y="176"/>
                </a:cubicBezTo>
                <a:cubicBezTo>
                  <a:pt x="188" y="176"/>
                  <a:pt x="188" y="175"/>
                  <a:pt x="189" y="175"/>
                </a:cubicBezTo>
                <a:cubicBezTo>
                  <a:pt x="190" y="174"/>
                  <a:pt x="186" y="173"/>
                  <a:pt x="188" y="172"/>
                </a:cubicBezTo>
                <a:cubicBezTo>
                  <a:pt x="186" y="172"/>
                  <a:pt x="187" y="170"/>
                  <a:pt x="185" y="170"/>
                </a:cubicBezTo>
                <a:cubicBezTo>
                  <a:pt x="186" y="169"/>
                  <a:pt x="185" y="169"/>
                  <a:pt x="185" y="168"/>
                </a:cubicBezTo>
                <a:cubicBezTo>
                  <a:pt x="184" y="167"/>
                  <a:pt x="183" y="167"/>
                  <a:pt x="182" y="167"/>
                </a:cubicBezTo>
                <a:cubicBezTo>
                  <a:pt x="183" y="167"/>
                  <a:pt x="182" y="166"/>
                  <a:pt x="183" y="165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2" y="164"/>
                  <a:pt x="182" y="164"/>
                  <a:pt x="182" y="164"/>
                </a:cubicBezTo>
                <a:cubicBezTo>
                  <a:pt x="183" y="164"/>
                  <a:pt x="184" y="162"/>
                  <a:pt x="185" y="163"/>
                </a:cubicBezTo>
                <a:cubicBezTo>
                  <a:pt x="184" y="165"/>
                  <a:pt x="191" y="167"/>
                  <a:pt x="189" y="169"/>
                </a:cubicBezTo>
                <a:cubicBezTo>
                  <a:pt x="189" y="170"/>
                  <a:pt x="191" y="170"/>
                  <a:pt x="192" y="170"/>
                </a:cubicBezTo>
                <a:cubicBezTo>
                  <a:pt x="193" y="172"/>
                  <a:pt x="196" y="171"/>
                  <a:pt x="196" y="172"/>
                </a:cubicBezTo>
                <a:cubicBezTo>
                  <a:pt x="195" y="173"/>
                  <a:pt x="195" y="173"/>
                  <a:pt x="196" y="174"/>
                </a:cubicBezTo>
                <a:cubicBezTo>
                  <a:pt x="196" y="173"/>
                  <a:pt x="197" y="173"/>
                  <a:pt x="197" y="173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197" y="174"/>
                  <a:pt x="197" y="175"/>
                  <a:pt x="197" y="175"/>
                </a:cubicBezTo>
                <a:cubicBezTo>
                  <a:pt x="197" y="178"/>
                  <a:pt x="202" y="175"/>
                  <a:pt x="201" y="178"/>
                </a:cubicBezTo>
                <a:cubicBezTo>
                  <a:pt x="202" y="179"/>
                  <a:pt x="199" y="178"/>
                  <a:pt x="201" y="179"/>
                </a:cubicBezTo>
                <a:cubicBezTo>
                  <a:pt x="201" y="180"/>
                  <a:pt x="202" y="181"/>
                  <a:pt x="203" y="181"/>
                </a:cubicBezTo>
                <a:cubicBezTo>
                  <a:pt x="205" y="181"/>
                  <a:pt x="205" y="181"/>
                  <a:pt x="205" y="181"/>
                </a:cubicBezTo>
                <a:cubicBezTo>
                  <a:pt x="205" y="182"/>
                  <a:pt x="206" y="183"/>
                  <a:pt x="204" y="184"/>
                </a:cubicBezTo>
                <a:cubicBezTo>
                  <a:pt x="204" y="185"/>
                  <a:pt x="206" y="185"/>
                  <a:pt x="207" y="185"/>
                </a:cubicBezTo>
                <a:cubicBezTo>
                  <a:pt x="206" y="187"/>
                  <a:pt x="206" y="187"/>
                  <a:pt x="206" y="187"/>
                </a:cubicBezTo>
                <a:cubicBezTo>
                  <a:pt x="208" y="187"/>
                  <a:pt x="206" y="188"/>
                  <a:pt x="207" y="189"/>
                </a:cubicBezTo>
                <a:cubicBezTo>
                  <a:pt x="209" y="188"/>
                  <a:pt x="211" y="188"/>
                  <a:pt x="213" y="189"/>
                </a:cubicBezTo>
                <a:cubicBezTo>
                  <a:pt x="214" y="191"/>
                  <a:pt x="216" y="192"/>
                  <a:pt x="215" y="194"/>
                </a:cubicBezTo>
                <a:cubicBezTo>
                  <a:pt x="215" y="194"/>
                  <a:pt x="214" y="194"/>
                  <a:pt x="214" y="194"/>
                </a:cubicBezTo>
                <a:cubicBezTo>
                  <a:pt x="215" y="194"/>
                  <a:pt x="213" y="196"/>
                  <a:pt x="215" y="196"/>
                </a:cubicBezTo>
                <a:cubicBezTo>
                  <a:pt x="216" y="197"/>
                  <a:pt x="216" y="197"/>
                  <a:pt x="216" y="197"/>
                </a:cubicBezTo>
                <a:cubicBezTo>
                  <a:pt x="216" y="196"/>
                  <a:pt x="218" y="196"/>
                  <a:pt x="220" y="196"/>
                </a:cubicBezTo>
                <a:cubicBezTo>
                  <a:pt x="221" y="197"/>
                  <a:pt x="221" y="197"/>
                  <a:pt x="221" y="198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220" y="199"/>
                  <a:pt x="220" y="199"/>
                  <a:pt x="220" y="199"/>
                </a:cubicBezTo>
                <a:cubicBezTo>
                  <a:pt x="222" y="198"/>
                  <a:pt x="223" y="201"/>
                  <a:pt x="226" y="200"/>
                </a:cubicBezTo>
                <a:cubicBezTo>
                  <a:pt x="227" y="199"/>
                  <a:pt x="227" y="199"/>
                  <a:pt x="227" y="199"/>
                </a:cubicBezTo>
                <a:cubicBezTo>
                  <a:pt x="226" y="200"/>
                  <a:pt x="229" y="200"/>
                  <a:pt x="228" y="201"/>
                </a:cubicBezTo>
                <a:cubicBezTo>
                  <a:pt x="226" y="200"/>
                  <a:pt x="226" y="204"/>
                  <a:pt x="224" y="202"/>
                </a:cubicBezTo>
                <a:cubicBezTo>
                  <a:pt x="223" y="202"/>
                  <a:pt x="223" y="202"/>
                  <a:pt x="223" y="203"/>
                </a:cubicBezTo>
                <a:cubicBezTo>
                  <a:pt x="226" y="203"/>
                  <a:pt x="225" y="204"/>
                  <a:pt x="227" y="206"/>
                </a:cubicBezTo>
                <a:cubicBezTo>
                  <a:pt x="228" y="205"/>
                  <a:pt x="227" y="206"/>
                  <a:pt x="228" y="206"/>
                </a:cubicBezTo>
                <a:cubicBezTo>
                  <a:pt x="227" y="206"/>
                  <a:pt x="228" y="206"/>
                  <a:pt x="228" y="207"/>
                </a:cubicBezTo>
                <a:cubicBezTo>
                  <a:pt x="229" y="208"/>
                  <a:pt x="230" y="207"/>
                  <a:pt x="230" y="208"/>
                </a:cubicBezTo>
                <a:cubicBezTo>
                  <a:pt x="228" y="209"/>
                  <a:pt x="228" y="209"/>
                  <a:pt x="228" y="211"/>
                </a:cubicBezTo>
                <a:cubicBezTo>
                  <a:pt x="229" y="213"/>
                  <a:pt x="233" y="211"/>
                  <a:pt x="232" y="214"/>
                </a:cubicBezTo>
                <a:cubicBezTo>
                  <a:pt x="234" y="214"/>
                  <a:pt x="234" y="214"/>
                  <a:pt x="234" y="214"/>
                </a:cubicBezTo>
                <a:cubicBezTo>
                  <a:pt x="234" y="214"/>
                  <a:pt x="233" y="214"/>
                  <a:pt x="233" y="214"/>
                </a:cubicBezTo>
                <a:cubicBezTo>
                  <a:pt x="234" y="214"/>
                  <a:pt x="234" y="215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5"/>
                  <a:pt x="235" y="215"/>
                  <a:pt x="235" y="215"/>
                </a:cubicBezTo>
                <a:cubicBezTo>
                  <a:pt x="235" y="216"/>
                  <a:pt x="237" y="215"/>
                  <a:pt x="237" y="216"/>
                </a:cubicBezTo>
                <a:cubicBezTo>
                  <a:pt x="238" y="216"/>
                  <a:pt x="238" y="216"/>
                  <a:pt x="238" y="216"/>
                </a:cubicBezTo>
                <a:cubicBezTo>
                  <a:pt x="236" y="214"/>
                  <a:pt x="236" y="214"/>
                  <a:pt x="236" y="214"/>
                </a:cubicBezTo>
                <a:cubicBezTo>
                  <a:pt x="237" y="215"/>
                  <a:pt x="239" y="215"/>
                  <a:pt x="240" y="215"/>
                </a:cubicBezTo>
                <a:cubicBezTo>
                  <a:pt x="240" y="215"/>
                  <a:pt x="238" y="217"/>
                  <a:pt x="240" y="217"/>
                </a:cubicBezTo>
                <a:cubicBezTo>
                  <a:pt x="240" y="218"/>
                  <a:pt x="240" y="218"/>
                  <a:pt x="241" y="218"/>
                </a:cubicBezTo>
                <a:cubicBezTo>
                  <a:pt x="242" y="218"/>
                  <a:pt x="242" y="218"/>
                  <a:pt x="242" y="218"/>
                </a:cubicBezTo>
                <a:cubicBezTo>
                  <a:pt x="241" y="219"/>
                  <a:pt x="244" y="219"/>
                  <a:pt x="245" y="220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50" y="222"/>
                  <a:pt x="251" y="224"/>
                  <a:pt x="254" y="224"/>
                </a:cubicBezTo>
                <a:cubicBezTo>
                  <a:pt x="252" y="225"/>
                  <a:pt x="256" y="224"/>
                  <a:pt x="254" y="226"/>
                </a:cubicBezTo>
                <a:close/>
                <a:moveTo>
                  <a:pt x="257" y="205"/>
                </a:moveTo>
                <a:cubicBezTo>
                  <a:pt x="257" y="204"/>
                  <a:pt x="256" y="203"/>
                  <a:pt x="255" y="203"/>
                </a:cubicBezTo>
                <a:cubicBezTo>
                  <a:pt x="254" y="203"/>
                  <a:pt x="252" y="204"/>
                  <a:pt x="251" y="202"/>
                </a:cubicBezTo>
                <a:cubicBezTo>
                  <a:pt x="251" y="202"/>
                  <a:pt x="252" y="202"/>
                  <a:pt x="252" y="202"/>
                </a:cubicBezTo>
                <a:cubicBezTo>
                  <a:pt x="251" y="200"/>
                  <a:pt x="250" y="202"/>
                  <a:pt x="248" y="201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48" y="200"/>
                  <a:pt x="247" y="200"/>
                  <a:pt x="247" y="199"/>
                </a:cubicBezTo>
                <a:cubicBezTo>
                  <a:pt x="248" y="199"/>
                  <a:pt x="248" y="199"/>
                  <a:pt x="248" y="199"/>
                </a:cubicBezTo>
                <a:cubicBezTo>
                  <a:pt x="245" y="199"/>
                  <a:pt x="245" y="199"/>
                  <a:pt x="245" y="199"/>
                </a:cubicBezTo>
                <a:cubicBezTo>
                  <a:pt x="246" y="199"/>
                  <a:pt x="246" y="199"/>
                  <a:pt x="246" y="198"/>
                </a:cubicBezTo>
                <a:cubicBezTo>
                  <a:pt x="245" y="196"/>
                  <a:pt x="240" y="198"/>
                  <a:pt x="240" y="195"/>
                </a:cubicBezTo>
                <a:cubicBezTo>
                  <a:pt x="238" y="195"/>
                  <a:pt x="238" y="195"/>
                  <a:pt x="238" y="195"/>
                </a:cubicBezTo>
                <a:cubicBezTo>
                  <a:pt x="239" y="194"/>
                  <a:pt x="239" y="194"/>
                  <a:pt x="238" y="193"/>
                </a:cubicBezTo>
                <a:cubicBezTo>
                  <a:pt x="238" y="193"/>
                  <a:pt x="238" y="193"/>
                  <a:pt x="237" y="193"/>
                </a:cubicBezTo>
                <a:cubicBezTo>
                  <a:pt x="237" y="191"/>
                  <a:pt x="237" y="191"/>
                  <a:pt x="237" y="191"/>
                </a:cubicBezTo>
                <a:cubicBezTo>
                  <a:pt x="237" y="191"/>
                  <a:pt x="238" y="192"/>
                  <a:pt x="238" y="191"/>
                </a:cubicBezTo>
                <a:cubicBezTo>
                  <a:pt x="238" y="191"/>
                  <a:pt x="237" y="191"/>
                  <a:pt x="237" y="191"/>
                </a:cubicBezTo>
                <a:cubicBezTo>
                  <a:pt x="236" y="191"/>
                  <a:pt x="236" y="191"/>
                  <a:pt x="236" y="191"/>
                </a:cubicBezTo>
                <a:cubicBezTo>
                  <a:pt x="237" y="190"/>
                  <a:pt x="237" y="190"/>
                  <a:pt x="237" y="190"/>
                </a:cubicBezTo>
                <a:cubicBezTo>
                  <a:pt x="235" y="190"/>
                  <a:pt x="235" y="190"/>
                  <a:pt x="235" y="190"/>
                </a:cubicBezTo>
                <a:cubicBezTo>
                  <a:pt x="235" y="190"/>
                  <a:pt x="236" y="190"/>
                  <a:pt x="235" y="189"/>
                </a:cubicBezTo>
                <a:cubicBezTo>
                  <a:pt x="233" y="189"/>
                  <a:pt x="233" y="189"/>
                  <a:pt x="233" y="189"/>
                </a:cubicBezTo>
                <a:cubicBezTo>
                  <a:pt x="233" y="188"/>
                  <a:pt x="230" y="187"/>
                  <a:pt x="231" y="185"/>
                </a:cubicBezTo>
                <a:cubicBezTo>
                  <a:pt x="230" y="185"/>
                  <a:pt x="230" y="185"/>
                  <a:pt x="229" y="186"/>
                </a:cubicBezTo>
                <a:cubicBezTo>
                  <a:pt x="229" y="186"/>
                  <a:pt x="229" y="186"/>
                  <a:pt x="229" y="186"/>
                </a:cubicBezTo>
                <a:cubicBezTo>
                  <a:pt x="230" y="186"/>
                  <a:pt x="230" y="186"/>
                  <a:pt x="229" y="186"/>
                </a:cubicBezTo>
                <a:cubicBezTo>
                  <a:pt x="229" y="186"/>
                  <a:pt x="229" y="186"/>
                  <a:pt x="229" y="186"/>
                </a:cubicBezTo>
                <a:cubicBezTo>
                  <a:pt x="229" y="186"/>
                  <a:pt x="229" y="186"/>
                  <a:pt x="229" y="186"/>
                </a:cubicBezTo>
                <a:cubicBezTo>
                  <a:pt x="227" y="185"/>
                  <a:pt x="229" y="183"/>
                  <a:pt x="225" y="184"/>
                </a:cubicBezTo>
                <a:cubicBezTo>
                  <a:pt x="225" y="183"/>
                  <a:pt x="225" y="182"/>
                  <a:pt x="224" y="182"/>
                </a:cubicBezTo>
                <a:cubicBezTo>
                  <a:pt x="223" y="182"/>
                  <a:pt x="223" y="182"/>
                  <a:pt x="223" y="182"/>
                </a:cubicBezTo>
                <a:cubicBezTo>
                  <a:pt x="223" y="181"/>
                  <a:pt x="223" y="181"/>
                  <a:pt x="223" y="181"/>
                </a:cubicBezTo>
                <a:cubicBezTo>
                  <a:pt x="224" y="181"/>
                  <a:pt x="224" y="180"/>
                  <a:pt x="224" y="180"/>
                </a:cubicBezTo>
                <a:cubicBezTo>
                  <a:pt x="222" y="180"/>
                  <a:pt x="222" y="178"/>
                  <a:pt x="220" y="177"/>
                </a:cubicBezTo>
                <a:cubicBezTo>
                  <a:pt x="221" y="177"/>
                  <a:pt x="222" y="177"/>
                  <a:pt x="222" y="176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5" y="177"/>
                  <a:pt x="226" y="178"/>
                  <a:pt x="227" y="178"/>
                </a:cubicBezTo>
                <a:cubicBezTo>
                  <a:pt x="226" y="180"/>
                  <a:pt x="230" y="179"/>
                  <a:pt x="229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29" y="183"/>
                  <a:pt x="232" y="183"/>
                  <a:pt x="233" y="184"/>
                </a:cubicBezTo>
                <a:cubicBezTo>
                  <a:pt x="234" y="184"/>
                  <a:pt x="234" y="184"/>
                  <a:pt x="234" y="184"/>
                </a:cubicBezTo>
                <a:cubicBezTo>
                  <a:pt x="233" y="185"/>
                  <a:pt x="233" y="185"/>
                  <a:pt x="233" y="185"/>
                </a:cubicBezTo>
                <a:cubicBezTo>
                  <a:pt x="236" y="184"/>
                  <a:pt x="235" y="189"/>
                  <a:pt x="239" y="187"/>
                </a:cubicBezTo>
                <a:cubicBezTo>
                  <a:pt x="237" y="189"/>
                  <a:pt x="241" y="188"/>
                  <a:pt x="242" y="189"/>
                </a:cubicBezTo>
                <a:cubicBezTo>
                  <a:pt x="243" y="189"/>
                  <a:pt x="244" y="189"/>
                  <a:pt x="245" y="188"/>
                </a:cubicBezTo>
                <a:cubicBezTo>
                  <a:pt x="246" y="190"/>
                  <a:pt x="246" y="190"/>
                  <a:pt x="246" y="190"/>
                </a:cubicBezTo>
                <a:cubicBezTo>
                  <a:pt x="245" y="189"/>
                  <a:pt x="243" y="189"/>
                  <a:pt x="241" y="190"/>
                </a:cubicBezTo>
                <a:cubicBezTo>
                  <a:pt x="244" y="190"/>
                  <a:pt x="243" y="193"/>
                  <a:pt x="246" y="192"/>
                </a:cubicBezTo>
                <a:cubicBezTo>
                  <a:pt x="245" y="193"/>
                  <a:pt x="245" y="193"/>
                  <a:pt x="246" y="193"/>
                </a:cubicBezTo>
                <a:cubicBezTo>
                  <a:pt x="247" y="193"/>
                  <a:pt x="247" y="193"/>
                  <a:pt x="248" y="193"/>
                </a:cubicBezTo>
                <a:cubicBezTo>
                  <a:pt x="248" y="193"/>
                  <a:pt x="248" y="194"/>
                  <a:pt x="248" y="194"/>
                </a:cubicBezTo>
                <a:cubicBezTo>
                  <a:pt x="248" y="194"/>
                  <a:pt x="248" y="194"/>
                  <a:pt x="248" y="194"/>
                </a:cubicBezTo>
                <a:cubicBezTo>
                  <a:pt x="249" y="194"/>
                  <a:pt x="248" y="194"/>
                  <a:pt x="248" y="194"/>
                </a:cubicBezTo>
                <a:cubicBezTo>
                  <a:pt x="250" y="195"/>
                  <a:pt x="251" y="197"/>
                  <a:pt x="253" y="197"/>
                </a:cubicBezTo>
                <a:cubicBezTo>
                  <a:pt x="254" y="198"/>
                  <a:pt x="255" y="198"/>
                  <a:pt x="254" y="199"/>
                </a:cubicBezTo>
                <a:cubicBezTo>
                  <a:pt x="252" y="199"/>
                  <a:pt x="252" y="199"/>
                  <a:pt x="252" y="199"/>
                </a:cubicBezTo>
                <a:cubicBezTo>
                  <a:pt x="251" y="198"/>
                  <a:pt x="249" y="199"/>
                  <a:pt x="248" y="198"/>
                </a:cubicBezTo>
                <a:cubicBezTo>
                  <a:pt x="251" y="200"/>
                  <a:pt x="255" y="199"/>
                  <a:pt x="256" y="203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8" y="202"/>
                  <a:pt x="256" y="204"/>
                  <a:pt x="259" y="204"/>
                </a:cubicBezTo>
                <a:lnTo>
                  <a:pt x="257" y="205"/>
                </a:lnTo>
                <a:close/>
                <a:moveTo>
                  <a:pt x="848" y="66"/>
                </a:moveTo>
                <a:cubicBezTo>
                  <a:pt x="850" y="65"/>
                  <a:pt x="850" y="65"/>
                  <a:pt x="850" y="65"/>
                </a:cubicBezTo>
                <a:cubicBezTo>
                  <a:pt x="850" y="65"/>
                  <a:pt x="850" y="66"/>
                  <a:pt x="849" y="67"/>
                </a:cubicBezTo>
                <a:cubicBezTo>
                  <a:pt x="849" y="67"/>
                  <a:pt x="847" y="67"/>
                  <a:pt x="848" y="68"/>
                </a:cubicBezTo>
                <a:cubicBezTo>
                  <a:pt x="846" y="68"/>
                  <a:pt x="846" y="67"/>
                  <a:pt x="845" y="67"/>
                </a:cubicBezTo>
                <a:cubicBezTo>
                  <a:pt x="846" y="67"/>
                  <a:pt x="847" y="65"/>
                  <a:pt x="848" y="66"/>
                </a:cubicBezTo>
                <a:close/>
                <a:moveTo>
                  <a:pt x="847" y="166"/>
                </a:moveTo>
                <a:cubicBezTo>
                  <a:pt x="846" y="165"/>
                  <a:pt x="846" y="165"/>
                  <a:pt x="846" y="165"/>
                </a:cubicBezTo>
                <a:cubicBezTo>
                  <a:pt x="846" y="165"/>
                  <a:pt x="847" y="164"/>
                  <a:pt x="848" y="164"/>
                </a:cubicBezTo>
                <a:cubicBezTo>
                  <a:pt x="849" y="165"/>
                  <a:pt x="847" y="165"/>
                  <a:pt x="847" y="166"/>
                </a:cubicBezTo>
                <a:close/>
                <a:moveTo>
                  <a:pt x="844" y="162"/>
                </a:moveTo>
                <a:cubicBezTo>
                  <a:pt x="844" y="161"/>
                  <a:pt x="845" y="161"/>
                  <a:pt x="846" y="161"/>
                </a:cubicBezTo>
                <a:cubicBezTo>
                  <a:pt x="845" y="162"/>
                  <a:pt x="844" y="164"/>
                  <a:pt x="842" y="165"/>
                </a:cubicBezTo>
                <a:cubicBezTo>
                  <a:pt x="840" y="164"/>
                  <a:pt x="840" y="164"/>
                  <a:pt x="840" y="164"/>
                </a:cubicBezTo>
                <a:cubicBezTo>
                  <a:pt x="840" y="162"/>
                  <a:pt x="845" y="163"/>
                  <a:pt x="844" y="162"/>
                </a:cubicBezTo>
                <a:close/>
                <a:moveTo>
                  <a:pt x="835" y="132"/>
                </a:moveTo>
                <a:cubicBezTo>
                  <a:pt x="835" y="133"/>
                  <a:pt x="835" y="133"/>
                  <a:pt x="835" y="133"/>
                </a:cubicBezTo>
                <a:cubicBezTo>
                  <a:pt x="837" y="132"/>
                  <a:pt x="838" y="133"/>
                  <a:pt x="840" y="133"/>
                </a:cubicBezTo>
                <a:cubicBezTo>
                  <a:pt x="838" y="134"/>
                  <a:pt x="838" y="136"/>
                  <a:pt x="836" y="134"/>
                </a:cubicBezTo>
                <a:cubicBezTo>
                  <a:pt x="835" y="134"/>
                  <a:pt x="835" y="134"/>
                  <a:pt x="834" y="134"/>
                </a:cubicBezTo>
                <a:cubicBezTo>
                  <a:pt x="833" y="133"/>
                  <a:pt x="834" y="132"/>
                  <a:pt x="835" y="132"/>
                </a:cubicBezTo>
                <a:close/>
                <a:moveTo>
                  <a:pt x="824" y="137"/>
                </a:moveTo>
                <a:cubicBezTo>
                  <a:pt x="826" y="137"/>
                  <a:pt x="824" y="138"/>
                  <a:pt x="825" y="139"/>
                </a:cubicBezTo>
                <a:cubicBezTo>
                  <a:pt x="824" y="139"/>
                  <a:pt x="824" y="139"/>
                  <a:pt x="824" y="139"/>
                </a:cubicBezTo>
                <a:cubicBezTo>
                  <a:pt x="825" y="138"/>
                  <a:pt x="825" y="138"/>
                  <a:pt x="825" y="138"/>
                </a:cubicBezTo>
                <a:cubicBezTo>
                  <a:pt x="824" y="137"/>
                  <a:pt x="824" y="137"/>
                  <a:pt x="824" y="137"/>
                </a:cubicBezTo>
                <a:close/>
                <a:moveTo>
                  <a:pt x="825" y="165"/>
                </a:moveTo>
                <a:cubicBezTo>
                  <a:pt x="823" y="166"/>
                  <a:pt x="827" y="166"/>
                  <a:pt x="827" y="166"/>
                </a:cubicBezTo>
                <a:cubicBezTo>
                  <a:pt x="828" y="166"/>
                  <a:pt x="828" y="166"/>
                  <a:pt x="828" y="166"/>
                </a:cubicBezTo>
                <a:cubicBezTo>
                  <a:pt x="827" y="167"/>
                  <a:pt x="827" y="167"/>
                  <a:pt x="827" y="167"/>
                </a:cubicBezTo>
                <a:cubicBezTo>
                  <a:pt x="827" y="167"/>
                  <a:pt x="826" y="167"/>
                  <a:pt x="826" y="167"/>
                </a:cubicBezTo>
                <a:cubicBezTo>
                  <a:pt x="825" y="168"/>
                  <a:pt x="822" y="167"/>
                  <a:pt x="821" y="168"/>
                </a:cubicBezTo>
                <a:cubicBezTo>
                  <a:pt x="821" y="168"/>
                  <a:pt x="820" y="168"/>
                  <a:pt x="820" y="167"/>
                </a:cubicBezTo>
                <a:cubicBezTo>
                  <a:pt x="819" y="167"/>
                  <a:pt x="819" y="167"/>
                  <a:pt x="819" y="167"/>
                </a:cubicBezTo>
                <a:cubicBezTo>
                  <a:pt x="820" y="167"/>
                  <a:pt x="820" y="167"/>
                  <a:pt x="820" y="166"/>
                </a:cubicBezTo>
                <a:cubicBezTo>
                  <a:pt x="819" y="166"/>
                  <a:pt x="818" y="166"/>
                  <a:pt x="818" y="165"/>
                </a:cubicBezTo>
                <a:cubicBezTo>
                  <a:pt x="818" y="164"/>
                  <a:pt x="818" y="164"/>
                  <a:pt x="818" y="164"/>
                </a:cubicBezTo>
                <a:cubicBezTo>
                  <a:pt x="819" y="164"/>
                  <a:pt x="820" y="165"/>
                  <a:pt x="821" y="165"/>
                </a:cubicBezTo>
                <a:cubicBezTo>
                  <a:pt x="821" y="165"/>
                  <a:pt x="821" y="165"/>
                  <a:pt x="821" y="166"/>
                </a:cubicBezTo>
                <a:cubicBezTo>
                  <a:pt x="821" y="166"/>
                  <a:pt x="822" y="166"/>
                  <a:pt x="822" y="166"/>
                </a:cubicBezTo>
                <a:cubicBezTo>
                  <a:pt x="822" y="166"/>
                  <a:pt x="823" y="166"/>
                  <a:pt x="822" y="165"/>
                </a:cubicBezTo>
                <a:cubicBezTo>
                  <a:pt x="822" y="165"/>
                  <a:pt x="822" y="165"/>
                  <a:pt x="822" y="165"/>
                </a:cubicBezTo>
                <a:cubicBezTo>
                  <a:pt x="823" y="166"/>
                  <a:pt x="824" y="165"/>
                  <a:pt x="825" y="165"/>
                </a:cubicBezTo>
                <a:close/>
                <a:moveTo>
                  <a:pt x="818" y="87"/>
                </a:moveTo>
                <a:cubicBezTo>
                  <a:pt x="819" y="87"/>
                  <a:pt x="820" y="87"/>
                  <a:pt x="820" y="87"/>
                </a:cubicBezTo>
                <a:cubicBezTo>
                  <a:pt x="819" y="88"/>
                  <a:pt x="819" y="88"/>
                  <a:pt x="819" y="88"/>
                </a:cubicBezTo>
                <a:cubicBezTo>
                  <a:pt x="820" y="88"/>
                  <a:pt x="821" y="89"/>
                  <a:pt x="822" y="90"/>
                </a:cubicBezTo>
                <a:cubicBezTo>
                  <a:pt x="822" y="90"/>
                  <a:pt x="821" y="90"/>
                  <a:pt x="821" y="90"/>
                </a:cubicBezTo>
                <a:cubicBezTo>
                  <a:pt x="821" y="91"/>
                  <a:pt x="821" y="92"/>
                  <a:pt x="821" y="93"/>
                </a:cubicBezTo>
                <a:cubicBezTo>
                  <a:pt x="818" y="92"/>
                  <a:pt x="818" y="92"/>
                  <a:pt x="818" y="92"/>
                </a:cubicBezTo>
                <a:cubicBezTo>
                  <a:pt x="816" y="93"/>
                  <a:pt x="813" y="90"/>
                  <a:pt x="811" y="91"/>
                </a:cubicBezTo>
                <a:cubicBezTo>
                  <a:pt x="813" y="90"/>
                  <a:pt x="814" y="89"/>
                  <a:pt x="815" y="89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17" y="88"/>
                  <a:pt x="816" y="88"/>
                  <a:pt x="816" y="88"/>
                </a:cubicBezTo>
                <a:cubicBezTo>
                  <a:pt x="816" y="86"/>
                  <a:pt x="818" y="88"/>
                  <a:pt x="818" y="87"/>
                </a:cubicBezTo>
                <a:close/>
                <a:moveTo>
                  <a:pt x="810" y="72"/>
                </a:moveTo>
                <a:cubicBezTo>
                  <a:pt x="812" y="73"/>
                  <a:pt x="813" y="73"/>
                  <a:pt x="814" y="75"/>
                </a:cubicBezTo>
                <a:cubicBezTo>
                  <a:pt x="813" y="76"/>
                  <a:pt x="812" y="73"/>
                  <a:pt x="811" y="75"/>
                </a:cubicBezTo>
                <a:cubicBezTo>
                  <a:pt x="810" y="75"/>
                  <a:pt x="810" y="75"/>
                  <a:pt x="810" y="75"/>
                </a:cubicBezTo>
                <a:cubicBezTo>
                  <a:pt x="809" y="74"/>
                  <a:pt x="812" y="73"/>
                  <a:pt x="810" y="72"/>
                </a:cubicBezTo>
                <a:close/>
                <a:moveTo>
                  <a:pt x="813" y="83"/>
                </a:moveTo>
                <a:cubicBezTo>
                  <a:pt x="813" y="81"/>
                  <a:pt x="813" y="81"/>
                  <a:pt x="813" y="81"/>
                </a:cubicBezTo>
                <a:cubicBezTo>
                  <a:pt x="815" y="82"/>
                  <a:pt x="815" y="82"/>
                  <a:pt x="815" y="82"/>
                </a:cubicBezTo>
                <a:cubicBezTo>
                  <a:pt x="815" y="83"/>
                  <a:pt x="813" y="83"/>
                  <a:pt x="814" y="84"/>
                </a:cubicBezTo>
                <a:cubicBezTo>
                  <a:pt x="815" y="84"/>
                  <a:pt x="815" y="84"/>
                  <a:pt x="815" y="84"/>
                </a:cubicBezTo>
                <a:cubicBezTo>
                  <a:pt x="815" y="84"/>
                  <a:pt x="814" y="85"/>
                  <a:pt x="814" y="85"/>
                </a:cubicBezTo>
                <a:cubicBezTo>
                  <a:pt x="813" y="85"/>
                  <a:pt x="810" y="85"/>
                  <a:pt x="810" y="84"/>
                </a:cubicBezTo>
                <a:cubicBezTo>
                  <a:pt x="811" y="84"/>
                  <a:pt x="812" y="84"/>
                  <a:pt x="813" y="83"/>
                </a:cubicBezTo>
                <a:close/>
                <a:moveTo>
                  <a:pt x="811" y="46"/>
                </a:moveTo>
                <a:cubicBezTo>
                  <a:pt x="811" y="47"/>
                  <a:pt x="814" y="47"/>
                  <a:pt x="815" y="48"/>
                </a:cubicBezTo>
                <a:cubicBezTo>
                  <a:pt x="814" y="48"/>
                  <a:pt x="814" y="49"/>
                  <a:pt x="815" y="49"/>
                </a:cubicBezTo>
                <a:cubicBezTo>
                  <a:pt x="817" y="50"/>
                  <a:pt x="813" y="53"/>
                  <a:pt x="817" y="52"/>
                </a:cubicBezTo>
                <a:cubicBezTo>
                  <a:pt x="815" y="53"/>
                  <a:pt x="815" y="53"/>
                  <a:pt x="815" y="53"/>
                </a:cubicBezTo>
                <a:cubicBezTo>
                  <a:pt x="815" y="53"/>
                  <a:pt x="815" y="52"/>
                  <a:pt x="814" y="52"/>
                </a:cubicBezTo>
                <a:cubicBezTo>
                  <a:pt x="814" y="52"/>
                  <a:pt x="814" y="52"/>
                  <a:pt x="814" y="52"/>
                </a:cubicBezTo>
                <a:cubicBezTo>
                  <a:pt x="814" y="52"/>
                  <a:pt x="814" y="50"/>
                  <a:pt x="813" y="49"/>
                </a:cubicBezTo>
                <a:cubicBezTo>
                  <a:pt x="811" y="49"/>
                  <a:pt x="811" y="48"/>
                  <a:pt x="810" y="47"/>
                </a:cubicBezTo>
                <a:lnTo>
                  <a:pt x="811" y="46"/>
                </a:lnTo>
                <a:close/>
                <a:moveTo>
                  <a:pt x="716" y="20"/>
                </a:moveTo>
                <a:cubicBezTo>
                  <a:pt x="716" y="20"/>
                  <a:pt x="717" y="21"/>
                  <a:pt x="717" y="22"/>
                </a:cubicBezTo>
                <a:cubicBezTo>
                  <a:pt x="715" y="22"/>
                  <a:pt x="715" y="22"/>
                  <a:pt x="715" y="22"/>
                </a:cubicBezTo>
                <a:lnTo>
                  <a:pt x="716" y="20"/>
                </a:lnTo>
                <a:close/>
                <a:moveTo>
                  <a:pt x="557" y="68"/>
                </a:moveTo>
                <a:cubicBezTo>
                  <a:pt x="558" y="68"/>
                  <a:pt x="558" y="69"/>
                  <a:pt x="558" y="69"/>
                </a:cubicBezTo>
                <a:cubicBezTo>
                  <a:pt x="557" y="69"/>
                  <a:pt x="557" y="69"/>
                  <a:pt x="557" y="69"/>
                </a:cubicBezTo>
                <a:lnTo>
                  <a:pt x="557" y="68"/>
                </a:lnTo>
                <a:close/>
                <a:moveTo>
                  <a:pt x="558" y="71"/>
                </a:moveTo>
                <a:cubicBezTo>
                  <a:pt x="557" y="71"/>
                  <a:pt x="555" y="71"/>
                  <a:pt x="554" y="71"/>
                </a:cubicBezTo>
                <a:cubicBezTo>
                  <a:pt x="555" y="71"/>
                  <a:pt x="557" y="69"/>
                  <a:pt x="558" y="71"/>
                </a:cubicBezTo>
                <a:close/>
                <a:moveTo>
                  <a:pt x="553" y="109"/>
                </a:moveTo>
                <a:cubicBezTo>
                  <a:pt x="553" y="110"/>
                  <a:pt x="553" y="110"/>
                  <a:pt x="553" y="110"/>
                </a:cubicBezTo>
                <a:cubicBezTo>
                  <a:pt x="552" y="110"/>
                  <a:pt x="552" y="110"/>
                  <a:pt x="552" y="111"/>
                </a:cubicBezTo>
                <a:cubicBezTo>
                  <a:pt x="552" y="111"/>
                  <a:pt x="552" y="111"/>
                  <a:pt x="552" y="111"/>
                </a:cubicBezTo>
                <a:cubicBezTo>
                  <a:pt x="552" y="111"/>
                  <a:pt x="551" y="111"/>
                  <a:pt x="551" y="111"/>
                </a:cubicBezTo>
                <a:cubicBezTo>
                  <a:pt x="552" y="110"/>
                  <a:pt x="551" y="109"/>
                  <a:pt x="553" y="109"/>
                </a:cubicBezTo>
                <a:close/>
                <a:moveTo>
                  <a:pt x="554" y="112"/>
                </a:moveTo>
                <a:cubicBezTo>
                  <a:pt x="553" y="113"/>
                  <a:pt x="553" y="112"/>
                  <a:pt x="552" y="112"/>
                </a:cubicBezTo>
                <a:cubicBezTo>
                  <a:pt x="553" y="112"/>
                  <a:pt x="553" y="112"/>
                  <a:pt x="554" y="112"/>
                </a:cubicBezTo>
                <a:close/>
                <a:moveTo>
                  <a:pt x="549" y="141"/>
                </a:moveTo>
                <a:cubicBezTo>
                  <a:pt x="549" y="141"/>
                  <a:pt x="550" y="141"/>
                  <a:pt x="551" y="141"/>
                </a:cubicBezTo>
                <a:cubicBezTo>
                  <a:pt x="551" y="140"/>
                  <a:pt x="551" y="140"/>
                  <a:pt x="550" y="140"/>
                </a:cubicBezTo>
                <a:cubicBezTo>
                  <a:pt x="550" y="140"/>
                  <a:pt x="550" y="140"/>
                  <a:pt x="550" y="140"/>
                </a:cubicBezTo>
                <a:cubicBezTo>
                  <a:pt x="550" y="139"/>
                  <a:pt x="552" y="140"/>
                  <a:pt x="553" y="140"/>
                </a:cubicBezTo>
                <a:cubicBezTo>
                  <a:pt x="551" y="139"/>
                  <a:pt x="552" y="137"/>
                  <a:pt x="550" y="137"/>
                </a:cubicBezTo>
                <a:cubicBezTo>
                  <a:pt x="550" y="136"/>
                  <a:pt x="550" y="136"/>
                  <a:pt x="551" y="135"/>
                </a:cubicBezTo>
                <a:cubicBezTo>
                  <a:pt x="553" y="135"/>
                  <a:pt x="555" y="134"/>
                  <a:pt x="557" y="134"/>
                </a:cubicBezTo>
                <a:cubicBezTo>
                  <a:pt x="558" y="133"/>
                  <a:pt x="560" y="133"/>
                  <a:pt x="561" y="132"/>
                </a:cubicBezTo>
                <a:cubicBezTo>
                  <a:pt x="560" y="132"/>
                  <a:pt x="560" y="130"/>
                  <a:pt x="559" y="130"/>
                </a:cubicBezTo>
                <a:cubicBezTo>
                  <a:pt x="559" y="129"/>
                  <a:pt x="561" y="129"/>
                  <a:pt x="560" y="128"/>
                </a:cubicBezTo>
                <a:cubicBezTo>
                  <a:pt x="560" y="128"/>
                  <a:pt x="561" y="127"/>
                  <a:pt x="561" y="127"/>
                </a:cubicBezTo>
                <a:cubicBezTo>
                  <a:pt x="561" y="127"/>
                  <a:pt x="561" y="127"/>
                  <a:pt x="561" y="127"/>
                </a:cubicBezTo>
                <a:cubicBezTo>
                  <a:pt x="561" y="126"/>
                  <a:pt x="562" y="126"/>
                  <a:pt x="563" y="126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3" y="128"/>
                  <a:pt x="565" y="127"/>
                  <a:pt x="565" y="128"/>
                </a:cubicBezTo>
                <a:cubicBezTo>
                  <a:pt x="563" y="129"/>
                  <a:pt x="562" y="130"/>
                  <a:pt x="561" y="131"/>
                </a:cubicBezTo>
                <a:cubicBezTo>
                  <a:pt x="562" y="131"/>
                  <a:pt x="563" y="130"/>
                  <a:pt x="564" y="131"/>
                </a:cubicBezTo>
                <a:cubicBezTo>
                  <a:pt x="564" y="131"/>
                  <a:pt x="566" y="130"/>
                  <a:pt x="565" y="130"/>
                </a:cubicBezTo>
                <a:cubicBezTo>
                  <a:pt x="567" y="129"/>
                  <a:pt x="569" y="128"/>
                  <a:pt x="571" y="128"/>
                </a:cubicBezTo>
                <a:cubicBezTo>
                  <a:pt x="575" y="128"/>
                  <a:pt x="575" y="128"/>
                  <a:pt x="575" y="128"/>
                </a:cubicBezTo>
                <a:cubicBezTo>
                  <a:pt x="573" y="129"/>
                  <a:pt x="573" y="129"/>
                  <a:pt x="573" y="129"/>
                </a:cubicBezTo>
                <a:cubicBezTo>
                  <a:pt x="575" y="130"/>
                  <a:pt x="576" y="127"/>
                  <a:pt x="578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27"/>
                  <a:pt x="580" y="128"/>
                  <a:pt x="580" y="127"/>
                </a:cubicBezTo>
                <a:cubicBezTo>
                  <a:pt x="581" y="127"/>
                  <a:pt x="582" y="127"/>
                  <a:pt x="581" y="126"/>
                </a:cubicBezTo>
                <a:cubicBezTo>
                  <a:pt x="582" y="126"/>
                  <a:pt x="584" y="125"/>
                  <a:pt x="584" y="127"/>
                </a:cubicBezTo>
                <a:cubicBezTo>
                  <a:pt x="583" y="126"/>
                  <a:pt x="583" y="126"/>
                  <a:pt x="583" y="126"/>
                </a:cubicBezTo>
                <a:cubicBezTo>
                  <a:pt x="582" y="128"/>
                  <a:pt x="588" y="129"/>
                  <a:pt x="587" y="130"/>
                </a:cubicBezTo>
                <a:cubicBezTo>
                  <a:pt x="586" y="132"/>
                  <a:pt x="585" y="130"/>
                  <a:pt x="585" y="132"/>
                </a:cubicBezTo>
                <a:cubicBezTo>
                  <a:pt x="584" y="132"/>
                  <a:pt x="583" y="132"/>
                  <a:pt x="583" y="132"/>
                </a:cubicBezTo>
                <a:cubicBezTo>
                  <a:pt x="583" y="133"/>
                  <a:pt x="583" y="133"/>
                  <a:pt x="583" y="133"/>
                </a:cubicBezTo>
                <a:cubicBezTo>
                  <a:pt x="582" y="133"/>
                  <a:pt x="583" y="134"/>
                  <a:pt x="582" y="134"/>
                </a:cubicBezTo>
                <a:cubicBezTo>
                  <a:pt x="582" y="134"/>
                  <a:pt x="581" y="134"/>
                  <a:pt x="580" y="134"/>
                </a:cubicBezTo>
                <a:cubicBezTo>
                  <a:pt x="580" y="134"/>
                  <a:pt x="580" y="135"/>
                  <a:pt x="580" y="135"/>
                </a:cubicBezTo>
                <a:cubicBezTo>
                  <a:pt x="580" y="137"/>
                  <a:pt x="582" y="135"/>
                  <a:pt x="582" y="137"/>
                </a:cubicBezTo>
                <a:cubicBezTo>
                  <a:pt x="582" y="137"/>
                  <a:pt x="580" y="136"/>
                  <a:pt x="580" y="137"/>
                </a:cubicBezTo>
                <a:cubicBezTo>
                  <a:pt x="578" y="137"/>
                  <a:pt x="578" y="139"/>
                  <a:pt x="576" y="140"/>
                </a:cubicBezTo>
                <a:cubicBezTo>
                  <a:pt x="574" y="140"/>
                  <a:pt x="572" y="141"/>
                  <a:pt x="570" y="141"/>
                </a:cubicBezTo>
                <a:cubicBezTo>
                  <a:pt x="569" y="140"/>
                  <a:pt x="570" y="139"/>
                  <a:pt x="570" y="138"/>
                </a:cubicBezTo>
                <a:cubicBezTo>
                  <a:pt x="568" y="138"/>
                  <a:pt x="570" y="139"/>
                  <a:pt x="568" y="139"/>
                </a:cubicBezTo>
                <a:cubicBezTo>
                  <a:pt x="569" y="137"/>
                  <a:pt x="567" y="137"/>
                  <a:pt x="568" y="136"/>
                </a:cubicBezTo>
                <a:cubicBezTo>
                  <a:pt x="567" y="136"/>
                  <a:pt x="567" y="134"/>
                  <a:pt x="565" y="134"/>
                </a:cubicBezTo>
                <a:cubicBezTo>
                  <a:pt x="564" y="134"/>
                  <a:pt x="566" y="134"/>
                  <a:pt x="566" y="133"/>
                </a:cubicBezTo>
                <a:cubicBezTo>
                  <a:pt x="565" y="133"/>
                  <a:pt x="564" y="133"/>
                  <a:pt x="563" y="134"/>
                </a:cubicBezTo>
                <a:cubicBezTo>
                  <a:pt x="563" y="135"/>
                  <a:pt x="563" y="135"/>
                  <a:pt x="563" y="135"/>
                </a:cubicBezTo>
                <a:cubicBezTo>
                  <a:pt x="566" y="135"/>
                  <a:pt x="566" y="135"/>
                  <a:pt x="566" y="135"/>
                </a:cubicBezTo>
                <a:cubicBezTo>
                  <a:pt x="566" y="136"/>
                  <a:pt x="566" y="136"/>
                  <a:pt x="566" y="136"/>
                </a:cubicBezTo>
                <a:cubicBezTo>
                  <a:pt x="564" y="136"/>
                  <a:pt x="565" y="137"/>
                  <a:pt x="565" y="137"/>
                </a:cubicBezTo>
                <a:cubicBezTo>
                  <a:pt x="566" y="138"/>
                  <a:pt x="566" y="138"/>
                  <a:pt x="566" y="138"/>
                </a:cubicBezTo>
                <a:cubicBezTo>
                  <a:pt x="565" y="139"/>
                  <a:pt x="562" y="140"/>
                  <a:pt x="562" y="142"/>
                </a:cubicBezTo>
                <a:cubicBezTo>
                  <a:pt x="562" y="141"/>
                  <a:pt x="561" y="141"/>
                  <a:pt x="561" y="141"/>
                </a:cubicBezTo>
                <a:cubicBezTo>
                  <a:pt x="558" y="142"/>
                  <a:pt x="562" y="142"/>
                  <a:pt x="560" y="143"/>
                </a:cubicBezTo>
                <a:cubicBezTo>
                  <a:pt x="559" y="144"/>
                  <a:pt x="558" y="143"/>
                  <a:pt x="556" y="143"/>
                </a:cubicBezTo>
                <a:cubicBezTo>
                  <a:pt x="556" y="142"/>
                  <a:pt x="556" y="142"/>
                  <a:pt x="556" y="142"/>
                </a:cubicBezTo>
                <a:cubicBezTo>
                  <a:pt x="556" y="142"/>
                  <a:pt x="557" y="142"/>
                  <a:pt x="558" y="142"/>
                </a:cubicBezTo>
                <a:cubicBezTo>
                  <a:pt x="558" y="142"/>
                  <a:pt x="558" y="142"/>
                  <a:pt x="558" y="142"/>
                </a:cubicBezTo>
                <a:cubicBezTo>
                  <a:pt x="557" y="141"/>
                  <a:pt x="554" y="142"/>
                  <a:pt x="553" y="141"/>
                </a:cubicBezTo>
                <a:cubicBezTo>
                  <a:pt x="552" y="141"/>
                  <a:pt x="550" y="142"/>
                  <a:pt x="551" y="142"/>
                </a:cubicBezTo>
                <a:cubicBezTo>
                  <a:pt x="551" y="143"/>
                  <a:pt x="552" y="143"/>
                  <a:pt x="553" y="143"/>
                </a:cubicBezTo>
                <a:cubicBezTo>
                  <a:pt x="553" y="143"/>
                  <a:pt x="553" y="143"/>
                  <a:pt x="553" y="143"/>
                </a:cubicBezTo>
                <a:cubicBezTo>
                  <a:pt x="554" y="145"/>
                  <a:pt x="556" y="143"/>
                  <a:pt x="557" y="144"/>
                </a:cubicBezTo>
                <a:cubicBezTo>
                  <a:pt x="555" y="145"/>
                  <a:pt x="553" y="143"/>
                  <a:pt x="552" y="145"/>
                </a:cubicBezTo>
                <a:cubicBezTo>
                  <a:pt x="551" y="145"/>
                  <a:pt x="551" y="143"/>
                  <a:pt x="549" y="143"/>
                </a:cubicBezTo>
                <a:cubicBezTo>
                  <a:pt x="548" y="143"/>
                  <a:pt x="548" y="143"/>
                  <a:pt x="548" y="143"/>
                </a:cubicBezTo>
                <a:cubicBezTo>
                  <a:pt x="548" y="143"/>
                  <a:pt x="548" y="142"/>
                  <a:pt x="549" y="141"/>
                </a:cubicBezTo>
                <a:close/>
                <a:moveTo>
                  <a:pt x="557" y="167"/>
                </a:moveTo>
                <a:cubicBezTo>
                  <a:pt x="555" y="168"/>
                  <a:pt x="555" y="167"/>
                  <a:pt x="555" y="166"/>
                </a:cubicBezTo>
                <a:cubicBezTo>
                  <a:pt x="555" y="164"/>
                  <a:pt x="553" y="165"/>
                  <a:pt x="551" y="163"/>
                </a:cubicBezTo>
                <a:cubicBezTo>
                  <a:pt x="552" y="163"/>
                  <a:pt x="554" y="162"/>
                  <a:pt x="554" y="164"/>
                </a:cubicBezTo>
                <a:cubicBezTo>
                  <a:pt x="557" y="165"/>
                  <a:pt x="557" y="165"/>
                  <a:pt x="557" y="165"/>
                </a:cubicBezTo>
                <a:cubicBezTo>
                  <a:pt x="556" y="166"/>
                  <a:pt x="558" y="166"/>
                  <a:pt x="557" y="167"/>
                </a:cubicBezTo>
                <a:close/>
                <a:moveTo>
                  <a:pt x="545" y="58"/>
                </a:moveTo>
                <a:cubicBezTo>
                  <a:pt x="546" y="59"/>
                  <a:pt x="546" y="59"/>
                  <a:pt x="546" y="59"/>
                </a:cubicBezTo>
                <a:cubicBezTo>
                  <a:pt x="546" y="59"/>
                  <a:pt x="546" y="60"/>
                  <a:pt x="546" y="60"/>
                </a:cubicBezTo>
                <a:cubicBezTo>
                  <a:pt x="545" y="60"/>
                  <a:pt x="545" y="60"/>
                  <a:pt x="545" y="60"/>
                </a:cubicBezTo>
                <a:lnTo>
                  <a:pt x="545" y="58"/>
                </a:lnTo>
                <a:close/>
                <a:moveTo>
                  <a:pt x="547" y="74"/>
                </a:moveTo>
                <a:cubicBezTo>
                  <a:pt x="545" y="74"/>
                  <a:pt x="545" y="74"/>
                  <a:pt x="545" y="74"/>
                </a:cubicBezTo>
                <a:cubicBezTo>
                  <a:pt x="544" y="74"/>
                  <a:pt x="545" y="75"/>
                  <a:pt x="546" y="75"/>
                </a:cubicBezTo>
                <a:cubicBezTo>
                  <a:pt x="546" y="75"/>
                  <a:pt x="546" y="75"/>
                  <a:pt x="546" y="75"/>
                </a:cubicBezTo>
                <a:cubicBezTo>
                  <a:pt x="546" y="76"/>
                  <a:pt x="548" y="78"/>
                  <a:pt x="546" y="78"/>
                </a:cubicBezTo>
                <a:cubicBezTo>
                  <a:pt x="545" y="78"/>
                  <a:pt x="546" y="77"/>
                  <a:pt x="546" y="77"/>
                </a:cubicBezTo>
                <a:cubicBezTo>
                  <a:pt x="544" y="74"/>
                  <a:pt x="544" y="74"/>
                  <a:pt x="544" y="74"/>
                </a:cubicBezTo>
                <a:cubicBezTo>
                  <a:pt x="544" y="74"/>
                  <a:pt x="547" y="72"/>
                  <a:pt x="547" y="74"/>
                </a:cubicBezTo>
                <a:close/>
                <a:moveTo>
                  <a:pt x="547" y="91"/>
                </a:moveTo>
                <a:cubicBezTo>
                  <a:pt x="547" y="92"/>
                  <a:pt x="546" y="93"/>
                  <a:pt x="544" y="93"/>
                </a:cubicBezTo>
                <a:cubicBezTo>
                  <a:pt x="544" y="92"/>
                  <a:pt x="544" y="92"/>
                  <a:pt x="544" y="92"/>
                </a:cubicBezTo>
                <a:cubicBezTo>
                  <a:pt x="545" y="93"/>
                  <a:pt x="546" y="91"/>
                  <a:pt x="547" y="91"/>
                </a:cubicBezTo>
                <a:close/>
                <a:moveTo>
                  <a:pt x="542" y="163"/>
                </a:moveTo>
                <a:cubicBezTo>
                  <a:pt x="542" y="163"/>
                  <a:pt x="542" y="163"/>
                  <a:pt x="542" y="163"/>
                </a:cubicBezTo>
                <a:cubicBezTo>
                  <a:pt x="542" y="163"/>
                  <a:pt x="542" y="163"/>
                  <a:pt x="542" y="163"/>
                </a:cubicBezTo>
                <a:cubicBezTo>
                  <a:pt x="544" y="163"/>
                  <a:pt x="546" y="164"/>
                  <a:pt x="548" y="163"/>
                </a:cubicBezTo>
                <a:cubicBezTo>
                  <a:pt x="550" y="163"/>
                  <a:pt x="548" y="165"/>
                  <a:pt x="550" y="166"/>
                </a:cubicBezTo>
                <a:cubicBezTo>
                  <a:pt x="551" y="165"/>
                  <a:pt x="551" y="165"/>
                  <a:pt x="551" y="16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52" y="166"/>
                  <a:pt x="553" y="166"/>
                  <a:pt x="553" y="167"/>
                </a:cubicBezTo>
                <a:cubicBezTo>
                  <a:pt x="553" y="168"/>
                  <a:pt x="556" y="167"/>
                  <a:pt x="555" y="169"/>
                </a:cubicBezTo>
                <a:cubicBezTo>
                  <a:pt x="550" y="170"/>
                  <a:pt x="552" y="165"/>
                  <a:pt x="548" y="167"/>
                </a:cubicBezTo>
                <a:cubicBezTo>
                  <a:pt x="546" y="167"/>
                  <a:pt x="545" y="165"/>
                  <a:pt x="544" y="165"/>
                </a:cubicBezTo>
                <a:cubicBezTo>
                  <a:pt x="545" y="165"/>
                  <a:pt x="544" y="164"/>
                  <a:pt x="544" y="163"/>
                </a:cubicBezTo>
                <a:cubicBezTo>
                  <a:pt x="542" y="164"/>
                  <a:pt x="543" y="166"/>
                  <a:pt x="541" y="165"/>
                </a:cubicBezTo>
                <a:cubicBezTo>
                  <a:pt x="541" y="165"/>
                  <a:pt x="539" y="163"/>
                  <a:pt x="541" y="163"/>
                </a:cubicBezTo>
                <a:cubicBezTo>
                  <a:pt x="540" y="163"/>
                  <a:pt x="540" y="163"/>
                  <a:pt x="540" y="163"/>
                </a:cubicBezTo>
                <a:lnTo>
                  <a:pt x="542" y="163"/>
                </a:lnTo>
                <a:close/>
                <a:moveTo>
                  <a:pt x="550" y="175"/>
                </a:moveTo>
                <a:cubicBezTo>
                  <a:pt x="548" y="175"/>
                  <a:pt x="548" y="175"/>
                  <a:pt x="548" y="175"/>
                </a:cubicBezTo>
                <a:cubicBezTo>
                  <a:pt x="548" y="175"/>
                  <a:pt x="548" y="175"/>
                  <a:pt x="549" y="175"/>
                </a:cubicBezTo>
                <a:cubicBezTo>
                  <a:pt x="548" y="175"/>
                  <a:pt x="548" y="174"/>
                  <a:pt x="548" y="175"/>
                </a:cubicBezTo>
                <a:cubicBezTo>
                  <a:pt x="547" y="175"/>
                  <a:pt x="547" y="175"/>
                  <a:pt x="547" y="175"/>
                </a:cubicBezTo>
                <a:cubicBezTo>
                  <a:pt x="547" y="173"/>
                  <a:pt x="543" y="174"/>
                  <a:pt x="543" y="172"/>
                </a:cubicBezTo>
                <a:cubicBezTo>
                  <a:pt x="546" y="169"/>
                  <a:pt x="548" y="172"/>
                  <a:pt x="551" y="172"/>
                </a:cubicBezTo>
                <a:cubicBezTo>
                  <a:pt x="551" y="173"/>
                  <a:pt x="550" y="173"/>
                  <a:pt x="551" y="173"/>
                </a:cubicBezTo>
                <a:cubicBezTo>
                  <a:pt x="552" y="173"/>
                  <a:pt x="552" y="173"/>
                  <a:pt x="552" y="173"/>
                </a:cubicBezTo>
                <a:cubicBezTo>
                  <a:pt x="554" y="175"/>
                  <a:pt x="548" y="174"/>
                  <a:pt x="550" y="175"/>
                </a:cubicBezTo>
                <a:close/>
                <a:moveTo>
                  <a:pt x="533" y="51"/>
                </a:moveTo>
                <a:cubicBezTo>
                  <a:pt x="534" y="51"/>
                  <a:pt x="534" y="50"/>
                  <a:pt x="534" y="50"/>
                </a:cubicBezTo>
                <a:cubicBezTo>
                  <a:pt x="535" y="51"/>
                  <a:pt x="538" y="50"/>
                  <a:pt x="539" y="50"/>
                </a:cubicBezTo>
                <a:cubicBezTo>
                  <a:pt x="539" y="50"/>
                  <a:pt x="539" y="50"/>
                  <a:pt x="539" y="50"/>
                </a:cubicBezTo>
                <a:cubicBezTo>
                  <a:pt x="540" y="51"/>
                  <a:pt x="540" y="51"/>
                  <a:pt x="540" y="51"/>
                </a:cubicBezTo>
                <a:cubicBezTo>
                  <a:pt x="539" y="51"/>
                  <a:pt x="538" y="51"/>
                  <a:pt x="538" y="51"/>
                </a:cubicBezTo>
                <a:cubicBezTo>
                  <a:pt x="538" y="52"/>
                  <a:pt x="538" y="52"/>
                  <a:pt x="538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41" y="54"/>
                  <a:pt x="541" y="54"/>
                  <a:pt x="541" y="54"/>
                </a:cubicBezTo>
                <a:cubicBezTo>
                  <a:pt x="539" y="54"/>
                  <a:pt x="540" y="55"/>
                  <a:pt x="539" y="56"/>
                </a:cubicBezTo>
                <a:cubicBezTo>
                  <a:pt x="538" y="55"/>
                  <a:pt x="537" y="54"/>
                  <a:pt x="535" y="54"/>
                </a:cubicBezTo>
                <a:cubicBezTo>
                  <a:pt x="537" y="54"/>
                  <a:pt x="534" y="53"/>
                  <a:pt x="535" y="52"/>
                </a:cubicBezTo>
                <a:cubicBezTo>
                  <a:pt x="534" y="52"/>
                  <a:pt x="533" y="52"/>
                  <a:pt x="533" y="51"/>
                </a:cubicBezTo>
                <a:cubicBezTo>
                  <a:pt x="532" y="50"/>
                  <a:pt x="529" y="50"/>
                  <a:pt x="529" y="49"/>
                </a:cubicBezTo>
                <a:cubicBezTo>
                  <a:pt x="531" y="47"/>
                  <a:pt x="533" y="49"/>
                  <a:pt x="533" y="51"/>
                </a:cubicBezTo>
                <a:close/>
                <a:moveTo>
                  <a:pt x="529" y="159"/>
                </a:moveTo>
                <a:cubicBezTo>
                  <a:pt x="530" y="159"/>
                  <a:pt x="530" y="159"/>
                  <a:pt x="530" y="159"/>
                </a:cubicBezTo>
                <a:cubicBezTo>
                  <a:pt x="530" y="159"/>
                  <a:pt x="529" y="159"/>
                  <a:pt x="529" y="159"/>
                </a:cubicBezTo>
                <a:cubicBezTo>
                  <a:pt x="527" y="159"/>
                  <a:pt x="527" y="159"/>
                  <a:pt x="527" y="159"/>
                </a:cubicBezTo>
                <a:cubicBezTo>
                  <a:pt x="527" y="157"/>
                  <a:pt x="527" y="157"/>
                  <a:pt x="527" y="157"/>
                </a:cubicBezTo>
                <a:cubicBezTo>
                  <a:pt x="529" y="158"/>
                  <a:pt x="529" y="158"/>
                  <a:pt x="529" y="158"/>
                </a:cubicBezTo>
                <a:cubicBezTo>
                  <a:pt x="529" y="158"/>
                  <a:pt x="529" y="157"/>
                  <a:pt x="529" y="157"/>
                </a:cubicBezTo>
                <a:cubicBezTo>
                  <a:pt x="531" y="158"/>
                  <a:pt x="531" y="158"/>
                  <a:pt x="531" y="158"/>
                </a:cubicBezTo>
                <a:cubicBezTo>
                  <a:pt x="529" y="158"/>
                  <a:pt x="529" y="158"/>
                  <a:pt x="529" y="158"/>
                </a:cubicBezTo>
                <a:cubicBezTo>
                  <a:pt x="529" y="158"/>
                  <a:pt x="529" y="159"/>
                  <a:pt x="529" y="159"/>
                </a:cubicBezTo>
                <a:close/>
                <a:moveTo>
                  <a:pt x="531" y="106"/>
                </a:moveTo>
                <a:cubicBezTo>
                  <a:pt x="530" y="105"/>
                  <a:pt x="530" y="105"/>
                  <a:pt x="530" y="104"/>
                </a:cubicBezTo>
                <a:cubicBezTo>
                  <a:pt x="531" y="104"/>
                  <a:pt x="532" y="105"/>
                  <a:pt x="532" y="104"/>
                </a:cubicBezTo>
                <a:cubicBezTo>
                  <a:pt x="531" y="104"/>
                  <a:pt x="531" y="103"/>
                  <a:pt x="531" y="103"/>
                </a:cubicBezTo>
                <a:cubicBezTo>
                  <a:pt x="530" y="104"/>
                  <a:pt x="528" y="103"/>
                  <a:pt x="528" y="103"/>
                </a:cubicBezTo>
                <a:cubicBezTo>
                  <a:pt x="529" y="102"/>
                  <a:pt x="531" y="103"/>
                  <a:pt x="531" y="101"/>
                </a:cubicBezTo>
                <a:cubicBezTo>
                  <a:pt x="528" y="102"/>
                  <a:pt x="528" y="99"/>
                  <a:pt x="525" y="100"/>
                </a:cubicBezTo>
                <a:cubicBezTo>
                  <a:pt x="526" y="99"/>
                  <a:pt x="526" y="99"/>
                  <a:pt x="526" y="99"/>
                </a:cubicBezTo>
                <a:cubicBezTo>
                  <a:pt x="525" y="98"/>
                  <a:pt x="525" y="98"/>
                  <a:pt x="525" y="98"/>
                </a:cubicBezTo>
                <a:cubicBezTo>
                  <a:pt x="526" y="98"/>
                  <a:pt x="527" y="97"/>
                  <a:pt x="527" y="97"/>
                </a:cubicBezTo>
                <a:cubicBezTo>
                  <a:pt x="527" y="96"/>
                  <a:pt x="527" y="96"/>
                  <a:pt x="527" y="96"/>
                </a:cubicBezTo>
                <a:cubicBezTo>
                  <a:pt x="528" y="96"/>
                  <a:pt x="529" y="95"/>
                  <a:pt x="530" y="95"/>
                </a:cubicBezTo>
                <a:cubicBezTo>
                  <a:pt x="529" y="96"/>
                  <a:pt x="529" y="96"/>
                  <a:pt x="529" y="96"/>
                </a:cubicBezTo>
                <a:cubicBezTo>
                  <a:pt x="531" y="98"/>
                  <a:pt x="535" y="94"/>
                  <a:pt x="535" y="98"/>
                </a:cubicBezTo>
                <a:cubicBezTo>
                  <a:pt x="534" y="98"/>
                  <a:pt x="534" y="99"/>
                  <a:pt x="534" y="99"/>
                </a:cubicBezTo>
                <a:cubicBezTo>
                  <a:pt x="536" y="99"/>
                  <a:pt x="536" y="99"/>
                  <a:pt x="536" y="99"/>
                </a:cubicBezTo>
                <a:cubicBezTo>
                  <a:pt x="535" y="99"/>
                  <a:pt x="536" y="99"/>
                  <a:pt x="536" y="100"/>
                </a:cubicBezTo>
                <a:cubicBezTo>
                  <a:pt x="536" y="100"/>
                  <a:pt x="537" y="100"/>
                  <a:pt x="537" y="100"/>
                </a:cubicBezTo>
                <a:cubicBezTo>
                  <a:pt x="535" y="101"/>
                  <a:pt x="535" y="101"/>
                  <a:pt x="535" y="101"/>
                </a:cubicBezTo>
                <a:cubicBezTo>
                  <a:pt x="537" y="102"/>
                  <a:pt x="537" y="102"/>
                  <a:pt x="537" y="102"/>
                </a:cubicBezTo>
                <a:cubicBezTo>
                  <a:pt x="537" y="102"/>
                  <a:pt x="533" y="102"/>
                  <a:pt x="534" y="104"/>
                </a:cubicBezTo>
                <a:cubicBezTo>
                  <a:pt x="535" y="104"/>
                  <a:pt x="535" y="104"/>
                  <a:pt x="535" y="104"/>
                </a:cubicBezTo>
                <a:cubicBezTo>
                  <a:pt x="533" y="105"/>
                  <a:pt x="532" y="104"/>
                  <a:pt x="531" y="106"/>
                </a:cubicBezTo>
                <a:close/>
                <a:moveTo>
                  <a:pt x="537" y="112"/>
                </a:moveTo>
                <a:cubicBezTo>
                  <a:pt x="537" y="113"/>
                  <a:pt x="537" y="113"/>
                  <a:pt x="537" y="113"/>
                </a:cubicBezTo>
                <a:cubicBezTo>
                  <a:pt x="538" y="112"/>
                  <a:pt x="538" y="112"/>
                  <a:pt x="538" y="112"/>
                </a:cubicBezTo>
                <a:cubicBezTo>
                  <a:pt x="540" y="112"/>
                  <a:pt x="538" y="114"/>
                  <a:pt x="537" y="114"/>
                </a:cubicBezTo>
                <a:cubicBezTo>
                  <a:pt x="536" y="112"/>
                  <a:pt x="535" y="115"/>
                  <a:pt x="533" y="114"/>
                </a:cubicBezTo>
                <a:cubicBezTo>
                  <a:pt x="533" y="112"/>
                  <a:pt x="535" y="113"/>
                  <a:pt x="537" y="112"/>
                </a:cubicBezTo>
                <a:close/>
                <a:moveTo>
                  <a:pt x="523" y="42"/>
                </a:moveTo>
                <a:cubicBezTo>
                  <a:pt x="524" y="42"/>
                  <a:pt x="524" y="42"/>
                  <a:pt x="524" y="42"/>
                </a:cubicBezTo>
                <a:cubicBezTo>
                  <a:pt x="524" y="42"/>
                  <a:pt x="524" y="42"/>
                  <a:pt x="524" y="42"/>
                </a:cubicBezTo>
                <a:cubicBezTo>
                  <a:pt x="524" y="43"/>
                  <a:pt x="524" y="43"/>
                  <a:pt x="524" y="43"/>
                </a:cubicBezTo>
                <a:cubicBezTo>
                  <a:pt x="525" y="43"/>
                  <a:pt x="525" y="43"/>
                  <a:pt x="525" y="43"/>
                </a:cubicBezTo>
                <a:cubicBezTo>
                  <a:pt x="525" y="44"/>
                  <a:pt x="523" y="42"/>
                  <a:pt x="523" y="44"/>
                </a:cubicBezTo>
                <a:cubicBezTo>
                  <a:pt x="525" y="46"/>
                  <a:pt x="527" y="43"/>
                  <a:pt x="527" y="46"/>
                </a:cubicBezTo>
                <a:cubicBezTo>
                  <a:pt x="526" y="46"/>
                  <a:pt x="525" y="47"/>
                  <a:pt x="523" y="47"/>
                </a:cubicBezTo>
                <a:cubicBezTo>
                  <a:pt x="523" y="46"/>
                  <a:pt x="522" y="46"/>
                  <a:pt x="521" y="46"/>
                </a:cubicBezTo>
                <a:cubicBezTo>
                  <a:pt x="521" y="44"/>
                  <a:pt x="517" y="44"/>
                  <a:pt x="516" y="43"/>
                </a:cubicBezTo>
                <a:cubicBezTo>
                  <a:pt x="519" y="42"/>
                  <a:pt x="523" y="46"/>
                  <a:pt x="523" y="42"/>
                </a:cubicBezTo>
                <a:close/>
                <a:moveTo>
                  <a:pt x="514" y="41"/>
                </a:moveTo>
                <a:cubicBezTo>
                  <a:pt x="515" y="41"/>
                  <a:pt x="516" y="42"/>
                  <a:pt x="515" y="42"/>
                </a:cubicBezTo>
                <a:cubicBezTo>
                  <a:pt x="514" y="43"/>
                  <a:pt x="511" y="42"/>
                  <a:pt x="510" y="41"/>
                </a:cubicBezTo>
                <a:cubicBezTo>
                  <a:pt x="512" y="40"/>
                  <a:pt x="513" y="40"/>
                  <a:pt x="514" y="41"/>
                </a:cubicBezTo>
                <a:close/>
                <a:moveTo>
                  <a:pt x="306" y="79"/>
                </a:moveTo>
                <a:cubicBezTo>
                  <a:pt x="304" y="79"/>
                  <a:pt x="304" y="79"/>
                  <a:pt x="304" y="79"/>
                </a:cubicBezTo>
                <a:cubicBezTo>
                  <a:pt x="305" y="79"/>
                  <a:pt x="306" y="79"/>
                  <a:pt x="306" y="79"/>
                </a:cubicBezTo>
                <a:close/>
                <a:moveTo>
                  <a:pt x="277" y="151"/>
                </a:moveTo>
                <a:cubicBezTo>
                  <a:pt x="278" y="152"/>
                  <a:pt x="278" y="152"/>
                  <a:pt x="278" y="152"/>
                </a:cubicBezTo>
                <a:cubicBezTo>
                  <a:pt x="279" y="151"/>
                  <a:pt x="279" y="151"/>
                  <a:pt x="279" y="151"/>
                </a:cubicBezTo>
                <a:cubicBezTo>
                  <a:pt x="278" y="150"/>
                  <a:pt x="277" y="150"/>
                  <a:pt x="276" y="150"/>
                </a:cubicBezTo>
                <a:cubicBezTo>
                  <a:pt x="276" y="150"/>
                  <a:pt x="274" y="149"/>
                  <a:pt x="275" y="148"/>
                </a:cubicBezTo>
                <a:cubicBezTo>
                  <a:pt x="277" y="148"/>
                  <a:pt x="277" y="148"/>
                  <a:pt x="277" y="148"/>
                </a:cubicBezTo>
                <a:cubicBezTo>
                  <a:pt x="277" y="149"/>
                  <a:pt x="277" y="149"/>
                  <a:pt x="278" y="150"/>
                </a:cubicBezTo>
                <a:cubicBezTo>
                  <a:pt x="279" y="149"/>
                  <a:pt x="278" y="148"/>
                  <a:pt x="280" y="148"/>
                </a:cubicBezTo>
                <a:cubicBezTo>
                  <a:pt x="280" y="149"/>
                  <a:pt x="280" y="149"/>
                  <a:pt x="281" y="149"/>
                </a:cubicBezTo>
                <a:cubicBezTo>
                  <a:pt x="284" y="148"/>
                  <a:pt x="286" y="150"/>
                  <a:pt x="289" y="149"/>
                </a:cubicBezTo>
                <a:cubicBezTo>
                  <a:pt x="290" y="148"/>
                  <a:pt x="288" y="148"/>
                  <a:pt x="288" y="148"/>
                </a:cubicBezTo>
                <a:cubicBezTo>
                  <a:pt x="290" y="147"/>
                  <a:pt x="289" y="144"/>
                  <a:pt x="292" y="145"/>
                </a:cubicBezTo>
                <a:cubicBezTo>
                  <a:pt x="292" y="145"/>
                  <a:pt x="293" y="145"/>
                  <a:pt x="293" y="144"/>
                </a:cubicBezTo>
                <a:cubicBezTo>
                  <a:pt x="295" y="144"/>
                  <a:pt x="298" y="145"/>
                  <a:pt x="299" y="144"/>
                </a:cubicBezTo>
                <a:cubicBezTo>
                  <a:pt x="302" y="144"/>
                  <a:pt x="303" y="143"/>
                  <a:pt x="305" y="144"/>
                </a:cubicBezTo>
                <a:cubicBezTo>
                  <a:pt x="306" y="143"/>
                  <a:pt x="306" y="143"/>
                  <a:pt x="306" y="143"/>
                </a:cubicBezTo>
                <a:cubicBezTo>
                  <a:pt x="306" y="143"/>
                  <a:pt x="304" y="142"/>
                  <a:pt x="304" y="143"/>
                </a:cubicBezTo>
                <a:cubicBezTo>
                  <a:pt x="303" y="142"/>
                  <a:pt x="304" y="142"/>
                  <a:pt x="305" y="141"/>
                </a:cubicBezTo>
                <a:cubicBezTo>
                  <a:pt x="307" y="141"/>
                  <a:pt x="306" y="143"/>
                  <a:pt x="308" y="143"/>
                </a:cubicBezTo>
                <a:cubicBezTo>
                  <a:pt x="311" y="144"/>
                  <a:pt x="306" y="147"/>
                  <a:pt x="310" y="148"/>
                </a:cubicBezTo>
                <a:cubicBezTo>
                  <a:pt x="310" y="148"/>
                  <a:pt x="310" y="148"/>
                  <a:pt x="309" y="149"/>
                </a:cubicBezTo>
                <a:cubicBezTo>
                  <a:pt x="309" y="150"/>
                  <a:pt x="308" y="151"/>
                  <a:pt x="309" y="152"/>
                </a:cubicBezTo>
                <a:cubicBezTo>
                  <a:pt x="309" y="152"/>
                  <a:pt x="310" y="152"/>
                  <a:pt x="310" y="151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1" y="153"/>
                  <a:pt x="305" y="153"/>
                  <a:pt x="308" y="156"/>
                </a:cubicBezTo>
                <a:cubicBezTo>
                  <a:pt x="307" y="156"/>
                  <a:pt x="306" y="155"/>
                  <a:pt x="306" y="156"/>
                </a:cubicBezTo>
                <a:cubicBezTo>
                  <a:pt x="306" y="156"/>
                  <a:pt x="306" y="156"/>
                  <a:pt x="306" y="156"/>
                </a:cubicBezTo>
                <a:cubicBezTo>
                  <a:pt x="306" y="156"/>
                  <a:pt x="306" y="157"/>
                  <a:pt x="306" y="158"/>
                </a:cubicBezTo>
                <a:cubicBezTo>
                  <a:pt x="305" y="158"/>
                  <a:pt x="304" y="159"/>
                  <a:pt x="304" y="159"/>
                </a:cubicBezTo>
                <a:cubicBezTo>
                  <a:pt x="305" y="160"/>
                  <a:pt x="305" y="160"/>
                  <a:pt x="305" y="160"/>
                </a:cubicBezTo>
                <a:cubicBezTo>
                  <a:pt x="305" y="161"/>
                  <a:pt x="304" y="160"/>
                  <a:pt x="304" y="161"/>
                </a:cubicBezTo>
                <a:cubicBezTo>
                  <a:pt x="306" y="162"/>
                  <a:pt x="306" y="162"/>
                  <a:pt x="306" y="162"/>
                </a:cubicBezTo>
                <a:cubicBezTo>
                  <a:pt x="305" y="162"/>
                  <a:pt x="304" y="163"/>
                  <a:pt x="303" y="163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03" y="162"/>
                  <a:pt x="302" y="162"/>
                  <a:pt x="301" y="162"/>
                </a:cubicBezTo>
                <a:cubicBezTo>
                  <a:pt x="302" y="162"/>
                  <a:pt x="303" y="162"/>
                  <a:pt x="303" y="161"/>
                </a:cubicBezTo>
                <a:cubicBezTo>
                  <a:pt x="301" y="161"/>
                  <a:pt x="299" y="161"/>
                  <a:pt x="297" y="161"/>
                </a:cubicBezTo>
                <a:cubicBezTo>
                  <a:pt x="296" y="162"/>
                  <a:pt x="295" y="162"/>
                  <a:pt x="294" y="163"/>
                </a:cubicBezTo>
                <a:cubicBezTo>
                  <a:pt x="296" y="162"/>
                  <a:pt x="297" y="164"/>
                  <a:pt x="298" y="164"/>
                </a:cubicBezTo>
                <a:cubicBezTo>
                  <a:pt x="296" y="164"/>
                  <a:pt x="294" y="166"/>
                  <a:pt x="293" y="164"/>
                </a:cubicBezTo>
                <a:cubicBezTo>
                  <a:pt x="292" y="163"/>
                  <a:pt x="292" y="164"/>
                  <a:pt x="291" y="164"/>
                </a:cubicBezTo>
                <a:cubicBezTo>
                  <a:pt x="290" y="165"/>
                  <a:pt x="290" y="165"/>
                  <a:pt x="290" y="165"/>
                </a:cubicBezTo>
                <a:cubicBezTo>
                  <a:pt x="291" y="166"/>
                  <a:pt x="291" y="166"/>
                  <a:pt x="291" y="166"/>
                </a:cubicBezTo>
                <a:cubicBezTo>
                  <a:pt x="291" y="166"/>
                  <a:pt x="290" y="166"/>
                  <a:pt x="289" y="166"/>
                </a:cubicBezTo>
                <a:cubicBezTo>
                  <a:pt x="289" y="166"/>
                  <a:pt x="289" y="165"/>
                  <a:pt x="288" y="165"/>
                </a:cubicBezTo>
                <a:cubicBezTo>
                  <a:pt x="289" y="163"/>
                  <a:pt x="289" y="163"/>
                  <a:pt x="289" y="163"/>
                </a:cubicBezTo>
                <a:cubicBezTo>
                  <a:pt x="290" y="162"/>
                  <a:pt x="290" y="163"/>
                  <a:pt x="291" y="163"/>
                </a:cubicBezTo>
                <a:cubicBezTo>
                  <a:pt x="290" y="162"/>
                  <a:pt x="287" y="162"/>
                  <a:pt x="288" y="160"/>
                </a:cubicBezTo>
                <a:cubicBezTo>
                  <a:pt x="289" y="160"/>
                  <a:pt x="290" y="159"/>
                  <a:pt x="290" y="159"/>
                </a:cubicBezTo>
                <a:cubicBezTo>
                  <a:pt x="289" y="158"/>
                  <a:pt x="288" y="158"/>
                  <a:pt x="286" y="158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6" y="160"/>
                  <a:pt x="287" y="160"/>
                  <a:pt x="286" y="161"/>
                </a:cubicBezTo>
                <a:cubicBezTo>
                  <a:pt x="286" y="162"/>
                  <a:pt x="286" y="162"/>
                  <a:pt x="286" y="162"/>
                </a:cubicBezTo>
                <a:cubicBezTo>
                  <a:pt x="286" y="162"/>
                  <a:pt x="286" y="162"/>
                  <a:pt x="285" y="162"/>
                </a:cubicBezTo>
                <a:cubicBezTo>
                  <a:pt x="287" y="164"/>
                  <a:pt x="286" y="164"/>
                  <a:pt x="285" y="165"/>
                </a:cubicBezTo>
                <a:cubicBezTo>
                  <a:pt x="285" y="166"/>
                  <a:pt x="284" y="165"/>
                  <a:pt x="284" y="165"/>
                </a:cubicBezTo>
                <a:cubicBezTo>
                  <a:pt x="284" y="164"/>
                  <a:pt x="284" y="163"/>
                  <a:pt x="284" y="162"/>
                </a:cubicBezTo>
                <a:cubicBezTo>
                  <a:pt x="283" y="162"/>
                  <a:pt x="286" y="162"/>
                  <a:pt x="286" y="161"/>
                </a:cubicBezTo>
                <a:cubicBezTo>
                  <a:pt x="285" y="161"/>
                  <a:pt x="284" y="161"/>
                  <a:pt x="282" y="161"/>
                </a:cubicBezTo>
                <a:cubicBezTo>
                  <a:pt x="283" y="160"/>
                  <a:pt x="283" y="160"/>
                  <a:pt x="282" y="159"/>
                </a:cubicBezTo>
                <a:cubicBezTo>
                  <a:pt x="281" y="160"/>
                  <a:pt x="280" y="157"/>
                  <a:pt x="279" y="159"/>
                </a:cubicBezTo>
                <a:cubicBezTo>
                  <a:pt x="278" y="159"/>
                  <a:pt x="278" y="159"/>
                  <a:pt x="277" y="159"/>
                </a:cubicBezTo>
                <a:cubicBezTo>
                  <a:pt x="279" y="159"/>
                  <a:pt x="279" y="158"/>
                  <a:pt x="280" y="157"/>
                </a:cubicBezTo>
                <a:cubicBezTo>
                  <a:pt x="279" y="156"/>
                  <a:pt x="278" y="156"/>
                  <a:pt x="277" y="155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7" y="155"/>
                  <a:pt x="277" y="155"/>
                  <a:pt x="277" y="155"/>
                </a:cubicBezTo>
                <a:cubicBezTo>
                  <a:pt x="275" y="154"/>
                  <a:pt x="274" y="154"/>
                  <a:pt x="273" y="154"/>
                </a:cubicBezTo>
                <a:cubicBezTo>
                  <a:pt x="274" y="153"/>
                  <a:pt x="276" y="152"/>
                  <a:pt x="277" y="151"/>
                </a:cubicBezTo>
                <a:close/>
                <a:moveTo>
                  <a:pt x="303" y="197"/>
                </a:moveTo>
                <a:cubicBezTo>
                  <a:pt x="302" y="198"/>
                  <a:pt x="300" y="197"/>
                  <a:pt x="298" y="197"/>
                </a:cubicBezTo>
                <a:cubicBezTo>
                  <a:pt x="296" y="197"/>
                  <a:pt x="296" y="197"/>
                  <a:pt x="296" y="197"/>
                </a:cubicBezTo>
                <a:cubicBezTo>
                  <a:pt x="295" y="197"/>
                  <a:pt x="297" y="196"/>
                  <a:pt x="297" y="196"/>
                </a:cubicBezTo>
                <a:cubicBezTo>
                  <a:pt x="300" y="194"/>
                  <a:pt x="300" y="198"/>
                  <a:pt x="303" y="197"/>
                </a:cubicBezTo>
                <a:close/>
                <a:moveTo>
                  <a:pt x="279" y="197"/>
                </a:moveTo>
                <a:cubicBezTo>
                  <a:pt x="280" y="197"/>
                  <a:pt x="281" y="197"/>
                  <a:pt x="282" y="197"/>
                </a:cubicBezTo>
                <a:cubicBezTo>
                  <a:pt x="282" y="198"/>
                  <a:pt x="283" y="198"/>
                  <a:pt x="284" y="197"/>
                </a:cubicBezTo>
                <a:cubicBezTo>
                  <a:pt x="283" y="196"/>
                  <a:pt x="283" y="196"/>
                  <a:pt x="283" y="196"/>
                </a:cubicBezTo>
                <a:cubicBezTo>
                  <a:pt x="284" y="196"/>
                  <a:pt x="284" y="196"/>
                  <a:pt x="284" y="196"/>
                </a:cubicBezTo>
                <a:cubicBezTo>
                  <a:pt x="283" y="197"/>
                  <a:pt x="283" y="199"/>
                  <a:pt x="281" y="198"/>
                </a:cubicBezTo>
                <a:cubicBezTo>
                  <a:pt x="281" y="198"/>
                  <a:pt x="281" y="198"/>
                  <a:pt x="281" y="198"/>
                </a:cubicBezTo>
                <a:cubicBezTo>
                  <a:pt x="280" y="199"/>
                  <a:pt x="280" y="199"/>
                  <a:pt x="280" y="199"/>
                </a:cubicBezTo>
                <a:cubicBezTo>
                  <a:pt x="280" y="199"/>
                  <a:pt x="280" y="198"/>
                  <a:pt x="281" y="197"/>
                </a:cubicBezTo>
                <a:lnTo>
                  <a:pt x="279" y="197"/>
                </a:lnTo>
                <a:close/>
                <a:moveTo>
                  <a:pt x="270" y="108"/>
                </a:moveTo>
                <a:cubicBezTo>
                  <a:pt x="270" y="109"/>
                  <a:pt x="272" y="108"/>
                  <a:pt x="273" y="109"/>
                </a:cubicBezTo>
                <a:cubicBezTo>
                  <a:pt x="273" y="110"/>
                  <a:pt x="273" y="110"/>
                  <a:pt x="273" y="110"/>
                </a:cubicBezTo>
                <a:cubicBezTo>
                  <a:pt x="271" y="109"/>
                  <a:pt x="269" y="109"/>
                  <a:pt x="270" y="108"/>
                </a:cubicBezTo>
                <a:close/>
                <a:moveTo>
                  <a:pt x="307" y="231"/>
                </a:moveTo>
                <a:cubicBezTo>
                  <a:pt x="303" y="230"/>
                  <a:pt x="300" y="231"/>
                  <a:pt x="296" y="231"/>
                </a:cubicBezTo>
                <a:cubicBezTo>
                  <a:pt x="296" y="232"/>
                  <a:pt x="294" y="232"/>
                  <a:pt x="294" y="233"/>
                </a:cubicBezTo>
                <a:cubicBezTo>
                  <a:pt x="293" y="232"/>
                  <a:pt x="296" y="232"/>
                  <a:pt x="294" y="231"/>
                </a:cubicBezTo>
                <a:cubicBezTo>
                  <a:pt x="292" y="233"/>
                  <a:pt x="289" y="229"/>
                  <a:pt x="288" y="232"/>
                </a:cubicBezTo>
                <a:cubicBezTo>
                  <a:pt x="288" y="230"/>
                  <a:pt x="284" y="231"/>
                  <a:pt x="286" y="230"/>
                </a:cubicBezTo>
                <a:cubicBezTo>
                  <a:pt x="284" y="230"/>
                  <a:pt x="281" y="229"/>
                  <a:pt x="280" y="231"/>
                </a:cubicBezTo>
                <a:cubicBezTo>
                  <a:pt x="278" y="230"/>
                  <a:pt x="278" y="229"/>
                  <a:pt x="275" y="229"/>
                </a:cubicBezTo>
                <a:cubicBezTo>
                  <a:pt x="276" y="229"/>
                  <a:pt x="275" y="228"/>
                  <a:pt x="275" y="228"/>
                </a:cubicBezTo>
                <a:cubicBezTo>
                  <a:pt x="274" y="229"/>
                  <a:pt x="272" y="228"/>
                  <a:pt x="270" y="228"/>
                </a:cubicBezTo>
                <a:cubicBezTo>
                  <a:pt x="270" y="228"/>
                  <a:pt x="270" y="228"/>
                  <a:pt x="270" y="228"/>
                </a:cubicBezTo>
                <a:cubicBezTo>
                  <a:pt x="271" y="227"/>
                  <a:pt x="272" y="228"/>
                  <a:pt x="271" y="227"/>
                </a:cubicBezTo>
                <a:cubicBezTo>
                  <a:pt x="270" y="226"/>
                  <a:pt x="269" y="227"/>
                  <a:pt x="268" y="227"/>
                </a:cubicBezTo>
                <a:cubicBezTo>
                  <a:pt x="268" y="227"/>
                  <a:pt x="268" y="227"/>
                  <a:pt x="268" y="227"/>
                </a:cubicBezTo>
                <a:cubicBezTo>
                  <a:pt x="269" y="227"/>
                  <a:pt x="269" y="227"/>
                  <a:pt x="269" y="226"/>
                </a:cubicBezTo>
                <a:cubicBezTo>
                  <a:pt x="269" y="226"/>
                  <a:pt x="271" y="224"/>
                  <a:pt x="270" y="224"/>
                </a:cubicBezTo>
                <a:cubicBezTo>
                  <a:pt x="271" y="224"/>
                  <a:pt x="271" y="224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4" y="225"/>
                  <a:pt x="276" y="226"/>
                  <a:pt x="279" y="226"/>
                </a:cubicBezTo>
                <a:cubicBezTo>
                  <a:pt x="279" y="226"/>
                  <a:pt x="279" y="226"/>
                  <a:pt x="280" y="227"/>
                </a:cubicBezTo>
                <a:cubicBezTo>
                  <a:pt x="282" y="226"/>
                  <a:pt x="283" y="228"/>
                  <a:pt x="285" y="227"/>
                </a:cubicBezTo>
                <a:cubicBezTo>
                  <a:pt x="285" y="229"/>
                  <a:pt x="288" y="229"/>
                  <a:pt x="290" y="229"/>
                </a:cubicBezTo>
                <a:cubicBezTo>
                  <a:pt x="293" y="228"/>
                  <a:pt x="296" y="229"/>
                  <a:pt x="300" y="229"/>
                </a:cubicBezTo>
                <a:cubicBezTo>
                  <a:pt x="302" y="228"/>
                  <a:pt x="304" y="230"/>
                  <a:pt x="306" y="229"/>
                </a:cubicBezTo>
                <a:cubicBezTo>
                  <a:pt x="308" y="230"/>
                  <a:pt x="308" y="230"/>
                  <a:pt x="308" y="230"/>
                </a:cubicBezTo>
                <a:cubicBezTo>
                  <a:pt x="307" y="230"/>
                  <a:pt x="307" y="230"/>
                  <a:pt x="307" y="231"/>
                </a:cubicBezTo>
                <a:close/>
                <a:moveTo>
                  <a:pt x="311" y="211"/>
                </a:moveTo>
                <a:cubicBezTo>
                  <a:pt x="311" y="212"/>
                  <a:pt x="311" y="212"/>
                  <a:pt x="311" y="212"/>
                </a:cubicBezTo>
                <a:cubicBezTo>
                  <a:pt x="308" y="211"/>
                  <a:pt x="305" y="215"/>
                  <a:pt x="303" y="212"/>
                </a:cubicBezTo>
                <a:cubicBezTo>
                  <a:pt x="303" y="212"/>
                  <a:pt x="302" y="213"/>
                  <a:pt x="302" y="213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0" y="212"/>
                  <a:pt x="299" y="212"/>
                  <a:pt x="298" y="213"/>
                </a:cubicBezTo>
                <a:cubicBezTo>
                  <a:pt x="297" y="212"/>
                  <a:pt x="298" y="212"/>
                  <a:pt x="297" y="211"/>
                </a:cubicBezTo>
                <a:cubicBezTo>
                  <a:pt x="298" y="211"/>
                  <a:pt x="299" y="211"/>
                  <a:pt x="299" y="212"/>
                </a:cubicBezTo>
                <a:cubicBezTo>
                  <a:pt x="303" y="209"/>
                  <a:pt x="306" y="212"/>
                  <a:pt x="309" y="210"/>
                </a:cubicBezTo>
                <a:cubicBezTo>
                  <a:pt x="309" y="210"/>
                  <a:pt x="310" y="210"/>
                  <a:pt x="311" y="210"/>
                </a:cubicBezTo>
                <a:cubicBezTo>
                  <a:pt x="309" y="211"/>
                  <a:pt x="309" y="211"/>
                  <a:pt x="309" y="211"/>
                </a:cubicBezTo>
                <a:cubicBezTo>
                  <a:pt x="309" y="212"/>
                  <a:pt x="310" y="211"/>
                  <a:pt x="311" y="211"/>
                </a:cubicBezTo>
                <a:close/>
                <a:moveTo>
                  <a:pt x="310" y="195"/>
                </a:moveTo>
                <a:cubicBezTo>
                  <a:pt x="310" y="194"/>
                  <a:pt x="310" y="194"/>
                  <a:pt x="310" y="194"/>
                </a:cubicBezTo>
                <a:cubicBezTo>
                  <a:pt x="312" y="195"/>
                  <a:pt x="312" y="195"/>
                  <a:pt x="312" y="195"/>
                </a:cubicBezTo>
                <a:cubicBezTo>
                  <a:pt x="313" y="196"/>
                  <a:pt x="311" y="194"/>
                  <a:pt x="310" y="195"/>
                </a:cubicBezTo>
                <a:close/>
                <a:moveTo>
                  <a:pt x="334" y="181"/>
                </a:moveTo>
                <a:cubicBezTo>
                  <a:pt x="332" y="182"/>
                  <a:pt x="331" y="183"/>
                  <a:pt x="331" y="184"/>
                </a:cubicBezTo>
                <a:cubicBezTo>
                  <a:pt x="329" y="183"/>
                  <a:pt x="331" y="185"/>
                  <a:pt x="330" y="186"/>
                </a:cubicBezTo>
                <a:cubicBezTo>
                  <a:pt x="327" y="185"/>
                  <a:pt x="327" y="189"/>
                  <a:pt x="325" y="187"/>
                </a:cubicBezTo>
                <a:cubicBezTo>
                  <a:pt x="326" y="190"/>
                  <a:pt x="320" y="189"/>
                  <a:pt x="322" y="191"/>
                </a:cubicBezTo>
                <a:cubicBezTo>
                  <a:pt x="319" y="190"/>
                  <a:pt x="317" y="193"/>
                  <a:pt x="314" y="193"/>
                </a:cubicBezTo>
                <a:cubicBezTo>
                  <a:pt x="312" y="194"/>
                  <a:pt x="310" y="193"/>
                  <a:pt x="308" y="194"/>
                </a:cubicBezTo>
                <a:cubicBezTo>
                  <a:pt x="308" y="194"/>
                  <a:pt x="309" y="194"/>
                  <a:pt x="309" y="194"/>
                </a:cubicBezTo>
                <a:cubicBezTo>
                  <a:pt x="308" y="194"/>
                  <a:pt x="309" y="195"/>
                  <a:pt x="309" y="196"/>
                </a:cubicBezTo>
                <a:cubicBezTo>
                  <a:pt x="308" y="197"/>
                  <a:pt x="307" y="196"/>
                  <a:pt x="306" y="196"/>
                </a:cubicBezTo>
                <a:cubicBezTo>
                  <a:pt x="305" y="195"/>
                  <a:pt x="305" y="195"/>
                  <a:pt x="305" y="195"/>
                </a:cubicBezTo>
                <a:cubicBezTo>
                  <a:pt x="304" y="195"/>
                  <a:pt x="304" y="195"/>
                  <a:pt x="304" y="195"/>
                </a:cubicBezTo>
                <a:cubicBezTo>
                  <a:pt x="304" y="195"/>
                  <a:pt x="304" y="194"/>
                  <a:pt x="304" y="194"/>
                </a:cubicBezTo>
                <a:cubicBezTo>
                  <a:pt x="305" y="193"/>
                  <a:pt x="307" y="192"/>
                  <a:pt x="309" y="192"/>
                </a:cubicBezTo>
                <a:cubicBezTo>
                  <a:pt x="312" y="192"/>
                  <a:pt x="316" y="190"/>
                  <a:pt x="319" y="187"/>
                </a:cubicBezTo>
                <a:cubicBezTo>
                  <a:pt x="320" y="188"/>
                  <a:pt x="320" y="188"/>
                  <a:pt x="320" y="188"/>
                </a:cubicBezTo>
                <a:cubicBezTo>
                  <a:pt x="319" y="187"/>
                  <a:pt x="323" y="187"/>
                  <a:pt x="322" y="186"/>
                </a:cubicBezTo>
                <a:cubicBezTo>
                  <a:pt x="326" y="187"/>
                  <a:pt x="328" y="184"/>
                  <a:pt x="330" y="183"/>
                </a:cubicBezTo>
                <a:cubicBezTo>
                  <a:pt x="330" y="182"/>
                  <a:pt x="330" y="182"/>
                  <a:pt x="330" y="181"/>
                </a:cubicBezTo>
                <a:cubicBezTo>
                  <a:pt x="330" y="181"/>
                  <a:pt x="332" y="179"/>
                  <a:pt x="334" y="179"/>
                </a:cubicBezTo>
                <a:cubicBezTo>
                  <a:pt x="334" y="178"/>
                  <a:pt x="334" y="178"/>
                  <a:pt x="334" y="178"/>
                </a:cubicBezTo>
                <a:cubicBezTo>
                  <a:pt x="334" y="178"/>
                  <a:pt x="334" y="179"/>
                  <a:pt x="335" y="179"/>
                </a:cubicBezTo>
                <a:cubicBezTo>
                  <a:pt x="334" y="179"/>
                  <a:pt x="332" y="180"/>
                  <a:pt x="334" y="181"/>
                </a:cubicBezTo>
                <a:close/>
                <a:moveTo>
                  <a:pt x="330" y="179"/>
                </a:moveTo>
                <a:cubicBezTo>
                  <a:pt x="330" y="179"/>
                  <a:pt x="330" y="179"/>
                  <a:pt x="330" y="179"/>
                </a:cubicBezTo>
                <a:cubicBezTo>
                  <a:pt x="330" y="180"/>
                  <a:pt x="330" y="180"/>
                  <a:pt x="330" y="180"/>
                </a:cubicBezTo>
                <a:lnTo>
                  <a:pt x="330" y="179"/>
                </a:lnTo>
                <a:close/>
                <a:moveTo>
                  <a:pt x="338" y="175"/>
                </a:moveTo>
                <a:cubicBezTo>
                  <a:pt x="338" y="175"/>
                  <a:pt x="338" y="175"/>
                  <a:pt x="338" y="175"/>
                </a:cubicBezTo>
                <a:cubicBezTo>
                  <a:pt x="338" y="177"/>
                  <a:pt x="336" y="175"/>
                  <a:pt x="336" y="177"/>
                </a:cubicBezTo>
                <a:cubicBezTo>
                  <a:pt x="335" y="176"/>
                  <a:pt x="335" y="176"/>
                  <a:pt x="335" y="176"/>
                </a:cubicBezTo>
                <a:cubicBezTo>
                  <a:pt x="337" y="176"/>
                  <a:pt x="337" y="175"/>
                  <a:pt x="338" y="174"/>
                </a:cubicBezTo>
                <a:cubicBezTo>
                  <a:pt x="337" y="173"/>
                  <a:pt x="337" y="173"/>
                  <a:pt x="337" y="173"/>
                </a:cubicBezTo>
                <a:cubicBezTo>
                  <a:pt x="338" y="173"/>
                  <a:pt x="338" y="173"/>
                  <a:pt x="338" y="173"/>
                </a:cubicBezTo>
                <a:cubicBezTo>
                  <a:pt x="338" y="174"/>
                  <a:pt x="340" y="173"/>
                  <a:pt x="340" y="174"/>
                </a:cubicBezTo>
                <a:lnTo>
                  <a:pt x="338" y="175"/>
                </a:lnTo>
                <a:close/>
                <a:moveTo>
                  <a:pt x="341" y="147"/>
                </a:moveTo>
                <a:cubicBezTo>
                  <a:pt x="339" y="147"/>
                  <a:pt x="339" y="147"/>
                  <a:pt x="339" y="147"/>
                </a:cubicBezTo>
                <a:cubicBezTo>
                  <a:pt x="340" y="148"/>
                  <a:pt x="340" y="148"/>
                  <a:pt x="340" y="148"/>
                </a:cubicBezTo>
                <a:cubicBezTo>
                  <a:pt x="341" y="148"/>
                  <a:pt x="341" y="148"/>
                  <a:pt x="340" y="148"/>
                </a:cubicBezTo>
                <a:cubicBezTo>
                  <a:pt x="340" y="148"/>
                  <a:pt x="340" y="148"/>
                  <a:pt x="340" y="148"/>
                </a:cubicBezTo>
                <a:cubicBezTo>
                  <a:pt x="340" y="148"/>
                  <a:pt x="338" y="149"/>
                  <a:pt x="340" y="149"/>
                </a:cubicBezTo>
                <a:cubicBezTo>
                  <a:pt x="340" y="150"/>
                  <a:pt x="339" y="150"/>
                  <a:pt x="340" y="151"/>
                </a:cubicBezTo>
                <a:cubicBezTo>
                  <a:pt x="341" y="151"/>
                  <a:pt x="341" y="151"/>
                  <a:pt x="341" y="151"/>
                </a:cubicBezTo>
                <a:cubicBezTo>
                  <a:pt x="339" y="151"/>
                  <a:pt x="340" y="153"/>
                  <a:pt x="338" y="152"/>
                </a:cubicBezTo>
                <a:cubicBezTo>
                  <a:pt x="339" y="153"/>
                  <a:pt x="339" y="153"/>
                  <a:pt x="339" y="153"/>
                </a:cubicBezTo>
                <a:cubicBezTo>
                  <a:pt x="341" y="152"/>
                  <a:pt x="339" y="154"/>
                  <a:pt x="340" y="154"/>
                </a:cubicBezTo>
                <a:cubicBezTo>
                  <a:pt x="340" y="155"/>
                  <a:pt x="339" y="156"/>
                  <a:pt x="340" y="158"/>
                </a:cubicBezTo>
                <a:cubicBezTo>
                  <a:pt x="339" y="158"/>
                  <a:pt x="339" y="158"/>
                  <a:pt x="339" y="158"/>
                </a:cubicBezTo>
                <a:cubicBezTo>
                  <a:pt x="340" y="159"/>
                  <a:pt x="340" y="159"/>
                  <a:pt x="340" y="159"/>
                </a:cubicBezTo>
                <a:cubicBezTo>
                  <a:pt x="340" y="159"/>
                  <a:pt x="339" y="159"/>
                  <a:pt x="339" y="159"/>
                </a:cubicBezTo>
                <a:cubicBezTo>
                  <a:pt x="340" y="160"/>
                  <a:pt x="340" y="160"/>
                  <a:pt x="340" y="160"/>
                </a:cubicBezTo>
                <a:cubicBezTo>
                  <a:pt x="339" y="160"/>
                  <a:pt x="339" y="160"/>
                  <a:pt x="339" y="161"/>
                </a:cubicBezTo>
                <a:cubicBezTo>
                  <a:pt x="339" y="162"/>
                  <a:pt x="341" y="161"/>
                  <a:pt x="341" y="162"/>
                </a:cubicBezTo>
                <a:cubicBezTo>
                  <a:pt x="341" y="165"/>
                  <a:pt x="337" y="165"/>
                  <a:pt x="339" y="168"/>
                </a:cubicBezTo>
                <a:cubicBezTo>
                  <a:pt x="337" y="169"/>
                  <a:pt x="337" y="171"/>
                  <a:pt x="335" y="172"/>
                </a:cubicBezTo>
                <a:cubicBezTo>
                  <a:pt x="335" y="174"/>
                  <a:pt x="337" y="174"/>
                  <a:pt x="335" y="175"/>
                </a:cubicBezTo>
                <a:cubicBezTo>
                  <a:pt x="333" y="174"/>
                  <a:pt x="333" y="177"/>
                  <a:pt x="331" y="176"/>
                </a:cubicBezTo>
                <a:cubicBezTo>
                  <a:pt x="328" y="178"/>
                  <a:pt x="328" y="180"/>
                  <a:pt x="325" y="182"/>
                </a:cubicBezTo>
                <a:cubicBezTo>
                  <a:pt x="325" y="181"/>
                  <a:pt x="323" y="182"/>
                  <a:pt x="323" y="182"/>
                </a:cubicBezTo>
                <a:cubicBezTo>
                  <a:pt x="322" y="183"/>
                  <a:pt x="320" y="183"/>
                  <a:pt x="319" y="184"/>
                </a:cubicBezTo>
                <a:cubicBezTo>
                  <a:pt x="319" y="185"/>
                  <a:pt x="319" y="185"/>
                  <a:pt x="319" y="185"/>
                </a:cubicBezTo>
                <a:cubicBezTo>
                  <a:pt x="317" y="185"/>
                  <a:pt x="318" y="187"/>
                  <a:pt x="317" y="187"/>
                </a:cubicBezTo>
                <a:cubicBezTo>
                  <a:pt x="316" y="187"/>
                  <a:pt x="315" y="187"/>
                  <a:pt x="314" y="187"/>
                </a:cubicBezTo>
                <a:cubicBezTo>
                  <a:pt x="314" y="186"/>
                  <a:pt x="314" y="186"/>
                  <a:pt x="314" y="186"/>
                </a:cubicBezTo>
                <a:cubicBezTo>
                  <a:pt x="314" y="186"/>
                  <a:pt x="314" y="186"/>
                  <a:pt x="315" y="186"/>
                </a:cubicBezTo>
                <a:cubicBezTo>
                  <a:pt x="315" y="186"/>
                  <a:pt x="315" y="186"/>
                  <a:pt x="315" y="186"/>
                </a:cubicBezTo>
                <a:cubicBezTo>
                  <a:pt x="312" y="185"/>
                  <a:pt x="317" y="184"/>
                  <a:pt x="316" y="183"/>
                </a:cubicBezTo>
                <a:cubicBezTo>
                  <a:pt x="317" y="182"/>
                  <a:pt x="319" y="183"/>
                  <a:pt x="320" y="182"/>
                </a:cubicBezTo>
                <a:cubicBezTo>
                  <a:pt x="320" y="182"/>
                  <a:pt x="317" y="182"/>
                  <a:pt x="318" y="180"/>
                </a:cubicBezTo>
                <a:cubicBezTo>
                  <a:pt x="317" y="179"/>
                  <a:pt x="316" y="179"/>
                  <a:pt x="317" y="178"/>
                </a:cubicBezTo>
                <a:cubicBezTo>
                  <a:pt x="317" y="177"/>
                  <a:pt x="317" y="177"/>
                  <a:pt x="316" y="177"/>
                </a:cubicBezTo>
                <a:cubicBezTo>
                  <a:pt x="316" y="177"/>
                  <a:pt x="316" y="177"/>
                  <a:pt x="316" y="177"/>
                </a:cubicBezTo>
                <a:cubicBezTo>
                  <a:pt x="316" y="176"/>
                  <a:pt x="316" y="174"/>
                  <a:pt x="317" y="173"/>
                </a:cubicBezTo>
                <a:cubicBezTo>
                  <a:pt x="317" y="173"/>
                  <a:pt x="317" y="173"/>
                  <a:pt x="317" y="173"/>
                </a:cubicBezTo>
                <a:cubicBezTo>
                  <a:pt x="317" y="173"/>
                  <a:pt x="317" y="173"/>
                  <a:pt x="317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8" y="174"/>
                  <a:pt x="316" y="175"/>
                  <a:pt x="318" y="176"/>
                </a:cubicBezTo>
                <a:cubicBezTo>
                  <a:pt x="319" y="176"/>
                  <a:pt x="318" y="175"/>
                  <a:pt x="320" y="175"/>
                </a:cubicBezTo>
                <a:cubicBezTo>
                  <a:pt x="318" y="174"/>
                  <a:pt x="323" y="174"/>
                  <a:pt x="322" y="172"/>
                </a:cubicBezTo>
                <a:cubicBezTo>
                  <a:pt x="320" y="172"/>
                  <a:pt x="320" y="172"/>
                  <a:pt x="320" y="172"/>
                </a:cubicBezTo>
                <a:cubicBezTo>
                  <a:pt x="320" y="171"/>
                  <a:pt x="321" y="171"/>
                  <a:pt x="320" y="170"/>
                </a:cubicBezTo>
                <a:cubicBezTo>
                  <a:pt x="322" y="169"/>
                  <a:pt x="320" y="167"/>
                  <a:pt x="323" y="166"/>
                </a:cubicBezTo>
                <a:cubicBezTo>
                  <a:pt x="321" y="166"/>
                  <a:pt x="321" y="166"/>
                  <a:pt x="321" y="166"/>
                </a:cubicBezTo>
                <a:cubicBezTo>
                  <a:pt x="321" y="165"/>
                  <a:pt x="323" y="164"/>
                  <a:pt x="322" y="163"/>
                </a:cubicBezTo>
                <a:cubicBezTo>
                  <a:pt x="323" y="163"/>
                  <a:pt x="323" y="163"/>
                  <a:pt x="323" y="163"/>
                </a:cubicBezTo>
                <a:cubicBezTo>
                  <a:pt x="324" y="163"/>
                  <a:pt x="323" y="162"/>
                  <a:pt x="323" y="161"/>
                </a:cubicBezTo>
                <a:cubicBezTo>
                  <a:pt x="326" y="161"/>
                  <a:pt x="324" y="159"/>
                  <a:pt x="324" y="158"/>
                </a:cubicBezTo>
                <a:cubicBezTo>
                  <a:pt x="323" y="158"/>
                  <a:pt x="322" y="157"/>
                  <a:pt x="323" y="156"/>
                </a:cubicBezTo>
                <a:cubicBezTo>
                  <a:pt x="324" y="155"/>
                  <a:pt x="324" y="154"/>
                  <a:pt x="326" y="154"/>
                </a:cubicBezTo>
                <a:cubicBezTo>
                  <a:pt x="325" y="153"/>
                  <a:pt x="325" y="153"/>
                  <a:pt x="325" y="153"/>
                </a:cubicBezTo>
                <a:cubicBezTo>
                  <a:pt x="325" y="153"/>
                  <a:pt x="325" y="153"/>
                  <a:pt x="325" y="153"/>
                </a:cubicBezTo>
                <a:cubicBezTo>
                  <a:pt x="324" y="152"/>
                  <a:pt x="324" y="152"/>
                  <a:pt x="324" y="152"/>
                </a:cubicBezTo>
                <a:cubicBezTo>
                  <a:pt x="324" y="152"/>
                  <a:pt x="325" y="152"/>
                  <a:pt x="325" y="152"/>
                </a:cubicBezTo>
                <a:cubicBezTo>
                  <a:pt x="325" y="152"/>
                  <a:pt x="325" y="152"/>
                  <a:pt x="325" y="152"/>
                </a:cubicBezTo>
                <a:cubicBezTo>
                  <a:pt x="326" y="152"/>
                  <a:pt x="326" y="152"/>
                  <a:pt x="326" y="152"/>
                </a:cubicBezTo>
                <a:cubicBezTo>
                  <a:pt x="325" y="151"/>
                  <a:pt x="325" y="151"/>
                  <a:pt x="325" y="149"/>
                </a:cubicBezTo>
                <a:cubicBezTo>
                  <a:pt x="326" y="149"/>
                  <a:pt x="328" y="150"/>
                  <a:pt x="329" y="149"/>
                </a:cubicBezTo>
                <a:cubicBezTo>
                  <a:pt x="327" y="149"/>
                  <a:pt x="327" y="149"/>
                  <a:pt x="327" y="149"/>
                </a:cubicBezTo>
                <a:cubicBezTo>
                  <a:pt x="328" y="147"/>
                  <a:pt x="327" y="145"/>
                  <a:pt x="330" y="144"/>
                </a:cubicBezTo>
                <a:cubicBezTo>
                  <a:pt x="330" y="144"/>
                  <a:pt x="330" y="143"/>
                  <a:pt x="331" y="143"/>
                </a:cubicBezTo>
                <a:cubicBezTo>
                  <a:pt x="331" y="142"/>
                  <a:pt x="331" y="142"/>
                  <a:pt x="330" y="142"/>
                </a:cubicBezTo>
                <a:cubicBezTo>
                  <a:pt x="333" y="141"/>
                  <a:pt x="332" y="139"/>
                  <a:pt x="333" y="138"/>
                </a:cubicBezTo>
                <a:cubicBezTo>
                  <a:pt x="332" y="138"/>
                  <a:pt x="333" y="137"/>
                  <a:pt x="333" y="137"/>
                </a:cubicBezTo>
                <a:cubicBezTo>
                  <a:pt x="336" y="137"/>
                  <a:pt x="336" y="134"/>
                  <a:pt x="340" y="135"/>
                </a:cubicBezTo>
                <a:cubicBezTo>
                  <a:pt x="340" y="135"/>
                  <a:pt x="339" y="136"/>
                  <a:pt x="340" y="136"/>
                </a:cubicBezTo>
                <a:cubicBezTo>
                  <a:pt x="341" y="136"/>
                  <a:pt x="341" y="136"/>
                  <a:pt x="341" y="136"/>
                </a:cubicBezTo>
                <a:cubicBezTo>
                  <a:pt x="340" y="137"/>
                  <a:pt x="340" y="137"/>
                  <a:pt x="340" y="137"/>
                </a:cubicBezTo>
                <a:cubicBezTo>
                  <a:pt x="340" y="137"/>
                  <a:pt x="341" y="137"/>
                  <a:pt x="341" y="137"/>
                </a:cubicBezTo>
                <a:cubicBezTo>
                  <a:pt x="340" y="137"/>
                  <a:pt x="339" y="138"/>
                  <a:pt x="340" y="138"/>
                </a:cubicBezTo>
                <a:cubicBezTo>
                  <a:pt x="341" y="139"/>
                  <a:pt x="338" y="140"/>
                  <a:pt x="340" y="141"/>
                </a:cubicBezTo>
                <a:cubicBezTo>
                  <a:pt x="339" y="142"/>
                  <a:pt x="338" y="144"/>
                  <a:pt x="338" y="146"/>
                </a:cubicBezTo>
                <a:cubicBezTo>
                  <a:pt x="339" y="146"/>
                  <a:pt x="340" y="144"/>
                  <a:pt x="341" y="144"/>
                </a:cubicBezTo>
                <a:cubicBezTo>
                  <a:pt x="342" y="144"/>
                  <a:pt x="340" y="146"/>
                  <a:pt x="342" y="146"/>
                </a:cubicBezTo>
                <a:cubicBezTo>
                  <a:pt x="341" y="147"/>
                  <a:pt x="341" y="147"/>
                  <a:pt x="341" y="147"/>
                </a:cubicBezTo>
                <a:close/>
                <a:moveTo>
                  <a:pt x="353" y="189"/>
                </a:moveTo>
                <a:cubicBezTo>
                  <a:pt x="354" y="189"/>
                  <a:pt x="353" y="187"/>
                  <a:pt x="353" y="187"/>
                </a:cubicBezTo>
                <a:cubicBezTo>
                  <a:pt x="355" y="187"/>
                  <a:pt x="355" y="187"/>
                  <a:pt x="355" y="187"/>
                </a:cubicBezTo>
                <a:cubicBezTo>
                  <a:pt x="355" y="188"/>
                  <a:pt x="354" y="188"/>
                  <a:pt x="355" y="188"/>
                </a:cubicBezTo>
                <a:cubicBezTo>
                  <a:pt x="355" y="189"/>
                  <a:pt x="355" y="188"/>
                  <a:pt x="355" y="188"/>
                </a:cubicBezTo>
                <a:lnTo>
                  <a:pt x="353" y="189"/>
                </a:lnTo>
                <a:close/>
                <a:moveTo>
                  <a:pt x="386" y="83"/>
                </a:moveTo>
                <a:cubicBezTo>
                  <a:pt x="384" y="86"/>
                  <a:pt x="379" y="84"/>
                  <a:pt x="377" y="87"/>
                </a:cubicBezTo>
                <a:cubicBezTo>
                  <a:pt x="377" y="87"/>
                  <a:pt x="377" y="88"/>
                  <a:pt x="377" y="87"/>
                </a:cubicBezTo>
                <a:cubicBezTo>
                  <a:pt x="378" y="87"/>
                  <a:pt x="378" y="87"/>
                  <a:pt x="378" y="87"/>
                </a:cubicBezTo>
                <a:cubicBezTo>
                  <a:pt x="377" y="89"/>
                  <a:pt x="377" y="89"/>
                  <a:pt x="377" y="89"/>
                </a:cubicBezTo>
                <a:cubicBezTo>
                  <a:pt x="375" y="88"/>
                  <a:pt x="373" y="90"/>
                  <a:pt x="372" y="90"/>
                </a:cubicBezTo>
                <a:cubicBezTo>
                  <a:pt x="371" y="91"/>
                  <a:pt x="368" y="92"/>
                  <a:pt x="370" y="93"/>
                </a:cubicBezTo>
                <a:cubicBezTo>
                  <a:pt x="369" y="93"/>
                  <a:pt x="368" y="93"/>
                  <a:pt x="368" y="93"/>
                </a:cubicBezTo>
                <a:cubicBezTo>
                  <a:pt x="367" y="94"/>
                  <a:pt x="368" y="94"/>
                  <a:pt x="368" y="94"/>
                </a:cubicBezTo>
                <a:cubicBezTo>
                  <a:pt x="369" y="94"/>
                  <a:pt x="369" y="94"/>
                  <a:pt x="370" y="94"/>
                </a:cubicBezTo>
                <a:cubicBezTo>
                  <a:pt x="370" y="94"/>
                  <a:pt x="370" y="94"/>
                  <a:pt x="370" y="94"/>
                </a:cubicBezTo>
                <a:cubicBezTo>
                  <a:pt x="368" y="94"/>
                  <a:pt x="366" y="97"/>
                  <a:pt x="365" y="98"/>
                </a:cubicBezTo>
                <a:cubicBezTo>
                  <a:pt x="365" y="97"/>
                  <a:pt x="365" y="97"/>
                  <a:pt x="365" y="97"/>
                </a:cubicBezTo>
                <a:cubicBezTo>
                  <a:pt x="363" y="96"/>
                  <a:pt x="365" y="98"/>
                  <a:pt x="363" y="99"/>
                </a:cubicBezTo>
                <a:cubicBezTo>
                  <a:pt x="363" y="101"/>
                  <a:pt x="359" y="100"/>
                  <a:pt x="359" y="102"/>
                </a:cubicBezTo>
                <a:cubicBezTo>
                  <a:pt x="356" y="103"/>
                  <a:pt x="358" y="105"/>
                  <a:pt x="357" y="106"/>
                </a:cubicBezTo>
                <a:cubicBezTo>
                  <a:pt x="356" y="107"/>
                  <a:pt x="354" y="108"/>
                  <a:pt x="355" y="110"/>
                </a:cubicBezTo>
                <a:cubicBezTo>
                  <a:pt x="351" y="113"/>
                  <a:pt x="351" y="113"/>
                  <a:pt x="351" y="113"/>
                </a:cubicBezTo>
                <a:cubicBezTo>
                  <a:pt x="353" y="114"/>
                  <a:pt x="350" y="116"/>
                  <a:pt x="350" y="117"/>
                </a:cubicBezTo>
                <a:cubicBezTo>
                  <a:pt x="348" y="117"/>
                  <a:pt x="348" y="118"/>
                  <a:pt x="347" y="119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46" y="121"/>
                  <a:pt x="346" y="122"/>
                  <a:pt x="344" y="123"/>
                </a:cubicBezTo>
                <a:cubicBezTo>
                  <a:pt x="345" y="124"/>
                  <a:pt x="345" y="124"/>
                  <a:pt x="345" y="125"/>
                </a:cubicBezTo>
                <a:cubicBezTo>
                  <a:pt x="346" y="125"/>
                  <a:pt x="346" y="125"/>
                  <a:pt x="346" y="125"/>
                </a:cubicBezTo>
                <a:cubicBezTo>
                  <a:pt x="346" y="125"/>
                  <a:pt x="345" y="125"/>
                  <a:pt x="345" y="125"/>
                </a:cubicBezTo>
                <a:cubicBezTo>
                  <a:pt x="343" y="125"/>
                  <a:pt x="342" y="126"/>
                  <a:pt x="342" y="127"/>
                </a:cubicBezTo>
                <a:cubicBezTo>
                  <a:pt x="344" y="127"/>
                  <a:pt x="342" y="128"/>
                  <a:pt x="343" y="129"/>
                </a:cubicBezTo>
                <a:cubicBezTo>
                  <a:pt x="345" y="132"/>
                  <a:pt x="338" y="130"/>
                  <a:pt x="339" y="133"/>
                </a:cubicBezTo>
                <a:cubicBezTo>
                  <a:pt x="338" y="131"/>
                  <a:pt x="338" y="129"/>
                  <a:pt x="336" y="128"/>
                </a:cubicBezTo>
                <a:cubicBezTo>
                  <a:pt x="336" y="129"/>
                  <a:pt x="336" y="130"/>
                  <a:pt x="335" y="130"/>
                </a:cubicBezTo>
                <a:cubicBezTo>
                  <a:pt x="335" y="130"/>
                  <a:pt x="336" y="130"/>
                  <a:pt x="335" y="130"/>
                </a:cubicBezTo>
                <a:cubicBezTo>
                  <a:pt x="332" y="131"/>
                  <a:pt x="334" y="128"/>
                  <a:pt x="332" y="128"/>
                </a:cubicBezTo>
                <a:cubicBezTo>
                  <a:pt x="332" y="127"/>
                  <a:pt x="333" y="127"/>
                  <a:pt x="334" y="127"/>
                </a:cubicBezTo>
                <a:cubicBezTo>
                  <a:pt x="335" y="127"/>
                  <a:pt x="335" y="127"/>
                  <a:pt x="335" y="127"/>
                </a:cubicBezTo>
                <a:cubicBezTo>
                  <a:pt x="334" y="126"/>
                  <a:pt x="337" y="126"/>
                  <a:pt x="336" y="125"/>
                </a:cubicBezTo>
                <a:cubicBezTo>
                  <a:pt x="338" y="124"/>
                  <a:pt x="336" y="123"/>
                  <a:pt x="337" y="122"/>
                </a:cubicBezTo>
                <a:cubicBezTo>
                  <a:pt x="334" y="121"/>
                  <a:pt x="338" y="120"/>
                  <a:pt x="335" y="119"/>
                </a:cubicBezTo>
                <a:cubicBezTo>
                  <a:pt x="337" y="118"/>
                  <a:pt x="337" y="116"/>
                  <a:pt x="337" y="115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8" y="113"/>
                  <a:pt x="340" y="114"/>
                  <a:pt x="342" y="113"/>
                </a:cubicBezTo>
                <a:cubicBezTo>
                  <a:pt x="342" y="112"/>
                  <a:pt x="341" y="111"/>
                  <a:pt x="339" y="111"/>
                </a:cubicBezTo>
                <a:cubicBezTo>
                  <a:pt x="341" y="110"/>
                  <a:pt x="340" y="110"/>
                  <a:pt x="341" y="109"/>
                </a:cubicBezTo>
                <a:cubicBezTo>
                  <a:pt x="342" y="109"/>
                  <a:pt x="342" y="110"/>
                  <a:pt x="343" y="109"/>
                </a:cubicBezTo>
                <a:cubicBezTo>
                  <a:pt x="343" y="107"/>
                  <a:pt x="343" y="107"/>
                  <a:pt x="343" y="107"/>
                </a:cubicBezTo>
                <a:cubicBezTo>
                  <a:pt x="345" y="107"/>
                  <a:pt x="345" y="105"/>
                  <a:pt x="346" y="105"/>
                </a:cubicBezTo>
                <a:cubicBezTo>
                  <a:pt x="346" y="104"/>
                  <a:pt x="346" y="104"/>
                  <a:pt x="346" y="104"/>
                </a:cubicBezTo>
                <a:cubicBezTo>
                  <a:pt x="347" y="103"/>
                  <a:pt x="348" y="102"/>
                  <a:pt x="349" y="101"/>
                </a:cubicBezTo>
                <a:cubicBezTo>
                  <a:pt x="349" y="101"/>
                  <a:pt x="349" y="101"/>
                  <a:pt x="350" y="101"/>
                </a:cubicBezTo>
                <a:cubicBezTo>
                  <a:pt x="350" y="101"/>
                  <a:pt x="350" y="101"/>
                  <a:pt x="350" y="100"/>
                </a:cubicBezTo>
                <a:cubicBezTo>
                  <a:pt x="348" y="100"/>
                  <a:pt x="348" y="100"/>
                  <a:pt x="348" y="100"/>
                </a:cubicBezTo>
                <a:cubicBezTo>
                  <a:pt x="350" y="99"/>
                  <a:pt x="352" y="97"/>
                  <a:pt x="354" y="96"/>
                </a:cubicBezTo>
                <a:cubicBezTo>
                  <a:pt x="354" y="96"/>
                  <a:pt x="355" y="97"/>
                  <a:pt x="355" y="97"/>
                </a:cubicBezTo>
                <a:cubicBezTo>
                  <a:pt x="353" y="95"/>
                  <a:pt x="358" y="95"/>
                  <a:pt x="358" y="94"/>
                </a:cubicBezTo>
                <a:cubicBezTo>
                  <a:pt x="358" y="93"/>
                  <a:pt x="358" y="93"/>
                  <a:pt x="358" y="93"/>
                </a:cubicBezTo>
                <a:cubicBezTo>
                  <a:pt x="361" y="94"/>
                  <a:pt x="361" y="91"/>
                  <a:pt x="364" y="90"/>
                </a:cubicBezTo>
                <a:cubicBezTo>
                  <a:pt x="364" y="90"/>
                  <a:pt x="364" y="88"/>
                  <a:pt x="365" y="89"/>
                </a:cubicBezTo>
                <a:cubicBezTo>
                  <a:pt x="367" y="87"/>
                  <a:pt x="369" y="88"/>
                  <a:pt x="371" y="86"/>
                </a:cubicBezTo>
                <a:cubicBezTo>
                  <a:pt x="371" y="86"/>
                  <a:pt x="371" y="86"/>
                  <a:pt x="371" y="86"/>
                </a:cubicBezTo>
                <a:cubicBezTo>
                  <a:pt x="372" y="86"/>
                  <a:pt x="372" y="85"/>
                  <a:pt x="374" y="84"/>
                </a:cubicBezTo>
                <a:cubicBezTo>
                  <a:pt x="374" y="83"/>
                  <a:pt x="374" y="83"/>
                  <a:pt x="374" y="83"/>
                </a:cubicBezTo>
                <a:cubicBezTo>
                  <a:pt x="374" y="84"/>
                  <a:pt x="375" y="83"/>
                  <a:pt x="376" y="83"/>
                </a:cubicBezTo>
                <a:cubicBezTo>
                  <a:pt x="376" y="83"/>
                  <a:pt x="376" y="83"/>
                  <a:pt x="376" y="83"/>
                </a:cubicBezTo>
                <a:cubicBezTo>
                  <a:pt x="377" y="84"/>
                  <a:pt x="379" y="83"/>
                  <a:pt x="381" y="83"/>
                </a:cubicBezTo>
                <a:cubicBezTo>
                  <a:pt x="380" y="82"/>
                  <a:pt x="380" y="82"/>
                  <a:pt x="380" y="81"/>
                </a:cubicBezTo>
                <a:cubicBezTo>
                  <a:pt x="382" y="81"/>
                  <a:pt x="382" y="80"/>
                  <a:pt x="384" y="79"/>
                </a:cubicBezTo>
                <a:cubicBezTo>
                  <a:pt x="385" y="80"/>
                  <a:pt x="386" y="81"/>
                  <a:pt x="388" y="80"/>
                </a:cubicBezTo>
                <a:cubicBezTo>
                  <a:pt x="389" y="79"/>
                  <a:pt x="390" y="80"/>
                  <a:pt x="391" y="79"/>
                </a:cubicBezTo>
                <a:cubicBezTo>
                  <a:pt x="391" y="81"/>
                  <a:pt x="387" y="81"/>
                  <a:pt x="386" y="83"/>
                </a:cubicBezTo>
                <a:close/>
                <a:moveTo>
                  <a:pt x="387" y="79"/>
                </a:moveTo>
                <a:cubicBezTo>
                  <a:pt x="389" y="79"/>
                  <a:pt x="389" y="79"/>
                  <a:pt x="389" y="79"/>
                </a:cubicBezTo>
                <a:cubicBezTo>
                  <a:pt x="387" y="79"/>
                  <a:pt x="387" y="79"/>
                  <a:pt x="387" y="79"/>
                </a:cubicBezTo>
                <a:close/>
                <a:moveTo>
                  <a:pt x="394" y="77"/>
                </a:moveTo>
                <a:cubicBezTo>
                  <a:pt x="393" y="77"/>
                  <a:pt x="391" y="78"/>
                  <a:pt x="392" y="76"/>
                </a:cubicBezTo>
                <a:cubicBezTo>
                  <a:pt x="394" y="76"/>
                  <a:pt x="396" y="76"/>
                  <a:pt x="397" y="75"/>
                </a:cubicBezTo>
                <a:cubicBezTo>
                  <a:pt x="398" y="77"/>
                  <a:pt x="394" y="76"/>
                  <a:pt x="394" y="77"/>
                </a:cubicBezTo>
                <a:close/>
                <a:moveTo>
                  <a:pt x="399" y="76"/>
                </a:moveTo>
                <a:cubicBezTo>
                  <a:pt x="399" y="76"/>
                  <a:pt x="399" y="76"/>
                  <a:pt x="399" y="75"/>
                </a:cubicBezTo>
                <a:cubicBezTo>
                  <a:pt x="398" y="75"/>
                  <a:pt x="398" y="75"/>
                  <a:pt x="398" y="75"/>
                </a:cubicBezTo>
                <a:cubicBezTo>
                  <a:pt x="398" y="74"/>
                  <a:pt x="400" y="75"/>
                  <a:pt x="401" y="74"/>
                </a:cubicBezTo>
                <a:cubicBezTo>
                  <a:pt x="401" y="75"/>
                  <a:pt x="401" y="75"/>
                  <a:pt x="401" y="75"/>
                </a:cubicBezTo>
                <a:lnTo>
                  <a:pt x="399" y="76"/>
                </a:lnTo>
                <a:close/>
                <a:moveTo>
                  <a:pt x="402" y="175"/>
                </a:moveTo>
                <a:cubicBezTo>
                  <a:pt x="402" y="175"/>
                  <a:pt x="403" y="175"/>
                  <a:pt x="402" y="176"/>
                </a:cubicBezTo>
                <a:cubicBezTo>
                  <a:pt x="402" y="176"/>
                  <a:pt x="403" y="176"/>
                  <a:pt x="402" y="176"/>
                </a:cubicBezTo>
                <a:cubicBezTo>
                  <a:pt x="401" y="176"/>
                  <a:pt x="403" y="175"/>
                  <a:pt x="402" y="175"/>
                </a:cubicBezTo>
                <a:close/>
                <a:moveTo>
                  <a:pt x="405" y="176"/>
                </a:moveTo>
                <a:cubicBezTo>
                  <a:pt x="404" y="177"/>
                  <a:pt x="407" y="179"/>
                  <a:pt x="404" y="179"/>
                </a:cubicBezTo>
                <a:cubicBezTo>
                  <a:pt x="402" y="179"/>
                  <a:pt x="402" y="179"/>
                  <a:pt x="402" y="179"/>
                </a:cubicBezTo>
                <a:cubicBezTo>
                  <a:pt x="404" y="178"/>
                  <a:pt x="404" y="178"/>
                  <a:pt x="404" y="178"/>
                </a:cubicBezTo>
                <a:cubicBezTo>
                  <a:pt x="404" y="177"/>
                  <a:pt x="403" y="177"/>
                  <a:pt x="403" y="177"/>
                </a:cubicBezTo>
                <a:cubicBezTo>
                  <a:pt x="405" y="177"/>
                  <a:pt x="404" y="175"/>
                  <a:pt x="406" y="176"/>
                </a:cubicBezTo>
                <a:lnTo>
                  <a:pt x="405" y="176"/>
                </a:lnTo>
                <a:close/>
                <a:moveTo>
                  <a:pt x="424" y="124"/>
                </a:moveTo>
                <a:cubicBezTo>
                  <a:pt x="424" y="124"/>
                  <a:pt x="424" y="124"/>
                  <a:pt x="424" y="124"/>
                </a:cubicBezTo>
                <a:cubicBezTo>
                  <a:pt x="425" y="124"/>
                  <a:pt x="425" y="124"/>
                  <a:pt x="425" y="124"/>
                </a:cubicBezTo>
                <a:lnTo>
                  <a:pt x="424" y="124"/>
                </a:lnTo>
                <a:close/>
                <a:moveTo>
                  <a:pt x="441" y="95"/>
                </a:moveTo>
                <a:cubicBezTo>
                  <a:pt x="441" y="95"/>
                  <a:pt x="441" y="95"/>
                  <a:pt x="441" y="95"/>
                </a:cubicBezTo>
                <a:cubicBezTo>
                  <a:pt x="442" y="95"/>
                  <a:pt x="442" y="95"/>
                  <a:pt x="442" y="95"/>
                </a:cubicBezTo>
                <a:lnTo>
                  <a:pt x="441" y="95"/>
                </a:lnTo>
                <a:close/>
                <a:moveTo>
                  <a:pt x="445" y="73"/>
                </a:moveTo>
                <a:cubicBezTo>
                  <a:pt x="442" y="73"/>
                  <a:pt x="437" y="74"/>
                  <a:pt x="433" y="72"/>
                </a:cubicBezTo>
                <a:cubicBezTo>
                  <a:pt x="432" y="74"/>
                  <a:pt x="429" y="72"/>
                  <a:pt x="428" y="74"/>
                </a:cubicBezTo>
                <a:cubicBezTo>
                  <a:pt x="428" y="73"/>
                  <a:pt x="427" y="73"/>
                  <a:pt x="427" y="72"/>
                </a:cubicBezTo>
                <a:cubicBezTo>
                  <a:pt x="425" y="73"/>
                  <a:pt x="423" y="74"/>
                  <a:pt x="422" y="73"/>
                </a:cubicBezTo>
                <a:cubicBezTo>
                  <a:pt x="420" y="73"/>
                  <a:pt x="417" y="73"/>
                  <a:pt x="416" y="75"/>
                </a:cubicBezTo>
                <a:cubicBezTo>
                  <a:pt x="414" y="74"/>
                  <a:pt x="414" y="74"/>
                  <a:pt x="414" y="74"/>
                </a:cubicBezTo>
                <a:cubicBezTo>
                  <a:pt x="416" y="72"/>
                  <a:pt x="420" y="72"/>
                  <a:pt x="423" y="71"/>
                </a:cubicBezTo>
                <a:cubicBezTo>
                  <a:pt x="424" y="72"/>
                  <a:pt x="426" y="71"/>
                  <a:pt x="427" y="70"/>
                </a:cubicBezTo>
                <a:cubicBezTo>
                  <a:pt x="427" y="71"/>
                  <a:pt x="427" y="71"/>
                  <a:pt x="427" y="71"/>
                </a:cubicBezTo>
                <a:cubicBezTo>
                  <a:pt x="434" y="71"/>
                  <a:pt x="441" y="70"/>
                  <a:pt x="447" y="71"/>
                </a:cubicBezTo>
                <a:cubicBezTo>
                  <a:pt x="449" y="70"/>
                  <a:pt x="453" y="72"/>
                  <a:pt x="455" y="71"/>
                </a:cubicBezTo>
                <a:cubicBezTo>
                  <a:pt x="457" y="72"/>
                  <a:pt x="454" y="72"/>
                  <a:pt x="454" y="73"/>
                </a:cubicBezTo>
                <a:cubicBezTo>
                  <a:pt x="455" y="73"/>
                  <a:pt x="455" y="74"/>
                  <a:pt x="456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2" y="74"/>
                  <a:pt x="452" y="74"/>
                  <a:pt x="449" y="73"/>
                </a:cubicBezTo>
                <a:cubicBezTo>
                  <a:pt x="448" y="74"/>
                  <a:pt x="447" y="74"/>
                  <a:pt x="445" y="73"/>
                </a:cubicBezTo>
                <a:close/>
                <a:moveTo>
                  <a:pt x="468" y="111"/>
                </a:moveTo>
                <a:cubicBezTo>
                  <a:pt x="468" y="111"/>
                  <a:pt x="467" y="111"/>
                  <a:pt x="466" y="111"/>
                </a:cubicBezTo>
                <a:cubicBezTo>
                  <a:pt x="466" y="111"/>
                  <a:pt x="466" y="112"/>
                  <a:pt x="465" y="112"/>
                </a:cubicBezTo>
                <a:cubicBezTo>
                  <a:pt x="466" y="111"/>
                  <a:pt x="466" y="110"/>
                  <a:pt x="465" y="109"/>
                </a:cubicBezTo>
                <a:cubicBezTo>
                  <a:pt x="466" y="109"/>
                  <a:pt x="465" y="108"/>
                  <a:pt x="464" y="108"/>
                </a:cubicBezTo>
                <a:cubicBezTo>
                  <a:pt x="464" y="108"/>
                  <a:pt x="464" y="108"/>
                  <a:pt x="464" y="108"/>
                </a:cubicBezTo>
                <a:cubicBezTo>
                  <a:pt x="463" y="105"/>
                  <a:pt x="458" y="105"/>
                  <a:pt x="459" y="103"/>
                </a:cubicBezTo>
                <a:cubicBezTo>
                  <a:pt x="458" y="102"/>
                  <a:pt x="456" y="103"/>
                  <a:pt x="456" y="103"/>
                </a:cubicBezTo>
                <a:cubicBezTo>
                  <a:pt x="456" y="102"/>
                  <a:pt x="455" y="101"/>
                  <a:pt x="453" y="101"/>
                </a:cubicBezTo>
                <a:cubicBezTo>
                  <a:pt x="453" y="101"/>
                  <a:pt x="453" y="101"/>
                  <a:pt x="453" y="101"/>
                </a:cubicBezTo>
                <a:cubicBezTo>
                  <a:pt x="453" y="101"/>
                  <a:pt x="453" y="101"/>
                  <a:pt x="453" y="101"/>
                </a:cubicBezTo>
                <a:cubicBezTo>
                  <a:pt x="452" y="100"/>
                  <a:pt x="450" y="99"/>
                  <a:pt x="449" y="100"/>
                </a:cubicBezTo>
                <a:cubicBezTo>
                  <a:pt x="449" y="99"/>
                  <a:pt x="448" y="99"/>
                  <a:pt x="449" y="98"/>
                </a:cubicBezTo>
                <a:cubicBezTo>
                  <a:pt x="449" y="98"/>
                  <a:pt x="449" y="98"/>
                  <a:pt x="450" y="97"/>
                </a:cubicBezTo>
                <a:cubicBezTo>
                  <a:pt x="449" y="97"/>
                  <a:pt x="449" y="97"/>
                  <a:pt x="449" y="97"/>
                </a:cubicBezTo>
                <a:cubicBezTo>
                  <a:pt x="449" y="97"/>
                  <a:pt x="449" y="97"/>
                  <a:pt x="449" y="97"/>
                </a:cubicBezTo>
                <a:cubicBezTo>
                  <a:pt x="448" y="97"/>
                  <a:pt x="448" y="97"/>
                  <a:pt x="448" y="97"/>
                </a:cubicBezTo>
                <a:cubicBezTo>
                  <a:pt x="449" y="96"/>
                  <a:pt x="449" y="96"/>
                  <a:pt x="449" y="96"/>
                </a:cubicBezTo>
                <a:cubicBezTo>
                  <a:pt x="452" y="96"/>
                  <a:pt x="453" y="97"/>
                  <a:pt x="455" y="97"/>
                </a:cubicBezTo>
                <a:cubicBezTo>
                  <a:pt x="455" y="97"/>
                  <a:pt x="455" y="99"/>
                  <a:pt x="457" y="99"/>
                </a:cubicBezTo>
                <a:cubicBezTo>
                  <a:pt x="459" y="98"/>
                  <a:pt x="460" y="101"/>
                  <a:pt x="461" y="102"/>
                </a:cubicBezTo>
                <a:cubicBezTo>
                  <a:pt x="461" y="103"/>
                  <a:pt x="463" y="102"/>
                  <a:pt x="463" y="103"/>
                </a:cubicBezTo>
                <a:cubicBezTo>
                  <a:pt x="463" y="104"/>
                  <a:pt x="465" y="105"/>
                  <a:pt x="466" y="106"/>
                </a:cubicBezTo>
                <a:cubicBezTo>
                  <a:pt x="466" y="107"/>
                  <a:pt x="467" y="108"/>
                  <a:pt x="467" y="109"/>
                </a:cubicBezTo>
                <a:cubicBezTo>
                  <a:pt x="467" y="111"/>
                  <a:pt x="470" y="111"/>
                  <a:pt x="472" y="112"/>
                </a:cubicBezTo>
                <a:cubicBezTo>
                  <a:pt x="470" y="114"/>
                  <a:pt x="469" y="112"/>
                  <a:pt x="468" y="111"/>
                </a:cubicBezTo>
                <a:close/>
                <a:moveTo>
                  <a:pt x="475" y="93"/>
                </a:moveTo>
                <a:cubicBezTo>
                  <a:pt x="475" y="92"/>
                  <a:pt x="475" y="92"/>
                  <a:pt x="475" y="92"/>
                </a:cubicBezTo>
                <a:cubicBezTo>
                  <a:pt x="475" y="92"/>
                  <a:pt x="476" y="92"/>
                  <a:pt x="476" y="92"/>
                </a:cubicBezTo>
                <a:cubicBezTo>
                  <a:pt x="476" y="93"/>
                  <a:pt x="476" y="93"/>
                  <a:pt x="476" y="93"/>
                </a:cubicBezTo>
                <a:lnTo>
                  <a:pt x="475" y="93"/>
                </a:lnTo>
                <a:close/>
                <a:moveTo>
                  <a:pt x="479" y="98"/>
                </a:moveTo>
                <a:cubicBezTo>
                  <a:pt x="478" y="98"/>
                  <a:pt x="478" y="98"/>
                  <a:pt x="478" y="98"/>
                </a:cubicBezTo>
                <a:cubicBezTo>
                  <a:pt x="477" y="98"/>
                  <a:pt x="477" y="97"/>
                  <a:pt x="476" y="97"/>
                </a:cubicBezTo>
                <a:cubicBezTo>
                  <a:pt x="477" y="97"/>
                  <a:pt x="479" y="96"/>
                  <a:pt x="480" y="95"/>
                </a:cubicBezTo>
                <a:cubicBezTo>
                  <a:pt x="480" y="95"/>
                  <a:pt x="478" y="96"/>
                  <a:pt x="480" y="97"/>
                </a:cubicBezTo>
                <a:cubicBezTo>
                  <a:pt x="480" y="97"/>
                  <a:pt x="479" y="98"/>
                  <a:pt x="479" y="98"/>
                </a:cubicBezTo>
                <a:close/>
                <a:moveTo>
                  <a:pt x="484" y="129"/>
                </a:moveTo>
                <a:cubicBezTo>
                  <a:pt x="484" y="130"/>
                  <a:pt x="484" y="130"/>
                  <a:pt x="484" y="130"/>
                </a:cubicBezTo>
                <a:cubicBezTo>
                  <a:pt x="484" y="128"/>
                  <a:pt x="484" y="128"/>
                  <a:pt x="484" y="128"/>
                </a:cubicBezTo>
                <a:cubicBezTo>
                  <a:pt x="483" y="129"/>
                  <a:pt x="485" y="129"/>
                  <a:pt x="484" y="129"/>
                </a:cubicBezTo>
                <a:close/>
                <a:moveTo>
                  <a:pt x="490" y="105"/>
                </a:moveTo>
                <a:cubicBezTo>
                  <a:pt x="493" y="105"/>
                  <a:pt x="488" y="105"/>
                  <a:pt x="490" y="106"/>
                </a:cubicBezTo>
                <a:cubicBezTo>
                  <a:pt x="489" y="107"/>
                  <a:pt x="486" y="106"/>
                  <a:pt x="486" y="108"/>
                </a:cubicBezTo>
                <a:cubicBezTo>
                  <a:pt x="485" y="107"/>
                  <a:pt x="484" y="109"/>
                  <a:pt x="483" y="108"/>
                </a:cubicBezTo>
                <a:cubicBezTo>
                  <a:pt x="483" y="107"/>
                  <a:pt x="486" y="105"/>
                  <a:pt x="484" y="104"/>
                </a:cubicBezTo>
                <a:cubicBezTo>
                  <a:pt x="482" y="101"/>
                  <a:pt x="482" y="101"/>
                  <a:pt x="482" y="101"/>
                </a:cubicBezTo>
                <a:cubicBezTo>
                  <a:pt x="484" y="101"/>
                  <a:pt x="485" y="103"/>
                  <a:pt x="487" y="102"/>
                </a:cubicBezTo>
                <a:cubicBezTo>
                  <a:pt x="488" y="102"/>
                  <a:pt x="488" y="103"/>
                  <a:pt x="490" y="104"/>
                </a:cubicBezTo>
                <a:cubicBezTo>
                  <a:pt x="490" y="104"/>
                  <a:pt x="491" y="103"/>
                  <a:pt x="492" y="104"/>
                </a:cubicBezTo>
                <a:cubicBezTo>
                  <a:pt x="492" y="104"/>
                  <a:pt x="492" y="104"/>
                  <a:pt x="492" y="104"/>
                </a:cubicBezTo>
                <a:cubicBezTo>
                  <a:pt x="491" y="104"/>
                  <a:pt x="490" y="104"/>
                  <a:pt x="490" y="105"/>
                </a:cubicBezTo>
                <a:close/>
                <a:moveTo>
                  <a:pt x="494" y="172"/>
                </a:moveTo>
                <a:cubicBezTo>
                  <a:pt x="494" y="172"/>
                  <a:pt x="493" y="172"/>
                  <a:pt x="493" y="172"/>
                </a:cubicBezTo>
                <a:cubicBezTo>
                  <a:pt x="493" y="172"/>
                  <a:pt x="494" y="171"/>
                  <a:pt x="494" y="171"/>
                </a:cubicBezTo>
                <a:cubicBezTo>
                  <a:pt x="495" y="171"/>
                  <a:pt x="495" y="171"/>
                  <a:pt x="495" y="171"/>
                </a:cubicBezTo>
                <a:cubicBezTo>
                  <a:pt x="496" y="171"/>
                  <a:pt x="496" y="171"/>
                  <a:pt x="496" y="171"/>
                </a:cubicBezTo>
                <a:cubicBezTo>
                  <a:pt x="497" y="172"/>
                  <a:pt x="497" y="172"/>
                  <a:pt x="497" y="172"/>
                </a:cubicBezTo>
                <a:cubicBezTo>
                  <a:pt x="496" y="173"/>
                  <a:pt x="495" y="172"/>
                  <a:pt x="494" y="172"/>
                </a:cubicBezTo>
                <a:close/>
                <a:moveTo>
                  <a:pt x="496" y="70"/>
                </a:moveTo>
                <a:cubicBezTo>
                  <a:pt x="496" y="69"/>
                  <a:pt x="494" y="69"/>
                  <a:pt x="493" y="69"/>
                </a:cubicBezTo>
                <a:cubicBezTo>
                  <a:pt x="492" y="70"/>
                  <a:pt x="491" y="69"/>
                  <a:pt x="491" y="70"/>
                </a:cubicBezTo>
                <a:cubicBezTo>
                  <a:pt x="493" y="70"/>
                  <a:pt x="496" y="70"/>
                  <a:pt x="494" y="72"/>
                </a:cubicBezTo>
                <a:cubicBezTo>
                  <a:pt x="493" y="72"/>
                  <a:pt x="494" y="74"/>
                  <a:pt x="492" y="73"/>
                </a:cubicBezTo>
                <a:cubicBezTo>
                  <a:pt x="494" y="72"/>
                  <a:pt x="490" y="72"/>
                  <a:pt x="492" y="71"/>
                </a:cubicBezTo>
                <a:cubicBezTo>
                  <a:pt x="491" y="70"/>
                  <a:pt x="489" y="70"/>
                  <a:pt x="489" y="71"/>
                </a:cubicBezTo>
                <a:cubicBezTo>
                  <a:pt x="489" y="71"/>
                  <a:pt x="489" y="71"/>
                  <a:pt x="489" y="71"/>
                </a:cubicBezTo>
                <a:cubicBezTo>
                  <a:pt x="488" y="71"/>
                  <a:pt x="488" y="71"/>
                  <a:pt x="488" y="71"/>
                </a:cubicBezTo>
                <a:cubicBezTo>
                  <a:pt x="487" y="70"/>
                  <a:pt x="488" y="68"/>
                  <a:pt x="490" y="68"/>
                </a:cubicBezTo>
                <a:cubicBezTo>
                  <a:pt x="491" y="67"/>
                  <a:pt x="490" y="66"/>
                  <a:pt x="489" y="66"/>
                </a:cubicBezTo>
                <a:cubicBezTo>
                  <a:pt x="487" y="66"/>
                  <a:pt x="487" y="66"/>
                  <a:pt x="485" y="65"/>
                </a:cubicBezTo>
                <a:cubicBezTo>
                  <a:pt x="485" y="66"/>
                  <a:pt x="484" y="67"/>
                  <a:pt x="484" y="68"/>
                </a:cubicBezTo>
                <a:cubicBezTo>
                  <a:pt x="483" y="67"/>
                  <a:pt x="479" y="68"/>
                  <a:pt x="479" y="66"/>
                </a:cubicBezTo>
                <a:cubicBezTo>
                  <a:pt x="477" y="66"/>
                  <a:pt x="475" y="65"/>
                  <a:pt x="474" y="64"/>
                </a:cubicBezTo>
                <a:cubicBezTo>
                  <a:pt x="475" y="63"/>
                  <a:pt x="475" y="65"/>
                  <a:pt x="476" y="65"/>
                </a:cubicBezTo>
                <a:cubicBezTo>
                  <a:pt x="476" y="65"/>
                  <a:pt x="476" y="64"/>
                  <a:pt x="476" y="64"/>
                </a:cubicBezTo>
                <a:cubicBezTo>
                  <a:pt x="478" y="65"/>
                  <a:pt x="481" y="66"/>
                  <a:pt x="484" y="64"/>
                </a:cubicBezTo>
                <a:cubicBezTo>
                  <a:pt x="481" y="64"/>
                  <a:pt x="482" y="62"/>
                  <a:pt x="480" y="62"/>
                </a:cubicBezTo>
                <a:cubicBezTo>
                  <a:pt x="481" y="61"/>
                  <a:pt x="482" y="62"/>
                  <a:pt x="484" y="62"/>
                </a:cubicBezTo>
                <a:cubicBezTo>
                  <a:pt x="483" y="62"/>
                  <a:pt x="485" y="63"/>
                  <a:pt x="485" y="63"/>
                </a:cubicBezTo>
                <a:cubicBezTo>
                  <a:pt x="487" y="63"/>
                  <a:pt x="487" y="63"/>
                  <a:pt x="487" y="61"/>
                </a:cubicBezTo>
                <a:cubicBezTo>
                  <a:pt x="486" y="60"/>
                  <a:pt x="486" y="60"/>
                  <a:pt x="485" y="60"/>
                </a:cubicBezTo>
                <a:cubicBezTo>
                  <a:pt x="485" y="61"/>
                  <a:pt x="483" y="60"/>
                  <a:pt x="482" y="61"/>
                </a:cubicBezTo>
                <a:cubicBezTo>
                  <a:pt x="482" y="60"/>
                  <a:pt x="481" y="60"/>
                  <a:pt x="479" y="60"/>
                </a:cubicBezTo>
                <a:cubicBezTo>
                  <a:pt x="478" y="61"/>
                  <a:pt x="477" y="62"/>
                  <a:pt x="476" y="62"/>
                </a:cubicBezTo>
                <a:cubicBezTo>
                  <a:pt x="477" y="62"/>
                  <a:pt x="475" y="61"/>
                  <a:pt x="475" y="61"/>
                </a:cubicBezTo>
                <a:cubicBezTo>
                  <a:pt x="474" y="60"/>
                  <a:pt x="474" y="60"/>
                  <a:pt x="474" y="60"/>
                </a:cubicBezTo>
                <a:cubicBezTo>
                  <a:pt x="475" y="60"/>
                  <a:pt x="476" y="60"/>
                  <a:pt x="476" y="60"/>
                </a:cubicBezTo>
                <a:cubicBezTo>
                  <a:pt x="475" y="58"/>
                  <a:pt x="474" y="60"/>
                  <a:pt x="473" y="58"/>
                </a:cubicBezTo>
                <a:cubicBezTo>
                  <a:pt x="472" y="57"/>
                  <a:pt x="472" y="58"/>
                  <a:pt x="471" y="58"/>
                </a:cubicBezTo>
                <a:cubicBezTo>
                  <a:pt x="470" y="58"/>
                  <a:pt x="469" y="57"/>
                  <a:pt x="468" y="58"/>
                </a:cubicBezTo>
                <a:cubicBezTo>
                  <a:pt x="467" y="59"/>
                  <a:pt x="464" y="60"/>
                  <a:pt x="466" y="61"/>
                </a:cubicBezTo>
                <a:cubicBezTo>
                  <a:pt x="465" y="62"/>
                  <a:pt x="465" y="61"/>
                  <a:pt x="464" y="61"/>
                </a:cubicBezTo>
                <a:cubicBezTo>
                  <a:pt x="462" y="60"/>
                  <a:pt x="460" y="61"/>
                  <a:pt x="458" y="60"/>
                </a:cubicBezTo>
                <a:cubicBezTo>
                  <a:pt x="454" y="59"/>
                  <a:pt x="452" y="60"/>
                  <a:pt x="448" y="59"/>
                </a:cubicBezTo>
                <a:cubicBezTo>
                  <a:pt x="449" y="59"/>
                  <a:pt x="449" y="58"/>
                  <a:pt x="449" y="58"/>
                </a:cubicBezTo>
                <a:cubicBezTo>
                  <a:pt x="448" y="57"/>
                  <a:pt x="448" y="59"/>
                  <a:pt x="446" y="59"/>
                </a:cubicBezTo>
                <a:cubicBezTo>
                  <a:pt x="444" y="59"/>
                  <a:pt x="441" y="59"/>
                  <a:pt x="439" y="58"/>
                </a:cubicBezTo>
                <a:cubicBezTo>
                  <a:pt x="435" y="59"/>
                  <a:pt x="430" y="58"/>
                  <a:pt x="427" y="59"/>
                </a:cubicBezTo>
                <a:cubicBezTo>
                  <a:pt x="419" y="59"/>
                  <a:pt x="413" y="60"/>
                  <a:pt x="406" y="62"/>
                </a:cubicBezTo>
                <a:cubicBezTo>
                  <a:pt x="405" y="59"/>
                  <a:pt x="405" y="59"/>
                  <a:pt x="405" y="59"/>
                </a:cubicBezTo>
                <a:cubicBezTo>
                  <a:pt x="404" y="59"/>
                  <a:pt x="404" y="60"/>
                  <a:pt x="403" y="60"/>
                </a:cubicBezTo>
                <a:cubicBezTo>
                  <a:pt x="403" y="62"/>
                  <a:pt x="400" y="58"/>
                  <a:pt x="399" y="60"/>
                </a:cubicBezTo>
                <a:cubicBezTo>
                  <a:pt x="401" y="61"/>
                  <a:pt x="402" y="62"/>
                  <a:pt x="403" y="62"/>
                </a:cubicBezTo>
                <a:cubicBezTo>
                  <a:pt x="397" y="64"/>
                  <a:pt x="390" y="66"/>
                  <a:pt x="384" y="67"/>
                </a:cubicBezTo>
                <a:cubicBezTo>
                  <a:pt x="383" y="67"/>
                  <a:pt x="383" y="67"/>
                  <a:pt x="383" y="67"/>
                </a:cubicBezTo>
                <a:cubicBezTo>
                  <a:pt x="383" y="68"/>
                  <a:pt x="383" y="68"/>
                  <a:pt x="383" y="68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6" y="71"/>
                  <a:pt x="373" y="72"/>
                  <a:pt x="371" y="71"/>
                </a:cubicBezTo>
                <a:cubicBezTo>
                  <a:pt x="371" y="71"/>
                  <a:pt x="370" y="71"/>
                  <a:pt x="370" y="70"/>
                </a:cubicBezTo>
                <a:cubicBezTo>
                  <a:pt x="369" y="71"/>
                  <a:pt x="369" y="71"/>
                  <a:pt x="369" y="71"/>
                </a:cubicBezTo>
                <a:cubicBezTo>
                  <a:pt x="370" y="72"/>
                  <a:pt x="370" y="72"/>
                  <a:pt x="370" y="72"/>
                </a:cubicBezTo>
                <a:cubicBezTo>
                  <a:pt x="369" y="73"/>
                  <a:pt x="369" y="73"/>
                  <a:pt x="368" y="74"/>
                </a:cubicBezTo>
                <a:cubicBezTo>
                  <a:pt x="365" y="74"/>
                  <a:pt x="366" y="77"/>
                  <a:pt x="364" y="75"/>
                </a:cubicBezTo>
                <a:cubicBezTo>
                  <a:pt x="364" y="77"/>
                  <a:pt x="363" y="77"/>
                  <a:pt x="362" y="78"/>
                </a:cubicBezTo>
                <a:cubicBezTo>
                  <a:pt x="362" y="78"/>
                  <a:pt x="363" y="77"/>
                  <a:pt x="361" y="76"/>
                </a:cubicBezTo>
                <a:cubicBezTo>
                  <a:pt x="355" y="76"/>
                  <a:pt x="362" y="84"/>
                  <a:pt x="353" y="81"/>
                </a:cubicBezTo>
                <a:cubicBezTo>
                  <a:pt x="354" y="82"/>
                  <a:pt x="349" y="83"/>
                  <a:pt x="348" y="85"/>
                </a:cubicBezTo>
                <a:cubicBezTo>
                  <a:pt x="348" y="85"/>
                  <a:pt x="348" y="85"/>
                  <a:pt x="348" y="85"/>
                </a:cubicBezTo>
                <a:cubicBezTo>
                  <a:pt x="346" y="87"/>
                  <a:pt x="343" y="84"/>
                  <a:pt x="342" y="87"/>
                </a:cubicBezTo>
                <a:cubicBezTo>
                  <a:pt x="342" y="87"/>
                  <a:pt x="342" y="87"/>
                  <a:pt x="342" y="87"/>
                </a:cubicBezTo>
                <a:cubicBezTo>
                  <a:pt x="342" y="87"/>
                  <a:pt x="342" y="88"/>
                  <a:pt x="343" y="88"/>
                </a:cubicBezTo>
                <a:cubicBezTo>
                  <a:pt x="341" y="87"/>
                  <a:pt x="339" y="89"/>
                  <a:pt x="338" y="89"/>
                </a:cubicBezTo>
                <a:cubicBezTo>
                  <a:pt x="336" y="90"/>
                  <a:pt x="334" y="89"/>
                  <a:pt x="333" y="91"/>
                </a:cubicBezTo>
                <a:cubicBezTo>
                  <a:pt x="333" y="91"/>
                  <a:pt x="333" y="91"/>
                  <a:pt x="334" y="92"/>
                </a:cubicBezTo>
                <a:cubicBezTo>
                  <a:pt x="335" y="91"/>
                  <a:pt x="335" y="91"/>
                  <a:pt x="335" y="91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334" y="93"/>
                  <a:pt x="333" y="92"/>
                  <a:pt x="332" y="93"/>
                </a:cubicBezTo>
                <a:cubicBezTo>
                  <a:pt x="331" y="95"/>
                  <a:pt x="335" y="95"/>
                  <a:pt x="331" y="96"/>
                </a:cubicBezTo>
                <a:cubicBezTo>
                  <a:pt x="330" y="95"/>
                  <a:pt x="329" y="96"/>
                  <a:pt x="329" y="97"/>
                </a:cubicBezTo>
                <a:cubicBezTo>
                  <a:pt x="329" y="97"/>
                  <a:pt x="329" y="97"/>
                  <a:pt x="330" y="97"/>
                </a:cubicBezTo>
                <a:cubicBezTo>
                  <a:pt x="330" y="97"/>
                  <a:pt x="330" y="97"/>
                  <a:pt x="330" y="98"/>
                </a:cubicBezTo>
                <a:cubicBezTo>
                  <a:pt x="329" y="98"/>
                  <a:pt x="328" y="99"/>
                  <a:pt x="327" y="99"/>
                </a:cubicBezTo>
                <a:cubicBezTo>
                  <a:pt x="328" y="99"/>
                  <a:pt x="329" y="99"/>
                  <a:pt x="330" y="99"/>
                </a:cubicBezTo>
                <a:cubicBezTo>
                  <a:pt x="330" y="100"/>
                  <a:pt x="328" y="100"/>
                  <a:pt x="327" y="101"/>
                </a:cubicBezTo>
                <a:cubicBezTo>
                  <a:pt x="328" y="101"/>
                  <a:pt x="328" y="101"/>
                  <a:pt x="328" y="101"/>
                </a:cubicBezTo>
                <a:cubicBezTo>
                  <a:pt x="326" y="102"/>
                  <a:pt x="326" y="102"/>
                  <a:pt x="326" y="102"/>
                </a:cubicBezTo>
                <a:cubicBezTo>
                  <a:pt x="329" y="104"/>
                  <a:pt x="322" y="104"/>
                  <a:pt x="324" y="106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06"/>
                  <a:pt x="325" y="107"/>
                  <a:pt x="324" y="107"/>
                </a:cubicBezTo>
                <a:cubicBezTo>
                  <a:pt x="324" y="108"/>
                  <a:pt x="321" y="109"/>
                  <a:pt x="323" y="111"/>
                </a:cubicBezTo>
                <a:cubicBezTo>
                  <a:pt x="322" y="111"/>
                  <a:pt x="322" y="111"/>
                  <a:pt x="321" y="112"/>
                </a:cubicBezTo>
                <a:cubicBezTo>
                  <a:pt x="322" y="112"/>
                  <a:pt x="321" y="112"/>
                  <a:pt x="321" y="113"/>
                </a:cubicBezTo>
                <a:cubicBezTo>
                  <a:pt x="320" y="112"/>
                  <a:pt x="320" y="113"/>
                  <a:pt x="319" y="113"/>
                </a:cubicBezTo>
                <a:cubicBezTo>
                  <a:pt x="319" y="113"/>
                  <a:pt x="320" y="114"/>
                  <a:pt x="320" y="113"/>
                </a:cubicBezTo>
                <a:cubicBezTo>
                  <a:pt x="319" y="115"/>
                  <a:pt x="316" y="116"/>
                  <a:pt x="317" y="118"/>
                </a:cubicBezTo>
                <a:cubicBezTo>
                  <a:pt x="316" y="118"/>
                  <a:pt x="314" y="118"/>
                  <a:pt x="313" y="119"/>
                </a:cubicBezTo>
                <a:cubicBezTo>
                  <a:pt x="312" y="118"/>
                  <a:pt x="311" y="116"/>
                  <a:pt x="312" y="115"/>
                </a:cubicBezTo>
                <a:cubicBezTo>
                  <a:pt x="313" y="115"/>
                  <a:pt x="314" y="117"/>
                  <a:pt x="316" y="116"/>
                </a:cubicBezTo>
                <a:cubicBezTo>
                  <a:pt x="316" y="116"/>
                  <a:pt x="317" y="114"/>
                  <a:pt x="315" y="114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15" y="113"/>
                  <a:pt x="311" y="112"/>
                  <a:pt x="313" y="111"/>
                </a:cubicBezTo>
                <a:cubicBezTo>
                  <a:pt x="313" y="110"/>
                  <a:pt x="313" y="110"/>
                  <a:pt x="313" y="110"/>
                </a:cubicBezTo>
                <a:cubicBezTo>
                  <a:pt x="311" y="110"/>
                  <a:pt x="311" y="109"/>
                  <a:pt x="311" y="109"/>
                </a:cubicBezTo>
                <a:cubicBezTo>
                  <a:pt x="313" y="109"/>
                  <a:pt x="312" y="106"/>
                  <a:pt x="314" y="106"/>
                </a:cubicBezTo>
                <a:cubicBezTo>
                  <a:pt x="314" y="106"/>
                  <a:pt x="314" y="105"/>
                  <a:pt x="313" y="105"/>
                </a:cubicBezTo>
                <a:cubicBezTo>
                  <a:pt x="314" y="103"/>
                  <a:pt x="311" y="103"/>
                  <a:pt x="313" y="101"/>
                </a:cubicBezTo>
                <a:cubicBezTo>
                  <a:pt x="312" y="101"/>
                  <a:pt x="312" y="100"/>
                  <a:pt x="313" y="100"/>
                </a:cubicBezTo>
                <a:cubicBezTo>
                  <a:pt x="314" y="99"/>
                  <a:pt x="314" y="99"/>
                  <a:pt x="314" y="99"/>
                </a:cubicBezTo>
                <a:cubicBezTo>
                  <a:pt x="312" y="97"/>
                  <a:pt x="318" y="97"/>
                  <a:pt x="315" y="95"/>
                </a:cubicBezTo>
                <a:cubicBezTo>
                  <a:pt x="316" y="95"/>
                  <a:pt x="317" y="94"/>
                  <a:pt x="317" y="94"/>
                </a:cubicBezTo>
                <a:cubicBezTo>
                  <a:pt x="317" y="93"/>
                  <a:pt x="317" y="93"/>
                  <a:pt x="316" y="92"/>
                </a:cubicBezTo>
                <a:cubicBezTo>
                  <a:pt x="319" y="91"/>
                  <a:pt x="322" y="88"/>
                  <a:pt x="322" y="86"/>
                </a:cubicBezTo>
                <a:cubicBezTo>
                  <a:pt x="323" y="85"/>
                  <a:pt x="323" y="83"/>
                  <a:pt x="325" y="83"/>
                </a:cubicBezTo>
                <a:cubicBezTo>
                  <a:pt x="324" y="82"/>
                  <a:pt x="327" y="82"/>
                  <a:pt x="328" y="81"/>
                </a:cubicBezTo>
                <a:cubicBezTo>
                  <a:pt x="329" y="79"/>
                  <a:pt x="330" y="79"/>
                  <a:pt x="331" y="78"/>
                </a:cubicBezTo>
                <a:cubicBezTo>
                  <a:pt x="330" y="77"/>
                  <a:pt x="330" y="77"/>
                  <a:pt x="330" y="77"/>
                </a:cubicBezTo>
                <a:cubicBezTo>
                  <a:pt x="330" y="77"/>
                  <a:pt x="331" y="77"/>
                  <a:pt x="331" y="77"/>
                </a:cubicBezTo>
                <a:cubicBezTo>
                  <a:pt x="331" y="75"/>
                  <a:pt x="330" y="77"/>
                  <a:pt x="329" y="76"/>
                </a:cubicBezTo>
                <a:cubicBezTo>
                  <a:pt x="330" y="76"/>
                  <a:pt x="330" y="74"/>
                  <a:pt x="332" y="75"/>
                </a:cubicBezTo>
                <a:cubicBezTo>
                  <a:pt x="338" y="74"/>
                  <a:pt x="340" y="70"/>
                  <a:pt x="344" y="68"/>
                </a:cubicBezTo>
                <a:cubicBezTo>
                  <a:pt x="345" y="67"/>
                  <a:pt x="345" y="67"/>
                  <a:pt x="345" y="67"/>
                </a:cubicBezTo>
                <a:cubicBezTo>
                  <a:pt x="344" y="66"/>
                  <a:pt x="343" y="68"/>
                  <a:pt x="342" y="66"/>
                </a:cubicBezTo>
                <a:cubicBezTo>
                  <a:pt x="343" y="66"/>
                  <a:pt x="343" y="65"/>
                  <a:pt x="342" y="65"/>
                </a:cubicBezTo>
                <a:cubicBezTo>
                  <a:pt x="344" y="65"/>
                  <a:pt x="344" y="65"/>
                  <a:pt x="344" y="65"/>
                </a:cubicBezTo>
                <a:cubicBezTo>
                  <a:pt x="344" y="65"/>
                  <a:pt x="344" y="65"/>
                  <a:pt x="343" y="65"/>
                </a:cubicBezTo>
                <a:cubicBezTo>
                  <a:pt x="344" y="66"/>
                  <a:pt x="345" y="67"/>
                  <a:pt x="346" y="66"/>
                </a:cubicBezTo>
                <a:cubicBezTo>
                  <a:pt x="347" y="65"/>
                  <a:pt x="348" y="66"/>
                  <a:pt x="349" y="66"/>
                </a:cubicBezTo>
                <a:cubicBezTo>
                  <a:pt x="352" y="65"/>
                  <a:pt x="354" y="63"/>
                  <a:pt x="355" y="62"/>
                </a:cubicBezTo>
                <a:cubicBezTo>
                  <a:pt x="355" y="62"/>
                  <a:pt x="355" y="62"/>
                  <a:pt x="356" y="61"/>
                </a:cubicBezTo>
                <a:cubicBezTo>
                  <a:pt x="357" y="62"/>
                  <a:pt x="357" y="62"/>
                  <a:pt x="357" y="62"/>
                </a:cubicBezTo>
                <a:cubicBezTo>
                  <a:pt x="359" y="61"/>
                  <a:pt x="362" y="60"/>
                  <a:pt x="364" y="59"/>
                </a:cubicBezTo>
                <a:cubicBezTo>
                  <a:pt x="363" y="58"/>
                  <a:pt x="362" y="60"/>
                  <a:pt x="361" y="58"/>
                </a:cubicBezTo>
                <a:cubicBezTo>
                  <a:pt x="363" y="57"/>
                  <a:pt x="363" y="59"/>
                  <a:pt x="365" y="57"/>
                </a:cubicBezTo>
                <a:cubicBezTo>
                  <a:pt x="365" y="58"/>
                  <a:pt x="366" y="58"/>
                  <a:pt x="367" y="57"/>
                </a:cubicBezTo>
                <a:cubicBezTo>
                  <a:pt x="367" y="57"/>
                  <a:pt x="368" y="57"/>
                  <a:pt x="368" y="57"/>
                </a:cubicBezTo>
                <a:cubicBezTo>
                  <a:pt x="368" y="56"/>
                  <a:pt x="368" y="56"/>
                  <a:pt x="368" y="56"/>
                </a:cubicBezTo>
                <a:cubicBezTo>
                  <a:pt x="368" y="56"/>
                  <a:pt x="368" y="56"/>
                  <a:pt x="369" y="56"/>
                </a:cubicBezTo>
                <a:cubicBezTo>
                  <a:pt x="369" y="57"/>
                  <a:pt x="370" y="57"/>
                  <a:pt x="370" y="57"/>
                </a:cubicBezTo>
                <a:cubicBezTo>
                  <a:pt x="373" y="57"/>
                  <a:pt x="374" y="54"/>
                  <a:pt x="378" y="55"/>
                </a:cubicBezTo>
                <a:cubicBezTo>
                  <a:pt x="379" y="52"/>
                  <a:pt x="384" y="54"/>
                  <a:pt x="385" y="52"/>
                </a:cubicBezTo>
                <a:cubicBezTo>
                  <a:pt x="386" y="52"/>
                  <a:pt x="386" y="52"/>
                  <a:pt x="387" y="52"/>
                </a:cubicBezTo>
                <a:cubicBezTo>
                  <a:pt x="388" y="52"/>
                  <a:pt x="390" y="52"/>
                  <a:pt x="391" y="51"/>
                </a:cubicBezTo>
                <a:cubicBezTo>
                  <a:pt x="391" y="51"/>
                  <a:pt x="391" y="51"/>
                  <a:pt x="391" y="51"/>
                </a:cubicBezTo>
                <a:cubicBezTo>
                  <a:pt x="391" y="51"/>
                  <a:pt x="392" y="51"/>
                  <a:pt x="392" y="51"/>
                </a:cubicBezTo>
                <a:cubicBezTo>
                  <a:pt x="393" y="50"/>
                  <a:pt x="391" y="49"/>
                  <a:pt x="393" y="49"/>
                </a:cubicBezTo>
                <a:cubicBezTo>
                  <a:pt x="397" y="50"/>
                  <a:pt x="400" y="48"/>
                  <a:pt x="404" y="48"/>
                </a:cubicBezTo>
                <a:cubicBezTo>
                  <a:pt x="405" y="48"/>
                  <a:pt x="403" y="47"/>
                  <a:pt x="405" y="47"/>
                </a:cubicBezTo>
                <a:cubicBezTo>
                  <a:pt x="406" y="48"/>
                  <a:pt x="408" y="47"/>
                  <a:pt x="409" y="48"/>
                </a:cubicBezTo>
                <a:cubicBezTo>
                  <a:pt x="410" y="47"/>
                  <a:pt x="410" y="47"/>
                  <a:pt x="410" y="47"/>
                </a:cubicBezTo>
                <a:cubicBezTo>
                  <a:pt x="410" y="47"/>
                  <a:pt x="411" y="47"/>
                  <a:pt x="412" y="47"/>
                </a:cubicBezTo>
                <a:cubicBezTo>
                  <a:pt x="413" y="46"/>
                  <a:pt x="411" y="46"/>
                  <a:pt x="412" y="45"/>
                </a:cubicBezTo>
                <a:cubicBezTo>
                  <a:pt x="414" y="45"/>
                  <a:pt x="415" y="49"/>
                  <a:pt x="416" y="46"/>
                </a:cubicBezTo>
                <a:cubicBezTo>
                  <a:pt x="420" y="45"/>
                  <a:pt x="424" y="46"/>
                  <a:pt x="427" y="45"/>
                </a:cubicBezTo>
                <a:cubicBezTo>
                  <a:pt x="427" y="45"/>
                  <a:pt x="428" y="46"/>
                  <a:pt x="429" y="45"/>
                </a:cubicBezTo>
                <a:cubicBezTo>
                  <a:pt x="429" y="45"/>
                  <a:pt x="430" y="45"/>
                  <a:pt x="430" y="44"/>
                </a:cubicBezTo>
                <a:cubicBezTo>
                  <a:pt x="430" y="44"/>
                  <a:pt x="430" y="45"/>
                  <a:pt x="431" y="45"/>
                </a:cubicBezTo>
                <a:cubicBezTo>
                  <a:pt x="432" y="45"/>
                  <a:pt x="432" y="44"/>
                  <a:pt x="434" y="44"/>
                </a:cubicBezTo>
                <a:cubicBezTo>
                  <a:pt x="434" y="45"/>
                  <a:pt x="434" y="45"/>
                  <a:pt x="434" y="45"/>
                </a:cubicBezTo>
                <a:cubicBezTo>
                  <a:pt x="434" y="46"/>
                  <a:pt x="435" y="45"/>
                  <a:pt x="436" y="45"/>
                </a:cubicBezTo>
                <a:cubicBezTo>
                  <a:pt x="436" y="45"/>
                  <a:pt x="436" y="45"/>
                  <a:pt x="436" y="45"/>
                </a:cubicBezTo>
                <a:cubicBezTo>
                  <a:pt x="436" y="45"/>
                  <a:pt x="436" y="45"/>
                  <a:pt x="436" y="45"/>
                </a:cubicBezTo>
                <a:cubicBezTo>
                  <a:pt x="437" y="44"/>
                  <a:pt x="438" y="45"/>
                  <a:pt x="441" y="45"/>
                </a:cubicBezTo>
                <a:cubicBezTo>
                  <a:pt x="442" y="44"/>
                  <a:pt x="441" y="44"/>
                  <a:pt x="442" y="43"/>
                </a:cubicBezTo>
                <a:cubicBezTo>
                  <a:pt x="441" y="44"/>
                  <a:pt x="443" y="45"/>
                  <a:pt x="444" y="45"/>
                </a:cubicBezTo>
                <a:cubicBezTo>
                  <a:pt x="446" y="45"/>
                  <a:pt x="446" y="45"/>
                  <a:pt x="446" y="45"/>
                </a:cubicBezTo>
                <a:cubicBezTo>
                  <a:pt x="445" y="45"/>
                  <a:pt x="445" y="45"/>
                  <a:pt x="445" y="45"/>
                </a:cubicBezTo>
                <a:cubicBezTo>
                  <a:pt x="446" y="45"/>
                  <a:pt x="448" y="44"/>
                  <a:pt x="449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50" y="45"/>
                  <a:pt x="450" y="45"/>
                  <a:pt x="450" y="45"/>
                </a:cubicBezTo>
                <a:cubicBezTo>
                  <a:pt x="453" y="45"/>
                  <a:pt x="448" y="43"/>
                  <a:pt x="451" y="42"/>
                </a:cubicBezTo>
                <a:cubicBezTo>
                  <a:pt x="453" y="42"/>
                  <a:pt x="454" y="44"/>
                  <a:pt x="454" y="45"/>
                </a:cubicBezTo>
                <a:cubicBezTo>
                  <a:pt x="454" y="46"/>
                  <a:pt x="456" y="45"/>
                  <a:pt x="456" y="46"/>
                </a:cubicBezTo>
                <a:cubicBezTo>
                  <a:pt x="457" y="45"/>
                  <a:pt x="457" y="45"/>
                  <a:pt x="457" y="45"/>
                </a:cubicBezTo>
                <a:cubicBezTo>
                  <a:pt x="457" y="46"/>
                  <a:pt x="458" y="46"/>
                  <a:pt x="459" y="46"/>
                </a:cubicBezTo>
                <a:cubicBezTo>
                  <a:pt x="462" y="44"/>
                  <a:pt x="463" y="48"/>
                  <a:pt x="465" y="45"/>
                </a:cubicBezTo>
                <a:cubicBezTo>
                  <a:pt x="466" y="48"/>
                  <a:pt x="471" y="46"/>
                  <a:pt x="472" y="49"/>
                </a:cubicBezTo>
                <a:cubicBezTo>
                  <a:pt x="472" y="48"/>
                  <a:pt x="472" y="48"/>
                  <a:pt x="473" y="48"/>
                </a:cubicBezTo>
                <a:cubicBezTo>
                  <a:pt x="474" y="48"/>
                  <a:pt x="474" y="48"/>
                  <a:pt x="474" y="48"/>
                </a:cubicBezTo>
                <a:cubicBezTo>
                  <a:pt x="474" y="49"/>
                  <a:pt x="475" y="49"/>
                  <a:pt x="476" y="49"/>
                </a:cubicBezTo>
                <a:cubicBezTo>
                  <a:pt x="478" y="48"/>
                  <a:pt x="478" y="49"/>
                  <a:pt x="480" y="50"/>
                </a:cubicBezTo>
                <a:cubicBezTo>
                  <a:pt x="481" y="49"/>
                  <a:pt x="481" y="49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1" y="48"/>
                  <a:pt x="481" y="48"/>
                  <a:pt x="481" y="48"/>
                </a:cubicBezTo>
                <a:cubicBezTo>
                  <a:pt x="482" y="49"/>
                  <a:pt x="479" y="50"/>
                  <a:pt x="482" y="51"/>
                </a:cubicBezTo>
                <a:cubicBezTo>
                  <a:pt x="484" y="52"/>
                  <a:pt x="487" y="49"/>
                  <a:pt x="488" y="52"/>
                </a:cubicBezTo>
                <a:cubicBezTo>
                  <a:pt x="489" y="52"/>
                  <a:pt x="490" y="51"/>
                  <a:pt x="490" y="51"/>
                </a:cubicBezTo>
                <a:cubicBezTo>
                  <a:pt x="493" y="52"/>
                  <a:pt x="488" y="55"/>
                  <a:pt x="493" y="54"/>
                </a:cubicBezTo>
                <a:cubicBezTo>
                  <a:pt x="495" y="56"/>
                  <a:pt x="497" y="54"/>
                  <a:pt x="499" y="56"/>
                </a:cubicBezTo>
                <a:cubicBezTo>
                  <a:pt x="496" y="58"/>
                  <a:pt x="501" y="57"/>
                  <a:pt x="501" y="59"/>
                </a:cubicBezTo>
                <a:cubicBezTo>
                  <a:pt x="504" y="59"/>
                  <a:pt x="504" y="59"/>
                  <a:pt x="504" y="59"/>
                </a:cubicBezTo>
                <a:cubicBezTo>
                  <a:pt x="502" y="61"/>
                  <a:pt x="505" y="61"/>
                  <a:pt x="505" y="62"/>
                </a:cubicBezTo>
                <a:cubicBezTo>
                  <a:pt x="508" y="62"/>
                  <a:pt x="507" y="65"/>
                  <a:pt x="510" y="64"/>
                </a:cubicBezTo>
                <a:cubicBezTo>
                  <a:pt x="510" y="64"/>
                  <a:pt x="512" y="65"/>
                  <a:pt x="511" y="65"/>
                </a:cubicBezTo>
                <a:cubicBezTo>
                  <a:pt x="511" y="66"/>
                  <a:pt x="513" y="66"/>
                  <a:pt x="514" y="66"/>
                </a:cubicBezTo>
                <a:cubicBezTo>
                  <a:pt x="512" y="68"/>
                  <a:pt x="515" y="69"/>
                  <a:pt x="516" y="70"/>
                </a:cubicBezTo>
                <a:cubicBezTo>
                  <a:pt x="518" y="70"/>
                  <a:pt x="518" y="70"/>
                  <a:pt x="518" y="70"/>
                </a:cubicBezTo>
                <a:cubicBezTo>
                  <a:pt x="518" y="71"/>
                  <a:pt x="517" y="71"/>
                  <a:pt x="518" y="71"/>
                </a:cubicBezTo>
                <a:cubicBezTo>
                  <a:pt x="518" y="71"/>
                  <a:pt x="518" y="71"/>
                  <a:pt x="518" y="71"/>
                </a:cubicBezTo>
                <a:cubicBezTo>
                  <a:pt x="519" y="73"/>
                  <a:pt x="519" y="77"/>
                  <a:pt x="523" y="78"/>
                </a:cubicBezTo>
                <a:cubicBezTo>
                  <a:pt x="521" y="79"/>
                  <a:pt x="523" y="80"/>
                  <a:pt x="523" y="81"/>
                </a:cubicBezTo>
                <a:cubicBezTo>
                  <a:pt x="527" y="82"/>
                  <a:pt x="525" y="84"/>
                  <a:pt x="527" y="86"/>
                </a:cubicBezTo>
                <a:cubicBezTo>
                  <a:pt x="527" y="86"/>
                  <a:pt x="525" y="88"/>
                  <a:pt x="526" y="88"/>
                </a:cubicBezTo>
                <a:cubicBezTo>
                  <a:pt x="530" y="88"/>
                  <a:pt x="529" y="91"/>
                  <a:pt x="532" y="91"/>
                </a:cubicBezTo>
                <a:cubicBezTo>
                  <a:pt x="532" y="91"/>
                  <a:pt x="529" y="93"/>
                  <a:pt x="527" y="93"/>
                </a:cubicBezTo>
                <a:cubicBezTo>
                  <a:pt x="527" y="93"/>
                  <a:pt x="527" y="93"/>
                  <a:pt x="527" y="93"/>
                </a:cubicBezTo>
                <a:cubicBezTo>
                  <a:pt x="527" y="92"/>
                  <a:pt x="528" y="92"/>
                  <a:pt x="527" y="91"/>
                </a:cubicBezTo>
                <a:cubicBezTo>
                  <a:pt x="526" y="91"/>
                  <a:pt x="527" y="90"/>
                  <a:pt x="526" y="89"/>
                </a:cubicBezTo>
                <a:cubicBezTo>
                  <a:pt x="526" y="90"/>
                  <a:pt x="525" y="89"/>
                  <a:pt x="523" y="90"/>
                </a:cubicBezTo>
                <a:cubicBezTo>
                  <a:pt x="524" y="91"/>
                  <a:pt x="525" y="90"/>
                  <a:pt x="525" y="91"/>
                </a:cubicBezTo>
                <a:cubicBezTo>
                  <a:pt x="523" y="92"/>
                  <a:pt x="522" y="90"/>
                  <a:pt x="521" y="90"/>
                </a:cubicBezTo>
                <a:cubicBezTo>
                  <a:pt x="520" y="90"/>
                  <a:pt x="521" y="89"/>
                  <a:pt x="520" y="89"/>
                </a:cubicBezTo>
                <a:cubicBezTo>
                  <a:pt x="519" y="89"/>
                  <a:pt x="519" y="89"/>
                  <a:pt x="519" y="89"/>
                </a:cubicBezTo>
                <a:cubicBezTo>
                  <a:pt x="520" y="89"/>
                  <a:pt x="521" y="89"/>
                  <a:pt x="522" y="88"/>
                </a:cubicBezTo>
                <a:cubicBezTo>
                  <a:pt x="522" y="86"/>
                  <a:pt x="520" y="89"/>
                  <a:pt x="520" y="87"/>
                </a:cubicBezTo>
                <a:cubicBezTo>
                  <a:pt x="521" y="86"/>
                  <a:pt x="522" y="86"/>
                  <a:pt x="522" y="84"/>
                </a:cubicBezTo>
                <a:cubicBezTo>
                  <a:pt x="521" y="84"/>
                  <a:pt x="517" y="84"/>
                  <a:pt x="516" y="84"/>
                </a:cubicBezTo>
                <a:cubicBezTo>
                  <a:pt x="516" y="84"/>
                  <a:pt x="516" y="84"/>
                  <a:pt x="516" y="84"/>
                </a:cubicBezTo>
                <a:cubicBezTo>
                  <a:pt x="516" y="84"/>
                  <a:pt x="516" y="84"/>
                  <a:pt x="516" y="84"/>
                </a:cubicBezTo>
                <a:cubicBezTo>
                  <a:pt x="516" y="84"/>
                  <a:pt x="517" y="84"/>
                  <a:pt x="517" y="83"/>
                </a:cubicBezTo>
                <a:cubicBezTo>
                  <a:pt x="514" y="82"/>
                  <a:pt x="514" y="80"/>
                  <a:pt x="512" y="80"/>
                </a:cubicBezTo>
                <a:cubicBezTo>
                  <a:pt x="512" y="79"/>
                  <a:pt x="512" y="79"/>
                  <a:pt x="512" y="79"/>
                </a:cubicBezTo>
                <a:cubicBezTo>
                  <a:pt x="511" y="78"/>
                  <a:pt x="511" y="78"/>
                  <a:pt x="511" y="78"/>
                </a:cubicBezTo>
                <a:cubicBezTo>
                  <a:pt x="512" y="77"/>
                  <a:pt x="516" y="77"/>
                  <a:pt x="514" y="75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3" y="75"/>
                  <a:pt x="513" y="74"/>
                  <a:pt x="514" y="74"/>
                </a:cubicBezTo>
                <a:cubicBezTo>
                  <a:pt x="513" y="73"/>
                  <a:pt x="513" y="74"/>
                  <a:pt x="512" y="74"/>
                </a:cubicBezTo>
                <a:cubicBezTo>
                  <a:pt x="510" y="75"/>
                  <a:pt x="509" y="75"/>
                  <a:pt x="507" y="74"/>
                </a:cubicBezTo>
                <a:cubicBezTo>
                  <a:pt x="507" y="74"/>
                  <a:pt x="507" y="74"/>
                  <a:pt x="507" y="74"/>
                </a:cubicBezTo>
                <a:cubicBezTo>
                  <a:pt x="508" y="74"/>
                  <a:pt x="509" y="74"/>
                  <a:pt x="509" y="73"/>
                </a:cubicBezTo>
                <a:cubicBezTo>
                  <a:pt x="509" y="71"/>
                  <a:pt x="506" y="73"/>
                  <a:pt x="506" y="72"/>
                </a:cubicBezTo>
                <a:cubicBezTo>
                  <a:pt x="505" y="70"/>
                  <a:pt x="504" y="69"/>
                  <a:pt x="502" y="69"/>
                </a:cubicBezTo>
                <a:cubicBezTo>
                  <a:pt x="501" y="69"/>
                  <a:pt x="500" y="70"/>
                  <a:pt x="501" y="70"/>
                </a:cubicBezTo>
                <a:cubicBezTo>
                  <a:pt x="501" y="71"/>
                  <a:pt x="501" y="71"/>
                  <a:pt x="501" y="71"/>
                </a:cubicBezTo>
                <a:cubicBezTo>
                  <a:pt x="499" y="71"/>
                  <a:pt x="498" y="70"/>
                  <a:pt x="496" y="70"/>
                </a:cubicBezTo>
                <a:close/>
                <a:moveTo>
                  <a:pt x="524" y="150"/>
                </a:moveTo>
                <a:cubicBezTo>
                  <a:pt x="523" y="151"/>
                  <a:pt x="523" y="151"/>
                  <a:pt x="523" y="151"/>
                </a:cubicBezTo>
                <a:cubicBezTo>
                  <a:pt x="524" y="151"/>
                  <a:pt x="524" y="151"/>
                  <a:pt x="524" y="151"/>
                </a:cubicBezTo>
                <a:cubicBezTo>
                  <a:pt x="523" y="151"/>
                  <a:pt x="521" y="152"/>
                  <a:pt x="521" y="151"/>
                </a:cubicBezTo>
                <a:cubicBezTo>
                  <a:pt x="522" y="150"/>
                  <a:pt x="522" y="150"/>
                  <a:pt x="522" y="150"/>
                </a:cubicBezTo>
                <a:cubicBezTo>
                  <a:pt x="521" y="149"/>
                  <a:pt x="519" y="151"/>
                  <a:pt x="518" y="149"/>
                </a:cubicBezTo>
                <a:cubicBezTo>
                  <a:pt x="518" y="149"/>
                  <a:pt x="521" y="148"/>
                  <a:pt x="519" y="147"/>
                </a:cubicBezTo>
                <a:cubicBezTo>
                  <a:pt x="519" y="147"/>
                  <a:pt x="521" y="147"/>
                  <a:pt x="520" y="148"/>
                </a:cubicBezTo>
                <a:cubicBezTo>
                  <a:pt x="522" y="148"/>
                  <a:pt x="522" y="148"/>
                  <a:pt x="522" y="148"/>
                </a:cubicBezTo>
                <a:cubicBezTo>
                  <a:pt x="522" y="149"/>
                  <a:pt x="523" y="149"/>
                  <a:pt x="523" y="149"/>
                </a:cubicBezTo>
                <a:cubicBezTo>
                  <a:pt x="523" y="149"/>
                  <a:pt x="524" y="149"/>
                  <a:pt x="524" y="149"/>
                </a:cubicBezTo>
                <a:cubicBezTo>
                  <a:pt x="524" y="149"/>
                  <a:pt x="524" y="149"/>
                  <a:pt x="523" y="150"/>
                </a:cubicBezTo>
                <a:cubicBezTo>
                  <a:pt x="523" y="150"/>
                  <a:pt x="524" y="150"/>
                  <a:pt x="524" y="150"/>
                </a:cubicBezTo>
                <a:close/>
                <a:moveTo>
                  <a:pt x="503" y="128"/>
                </a:moveTo>
                <a:cubicBezTo>
                  <a:pt x="500" y="127"/>
                  <a:pt x="500" y="127"/>
                  <a:pt x="500" y="127"/>
                </a:cubicBezTo>
                <a:cubicBezTo>
                  <a:pt x="501" y="126"/>
                  <a:pt x="504" y="126"/>
                  <a:pt x="506" y="126"/>
                </a:cubicBezTo>
                <a:cubicBezTo>
                  <a:pt x="506" y="127"/>
                  <a:pt x="505" y="127"/>
                  <a:pt x="505" y="128"/>
                </a:cubicBezTo>
                <a:cubicBezTo>
                  <a:pt x="507" y="129"/>
                  <a:pt x="510" y="131"/>
                  <a:pt x="511" y="134"/>
                </a:cubicBezTo>
                <a:cubicBezTo>
                  <a:pt x="512" y="134"/>
                  <a:pt x="512" y="133"/>
                  <a:pt x="512" y="133"/>
                </a:cubicBezTo>
                <a:cubicBezTo>
                  <a:pt x="512" y="135"/>
                  <a:pt x="513" y="136"/>
                  <a:pt x="513" y="137"/>
                </a:cubicBezTo>
                <a:cubicBezTo>
                  <a:pt x="514" y="138"/>
                  <a:pt x="516" y="138"/>
                  <a:pt x="514" y="139"/>
                </a:cubicBezTo>
                <a:cubicBezTo>
                  <a:pt x="516" y="140"/>
                  <a:pt x="516" y="141"/>
                  <a:pt x="519" y="142"/>
                </a:cubicBezTo>
                <a:cubicBezTo>
                  <a:pt x="517" y="143"/>
                  <a:pt x="519" y="143"/>
                  <a:pt x="518" y="144"/>
                </a:cubicBezTo>
                <a:cubicBezTo>
                  <a:pt x="516" y="144"/>
                  <a:pt x="515" y="142"/>
                  <a:pt x="513" y="142"/>
                </a:cubicBezTo>
                <a:cubicBezTo>
                  <a:pt x="515" y="142"/>
                  <a:pt x="512" y="141"/>
                  <a:pt x="513" y="140"/>
                </a:cubicBezTo>
                <a:cubicBezTo>
                  <a:pt x="512" y="140"/>
                  <a:pt x="512" y="140"/>
                  <a:pt x="512" y="140"/>
                </a:cubicBezTo>
                <a:cubicBezTo>
                  <a:pt x="512" y="139"/>
                  <a:pt x="508" y="139"/>
                  <a:pt x="510" y="138"/>
                </a:cubicBezTo>
                <a:cubicBezTo>
                  <a:pt x="509" y="138"/>
                  <a:pt x="509" y="138"/>
                  <a:pt x="509" y="138"/>
                </a:cubicBezTo>
                <a:cubicBezTo>
                  <a:pt x="510" y="137"/>
                  <a:pt x="508" y="135"/>
                  <a:pt x="507" y="134"/>
                </a:cubicBezTo>
                <a:cubicBezTo>
                  <a:pt x="506" y="133"/>
                  <a:pt x="506" y="134"/>
                  <a:pt x="505" y="134"/>
                </a:cubicBezTo>
                <a:cubicBezTo>
                  <a:pt x="506" y="134"/>
                  <a:pt x="506" y="133"/>
                  <a:pt x="506" y="133"/>
                </a:cubicBezTo>
                <a:cubicBezTo>
                  <a:pt x="506" y="133"/>
                  <a:pt x="506" y="132"/>
                  <a:pt x="504" y="132"/>
                </a:cubicBezTo>
                <a:cubicBezTo>
                  <a:pt x="504" y="133"/>
                  <a:pt x="504" y="133"/>
                  <a:pt x="504" y="133"/>
                </a:cubicBezTo>
                <a:cubicBezTo>
                  <a:pt x="502" y="132"/>
                  <a:pt x="505" y="131"/>
                  <a:pt x="505" y="130"/>
                </a:cubicBezTo>
                <a:cubicBezTo>
                  <a:pt x="505" y="128"/>
                  <a:pt x="503" y="130"/>
                  <a:pt x="503" y="128"/>
                </a:cubicBezTo>
                <a:close/>
                <a:moveTo>
                  <a:pt x="573" y="217"/>
                </a:moveTo>
                <a:cubicBezTo>
                  <a:pt x="571" y="217"/>
                  <a:pt x="570" y="216"/>
                  <a:pt x="568" y="217"/>
                </a:cubicBezTo>
                <a:cubicBezTo>
                  <a:pt x="566" y="215"/>
                  <a:pt x="565" y="217"/>
                  <a:pt x="563" y="217"/>
                </a:cubicBezTo>
                <a:cubicBezTo>
                  <a:pt x="563" y="216"/>
                  <a:pt x="563" y="216"/>
                  <a:pt x="563" y="216"/>
                </a:cubicBezTo>
                <a:cubicBezTo>
                  <a:pt x="562" y="216"/>
                  <a:pt x="562" y="216"/>
                  <a:pt x="562" y="216"/>
                </a:cubicBezTo>
                <a:cubicBezTo>
                  <a:pt x="562" y="215"/>
                  <a:pt x="561" y="214"/>
                  <a:pt x="560" y="214"/>
                </a:cubicBezTo>
                <a:cubicBezTo>
                  <a:pt x="557" y="216"/>
                  <a:pt x="557" y="211"/>
                  <a:pt x="554" y="213"/>
                </a:cubicBezTo>
                <a:cubicBezTo>
                  <a:pt x="552" y="213"/>
                  <a:pt x="551" y="212"/>
                  <a:pt x="549" y="213"/>
                </a:cubicBezTo>
                <a:cubicBezTo>
                  <a:pt x="549" y="214"/>
                  <a:pt x="549" y="214"/>
                  <a:pt x="549" y="214"/>
                </a:cubicBezTo>
                <a:cubicBezTo>
                  <a:pt x="547" y="212"/>
                  <a:pt x="544" y="212"/>
                  <a:pt x="543" y="212"/>
                </a:cubicBezTo>
                <a:cubicBezTo>
                  <a:pt x="543" y="213"/>
                  <a:pt x="542" y="212"/>
                  <a:pt x="541" y="213"/>
                </a:cubicBezTo>
                <a:cubicBezTo>
                  <a:pt x="541" y="212"/>
                  <a:pt x="541" y="212"/>
                  <a:pt x="541" y="212"/>
                </a:cubicBezTo>
                <a:cubicBezTo>
                  <a:pt x="540" y="212"/>
                  <a:pt x="540" y="212"/>
                  <a:pt x="540" y="212"/>
                </a:cubicBezTo>
                <a:cubicBezTo>
                  <a:pt x="541" y="211"/>
                  <a:pt x="541" y="211"/>
                  <a:pt x="541" y="211"/>
                </a:cubicBezTo>
                <a:cubicBezTo>
                  <a:pt x="540" y="211"/>
                  <a:pt x="539" y="211"/>
                  <a:pt x="539" y="210"/>
                </a:cubicBezTo>
                <a:cubicBezTo>
                  <a:pt x="539" y="211"/>
                  <a:pt x="539" y="211"/>
                  <a:pt x="538" y="211"/>
                </a:cubicBezTo>
                <a:cubicBezTo>
                  <a:pt x="538" y="208"/>
                  <a:pt x="535" y="209"/>
                  <a:pt x="534" y="208"/>
                </a:cubicBezTo>
                <a:cubicBezTo>
                  <a:pt x="532" y="208"/>
                  <a:pt x="532" y="208"/>
                  <a:pt x="532" y="208"/>
                </a:cubicBezTo>
                <a:cubicBezTo>
                  <a:pt x="532" y="207"/>
                  <a:pt x="533" y="207"/>
                  <a:pt x="532" y="206"/>
                </a:cubicBezTo>
                <a:cubicBezTo>
                  <a:pt x="530" y="206"/>
                  <a:pt x="529" y="203"/>
                  <a:pt x="527" y="205"/>
                </a:cubicBezTo>
                <a:cubicBezTo>
                  <a:pt x="527" y="203"/>
                  <a:pt x="526" y="202"/>
                  <a:pt x="525" y="200"/>
                </a:cubicBezTo>
                <a:cubicBezTo>
                  <a:pt x="524" y="199"/>
                  <a:pt x="519" y="199"/>
                  <a:pt x="520" y="196"/>
                </a:cubicBezTo>
                <a:cubicBezTo>
                  <a:pt x="519" y="196"/>
                  <a:pt x="519" y="196"/>
                  <a:pt x="519" y="196"/>
                </a:cubicBezTo>
                <a:cubicBezTo>
                  <a:pt x="518" y="196"/>
                  <a:pt x="518" y="196"/>
                  <a:pt x="518" y="196"/>
                </a:cubicBezTo>
                <a:cubicBezTo>
                  <a:pt x="514" y="195"/>
                  <a:pt x="518" y="192"/>
                  <a:pt x="514" y="191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3" y="191"/>
                  <a:pt x="512" y="189"/>
                  <a:pt x="512" y="188"/>
                </a:cubicBezTo>
                <a:cubicBezTo>
                  <a:pt x="511" y="189"/>
                  <a:pt x="510" y="190"/>
                  <a:pt x="510" y="190"/>
                </a:cubicBezTo>
                <a:cubicBezTo>
                  <a:pt x="510" y="189"/>
                  <a:pt x="510" y="188"/>
                  <a:pt x="511" y="187"/>
                </a:cubicBezTo>
                <a:cubicBezTo>
                  <a:pt x="510" y="186"/>
                  <a:pt x="509" y="187"/>
                  <a:pt x="508" y="187"/>
                </a:cubicBezTo>
                <a:cubicBezTo>
                  <a:pt x="509" y="186"/>
                  <a:pt x="509" y="186"/>
                  <a:pt x="509" y="186"/>
                </a:cubicBezTo>
                <a:cubicBezTo>
                  <a:pt x="509" y="186"/>
                  <a:pt x="508" y="186"/>
                  <a:pt x="507" y="186"/>
                </a:cubicBezTo>
                <a:cubicBezTo>
                  <a:pt x="507" y="185"/>
                  <a:pt x="505" y="186"/>
                  <a:pt x="505" y="185"/>
                </a:cubicBezTo>
                <a:cubicBezTo>
                  <a:pt x="504" y="184"/>
                  <a:pt x="503" y="183"/>
                  <a:pt x="503" y="182"/>
                </a:cubicBezTo>
                <a:cubicBezTo>
                  <a:pt x="505" y="182"/>
                  <a:pt x="506" y="182"/>
                  <a:pt x="507" y="181"/>
                </a:cubicBezTo>
                <a:cubicBezTo>
                  <a:pt x="507" y="183"/>
                  <a:pt x="510" y="184"/>
                  <a:pt x="511" y="185"/>
                </a:cubicBezTo>
                <a:cubicBezTo>
                  <a:pt x="513" y="185"/>
                  <a:pt x="515" y="186"/>
                  <a:pt x="515" y="187"/>
                </a:cubicBezTo>
                <a:cubicBezTo>
                  <a:pt x="517" y="187"/>
                  <a:pt x="516" y="190"/>
                  <a:pt x="519" y="189"/>
                </a:cubicBezTo>
                <a:cubicBezTo>
                  <a:pt x="519" y="190"/>
                  <a:pt x="520" y="190"/>
                  <a:pt x="520" y="190"/>
                </a:cubicBezTo>
                <a:cubicBezTo>
                  <a:pt x="521" y="190"/>
                  <a:pt x="521" y="190"/>
                  <a:pt x="521" y="190"/>
                </a:cubicBezTo>
                <a:cubicBezTo>
                  <a:pt x="520" y="193"/>
                  <a:pt x="524" y="192"/>
                  <a:pt x="525" y="194"/>
                </a:cubicBezTo>
                <a:cubicBezTo>
                  <a:pt x="525" y="193"/>
                  <a:pt x="525" y="193"/>
                  <a:pt x="525" y="193"/>
                </a:cubicBezTo>
                <a:cubicBezTo>
                  <a:pt x="526" y="194"/>
                  <a:pt x="526" y="195"/>
                  <a:pt x="526" y="196"/>
                </a:cubicBezTo>
                <a:cubicBezTo>
                  <a:pt x="528" y="197"/>
                  <a:pt x="528" y="197"/>
                  <a:pt x="528" y="197"/>
                </a:cubicBezTo>
                <a:cubicBezTo>
                  <a:pt x="528" y="197"/>
                  <a:pt x="528" y="197"/>
                  <a:pt x="527" y="197"/>
                </a:cubicBezTo>
                <a:cubicBezTo>
                  <a:pt x="528" y="198"/>
                  <a:pt x="530" y="197"/>
                  <a:pt x="531" y="197"/>
                </a:cubicBezTo>
                <a:cubicBezTo>
                  <a:pt x="532" y="198"/>
                  <a:pt x="530" y="201"/>
                  <a:pt x="534" y="200"/>
                </a:cubicBezTo>
                <a:cubicBezTo>
                  <a:pt x="534" y="202"/>
                  <a:pt x="537" y="200"/>
                  <a:pt x="537" y="202"/>
                </a:cubicBezTo>
                <a:cubicBezTo>
                  <a:pt x="537" y="203"/>
                  <a:pt x="538" y="203"/>
                  <a:pt x="539" y="203"/>
                </a:cubicBezTo>
                <a:cubicBezTo>
                  <a:pt x="542" y="206"/>
                  <a:pt x="547" y="207"/>
                  <a:pt x="551" y="210"/>
                </a:cubicBezTo>
                <a:cubicBezTo>
                  <a:pt x="552" y="210"/>
                  <a:pt x="552" y="210"/>
                  <a:pt x="552" y="210"/>
                </a:cubicBezTo>
                <a:cubicBezTo>
                  <a:pt x="553" y="211"/>
                  <a:pt x="557" y="211"/>
                  <a:pt x="558" y="212"/>
                </a:cubicBezTo>
                <a:cubicBezTo>
                  <a:pt x="559" y="212"/>
                  <a:pt x="560" y="213"/>
                  <a:pt x="561" y="213"/>
                </a:cubicBezTo>
                <a:cubicBezTo>
                  <a:pt x="561" y="213"/>
                  <a:pt x="561" y="213"/>
                  <a:pt x="561" y="213"/>
                </a:cubicBezTo>
                <a:cubicBezTo>
                  <a:pt x="562" y="215"/>
                  <a:pt x="564" y="212"/>
                  <a:pt x="566" y="214"/>
                </a:cubicBezTo>
                <a:cubicBezTo>
                  <a:pt x="566" y="213"/>
                  <a:pt x="566" y="213"/>
                  <a:pt x="566" y="213"/>
                </a:cubicBezTo>
                <a:cubicBezTo>
                  <a:pt x="566" y="214"/>
                  <a:pt x="568" y="214"/>
                  <a:pt x="568" y="214"/>
                </a:cubicBezTo>
                <a:cubicBezTo>
                  <a:pt x="571" y="213"/>
                  <a:pt x="570" y="216"/>
                  <a:pt x="572" y="217"/>
                </a:cubicBezTo>
                <a:cubicBezTo>
                  <a:pt x="573" y="216"/>
                  <a:pt x="573" y="216"/>
                  <a:pt x="574" y="216"/>
                </a:cubicBezTo>
                <a:cubicBezTo>
                  <a:pt x="574" y="216"/>
                  <a:pt x="574" y="217"/>
                  <a:pt x="573" y="217"/>
                </a:cubicBezTo>
                <a:close/>
                <a:moveTo>
                  <a:pt x="575" y="182"/>
                </a:moveTo>
                <a:cubicBezTo>
                  <a:pt x="574" y="181"/>
                  <a:pt x="572" y="182"/>
                  <a:pt x="571" y="182"/>
                </a:cubicBezTo>
                <a:cubicBezTo>
                  <a:pt x="569" y="181"/>
                  <a:pt x="566" y="183"/>
                  <a:pt x="563" y="182"/>
                </a:cubicBezTo>
                <a:cubicBezTo>
                  <a:pt x="563" y="181"/>
                  <a:pt x="563" y="179"/>
                  <a:pt x="561" y="179"/>
                </a:cubicBezTo>
                <a:cubicBezTo>
                  <a:pt x="561" y="179"/>
                  <a:pt x="561" y="179"/>
                  <a:pt x="561" y="179"/>
                </a:cubicBezTo>
                <a:cubicBezTo>
                  <a:pt x="561" y="178"/>
                  <a:pt x="560" y="178"/>
                  <a:pt x="560" y="178"/>
                </a:cubicBezTo>
                <a:cubicBezTo>
                  <a:pt x="558" y="179"/>
                  <a:pt x="561" y="179"/>
                  <a:pt x="560" y="180"/>
                </a:cubicBezTo>
                <a:cubicBezTo>
                  <a:pt x="558" y="178"/>
                  <a:pt x="553" y="183"/>
                  <a:pt x="553" y="179"/>
                </a:cubicBezTo>
                <a:cubicBezTo>
                  <a:pt x="554" y="178"/>
                  <a:pt x="555" y="176"/>
                  <a:pt x="553" y="176"/>
                </a:cubicBezTo>
                <a:cubicBezTo>
                  <a:pt x="556" y="175"/>
                  <a:pt x="556" y="175"/>
                  <a:pt x="556" y="175"/>
                </a:cubicBezTo>
                <a:cubicBezTo>
                  <a:pt x="556" y="176"/>
                  <a:pt x="557" y="177"/>
                  <a:pt x="558" y="177"/>
                </a:cubicBezTo>
                <a:cubicBezTo>
                  <a:pt x="559" y="177"/>
                  <a:pt x="561" y="177"/>
                  <a:pt x="561" y="176"/>
                </a:cubicBezTo>
                <a:cubicBezTo>
                  <a:pt x="560" y="176"/>
                  <a:pt x="559" y="177"/>
                  <a:pt x="558" y="176"/>
                </a:cubicBezTo>
                <a:cubicBezTo>
                  <a:pt x="559" y="176"/>
                  <a:pt x="559" y="176"/>
                  <a:pt x="559" y="176"/>
                </a:cubicBezTo>
                <a:cubicBezTo>
                  <a:pt x="558" y="175"/>
                  <a:pt x="558" y="175"/>
                  <a:pt x="558" y="175"/>
                </a:cubicBezTo>
                <a:cubicBezTo>
                  <a:pt x="558" y="175"/>
                  <a:pt x="558" y="175"/>
                  <a:pt x="558" y="175"/>
                </a:cubicBezTo>
                <a:cubicBezTo>
                  <a:pt x="557" y="173"/>
                  <a:pt x="555" y="175"/>
                  <a:pt x="555" y="173"/>
                </a:cubicBezTo>
                <a:cubicBezTo>
                  <a:pt x="554" y="173"/>
                  <a:pt x="554" y="173"/>
                  <a:pt x="554" y="173"/>
                </a:cubicBezTo>
                <a:cubicBezTo>
                  <a:pt x="555" y="173"/>
                  <a:pt x="555" y="173"/>
                  <a:pt x="555" y="173"/>
                </a:cubicBezTo>
                <a:cubicBezTo>
                  <a:pt x="554" y="172"/>
                  <a:pt x="553" y="173"/>
                  <a:pt x="552" y="172"/>
                </a:cubicBezTo>
                <a:cubicBezTo>
                  <a:pt x="553" y="172"/>
                  <a:pt x="555" y="171"/>
                  <a:pt x="557" y="171"/>
                </a:cubicBezTo>
                <a:cubicBezTo>
                  <a:pt x="557" y="172"/>
                  <a:pt x="558" y="172"/>
                  <a:pt x="559" y="172"/>
                </a:cubicBezTo>
                <a:cubicBezTo>
                  <a:pt x="559" y="172"/>
                  <a:pt x="559" y="172"/>
                  <a:pt x="559" y="172"/>
                </a:cubicBezTo>
                <a:cubicBezTo>
                  <a:pt x="560" y="171"/>
                  <a:pt x="561" y="175"/>
                  <a:pt x="563" y="173"/>
                </a:cubicBezTo>
                <a:cubicBezTo>
                  <a:pt x="563" y="172"/>
                  <a:pt x="562" y="172"/>
                  <a:pt x="562" y="172"/>
                </a:cubicBezTo>
                <a:cubicBezTo>
                  <a:pt x="563" y="172"/>
                  <a:pt x="562" y="171"/>
                  <a:pt x="564" y="171"/>
                </a:cubicBezTo>
                <a:cubicBezTo>
                  <a:pt x="564" y="171"/>
                  <a:pt x="564" y="172"/>
                  <a:pt x="565" y="171"/>
                </a:cubicBezTo>
                <a:cubicBezTo>
                  <a:pt x="563" y="173"/>
                  <a:pt x="563" y="173"/>
                  <a:pt x="563" y="173"/>
                </a:cubicBezTo>
                <a:cubicBezTo>
                  <a:pt x="564" y="173"/>
                  <a:pt x="563" y="175"/>
                  <a:pt x="565" y="174"/>
                </a:cubicBezTo>
                <a:cubicBezTo>
                  <a:pt x="565" y="175"/>
                  <a:pt x="565" y="175"/>
                  <a:pt x="565" y="175"/>
                </a:cubicBezTo>
                <a:cubicBezTo>
                  <a:pt x="564" y="175"/>
                  <a:pt x="564" y="175"/>
                  <a:pt x="563" y="175"/>
                </a:cubicBezTo>
                <a:cubicBezTo>
                  <a:pt x="563" y="177"/>
                  <a:pt x="566" y="177"/>
                  <a:pt x="567" y="177"/>
                </a:cubicBezTo>
                <a:cubicBezTo>
                  <a:pt x="568" y="177"/>
                  <a:pt x="568" y="177"/>
                  <a:pt x="568" y="177"/>
                </a:cubicBezTo>
                <a:cubicBezTo>
                  <a:pt x="570" y="175"/>
                  <a:pt x="571" y="177"/>
                  <a:pt x="573" y="178"/>
                </a:cubicBezTo>
                <a:cubicBezTo>
                  <a:pt x="573" y="180"/>
                  <a:pt x="574" y="178"/>
                  <a:pt x="575" y="178"/>
                </a:cubicBezTo>
                <a:cubicBezTo>
                  <a:pt x="575" y="179"/>
                  <a:pt x="577" y="179"/>
                  <a:pt x="577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79" y="181"/>
                  <a:pt x="574" y="180"/>
                  <a:pt x="575" y="182"/>
                </a:cubicBezTo>
                <a:close/>
                <a:moveTo>
                  <a:pt x="560" y="171"/>
                </a:moveTo>
                <a:cubicBezTo>
                  <a:pt x="561" y="171"/>
                  <a:pt x="561" y="171"/>
                  <a:pt x="561" y="171"/>
                </a:cubicBezTo>
                <a:cubicBezTo>
                  <a:pt x="561" y="172"/>
                  <a:pt x="560" y="171"/>
                  <a:pt x="560" y="171"/>
                </a:cubicBezTo>
                <a:close/>
                <a:moveTo>
                  <a:pt x="575" y="164"/>
                </a:moveTo>
                <a:cubicBezTo>
                  <a:pt x="575" y="164"/>
                  <a:pt x="574" y="164"/>
                  <a:pt x="574" y="164"/>
                </a:cubicBezTo>
                <a:cubicBezTo>
                  <a:pt x="575" y="163"/>
                  <a:pt x="575" y="163"/>
                  <a:pt x="575" y="163"/>
                </a:cubicBezTo>
                <a:cubicBezTo>
                  <a:pt x="572" y="162"/>
                  <a:pt x="574" y="164"/>
                  <a:pt x="572" y="165"/>
                </a:cubicBezTo>
                <a:cubicBezTo>
                  <a:pt x="572" y="165"/>
                  <a:pt x="572" y="165"/>
                  <a:pt x="572" y="165"/>
                </a:cubicBezTo>
                <a:cubicBezTo>
                  <a:pt x="571" y="166"/>
                  <a:pt x="571" y="166"/>
                  <a:pt x="571" y="166"/>
                </a:cubicBezTo>
                <a:cubicBezTo>
                  <a:pt x="571" y="165"/>
                  <a:pt x="571" y="165"/>
                  <a:pt x="570" y="164"/>
                </a:cubicBezTo>
                <a:cubicBezTo>
                  <a:pt x="570" y="165"/>
                  <a:pt x="569" y="165"/>
                  <a:pt x="570" y="166"/>
                </a:cubicBezTo>
                <a:cubicBezTo>
                  <a:pt x="568" y="167"/>
                  <a:pt x="568" y="167"/>
                  <a:pt x="568" y="167"/>
                </a:cubicBezTo>
                <a:cubicBezTo>
                  <a:pt x="568" y="166"/>
                  <a:pt x="568" y="166"/>
                  <a:pt x="568" y="166"/>
                </a:cubicBezTo>
                <a:cubicBezTo>
                  <a:pt x="567" y="166"/>
                  <a:pt x="565" y="167"/>
                  <a:pt x="564" y="167"/>
                </a:cubicBezTo>
                <a:cubicBezTo>
                  <a:pt x="564" y="166"/>
                  <a:pt x="564" y="166"/>
                  <a:pt x="564" y="166"/>
                </a:cubicBezTo>
                <a:cubicBezTo>
                  <a:pt x="562" y="166"/>
                  <a:pt x="562" y="166"/>
                  <a:pt x="562" y="166"/>
                </a:cubicBezTo>
                <a:cubicBezTo>
                  <a:pt x="562" y="166"/>
                  <a:pt x="562" y="166"/>
                  <a:pt x="562" y="166"/>
                </a:cubicBezTo>
                <a:cubicBezTo>
                  <a:pt x="562" y="165"/>
                  <a:pt x="560" y="165"/>
                  <a:pt x="560" y="164"/>
                </a:cubicBezTo>
                <a:cubicBezTo>
                  <a:pt x="563" y="165"/>
                  <a:pt x="563" y="161"/>
                  <a:pt x="565" y="163"/>
                </a:cubicBezTo>
                <a:cubicBezTo>
                  <a:pt x="567" y="163"/>
                  <a:pt x="568" y="162"/>
                  <a:pt x="569" y="163"/>
                </a:cubicBezTo>
                <a:cubicBezTo>
                  <a:pt x="570" y="162"/>
                  <a:pt x="569" y="162"/>
                  <a:pt x="570" y="161"/>
                </a:cubicBezTo>
                <a:cubicBezTo>
                  <a:pt x="570" y="161"/>
                  <a:pt x="569" y="161"/>
                  <a:pt x="569" y="160"/>
                </a:cubicBezTo>
                <a:cubicBezTo>
                  <a:pt x="570" y="160"/>
                  <a:pt x="570" y="161"/>
                  <a:pt x="570" y="161"/>
                </a:cubicBezTo>
                <a:cubicBezTo>
                  <a:pt x="571" y="160"/>
                  <a:pt x="573" y="161"/>
                  <a:pt x="573" y="160"/>
                </a:cubicBezTo>
                <a:cubicBezTo>
                  <a:pt x="575" y="161"/>
                  <a:pt x="577" y="159"/>
                  <a:pt x="577" y="158"/>
                </a:cubicBezTo>
                <a:cubicBezTo>
                  <a:pt x="577" y="159"/>
                  <a:pt x="580" y="159"/>
                  <a:pt x="579" y="160"/>
                </a:cubicBezTo>
                <a:cubicBezTo>
                  <a:pt x="581" y="160"/>
                  <a:pt x="581" y="161"/>
                  <a:pt x="581" y="162"/>
                </a:cubicBezTo>
                <a:cubicBezTo>
                  <a:pt x="581" y="162"/>
                  <a:pt x="580" y="162"/>
                  <a:pt x="580" y="163"/>
                </a:cubicBezTo>
                <a:cubicBezTo>
                  <a:pt x="580" y="163"/>
                  <a:pt x="580" y="163"/>
                  <a:pt x="580" y="163"/>
                </a:cubicBezTo>
                <a:cubicBezTo>
                  <a:pt x="580" y="164"/>
                  <a:pt x="576" y="162"/>
                  <a:pt x="575" y="164"/>
                </a:cubicBezTo>
                <a:close/>
                <a:moveTo>
                  <a:pt x="599" y="191"/>
                </a:moveTo>
                <a:cubicBezTo>
                  <a:pt x="598" y="191"/>
                  <a:pt x="598" y="191"/>
                  <a:pt x="598" y="191"/>
                </a:cubicBezTo>
                <a:cubicBezTo>
                  <a:pt x="597" y="190"/>
                  <a:pt x="598" y="190"/>
                  <a:pt x="597" y="189"/>
                </a:cubicBezTo>
                <a:cubicBezTo>
                  <a:pt x="597" y="189"/>
                  <a:pt x="597" y="189"/>
                  <a:pt x="597" y="189"/>
                </a:cubicBezTo>
                <a:cubicBezTo>
                  <a:pt x="598" y="189"/>
                  <a:pt x="598" y="189"/>
                  <a:pt x="598" y="189"/>
                </a:cubicBezTo>
                <a:cubicBezTo>
                  <a:pt x="598" y="189"/>
                  <a:pt x="600" y="190"/>
                  <a:pt x="599" y="191"/>
                </a:cubicBezTo>
                <a:close/>
                <a:moveTo>
                  <a:pt x="614" y="153"/>
                </a:moveTo>
                <a:cubicBezTo>
                  <a:pt x="614" y="152"/>
                  <a:pt x="613" y="152"/>
                  <a:pt x="612" y="153"/>
                </a:cubicBezTo>
                <a:cubicBezTo>
                  <a:pt x="612" y="153"/>
                  <a:pt x="612" y="153"/>
                  <a:pt x="612" y="153"/>
                </a:cubicBezTo>
                <a:cubicBezTo>
                  <a:pt x="613" y="154"/>
                  <a:pt x="613" y="154"/>
                  <a:pt x="613" y="154"/>
                </a:cubicBezTo>
                <a:cubicBezTo>
                  <a:pt x="611" y="155"/>
                  <a:pt x="609" y="157"/>
                  <a:pt x="608" y="159"/>
                </a:cubicBezTo>
                <a:cubicBezTo>
                  <a:pt x="607" y="159"/>
                  <a:pt x="606" y="160"/>
                  <a:pt x="606" y="161"/>
                </a:cubicBezTo>
                <a:cubicBezTo>
                  <a:pt x="607" y="161"/>
                  <a:pt x="607" y="161"/>
                  <a:pt x="607" y="161"/>
                </a:cubicBezTo>
                <a:cubicBezTo>
                  <a:pt x="604" y="161"/>
                  <a:pt x="603" y="164"/>
                  <a:pt x="602" y="165"/>
                </a:cubicBezTo>
                <a:cubicBezTo>
                  <a:pt x="603" y="166"/>
                  <a:pt x="603" y="166"/>
                  <a:pt x="603" y="166"/>
                </a:cubicBezTo>
                <a:cubicBezTo>
                  <a:pt x="603" y="167"/>
                  <a:pt x="601" y="166"/>
                  <a:pt x="601" y="167"/>
                </a:cubicBezTo>
                <a:cubicBezTo>
                  <a:pt x="601" y="167"/>
                  <a:pt x="601" y="167"/>
                  <a:pt x="601" y="167"/>
                </a:cubicBezTo>
                <a:cubicBezTo>
                  <a:pt x="601" y="167"/>
                  <a:pt x="602" y="166"/>
                  <a:pt x="601" y="165"/>
                </a:cubicBezTo>
                <a:cubicBezTo>
                  <a:pt x="599" y="165"/>
                  <a:pt x="600" y="167"/>
                  <a:pt x="599" y="168"/>
                </a:cubicBezTo>
                <a:cubicBezTo>
                  <a:pt x="597" y="168"/>
                  <a:pt x="599" y="167"/>
                  <a:pt x="598" y="166"/>
                </a:cubicBezTo>
                <a:cubicBezTo>
                  <a:pt x="597" y="166"/>
                  <a:pt x="597" y="168"/>
                  <a:pt x="596" y="168"/>
                </a:cubicBezTo>
                <a:cubicBezTo>
                  <a:pt x="596" y="166"/>
                  <a:pt x="598" y="166"/>
                  <a:pt x="598" y="165"/>
                </a:cubicBezTo>
                <a:cubicBezTo>
                  <a:pt x="600" y="165"/>
                  <a:pt x="599" y="164"/>
                  <a:pt x="600" y="163"/>
                </a:cubicBezTo>
                <a:cubicBezTo>
                  <a:pt x="598" y="161"/>
                  <a:pt x="604" y="161"/>
                  <a:pt x="606" y="159"/>
                </a:cubicBezTo>
                <a:cubicBezTo>
                  <a:pt x="606" y="159"/>
                  <a:pt x="607" y="159"/>
                  <a:pt x="607" y="158"/>
                </a:cubicBezTo>
                <a:cubicBezTo>
                  <a:pt x="606" y="157"/>
                  <a:pt x="606" y="157"/>
                  <a:pt x="606" y="157"/>
                </a:cubicBezTo>
                <a:cubicBezTo>
                  <a:pt x="607" y="157"/>
                  <a:pt x="607" y="157"/>
                  <a:pt x="607" y="157"/>
                </a:cubicBezTo>
                <a:cubicBezTo>
                  <a:pt x="604" y="153"/>
                  <a:pt x="612" y="156"/>
                  <a:pt x="609" y="153"/>
                </a:cubicBezTo>
                <a:cubicBezTo>
                  <a:pt x="612" y="153"/>
                  <a:pt x="610" y="151"/>
                  <a:pt x="612" y="151"/>
                </a:cubicBezTo>
                <a:cubicBezTo>
                  <a:pt x="611" y="150"/>
                  <a:pt x="612" y="150"/>
                  <a:pt x="612" y="149"/>
                </a:cubicBezTo>
                <a:cubicBezTo>
                  <a:pt x="613" y="150"/>
                  <a:pt x="613" y="148"/>
                  <a:pt x="614" y="149"/>
                </a:cubicBezTo>
                <a:cubicBezTo>
                  <a:pt x="614" y="151"/>
                  <a:pt x="614" y="151"/>
                  <a:pt x="614" y="151"/>
                </a:cubicBezTo>
                <a:cubicBezTo>
                  <a:pt x="614" y="151"/>
                  <a:pt x="613" y="151"/>
                  <a:pt x="613" y="151"/>
                </a:cubicBezTo>
                <a:cubicBezTo>
                  <a:pt x="612" y="152"/>
                  <a:pt x="615" y="152"/>
                  <a:pt x="614" y="153"/>
                </a:cubicBezTo>
                <a:close/>
                <a:moveTo>
                  <a:pt x="615" y="139"/>
                </a:moveTo>
                <a:cubicBezTo>
                  <a:pt x="614" y="143"/>
                  <a:pt x="614" y="143"/>
                  <a:pt x="614" y="143"/>
                </a:cubicBezTo>
                <a:cubicBezTo>
                  <a:pt x="615" y="143"/>
                  <a:pt x="615" y="143"/>
                  <a:pt x="615" y="143"/>
                </a:cubicBezTo>
                <a:cubicBezTo>
                  <a:pt x="613" y="143"/>
                  <a:pt x="614" y="146"/>
                  <a:pt x="611" y="146"/>
                </a:cubicBezTo>
                <a:cubicBezTo>
                  <a:pt x="612" y="147"/>
                  <a:pt x="613" y="145"/>
                  <a:pt x="612" y="146"/>
                </a:cubicBezTo>
                <a:cubicBezTo>
                  <a:pt x="612" y="146"/>
                  <a:pt x="612" y="146"/>
                  <a:pt x="612" y="146"/>
                </a:cubicBezTo>
                <a:cubicBezTo>
                  <a:pt x="613" y="147"/>
                  <a:pt x="613" y="147"/>
                  <a:pt x="613" y="147"/>
                </a:cubicBezTo>
                <a:cubicBezTo>
                  <a:pt x="612" y="147"/>
                  <a:pt x="611" y="147"/>
                  <a:pt x="611" y="147"/>
                </a:cubicBezTo>
                <a:cubicBezTo>
                  <a:pt x="611" y="148"/>
                  <a:pt x="611" y="148"/>
                  <a:pt x="611" y="148"/>
                </a:cubicBezTo>
                <a:cubicBezTo>
                  <a:pt x="608" y="148"/>
                  <a:pt x="610" y="149"/>
                  <a:pt x="609" y="150"/>
                </a:cubicBezTo>
                <a:cubicBezTo>
                  <a:pt x="607" y="152"/>
                  <a:pt x="606" y="154"/>
                  <a:pt x="605" y="156"/>
                </a:cubicBezTo>
                <a:cubicBezTo>
                  <a:pt x="602" y="157"/>
                  <a:pt x="602" y="159"/>
                  <a:pt x="600" y="160"/>
                </a:cubicBezTo>
                <a:cubicBezTo>
                  <a:pt x="596" y="164"/>
                  <a:pt x="596" y="164"/>
                  <a:pt x="596" y="164"/>
                </a:cubicBezTo>
                <a:cubicBezTo>
                  <a:pt x="595" y="164"/>
                  <a:pt x="595" y="163"/>
                  <a:pt x="594" y="163"/>
                </a:cubicBezTo>
                <a:cubicBezTo>
                  <a:pt x="592" y="165"/>
                  <a:pt x="589" y="166"/>
                  <a:pt x="586" y="167"/>
                </a:cubicBezTo>
                <a:cubicBezTo>
                  <a:pt x="586" y="168"/>
                  <a:pt x="586" y="168"/>
                  <a:pt x="586" y="168"/>
                </a:cubicBezTo>
                <a:cubicBezTo>
                  <a:pt x="585" y="168"/>
                  <a:pt x="584" y="169"/>
                  <a:pt x="582" y="169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0" y="168"/>
                  <a:pt x="580" y="168"/>
                  <a:pt x="580" y="168"/>
                </a:cubicBezTo>
                <a:cubicBezTo>
                  <a:pt x="582" y="167"/>
                  <a:pt x="581" y="166"/>
                  <a:pt x="581" y="165"/>
                </a:cubicBezTo>
                <a:cubicBezTo>
                  <a:pt x="582" y="165"/>
                  <a:pt x="586" y="163"/>
                  <a:pt x="587" y="161"/>
                </a:cubicBezTo>
                <a:cubicBezTo>
                  <a:pt x="589" y="161"/>
                  <a:pt x="590" y="160"/>
                  <a:pt x="590" y="159"/>
                </a:cubicBezTo>
                <a:cubicBezTo>
                  <a:pt x="589" y="159"/>
                  <a:pt x="591" y="158"/>
                  <a:pt x="590" y="157"/>
                </a:cubicBezTo>
                <a:cubicBezTo>
                  <a:pt x="591" y="158"/>
                  <a:pt x="591" y="158"/>
                  <a:pt x="591" y="158"/>
                </a:cubicBezTo>
                <a:cubicBezTo>
                  <a:pt x="593" y="157"/>
                  <a:pt x="595" y="156"/>
                  <a:pt x="596" y="154"/>
                </a:cubicBezTo>
                <a:cubicBezTo>
                  <a:pt x="596" y="153"/>
                  <a:pt x="595" y="153"/>
                  <a:pt x="594" y="153"/>
                </a:cubicBezTo>
                <a:cubicBezTo>
                  <a:pt x="591" y="153"/>
                  <a:pt x="588" y="156"/>
                  <a:pt x="586" y="157"/>
                </a:cubicBezTo>
                <a:cubicBezTo>
                  <a:pt x="584" y="157"/>
                  <a:pt x="583" y="160"/>
                  <a:pt x="582" y="158"/>
                </a:cubicBezTo>
                <a:cubicBezTo>
                  <a:pt x="583" y="158"/>
                  <a:pt x="584" y="158"/>
                  <a:pt x="584" y="157"/>
                </a:cubicBezTo>
                <a:cubicBezTo>
                  <a:pt x="584" y="157"/>
                  <a:pt x="583" y="156"/>
                  <a:pt x="582" y="156"/>
                </a:cubicBezTo>
                <a:cubicBezTo>
                  <a:pt x="585" y="154"/>
                  <a:pt x="585" y="154"/>
                  <a:pt x="585" y="154"/>
                </a:cubicBezTo>
                <a:cubicBezTo>
                  <a:pt x="584" y="153"/>
                  <a:pt x="584" y="153"/>
                  <a:pt x="584" y="153"/>
                </a:cubicBezTo>
                <a:cubicBezTo>
                  <a:pt x="589" y="153"/>
                  <a:pt x="588" y="147"/>
                  <a:pt x="592" y="148"/>
                </a:cubicBezTo>
                <a:cubicBezTo>
                  <a:pt x="593" y="147"/>
                  <a:pt x="593" y="145"/>
                  <a:pt x="595" y="144"/>
                </a:cubicBezTo>
                <a:cubicBezTo>
                  <a:pt x="596" y="145"/>
                  <a:pt x="596" y="144"/>
                  <a:pt x="596" y="144"/>
                </a:cubicBezTo>
                <a:cubicBezTo>
                  <a:pt x="595" y="142"/>
                  <a:pt x="600" y="141"/>
                  <a:pt x="599" y="139"/>
                </a:cubicBezTo>
                <a:cubicBezTo>
                  <a:pt x="601" y="138"/>
                  <a:pt x="601" y="137"/>
                  <a:pt x="603" y="136"/>
                </a:cubicBezTo>
                <a:cubicBezTo>
                  <a:pt x="602" y="136"/>
                  <a:pt x="602" y="136"/>
                  <a:pt x="601" y="136"/>
                </a:cubicBezTo>
                <a:cubicBezTo>
                  <a:pt x="601" y="134"/>
                  <a:pt x="605" y="135"/>
                  <a:pt x="605" y="134"/>
                </a:cubicBezTo>
                <a:cubicBezTo>
                  <a:pt x="605" y="135"/>
                  <a:pt x="606" y="134"/>
                  <a:pt x="606" y="134"/>
                </a:cubicBezTo>
                <a:cubicBezTo>
                  <a:pt x="606" y="132"/>
                  <a:pt x="606" y="132"/>
                  <a:pt x="606" y="132"/>
                </a:cubicBezTo>
                <a:cubicBezTo>
                  <a:pt x="609" y="132"/>
                  <a:pt x="609" y="132"/>
                  <a:pt x="609" y="132"/>
                </a:cubicBezTo>
                <a:cubicBezTo>
                  <a:pt x="607" y="133"/>
                  <a:pt x="610" y="133"/>
                  <a:pt x="609" y="134"/>
                </a:cubicBezTo>
                <a:cubicBezTo>
                  <a:pt x="606" y="134"/>
                  <a:pt x="608" y="136"/>
                  <a:pt x="605" y="136"/>
                </a:cubicBezTo>
                <a:cubicBezTo>
                  <a:pt x="605" y="136"/>
                  <a:pt x="603" y="137"/>
                  <a:pt x="604" y="138"/>
                </a:cubicBezTo>
                <a:cubicBezTo>
                  <a:pt x="603" y="138"/>
                  <a:pt x="603" y="139"/>
                  <a:pt x="602" y="139"/>
                </a:cubicBezTo>
                <a:cubicBezTo>
                  <a:pt x="602" y="141"/>
                  <a:pt x="603" y="141"/>
                  <a:pt x="601" y="143"/>
                </a:cubicBezTo>
                <a:cubicBezTo>
                  <a:pt x="603" y="143"/>
                  <a:pt x="605" y="143"/>
                  <a:pt x="606" y="142"/>
                </a:cubicBezTo>
                <a:cubicBezTo>
                  <a:pt x="607" y="143"/>
                  <a:pt x="605" y="144"/>
                  <a:pt x="607" y="144"/>
                </a:cubicBezTo>
                <a:cubicBezTo>
                  <a:pt x="607" y="143"/>
                  <a:pt x="607" y="143"/>
                  <a:pt x="607" y="143"/>
                </a:cubicBezTo>
                <a:cubicBezTo>
                  <a:pt x="606" y="142"/>
                  <a:pt x="609" y="142"/>
                  <a:pt x="609" y="141"/>
                </a:cubicBezTo>
                <a:cubicBezTo>
                  <a:pt x="610" y="140"/>
                  <a:pt x="611" y="138"/>
                  <a:pt x="611" y="137"/>
                </a:cubicBezTo>
                <a:cubicBezTo>
                  <a:pt x="611" y="137"/>
                  <a:pt x="611" y="137"/>
                  <a:pt x="612" y="136"/>
                </a:cubicBezTo>
                <a:cubicBezTo>
                  <a:pt x="611" y="136"/>
                  <a:pt x="611" y="136"/>
                  <a:pt x="611" y="136"/>
                </a:cubicBezTo>
                <a:cubicBezTo>
                  <a:pt x="612" y="135"/>
                  <a:pt x="614" y="135"/>
                  <a:pt x="614" y="134"/>
                </a:cubicBezTo>
                <a:cubicBezTo>
                  <a:pt x="613" y="133"/>
                  <a:pt x="614" y="134"/>
                  <a:pt x="615" y="134"/>
                </a:cubicBezTo>
                <a:cubicBezTo>
                  <a:pt x="615" y="135"/>
                  <a:pt x="617" y="135"/>
                  <a:pt x="617" y="135"/>
                </a:cubicBezTo>
                <a:cubicBezTo>
                  <a:pt x="617" y="137"/>
                  <a:pt x="612" y="137"/>
                  <a:pt x="615" y="139"/>
                </a:cubicBezTo>
                <a:close/>
                <a:moveTo>
                  <a:pt x="609" y="124"/>
                </a:moveTo>
                <a:cubicBezTo>
                  <a:pt x="612" y="125"/>
                  <a:pt x="612" y="125"/>
                  <a:pt x="612" y="125"/>
                </a:cubicBezTo>
                <a:cubicBezTo>
                  <a:pt x="612" y="125"/>
                  <a:pt x="610" y="127"/>
                  <a:pt x="613" y="128"/>
                </a:cubicBezTo>
                <a:cubicBezTo>
                  <a:pt x="613" y="128"/>
                  <a:pt x="613" y="128"/>
                  <a:pt x="613" y="128"/>
                </a:cubicBezTo>
                <a:cubicBezTo>
                  <a:pt x="612" y="128"/>
                  <a:pt x="612" y="128"/>
                  <a:pt x="612" y="128"/>
                </a:cubicBezTo>
                <a:cubicBezTo>
                  <a:pt x="612" y="129"/>
                  <a:pt x="611" y="129"/>
                  <a:pt x="612" y="130"/>
                </a:cubicBezTo>
                <a:cubicBezTo>
                  <a:pt x="610" y="130"/>
                  <a:pt x="610" y="131"/>
                  <a:pt x="608" y="131"/>
                </a:cubicBezTo>
                <a:cubicBezTo>
                  <a:pt x="610" y="130"/>
                  <a:pt x="609" y="128"/>
                  <a:pt x="611" y="128"/>
                </a:cubicBezTo>
                <a:cubicBezTo>
                  <a:pt x="611" y="127"/>
                  <a:pt x="609" y="127"/>
                  <a:pt x="608" y="126"/>
                </a:cubicBezTo>
                <a:cubicBezTo>
                  <a:pt x="610" y="125"/>
                  <a:pt x="610" y="125"/>
                  <a:pt x="610" y="125"/>
                </a:cubicBezTo>
                <a:lnTo>
                  <a:pt x="609" y="124"/>
                </a:lnTo>
                <a:close/>
                <a:moveTo>
                  <a:pt x="607" y="139"/>
                </a:moveTo>
                <a:cubicBezTo>
                  <a:pt x="607" y="139"/>
                  <a:pt x="607" y="139"/>
                  <a:pt x="608" y="139"/>
                </a:cubicBezTo>
                <a:cubicBezTo>
                  <a:pt x="608" y="140"/>
                  <a:pt x="607" y="141"/>
                  <a:pt x="606" y="142"/>
                </a:cubicBezTo>
                <a:cubicBezTo>
                  <a:pt x="605" y="142"/>
                  <a:pt x="605" y="142"/>
                  <a:pt x="605" y="142"/>
                </a:cubicBezTo>
                <a:cubicBezTo>
                  <a:pt x="605" y="141"/>
                  <a:pt x="609" y="140"/>
                  <a:pt x="607" y="139"/>
                </a:cubicBezTo>
                <a:close/>
                <a:moveTo>
                  <a:pt x="619" y="132"/>
                </a:moveTo>
                <a:cubicBezTo>
                  <a:pt x="618" y="133"/>
                  <a:pt x="617" y="133"/>
                  <a:pt x="616" y="133"/>
                </a:cubicBezTo>
                <a:cubicBezTo>
                  <a:pt x="616" y="132"/>
                  <a:pt x="618" y="133"/>
                  <a:pt x="618" y="132"/>
                </a:cubicBezTo>
                <a:cubicBezTo>
                  <a:pt x="617" y="131"/>
                  <a:pt x="616" y="133"/>
                  <a:pt x="615" y="131"/>
                </a:cubicBezTo>
                <a:cubicBezTo>
                  <a:pt x="614" y="131"/>
                  <a:pt x="615" y="130"/>
                  <a:pt x="613" y="130"/>
                </a:cubicBezTo>
                <a:cubicBezTo>
                  <a:pt x="613" y="129"/>
                  <a:pt x="613" y="129"/>
                  <a:pt x="613" y="129"/>
                </a:cubicBezTo>
                <a:cubicBezTo>
                  <a:pt x="615" y="130"/>
                  <a:pt x="615" y="130"/>
                  <a:pt x="615" y="130"/>
                </a:cubicBezTo>
                <a:cubicBezTo>
                  <a:pt x="615" y="129"/>
                  <a:pt x="616" y="127"/>
                  <a:pt x="616" y="128"/>
                </a:cubicBezTo>
                <a:cubicBezTo>
                  <a:pt x="614" y="129"/>
                  <a:pt x="618" y="130"/>
                  <a:pt x="617" y="131"/>
                </a:cubicBezTo>
                <a:cubicBezTo>
                  <a:pt x="617" y="132"/>
                  <a:pt x="620" y="131"/>
                  <a:pt x="619" y="132"/>
                </a:cubicBezTo>
                <a:close/>
                <a:moveTo>
                  <a:pt x="614" y="124"/>
                </a:moveTo>
                <a:cubicBezTo>
                  <a:pt x="615" y="124"/>
                  <a:pt x="615" y="124"/>
                  <a:pt x="616" y="124"/>
                </a:cubicBezTo>
                <a:cubicBezTo>
                  <a:pt x="616" y="124"/>
                  <a:pt x="616" y="124"/>
                  <a:pt x="616" y="124"/>
                </a:cubicBezTo>
                <a:cubicBezTo>
                  <a:pt x="616" y="124"/>
                  <a:pt x="616" y="124"/>
                  <a:pt x="616" y="124"/>
                </a:cubicBezTo>
                <a:cubicBezTo>
                  <a:pt x="616" y="123"/>
                  <a:pt x="615" y="122"/>
                  <a:pt x="617" y="122"/>
                </a:cubicBezTo>
                <a:cubicBezTo>
                  <a:pt x="617" y="122"/>
                  <a:pt x="617" y="123"/>
                  <a:pt x="616" y="124"/>
                </a:cubicBezTo>
                <a:cubicBezTo>
                  <a:pt x="616" y="124"/>
                  <a:pt x="616" y="124"/>
                  <a:pt x="616" y="124"/>
                </a:cubicBezTo>
                <a:cubicBezTo>
                  <a:pt x="617" y="125"/>
                  <a:pt x="617" y="125"/>
                  <a:pt x="617" y="125"/>
                </a:cubicBezTo>
                <a:cubicBezTo>
                  <a:pt x="616" y="125"/>
                  <a:pt x="614" y="124"/>
                  <a:pt x="615" y="125"/>
                </a:cubicBezTo>
                <a:cubicBezTo>
                  <a:pt x="613" y="126"/>
                  <a:pt x="615" y="124"/>
                  <a:pt x="614" y="124"/>
                </a:cubicBezTo>
                <a:close/>
                <a:moveTo>
                  <a:pt x="625" y="110"/>
                </a:moveTo>
                <a:cubicBezTo>
                  <a:pt x="624" y="109"/>
                  <a:pt x="625" y="109"/>
                  <a:pt x="626" y="109"/>
                </a:cubicBezTo>
                <a:cubicBezTo>
                  <a:pt x="626" y="109"/>
                  <a:pt x="626" y="108"/>
                  <a:pt x="626" y="108"/>
                </a:cubicBezTo>
                <a:cubicBezTo>
                  <a:pt x="626" y="108"/>
                  <a:pt x="626" y="108"/>
                  <a:pt x="626" y="108"/>
                </a:cubicBezTo>
                <a:cubicBezTo>
                  <a:pt x="626" y="108"/>
                  <a:pt x="626" y="108"/>
                  <a:pt x="626" y="108"/>
                </a:cubicBezTo>
                <a:cubicBezTo>
                  <a:pt x="625" y="108"/>
                  <a:pt x="626" y="107"/>
                  <a:pt x="627" y="107"/>
                </a:cubicBezTo>
                <a:cubicBezTo>
                  <a:pt x="627" y="108"/>
                  <a:pt x="625" y="107"/>
                  <a:pt x="626" y="108"/>
                </a:cubicBezTo>
                <a:cubicBezTo>
                  <a:pt x="626" y="108"/>
                  <a:pt x="626" y="108"/>
                  <a:pt x="626" y="108"/>
                </a:cubicBezTo>
                <a:cubicBezTo>
                  <a:pt x="628" y="109"/>
                  <a:pt x="628" y="109"/>
                  <a:pt x="628" y="109"/>
                </a:cubicBezTo>
                <a:lnTo>
                  <a:pt x="625" y="110"/>
                </a:lnTo>
                <a:close/>
                <a:moveTo>
                  <a:pt x="640" y="197"/>
                </a:moveTo>
                <a:cubicBezTo>
                  <a:pt x="641" y="196"/>
                  <a:pt x="641" y="196"/>
                  <a:pt x="641" y="196"/>
                </a:cubicBezTo>
                <a:cubicBezTo>
                  <a:pt x="642" y="196"/>
                  <a:pt x="643" y="196"/>
                  <a:pt x="643" y="197"/>
                </a:cubicBezTo>
                <a:cubicBezTo>
                  <a:pt x="642" y="197"/>
                  <a:pt x="641" y="197"/>
                  <a:pt x="640" y="197"/>
                </a:cubicBezTo>
                <a:close/>
                <a:moveTo>
                  <a:pt x="681" y="134"/>
                </a:moveTo>
                <a:cubicBezTo>
                  <a:pt x="681" y="134"/>
                  <a:pt x="681" y="134"/>
                  <a:pt x="681" y="134"/>
                </a:cubicBezTo>
                <a:cubicBezTo>
                  <a:pt x="682" y="133"/>
                  <a:pt x="682" y="133"/>
                  <a:pt x="682" y="133"/>
                </a:cubicBezTo>
                <a:cubicBezTo>
                  <a:pt x="681" y="134"/>
                  <a:pt x="681" y="134"/>
                  <a:pt x="681" y="134"/>
                </a:cubicBezTo>
                <a:close/>
                <a:moveTo>
                  <a:pt x="699" y="129"/>
                </a:moveTo>
                <a:cubicBezTo>
                  <a:pt x="700" y="128"/>
                  <a:pt x="700" y="128"/>
                  <a:pt x="700" y="128"/>
                </a:cubicBezTo>
                <a:cubicBezTo>
                  <a:pt x="701" y="128"/>
                  <a:pt x="701" y="128"/>
                  <a:pt x="702" y="129"/>
                </a:cubicBezTo>
                <a:cubicBezTo>
                  <a:pt x="701" y="129"/>
                  <a:pt x="700" y="129"/>
                  <a:pt x="699" y="129"/>
                </a:cubicBezTo>
                <a:close/>
                <a:moveTo>
                  <a:pt x="704" y="127"/>
                </a:moveTo>
                <a:cubicBezTo>
                  <a:pt x="703" y="126"/>
                  <a:pt x="703" y="126"/>
                  <a:pt x="703" y="126"/>
                </a:cubicBezTo>
                <a:cubicBezTo>
                  <a:pt x="704" y="127"/>
                  <a:pt x="705" y="126"/>
                  <a:pt x="705" y="126"/>
                </a:cubicBezTo>
                <a:cubicBezTo>
                  <a:pt x="705" y="127"/>
                  <a:pt x="705" y="127"/>
                  <a:pt x="704" y="127"/>
                </a:cubicBezTo>
                <a:close/>
                <a:moveTo>
                  <a:pt x="708" y="125"/>
                </a:moveTo>
                <a:cubicBezTo>
                  <a:pt x="707" y="125"/>
                  <a:pt x="706" y="126"/>
                  <a:pt x="705" y="125"/>
                </a:cubicBezTo>
                <a:cubicBezTo>
                  <a:pt x="706" y="125"/>
                  <a:pt x="706" y="125"/>
                  <a:pt x="706" y="125"/>
                </a:cubicBezTo>
                <a:cubicBezTo>
                  <a:pt x="704" y="124"/>
                  <a:pt x="703" y="126"/>
                  <a:pt x="702" y="126"/>
                </a:cubicBezTo>
                <a:cubicBezTo>
                  <a:pt x="700" y="127"/>
                  <a:pt x="700" y="127"/>
                  <a:pt x="700" y="127"/>
                </a:cubicBezTo>
                <a:cubicBezTo>
                  <a:pt x="702" y="126"/>
                  <a:pt x="699" y="126"/>
                  <a:pt x="700" y="126"/>
                </a:cubicBezTo>
                <a:cubicBezTo>
                  <a:pt x="701" y="126"/>
                  <a:pt x="701" y="126"/>
                  <a:pt x="701" y="126"/>
                </a:cubicBezTo>
                <a:cubicBezTo>
                  <a:pt x="704" y="124"/>
                  <a:pt x="698" y="121"/>
                  <a:pt x="704" y="120"/>
                </a:cubicBezTo>
                <a:cubicBezTo>
                  <a:pt x="705" y="119"/>
                  <a:pt x="707" y="120"/>
                  <a:pt x="707" y="119"/>
                </a:cubicBezTo>
                <a:cubicBezTo>
                  <a:pt x="708" y="119"/>
                  <a:pt x="708" y="120"/>
                  <a:pt x="708" y="120"/>
                </a:cubicBezTo>
                <a:cubicBezTo>
                  <a:pt x="707" y="121"/>
                  <a:pt x="707" y="123"/>
                  <a:pt x="706" y="124"/>
                </a:cubicBezTo>
                <a:lnTo>
                  <a:pt x="708" y="125"/>
                </a:lnTo>
                <a:close/>
                <a:moveTo>
                  <a:pt x="715" y="114"/>
                </a:moveTo>
                <a:cubicBezTo>
                  <a:pt x="714" y="114"/>
                  <a:pt x="714" y="114"/>
                  <a:pt x="714" y="114"/>
                </a:cubicBezTo>
                <a:cubicBezTo>
                  <a:pt x="714" y="114"/>
                  <a:pt x="715" y="113"/>
                  <a:pt x="715" y="114"/>
                </a:cubicBezTo>
                <a:close/>
                <a:moveTo>
                  <a:pt x="722" y="57"/>
                </a:moveTo>
                <a:cubicBezTo>
                  <a:pt x="722" y="57"/>
                  <a:pt x="722" y="57"/>
                  <a:pt x="722" y="57"/>
                </a:cubicBezTo>
                <a:cubicBezTo>
                  <a:pt x="721" y="57"/>
                  <a:pt x="721" y="57"/>
                  <a:pt x="721" y="57"/>
                </a:cubicBezTo>
                <a:cubicBezTo>
                  <a:pt x="722" y="58"/>
                  <a:pt x="722" y="58"/>
                  <a:pt x="722" y="58"/>
                </a:cubicBezTo>
                <a:cubicBezTo>
                  <a:pt x="720" y="59"/>
                  <a:pt x="719" y="58"/>
                  <a:pt x="717" y="58"/>
                </a:cubicBezTo>
                <a:cubicBezTo>
                  <a:pt x="716" y="56"/>
                  <a:pt x="714" y="58"/>
                  <a:pt x="713" y="56"/>
                </a:cubicBezTo>
                <a:cubicBezTo>
                  <a:pt x="712" y="56"/>
                  <a:pt x="712" y="56"/>
                  <a:pt x="712" y="57"/>
                </a:cubicBezTo>
                <a:cubicBezTo>
                  <a:pt x="712" y="57"/>
                  <a:pt x="712" y="57"/>
                  <a:pt x="712" y="57"/>
                </a:cubicBezTo>
                <a:cubicBezTo>
                  <a:pt x="710" y="58"/>
                  <a:pt x="707" y="57"/>
                  <a:pt x="704" y="58"/>
                </a:cubicBezTo>
                <a:cubicBezTo>
                  <a:pt x="703" y="57"/>
                  <a:pt x="703" y="57"/>
                  <a:pt x="703" y="57"/>
                </a:cubicBezTo>
                <a:cubicBezTo>
                  <a:pt x="706" y="57"/>
                  <a:pt x="702" y="54"/>
                  <a:pt x="705" y="55"/>
                </a:cubicBezTo>
                <a:cubicBezTo>
                  <a:pt x="705" y="54"/>
                  <a:pt x="705" y="54"/>
                  <a:pt x="706" y="54"/>
                </a:cubicBezTo>
                <a:cubicBezTo>
                  <a:pt x="708" y="55"/>
                  <a:pt x="713" y="54"/>
                  <a:pt x="715" y="53"/>
                </a:cubicBezTo>
                <a:cubicBezTo>
                  <a:pt x="717" y="54"/>
                  <a:pt x="719" y="52"/>
                  <a:pt x="720" y="54"/>
                </a:cubicBezTo>
                <a:cubicBezTo>
                  <a:pt x="721" y="52"/>
                  <a:pt x="723" y="53"/>
                  <a:pt x="725" y="54"/>
                </a:cubicBezTo>
                <a:cubicBezTo>
                  <a:pt x="725" y="55"/>
                  <a:pt x="725" y="55"/>
                  <a:pt x="725" y="55"/>
                </a:cubicBezTo>
                <a:cubicBezTo>
                  <a:pt x="724" y="56"/>
                  <a:pt x="725" y="57"/>
                  <a:pt x="722" y="57"/>
                </a:cubicBezTo>
                <a:close/>
                <a:moveTo>
                  <a:pt x="707" y="38"/>
                </a:moveTo>
                <a:cubicBezTo>
                  <a:pt x="707" y="38"/>
                  <a:pt x="707" y="38"/>
                  <a:pt x="707" y="38"/>
                </a:cubicBezTo>
                <a:cubicBezTo>
                  <a:pt x="708" y="38"/>
                  <a:pt x="709" y="38"/>
                  <a:pt x="709" y="37"/>
                </a:cubicBezTo>
                <a:cubicBezTo>
                  <a:pt x="709" y="38"/>
                  <a:pt x="709" y="38"/>
                  <a:pt x="709" y="38"/>
                </a:cubicBezTo>
                <a:cubicBezTo>
                  <a:pt x="709" y="38"/>
                  <a:pt x="708" y="39"/>
                  <a:pt x="707" y="38"/>
                </a:cubicBezTo>
                <a:close/>
                <a:moveTo>
                  <a:pt x="710" y="38"/>
                </a:moveTo>
                <a:cubicBezTo>
                  <a:pt x="711" y="38"/>
                  <a:pt x="711" y="38"/>
                  <a:pt x="712" y="38"/>
                </a:cubicBezTo>
                <a:cubicBezTo>
                  <a:pt x="712" y="40"/>
                  <a:pt x="714" y="38"/>
                  <a:pt x="714" y="38"/>
                </a:cubicBezTo>
                <a:cubicBezTo>
                  <a:pt x="714" y="39"/>
                  <a:pt x="714" y="39"/>
                  <a:pt x="714" y="39"/>
                </a:cubicBezTo>
                <a:cubicBezTo>
                  <a:pt x="714" y="39"/>
                  <a:pt x="713" y="39"/>
                  <a:pt x="712" y="39"/>
                </a:cubicBezTo>
                <a:cubicBezTo>
                  <a:pt x="712" y="40"/>
                  <a:pt x="711" y="39"/>
                  <a:pt x="710" y="38"/>
                </a:cubicBezTo>
                <a:close/>
                <a:moveTo>
                  <a:pt x="737" y="114"/>
                </a:moveTo>
                <a:cubicBezTo>
                  <a:pt x="735" y="113"/>
                  <a:pt x="734" y="114"/>
                  <a:pt x="732" y="113"/>
                </a:cubicBezTo>
                <a:cubicBezTo>
                  <a:pt x="734" y="113"/>
                  <a:pt x="734" y="113"/>
                  <a:pt x="734" y="113"/>
                </a:cubicBezTo>
                <a:cubicBezTo>
                  <a:pt x="733" y="112"/>
                  <a:pt x="737" y="111"/>
                  <a:pt x="733" y="111"/>
                </a:cubicBezTo>
                <a:cubicBezTo>
                  <a:pt x="733" y="110"/>
                  <a:pt x="735" y="109"/>
                  <a:pt x="733" y="109"/>
                </a:cubicBezTo>
                <a:cubicBezTo>
                  <a:pt x="733" y="109"/>
                  <a:pt x="733" y="109"/>
                  <a:pt x="733" y="109"/>
                </a:cubicBezTo>
                <a:cubicBezTo>
                  <a:pt x="733" y="109"/>
                  <a:pt x="733" y="109"/>
                  <a:pt x="733" y="109"/>
                </a:cubicBezTo>
                <a:cubicBezTo>
                  <a:pt x="733" y="109"/>
                  <a:pt x="734" y="108"/>
                  <a:pt x="734" y="108"/>
                </a:cubicBezTo>
                <a:cubicBezTo>
                  <a:pt x="732" y="107"/>
                  <a:pt x="734" y="107"/>
                  <a:pt x="735" y="105"/>
                </a:cubicBezTo>
                <a:cubicBezTo>
                  <a:pt x="734" y="105"/>
                  <a:pt x="734" y="105"/>
                  <a:pt x="734" y="105"/>
                </a:cubicBezTo>
                <a:cubicBezTo>
                  <a:pt x="735" y="103"/>
                  <a:pt x="736" y="105"/>
                  <a:pt x="738" y="104"/>
                </a:cubicBezTo>
                <a:cubicBezTo>
                  <a:pt x="737" y="106"/>
                  <a:pt x="738" y="108"/>
                  <a:pt x="739" y="109"/>
                </a:cubicBezTo>
                <a:cubicBezTo>
                  <a:pt x="739" y="108"/>
                  <a:pt x="739" y="109"/>
                  <a:pt x="738" y="109"/>
                </a:cubicBezTo>
                <a:cubicBezTo>
                  <a:pt x="738" y="110"/>
                  <a:pt x="740" y="110"/>
                  <a:pt x="741" y="111"/>
                </a:cubicBezTo>
                <a:cubicBezTo>
                  <a:pt x="742" y="111"/>
                  <a:pt x="742" y="110"/>
                  <a:pt x="743" y="110"/>
                </a:cubicBezTo>
                <a:cubicBezTo>
                  <a:pt x="743" y="110"/>
                  <a:pt x="743" y="111"/>
                  <a:pt x="743" y="111"/>
                </a:cubicBezTo>
                <a:cubicBezTo>
                  <a:pt x="743" y="111"/>
                  <a:pt x="743" y="111"/>
                  <a:pt x="744" y="111"/>
                </a:cubicBezTo>
                <a:cubicBezTo>
                  <a:pt x="742" y="113"/>
                  <a:pt x="739" y="113"/>
                  <a:pt x="737" y="114"/>
                </a:cubicBezTo>
                <a:close/>
                <a:moveTo>
                  <a:pt x="741" y="81"/>
                </a:moveTo>
                <a:cubicBezTo>
                  <a:pt x="742" y="81"/>
                  <a:pt x="743" y="80"/>
                  <a:pt x="743" y="81"/>
                </a:cubicBezTo>
                <a:cubicBezTo>
                  <a:pt x="743" y="82"/>
                  <a:pt x="742" y="82"/>
                  <a:pt x="742" y="82"/>
                </a:cubicBezTo>
                <a:cubicBezTo>
                  <a:pt x="741" y="82"/>
                  <a:pt x="740" y="82"/>
                  <a:pt x="741" y="81"/>
                </a:cubicBezTo>
                <a:close/>
                <a:moveTo>
                  <a:pt x="751" y="43"/>
                </a:moveTo>
                <a:cubicBezTo>
                  <a:pt x="752" y="42"/>
                  <a:pt x="751" y="41"/>
                  <a:pt x="750" y="41"/>
                </a:cubicBezTo>
                <a:cubicBezTo>
                  <a:pt x="748" y="41"/>
                  <a:pt x="746" y="42"/>
                  <a:pt x="745" y="41"/>
                </a:cubicBezTo>
                <a:cubicBezTo>
                  <a:pt x="745" y="39"/>
                  <a:pt x="742" y="40"/>
                  <a:pt x="741" y="39"/>
                </a:cubicBezTo>
                <a:cubicBezTo>
                  <a:pt x="740" y="39"/>
                  <a:pt x="740" y="40"/>
                  <a:pt x="739" y="40"/>
                </a:cubicBezTo>
                <a:cubicBezTo>
                  <a:pt x="738" y="39"/>
                  <a:pt x="740" y="39"/>
                  <a:pt x="739" y="38"/>
                </a:cubicBezTo>
                <a:cubicBezTo>
                  <a:pt x="738" y="38"/>
                  <a:pt x="739" y="39"/>
                  <a:pt x="738" y="39"/>
                </a:cubicBezTo>
                <a:cubicBezTo>
                  <a:pt x="736" y="37"/>
                  <a:pt x="732" y="38"/>
                  <a:pt x="729" y="38"/>
                </a:cubicBezTo>
                <a:cubicBezTo>
                  <a:pt x="729" y="37"/>
                  <a:pt x="729" y="37"/>
                  <a:pt x="729" y="37"/>
                </a:cubicBezTo>
                <a:cubicBezTo>
                  <a:pt x="728" y="37"/>
                  <a:pt x="727" y="38"/>
                  <a:pt x="727" y="38"/>
                </a:cubicBezTo>
                <a:cubicBezTo>
                  <a:pt x="724" y="38"/>
                  <a:pt x="721" y="39"/>
                  <a:pt x="718" y="38"/>
                </a:cubicBezTo>
                <a:cubicBezTo>
                  <a:pt x="718" y="38"/>
                  <a:pt x="717" y="38"/>
                  <a:pt x="716" y="38"/>
                </a:cubicBezTo>
                <a:cubicBezTo>
                  <a:pt x="716" y="38"/>
                  <a:pt x="716" y="38"/>
                  <a:pt x="716" y="38"/>
                </a:cubicBezTo>
                <a:cubicBezTo>
                  <a:pt x="719" y="37"/>
                  <a:pt x="716" y="36"/>
                  <a:pt x="719" y="35"/>
                </a:cubicBezTo>
                <a:cubicBezTo>
                  <a:pt x="718" y="34"/>
                  <a:pt x="713" y="34"/>
                  <a:pt x="715" y="32"/>
                </a:cubicBezTo>
                <a:cubicBezTo>
                  <a:pt x="714" y="33"/>
                  <a:pt x="712" y="30"/>
                  <a:pt x="711" y="32"/>
                </a:cubicBezTo>
                <a:cubicBezTo>
                  <a:pt x="711" y="33"/>
                  <a:pt x="708" y="33"/>
                  <a:pt x="707" y="33"/>
                </a:cubicBezTo>
                <a:cubicBezTo>
                  <a:pt x="706" y="33"/>
                  <a:pt x="706" y="33"/>
                  <a:pt x="706" y="34"/>
                </a:cubicBezTo>
                <a:cubicBezTo>
                  <a:pt x="707" y="34"/>
                  <a:pt x="707" y="35"/>
                  <a:pt x="707" y="36"/>
                </a:cubicBezTo>
                <a:cubicBezTo>
                  <a:pt x="704" y="36"/>
                  <a:pt x="704" y="33"/>
                  <a:pt x="701" y="34"/>
                </a:cubicBezTo>
                <a:cubicBezTo>
                  <a:pt x="701" y="35"/>
                  <a:pt x="700" y="36"/>
                  <a:pt x="699" y="36"/>
                </a:cubicBezTo>
                <a:cubicBezTo>
                  <a:pt x="698" y="37"/>
                  <a:pt x="698" y="36"/>
                  <a:pt x="698" y="36"/>
                </a:cubicBezTo>
                <a:cubicBezTo>
                  <a:pt x="697" y="34"/>
                  <a:pt x="696" y="35"/>
                  <a:pt x="695" y="35"/>
                </a:cubicBezTo>
                <a:cubicBezTo>
                  <a:pt x="695" y="36"/>
                  <a:pt x="695" y="36"/>
                  <a:pt x="696" y="36"/>
                </a:cubicBezTo>
                <a:cubicBezTo>
                  <a:pt x="696" y="36"/>
                  <a:pt x="696" y="36"/>
                  <a:pt x="696" y="36"/>
                </a:cubicBezTo>
                <a:cubicBezTo>
                  <a:pt x="695" y="36"/>
                  <a:pt x="695" y="37"/>
                  <a:pt x="693" y="37"/>
                </a:cubicBezTo>
                <a:cubicBezTo>
                  <a:pt x="691" y="35"/>
                  <a:pt x="691" y="35"/>
                  <a:pt x="691" y="35"/>
                </a:cubicBezTo>
                <a:cubicBezTo>
                  <a:pt x="690" y="36"/>
                  <a:pt x="690" y="36"/>
                  <a:pt x="690" y="36"/>
                </a:cubicBezTo>
                <a:cubicBezTo>
                  <a:pt x="692" y="36"/>
                  <a:pt x="692" y="38"/>
                  <a:pt x="693" y="38"/>
                </a:cubicBezTo>
                <a:cubicBezTo>
                  <a:pt x="695" y="38"/>
                  <a:pt x="695" y="38"/>
                  <a:pt x="695" y="38"/>
                </a:cubicBezTo>
                <a:cubicBezTo>
                  <a:pt x="696" y="39"/>
                  <a:pt x="693" y="39"/>
                  <a:pt x="695" y="40"/>
                </a:cubicBezTo>
                <a:cubicBezTo>
                  <a:pt x="693" y="40"/>
                  <a:pt x="692" y="42"/>
                  <a:pt x="691" y="41"/>
                </a:cubicBezTo>
                <a:cubicBezTo>
                  <a:pt x="691" y="40"/>
                  <a:pt x="691" y="40"/>
                  <a:pt x="691" y="40"/>
                </a:cubicBezTo>
                <a:cubicBezTo>
                  <a:pt x="691" y="40"/>
                  <a:pt x="690" y="39"/>
                  <a:pt x="689" y="39"/>
                </a:cubicBezTo>
                <a:cubicBezTo>
                  <a:pt x="689" y="41"/>
                  <a:pt x="684" y="38"/>
                  <a:pt x="685" y="42"/>
                </a:cubicBezTo>
                <a:cubicBezTo>
                  <a:pt x="683" y="42"/>
                  <a:pt x="683" y="42"/>
                  <a:pt x="683" y="42"/>
                </a:cubicBezTo>
                <a:cubicBezTo>
                  <a:pt x="683" y="42"/>
                  <a:pt x="683" y="43"/>
                  <a:pt x="683" y="43"/>
                </a:cubicBezTo>
                <a:cubicBezTo>
                  <a:pt x="683" y="42"/>
                  <a:pt x="682" y="42"/>
                  <a:pt x="681" y="41"/>
                </a:cubicBezTo>
                <a:cubicBezTo>
                  <a:pt x="682" y="41"/>
                  <a:pt x="683" y="41"/>
                  <a:pt x="684" y="40"/>
                </a:cubicBezTo>
                <a:cubicBezTo>
                  <a:pt x="683" y="39"/>
                  <a:pt x="680" y="40"/>
                  <a:pt x="679" y="39"/>
                </a:cubicBezTo>
                <a:cubicBezTo>
                  <a:pt x="677" y="40"/>
                  <a:pt x="680" y="41"/>
                  <a:pt x="678" y="42"/>
                </a:cubicBezTo>
                <a:cubicBezTo>
                  <a:pt x="678" y="43"/>
                  <a:pt x="681" y="42"/>
                  <a:pt x="679" y="43"/>
                </a:cubicBezTo>
                <a:cubicBezTo>
                  <a:pt x="679" y="43"/>
                  <a:pt x="679" y="43"/>
                  <a:pt x="679" y="43"/>
                </a:cubicBezTo>
                <a:cubicBezTo>
                  <a:pt x="679" y="43"/>
                  <a:pt x="677" y="43"/>
                  <a:pt x="677" y="44"/>
                </a:cubicBezTo>
                <a:cubicBezTo>
                  <a:pt x="677" y="45"/>
                  <a:pt x="677" y="45"/>
                  <a:pt x="677" y="45"/>
                </a:cubicBezTo>
                <a:cubicBezTo>
                  <a:pt x="676" y="45"/>
                  <a:pt x="676" y="44"/>
                  <a:pt x="675" y="45"/>
                </a:cubicBezTo>
                <a:cubicBezTo>
                  <a:pt x="673" y="45"/>
                  <a:pt x="676" y="44"/>
                  <a:pt x="675" y="43"/>
                </a:cubicBezTo>
                <a:cubicBezTo>
                  <a:pt x="674" y="43"/>
                  <a:pt x="673" y="43"/>
                  <a:pt x="672" y="44"/>
                </a:cubicBezTo>
                <a:cubicBezTo>
                  <a:pt x="672" y="44"/>
                  <a:pt x="672" y="44"/>
                  <a:pt x="672" y="45"/>
                </a:cubicBezTo>
                <a:cubicBezTo>
                  <a:pt x="673" y="44"/>
                  <a:pt x="673" y="45"/>
                  <a:pt x="673" y="45"/>
                </a:cubicBezTo>
                <a:cubicBezTo>
                  <a:pt x="670" y="46"/>
                  <a:pt x="670" y="46"/>
                  <a:pt x="670" y="46"/>
                </a:cubicBezTo>
                <a:cubicBezTo>
                  <a:pt x="670" y="46"/>
                  <a:pt x="670" y="46"/>
                  <a:pt x="670" y="46"/>
                </a:cubicBezTo>
                <a:cubicBezTo>
                  <a:pt x="669" y="45"/>
                  <a:pt x="669" y="45"/>
                  <a:pt x="669" y="45"/>
                </a:cubicBezTo>
                <a:cubicBezTo>
                  <a:pt x="672" y="45"/>
                  <a:pt x="672" y="45"/>
                  <a:pt x="672" y="45"/>
                </a:cubicBezTo>
                <a:cubicBezTo>
                  <a:pt x="671" y="44"/>
                  <a:pt x="668" y="45"/>
                  <a:pt x="667" y="44"/>
                </a:cubicBezTo>
                <a:cubicBezTo>
                  <a:pt x="667" y="44"/>
                  <a:pt x="667" y="43"/>
                  <a:pt x="667" y="43"/>
                </a:cubicBezTo>
                <a:cubicBezTo>
                  <a:pt x="665" y="43"/>
                  <a:pt x="665" y="45"/>
                  <a:pt x="665" y="46"/>
                </a:cubicBezTo>
                <a:cubicBezTo>
                  <a:pt x="665" y="46"/>
                  <a:pt x="665" y="46"/>
                  <a:pt x="665" y="46"/>
                </a:cubicBezTo>
                <a:cubicBezTo>
                  <a:pt x="663" y="45"/>
                  <a:pt x="662" y="46"/>
                  <a:pt x="661" y="47"/>
                </a:cubicBezTo>
                <a:cubicBezTo>
                  <a:pt x="659" y="50"/>
                  <a:pt x="652" y="48"/>
                  <a:pt x="654" y="52"/>
                </a:cubicBezTo>
                <a:cubicBezTo>
                  <a:pt x="651" y="52"/>
                  <a:pt x="652" y="53"/>
                  <a:pt x="649" y="54"/>
                </a:cubicBezTo>
                <a:cubicBezTo>
                  <a:pt x="647" y="54"/>
                  <a:pt x="648" y="56"/>
                  <a:pt x="646" y="56"/>
                </a:cubicBezTo>
                <a:cubicBezTo>
                  <a:pt x="646" y="55"/>
                  <a:pt x="646" y="55"/>
                  <a:pt x="645" y="55"/>
                </a:cubicBezTo>
                <a:cubicBezTo>
                  <a:pt x="645" y="56"/>
                  <a:pt x="642" y="57"/>
                  <a:pt x="642" y="59"/>
                </a:cubicBezTo>
                <a:cubicBezTo>
                  <a:pt x="639" y="59"/>
                  <a:pt x="638" y="62"/>
                  <a:pt x="634" y="63"/>
                </a:cubicBezTo>
                <a:cubicBezTo>
                  <a:pt x="633" y="65"/>
                  <a:pt x="632" y="65"/>
                  <a:pt x="630" y="67"/>
                </a:cubicBezTo>
                <a:cubicBezTo>
                  <a:pt x="631" y="67"/>
                  <a:pt x="631" y="67"/>
                  <a:pt x="631" y="67"/>
                </a:cubicBezTo>
                <a:cubicBezTo>
                  <a:pt x="631" y="68"/>
                  <a:pt x="629" y="67"/>
                  <a:pt x="629" y="69"/>
                </a:cubicBezTo>
                <a:cubicBezTo>
                  <a:pt x="630" y="70"/>
                  <a:pt x="628" y="70"/>
                  <a:pt x="627" y="70"/>
                </a:cubicBezTo>
                <a:cubicBezTo>
                  <a:pt x="626" y="70"/>
                  <a:pt x="626" y="70"/>
                  <a:pt x="625" y="70"/>
                </a:cubicBezTo>
                <a:cubicBezTo>
                  <a:pt x="625" y="71"/>
                  <a:pt x="626" y="71"/>
                  <a:pt x="626" y="72"/>
                </a:cubicBezTo>
                <a:cubicBezTo>
                  <a:pt x="624" y="72"/>
                  <a:pt x="623" y="73"/>
                  <a:pt x="622" y="74"/>
                </a:cubicBezTo>
                <a:cubicBezTo>
                  <a:pt x="623" y="75"/>
                  <a:pt x="623" y="75"/>
                  <a:pt x="623" y="75"/>
                </a:cubicBezTo>
                <a:cubicBezTo>
                  <a:pt x="621" y="76"/>
                  <a:pt x="620" y="77"/>
                  <a:pt x="619" y="78"/>
                </a:cubicBezTo>
                <a:cubicBezTo>
                  <a:pt x="620" y="79"/>
                  <a:pt x="620" y="79"/>
                  <a:pt x="620" y="79"/>
                </a:cubicBezTo>
                <a:cubicBezTo>
                  <a:pt x="618" y="81"/>
                  <a:pt x="616" y="79"/>
                  <a:pt x="617" y="81"/>
                </a:cubicBezTo>
                <a:cubicBezTo>
                  <a:pt x="616" y="82"/>
                  <a:pt x="616" y="84"/>
                  <a:pt x="614" y="85"/>
                </a:cubicBezTo>
                <a:cubicBezTo>
                  <a:pt x="614" y="85"/>
                  <a:pt x="615" y="85"/>
                  <a:pt x="616" y="85"/>
                </a:cubicBezTo>
                <a:cubicBezTo>
                  <a:pt x="613" y="85"/>
                  <a:pt x="613" y="87"/>
                  <a:pt x="611" y="89"/>
                </a:cubicBezTo>
                <a:cubicBezTo>
                  <a:pt x="611" y="91"/>
                  <a:pt x="609" y="92"/>
                  <a:pt x="608" y="94"/>
                </a:cubicBezTo>
                <a:cubicBezTo>
                  <a:pt x="606" y="96"/>
                  <a:pt x="605" y="96"/>
                  <a:pt x="605" y="98"/>
                </a:cubicBezTo>
                <a:cubicBezTo>
                  <a:pt x="603" y="98"/>
                  <a:pt x="603" y="98"/>
                  <a:pt x="603" y="98"/>
                </a:cubicBezTo>
                <a:cubicBezTo>
                  <a:pt x="603" y="100"/>
                  <a:pt x="600" y="101"/>
                  <a:pt x="600" y="103"/>
                </a:cubicBezTo>
                <a:cubicBezTo>
                  <a:pt x="599" y="103"/>
                  <a:pt x="599" y="106"/>
                  <a:pt x="597" y="105"/>
                </a:cubicBezTo>
                <a:cubicBezTo>
                  <a:pt x="595" y="105"/>
                  <a:pt x="592" y="104"/>
                  <a:pt x="591" y="102"/>
                </a:cubicBezTo>
                <a:cubicBezTo>
                  <a:pt x="591" y="101"/>
                  <a:pt x="592" y="101"/>
                  <a:pt x="591" y="100"/>
                </a:cubicBezTo>
                <a:cubicBezTo>
                  <a:pt x="592" y="100"/>
                  <a:pt x="593" y="98"/>
                  <a:pt x="591" y="98"/>
                </a:cubicBezTo>
                <a:cubicBezTo>
                  <a:pt x="595" y="97"/>
                  <a:pt x="595" y="95"/>
                  <a:pt x="595" y="93"/>
                </a:cubicBezTo>
                <a:cubicBezTo>
                  <a:pt x="593" y="91"/>
                  <a:pt x="593" y="91"/>
                  <a:pt x="593" y="91"/>
                </a:cubicBezTo>
                <a:cubicBezTo>
                  <a:pt x="595" y="91"/>
                  <a:pt x="595" y="91"/>
                  <a:pt x="595" y="91"/>
                </a:cubicBezTo>
                <a:cubicBezTo>
                  <a:pt x="595" y="90"/>
                  <a:pt x="592" y="90"/>
                  <a:pt x="595" y="89"/>
                </a:cubicBezTo>
                <a:cubicBezTo>
                  <a:pt x="595" y="88"/>
                  <a:pt x="594" y="88"/>
                  <a:pt x="595" y="88"/>
                </a:cubicBezTo>
                <a:cubicBezTo>
                  <a:pt x="599" y="87"/>
                  <a:pt x="599" y="85"/>
                  <a:pt x="599" y="83"/>
                </a:cubicBezTo>
                <a:cubicBezTo>
                  <a:pt x="601" y="83"/>
                  <a:pt x="601" y="80"/>
                  <a:pt x="603" y="79"/>
                </a:cubicBezTo>
                <a:cubicBezTo>
                  <a:pt x="608" y="78"/>
                  <a:pt x="601" y="75"/>
                  <a:pt x="606" y="75"/>
                </a:cubicBezTo>
                <a:cubicBezTo>
                  <a:pt x="606" y="75"/>
                  <a:pt x="606" y="75"/>
                  <a:pt x="606" y="75"/>
                </a:cubicBezTo>
                <a:cubicBezTo>
                  <a:pt x="606" y="74"/>
                  <a:pt x="605" y="75"/>
                  <a:pt x="605" y="75"/>
                </a:cubicBezTo>
                <a:cubicBezTo>
                  <a:pt x="604" y="74"/>
                  <a:pt x="605" y="73"/>
                  <a:pt x="606" y="73"/>
                </a:cubicBezTo>
                <a:cubicBezTo>
                  <a:pt x="607" y="73"/>
                  <a:pt x="608" y="71"/>
                  <a:pt x="611" y="72"/>
                </a:cubicBezTo>
                <a:cubicBezTo>
                  <a:pt x="611" y="71"/>
                  <a:pt x="612" y="71"/>
                  <a:pt x="611" y="71"/>
                </a:cubicBezTo>
                <a:cubicBezTo>
                  <a:pt x="610" y="71"/>
                  <a:pt x="610" y="71"/>
                  <a:pt x="610" y="71"/>
                </a:cubicBezTo>
                <a:cubicBezTo>
                  <a:pt x="611" y="69"/>
                  <a:pt x="610" y="69"/>
                  <a:pt x="611" y="68"/>
                </a:cubicBezTo>
                <a:cubicBezTo>
                  <a:pt x="613" y="68"/>
                  <a:pt x="613" y="68"/>
                  <a:pt x="613" y="68"/>
                </a:cubicBezTo>
                <a:cubicBezTo>
                  <a:pt x="615" y="67"/>
                  <a:pt x="610" y="66"/>
                  <a:pt x="614" y="66"/>
                </a:cubicBezTo>
                <a:cubicBezTo>
                  <a:pt x="615" y="65"/>
                  <a:pt x="616" y="64"/>
                  <a:pt x="615" y="63"/>
                </a:cubicBezTo>
                <a:cubicBezTo>
                  <a:pt x="616" y="62"/>
                  <a:pt x="617" y="60"/>
                  <a:pt x="620" y="60"/>
                </a:cubicBezTo>
                <a:cubicBezTo>
                  <a:pt x="621" y="61"/>
                  <a:pt x="623" y="60"/>
                  <a:pt x="622" y="59"/>
                </a:cubicBezTo>
                <a:cubicBezTo>
                  <a:pt x="622" y="59"/>
                  <a:pt x="623" y="59"/>
                  <a:pt x="623" y="59"/>
                </a:cubicBezTo>
                <a:cubicBezTo>
                  <a:pt x="622" y="58"/>
                  <a:pt x="626" y="58"/>
                  <a:pt x="624" y="56"/>
                </a:cubicBezTo>
                <a:cubicBezTo>
                  <a:pt x="629" y="57"/>
                  <a:pt x="631" y="55"/>
                  <a:pt x="634" y="53"/>
                </a:cubicBezTo>
                <a:cubicBezTo>
                  <a:pt x="632" y="52"/>
                  <a:pt x="635" y="51"/>
                  <a:pt x="633" y="50"/>
                </a:cubicBezTo>
                <a:cubicBezTo>
                  <a:pt x="637" y="50"/>
                  <a:pt x="633" y="47"/>
                  <a:pt x="637" y="48"/>
                </a:cubicBezTo>
                <a:cubicBezTo>
                  <a:pt x="637" y="47"/>
                  <a:pt x="637" y="47"/>
                  <a:pt x="637" y="47"/>
                </a:cubicBezTo>
                <a:cubicBezTo>
                  <a:pt x="637" y="47"/>
                  <a:pt x="637" y="47"/>
                  <a:pt x="637" y="47"/>
                </a:cubicBezTo>
                <a:cubicBezTo>
                  <a:pt x="639" y="47"/>
                  <a:pt x="639" y="45"/>
                  <a:pt x="641" y="45"/>
                </a:cubicBezTo>
                <a:cubicBezTo>
                  <a:pt x="641" y="46"/>
                  <a:pt x="642" y="45"/>
                  <a:pt x="643" y="46"/>
                </a:cubicBezTo>
                <a:cubicBezTo>
                  <a:pt x="643" y="46"/>
                  <a:pt x="644" y="45"/>
                  <a:pt x="643" y="45"/>
                </a:cubicBezTo>
                <a:cubicBezTo>
                  <a:pt x="643" y="45"/>
                  <a:pt x="643" y="45"/>
                  <a:pt x="643" y="45"/>
                </a:cubicBezTo>
                <a:cubicBezTo>
                  <a:pt x="645" y="44"/>
                  <a:pt x="645" y="44"/>
                  <a:pt x="645" y="44"/>
                </a:cubicBezTo>
                <a:cubicBezTo>
                  <a:pt x="646" y="45"/>
                  <a:pt x="646" y="45"/>
                  <a:pt x="646" y="45"/>
                </a:cubicBezTo>
                <a:cubicBezTo>
                  <a:pt x="646" y="44"/>
                  <a:pt x="648" y="44"/>
                  <a:pt x="648" y="43"/>
                </a:cubicBezTo>
                <a:cubicBezTo>
                  <a:pt x="647" y="43"/>
                  <a:pt x="647" y="43"/>
                  <a:pt x="647" y="43"/>
                </a:cubicBezTo>
                <a:cubicBezTo>
                  <a:pt x="647" y="42"/>
                  <a:pt x="648" y="42"/>
                  <a:pt x="647" y="41"/>
                </a:cubicBezTo>
                <a:cubicBezTo>
                  <a:pt x="649" y="43"/>
                  <a:pt x="650" y="40"/>
                  <a:pt x="651" y="40"/>
                </a:cubicBezTo>
                <a:cubicBezTo>
                  <a:pt x="652" y="39"/>
                  <a:pt x="652" y="39"/>
                  <a:pt x="652" y="39"/>
                </a:cubicBezTo>
                <a:cubicBezTo>
                  <a:pt x="652" y="40"/>
                  <a:pt x="654" y="40"/>
                  <a:pt x="654" y="39"/>
                </a:cubicBezTo>
                <a:cubicBezTo>
                  <a:pt x="654" y="38"/>
                  <a:pt x="657" y="38"/>
                  <a:pt x="658" y="37"/>
                </a:cubicBezTo>
                <a:cubicBezTo>
                  <a:pt x="657" y="37"/>
                  <a:pt x="657" y="37"/>
                  <a:pt x="657" y="36"/>
                </a:cubicBezTo>
                <a:cubicBezTo>
                  <a:pt x="658" y="35"/>
                  <a:pt x="659" y="36"/>
                  <a:pt x="660" y="36"/>
                </a:cubicBezTo>
                <a:cubicBezTo>
                  <a:pt x="662" y="35"/>
                  <a:pt x="664" y="33"/>
                  <a:pt x="667" y="33"/>
                </a:cubicBezTo>
                <a:cubicBezTo>
                  <a:pt x="667" y="33"/>
                  <a:pt x="667" y="33"/>
                  <a:pt x="667" y="33"/>
                </a:cubicBezTo>
                <a:cubicBezTo>
                  <a:pt x="667" y="33"/>
                  <a:pt x="667" y="33"/>
                  <a:pt x="668" y="33"/>
                </a:cubicBezTo>
                <a:cubicBezTo>
                  <a:pt x="668" y="32"/>
                  <a:pt x="670" y="31"/>
                  <a:pt x="671" y="31"/>
                </a:cubicBezTo>
                <a:cubicBezTo>
                  <a:pt x="671" y="31"/>
                  <a:pt x="672" y="31"/>
                  <a:pt x="672" y="30"/>
                </a:cubicBezTo>
                <a:cubicBezTo>
                  <a:pt x="675" y="31"/>
                  <a:pt x="677" y="29"/>
                  <a:pt x="680" y="28"/>
                </a:cubicBezTo>
                <a:cubicBezTo>
                  <a:pt x="682" y="30"/>
                  <a:pt x="683" y="28"/>
                  <a:pt x="684" y="28"/>
                </a:cubicBezTo>
                <a:cubicBezTo>
                  <a:pt x="685" y="25"/>
                  <a:pt x="688" y="28"/>
                  <a:pt x="691" y="27"/>
                </a:cubicBezTo>
                <a:cubicBezTo>
                  <a:pt x="691" y="26"/>
                  <a:pt x="693" y="26"/>
                  <a:pt x="695" y="26"/>
                </a:cubicBezTo>
                <a:cubicBezTo>
                  <a:pt x="697" y="26"/>
                  <a:pt x="697" y="26"/>
                  <a:pt x="697" y="26"/>
                </a:cubicBezTo>
                <a:cubicBezTo>
                  <a:pt x="697" y="25"/>
                  <a:pt x="698" y="25"/>
                  <a:pt x="699" y="25"/>
                </a:cubicBezTo>
                <a:cubicBezTo>
                  <a:pt x="702" y="24"/>
                  <a:pt x="706" y="23"/>
                  <a:pt x="709" y="24"/>
                </a:cubicBezTo>
                <a:cubicBezTo>
                  <a:pt x="711" y="23"/>
                  <a:pt x="712" y="24"/>
                  <a:pt x="714" y="23"/>
                </a:cubicBezTo>
                <a:cubicBezTo>
                  <a:pt x="716" y="24"/>
                  <a:pt x="717" y="22"/>
                  <a:pt x="718" y="23"/>
                </a:cubicBezTo>
                <a:cubicBezTo>
                  <a:pt x="721" y="25"/>
                  <a:pt x="724" y="22"/>
                  <a:pt x="727" y="23"/>
                </a:cubicBezTo>
                <a:cubicBezTo>
                  <a:pt x="730" y="23"/>
                  <a:pt x="733" y="22"/>
                  <a:pt x="735" y="24"/>
                </a:cubicBezTo>
                <a:cubicBezTo>
                  <a:pt x="738" y="23"/>
                  <a:pt x="742" y="25"/>
                  <a:pt x="745" y="24"/>
                </a:cubicBezTo>
                <a:cubicBezTo>
                  <a:pt x="746" y="25"/>
                  <a:pt x="749" y="26"/>
                  <a:pt x="751" y="26"/>
                </a:cubicBezTo>
                <a:cubicBezTo>
                  <a:pt x="752" y="25"/>
                  <a:pt x="752" y="25"/>
                  <a:pt x="752" y="25"/>
                </a:cubicBezTo>
                <a:cubicBezTo>
                  <a:pt x="752" y="26"/>
                  <a:pt x="752" y="26"/>
                  <a:pt x="753" y="26"/>
                </a:cubicBezTo>
                <a:cubicBezTo>
                  <a:pt x="754" y="26"/>
                  <a:pt x="756" y="28"/>
                  <a:pt x="759" y="28"/>
                </a:cubicBezTo>
                <a:cubicBezTo>
                  <a:pt x="764" y="29"/>
                  <a:pt x="764" y="29"/>
                  <a:pt x="764" y="29"/>
                </a:cubicBezTo>
                <a:cubicBezTo>
                  <a:pt x="764" y="29"/>
                  <a:pt x="765" y="29"/>
                  <a:pt x="765" y="29"/>
                </a:cubicBezTo>
                <a:cubicBezTo>
                  <a:pt x="766" y="31"/>
                  <a:pt x="770" y="30"/>
                  <a:pt x="771" y="31"/>
                </a:cubicBezTo>
                <a:cubicBezTo>
                  <a:pt x="775" y="31"/>
                  <a:pt x="777" y="34"/>
                  <a:pt x="780" y="34"/>
                </a:cubicBezTo>
                <a:cubicBezTo>
                  <a:pt x="780" y="35"/>
                  <a:pt x="782" y="35"/>
                  <a:pt x="782" y="36"/>
                </a:cubicBezTo>
                <a:cubicBezTo>
                  <a:pt x="784" y="36"/>
                  <a:pt x="784" y="36"/>
                  <a:pt x="784" y="36"/>
                </a:cubicBezTo>
                <a:cubicBezTo>
                  <a:pt x="784" y="36"/>
                  <a:pt x="784" y="36"/>
                  <a:pt x="783" y="36"/>
                </a:cubicBezTo>
                <a:cubicBezTo>
                  <a:pt x="786" y="37"/>
                  <a:pt x="785" y="39"/>
                  <a:pt x="788" y="40"/>
                </a:cubicBezTo>
                <a:cubicBezTo>
                  <a:pt x="790" y="39"/>
                  <a:pt x="790" y="39"/>
                  <a:pt x="790" y="39"/>
                </a:cubicBezTo>
                <a:cubicBezTo>
                  <a:pt x="791" y="40"/>
                  <a:pt x="791" y="40"/>
                  <a:pt x="791" y="40"/>
                </a:cubicBezTo>
                <a:cubicBezTo>
                  <a:pt x="792" y="40"/>
                  <a:pt x="793" y="40"/>
                  <a:pt x="795" y="41"/>
                </a:cubicBezTo>
                <a:cubicBezTo>
                  <a:pt x="796" y="42"/>
                  <a:pt x="795" y="43"/>
                  <a:pt x="796" y="45"/>
                </a:cubicBezTo>
                <a:cubicBezTo>
                  <a:pt x="798" y="45"/>
                  <a:pt x="798" y="45"/>
                  <a:pt x="801" y="46"/>
                </a:cubicBezTo>
                <a:cubicBezTo>
                  <a:pt x="800" y="47"/>
                  <a:pt x="801" y="46"/>
                  <a:pt x="802" y="47"/>
                </a:cubicBezTo>
                <a:cubicBezTo>
                  <a:pt x="802" y="48"/>
                  <a:pt x="801" y="50"/>
                  <a:pt x="801" y="51"/>
                </a:cubicBezTo>
                <a:cubicBezTo>
                  <a:pt x="799" y="50"/>
                  <a:pt x="798" y="52"/>
                  <a:pt x="798" y="53"/>
                </a:cubicBezTo>
                <a:cubicBezTo>
                  <a:pt x="798" y="53"/>
                  <a:pt x="798" y="53"/>
                  <a:pt x="798" y="53"/>
                </a:cubicBezTo>
                <a:cubicBezTo>
                  <a:pt x="799" y="53"/>
                  <a:pt x="800" y="53"/>
                  <a:pt x="801" y="53"/>
                </a:cubicBezTo>
                <a:cubicBezTo>
                  <a:pt x="800" y="55"/>
                  <a:pt x="803" y="54"/>
                  <a:pt x="803" y="55"/>
                </a:cubicBezTo>
                <a:cubicBezTo>
                  <a:pt x="805" y="56"/>
                  <a:pt x="802" y="54"/>
                  <a:pt x="804" y="54"/>
                </a:cubicBezTo>
                <a:cubicBezTo>
                  <a:pt x="805" y="56"/>
                  <a:pt x="807" y="53"/>
                  <a:pt x="808" y="55"/>
                </a:cubicBezTo>
                <a:cubicBezTo>
                  <a:pt x="808" y="56"/>
                  <a:pt x="808" y="59"/>
                  <a:pt x="810" y="59"/>
                </a:cubicBezTo>
                <a:cubicBezTo>
                  <a:pt x="811" y="61"/>
                  <a:pt x="811" y="61"/>
                  <a:pt x="811" y="61"/>
                </a:cubicBezTo>
                <a:cubicBezTo>
                  <a:pt x="809" y="60"/>
                  <a:pt x="808" y="60"/>
                  <a:pt x="805" y="60"/>
                </a:cubicBezTo>
                <a:cubicBezTo>
                  <a:pt x="804" y="61"/>
                  <a:pt x="805" y="61"/>
                  <a:pt x="805" y="62"/>
                </a:cubicBezTo>
                <a:cubicBezTo>
                  <a:pt x="805" y="62"/>
                  <a:pt x="805" y="62"/>
                  <a:pt x="806" y="61"/>
                </a:cubicBezTo>
                <a:cubicBezTo>
                  <a:pt x="806" y="61"/>
                  <a:pt x="806" y="61"/>
                  <a:pt x="806" y="61"/>
                </a:cubicBezTo>
                <a:cubicBezTo>
                  <a:pt x="808" y="61"/>
                  <a:pt x="808" y="63"/>
                  <a:pt x="810" y="62"/>
                </a:cubicBezTo>
                <a:cubicBezTo>
                  <a:pt x="810" y="64"/>
                  <a:pt x="809" y="62"/>
                  <a:pt x="808" y="63"/>
                </a:cubicBezTo>
                <a:cubicBezTo>
                  <a:pt x="810" y="63"/>
                  <a:pt x="809" y="65"/>
                  <a:pt x="811" y="65"/>
                </a:cubicBezTo>
                <a:cubicBezTo>
                  <a:pt x="811" y="65"/>
                  <a:pt x="810" y="66"/>
                  <a:pt x="811" y="66"/>
                </a:cubicBezTo>
                <a:cubicBezTo>
                  <a:pt x="809" y="68"/>
                  <a:pt x="808" y="66"/>
                  <a:pt x="805" y="67"/>
                </a:cubicBezTo>
                <a:cubicBezTo>
                  <a:pt x="807" y="68"/>
                  <a:pt x="804" y="69"/>
                  <a:pt x="804" y="70"/>
                </a:cubicBezTo>
                <a:cubicBezTo>
                  <a:pt x="801" y="69"/>
                  <a:pt x="803" y="67"/>
                  <a:pt x="802" y="65"/>
                </a:cubicBezTo>
                <a:cubicBezTo>
                  <a:pt x="803" y="66"/>
                  <a:pt x="805" y="66"/>
                  <a:pt x="807" y="66"/>
                </a:cubicBezTo>
                <a:cubicBezTo>
                  <a:pt x="808" y="65"/>
                  <a:pt x="808" y="64"/>
                  <a:pt x="807" y="64"/>
                </a:cubicBezTo>
                <a:cubicBezTo>
                  <a:pt x="806" y="63"/>
                  <a:pt x="803" y="63"/>
                  <a:pt x="802" y="63"/>
                </a:cubicBezTo>
                <a:cubicBezTo>
                  <a:pt x="801" y="64"/>
                  <a:pt x="801" y="65"/>
                  <a:pt x="799" y="65"/>
                </a:cubicBezTo>
                <a:cubicBezTo>
                  <a:pt x="800" y="64"/>
                  <a:pt x="798" y="64"/>
                  <a:pt x="798" y="63"/>
                </a:cubicBezTo>
                <a:cubicBezTo>
                  <a:pt x="798" y="63"/>
                  <a:pt x="798" y="63"/>
                  <a:pt x="798" y="62"/>
                </a:cubicBezTo>
                <a:cubicBezTo>
                  <a:pt x="798" y="62"/>
                  <a:pt x="798" y="63"/>
                  <a:pt x="799" y="63"/>
                </a:cubicBezTo>
                <a:cubicBezTo>
                  <a:pt x="799" y="62"/>
                  <a:pt x="799" y="62"/>
                  <a:pt x="799" y="62"/>
                </a:cubicBezTo>
                <a:cubicBezTo>
                  <a:pt x="798" y="62"/>
                  <a:pt x="798" y="62"/>
                  <a:pt x="798" y="62"/>
                </a:cubicBezTo>
                <a:cubicBezTo>
                  <a:pt x="800" y="61"/>
                  <a:pt x="802" y="61"/>
                  <a:pt x="803" y="61"/>
                </a:cubicBezTo>
                <a:cubicBezTo>
                  <a:pt x="804" y="61"/>
                  <a:pt x="803" y="60"/>
                  <a:pt x="802" y="60"/>
                </a:cubicBezTo>
                <a:cubicBezTo>
                  <a:pt x="802" y="60"/>
                  <a:pt x="802" y="60"/>
                  <a:pt x="801" y="60"/>
                </a:cubicBezTo>
                <a:cubicBezTo>
                  <a:pt x="800" y="59"/>
                  <a:pt x="803" y="59"/>
                  <a:pt x="804" y="58"/>
                </a:cubicBezTo>
                <a:cubicBezTo>
                  <a:pt x="803" y="58"/>
                  <a:pt x="802" y="57"/>
                  <a:pt x="801" y="58"/>
                </a:cubicBezTo>
                <a:cubicBezTo>
                  <a:pt x="801" y="59"/>
                  <a:pt x="801" y="59"/>
                  <a:pt x="801" y="59"/>
                </a:cubicBezTo>
                <a:cubicBezTo>
                  <a:pt x="800" y="59"/>
                  <a:pt x="800" y="58"/>
                  <a:pt x="799" y="58"/>
                </a:cubicBezTo>
                <a:cubicBezTo>
                  <a:pt x="800" y="57"/>
                  <a:pt x="800" y="57"/>
                  <a:pt x="800" y="57"/>
                </a:cubicBezTo>
                <a:cubicBezTo>
                  <a:pt x="800" y="57"/>
                  <a:pt x="800" y="57"/>
                  <a:pt x="800" y="57"/>
                </a:cubicBezTo>
                <a:cubicBezTo>
                  <a:pt x="801" y="56"/>
                  <a:pt x="801" y="56"/>
                  <a:pt x="801" y="56"/>
                </a:cubicBezTo>
                <a:cubicBezTo>
                  <a:pt x="800" y="56"/>
                  <a:pt x="799" y="55"/>
                  <a:pt x="799" y="54"/>
                </a:cubicBezTo>
                <a:cubicBezTo>
                  <a:pt x="798" y="54"/>
                  <a:pt x="798" y="55"/>
                  <a:pt x="797" y="54"/>
                </a:cubicBezTo>
                <a:cubicBezTo>
                  <a:pt x="798" y="54"/>
                  <a:pt x="798" y="54"/>
                  <a:pt x="798" y="53"/>
                </a:cubicBezTo>
                <a:cubicBezTo>
                  <a:pt x="796" y="53"/>
                  <a:pt x="796" y="51"/>
                  <a:pt x="795" y="51"/>
                </a:cubicBezTo>
                <a:cubicBezTo>
                  <a:pt x="796" y="50"/>
                  <a:pt x="794" y="50"/>
                  <a:pt x="794" y="49"/>
                </a:cubicBezTo>
                <a:cubicBezTo>
                  <a:pt x="791" y="51"/>
                  <a:pt x="793" y="47"/>
                  <a:pt x="790" y="48"/>
                </a:cubicBezTo>
                <a:cubicBezTo>
                  <a:pt x="790" y="47"/>
                  <a:pt x="788" y="47"/>
                  <a:pt x="787" y="46"/>
                </a:cubicBezTo>
                <a:cubicBezTo>
                  <a:pt x="784" y="48"/>
                  <a:pt x="783" y="45"/>
                  <a:pt x="781" y="45"/>
                </a:cubicBezTo>
                <a:cubicBezTo>
                  <a:pt x="779" y="43"/>
                  <a:pt x="786" y="44"/>
                  <a:pt x="782" y="42"/>
                </a:cubicBezTo>
                <a:cubicBezTo>
                  <a:pt x="782" y="42"/>
                  <a:pt x="782" y="42"/>
                  <a:pt x="782" y="42"/>
                </a:cubicBezTo>
                <a:cubicBezTo>
                  <a:pt x="780" y="42"/>
                  <a:pt x="777" y="41"/>
                  <a:pt x="774" y="40"/>
                </a:cubicBezTo>
                <a:cubicBezTo>
                  <a:pt x="773" y="39"/>
                  <a:pt x="772" y="40"/>
                  <a:pt x="771" y="40"/>
                </a:cubicBezTo>
                <a:cubicBezTo>
                  <a:pt x="771" y="40"/>
                  <a:pt x="770" y="40"/>
                  <a:pt x="770" y="40"/>
                </a:cubicBezTo>
                <a:cubicBezTo>
                  <a:pt x="770" y="40"/>
                  <a:pt x="770" y="40"/>
                  <a:pt x="770" y="40"/>
                </a:cubicBezTo>
                <a:cubicBezTo>
                  <a:pt x="767" y="38"/>
                  <a:pt x="767" y="38"/>
                  <a:pt x="767" y="38"/>
                </a:cubicBezTo>
                <a:cubicBezTo>
                  <a:pt x="767" y="39"/>
                  <a:pt x="767" y="39"/>
                  <a:pt x="766" y="39"/>
                </a:cubicBezTo>
                <a:cubicBezTo>
                  <a:pt x="766" y="36"/>
                  <a:pt x="762" y="38"/>
                  <a:pt x="760" y="37"/>
                </a:cubicBezTo>
                <a:cubicBezTo>
                  <a:pt x="759" y="38"/>
                  <a:pt x="759" y="36"/>
                  <a:pt x="757" y="36"/>
                </a:cubicBezTo>
                <a:cubicBezTo>
                  <a:pt x="756" y="37"/>
                  <a:pt x="757" y="39"/>
                  <a:pt x="754" y="38"/>
                </a:cubicBezTo>
                <a:cubicBezTo>
                  <a:pt x="753" y="39"/>
                  <a:pt x="753" y="38"/>
                  <a:pt x="752" y="38"/>
                </a:cubicBezTo>
                <a:cubicBezTo>
                  <a:pt x="747" y="39"/>
                  <a:pt x="747" y="39"/>
                  <a:pt x="747" y="39"/>
                </a:cubicBezTo>
                <a:cubicBezTo>
                  <a:pt x="747" y="41"/>
                  <a:pt x="747" y="41"/>
                  <a:pt x="747" y="41"/>
                </a:cubicBezTo>
                <a:cubicBezTo>
                  <a:pt x="749" y="39"/>
                  <a:pt x="751" y="40"/>
                  <a:pt x="752" y="41"/>
                </a:cubicBezTo>
                <a:cubicBezTo>
                  <a:pt x="753" y="41"/>
                  <a:pt x="753" y="42"/>
                  <a:pt x="754" y="42"/>
                </a:cubicBezTo>
                <a:cubicBezTo>
                  <a:pt x="755" y="43"/>
                  <a:pt x="757" y="40"/>
                  <a:pt x="758" y="42"/>
                </a:cubicBezTo>
                <a:cubicBezTo>
                  <a:pt x="757" y="44"/>
                  <a:pt x="754" y="43"/>
                  <a:pt x="753" y="43"/>
                </a:cubicBezTo>
                <a:cubicBezTo>
                  <a:pt x="753" y="42"/>
                  <a:pt x="752" y="42"/>
                  <a:pt x="751" y="43"/>
                </a:cubicBezTo>
                <a:close/>
                <a:moveTo>
                  <a:pt x="763" y="47"/>
                </a:moveTo>
                <a:cubicBezTo>
                  <a:pt x="764" y="48"/>
                  <a:pt x="763" y="48"/>
                  <a:pt x="762" y="48"/>
                </a:cubicBezTo>
                <a:cubicBezTo>
                  <a:pt x="763" y="47"/>
                  <a:pt x="762" y="46"/>
                  <a:pt x="761" y="45"/>
                </a:cubicBezTo>
                <a:cubicBezTo>
                  <a:pt x="760" y="44"/>
                  <a:pt x="759" y="46"/>
                  <a:pt x="757" y="45"/>
                </a:cubicBezTo>
                <a:cubicBezTo>
                  <a:pt x="758" y="44"/>
                  <a:pt x="761" y="45"/>
                  <a:pt x="761" y="43"/>
                </a:cubicBezTo>
                <a:cubicBezTo>
                  <a:pt x="765" y="43"/>
                  <a:pt x="765" y="43"/>
                  <a:pt x="765" y="43"/>
                </a:cubicBezTo>
                <a:cubicBezTo>
                  <a:pt x="765" y="44"/>
                  <a:pt x="762" y="44"/>
                  <a:pt x="763" y="46"/>
                </a:cubicBezTo>
                <a:cubicBezTo>
                  <a:pt x="764" y="47"/>
                  <a:pt x="765" y="46"/>
                  <a:pt x="766" y="46"/>
                </a:cubicBezTo>
                <a:cubicBezTo>
                  <a:pt x="767" y="45"/>
                  <a:pt x="767" y="45"/>
                  <a:pt x="767" y="45"/>
                </a:cubicBezTo>
                <a:cubicBezTo>
                  <a:pt x="769" y="46"/>
                  <a:pt x="769" y="46"/>
                  <a:pt x="769" y="46"/>
                </a:cubicBezTo>
                <a:cubicBezTo>
                  <a:pt x="769" y="44"/>
                  <a:pt x="771" y="46"/>
                  <a:pt x="772" y="46"/>
                </a:cubicBezTo>
                <a:cubicBezTo>
                  <a:pt x="773" y="47"/>
                  <a:pt x="772" y="48"/>
                  <a:pt x="774" y="48"/>
                </a:cubicBezTo>
                <a:cubicBezTo>
                  <a:pt x="774" y="49"/>
                  <a:pt x="773" y="49"/>
                  <a:pt x="772" y="49"/>
                </a:cubicBezTo>
                <a:cubicBezTo>
                  <a:pt x="772" y="48"/>
                  <a:pt x="770" y="48"/>
                  <a:pt x="770" y="49"/>
                </a:cubicBezTo>
                <a:cubicBezTo>
                  <a:pt x="768" y="51"/>
                  <a:pt x="767" y="47"/>
                  <a:pt x="765" y="49"/>
                </a:cubicBezTo>
                <a:cubicBezTo>
                  <a:pt x="765" y="49"/>
                  <a:pt x="764" y="48"/>
                  <a:pt x="764" y="47"/>
                </a:cubicBezTo>
                <a:cubicBezTo>
                  <a:pt x="764" y="47"/>
                  <a:pt x="764" y="47"/>
                  <a:pt x="763" y="47"/>
                </a:cubicBezTo>
                <a:close/>
                <a:moveTo>
                  <a:pt x="757" y="82"/>
                </a:moveTo>
                <a:cubicBezTo>
                  <a:pt x="756" y="82"/>
                  <a:pt x="756" y="82"/>
                  <a:pt x="756" y="82"/>
                </a:cubicBezTo>
                <a:cubicBezTo>
                  <a:pt x="757" y="81"/>
                  <a:pt x="758" y="82"/>
                  <a:pt x="758" y="81"/>
                </a:cubicBezTo>
                <a:cubicBezTo>
                  <a:pt x="754" y="81"/>
                  <a:pt x="754" y="78"/>
                  <a:pt x="753" y="76"/>
                </a:cubicBezTo>
                <a:cubicBezTo>
                  <a:pt x="759" y="77"/>
                  <a:pt x="759" y="77"/>
                  <a:pt x="759" y="77"/>
                </a:cubicBezTo>
                <a:cubicBezTo>
                  <a:pt x="759" y="79"/>
                  <a:pt x="759" y="79"/>
                  <a:pt x="759" y="79"/>
                </a:cubicBezTo>
                <a:cubicBezTo>
                  <a:pt x="758" y="78"/>
                  <a:pt x="760" y="77"/>
                  <a:pt x="757" y="77"/>
                </a:cubicBezTo>
                <a:cubicBezTo>
                  <a:pt x="756" y="78"/>
                  <a:pt x="757" y="78"/>
                  <a:pt x="757" y="79"/>
                </a:cubicBezTo>
                <a:cubicBezTo>
                  <a:pt x="758" y="79"/>
                  <a:pt x="760" y="80"/>
                  <a:pt x="760" y="80"/>
                </a:cubicBezTo>
                <a:cubicBezTo>
                  <a:pt x="762" y="81"/>
                  <a:pt x="762" y="78"/>
                  <a:pt x="764" y="80"/>
                </a:cubicBezTo>
                <a:cubicBezTo>
                  <a:pt x="763" y="80"/>
                  <a:pt x="761" y="80"/>
                  <a:pt x="762" y="81"/>
                </a:cubicBezTo>
                <a:cubicBezTo>
                  <a:pt x="763" y="82"/>
                  <a:pt x="763" y="81"/>
                  <a:pt x="763" y="82"/>
                </a:cubicBezTo>
                <a:cubicBezTo>
                  <a:pt x="762" y="83"/>
                  <a:pt x="762" y="83"/>
                  <a:pt x="762" y="83"/>
                </a:cubicBezTo>
                <a:cubicBezTo>
                  <a:pt x="759" y="81"/>
                  <a:pt x="759" y="81"/>
                  <a:pt x="759" y="81"/>
                </a:cubicBezTo>
                <a:cubicBezTo>
                  <a:pt x="758" y="81"/>
                  <a:pt x="759" y="82"/>
                  <a:pt x="757" y="82"/>
                </a:cubicBezTo>
                <a:close/>
                <a:moveTo>
                  <a:pt x="761" y="88"/>
                </a:moveTo>
                <a:cubicBezTo>
                  <a:pt x="761" y="86"/>
                  <a:pt x="761" y="86"/>
                  <a:pt x="761" y="86"/>
                </a:cubicBezTo>
                <a:cubicBezTo>
                  <a:pt x="763" y="85"/>
                  <a:pt x="764" y="88"/>
                  <a:pt x="766" y="87"/>
                </a:cubicBezTo>
                <a:cubicBezTo>
                  <a:pt x="767" y="88"/>
                  <a:pt x="767" y="90"/>
                  <a:pt x="769" y="91"/>
                </a:cubicBezTo>
                <a:cubicBezTo>
                  <a:pt x="770" y="91"/>
                  <a:pt x="768" y="93"/>
                  <a:pt x="770" y="93"/>
                </a:cubicBezTo>
                <a:cubicBezTo>
                  <a:pt x="770" y="93"/>
                  <a:pt x="770" y="93"/>
                  <a:pt x="770" y="93"/>
                </a:cubicBezTo>
                <a:cubicBezTo>
                  <a:pt x="770" y="94"/>
                  <a:pt x="771" y="94"/>
                  <a:pt x="772" y="94"/>
                </a:cubicBezTo>
                <a:cubicBezTo>
                  <a:pt x="771" y="96"/>
                  <a:pt x="774" y="98"/>
                  <a:pt x="773" y="100"/>
                </a:cubicBezTo>
                <a:cubicBezTo>
                  <a:pt x="775" y="102"/>
                  <a:pt x="775" y="103"/>
                  <a:pt x="776" y="105"/>
                </a:cubicBezTo>
                <a:cubicBezTo>
                  <a:pt x="779" y="108"/>
                  <a:pt x="776" y="113"/>
                  <a:pt x="781" y="114"/>
                </a:cubicBezTo>
                <a:cubicBezTo>
                  <a:pt x="781" y="115"/>
                  <a:pt x="781" y="115"/>
                  <a:pt x="781" y="115"/>
                </a:cubicBezTo>
                <a:cubicBezTo>
                  <a:pt x="782" y="116"/>
                  <a:pt x="781" y="118"/>
                  <a:pt x="781" y="119"/>
                </a:cubicBezTo>
                <a:cubicBezTo>
                  <a:pt x="783" y="119"/>
                  <a:pt x="783" y="119"/>
                  <a:pt x="783" y="119"/>
                </a:cubicBezTo>
                <a:cubicBezTo>
                  <a:pt x="781" y="119"/>
                  <a:pt x="781" y="119"/>
                  <a:pt x="781" y="119"/>
                </a:cubicBezTo>
                <a:cubicBezTo>
                  <a:pt x="782" y="121"/>
                  <a:pt x="782" y="123"/>
                  <a:pt x="784" y="123"/>
                </a:cubicBezTo>
                <a:cubicBezTo>
                  <a:pt x="783" y="124"/>
                  <a:pt x="785" y="125"/>
                  <a:pt x="784" y="126"/>
                </a:cubicBezTo>
                <a:cubicBezTo>
                  <a:pt x="784" y="127"/>
                  <a:pt x="787" y="127"/>
                  <a:pt x="786" y="129"/>
                </a:cubicBezTo>
                <a:cubicBezTo>
                  <a:pt x="786" y="129"/>
                  <a:pt x="786" y="129"/>
                  <a:pt x="786" y="129"/>
                </a:cubicBezTo>
                <a:cubicBezTo>
                  <a:pt x="786" y="129"/>
                  <a:pt x="786" y="129"/>
                  <a:pt x="786" y="130"/>
                </a:cubicBezTo>
                <a:cubicBezTo>
                  <a:pt x="787" y="130"/>
                  <a:pt x="787" y="130"/>
                  <a:pt x="787" y="130"/>
                </a:cubicBezTo>
                <a:cubicBezTo>
                  <a:pt x="784" y="132"/>
                  <a:pt x="784" y="132"/>
                  <a:pt x="784" y="132"/>
                </a:cubicBezTo>
                <a:cubicBezTo>
                  <a:pt x="784" y="130"/>
                  <a:pt x="781" y="129"/>
                  <a:pt x="781" y="127"/>
                </a:cubicBezTo>
                <a:cubicBezTo>
                  <a:pt x="782" y="127"/>
                  <a:pt x="783" y="127"/>
                  <a:pt x="783" y="126"/>
                </a:cubicBezTo>
                <a:cubicBezTo>
                  <a:pt x="781" y="126"/>
                  <a:pt x="780" y="125"/>
                  <a:pt x="779" y="125"/>
                </a:cubicBezTo>
                <a:cubicBezTo>
                  <a:pt x="781" y="125"/>
                  <a:pt x="780" y="123"/>
                  <a:pt x="782" y="122"/>
                </a:cubicBezTo>
                <a:cubicBezTo>
                  <a:pt x="781" y="122"/>
                  <a:pt x="781" y="122"/>
                  <a:pt x="780" y="122"/>
                </a:cubicBezTo>
                <a:cubicBezTo>
                  <a:pt x="780" y="122"/>
                  <a:pt x="781" y="122"/>
                  <a:pt x="781" y="121"/>
                </a:cubicBezTo>
                <a:cubicBezTo>
                  <a:pt x="779" y="120"/>
                  <a:pt x="779" y="122"/>
                  <a:pt x="777" y="121"/>
                </a:cubicBezTo>
                <a:cubicBezTo>
                  <a:pt x="778" y="121"/>
                  <a:pt x="778" y="121"/>
                  <a:pt x="778" y="121"/>
                </a:cubicBezTo>
                <a:cubicBezTo>
                  <a:pt x="776" y="120"/>
                  <a:pt x="777" y="117"/>
                  <a:pt x="775" y="118"/>
                </a:cubicBezTo>
                <a:cubicBezTo>
                  <a:pt x="775" y="118"/>
                  <a:pt x="777" y="117"/>
                  <a:pt x="776" y="116"/>
                </a:cubicBezTo>
                <a:cubicBezTo>
                  <a:pt x="776" y="116"/>
                  <a:pt x="777" y="116"/>
                  <a:pt x="777" y="115"/>
                </a:cubicBezTo>
                <a:cubicBezTo>
                  <a:pt x="777" y="114"/>
                  <a:pt x="777" y="113"/>
                  <a:pt x="774" y="113"/>
                </a:cubicBezTo>
                <a:cubicBezTo>
                  <a:pt x="775" y="113"/>
                  <a:pt x="774" y="113"/>
                  <a:pt x="773" y="112"/>
                </a:cubicBezTo>
                <a:cubicBezTo>
                  <a:pt x="772" y="113"/>
                  <a:pt x="772" y="113"/>
                  <a:pt x="772" y="113"/>
                </a:cubicBezTo>
                <a:cubicBezTo>
                  <a:pt x="772" y="112"/>
                  <a:pt x="772" y="112"/>
                  <a:pt x="772" y="112"/>
                </a:cubicBezTo>
                <a:cubicBezTo>
                  <a:pt x="771" y="112"/>
                  <a:pt x="773" y="110"/>
                  <a:pt x="770" y="111"/>
                </a:cubicBezTo>
                <a:cubicBezTo>
                  <a:pt x="773" y="111"/>
                  <a:pt x="772" y="109"/>
                  <a:pt x="771" y="108"/>
                </a:cubicBezTo>
                <a:cubicBezTo>
                  <a:pt x="770" y="108"/>
                  <a:pt x="770" y="108"/>
                  <a:pt x="770" y="108"/>
                </a:cubicBezTo>
                <a:cubicBezTo>
                  <a:pt x="771" y="108"/>
                  <a:pt x="770" y="105"/>
                  <a:pt x="773" y="105"/>
                </a:cubicBezTo>
                <a:cubicBezTo>
                  <a:pt x="772" y="105"/>
                  <a:pt x="771" y="105"/>
                  <a:pt x="770" y="105"/>
                </a:cubicBezTo>
                <a:cubicBezTo>
                  <a:pt x="772" y="104"/>
                  <a:pt x="772" y="104"/>
                  <a:pt x="772" y="104"/>
                </a:cubicBezTo>
                <a:cubicBezTo>
                  <a:pt x="770" y="103"/>
                  <a:pt x="768" y="103"/>
                  <a:pt x="769" y="101"/>
                </a:cubicBezTo>
                <a:cubicBezTo>
                  <a:pt x="769" y="101"/>
                  <a:pt x="770" y="101"/>
                  <a:pt x="770" y="101"/>
                </a:cubicBezTo>
                <a:cubicBezTo>
                  <a:pt x="769" y="99"/>
                  <a:pt x="767" y="98"/>
                  <a:pt x="766" y="97"/>
                </a:cubicBezTo>
                <a:cubicBezTo>
                  <a:pt x="765" y="97"/>
                  <a:pt x="765" y="97"/>
                  <a:pt x="765" y="97"/>
                </a:cubicBezTo>
                <a:cubicBezTo>
                  <a:pt x="766" y="97"/>
                  <a:pt x="765" y="96"/>
                  <a:pt x="765" y="96"/>
                </a:cubicBezTo>
                <a:cubicBezTo>
                  <a:pt x="764" y="96"/>
                  <a:pt x="764" y="96"/>
                  <a:pt x="764" y="96"/>
                </a:cubicBezTo>
                <a:cubicBezTo>
                  <a:pt x="766" y="95"/>
                  <a:pt x="763" y="95"/>
                  <a:pt x="765" y="93"/>
                </a:cubicBezTo>
                <a:cubicBezTo>
                  <a:pt x="763" y="92"/>
                  <a:pt x="763" y="90"/>
                  <a:pt x="761" y="88"/>
                </a:cubicBezTo>
                <a:close/>
                <a:moveTo>
                  <a:pt x="783" y="239"/>
                </a:moveTo>
                <a:cubicBezTo>
                  <a:pt x="783" y="238"/>
                  <a:pt x="782" y="237"/>
                  <a:pt x="784" y="237"/>
                </a:cubicBezTo>
                <a:cubicBezTo>
                  <a:pt x="784" y="238"/>
                  <a:pt x="783" y="238"/>
                  <a:pt x="783" y="239"/>
                </a:cubicBezTo>
                <a:close/>
                <a:moveTo>
                  <a:pt x="787" y="194"/>
                </a:moveTo>
                <a:cubicBezTo>
                  <a:pt x="787" y="193"/>
                  <a:pt x="786" y="193"/>
                  <a:pt x="786" y="193"/>
                </a:cubicBezTo>
                <a:cubicBezTo>
                  <a:pt x="785" y="193"/>
                  <a:pt x="785" y="193"/>
                  <a:pt x="785" y="193"/>
                </a:cubicBezTo>
                <a:cubicBezTo>
                  <a:pt x="783" y="192"/>
                  <a:pt x="783" y="191"/>
                  <a:pt x="781" y="190"/>
                </a:cubicBezTo>
                <a:cubicBezTo>
                  <a:pt x="780" y="190"/>
                  <a:pt x="780" y="191"/>
                  <a:pt x="779" y="191"/>
                </a:cubicBezTo>
                <a:cubicBezTo>
                  <a:pt x="779" y="190"/>
                  <a:pt x="779" y="190"/>
                  <a:pt x="779" y="190"/>
                </a:cubicBezTo>
                <a:cubicBezTo>
                  <a:pt x="781" y="191"/>
                  <a:pt x="781" y="189"/>
                  <a:pt x="780" y="188"/>
                </a:cubicBezTo>
                <a:cubicBezTo>
                  <a:pt x="780" y="188"/>
                  <a:pt x="779" y="188"/>
                  <a:pt x="779" y="188"/>
                </a:cubicBezTo>
                <a:cubicBezTo>
                  <a:pt x="779" y="188"/>
                  <a:pt x="780" y="188"/>
                  <a:pt x="780" y="187"/>
                </a:cubicBezTo>
                <a:cubicBezTo>
                  <a:pt x="779" y="187"/>
                  <a:pt x="779" y="187"/>
                  <a:pt x="779" y="187"/>
                </a:cubicBezTo>
                <a:cubicBezTo>
                  <a:pt x="781" y="186"/>
                  <a:pt x="777" y="185"/>
                  <a:pt x="779" y="184"/>
                </a:cubicBezTo>
                <a:cubicBezTo>
                  <a:pt x="778" y="184"/>
                  <a:pt x="777" y="184"/>
                  <a:pt x="777" y="185"/>
                </a:cubicBezTo>
                <a:cubicBezTo>
                  <a:pt x="777" y="183"/>
                  <a:pt x="775" y="181"/>
                  <a:pt x="774" y="179"/>
                </a:cubicBezTo>
                <a:cubicBezTo>
                  <a:pt x="775" y="178"/>
                  <a:pt x="772" y="179"/>
                  <a:pt x="772" y="178"/>
                </a:cubicBezTo>
                <a:cubicBezTo>
                  <a:pt x="773" y="175"/>
                  <a:pt x="769" y="175"/>
                  <a:pt x="769" y="173"/>
                </a:cubicBezTo>
                <a:cubicBezTo>
                  <a:pt x="768" y="173"/>
                  <a:pt x="768" y="173"/>
                  <a:pt x="768" y="173"/>
                </a:cubicBezTo>
                <a:cubicBezTo>
                  <a:pt x="768" y="171"/>
                  <a:pt x="769" y="171"/>
                  <a:pt x="771" y="171"/>
                </a:cubicBezTo>
                <a:cubicBezTo>
                  <a:pt x="773" y="169"/>
                  <a:pt x="767" y="170"/>
                  <a:pt x="767" y="169"/>
                </a:cubicBezTo>
                <a:cubicBezTo>
                  <a:pt x="767" y="168"/>
                  <a:pt x="766" y="167"/>
                  <a:pt x="765" y="166"/>
                </a:cubicBezTo>
                <a:cubicBezTo>
                  <a:pt x="764" y="166"/>
                  <a:pt x="763" y="166"/>
                  <a:pt x="764" y="165"/>
                </a:cubicBezTo>
                <a:cubicBezTo>
                  <a:pt x="763" y="164"/>
                  <a:pt x="764" y="164"/>
                  <a:pt x="765" y="164"/>
                </a:cubicBezTo>
                <a:cubicBezTo>
                  <a:pt x="767" y="164"/>
                  <a:pt x="768" y="165"/>
                  <a:pt x="770" y="165"/>
                </a:cubicBezTo>
                <a:cubicBezTo>
                  <a:pt x="772" y="163"/>
                  <a:pt x="772" y="163"/>
                  <a:pt x="772" y="163"/>
                </a:cubicBezTo>
                <a:cubicBezTo>
                  <a:pt x="772" y="164"/>
                  <a:pt x="771" y="165"/>
                  <a:pt x="772" y="166"/>
                </a:cubicBezTo>
                <a:cubicBezTo>
                  <a:pt x="772" y="166"/>
                  <a:pt x="772" y="166"/>
                  <a:pt x="772" y="166"/>
                </a:cubicBezTo>
                <a:cubicBezTo>
                  <a:pt x="772" y="166"/>
                  <a:pt x="772" y="166"/>
                  <a:pt x="772" y="166"/>
                </a:cubicBezTo>
                <a:cubicBezTo>
                  <a:pt x="772" y="167"/>
                  <a:pt x="772" y="167"/>
                  <a:pt x="772" y="167"/>
                </a:cubicBezTo>
                <a:cubicBezTo>
                  <a:pt x="771" y="167"/>
                  <a:pt x="771" y="167"/>
                  <a:pt x="771" y="167"/>
                </a:cubicBezTo>
                <a:cubicBezTo>
                  <a:pt x="772" y="167"/>
                  <a:pt x="772" y="167"/>
                  <a:pt x="772" y="166"/>
                </a:cubicBezTo>
                <a:cubicBezTo>
                  <a:pt x="772" y="166"/>
                  <a:pt x="772" y="166"/>
                  <a:pt x="772" y="166"/>
                </a:cubicBezTo>
                <a:cubicBezTo>
                  <a:pt x="771" y="166"/>
                  <a:pt x="771" y="166"/>
                  <a:pt x="771" y="166"/>
                </a:cubicBezTo>
                <a:cubicBezTo>
                  <a:pt x="768" y="167"/>
                  <a:pt x="771" y="168"/>
                  <a:pt x="771" y="169"/>
                </a:cubicBezTo>
                <a:cubicBezTo>
                  <a:pt x="775" y="169"/>
                  <a:pt x="772" y="172"/>
                  <a:pt x="776" y="172"/>
                </a:cubicBezTo>
                <a:cubicBezTo>
                  <a:pt x="776" y="172"/>
                  <a:pt x="777" y="172"/>
                  <a:pt x="777" y="172"/>
                </a:cubicBezTo>
                <a:cubicBezTo>
                  <a:pt x="778" y="173"/>
                  <a:pt x="779" y="173"/>
                  <a:pt x="780" y="173"/>
                </a:cubicBezTo>
                <a:cubicBezTo>
                  <a:pt x="780" y="173"/>
                  <a:pt x="779" y="174"/>
                  <a:pt x="779" y="174"/>
                </a:cubicBezTo>
                <a:cubicBezTo>
                  <a:pt x="778" y="174"/>
                  <a:pt x="778" y="173"/>
                  <a:pt x="777" y="172"/>
                </a:cubicBezTo>
                <a:cubicBezTo>
                  <a:pt x="777" y="172"/>
                  <a:pt x="776" y="172"/>
                  <a:pt x="776" y="172"/>
                </a:cubicBezTo>
                <a:cubicBezTo>
                  <a:pt x="775" y="173"/>
                  <a:pt x="775" y="173"/>
                  <a:pt x="775" y="173"/>
                </a:cubicBezTo>
                <a:cubicBezTo>
                  <a:pt x="775" y="173"/>
                  <a:pt x="777" y="173"/>
                  <a:pt x="777" y="174"/>
                </a:cubicBezTo>
                <a:cubicBezTo>
                  <a:pt x="776" y="174"/>
                  <a:pt x="775" y="174"/>
                  <a:pt x="775" y="175"/>
                </a:cubicBezTo>
                <a:cubicBezTo>
                  <a:pt x="775" y="176"/>
                  <a:pt x="778" y="174"/>
                  <a:pt x="779" y="176"/>
                </a:cubicBezTo>
                <a:cubicBezTo>
                  <a:pt x="780" y="176"/>
                  <a:pt x="780" y="176"/>
                  <a:pt x="780" y="176"/>
                </a:cubicBezTo>
                <a:cubicBezTo>
                  <a:pt x="778" y="177"/>
                  <a:pt x="782" y="178"/>
                  <a:pt x="780" y="180"/>
                </a:cubicBezTo>
                <a:cubicBezTo>
                  <a:pt x="780" y="180"/>
                  <a:pt x="785" y="179"/>
                  <a:pt x="784" y="181"/>
                </a:cubicBezTo>
                <a:cubicBezTo>
                  <a:pt x="783" y="180"/>
                  <a:pt x="782" y="181"/>
                  <a:pt x="781" y="181"/>
                </a:cubicBezTo>
                <a:cubicBezTo>
                  <a:pt x="781" y="183"/>
                  <a:pt x="784" y="182"/>
                  <a:pt x="785" y="183"/>
                </a:cubicBezTo>
                <a:cubicBezTo>
                  <a:pt x="785" y="183"/>
                  <a:pt x="783" y="183"/>
                  <a:pt x="784" y="184"/>
                </a:cubicBezTo>
                <a:cubicBezTo>
                  <a:pt x="785" y="184"/>
                  <a:pt x="786" y="186"/>
                  <a:pt x="787" y="184"/>
                </a:cubicBezTo>
                <a:cubicBezTo>
                  <a:pt x="788" y="185"/>
                  <a:pt x="785" y="185"/>
                  <a:pt x="785" y="186"/>
                </a:cubicBezTo>
                <a:cubicBezTo>
                  <a:pt x="785" y="187"/>
                  <a:pt x="787" y="185"/>
                  <a:pt x="788" y="186"/>
                </a:cubicBezTo>
                <a:cubicBezTo>
                  <a:pt x="788" y="186"/>
                  <a:pt x="787" y="187"/>
                  <a:pt x="788" y="187"/>
                </a:cubicBezTo>
                <a:cubicBezTo>
                  <a:pt x="789" y="187"/>
                  <a:pt x="788" y="188"/>
                  <a:pt x="789" y="188"/>
                </a:cubicBezTo>
                <a:cubicBezTo>
                  <a:pt x="789" y="189"/>
                  <a:pt x="789" y="189"/>
                  <a:pt x="789" y="189"/>
                </a:cubicBezTo>
                <a:cubicBezTo>
                  <a:pt x="790" y="189"/>
                  <a:pt x="790" y="189"/>
                  <a:pt x="790" y="189"/>
                </a:cubicBezTo>
                <a:cubicBezTo>
                  <a:pt x="790" y="191"/>
                  <a:pt x="790" y="191"/>
                  <a:pt x="790" y="191"/>
                </a:cubicBezTo>
                <a:cubicBezTo>
                  <a:pt x="792" y="191"/>
                  <a:pt x="792" y="191"/>
                  <a:pt x="792" y="191"/>
                </a:cubicBezTo>
                <a:cubicBezTo>
                  <a:pt x="791" y="191"/>
                  <a:pt x="791" y="191"/>
                  <a:pt x="791" y="191"/>
                </a:cubicBezTo>
                <a:cubicBezTo>
                  <a:pt x="791" y="192"/>
                  <a:pt x="791" y="192"/>
                  <a:pt x="791" y="192"/>
                </a:cubicBezTo>
                <a:cubicBezTo>
                  <a:pt x="791" y="192"/>
                  <a:pt x="789" y="192"/>
                  <a:pt x="788" y="193"/>
                </a:cubicBezTo>
                <a:cubicBezTo>
                  <a:pt x="789" y="193"/>
                  <a:pt x="791" y="194"/>
                  <a:pt x="790" y="195"/>
                </a:cubicBezTo>
                <a:cubicBezTo>
                  <a:pt x="788" y="195"/>
                  <a:pt x="787" y="196"/>
                  <a:pt x="787" y="194"/>
                </a:cubicBezTo>
                <a:close/>
                <a:moveTo>
                  <a:pt x="820" y="218"/>
                </a:moveTo>
                <a:cubicBezTo>
                  <a:pt x="819" y="217"/>
                  <a:pt x="819" y="217"/>
                  <a:pt x="819" y="217"/>
                </a:cubicBezTo>
                <a:cubicBezTo>
                  <a:pt x="818" y="218"/>
                  <a:pt x="817" y="215"/>
                  <a:pt x="815" y="216"/>
                </a:cubicBezTo>
                <a:cubicBezTo>
                  <a:pt x="812" y="216"/>
                  <a:pt x="816" y="213"/>
                  <a:pt x="812" y="213"/>
                </a:cubicBezTo>
                <a:cubicBezTo>
                  <a:pt x="810" y="213"/>
                  <a:pt x="810" y="213"/>
                  <a:pt x="810" y="213"/>
                </a:cubicBezTo>
                <a:cubicBezTo>
                  <a:pt x="812" y="215"/>
                  <a:pt x="812" y="215"/>
                  <a:pt x="812" y="215"/>
                </a:cubicBezTo>
                <a:cubicBezTo>
                  <a:pt x="810" y="214"/>
                  <a:pt x="810" y="214"/>
                  <a:pt x="810" y="214"/>
                </a:cubicBezTo>
                <a:cubicBezTo>
                  <a:pt x="810" y="214"/>
                  <a:pt x="810" y="214"/>
                  <a:pt x="810" y="214"/>
                </a:cubicBezTo>
                <a:cubicBezTo>
                  <a:pt x="810" y="212"/>
                  <a:pt x="810" y="212"/>
                  <a:pt x="810" y="212"/>
                </a:cubicBezTo>
                <a:cubicBezTo>
                  <a:pt x="809" y="213"/>
                  <a:pt x="809" y="213"/>
                  <a:pt x="808" y="213"/>
                </a:cubicBezTo>
                <a:cubicBezTo>
                  <a:pt x="808" y="211"/>
                  <a:pt x="805" y="212"/>
                  <a:pt x="804" y="210"/>
                </a:cubicBezTo>
                <a:cubicBezTo>
                  <a:pt x="803" y="209"/>
                  <a:pt x="802" y="208"/>
                  <a:pt x="800" y="208"/>
                </a:cubicBezTo>
                <a:cubicBezTo>
                  <a:pt x="801" y="208"/>
                  <a:pt x="801" y="208"/>
                  <a:pt x="801" y="208"/>
                </a:cubicBezTo>
                <a:cubicBezTo>
                  <a:pt x="800" y="207"/>
                  <a:pt x="798" y="207"/>
                  <a:pt x="797" y="207"/>
                </a:cubicBezTo>
                <a:cubicBezTo>
                  <a:pt x="798" y="206"/>
                  <a:pt x="798" y="206"/>
                  <a:pt x="798" y="206"/>
                </a:cubicBezTo>
                <a:cubicBezTo>
                  <a:pt x="796" y="205"/>
                  <a:pt x="795" y="202"/>
                  <a:pt x="793" y="201"/>
                </a:cubicBezTo>
                <a:cubicBezTo>
                  <a:pt x="791" y="201"/>
                  <a:pt x="791" y="199"/>
                  <a:pt x="790" y="199"/>
                </a:cubicBezTo>
                <a:cubicBezTo>
                  <a:pt x="790" y="199"/>
                  <a:pt x="790" y="199"/>
                  <a:pt x="790" y="199"/>
                </a:cubicBezTo>
                <a:cubicBezTo>
                  <a:pt x="789" y="198"/>
                  <a:pt x="789" y="198"/>
                  <a:pt x="789" y="198"/>
                </a:cubicBezTo>
                <a:cubicBezTo>
                  <a:pt x="789" y="197"/>
                  <a:pt x="791" y="198"/>
                  <a:pt x="791" y="196"/>
                </a:cubicBezTo>
                <a:cubicBezTo>
                  <a:pt x="793" y="197"/>
                  <a:pt x="793" y="196"/>
                  <a:pt x="794" y="195"/>
                </a:cubicBezTo>
                <a:cubicBezTo>
                  <a:pt x="795" y="196"/>
                  <a:pt x="794" y="197"/>
                  <a:pt x="796" y="197"/>
                </a:cubicBezTo>
                <a:cubicBezTo>
                  <a:pt x="796" y="197"/>
                  <a:pt x="796" y="197"/>
                  <a:pt x="796" y="197"/>
                </a:cubicBezTo>
                <a:cubicBezTo>
                  <a:pt x="796" y="197"/>
                  <a:pt x="796" y="197"/>
                  <a:pt x="796" y="197"/>
                </a:cubicBezTo>
                <a:cubicBezTo>
                  <a:pt x="795" y="197"/>
                  <a:pt x="795" y="197"/>
                  <a:pt x="795" y="197"/>
                </a:cubicBezTo>
                <a:cubicBezTo>
                  <a:pt x="796" y="197"/>
                  <a:pt x="797" y="198"/>
                  <a:pt x="798" y="199"/>
                </a:cubicBezTo>
                <a:cubicBezTo>
                  <a:pt x="796" y="200"/>
                  <a:pt x="799" y="200"/>
                  <a:pt x="798" y="202"/>
                </a:cubicBezTo>
                <a:cubicBezTo>
                  <a:pt x="799" y="202"/>
                  <a:pt x="801" y="202"/>
                  <a:pt x="802" y="201"/>
                </a:cubicBezTo>
                <a:cubicBezTo>
                  <a:pt x="802" y="203"/>
                  <a:pt x="802" y="203"/>
                  <a:pt x="802" y="203"/>
                </a:cubicBezTo>
                <a:cubicBezTo>
                  <a:pt x="802" y="203"/>
                  <a:pt x="802" y="203"/>
                  <a:pt x="802" y="203"/>
                </a:cubicBezTo>
                <a:cubicBezTo>
                  <a:pt x="802" y="204"/>
                  <a:pt x="803" y="204"/>
                  <a:pt x="804" y="204"/>
                </a:cubicBezTo>
                <a:cubicBezTo>
                  <a:pt x="806" y="205"/>
                  <a:pt x="804" y="205"/>
                  <a:pt x="806" y="206"/>
                </a:cubicBezTo>
                <a:cubicBezTo>
                  <a:pt x="805" y="206"/>
                  <a:pt x="805" y="206"/>
                  <a:pt x="805" y="206"/>
                </a:cubicBezTo>
                <a:cubicBezTo>
                  <a:pt x="805" y="207"/>
                  <a:pt x="806" y="206"/>
                  <a:pt x="807" y="207"/>
                </a:cubicBezTo>
                <a:cubicBezTo>
                  <a:pt x="806" y="207"/>
                  <a:pt x="806" y="207"/>
                  <a:pt x="806" y="207"/>
                </a:cubicBezTo>
                <a:cubicBezTo>
                  <a:pt x="806" y="208"/>
                  <a:pt x="806" y="208"/>
                  <a:pt x="806" y="208"/>
                </a:cubicBezTo>
                <a:cubicBezTo>
                  <a:pt x="807" y="208"/>
                  <a:pt x="807" y="208"/>
                  <a:pt x="807" y="208"/>
                </a:cubicBezTo>
                <a:cubicBezTo>
                  <a:pt x="807" y="208"/>
                  <a:pt x="807" y="208"/>
                  <a:pt x="807" y="208"/>
                </a:cubicBezTo>
                <a:cubicBezTo>
                  <a:pt x="808" y="209"/>
                  <a:pt x="808" y="209"/>
                  <a:pt x="808" y="209"/>
                </a:cubicBezTo>
                <a:cubicBezTo>
                  <a:pt x="809" y="208"/>
                  <a:pt x="809" y="208"/>
                  <a:pt x="809" y="208"/>
                </a:cubicBezTo>
                <a:cubicBezTo>
                  <a:pt x="808" y="208"/>
                  <a:pt x="808" y="208"/>
                  <a:pt x="808" y="208"/>
                </a:cubicBezTo>
                <a:cubicBezTo>
                  <a:pt x="809" y="207"/>
                  <a:pt x="809" y="207"/>
                  <a:pt x="810" y="207"/>
                </a:cubicBezTo>
                <a:cubicBezTo>
                  <a:pt x="811" y="208"/>
                  <a:pt x="811" y="208"/>
                  <a:pt x="811" y="208"/>
                </a:cubicBezTo>
                <a:cubicBezTo>
                  <a:pt x="811" y="208"/>
                  <a:pt x="810" y="208"/>
                  <a:pt x="810" y="207"/>
                </a:cubicBezTo>
                <a:cubicBezTo>
                  <a:pt x="810" y="208"/>
                  <a:pt x="808" y="209"/>
                  <a:pt x="810" y="210"/>
                </a:cubicBezTo>
                <a:cubicBezTo>
                  <a:pt x="812" y="210"/>
                  <a:pt x="812" y="210"/>
                  <a:pt x="813" y="211"/>
                </a:cubicBezTo>
                <a:cubicBezTo>
                  <a:pt x="813" y="211"/>
                  <a:pt x="813" y="211"/>
                  <a:pt x="813" y="211"/>
                </a:cubicBezTo>
                <a:cubicBezTo>
                  <a:pt x="814" y="212"/>
                  <a:pt x="815" y="211"/>
                  <a:pt x="816" y="212"/>
                </a:cubicBezTo>
                <a:cubicBezTo>
                  <a:pt x="816" y="212"/>
                  <a:pt x="816" y="212"/>
                  <a:pt x="816" y="212"/>
                </a:cubicBezTo>
                <a:cubicBezTo>
                  <a:pt x="817" y="212"/>
                  <a:pt x="816" y="213"/>
                  <a:pt x="818" y="213"/>
                </a:cubicBezTo>
                <a:cubicBezTo>
                  <a:pt x="818" y="213"/>
                  <a:pt x="818" y="213"/>
                  <a:pt x="818" y="213"/>
                </a:cubicBezTo>
                <a:cubicBezTo>
                  <a:pt x="819" y="214"/>
                  <a:pt x="819" y="214"/>
                  <a:pt x="819" y="214"/>
                </a:cubicBezTo>
                <a:cubicBezTo>
                  <a:pt x="819" y="214"/>
                  <a:pt x="819" y="214"/>
                  <a:pt x="820" y="214"/>
                </a:cubicBezTo>
                <a:cubicBezTo>
                  <a:pt x="821" y="215"/>
                  <a:pt x="823" y="216"/>
                  <a:pt x="824" y="216"/>
                </a:cubicBezTo>
                <a:cubicBezTo>
                  <a:pt x="824" y="218"/>
                  <a:pt x="821" y="217"/>
                  <a:pt x="820" y="218"/>
                </a:cubicBezTo>
                <a:close/>
                <a:moveTo>
                  <a:pt x="833" y="179"/>
                </a:moveTo>
                <a:cubicBezTo>
                  <a:pt x="832" y="178"/>
                  <a:pt x="834" y="178"/>
                  <a:pt x="834" y="177"/>
                </a:cubicBezTo>
                <a:cubicBezTo>
                  <a:pt x="835" y="178"/>
                  <a:pt x="835" y="178"/>
                  <a:pt x="835" y="178"/>
                </a:cubicBezTo>
                <a:cubicBezTo>
                  <a:pt x="834" y="178"/>
                  <a:pt x="834" y="180"/>
                  <a:pt x="833" y="179"/>
                </a:cubicBezTo>
                <a:close/>
                <a:moveTo>
                  <a:pt x="843" y="224"/>
                </a:moveTo>
                <a:cubicBezTo>
                  <a:pt x="843" y="224"/>
                  <a:pt x="844" y="224"/>
                  <a:pt x="844" y="224"/>
                </a:cubicBezTo>
                <a:cubicBezTo>
                  <a:pt x="845" y="224"/>
                  <a:pt x="845" y="224"/>
                  <a:pt x="845" y="224"/>
                </a:cubicBezTo>
                <a:cubicBezTo>
                  <a:pt x="842" y="222"/>
                  <a:pt x="841" y="226"/>
                  <a:pt x="840" y="224"/>
                </a:cubicBezTo>
                <a:cubicBezTo>
                  <a:pt x="840" y="224"/>
                  <a:pt x="840" y="224"/>
                  <a:pt x="840" y="224"/>
                </a:cubicBezTo>
                <a:cubicBezTo>
                  <a:pt x="839" y="222"/>
                  <a:pt x="836" y="224"/>
                  <a:pt x="836" y="222"/>
                </a:cubicBezTo>
                <a:cubicBezTo>
                  <a:pt x="838" y="222"/>
                  <a:pt x="840" y="223"/>
                  <a:pt x="842" y="222"/>
                </a:cubicBezTo>
                <a:cubicBezTo>
                  <a:pt x="842" y="222"/>
                  <a:pt x="841" y="222"/>
                  <a:pt x="842" y="223"/>
                </a:cubicBezTo>
                <a:cubicBezTo>
                  <a:pt x="842" y="224"/>
                  <a:pt x="843" y="222"/>
                  <a:pt x="844" y="223"/>
                </a:cubicBezTo>
                <a:cubicBezTo>
                  <a:pt x="846" y="224"/>
                  <a:pt x="846" y="224"/>
                  <a:pt x="846" y="224"/>
                </a:cubicBezTo>
                <a:cubicBezTo>
                  <a:pt x="845" y="224"/>
                  <a:pt x="845" y="225"/>
                  <a:pt x="843" y="224"/>
                </a:cubicBezTo>
                <a:close/>
                <a:moveTo>
                  <a:pt x="848" y="168"/>
                </a:moveTo>
                <a:cubicBezTo>
                  <a:pt x="848" y="169"/>
                  <a:pt x="848" y="169"/>
                  <a:pt x="848" y="169"/>
                </a:cubicBezTo>
                <a:cubicBezTo>
                  <a:pt x="847" y="169"/>
                  <a:pt x="846" y="170"/>
                  <a:pt x="845" y="169"/>
                </a:cubicBezTo>
                <a:cubicBezTo>
                  <a:pt x="845" y="169"/>
                  <a:pt x="846" y="169"/>
                  <a:pt x="846" y="168"/>
                </a:cubicBezTo>
                <a:cubicBezTo>
                  <a:pt x="843" y="168"/>
                  <a:pt x="844" y="170"/>
                  <a:pt x="843" y="172"/>
                </a:cubicBezTo>
                <a:cubicBezTo>
                  <a:pt x="844" y="172"/>
                  <a:pt x="845" y="172"/>
                  <a:pt x="845" y="172"/>
                </a:cubicBezTo>
                <a:cubicBezTo>
                  <a:pt x="845" y="173"/>
                  <a:pt x="844" y="174"/>
                  <a:pt x="842" y="175"/>
                </a:cubicBezTo>
                <a:cubicBezTo>
                  <a:pt x="842" y="174"/>
                  <a:pt x="841" y="175"/>
                  <a:pt x="840" y="175"/>
                </a:cubicBezTo>
                <a:cubicBezTo>
                  <a:pt x="840" y="176"/>
                  <a:pt x="839" y="176"/>
                  <a:pt x="839" y="176"/>
                </a:cubicBezTo>
                <a:cubicBezTo>
                  <a:pt x="836" y="177"/>
                  <a:pt x="833" y="174"/>
                  <a:pt x="831" y="177"/>
                </a:cubicBezTo>
                <a:cubicBezTo>
                  <a:pt x="830" y="176"/>
                  <a:pt x="829" y="178"/>
                  <a:pt x="827" y="177"/>
                </a:cubicBezTo>
                <a:cubicBezTo>
                  <a:pt x="827" y="177"/>
                  <a:pt x="827" y="177"/>
                  <a:pt x="827" y="177"/>
                </a:cubicBezTo>
                <a:cubicBezTo>
                  <a:pt x="826" y="178"/>
                  <a:pt x="825" y="175"/>
                  <a:pt x="822" y="176"/>
                </a:cubicBezTo>
                <a:cubicBezTo>
                  <a:pt x="822" y="176"/>
                  <a:pt x="821" y="174"/>
                  <a:pt x="822" y="174"/>
                </a:cubicBezTo>
                <a:cubicBezTo>
                  <a:pt x="823" y="172"/>
                  <a:pt x="825" y="173"/>
                  <a:pt x="826" y="173"/>
                </a:cubicBezTo>
                <a:cubicBezTo>
                  <a:pt x="829" y="171"/>
                  <a:pt x="829" y="171"/>
                  <a:pt x="829" y="171"/>
                </a:cubicBezTo>
                <a:cubicBezTo>
                  <a:pt x="828" y="172"/>
                  <a:pt x="830" y="173"/>
                  <a:pt x="832" y="173"/>
                </a:cubicBezTo>
                <a:cubicBezTo>
                  <a:pt x="832" y="173"/>
                  <a:pt x="832" y="173"/>
                  <a:pt x="832" y="173"/>
                </a:cubicBezTo>
                <a:cubicBezTo>
                  <a:pt x="832" y="173"/>
                  <a:pt x="831" y="172"/>
                  <a:pt x="832" y="171"/>
                </a:cubicBezTo>
                <a:cubicBezTo>
                  <a:pt x="834" y="170"/>
                  <a:pt x="838" y="170"/>
                  <a:pt x="840" y="168"/>
                </a:cubicBezTo>
                <a:cubicBezTo>
                  <a:pt x="841" y="167"/>
                  <a:pt x="844" y="164"/>
                  <a:pt x="846" y="167"/>
                </a:cubicBezTo>
                <a:cubicBezTo>
                  <a:pt x="846" y="166"/>
                  <a:pt x="846" y="166"/>
                  <a:pt x="846" y="166"/>
                </a:cubicBezTo>
                <a:cubicBezTo>
                  <a:pt x="846" y="167"/>
                  <a:pt x="846" y="167"/>
                  <a:pt x="846" y="167"/>
                </a:cubicBezTo>
                <a:cubicBezTo>
                  <a:pt x="846" y="167"/>
                  <a:pt x="846" y="167"/>
                  <a:pt x="846" y="167"/>
                </a:cubicBezTo>
                <a:cubicBezTo>
                  <a:pt x="845" y="167"/>
                  <a:pt x="845" y="167"/>
                  <a:pt x="845" y="167"/>
                </a:cubicBezTo>
                <a:cubicBezTo>
                  <a:pt x="845" y="167"/>
                  <a:pt x="846" y="168"/>
                  <a:pt x="847" y="168"/>
                </a:cubicBezTo>
                <a:cubicBezTo>
                  <a:pt x="848" y="167"/>
                  <a:pt x="847" y="167"/>
                  <a:pt x="847" y="166"/>
                </a:cubicBezTo>
                <a:cubicBezTo>
                  <a:pt x="849" y="167"/>
                  <a:pt x="850" y="164"/>
                  <a:pt x="850" y="166"/>
                </a:cubicBezTo>
                <a:cubicBezTo>
                  <a:pt x="849" y="166"/>
                  <a:pt x="849" y="168"/>
                  <a:pt x="848" y="168"/>
                </a:cubicBezTo>
                <a:close/>
                <a:moveTo>
                  <a:pt x="852" y="157"/>
                </a:moveTo>
                <a:cubicBezTo>
                  <a:pt x="851" y="157"/>
                  <a:pt x="851" y="157"/>
                  <a:pt x="851" y="157"/>
                </a:cubicBezTo>
                <a:cubicBezTo>
                  <a:pt x="850" y="156"/>
                  <a:pt x="850" y="155"/>
                  <a:pt x="850" y="154"/>
                </a:cubicBezTo>
                <a:cubicBezTo>
                  <a:pt x="853" y="154"/>
                  <a:pt x="853" y="154"/>
                  <a:pt x="853" y="154"/>
                </a:cubicBezTo>
                <a:cubicBezTo>
                  <a:pt x="854" y="156"/>
                  <a:pt x="851" y="157"/>
                  <a:pt x="852" y="157"/>
                </a:cubicBezTo>
                <a:close/>
                <a:moveTo>
                  <a:pt x="876" y="137"/>
                </a:moveTo>
                <a:cubicBezTo>
                  <a:pt x="874" y="137"/>
                  <a:pt x="873" y="139"/>
                  <a:pt x="872" y="138"/>
                </a:cubicBezTo>
                <a:cubicBezTo>
                  <a:pt x="872" y="139"/>
                  <a:pt x="873" y="139"/>
                  <a:pt x="871" y="140"/>
                </a:cubicBezTo>
                <a:cubicBezTo>
                  <a:pt x="873" y="141"/>
                  <a:pt x="870" y="141"/>
                  <a:pt x="871" y="142"/>
                </a:cubicBezTo>
                <a:cubicBezTo>
                  <a:pt x="872" y="142"/>
                  <a:pt x="870" y="145"/>
                  <a:pt x="868" y="146"/>
                </a:cubicBezTo>
                <a:cubicBezTo>
                  <a:pt x="868" y="145"/>
                  <a:pt x="869" y="144"/>
                  <a:pt x="866" y="143"/>
                </a:cubicBezTo>
                <a:cubicBezTo>
                  <a:pt x="866" y="144"/>
                  <a:pt x="867" y="145"/>
                  <a:pt x="866" y="145"/>
                </a:cubicBezTo>
                <a:cubicBezTo>
                  <a:pt x="865" y="144"/>
                  <a:pt x="864" y="144"/>
                  <a:pt x="865" y="143"/>
                </a:cubicBezTo>
                <a:cubicBezTo>
                  <a:pt x="864" y="142"/>
                  <a:pt x="867" y="142"/>
                  <a:pt x="867" y="141"/>
                </a:cubicBezTo>
                <a:cubicBezTo>
                  <a:pt x="866" y="140"/>
                  <a:pt x="864" y="141"/>
                  <a:pt x="865" y="140"/>
                </a:cubicBezTo>
                <a:cubicBezTo>
                  <a:pt x="864" y="139"/>
                  <a:pt x="864" y="139"/>
                  <a:pt x="864" y="139"/>
                </a:cubicBezTo>
                <a:cubicBezTo>
                  <a:pt x="863" y="140"/>
                  <a:pt x="863" y="140"/>
                  <a:pt x="863" y="140"/>
                </a:cubicBezTo>
                <a:cubicBezTo>
                  <a:pt x="864" y="139"/>
                  <a:pt x="862" y="139"/>
                  <a:pt x="862" y="138"/>
                </a:cubicBezTo>
                <a:cubicBezTo>
                  <a:pt x="864" y="138"/>
                  <a:pt x="864" y="138"/>
                  <a:pt x="864" y="138"/>
                </a:cubicBezTo>
                <a:cubicBezTo>
                  <a:pt x="864" y="136"/>
                  <a:pt x="859" y="137"/>
                  <a:pt x="861" y="135"/>
                </a:cubicBezTo>
                <a:cubicBezTo>
                  <a:pt x="861" y="133"/>
                  <a:pt x="863" y="131"/>
                  <a:pt x="863" y="130"/>
                </a:cubicBezTo>
                <a:cubicBezTo>
                  <a:pt x="864" y="129"/>
                  <a:pt x="864" y="129"/>
                  <a:pt x="865" y="128"/>
                </a:cubicBezTo>
                <a:cubicBezTo>
                  <a:pt x="865" y="127"/>
                  <a:pt x="865" y="127"/>
                  <a:pt x="865" y="127"/>
                </a:cubicBezTo>
                <a:cubicBezTo>
                  <a:pt x="870" y="127"/>
                  <a:pt x="867" y="131"/>
                  <a:pt x="869" y="132"/>
                </a:cubicBezTo>
                <a:cubicBezTo>
                  <a:pt x="870" y="132"/>
                  <a:pt x="871" y="131"/>
                  <a:pt x="872" y="132"/>
                </a:cubicBezTo>
                <a:cubicBezTo>
                  <a:pt x="872" y="132"/>
                  <a:pt x="872" y="132"/>
                  <a:pt x="872" y="132"/>
                </a:cubicBezTo>
                <a:cubicBezTo>
                  <a:pt x="873" y="132"/>
                  <a:pt x="873" y="132"/>
                  <a:pt x="873" y="132"/>
                </a:cubicBezTo>
                <a:cubicBezTo>
                  <a:pt x="873" y="134"/>
                  <a:pt x="878" y="135"/>
                  <a:pt x="875" y="137"/>
                </a:cubicBezTo>
                <a:lnTo>
                  <a:pt x="876" y="137"/>
                </a:lnTo>
                <a:close/>
                <a:moveTo>
                  <a:pt x="880" y="263"/>
                </a:moveTo>
                <a:cubicBezTo>
                  <a:pt x="879" y="263"/>
                  <a:pt x="879" y="263"/>
                  <a:pt x="879" y="263"/>
                </a:cubicBezTo>
                <a:cubicBezTo>
                  <a:pt x="880" y="263"/>
                  <a:pt x="880" y="263"/>
                  <a:pt x="880" y="263"/>
                </a:cubicBezTo>
                <a:cubicBezTo>
                  <a:pt x="879" y="262"/>
                  <a:pt x="879" y="262"/>
                  <a:pt x="879" y="262"/>
                </a:cubicBezTo>
                <a:cubicBezTo>
                  <a:pt x="880" y="262"/>
                  <a:pt x="880" y="262"/>
                  <a:pt x="880" y="263"/>
                </a:cubicBezTo>
                <a:close/>
                <a:moveTo>
                  <a:pt x="893" y="141"/>
                </a:moveTo>
                <a:cubicBezTo>
                  <a:pt x="895" y="143"/>
                  <a:pt x="895" y="143"/>
                  <a:pt x="895" y="143"/>
                </a:cubicBezTo>
                <a:cubicBezTo>
                  <a:pt x="895" y="143"/>
                  <a:pt x="892" y="142"/>
                  <a:pt x="893" y="141"/>
                </a:cubicBezTo>
                <a:close/>
                <a:moveTo>
                  <a:pt x="900" y="153"/>
                </a:moveTo>
                <a:cubicBezTo>
                  <a:pt x="900" y="152"/>
                  <a:pt x="900" y="152"/>
                  <a:pt x="900" y="152"/>
                </a:cubicBezTo>
                <a:cubicBezTo>
                  <a:pt x="901" y="152"/>
                  <a:pt x="901" y="152"/>
                  <a:pt x="901" y="152"/>
                </a:cubicBezTo>
                <a:cubicBezTo>
                  <a:pt x="902" y="152"/>
                  <a:pt x="900" y="152"/>
                  <a:pt x="900" y="153"/>
                </a:cubicBezTo>
                <a:close/>
                <a:moveTo>
                  <a:pt x="900" y="149"/>
                </a:moveTo>
                <a:cubicBezTo>
                  <a:pt x="901" y="149"/>
                  <a:pt x="901" y="149"/>
                  <a:pt x="901" y="149"/>
                </a:cubicBezTo>
                <a:cubicBezTo>
                  <a:pt x="901" y="149"/>
                  <a:pt x="901" y="149"/>
                  <a:pt x="900" y="149"/>
                </a:cubicBezTo>
                <a:cubicBezTo>
                  <a:pt x="899" y="149"/>
                  <a:pt x="899" y="149"/>
                  <a:pt x="899" y="149"/>
                </a:cubicBezTo>
                <a:cubicBezTo>
                  <a:pt x="897" y="149"/>
                  <a:pt x="899" y="148"/>
                  <a:pt x="898" y="147"/>
                </a:cubicBezTo>
                <a:cubicBezTo>
                  <a:pt x="899" y="147"/>
                  <a:pt x="898" y="146"/>
                  <a:pt x="899" y="146"/>
                </a:cubicBezTo>
                <a:cubicBezTo>
                  <a:pt x="899" y="145"/>
                  <a:pt x="898" y="145"/>
                  <a:pt x="898" y="145"/>
                </a:cubicBezTo>
                <a:cubicBezTo>
                  <a:pt x="898" y="145"/>
                  <a:pt x="898" y="145"/>
                  <a:pt x="899" y="144"/>
                </a:cubicBezTo>
                <a:cubicBezTo>
                  <a:pt x="898" y="144"/>
                  <a:pt x="898" y="144"/>
                  <a:pt x="898" y="144"/>
                </a:cubicBezTo>
                <a:cubicBezTo>
                  <a:pt x="899" y="145"/>
                  <a:pt x="901" y="143"/>
                  <a:pt x="902" y="145"/>
                </a:cubicBezTo>
                <a:cubicBezTo>
                  <a:pt x="901" y="146"/>
                  <a:pt x="902" y="148"/>
                  <a:pt x="903" y="149"/>
                </a:cubicBezTo>
                <a:cubicBezTo>
                  <a:pt x="902" y="149"/>
                  <a:pt x="901" y="147"/>
                  <a:pt x="900" y="149"/>
                </a:cubicBezTo>
                <a:close/>
                <a:moveTo>
                  <a:pt x="902" y="141"/>
                </a:moveTo>
                <a:cubicBezTo>
                  <a:pt x="903" y="140"/>
                  <a:pt x="903" y="140"/>
                  <a:pt x="903" y="140"/>
                </a:cubicBezTo>
                <a:cubicBezTo>
                  <a:pt x="904" y="141"/>
                  <a:pt x="904" y="141"/>
                  <a:pt x="904" y="141"/>
                </a:cubicBezTo>
                <a:cubicBezTo>
                  <a:pt x="903" y="141"/>
                  <a:pt x="903" y="141"/>
                  <a:pt x="902" y="141"/>
                </a:cubicBezTo>
                <a:close/>
                <a:moveTo>
                  <a:pt x="905" y="176"/>
                </a:moveTo>
                <a:cubicBezTo>
                  <a:pt x="905" y="175"/>
                  <a:pt x="905" y="175"/>
                  <a:pt x="905" y="175"/>
                </a:cubicBezTo>
                <a:cubicBezTo>
                  <a:pt x="905" y="176"/>
                  <a:pt x="905" y="176"/>
                  <a:pt x="906" y="176"/>
                </a:cubicBezTo>
                <a:lnTo>
                  <a:pt x="905" y="176"/>
                </a:lnTo>
                <a:close/>
                <a:moveTo>
                  <a:pt x="906" y="146"/>
                </a:moveTo>
                <a:cubicBezTo>
                  <a:pt x="906" y="145"/>
                  <a:pt x="906" y="145"/>
                  <a:pt x="906" y="145"/>
                </a:cubicBezTo>
                <a:cubicBezTo>
                  <a:pt x="905" y="145"/>
                  <a:pt x="905" y="145"/>
                  <a:pt x="905" y="145"/>
                </a:cubicBezTo>
                <a:cubicBezTo>
                  <a:pt x="906" y="145"/>
                  <a:pt x="906" y="146"/>
                  <a:pt x="907" y="145"/>
                </a:cubicBezTo>
                <a:lnTo>
                  <a:pt x="906" y="146"/>
                </a:lnTo>
                <a:close/>
                <a:moveTo>
                  <a:pt x="923" y="154"/>
                </a:moveTo>
                <a:cubicBezTo>
                  <a:pt x="923" y="154"/>
                  <a:pt x="923" y="154"/>
                  <a:pt x="923" y="154"/>
                </a:cubicBezTo>
                <a:cubicBezTo>
                  <a:pt x="923" y="154"/>
                  <a:pt x="923" y="154"/>
                  <a:pt x="923" y="154"/>
                </a:cubicBezTo>
                <a:cubicBezTo>
                  <a:pt x="923" y="155"/>
                  <a:pt x="923" y="155"/>
                  <a:pt x="923" y="155"/>
                </a:cubicBezTo>
                <a:cubicBezTo>
                  <a:pt x="922" y="155"/>
                  <a:pt x="922" y="155"/>
                  <a:pt x="922" y="155"/>
                </a:cubicBezTo>
                <a:cubicBezTo>
                  <a:pt x="923" y="155"/>
                  <a:pt x="923" y="155"/>
                  <a:pt x="923" y="154"/>
                </a:cubicBezTo>
                <a:cubicBezTo>
                  <a:pt x="923" y="154"/>
                  <a:pt x="923" y="154"/>
                  <a:pt x="923" y="154"/>
                </a:cubicBezTo>
                <a:cubicBezTo>
                  <a:pt x="921" y="154"/>
                  <a:pt x="921" y="154"/>
                  <a:pt x="921" y="154"/>
                </a:cubicBezTo>
                <a:cubicBezTo>
                  <a:pt x="922" y="153"/>
                  <a:pt x="922" y="153"/>
                  <a:pt x="922" y="153"/>
                </a:cubicBezTo>
                <a:cubicBezTo>
                  <a:pt x="922" y="153"/>
                  <a:pt x="921" y="153"/>
                  <a:pt x="921" y="153"/>
                </a:cubicBezTo>
                <a:cubicBezTo>
                  <a:pt x="923" y="152"/>
                  <a:pt x="923" y="153"/>
                  <a:pt x="923" y="154"/>
                </a:cubicBezTo>
                <a:close/>
                <a:moveTo>
                  <a:pt x="924" y="178"/>
                </a:moveTo>
                <a:cubicBezTo>
                  <a:pt x="924" y="177"/>
                  <a:pt x="923" y="176"/>
                  <a:pt x="925" y="175"/>
                </a:cubicBezTo>
                <a:cubicBezTo>
                  <a:pt x="925" y="175"/>
                  <a:pt x="925" y="175"/>
                  <a:pt x="925" y="176"/>
                </a:cubicBezTo>
                <a:cubicBezTo>
                  <a:pt x="927" y="175"/>
                  <a:pt x="928" y="177"/>
                  <a:pt x="928" y="176"/>
                </a:cubicBezTo>
                <a:cubicBezTo>
                  <a:pt x="928" y="176"/>
                  <a:pt x="928" y="176"/>
                  <a:pt x="928" y="176"/>
                </a:cubicBezTo>
                <a:cubicBezTo>
                  <a:pt x="927" y="177"/>
                  <a:pt x="926" y="176"/>
                  <a:pt x="925" y="177"/>
                </a:cubicBezTo>
                <a:cubicBezTo>
                  <a:pt x="925" y="178"/>
                  <a:pt x="924" y="180"/>
                  <a:pt x="926" y="180"/>
                </a:cubicBezTo>
                <a:cubicBezTo>
                  <a:pt x="926" y="180"/>
                  <a:pt x="924" y="181"/>
                  <a:pt x="926" y="182"/>
                </a:cubicBezTo>
                <a:cubicBezTo>
                  <a:pt x="925" y="182"/>
                  <a:pt x="925" y="182"/>
                  <a:pt x="925" y="182"/>
                </a:cubicBezTo>
                <a:cubicBezTo>
                  <a:pt x="924" y="181"/>
                  <a:pt x="923" y="182"/>
                  <a:pt x="922" y="182"/>
                </a:cubicBezTo>
                <a:cubicBezTo>
                  <a:pt x="923" y="180"/>
                  <a:pt x="921" y="179"/>
                  <a:pt x="920" y="177"/>
                </a:cubicBezTo>
                <a:cubicBezTo>
                  <a:pt x="921" y="176"/>
                  <a:pt x="923" y="178"/>
                  <a:pt x="924" y="178"/>
                </a:cubicBezTo>
                <a:close/>
                <a:moveTo>
                  <a:pt x="924" y="187"/>
                </a:moveTo>
                <a:cubicBezTo>
                  <a:pt x="922" y="188"/>
                  <a:pt x="922" y="188"/>
                  <a:pt x="922" y="188"/>
                </a:cubicBezTo>
                <a:cubicBezTo>
                  <a:pt x="921" y="187"/>
                  <a:pt x="921" y="187"/>
                  <a:pt x="921" y="186"/>
                </a:cubicBezTo>
                <a:cubicBezTo>
                  <a:pt x="922" y="186"/>
                  <a:pt x="924" y="185"/>
                  <a:pt x="924" y="187"/>
                </a:cubicBezTo>
                <a:close/>
                <a:moveTo>
                  <a:pt x="919" y="153"/>
                </a:moveTo>
                <a:cubicBezTo>
                  <a:pt x="919" y="154"/>
                  <a:pt x="919" y="154"/>
                  <a:pt x="919" y="154"/>
                </a:cubicBezTo>
                <a:cubicBezTo>
                  <a:pt x="918" y="154"/>
                  <a:pt x="918" y="154"/>
                  <a:pt x="918" y="154"/>
                </a:cubicBezTo>
                <a:lnTo>
                  <a:pt x="919" y="153"/>
                </a:lnTo>
                <a:close/>
                <a:moveTo>
                  <a:pt x="916" y="193"/>
                </a:moveTo>
                <a:cubicBezTo>
                  <a:pt x="916" y="193"/>
                  <a:pt x="916" y="193"/>
                  <a:pt x="916" y="193"/>
                </a:cubicBezTo>
                <a:cubicBezTo>
                  <a:pt x="915" y="194"/>
                  <a:pt x="915" y="194"/>
                  <a:pt x="915" y="194"/>
                </a:cubicBezTo>
                <a:lnTo>
                  <a:pt x="916" y="193"/>
                </a:lnTo>
                <a:close/>
                <a:moveTo>
                  <a:pt x="913" y="152"/>
                </a:moveTo>
                <a:cubicBezTo>
                  <a:pt x="913" y="152"/>
                  <a:pt x="913" y="152"/>
                  <a:pt x="913" y="152"/>
                </a:cubicBezTo>
                <a:cubicBezTo>
                  <a:pt x="912" y="152"/>
                  <a:pt x="912" y="152"/>
                  <a:pt x="912" y="152"/>
                </a:cubicBezTo>
                <a:lnTo>
                  <a:pt x="913" y="152"/>
                </a:lnTo>
                <a:close/>
                <a:moveTo>
                  <a:pt x="920" y="251"/>
                </a:moveTo>
                <a:cubicBezTo>
                  <a:pt x="918" y="250"/>
                  <a:pt x="922" y="249"/>
                  <a:pt x="920" y="248"/>
                </a:cubicBezTo>
                <a:cubicBezTo>
                  <a:pt x="921" y="249"/>
                  <a:pt x="921" y="249"/>
                  <a:pt x="921" y="249"/>
                </a:cubicBezTo>
                <a:cubicBezTo>
                  <a:pt x="921" y="248"/>
                  <a:pt x="921" y="248"/>
                  <a:pt x="921" y="248"/>
                </a:cubicBezTo>
                <a:cubicBezTo>
                  <a:pt x="923" y="248"/>
                  <a:pt x="923" y="248"/>
                  <a:pt x="923" y="248"/>
                </a:cubicBezTo>
                <a:cubicBezTo>
                  <a:pt x="923" y="250"/>
                  <a:pt x="920" y="250"/>
                  <a:pt x="920" y="251"/>
                </a:cubicBezTo>
                <a:close/>
                <a:moveTo>
                  <a:pt x="926" y="205"/>
                </a:moveTo>
                <a:cubicBezTo>
                  <a:pt x="928" y="205"/>
                  <a:pt x="927" y="206"/>
                  <a:pt x="926" y="207"/>
                </a:cubicBezTo>
                <a:cubicBezTo>
                  <a:pt x="926" y="206"/>
                  <a:pt x="923" y="207"/>
                  <a:pt x="925" y="208"/>
                </a:cubicBezTo>
                <a:cubicBezTo>
                  <a:pt x="925" y="208"/>
                  <a:pt x="925" y="208"/>
                  <a:pt x="925" y="208"/>
                </a:cubicBezTo>
                <a:cubicBezTo>
                  <a:pt x="924" y="208"/>
                  <a:pt x="924" y="207"/>
                  <a:pt x="923" y="207"/>
                </a:cubicBezTo>
                <a:cubicBezTo>
                  <a:pt x="923" y="209"/>
                  <a:pt x="915" y="206"/>
                  <a:pt x="919" y="210"/>
                </a:cubicBezTo>
                <a:cubicBezTo>
                  <a:pt x="919" y="210"/>
                  <a:pt x="919" y="210"/>
                  <a:pt x="919" y="210"/>
                </a:cubicBezTo>
                <a:cubicBezTo>
                  <a:pt x="920" y="212"/>
                  <a:pt x="920" y="212"/>
                  <a:pt x="918" y="213"/>
                </a:cubicBezTo>
                <a:cubicBezTo>
                  <a:pt x="917" y="212"/>
                  <a:pt x="915" y="212"/>
                  <a:pt x="915" y="213"/>
                </a:cubicBezTo>
                <a:cubicBezTo>
                  <a:pt x="914" y="213"/>
                  <a:pt x="914" y="213"/>
                  <a:pt x="914" y="213"/>
                </a:cubicBezTo>
                <a:cubicBezTo>
                  <a:pt x="914" y="212"/>
                  <a:pt x="915" y="211"/>
                  <a:pt x="914" y="210"/>
                </a:cubicBezTo>
                <a:cubicBezTo>
                  <a:pt x="914" y="210"/>
                  <a:pt x="915" y="210"/>
                  <a:pt x="915" y="210"/>
                </a:cubicBezTo>
                <a:cubicBezTo>
                  <a:pt x="914" y="209"/>
                  <a:pt x="915" y="208"/>
                  <a:pt x="914" y="208"/>
                </a:cubicBezTo>
                <a:cubicBezTo>
                  <a:pt x="914" y="208"/>
                  <a:pt x="915" y="207"/>
                  <a:pt x="915" y="207"/>
                </a:cubicBezTo>
                <a:cubicBezTo>
                  <a:pt x="915" y="206"/>
                  <a:pt x="914" y="206"/>
                  <a:pt x="915" y="205"/>
                </a:cubicBezTo>
                <a:cubicBezTo>
                  <a:pt x="916" y="205"/>
                  <a:pt x="917" y="205"/>
                  <a:pt x="917" y="203"/>
                </a:cubicBezTo>
                <a:cubicBezTo>
                  <a:pt x="917" y="203"/>
                  <a:pt x="917" y="203"/>
                  <a:pt x="917" y="203"/>
                </a:cubicBezTo>
                <a:cubicBezTo>
                  <a:pt x="916" y="203"/>
                  <a:pt x="916" y="203"/>
                  <a:pt x="916" y="203"/>
                </a:cubicBezTo>
                <a:cubicBezTo>
                  <a:pt x="917" y="202"/>
                  <a:pt x="917" y="202"/>
                  <a:pt x="918" y="202"/>
                </a:cubicBezTo>
                <a:cubicBezTo>
                  <a:pt x="918" y="201"/>
                  <a:pt x="916" y="200"/>
                  <a:pt x="916" y="200"/>
                </a:cubicBezTo>
                <a:cubicBezTo>
                  <a:pt x="915" y="200"/>
                  <a:pt x="913" y="199"/>
                  <a:pt x="912" y="201"/>
                </a:cubicBezTo>
                <a:cubicBezTo>
                  <a:pt x="913" y="202"/>
                  <a:pt x="913" y="202"/>
                  <a:pt x="913" y="202"/>
                </a:cubicBezTo>
                <a:cubicBezTo>
                  <a:pt x="913" y="202"/>
                  <a:pt x="913" y="202"/>
                  <a:pt x="913" y="203"/>
                </a:cubicBezTo>
                <a:cubicBezTo>
                  <a:pt x="911" y="203"/>
                  <a:pt x="912" y="202"/>
                  <a:pt x="911" y="201"/>
                </a:cubicBezTo>
                <a:cubicBezTo>
                  <a:pt x="911" y="200"/>
                  <a:pt x="911" y="200"/>
                  <a:pt x="913" y="200"/>
                </a:cubicBezTo>
                <a:cubicBezTo>
                  <a:pt x="912" y="199"/>
                  <a:pt x="912" y="199"/>
                  <a:pt x="912" y="199"/>
                </a:cubicBezTo>
                <a:cubicBezTo>
                  <a:pt x="913" y="199"/>
                  <a:pt x="915" y="200"/>
                  <a:pt x="916" y="199"/>
                </a:cubicBezTo>
                <a:cubicBezTo>
                  <a:pt x="915" y="198"/>
                  <a:pt x="916" y="197"/>
                  <a:pt x="915" y="197"/>
                </a:cubicBezTo>
                <a:cubicBezTo>
                  <a:pt x="914" y="197"/>
                  <a:pt x="914" y="197"/>
                  <a:pt x="914" y="197"/>
                </a:cubicBezTo>
                <a:cubicBezTo>
                  <a:pt x="913" y="196"/>
                  <a:pt x="915" y="196"/>
                  <a:pt x="914" y="194"/>
                </a:cubicBezTo>
                <a:cubicBezTo>
                  <a:pt x="915" y="196"/>
                  <a:pt x="915" y="196"/>
                  <a:pt x="915" y="196"/>
                </a:cubicBezTo>
                <a:cubicBezTo>
                  <a:pt x="915" y="195"/>
                  <a:pt x="917" y="195"/>
                  <a:pt x="918" y="195"/>
                </a:cubicBezTo>
                <a:cubicBezTo>
                  <a:pt x="918" y="196"/>
                  <a:pt x="918" y="196"/>
                  <a:pt x="918" y="196"/>
                </a:cubicBezTo>
                <a:cubicBezTo>
                  <a:pt x="916" y="196"/>
                  <a:pt x="917" y="197"/>
                  <a:pt x="916" y="198"/>
                </a:cubicBezTo>
                <a:cubicBezTo>
                  <a:pt x="918" y="197"/>
                  <a:pt x="917" y="199"/>
                  <a:pt x="917" y="200"/>
                </a:cubicBezTo>
                <a:cubicBezTo>
                  <a:pt x="920" y="200"/>
                  <a:pt x="920" y="200"/>
                  <a:pt x="920" y="200"/>
                </a:cubicBezTo>
                <a:cubicBezTo>
                  <a:pt x="920" y="200"/>
                  <a:pt x="919" y="201"/>
                  <a:pt x="918" y="201"/>
                </a:cubicBezTo>
                <a:cubicBezTo>
                  <a:pt x="918" y="201"/>
                  <a:pt x="918" y="201"/>
                  <a:pt x="918" y="202"/>
                </a:cubicBezTo>
                <a:cubicBezTo>
                  <a:pt x="919" y="202"/>
                  <a:pt x="920" y="202"/>
                  <a:pt x="921" y="202"/>
                </a:cubicBezTo>
                <a:cubicBezTo>
                  <a:pt x="923" y="200"/>
                  <a:pt x="920" y="200"/>
                  <a:pt x="920" y="198"/>
                </a:cubicBezTo>
                <a:cubicBezTo>
                  <a:pt x="920" y="198"/>
                  <a:pt x="921" y="198"/>
                  <a:pt x="922" y="198"/>
                </a:cubicBezTo>
                <a:cubicBezTo>
                  <a:pt x="921" y="197"/>
                  <a:pt x="921" y="197"/>
                  <a:pt x="921" y="197"/>
                </a:cubicBezTo>
                <a:cubicBezTo>
                  <a:pt x="921" y="197"/>
                  <a:pt x="923" y="196"/>
                  <a:pt x="924" y="197"/>
                </a:cubicBezTo>
                <a:cubicBezTo>
                  <a:pt x="924" y="198"/>
                  <a:pt x="924" y="198"/>
                  <a:pt x="924" y="198"/>
                </a:cubicBezTo>
                <a:cubicBezTo>
                  <a:pt x="922" y="199"/>
                  <a:pt x="923" y="200"/>
                  <a:pt x="922" y="202"/>
                </a:cubicBezTo>
                <a:cubicBezTo>
                  <a:pt x="923" y="201"/>
                  <a:pt x="924" y="206"/>
                  <a:pt x="924" y="202"/>
                </a:cubicBezTo>
                <a:cubicBezTo>
                  <a:pt x="925" y="203"/>
                  <a:pt x="926" y="202"/>
                  <a:pt x="927" y="203"/>
                </a:cubicBezTo>
                <a:cubicBezTo>
                  <a:pt x="927" y="203"/>
                  <a:pt x="927" y="203"/>
                  <a:pt x="927" y="203"/>
                </a:cubicBezTo>
                <a:cubicBezTo>
                  <a:pt x="928" y="203"/>
                  <a:pt x="928" y="202"/>
                  <a:pt x="929" y="202"/>
                </a:cubicBezTo>
                <a:cubicBezTo>
                  <a:pt x="929" y="202"/>
                  <a:pt x="930" y="203"/>
                  <a:pt x="931" y="203"/>
                </a:cubicBezTo>
                <a:cubicBezTo>
                  <a:pt x="931" y="204"/>
                  <a:pt x="928" y="204"/>
                  <a:pt x="926" y="205"/>
                </a:cubicBezTo>
                <a:close/>
                <a:moveTo>
                  <a:pt x="950" y="214"/>
                </a:moveTo>
                <a:cubicBezTo>
                  <a:pt x="950" y="214"/>
                  <a:pt x="951" y="214"/>
                  <a:pt x="951" y="214"/>
                </a:cubicBezTo>
                <a:cubicBezTo>
                  <a:pt x="951" y="214"/>
                  <a:pt x="950" y="214"/>
                  <a:pt x="950" y="214"/>
                </a:cubicBezTo>
                <a:cubicBezTo>
                  <a:pt x="950" y="214"/>
                  <a:pt x="950" y="214"/>
                  <a:pt x="950" y="214"/>
                </a:cubicBezTo>
                <a:cubicBezTo>
                  <a:pt x="950" y="214"/>
                  <a:pt x="950" y="214"/>
                  <a:pt x="950" y="2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5"/>
          <p:cNvSpPr>
            <a:spLocks/>
          </p:cNvSpPr>
          <p:nvPr/>
        </p:nvSpPr>
        <p:spPr bwMode="auto">
          <a:xfrm>
            <a:off x="1543050" y="1666876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6"/>
          <p:cNvSpPr>
            <a:spLocks/>
          </p:cNvSpPr>
          <p:nvPr/>
        </p:nvSpPr>
        <p:spPr bwMode="auto">
          <a:xfrm>
            <a:off x="9078913" y="633414"/>
            <a:ext cx="25400" cy="0"/>
          </a:xfrm>
          <a:custGeom>
            <a:avLst/>
            <a:gdLst>
              <a:gd name="T0" fmla="*/ 2 w 2"/>
              <a:gd name="T1" fmla="*/ 0 w 2"/>
              <a:gd name="T2" fmla="*/ 1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7"/>
          <p:cNvSpPr>
            <a:spLocks/>
          </p:cNvSpPr>
          <p:nvPr/>
        </p:nvSpPr>
        <p:spPr bwMode="auto">
          <a:xfrm>
            <a:off x="9091613" y="658814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8"/>
          <p:cNvSpPr>
            <a:spLocks/>
          </p:cNvSpPr>
          <p:nvPr/>
        </p:nvSpPr>
        <p:spPr bwMode="auto">
          <a:xfrm>
            <a:off x="8634413" y="696914"/>
            <a:ext cx="25400" cy="11113"/>
          </a:xfrm>
          <a:custGeom>
            <a:avLst/>
            <a:gdLst>
              <a:gd name="T0" fmla="*/ 2 w 2"/>
              <a:gd name="T1" fmla="*/ 1 h 1"/>
              <a:gd name="T2" fmla="*/ 0 w 2"/>
              <a:gd name="T3" fmla="*/ 1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1" y="0"/>
                  <a:pt x="0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9"/>
          <p:cNvSpPr>
            <a:spLocks/>
          </p:cNvSpPr>
          <p:nvPr/>
        </p:nvSpPr>
        <p:spPr bwMode="auto">
          <a:xfrm>
            <a:off x="8535988" y="720726"/>
            <a:ext cx="36513" cy="25400"/>
          </a:xfrm>
          <a:custGeom>
            <a:avLst/>
            <a:gdLst>
              <a:gd name="T0" fmla="*/ 2 w 3"/>
              <a:gd name="T1" fmla="*/ 1 h 2"/>
              <a:gd name="T2" fmla="*/ 2 w 3"/>
              <a:gd name="T3" fmla="*/ 1 h 2"/>
              <a:gd name="T4" fmla="*/ 3 w 3"/>
              <a:gd name="T5" fmla="*/ 0 h 2"/>
              <a:gd name="T6" fmla="*/ 0 w 3"/>
              <a:gd name="T7" fmla="*/ 1 h 2"/>
              <a:gd name="T8" fmla="*/ 0 w 3"/>
              <a:gd name="T9" fmla="*/ 1 h 2"/>
              <a:gd name="T10" fmla="*/ 2 w 3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3" y="0"/>
                  <a:pt x="3" y="0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20"/>
          <p:cNvSpPr>
            <a:spLocks/>
          </p:cNvSpPr>
          <p:nvPr/>
        </p:nvSpPr>
        <p:spPr bwMode="auto">
          <a:xfrm>
            <a:off x="8399463" y="733426"/>
            <a:ext cx="98425" cy="50800"/>
          </a:xfrm>
          <a:custGeom>
            <a:avLst/>
            <a:gdLst>
              <a:gd name="T0" fmla="*/ 4 w 8"/>
              <a:gd name="T1" fmla="*/ 3 h 4"/>
              <a:gd name="T2" fmla="*/ 8 w 8"/>
              <a:gd name="T3" fmla="*/ 0 h 4"/>
              <a:gd name="T4" fmla="*/ 4 w 8"/>
              <a:gd name="T5" fmla="*/ 1 h 4"/>
              <a:gd name="T6" fmla="*/ 4 w 8"/>
              <a:gd name="T7" fmla="*/ 2 h 4"/>
              <a:gd name="T8" fmla="*/ 2 w 8"/>
              <a:gd name="T9" fmla="*/ 2 h 4"/>
              <a:gd name="T10" fmla="*/ 2 w 8"/>
              <a:gd name="T11" fmla="*/ 3 h 4"/>
              <a:gd name="T12" fmla="*/ 0 w 8"/>
              <a:gd name="T13" fmla="*/ 3 h 4"/>
              <a:gd name="T14" fmla="*/ 1 w 8"/>
              <a:gd name="T15" fmla="*/ 4 h 4"/>
              <a:gd name="T16" fmla="*/ 4 w 8"/>
              <a:gd name="T1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4">
                <a:moveTo>
                  <a:pt x="4" y="3"/>
                </a:moveTo>
                <a:cubicBezTo>
                  <a:pt x="5" y="2"/>
                  <a:pt x="7" y="2"/>
                  <a:pt x="8" y="0"/>
                </a:cubicBezTo>
                <a:cubicBezTo>
                  <a:pt x="7" y="1"/>
                  <a:pt x="5" y="1"/>
                  <a:pt x="4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3" y="3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21"/>
          <p:cNvSpPr>
            <a:spLocks/>
          </p:cNvSpPr>
          <p:nvPr/>
        </p:nvSpPr>
        <p:spPr bwMode="auto">
          <a:xfrm>
            <a:off x="5472113" y="908051"/>
            <a:ext cx="185738" cy="49213"/>
          </a:xfrm>
          <a:custGeom>
            <a:avLst/>
            <a:gdLst>
              <a:gd name="T0" fmla="*/ 2 w 15"/>
              <a:gd name="T1" fmla="*/ 4 h 4"/>
              <a:gd name="T2" fmla="*/ 11 w 15"/>
              <a:gd name="T3" fmla="*/ 3 h 4"/>
              <a:gd name="T4" fmla="*/ 15 w 15"/>
              <a:gd name="T5" fmla="*/ 1 h 4"/>
              <a:gd name="T6" fmla="*/ 7 w 15"/>
              <a:gd name="T7" fmla="*/ 0 h 4"/>
              <a:gd name="T8" fmla="*/ 4 w 15"/>
              <a:gd name="T9" fmla="*/ 1 h 4"/>
              <a:gd name="T10" fmla="*/ 4 w 15"/>
              <a:gd name="T11" fmla="*/ 1 h 4"/>
              <a:gd name="T12" fmla="*/ 4 w 15"/>
              <a:gd name="T13" fmla="*/ 2 h 4"/>
              <a:gd name="T14" fmla="*/ 3 w 15"/>
              <a:gd name="T15" fmla="*/ 4 h 4"/>
              <a:gd name="T16" fmla="*/ 2 w 15"/>
              <a:gd name="T17" fmla="*/ 3 h 4"/>
              <a:gd name="T18" fmla="*/ 1 w 15"/>
              <a:gd name="T19" fmla="*/ 3 h 4"/>
              <a:gd name="T20" fmla="*/ 2 w 15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4">
                <a:moveTo>
                  <a:pt x="2" y="4"/>
                </a:moveTo>
                <a:cubicBezTo>
                  <a:pt x="5" y="3"/>
                  <a:pt x="8" y="3"/>
                  <a:pt x="11" y="3"/>
                </a:cubicBezTo>
                <a:cubicBezTo>
                  <a:pt x="14" y="4"/>
                  <a:pt x="13" y="2"/>
                  <a:pt x="15" y="1"/>
                </a:cubicBezTo>
                <a:cubicBezTo>
                  <a:pt x="13" y="0"/>
                  <a:pt x="9" y="1"/>
                  <a:pt x="7" y="0"/>
                </a:cubicBezTo>
                <a:cubicBezTo>
                  <a:pt x="6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4" y="2"/>
                  <a:pt x="4" y="2"/>
                </a:cubicBezTo>
                <a:cubicBezTo>
                  <a:pt x="3" y="3"/>
                  <a:pt x="4" y="3"/>
                  <a:pt x="3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2" y="3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22"/>
          <p:cNvSpPr>
            <a:spLocks/>
          </p:cNvSpPr>
          <p:nvPr/>
        </p:nvSpPr>
        <p:spPr bwMode="auto">
          <a:xfrm>
            <a:off x="5459413" y="920751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2" y="1"/>
                  <a:pt x="2" y="1"/>
                  <a:pt x="2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23"/>
          <p:cNvSpPr>
            <a:spLocks/>
          </p:cNvSpPr>
          <p:nvPr/>
        </p:nvSpPr>
        <p:spPr bwMode="auto">
          <a:xfrm>
            <a:off x="5730875" y="920751"/>
            <a:ext cx="111125" cy="49213"/>
          </a:xfrm>
          <a:custGeom>
            <a:avLst/>
            <a:gdLst>
              <a:gd name="T0" fmla="*/ 5 w 9"/>
              <a:gd name="T1" fmla="*/ 3 h 4"/>
              <a:gd name="T2" fmla="*/ 5 w 9"/>
              <a:gd name="T3" fmla="*/ 3 h 4"/>
              <a:gd name="T4" fmla="*/ 9 w 9"/>
              <a:gd name="T5" fmla="*/ 2 h 4"/>
              <a:gd name="T6" fmla="*/ 8 w 9"/>
              <a:gd name="T7" fmla="*/ 2 h 4"/>
              <a:gd name="T8" fmla="*/ 8 w 9"/>
              <a:gd name="T9" fmla="*/ 0 h 4"/>
              <a:gd name="T10" fmla="*/ 0 w 9"/>
              <a:gd name="T11" fmla="*/ 0 h 4"/>
              <a:gd name="T12" fmla="*/ 1 w 9"/>
              <a:gd name="T13" fmla="*/ 1 h 4"/>
              <a:gd name="T14" fmla="*/ 5 w 9"/>
              <a:gd name="T1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4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7" y="4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7" y="1"/>
                  <a:pt x="8" y="0"/>
                </a:cubicBezTo>
                <a:cubicBezTo>
                  <a:pt x="6" y="0"/>
                  <a:pt x="2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3" y="3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24"/>
          <p:cNvSpPr>
            <a:spLocks/>
          </p:cNvSpPr>
          <p:nvPr/>
        </p:nvSpPr>
        <p:spPr bwMode="auto">
          <a:xfrm>
            <a:off x="5668963" y="920751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0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25"/>
          <p:cNvSpPr>
            <a:spLocks/>
          </p:cNvSpPr>
          <p:nvPr/>
        </p:nvSpPr>
        <p:spPr bwMode="auto">
          <a:xfrm>
            <a:off x="5273675" y="908051"/>
            <a:ext cx="173038" cy="74613"/>
          </a:xfrm>
          <a:custGeom>
            <a:avLst/>
            <a:gdLst>
              <a:gd name="T0" fmla="*/ 10 w 14"/>
              <a:gd name="T1" fmla="*/ 5 h 6"/>
              <a:gd name="T2" fmla="*/ 11 w 14"/>
              <a:gd name="T3" fmla="*/ 3 h 6"/>
              <a:gd name="T4" fmla="*/ 14 w 14"/>
              <a:gd name="T5" fmla="*/ 3 h 6"/>
              <a:gd name="T6" fmla="*/ 14 w 14"/>
              <a:gd name="T7" fmla="*/ 3 h 6"/>
              <a:gd name="T8" fmla="*/ 14 w 14"/>
              <a:gd name="T9" fmla="*/ 1 h 6"/>
              <a:gd name="T10" fmla="*/ 10 w 14"/>
              <a:gd name="T11" fmla="*/ 2 h 6"/>
              <a:gd name="T12" fmla="*/ 3 w 14"/>
              <a:gd name="T13" fmla="*/ 2 h 6"/>
              <a:gd name="T14" fmla="*/ 3 w 14"/>
              <a:gd name="T15" fmla="*/ 3 h 6"/>
              <a:gd name="T16" fmla="*/ 1 w 14"/>
              <a:gd name="T17" fmla="*/ 3 h 6"/>
              <a:gd name="T18" fmla="*/ 0 w 14"/>
              <a:gd name="T19" fmla="*/ 5 h 6"/>
              <a:gd name="T20" fmla="*/ 4 w 14"/>
              <a:gd name="T21" fmla="*/ 6 h 6"/>
              <a:gd name="T22" fmla="*/ 10 w 14"/>
              <a:gd name="T2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6">
                <a:moveTo>
                  <a:pt x="10" y="5"/>
                </a:moveTo>
                <a:cubicBezTo>
                  <a:pt x="12" y="5"/>
                  <a:pt x="11" y="4"/>
                  <a:pt x="11" y="3"/>
                </a:cubicBezTo>
                <a:cubicBezTo>
                  <a:pt x="12" y="2"/>
                  <a:pt x="14" y="4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2"/>
                  <a:pt x="13" y="1"/>
                  <a:pt x="14" y="1"/>
                </a:cubicBezTo>
                <a:cubicBezTo>
                  <a:pt x="12" y="0"/>
                  <a:pt x="11" y="2"/>
                  <a:pt x="10" y="2"/>
                </a:cubicBezTo>
                <a:cubicBezTo>
                  <a:pt x="7" y="2"/>
                  <a:pt x="5" y="4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0" y="4"/>
                  <a:pt x="0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4"/>
                  <a:pt x="8" y="5"/>
                  <a:pt x="1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26"/>
          <p:cNvSpPr>
            <a:spLocks/>
          </p:cNvSpPr>
          <p:nvPr/>
        </p:nvSpPr>
        <p:spPr bwMode="auto">
          <a:xfrm>
            <a:off x="10339388" y="920751"/>
            <a:ext cx="23813" cy="23813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1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1"/>
                  <a:pt x="0" y="1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27"/>
          <p:cNvSpPr>
            <a:spLocks noEditPoints="1"/>
          </p:cNvSpPr>
          <p:nvPr/>
        </p:nvSpPr>
        <p:spPr bwMode="auto">
          <a:xfrm>
            <a:off x="5880100" y="933451"/>
            <a:ext cx="506413" cy="111125"/>
          </a:xfrm>
          <a:custGeom>
            <a:avLst/>
            <a:gdLst>
              <a:gd name="T0" fmla="*/ 7 w 41"/>
              <a:gd name="T1" fmla="*/ 3 h 9"/>
              <a:gd name="T2" fmla="*/ 22 w 41"/>
              <a:gd name="T3" fmla="*/ 2 h 9"/>
              <a:gd name="T4" fmla="*/ 23 w 41"/>
              <a:gd name="T5" fmla="*/ 6 h 9"/>
              <a:gd name="T6" fmla="*/ 31 w 41"/>
              <a:gd name="T7" fmla="*/ 6 h 9"/>
              <a:gd name="T8" fmla="*/ 33 w 41"/>
              <a:gd name="T9" fmla="*/ 6 h 9"/>
              <a:gd name="T10" fmla="*/ 39 w 41"/>
              <a:gd name="T11" fmla="*/ 8 h 9"/>
              <a:gd name="T12" fmla="*/ 40 w 41"/>
              <a:gd name="T13" fmla="*/ 7 h 9"/>
              <a:gd name="T14" fmla="*/ 39 w 41"/>
              <a:gd name="T15" fmla="*/ 5 h 9"/>
              <a:gd name="T16" fmla="*/ 39 w 41"/>
              <a:gd name="T17" fmla="*/ 5 h 9"/>
              <a:gd name="T18" fmla="*/ 38 w 41"/>
              <a:gd name="T19" fmla="*/ 5 h 9"/>
              <a:gd name="T20" fmla="*/ 39 w 41"/>
              <a:gd name="T21" fmla="*/ 4 h 9"/>
              <a:gd name="T22" fmla="*/ 36 w 41"/>
              <a:gd name="T23" fmla="*/ 4 h 9"/>
              <a:gd name="T24" fmla="*/ 36 w 41"/>
              <a:gd name="T25" fmla="*/ 5 h 9"/>
              <a:gd name="T26" fmla="*/ 35 w 41"/>
              <a:gd name="T27" fmla="*/ 4 h 9"/>
              <a:gd name="T28" fmla="*/ 30 w 41"/>
              <a:gd name="T29" fmla="*/ 3 h 9"/>
              <a:gd name="T30" fmla="*/ 30 w 41"/>
              <a:gd name="T31" fmla="*/ 3 h 9"/>
              <a:gd name="T32" fmla="*/ 26 w 41"/>
              <a:gd name="T33" fmla="*/ 3 h 9"/>
              <a:gd name="T34" fmla="*/ 27 w 41"/>
              <a:gd name="T35" fmla="*/ 3 h 9"/>
              <a:gd name="T36" fmla="*/ 24 w 41"/>
              <a:gd name="T37" fmla="*/ 3 h 9"/>
              <a:gd name="T38" fmla="*/ 25 w 41"/>
              <a:gd name="T39" fmla="*/ 2 h 9"/>
              <a:gd name="T40" fmla="*/ 25 w 41"/>
              <a:gd name="T41" fmla="*/ 2 h 9"/>
              <a:gd name="T42" fmla="*/ 21 w 41"/>
              <a:gd name="T43" fmla="*/ 1 h 9"/>
              <a:gd name="T44" fmla="*/ 14 w 41"/>
              <a:gd name="T45" fmla="*/ 0 h 9"/>
              <a:gd name="T46" fmla="*/ 6 w 41"/>
              <a:gd name="T47" fmla="*/ 1 h 9"/>
              <a:gd name="T48" fmla="*/ 0 w 41"/>
              <a:gd name="T49" fmla="*/ 2 h 9"/>
              <a:gd name="T50" fmla="*/ 7 w 41"/>
              <a:gd name="T51" fmla="*/ 3 h 9"/>
              <a:gd name="T52" fmla="*/ 17 w 41"/>
              <a:gd name="T53" fmla="*/ 2 h 9"/>
              <a:gd name="T54" fmla="*/ 17 w 41"/>
              <a:gd name="T55" fmla="*/ 2 h 9"/>
              <a:gd name="T56" fmla="*/ 17 w 41"/>
              <a:gd name="T57" fmla="*/ 2 h 9"/>
              <a:gd name="T58" fmla="*/ 17 w 41"/>
              <a:gd name="T59" fmla="*/ 2 h 9"/>
              <a:gd name="T60" fmla="*/ 17 w 41"/>
              <a:gd name="T6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1" h="9">
                <a:moveTo>
                  <a:pt x="7" y="3"/>
                </a:moveTo>
                <a:cubicBezTo>
                  <a:pt x="13" y="1"/>
                  <a:pt x="19" y="6"/>
                  <a:pt x="22" y="2"/>
                </a:cubicBezTo>
                <a:cubicBezTo>
                  <a:pt x="23" y="4"/>
                  <a:pt x="22" y="5"/>
                  <a:pt x="23" y="6"/>
                </a:cubicBezTo>
                <a:cubicBezTo>
                  <a:pt x="26" y="6"/>
                  <a:pt x="29" y="6"/>
                  <a:pt x="31" y="6"/>
                </a:cubicBezTo>
                <a:cubicBezTo>
                  <a:pt x="31" y="7"/>
                  <a:pt x="33" y="6"/>
                  <a:pt x="33" y="6"/>
                </a:cubicBezTo>
                <a:cubicBezTo>
                  <a:pt x="34" y="7"/>
                  <a:pt x="36" y="9"/>
                  <a:pt x="39" y="8"/>
                </a:cubicBezTo>
                <a:cubicBezTo>
                  <a:pt x="39" y="8"/>
                  <a:pt x="39" y="7"/>
                  <a:pt x="40" y="7"/>
                </a:cubicBezTo>
                <a:cubicBezTo>
                  <a:pt x="41" y="7"/>
                  <a:pt x="40" y="6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9" y="5"/>
                  <a:pt x="39" y="4"/>
                  <a:pt x="39" y="4"/>
                </a:cubicBezTo>
                <a:cubicBezTo>
                  <a:pt x="38" y="4"/>
                  <a:pt x="37" y="4"/>
                  <a:pt x="36" y="4"/>
                </a:cubicBezTo>
                <a:cubicBezTo>
                  <a:pt x="36" y="5"/>
                  <a:pt x="36" y="5"/>
                  <a:pt x="36" y="5"/>
                </a:cubicBezTo>
                <a:cubicBezTo>
                  <a:pt x="35" y="5"/>
                  <a:pt x="35" y="5"/>
                  <a:pt x="35" y="4"/>
                </a:cubicBezTo>
                <a:cubicBezTo>
                  <a:pt x="33" y="4"/>
                  <a:pt x="32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27" y="4"/>
                  <a:pt x="26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2"/>
                  <a:pt x="25" y="4"/>
                  <a:pt x="24" y="3"/>
                </a:cubicBezTo>
                <a:cubicBezTo>
                  <a:pt x="24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1"/>
                  <a:pt x="23" y="1"/>
                  <a:pt x="21" y="1"/>
                </a:cubicBezTo>
                <a:cubicBezTo>
                  <a:pt x="19" y="3"/>
                  <a:pt x="17" y="0"/>
                  <a:pt x="14" y="0"/>
                </a:cubicBezTo>
                <a:cubicBezTo>
                  <a:pt x="12" y="2"/>
                  <a:pt x="9" y="1"/>
                  <a:pt x="6" y="1"/>
                </a:cubicBezTo>
                <a:cubicBezTo>
                  <a:pt x="4" y="1"/>
                  <a:pt x="0" y="1"/>
                  <a:pt x="0" y="2"/>
                </a:cubicBezTo>
                <a:cubicBezTo>
                  <a:pt x="2" y="5"/>
                  <a:pt x="5" y="1"/>
                  <a:pt x="7" y="3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8" y="3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28"/>
          <p:cNvSpPr>
            <a:spLocks/>
          </p:cNvSpPr>
          <p:nvPr/>
        </p:nvSpPr>
        <p:spPr bwMode="auto">
          <a:xfrm>
            <a:off x="10375900" y="933451"/>
            <a:ext cx="36513" cy="23813"/>
          </a:xfrm>
          <a:custGeom>
            <a:avLst/>
            <a:gdLst>
              <a:gd name="T0" fmla="*/ 2 w 3"/>
              <a:gd name="T1" fmla="*/ 1 h 2"/>
              <a:gd name="T2" fmla="*/ 1 w 3"/>
              <a:gd name="T3" fmla="*/ 1 h 2"/>
              <a:gd name="T4" fmla="*/ 0 w 3"/>
              <a:gd name="T5" fmla="*/ 1 h 2"/>
              <a:gd name="T6" fmla="*/ 0 w 3"/>
              <a:gd name="T7" fmla="*/ 2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1" y="0"/>
                  <a:pt x="2" y="1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1"/>
                  <a:pt x="3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29"/>
          <p:cNvSpPr>
            <a:spLocks/>
          </p:cNvSpPr>
          <p:nvPr/>
        </p:nvSpPr>
        <p:spPr bwMode="auto">
          <a:xfrm>
            <a:off x="4841875" y="944564"/>
            <a:ext cx="407988" cy="100013"/>
          </a:xfrm>
          <a:custGeom>
            <a:avLst/>
            <a:gdLst>
              <a:gd name="T0" fmla="*/ 3 w 33"/>
              <a:gd name="T1" fmla="*/ 7 h 8"/>
              <a:gd name="T2" fmla="*/ 3 w 33"/>
              <a:gd name="T3" fmla="*/ 8 h 8"/>
              <a:gd name="T4" fmla="*/ 4 w 33"/>
              <a:gd name="T5" fmla="*/ 8 h 8"/>
              <a:gd name="T6" fmla="*/ 6 w 33"/>
              <a:gd name="T7" fmla="*/ 8 h 8"/>
              <a:gd name="T8" fmla="*/ 6 w 33"/>
              <a:gd name="T9" fmla="*/ 7 h 8"/>
              <a:gd name="T10" fmla="*/ 12 w 33"/>
              <a:gd name="T11" fmla="*/ 7 h 8"/>
              <a:gd name="T12" fmla="*/ 17 w 33"/>
              <a:gd name="T13" fmla="*/ 4 h 8"/>
              <a:gd name="T14" fmla="*/ 18 w 33"/>
              <a:gd name="T15" fmla="*/ 5 h 8"/>
              <a:gd name="T16" fmla="*/ 19 w 33"/>
              <a:gd name="T17" fmla="*/ 5 h 8"/>
              <a:gd name="T18" fmla="*/ 19 w 33"/>
              <a:gd name="T19" fmla="*/ 4 h 8"/>
              <a:gd name="T20" fmla="*/ 20 w 33"/>
              <a:gd name="T21" fmla="*/ 4 h 8"/>
              <a:gd name="T22" fmla="*/ 20 w 33"/>
              <a:gd name="T23" fmla="*/ 4 h 8"/>
              <a:gd name="T24" fmla="*/ 24 w 33"/>
              <a:gd name="T25" fmla="*/ 4 h 8"/>
              <a:gd name="T26" fmla="*/ 23 w 33"/>
              <a:gd name="T27" fmla="*/ 3 h 8"/>
              <a:gd name="T28" fmla="*/ 26 w 33"/>
              <a:gd name="T29" fmla="*/ 2 h 8"/>
              <a:gd name="T30" fmla="*/ 29 w 33"/>
              <a:gd name="T31" fmla="*/ 4 h 8"/>
              <a:gd name="T32" fmla="*/ 33 w 33"/>
              <a:gd name="T33" fmla="*/ 2 h 8"/>
              <a:gd name="T34" fmla="*/ 33 w 33"/>
              <a:gd name="T35" fmla="*/ 2 h 8"/>
              <a:gd name="T36" fmla="*/ 32 w 33"/>
              <a:gd name="T37" fmla="*/ 2 h 8"/>
              <a:gd name="T38" fmla="*/ 32 w 33"/>
              <a:gd name="T39" fmla="*/ 0 h 8"/>
              <a:gd name="T40" fmla="*/ 28 w 33"/>
              <a:gd name="T41" fmla="*/ 1 h 8"/>
              <a:gd name="T42" fmla="*/ 22 w 33"/>
              <a:gd name="T43" fmla="*/ 2 h 8"/>
              <a:gd name="T44" fmla="*/ 17 w 33"/>
              <a:gd name="T45" fmla="*/ 3 h 8"/>
              <a:gd name="T46" fmla="*/ 13 w 33"/>
              <a:gd name="T47" fmla="*/ 4 h 8"/>
              <a:gd name="T48" fmla="*/ 7 w 33"/>
              <a:gd name="T49" fmla="*/ 5 h 8"/>
              <a:gd name="T50" fmla="*/ 0 w 33"/>
              <a:gd name="T51" fmla="*/ 7 h 8"/>
              <a:gd name="T52" fmla="*/ 3 w 33"/>
              <a:gd name="T5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" h="8"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5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7"/>
                  <a:pt x="10" y="7"/>
                  <a:pt x="12" y="7"/>
                </a:cubicBezTo>
                <a:cubicBezTo>
                  <a:pt x="14" y="6"/>
                  <a:pt x="15" y="4"/>
                  <a:pt x="17" y="4"/>
                </a:cubicBezTo>
                <a:cubicBezTo>
                  <a:pt x="18" y="4"/>
                  <a:pt x="18" y="4"/>
                  <a:pt x="18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2" y="5"/>
                  <a:pt x="23" y="4"/>
                  <a:pt x="24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5" y="2"/>
                  <a:pt x="25" y="4"/>
                  <a:pt x="26" y="2"/>
                </a:cubicBezTo>
                <a:cubicBezTo>
                  <a:pt x="28" y="2"/>
                  <a:pt x="27" y="4"/>
                  <a:pt x="29" y="4"/>
                </a:cubicBezTo>
                <a:cubicBezTo>
                  <a:pt x="30" y="3"/>
                  <a:pt x="31" y="3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0" y="2"/>
                  <a:pt x="33" y="1"/>
                  <a:pt x="32" y="0"/>
                </a:cubicBezTo>
                <a:cubicBezTo>
                  <a:pt x="31" y="0"/>
                  <a:pt x="29" y="0"/>
                  <a:pt x="28" y="1"/>
                </a:cubicBezTo>
                <a:cubicBezTo>
                  <a:pt x="28" y="2"/>
                  <a:pt x="24" y="1"/>
                  <a:pt x="22" y="2"/>
                </a:cubicBezTo>
                <a:cubicBezTo>
                  <a:pt x="20" y="2"/>
                  <a:pt x="18" y="2"/>
                  <a:pt x="17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6"/>
                  <a:pt x="8" y="4"/>
                  <a:pt x="7" y="5"/>
                </a:cubicBezTo>
                <a:cubicBezTo>
                  <a:pt x="5" y="6"/>
                  <a:pt x="2" y="6"/>
                  <a:pt x="0" y="7"/>
                </a:cubicBezTo>
                <a:cubicBezTo>
                  <a:pt x="1" y="8"/>
                  <a:pt x="2" y="6"/>
                  <a:pt x="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0"/>
          <p:cNvSpPr>
            <a:spLocks/>
          </p:cNvSpPr>
          <p:nvPr/>
        </p:nvSpPr>
        <p:spPr bwMode="auto">
          <a:xfrm>
            <a:off x="9177338" y="995364"/>
            <a:ext cx="247650" cy="74613"/>
          </a:xfrm>
          <a:custGeom>
            <a:avLst/>
            <a:gdLst>
              <a:gd name="T0" fmla="*/ 16 w 20"/>
              <a:gd name="T1" fmla="*/ 3 h 6"/>
              <a:gd name="T2" fmla="*/ 15 w 20"/>
              <a:gd name="T3" fmla="*/ 3 h 6"/>
              <a:gd name="T4" fmla="*/ 16 w 20"/>
              <a:gd name="T5" fmla="*/ 2 h 6"/>
              <a:gd name="T6" fmla="*/ 12 w 20"/>
              <a:gd name="T7" fmla="*/ 0 h 6"/>
              <a:gd name="T8" fmla="*/ 12 w 20"/>
              <a:gd name="T9" fmla="*/ 2 h 6"/>
              <a:gd name="T10" fmla="*/ 9 w 20"/>
              <a:gd name="T11" fmla="*/ 1 h 6"/>
              <a:gd name="T12" fmla="*/ 4 w 20"/>
              <a:gd name="T13" fmla="*/ 3 h 6"/>
              <a:gd name="T14" fmla="*/ 5 w 20"/>
              <a:gd name="T15" fmla="*/ 2 h 6"/>
              <a:gd name="T16" fmla="*/ 2 w 20"/>
              <a:gd name="T17" fmla="*/ 1 h 6"/>
              <a:gd name="T18" fmla="*/ 2 w 20"/>
              <a:gd name="T19" fmla="*/ 3 h 6"/>
              <a:gd name="T20" fmla="*/ 1 w 20"/>
              <a:gd name="T21" fmla="*/ 4 h 6"/>
              <a:gd name="T22" fmla="*/ 2 w 20"/>
              <a:gd name="T23" fmla="*/ 5 h 6"/>
              <a:gd name="T24" fmla="*/ 1 w 20"/>
              <a:gd name="T25" fmla="*/ 5 h 6"/>
              <a:gd name="T26" fmla="*/ 3 w 20"/>
              <a:gd name="T27" fmla="*/ 6 h 6"/>
              <a:gd name="T28" fmla="*/ 2 w 20"/>
              <a:gd name="T29" fmla="*/ 5 h 6"/>
              <a:gd name="T30" fmla="*/ 9 w 20"/>
              <a:gd name="T31" fmla="*/ 3 h 6"/>
              <a:gd name="T32" fmla="*/ 9 w 20"/>
              <a:gd name="T33" fmla="*/ 4 h 6"/>
              <a:gd name="T34" fmla="*/ 12 w 20"/>
              <a:gd name="T35" fmla="*/ 4 h 6"/>
              <a:gd name="T36" fmla="*/ 16 w 20"/>
              <a:gd name="T37" fmla="*/ 4 h 6"/>
              <a:gd name="T38" fmla="*/ 17 w 20"/>
              <a:gd name="T39" fmla="*/ 5 h 6"/>
              <a:gd name="T40" fmla="*/ 17 w 20"/>
              <a:gd name="T41" fmla="*/ 4 h 6"/>
              <a:gd name="T42" fmla="*/ 20 w 20"/>
              <a:gd name="T43" fmla="*/ 4 h 6"/>
              <a:gd name="T44" fmla="*/ 20 w 20"/>
              <a:gd name="T45" fmla="*/ 4 h 6"/>
              <a:gd name="T46" fmla="*/ 16 w 20"/>
              <a:gd name="T4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" h="6"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6" y="2"/>
                  <a:pt x="16" y="2"/>
                </a:cubicBezTo>
                <a:cubicBezTo>
                  <a:pt x="14" y="2"/>
                  <a:pt x="14" y="0"/>
                  <a:pt x="12" y="0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0" y="1"/>
                  <a:pt x="9" y="1"/>
                </a:cubicBezTo>
                <a:cubicBezTo>
                  <a:pt x="8" y="2"/>
                  <a:pt x="6" y="3"/>
                  <a:pt x="4" y="3"/>
                </a:cubicBezTo>
                <a:cubicBezTo>
                  <a:pt x="4" y="2"/>
                  <a:pt x="4" y="2"/>
                  <a:pt x="5" y="2"/>
                </a:cubicBezTo>
                <a:cubicBezTo>
                  <a:pt x="4" y="2"/>
                  <a:pt x="2" y="2"/>
                  <a:pt x="2" y="1"/>
                </a:cubicBezTo>
                <a:cubicBezTo>
                  <a:pt x="1" y="2"/>
                  <a:pt x="2" y="3"/>
                  <a:pt x="2" y="3"/>
                </a:cubicBezTo>
                <a:cubicBezTo>
                  <a:pt x="2" y="4"/>
                  <a:pt x="1" y="4"/>
                  <a:pt x="1" y="4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6"/>
                  <a:pt x="1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5"/>
                  <a:pt x="2" y="5"/>
                  <a:pt x="2" y="5"/>
                </a:cubicBezTo>
                <a:cubicBezTo>
                  <a:pt x="5" y="3"/>
                  <a:pt x="7" y="6"/>
                  <a:pt x="9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4"/>
                  <a:pt x="11" y="3"/>
                  <a:pt x="12" y="4"/>
                </a:cubicBezTo>
                <a:cubicBezTo>
                  <a:pt x="13" y="4"/>
                  <a:pt x="14" y="4"/>
                  <a:pt x="16" y="4"/>
                </a:cubicBezTo>
                <a:cubicBezTo>
                  <a:pt x="16" y="4"/>
                  <a:pt x="17" y="4"/>
                  <a:pt x="17" y="5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8" y="2"/>
                  <a:pt x="1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1"/>
          <p:cNvSpPr>
            <a:spLocks noEditPoints="1"/>
          </p:cNvSpPr>
          <p:nvPr/>
        </p:nvSpPr>
        <p:spPr bwMode="auto">
          <a:xfrm>
            <a:off x="9450388" y="1020764"/>
            <a:ext cx="98425" cy="23813"/>
          </a:xfrm>
          <a:custGeom>
            <a:avLst/>
            <a:gdLst>
              <a:gd name="T0" fmla="*/ 8 w 8"/>
              <a:gd name="T1" fmla="*/ 2 h 2"/>
              <a:gd name="T2" fmla="*/ 8 w 8"/>
              <a:gd name="T3" fmla="*/ 1 h 2"/>
              <a:gd name="T4" fmla="*/ 1 w 8"/>
              <a:gd name="T5" fmla="*/ 0 h 2"/>
              <a:gd name="T6" fmla="*/ 0 w 8"/>
              <a:gd name="T7" fmla="*/ 2 h 2"/>
              <a:gd name="T8" fmla="*/ 3 w 8"/>
              <a:gd name="T9" fmla="*/ 2 h 2"/>
              <a:gd name="T10" fmla="*/ 8 w 8"/>
              <a:gd name="T11" fmla="*/ 2 h 2"/>
              <a:gd name="T12" fmla="*/ 4 w 8"/>
              <a:gd name="T13" fmla="*/ 1 h 2"/>
              <a:gd name="T14" fmla="*/ 1 w 8"/>
              <a:gd name="T15" fmla="*/ 1 h 2"/>
              <a:gd name="T16" fmla="*/ 4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2"/>
                </a:moveTo>
                <a:cubicBezTo>
                  <a:pt x="8" y="1"/>
                  <a:pt x="8" y="1"/>
                  <a:pt x="8" y="1"/>
                </a:cubicBezTo>
                <a:cubicBezTo>
                  <a:pt x="6" y="0"/>
                  <a:pt x="4" y="0"/>
                  <a:pt x="1" y="0"/>
                </a:cubicBezTo>
                <a:cubicBezTo>
                  <a:pt x="0" y="1"/>
                  <a:pt x="1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6" y="2"/>
                  <a:pt x="8" y="2"/>
                </a:cubicBezTo>
                <a:close/>
                <a:moveTo>
                  <a:pt x="4" y="1"/>
                </a:moveTo>
                <a:cubicBezTo>
                  <a:pt x="3" y="2"/>
                  <a:pt x="2" y="1"/>
                  <a:pt x="1" y="1"/>
                </a:cubicBez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2"/>
          <p:cNvSpPr>
            <a:spLocks/>
          </p:cNvSpPr>
          <p:nvPr/>
        </p:nvSpPr>
        <p:spPr bwMode="auto">
          <a:xfrm>
            <a:off x="4606925" y="1031876"/>
            <a:ext cx="222250" cy="112713"/>
          </a:xfrm>
          <a:custGeom>
            <a:avLst/>
            <a:gdLst>
              <a:gd name="T0" fmla="*/ 6 w 18"/>
              <a:gd name="T1" fmla="*/ 7 h 9"/>
              <a:gd name="T2" fmla="*/ 6 w 18"/>
              <a:gd name="T3" fmla="*/ 6 h 9"/>
              <a:gd name="T4" fmla="*/ 8 w 18"/>
              <a:gd name="T5" fmla="*/ 7 h 9"/>
              <a:gd name="T6" fmla="*/ 7 w 18"/>
              <a:gd name="T7" fmla="*/ 6 h 9"/>
              <a:gd name="T8" fmla="*/ 18 w 18"/>
              <a:gd name="T9" fmla="*/ 3 h 9"/>
              <a:gd name="T10" fmla="*/ 18 w 18"/>
              <a:gd name="T11" fmla="*/ 1 h 9"/>
              <a:gd name="T12" fmla="*/ 13 w 18"/>
              <a:gd name="T13" fmla="*/ 2 h 9"/>
              <a:gd name="T14" fmla="*/ 6 w 18"/>
              <a:gd name="T15" fmla="*/ 3 h 9"/>
              <a:gd name="T16" fmla="*/ 5 w 18"/>
              <a:gd name="T17" fmla="*/ 5 h 9"/>
              <a:gd name="T18" fmla="*/ 4 w 18"/>
              <a:gd name="T19" fmla="*/ 4 h 9"/>
              <a:gd name="T20" fmla="*/ 1 w 18"/>
              <a:gd name="T21" fmla="*/ 6 h 9"/>
              <a:gd name="T22" fmla="*/ 6 w 18"/>
              <a:gd name="T2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9">
                <a:moveTo>
                  <a:pt x="6" y="7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7" y="7"/>
                  <a:pt x="8" y="7"/>
                </a:cubicBezTo>
                <a:cubicBezTo>
                  <a:pt x="7" y="6"/>
                  <a:pt x="7" y="6"/>
                  <a:pt x="7" y="6"/>
                </a:cubicBezTo>
                <a:cubicBezTo>
                  <a:pt x="11" y="5"/>
                  <a:pt x="14" y="4"/>
                  <a:pt x="18" y="3"/>
                </a:cubicBezTo>
                <a:cubicBezTo>
                  <a:pt x="17" y="2"/>
                  <a:pt x="16" y="1"/>
                  <a:pt x="18" y="1"/>
                </a:cubicBezTo>
                <a:cubicBezTo>
                  <a:pt x="16" y="1"/>
                  <a:pt x="14" y="0"/>
                  <a:pt x="13" y="2"/>
                </a:cubicBezTo>
                <a:cubicBezTo>
                  <a:pt x="10" y="1"/>
                  <a:pt x="9" y="4"/>
                  <a:pt x="6" y="3"/>
                </a:cubicBezTo>
                <a:cubicBezTo>
                  <a:pt x="6" y="4"/>
                  <a:pt x="5" y="4"/>
                  <a:pt x="5" y="5"/>
                </a:cubicBezTo>
                <a:cubicBezTo>
                  <a:pt x="5" y="5"/>
                  <a:pt x="4" y="4"/>
                  <a:pt x="4" y="4"/>
                </a:cubicBezTo>
                <a:cubicBezTo>
                  <a:pt x="3" y="5"/>
                  <a:pt x="1" y="5"/>
                  <a:pt x="1" y="6"/>
                </a:cubicBezTo>
                <a:cubicBezTo>
                  <a:pt x="0" y="9"/>
                  <a:pt x="4" y="5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3"/>
          <p:cNvSpPr>
            <a:spLocks/>
          </p:cNvSpPr>
          <p:nvPr/>
        </p:nvSpPr>
        <p:spPr bwMode="auto">
          <a:xfrm>
            <a:off x="9536113" y="1031876"/>
            <a:ext cx="36513" cy="38100"/>
          </a:xfrm>
          <a:custGeom>
            <a:avLst/>
            <a:gdLst>
              <a:gd name="T0" fmla="*/ 0 w 3"/>
              <a:gd name="T1" fmla="*/ 2 h 3"/>
              <a:gd name="T2" fmla="*/ 3 w 3"/>
              <a:gd name="T3" fmla="*/ 1 h 3"/>
              <a:gd name="T4" fmla="*/ 0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2"/>
                  <a:pt x="2" y="2"/>
                  <a:pt x="3" y="1"/>
                </a:cubicBezTo>
                <a:cubicBezTo>
                  <a:pt x="2" y="0"/>
                  <a:pt x="0" y="3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4"/>
          <p:cNvSpPr>
            <a:spLocks/>
          </p:cNvSpPr>
          <p:nvPr/>
        </p:nvSpPr>
        <p:spPr bwMode="auto">
          <a:xfrm>
            <a:off x="8659813" y="1057276"/>
            <a:ext cx="85725" cy="49213"/>
          </a:xfrm>
          <a:custGeom>
            <a:avLst/>
            <a:gdLst>
              <a:gd name="T0" fmla="*/ 1 w 7"/>
              <a:gd name="T1" fmla="*/ 3 h 4"/>
              <a:gd name="T2" fmla="*/ 4 w 7"/>
              <a:gd name="T3" fmla="*/ 3 h 4"/>
              <a:gd name="T4" fmla="*/ 6 w 7"/>
              <a:gd name="T5" fmla="*/ 0 h 4"/>
              <a:gd name="T6" fmla="*/ 0 w 7"/>
              <a:gd name="T7" fmla="*/ 1 h 4"/>
              <a:gd name="T8" fmla="*/ 1 w 7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1" y="3"/>
                </a:moveTo>
                <a:cubicBezTo>
                  <a:pt x="2" y="4"/>
                  <a:pt x="3" y="2"/>
                  <a:pt x="4" y="3"/>
                </a:cubicBezTo>
                <a:cubicBezTo>
                  <a:pt x="7" y="3"/>
                  <a:pt x="5" y="1"/>
                  <a:pt x="6" y="0"/>
                </a:cubicBezTo>
                <a:cubicBezTo>
                  <a:pt x="4" y="1"/>
                  <a:pt x="2" y="0"/>
                  <a:pt x="0" y="1"/>
                </a:cubicBez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5"/>
          <p:cNvSpPr>
            <a:spLocks/>
          </p:cNvSpPr>
          <p:nvPr/>
        </p:nvSpPr>
        <p:spPr bwMode="auto">
          <a:xfrm>
            <a:off x="10536238" y="1057276"/>
            <a:ext cx="38100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1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0" y="0"/>
                  <a:pt x="0" y="1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6"/>
          <p:cNvSpPr>
            <a:spLocks/>
          </p:cNvSpPr>
          <p:nvPr/>
        </p:nvSpPr>
        <p:spPr bwMode="auto">
          <a:xfrm>
            <a:off x="9659938" y="1057276"/>
            <a:ext cx="36513" cy="12700"/>
          </a:xfrm>
          <a:custGeom>
            <a:avLst/>
            <a:gdLst>
              <a:gd name="T0" fmla="*/ 3 w 3"/>
              <a:gd name="T1" fmla="*/ 1 h 1"/>
              <a:gd name="T2" fmla="*/ 0 w 3"/>
              <a:gd name="T3" fmla="*/ 0 h 1"/>
              <a:gd name="T4" fmla="*/ 3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2" y="1"/>
                  <a:pt x="1" y="0"/>
                  <a:pt x="0" y="0"/>
                </a:cubicBez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7"/>
          <p:cNvSpPr>
            <a:spLocks/>
          </p:cNvSpPr>
          <p:nvPr/>
        </p:nvSpPr>
        <p:spPr bwMode="auto">
          <a:xfrm>
            <a:off x="1827213" y="1082676"/>
            <a:ext cx="38100" cy="23813"/>
          </a:xfrm>
          <a:custGeom>
            <a:avLst/>
            <a:gdLst>
              <a:gd name="T0" fmla="*/ 0 w 3"/>
              <a:gd name="T1" fmla="*/ 1 h 2"/>
              <a:gd name="T2" fmla="*/ 2 w 3"/>
              <a:gd name="T3" fmla="*/ 2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1" y="2"/>
                  <a:pt x="2" y="2"/>
                </a:cubicBezTo>
                <a:cubicBezTo>
                  <a:pt x="3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8"/>
          <p:cNvSpPr>
            <a:spLocks/>
          </p:cNvSpPr>
          <p:nvPr/>
        </p:nvSpPr>
        <p:spPr bwMode="auto">
          <a:xfrm>
            <a:off x="1839913" y="1082676"/>
            <a:ext cx="136525" cy="61913"/>
          </a:xfrm>
          <a:custGeom>
            <a:avLst/>
            <a:gdLst>
              <a:gd name="T0" fmla="*/ 2 w 11"/>
              <a:gd name="T1" fmla="*/ 4 h 5"/>
              <a:gd name="T2" fmla="*/ 6 w 11"/>
              <a:gd name="T3" fmla="*/ 2 h 5"/>
              <a:gd name="T4" fmla="*/ 9 w 11"/>
              <a:gd name="T5" fmla="*/ 5 h 5"/>
              <a:gd name="T6" fmla="*/ 11 w 11"/>
              <a:gd name="T7" fmla="*/ 1 h 5"/>
              <a:gd name="T8" fmla="*/ 6 w 11"/>
              <a:gd name="T9" fmla="*/ 0 h 5"/>
              <a:gd name="T10" fmla="*/ 1 w 11"/>
              <a:gd name="T11" fmla="*/ 2 h 5"/>
              <a:gd name="T12" fmla="*/ 2 w 11"/>
              <a:gd name="T1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2" y="4"/>
                </a:moveTo>
                <a:cubicBezTo>
                  <a:pt x="4" y="4"/>
                  <a:pt x="5" y="3"/>
                  <a:pt x="6" y="2"/>
                </a:cubicBezTo>
                <a:cubicBezTo>
                  <a:pt x="8" y="2"/>
                  <a:pt x="8" y="4"/>
                  <a:pt x="9" y="5"/>
                </a:cubicBezTo>
                <a:cubicBezTo>
                  <a:pt x="11" y="4"/>
                  <a:pt x="8" y="1"/>
                  <a:pt x="11" y="1"/>
                </a:cubicBezTo>
                <a:cubicBezTo>
                  <a:pt x="9" y="1"/>
                  <a:pt x="7" y="1"/>
                  <a:pt x="6" y="0"/>
                </a:cubicBezTo>
                <a:cubicBezTo>
                  <a:pt x="2" y="0"/>
                  <a:pt x="4" y="2"/>
                  <a:pt x="1" y="2"/>
                </a:cubicBezTo>
                <a:cubicBezTo>
                  <a:pt x="1" y="3"/>
                  <a:pt x="0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9"/>
          <p:cNvSpPr>
            <a:spLocks/>
          </p:cNvSpPr>
          <p:nvPr/>
        </p:nvSpPr>
        <p:spPr bwMode="auto">
          <a:xfrm>
            <a:off x="10574338" y="1082676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40"/>
          <p:cNvSpPr>
            <a:spLocks/>
          </p:cNvSpPr>
          <p:nvPr/>
        </p:nvSpPr>
        <p:spPr bwMode="auto">
          <a:xfrm>
            <a:off x="7794625" y="1082676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1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41"/>
          <p:cNvSpPr>
            <a:spLocks/>
          </p:cNvSpPr>
          <p:nvPr/>
        </p:nvSpPr>
        <p:spPr bwMode="auto">
          <a:xfrm>
            <a:off x="10610850" y="1106489"/>
            <a:ext cx="74613" cy="100013"/>
          </a:xfrm>
          <a:custGeom>
            <a:avLst/>
            <a:gdLst>
              <a:gd name="T0" fmla="*/ 6 w 6"/>
              <a:gd name="T1" fmla="*/ 7 h 8"/>
              <a:gd name="T2" fmla="*/ 2 w 6"/>
              <a:gd name="T3" fmla="*/ 4 h 8"/>
              <a:gd name="T4" fmla="*/ 3 w 6"/>
              <a:gd name="T5" fmla="*/ 3 h 8"/>
              <a:gd name="T6" fmla="*/ 0 w 6"/>
              <a:gd name="T7" fmla="*/ 0 h 8"/>
              <a:gd name="T8" fmla="*/ 2 w 6"/>
              <a:gd name="T9" fmla="*/ 6 h 8"/>
              <a:gd name="T10" fmla="*/ 6 w 6"/>
              <a:gd name="T1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7"/>
                </a:moveTo>
                <a:cubicBezTo>
                  <a:pt x="4" y="6"/>
                  <a:pt x="5" y="3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1" y="2"/>
                  <a:pt x="2" y="0"/>
                  <a:pt x="0" y="0"/>
                </a:cubicBezTo>
                <a:cubicBezTo>
                  <a:pt x="0" y="3"/>
                  <a:pt x="2" y="4"/>
                  <a:pt x="2" y="6"/>
                </a:cubicBezTo>
                <a:cubicBezTo>
                  <a:pt x="3" y="7"/>
                  <a:pt x="4" y="8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42"/>
          <p:cNvSpPr>
            <a:spLocks/>
          </p:cNvSpPr>
          <p:nvPr/>
        </p:nvSpPr>
        <p:spPr bwMode="auto">
          <a:xfrm>
            <a:off x="4311650" y="1106489"/>
            <a:ext cx="333375" cy="174625"/>
          </a:xfrm>
          <a:custGeom>
            <a:avLst/>
            <a:gdLst>
              <a:gd name="T0" fmla="*/ 3 w 27"/>
              <a:gd name="T1" fmla="*/ 13 h 14"/>
              <a:gd name="T2" fmla="*/ 3 w 27"/>
              <a:gd name="T3" fmla="*/ 14 h 14"/>
              <a:gd name="T4" fmla="*/ 6 w 27"/>
              <a:gd name="T5" fmla="*/ 13 h 14"/>
              <a:gd name="T6" fmla="*/ 12 w 27"/>
              <a:gd name="T7" fmla="*/ 9 h 14"/>
              <a:gd name="T8" fmla="*/ 11 w 27"/>
              <a:gd name="T9" fmla="*/ 8 h 14"/>
              <a:gd name="T10" fmla="*/ 13 w 27"/>
              <a:gd name="T11" fmla="*/ 8 h 14"/>
              <a:gd name="T12" fmla="*/ 12 w 27"/>
              <a:gd name="T13" fmla="*/ 7 h 14"/>
              <a:gd name="T14" fmla="*/ 16 w 27"/>
              <a:gd name="T15" fmla="*/ 4 h 14"/>
              <a:gd name="T16" fmla="*/ 18 w 27"/>
              <a:gd name="T17" fmla="*/ 5 h 14"/>
              <a:gd name="T18" fmla="*/ 20 w 27"/>
              <a:gd name="T19" fmla="*/ 5 h 14"/>
              <a:gd name="T20" fmla="*/ 21 w 27"/>
              <a:gd name="T21" fmla="*/ 3 h 14"/>
              <a:gd name="T22" fmla="*/ 23 w 27"/>
              <a:gd name="T23" fmla="*/ 4 h 14"/>
              <a:gd name="T24" fmla="*/ 24 w 27"/>
              <a:gd name="T25" fmla="*/ 0 h 14"/>
              <a:gd name="T26" fmla="*/ 22 w 27"/>
              <a:gd name="T27" fmla="*/ 1 h 14"/>
              <a:gd name="T28" fmla="*/ 22 w 27"/>
              <a:gd name="T29" fmla="*/ 1 h 14"/>
              <a:gd name="T30" fmla="*/ 19 w 27"/>
              <a:gd name="T31" fmla="*/ 4 h 14"/>
              <a:gd name="T32" fmla="*/ 16 w 27"/>
              <a:gd name="T33" fmla="*/ 3 h 14"/>
              <a:gd name="T34" fmla="*/ 12 w 27"/>
              <a:gd name="T35" fmla="*/ 6 h 14"/>
              <a:gd name="T36" fmla="*/ 4 w 27"/>
              <a:gd name="T37" fmla="*/ 11 h 14"/>
              <a:gd name="T38" fmla="*/ 0 w 27"/>
              <a:gd name="T39" fmla="*/ 13 h 14"/>
              <a:gd name="T40" fmla="*/ 3 w 27"/>
              <a:gd name="T41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" h="14">
                <a:moveTo>
                  <a:pt x="3" y="13"/>
                </a:move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7" y="14"/>
                  <a:pt x="6" y="13"/>
                </a:cubicBezTo>
                <a:cubicBezTo>
                  <a:pt x="9" y="12"/>
                  <a:pt x="9" y="10"/>
                  <a:pt x="12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3" y="8"/>
                </a:cubicBezTo>
                <a:cubicBezTo>
                  <a:pt x="13" y="8"/>
                  <a:pt x="12" y="8"/>
                  <a:pt x="12" y="7"/>
                </a:cubicBezTo>
                <a:cubicBezTo>
                  <a:pt x="12" y="5"/>
                  <a:pt x="15" y="6"/>
                  <a:pt x="16" y="4"/>
                </a:cubicBezTo>
                <a:cubicBezTo>
                  <a:pt x="17" y="5"/>
                  <a:pt x="19" y="4"/>
                  <a:pt x="18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5"/>
                  <a:pt x="20" y="4"/>
                  <a:pt x="21" y="3"/>
                </a:cubicBezTo>
                <a:cubicBezTo>
                  <a:pt x="21" y="3"/>
                  <a:pt x="22" y="3"/>
                  <a:pt x="23" y="4"/>
                </a:cubicBezTo>
                <a:cubicBezTo>
                  <a:pt x="27" y="3"/>
                  <a:pt x="21" y="2"/>
                  <a:pt x="24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2"/>
                  <a:pt x="17" y="2"/>
                  <a:pt x="19" y="4"/>
                </a:cubicBezTo>
                <a:cubicBezTo>
                  <a:pt x="18" y="4"/>
                  <a:pt x="17" y="3"/>
                  <a:pt x="16" y="3"/>
                </a:cubicBezTo>
                <a:cubicBezTo>
                  <a:pt x="15" y="4"/>
                  <a:pt x="13" y="4"/>
                  <a:pt x="12" y="6"/>
                </a:cubicBezTo>
                <a:cubicBezTo>
                  <a:pt x="9" y="7"/>
                  <a:pt x="6" y="9"/>
                  <a:pt x="4" y="11"/>
                </a:cubicBezTo>
                <a:cubicBezTo>
                  <a:pt x="1" y="10"/>
                  <a:pt x="1" y="13"/>
                  <a:pt x="0" y="13"/>
                </a:cubicBezTo>
                <a:cubicBezTo>
                  <a:pt x="1" y="14"/>
                  <a:pt x="2" y="13"/>
                  <a:pt x="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43"/>
          <p:cNvSpPr>
            <a:spLocks/>
          </p:cNvSpPr>
          <p:nvPr/>
        </p:nvSpPr>
        <p:spPr bwMode="auto">
          <a:xfrm>
            <a:off x="2198688" y="1106489"/>
            <a:ext cx="49213" cy="38100"/>
          </a:xfrm>
          <a:custGeom>
            <a:avLst/>
            <a:gdLst>
              <a:gd name="T0" fmla="*/ 4 w 4"/>
              <a:gd name="T1" fmla="*/ 2 h 3"/>
              <a:gd name="T2" fmla="*/ 4 w 4"/>
              <a:gd name="T3" fmla="*/ 1 h 3"/>
              <a:gd name="T4" fmla="*/ 3 w 4"/>
              <a:gd name="T5" fmla="*/ 2 h 3"/>
              <a:gd name="T6" fmla="*/ 2 w 4"/>
              <a:gd name="T7" fmla="*/ 1 h 3"/>
              <a:gd name="T8" fmla="*/ 0 w 4"/>
              <a:gd name="T9" fmla="*/ 1 h 3"/>
              <a:gd name="T10" fmla="*/ 4 w 4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2"/>
                </a:cubicBez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1"/>
                  <a:pt x="0" y="1"/>
                </a:cubicBezTo>
                <a:cubicBezTo>
                  <a:pt x="1" y="3"/>
                  <a:pt x="3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44"/>
          <p:cNvSpPr>
            <a:spLocks/>
          </p:cNvSpPr>
          <p:nvPr/>
        </p:nvSpPr>
        <p:spPr bwMode="auto">
          <a:xfrm>
            <a:off x="2247900" y="1131889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45"/>
          <p:cNvSpPr>
            <a:spLocks/>
          </p:cNvSpPr>
          <p:nvPr/>
        </p:nvSpPr>
        <p:spPr bwMode="auto">
          <a:xfrm>
            <a:off x="2235200" y="1119189"/>
            <a:ext cx="234950" cy="61913"/>
          </a:xfrm>
          <a:custGeom>
            <a:avLst/>
            <a:gdLst>
              <a:gd name="T0" fmla="*/ 0 w 19"/>
              <a:gd name="T1" fmla="*/ 3 h 5"/>
              <a:gd name="T2" fmla="*/ 5 w 19"/>
              <a:gd name="T3" fmla="*/ 3 h 5"/>
              <a:gd name="T4" fmla="*/ 19 w 19"/>
              <a:gd name="T5" fmla="*/ 3 h 5"/>
              <a:gd name="T6" fmla="*/ 15 w 19"/>
              <a:gd name="T7" fmla="*/ 2 h 5"/>
              <a:gd name="T8" fmla="*/ 5 w 19"/>
              <a:gd name="T9" fmla="*/ 3 h 5"/>
              <a:gd name="T10" fmla="*/ 5 w 19"/>
              <a:gd name="T11" fmla="*/ 2 h 5"/>
              <a:gd name="T12" fmla="*/ 3 w 19"/>
              <a:gd name="T13" fmla="*/ 2 h 5"/>
              <a:gd name="T14" fmla="*/ 2 w 19"/>
              <a:gd name="T15" fmla="*/ 2 h 5"/>
              <a:gd name="T16" fmla="*/ 2 w 19"/>
              <a:gd name="T17" fmla="*/ 2 h 5"/>
              <a:gd name="T18" fmla="*/ 0 w 19"/>
              <a:gd name="T1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5">
                <a:moveTo>
                  <a:pt x="0" y="3"/>
                </a:moveTo>
                <a:cubicBezTo>
                  <a:pt x="1" y="3"/>
                  <a:pt x="3" y="4"/>
                  <a:pt x="5" y="3"/>
                </a:cubicBezTo>
                <a:cubicBezTo>
                  <a:pt x="9" y="2"/>
                  <a:pt x="14" y="5"/>
                  <a:pt x="19" y="3"/>
                </a:cubicBezTo>
                <a:cubicBezTo>
                  <a:pt x="17" y="3"/>
                  <a:pt x="16" y="2"/>
                  <a:pt x="15" y="2"/>
                </a:cubicBezTo>
                <a:cubicBezTo>
                  <a:pt x="11" y="4"/>
                  <a:pt x="8" y="0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46"/>
          <p:cNvSpPr>
            <a:spLocks/>
          </p:cNvSpPr>
          <p:nvPr/>
        </p:nvSpPr>
        <p:spPr bwMode="auto">
          <a:xfrm>
            <a:off x="7756525" y="1119189"/>
            <a:ext cx="25400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1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47"/>
          <p:cNvSpPr>
            <a:spLocks/>
          </p:cNvSpPr>
          <p:nvPr/>
        </p:nvSpPr>
        <p:spPr bwMode="auto">
          <a:xfrm>
            <a:off x="1296988" y="1119189"/>
            <a:ext cx="49213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1 h 2"/>
              <a:gd name="T4" fmla="*/ 1 w 4"/>
              <a:gd name="T5" fmla="*/ 1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0"/>
                  <a:pt x="2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48"/>
          <p:cNvSpPr>
            <a:spLocks/>
          </p:cNvSpPr>
          <p:nvPr/>
        </p:nvSpPr>
        <p:spPr bwMode="auto">
          <a:xfrm>
            <a:off x="2111375" y="1131889"/>
            <a:ext cx="50800" cy="25400"/>
          </a:xfrm>
          <a:custGeom>
            <a:avLst/>
            <a:gdLst>
              <a:gd name="T0" fmla="*/ 4 w 4"/>
              <a:gd name="T1" fmla="*/ 1 h 2"/>
              <a:gd name="T2" fmla="*/ 3 w 4"/>
              <a:gd name="T3" fmla="*/ 0 h 2"/>
              <a:gd name="T4" fmla="*/ 0 w 4"/>
              <a:gd name="T5" fmla="*/ 0 h 2"/>
              <a:gd name="T6" fmla="*/ 1 w 4"/>
              <a:gd name="T7" fmla="*/ 0 h 2"/>
              <a:gd name="T8" fmla="*/ 4 w 4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1"/>
                </a:moveTo>
                <a:cubicBezTo>
                  <a:pt x="3" y="1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2"/>
                  <a:pt x="3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49"/>
          <p:cNvSpPr>
            <a:spLocks/>
          </p:cNvSpPr>
          <p:nvPr/>
        </p:nvSpPr>
        <p:spPr bwMode="auto">
          <a:xfrm>
            <a:off x="2100263" y="1131889"/>
            <a:ext cx="0" cy="12700"/>
          </a:xfrm>
          <a:custGeom>
            <a:avLst/>
            <a:gdLst>
              <a:gd name="T0" fmla="*/ 0 h 1"/>
              <a:gd name="T1" fmla="*/ 1 h 1"/>
              <a:gd name="T2" fmla="*/ 0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Rectangle 50"/>
          <p:cNvSpPr>
            <a:spLocks noChangeArrowheads="1"/>
          </p:cNvSpPr>
          <p:nvPr/>
        </p:nvSpPr>
        <p:spPr bwMode="auto">
          <a:xfrm>
            <a:off x="1271588" y="1144589"/>
            <a:ext cx="254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51"/>
          <p:cNvSpPr>
            <a:spLocks/>
          </p:cNvSpPr>
          <p:nvPr/>
        </p:nvSpPr>
        <p:spPr bwMode="auto">
          <a:xfrm>
            <a:off x="1147763" y="1157289"/>
            <a:ext cx="50800" cy="23813"/>
          </a:xfrm>
          <a:custGeom>
            <a:avLst/>
            <a:gdLst>
              <a:gd name="T0" fmla="*/ 3 w 4"/>
              <a:gd name="T1" fmla="*/ 1 h 2"/>
              <a:gd name="T2" fmla="*/ 3 w 4"/>
              <a:gd name="T3" fmla="*/ 2 h 2"/>
              <a:gd name="T4" fmla="*/ 4 w 4"/>
              <a:gd name="T5" fmla="*/ 1 h 2"/>
              <a:gd name="T6" fmla="*/ 2 w 4"/>
              <a:gd name="T7" fmla="*/ 0 h 2"/>
              <a:gd name="T8" fmla="*/ 3 w 4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0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52"/>
          <p:cNvSpPr>
            <a:spLocks/>
          </p:cNvSpPr>
          <p:nvPr/>
        </p:nvSpPr>
        <p:spPr bwMode="auto">
          <a:xfrm>
            <a:off x="2470150" y="1144589"/>
            <a:ext cx="36513" cy="49213"/>
          </a:xfrm>
          <a:custGeom>
            <a:avLst/>
            <a:gdLst>
              <a:gd name="T0" fmla="*/ 0 w 3"/>
              <a:gd name="T1" fmla="*/ 4 h 4"/>
              <a:gd name="T2" fmla="*/ 1 w 3"/>
              <a:gd name="T3" fmla="*/ 4 h 4"/>
              <a:gd name="T4" fmla="*/ 0 w 3"/>
              <a:gd name="T5" fmla="*/ 2 h 4"/>
              <a:gd name="T6" fmla="*/ 0 w 3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1" y="4"/>
                  <a:pt x="1" y="4"/>
                  <a:pt x="1" y="4"/>
                </a:cubicBezTo>
                <a:cubicBezTo>
                  <a:pt x="3" y="3"/>
                  <a:pt x="2" y="0"/>
                  <a:pt x="0" y="2"/>
                </a:cubicBezTo>
                <a:cubicBezTo>
                  <a:pt x="0" y="3"/>
                  <a:pt x="0" y="4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53"/>
          <p:cNvSpPr>
            <a:spLocks/>
          </p:cNvSpPr>
          <p:nvPr/>
        </p:nvSpPr>
        <p:spPr bwMode="auto">
          <a:xfrm>
            <a:off x="4521200" y="1181101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54"/>
          <p:cNvSpPr>
            <a:spLocks/>
          </p:cNvSpPr>
          <p:nvPr/>
        </p:nvSpPr>
        <p:spPr bwMode="auto">
          <a:xfrm>
            <a:off x="2371725" y="1169989"/>
            <a:ext cx="61913" cy="36513"/>
          </a:xfrm>
          <a:custGeom>
            <a:avLst/>
            <a:gdLst>
              <a:gd name="T0" fmla="*/ 0 w 5"/>
              <a:gd name="T1" fmla="*/ 2 h 3"/>
              <a:gd name="T2" fmla="*/ 4 w 5"/>
              <a:gd name="T3" fmla="*/ 3 h 3"/>
              <a:gd name="T4" fmla="*/ 5 w 5"/>
              <a:gd name="T5" fmla="*/ 1 h 3"/>
              <a:gd name="T6" fmla="*/ 0 w 5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2" y="3"/>
                  <a:pt x="3" y="2"/>
                  <a:pt x="4" y="3"/>
                </a:cubicBezTo>
                <a:cubicBezTo>
                  <a:pt x="5" y="1"/>
                  <a:pt x="5" y="1"/>
                  <a:pt x="5" y="1"/>
                </a:cubicBezTo>
                <a:cubicBezTo>
                  <a:pt x="4" y="2"/>
                  <a:pt x="0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55"/>
          <p:cNvSpPr>
            <a:spLocks/>
          </p:cNvSpPr>
          <p:nvPr/>
        </p:nvSpPr>
        <p:spPr bwMode="auto">
          <a:xfrm>
            <a:off x="1049338" y="1193801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56"/>
          <p:cNvSpPr>
            <a:spLocks/>
          </p:cNvSpPr>
          <p:nvPr/>
        </p:nvSpPr>
        <p:spPr bwMode="auto">
          <a:xfrm>
            <a:off x="9696450" y="1193801"/>
            <a:ext cx="38100" cy="12700"/>
          </a:xfrm>
          <a:custGeom>
            <a:avLst/>
            <a:gdLst>
              <a:gd name="T0" fmla="*/ 2 w 3"/>
              <a:gd name="T1" fmla="*/ 1 h 1"/>
              <a:gd name="T2" fmla="*/ 3 w 3"/>
              <a:gd name="T3" fmla="*/ 1 h 1"/>
              <a:gd name="T4" fmla="*/ 3 w 3"/>
              <a:gd name="T5" fmla="*/ 0 h 1"/>
              <a:gd name="T6" fmla="*/ 0 w 3"/>
              <a:gd name="T7" fmla="*/ 1 h 1"/>
              <a:gd name="T8" fmla="*/ 2 w 3"/>
              <a:gd name="T9" fmla="*/ 1 h 1"/>
              <a:gd name="T10" fmla="*/ 2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2" y="1"/>
                  <a:pt x="2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1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57"/>
          <p:cNvSpPr>
            <a:spLocks/>
          </p:cNvSpPr>
          <p:nvPr/>
        </p:nvSpPr>
        <p:spPr bwMode="auto">
          <a:xfrm>
            <a:off x="2581275" y="1193801"/>
            <a:ext cx="136525" cy="50800"/>
          </a:xfrm>
          <a:custGeom>
            <a:avLst/>
            <a:gdLst>
              <a:gd name="T0" fmla="*/ 7 w 11"/>
              <a:gd name="T1" fmla="*/ 2 h 4"/>
              <a:gd name="T2" fmla="*/ 11 w 11"/>
              <a:gd name="T3" fmla="*/ 2 h 4"/>
              <a:gd name="T4" fmla="*/ 6 w 11"/>
              <a:gd name="T5" fmla="*/ 0 h 4"/>
              <a:gd name="T6" fmla="*/ 5 w 11"/>
              <a:gd name="T7" fmla="*/ 2 h 4"/>
              <a:gd name="T8" fmla="*/ 0 w 11"/>
              <a:gd name="T9" fmla="*/ 3 h 4"/>
              <a:gd name="T10" fmla="*/ 5 w 11"/>
              <a:gd name="T11" fmla="*/ 4 h 4"/>
              <a:gd name="T12" fmla="*/ 7 w 11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">
                <a:moveTo>
                  <a:pt x="7" y="2"/>
                </a:moveTo>
                <a:cubicBezTo>
                  <a:pt x="8" y="1"/>
                  <a:pt x="10" y="2"/>
                  <a:pt x="11" y="2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2" y="2"/>
                  <a:pt x="5" y="2"/>
                </a:cubicBezTo>
                <a:cubicBezTo>
                  <a:pt x="4" y="3"/>
                  <a:pt x="1" y="3"/>
                  <a:pt x="0" y="3"/>
                </a:cubicBezTo>
                <a:cubicBezTo>
                  <a:pt x="1" y="3"/>
                  <a:pt x="3" y="4"/>
                  <a:pt x="5" y="4"/>
                </a:cubicBezTo>
                <a:cubicBezTo>
                  <a:pt x="6" y="4"/>
                  <a:pt x="8" y="4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58"/>
          <p:cNvSpPr>
            <a:spLocks/>
          </p:cNvSpPr>
          <p:nvPr/>
        </p:nvSpPr>
        <p:spPr bwMode="auto">
          <a:xfrm>
            <a:off x="2457450" y="1206501"/>
            <a:ext cx="12700" cy="0"/>
          </a:xfrm>
          <a:custGeom>
            <a:avLst/>
            <a:gdLst>
              <a:gd name="T0" fmla="*/ 8 w 8"/>
              <a:gd name="T1" fmla="*/ 0 w 8"/>
              <a:gd name="T2" fmla="*/ 8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59"/>
          <p:cNvSpPr>
            <a:spLocks/>
          </p:cNvSpPr>
          <p:nvPr/>
        </p:nvSpPr>
        <p:spPr bwMode="auto">
          <a:xfrm>
            <a:off x="901700" y="1219201"/>
            <a:ext cx="85725" cy="49213"/>
          </a:xfrm>
          <a:custGeom>
            <a:avLst/>
            <a:gdLst>
              <a:gd name="T0" fmla="*/ 7 w 7"/>
              <a:gd name="T1" fmla="*/ 0 h 4"/>
              <a:gd name="T2" fmla="*/ 6 w 7"/>
              <a:gd name="T3" fmla="*/ 0 h 4"/>
              <a:gd name="T4" fmla="*/ 0 w 7"/>
              <a:gd name="T5" fmla="*/ 3 h 4"/>
              <a:gd name="T6" fmla="*/ 1 w 7"/>
              <a:gd name="T7" fmla="*/ 4 h 4"/>
              <a:gd name="T8" fmla="*/ 7 w 7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2" y="1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3"/>
                  <a:pt x="4" y="1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60"/>
          <p:cNvSpPr>
            <a:spLocks/>
          </p:cNvSpPr>
          <p:nvPr/>
        </p:nvSpPr>
        <p:spPr bwMode="auto">
          <a:xfrm>
            <a:off x="10091738" y="1219201"/>
            <a:ext cx="0" cy="1270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61"/>
          <p:cNvSpPr>
            <a:spLocks/>
          </p:cNvSpPr>
          <p:nvPr/>
        </p:nvSpPr>
        <p:spPr bwMode="auto">
          <a:xfrm>
            <a:off x="10685463" y="1219201"/>
            <a:ext cx="111125" cy="74613"/>
          </a:xfrm>
          <a:custGeom>
            <a:avLst/>
            <a:gdLst>
              <a:gd name="T0" fmla="*/ 0 w 9"/>
              <a:gd name="T1" fmla="*/ 2 h 6"/>
              <a:gd name="T2" fmla="*/ 4 w 9"/>
              <a:gd name="T3" fmla="*/ 5 h 6"/>
              <a:gd name="T4" fmla="*/ 3 w 9"/>
              <a:gd name="T5" fmla="*/ 6 h 6"/>
              <a:gd name="T6" fmla="*/ 4 w 9"/>
              <a:gd name="T7" fmla="*/ 2 h 6"/>
              <a:gd name="T8" fmla="*/ 0 w 9"/>
              <a:gd name="T9" fmla="*/ 1 h 6"/>
              <a:gd name="T10" fmla="*/ 0 w 9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6">
                <a:moveTo>
                  <a:pt x="0" y="2"/>
                </a:moveTo>
                <a:cubicBezTo>
                  <a:pt x="2" y="2"/>
                  <a:pt x="1" y="4"/>
                  <a:pt x="4" y="5"/>
                </a:cubicBezTo>
                <a:cubicBezTo>
                  <a:pt x="4" y="5"/>
                  <a:pt x="2" y="6"/>
                  <a:pt x="3" y="6"/>
                </a:cubicBezTo>
                <a:cubicBezTo>
                  <a:pt x="9" y="6"/>
                  <a:pt x="2" y="4"/>
                  <a:pt x="4" y="2"/>
                </a:cubicBezTo>
                <a:cubicBezTo>
                  <a:pt x="3" y="0"/>
                  <a:pt x="1" y="0"/>
                  <a:pt x="0" y="1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62"/>
          <p:cNvSpPr>
            <a:spLocks/>
          </p:cNvSpPr>
          <p:nvPr/>
        </p:nvSpPr>
        <p:spPr bwMode="auto">
          <a:xfrm>
            <a:off x="2728913" y="1244601"/>
            <a:ext cx="112713" cy="23813"/>
          </a:xfrm>
          <a:custGeom>
            <a:avLst/>
            <a:gdLst>
              <a:gd name="T0" fmla="*/ 2 w 9"/>
              <a:gd name="T1" fmla="*/ 1 h 2"/>
              <a:gd name="T2" fmla="*/ 9 w 9"/>
              <a:gd name="T3" fmla="*/ 1 h 2"/>
              <a:gd name="T4" fmla="*/ 5 w 9"/>
              <a:gd name="T5" fmla="*/ 0 h 2"/>
              <a:gd name="T6" fmla="*/ 1 w 9"/>
              <a:gd name="T7" fmla="*/ 1 h 2"/>
              <a:gd name="T8" fmla="*/ 1 w 9"/>
              <a:gd name="T9" fmla="*/ 1 h 2"/>
              <a:gd name="T10" fmla="*/ 0 w 9"/>
              <a:gd name="T11" fmla="*/ 2 h 2"/>
              <a:gd name="T12" fmla="*/ 2 w 9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2">
                <a:moveTo>
                  <a:pt x="2" y="1"/>
                </a:moveTo>
                <a:cubicBezTo>
                  <a:pt x="4" y="0"/>
                  <a:pt x="6" y="1"/>
                  <a:pt x="9" y="1"/>
                </a:cubicBezTo>
                <a:cubicBezTo>
                  <a:pt x="8" y="0"/>
                  <a:pt x="6" y="1"/>
                  <a:pt x="5" y="0"/>
                </a:cubicBezTo>
                <a:cubicBezTo>
                  <a:pt x="3" y="0"/>
                  <a:pt x="2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63"/>
          <p:cNvSpPr>
            <a:spLocks/>
          </p:cNvSpPr>
          <p:nvPr/>
        </p:nvSpPr>
        <p:spPr bwMode="auto">
          <a:xfrm>
            <a:off x="852488" y="1257301"/>
            <a:ext cx="36513" cy="23813"/>
          </a:xfrm>
          <a:custGeom>
            <a:avLst/>
            <a:gdLst>
              <a:gd name="T0" fmla="*/ 3 w 3"/>
              <a:gd name="T1" fmla="*/ 1 h 2"/>
              <a:gd name="T2" fmla="*/ 3 w 3"/>
              <a:gd name="T3" fmla="*/ 0 h 2"/>
              <a:gd name="T4" fmla="*/ 1 w 3"/>
              <a:gd name="T5" fmla="*/ 2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0" y="0"/>
                  <a:pt x="1" y="2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64"/>
          <p:cNvSpPr>
            <a:spLocks/>
          </p:cNvSpPr>
          <p:nvPr/>
        </p:nvSpPr>
        <p:spPr bwMode="auto">
          <a:xfrm>
            <a:off x="7585075" y="1257301"/>
            <a:ext cx="23813" cy="11113"/>
          </a:xfrm>
          <a:custGeom>
            <a:avLst/>
            <a:gdLst>
              <a:gd name="T0" fmla="*/ 7 w 15"/>
              <a:gd name="T1" fmla="*/ 0 h 7"/>
              <a:gd name="T2" fmla="*/ 0 w 15"/>
              <a:gd name="T3" fmla="*/ 7 h 7"/>
              <a:gd name="T4" fmla="*/ 15 w 15"/>
              <a:gd name="T5" fmla="*/ 7 h 7"/>
              <a:gd name="T6" fmla="*/ 7 w 15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7">
                <a:moveTo>
                  <a:pt x="7" y="0"/>
                </a:moveTo>
                <a:lnTo>
                  <a:pt x="0" y="7"/>
                </a:lnTo>
                <a:lnTo>
                  <a:pt x="15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65"/>
          <p:cNvSpPr>
            <a:spLocks/>
          </p:cNvSpPr>
          <p:nvPr/>
        </p:nvSpPr>
        <p:spPr bwMode="auto">
          <a:xfrm>
            <a:off x="2816225" y="1244601"/>
            <a:ext cx="196850" cy="74613"/>
          </a:xfrm>
          <a:custGeom>
            <a:avLst/>
            <a:gdLst>
              <a:gd name="T0" fmla="*/ 10 w 16"/>
              <a:gd name="T1" fmla="*/ 5 h 6"/>
              <a:gd name="T2" fmla="*/ 14 w 16"/>
              <a:gd name="T3" fmla="*/ 5 h 6"/>
              <a:gd name="T4" fmla="*/ 16 w 16"/>
              <a:gd name="T5" fmla="*/ 5 h 6"/>
              <a:gd name="T6" fmla="*/ 12 w 16"/>
              <a:gd name="T7" fmla="*/ 4 h 6"/>
              <a:gd name="T8" fmla="*/ 6 w 16"/>
              <a:gd name="T9" fmla="*/ 2 h 6"/>
              <a:gd name="T10" fmla="*/ 0 w 16"/>
              <a:gd name="T11" fmla="*/ 4 h 6"/>
              <a:gd name="T12" fmla="*/ 10 w 16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">
                <a:moveTo>
                  <a:pt x="10" y="5"/>
                </a:moveTo>
                <a:cubicBezTo>
                  <a:pt x="12" y="6"/>
                  <a:pt x="13" y="3"/>
                  <a:pt x="14" y="5"/>
                </a:cubicBezTo>
                <a:cubicBezTo>
                  <a:pt x="15" y="5"/>
                  <a:pt x="16" y="5"/>
                  <a:pt x="16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7" y="3"/>
                  <a:pt x="6" y="2"/>
                </a:cubicBezTo>
                <a:cubicBezTo>
                  <a:pt x="1" y="0"/>
                  <a:pt x="1" y="3"/>
                  <a:pt x="0" y="4"/>
                </a:cubicBezTo>
                <a:cubicBezTo>
                  <a:pt x="3" y="5"/>
                  <a:pt x="7" y="3"/>
                  <a:pt x="1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66"/>
          <p:cNvSpPr>
            <a:spLocks/>
          </p:cNvSpPr>
          <p:nvPr/>
        </p:nvSpPr>
        <p:spPr bwMode="auto">
          <a:xfrm>
            <a:off x="2767013" y="1268414"/>
            <a:ext cx="49213" cy="12700"/>
          </a:xfrm>
          <a:custGeom>
            <a:avLst/>
            <a:gdLst>
              <a:gd name="T0" fmla="*/ 2 w 4"/>
              <a:gd name="T1" fmla="*/ 1 h 1"/>
              <a:gd name="T2" fmla="*/ 4 w 4"/>
              <a:gd name="T3" fmla="*/ 0 h 1"/>
              <a:gd name="T4" fmla="*/ 1 w 4"/>
              <a:gd name="T5" fmla="*/ 0 h 1"/>
              <a:gd name="T6" fmla="*/ 2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2" y="1"/>
                </a:moveTo>
                <a:cubicBezTo>
                  <a:pt x="3" y="1"/>
                  <a:pt x="3" y="1"/>
                  <a:pt x="4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67"/>
          <p:cNvSpPr>
            <a:spLocks/>
          </p:cNvSpPr>
          <p:nvPr/>
        </p:nvSpPr>
        <p:spPr bwMode="auto">
          <a:xfrm>
            <a:off x="5557838" y="1281114"/>
            <a:ext cx="38100" cy="0"/>
          </a:xfrm>
          <a:custGeom>
            <a:avLst/>
            <a:gdLst>
              <a:gd name="T0" fmla="*/ 0 w 3"/>
              <a:gd name="T1" fmla="*/ 1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68"/>
          <p:cNvSpPr>
            <a:spLocks/>
          </p:cNvSpPr>
          <p:nvPr/>
        </p:nvSpPr>
        <p:spPr bwMode="auto">
          <a:xfrm>
            <a:off x="5459413" y="1281114"/>
            <a:ext cx="38100" cy="12700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1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69"/>
          <p:cNvSpPr>
            <a:spLocks/>
          </p:cNvSpPr>
          <p:nvPr/>
        </p:nvSpPr>
        <p:spPr bwMode="auto">
          <a:xfrm>
            <a:off x="5570538" y="1281114"/>
            <a:ext cx="49213" cy="25400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1 w 4"/>
              <a:gd name="T5" fmla="*/ 2 h 2"/>
              <a:gd name="T6" fmla="*/ 4 w 4"/>
              <a:gd name="T7" fmla="*/ 2 h 2"/>
              <a:gd name="T8" fmla="*/ 2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4" y="2"/>
                  <a:pt x="4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70"/>
          <p:cNvSpPr>
            <a:spLocks/>
          </p:cNvSpPr>
          <p:nvPr/>
        </p:nvSpPr>
        <p:spPr bwMode="auto">
          <a:xfrm>
            <a:off x="5632450" y="1281114"/>
            <a:ext cx="36513" cy="25400"/>
          </a:xfrm>
          <a:custGeom>
            <a:avLst/>
            <a:gdLst>
              <a:gd name="T0" fmla="*/ 0 w 3"/>
              <a:gd name="T1" fmla="*/ 1 h 2"/>
              <a:gd name="T2" fmla="*/ 1 w 3"/>
              <a:gd name="T3" fmla="*/ 1 h 2"/>
              <a:gd name="T4" fmla="*/ 3 w 3"/>
              <a:gd name="T5" fmla="*/ 1 h 2"/>
              <a:gd name="T6" fmla="*/ 2 w 3"/>
              <a:gd name="T7" fmla="*/ 0 h 2"/>
              <a:gd name="T8" fmla="*/ 0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71"/>
          <p:cNvSpPr>
            <a:spLocks/>
          </p:cNvSpPr>
          <p:nvPr/>
        </p:nvSpPr>
        <p:spPr bwMode="auto">
          <a:xfrm>
            <a:off x="728663" y="1293814"/>
            <a:ext cx="85725" cy="49213"/>
          </a:xfrm>
          <a:custGeom>
            <a:avLst/>
            <a:gdLst>
              <a:gd name="T0" fmla="*/ 6 w 7"/>
              <a:gd name="T1" fmla="*/ 0 h 4"/>
              <a:gd name="T2" fmla="*/ 0 w 7"/>
              <a:gd name="T3" fmla="*/ 4 h 4"/>
              <a:gd name="T4" fmla="*/ 2 w 7"/>
              <a:gd name="T5" fmla="*/ 3 h 4"/>
              <a:gd name="T6" fmla="*/ 6 w 7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6" y="0"/>
                </a:moveTo>
                <a:cubicBezTo>
                  <a:pt x="3" y="0"/>
                  <a:pt x="1" y="3"/>
                  <a:pt x="0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7" y="2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72"/>
          <p:cNvSpPr>
            <a:spLocks/>
          </p:cNvSpPr>
          <p:nvPr/>
        </p:nvSpPr>
        <p:spPr bwMode="auto">
          <a:xfrm>
            <a:off x="8980488" y="1293814"/>
            <a:ext cx="23813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1 w 2"/>
              <a:gd name="T5" fmla="*/ 1 h 1"/>
              <a:gd name="T6" fmla="*/ 1 w 2"/>
              <a:gd name="T7" fmla="*/ 1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1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73"/>
          <p:cNvSpPr>
            <a:spLocks/>
          </p:cNvSpPr>
          <p:nvPr/>
        </p:nvSpPr>
        <p:spPr bwMode="auto">
          <a:xfrm>
            <a:off x="9128125" y="1293814"/>
            <a:ext cx="25400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1 h 1"/>
              <a:gd name="T6" fmla="*/ 2 w 2"/>
              <a:gd name="T7" fmla="*/ 0 h 1"/>
              <a:gd name="T8" fmla="*/ 0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74"/>
          <p:cNvSpPr>
            <a:spLocks/>
          </p:cNvSpPr>
          <p:nvPr/>
        </p:nvSpPr>
        <p:spPr bwMode="auto">
          <a:xfrm>
            <a:off x="5459413" y="1293814"/>
            <a:ext cx="49213" cy="38100"/>
          </a:xfrm>
          <a:custGeom>
            <a:avLst/>
            <a:gdLst>
              <a:gd name="T0" fmla="*/ 0 w 4"/>
              <a:gd name="T1" fmla="*/ 3 h 3"/>
              <a:gd name="T2" fmla="*/ 2 w 4"/>
              <a:gd name="T3" fmla="*/ 3 h 3"/>
              <a:gd name="T4" fmla="*/ 4 w 4"/>
              <a:gd name="T5" fmla="*/ 2 h 3"/>
              <a:gd name="T6" fmla="*/ 0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2" y="3"/>
                  <a:pt x="2" y="3"/>
                  <a:pt x="2" y="3"/>
                </a:cubicBezTo>
                <a:cubicBezTo>
                  <a:pt x="3" y="2"/>
                  <a:pt x="4" y="3"/>
                  <a:pt x="4" y="2"/>
                </a:cubicBezTo>
                <a:cubicBezTo>
                  <a:pt x="4" y="0"/>
                  <a:pt x="1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75"/>
          <p:cNvSpPr>
            <a:spLocks/>
          </p:cNvSpPr>
          <p:nvPr/>
        </p:nvSpPr>
        <p:spPr bwMode="auto">
          <a:xfrm>
            <a:off x="5780088" y="1306514"/>
            <a:ext cx="25400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0 w 2"/>
              <a:gd name="T5" fmla="*/ 1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76"/>
          <p:cNvSpPr>
            <a:spLocks/>
          </p:cNvSpPr>
          <p:nvPr/>
        </p:nvSpPr>
        <p:spPr bwMode="auto">
          <a:xfrm>
            <a:off x="5830888" y="1293814"/>
            <a:ext cx="73025" cy="38100"/>
          </a:xfrm>
          <a:custGeom>
            <a:avLst/>
            <a:gdLst>
              <a:gd name="T0" fmla="*/ 1 w 6"/>
              <a:gd name="T1" fmla="*/ 1 h 3"/>
              <a:gd name="T2" fmla="*/ 1 w 6"/>
              <a:gd name="T3" fmla="*/ 3 h 3"/>
              <a:gd name="T4" fmla="*/ 1 w 6"/>
              <a:gd name="T5" fmla="*/ 2 h 3"/>
              <a:gd name="T6" fmla="*/ 6 w 6"/>
              <a:gd name="T7" fmla="*/ 2 h 3"/>
              <a:gd name="T8" fmla="*/ 1 w 6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1" y="1"/>
                </a:moveTo>
                <a:cubicBezTo>
                  <a:pt x="0" y="2"/>
                  <a:pt x="0" y="2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5" y="3"/>
                  <a:pt x="6" y="2"/>
                </a:cubicBezTo>
                <a:cubicBezTo>
                  <a:pt x="4" y="0"/>
                  <a:pt x="3" y="3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77"/>
          <p:cNvSpPr>
            <a:spLocks/>
          </p:cNvSpPr>
          <p:nvPr/>
        </p:nvSpPr>
        <p:spPr bwMode="auto">
          <a:xfrm>
            <a:off x="5768975" y="1319214"/>
            <a:ext cx="11113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78"/>
          <p:cNvSpPr>
            <a:spLocks/>
          </p:cNvSpPr>
          <p:nvPr/>
        </p:nvSpPr>
        <p:spPr bwMode="auto">
          <a:xfrm>
            <a:off x="2989263" y="1306514"/>
            <a:ext cx="134938" cy="74613"/>
          </a:xfrm>
          <a:custGeom>
            <a:avLst/>
            <a:gdLst>
              <a:gd name="T0" fmla="*/ 3 w 11"/>
              <a:gd name="T1" fmla="*/ 4 h 6"/>
              <a:gd name="T2" fmla="*/ 1 w 11"/>
              <a:gd name="T3" fmla="*/ 3 h 6"/>
              <a:gd name="T4" fmla="*/ 0 w 11"/>
              <a:gd name="T5" fmla="*/ 4 h 6"/>
              <a:gd name="T6" fmla="*/ 0 w 11"/>
              <a:gd name="T7" fmla="*/ 5 h 6"/>
              <a:gd name="T8" fmla="*/ 0 w 11"/>
              <a:gd name="T9" fmla="*/ 4 h 6"/>
              <a:gd name="T10" fmla="*/ 3 w 11"/>
              <a:gd name="T11" fmla="*/ 5 h 6"/>
              <a:gd name="T12" fmla="*/ 6 w 11"/>
              <a:gd name="T13" fmla="*/ 5 h 6"/>
              <a:gd name="T14" fmla="*/ 7 w 11"/>
              <a:gd name="T15" fmla="*/ 6 h 6"/>
              <a:gd name="T16" fmla="*/ 7 w 11"/>
              <a:gd name="T17" fmla="*/ 5 h 6"/>
              <a:gd name="T18" fmla="*/ 9 w 11"/>
              <a:gd name="T19" fmla="*/ 6 h 6"/>
              <a:gd name="T20" fmla="*/ 11 w 11"/>
              <a:gd name="T21" fmla="*/ 5 h 6"/>
              <a:gd name="T22" fmla="*/ 7 w 11"/>
              <a:gd name="T23" fmla="*/ 5 h 6"/>
              <a:gd name="T24" fmla="*/ 9 w 11"/>
              <a:gd name="T25" fmla="*/ 3 h 6"/>
              <a:gd name="T26" fmla="*/ 8 w 11"/>
              <a:gd name="T27" fmla="*/ 3 h 6"/>
              <a:gd name="T28" fmla="*/ 7 w 11"/>
              <a:gd name="T29" fmla="*/ 2 h 6"/>
              <a:gd name="T30" fmla="*/ 4 w 11"/>
              <a:gd name="T31" fmla="*/ 2 h 6"/>
              <a:gd name="T32" fmla="*/ 4 w 11"/>
              <a:gd name="T33" fmla="*/ 2 h 6"/>
              <a:gd name="T34" fmla="*/ 3 w 11"/>
              <a:gd name="T3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6">
                <a:moveTo>
                  <a:pt x="3" y="4"/>
                </a:moveTo>
                <a:cubicBezTo>
                  <a:pt x="2" y="4"/>
                  <a:pt x="2" y="3"/>
                  <a:pt x="1" y="3"/>
                </a:cubicBezTo>
                <a:cubicBezTo>
                  <a:pt x="2" y="4"/>
                  <a:pt x="1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2" y="4"/>
                  <a:pt x="3" y="4"/>
                  <a:pt x="3" y="5"/>
                </a:cubicBezTo>
                <a:cubicBezTo>
                  <a:pt x="5" y="5"/>
                  <a:pt x="5" y="6"/>
                  <a:pt x="6" y="5"/>
                </a:cubicBezTo>
                <a:cubicBezTo>
                  <a:pt x="7" y="5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9" y="6"/>
                  <a:pt x="9" y="6"/>
                </a:cubicBezTo>
                <a:cubicBezTo>
                  <a:pt x="10" y="6"/>
                  <a:pt x="11" y="6"/>
                  <a:pt x="11" y="5"/>
                </a:cubicBezTo>
                <a:cubicBezTo>
                  <a:pt x="10" y="5"/>
                  <a:pt x="8" y="3"/>
                  <a:pt x="7" y="5"/>
                </a:cubicBezTo>
                <a:cubicBezTo>
                  <a:pt x="8" y="4"/>
                  <a:pt x="8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8" y="2"/>
                  <a:pt x="7" y="2"/>
                </a:cubicBezTo>
                <a:cubicBezTo>
                  <a:pt x="5" y="3"/>
                  <a:pt x="5" y="0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79"/>
          <p:cNvSpPr>
            <a:spLocks/>
          </p:cNvSpPr>
          <p:nvPr/>
        </p:nvSpPr>
        <p:spPr bwMode="auto">
          <a:xfrm>
            <a:off x="6115050" y="1319214"/>
            <a:ext cx="11113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80"/>
          <p:cNvSpPr>
            <a:spLocks/>
          </p:cNvSpPr>
          <p:nvPr/>
        </p:nvSpPr>
        <p:spPr bwMode="auto">
          <a:xfrm>
            <a:off x="5953125" y="1319214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0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81"/>
          <p:cNvSpPr>
            <a:spLocks/>
          </p:cNvSpPr>
          <p:nvPr/>
        </p:nvSpPr>
        <p:spPr bwMode="auto">
          <a:xfrm>
            <a:off x="5410200" y="1331914"/>
            <a:ext cx="1270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82"/>
          <p:cNvSpPr>
            <a:spLocks/>
          </p:cNvSpPr>
          <p:nvPr/>
        </p:nvSpPr>
        <p:spPr bwMode="auto">
          <a:xfrm>
            <a:off x="10153650" y="1331914"/>
            <a:ext cx="25400" cy="11113"/>
          </a:xfrm>
          <a:custGeom>
            <a:avLst/>
            <a:gdLst>
              <a:gd name="T0" fmla="*/ 16 w 16"/>
              <a:gd name="T1" fmla="*/ 7 h 7"/>
              <a:gd name="T2" fmla="*/ 0 w 16"/>
              <a:gd name="T3" fmla="*/ 0 h 7"/>
              <a:gd name="T4" fmla="*/ 16 w 16"/>
              <a:gd name="T5" fmla="*/ 7 h 7"/>
              <a:gd name="T6" fmla="*/ 16 w 1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7">
                <a:moveTo>
                  <a:pt x="16" y="7"/>
                </a:moveTo>
                <a:lnTo>
                  <a:pt x="0" y="0"/>
                </a:lnTo>
                <a:lnTo>
                  <a:pt x="16" y="7"/>
                </a:lnTo>
                <a:lnTo>
                  <a:pt x="16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83"/>
          <p:cNvSpPr>
            <a:spLocks/>
          </p:cNvSpPr>
          <p:nvPr/>
        </p:nvSpPr>
        <p:spPr bwMode="auto">
          <a:xfrm>
            <a:off x="2963863" y="1331914"/>
            <a:ext cx="25400" cy="23813"/>
          </a:xfrm>
          <a:custGeom>
            <a:avLst/>
            <a:gdLst>
              <a:gd name="T0" fmla="*/ 0 w 16"/>
              <a:gd name="T1" fmla="*/ 15 h 15"/>
              <a:gd name="T2" fmla="*/ 16 w 16"/>
              <a:gd name="T3" fmla="*/ 7 h 15"/>
              <a:gd name="T4" fmla="*/ 8 w 16"/>
              <a:gd name="T5" fmla="*/ 0 h 15"/>
              <a:gd name="T6" fmla="*/ 0 w 16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5">
                <a:moveTo>
                  <a:pt x="0" y="15"/>
                </a:moveTo>
                <a:lnTo>
                  <a:pt x="16" y="7"/>
                </a:lnTo>
                <a:lnTo>
                  <a:pt x="8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84"/>
          <p:cNvSpPr>
            <a:spLocks/>
          </p:cNvSpPr>
          <p:nvPr/>
        </p:nvSpPr>
        <p:spPr bwMode="auto">
          <a:xfrm>
            <a:off x="5249863" y="1331914"/>
            <a:ext cx="49213" cy="36513"/>
          </a:xfrm>
          <a:custGeom>
            <a:avLst/>
            <a:gdLst>
              <a:gd name="T0" fmla="*/ 1 w 4"/>
              <a:gd name="T1" fmla="*/ 0 h 3"/>
              <a:gd name="T2" fmla="*/ 0 w 4"/>
              <a:gd name="T3" fmla="*/ 1 h 3"/>
              <a:gd name="T4" fmla="*/ 2 w 4"/>
              <a:gd name="T5" fmla="*/ 3 h 3"/>
              <a:gd name="T6" fmla="*/ 3 w 4"/>
              <a:gd name="T7" fmla="*/ 2 h 3"/>
              <a:gd name="T8" fmla="*/ 1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3"/>
                </a:cubicBezTo>
                <a:cubicBezTo>
                  <a:pt x="2" y="2"/>
                  <a:pt x="4" y="2"/>
                  <a:pt x="3" y="2"/>
                </a:cubicBezTo>
                <a:cubicBezTo>
                  <a:pt x="2" y="2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85"/>
          <p:cNvSpPr>
            <a:spLocks/>
          </p:cNvSpPr>
          <p:nvPr/>
        </p:nvSpPr>
        <p:spPr bwMode="auto">
          <a:xfrm>
            <a:off x="3124200" y="1355726"/>
            <a:ext cx="100013" cy="63500"/>
          </a:xfrm>
          <a:custGeom>
            <a:avLst/>
            <a:gdLst>
              <a:gd name="T0" fmla="*/ 1 w 8"/>
              <a:gd name="T1" fmla="*/ 2 h 5"/>
              <a:gd name="T2" fmla="*/ 7 w 8"/>
              <a:gd name="T3" fmla="*/ 2 h 5"/>
              <a:gd name="T4" fmla="*/ 3 w 8"/>
              <a:gd name="T5" fmla="*/ 4 h 5"/>
              <a:gd name="T6" fmla="*/ 8 w 8"/>
              <a:gd name="T7" fmla="*/ 3 h 5"/>
              <a:gd name="T8" fmla="*/ 7 w 8"/>
              <a:gd name="T9" fmla="*/ 2 h 5"/>
              <a:gd name="T10" fmla="*/ 0 w 8"/>
              <a:gd name="T11" fmla="*/ 0 h 5"/>
              <a:gd name="T12" fmla="*/ 2 w 8"/>
              <a:gd name="T13" fmla="*/ 1 h 5"/>
              <a:gd name="T14" fmla="*/ 1 w 8"/>
              <a:gd name="T1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5">
                <a:moveTo>
                  <a:pt x="1" y="2"/>
                </a:moveTo>
                <a:cubicBezTo>
                  <a:pt x="7" y="2"/>
                  <a:pt x="7" y="2"/>
                  <a:pt x="7" y="2"/>
                </a:cubicBezTo>
                <a:cubicBezTo>
                  <a:pt x="6" y="3"/>
                  <a:pt x="4" y="4"/>
                  <a:pt x="3" y="4"/>
                </a:cubicBezTo>
                <a:cubicBezTo>
                  <a:pt x="5" y="5"/>
                  <a:pt x="6" y="3"/>
                  <a:pt x="8" y="3"/>
                </a:cubicBezTo>
                <a:cubicBezTo>
                  <a:pt x="7" y="2"/>
                  <a:pt x="7" y="2"/>
                  <a:pt x="7" y="2"/>
                </a:cubicBezTo>
                <a:cubicBezTo>
                  <a:pt x="5" y="2"/>
                  <a:pt x="3" y="0"/>
                  <a:pt x="0" y="0"/>
                </a:cubicBezTo>
                <a:cubicBezTo>
                  <a:pt x="2" y="1"/>
                  <a:pt x="2" y="1"/>
                  <a:pt x="2" y="1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86"/>
          <p:cNvSpPr>
            <a:spLocks/>
          </p:cNvSpPr>
          <p:nvPr/>
        </p:nvSpPr>
        <p:spPr bwMode="auto">
          <a:xfrm>
            <a:off x="641350" y="1355726"/>
            <a:ext cx="25400" cy="25400"/>
          </a:xfrm>
          <a:custGeom>
            <a:avLst/>
            <a:gdLst>
              <a:gd name="T0" fmla="*/ 1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1 w 2"/>
              <a:gd name="T7" fmla="*/ 1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87"/>
          <p:cNvSpPr>
            <a:spLocks/>
          </p:cNvSpPr>
          <p:nvPr/>
        </p:nvSpPr>
        <p:spPr bwMode="auto">
          <a:xfrm>
            <a:off x="5027613" y="1368426"/>
            <a:ext cx="74613" cy="25400"/>
          </a:xfrm>
          <a:custGeom>
            <a:avLst/>
            <a:gdLst>
              <a:gd name="T0" fmla="*/ 0 w 6"/>
              <a:gd name="T1" fmla="*/ 2 h 2"/>
              <a:gd name="T2" fmla="*/ 3 w 6"/>
              <a:gd name="T3" fmla="*/ 2 h 2"/>
              <a:gd name="T4" fmla="*/ 6 w 6"/>
              <a:gd name="T5" fmla="*/ 0 h 2"/>
              <a:gd name="T6" fmla="*/ 0 w 6"/>
              <a:gd name="T7" fmla="*/ 1 h 2"/>
              <a:gd name="T8" fmla="*/ 0 w 6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2"/>
                </a:moveTo>
                <a:cubicBezTo>
                  <a:pt x="3" y="2"/>
                  <a:pt x="3" y="2"/>
                  <a:pt x="3" y="2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2" y="1"/>
                  <a:pt x="0" y="1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88"/>
          <p:cNvSpPr>
            <a:spLocks/>
          </p:cNvSpPr>
          <p:nvPr/>
        </p:nvSpPr>
        <p:spPr bwMode="auto">
          <a:xfrm>
            <a:off x="5102225" y="1368426"/>
            <a:ext cx="23813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1 w 2"/>
              <a:gd name="T5" fmla="*/ 0 h 1"/>
              <a:gd name="T6" fmla="*/ 2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89"/>
          <p:cNvSpPr>
            <a:spLocks/>
          </p:cNvSpPr>
          <p:nvPr/>
        </p:nvSpPr>
        <p:spPr bwMode="auto">
          <a:xfrm>
            <a:off x="5102225" y="13684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90"/>
          <p:cNvSpPr>
            <a:spLocks/>
          </p:cNvSpPr>
          <p:nvPr/>
        </p:nvSpPr>
        <p:spPr bwMode="auto">
          <a:xfrm>
            <a:off x="6249988" y="1393826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91"/>
          <p:cNvSpPr>
            <a:spLocks/>
          </p:cNvSpPr>
          <p:nvPr/>
        </p:nvSpPr>
        <p:spPr bwMode="auto">
          <a:xfrm>
            <a:off x="519113" y="1406526"/>
            <a:ext cx="85725" cy="74613"/>
          </a:xfrm>
          <a:custGeom>
            <a:avLst/>
            <a:gdLst>
              <a:gd name="T0" fmla="*/ 2 w 7"/>
              <a:gd name="T1" fmla="*/ 4 h 6"/>
              <a:gd name="T2" fmla="*/ 7 w 7"/>
              <a:gd name="T3" fmla="*/ 3 h 6"/>
              <a:gd name="T4" fmla="*/ 7 w 7"/>
              <a:gd name="T5" fmla="*/ 2 h 6"/>
              <a:gd name="T6" fmla="*/ 6 w 7"/>
              <a:gd name="T7" fmla="*/ 1 h 6"/>
              <a:gd name="T8" fmla="*/ 7 w 7"/>
              <a:gd name="T9" fmla="*/ 0 h 6"/>
              <a:gd name="T10" fmla="*/ 3 w 7"/>
              <a:gd name="T11" fmla="*/ 2 h 6"/>
              <a:gd name="T12" fmla="*/ 0 w 7"/>
              <a:gd name="T13" fmla="*/ 6 h 6"/>
              <a:gd name="T14" fmla="*/ 0 w 7"/>
              <a:gd name="T15" fmla="*/ 6 h 6"/>
              <a:gd name="T16" fmla="*/ 2 w 7"/>
              <a:gd name="T1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2" y="4"/>
                </a:moveTo>
                <a:cubicBezTo>
                  <a:pt x="4" y="3"/>
                  <a:pt x="5" y="4"/>
                  <a:pt x="7" y="3"/>
                </a:cubicBezTo>
                <a:cubicBezTo>
                  <a:pt x="7" y="2"/>
                  <a:pt x="6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2"/>
                  <a:pt x="3" y="2"/>
                </a:cubicBezTo>
                <a:cubicBezTo>
                  <a:pt x="2" y="4"/>
                  <a:pt x="1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6"/>
                  <a:pt x="1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92"/>
          <p:cNvSpPr>
            <a:spLocks noChangeArrowheads="1"/>
          </p:cNvSpPr>
          <p:nvPr/>
        </p:nvSpPr>
        <p:spPr bwMode="auto">
          <a:xfrm>
            <a:off x="3136900" y="1406526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93"/>
          <p:cNvSpPr>
            <a:spLocks/>
          </p:cNvSpPr>
          <p:nvPr/>
        </p:nvSpPr>
        <p:spPr bwMode="auto">
          <a:xfrm>
            <a:off x="4940300" y="1406526"/>
            <a:ext cx="49213" cy="23813"/>
          </a:xfrm>
          <a:custGeom>
            <a:avLst/>
            <a:gdLst>
              <a:gd name="T0" fmla="*/ 0 w 4"/>
              <a:gd name="T1" fmla="*/ 2 h 2"/>
              <a:gd name="T2" fmla="*/ 4 w 4"/>
              <a:gd name="T3" fmla="*/ 0 h 2"/>
              <a:gd name="T4" fmla="*/ 0 w 4"/>
              <a:gd name="T5" fmla="*/ 1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2" y="1"/>
                  <a:pt x="3" y="1"/>
                  <a:pt x="4" y="0"/>
                </a:cubicBezTo>
                <a:cubicBezTo>
                  <a:pt x="2" y="0"/>
                  <a:pt x="1" y="1"/>
                  <a:pt x="0" y="1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94"/>
          <p:cNvSpPr>
            <a:spLocks/>
          </p:cNvSpPr>
          <p:nvPr/>
        </p:nvSpPr>
        <p:spPr bwMode="auto">
          <a:xfrm>
            <a:off x="4841875" y="1393826"/>
            <a:ext cx="36513" cy="36513"/>
          </a:xfrm>
          <a:custGeom>
            <a:avLst/>
            <a:gdLst>
              <a:gd name="T0" fmla="*/ 3 w 3"/>
              <a:gd name="T1" fmla="*/ 1 h 3"/>
              <a:gd name="T2" fmla="*/ 0 w 3"/>
              <a:gd name="T3" fmla="*/ 3 h 3"/>
              <a:gd name="T4" fmla="*/ 0 w 3"/>
              <a:gd name="T5" fmla="*/ 3 h 3"/>
              <a:gd name="T6" fmla="*/ 3 w 3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1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3" y="3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95"/>
          <p:cNvSpPr>
            <a:spLocks/>
          </p:cNvSpPr>
          <p:nvPr/>
        </p:nvSpPr>
        <p:spPr bwMode="auto">
          <a:xfrm>
            <a:off x="3149600" y="1419226"/>
            <a:ext cx="12700" cy="11113"/>
          </a:xfrm>
          <a:custGeom>
            <a:avLst/>
            <a:gdLst>
              <a:gd name="T0" fmla="*/ 0 w 8"/>
              <a:gd name="T1" fmla="*/ 7 h 7"/>
              <a:gd name="T2" fmla="*/ 8 w 8"/>
              <a:gd name="T3" fmla="*/ 7 h 7"/>
              <a:gd name="T4" fmla="*/ 8 w 8"/>
              <a:gd name="T5" fmla="*/ 0 h 7"/>
              <a:gd name="T6" fmla="*/ 0 w 8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0" y="7"/>
                </a:moveTo>
                <a:lnTo>
                  <a:pt x="8" y="7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96"/>
          <p:cNvSpPr>
            <a:spLocks/>
          </p:cNvSpPr>
          <p:nvPr/>
        </p:nvSpPr>
        <p:spPr bwMode="auto">
          <a:xfrm>
            <a:off x="10807700" y="1419226"/>
            <a:ext cx="61913" cy="49213"/>
          </a:xfrm>
          <a:custGeom>
            <a:avLst/>
            <a:gdLst>
              <a:gd name="T0" fmla="*/ 0 w 5"/>
              <a:gd name="T1" fmla="*/ 2 h 4"/>
              <a:gd name="T2" fmla="*/ 1 w 5"/>
              <a:gd name="T3" fmla="*/ 3 h 4"/>
              <a:gd name="T4" fmla="*/ 3 w 5"/>
              <a:gd name="T5" fmla="*/ 4 h 4"/>
              <a:gd name="T6" fmla="*/ 3 w 5"/>
              <a:gd name="T7" fmla="*/ 1 h 4"/>
              <a:gd name="T8" fmla="*/ 1 w 5"/>
              <a:gd name="T9" fmla="*/ 0 h 4"/>
              <a:gd name="T10" fmla="*/ 0 w 5"/>
              <a:gd name="T1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2" y="2"/>
                  <a:pt x="0" y="3"/>
                  <a:pt x="1" y="3"/>
                </a:cubicBezTo>
                <a:cubicBezTo>
                  <a:pt x="2" y="3"/>
                  <a:pt x="3" y="4"/>
                  <a:pt x="3" y="4"/>
                </a:cubicBezTo>
                <a:cubicBezTo>
                  <a:pt x="5" y="3"/>
                  <a:pt x="1" y="3"/>
                  <a:pt x="3" y="1"/>
                </a:cubicBezTo>
                <a:cubicBezTo>
                  <a:pt x="4" y="0"/>
                  <a:pt x="2" y="0"/>
                  <a:pt x="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97"/>
          <p:cNvSpPr>
            <a:spLocks/>
          </p:cNvSpPr>
          <p:nvPr/>
        </p:nvSpPr>
        <p:spPr bwMode="auto">
          <a:xfrm>
            <a:off x="6175375" y="1419226"/>
            <a:ext cx="12700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98"/>
          <p:cNvSpPr>
            <a:spLocks/>
          </p:cNvSpPr>
          <p:nvPr/>
        </p:nvSpPr>
        <p:spPr bwMode="auto">
          <a:xfrm>
            <a:off x="6299200" y="1419226"/>
            <a:ext cx="25400" cy="11113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99"/>
          <p:cNvSpPr>
            <a:spLocks/>
          </p:cNvSpPr>
          <p:nvPr/>
        </p:nvSpPr>
        <p:spPr bwMode="auto">
          <a:xfrm>
            <a:off x="4903788" y="1419226"/>
            <a:ext cx="25400" cy="11113"/>
          </a:xfrm>
          <a:custGeom>
            <a:avLst/>
            <a:gdLst>
              <a:gd name="T0" fmla="*/ 0 w 16"/>
              <a:gd name="T1" fmla="*/ 7 h 7"/>
              <a:gd name="T2" fmla="*/ 16 w 16"/>
              <a:gd name="T3" fmla="*/ 7 h 7"/>
              <a:gd name="T4" fmla="*/ 0 w 16"/>
              <a:gd name="T5" fmla="*/ 0 h 7"/>
              <a:gd name="T6" fmla="*/ 0 w 1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7">
                <a:moveTo>
                  <a:pt x="0" y="7"/>
                </a:moveTo>
                <a:lnTo>
                  <a:pt x="16" y="7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100"/>
          <p:cNvSpPr>
            <a:spLocks/>
          </p:cNvSpPr>
          <p:nvPr/>
        </p:nvSpPr>
        <p:spPr bwMode="auto">
          <a:xfrm>
            <a:off x="3273425" y="1419226"/>
            <a:ext cx="61913" cy="36513"/>
          </a:xfrm>
          <a:custGeom>
            <a:avLst/>
            <a:gdLst>
              <a:gd name="T0" fmla="*/ 3 w 5"/>
              <a:gd name="T1" fmla="*/ 3 h 3"/>
              <a:gd name="T2" fmla="*/ 5 w 5"/>
              <a:gd name="T3" fmla="*/ 2 h 3"/>
              <a:gd name="T4" fmla="*/ 1 w 5"/>
              <a:gd name="T5" fmla="*/ 1 h 3"/>
              <a:gd name="T6" fmla="*/ 0 w 5"/>
              <a:gd name="T7" fmla="*/ 2 h 3"/>
              <a:gd name="T8" fmla="*/ 3 w 5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3" y="3"/>
                </a:moveTo>
                <a:cubicBezTo>
                  <a:pt x="3" y="2"/>
                  <a:pt x="5" y="3"/>
                  <a:pt x="5" y="2"/>
                </a:cubicBezTo>
                <a:cubicBezTo>
                  <a:pt x="4" y="2"/>
                  <a:pt x="3" y="0"/>
                  <a:pt x="1" y="1"/>
                </a:cubicBezTo>
                <a:cubicBezTo>
                  <a:pt x="2" y="1"/>
                  <a:pt x="1" y="2"/>
                  <a:pt x="0" y="2"/>
                </a:cubicBezTo>
                <a:cubicBezTo>
                  <a:pt x="0" y="3"/>
                  <a:pt x="2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101"/>
          <p:cNvSpPr>
            <a:spLocks/>
          </p:cNvSpPr>
          <p:nvPr/>
        </p:nvSpPr>
        <p:spPr bwMode="auto">
          <a:xfrm>
            <a:off x="3186113" y="1419226"/>
            <a:ext cx="50800" cy="36513"/>
          </a:xfrm>
          <a:custGeom>
            <a:avLst/>
            <a:gdLst>
              <a:gd name="T0" fmla="*/ 2 w 4"/>
              <a:gd name="T1" fmla="*/ 1 h 3"/>
              <a:gd name="T2" fmla="*/ 0 w 4"/>
              <a:gd name="T3" fmla="*/ 1 h 3"/>
              <a:gd name="T4" fmla="*/ 3 w 4"/>
              <a:gd name="T5" fmla="*/ 3 h 3"/>
              <a:gd name="T6" fmla="*/ 4 w 4"/>
              <a:gd name="T7" fmla="*/ 2 h 3"/>
              <a:gd name="T8" fmla="*/ 2 w 4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2" y="1"/>
                </a:moveTo>
                <a:cubicBezTo>
                  <a:pt x="1" y="1"/>
                  <a:pt x="0" y="0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4" y="3"/>
                  <a:pt x="4" y="2"/>
                </a:cubicBezTo>
                <a:cubicBezTo>
                  <a:pt x="3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102"/>
          <p:cNvSpPr>
            <a:spLocks noEditPoints="1"/>
          </p:cNvSpPr>
          <p:nvPr/>
        </p:nvSpPr>
        <p:spPr bwMode="auto">
          <a:xfrm>
            <a:off x="4818063" y="1430339"/>
            <a:ext cx="73025" cy="50800"/>
          </a:xfrm>
          <a:custGeom>
            <a:avLst/>
            <a:gdLst>
              <a:gd name="T0" fmla="*/ 3 w 6"/>
              <a:gd name="T1" fmla="*/ 0 h 4"/>
              <a:gd name="T2" fmla="*/ 0 w 6"/>
              <a:gd name="T3" fmla="*/ 3 h 4"/>
              <a:gd name="T4" fmla="*/ 1 w 6"/>
              <a:gd name="T5" fmla="*/ 3 h 4"/>
              <a:gd name="T6" fmla="*/ 4 w 6"/>
              <a:gd name="T7" fmla="*/ 3 h 4"/>
              <a:gd name="T8" fmla="*/ 6 w 6"/>
              <a:gd name="T9" fmla="*/ 1 h 4"/>
              <a:gd name="T10" fmla="*/ 3 w 6"/>
              <a:gd name="T11" fmla="*/ 0 h 4"/>
              <a:gd name="T12" fmla="*/ 4 w 6"/>
              <a:gd name="T13" fmla="*/ 2 h 4"/>
              <a:gd name="T14" fmla="*/ 4 w 6"/>
              <a:gd name="T15" fmla="*/ 1 h 4"/>
              <a:gd name="T16" fmla="*/ 5 w 6"/>
              <a:gd name="T17" fmla="*/ 2 h 4"/>
              <a:gd name="T18" fmla="*/ 4 w 6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3" y="2"/>
                  <a:pt x="0" y="2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3" y="2"/>
                  <a:pt x="4" y="3"/>
                </a:cubicBezTo>
                <a:cubicBezTo>
                  <a:pt x="6" y="4"/>
                  <a:pt x="6" y="2"/>
                  <a:pt x="6" y="1"/>
                </a:cubicBezTo>
                <a:cubicBezTo>
                  <a:pt x="5" y="0"/>
                  <a:pt x="4" y="1"/>
                  <a:pt x="3" y="0"/>
                </a:cubicBezTo>
                <a:close/>
                <a:moveTo>
                  <a:pt x="4" y="2"/>
                </a:moveTo>
                <a:cubicBezTo>
                  <a:pt x="4" y="2"/>
                  <a:pt x="4" y="2"/>
                  <a:pt x="4" y="1"/>
                </a:cubicBezTo>
                <a:cubicBezTo>
                  <a:pt x="5" y="1"/>
                  <a:pt x="5" y="2"/>
                  <a:pt x="5" y="2"/>
                </a:cubicBezTo>
                <a:lnTo>
                  <a:pt x="4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103"/>
          <p:cNvSpPr>
            <a:spLocks/>
          </p:cNvSpPr>
          <p:nvPr/>
        </p:nvSpPr>
        <p:spPr bwMode="auto">
          <a:xfrm>
            <a:off x="6337300" y="1430339"/>
            <a:ext cx="36513" cy="25400"/>
          </a:xfrm>
          <a:custGeom>
            <a:avLst/>
            <a:gdLst>
              <a:gd name="T0" fmla="*/ 2 w 3"/>
              <a:gd name="T1" fmla="*/ 1 h 2"/>
              <a:gd name="T2" fmla="*/ 0 w 3"/>
              <a:gd name="T3" fmla="*/ 0 h 2"/>
              <a:gd name="T4" fmla="*/ 0 w 3"/>
              <a:gd name="T5" fmla="*/ 1 h 2"/>
              <a:gd name="T6" fmla="*/ 3 w 3"/>
              <a:gd name="T7" fmla="*/ 2 h 2"/>
              <a:gd name="T8" fmla="*/ 1 w 3"/>
              <a:gd name="T9" fmla="*/ 1 h 2"/>
              <a:gd name="T10" fmla="*/ 2 w 3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1" y="1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2"/>
                  <a:pt x="3" y="2"/>
                </a:cubicBezTo>
                <a:cubicBezTo>
                  <a:pt x="1" y="1"/>
                  <a:pt x="1" y="1"/>
                  <a:pt x="1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104"/>
          <p:cNvSpPr>
            <a:spLocks/>
          </p:cNvSpPr>
          <p:nvPr/>
        </p:nvSpPr>
        <p:spPr bwMode="auto">
          <a:xfrm>
            <a:off x="3335338" y="1455739"/>
            <a:ext cx="61913" cy="25400"/>
          </a:xfrm>
          <a:custGeom>
            <a:avLst/>
            <a:gdLst>
              <a:gd name="T0" fmla="*/ 5 w 5"/>
              <a:gd name="T1" fmla="*/ 2 h 2"/>
              <a:gd name="T2" fmla="*/ 0 w 5"/>
              <a:gd name="T3" fmla="*/ 1 h 2"/>
              <a:gd name="T4" fmla="*/ 5 w 5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5" y="2"/>
                </a:moveTo>
                <a:cubicBezTo>
                  <a:pt x="4" y="1"/>
                  <a:pt x="1" y="0"/>
                  <a:pt x="0" y="1"/>
                </a:cubicBezTo>
                <a:cubicBezTo>
                  <a:pt x="2" y="2"/>
                  <a:pt x="3" y="2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05"/>
          <p:cNvSpPr>
            <a:spLocks/>
          </p:cNvSpPr>
          <p:nvPr/>
        </p:nvSpPr>
        <p:spPr bwMode="auto">
          <a:xfrm>
            <a:off x="4656138" y="1468439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06"/>
          <p:cNvSpPr>
            <a:spLocks/>
          </p:cNvSpPr>
          <p:nvPr/>
        </p:nvSpPr>
        <p:spPr bwMode="auto">
          <a:xfrm>
            <a:off x="4767263" y="1468439"/>
            <a:ext cx="38100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3" y="1"/>
                  <a:pt x="3" y="1"/>
                  <a:pt x="3" y="1"/>
                </a:cubicBezTo>
                <a:cubicBezTo>
                  <a:pt x="3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07"/>
          <p:cNvSpPr>
            <a:spLocks/>
          </p:cNvSpPr>
          <p:nvPr/>
        </p:nvSpPr>
        <p:spPr bwMode="auto">
          <a:xfrm>
            <a:off x="10845800" y="1481139"/>
            <a:ext cx="74613" cy="74613"/>
          </a:xfrm>
          <a:custGeom>
            <a:avLst/>
            <a:gdLst>
              <a:gd name="T0" fmla="*/ 0 w 6"/>
              <a:gd name="T1" fmla="*/ 1 h 6"/>
              <a:gd name="T2" fmla="*/ 2 w 6"/>
              <a:gd name="T3" fmla="*/ 5 h 6"/>
              <a:gd name="T4" fmla="*/ 4 w 6"/>
              <a:gd name="T5" fmla="*/ 2 h 6"/>
              <a:gd name="T6" fmla="*/ 2 w 6"/>
              <a:gd name="T7" fmla="*/ 0 h 6"/>
              <a:gd name="T8" fmla="*/ 0 w 6"/>
              <a:gd name="T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1"/>
                </a:moveTo>
                <a:cubicBezTo>
                  <a:pt x="1" y="2"/>
                  <a:pt x="0" y="3"/>
                  <a:pt x="2" y="5"/>
                </a:cubicBezTo>
                <a:cubicBezTo>
                  <a:pt x="6" y="6"/>
                  <a:pt x="2" y="3"/>
                  <a:pt x="4" y="2"/>
                </a:cubicBez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108"/>
          <p:cNvSpPr>
            <a:spLocks/>
          </p:cNvSpPr>
          <p:nvPr/>
        </p:nvSpPr>
        <p:spPr bwMode="auto">
          <a:xfrm>
            <a:off x="481013" y="1481139"/>
            <a:ext cx="49213" cy="23813"/>
          </a:xfrm>
          <a:custGeom>
            <a:avLst/>
            <a:gdLst>
              <a:gd name="T0" fmla="*/ 4 w 4"/>
              <a:gd name="T1" fmla="*/ 1 h 2"/>
              <a:gd name="T2" fmla="*/ 2 w 4"/>
              <a:gd name="T3" fmla="*/ 0 h 2"/>
              <a:gd name="T4" fmla="*/ 0 w 4"/>
              <a:gd name="T5" fmla="*/ 2 h 2"/>
              <a:gd name="T6" fmla="*/ 4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1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0" y="1"/>
                  <a:pt x="0" y="2"/>
                </a:cubicBezTo>
                <a:cubicBezTo>
                  <a:pt x="1" y="2"/>
                  <a:pt x="3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109"/>
          <p:cNvSpPr>
            <a:spLocks/>
          </p:cNvSpPr>
          <p:nvPr/>
        </p:nvSpPr>
        <p:spPr bwMode="auto">
          <a:xfrm>
            <a:off x="3286125" y="1481139"/>
            <a:ext cx="49213" cy="23813"/>
          </a:xfrm>
          <a:custGeom>
            <a:avLst/>
            <a:gdLst>
              <a:gd name="T0" fmla="*/ 2 w 4"/>
              <a:gd name="T1" fmla="*/ 0 h 2"/>
              <a:gd name="T2" fmla="*/ 3 w 4"/>
              <a:gd name="T3" fmla="*/ 2 h 2"/>
              <a:gd name="T4" fmla="*/ 4 w 4"/>
              <a:gd name="T5" fmla="*/ 1 h 2"/>
              <a:gd name="T6" fmla="*/ 2 w 4"/>
              <a:gd name="T7" fmla="*/ 1 h 2"/>
              <a:gd name="T8" fmla="*/ 2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0" y="1"/>
                  <a:pt x="2" y="1"/>
                  <a:pt x="3" y="2"/>
                </a:cubicBezTo>
                <a:cubicBezTo>
                  <a:pt x="3" y="1"/>
                  <a:pt x="4" y="1"/>
                  <a:pt x="4" y="1"/>
                </a:cubicBezTo>
                <a:cubicBezTo>
                  <a:pt x="3" y="0"/>
                  <a:pt x="3" y="1"/>
                  <a:pt x="2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110"/>
          <p:cNvSpPr>
            <a:spLocks/>
          </p:cNvSpPr>
          <p:nvPr/>
        </p:nvSpPr>
        <p:spPr bwMode="auto">
          <a:xfrm>
            <a:off x="2247900" y="1468439"/>
            <a:ext cx="98425" cy="36513"/>
          </a:xfrm>
          <a:custGeom>
            <a:avLst/>
            <a:gdLst>
              <a:gd name="T0" fmla="*/ 7 w 8"/>
              <a:gd name="T1" fmla="*/ 2 h 3"/>
              <a:gd name="T2" fmla="*/ 0 w 8"/>
              <a:gd name="T3" fmla="*/ 1 h 3"/>
              <a:gd name="T4" fmla="*/ 8 w 8"/>
              <a:gd name="T5" fmla="*/ 3 h 3"/>
              <a:gd name="T6" fmla="*/ 7 w 8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3">
                <a:moveTo>
                  <a:pt x="7" y="2"/>
                </a:moveTo>
                <a:cubicBezTo>
                  <a:pt x="5" y="0"/>
                  <a:pt x="2" y="2"/>
                  <a:pt x="0" y="1"/>
                </a:cubicBezTo>
                <a:cubicBezTo>
                  <a:pt x="2" y="2"/>
                  <a:pt x="6" y="2"/>
                  <a:pt x="8" y="3"/>
                </a:cubicBezTo>
                <a:cubicBezTo>
                  <a:pt x="8" y="2"/>
                  <a:pt x="8" y="2"/>
                  <a:pt x="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11"/>
          <p:cNvSpPr>
            <a:spLocks/>
          </p:cNvSpPr>
          <p:nvPr/>
        </p:nvSpPr>
        <p:spPr bwMode="auto">
          <a:xfrm>
            <a:off x="2359025" y="1493839"/>
            <a:ext cx="25400" cy="11113"/>
          </a:xfrm>
          <a:custGeom>
            <a:avLst/>
            <a:gdLst>
              <a:gd name="T0" fmla="*/ 2 w 2"/>
              <a:gd name="T1" fmla="*/ 1 h 1"/>
              <a:gd name="T2" fmla="*/ 1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1"/>
                  <a:pt x="1" y="1"/>
                  <a:pt x="1" y="0"/>
                </a:cubicBezTo>
                <a:cubicBezTo>
                  <a:pt x="0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12"/>
          <p:cNvSpPr>
            <a:spLocks/>
          </p:cNvSpPr>
          <p:nvPr/>
        </p:nvSpPr>
        <p:spPr bwMode="auto">
          <a:xfrm>
            <a:off x="1604963" y="1481139"/>
            <a:ext cx="407988" cy="74613"/>
          </a:xfrm>
          <a:custGeom>
            <a:avLst/>
            <a:gdLst>
              <a:gd name="T0" fmla="*/ 33 w 33"/>
              <a:gd name="T1" fmla="*/ 3 h 6"/>
              <a:gd name="T2" fmla="*/ 31 w 33"/>
              <a:gd name="T3" fmla="*/ 2 h 6"/>
              <a:gd name="T4" fmla="*/ 24 w 33"/>
              <a:gd name="T5" fmla="*/ 3 h 6"/>
              <a:gd name="T6" fmla="*/ 21 w 33"/>
              <a:gd name="T7" fmla="*/ 3 h 6"/>
              <a:gd name="T8" fmla="*/ 14 w 33"/>
              <a:gd name="T9" fmla="*/ 2 h 6"/>
              <a:gd name="T10" fmla="*/ 6 w 33"/>
              <a:gd name="T11" fmla="*/ 2 h 6"/>
              <a:gd name="T12" fmla="*/ 0 w 33"/>
              <a:gd name="T13" fmla="*/ 4 h 6"/>
              <a:gd name="T14" fmla="*/ 11 w 33"/>
              <a:gd name="T15" fmla="*/ 4 h 6"/>
              <a:gd name="T16" fmla="*/ 11 w 33"/>
              <a:gd name="T17" fmla="*/ 3 h 6"/>
              <a:gd name="T18" fmla="*/ 14 w 33"/>
              <a:gd name="T19" fmla="*/ 4 h 6"/>
              <a:gd name="T20" fmla="*/ 14 w 33"/>
              <a:gd name="T21" fmla="*/ 3 h 6"/>
              <a:gd name="T22" fmla="*/ 15 w 33"/>
              <a:gd name="T23" fmla="*/ 4 h 6"/>
              <a:gd name="T24" fmla="*/ 28 w 33"/>
              <a:gd name="T25" fmla="*/ 4 h 6"/>
              <a:gd name="T26" fmla="*/ 33 w 33"/>
              <a:gd name="T2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6">
                <a:moveTo>
                  <a:pt x="33" y="3"/>
                </a:moveTo>
                <a:cubicBezTo>
                  <a:pt x="31" y="2"/>
                  <a:pt x="31" y="2"/>
                  <a:pt x="31" y="2"/>
                </a:cubicBezTo>
                <a:cubicBezTo>
                  <a:pt x="29" y="0"/>
                  <a:pt x="26" y="3"/>
                  <a:pt x="24" y="3"/>
                </a:cubicBezTo>
                <a:cubicBezTo>
                  <a:pt x="23" y="2"/>
                  <a:pt x="22" y="2"/>
                  <a:pt x="21" y="3"/>
                </a:cubicBezTo>
                <a:cubicBezTo>
                  <a:pt x="19" y="3"/>
                  <a:pt x="16" y="2"/>
                  <a:pt x="14" y="2"/>
                </a:cubicBezTo>
                <a:cubicBezTo>
                  <a:pt x="12" y="1"/>
                  <a:pt x="8" y="5"/>
                  <a:pt x="6" y="2"/>
                </a:cubicBezTo>
                <a:cubicBezTo>
                  <a:pt x="4" y="2"/>
                  <a:pt x="1" y="3"/>
                  <a:pt x="0" y="4"/>
                </a:cubicBezTo>
                <a:cubicBezTo>
                  <a:pt x="4" y="5"/>
                  <a:pt x="9" y="3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20" y="3"/>
                  <a:pt x="23" y="4"/>
                  <a:pt x="28" y="4"/>
                </a:cubicBezTo>
                <a:cubicBezTo>
                  <a:pt x="30" y="3"/>
                  <a:pt x="32" y="6"/>
                  <a:pt x="3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13"/>
          <p:cNvSpPr>
            <a:spLocks/>
          </p:cNvSpPr>
          <p:nvPr/>
        </p:nvSpPr>
        <p:spPr bwMode="auto">
          <a:xfrm>
            <a:off x="4694238" y="1504951"/>
            <a:ext cx="73025" cy="25400"/>
          </a:xfrm>
          <a:custGeom>
            <a:avLst/>
            <a:gdLst>
              <a:gd name="T0" fmla="*/ 0 w 6"/>
              <a:gd name="T1" fmla="*/ 0 h 2"/>
              <a:gd name="T2" fmla="*/ 2 w 6"/>
              <a:gd name="T3" fmla="*/ 1 h 2"/>
              <a:gd name="T4" fmla="*/ 6 w 6"/>
              <a:gd name="T5" fmla="*/ 0 h 2"/>
              <a:gd name="T6" fmla="*/ 5 w 6"/>
              <a:gd name="T7" fmla="*/ 0 h 2"/>
              <a:gd name="T8" fmla="*/ 0 w 6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1"/>
                  <a:pt x="0" y="2"/>
                  <a:pt x="2" y="1"/>
                </a:cubicBezTo>
                <a:cubicBezTo>
                  <a:pt x="3" y="1"/>
                  <a:pt x="5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1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14"/>
          <p:cNvSpPr>
            <a:spLocks/>
          </p:cNvSpPr>
          <p:nvPr/>
        </p:nvSpPr>
        <p:spPr bwMode="auto">
          <a:xfrm>
            <a:off x="4619625" y="15176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115"/>
          <p:cNvSpPr>
            <a:spLocks/>
          </p:cNvSpPr>
          <p:nvPr/>
        </p:nvSpPr>
        <p:spPr bwMode="auto">
          <a:xfrm>
            <a:off x="4619625" y="1504951"/>
            <a:ext cx="0" cy="12700"/>
          </a:xfrm>
          <a:custGeom>
            <a:avLst/>
            <a:gdLst>
              <a:gd name="T0" fmla="*/ 0 h 8"/>
              <a:gd name="T1" fmla="*/ 8 h 8"/>
              <a:gd name="T2" fmla="*/ 0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116"/>
          <p:cNvSpPr>
            <a:spLocks/>
          </p:cNvSpPr>
          <p:nvPr/>
        </p:nvSpPr>
        <p:spPr bwMode="auto">
          <a:xfrm>
            <a:off x="1444625" y="1517651"/>
            <a:ext cx="149225" cy="38100"/>
          </a:xfrm>
          <a:custGeom>
            <a:avLst/>
            <a:gdLst>
              <a:gd name="T0" fmla="*/ 12 w 12"/>
              <a:gd name="T1" fmla="*/ 1 h 3"/>
              <a:gd name="T2" fmla="*/ 7 w 12"/>
              <a:gd name="T3" fmla="*/ 2 h 3"/>
              <a:gd name="T4" fmla="*/ 0 w 12"/>
              <a:gd name="T5" fmla="*/ 1 h 3"/>
              <a:gd name="T6" fmla="*/ 0 w 12"/>
              <a:gd name="T7" fmla="*/ 3 h 3"/>
              <a:gd name="T8" fmla="*/ 12 w 12"/>
              <a:gd name="T9" fmla="*/ 2 h 3"/>
              <a:gd name="T10" fmla="*/ 12 w 12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3">
                <a:moveTo>
                  <a:pt x="12" y="1"/>
                </a:moveTo>
                <a:cubicBezTo>
                  <a:pt x="12" y="0"/>
                  <a:pt x="8" y="0"/>
                  <a:pt x="7" y="2"/>
                </a:cubicBezTo>
                <a:cubicBezTo>
                  <a:pt x="6" y="0"/>
                  <a:pt x="3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4" y="3"/>
                  <a:pt x="8" y="2"/>
                  <a:pt x="12" y="2"/>
                </a:cubicBezTo>
                <a:cubicBezTo>
                  <a:pt x="12" y="2"/>
                  <a:pt x="12" y="2"/>
                  <a:pt x="1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117"/>
          <p:cNvSpPr>
            <a:spLocks/>
          </p:cNvSpPr>
          <p:nvPr/>
        </p:nvSpPr>
        <p:spPr bwMode="auto">
          <a:xfrm>
            <a:off x="4545013" y="1517651"/>
            <a:ext cx="123825" cy="87313"/>
          </a:xfrm>
          <a:custGeom>
            <a:avLst/>
            <a:gdLst>
              <a:gd name="T0" fmla="*/ 8 w 10"/>
              <a:gd name="T1" fmla="*/ 0 h 7"/>
              <a:gd name="T2" fmla="*/ 7 w 10"/>
              <a:gd name="T3" fmla="*/ 2 h 7"/>
              <a:gd name="T4" fmla="*/ 5 w 10"/>
              <a:gd name="T5" fmla="*/ 3 h 7"/>
              <a:gd name="T6" fmla="*/ 0 w 10"/>
              <a:gd name="T7" fmla="*/ 5 h 7"/>
              <a:gd name="T8" fmla="*/ 3 w 10"/>
              <a:gd name="T9" fmla="*/ 7 h 7"/>
              <a:gd name="T10" fmla="*/ 2 w 10"/>
              <a:gd name="T11" fmla="*/ 7 h 7"/>
              <a:gd name="T12" fmla="*/ 3 w 10"/>
              <a:gd name="T13" fmla="*/ 6 h 7"/>
              <a:gd name="T14" fmla="*/ 7 w 10"/>
              <a:gd name="T15" fmla="*/ 4 h 7"/>
              <a:gd name="T16" fmla="*/ 7 w 10"/>
              <a:gd name="T17" fmla="*/ 5 h 7"/>
              <a:gd name="T18" fmla="*/ 10 w 10"/>
              <a:gd name="T19" fmla="*/ 4 h 7"/>
              <a:gd name="T20" fmla="*/ 8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8" y="0"/>
                </a:move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3"/>
                  <a:pt x="5" y="3"/>
                </a:cubicBezTo>
                <a:cubicBezTo>
                  <a:pt x="4" y="4"/>
                  <a:pt x="1" y="4"/>
                  <a:pt x="0" y="5"/>
                </a:cubicBezTo>
                <a:cubicBezTo>
                  <a:pt x="0" y="6"/>
                  <a:pt x="2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5" y="7"/>
                  <a:pt x="6" y="6"/>
                  <a:pt x="7" y="4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9" y="3"/>
                  <a:pt x="10" y="4"/>
                </a:cubicBezTo>
                <a:cubicBezTo>
                  <a:pt x="8" y="3"/>
                  <a:pt x="10" y="1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118"/>
          <p:cNvSpPr>
            <a:spLocks/>
          </p:cNvSpPr>
          <p:nvPr/>
        </p:nvSpPr>
        <p:spPr bwMode="auto">
          <a:xfrm>
            <a:off x="3421063" y="1517651"/>
            <a:ext cx="123825" cy="74613"/>
          </a:xfrm>
          <a:custGeom>
            <a:avLst/>
            <a:gdLst>
              <a:gd name="T0" fmla="*/ 2 w 10"/>
              <a:gd name="T1" fmla="*/ 5 h 6"/>
              <a:gd name="T2" fmla="*/ 6 w 10"/>
              <a:gd name="T3" fmla="*/ 6 h 6"/>
              <a:gd name="T4" fmla="*/ 5 w 10"/>
              <a:gd name="T5" fmla="*/ 4 h 6"/>
              <a:gd name="T6" fmla="*/ 8 w 10"/>
              <a:gd name="T7" fmla="*/ 5 h 6"/>
              <a:gd name="T8" fmla="*/ 10 w 10"/>
              <a:gd name="T9" fmla="*/ 4 h 6"/>
              <a:gd name="T10" fmla="*/ 8 w 10"/>
              <a:gd name="T11" fmla="*/ 3 h 6"/>
              <a:gd name="T12" fmla="*/ 7 w 10"/>
              <a:gd name="T13" fmla="*/ 2 h 6"/>
              <a:gd name="T14" fmla="*/ 5 w 10"/>
              <a:gd name="T15" fmla="*/ 2 h 6"/>
              <a:gd name="T16" fmla="*/ 5 w 10"/>
              <a:gd name="T17" fmla="*/ 1 h 6"/>
              <a:gd name="T18" fmla="*/ 2 w 10"/>
              <a:gd name="T19" fmla="*/ 1 h 6"/>
              <a:gd name="T20" fmla="*/ 2 w 10"/>
              <a:gd name="T21" fmla="*/ 3 h 6"/>
              <a:gd name="T22" fmla="*/ 0 w 10"/>
              <a:gd name="T23" fmla="*/ 3 h 6"/>
              <a:gd name="T24" fmla="*/ 2 w 10"/>
              <a:gd name="T2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" h="6">
                <a:moveTo>
                  <a:pt x="2" y="5"/>
                </a:moveTo>
                <a:cubicBezTo>
                  <a:pt x="3" y="6"/>
                  <a:pt x="5" y="6"/>
                  <a:pt x="6" y="6"/>
                </a:cubicBezTo>
                <a:cubicBezTo>
                  <a:pt x="6" y="5"/>
                  <a:pt x="4" y="5"/>
                  <a:pt x="5" y="4"/>
                </a:cubicBezTo>
                <a:cubicBezTo>
                  <a:pt x="6" y="4"/>
                  <a:pt x="8" y="3"/>
                  <a:pt x="8" y="5"/>
                </a:cubicBezTo>
                <a:cubicBezTo>
                  <a:pt x="9" y="5"/>
                  <a:pt x="10" y="5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7" y="3"/>
                  <a:pt x="7" y="2"/>
                </a:cubicBezTo>
                <a:cubicBezTo>
                  <a:pt x="6" y="3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3" y="1"/>
                  <a:pt x="2" y="1"/>
                </a:cubicBezTo>
                <a:cubicBezTo>
                  <a:pt x="0" y="1"/>
                  <a:pt x="2" y="2"/>
                  <a:pt x="2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4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119"/>
          <p:cNvSpPr>
            <a:spLocks/>
          </p:cNvSpPr>
          <p:nvPr/>
        </p:nvSpPr>
        <p:spPr bwMode="auto">
          <a:xfrm>
            <a:off x="407988" y="1530351"/>
            <a:ext cx="49213" cy="25400"/>
          </a:xfrm>
          <a:custGeom>
            <a:avLst/>
            <a:gdLst>
              <a:gd name="T0" fmla="*/ 23 w 31"/>
              <a:gd name="T1" fmla="*/ 0 h 16"/>
              <a:gd name="T2" fmla="*/ 0 w 31"/>
              <a:gd name="T3" fmla="*/ 16 h 16"/>
              <a:gd name="T4" fmla="*/ 31 w 31"/>
              <a:gd name="T5" fmla="*/ 8 h 16"/>
              <a:gd name="T6" fmla="*/ 23 w 31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6">
                <a:moveTo>
                  <a:pt x="23" y="0"/>
                </a:moveTo>
                <a:lnTo>
                  <a:pt x="0" y="16"/>
                </a:lnTo>
                <a:lnTo>
                  <a:pt x="31" y="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120"/>
          <p:cNvSpPr>
            <a:spLocks/>
          </p:cNvSpPr>
          <p:nvPr/>
        </p:nvSpPr>
        <p:spPr bwMode="auto">
          <a:xfrm>
            <a:off x="1062038" y="1543051"/>
            <a:ext cx="358775" cy="112713"/>
          </a:xfrm>
          <a:custGeom>
            <a:avLst/>
            <a:gdLst>
              <a:gd name="T0" fmla="*/ 2 w 29"/>
              <a:gd name="T1" fmla="*/ 7 h 9"/>
              <a:gd name="T2" fmla="*/ 0 w 29"/>
              <a:gd name="T3" fmla="*/ 9 h 9"/>
              <a:gd name="T4" fmla="*/ 7 w 29"/>
              <a:gd name="T5" fmla="*/ 8 h 9"/>
              <a:gd name="T6" fmla="*/ 16 w 29"/>
              <a:gd name="T7" fmla="*/ 4 h 9"/>
              <a:gd name="T8" fmla="*/ 25 w 29"/>
              <a:gd name="T9" fmla="*/ 2 h 9"/>
              <a:gd name="T10" fmla="*/ 29 w 29"/>
              <a:gd name="T11" fmla="*/ 1 h 9"/>
              <a:gd name="T12" fmla="*/ 25 w 29"/>
              <a:gd name="T13" fmla="*/ 1 h 9"/>
              <a:gd name="T14" fmla="*/ 17 w 29"/>
              <a:gd name="T15" fmla="*/ 2 h 9"/>
              <a:gd name="T16" fmla="*/ 14 w 29"/>
              <a:gd name="T17" fmla="*/ 3 h 9"/>
              <a:gd name="T18" fmla="*/ 14 w 29"/>
              <a:gd name="T19" fmla="*/ 3 h 9"/>
              <a:gd name="T20" fmla="*/ 9 w 29"/>
              <a:gd name="T21" fmla="*/ 5 h 9"/>
              <a:gd name="T22" fmla="*/ 8 w 29"/>
              <a:gd name="T23" fmla="*/ 5 h 9"/>
              <a:gd name="T24" fmla="*/ 4 w 29"/>
              <a:gd name="T25" fmla="*/ 7 h 9"/>
              <a:gd name="T26" fmla="*/ 3 w 29"/>
              <a:gd name="T27" fmla="*/ 6 h 9"/>
              <a:gd name="T28" fmla="*/ 2 w 29"/>
              <a:gd name="T2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9">
                <a:moveTo>
                  <a:pt x="2" y="7"/>
                </a:moveTo>
                <a:cubicBezTo>
                  <a:pt x="1" y="7"/>
                  <a:pt x="0" y="8"/>
                  <a:pt x="0" y="9"/>
                </a:cubicBezTo>
                <a:cubicBezTo>
                  <a:pt x="2" y="8"/>
                  <a:pt x="4" y="6"/>
                  <a:pt x="7" y="8"/>
                </a:cubicBezTo>
                <a:cubicBezTo>
                  <a:pt x="9" y="6"/>
                  <a:pt x="13" y="4"/>
                  <a:pt x="16" y="4"/>
                </a:cubicBezTo>
                <a:cubicBezTo>
                  <a:pt x="20" y="4"/>
                  <a:pt x="21" y="1"/>
                  <a:pt x="25" y="2"/>
                </a:cubicBezTo>
                <a:cubicBezTo>
                  <a:pt x="26" y="2"/>
                  <a:pt x="29" y="2"/>
                  <a:pt x="29" y="1"/>
                </a:cubicBezTo>
                <a:cubicBezTo>
                  <a:pt x="27" y="0"/>
                  <a:pt x="26" y="2"/>
                  <a:pt x="25" y="1"/>
                </a:cubicBezTo>
                <a:cubicBezTo>
                  <a:pt x="23" y="3"/>
                  <a:pt x="20" y="1"/>
                  <a:pt x="17" y="2"/>
                </a:cubicBezTo>
                <a:cubicBezTo>
                  <a:pt x="16" y="2"/>
                  <a:pt x="16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4"/>
                  <a:pt x="11" y="5"/>
                  <a:pt x="9" y="5"/>
                </a:cubicBezTo>
                <a:cubicBezTo>
                  <a:pt x="9" y="5"/>
                  <a:pt x="9" y="4"/>
                  <a:pt x="8" y="5"/>
                </a:cubicBezTo>
                <a:cubicBezTo>
                  <a:pt x="8" y="7"/>
                  <a:pt x="3" y="5"/>
                  <a:pt x="4" y="7"/>
                </a:cubicBezTo>
                <a:cubicBezTo>
                  <a:pt x="4" y="7"/>
                  <a:pt x="3" y="6"/>
                  <a:pt x="3" y="6"/>
                </a:cubicBezTo>
                <a:cubicBezTo>
                  <a:pt x="3" y="6"/>
                  <a:pt x="3" y="7"/>
                  <a:pt x="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121"/>
          <p:cNvSpPr>
            <a:spLocks/>
          </p:cNvSpPr>
          <p:nvPr/>
        </p:nvSpPr>
        <p:spPr bwMode="auto">
          <a:xfrm>
            <a:off x="790575" y="1555751"/>
            <a:ext cx="23813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122"/>
          <p:cNvSpPr>
            <a:spLocks/>
          </p:cNvSpPr>
          <p:nvPr/>
        </p:nvSpPr>
        <p:spPr bwMode="auto">
          <a:xfrm>
            <a:off x="4533900" y="1555751"/>
            <a:ext cx="23813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1 w 2"/>
              <a:gd name="T7" fmla="*/ 1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123"/>
          <p:cNvSpPr>
            <a:spLocks/>
          </p:cNvSpPr>
          <p:nvPr/>
        </p:nvSpPr>
        <p:spPr bwMode="auto">
          <a:xfrm>
            <a:off x="369888" y="1568451"/>
            <a:ext cx="49213" cy="23813"/>
          </a:xfrm>
          <a:custGeom>
            <a:avLst/>
            <a:gdLst>
              <a:gd name="T0" fmla="*/ 3 w 4"/>
              <a:gd name="T1" fmla="*/ 0 h 2"/>
              <a:gd name="T2" fmla="*/ 0 w 4"/>
              <a:gd name="T3" fmla="*/ 2 h 2"/>
              <a:gd name="T4" fmla="*/ 3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1" y="1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124"/>
          <p:cNvSpPr>
            <a:spLocks/>
          </p:cNvSpPr>
          <p:nvPr/>
        </p:nvSpPr>
        <p:spPr bwMode="auto">
          <a:xfrm>
            <a:off x="1025525" y="1579564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1"/>
                  <a:pt x="0" y="0"/>
                  <a:pt x="0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Rectangle 125"/>
          <p:cNvSpPr>
            <a:spLocks noChangeArrowheads="1"/>
          </p:cNvSpPr>
          <p:nvPr/>
        </p:nvSpPr>
        <p:spPr bwMode="auto">
          <a:xfrm>
            <a:off x="4495800" y="1579564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126"/>
          <p:cNvSpPr>
            <a:spLocks/>
          </p:cNvSpPr>
          <p:nvPr/>
        </p:nvSpPr>
        <p:spPr bwMode="auto">
          <a:xfrm>
            <a:off x="3557588" y="1579564"/>
            <a:ext cx="61913" cy="50800"/>
          </a:xfrm>
          <a:custGeom>
            <a:avLst/>
            <a:gdLst>
              <a:gd name="T0" fmla="*/ 0 w 5"/>
              <a:gd name="T1" fmla="*/ 3 h 4"/>
              <a:gd name="T2" fmla="*/ 5 w 5"/>
              <a:gd name="T3" fmla="*/ 4 h 4"/>
              <a:gd name="T4" fmla="*/ 3 w 5"/>
              <a:gd name="T5" fmla="*/ 1 h 4"/>
              <a:gd name="T6" fmla="*/ 1 w 5"/>
              <a:gd name="T7" fmla="*/ 2 h 4"/>
              <a:gd name="T8" fmla="*/ 2 w 5"/>
              <a:gd name="T9" fmla="*/ 3 h 4"/>
              <a:gd name="T10" fmla="*/ 0 w 5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1" y="3"/>
                  <a:pt x="3" y="4"/>
                  <a:pt x="5" y="4"/>
                </a:cubicBezTo>
                <a:cubicBezTo>
                  <a:pt x="4" y="3"/>
                  <a:pt x="3" y="2"/>
                  <a:pt x="3" y="1"/>
                </a:cubicBezTo>
                <a:cubicBezTo>
                  <a:pt x="2" y="0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1" y="3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127"/>
          <p:cNvSpPr>
            <a:spLocks/>
          </p:cNvSpPr>
          <p:nvPr/>
        </p:nvSpPr>
        <p:spPr bwMode="auto">
          <a:xfrm>
            <a:off x="1716088" y="1579564"/>
            <a:ext cx="273050" cy="50800"/>
          </a:xfrm>
          <a:custGeom>
            <a:avLst/>
            <a:gdLst>
              <a:gd name="T0" fmla="*/ 9 w 22"/>
              <a:gd name="T1" fmla="*/ 2 h 4"/>
              <a:gd name="T2" fmla="*/ 18 w 22"/>
              <a:gd name="T3" fmla="*/ 4 h 4"/>
              <a:gd name="T4" fmla="*/ 22 w 22"/>
              <a:gd name="T5" fmla="*/ 3 h 4"/>
              <a:gd name="T6" fmla="*/ 16 w 22"/>
              <a:gd name="T7" fmla="*/ 2 h 4"/>
              <a:gd name="T8" fmla="*/ 12 w 22"/>
              <a:gd name="T9" fmla="*/ 2 h 4"/>
              <a:gd name="T10" fmla="*/ 6 w 22"/>
              <a:gd name="T11" fmla="*/ 2 h 4"/>
              <a:gd name="T12" fmla="*/ 6 w 22"/>
              <a:gd name="T13" fmla="*/ 1 h 4"/>
              <a:gd name="T14" fmla="*/ 0 w 22"/>
              <a:gd name="T15" fmla="*/ 2 h 4"/>
              <a:gd name="T16" fmla="*/ 0 w 22"/>
              <a:gd name="T17" fmla="*/ 3 h 4"/>
              <a:gd name="T18" fmla="*/ 2 w 22"/>
              <a:gd name="T19" fmla="*/ 2 h 4"/>
              <a:gd name="T20" fmla="*/ 2 w 22"/>
              <a:gd name="T21" fmla="*/ 3 h 4"/>
              <a:gd name="T22" fmla="*/ 9 w 22"/>
              <a:gd name="T2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4">
                <a:moveTo>
                  <a:pt x="9" y="2"/>
                </a:moveTo>
                <a:cubicBezTo>
                  <a:pt x="12" y="3"/>
                  <a:pt x="17" y="1"/>
                  <a:pt x="18" y="4"/>
                </a:cubicBezTo>
                <a:cubicBezTo>
                  <a:pt x="19" y="2"/>
                  <a:pt x="20" y="4"/>
                  <a:pt x="22" y="3"/>
                </a:cubicBezTo>
                <a:cubicBezTo>
                  <a:pt x="22" y="0"/>
                  <a:pt x="18" y="2"/>
                  <a:pt x="16" y="2"/>
                </a:cubicBezTo>
                <a:cubicBezTo>
                  <a:pt x="14" y="2"/>
                  <a:pt x="13" y="0"/>
                  <a:pt x="12" y="2"/>
                </a:cubicBezTo>
                <a:cubicBezTo>
                  <a:pt x="10" y="0"/>
                  <a:pt x="8" y="3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1" y="2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3"/>
                  <a:pt x="1" y="2"/>
                  <a:pt x="2" y="2"/>
                </a:cubicBezTo>
                <a:cubicBezTo>
                  <a:pt x="3" y="2"/>
                  <a:pt x="2" y="2"/>
                  <a:pt x="2" y="3"/>
                </a:cubicBezTo>
                <a:cubicBezTo>
                  <a:pt x="5" y="3"/>
                  <a:pt x="6" y="3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128"/>
          <p:cNvSpPr>
            <a:spLocks/>
          </p:cNvSpPr>
          <p:nvPr/>
        </p:nvSpPr>
        <p:spPr bwMode="auto">
          <a:xfrm>
            <a:off x="6621463" y="1604964"/>
            <a:ext cx="11113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129"/>
          <p:cNvSpPr>
            <a:spLocks/>
          </p:cNvSpPr>
          <p:nvPr/>
        </p:nvSpPr>
        <p:spPr bwMode="auto">
          <a:xfrm>
            <a:off x="307975" y="1604964"/>
            <a:ext cx="49213" cy="38100"/>
          </a:xfrm>
          <a:custGeom>
            <a:avLst/>
            <a:gdLst>
              <a:gd name="T0" fmla="*/ 2 w 4"/>
              <a:gd name="T1" fmla="*/ 3 h 3"/>
              <a:gd name="T2" fmla="*/ 3 w 4"/>
              <a:gd name="T3" fmla="*/ 2 h 3"/>
              <a:gd name="T4" fmla="*/ 3 w 4"/>
              <a:gd name="T5" fmla="*/ 0 h 3"/>
              <a:gd name="T6" fmla="*/ 2 w 4"/>
              <a:gd name="T7" fmla="*/ 1 h 3"/>
              <a:gd name="T8" fmla="*/ 0 w 4"/>
              <a:gd name="T9" fmla="*/ 3 h 3"/>
              <a:gd name="T10" fmla="*/ 2 w 4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3" y="2"/>
                  <a:pt x="3" y="2"/>
                  <a:pt x="3" y="2"/>
                </a:cubicBezTo>
                <a:cubicBezTo>
                  <a:pt x="2" y="1"/>
                  <a:pt x="4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0" y="1"/>
                  <a:pt x="1" y="2"/>
                  <a:pt x="0" y="3"/>
                </a:cubicBezTo>
                <a:cubicBezTo>
                  <a:pt x="2" y="3"/>
                  <a:pt x="2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130"/>
          <p:cNvSpPr>
            <a:spLocks/>
          </p:cNvSpPr>
          <p:nvPr/>
        </p:nvSpPr>
        <p:spPr bwMode="auto">
          <a:xfrm>
            <a:off x="4422775" y="1617664"/>
            <a:ext cx="122238" cy="49213"/>
          </a:xfrm>
          <a:custGeom>
            <a:avLst/>
            <a:gdLst>
              <a:gd name="T0" fmla="*/ 8 w 10"/>
              <a:gd name="T1" fmla="*/ 2 h 4"/>
              <a:gd name="T2" fmla="*/ 7 w 10"/>
              <a:gd name="T3" fmla="*/ 0 h 4"/>
              <a:gd name="T4" fmla="*/ 5 w 10"/>
              <a:gd name="T5" fmla="*/ 0 h 4"/>
              <a:gd name="T6" fmla="*/ 7 w 10"/>
              <a:gd name="T7" fmla="*/ 1 h 4"/>
              <a:gd name="T8" fmla="*/ 4 w 10"/>
              <a:gd name="T9" fmla="*/ 1 h 4"/>
              <a:gd name="T10" fmla="*/ 4 w 10"/>
              <a:gd name="T11" fmla="*/ 2 h 4"/>
              <a:gd name="T12" fmla="*/ 1 w 10"/>
              <a:gd name="T13" fmla="*/ 3 h 4"/>
              <a:gd name="T14" fmla="*/ 1 w 10"/>
              <a:gd name="T15" fmla="*/ 4 h 4"/>
              <a:gd name="T16" fmla="*/ 4 w 10"/>
              <a:gd name="T17" fmla="*/ 3 h 4"/>
              <a:gd name="T18" fmla="*/ 5 w 10"/>
              <a:gd name="T19" fmla="*/ 4 h 4"/>
              <a:gd name="T20" fmla="*/ 10 w 10"/>
              <a:gd name="T21" fmla="*/ 1 h 4"/>
              <a:gd name="T22" fmla="*/ 9 w 10"/>
              <a:gd name="T23" fmla="*/ 0 h 4"/>
              <a:gd name="T24" fmla="*/ 8 w 10"/>
              <a:gd name="T2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" h="4">
                <a:moveTo>
                  <a:pt x="8" y="2"/>
                </a:moveTo>
                <a:cubicBezTo>
                  <a:pt x="6" y="1"/>
                  <a:pt x="8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5" y="1"/>
                  <a:pt x="4" y="1"/>
                </a:cubicBezTo>
                <a:cubicBezTo>
                  <a:pt x="3" y="1"/>
                  <a:pt x="5" y="2"/>
                  <a:pt x="4" y="2"/>
                </a:cubicBezTo>
                <a:cubicBezTo>
                  <a:pt x="3" y="1"/>
                  <a:pt x="2" y="2"/>
                  <a:pt x="1" y="3"/>
                </a:cubicBezTo>
                <a:cubicBezTo>
                  <a:pt x="4" y="3"/>
                  <a:pt x="0" y="4"/>
                  <a:pt x="1" y="4"/>
                </a:cubicBezTo>
                <a:cubicBezTo>
                  <a:pt x="2" y="4"/>
                  <a:pt x="3" y="3"/>
                  <a:pt x="4" y="3"/>
                </a:cubicBezTo>
                <a:cubicBezTo>
                  <a:pt x="5" y="3"/>
                  <a:pt x="5" y="4"/>
                  <a:pt x="5" y="4"/>
                </a:cubicBezTo>
                <a:cubicBezTo>
                  <a:pt x="8" y="4"/>
                  <a:pt x="8" y="2"/>
                  <a:pt x="10" y="1"/>
                </a:cubicBezTo>
                <a:cubicBezTo>
                  <a:pt x="9" y="0"/>
                  <a:pt x="9" y="0"/>
                  <a:pt x="9" y="0"/>
                </a:cubicBez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131"/>
          <p:cNvSpPr>
            <a:spLocks/>
          </p:cNvSpPr>
          <p:nvPr/>
        </p:nvSpPr>
        <p:spPr bwMode="auto">
          <a:xfrm>
            <a:off x="2828925" y="1604964"/>
            <a:ext cx="12700" cy="25400"/>
          </a:xfrm>
          <a:custGeom>
            <a:avLst/>
            <a:gdLst>
              <a:gd name="T0" fmla="*/ 0 w 1"/>
              <a:gd name="T1" fmla="*/ 2 h 2"/>
              <a:gd name="T2" fmla="*/ 1 w 1"/>
              <a:gd name="T3" fmla="*/ 1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132"/>
          <p:cNvSpPr>
            <a:spLocks/>
          </p:cNvSpPr>
          <p:nvPr/>
        </p:nvSpPr>
        <p:spPr bwMode="auto">
          <a:xfrm>
            <a:off x="6621463" y="1617664"/>
            <a:ext cx="61913" cy="38100"/>
          </a:xfrm>
          <a:custGeom>
            <a:avLst/>
            <a:gdLst>
              <a:gd name="T0" fmla="*/ 3 w 5"/>
              <a:gd name="T1" fmla="*/ 2 h 3"/>
              <a:gd name="T2" fmla="*/ 5 w 5"/>
              <a:gd name="T3" fmla="*/ 2 h 3"/>
              <a:gd name="T4" fmla="*/ 0 w 5"/>
              <a:gd name="T5" fmla="*/ 0 h 3"/>
              <a:gd name="T6" fmla="*/ 3 w 5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3" y="2"/>
                </a:moveTo>
                <a:cubicBezTo>
                  <a:pt x="4" y="3"/>
                  <a:pt x="5" y="2"/>
                  <a:pt x="5" y="2"/>
                </a:cubicBezTo>
                <a:cubicBezTo>
                  <a:pt x="4" y="1"/>
                  <a:pt x="2" y="0"/>
                  <a:pt x="0" y="0"/>
                </a:cubicBezTo>
                <a:cubicBezTo>
                  <a:pt x="0" y="2"/>
                  <a:pt x="3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133"/>
          <p:cNvSpPr>
            <a:spLocks/>
          </p:cNvSpPr>
          <p:nvPr/>
        </p:nvSpPr>
        <p:spPr bwMode="auto">
          <a:xfrm>
            <a:off x="2852738" y="1630364"/>
            <a:ext cx="25400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134"/>
          <p:cNvSpPr>
            <a:spLocks/>
          </p:cNvSpPr>
          <p:nvPr/>
        </p:nvSpPr>
        <p:spPr bwMode="auto">
          <a:xfrm>
            <a:off x="3570288" y="1643064"/>
            <a:ext cx="173038" cy="87313"/>
          </a:xfrm>
          <a:custGeom>
            <a:avLst/>
            <a:gdLst>
              <a:gd name="T0" fmla="*/ 0 w 14"/>
              <a:gd name="T1" fmla="*/ 1 h 7"/>
              <a:gd name="T2" fmla="*/ 3 w 14"/>
              <a:gd name="T3" fmla="*/ 3 h 7"/>
              <a:gd name="T4" fmla="*/ 5 w 14"/>
              <a:gd name="T5" fmla="*/ 1 h 7"/>
              <a:gd name="T6" fmla="*/ 9 w 14"/>
              <a:gd name="T7" fmla="*/ 4 h 7"/>
              <a:gd name="T8" fmla="*/ 8 w 14"/>
              <a:gd name="T9" fmla="*/ 6 h 7"/>
              <a:gd name="T10" fmla="*/ 10 w 14"/>
              <a:gd name="T11" fmla="*/ 7 h 7"/>
              <a:gd name="T12" fmla="*/ 14 w 14"/>
              <a:gd name="T13" fmla="*/ 6 h 7"/>
              <a:gd name="T14" fmla="*/ 13 w 14"/>
              <a:gd name="T15" fmla="*/ 5 h 7"/>
              <a:gd name="T16" fmla="*/ 10 w 14"/>
              <a:gd name="T17" fmla="*/ 4 h 7"/>
              <a:gd name="T18" fmla="*/ 6 w 14"/>
              <a:gd name="T19" fmla="*/ 0 h 7"/>
              <a:gd name="T20" fmla="*/ 4 w 14"/>
              <a:gd name="T21" fmla="*/ 1 h 7"/>
              <a:gd name="T22" fmla="*/ 0 w 14"/>
              <a:gd name="T2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7">
                <a:moveTo>
                  <a:pt x="0" y="1"/>
                </a:moveTo>
                <a:cubicBezTo>
                  <a:pt x="0" y="2"/>
                  <a:pt x="3" y="2"/>
                  <a:pt x="3" y="3"/>
                </a:cubicBezTo>
                <a:cubicBezTo>
                  <a:pt x="3" y="2"/>
                  <a:pt x="4" y="1"/>
                  <a:pt x="5" y="1"/>
                </a:cubicBezTo>
                <a:cubicBezTo>
                  <a:pt x="6" y="3"/>
                  <a:pt x="6" y="4"/>
                  <a:pt x="9" y="4"/>
                </a:cubicBezTo>
                <a:cubicBezTo>
                  <a:pt x="9" y="5"/>
                  <a:pt x="9" y="6"/>
                  <a:pt x="8" y="6"/>
                </a:cubicBezTo>
                <a:cubicBezTo>
                  <a:pt x="8" y="7"/>
                  <a:pt x="9" y="6"/>
                  <a:pt x="10" y="7"/>
                </a:cubicBezTo>
                <a:cubicBezTo>
                  <a:pt x="11" y="7"/>
                  <a:pt x="13" y="6"/>
                  <a:pt x="14" y="6"/>
                </a:cubicBezTo>
                <a:cubicBezTo>
                  <a:pt x="14" y="6"/>
                  <a:pt x="14" y="5"/>
                  <a:pt x="13" y="5"/>
                </a:cubicBezTo>
                <a:cubicBezTo>
                  <a:pt x="12" y="5"/>
                  <a:pt x="12" y="3"/>
                  <a:pt x="10" y="4"/>
                </a:cubicBezTo>
                <a:cubicBezTo>
                  <a:pt x="11" y="2"/>
                  <a:pt x="7" y="2"/>
                  <a:pt x="6" y="0"/>
                </a:cubicBezTo>
                <a:cubicBezTo>
                  <a:pt x="5" y="0"/>
                  <a:pt x="3" y="1"/>
                  <a:pt x="4" y="1"/>
                </a:cubicBezTo>
                <a:cubicBezTo>
                  <a:pt x="3" y="1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135"/>
          <p:cNvSpPr>
            <a:spLocks/>
          </p:cNvSpPr>
          <p:nvPr/>
        </p:nvSpPr>
        <p:spPr bwMode="auto">
          <a:xfrm>
            <a:off x="222250" y="1655764"/>
            <a:ext cx="85725" cy="61913"/>
          </a:xfrm>
          <a:custGeom>
            <a:avLst/>
            <a:gdLst>
              <a:gd name="T0" fmla="*/ 3 w 7"/>
              <a:gd name="T1" fmla="*/ 3 h 5"/>
              <a:gd name="T2" fmla="*/ 7 w 7"/>
              <a:gd name="T3" fmla="*/ 1 h 5"/>
              <a:gd name="T4" fmla="*/ 7 w 7"/>
              <a:gd name="T5" fmla="*/ 0 h 5"/>
              <a:gd name="T6" fmla="*/ 7 w 7"/>
              <a:gd name="T7" fmla="*/ 0 h 5"/>
              <a:gd name="T8" fmla="*/ 0 w 7"/>
              <a:gd name="T9" fmla="*/ 5 h 5"/>
              <a:gd name="T10" fmla="*/ 1 w 7"/>
              <a:gd name="T11" fmla="*/ 5 h 5"/>
              <a:gd name="T12" fmla="*/ 3 w 7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5">
                <a:moveTo>
                  <a:pt x="3" y="3"/>
                </a:moveTo>
                <a:cubicBezTo>
                  <a:pt x="4" y="3"/>
                  <a:pt x="5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2" y="3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3" y="5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Rectangle 136"/>
          <p:cNvSpPr>
            <a:spLocks noChangeArrowheads="1"/>
          </p:cNvSpPr>
          <p:nvPr/>
        </p:nvSpPr>
        <p:spPr bwMode="auto">
          <a:xfrm>
            <a:off x="2901950" y="1655764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137"/>
          <p:cNvSpPr>
            <a:spLocks/>
          </p:cNvSpPr>
          <p:nvPr/>
        </p:nvSpPr>
        <p:spPr bwMode="auto">
          <a:xfrm>
            <a:off x="852488" y="1655764"/>
            <a:ext cx="196850" cy="85725"/>
          </a:xfrm>
          <a:custGeom>
            <a:avLst/>
            <a:gdLst>
              <a:gd name="T0" fmla="*/ 0 w 16"/>
              <a:gd name="T1" fmla="*/ 7 h 7"/>
              <a:gd name="T2" fmla="*/ 4 w 16"/>
              <a:gd name="T3" fmla="*/ 6 h 7"/>
              <a:gd name="T4" fmla="*/ 4 w 16"/>
              <a:gd name="T5" fmla="*/ 6 h 7"/>
              <a:gd name="T6" fmla="*/ 9 w 16"/>
              <a:gd name="T7" fmla="*/ 3 h 7"/>
              <a:gd name="T8" fmla="*/ 14 w 16"/>
              <a:gd name="T9" fmla="*/ 2 h 7"/>
              <a:gd name="T10" fmla="*/ 15 w 16"/>
              <a:gd name="T11" fmla="*/ 0 h 7"/>
              <a:gd name="T12" fmla="*/ 11 w 16"/>
              <a:gd name="T13" fmla="*/ 1 h 7"/>
              <a:gd name="T14" fmla="*/ 5 w 16"/>
              <a:gd name="T15" fmla="*/ 4 h 7"/>
              <a:gd name="T16" fmla="*/ 5 w 16"/>
              <a:gd name="T17" fmla="*/ 4 h 7"/>
              <a:gd name="T18" fmla="*/ 0 w 16"/>
              <a:gd name="T1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7">
                <a:moveTo>
                  <a:pt x="0" y="7"/>
                </a:moveTo>
                <a:cubicBezTo>
                  <a:pt x="2" y="7"/>
                  <a:pt x="3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7" y="5"/>
                  <a:pt x="9" y="3"/>
                </a:cubicBezTo>
                <a:cubicBezTo>
                  <a:pt x="12" y="4"/>
                  <a:pt x="11" y="1"/>
                  <a:pt x="14" y="2"/>
                </a:cubicBezTo>
                <a:cubicBezTo>
                  <a:pt x="13" y="1"/>
                  <a:pt x="16" y="1"/>
                  <a:pt x="15" y="0"/>
                </a:cubicBezTo>
                <a:cubicBezTo>
                  <a:pt x="14" y="0"/>
                  <a:pt x="12" y="0"/>
                  <a:pt x="11" y="1"/>
                </a:cubicBezTo>
                <a:cubicBezTo>
                  <a:pt x="10" y="3"/>
                  <a:pt x="7" y="2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5"/>
                  <a:pt x="0" y="6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138"/>
          <p:cNvSpPr>
            <a:spLocks/>
          </p:cNvSpPr>
          <p:nvPr/>
        </p:nvSpPr>
        <p:spPr bwMode="auto">
          <a:xfrm>
            <a:off x="630238" y="1679576"/>
            <a:ext cx="11113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139"/>
          <p:cNvSpPr>
            <a:spLocks/>
          </p:cNvSpPr>
          <p:nvPr/>
        </p:nvSpPr>
        <p:spPr bwMode="auto">
          <a:xfrm>
            <a:off x="2976563" y="1692276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140"/>
          <p:cNvSpPr>
            <a:spLocks/>
          </p:cNvSpPr>
          <p:nvPr/>
        </p:nvSpPr>
        <p:spPr bwMode="auto">
          <a:xfrm>
            <a:off x="4410075" y="1692276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141"/>
          <p:cNvSpPr>
            <a:spLocks/>
          </p:cNvSpPr>
          <p:nvPr/>
        </p:nvSpPr>
        <p:spPr bwMode="auto">
          <a:xfrm>
            <a:off x="1346200" y="1692276"/>
            <a:ext cx="74613" cy="38100"/>
          </a:xfrm>
          <a:custGeom>
            <a:avLst/>
            <a:gdLst>
              <a:gd name="T0" fmla="*/ 4 w 6"/>
              <a:gd name="T1" fmla="*/ 0 h 3"/>
              <a:gd name="T2" fmla="*/ 0 w 6"/>
              <a:gd name="T3" fmla="*/ 2 h 3"/>
              <a:gd name="T4" fmla="*/ 1 w 6"/>
              <a:gd name="T5" fmla="*/ 3 h 3"/>
              <a:gd name="T6" fmla="*/ 1 w 6"/>
              <a:gd name="T7" fmla="*/ 2 h 3"/>
              <a:gd name="T8" fmla="*/ 4 w 6"/>
              <a:gd name="T9" fmla="*/ 2 h 3"/>
              <a:gd name="T10" fmla="*/ 4 w 6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4" y="0"/>
                </a:moveTo>
                <a:cubicBezTo>
                  <a:pt x="1" y="1"/>
                  <a:pt x="2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1"/>
                  <a:pt x="4" y="2"/>
                </a:cubicBezTo>
                <a:cubicBezTo>
                  <a:pt x="6" y="1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142"/>
          <p:cNvSpPr>
            <a:spLocks/>
          </p:cNvSpPr>
          <p:nvPr/>
        </p:nvSpPr>
        <p:spPr bwMode="auto">
          <a:xfrm>
            <a:off x="4298950" y="1692276"/>
            <a:ext cx="23813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1" y="2"/>
                  <a:pt x="1" y="2"/>
                  <a:pt x="2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143"/>
          <p:cNvSpPr>
            <a:spLocks/>
          </p:cNvSpPr>
          <p:nvPr/>
        </p:nvSpPr>
        <p:spPr bwMode="auto">
          <a:xfrm>
            <a:off x="1420813" y="1692276"/>
            <a:ext cx="23813" cy="25400"/>
          </a:xfrm>
          <a:custGeom>
            <a:avLst/>
            <a:gdLst>
              <a:gd name="T0" fmla="*/ 1 w 2"/>
              <a:gd name="T1" fmla="*/ 1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144"/>
          <p:cNvSpPr>
            <a:spLocks/>
          </p:cNvSpPr>
          <p:nvPr/>
        </p:nvSpPr>
        <p:spPr bwMode="auto">
          <a:xfrm>
            <a:off x="2568575" y="1704976"/>
            <a:ext cx="61913" cy="25400"/>
          </a:xfrm>
          <a:custGeom>
            <a:avLst/>
            <a:gdLst>
              <a:gd name="T0" fmla="*/ 5 w 5"/>
              <a:gd name="T1" fmla="*/ 1 h 2"/>
              <a:gd name="T2" fmla="*/ 0 w 5"/>
              <a:gd name="T3" fmla="*/ 1 h 2"/>
              <a:gd name="T4" fmla="*/ 5 w 5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5" y="1"/>
                </a:moveTo>
                <a:cubicBezTo>
                  <a:pt x="3" y="0"/>
                  <a:pt x="1" y="0"/>
                  <a:pt x="0" y="1"/>
                </a:cubicBezTo>
                <a:cubicBezTo>
                  <a:pt x="1" y="0"/>
                  <a:pt x="3" y="2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145"/>
          <p:cNvSpPr>
            <a:spLocks/>
          </p:cNvSpPr>
          <p:nvPr/>
        </p:nvSpPr>
        <p:spPr bwMode="auto">
          <a:xfrm>
            <a:off x="2989263" y="1704976"/>
            <a:ext cx="23813" cy="12700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1"/>
                  <a:pt x="1" y="1"/>
                </a:cubicBezTo>
                <a:cubicBezTo>
                  <a:pt x="2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Rectangle 146"/>
          <p:cNvSpPr>
            <a:spLocks noChangeArrowheads="1"/>
          </p:cNvSpPr>
          <p:nvPr/>
        </p:nvSpPr>
        <p:spPr bwMode="auto">
          <a:xfrm>
            <a:off x="1333500" y="1717676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147"/>
          <p:cNvSpPr>
            <a:spLocks/>
          </p:cNvSpPr>
          <p:nvPr/>
        </p:nvSpPr>
        <p:spPr bwMode="auto">
          <a:xfrm>
            <a:off x="2643188" y="1717676"/>
            <a:ext cx="25400" cy="23813"/>
          </a:xfrm>
          <a:custGeom>
            <a:avLst/>
            <a:gdLst>
              <a:gd name="T0" fmla="*/ 0 w 2"/>
              <a:gd name="T1" fmla="*/ 0 h 2"/>
              <a:gd name="T2" fmla="*/ 1 w 2"/>
              <a:gd name="T3" fmla="*/ 1 h 2"/>
              <a:gd name="T4" fmla="*/ 1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2 w 2"/>
              <a:gd name="T11" fmla="*/ 0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2" y="1"/>
                  <a:pt x="2" y="0"/>
                </a:cubicBezTo>
                <a:cubicBezTo>
                  <a:pt x="1" y="0"/>
                  <a:pt x="1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48"/>
          <p:cNvSpPr>
            <a:spLocks/>
          </p:cNvSpPr>
          <p:nvPr/>
        </p:nvSpPr>
        <p:spPr bwMode="auto">
          <a:xfrm>
            <a:off x="581025" y="1730376"/>
            <a:ext cx="11113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49"/>
          <p:cNvSpPr>
            <a:spLocks/>
          </p:cNvSpPr>
          <p:nvPr/>
        </p:nvSpPr>
        <p:spPr bwMode="auto">
          <a:xfrm>
            <a:off x="3025775" y="1730376"/>
            <a:ext cx="149225" cy="85725"/>
          </a:xfrm>
          <a:custGeom>
            <a:avLst/>
            <a:gdLst>
              <a:gd name="T0" fmla="*/ 12 w 12"/>
              <a:gd name="T1" fmla="*/ 7 h 7"/>
              <a:gd name="T2" fmla="*/ 4 w 12"/>
              <a:gd name="T3" fmla="*/ 2 h 7"/>
              <a:gd name="T4" fmla="*/ 0 w 12"/>
              <a:gd name="T5" fmla="*/ 0 h 7"/>
              <a:gd name="T6" fmla="*/ 0 w 12"/>
              <a:gd name="T7" fmla="*/ 0 h 7"/>
              <a:gd name="T8" fmla="*/ 8 w 12"/>
              <a:gd name="T9" fmla="*/ 5 h 7"/>
              <a:gd name="T10" fmla="*/ 12 w 12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7">
                <a:moveTo>
                  <a:pt x="12" y="7"/>
                </a:moveTo>
                <a:cubicBezTo>
                  <a:pt x="10" y="5"/>
                  <a:pt x="6" y="4"/>
                  <a:pt x="4" y="2"/>
                </a:cubicBezTo>
                <a:cubicBezTo>
                  <a:pt x="3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2"/>
                  <a:pt x="5" y="4"/>
                  <a:pt x="8" y="5"/>
                </a:cubicBezTo>
                <a:cubicBezTo>
                  <a:pt x="8" y="7"/>
                  <a:pt x="11" y="5"/>
                  <a:pt x="1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150"/>
          <p:cNvSpPr>
            <a:spLocks/>
          </p:cNvSpPr>
          <p:nvPr/>
        </p:nvSpPr>
        <p:spPr bwMode="auto">
          <a:xfrm>
            <a:off x="185738" y="1741489"/>
            <a:ext cx="23813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1 h 1"/>
              <a:gd name="T4" fmla="*/ 1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1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151"/>
          <p:cNvSpPr>
            <a:spLocks/>
          </p:cNvSpPr>
          <p:nvPr/>
        </p:nvSpPr>
        <p:spPr bwMode="auto">
          <a:xfrm>
            <a:off x="3692525" y="1741489"/>
            <a:ext cx="25400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52"/>
          <p:cNvSpPr>
            <a:spLocks/>
          </p:cNvSpPr>
          <p:nvPr/>
        </p:nvSpPr>
        <p:spPr bwMode="auto">
          <a:xfrm>
            <a:off x="3717925" y="1754189"/>
            <a:ext cx="0" cy="12700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153"/>
          <p:cNvSpPr>
            <a:spLocks/>
          </p:cNvSpPr>
          <p:nvPr/>
        </p:nvSpPr>
        <p:spPr bwMode="auto">
          <a:xfrm>
            <a:off x="3829050" y="1741489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154"/>
          <p:cNvSpPr>
            <a:spLocks/>
          </p:cNvSpPr>
          <p:nvPr/>
        </p:nvSpPr>
        <p:spPr bwMode="auto">
          <a:xfrm>
            <a:off x="1098550" y="1754189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155"/>
          <p:cNvSpPr>
            <a:spLocks/>
          </p:cNvSpPr>
          <p:nvPr/>
        </p:nvSpPr>
        <p:spPr bwMode="auto">
          <a:xfrm>
            <a:off x="803275" y="1754189"/>
            <a:ext cx="23813" cy="12700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156"/>
          <p:cNvSpPr>
            <a:spLocks/>
          </p:cNvSpPr>
          <p:nvPr/>
        </p:nvSpPr>
        <p:spPr bwMode="auto">
          <a:xfrm>
            <a:off x="1173163" y="1766889"/>
            <a:ext cx="25400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0 h 2"/>
              <a:gd name="T4" fmla="*/ 0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2" y="2"/>
                  <a:pt x="1" y="0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157"/>
          <p:cNvSpPr>
            <a:spLocks/>
          </p:cNvSpPr>
          <p:nvPr/>
        </p:nvSpPr>
        <p:spPr bwMode="auto">
          <a:xfrm>
            <a:off x="519113" y="1766889"/>
            <a:ext cx="11113" cy="25400"/>
          </a:xfrm>
          <a:custGeom>
            <a:avLst/>
            <a:gdLst>
              <a:gd name="T0" fmla="*/ 1 w 1"/>
              <a:gd name="T1" fmla="*/ 1 h 2"/>
              <a:gd name="T2" fmla="*/ 1 w 1"/>
              <a:gd name="T3" fmla="*/ 0 h 2"/>
              <a:gd name="T4" fmla="*/ 0 w 1"/>
              <a:gd name="T5" fmla="*/ 2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158"/>
          <p:cNvSpPr>
            <a:spLocks/>
          </p:cNvSpPr>
          <p:nvPr/>
        </p:nvSpPr>
        <p:spPr bwMode="auto">
          <a:xfrm>
            <a:off x="2790825" y="1766889"/>
            <a:ext cx="0" cy="12700"/>
          </a:xfrm>
          <a:custGeom>
            <a:avLst/>
            <a:gdLst>
              <a:gd name="T0" fmla="*/ 0 h 8"/>
              <a:gd name="T1" fmla="*/ 0 h 8"/>
              <a:gd name="T2" fmla="*/ 8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59"/>
          <p:cNvSpPr>
            <a:spLocks/>
          </p:cNvSpPr>
          <p:nvPr/>
        </p:nvSpPr>
        <p:spPr bwMode="auto">
          <a:xfrm>
            <a:off x="790575" y="1766889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60"/>
          <p:cNvSpPr>
            <a:spLocks/>
          </p:cNvSpPr>
          <p:nvPr/>
        </p:nvSpPr>
        <p:spPr bwMode="auto">
          <a:xfrm>
            <a:off x="123825" y="1779589"/>
            <a:ext cx="49213" cy="36513"/>
          </a:xfrm>
          <a:custGeom>
            <a:avLst/>
            <a:gdLst>
              <a:gd name="T0" fmla="*/ 0 w 4"/>
              <a:gd name="T1" fmla="*/ 2 h 3"/>
              <a:gd name="T2" fmla="*/ 4 w 4"/>
              <a:gd name="T3" fmla="*/ 0 h 3"/>
              <a:gd name="T4" fmla="*/ 0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4" y="3"/>
                  <a:pt x="2" y="1"/>
                  <a:pt x="4" y="0"/>
                </a:cubicBezTo>
                <a:cubicBezTo>
                  <a:pt x="1" y="0"/>
                  <a:pt x="2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61"/>
          <p:cNvSpPr>
            <a:spLocks/>
          </p:cNvSpPr>
          <p:nvPr/>
        </p:nvSpPr>
        <p:spPr bwMode="auto">
          <a:xfrm>
            <a:off x="765175" y="1779589"/>
            <a:ext cx="38100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1 w 3"/>
              <a:gd name="T5" fmla="*/ 0 h 2"/>
              <a:gd name="T6" fmla="*/ 0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2" y="2"/>
                  <a:pt x="3" y="1"/>
                </a:cubicBezTo>
                <a:cubicBezTo>
                  <a:pt x="3" y="0"/>
                  <a:pt x="2" y="1"/>
                  <a:pt x="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162"/>
          <p:cNvSpPr>
            <a:spLocks/>
          </p:cNvSpPr>
          <p:nvPr/>
        </p:nvSpPr>
        <p:spPr bwMode="auto">
          <a:xfrm>
            <a:off x="469900" y="1804989"/>
            <a:ext cx="23813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2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0" y="2"/>
                  <a:pt x="0" y="2"/>
                </a:cubicBezTo>
                <a:cubicBezTo>
                  <a:pt x="1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163"/>
          <p:cNvSpPr>
            <a:spLocks/>
          </p:cNvSpPr>
          <p:nvPr/>
        </p:nvSpPr>
        <p:spPr bwMode="auto">
          <a:xfrm>
            <a:off x="692150" y="1816101"/>
            <a:ext cx="49213" cy="38100"/>
          </a:xfrm>
          <a:custGeom>
            <a:avLst/>
            <a:gdLst>
              <a:gd name="T0" fmla="*/ 0 w 4"/>
              <a:gd name="T1" fmla="*/ 3 h 3"/>
              <a:gd name="T2" fmla="*/ 4 w 4"/>
              <a:gd name="T3" fmla="*/ 3 h 3"/>
              <a:gd name="T4" fmla="*/ 4 w 4"/>
              <a:gd name="T5" fmla="*/ 0 h 3"/>
              <a:gd name="T6" fmla="*/ 0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1" y="3"/>
                  <a:pt x="2" y="2"/>
                  <a:pt x="4" y="3"/>
                </a:cubicBezTo>
                <a:cubicBezTo>
                  <a:pt x="4" y="2"/>
                  <a:pt x="3" y="1"/>
                  <a:pt x="4" y="0"/>
                </a:cubicBezTo>
                <a:cubicBezTo>
                  <a:pt x="2" y="1"/>
                  <a:pt x="2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164"/>
          <p:cNvSpPr>
            <a:spLocks/>
          </p:cNvSpPr>
          <p:nvPr/>
        </p:nvSpPr>
        <p:spPr bwMode="auto">
          <a:xfrm>
            <a:off x="11006138" y="1816101"/>
            <a:ext cx="36513" cy="25400"/>
          </a:xfrm>
          <a:custGeom>
            <a:avLst/>
            <a:gdLst>
              <a:gd name="T0" fmla="*/ 2 w 3"/>
              <a:gd name="T1" fmla="*/ 1 h 2"/>
              <a:gd name="T2" fmla="*/ 0 w 3"/>
              <a:gd name="T3" fmla="*/ 0 h 2"/>
              <a:gd name="T4" fmla="*/ 2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3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165"/>
          <p:cNvSpPr>
            <a:spLocks/>
          </p:cNvSpPr>
          <p:nvPr/>
        </p:nvSpPr>
        <p:spPr bwMode="auto">
          <a:xfrm>
            <a:off x="3198813" y="1828801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66"/>
          <p:cNvSpPr>
            <a:spLocks/>
          </p:cNvSpPr>
          <p:nvPr/>
        </p:nvSpPr>
        <p:spPr bwMode="auto">
          <a:xfrm>
            <a:off x="4149725" y="1828801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2" y="1"/>
                  <a:pt x="2" y="1"/>
                </a:cubicBezTo>
                <a:cubicBezTo>
                  <a:pt x="2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167"/>
          <p:cNvSpPr>
            <a:spLocks/>
          </p:cNvSpPr>
          <p:nvPr/>
        </p:nvSpPr>
        <p:spPr bwMode="auto">
          <a:xfrm>
            <a:off x="6781800" y="1828801"/>
            <a:ext cx="23813" cy="1270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68"/>
          <p:cNvSpPr>
            <a:spLocks/>
          </p:cNvSpPr>
          <p:nvPr/>
        </p:nvSpPr>
        <p:spPr bwMode="auto">
          <a:xfrm>
            <a:off x="407988" y="1841501"/>
            <a:ext cx="49213" cy="38100"/>
          </a:xfrm>
          <a:custGeom>
            <a:avLst/>
            <a:gdLst>
              <a:gd name="T0" fmla="*/ 4 w 4"/>
              <a:gd name="T1" fmla="*/ 0 h 3"/>
              <a:gd name="T2" fmla="*/ 0 w 4"/>
              <a:gd name="T3" fmla="*/ 3 h 3"/>
              <a:gd name="T4" fmla="*/ 4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3" y="2"/>
                  <a:pt x="1" y="2"/>
                  <a:pt x="0" y="3"/>
                </a:cubicBezTo>
                <a:cubicBezTo>
                  <a:pt x="2" y="3"/>
                  <a:pt x="4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69"/>
          <p:cNvSpPr>
            <a:spLocks/>
          </p:cNvSpPr>
          <p:nvPr/>
        </p:nvSpPr>
        <p:spPr bwMode="auto">
          <a:xfrm>
            <a:off x="4138613" y="1841501"/>
            <a:ext cx="11113" cy="25400"/>
          </a:xfrm>
          <a:custGeom>
            <a:avLst/>
            <a:gdLst>
              <a:gd name="T0" fmla="*/ 0 w 1"/>
              <a:gd name="T1" fmla="*/ 2 h 2"/>
              <a:gd name="T2" fmla="*/ 1 w 1"/>
              <a:gd name="T3" fmla="*/ 1 h 2"/>
              <a:gd name="T4" fmla="*/ 0 w 1"/>
              <a:gd name="T5" fmla="*/ 0 h 2"/>
              <a:gd name="T6" fmla="*/ 0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1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170"/>
          <p:cNvSpPr>
            <a:spLocks/>
          </p:cNvSpPr>
          <p:nvPr/>
        </p:nvSpPr>
        <p:spPr bwMode="auto">
          <a:xfrm>
            <a:off x="4125913" y="1866901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171"/>
          <p:cNvSpPr>
            <a:spLocks/>
          </p:cNvSpPr>
          <p:nvPr/>
        </p:nvSpPr>
        <p:spPr bwMode="auto">
          <a:xfrm>
            <a:off x="6781800" y="1854201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72"/>
          <p:cNvSpPr>
            <a:spLocks/>
          </p:cNvSpPr>
          <p:nvPr/>
        </p:nvSpPr>
        <p:spPr bwMode="auto">
          <a:xfrm>
            <a:off x="11031538" y="1866901"/>
            <a:ext cx="49213" cy="61913"/>
          </a:xfrm>
          <a:custGeom>
            <a:avLst/>
            <a:gdLst>
              <a:gd name="T0" fmla="*/ 0 w 4"/>
              <a:gd name="T1" fmla="*/ 1 h 5"/>
              <a:gd name="T2" fmla="*/ 1 w 4"/>
              <a:gd name="T3" fmla="*/ 2 h 5"/>
              <a:gd name="T4" fmla="*/ 0 w 4"/>
              <a:gd name="T5" fmla="*/ 2 h 5"/>
              <a:gd name="T6" fmla="*/ 4 w 4"/>
              <a:gd name="T7" fmla="*/ 4 h 5"/>
              <a:gd name="T8" fmla="*/ 3 w 4"/>
              <a:gd name="T9" fmla="*/ 3 h 5"/>
              <a:gd name="T10" fmla="*/ 4 w 4"/>
              <a:gd name="T11" fmla="*/ 2 h 5"/>
              <a:gd name="T12" fmla="*/ 3 w 4"/>
              <a:gd name="T13" fmla="*/ 2 h 5"/>
              <a:gd name="T14" fmla="*/ 1 w 4"/>
              <a:gd name="T15" fmla="*/ 0 h 5"/>
              <a:gd name="T16" fmla="*/ 0 w 4"/>
              <a:gd name="T1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0" y="1"/>
                </a:moveTo>
                <a:cubicBezTo>
                  <a:pt x="0" y="1"/>
                  <a:pt x="2" y="1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2" y="2"/>
                  <a:pt x="2" y="5"/>
                  <a:pt x="4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0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73"/>
          <p:cNvSpPr>
            <a:spLocks/>
          </p:cNvSpPr>
          <p:nvPr/>
        </p:nvSpPr>
        <p:spPr bwMode="auto">
          <a:xfrm>
            <a:off x="36513" y="1866901"/>
            <a:ext cx="87313" cy="111125"/>
          </a:xfrm>
          <a:custGeom>
            <a:avLst/>
            <a:gdLst>
              <a:gd name="T0" fmla="*/ 2 w 7"/>
              <a:gd name="T1" fmla="*/ 0 h 9"/>
              <a:gd name="T2" fmla="*/ 3 w 7"/>
              <a:gd name="T3" fmla="*/ 4 h 9"/>
              <a:gd name="T4" fmla="*/ 3 w 7"/>
              <a:gd name="T5" fmla="*/ 5 h 9"/>
              <a:gd name="T6" fmla="*/ 2 w 7"/>
              <a:gd name="T7" fmla="*/ 4 h 9"/>
              <a:gd name="T8" fmla="*/ 0 w 7"/>
              <a:gd name="T9" fmla="*/ 6 h 9"/>
              <a:gd name="T10" fmla="*/ 2 w 7"/>
              <a:gd name="T11" fmla="*/ 9 h 9"/>
              <a:gd name="T12" fmla="*/ 3 w 7"/>
              <a:gd name="T13" fmla="*/ 8 h 9"/>
              <a:gd name="T14" fmla="*/ 4 w 7"/>
              <a:gd name="T15" fmla="*/ 8 h 9"/>
              <a:gd name="T16" fmla="*/ 5 w 7"/>
              <a:gd name="T17" fmla="*/ 7 h 9"/>
              <a:gd name="T18" fmla="*/ 4 w 7"/>
              <a:gd name="T19" fmla="*/ 7 h 9"/>
              <a:gd name="T20" fmla="*/ 5 w 7"/>
              <a:gd name="T21" fmla="*/ 6 h 9"/>
              <a:gd name="T22" fmla="*/ 4 w 7"/>
              <a:gd name="T23" fmla="*/ 6 h 9"/>
              <a:gd name="T24" fmla="*/ 4 w 7"/>
              <a:gd name="T25" fmla="*/ 5 h 9"/>
              <a:gd name="T26" fmla="*/ 6 w 7"/>
              <a:gd name="T27" fmla="*/ 1 h 9"/>
              <a:gd name="T28" fmla="*/ 2 w 7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9">
                <a:moveTo>
                  <a:pt x="2" y="0"/>
                </a:moveTo>
                <a:cubicBezTo>
                  <a:pt x="2" y="2"/>
                  <a:pt x="5" y="3"/>
                  <a:pt x="3" y="4"/>
                </a:cubicBezTo>
                <a:cubicBezTo>
                  <a:pt x="3" y="4"/>
                  <a:pt x="4" y="5"/>
                  <a:pt x="3" y="5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6"/>
                  <a:pt x="0" y="6"/>
                </a:cubicBezTo>
                <a:cubicBezTo>
                  <a:pt x="0" y="7"/>
                  <a:pt x="1" y="8"/>
                  <a:pt x="2" y="9"/>
                </a:cubicBezTo>
                <a:cubicBezTo>
                  <a:pt x="3" y="9"/>
                  <a:pt x="2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4" y="5"/>
                  <a:pt x="4" y="5"/>
                </a:cubicBezTo>
                <a:cubicBezTo>
                  <a:pt x="3" y="3"/>
                  <a:pt x="7" y="3"/>
                  <a:pt x="6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174"/>
          <p:cNvSpPr>
            <a:spLocks/>
          </p:cNvSpPr>
          <p:nvPr/>
        </p:nvSpPr>
        <p:spPr bwMode="auto">
          <a:xfrm>
            <a:off x="630238" y="1866901"/>
            <a:ext cx="73025" cy="49213"/>
          </a:xfrm>
          <a:custGeom>
            <a:avLst/>
            <a:gdLst>
              <a:gd name="T0" fmla="*/ 3 w 6"/>
              <a:gd name="T1" fmla="*/ 0 h 4"/>
              <a:gd name="T2" fmla="*/ 0 w 6"/>
              <a:gd name="T3" fmla="*/ 3 h 4"/>
              <a:gd name="T4" fmla="*/ 2 w 6"/>
              <a:gd name="T5" fmla="*/ 4 h 4"/>
              <a:gd name="T6" fmla="*/ 6 w 6"/>
              <a:gd name="T7" fmla="*/ 2 h 4"/>
              <a:gd name="T8" fmla="*/ 5 w 6"/>
              <a:gd name="T9" fmla="*/ 1 h 4"/>
              <a:gd name="T10" fmla="*/ 4 w 6"/>
              <a:gd name="T11" fmla="*/ 2 h 4"/>
              <a:gd name="T12" fmla="*/ 4 w 6"/>
              <a:gd name="T13" fmla="*/ 0 h 4"/>
              <a:gd name="T14" fmla="*/ 3 w 6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3"/>
                  <a:pt x="2" y="4"/>
                </a:cubicBezTo>
                <a:cubicBezTo>
                  <a:pt x="2" y="2"/>
                  <a:pt x="6" y="4"/>
                  <a:pt x="6" y="2"/>
                </a:cubicBezTo>
                <a:cubicBezTo>
                  <a:pt x="5" y="2"/>
                  <a:pt x="5" y="1"/>
                  <a:pt x="5" y="1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3" y="1"/>
                  <a:pt x="4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75"/>
          <p:cNvSpPr>
            <a:spLocks/>
          </p:cNvSpPr>
          <p:nvPr/>
        </p:nvSpPr>
        <p:spPr bwMode="auto">
          <a:xfrm>
            <a:off x="11018838" y="1879601"/>
            <a:ext cx="0" cy="12700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176"/>
          <p:cNvSpPr>
            <a:spLocks/>
          </p:cNvSpPr>
          <p:nvPr/>
        </p:nvSpPr>
        <p:spPr bwMode="auto">
          <a:xfrm>
            <a:off x="4100513" y="1892301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77"/>
          <p:cNvSpPr>
            <a:spLocks/>
          </p:cNvSpPr>
          <p:nvPr/>
        </p:nvSpPr>
        <p:spPr bwMode="auto">
          <a:xfrm>
            <a:off x="11388725" y="1903414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0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78"/>
          <p:cNvSpPr>
            <a:spLocks/>
          </p:cNvSpPr>
          <p:nvPr/>
        </p:nvSpPr>
        <p:spPr bwMode="auto">
          <a:xfrm>
            <a:off x="581025" y="1903414"/>
            <a:ext cx="73025" cy="63500"/>
          </a:xfrm>
          <a:custGeom>
            <a:avLst/>
            <a:gdLst>
              <a:gd name="T0" fmla="*/ 0 w 6"/>
              <a:gd name="T1" fmla="*/ 5 h 5"/>
              <a:gd name="T2" fmla="*/ 6 w 6"/>
              <a:gd name="T3" fmla="*/ 2 h 5"/>
              <a:gd name="T4" fmla="*/ 0 w 6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0" y="5"/>
                </a:moveTo>
                <a:cubicBezTo>
                  <a:pt x="3" y="4"/>
                  <a:pt x="2" y="1"/>
                  <a:pt x="6" y="2"/>
                </a:cubicBezTo>
                <a:cubicBezTo>
                  <a:pt x="2" y="0"/>
                  <a:pt x="2" y="4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79"/>
          <p:cNvSpPr>
            <a:spLocks/>
          </p:cNvSpPr>
          <p:nvPr/>
        </p:nvSpPr>
        <p:spPr bwMode="auto">
          <a:xfrm>
            <a:off x="1963738" y="1928814"/>
            <a:ext cx="36513" cy="12700"/>
          </a:xfrm>
          <a:custGeom>
            <a:avLst/>
            <a:gdLst>
              <a:gd name="T0" fmla="*/ 23 w 23"/>
              <a:gd name="T1" fmla="*/ 0 h 8"/>
              <a:gd name="T2" fmla="*/ 0 w 23"/>
              <a:gd name="T3" fmla="*/ 0 h 8"/>
              <a:gd name="T4" fmla="*/ 0 w 23"/>
              <a:gd name="T5" fmla="*/ 8 h 8"/>
              <a:gd name="T6" fmla="*/ 23 w 2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8">
                <a:moveTo>
                  <a:pt x="23" y="0"/>
                </a:moveTo>
                <a:lnTo>
                  <a:pt x="0" y="0"/>
                </a:lnTo>
                <a:lnTo>
                  <a:pt x="0" y="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Rectangle 180"/>
          <p:cNvSpPr>
            <a:spLocks noChangeArrowheads="1"/>
          </p:cNvSpPr>
          <p:nvPr/>
        </p:nvSpPr>
        <p:spPr bwMode="auto">
          <a:xfrm>
            <a:off x="333375" y="1954214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81"/>
          <p:cNvSpPr>
            <a:spLocks/>
          </p:cNvSpPr>
          <p:nvPr/>
        </p:nvSpPr>
        <p:spPr bwMode="auto">
          <a:xfrm>
            <a:off x="4076700" y="1954214"/>
            <a:ext cx="11113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182"/>
          <p:cNvSpPr>
            <a:spLocks/>
          </p:cNvSpPr>
          <p:nvPr/>
        </p:nvSpPr>
        <p:spPr bwMode="auto">
          <a:xfrm>
            <a:off x="555625" y="1966914"/>
            <a:ext cx="36513" cy="36513"/>
          </a:xfrm>
          <a:custGeom>
            <a:avLst/>
            <a:gdLst>
              <a:gd name="T0" fmla="*/ 1 w 3"/>
              <a:gd name="T1" fmla="*/ 0 h 3"/>
              <a:gd name="T2" fmla="*/ 0 w 3"/>
              <a:gd name="T3" fmla="*/ 3 h 3"/>
              <a:gd name="T4" fmla="*/ 1 w 3"/>
              <a:gd name="T5" fmla="*/ 3 h 3"/>
              <a:gd name="T6" fmla="*/ 1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3" y="2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183"/>
          <p:cNvSpPr>
            <a:spLocks/>
          </p:cNvSpPr>
          <p:nvPr/>
        </p:nvSpPr>
        <p:spPr bwMode="auto">
          <a:xfrm>
            <a:off x="11845925" y="1990726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84"/>
          <p:cNvSpPr>
            <a:spLocks/>
          </p:cNvSpPr>
          <p:nvPr/>
        </p:nvSpPr>
        <p:spPr bwMode="auto">
          <a:xfrm>
            <a:off x="296863" y="1990726"/>
            <a:ext cx="11113" cy="12700"/>
          </a:xfrm>
          <a:custGeom>
            <a:avLst/>
            <a:gdLst>
              <a:gd name="T0" fmla="*/ 7 w 7"/>
              <a:gd name="T1" fmla="*/ 0 h 8"/>
              <a:gd name="T2" fmla="*/ 7 w 7"/>
              <a:gd name="T3" fmla="*/ 0 h 8"/>
              <a:gd name="T4" fmla="*/ 0 w 7"/>
              <a:gd name="T5" fmla="*/ 8 h 8"/>
              <a:gd name="T6" fmla="*/ 7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7" y="0"/>
                </a:moveTo>
                <a:lnTo>
                  <a:pt x="7" y="0"/>
                </a:lnTo>
                <a:lnTo>
                  <a:pt x="0" y="8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85"/>
          <p:cNvSpPr>
            <a:spLocks/>
          </p:cNvSpPr>
          <p:nvPr/>
        </p:nvSpPr>
        <p:spPr bwMode="auto">
          <a:xfrm>
            <a:off x="9783763" y="2003426"/>
            <a:ext cx="11113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86"/>
          <p:cNvSpPr>
            <a:spLocks/>
          </p:cNvSpPr>
          <p:nvPr/>
        </p:nvSpPr>
        <p:spPr bwMode="auto">
          <a:xfrm>
            <a:off x="519113" y="2003426"/>
            <a:ext cx="36513" cy="38100"/>
          </a:xfrm>
          <a:custGeom>
            <a:avLst/>
            <a:gdLst>
              <a:gd name="T0" fmla="*/ 0 w 3"/>
              <a:gd name="T1" fmla="*/ 3 h 3"/>
              <a:gd name="T2" fmla="*/ 3 w 3"/>
              <a:gd name="T3" fmla="*/ 0 h 3"/>
              <a:gd name="T4" fmla="*/ 2 w 3"/>
              <a:gd name="T5" fmla="*/ 0 h 3"/>
              <a:gd name="T6" fmla="*/ 2 w 3"/>
              <a:gd name="T7" fmla="*/ 1 h 3"/>
              <a:gd name="T8" fmla="*/ 0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87"/>
          <p:cNvSpPr>
            <a:spLocks/>
          </p:cNvSpPr>
          <p:nvPr/>
        </p:nvSpPr>
        <p:spPr bwMode="auto">
          <a:xfrm>
            <a:off x="11845925" y="2003426"/>
            <a:ext cx="0" cy="12700"/>
          </a:xfrm>
          <a:custGeom>
            <a:avLst/>
            <a:gdLst>
              <a:gd name="T0" fmla="*/ 0 h 8"/>
              <a:gd name="T1" fmla="*/ 8 h 8"/>
              <a:gd name="T2" fmla="*/ 0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188"/>
          <p:cNvSpPr>
            <a:spLocks/>
          </p:cNvSpPr>
          <p:nvPr/>
        </p:nvSpPr>
        <p:spPr bwMode="auto">
          <a:xfrm>
            <a:off x="1531938" y="2016126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2" y="1"/>
                  <a:pt x="2" y="1"/>
                  <a:pt x="2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189"/>
          <p:cNvSpPr>
            <a:spLocks/>
          </p:cNvSpPr>
          <p:nvPr/>
        </p:nvSpPr>
        <p:spPr bwMode="auto">
          <a:xfrm>
            <a:off x="11796713" y="2041526"/>
            <a:ext cx="36513" cy="23813"/>
          </a:xfrm>
          <a:custGeom>
            <a:avLst/>
            <a:gdLst>
              <a:gd name="T0" fmla="*/ 2 w 3"/>
              <a:gd name="T1" fmla="*/ 1 h 2"/>
              <a:gd name="T2" fmla="*/ 2 w 3"/>
              <a:gd name="T3" fmla="*/ 1 h 2"/>
              <a:gd name="T4" fmla="*/ 3 w 3"/>
              <a:gd name="T5" fmla="*/ 0 h 2"/>
              <a:gd name="T6" fmla="*/ 2 w 3"/>
              <a:gd name="T7" fmla="*/ 2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0"/>
                  <a:pt x="3" y="0"/>
                </a:cubicBezTo>
                <a:cubicBezTo>
                  <a:pt x="2" y="0"/>
                  <a:pt x="0" y="1"/>
                  <a:pt x="2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Rectangle 190"/>
          <p:cNvSpPr>
            <a:spLocks noChangeArrowheads="1"/>
          </p:cNvSpPr>
          <p:nvPr/>
        </p:nvSpPr>
        <p:spPr bwMode="auto">
          <a:xfrm>
            <a:off x="271463" y="2041526"/>
            <a:ext cx="15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191"/>
          <p:cNvSpPr>
            <a:spLocks/>
          </p:cNvSpPr>
          <p:nvPr/>
        </p:nvSpPr>
        <p:spPr bwMode="auto">
          <a:xfrm>
            <a:off x="-12700" y="2041526"/>
            <a:ext cx="49213" cy="98425"/>
          </a:xfrm>
          <a:custGeom>
            <a:avLst/>
            <a:gdLst>
              <a:gd name="T0" fmla="*/ 3 w 4"/>
              <a:gd name="T1" fmla="*/ 2 h 8"/>
              <a:gd name="T2" fmla="*/ 4 w 4"/>
              <a:gd name="T3" fmla="*/ 1 h 8"/>
              <a:gd name="T4" fmla="*/ 2 w 4"/>
              <a:gd name="T5" fmla="*/ 0 h 8"/>
              <a:gd name="T6" fmla="*/ 1 w 4"/>
              <a:gd name="T7" fmla="*/ 1 h 8"/>
              <a:gd name="T8" fmla="*/ 2 w 4"/>
              <a:gd name="T9" fmla="*/ 1 h 8"/>
              <a:gd name="T10" fmla="*/ 0 w 4"/>
              <a:gd name="T11" fmla="*/ 4 h 8"/>
              <a:gd name="T12" fmla="*/ 2 w 4"/>
              <a:gd name="T13" fmla="*/ 8 h 8"/>
              <a:gd name="T14" fmla="*/ 2 w 4"/>
              <a:gd name="T15" fmla="*/ 6 h 8"/>
              <a:gd name="T16" fmla="*/ 4 w 4"/>
              <a:gd name="T17" fmla="*/ 2 h 8"/>
              <a:gd name="T18" fmla="*/ 3 w 4"/>
              <a:gd name="T1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3" y="2"/>
                </a:moveTo>
                <a:cubicBezTo>
                  <a:pt x="2" y="2"/>
                  <a:pt x="4" y="2"/>
                  <a:pt x="4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0" y="0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0" y="2"/>
                  <a:pt x="1" y="3"/>
                  <a:pt x="0" y="4"/>
                </a:cubicBezTo>
                <a:cubicBezTo>
                  <a:pt x="2" y="4"/>
                  <a:pt x="1" y="6"/>
                  <a:pt x="2" y="8"/>
                </a:cubicBezTo>
                <a:cubicBezTo>
                  <a:pt x="2" y="8"/>
                  <a:pt x="1" y="6"/>
                  <a:pt x="2" y="6"/>
                </a:cubicBezTo>
                <a:cubicBezTo>
                  <a:pt x="0" y="5"/>
                  <a:pt x="3" y="3"/>
                  <a:pt x="4" y="2"/>
                </a:cubicBez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192"/>
          <p:cNvSpPr>
            <a:spLocks/>
          </p:cNvSpPr>
          <p:nvPr/>
        </p:nvSpPr>
        <p:spPr bwMode="auto">
          <a:xfrm>
            <a:off x="469900" y="2078039"/>
            <a:ext cx="23813" cy="25400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1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193"/>
          <p:cNvSpPr>
            <a:spLocks/>
          </p:cNvSpPr>
          <p:nvPr/>
        </p:nvSpPr>
        <p:spPr bwMode="auto">
          <a:xfrm>
            <a:off x="234950" y="2090739"/>
            <a:ext cx="11113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194"/>
          <p:cNvSpPr>
            <a:spLocks/>
          </p:cNvSpPr>
          <p:nvPr/>
        </p:nvSpPr>
        <p:spPr bwMode="auto">
          <a:xfrm>
            <a:off x="1296988" y="2090739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95"/>
          <p:cNvSpPr>
            <a:spLocks/>
          </p:cNvSpPr>
          <p:nvPr/>
        </p:nvSpPr>
        <p:spPr bwMode="auto">
          <a:xfrm>
            <a:off x="1271588" y="2103439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196"/>
          <p:cNvSpPr>
            <a:spLocks/>
          </p:cNvSpPr>
          <p:nvPr/>
        </p:nvSpPr>
        <p:spPr bwMode="auto">
          <a:xfrm>
            <a:off x="382588" y="2178051"/>
            <a:ext cx="36513" cy="36513"/>
          </a:xfrm>
          <a:custGeom>
            <a:avLst/>
            <a:gdLst>
              <a:gd name="T0" fmla="*/ 2 w 3"/>
              <a:gd name="T1" fmla="*/ 2 h 3"/>
              <a:gd name="T2" fmla="*/ 2 w 3"/>
              <a:gd name="T3" fmla="*/ 2 h 3"/>
              <a:gd name="T4" fmla="*/ 3 w 3"/>
              <a:gd name="T5" fmla="*/ 1 h 3"/>
              <a:gd name="T6" fmla="*/ 2 w 3"/>
              <a:gd name="T7" fmla="*/ 0 h 3"/>
              <a:gd name="T8" fmla="*/ 0 w 3"/>
              <a:gd name="T9" fmla="*/ 3 h 3"/>
              <a:gd name="T10" fmla="*/ 2 w 3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0" y="2"/>
                  <a:pt x="0" y="3"/>
                </a:cubicBezTo>
                <a:cubicBezTo>
                  <a:pt x="1" y="3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197"/>
          <p:cNvSpPr>
            <a:spLocks/>
          </p:cNvSpPr>
          <p:nvPr/>
        </p:nvSpPr>
        <p:spPr bwMode="auto">
          <a:xfrm>
            <a:off x="407988" y="21780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198"/>
          <p:cNvSpPr>
            <a:spLocks/>
          </p:cNvSpPr>
          <p:nvPr/>
        </p:nvSpPr>
        <p:spPr bwMode="auto">
          <a:xfrm>
            <a:off x="407988" y="2116139"/>
            <a:ext cx="73025" cy="61913"/>
          </a:xfrm>
          <a:custGeom>
            <a:avLst/>
            <a:gdLst>
              <a:gd name="T0" fmla="*/ 5 w 6"/>
              <a:gd name="T1" fmla="*/ 1 h 5"/>
              <a:gd name="T2" fmla="*/ 5 w 6"/>
              <a:gd name="T3" fmla="*/ 1 h 5"/>
              <a:gd name="T4" fmla="*/ 4 w 6"/>
              <a:gd name="T5" fmla="*/ 0 h 5"/>
              <a:gd name="T6" fmla="*/ 0 w 6"/>
              <a:gd name="T7" fmla="*/ 4 h 5"/>
              <a:gd name="T8" fmla="*/ 0 w 6"/>
              <a:gd name="T9" fmla="*/ 5 h 5"/>
              <a:gd name="T10" fmla="*/ 2 w 6"/>
              <a:gd name="T11" fmla="*/ 4 h 5"/>
              <a:gd name="T12" fmla="*/ 4 w 6"/>
              <a:gd name="T13" fmla="*/ 4 h 5"/>
              <a:gd name="T14" fmla="*/ 3 w 6"/>
              <a:gd name="T15" fmla="*/ 2 h 5"/>
              <a:gd name="T16" fmla="*/ 5 w 6"/>
              <a:gd name="T1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5"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0"/>
                  <a:pt x="4" y="0"/>
                </a:cubicBezTo>
                <a:cubicBezTo>
                  <a:pt x="1" y="0"/>
                  <a:pt x="4" y="3"/>
                  <a:pt x="0" y="4"/>
                </a:cubicBezTo>
                <a:cubicBezTo>
                  <a:pt x="1" y="4"/>
                  <a:pt x="1" y="5"/>
                  <a:pt x="0" y="5"/>
                </a:cubicBezTo>
                <a:cubicBezTo>
                  <a:pt x="1" y="5"/>
                  <a:pt x="3" y="4"/>
                  <a:pt x="2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6" y="2"/>
                  <a:pt x="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99"/>
          <p:cNvSpPr>
            <a:spLocks/>
          </p:cNvSpPr>
          <p:nvPr/>
        </p:nvSpPr>
        <p:spPr bwMode="auto">
          <a:xfrm>
            <a:off x="271463" y="2227264"/>
            <a:ext cx="123825" cy="287338"/>
          </a:xfrm>
          <a:custGeom>
            <a:avLst/>
            <a:gdLst>
              <a:gd name="T0" fmla="*/ 7 w 10"/>
              <a:gd name="T1" fmla="*/ 1 h 23"/>
              <a:gd name="T2" fmla="*/ 6 w 10"/>
              <a:gd name="T3" fmla="*/ 3 h 23"/>
              <a:gd name="T4" fmla="*/ 3 w 10"/>
              <a:gd name="T5" fmla="*/ 4 h 23"/>
              <a:gd name="T6" fmla="*/ 3 w 10"/>
              <a:gd name="T7" fmla="*/ 6 h 23"/>
              <a:gd name="T8" fmla="*/ 1 w 10"/>
              <a:gd name="T9" fmla="*/ 9 h 23"/>
              <a:gd name="T10" fmla="*/ 1 w 10"/>
              <a:gd name="T11" fmla="*/ 13 h 23"/>
              <a:gd name="T12" fmla="*/ 1 w 10"/>
              <a:gd name="T13" fmla="*/ 18 h 23"/>
              <a:gd name="T14" fmla="*/ 1 w 10"/>
              <a:gd name="T15" fmla="*/ 23 h 23"/>
              <a:gd name="T16" fmla="*/ 2 w 10"/>
              <a:gd name="T17" fmla="*/ 23 h 23"/>
              <a:gd name="T18" fmla="*/ 2 w 10"/>
              <a:gd name="T19" fmla="*/ 22 h 23"/>
              <a:gd name="T20" fmla="*/ 3 w 10"/>
              <a:gd name="T21" fmla="*/ 17 h 23"/>
              <a:gd name="T22" fmla="*/ 3 w 10"/>
              <a:gd name="T23" fmla="*/ 17 h 23"/>
              <a:gd name="T24" fmla="*/ 2 w 10"/>
              <a:gd name="T25" fmla="*/ 16 h 23"/>
              <a:gd name="T26" fmla="*/ 2 w 10"/>
              <a:gd name="T27" fmla="*/ 13 h 23"/>
              <a:gd name="T28" fmla="*/ 3 w 10"/>
              <a:gd name="T29" fmla="*/ 12 h 23"/>
              <a:gd name="T30" fmla="*/ 6 w 10"/>
              <a:gd name="T31" fmla="*/ 8 h 23"/>
              <a:gd name="T32" fmla="*/ 5 w 10"/>
              <a:gd name="T33" fmla="*/ 7 h 23"/>
              <a:gd name="T34" fmla="*/ 8 w 10"/>
              <a:gd name="T35" fmla="*/ 7 h 23"/>
              <a:gd name="T36" fmla="*/ 6 w 10"/>
              <a:gd name="T37" fmla="*/ 6 h 23"/>
              <a:gd name="T38" fmla="*/ 7 w 10"/>
              <a:gd name="T39" fmla="*/ 6 h 23"/>
              <a:gd name="T40" fmla="*/ 6 w 10"/>
              <a:gd name="T41" fmla="*/ 5 h 23"/>
              <a:gd name="T42" fmla="*/ 9 w 10"/>
              <a:gd name="T43" fmla="*/ 4 h 23"/>
              <a:gd name="T44" fmla="*/ 9 w 10"/>
              <a:gd name="T45" fmla="*/ 1 h 23"/>
              <a:gd name="T46" fmla="*/ 9 w 10"/>
              <a:gd name="T47" fmla="*/ 0 h 23"/>
              <a:gd name="T48" fmla="*/ 7 w 10"/>
              <a:gd name="T4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" h="23">
                <a:moveTo>
                  <a:pt x="7" y="1"/>
                </a:moveTo>
                <a:cubicBezTo>
                  <a:pt x="6" y="1"/>
                  <a:pt x="5" y="2"/>
                  <a:pt x="6" y="3"/>
                </a:cubicBezTo>
                <a:cubicBezTo>
                  <a:pt x="6" y="4"/>
                  <a:pt x="4" y="4"/>
                  <a:pt x="3" y="4"/>
                </a:cubicBezTo>
                <a:cubicBezTo>
                  <a:pt x="4" y="4"/>
                  <a:pt x="4" y="5"/>
                  <a:pt x="3" y="6"/>
                </a:cubicBezTo>
                <a:cubicBezTo>
                  <a:pt x="3" y="7"/>
                  <a:pt x="0" y="8"/>
                  <a:pt x="1" y="9"/>
                </a:cubicBezTo>
                <a:cubicBezTo>
                  <a:pt x="1" y="10"/>
                  <a:pt x="3" y="12"/>
                  <a:pt x="1" y="13"/>
                </a:cubicBezTo>
                <a:cubicBezTo>
                  <a:pt x="2" y="15"/>
                  <a:pt x="0" y="16"/>
                  <a:pt x="1" y="18"/>
                </a:cubicBezTo>
                <a:cubicBezTo>
                  <a:pt x="1" y="19"/>
                  <a:pt x="1" y="21"/>
                  <a:pt x="1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4" y="20"/>
                  <a:pt x="0" y="18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5"/>
                  <a:pt x="3" y="14"/>
                  <a:pt x="2" y="13"/>
                </a:cubicBezTo>
                <a:cubicBezTo>
                  <a:pt x="2" y="13"/>
                  <a:pt x="3" y="12"/>
                  <a:pt x="3" y="12"/>
                </a:cubicBezTo>
                <a:cubicBezTo>
                  <a:pt x="2" y="11"/>
                  <a:pt x="5" y="10"/>
                  <a:pt x="6" y="8"/>
                </a:cubicBezTo>
                <a:cubicBezTo>
                  <a:pt x="5" y="8"/>
                  <a:pt x="5" y="8"/>
                  <a:pt x="5" y="7"/>
                </a:cubicBezTo>
                <a:cubicBezTo>
                  <a:pt x="6" y="8"/>
                  <a:pt x="8" y="8"/>
                  <a:pt x="8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6" y="5"/>
                  <a:pt x="6" y="5"/>
                </a:cubicBezTo>
                <a:cubicBezTo>
                  <a:pt x="7" y="3"/>
                  <a:pt x="8" y="5"/>
                  <a:pt x="9" y="4"/>
                </a:cubicBezTo>
                <a:cubicBezTo>
                  <a:pt x="8" y="3"/>
                  <a:pt x="10" y="2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8" y="1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200"/>
          <p:cNvSpPr>
            <a:spLocks/>
          </p:cNvSpPr>
          <p:nvPr/>
        </p:nvSpPr>
        <p:spPr bwMode="auto">
          <a:xfrm>
            <a:off x="382588" y="2214564"/>
            <a:ext cx="0" cy="1270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201"/>
          <p:cNvSpPr>
            <a:spLocks/>
          </p:cNvSpPr>
          <p:nvPr/>
        </p:nvSpPr>
        <p:spPr bwMode="auto">
          <a:xfrm>
            <a:off x="11574463" y="2116139"/>
            <a:ext cx="12700" cy="12700"/>
          </a:xfrm>
          <a:custGeom>
            <a:avLst/>
            <a:gdLst>
              <a:gd name="T0" fmla="*/ 8 w 8"/>
              <a:gd name="T1" fmla="*/ 8 h 8"/>
              <a:gd name="T2" fmla="*/ 0 w 8"/>
              <a:gd name="T3" fmla="*/ 0 h 8"/>
              <a:gd name="T4" fmla="*/ 0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202"/>
          <p:cNvSpPr>
            <a:spLocks/>
          </p:cNvSpPr>
          <p:nvPr/>
        </p:nvSpPr>
        <p:spPr bwMode="auto">
          <a:xfrm>
            <a:off x="11722100" y="2128839"/>
            <a:ext cx="12700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203"/>
          <p:cNvSpPr>
            <a:spLocks/>
          </p:cNvSpPr>
          <p:nvPr/>
        </p:nvSpPr>
        <p:spPr bwMode="auto">
          <a:xfrm>
            <a:off x="11561763" y="2139951"/>
            <a:ext cx="36513" cy="25400"/>
          </a:xfrm>
          <a:custGeom>
            <a:avLst/>
            <a:gdLst>
              <a:gd name="T0" fmla="*/ 1 w 3"/>
              <a:gd name="T1" fmla="*/ 2 h 2"/>
              <a:gd name="T2" fmla="*/ 3 w 3"/>
              <a:gd name="T3" fmla="*/ 1 h 2"/>
              <a:gd name="T4" fmla="*/ 1 w 3"/>
              <a:gd name="T5" fmla="*/ 0 h 2"/>
              <a:gd name="T6" fmla="*/ 0 w 3"/>
              <a:gd name="T7" fmla="*/ 1 h 2"/>
              <a:gd name="T8" fmla="*/ 1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204"/>
          <p:cNvSpPr>
            <a:spLocks/>
          </p:cNvSpPr>
          <p:nvPr/>
        </p:nvSpPr>
        <p:spPr bwMode="auto">
          <a:xfrm>
            <a:off x="11574463" y="2165351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/>
          </p:cNvSpPr>
          <p:nvPr/>
        </p:nvSpPr>
        <p:spPr bwMode="auto">
          <a:xfrm>
            <a:off x="11574463" y="21653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209550" y="2165351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11660188" y="2165351"/>
            <a:ext cx="25400" cy="25400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1 w 2"/>
              <a:gd name="T5" fmla="*/ 0 h 2"/>
              <a:gd name="T6" fmla="*/ 0 w 2"/>
              <a:gd name="T7" fmla="*/ 2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11685588" y="21653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11636375" y="2190751"/>
            <a:ext cx="49213" cy="12700"/>
          </a:xfrm>
          <a:custGeom>
            <a:avLst/>
            <a:gdLst>
              <a:gd name="T0" fmla="*/ 3 w 4"/>
              <a:gd name="T1" fmla="*/ 1 h 1"/>
              <a:gd name="T2" fmla="*/ 4 w 4"/>
              <a:gd name="T3" fmla="*/ 1 h 1"/>
              <a:gd name="T4" fmla="*/ 3 w 4"/>
              <a:gd name="T5" fmla="*/ 1 h 1"/>
              <a:gd name="T6" fmla="*/ 2 w 4"/>
              <a:gd name="T7" fmla="*/ 0 h 1"/>
              <a:gd name="T8" fmla="*/ 0 w 4"/>
              <a:gd name="T9" fmla="*/ 1 h 1"/>
              <a:gd name="T10" fmla="*/ 3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3" y="1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6472238" y="2227263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11426825" y="2227263"/>
            <a:ext cx="23813" cy="12700"/>
          </a:xfrm>
          <a:custGeom>
            <a:avLst/>
            <a:gdLst>
              <a:gd name="T0" fmla="*/ 2 w 2"/>
              <a:gd name="T1" fmla="*/ 1 h 1"/>
              <a:gd name="T2" fmla="*/ 1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11426825" y="2252663"/>
            <a:ext cx="23813" cy="12700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2 w 2"/>
              <a:gd name="T5" fmla="*/ 0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214"/>
          <p:cNvSpPr>
            <a:spLocks noChangeArrowheads="1"/>
          </p:cNvSpPr>
          <p:nvPr/>
        </p:nvSpPr>
        <p:spPr bwMode="auto">
          <a:xfrm>
            <a:off x="7361238" y="227806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 noEditPoints="1"/>
          </p:cNvSpPr>
          <p:nvPr/>
        </p:nvSpPr>
        <p:spPr bwMode="auto">
          <a:xfrm>
            <a:off x="7078663" y="2278063"/>
            <a:ext cx="98425" cy="61913"/>
          </a:xfrm>
          <a:custGeom>
            <a:avLst/>
            <a:gdLst>
              <a:gd name="T0" fmla="*/ 5 w 8"/>
              <a:gd name="T1" fmla="*/ 5 h 5"/>
              <a:gd name="T2" fmla="*/ 6 w 8"/>
              <a:gd name="T3" fmla="*/ 2 h 5"/>
              <a:gd name="T4" fmla="*/ 8 w 8"/>
              <a:gd name="T5" fmla="*/ 2 h 5"/>
              <a:gd name="T6" fmla="*/ 6 w 8"/>
              <a:gd name="T7" fmla="*/ 0 h 5"/>
              <a:gd name="T8" fmla="*/ 4 w 8"/>
              <a:gd name="T9" fmla="*/ 2 h 5"/>
              <a:gd name="T10" fmla="*/ 0 w 8"/>
              <a:gd name="T11" fmla="*/ 3 h 5"/>
              <a:gd name="T12" fmla="*/ 5 w 8"/>
              <a:gd name="T13" fmla="*/ 4 h 5"/>
              <a:gd name="T14" fmla="*/ 5 w 8"/>
              <a:gd name="T15" fmla="*/ 5 h 5"/>
              <a:gd name="T16" fmla="*/ 6 w 8"/>
              <a:gd name="T17" fmla="*/ 1 h 5"/>
              <a:gd name="T18" fmla="*/ 5 w 8"/>
              <a:gd name="T19" fmla="*/ 2 h 5"/>
              <a:gd name="T20" fmla="*/ 6 w 8"/>
              <a:gd name="T2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5">
                <a:moveTo>
                  <a:pt x="5" y="5"/>
                </a:moveTo>
                <a:cubicBezTo>
                  <a:pt x="5" y="4"/>
                  <a:pt x="8" y="3"/>
                  <a:pt x="6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0"/>
                  <a:pt x="5" y="2"/>
                  <a:pt x="6" y="0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1" y="1"/>
                  <a:pt x="0" y="3"/>
                </a:cubicBezTo>
                <a:cubicBezTo>
                  <a:pt x="2" y="4"/>
                  <a:pt x="3" y="4"/>
                  <a:pt x="5" y="4"/>
                </a:cubicBezTo>
                <a:lnTo>
                  <a:pt x="5" y="5"/>
                </a:lnTo>
                <a:close/>
                <a:moveTo>
                  <a:pt x="6" y="1"/>
                </a:moveTo>
                <a:cubicBezTo>
                  <a:pt x="6" y="2"/>
                  <a:pt x="5" y="2"/>
                  <a:pt x="5" y="2"/>
                </a:cubicBezTo>
                <a:cubicBezTo>
                  <a:pt x="6" y="2"/>
                  <a:pt x="5" y="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2420938" y="2301876"/>
            <a:ext cx="12700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/>
          </p:cNvSpPr>
          <p:nvPr/>
        </p:nvSpPr>
        <p:spPr bwMode="auto">
          <a:xfrm>
            <a:off x="173038" y="2327276"/>
            <a:ext cx="98425" cy="323850"/>
          </a:xfrm>
          <a:custGeom>
            <a:avLst/>
            <a:gdLst>
              <a:gd name="T0" fmla="*/ 6 w 8"/>
              <a:gd name="T1" fmla="*/ 26 h 26"/>
              <a:gd name="T2" fmla="*/ 6 w 8"/>
              <a:gd name="T3" fmla="*/ 25 h 26"/>
              <a:gd name="T4" fmla="*/ 6 w 8"/>
              <a:gd name="T5" fmla="*/ 23 h 26"/>
              <a:gd name="T6" fmla="*/ 6 w 8"/>
              <a:gd name="T7" fmla="*/ 19 h 26"/>
              <a:gd name="T8" fmla="*/ 6 w 8"/>
              <a:gd name="T9" fmla="*/ 20 h 26"/>
              <a:gd name="T10" fmla="*/ 6 w 8"/>
              <a:gd name="T11" fmla="*/ 18 h 26"/>
              <a:gd name="T12" fmla="*/ 4 w 8"/>
              <a:gd name="T13" fmla="*/ 15 h 26"/>
              <a:gd name="T14" fmla="*/ 5 w 8"/>
              <a:gd name="T15" fmla="*/ 15 h 26"/>
              <a:gd name="T16" fmla="*/ 4 w 8"/>
              <a:gd name="T17" fmla="*/ 14 h 26"/>
              <a:gd name="T18" fmla="*/ 5 w 8"/>
              <a:gd name="T19" fmla="*/ 13 h 26"/>
              <a:gd name="T20" fmla="*/ 4 w 8"/>
              <a:gd name="T21" fmla="*/ 12 h 26"/>
              <a:gd name="T22" fmla="*/ 5 w 8"/>
              <a:gd name="T23" fmla="*/ 11 h 26"/>
              <a:gd name="T24" fmla="*/ 4 w 8"/>
              <a:gd name="T25" fmla="*/ 11 h 26"/>
              <a:gd name="T26" fmla="*/ 6 w 8"/>
              <a:gd name="T27" fmla="*/ 10 h 26"/>
              <a:gd name="T28" fmla="*/ 4 w 8"/>
              <a:gd name="T29" fmla="*/ 9 h 26"/>
              <a:gd name="T30" fmla="*/ 4 w 8"/>
              <a:gd name="T31" fmla="*/ 7 h 26"/>
              <a:gd name="T32" fmla="*/ 5 w 8"/>
              <a:gd name="T33" fmla="*/ 1 h 26"/>
              <a:gd name="T34" fmla="*/ 2 w 8"/>
              <a:gd name="T35" fmla="*/ 0 h 26"/>
              <a:gd name="T36" fmla="*/ 2 w 8"/>
              <a:gd name="T37" fmla="*/ 6 h 26"/>
              <a:gd name="T38" fmla="*/ 1 w 8"/>
              <a:gd name="T39" fmla="*/ 7 h 26"/>
              <a:gd name="T40" fmla="*/ 1 w 8"/>
              <a:gd name="T41" fmla="*/ 11 h 26"/>
              <a:gd name="T42" fmla="*/ 0 w 8"/>
              <a:gd name="T43" fmla="*/ 11 h 26"/>
              <a:gd name="T44" fmla="*/ 1 w 8"/>
              <a:gd name="T45" fmla="*/ 19 h 26"/>
              <a:gd name="T46" fmla="*/ 1 w 8"/>
              <a:gd name="T47" fmla="*/ 22 h 26"/>
              <a:gd name="T48" fmla="*/ 6 w 8"/>
              <a:gd name="T4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26">
                <a:moveTo>
                  <a:pt x="6" y="26"/>
                </a:moveTo>
                <a:cubicBezTo>
                  <a:pt x="7" y="26"/>
                  <a:pt x="6" y="26"/>
                  <a:pt x="6" y="25"/>
                </a:cubicBezTo>
                <a:cubicBezTo>
                  <a:pt x="6" y="25"/>
                  <a:pt x="6" y="24"/>
                  <a:pt x="6" y="23"/>
                </a:cubicBezTo>
                <a:cubicBezTo>
                  <a:pt x="2" y="22"/>
                  <a:pt x="8" y="21"/>
                  <a:pt x="6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9"/>
                  <a:pt x="3" y="19"/>
                  <a:pt x="6" y="18"/>
                </a:cubicBezTo>
                <a:cubicBezTo>
                  <a:pt x="5" y="17"/>
                  <a:pt x="7" y="16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2"/>
                  <a:pt x="4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5" y="8"/>
                  <a:pt x="4" y="7"/>
                </a:cubicBezTo>
                <a:cubicBezTo>
                  <a:pt x="6" y="5"/>
                  <a:pt x="4" y="3"/>
                  <a:pt x="5" y="1"/>
                </a:cubicBezTo>
                <a:cubicBezTo>
                  <a:pt x="5" y="0"/>
                  <a:pt x="3" y="1"/>
                  <a:pt x="2" y="0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2" y="7"/>
                  <a:pt x="1" y="7"/>
                </a:cubicBezTo>
                <a:cubicBezTo>
                  <a:pt x="1" y="8"/>
                  <a:pt x="0" y="10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4"/>
                  <a:pt x="0" y="16"/>
                  <a:pt x="1" y="19"/>
                </a:cubicBezTo>
                <a:cubicBezTo>
                  <a:pt x="0" y="20"/>
                  <a:pt x="0" y="22"/>
                  <a:pt x="1" y="22"/>
                </a:cubicBezTo>
                <a:cubicBezTo>
                  <a:pt x="0" y="25"/>
                  <a:pt x="4" y="25"/>
                  <a:pt x="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7288213" y="2327276"/>
            <a:ext cx="36513" cy="25400"/>
          </a:xfrm>
          <a:custGeom>
            <a:avLst/>
            <a:gdLst>
              <a:gd name="T0" fmla="*/ 3 w 3"/>
              <a:gd name="T1" fmla="*/ 1 h 2"/>
              <a:gd name="T2" fmla="*/ 0 w 3"/>
              <a:gd name="T3" fmla="*/ 1 h 2"/>
              <a:gd name="T4" fmla="*/ 2 w 3"/>
              <a:gd name="T5" fmla="*/ 1 h 2"/>
              <a:gd name="T6" fmla="*/ 0 w 3"/>
              <a:gd name="T7" fmla="*/ 2 h 2"/>
              <a:gd name="T8" fmla="*/ 3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3" y="0"/>
                  <a:pt x="1" y="0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7634288" y="2339976"/>
            <a:ext cx="11113" cy="0"/>
          </a:xfrm>
          <a:custGeom>
            <a:avLst/>
            <a:gdLst>
              <a:gd name="T0" fmla="*/ 0 w 7"/>
              <a:gd name="T1" fmla="*/ 0 w 7"/>
              <a:gd name="T2" fmla="*/ 7 w 7"/>
              <a:gd name="T3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0" y="0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7138988" y="2339976"/>
            <a:ext cx="25400" cy="12700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2" y="1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/>
          </p:cNvSpPr>
          <p:nvPr/>
        </p:nvSpPr>
        <p:spPr bwMode="auto">
          <a:xfrm>
            <a:off x="7621588" y="2365376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10920413" y="2376488"/>
            <a:ext cx="23813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7608888" y="2389188"/>
            <a:ext cx="98425" cy="61913"/>
          </a:xfrm>
          <a:custGeom>
            <a:avLst/>
            <a:gdLst>
              <a:gd name="T0" fmla="*/ 4 w 8"/>
              <a:gd name="T1" fmla="*/ 3 h 5"/>
              <a:gd name="T2" fmla="*/ 3 w 8"/>
              <a:gd name="T3" fmla="*/ 2 h 5"/>
              <a:gd name="T4" fmla="*/ 5 w 8"/>
              <a:gd name="T5" fmla="*/ 1 h 5"/>
              <a:gd name="T6" fmla="*/ 1 w 8"/>
              <a:gd name="T7" fmla="*/ 1 h 5"/>
              <a:gd name="T8" fmla="*/ 1 w 8"/>
              <a:gd name="T9" fmla="*/ 2 h 5"/>
              <a:gd name="T10" fmla="*/ 0 w 8"/>
              <a:gd name="T11" fmla="*/ 2 h 5"/>
              <a:gd name="T12" fmla="*/ 0 w 8"/>
              <a:gd name="T13" fmla="*/ 3 h 5"/>
              <a:gd name="T14" fmla="*/ 2 w 8"/>
              <a:gd name="T15" fmla="*/ 4 h 5"/>
              <a:gd name="T16" fmla="*/ 0 w 8"/>
              <a:gd name="T17" fmla="*/ 5 h 5"/>
              <a:gd name="T18" fmla="*/ 6 w 8"/>
              <a:gd name="T19" fmla="*/ 4 h 5"/>
              <a:gd name="T20" fmla="*/ 8 w 8"/>
              <a:gd name="T21" fmla="*/ 1 h 5"/>
              <a:gd name="T22" fmla="*/ 6 w 8"/>
              <a:gd name="T23" fmla="*/ 0 h 5"/>
              <a:gd name="T24" fmla="*/ 4 w 8"/>
              <a:gd name="T2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5">
                <a:moveTo>
                  <a:pt x="4" y="3"/>
                </a:moveTo>
                <a:cubicBezTo>
                  <a:pt x="3" y="2"/>
                  <a:pt x="3" y="2"/>
                  <a:pt x="3" y="2"/>
                </a:cubicBezTo>
                <a:cubicBezTo>
                  <a:pt x="3" y="1"/>
                  <a:pt x="5" y="2"/>
                  <a:pt x="5" y="1"/>
                </a:cubicBezTo>
                <a:cubicBezTo>
                  <a:pt x="3" y="1"/>
                  <a:pt x="2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2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4" y="4"/>
                  <a:pt x="6" y="4"/>
                </a:cubicBezTo>
                <a:cubicBezTo>
                  <a:pt x="5" y="3"/>
                  <a:pt x="7" y="2"/>
                  <a:pt x="8" y="1"/>
                </a:cubicBezTo>
                <a:cubicBezTo>
                  <a:pt x="6" y="0"/>
                  <a:pt x="6" y="0"/>
                  <a:pt x="6" y="0"/>
                </a:cubicBezTo>
                <a:cubicBezTo>
                  <a:pt x="8" y="1"/>
                  <a:pt x="5" y="2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3816350" y="2427288"/>
            <a:ext cx="25400" cy="12700"/>
          </a:xfrm>
          <a:custGeom>
            <a:avLst/>
            <a:gdLst>
              <a:gd name="T0" fmla="*/ 8 w 16"/>
              <a:gd name="T1" fmla="*/ 0 h 8"/>
              <a:gd name="T2" fmla="*/ 0 w 16"/>
              <a:gd name="T3" fmla="*/ 8 h 8"/>
              <a:gd name="T4" fmla="*/ 16 w 16"/>
              <a:gd name="T5" fmla="*/ 0 h 8"/>
              <a:gd name="T6" fmla="*/ 8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0"/>
                </a:moveTo>
                <a:lnTo>
                  <a:pt x="0" y="8"/>
                </a:lnTo>
                <a:lnTo>
                  <a:pt x="1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4322763" y="2427288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8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26"/>
          <p:cNvSpPr>
            <a:spLocks noChangeArrowheads="1"/>
          </p:cNvSpPr>
          <p:nvPr/>
        </p:nvSpPr>
        <p:spPr bwMode="auto">
          <a:xfrm>
            <a:off x="7645400" y="2451101"/>
            <a:ext cx="12700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7559675" y="2463801"/>
            <a:ext cx="85725" cy="38100"/>
          </a:xfrm>
          <a:custGeom>
            <a:avLst/>
            <a:gdLst>
              <a:gd name="T0" fmla="*/ 4 w 7"/>
              <a:gd name="T1" fmla="*/ 0 h 3"/>
              <a:gd name="T2" fmla="*/ 1 w 7"/>
              <a:gd name="T3" fmla="*/ 1 h 3"/>
              <a:gd name="T4" fmla="*/ 1 w 7"/>
              <a:gd name="T5" fmla="*/ 3 h 3"/>
              <a:gd name="T6" fmla="*/ 5 w 7"/>
              <a:gd name="T7" fmla="*/ 2 h 3"/>
              <a:gd name="T8" fmla="*/ 7 w 7"/>
              <a:gd name="T9" fmla="*/ 1 h 3"/>
              <a:gd name="T10" fmla="*/ 4 w 7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3">
                <a:moveTo>
                  <a:pt x="4" y="0"/>
                </a:moveTo>
                <a:cubicBezTo>
                  <a:pt x="3" y="1"/>
                  <a:pt x="2" y="1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3" y="3"/>
                  <a:pt x="3" y="2"/>
                  <a:pt x="5" y="2"/>
                </a:cubicBezTo>
                <a:cubicBezTo>
                  <a:pt x="6" y="2"/>
                  <a:pt x="7" y="1"/>
                  <a:pt x="7" y="1"/>
                </a:cubicBezTo>
                <a:cubicBezTo>
                  <a:pt x="6" y="1"/>
                  <a:pt x="5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/>
          </p:cNvSpPr>
          <p:nvPr/>
        </p:nvSpPr>
        <p:spPr bwMode="auto">
          <a:xfrm>
            <a:off x="4311650" y="2463801"/>
            <a:ext cx="23813" cy="25400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11833225" y="2476501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/>
          </p:cNvSpPr>
          <p:nvPr/>
        </p:nvSpPr>
        <p:spPr bwMode="auto">
          <a:xfrm>
            <a:off x="2038350" y="2501901"/>
            <a:ext cx="36513" cy="25400"/>
          </a:xfrm>
          <a:custGeom>
            <a:avLst/>
            <a:gdLst>
              <a:gd name="T0" fmla="*/ 0 w 3"/>
              <a:gd name="T1" fmla="*/ 1 h 2"/>
              <a:gd name="T2" fmla="*/ 3 w 3"/>
              <a:gd name="T3" fmla="*/ 2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1"/>
                  <a:pt x="2" y="2"/>
                  <a:pt x="3" y="2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/>
          </p:cNvSpPr>
          <p:nvPr/>
        </p:nvSpPr>
        <p:spPr bwMode="auto">
          <a:xfrm>
            <a:off x="246063" y="2514601"/>
            <a:ext cx="61913" cy="74613"/>
          </a:xfrm>
          <a:custGeom>
            <a:avLst/>
            <a:gdLst>
              <a:gd name="T0" fmla="*/ 3 w 5"/>
              <a:gd name="T1" fmla="*/ 5 h 6"/>
              <a:gd name="T2" fmla="*/ 3 w 5"/>
              <a:gd name="T3" fmla="*/ 4 h 6"/>
              <a:gd name="T4" fmla="*/ 4 w 5"/>
              <a:gd name="T5" fmla="*/ 4 h 6"/>
              <a:gd name="T6" fmla="*/ 4 w 5"/>
              <a:gd name="T7" fmla="*/ 2 h 6"/>
              <a:gd name="T8" fmla="*/ 4 w 5"/>
              <a:gd name="T9" fmla="*/ 2 h 6"/>
              <a:gd name="T10" fmla="*/ 4 w 5"/>
              <a:gd name="T11" fmla="*/ 0 h 6"/>
              <a:gd name="T12" fmla="*/ 3 w 5"/>
              <a:gd name="T13" fmla="*/ 1 h 6"/>
              <a:gd name="T14" fmla="*/ 3 w 5"/>
              <a:gd name="T1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3" y="5"/>
                </a:moveTo>
                <a:cubicBezTo>
                  <a:pt x="4" y="6"/>
                  <a:pt x="4" y="4"/>
                  <a:pt x="3" y="4"/>
                </a:cubicBezTo>
                <a:cubicBezTo>
                  <a:pt x="3" y="4"/>
                  <a:pt x="3" y="4"/>
                  <a:pt x="4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1"/>
                  <a:pt x="3" y="1"/>
                </a:cubicBezTo>
                <a:cubicBezTo>
                  <a:pt x="5" y="3"/>
                  <a:pt x="0" y="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1803400" y="2514601"/>
            <a:ext cx="0" cy="12700"/>
          </a:xfrm>
          <a:custGeom>
            <a:avLst/>
            <a:gdLst>
              <a:gd name="T0" fmla="*/ 8 h 8"/>
              <a:gd name="T1" fmla="*/ 8 h 8"/>
              <a:gd name="T2" fmla="*/ 0 h 8"/>
              <a:gd name="T3" fmla="*/ 8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8"/>
                </a:moveTo>
                <a:lnTo>
                  <a:pt x="0" y="8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3"/>
          <p:cNvSpPr>
            <a:spLocks/>
          </p:cNvSpPr>
          <p:nvPr/>
        </p:nvSpPr>
        <p:spPr bwMode="auto">
          <a:xfrm>
            <a:off x="12055475" y="2527301"/>
            <a:ext cx="12700" cy="23813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0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3681413" y="2538413"/>
            <a:ext cx="23813" cy="12700"/>
          </a:xfrm>
          <a:custGeom>
            <a:avLst/>
            <a:gdLst>
              <a:gd name="T0" fmla="*/ 15 w 15"/>
              <a:gd name="T1" fmla="*/ 0 h 8"/>
              <a:gd name="T2" fmla="*/ 0 w 15"/>
              <a:gd name="T3" fmla="*/ 8 h 8"/>
              <a:gd name="T4" fmla="*/ 0 w 15"/>
              <a:gd name="T5" fmla="*/ 8 h 8"/>
              <a:gd name="T6" fmla="*/ 15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5" y="0"/>
                </a:moveTo>
                <a:lnTo>
                  <a:pt x="0" y="8"/>
                </a:lnTo>
                <a:lnTo>
                  <a:pt x="0" y="8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/>
          </p:cNvSpPr>
          <p:nvPr/>
        </p:nvSpPr>
        <p:spPr bwMode="auto">
          <a:xfrm>
            <a:off x="3717925" y="2551113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0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/>
          </p:cNvSpPr>
          <p:nvPr/>
        </p:nvSpPr>
        <p:spPr bwMode="auto">
          <a:xfrm>
            <a:off x="271463" y="2589213"/>
            <a:ext cx="25400" cy="1270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/>
          </p:cNvSpPr>
          <p:nvPr/>
        </p:nvSpPr>
        <p:spPr bwMode="auto">
          <a:xfrm>
            <a:off x="307975" y="2601913"/>
            <a:ext cx="25400" cy="11113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2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1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2" y="0"/>
                  <a:pt x="2" y="0"/>
                  <a:pt x="2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8"/>
          <p:cNvSpPr>
            <a:spLocks/>
          </p:cNvSpPr>
          <p:nvPr/>
        </p:nvSpPr>
        <p:spPr bwMode="auto">
          <a:xfrm>
            <a:off x="11920538" y="2601913"/>
            <a:ext cx="36513" cy="11113"/>
          </a:xfrm>
          <a:custGeom>
            <a:avLst/>
            <a:gdLst>
              <a:gd name="T0" fmla="*/ 2 w 3"/>
              <a:gd name="T1" fmla="*/ 1 h 1"/>
              <a:gd name="T2" fmla="*/ 0 w 3"/>
              <a:gd name="T3" fmla="*/ 0 h 1"/>
              <a:gd name="T4" fmla="*/ 0 w 3"/>
              <a:gd name="T5" fmla="*/ 1 h 1"/>
              <a:gd name="T6" fmla="*/ 2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3" y="0"/>
                  <a:pt x="1" y="1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/>
          </p:cNvSpPr>
          <p:nvPr/>
        </p:nvSpPr>
        <p:spPr bwMode="auto">
          <a:xfrm>
            <a:off x="284163" y="2613026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284163" y="2625726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41"/>
          <p:cNvSpPr>
            <a:spLocks/>
          </p:cNvSpPr>
          <p:nvPr/>
        </p:nvSpPr>
        <p:spPr bwMode="auto">
          <a:xfrm>
            <a:off x="7658100" y="2625726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2"/>
          <p:cNvSpPr>
            <a:spLocks/>
          </p:cNvSpPr>
          <p:nvPr/>
        </p:nvSpPr>
        <p:spPr bwMode="auto">
          <a:xfrm>
            <a:off x="4360863" y="2651126"/>
            <a:ext cx="36513" cy="25400"/>
          </a:xfrm>
          <a:custGeom>
            <a:avLst/>
            <a:gdLst>
              <a:gd name="T0" fmla="*/ 1 w 3"/>
              <a:gd name="T1" fmla="*/ 0 h 2"/>
              <a:gd name="T2" fmla="*/ 2 w 3"/>
              <a:gd name="T3" fmla="*/ 2 h 2"/>
              <a:gd name="T4" fmla="*/ 1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0" y="2"/>
                  <a:pt x="2" y="1"/>
                  <a:pt x="2" y="2"/>
                </a:cubicBezTo>
                <a:cubicBezTo>
                  <a:pt x="3" y="0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185738" y="2663826"/>
            <a:ext cx="36513" cy="25400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2 w 3"/>
              <a:gd name="T5" fmla="*/ 0 h 2"/>
              <a:gd name="T6" fmla="*/ 0 w 3"/>
              <a:gd name="T7" fmla="*/ 1 h 2"/>
              <a:gd name="T8" fmla="*/ 1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1"/>
                  <a:pt x="3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1"/>
                </a:cubicBez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4"/>
          <p:cNvSpPr>
            <a:spLocks/>
          </p:cNvSpPr>
          <p:nvPr/>
        </p:nvSpPr>
        <p:spPr bwMode="auto">
          <a:xfrm>
            <a:off x="3038475" y="2663826"/>
            <a:ext cx="25400" cy="12700"/>
          </a:xfrm>
          <a:custGeom>
            <a:avLst/>
            <a:gdLst>
              <a:gd name="T0" fmla="*/ 1 w 2"/>
              <a:gd name="T1" fmla="*/ 0 h 1"/>
              <a:gd name="T2" fmla="*/ 1 w 2"/>
              <a:gd name="T3" fmla="*/ 0 h 1"/>
              <a:gd name="T4" fmla="*/ 0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5"/>
          <p:cNvSpPr>
            <a:spLocks/>
          </p:cNvSpPr>
          <p:nvPr/>
        </p:nvSpPr>
        <p:spPr bwMode="auto">
          <a:xfrm>
            <a:off x="271463" y="2663826"/>
            <a:ext cx="36513" cy="36513"/>
          </a:xfrm>
          <a:custGeom>
            <a:avLst/>
            <a:gdLst>
              <a:gd name="T0" fmla="*/ 3 w 3"/>
              <a:gd name="T1" fmla="*/ 3 h 3"/>
              <a:gd name="T2" fmla="*/ 3 w 3"/>
              <a:gd name="T3" fmla="*/ 0 h 3"/>
              <a:gd name="T4" fmla="*/ 2 w 3"/>
              <a:gd name="T5" fmla="*/ 0 h 3"/>
              <a:gd name="T6" fmla="*/ 2 w 3"/>
              <a:gd name="T7" fmla="*/ 1 h 3"/>
              <a:gd name="T8" fmla="*/ 2 w 3"/>
              <a:gd name="T9" fmla="*/ 1 h 3"/>
              <a:gd name="T10" fmla="*/ 2 w 3"/>
              <a:gd name="T11" fmla="*/ 1 h 3"/>
              <a:gd name="T12" fmla="*/ 2 w 3"/>
              <a:gd name="T13" fmla="*/ 1 h 3"/>
              <a:gd name="T14" fmla="*/ 1 w 3"/>
              <a:gd name="T15" fmla="*/ 3 h 3"/>
              <a:gd name="T16" fmla="*/ 3 w 3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2"/>
                  <a:pt x="0" y="2"/>
                  <a:pt x="1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46"/>
          <p:cNvSpPr>
            <a:spLocks/>
          </p:cNvSpPr>
          <p:nvPr/>
        </p:nvSpPr>
        <p:spPr bwMode="auto">
          <a:xfrm>
            <a:off x="196850" y="2689226"/>
            <a:ext cx="12700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7"/>
          <p:cNvSpPr>
            <a:spLocks/>
          </p:cNvSpPr>
          <p:nvPr/>
        </p:nvSpPr>
        <p:spPr bwMode="auto">
          <a:xfrm>
            <a:off x="10598150" y="2700338"/>
            <a:ext cx="38100" cy="25400"/>
          </a:xfrm>
          <a:custGeom>
            <a:avLst/>
            <a:gdLst>
              <a:gd name="T0" fmla="*/ 2 w 3"/>
              <a:gd name="T1" fmla="*/ 1 h 2"/>
              <a:gd name="T2" fmla="*/ 0 w 3"/>
              <a:gd name="T3" fmla="*/ 2 h 2"/>
              <a:gd name="T4" fmla="*/ 3 w 3"/>
              <a:gd name="T5" fmla="*/ 1 h 2"/>
              <a:gd name="T6" fmla="*/ 2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1" y="0"/>
                  <a:pt x="0" y="1"/>
                  <a:pt x="0" y="2"/>
                </a:cubicBezTo>
                <a:cubicBezTo>
                  <a:pt x="1" y="2"/>
                  <a:pt x="2" y="2"/>
                  <a:pt x="3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8"/>
          <p:cNvSpPr>
            <a:spLocks/>
          </p:cNvSpPr>
          <p:nvPr/>
        </p:nvSpPr>
        <p:spPr bwMode="auto">
          <a:xfrm>
            <a:off x="196850" y="2713038"/>
            <a:ext cx="74613" cy="223838"/>
          </a:xfrm>
          <a:custGeom>
            <a:avLst/>
            <a:gdLst>
              <a:gd name="T0" fmla="*/ 6 w 6"/>
              <a:gd name="T1" fmla="*/ 16 h 18"/>
              <a:gd name="T2" fmla="*/ 5 w 6"/>
              <a:gd name="T3" fmla="*/ 11 h 18"/>
              <a:gd name="T4" fmla="*/ 4 w 6"/>
              <a:gd name="T5" fmla="*/ 7 h 18"/>
              <a:gd name="T6" fmla="*/ 3 w 6"/>
              <a:gd name="T7" fmla="*/ 3 h 18"/>
              <a:gd name="T8" fmla="*/ 2 w 6"/>
              <a:gd name="T9" fmla="*/ 0 h 18"/>
              <a:gd name="T10" fmla="*/ 1 w 6"/>
              <a:gd name="T11" fmla="*/ 0 h 18"/>
              <a:gd name="T12" fmla="*/ 2 w 6"/>
              <a:gd name="T13" fmla="*/ 6 h 18"/>
              <a:gd name="T14" fmla="*/ 4 w 6"/>
              <a:gd name="T15" fmla="*/ 11 h 18"/>
              <a:gd name="T16" fmla="*/ 4 w 6"/>
              <a:gd name="T17" fmla="*/ 15 h 18"/>
              <a:gd name="T18" fmla="*/ 6 w 6"/>
              <a:gd name="T19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18">
                <a:moveTo>
                  <a:pt x="6" y="16"/>
                </a:moveTo>
                <a:cubicBezTo>
                  <a:pt x="4" y="15"/>
                  <a:pt x="6" y="13"/>
                  <a:pt x="5" y="11"/>
                </a:cubicBezTo>
                <a:cubicBezTo>
                  <a:pt x="6" y="10"/>
                  <a:pt x="3" y="9"/>
                  <a:pt x="4" y="7"/>
                </a:cubicBezTo>
                <a:cubicBezTo>
                  <a:pt x="3" y="7"/>
                  <a:pt x="5" y="4"/>
                  <a:pt x="3" y="3"/>
                </a:cubicBezTo>
                <a:cubicBezTo>
                  <a:pt x="4" y="2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2"/>
                  <a:pt x="2" y="4"/>
                  <a:pt x="2" y="6"/>
                </a:cubicBezTo>
                <a:cubicBezTo>
                  <a:pt x="2" y="8"/>
                  <a:pt x="3" y="9"/>
                  <a:pt x="4" y="11"/>
                </a:cubicBezTo>
                <a:cubicBezTo>
                  <a:pt x="3" y="12"/>
                  <a:pt x="4" y="14"/>
                  <a:pt x="4" y="15"/>
                </a:cubicBezTo>
                <a:cubicBezTo>
                  <a:pt x="5" y="15"/>
                  <a:pt x="4" y="18"/>
                  <a:pt x="6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49"/>
          <p:cNvSpPr>
            <a:spLocks/>
          </p:cNvSpPr>
          <p:nvPr/>
        </p:nvSpPr>
        <p:spPr bwMode="auto">
          <a:xfrm>
            <a:off x="271463" y="2713038"/>
            <a:ext cx="74613" cy="87313"/>
          </a:xfrm>
          <a:custGeom>
            <a:avLst/>
            <a:gdLst>
              <a:gd name="T0" fmla="*/ 5 w 6"/>
              <a:gd name="T1" fmla="*/ 5 h 7"/>
              <a:gd name="T2" fmla="*/ 3 w 6"/>
              <a:gd name="T3" fmla="*/ 2 h 7"/>
              <a:gd name="T4" fmla="*/ 6 w 6"/>
              <a:gd name="T5" fmla="*/ 2 h 7"/>
              <a:gd name="T6" fmla="*/ 4 w 6"/>
              <a:gd name="T7" fmla="*/ 1 h 7"/>
              <a:gd name="T8" fmla="*/ 4 w 6"/>
              <a:gd name="T9" fmla="*/ 1 h 7"/>
              <a:gd name="T10" fmla="*/ 2 w 6"/>
              <a:gd name="T11" fmla="*/ 0 h 7"/>
              <a:gd name="T12" fmla="*/ 3 w 6"/>
              <a:gd name="T13" fmla="*/ 6 h 7"/>
              <a:gd name="T14" fmla="*/ 5 w 6"/>
              <a:gd name="T15" fmla="*/ 7 h 7"/>
              <a:gd name="T16" fmla="*/ 5 w 6"/>
              <a:gd name="T17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7">
                <a:moveTo>
                  <a:pt x="5" y="5"/>
                </a:moveTo>
                <a:cubicBezTo>
                  <a:pt x="2" y="4"/>
                  <a:pt x="5" y="3"/>
                  <a:pt x="3" y="2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5" y="4"/>
                  <a:pt x="3" y="6"/>
                </a:cubicBezTo>
                <a:cubicBezTo>
                  <a:pt x="3" y="6"/>
                  <a:pt x="3" y="7"/>
                  <a:pt x="5" y="7"/>
                </a:cubicBezTo>
                <a:cubicBezTo>
                  <a:pt x="3" y="6"/>
                  <a:pt x="5" y="6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50"/>
          <p:cNvSpPr>
            <a:spLocks/>
          </p:cNvSpPr>
          <p:nvPr/>
        </p:nvSpPr>
        <p:spPr bwMode="auto">
          <a:xfrm>
            <a:off x="10574338" y="2725738"/>
            <a:ext cx="61913" cy="38100"/>
          </a:xfrm>
          <a:custGeom>
            <a:avLst/>
            <a:gdLst>
              <a:gd name="T0" fmla="*/ 0 w 5"/>
              <a:gd name="T1" fmla="*/ 1 h 3"/>
              <a:gd name="T2" fmla="*/ 0 w 5"/>
              <a:gd name="T3" fmla="*/ 1 h 3"/>
              <a:gd name="T4" fmla="*/ 0 w 5"/>
              <a:gd name="T5" fmla="*/ 2 h 3"/>
              <a:gd name="T6" fmla="*/ 0 w 5"/>
              <a:gd name="T7" fmla="*/ 2 h 3"/>
              <a:gd name="T8" fmla="*/ 5 w 5"/>
              <a:gd name="T9" fmla="*/ 0 h 3"/>
              <a:gd name="T10" fmla="*/ 0 w 5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4" y="2"/>
                  <a:pt x="5" y="0"/>
                </a:cubicBezTo>
                <a:cubicBezTo>
                  <a:pt x="3" y="0"/>
                  <a:pt x="1" y="3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51"/>
          <p:cNvSpPr>
            <a:spLocks/>
          </p:cNvSpPr>
          <p:nvPr/>
        </p:nvSpPr>
        <p:spPr bwMode="auto">
          <a:xfrm>
            <a:off x="3136900" y="2751138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2"/>
          <p:cNvSpPr>
            <a:spLocks/>
          </p:cNvSpPr>
          <p:nvPr/>
        </p:nvSpPr>
        <p:spPr bwMode="auto">
          <a:xfrm>
            <a:off x="10585450" y="2751138"/>
            <a:ext cx="50800" cy="23813"/>
          </a:xfrm>
          <a:custGeom>
            <a:avLst/>
            <a:gdLst>
              <a:gd name="T0" fmla="*/ 3 w 4"/>
              <a:gd name="T1" fmla="*/ 2 h 2"/>
              <a:gd name="T2" fmla="*/ 0 w 4"/>
              <a:gd name="T3" fmla="*/ 2 h 2"/>
              <a:gd name="T4" fmla="*/ 0 w 4"/>
              <a:gd name="T5" fmla="*/ 2 h 2"/>
              <a:gd name="T6" fmla="*/ 4 w 4"/>
              <a:gd name="T7" fmla="*/ 0 h 2"/>
              <a:gd name="T8" fmla="*/ 2 w 4"/>
              <a:gd name="T9" fmla="*/ 1 h 2"/>
              <a:gd name="T10" fmla="*/ 3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3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4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3"/>
          <p:cNvSpPr>
            <a:spLocks/>
          </p:cNvSpPr>
          <p:nvPr/>
        </p:nvSpPr>
        <p:spPr bwMode="auto">
          <a:xfrm>
            <a:off x="12130088" y="2763838"/>
            <a:ext cx="25400" cy="11113"/>
          </a:xfrm>
          <a:custGeom>
            <a:avLst/>
            <a:gdLst>
              <a:gd name="T0" fmla="*/ 2 w 2"/>
              <a:gd name="T1" fmla="*/ 1 h 1"/>
              <a:gd name="T2" fmla="*/ 2 w 2"/>
              <a:gd name="T3" fmla="*/ 1 h 1"/>
              <a:gd name="T4" fmla="*/ 2 w 2"/>
              <a:gd name="T5" fmla="*/ 1 h 1"/>
              <a:gd name="T6" fmla="*/ 2 w 2"/>
              <a:gd name="T7" fmla="*/ 0 h 1"/>
              <a:gd name="T8" fmla="*/ 0 w 2"/>
              <a:gd name="T9" fmla="*/ 0 h 1"/>
              <a:gd name="T10" fmla="*/ 2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54"/>
          <p:cNvSpPr>
            <a:spLocks/>
          </p:cNvSpPr>
          <p:nvPr/>
        </p:nvSpPr>
        <p:spPr bwMode="auto">
          <a:xfrm>
            <a:off x="12155488" y="2787651"/>
            <a:ext cx="11113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55"/>
          <p:cNvSpPr>
            <a:spLocks/>
          </p:cNvSpPr>
          <p:nvPr/>
        </p:nvSpPr>
        <p:spPr bwMode="auto">
          <a:xfrm>
            <a:off x="2532063" y="2787651"/>
            <a:ext cx="209550" cy="200025"/>
          </a:xfrm>
          <a:custGeom>
            <a:avLst/>
            <a:gdLst>
              <a:gd name="T0" fmla="*/ 13 w 17"/>
              <a:gd name="T1" fmla="*/ 13 h 16"/>
              <a:gd name="T2" fmla="*/ 13 w 17"/>
              <a:gd name="T3" fmla="*/ 13 h 16"/>
              <a:gd name="T4" fmla="*/ 9 w 17"/>
              <a:gd name="T5" fmla="*/ 8 h 16"/>
              <a:gd name="T6" fmla="*/ 6 w 17"/>
              <a:gd name="T7" fmla="*/ 8 h 16"/>
              <a:gd name="T8" fmla="*/ 8 w 17"/>
              <a:gd name="T9" fmla="*/ 8 h 16"/>
              <a:gd name="T10" fmla="*/ 5 w 17"/>
              <a:gd name="T11" fmla="*/ 4 h 16"/>
              <a:gd name="T12" fmla="*/ 5 w 17"/>
              <a:gd name="T13" fmla="*/ 4 h 16"/>
              <a:gd name="T14" fmla="*/ 4 w 17"/>
              <a:gd name="T15" fmla="*/ 3 h 16"/>
              <a:gd name="T16" fmla="*/ 3 w 17"/>
              <a:gd name="T17" fmla="*/ 0 h 16"/>
              <a:gd name="T18" fmla="*/ 1 w 17"/>
              <a:gd name="T19" fmla="*/ 1 h 16"/>
              <a:gd name="T20" fmla="*/ 1 w 17"/>
              <a:gd name="T21" fmla="*/ 4 h 16"/>
              <a:gd name="T22" fmla="*/ 5 w 17"/>
              <a:gd name="T23" fmla="*/ 6 h 16"/>
              <a:gd name="T24" fmla="*/ 4 w 17"/>
              <a:gd name="T25" fmla="*/ 6 h 16"/>
              <a:gd name="T26" fmla="*/ 4 w 17"/>
              <a:gd name="T27" fmla="*/ 7 h 16"/>
              <a:gd name="T28" fmla="*/ 8 w 17"/>
              <a:gd name="T29" fmla="*/ 10 h 16"/>
              <a:gd name="T30" fmla="*/ 7 w 17"/>
              <a:gd name="T31" fmla="*/ 11 h 16"/>
              <a:gd name="T32" fmla="*/ 8 w 17"/>
              <a:gd name="T33" fmla="*/ 11 h 16"/>
              <a:gd name="T34" fmla="*/ 9 w 17"/>
              <a:gd name="T35" fmla="*/ 12 h 16"/>
              <a:gd name="T36" fmla="*/ 10 w 17"/>
              <a:gd name="T37" fmla="*/ 12 h 16"/>
              <a:gd name="T38" fmla="*/ 13 w 17"/>
              <a:gd name="T39" fmla="*/ 15 h 16"/>
              <a:gd name="T40" fmla="*/ 12 w 17"/>
              <a:gd name="T41" fmla="*/ 15 h 16"/>
              <a:gd name="T42" fmla="*/ 13 w 17"/>
              <a:gd name="T43" fmla="*/ 15 h 16"/>
              <a:gd name="T44" fmla="*/ 14 w 17"/>
              <a:gd name="T45" fmla="*/ 16 h 16"/>
              <a:gd name="T46" fmla="*/ 16 w 17"/>
              <a:gd name="T47" fmla="*/ 15 h 16"/>
              <a:gd name="T48" fmla="*/ 13 w 17"/>
              <a:gd name="T49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6">
                <a:moveTo>
                  <a:pt x="13" y="13"/>
                </a:moveTo>
                <a:cubicBezTo>
                  <a:pt x="13" y="13"/>
                  <a:pt x="13" y="13"/>
                  <a:pt x="13" y="13"/>
                </a:cubicBezTo>
                <a:cubicBezTo>
                  <a:pt x="12" y="11"/>
                  <a:pt x="10" y="10"/>
                  <a:pt x="9" y="8"/>
                </a:cubicBezTo>
                <a:cubicBezTo>
                  <a:pt x="8" y="9"/>
                  <a:pt x="7" y="9"/>
                  <a:pt x="6" y="8"/>
                </a:cubicBezTo>
                <a:cubicBezTo>
                  <a:pt x="7" y="8"/>
                  <a:pt x="7" y="8"/>
                  <a:pt x="8" y="8"/>
                </a:cubicBezTo>
                <a:cubicBezTo>
                  <a:pt x="6" y="7"/>
                  <a:pt x="6" y="5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2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2" y="2"/>
                  <a:pt x="0" y="3"/>
                  <a:pt x="1" y="4"/>
                </a:cubicBezTo>
                <a:cubicBezTo>
                  <a:pt x="2" y="5"/>
                  <a:pt x="4" y="5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7"/>
                  <a:pt x="4" y="7"/>
                  <a:pt x="4" y="7"/>
                </a:cubicBezTo>
                <a:cubicBezTo>
                  <a:pt x="5" y="8"/>
                  <a:pt x="5" y="10"/>
                  <a:pt x="8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2"/>
                  <a:pt x="9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4"/>
                  <a:pt x="13" y="13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3" y="16"/>
                  <a:pt x="14" y="16"/>
                </a:cubicBezTo>
                <a:cubicBezTo>
                  <a:pt x="16" y="15"/>
                  <a:pt x="16" y="15"/>
                  <a:pt x="16" y="15"/>
                </a:cubicBezTo>
                <a:cubicBezTo>
                  <a:pt x="12" y="15"/>
                  <a:pt x="17" y="13"/>
                  <a:pt x="1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256"/>
          <p:cNvSpPr>
            <a:spLocks noChangeArrowheads="1"/>
          </p:cNvSpPr>
          <p:nvPr/>
        </p:nvSpPr>
        <p:spPr bwMode="auto">
          <a:xfrm>
            <a:off x="12093575" y="2787651"/>
            <a:ext cx="12700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57"/>
          <p:cNvSpPr>
            <a:spLocks/>
          </p:cNvSpPr>
          <p:nvPr/>
        </p:nvSpPr>
        <p:spPr bwMode="auto">
          <a:xfrm>
            <a:off x="4149725" y="2813051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12080875" y="2813051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59"/>
          <p:cNvSpPr>
            <a:spLocks/>
          </p:cNvSpPr>
          <p:nvPr/>
        </p:nvSpPr>
        <p:spPr bwMode="auto">
          <a:xfrm>
            <a:off x="12106275" y="2813051"/>
            <a:ext cx="49213" cy="74613"/>
          </a:xfrm>
          <a:custGeom>
            <a:avLst/>
            <a:gdLst>
              <a:gd name="T0" fmla="*/ 2 w 4"/>
              <a:gd name="T1" fmla="*/ 2 h 6"/>
              <a:gd name="T2" fmla="*/ 3 w 4"/>
              <a:gd name="T3" fmla="*/ 1 h 6"/>
              <a:gd name="T4" fmla="*/ 3 w 4"/>
              <a:gd name="T5" fmla="*/ 1 h 6"/>
              <a:gd name="T6" fmla="*/ 3 w 4"/>
              <a:gd name="T7" fmla="*/ 0 h 6"/>
              <a:gd name="T8" fmla="*/ 0 w 4"/>
              <a:gd name="T9" fmla="*/ 2 h 6"/>
              <a:gd name="T10" fmla="*/ 1 w 4"/>
              <a:gd name="T11" fmla="*/ 3 h 6"/>
              <a:gd name="T12" fmla="*/ 0 w 4"/>
              <a:gd name="T13" fmla="*/ 4 h 6"/>
              <a:gd name="T14" fmla="*/ 1 w 4"/>
              <a:gd name="T15" fmla="*/ 4 h 6"/>
              <a:gd name="T16" fmla="*/ 0 w 4"/>
              <a:gd name="T17" fmla="*/ 4 h 6"/>
              <a:gd name="T18" fmla="*/ 0 w 4"/>
              <a:gd name="T19" fmla="*/ 5 h 6"/>
              <a:gd name="T20" fmla="*/ 2 w 4"/>
              <a:gd name="T21" fmla="*/ 5 h 6"/>
              <a:gd name="T22" fmla="*/ 1 w 4"/>
              <a:gd name="T23" fmla="*/ 5 h 6"/>
              <a:gd name="T24" fmla="*/ 4 w 4"/>
              <a:gd name="T25" fmla="*/ 3 h 6"/>
              <a:gd name="T26" fmla="*/ 2 w 4"/>
              <a:gd name="T2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6">
                <a:moveTo>
                  <a:pt x="2" y="2"/>
                </a:move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3" y="0"/>
                </a:cubicBezTo>
                <a:cubicBezTo>
                  <a:pt x="1" y="0"/>
                  <a:pt x="1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6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3"/>
                  <a:pt x="4" y="3"/>
                </a:cubicBez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260"/>
          <p:cNvSpPr>
            <a:spLocks noChangeArrowheads="1"/>
          </p:cNvSpPr>
          <p:nvPr/>
        </p:nvSpPr>
        <p:spPr bwMode="auto">
          <a:xfrm>
            <a:off x="12142788" y="2825751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61"/>
          <p:cNvSpPr>
            <a:spLocks/>
          </p:cNvSpPr>
          <p:nvPr/>
        </p:nvSpPr>
        <p:spPr bwMode="auto">
          <a:xfrm>
            <a:off x="320675" y="2813051"/>
            <a:ext cx="12700" cy="25400"/>
          </a:xfrm>
          <a:custGeom>
            <a:avLst/>
            <a:gdLst>
              <a:gd name="T0" fmla="*/ 0 w 8"/>
              <a:gd name="T1" fmla="*/ 16 h 16"/>
              <a:gd name="T2" fmla="*/ 8 w 8"/>
              <a:gd name="T3" fmla="*/ 16 h 16"/>
              <a:gd name="T4" fmla="*/ 8 w 8"/>
              <a:gd name="T5" fmla="*/ 0 h 16"/>
              <a:gd name="T6" fmla="*/ 0 w 8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6">
                <a:moveTo>
                  <a:pt x="0" y="16"/>
                </a:moveTo>
                <a:lnTo>
                  <a:pt x="8" y="16"/>
                </a:lnTo>
                <a:lnTo>
                  <a:pt x="8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62"/>
          <p:cNvSpPr>
            <a:spLocks/>
          </p:cNvSpPr>
          <p:nvPr/>
        </p:nvSpPr>
        <p:spPr bwMode="auto">
          <a:xfrm>
            <a:off x="4237038" y="2825751"/>
            <a:ext cx="36513" cy="0"/>
          </a:xfrm>
          <a:custGeom>
            <a:avLst/>
            <a:gdLst>
              <a:gd name="T0" fmla="*/ 0 w 23"/>
              <a:gd name="T1" fmla="*/ 23 w 23"/>
              <a:gd name="T2" fmla="*/ 0 w 23"/>
              <a:gd name="T3" fmla="*/ 0 w 2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3">
                <a:moveTo>
                  <a:pt x="0" y="0"/>
                </a:moveTo>
                <a:lnTo>
                  <a:pt x="2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63"/>
          <p:cNvSpPr>
            <a:spLocks/>
          </p:cNvSpPr>
          <p:nvPr/>
        </p:nvSpPr>
        <p:spPr bwMode="auto">
          <a:xfrm>
            <a:off x="333375" y="2838451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64"/>
          <p:cNvSpPr>
            <a:spLocks/>
          </p:cNvSpPr>
          <p:nvPr/>
        </p:nvSpPr>
        <p:spPr bwMode="auto">
          <a:xfrm>
            <a:off x="11623675" y="2838451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65"/>
          <p:cNvSpPr>
            <a:spLocks/>
          </p:cNvSpPr>
          <p:nvPr/>
        </p:nvSpPr>
        <p:spPr bwMode="auto">
          <a:xfrm>
            <a:off x="790575" y="2849563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0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6"/>
          <p:cNvSpPr>
            <a:spLocks/>
          </p:cNvSpPr>
          <p:nvPr/>
        </p:nvSpPr>
        <p:spPr bwMode="auto">
          <a:xfrm>
            <a:off x="12155488" y="2862263"/>
            <a:ext cx="36513" cy="12700"/>
          </a:xfrm>
          <a:custGeom>
            <a:avLst/>
            <a:gdLst>
              <a:gd name="T0" fmla="*/ 1 w 3"/>
              <a:gd name="T1" fmla="*/ 0 h 1"/>
              <a:gd name="T2" fmla="*/ 1 w 3"/>
              <a:gd name="T3" fmla="*/ 0 h 1"/>
              <a:gd name="T4" fmla="*/ 2 w 3"/>
              <a:gd name="T5" fmla="*/ 1 h 1"/>
              <a:gd name="T6" fmla="*/ 3 w 3"/>
              <a:gd name="T7" fmla="*/ 0 h 1"/>
              <a:gd name="T8" fmla="*/ 3 w 3"/>
              <a:gd name="T9" fmla="*/ 0 h 1"/>
              <a:gd name="T10" fmla="*/ 1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1" y="0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Rectangle 267"/>
          <p:cNvSpPr>
            <a:spLocks noChangeArrowheads="1"/>
          </p:cNvSpPr>
          <p:nvPr/>
        </p:nvSpPr>
        <p:spPr bwMode="auto">
          <a:xfrm>
            <a:off x="369888" y="2874963"/>
            <a:ext cx="1270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68"/>
          <p:cNvSpPr>
            <a:spLocks/>
          </p:cNvSpPr>
          <p:nvPr/>
        </p:nvSpPr>
        <p:spPr bwMode="auto">
          <a:xfrm>
            <a:off x="3001963" y="2874963"/>
            <a:ext cx="11113" cy="12700"/>
          </a:xfrm>
          <a:custGeom>
            <a:avLst/>
            <a:gdLst>
              <a:gd name="T0" fmla="*/ 7 w 7"/>
              <a:gd name="T1" fmla="*/ 8 h 8"/>
              <a:gd name="T2" fmla="*/ 7 w 7"/>
              <a:gd name="T3" fmla="*/ 0 h 8"/>
              <a:gd name="T4" fmla="*/ 0 w 7"/>
              <a:gd name="T5" fmla="*/ 8 h 8"/>
              <a:gd name="T6" fmla="*/ 7 w 7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7" y="8"/>
                </a:moveTo>
                <a:lnTo>
                  <a:pt x="7" y="0"/>
                </a:lnTo>
                <a:lnTo>
                  <a:pt x="0" y="8"/>
                </a:lnTo>
                <a:lnTo>
                  <a:pt x="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69"/>
          <p:cNvSpPr>
            <a:spLocks/>
          </p:cNvSpPr>
          <p:nvPr/>
        </p:nvSpPr>
        <p:spPr bwMode="auto">
          <a:xfrm>
            <a:off x="9251950" y="2887663"/>
            <a:ext cx="25400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2 w 2"/>
              <a:gd name="T5" fmla="*/ 0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70"/>
          <p:cNvSpPr>
            <a:spLocks/>
          </p:cNvSpPr>
          <p:nvPr/>
        </p:nvSpPr>
        <p:spPr bwMode="auto">
          <a:xfrm>
            <a:off x="12044363" y="2887663"/>
            <a:ext cx="23813" cy="12700"/>
          </a:xfrm>
          <a:custGeom>
            <a:avLst/>
            <a:gdLst>
              <a:gd name="T0" fmla="*/ 2 w 2"/>
              <a:gd name="T1" fmla="*/ 0 h 1"/>
              <a:gd name="T2" fmla="*/ 1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12080875" y="2887663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346075" y="2887663"/>
            <a:ext cx="49213" cy="25400"/>
          </a:xfrm>
          <a:custGeom>
            <a:avLst/>
            <a:gdLst>
              <a:gd name="T0" fmla="*/ 4 w 4"/>
              <a:gd name="T1" fmla="*/ 2 h 2"/>
              <a:gd name="T2" fmla="*/ 4 w 4"/>
              <a:gd name="T3" fmla="*/ 1 h 2"/>
              <a:gd name="T4" fmla="*/ 0 w 4"/>
              <a:gd name="T5" fmla="*/ 1 h 2"/>
              <a:gd name="T6" fmla="*/ 2 w 4"/>
              <a:gd name="T7" fmla="*/ 2 h 2"/>
              <a:gd name="T8" fmla="*/ 4 w 4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4" y="1"/>
                  <a:pt x="4" y="1"/>
                  <a:pt x="4" y="1"/>
                </a:cubicBezTo>
                <a:cubicBezTo>
                  <a:pt x="2" y="2"/>
                  <a:pt x="2" y="0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3"/>
          <p:cNvSpPr>
            <a:spLocks/>
          </p:cNvSpPr>
          <p:nvPr/>
        </p:nvSpPr>
        <p:spPr bwMode="auto">
          <a:xfrm>
            <a:off x="12080875" y="291306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0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74"/>
          <p:cNvSpPr>
            <a:spLocks/>
          </p:cNvSpPr>
          <p:nvPr/>
        </p:nvSpPr>
        <p:spPr bwMode="auto">
          <a:xfrm>
            <a:off x="382588" y="2925763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75"/>
          <p:cNvSpPr>
            <a:spLocks/>
          </p:cNvSpPr>
          <p:nvPr/>
        </p:nvSpPr>
        <p:spPr bwMode="auto">
          <a:xfrm>
            <a:off x="246063" y="2925763"/>
            <a:ext cx="25400" cy="11113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2" y="1"/>
                  <a:pt x="2" y="0"/>
                </a:cubicBezTo>
                <a:cubicBezTo>
                  <a:pt x="1" y="1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6"/>
          <p:cNvSpPr>
            <a:spLocks/>
          </p:cNvSpPr>
          <p:nvPr/>
        </p:nvSpPr>
        <p:spPr bwMode="auto">
          <a:xfrm>
            <a:off x="12155488" y="2936876"/>
            <a:ext cx="11113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77"/>
          <p:cNvSpPr>
            <a:spLocks/>
          </p:cNvSpPr>
          <p:nvPr/>
        </p:nvSpPr>
        <p:spPr bwMode="auto">
          <a:xfrm>
            <a:off x="12155488" y="29368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78"/>
          <p:cNvSpPr>
            <a:spLocks/>
          </p:cNvSpPr>
          <p:nvPr/>
        </p:nvSpPr>
        <p:spPr bwMode="auto">
          <a:xfrm>
            <a:off x="12155488" y="2925763"/>
            <a:ext cx="11113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79"/>
          <p:cNvSpPr>
            <a:spLocks/>
          </p:cNvSpPr>
          <p:nvPr/>
        </p:nvSpPr>
        <p:spPr bwMode="auto">
          <a:xfrm>
            <a:off x="12055475" y="2913063"/>
            <a:ext cx="50800" cy="49213"/>
          </a:xfrm>
          <a:custGeom>
            <a:avLst/>
            <a:gdLst>
              <a:gd name="T0" fmla="*/ 0 w 4"/>
              <a:gd name="T1" fmla="*/ 2 h 4"/>
              <a:gd name="T2" fmla="*/ 1 w 4"/>
              <a:gd name="T3" fmla="*/ 4 h 4"/>
              <a:gd name="T4" fmla="*/ 4 w 4"/>
              <a:gd name="T5" fmla="*/ 2 h 4"/>
              <a:gd name="T6" fmla="*/ 0 w 4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3"/>
                  <a:pt x="1" y="4"/>
                  <a:pt x="1" y="4"/>
                </a:cubicBezTo>
                <a:cubicBezTo>
                  <a:pt x="2" y="3"/>
                  <a:pt x="3" y="2"/>
                  <a:pt x="4" y="2"/>
                </a:cubicBezTo>
                <a:cubicBezTo>
                  <a:pt x="2" y="0"/>
                  <a:pt x="3" y="3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80"/>
          <p:cNvSpPr>
            <a:spLocks/>
          </p:cNvSpPr>
          <p:nvPr/>
        </p:nvSpPr>
        <p:spPr bwMode="auto">
          <a:xfrm>
            <a:off x="3113088" y="2936876"/>
            <a:ext cx="11113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81"/>
          <p:cNvSpPr>
            <a:spLocks/>
          </p:cNvSpPr>
          <p:nvPr/>
        </p:nvSpPr>
        <p:spPr bwMode="auto">
          <a:xfrm>
            <a:off x="246063" y="2949576"/>
            <a:ext cx="50800" cy="50800"/>
          </a:xfrm>
          <a:custGeom>
            <a:avLst/>
            <a:gdLst>
              <a:gd name="T0" fmla="*/ 0 w 4"/>
              <a:gd name="T1" fmla="*/ 0 h 4"/>
              <a:gd name="T2" fmla="*/ 1 w 4"/>
              <a:gd name="T3" fmla="*/ 4 h 4"/>
              <a:gd name="T4" fmla="*/ 4 w 4"/>
              <a:gd name="T5" fmla="*/ 3 h 4"/>
              <a:gd name="T6" fmla="*/ 3 w 4"/>
              <a:gd name="T7" fmla="*/ 0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2" y="1"/>
                  <a:pt x="1" y="2"/>
                  <a:pt x="1" y="4"/>
                </a:cubicBezTo>
                <a:cubicBezTo>
                  <a:pt x="2" y="3"/>
                  <a:pt x="3" y="4"/>
                  <a:pt x="4" y="3"/>
                </a:cubicBezTo>
                <a:cubicBezTo>
                  <a:pt x="4" y="2"/>
                  <a:pt x="4" y="1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82"/>
          <p:cNvSpPr>
            <a:spLocks/>
          </p:cNvSpPr>
          <p:nvPr/>
        </p:nvSpPr>
        <p:spPr bwMode="auto">
          <a:xfrm>
            <a:off x="9918700" y="2949576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2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83"/>
          <p:cNvSpPr>
            <a:spLocks/>
          </p:cNvSpPr>
          <p:nvPr/>
        </p:nvSpPr>
        <p:spPr bwMode="auto">
          <a:xfrm>
            <a:off x="357188" y="2962276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84"/>
          <p:cNvSpPr>
            <a:spLocks/>
          </p:cNvSpPr>
          <p:nvPr/>
        </p:nvSpPr>
        <p:spPr bwMode="auto">
          <a:xfrm>
            <a:off x="2790825" y="2974976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85"/>
          <p:cNvSpPr>
            <a:spLocks/>
          </p:cNvSpPr>
          <p:nvPr/>
        </p:nvSpPr>
        <p:spPr bwMode="auto">
          <a:xfrm>
            <a:off x="357188" y="2974976"/>
            <a:ext cx="50800" cy="36513"/>
          </a:xfrm>
          <a:custGeom>
            <a:avLst/>
            <a:gdLst>
              <a:gd name="T0" fmla="*/ 3 w 4"/>
              <a:gd name="T1" fmla="*/ 0 h 3"/>
              <a:gd name="T2" fmla="*/ 3 w 4"/>
              <a:gd name="T3" fmla="*/ 3 h 3"/>
              <a:gd name="T4" fmla="*/ 4 w 4"/>
              <a:gd name="T5" fmla="*/ 2 h 3"/>
              <a:gd name="T6" fmla="*/ 2 w 4"/>
              <a:gd name="T7" fmla="*/ 1 h 3"/>
              <a:gd name="T8" fmla="*/ 3 w 4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0"/>
                </a:moveTo>
                <a:cubicBezTo>
                  <a:pt x="0" y="0"/>
                  <a:pt x="3" y="2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6"/>
          <p:cNvSpPr>
            <a:spLocks/>
          </p:cNvSpPr>
          <p:nvPr/>
        </p:nvSpPr>
        <p:spPr bwMode="auto">
          <a:xfrm>
            <a:off x="2728913" y="2987676"/>
            <a:ext cx="136525" cy="98425"/>
          </a:xfrm>
          <a:custGeom>
            <a:avLst/>
            <a:gdLst>
              <a:gd name="T0" fmla="*/ 7 w 11"/>
              <a:gd name="T1" fmla="*/ 5 h 8"/>
              <a:gd name="T2" fmla="*/ 6 w 11"/>
              <a:gd name="T3" fmla="*/ 5 h 8"/>
              <a:gd name="T4" fmla="*/ 6 w 11"/>
              <a:gd name="T5" fmla="*/ 3 h 8"/>
              <a:gd name="T6" fmla="*/ 2 w 11"/>
              <a:gd name="T7" fmla="*/ 2 h 8"/>
              <a:gd name="T8" fmla="*/ 3 w 11"/>
              <a:gd name="T9" fmla="*/ 1 h 8"/>
              <a:gd name="T10" fmla="*/ 0 w 11"/>
              <a:gd name="T11" fmla="*/ 1 h 8"/>
              <a:gd name="T12" fmla="*/ 2 w 11"/>
              <a:gd name="T13" fmla="*/ 2 h 8"/>
              <a:gd name="T14" fmla="*/ 5 w 11"/>
              <a:gd name="T15" fmla="*/ 5 h 8"/>
              <a:gd name="T16" fmla="*/ 8 w 11"/>
              <a:gd name="T17" fmla="*/ 7 h 8"/>
              <a:gd name="T18" fmla="*/ 8 w 11"/>
              <a:gd name="T19" fmla="*/ 7 h 8"/>
              <a:gd name="T20" fmla="*/ 9 w 11"/>
              <a:gd name="T21" fmla="*/ 8 h 8"/>
              <a:gd name="T22" fmla="*/ 7 w 11"/>
              <a:gd name="T2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">
                <a:moveTo>
                  <a:pt x="7" y="5"/>
                </a:moveTo>
                <a:cubicBezTo>
                  <a:pt x="6" y="5"/>
                  <a:pt x="6" y="5"/>
                  <a:pt x="6" y="5"/>
                </a:cubicBezTo>
                <a:cubicBezTo>
                  <a:pt x="4" y="4"/>
                  <a:pt x="5" y="4"/>
                  <a:pt x="6" y="3"/>
                </a:cubicBezTo>
                <a:cubicBezTo>
                  <a:pt x="4" y="3"/>
                  <a:pt x="3" y="1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1" y="2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0" y="4"/>
                  <a:pt x="5" y="4"/>
                  <a:pt x="5" y="5"/>
                </a:cubicBezTo>
                <a:cubicBezTo>
                  <a:pt x="6" y="5"/>
                  <a:pt x="7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1" y="6"/>
                  <a:pt x="8" y="5"/>
                  <a:pt x="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87"/>
          <p:cNvSpPr>
            <a:spLocks/>
          </p:cNvSpPr>
          <p:nvPr/>
        </p:nvSpPr>
        <p:spPr bwMode="auto">
          <a:xfrm>
            <a:off x="827088" y="3000376"/>
            <a:ext cx="25400" cy="23813"/>
          </a:xfrm>
          <a:custGeom>
            <a:avLst/>
            <a:gdLst>
              <a:gd name="T0" fmla="*/ 1 w 2"/>
              <a:gd name="T1" fmla="*/ 1 h 2"/>
              <a:gd name="T2" fmla="*/ 0 w 2"/>
              <a:gd name="T3" fmla="*/ 1 h 2"/>
              <a:gd name="T4" fmla="*/ 1 w 2"/>
              <a:gd name="T5" fmla="*/ 1 h 2"/>
              <a:gd name="T6" fmla="*/ 1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2"/>
                  <a:pt x="1" y="1"/>
                </a:cubicBezTo>
                <a:cubicBezTo>
                  <a:pt x="2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88"/>
          <p:cNvSpPr>
            <a:spLocks/>
          </p:cNvSpPr>
          <p:nvPr/>
        </p:nvSpPr>
        <p:spPr bwMode="auto">
          <a:xfrm>
            <a:off x="9326563" y="3000376"/>
            <a:ext cx="36513" cy="23813"/>
          </a:xfrm>
          <a:custGeom>
            <a:avLst/>
            <a:gdLst>
              <a:gd name="T0" fmla="*/ 0 w 3"/>
              <a:gd name="T1" fmla="*/ 1 h 2"/>
              <a:gd name="T2" fmla="*/ 3 w 3"/>
              <a:gd name="T3" fmla="*/ 2 h 2"/>
              <a:gd name="T4" fmla="*/ 3 w 3"/>
              <a:gd name="T5" fmla="*/ 1 h 2"/>
              <a:gd name="T6" fmla="*/ 0 w 3"/>
              <a:gd name="T7" fmla="*/ 0 h 2"/>
              <a:gd name="T8" fmla="*/ 0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1" y="1"/>
                  <a:pt x="2" y="1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1" y="1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89"/>
          <p:cNvSpPr>
            <a:spLocks/>
          </p:cNvSpPr>
          <p:nvPr/>
        </p:nvSpPr>
        <p:spPr bwMode="auto">
          <a:xfrm>
            <a:off x="271463" y="30114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90"/>
          <p:cNvSpPr>
            <a:spLocks/>
          </p:cNvSpPr>
          <p:nvPr/>
        </p:nvSpPr>
        <p:spPr bwMode="auto">
          <a:xfrm>
            <a:off x="9363075" y="3049588"/>
            <a:ext cx="25400" cy="25400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2 w 2"/>
              <a:gd name="T5" fmla="*/ 1 h 2"/>
              <a:gd name="T6" fmla="*/ 0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Rectangle 291"/>
          <p:cNvSpPr>
            <a:spLocks noChangeArrowheads="1"/>
          </p:cNvSpPr>
          <p:nvPr/>
        </p:nvSpPr>
        <p:spPr bwMode="auto">
          <a:xfrm>
            <a:off x="284163" y="3074988"/>
            <a:ext cx="12700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92"/>
          <p:cNvSpPr>
            <a:spLocks/>
          </p:cNvSpPr>
          <p:nvPr/>
        </p:nvSpPr>
        <p:spPr bwMode="auto">
          <a:xfrm>
            <a:off x="2841625" y="3074988"/>
            <a:ext cx="111125" cy="87313"/>
          </a:xfrm>
          <a:custGeom>
            <a:avLst/>
            <a:gdLst>
              <a:gd name="T0" fmla="*/ 8 w 9"/>
              <a:gd name="T1" fmla="*/ 6 h 7"/>
              <a:gd name="T2" fmla="*/ 6 w 9"/>
              <a:gd name="T3" fmla="*/ 3 h 7"/>
              <a:gd name="T4" fmla="*/ 4 w 9"/>
              <a:gd name="T5" fmla="*/ 4 h 7"/>
              <a:gd name="T6" fmla="*/ 3 w 9"/>
              <a:gd name="T7" fmla="*/ 3 h 7"/>
              <a:gd name="T8" fmla="*/ 4 w 9"/>
              <a:gd name="T9" fmla="*/ 3 h 7"/>
              <a:gd name="T10" fmla="*/ 1 w 9"/>
              <a:gd name="T11" fmla="*/ 1 h 7"/>
              <a:gd name="T12" fmla="*/ 1 w 9"/>
              <a:gd name="T13" fmla="*/ 3 h 7"/>
              <a:gd name="T14" fmla="*/ 3 w 9"/>
              <a:gd name="T15" fmla="*/ 3 h 7"/>
              <a:gd name="T16" fmla="*/ 7 w 9"/>
              <a:gd name="T17" fmla="*/ 7 h 7"/>
              <a:gd name="T18" fmla="*/ 9 w 9"/>
              <a:gd name="T19" fmla="*/ 6 h 7"/>
              <a:gd name="T20" fmla="*/ 8 w 9"/>
              <a:gd name="T2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8" y="6"/>
                </a:moveTo>
                <a:cubicBezTo>
                  <a:pt x="8" y="5"/>
                  <a:pt x="5" y="5"/>
                  <a:pt x="6" y="3"/>
                </a:cubicBezTo>
                <a:cubicBezTo>
                  <a:pt x="4" y="4"/>
                  <a:pt x="4" y="4"/>
                  <a:pt x="4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3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1" y="2"/>
                  <a:pt x="2" y="2"/>
                  <a:pt x="3" y="3"/>
                </a:cubicBezTo>
                <a:cubicBezTo>
                  <a:pt x="2" y="5"/>
                  <a:pt x="6" y="5"/>
                  <a:pt x="7" y="7"/>
                </a:cubicBezTo>
                <a:cubicBezTo>
                  <a:pt x="9" y="6"/>
                  <a:pt x="9" y="6"/>
                  <a:pt x="9" y="6"/>
                </a:cubicBez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93"/>
          <p:cNvSpPr>
            <a:spLocks/>
          </p:cNvSpPr>
          <p:nvPr/>
        </p:nvSpPr>
        <p:spPr bwMode="auto">
          <a:xfrm>
            <a:off x="10091738" y="3124201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94"/>
          <p:cNvSpPr>
            <a:spLocks/>
          </p:cNvSpPr>
          <p:nvPr/>
        </p:nvSpPr>
        <p:spPr bwMode="auto">
          <a:xfrm>
            <a:off x="10067925" y="3136901"/>
            <a:ext cx="11113" cy="0"/>
          </a:xfrm>
          <a:custGeom>
            <a:avLst/>
            <a:gdLst>
              <a:gd name="T0" fmla="*/ 7 w 7"/>
              <a:gd name="T1" fmla="*/ 7 w 7"/>
              <a:gd name="T2" fmla="*/ 0 w 7"/>
              <a:gd name="T3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7" y="0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95"/>
          <p:cNvSpPr>
            <a:spLocks/>
          </p:cNvSpPr>
          <p:nvPr/>
        </p:nvSpPr>
        <p:spPr bwMode="auto">
          <a:xfrm>
            <a:off x="12093575" y="3136901"/>
            <a:ext cx="12700" cy="12700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8" y="8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96"/>
          <p:cNvSpPr>
            <a:spLocks/>
          </p:cNvSpPr>
          <p:nvPr/>
        </p:nvSpPr>
        <p:spPr bwMode="auto">
          <a:xfrm>
            <a:off x="11598275" y="3162301"/>
            <a:ext cx="61913" cy="23813"/>
          </a:xfrm>
          <a:custGeom>
            <a:avLst/>
            <a:gdLst>
              <a:gd name="T0" fmla="*/ 1 w 5"/>
              <a:gd name="T1" fmla="*/ 0 h 2"/>
              <a:gd name="T2" fmla="*/ 1 w 5"/>
              <a:gd name="T3" fmla="*/ 1 h 2"/>
              <a:gd name="T4" fmla="*/ 0 w 5"/>
              <a:gd name="T5" fmla="*/ 2 h 2"/>
              <a:gd name="T6" fmla="*/ 4 w 5"/>
              <a:gd name="T7" fmla="*/ 2 h 2"/>
              <a:gd name="T8" fmla="*/ 1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2"/>
                  <a:pt x="0" y="2"/>
                </a:cubicBezTo>
                <a:cubicBezTo>
                  <a:pt x="1" y="2"/>
                  <a:pt x="2" y="1"/>
                  <a:pt x="4" y="2"/>
                </a:cubicBezTo>
                <a:cubicBezTo>
                  <a:pt x="5" y="0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/>
          <p:cNvSpPr>
            <a:spLocks/>
          </p:cNvSpPr>
          <p:nvPr/>
        </p:nvSpPr>
        <p:spPr bwMode="auto">
          <a:xfrm>
            <a:off x="2940050" y="3162301"/>
            <a:ext cx="36513" cy="23813"/>
          </a:xfrm>
          <a:custGeom>
            <a:avLst/>
            <a:gdLst>
              <a:gd name="T0" fmla="*/ 0 w 3"/>
              <a:gd name="T1" fmla="*/ 0 h 2"/>
              <a:gd name="T2" fmla="*/ 2 w 3"/>
              <a:gd name="T3" fmla="*/ 2 h 2"/>
              <a:gd name="T4" fmla="*/ 3 w 3"/>
              <a:gd name="T5" fmla="*/ 0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1" y="1"/>
                  <a:pt x="1" y="2"/>
                  <a:pt x="2" y="2"/>
                </a:cubicBezTo>
                <a:cubicBezTo>
                  <a:pt x="2" y="1"/>
                  <a:pt x="2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98"/>
          <p:cNvSpPr>
            <a:spLocks/>
          </p:cNvSpPr>
          <p:nvPr/>
        </p:nvSpPr>
        <p:spPr bwMode="auto">
          <a:xfrm>
            <a:off x="9177338" y="3162301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99"/>
          <p:cNvSpPr>
            <a:spLocks/>
          </p:cNvSpPr>
          <p:nvPr/>
        </p:nvSpPr>
        <p:spPr bwMode="auto">
          <a:xfrm>
            <a:off x="9078913" y="3173413"/>
            <a:ext cx="74613" cy="63500"/>
          </a:xfrm>
          <a:custGeom>
            <a:avLst/>
            <a:gdLst>
              <a:gd name="T0" fmla="*/ 5 w 6"/>
              <a:gd name="T1" fmla="*/ 2 h 5"/>
              <a:gd name="T2" fmla="*/ 2 w 6"/>
              <a:gd name="T3" fmla="*/ 0 h 5"/>
              <a:gd name="T4" fmla="*/ 1 w 6"/>
              <a:gd name="T5" fmla="*/ 2 h 5"/>
              <a:gd name="T6" fmla="*/ 4 w 6"/>
              <a:gd name="T7" fmla="*/ 3 h 5"/>
              <a:gd name="T8" fmla="*/ 5 w 6"/>
              <a:gd name="T9" fmla="*/ 4 h 5"/>
              <a:gd name="T10" fmla="*/ 6 w 6"/>
              <a:gd name="T11" fmla="*/ 3 h 5"/>
              <a:gd name="T12" fmla="*/ 5 w 6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3" y="2"/>
                  <a:pt x="4" y="0"/>
                  <a:pt x="2" y="0"/>
                </a:cubicBezTo>
                <a:cubicBezTo>
                  <a:pt x="0" y="0"/>
                  <a:pt x="2" y="1"/>
                  <a:pt x="1" y="2"/>
                </a:cubicBezTo>
                <a:cubicBezTo>
                  <a:pt x="2" y="2"/>
                  <a:pt x="4" y="2"/>
                  <a:pt x="4" y="3"/>
                </a:cubicBezTo>
                <a:cubicBezTo>
                  <a:pt x="4" y="4"/>
                  <a:pt x="4" y="5"/>
                  <a:pt x="5" y="4"/>
                </a:cubicBezTo>
                <a:cubicBezTo>
                  <a:pt x="6" y="4"/>
                  <a:pt x="6" y="4"/>
                  <a:pt x="6" y="3"/>
                </a:cubicBezTo>
                <a:cubicBezTo>
                  <a:pt x="5" y="4"/>
                  <a:pt x="5" y="3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00"/>
          <p:cNvSpPr>
            <a:spLocks/>
          </p:cNvSpPr>
          <p:nvPr/>
        </p:nvSpPr>
        <p:spPr bwMode="auto">
          <a:xfrm>
            <a:off x="2976563" y="3173413"/>
            <a:ext cx="61913" cy="50800"/>
          </a:xfrm>
          <a:custGeom>
            <a:avLst/>
            <a:gdLst>
              <a:gd name="T0" fmla="*/ 3 w 5"/>
              <a:gd name="T1" fmla="*/ 1 h 4"/>
              <a:gd name="T2" fmla="*/ 1 w 5"/>
              <a:gd name="T3" fmla="*/ 1 h 4"/>
              <a:gd name="T4" fmla="*/ 2 w 5"/>
              <a:gd name="T5" fmla="*/ 1 h 4"/>
              <a:gd name="T6" fmla="*/ 0 w 5"/>
              <a:gd name="T7" fmla="*/ 2 h 4"/>
              <a:gd name="T8" fmla="*/ 1 w 5"/>
              <a:gd name="T9" fmla="*/ 2 h 4"/>
              <a:gd name="T10" fmla="*/ 4 w 5"/>
              <a:gd name="T11" fmla="*/ 2 h 4"/>
              <a:gd name="T12" fmla="*/ 3 w 5"/>
              <a:gd name="T13" fmla="*/ 3 h 4"/>
              <a:gd name="T14" fmla="*/ 5 w 5"/>
              <a:gd name="T15" fmla="*/ 2 h 4"/>
              <a:gd name="T16" fmla="*/ 3 w 5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1"/>
                </a:moveTo>
                <a:cubicBezTo>
                  <a:pt x="3" y="0"/>
                  <a:pt x="2" y="0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1" y="1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3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5" y="4"/>
                  <a:pt x="4" y="3"/>
                  <a:pt x="5" y="2"/>
                </a:cubicBezTo>
                <a:cubicBezTo>
                  <a:pt x="4" y="2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01"/>
          <p:cNvSpPr>
            <a:spLocks/>
          </p:cNvSpPr>
          <p:nvPr/>
        </p:nvSpPr>
        <p:spPr bwMode="auto">
          <a:xfrm>
            <a:off x="6843713" y="3186113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1" y="0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02"/>
          <p:cNvSpPr>
            <a:spLocks/>
          </p:cNvSpPr>
          <p:nvPr/>
        </p:nvSpPr>
        <p:spPr bwMode="auto">
          <a:xfrm>
            <a:off x="5743575" y="3186113"/>
            <a:ext cx="98425" cy="61913"/>
          </a:xfrm>
          <a:custGeom>
            <a:avLst/>
            <a:gdLst>
              <a:gd name="T0" fmla="*/ 3 w 8"/>
              <a:gd name="T1" fmla="*/ 0 h 5"/>
              <a:gd name="T2" fmla="*/ 0 w 8"/>
              <a:gd name="T3" fmla="*/ 1 h 5"/>
              <a:gd name="T4" fmla="*/ 3 w 8"/>
              <a:gd name="T5" fmla="*/ 2 h 5"/>
              <a:gd name="T6" fmla="*/ 7 w 8"/>
              <a:gd name="T7" fmla="*/ 5 h 5"/>
              <a:gd name="T8" fmla="*/ 8 w 8"/>
              <a:gd name="T9" fmla="*/ 4 h 5"/>
              <a:gd name="T10" fmla="*/ 3 w 8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">
                <a:moveTo>
                  <a:pt x="3" y="0"/>
                </a:moveTo>
                <a:cubicBezTo>
                  <a:pt x="2" y="0"/>
                  <a:pt x="0" y="0"/>
                  <a:pt x="0" y="1"/>
                </a:cubicBezTo>
                <a:cubicBezTo>
                  <a:pt x="1" y="1"/>
                  <a:pt x="1" y="2"/>
                  <a:pt x="3" y="2"/>
                </a:cubicBezTo>
                <a:cubicBezTo>
                  <a:pt x="4" y="4"/>
                  <a:pt x="7" y="3"/>
                  <a:pt x="7" y="5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4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03"/>
          <p:cNvSpPr>
            <a:spLocks/>
          </p:cNvSpPr>
          <p:nvPr/>
        </p:nvSpPr>
        <p:spPr bwMode="auto">
          <a:xfrm>
            <a:off x="728663" y="3198813"/>
            <a:ext cx="61913" cy="25400"/>
          </a:xfrm>
          <a:custGeom>
            <a:avLst/>
            <a:gdLst>
              <a:gd name="T0" fmla="*/ 3 w 5"/>
              <a:gd name="T1" fmla="*/ 0 h 2"/>
              <a:gd name="T2" fmla="*/ 1 w 5"/>
              <a:gd name="T3" fmla="*/ 2 h 2"/>
              <a:gd name="T4" fmla="*/ 3 w 5"/>
              <a:gd name="T5" fmla="*/ 2 h 2"/>
              <a:gd name="T6" fmla="*/ 3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0"/>
                </a:moveTo>
                <a:cubicBezTo>
                  <a:pt x="2" y="1"/>
                  <a:pt x="0" y="1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5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04"/>
          <p:cNvSpPr>
            <a:spLocks/>
          </p:cNvSpPr>
          <p:nvPr/>
        </p:nvSpPr>
        <p:spPr bwMode="auto">
          <a:xfrm>
            <a:off x="12006263" y="319881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05"/>
          <p:cNvSpPr>
            <a:spLocks/>
          </p:cNvSpPr>
          <p:nvPr/>
        </p:nvSpPr>
        <p:spPr bwMode="auto">
          <a:xfrm>
            <a:off x="11993563" y="3211513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06"/>
          <p:cNvSpPr>
            <a:spLocks/>
          </p:cNvSpPr>
          <p:nvPr/>
        </p:nvSpPr>
        <p:spPr bwMode="auto">
          <a:xfrm>
            <a:off x="9153525" y="3224213"/>
            <a:ext cx="36513" cy="36513"/>
          </a:xfrm>
          <a:custGeom>
            <a:avLst/>
            <a:gdLst>
              <a:gd name="T0" fmla="*/ 1 w 3"/>
              <a:gd name="T1" fmla="*/ 0 h 3"/>
              <a:gd name="T2" fmla="*/ 1 w 3"/>
              <a:gd name="T3" fmla="*/ 2 h 3"/>
              <a:gd name="T4" fmla="*/ 1 w 3"/>
              <a:gd name="T5" fmla="*/ 1 h 3"/>
              <a:gd name="T6" fmla="*/ 3 w 3"/>
              <a:gd name="T7" fmla="*/ 3 h 3"/>
              <a:gd name="T8" fmla="*/ 1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2" y="3"/>
                  <a:pt x="3" y="3"/>
                </a:cubicBezTo>
                <a:cubicBezTo>
                  <a:pt x="3" y="2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07"/>
          <p:cNvSpPr>
            <a:spLocks/>
          </p:cNvSpPr>
          <p:nvPr/>
        </p:nvSpPr>
        <p:spPr bwMode="auto">
          <a:xfrm>
            <a:off x="12044363" y="3224213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/>
          <p:cNvSpPr>
            <a:spLocks/>
          </p:cNvSpPr>
          <p:nvPr/>
        </p:nvSpPr>
        <p:spPr bwMode="auto">
          <a:xfrm>
            <a:off x="5854700" y="3260726"/>
            <a:ext cx="25400" cy="25400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2 w 2"/>
              <a:gd name="T5" fmla="*/ 2 h 2"/>
              <a:gd name="T6" fmla="*/ 1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2"/>
                  <a:pt x="2" y="2"/>
                </a:cubicBezTo>
                <a:cubicBezTo>
                  <a:pt x="1" y="1"/>
                  <a:pt x="1" y="1"/>
                  <a:pt x="1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09"/>
          <p:cNvSpPr>
            <a:spLocks/>
          </p:cNvSpPr>
          <p:nvPr/>
        </p:nvSpPr>
        <p:spPr bwMode="auto">
          <a:xfrm>
            <a:off x="9215438" y="3311526"/>
            <a:ext cx="61913" cy="23813"/>
          </a:xfrm>
          <a:custGeom>
            <a:avLst/>
            <a:gdLst>
              <a:gd name="T0" fmla="*/ 3 w 5"/>
              <a:gd name="T1" fmla="*/ 1 h 2"/>
              <a:gd name="T2" fmla="*/ 5 w 5"/>
              <a:gd name="T3" fmla="*/ 0 h 2"/>
              <a:gd name="T4" fmla="*/ 2 w 5"/>
              <a:gd name="T5" fmla="*/ 0 h 2"/>
              <a:gd name="T6" fmla="*/ 3 w 5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1"/>
                </a:moveTo>
                <a:cubicBezTo>
                  <a:pt x="4" y="2"/>
                  <a:pt x="4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4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0"/>
          <p:cNvSpPr>
            <a:spLocks/>
          </p:cNvSpPr>
          <p:nvPr/>
        </p:nvSpPr>
        <p:spPr bwMode="auto">
          <a:xfrm>
            <a:off x="5929313" y="3322638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0"/>
                  <a:pt x="1" y="1"/>
                  <a:pt x="2" y="1"/>
                </a:cubicBezTo>
                <a:cubicBezTo>
                  <a:pt x="1" y="1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11"/>
          <p:cNvSpPr>
            <a:spLocks/>
          </p:cNvSpPr>
          <p:nvPr/>
        </p:nvSpPr>
        <p:spPr bwMode="auto">
          <a:xfrm>
            <a:off x="11982450" y="3322638"/>
            <a:ext cx="11113" cy="25400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0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12"/>
          <p:cNvSpPr>
            <a:spLocks/>
          </p:cNvSpPr>
          <p:nvPr/>
        </p:nvSpPr>
        <p:spPr bwMode="auto">
          <a:xfrm>
            <a:off x="5991225" y="3348038"/>
            <a:ext cx="12700" cy="25400"/>
          </a:xfrm>
          <a:custGeom>
            <a:avLst/>
            <a:gdLst>
              <a:gd name="T0" fmla="*/ 1 w 1"/>
              <a:gd name="T1" fmla="*/ 2 h 2"/>
              <a:gd name="T2" fmla="*/ 1 w 1"/>
              <a:gd name="T3" fmla="*/ 1 h 2"/>
              <a:gd name="T4" fmla="*/ 0 w 1"/>
              <a:gd name="T5" fmla="*/ 0 h 2"/>
              <a:gd name="T6" fmla="*/ 1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3"/>
          <p:cNvSpPr>
            <a:spLocks/>
          </p:cNvSpPr>
          <p:nvPr/>
        </p:nvSpPr>
        <p:spPr bwMode="auto">
          <a:xfrm>
            <a:off x="9288463" y="3360738"/>
            <a:ext cx="12700" cy="1270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4"/>
          <p:cNvSpPr>
            <a:spLocks/>
          </p:cNvSpPr>
          <p:nvPr/>
        </p:nvSpPr>
        <p:spPr bwMode="auto">
          <a:xfrm>
            <a:off x="9313863" y="3360738"/>
            <a:ext cx="12700" cy="12700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5"/>
          <p:cNvSpPr>
            <a:spLocks/>
          </p:cNvSpPr>
          <p:nvPr/>
        </p:nvSpPr>
        <p:spPr bwMode="auto">
          <a:xfrm>
            <a:off x="11871325" y="3448051"/>
            <a:ext cx="36513" cy="36513"/>
          </a:xfrm>
          <a:custGeom>
            <a:avLst/>
            <a:gdLst>
              <a:gd name="T0" fmla="*/ 1 w 3"/>
              <a:gd name="T1" fmla="*/ 1 h 3"/>
              <a:gd name="T2" fmla="*/ 3 w 3"/>
              <a:gd name="T3" fmla="*/ 2 h 3"/>
              <a:gd name="T4" fmla="*/ 2 w 3"/>
              <a:gd name="T5" fmla="*/ 0 h 3"/>
              <a:gd name="T6" fmla="*/ 1 w 3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1" y="1"/>
                </a:moveTo>
                <a:cubicBezTo>
                  <a:pt x="0" y="3"/>
                  <a:pt x="2" y="1"/>
                  <a:pt x="3" y="2"/>
                </a:cubicBezTo>
                <a:cubicBezTo>
                  <a:pt x="3" y="1"/>
                  <a:pt x="2" y="0"/>
                  <a:pt x="2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6"/>
          <p:cNvSpPr>
            <a:spLocks/>
          </p:cNvSpPr>
          <p:nvPr/>
        </p:nvSpPr>
        <p:spPr bwMode="auto">
          <a:xfrm>
            <a:off x="11944350" y="3460751"/>
            <a:ext cx="25400" cy="12700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1 w 2"/>
              <a:gd name="T5" fmla="*/ 0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0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7"/>
          <p:cNvSpPr>
            <a:spLocks/>
          </p:cNvSpPr>
          <p:nvPr/>
        </p:nvSpPr>
        <p:spPr bwMode="auto">
          <a:xfrm>
            <a:off x="6175375" y="3473451"/>
            <a:ext cx="38100" cy="23813"/>
          </a:xfrm>
          <a:custGeom>
            <a:avLst/>
            <a:gdLst>
              <a:gd name="T0" fmla="*/ 3 w 3"/>
              <a:gd name="T1" fmla="*/ 1 h 2"/>
              <a:gd name="T2" fmla="*/ 0 w 3"/>
              <a:gd name="T3" fmla="*/ 0 h 2"/>
              <a:gd name="T4" fmla="*/ 3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1"/>
                  <a:pt x="1" y="1"/>
                  <a:pt x="0" y="0"/>
                </a:cubicBezTo>
                <a:cubicBezTo>
                  <a:pt x="1" y="1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Rectangle 318"/>
          <p:cNvSpPr>
            <a:spLocks noChangeArrowheads="1"/>
          </p:cNvSpPr>
          <p:nvPr/>
        </p:nvSpPr>
        <p:spPr bwMode="auto">
          <a:xfrm>
            <a:off x="9437688" y="3497263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/>
          <p:cNvSpPr>
            <a:spLocks/>
          </p:cNvSpPr>
          <p:nvPr/>
        </p:nvSpPr>
        <p:spPr bwMode="auto">
          <a:xfrm>
            <a:off x="1309688" y="3484563"/>
            <a:ext cx="36513" cy="25400"/>
          </a:xfrm>
          <a:custGeom>
            <a:avLst/>
            <a:gdLst>
              <a:gd name="T0" fmla="*/ 1 w 3"/>
              <a:gd name="T1" fmla="*/ 2 h 2"/>
              <a:gd name="T2" fmla="*/ 3 w 3"/>
              <a:gd name="T3" fmla="*/ 1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2"/>
                  <a:pt x="3" y="1"/>
                  <a:pt x="3" y="1"/>
                </a:cubicBezTo>
                <a:cubicBezTo>
                  <a:pt x="2" y="0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20"/>
          <p:cNvSpPr>
            <a:spLocks/>
          </p:cNvSpPr>
          <p:nvPr/>
        </p:nvSpPr>
        <p:spPr bwMode="auto">
          <a:xfrm>
            <a:off x="6275388" y="3522663"/>
            <a:ext cx="23813" cy="1270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1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2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21"/>
          <p:cNvSpPr>
            <a:spLocks/>
          </p:cNvSpPr>
          <p:nvPr/>
        </p:nvSpPr>
        <p:spPr bwMode="auto">
          <a:xfrm>
            <a:off x="1938338" y="3548063"/>
            <a:ext cx="12700" cy="12700"/>
          </a:xfrm>
          <a:custGeom>
            <a:avLst/>
            <a:gdLst>
              <a:gd name="T0" fmla="*/ 8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8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22"/>
          <p:cNvSpPr>
            <a:spLocks/>
          </p:cNvSpPr>
          <p:nvPr/>
        </p:nvSpPr>
        <p:spPr bwMode="auto">
          <a:xfrm>
            <a:off x="1766888" y="3548063"/>
            <a:ext cx="36513" cy="23813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1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23"/>
          <p:cNvSpPr>
            <a:spLocks/>
          </p:cNvSpPr>
          <p:nvPr/>
        </p:nvSpPr>
        <p:spPr bwMode="auto">
          <a:xfrm>
            <a:off x="1951038" y="3548063"/>
            <a:ext cx="123825" cy="49213"/>
          </a:xfrm>
          <a:custGeom>
            <a:avLst/>
            <a:gdLst>
              <a:gd name="T0" fmla="*/ 8 w 10"/>
              <a:gd name="T1" fmla="*/ 1 h 4"/>
              <a:gd name="T2" fmla="*/ 5 w 10"/>
              <a:gd name="T3" fmla="*/ 0 h 4"/>
              <a:gd name="T4" fmla="*/ 5 w 10"/>
              <a:gd name="T5" fmla="*/ 1 h 4"/>
              <a:gd name="T6" fmla="*/ 1 w 10"/>
              <a:gd name="T7" fmla="*/ 3 h 4"/>
              <a:gd name="T8" fmla="*/ 10 w 10"/>
              <a:gd name="T9" fmla="*/ 2 h 4"/>
              <a:gd name="T10" fmla="*/ 7 w 10"/>
              <a:gd name="T11" fmla="*/ 1 h 4"/>
              <a:gd name="T12" fmla="*/ 8 w 10"/>
              <a:gd name="T13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">
                <a:moveTo>
                  <a:pt x="8" y="1"/>
                </a:moveTo>
                <a:cubicBezTo>
                  <a:pt x="7" y="0"/>
                  <a:pt x="6" y="1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4" y="3"/>
                  <a:pt x="0" y="0"/>
                  <a:pt x="1" y="3"/>
                </a:cubicBezTo>
                <a:cubicBezTo>
                  <a:pt x="3" y="2"/>
                  <a:pt x="8" y="4"/>
                  <a:pt x="10" y="2"/>
                </a:cubicBezTo>
                <a:cubicBezTo>
                  <a:pt x="7" y="1"/>
                  <a:pt x="7" y="1"/>
                  <a:pt x="7" y="1"/>
                </a:cubicBezTo>
                <a:lnTo>
                  <a:pt x="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24"/>
          <p:cNvSpPr>
            <a:spLocks/>
          </p:cNvSpPr>
          <p:nvPr/>
        </p:nvSpPr>
        <p:spPr bwMode="auto">
          <a:xfrm>
            <a:off x="6459538" y="3609976"/>
            <a:ext cx="12700" cy="0"/>
          </a:xfrm>
          <a:custGeom>
            <a:avLst/>
            <a:gdLst>
              <a:gd name="T0" fmla="*/ 0 w 8"/>
              <a:gd name="T1" fmla="*/ 8 w 8"/>
              <a:gd name="T2" fmla="*/ 0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8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25"/>
          <p:cNvSpPr>
            <a:spLocks/>
          </p:cNvSpPr>
          <p:nvPr/>
        </p:nvSpPr>
        <p:spPr bwMode="auto">
          <a:xfrm>
            <a:off x="11698288" y="3646488"/>
            <a:ext cx="36513" cy="25400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2" y="2"/>
                  <a:pt x="3" y="1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4717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533400" y="1089025"/>
            <a:ext cx="10953750" cy="525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5"/>
          <p:cNvSpPr>
            <a:spLocks/>
          </p:cNvSpPr>
          <p:nvPr/>
        </p:nvSpPr>
        <p:spPr bwMode="auto">
          <a:xfrm>
            <a:off x="8393113" y="1077913"/>
            <a:ext cx="25400" cy="11113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6"/>
          <p:cNvSpPr>
            <a:spLocks/>
          </p:cNvSpPr>
          <p:nvPr/>
        </p:nvSpPr>
        <p:spPr bwMode="auto">
          <a:xfrm>
            <a:off x="8418513" y="1065213"/>
            <a:ext cx="134938" cy="49213"/>
          </a:xfrm>
          <a:custGeom>
            <a:avLst/>
            <a:gdLst>
              <a:gd name="T0" fmla="*/ 3 w 11"/>
              <a:gd name="T1" fmla="*/ 3 h 4"/>
              <a:gd name="T2" fmla="*/ 6 w 11"/>
              <a:gd name="T3" fmla="*/ 3 h 4"/>
              <a:gd name="T4" fmla="*/ 11 w 11"/>
              <a:gd name="T5" fmla="*/ 2 h 4"/>
              <a:gd name="T6" fmla="*/ 9 w 11"/>
              <a:gd name="T7" fmla="*/ 3 h 4"/>
              <a:gd name="T8" fmla="*/ 8 w 11"/>
              <a:gd name="T9" fmla="*/ 2 h 4"/>
              <a:gd name="T10" fmla="*/ 3 w 11"/>
              <a:gd name="T11" fmla="*/ 1 h 4"/>
              <a:gd name="T12" fmla="*/ 0 w 11"/>
              <a:gd name="T13" fmla="*/ 3 h 4"/>
              <a:gd name="T14" fmla="*/ 3 w 11"/>
              <a:gd name="T1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4">
                <a:moveTo>
                  <a:pt x="3" y="3"/>
                </a:moveTo>
                <a:cubicBezTo>
                  <a:pt x="4" y="3"/>
                  <a:pt x="5" y="2"/>
                  <a:pt x="6" y="3"/>
                </a:cubicBezTo>
                <a:cubicBezTo>
                  <a:pt x="8" y="3"/>
                  <a:pt x="10" y="4"/>
                  <a:pt x="11" y="2"/>
                </a:cubicBezTo>
                <a:cubicBezTo>
                  <a:pt x="10" y="2"/>
                  <a:pt x="9" y="2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6" y="3"/>
                  <a:pt x="5" y="0"/>
                  <a:pt x="3" y="1"/>
                </a:cubicBezTo>
                <a:cubicBezTo>
                  <a:pt x="3" y="2"/>
                  <a:pt x="1" y="2"/>
                  <a:pt x="0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7"/>
          <p:cNvSpPr>
            <a:spLocks/>
          </p:cNvSpPr>
          <p:nvPr/>
        </p:nvSpPr>
        <p:spPr bwMode="auto">
          <a:xfrm>
            <a:off x="8170863" y="1152526"/>
            <a:ext cx="23813" cy="11113"/>
          </a:xfrm>
          <a:custGeom>
            <a:avLst/>
            <a:gdLst>
              <a:gd name="T0" fmla="*/ 2 w 2"/>
              <a:gd name="T1" fmla="*/ 0 h 1"/>
              <a:gd name="T2" fmla="*/ 1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8"/>
          <p:cNvSpPr>
            <a:spLocks/>
          </p:cNvSpPr>
          <p:nvPr/>
        </p:nvSpPr>
        <p:spPr bwMode="auto">
          <a:xfrm>
            <a:off x="8194675" y="1152526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9"/>
          <p:cNvSpPr>
            <a:spLocks noEditPoints="1"/>
          </p:cNvSpPr>
          <p:nvPr/>
        </p:nvSpPr>
        <p:spPr bwMode="auto">
          <a:xfrm>
            <a:off x="8021638" y="1139826"/>
            <a:ext cx="136525" cy="85725"/>
          </a:xfrm>
          <a:custGeom>
            <a:avLst/>
            <a:gdLst>
              <a:gd name="T0" fmla="*/ 2 w 11"/>
              <a:gd name="T1" fmla="*/ 6 h 7"/>
              <a:gd name="T2" fmla="*/ 2 w 11"/>
              <a:gd name="T3" fmla="*/ 7 h 7"/>
              <a:gd name="T4" fmla="*/ 4 w 11"/>
              <a:gd name="T5" fmla="*/ 5 h 7"/>
              <a:gd name="T6" fmla="*/ 5 w 11"/>
              <a:gd name="T7" fmla="*/ 5 h 7"/>
              <a:gd name="T8" fmla="*/ 8 w 11"/>
              <a:gd name="T9" fmla="*/ 5 h 7"/>
              <a:gd name="T10" fmla="*/ 11 w 11"/>
              <a:gd name="T11" fmla="*/ 3 h 7"/>
              <a:gd name="T12" fmla="*/ 11 w 11"/>
              <a:gd name="T13" fmla="*/ 3 h 7"/>
              <a:gd name="T14" fmla="*/ 11 w 11"/>
              <a:gd name="T15" fmla="*/ 2 h 7"/>
              <a:gd name="T16" fmla="*/ 11 w 11"/>
              <a:gd name="T17" fmla="*/ 2 h 7"/>
              <a:gd name="T18" fmla="*/ 9 w 11"/>
              <a:gd name="T19" fmla="*/ 3 h 7"/>
              <a:gd name="T20" fmla="*/ 11 w 11"/>
              <a:gd name="T21" fmla="*/ 1 h 7"/>
              <a:gd name="T22" fmla="*/ 9 w 11"/>
              <a:gd name="T23" fmla="*/ 1 h 7"/>
              <a:gd name="T24" fmla="*/ 0 w 11"/>
              <a:gd name="T25" fmla="*/ 5 h 7"/>
              <a:gd name="T26" fmla="*/ 0 w 11"/>
              <a:gd name="T27" fmla="*/ 7 h 7"/>
              <a:gd name="T28" fmla="*/ 2 w 11"/>
              <a:gd name="T29" fmla="*/ 6 h 7"/>
              <a:gd name="T30" fmla="*/ 6 w 11"/>
              <a:gd name="T31" fmla="*/ 2 h 7"/>
              <a:gd name="T32" fmla="*/ 8 w 11"/>
              <a:gd name="T33" fmla="*/ 2 h 7"/>
              <a:gd name="T34" fmla="*/ 8 w 11"/>
              <a:gd name="T35" fmla="*/ 3 h 7"/>
              <a:gd name="T36" fmla="*/ 6 w 11"/>
              <a:gd name="T3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" h="7">
                <a:moveTo>
                  <a:pt x="2" y="6"/>
                </a:moveTo>
                <a:cubicBezTo>
                  <a:pt x="2" y="7"/>
                  <a:pt x="2" y="7"/>
                  <a:pt x="2" y="7"/>
                </a:cubicBezTo>
                <a:cubicBezTo>
                  <a:pt x="4" y="6"/>
                  <a:pt x="2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10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9" y="3"/>
                  <a:pt x="9" y="3"/>
                </a:cubicBezTo>
                <a:cubicBezTo>
                  <a:pt x="10" y="2"/>
                  <a:pt x="9" y="1"/>
                  <a:pt x="11" y="1"/>
                </a:cubicBezTo>
                <a:cubicBezTo>
                  <a:pt x="10" y="1"/>
                  <a:pt x="9" y="0"/>
                  <a:pt x="9" y="1"/>
                </a:cubicBezTo>
                <a:cubicBezTo>
                  <a:pt x="5" y="1"/>
                  <a:pt x="3" y="4"/>
                  <a:pt x="0" y="5"/>
                </a:cubicBezTo>
                <a:cubicBezTo>
                  <a:pt x="1" y="6"/>
                  <a:pt x="1" y="6"/>
                  <a:pt x="0" y="7"/>
                </a:cubicBezTo>
                <a:cubicBezTo>
                  <a:pt x="1" y="7"/>
                  <a:pt x="1" y="6"/>
                  <a:pt x="2" y="6"/>
                </a:cubicBezTo>
                <a:close/>
                <a:moveTo>
                  <a:pt x="6" y="2"/>
                </a:moveTo>
                <a:cubicBezTo>
                  <a:pt x="7" y="2"/>
                  <a:pt x="7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7" y="2"/>
                  <a:pt x="6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0"/>
          <p:cNvSpPr>
            <a:spLocks/>
          </p:cNvSpPr>
          <p:nvPr/>
        </p:nvSpPr>
        <p:spPr bwMode="auto">
          <a:xfrm>
            <a:off x="8540750" y="1114426"/>
            <a:ext cx="12700" cy="12700"/>
          </a:xfrm>
          <a:custGeom>
            <a:avLst/>
            <a:gdLst>
              <a:gd name="T0" fmla="*/ 8 w 8"/>
              <a:gd name="T1" fmla="*/ 8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8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1"/>
          <p:cNvSpPr>
            <a:spLocks/>
          </p:cNvSpPr>
          <p:nvPr/>
        </p:nvSpPr>
        <p:spPr bwMode="auto">
          <a:xfrm>
            <a:off x="8553450" y="1114426"/>
            <a:ext cx="49213" cy="25400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1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0"/>
                  <a:pt x="3" y="0"/>
                  <a:pt x="2" y="0"/>
                </a:cubicBezTo>
                <a:cubicBezTo>
                  <a:pt x="1" y="1"/>
                  <a:pt x="0" y="1"/>
                  <a:pt x="1" y="2"/>
                </a:cubicBez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2"/>
          <p:cNvSpPr>
            <a:spLocks/>
          </p:cNvSpPr>
          <p:nvPr/>
        </p:nvSpPr>
        <p:spPr bwMode="auto">
          <a:xfrm>
            <a:off x="4037013" y="2492376"/>
            <a:ext cx="11113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3"/>
          <p:cNvSpPr>
            <a:spLocks/>
          </p:cNvSpPr>
          <p:nvPr/>
        </p:nvSpPr>
        <p:spPr bwMode="auto">
          <a:xfrm>
            <a:off x="3913188" y="2430463"/>
            <a:ext cx="11113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4"/>
          <p:cNvSpPr>
            <a:spLocks/>
          </p:cNvSpPr>
          <p:nvPr/>
        </p:nvSpPr>
        <p:spPr bwMode="auto">
          <a:xfrm>
            <a:off x="3924300" y="24304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5"/>
          <p:cNvSpPr>
            <a:spLocks/>
          </p:cNvSpPr>
          <p:nvPr/>
        </p:nvSpPr>
        <p:spPr bwMode="auto">
          <a:xfrm>
            <a:off x="8677275" y="1263651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6"/>
          <p:cNvSpPr>
            <a:spLocks/>
          </p:cNvSpPr>
          <p:nvPr/>
        </p:nvSpPr>
        <p:spPr bwMode="auto">
          <a:xfrm>
            <a:off x="10707688" y="3040063"/>
            <a:ext cx="49213" cy="61913"/>
          </a:xfrm>
          <a:custGeom>
            <a:avLst/>
            <a:gdLst>
              <a:gd name="T0" fmla="*/ 4 w 4"/>
              <a:gd name="T1" fmla="*/ 0 h 5"/>
              <a:gd name="T2" fmla="*/ 2 w 4"/>
              <a:gd name="T3" fmla="*/ 1 h 5"/>
              <a:gd name="T4" fmla="*/ 2 w 4"/>
              <a:gd name="T5" fmla="*/ 1 h 5"/>
              <a:gd name="T6" fmla="*/ 0 w 4"/>
              <a:gd name="T7" fmla="*/ 3 h 5"/>
              <a:gd name="T8" fmla="*/ 2 w 4"/>
              <a:gd name="T9" fmla="*/ 3 h 5"/>
              <a:gd name="T10" fmla="*/ 0 w 4"/>
              <a:gd name="T11" fmla="*/ 4 h 5"/>
              <a:gd name="T12" fmla="*/ 1 w 4"/>
              <a:gd name="T13" fmla="*/ 5 h 5"/>
              <a:gd name="T14" fmla="*/ 4 w 4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0" y="2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5"/>
                </a:cubicBezTo>
                <a:cubicBezTo>
                  <a:pt x="2" y="3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7"/>
          <p:cNvSpPr>
            <a:spLocks/>
          </p:cNvSpPr>
          <p:nvPr/>
        </p:nvSpPr>
        <p:spPr bwMode="auto">
          <a:xfrm>
            <a:off x="3776663" y="2555876"/>
            <a:ext cx="0" cy="11113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"/>
          <p:cNvSpPr>
            <a:spLocks noEditPoints="1"/>
          </p:cNvSpPr>
          <p:nvPr/>
        </p:nvSpPr>
        <p:spPr bwMode="auto">
          <a:xfrm>
            <a:off x="533400" y="1152526"/>
            <a:ext cx="10891838" cy="5067300"/>
          </a:xfrm>
          <a:custGeom>
            <a:avLst/>
            <a:gdLst>
              <a:gd name="T0" fmla="*/ 733 w 880"/>
              <a:gd name="T1" fmla="*/ 283 h 408"/>
              <a:gd name="T2" fmla="*/ 733 w 880"/>
              <a:gd name="T3" fmla="*/ 247 h 408"/>
              <a:gd name="T4" fmla="*/ 795 w 880"/>
              <a:gd name="T5" fmla="*/ 183 h 408"/>
              <a:gd name="T6" fmla="*/ 842 w 880"/>
              <a:gd name="T7" fmla="*/ 165 h 408"/>
              <a:gd name="T8" fmla="*/ 832 w 880"/>
              <a:gd name="T9" fmla="*/ 124 h 408"/>
              <a:gd name="T10" fmla="*/ 844 w 880"/>
              <a:gd name="T11" fmla="*/ 86 h 408"/>
              <a:gd name="T12" fmla="*/ 716 w 880"/>
              <a:gd name="T13" fmla="*/ 110 h 408"/>
              <a:gd name="T14" fmla="*/ 666 w 880"/>
              <a:gd name="T15" fmla="*/ 22 h 408"/>
              <a:gd name="T16" fmla="*/ 580 w 880"/>
              <a:gd name="T17" fmla="*/ 17 h 408"/>
              <a:gd name="T18" fmla="*/ 515 w 880"/>
              <a:gd name="T19" fmla="*/ 62 h 408"/>
              <a:gd name="T20" fmla="*/ 451 w 880"/>
              <a:gd name="T21" fmla="*/ 157 h 408"/>
              <a:gd name="T22" fmla="*/ 387 w 880"/>
              <a:gd name="T23" fmla="*/ 111 h 408"/>
              <a:gd name="T24" fmla="*/ 312 w 880"/>
              <a:gd name="T25" fmla="*/ 74 h 408"/>
              <a:gd name="T26" fmla="*/ 252 w 880"/>
              <a:gd name="T27" fmla="*/ 120 h 408"/>
              <a:gd name="T28" fmla="*/ 210 w 880"/>
              <a:gd name="T29" fmla="*/ 179 h 408"/>
              <a:gd name="T30" fmla="*/ 168 w 880"/>
              <a:gd name="T31" fmla="*/ 177 h 408"/>
              <a:gd name="T32" fmla="*/ 107 w 880"/>
              <a:gd name="T33" fmla="*/ 173 h 408"/>
              <a:gd name="T34" fmla="*/ 38 w 880"/>
              <a:gd name="T35" fmla="*/ 203 h 408"/>
              <a:gd name="T36" fmla="*/ 22 w 880"/>
              <a:gd name="T37" fmla="*/ 311 h 408"/>
              <a:gd name="T38" fmla="*/ 48 w 880"/>
              <a:gd name="T39" fmla="*/ 391 h 408"/>
              <a:gd name="T40" fmla="*/ 112 w 880"/>
              <a:gd name="T41" fmla="*/ 393 h 408"/>
              <a:gd name="T42" fmla="*/ 200 w 880"/>
              <a:gd name="T43" fmla="*/ 384 h 408"/>
              <a:gd name="T44" fmla="*/ 318 w 880"/>
              <a:gd name="T45" fmla="*/ 321 h 408"/>
              <a:gd name="T46" fmla="*/ 383 w 880"/>
              <a:gd name="T47" fmla="*/ 359 h 408"/>
              <a:gd name="T48" fmla="*/ 394 w 880"/>
              <a:gd name="T49" fmla="*/ 327 h 408"/>
              <a:gd name="T50" fmla="*/ 428 w 880"/>
              <a:gd name="T51" fmla="*/ 301 h 408"/>
              <a:gd name="T52" fmla="*/ 471 w 880"/>
              <a:gd name="T53" fmla="*/ 326 h 408"/>
              <a:gd name="T54" fmla="*/ 597 w 880"/>
              <a:gd name="T55" fmla="*/ 230 h 408"/>
              <a:gd name="T56" fmla="*/ 653 w 880"/>
              <a:gd name="T57" fmla="*/ 297 h 408"/>
              <a:gd name="T58" fmla="*/ 695 w 880"/>
              <a:gd name="T59" fmla="*/ 314 h 408"/>
              <a:gd name="T60" fmla="*/ 833 w 880"/>
              <a:gd name="T61" fmla="*/ 257 h 408"/>
              <a:gd name="T62" fmla="*/ 781 w 880"/>
              <a:gd name="T63" fmla="*/ 179 h 408"/>
              <a:gd name="T64" fmla="*/ 755 w 880"/>
              <a:gd name="T65" fmla="*/ 163 h 408"/>
              <a:gd name="T66" fmla="*/ 803 w 880"/>
              <a:gd name="T67" fmla="*/ 155 h 408"/>
              <a:gd name="T68" fmla="*/ 666 w 880"/>
              <a:gd name="T69" fmla="*/ 20 h 408"/>
              <a:gd name="T70" fmla="*/ 81 w 880"/>
              <a:gd name="T71" fmla="*/ 369 h 408"/>
              <a:gd name="T72" fmla="*/ 95 w 880"/>
              <a:gd name="T73" fmla="*/ 374 h 408"/>
              <a:gd name="T74" fmla="*/ 110 w 880"/>
              <a:gd name="T75" fmla="*/ 392 h 408"/>
              <a:gd name="T76" fmla="*/ 90 w 880"/>
              <a:gd name="T77" fmla="*/ 157 h 408"/>
              <a:gd name="T78" fmla="*/ 141 w 880"/>
              <a:gd name="T79" fmla="*/ 395 h 408"/>
              <a:gd name="T80" fmla="*/ 162 w 880"/>
              <a:gd name="T81" fmla="*/ 383 h 408"/>
              <a:gd name="T82" fmla="*/ 184 w 880"/>
              <a:gd name="T83" fmla="*/ 377 h 408"/>
              <a:gd name="T84" fmla="*/ 200 w 880"/>
              <a:gd name="T85" fmla="*/ 324 h 408"/>
              <a:gd name="T86" fmla="*/ 233 w 880"/>
              <a:gd name="T87" fmla="*/ 166 h 408"/>
              <a:gd name="T88" fmla="*/ 402 w 880"/>
              <a:gd name="T89" fmla="*/ 356 h 408"/>
              <a:gd name="T90" fmla="*/ 269 w 880"/>
              <a:gd name="T91" fmla="*/ 134 h 408"/>
              <a:gd name="T92" fmla="*/ 336 w 880"/>
              <a:gd name="T93" fmla="*/ 351 h 408"/>
              <a:gd name="T94" fmla="*/ 342 w 880"/>
              <a:gd name="T95" fmla="*/ 351 h 408"/>
              <a:gd name="T96" fmla="*/ 316 w 880"/>
              <a:gd name="T97" fmla="*/ 93 h 408"/>
              <a:gd name="T98" fmla="*/ 388 w 880"/>
              <a:gd name="T99" fmla="*/ 364 h 408"/>
              <a:gd name="T100" fmla="*/ 478 w 880"/>
              <a:gd name="T101" fmla="*/ 184 h 408"/>
              <a:gd name="T102" fmla="*/ 434 w 880"/>
              <a:gd name="T103" fmla="*/ 186 h 408"/>
              <a:gd name="T104" fmla="*/ 444 w 880"/>
              <a:gd name="T105" fmla="*/ 242 h 408"/>
              <a:gd name="T106" fmla="*/ 427 w 880"/>
              <a:gd name="T107" fmla="*/ 288 h 408"/>
              <a:gd name="T108" fmla="*/ 471 w 880"/>
              <a:gd name="T109" fmla="*/ 249 h 408"/>
              <a:gd name="T110" fmla="*/ 467 w 880"/>
              <a:gd name="T111" fmla="*/ 320 h 408"/>
              <a:gd name="T112" fmla="*/ 507 w 880"/>
              <a:gd name="T113" fmla="*/ 97 h 408"/>
              <a:gd name="T114" fmla="*/ 569 w 880"/>
              <a:gd name="T115" fmla="*/ 48 h 408"/>
              <a:gd name="T116" fmla="*/ 608 w 880"/>
              <a:gd name="T117" fmla="*/ 26 h 408"/>
              <a:gd name="T118" fmla="*/ 679 w 880"/>
              <a:gd name="T119" fmla="*/ 298 h 408"/>
              <a:gd name="T120" fmla="*/ 696 w 880"/>
              <a:gd name="T121" fmla="*/ 235 h 408"/>
              <a:gd name="T122" fmla="*/ 710 w 880"/>
              <a:gd name="T123" fmla="*/ 299 h 408"/>
              <a:gd name="T124" fmla="*/ 739 w 880"/>
              <a:gd name="T125" fmla="*/ 29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408">
                <a:moveTo>
                  <a:pt x="876" y="202"/>
                </a:moveTo>
                <a:cubicBezTo>
                  <a:pt x="874" y="202"/>
                  <a:pt x="875" y="203"/>
                  <a:pt x="874" y="204"/>
                </a:cubicBezTo>
                <a:cubicBezTo>
                  <a:pt x="873" y="203"/>
                  <a:pt x="873" y="203"/>
                  <a:pt x="873" y="203"/>
                </a:cubicBezTo>
                <a:cubicBezTo>
                  <a:pt x="873" y="202"/>
                  <a:pt x="873" y="202"/>
                  <a:pt x="873" y="202"/>
                </a:cubicBezTo>
                <a:cubicBezTo>
                  <a:pt x="871" y="203"/>
                  <a:pt x="871" y="203"/>
                  <a:pt x="871" y="203"/>
                </a:cubicBezTo>
                <a:cubicBezTo>
                  <a:pt x="870" y="203"/>
                  <a:pt x="870" y="203"/>
                  <a:pt x="870" y="202"/>
                </a:cubicBezTo>
                <a:cubicBezTo>
                  <a:pt x="870" y="202"/>
                  <a:pt x="870" y="202"/>
                  <a:pt x="870" y="202"/>
                </a:cubicBezTo>
                <a:cubicBezTo>
                  <a:pt x="870" y="203"/>
                  <a:pt x="870" y="203"/>
                  <a:pt x="870" y="203"/>
                </a:cubicBezTo>
                <a:cubicBezTo>
                  <a:pt x="870" y="205"/>
                  <a:pt x="867" y="204"/>
                  <a:pt x="866" y="206"/>
                </a:cubicBezTo>
                <a:cubicBezTo>
                  <a:pt x="867" y="206"/>
                  <a:pt x="867" y="206"/>
                  <a:pt x="867" y="206"/>
                </a:cubicBezTo>
                <a:cubicBezTo>
                  <a:pt x="867" y="206"/>
                  <a:pt x="867" y="206"/>
                  <a:pt x="868" y="205"/>
                </a:cubicBezTo>
                <a:cubicBezTo>
                  <a:pt x="868" y="206"/>
                  <a:pt x="868" y="206"/>
                  <a:pt x="869" y="206"/>
                </a:cubicBezTo>
                <a:cubicBezTo>
                  <a:pt x="869" y="207"/>
                  <a:pt x="867" y="207"/>
                  <a:pt x="867" y="209"/>
                </a:cubicBezTo>
                <a:cubicBezTo>
                  <a:pt x="866" y="209"/>
                  <a:pt x="865" y="209"/>
                  <a:pt x="864" y="210"/>
                </a:cubicBezTo>
                <a:cubicBezTo>
                  <a:pt x="860" y="210"/>
                  <a:pt x="863" y="214"/>
                  <a:pt x="859" y="214"/>
                </a:cubicBezTo>
                <a:cubicBezTo>
                  <a:pt x="861" y="215"/>
                  <a:pt x="861" y="215"/>
                  <a:pt x="861" y="215"/>
                </a:cubicBezTo>
                <a:cubicBezTo>
                  <a:pt x="860" y="216"/>
                  <a:pt x="858" y="216"/>
                  <a:pt x="856" y="216"/>
                </a:cubicBezTo>
                <a:cubicBezTo>
                  <a:pt x="855" y="218"/>
                  <a:pt x="853" y="219"/>
                  <a:pt x="850" y="220"/>
                </a:cubicBezTo>
                <a:cubicBezTo>
                  <a:pt x="849" y="221"/>
                  <a:pt x="847" y="222"/>
                  <a:pt x="845" y="222"/>
                </a:cubicBezTo>
                <a:cubicBezTo>
                  <a:pt x="843" y="222"/>
                  <a:pt x="845" y="224"/>
                  <a:pt x="843" y="224"/>
                </a:cubicBezTo>
                <a:cubicBezTo>
                  <a:pt x="844" y="225"/>
                  <a:pt x="844" y="225"/>
                  <a:pt x="844" y="225"/>
                </a:cubicBezTo>
                <a:cubicBezTo>
                  <a:pt x="842" y="225"/>
                  <a:pt x="844" y="226"/>
                  <a:pt x="843" y="226"/>
                </a:cubicBezTo>
                <a:cubicBezTo>
                  <a:pt x="840" y="225"/>
                  <a:pt x="840" y="225"/>
                  <a:pt x="840" y="225"/>
                </a:cubicBezTo>
                <a:cubicBezTo>
                  <a:pt x="841" y="225"/>
                  <a:pt x="841" y="225"/>
                  <a:pt x="841" y="225"/>
                </a:cubicBezTo>
                <a:cubicBezTo>
                  <a:pt x="840" y="226"/>
                  <a:pt x="839" y="227"/>
                  <a:pt x="839" y="228"/>
                </a:cubicBezTo>
                <a:cubicBezTo>
                  <a:pt x="840" y="228"/>
                  <a:pt x="840" y="229"/>
                  <a:pt x="841" y="229"/>
                </a:cubicBezTo>
                <a:cubicBezTo>
                  <a:pt x="841" y="230"/>
                  <a:pt x="841" y="230"/>
                  <a:pt x="841" y="230"/>
                </a:cubicBezTo>
                <a:cubicBezTo>
                  <a:pt x="841" y="231"/>
                  <a:pt x="841" y="230"/>
                  <a:pt x="842" y="231"/>
                </a:cubicBezTo>
                <a:cubicBezTo>
                  <a:pt x="840" y="232"/>
                  <a:pt x="840" y="232"/>
                  <a:pt x="840" y="232"/>
                </a:cubicBezTo>
                <a:cubicBezTo>
                  <a:pt x="840" y="232"/>
                  <a:pt x="840" y="233"/>
                  <a:pt x="841" y="233"/>
                </a:cubicBezTo>
                <a:cubicBezTo>
                  <a:pt x="840" y="234"/>
                  <a:pt x="840" y="234"/>
                  <a:pt x="840" y="234"/>
                </a:cubicBezTo>
                <a:cubicBezTo>
                  <a:pt x="841" y="235"/>
                  <a:pt x="842" y="233"/>
                  <a:pt x="843" y="233"/>
                </a:cubicBezTo>
                <a:cubicBezTo>
                  <a:pt x="846" y="234"/>
                  <a:pt x="842" y="235"/>
                  <a:pt x="842" y="236"/>
                </a:cubicBezTo>
                <a:cubicBezTo>
                  <a:pt x="843" y="237"/>
                  <a:pt x="843" y="237"/>
                  <a:pt x="843" y="237"/>
                </a:cubicBezTo>
                <a:cubicBezTo>
                  <a:pt x="844" y="237"/>
                  <a:pt x="844" y="237"/>
                  <a:pt x="844" y="237"/>
                </a:cubicBezTo>
                <a:cubicBezTo>
                  <a:pt x="845" y="238"/>
                  <a:pt x="845" y="238"/>
                  <a:pt x="845" y="238"/>
                </a:cubicBezTo>
                <a:cubicBezTo>
                  <a:pt x="845" y="238"/>
                  <a:pt x="843" y="238"/>
                  <a:pt x="842" y="239"/>
                </a:cubicBezTo>
                <a:cubicBezTo>
                  <a:pt x="842" y="239"/>
                  <a:pt x="843" y="239"/>
                  <a:pt x="843" y="240"/>
                </a:cubicBezTo>
                <a:cubicBezTo>
                  <a:pt x="842" y="240"/>
                  <a:pt x="842" y="241"/>
                  <a:pt x="841" y="241"/>
                </a:cubicBezTo>
                <a:cubicBezTo>
                  <a:pt x="838" y="239"/>
                  <a:pt x="839" y="235"/>
                  <a:pt x="838" y="232"/>
                </a:cubicBezTo>
                <a:cubicBezTo>
                  <a:pt x="837" y="231"/>
                  <a:pt x="837" y="228"/>
                  <a:pt x="836" y="226"/>
                </a:cubicBezTo>
                <a:cubicBezTo>
                  <a:pt x="834" y="226"/>
                  <a:pt x="835" y="227"/>
                  <a:pt x="832" y="227"/>
                </a:cubicBezTo>
                <a:cubicBezTo>
                  <a:pt x="832" y="228"/>
                  <a:pt x="833" y="228"/>
                  <a:pt x="832" y="228"/>
                </a:cubicBezTo>
                <a:cubicBezTo>
                  <a:pt x="831" y="228"/>
                  <a:pt x="831" y="228"/>
                  <a:pt x="830" y="228"/>
                </a:cubicBezTo>
                <a:cubicBezTo>
                  <a:pt x="830" y="231"/>
                  <a:pt x="827" y="231"/>
                  <a:pt x="825" y="233"/>
                </a:cubicBezTo>
                <a:cubicBezTo>
                  <a:pt x="823" y="233"/>
                  <a:pt x="823" y="236"/>
                  <a:pt x="822" y="235"/>
                </a:cubicBezTo>
                <a:cubicBezTo>
                  <a:pt x="822" y="235"/>
                  <a:pt x="822" y="237"/>
                  <a:pt x="822" y="237"/>
                </a:cubicBezTo>
                <a:cubicBezTo>
                  <a:pt x="819" y="238"/>
                  <a:pt x="816" y="239"/>
                  <a:pt x="814" y="241"/>
                </a:cubicBezTo>
                <a:cubicBezTo>
                  <a:pt x="814" y="240"/>
                  <a:pt x="814" y="240"/>
                  <a:pt x="814" y="240"/>
                </a:cubicBezTo>
                <a:cubicBezTo>
                  <a:pt x="812" y="240"/>
                  <a:pt x="812" y="242"/>
                  <a:pt x="811" y="243"/>
                </a:cubicBezTo>
                <a:cubicBezTo>
                  <a:pt x="811" y="243"/>
                  <a:pt x="812" y="244"/>
                  <a:pt x="811" y="244"/>
                </a:cubicBezTo>
                <a:cubicBezTo>
                  <a:pt x="810" y="244"/>
                  <a:pt x="810" y="244"/>
                  <a:pt x="810" y="244"/>
                </a:cubicBezTo>
                <a:cubicBezTo>
                  <a:pt x="809" y="245"/>
                  <a:pt x="809" y="245"/>
                  <a:pt x="809" y="245"/>
                </a:cubicBezTo>
                <a:cubicBezTo>
                  <a:pt x="806" y="243"/>
                  <a:pt x="807" y="247"/>
                  <a:pt x="804" y="247"/>
                </a:cubicBezTo>
                <a:cubicBezTo>
                  <a:pt x="804" y="247"/>
                  <a:pt x="804" y="247"/>
                  <a:pt x="804" y="247"/>
                </a:cubicBezTo>
                <a:cubicBezTo>
                  <a:pt x="804" y="249"/>
                  <a:pt x="802" y="248"/>
                  <a:pt x="802" y="249"/>
                </a:cubicBezTo>
                <a:cubicBezTo>
                  <a:pt x="802" y="249"/>
                  <a:pt x="802" y="249"/>
                  <a:pt x="802" y="249"/>
                </a:cubicBezTo>
                <a:cubicBezTo>
                  <a:pt x="801" y="250"/>
                  <a:pt x="799" y="250"/>
                  <a:pt x="799" y="251"/>
                </a:cubicBezTo>
                <a:cubicBezTo>
                  <a:pt x="796" y="251"/>
                  <a:pt x="794" y="256"/>
                  <a:pt x="791" y="254"/>
                </a:cubicBezTo>
                <a:cubicBezTo>
                  <a:pt x="790" y="254"/>
                  <a:pt x="790" y="254"/>
                  <a:pt x="790" y="254"/>
                </a:cubicBezTo>
                <a:cubicBezTo>
                  <a:pt x="790" y="254"/>
                  <a:pt x="789" y="255"/>
                  <a:pt x="789" y="254"/>
                </a:cubicBezTo>
                <a:cubicBezTo>
                  <a:pt x="788" y="255"/>
                  <a:pt x="788" y="255"/>
                  <a:pt x="788" y="255"/>
                </a:cubicBezTo>
                <a:cubicBezTo>
                  <a:pt x="789" y="255"/>
                  <a:pt x="789" y="255"/>
                  <a:pt x="789" y="255"/>
                </a:cubicBezTo>
                <a:cubicBezTo>
                  <a:pt x="789" y="257"/>
                  <a:pt x="787" y="257"/>
                  <a:pt x="786" y="258"/>
                </a:cubicBezTo>
                <a:cubicBezTo>
                  <a:pt x="785" y="257"/>
                  <a:pt x="785" y="257"/>
                  <a:pt x="785" y="257"/>
                </a:cubicBezTo>
                <a:cubicBezTo>
                  <a:pt x="784" y="257"/>
                  <a:pt x="784" y="258"/>
                  <a:pt x="783" y="258"/>
                </a:cubicBezTo>
                <a:cubicBezTo>
                  <a:pt x="782" y="258"/>
                  <a:pt x="782" y="258"/>
                  <a:pt x="782" y="258"/>
                </a:cubicBezTo>
                <a:cubicBezTo>
                  <a:pt x="781" y="257"/>
                  <a:pt x="780" y="258"/>
                  <a:pt x="780" y="259"/>
                </a:cubicBezTo>
                <a:cubicBezTo>
                  <a:pt x="777" y="258"/>
                  <a:pt x="777" y="260"/>
                  <a:pt x="775" y="261"/>
                </a:cubicBezTo>
                <a:cubicBezTo>
                  <a:pt x="775" y="262"/>
                  <a:pt x="772" y="263"/>
                  <a:pt x="773" y="264"/>
                </a:cubicBezTo>
                <a:cubicBezTo>
                  <a:pt x="773" y="264"/>
                  <a:pt x="773" y="264"/>
                  <a:pt x="773" y="264"/>
                </a:cubicBezTo>
                <a:cubicBezTo>
                  <a:pt x="772" y="264"/>
                  <a:pt x="772" y="264"/>
                  <a:pt x="772" y="263"/>
                </a:cubicBezTo>
                <a:cubicBezTo>
                  <a:pt x="771" y="263"/>
                  <a:pt x="770" y="264"/>
                  <a:pt x="770" y="264"/>
                </a:cubicBezTo>
                <a:cubicBezTo>
                  <a:pt x="770" y="264"/>
                  <a:pt x="770" y="264"/>
                  <a:pt x="770" y="264"/>
                </a:cubicBezTo>
                <a:cubicBezTo>
                  <a:pt x="768" y="264"/>
                  <a:pt x="768" y="266"/>
                  <a:pt x="766" y="266"/>
                </a:cubicBezTo>
                <a:cubicBezTo>
                  <a:pt x="765" y="268"/>
                  <a:pt x="762" y="267"/>
                  <a:pt x="761" y="270"/>
                </a:cubicBezTo>
                <a:cubicBezTo>
                  <a:pt x="761" y="270"/>
                  <a:pt x="761" y="269"/>
                  <a:pt x="760" y="269"/>
                </a:cubicBezTo>
                <a:cubicBezTo>
                  <a:pt x="762" y="270"/>
                  <a:pt x="762" y="270"/>
                  <a:pt x="762" y="270"/>
                </a:cubicBezTo>
                <a:cubicBezTo>
                  <a:pt x="763" y="271"/>
                  <a:pt x="761" y="272"/>
                  <a:pt x="761" y="273"/>
                </a:cubicBezTo>
                <a:cubicBezTo>
                  <a:pt x="759" y="273"/>
                  <a:pt x="758" y="273"/>
                  <a:pt x="757" y="273"/>
                </a:cubicBezTo>
                <a:cubicBezTo>
                  <a:pt x="757" y="273"/>
                  <a:pt x="757" y="272"/>
                  <a:pt x="758" y="272"/>
                </a:cubicBezTo>
                <a:cubicBezTo>
                  <a:pt x="758" y="271"/>
                  <a:pt x="758" y="271"/>
                  <a:pt x="758" y="271"/>
                </a:cubicBezTo>
                <a:cubicBezTo>
                  <a:pt x="756" y="273"/>
                  <a:pt x="754" y="271"/>
                  <a:pt x="754" y="273"/>
                </a:cubicBezTo>
                <a:cubicBezTo>
                  <a:pt x="751" y="274"/>
                  <a:pt x="748" y="277"/>
                  <a:pt x="745" y="278"/>
                </a:cubicBezTo>
                <a:cubicBezTo>
                  <a:pt x="745" y="278"/>
                  <a:pt x="746" y="277"/>
                  <a:pt x="747" y="278"/>
                </a:cubicBezTo>
                <a:cubicBezTo>
                  <a:pt x="745" y="280"/>
                  <a:pt x="743" y="276"/>
                  <a:pt x="741" y="278"/>
                </a:cubicBezTo>
                <a:cubicBezTo>
                  <a:pt x="740" y="279"/>
                  <a:pt x="737" y="280"/>
                  <a:pt x="738" y="281"/>
                </a:cubicBezTo>
                <a:cubicBezTo>
                  <a:pt x="737" y="284"/>
                  <a:pt x="735" y="282"/>
                  <a:pt x="733" y="283"/>
                </a:cubicBezTo>
                <a:cubicBezTo>
                  <a:pt x="733" y="283"/>
                  <a:pt x="734" y="283"/>
                  <a:pt x="733" y="284"/>
                </a:cubicBezTo>
                <a:cubicBezTo>
                  <a:pt x="732" y="284"/>
                  <a:pt x="730" y="285"/>
                  <a:pt x="729" y="284"/>
                </a:cubicBezTo>
                <a:cubicBezTo>
                  <a:pt x="729" y="284"/>
                  <a:pt x="729" y="284"/>
                  <a:pt x="729" y="284"/>
                </a:cubicBezTo>
                <a:cubicBezTo>
                  <a:pt x="728" y="284"/>
                  <a:pt x="728" y="285"/>
                  <a:pt x="727" y="284"/>
                </a:cubicBezTo>
                <a:cubicBezTo>
                  <a:pt x="727" y="284"/>
                  <a:pt x="728" y="283"/>
                  <a:pt x="728" y="283"/>
                </a:cubicBezTo>
                <a:cubicBezTo>
                  <a:pt x="727" y="282"/>
                  <a:pt x="726" y="284"/>
                  <a:pt x="725" y="283"/>
                </a:cubicBezTo>
                <a:cubicBezTo>
                  <a:pt x="726" y="282"/>
                  <a:pt x="727" y="281"/>
                  <a:pt x="727" y="281"/>
                </a:cubicBezTo>
                <a:cubicBezTo>
                  <a:pt x="727" y="280"/>
                  <a:pt x="727" y="280"/>
                  <a:pt x="727" y="280"/>
                </a:cubicBezTo>
                <a:cubicBezTo>
                  <a:pt x="728" y="279"/>
                  <a:pt x="727" y="278"/>
                  <a:pt x="728" y="278"/>
                </a:cubicBezTo>
                <a:cubicBezTo>
                  <a:pt x="729" y="278"/>
                  <a:pt x="729" y="278"/>
                  <a:pt x="729" y="279"/>
                </a:cubicBezTo>
                <a:cubicBezTo>
                  <a:pt x="730" y="278"/>
                  <a:pt x="730" y="278"/>
                  <a:pt x="730" y="278"/>
                </a:cubicBezTo>
                <a:cubicBezTo>
                  <a:pt x="731" y="278"/>
                  <a:pt x="731" y="278"/>
                  <a:pt x="731" y="279"/>
                </a:cubicBezTo>
                <a:cubicBezTo>
                  <a:pt x="731" y="279"/>
                  <a:pt x="732" y="278"/>
                  <a:pt x="734" y="278"/>
                </a:cubicBezTo>
                <a:cubicBezTo>
                  <a:pt x="734" y="277"/>
                  <a:pt x="734" y="277"/>
                  <a:pt x="734" y="277"/>
                </a:cubicBezTo>
                <a:cubicBezTo>
                  <a:pt x="734" y="277"/>
                  <a:pt x="736" y="277"/>
                  <a:pt x="736" y="277"/>
                </a:cubicBezTo>
                <a:cubicBezTo>
                  <a:pt x="736" y="276"/>
                  <a:pt x="736" y="276"/>
                  <a:pt x="736" y="276"/>
                </a:cubicBezTo>
                <a:cubicBezTo>
                  <a:pt x="737" y="276"/>
                  <a:pt x="739" y="275"/>
                  <a:pt x="740" y="276"/>
                </a:cubicBezTo>
                <a:cubicBezTo>
                  <a:pt x="740" y="276"/>
                  <a:pt x="740" y="276"/>
                  <a:pt x="740" y="275"/>
                </a:cubicBezTo>
                <a:cubicBezTo>
                  <a:pt x="741" y="275"/>
                  <a:pt x="741" y="275"/>
                  <a:pt x="742" y="275"/>
                </a:cubicBezTo>
                <a:cubicBezTo>
                  <a:pt x="743" y="274"/>
                  <a:pt x="746" y="275"/>
                  <a:pt x="746" y="273"/>
                </a:cubicBezTo>
                <a:cubicBezTo>
                  <a:pt x="747" y="272"/>
                  <a:pt x="747" y="272"/>
                  <a:pt x="747" y="273"/>
                </a:cubicBezTo>
                <a:cubicBezTo>
                  <a:pt x="747" y="272"/>
                  <a:pt x="747" y="272"/>
                  <a:pt x="747" y="272"/>
                </a:cubicBezTo>
                <a:cubicBezTo>
                  <a:pt x="748" y="271"/>
                  <a:pt x="748" y="273"/>
                  <a:pt x="749" y="272"/>
                </a:cubicBezTo>
                <a:cubicBezTo>
                  <a:pt x="751" y="272"/>
                  <a:pt x="750" y="271"/>
                  <a:pt x="751" y="270"/>
                </a:cubicBezTo>
                <a:cubicBezTo>
                  <a:pt x="752" y="270"/>
                  <a:pt x="752" y="269"/>
                  <a:pt x="753" y="269"/>
                </a:cubicBezTo>
                <a:cubicBezTo>
                  <a:pt x="753" y="269"/>
                  <a:pt x="756" y="269"/>
                  <a:pt x="756" y="267"/>
                </a:cubicBezTo>
                <a:cubicBezTo>
                  <a:pt x="755" y="268"/>
                  <a:pt x="754" y="267"/>
                  <a:pt x="753" y="267"/>
                </a:cubicBezTo>
                <a:cubicBezTo>
                  <a:pt x="753" y="266"/>
                  <a:pt x="754" y="265"/>
                  <a:pt x="756" y="266"/>
                </a:cubicBezTo>
                <a:cubicBezTo>
                  <a:pt x="756" y="263"/>
                  <a:pt x="759" y="266"/>
                  <a:pt x="761" y="265"/>
                </a:cubicBezTo>
                <a:cubicBezTo>
                  <a:pt x="761" y="265"/>
                  <a:pt x="760" y="265"/>
                  <a:pt x="760" y="265"/>
                </a:cubicBezTo>
                <a:cubicBezTo>
                  <a:pt x="761" y="264"/>
                  <a:pt x="761" y="264"/>
                  <a:pt x="761" y="264"/>
                </a:cubicBezTo>
                <a:cubicBezTo>
                  <a:pt x="764" y="265"/>
                  <a:pt x="765" y="261"/>
                  <a:pt x="768" y="262"/>
                </a:cubicBezTo>
                <a:cubicBezTo>
                  <a:pt x="768" y="261"/>
                  <a:pt x="770" y="260"/>
                  <a:pt x="770" y="259"/>
                </a:cubicBezTo>
                <a:cubicBezTo>
                  <a:pt x="772" y="260"/>
                  <a:pt x="773" y="256"/>
                  <a:pt x="774" y="258"/>
                </a:cubicBezTo>
                <a:cubicBezTo>
                  <a:pt x="776" y="258"/>
                  <a:pt x="777" y="257"/>
                  <a:pt x="778" y="255"/>
                </a:cubicBezTo>
                <a:cubicBezTo>
                  <a:pt x="782" y="253"/>
                  <a:pt x="786" y="251"/>
                  <a:pt x="790" y="249"/>
                </a:cubicBezTo>
                <a:cubicBezTo>
                  <a:pt x="790" y="247"/>
                  <a:pt x="794" y="248"/>
                  <a:pt x="794" y="246"/>
                </a:cubicBezTo>
                <a:cubicBezTo>
                  <a:pt x="797" y="245"/>
                  <a:pt x="799" y="242"/>
                  <a:pt x="803" y="241"/>
                </a:cubicBezTo>
                <a:cubicBezTo>
                  <a:pt x="804" y="237"/>
                  <a:pt x="809" y="236"/>
                  <a:pt x="812" y="235"/>
                </a:cubicBezTo>
                <a:cubicBezTo>
                  <a:pt x="812" y="235"/>
                  <a:pt x="812" y="234"/>
                  <a:pt x="812" y="234"/>
                </a:cubicBezTo>
                <a:cubicBezTo>
                  <a:pt x="812" y="232"/>
                  <a:pt x="813" y="232"/>
                  <a:pt x="815" y="233"/>
                </a:cubicBezTo>
                <a:cubicBezTo>
                  <a:pt x="818" y="232"/>
                  <a:pt x="817" y="230"/>
                  <a:pt x="819" y="228"/>
                </a:cubicBezTo>
                <a:cubicBezTo>
                  <a:pt x="820" y="229"/>
                  <a:pt x="820" y="226"/>
                  <a:pt x="821" y="228"/>
                </a:cubicBezTo>
                <a:cubicBezTo>
                  <a:pt x="822" y="226"/>
                  <a:pt x="825" y="227"/>
                  <a:pt x="825" y="224"/>
                </a:cubicBezTo>
                <a:cubicBezTo>
                  <a:pt x="827" y="224"/>
                  <a:pt x="828" y="222"/>
                  <a:pt x="830" y="222"/>
                </a:cubicBezTo>
                <a:cubicBezTo>
                  <a:pt x="830" y="220"/>
                  <a:pt x="835" y="220"/>
                  <a:pt x="834" y="218"/>
                </a:cubicBezTo>
                <a:cubicBezTo>
                  <a:pt x="832" y="217"/>
                  <a:pt x="836" y="216"/>
                  <a:pt x="834" y="215"/>
                </a:cubicBezTo>
                <a:cubicBezTo>
                  <a:pt x="834" y="217"/>
                  <a:pt x="834" y="217"/>
                  <a:pt x="834" y="217"/>
                </a:cubicBezTo>
                <a:cubicBezTo>
                  <a:pt x="833" y="216"/>
                  <a:pt x="833" y="216"/>
                  <a:pt x="833" y="216"/>
                </a:cubicBezTo>
                <a:cubicBezTo>
                  <a:pt x="833" y="217"/>
                  <a:pt x="832" y="217"/>
                  <a:pt x="832" y="217"/>
                </a:cubicBezTo>
                <a:cubicBezTo>
                  <a:pt x="832" y="218"/>
                  <a:pt x="831" y="217"/>
                  <a:pt x="830" y="218"/>
                </a:cubicBezTo>
                <a:cubicBezTo>
                  <a:pt x="830" y="218"/>
                  <a:pt x="831" y="218"/>
                  <a:pt x="831" y="219"/>
                </a:cubicBezTo>
                <a:cubicBezTo>
                  <a:pt x="829" y="218"/>
                  <a:pt x="827" y="219"/>
                  <a:pt x="827" y="221"/>
                </a:cubicBezTo>
                <a:cubicBezTo>
                  <a:pt x="825" y="220"/>
                  <a:pt x="826" y="223"/>
                  <a:pt x="824" y="222"/>
                </a:cubicBezTo>
                <a:cubicBezTo>
                  <a:pt x="824" y="222"/>
                  <a:pt x="824" y="223"/>
                  <a:pt x="824" y="223"/>
                </a:cubicBezTo>
                <a:cubicBezTo>
                  <a:pt x="824" y="224"/>
                  <a:pt x="823" y="224"/>
                  <a:pt x="822" y="225"/>
                </a:cubicBezTo>
                <a:cubicBezTo>
                  <a:pt x="819" y="225"/>
                  <a:pt x="817" y="227"/>
                  <a:pt x="814" y="228"/>
                </a:cubicBezTo>
                <a:cubicBezTo>
                  <a:pt x="815" y="229"/>
                  <a:pt x="815" y="229"/>
                  <a:pt x="815" y="229"/>
                </a:cubicBezTo>
                <a:cubicBezTo>
                  <a:pt x="815" y="229"/>
                  <a:pt x="815" y="229"/>
                  <a:pt x="815" y="229"/>
                </a:cubicBezTo>
                <a:cubicBezTo>
                  <a:pt x="815" y="230"/>
                  <a:pt x="815" y="229"/>
                  <a:pt x="815" y="229"/>
                </a:cubicBezTo>
                <a:cubicBezTo>
                  <a:pt x="813" y="230"/>
                  <a:pt x="813" y="232"/>
                  <a:pt x="811" y="231"/>
                </a:cubicBezTo>
                <a:cubicBezTo>
                  <a:pt x="810" y="232"/>
                  <a:pt x="807" y="232"/>
                  <a:pt x="808" y="234"/>
                </a:cubicBezTo>
                <a:cubicBezTo>
                  <a:pt x="807" y="234"/>
                  <a:pt x="806" y="234"/>
                  <a:pt x="805" y="235"/>
                </a:cubicBezTo>
                <a:cubicBezTo>
                  <a:pt x="806" y="236"/>
                  <a:pt x="806" y="236"/>
                  <a:pt x="806" y="236"/>
                </a:cubicBezTo>
                <a:cubicBezTo>
                  <a:pt x="805" y="236"/>
                  <a:pt x="804" y="237"/>
                  <a:pt x="804" y="237"/>
                </a:cubicBezTo>
                <a:cubicBezTo>
                  <a:pt x="804" y="238"/>
                  <a:pt x="801" y="236"/>
                  <a:pt x="799" y="238"/>
                </a:cubicBezTo>
                <a:cubicBezTo>
                  <a:pt x="799" y="239"/>
                  <a:pt x="796" y="239"/>
                  <a:pt x="798" y="241"/>
                </a:cubicBezTo>
                <a:cubicBezTo>
                  <a:pt x="794" y="240"/>
                  <a:pt x="794" y="245"/>
                  <a:pt x="790" y="244"/>
                </a:cubicBezTo>
                <a:cubicBezTo>
                  <a:pt x="789" y="245"/>
                  <a:pt x="787" y="246"/>
                  <a:pt x="787" y="247"/>
                </a:cubicBezTo>
                <a:cubicBezTo>
                  <a:pt x="786" y="247"/>
                  <a:pt x="786" y="247"/>
                  <a:pt x="786" y="247"/>
                </a:cubicBezTo>
                <a:cubicBezTo>
                  <a:pt x="785" y="248"/>
                  <a:pt x="782" y="247"/>
                  <a:pt x="782" y="249"/>
                </a:cubicBezTo>
                <a:cubicBezTo>
                  <a:pt x="773" y="253"/>
                  <a:pt x="763" y="258"/>
                  <a:pt x="753" y="260"/>
                </a:cubicBezTo>
                <a:cubicBezTo>
                  <a:pt x="751" y="260"/>
                  <a:pt x="750" y="262"/>
                  <a:pt x="748" y="261"/>
                </a:cubicBezTo>
                <a:cubicBezTo>
                  <a:pt x="748" y="261"/>
                  <a:pt x="748" y="261"/>
                  <a:pt x="748" y="261"/>
                </a:cubicBezTo>
                <a:cubicBezTo>
                  <a:pt x="746" y="262"/>
                  <a:pt x="744" y="262"/>
                  <a:pt x="742" y="262"/>
                </a:cubicBezTo>
                <a:cubicBezTo>
                  <a:pt x="742" y="262"/>
                  <a:pt x="742" y="262"/>
                  <a:pt x="743" y="262"/>
                </a:cubicBezTo>
                <a:cubicBezTo>
                  <a:pt x="741" y="262"/>
                  <a:pt x="739" y="262"/>
                  <a:pt x="737" y="261"/>
                </a:cubicBezTo>
                <a:cubicBezTo>
                  <a:pt x="739" y="261"/>
                  <a:pt x="739" y="261"/>
                  <a:pt x="739" y="261"/>
                </a:cubicBezTo>
                <a:cubicBezTo>
                  <a:pt x="739" y="260"/>
                  <a:pt x="738" y="261"/>
                  <a:pt x="738" y="260"/>
                </a:cubicBezTo>
                <a:cubicBezTo>
                  <a:pt x="737" y="259"/>
                  <a:pt x="740" y="260"/>
                  <a:pt x="740" y="258"/>
                </a:cubicBezTo>
                <a:cubicBezTo>
                  <a:pt x="739" y="258"/>
                  <a:pt x="738" y="259"/>
                  <a:pt x="738" y="259"/>
                </a:cubicBezTo>
                <a:cubicBezTo>
                  <a:pt x="736" y="258"/>
                  <a:pt x="734" y="258"/>
                  <a:pt x="734" y="257"/>
                </a:cubicBezTo>
                <a:cubicBezTo>
                  <a:pt x="737" y="256"/>
                  <a:pt x="737" y="256"/>
                  <a:pt x="737" y="256"/>
                </a:cubicBezTo>
                <a:cubicBezTo>
                  <a:pt x="736" y="255"/>
                  <a:pt x="734" y="257"/>
                  <a:pt x="733" y="255"/>
                </a:cubicBezTo>
                <a:cubicBezTo>
                  <a:pt x="734" y="255"/>
                  <a:pt x="734" y="254"/>
                  <a:pt x="734" y="254"/>
                </a:cubicBezTo>
                <a:cubicBezTo>
                  <a:pt x="733" y="253"/>
                  <a:pt x="732" y="253"/>
                  <a:pt x="731" y="252"/>
                </a:cubicBezTo>
                <a:cubicBezTo>
                  <a:pt x="735" y="251"/>
                  <a:pt x="731" y="249"/>
                  <a:pt x="734" y="247"/>
                </a:cubicBezTo>
                <a:cubicBezTo>
                  <a:pt x="733" y="247"/>
                  <a:pt x="733" y="247"/>
                  <a:pt x="733" y="247"/>
                </a:cubicBezTo>
                <a:cubicBezTo>
                  <a:pt x="733" y="247"/>
                  <a:pt x="733" y="247"/>
                  <a:pt x="733" y="247"/>
                </a:cubicBezTo>
                <a:cubicBezTo>
                  <a:pt x="731" y="248"/>
                  <a:pt x="729" y="246"/>
                  <a:pt x="728" y="245"/>
                </a:cubicBezTo>
                <a:cubicBezTo>
                  <a:pt x="724" y="246"/>
                  <a:pt x="729" y="242"/>
                  <a:pt x="726" y="242"/>
                </a:cubicBezTo>
                <a:cubicBezTo>
                  <a:pt x="724" y="241"/>
                  <a:pt x="724" y="242"/>
                  <a:pt x="723" y="242"/>
                </a:cubicBezTo>
                <a:cubicBezTo>
                  <a:pt x="724" y="241"/>
                  <a:pt x="724" y="241"/>
                  <a:pt x="724" y="241"/>
                </a:cubicBezTo>
                <a:cubicBezTo>
                  <a:pt x="722" y="241"/>
                  <a:pt x="722" y="240"/>
                  <a:pt x="721" y="239"/>
                </a:cubicBezTo>
                <a:cubicBezTo>
                  <a:pt x="722" y="238"/>
                  <a:pt x="724" y="238"/>
                  <a:pt x="725" y="237"/>
                </a:cubicBezTo>
                <a:cubicBezTo>
                  <a:pt x="725" y="237"/>
                  <a:pt x="725" y="237"/>
                  <a:pt x="725" y="237"/>
                </a:cubicBezTo>
                <a:cubicBezTo>
                  <a:pt x="726" y="236"/>
                  <a:pt x="727" y="236"/>
                  <a:pt x="728" y="236"/>
                </a:cubicBezTo>
                <a:cubicBezTo>
                  <a:pt x="728" y="236"/>
                  <a:pt x="728" y="236"/>
                  <a:pt x="728" y="237"/>
                </a:cubicBezTo>
                <a:cubicBezTo>
                  <a:pt x="730" y="237"/>
                  <a:pt x="731" y="235"/>
                  <a:pt x="733" y="235"/>
                </a:cubicBezTo>
                <a:cubicBezTo>
                  <a:pt x="733" y="236"/>
                  <a:pt x="733" y="236"/>
                  <a:pt x="733" y="236"/>
                </a:cubicBezTo>
                <a:cubicBezTo>
                  <a:pt x="734" y="235"/>
                  <a:pt x="737" y="235"/>
                  <a:pt x="738" y="234"/>
                </a:cubicBezTo>
                <a:cubicBezTo>
                  <a:pt x="738" y="235"/>
                  <a:pt x="740" y="234"/>
                  <a:pt x="741" y="235"/>
                </a:cubicBezTo>
                <a:cubicBezTo>
                  <a:pt x="742" y="234"/>
                  <a:pt x="744" y="235"/>
                  <a:pt x="745" y="233"/>
                </a:cubicBezTo>
                <a:cubicBezTo>
                  <a:pt x="746" y="234"/>
                  <a:pt x="746" y="234"/>
                  <a:pt x="746" y="234"/>
                </a:cubicBezTo>
                <a:cubicBezTo>
                  <a:pt x="748" y="233"/>
                  <a:pt x="748" y="233"/>
                  <a:pt x="748" y="233"/>
                </a:cubicBezTo>
                <a:cubicBezTo>
                  <a:pt x="748" y="235"/>
                  <a:pt x="751" y="235"/>
                  <a:pt x="750" y="236"/>
                </a:cubicBezTo>
                <a:cubicBezTo>
                  <a:pt x="750" y="234"/>
                  <a:pt x="752" y="236"/>
                  <a:pt x="752" y="235"/>
                </a:cubicBezTo>
                <a:cubicBezTo>
                  <a:pt x="749" y="235"/>
                  <a:pt x="749" y="235"/>
                  <a:pt x="749" y="235"/>
                </a:cubicBezTo>
                <a:cubicBezTo>
                  <a:pt x="749" y="233"/>
                  <a:pt x="751" y="235"/>
                  <a:pt x="752" y="234"/>
                </a:cubicBezTo>
                <a:cubicBezTo>
                  <a:pt x="752" y="230"/>
                  <a:pt x="748" y="234"/>
                  <a:pt x="747" y="233"/>
                </a:cubicBezTo>
                <a:cubicBezTo>
                  <a:pt x="746" y="234"/>
                  <a:pt x="744" y="232"/>
                  <a:pt x="743" y="232"/>
                </a:cubicBezTo>
                <a:cubicBezTo>
                  <a:pt x="742" y="231"/>
                  <a:pt x="745" y="230"/>
                  <a:pt x="744" y="229"/>
                </a:cubicBezTo>
                <a:cubicBezTo>
                  <a:pt x="743" y="229"/>
                  <a:pt x="743" y="229"/>
                  <a:pt x="743" y="229"/>
                </a:cubicBezTo>
                <a:cubicBezTo>
                  <a:pt x="741" y="229"/>
                  <a:pt x="740" y="231"/>
                  <a:pt x="738" y="231"/>
                </a:cubicBezTo>
                <a:cubicBezTo>
                  <a:pt x="739" y="231"/>
                  <a:pt x="738" y="230"/>
                  <a:pt x="738" y="230"/>
                </a:cubicBezTo>
                <a:cubicBezTo>
                  <a:pt x="735" y="230"/>
                  <a:pt x="735" y="230"/>
                  <a:pt x="735" y="230"/>
                </a:cubicBezTo>
                <a:cubicBezTo>
                  <a:pt x="735" y="228"/>
                  <a:pt x="731" y="231"/>
                  <a:pt x="732" y="229"/>
                </a:cubicBezTo>
                <a:cubicBezTo>
                  <a:pt x="732" y="228"/>
                  <a:pt x="732" y="227"/>
                  <a:pt x="734" y="226"/>
                </a:cubicBezTo>
                <a:cubicBezTo>
                  <a:pt x="736" y="227"/>
                  <a:pt x="738" y="224"/>
                  <a:pt x="740" y="226"/>
                </a:cubicBezTo>
                <a:cubicBezTo>
                  <a:pt x="741" y="226"/>
                  <a:pt x="741" y="225"/>
                  <a:pt x="741" y="225"/>
                </a:cubicBezTo>
                <a:cubicBezTo>
                  <a:pt x="741" y="225"/>
                  <a:pt x="741" y="225"/>
                  <a:pt x="741" y="225"/>
                </a:cubicBezTo>
                <a:cubicBezTo>
                  <a:pt x="740" y="224"/>
                  <a:pt x="742" y="224"/>
                  <a:pt x="742" y="224"/>
                </a:cubicBezTo>
                <a:cubicBezTo>
                  <a:pt x="742" y="223"/>
                  <a:pt x="741" y="223"/>
                  <a:pt x="740" y="223"/>
                </a:cubicBezTo>
                <a:cubicBezTo>
                  <a:pt x="740" y="224"/>
                  <a:pt x="740" y="224"/>
                  <a:pt x="740" y="224"/>
                </a:cubicBezTo>
                <a:cubicBezTo>
                  <a:pt x="738" y="224"/>
                  <a:pt x="735" y="224"/>
                  <a:pt x="733" y="223"/>
                </a:cubicBezTo>
                <a:cubicBezTo>
                  <a:pt x="734" y="223"/>
                  <a:pt x="733" y="225"/>
                  <a:pt x="735" y="225"/>
                </a:cubicBezTo>
                <a:cubicBezTo>
                  <a:pt x="733" y="227"/>
                  <a:pt x="730" y="224"/>
                  <a:pt x="728" y="226"/>
                </a:cubicBezTo>
                <a:cubicBezTo>
                  <a:pt x="727" y="224"/>
                  <a:pt x="730" y="224"/>
                  <a:pt x="730" y="224"/>
                </a:cubicBezTo>
                <a:cubicBezTo>
                  <a:pt x="730" y="224"/>
                  <a:pt x="730" y="224"/>
                  <a:pt x="730" y="224"/>
                </a:cubicBezTo>
                <a:cubicBezTo>
                  <a:pt x="729" y="222"/>
                  <a:pt x="728" y="221"/>
                  <a:pt x="729" y="220"/>
                </a:cubicBezTo>
                <a:cubicBezTo>
                  <a:pt x="728" y="221"/>
                  <a:pt x="728" y="219"/>
                  <a:pt x="727" y="219"/>
                </a:cubicBezTo>
                <a:cubicBezTo>
                  <a:pt x="728" y="216"/>
                  <a:pt x="730" y="219"/>
                  <a:pt x="732" y="217"/>
                </a:cubicBezTo>
                <a:cubicBezTo>
                  <a:pt x="733" y="217"/>
                  <a:pt x="733" y="218"/>
                  <a:pt x="733" y="218"/>
                </a:cubicBezTo>
                <a:cubicBezTo>
                  <a:pt x="734" y="217"/>
                  <a:pt x="734" y="217"/>
                  <a:pt x="734" y="217"/>
                </a:cubicBezTo>
                <a:cubicBezTo>
                  <a:pt x="735" y="218"/>
                  <a:pt x="736" y="216"/>
                  <a:pt x="737" y="216"/>
                </a:cubicBezTo>
                <a:cubicBezTo>
                  <a:pt x="736" y="215"/>
                  <a:pt x="736" y="217"/>
                  <a:pt x="735" y="216"/>
                </a:cubicBezTo>
                <a:cubicBezTo>
                  <a:pt x="735" y="214"/>
                  <a:pt x="738" y="214"/>
                  <a:pt x="739" y="214"/>
                </a:cubicBezTo>
                <a:cubicBezTo>
                  <a:pt x="739" y="214"/>
                  <a:pt x="739" y="215"/>
                  <a:pt x="738" y="216"/>
                </a:cubicBezTo>
                <a:cubicBezTo>
                  <a:pt x="741" y="214"/>
                  <a:pt x="741" y="214"/>
                  <a:pt x="741" y="214"/>
                </a:cubicBezTo>
                <a:cubicBezTo>
                  <a:pt x="740" y="213"/>
                  <a:pt x="740" y="213"/>
                  <a:pt x="740" y="213"/>
                </a:cubicBezTo>
                <a:cubicBezTo>
                  <a:pt x="741" y="212"/>
                  <a:pt x="741" y="212"/>
                  <a:pt x="741" y="212"/>
                </a:cubicBezTo>
                <a:cubicBezTo>
                  <a:pt x="741" y="212"/>
                  <a:pt x="740" y="211"/>
                  <a:pt x="741" y="211"/>
                </a:cubicBezTo>
                <a:cubicBezTo>
                  <a:pt x="741" y="211"/>
                  <a:pt x="741" y="211"/>
                  <a:pt x="742" y="210"/>
                </a:cubicBezTo>
                <a:cubicBezTo>
                  <a:pt x="745" y="212"/>
                  <a:pt x="745" y="212"/>
                  <a:pt x="745" y="212"/>
                </a:cubicBezTo>
                <a:cubicBezTo>
                  <a:pt x="745" y="210"/>
                  <a:pt x="750" y="210"/>
                  <a:pt x="750" y="208"/>
                </a:cubicBezTo>
                <a:cubicBezTo>
                  <a:pt x="751" y="208"/>
                  <a:pt x="752" y="209"/>
                  <a:pt x="753" y="208"/>
                </a:cubicBezTo>
                <a:cubicBezTo>
                  <a:pt x="753" y="208"/>
                  <a:pt x="754" y="207"/>
                  <a:pt x="753" y="207"/>
                </a:cubicBezTo>
                <a:cubicBezTo>
                  <a:pt x="754" y="206"/>
                  <a:pt x="754" y="206"/>
                  <a:pt x="754" y="206"/>
                </a:cubicBezTo>
                <a:cubicBezTo>
                  <a:pt x="755" y="206"/>
                  <a:pt x="755" y="205"/>
                  <a:pt x="756" y="206"/>
                </a:cubicBezTo>
                <a:cubicBezTo>
                  <a:pt x="758" y="205"/>
                  <a:pt x="761" y="203"/>
                  <a:pt x="764" y="203"/>
                </a:cubicBezTo>
                <a:cubicBezTo>
                  <a:pt x="764" y="202"/>
                  <a:pt x="766" y="201"/>
                  <a:pt x="766" y="200"/>
                </a:cubicBezTo>
                <a:cubicBezTo>
                  <a:pt x="767" y="201"/>
                  <a:pt x="767" y="201"/>
                  <a:pt x="767" y="201"/>
                </a:cubicBezTo>
                <a:cubicBezTo>
                  <a:pt x="769" y="202"/>
                  <a:pt x="769" y="200"/>
                  <a:pt x="770" y="200"/>
                </a:cubicBezTo>
                <a:cubicBezTo>
                  <a:pt x="767" y="200"/>
                  <a:pt x="767" y="200"/>
                  <a:pt x="767" y="200"/>
                </a:cubicBezTo>
                <a:cubicBezTo>
                  <a:pt x="768" y="197"/>
                  <a:pt x="764" y="199"/>
                  <a:pt x="764" y="197"/>
                </a:cubicBezTo>
                <a:cubicBezTo>
                  <a:pt x="765" y="196"/>
                  <a:pt x="765" y="196"/>
                  <a:pt x="765" y="196"/>
                </a:cubicBezTo>
                <a:cubicBezTo>
                  <a:pt x="765" y="197"/>
                  <a:pt x="765" y="197"/>
                  <a:pt x="765" y="197"/>
                </a:cubicBezTo>
                <a:cubicBezTo>
                  <a:pt x="767" y="196"/>
                  <a:pt x="767" y="196"/>
                  <a:pt x="767" y="196"/>
                </a:cubicBezTo>
                <a:cubicBezTo>
                  <a:pt x="767" y="196"/>
                  <a:pt x="768" y="196"/>
                  <a:pt x="768" y="196"/>
                </a:cubicBezTo>
                <a:cubicBezTo>
                  <a:pt x="769" y="196"/>
                  <a:pt x="769" y="196"/>
                  <a:pt x="769" y="196"/>
                </a:cubicBezTo>
                <a:cubicBezTo>
                  <a:pt x="769" y="196"/>
                  <a:pt x="769" y="196"/>
                  <a:pt x="769" y="196"/>
                </a:cubicBezTo>
                <a:cubicBezTo>
                  <a:pt x="771" y="197"/>
                  <a:pt x="771" y="194"/>
                  <a:pt x="773" y="195"/>
                </a:cubicBezTo>
                <a:cubicBezTo>
                  <a:pt x="777" y="197"/>
                  <a:pt x="777" y="192"/>
                  <a:pt x="780" y="192"/>
                </a:cubicBezTo>
                <a:cubicBezTo>
                  <a:pt x="779" y="191"/>
                  <a:pt x="779" y="191"/>
                  <a:pt x="779" y="191"/>
                </a:cubicBezTo>
                <a:cubicBezTo>
                  <a:pt x="779" y="190"/>
                  <a:pt x="780" y="191"/>
                  <a:pt x="781" y="191"/>
                </a:cubicBezTo>
                <a:cubicBezTo>
                  <a:pt x="782" y="189"/>
                  <a:pt x="784" y="189"/>
                  <a:pt x="784" y="187"/>
                </a:cubicBezTo>
                <a:cubicBezTo>
                  <a:pt x="784" y="187"/>
                  <a:pt x="784" y="187"/>
                  <a:pt x="784" y="187"/>
                </a:cubicBezTo>
                <a:cubicBezTo>
                  <a:pt x="783" y="187"/>
                  <a:pt x="783" y="187"/>
                  <a:pt x="783" y="187"/>
                </a:cubicBezTo>
                <a:cubicBezTo>
                  <a:pt x="784" y="187"/>
                  <a:pt x="785" y="186"/>
                  <a:pt x="786" y="186"/>
                </a:cubicBezTo>
                <a:cubicBezTo>
                  <a:pt x="786" y="186"/>
                  <a:pt x="786" y="186"/>
                  <a:pt x="786" y="186"/>
                </a:cubicBezTo>
                <a:cubicBezTo>
                  <a:pt x="786" y="186"/>
                  <a:pt x="786" y="187"/>
                  <a:pt x="786" y="187"/>
                </a:cubicBezTo>
                <a:cubicBezTo>
                  <a:pt x="787" y="186"/>
                  <a:pt x="788" y="186"/>
                  <a:pt x="789" y="185"/>
                </a:cubicBezTo>
                <a:cubicBezTo>
                  <a:pt x="789" y="184"/>
                  <a:pt x="789" y="184"/>
                  <a:pt x="789" y="184"/>
                </a:cubicBezTo>
                <a:cubicBezTo>
                  <a:pt x="790" y="184"/>
                  <a:pt x="791" y="183"/>
                  <a:pt x="793" y="184"/>
                </a:cubicBezTo>
                <a:cubicBezTo>
                  <a:pt x="793" y="184"/>
                  <a:pt x="794" y="183"/>
                  <a:pt x="794" y="183"/>
                </a:cubicBezTo>
                <a:cubicBezTo>
                  <a:pt x="794" y="183"/>
                  <a:pt x="794" y="183"/>
                  <a:pt x="795" y="183"/>
                </a:cubicBezTo>
                <a:cubicBezTo>
                  <a:pt x="796" y="182"/>
                  <a:pt x="798" y="184"/>
                  <a:pt x="798" y="182"/>
                </a:cubicBezTo>
                <a:cubicBezTo>
                  <a:pt x="799" y="182"/>
                  <a:pt x="799" y="182"/>
                  <a:pt x="800" y="182"/>
                </a:cubicBezTo>
                <a:cubicBezTo>
                  <a:pt x="800" y="181"/>
                  <a:pt x="800" y="181"/>
                  <a:pt x="800" y="181"/>
                </a:cubicBezTo>
                <a:cubicBezTo>
                  <a:pt x="798" y="181"/>
                  <a:pt x="798" y="181"/>
                  <a:pt x="798" y="181"/>
                </a:cubicBezTo>
                <a:cubicBezTo>
                  <a:pt x="797" y="179"/>
                  <a:pt x="794" y="181"/>
                  <a:pt x="793" y="180"/>
                </a:cubicBezTo>
                <a:cubicBezTo>
                  <a:pt x="793" y="177"/>
                  <a:pt x="798" y="179"/>
                  <a:pt x="800" y="177"/>
                </a:cubicBezTo>
                <a:cubicBezTo>
                  <a:pt x="800" y="178"/>
                  <a:pt x="799" y="178"/>
                  <a:pt x="798" y="177"/>
                </a:cubicBezTo>
                <a:cubicBezTo>
                  <a:pt x="799" y="177"/>
                  <a:pt x="800" y="176"/>
                  <a:pt x="801" y="176"/>
                </a:cubicBezTo>
                <a:cubicBezTo>
                  <a:pt x="803" y="180"/>
                  <a:pt x="804" y="175"/>
                  <a:pt x="807" y="176"/>
                </a:cubicBezTo>
                <a:cubicBezTo>
                  <a:pt x="809" y="174"/>
                  <a:pt x="815" y="174"/>
                  <a:pt x="815" y="171"/>
                </a:cubicBezTo>
                <a:cubicBezTo>
                  <a:pt x="817" y="171"/>
                  <a:pt x="817" y="171"/>
                  <a:pt x="817" y="171"/>
                </a:cubicBezTo>
                <a:cubicBezTo>
                  <a:pt x="816" y="171"/>
                  <a:pt x="816" y="171"/>
                  <a:pt x="816" y="171"/>
                </a:cubicBezTo>
                <a:cubicBezTo>
                  <a:pt x="816" y="170"/>
                  <a:pt x="816" y="169"/>
                  <a:pt x="817" y="169"/>
                </a:cubicBezTo>
                <a:cubicBezTo>
                  <a:pt x="817" y="169"/>
                  <a:pt x="818" y="169"/>
                  <a:pt x="818" y="169"/>
                </a:cubicBezTo>
                <a:cubicBezTo>
                  <a:pt x="819" y="168"/>
                  <a:pt x="820" y="169"/>
                  <a:pt x="821" y="169"/>
                </a:cubicBezTo>
                <a:cubicBezTo>
                  <a:pt x="821" y="169"/>
                  <a:pt x="823" y="168"/>
                  <a:pt x="822" y="167"/>
                </a:cubicBezTo>
                <a:cubicBezTo>
                  <a:pt x="824" y="166"/>
                  <a:pt x="828" y="167"/>
                  <a:pt x="830" y="165"/>
                </a:cubicBezTo>
                <a:cubicBezTo>
                  <a:pt x="831" y="165"/>
                  <a:pt x="831" y="165"/>
                  <a:pt x="831" y="165"/>
                </a:cubicBezTo>
                <a:cubicBezTo>
                  <a:pt x="831" y="165"/>
                  <a:pt x="831" y="165"/>
                  <a:pt x="831" y="165"/>
                </a:cubicBezTo>
                <a:cubicBezTo>
                  <a:pt x="831" y="164"/>
                  <a:pt x="832" y="165"/>
                  <a:pt x="832" y="164"/>
                </a:cubicBezTo>
                <a:cubicBezTo>
                  <a:pt x="832" y="163"/>
                  <a:pt x="835" y="162"/>
                  <a:pt x="836" y="160"/>
                </a:cubicBezTo>
                <a:cubicBezTo>
                  <a:pt x="836" y="161"/>
                  <a:pt x="838" y="160"/>
                  <a:pt x="838" y="161"/>
                </a:cubicBezTo>
                <a:cubicBezTo>
                  <a:pt x="838" y="162"/>
                  <a:pt x="837" y="162"/>
                  <a:pt x="837" y="162"/>
                </a:cubicBezTo>
                <a:cubicBezTo>
                  <a:pt x="838" y="164"/>
                  <a:pt x="838" y="164"/>
                  <a:pt x="838" y="164"/>
                </a:cubicBezTo>
                <a:cubicBezTo>
                  <a:pt x="837" y="164"/>
                  <a:pt x="835" y="165"/>
                  <a:pt x="835" y="167"/>
                </a:cubicBezTo>
                <a:cubicBezTo>
                  <a:pt x="832" y="167"/>
                  <a:pt x="832" y="167"/>
                  <a:pt x="832" y="167"/>
                </a:cubicBezTo>
                <a:cubicBezTo>
                  <a:pt x="831" y="167"/>
                  <a:pt x="831" y="168"/>
                  <a:pt x="831" y="168"/>
                </a:cubicBezTo>
                <a:cubicBezTo>
                  <a:pt x="831" y="169"/>
                  <a:pt x="831" y="169"/>
                  <a:pt x="831" y="169"/>
                </a:cubicBezTo>
                <a:cubicBezTo>
                  <a:pt x="830" y="170"/>
                  <a:pt x="829" y="171"/>
                  <a:pt x="828" y="171"/>
                </a:cubicBezTo>
                <a:cubicBezTo>
                  <a:pt x="828" y="171"/>
                  <a:pt x="827" y="173"/>
                  <a:pt x="826" y="174"/>
                </a:cubicBezTo>
                <a:cubicBezTo>
                  <a:pt x="827" y="174"/>
                  <a:pt x="827" y="174"/>
                  <a:pt x="827" y="174"/>
                </a:cubicBezTo>
                <a:cubicBezTo>
                  <a:pt x="827" y="174"/>
                  <a:pt x="827" y="174"/>
                  <a:pt x="827" y="174"/>
                </a:cubicBezTo>
                <a:cubicBezTo>
                  <a:pt x="829" y="175"/>
                  <a:pt x="833" y="171"/>
                  <a:pt x="835" y="175"/>
                </a:cubicBezTo>
                <a:cubicBezTo>
                  <a:pt x="833" y="176"/>
                  <a:pt x="833" y="176"/>
                  <a:pt x="833" y="176"/>
                </a:cubicBezTo>
                <a:cubicBezTo>
                  <a:pt x="835" y="176"/>
                  <a:pt x="836" y="175"/>
                  <a:pt x="838" y="175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39" y="177"/>
                  <a:pt x="840" y="175"/>
                  <a:pt x="841" y="176"/>
                </a:cubicBezTo>
                <a:cubicBezTo>
                  <a:pt x="841" y="176"/>
                  <a:pt x="841" y="176"/>
                  <a:pt x="841" y="176"/>
                </a:cubicBezTo>
                <a:cubicBezTo>
                  <a:pt x="839" y="176"/>
                  <a:pt x="839" y="177"/>
                  <a:pt x="840" y="178"/>
                </a:cubicBezTo>
                <a:cubicBezTo>
                  <a:pt x="840" y="179"/>
                  <a:pt x="843" y="179"/>
                  <a:pt x="844" y="180"/>
                </a:cubicBezTo>
                <a:cubicBezTo>
                  <a:pt x="845" y="179"/>
                  <a:pt x="844" y="179"/>
                  <a:pt x="845" y="179"/>
                </a:cubicBezTo>
                <a:cubicBezTo>
                  <a:pt x="847" y="180"/>
                  <a:pt x="847" y="178"/>
                  <a:pt x="849" y="178"/>
                </a:cubicBezTo>
                <a:cubicBezTo>
                  <a:pt x="852" y="180"/>
                  <a:pt x="847" y="178"/>
                  <a:pt x="847" y="180"/>
                </a:cubicBezTo>
                <a:cubicBezTo>
                  <a:pt x="847" y="180"/>
                  <a:pt x="847" y="180"/>
                  <a:pt x="847" y="180"/>
                </a:cubicBezTo>
                <a:cubicBezTo>
                  <a:pt x="847" y="180"/>
                  <a:pt x="848" y="180"/>
                  <a:pt x="848" y="180"/>
                </a:cubicBezTo>
                <a:cubicBezTo>
                  <a:pt x="849" y="181"/>
                  <a:pt x="851" y="179"/>
                  <a:pt x="853" y="180"/>
                </a:cubicBezTo>
                <a:cubicBezTo>
                  <a:pt x="853" y="180"/>
                  <a:pt x="853" y="180"/>
                  <a:pt x="853" y="180"/>
                </a:cubicBezTo>
                <a:cubicBezTo>
                  <a:pt x="856" y="178"/>
                  <a:pt x="860" y="177"/>
                  <a:pt x="863" y="175"/>
                </a:cubicBezTo>
                <a:cubicBezTo>
                  <a:pt x="864" y="174"/>
                  <a:pt x="864" y="173"/>
                  <a:pt x="863" y="173"/>
                </a:cubicBezTo>
                <a:cubicBezTo>
                  <a:pt x="863" y="174"/>
                  <a:pt x="863" y="174"/>
                  <a:pt x="863" y="174"/>
                </a:cubicBezTo>
                <a:cubicBezTo>
                  <a:pt x="860" y="174"/>
                  <a:pt x="858" y="175"/>
                  <a:pt x="857" y="173"/>
                </a:cubicBezTo>
                <a:cubicBezTo>
                  <a:pt x="858" y="171"/>
                  <a:pt x="858" y="171"/>
                  <a:pt x="858" y="171"/>
                </a:cubicBezTo>
                <a:cubicBezTo>
                  <a:pt x="858" y="170"/>
                  <a:pt x="858" y="171"/>
                  <a:pt x="857" y="170"/>
                </a:cubicBezTo>
                <a:cubicBezTo>
                  <a:pt x="857" y="169"/>
                  <a:pt x="857" y="168"/>
                  <a:pt x="858" y="169"/>
                </a:cubicBezTo>
                <a:cubicBezTo>
                  <a:pt x="857" y="168"/>
                  <a:pt x="857" y="168"/>
                  <a:pt x="857" y="168"/>
                </a:cubicBezTo>
                <a:cubicBezTo>
                  <a:pt x="860" y="167"/>
                  <a:pt x="861" y="166"/>
                  <a:pt x="864" y="166"/>
                </a:cubicBezTo>
                <a:cubicBezTo>
                  <a:pt x="865" y="165"/>
                  <a:pt x="862" y="164"/>
                  <a:pt x="865" y="164"/>
                </a:cubicBezTo>
                <a:cubicBezTo>
                  <a:pt x="865" y="162"/>
                  <a:pt x="865" y="162"/>
                  <a:pt x="865" y="160"/>
                </a:cubicBezTo>
                <a:cubicBezTo>
                  <a:pt x="865" y="159"/>
                  <a:pt x="861" y="158"/>
                  <a:pt x="863" y="157"/>
                </a:cubicBezTo>
                <a:cubicBezTo>
                  <a:pt x="861" y="156"/>
                  <a:pt x="861" y="156"/>
                  <a:pt x="861" y="156"/>
                </a:cubicBezTo>
                <a:cubicBezTo>
                  <a:pt x="861" y="156"/>
                  <a:pt x="861" y="155"/>
                  <a:pt x="862" y="155"/>
                </a:cubicBezTo>
                <a:cubicBezTo>
                  <a:pt x="861" y="155"/>
                  <a:pt x="861" y="155"/>
                  <a:pt x="861" y="155"/>
                </a:cubicBezTo>
                <a:cubicBezTo>
                  <a:pt x="861" y="156"/>
                  <a:pt x="859" y="156"/>
                  <a:pt x="859" y="157"/>
                </a:cubicBezTo>
                <a:cubicBezTo>
                  <a:pt x="859" y="157"/>
                  <a:pt x="858" y="157"/>
                  <a:pt x="858" y="157"/>
                </a:cubicBezTo>
                <a:cubicBezTo>
                  <a:pt x="857" y="157"/>
                  <a:pt x="858" y="156"/>
                  <a:pt x="857" y="156"/>
                </a:cubicBezTo>
                <a:cubicBezTo>
                  <a:pt x="853" y="156"/>
                  <a:pt x="854" y="159"/>
                  <a:pt x="852" y="160"/>
                </a:cubicBezTo>
                <a:cubicBezTo>
                  <a:pt x="853" y="160"/>
                  <a:pt x="855" y="158"/>
                  <a:pt x="855" y="157"/>
                </a:cubicBezTo>
                <a:cubicBezTo>
                  <a:pt x="857" y="157"/>
                  <a:pt x="857" y="157"/>
                  <a:pt x="857" y="157"/>
                </a:cubicBezTo>
                <a:cubicBezTo>
                  <a:pt x="856" y="158"/>
                  <a:pt x="856" y="158"/>
                  <a:pt x="856" y="158"/>
                </a:cubicBezTo>
                <a:cubicBezTo>
                  <a:pt x="858" y="158"/>
                  <a:pt x="860" y="158"/>
                  <a:pt x="861" y="159"/>
                </a:cubicBezTo>
                <a:cubicBezTo>
                  <a:pt x="861" y="161"/>
                  <a:pt x="859" y="160"/>
                  <a:pt x="857" y="161"/>
                </a:cubicBezTo>
                <a:cubicBezTo>
                  <a:pt x="859" y="162"/>
                  <a:pt x="856" y="163"/>
                  <a:pt x="858" y="164"/>
                </a:cubicBezTo>
                <a:cubicBezTo>
                  <a:pt x="855" y="165"/>
                  <a:pt x="852" y="166"/>
                  <a:pt x="849" y="166"/>
                </a:cubicBezTo>
                <a:cubicBezTo>
                  <a:pt x="848" y="167"/>
                  <a:pt x="848" y="167"/>
                  <a:pt x="848" y="167"/>
                </a:cubicBezTo>
                <a:cubicBezTo>
                  <a:pt x="848" y="167"/>
                  <a:pt x="848" y="167"/>
                  <a:pt x="848" y="167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2" y="171"/>
                  <a:pt x="840" y="169"/>
                  <a:pt x="836" y="171"/>
                </a:cubicBezTo>
                <a:cubicBezTo>
                  <a:pt x="836" y="173"/>
                  <a:pt x="838" y="170"/>
                  <a:pt x="838" y="172"/>
                </a:cubicBezTo>
                <a:cubicBezTo>
                  <a:pt x="838" y="174"/>
                  <a:pt x="836" y="173"/>
                  <a:pt x="834" y="173"/>
                </a:cubicBezTo>
                <a:cubicBezTo>
                  <a:pt x="834" y="173"/>
                  <a:pt x="835" y="173"/>
                  <a:pt x="835" y="173"/>
                </a:cubicBezTo>
                <a:cubicBezTo>
                  <a:pt x="834" y="172"/>
                  <a:pt x="833" y="172"/>
                  <a:pt x="833" y="171"/>
                </a:cubicBezTo>
                <a:cubicBezTo>
                  <a:pt x="833" y="169"/>
                  <a:pt x="835" y="170"/>
                  <a:pt x="835" y="170"/>
                </a:cubicBezTo>
                <a:cubicBezTo>
                  <a:pt x="835" y="169"/>
                  <a:pt x="834" y="169"/>
                  <a:pt x="833" y="169"/>
                </a:cubicBezTo>
                <a:cubicBezTo>
                  <a:pt x="834" y="167"/>
                  <a:pt x="836" y="168"/>
                  <a:pt x="838" y="168"/>
                </a:cubicBezTo>
                <a:cubicBezTo>
                  <a:pt x="838" y="167"/>
                  <a:pt x="838" y="166"/>
                  <a:pt x="840" y="166"/>
                </a:cubicBezTo>
                <a:cubicBezTo>
                  <a:pt x="839" y="165"/>
                  <a:pt x="839" y="165"/>
                  <a:pt x="839" y="165"/>
                </a:cubicBezTo>
                <a:cubicBezTo>
                  <a:pt x="839" y="165"/>
                  <a:pt x="840" y="164"/>
                  <a:pt x="841" y="164"/>
                </a:cubicBezTo>
                <a:cubicBezTo>
                  <a:pt x="842" y="164"/>
                  <a:pt x="842" y="164"/>
                  <a:pt x="842" y="165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4" y="163"/>
                  <a:pt x="844" y="163"/>
                  <a:pt x="844" y="163"/>
                </a:cubicBezTo>
                <a:cubicBezTo>
                  <a:pt x="844" y="163"/>
                  <a:pt x="846" y="162"/>
                  <a:pt x="845" y="162"/>
                </a:cubicBezTo>
                <a:cubicBezTo>
                  <a:pt x="848" y="161"/>
                  <a:pt x="848" y="161"/>
                  <a:pt x="848" y="161"/>
                </a:cubicBezTo>
                <a:cubicBezTo>
                  <a:pt x="848" y="161"/>
                  <a:pt x="848" y="161"/>
                  <a:pt x="848" y="161"/>
                </a:cubicBezTo>
                <a:cubicBezTo>
                  <a:pt x="847" y="160"/>
                  <a:pt x="846" y="161"/>
                  <a:pt x="846" y="161"/>
                </a:cubicBezTo>
                <a:cubicBezTo>
                  <a:pt x="846" y="160"/>
                  <a:pt x="846" y="160"/>
                  <a:pt x="846" y="160"/>
                </a:cubicBezTo>
                <a:cubicBezTo>
                  <a:pt x="845" y="159"/>
                  <a:pt x="844" y="160"/>
                  <a:pt x="843" y="159"/>
                </a:cubicBezTo>
                <a:cubicBezTo>
                  <a:pt x="842" y="158"/>
                  <a:pt x="840" y="158"/>
                  <a:pt x="839" y="159"/>
                </a:cubicBezTo>
                <a:cubicBezTo>
                  <a:pt x="839" y="158"/>
                  <a:pt x="837" y="158"/>
                  <a:pt x="837" y="157"/>
                </a:cubicBezTo>
                <a:cubicBezTo>
                  <a:pt x="837" y="157"/>
                  <a:pt x="838" y="157"/>
                  <a:pt x="838" y="156"/>
                </a:cubicBezTo>
                <a:cubicBezTo>
                  <a:pt x="838" y="156"/>
                  <a:pt x="838" y="156"/>
                  <a:pt x="838" y="156"/>
                </a:cubicBezTo>
                <a:cubicBezTo>
                  <a:pt x="839" y="155"/>
                  <a:pt x="837" y="156"/>
                  <a:pt x="837" y="155"/>
                </a:cubicBezTo>
                <a:cubicBezTo>
                  <a:pt x="837" y="157"/>
                  <a:pt x="837" y="157"/>
                  <a:pt x="837" y="157"/>
                </a:cubicBezTo>
                <a:cubicBezTo>
                  <a:pt x="834" y="156"/>
                  <a:pt x="834" y="159"/>
                  <a:pt x="832" y="158"/>
                </a:cubicBezTo>
                <a:cubicBezTo>
                  <a:pt x="832" y="158"/>
                  <a:pt x="832" y="158"/>
                  <a:pt x="832" y="158"/>
                </a:cubicBezTo>
                <a:cubicBezTo>
                  <a:pt x="830" y="157"/>
                  <a:pt x="830" y="157"/>
                  <a:pt x="830" y="157"/>
                </a:cubicBezTo>
                <a:cubicBezTo>
                  <a:pt x="831" y="156"/>
                  <a:pt x="832" y="156"/>
                  <a:pt x="833" y="156"/>
                </a:cubicBezTo>
                <a:cubicBezTo>
                  <a:pt x="833" y="155"/>
                  <a:pt x="834" y="154"/>
                  <a:pt x="833" y="154"/>
                </a:cubicBezTo>
                <a:cubicBezTo>
                  <a:pt x="833" y="154"/>
                  <a:pt x="832" y="155"/>
                  <a:pt x="831" y="154"/>
                </a:cubicBezTo>
                <a:cubicBezTo>
                  <a:pt x="831" y="156"/>
                  <a:pt x="828" y="154"/>
                  <a:pt x="828" y="155"/>
                </a:cubicBezTo>
                <a:cubicBezTo>
                  <a:pt x="829" y="157"/>
                  <a:pt x="826" y="156"/>
                  <a:pt x="826" y="157"/>
                </a:cubicBezTo>
                <a:cubicBezTo>
                  <a:pt x="826" y="157"/>
                  <a:pt x="826" y="157"/>
                  <a:pt x="826" y="157"/>
                </a:cubicBezTo>
                <a:cubicBezTo>
                  <a:pt x="826" y="158"/>
                  <a:pt x="826" y="158"/>
                  <a:pt x="826" y="158"/>
                </a:cubicBezTo>
                <a:cubicBezTo>
                  <a:pt x="824" y="159"/>
                  <a:pt x="822" y="157"/>
                  <a:pt x="822" y="156"/>
                </a:cubicBezTo>
                <a:cubicBezTo>
                  <a:pt x="821" y="157"/>
                  <a:pt x="821" y="157"/>
                  <a:pt x="821" y="157"/>
                </a:cubicBezTo>
                <a:cubicBezTo>
                  <a:pt x="819" y="155"/>
                  <a:pt x="820" y="153"/>
                  <a:pt x="819" y="152"/>
                </a:cubicBezTo>
                <a:cubicBezTo>
                  <a:pt x="817" y="152"/>
                  <a:pt x="816" y="151"/>
                  <a:pt x="817" y="150"/>
                </a:cubicBezTo>
                <a:cubicBezTo>
                  <a:pt x="817" y="149"/>
                  <a:pt x="817" y="149"/>
                  <a:pt x="817" y="149"/>
                </a:cubicBezTo>
                <a:cubicBezTo>
                  <a:pt x="818" y="149"/>
                  <a:pt x="817" y="149"/>
                  <a:pt x="816" y="149"/>
                </a:cubicBezTo>
                <a:cubicBezTo>
                  <a:pt x="817" y="148"/>
                  <a:pt x="815" y="147"/>
                  <a:pt x="816" y="147"/>
                </a:cubicBezTo>
                <a:cubicBezTo>
                  <a:pt x="817" y="147"/>
                  <a:pt x="817" y="147"/>
                  <a:pt x="818" y="147"/>
                </a:cubicBezTo>
                <a:cubicBezTo>
                  <a:pt x="818" y="145"/>
                  <a:pt x="818" y="142"/>
                  <a:pt x="819" y="140"/>
                </a:cubicBezTo>
                <a:cubicBezTo>
                  <a:pt x="820" y="141"/>
                  <a:pt x="821" y="141"/>
                  <a:pt x="822" y="142"/>
                </a:cubicBezTo>
                <a:cubicBezTo>
                  <a:pt x="822" y="143"/>
                  <a:pt x="821" y="143"/>
                  <a:pt x="821" y="143"/>
                </a:cubicBezTo>
                <a:cubicBezTo>
                  <a:pt x="826" y="142"/>
                  <a:pt x="821" y="146"/>
                  <a:pt x="824" y="147"/>
                </a:cubicBezTo>
                <a:cubicBezTo>
                  <a:pt x="822" y="147"/>
                  <a:pt x="822" y="147"/>
                  <a:pt x="822" y="147"/>
                </a:cubicBezTo>
                <a:cubicBezTo>
                  <a:pt x="823" y="148"/>
                  <a:pt x="824" y="148"/>
                  <a:pt x="824" y="148"/>
                </a:cubicBezTo>
                <a:cubicBezTo>
                  <a:pt x="824" y="149"/>
                  <a:pt x="824" y="149"/>
                  <a:pt x="824" y="149"/>
                </a:cubicBezTo>
                <a:cubicBezTo>
                  <a:pt x="826" y="149"/>
                  <a:pt x="826" y="149"/>
                  <a:pt x="826" y="149"/>
                </a:cubicBezTo>
                <a:cubicBezTo>
                  <a:pt x="825" y="151"/>
                  <a:pt x="828" y="150"/>
                  <a:pt x="828" y="151"/>
                </a:cubicBezTo>
                <a:cubicBezTo>
                  <a:pt x="828" y="151"/>
                  <a:pt x="829" y="150"/>
                  <a:pt x="829" y="150"/>
                </a:cubicBezTo>
                <a:cubicBezTo>
                  <a:pt x="828" y="149"/>
                  <a:pt x="828" y="149"/>
                  <a:pt x="828" y="149"/>
                </a:cubicBezTo>
                <a:cubicBezTo>
                  <a:pt x="828" y="148"/>
                  <a:pt x="829" y="148"/>
                  <a:pt x="830" y="148"/>
                </a:cubicBezTo>
                <a:cubicBezTo>
                  <a:pt x="830" y="149"/>
                  <a:pt x="830" y="149"/>
                  <a:pt x="830" y="149"/>
                </a:cubicBezTo>
                <a:cubicBezTo>
                  <a:pt x="831" y="149"/>
                  <a:pt x="834" y="149"/>
                  <a:pt x="834" y="147"/>
                </a:cubicBezTo>
                <a:cubicBezTo>
                  <a:pt x="837" y="149"/>
                  <a:pt x="839" y="145"/>
                  <a:pt x="842" y="147"/>
                </a:cubicBezTo>
                <a:cubicBezTo>
                  <a:pt x="840" y="148"/>
                  <a:pt x="840" y="148"/>
                  <a:pt x="840" y="148"/>
                </a:cubicBezTo>
                <a:cubicBezTo>
                  <a:pt x="843" y="148"/>
                  <a:pt x="843" y="148"/>
                  <a:pt x="843" y="148"/>
                </a:cubicBezTo>
                <a:cubicBezTo>
                  <a:pt x="842" y="148"/>
                  <a:pt x="842" y="148"/>
                  <a:pt x="842" y="148"/>
                </a:cubicBezTo>
                <a:cubicBezTo>
                  <a:pt x="846" y="148"/>
                  <a:pt x="846" y="148"/>
                  <a:pt x="846" y="148"/>
                </a:cubicBezTo>
                <a:cubicBezTo>
                  <a:pt x="850" y="151"/>
                  <a:pt x="849" y="146"/>
                  <a:pt x="852" y="144"/>
                </a:cubicBezTo>
                <a:cubicBezTo>
                  <a:pt x="850" y="145"/>
                  <a:pt x="849" y="145"/>
                  <a:pt x="848" y="145"/>
                </a:cubicBezTo>
                <a:cubicBezTo>
                  <a:pt x="847" y="144"/>
                  <a:pt x="845" y="146"/>
                  <a:pt x="844" y="144"/>
                </a:cubicBezTo>
                <a:cubicBezTo>
                  <a:pt x="844" y="144"/>
                  <a:pt x="844" y="144"/>
                  <a:pt x="845" y="144"/>
                </a:cubicBezTo>
                <a:cubicBezTo>
                  <a:pt x="845" y="145"/>
                  <a:pt x="847" y="143"/>
                  <a:pt x="848" y="144"/>
                </a:cubicBezTo>
                <a:cubicBezTo>
                  <a:pt x="847" y="143"/>
                  <a:pt x="847" y="143"/>
                  <a:pt x="847" y="143"/>
                </a:cubicBezTo>
                <a:cubicBezTo>
                  <a:pt x="847" y="143"/>
                  <a:pt x="848" y="143"/>
                  <a:pt x="848" y="143"/>
                </a:cubicBezTo>
                <a:cubicBezTo>
                  <a:pt x="846" y="143"/>
                  <a:pt x="846" y="143"/>
                  <a:pt x="846" y="143"/>
                </a:cubicBezTo>
                <a:cubicBezTo>
                  <a:pt x="847" y="142"/>
                  <a:pt x="847" y="142"/>
                  <a:pt x="847" y="142"/>
                </a:cubicBezTo>
                <a:cubicBezTo>
                  <a:pt x="847" y="141"/>
                  <a:pt x="846" y="142"/>
                  <a:pt x="845" y="142"/>
                </a:cubicBezTo>
                <a:cubicBezTo>
                  <a:pt x="845" y="141"/>
                  <a:pt x="845" y="141"/>
                  <a:pt x="845" y="141"/>
                </a:cubicBezTo>
                <a:cubicBezTo>
                  <a:pt x="845" y="141"/>
                  <a:pt x="845" y="141"/>
                  <a:pt x="845" y="141"/>
                </a:cubicBezTo>
                <a:cubicBezTo>
                  <a:pt x="844" y="141"/>
                  <a:pt x="844" y="142"/>
                  <a:pt x="844" y="142"/>
                </a:cubicBezTo>
                <a:cubicBezTo>
                  <a:pt x="842" y="142"/>
                  <a:pt x="840" y="141"/>
                  <a:pt x="839" y="140"/>
                </a:cubicBezTo>
                <a:cubicBezTo>
                  <a:pt x="839" y="139"/>
                  <a:pt x="835" y="140"/>
                  <a:pt x="836" y="139"/>
                </a:cubicBezTo>
                <a:cubicBezTo>
                  <a:pt x="836" y="139"/>
                  <a:pt x="836" y="139"/>
                  <a:pt x="836" y="139"/>
                </a:cubicBezTo>
                <a:cubicBezTo>
                  <a:pt x="836" y="138"/>
                  <a:pt x="834" y="138"/>
                  <a:pt x="834" y="137"/>
                </a:cubicBezTo>
                <a:cubicBezTo>
                  <a:pt x="835" y="137"/>
                  <a:pt x="837" y="138"/>
                  <a:pt x="838" y="136"/>
                </a:cubicBezTo>
                <a:cubicBezTo>
                  <a:pt x="839" y="137"/>
                  <a:pt x="839" y="135"/>
                  <a:pt x="841" y="135"/>
                </a:cubicBezTo>
                <a:cubicBezTo>
                  <a:pt x="842" y="136"/>
                  <a:pt x="844" y="134"/>
                  <a:pt x="846" y="135"/>
                </a:cubicBezTo>
                <a:cubicBezTo>
                  <a:pt x="845" y="134"/>
                  <a:pt x="845" y="134"/>
                  <a:pt x="845" y="134"/>
                </a:cubicBezTo>
                <a:cubicBezTo>
                  <a:pt x="848" y="132"/>
                  <a:pt x="851" y="130"/>
                  <a:pt x="853" y="128"/>
                </a:cubicBezTo>
                <a:cubicBezTo>
                  <a:pt x="850" y="129"/>
                  <a:pt x="849" y="132"/>
                  <a:pt x="846" y="133"/>
                </a:cubicBezTo>
                <a:cubicBezTo>
                  <a:pt x="845" y="133"/>
                  <a:pt x="845" y="131"/>
                  <a:pt x="844" y="130"/>
                </a:cubicBezTo>
                <a:cubicBezTo>
                  <a:pt x="843" y="130"/>
                  <a:pt x="841" y="133"/>
                  <a:pt x="840" y="131"/>
                </a:cubicBezTo>
                <a:cubicBezTo>
                  <a:pt x="838" y="132"/>
                  <a:pt x="836" y="131"/>
                  <a:pt x="834" y="132"/>
                </a:cubicBezTo>
                <a:cubicBezTo>
                  <a:pt x="834" y="130"/>
                  <a:pt x="836" y="132"/>
                  <a:pt x="837" y="130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34" y="128"/>
                  <a:pt x="835" y="129"/>
                  <a:pt x="835" y="129"/>
                </a:cubicBezTo>
                <a:cubicBezTo>
                  <a:pt x="835" y="126"/>
                  <a:pt x="841" y="125"/>
                  <a:pt x="841" y="122"/>
                </a:cubicBezTo>
                <a:cubicBezTo>
                  <a:pt x="842" y="123"/>
                  <a:pt x="842" y="120"/>
                  <a:pt x="843" y="121"/>
                </a:cubicBezTo>
                <a:cubicBezTo>
                  <a:pt x="846" y="117"/>
                  <a:pt x="846" y="117"/>
                  <a:pt x="846" y="117"/>
                </a:cubicBezTo>
                <a:cubicBezTo>
                  <a:pt x="845" y="117"/>
                  <a:pt x="845" y="117"/>
                  <a:pt x="845" y="117"/>
                </a:cubicBezTo>
                <a:cubicBezTo>
                  <a:pt x="847" y="116"/>
                  <a:pt x="845" y="116"/>
                  <a:pt x="845" y="115"/>
                </a:cubicBezTo>
                <a:cubicBezTo>
                  <a:pt x="845" y="115"/>
                  <a:pt x="844" y="114"/>
                  <a:pt x="844" y="115"/>
                </a:cubicBezTo>
                <a:cubicBezTo>
                  <a:pt x="841" y="117"/>
                  <a:pt x="839" y="119"/>
                  <a:pt x="836" y="120"/>
                </a:cubicBezTo>
                <a:cubicBezTo>
                  <a:pt x="835" y="121"/>
                  <a:pt x="834" y="123"/>
                  <a:pt x="832" y="124"/>
                </a:cubicBezTo>
                <a:cubicBezTo>
                  <a:pt x="832" y="124"/>
                  <a:pt x="832" y="125"/>
                  <a:pt x="832" y="125"/>
                </a:cubicBezTo>
                <a:cubicBezTo>
                  <a:pt x="830" y="125"/>
                  <a:pt x="832" y="127"/>
                  <a:pt x="829" y="127"/>
                </a:cubicBezTo>
                <a:cubicBezTo>
                  <a:pt x="828" y="128"/>
                  <a:pt x="826" y="128"/>
                  <a:pt x="827" y="130"/>
                </a:cubicBezTo>
                <a:cubicBezTo>
                  <a:pt x="824" y="131"/>
                  <a:pt x="823" y="133"/>
                  <a:pt x="821" y="134"/>
                </a:cubicBezTo>
                <a:cubicBezTo>
                  <a:pt x="821" y="134"/>
                  <a:pt x="819" y="136"/>
                  <a:pt x="820" y="136"/>
                </a:cubicBezTo>
                <a:cubicBezTo>
                  <a:pt x="820" y="137"/>
                  <a:pt x="819" y="137"/>
                  <a:pt x="819" y="137"/>
                </a:cubicBezTo>
                <a:cubicBezTo>
                  <a:pt x="819" y="137"/>
                  <a:pt x="819" y="137"/>
                  <a:pt x="819" y="138"/>
                </a:cubicBezTo>
                <a:cubicBezTo>
                  <a:pt x="815" y="139"/>
                  <a:pt x="817" y="135"/>
                  <a:pt x="815" y="134"/>
                </a:cubicBezTo>
                <a:cubicBezTo>
                  <a:pt x="815" y="135"/>
                  <a:pt x="815" y="135"/>
                  <a:pt x="815" y="135"/>
                </a:cubicBezTo>
                <a:cubicBezTo>
                  <a:pt x="814" y="134"/>
                  <a:pt x="814" y="136"/>
                  <a:pt x="812" y="136"/>
                </a:cubicBezTo>
                <a:cubicBezTo>
                  <a:pt x="812" y="135"/>
                  <a:pt x="811" y="135"/>
                  <a:pt x="811" y="134"/>
                </a:cubicBezTo>
                <a:cubicBezTo>
                  <a:pt x="811" y="134"/>
                  <a:pt x="811" y="134"/>
                  <a:pt x="811" y="134"/>
                </a:cubicBezTo>
                <a:cubicBezTo>
                  <a:pt x="809" y="134"/>
                  <a:pt x="807" y="134"/>
                  <a:pt x="805" y="132"/>
                </a:cubicBezTo>
                <a:cubicBezTo>
                  <a:pt x="807" y="132"/>
                  <a:pt x="808" y="129"/>
                  <a:pt x="810" y="131"/>
                </a:cubicBezTo>
                <a:cubicBezTo>
                  <a:pt x="810" y="130"/>
                  <a:pt x="810" y="130"/>
                  <a:pt x="810" y="130"/>
                </a:cubicBezTo>
                <a:cubicBezTo>
                  <a:pt x="811" y="130"/>
                  <a:pt x="812" y="131"/>
                  <a:pt x="813" y="131"/>
                </a:cubicBezTo>
                <a:cubicBezTo>
                  <a:pt x="813" y="130"/>
                  <a:pt x="814" y="129"/>
                  <a:pt x="813" y="128"/>
                </a:cubicBezTo>
                <a:cubicBezTo>
                  <a:pt x="813" y="128"/>
                  <a:pt x="814" y="126"/>
                  <a:pt x="816" y="126"/>
                </a:cubicBezTo>
                <a:cubicBezTo>
                  <a:pt x="815" y="124"/>
                  <a:pt x="819" y="126"/>
                  <a:pt x="819" y="124"/>
                </a:cubicBezTo>
                <a:cubicBezTo>
                  <a:pt x="819" y="124"/>
                  <a:pt x="819" y="124"/>
                  <a:pt x="819" y="124"/>
                </a:cubicBezTo>
                <a:cubicBezTo>
                  <a:pt x="823" y="122"/>
                  <a:pt x="820" y="120"/>
                  <a:pt x="823" y="118"/>
                </a:cubicBezTo>
                <a:cubicBezTo>
                  <a:pt x="824" y="118"/>
                  <a:pt x="823" y="119"/>
                  <a:pt x="824" y="119"/>
                </a:cubicBezTo>
                <a:cubicBezTo>
                  <a:pt x="825" y="118"/>
                  <a:pt x="825" y="118"/>
                  <a:pt x="825" y="118"/>
                </a:cubicBezTo>
                <a:cubicBezTo>
                  <a:pt x="826" y="118"/>
                  <a:pt x="825" y="118"/>
                  <a:pt x="826" y="119"/>
                </a:cubicBezTo>
                <a:cubicBezTo>
                  <a:pt x="827" y="119"/>
                  <a:pt x="827" y="119"/>
                  <a:pt x="827" y="119"/>
                </a:cubicBezTo>
                <a:cubicBezTo>
                  <a:pt x="827" y="118"/>
                  <a:pt x="826" y="118"/>
                  <a:pt x="826" y="118"/>
                </a:cubicBezTo>
                <a:cubicBezTo>
                  <a:pt x="828" y="117"/>
                  <a:pt x="828" y="117"/>
                  <a:pt x="828" y="117"/>
                </a:cubicBezTo>
                <a:cubicBezTo>
                  <a:pt x="828" y="117"/>
                  <a:pt x="827" y="117"/>
                  <a:pt x="827" y="117"/>
                </a:cubicBezTo>
                <a:cubicBezTo>
                  <a:pt x="824" y="117"/>
                  <a:pt x="826" y="115"/>
                  <a:pt x="825" y="114"/>
                </a:cubicBezTo>
                <a:cubicBezTo>
                  <a:pt x="827" y="113"/>
                  <a:pt x="828" y="113"/>
                  <a:pt x="830" y="114"/>
                </a:cubicBezTo>
                <a:cubicBezTo>
                  <a:pt x="832" y="113"/>
                  <a:pt x="829" y="113"/>
                  <a:pt x="830" y="111"/>
                </a:cubicBezTo>
                <a:cubicBezTo>
                  <a:pt x="833" y="109"/>
                  <a:pt x="835" y="113"/>
                  <a:pt x="837" y="110"/>
                </a:cubicBezTo>
                <a:cubicBezTo>
                  <a:pt x="838" y="112"/>
                  <a:pt x="840" y="111"/>
                  <a:pt x="841" y="111"/>
                </a:cubicBezTo>
                <a:cubicBezTo>
                  <a:pt x="841" y="110"/>
                  <a:pt x="840" y="110"/>
                  <a:pt x="841" y="109"/>
                </a:cubicBezTo>
                <a:cubicBezTo>
                  <a:pt x="838" y="109"/>
                  <a:pt x="838" y="109"/>
                  <a:pt x="838" y="109"/>
                </a:cubicBezTo>
                <a:cubicBezTo>
                  <a:pt x="837" y="109"/>
                  <a:pt x="837" y="109"/>
                  <a:pt x="837" y="107"/>
                </a:cubicBezTo>
                <a:cubicBezTo>
                  <a:pt x="838" y="107"/>
                  <a:pt x="841" y="107"/>
                  <a:pt x="841" y="108"/>
                </a:cubicBezTo>
                <a:cubicBezTo>
                  <a:pt x="842" y="107"/>
                  <a:pt x="843" y="106"/>
                  <a:pt x="845" y="106"/>
                </a:cubicBezTo>
                <a:cubicBezTo>
                  <a:pt x="844" y="107"/>
                  <a:pt x="847" y="107"/>
                  <a:pt x="846" y="108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6" y="110"/>
                  <a:pt x="846" y="109"/>
                  <a:pt x="847" y="108"/>
                </a:cubicBezTo>
                <a:cubicBezTo>
                  <a:pt x="848" y="109"/>
                  <a:pt x="848" y="109"/>
                  <a:pt x="849" y="109"/>
                </a:cubicBezTo>
                <a:cubicBezTo>
                  <a:pt x="849" y="109"/>
                  <a:pt x="849" y="109"/>
                  <a:pt x="849" y="109"/>
                </a:cubicBezTo>
                <a:cubicBezTo>
                  <a:pt x="850" y="107"/>
                  <a:pt x="854" y="107"/>
                  <a:pt x="852" y="105"/>
                </a:cubicBezTo>
                <a:cubicBezTo>
                  <a:pt x="850" y="103"/>
                  <a:pt x="848" y="106"/>
                  <a:pt x="847" y="104"/>
                </a:cubicBezTo>
                <a:cubicBezTo>
                  <a:pt x="849" y="103"/>
                  <a:pt x="851" y="102"/>
                  <a:pt x="853" y="101"/>
                </a:cubicBezTo>
                <a:cubicBezTo>
                  <a:pt x="850" y="101"/>
                  <a:pt x="848" y="99"/>
                  <a:pt x="845" y="99"/>
                </a:cubicBezTo>
                <a:cubicBezTo>
                  <a:pt x="846" y="98"/>
                  <a:pt x="846" y="98"/>
                  <a:pt x="846" y="98"/>
                </a:cubicBezTo>
                <a:cubicBezTo>
                  <a:pt x="843" y="99"/>
                  <a:pt x="843" y="99"/>
                  <a:pt x="843" y="99"/>
                </a:cubicBezTo>
                <a:cubicBezTo>
                  <a:pt x="843" y="98"/>
                  <a:pt x="841" y="98"/>
                  <a:pt x="840" y="97"/>
                </a:cubicBezTo>
                <a:cubicBezTo>
                  <a:pt x="841" y="96"/>
                  <a:pt x="843" y="96"/>
                  <a:pt x="844" y="95"/>
                </a:cubicBezTo>
                <a:cubicBezTo>
                  <a:pt x="844" y="95"/>
                  <a:pt x="843" y="94"/>
                  <a:pt x="842" y="94"/>
                </a:cubicBezTo>
                <a:cubicBezTo>
                  <a:pt x="841" y="95"/>
                  <a:pt x="841" y="95"/>
                  <a:pt x="841" y="95"/>
                </a:cubicBezTo>
                <a:cubicBezTo>
                  <a:pt x="838" y="94"/>
                  <a:pt x="841" y="97"/>
                  <a:pt x="838" y="96"/>
                </a:cubicBezTo>
                <a:cubicBezTo>
                  <a:pt x="837" y="97"/>
                  <a:pt x="836" y="97"/>
                  <a:pt x="837" y="98"/>
                </a:cubicBezTo>
                <a:cubicBezTo>
                  <a:pt x="835" y="97"/>
                  <a:pt x="835" y="97"/>
                  <a:pt x="835" y="97"/>
                </a:cubicBezTo>
                <a:cubicBezTo>
                  <a:pt x="832" y="98"/>
                  <a:pt x="834" y="99"/>
                  <a:pt x="833" y="100"/>
                </a:cubicBezTo>
                <a:cubicBezTo>
                  <a:pt x="832" y="102"/>
                  <a:pt x="830" y="100"/>
                  <a:pt x="829" y="102"/>
                </a:cubicBezTo>
                <a:cubicBezTo>
                  <a:pt x="829" y="102"/>
                  <a:pt x="830" y="102"/>
                  <a:pt x="829" y="103"/>
                </a:cubicBezTo>
                <a:cubicBezTo>
                  <a:pt x="831" y="104"/>
                  <a:pt x="831" y="104"/>
                  <a:pt x="831" y="104"/>
                </a:cubicBezTo>
                <a:cubicBezTo>
                  <a:pt x="828" y="104"/>
                  <a:pt x="824" y="102"/>
                  <a:pt x="823" y="106"/>
                </a:cubicBezTo>
                <a:cubicBezTo>
                  <a:pt x="823" y="104"/>
                  <a:pt x="823" y="104"/>
                  <a:pt x="823" y="104"/>
                </a:cubicBezTo>
                <a:cubicBezTo>
                  <a:pt x="821" y="104"/>
                  <a:pt x="818" y="104"/>
                  <a:pt x="816" y="104"/>
                </a:cubicBezTo>
                <a:cubicBezTo>
                  <a:pt x="815" y="103"/>
                  <a:pt x="815" y="103"/>
                  <a:pt x="815" y="103"/>
                </a:cubicBezTo>
                <a:cubicBezTo>
                  <a:pt x="815" y="100"/>
                  <a:pt x="811" y="103"/>
                  <a:pt x="809" y="101"/>
                </a:cubicBezTo>
                <a:cubicBezTo>
                  <a:pt x="809" y="101"/>
                  <a:pt x="808" y="102"/>
                  <a:pt x="808" y="101"/>
                </a:cubicBezTo>
                <a:cubicBezTo>
                  <a:pt x="807" y="100"/>
                  <a:pt x="809" y="100"/>
                  <a:pt x="809" y="100"/>
                </a:cubicBezTo>
                <a:cubicBezTo>
                  <a:pt x="809" y="100"/>
                  <a:pt x="808" y="100"/>
                  <a:pt x="808" y="100"/>
                </a:cubicBezTo>
                <a:cubicBezTo>
                  <a:pt x="808" y="100"/>
                  <a:pt x="808" y="99"/>
                  <a:pt x="808" y="100"/>
                </a:cubicBezTo>
                <a:cubicBezTo>
                  <a:pt x="806" y="99"/>
                  <a:pt x="806" y="99"/>
                  <a:pt x="806" y="99"/>
                </a:cubicBezTo>
                <a:cubicBezTo>
                  <a:pt x="807" y="97"/>
                  <a:pt x="809" y="98"/>
                  <a:pt x="811" y="97"/>
                </a:cubicBezTo>
                <a:cubicBezTo>
                  <a:pt x="811" y="97"/>
                  <a:pt x="812" y="97"/>
                  <a:pt x="812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9"/>
                  <a:pt x="813" y="99"/>
                  <a:pt x="815" y="100"/>
                </a:cubicBezTo>
                <a:cubicBezTo>
                  <a:pt x="816" y="100"/>
                  <a:pt x="816" y="99"/>
                  <a:pt x="817" y="99"/>
                </a:cubicBezTo>
                <a:cubicBezTo>
                  <a:pt x="818" y="98"/>
                  <a:pt x="819" y="99"/>
                  <a:pt x="820" y="99"/>
                </a:cubicBezTo>
                <a:cubicBezTo>
                  <a:pt x="820" y="97"/>
                  <a:pt x="823" y="97"/>
                  <a:pt x="825" y="95"/>
                </a:cubicBezTo>
                <a:cubicBezTo>
                  <a:pt x="827" y="95"/>
                  <a:pt x="829" y="93"/>
                  <a:pt x="830" y="95"/>
                </a:cubicBezTo>
                <a:cubicBezTo>
                  <a:pt x="832" y="95"/>
                  <a:pt x="833" y="93"/>
                  <a:pt x="834" y="92"/>
                </a:cubicBezTo>
                <a:cubicBezTo>
                  <a:pt x="834" y="93"/>
                  <a:pt x="834" y="93"/>
                  <a:pt x="834" y="93"/>
                </a:cubicBezTo>
                <a:cubicBezTo>
                  <a:pt x="835" y="92"/>
                  <a:pt x="835" y="92"/>
                  <a:pt x="835" y="92"/>
                </a:cubicBezTo>
                <a:cubicBezTo>
                  <a:pt x="836" y="94"/>
                  <a:pt x="838" y="90"/>
                  <a:pt x="840" y="92"/>
                </a:cubicBezTo>
                <a:cubicBezTo>
                  <a:pt x="840" y="93"/>
                  <a:pt x="839" y="92"/>
                  <a:pt x="839" y="93"/>
                </a:cubicBezTo>
                <a:cubicBezTo>
                  <a:pt x="840" y="93"/>
                  <a:pt x="840" y="92"/>
                  <a:pt x="841" y="92"/>
                </a:cubicBezTo>
                <a:cubicBezTo>
                  <a:pt x="843" y="93"/>
                  <a:pt x="844" y="90"/>
                  <a:pt x="846" y="90"/>
                </a:cubicBezTo>
                <a:cubicBezTo>
                  <a:pt x="845" y="89"/>
                  <a:pt x="844" y="92"/>
                  <a:pt x="843" y="90"/>
                </a:cubicBezTo>
                <a:cubicBezTo>
                  <a:pt x="845" y="88"/>
                  <a:pt x="845" y="88"/>
                  <a:pt x="845" y="88"/>
                </a:cubicBezTo>
                <a:cubicBezTo>
                  <a:pt x="844" y="87"/>
                  <a:pt x="843" y="87"/>
                  <a:pt x="844" y="86"/>
                </a:cubicBezTo>
                <a:cubicBezTo>
                  <a:pt x="845" y="86"/>
                  <a:pt x="845" y="86"/>
                  <a:pt x="845" y="86"/>
                </a:cubicBezTo>
                <a:cubicBezTo>
                  <a:pt x="844" y="85"/>
                  <a:pt x="842" y="85"/>
                  <a:pt x="840" y="84"/>
                </a:cubicBezTo>
                <a:cubicBezTo>
                  <a:pt x="839" y="85"/>
                  <a:pt x="840" y="85"/>
                  <a:pt x="839" y="86"/>
                </a:cubicBezTo>
                <a:cubicBezTo>
                  <a:pt x="838" y="86"/>
                  <a:pt x="838" y="86"/>
                  <a:pt x="837" y="85"/>
                </a:cubicBezTo>
                <a:cubicBezTo>
                  <a:pt x="838" y="84"/>
                  <a:pt x="835" y="84"/>
                  <a:pt x="836" y="82"/>
                </a:cubicBezTo>
                <a:cubicBezTo>
                  <a:pt x="836" y="82"/>
                  <a:pt x="836" y="82"/>
                  <a:pt x="836" y="82"/>
                </a:cubicBezTo>
                <a:cubicBezTo>
                  <a:pt x="837" y="80"/>
                  <a:pt x="837" y="79"/>
                  <a:pt x="838" y="77"/>
                </a:cubicBezTo>
                <a:cubicBezTo>
                  <a:pt x="838" y="76"/>
                  <a:pt x="835" y="77"/>
                  <a:pt x="836" y="75"/>
                </a:cubicBezTo>
                <a:cubicBezTo>
                  <a:pt x="835" y="75"/>
                  <a:pt x="834" y="74"/>
                  <a:pt x="834" y="74"/>
                </a:cubicBezTo>
                <a:cubicBezTo>
                  <a:pt x="834" y="75"/>
                  <a:pt x="834" y="75"/>
                  <a:pt x="834" y="75"/>
                </a:cubicBezTo>
                <a:cubicBezTo>
                  <a:pt x="833" y="75"/>
                  <a:pt x="832" y="76"/>
                  <a:pt x="831" y="77"/>
                </a:cubicBezTo>
                <a:cubicBezTo>
                  <a:pt x="831" y="77"/>
                  <a:pt x="829" y="77"/>
                  <a:pt x="829" y="77"/>
                </a:cubicBezTo>
                <a:cubicBezTo>
                  <a:pt x="826" y="78"/>
                  <a:pt x="824" y="75"/>
                  <a:pt x="821" y="77"/>
                </a:cubicBezTo>
                <a:cubicBezTo>
                  <a:pt x="820" y="77"/>
                  <a:pt x="819" y="76"/>
                  <a:pt x="819" y="75"/>
                </a:cubicBezTo>
                <a:cubicBezTo>
                  <a:pt x="817" y="74"/>
                  <a:pt x="817" y="77"/>
                  <a:pt x="815" y="76"/>
                </a:cubicBezTo>
                <a:cubicBezTo>
                  <a:pt x="814" y="77"/>
                  <a:pt x="813" y="78"/>
                  <a:pt x="814" y="79"/>
                </a:cubicBezTo>
                <a:cubicBezTo>
                  <a:pt x="814" y="80"/>
                  <a:pt x="812" y="81"/>
                  <a:pt x="811" y="81"/>
                </a:cubicBezTo>
                <a:cubicBezTo>
                  <a:pt x="810" y="80"/>
                  <a:pt x="810" y="80"/>
                  <a:pt x="810" y="80"/>
                </a:cubicBezTo>
                <a:cubicBezTo>
                  <a:pt x="810" y="81"/>
                  <a:pt x="810" y="81"/>
                  <a:pt x="810" y="81"/>
                </a:cubicBezTo>
                <a:cubicBezTo>
                  <a:pt x="810" y="82"/>
                  <a:pt x="809" y="85"/>
                  <a:pt x="812" y="84"/>
                </a:cubicBezTo>
                <a:cubicBezTo>
                  <a:pt x="809" y="85"/>
                  <a:pt x="815" y="86"/>
                  <a:pt x="812" y="87"/>
                </a:cubicBezTo>
                <a:cubicBezTo>
                  <a:pt x="811" y="87"/>
                  <a:pt x="811" y="87"/>
                  <a:pt x="811" y="87"/>
                </a:cubicBezTo>
                <a:cubicBezTo>
                  <a:pt x="810" y="89"/>
                  <a:pt x="810" y="89"/>
                  <a:pt x="810" y="91"/>
                </a:cubicBezTo>
                <a:cubicBezTo>
                  <a:pt x="810" y="92"/>
                  <a:pt x="808" y="93"/>
                  <a:pt x="807" y="93"/>
                </a:cubicBezTo>
                <a:cubicBezTo>
                  <a:pt x="807" y="94"/>
                  <a:pt x="808" y="94"/>
                  <a:pt x="809" y="94"/>
                </a:cubicBezTo>
                <a:cubicBezTo>
                  <a:pt x="807" y="95"/>
                  <a:pt x="807" y="95"/>
                  <a:pt x="807" y="95"/>
                </a:cubicBezTo>
                <a:cubicBezTo>
                  <a:pt x="808" y="96"/>
                  <a:pt x="806" y="96"/>
                  <a:pt x="807" y="96"/>
                </a:cubicBezTo>
                <a:cubicBezTo>
                  <a:pt x="807" y="97"/>
                  <a:pt x="807" y="98"/>
                  <a:pt x="806" y="98"/>
                </a:cubicBezTo>
                <a:cubicBezTo>
                  <a:pt x="806" y="96"/>
                  <a:pt x="803" y="97"/>
                  <a:pt x="802" y="96"/>
                </a:cubicBezTo>
                <a:cubicBezTo>
                  <a:pt x="803" y="96"/>
                  <a:pt x="803" y="96"/>
                  <a:pt x="803" y="96"/>
                </a:cubicBezTo>
                <a:cubicBezTo>
                  <a:pt x="803" y="97"/>
                  <a:pt x="802" y="97"/>
                  <a:pt x="801" y="97"/>
                </a:cubicBezTo>
                <a:cubicBezTo>
                  <a:pt x="802" y="99"/>
                  <a:pt x="798" y="97"/>
                  <a:pt x="798" y="99"/>
                </a:cubicBezTo>
                <a:cubicBezTo>
                  <a:pt x="799" y="99"/>
                  <a:pt x="799" y="99"/>
                  <a:pt x="799" y="99"/>
                </a:cubicBezTo>
                <a:cubicBezTo>
                  <a:pt x="799" y="101"/>
                  <a:pt x="797" y="101"/>
                  <a:pt x="795" y="100"/>
                </a:cubicBezTo>
                <a:cubicBezTo>
                  <a:pt x="794" y="102"/>
                  <a:pt x="794" y="103"/>
                  <a:pt x="793" y="104"/>
                </a:cubicBezTo>
                <a:cubicBezTo>
                  <a:pt x="794" y="104"/>
                  <a:pt x="794" y="104"/>
                  <a:pt x="794" y="104"/>
                </a:cubicBezTo>
                <a:cubicBezTo>
                  <a:pt x="793" y="105"/>
                  <a:pt x="790" y="104"/>
                  <a:pt x="789" y="106"/>
                </a:cubicBezTo>
                <a:cubicBezTo>
                  <a:pt x="789" y="106"/>
                  <a:pt x="789" y="106"/>
                  <a:pt x="789" y="106"/>
                </a:cubicBezTo>
                <a:cubicBezTo>
                  <a:pt x="788" y="107"/>
                  <a:pt x="787" y="109"/>
                  <a:pt x="785" y="107"/>
                </a:cubicBezTo>
                <a:cubicBezTo>
                  <a:pt x="785" y="108"/>
                  <a:pt x="785" y="108"/>
                  <a:pt x="785" y="108"/>
                </a:cubicBezTo>
                <a:cubicBezTo>
                  <a:pt x="784" y="109"/>
                  <a:pt x="783" y="109"/>
                  <a:pt x="781" y="110"/>
                </a:cubicBezTo>
                <a:cubicBezTo>
                  <a:pt x="782" y="112"/>
                  <a:pt x="782" y="112"/>
                  <a:pt x="782" y="112"/>
                </a:cubicBezTo>
                <a:cubicBezTo>
                  <a:pt x="781" y="112"/>
                  <a:pt x="781" y="112"/>
                  <a:pt x="781" y="112"/>
                </a:cubicBezTo>
                <a:cubicBezTo>
                  <a:pt x="781" y="112"/>
                  <a:pt x="781" y="111"/>
                  <a:pt x="781" y="111"/>
                </a:cubicBezTo>
                <a:cubicBezTo>
                  <a:pt x="780" y="112"/>
                  <a:pt x="780" y="112"/>
                  <a:pt x="780" y="112"/>
                </a:cubicBezTo>
                <a:cubicBezTo>
                  <a:pt x="778" y="112"/>
                  <a:pt x="778" y="112"/>
                  <a:pt x="778" y="112"/>
                </a:cubicBezTo>
                <a:cubicBezTo>
                  <a:pt x="779" y="114"/>
                  <a:pt x="777" y="112"/>
                  <a:pt x="776" y="114"/>
                </a:cubicBezTo>
                <a:cubicBezTo>
                  <a:pt x="779" y="115"/>
                  <a:pt x="779" y="115"/>
                  <a:pt x="779" y="115"/>
                </a:cubicBezTo>
                <a:cubicBezTo>
                  <a:pt x="779" y="115"/>
                  <a:pt x="778" y="116"/>
                  <a:pt x="778" y="116"/>
                </a:cubicBezTo>
                <a:cubicBezTo>
                  <a:pt x="776" y="115"/>
                  <a:pt x="775" y="115"/>
                  <a:pt x="774" y="116"/>
                </a:cubicBezTo>
                <a:cubicBezTo>
                  <a:pt x="774" y="117"/>
                  <a:pt x="773" y="118"/>
                  <a:pt x="773" y="119"/>
                </a:cubicBezTo>
                <a:cubicBezTo>
                  <a:pt x="772" y="120"/>
                  <a:pt x="771" y="117"/>
                  <a:pt x="770" y="119"/>
                </a:cubicBezTo>
                <a:cubicBezTo>
                  <a:pt x="768" y="117"/>
                  <a:pt x="767" y="119"/>
                  <a:pt x="765" y="120"/>
                </a:cubicBezTo>
                <a:cubicBezTo>
                  <a:pt x="766" y="120"/>
                  <a:pt x="766" y="120"/>
                  <a:pt x="766" y="120"/>
                </a:cubicBezTo>
                <a:cubicBezTo>
                  <a:pt x="765" y="122"/>
                  <a:pt x="768" y="120"/>
                  <a:pt x="768" y="122"/>
                </a:cubicBezTo>
                <a:cubicBezTo>
                  <a:pt x="767" y="122"/>
                  <a:pt x="767" y="124"/>
                  <a:pt x="765" y="123"/>
                </a:cubicBezTo>
                <a:cubicBezTo>
                  <a:pt x="765" y="124"/>
                  <a:pt x="764" y="125"/>
                  <a:pt x="763" y="125"/>
                </a:cubicBezTo>
                <a:cubicBezTo>
                  <a:pt x="762" y="124"/>
                  <a:pt x="762" y="124"/>
                  <a:pt x="762" y="124"/>
                </a:cubicBezTo>
                <a:cubicBezTo>
                  <a:pt x="761" y="124"/>
                  <a:pt x="758" y="125"/>
                  <a:pt x="756" y="126"/>
                </a:cubicBezTo>
                <a:cubicBezTo>
                  <a:pt x="756" y="126"/>
                  <a:pt x="757" y="126"/>
                  <a:pt x="757" y="127"/>
                </a:cubicBezTo>
                <a:cubicBezTo>
                  <a:pt x="756" y="127"/>
                  <a:pt x="756" y="128"/>
                  <a:pt x="756" y="127"/>
                </a:cubicBezTo>
                <a:cubicBezTo>
                  <a:pt x="755" y="127"/>
                  <a:pt x="757" y="130"/>
                  <a:pt x="755" y="129"/>
                </a:cubicBezTo>
                <a:cubicBezTo>
                  <a:pt x="754" y="130"/>
                  <a:pt x="754" y="130"/>
                  <a:pt x="754" y="130"/>
                </a:cubicBezTo>
                <a:cubicBezTo>
                  <a:pt x="753" y="127"/>
                  <a:pt x="753" y="127"/>
                  <a:pt x="753" y="127"/>
                </a:cubicBezTo>
                <a:cubicBezTo>
                  <a:pt x="753" y="127"/>
                  <a:pt x="752" y="127"/>
                  <a:pt x="752" y="127"/>
                </a:cubicBezTo>
                <a:cubicBezTo>
                  <a:pt x="753" y="129"/>
                  <a:pt x="749" y="128"/>
                  <a:pt x="749" y="130"/>
                </a:cubicBezTo>
                <a:cubicBezTo>
                  <a:pt x="748" y="130"/>
                  <a:pt x="748" y="130"/>
                  <a:pt x="747" y="130"/>
                </a:cubicBezTo>
                <a:cubicBezTo>
                  <a:pt x="746" y="132"/>
                  <a:pt x="746" y="132"/>
                  <a:pt x="746" y="132"/>
                </a:cubicBezTo>
                <a:cubicBezTo>
                  <a:pt x="744" y="132"/>
                  <a:pt x="744" y="133"/>
                  <a:pt x="742" y="133"/>
                </a:cubicBezTo>
                <a:cubicBezTo>
                  <a:pt x="741" y="132"/>
                  <a:pt x="741" y="132"/>
                  <a:pt x="741" y="132"/>
                </a:cubicBezTo>
                <a:cubicBezTo>
                  <a:pt x="739" y="133"/>
                  <a:pt x="743" y="133"/>
                  <a:pt x="741" y="134"/>
                </a:cubicBezTo>
                <a:cubicBezTo>
                  <a:pt x="740" y="135"/>
                  <a:pt x="739" y="135"/>
                  <a:pt x="738" y="135"/>
                </a:cubicBezTo>
                <a:cubicBezTo>
                  <a:pt x="737" y="134"/>
                  <a:pt x="738" y="133"/>
                  <a:pt x="738" y="133"/>
                </a:cubicBezTo>
                <a:cubicBezTo>
                  <a:pt x="736" y="134"/>
                  <a:pt x="734" y="134"/>
                  <a:pt x="731" y="135"/>
                </a:cubicBezTo>
                <a:cubicBezTo>
                  <a:pt x="732" y="136"/>
                  <a:pt x="730" y="136"/>
                  <a:pt x="730" y="136"/>
                </a:cubicBezTo>
                <a:cubicBezTo>
                  <a:pt x="732" y="136"/>
                  <a:pt x="732" y="136"/>
                  <a:pt x="732" y="136"/>
                </a:cubicBezTo>
                <a:cubicBezTo>
                  <a:pt x="730" y="137"/>
                  <a:pt x="729" y="138"/>
                  <a:pt x="727" y="138"/>
                </a:cubicBezTo>
                <a:cubicBezTo>
                  <a:pt x="727" y="136"/>
                  <a:pt x="725" y="137"/>
                  <a:pt x="724" y="136"/>
                </a:cubicBezTo>
                <a:cubicBezTo>
                  <a:pt x="725" y="135"/>
                  <a:pt x="723" y="134"/>
                  <a:pt x="724" y="133"/>
                </a:cubicBezTo>
                <a:cubicBezTo>
                  <a:pt x="724" y="130"/>
                  <a:pt x="721" y="130"/>
                  <a:pt x="723" y="127"/>
                </a:cubicBezTo>
                <a:cubicBezTo>
                  <a:pt x="722" y="126"/>
                  <a:pt x="721" y="124"/>
                  <a:pt x="718" y="125"/>
                </a:cubicBezTo>
                <a:cubicBezTo>
                  <a:pt x="720" y="124"/>
                  <a:pt x="720" y="124"/>
                  <a:pt x="720" y="124"/>
                </a:cubicBezTo>
                <a:cubicBezTo>
                  <a:pt x="718" y="124"/>
                  <a:pt x="719" y="122"/>
                  <a:pt x="718" y="122"/>
                </a:cubicBezTo>
                <a:cubicBezTo>
                  <a:pt x="718" y="122"/>
                  <a:pt x="717" y="121"/>
                  <a:pt x="718" y="121"/>
                </a:cubicBezTo>
                <a:cubicBezTo>
                  <a:pt x="717" y="121"/>
                  <a:pt x="717" y="121"/>
                  <a:pt x="717" y="121"/>
                </a:cubicBezTo>
                <a:cubicBezTo>
                  <a:pt x="716" y="119"/>
                  <a:pt x="712" y="119"/>
                  <a:pt x="714" y="117"/>
                </a:cubicBezTo>
                <a:cubicBezTo>
                  <a:pt x="710" y="114"/>
                  <a:pt x="717" y="113"/>
                  <a:pt x="714" y="111"/>
                </a:cubicBezTo>
                <a:cubicBezTo>
                  <a:pt x="716" y="110"/>
                  <a:pt x="716" y="110"/>
                  <a:pt x="716" y="110"/>
                </a:cubicBezTo>
                <a:cubicBezTo>
                  <a:pt x="716" y="109"/>
                  <a:pt x="714" y="110"/>
                  <a:pt x="713" y="109"/>
                </a:cubicBezTo>
                <a:cubicBezTo>
                  <a:pt x="713" y="108"/>
                  <a:pt x="714" y="108"/>
                  <a:pt x="714" y="107"/>
                </a:cubicBezTo>
                <a:cubicBezTo>
                  <a:pt x="712" y="107"/>
                  <a:pt x="713" y="105"/>
                  <a:pt x="712" y="104"/>
                </a:cubicBezTo>
                <a:cubicBezTo>
                  <a:pt x="713" y="103"/>
                  <a:pt x="713" y="103"/>
                  <a:pt x="713" y="103"/>
                </a:cubicBezTo>
                <a:cubicBezTo>
                  <a:pt x="712" y="102"/>
                  <a:pt x="712" y="102"/>
                  <a:pt x="712" y="102"/>
                </a:cubicBezTo>
                <a:cubicBezTo>
                  <a:pt x="713" y="102"/>
                  <a:pt x="713" y="101"/>
                  <a:pt x="714" y="101"/>
                </a:cubicBezTo>
                <a:cubicBezTo>
                  <a:pt x="714" y="101"/>
                  <a:pt x="714" y="101"/>
                  <a:pt x="714" y="101"/>
                </a:cubicBezTo>
                <a:cubicBezTo>
                  <a:pt x="711" y="101"/>
                  <a:pt x="714" y="99"/>
                  <a:pt x="712" y="98"/>
                </a:cubicBezTo>
                <a:cubicBezTo>
                  <a:pt x="712" y="99"/>
                  <a:pt x="712" y="99"/>
                  <a:pt x="712" y="99"/>
                </a:cubicBezTo>
                <a:cubicBezTo>
                  <a:pt x="711" y="98"/>
                  <a:pt x="710" y="98"/>
                  <a:pt x="710" y="98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2" y="95"/>
                  <a:pt x="709" y="94"/>
                  <a:pt x="708" y="93"/>
                </a:cubicBezTo>
                <a:cubicBezTo>
                  <a:pt x="710" y="92"/>
                  <a:pt x="710" y="92"/>
                  <a:pt x="710" y="92"/>
                </a:cubicBezTo>
                <a:cubicBezTo>
                  <a:pt x="709" y="91"/>
                  <a:pt x="709" y="91"/>
                  <a:pt x="709" y="91"/>
                </a:cubicBezTo>
                <a:cubicBezTo>
                  <a:pt x="709" y="90"/>
                  <a:pt x="710" y="89"/>
                  <a:pt x="711" y="89"/>
                </a:cubicBezTo>
                <a:cubicBezTo>
                  <a:pt x="711" y="88"/>
                  <a:pt x="710" y="88"/>
                  <a:pt x="709" y="88"/>
                </a:cubicBezTo>
                <a:cubicBezTo>
                  <a:pt x="709" y="87"/>
                  <a:pt x="708" y="87"/>
                  <a:pt x="708" y="86"/>
                </a:cubicBezTo>
                <a:cubicBezTo>
                  <a:pt x="709" y="85"/>
                  <a:pt x="709" y="83"/>
                  <a:pt x="708" y="82"/>
                </a:cubicBezTo>
                <a:cubicBezTo>
                  <a:pt x="708" y="82"/>
                  <a:pt x="709" y="81"/>
                  <a:pt x="708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07" y="82"/>
                  <a:pt x="707" y="81"/>
                  <a:pt x="707" y="81"/>
                </a:cubicBezTo>
                <a:cubicBezTo>
                  <a:pt x="706" y="80"/>
                  <a:pt x="707" y="79"/>
                  <a:pt x="707" y="79"/>
                </a:cubicBezTo>
                <a:cubicBezTo>
                  <a:pt x="707" y="79"/>
                  <a:pt x="706" y="79"/>
                  <a:pt x="706" y="78"/>
                </a:cubicBezTo>
                <a:cubicBezTo>
                  <a:pt x="707" y="78"/>
                  <a:pt x="707" y="78"/>
                  <a:pt x="707" y="78"/>
                </a:cubicBezTo>
                <a:cubicBezTo>
                  <a:pt x="707" y="78"/>
                  <a:pt x="707" y="76"/>
                  <a:pt x="706" y="77"/>
                </a:cubicBezTo>
                <a:cubicBezTo>
                  <a:pt x="707" y="76"/>
                  <a:pt x="705" y="75"/>
                  <a:pt x="707" y="74"/>
                </a:cubicBezTo>
                <a:cubicBezTo>
                  <a:pt x="707" y="74"/>
                  <a:pt x="707" y="75"/>
                  <a:pt x="707" y="74"/>
                </a:cubicBezTo>
                <a:cubicBezTo>
                  <a:pt x="707" y="73"/>
                  <a:pt x="707" y="71"/>
                  <a:pt x="704" y="71"/>
                </a:cubicBezTo>
                <a:cubicBezTo>
                  <a:pt x="706" y="69"/>
                  <a:pt x="704" y="67"/>
                  <a:pt x="704" y="64"/>
                </a:cubicBezTo>
                <a:cubicBezTo>
                  <a:pt x="704" y="63"/>
                  <a:pt x="700" y="63"/>
                  <a:pt x="703" y="61"/>
                </a:cubicBezTo>
                <a:cubicBezTo>
                  <a:pt x="701" y="61"/>
                  <a:pt x="701" y="61"/>
                  <a:pt x="701" y="61"/>
                </a:cubicBezTo>
                <a:cubicBezTo>
                  <a:pt x="701" y="60"/>
                  <a:pt x="701" y="60"/>
                  <a:pt x="702" y="60"/>
                </a:cubicBezTo>
                <a:cubicBezTo>
                  <a:pt x="702" y="59"/>
                  <a:pt x="700" y="58"/>
                  <a:pt x="701" y="57"/>
                </a:cubicBezTo>
                <a:cubicBezTo>
                  <a:pt x="700" y="56"/>
                  <a:pt x="701" y="55"/>
                  <a:pt x="699" y="54"/>
                </a:cubicBezTo>
                <a:cubicBezTo>
                  <a:pt x="700" y="54"/>
                  <a:pt x="700" y="54"/>
                  <a:pt x="700" y="53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9" y="51"/>
                  <a:pt x="695" y="50"/>
                  <a:pt x="696" y="48"/>
                </a:cubicBezTo>
                <a:cubicBezTo>
                  <a:pt x="694" y="48"/>
                  <a:pt x="695" y="46"/>
                  <a:pt x="693" y="45"/>
                </a:cubicBezTo>
                <a:cubicBezTo>
                  <a:pt x="693" y="45"/>
                  <a:pt x="693" y="45"/>
                  <a:pt x="693" y="45"/>
                </a:cubicBezTo>
                <a:cubicBezTo>
                  <a:pt x="692" y="46"/>
                  <a:pt x="690" y="46"/>
                  <a:pt x="690" y="45"/>
                </a:cubicBezTo>
                <a:cubicBezTo>
                  <a:pt x="692" y="43"/>
                  <a:pt x="692" y="43"/>
                  <a:pt x="692" y="43"/>
                </a:cubicBezTo>
                <a:cubicBezTo>
                  <a:pt x="691" y="43"/>
                  <a:pt x="693" y="41"/>
                  <a:pt x="692" y="41"/>
                </a:cubicBezTo>
                <a:cubicBezTo>
                  <a:pt x="689" y="41"/>
                  <a:pt x="689" y="41"/>
                  <a:pt x="689" y="41"/>
                </a:cubicBezTo>
                <a:cubicBezTo>
                  <a:pt x="690" y="39"/>
                  <a:pt x="687" y="38"/>
                  <a:pt x="687" y="37"/>
                </a:cubicBezTo>
                <a:cubicBezTo>
                  <a:pt x="684" y="36"/>
                  <a:pt x="686" y="33"/>
                  <a:pt x="682" y="33"/>
                </a:cubicBezTo>
                <a:cubicBezTo>
                  <a:pt x="682" y="32"/>
                  <a:pt x="683" y="32"/>
                  <a:pt x="683" y="32"/>
                </a:cubicBezTo>
                <a:cubicBezTo>
                  <a:pt x="685" y="30"/>
                  <a:pt x="682" y="30"/>
                  <a:pt x="681" y="29"/>
                </a:cubicBezTo>
                <a:cubicBezTo>
                  <a:pt x="679" y="28"/>
                  <a:pt x="681" y="27"/>
                  <a:pt x="681" y="26"/>
                </a:cubicBezTo>
                <a:cubicBezTo>
                  <a:pt x="681" y="26"/>
                  <a:pt x="681" y="26"/>
                  <a:pt x="681" y="26"/>
                </a:cubicBezTo>
                <a:cubicBezTo>
                  <a:pt x="680" y="26"/>
                  <a:pt x="680" y="26"/>
                  <a:pt x="679" y="26"/>
                </a:cubicBezTo>
                <a:cubicBezTo>
                  <a:pt x="680" y="25"/>
                  <a:pt x="680" y="24"/>
                  <a:pt x="680" y="24"/>
                </a:cubicBezTo>
                <a:cubicBezTo>
                  <a:pt x="678" y="24"/>
                  <a:pt x="678" y="24"/>
                  <a:pt x="678" y="24"/>
                </a:cubicBezTo>
                <a:cubicBezTo>
                  <a:pt x="678" y="22"/>
                  <a:pt x="679" y="21"/>
                  <a:pt x="681" y="20"/>
                </a:cubicBezTo>
                <a:cubicBezTo>
                  <a:pt x="680" y="20"/>
                  <a:pt x="680" y="20"/>
                  <a:pt x="680" y="20"/>
                </a:cubicBezTo>
                <a:cubicBezTo>
                  <a:pt x="677" y="22"/>
                  <a:pt x="677" y="18"/>
                  <a:pt x="674" y="18"/>
                </a:cubicBezTo>
                <a:cubicBezTo>
                  <a:pt x="674" y="17"/>
                  <a:pt x="671" y="17"/>
                  <a:pt x="672" y="15"/>
                </a:cubicBezTo>
                <a:cubicBezTo>
                  <a:pt x="671" y="14"/>
                  <a:pt x="671" y="14"/>
                  <a:pt x="671" y="14"/>
                </a:cubicBezTo>
                <a:cubicBezTo>
                  <a:pt x="671" y="16"/>
                  <a:pt x="669" y="14"/>
                  <a:pt x="668" y="14"/>
                </a:cubicBezTo>
                <a:cubicBezTo>
                  <a:pt x="669" y="12"/>
                  <a:pt x="669" y="12"/>
                  <a:pt x="669" y="12"/>
                </a:cubicBezTo>
                <a:cubicBezTo>
                  <a:pt x="667" y="12"/>
                  <a:pt x="669" y="10"/>
                  <a:pt x="668" y="10"/>
                </a:cubicBezTo>
                <a:cubicBezTo>
                  <a:pt x="666" y="11"/>
                  <a:pt x="666" y="11"/>
                  <a:pt x="666" y="11"/>
                </a:cubicBezTo>
                <a:cubicBezTo>
                  <a:pt x="665" y="11"/>
                  <a:pt x="666" y="10"/>
                  <a:pt x="666" y="10"/>
                </a:cubicBezTo>
                <a:cubicBezTo>
                  <a:pt x="666" y="10"/>
                  <a:pt x="666" y="10"/>
                  <a:pt x="666" y="10"/>
                </a:cubicBezTo>
                <a:cubicBezTo>
                  <a:pt x="667" y="8"/>
                  <a:pt x="667" y="8"/>
                  <a:pt x="667" y="8"/>
                </a:cubicBezTo>
                <a:cubicBezTo>
                  <a:pt x="666" y="7"/>
                  <a:pt x="665" y="9"/>
                  <a:pt x="663" y="8"/>
                </a:cubicBezTo>
                <a:cubicBezTo>
                  <a:pt x="664" y="7"/>
                  <a:pt x="664" y="7"/>
                  <a:pt x="664" y="7"/>
                </a:cubicBezTo>
                <a:cubicBezTo>
                  <a:pt x="664" y="6"/>
                  <a:pt x="663" y="8"/>
                  <a:pt x="662" y="7"/>
                </a:cubicBezTo>
                <a:cubicBezTo>
                  <a:pt x="662" y="7"/>
                  <a:pt x="662" y="7"/>
                  <a:pt x="662" y="7"/>
                </a:cubicBezTo>
                <a:cubicBezTo>
                  <a:pt x="664" y="4"/>
                  <a:pt x="658" y="6"/>
                  <a:pt x="657" y="5"/>
                </a:cubicBezTo>
                <a:cubicBezTo>
                  <a:pt x="657" y="5"/>
                  <a:pt x="657" y="4"/>
                  <a:pt x="658" y="4"/>
                </a:cubicBezTo>
                <a:cubicBezTo>
                  <a:pt x="657" y="4"/>
                  <a:pt x="657" y="4"/>
                  <a:pt x="657" y="4"/>
                </a:cubicBezTo>
                <a:cubicBezTo>
                  <a:pt x="657" y="2"/>
                  <a:pt x="656" y="1"/>
                  <a:pt x="655" y="0"/>
                </a:cubicBezTo>
                <a:cubicBezTo>
                  <a:pt x="656" y="4"/>
                  <a:pt x="651" y="1"/>
                  <a:pt x="651" y="4"/>
                </a:cubicBezTo>
                <a:cubicBezTo>
                  <a:pt x="650" y="3"/>
                  <a:pt x="650" y="3"/>
                  <a:pt x="650" y="3"/>
                </a:cubicBezTo>
                <a:cubicBezTo>
                  <a:pt x="649" y="2"/>
                  <a:pt x="647" y="4"/>
                  <a:pt x="647" y="4"/>
                </a:cubicBezTo>
                <a:cubicBezTo>
                  <a:pt x="648" y="4"/>
                  <a:pt x="648" y="4"/>
                  <a:pt x="648" y="4"/>
                </a:cubicBezTo>
                <a:cubicBezTo>
                  <a:pt x="648" y="4"/>
                  <a:pt x="649" y="4"/>
                  <a:pt x="649" y="4"/>
                </a:cubicBezTo>
                <a:cubicBezTo>
                  <a:pt x="650" y="5"/>
                  <a:pt x="652" y="5"/>
                  <a:pt x="654" y="4"/>
                </a:cubicBezTo>
                <a:cubicBezTo>
                  <a:pt x="654" y="6"/>
                  <a:pt x="658" y="7"/>
                  <a:pt x="659" y="9"/>
                </a:cubicBezTo>
                <a:cubicBezTo>
                  <a:pt x="659" y="9"/>
                  <a:pt x="660" y="11"/>
                  <a:pt x="662" y="11"/>
                </a:cubicBezTo>
                <a:cubicBezTo>
                  <a:pt x="660" y="11"/>
                  <a:pt x="661" y="12"/>
                  <a:pt x="661" y="13"/>
                </a:cubicBezTo>
                <a:cubicBezTo>
                  <a:pt x="663" y="13"/>
                  <a:pt x="663" y="15"/>
                  <a:pt x="664" y="14"/>
                </a:cubicBezTo>
                <a:cubicBezTo>
                  <a:pt x="664" y="14"/>
                  <a:pt x="663" y="14"/>
                  <a:pt x="663" y="14"/>
                </a:cubicBezTo>
                <a:cubicBezTo>
                  <a:pt x="663" y="13"/>
                  <a:pt x="664" y="13"/>
                  <a:pt x="664" y="13"/>
                </a:cubicBezTo>
                <a:cubicBezTo>
                  <a:pt x="665" y="13"/>
                  <a:pt x="665" y="14"/>
                  <a:pt x="665" y="14"/>
                </a:cubicBezTo>
                <a:cubicBezTo>
                  <a:pt x="664" y="16"/>
                  <a:pt x="662" y="18"/>
                  <a:pt x="661" y="20"/>
                </a:cubicBezTo>
                <a:cubicBezTo>
                  <a:pt x="663" y="21"/>
                  <a:pt x="664" y="22"/>
                  <a:pt x="666" y="22"/>
                </a:cubicBezTo>
                <a:cubicBezTo>
                  <a:pt x="667" y="22"/>
                  <a:pt x="667" y="22"/>
                  <a:pt x="667" y="22"/>
                </a:cubicBezTo>
                <a:cubicBezTo>
                  <a:pt x="667" y="22"/>
                  <a:pt x="668" y="22"/>
                  <a:pt x="667" y="23"/>
                </a:cubicBezTo>
                <a:cubicBezTo>
                  <a:pt x="665" y="23"/>
                  <a:pt x="668" y="24"/>
                  <a:pt x="668" y="25"/>
                </a:cubicBezTo>
                <a:cubicBezTo>
                  <a:pt x="670" y="23"/>
                  <a:pt x="670" y="23"/>
                  <a:pt x="670" y="23"/>
                </a:cubicBezTo>
                <a:cubicBezTo>
                  <a:pt x="670" y="23"/>
                  <a:pt x="670" y="24"/>
                  <a:pt x="671" y="24"/>
                </a:cubicBezTo>
                <a:cubicBezTo>
                  <a:pt x="668" y="26"/>
                  <a:pt x="665" y="27"/>
                  <a:pt x="662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1" y="25"/>
                  <a:pt x="661" y="25"/>
                  <a:pt x="661" y="25"/>
                </a:cubicBezTo>
                <a:cubicBezTo>
                  <a:pt x="661" y="24"/>
                  <a:pt x="662" y="24"/>
                  <a:pt x="662" y="24"/>
                </a:cubicBezTo>
                <a:cubicBezTo>
                  <a:pt x="660" y="23"/>
                  <a:pt x="659" y="25"/>
                  <a:pt x="658" y="25"/>
                </a:cubicBezTo>
                <a:cubicBezTo>
                  <a:pt x="655" y="26"/>
                  <a:pt x="656" y="24"/>
                  <a:pt x="654" y="23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4" y="22"/>
                  <a:pt x="654" y="21"/>
                </a:cubicBezTo>
                <a:cubicBezTo>
                  <a:pt x="655" y="21"/>
                  <a:pt x="656" y="21"/>
                  <a:pt x="656" y="20"/>
                </a:cubicBezTo>
                <a:cubicBezTo>
                  <a:pt x="656" y="20"/>
                  <a:pt x="656" y="20"/>
                  <a:pt x="656" y="20"/>
                </a:cubicBezTo>
                <a:cubicBezTo>
                  <a:pt x="654" y="20"/>
                  <a:pt x="653" y="19"/>
                  <a:pt x="654" y="18"/>
                </a:cubicBezTo>
                <a:cubicBezTo>
                  <a:pt x="655" y="18"/>
                  <a:pt x="655" y="18"/>
                  <a:pt x="655" y="18"/>
                </a:cubicBezTo>
                <a:cubicBezTo>
                  <a:pt x="654" y="16"/>
                  <a:pt x="652" y="19"/>
                  <a:pt x="650" y="18"/>
                </a:cubicBezTo>
                <a:cubicBezTo>
                  <a:pt x="651" y="18"/>
                  <a:pt x="651" y="18"/>
                  <a:pt x="651" y="18"/>
                </a:cubicBezTo>
                <a:cubicBezTo>
                  <a:pt x="649" y="19"/>
                  <a:pt x="648" y="21"/>
                  <a:pt x="647" y="20"/>
                </a:cubicBezTo>
                <a:cubicBezTo>
                  <a:pt x="646" y="21"/>
                  <a:pt x="643" y="21"/>
                  <a:pt x="644" y="22"/>
                </a:cubicBezTo>
                <a:cubicBezTo>
                  <a:pt x="642" y="22"/>
                  <a:pt x="640" y="21"/>
                  <a:pt x="640" y="20"/>
                </a:cubicBezTo>
                <a:cubicBezTo>
                  <a:pt x="640" y="20"/>
                  <a:pt x="640" y="20"/>
                  <a:pt x="640" y="20"/>
                </a:cubicBezTo>
                <a:cubicBezTo>
                  <a:pt x="639" y="18"/>
                  <a:pt x="639" y="18"/>
                  <a:pt x="639" y="18"/>
                </a:cubicBezTo>
                <a:cubicBezTo>
                  <a:pt x="637" y="17"/>
                  <a:pt x="635" y="15"/>
                  <a:pt x="634" y="17"/>
                </a:cubicBezTo>
                <a:cubicBezTo>
                  <a:pt x="631" y="15"/>
                  <a:pt x="632" y="19"/>
                  <a:pt x="630" y="19"/>
                </a:cubicBezTo>
                <a:cubicBezTo>
                  <a:pt x="630" y="18"/>
                  <a:pt x="630" y="18"/>
                  <a:pt x="630" y="18"/>
                </a:cubicBezTo>
                <a:cubicBezTo>
                  <a:pt x="627" y="18"/>
                  <a:pt x="627" y="18"/>
                  <a:pt x="627" y="18"/>
                </a:cubicBezTo>
                <a:cubicBezTo>
                  <a:pt x="625" y="18"/>
                  <a:pt x="623" y="16"/>
                  <a:pt x="620" y="17"/>
                </a:cubicBezTo>
                <a:cubicBezTo>
                  <a:pt x="619" y="16"/>
                  <a:pt x="621" y="16"/>
                  <a:pt x="621" y="15"/>
                </a:cubicBezTo>
                <a:cubicBezTo>
                  <a:pt x="621" y="15"/>
                  <a:pt x="621" y="15"/>
                  <a:pt x="621" y="15"/>
                </a:cubicBezTo>
                <a:cubicBezTo>
                  <a:pt x="623" y="14"/>
                  <a:pt x="623" y="13"/>
                  <a:pt x="625" y="12"/>
                </a:cubicBezTo>
                <a:cubicBezTo>
                  <a:pt x="623" y="12"/>
                  <a:pt x="622" y="11"/>
                  <a:pt x="621" y="11"/>
                </a:cubicBezTo>
                <a:cubicBezTo>
                  <a:pt x="622" y="10"/>
                  <a:pt x="623" y="10"/>
                  <a:pt x="624" y="10"/>
                </a:cubicBezTo>
                <a:cubicBezTo>
                  <a:pt x="623" y="10"/>
                  <a:pt x="623" y="10"/>
                  <a:pt x="623" y="10"/>
                </a:cubicBezTo>
                <a:cubicBezTo>
                  <a:pt x="624" y="8"/>
                  <a:pt x="625" y="9"/>
                  <a:pt x="626" y="8"/>
                </a:cubicBezTo>
                <a:cubicBezTo>
                  <a:pt x="627" y="10"/>
                  <a:pt x="627" y="10"/>
                  <a:pt x="627" y="10"/>
                </a:cubicBezTo>
                <a:cubicBezTo>
                  <a:pt x="629" y="11"/>
                  <a:pt x="629" y="8"/>
                  <a:pt x="631" y="8"/>
                </a:cubicBezTo>
                <a:cubicBezTo>
                  <a:pt x="631" y="8"/>
                  <a:pt x="631" y="8"/>
                  <a:pt x="631" y="8"/>
                </a:cubicBezTo>
                <a:cubicBezTo>
                  <a:pt x="632" y="7"/>
                  <a:pt x="632" y="7"/>
                  <a:pt x="632" y="7"/>
                </a:cubicBezTo>
                <a:cubicBezTo>
                  <a:pt x="630" y="7"/>
                  <a:pt x="629" y="6"/>
                  <a:pt x="627" y="6"/>
                </a:cubicBezTo>
                <a:cubicBezTo>
                  <a:pt x="627" y="6"/>
                  <a:pt x="627" y="6"/>
                  <a:pt x="628" y="6"/>
                </a:cubicBezTo>
                <a:cubicBezTo>
                  <a:pt x="626" y="7"/>
                  <a:pt x="626" y="7"/>
                  <a:pt x="626" y="7"/>
                </a:cubicBezTo>
                <a:cubicBezTo>
                  <a:pt x="625" y="7"/>
                  <a:pt x="625" y="7"/>
                  <a:pt x="625" y="7"/>
                </a:cubicBezTo>
                <a:cubicBezTo>
                  <a:pt x="625" y="7"/>
                  <a:pt x="625" y="7"/>
                  <a:pt x="625" y="7"/>
                </a:cubicBezTo>
                <a:cubicBezTo>
                  <a:pt x="624" y="8"/>
                  <a:pt x="623" y="8"/>
                  <a:pt x="621" y="9"/>
                </a:cubicBezTo>
                <a:cubicBezTo>
                  <a:pt x="621" y="8"/>
                  <a:pt x="619" y="8"/>
                  <a:pt x="619" y="8"/>
                </a:cubicBezTo>
                <a:cubicBezTo>
                  <a:pt x="620" y="11"/>
                  <a:pt x="620" y="11"/>
                  <a:pt x="620" y="11"/>
                </a:cubicBezTo>
                <a:cubicBezTo>
                  <a:pt x="620" y="11"/>
                  <a:pt x="619" y="13"/>
                  <a:pt x="617" y="12"/>
                </a:cubicBezTo>
                <a:cubicBezTo>
                  <a:pt x="616" y="11"/>
                  <a:pt x="613" y="12"/>
                  <a:pt x="612" y="11"/>
                </a:cubicBezTo>
                <a:cubicBezTo>
                  <a:pt x="613" y="11"/>
                  <a:pt x="611" y="13"/>
                  <a:pt x="613" y="13"/>
                </a:cubicBezTo>
                <a:cubicBezTo>
                  <a:pt x="612" y="14"/>
                  <a:pt x="611" y="14"/>
                  <a:pt x="610" y="15"/>
                </a:cubicBezTo>
                <a:cubicBezTo>
                  <a:pt x="612" y="16"/>
                  <a:pt x="609" y="19"/>
                  <a:pt x="608" y="20"/>
                </a:cubicBezTo>
                <a:cubicBezTo>
                  <a:pt x="608" y="20"/>
                  <a:pt x="608" y="20"/>
                  <a:pt x="608" y="20"/>
                </a:cubicBezTo>
                <a:cubicBezTo>
                  <a:pt x="607" y="21"/>
                  <a:pt x="604" y="21"/>
                  <a:pt x="605" y="22"/>
                </a:cubicBezTo>
                <a:cubicBezTo>
                  <a:pt x="602" y="21"/>
                  <a:pt x="601" y="21"/>
                  <a:pt x="598" y="21"/>
                </a:cubicBezTo>
                <a:cubicBezTo>
                  <a:pt x="599" y="20"/>
                  <a:pt x="599" y="20"/>
                  <a:pt x="599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8" y="18"/>
                  <a:pt x="598" y="19"/>
                  <a:pt x="599" y="19"/>
                </a:cubicBezTo>
                <a:cubicBezTo>
                  <a:pt x="599" y="18"/>
                  <a:pt x="599" y="18"/>
                  <a:pt x="599" y="18"/>
                </a:cubicBezTo>
                <a:cubicBezTo>
                  <a:pt x="600" y="17"/>
                  <a:pt x="601" y="16"/>
                  <a:pt x="603" y="17"/>
                </a:cubicBezTo>
                <a:cubicBezTo>
                  <a:pt x="602" y="16"/>
                  <a:pt x="602" y="16"/>
                  <a:pt x="602" y="16"/>
                </a:cubicBezTo>
                <a:cubicBezTo>
                  <a:pt x="602" y="16"/>
                  <a:pt x="602" y="16"/>
                  <a:pt x="602" y="16"/>
                </a:cubicBezTo>
                <a:cubicBezTo>
                  <a:pt x="601" y="17"/>
                  <a:pt x="600" y="16"/>
                  <a:pt x="600" y="16"/>
                </a:cubicBezTo>
                <a:cubicBezTo>
                  <a:pt x="601" y="15"/>
                  <a:pt x="600" y="14"/>
                  <a:pt x="602" y="14"/>
                </a:cubicBezTo>
                <a:cubicBezTo>
                  <a:pt x="602" y="13"/>
                  <a:pt x="602" y="13"/>
                  <a:pt x="602" y="13"/>
                </a:cubicBezTo>
                <a:cubicBezTo>
                  <a:pt x="600" y="14"/>
                  <a:pt x="599" y="16"/>
                  <a:pt x="597" y="17"/>
                </a:cubicBezTo>
                <a:cubicBezTo>
                  <a:pt x="595" y="17"/>
                  <a:pt x="597" y="16"/>
                  <a:pt x="596" y="16"/>
                </a:cubicBezTo>
                <a:cubicBezTo>
                  <a:pt x="595" y="16"/>
                  <a:pt x="594" y="17"/>
                  <a:pt x="594" y="16"/>
                </a:cubicBezTo>
                <a:cubicBezTo>
                  <a:pt x="594" y="15"/>
                  <a:pt x="593" y="14"/>
                  <a:pt x="594" y="13"/>
                </a:cubicBezTo>
                <a:cubicBezTo>
                  <a:pt x="595" y="13"/>
                  <a:pt x="595" y="13"/>
                  <a:pt x="596" y="14"/>
                </a:cubicBezTo>
                <a:cubicBezTo>
                  <a:pt x="595" y="14"/>
                  <a:pt x="595" y="14"/>
                  <a:pt x="595" y="14"/>
                </a:cubicBezTo>
                <a:cubicBezTo>
                  <a:pt x="597" y="14"/>
                  <a:pt x="597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8" y="13"/>
                  <a:pt x="598" y="13"/>
                  <a:pt x="598" y="13"/>
                </a:cubicBezTo>
                <a:cubicBezTo>
                  <a:pt x="599" y="12"/>
                  <a:pt x="599" y="12"/>
                  <a:pt x="600" y="11"/>
                </a:cubicBezTo>
                <a:cubicBezTo>
                  <a:pt x="600" y="11"/>
                  <a:pt x="599" y="11"/>
                  <a:pt x="598" y="11"/>
                </a:cubicBezTo>
                <a:cubicBezTo>
                  <a:pt x="599" y="10"/>
                  <a:pt x="601" y="9"/>
                  <a:pt x="602" y="9"/>
                </a:cubicBezTo>
                <a:cubicBezTo>
                  <a:pt x="602" y="9"/>
                  <a:pt x="602" y="8"/>
                  <a:pt x="603" y="8"/>
                </a:cubicBezTo>
                <a:cubicBezTo>
                  <a:pt x="602" y="8"/>
                  <a:pt x="601" y="8"/>
                  <a:pt x="600" y="9"/>
                </a:cubicBezTo>
                <a:cubicBezTo>
                  <a:pt x="596" y="8"/>
                  <a:pt x="600" y="12"/>
                  <a:pt x="597" y="12"/>
                </a:cubicBezTo>
                <a:cubicBezTo>
                  <a:pt x="595" y="14"/>
                  <a:pt x="592" y="13"/>
                  <a:pt x="591" y="12"/>
                </a:cubicBezTo>
                <a:cubicBezTo>
                  <a:pt x="591" y="13"/>
                  <a:pt x="591" y="14"/>
                  <a:pt x="591" y="15"/>
                </a:cubicBezTo>
                <a:cubicBezTo>
                  <a:pt x="591" y="15"/>
                  <a:pt x="592" y="15"/>
                  <a:pt x="592" y="16"/>
                </a:cubicBezTo>
                <a:cubicBezTo>
                  <a:pt x="591" y="16"/>
                  <a:pt x="590" y="16"/>
                  <a:pt x="590" y="16"/>
                </a:cubicBezTo>
                <a:cubicBezTo>
                  <a:pt x="588" y="17"/>
                  <a:pt x="587" y="15"/>
                  <a:pt x="586" y="15"/>
                </a:cubicBezTo>
                <a:cubicBezTo>
                  <a:pt x="584" y="18"/>
                  <a:pt x="581" y="15"/>
                  <a:pt x="580" y="17"/>
                </a:cubicBezTo>
                <a:cubicBezTo>
                  <a:pt x="578" y="17"/>
                  <a:pt x="576" y="19"/>
                  <a:pt x="574" y="19"/>
                </a:cubicBezTo>
                <a:cubicBezTo>
                  <a:pt x="575" y="22"/>
                  <a:pt x="569" y="20"/>
                  <a:pt x="567" y="22"/>
                </a:cubicBezTo>
                <a:cubicBezTo>
                  <a:pt x="568" y="23"/>
                  <a:pt x="569" y="24"/>
                  <a:pt x="568" y="25"/>
                </a:cubicBezTo>
                <a:cubicBezTo>
                  <a:pt x="567" y="25"/>
                  <a:pt x="565" y="27"/>
                  <a:pt x="564" y="25"/>
                </a:cubicBezTo>
                <a:cubicBezTo>
                  <a:pt x="564" y="25"/>
                  <a:pt x="564" y="25"/>
                  <a:pt x="564" y="25"/>
                </a:cubicBezTo>
                <a:cubicBezTo>
                  <a:pt x="563" y="24"/>
                  <a:pt x="561" y="26"/>
                  <a:pt x="559" y="25"/>
                </a:cubicBezTo>
                <a:cubicBezTo>
                  <a:pt x="559" y="24"/>
                  <a:pt x="560" y="25"/>
                  <a:pt x="560" y="24"/>
                </a:cubicBezTo>
                <a:cubicBezTo>
                  <a:pt x="560" y="23"/>
                  <a:pt x="560" y="23"/>
                  <a:pt x="560" y="23"/>
                </a:cubicBezTo>
                <a:cubicBezTo>
                  <a:pt x="556" y="22"/>
                  <a:pt x="557" y="26"/>
                  <a:pt x="553" y="26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4" y="27"/>
                  <a:pt x="555" y="27"/>
                  <a:pt x="555" y="26"/>
                </a:cubicBezTo>
                <a:cubicBezTo>
                  <a:pt x="557" y="27"/>
                  <a:pt x="558" y="25"/>
                  <a:pt x="559" y="26"/>
                </a:cubicBezTo>
                <a:cubicBezTo>
                  <a:pt x="560" y="26"/>
                  <a:pt x="559" y="27"/>
                  <a:pt x="559" y="27"/>
                </a:cubicBezTo>
                <a:cubicBezTo>
                  <a:pt x="558" y="28"/>
                  <a:pt x="557" y="27"/>
                  <a:pt x="557" y="27"/>
                </a:cubicBezTo>
                <a:cubicBezTo>
                  <a:pt x="557" y="30"/>
                  <a:pt x="553" y="29"/>
                  <a:pt x="551" y="31"/>
                </a:cubicBezTo>
                <a:cubicBezTo>
                  <a:pt x="552" y="31"/>
                  <a:pt x="552" y="31"/>
                  <a:pt x="552" y="31"/>
                </a:cubicBezTo>
                <a:cubicBezTo>
                  <a:pt x="552" y="32"/>
                  <a:pt x="552" y="32"/>
                  <a:pt x="552" y="32"/>
                </a:cubicBezTo>
                <a:cubicBezTo>
                  <a:pt x="552" y="33"/>
                  <a:pt x="549" y="33"/>
                  <a:pt x="549" y="33"/>
                </a:cubicBezTo>
                <a:cubicBezTo>
                  <a:pt x="549" y="36"/>
                  <a:pt x="545" y="35"/>
                  <a:pt x="546" y="37"/>
                </a:cubicBezTo>
                <a:cubicBezTo>
                  <a:pt x="542" y="37"/>
                  <a:pt x="543" y="40"/>
                  <a:pt x="540" y="41"/>
                </a:cubicBezTo>
                <a:cubicBezTo>
                  <a:pt x="539" y="42"/>
                  <a:pt x="541" y="43"/>
                  <a:pt x="540" y="43"/>
                </a:cubicBezTo>
                <a:cubicBezTo>
                  <a:pt x="540" y="44"/>
                  <a:pt x="539" y="44"/>
                  <a:pt x="539" y="44"/>
                </a:cubicBezTo>
                <a:cubicBezTo>
                  <a:pt x="539" y="45"/>
                  <a:pt x="539" y="45"/>
                  <a:pt x="539" y="45"/>
                </a:cubicBezTo>
                <a:cubicBezTo>
                  <a:pt x="540" y="44"/>
                  <a:pt x="540" y="44"/>
                  <a:pt x="540" y="44"/>
                </a:cubicBezTo>
                <a:cubicBezTo>
                  <a:pt x="540" y="44"/>
                  <a:pt x="540" y="44"/>
                  <a:pt x="541" y="44"/>
                </a:cubicBezTo>
                <a:cubicBezTo>
                  <a:pt x="541" y="45"/>
                  <a:pt x="541" y="45"/>
                  <a:pt x="540" y="45"/>
                </a:cubicBezTo>
                <a:cubicBezTo>
                  <a:pt x="541" y="45"/>
                  <a:pt x="541" y="45"/>
                  <a:pt x="541" y="45"/>
                </a:cubicBezTo>
                <a:cubicBezTo>
                  <a:pt x="541" y="45"/>
                  <a:pt x="541" y="45"/>
                  <a:pt x="541" y="45"/>
                </a:cubicBezTo>
                <a:cubicBezTo>
                  <a:pt x="544" y="44"/>
                  <a:pt x="542" y="41"/>
                  <a:pt x="543" y="40"/>
                </a:cubicBezTo>
                <a:cubicBezTo>
                  <a:pt x="545" y="39"/>
                  <a:pt x="549" y="38"/>
                  <a:pt x="550" y="36"/>
                </a:cubicBezTo>
                <a:cubicBezTo>
                  <a:pt x="550" y="35"/>
                  <a:pt x="551" y="36"/>
                  <a:pt x="551" y="36"/>
                </a:cubicBezTo>
                <a:cubicBezTo>
                  <a:pt x="551" y="37"/>
                  <a:pt x="552" y="38"/>
                  <a:pt x="551" y="38"/>
                </a:cubicBezTo>
                <a:cubicBezTo>
                  <a:pt x="552" y="38"/>
                  <a:pt x="553" y="40"/>
                  <a:pt x="554" y="39"/>
                </a:cubicBezTo>
                <a:cubicBezTo>
                  <a:pt x="554" y="40"/>
                  <a:pt x="553" y="40"/>
                  <a:pt x="552" y="40"/>
                </a:cubicBezTo>
                <a:cubicBezTo>
                  <a:pt x="553" y="40"/>
                  <a:pt x="553" y="41"/>
                  <a:pt x="553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4" y="45"/>
                  <a:pt x="548" y="47"/>
                  <a:pt x="548" y="50"/>
                </a:cubicBezTo>
                <a:cubicBezTo>
                  <a:pt x="546" y="50"/>
                  <a:pt x="545" y="51"/>
                  <a:pt x="544" y="52"/>
                </a:cubicBezTo>
                <a:cubicBezTo>
                  <a:pt x="544" y="54"/>
                  <a:pt x="542" y="57"/>
                  <a:pt x="542" y="58"/>
                </a:cubicBezTo>
                <a:cubicBezTo>
                  <a:pt x="541" y="58"/>
                  <a:pt x="541" y="60"/>
                  <a:pt x="540" y="60"/>
                </a:cubicBezTo>
                <a:cubicBezTo>
                  <a:pt x="544" y="62"/>
                  <a:pt x="536" y="62"/>
                  <a:pt x="538" y="64"/>
                </a:cubicBezTo>
                <a:cubicBezTo>
                  <a:pt x="537" y="64"/>
                  <a:pt x="536" y="64"/>
                  <a:pt x="536" y="64"/>
                </a:cubicBezTo>
                <a:cubicBezTo>
                  <a:pt x="534" y="66"/>
                  <a:pt x="534" y="66"/>
                  <a:pt x="534" y="66"/>
                </a:cubicBezTo>
                <a:cubicBezTo>
                  <a:pt x="535" y="66"/>
                  <a:pt x="535" y="67"/>
                  <a:pt x="536" y="66"/>
                </a:cubicBezTo>
                <a:cubicBezTo>
                  <a:pt x="536" y="65"/>
                  <a:pt x="536" y="65"/>
                  <a:pt x="536" y="65"/>
                </a:cubicBezTo>
                <a:cubicBezTo>
                  <a:pt x="537" y="65"/>
                  <a:pt x="538" y="64"/>
                  <a:pt x="538" y="65"/>
                </a:cubicBezTo>
                <a:cubicBezTo>
                  <a:pt x="539" y="66"/>
                  <a:pt x="538" y="66"/>
                  <a:pt x="538" y="66"/>
                </a:cubicBezTo>
                <a:cubicBezTo>
                  <a:pt x="539" y="67"/>
                  <a:pt x="540" y="66"/>
                  <a:pt x="540" y="67"/>
                </a:cubicBezTo>
                <a:cubicBezTo>
                  <a:pt x="537" y="68"/>
                  <a:pt x="537" y="68"/>
                  <a:pt x="537" y="68"/>
                </a:cubicBezTo>
                <a:cubicBezTo>
                  <a:pt x="536" y="68"/>
                  <a:pt x="536" y="69"/>
                  <a:pt x="535" y="69"/>
                </a:cubicBezTo>
                <a:cubicBezTo>
                  <a:pt x="534" y="69"/>
                  <a:pt x="534" y="68"/>
                  <a:pt x="533" y="68"/>
                </a:cubicBezTo>
                <a:cubicBezTo>
                  <a:pt x="533" y="69"/>
                  <a:pt x="533" y="69"/>
                  <a:pt x="533" y="69"/>
                </a:cubicBezTo>
                <a:cubicBezTo>
                  <a:pt x="530" y="68"/>
                  <a:pt x="530" y="71"/>
                  <a:pt x="529" y="71"/>
                </a:cubicBezTo>
                <a:cubicBezTo>
                  <a:pt x="529" y="72"/>
                  <a:pt x="529" y="73"/>
                  <a:pt x="528" y="73"/>
                </a:cubicBezTo>
                <a:cubicBezTo>
                  <a:pt x="529" y="74"/>
                  <a:pt x="529" y="74"/>
                  <a:pt x="529" y="74"/>
                </a:cubicBezTo>
                <a:cubicBezTo>
                  <a:pt x="529" y="75"/>
                  <a:pt x="527" y="74"/>
                  <a:pt x="526" y="75"/>
                </a:cubicBezTo>
                <a:cubicBezTo>
                  <a:pt x="527" y="75"/>
                  <a:pt x="527" y="75"/>
                  <a:pt x="527" y="75"/>
                </a:cubicBezTo>
                <a:cubicBezTo>
                  <a:pt x="527" y="76"/>
                  <a:pt x="527" y="77"/>
                  <a:pt x="526" y="77"/>
                </a:cubicBezTo>
                <a:cubicBezTo>
                  <a:pt x="524" y="78"/>
                  <a:pt x="524" y="80"/>
                  <a:pt x="521" y="81"/>
                </a:cubicBezTo>
                <a:cubicBezTo>
                  <a:pt x="520" y="81"/>
                  <a:pt x="519" y="81"/>
                  <a:pt x="519" y="80"/>
                </a:cubicBezTo>
                <a:cubicBezTo>
                  <a:pt x="519" y="79"/>
                  <a:pt x="520" y="79"/>
                  <a:pt x="520" y="79"/>
                </a:cubicBezTo>
                <a:cubicBezTo>
                  <a:pt x="518" y="78"/>
                  <a:pt x="518" y="78"/>
                  <a:pt x="518" y="78"/>
                </a:cubicBezTo>
                <a:cubicBezTo>
                  <a:pt x="519" y="76"/>
                  <a:pt x="522" y="74"/>
                  <a:pt x="524" y="73"/>
                </a:cubicBezTo>
                <a:cubicBezTo>
                  <a:pt x="523" y="71"/>
                  <a:pt x="523" y="71"/>
                  <a:pt x="523" y="71"/>
                </a:cubicBezTo>
                <a:cubicBezTo>
                  <a:pt x="525" y="71"/>
                  <a:pt x="525" y="69"/>
                  <a:pt x="526" y="69"/>
                </a:cubicBezTo>
                <a:cubicBezTo>
                  <a:pt x="524" y="69"/>
                  <a:pt x="524" y="69"/>
                  <a:pt x="524" y="69"/>
                </a:cubicBezTo>
                <a:cubicBezTo>
                  <a:pt x="524" y="69"/>
                  <a:pt x="524" y="69"/>
                  <a:pt x="525" y="68"/>
                </a:cubicBezTo>
                <a:cubicBezTo>
                  <a:pt x="523" y="67"/>
                  <a:pt x="523" y="67"/>
                  <a:pt x="523" y="67"/>
                </a:cubicBezTo>
                <a:cubicBezTo>
                  <a:pt x="523" y="66"/>
                  <a:pt x="523" y="66"/>
                  <a:pt x="523" y="66"/>
                </a:cubicBezTo>
                <a:cubicBezTo>
                  <a:pt x="521" y="65"/>
                  <a:pt x="524" y="64"/>
                  <a:pt x="525" y="63"/>
                </a:cubicBezTo>
                <a:cubicBezTo>
                  <a:pt x="524" y="63"/>
                  <a:pt x="523" y="63"/>
                  <a:pt x="523" y="63"/>
                </a:cubicBezTo>
                <a:cubicBezTo>
                  <a:pt x="523" y="62"/>
                  <a:pt x="525" y="61"/>
                  <a:pt x="525" y="60"/>
                </a:cubicBezTo>
                <a:cubicBezTo>
                  <a:pt x="526" y="59"/>
                  <a:pt x="527" y="59"/>
                  <a:pt x="529" y="59"/>
                </a:cubicBezTo>
                <a:cubicBezTo>
                  <a:pt x="527" y="57"/>
                  <a:pt x="531" y="57"/>
                  <a:pt x="532" y="55"/>
                </a:cubicBezTo>
                <a:cubicBezTo>
                  <a:pt x="534" y="55"/>
                  <a:pt x="535" y="54"/>
                  <a:pt x="536" y="53"/>
                </a:cubicBezTo>
                <a:cubicBezTo>
                  <a:pt x="535" y="53"/>
                  <a:pt x="534" y="53"/>
                  <a:pt x="533" y="53"/>
                </a:cubicBezTo>
                <a:cubicBezTo>
                  <a:pt x="533" y="55"/>
                  <a:pt x="531" y="55"/>
                  <a:pt x="530" y="56"/>
                </a:cubicBezTo>
                <a:cubicBezTo>
                  <a:pt x="529" y="57"/>
                  <a:pt x="529" y="56"/>
                  <a:pt x="528" y="56"/>
                </a:cubicBezTo>
                <a:cubicBezTo>
                  <a:pt x="528" y="54"/>
                  <a:pt x="531" y="55"/>
                  <a:pt x="531" y="53"/>
                </a:cubicBezTo>
                <a:cubicBezTo>
                  <a:pt x="529" y="53"/>
                  <a:pt x="532" y="51"/>
                  <a:pt x="529" y="51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29" y="54"/>
                  <a:pt x="526" y="53"/>
                  <a:pt x="526" y="55"/>
                </a:cubicBezTo>
                <a:cubicBezTo>
                  <a:pt x="525" y="55"/>
                  <a:pt x="523" y="55"/>
                  <a:pt x="523" y="55"/>
                </a:cubicBezTo>
                <a:cubicBezTo>
                  <a:pt x="519" y="55"/>
                  <a:pt x="522" y="58"/>
                  <a:pt x="519" y="59"/>
                </a:cubicBezTo>
                <a:cubicBezTo>
                  <a:pt x="519" y="59"/>
                  <a:pt x="519" y="59"/>
                  <a:pt x="520" y="60"/>
                </a:cubicBezTo>
                <a:cubicBezTo>
                  <a:pt x="519" y="60"/>
                  <a:pt x="519" y="60"/>
                  <a:pt x="519" y="60"/>
                </a:cubicBezTo>
                <a:cubicBezTo>
                  <a:pt x="516" y="59"/>
                  <a:pt x="517" y="62"/>
                  <a:pt x="515" y="62"/>
                </a:cubicBezTo>
                <a:cubicBezTo>
                  <a:pt x="515" y="62"/>
                  <a:pt x="515" y="62"/>
                  <a:pt x="515" y="62"/>
                </a:cubicBezTo>
                <a:cubicBezTo>
                  <a:pt x="515" y="63"/>
                  <a:pt x="515" y="63"/>
                  <a:pt x="515" y="63"/>
                </a:cubicBezTo>
                <a:cubicBezTo>
                  <a:pt x="517" y="64"/>
                  <a:pt x="517" y="64"/>
                  <a:pt x="517" y="64"/>
                </a:cubicBezTo>
                <a:cubicBezTo>
                  <a:pt x="518" y="64"/>
                  <a:pt x="515" y="65"/>
                  <a:pt x="517" y="65"/>
                </a:cubicBezTo>
                <a:cubicBezTo>
                  <a:pt x="516" y="67"/>
                  <a:pt x="513" y="66"/>
                  <a:pt x="514" y="68"/>
                </a:cubicBezTo>
                <a:cubicBezTo>
                  <a:pt x="517" y="68"/>
                  <a:pt x="517" y="68"/>
                  <a:pt x="517" y="68"/>
                </a:cubicBezTo>
                <a:cubicBezTo>
                  <a:pt x="517" y="69"/>
                  <a:pt x="516" y="69"/>
                  <a:pt x="517" y="70"/>
                </a:cubicBezTo>
                <a:cubicBezTo>
                  <a:pt x="517" y="71"/>
                  <a:pt x="516" y="70"/>
                  <a:pt x="515" y="71"/>
                </a:cubicBezTo>
                <a:cubicBezTo>
                  <a:pt x="517" y="73"/>
                  <a:pt x="512" y="72"/>
                  <a:pt x="511" y="73"/>
                </a:cubicBezTo>
                <a:cubicBezTo>
                  <a:pt x="513" y="74"/>
                  <a:pt x="513" y="74"/>
                  <a:pt x="513" y="74"/>
                </a:cubicBezTo>
                <a:cubicBezTo>
                  <a:pt x="511" y="74"/>
                  <a:pt x="511" y="75"/>
                  <a:pt x="510" y="77"/>
                </a:cubicBezTo>
                <a:cubicBezTo>
                  <a:pt x="509" y="79"/>
                  <a:pt x="506" y="75"/>
                  <a:pt x="505" y="78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5" y="80"/>
                  <a:pt x="505" y="80"/>
                  <a:pt x="505" y="80"/>
                </a:cubicBezTo>
                <a:cubicBezTo>
                  <a:pt x="508" y="80"/>
                  <a:pt x="504" y="82"/>
                  <a:pt x="507" y="83"/>
                </a:cubicBezTo>
                <a:cubicBezTo>
                  <a:pt x="506" y="85"/>
                  <a:pt x="503" y="82"/>
                  <a:pt x="501" y="84"/>
                </a:cubicBezTo>
                <a:cubicBezTo>
                  <a:pt x="501" y="85"/>
                  <a:pt x="504" y="85"/>
                  <a:pt x="503" y="87"/>
                </a:cubicBezTo>
                <a:cubicBezTo>
                  <a:pt x="503" y="87"/>
                  <a:pt x="502" y="86"/>
                  <a:pt x="502" y="86"/>
                </a:cubicBezTo>
                <a:cubicBezTo>
                  <a:pt x="502" y="90"/>
                  <a:pt x="496" y="87"/>
                  <a:pt x="495" y="91"/>
                </a:cubicBezTo>
                <a:cubicBezTo>
                  <a:pt x="495" y="90"/>
                  <a:pt x="494" y="90"/>
                  <a:pt x="494" y="89"/>
                </a:cubicBezTo>
                <a:cubicBezTo>
                  <a:pt x="493" y="91"/>
                  <a:pt x="493" y="91"/>
                  <a:pt x="493" y="91"/>
                </a:cubicBezTo>
                <a:cubicBezTo>
                  <a:pt x="492" y="90"/>
                  <a:pt x="491" y="93"/>
                  <a:pt x="489" y="93"/>
                </a:cubicBezTo>
                <a:cubicBezTo>
                  <a:pt x="489" y="94"/>
                  <a:pt x="488" y="95"/>
                  <a:pt x="489" y="95"/>
                </a:cubicBezTo>
                <a:cubicBezTo>
                  <a:pt x="488" y="96"/>
                  <a:pt x="488" y="96"/>
                  <a:pt x="488" y="96"/>
                </a:cubicBezTo>
                <a:cubicBezTo>
                  <a:pt x="488" y="97"/>
                  <a:pt x="489" y="96"/>
                  <a:pt x="489" y="96"/>
                </a:cubicBezTo>
                <a:cubicBezTo>
                  <a:pt x="489" y="97"/>
                  <a:pt x="490" y="98"/>
                  <a:pt x="489" y="98"/>
                </a:cubicBezTo>
                <a:cubicBezTo>
                  <a:pt x="490" y="99"/>
                  <a:pt x="491" y="98"/>
                  <a:pt x="492" y="99"/>
                </a:cubicBezTo>
                <a:cubicBezTo>
                  <a:pt x="492" y="100"/>
                  <a:pt x="490" y="99"/>
                  <a:pt x="489" y="101"/>
                </a:cubicBezTo>
                <a:cubicBezTo>
                  <a:pt x="490" y="101"/>
                  <a:pt x="490" y="101"/>
                  <a:pt x="490" y="101"/>
                </a:cubicBezTo>
                <a:cubicBezTo>
                  <a:pt x="490" y="101"/>
                  <a:pt x="490" y="101"/>
                  <a:pt x="490" y="101"/>
                </a:cubicBezTo>
                <a:cubicBezTo>
                  <a:pt x="488" y="101"/>
                  <a:pt x="487" y="102"/>
                  <a:pt x="488" y="104"/>
                </a:cubicBezTo>
                <a:cubicBezTo>
                  <a:pt x="488" y="104"/>
                  <a:pt x="489" y="104"/>
                  <a:pt x="489" y="104"/>
                </a:cubicBezTo>
                <a:cubicBezTo>
                  <a:pt x="489" y="105"/>
                  <a:pt x="488" y="104"/>
                  <a:pt x="487" y="105"/>
                </a:cubicBezTo>
                <a:cubicBezTo>
                  <a:pt x="488" y="106"/>
                  <a:pt x="488" y="106"/>
                  <a:pt x="488" y="106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6"/>
                  <a:pt x="490" y="106"/>
                  <a:pt x="491" y="105"/>
                </a:cubicBezTo>
                <a:cubicBezTo>
                  <a:pt x="492" y="104"/>
                  <a:pt x="490" y="102"/>
                  <a:pt x="493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6" y="102"/>
                  <a:pt x="496" y="104"/>
                </a:cubicBezTo>
                <a:cubicBezTo>
                  <a:pt x="492" y="106"/>
                  <a:pt x="491" y="112"/>
                  <a:pt x="486" y="109"/>
                </a:cubicBezTo>
                <a:cubicBezTo>
                  <a:pt x="486" y="108"/>
                  <a:pt x="483" y="108"/>
                  <a:pt x="484" y="106"/>
                </a:cubicBezTo>
                <a:cubicBezTo>
                  <a:pt x="482" y="107"/>
                  <a:pt x="482" y="107"/>
                  <a:pt x="482" y="107"/>
                </a:cubicBezTo>
                <a:cubicBezTo>
                  <a:pt x="479" y="106"/>
                  <a:pt x="482" y="105"/>
                  <a:pt x="480" y="104"/>
                </a:cubicBezTo>
                <a:cubicBezTo>
                  <a:pt x="480" y="104"/>
                  <a:pt x="480" y="102"/>
                  <a:pt x="479" y="103"/>
                </a:cubicBezTo>
                <a:cubicBezTo>
                  <a:pt x="480" y="104"/>
                  <a:pt x="480" y="104"/>
                  <a:pt x="480" y="104"/>
                </a:cubicBezTo>
                <a:cubicBezTo>
                  <a:pt x="480" y="105"/>
                  <a:pt x="479" y="107"/>
                  <a:pt x="477" y="107"/>
                </a:cubicBezTo>
                <a:cubicBezTo>
                  <a:pt x="478" y="107"/>
                  <a:pt x="479" y="107"/>
                  <a:pt x="480" y="108"/>
                </a:cubicBezTo>
                <a:cubicBezTo>
                  <a:pt x="483" y="111"/>
                  <a:pt x="477" y="109"/>
                  <a:pt x="477" y="111"/>
                </a:cubicBezTo>
                <a:cubicBezTo>
                  <a:pt x="477" y="114"/>
                  <a:pt x="474" y="112"/>
                  <a:pt x="472" y="114"/>
                </a:cubicBezTo>
                <a:cubicBezTo>
                  <a:pt x="473" y="116"/>
                  <a:pt x="470" y="114"/>
                  <a:pt x="470" y="115"/>
                </a:cubicBezTo>
                <a:cubicBezTo>
                  <a:pt x="470" y="117"/>
                  <a:pt x="467" y="118"/>
                  <a:pt x="469" y="119"/>
                </a:cubicBezTo>
                <a:cubicBezTo>
                  <a:pt x="469" y="119"/>
                  <a:pt x="469" y="119"/>
                  <a:pt x="469" y="119"/>
                </a:cubicBezTo>
                <a:cubicBezTo>
                  <a:pt x="471" y="118"/>
                  <a:pt x="472" y="119"/>
                  <a:pt x="473" y="119"/>
                </a:cubicBezTo>
                <a:cubicBezTo>
                  <a:pt x="471" y="121"/>
                  <a:pt x="471" y="121"/>
                  <a:pt x="471" y="121"/>
                </a:cubicBezTo>
                <a:cubicBezTo>
                  <a:pt x="473" y="122"/>
                  <a:pt x="473" y="122"/>
                  <a:pt x="473" y="122"/>
                </a:cubicBezTo>
                <a:cubicBezTo>
                  <a:pt x="473" y="124"/>
                  <a:pt x="470" y="125"/>
                  <a:pt x="473" y="126"/>
                </a:cubicBezTo>
                <a:cubicBezTo>
                  <a:pt x="471" y="127"/>
                  <a:pt x="471" y="127"/>
                  <a:pt x="471" y="127"/>
                </a:cubicBezTo>
                <a:cubicBezTo>
                  <a:pt x="471" y="128"/>
                  <a:pt x="472" y="128"/>
                  <a:pt x="473" y="128"/>
                </a:cubicBezTo>
                <a:cubicBezTo>
                  <a:pt x="473" y="130"/>
                  <a:pt x="470" y="129"/>
                  <a:pt x="470" y="130"/>
                </a:cubicBezTo>
                <a:cubicBezTo>
                  <a:pt x="470" y="130"/>
                  <a:pt x="470" y="131"/>
                  <a:pt x="470" y="131"/>
                </a:cubicBezTo>
                <a:cubicBezTo>
                  <a:pt x="466" y="132"/>
                  <a:pt x="471" y="132"/>
                  <a:pt x="469" y="134"/>
                </a:cubicBezTo>
                <a:cubicBezTo>
                  <a:pt x="468" y="135"/>
                  <a:pt x="466" y="134"/>
                  <a:pt x="464" y="134"/>
                </a:cubicBezTo>
                <a:cubicBezTo>
                  <a:pt x="464" y="135"/>
                  <a:pt x="463" y="135"/>
                  <a:pt x="463" y="136"/>
                </a:cubicBezTo>
                <a:cubicBezTo>
                  <a:pt x="465" y="136"/>
                  <a:pt x="467" y="135"/>
                  <a:pt x="468" y="134"/>
                </a:cubicBezTo>
                <a:cubicBezTo>
                  <a:pt x="468" y="134"/>
                  <a:pt x="469" y="135"/>
                  <a:pt x="469" y="135"/>
                </a:cubicBezTo>
                <a:cubicBezTo>
                  <a:pt x="468" y="136"/>
                  <a:pt x="468" y="136"/>
                  <a:pt x="468" y="136"/>
                </a:cubicBezTo>
                <a:cubicBezTo>
                  <a:pt x="469" y="137"/>
                  <a:pt x="471" y="134"/>
                  <a:pt x="473" y="135"/>
                </a:cubicBezTo>
                <a:cubicBezTo>
                  <a:pt x="471" y="137"/>
                  <a:pt x="471" y="137"/>
                  <a:pt x="471" y="137"/>
                </a:cubicBezTo>
                <a:cubicBezTo>
                  <a:pt x="472" y="138"/>
                  <a:pt x="472" y="138"/>
                  <a:pt x="472" y="138"/>
                </a:cubicBezTo>
                <a:cubicBezTo>
                  <a:pt x="471" y="139"/>
                  <a:pt x="470" y="140"/>
                  <a:pt x="469" y="141"/>
                </a:cubicBezTo>
                <a:cubicBezTo>
                  <a:pt x="467" y="141"/>
                  <a:pt x="465" y="141"/>
                  <a:pt x="465" y="139"/>
                </a:cubicBezTo>
                <a:cubicBezTo>
                  <a:pt x="465" y="141"/>
                  <a:pt x="463" y="140"/>
                  <a:pt x="462" y="142"/>
                </a:cubicBezTo>
                <a:cubicBezTo>
                  <a:pt x="462" y="142"/>
                  <a:pt x="462" y="143"/>
                  <a:pt x="462" y="144"/>
                </a:cubicBezTo>
                <a:cubicBezTo>
                  <a:pt x="459" y="146"/>
                  <a:pt x="459" y="146"/>
                  <a:pt x="459" y="146"/>
                </a:cubicBezTo>
                <a:cubicBezTo>
                  <a:pt x="457" y="148"/>
                  <a:pt x="454" y="144"/>
                  <a:pt x="452" y="147"/>
                </a:cubicBezTo>
                <a:cubicBezTo>
                  <a:pt x="454" y="148"/>
                  <a:pt x="451" y="148"/>
                  <a:pt x="451" y="149"/>
                </a:cubicBezTo>
                <a:cubicBezTo>
                  <a:pt x="454" y="149"/>
                  <a:pt x="455" y="152"/>
                  <a:pt x="457" y="150"/>
                </a:cubicBezTo>
                <a:cubicBezTo>
                  <a:pt x="458" y="150"/>
                  <a:pt x="457" y="151"/>
                  <a:pt x="458" y="151"/>
                </a:cubicBezTo>
                <a:cubicBezTo>
                  <a:pt x="458" y="152"/>
                  <a:pt x="457" y="152"/>
                  <a:pt x="456" y="152"/>
                </a:cubicBezTo>
                <a:cubicBezTo>
                  <a:pt x="458" y="153"/>
                  <a:pt x="458" y="153"/>
                  <a:pt x="458" y="153"/>
                </a:cubicBezTo>
                <a:cubicBezTo>
                  <a:pt x="458" y="154"/>
                  <a:pt x="458" y="154"/>
                  <a:pt x="458" y="154"/>
                </a:cubicBezTo>
                <a:cubicBezTo>
                  <a:pt x="456" y="154"/>
                  <a:pt x="454" y="155"/>
                  <a:pt x="453" y="156"/>
                </a:cubicBezTo>
                <a:cubicBezTo>
                  <a:pt x="453" y="155"/>
                  <a:pt x="454" y="155"/>
                  <a:pt x="454" y="154"/>
                </a:cubicBezTo>
                <a:cubicBezTo>
                  <a:pt x="453" y="154"/>
                  <a:pt x="453" y="154"/>
                  <a:pt x="453" y="154"/>
                </a:cubicBezTo>
                <a:cubicBezTo>
                  <a:pt x="453" y="153"/>
                  <a:pt x="453" y="153"/>
                  <a:pt x="453" y="153"/>
                </a:cubicBezTo>
                <a:cubicBezTo>
                  <a:pt x="452" y="156"/>
                  <a:pt x="449" y="155"/>
                  <a:pt x="449" y="158"/>
                </a:cubicBezTo>
                <a:cubicBezTo>
                  <a:pt x="450" y="158"/>
                  <a:pt x="450" y="157"/>
                  <a:pt x="450" y="156"/>
                </a:cubicBezTo>
                <a:cubicBezTo>
                  <a:pt x="451" y="156"/>
                  <a:pt x="451" y="155"/>
                  <a:pt x="452" y="156"/>
                </a:cubicBezTo>
                <a:cubicBezTo>
                  <a:pt x="451" y="157"/>
                  <a:pt x="451" y="157"/>
                  <a:pt x="451" y="157"/>
                </a:cubicBezTo>
                <a:cubicBezTo>
                  <a:pt x="452" y="158"/>
                  <a:pt x="453" y="157"/>
                  <a:pt x="455" y="158"/>
                </a:cubicBezTo>
                <a:cubicBezTo>
                  <a:pt x="454" y="159"/>
                  <a:pt x="454" y="159"/>
                  <a:pt x="454" y="159"/>
                </a:cubicBezTo>
                <a:cubicBezTo>
                  <a:pt x="455" y="159"/>
                  <a:pt x="455" y="159"/>
                  <a:pt x="455" y="159"/>
                </a:cubicBezTo>
                <a:cubicBezTo>
                  <a:pt x="456" y="159"/>
                  <a:pt x="456" y="159"/>
                  <a:pt x="456" y="160"/>
                </a:cubicBezTo>
                <a:cubicBezTo>
                  <a:pt x="456" y="160"/>
                  <a:pt x="456" y="160"/>
                  <a:pt x="456" y="160"/>
                </a:cubicBezTo>
                <a:cubicBezTo>
                  <a:pt x="457" y="161"/>
                  <a:pt x="457" y="161"/>
                  <a:pt x="457" y="161"/>
                </a:cubicBezTo>
                <a:cubicBezTo>
                  <a:pt x="457" y="161"/>
                  <a:pt x="457" y="161"/>
                  <a:pt x="456" y="162"/>
                </a:cubicBezTo>
                <a:cubicBezTo>
                  <a:pt x="454" y="160"/>
                  <a:pt x="453" y="162"/>
                  <a:pt x="449" y="162"/>
                </a:cubicBezTo>
                <a:cubicBezTo>
                  <a:pt x="447" y="162"/>
                  <a:pt x="449" y="160"/>
                  <a:pt x="446" y="160"/>
                </a:cubicBezTo>
                <a:cubicBezTo>
                  <a:pt x="446" y="160"/>
                  <a:pt x="447" y="160"/>
                  <a:pt x="448" y="160"/>
                </a:cubicBezTo>
                <a:cubicBezTo>
                  <a:pt x="447" y="159"/>
                  <a:pt x="447" y="159"/>
                  <a:pt x="447" y="159"/>
                </a:cubicBezTo>
                <a:cubicBezTo>
                  <a:pt x="446" y="160"/>
                  <a:pt x="444" y="161"/>
                  <a:pt x="442" y="161"/>
                </a:cubicBezTo>
                <a:cubicBezTo>
                  <a:pt x="442" y="160"/>
                  <a:pt x="442" y="160"/>
                  <a:pt x="442" y="160"/>
                </a:cubicBezTo>
                <a:cubicBezTo>
                  <a:pt x="442" y="160"/>
                  <a:pt x="443" y="160"/>
                  <a:pt x="443" y="160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443" y="160"/>
                  <a:pt x="442" y="159"/>
                  <a:pt x="441" y="160"/>
                </a:cubicBezTo>
                <a:cubicBezTo>
                  <a:pt x="441" y="159"/>
                  <a:pt x="440" y="159"/>
                  <a:pt x="440" y="158"/>
                </a:cubicBezTo>
                <a:cubicBezTo>
                  <a:pt x="440" y="160"/>
                  <a:pt x="440" y="160"/>
                  <a:pt x="440" y="160"/>
                </a:cubicBezTo>
                <a:cubicBezTo>
                  <a:pt x="437" y="160"/>
                  <a:pt x="437" y="160"/>
                  <a:pt x="437" y="160"/>
                </a:cubicBezTo>
                <a:cubicBezTo>
                  <a:pt x="436" y="161"/>
                  <a:pt x="436" y="161"/>
                  <a:pt x="436" y="161"/>
                </a:cubicBezTo>
                <a:cubicBezTo>
                  <a:pt x="437" y="162"/>
                  <a:pt x="439" y="161"/>
                  <a:pt x="439" y="161"/>
                </a:cubicBezTo>
                <a:cubicBezTo>
                  <a:pt x="439" y="162"/>
                  <a:pt x="438" y="163"/>
                  <a:pt x="437" y="164"/>
                </a:cubicBezTo>
                <a:cubicBezTo>
                  <a:pt x="437" y="164"/>
                  <a:pt x="437" y="164"/>
                  <a:pt x="437" y="164"/>
                </a:cubicBezTo>
                <a:cubicBezTo>
                  <a:pt x="436" y="165"/>
                  <a:pt x="436" y="165"/>
                  <a:pt x="436" y="165"/>
                </a:cubicBezTo>
                <a:cubicBezTo>
                  <a:pt x="436" y="165"/>
                  <a:pt x="435" y="166"/>
                  <a:pt x="434" y="165"/>
                </a:cubicBezTo>
                <a:cubicBezTo>
                  <a:pt x="434" y="164"/>
                  <a:pt x="435" y="164"/>
                  <a:pt x="435" y="164"/>
                </a:cubicBezTo>
                <a:cubicBezTo>
                  <a:pt x="433" y="163"/>
                  <a:pt x="432" y="163"/>
                  <a:pt x="431" y="165"/>
                </a:cubicBezTo>
                <a:cubicBezTo>
                  <a:pt x="434" y="165"/>
                  <a:pt x="433" y="166"/>
                  <a:pt x="436" y="167"/>
                </a:cubicBezTo>
                <a:cubicBezTo>
                  <a:pt x="436" y="167"/>
                  <a:pt x="436" y="167"/>
                  <a:pt x="436" y="167"/>
                </a:cubicBezTo>
                <a:cubicBezTo>
                  <a:pt x="438" y="167"/>
                  <a:pt x="438" y="169"/>
                  <a:pt x="440" y="169"/>
                </a:cubicBezTo>
                <a:cubicBezTo>
                  <a:pt x="437" y="170"/>
                  <a:pt x="441" y="174"/>
                  <a:pt x="437" y="174"/>
                </a:cubicBezTo>
                <a:cubicBezTo>
                  <a:pt x="438" y="174"/>
                  <a:pt x="438" y="173"/>
                  <a:pt x="438" y="173"/>
                </a:cubicBezTo>
                <a:cubicBezTo>
                  <a:pt x="438" y="174"/>
                  <a:pt x="436" y="175"/>
                  <a:pt x="436" y="174"/>
                </a:cubicBezTo>
                <a:cubicBezTo>
                  <a:pt x="436" y="177"/>
                  <a:pt x="432" y="176"/>
                  <a:pt x="431" y="176"/>
                </a:cubicBezTo>
                <a:cubicBezTo>
                  <a:pt x="431" y="175"/>
                  <a:pt x="428" y="175"/>
                  <a:pt x="430" y="174"/>
                </a:cubicBezTo>
                <a:cubicBezTo>
                  <a:pt x="430" y="174"/>
                  <a:pt x="430" y="174"/>
                  <a:pt x="429" y="174"/>
                </a:cubicBezTo>
                <a:cubicBezTo>
                  <a:pt x="429" y="174"/>
                  <a:pt x="429" y="174"/>
                  <a:pt x="429" y="174"/>
                </a:cubicBezTo>
                <a:cubicBezTo>
                  <a:pt x="428" y="173"/>
                  <a:pt x="429" y="175"/>
                  <a:pt x="427" y="174"/>
                </a:cubicBezTo>
                <a:cubicBezTo>
                  <a:pt x="427" y="173"/>
                  <a:pt x="427" y="173"/>
                  <a:pt x="427" y="173"/>
                </a:cubicBezTo>
                <a:cubicBezTo>
                  <a:pt x="426" y="173"/>
                  <a:pt x="426" y="173"/>
                  <a:pt x="426" y="173"/>
                </a:cubicBezTo>
                <a:cubicBezTo>
                  <a:pt x="425" y="173"/>
                  <a:pt x="424" y="172"/>
                  <a:pt x="424" y="172"/>
                </a:cubicBezTo>
                <a:cubicBezTo>
                  <a:pt x="424" y="173"/>
                  <a:pt x="420" y="173"/>
                  <a:pt x="420" y="175"/>
                </a:cubicBezTo>
                <a:cubicBezTo>
                  <a:pt x="420" y="176"/>
                  <a:pt x="419" y="175"/>
                  <a:pt x="418" y="176"/>
                </a:cubicBezTo>
                <a:cubicBezTo>
                  <a:pt x="418" y="176"/>
                  <a:pt x="418" y="176"/>
                  <a:pt x="419" y="176"/>
                </a:cubicBezTo>
                <a:cubicBezTo>
                  <a:pt x="418" y="177"/>
                  <a:pt x="418" y="177"/>
                  <a:pt x="418" y="177"/>
                </a:cubicBezTo>
                <a:cubicBezTo>
                  <a:pt x="418" y="177"/>
                  <a:pt x="418" y="177"/>
                  <a:pt x="418" y="177"/>
                </a:cubicBezTo>
                <a:cubicBezTo>
                  <a:pt x="417" y="177"/>
                  <a:pt x="418" y="178"/>
                  <a:pt x="417" y="178"/>
                </a:cubicBezTo>
                <a:cubicBezTo>
                  <a:pt x="416" y="177"/>
                  <a:pt x="415" y="177"/>
                  <a:pt x="415" y="177"/>
                </a:cubicBezTo>
                <a:cubicBezTo>
                  <a:pt x="414" y="178"/>
                  <a:pt x="413" y="178"/>
                  <a:pt x="411" y="178"/>
                </a:cubicBezTo>
                <a:cubicBezTo>
                  <a:pt x="411" y="178"/>
                  <a:pt x="411" y="178"/>
                  <a:pt x="411" y="178"/>
                </a:cubicBezTo>
                <a:cubicBezTo>
                  <a:pt x="411" y="178"/>
                  <a:pt x="410" y="179"/>
                  <a:pt x="409" y="178"/>
                </a:cubicBezTo>
                <a:cubicBezTo>
                  <a:pt x="410" y="177"/>
                  <a:pt x="412" y="177"/>
                  <a:pt x="412" y="175"/>
                </a:cubicBezTo>
                <a:cubicBezTo>
                  <a:pt x="410" y="174"/>
                  <a:pt x="412" y="171"/>
                  <a:pt x="409" y="172"/>
                </a:cubicBezTo>
                <a:cubicBezTo>
                  <a:pt x="410" y="170"/>
                  <a:pt x="412" y="170"/>
                  <a:pt x="413" y="169"/>
                </a:cubicBezTo>
                <a:cubicBezTo>
                  <a:pt x="412" y="168"/>
                  <a:pt x="409" y="169"/>
                  <a:pt x="408" y="168"/>
                </a:cubicBezTo>
                <a:cubicBezTo>
                  <a:pt x="409" y="167"/>
                  <a:pt x="409" y="167"/>
                  <a:pt x="409" y="167"/>
                </a:cubicBezTo>
                <a:cubicBezTo>
                  <a:pt x="409" y="166"/>
                  <a:pt x="408" y="165"/>
                  <a:pt x="409" y="164"/>
                </a:cubicBezTo>
                <a:cubicBezTo>
                  <a:pt x="408" y="164"/>
                  <a:pt x="407" y="164"/>
                  <a:pt x="407" y="162"/>
                </a:cubicBezTo>
                <a:cubicBezTo>
                  <a:pt x="403" y="161"/>
                  <a:pt x="407" y="158"/>
                  <a:pt x="403" y="158"/>
                </a:cubicBezTo>
                <a:cubicBezTo>
                  <a:pt x="403" y="157"/>
                  <a:pt x="404" y="158"/>
                  <a:pt x="404" y="158"/>
                </a:cubicBezTo>
                <a:cubicBezTo>
                  <a:pt x="403" y="157"/>
                  <a:pt x="403" y="157"/>
                  <a:pt x="403" y="157"/>
                </a:cubicBezTo>
                <a:cubicBezTo>
                  <a:pt x="403" y="157"/>
                  <a:pt x="403" y="156"/>
                  <a:pt x="404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2" y="155"/>
                  <a:pt x="403" y="156"/>
                  <a:pt x="404" y="154"/>
                </a:cubicBezTo>
                <a:cubicBezTo>
                  <a:pt x="402" y="154"/>
                  <a:pt x="404" y="153"/>
                  <a:pt x="402" y="153"/>
                </a:cubicBezTo>
                <a:cubicBezTo>
                  <a:pt x="403" y="151"/>
                  <a:pt x="401" y="150"/>
                  <a:pt x="400" y="149"/>
                </a:cubicBezTo>
                <a:cubicBezTo>
                  <a:pt x="400" y="150"/>
                  <a:pt x="399" y="149"/>
                  <a:pt x="398" y="149"/>
                </a:cubicBezTo>
                <a:cubicBezTo>
                  <a:pt x="400" y="148"/>
                  <a:pt x="398" y="148"/>
                  <a:pt x="398" y="146"/>
                </a:cubicBezTo>
                <a:cubicBezTo>
                  <a:pt x="398" y="143"/>
                  <a:pt x="402" y="145"/>
                  <a:pt x="402" y="142"/>
                </a:cubicBezTo>
                <a:cubicBezTo>
                  <a:pt x="403" y="143"/>
                  <a:pt x="403" y="143"/>
                  <a:pt x="403" y="143"/>
                </a:cubicBezTo>
                <a:cubicBezTo>
                  <a:pt x="402" y="142"/>
                  <a:pt x="400" y="141"/>
                  <a:pt x="401" y="139"/>
                </a:cubicBezTo>
                <a:cubicBezTo>
                  <a:pt x="400" y="138"/>
                  <a:pt x="399" y="140"/>
                  <a:pt x="398" y="139"/>
                </a:cubicBezTo>
                <a:cubicBezTo>
                  <a:pt x="400" y="138"/>
                  <a:pt x="398" y="136"/>
                  <a:pt x="398" y="135"/>
                </a:cubicBezTo>
                <a:cubicBezTo>
                  <a:pt x="397" y="136"/>
                  <a:pt x="396" y="133"/>
                  <a:pt x="394" y="134"/>
                </a:cubicBezTo>
                <a:cubicBezTo>
                  <a:pt x="396" y="133"/>
                  <a:pt x="396" y="131"/>
                  <a:pt x="398" y="131"/>
                </a:cubicBezTo>
                <a:cubicBezTo>
                  <a:pt x="397" y="130"/>
                  <a:pt x="397" y="129"/>
                  <a:pt x="398" y="128"/>
                </a:cubicBezTo>
                <a:cubicBezTo>
                  <a:pt x="397" y="128"/>
                  <a:pt x="395" y="127"/>
                  <a:pt x="395" y="128"/>
                </a:cubicBezTo>
                <a:cubicBezTo>
                  <a:pt x="392" y="129"/>
                  <a:pt x="393" y="126"/>
                  <a:pt x="391" y="126"/>
                </a:cubicBezTo>
                <a:cubicBezTo>
                  <a:pt x="394" y="126"/>
                  <a:pt x="394" y="126"/>
                  <a:pt x="394" y="126"/>
                </a:cubicBezTo>
                <a:cubicBezTo>
                  <a:pt x="392" y="126"/>
                  <a:pt x="394" y="124"/>
                  <a:pt x="392" y="124"/>
                </a:cubicBezTo>
                <a:cubicBezTo>
                  <a:pt x="394" y="122"/>
                  <a:pt x="391" y="122"/>
                  <a:pt x="390" y="121"/>
                </a:cubicBezTo>
                <a:cubicBezTo>
                  <a:pt x="392" y="120"/>
                  <a:pt x="390" y="119"/>
                  <a:pt x="390" y="119"/>
                </a:cubicBezTo>
                <a:cubicBezTo>
                  <a:pt x="390" y="118"/>
                  <a:pt x="391" y="118"/>
                  <a:pt x="391" y="118"/>
                </a:cubicBezTo>
                <a:cubicBezTo>
                  <a:pt x="392" y="116"/>
                  <a:pt x="390" y="116"/>
                  <a:pt x="389" y="116"/>
                </a:cubicBezTo>
                <a:cubicBezTo>
                  <a:pt x="389" y="115"/>
                  <a:pt x="390" y="115"/>
                  <a:pt x="390" y="114"/>
                </a:cubicBezTo>
                <a:cubicBezTo>
                  <a:pt x="390" y="114"/>
                  <a:pt x="389" y="115"/>
                  <a:pt x="389" y="114"/>
                </a:cubicBezTo>
                <a:cubicBezTo>
                  <a:pt x="389" y="113"/>
                  <a:pt x="389" y="113"/>
                  <a:pt x="390" y="113"/>
                </a:cubicBezTo>
                <a:cubicBezTo>
                  <a:pt x="387" y="111"/>
                  <a:pt x="387" y="111"/>
                  <a:pt x="387" y="111"/>
                </a:cubicBezTo>
                <a:cubicBezTo>
                  <a:pt x="388" y="110"/>
                  <a:pt x="388" y="108"/>
                  <a:pt x="388" y="107"/>
                </a:cubicBezTo>
                <a:cubicBezTo>
                  <a:pt x="387" y="108"/>
                  <a:pt x="387" y="108"/>
                  <a:pt x="387" y="108"/>
                </a:cubicBezTo>
                <a:cubicBezTo>
                  <a:pt x="386" y="107"/>
                  <a:pt x="384" y="108"/>
                  <a:pt x="384" y="107"/>
                </a:cubicBezTo>
                <a:cubicBezTo>
                  <a:pt x="385" y="106"/>
                  <a:pt x="385" y="106"/>
                  <a:pt x="385" y="106"/>
                </a:cubicBezTo>
                <a:cubicBezTo>
                  <a:pt x="384" y="105"/>
                  <a:pt x="384" y="105"/>
                  <a:pt x="384" y="105"/>
                </a:cubicBezTo>
                <a:cubicBezTo>
                  <a:pt x="388" y="103"/>
                  <a:pt x="383" y="103"/>
                  <a:pt x="383" y="101"/>
                </a:cubicBezTo>
                <a:cubicBezTo>
                  <a:pt x="383" y="100"/>
                  <a:pt x="386" y="100"/>
                  <a:pt x="385" y="98"/>
                </a:cubicBezTo>
                <a:cubicBezTo>
                  <a:pt x="385" y="99"/>
                  <a:pt x="383" y="100"/>
                  <a:pt x="382" y="100"/>
                </a:cubicBezTo>
                <a:cubicBezTo>
                  <a:pt x="381" y="99"/>
                  <a:pt x="380" y="99"/>
                  <a:pt x="378" y="99"/>
                </a:cubicBezTo>
                <a:cubicBezTo>
                  <a:pt x="379" y="98"/>
                  <a:pt x="379" y="97"/>
                  <a:pt x="380" y="98"/>
                </a:cubicBezTo>
                <a:cubicBezTo>
                  <a:pt x="379" y="97"/>
                  <a:pt x="379" y="94"/>
                  <a:pt x="377" y="94"/>
                </a:cubicBezTo>
                <a:cubicBezTo>
                  <a:pt x="378" y="94"/>
                  <a:pt x="378" y="94"/>
                  <a:pt x="378" y="94"/>
                </a:cubicBezTo>
                <a:cubicBezTo>
                  <a:pt x="376" y="93"/>
                  <a:pt x="379" y="92"/>
                  <a:pt x="379" y="90"/>
                </a:cubicBezTo>
                <a:cubicBezTo>
                  <a:pt x="377" y="90"/>
                  <a:pt x="376" y="91"/>
                  <a:pt x="374" y="90"/>
                </a:cubicBezTo>
                <a:cubicBezTo>
                  <a:pt x="375" y="89"/>
                  <a:pt x="375" y="89"/>
                  <a:pt x="375" y="89"/>
                </a:cubicBezTo>
                <a:cubicBezTo>
                  <a:pt x="375" y="88"/>
                  <a:pt x="374" y="87"/>
                  <a:pt x="373" y="86"/>
                </a:cubicBezTo>
                <a:cubicBezTo>
                  <a:pt x="372" y="86"/>
                  <a:pt x="370" y="86"/>
                  <a:pt x="370" y="85"/>
                </a:cubicBezTo>
                <a:cubicBezTo>
                  <a:pt x="367" y="86"/>
                  <a:pt x="367" y="82"/>
                  <a:pt x="365" y="82"/>
                </a:cubicBezTo>
                <a:cubicBezTo>
                  <a:pt x="365" y="84"/>
                  <a:pt x="362" y="83"/>
                  <a:pt x="361" y="84"/>
                </a:cubicBezTo>
                <a:cubicBezTo>
                  <a:pt x="366" y="84"/>
                  <a:pt x="361" y="85"/>
                  <a:pt x="361" y="87"/>
                </a:cubicBezTo>
                <a:cubicBezTo>
                  <a:pt x="362" y="88"/>
                  <a:pt x="364" y="88"/>
                  <a:pt x="366" y="88"/>
                </a:cubicBezTo>
                <a:cubicBezTo>
                  <a:pt x="368" y="90"/>
                  <a:pt x="370" y="87"/>
                  <a:pt x="373" y="88"/>
                </a:cubicBezTo>
                <a:cubicBezTo>
                  <a:pt x="371" y="90"/>
                  <a:pt x="374" y="89"/>
                  <a:pt x="374" y="90"/>
                </a:cubicBezTo>
                <a:cubicBezTo>
                  <a:pt x="373" y="91"/>
                  <a:pt x="372" y="91"/>
                  <a:pt x="371" y="92"/>
                </a:cubicBezTo>
                <a:cubicBezTo>
                  <a:pt x="373" y="93"/>
                  <a:pt x="373" y="93"/>
                  <a:pt x="373" y="93"/>
                </a:cubicBezTo>
                <a:cubicBezTo>
                  <a:pt x="376" y="95"/>
                  <a:pt x="372" y="96"/>
                  <a:pt x="370" y="97"/>
                </a:cubicBezTo>
                <a:cubicBezTo>
                  <a:pt x="372" y="98"/>
                  <a:pt x="371" y="100"/>
                  <a:pt x="373" y="100"/>
                </a:cubicBezTo>
                <a:cubicBezTo>
                  <a:pt x="373" y="101"/>
                  <a:pt x="373" y="101"/>
                  <a:pt x="373" y="101"/>
                </a:cubicBezTo>
                <a:cubicBezTo>
                  <a:pt x="374" y="101"/>
                  <a:pt x="375" y="100"/>
                  <a:pt x="376" y="101"/>
                </a:cubicBezTo>
                <a:cubicBezTo>
                  <a:pt x="375" y="102"/>
                  <a:pt x="375" y="102"/>
                  <a:pt x="374" y="102"/>
                </a:cubicBezTo>
                <a:cubicBezTo>
                  <a:pt x="372" y="103"/>
                  <a:pt x="368" y="101"/>
                  <a:pt x="365" y="102"/>
                </a:cubicBezTo>
                <a:cubicBezTo>
                  <a:pt x="366" y="101"/>
                  <a:pt x="365" y="101"/>
                  <a:pt x="365" y="100"/>
                </a:cubicBezTo>
                <a:cubicBezTo>
                  <a:pt x="365" y="100"/>
                  <a:pt x="366" y="100"/>
                  <a:pt x="367" y="100"/>
                </a:cubicBezTo>
                <a:cubicBezTo>
                  <a:pt x="366" y="100"/>
                  <a:pt x="365" y="98"/>
                  <a:pt x="364" y="100"/>
                </a:cubicBezTo>
                <a:cubicBezTo>
                  <a:pt x="362" y="98"/>
                  <a:pt x="361" y="100"/>
                  <a:pt x="359" y="100"/>
                </a:cubicBezTo>
                <a:cubicBezTo>
                  <a:pt x="359" y="100"/>
                  <a:pt x="360" y="100"/>
                  <a:pt x="360" y="99"/>
                </a:cubicBezTo>
                <a:cubicBezTo>
                  <a:pt x="359" y="99"/>
                  <a:pt x="359" y="99"/>
                  <a:pt x="359" y="100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60" y="100"/>
                  <a:pt x="359" y="101"/>
                  <a:pt x="359" y="101"/>
                </a:cubicBezTo>
                <a:cubicBezTo>
                  <a:pt x="356" y="103"/>
                  <a:pt x="354" y="99"/>
                  <a:pt x="350" y="101"/>
                </a:cubicBezTo>
                <a:cubicBezTo>
                  <a:pt x="350" y="100"/>
                  <a:pt x="348" y="99"/>
                  <a:pt x="349" y="98"/>
                </a:cubicBezTo>
                <a:cubicBezTo>
                  <a:pt x="348" y="97"/>
                  <a:pt x="348" y="96"/>
                  <a:pt x="348" y="95"/>
                </a:cubicBezTo>
                <a:cubicBezTo>
                  <a:pt x="349" y="94"/>
                  <a:pt x="350" y="93"/>
                  <a:pt x="351" y="93"/>
                </a:cubicBezTo>
                <a:cubicBezTo>
                  <a:pt x="351" y="94"/>
                  <a:pt x="351" y="94"/>
                  <a:pt x="351" y="94"/>
                </a:cubicBezTo>
                <a:cubicBezTo>
                  <a:pt x="350" y="94"/>
                  <a:pt x="350" y="94"/>
                  <a:pt x="350" y="94"/>
                </a:cubicBezTo>
                <a:cubicBezTo>
                  <a:pt x="351" y="95"/>
                  <a:pt x="351" y="95"/>
                  <a:pt x="351" y="95"/>
                </a:cubicBezTo>
                <a:cubicBezTo>
                  <a:pt x="351" y="93"/>
                  <a:pt x="354" y="94"/>
                  <a:pt x="355" y="92"/>
                </a:cubicBezTo>
                <a:cubicBezTo>
                  <a:pt x="353" y="91"/>
                  <a:pt x="353" y="91"/>
                  <a:pt x="353" y="91"/>
                </a:cubicBezTo>
                <a:cubicBezTo>
                  <a:pt x="353" y="92"/>
                  <a:pt x="354" y="92"/>
                  <a:pt x="354" y="92"/>
                </a:cubicBezTo>
                <a:cubicBezTo>
                  <a:pt x="354" y="93"/>
                  <a:pt x="353" y="93"/>
                  <a:pt x="353" y="93"/>
                </a:cubicBezTo>
                <a:cubicBezTo>
                  <a:pt x="352" y="93"/>
                  <a:pt x="351" y="91"/>
                  <a:pt x="352" y="91"/>
                </a:cubicBezTo>
                <a:cubicBezTo>
                  <a:pt x="349" y="91"/>
                  <a:pt x="349" y="91"/>
                  <a:pt x="349" y="91"/>
                </a:cubicBezTo>
                <a:cubicBezTo>
                  <a:pt x="348" y="90"/>
                  <a:pt x="347" y="92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0"/>
                  <a:pt x="345" y="89"/>
                  <a:pt x="344" y="89"/>
                </a:cubicBezTo>
                <a:cubicBezTo>
                  <a:pt x="345" y="88"/>
                  <a:pt x="345" y="88"/>
                  <a:pt x="345" y="88"/>
                </a:cubicBezTo>
                <a:cubicBezTo>
                  <a:pt x="345" y="88"/>
                  <a:pt x="344" y="87"/>
                  <a:pt x="345" y="86"/>
                </a:cubicBezTo>
                <a:cubicBezTo>
                  <a:pt x="346" y="87"/>
                  <a:pt x="347" y="84"/>
                  <a:pt x="348" y="86"/>
                </a:cubicBezTo>
                <a:cubicBezTo>
                  <a:pt x="349" y="86"/>
                  <a:pt x="349" y="86"/>
                  <a:pt x="349" y="86"/>
                </a:cubicBezTo>
                <a:cubicBezTo>
                  <a:pt x="350" y="84"/>
                  <a:pt x="351" y="85"/>
                  <a:pt x="353" y="85"/>
                </a:cubicBezTo>
                <a:cubicBezTo>
                  <a:pt x="353" y="85"/>
                  <a:pt x="354" y="85"/>
                  <a:pt x="353" y="84"/>
                </a:cubicBezTo>
                <a:cubicBezTo>
                  <a:pt x="353" y="84"/>
                  <a:pt x="353" y="84"/>
                  <a:pt x="353" y="84"/>
                </a:cubicBezTo>
                <a:cubicBezTo>
                  <a:pt x="352" y="83"/>
                  <a:pt x="350" y="83"/>
                  <a:pt x="349" y="84"/>
                </a:cubicBezTo>
                <a:cubicBezTo>
                  <a:pt x="347" y="83"/>
                  <a:pt x="348" y="85"/>
                  <a:pt x="347" y="85"/>
                </a:cubicBezTo>
                <a:cubicBezTo>
                  <a:pt x="346" y="83"/>
                  <a:pt x="345" y="84"/>
                  <a:pt x="343" y="84"/>
                </a:cubicBezTo>
                <a:cubicBezTo>
                  <a:pt x="341" y="86"/>
                  <a:pt x="339" y="83"/>
                  <a:pt x="337" y="83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7" y="85"/>
                  <a:pt x="335" y="84"/>
                  <a:pt x="335" y="83"/>
                </a:cubicBezTo>
                <a:cubicBezTo>
                  <a:pt x="334" y="83"/>
                  <a:pt x="334" y="85"/>
                  <a:pt x="333" y="84"/>
                </a:cubicBezTo>
                <a:cubicBezTo>
                  <a:pt x="332" y="83"/>
                  <a:pt x="332" y="82"/>
                  <a:pt x="333" y="82"/>
                </a:cubicBezTo>
                <a:cubicBezTo>
                  <a:pt x="334" y="82"/>
                  <a:pt x="337" y="80"/>
                  <a:pt x="336" y="82"/>
                </a:cubicBezTo>
                <a:cubicBezTo>
                  <a:pt x="337" y="80"/>
                  <a:pt x="337" y="80"/>
                  <a:pt x="337" y="80"/>
                </a:cubicBezTo>
                <a:cubicBezTo>
                  <a:pt x="337" y="80"/>
                  <a:pt x="336" y="78"/>
                  <a:pt x="335" y="79"/>
                </a:cubicBezTo>
                <a:cubicBezTo>
                  <a:pt x="334" y="79"/>
                  <a:pt x="333" y="79"/>
                  <a:pt x="333" y="78"/>
                </a:cubicBezTo>
                <a:cubicBezTo>
                  <a:pt x="332" y="78"/>
                  <a:pt x="330" y="79"/>
                  <a:pt x="329" y="78"/>
                </a:cubicBezTo>
                <a:cubicBezTo>
                  <a:pt x="328" y="78"/>
                  <a:pt x="328" y="76"/>
                  <a:pt x="330" y="76"/>
                </a:cubicBezTo>
                <a:cubicBezTo>
                  <a:pt x="331" y="76"/>
                  <a:pt x="331" y="76"/>
                  <a:pt x="331" y="76"/>
                </a:cubicBezTo>
                <a:cubicBezTo>
                  <a:pt x="329" y="73"/>
                  <a:pt x="328" y="79"/>
                  <a:pt x="325" y="77"/>
                </a:cubicBezTo>
                <a:cubicBezTo>
                  <a:pt x="326" y="79"/>
                  <a:pt x="324" y="78"/>
                  <a:pt x="323" y="78"/>
                </a:cubicBezTo>
                <a:cubicBezTo>
                  <a:pt x="323" y="79"/>
                  <a:pt x="323" y="79"/>
                  <a:pt x="323" y="79"/>
                </a:cubicBezTo>
                <a:cubicBezTo>
                  <a:pt x="322" y="80"/>
                  <a:pt x="322" y="80"/>
                  <a:pt x="322" y="80"/>
                </a:cubicBezTo>
                <a:cubicBezTo>
                  <a:pt x="320" y="79"/>
                  <a:pt x="320" y="79"/>
                  <a:pt x="320" y="79"/>
                </a:cubicBezTo>
                <a:cubicBezTo>
                  <a:pt x="321" y="78"/>
                  <a:pt x="322" y="78"/>
                  <a:pt x="323" y="78"/>
                </a:cubicBezTo>
                <a:cubicBezTo>
                  <a:pt x="323" y="78"/>
                  <a:pt x="323" y="78"/>
                  <a:pt x="323" y="78"/>
                </a:cubicBezTo>
                <a:cubicBezTo>
                  <a:pt x="322" y="77"/>
                  <a:pt x="323" y="77"/>
                  <a:pt x="323" y="77"/>
                </a:cubicBezTo>
                <a:cubicBezTo>
                  <a:pt x="320" y="75"/>
                  <a:pt x="320" y="75"/>
                  <a:pt x="320" y="75"/>
                </a:cubicBezTo>
                <a:cubicBezTo>
                  <a:pt x="320" y="71"/>
                  <a:pt x="315" y="75"/>
                  <a:pt x="312" y="74"/>
                </a:cubicBezTo>
                <a:cubicBezTo>
                  <a:pt x="311" y="76"/>
                  <a:pt x="313" y="77"/>
                  <a:pt x="312" y="78"/>
                </a:cubicBezTo>
                <a:cubicBezTo>
                  <a:pt x="313" y="78"/>
                  <a:pt x="315" y="78"/>
                  <a:pt x="316" y="79"/>
                </a:cubicBezTo>
                <a:cubicBezTo>
                  <a:pt x="317" y="80"/>
                  <a:pt x="315" y="79"/>
                  <a:pt x="314" y="80"/>
                </a:cubicBezTo>
                <a:cubicBezTo>
                  <a:pt x="315" y="80"/>
                  <a:pt x="316" y="81"/>
                  <a:pt x="315" y="81"/>
                </a:cubicBezTo>
                <a:cubicBezTo>
                  <a:pt x="314" y="81"/>
                  <a:pt x="314" y="81"/>
                  <a:pt x="314" y="81"/>
                </a:cubicBezTo>
                <a:cubicBezTo>
                  <a:pt x="313" y="81"/>
                  <a:pt x="313" y="81"/>
                  <a:pt x="313" y="81"/>
                </a:cubicBezTo>
                <a:cubicBezTo>
                  <a:pt x="314" y="82"/>
                  <a:pt x="314" y="82"/>
                  <a:pt x="314" y="82"/>
                </a:cubicBezTo>
                <a:cubicBezTo>
                  <a:pt x="314" y="83"/>
                  <a:pt x="313" y="82"/>
                  <a:pt x="312" y="82"/>
                </a:cubicBezTo>
                <a:cubicBezTo>
                  <a:pt x="312" y="83"/>
                  <a:pt x="312" y="83"/>
                  <a:pt x="313" y="83"/>
                </a:cubicBezTo>
                <a:cubicBezTo>
                  <a:pt x="312" y="84"/>
                  <a:pt x="312" y="84"/>
                  <a:pt x="312" y="84"/>
                </a:cubicBezTo>
                <a:cubicBezTo>
                  <a:pt x="311" y="83"/>
                  <a:pt x="308" y="85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9" y="84"/>
                  <a:pt x="308" y="86"/>
                  <a:pt x="308" y="87"/>
                </a:cubicBezTo>
                <a:cubicBezTo>
                  <a:pt x="307" y="88"/>
                  <a:pt x="305" y="88"/>
                  <a:pt x="304" y="87"/>
                </a:cubicBezTo>
                <a:cubicBezTo>
                  <a:pt x="305" y="86"/>
                  <a:pt x="305" y="86"/>
                  <a:pt x="305" y="86"/>
                </a:cubicBezTo>
                <a:cubicBezTo>
                  <a:pt x="303" y="86"/>
                  <a:pt x="303" y="86"/>
                  <a:pt x="303" y="86"/>
                </a:cubicBezTo>
                <a:cubicBezTo>
                  <a:pt x="305" y="90"/>
                  <a:pt x="298" y="88"/>
                  <a:pt x="298" y="90"/>
                </a:cubicBezTo>
                <a:cubicBezTo>
                  <a:pt x="297" y="90"/>
                  <a:pt x="297" y="90"/>
                  <a:pt x="297" y="90"/>
                </a:cubicBezTo>
                <a:cubicBezTo>
                  <a:pt x="297" y="89"/>
                  <a:pt x="297" y="89"/>
                  <a:pt x="297" y="89"/>
                </a:cubicBezTo>
                <a:cubicBezTo>
                  <a:pt x="296" y="90"/>
                  <a:pt x="296" y="90"/>
                  <a:pt x="296" y="90"/>
                </a:cubicBezTo>
                <a:cubicBezTo>
                  <a:pt x="297" y="90"/>
                  <a:pt x="295" y="91"/>
                  <a:pt x="297" y="91"/>
                </a:cubicBezTo>
                <a:cubicBezTo>
                  <a:pt x="296" y="92"/>
                  <a:pt x="295" y="93"/>
                  <a:pt x="294" y="93"/>
                </a:cubicBezTo>
                <a:cubicBezTo>
                  <a:pt x="295" y="94"/>
                  <a:pt x="292" y="94"/>
                  <a:pt x="293" y="96"/>
                </a:cubicBezTo>
                <a:cubicBezTo>
                  <a:pt x="292" y="97"/>
                  <a:pt x="292" y="96"/>
                  <a:pt x="291" y="96"/>
                </a:cubicBezTo>
                <a:cubicBezTo>
                  <a:pt x="292" y="95"/>
                  <a:pt x="292" y="95"/>
                  <a:pt x="292" y="95"/>
                </a:cubicBezTo>
                <a:cubicBezTo>
                  <a:pt x="291" y="95"/>
                  <a:pt x="291" y="95"/>
                  <a:pt x="290" y="95"/>
                </a:cubicBezTo>
                <a:cubicBezTo>
                  <a:pt x="289" y="98"/>
                  <a:pt x="285" y="95"/>
                  <a:pt x="284" y="98"/>
                </a:cubicBezTo>
                <a:cubicBezTo>
                  <a:pt x="284" y="98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0" y="99"/>
                  <a:pt x="279" y="98"/>
                </a:cubicBezTo>
                <a:cubicBezTo>
                  <a:pt x="279" y="99"/>
                  <a:pt x="279" y="99"/>
                  <a:pt x="279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6" y="100"/>
                  <a:pt x="272" y="100"/>
                  <a:pt x="272" y="102"/>
                </a:cubicBezTo>
                <a:cubicBezTo>
                  <a:pt x="273" y="103"/>
                  <a:pt x="273" y="102"/>
                  <a:pt x="274" y="102"/>
                </a:cubicBezTo>
                <a:cubicBezTo>
                  <a:pt x="274" y="102"/>
                  <a:pt x="274" y="102"/>
                  <a:pt x="274" y="103"/>
                </a:cubicBezTo>
                <a:cubicBezTo>
                  <a:pt x="274" y="102"/>
                  <a:pt x="274" y="102"/>
                  <a:pt x="274" y="102"/>
                </a:cubicBezTo>
                <a:cubicBezTo>
                  <a:pt x="277" y="101"/>
                  <a:pt x="278" y="103"/>
                  <a:pt x="280" y="102"/>
                </a:cubicBezTo>
                <a:cubicBezTo>
                  <a:pt x="280" y="102"/>
                  <a:pt x="280" y="102"/>
                  <a:pt x="280" y="102"/>
                </a:cubicBezTo>
                <a:cubicBezTo>
                  <a:pt x="283" y="102"/>
                  <a:pt x="286" y="101"/>
                  <a:pt x="288" y="100"/>
                </a:cubicBezTo>
                <a:cubicBezTo>
                  <a:pt x="288" y="101"/>
                  <a:pt x="290" y="100"/>
                  <a:pt x="290" y="101"/>
                </a:cubicBezTo>
                <a:cubicBezTo>
                  <a:pt x="289" y="102"/>
                  <a:pt x="292" y="103"/>
                  <a:pt x="290" y="104"/>
                </a:cubicBezTo>
                <a:cubicBezTo>
                  <a:pt x="289" y="105"/>
                  <a:pt x="288" y="106"/>
                  <a:pt x="289" y="107"/>
                </a:cubicBezTo>
                <a:cubicBezTo>
                  <a:pt x="288" y="108"/>
                  <a:pt x="289" y="109"/>
                  <a:pt x="288" y="110"/>
                </a:cubicBezTo>
                <a:cubicBezTo>
                  <a:pt x="291" y="112"/>
                  <a:pt x="286" y="112"/>
                  <a:pt x="286" y="114"/>
                </a:cubicBezTo>
                <a:cubicBezTo>
                  <a:pt x="284" y="113"/>
                  <a:pt x="284" y="113"/>
                  <a:pt x="284" y="113"/>
                </a:cubicBezTo>
                <a:cubicBezTo>
                  <a:pt x="285" y="113"/>
                  <a:pt x="285" y="112"/>
                  <a:pt x="285" y="112"/>
                </a:cubicBezTo>
                <a:cubicBezTo>
                  <a:pt x="284" y="111"/>
                  <a:pt x="285" y="110"/>
                  <a:pt x="284" y="109"/>
                </a:cubicBezTo>
                <a:cubicBezTo>
                  <a:pt x="284" y="109"/>
                  <a:pt x="283" y="110"/>
                  <a:pt x="283" y="110"/>
                </a:cubicBezTo>
                <a:cubicBezTo>
                  <a:pt x="283" y="109"/>
                  <a:pt x="282" y="109"/>
                  <a:pt x="282" y="109"/>
                </a:cubicBezTo>
                <a:cubicBezTo>
                  <a:pt x="282" y="109"/>
                  <a:pt x="283" y="108"/>
                  <a:pt x="283" y="108"/>
                </a:cubicBezTo>
                <a:cubicBezTo>
                  <a:pt x="283" y="108"/>
                  <a:pt x="283" y="108"/>
                  <a:pt x="283" y="108"/>
                </a:cubicBezTo>
                <a:cubicBezTo>
                  <a:pt x="285" y="106"/>
                  <a:pt x="285" y="106"/>
                  <a:pt x="285" y="106"/>
                </a:cubicBezTo>
                <a:cubicBezTo>
                  <a:pt x="285" y="105"/>
                  <a:pt x="284" y="105"/>
                  <a:pt x="283" y="104"/>
                </a:cubicBezTo>
                <a:cubicBezTo>
                  <a:pt x="284" y="108"/>
                  <a:pt x="277" y="105"/>
                  <a:pt x="275" y="108"/>
                </a:cubicBezTo>
                <a:cubicBezTo>
                  <a:pt x="275" y="109"/>
                  <a:pt x="276" y="108"/>
                  <a:pt x="277" y="109"/>
                </a:cubicBezTo>
                <a:cubicBezTo>
                  <a:pt x="276" y="110"/>
                  <a:pt x="275" y="112"/>
                  <a:pt x="274" y="112"/>
                </a:cubicBezTo>
                <a:cubicBezTo>
                  <a:pt x="273" y="111"/>
                  <a:pt x="273" y="111"/>
                  <a:pt x="273" y="111"/>
                </a:cubicBezTo>
                <a:cubicBezTo>
                  <a:pt x="272" y="112"/>
                  <a:pt x="271" y="112"/>
                  <a:pt x="269" y="113"/>
                </a:cubicBezTo>
                <a:cubicBezTo>
                  <a:pt x="268" y="112"/>
                  <a:pt x="267" y="111"/>
                  <a:pt x="267" y="110"/>
                </a:cubicBezTo>
                <a:cubicBezTo>
                  <a:pt x="265" y="110"/>
                  <a:pt x="267" y="111"/>
                  <a:pt x="265" y="112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5" y="112"/>
                  <a:pt x="265" y="112"/>
                  <a:pt x="264" y="112"/>
                </a:cubicBezTo>
                <a:cubicBezTo>
                  <a:pt x="262" y="111"/>
                  <a:pt x="260" y="110"/>
                  <a:pt x="261" y="108"/>
                </a:cubicBezTo>
                <a:cubicBezTo>
                  <a:pt x="263" y="107"/>
                  <a:pt x="265" y="109"/>
                  <a:pt x="267" y="107"/>
                </a:cubicBezTo>
                <a:cubicBezTo>
                  <a:pt x="264" y="107"/>
                  <a:pt x="264" y="107"/>
                  <a:pt x="264" y="107"/>
                </a:cubicBezTo>
                <a:cubicBezTo>
                  <a:pt x="263" y="106"/>
                  <a:pt x="265" y="106"/>
                  <a:pt x="265" y="105"/>
                </a:cubicBezTo>
                <a:cubicBezTo>
                  <a:pt x="262" y="106"/>
                  <a:pt x="259" y="109"/>
                  <a:pt x="256" y="106"/>
                </a:cubicBezTo>
                <a:cubicBezTo>
                  <a:pt x="254" y="107"/>
                  <a:pt x="255" y="109"/>
                  <a:pt x="253" y="109"/>
                </a:cubicBezTo>
                <a:cubicBezTo>
                  <a:pt x="257" y="108"/>
                  <a:pt x="252" y="113"/>
                  <a:pt x="257" y="112"/>
                </a:cubicBezTo>
                <a:cubicBezTo>
                  <a:pt x="258" y="112"/>
                  <a:pt x="258" y="111"/>
                  <a:pt x="258" y="111"/>
                </a:cubicBezTo>
                <a:cubicBezTo>
                  <a:pt x="260" y="110"/>
                  <a:pt x="262" y="111"/>
                  <a:pt x="263" y="112"/>
                </a:cubicBezTo>
                <a:cubicBezTo>
                  <a:pt x="262" y="113"/>
                  <a:pt x="262" y="113"/>
                  <a:pt x="262" y="113"/>
                </a:cubicBezTo>
                <a:cubicBezTo>
                  <a:pt x="263" y="113"/>
                  <a:pt x="263" y="113"/>
                  <a:pt x="264" y="114"/>
                </a:cubicBezTo>
                <a:cubicBezTo>
                  <a:pt x="264" y="116"/>
                  <a:pt x="261" y="116"/>
                  <a:pt x="260" y="118"/>
                </a:cubicBezTo>
                <a:cubicBezTo>
                  <a:pt x="256" y="118"/>
                  <a:pt x="257" y="121"/>
                  <a:pt x="254" y="121"/>
                </a:cubicBezTo>
                <a:cubicBezTo>
                  <a:pt x="256" y="122"/>
                  <a:pt x="257" y="122"/>
                  <a:pt x="257" y="123"/>
                </a:cubicBezTo>
                <a:cubicBezTo>
                  <a:pt x="259" y="124"/>
                  <a:pt x="259" y="124"/>
                  <a:pt x="259" y="124"/>
                </a:cubicBezTo>
                <a:cubicBezTo>
                  <a:pt x="259" y="127"/>
                  <a:pt x="254" y="124"/>
                  <a:pt x="254" y="127"/>
                </a:cubicBezTo>
                <a:cubicBezTo>
                  <a:pt x="253" y="126"/>
                  <a:pt x="253" y="126"/>
                  <a:pt x="253" y="125"/>
                </a:cubicBezTo>
                <a:cubicBezTo>
                  <a:pt x="251" y="126"/>
                  <a:pt x="250" y="122"/>
                  <a:pt x="248" y="125"/>
                </a:cubicBezTo>
                <a:cubicBezTo>
                  <a:pt x="246" y="124"/>
                  <a:pt x="243" y="126"/>
                  <a:pt x="242" y="124"/>
                </a:cubicBezTo>
                <a:cubicBezTo>
                  <a:pt x="242" y="123"/>
                  <a:pt x="241" y="122"/>
                  <a:pt x="242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4" y="122"/>
                  <a:pt x="244" y="122"/>
                  <a:pt x="244" y="122"/>
                </a:cubicBezTo>
                <a:cubicBezTo>
                  <a:pt x="244" y="121"/>
                  <a:pt x="244" y="121"/>
                  <a:pt x="244" y="121"/>
                </a:cubicBezTo>
                <a:cubicBezTo>
                  <a:pt x="244" y="120"/>
                  <a:pt x="244" y="120"/>
                  <a:pt x="244" y="120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48" y="121"/>
                  <a:pt x="250" y="121"/>
                  <a:pt x="252" y="120"/>
                </a:cubicBezTo>
                <a:cubicBezTo>
                  <a:pt x="253" y="118"/>
                  <a:pt x="251" y="118"/>
                  <a:pt x="251" y="117"/>
                </a:cubicBezTo>
                <a:cubicBezTo>
                  <a:pt x="252" y="117"/>
                  <a:pt x="252" y="116"/>
                  <a:pt x="253" y="116"/>
                </a:cubicBezTo>
                <a:cubicBezTo>
                  <a:pt x="254" y="115"/>
                  <a:pt x="252" y="116"/>
                  <a:pt x="251" y="115"/>
                </a:cubicBezTo>
                <a:cubicBezTo>
                  <a:pt x="251" y="114"/>
                  <a:pt x="251" y="114"/>
                  <a:pt x="251" y="114"/>
                </a:cubicBezTo>
                <a:cubicBezTo>
                  <a:pt x="250" y="113"/>
                  <a:pt x="250" y="113"/>
                  <a:pt x="250" y="113"/>
                </a:cubicBezTo>
                <a:cubicBezTo>
                  <a:pt x="247" y="113"/>
                  <a:pt x="246" y="115"/>
                  <a:pt x="245" y="116"/>
                </a:cubicBezTo>
                <a:cubicBezTo>
                  <a:pt x="245" y="116"/>
                  <a:pt x="246" y="116"/>
                  <a:pt x="246" y="116"/>
                </a:cubicBezTo>
                <a:cubicBezTo>
                  <a:pt x="243" y="117"/>
                  <a:pt x="244" y="118"/>
                  <a:pt x="243" y="119"/>
                </a:cubicBezTo>
                <a:cubicBezTo>
                  <a:pt x="240" y="119"/>
                  <a:pt x="241" y="122"/>
                  <a:pt x="239" y="122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37" y="124"/>
                  <a:pt x="237" y="126"/>
                  <a:pt x="236" y="127"/>
                </a:cubicBezTo>
                <a:cubicBezTo>
                  <a:pt x="236" y="127"/>
                  <a:pt x="236" y="127"/>
                  <a:pt x="236" y="127"/>
                </a:cubicBezTo>
                <a:cubicBezTo>
                  <a:pt x="235" y="129"/>
                  <a:pt x="234" y="127"/>
                  <a:pt x="232" y="128"/>
                </a:cubicBezTo>
                <a:cubicBezTo>
                  <a:pt x="231" y="129"/>
                  <a:pt x="233" y="129"/>
                  <a:pt x="233" y="130"/>
                </a:cubicBezTo>
                <a:cubicBezTo>
                  <a:pt x="232" y="130"/>
                  <a:pt x="233" y="131"/>
                  <a:pt x="233" y="132"/>
                </a:cubicBezTo>
                <a:cubicBezTo>
                  <a:pt x="234" y="131"/>
                  <a:pt x="235" y="131"/>
                  <a:pt x="235" y="130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9" y="129"/>
                  <a:pt x="240" y="127"/>
                  <a:pt x="242" y="129"/>
                </a:cubicBezTo>
                <a:cubicBezTo>
                  <a:pt x="244" y="132"/>
                  <a:pt x="246" y="126"/>
                  <a:pt x="249" y="129"/>
                </a:cubicBezTo>
                <a:cubicBezTo>
                  <a:pt x="249" y="130"/>
                  <a:pt x="250" y="130"/>
                  <a:pt x="249" y="131"/>
                </a:cubicBezTo>
                <a:cubicBezTo>
                  <a:pt x="246" y="132"/>
                  <a:pt x="243" y="133"/>
                  <a:pt x="241" y="134"/>
                </a:cubicBezTo>
                <a:cubicBezTo>
                  <a:pt x="239" y="135"/>
                  <a:pt x="241" y="135"/>
                  <a:pt x="240" y="136"/>
                </a:cubicBezTo>
                <a:cubicBezTo>
                  <a:pt x="240" y="137"/>
                  <a:pt x="240" y="137"/>
                  <a:pt x="241" y="137"/>
                </a:cubicBezTo>
                <a:cubicBezTo>
                  <a:pt x="238" y="141"/>
                  <a:pt x="238" y="141"/>
                  <a:pt x="238" y="141"/>
                </a:cubicBezTo>
                <a:cubicBezTo>
                  <a:pt x="239" y="142"/>
                  <a:pt x="241" y="141"/>
                  <a:pt x="242" y="143"/>
                </a:cubicBezTo>
                <a:cubicBezTo>
                  <a:pt x="241" y="143"/>
                  <a:pt x="241" y="146"/>
                  <a:pt x="238" y="146"/>
                </a:cubicBezTo>
                <a:cubicBezTo>
                  <a:pt x="239" y="147"/>
                  <a:pt x="239" y="147"/>
                  <a:pt x="239" y="14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6" y="148"/>
                  <a:pt x="236" y="148"/>
                  <a:pt x="236" y="148"/>
                </a:cubicBezTo>
                <a:cubicBezTo>
                  <a:pt x="236" y="149"/>
                  <a:pt x="235" y="148"/>
                  <a:pt x="234" y="148"/>
                </a:cubicBezTo>
                <a:cubicBezTo>
                  <a:pt x="233" y="149"/>
                  <a:pt x="233" y="149"/>
                  <a:pt x="233" y="149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7" y="148"/>
                  <a:pt x="239" y="149"/>
                  <a:pt x="240" y="148"/>
                </a:cubicBezTo>
                <a:cubicBezTo>
                  <a:pt x="241" y="149"/>
                  <a:pt x="242" y="149"/>
                  <a:pt x="243" y="149"/>
                </a:cubicBezTo>
                <a:cubicBezTo>
                  <a:pt x="243" y="151"/>
                  <a:pt x="242" y="150"/>
                  <a:pt x="241" y="151"/>
                </a:cubicBezTo>
                <a:cubicBezTo>
                  <a:pt x="242" y="151"/>
                  <a:pt x="241" y="153"/>
                  <a:pt x="244" y="152"/>
                </a:cubicBezTo>
                <a:cubicBezTo>
                  <a:pt x="243" y="153"/>
                  <a:pt x="242" y="154"/>
                  <a:pt x="241" y="154"/>
                </a:cubicBezTo>
                <a:cubicBezTo>
                  <a:pt x="241" y="154"/>
                  <a:pt x="241" y="154"/>
                  <a:pt x="241" y="155"/>
                </a:cubicBezTo>
                <a:cubicBezTo>
                  <a:pt x="240" y="155"/>
                  <a:pt x="239" y="156"/>
                  <a:pt x="238" y="155"/>
                </a:cubicBezTo>
                <a:cubicBezTo>
                  <a:pt x="238" y="156"/>
                  <a:pt x="238" y="156"/>
                  <a:pt x="238" y="156"/>
                </a:cubicBezTo>
                <a:cubicBezTo>
                  <a:pt x="238" y="156"/>
                  <a:pt x="239" y="156"/>
                  <a:pt x="239" y="156"/>
                </a:cubicBezTo>
                <a:cubicBezTo>
                  <a:pt x="240" y="159"/>
                  <a:pt x="236" y="159"/>
                  <a:pt x="234" y="160"/>
                </a:cubicBezTo>
                <a:cubicBezTo>
                  <a:pt x="235" y="160"/>
                  <a:pt x="234" y="162"/>
                  <a:pt x="233" y="163"/>
                </a:cubicBezTo>
                <a:cubicBezTo>
                  <a:pt x="231" y="161"/>
                  <a:pt x="230" y="165"/>
                  <a:pt x="228" y="164"/>
                </a:cubicBezTo>
                <a:cubicBezTo>
                  <a:pt x="227" y="164"/>
                  <a:pt x="227" y="164"/>
                  <a:pt x="227" y="164"/>
                </a:cubicBezTo>
                <a:cubicBezTo>
                  <a:pt x="225" y="163"/>
                  <a:pt x="227" y="165"/>
                  <a:pt x="225" y="166"/>
                </a:cubicBezTo>
                <a:cubicBezTo>
                  <a:pt x="225" y="166"/>
                  <a:pt x="226" y="167"/>
                  <a:pt x="225" y="167"/>
                </a:cubicBezTo>
                <a:cubicBezTo>
                  <a:pt x="224" y="168"/>
                  <a:pt x="224" y="167"/>
                  <a:pt x="223" y="167"/>
                </a:cubicBezTo>
                <a:cubicBezTo>
                  <a:pt x="223" y="165"/>
                  <a:pt x="220" y="166"/>
                  <a:pt x="219" y="165"/>
                </a:cubicBezTo>
                <a:cubicBezTo>
                  <a:pt x="220" y="163"/>
                  <a:pt x="221" y="165"/>
                  <a:pt x="222" y="164"/>
                </a:cubicBezTo>
                <a:cubicBezTo>
                  <a:pt x="221" y="162"/>
                  <a:pt x="220" y="164"/>
                  <a:pt x="218" y="163"/>
                </a:cubicBezTo>
                <a:cubicBezTo>
                  <a:pt x="218" y="162"/>
                  <a:pt x="218" y="162"/>
                  <a:pt x="218" y="162"/>
                </a:cubicBezTo>
                <a:cubicBezTo>
                  <a:pt x="221" y="162"/>
                  <a:pt x="222" y="160"/>
                  <a:pt x="223" y="158"/>
                </a:cubicBezTo>
                <a:cubicBezTo>
                  <a:pt x="222" y="158"/>
                  <a:pt x="221" y="158"/>
                  <a:pt x="221" y="157"/>
                </a:cubicBezTo>
                <a:cubicBezTo>
                  <a:pt x="220" y="157"/>
                  <a:pt x="220" y="158"/>
                  <a:pt x="219" y="158"/>
                </a:cubicBezTo>
                <a:cubicBezTo>
                  <a:pt x="219" y="158"/>
                  <a:pt x="219" y="158"/>
                  <a:pt x="219" y="157"/>
                </a:cubicBezTo>
                <a:cubicBezTo>
                  <a:pt x="217" y="159"/>
                  <a:pt x="215" y="156"/>
                  <a:pt x="214" y="158"/>
                </a:cubicBezTo>
                <a:cubicBezTo>
                  <a:pt x="212" y="157"/>
                  <a:pt x="212" y="160"/>
                  <a:pt x="210" y="158"/>
                </a:cubicBezTo>
                <a:cubicBezTo>
                  <a:pt x="209" y="159"/>
                  <a:pt x="210" y="160"/>
                  <a:pt x="209" y="161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2" y="162"/>
                  <a:pt x="212" y="161"/>
                  <a:pt x="213" y="160"/>
                </a:cubicBezTo>
                <a:cubicBezTo>
                  <a:pt x="215" y="161"/>
                  <a:pt x="216" y="160"/>
                  <a:pt x="218" y="161"/>
                </a:cubicBezTo>
                <a:cubicBezTo>
                  <a:pt x="215" y="164"/>
                  <a:pt x="215" y="164"/>
                  <a:pt x="215" y="164"/>
                </a:cubicBezTo>
                <a:cubicBezTo>
                  <a:pt x="213" y="166"/>
                  <a:pt x="213" y="163"/>
                  <a:pt x="211" y="163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08" y="165"/>
                  <a:pt x="208" y="165"/>
                  <a:pt x="208" y="165"/>
                </a:cubicBezTo>
                <a:cubicBezTo>
                  <a:pt x="208" y="165"/>
                  <a:pt x="209" y="167"/>
                  <a:pt x="210" y="167"/>
                </a:cubicBezTo>
                <a:cubicBezTo>
                  <a:pt x="211" y="166"/>
                  <a:pt x="211" y="166"/>
                  <a:pt x="211" y="166"/>
                </a:cubicBezTo>
                <a:cubicBezTo>
                  <a:pt x="211" y="166"/>
                  <a:pt x="213" y="167"/>
                  <a:pt x="212" y="167"/>
                </a:cubicBezTo>
                <a:cubicBezTo>
                  <a:pt x="213" y="167"/>
                  <a:pt x="214" y="167"/>
                  <a:pt x="214" y="167"/>
                </a:cubicBezTo>
                <a:cubicBezTo>
                  <a:pt x="214" y="168"/>
                  <a:pt x="214" y="168"/>
                  <a:pt x="214" y="168"/>
                </a:cubicBezTo>
                <a:cubicBezTo>
                  <a:pt x="215" y="169"/>
                  <a:pt x="215" y="169"/>
                  <a:pt x="215" y="169"/>
                </a:cubicBezTo>
                <a:cubicBezTo>
                  <a:pt x="214" y="169"/>
                  <a:pt x="214" y="170"/>
                  <a:pt x="213" y="171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14" y="172"/>
                  <a:pt x="214" y="172"/>
                  <a:pt x="214" y="172"/>
                </a:cubicBezTo>
                <a:cubicBezTo>
                  <a:pt x="215" y="172"/>
                  <a:pt x="215" y="170"/>
                  <a:pt x="217" y="170"/>
                </a:cubicBezTo>
                <a:cubicBezTo>
                  <a:pt x="218" y="170"/>
                  <a:pt x="217" y="172"/>
                  <a:pt x="217" y="173"/>
                </a:cubicBezTo>
                <a:cubicBezTo>
                  <a:pt x="218" y="172"/>
                  <a:pt x="218" y="172"/>
                  <a:pt x="218" y="172"/>
                </a:cubicBezTo>
                <a:cubicBezTo>
                  <a:pt x="218" y="173"/>
                  <a:pt x="219" y="175"/>
                  <a:pt x="220" y="175"/>
                </a:cubicBezTo>
                <a:cubicBezTo>
                  <a:pt x="218" y="177"/>
                  <a:pt x="215" y="176"/>
                  <a:pt x="213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1" y="178"/>
                  <a:pt x="210" y="177"/>
                  <a:pt x="209" y="176"/>
                </a:cubicBezTo>
                <a:cubicBezTo>
                  <a:pt x="209" y="176"/>
                  <a:pt x="209" y="176"/>
                  <a:pt x="209" y="176"/>
                </a:cubicBezTo>
                <a:cubicBezTo>
                  <a:pt x="209" y="178"/>
                  <a:pt x="212" y="177"/>
                  <a:pt x="213" y="178"/>
                </a:cubicBezTo>
                <a:cubicBezTo>
                  <a:pt x="212" y="180"/>
                  <a:pt x="211" y="178"/>
                  <a:pt x="210" y="179"/>
                </a:cubicBezTo>
                <a:cubicBezTo>
                  <a:pt x="210" y="180"/>
                  <a:pt x="209" y="181"/>
                  <a:pt x="208" y="181"/>
                </a:cubicBezTo>
                <a:cubicBezTo>
                  <a:pt x="209" y="181"/>
                  <a:pt x="209" y="181"/>
                  <a:pt x="209" y="182"/>
                </a:cubicBezTo>
                <a:cubicBezTo>
                  <a:pt x="213" y="180"/>
                  <a:pt x="215" y="183"/>
                  <a:pt x="217" y="182"/>
                </a:cubicBezTo>
                <a:cubicBezTo>
                  <a:pt x="218" y="182"/>
                  <a:pt x="218" y="182"/>
                  <a:pt x="218" y="182"/>
                </a:cubicBezTo>
                <a:cubicBezTo>
                  <a:pt x="219" y="182"/>
                  <a:pt x="219" y="182"/>
                  <a:pt x="219" y="183"/>
                </a:cubicBezTo>
                <a:cubicBezTo>
                  <a:pt x="218" y="183"/>
                  <a:pt x="218" y="184"/>
                  <a:pt x="216" y="184"/>
                </a:cubicBezTo>
                <a:cubicBezTo>
                  <a:pt x="218" y="185"/>
                  <a:pt x="219" y="183"/>
                  <a:pt x="220" y="185"/>
                </a:cubicBezTo>
                <a:cubicBezTo>
                  <a:pt x="222" y="187"/>
                  <a:pt x="224" y="183"/>
                  <a:pt x="225" y="186"/>
                </a:cubicBezTo>
                <a:cubicBezTo>
                  <a:pt x="225" y="186"/>
                  <a:pt x="225" y="188"/>
                  <a:pt x="224" y="187"/>
                </a:cubicBezTo>
                <a:cubicBezTo>
                  <a:pt x="223" y="189"/>
                  <a:pt x="219" y="187"/>
                  <a:pt x="220" y="190"/>
                </a:cubicBezTo>
                <a:cubicBezTo>
                  <a:pt x="219" y="190"/>
                  <a:pt x="218" y="189"/>
                  <a:pt x="218" y="190"/>
                </a:cubicBezTo>
                <a:cubicBezTo>
                  <a:pt x="216" y="189"/>
                  <a:pt x="218" y="188"/>
                  <a:pt x="218" y="188"/>
                </a:cubicBezTo>
                <a:cubicBezTo>
                  <a:pt x="216" y="187"/>
                  <a:pt x="213" y="186"/>
                  <a:pt x="212" y="185"/>
                </a:cubicBezTo>
                <a:cubicBezTo>
                  <a:pt x="209" y="185"/>
                  <a:pt x="209" y="185"/>
                  <a:pt x="209" y="185"/>
                </a:cubicBezTo>
                <a:cubicBezTo>
                  <a:pt x="206" y="183"/>
                  <a:pt x="203" y="188"/>
                  <a:pt x="201" y="186"/>
                </a:cubicBezTo>
                <a:cubicBezTo>
                  <a:pt x="202" y="186"/>
                  <a:pt x="202" y="186"/>
                  <a:pt x="202" y="186"/>
                </a:cubicBezTo>
                <a:cubicBezTo>
                  <a:pt x="202" y="187"/>
                  <a:pt x="200" y="187"/>
                  <a:pt x="201" y="187"/>
                </a:cubicBezTo>
                <a:cubicBezTo>
                  <a:pt x="201" y="188"/>
                  <a:pt x="201" y="187"/>
                  <a:pt x="202" y="188"/>
                </a:cubicBezTo>
                <a:cubicBezTo>
                  <a:pt x="201" y="189"/>
                  <a:pt x="201" y="188"/>
                  <a:pt x="200" y="189"/>
                </a:cubicBezTo>
                <a:cubicBezTo>
                  <a:pt x="201" y="190"/>
                  <a:pt x="199" y="191"/>
                  <a:pt x="200" y="192"/>
                </a:cubicBezTo>
                <a:cubicBezTo>
                  <a:pt x="198" y="193"/>
                  <a:pt x="198" y="193"/>
                  <a:pt x="198" y="193"/>
                </a:cubicBezTo>
                <a:cubicBezTo>
                  <a:pt x="200" y="194"/>
                  <a:pt x="200" y="194"/>
                  <a:pt x="200" y="194"/>
                </a:cubicBezTo>
                <a:cubicBezTo>
                  <a:pt x="196" y="195"/>
                  <a:pt x="195" y="198"/>
                  <a:pt x="193" y="199"/>
                </a:cubicBezTo>
                <a:cubicBezTo>
                  <a:pt x="191" y="197"/>
                  <a:pt x="189" y="197"/>
                  <a:pt x="187" y="196"/>
                </a:cubicBezTo>
                <a:cubicBezTo>
                  <a:pt x="188" y="195"/>
                  <a:pt x="191" y="196"/>
                  <a:pt x="191" y="193"/>
                </a:cubicBezTo>
                <a:cubicBezTo>
                  <a:pt x="192" y="193"/>
                  <a:pt x="194" y="192"/>
                  <a:pt x="195" y="191"/>
                </a:cubicBezTo>
                <a:cubicBezTo>
                  <a:pt x="196" y="189"/>
                  <a:pt x="194" y="188"/>
                  <a:pt x="197" y="186"/>
                </a:cubicBezTo>
                <a:cubicBezTo>
                  <a:pt x="196" y="186"/>
                  <a:pt x="196" y="186"/>
                  <a:pt x="196" y="186"/>
                </a:cubicBezTo>
                <a:cubicBezTo>
                  <a:pt x="199" y="185"/>
                  <a:pt x="199" y="185"/>
                  <a:pt x="199" y="185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9" y="182"/>
                  <a:pt x="200" y="179"/>
                  <a:pt x="202" y="179"/>
                </a:cubicBezTo>
                <a:cubicBezTo>
                  <a:pt x="201" y="178"/>
                  <a:pt x="200" y="177"/>
                  <a:pt x="201" y="177"/>
                </a:cubicBezTo>
                <a:cubicBezTo>
                  <a:pt x="205" y="178"/>
                  <a:pt x="202" y="174"/>
                  <a:pt x="206" y="173"/>
                </a:cubicBezTo>
                <a:cubicBezTo>
                  <a:pt x="204" y="172"/>
                  <a:pt x="206" y="169"/>
                  <a:pt x="205" y="169"/>
                </a:cubicBezTo>
                <a:cubicBezTo>
                  <a:pt x="205" y="170"/>
                  <a:pt x="204" y="168"/>
                  <a:pt x="203" y="168"/>
                </a:cubicBezTo>
                <a:cubicBezTo>
                  <a:pt x="202" y="170"/>
                  <a:pt x="202" y="170"/>
                  <a:pt x="202" y="170"/>
                </a:cubicBezTo>
                <a:cubicBezTo>
                  <a:pt x="206" y="173"/>
                  <a:pt x="198" y="172"/>
                  <a:pt x="199" y="175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199" y="177"/>
                  <a:pt x="199" y="177"/>
                  <a:pt x="198" y="178"/>
                </a:cubicBezTo>
                <a:cubicBezTo>
                  <a:pt x="197" y="180"/>
                  <a:pt x="196" y="179"/>
                  <a:pt x="198" y="180"/>
                </a:cubicBezTo>
                <a:cubicBezTo>
                  <a:pt x="198" y="181"/>
                  <a:pt x="197" y="181"/>
                  <a:pt x="197" y="181"/>
                </a:cubicBezTo>
                <a:cubicBezTo>
                  <a:pt x="197" y="181"/>
                  <a:pt x="197" y="181"/>
                  <a:pt x="197" y="181"/>
                </a:cubicBezTo>
                <a:cubicBezTo>
                  <a:pt x="195" y="182"/>
                  <a:pt x="195" y="183"/>
                  <a:pt x="193" y="182"/>
                </a:cubicBezTo>
                <a:cubicBezTo>
                  <a:pt x="193" y="183"/>
                  <a:pt x="194" y="183"/>
                  <a:pt x="193" y="184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5" y="188"/>
                  <a:pt x="192" y="186"/>
                  <a:pt x="191" y="188"/>
                </a:cubicBezTo>
                <a:cubicBezTo>
                  <a:pt x="192" y="188"/>
                  <a:pt x="193" y="190"/>
                  <a:pt x="194" y="188"/>
                </a:cubicBezTo>
                <a:cubicBezTo>
                  <a:pt x="197" y="188"/>
                  <a:pt x="193" y="190"/>
                  <a:pt x="195" y="190"/>
                </a:cubicBezTo>
                <a:cubicBezTo>
                  <a:pt x="195" y="191"/>
                  <a:pt x="195" y="191"/>
                  <a:pt x="194" y="191"/>
                </a:cubicBezTo>
                <a:cubicBezTo>
                  <a:pt x="194" y="191"/>
                  <a:pt x="193" y="191"/>
                  <a:pt x="194" y="190"/>
                </a:cubicBezTo>
                <a:cubicBezTo>
                  <a:pt x="192" y="191"/>
                  <a:pt x="190" y="192"/>
                  <a:pt x="188" y="192"/>
                </a:cubicBezTo>
                <a:cubicBezTo>
                  <a:pt x="187" y="191"/>
                  <a:pt x="187" y="191"/>
                  <a:pt x="187" y="191"/>
                </a:cubicBezTo>
                <a:cubicBezTo>
                  <a:pt x="185" y="191"/>
                  <a:pt x="187" y="193"/>
                  <a:pt x="186" y="194"/>
                </a:cubicBezTo>
                <a:cubicBezTo>
                  <a:pt x="185" y="195"/>
                  <a:pt x="184" y="193"/>
                  <a:pt x="183" y="194"/>
                </a:cubicBezTo>
                <a:cubicBezTo>
                  <a:pt x="181" y="195"/>
                  <a:pt x="179" y="193"/>
                  <a:pt x="178" y="192"/>
                </a:cubicBezTo>
                <a:cubicBezTo>
                  <a:pt x="176" y="193"/>
                  <a:pt x="177" y="192"/>
                  <a:pt x="176" y="191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77" y="193"/>
                  <a:pt x="174" y="194"/>
                  <a:pt x="173" y="194"/>
                </a:cubicBezTo>
                <a:cubicBezTo>
                  <a:pt x="170" y="194"/>
                  <a:pt x="168" y="194"/>
                  <a:pt x="165" y="195"/>
                </a:cubicBezTo>
                <a:cubicBezTo>
                  <a:pt x="164" y="195"/>
                  <a:pt x="163" y="196"/>
                  <a:pt x="162" y="195"/>
                </a:cubicBezTo>
                <a:cubicBezTo>
                  <a:pt x="162" y="193"/>
                  <a:pt x="164" y="193"/>
                  <a:pt x="165" y="192"/>
                </a:cubicBezTo>
                <a:cubicBezTo>
                  <a:pt x="166" y="193"/>
                  <a:pt x="166" y="193"/>
                  <a:pt x="166" y="193"/>
                </a:cubicBezTo>
                <a:cubicBezTo>
                  <a:pt x="167" y="192"/>
                  <a:pt x="167" y="192"/>
                  <a:pt x="167" y="192"/>
                </a:cubicBezTo>
                <a:cubicBezTo>
                  <a:pt x="167" y="192"/>
                  <a:pt x="167" y="191"/>
                  <a:pt x="166" y="190"/>
                </a:cubicBezTo>
                <a:cubicBezTo>
                  <a:pt x="166" y="190"/>
                  <a:pt x="166" y="190"/>
                  <a:pt x="166" y="190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4" y="188"/>
                  <a:pt x="166" y="188"/>
                  <a:pt x="168" y="187"/>
                </a:cubicBezTo>
                <a:cubicBezTo>
                  <a:pt x="168" y="188"/>
                  <a:pt x="168" y="188"/>
                  <a:pt x="168" y="188"/>
                </a:cubicBezTo>
                <a:cubicBezTo>
                  <a:pt x="169" y="188"/>
                  <a:pt x="170" y="189"/>
                  <a:pt x="170" y="189"/>
                </a:cubicBezTo>
                <a:cubicBezTo>
                  <a:pt x="171" y="189"/>
                  <a:pt x="173" y="188"/>
                  <a:pt x="173" y="187"/>
                </a:cubicBezTo>
                <a:cubicBezTo>
                  <a:pt x="172" y="187"/>
                  <a:pt x="172" y="187"/>
                  <a:pt x="172" y="187"/>
                </a:cubicBezTo>
                <a:cubicBezTo>
                  <a:pt x="172" y="186"/>
                  <a:pt x="170" y="186"/>
                  <a:pt x="171" y="185"/>
                </a:cubicBezTo>
                <a:cubicBezTo>
                  <a:pt x="169" y="183"/>
                  <a:pt x="166" y="184"/>
                  <a:pt x="164" y="184"/>
                </a:cubicBezTo>
                <a:cubicBezTo>
                  <a:pt x="164" y="186"/>
                  <a:pt x="161" y="186"/>
                  <a:pt x="161" y="186"/>
                </a:cubicBezTo>
                <a:cubicBezTo>
                  <a:pt x="161" y="188"/>
                  <a:pt x="163" y="187"/>
                  <a:pt x="163" y="188"/>
                </a:cubicBezTo>
                <a:cubicBezTo>
                  <a:pt x="163" y="189"/>
                  <a:pt x="162" y="188"/>
                  <a:pt x="162" y="188"/>
                </a:cubicBezTo>
                <a:cubicBezTo>
                  <a:pt x="162" y="189"/>
                  <a:pt x="162" y="189"/>
                  <a:pt x="162" y="189"/>
                </a:cubicBezTo>
                <a:cubicBezTo>
                  <a:pt x="162" y="189"/>
                  <a:pt x="163" y="190"/>
                  <a:pt x="162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0" y="189"/>
                  <a:pt x="158" y="189"/>
                  <a:pt x="157" y="188"/>
                </a:cubicBezTo>
                <a:cubicBezTo>
                  <a:pt x="158" y="187"/>
                  <a:pt x="156" y="187"/>
                  <a:pt x="155" y="187"/>
                </a:cubicBezTo>
                <a:cubicBezTo>
                  <a:pt x="154" y="186"/>
                  <a:pt x="154" y="185"/>
                  <a:pt x="155" y="185"/>
                </a:cubicBezTo>
                <a:cubicBezTo>
                  <a:pt x="157" y="185"/>
                  <a:pt x="160" y="184"/>
                  <a:pt x="161" y="182"/>
                </a:cubicBezTo>
                <a:cubicBezTo>
                  <a:pt x="163" y="180"/>
                  <a:pt x="165" y="184"/>
                  <a:pt x="167" y="181"/>
                </a:cubicBezTo>
                <a:cubicBezTo>
                  <a:pt x="170" y="181"/>
                  <a:pt x="167" y="179"/>
                  <a:pt x="168" y="177"/>
                </a:cubicBezTo>
                <a:cubicBezTo>
                  <a:pt x="167" y="177"/>
                  <a:pt x="165" y="177"/>
                  <a:pt x="163" y="177"/>
                </a:cubicBezTo>
                <a:cubicBezTo>
                  <a:pt x="163" y="176"/>
                  <a:pt x="163" y="176"/>
                  <a:pt x="163" y="176"/>
                </a:cubicBezTo>
                <a:cubicBezTo>
                  <a:pt x="162" y="176"/>
                  <a:pt x="163" y="175"/>
                  <a:pt x="163" y="174"/>
                </a:cubicBezTo>
                <a:cubicBezTo>
                  <a:pt x="163" y="174"/>
                  <a:pt x="163" y="174"/>
                  <a:pt x="163" y="174"/>
                </a:cubicBezTo>
                <a:cubicBezTo>
                  <a:pt x="163" y="173"/>
                  <a:pt x="163" y="173"/>
                  <a:pt x="164" y="173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62" y="171"/>
                  <a:pt x="161" y="171"/>
                  <a:pt x="161" y="170"/>
                </a:cubicBezTo>
                <a:cubicBezTo>
                  <a:pt x="161" y="170"/>
                  <a:pt x="161" y="170"/>
                  <a:pt x="161" y="170"/>
                </a:cubicBezTo>
                <a:cubicBezTo>
                  <a:pt x="159" y="169"/>
                  <a:pt x="159" y="169"/>
                  <a:pt x="159" y="169"/>
                </a:cubicBezTo>
                <a:cubicBezTo>
                  <a:pt x="158" y="171"/>
                  <a:pt x="155" y="169"/>
                  <a:pt x="155" y="172"/>
                </a:cubicBezTo>
                <a:cubicBezTo>
                  <a:pt x="157" y="173"/>
                  <a:pt x="155" y="174"/>
                  <a:pt x="158" y="174"/>
                </a:cubicBezTo>
                <a:cubicBezTo>
                  <a:pt x="157" y="176"/>
                  <a:pt x="161" y="176"/>
                  <a:pt x="160" y="178"/>
                </a:cubicBezTo>
                <a:cubicBezTo>
                  <a:pt x="159" y="179"/>
                  <a:pt x="157" y="180"/>
                  <a:pt x="156" y="180"/>
                </a:cubicBezTo>
                <a:cubicBezTo>
                  <a:pt x="156" y="179"/>
                  <a:pt x="156" y="179"/>
                  <a:pt x="156" y="179"/>
                </a:cubicBezTo>
                <a:cubicBezTo>
                  <a:pt x="155" y="178"/>
                  <a:pt x="154" y="178"/>
                  <a:pt x="154" y="179"/>
                </a:cubicBezTo>
                <a:cubicBezTo>
                  <a:pt x="154" y="179"/>
                  <a:pt x="153" y="179"/>
                  <a:pt x="153" y="178"/>
                </a:cubicBezTo>
                <a:cubicBezTo>
                  <a:pt x="152" y="178"/>
                  <a:pt x="152" y="179"/>
                  <a:pt x="151" y="179"/>
                </a:cubicBezTo>
                <a:cubicBezTo>
                  <a:pt x="151" y="179"/>
                  <a:pt x="150" y="179"/>
                  <a:pt x="149" y="179"/>
                </a:cubicBezTo>
                <a:cubicBezTo>
                  <a:pt x="147" y="178"/>
                  <a:pt x="150" y="176"/>
                  <a:pt x="148" y="175"/>
                </a:cubicBezTo>
                <a:cubicBezTo>
                  <a:pt x="149" y="175"/>
                  <a:pt x="148" y="174"/>
                  <a:pt x="150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6" y="171"/>
                  <a:pt x="146" y="171"/>
                  <a:pt x="146" y="171"/>
                </a:cubicBezTo>
                <a:cubicBezTo>
                  <a:pt x="146" y="170"/>
                  <a:pt x="144" y="169"/>
                  <a:pt x="145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6" y="165"/>
                  <a:pt x="148" y="168"/>
                  <a:pt x="150" y="167"/>
                </a:cubicBezTo>
                <a:cubicBezTo>
                  <a:pt x="149" y="166"/>
                  <a:pt x="146" y="165"/>
                  <a:pt x="144" y="166"/>
                </a:cubicBezTo>
                <a:cubicBezTo>
                  <a:pt x="143" y="166"/>
                  <a:pt x="143" y="165"/>
                  <a:pt x="143" y="165"/>
                </a:cubicBezTo>
                <a:cubicBezTo>
                  <a:pt x="144" y="164"/>
                  <a:pt x="143" y="163"/>
                  <a:pt x="145" y="163"/>
                </a:cubicBezTo>
                <a:cubicBezTo>
                  <a:pt x="144" y="161"/>
                  <a:pt x="147" y="163"/>
                  <a:pt x="148" y="162"/>
                </a:cubicBezTo>
                <a:cubicBezTo>
                  <a:pt x="148" y="161"/>
                  <a:pt x="147" y="161"/>
                  <a:pt x="146" y="160"/>
                </a:cubicBezTo>
                <a:cubicBezTo>
                  <a:pt x="146" y="159"/>
                  <a:pt x="148" y="159"/>
                  <a:pt x="148" y="158"/>
                </a:cubicBezTo>
                <a:cubicBezTo>
                  <a:pt x="145" y="159"/>
                  <a:pt x="142" y="161"/>
                  <a:pt x="140" y="159"/>
                </a:cubicBezTo>
                <a:cubicBezTo>
                  <a:pt x="138" y="159"/>
                  <a:pt x="138" y="161"/>
                  <a:pt x="137" y="160"/>
                </a:cubicBezTo>
                <a:cubicBezTo>
                  <a:pt x="137" y="159"/>
                  <a:pt x="138" y="158"/>
                  <a:pt x="138" y="157"/>
                </a:cubicBezTo>
                <a:cubicBezTo>
                  <a:pt x="137" y="157"/>
                  <a:pt x="136" y="156"/>
                  <a:pt x="137" y="155"/>
                </a:cubicBezTo>
                <a:cubicBezTo>
                  <a:pt x="136" y="156"/>
                  <a:pt x="135" y="155"/>
                  <a:pt x="135" y="156"/>
                </a:cubicBezTo>
                <a:cubicBezTo>
                  <a:pt x="134" y="156"/>
                  <a:pt x="133" y="157"/>
                  <a:pt x="133" y="156"/>
                </a:cubicBezTo>
                <a:cubicBezTo>
                  <a:pt x="133" y="154"/>
                  <a:pt x="134" y="154"/>
                  <a:pt x="136" y="155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3" y="153"/>
                  <a:pt x="136" y="152"/>
                  <a:pt x="134" y="151"/>
                </a:cubicBezTo>
                <a:cubicBezTo>
                  <a:pt x="134" y="150"/>
                  <a:pt x="136" y="151"/>
                  <a:pt x="136" y="150"/>
                </a:cubicBezTo>
                <a:cubicBezTo>
                  <a:pt x="136" y="148"/>
                  <a:pt x="133" y="150"/>
                  <a:pt x="132" y="148"/>
                </a:cubicBezTo>
                <a:cubicBezTo>
                  <a:pt x="131" y="149"/>
                  <a:pt x="129" y="150"/>
                  <a:pt x="128" y="150"/>
                </a:cubicBezTo>
                <a:cubicBezTo>
                  <a:pt x="130" y="149"/>
                  <a:pt x="129" y="147"/>
                  <a:pt x="132" y="147"/>
                </a:cubicBezTo>
                <a:cubicBezTo>
                  <a:pt x="132" y="144"/>
                  <a:pt x="127" y="145"/>
                  <a:pt x="126" y="143"/>
                </a:cubicBezTo>
                <a:cubicBezTo>
                  <a:pt x="125" y="143"/>
                  <a:pt x="124" y="144"/>
                  <a:pt x="123" y="143"/>
                </a:cubicBezTo>
                <a:cubicBezTo>
                  <a:pt x="124" y="141"/>
                  <a:pt x="126" y="141"/>
                  <a:pt x="128" y="140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4" y="139"/>
                  <a:pt x="123" y="140"/>
                  <a:pt x="121" y="141"/>
                </a:cubicBezTo>
                <a:cubicBezTo>
                  <a:pt x="123" y="142"/>
                  <a:pt x="121" y="144"/>
                  <a:pt x="120" y="144"/>
                </a:cubicBezTo>
                <a:cubicBezTo>
                  <a:pt x="119" y="143"/>
                  <a:pt x="116" y="145"/>
                  <a:pt x="115" y="143"/>
                </a:cubicBezTo>
                <a:cubicBezTo>
                  <a:pt x="113" y="143"/>
                  <a:pt x="114" y="144"/>
                  <a:pt x="114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4" y="146"/>
                  <a:pt x="115" y="145"/>
                  <a:pt x="116" y="146"/>
                </a:cubicBezTo>
                <a:cubicBezTo>
                  <a:pt x="115" y="149"/>
                  <a:pt x="119" y="146"/>
                  <a:pt x="119" y="148"/>
                </a:cubicBezTo>
                <a:cubicBezTo>
                  <a:pt x="120" y="146"/>
                  <a:pt x="119" y="145"/>
                  <a:pt x="121" y="14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7"/>
                  <a:pt x="123" y="147"/>
                </a:cubicBezTo>
                <a:cubicBezTo>
                  <a:pt x="124" y="148"/>
                  <a:pt x="121" y="149"/>
                  <a:pt x="122" y="151"/>
                </a:cubicBezTo>
                <a:cubicBezTo>
                  <a:pt x="123" y="151"/>
                  <a:pt x="124" y="150"/>
                  <a:pt x="125" y="151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4" y="153"/>
                  <a:pt x="124" y="153"/>
                  <a:pt x="125" y="153"/>
                </a:cubicBezTo>
                <a:cubicBezTo>
                  <a:pt x="124" y="154"/>
                  <a:pt x="124" y="155"/>
                  <a:pt x="124" y="156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5" y="157"/>
                  <a:pt x="125" y="158"/>
                  <a:pt x="124" y="158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5" y="159"/>
                  <a:pt x="124" y="158"/>
                  <a:pt x="125" y="158"/>
                </a:cubicBezTo>
                <a:cubicBezTo>
                  <a:pt x="126" y="158"/>
                  <a:pt x="127" y="159"/>
                  <a:pt x="127" y="159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31" y="160"/>
                  <a:pt x="127" y="162"/>
                  <a:pt x="126" y="163"/>
                </a:cubicBezTo>
                <a:cubicBezTo>
                  <a:pt x="128" y="163"/>
                  <a:pt x="128" y="161"/>
                  <a:pt x="129" y="162"/>
                </a:cubicBezTo>
                <a:cubicBezTo>
                  <a:pt x="124" y="166"/>
                  <a:pt x="133" y="167"/>
                  <a:pt x="129" y="170"/>
                </a:cubicBezTo>
                <a:cubicBezTo>
                  <a:pt x="128" y="170"/>
                  <a:pt x="126" y="171"/>
                  <a:pt x="125" y="169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4"/>
                  <a:pt x="119" y="170"/>
                  <a:pt x="118" y="172"/>
                </a:cubicBezTo>
                <a:cubicBezTo>
                  <a:pt x="120" y="173"/>
                  <a:pt x="123" y="172"/>
                  <a:pt x="123" y="174"/>
                </a:cubicBezTo>
                <a:cubicBezTo>
                  <a:pt x="123" y="175"/>
                  <a:pt x="122" y="175"/>
                  <a:pt x="122" y="176"/>
                </a:cubicBezTo>
                <a:cubicBezTo>
                  <a:pt x="121" y="176"/>
                  <a:pt x="120" y="176"/>
                  <a:pt x="120" y="176"/>
                </a:cubicBezTo>
                <a:cubicBezTo>
                  <a:pt x="119" y="178"/>
                  <a:pt x="116" y="176"/>
                  <a:pt x="114" y="177"/>
                </a:cubicBezTo>
                <a:cubicBezTo>
                  <a:pt x="115" y="179"/>
                  <a:pt x="115" y="179"/>
                  <a:pt x="115" y="179"/>
                </a:cubicBezTo>
                <a:cubicBezTo>
                  <a:pt x="114" y="179"/>
                  <a:pt x="112" y="178"/>
                  <a:pt x="111" y="178"/>
                </a:cubicBezTo>
                <a:cubicBezTo>
                  <a:pt x="113" y="177"/>
                  <a:pt x="110" y="176"/>
                  <a:pt x="110" y="175"/>
                </a:cubicBezTo>
                <a:cubicBezTo>
                  <a:pt x="109" y="176"/>
                  <a:pt x="108" y="176"/>
                  <a:pt x="107" y="176"/>
                </a:cubicBezTo>
                <a:cubicBezTo>
                  <a:pt x="107" y="175"/>
                  <a:pt x="108" y="174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6" y="172"/>
                  <a:pt x="106" y="172"/>
                  <a:pt x="107" y="172"/>
                </a:cubicBezTo>
                <a:cubicBezTo>
                  <a:pt x="106" y="172"/>
                  <a:pt x="106" y="170"/>
                  <a:pt x="104" y="170"/>
                </a:cubicBezTo>
                <a:cubicBezTo>
                  <a:pt x="106" y="169"/>
                  <a:pt x="106" y="167"/>
                  <a:pt x="109" y="167"/>
                </a:cubicBezTo>
                <a:cubicBezTo>
                  <a:pt x="108" y="166"/>
                  <a:pt x="111" y="167"/>
                  <a:pt x="111" y="166"/>
                </a:cubicBezTo>
                <a:cubicBezTo>
                  <a:pt x="109" y="165"/>
                  <a:pt x="109" y="165"/>
                  <a:pt x="109" y="165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08" y="164"/>
                  <a:pt x="107" y="163"/>
                  <a:pt x="105" y="163"/>
                </a:cubicBezTo>
                <a:cubicBezTo>
                  <a:pt x="105" y="162"/>
                  <a:pt x="107" y="162"/>
                  <a:pt x="107" y="162"/>
                </a:cubicBezTo>
                <a:cubicBezTo>
                  <a:pt x="108" y="160"/>
                  <a:pt x="105" y="159"/>
                  <a:pt x="104" y="160"/>
                </a:cubicBezTo>
                <a:cubicBezTo>
                  <a:pt x="102" y="162"/>
                  <a:pt x="102" y="158"/>
                  <a:pt x="101" y="159"/>
                </a:cubicBezTo>
                <a:cubicBezTo>
                  <a:pt x="100" y="159"/>
                  <a:pt x="100" y="158"/>
                  <a:pt x="100" y="158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6" y="158"/>
                  <a:pt x="96" y="157"/>
                </a:cubicBezTo>
                <a:cubicBezTo>
                  <a:pt x="95" y="158"/>
                  <a:pt x="94" y="158"/>
                  <a:pt x="94" y="158"/>
                </a:cubicBezTo>
                <a:cubicBezTo>
                  <a:pt x="91" y="158"/>
                  <a:pt x="94" y="156"/>
                  <a:pt x="92" y="156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3" y="153"/>
                  <a:pt x="92" y="152"/>
                </a:cubicBezTo>
                <a:cubicBezTo>
                  <a:pt x="91" y="152"/>
                  <a:pt x="88" y="153"/>
                  <a:pt x="87" y="152"/>
                </a:cubicBezTo>
                <a:cubicBezTo>
                  <a:pt x="86" y="152"/>
                  <a:pt x="87" y="153"/>
                  <a:pt x="86" y="153"/>
                </a:cubicBezTo>
                <a:cubicBezTo>
                  <a:pt x="86" y="153"/>
                  <a:pt x="85" y="153"/>
                  <a:pt x="85" y="152"/>
                </a:cubicBezTo>
                <a:cubicBezTo>
                  <a:pt x="84" y="153"/>
                  <a:pt x="81" y="151"/>
                  <a:pt x="80" y="153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3"/>
                  <a:pt x="82" y="154"/>
                  <a:pt x="81" y="154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5"/>
                  <a:pt x="81" y="157"/>
                  <a:pt x="80" y="159"/>
                </a:cubicBezTo>
                <a:cubicBezTo>
                  <a:pt x="79" y="159"/>
                  <a:pt x="77" y="159"/>
                  <a:pt x="76" y="160"/>
                </a:cubicBezTo>
                <a:cubicBezTo>
                  <a:pt x="77" y="158"/>
                  <a:pt x="77" y="158"/>
                  <a:pt x="77" y="158"/>
                </a:cubicBezTo>
                <a:cubicBezTo>
                  <a:pt x="76" y="158"/>
                  <a:pt x="76" y="159"/>
                  <a:pt x="75" y="159"/>
                </a:cubicBezTo>
                <a:cubicBezTo>
                  <a:pt x="75" y="160"/>
                  <a:pt x="75" y="160"/>
                  <a:pt x="76" y="161"/>
                </a:cubicBezTo>
                <a:cubicBezTo>
                  <a:pt x="79" y="158"/>
                  <a:pt x="81" y="159"/>
                  <a:pt x="85" y="158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5" y="161"/>
                  <a:pt x="85" y="162"/>
                  <a:pt x="84" y="162"/>
                </a:cubicBezTo>
                <a:cubicBezTo>
                  <a:pt x="84" y="164"/>
                  <a:pt x="85" y="164"/>
                  <a:pt x="86" y="164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3" y="163"/>
                  <a:pt x="82" y="168"/>
                  <a:pt x="80" y="165"/>
                </a:cubicBezTo>
                <a:cubicBezTo>
                  <a:pt x="80" y="166"/>
                  <a:pt x="79" y="167"/>
                  <a:pt x="78" y="168"/>
                </a:cubicBezTo>
                <a:cubicBezTo>
                  <a:pt x="77" y="169"/>
                  <a:pt x="76" y="168"/>
                  <a:pt x="74" y="168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7"/>
                  <a:pt x="74" y="167"/>
                  <a:pt x="74" y="168"/>
                </a:cubicBezTo>
                <a:cubicBezTo>
                  <a:pt x="71" y="170"/>
                  <a:pt x="67" y="169"/>
                  <a:pt x="65" y="170"/>
                </a:cubicBezTo>
                <a:cubicBezTo>
                  <a:pt x="67" y="172"/>
                  <a:pt x="64" y="171"/>
                  <a:pt x="64" y="173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1" y="171"/>
                  <a:pt x="62" y="171"/>
                  <a:pt x="61" y="170"/>
                </a:cubicBezTo>
                <a:cubicBezTo>
                  <a:pt x="61" y="170"/>
                  <a:pt x="60" y="170"/>
                  <a:pt x="59" y="169"/>
                </a:cubicBezTo>
                <a:cubicBezTo>
                  <a:pt x="59" y="168"/>
                  <a:pt x="62" y="168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0" y="166"/>
                  <a:pt x="60" y="166"/>
                  <a:pt x="60" y="166"/>
                </a:cubicBezTo>
                <a:cubicBezTo>
                  <a:pt x="59" y="167"/>
                  <a:pt x="58" y="166"/>
                  <a:pt x="57" y="168"/>
                </a:cubicBezTo>
                <a:cubicBezTo>
                  <a:pt x="58" y="167"/>
                  <a:pt x="59" y="167"/>
                  <a:pt x="59" y="168"/>
                </a:cubicBezTo>
                <a:cubicBezTo>
                  <a:pt x="59" y="168"/>
                  <a:pt x="58" y="169"/>
                  <a:pt x="57" y="169"/>
                </a:cubicBezTo>
                <a:cubicBezTo>
                  <a:pt x="57" y="169"/>
                  <a:pt x="56" y="168"/>
                  <a:pt x="56" y="168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4" y="168"/>
                  <a:pt x="54" y="169"/>
                  <a:pt x="55" y="169"/>
                </a:cubicBezTo>
                <a:cubicBezTo>
                  <a:pt x="55" y="170"/>
                  <a:pt x="54" y="170"/>
                  <a:pt x="53" y="170"/>
                </a:cubicBezTo>
                <a:cubicBezTo>
                  <a:pt x="55" y="170"/>
                  <a:pt x="55" y="170"/>
                  <a:pt x="55" y="170"/>
                </a:cubicBezTo>
                <a:cubicBezTo>
                  <a:pt x="56" y="171"/>
                  <a:pt x="55" y="172"/>
                  <a:pt x="55" y="173"/>
                </a:cubicBezTo>
                <a:cubicBezTo>
                  <a:pt x="54" y="174"/>
                  <a:pt x="51" y="175"/>
                  <a:pt x="49" y="174"/>
                </a:cubicBezTo>
                <a:cubicBezTo>
                  <a:pt x="50" y="175"/>
                  <a:pt x="50" y="175"/>
                  <a:pt x="50" y="175"/>
                </a:cubicBezTo>
                <a:cubicBezTo>
                  <a:pt x="50" y="175"/>
                  <a:pt x="50" y="176"/>
                  <a:pt x="49" y="176"/>
                </a:cubicBezTo>
                <a:cubicBezTo>
                  <a:pt x="51" y="177"/>
                  <a:pt x="53" y="178"/>
                  <a:pt x="53" y="181"/>
                </a:cubicBezTo>
                <a:cubicBezTo>
                  <a:pt x="54" y="180"/>
                  <a:pt x="55" y="180"/>
                  <a:pt x="55" y="179"/>
                </a:cubicBezTo>
                <a:cubicBezTo>
                  <a:pt x="55" y="178"/>
                  <a:pt x="57" y="177"/>
                  <a:pt x="58" y="178"/>
                </a:cubicBezTo>
                <a:cubicBezTo>
                  <a:pt x="57" y="179"/>
                  <a:pt x="57" y="179"/>
                  <a:pt x="57" y="179"/>
                </a:cubicBezTo>
                <a:cubicBezTo>
                  <a:pt x="58" y="180"/>
                  <a:pt x="55" y="181"/>
                  <a:pt x="56" y="182"/>
                </a:cubicBezTo>
                <a:cubicBezTo>
                  <a:pt x="55" y="182"/>
                  <a:pt x="54" y="184"/>
                  <a:pt x="54" y="183"/>
                </a:cubicBezTo>
                <a:cubicBezTo>
                  <a:pt x="53" y="183"/>
                  <a:pt x="53" y="184"/>
                  <a:pt x="52" y="184"/>
                </a:cubicBezTo>
                <a:cubicBezTo>
                  <a:pt x="50" y="183"/>
                  <a:pt x="50" y="185"/>
                  <a:pt x="48" y="185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51" y="187"/>
                  <a:pt x="51" y="188"/>
                  <a:pt x="50" y="189"/>
                </a:cubicBezTo>
                <a:cubicBezTo>
                  <a:pt x="52" y="189"/>
                  <a:pt x="52" y="189"/>
                  <a:pt x="52" y="189"/>
                </a:cubicBezTo>
                <a:cubicBezTo>
                  <a:pt x="52" y="186"/>
                  <a:pt x="56" y="188"/>
                  <a:pt x="57" y="186"/>
                </a:cubicBezTo>
                <a:cubicBezTo>
                  <a:pt x="57" y="188"/>
                  <a:pt x="60" y="188"/>
                  <a:pt x="58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60" y="189"/>
                  <a:pt x="61" y="190"/>
                  <a:pt x="61" y="191"/>
                </a:cubicBezTo>
                <a:cubicBezTo>
                  <a:pt x="60" y="192"/>
                  <a:pt x="59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6" y="191"/>
                  <a:pt x="54" y="191"/>
                  <a:pt x="52" y="192"/>
                </a:cubicBezTo>
                <a:cubicBezTo>
                  <a:pt x="53" y="189"/>
                  <a:pt x="49" y="192"/>
                  <a:pt x="48" y="191"/>
                </a:cubicBezTo>
                <a:cubicBezTo>
                  <a:pt x="48" y="189"/>
                  <a:pt x="48" y="189"/>
                  <a:pt x="48" y="189"/>
                </a:cubicBezTo>
                <a:cubicBezTo>
                  <a:pt x="46" y="189"/>
                  <a:pt x="48" y="190"/>
                  <a:pt x="46" y="191"/>
                </a:cubicBezTo>
                <a:cubicBezTo>
                  <a:pt x="44" y="192"/>
                  <a:pt x="43" y="194"/>
                  <a:pt x="42" y="197"/>
                </a:cubicBezTo>
                <a:cubicBezTo>
                  <a:pt x="43" y="198"/>
                  <a:pt x="43" y="198"/>
                  <a:pt x="43" y="198"/>
                </a:cubicBezTo>
                <a:cubicBezTo>
                  <a:pt x="40" y="199"/>
                  <a:pt x="43" y="199"/>
                  <a:pt x="42" y="201"/>
                </a:cubicBezTo>
                <a:cubicBezTo>
                  <a:pt x="39" y="201"/>
                  <a:pt x="41" y="203"/>
                  <a:pt x="38" y="203"/>
                </a:cubicBezTo>
                <a:cubicBezTo>
                  <a:pt x="39" y="204"/>
                  <a:pt x="39" y="204"/>
                  <a:pt x="39" y="204"/>
                </a:cubicBezTo>
                <a:cubicBezTo>
                  <a:pt x="39" y="204"/>
                  <a:pt x="37" y="205"/>
                  <a:pt x="38" y="206"/>
                </a:cubicBezTo>
                <a:cubicBezTo>
                  <a:pt x="39" y="206"/>
                  <a:pt x="39" y="206"/>
                  <a:pt x="39" y="206"/>
                </a:cubicBezTo>
                <a:cubicBezTo>
                  <a:pt x="39" y="206"/>
                  <a:pt x="40" y="206"/>
                  <a:pt x="40" y="206"/>
                </a:cubicBezTo>
                <a:cubicBezTo>
                  <a:pt x="39" y="206"/>
                  <a:pt x="39" y="207"/>
                  <a:pt x="39" y="207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39" y="210"/>
                  <a:pt x="40" y="212"/>
                  <a:pt x="36" y="212"/>
                </a:cubicBezTo>
                <a:cubicBezTo>
                  <a:pt x="34" y="212"/>
                  <a:pt x="35" y="214"/>
                  <a:pt x="33" y="213"/>
                </a:cubicBezTo>
                <a:cubicBezTo>
                  <a:pt x="33" y="214"/>
                  <a:pt x="35" y="214"/>
                  <a:pt x="35" y="215"/>
                </a:cubicBezTo>
                <a:cubicBezTo>
                  <a:pt x="33" y="215"/>
                  <a:pt x="34" y="217"/>
                  <a:pt x="32" y="217"/>
                </a:cubicBezTo>
                <a:cubicBezTo>
                  <a:pt x="33" y="217"/>
                  <a:pt x="33" y="217"/>
                  <a:pt x="33" y="217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4" y="219"/>
                  <a:pt x="34" y="219"/>
                  <a:pt x="36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22"/>
                  <a:pt x="33" y="223"/>
                  <a:pt x="31" y="223"/>
                </a:cubicBezTo>
                <a:cubicBezTo>
                  <a:pt x="32" y="224"/>
                  <a:pt x="33" y="223"/>
                  <a:pt x="34" y="223"/>
                </a:cubicBezTo>
                <a:cubicBezTo>
                  <a:pt x="35" y="224"/>
                  <a:pt x="33" y="224"/>
                  <a:pt x="34" y="225"/>
                </a:cubicBezTo>
                <a:cubicBezTo>
                  <a:pt x="35" y="225"/>
                  <a:pt x="35" y="225"/>
                  <a:pt x="35" y="224"/>
                </a:cubicBezTo>
                <a:cubicBezTo>
                  <a:pt x="36" y="225"/>
                  <a:pt x="36" y="225"/>
                  <a:pt x="36" y="225"/>
                </a:cubicBezTo>
                <a:cubicBezTo>
                  <a:pt x="33" y="231"/>
                  <a:pt x="30" y="224"/>
                  <a:pt x="26" y="224"/>
                </a:cubicBezTo>
                <a:cubicBezTo>
                  <a:pt x="26" y="225"/>
                  <a:pt x="26" y="225"/>
                  <a:pt x="26" y="225"/>
                </a:cubicBezTo>
                <a:cubicBezTo>
                  <a:pt x="27" y="225"/>
                  <a:pt x="27" y="225"/>
                  <a:pt x="27" y="225"/>
                </a:cubicBezTo>
                <a:cubicBezTo>
                  <a:pt x="27" y="226"/>
                  <a:pt x="29" y="226"/>
                  <a:pt x="28" y="228"/>
                </a:cubicBezTo>
                <a:cubicBezTo>
                  <a:pt x="30" y="227"/>
                  <a:pt x="32" y="228"/>
                  <a:pt x="34" y="229"/>
                </a:cubicBezTo>
                <a:cubicBezTo>
                  <a:pt x="35" y="230"/>
                  <a:pt x="33" y="230"/>
                  <a:pt x="33" y="231"/>
                </a:cubicBezTo>
                <a:cubicBezTo>
                  <a:pt x="34" y="230"/>
                  <a:pt x="34" y="230"/>
                  <a:pt x="34" y="230"/>
                </a:cubicBezTo>
                <a:cubicBezTo>
                  <a:pt x="35" y="230"/>
                  <a:pt x="36" y="231"/>
                  <a:pt x="36" y="231"/>
                </a:cubicBezTo>
                <a:cubicBezTo>
                  <a:pt x="35" y="232"/>
                  <a:pt x="34" y="232"/>
                  <a:pt x="33" y="232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2"/>
                  <a:pt x="30" y="235"/>
                  <a:pt x="29" y="233"/>
                </a:cubicBezTo>
                <a:cubicBezTo>
                  <a:pt x="30" y="233"/>
                  <a:pt x="29" y="235"/>
                  <a:pt x="29" y="235"/>
                </a:cubicBezTo>
                <a:cubicBezTo>
                  <a:pt x="29" y="235"/>
                  <a:pt x="29" y="235"/>
                  <a:pt x="30" y="235"/>
                </a:cubicBezTo>
                <a:cubicBezTo>
                  <a:pt x="30" y="236"/>
                  <a:pt x="30" y="236"/>
                  <a:pt x="30" y="236"/>
                </a:cubicBezTo>
                <a:cubicBezTo>
                  <a:pt x="31" y="236"/>
                  <a:pt x="30" y="236"/>
                  <a:pt x="30" y="237"/>
                </a:cubicBezTo>
                <a:cubicBezTo>
                  <a:pt x="30" y="236"/>
                  <a:pt x="29" y="236"/>
                  <a:pt x="29" y="237"/>
                </a:cubicBezTo>
                <a:cubicBezTo>
                  <a:pt x="31" y="238"/>
                  <a:pt x="31" y="238"/>
                  <a:pt x="31" y="238"/>
                </a:cubicBezTo>
                <a:cubicBezTo>
                  <a:pt x="28" y="239"/>
                  <a:pt x="29" y="241"/>
                  <a:pt x="27" y="241"/>
                </a:cubicBezTo>
                <a:cubicBezTo>
                  <a:pt x="28" y="242"/>
                  <a:pt x="28" y="242"/>
                  <a:pt x="28" y="242"/>
                </a:cubicBezTo>
                <a:cubicBezTo>
                  <a:pt x="28" y="243"/>
                  <a:pt x="27" y="243"/>
                  <a:pt x="26" y="243"/>
                </a:cubicBezTo>
                <a:cubicBezTo>
                  <a:pt x="26" y="243"/>
                  <a:pt x="26" y="244"/>
                  <a:pt x="26" y="244"/>
                </a:cubicBezTo>
                <a:cubicBezTo>
                  <a:pt x="26" y="245"/>
                  <a:pt x="25" y="246"/>
                  <a:pt x="25" y="247"/>
                </a:cubicBezTo>
                <a:cubicBezTo>
                  <a:pt x="28" y="246"/>
                  <a:pt x="28" y="246"/>
                  <a:pt x="28" y="246"/>
                </a:cubicBezTo>
                <a:cubicBezTo>
                  <a:pt x="29" y="248"/>
                  <a:pt x="24" y="249"/>
                  <a:pt x="26" y="251"/>
                </a:cubicBezTo>
                <a:cubicBezTo>
                  <a:pt x="27" y="252"/>
                  <a:pt x="30" y="251"/>
                  <a:pt x="30" y="250"/>
                </a:cubicBezTo>
                <a:cubicBezTo>
                  <a:pt x="31" y="252"/>
                  <a:pt x="33" y="250"/>
                  <a:pt x="35" y="252"/>
                </a:cubicBezTo>
                <a:cubicBezTo>
                  <a:pt x="34" y="253"/>
                  <a:pt x="32" y="253"/>
                  <a:pt x="31" y="253"/>
                </a:cubicBezTo>
                <a:cubicBezTo>
                  <a:pt x="32" y="254"/>
                  <a:pt x="32" y="254"/>
                  <a:pt x="32" y="254"/>
                </a:cubicBezTo>
                <a:cubicBezTo>
                  <a:pt x="33" y="254"/>
                  <a:pt x="35" y="257"/>
                  <a:pt x="36" y="255"/>
                </a:cubicBezTo>
                <a:cubicBezTo>
                  <a:pt x="36" y="256"/>
                  <a:pt x="38" y="255"/>
                  <a:pt x="38" y="256"/>
                </a:cubicBezTo>
                <a:cubicBezTo>
                  <a:pt x="38" y="257"/>
                  <a:pt x="37" y="257"/>
                  <a:pt x="37" y="258"/>
                </a:cubicBezTo>
                <a:cubicBezTo>
                  <a:pt x="37" y="258"/>
                  <a:pt x="37" y="257"/>
                  <a:pt x="36" y="257"/>
                </a:cubicBezTo>
                <a:cubicBezTo>
                  <a:pt x="36" y="258"/>
                  <a:pt x="35" y="258"/>
                  <a:pt x="34" y="257"/>
                </a:cubicBezTo>
                <a:cubicBezTo>
                  <a:pt x="33" y="258"/>
                  <a:pt x="33" y="259"/>
                  <a:pt x="34" y="260"/>
                </a:cubicBezTo>
                <a:cubicBezTo>
                  <a:pt x="33" y="260"/>
                  <a:pt x="31" y="260"/>
                  <a:pt x="31" y="262"/>
                </a:cubicBezTo>
                <a:cubicBezTo>
                  <a:pt x="32" y="264"/>
                  <a:pt x="29" y="264"/>
                  <a:pt x="28" y="266"/>
                </a:cubicBezTo>
                <a:cubicBezTo>
                  <a:pt x="30" y="265"/>
                  <a:pt x="31" y="267"/>
                  <a:pt x="32" y="267"/>
                </a:cubicBezTo>
                <a:cubicBezTo>
                  <a:pt x="32" y="268"/>
                  <a:pt x="30" y="267"/>
                  <a:pt x="30" y="267"/>
                </a:cubicBezTo>
                <a:cubicBezTo>
                  <a:pt x="29" y="269"/>
                  <a:pt x="28" y="271"/>
                  <a:pt x="26" y="272"/>
                </a:cubicBezTo>
                <a:cubicBezTo>
                  <a:pt x="24" y="271"/>
                  <a:pt x="24" y="271"/>
                  <a:pt x="24" y="271"/>
                </a:cubicBezTo>
                <a:cubicBezTo>
                  <a:pt x="24" y="270"/>
                  <a:pt x="25" y="270"/>
                  <a:pt x="26" y="270"/>
                </a:cubicBezTo>
                <a:cubicBezTo>
                  <a:pt x="25" y="268"/>
                  <a:pt x="23" y="270"/>
                  <a:pt x="22" y="269"/>
                </a:cubicBezTo>
                <a:cubicBezTo>
                  <a:pt x="22" y="270"/>
                  <a:pt x="22" y="270"/>
                  <a:pt x="22" y="271"/>
                </a:cubicBezTo>
                <a:cubicBezTo>
                  <a:pt x="23" y="273"/>
                  <a:pt x="24" y="274"/>
                  <a:pt x="26" y="274"/>
                </a:cubicBezTo>
                <a:cubicBezTo>
                  <a:pt x="29" y="276"/>
                  <a:pt x="23" y="276"/>
                  <a:pt x="23" y="278"/>
                </a:cubicBezTo>
                <a:cubicBezTo>
                  <a:pt x="25" y="277"/>
                  <a:pt x="25" y="277"/>
                  <a:pt x="25" y="277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5" y="279"/>
                  <a:pt x="27" y="280"/>
                  <a:pt x="26" y="281"/>
                </a:cubicBezTo>
                <a:cubicBezTo>
                  <a:pt x="27" y="281"/>
                  <a:pt x="27" y="282"/>
                  <a:pt x="27" y="282"/>
                </a:cubicBezTo>
                <a:cubicBezTo>
                  <a:pt x="25" y="283"/>
                  <a:pt x="28" y="285"/>
                  <a:pt x="25" y="286"/>
                </a:cubicBezTo>
                <a:cubicBezTo>
                  <a:pt x="22" y="285"/>
                  <a:pt x="26" y="287"/>
                  <a:pt x="25" y="287"/>
                </a:cubicBezTo>
                <a:cubicBezTo>
                  <a:pt x="24" y="288"/>
                  <a:pt x="24" y="287"/>
                  <a:pt x="23" y="287"/>
                </a:cubicBezTo>
                <a:cubicBezTo>
                  <a:pt x="24" y="287"/>
                  <a:pt x="23" y="289"/>
                  <a:pt x="24" y="290"/>
                </a:cubicBezTo>
                <a:cubicBezTo>
                  <a:pt x="27" y="288"/>
                  <a:pt x="27" y="291"/>
                  <a:pt x="29" y="291"/>
                </a:cubicBezTo>
                <a:cubicBezTo>
                  <a:pt x="30" y="292"/>
                  <a:pt x="31" y="292"/>
                  <a:pt x="30" y="293"/>
                </a:cubicBezTo>
                <a:cubicBezTo>
                  <a:pt x="29" y="294"/>
                  <a:pt x="29" y="296"/>
                  <a:pt x="30" y="296"/>
                </a:cubicBezTo>
                <a:cubicBezTo>
                  <a:pt x="29" y="297"/>
                  <a:pt x="26" y="297"/>
                  <a:pt x="26" y="296"/>
                </a:cubicBezTo>
                <a:cubicBezTo>
                  <a:pt x="26" y="297"/>
                  <a:pt x="25" y="296"/>
                  <a:pt x="25" y="297"/>
                </a:cubicBezTo>
                <a:cubicBezTo>
                  <a:pt x="28" y="297"/>
                  <a:pt x="25" y="299"/>
                  <a:pt x="26" y="299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26" y="300"/>
                  <a:pt x="26" y="300"/>
                  <a:pt x="26" y="300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30" y="301"/>
                  <a:pt x="26" y="302"/>
                  <a:pt x="27" y="303"/>
                </a:cubicBezTo>
                <a:cubicBezTo>
                  <a:pt x="28" y="304"/>
                  <a:pt x="26" y="305"/>
                  <a:pt x="26" y="306"/>
                </a:cubicBezTo>
                <a:cubicBezTo>
                  <a:pt x="25" y="306"/>
                  <a:pt x="25" y="306"/>
                  <a:pt x="25" y="306"/>
                </a:cubicBezTo>
                <a:cubicBezTo>
                  <a:pt x="26" y="307"/>
                  <a:pt x="26" y="307"/>
                  <a:pt x="26" y="307"/>
                </a:cubicBezTo>
                <a:cubicBezTo>
                  <a:pt x="25" y="308"/>
                  <a:pt x="25" y="308"/>
                  <a:pt x="25" y="308"/>
                </a:cubicBezTo>
                <a:cubicBezTo>
                  <a:pt x="23" y="308"/>
                  <a:pt x="23" y="310"/>
                  <a:pt x="22" y="311"/>
                </a:cubicBezTo>
                <a:cubicBezTo>
                  <a:pt x="22" y="313"/>
                  <a:pt x="20" y="314"/>
                  <a:pt x="21" y="316"/>
                </a:cubicBezTo>
                <a:cubicBezTo>
                  <a:pt x="18" y="317"/>
                  <a:pt x="21" y="319"/>
                  <a:pt x="18" y="319"/>
                </a:cubicBezTo>
                <a:cubicBezTo>
                  <a:pt x="20" y="321"/>
                  <a:pt x="20" y="318"/>
                  <a:pt x="22" y="318"/>
                </a:cubicBezTo>
                <a:cubicBezTo>
                  <a:pt x="25" y="320"/>
                  <a:pt x="20" y="321"/>
                  <a:pt x="19" y="323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19" y="324"/>
                  <a:pt x="20" y="326"/>
                  <a:pt x="18" y="326"/>
                </a:cubicBezTo>
                <a:cubicBezTo>
                  <a:pt x="18" y="328"/>
                  <a:pt x="18" y="328"/>
                  <a:pt x="18" y="328"/>
                </a:cubicBezTo>
                <a:cubicBezTo>
                  <a:pt x="14" y="329"/>
                  <a:pt x="17" y="331"/>
                  <a:pt x="15" y="332"/>
                </a:cubicBezTo>
                <a:cubicBezTo>
                  <a:pt x="16" y="332"/>
                  <a:pt x="16" y="332"/>
                  <a:pt x="16" y="332"/>
                </a:cubicBezTo>
                <a:cubicBezTo>
                  <a:pt x="16" y="333"/>
                  <a:pt x="14" y="332"/>
                  <a:pt x="14" y="334"/>
                </a:cubicBezTo>
                <a:cubicBezTo>
                  <a:pt x="15" y="335"/>
                  <a:pt x="12" y="336"/>
                  <a:pt x="12" y="337"/>
                </a:cubicBezTo>
                <a:cubicBezTo>
                  <a:pt x="12" y="337"/>
                  <a:pt x="10" y="338"/>
                  <a:pt x="12" y="339"/>
                </a:cubicBezTo>
                <a:cubicBezTo>
                  <a:pt x="14" y="342"/>
                  <a:pt x="8" y="343"/>
                  <a:pt x="7" y="346"/>
                </a:cubicBezTo>
                <a:cubicBezTo>
                  <a:pt x="9" y="346"/>
                  <a:pt x="6" y="347"/>
                  <a:pt x="7" y="348"/>
                </a:cubicBezTo>
                <a:cubicBezTo>
                  <a:pt x="9" y="349"/>
                  <a:pt x="10" y="347"/>
                  <a:pt x="11" y="348"/>
                </a:cubicBezTo>
                <a:cubicBezTo>
                  <a:pt x="11" y="349"/>
                  <a:pt x="10" y="349"/>
                  <a:pt x="9" y="350"/>
                </a:cubicBezTo>
                <a:cubicBezTo>
                  <a:pt x="11" y="350"/>
                  <a:pt x="11" y="350"/>
                  <a:pt x="11" y="350"/>
                </a:cubicBezTo>
                <a:cubicBezTo>
                  <a:pt x="11" y="351"/>
                  <a:pt x="12" y="352"/>
                  <a:pt x="11" y="352"/>
                </a:cubicBezTo>
                <a:cubicBezTo>
                  <a:pt x="11" y="353"/>
                  <a:pt x="11" y="353"/>
                  <a:pt x="11" y="353"/>
                </a:cubicBezTo>
                <a:cubicBezTo>
                  <a:pt x="9" y="354"/>
                  <a:pt x="9" y="354"/>
                  <a:pt x="9" y="354"/>
                </a:cubicBezTo>
                <a:cubicBezTo>
                  <a:pt x="8" y="354"/>
                  <a:pt x="7" y="353"/>
                  <a:pt x="6" y="353"/>
                </a:cubicBezTo>
                <a:cubicBezTo>
                  <a:pt x="5" y="354"/>
                  <a:pt x="6" y="355"/>
                  <a:pt x="7" y="356"/>
                </a:cubicBezTo>
                <a:cubicBezTo>
                  <a:pt x="6" y="357"/>
                  <a:pt x="5" y="356"/>
                  <a:pt x="4" y="357"/>
                </a:cubicBezTo>
                <a:cubicBezTo>
                  <a:pt x="3" y="359"/>
                  <a:pt x="4" y="361"/>
                  <a:pt x="2" y="363"/>
                </a:cubicBezTo>
                <a:cubicBezTo>
                  <a:pt x="3" y="363"/>
                  <a:pt x="3" y="363"/>
                  <a:pt x="3" y="363"/>
                </a:cubicBezTo>
                <a:cubicBezTo>
                  <a:pt x="3" y="362"/>
                  <a:pt x="4" y="362"/>
                  <a:pt x="5" y="362"/>
                </a:cubicBezTo>
                <a:cubicBezTo>
                  <a:pt x="5" y="361"/>
                  <a:pt x="5" y="360"/>
                  <a:pt x="4" y="360"/>
                </a:cubicBezTo>
                <a:cubicBezTo>
                  <a:pt x="6" y="359"/>
                  <a:pt x="8" y="359"/>
                  <a:pt x="10" y="359"/>
                </a:cubicBezTo>
                <a:cubicBezTo>
                  <a:pt x="9" y="360"/>
                  <a:pt x="8" y="362"/>
                  <a:pt x="7" y="362"/>
                </a:cubicBezTo>
                <a:cubicBezTo>
                  <a:pt x="8" y="362"/>
                  <a:pt x="9" y="362"/>
                  <a:pt x="10" y="362"/>
                </a:cubicBezTo>
                <a:cubicBezTo>
                  <a:pt x="7" y="363"/>
                  <a:pt x="11" y="366"/>
                  <a:pt x="8" y="367"/>
                </a:cubicBezTo>
                <a:cubicBezTo>
                  <a:pt x="11" y="366"/>
                  <a:pt x="9" y="369"/>
                  <a:pt x="10" y="369"/>
                </a:cubicBezTo>
                <a:cubicBezTo>
                  <a:pt x="8" y="370"/>
                  <a:pt x="8" y="370"/>
                  <a:pt x="8" y="370"/>
                </a:cubicBezTo>
                <a:cubicBezTo>
                  <a:pt x="8" y="372"/>
                  <a:pt x="5" y="374"/>
                  <a:pt x="6" y="375"/>
                </a:cubicBezTo>
                <a:cubicBezTo>
                  <a:pt x="5" y="376"/>
                  <a:pt x="5" y="377"/>
                  <a:pt x="4" y="376"/>
                </a:cubicBezTo>
                <a:cubicBezTo>
                  <a:pt x="4" y="379"/>
                  <a:pt x="1" y="380"/>
                  <a:pt x="0" y="382"/>
                </a:cubicBezTo>
                <a:cubicBezTo>
                  <a:pt x="1" y="382"/>
                  <a:pt x="1" y="382"/>
                  <a:pt x="1" y="382"/>
                </a:cubicBezTo>
                <a:cubicBezTo>
                  <a:pt x="3" y="379"/>
                  <a:pt x="7" y="376"/>
                  <a:pt x="10" y="373"/>
                </a:cubicBezTo>
                <a:cubicBezTo>
                  <a:pt x="10" y="372"/>
                  <a:pt x="12" y="371"/>
                  <a:pt x="13" y="372"/>
                </a:cubicBezTo>
                <a:cubicBezTo>
                  <a:pt x="12" y="372"/>
                  <a:pt x="14" y="372"/>
                  <a:pt x="13" y="373"/>
                </a:cubicBezTo>
                <a:cubicBezTo>
                  <a:pt x="15" y="373"/>
                  <a:pt x="13" y="375"/>
                  <a:pt x="14" y="375"/>
                </a:cubicBezTo>
                <a:cubicBezTo>
                  <a:pt x="13" y="377"/>
                  <a:pt x="9" y="379"/>
                  <a:pt x="11" y="380"/>
                </a:cubicBezTo>
                <a:cubicBezTo>
                  <a:pt x="10" y="380"/>
                  <a:pt x="10" y="380"/>
                  <a:pt x="10" y="380"/>
                </a:cubicBezTo>
                <a:cubicBezTo>
                  <a:pt x="10" y="381"/>
                  <a:pt x="10" y="381"/>
                  <a:pt x="10" y="381"/>
                </a:cubicBezTo>
                <a:cubicBezTo>
                  <a:pt x="7" y="384"/>
                  <a:pt x="6" y="388"/>
                  <a:pt x="4" y="390"/>
                </a:cubicBezTo>
                <a:cubicBezTo>
                  <a:pt x="5" y="391"/>
                  <a:pt x="6" y="390"/>
                  <a:pt x="6" y="391"/>
                </a:cubicBezTo>
                <a:cubicBezTo>
                  <a:pt x="6" y="391"/>
                  <a:pt x="6" y="391"/>
                  <a:pt x="6" y="391"/>
                </a:cubicBezTo>
                <a:cubicBezTo>
                  <a:pt x="6" y="392"/>
                  <a:pt x="5" y="391"/>
                  <a:pt x="4" y="391"/>
                </a:cubicBezTo>
                <a:cubicBezTo>
                  <a:pt x="2" y="392"/>
                  <a:pt x="1" y="393"/>
                  <a:pt x="0" y="394"/>
                </a:cubicBezTo>
                <a:cubicBezTo>
                  <a:pt x="2" y="395"/>
                  <a:pt x="2" y="393"/>
                  <a:pt x="4" y="393"/>
                </a:cubicBezTo>
                <a:cubicBezTo>
                  <a:pt x="4" y="394"/>
                  <a:pt x="4" y="394"/>
                  <a:pt x="4" y="394"/>
                </a:cubicBezTo>
                <a:cubicBezTo>
                  <a:pt x="5" y="394"/>
                  <a:pt x="5" y="394"/>
                  <a:pt x="5" y="394"/>
                </a:cubicBezTo>
                <a:cubicBezTo>
                  <a:pt x="5" y="393"/>
                  <a:pt x="5" y="393"/>
                  <a:pt x="5" y="393"/>
                </a:cubicBezTo>
                <a:cubicBezTo>
                  <a:pt x="5" y="393"/>
                  <a:pt x="5" y="393"/>
                  <a:pt x="5" y="393"/>
                </a:cubicBezTo>
                <a:cubicBezTo>
                  <a:pt x="5" y="393"/>
                  <a:pt x="5" y="393"/>
                  <a:pt x="5" y="393"/>
                </a:cubicBezTo>
                <a:cubicBezTo>
                  <a:pt x="6" y="391"/>
                  <a:pt x="10" y="391"/>
                  <a:pt x="10" y="389"/>
                </a:cubicBezTo>
                <a:cubicBezTo>
                  <a:pt x="14" y="389"/>
                  <a:pt x="13" y="384"/>
                  <a:pt x="17" y="386"/>
                </a:cubicBezTo>
                <a:cubicBezTo>
                  <a:pt x="16" y="383"/>
                  <a:pt x="20" y="384"/>
                  <a:pt x="21" y="382"/>
                </a:cubicBezTo>
                <a:cubicBezTo>
                  <a:pt x="23" y="382"/>
                  <a:pt x="22" y="384"/>
                  <a:pt x="25" y="383"/>
                </a:cubicBezTo>
                <a:cubicBezTo>
                  <a:pt x="26" y="384"/>
                  <a:pt x="24" y="385"/>
                  <a:pt x="23" y="386"/>
                </a:cubicBezTo>
                <a:cubicBezTo>
                  <a:pt x="24" y="387"/>
                  <a:pt x="24" y="387"/>
                  <a:pt x="24" y="387"/>
                </a:cubicBezTo>
                <a:cubicBezTo>
                  <a:pt x="24" y="386"/>
                  <a:pt x="24" y="386"/>
                  <a:pt x="24" y="386"/>
                </a:cubicBezTo>
                <a:cubicBezTo>
                  <a:pt x="25" y="386"/>
                  <a:pt x="26" y="386"/>
                  <a:pt x="26" y="386"/>
                </a:cubicBezTo>
                <a:cubicBezTo>
                  <a:pt x="26" y="387"/>
                  <a:pt x="26" y="387"/>
                  <a:pt x="26" y="387"/>
                </a:cubicBezTo>
                <a:cubicBezTo>
                  <a:pt x="27" y="388"/>
                  <a:pt x="27" y="388"/>
                  <a:pt x="27" y="388"/>
                </a:cubicBezTo>
                <a:cubicBezTo>
                  <a:pt x="27" y="388"/>
                  <a:pt x="27" y="388"/>
                  <a:pt x="27" y="388"/>
                </a:cubicBezTo>
                <a:cubicBezTo>
                  <a:pt x="28" y="389"/>
                  <a:pt x="28" y="389"/>
                  <a:pt x="29" y="389"/>
                </a:cubicBezTo>
                <a:cubicBezTo>
                  <a:pt x="29" y="391"/>
                  <a:pt x="27" y="390"/>
                  <a:pt x="26" y="391"/>
                </a:cubicBezTo>
                <a:cubicBezTo>
                  <a:pt x="26" y="391"/>
                  <a:pt x="27" y="391"/>
                  <a:pt x="27" y="391"/>
                </a:cubicBezTo>
                <a:cubicBezTo>
                  <a:pt x="27" y="392"/>
                  <a:pt x="24" y="393"/>
                  <a:pt x="25" y="394"/>
                </a:cubicBezTo>
                <a:cubicBezTo>
                  <a:pt x="26" y="394"/>
                  <a:pt x="26" y="394"/>
                  <a:pt x="26" y="394"/>
                </a:cubicBezTo>
                <a:cubicBezTo>
                  <a:pt x="26" y="395"/>
                  <a:pt x="27" y="395"/>
                  <a:pt x="26" y="396"/>
                </a:cubicBezTo>
                <a:cubicBezTo>
                  <a:pt x="28" y="397"/>
                  <a:pt x="25" y="398"/>
                  <a:pt x="26" y="400"/>
                </a:cubicBezTo>
                <a:cubicBezTo>
                  <a:pt x="23" y="403"/>
                  <a:pt x="21" y="405"/>
                  <a:pt x="18" y="408"/>
                </a:cubicBezTo>
                <a:cubicBezTo>
                  <a:pt x="20" y="407"/>
                  <a:pt x="22" y="405"/>
                  <a:pt x="24" y="402"/>
                </a:cubicBezTo>
                <a:cubicBezTo>
                  <a:pt x="26" y="402"/>
                  <a:pt x="28" y="402"/>
                  <a:pt x="30" y="402"/>
                </a:cubicBezTo>
                <a:cubicBezTo>
                  <a:pt x="30" y="402"/>
                  <a:pt x="30" y="401"/>
                  <a:pt x="29" y="401"/>
                </a:cubicBezTo>
                <a:cubicBezTo>
                  <a:pt x="30" y="400"/>
                  <a:pt x="30" y="400"/>
                  <a:pt x="30" y="400"/>
                </a:cubicBezTo>
                <a:cubicBezTo>
                  <a:pt x="34" y="399"/>
                  <a:pt x="35" y="396"/>
                  <a:pt x="37" y="394"/>
                </a:cubicBezTo>
                <a:cubicBezTo>
                  <a:pt x="36" y="392"/>
                  <a:pt x="40" y="393"/>
                  <a:pt x="41" y="391"/>
                </a:cubicBezTo>
                <a:cubicBezTo>
                  <a:pt x="41" y="391"/>
                  <a:pt x="42" y="392"/>
                  <a:pt x="42" y="392"/>
                </a:cubicBezTo>
                <a:cubicBezTo>
                  <a:pt x="42" y="392"/>
                  <a:pt x="43" y="392"/>
                  <a:pt x="43" y="392"/>
                </a:cubicBezTo>
                <a:cubicBezTo>
                  <a:pt x="42" y="392"/>
                  <a:pt x="42" y="392"/>
                  <a:pt x="42" y="392"/>
                </a:cubicBezTo>
                <a:cubicBezTo>
                  <a:pt x="42" y="391"/>
                  <a:pt x="42" y="391"/>
                  <a:pt x="42" y="391"/>
                </a:cubicBezTo>
                <a:cubicBezTo>
                  <a:pt x="43" y="388"/>
                  <a:pt x="47" y="388"/>
                  <a:pt x="50" y="386"/>
                </a:cubicBezTo>
                <a:cubicBezTo>
                  <a:pt x="51" y="387"/>
                  <a:pt x="49" y="388"/>
                  <a:pt x="50" y="388"/>
                </a:cubicBezTo>
                <a:cubicBezTo>
                  <a:pt x="49" y="389"/>
                  <a:pt x="48" y="390"/>
                  <a:pt x="47" y="390"/>
                </a:cubicBezTo>
                <a:cubicBezTo>
                  <a:pt x="48" y="391"/>
                  <a:pt x="48" y="391"/>
                  <a:pt x="48" y="391"/>
                </a:cubicBezTo>
                <a:cubicBezTo>
                  <a:pt x="48" y="392"/>
                  <a:pt x="47" y="392"/>
                  <a:pt x="46" y="392"/>
                </a:cubicBezTo>
                <a:cubicBezTo>
                  <a:pt x="49" y="392"/>
                  <a:pt x="49" y="392"/>
                  <a:pt x="49" y="392"/>
                </a:cubicBezTo>
                <a:cubicBezTo>
                  <a:pt x="49" y="393"/>
                  <a:pt x="49" y="393"/>
                  <a:pt x="49" y="393"/>
                </a:cubicBezTo>
                <a:cubicBezTo>
                  <a:pt x="49" y="393"/>
                  <a:pt x="50" y="393"/>
                  <a:pt x="51" y="392"/>
                </a:cubicBezTo>
                <a:cubicBezTo>
                  <a:pt x="49" y="392"/>
                  <a:pt x="51" y="390"/>
                  <a:pt x="49" y="390"/>
                </a:cubicBezTo>
                <a:cubicBezTo>
                  <a:pt x="53" y="389"/>
                  <a:pt x="53" y="389"/>
                  <a:pt x="53" y="389"/>
                </a:cubicBezTo>
                <a:cubicBezTo>
                  <a:pt x="53" y="389"/>
                  <a:pt x="53" y="389"/>
                  <a:pt x="53" y="388"/>
                </a:cubicBezTo>
                <a:cubicBezTo>
                  <a:pt x="54" y="388"/>
                  <a:pt x="54" y="388"/>
                  <a:pt x="54" y="389"/>
                </a:cubicBezTo>
                <a:cubicBezTo>
                  <a:pt x="54" y="388"/>
                  <a:pt x="56" y="387"/>
                  <a:pt x="54" y="387"/>
                </a:cubicBezTo>
                <a:cubicBezTo>
                  <a:pt x="54" y="386"/>
                  <a:pt x="56" y="386"/>
                  <a:pt x="57" y="386"/>
                </a:cubicBezTo>
                <a:cubicBezTo>
                  <a:pt x="55" y="385"/>
                  <a:pt x="55" y="385"/>
                  <a:pt x="55" y="385"/>
                </a:cubicBezTo>
                <a:cubicBezTo>
                  <a:pt x="54" y="386"/>
                  <a:pt x="54" y="386"/>
                  <a:pt x="54" y="386"/>
                </a:cubicBezTo>
                <a:cubicBezTo>
                  <a:pt x="54" y="387"/>
                  <a:pt x="53" y="387"/>
                  <a:pt x="52" y="386"/>
                </a:cubicBezTo>
                <a:cubicBezTo>
                  <a:pt x="53" y="386"/>
                  <a:pt x="52" y="384"/>
                  <a:pt x="53" y="383"/>
                </a:cubicBezTo>
                <a:cubicBezTo>
                  <a:pt x="52" y="383"/>
                  <a:pt x="48" y="385"/>
                  <a:pt x="49" y="382"/>
                </a:cubicBezTo>
                <a:cubicBezTo>
                  <a:pt x="48" y="383"/>
                  <a:pt x="47" y="381"/>
                  <a:pt x="46" y="383"/>
                </a:cubicBezTo>
                <a:cubicBezTo>
                  <a:pt x="48" y="383"/>
                  <a:pt x="48" y="383"/>
                  <a:pt x="48" y="383"/>
                </a:cubicBezTo>
                <a:cubicBezTo>
                  <a:pt x="48" y="384"/>
                  <a:pt x="51" y="383"/>
                  <a:pt x="49" y="385"/>
                </a:cubicBezTo>
                <a:cubicBezTo>
                  <a:pt x="48" y="385"/>
                  <a:pt x="46" y="383"/>
                  <a:pt x="45" y="384"/>
                </a:cubicBezTo>
                <a:cubicBezTo>
                  <a:pt x="45" y="383"/>
                  <a:pt x="45" y="383"/>
                  <a:pt x="45" y="383"/>
                </a:cubicBezTo>
                <a:cubicBezTo>
                  <a:pt x="44" y="383"/>
                  <a:pt x="43" y="384"/>
                  <a:pt x="42" y="385"/>
                </a:cubicBezTo>
                <a:cubicBezTo>
                  <a:pt x="42" y="383"/>
                  <a:pt x="42" y="383"/>
                  <a:pt x="42" y="383"/>
                </a:cubicBezTo>
                <a:cubicBezTo>
                  <a:pt x="44" y="382"/>
                  <a:pt x="44" y="377"/>
                  <a:pt x="48" y="379"/>
                </a:cubicBezTo>
                <a:cubicBezTo>
                  <a:pt x="52" y="378"/>
                  <a:pt x="47" y="381"/>
                  <a:pt x="50" y="381"/>
                </a:cubicBezTo>
                <a:cubicBezTo>
                  <a:pt x="51" y="379"/>
                  <a:pt x="53" y="382"/>
                  <a:pt x="55" y="381"/>
                </a:cubicBezTo>
                <a:cubicBezTo>
                  <a:pt x="54" y="382"/>
                  <a:pt x="54" y="382"/>
                  <a:pt x="54" y="383"/>
                </a:cubicBezTo>
                <a:cubicBezTo>
                  <a:pt x="55" y="382"/>
                  <a:pt x="55" y="384"/>
                  <a:pt x="57" y="383"/>
                </a:cubicBezTo>
                <a:cubicBezTo>
                  <a:pt x="57" y="383"/>
                  <a:pt x="57" y="383"/>
                  <a:pt x="56" y="382"/>
                </a:cubicBezTo>
                <a:cubicBezTo>
                  <a:pt x="57" y="382"/>
                  <a:pt x="57" y="382"/>
                  <a:pt x="57" y="382"/>
                </a:cubicBezTo>
                <a:cubicBezTo>
                  <a:pt x="58" y="382"/>
                  <a:pt x="58" y="382"/>
                  <a:pt x="58" y="382"/>
                </a:cubicBezTo>
                <a:cubicBezTo>
                  <a:pt x="60" y="382"/>
                  <a:pt x="61" y="382"/>
                  <a:pt x="62" y="381"/>
                </a:cubicBezTo>
                <a:cubicBezTo>
                  <a:pt x="60" y="381"/>
                  <a:pt x="59" y="380"/>
                  <a:pt x="58" y="380"/>
                </a:cubicBezTo>
                <a:cubicBezTo>
                  <a:pt x="60" y="377"/>
                  <a:pt x="62" y="382"/>
                  <a:pt x="64" y="379"/>
                </a:cubicBezTo>
                <a:cubicBezTo>
                  <a:pt x="63" y="379"/>
                  <a:pt x="63" y="379"/>
                  <a:pt x="63" y="378"/>
                </a:cubicBezTo>
                <a:cubicBezTo>
                  <a:pt x="64" y="378"/>
                  <a:pt x="64" y="377"/>
                  <a:pt x="65" y="378"/>
                </a:cubicBezTo>
                <a:cubicBezTo>
                  <a:pt x="64" y="376"/>
                  <a:pt x="68" y="377"/>
                  <a:pt x="68" y="375"/>
                </a:cubicBezTo>
                <a:cubicBezTo>
                  <a:pt x="67" y="374"/>
                  <a:pt x="67" y="374"/>
                  <a:pt x="67" y="374"/>
                </a:cubicBezTo>
                <a:cubicBezTo>
                  <a:pt x="68" y="373"/>
                  <a:pt x="70" y="373"/>
                  <a:pt x="71" y="372"/>
                </a:cubicBezTo>
                <a:cubicBezTo>
                  <a:pt x="70" y="372"/>
                  <a:pt x="70" y="372"/>
                  <a:pt x="70" y="372"/>
                </a:cubicBezTo>
                <a:cubicBezTo>
                  <a:pt x="70" y="372"/>
                  <a:pt x="70" y="371"/>
                  <a:pt x="71" y="371"/>
                </a:cubicBezTo>
                <a:cubicBezTo>
                  <a:pt x="71" y="371"/>
                  <a:pt x="72" y="371"/>
                  <a:pt x="71" y="370"/>
                </a:cubicBezTo>
                <a:cubicBezTo>
                  <a:pt x="71" y="370"/>
                  <a:pt x="72" y="370"/>
                  <a:pt x="72" y="370"/>
                </a:cubicBezTo>
                <a:cubicBezTo>
                  <a:pt x="74" y="366"/>
                  <a:pt x="76" y="371"/>
                  <a:pt x="77" y="368"/>
                </a:cubicBezTo>
                <a:cubicBezTo>
                  <a:pt x="78" y="368"/>
                  <a:pt x="78" y="368"/>
                  <a:pt x="78" y="368"/>
                </a:cubicBezTo>
                <a:cubicBezTo>
                  <a:pt x="79" y="369"/>
                  <a:pt x="78" y="370"/>
                  <a:pt x="78" y="371"/>
                </a:cubicBezTo>
                <a:cubicBezTo>
                  <a:pt x="79" y="371"/>
                  <a:pt x="79" y="372"/>
                  <a:pt x="80" y="372"/>
                </a:cubicBezTo>
                <a:cubicBezTo>
                  <a:pt x="80" y="373"/>
                  <a:pt x="80" y="373"/>
                  <a:pt x="78" y="374"/>
                </a:cubicBezTo>
                <a:cubicBezTo>
                  <a:pt x="79" y="374"/>
                  <a:pt x="79" y="374"/>
                  <a:pt x="79" y="375"/>
                </a:cubicBezTo>
                <a:cubicBezTo>
                  <a:pt x="80" y="375"/>
                  <a:pt x="80" y="375"/>
                  <a:pt x="80" y="375"/>
                </a:cubicBezTo>
                <a:cubicBezTo>
                  <a:pt x="80" y="374"/>
                  <a:pt x="80" y="374"/>
                  <a:pt x="80" y="374"/>
                </a:cubicBezTo>
                <a:cubicBezTo>
                  <a:pt x="79" y="375"/>
                  <a:pt x="79" y="374"/>
                  <a:pt x="79" y="374"/>
                </a:cubicBezTo>
                <a:cubicBezTo>
                  <a:pt x="79" y="373"/>
                  <a:pt x="81" y="374"/>
                  <a:pt x="82" y="374"/>
                </a:cubicBezTo>
                <a:cubicBezTo>
                  <a:pt x="80" y="375"/>
                  <a:pt x="82" y="376"/>
                  <a:pt x="81" y="377"/>
                </a:cubicBezTo>
                <a:cubicBezTo>
                  <a:pt x="83" y="376"/>
                  <a:pt x="84" y="378"/>
                  <a:pt x="86" y="378"/>
                </a:cubicBezTo>
                <a:cubicBezTo>
                  <a:pt x="84" y="378"/>
                  <a:pt x="84" y="379"/>
                  <a:pt x="83" y="380"/>
                </a:cubicBezTo>
                <a:cubicBezTo>
                  <a:pt x="84" y="381"/>
                  <a:pt x="85" y="381"/>
                  <a:pt x="87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9" y="381"/>
                  <a:pt x="88" y="383"/>
                  <a:pt x="90" y="383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8" y="381"/>
                  <a:pt x="88" y="381"/>
                  <a:pt x="88" y="381"/>
                </a:cubicBezTo>
                <a:cubicBezTo>
                  <a:pt x="88" y="381"/>
                  <a:pt x="88" y="381"/>
                  <a:pt x="88" y="381"/>
                </a:cubicBezTo>
                <a:cubicBezTo>
                  <a:pt x="89" y="381"/>
                  <a:pt x="89" y="380"/>
                  <a:pt x="90" y="381"/>
                </a:cubicBezTo>
                <a:cubicBezTo>
                  <a:pt x="90" y="381"/>
                  <a:pt x="89" y="381"/>
                  <a:pt x="89" y="382"/>
                </a:cubicBezTo>
                <a:cubicBezTo>
                  <a:pt x="90" y="381"/>
                  <a:pt x="91" y="382"/>
                  <a:pt x="92" y="382"/>
                </a:cubicBezTo>
                <a:cubicBezTo>
                  <a:pt x="91" y="383"/>
                  <a:pt x="92" y="384"/>
                  <a:pt x="92" y="385"/>
                </a:cubicBezTo>
                <a:cubicBezTo>
                  <a:pt x="92" y="383"/>
                  <a:pt x="92" y="383"/>
                  <a:pt x="92" y="383"/>
                </a:cubicBezTo>
                <a:cubicBezTo>
                  <a:pt x="93" y="383"/>
                  <a:pt x="93" y="383"/>
                  <a:pt x="93" y="383"/>
                </a:cubicBezTo>
                <a:cubicBezTo>
                  <a:pt x="94" y="384"/>
                  <a:pt x="93" y="385"/>
                  <a:pt x="93" y="385"/>
                </a:cubicBezTo>
                <a:cubicBezTo>
                  <a:pt x="94" y="385"/>
                  <a:pt x="94" y="385"/>
                  <a:pt x="94" y="385"/>
                </a:cubicBezTo>
                <a:cubicBezTo>
                  <a:pt x="94" y="386"/>
                  <a:pt x="96" y="386"/>
                  <a:pt x="97" y="387"/>
                </a:cubicBezTo>
                <a:cubicBezTo>
                  <a:pt x="96" y="388"/>
                  <a:pt x="96" y="388"/>
                  <a:pt x="96" y="388"/>
                </a:cubicBezTo>
                <a:cubicBezTo>
                  <a:pt x="96" y="388"/>
                  <a:pt x="96" y="388"/>
                  <a:pt x="96" y="388"/>
                </a:cubicBezTo>
                <a:cubicBezTo>
                  <a:pt x="95" y="389"/>
                  <a:pt x="95" y="389"/>
                  <a:pt x="95" y="389"/>
                </a:cubicBezTo>
                <a:cubicBezTo>
                  <a:pt x="95" y="390"/>
                  <a:pt x="96" y="389"/>
                  <a:pt x="97" y="390"/>
                </a:cubicBezTo>
                <a:cubicBezTo>
                  <a:pt x="96" y="390"/>
                  <a:pt x="96" y="390"/>
                  <a:pt x="96" y="390"/>
                </a:cubicBezTo>
                <a:cubicBezTo>
                  <a:pt x="96" y="391"/>
                  <a:pt x="96" y="391"/>
                  <a:pt x="96" y="391"/>
                </a:cubicBezTo>
                <a:cubicBezTo>
                  <a:pt x="97" y="390"/>
                  <a:pt x="97" y="392"/>
                  <a:pt x="97" y="391"/>
                </a:cubicBezTo>
                <a:cubicBezTo>
                  <a:pt x="98" y="391"/>
                  <a:pt x="99" y="392"/>
                  <a:pt x="100" y="392"/>
                </a:cubicBezTo>
                <a:cubicBezTo>
                  <a:pt x="100" y="392"/>
                  <a:pt x="100" y="392"/>
                  <a:pt x="100" y="392"/>
                </a:cubicBezTo>
                <a:cubicBezTo>
                  <a:pt x="103" y="392"/>
                  <a:pt x="103" y="392"/>
                  <a:pt x="103" y="392"/>
                </a:cubicBezTo>
                <a:cubicBezTo>
                  <a:pt x="103" y="392"/>
                  <a:pt x="102" y="393"/>
                  <a:pt x="102" y="392"/>
                </a:cubicBezTo>
                <a:cubicBezTo>
                  <a:pt x="103" y="392"/>
                  <a:pt x="104" y="393"/>
                  <a:pt x="104" y="393"/>
                </a:cubicBezTo>
                <a:cubicBezTo>
                  <a:pt x="106" y="392"/>
                  <a:pt x="108" y="394"/>
                  <a:pt x="108" y="394"/>
                </a:cubicBezTo>
                <a:cubicBezTo>
                  <a:pt x="109" y="394"/>
                  <a:pt x="109" y="395"/>
                  <a:pt x="109" y="396"/>
                </a:cubicBezTo>
                <a:cubicBezTo>
                  <a:pt x="110" y="395"/>
                  <a:pt x="110" y="395"/>
                  <a:pt x="110" y="395"/>
                </a:cubicBezTo>
                <a:cubicBezTo>
                  <a:pt x="109" y="395"/>
                  <a:pt x="109" y="395"/>
                  <a:pt x="109" y="395"/>
                </a:cubicBezTo>
                <a:cubicBezTo>
                  <a:pt x="111" y="395"/>
                  <a:pt x="110" y="393"/>
                  <a:pt x="112" y="393"/>
                </a:cubicBezTo>
                <a:cubicBezTo>
                  <a:pt x="111" y="394"/>
                  <a:pt x="111" y="395"/>
                  <a:pt x="110" y="396"/>
                </a:cubicBezTo>
                <a:cubicBezTo>
                  <a:pt x="111" y="396"/>
                  <a:pt x="111" y="396"/>
                  <a:pt x="111" y="396"/>
                </a:cubicBezTo>
                <a:cubicBezTo>
                  <a:pt x="112" y="396"/>
                  <a:pt x="111" y="397"/>
                  <a:pt x="110" y="397"/>
                </a:cubicBezTo>
                <a:cubicBezTo>
                  <a:pt x="111" y="397"/>
                  <a:pt x="112" y="398"/>
                  <a:pt x="112" y="398"/>
                </a:cubicBezTo>
                <a:cubicBezTo>
                  <a:pt x="111" y="399"/>
                  <a:pt x="111" y="399"/>
                  <a:pt x="111" y="399"/>
                </a:cubicBezTo>
                <a:cubicBezTo>
                  <a:pt x="112" y="399"/>
                  <a:pt x="112" y="398"/>
                  <a:pt x="113" y="398"/>
                </a:cubicBezTo>
                <a:cubicBezTo>
                  <a:pt x="113" y="398"/>
                  <a:pt x="112" y="398"/>
                  <a:pt x="112" y="397"/>
                </a:cubicBezTo>
                <a:cubicBezTo>
                  <a:pt x="114" y="397"/>
                  <a:pt x="115" y="396"/>
                  <a:pt x="116" y="397"/>
                </a:cubicBezTo>
                <a:cubicBezTo>
                  <a:pt x="116" y="398"/>
                  <a:pt x="116" y="398"/>
                  <a:pt x="115" y="398"/>
                </a:cubicBezTo>
                <a:cubicBezTo>
                  <a:pt x="115" y="398"/>
                  <a:pt x="115" y="399"/>
                  <a:pt x="115" y="399"/>
                </a:cubicBezTo>
                <a:cubicBezTo>
                  <a:pt x="115" y="400"/>
                  <a:pt x="115" y="400"/>
                  <a:pt x="116" y="401"/>
                </a:cubicBezTo>
                <a:cubicBezTo>
                  <a:pt x="116" y="401"/>
                  <a:pt x="117" y="400"/>
                  <a:pt x="117" y="400"/>
                </a:cubicBezTo>
                <a:cubicBezTo>
                  <a:pt x="117" y="399"/>
                  <a:pt x="116" y="400"/>
                  <a:pt x="115" y="400"/>
                </a:cubicBezTo>
                <a:cubicBezTo>
                  <a:pt x="116" y="399"/>
                  <a:pt x="117" y="398"/>
                  <a:pt x="118" y="399"/>
                </a:cubicBezTo>
                <a:cubicBezTo>
                  <a:pt x="118" y="399"/>
                  <a:pt x="118" y="399"/>
                  <a:pt x="118" y="399"/>
                </a:cubicBezTo>
                <a:cubicBezTo>
                  <a:pt x="118" y="400"/>
                  <a:pt x="119" y="399"/>
                  <a:pt x="119" y="399"/>
                </a:cubicBezTo>
                <a:cubicBezTo>
                  <a:pt x="121" y="398"/>
                  <a:pt x="122" y="398"/>
                  <a:pt x="123" y="399"/>
                </a:cubicBezTo>
                <a:cubicBezTo>
                  <a:pt x="123" y="399"/>
                  <a:pt x="123" y="398"/>
                  <a:pt x="123" y="398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6" y="398"/>
                  <a:pt x="128" y="400"/>
                  <a:pt x="129" y="398"/>
                </a:cubicBezTo>
                <a:cubicBezTo>
                  <a:pt x="131" y="398"/>
                  <a:pt x="131" y="397"/>
                  <a:pt x="132" y="396"/>
                </a:cubicBezTo>
                <a:cubicBezTo>
                  <a:pt x="133" y="396"/>
                  <a:pt x="135" y="397"/>
                  <a:pt x="134" y="398"/>
                </a:cubicBezTo>
                <a:cubicBezTo>
                  <a:pt x="137" y="397"/>
                  <a:pt x="137" y="397"/>
                  <a:pt x="137" y="397"/>
                </a:cubicBezTo>
                <a:cubicBezTo>
                  <a:pt x="139" y="397"/>
                  <a:pt x="137" y="398"/>
                  <a:pt x="138" y="399"/>
                </a:cubicBezTo>
                <a:cubicBezTo>
                  <a:pt x="139" y="399"/>
                  <a:pt x="139" y="399"/>
                  <a:pt x="139" y="399"/>
                </a:cubicBezTo>
                <a:cubicBezTo>
                  <a:pt x="139" y="398"/>
                  <a:pt x="139" y="398"/>
                  <a:pt x="138" y="398"/>
                </a:cubicBezTo>
                <a:cubicBezTo>
                  <a:pt x="137" y="397"/>
                  <a:pt x="138" y="396"/>
                  <a:pt x="139" y="396"/>
                </a:cubicBezTo>
                <a:cubicBezTo>
                  <a:pt x="139" y="397"/>
                  <a:pt x="142" y="395"/>
                  <a:pt x="141" y="397"/>
                </a:cubicBezTo>
                <a:cubicBezTo>
                  <a:pt x="142" y="396"/>
                  <a:pt x="143" y="397"/>
                  <a:pt x="144" y="397"/>
                </a:cubicBezTo>
                <a:cubicBezTo>
                  <a:pt x="144" y="398"/>
                  <a:pt x="143" y="398"/>
                  <a:pt x="144" y="398"/>
                </a:cubicBezTo>
                <a:cubicBezTo>
                  <a:pt x="145" y="398"/>
                  <a:pt x="145" y="398"/>
                  <a:pt x="145" y="398"/>
                </a:cubicBezTo>
                <a:cubicBezTo>
                  <a:pt x="144" y="398"/>
                  <a:pt x="145" y="397"/>
                  <a:pt x="145" y="397"/>
                </a:cubicBezTo>
                <a:cubicBezTo>
                  <a:pt x="145" y="397"/>
                  <a:pt x="143" y="397"/>
                  <a:pt x="143" y="396"/>
                </a:cubicBezTo>
                <a:cubicBezTo>
                  <a:pt x="143" y="394"/>
                  <a:pt x="146" y="395"/>
                  <a:pt x="147" y="395"/>
                </a:cubicBezTo>
                <a:cubicBezTo>
                  <a:pt x="147" y="394"/>
                  <a:pt x="146" y="395"/>
                  <a:pt x="146" y="394"/>
                </a:cubicBezTo>
                <a:cubicBezTo>
                  <a:pt x="146" y="394"/>
                  <a:pt x="146" y="394"/>
                  <a:pt x="146" y="394"/>
                </a:cubicBezTo>
                <a:cubicBezTo>
                  <a:pt x="150" y="394"/>
                  <a:pt x="151" y="393"/>
                  <a:pt x="154" y="393"/>
                </a:cubicBezTo>
                <a:cubicBezTo>
                  <a:pt x="153" y="392"/>
                  <a:pt x="153" y="392"/>
                  <a:pt x="153" y="392"/>
                </a:cubicBezTo>
                <a:cubicBezTo>
                  <a:pt x="154" y="391"/>
                  <a:pt x="156" y="392"/>
                  <a:pt x="156" y="392"/>
                </a:cubicBezTo>
                <a:cubicBezTo>
                  <a:pt x="157" y="391"/>
                  <a:pt x="158" y="392"/>
                  <a:pt x="158" y="392"/>
                </a:cubicBezTo>
                <a:cubicBezTo>
                  <a:pt x="158" y="393"/>
                  <a:pt x="160" y="394"/>
                  <a:pt x="158" y="395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7" y="394"/>
                  <a:pt x="156" y="393"/>
                </a:cubicBezTo>
                <a:cubicBezTo>
                  <a:pt x="156" y="394"/>
                  <a:pt x="157" y="395"/>
                  <a:pt x="157" y="395"/>
                </a:cubicBezTo>
                <a:cubicBezTo>
                  <a:pt x="157" y="396"/>
                  <a:pt x="157" y="396"/>
                  <a:pt x="157" y="396"/>
                </a:cubicBezTo>
                <a:cubicBezTo>
                  <a:pt x="158" y="395"/>
                  <a:pt x="161" y="397"/>
                  <a:pt x="161" y="394"/>
                </a:cubicBezTo>
                <a:cubicBezTo>
                  <a:pt x="163" y="395"/>
                  <a:pt x="162" y="396"/>
                  <a:pt x="163" y="396"/>
                </a:cubicBezTo>
                <a:cubicBezTo>
                  <a:pt x="163" y="395"/>
                  <a:pt x="163" y="395"/>
                  <a:pt x="163" y="395"/>
                </a:cubicBezTo>
                <a:cubicBezTo>
                  <a:pt x="164" y="395"/>
                  <a:pt x="164" y="396"/>
                  <a:pt x="164" y="395"/>
                </a:cubicBezTo>
                <a:cubicBezTo>
                  <a:pt x="164" y="394"/>
                  <a:pt x="163" y="395"/>
                  <a:pt x="162" y="395"/>
                </a:cubicBezTo>
                <a:cubicBezTo>
                  <a:pt x="162" y="394"/>
                  <a:pt x="163" y="394"/>
                  <a:pt x="163" y="394"/>
                </a:cubicBezTo>
                <a:cubicBezTo>
                  <a:pt x="164" y="393"/>
                  <a:pt x="165" y="395"/>
                  <a:pt x="167" y="395"/>
                </a:cubicBezTo>
                <a:cubicBezTo>
                  <a:pt x="168" y="394"/>
                  <a:pt x="168" y="393"/>
                  <a:pt x="170" y="393"/>
                </a:cubicBezTo>
                <a:cubicBezTo>
                  <a:pt x="170" y="394"/>
                  <a:pt x="169" y="394"/>
                  <a:pt x="169" y="395"/>
                </a:cubicBezTo>
                <a:cubicBezTo>
                  <a:pt x="170" y="395"/>
                  <a:pt x="170" y="395"/>
                  <a:pt x="170" y="395"/>
                </a:cubicBezTo>
                <a:cubicBezTo>
                  <a:pt x="170" y="394"/>
                  <a:pt x="170" y="394"/>
                  <a:pt x="170" y="394"/>
                </a:cubicBezTo>
                <a:cubicBezTo>
                  <a:pt x="172" y="394"/>
                  <a:pt x="171" y="392"/>
                  <a:pt x="172" y="391"/>
                </a:cubicBezTo>
                <a:cubicBezTo>
                  <a:pt x="171" y="391"/>
                  <a:pt x="169" y="391"/>
                  <a:pt x="170" y="390"/>
                </a:cubicBezTo>
                <a:cubicBezTo>
                  <a:pt x="169" y="391"/>
                  <a:pt x="168" y="394"/>
                  <a:pt x="167" y="392"/>
                </a:cubicBezTo>
                <a:cubicBezTo>
                  <a:pt x="167" y="392"/>
                  <a:pt x="167" y="392"/>
                  <a:pt x="167" y="392"/>
                </a:cubicBezTo>
                <a:cubicBezTo>
                  <a:pt x="165" y="392"/>
                  <a:pt x="165" y="392"/>
                  <a:pt x="165" y="392"/>
                </a:cubicBezTo>
                <a:cubicBezTo>
                  <a:pt x="165" y="390"/>
                  <a:pt x="167" y="391"/>
                  <a:pt x="168" y="390"/>
                </a:cubicBezTo>
                <a:cubicBezTo>
                  <a:pt x="166" y="389"/>
                  <a:pt x="166" y="389"/>
                  <a:pt x="166" y="389"/>
                </a:cubicBezTo>
                <a:cubicBezTo>
                  <a:pt x="165" y="388"/>
                  <a:pt x="169" y="387"/>
                  <a:pt x="170" y="386"/>
                </a:cubicBezTo>
                <a:cubicBezTo>
                  <a:pt x="172" y="387"/>
                  <a:pt x="170" y="388"/>
                  <a:pt x="171" y="389"/>
                </a:cubicBezTo>
                <a:cubicBezTo>
                  <a:pt x="170" y="387"/>
                  <a:pt x="174" y="387"/>
                  <a:pt x="174" y="387"/>
                </a:cubicBezTo>
                <a:cubicBezTo>
                  <a:pt x="174" y="387"/>
                  <a:pt x="174" y="387"/>
                  <a:pt x="174" y="387"/>
                </a:cubicBezTo>
                <a:cubicBezTo>
                  <a:pt x="174" y="386"/>
                  <a:pt x="174" y="386"/>
                  <a:pt x="174" y="386"/>
                </a:cubicBezTo>
                <a:cubicBezTo>
                  <a:pt x="175" y="387"/>
                  <a:pt x="177" y="388"/>
                  <a:pt x="178" y="389"/>
                </a:cubicBezTo>
                <a:cubicBezTo>
                  <a:pt x="179" y="391"/>
                  <a:pt x="177" y="389"/>
                  <a:pt x="176" y="390"/>
                </a:cubicBezTo>
                <a:cubicBezTo>
                  <a:pt x="176" y="390"/>
                  <a:pt x="176" y="390"/>
                  <a:pt x="176" y="390"/>
                </a:cubicBezTo>
                <a:cubicBezTo>
                  <a:pt x="176" y="391"/>
                  <a:pt x="176" y="391"/>
                  <a:pt x="176" y="391"/>
                </a:cubicBezTo>
                <a:cubicBezTo>
                  <a:pt x="176" y="391"/>
                  <a:pt x="177" y="392"/>
                  <a:pt x="177" y="392"/>
                </a:cubicBezTo>
                <a:cubicBezTo>
                  <a:pt x="176" y="393"/>
                  <a:pt x="174" y="392"/>
                  <a:pt x="173" y="393"/>
                </a:cubicBezTo>
                <a:cubicBezTo>
                  <a:pt x="173" y="393"/>
                  <a:pt x="174" y="393"/>
                  <a:pt x="175" y="393"/>
                </a:cubicBezTo>
                <a:cubicBezTo>
                  <a:pt x="177" y="392"/>
                  <a:pt x="180" y="395"/>
                  <a:pt x="181" y="392"/>
                </a:cubicBezTo>
                <a:cubicBezTo>
                  <a:pt x="180" y="392"/>
                  <a:pt x="180" y="392"/>
                  <a:pt x="180" y="392"/>
                </a:cubicBezTo>
                <a:cubicBezTo>
                  <a:pt x="179" y="391"/>
                  <a:pt x="180" y="390"/>
                  <a:pt x="180" y="390"/>
                </a:cubicBezTo>
                <a:cubicBezTo>
                  <a:pt x="181" y="390"/>
                  <a:pt x="181" y="390"/>
                  <a:pt x="181" y="390"/>
                </a:cubicBezTo>
                <a:cubicBezTo>
                  <a:pt x="181" y="389"/>
                  <a:pt x="182" y="388"/>
                  <a:pt x="183" y="387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5" y="388"/>
                  <a:pt x="185" y="386"/>
                  <a:pt x="186" y="387"/>
                </a:cubicBezTo>
                <a:cubicBezTo>
                  <a:pt x="186" y="387"/>
                  <a:pt x="186" y="387"/>
                  <a:pt x="186" y="388"/>
                </a:cubicBezTo>
                <a:cubicBezTo>
                  <a:pt x="187" y="388"/>
                  <a:pt x="187" y="388"/>
                  <a:pt x="187" y="388"/>
                </a:cubicBezTo>
                <a:cubicBezTo>
                  <a:pt x="188" y="386"/>
                  <a:pt x="190" y="386"/>
                  <a:pt x="191" y="386"/>
                </a:cubicBezTo>
                <a:cubicBezTo>
                  <a:pt x="194" y="385"/>
                  <a:pt x="197" y="384"/>
                  <a:pt x="200" y="384"/>
                </a:cubicBezTo>
                <a:cubicBezTo>
                  <a:pt x="200" y="383"/>
                  <a:pt x="204" y="382"/>
                  <a:pt x="203" y="380"/>
                </a:cubicBezTo>
                <a:cubicBezTo>
                  <a:pt x="203" y="380"/>
                  <a:pt x="204" y="380"/>
                  <a:pt x="204" y="380"/>
                </a:cubicBezTo>
                <a:cubicBezTo>
                  <a:pt x="203" y="379"/>
                  <a:pt x="203" y="379"/>
                  <a:pt x="203" y="379"/>
                </a:cubicBezTo>
                <a:cubicBezTo>
                  <a:pt x="205" y="378"/>
                  <a:pt x="207" y="379"/>
                  <a:pt x="208" y="378"/>
                </a:cubicBezTo>
                <a:cubicBezTo>
                  <a:pt x="206" y="378"/>
                  <a:pt x="205" y="377"/>
                  <a:pt x="204" y="376"/>
                </a:cubicBezTo>
                <a:cubicBezTo>
                  <a:pt x="206" y="375"/>
                  <a:pt x="207" y="374"/>
                  <a:pt x="209" y="373"/>
                </a:cubicBezTo>
                <a:cubicBezTo>
                  <a:pt x="208" y="373"/>
                  <a:pt x="209" y="372"/>
                  <a:pt x="209" y="372"/>
                </a:cubicBezTo>
                <a:cubicBezTo>
                  <a:pt x="210" y="372"/>
                  <a:pt x="211" y="372"/>
                  <a:pt x="210" y="373"/>
                </a:cubicBezTo>
                <a:cubicBezTo>
                  <a:pt x="211" y="374"/>
                  <a:pt x="213" y="373"/>
                  <a:pt x="213" y="372"/>
                </a:cubicBezTo>
                <a:cubicBezTo>
                  <a:pt x="212" y="373"/>
                  <a:pt x="214" y="374"/>
                  <a:pt x="214" y="374"/>
                </a:cubicBezTo>
                <a:cubicBezTo>
                  <a:pt x="215" y="373"/>
                  <a:pt x="217" y="372"/>
                  <a:pt x="219" y="372"/>
                </a:cubicBezTo>
                <a:cubicBezTo>
                  <a:pt x="218" y="371"/>
                  <a:pt x="219" y="370"/>
                  <a:pt x="219" y="370"/>
                </a:cubicBezTo>
                <a:cubicBezTo>
                  <a:pt x="218" y="370"/>
                  <a:pt x="218" y="371"/>
                  <a:pt x="218" y="371"/>
                </a:cubicBezTo>
                <a:cubicBezTo>
                  <a:pt x="217" y="370"/>
                  <a:pt x="216" y="370"/>
                  <a:pt x="217" y="369"/>
                </a:cubicBezTo>
                <a:cubicBezTo>
                  <a:pt x="218" y="369"/>
                  <a:pt x="219" y="370"/>
                  <a:pt x="220" y="369"/>
                </a:cubicBezTo>
                <a:cubicBezTo>
                  <a:pt x="220" y="368"/>
                  <a:pt x="222" y="366"/>
                  <a:pt x="221" y="366"/>
                </a:cubicBezTo>
                <a:cubicBezTo>
                  <a:pt x="221" y="364"/>
                  <a:pt x="224" y="363"/>
                  <a:pt x="226" y="363"/>
                </a:cubicBezTo>
                <a:cubicBezTo>
                  <a:pt x="226" y="361"/>
                  <a:pt x="229" y="360"/>
                  <a:pt x="226" y="359"/>
                </a:cubicBezTo>
                <a:cubicBezTo>
                  <a:pt x="226" y="359"/>
                  <a:pt x="227" y="359"/>
                  <a:pt x="228" y="358"/>
                </a:cubicBezTo>
                <a:cubicBezTo>
                  <a:pt x="228" y="359"/>
                  <a:pt x="229" y="359"/>
                  <a:pt x="229" y="359"/>
                </a:cubicBezTo>
                <a:cubicBezTo>
                  <a:pt x="232" y="358"/>
                  <a:pt x="232" y="358"/>
                  <a:pt x="232" y="358"/>
                </a:cubicBezTo>
                <a:cubicBezTo>
                  <a:pt x="235" y="357"/>
                  <a:pt x="233" y="354"/>
                  <a:pt x="237" y="354"/>
                </a:cubicBezTo>
                <a:cubicBezTo>
                  <a:pt x="237" y="354"/>
                  <a:pt x="237" y="354"/>
                  <a:pt x="237" y="354"/>
                </a:cubicBezTo>
                <a:cubicBezTo>
                  <a:pt x="237" y="353"/>
                  <a:pt x="236" y="351"/>
                  <a:pt x="238" y="352"/>
                </a:cubicBezTo>
                <a:cubicBezTo>
                  <a:pt x="239" y="350"/>
                  <a:pt x="242" y="351"/>
                  <a:pt x="241" y="349"/>
                </a:cubicBezTo>
                <a:cubicBezTo>
                  <a:pt x="242" y="348"/>
                  <a:pt x="243" y="346"/>
                  <a:pt x="244" y="347"/>
                </a:cubicBezTo>
                <a:cubicBezTo>
                  <a:pt x="245" y="345"/>
                  <a:pt x="245" y="345"/>
                  <a:pt x="245" y="345"/>
                </a:cubicBezTo>
                <a:cubicBezTo>
                  <a:pt x="245" y="345"/>
                  <a:pt x="245" y="344"/>
                  <a:pt x="243" y="344"/>
                </a:cubicBezTo>
                <a:cubicBezTo>
                  <a:pt x="243" y="346"/>
                  <a:pt x="241" y="344"/>
                  <a:pt x="241" y="344"/>
                </a:cubicBezTo>
                <a:cubicBezTo>
                  <a:pt x="242" y="342"/>
                  <a:pt x="242" y="342"/>
                  <a:pt x="242" y="342"/>
                </a:cubicBezTo>
                <a:cubicBezTo>
                  <a:pt x="241" y="342"/>
                  <a:pt x="239" y="343"/>
                  <a:pt x="239" y="341"/>
                </a:cubicBezTo>
                <a:cubicBezTo>
                  <a:pt x="240" y="340"/>
                  <a:pt x="243" y="340"/>
                  <a:pt x="244" y="340"/>
                </a:cubicBezTo>
                <a:cubicBezTo>
                  <a:pt x="247" y="338"/>
                  <a:pt x="249" y="340"/>
                  <a:pt x="251" y="339"/>
                </a:cubicBezTo>
                <a:cubicBezTo>
                  <a:pt x="251" y="338"/>
                  <a:pt x="253" y="338"/>
                  <a:pt x="252" y="337"/>
                </a:cubicBezTo>
                <a:cubicBezTo>
                  <a:pt x="250" y="337"/>
                  <a:pt x="250" y="337"/>
                  <a:pt x="250" y="337"/>
                </a:cubicBezTo>
                <a:cubicBezTo>
                  <a:pt x="251" y="338"/>
                  <a:pt x="249" y="338"/>
                  <a:pt x="248" y="338"/>
                </a:cubicBezTo>
                <a:cubicBezTo>
                  <a:pt x="247" y="336"/>
                  <a:pt x="246" y="339"/>
                  <a:pt x="245" y="338"/>
                </a:cubicBezTo>
                <a:cubicBezTo>
                  <a:pt x="246" y="338"/>
                  <a:pt x="246" y="336"/>
                  <a:pt x="247" y="336"/>
                </a:cubicBezTo>
                <a:cubicBezTo>
                  <a:pt x="249" y="335"/>
                  <a:pt x="250" y="332"/>
                  <a:pt x="252" y="333"/>
                </a:cubicBezTo>
                <a:cubicBezTo>
                  <a:pt x="253" y="332"/>
                  <a:pt x="252" y="332"/>
                  <a:pt x="253" y="331"/>
                </a:cubicBezTo>
                <a:cubicBezTo>
                  <a:pt x="254" y="332"/>
                  <a:pt x="255" y="332"/>
                  <a:pt x="256" y="331"/>
                </a:cubicBezTo>
                <a:cubicBezTo>
                  <a:pt x="257" y="334"/>
                  <a:pt x="260" y="331"/>
                  <a:pt x="262" y="332"/>
                </a:cubicBezTo>
                <a:cubicBezTo>
                  <a:pt x="262" y="331"/>
                  <a:pt x="262" y="331"/>
                  <a:pt x="262" y="331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30"/>
                  <a:pt x="260" y="330"/>
                  <a:pt x="260" y="329"/>
                </a:cubicBezTo>
                <a:cubicBezTo>
                  <a:pt x="261" y="330"/>
                  <a:pt x="261" y="330"/>
                  <a:pt x="261" y="330"/>
                </a:cubicBezTo>
                <a:cubicBezTo>
                  <a:pt x="262" y="328"/>
                  <a:pt x="262" y="328"/>
                  <a:pt x="262" y="328"/>
                </a:cubicBezTo>
                <a:cubicBezTo>
                  <a:pt x="266" y="328"/>
                  <a:pt x="261" y="327"/>
                  <a:pt x="262" y="325"/>
                </a:cubicBezTo>
                <a:cubicBezTo>
                  <a:pt x="263" y="325"/>
                  <a:pt x="263" y="326"/>
                  <a:pt x="264" y="326"/>
                </a:cubicBezTo>
                <a:cubicBezTo>
                  <a:pt x="265" y="326"/>
                  <a:pt x="265" y="325"/>
                  <a:pt x="266" y="325"/>
                </a:cubicBezTo>
                <a:cubicBezTo>
                  <a:pt x="262" y="324"/>
                  <a:pt x="262" y="324"/>
                  <a:pt x="262" y="324"/>
                </a:cubicBezTo>
                <a:cubicBezTo>
                  <a:pt x="263" y="324"/>
                  <a:pt x="263" y="324"/>
                  <a:pt x="263" y="324"/>
                </a:cubicBezTo>
                <a:cubicBezTo>
                  <a:pt x="263" y="323"/>
                  <a:pt x="262" y="323"/>
                  <a:pt x="261" y="322"/>
                </a:cubicBezTo>
                <a:cubicBezTo>
                  <a:pt x="262" y="320"/>
                  <a:pt x="266" y="321"/>
                  <a:pt x="265" y="318"/>
                </a:cubicBezTo>
                <a:cubicBezTo>
                  <a:pt x="269" y="318"/>
                  <a:pt x="266" y="320"/>
                  <a:pt x="268" y="321"/>
                </a:cubicBezTo>
                <a:cubicBezTo>
                  <a:pt x="269" y="320"/>
                  <a:pt x="269" y="320"/>
                  <a:pt x="269" y="320"/>
                </a:cubicBezTo>
                <a:cubicBezTo>
                  <a:pt x="269" y="320"/>
                  <a:pt x="269" y="320"/>
                  <a:pt x="269" y="320"/>
                </a:cubicBezTo>
                <a:cubicBezTo>
                  <a:pt x="269" y="318"/>
                  <a:pt x="272" y="316"/>
                  <a:pt x="273" y="315"/>
                </a:cubicBezTo>
                <a:cubicBezTo>
                  <a:pt x="274" y="315"/>
                  <a:pt x="274" y="314"/>
                  <a:pt x="275" y="315"/>
                </a:cubicBezTo>
                <a:cubicBezTo>
                  <a:pt x="277" y="311"/>
                  <a:pt x="280" y="313"/>
                  <a:pt x="283" y="312"/>
                </a:cubicBezTo>
                <a:cubicBezTo>
                  <a:pt x="282" y="311"/>
                  <a:pt x="284" y="312"/>
                  <a:pt x="284" y="311"/>
                </a:cubicBezTo>
                <a:cubicBezTo>
                  <a:pt x="289" y="312"/>
                  <a:pt x="289" y="306"/>
                  <a:pt x="293" y="306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6" y="304"/>
                  <a:pt x="295" y="301"/>
                  <a:pt x="299" y="301"/>
                </a:cubicBezTo>
                <a:cubicBezTo>
                  <a:pt x="299" y="302"/>
                  <a:pt x="301" y="302"/>
                  <a:pt x="301" y="303"/>
                </a:cubicBezTo>
                <a:cubicBezTo>
                  <a:pt x="301" y="304"/>
                  <a:pt x="300" y="302"/>
                  <a:pt x="299" y="303"/>
                </a:cubicBezTo>
                <a:cubicBezTo>
                  <a:pt x="299" y="303"/>
                  <a:pt x="299" y="303"/>
                  <a:pt x="299" y="303"/>
                </a:cubicBezTo>
                <a:cubicBezTo>
                  <a:pt x="300" y="302"/>
                  <a:pt x="300" y="304"/>
                  <a:pt x="302" y="303"/>
                </a:cubicBezTo>
                <a:cubicBezTo>
                  <a:pt x="302" y="303"/>
                  <a:pt x="302" y="302"/>
                  <a:pt x="302" y="302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6" y="303"/>
                  <a:pt x="306" y="305"/>
                  <a:pt x="305" y="306"/>
                </a:cubicBezTo>
                <a:cubicBezTo>
                  <a:pt x="306" y="306"/>
                  <a:pt x="306" y="305"/>
                  <a:pt x="307" y="305"/>
                </a:cubicBezTo>
                <a:cubicBezTo>
                  <a:pt x="307" y="306"/>
                  <a:pt x="306" y="306"/>
                  <a:pt x="305" y="307"/>
                </a:cubicBezTo>
                <a:cubicBezTo>
                  <a:pt x="306" y="308"/>
                  <a:pt x="306" y="308"/>
                  <a:pt x="307" y="308"/>
                </a:cubicBezTo>
                <a:cubicBezTo>
                  <a:pt x="306" y="308"/>
                  <a:pt x="306" y="308"/>
                  <a:pt x="306" y="308"/>
                </a:cubicBezTo>
                <a:cubicBezTo>
                  <a:pt x="309" y="308"/>
                  <a:pt x="307" y="310"/>
                  <a:pt x="309" y="310"/>
                </a:cubicBezTo>
                <a:cubicBezTo>
                  <a:pt x="309" y="312"/>
                  <a:pt x="307" y="312"/>
                  <a:pt x="306" y="313"/>
                </a:cubicBezTo>
                <a:cubicBezTo>
                  <a:pt x="306" y="314"/>
                  <a:pt x="308" y="313"/>
                  <a:pt x="308" y="314"/>
                </a:cubicBezTo>
                <a:cubicBezTo>
                  <a:pt x="308" y="313"/>
                  <a:pt x="308" y="313"/>
                  <a:pt x="308" y="313"/>
                </a:cubicBezTo>
                <a:cubicBezTo>
                  <a:pt x="309" y="313"/>
                  <a:pt x="310" y="313"/>
                  <a:pt x="310" y="313"/>
                </a:cubicBezTo>
                <a:cubicBezTo>
                  <a:pt x="310" y="314"/>
                  <a:pt x="310" y="315"/>
                  <a:pt x="309" y="316"/>
                </a:cubicBezTo>
                <a:cubicBezTo>
                  <a:pt x="311" y="315"/>
                  <a:pt x="311" y="318"/>
                  <a:pt x="312" y="316"/>
                </a:cubicBezTo>
                <a:cubicBezTo>
                  <a:pt x="313" y="316"/>
                  <a:pt x="312" y="317"/>
                  <a:pt x="312" y="317"/>
                </a:cubicBezTo>
                <a:cubicBezTo>
                  <a:pt x="313" y="318"/>
                  <a:pt x="313" y="317"/>
                  <a:pt x="314" y="318"/>
                </a:cubicBezTo>
                <a:cubicBezTo>
                  <a:pt x="314" y="318"/>
                  <a:pt x="314" y="318"/>
                  <a:pt x="314" y="319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5" y="321"/>
                  <a:pt x="317" y="319"/>
                  <a:pt x="319" y="319"/>
                </a:cubicBezTo>
                <a:cubicBezTo>
                  <a:pt x="319" y="319"/>
                  <a:pt x="318" y="320"/>
                  <a:pt x="318" y="321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9" y="323"/>
                  <a:pt x="319" y="323"/>
                  <a:pt x="319" y="323"/>
                </a:cubicBezTo>
                <a:cubicBezTo>
                  <a:pt x="321" y="323"/>
                  <a:pt x="319" y="324"/>
                  <a:pt x="319" y="325"/>
                </a:cubicBezTo>
                <a:cubicBezTo>
                  <a:pt x="317" y="327"/>
                  <a:pt x="322" y="328"/>
                  <a:pt x="319" y="330"/>
                </a:cubicBezTo>
                <a:cubicBezTo>
                  <a:pt x="321" y="330"/>
                  <a:pt x="321" y="330"/>
                  <a:pt x="321" y="330"/>
                </a:cubicBezTo>
                <a:cubicBezTo>
                  <a:pt x="320" y="331"/>
                  <a:pt x="320" y="332"/>
                  <a:pt x="321" y="333"/>
                </a:cubicBezTo>
                <a:cubicBezTo>
                  <a:pt x="322" y="332"/>
                  <a:pt x="323" y="331"/>
                  <a:pt x="324" y="331"/>
                </a:cubicBezTo>
                <a:cubicBezTo>
                  <a:pt x="324" y="332"/>
                  <a:pt x="325" y="334"/>
                  <a:pt x="324" y="334"/>
                </a:cubicBezTo>
                <a:cubicBezTo>
                  <a:pt x="320" y="336"/>
                  <a:pt x="322" y="338"/>
                  <a:pt x="321" y="340"/>
                </a:cubicBezTo>
                <a:cubicBezTo>
                  <a:pt x="322" y="340"/>
                  <a:pt x="322" y="340"/>
                  <a:pt x="322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4" y="341"/>
                  <a:pt x="324" y="341"/>
                  <a:pt x="324" y="341"/>
                </a:cubicBezTo>
                <a:cubicBezTo>
                  <a:pt x="325" y="341"/>
                  <a:pt x="325" y="341"/>
                  <a:pt x="325" y="341"/>
                </a:cubicBezTo>
                <a:cubicBezTo>
                  <a:pt x="324" y="341"/>
                  <a:pt x="324" y="342"/>
                  <a:pt x="324" y="342"/>
                </a:cubicBezTo>
                <a:cubicBezTo>
                  <a:pt x="325" y="343"/>
                  <a:pt x="323" y="345"/>
                  <a:pt x="326" y="345"/>
                </a:cubicBezTo>
                <a:cubicBezTo>
                  <a:pt x="326" y="346"/>
                  <a:pt x="326" y="347"/>
                  <a:pt x="325" y="348"/>
                </a:cubicBezTo>
                <a:cubicBezTo>
                  <a:pt x="326" y="349"/>
                  <a:pt x="326" y="349"/>
                  <a:pt x="327" y="349"/>
                </a:cubicBezTo>
                <a:cubicBezTo>
                  <a:pt x="327" y="349"/>
                  <a:pt x="327" y="349"/>
                  <a:pt x="327" y="349"/>
                </a:cubicBezTo>
                <a:cubicBezTo>
                  <a:pt x="329" y="349"/>
                  <a:pt x="327" y="352"/>
                  <a:pt x="330" y="351"/>
                </a:cubicBezTo>
                <a:cubicBezTo>
                  <a:pt x="329" y="352"/>
                  <a:pt x="329" y="352"/>
                  <a:pt x="329" y="352"/>
                </a:cubicBezTo>
                <a:cubicBezTo>
                  <a:pt x="328" y="354"/>
                  <a:pt x="331" y="354"/>
                  <a:pt x="333" y="355"/>
                </a:cubicBezTo>
                <a:cubicBezTo>
                  <a:pt x="333" y="355"/>
                  <a:pt x="333" y="355"/>
                  <a:pt x="333" y="355"/>
                </a:cubicBezTo>
                <a:cubicBezTo>
                  <a:pt x="334" y="355"/>
                  <a:pt x="334" y="355"/>
                  <a:pt x="334" y="355"/>
                </a:cubicBezTo>
                <a:cubicBezTo>
                  <a:pt x="334" y="356"/>
                  <a:pt x="335" y="356"/>
                  <a:pt x="334" y="356"/>
                </a:cubicBezTo>
                <a:cubicBezTo>
                  <a:pt x="334" y="358"/>
                  <a:pt x="335" y="356"/>
                  <a:pt x="335" y="357"/>
                </a:cubicBezTo>
                <a:cubicBezTo>
                  <a:pt x="336" y="358"/>
                  <a:pt x="338" y="357"/>
                  <a:pt x="339" y="357"/>
                </a:cubicBezTo>
                <a:cubicBezTo>
                  <a:pt x="338" y="359"/>
                  <a:pt x="337" y="358"/>
                  <a:pt x="336" y="358"/>
                </a:cubicBezTo>
                <a:cubicBezTo>
                  <a:pt x="337" y="359"/>
                  <a:pt x="338" y="360"/>
                  <a:pt x="340" y="360"/>
                </a:cubicBezTo>
                <a:cubicBezTo>
                  <a:pt x="340" y="360"/>
                  <a:pt x="339" y="359"/>
                  <a:pt x="339" y="359"/>
                </a:cubicBezTo>
                <a:cubicBezTo>
                  <a:pt x="340" y="359"/>
                  <a:pt x="340" y="359"/>
                  <a:pt x="340" y="359"/>
                </a:cubicBezTo>
                <a:cubicBezTo>
                  <a:pt x="341" y="359"/>
                  <a:pt x="341" y="359"/>
                  <a:pt x="341" y="359"/>
                </a:cubicBezTo>
                <a:cubicBezTo>
                  <a:pt x="341" y="359"/>
                  <a:pt x="341" y="359"/>
                  <a:pt x="341" y="359"/>
                </a:cubicBezTo>
                <a:cubicBezTo>
                  <a:pt x="342" y="359"/>
                  <a:pt x="341" y="359"/>
                  <a:pt x="342" y="360"/>
                </a:cubicBezTo>
                <a:cubicBezTo>
                  <a:pt x="343" y="359"/>
                  <a:pt x="344" y="359"/>
                  <a:pt x="344" y="358"/>
                </a:cubicBezTo>
                <a:cubicBezTo>
                  <a:pt x="345" y="359"/>
                  <a:pt x="345" y="359"/>
                  <a:pt x="345" y="359"/>
                </a:cubicBezTo>
                <a:cubicBezTo>
                  <a:pt x="346" y="358"/>
                  <a:pt x="344" y="357"/>
                  <a:pt x="345" y="357"/>
                </a:cubicBezTo>
                <a:cubicBezTo>
                  <a:pt x="347" y="355"/>
                  <a:pt x="348" y="357"/>
                  <a:pt x="349" y="358"/>
                </a:cubicBezTo>
                <a:cubicBezTo>
                  <a:pt x="349" y="358"/>
                  <a:pt x="348" y="359"/>
                  <a:pt x="348" y="359"/>
                </a:cubicBezTo>
                <a:cubicBezTo>
                  <a:pt x="349" y="359"/>
                  <a:pt x="350" y="358"/>
                  <a:pt x="351" y="359"/>
                </a:cubicBezTo>
                <a:cubicBezTo>
                  <a:pt x="351" y="358"/>
                  <a:pt x="351" y="358"/>
                  <a:pt x="351" y="358"/>
                </a:cubicBezTo>
                <a:cubicBezTo>
                  <a:pt x="354" y="358"/>
                  <a:pt x="354" y="358"/>
                  <a:pt x="354" y="358"/>
                </a:cubicBezTo>
                <a:cubicBezTo>
                  <a:pt x="353" y="359"/>
                  <a:pt x="353" y="360"/>
                  <a:pt x="353" y="360"/>
                </a:cubicBezTo>
                <a:cubicBezTo>
                  <a:pt x="354" y="361"/>
                  <a:pt x="355" y="358"/>
                  <a:pt x="357" y="360"/>
                </a:cubicBezTo>
                <a:cubicBezTo>
                  <a:pt x="355" y="360"/>
                  <a:pt x="353" y="363"/>
                  <a:pt x="351" y="361"/>
                </a:cubicBezTo>
                <a:cubicBezTo>
                  <a:pt x="351" y="361"/>
                  <a:pt x="349" y="361"/>
                  <a:pt x="349" y="362"/>
                </a:cubicBezTo>
                <a:cubicBezTo>
                  <a:pt x="351" y="362"/>
                  <a:pt x="353" y="362"/>
                  <a:pt x="355" y="362"/>
                </a:cubicBezTo>
                <a:cubicBezTo>
                  <a:pt x="356" y="362"/>
                  <a:pt x="356" y="362"/>
                  <a:pt x="356" y="362"/>
                </a:cubicBezTo>
                <a:cubicBezTo>
                  <a:pt x="356" y="362"/>
                  <a:pt x="358" y="362"/>
                  <a:pt x="357" y="363"/>
                </a:cubicBezTo>
                <a:cubicBezTo>
                  <a:pt x="356" y="363"/>
                  <a:pt x="356" y="363"/>
                  <a:pt x="356" y="363"/>
                </a:cubicBezTo>
                <a:cubicBezTo>
                  <a:pt x="358" y="363"/>
                  <a:pt x="358" y="365"/>
                  <a:pt x="360" y="364"/>
                </a:cubicBezTo>
                <a:cubicBezTo>
                  <a:pt x="362" y="367"/>
                  <a:pt x="366" y="364"/>
                  <a:pt x="369" y="366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70" y="367"/>
                  <a:pt x="370" y="366"/>
                  <a:pt x="370" y="366"/>
                </a:cubicBezTo>
                <a:cubicBezTo>
                  <a:pt x="370" y="366"/>
                  <a:pt x="370" y="366"/>
                  <a:pt x="370" y="366"/>
                </a:cubicBezTo>
                <a:cubicBezTo>
                  <a:pt x="368" y="365"/>
                  <a:pt x="369" y="364"/>
                  <a:pt x="367" y="363"/>
                </a:cubicBezTo>
                <a:cubicBezTo>
                  <a:pt x="365" y="362"/>
                  <a:pt x="364" y="364"/>
                  <a:pt x="363" y="363"/>
                </a:cubicBezTo>
                <a:cubicBezTo>
                  <a:pt x="363" y="363"/>
                  <a:pt x="363" y="363"/>
                  <a:pt x="363" y="362"/>
                </a:cubicBezTo>
                <a:cubicBezTo>
                  <a:pt x="366" y="360"/>
                  <a:pt x="366" y="360"/>
                  <a:pt x="366" y="360"/>
                </a:cubicBezTo>
                <a:cubicBezTo>
                  <a:pt x="364" y="359"/>
                  <a:pt x="364" y="359"/>
                  <a:pt x="364" y="359"/>
                </a:cubicBezTo>
                <a:cubicBezTo>
                  <a:pt x="365" y="359"/>
                  <a:pt x="366" y="358"/>
                  <a:pt x="366" y="358"/>
                </a:cubicBezTo>
                <a:cubicBezTo>
                  <a:pt x="368" y="358"/>
                  <a:pt x="367" y="359"/>
                  <a:pt x="367" y="360"/>
                </a:cubicBezTo>
                <a:cubicBezTo>
                  <a:pt x="368" y="360"/>
                  <a:pt x="368" y="358"/>
                  <a:pt x="369" y="358"/>
                </a:cubicBezTo>
                <a:cubicBezTo>
                  <a:pt x="370" y="359"/>
                  <a:pt x="368" y="360"/>
                  <a:pt x="369" y="360"/>
                </a:cubicBezTo>
                <a:cubicBezTo>
                  <a:pt x="370" y="359"/>
                  <a:pt x="371" y="358"/>
                  <a:pt x="371" y="357"/>
                </a:cubicBezTo>
                <a:cubicBezTo>
                  <a:pt x="370" y="357"/>
                  <a:pt x="370" y="357"/>
                  <a:pt x="370" y="357"/>
                </a:cubicBezTo>
                <a:cubicBezTo>
                  <a:pt x="370" y="358"/>
                  <a:pt x="370" y="358"/>
                  <a:pt x="370" y="358"/>
                </a:cubicBezTo>
                <a:cubicBezTo>
                  <a:pt x="369" y="358"/>
                  <a:pt x="368" y="358"/>
                  <a:pt x="367" y="358"/>
                </a:cubicBezTo>
                <a:cubicBezTo>
                  <a:pt x="368" y="357"/>
                  <a:pt x="368" y="358"/>
                  <a:pt x="369" y="358"/>
                </a:cubicBezTo>
                <a:cubicBezTo>
                  <a:pt x="367" y="357"/>
                  <a:pt x="367" y="357"/>
                  <a:pt x="367" y="357"/>
                </a:cubicBezTo>
                <a:cubicBezTo>
                  <a:pt x="369" y="355"/>
                  <a:pt x="369" y="355"/>
                  <a:pt x="369" y="355"/>
                </a:cubicBezTo>
                <a:cubicBezTo>
                  <a:pt x="370" y="354"/>
                  <a:pt x="372" y="356"/>
                  <a:pt x="373" y="355"/>
                </a:cubicBezTo>
                <a:cubicBezTo>
                  <a:pt x="374" y="356"/>
                  <a:pt x="374" y="356"/>
                  <a:pt x="374" y="356"/>
                </a:cubicBezTo>
                <a:cubicBezTo>
                  <a:pt x="374" y="356"/>
                  <a:pt x="373" y="357"/>
                  <a:pt x="372" y="357"/>
                </a:cubicBezTo>
                <a:cubicBezTo>
                  <a:pt x="373" y="358"/>
                  <a:pt x="374" y="359"/>
                  <a:pt x="376" y="359"/>
                </a:cubicBezTo>
                <a:cubicBezTo>
                  <a:pt x="376" y="359"/>
                  <a:pt x="376" y="359"/>
                  <a:pt x="376" y="359"/>
                </a:cubicBezTo>
                <a:cubicBezTo>
                  <a:pt x="378" y="360"/>
                  <a:pt x="378" y="360"/>
                  <a:pt x="378" y="360"/>
                </a:cubicBezTo>
                <a:cubicBezTo>
                  <a:pt x="378" y="360"/>
                  <a:pt x="378" y="360"/>
                  <a:pt x="378" y="360"/>
                </a:cubicBezTo>
                <a:cubicBezTo>
                  <a:pt x="379" y="360"/>
                  <a:pt x="381" y="360"/>
                  <a:pt x="382" y="360"/>
                </a:cubicBezTo>
                <a:cubicBezTo>
                  <a:pt x="382" y="360"/>
                  <a:pt x="382" y="359"/>
                  <a:pt x="383" y="359"/>
                </a:cubicBezTo>
                <a:cubicBezTo>
                  <a:pt x="379" y="359"/>
                  <a:pt x="379" y="359"/>
                  <a:pt x="379" y="359"/>
                </a:cubicBezTo>
                <a:cubicBezTo>
                  <a:pt x="379" y="359"/>
                  <a:pt x="380" y="359"/>
                  <a:pt x="380" y="358"/>
                </a:cubicBezTo>
                <a:cubicBezTo>
                  <a:pt x="378" y="358"/>
                  <a:pt x="377" y="358"/>
                  <a:pt x="376" y="357"/>
                </a:cubicBezTo>
                <a:cubicBezTo>
                  <a:pt x="378" y="355"/>
                  <a:pt x="376" y="354"/>
                  <a:pt x="378" y="354"/>
                </a:cubicBezTo>
                <a:cubicBezTo>
                  <a:pt x="380" y="352"/>
                  <a:pt x="382" y="354"/>
                  <a:pt x="383" y="355"/>
                </a:cubicBezTo>
                <a:cubicBezTo>
                  <a:pt x="384" y="355"/>
                  <a:pt x="383" y="356"/>
                  <a:pt x="383" y="356"/>
                </a:cubicBezTo>
                <a:cubicBezTo>
                  <a:pt x="384" y="356"/>
                  <a:pt x="384" y="356"/>
                  <a:pt x="384" y="356"/>
                </a:cubicBezTo>
                <a:cubicBezTo>
                  <a:pt x="384" y="358"/>
                  <a:pt x="385" y="357"/>
                  <a:pt x="386" y="359"/>
                </a:cubicBezTo>
                <a:cubicBezTo>
                  <a:pt x="385" y="361"/>
                  <a:pt x="384" y="359"/>
                  <a:pt x="383" y="359"/>
                </a:cubicBezTo>
                <a:cubicBezTo>
                  <a:pt x="384" y="361"/>
                  <a:pt x="382" y="360"/>
                  <a:pt x="382" y="361"/>
                </a:cubicBezTo>
                <a:cubicBezTo>
                  <a:pt x="383" y="361"/>
                  <a:pt x="384" y="360"/>
                  <a:pt x="385" y="360"/>
                </a:cubicBezTo>
                <a:cubicBezTo>
                  <a:pt x="385" y="361"/>
                  <a:pt x="385" y="361"/>
                  <a:pt x="385" y="361"/>
                </a:cubicBezTo>
                <a:cubicBezTo>
                  <a:pt x="387" y="362"/>
                  <a:pt x="387" y="362"/>
                  <a:pt x="387" y="362"/>
                </a:cubicBezTo>
                <a:cubicBezTo>
                  <a:pt x="387" y="362"/>
                  <a:pt x="386" y="363"/>
                  <a:pt x="386" y="363"/>
                </a:cubicBezTo>
                <a:cubicBezTo>
                  <a:pt x="384" y="364"/>
                  <a:pt x="382" y="366"/>
                  <a:pt x="380" y="36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79" y="366"/>
                  <a:pt x="379" y="366"/>
                  <a:pt x="378" y="365"/>
                </a:cubicBezTo>
                <a:cubicBezTo>
                  <a:pt x="380" y="364"/>
                  <a:pt x="380" y="364"/>
                  <a:pt x="380" y="364"/>
                </a:cubicBezTo>
                <a:cubicBezTo>
                  <a:pt x="378" y="365"/>
                  <a:pt x="380" y="363"/>
                  <a:pt x="379" y="363"/>
                </a:cubicBezTo>
                <a:cubicBezTo>
                  <a:pt x="380" y="365"/>
                  <a:pt x="376" y="364"/>
                  <a:pt x="376" y="366"/>
                </a:cubicBezTo>
                <a:cubicBezTo>
                  <a:pt x="376" y="366"/>
                  <a:pt x="375" y="366"/>
                  <a:pt x="375" y="365"/>
                </a:cubicBezTo>
                <a:cubicBezTo>
                  <a:pt x="375" y="366"/>
                  <a:pt x="375" y="366"/>
                  <a:pt x="375" y="366"/>
                </a:cubicBezTo>
                <a:cubicBezTo>
                  <a:pt x="374" y="365"/>
                  <a:pt x="374" y="365"/>
                  <a:pt x="374" y="365"/>
                </a:cubicBezTo>
                <a:cubicBezTo>
                  <a:pt x="372" y="368"/>
                  <a:pt x="378" y="366"/>
                  <a:pt x="378" y="368"/>
                </a:cubicBezTo>
                <a:cubicBezTo>
                  <a:pt x="378" y="369"/>
                  <a:pt x="377" y="369"/>
                  <a:pt x="377" y="369"/>
                </a:cubicBezTo>
                <a:cubicBezTo>
                  <a:pt x="378" y="369"/>
                  <a:pt x="378" y="369"/>
                  <a:pt x="378" y="369"/>
                </a:cubicBezTo>
                <a:cubicBezTo>
                  <a:pt x="378" y="368"/>
                  <a:pt x="380" y="370"/>
                  <a:pt x="380" y="368"/>
                </a:cubicBezTo>
                <a:cubicBezTo>
                  <a:pt x="379" y="368"/>
                  <a:pt x="379" y="368"/>
                  <a:pt x="379" y="368"/>
                </a:cubicBezTo>
                <a:cubicBezTo>
                  <a:pt x="380" y="367"/>
                  <a:pt x="380" y="367"/>
                  <a:pt x="380" y="367"/>
                </a:cubicBezTo>
                <a:cubicBezTo>
                  <a:pt x="380" y="367"/>
                  <a:pt x="380" y="368"/>
                  <a:pt x="381" y="368"/>
                </a:cubicBezTo>
                <a:cubicBezTo>
                  <a:pt x="380" y="368"/>
                  <a:pt x="380" y="368"/>
                  <a:pt x="380" y="368"/>
                </a:cubicBezTo>
                <a:cubicBezTo>
                  <a:pt x="381" y="368"/>
                  <a:pt x="381" y="368"/>
                  <a:pt x="382" y="369"/>
                </a:cubicBezTo>
                <a:cubicBezTo>
                  <a:pt x="382" y="368"/>
                  <a:pt x="382" y="368"/>
                  <a:pt x="383" y="367"/>
                </a:cubicBezTo>
                <a:cubicBezTo>
                  <a:pt x="384" y="368"/>
                  <a:pt x="384" y="366"/>
                  <a:pt x="385" y="365"/>
                </a:cubicBezTo>
                <a:cubicBezTo>
                  <a:pt x="386" y="366"/>
                  <a:pt x="388" y="366"/>
                  <a:pt x="390" y="365"/>
                </a:cubicBezTo>
                <a:cubicBezTo>
                  <a:pt x="390" y="366"/>
                  <a:pt x="390" y="366"/>
                  <a:pt x="390" y="366"/>
                </a:cubicBezTo>
                <a:cubicBezTo>
                  <a:pt x="392" y="367"/>
                  <a:pt x="394" y="364"/>
                  <a:pt x="397" y="365"/>
                </a:cubicBezTo>
                <a:cubicBezTo>
                  <a:pt x="399" y="365"/>
                  <a:pt x="399" y="363"/>
                  <a:pt x="400" y="365"/>
                </a:cubicBezTo>
                <a:cubicBezTo>
                  <a:pt x="401" y="362"/>
                  <a:pt x="405" y="365"/>
                  <a:pt x="404" y="362"/>
                </a:cubicBezTo>
                <a:cubicBezTo>
                  <a:pt x="405" y="362"/>
                  <a:pt x="405" y="362"/>
                  <a:pt x="405" y="362"/>
                </a:cubicBezTo>
                <a:cubicBezTo>
                  <a:pt x="405" y="363"/>
                  <a:pt x="404" y="364"/>
                  <a:pt x="404" y="364"/>
                </a:cubicBezTo>
                <a:cubicBezTo>
                  <a:pt x="405" y="365"/>
                  <a:pt x="405" y="365"/>
                  <a:pt x="405" y="365"/>
                </a:cubicBezTo>
                <a:cubicBezTo>
                  <a:pt x="407" y="362"/>
                  <a:pt x="410" y="367"/>
                  <a:pt x="413" y="363"/>
                </a:cubicBezTo>
                <a:cubicBezTo>
                  <a:pt x="410" y="363"/>
                  <a:pt x="414" y="361"/>
                  <a:pt x="414" y="360"/>
                </a:cubicBezTo>
                <a:cubicBezTo>
                  <a:pt x="414" y="360"/>
                  <a:pt x="414" y="361"/>
                  <a:pt x="414" y="361"/>
                </a:cubicBezTo>
                <a:cubicBezTo>
                  <a:pt x="415" y="359"/>
                  <a:pt x="416" y="361"/>
                  <a:pt x="417" y="360"/>
                </a:cubicBezTo>
                <a:cubicBezTo>
                  <a:pt x="418" y="358"/>
                  <a:pt x="417" y="357"/>
                  <a:pt x="416" y="357"/>
                </a:cubicBezTo>
                <a:cubicBezTo>
                  <a:pt x="415" y="357"/>
                  <a:pt x="414" y="358"/>
                  <a:pt x="412" y="357"/>
                </a:cubicBezTo>
                <a:cubicBezTo>
                  <a:pt x="412" y="357"/>
                  <a:pt x="412" y="357"/>
                  <a:pt x="412" y="357"/>
                </a:cubicBezTo>
                <a:cubicBezTo>
                  <a:pt x="412" y="357"/>
                  <a:pt x="411" y="357"/>
                  <a:pt x="410" y="357"/>
                </a:cubicBezTo>
                <a:cubicBezTo>
                  <a:pt x="410" y="356"/>
                  <a:pt x="411" y="356"/>
                  <a:pt x="411" y="355"/>
                </a:cubicBezTo>
                <a:cubicBezTo>
                  <a:pt x="409" y="355"/>
                  <a:pt x="408" y="357"/>
                  <a:pt x="406" y="357"/>
                </a:cubicBezTo>
                <a:cubicBezTo>
                  <a:pt x="405" y="357"/>
                  <a:pt x="406" y="356"/>
                  <a:pt x="406" y="356"/>
                </a:cubicBezTo>
                <a:cubicBezTo>
                  <a:pt x="409" y="356"/>
                  <a:pt x="407" y="353"/>
                  <a:pt x="411" y="3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0" y="352"/>
                  <a:pt x="410" y="352"/>
                  <a:pt x="411" y="352"/>
                </a:cubicBezTo>
                <a:cubicBezTo>
                  <a:pt x="411" y="353"/>
                  <a:pt x="411" y="353"/>
                  <a:pt x="411" y="353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412" y="351"/>
                  <a:pt x="416" y="350"/>
                  <a:pt x="417" y="350"/>
                </a:cubicBezTo>
                <a:cubicBezTo>
                  <a:pt x="416" y="349"/>
                  <a:pt x="416" y="349"/>
                  <a:pt x="416" y="349"/>
                </a:cubicBezTo>
                <a:cubicBezTo>
                  <a:pt x="415" y="349"/>
                  <a:pt x="413" y="348"/>
                  <a:pt x="413" y="349"/>
                </a:cubicBezTo>
                <a:cubicBezTo>
                  <a:pt x="414" y="349"/>
                  <a:pt x="414" y="349"/>
                  <a:pt x="414" y="349"/>
                </a:cubicBezTo>
                <a:cubicBezTo>
                  <a:pt x="413" y="350"/>
                  <a:pt x="411" y="349"/>
                  <a:pt x="410" y="349"/>
                </a:cubicBezTo>
                <a:cubicBezTo>
                  <a:pt x="410" y="349"/>
                  <a:pt x="410" y="350"/>
                  <a:pt x="409" y="350"/>
                </a:cubicBezTo>
                <a:cubicBezTo>
                  <a:pt x="409" y="350"/>
                  <a:pt x="409" y="350"/>
                  <a:pt x="409" y="349"/>
                </a:cubicBezTo>
                <a:cubicBezTo>
                  <a:pt x="409" y="350"/>
                  <a:pt x="408" y="350"/>
                  <a:pt x="407" y="350"/>
                </a:cubicBezTo>
                <a:cubicBezTo>
                  <a:pt x="406" y="350"/>
                  <a:pt x="404" y="349"/>
                  <a:pt x="404" y="347"/>
                </a:cubicBezTo>
                <a:cubicBezTo>
                  <a:pt x="405" y="347"/>
                  <a:pt x="405" y="347"/>
                  <a:pt x="406" y="347"/>
                </a:cubicBezTo>
                <a:cubicBezTo>
                  <a:pt x="405" y="347"/>
                  <a:pt x="405" y="347"/>
                  <a:pt x="405" y="347"/>
                </a:cubicBezTo>
                <a:cubicBezTo>
                  <a:pt x="404" y="347"/>
                  <a:pt x="401" y="346"/>
                  <a:pt x="400" y="346"/>
                </a:cubicBezTo>
                <a:cubicBezTo>
                  <a:pt x="399" y="346"/>
                  <a:pt x="399" y="345"/>
                  <a:pt x="398" y="346"/>
                </a:cubicBezTo>
                <a:cubicBezTo>
                  <a:pt x="397" y="346"/>
                  <a:pt x="397" y="346"/>
                  <a:pt x="397" y="346"/>
                </a:cubicBezTo>
                <a:cubicBezTo>
                  <a:pt x="397" y="345"/>
                  <a:pt x="397" y="345"/>
                  <a:pt x="397" y="345"/>
                </a:cubicBezTo>
                <a:cubicBezTo>
                  <a:pt x="396" y="344"/>
                  <a:pt x="393" y="345"/>
                  <a:pt x="392" y="345"/>
                </a:cubicBezTo>
                <a:cubicBezTo>
                  <a:pt x="394" y="342"/>
                  <a:pt x="396" y="346"/>
                  <a:pt x="399" y="344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9" y="342"/>
                  <a:pt x="401" y="343"/>
                  <a:pt x="403" y="341"/>
                </a:cubicBezTo>
                <a:cubicBezTo>
                  <a:pt x="402" y="340"/>
                  <a:pt x="404" y="338"/>
                  <a:pt x="402" y="339"/>
                </a:cubicBezTo>
                <a:cubicBezTo>
                  <a:pt x="401" y="338"/>
                  <a:pt x="399" y="337"/>
                  <a:pt x="399" y="337"/>
                </a:cubicBezTo>
                <a:cubicBezTo>
                  <a:pt x="400" y="336"/>
                  <a:pt x="398" y="335"/>
                  <a:pt x="399" y="334"/>
                </a:cubicBezTo>
                <a:cubicBezTo>
                  <a:pt x="399" y="335"/>
                  <a:pt x="400" y="335"/>
                  <a:pt x="400" y="335"/>
                </a:cubicBezTo>
                <a:cubicBezTo>
                  <a:pt x="403" y="336"/>
                  <a:pt x="402" y="334"/>
                  <a:pt x="404" y="333"/>
                </a:cubicBezTo>
                <a:cubicBezTo>
                  <a:pt x="404" y="334"/>
                  <a:pt x="406" y="333"/>
                  <a:pt x="406" y="334"/>
                </a:cubicBezTo>
                <a:cubicBezTo>
                  <a:pt x="406" y="335"/>
                  <a:pt x="405" y="336"/>
                  <a:pt x="404" y="335"/>
                </a:cubicBezTo>
                <a:cubicBezTo>
                  <a:pt x="404" y="335"/>
                  <a:pt x="404" y="336"/>
                  <a:pt x="405" y="336"/>
                </a:cubicBezTo>
                <a:cubicBezTo>
                  <a:pt x="404" y="337"/>
                  <a:pt x="404" y="337"/>
                  <a:pt x="404" y="337"/>
                </a:cubicBezTo>
                <a:cubicBezTo>
                  <a:pt x="406" y="336"/>
                  <a:pt x="409" y="338"/>
                  <a:pt x="410" y="336"/>
                </a:cubicBezTo>
                <a:cubicBezTo>
                  <a:pt x="411" y="337"/>
                  <a:pt x="414" y="336"/>
                  <a:pt x="415" y="336"/>
                </a:cubicBezTo>
                <a:cubicBezTo>
                  <a:pt x="415" y="335"/>
                  <a:pt x="415" y="335"/>
                  <a:pt x="415" y="335"/>
                </a:cubicBezTo>
                <a:cubicBezTo>
                  <a:pt x="414" y="335"/>
                  <a:pt x="414" y="335"/>
                  <a:pt x="414" y="336"/>
                </a:cubicBezTo>
                <a:cubicBezTo>
                  <a:pt x="414" y="334"/>
                  <a:pt x="414" y="334"/>
                  <a:pt x="414" y="334"/>
                </a:cubicBezTo>
                <a:cubicBezTo>
                  <a:pt x="412" y="333"/>
                  <a:pt x="411" y="334"/>
                  <a:pt x="410" y="335"/>
                </a:cubicBezTo>
                <a:cubicBezTo>
                  <a:pt x="406" y="332"/>
                  <a:pt x="402" y="334"/>
                  <a:pt x="398" y="332"/>
                </a:cubicBezTo>
                <a:cubicBezTo>
                  <a:pt x="396" y="332"/>
                  <a:pt x="396" y="329"/>
                  <a:pt x="394" y="330"/>
                </a:cubicBezTo>
                <a:cubicBezTo>
                  <a:pt x="394" y="330"/>
                  <a:pt x="394" y="329"/>
                  <a:pt x="394" y="329"/>
                </a:cubicBezTo>
                <a:cubicBezTo>
                  <a:pt x="393" y="329"/>
                  <a:pt x="393" y="329"/>
                  <a:pt x="393" y="328"/>
                </a:cubicBezTo>
                <a:cubicBezTo>
                  <a:pt x="393" y="328"/>
                  <a:pt x="394" y="328"/>
                  <a:pt x="394" y="327"/>
                </a:cubicBezTo>
                <a:cubicBezTo>
                  <a:pt x="394" y="326"/>
                  <a:pt x="394" y="325"/>
                  <a:pt x="393" y="325"/>
                </a:cubicBezTo>
                <a:cubicBezTo>
                  <a:pt x="392" y="325"/>
                  <a:pt x="392" y="325"/>
                  <a:pt x="392" y="325"/>
                </a:cubicBezTo>
                <a:cubicBezTo>
                  <a:pt x="390" y="325"/>
                  <a:pt x="389" y="324"/>
                  <a:pt x="389" y="323"/>
                </a:cubicBezTo>
                <a:cubicBezTo>
                  <a:pt x="389" y="323"/>
                  <a:pt x="389" y="322"/>
                  <a:pt x="390" y="322"/>
                </a:cubicBezTo>
                <a:cubicBezTo>
                  <a:pt x="391" y="321"/>
                  <a:pt x="392" y="322"/>
                  <a:pt x="393" y="321"/>
                </a:cubicBezTo>
                <a:cubicBezTo>
                  <a:pt x="393" y="321"/>
                  <a:pt x="393" y="320"/>
                  <a:pt x="393" y="320"/>
                </a:cubicBezTo>
                <a:cubicBezTo>
                  <a:pt x="391" y="318"/>
                  <a:pt x="389" y="319"/>
                  <a:pt x="386" y="319"/>
                </a:cubicBezTo>
                <a:cubicBezTo>
                  <a:pt x="388" y="317"/>
                  <a:pt x="385" y="317"/>
                  <a:pt x="386" y="316"/>
                </a:cubicBezTo>
                <a:cubicBezTo>
                  <a:pt x="385" y="316"/>
                  <a:pt x="384" y="317"/>
                  <a:pt x="383" y="316"/>
                </a:cubicBezTo>
                <a:cubicBezTo>
                  <a:pt x="383" y="316"/>
                  <a:pt x="383" y="315"/>
                  <a:pt x="383" y="315"/>
                </a:cubicBezTo>
                <a:cubicBezTo>
                  <a:pt x="386" y="315"/>
                  <a:pt x="388" y="313"/>
                  <a:pt x="390" y="314"/>
                </a:cubicBezTo>
                <a:cubicBezTo>
                  <a:pt x="390" y="315"/>
                  <a:pt x="390" y="315"/>
                  <a:pt x="390" y="315"/>
                </a:cubicBezTo>
                <a:cubicBezTo>
                  <a:pt x="391" y="315"/>
                  <a:pt x="391" y="315"/>
                  <a:pt x="392" y="314"/>
                </a:cubicBezTo>
                <a:cubicBezTo>
                  <a:pt x="393" y="315"/>
                  <a:pt x="395" y="315"/>
                  <a:pt x="393" y="316"/>
                </a:cubicBezTo>
                <a:cubicBezTo>
                  <a:pt x="396" y="316"/>
                  <a:pt x="397" y="314"/>
                  <a:pt x="400" y="314"/>
                </a:cubicBezTo>
                <a:cubicBezTo>
                  <a:pt x="402" y="316"/>
                  <a:pt x="403" y="316"/>
                  <a:pt x="404" y="318"/>
                </a:cubicBezTo>
                <a:cubicBezTo>
                  <a:pt x="406" y="317"/>
                  <a:pt x="408" y="318"/>
                  <a:pt x="408" y="317"/>
                </a:cubicBezTo>
                <a:cubicBezTo>
                  <a:pt x="410" y="317"/>
                  <a:pt x="411" y="318"/>
                  <a:pt x="411" y="319"/>
                </a:cubicBezTo>
                <a:cubicBezTo>
                  <a:pt x="414" y="319"/>
                  <a:pt x="411" y="318"/>
                  <a:pt x="412" y="317"/>
                </a:cubicBezTo>
                <a:cubicBezTo>
                  <a:pt x="415" y="318"/>
                  <a:pt x="418" y="318"/>
                  <a:pt x="421" y="318"/>
                </a:cubicBezTo>
                <a:cubicBezTo>
                  <a:pt x="422" y="319"/>
                  <a:pt x="424" y="319"/>
                  <a:pt x="424" y="320"/>
                </a:cubicBezTo>
                <a:cubicBezTo>
                  <a:pt x="426" y="319"/>
                  <a:pt x="429" y="317"/>
                  <a:pt x="431" y="318"/>
                </a:cubicBezTo>
                <a:cubicBezTo>
                  <a:pt x="431" y="316"/>
                  <a:pt x="436" y="316"/>
                  <a:pt x="437" y="315"/>
                </a:cubicBezTo>
                <a:cubicBezTo>
                  <a:pt x="436" y="315"/>
                  <a:pt x="435" y="316"/>
                  <a:pt x="435" y="314"/>
                </a:cubicBezTo>
                <a:cubicBezTo>
                  <a:pt x="433" y="316"/>
                  <a:pt x="432" y="316"/>
                  <a:pt x="430" y="316"/>
                </a:cubicBezTo>
                <a:cubicBezTo>
                  <a:pt x="426" y="319"/>
                  <a:pt x="422" y="315"/>
                  <a:pt x="419" y="318"/>
                </a:cubicBezTo>
                <a:cubicBezTo>
                  <a:pt x="418" y="317"/>
                  <a:pt x="417" y="316"/>
                  <a:pt x="418" y="316"/>
                </a:cubicBezTo>
                <a:cubicBezTo>
                  <a:pt x="417" y="316"/>
                  <a:pt x="416" y="316"/>
                  <a:pt x="415" y="316"/>
                </a:cubicBezTo>
                <a:cubicBezTo>
                  <a:pt x="413" y="315"/>
                  <a:pt x="416" y="314"/>
                  <a:pt x="417" y="313"/>
                </a:cubicBezTo>
                <a:cubicBezTo>
                  <a:pt x="412" y="313"/>
                  <a:pt x="412" y="313"/>
                  <a:pt x="412" y="313"/>
                </a:cubicBezTo>
                <a:cubicBezTo>
                  <a:pt x="411" y="313"/>
                  <a:pt x="410" y="312"/>
                  <a:pt x="411" y="311"/>
                </a:cubicBezTo>
                <a:cubicBezTo>
                  <a:pt x="410" y="311"/>
                  <a:pt x="409" y="311"/>
                  <a:pt x="408" y="311"/>
                </a:cubicBezTo>
                <a:cubicBezTo>
                  <a:pt x="408" y="311"/>
                  <a:pt x="408" y="310"/>
                  <a:pt x="409" y="310"/>
                </a:cubicBezTo>
                <a:cubicBezTo>
                  <a:pt x="409" y="310"/>
                  <a:pt x="409" y="310"/>
                  <a:pt x="410" y="310"/>
                </a:cubicBezTo>
                <a:cubicBezTo>
                  <a:pt x="410" y="308"/>
                  <a:pt x="408" y="309"/>
                  <a:pt x="408" y="307"/>
                </a:cubicBezTo>
                <a:cubicBezTo>
                  <a:pt x="410" y="307"/>
                  <a:pt x="410" y="307"/>
                  <a:pt x="410" y="307"/>
                </a:cubicBezTo>
                <a:cubicBezTo>
                  <a:pt x="409" y="307"/>
                  <a:pt x="409" y="306"/>
                  <a:pt x="410" y="305"/>
                </a:cubicBezTo>
                <a:cubicBezTo>
                  <a:pt x="411" y="305"/>
                  <a:pt x="411" y="305"/>
                  <a:pt x="411" y="306"/>
                </a:cubicBezTo>
                <a:cubicBezTo>
                  <a:pt x="412" y="306"/>
                  <a:pt x="410" y="306"/>
                  <a:pt x="411" y="307"/>
                </a:cubicBezTo>
                <a:cubicBezTo>
                  <a:pt x="412" y="306"/>
                  <a:pt x="414" y="306"/>
                  <a:pt x="415" y="305"/>
                </a:cubicBezTo>
                <a:cubicBezTo>
                  <a:pt x="416" y="303"/>
                  <a:pt x="419" y="304"/>
                  <a:pt x="420" y="302"/>
                </a:cubicBezTo>
                <a:cubicBezTo>
                  <a:pt x="419" y="302"/>
                  <a:pt x="420" y="302"/>
                  <a:pt x="420" y="302"/>
                </a:cubicBezTo>
                <a:cubicBezTo>
                  <a:pt x="417" y="302"/>
                  <a:pt x="419" y="299"/>
                  <a:pt x="417" y="300"/>
                </a:cubicBezTo>
                <a:cubicBezTo>
                  <a:pt x="415" y="298"/>
                  <a:pt x="412" y="299"/>
                  <a:pt x="410" y="299"/>
                </a:cubicBezTo>
                <a:cubicBezTo>
                  <a:pt x="410" y="298"/>
                  <a:pt x="410" y="298"/>
                  <a:pt x="410" y="298"/>
                </a:cubicBezTo>
                <a:cubicBezTo>
                  <a:pt x="409" y="298"/>
                  <a:pt x="409" y="298"/>
                  <a:pt x="409" y="298"/>
                </a:cubicBezTo>
                <a:cubicBezTo>
                  <a:pt x="409" y="300"/>
                  <a:pt x="409" y="300"/>
                  <a:pt x="409" y="300"/>
                </a:cubicBezTo>
                <a:cubicBezTo>
                  <a:pt x="408" y="300"/>
                  <a:pt x="407" y="299"/>
                  <a:pt x="407" y="299"/>
                </a:cubicBezTo>
                <a:cubicBezTo>
                  <a:pt x="407" y="298"/>
                  <a:pt x="407" y="298"/>
                  <a:pt x="407" y="298"/>
                </a:cubicBezTo>
                <a:cubicBezTo>
                  <a:pt x="406" y="298"/>
                  <a:pt x="406" y="297"/>
                  <a:pt x="405" y="297"/>
                </a:cubicBezTo>
                <a:cubicBezTo>
                  <a:pt x="405" y="297"/>
                  <a:pt x="403" y="296"/>
                  <a:pt x="405" y="295"/>
                </a:cubicBezTo>
                <a:cubicBezTo>
                  <a:pt x="405" y="295"/>
                  <a:pt x="405" y="295"/>
                  <a:pt x="405" y="295"/>
                </a:cubicBezTo>
                <a:cubicBezTo>
                  <a:pt x="405" y="294"/>
                  <a:pt x="404" y="293"/>
                  <a:pt x="404" y="292"/>
                </a:cubicBezTo>
                <a:cubicBezTo>
                  <a:pt x="407" y="293"/>
                  <a:pt x="408" y="291"/>
                  <a:pt x="409" y="290"/>
                </a:cubicBezTo>
                <a:cubicBezTo>
                  <a:pt x="408" y="288"/>
                  <a:pt x="407" y="290"/>
                  <a:pt x="405" y="291"/>
                </a:cubicBezTo>
                <a:cubicBezTo>
                  <a:pt x="404" y="291"/>
                  <a:pt x="403" y="291"/>
                  <a:pt x="403" y="290"/>
                </a:cubicBezTo>
                <a:cubicBezTo>
                  <a:pt x="404" y="289"/>
                  <a:pt x="403" y="288"/>
                  <a:pt x="402" y="287"/>
                </a:cubicBezTo>
                <a:cubicBezTo>
                  <a:pt x="403" y="286"/>
                  <a:pt x="403" y="287"/>
                  <a:pt x="404" y="286"/>
                </a:cubicBezTo>
                <a:cubicBezTo>
                  <a:pt x="400" y="283"/>
                  <a:pt x="400" y="283"/>
                  <a:pt x="400" y="283"/>
                </a:cubicBezTo>
                <a:cubicBezTo>
                  <a:pt x="401" y="282"/>
                  <a:pt x="401" y="283"/>
                  <a:pt x="402" y="283"/>
                </a:cubicBezTo>
                <a:cubicBezTo>
                  <a:pt x="401" y="282"/>
                  <a:pt x="401" y="281"/>
                  <a:pt x="401" y="280"/>
                </a:cubicBezTo>
                <a:cubicBezTo>
                  <a:pt x="403" y="279"/>
                  <a:pt x="405" y="282"/>
                  <a:pt x="406" y="283"/>
                </a:cubicBezTo>
                <a:cubicBezTo>
                  <a:pt x="406" y="283"/>
                  <a:pt x="406" y="283"/>
                  <a:pt x="406" y="283"/>
                </a:cubicBezTo>
                <a:cubicBezTo>
                  <a:pt x="407" y="284"/>
                  <a:pt x="409" y="283"/>
                  <a:pt x="409" y="285"/>
                </a:cubicBezTo>
                <a:cubicBezTo>
                  <a:pt x="407" y="285"/>
                  <a:pt x="409" y="285"/>
                  <a:pt x="408" y="286"/>
                </a:cubicBezTo>
                <a:cubicBezTo>
                  <a:pt x="411" y="285"/>
                  <a:pt x="409" y="288"/>
                  <a:pt x="412" y="288"/>
                </a:cubicBezTo>
                <a:cubicBezTo>
                  <a:pt x="412" y="289"/>
                  <a:pt x="410" y="289"/>
                  <a:pt x="410" y="290"/>
                </a:cubicBezTo>
                <a:cubicBezTo>
                  <a:pt x="412" y="290"/>
                  <a:pt x="414" y="291"/>
                  <a:pt x="415" y="289"/>
                </a:cubicBezTo>
                <a:cubicBezTo>
                  <a:pt x="417" y="288"/>
                  <a:pt x="418" y="288"/>
                  <a:pt x="420" y="288"/>
                </a:cubicBezTo>
                <a:cubicBezTo>
                  <a:pt x="421" y="290"/>
                  <a:pt x="419" y="290"/>
                  <a:pt x="418" y="290"/>
                </a:cubicBezTo>
                <a:cubicBezTo>
                  <a:pt x="419" y="293"/>
                  <a:pt x="414" y="291"/>
                  <a:pt x="414" y="293"/>
                </a:cubicBezTo>
                <a:cubicBezTo>
                  <a:pt x="418" y="292"/>
                  <a:pt x="419" y="296"/>
                  <a:pt x="421" y="295"/>
                </a:cubicBezTo>
                <a:cubicBezTo>
                  <a:pt x="421" y="295"/>
                  <a:pt x="421" y="295"/>
                  <a:pt x="421" y="295"/>
                </a:cubicBezTo>
                <a:cubicBezTo>
                  <a:pt x="421" y="295"/>
                  <a:pt x="421" y="295"/>
                  <a:pt x="421" y="295"/>
                </a:cubicBezTo>
                <a:cubicBezTo>
                  <a:pt x="421" y="293"/>
                  <a:pt x="417" y="295"/>
                  <a:pt x="418" y="292"/>
                </a:cubicBezTo>
                <a:cubicBezTo>
                  <a:pt x="419" y="291"/>
                  <a:pt x="421" y="292"/>
                  <a:pt x="421" y="290"/>
                </a:cubicBezTo>
                <a:cubicBezTo>
                  <a:pt x="422" y="289"/>
                  <a:pt x="424" y="289"/>
                  <a:pt x="425" y="290"/>
                </a:cubicBezTo>
                <a:cubicBezTo>
                  <a:pt x="425" y="289"/>
                  <a:pt x="425" y="289"/>
                  <a:pt x="425" y="289"/>
                </a:cubicBezTo>
                <a:cubicBezTo>
                  <a:pt x="427" y="290"/>
                  <a:pt x="430" y="288"/>
                  <a:pt x="431" y="291"/>
                </a:cubicBezTo>
                <a:cubicBezTo>
                  <a:pt x="434" y="289"/>
                  <a:pt x="434" y="292"/>
                  <a:pt x="436" y="292"/>
                </a:cubicBezTo>
                <a:cubicBezTo>
                  <a:pt x="436" y="292"/>
                  <a:pt x="436" y="292"/>
                  <a:pt x="436" y="292"/>
                </a:cubicBezTo>
                <a:cubicBezTo>
                  <a:pt x="434" y="294"/>
                  <a:pt x="429" y="293"/>
                  <a:pt x="426" y="293"/>
                </a:cubicBezTo>
                <a:cubicBezTo>
                  <a:pt x="429" y="295"/>
                  <a:pt x="429" y="295"/>
                  <a:pt x="429" y="295"/>
                </a:cubicBezTo>
                <a:cubicBezTo>
                  <a:pt x="426" y="297"/>
                  <a:pt x="426" y="297"/>
                  <a:pt x="426" y="297"/>
                </a:cubicBezTo>
                <a:cubicBezTo>
                  <a:pt x="426" y="301"/>
                  <a:pt x="419" y="297"/>
                  <a:pt x="422" y="301"/>
                </a:cubicBezTo>
                <a:cubicBezTo>
                  <a:pt x="423" y="301"/>
                  <a:pt x="425" y="300"/>
                  <a:pt x="426" y="299"/>
                </a:cubicBezTo>
                <a:cubicBezTo>
                  <a:pt x="427" y="299"/>
                  <a:pt x="429" y="297"/>
                  <a:pt x="431" y="299"/>
                </a:cubicBezTo>
                <a:cubicBezTo>
                  <a:pt x="430" y="300"/>
                  <a:pt x="429" y="300"/>
                  <a:pt x="428" y="301"/>
                </a:cubicBezTo>
                <a:cubicBezTo>
                  <a:pt x="429" y="301"/>
                  <a:pt x="429" y="301"/>
                  <a:pt x="429" y="301"/>
                </a:cubicBezTo>
                <a:cubicBezTo>
                  <a:pt x="430" y="302"/>
                  <a:pt x="428" y="302"/>
                  <a:pt x="429" y="303"/>
                </a:cubicBezTo>
                <a:cubicBezTo>
                  <a:pt x="430" y="302"/>
                  <a:pt x="430" y="302"/>
                  <a:pt x="430" y="302"/>
                </a:cubicBezTo>
                <a:cubicBezTo>
                  <a:pt x="430" y="302"/>
                  <a:pt x="430" y="301"/>
                  <a:pt x="430" y="301"/>
                </a:cubicBezTo>
                <a:cubicBezTo>
                  <a:pt x="430" y="300"/>
                  <a:pt x="431" y="301"/>
                  <a:pt x="432" y="301"/>
                </a:cubicBezTo>
                <a:cubicBezTo>
                  <a:pt x="433" y="298"/>
                  <a:pt x="435" y="301"/>
                  <a:pt x="438" y="301"/>
                </a:cubicBezTo>
                <a:cubicBezTo>
                  <a:pt x="437" y="301"/>
                  <a:pt x="437" y="301"/>
                  <a:pt x="437" y="301"/>
                </a:cubicBezTo>
                <a:cubicBezTo>
                  <a:pt x="443" y="300"/>
                  <a:pt x="443" y="300"/>
                  <a:pt x="443" y="300"/>
                </a:cubicBezTo>
                <a:cubicBezTo>
                  <a:pt x="444" y="299"/>
                  <a:pt x="444" y="298"/>
                  <a:pt x="445" y="298"/>
                </a:cubicBezTo>
                <a:cubicBezTo>
                  <a:pt x="444" y="296"/>
                  <a:pt x="444" y="296"/>
                  <a:pt x="444" y="296"/>
                </a:cubicBezTo>
                <a:cubicBezTo>
                  <a:pt x="445" y="296"/>
                  <a:pt x="444" y="295"/>
                  <a:pt x="445" y="295"/>
                </a:cubicBezTo>
                <a:cubicBezTo>
                  <a:pt x="446" y="296"/>
                  <a:pt x="446" y="294"/>
                  <a:pt x="448" y="295"/>
                </a:cubicBezTo>
                <a:cubicBezTo>
                  <a:pt x="450" y="298"/>
                  <a:pt x="451" y="292"/>
                  <a:pt x="453" y="295"/>
                </a:cubicBezTo>
                <a:cubicBezTo>
                  <a:pt x="451" y="296"/>
                  <a:pt x="451" y="296"/>
                  <a:pt x="451" y="296"/>
                </a:cubicBezTo>
                <a:cubicBezTo>
                  <a:pt x="452" y="297"/>
                  <a:pt x="453" y="295"/>
                  <a:pt x="45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2" y="296"/>
                  <a:pt x="453" y="298"/>
                  <a:pt x="451" y="298"/>
                </a:cubicBezTo>
                <a:cubicBezTo>
                  <a:pt x="451" y="297"/>
                  <a:pt x="451" y="297"/>
                  <a:pt x="451" y="297"/>
                </a:cubicBezTo>
                <a:cubicBezTo>
                  <a:pt x="449" y="298"/>
                  <a:pt x="449" y="298"/>
                  <a:pt x="449" y="298"/>
                </a:cubicBezTo>
                <a:cubicBezTo>
                  <a:pt x="449" y="298"/>
                  <a:pt x="450" y="298"/>
                  <a:pt x="450" y="299"/>
                </a:cubicBezTo>
                <a:cubicBezTo>
                  <a:pt x="449" y="299"/>
                  <a:pt x="448" y="300"/>
                  <a:pt x="447" y="299"/>
                </a:cubicBezTo>
                <a:cubicBezTo>
                  <a:pt x="448" y="302"/>
                  <a:pt x="445" y="303"/>
                  <a:pt x="444" y="304"/>
                </a:cubicBezTo>
                <a:cubicBezTo>
                  <a:pt x="444" y="304"/>
                  <a:pt x="444" y="304"/>
                  <a:pt x="444" y="304"/>
                </a:cubicBezTo>
                <a:cubicBezTo>
                  <a:pt x="445" y="304"/>
                  <a:pt x="447" y="304"/>
                  <a:pt x="447" y="306"/>
                </a:cubicBezTo>
                <a:cubicBezTo>
                  <a:pt x="448" y="305"/>
                  <a:pt x="448" y="306"/>
                  <a:pt x="449" y="306"/>
                </a:cubicBezTo>
                <a:cubicBezTo>
                  <a:pt x="450" y="305"/>
                  <a:pt x="452" y="305"/>
                  <a:pt x="454" y="305"/>
                </a:cubicBezTo>
                <a:cubicBezTo>
                  <a:pt x="454" y="307"/>
                  <a:pt x="452" y="305"/>
                  <a:pt x="451" y="306"/>
                </a:cubicBezTo>
                <a:cubicBezTo>
                  <a:pt x="451" y="308"/>
                  <a:pt x="451" y="308"/>
                  <a:pt x="451" y="308"/>
                </a:cubicBezTo>
                <a:cubicBezTo>
                  <a:pt x="450" y="308"/>
                  <a:pt x="450" y="308"/>
                  <a:pt x="450" y="308"/>
                </a:cubicBezTo>
                <a:cubicBezTo>
                  <a:pt x="448" y="309"/>
                  <a:pt x="447" y="309"/>
                  <a:pt x="446" y="310"/>
                </a:cubicBezTo>
                <a:cubicBezTo>
                  <a:pt x="448" y="310"/>
                  <a:pt x="448" y="310"/>
                  <a:pt x="448" y="310"/>
                </a:cubicBezTo>
                <a:cubicBezTo>
                  <a:pt x="448" y="312"/>
                  <a:pt x="446" y="311"/>
                  <a:pt x="446" y="311"/>
                </a:cubicBezTo>
                <a:cubicBezTo>
                  <a:pt x="446" y="311"/>
                  <a:pt x="446" y="311"/>
                  <a:pt x="446" y="311"/>
                </a:cubicBezTo>
                <a:cubicBezTo>
                  <a:pt x="446" y="311"/>
                  <a:pt x="446" y="311"/>
                  <a:pt x="446" y="311"/>
                </a:cubicBezTo>
                <a:cubicBezTo>
                  <a:pt x="446" y="312"/>
                  <a:pt x="446" y="313"/>
                  <a:pt x="448" y="313"/>
                </a:cubicBezTo>
                <a:cubicBezTo>
                  <a:pt x="448" y="312"/>
                  <a:pt x="449" y="311"/>
                  <a:pt x="449" y="311"/>
                </a:cubicBezTo>
                <a:cubicBezTo>
                  <a:pt x="448" y="311"/>
                  <a:pt x="448" y="311"/>
                  <a:pt x="448" y="311"/>
                </a:cubicBezTo>
                <a:cubicBezTo>
                  <a:pt x="449" y="309"/>
                  <a:pt x="454" y="308"/>
                  <a:pt x="456" y="308"/>
                </a:cubicBezTo>
                <a:cubicBezTo>
                  <a:pt x="456" y="309"/>
                  <a:pt x="455" y="309"/>
                  <a:pt x="455" y="309"/>
                </a:cubicBezTo>
                <a:cubicBezTo>
                  <a:pt x="456" y="310"/>
                  <a:pt x="458" y="311"/>
                  <a:pt x="459" y="310"/>
                </a:cubicBezTo>
                <a:cubicBezTo>
                  <a:pt x="458" y="311"/>
                  <a:pt x="457" y="313"/>
                  <a:pt x="455" y="312"/>
                </a:cubicBezTo>
                <a:cubicBezTo>
                  <a:pt x="455" y="313"/>
                  <a:pt x="455" y="313"/>
                  <a:pt x="455" y="313"/>
                </a:cubicBezTo>
                <a:cubicBezTo>
                  <a:pt x="454" y="314"/>
                  <a:pt x="452" y="314"/>
                  <a:pt x="451" y="313"/>
                </a:cubicBezTo>
                <a:cubicBezTo>
                  <a:pt x="450" y="314"/>
                  <a:pt x="451" y="314"/>
                  <a:pt x="451" y="315"/>
                </a:cubicBezTo>
                <a:cubicBezTo>
                  <a:pt x="449" y="316"/>
                  <a:pt x="451" y="317"/>
                  <a:pt x="447" y="317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8" y="318"/>
                  <a:pt x="449" y="318"/>
                  <a:pt x="449" y="318"/>
                </a:cubicBezTo>
                <a:cubicBezTo>
                  <a:pt x="447" y="321"/>
                  <a:pt x="447" y="321"/>
                  <a:pt x="447" y="321"/>
                </a:cubicBezTo>
                <a:cubicBezTo>
                  <a:pt x="450" y="320"/>
                  <a:pt x="449" y="323"/>
                  <a:pt x="452" y="322"/>
                </a:cubicBezTo>
                <a:cubicBezTo>
                  <a:pt x="453" y="325"/>
                  <a:pt x="449" y="324"/>
                  <a:pt x="450" y="326"/>
                </a:cubicBezTo>
                <a:cubicBezTo>
                  <a:pt x="449" y="325"/>
                  <a:pt x="449" y="326"/>
                  <a:pt x="447" y="326"/>
                </a:cubicBezTo>
                <a:cubicBezTo>
                  <a:pt x="448" y="328"/>
                  <a:pt x="445" y="329"/>
                  <a:pt x="445" y="330"/>
                </a:cubicBezTo>
                <a:cubicBezTo>
                  <a:pt x="448" y="330"/>
                  <a:pt x="452" y="330"/>
                  <a:pt x="454" y="328"/>
                </a:cubicBezTo>
                <a:cubicBezTo>
                  <a:pt x="455" y="329"/>
                  <a:pt x="455" y="329"/>
                  <a:pt x="456" y="329"/>
                </a:cubicBezTo>
                <a:cubicBezTo>
                  <a:pt x="456" y="329"/>
                  <a:pt x="456" y="330"/>
                  <a:pt x="455" y="331"/>
                </a:cubicBezTo>
                <a:cubicBezTo>
                  <a:pt x="456" y="330"/>
                  <a:pt x="458" y="331"/>
                  <a:pt x="459" y="331"/>
                </a:cubicBezTo>
                <a:cubicBezTo>
                  <a:pt x="459" y="332"/>
                  <a:pt x="459" y="332"/>
                  <a:pt x="459" y="332"/>
                </a:cubicBezTo>
                <a:cubicBezTo>
                  <a:pt x="459" y="332"/>
                  <a:pt x="459" y="332"/>
                  <a:pt x="459" y="332"/>
                </a:cubicBezTo>
                <a:cubicBezTo>
                  <a:pt x="462" y="331"/>
                  <a:pt x="461" y="329"/>
                  <a:pt x="462" y="327"/>
                </a:cubicBezTo>
                <a:cubicBezTo>
                  <a:pt x="465" y="329"/>
                  <a:pt x="464" y="326"/>
                  <a:pt x="467" y="325"/>
                </a:cubicBezTo>
                <a:cubicBezTo>
                  <a:pt x="467" y="325"/>
                  <a:pt x="467" y="325"/>
                  <a:pt x="467" y="325"/>
                </a:cubicBezTo>
                <a:cubicBezTo>
                  <a:pt x="468" y="325"/>
                  <a:pt x="468" y="325"/>
                  <a:pt x="468" y="325"/>
                </a:cubicBezTo>
                <a:cubicBezTo>
                  <a:pt x="468" y="325"/>
                  <a:pt x="468" y="324"/>
                  <a:pt x="468" y="324"/>
                </a:cubicBezTo>
                <a:cubicBezTo>
                  <a:pt x="467" y="324"/>
                  <a:pt x="466" y="324"/>
                  <a:pt x="466" y="325"/>
                </a:cubicBezTo>
                <a:cubicBezTo>
                  <a:pt x="465" y="327"/>
                  <a:pt x="462" y="324"/>
                  <a:pt x="461" y="326"/>
                </a:cubicBezTo>
                <a:cubicBezTo>
                  <a:pt x="461" y="326"/>
                  <a:pt x="461" y="326"/>
                  <a:pt x="461" y="326"/>
                </a:cubicBezTo>
                <a:cubicBezTo>
                  <a:pt x="460" y="326"/>
                  <a:pt x="458" y="326"/>
                  <a:pt x="457" y="326"/>
                </a:cubicBezTo>
                <a:cubicBezTo>
                  <a:pt x="456" y="325"/>
                  <a:pt x="455" y="324"/>
                  <a:pt x="456" y="323"/>
                </a:cubicBezTo>
                <a:cubicBezTo>
                  <a:pt x="456" y="323"/>
                  <a:pt x="456" y="323"/>
                  <a:pt x="456" y="323"/>
                </a:cubicBezTo>
                <a:cubicBezTo>
                  <a:pt x="460" y="320"/>
                  <a:pt x="460" y="320"/>
                  <a:pt x="460" y="320"/>
                </a:cubicBezTo>
                <a:cubicBezTo>
                  <a:pt x="461" y="321"/>
                  <a:pt x="461" y="321"/>
                  <a:pt x="461" y="321"/>
                </a:cubicBezTo>
                <a:cubicBezTo>
                  <a:pt x="461" y="321"/>
                  <a:pt x="461" y="321"/>
                  <a:pt x="460" y="321"/>
                </a:cubicBezTo>
                <a:cubicBezTo>
                  <a:pt x="460" y="322"/>
                  <a:pt x="460" y="322"/>
                  <a:pt x="460" y="322"/>
                </a:cubicBezTo>
                <a:cubicBezTo>
                  <a:pt x="462" y="320"/>
                  <a:pt x="462" y="320"/>
                  <a:pt x="462" y="320"/>
                </a:cubicBezTo>
                <a:cubicBezTo>
                  <a:pt x="463" y="320"/>
                  <a:pt x="463" y="320"/>
                  <a:pt x="463" y="320"/>
                </a:cubicBezTo>
                <a:cubicBezTo>
                  <a:pt x="463" y="321"/>
                  <a:pt x="462" y="321"/>
                  <a:pt x="462" y="322"/>
                </a:cubicBezTo>
                <a:cubicBezTo>
                  <a:pt x="463" y="322"/>
                  <a:pt x="464" y="322"/>
                  <a:pt x="464" y="321"/>
                </a:cubicBezTo>
                <a:cubicBezTo>
                  <a:pt x="464" y="322"/>
                  <a:pt x="466" y="322"/>
                  <a:pt x="467" y="322"/>
                </a:cubicBezTo>
                <a:cubicBezTo>
                  <a:pt x="467" y="322"/>
                  <a:pt x="467" y="322"/>
                  <a:pt x="466" y="323"/>
                </a:cubicBezTo>
                <a:cubicBezTo>
                  <a:pt x="469" y="323"/>
                  <a:pt x="469" y="323"/>
                  <a:pt x="469" y="323"/>
                </a:cubicBezTo>
                <a:cubicBezTo>
                  <a:pt x="469" y="322"/>
                  <a:pt x="469" y="322"/>
                  <a:pt x="469" y="322"/>
                </a:cubicBezTo>
                <a:cubicBezTo>
                  <a:pt x="468" y="322"/>
                  <a:pt x="468" y="323"/>
                  <a:pt x="468" y="322"/>
                </a:cubicBezTo>
                <a:cubicBezTo>
                  <a:pt x="468" y="322"/>
                  <a:pt x="468" y="322"/>
                  <a:pt x="468" y="322"/>
                </a:cubicBezTo>
                <a:cubicBezTo>
                  <a:pt x="470" y="321"/>
                  <a:pt x="469" y="323"/>
                  <a:pt x="470" y="323"/>
                </a:cubicBezTo>
                <a:cubicBezTo>
                  <a:pt x="469" y="324"/>
                  <a:pt x="469" y="324"/>
                  <a:pt x="469" y="324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72" y="324"/>
                  <a:pt x="472" y="325"/>
                  <a:pt x="472" y="326"/>
                </a:cubicBezTo>
                <a:cubicBezTo>
                  <a:pt x="471" y="326"/>
                  <a:pt x="471" y="326"/>
                  <a:pt x="471" y="326"/>
                </a:cubicBezTo>
                <a:cubicBezTo>
                  <a:pt x="471" y="327"/>
                  <a:pt x="471" y="327"/>
                  <a:pt x="471" y="327"/>
                </a:cubicBezTo>
                <a:cubicBezTo>
                  <a:pt x="471" y="327"/>
                  <a:pt x="472" y="326"/>
                  <a:pt x="473" y="326"/>
                </a:cubicBezTo>
                <a:cubicBezTo>
                  <a:pt x="473" y="326"/>
                  <a:pt x="474" y="325"/>
                  <a:pt x="473" y="325"/>
                </a:cubicBezTo>
                <a:cubicBezTo>
                  <a:pt x="472" y="325"/>
                  <a:pt x="473" y="324"/>
                  <a:pt x="473" y="324"/>
                </a:cubicBezTo>
                <a:cubicBezTo>
                  <a:pt x="474" y="325"/>
                  <a:pt x="476" y="325"/>
                  <a:pt x="475" y="326"/>
                </a:cubicBezTo>
                <a:cubicBezTo>
                  <a:pt x="476" y="326"/>
                  <a:pt x="477" y="327"/>
                  <a:pt x="476" y="327"/>
                </a:cubicBezTo>
                <a:cubicBezTo>
                  <a:pt x="477" y="327"/>
                  <a:pt x="477" y="327"/>
                  <a:pt x="477" y="327"/>
                </a:cubicBezTo>
                <a:cubicBezTo>
                  <a:pt x="478" y="327"/>
                  <a:pt x="478" y="326"/>
                  <a:pt x="479" y="327"/>
                </a:cubicBezTo>
                <a:cubicBezTo>
                  <a:pt x="479" y="326"/>
                  <a:pt x="477" y="326"/>
                  <a:pt x="478" y="325"/>
                </a:cubicBezTo>
                <a:cubicBezTo>
                  <a:pt x="478" y="325"/>
                  <a:pt x="476" y="326"/>
                  <a:pt x="475" y="326"/>
                </a:cubicBezTo>
                <a:cubicBezTo>
                  <a:pt x="477" y="324"/>
                  <a:pt x="477" y="324"/>
                  <a:pt x="477" y="324"/>
                </a:cubicBezTo>
                <a:cubicBezTo>
                  <a:pt x="476" y="322"/>
                  <a:pt x="479" y="324"/>
                  <a:pt x="479" y="322"/>
                </a:cubicBezTo>
                <a:cubicBezTo>
                  <a:pt x="480" y="325"/>
                  <a:pt x="482" y="322"/>
                  <a:pt x="484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3" y="322"/>
                  <a:pt x="483" y="322"/>
                  <a:pt x="482" y="322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5" y="322"/>
                  <a:pt x="487" y="319"/>
                  <a:pt x="489" y="321"/>
                </a:cubicBezTo>
                <a:cubicBezTo>
                  <a:pt x="492" y="319"/>
                  <a:pt x="492" y="317"/>
                  <a:pt x="495" y="316"/>
                </a:cubicBezTo>
                <a:cubicBezTo>
                  <a:pt x="495" y="315"/>
                  <a:pt x="497" y="315"/>
                  <a:pt x="499" y="315"/>
                </a:cubicBezTo>
                <a:cubicBezTo>
                  <a:pt x="499" y="314"/>
                  <a:pt x="499" y="313"/>
                  <a:pt x="499" y="313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2" y="311"/>
                  <a:pt x="504" y="310"/>
                  <a:pt x="506" y="310"/>
                </a:cubicBezTo>
                <a:cubicBezTo>
                  <a:pt x="505" y="309"/>
                  <a:pt x="505" y="309"/>
                  <a:pt x="505" y="309"/>
                </a:cubicBezTo>
                <a:cubicBezTo>
                  <a:pt x="508" y="309"/>
                  <a:pt x="509" y="307"/>
                  <a:pt x="509" y="305"/>
                </a:cubicBezTo>
                <a:cubicBezTo>
                  <a:pt x="511" y="307"/>
                  <a:pt x="511" y="307"/>
                  <a:pt x="511" y="307"/>
                </a:cubicBezTo>
                <a:cubicBezTo>
                  <a:pt x="512" y="306"/>
                  <a:pt x="512" y="306"/>
                  <a:pt x="512" y="306"/>
                </a:cubicBezTo>
                <a:cubicBezTo>
                  <a:pt x="512" y="306"/>
                  <a:pt x="512" y="305"/>
                  <a:pt x="512" y="305"/>
                </a:cubicBezTo>
                <a:cubicBezTo>
                  <a:pt x="513" y="304"/>
                  <a:pt x="516" y="305"/>
                  <a:pt x="517" y="303"/>
                </a:cubicBezTo>
                <a:cubicBezTo>
                  <a:pt x="517" y="300"/>
                  <a:pt x="520" y="301"/>
                  <a:pt x="522" y="299"/>
                </a:cubicBezTo>
                <a:cubicBezTo>
                  <a:pt x="522" y="299"/>
                  <a:pt x="522" y="299"/>
                  <a:pt x="522" y="299"/>
                </a:cubicBezTo>
                <a:cubicBezTo>
                  <a:pt x="522" y="299"/>
                  <a:pt x="522" y="298"/>
                  <a:pt x="523" y="297"/>
                </a:cubicBezTo>
                <a:cubicBezTo>
                  <a:pt x="526" y="296"/>
                  <a:pt x="522" y="293"/>
                  <a:pt x="527" y="294"/>
                </a:cubicBezTo>
                <a:cubicBezTo>
                  <a:pt x="527" y="292"/>
                  <a:pt x="531" y="292"/>
                  <a:pt x="531" y="289"/>
                </a:cubicBezTo>
                <a:cubicBezTo>
                  <a:pt x="529" y="288"/>
                  <a:pt x="528" y="291"/>
                  <a:pt x="526" y="290"/>
                </a:cubicBezTo>
                <a:cubicBezTo>
                  <a:pt x="527" y="290"/>
                  <a:pt x="527" y="289"/>
                  <a:pt x="527" y="289"/>
                </a:cubicBezTo>
                <a:cubicBezTo>
                  <a:pt x="529" y="289"/>
                  <a:pt x="529" y="287"/>
                  <a:pt x="530" y="288"/>
                </a:cubicBezTo>
                <a:cubicBezTo>
                  <a:pt x="533" y="290"/>
                  <a:pt x="535" y="287"/>
                  <a:pt x="536" y="286"/>
                </a:cubicBezTo>
                <a:cubicBezTo>
                  <a:pt x="535" y="286"/>
                  <a:pt x="534" y="287"/>
                  <a:pt x="534" y="286"/>
                </a:cubicBezTo>
                <a:cubicBezTo>
                  <a:pt x="534" y="286"/>
                  <a:pt x="534" y="286"/>
                  <a:pt x="535" y="286"/>
                </a:cubicBezTo>
                <a:cubicBezTo>
                  <a:pt x="535" y="285"/>
                  <a:pt x="535" y="285"/>
                  <a:pt x="535" y="285"/>
                </a:cubicBezTo>
                <a:cubicBezTo>
                  <a:pt x="536" y="284"/>
                  <a:pt x="538" y="284"/>
                  <a:pt x="538" y="285"/>
                </a:cubicBezTo>
                <a:cubicBezTo>
                  <a:pt x="538" y="283"/>
                  <a:pt x="538" y="283"/>
                  <a:pt x="538" y="283"/>
                </a:cubicBezTo>
                <a:cubicBezTo>
                  <a:pt x="540" y="283"/>
                  <a:pt x="540" y="283"/>
                  <a:pt x="540" y="283"/>
                </a:cubicBezTo>
                <a:cubicBezTo>
                  <a:pt x="540" y="281"/>
                  <a:pt x="543" y="282"/>
                  <a:pt x="544" y="280"/>
                </a:cubicBezTo>
                <a:cubicBezTo>
                  <a:pt x="543" y="280"/>
                  <a:pt x="539" y="282"/>
                  <a:pt x="540" y="279"/>
                </a:cubicBezTo>
                <a:cubicBezTo>
                  <a:pt x="539" y="279"/>
                  <a:pt x="539" y="279"/>
                  <a:pt x="539" y="279"/>
                </a:cubicBezTo>
                <a:cubicBezTo>
                  <a:pt x="538" y="279"/>
                  <a:pt x="539" y="278"/>
                  <a:pt x="539" y="278"/>
                </a:cubicBezTo>
                <a:cubicBezTo>
                  <a:pt x="541" y="279"/>
                  <a:pt x="543" y="278"/>
                  <a:pt x="544" y="279"/>
                </a:cubicBezTo>
                <a:cubicBezTo>
                  <a:pt x="546" y="279"/>
                  <a:pt x="546" y="277"/>
                  <a:pt x="548" y="278"/>
                </a:cubicBezTo>
                <a:cubicBezTo>
                  <a:pt x="547" y="277"/>
                  <a:pt x="547" y="277"/>
                  <a:pt x="547" y="277"/>
                </a:cubicBezTo>
                <a:cubicBezTo>
                  <a:pt x="547" y="277"/>
                  <a:pt x="546" y="276"/>
                  <a:pt x="547" y="275"/>
                </a:cubicBezTo>
                <a:cubicBezTo>
                  <a:pt x="547" y="275"/>
                  <a:pt x="548" y="274"/>
                  <a:pt x="548" y="275"/>
                </a:cubicBezTo>
                <a:cubicBezTo>
                  <a:pt x="550" y="275"/>
                  <a:pt x="551" y="273"/>
                  <a:pt x="552" y="273"/>
                </a:cubicBezTo>
                <a:cubicBezTo>
                  <a:pt x="552" y="272"/>
                  <a:pt x="551" y="273"/>
                  <a:pt x="550" y="272"/>
                </a:cubicBezTo>
                <a:cubicBezTo>
                  <a:pt x="550" y="272"/>
                  <a:pt x="550" y="272"/>
                  <a:pt x="550" y="272"/>
                </a:cubicBezTo>
                <a:cubicBezTo>
                  <a:pt x="549" y="272"/>
                  <a:pt x="549" y="272"/>
                  <a:pt x="549" y="272"/>
                </a:cubicBezTo>
                <a:cubicBezTo>
                  <a:pt x="550" y="270"/>
                  <a:pt x="552" y="271"/>
                  <a:pt x="553" y="270"/>
                </a:cubicBezTo>
                <a:cubicBezTo>
                  <a:pt x="553" y="270"/>
                  <a:pt x="554" y="270"/>
                  <a:pt x="553" y="271"/>
                </a:cubicBezTo>
                <a:cubicBezTo>
                  <a:pt x="555" y="269"/>
                  <a:pt x="557" y="270"/>
                  <a:pt x="557" y="267"/>
                </a:cubicBezTo>
                <a:cubicBezTo>
                  <a:pt x="558" y="268"/>
                  <a:pt x="558" y="268"/>
                  <a:pt x="558" y="268"/>
                </a:cubicBezTo>
                <a:cubicBezTo>
                  <a:pt x="558" y="268"/>
                  <a:pt x="560" y="267"/>
                  <a:pt x="559" y="267"/>
                </a:cubicBezTo>
                <a:cubicBezTo>
                  <a:pt x="558" y="267"/>
                  <a:pt x="558" y="267"/>
                  <a:pt x="558" y="267"/>
                </a:cubicBezTo>
                <a:cubicBezTo>
                  <a:pt x="561" y="266"/>
                  <a:pt x="559" y="264"/>
                  <a:pt x="562" y="263"/>
                </a:cubicBezTo>
                <a:cubicBezTo>
                  <a:pt x="562" y="263"/>
                  <a:pt x="562" y="263"/>
                  <a:pt x="562" y="264"/>
                </a:cubicBezTo>
                <a:cubicBezTo>
                  <a:pt x="563" y="264"/>
                  <a:pt x="563" y="264"/>
                  <a:pt x="564" y="263"/>
                </a:cubicBezTo>
                <a:cubicBezTo>
                  <a:pt x="562" y="261"/>
                  <a:pt x="565" y="260"/>
                  <a:pt x="566" y="259"/>
                </a:cubicBezTo>
                <a:cubicBezTo>
                  <a:pt x="567" y="260"/>
                  <a:pt x="567" y="260"/>
                  <a:pt x="567" y="260"/>
                </a:cubicBezTo>
                <a:cubicBezTo>
                  <a:pt x="567" y="259"/>
                  <a:pt x="570" y="257"/>
                  <a:pt x="568" y="257"/>
                </a:cubicBezTo>
                <a:cubicBezTo>
                  <a:pt x="570" y="256"/>
                  <a:pt x="571" y="253"/>
                  <a:pt x="573" y="253"/>
                </a:cubicBezTo>
                <a:cubicBezTo>
                  <a:pt x="573" y="253"/>
                  <a:pt x="573" y="253"/>
                  <a:pt x="573" y="253"/>
                </a:cubicBezTo>
                <a:cubicBezTo>
                  <a:pt x="573" y="253"/>
                  <a:pt x="573" y="253"/>
                  <a:pt x="573" y="252"/>
                </a:cubicBezTo>
                <a:cubicBezTo>
                  <a:pt x="575" y="250"/>
                  <a:pt x="575" y="250"/>
                  <a:pt x="575" y="250"/>
                </a:cubicBezTo>
                <a:cubicBezTo>
                  <a:pt x="575" y="248"/>
                  <a:pt x="579" y="247"/>
                  <a:pt x="580" y="245"/>
                </a:cubicBezTo>
                <a:cubicBezTo>
                  <a:pt x="581" y="244"/>
                  <a:pt x="583" y="243"/>
                  <a:pt x="585" y="242"/>
                </a:cubicBezTo>
                <a:cubicBezTo>
                  <a:pt x="585" y="242"/>
                  <a:pt x="585" y="242"/>
                  <a:pt x="585" y="242"/>
                </a:cubicBezTo>
                <a:cubicBezTo>
                  <a:pt x="585" y="241"/>
                  <a:pt x="586" y="241"/>
                  <a:pt x="587" y="240"/>
                </a:cubicBezTo>
                <a:cubicBezTo>
                  <a:pt x="586" y="240"/>
                  <a:pt x="586" y="240"/>
                  <a:pt x="586" y="240"/>
                </a:cubicBezTo>
                <a:cubicBezTo>
                  <a:pt x="585" y="241"/>
                  <a:pt x="584" y="240"/>
                  <a:pt x="584" y="239"/>
                </a:cubicBezTo>
                <a:cubicBezTo>
                  <a:pt x="586" y="238"/>
                  <a:pt x="589" y="237"/>
                  <a:pt x="592" y="236"/>
                </a:cubicBezTo>
                <a:cubicBezTo>
                  <a:pt x="590" y="236"/>
                  <a:pt x="593" y="235"/>
                  <a:pt x="592" y="234"/>
                </a:cubicBezTo>
                <a:cubicBezTo>
                  <a:pt x="591" y="236"/>
                  <a:pt x="588" y="235"/>
                  <a:pt x="588" y="234"/>
                </a:cubicBezTo>
                <a:cubicBezTo>
                  <a:pt x="589" y="234"/>
                  <a:pt x="589" y="234"/>
                  <a:pt x="589" y="234"/>
                </a:cubicBezTo>
                <a:cubicBezTo>
                  <a:pt x="589" y="233"/>
                  <a:pt x="589" y="233"/>
                  <a:pt x="589" y="233"/>
                </a:cubicBezTo>
                <a:cubicBezTo>
                  <a:pt x="589" y="233"/>
                  <a:pt x="590" y="233"/>
                  <a:pt x="590" y="233"/>
                </a:cubicBezTo>
                <a:cubicBezTo>
                  <a:pt x="591" y="233"/>
                  <a:pt x="591" y="233"/>
                  <a:pt x="591" y="234"/>
                </a:cubicBezTo>
                <a:cubicBezTo>
                  <a:pt x="592" y="234"/>
                  <a:pt x="593" y="233"/>
                  <a:pt x="594" y="233"/>
                </a:cubicBezTo>
                <a:cubicBezTo>
                  <a:pt x="593" y="232"/>
                  <a:pt x="593" y="232"/>
                  <a:pt x="593" y="232"/>
                </a:cubicBezTo>
                <a:cubicBezTo>
                  <a:pt x="595" y="232"/>
                  <a:pt x="595" y="230"/>
                  <a:pt x="597" y="230"/>
                </a:cubicBezTo>
                <a:cubicBezTo>
                  <a:pt x="597" y="230"/>
                  <a:pt x="597" y="231"/>
                  <a:pt x="598" y="230"/>
                </a:cubicBezTo>
                <a:cubicBezTo>
                  <a:pt x="599" y="230"/>
                  <a:pt x="599" y="229"/>
                  <a:pt x="599" y="229"/>
                </a:cubicBezTo>
                <a:cubicBezTo>
                  <a:pt x="597" y="228"/>
                  <a:pt x="600" y="227"/>
                  <a:pt x="600" y="226"/>
                </a:cubicBezTo>
                <a:cubicBezTo>
                  <a:pt x="601" y="227"/>
                  <a:pt x="601" y="227"/>
                  <a:pt x="601" y="227"/>
                </a:cubicBezTo>
                <a:cubicBezTo>
                  <a:pt x="603" y="227"/>
                  <a:pt x="601" y="226"/>
                  <a:pt x="602" y="226"/>
                </a:cubicBezTo>
                <a:cubicBezTo>
                  <a:pt x="601" y="224"/>
                  <a:pt x="603" y="223"/>
                  <a:pt x="604" y="222"/>
                </a:cubicBezTo>
                <a:cubicBezTo>
                  <a:pt x="605" y="222"/>
                  <a:pt x="605" y="222"/>
                  <a:pt x="605" y="223"/>
                </a:cubicBezTo>
                <a:cubicBezTo>
                  <a:pt x="606" y="222"/>
                  <a:pt x="607" y="221"/>
                  <a:pt x="608" y="222"/>
                </a:cubicBezTo>
                <a:cubicBezTo>
                  <a:pt x="608" y="222"/>
                  <a:pt x="608" y="222"/>
                  <a:pt x="608" y="221"/>
                </a:cubicBezTo>
                <a:cubicBezTo>
                  <a:pt x="608" y="221"/>
                  <a:pt x="608" y="221"/>
                  <a:pt x="608" y="221"/>
                </a:cubicBezTo>
                <a:cubicBezTo>
                  <a:pt x="608" y="220"/>
                  <a:pt x="609" y="220"/>
                  <a:pt x="611" y="220"/>
                </a:cubicBezTo>
                <a:cubicBezTo>
                  <a:pt x="611" y="219"/>
                  <a:pt x="611" y="219"/>
                  <a:pt x="611" y="219"/>
                </a:cubicBezTo>
                <a:cubicBezTo>
                  <a:pt x="613" y="218"/>
                  <a:pt x="615" y="218"/>
                  <a:pt x="617" y="217"/>
                </a:cubicBezTo>
                <a:cubicBezTo>
                  <a:pt x="617" y="217"/>
                  <a:pt x="617" y="217"/>
                  <a:pt x="617" y="217"/>
                </a:cubicBezTo>
                <a:cubicBezTo>
                  <a:pt x="617" y="216"/>
                  <a:pt x="618" y="217"/>
                  <a:pt x="618" y="216"/>
                </a:cubicBezTo>
                <a:cubicBezTo>
                  <a:pt x="616" y="215"/>
                  <a:pt x="619" y="215"/>
                  <a:pt x="619" y="214"/>
                </a:cubicBezTo>
                <a:cubicBezTo>
                  <a:pt x="618" y="214"/>
                  <a:pt x="618" y="214"/>
                  <a:pt x="617" y="215"/>
                </a:cubicBezTo>
                <a:cubicBezTo>
                  <a:pt x="616" y="214"/>
                  <a:pt x="616" y="214"/>
                  <a:pt x="616" y="214"/>
                </a:cubicBezTo>
                <a:cubicBezTo>
                  <a:pt x="615" y="212"/>
                  <a:pt x="619" y="214"/>
                  <a:pt x="619" y="212"/>
                </a:cubicBezTo>
                <a:cubicBezTo>
                  <a:pt x="620" y="214"/>
                  <a:pt x="620" y="211"/>
                  <a:pt x="621" y="212"/>
                </a:cubicBezTo>
                <a:cubicBezTo>
                  <a:pt x="623" y="213"/>
                  <a:pt x="620" y="215"/>
                  <a:pt x="622" y="216"/>
                </a:cubicBezTo>
                <a:cubicBezTo>
                  <a:pt x="621" y="216"/>
                  <a:pt x="621" y="216"/>
                  <a:pt x="621" y="217"/>
                </a:cubicBezTo>
                <a:cubicBezTo>
                  <a:pt x="623" y="216"/>
                  <a:pt x="622" y="218"/>
                  <a:pt x="624" y="218"/>
                </a:cubicBezTo>
                <a:cubicBezTo>
                  <a:pt x="624" y="219"/>
                  <a:pt x="623" y="220"/>
                  <a:pt x="622" y="221"/>
                </a:cubicBezTo>
                <a:cubicBezTo>
                  <a:pt x="622" y="221"/>
                  <a:pt x="622" y="221"/>
                  <a:pt x="622" y="221"/>
                </a:cubicBezTo>
                <a:cubicBezTo>
                  <a:pt x="623" y="221"/>
                  <a:pt x="624" y="222"/>
                  <a:pt x="623" y="223"/>
                </a:cubicBezTo>
                <a:cubicBezTo>
                  <a:pt x="623" y="224"/>
                  <a:pt x="623" y="225"/>
                  <a:pt x="624" y="226"/>
                </a:cubicBezTo>
                <a:cubicBezTo>
                  <a:pt x="622" y="227"/>
                  <a:pt x="621" y="227"/>
                  <a:pt x="621" y="228"/>
                </a:cubicBezTo>
                <a:cubicBezTo>
                  <a:pt x="623" y="226"/>
                  <a:pt x="623" y="229"/>
                  <a:pt x="625" y="229"/>
                </a:cubicBezTo>
                <a:cubicBezTo>
                  <a:pt x="625" y="229"/>
                  <a:pt x="627" y="230"/>
                  <a:pt x="625" y="231"/>
                </a:cubicBezTo>
                <a:cubicBezTo>
                  <a:pt x="623" y="231"/>
                  <a:pt x="622" y="232"/>
                  <a:pt x="621" y="233"/>
                </a:cubicBezTo>
                <a:cubicBezTo>
                  <a:pt x="624" y="234"/>
                  <a:pt x="620" y="235"/>
                  <a:pt x="624" y="235"/>
                </a:cubicBezTo>
                <a:cubicBezTo>
                  <a:pt x="623" y="236"/>
                  <a:pt x="623" y="236"/>
                  <a:pt x="623" y="236"/>
                </a:cubicBezTo>
                <a:cubicBezTo>
                  <a:pt x="624" y="237"/>
                  <a:pt x="624" y="237"/>
                  <a:pt x="624" y="237"/>
                </a:cubicBezTo>
                <a:cubicBezTo>
                  <a:pt x="621" y="238"/>
                  <a:pt x="623" y="239"/>
                  <a:pt x="623" y="241"/>
                </a:cubicBezTo>
                <a:cubicBezTo>
                  <a:pt x="625" y="241"/>
                  <a:pt x="625" y="241"/>
                  <a:pt x="625" y="241"/>
                </a:cubicBezTo>
                <a:cubicBezTo>
                  <a:pt x="627" y="242"/>
                  <a:pt x="625" y="245"/>
                  <a:pt x="627" y="246"/>
                </a:cubicBezTo>
                <a:cubicBezTo>
                  <a:pt x="628" y="247"/>
                  <a:pt x="628" y="248"/>
                  <a:pt x="628" y="249"/>
                </a:cubicBezTo>
                <a:cubicBezTo>
                  <a:pt x="629" y="250"/>
                  <a:pt x="629" y="250"/>
                  <a:pt x="629" y="250"/>
                </a:cubicBezTo>
                <a:cubicBezTo>
                  <a:pt x="630" y="250"/>
                  <a:pt x="629" y="251"/>
                  <a:pt x="628" y="251"/>
                </a:cubicBezTo>
                <a:cubicBezTo>
                  <a:pt x="629" y="252"/>
                  <a:pt x="629" y="252"/>
                  <a:pt x="630" y="252"/>
                </a:cubicBezTo>
                <a:cubicBezTo>
                  <a:pt x="628" y="253"/>
                  <a:pt x="630" y="254"/>
                  <a:pt x="630" y="255"/>
                </a:cubicBezTo>
                <a:cubicBezTo>
                  <a:pt x="631" y="255"/>
                  <a:pt x="631" y="254"/>
                  <a:pt x="631" y="254"/>
                </a:cubicBezTo>
                <a:cubicBezTo>
                  <a:pt x="632" y="257"/>
                  <a:pt x="632" y="257"/>
                  <a:pt x="632" y="257"/>
                </a:cubicBezTo>
                <a:cubicBezTo>
                  <a:pt x="630" y="259"/>
                  <a:pt x="632" y="260"/>
                  <a:pt x="631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5" y="260"/>
                  <a:pt x="635" y="262"/>
                  <a:pt x="635" y="262"/>
                </a:cubicBezTo>
                <a:cubicBezTo>
                  <a:pt x="636" y="262"/>
                  <a:pt x="634" y="263"/>
                  <a:pt x="636" y="264"/>
                </a:cubicBezTo>
                <a:cubicBezTo>
                  <a:pt x="635" y="265"/>
                  <a:pt x="635" y="265"/>
                  <a:pt x="635" y="265"/>
                </a:cubicBezTo>
                <a:cubicBezTo>
                  <a:pt x="637" y="266"/>
                  <a:pt x="639" y="266"/>
                  <a:pt x="640" y="266"/>
                </a:cubicBezTo>
                <a:cubicBezTo>
                  <a:pt x="639" y="266"/>
                  <a:pt x="640" y="267"/>
                  <a:pt x="639" y="268"/>
                </a:cubicBezTo>
                <a:cubicBezTo>
                  <a:pt x="638" y="268"/>
                  <a:pt x="637" y="268"/>
                  <a:pt x="636" y="268"/>
                </a:cubicBezTo>
                <a:cubicBezTo>
                  <a:pt x="636" y="269"/>
                  <a:pt x="636" y="269"/>
                  <a:pt x="636" y="269"/>
                </a:cubicBezTo>
                <a:cubicBezTo>
                  <a:pt x="637" y="270"/>
                  <a:pt x="637" y="270"/>
                  <a:pt x="636" y="271"/>
                </a:cubicBezTo>
                <a:cubicBezTo>
                  <a:pt x="637" y="270"/>
                  <a:pt x="637" y="270"/>
                  <a:pt x="637" y="270"/>
                </a:cubicBezTo>
                <a:cubicBezTo>
                  <a:pt x="637" y="271"/>
                  <a:pt x="638" y="272"/>
                  <a:pt x="639" y="272"/>
                </a:cubicBezTo>
                <a:cubicBezTo>
                  <a:pt x="636" y="273"/>
                  <a:pt x="636" y="273"/>
                  <a:pt x="636" y="273"/>
                </a:cubicBezTo>
                <a:cubicBezTo>
                  <a:pt x="636" y="273"/>
                  <a:pt x="637" y="273"/>
                  <a:pt x="637" y="274"/>
                </a:cubicBezTo>
                <a:cubicBezTo>
                  <a:pt x="637" y="274"/>
                  <a:pt x="636" y="274"/>
                  <a:pt x="636" y="274"/>
                </a:cubicBezTo>
                <a:cubicBezTo>
                  <a:pt x="636" y="274"/>
                  <a:pt x="636" y="274"/>
                  <a:pt x="636" y="274"/>
                </a:cubicBezTo>
                <a:cubicBezTo>
                  <a:pt x="636" y="275"/>
                  <a:pt x="636" y="275"/>
                  <a:pt x="636" y="275"/>
                </a:cubicBezTo>
                <a:cubicBezTo>
                  <a:pt x="637" y="274"/>
                  <a:pt x="639" y="274"/>
                  <a:pt x="639" y="275"/>
                </a:cubicBezTo>
                <a:cubicBezTo>
                  <a:pt x="639" y="275"/>
                  <a:pt x="639" y="275"/>
                  <a:pt x="639" y="275"/>
                </a:cubicBezTo>
                <a:cubicBezTo>
                  <a:pt x="642" y="276"/>
                  <a:pt x="642" y="276"/>
                  <a:pt x="642" y="276"/>
                </a:cubicBezTo>
                <a:cubicBezTo>
                  <a:pt x="641" y="276"/>
                  <a:pt x="641" y="276"/>
                  <a:pt x="641" y="276"/>
                </a:cubicBezTo>
                <a:cubicBezTo>
                  <a:pt x="640" y="278"/>
                  <a:pt x="638" y="279"/>
                  <a:pt x="641" y="280"/>
                </a:cubicBezTo>
                <a:cubicBezTo>
                  <a:pt x="638" y="281"/>
                  <a:pt x="639" y="282"/>
                  <a:pt x="638" y="284"/>
                </a:cubicBezTo>
                <a:cubicBezTo>
                  <a:pt x="639" y="283"/>
                  <a:pt x="640" y="284"/>
                  <a:pt x="641" y="285"/>
                </a:cubicBezTo>
                <a:cubicBezTo>
                  <a:pt x="640" y="286"/>
                  <a:pt x="639" y="286"/>
                  <a:pt x="638" y="287"/>
                </a:cubicBezTo>
                <a:cubicBezTo>
                  <a:pt x="639" y="287"/>
                  <a:pt x="639" y="287"/>
                  <a:pt x="639" y="287"/>
                </a:cubicBezTo>
                <a:cubicBezTo>
                  <a:pt x="639" y="287"/>
                  <a:pt x="639" y="286"/>
                  <a:pt x="639" y="286"/>
                </a:cubicBezTo>
                <a:cubicBezTo>
                  <a:pt x="640" y="287"/>
                  <a:pt x="642" y="286"/>
                  <a:pt x="642" y="287"/>
                </a:cubicBezTo>
                <a:cubicBezTo>
                  <a:pt x="642" y="287"/>
                  <a:pt x="645" y="286"/>
                  <a:pt x="646" y="286"/>
                </a:cubicBezTo>
                <a:cubicBezTo>
                  <a:pt x="646" y="287"/>
                  <a:pt x="647" y="288"/>
                  <a:pt x="646" y="289"/>
                </a:cubicBezTo>
                <a:cubicBezTo>
                  <a:pt x="645" y="290"/>
                  <a:pt x="643" y="290"/>
                  <a:pt x="643" y="290"/>
                </a:cubicBezTo>
                <a:cubicBezTo>
                  <a:pt x="642" y="291"/>
                  <a:pt x="640" y="290"/>
                  <a:pt x="639" y="292"/>
                </a:cubicBezTo>
                <a:cubicBezTo>
                  <a:pt x="639" y="292"/>
                  <a:pt x="639" y="292"/>
                  <a:pt x="639" y="292"/>
                </a:cubicBezTo>
                <a:cubicBezTo>
                  <a:pt x="640" y="292"/>
                  <a:pt x="640" y="292"/>
                  <a:pt x="640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3"/>
                  <a:pt x="640" y="293"/>
                </a:cubicBezTo>
                <a:cubicBezTo>
                  <a:pt x="640" y="293"/>
                  <a:pt x="640" y="293"/>
                  <a:pt x="640" y="293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4" y="292"/>
                  <a:pt x="644" y="292"/>
                  <a:pt x="644" y="292"/>
                </a:cubicBezTo>
                <a:cubicBezTo>
                  <a:pt x="646" y="293"/>
                  <a:pt x="649" y="291"/>
                  <a:pt x="650" y="293"/>
                </a:cubicBezTo>
                <a:cubicBezTo>
                  <a:pt x="648" y="295"/>
                  <a:pt x="651" y="296"/>
                  <a:pt x="651" y="297"/>
                </a:cubicBezTo>
                <a:cubicBezTo>
                  <a:pt x="653" y="297"/>
                  <a:pt x="653" y="297"/>
                  <a:pt x="653" y="297"/>
                </a:cubicBezTo>
                <a:cubicBezTo>
                  <a:pt x="654" y="296"/>
                  <a:pt x="655" y="297"/>
                  <a:pt x="655" y="297"/>
                </a:cubicBezTo>
                <a:cubicBezTo>
                  <a:pt x="655" y="297"/>
                  <a:pt x="655" y="297"/>
                  <a:pt x="655" y="298"/>
                </a:cubicBezTo>
                <a:cubicBezTo>
                  <a:pt x="654" y="299"/>
                  <a:pt x="654" y="299"/>
                  <a:pt x="654" y="299"/>
                </a:cubicBezTo>
                <a:cubicBezTo>
                  <a:pt x="656" y="298"/>
                  <a:pt x="656" y="300"/>
                  <a:pt x="658" y="301"/>
                </a:cubicBezTo>
                <a:cubicBezTo>
                  <a:pt x="657" y="301"/>
                  <a:pt x="656" y="301"/>
                  <a:pt x="656" y="301"/>
                </a:cubicBezTo>
                <a:cubicBezTo>
                  <a:pt x="656" y="302"/>
                  <a:pt x="656" y="302"/>
                  <a:pt x="656" y="303"/>
                </a:cubicBezTo>
                <a:cubicBezTo>
                  <a:pt x="656" y="302"/>
                  <a:pt x="656" y="302"/>
                  <a:pt x="656" y="302"/>
                </a:cubicBezTo>
                <a:cubicBezTo>
                  <a:pt x="658" y="302"/>
                  <a:pt x="659" y="303"/>
                  <a:pt x="661" y="303"/>
                </a:cubicBezTo>
                <a:cubicBezTo>
                  <a:pt x="660" y="307"/>
                  <a:pt x="660" y="307"/>
                  <a:pt x="660" y="307"/>
                </a:cubicBezTo>
                <a:cubicBezTo>
                  <a:pt x="661" y="308"/>
                  <a:pt x="662" y="309"/>
                  <a:pt x="663" y="308"/>
                </a:cubicBezTo>
                <a:cubicBezTo>
                  <a:pt x="665" y="308"/>
                  <a:pt x="668" y="307"/>
                  <a:pt x="668" y="309"/>
                </a:cubicBezTo>
                <a:cubicBezTo>
                  <a:pt x="668" y="309"/>
                  <a:pt x="669" y="309"/>
                  <a:pt x="670" y="308"/>
                </a:cubicBezTo>
                <a:cubicBezTo>
                  <a:pt x="668" y="308"/>
                  <a:pt x="668" y="308"/>
                  <a:pt x="668" y="308"/>
                </a:cubicBezTo>
                <a:cubicBezTo>
                  <a:pt x="669" y="307"/>
                  <a:pt x="670" y="308"/>
                  <a:pt x="670" y="308"/>
                </a:cubicBezTo>
                <a:cubicBezTo>
                  <a:pt x="670" y="308"/>
                  <a:pt x="670" y="308"/>
                  <a:pt x="670" y="308"/>
                </a:cubicBezTo>
                <a:cubicBezTo>
                  <a:pt x="671" y="307"/>
                  <a:pt x="672" y="306"/>
                  <a:pt x="674" y="307"/>
                </a:cubicBezTo>
                <a:cubicBezTo>
                  <a:pt x="674" y="307"/>
                  <a:pt x="673" y="307"/>
                  <a:pt x="673" y="307"/>
                </a:cubicBezTo>
                <a:cubicBezTo>
                  <a:pt x="675" y="308"/>
                  <a:pt x="675" y="308"/>
                  <a:pt x="675" y="308"/>
                </a:cubicBezTo>
                <a:cubicBezTo>
                  <a:pt x="674" y="308"/>
                  <a:pt x="674" y="308"/>
                  <a:pt x="674" y="308"/>
                </a:cubicBezTo>
                <a:cubicBezTo>
                  <a:pt x="676" y="309"/>
                  <a:pt x="676" y="309"/>
                  <a:pt x="676" y="309"/>
                </a:cubicBezTo>
                <a:cubicBezTo>
                  <a:pt x="676" y="311"/>
                  <a:pt x="680" y="310"/>
                  <a:pt x="681" y="311"/>
                </a:cubicBezTo>
                <a:cubicBezTo>
                  <a:pt x="681" y="311"/>
                  <a:pt x="681" y="312"/>
                  <a:pt x="680" y="312"/>
                </a:cubicBezTo>
                <a:cubicBezTo>
                  <a:pt x="681" y="312"/>
                  <a:pt x="681" y="312"/>
                  <a:pt x="681" y="312"/>
                </a:cubicBezTo>
                <a:cubicBezTo>
                  <a:pt x="682" y="311"/>
                  <a:pt x="681" y="311"/>
                  <a:pt x="682" y="310"/>
                </a:cubicBezTo>
                <a:cubicBezTo>
                  <a:pt x="685" y="311"/>
                  <a:pt x="685" y="311"/>
                  <a:pt x="685" y="311"/>
                </a:cubicBezTo>
                <a:cubicBezTo>
                  <a:pt x="688" y="309"/>
                  <a:pt x="685" y="312"/>
                  <a:pt x="687" y="313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5" y="313"/>
                  <a:pt x="685" y="313"/>
                  <a:pt x="684" y="313"/>
                </a:cubicBezTo>
                <a:cubicBezTo>
                  <a:pt x="684" y="313"/>
                  <a:pt x="684" y="313"/>
                  <a:pt x="684" y="314"/>
                </a:cubicBezTo>
                <a:cubicBezTo>
                  <a:pt x="683" y="314"/>
                  <a:pt x="682" y="316"/>
                  <a:pt x="681" y="314"/>
                </a:cubicBezTo>
                <a:cubicBezTo>
                  <a:pt x="682" y="313"/>
                  <a:pt x="682" y="313"/>
                  <a:pt x="682" y="313"/>
                </a:cubicBezTo>
                <a:cubicBezTo>
                  <a:pt x="680" y="313"/>
                  <a:pt x="680" y="313"/>
                  <a:pt x="680" y="313"/>
                </a:cubicBezTo>
                <a:cubicBezTo>
                  <a:pt x="680" y="314"/>
                  <a:pt x="678" y="314"/>
                  <a:pt x="678" y="315"/>
                </a:cubicBezTo>
                <a:cubicBezTo>
                  <a:pt x="678" y="315"/>
                  <a:pt x="678" y="315"/>
                  <a:pt x="678" y="315"/>
                </a:cubicBezTo>
                <a:cubicBezTo>
                  <a:pt x="679" y="315"/>
                  <a:pt x="679" y="316"/>
                  <a:pt x="679" y="316"/>
                </a:cubicBezTo>
                <a:cubicBezTo>
                  <a:pt x="680" y="315"/>
                  <a:pt x="682" y="317"/>
                  <a:pt x="682" y="315"/>
                </a:cubicBezTo>
                <a:cubicBezTo>
                  <a:pt x="682" y="315"/>
                  <a:pt x="682" y="316"/>
                  <a:pt x="682" y="316"/>
                </a:cubicBezTo>
                <a:cubicBezTo>
                  <a:pt x="683" y="315"/>
                  <a:pt x="683" y="315"/>
                  <a:pt x="683" y="315"/>
                </a:cubicBezTo>
                <a:cubicBezTo>
                  <a:pt x="685" y="315"/>
                  <a:pt x="687" y="316"/>
                  <a:pt x="686" y="318"/>
                </a:cubicBezTo>
                <a:cubicBezTo>
                  <a:pt x="687" y="318"/>
                  <a:pt x="687" y="318"/>
                  <a:pt x="688" y="317"/>
                </a:cubicBezTo>
                <a:cubicBezTo>
                  <a:pt x="688" y="318"/>
                  <a:pt x="688" y="318"/>
                  <a:pt x="688" y="318"/>
                </a:cubicBezTo>
                <a:cubicBezTo>
                  <a:pt x="690" y="318"/>
                  <a:pt x="690" y="318"/>
                  <a:pt x="690" y="318"/>
                </a:cubicBezTo>
                <a:cubicBezTo>
                  <a:pt x="690" y="318"/>
                  <a:pt x="690" y="317"/>
                  <a:pt x="690" y="317"/>
                </a:cubicBezTo>
                <a:cubicBezTo>
                  <a:pt x="690" y="317"/>
                  <a:pt x="690" y="317"/>
                  <a:pt x="690" y="317"/>
                </a:cubicBezTo>
                <a:cubicBezTo>
                  <a:pt x="691" y="317"/>
                  <a:pt x="692" y="317"/>
                  <a:pt x="693" y="318"/>
                </a:cubicBezTo>
                <a:cubicBezTo>
                  <a:pt x="692" y="318"/>
                  <a:pt x="692" y="318"/>
                  <a:pt x="692" y="318"/>
                </a:cubicBezTo>
                <a:cubicBezTo>
                  <a:pt x="692" y="318"/>
                  <a:pt x="692" y="318"/>
                  <a:pt x="692" y="318"/>
                </a:cubicBezTo>
                <a:cubicBezTo>
                  <a:pt x="693" y="319"/>
                  <a:pt x="693" y="319"/>
                  <a:pt x="693" y="319"/>
                </a:cubicBezTo>
                <a:cubicBezTo>
                  <a:pt x="693" y="319"/>
                  <a:pt x="693" y="318"/>
                  <a:pt x="693" y="318"/>
                </a:cubicBezTo>
                <a:cubicBezTo>
                  <a:pt x="693" y="318"/>
                  <a:pt x="692" y="317"/>
                  <a:pt x="693" y="317"/>
                </a:cubicBezTo>
                <a:cubicBezTo>
                  <a:pt x="694" y="317"/>
                  <a:pt x="693" y="318"/>
                  <a:pt x="694" y="318"/>
                </a:cubicBezTo>
                <a:cubicBezTo>
                  <a:pt x="695" y="318"/>
                  <a:pt x="695" y="318"/>
                  <a:pt x="696" y="318"/>
                </a:cubicBezTo>
                <a:cubicBezTo>
                  <a:pt x="695" y="319"/>
                  <a:pt x="695" y="319"/>
                  <a:pt x="695" y="319"/>
                </a:cubicBezTo>
                <a:cubicBezTo>
                  <a:pt x="696" y="318"/>
                  <a:pt x="698" y="319"/>
                  <a:pt x="697" y="317"/>
                </a:cubicBezTo>
                <a:cubicBezTo>
                  <a:pt x="699" y="319"/>
                  <a:pt x="700" y="316"/>
                  <a:pt x="701" y="317"/>
                </a:cubicBezTo>
                <a:cubicBezTo>
                  <a:pt x="703" y="317"/>
                  <a:pt x="703" y="317"/>
                  <a:pt x="703" y="317"/>
                </a:cubicBezTo>
                <a:cubicBezTo>
                  <a:pt x="705" y="317"/>
                  <a:pt x="705" y="317"/>
                  <a:pt x="707" y="316"/>
                </a:cubicBezTo>
                <a:cubicBezTo>
                  <a:pt x="707" y="316"/>
                  <a:pt x="708" y="316"/>
                  <a:pt x="708" y="316"/>
                </a:cubicBezTo>
                <a:cubicBezTo>
                  <a:pt x="707" y="316"/>
                  <a:pt x="707" y="317"/>
                  <a:pt x="707" y="317"/>
                </a:cubicBezTo>
                <a:cubicBezTo>
                  <a:pt x="708" y="317"/>
                  <a:pt x="708" y="317"/>
                  <a:pt x="708" y="317"/>
                </a:cubicBezTo>
                <a:cubicBezTo>
                  <a:pt x="708" y="317"/>
                  <a:pt x="709" y="318"/>
                  <a:pt x="709" y="319"/>
                </a:cubicBezTo>
                <a:cubicBezTo>
                  <a:pt x="712" y="319"/>
                  <a:pt x="709" y="316"/>
                  <a:pt x="712" y="316"/>
                </a:cubicBezTo>
                <a:cubicBezTo>
                  <a:pt x="710" y="316"/>
                  <a:pt x="710" y="316"/>
                  <a:pt x="710" y="316"/>
                </a:cubicBezTo>
                <a:cubicBezTo>
                  <a:pt x="711" y="315"/>
                  <a:pt x="711" y="315"/>
                  <a:pt x="711" y="315"/>
                </a:cubicBezTo>
                <a:cubicBezTo>
                  <a:pt x="713" y="315"/>
                  <a:pt x="713" y="314"/>
                  <a:pt x="715" y="315"/>
                </a:cubicBezTo>
                <a:cubicBezTo>
                  <a:pt x="715" y="315"/>
                  <a:pt x="715" y="315"/>
                  <a:pt x="714" y="315"/>
                </a:cubicBezTo>
                <a:cubicBezTo>
                  <a:pt x="714" y="315"/>
                  <a:pt x="714" y="315"/>
                  <a:pt x="714" y="315"/>
                </a:cubicBezTo>
                <a:cubicBezTo>
                  <a:pt x="715" y="315"/>
                  <a:pt x="713" y="317"/>
                  <a:pt x="714" y="317"/>
                </a:cubicBezTo>
                <a:cubicBezTo>
                  <a:pt x="715" y="317"/>
                  <a:pt x="714" y="316"/>
                  <a:pt x="715" y="316"/>
                </a:cubicBezTo>
                <a:cubicBezTo>
                  <a:pt x="714" y="315"/>
                  <a:pt x="716" y="314"/>
                  <a:pt x="714" y="314"/>
                </a:cubicBezTo>
                <a:cubicBezTo>
                  <a:pt x="716" y="314"/>
                  <a:pt x="714" y="313"/>
                  <a:pt x="715" y="313"/>
                </a:cubicBezTo>
                <a:cubicBezTo>
                  <a:pt x="716" y="313"/>
                  <a:pt x="716" y="313"/>
                  <a:pt x="716" y="313"/>
                </a:cubicBezTo>
                <a:cubicBezTo>
                  <a:pt x="716" y="312"/>
                  <a:pt x="716" y="312"/>
                  <a:pt x="716" y="312"/>
                </a:cubicBezTo>
                <a:cubicBezTo>
                  <a:pt x="714" y="311"/>
                  <a:pt x="713" y="314"/>
                  <a:pt x="711" y="314"/>
                </a:cubicBezTo>
                <a:cubicBezTo>
                  <a:pt x="711" y="314"/>
                  <a:pt x="711" y="314"/>
                  <a:pt x="711" y="314"/>
                </a:cubicBezTo>
                <a:cubicBezTo>
                  <a:pt x="711" y="314"/>
                  <a:pt x="711" y="314"/>
                  <a:pt x="711" y="313"/>
                </a:cubicBezTo>
                <a:cubicBezTo>
                  <a:pt x="711" y="314"/>
                  <a:pt x="710" y="314"/>
                  <a:pt x="710" y="314"/>
                </a:cubicBezTo>
                <a:cubicBezTo>
                  <a:pt x="709" y="313"/>
                  <a:pt x="709" y="313"/>
                  <a:pt x="709" y="313"/>
                </a:cubicBezTo>
                <a:cubicBezTo>
                  <a:pt x="707" y="315"/>
                  <a:pt x="705" y="314"/>
                  <a:pt x="702" y="315"/>
                </a:cubicBezTo>
                <a:cubicBezTo>
                  <a:pt x="702" y="314"/>
                  <a:pt x="702" y="314"/>
                  <a:pt x="702" y="314"/>
                </a:cubicBezTo>
                <a:cubicBezTo>
                  <a:pt x="701" y="315"/>
                  <a:pt x="700" y="313"/>
                  <a:pt x="699" y="313"/>
                </a:cubicBezTo>
                <a:cubicBezTo>
                  <a:pt x="699" y="313"/>
                  <a:pt x="699" y="313"/>
                  <a:pt x="699" y="313"/>
                </a:cubicBezTo>
                <a:cubicBezTo>
                  <a:pt x="699" y="314"/>
                  <a:pt x="700" y="314"/>
                  <a:pt x="701" y="314"/>
                </a:cubicBezTo>
                <a:cubicBezTo>
                  <a:pt x="700" y="315"/>
                  <a:pt x="699" y="316"/>
                  <a:pt x="698" y="316"/>
                </a:cubicBezTo>
                <a:cubicBezTo>
                  <a:pt x="698" y="315"/>
                  <a:pt x="698" y="315"/>
                  <a:pt x="698" y="315"/>
                </a:cubicBezTo>
                <a:cubicBezTo>
                  <a:pt x="698" y="315"/>
                  <a:pt x="697" y="315"/>
                  <a:pt x="697" y="315"/>
                </a:cubicBezTo>
                <a:cubicBezTo>
                  <a:pt x="697" y="315"/>
                  <a:pt x="696" y="315"/>
                  <a:pt x="696" y="316"/>
                </a:cubicBezTo>
                <a:cubicBezTo>
                  <a:pt x="694" y="315"/>
                  <a:pt x="696" y="314"/>
                  <a:pt x="695" y="314"/>
                </a:cubicBezTo>
                <a:cubicBezTo>
                  <a:pt x="697" y="313"/>
                  <a:pt x="695" y="312"/>
                  <a:pt x="695" y="312"/>
                </a:cubicBezTo>
                <a:cubicBezTo>
                  <a:pt x="694" y="312"/>
                  <a:pt x="695" y="310"/>
                  <a:pt x="696" y="311"/>
                </a:cubicBezTo>
                <a:cubicBezTo>
                  <a:pt x="696" y="310"/>
                  <a:pt x="694" y="311"/>
                  <a:pt x="694" y="310"/>
                </a:cubicBezTo>
                <a:cubicBezTo>
                  <a:pt x="694" y="309"/>
                  <a:pt x="693" y="309"/>
                  <a:pt x="694" y="308"/>
                </a:cubicBezTo>
                <a:cubicBezTo>
                  <a:pt x="696" y="310"/>
                  <a:pt x="697" y="307"/>
                  <a:pt x="698" y="308"/>
                </a:cubicBezTo>
                <a:cubicBezTo>
                  <a:pt x="699" y="307"/>
                  <a:pt x="699" y="307"/>
                  <a:pt x="699" y="307"/>
                </a:cubicBezTo>
                <a:cubicBezTo>
                  <a:pt x="699" y="307"/>
                  <a:pt x="699" y="308"/>
                  <a:pt x="700" y="308"/>
                </a:cubicBezTo>
                <a:cubicBezTo>
                  <a:pt x="700" y="309"/>
                  <a:pt x="698" y="309"/>
                  <a:pt x="699" y="310"/>
                </a:cubicBezTo>
                <a:cubicBezTo>
                  <a:pt x="699" y="311"/>
                  <a:pt x="699" y="311"/>
                  <a:pt x="698" y="311"/>
                </a:cubicBezTo>
                <a:cubicBezTo>
                  <a:pt x="699" y="311"/>
                  <a:pt x="699" y="312"/>
                  <a:pt x="699" y="311"/>
                </a:cubicBezTo>
                <a:cubicBezTo>
                  <a:pt x="699" y="311"/>
                  <a:pt x="699" y="311"/>
                  <a:pt x="699" y="311"/>
                </a:cubicBezTo>
                <a:cubicBezTo>
                  <a:pt x="700" y="312"/>
                  <a:pt x="701" y="311"/>
                  <a:pt x="701" y="311"/>
                </a:cubicBezTo>
                <a:cubicBezTo>
                  <a:pt x="701" y="311"/>
                  <a:pt x="701" y="311"/>
                  <a:pt x="701" y="311"/>
                </a:cubicBezTo>
                <a:cubicBezTo>
                  <a:pt x="700" y="311"/>
                  <a:pt x="700" y="311"/>
                  <a:pt x="700" y="311"/>
                </a:cubicBezTo>
                <a:cubicBezTo>
                  <a:pt x="700" y="311"/>
                  <a:pt x="700" y="310"/>
                  <a:pt x="700" y="310"/>
                </a:cubicBezTo>
                <a:cubicBezTo>
                  <a:pt x="700" y="310"/>
                  <a:pt x="700" y="310"/>
                  <a:pt x="700" y="310"/>
                </a:cubicBezTo>
                <a:cubicBezTo>
                  <a:pt x="700" y="309"/>
                  <a:pt x="700" y="309"/>
                  <a:pt x="700" y="309"/>
                </a:cubicBezTo>
                <a:cubicBezTo>
                  <a:pt x="701" y="308"/>
                  <a:pt x="701" y="308"/>
                  <a:pt x="701" y="308"/>
                </a:cubicBezTo>
                <a:cubicBezTo>
                  <a:pt x="702" y="308"/>
                  <a:pt x="702" y="309"/>
                  <a:pt x="702" y="310"/>
                </a:cubicBezTo>
                <a:cubicBezTo>
                  <a:pt x="702" y="310"/>
                  <a:pt x="702" y="310"/>
                  <a:pt x="702" y="310"/>
                </a:cubicBezTo>
                <a:cubicBezTo>
                  <a:pt x="704" y="309"/>
                  <a:pt x="701" y="309"/>
                  <a:pt x="702" y="308"/>
                </a:cubicBezTo>
                <a:cubicBezTo>
                  <a:pt x="704" y="308"/>
                  <a:pt x="706" y="308"/>
                  <a:pt x="707" y="310"/>
                </a:cubicBezTo>
                <a:cubicBezTo>
                  <a:pt x="708" y="309"/>
                  <a:pt x="708" y="310"/>
                  <a:pt x="709" y="309"/>
                </a:cubicBezTo>
                <a:cubicBezTo>
                  <a:pt x="710" y="306"/>
                  <a:pt x="713" y="310"/>
                  <a:pt x="714" y="306"/>
                </a:cubicBezTo>
                <a:cubicBezTo>
                  <a:pt x="717" y="307"/>
                  <a:pt x="716" y="304"/>
                  <a:pt x="719" y="305"/>
                </a:cubicBezTo>
                <a:cubicBezTo>
                  <a:pt x="719" y="304"/>
                  <a:pt x="719" y="304"/>
                  <a:pt x="719" y="304"/>
                </a:cubicBezTo>
                <a:cubicBezTo>
                  <a:pt x="719" y="304"/>
                  <a:pt x="719" y="304"/>
                  <a:pt x="719" y="304"/>
                </a:cubicBezTo>
                <a:cubicBezTo>
                  <a:pt x="719" y="304"/>
                  <a:pt x="718" y="304"/>
                  <a:pt x="718" y="303"/>
                </a:cubicBezTo>
                <a:cubicBezTo>
                  <a:pt x="716" y="305"/>
                  <a:pt x="713" y="303"/>
                  <a:pt x="711" y="305"/>
                </a:cubicBezTo>
                <a:cubicBezTo>
                  <a:pt x="710" y="304"/>
                  <a:pt x="708" y="304"/>
                  <a:pt x="709" y="303"/>
                </a:cubicBezTo>
                <a:cubicBezTo>
                  <a:pt x="711" y="301"/>
                  <a:pt x="714" y="301"/>
                  <a:pt x="717" y="301"/>
                </a:cubicBezTo>
                <a:cubicBezTo>
                  <a:pt x="718" y="301"/>
                  <a:pt x="720" y="301"/>
                  <a:pt x="720" y="300"/>
                </a:cubicBezTo>
                <a:cubicBezTo>
                  <a:pt x="721" y="299"/>
                  <a:pt x="723" y="300"/>
                  <a:pt x="724" y="300"/>
                </a:cubicBezTo>
                <a:cubicBezTo>
                  <a:pt x="727" y="300"/>
                  <a:pt x="729" y="303"/>
                  <a:pt x="731" y="300"/>
                </a:cubicBezTo>
                <a:cubicBezTo>
                  <a:pt x="731" y="301"/>
                  <a:pt x="732" y="301"/>
                  <a:pt x="733" y="301"/>
                </a:cubicBezTo>
                <a:cubicBezTo>
                  <a:pt x="735" y="302"/>
                  <a:pt x="738" y="298"/>
                  <a:pt x="740" y="301"/>
                </a:cubicBezTo>
                <a:cubicBezTo>
                  <a:pt x="739" y="301"/>
                  <a:pt x="739" y="301"/>
                  <a:pt x="739" y="301"/>
                </a:cubicBezTo>
                <a:cubicBezTo>
                  <a:pt x="739" y="301"/>
                  <a:pt x="738" y="301"/>
                  <a:pt x="738" y="301"/>
                </a:cubicBezTo>
                <a:cubicBezTo>
                  <a:pt x="737" y="304"/>
                  <a:pt x="731" y="303"/>
                  <a:pt x="731" y="306"/>
                </a:cubicBezTo>
                <a:cubicBezTo>
                  <a:pt x="732" y="307"/>
                  <a:pt x="732" y="308"/>
                  <a:pt x="733" y="308"/>
                </a:cubicBezTo>
                <a:cubicBezTo>
                  <a:pt x="732" y="307"/>
                  <a:pt x="732" y="307"/>
                  <a:pt x="733" y="306"/>
                </a:cubicBezTo>
                <a:cubicBezTo>
                  <a:pt x="733" y="306"/>
                  <a:pt x="733" y="307"/>
                  <a:pt x="733" y="307"/>
                </a:cubicBezTo>
                <a:cubicBezTo>
                  <a:pt x="735" y="306"/>
                  <a:pt x="737" y="307"/>
                  <a:pt x="737" y="305"/>
                </a:cubicBezTo>
                <a:cubicBezTo>
                  <a:pt x="737" y="305"/>
                  <a:pt x="738" y="305"/>
                  <a:pt x="738" y="305"/>
                </a:cubicBezTo>
                <a:cubicBezTo>
                  <a:pt x="737" y="306"/>
                  <a:pt x="737" y="306"/>
                  <a:pt x="737" y="306"/>
                </a:cubicBezTo>
                <a:cubicBezTo>
                  <a:pt x="738" y="305"/>
                  <a:pt x="740" y="305"/>
                  <a:pt x="740" y="305"/>
                </a:cubicBezTo>
                <a:cubicBezTo>
                  <a:pt x="740" y="306"/>
                  <a:pt x="741" y="306"/>
                  <a:pt x="740" y="307"/>
                </a:cubicBezTo>
                <a:cubicBezTo>
                  <a:pt x="739" y="307"/>
                  <a:pt x="739" y="306"/>
                  <a:pt x="738" y="306"/>
                </a:cubicBezTo>
                <a:cubicBezTo>
                  <a:pt x="738" y="307"/>
                  <a:pt x="738" y="307"/>
                  <a:pt x="738" y="307"/>
                </a:cubicBezTo>
                <a:cubicBezTo>
                  <a:pt x="740" y="307"/>
                  <a:pt x="742" y="308"/>
                  <a:pt x="743" y="307"/>
                </a:cubicBezTo>
                <a:cubicBezTo>
                  <a:pt x="742" y="307"/>
                  <a:pt x="742" y="307"/>
                  <a:pt x="742" y="307"/>
                </a:cubicBezTo>
                <a:cubicBezTo>
                  <a:pt x="742" y="306"/>
                  <a:pt x="744" y="306"/>
                  <a:pt x="744" y="305"/>
                </a:cubicBezTo>
                <a:cubicBezTo>
                  <a:pt x="743" y="305"/>
                  <a:pt x="743" y="305"/>
                  <a:pt x="743" y="305"/>
                </a:cubicBezTo>
                <a:cubicBezTo>
                  <a:pt x="744" y="304"/>
                  <a:pt x="744" y="304"/>
                  <a:pt x="744" y="304"/>
                </a:cubicBezTo>
                <a:cubicBezTo>
                  <a:pt x="745" y="304"/>
                  <a:pt x="745" y="304"/>
                  <a:pt x="745" y="304"/>
                </a:cubicBezTo>
                <a:cubicBezTo>
                  <a:pt x="744" y="305"/>
                  <a:pt x="746" y="306"/>
                  <a:pt x="744" y="307"/>
                </a:cubicBezTo>
                <a:cubicBezTo>
                  <a:pt x="745" y="307"/>
                  <a:pt x="745" y="306"/>
                  <a:pt x="746" y="307"/>
                </a:cubicBezTo>
                <a:cubicBezTo>
                  <a:pt x="747" y="306"/>
                  <a:pt x="748" y="306"/>
                  <a:pt x="748" y="305"/>
                </a:cubicBezTo>
                <a:cubicBezTo>
                  <a:pt x="748" y="306"/>
                  <a:pt x="749" y="305"/>
                  <a:pt x="750" y="304"/>
                </a:cubicBezTo>
                <a:cubicBezTo>
                  <a:pt x="751" y="304"/>
                  <a:pt x="751" y="306"/>
                  <a:pt x="752" y="305"/>
                </a:cubicBezTo>
                <a:cubicBezTo>
                  <a:pt x="752" y="303"/>
                  <a:pt x="756" y="303"/>
                  <a:pt x="758" y="301"/>
                </a:cubicBezTo>
                <a:cubicBezTo>
                  <a:pt x="757" y="301"/>
                  <a:pt x="757" y="301"/>
                  <a:pt x="757" y="301"/>
                </a:cubicBezTo>
                <a:cubicBezTo>
                  <a:pt x="757" y="301"/>
                  <a:pt x="758" y="300"/>
                  <a:pt x="758" y="300"/>
                </a:cubicBezTo>
                <a:cubicBezTo>
                  <a:pt x="758" y="301"/>
                  <a:pt x="758" y="301"/>
                  <a:pt x="758" y="301"/>
                </a:cubicBezTo>
                <a:cubicBezTo>
                  <a:pt x="760" y="301"/>
                  <a:pt x="760" y="300"/>
                  <a:pt x="761" y="299"/>
                </a:cubicBezTo>
                <a:cubicBezTo>
                  <a:pt x="764" y="300"/>
                  <a:pt x="764" y="295"/>
                  <a:pt x="768" y="296"/>
                </a:cubicBezTo>
                <a:cubicBezTo>
                  <a:pt x="768" y="296"/>
                  <a:pt x="768" y="296"/>
                  <a:pt x="767" y="296"/>
                </a:cubicBezTo>
                <a:cubicBezTo>
                  <a:pt x="770" y="294"/>
                  <a:pt x="772" y="293"/>
                  <a:pt x="775" y="292"/>
                </a:cubicBezTo>
                <a:cubicBezTo>
                  <a:pt x="776" y="288"/>
                  <a:pt x="781" y="292"/>
                  <a:pt x="781" y="288"/>
                </a:cubicBezTo>
                <a:cubicBezTo>
                  <a:pt x="781" y="288"/>
                  <a:pt x="781" y="288"/>
                  <a:pt x="781" y="288"/>
                </a:cubicBezTo>
                <a:cubicBezTo>
                  <a:pt x="781" y="287"/>
                  <a:pt x="782" y="288"/>
                  <a:pt x="783" y="287"/>
                </a:cubicBezTo>
                <a:cubicBezTo>
                  <a:pt x="783" y="286"/>
                  <a:pt x="785" y="287"/>
                  <a:pt x="785" y="285"/>
                </a:cubicBezTo>
                <a:cubicBezTo>
                  <a:pt x="788" y="286"/>
                  <a:pt x="786" y="282"/>
                  <a:pt x="789" y="284"/>
                </a:cubicBezTo>
                <a:cubicBezTo>
                  <a:pt x="790" y="283"/>
                  <a:pt x="792" y="283"/>
                  <a:pt x="793" y="281"/>
                </a:cubicBezTo>
                <a:cubicBezTo>
                  <a:pt x="794" y="282"/>
                  <a:pt x="794" y="282"/>
                  <a:pt x="794" y="282"/>
                </a:cubicBezTo>
                <a:cubicBezTo>
                  <a:pt x="794" y="282"/>
                  <a:pt x="794" y="281"/>
                  <a:pt x="795" y="281"/>
                </a:cubicBezTo>
                <a:cubicBezTo>
                  <a:pt x="794" y="281"/>
                  <a:pt x="794" y="280"/>
                  <a:pt x="795" y="280"/>
                </a:cubicBezTo>
                <a:cubicBezTo>
                  <a:pt x="796" y="280"/>
                  <a:pt x="796" y="280"/>
                  <a:pt x="796" y="280"/>
                </a:cubicBezTo>
                <a:cubicBezTo>
                  <a:pt x="798" y="279"/>
                  <a:pt x="798" y="279"/>
                  <a:pt x="798" y="279"/>
                </a:cubicBezTo>
                <a:cubicBezTo>
                  <a:pt x="799" y="280"/>
                  <a:pt x="799" y="277"/>
                  <a:pt x="800" y="279"/>
                </a:cubicBezTo>
                <a:cubicBezTo>
                  <a:pt x="801" y="278"/>
                  <a:pt x="803" y="278"/>
                  <a:pt x="803" y="277"/>
                </a:cubicBezTo>
                <a:cubicBezTo>
                  <a:pt x="807" y="277"/>
                  <a:pt x="806" y="273"/>
                  <a:pt x="808" y="271"/>
                </a:cubicBezTo>
                <a:cubicBezTo>
                  <a:pt x="812" y="273"/>
                  <a:pt x="811" y="270"/>
                  <a:pt x="813" y="269"/>
                </a:cubicBezTo>
                <a:cubicBezTo>
                  <a:pt x="815" y="268"/>
                  <a:pt x="817" y="267"/>
                  <a:pt x="819" y="267"/>
                </a:cubicBezTo>
                <a:cubicBezTo>
                  <a:pt x="820" y="265"/>
                  <a:pt x="822" y="265"/>
                  <a:pt x="822" y="263"/>
                </a:cubicBezTo>
                <a:cubicBezTo>
                  <a:pt x="823" y="264"/>
                  <a:pt x="823" y="264"/>
                  <a:pt x="823" y="264"/>
                </a:cubicBezTo>
                <a:cubicBezTo>
                  <a:pt x="824" y="262"/>
                  <a:pt x="827" y="263"/>
                  <a:pt x="826" y="261"/>
                </a:cubicBezTo>
                <a:cubicBezTo>
                  <a:pt x="826" y="258"/>
                  <a:pt x="832" y="260"/>
                  <a:pt x="833" y="257"/>
                </a:cubicBezTo>
                <a:cubicBezTo>
                  <a:pt x="832" y="258"/>
                  <a:pt x="832" y="257"/>
                  <a:pt x="832" y="257"/>
                </a:cubicBezTo>
                <a:cubicBezTo>
                  <a:pt x="833" y="256"/>
                  <a:pt x="833" y="254"/>
                  <a:pt x="835" y="255"/>
                </a:cubicBezTo>
                <a:cubicBezTo>
                  <a:pt x="836" y="254"/>
                  <a:pt x="834" y="254"/>
                  <a:pt x="835" y="253"/>
                </a:cubicBezTo>
                <a:cubicBezTo>
                  <a:pt x="836" y="253"/>
                  <a:pt x="837" y="252"/>
                  <a:pt x="838" y="253"/>
                </a:cubicBezTo>
                <a:cubicBezTo>
                  <a:pt x="838" y="254"/>
                  <a:pt x="837" y="254"/>
                  <a:pt x="837" y="255"/>
                </a:cubicBezTo>
                <a:cubicBezTo>
                  <a:pt x="840" y="256"/>
                  <a:pt x="838" y="253"/>
                  <a:pt x="839" y="252"/>
                </a:cubicBezTo>
                <a:cubicBezTo>
                  <a:pt x="840" y="252"/>
                  <a:pt x="840" y="252"/>
                  <a:pt x="841" y="252"/>
                </a:cubicBezTo>
                <a:cubicBezTo>
                  <a:pt x="840" y="252"/>
                  <a:pt x="840" y="252"/>
                  <a:pt x="840" y="253"/>
                </a:cubicBezTo>
                <a:cubicBezTo>
                  <a:pt x="841" y="252"/>
                  <a:pt x="841" y="252"/>
                  <a:pt x="841" y="252"/>
                </a:cubicBezTo>
                <a:cubicBezTo>
                  <a:pt x="841" y="252"/>
                  <a:pt x="841" y="252"/>
                  <a:pt x="841" y="252"/>
                </a:cubicBezTo>
                <a:cubicBezTo>
                  <a:pt x="842" y="251"/>
                  <a:pt x="841" y="251"/>
                  <a:pt x="841" y="250"/>
                </a:cubicBezTo>
                <a:cubicBezTo>
                  <a:pt x="843" y="250"/>
                  <a:pt x="842" y="247"/>
                  <a:pt x="843" y="247"/>
                </a:cubicBezTo>
                <a:cubicBezTo>
                  <a:pt x="846" y="247"/>
                  <a:pt x="847" y="246"/>
                  <a:pt x="849" y="246"/>
                </a:cubicBezTo>
                <a:cubicBezTo>
                  <a:pt x="849" y="247"/>
                  <a:pt x="848" y="246"/>
                  <a:pt x="848" y="247"/>
                </a:cubicBezTo>
                <a:cubicBezTo>
                  <a:pt x="848" y="248"/>
                  <a:pt x="848" y="248"/>
                  <a:pt x="848" y="248"/>
                </a:cubicBezTo>
                <a:cubicBezTo>
                  <a:pt x="850" y="246"/>
                  <a:pt x="851" y="245"/>
                  <a:pt x="851" y="243"/>
                </a:cubicBezTo>
                <a:cubicBezTo>
                  <a:pt x="854" y="245"/>
                  <a:pt x="855" y="242"/>
                  <a:pt x="856" y="241"/>
                </a:cubicBezTo>
                <a:cubicBezTo>
                  <a:pt x="856" y="239"/>
                  <a:pt x="861" y="239"/>
                  <a:pt x="861" y="236"/>
                </a:cubicBezTo>
                <a:cubicBezTo>
                  <a:pt x="861" y="236"/>
                  <a:pt x="861" y="236"/>
                  <a:pt x="861" y="236"/>
                </a:cubicBezTo>
                <a:cubicBezTo>
                  <a:pt x="861" y="236"/>
                  <a:pt x="860" y="236"/>
                  <a:pt x="860" y="236"/>
                </a:cubicBezTo>
                <a:cubicBezTo>
                  <a:pt x="859" y="233"/>
                  <a:pt x="859" y="233"/>
                  <a:pt x="859" y="233"/>
                </a:cubicBezTo>
                <a:cubicBezTo>
                  <a:pt x="858" y="234"/>
                  <a:pt x="857" y="233"/>
                  <a:pt x="855" y="233"/>
                </a:cubicBezTo>
                <a:cubicBezTo>
                  <a:pt x="857" y="232"/>
                  <a:pt x="857" y="232"/>
                  <a:pt x="857" y="232"/>
                </a:cubicBezTo>
                <a:cubicBezTo>
                  <a:pt x="856" y="232"/>
                  <a:pt x="857" y="230"/>
                  <a:pt x="857" y="230"/>
                </a:cubicBezTo>
                <a:cubicBezTo>
                  <a:pt x="857" y="229"/>
                  <a:pt x="857" y="229"/>
                  <a:pt x="857" y="229"/>
                </a:cubicBezTo>
                <a:cubicBezTo>
                  <a:pt x="858" y="228"/>
                  <a:pt x="859" y="228"/>
                  <a:pt x="861" y="229"/>
                </a:cubicBezTo>
                <a:cubicBezTo>
                  <a:pt x="861" y="228"/>
                  <a:pt x="862" y="228"/>
                  <a:pt x="861" y="227"/>
                </a:cubicBezTo>
                <a:cubicBezTo>
                  <a:pt x="862" y="227"/>
                  <a:pt x="864" y="225"/>
                  <a:pt x="866" y="225"/>
                </a:cubicBezTo>
                <a:cubicBezTo>
                  <a:pt x="866" y="224"/>
                  <a:pt x="867" y="222"/>
                  <a:pt x="865" y="222"/>
                </a:cubicBezTo>
                <a:cubicBezTo>
                  <a:pt x="867" y="221"/>
                  <a:pt x="867" y="220"/>
                  <a:pt x="868" y="219"/>
                </a:cubicBezTo>
                <a:cubicBezTo>
                  <a:pt x="867" y="219"/>
                  <a:pt x="866" y="219"/>
                  <a:pt x="865" y="219"/>
                </a:cubicBezTo>
                <a:cubicBezTo>
                  <a:pt x="863" y="217"/>
                  <a:pt x="869" y="219"/>
                  <a:pt x="869" y="217"/>
                </a:cubicBezTo>
                <a:cubicBezTo>
                  <a:pt x="871" y="216"/>
                  <a:pt x="871" y="214"/>
                  <a:pt x="872" y="213"/>
                </a:cubicBezTo>
                <a:cubicBezTo>
                  <a:pt x="872" y="212"/>
                  <a:pt x="873" y="211"/>
                  <a:pt x="874" y="210"/>
                </a:cubicBezTo>
                <a:cubicBezTo>
                  <a:pt x="874" y="212"/>
                  <a:pt x="874" y="212"/>
                  <a:pt x="874" y="212"/>
                </a:cubicBezTo>
                <a:cubicBezTo>
                  <a:pt x="875" y="212"/>
                  <a:pt x="875" y="212"/>
                  <a:pt x="875" y="212"/>
                </a:cubicBezTo>
                <a:cubicBezTo>
                  <a:pt x="875" y="212"/>
                  <a:pt x="875" y="211"/>
                  <a:pt x="875" y="211"/>
                </a:cubicBezTo>
                <a:cubicBezTo>
                  <a:pt x="876" y="211"/>
                  <a:pt x="877" y="210"/>
                  <a:pt x="876" y="209"/>
                </a:cubicBezTo>
                <a:cubicBezTo>
                  <a:pt x="876" y="208"/>
                  <a:pt x="878" y="209"/>
                  <a:pt x="879" y="208"/>
                </a:cubicBezTo>
                <a:cubicBezTo>
                  <a:pt x="876" y="206"/>
                  <a:pt x="880" y="204"/>
                  <a:pt x="880" y="202"/>
                </a:cubicBezTo>
                <a:cubicBezTo>
                  <a:pt x="878" y="199"/>
                  <a:pt x="878" y="204"/>
                  <a:pt x="876" y="202"/>
                </a:cubicBezTo>
                <a:close/>
                <a:moveTo>
                  <a:pt x="836" y="140"/>
                </a:moveTo>
                <a:cubicBezTo>
                  <a:pt x="836" y="140"/>
                  <a:pt x="836" y="141"/>
                  <a:pt x="835" y="141"/>
                </a:cubicBezTo>
                <a:cubicBezTo>
                  <a:pt x="834" y="140"/>
                  <a:pt x="834" y="140"/>
                  <a:pt x="834" y="140"/>
                </a:cubicBezTo>
                <a:lnTo>
                  <a:pt x="836" y="140"/>
                </a:lnTo>
                <a:close/>
                <a:moveTo>
                  <a:pt x="819" y="139"/>
                </a:moveTo>
                <a:cubicBezTo>
                  <a:pt x="819" y="140"/>
                  <a:pt x="819" y="140"/>
                  <a:pt x="819" y="140"/>
                </a:cubicBezTo>
                <a:cubicBezTo>
                  <a:pt x="818" y="139"/>
                  <a:pt x="818" y="139"/>
                  <a:pt x="818" y="139"/>
                </a:cubicBezTo>
                <a:lnTo>
                  <a:pt x="819" y="139"/>
                </a:lnTo>
                <a:close/>
                <a:moveTo>
                  <a:pt x="817" y="154"/>
                </a:moveTo>
                <a:cubicBezTo>
                  <a:pt x="818" y="154"/>
                  <a:pt x="818" y="154"/>
                  <a:pt x="819" y="155"/>
                </a:cubicBezTo>
                <a:cubicBezTo>
                  <a:pt x="818" y="155"/>
                  <a:pt x="817" y="155"/>
                  <a:pt x="816" y="155"/>
                </a:cubicBezTo>
                <a:lnTo>
                  <a:pt x="817" y="154"/>
                </a:lnTo>
                <a:close/>
                <a:moveTo>
                  <a:pt x="850" y="105"/>
                </a:moveTo>
                <a:cubicBezTo>
                  <a:pt x="850" y="105"/>
                  <a:pt x="850" y="105"/>
                  <a:pt x="851" y="105"/>
                </a:cubicBezTo>
                <a:cubicBezTo>
                  <a:pt x="850" y="105"/>
                  <a:pt x="850" y="105"/>
                  <a:pt x="850" y="105"/>
                </a:cubicBezTo>
                <a:close/>
                <a:moveTo>
                  <a:pt x="765" y="196"/>
                </a:moveTo>
                <a:cubicBezTo>
                  <a:pt x="765" y="195"/>
                  <a:pt x="765" y="195"/>
                  <a:pt x="765" y="195"/>
                </a:cubicBezTo>
                <a:cubicBezTo>
                  <a:pt x="766" y="195"/>
                  <a:pt x="766" y="195"/>
                  <a:pt x="766" y="195"/>
                </a:cubicBezTo>
                <a:cubicBezTo>
                  <a:pt x="766" y="195"/>
                  <a:pt x="766" y="196"/>
                  <a:pt x="765" y="196"/>
                </a:cubicBezTo>
                <a:close/>
                <a:moveTo>
                  <a:pt x="781" y="189"/>
                </a:moveTo>
                <a:cubicBezTo>
                  <a:pt x="780" y="189"/>
                  <a:pt x="779" y="190"/>
                  <a:pt x="778" y="189"/>
                </a:cubicBezTo>
                <a:cubicBezTo>
                  <a:pt x="780" y="189"/>
                  <a:pt x="780" y="189"/>
                  <a:pt x="780" y="189"/>
                </a:cubicBezTo>
                <a:cubicBezTo>
                  <a:pt x="779" y="188"/>
                  <a:pt x="780" y="187"/>
                  <a:pt x="781" y="186"/>
                </a:cubicBezTo>
                <a:cubicBezTo>
                  <a:pt x="781" y="186"/>
                  <a:pt x="782" y="187"/>
                  <a:pt x="783" y="187"/>
                </a:cubicBezTo>
                <a:cubicBezTo>
                  <a:pt x="782" y="188"/>
                  <a:pt x="782" y="188"/>
                  <a:pt x="781" y="189"/>
                </a:cubicBezTo>
                <a:close/>
                <a:moveTo>
                  <a:pt x="802" y="174"/>
                </a:moveTo>
                <a:cubicBezTo>
                  <a:pt x="800" y="174"/>
                  <a:pt x="798" y="173"/>
                  <a:pt x="797" y="172"/>
                </a:cubicBezTo>
                <a:cubicBezTo>
                  <a:pt x="796" y="171"/>
                  <a:pt x="796" y="171"/>
                  <a:pt x="796" y="171"/>
                </a:cubicBezTo>
                <a:cubicBezTo>
                  <a:pt x="795" y="173"/>
                  <a:pt x="795" y="173"/>
                  <a:pt x="795" y="173"/>
                </a:cubicBezTo>
                <a:cubicBezTo>
                  <a:pt x="795" y="174"/>
                  <a:pt x="797" y="173"/>
                  <a:pt x="798" y="174"/>
                </a:cubicBezTo>
                <a:cubicBezTo>
                  <a:pt x="798" y="174"/>
                  <a:pt x="797" y="174"/>
                  <a:pt x="796" y="174"/>
                </a:cubicBezTo>
                <a:cubicBezTo>
                  <a:pt x="796" y="174"/>
                  <a:pt x="796" y="173"/>
                  <a:pt x="795" y="174"/>
                </a:cubicBezTo>
                <a:cubicBezTo>
                  <a:pt x="795" y="174"/>
                  <a:pt x="793" y="174"/>
                  <a:pt x="792" y="174"/>
                </a:cubicBezTo>
                <a:cubicBezTo>
                  <a:pt x="792" y="175"/>
                  <a:pt x="792" y="175"/>
                  <a:pt x="792" y="175"/>
                </a:cubicBezTo>
                <a:cubicBezTo>
                  <a:pt x="791" y="175"/>
                  <a:pt x="791" y="175"/>
                  <a:pt x="790" y="174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8"/>
                  <a:pt x="793" y="175"/>
                  <a:pt x="795" y="175"/>
                </a:cubicBezTo>
                <a:cubicBezTo>
                  <a:pt x="795" y="175"/>
                  <a:pt x="794" y="176"/>
                  <a:pt x="795" y="176"/>
                </a:cubicBezTo>
                <a:cubicBezTo>
                  <a:pt x="793" y="176"/>
                  <a:pt x="794" y="178"/>
                  <a:pt x="792" y="177"/>
                </a:cubicBezTo>
                <a:cubicBezTo>
                  <a:pt x="791" y="178"/>
                  <a:pt x="794" y="178"/>
                  <a:pt x="792" y="179"/>
                </a:cubicBezTo>
                <a:cubicBezTo>
                  <a:pt x="791" y="179"/>
                  <a:pt x="790" y="178"/>
                  <a:pt x="789" y="178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6" y="175"/>
                  <a:pt x="785" y="179"/>
                  <a:pt x="783" y="178"/>
                </a:cubicBezTo>
                <a:cubicBezTo>
                  <a:pt x="782" y="179"/>
                  <a:pt x="782" y="180"/>
                  <a:pt x="783" y="180"/>
                </a:cubicBezTo>
                <a:cubicBezTo>
                  <a:pt x="782" y="181"/>
                  <a:pt x="780" y="180"/>
                  <a:pt x="780" y="182"/>
                </a:cubicBezTo>
                <a:cubicBezTo>
                  <a:pt x="779" y="182"/>
                  <a:pt x="779" y="182"/>
                  <a:pt x="779" y="182"/>
                </a:cubicBezTo>
                <a:cubicBezTo>
                  <a:pt x="779" y="180"/>
                  <a:pt x="781" y="180"/>
                  <a:pt x="781" y="179"/>
                </a:cubicBezTo>
                <a:cubicBezTo>
                  <a:pt x="783" y="178"/>
                  <a:pt x="785" y="177"/>
                  <a:pt x="787" y="175"/>
                </a:cubicBezTo>
                <a:cubicBezTo>
                  <a:pt x="789" y="175"/>
                  <a:pt x="791" y="172"/>
                  <a:pt x="793" y="173"/>
                </a:cubicBezTo>
                <a:cubicBezTo>
                  <a:pt x="796" y="171"/>
                  <a:pt x="798" y="169"/>
                  <a:pt x="802" y="170"/>
                </a:cubicBezTo>
                <a:cubicBezTo>
                  <a:pt x="802" y="171"/>
                  <a:pt x="803" y="173"/>
                  <a:pt x="802" y="174"/>
                </a:cubicBezTo>
                <a:close/>
                <a:moveTo>
                  <a:pt x="727" y="184"/>
                </a:moveTo>
                <a:cubicBezTo>
                  <a:pt x="731" y="185"/>
                  <a:pt x="730" y="181"/>
                  <a:pt x="733" y="181"/>
                </a:cubicBezTo>
                <a:cubicBezTo>
                  <a:pt x="732" y="183"/>
                  <a:pt x="734" y="183"/>
                  <a:pt x="736" y="183"/>
                </a:cubicBezTo>
                <a:cubicBezTo>
                  <a:pt x="736" y="183"/>
                  <a:pt x="736" y="182"/>
                  <a:pt x="736" y="182"/>
                </a:cubicBezTo>
                <a:cubicBezTo>
                  <a:pt x="737" y="181"/>
                  <a:pt x="739" y="183"/>
                  <a:pt x="739" y="181"/>
                </a:cubicBezTo>
                <a:cubicBezTo>
                  <a:pt x="738" y="181"/>
                  <a:pt x="738" y="181"/>
                  <a:pt x="738" y="181"/>
                </a:cubicBezTo>
                <a:cubicBezTo>
                  <a:pt x="737" y="180"/>
                  <a:pt x="735" y="179"/>
                  <a:pt x="737" y="178"/>
                </a:cubicBezTo>
                <a:cubicBezTo>
                  <a:pt x="738" y="178"/>
                  <a:pt x="739" y="177"/>
                  <a:pt x="740" y="177"/>
                </a:cubicBezTo>
                <a:cubicBezTo>
                  <a:pt x="739" y="176"/>
                  <a:pt x="737" y="177"/>
                  <a:pt x="735" y="177"/>
                </a:cubicBezTo>
                <a:cubicBezTo>
                  <a:pt x="733" y="176"/>
                  <a:pt x="737" y="174"/>
                  <a:pt x="734" y="173"/>
                </a:cubicBezTo>
                <a:cubicBezTo>
                  <a:pt x="733" y="175"/>
                  <a:pt x="731" y="175"/>
                  <a:pt x="730" y="175"/>
                </a:cubicBezTo>
                <a:cubicBezTo>
                  <a:pt x="731" y="175"/>
                  <a:pt x="730" y="174"/>
                  <a:pt x="730" y="173"/>
                </a:cubicBezTo>
                <a:cubicBezTo>
                  <a:pt x="730" y="173"/>
                  <a:pt x="730" y="173"/>
                  <a:pt x="730" y="173"/>
                </a:cubicBezTo>
                <a:cubicBezTo>
                  <a:pt x="730" y="173"/>
                  <a:pt x="731" y="172"/>
                  <a:pt x="731" y="172"/>
                </a:cubicBezTo>
                <a:cubicBezTo>
                  <a:pt x="732" y="172"/>
                  <a:pt x="732" y="172"/>
                  <a:pt x="732" y="172"/>
                </a:cubicBezTo>
                <a:cubicBezTo>
                  <a:pt x="732" y="172"/>
                  <a:pt x="732" y="172"/>
                  <a:pt x="732" y="172"/>
                </a:cubicBezTo>
                <a:cubicBezTo>
                  <a:pt x="730" y="171"/>
                  <a:pt x="733" y="169"/>
                  <a:pt x="731" y="168"/>
                </a:cubicBezTo>
                <a:cubicBezTo>
                  <a:pt x="730" y="168"/>
                  <a:pt x="729" y="169"/>
                  <a:pt x="729" y="168"/>
                </a:cubicBezTo>
                <a:cubicBezTo>
                  <a:pt x="729" y="167"/>
                  <a:pt x="729" y="167"/>
                  <a:pt x="729" y="167"/>
                </a:cubicBezTo>
                <a:cubicBezTo>
                  <a:pt x="727" y="167"/>
                  <a:pt x="727" y="167"/>
                  <a:pt x="727" y="167"/>
                </a:cubicBezTo>
                <a:cubicBezTo>
                  <a:pt x="728" y="167"/>
                  <a:pt x="728" y="167"/>
                  <a:pt x="728" y="166"/>
                </a:cubicBezTo>
                <a:cubicBezTo>
                  <a:pt x="728" y="166"/>
                  <a:pt x="728" y="166"/>
                  <a:pt x="728" y="166"/>
                </a:cubicBezTo>
                <a:cubicBezTo>
                  <a:pt x="728" y="164"/>
                  <a:pt x="731" y="166"/>
                  <a:pt x="732" y="165"/>
                </a:cubicBezTo>
                <a:cubicBezTo>
                  <a:pt x="730" y="164"/>
                  <a:pt x="730" y="164"/>
                  <a:pt x="730" y="164"/>
                </a:cubicBezTo>
                <a:cubicBezTo>
                  <a:pt x="731" y="164"/>
                  <a:pt x="731" y="164"/>
                  <a:pt x="731" y="164"/>
                </a:cubicBezTo>
                <a:cubicBezTo>
                  <a:pt x="729" y="163"/>
                  <a:pt x="731" y="161"/>
                  <a:pt x="729" y="161"/>
                </a:cubicBezTo>
                <a:cubicBezTo>
                  <a:pt x="729" y="161"/>
                  <a:pt x="730" y="160"/>
                  <a:pt x="730" y="159"/>
                </a:cubicBezTo>
                <a:cubicBezTo>
                  <a:pt x="729" y="159"/>
                  <a:pt x="727" y="160"/>
                  <a:pt x="726" y="158"/>
                </a:cubicBezTo>
                <a:cubicBezTo>
                  <a:pt x="730" y="160"/>
                  <a:pt x="731" y="154"/>
                  <a:pt x="734" y="158"/>
                </a:cubicBezTo>
                <a:cubicBezTo>
                  <a:pt x="734" y="157"/>
                  <a:pt x="734" y="158"/>
                  <a:pt x="735" y="158"/>
                </a:cubicBezTo>
                <a:cubicBezTo>
                  <a:pt x="736" y="157"/>
                  <a:pt x="736" y="156"/>
                  <a:pt x="738" y="157"/>
                </a:cubicBezTo>
                <a:cubicBezTo>
                  <a:pt x="738" y="157"/>
                  <a:pt x="738" y="159"/>
                  <a:pt x="737" y="159"/>
                </a:cubicBezTo>
                <a:cubicBezTo>
                  <a:pt x="738" y="159"/>
                  <a:pt x="739" y="161"/>
                  <a:pt x="740" y="159"/>
                </a:cubicBezTo>
                <a:cubicBezTo>
                  <a:pt x="739" y="158"/>
                  <a:pt x="739" y="158"/>
                  <a:pt x="739" y="158"/>
                </a:cubicBezTo>
                <a:cubicBezTo>
                  <a:pt x="741" y="157"/>
                  <a:pt x="745" y="157"/>
                  <a:pt x="745" y="155"/>
                </a:cubicBezTo>
                <a:cubicBezTo>
                  <a:pt x="748" y="154"/>
                  <a:pt x="750" y="151"/>
                  <a:pt x="754" y="150"/>
                </a:cubicBezTo>
                <a:cubicBezTo>
                  <a:pt x="755" y="150"/>
                  <a:pt x="755" y="148"/>
                  <a:pt x="757" y="148"/>
                </a:cubicBezTo>
                <a:cubicBezTo>
                  <a:pt x="757" y="148"/>
                  <a:pt x="757" y="148"/>
                  <a:pt x="757" y="148"/>
                </a:cubicBezTo>
                <a:cubicBezTo>
                  <a:pt x="759" y="148"/>
                  <a:pt x="763" y="148"/>
                  <a:pt x="763" y="146"/>
                </a:cubicBezTo>
                <a:cubicBezTo>
                  <a:pt x="762" y="144"/>
                  <a:pt x="765" y="144"/>
                  <a:pt x="765" y="143"/>
                </a:cubicBezTo>
                <a:cubicBezTo>
                  <a:pt x="763" y="142"/>
                  <a:pt x="763" y="142"/>
                  <a:pt x="763" y="142"/>
                </a:cubicBezTo>
                <a:cubicBezTo>
                  <a:pt x="764" y="141"/>
                  <a:pt x="763" y="140"/>
                  <a:pt x="766" y="140"/>
                </a:cubicBezTo>
                <a:cubicBezTo>
                  <a:pt x="767" y="139"/>
                  <a:pt x="767" y="139"/>
                  <a:pt x="767" y="139"/>
                </a:cubicBezTo>
                <a:cubicBezTo>
                  <a:pt x="765" y="138"/>
                  <a:pt x="765" y="138"/>
                  <a:pt x="765" y="138"/>
                </a:cubicBezTo>
                <a:cubicBezTo>
                  <a:pt x="766" y="138"/>
                  <a:pt x="766" y="138"/>
                  <a:pt x="767" y="137"/>
                </a:cubicBezTo>
                <a:cubicBezTo>
                  <a:pt x="766" y="138"/>
                  <a:pt x="766" y="138"/>
                  <a:pt x="766" y="138"/>
                </a:cubicBezTo>
                <a:cubicBezTo>
                  <a:pt x="771" y="139"/>
                  <a:pt x="775" y="134"/>
                  <a:pt x="781" y="135"/>
                </a:cubicBezTo>
                <a:cubicBezTo>
                  <a:pt x="781" y="135"/>
                  <a:pt x="781" y="135"/>
                  <a:pt x="781" y="134"/>
                </a:cubicBezTo>
                <a:cubicBezTo>
                  <a:pt x="781" y="134"/>
                  <a:pt x="782" y="134"/>
                  <a:pt x="782" y="133"/>
                </a:cubicBezTo>
                <a:cubicBezTo>
                  <a:pt x="782" y="133"/>
                  <a:pt x="782" y="133"/>
                  <a:pt x="782" y="133"/>
                </a:cubicBezTo>
                <a:cubicBezTo>
                  <a:pt x="785" y="133"/>
                  <a:pt x="783" y="128"/>
                  <a:pt x="788" y="129"/>
                </a:cubicBezTo>
                <a:cubicBezTo>
                  <a:pt x="789" y="130"/>
                  <a:pt x="790" y="129"/>
                  <a:pt x="791" y="128"/>
                </a:cubicBezTo>
                <a:cubicBezTo>
                  <a:pt x="791" y="129"/>
                  <a:pt x="793" y="130"/>
                  <a:pt x="794" y="129"/>
                </a:cubicBezTo>
                <a:cubicBezTo>
                  <a:pt x="793" y="132"/>
                  <a:pt x="790" y="130"/>
                  <a:pt x="789" y="133"/>
                </a:cubicBezTo>
                <a:cubicBezTo>
                  <a:pt x="789" y="133"/>
                  <a:pt x="790" y="133"/>
                  <a:pt x="790" y="134"/>
                </a:cubicBezTo>
                <a:cubicBezTo>
                  <a:pt x="789" y="135"/>
                  <a:pt x="788" y="135"/>
                  <a:pt x="787" y="134"/>
                </a:cubicBezTo>
                <a:cubicBezTo>
                  <a:pt x="787" y="135"/>
                  <a:pt x="787" y="135"/>
                  <a:pt x="787" y="135"/>
                </a:cubicBezTo>
                <a:cubicBezTo>
                  <a:pt x="785" y="135"/>
                  <a:pt x="786" y="138"/>
                  <a:pt x="783" y="138"/>
                </a:cubicBezTo>
                <a:cubicBezTo>
                  <a:pt x="782" y="139"/>
                  <a:pt x="784" y="140"/>
                  <a:pt x="783" y="141"/>
                </a:cubicBezTo>
                <a:cubicBezTo>
                  <a:pt x="785" y="140"/>
                  <a:pt x="785" y="140"/>
                  <a:pt x="785" y="140"/>
                </a:cubicBezTo>
                <a:cubicBezTo>
                  <a:pt x="786" y="142"/>
                  <a:pt x="783" y="142"/>
                  <a:pt x="785" y="144"/>
                </a:cubicBezTo>
                <a:cubicBezTo>
                  <a:pt x="783" y="143"/>
                  <a:pt x="783" y="145"/>
                  <a:pt x="782" y="145"/>
                </a:cubicBezTo>
                <a:cubicBezTo>
                  <a:pt x="781" y="145"/>
                  <a:pt x="779" y="148"/>
                  <a:pt x="778" y="146"/>
                </a:cubicBezTo>
                <a:cubicBezTo>
                  <a:pt x="778" y="147"/>
                  <a:pt x="777" y="147"/>
                  <a:pt x="776" y="147"/>
                </a:cubicBezTo>
                <a:cubicBezTo>
                  <a:pt x="777" y="147"/>
                  <a:pt x="776" y="146"/>
                  <a:pt x="776" y="146"/>
                </a:cubicBezTo>
                <a:cubicBezTo>
                  <a:pt x="773" y="146"/>
                  <a:pt x="773" y="149"/>
                  <a:pt x="771" y="150"/>
                </a:cubicBezTo>
                <a:cubicBezTo>
                  <a:pt x="772" y="151"/>
                  <a:pt x="768" y="152"/>
                  <a:pt x="768" y="153"/>
                </a:cubicBezTo>
                <a:cubicBezTo>
                  <a:pt x="767" y="153"/>
                  <a:pt x="766" y="154"/>
                  <a:pt x="767" y="155"/>
                </a:cubicBezTo>
                <a:cubicBezTo>
                  <a:pt x="767" y="155"/>
                  <a:pt x="768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4"/>
                  <a:pt x="769" y="154"/>
                  <a:pt x="769" y="154"/>
                </a:cubicBezTo>
                <a:cubicBezTo>
                  <a:pt x="769" y="154"/>
                  <a:pt x="769" y="154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8" y="155"/>
                  <a:pt x="769" y="156"/>
                  <a:pt x="769" y="157"/>
                </a:cubicBezTo>
                <a:cubicBezTo>
                  <a:pt x="770" y="156"/>
                  <a:pt x="770" y="156"/>
                  <a:pt x="770" y="156"/>
                </a:cubicBezTo>
                <a:cubicBezTo>
                  <a:pt x="770" y="157"/>
                  <a:pt x="771" y="157"/>
                  <a:pt x="771" y="157"/>
                </a:cubicBezTo>
                <a:cubicBezTo>
                  <a:pt x="769" y="158"/>
                  <a:pt x="768" y="158"/>
                  <a:pt x="766" y="158"/>
                </a:cubicBezTo>
                <a:cubicBezTo>
                  <a:pt x="766" y="157"/>
                  <a:pt x="766" y="157"/>
                  <a:pt x="765" y="157"/>
                </a:cubicBezTo>
                <a:cubicBezTo>
                  <a:pt x="764" y="157"/>
                  <a:pt x="765" y="158"/>
                  <a:pt x="765" y="158"/>
                </a:cubicBezTo>
                <a:cubicBezTo>
                  <a:pt x="761" y="158"/>
                  <a:pt x="760" y="160"/>
                  <a:pt x="758" y="161"/>
                </a:cubicBezTo>
                <a:cubicBezTo>
                  <a:pt x="758" y="161"/>
                  <a:pt x="758" y="161"/>
                  <a:pt x="758" y="161"/>
                </a:cubicBezTo>
                <a:cubicBezTo>
                  <a:pt x="757" y="161"/>
                  <a:pt x="755" y="162"/>
                  <a:pt x="755" y="163"/>
                </a:cubicBezTo>
                <a:cubicBezTo>
                  <a:pt x="755" y="163"/>
                  <a:pt x="755" y="163"/>
                  <a:pt x="755" y="163"/>
                </a:cubicBezTo>
                <a:cubicBezTo>
                  <a:pt x="754" y="163"/>
                  <a:pt x="754" y="163"/>
                  <a:pt x="754" y="163"/>
                </a:cubicBezTo>
                <a:cubicBezTo>
                  <a:pt x="756" y="165"/>
                  <a:pt x="757" y="162"/>
                  <a:pt x="759" y="163"/>
                </a:cubicBezTo>
                <a:cubicBezTo>
                  <a:pt x="760" y="163"/>
                  <a:pt x="762" y="164"/>
                  <a:pt x="763" y="164"/>
                </a:cubicBezTo>
                <a:cubicBezTo>
                  <a:pt x="764" y="164"/>
                  <a:pt x="764" y="164"/>
                  <a:pt x="764" y="163"/>
                </a:cubicBezTo>
                <a:cubicBezTo>
                  <a:pt x="764" y="163"/>
                  <a:pt x="764" y="163"/>
                  <a:pt x="764" y="163"/>
                </a:cubicBezTo>
                <a:cubicBezTo>
                  <a:pt x="764" y="163"/>
                  <a:pt x="765" y="163"/>
                  <a:pt x="765" y="163"/>
                </a:cubicBezTo>
                <a:cubicBezTo>
                  <a:pt x="766" y="163"/>
                  <a:pt x="765" y="162"/>
                  <a:pt x="765" y="162"/>
                </a:cubicBezTo>
                <a:cubicBezTo>
                  <a:pt x="767" y="162"/>
                  <a:pt x="767" y="162"/>
                  <a:pt x="767" y="162"/>
                </a:cubicBezTo>
                <a:cubicBezTo>
                  <a:pt x="767" y="162"/>
                  <a:pt x="767" y="160"/>
                  <a:pt x="769" y="161"/>
                </a:cubicBezTo>
                <a:cubicBezTo>
                  <a:pt x="769" y="162"/>
                  <a:pt x="770" y="160"/>
                  <a:pt x="771" y="160"/>
                </a:cubicBezTo>
                <a:cubicBezTo>
                  <a:pt x="771" y="160"/>
                  <a:pt x="770" y="160"/>
                  <a:pt x="770" y="159"/>
                </a:cubicBezTo>
                <a:cubicBezTo>
                  <a:pt x="771" y="159"/>
                  <a:pt x="774" y="156"/>
                  <a:pt x="777" y="158"/>
                </a:cubicBezTo>
                <a:cubicBezTo>
                  <a:pt x="779" y="156"/>
                  <a:pt x="780" y="157"/>
                  <a:pt x="781" y="154"/>
                </a:cubicBezTo>
                <a:cubicBezTo>
                  <a:pt x="782" y="154"/>
                  <a:pt x="782" y="154"/>
                  <a:pt x="782" y="154"/>
                </a:cubicBezTo>
                <a:cubicBezTo>
                  <a:pt x="782" y="155"/>
                  <a:pt x="782" y="155"/>
                  <a:pt x="783" y="155"/>
                </a:cubicBezTo>
                <a:cubicBezTo>
                  <a:pt x="784" y="155"/>
                  <a:pt x="784" y="154"/>
                  <a:pt x="785" y="155"/>
                </a:cubicBezTo>
                <a:cubicBezTo>
                  <a:pt x="786" y="154"/>
                  <a:pt x="786" y="153"/>
                  <a:pt x="787" y="154"/>
                </a:cubicBezTo>
                <a:cubicBezTo>
                  <a:pt x="787" y="154"/>
                  <a:pt x="791" y="156"/>
                  <a:pt x="788" y="157"/>
                </a:cubicBezTo>
                <a:cubicBezTo>
                  <a:pt x="785" y="156"/>
                  <a:pt x="783" y="160"/>
                  <a:pt x="782" y="157"/>
                </a:cubicBezTo>
                <a:cubicBezTo>
                  <a:pt x="781" y="157"/>
                  <a:pt x="781" y="156"/>
                  <a:pt x="780" y="157"/>
                </a:cubicBezTo>
                <a:cubicBezTo>
                  <a:pt x="779" y="158"/>
                  <a:pt x="779" y="158"/>
                  <a:pt x="779" y="158"/>
                </a:cubicBezTo>
                <a:cubicBezTo>
                  <a:pt x="779" y="158"/>
                  <a:pt x="779" y="159"/>
                  <a:pt x="780" y="158"/>
                </a:cubicBezTo>
                <a:cubicBezTo>
                  <a:pt x="780" y="159"/>
                  <a:pt x="780" y="159"/>
                  <a:pt x="780" y="159"/>
                </a:cubicBezTo>
                <a:cubicBezTo>
                  <a:pt x="778" y="159"/>
                  <a:pt x="776" y="158"/>
                  <a:pt x="776" y="160"/>
                </a:cubicBezTo>
                <a:cubicBezTo>
                  <a:pt x="777" y="161"/>
                  <a:pt x="777" y="160"/>
                  <a:pt x="778" y="161"/>
                </a:cubicBezTo>
                <a:cubicBezTo>
                  <a:pt x="779" y="161"/>
                  <a:pt x="777" y="161"/>
                  <a:pt x="777" y="162"/>
                </a:cubicBezTo>
                <a:cubicBezTo>
                  <a:pt x="778" y="162"/>
                  <a:pt x="776" y="163"/>
                  <a:pt x="777" y="163"/>
                </a:cubicBezTo>
                <a:cubicBezTo>
                  <a:pt x="776" y="163"/>
                  <a:pt x="774" y="163"/>
                  <a:pt x="773" y="163"/>
                </a:cubicBezTo>
                <a:cubicBezTo>
                  <a:pt x="771" y="164"/>
                  <a:pt x="773" y="166"/>
                  <a:pt x="770" y="166"/>
                </a:cubicBezTo>
                <a:cubicBezTo>
                  <a:pt x="768" y="167"/>
                  <a:pt x="764" y="168"/>
                  <a:pt x="762" y="170"/>
                </a:cubicBezTo>
                <a:cubicBezTo>
                  <a:pt x="761" y="171"/>
                  <a:pt x="757" y="169"/>
                  <a:pt x="757" y="172"/>
                </a:cubicBezTo>
                <a:cubicBezTo>
                  <a:pt x="754" y="173"/>
                  <a:pt x="755" y="176"/>
                  <a:pt x="751" y="176"/>
                </a:cubicBezTo>
                <a:cubicBezTo>
                  <a:pt x="750" y="177"/>
                  <a:pt x="750" y="177"/>
                  <a:pt x="750" y="177"/>
                </a:cubicBezTo>
                <a:cubicBezTo>
                  <a:pt x="751" y="178"/>
                  <a:pt x="752" y="178"/>
                  <a:pt x="753" y="179"/>
                </a:cubicBezTo>
                <a:cubicBezTo>
                  <a:pt x="753" y="178"/>
                  <a:pt x="753" y="178"/>
                  <a:pt x="753" y="178"/>
                </a:cubicBezTo>
                <a:cubicBezTo>
                  <a:pt x="754" y="178"/>
                  <a:pt x="753" y="179"/>
                  <a:pt x="752" y="180"/>
                </a:cubicBezTo>
                <a:cubicBezTo>
                  <a:pt x="750" y="179"/>
                  <a:pt x="749" y="178"/>
                  <a:pt x="747" y="179"/>
                </a:cubicBezTo>
                <a:cubicBezTo>
                  <a:pt x="747" y="179"/>
                  <a:pt x="748" y="179"/>
                  <a:pt x="748" y="179"/>
                </a:cubicBezTo>
                <a:cubicBezTo>
                  <a:pt x="749" y="179"/>
                  <a:pt x="748" y="180"/>
                  <a:pt x="749" y="180"/>
                </a:cubicBezTo>
                <a:cubicBezTo>
                  <a:pt x="748" y="180"/>
                  <a:pt x="748" y="181"/>
                  <a:pt x="747" y="180"/>
                </a:cubicBezTo>
                <a:cubicBezTo>
                  <a:pt x="746" y="180"/>
                  <a:pt x="746" y="180"/>
                  <a:pt x="746" y="180"/>
                </a:cubicBezTo>
                <a:cubicBezTo>
                  <a:pt x="745" y="180"/>
                  <a:pt x="745" y="180"/>
                  <a:pt x="745" y="180"/>
                </a:cubicBezTo>
                <a:cubicBezTo>
                  <a:pt x="746" y="181"/>
                  <a:pt x="746" y="181"/>
                  <a:pt x="746" y="181"/>
                </a:cubicBezTo>
                <a:cubicBezTo>
                  <a:pt x="744" y="182"/>
                  <a:pt x="744" y="179"/>
                  <a:pt x="743" y="181"/>
                </a:cubicBezTo>
                <a:cubicBezTo>
                  <a:pt x="742" y="181"/>
                  <a:pt x="742" y="182"/>
                  <a:pt x="741" y="182"/>
                </a:cubicBezTo>
                <a:cubicBezTo>
                  <a:pt x="741" y="182"/>
                  <a:pt x="740" y="181"/>
                  <a:pt x="739" y="182"/>
                </a:cubicBezTo>
                <a:cubicBezTo>
                  <a:pt x="738" y="183"/>
                  <a:pt x="739" y="184"/>
                  <a:pt x="739" y="185"/>
                </a:cubicBezTo>
                <a:cubicBezTo>
                  <a:pt x="740" y="185"/>
                  <a:pt x="740" y="185"/>
                  <a:pt x="740" y="185"/>
                </a:cubicBezTo>
                <a:cubicBezTo>
                  <a:pt x="739" y="186"/>
                  <a:pt x="736" y="185"/>
                  <a:pt x="735" y="187"/>
                </a:cubicBezTo>
                <a:cubicBezTo>
                  <a:pt x="735" y="186"/>
                  <a:pt x="735" y="186"/>
                  <a:pt x="734" y="186"/>
                </a:cubicBezTo>
                <a:cubicBezTo>
                  <a:pt x="733" y="188"/>
                  <a:pt x="730" y="187"/>
                  <a:pt x="728" y="187"/>
                </a:cubicBezTo>
                <a:cubicBezTo>
                  <a:pt x="728" y="186"/>
                  <a:pt x="724" y="186"/>
                  <a:pt x="727" y="184"/>
                </a:cubicBezTo>
                <a:close/>
                <a:moveTo>
                  <a:pt x="731" y="196"/>
                </a:moveTo>
                <a:cubicBezTo>
                  <a:pt x="732" y="195"/>
                  <a:pt x="732" y="195"/>
                  <a:pt x="732" y="195"/>
                </a:cubicBezTo>
                <a:cubicBezTo>
                  <a:pt x="730" y="193"/>
                  <a:pt x="730" y="193"/>
                  <a:pt x="730" y="193"/>
                </a:cubicBezTo>
                <a:cubicBezTo>
                  <a:pt x="732" y="193"/>
                  <a:pt x="733" y="192"/>
                  <a:pt x="735" y="192"/>
                </a:cubicBezTo>
                <a:cubicBezTo>
                  <a:pt x="738" y="192"/>
                  <a:pt x="740" y="191"/>
                  <a:pt x="743" y="190"/>
                </a:cubicBezTo>
                <a:cubicBezTo>
                  <a:pt x="743" y="187"/>
                  <a:pt x="749" y="190"/>
                  <a:pt x="750" y="187"/>
                </a:cubicBezTo>
                <a:cubicBezTo>
                  <a:pt x="751" y="186"/>
                  <a:pt x="753" y="187"/>
                  <a:pt x="754" y="185"/>
                </a:cubicBezTo>
                <a:cubicBezTo>
                  <a:pt x="753" y="185"/>
                  <a:pt x="752" y="185"/>
                  <a:pt x="753" y="185"/>
                </a:cubicBezTo>
                <a:cubicBezTo>
                  <a:pt x="755" y="185"/>
                  <a:pt x="759" y="185"/>
                  <a:pt x="759" y="182"/>
                </a:cubicBezTo>
                <a:cubicBezTo>
                  <a:pt x="759" y="181"/>
                  <a:pt x="758" y="183"/>
                  <a:pt x="758" y="182"/>
                </a:cubicBezTo>
                <a:cubicBezTo>
                  <a:pt x="758" y="181"/>
                  <a:pt x="757" y="181"/>
                  <a:pt x="757" y="180"/>
                </a:cubicBezTo>
                <a:cubicBezTo>
                  <a:pt x="759" y="180"/>
                  <a:pt x="759" y="180"/>
                  <a:pt x="759" y="180"/>
                </a:cubicBezTo>
                <a:cubicBezTo>
                  <a:pt x="759" y="178"/>
                  <a:pt x="759" y="178"/>
                  <a:pt x="759" y="178"/>
                </a:cubicBezTo>
                <a:cubicBezTo>
                  <a:pt x="760" y="178"/>
                  <a:pt x="758" y="179"/>
                  <a:pt x="760" y="180"/>
                </a:cubicBezTo>
                <a:cubicBezTo>
                  <a:pt x="761" y="175"/>
                  <a:pt x="768" y="177"/>
                  <a:pt x="769" y="173"/>
                </a:cubicBezTo>
                <a:cubicBezTo>
                  <a:pt x="771" y="173"/>
                  <a:pt x="770" y="170"/>
                  <a:pt x="772" y="172"/>
                </a:cubicBezTo>
                <a:cubicBezTo>
                  <a:pt x="773" y="171"/>
                  <a:pt x="772" y="171"/>
                  <a:pt x="773" y="171"/>
                </a:cubicBezTo>
                <a:cubicBezTo>
                  <a:pt x="773" y="171"/>
                  <a:pt x="775" y="172"/>
                  <a:pt x="776" y="171"/>
                </a:cubicBezTo>
                <a:cubicBezTo>
                  <a:pt x="776" y="170"/>
                  <a:pt x="777" y="169"/>
                  <a:pt x="777" y="169"/>
                </a:cubicBezTo>
                <a:cubicBezTo>
                  <a:pt x="779" y="169"/>
                  <a:pt x="778" y="167"/>
                  <a:pt x="780" y="167"/>
                </a:cubicBezTo>
                <a:cubicBezTo>
                  <a:pt x="780" y="167"/>
                  <a:pt x="779" y="165"/>
                  <a:pt x="781" y="166"/>
                </a:cubicBezTo>
                <a:cubicBezTo>
                  <a:pt x="781" y="166"/>
                  <a:pt x="781" y="166"/>
                  <a:pt x="781" y="166"/>
                </a:cubicBezTo>
                <a:cubicBezTo>
                  <a:pt x="782" y="168"/>
                  <a:pt x="783" y="165"/>
                  <a:pt x="785" y="165"/>
                </a:cubicBezTo>
                <a:cubicBezTo>
                  <a:pt x="785" y="164"/>
                  <a:pt x="789" y="165"/>
                  <a:pt x="787" y="163"/>
                </a:cubicBezTo>
                <a:cubicBezTo>
                  <a:pt x="789" y="162"/>
                  <a:pt x="789" y="162"/>
                  <a:pt x="789" y="162"/>
                </a:cubicBezTo>
                <a:cubicBezTo>
                  <a:pt x="789" y="162"/>
                  <a:pt x="789" y="162"/>
                  <a:pt x="789" y="162"/>
                </a:cubicBezTo>
                <a:cubicBezTo>
                  <a:pt x="789" y="163"/>
                  <a:pt x="790" y="163"/>
                  <a:pt x="791" y="163"/>
                </a:cubicBezTo>
                <a:cubicBezTo>
                  <a:pt x="791" y="163"/>
                  <a:pt x="792" y="162"/>
                  <a:pt x="791" y="162"/>
                </a:cubicBezTo>
                <a:cubicBezTo>
                  <a:pt x="791" y="162"/>
                  <a:pt x="791" y="162"/>
                  <a:pt x="791" y="161"/>
                </a:cubicBezTo>
                <a:cubicBezTo>
                  <a:pt x="793" y="161"/>
                  <a:pt x="793" y="161"/>
                  <a:pt x="793" y="161"/>
                </a:cubicBezTo>
                <a:cubicBezTo>
                  <a:pt x="793" y="160"/>
                  <a:pt x="793" y="158"/>
                  <a:pt x="792" y="158"/>
                </a:cubicBezTo>
                <a:cubicBezTo>
                  <a:pt x="794" y="156"/>
                  <a:pt x="796" y="155"/>
                  <a:pt x="797" y="155"/>
                </a:cubicBezTo>
                <a:cubicBezTo>
                  <a:pt x="798" y="156"/>
                  <a:pt x="799" y="154"/>
                  <a:pt x="800" y="155"/>
                </a:cubicBezTo>
                <a:cubicBezTo>
                  <a:pt x="800" y="155"/>
                  <a:pt x="801" y="152"/>
                  <a:pt x="803" y="153"/>
                </a:cubicBezTo>
                <a:cubicBezTo>
                  <a:pt x="803" y="155"/>
                  <a:pt x="803" y="155"/>
                  <a:pt x="803" y="155"/>
                </a:cubicBezTo>
                <a:cubicBezTo>
                  <a:pt x="801" y="154"/>
                  <a:pt x="801" y="155"/>
                  <a:pt x="801" y="156"/>
                </a:cubicBezTo>
                <a:cubicBezTo>
                  <a:pt x="800" y="156"/>
                  <a:pt x="801" y="156"/>
                  <a:pt x="801" y="157"/>
                </a:cubicBezTo>
                <a:cubicBezTo>
                  <a:pt x="804" y="156"/>
                  <a:pt x="806" y="153"/>
                  <a:pt x="809" y="154"/>
                </a:cubicBezTo>
                <a:cubicBezTo>
                  <a:pt x="808" y="155"/>
                  <a:pt x="808" y="157"/>
                  <a:pt x="805" y="156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7" y="157"/>
                  <a:pt x="807" y="157"/>
                  <a:pt x="809" y="158"/>
                </a:cubicBezTo>
                <a:cubicBezTo>
                  <a:pt x="808" y="160"/>
                  <a:pt x="805" y="159"/>
                  <a:pt x="804" y="161"/>
                </a:cubicBezTo>
                <a:cubicBezTo>
                  <a:pt x="805" y="161"/>
                  <a:pt x="806" y="162"/>
                  <a:pt x="807" y="161"/>
                </a:cubicBezTo>
                <a:cubicBezTo>
                  <a:pt x="807" y="161"/>
                  <a:pt x="807" y="160"/>
                  <a:pt x="808" y="160"/>
                </a:cubicBezTo>
                <a:cubicBezTo>
                  <a:pt x="808" y="160"/>
                  <a:pt x="808" y="160"/>
                  <a:pt x="808" y="160"/>
                </a:cubicBezTo>
                <a:cubicBezTo>
                  <a:pt x="809" y="161"/>
                  <a:pt x="808" y="161"/>
                  <a:pt x="807" y="162"/>
                </a:cubicBezTo>
                <a:cubicBezTo>
                  <a:pt x="808" y="162"/>
                  <a:pt x="808" y="162"/>
                  <a:pt x="808" y="162"/>
                </a:cubicBezTo>
                <a:cubicBezTo>
                  <a:pt x="807" y="163"/>
                  <a:pt x="804" y="163"/>
                  <a:pt x="804" y="164"/>
                </a:cubicBezTo>
                <a:cubicBezTo>
                  <a:pt x="803" y="165"/>
                  <a:pt x="803" y="165"/>
                  <a:pt x="803" y="165"/>
                </a:cubicBezTo>
                <a:cubicBezTo>
                  <a:pt x="803" y="164"/>
                  <a:pt x="803" y="164"/>
                  <a:pt x="803" y="164"/>
                </a:cubicBezTo>
                <a:cubicBezTo>
                  <a:pt x="802" y="164"/>
                  <a:pt x="801" y="165"/>
                  <a:pt x="800" y="166"/>
                </a:cubicBezTo>
                <a:cubicBezTo>
                  <a:pt x="801" y="167"/>
                  <a:pt x="801" y="167"/>
                  <a:pt x="801" y="167"/>
                </a:cubicBezTo>
                <a:cubicBezTo>
                  <a:pt x="798" y="166"/>
                  <a:pt x="795" y="170"/>
                  <a:pt x="792" y="169"/>
                </a:cubicBezTo>
                <a:cubicBezTo>
                  <a:pt x="791" y="169"/>
                  <a:pt x="792" y="170"/>
                  <a:pt x="792" y="170"/>
                </a:cubicBezTo>
                <a:cubicBezTo>
                  <a:pt x="791" y="170"/>
                  <a:pt x="791" y="170"/>
                  <a:pt x="790" y="170"/>
                </a:cubicBezTo>
                <a:cubicBezTo>
                  <a:pt x="791" y="171"/>
                  <a:pt x="791" y="171"/>
                  <a:pt x="791" y="171"/>
                </a:cubicBezTo>
                <a:cubicBezTo>
                  <a:pt x="791" y="172"/>
                  <a:pt x="788" y="172"/>
                  <a:pt x="790" y="173"/>
                </a:cubicBezTo>
                <a:cubicBezTo>
                  <a:pt x="786" y="174"/>
                  <a:pt x="782" y="176"/>
                  <a:pt x="779" y="178"/>
                </a:cubicBezTo>
                <a:cubicBezTo>
                  <a:pt x="776" y="179"/>
                  <a:pt x="775" y="182"/>
                  <a:pt x="772" y="183"/>
                </a:cubicBezTo>
                <a:cubicBezTo>
                  <a:pt x="772" y="183"/>
                  <a:pt x="773" y="183"/>
                  <a:pt x="773" y="183"/>
                </a:cubicBezTo>
                <a:cubicBezTo>
                  <a:pt x="775" y="182"/>
                  <a:pt x="775" y="183"/>
                  <a:pt x="777" y="182"/>
                </a:cubicBezTo>
                <a:cubicBezTo>
                  <a:pt x="777" y="185"/>
                  <a:pt x="777" y="185"/>
                  <a:pt x="777" y="185"/>
                </a:cubicBezTo>
                <a:cubicBezTo>
                  <a:pt x="777" y="185"/>
                  <a:pt x="777" y="185"/>
                  <a:pt x="777" y="185"/>
                </a:cubicBezTo>
                <a:cubicBezTo>
                  <a:pt x="777" y="186"/>
                  <a:pt x="777" y="186"/>
                  <a:pt x="777" y="186"/>
                </a:cubicBezTo>
                <a:cubicBezTo>
                  <a:pt x="776" y="187"/>
                  <a:pt x="775" y="187"/>
                  <a:pt x="773" y="187"/>
                </a:cubicBezTo>
                <a:cubicBezTo>
                  <a:pt x="774" y="187"/>
                  <a:pt x="774" y="187"/>
                  <a:pt x="774" y="187"/>
                </a:cubicBezTo>
                <a:cubicBezTo>
                  <a:pt x="773" y="186"/>
                  <a:pt x="773" y="186"/>
                  <a:pt x="772" y="186"/>
                </a:cubicBezTo>
                <a:cubicBezTo>
                  <a:pt x="772" y="187"/>
                  <a:pt x="771" y="188"/>
                  <a:pt x="772" y="188"/>
                </a:cubicBezTo>
                <a:cubicBezTo>
                  <a:pt x="773" y="188"/>
                  <a:pt x="773" y="188"/>
                  <a:pt x="773" y="188"/>
                </a:cubicBezTo>
                <a:cubicBezTo>
                  <a:pt x="772" y="189"/>
                  <a:pt x="769" y="188"/>
                  <a:pt x="769" y="190"/>
                </a:cubicBezTo>
                <a:cubicBezTo>
                  <a:pt x="769" y="191"/>
                  <a:pt x="773" y="188"/>
                  <a:pt x="773" y="190"/>
                </a:cubicBezTo>
                <a:cubicBezTo>
                  <a:pt x="771" y="191"/>
                  <a:pt x="768" y="190"/>
                  <a:pt x="765" y="191"/>
                </a:cubicBezTo>
                <a:cubicBezTo>
                  <a:pt x="764" y="191"/>
                  <a:pt x="764" y="191"/>
                  <a:pt x="764" y="191"/>
                </a:cubicBezTo>
                <a:cubicBezTo>
                  <a:pt x="763" y="192"/>
                  <a:pt x="762" y="192"/>
                  <a:pt x="763" y="194"/>
                </a:cubicBezTo>
                <a:cubicBezTo>
                  <a:pt x="761" y="193"/>
                  <a:pt x="758" y="195"/>
                  <a:pt x="757" y="196"/>
                </a:cubicBezTo>
                <a:cubicBezTo>
                  <a:pt x="756" y="194"/>
                  <a:pt x="754" y="197"/>
                  <a:pt x="753" y="197"/>
                </a:cubicBezTo>
                <a:cubicBezTo>
                  <a:pt x="752" y="198"/>
                  <a:pt x="750" y="199"/>
                  <a:pt x="752" y="199"/>
                </a:cubicBezTo>
                <a:cubicBezTo>
                  <a:pt x="751" y="200"/>
                  <a:pt x="748" y="201"/>
                  <a:pt x="746" y="201"/>
                </a:cubicBezTo>
                <a:cubicBezTo>
                  <a:pt x="747" y="202"/>
                  <a:pt x="747" y="202"/>
                  <a:pt x="747" y="202"/>
                </a:cubicBezTo>
                <a:cubicBezTo>
                  <a:pt x="745" y="201"/>
                  <a:pt x="744" y="204"/>
                  <a:pt x="742" y="204"/>
                </a:cubicBezTo>
                <a:cubicBezTo>
                  <a:pt x="743" y="205"/>
                  <a:pt x="741" y="205"/>
                  <a:pt x="741" y="206"/>
                </a:cubicBezTo>
                <a:cubicBezTo>
                  <a:pt x="739" y="205"/>
                  <a:pt x="739" y="207"/>
                  <a:pt x="737" y="207"/>
                </a:cubicBezTo>
                <a:cubicBezTo>
                  <a:pt x="738" y="207"/>
                  <a:pt x="737" y="207"/>
                  <a:pt x="737" y="207"/>
                </a:cubicBezTo>
                <a:cubicBezTo>
                  <a:pt x="736" y="207"/>
                  <a:pt x="735" y="207"/>
                  <a:pt x="735" y="208"/>
                </a:cubicBezTo>
                <a:cubicBezTo>
                  <a:pt x="736" y="209"/>
                  <a:pt x="738" y="208"/>
                  <a:pt x="738" y="209"/>
                </a:cubicBezTo>
                <a:cubicBezTo>
                  <a:pt x="737" y="210"/>
                  <a:pt x="736" y="209"/>
                  <a:pt x="735" y="210"/>
                </a:cubicBezTo>
                <a:cubicBezTo>
                  <a:pt x="736" y="212"/>
                  <a:pt x="734" y="211"/>
                  <a:pt x="733" y="212"/>
                </a:cubicBezTo>
                <a:cubicBezTo>
                  <a:pt x="731" y="211"/>
                  <a:pt x="730" y="213"/>
                  <a:pt x="729" y="213"/>
                </a:cubicBezTo>
                <a:cubicBezTo>
                  <a:pt x="729" y="214"/>
                  <a:pt x="729" y="214"/>
                  <a:pt x="729" y="214"/>
                </a:cubicBezTo>
                <a:cubicBezTo>
                  <a:pt x="728" y="214"/>
                  <a:pt x="728" y="214"/>
                  <a:pt x="728" y="214"/>
                </a:cubicBezTo>
                <a:cubicBezTo>
                  <a:pt x="727" y="213"/>
                  <a:pt x="729" y="212"/>
                  <a:pt x="729" y="210"/>
                </a:cubicBezTo>
                <a:cubicBezTo>
                  <a:pt x="729" y="209"/>
                  <a:pt x="731" y="211"/>
                  <a:pt x="732" y="209"/>
                </a:cubicBezTo>
                <a:cubicBezTo>
                  <a:pt x="731" y="207"/>
                  <a:pt x="730" y="208"/>
                  <a:pt x="729" y="207"/>
                </a:cubicBezTo>
                <a:cubicBezTo>
                  <a:pt x="729" y="207"/>
                  <a:pt x="730" y="207"/>
                  <a:pt x="731" y="206"/>
                </a:cubicBezTo>
                <a:cubicBezTo>
                  <a:pt x="730" y="206"/>
                  <a:pt x="732" y="205"/>
                  <a:pt x="731" y="205"/>
                </a:cubicBezTo>
                <a:cubicBezTo>
                  <a:pt x="730" y="205"/>
                  <a:pt x="729" y="204"/>
                  <a:pt x="728" y="203"/>
                </a:cubicBezTo>
                <a:cubicBezTo>
                  <a:pt x="728" y="203"/>
                  <a:pt x="727" y="202"/>
                  <a:pt x="727" y="201"/>
                </a:cubicBezTo>
                <a:cubicBezTo>
                  <a:pt x="726" y="200"/>
                  <a:pt x="725" y="200"/>
                  <a:pt x="726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7" y="197"/>
                  <a:pt x="729" y="195"/>
                  <a:pt x="731" y="196"/>
                </a:cubicBezTo>
                <a:close/>
                <a:moveTo>
                  <a:pt x="704" y="77"/>
                </a:moveTo>
                <a:cubicBezTo>
                  <a:pt x="704" y="76"/>
                  <a:pt x="705" y="75"/>
                  <a:pt x="706" y="76"/>
                </a:cubicBezTo>
                <a:cubicBezTo>
                  <a:pt x="705" y="77"/>
                  <a:pt x="705" y="77"/>
                  <a:pt x="704" y="77"/>
                </a:cubicBezTo>
                <a:cubicBezTo>
                  <a:pt x="703" y="77"/>
                  <a:pt x="703" y="77"/>
                  <a:pt x="703" y="77"/>
                </a:cubicBezTo>
                <a:cubicBezTo>
                  <a:pt x="703" y="76"/>
                  <a:pt x="703" y="77"/>
                  <a:pt x="704" y="77"/>
                </a:cubicBezTo>
                <a:close/>
                <a:moveTo>
                  <a:pt x="722" y="231"/>
                </a:moveTo>
                <a:cubicBezTo>
                  <a:pt x="722" y="232"/>
                  <a:pt x="721" y="232"/>
                  <a:pt x="721" y="232"/>
                </a:cubicBezTo>
                <a:cubicBezTo>
                  <a:pt x="721" y="231"/>
                  <a:pt x="722" y="231"/>
                  <a:pt x="722" y="231"/>
                </a:cubicBezTo>
                <a:close/>
                <a:moveTo>
                  <a:pt x="658" y="7"/>
                </a:moveTo>
                <a:cubicBezTo>
                  <a:pt x="657" y="6"/>
                  <a:pt x="657" y="6"/>
                  <a:pt x="657" y="6"/>
                </a:cubicBezTo>
                <a:cubicBezTo>
                  <a:pt x="658" y="6"/>
                  <a:pt x="658" y="6"/>
                  <a:pt x="658" y="6"/>
                </a:cubicBezTo>
                <a:cubicBezTo>
                  <a:pt x="658" y="6"/>
                  <a:pt x="658" y="6"/>
                  <a:pt x="658" y="6"/>
                </a:cubicBezTo>
                <a:cubicBezTo>
                  <a:pt x="658" y="6"/>
                  <a:pt x="658" y="7"/>
                  <a:pt x="658" y="7"/>
                </a:cubicBezTo>
                <a:close/>
                <a:moveTo>
                  <a:pt x="660" y="8"/>
                </a:moveTo>
                <a:cubicBezTo>
                  <a:pt x="658" y="7"/>
                  <a:pt x="658" y="7"/>
                  <a:pt x="658" y="7"/>
                </a:cubicBezTo>
                <a:cubicBezTo>
                  <a:pt x="659" y="7"/>
                  <a:pt x="659" y="7"/>
                  <a:pt x="659" y="7"/>
                </a:cubicBezTo>
                <a:lnTo>
                  <a:pt x="660" y="8"/>
                </a:lnTo>
                <a:close/>
                <a:moveTo>
                  <a:pt x="662" y="12"/>
                </a:moveTo>
                <a:cubicBezTo>
                  <a:pt x="662" y="10"/>
                  <a:pt x="662" y="10"/>
                  <a:pt x="662" y="10"/>
                </a:cubicBezTo>
                <a:cubicBezTo>
                  <a:pt x="664" y="10"/>
                  <a:pt x="664" y="10"/>
                  <a:pt x="664" y="10"/>
                </a:cubicBezTo>
                <a:lnTo>
                  <a:pt x="662" y="12"/>
                </a:lnTo>
                <a:close/>
                <a:moveTo>
                  <a:pt x="666" y="21"/>
                </a:moveTo>
                <a:cubicBezTo>
                  <a:pt x="666" y="20"/>
                  <a:pt x="666" y="20"/>
                  <a:pt x="666" y="20"/>
                </a:cubicBezTo>
                <a:cubicBezTo>
                  <a:pt x="667" y="20"/>
                  <a:pt x="667" y="20"/>
                  <a:pt x="667" y="20"/>
                </a:cubicBezTo>
                <a:lnTo>
                  <a:pt x="666" y="21"/>
                </a:lnTo>
                <a:close/>
                <a:moveTo>
                  <a:pt x="490" y="105"/>
                </a:moveTo>
                <a:cubicBezTo>
                  <a:pt x="489" y="105"/>
                  <a:pt x="489" y="105"/>
                  <a:pt x="489" y="105"/>
                </a:cubicBezTo>
                <a:cubicBezTo>
                  <a:pt x="489" y="104"/>
                  <a:pt x="489" y="104"/>
                  <a:pt x="489" y="104"/>
                </a:cubicBezTo>
                <a:cubicBezTo>
                  <a:pt x="490" y="104"/>
                  <a:pt x="490" y="104"/>
                  <a:pt x="490" y="104"/>
                </a:cubicBezTo>
                <a:lnTo>
                  <a:pt x="490" y="105"/>
                </a:lnTo>
                <a:close/>
                <a:moveTo>
                  <a:pt x="335" y="80"/>
                </a:moveTo>
                <a:cubicBezTo>
                  <a:pt x="335" y="80"/>
                  <a:pt x="335" y="80"/>
                  <a:pt x="335" y="80"/>
                </a:cubicBezTo>
                <a:cubicBezTo>
                  <a:pt x="334" y="79"/>
                  <a:pt x="334" y="79"/>
                  <a:pt x="334" y="79"/>
                </a:cubicBezTo>
                <a:cubicBezTo>
                  <a:pt x="335" y="79"/>
                  <a:pt x="335" y="80"/>
                  <a:pt x="335" y="80"/>
                </a:cubicBezTo>
                <a:close/>
                <a:moveTo>
                  <a:pt x="286" y="99"/>
                </a:moveTo>
                <a:cubicBezTo>
                  <a:pt x="285" y="99"/>
                  <a:pt x="286" y="100"/>
                  <a:pt x="286" y="100"/>
                </a:cubicBezTo>
                <a:cubicBezTo>
                  <a:pt x="285" y="101"/>
                  <a:pt x="285" y="101"/>
                  <a:pt x="285" y="101"/>
                </a:cubicBezTo>
                <a:cubicBezTo>
                  <a:pt x="285" y="100"/>
                  <a:pt x="284" y="100"/>
                  <a:pt x="283" y="101"/>
                </a:cubicBezTo>
                <a:cubicBezTo>
                  <a:pt x="283" y="100"/>
                  <a:pt x="283" y="100"/>
                  <a:pt x="283" y="100"/>
                </a:cubicBezTo>
                <a:cubicBezTo>
                  <a:pt x="284" y="100"/>
                  <a:pt x="284" y="100"/>
                  <a:pt x="284" y="100"/>
                </a:cubicBezTo>
                <a:cubicBezTo>
                  <a:pt x="286" y="100"/>
                  <a:pt x="285" y="97"/>
                  <a:pt x="287" y="99"/>
                </a:cubicBezTo>
                <a:cubicBezTo>
                  <a:pt x="286" y="99"/>
                  <a:pt x="286" y="99"/>
                  <a:pt x="286" y="99"/>
                </a:cubicBezTo>
                <a:close/>
                <a:moveTo>
                  <a:pt x="83" y="157"/>
                </a:moveTo>
                <a:cubicBezTo>
                  <a:pt x="83" y="157"/>
                  <a:pt x="83" y="156"/>
                  <a:pt x="83" y="156"/>
                </a:cubicBezTo>
                <a:cubicBezTo>
                  <a:pt x="83" y="156"/>
                  <a:pt x="83" y="157"/>
                  <a:pt x="83" y="157"/>
                </a:cubicBezTo>
                <a:close/>
                <a:moveTo>
                  <a:pt x="83" y="156"/>
                </a:moveTo>
                <a:cubicBezTo>
                  <a:pt x="84" y="156"/>
                  <a:pt x="84" y="156"/>
                  <a:pt x="85" y="156"/>
                </a:cubicBezTo>
                <a:cubicBezTo>
                  <a:pt x="84" y="156"/>
                  <a:pt x="84" y="156"/>
                  <a:pt x="83" y="156"/>
                </a:cubicBezTo>
                <a:close/>
                <a:moveTo>
                  <a:pt x="54" y="176"/>
                </a:moveTo>
                <a:cubicBezTo>
                  <a:pt x="52" y="176"/>
                  <a:pt x="52" y="176"/>
                  <a:pt x="52" y="176"/>
                </a:cubicBezTo>
                <a:cubicBezTo>
                  <a:pt x="52" y="176"/>
                  <a:pt x="53" y="175"/>
                  <a:pt x="53" y="176"/>
                </a:cubicBezTo>
                <a:lnTo>
                  <a:pt x="54" y="176"/>
                </a:lnTo>
                <a:close/>
                <a:moveTo>
                  <a:pt x="58" y="184"/>
                </a:moveTo>
                <a:cubicBezTo>
                  <a:pt x="57" y="184"/>
                  <a:pt x="57" y="184"/>
                  <a:pt x="57" y="184"/>
                </a:cubicBezTo>
                <a:cubicBezTo>
                  <a:pt x="57" y="184"/>
                  <a:pt x="57" y="184"/>
                  <a:pt x="57" y="184"/>
                </a:cubicBezTo>
                <a:cubicBezTo>
                  <a:pt x="57" y="184"/>
                  <a:pt x="57" y="184"/>
                  <a:pt x="58" y="184"/>
                </a:cubicBezTo>
                <a:close/>
                <a:moveTo>
                  <a:pt x="41" y="259"/>
                </a:moveTo>
                <a:cubicBezTo>
                  <a:pt x="41" y="258"/>
                  <a:pt x="41" y="258"/>
                  <a:pt x="41" y="258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41" y="259"/>
                  <a:pt x="41" y="259"/>
                  <a:pt x="41" y="259"/>
                </a:cubicBezTo>
                <a:close/>
                <a:moveTo>
                  <a:pt x="41" y="239"/>
                </a:moveTo>
                <a:cubicBezTo>
                  <a:pt x="38" y="241"/>
                  <a:pt x="38" y="241"/>
                  <a:pt x="38" y="241"/>
                </a:cubicBezTo>
                <a:cubicBezTo>
                  <a:pt x="39" y="242"/>
                  <a:pt x="39" y="242"/>
                  <a:pt x="39" y="242"/>
                </a:cubicBezTo>
                <a:cubicBezTo>
                  <a:pt x="37" y="243"/>
                  <a:pt x="37" y="243"/>
                  <a:pt x="37" y="243"/>
                </a:cubicBezTo>
                <a:cubicBezTo>
                  <a:pt x="38" y="243"/>
                  <a:pt x="39" y="243"/>
                  <a:pt x="39" y="244"/>
                </a:cubicBezTo>
                <a:cubicBezTo>
                  <a:pt x="39" y="246"/>
                  <a:pt x="36" y="247"/>
                  <a:pt x="35" y="249"/>
                </a:cubicBezTo>
                <a:cubicBezTo>
                  <a:pt x="33" y="249"/>
                  <a:pt x="32" y="249"/>
                  <a:pt x="31" y="248"/>
                </a:cubicBezTo>
                <a:cubicBezTo>
                  <a:pt x="33" y="248"/>
                  <a:pt x="34" y="247"/>
                  <a:pt x="33" y="245"/>
                </a:cubicBezTo>
                <a:cubicBezTo>
                  <a:pt x="34" y="245"/>
                  <a:pt x="34" y="245"/>
                  <a:pt x="34" y="245"/>
                </a:cubicBezTo>
                <a:cubicBezTo>
                  <a:pt x="33" y="244"/>
                  <a:pt x="31" y="244"/>
                  <a:pt x="32" y="243"/>
                </a:cubicBezTo>
                <a:cubicBezTo>
                  <a:pt x="32" y="242"/>
                  <a:pt x="32" y="242"/>
                  <a:pt x="32" y="242"/>
                </a:cubicBezTo>
                <a:cubicBezTo>
                  <a:pt x="35" y="243"/>
                  <a:pt x="35" y="243"/>
                  <a:pt x="35" y="243"/>
                </a:cubicBezTo>
                <a:cubicBezTo>
                  <a:pt x="36" y="243"/>
                  <a:pt x="36" y="242"/>
                  <a:pt x="35" y="241"/>
                </a:cubicBezTo>
                <a:cubicBezTo>
                  <a:pt x="36" y="241"/>
                  <a:pt x="38" y="239"/>
                  <a:pt x="36" y="239"/>
                </a:cubicBezTo>
                <a:cubicBezTo>
                  <a:pt x="36" y="236"/>
                  <a:pt x="38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39" y="238"/>
                  <a:pt x="41" y="238"/>
                  <a:pt x="41" y="239"/>
                </a:cubicBezTo>
                <a:close/>
                <a:moveTo>
                  <a:pt x="40" y="221"/>
                </a:moveTo>
                <a:cubicBezTo>
                  <a:pt x="40" y="221"/>
                  <a:pt x="41" y="221"/>
                  <a:pt x="41" y="221"/>
                </a:cubicBezTo>
                <a:cubicBezTo>
                  <a:pt x="41" y="221"/>
                  <a:pt x="41" y="221"/>
                  <a:pt x="41" y="222"/>
                </a:cubicBezTo>
                <a:cubicBezTo>
                  <a:pt x="40" y="222"/>
                  <a:pt x="40" y="222"/>
                  <a:pt x="40" y="222"/>
                </a:cubicBezTo>
                <a:lnTo>
                  <a:pt x="40" y="221"/>
                </a:lnTo>
                <a:close/>
                <a:moveTo>
                  <a:pt x="61" y="366"/>
                </a:moveTo>
                <a:cubicBezTo>
                  <a:pt x="62" y="366"/>
                  <a:pt x="62" y="365"/>
                  <a:pt x="63" y="366"/>
                </a:cubicBezTo>
                <a:cubicBezTo>
                  <a:pt x="62" y="366"/>
                  <a:pt x="62" y="366"/>
                  <a:pt x="61" y="366"/>
                </a:cubicBezTo>
                <a:close/>
                <a:moveTo>
                  <a:pt x="48" y="227"/>
                </a:moveTo>
                <a:cubicBezTo>
                  <a:pt x="46" y="227"/>
                  <a:pt x="44" y="227"/>
                  <a:pt x="42" y="226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43" y="225"/>
                  <a:pt x="45" y="222"/>
                  <a:pt x="47" y="223"/>
                </a:cubicBezTo>
                <a:cubicBezTo>
                  <a:pt x="48" y="222"/>
                  <a:pt x="48" y="222"/>
                  <a:pt x="48" y="222"/>
                </a:cubicBezTo>
                <a:cubicBezTo>
                  <a:pt x="48" y="223"/>
                  <a:pt x="48" y="223"/>
                  <a:pt x="48" y="223"/>
                </a:cubicBezTo>
                <a:cubicBezTo>
                  <a:pt x="46" y="224"/>
                  <a:pt x="48" y="226"/>
                  <a:pt x="48" y="227"/>
                </a:cubicBezTo>
                <a:close/>
                <a:moveTo>
                  <a:pt x="52" y="220"/>
                </a:moveTo>
                <a:cubicBezTo>
                  <a:pt x="51" y="219"/>
                  <a:pt x="51" y="219"/>
                  <a:pt x="51" y="219"/>
                </a:cubicBezTo>
                <a:cubicBezTo>
                  <a:pt x="52" y="220"/>
                  <a:pt x="52" y="220"/>
                  <a:pt x="52" y="220"/>
                </a:cubicBezTo>
                <a:close/>
                <a:moveTo>
                  <a:pt x="49" y="204"/>
                </a:moveTo>
                <a:cubicBezTo>
                  <a:pt x="49" y="204"/>
                  <a:pt x="49" y="204"/>
                  <a:pt x="49" y="204"/>
                </a:cubicBezTo>
                <a:cubicBezTo>
                  <a:pt x="49" y="203"/>
                  <a:pt x="49" y="203"/>
                  <a:pt x="49" y="203"/>
                </a:cubicBezTo>
                <a:lnTo>
                  <a:pt x="49" y="204"/>
                </a:lnTo>
                <a:close/>
                <a:moveTo>
                  <a:pt x="51" y="208"/>
                </a:moveTo>
                <a:cubicBezTo>
                  <a:pt x="51" y="208"/>
                  <a:pt x="51" y="208"/>
                  <a:pt x="51" y="208"/>
                </a:cubicBezTo>
                <a:cubicBezTo>
                  <a:pt x="51" y="208"/>
                  <a:pt x="51" y="208"/>
                  <a:pt x="52" y="208"/>
                </a:cubicBezTo>
                <a:cubicBezTo>
                  <a:pt x="52" y="208"/>
                  <a:pt x="51" y="208"/>
                  <a:pt x="51" y="208"/>
                </a:cubicBezTo>
                <a:close/>
                <a:moveTo>
                  <a:pt x="53" y="195"/>
                </a:moveTo>
                <a:cubicBezTo>
                  <a:pt x="51" y="196"/>
                  <a:pt x="48" y="197"/>
                  <a:pt x="48" y="197"/>
                </a:cubicBezTo>
                <a:cubicBezTo>
                  <a:pt x="50" y="197"/>
                  <a:pt x="48" y="191"/>
                  <a:pt x="53" y="194"/>
                </a:cubicBezTo>
                <a:lnTo>
                  <a:pt x="53" y="195"/>
                </a:lnTo>
                <a:close/>
                <a:moveTo>
                  <a:pt x="81" y="369"/>
                </a:moveTo>
                <a:cubicBezTo>
                  <a:pt x="82" y="369"/>
                  <a:pt x="82" y="369"/>
                  <a:pt x="82" y="369"/>
                </a:cubicBezTo>
                <a:cubicBezTo>
                  <a:pt x="81" y="369"/>
                  <a:pt x="81" y="369"/>
                  <a:pt x="81" y="369"/>
                </a:cubicBezTo>
                <a:close/>
                <a:moveTo>
                  <a:pt x="81" y="373"/>
                </a:moveTo>
                <a:cubicBezTo>
                  <a:pt x="82" y="373"/>
                  <a:pt x="82" y="373"/>
                  <a:pt x="82" y="373"/>
                </a:cubicBezTo>
                <a:cubicBezTo>
                  <a:pt x="83" y="374"/>
                  <a:pt x="83" y="374"/>
                  <a:pt x="83" y="374"/>
                </a:cubicBezTo>
                <a:lnTo>
                  <a:pt x="81" y="373"/>
                </a:lnTo>
                <a:close/>
                <a:moveTo>
                  <a:pt x="85" y="373"/>
                </a:moveTo>
                <a:cubicBezTo>
                  <a:pt x="85" y="373"/>
                  <a:pt x="85" y="373"/>
                  <a:pt x="85" y="373"/>
                </a:cubicBezTo>
                <a:cubicBezTo>
                  <a:pt x="85" y="373"/>
                  <a:pt x="85" y="373"/>
                  <a:pt x="85" y="373"/>
                </a:cubicBezTo>
                <a:cubicBezTo>
                  <a:pt x="85" y="373"/>
                  <a:pt x="85" y="373"/>
                  <a:pt x="85" y="373"/>
                </a:cubicBezTo>
                <a:close/>
                <a:moveTo>
                  <a:pt x="83" y="186"/>
                </a:moveTo>
                <a:cubicBezTo>
                  <a:pt x="84" y="186"/>
                  <a:pt x="84" y="186"/>
                  <a:pt x="84" y="186"/>
                </a:cubicBezTo>
                <a:cubicBezTo>
                  <a:pt x="82" y="186"/>
                  <a:pt x="82" y="186"/>
                  <a:pt x="82" y="186"/>
                </a:cubicBezTo>
                <a:lnTo>
                  <a:pt x="83" y="186"/>
                </a:lnTo>
                <a:close/>
                <a:moveTo>
                  <a:pt x="109" y="383"/>
                </a:moveTo>
                <a:cubicBezTo>
                  <a:pt x="109" y="383"/>
                  <a:pt x="109" y="383"/>
                  <a:pt x="109" y="382"/>
                </a:cubicBezTo>
                <a:cubicBezTo>
                  <a:pt x="110" y="382"/>
                  <a:pt x="110" y="382"/>
                  <a:pt x="111" y="382"/>
                </a:cubicBezTo>
                <a:cubicBezTo>
                  <a:pt x="110" y="383"/>
                  <a:pt x="112" y="383"/>
                  <a:pt x="112" y="383"/>
                </a:cubicBezTo>
                <a:cubicBezTo>
                  <a:pt x="111" y="383"/>
                  <a:pt x="110" y="382"/>
                  <a:pt x="110" y="383"/>
                </a:cubicBezTo>
                <a:cubicBezTo>
                  <a:pt x="109" y="383"/>
                  <a:pt x="109" y="383"/>
                  <a:pt x="109" y="383"/>
                </a:cubicBezTo>
                <a:close/>
                <a:moveTo>
                  <a:pt x="76" y="170"/>
                </a:moveTo>
                <a:cubicBezTo>
                  <a:pt x="77" y="169"/>
                  <a:pt x="79" y="169"/>
                  <a:pt x="80" y="169"/>
                </a:cubicBezTo>
                <a:cubicBezTo>
                  <a:pt x="79" y="170"/>
                  <a:pt x="79" y="170"/>
                  <a:pt x="79" y="170"/>
                </a:cubicBezTo>
                <a:cubicBezTo>
                  <a:pt x="80" y="170"/>
                  <a:pt x="81" y="171"/>
                  <a:pt x="81" y="172"/>
                </a:cubicBezTo>
                <a:cubicBezTo>
                  <a:pt x="79" y="172"/>
                  <a:pt x="80" y="173"/>
                  <a:pt x="80" y="174"/>
                </a:cubicBezTo>
                <a:cubicBezTo>
                  <a:pt x="80" y="174"/>
                  <a:pt x="80" y="174"/>
                  <a:pt x="80" y="174"/>
                </a:cubicBezTo>
                <a:cubicBezTo>
                  <a:pt x="80" y="175"/>
                  <a:pt x="78" y="175"/>
                  <a:pt x="77" y="175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4" y="173"/>
                  <a:pt x="74" y="173"/>
                  <a:pt x="74" y="173"/>
                </a:cubicBezTo>
                <a:cubicBezTo>
                  <a:pt x="73" y="171"/>
                  <a:pt x="76" y="171"/>
                  <a:pt x="76" y="170"/>
                </a:cubicBezTo>
                <a:close/>
                <a:moveTo>
                  <a:pt x="79" y="187"/>
                </a:moveTo>
                <a:cubicBezTo>
                  <a:pt x="79" y="187"/>
                  <a:pt x="79" y="187"/>
                  <a:pt x="78" y="188"/>
                </a:cubicBezTo>
                <a:cubicBezTo>
                  <a:pt x="78" y="188"/>
                  <a:pt x="78" y="188"/>
                  <a:pt x="78" y="188"/>
                </a:cubicBezTo>
                <a:cubicBezTo>
                  <a:pt x="78" y="187"/>
                  <a:pt x="79" y="187"/>
                  <a:pt x="79" y="187"/>
                </a:cubicBezTo>
                <a:close/>
                <a:moveTo>
                  <a:pt x="76" y="186"/>
                </a:moveTo>
                <a:cubicBezTo>
                  <a:pt x="77" y="188"/>
                  <a:pt x="77" y="188"/>
                  <a:pt x="77" y="188"/>
                </a:cubicBezTo>
                <a:cubicBezTo>
                  <a:pt x="76" y="188"/>
                  <a:pt x="75" y="186"/>
                  <a:pt x="76" y="186"/>
                </a:cubicBezTo>
                <a:close/>
                <a:moveTo>
                  <a:pt x="76" y="188"/>
                </a:moveTo>
                <a:cubicBezTo>
                  <a:pt x="76" y="189"/>
                  <a:pt x="75" y="189"/>
                  <a:pt x="75" y="189"/>
                </a:cubicBezTo>
                <a:cubicBezTo>
                  <a:pt x="75" y="189"/>
                  <a:pt x="74" y="189"/>
                  <a:pt x="74" y="189"/>
                </a:cubicBezTo>
                <a:cubicBezTo>
                  <a:pt x="74" y="188"/>
                  <a:pt x="75" y="188"/>
                  <a:pt x="76" y="188"/>
                </a:cubicBezTo>
                <a:close/>
                <a:moveTo>
                  <a:pt x="69" y="171"/>
                </a:move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0" y="171"/>
                  <a:pt x="69" y="171"/>
                </a:cubicBezTo>
                <a:close/>
                <a:moveTo>
                  <a:pt x="69" y="172"/>
                </a:moveTo>
                <a:cubicBezTo>
                  <a:pt x="69" y="172"/>
                  <a:pt x="69" y="172"/>
                  <a:pt x="69" y="172"/>
                </a:cubicBezTo>
                <a:cubicBezTo>
                  <a:pt x="68" y="172"/>
                  <a:pt x="68" y="172"/>
                  <a:pt x="68" y="172"/>
                </a:cubicBezTo>
                <a:cubicBezTo>
                  <a:pt x="68" y="172"/>
                  <a:pt x="68" y="172"/>
                  <a:pt x="69" y="172"/>
                </a:cubicBezTo>
                <a:close/>
                <a:moveTo>
                  <a:pt x="58" y="172"/>
                </a:moveTo>
                <a:cubicBezTo>
                  <a:pt x="59" y="172"/>
                  <a:pt x="59" y="173"/>
                  <a:pt x="59" y="173"/>
                </a:cubicBezTo>
                <a:cubicBezTo>
                  <a:pt x="59" y="173"/>
                  <a:pt x="59" y="173"/>
                  <a:pt x="59" y="173"/>
                </a:cubicBezTo>
                <a:cubicBezTo>
                  <a:pt x="59" y="173"/>
                  <a:pt x="59" y="173"/>
                  <a:pt x="59" y="173"/>
                </a:cubicBezTo>
                <a:lnTo>
                  <a:pt x="58" y="172"/>
                </a:lnTo>
                <a:close/>
                <a:moveTo>
                  <a:pt x="60" y="183"/>
                </a:moveTo>
                <a:cubicBezTo>
                  <a:pt x="59" y="183"/>
                  <a:pt x="59" y="183"/>
                  <a:pt x="59" y="183"/>
                </a:cubicBezTo>
                <a:cubicBezTo>
                  <a:pt x="58" y="183"/>
                  <a:pt x="59" y="182"/>
                  <a:pt x="60" y="183"/>
                </a:cubicBezTo>
                <a:close/>
                <a:moveTo>
                  <a:pt x="58" y="181"/>
                </a:moveTo>
                <a:cubicBezTo>
                  <a:pt x="59" y="181"/>
                  <a:pt x="59" y="181"/>
                  <a:pt x="59" y="181"/>
                </a:cubicBezTo>
                <a:cubicBezTo>
                  <a:pt x="60" y="181"/>
                  <a:pt x="60" y="181"/>
                  <a:pt x="60" y="181"/>
                </a:cubicBezTo>
                <a:lnTo>
                  <a:pt x="58" y="181"/>
                </a:lnTo>
                <a:close/>
                <a:moveTo>
                  <a:pt x="90" y="380"/>
                </a:moveTo>
                <a:cubicBezTo>
                  <a:pt x="89" y="380"/>
                  <a:pt x="89" y="380"/>
                  <a:pt x="89" y="380"/>
                </a:cubicBezTo>
                <a:cubicBezTo>
                  <a:pt x="90" y="379"/>
                  <a:pt x="89" y="379"/>
                  <a:pt x="90" y="379"/>
                </a:cubicBezTo>
                <a:lnTo>
                  <a:pt x="90" y="380"/>
                </a:lnTo>
                <a:close/>
                <a:moveTo>
                  <a:pt x="87" y="373"/>
                </a:moveTo>
                <a:cubicBezTo>
                  <a:pt x="88" y="373"/>
                  <a:pt x="88" y="372"/>
                  <a:pt x="89" y="373"/>
                </a:cubicBezTo>
                <a:lnTo>
                  <a:pt x="87" y="373"/>
                </a:lnTo>
                <a:close/>
                <a:moveTo>
                  <a:pt x="92" y="379"/>
                </a:moveTo>
                <a:cubicBezTo>
                  <a:pt x="91" y="378"/>
                  <a:pt x="91" y="378"/>
                  <a:pt x="91" y="378"/>
                </a:cubicBezTo>
                <a:cubicBezTo>
                  <a:pt x="92" y="377"/>
                  <a:pt x="92" y="377"/>
                  <a:pt x="94" y="378"/>
                </a:cubicBezTo>
                <a:cubicBezTo>
                  <a:pt x="93" y="378"/>
                  <a:pt x="92" y="377"/>
                  <a:pt x="92" y="378"/>
                </a:cubicBezTo>
                <a:lnTo>
                  <a:pt x="92" y="379"/>
                </a:lnTo>
                <a:close/>
                <a:moveTo>
                  <a:pt x="93" y="381"/>
                </a:moveTo>
                <a:cubicBezTo>
                  <a:pt x="93" y="381"/>
                  <a:pt x="95" y="380"/>
                  <a:pt x="93" y="380"/>
                </a:cubicBezTo>
                <a:cubicBezTo>
                  <a:pt x="92" y="380"/>
                  <a:pt x="92" y="380"/>
                  <a:pt x="92" y="380"/>
                </a:cubicBezTo>
                <a:cubicBezTo>
                  <a:pt x="93" y="379"/>
                  <a:pt x="94" y="379"/>
                  <a:pt x="94" y="379"/>
                </a:cubicBezTo>
                <a:cubicBezTo>
                  <a:pt x="94" y="380"/>
                  <a:pt x="95" y="381"/>
                  <a:pt x="93" y="381"/>
                </a:cubicBezTo>
                <a:close/>
                <a:moveTo>
                  <a:pt x="96" y="386"/>
                </a:moveTo>
                <a:cubicBezTo>
                  <a:pt x="95" y="385"/>
                  <a:pt x="95" y="385"/>
                  <a:pt x="95" y="385"/>
                </a:cubicBezTo>
                <a:cubicBezTo>
                  <a:pt x="96" y="386"/>
                  <a:pt x="96" y="386"/>
                  <a:pt x="96" y="386"/>
                </a:cubicBezTo>
                <a:close/>
                <a:moveTo>
                  <a:pt x="95" y="380"/>
                </a:moveTo>
                <a:cubicBezTo>
                  <a:pt x="96" y="380"/>
                  <a:pt x="96" y="380"/>
                  <a:pt x="96" y="380"/>
                </a:cubicBezTo>
                <a:cubicBezTo>
                  <a:pt x="96" y="380"/>
                  <a:pt x="96" y="380"/>
                  <a:pt x="96" y="380"/>
                </a:cubicBezTo>
                <a:lnTo>
                  <a:pt x="95" y="380"/>
                </a:lnTo>
                <a:close/>
                <a:moveTo>
                  <a:pt x="95" y="374"/>
                </a:moveTo>
                <a:cubicBezTo>
                  <a:pt x="95" y="373"/>
                  <a:pt x="95" y="372"/>
                  <a:pt x="96" y="373"/>
                </a:cubicBezTo>
                <a:cubicBezTo>
                  <a:pt x="96" y="373"/>
                  <a:pt x="96" y="373"/>
                  <a:pt x="95" y="373"/>
                </a:cubicBezTo>
                <a:lnTo>
                  <a:pt x="95" y="374"/>
                </a:lnTo>
                <a:close/>
                <a:moveTo>
                  <a:pt x="97" y="383"/>
                </a:moveTo>
                <a:cubicBezTo>
                  <a:pt x="97" y="384"/>
                  <a:pt x="97" y="384"/>
                  <a:pt x="97" y="385"/>
                </a:cubicBezTo>
                <a:cubicBezTo>
                  <a:pt x="97" y="385"/>
                  <a:pt x="97" y="384"/>
                  <a:pt x="96" y="384"/>
                </a:cubicBezTo>
                <a:lnTo>
                  <a:pt x="97" y="383"/>
                </a:lnTo>
                <a:close/>
                <a:moveTo>
                  <a:pt x="98" y="390"/>
                </a:moveTo>
                <a:cubicBezTo>
                  <a:pt x="98" y="389"/>
                  <a:pt x="98" y="389"/>
                  <a:pt x="98" y="389"/>
                </a:cubicBezTo>
                <a:cubicBezTo>
                  <a:pt x="98" y="389"/>
                  <a:pt x="98" y="389"/>
                  <a:pt x="98" y="389"/>
                </a:cubicBezTo>
                <a:lnTo>
                  <a:pt x="98" y="390"/>
                </a:lnTo>
                <a:close/>
                <a:moveTo>
                  <a:pt x="98" y="388"/>
                </a:moveTo>
                <a:cubicBezTo>
                  <a:pt x="97" y="388"/>
                  <a:pt x="97" y="388"/>
                  <a:pt x="97" y="388"/>
                </a:cubicBezTo>
                <a:cubicBezTo>
                  <a:pt x="99" y="388"/>
                  <a:pt x="99" y="388"/>
                  <a:pt x="99" y="388"/>
                </a:cubicBezTo>
                <a:lnTo>
                  <a:pt x="98" y="388"/>
                </a:lnTo>
                <a:close/>
                <a:moveTo>
                  <a:pt x="100" y="388"/>
                </a:moveTo>
                <a:cubicBezTo>
                  <a:pt x="99" y="387"/>
                  <a:pt x="99" y="387"/>
                  <a:pt x="99" y="387"/>
                </a:cubicBezTo>
                <a:cubicBezTo>
                  <a:pt x="100" y="387"/>
                  <a:pt x="100" y="386"/>
                  <a:pt x="101" y="387"/>
                </a:cubicBezTo>
                <a:cubicBezTo>
                  <a:pt x="100" y="387"/>
                  <a:pt x="100" y="387"/>
                  <a:pt x="100" y="388"/>
                </a:cubicBezTo>
                <a:close/>
                <a:moveTo>
                  <a:pt x="99" y="385"/>
                </a:moveTo>
                <a:cubicBezTo>
                  <a:pt x="99" y="385"/>
                  <a:pt x="99" y="385"/>
                  <a:pt x="99" y="385"/>
                </a:cubicBezTo>
                <a:cubicBezTo>
                  <a:pt x="101" y="385"/>
                  <a:pt x="101" y="385"/>
                  <a:pt x="101" y="385"/>
                </a:cubicBezTo>
                <a:lnTo>
                  <a:pt x="99" y="385"/>
                </a:lnTo>
                <a:close/>
                <a:moveTo>
                  <a:pt x="103" y="392"/>
                </a:moveTo>
                <a:cubicBezTo>
                  <a:pt x="104" y="390"/>
                  <a:pt x="101" y="390"/>
                  <a:pt x="101" y="388"/>
                </a:cubicBezTo>
                <a:cubicBezTo>
                  <a:pt x="102" y="388"/>
                  <a:pt x="102" y="389"/>
                  <a:pt x="103" y="389"/>
                </a:cubicBezTo>
                <a:cubicBezTo>
                  <a:pt x="103" y="389"/>
                  <a:pt x="103" y="389"/>
                  <a:pt x="103" y="389"/>
                </a:cubicBezTo>
                <a:cubicBezTo>
                  <a:pt x="103" y="390"/>
                  <a:pt x="103" y="390"/>
                  <a:pt x="104" y="391"/>
                </a:cubicBezTo>
                <a:cubicBezTo>
                  <a:pt x="104" y="391"/>
                  <a:pt x="104" y="391"/>
                  <a:pt x="104" y="391"/>
                </a:cubicBezTo>
                <a:cubicBezTo>
                  <a:pt x="105" y="391"/>
                  <a:pt x="104" y="392"/>
                  <a:pt x="103" y="392"/>
                </a:cubicBezTo>
                <a:close/>
                <a:moveTo>
                  <a:pt x="100" y="379"/>
                </a:moveTo>
                <a:cubicBezTo>
                  <a:pt x="100" y="379"/>
                  <a:pt x="100" y="379"/>
                  <a:pt x="100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2" y="379"/>
                  <a:pt x="102" y="379"/>
                  <a:pt x="102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1" y="380"/>
                  <a:pt x="101" y="380"/>
                  <a:pt x="101" y="380"/>
                </a:cubicBezTo>
                <a:cubicBezTo>
                  <a:pt x="101" y="379"/>
                  <a:pt x="101" y="379"/>
                  <a:pt x="100" y="379"/>
                </a:cubicBezTo>
                <a:close/>
                <a:moveTo>
                  <a:pt x="103" y="382"/>
                </a:moveTo>
                <a:cubicBezTo>
                  <a:pt x="103" y="381"/>
                  <a:pt x="103" y="381"/>
                  <a:pt x="103" y="381"/>
                </a:cubicBezTo>
                <a:cubicBezTo>
                  <a:pt x="103" y="381"/>
                  <a:pt x="103" y="381"/>
                  <a:pt x="103" y="381"/>
                </a:cubicBezTo>
                <a:lnTo>
                  <a:pt x="103" y="382"/>
                </a:lnTo>
                <a:close/>
                <a:moveTo>
                  <a:pt x="105" y="392"/>
                </a:moveTo>
                <a:cubicBezTo>
                  <a:pt x="106" y="392"/>
                  <a:pt x="106" y="391"/>
                  <a:pt x="105" y="391"/>
                </a:cubicBezTo>
                <a:cubicBezTo>
                  <a:pt x="106" y="391"/>
                  <a:pt x="106" y="391"/>
                  <a:pt x="106" y="392"/>
                </a:cubicBezTo>
                <a:cubicBezTo>
                  <a:pt x="106" y="392"/>
                  <a:pt x="106" y="392"/>
                  <a:pt x="105" y="392"/>
                </a:cubicBezTo>
                <a:close/>
                <a:moveTo>
                  <a:pt x="105" y="390"/>
                </a:moveTo>
                <a:cubicBezTo>
                  <a:pt x="105" y="390"/>
                  <a:pt x="105" y="390"/>
                  <a:pt x="105" y="390"/>
                </a:cubicBezTo>
                <a:cubicBezTo>
                  <a:pt x="105" y="391"/>
                  <a:pt x="105" y="391"/>
                  <a:pt x="105" y="390"/>
                </a:cubicBezTo>
                <a:cubicBezTo>
                  <a:pt x="105" y="391"/>
                  <a:pt x="104" y="390"/>
                  <a:pt x="104" y="390"/>
                </a:cubicBezTo>
                <a:cubicBezTo>
                  <a:pt x="104" y="390"/>
                  <a:pt x="105" y="390"/>
                  <a:pt x="105" y="390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06" y="390"/>
                  <a:pt x="106" y="390"/>
                  <a:pt x="106" y="390"/>
                </a:cubicBezTo>
                <a:cubicBezTo>
                  <a:pt x="106" y="390"/>
                  <a:pt x="105" y="390"/>
                  <a:pt x="105" y="390"/>
                </a:cubicBezTo>
                <a:close/>
                <a:moveTo>
                  <a:pt x="104" y="385"/>
                </a:moveTo>
                <a:cubicBezTo>
                  <a:pt x="105" y="385"/>
                  <a:pt x="106" y="384"/>
                  <a:pt x="106" y="385"/>
                </a:cubicBezTo>
                <a:cubicBezTo>
                  <a:pt x="106" y="386"/>
                  <a:pt x="105" y="385"/>
                  <a:pt x="104" y="385"/>
                </a:cubicBezTo>
                <a:close/>
                <a:moveTo>
                  <a:pt x="104" y="376"/>
                </a:moveTo>
                <a:cubicBezTo>
                  <a:pt x="102" y="375"/>
                  <a:pt x="102" y="375"/>
                  <a:pt x="102" y="375"/>
                </a:cubicBezTo>
                <a:cubicBezTo>
                  <a:pt x="102" y="375"/>
                  <a:pt x="102" y="375"/>
                  <a:pt x="102" y="375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101" y="373"/>
                  <a:pt x="101" y="373"/>
                  <a:pt x="101" y="373"/>
                </a:cubicBezTo>
                <a:cubicBezTo>
                  <a:pt x="101" y="373"/>
                  <a:pt x="101" y="373"/>
                  <a:pt x="101" y="373"/>
                </a:cubicBezTo>
                <a:cubicBezTo>
                  <a:pt x="100" y="372"/>
                  <a:pt x="100" y="372"/>
                  <a:pt x="100" y="372"/>
                </a:cubicBezTo>
                <a:cubicBezTo>
                  <a:pt x="100" y="372"/>
                  <a:pt x="102" y="371"/>
                  <a:pt x="100" y="371"/>
                </a:cubicBezTo>
                <a:cubicBezTo>
                  <a:pt x="100" y="371"/>
                  <a:pt x="99" y="372"/>
                  <a:pt x="99" y="372"/>
                </a:cubicBezTo>
                <a:cubicBezTo>
                  <a:pt x="99" y="372"/>
                  <a:pt x="98" y="372"/>
                  <a:pt x="98" y="371"/>
                </a:cubicBezTo>
                <a:cubicBezTo>
                  <a:pt x="97" y="371"/>
                  <a:pt x="94" y="373"/>
                  <a:pt x="93" y="373"/>
                </a:cubicBezTo>
                <a:cubicBezTo>
                  <a:pt x="93" y="372"/>
                  <a:pt x="93" y="372"/>
                  <a:pt x="93" y="372"/>
                </a:cubicBezTo>
                <a:cubicBezTo>
                  <a:pt x="92" y="370"/>
                  <a:pt x="91" y="374"/>
                  <a:pt x="90" y="372"/>
                </a:cubicBezTo>
                <a:cubicBezTo>
                  <a:pt x="91" y="372"/>
                  <a:pt x="91" y="371"/>
                  <a:pt x="91" y="371"/>
                </a:cubicBezTo>
                <a:cubicBezTo>
                  <a:pt x="91" y="371"/>
                  <a:pt x="90" y="370"/>
                  <a:pt x="90" y="370"/>
                </a:cubicBezTo>
                <a:cubicBezTo>
                  <a:pt x="91" y="368"/>
                  <a:pt x="86" y="368"/>
                  <a:pt x="85" y="366"/>
                </a:cubicBezTo>
                <a:cubicBezTo>
                  <a:pt x="87" y="365"/>
                  <a:pt x="89" y="363"/>
                  <a:pt x="92" y="364"/>
                </a:cubicBezTo>
                <a:cubicBezTo>
                  <a:pt x="92" y="365"/>
                  <a:pt x="92" y="365"/>
                  <a:pt x="93" y="365"/>
                </a:cubicBezTo>
                <a:cubicBezTo>
                  <a:pt x="93" y="365"/>
                  <a:pt x="93" y="365"/>
                  <a:pt x="93" y="365"/>
                </a:cubicBezTo>
                <a:cubicBezTo>
                  <a:pt x="91" y="368"/>
                  <a:pt x="96" y="367"/>
                  <a:pt x="98" y="369"/>
                </a:cubicBezTo>
                <a:cubicBezTo>
                  <a:pt x="97" y="367"/>
                  <a:pt x="102" y="367"/>
                  <a:pt x="99" y="365"/>
                </a:cubicBezTo>
                <a:cubicBezTo>
                  <a:pt x="101" y="365"/>
                  <a:pt x="103" y="365"/>
                  <a:pt x="104" y="366"/>
                </a:cubicBezTo>
                <a:cubicBezTo>
                  <a:pt x="105" y="368"/>
                  <a:pt x="105" y="368"/>
                  <a:pt x="105" y="368"/>
                </a:cubicBezTo>
                <a:cubicBezTo>
                  <a:pt x="103" y="367"/>
                  <a:pt x="101" y="368"/>
                  <a:pt x="100" y="369"/>
                </a:cubicBezTo>
                <a:cubicBezTo>
                  <a:pt x="101" y="371"/>
                  <a:pt x="103" y="368"/>
                  <a:pt x="104" y="370"/>
                </a:cubicBezTo>
                <a:cubicBezTo>
                  <a:pt x="105" y="370"/>
                  <a:pt x="105" y="370"/>
                  <a:pt x="106" y="369"/>
                </a:cubicBezTo>
                <a:cubicBezTo>
                  <a:pt x="106" y="372"/>
                  <a:pt x="109" y="370"/>
                  <a:pt x="109" y="372"/>
                </a:cubicBezTo>
                <a:cubicBezTo>
                  <a:pt x="110" y="374"/>
                  <a:pt x="108" y="375"/>
                  <a:pt x="107" y="375"/>
                </a:cubicBezTo>
                <a:cubicBezTo>
                  <a:pt x="106" y="375"/>
                  <a:pt x="104" y="375"/>
                  <a:pt x="104" y="376"/>
                </a:cubicBezTo>
                <a:close/>
                <a:moveTo>
                  <a:pt x="110" y="393"/>
                </a:moveTo>
                <a:cubicBezTo>
                  <a:pt x="110" y="394"/>
                  <a:pt x="109" y="394"/>
                  <a:pt x="109" y="394"/>
                </a:cubicBezTo>
                <a:cubicBezTo>
                  <a:pt x="108" y="394"/>
                  <a:pt x="108" y="394"/>
                  <a:pt x="108" y="394"/>
                </a:cubicBezTo>
                <a:cubicBezTo>
                  <a:pt x="108" y="393"/>
                  <a:pt x="110" y="393"/>
                  <a:pt x="110" y="392"/>
                </a:cubicBezTo>
                <a:cubicBezTo>
                  <a:pt x="110" y="392"/>
                  <a:pt x="110" y="393"/>
                  <a:pt x="110" y="393"/>
                </a:cubicBezTo>
                <a:close/>
                <a:moveTo>
                  <a:pt x="108" y="389"/>
                </a:moveTo>
                <a:cubicBezTo>
                  <a:pt x="109" y="388"/>
                  <a:pt x="109" y="387"/>
                  <a:pt x="111" y="387"/>
                </a:cubicBezTo>
                <a:cubicBezTo>
                  <a:pt x="111" y="388"/>
                  <a:pt x="108" y="389"/>
                  <a:pt x="108" y="389"/>
                </a:cubicBezTo>
                <a:close/>
                <a:moveTo>
                  <a:pt x="112" y="391"/>
                </a:moveTo>
                <a:cubicBezTo>
                  <a:pt x="111" y="390"/>
                  <a:pt x="111" y="390"/>
                  <a:pt x="111" y="390"/>
                </a:cubicBezTo>
                <a:cubicBezTo>
                  <a:pt x="111" y="390"/>
                  <a:pt x="111" y="390"/>
                  <a:pt x="112" y="390"/>
                </a:cubicBezTo>
                <a:lnTo>
                  <a:pt x="112" y="391"/>
                </a:lnTo>
                <a:close/>
                <a:moveTo>
                  <a:pt x="113" y="393"/>
                </a:moveTo>
                <a:cubicBezTo>
                  <a:pt x="113" y="393"/>
                  <a:pt x="113" y="393"/>
                  <a:pt x="113" y="393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13" y="392"/>
                  <a:pt x="113" y="392"/>
                  <a:pt x="113" y="392"/>
                </a:cubicBezTo>
                <a:lnTo>
                  <a:pt x="113" y="393"/>
                </a:lnTo>
                <a:close/>
                <a:moveTo>
                  <a:pt x="112" y="390"/>
                </a:moveTo>
                <a:cubicBezTo>
                  <a:pt x="112" y="390"/>
                  <a:pt x="112" y="389"/>
                  <a:pt x="112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13" y="389"/>
                  <a:pt x="113" y="389"/>
                  <a:pt x="113" y="389"/>
                </a:cubicBezTo>
                <a:cubicBezTo>
                  <a:pt x="113" y="389"/>
                  <a:pt x="113" y="390"/>
                  <a:pt x="112" y="390"/>
                </a:cubicBezTo>
                <a:close/>
                <a:moveTo>
                  <a:pt x="84" y="177"/>
                </a:moveTo>
                <a:cubicBezTo>
                  <a:pt x="82" y="177"/>
                  <a:pt x="82" y="177"/>
                  <a:pt x="82" y="177"/>
                </a:cubicBezTo>
                <a:cubicBezTo>
                  <a:pt x="83" y="177"/>
                  <a:pt x="83" y="177"/>
                  <a:pt x="84" y="177"/>
                </a:cubicBezTo>
                <a:close/>
                <a:moveTo>
                  <a:pt x="83" y="168"/>
                </a:moveTo>
                <a:cubicBezTo>
                  <a:pt x="83" y="169"/>
                  <a:pt x="83" y="169"/>
                  <a:pt x="83" y="169"/>
                </a:cubicBezTo>
                <a:cubicBezTo>
                  <a:pt x="82" y="168"/>
                  <a:pt x="82" y="168"/>
                  <a:pt x="82" y="168"/>
                </a:cubicBezTo>
                <a:lnTo>
                  <a:pt x="83" y="168"/>
                </a:lnTo>
                <a:close/>
                <a:moveTo>
                  <a:pt x="113" y="379"/>
                </a:moveTo>
                <a:cubicBezTo>
                  <a:pt x="115" y="379"/>
                  <a:pt x="115" y="379"/>
                  <a:pt x="115" y="379"/>
                </a:cubicBezTo>
                <a:cubicBezTo>
                  <a:pt x="114" y="379"/>
                  <a:pt x="112" y="380"/>
                  <a:pt x="113" y="379"/>
                </a:cubicBezTo>
                <a:close/>
                <a:moveTo>
                  <a:pt x="118" y="396"/>
                </a:moveTo>
                <a:cubicBezTo>
                  <a:pt x="117" y="396"/>
                  <a:pt x="117" y="396"/>
                  <a:pt x="117" y="396"/>
                </a:cubicBezTo>
                <a:cubicBezTo>
                  <a:pt x="117" y="395"/>
                  <a:pt x="117" y="395"/>
                  <a:pt x="117" y="395"/>
                </a:cubicBezTo>
                <a:cubicBezTo>
                  <a:pt x="118" y="395"/>
                  <a:pt x="118" y="395"/>
                  <a:pt x="118" y="395"/>
                </a:cubicBezTo>
                <a:lnTo>
                  <a:pt x="118" y="396"/>
                </a:lnTo>
                <a:close/>
                <a:moveTo>
                  <a:pt x="115" y="382"/>
                </a:moveTo>
                <a:cubicBezTo>
                  <a:pt x="115" y="381"/>
                  <a:pt x="115" y="381"/>
                  <a:pt x="115" y="381"/>
                </a:cubicBezTo>
                <a:cubicBezTo>
                  <a:pt x="115" y="381"/>
                  <a:pt x="116" y="381"/>
                  <a:pt x="116" y="381"/>
                </a:cubicBezTo>
                <a:lnTo>
                  <a:pt x="115" y="382"/>
                </a:lnTo>
                <a:close/>
                <a:moveTo>
                  <a:pt x="149" y="372"/>
                </a:moveTo>
                <a:cubicBezTo>
                  <a:pt x="148" y="373"/>
                  <a:pt x="148" y="373"/>
                  <a:pt x="148" y="373"/>
                </a:cubicBezTo>
                <a:cubicBezTo>
                  <a:pt x="147" y="372"/>
                  <a:pt x="148" y="372"/>
                  <a:pt x="149" y="372"/>
                </a:cubicBezTo>
                <a:close/>
                <a:moveTo>
                  <a:pt x="145" y="378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5" y="379"/>
                  <a:pt x="145" y="379"/>
                  <a:pt x="145" y="379"/>
                </a:cubicBezTo>
                <a:lnTo>
                  <a:pt x="145" y="378"/>
                </a:lnTo>
                <a:close/>
                <a:moveTo>
                  <a:pt x="145" y="382"/>
                </a:moveTo>
                <a:cubicBezTo>
                  <a:pt x="145" y="382"/>
                  <a:pt x="145" y="382"/>
                  <a:pt x="145" y="382"/>
                </a:cubicBezTo>
                <a:cubicBezTo>
                  <a:pt x="145" y="382"/>
                  <a:pt x="145" y="382"/>
                  <a:pt x="145" y="382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6" y="383"/>
                  <a:pt x="146" y="383"/>
                  <a:pt x="146" y="383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5" y="382"/>
                  <a:pt x="145" y="382"/>
                  <a:pt x="145" y="382"/>
                </a:cubicBezTo>
                <a:close/>
                <a:moveTo>
                  <a:pt x="146" y="384"/>
                </a:moveTo>
                <a:cubicBezTo>
                  <a:pt x="146" y="385"/>
                  <a:pt x="146" y="385"/>
                  <a:pt x="146" y="385"/>
                </a:cubicBezTo>
                <a:cubicBezTo>
                  <a:pt x="146" y="385"/>
                  <a:pt x="146" y="385"/>
                  <a:pt x="146" y="385"/>
                </a:cubicBezTo>
                <a:cubicBezTo>
                  <a:pt x="146" y="384"/>
                  <a:pt x="146" y="384"/>
                  <a:pt x="146" y="384"/>
                </a:cubicBezTo>
                <a:close/>
                <a:moveTo>
                  <a:pt x="147" y="388"/>
                </a:moveTo>
                <a:cubicBezTo>
                  <a:pt x="147" y="388"/>
                  <a:pt x="148" y="388"/>
                  <a:pt x="148" y="389"/>
                </a:cubicBezTo>
                <a:cubicBezTo>
                  <a:pt x="147" y="388"/>
                  <a:pt x="145" y="389"/>
                  <a:pt x="144" y="389"/>
                </a:cubicBezTo>
                <a:cubicBezTo>
                  <a:pt x="145" y="388"/>
                  <a:pt x="146" y="387"/>
                  <a:pt x="147" y="388"/>
                </a:cubicBezTo>
                <a:close/>
                <a:moveTo>
                  <a:pt x="133" y="365"/>
                </a:moveTo>
                <a:cubicBezTo>
                  <a:pt x="132" y="365"/>
                  <a:pt x="132" y="366"/>
                  <a:pt x="131" y="366"/>
                </a:cubicBezTo>
                <a:cubicBezTo>
                  <a:pt x="131" y="365"/>
                  <a:pt x="131" y="365"/>
                  <a:pt x="131" y="365"/>
                </a:cubicBezTo>
                <a:cubicBezTo>
                  <a:pt x="131" y="364"/>
                  <a:pt x="130" y="365"/>
                  <a:pt x="129" y="365"/>
                </a:cubicBezTo>
                <a:cubicBezTo>
                  <a:pt x="130" y="363"/>
                  <a:pt x="131" y="365"/>
                  <a:pt x="133" y="365"/>
                </a:cubicBezTo>
                <a:close/>
                <a:moveTo>
                  <a:pt x="130" y="361"/>
                </a:moveTo>
                <a:cubicBezTo>
                  <a:pt x="130" y="362"/>
                  <a:pt x="130" y="362"/>
                  <a:pt x="129" y="362"/>
                </a:cubicBezTo>
                <a:cubicBezTo>
                  <a:pt x="129" y="362"/>
                  <a:pt x="128" y="362"/>
                  <a:pt x="128" y="362"/>
                </a:cubicBezTo>
                <a:cubicBezTo>
                  <a:pt x="127" y="362"/>
                  <a:pt x="127" y="362"/>
                  <a:pt x="127" y="362"/>
                </a:cubicBezTo>
                <a:cubicBezTo>
                  <a:pt x="128" y="361"/>
                  <a:pt x="129" y="360"/>
                  <a:pt x="130" y="361"/>
                </a:cubicBezTo>
                <a:close/>
                <a:moveTo>
                  <a:pt x="97" y="163"/>
                </a:moveTo>
                <a:cubicBezTo>
                  <a:pt x="97" y="163"/>
                  <a:pt x="97" y="163"/>
                  <a:pt x="98" y="163"/>
                </a:cubicBezTo>
                <a:cubicBezTo>
                  <a:pt x="98" y="163"/>
                  <a:pt x="98" y="164"/>
                  <a:pt x="97" y="164"/>
                </a:cubicBezTo>
                <a:lnTo>
                  <a:pt x="97" y="163"/>
                </a:lnTo>
                <a:close/>
                <a:moveTo>
                  <a:pt x="116" y="301"/>
                </a:moveTo>
                <a:cubicBezTo>
                  <a:pt x="117" y="302"/>
                  <a:pt x="118" y="302"/>
                  <a:pt x="120" y="302"/>
                </a:cubicBezTo>
                <a:cubicBezTo>
                  <a:pt x="119" y="303"/>
                  <a:pt x="117" y="303"/>
                  <a:pt x="116" y="303"/>
                </a:cubicBezTo>
                <a:lnTo>
                  <a:pt x="116" y="301"/>
                </a:lnTo>
                <a:close/>
                <a:moveTo>
                  <a:pt x="97" y="175"/>
                </a:moveTo>
                <a:cubicBezTo>
                  <a:pt x="97" y="176"/>
                  <a:pt x="97" y="176"/>
                  <a:pt x="97" y="176"/>
                </a:cubicBezTo>
                <a:cubicBezTo>
                  <a:pt x="96" y="175"/>
                  <a:pt x="96" y="175"/>
                  <a:pt x="96" y="175"/>
                </a:cubicBezTo>
                <a:cubicBezTo>
                  <a:pt x="96" y="175"/>
                  <a:pt x="96" y="175"/>
                  <a:pt x="97" y="175"/>
                </a:cubicBezTo>
                <a:close/>
                <a:moveTo>
                  <a:pt x="90" y="157"/>
                </a:moveTo>
                <a:cubicBezTo>
                  <a:pt x="90" y="157"/>
                  <a:pt x="90" y="157"/>
                  <a:pt x="90" y="157"/>
                </a:cubicBezTo>
                <a:cubicBezTo>
                  <a:pt x="89" y="157"/>
                  <a:pt x="89" y="157"/>
                  <a:pt x="89" y="157"/>
                </a:cubicBezTo>
                <a:lnTo>
                  <a:pt x="90" y="157"/>
                </a:lnTo>
                <a:close/>
                <a:moveTo>
                  <a:pt x="93" y="180"/>
                </a:moveTo>
                <a:cubicBezTo>
                  <a:pt x="93" y="179"/>
                  <a:pt x="93" y="179"/>
                  <a:pt x="93" y="179"/>
                </a:cubicBezTo>
                <a:cubicBezTo>
                  <a:pt x="94" y="178"/>
                  <a:pt x="94" y="179"/>
                  <a:pt x="95" y="180"/>
                </a:cubicBezTo>
                <a:cubicBezTo>
                  <a:pt x="95" y="180"/>
                  <a:pt x="95" y="181"/>
                  <a:pt x="94" y="181"/>
                </a:cubicBezTo>
                <a:cubicBezTo>
                  <a:pt x="92" y="181"/>
                  <a:pt x="92" y="181"/>
                  <a:pt x="92" y="181"/>
                </a:cubicBezTo>
                <a:cubicBezTo>
                  <a:pt x="92" y="180"/>
                  <a:pt x="93" y="181"/>
                  <a:pt x="93" y="180"/>
                </a:cubicBezTo>
                <a:close/>
                <a:moveTo>
                  <a:pt x="121" y="382"/>
                </a:moveTo>
                <a:cubicBezTo>
                  <a:pt x="121" y="382"/>
                  <a:pt x="121" y="382"/>
                  <a:pt x="121" y="382"/>
                </a:cubicBezTo>
                <a:cubicBezTo>
                  <a:pt x="123" y="382"/>
                  <a:pt x="123" y="382"/>
                  <a:pt x="123" y="382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122" y="383"/>
                  <a:pt x="121" y="382"/>
                  <a:pt x="121" y="382"/>
                </a:cubicBezTo>
                <a:close/>
                <a:moveTo>
                  <a:pt x="119" y="376"/>
                </a:moveTo>
                <a:cubicBezTo>
                  <a:pt x="119" y="376"/>
                  <a:pt x="120" y="375"/>
                  <a:pt x="120" y="376"/>
                </a:cubicBezTo>
                <a:cubicBezTo>
                  <a:pt x="120" y="376"/>
                  <a:pt x="119" y="376"/>
                  <a:pt x="119" y="376"/>
                </a:cubicBezTo>
                <a:close/>
                <a:moveTo>
                  <a:pt x="119" y="385"/>
                </a:moveTo>
                <a:cubicBezTo>
                  <a:pt x="118" y="385"/>
                  <a:pt x="118" y="385"/>
                  <a:pt x="118" y="385"/>
                </a:cubicBezTo>
                <a:cubicBezTo>
                  <a:pt x="119" y="385"/>
                  <a:pt x="119" y="385"/>
                  <a:pt x="119" y="385"/>
                </a:cubicBezTo>
                <a:close/>
                <a:moveTo>
                  <a:pt x="118" y="382"/>
                </a:moveTo>
                <a:cubicBezTo>
                  <a:pt x="118" y="382"/>
                  <a:pt x="118" y="382"/>
                  <a:pt x="118" y="382"/>
                </a:cubicBezTo>
                <a:cubicBezTo>
                  <a:pt x="117" y="382"/>
                  <a:pt x="117" y="382"/>
                  <a:pt x="117" y="382"/>
                </a:cubicBezTo>
                <a:lnTo>
                  <a:pt x="118" y="382"/>
                </a:lnTo>
                <a:close/>
                <a:moveTo>
                  <a:pt x="119" y="392"/>
                </a:moveTo>
                <a:cubicBezTo>
                  <a:pt x="120" y="392"/>
                  <a:pt x="120" y="392"/>
                  <a:pt x="120" y="392"/>
                </a:cubicBezTo>
                <a:cubicBezTo>
                  <a:pt x="120" y="391"/>
                  <a:pt x="120" y="391"/>
                  <a:pt x="120" y="391"/>
                </a:cubicBezTo>
                <a:cubicBezTo>
                  <a:pt x="121" y="392"/>
                  <a:pt x="122" y="391"/>
                  <a:pt x="122" y="392"/>
                </a:cubicBezTo>
                <a:cubicBezTo>
                  <a:pt x="122" y="391"/>
                  <a:pt x="123" y="391"/>
                  <a:pt x="123" y="391"/>
                </a:cubicBezTo>
                <a:cubicBezTo>
                  <a:pt x="122" y="392"/>
                  <a:pt x="124" y="393"/>
                  <a:pt x="122" y="392"/>
                </a:cubicBezTo>
                <a:cubicBezTo>
                  <a:pt x="123" y="394"/>
                  <a:pt x="123" y="394"/>
                  <a:pt x="123" y="394"/>
                </a:cubicBezTo>
                <a:cubicBezTo>
                  <a:pt x="121" y="394"/>
                  <a:pt x="121" y="394"/>
                  <a:pt x="121" y="394"/>
                </a:cubicBezTo>
                <a:cubicBezTo>
                  <a:pt x="121" y="393"/>
                  <a:pt x="121" y="393"/>
                  <a:pt x="121" y="392"/>
                </a:cubicBezTo>
                <a:cubicBezTo>
                  <a:pt x="120" y="392"/>
                  <a:pt x="120" y="393"/>
                  <a:pt x="119" y="392"/>
                </a:cubicBezTo>
                <a:close/>
                <a:moveTo>
                  <a:pt x="123" y="398"/>
                </a:moveTo>
                <a:cubicBezTo>
                  <a:pt x="123" y="397"/>
                  <a:pt x="122" y="397"/>
                  <a:pt x="123" y="396"/>
                </a:cubicBezTo>
                <a:cubicBezTo>
                  <a:pt x="121" y="396"/>
                  <a:pt x="121" y="396"/>
                  <a:pt x="121" y="396"/>
                </a:cubicBezTo>
                <a:cubicBezTo>
                  <a:pt x="122" y="394"/>
                  <a:pt x="122" y="394"/>
                  <a:pt x="122" y="394"/>
                </a:cubicBezTo>
                <a:cubicBezTo>
                  <a:pt x="124" y="395"/>
                  <a:pt x="124" y="395"/>
                  <a:pt x="124" y="395"/>
                </a:cubicBezTo>
                <a:cubicBezTo>
                  <a:pt x="123" y="396"/>
                  <a:pt x="123" y="396"/>
                  <a:pt x="123" y="396"/>
                </a:cubicBezTo>
                <a:cubicBezTo>
                  <a:pt x="124" y="396"/>
                  <a:pt x="123" y="398"/>
                  <a:pt x="124" y="397"/>
                </a:cubicBezTo>
                <a:cubicBezTo>
                  <a:pt x="124" y="397"/>
                  <a:pt x="124" y="398"/>
                  <a:pt x="123" y="398"/>
                </a:cubicBezTo>
                <a:close/>
                <a:moveTo>
                  <a:pt x="122" y="389"/>
                </a:moveTo>
                <a:cubicBezTo>
                  <a:pt x="121" y="390"/>
                  <a:pt x="121" y="390"/>
                  <a:pt x="121" y="390"/>
                </a:cubicBezTo>
                <a:cubicBezTo>
                  <a:pt x="121" y="390"/>
                  <a:pt x="120" y="389"/>
                  <a:pt x="120" y="389"/>
                </a:cubicBezTo>
                <a:cubicBezTo>
                  <a:pt x="122" y="389"/>
                  <a:pt x="122" y="389"/>
                  <a:pt x="123" y="388"/>
                </a:cubicBezTo>
                <a:cubicBezTo>
                  <a:pt x="123" y="388"/>
                  <a:pt x="124" y="389"/>
                  <a:pt x="124" y="389"/>
                </a:cubicBezTo>
                <a:lnTo>
                  <a:pt x="122" y="389"/>
                </a:lnTo>
                <a:close/>
                <a:moveTo>
                  <a:pt x="119" y="337"/>
                </a:moveTo>
                <a:cubicBezTo>
                  <a:pt x="118" y="337"/>
                  <a:pt x="118" y="336"/>
                  <a:pt x="117" y="336"/>
                </a:cubicBezTo>
                <a:cubicBezTo>
                  <a:pt x="119" y="335"/>
                  <a:pt x="115" y="335"/>
                  <a:pt x="116" y="333"/>
                </a:cubicBezTo>
                <a:cubicBezTo>
                  <a:pt x="117" y="333"/>
                  <a:pt x="119" y="333"/>
                  <a:pt x="119" y="334"/>
                </a:cubicBezTo>
                <a:cubicBezTo>
                  <a:pt x="120" y="334"/>
                  <a:pt x="120" y="334"/>
                  <a:pt x="120" y="334"/>
                </a:cubicBezTo>
                <a:cubicBezTo>
                  <a:pt x="120" y="334"/>
                  <a:pt x="121" y="333"/>
                  <a:pt x="120" y="333"/>
                </a:cubicBezTo>
                <a:cubicBezTo>
                  <a:pt x="122" y="332"/>
                  <a:pt x="121" y="334"/>
                  <a:pt x="122" y="334"/>
                </a:cubicBezTo>
                <a:cubicBezTo>
                  <a:pt x="120" y="334"/>
                  <a:pt x="120" y="336"/>
                  <a:pt x="119" y="337"/>
                </a:cubicBezTo>
                <a:close/>
                <a:moveTo>
                  <a:pt x="127" y="378"/>
                </a:moveTo>
                <a:cubicBezTo>
                  <a:pt x="127" y="378"/>
                  <a:pt x="128" y="376"/>
                  <a:pt x="128" y="376"/>
                </a:cubicBezTo>
                <a:cubicBezTo>
                  <a:pt x="127" y="377"/>
                  <a:pt x="128" y="378"/>
                  <a:pt x="127" y="378"/>
                </a:cubicBezTo>
                <a:close/>
                <a:moveTo>
                  <a:pt x="130" y="394"/>
                </a:moveTo>
                <a:cubicBezTo>
                  <a:pt x="131" y="393"/>
                  <a:pt x="131" y="393"/>
                  <a:pt x="131" y="393"/>
                </a:cubicBezTo>
                <a:cubicBezTo>
                  <a:pt x="132" y="393"/>
                  <a:pt x="132" y="393"/>
                  <a:pt x="132" y="393"/>
                </a:cubicBezTo>
                <a:lnTo>
                  <a:pt x="130" y="394"/>
                </a:lnTo>
                <a:close/>
                <a:moveTo>
                  <a:pt x="129" y="377"/>
                </a:moveTo>
                <a:cubicBezTo>
                  <a:pt x="130" y="376"/>
                  <a:pt x="130" y="376"/>
                  <a:pt x="130" y="376"/>
                </a:cubicBezTo>
                <a:cubicBezTo>
                  <a:pt x="131" y="376"/>
                  <a:pt x="131" y="376"/>
                  <a:pt x="131" y="376"/>
                </a:cubicBezTo>
                <a:lnTo>
                  <a:pt x="129" y="377"/>
                </a:lnTo>
                <a:close/>
                <a:moveTo>
                  <a:pt x="132" y="392"/>
                </a:moveTo>
                <a:cubicBezTo>
                  <a:pt x="133" y="392"/>
                  <a:pt x="133" y="392"/>
                  <a:pt x="133" y="392"/>
                </a:cubicBezTo>
                <a:cubicBezTo>
                  <a:pt x="134" y="392"/>
                  <a:pt x="134" y="392"/>
                  <a:pt x="135" y="392"/>
                </a:cubicBezTo>
                <a:lnTo>
                  <a:pt x="132" y="392"/>
                </a:lnTo>
                <a:close/>
                <a:moveTo>
                  <a:pt x="135" y="390"/>
                </a:moveTo>
                <a:cubicBezTo>
                  <a:pt x="134" y="389"/>
                  <a:pt x="134" y="389"/>
                  <a:pt x="134" y="389"/>
                </a:cubicBezTo>
                <a:cubicBezTo>
                  <a:pt x="135" y="390"/>
                  <a:pt x="135" y="390"/>
                  <a:pt x="135" y="390"/>
                </a:cubicBezTo>
                <a:close/>
                <a:moveTo>
                  <a:pt x="134" y="377"/>
                </a:moveTo>
                <a:cubicBezTo>
                  <a:pt x="132" y="377"/>
                  <a:pt x="132" y="377"/>
                  <a:pt x="132" y="377"/>
                </a:cubicBezTo>
                <a:cubicBezTo>
                  <a:pt x="132" y="377"/>
                  <a:pt x="132" y="376"/>
                  <a:pt x="132" y="376"/>
                </a:cubicBezTo>
                <a:cubicBezTo>
                  <a:pt x="132" y="376"/>
                  <a:pt x="132" y="376"/>
                  <a:pt x="132" y="376"/>
                </a:cubicBezTo>
                <a:cubicBezTo>
                  <a:pt x="133" y="375"/>
                  <a:pt x="133" y="376"/>
                  <a:pt x="134" y="376"/>
                </a:cubicBezTo>
                <a:cubicBezTo>
                  <a:pt x="135" y="375"/>
                  <a:pt x="135" y="375"/>
                  <a:pt x="135" y="375"/>
                </a:cubicBezTo>
                <a:cubicBezTo>
                  <a:pt x="136" y="376"/>
                  <a:pt x="134" y="376"/>
                  <a:pt x="134" y="377"/>
                </a:cubicBezTo>
                <a:close/>
                <a:moveTo>
                  <a:pt x="136" y="391"/>
                </a:moveTo>
                <a:cubicBezTo>
                  <a:pt x="138" y="390"/>
                  <a:pt x="138" y="390"/>
                  <a:pt x="138" y="390"/>
                </a:cubicBezTo>
                <a:cubicBezTo>
                  <a:pt x="138" y="391"/>
                  <a:pt x="137" y="391"/>
                  <a:pt x="136" y="391"/>
                </a:cubicBezTo>
                <a:close/>
                <a:moveTo>
                  <a:pt x="132" y="369"/>
                </a:moveTo>
                <a:cubicBezTo>
                  <a:pt x="131" y="369"/>
                  <a:pt x="131" y="369"/>
                  <a:pt x="131" y="369"/>
                </a:cubicBezTo>
                <a:cubicBezTo>
                  <a:pt x="133" y="368"/>
                  <a:pt x="131" y="367"/>
                  <a:pt x="133" y="367"/>
                </a:cubicBezTo>
                <a:cubicBezTo>
                  <a:pt x="136" y="368"/>
                  <a:pt x="136" y="368"/>
                  <a:pt x="136" y="368"/>
                </a:cubicBezTo>
                <a:cubicBezTo>
                  <a:pt x="137" y="370"/>
                  <a:pt x="134" y="369"/>
                  <a:pt x="132" y="369"/>
                </a:cubicBezTo>
                <a:close/>
                <a:moveTo>
                  <a:pt x="141" y="396"/>
                </a:moveTo>
                <a:cubicBezTo>
                  <a:pt x="141" y="395"/>
                  <a:pt x="141" y="395"/>
                  <a:pt x="141" y="395"/>
                </a:cubicBezTo>
                <a:cubicBezTo>
                  <a:pt x="141" y="395"/>
                  <a:pt x="141" y="395"/>
                  <a:pt x="141" y="395"/>
                </a:cubicBezTo>
                <a:lnTo>
                  <a:pt x="141" y="396"/>
                </a:lnTo>
                <a:close/>
                <a:moveTo>
                  <a:pt x="140" y="385"/>
                </a:moveTo>
                <a:cubicBezTo>
                  <a:pt x="140" y="385"/>
                  <a:pt x="140" y="385"/>
                  <a:pt x="140" y="385"/>
                </a:cubicBezTo>
                <a:cubicBezTo>
                  <a:pt x="141" y="385"/>
                  <a:pt x="141" y="385"/>
                  <a:pt x="141" y="385"/>
                </a:cubicBezTo>
                <a:lnTo>
                  <a:pt x="140" y="385"/>
                </a:lnTo>
                <a:close/>
                <a:moveTo>
                  <a:pt x="142" y="387"/>
                </a:moveTo>
                <a:cubicBezTo>
                  <a:pt x="142" y="387"/>
                  <a:pt x="141" y="386"/>
                  <a:pt x="141" y="386"/>
                </a:cubicBezTo>
                <a:cubicBezTo>
                  <a:pt x="142" y="386"/>
                  <a:pt x="142" y="386"/>
                  <a:pt x="142" y="386"/>
                </a:cubicBezTo>
                <a:lnTo>
                  <a:pt x="142" y="387"/>
                </a:lnTo>
                <a:close/>
                <a:moveTo>
                  <a:pt x="140" y="374"/>
                </a:moveTo>
                <a:cubicBezTo>
                  <a:pt x="141" y="375"/>
                  <a:pt x="139" y="374"/>
                  <a:pt x="139" y="374"/>
                </a:cubicBezTo>
                <a:cubicBezTo>
                  <a:pt x="139" y="374"/>
                  <a:pt x="139" y="374"/>
                  <a:pt x="139" y="374"/>
                </a:cubicBezTo>
                <a:cubicBezTo>
                  <a:pt x="138" y="373"/>
                  <a:pt x="137" y="374"/>
                  <a:pt x="136" y="373"/>
                </a:cubicBezTo>
                <a:cubicBezTo>
                  <a:pt x="138" y="374"/>
                  <a:pt x="139" y="371"/>
                  <a:pt x="140" y="372"/>
                </a:cubicBezTo>
                <a:cubicBezTo>
                  <a:pt x="141" y="372"/>
                  <a:pt x="139" y="374"/>
                  <a:pt x="140" y="374"/>
                </a:cubicBezTo>
                <a:close/>
                <a:moveTo>
                  <a:pt x="143" y="390"/>
                </a:moveTo>
                <a:cubicBezTo>
                  <a:pt x="144" y="390"/>
                  <a:pt x="144" y="390"/>
                  <a:pt x="144" y="390"/>
                </a:cubicBezTo>
                <a:cubicBezTo>
                  <a:pt x="143" y="391"/>
                  <a:pt x="143" y="391"/>
                  <a:pt x="143" y="391"/>
                </a:cubicBezTo>
                <a:lnTo>
                  <a:pt x="143" y="390"/>
                </a:lnTo>
                <a:close/>
                <a:moveTo>
                  <a:pt x="144" y="391"/>
                </a:moveTo>
                <a:cubicBezTo>
                  <a:pt x="144" y="391"/>
                  <a:pt x="145" y="390"/>
                  <a:pt x="145" y="391"/>
                </a:cubicBezTo>
                <a:lnTo>
                  <a:pt x="144" y="391"/>
                </a:lnTo>
                <a:close/>
                <a:moveTo>
                  <a:pt x="145" y="392"/>
                </a:moveTo>
                <a:cubicBezTo>
                  <a:pt x="145" y="392"/>
                  <a:pt x="145" y="392"/>
                  <a:pt x="145" y="392"/>
                </a:cubicBezTo>
                <a:cubicBezTo>
                  <a:pt x="146" y="392"/>
                  <a:pt x="147" y="391"/>
                  <a:pt x="147" y="391"/>
                </a:cubicBezTo>
                <a:cubicBezTo>
                  <a:pt x="147" y="390"/>
                  <a:pt x="147" y="390"/>
                  <a:pt x="147" y="390"/>
                </a:cubicBezTo>
                <a:cubicBezTo>
                  <a:pt x="147" y="390"/>
                  <a:pt x="147" y="390"/>
                  <a:pt x="147" y="390"/>
                </a:cubicBezTo>
                <a:cubicBezTo>
                  <a:pt x="147" y="391"/>
                  <a:pt x="147" y="391"/>
                  <a:pt x="147" y="391"/>
                </a:cubicBezTo>
                <a:cubicBezTo>
                  <a:pt x="147" y="391"/>
                  <a:pt x="149" y="391"/>
                  <a:pt x="149" y="392"/>
                </a:cubicBezTo>
                <a:cubicBezTo>
                  <a:pt x="148" y="392"/>
                  <a:pt x="146" y="393"/>
                  <a:pt x="145" y="392"/>
                </a:cubicBezTo>
                <a:close/>
                <a:moveTo>
                  <a:pt x="147" y="380"/>
                </a:moveTo>
                <a:cubicBezTo>
                  <a:pt x="148" y="379"/>
                  <a:pt x="150" y="380"/>
                  <a:pt x="150" y="381"/>
                </a:cubicBezTo>
                <a:cubicBezTo>
                  <a:pt x="150" y="381"/>
                  <a:pt x="150" y="381"/>
                  <a:pt x="149" y="381"/>
                </a:cubicBezTo>
                <a:cubicBezTo>
                  <a:pt x="150" y="380"/>
                  <a:pt x="150" y="380"/>
                  <a:pt x="150" y="380"/>
                </a:cubicBezTo>
                <a:cubicBezTo>
                  <a:pt x="149" y="380"/>
                  <a:pt x="148" y="380"/>
                  <a:pt x="147" y="380"/>
                </a:cubicBezTo>
                <a:close/>
                <a:moveTo>
                  <a:pt x="150" y="387"/>
                </a:moveTo>
                <a:cubicBezTo>
                  <a:pt x="150" y="386"/>
                  <a:pt x="151" y="387"/>
                  <a:pt x="151" y="387"/>
                </a:cubicBezTo>
                <a:cubicBezTo>
                  <a:pt x="150" y="387"/>
                  <a:pt x="150" y="387"/>
                  <a:pt x="150" y="387"/>
                </a:cubicBezTo>
                <a:close/>
                <a:moveTo>
                  <a:pt x="150" y="388"/>
                </a:moveTo>
                <a:cubicBezTo>
                  <a:pt x="152" y="388"/>
                  <a:pt x="152" y="388"/>
                  <a:pt x="152" y="388"/>
                </a:cubicBezTo>
                <a:cubicBezTo>
                  <a:pt x="152" y="389"/>
                  <a:pt x="150" y="389"/>
                  <a:pt x="150" y="388"/>
                </a:cubicBezTo>
                <a:close/>
                <a:moveTo>
                  <a:pt x="149" y="372"/>
                </a:moveTo>
                <a:cubicBezTo>
                  <a:pt x="149" y="372"/>
                  <a:pt x="149" y="372"/>
                  <a:pt x="149" y="372"/>
                </a:cubicBezTo>
                <a:cubicBezTo>
                  <a:pt x="149" y="372"/>
                  <a:pt x="150" y="372"/>
                  <a:pt x="150" y="372"/>
                </a:cubicBezTo>
                <a:lnTo>
                  <a:pt x="149" y="372"/>
                </a:lnTo>
                <a:close/>
                <a:moveTo>
                  <a:pt x="152" y="379"/>
                </a:moveTo>
                <a:cubicBezTo>
                  <a:pt x="152" y="379"/>
                  <a:pt x="152" y="379"/>
                  <a:pt x="153" y="379"/>
                </a:cubicBezTo>
                <a:cubicBezTo>
                  <a:pt x="153" y="380"/>
                  <a:pt x="152" y="379"/>
                  <a:pt x="152" y="379"/>
                </a:cubicBezTo>
                <a:close/>
                <a:moveTo>
                  <a:pt x="153" y="363"/>
                </a:moveTo>
                <a:cubicBezTo>
                  <a:pt x="153" y="363"/>
                  <a:pt x="153" y="363"/>
                  <a:pt x="153" y="364"/>
                </a:cubicBezTo>
                <a:cubicBezTo>
                  <a:pt x="153" y="363"/>
                  <a:pt x="153" y="363"/>
                  <a:pt x="153" y="363"/>
                </a:cubicBezTo>
                <a:close/>
                <a:moveTo>
                  <a:pt x="156" y="388"/>
                </a:moveTo>
                <a:cubicBezTo>
                  <a:pt x="157" y="388"/>
                  <a:pt x="157" y="388"/>
                  <a:pt x="157" y="388"/>
                </a:cubicBezTo>
                <a:cubicBezTo>
                  <a:pt x="157" y="388"/>
                  <a:pt x="157" y="388"/>
                  <a:pt x="157" y="388"/>
                </a:cubicBezTo>
                <a:lnTo>
                  <a:pt x="156" y="388"/>
                </a:lnTo>
                <a:close/>
                <a:moveTo>
                  <a:pt x="179" y="333"/>
                </a:moveTo>
                <a:cubicBezTo>
                  <a:pt x="178" y="334"/>
                  <a:pt x="182" y="334"/>
                  <a:pt x="181" y="336"/>
                </a:cubicBezTo>
                <a:cubicBezTo>
                  <a:pt x="178" y="335"/>
                  <a:pt x="178" y="335"/>
                  <a:pt x="178" y="335"/>
                </a:cubicBezTo>
                <a:cubicBezTo>
                  <a:pt x="177" y="336"/>
                  <a:pt x="179" y="337"/>
                  <a:pt x="177" y="336"/>
                </a:cubicBezTo>
                <a:lnTo>
                  <a:pt x="179" y="333"/>
                </a:lnTo>
                <a:close/>
                <a:moveTo>
                  <a:pt x="184" y="375"/>
                </a:moveTo>
                <a:cubicBezTo>
                  <a:pt x="183" y="375"/>
                  <a:pt x="183" y="375"/>
                  <a:pt x="183" y="375"/>
                </a:cubicBezTo>
                <a:cubicBezTo>
                  <a:pt x="184" y="375"/>
                  <a:pt x="184" y="375"/>
                  <a:pt x="184" y="375"/>
                </a:cubicBezTo>
                <a:close/>
                <a:moveTo>
                  <a:pt x="180" y="365"/>
                </a:moveTo>
                <a:cubicBezTo>
                  <a:pt x="180" y="365"/>
                  <a:pt x="180" y="365"/>
                  <a:pt x="180" y="365"/>
                </a:cubicBezTo>
                <a:cubicBezTo>
                  <a:pt x="179" y="366"/>
                  <a:pt x="179" y="366"/>
                  <a:pt x="179" y="366"/>
                </a:cubicBezTo>
                <a:lnTo>
                  <a:pt x="180" y="365"/>
                </a:lnTo>
                <a:close/>
                <a:moveTo>
                  <a:pt x="168" y="348"/>
                </a:moveTo>
                <a:cubicBezTo>
                  <a:pt x="170" y="348"/>
                  <a:pt x="170" y="349"/>
                  <a:pt x="172" y="349"/>
                </a:cubicBezTo>
                <a:cubicBezTo>
                  <a:pt x="171" y="351"/>
                  <a:pt x="167" y="350"/>
                  <a:pt x="167" y="351"/>
                </a:cubicBezTo>
                <a:cubicBezTo>
                  <a:pt x="166" y="352"/>
                  <a:pt x="166" y="351"/>
                  <a:pt x="165" y="351"/>
                </a:cubicBezTo>
                <a:cubicBezTo>
                  <a:pt x="166" y="350"/>
                  <a:pt x="169" y="349"/>
                  <a:pt x="168" y="348"/>
                </a:cubicBezTo>
                <a:close/>
                <a:moveTo>
                  <a:pt x="173" y="352"/>
                </a:moveTo>
                <a:cubicBezTo>
                  <a:pt x="173" y="352"/>
                  <a:pt x="172" y="352"/>
                  <a:pt x="172" y="352"/>
                </a:cubicBezTo>
                <a:cubicBezTo>
                  <a:pt x="172" y="352"/>
                  <a:pt x="172" y="352"/>
                  <a:pt x="173" y="352"/>
                </a:cubicBezTo>
                <a:close/>
                <a:moveTo>
                  <a:pt x="165" y="352"/>
                </a:moveTo>
                <a:cubicBezTo>
                  <a:pt x="165" y="352"/>
                  <a:pt x="165" y="353"/>
                  <a:pt x="164" y="352"/>
                </a:cubicBezTo>
                <a:cubicBezTo>
                  <a:pt x="164" y="352"/>
                  <a:pt x="165" y="352"/>
                  <a:pt x="165" y="352"/>
                </a:cubicBezTo>
                <a:close/>
                <a:moveTo>
                  <a:pt x="167" y="346"/>
                </a:moveTo>
                <a:cubicBezTo>
                  <a:pt x="165" y="346"/>
                  <a:pt x="165" y="346"/>
                  <a:pt x="165" y="346"/>
                </a:cubicBezTo>
                <a:cubicBezTo>
                  <a:pt x="165" y="345"/>
                  <a:pt x="165" y="345"/>
                  <a:pt x="165" y="345"/>
                </a:cubicBezTo>
                <a:cubicBezTo>
                  <a:pt x="166" y="345"/>
                  <a:pt x="166" y="346"/>
                  <a:pt x="167" y="346"/>
                </a:cubicBezTo>
                <a:close/>
                <a:moveTo>
                  <a:pt x="160" y="371"/>
                </a:moveTo>
                <a:cubicBezTo>
                  <a:pt x="161" y="370"/>
                  <a:pt x="161" y="370"/>
                  <a:pt x="161" y="370"/>
                </a:cubicBezTo>
                <a:cubicBezTo>
                  <a:pt x="161" y="370"/>
                  <a:pt x="161" y="370"/>
                  <a:pt x="161" y="370"/>
                </a:cubicBezTo>
                <a:lnTo>
                  <a:pt x="160" y="371"/>
                </a:lnTo>
                <a:close/>
                <a:moveTo>
                  <a:pt x="162" y="383"/>
                </a:moveTo>
                <a:cubicBezTo>
                  <a:pt x="162" y="384"/>
                  <a:pt x="162" y="384"/>
                  <a:pt x="162" y="384"/>
                </a:cubicBezTo>
                <a:cubicBezTo>
                  <a:pt x="161" y="384"/>
                  <a:pt x="161" y="384"/>
                  <a:pt x="161" y="384"/>
                </a:cubicBezTo>
                <a:lnTo>
                  <a:pt x="162" y="383"/>
                </a:lnTo>
                <a:close/>
                <a:moveTo>
                  <a:pt x="158" y="356"/>
                </a:moveTo>
                <a:cubicBezTo>
                  <a:pt x="157" y="356"/>
                  <a:pt x="157" y="356"/>
                  <a:pt x="157" y="356"/>
                </a:cubicBezTo>
                <a:cubicBezTo>
                  <a:pt x="158" y="356"/>
                  <a:pt x="158" y="356"/>
                  <a:pt x="158" y="356"/>
                </a:cubicBezTo>
                <a:close/>
                <a:moveTo>
                  <a:pt x="159" y="366"/>
                </a:moveTo>
                <a:cubicBezTo>
                  <a:pt x="159" y="366"/>
                  <a:pt x="159" y="367"/>
                  <a:pt x="159" y="367"/>
                </a:cubicBezTo>
                <a:cubicBezTo>
                  <a:pt x="159" y="367"/>
                  <a:pt x="159" y="367"/>
                  <a:pt x="159" y="367"/>
                </a:cubicBezTo>
                <a:lnTo>
                  <a:pt x="159" y="366"/>
                </a:lnTo>
                <a:close/>
                <a:moveTo>
                  <a:pt x="154" y="356"/>
                </a:moveTo>
                <a:cubicBezTo>
                  <a:pt x="154" y="355"/>
                  <a:pt x="154" y="355"/>
                  <a:pt x="154" y="355"/>
                </a:cubicBezTo>
                <a:cubicBezTo>
                  <a:pt x="155" y="356"/>
                  <a:pt x="155" y="356"/>
                  <a:pt x="155" y="356"/>
                </a:cubicBezTo>
                <a:lnTo>
                  <a:pt x="154" y="356"/>
                </a:lnTo>
                <a:close/>
                <a:moveTo>
                  <a:pt x="162" y="394"/>
                </a:moveTo>
                <a:cubicBezTo>
                  <a:pt x="161" y="394"/>
                  <a:pt x="161" y="394"/>
                  <a:pt x="160" y="394"/>
                </a:cubicBezTo>
                <a:cubicBezTo>
                  <a:pt x="160" y="394"/>
                  <a:pt x="160" y="394"/>
                  <a:pt x="160" y="394"/>
                </a:cubicBezTo>
                <a:cubicBezTo>
                  <a:pt x="159" y="394"/>
                  <a:pt x="160" y="394"/>
                  <a:pt x="160" y="393"/>
                </a:cubicBezTo>
                <a:cubicBezTo>
                  <a:pt x="161" y="393"/>
                  <a:pt x="161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1" y="388"/>
                </a:moveTo>
                <a:cubicBezTo>
                  <a:pt x="162" y="386"/>
                  <a:pt x="162" y="386"/>
                  <a:pt x="162" y="386"/>
                </a:cubicBezTo>
                <a:cubicBezTo>
                  <a:pt x="164" y="388"/>
                  <a:pt x="164" y="388"/>
                  <a:pt x="164" y="388"/>
                </a:cubicBezTo>
                <a:cubicBezTo>
                  <a:pt x="163" y="388"/>
                  <a:pt x="162" y="388"/>
                  <a:pt x="161" y="388"/>
                </a:cubicBezTo>
                <a:close/>
                <a:moveTo>
                  <a:pt x="160" y="358"/>
                </a:moveTo>
                <a:cubicBezTo>
                  <a:pt x="158" y="358"/>
                  <a:pt x="159" y="357"/>
                  <a:pt x="159" y="357"/>
                </a:cubicBezTo>
                <a:cubicBezTo>
                  <a:pt x="159" y="357"/>
                  <a:pt x="159" y="358"/>
                  <a:pt x="160" y="358"/>
                </a:cubicBezTo>
                <a:close/>
                <a:moveTo>
                  <a:pt x="158" y="344"/>
                </a:moveTo>
                <a:cubicBezTo>
                  <a:pt x="156" y="345"/>
                  <a:pt x="156" y="345"/>
                  <a:pt x="156" y="345"/>
                </a:cubicBezTo>
                <a:cubicBezTo>
                  <a:pt x="156" y="344"/>
                  <a:pt x="158" y="345"/>
                  <a:pt x="157" y="343"/>
                </a:cubicBezTo>
                <a:cubicBezTo>
                  <a:pt x="161" y="345"/>
                  <a:pt x="163" y="340"/>
                  <a:pt x="166" y="343"/>
                </a:cubicBezTo>
                <a:cubicBezTo>
                  <a:pt x="164" y="344"/>
                  <a:pt x="160" y="346"/>
                  <a:pt x="158" y="344"/>
                </a:cubicBezTo>
                <a:close/>
                <a:moveTo>
                  <a:pt x="162" y="350"/>
                </a:moveTo>
                <a:cubicBezTo>
                  <a:pt x="163" y="349"/>
                  <a:pt x="163" y="349"/>
                  <a:pt x="163" y="349"/>
                </a:cubicBezTo>
                <a:cubicBezTo>
                  <a:pt x="164" y="350"/>
                  <a:pt x="164" y="350"/>
                  <a:pt x="164" y="350"/>
                </a:cubicBezTo>
                <a:lnTo>
                  <a:pt x="162" y="350"/>
                </a:lnTo>
                <a:close/>
                <a:moveTo>
                  <a:pt x="166" y="364"/>
                </a:moveTo>
                <a:cubicBezTo>
                  <a:pt x="166" y="365"/>
                  <a:pt x="166" y="365"/>
                  <a:pt x="166" y="365"/>
                </a:cubicBezTo>
                <a:cubicBezTo>
                  <a:pt x="165" y="364"/>
                  <a:pt x="165" y="364"/>
                  <a:pt x="165" y="364"/>
                </a:cubicBezTo>
                <a:lnTo>
                  <a:pt x="166" y="364"/>
                </a:lnTo>
                <a:close/>
                <a:moveTo>
                  <a:pt x="165" y="365"/>
                </a:moveTo>
                <a:cubicBezTo>
                  <a:pt x="164" y="365"/>
                  <a:pt x="164" y="365"/>
                  <a:pt x="164" y="365"/>
                </a:cubicBezTo>
                <a:cubicBezTo>
                  <a:pt x="164" y="365"/>
                  <a:pt x="164" y="365"/>
                  <a:pt x="164" y="365"/>
                </a:cubicBezTo>
                <a:cubicBezTo>
                  <a:pt x="164" y="365"/>
                  <a:pt x="165" y="365"/>
                  <a:pt x="165" y="365"/>
                </a:cubicBezTo>
                <a:close/>
                <a:moveTo>
                  <a:pt x="167" y="382"/>
                </a:moveTo>
                <a:cubicBezTo>
                  <a:pt x="167" y="381"/>
                  <a:pt x="167" y="381"/>
                  <a:pt x="167" y="381"/>
                </a:cubicBezTo>
                <a:cubicBezTo>
                  <a:pt x="167" y="381"/>
                  <a:pt x="167" y="381"/>
                  <a:pt x="167" y="381"/>
                </a:cubicBezTo>
                <a:cubicBezTo>
                  <a:pt x="167" y="382"/>
                  <a:pt x="167" y="382"/>
                  <a:pt x="167" y="382"/>
                </a:cubicBezTo>
                <a:close/>
                <a:moveTo>
                  <a:pt x="164" y="375"/>
                </a:moveTo>
                <a:cubicBezTo>
                  <a:pt x="165" y="375"/>
                  <a:pt x="165" y="375"/>
                  <a:pt x="165" y="375"/>
                </a:cubicBezTo>
                <a:cubicBezTo>
                  <a:pt x="165" y="374"/>
                  <a:pt x="165" y="374"/>
                  <a:pt x="165" y="374"/>
                </a:cubicBezTo>
                <a:cubicBezTo>
                  <a:pt x="167" y="374"/>
                  <a:pt x="167" y="374"/>
                  <a:pt x="167" y="374"/>
                </a:cubicBezTo>
                <a:lnTo>
                  <a:pt x="164" y="375"/>
                </a:lnTo>
                <a:close/>
                <a:moveTo>
                  <a:pt x="165" y="355"/>
                </a:moveTo>
                <a:cubicBezTo>
                  <a:pt x="165" y="355"/>
                  <a:pt x="166" y="354"/>
                  <a:pt x="166" y="354"/>
                </a:cubicBezTo>
                <a:cubicBezTo>
                  <a:pt x="166" y="354"/>
                  <a:pt x="166" y="354"/>
                  <a:pt x="166" y="354"/>
                </a:cubicBezTo>
                <a:cubicBezTo>
                  <a:pt x="166" y="353"/>
                  <a:pt x="166" y="353"/>
                  <a:pt x="166" y="353"/>
                </a:cubicBezTo>
                <a:cubicBezTo>
                  <a:pt x="167" y="355"/>
                  <a:pt x="164" y="355"/>
                  <a:pt x="165" y="355"/>
                </a:cubicBezTo>
                <a:close/>
                <a:moveTo>
                  <a:pt x="171" y="380"/>
                </a:moveTo>
                <a:cubicBezTo>
                  <a:pt x="172" y="380"/>
                  <a:pt x="172" y="378"/>
                  <a:pt x="173" y="379"/>
                </a:cubicBezTo>
                <a:cubicBezTo>
                  <a:pt x="172" y="379"/>
                  <a:pt x="172" y="380"/>
                  <a:pt x="171" y="380"/>
                </a:cubicBezTo>
                <a:close/>
                <a:moveTo>
                  <a:pt x="174" y="383"/>
                </a:moveTo>
                <a:cubicBezTo>
                  <a:pt x="173" y="383"/>
                  <a:pt x="173" y="383"/>
                  <a:pt x="173" y="383"/>
                </a:cubicBezTo>
                <a:cubicBezTo>
                  <a:pt x="174" y="383"/>
                  <a:pt x="174" y="383"/>
                  <a:pt x="174" y="383"/>
                </a:cubicBezTo>
                <a:close/>
                <a:moveTo>
                  <a:pt x="177" y="381"/>
                </a:moveTo>
                <a:cubicBezTo>
                  <a:pt x="175" y="381"/>
                  <a:pt x="175" y="380"/>
                  <a:pt x="174" y="380"/>
                </a:cubicBezTo>
                <a:cubicBezTo>
                  <a:pt x="175" y="380"/>
                  <a:pt x="176" y="381"/>
                  <a:pt x="176" y="380"/>
                </a:cubicBezTo>
                <a:lnTo>
                  <a:pt x="177" y="381"/>
                </a:lnTo>
                <a:close/>
                <a:moveTo>
                  <a:pt x="179" y="383"/>
                </a:moveTo>
                <a:cubicBezTo>
                  <a:pt x="178" y="382"/>
                  <a:pt x="178" y="382"/>
                  <a:pt x="178" y="382"/>
                </a:cubicBezTo>
                <a:cubicBezTo>
                  <a:pt x="179" y="383"/>
                  <a:pt x="179" y="383"/>
                  <a:pt x="179" y="383"/>
                </a:cubicBezTo>
                <a:close/>
                <a:moveTo>
                  <a:pt x="178" y="372"/>
                </a:moveTo>
                <a:cubicBezTo>
                  <a:pt x="177" y="372"/>
                  <a:pt x="177" y="372"/>
                  <a:pt x="177" y="372"/>
                </a:cubicBezTo>
                <a:cubicBezTo>
                  <a:pt x="178" y="371"/>
                  <a:pt x="178" y="371"/>
                  <a:pt x="178" y="371"/>
                </a:cubicBezTo>
                <a:lnTo>
                  <a:pt x="178" y="372"/>
                </a:lnTo>
                <a:close/>
                <a:moveTo>
                  <a:pt x="177" y="368"/>
                </a:moveTo>
                <a:cubicBezTo>
                  <a:pt x="176" y="368"/>
                  <a:pt x="178" y="367"/>
                  <a:pt x="178" y="367"/>
                </a:cubicBezTo>
                <a:cubicBezTo>
                  <a:pt x="178" y="367"/>
                  <a:pt x="177" y="368"/>
                  <a:pt x="177" y="368"/>
                </a:cubicBezTo>
                <a:close/>
                <a:moveTo>
                  <a:pt x="178" y="361"/>
                </a:moveTo>
                <a:cubicBezTo>
                  <a:pt x="175" y="361"/>
                  <a:pt x="173" y="360"/>
                  <a:pt x="169" y="361"/>
                </a:cubicBezTo>
                <a:cubicBezTo>
                  <a:pt x="168" y="361"/>
                  <a:pt x="170" y="360"/>
                  <a:pt x="171" y="359"/>
                </a:cubicBezTo>
                <a:cubicBezTo>
                  <a:pt x="172" y="360"/>
                  <a:pt x="173" y="359"/>
                  <a:pt x="175" y="359"/>
                </a:cubicBezTo>
                <a:cubicBezTo>
                  <a:pt x="175" y="360"/>
                  <a:pt x="175" y="360"/>
                  <a:pt x="175" y="360"/>
                </a:cubicBezTo>
                <a:cubicBezTo>
                  <a:pt x="176" y="360"/>
                  <a:pt x="177" y="359"/>
                  <a:pt x="177" y="360"/>
                </a:cubicBezTo>
                <a:cubicBezTo>
                  <a:pt x="178" y="360"/>
                  <a:pt x="178" y="361"/>
                  <a:pt x="178" y="361"/>
                </a:cubicBezTo>
                <a:close/>
                <a:moveTo>
                  <a:pt x="184" y="378"/>
                </a:moveTo>
                <a:cubicBezTo>
                  <a:pt x="185" y="378"/>
                  <a:pt x="186" y="378"/>
                  <a:pt x="186" y="377"/>
                </a:cubicBezTo>
                <a:cubicBezTo>
                  <a:pt x="186" y="377"/>
                  <a:pt x="184" y="377"/>
                  <a:pt x="184" y="377"/>
                </a:cubicBezTo>
                <a:cubicBezTo>
                  <a:pt x="183" y="379"/>
                  <a:pt x="182" y="379"/>
                  <a:pt x="181" y="379"/>
                </a:cubicBezTo>
                <a:cubicBezTo>
                  <a:pt x="181" y="378"/>
                  <a:pt x="179" y="377"/>
                  <a:pt x="181" y="376"/>
                </a:cubicBezTo>
                <a:cubicBezTo>
                  <a:pt x="183" y="377"/>
                  <a:pt x="185" y="376"/>
                  <a:pt x="187" y="375"/>
                </a:cubicBezTo>
                <a:cubicBezTo>
                  <a:pt x="187" y="374"/>
                  <a:pt x="187" y="374"/>
                  <a:pt x="187" y="374"/>
                </a:cubicBezTo>
                <a:cubicBezTo>
                  <a:pt x="188" y="374"/>
                  <a:pt x="188" y="375"/>
                  <a:pt x="189" y="375"/>
                </a:cubicBezTo>
                <a:cubicBezTo>
                  <a:pt x="188" y="376"/>
                  <a:pt x="186" y="378"/>
                  <a:pt x="184" y="378"/>
                </a:cubicBezTo>
                <a:close/>
                <a:moveTo>
                  <a:pt x="188" y="384"/>
                </a:moveTo>
                <a:cubicBezTo>
                  <a:pt x="187" y="385"/>
                  <a:pt x="187" y="385"/>
                  <a:pt x="187" y="385"/>
                </a:cubicBezTo>
                <a:cubicBezTo>
                  <a:pt x="189" y="383"/>
                  <a:pt x="189" y="383"/>
                  <a:pt x="189" y="383"/>
                </a:cubicBezTo>
                <a:cubicBezTo>
                  <a:pt x="189" y="383"/>
                  <a:pt x="189" y="384"/>
                  <a:pt x="188" y="384"/>
                </a:cubicBezTo>
                <a:close/>
                <a:moveTo>
                  <a:pt x="189" y="385"/>
                </a:moveTo>
                <a:cubicBezTo>
                  <a:pt x="189" y="384"/>
                  <a:pt x="189" y="385"/>
                  <a:pt x="190" y="384"/>
                </a:cubicBezTo>
                <a:cubicBezTo>
                  <a:pt x="190" y="384"/>
                  <a:pt x="190" y="385"/>
                  <a:pt x="190" y="385"/>
                </a:cubicBezTo>
                <a:lnTo>
                  <a:pt x="189" y="385"/>
                </a:lnTo>
                <a:close/>
                <a:moveTo>
                  <a:pt x="189" y="381"/>
                </a:moveTo>
                <a:cubicBezTo>
                  <a:pt x="188" y="380"/>
                  <a:pt x="186" y="380"/>
                  <a:pt x="187" y="379"/>
                </a:cubicBezTo>
                <a:cubicBezTo>
                  <a:pt x="187" y="377"/>
                  <a:pt x="189" y="378"/>
                  <a:pt x="190" y="378"/>
                </a:cubicBezTo>
                <a:cubicBezTo>
                  <a:pt x="190" y="378"/>
                  <a:pt x="190" y="378"/>
                  <a:pt x="190" y="378"/>
                </a:cubicBezTo>
                <a:cubicBezTo>
                  <a:pt x="191" y="379"/>
                  <a:pt x="191" y="379"/>
                  <a:pt x="191" y="379"/>
                </a:cubicBezTo>
                <a:cubicBezTo>
                  <a:pt x="191" y="380"/>
                  <a:pt x="189" y="380"/>
                  <a:pt x="189" y="381"/>
                </a:cubicBezTo>
                <a:close/>
                <a:moveTo>
                  <a:pt x="192" y="380"/>
                </a:moveTo>
                <a:cubicBezTo>
                  <a:pt x="191" y="380"/>
                  <a:pt x="191" y="380"/>
                  <a:pt x="191" y="380"/>
                </a:cubicBezTo>
                <a:cubicBezTo>
                  <a:pt x="191" y="380"/>
                  <a:pt x="191" y="380"/>
                  <a:pt x="191" y="380"/>
                </a:cubicBezTo>
                <a:lnTo>
                  <a:pt x="192" y="380"/>
                </a:lnTo>
                <a:close/>
                <a:moveTo>
                  <a:pt x="190" y="376"/>
                </a:moveTo>
                <a:cubicBezTo>
                  <a:pt x="190" y="376"/>
                  <a:pt x="190" y="376"/>
                  <a:pt x="190" y="376"/>
                </a:cubicBezTo>
                <a:cubicBezTo>
                  <a:pt x="191" y="375"/>
                  <a:pt x="191" y="375"/>
                  <a:pt x="191" y="376"/>
                </a:cubicBezTo>
                <a:lnTo>
                  <a:pt x="190" y="376"/>
                </a:lnTo>
                <a:close/>
                <a:moveTo>
                  <a:pt x="191" y="370"/>
                </a:moveTo>
                <a:cubicBezTo>
                  <a:pt x="190" y="370"/>
                  <a:pt x="190" y="370"/>
                  <a:pt x="190" y="370"/>
                </a:cubicBezTo>
                <a:cubicBezTo>
                  <a:pt x="190" y="370"/>
                  <a:pt x="191" y="370"/>
                  <a:pt x="191" y="370"/>
                </a:cubicBezTo>
                <a:close/>
                <a:moveTo>
                  <a:pt x="187" y="338"/>
                </a:moveTo>
                <a:cubicBezTo>
                  <a:pt x="186" y="338"/>
                  <a:pt x="186" y="338"/>
                  <a:pt x="186" y="338"/>
                </a:cubicBezTo>
                <a:cubicBezTo>
                  <a:pt x="187" y="337"/>
                  <a:pt x="187" y="337"/>
                  <a:pt x="187" y="337"/>
                </a:cubicBezTo>
                <a:lnTo>
                  <a:pt x="187" y="338"/>
                </a:lnTo>
                <a:close/>
                <a:moveTo>
                  <a:pt x="195" y="384"/>
                </a:moveTo>
                <a:cubicBezTo>
                  <a:pt x="194" y="384"/>
                  <a:pt x="194" y="384"/>
                  <a:pt x="194" y="384"/>
                </a:cubicBezTo>
                <a:cubicBezTo>
                  <a:pt x="195" y="383"/>
                  <a:pt x="195" y="383"/>
                  <a:pt x="195" y="383"/>
                </a:cubicBezTo>
                <a:cubicBezTo>
                  <a:pt x="195" y="383"/>
                  <a:pt x="195" y="384"/>
                  <a:pt x="195" y="384"/>
                </a:cubicBezTo>
                <a:close/>
                <a:moveTo>
                  <a:pt x="194" y="380"/>
                </a:moveTo>
                <a:cubicBezTo>
                  <a:pt x="194" y="380"/>
                  <a:pt x="194" y="380"/>
                  <a:pt x="194" y="380"/>
                </a:cubicBezTo>
                <a:cubicBezTo>
                  <a:pt x="194" y="379"/>
                  <a:pt x="194" y="379"/>
                  <a:pt x="194" y="379"/>
                </a:cubicBezTo>
                <a:cubicBezTo>
                  <a:pt x="195" y="379"/>
                  <a:pt x="195" y="379"/>
                  <a:pt x="195" y="379"/>
                </a:cubicBezTo>
                <a:lnTo>
                  <a:pt x="194" y="380"/>
                </a:lnTo>
                <a:close/>
                <a:moveTo>
                  <a:pt x="192" y="363"/>
                </a:moveTo>
                <a:cubicBezTo>
                  <a:pt x="191" y="363"/>
                  <a:pt x="191" y="363"/>
                  <a:pt x="191" y="363"/>
                </a:cubicBezTo>
                <a:cubicBezTo>
                  <a:pt x="191" y="363"/>
                  <a:pt x="192" y="362"/>
                  <a:pt x="193" y="362"/>
                </a:cubicBezTo>
                <a:lnTo>
                  <a:pt x="192" y="363"/>
                </a:lnTo>
                <a:close/>
                <a:moveTo>
                  <a:pt x="196" y="367"/>
                </a:moveTo>
                <a:cubicBezTo>
                  <a:pt x="195" y="367"/>
                  <a:pt x="195" y="367"/>
                  <a:pt x="195" y="367"/>
                </a:cubicBezTo>
                <a:cubicBezTo>
                  <a:pt x="195" y="367"/>
                  <a:pt x="195" y="367"/>
                  <a:pt x="195" y="367"/>
                </a:cubicBezTo>
                <a:lnTo>
                  <a:pt x="196" y="367"/>
                </a:lnTo>
                <a:close/>
                <a:moveTo>
                  <a:pt x="196" y="368"/>
                </a:moveTo>
                <a:cubicBezTo>
                  <a:pt x="196" y="369"/>
                  <a:pt x="196" y="369"/>
                  <a:pt x="196" y="370"/>
                </a:cubicBezTo>
                <a:cubicBezTo>
                  <a:pt x="195" y="369"/>
                  <a:pt x="196" y="369"/>
                  <a:pt x="196" y="368"/>
                </a:cubicBezTo>
                <a:close/>
                <a:moveTo>
                  <a:pt x="198" y="379"/>
                </a:moveTo>
                <a:cubicBezTo>
                  <a:pt x="198" y="379"/>
                  <a:pt x="198" y="379"/>
                  <a:pt x="198" y="379"/>
                </a:cubicBezTo>
                <a:cubicBezTo>
                  <a:pt x="198" y="379"/>
                  <a:pt x="198" y="379"/>
                  <a:pt x="198" y="379"/>
                </a:cubicBezTo>
                <a:close/>
                <a:moveTo>
                  <a:pt x="181" y="197"/>
                </a:moveTo>
                <a:cubicBezTo>
                  <a:pt x="182" y="197"/>
                  <a:pt x="182" y="197"/>
                  <a:pt x="182" y="197"/>
                </a:cubicBezTo>
                <a:cubicBezTo>
                  <a:pt x="181" y="197"/>
                  <a:pt x="181" y="197"/>
                  <a:pt x="181" y="197"/>
                </a:cubicBezTo>
                <a:close/>
                <a:moveTo>
                  <a:pt x="181" y="199"/>
                </a:moveTo>
                <a:cubicBezTo>
                  <a:pt x="181" y="200"/>
                  <a:pt x="181" y="200"/>
                  <a:pt x="181" y="200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180" y="200"/>
                  <a:pt x="180" y="199"/>
                  <a:pt x="181" y="199"/>
                </a:cubicBezTo>
                <a:close/>
                <a:moveTo>
                  <a:pt x="180" y="204"/>
                </a:moveTo>
                <a:cubicBezTo>
                  <a:pt x="180" y="205"/>
                  <a:pt x="180" y="205"/>
                  <a:pt x="180" y="205"/>
                </a:cubicBezTo>
                <a:cubicBezTo>
                  <a:pt x="179" y="204"/>
                  <a:pt x="179" y="204"/>
                  <a:pt x="179" y="204"/>
                </a:cubicBezTo>
                <a:cubicBezTo>
                  <a:pt x="180" y="204"/>
                  <a:pt x="180" y="204"/>
                  <a:pt x="180" y="204"/>
                </a:cubicBezTo>
                <a:close/>
                <a:moveTo>
                  <a:pt x="177" y="206"/>
                </a:moveTo>
                <a:cubicBezTo>
                  <a:pt x="177" y="206"/>
                  <a:pt x="176" y="206"/>
                  <a:pt x="176" y="206"/>
                </a:cubicBezTo>
                <a:cubicBezTo>
                  <a:pt x="176" y="206"/>
                  <a:pt x="177" y="206"/>
                  <a:pt x="177" y="206"/>
                </a:cubicBezTo>
                <a:close/>
                <a:moveTo>
                  <a:pt x="194" y="327"/>
                </a:moveTo>
                <a:cubicBezTo>
                  <a:pt x="194" y="327"/>
                  <a:pt x="194" y="327"/>
                  <a:pt x="193" y="327"/>
                </a:cubicBezTo>
                <a:cubicBezTo>
                  <a:pt x="194" y="327"/>
                  <a:pt x="194" y="327"/>
                  <a:pt x="194" y="327"/>
                </a:cubicBezTo>
                <a:close/>
                <a:moveTo>
                  <a:pt x="190" y="301"/>
                </a:moveTo>
                <a:cubicBezTo>
                  <a:pt x="190" y="300"/>
                  <a:pt x="190" y="300"/>
                  <a:pt x="190" y="300"/>
                </a:cubicBezTo>
                <a:cubicBezTo>
                  <a:pt x="191" y="301"/>
                  <a:pt x="191" y="300"/>
                  <a:pt x="192" y="301"/>
                </a:cubicBezTo>
                <a:lnTo>
                  <a:pt x="190" y="301"/>
                </a:lnTo>
                <a:close/>
                <a:moveTo>
                  <a:pt x="199" y="364"/>
                </a:moveTo>
                <a:cubicBezTo>
                  <a:pt x="200" y="363"/>
                  <a:pt x="200" y="361"/>
                  <a:pt x="201" y="363"/>
                </a:cubicBezTo>
                <a:cubicBezTo>
                  <a:pt x="200" y="364"/>
                  <a:pt x="200" y="364"/>
                  <a:pt x="199" y="364"/>
                </a:cubicBezTo>
                <a:close/>
                <a:moveTo>
                  <a:pt x="208" y="371"/>
                </a:moveTo>
                <a:cubicBezTo>
                  <a:pt x="208" y="371"/>
                  <a:pt x="208" y="371"/>
                  <a:pt x="209" y="371"/>
                </a:cubicBezTo>
                <a:cubicBezTo>
                  <a:pt x="209" y="371"/>
                  <a:pt x="208" y="371"/>
                  <a:pt x="208" y="371"/>
                </a:cubicBezTo>
                <a:close/>
                <a:moveTo>
                  <a:pt x="203" y="323"/>
                </a:moveTo>
                <a:cubicBezTo>
                  <a:pt x="202" y="324"/>
                  <a:pt x="201" y="323"/>
                  <a:pt x="200" y="322"/>
                </a:cubicBezTo>
                <a:cubicBezTo>
                  <a:pt x="199" y="323"/>
                  <a:pt x="200" y="323"/>
                  <a:pt x="200" y="324"/>
                </a:cubicBezTo>
                <a:cubicBezTo>
                  <a:pt x="202" y="324"/>
                  <a:pt x="202" y="324"/>
                  <a:pt x="202" y="324"/>
                </a:cubicBezTo>
                <a:cubicBezTo>
                  <a:pt x="201" y="324"/>
                  <a:pt x="201" y="325"/>
                  <a:pt x="200" y="326"/>
                </a:cubicBezTo>
                <a:cubicBezTo>
                  <a:pt x="201" y="326"/>
                  <a:pt x="202" y="325"/>
                  <a:pt x="202" y="326"/>
                </a:cubicBezTo>
                <a:cubicBezTo>
                  <a:pt x="200" y="327"/>
                  <a:pt x="200" y="325"/>
                  <a:pt x="198" y="326"/>
                </a:cubicBezTo>
                <a:cubicBezTo>
                  <a:pt x="197" y="327"/>
                  <a:pt x="198" y="329"/>
                  <a:pt x="196" y="329"/>
                </a:cubicBezTo>
                <a:cubicBezTo>
                  <a:pt x="195" y="329"/>
                  <a:pt x="197" y="327"/>
                  <a:pt x="195" y="327"/>
                </a:cubicBezTo>
                <a:cubicBezTo>
                  <a:pt x="195" y="327"/>
                  <a:pt x="195" y="327"/>
                  <a:pt x="195" y="327"/>
                </a:cubicBezTo>
                <a:cubicBezTo>
                  <a:pt x="195" y="326"/>
                  <a:pt x="194" y="325"/>
                  <a:pt x="196" y="325"/>
                </a:cubicBezTo>
                <a:cubicBezTo>
                  <a:pt x="196" y="325"/>
                  <a:pt x="197" y="325"/>
                  <a:pt x="197" y="326"/>
                </a:cubicBezTo>
                <a:cubicBezTo>
                  <a:pt x="199" y="324"/>
                  <a:pt x="199" y="324"/>
                  <a:pt x="199" y="324"/>
                </a:cubicBezTo>
                <a:cubicBezTo>
                  <a:pt x="197" y="324"/>
                  <a:pt x="197" y="324"/>
                  <a:pt x="197" y="324"/>
                </a:cubicBezTo>
                <a:cubicBezTo>
                  <a:pt x="198" y="323"/>
                  <a:pt x="201" y="322"/>
                  <a:pt x="198" y="320"/>
                </a:cubicBezTo>
                <a:cubicBezTo>
                  <a:pt x="199" y="320"/>
                  <a:pt x="199" y="320"/>
                  <a:pt x="199" y="320"/>
                </a:cubicBezTo>
                <a:cubicBezTo>
                  <a:pt x="199" y="322"/>
                  <a:pt x="201" y="321"/>
                  <a:pt x="201" y="322"/>
                </a:cubicBezTo>
                <a:cubicBezTo>
                  <a:pt x="203" y="321"/>
                  <a:pt x="205" y="321"/>
                  <a:pt x="206" y="320"/>
                </a:cubicBezTo>
                <a:cubicBezTo>
                  <a:pt x="206" y="322"/>
                  <a:pt x="203" y="321"/>
                  <a:pt x="203" y="323"/>
                </a:cubicBezTo>
                <a:close/>
                <a:moveTo>
                  <a:pt x="210" y="363"/>
                </a:moveTo>
                <a:cubicBezTo>
                  <a:pt x="211" y="363"/>
                  <a:pt x="211" y="362"/>
                  <a:pt x="211" y="363"/>
                </a:cubicBezTo>
                <a:cubicBezTo>
                  <a:pt x="211" y="363"/>
                  <a:pt x="211" y="363"/>
                  <a:pt x="210" y="363"/>
                </a:cubicBezTo>
                <a:close/>
                <a:moveTo>
                  <a:pt x="212" y="369"/>
                </a:moveTo>
                <a:cubicBezTo>
                  <a:pt x="213" y="369"/>
                  <a:pt x="213" y="368"/>
                  <a:pt x="214" y="369"/>
                </a:cubicBezTo>
                <a:lnTo>
                  <a:pt x="212" y="369"/>
                </a:lnTo>
                <a:close/>
                <a:moveTo>
                  <a:pt x="193" y="220"/>
                </a:moveTo>
                <a:cubicBezTo>
                  <a:pt x="194" y="221"/>
                  <a:pt x="192" y="222"/>
                  <a:pt x="192" y="223"/>
                </a:cubicBezTo>
                <a:cubicBezTo>
                  <a:pt x="190" y="223"/>
                  <a:pt x="189" y="222"/>
                  <a:pt x="188" y="22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89" y="226"/>
                  <a:pt x="188" y="226"/>
                  <a:pt x="188" y="227"/>
                </a:cubicBezTo>
                <a:cubicBezTo>
                  <a:pt x="188" y="227"/>
                  <a:pt x="189" y="228"/>
                  <a:pt x="188" y="228"/>
                </a:cubicBezTo>
                <a:cubicBezTo>
                  <a:pt x="187" y="228"/>
                  <a:pt x="186" y="230"/>
                  <a:pt x="184" y="229"/>
                </a:cubicBezTo>
                <a:cubicBezTo>
                  <a:pt x="184" y="228"/>
                  <a:pt x="184" y="228"/>
                  <a:pt x="183" y="228"/>
                </a:cubicBezTo>
                <a:cubicBezTo>
                  <a:pt x="182" y="228"/>
                  <a:pt x="182" y="228"/>
                  <a:pt x="182" y="228"/>
                </a:cubicBezTo>
                <a:cubicBezTo>
                  <a:pt x="183" y="226"/>
                  <a:pt x="185" y="228"/>
                  <a:pt x="185" y="226"/>
                </a:cubicBezTo>
                <a:cubicBezTo>
                  <a:pt x="183" y="225"/>
                  <a:pt x="180" y="226"/>
                  <a:pt x="179" y="224"/>
                </a:cubicBezTo>
                <a:cubicBezTo>
                  <a:pt x="182" y="225"/>
                  <a:pt x="184" y="221"/>
                  <a:pt x="188" y="221"/>
                </a:cubicBezTo>
                <a:cubicBezTo>
                  <a:pt x="189" y="219"/>
                  <a:pt x="191" y="218"/>
                  <a:pt x="193" y="219"/>
                </a:cubicBezTo>
                <a:cubicBezTo>
                  <a:pt x="194" y="218"/>
                  <a:pt x="196" y="218"/>
                  <a:pt x="197" y="219"/>
                </a:cubicBezTo>
                <a:cubicBezTo>
                  <a:pt x="196" y="219"/>
                  <a:pt x="196" y="222"/>
                  <a:pt x="193" y="220"/>
                </a:cubicBezTo>
                <a:close/>
                <a:moveTo>
                  <a:pt x="219" y="359"/>
                </a:moveTo>
                <a:cubicBezTo>
                  <a:pt x="219" y="359"/>
                  <a:pt x="219" y="359"/>
                  <a:pt x="219" y="359"/>
                </a:cubicBezTo>
                <a:cubicBezTo>
                  <a:pt x="220" y="359"/>
                  <a:pt x="220" y="359"/>
                  <a:pt x="220" y="359"/>
                </a:cubicBezTo>
                <a:lnTo>
                  <a:pt x="219" y="359"/>
                </a:lnTo>
                <a:close/>
                <a:moveTo>
                  <a:pt x="220" y="346"/>
                </a:moveTo>
                <a:cubicBezTo>
                  <a:pt x="220" y="344"/>
                  <a:pt x="218" y="346"/>
                  <a:pt x="217" y="346"/>
                </a:cubicBezTo>
                <a:cubicBezTo>
                  <a:pt x="218" y="345"/>
                  <a:pt x="219" y="345"/>
                  <a:pt x="220" y="344"/>
                </a:cubicBezTo>
                <a:lnTo>
                  <a:pt x="220" y="346"/>
                </a:lnTo>
                <a:close/>
                <a:moveTo>
                  <a:pt x="204" y="243"/>
                </a:moveTo>
                <a:cubicBezTo>
                  <a:pt x="204" y="243"/>
                  <a:pt x="204" y="243"/>
                  <a:pt x="204" y="243"/>
                </a:cubicBezTo>
                <a:cubicBezTo>
                  <a:pt x="204" y="241"/>
                  <a:pt x="206" y="243"/>
                  <a:pt x="206" y="243"/>
                </a:cubicBezTo>
                <a:cubicBezTo>
                  <a:pt x="206" y="243"/>
                  <a:pt x="205" y="243"/>
                  <a:pt x="204" y="243"/>
                </a:cubicBezTo>
                <a:close/>
                <a:moveTo>
                  <a:pt x="218" y="302"/>
                </a:moveTo>
                <a:cubicBezTo>
                  <a:pt x="217" y="302"/>
                  <a:pt x="217" y="302"/>
                  <a:pt x="217" y="302"/>
                </a:cubicBezTo>
                <a:cubicBezTo>
                  <a:pt x="217" y="302"/>
                  <a:pt x="217" y="302"/>
                  <a:pt x="218" y="302"/>
                </a:cubicBezTo>
                <a:close/>
                <a:moveTo>
                  <a:pt x="202" y="200"/>
                </a:moveTo>
                <a:cubicBezTo>
                  <a:pt x="200" y="198"/>
                  <a:pt x="203" y="197"/>
                  <a:pt x="205" y="198"/>
                </a:cubicBezTo>
                <a:cubicBezTo>
                  <a:pt x="205" y="198"/>
                  <a:pt x="204" y="200"/>
                  <a:pt x="202" y="200"/>
                </a:cubicBezTo>
                <a:close/>
                <a:moveTo>
                  <a:pt x="209" y="190"/>
                </a:moveTo>
                <a:cubicBezTo>
                  <a:pt x="211" y="190"/>
                  <a:pt x="211" y="190"/>
                  <a:pt x="211" y="190"/>
                </a:cubicBezTo>
                <a:cubicBezTo>
                  <a:pt x="209" y="191"/>
                  <a:pt x="209" y="191"/>
                  <a:pt x="209" y="191"/>
                </a:cubicBezTo>
                <a:lnTo>
                  <a:pt x="209" y="190"/>
                </a:lnTo>
                <a:close/>
                <a:moveTo>
                  <a:pt x="207" y="197"/>
                </a:moveTo>
                <a:cubicBezTo>
                  <a:pt x="208" y="198"/>
                  <a:pt x="208" y="198"/>
                  <a:pt x="208" y="198"/>
                </a:cubicBezTo>
                <a:cubicBezTo>
                  <a:pt x="206" y="197"/>
                  <a:pt x="206" y="197"/>
                  <a:pt x="206" y="197"/>
                </a:cubicBezTo>
                <a:lnTo>
                  <a:pt x="207" y="197"/>
                </a:lnTo>
                <a:close/>
                <a:moveTo>
                  <a:pt x="227" y="342"/>
                </a:moveTo>
                <a:cubicBezTo>
                  <a:pt x="228" y="341"/>
                  <a:pt x="228" y="341"/>
                  <a:pt x="228" y="341"/>
                </a:cubicBezTo>
                <a:cubicBezTo>
                  <a:pt x="229" y="341"/>
                  <a:pt x="229" y="341"/>
                  <a:pt x="229" y="341"/>
                </a:cubicBezTo>
                <a:cubicBezTo>
                  <a:pt x="228" y="342"/>
                  <a:pt x="228" y="342"/>
                  <a:pt x="227" y="342"/>
                </a:cubicBezTo>
                <a:close/>
                <a:moveTo>
                  <a:pt x="226" y="302"/>
                </a:moveTo>
                <a:cubicBezTo>
                  <a:pt x="227" y="302"/>
                  <a:pt x="227" y="302"/>
                  <a:pt x="227" y="302"/>
                </a:cubicBezTo>
                <a:cubicBezTo>
                  <a:pt x="226" y="303"/>
                  <a:pt x="226" y="302"/>
                  <a:pt x="226" y="302"/>
                </a:cubicBezTo>
                <a:close/>
                <a:moveTo>
                  <a:pt x="217" y="203"/>
                </a:moveTo>
                <a:cubicBezTo>
                  <a:pt x="215" y="205"/>
                  <a:pt x="213" y="202"/>
                  <a:pt x="211" y="204"/>
                </a:cubicBezTo>
                <a:cubicBezTo>
                  <a:pt x="210" y="204"/>
                  <a:pt x="211" y="203"/>
                  <a:pt x="209" y="203"/>
                </a:cubicBezTo>
                <a:cubicBezTo>
                  <a:pt x="208" y="203"/>
                  <a:pt x="208" y="203"/>
                  <a:pt x="208" y="203"/>
                </a:cubicBezTo>
                <a:cubicBezTo>
                  <a:pt x="208" y="199"/>
                  <a:pt x="214" y="203"/>
                  <a:pt x="213" y="199"/>
                </a:cubicBezTo>
                <a:cubicBezTo>
                  <a:pt x="214" y="198"/>
                  <a:pt x="214" y="198"/>
                  <a:pt x="214" y="198"/>
                </a:cubicBezTo>
                <a:cubicBezTo>
                  <a:pt x="215" y="200"/>
                  <a:pt x="215" y="200"/>
                  <a:pt x="217" y="202"/>
                </a:cubicBezTo>
                <a:cubicBezTo>
                  <a:pt x="217" y="202"/>
                  <a:pt x="217" y="202"/>
                  <a:pt x="217" y="202"/>
                </a:cubicBezTo>
                <a:cubicBezTo>
                  <a:pt x="217" y="203"/>
                  <a:pt x="217" y="203"/>
                  <a:pt x="217" y="203"/>
                </a:cubicBezTo>
                <a:close/>
                <a:moveTo>
                  <a:pt x="246" y="155"/>
                </a:moveTo>
                <a:cubicBezTo>
                  <a:pt x="246" y="155"/>
                  <a:pt x="245" y="156"/>
                  <a:pt x="245" y="155"/>
                </a:cubicBezTo>
                <a:cubicBezTo>
                  <a:pt x="245" y="155"/>
                  <a:pt x="246" y="154"/>
                  <a:pt x="246" y="155"/>
                </a:cubicBezTo>
                <a:close/>
                <a:moveTo>
                  <a:pt x="241" y="159"/>
                </a:moveTo>
                <a:cubicBezTo>
                  <a:pt x="242" y="159"/>
                  <a:pt x="242" y="159"/>
                  <a:pt x="242" y="159"/>
                </a:cubicBezTo>
                <a:cubicBezTo>
                  <a:pt x="242" y="159"/>
                  <a:pt x="242" y="159"/>
                  <a:pt x="242" y="159"/>
                </a:cubicBezTo>
                <a:cubicBezTo>
                  <a:pt x="241" y="160"/>
                  <a:pt x="241" y="160"/>
                  <a:pt x="241" y="160"/>
                </a:cubicBezTo>
                <a:lnTo>
                  <a:pt x="241" y="159"/>
                </a:lnTo>
                <a:close/>
                <a:moveTo>
                  <a:pt x="233" y="166"/>
                </a:moveTo>
                <a:cubicBezTo>
                  <a:pt x="233" y="166"/>
                  <a:pt x="233" y="166"/>
                  <a:pt x="233" y="166"/>
                </a:cubicBezTo>
                <a:cubicBezTo>
                  <a:pt x="232" y="166"/>
                  <a:pt x="232" y="166"/>
                  <a:pt x="232" y="166"/>
                </a:cubicBezTo>
                <a:cubicBezTo>
                  <a:pt x="233" y="165"/>
                  <a:pt x="233" y="165"/>
                  <a:pt x="233" y="165"/>
                </a:cubicBezTo>
                <a:cubicBezTo>
                  <a:pt x="233" y="165"/>
                  <a:pt x="233" y="166"/>
                  <a:pt x="233" y="166"/>
                </a:cubicBezTo>
                <a:cubicBezTo>
                  <a:pt x="234" y="165"/>
                  <a:pt x="235" y="163"/>
                  <a:pt x="237" y="163"/>
                </a:cubicBezTo>
                <a:cubicBezTo>
                  <a:pt x="237" y="165"/>
                  <a:pt x="237" y="165"/>
                  <a:pt x="237" y="165"/>
                </a:cubicBezTo>
                <a:cubicBezTo>
                  <a:pt x="239" y="165"/>
                  <a:pt x="238" y="164"/>
                  <a:pt x="240" y="163"/>
                </a:cubicBezTo>
                <a:cubicBezTo>
                  <a:pt x="240" y="164"/>
                  <a:pt x="240" y="165"/>
                  <a:pt x="238" y="166"/>
                </a:cubicBezTo>
                <a:lnTo>
                  <a:pt x="233" y="166"/>
                </a:lnTo>
                <a:close/>
                <a:moveTo>
                  <a:pt x="250" y="170"/>
                </a:moveTo>
                <a:cubicBezTo>
                  <a:pt x="251" y="171"/>
                  <a:pt x="249" y="172"/>
                  <a:pt x="250" y="174"/>
                </a:cubicBezTo>
                <a:cubicBezTo>
                  <a:pt x="246" y="173"/>
                  <a:pt x="249" y="177"/>
                  <a:pt x="246" y="177"/>
                </a:cubicBezTo>
                <a:cubicBezTo>
                  <a:pt x="242" y="175"/>
                  <a:pt x="241" y="182"/>
                  <a:pt x="240" y="177"/>
                </a:cubicBezTo>
                <a:cubicBezTo>
                  <a:pt x="240" y="177"/>
                  <a:pt x="241" y="176"/>
                  <a:pt x="241" y="176"/>
                </a:cubicBezTo>
                <a:cubicBezTo>
                  <a:pt x="242" y="176"/>
                  <a:pt x="243" y="176"/>
                  <a:pt x="243" y="176"/>
                </a:cubicBezTo>
                <a:cubicBezTo>
                  <a:pt x="243" y="175"/>
                  <a:pt x="245" y="174"/>
                  <a:pt x="244" y="172"/>
                </a:cubicBezTo>
                <a:cubicBezTo>
                  <a:pt x="246" y="172"/>
                  <a:pt x="247" y="170"/>
                  <a:pt x="248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7" y="167"/>
                  <a:pt x="249" y="167"/>
                  <a:pt x="250" y="168"/>
                </a:cubicBezTo>
                <a:cubicBezTo>
                  <a:pt x="250" y="169"/>
                  <a:pt x="251" y="168"/>
                  <a:pt x="252" y="168"/>
                </a:cubicBezTo>
                <a:cubicBezTo>
                  <a:pt x="251" y="169"/>
                  <a:pt x="251" y="169"/>
                  <a:pt x="251" y="169"/>
                </a:cubicBezTo>
                <a:cubicBezTo>
                  <a:pt x="253" y="169"/>
                  <a:pt x="253" y="169"/>
                  <a:pt x="253" y="169"/>
                </a:cubicBezTo>
                <a:cubicBezTo>
                  <a:pt x="252" y="169"/>
                  <a:pt x="251" y="171"/>
                  <a:pt x="250" y="170"/>
                </a:cubicBezTo>
                <a:close/>
                <a:moveTo>
                  <a:pt x="258" y="138"/>
                </a:moveTo>
                <a:cubicBezTo>
                  <a:pt x="256" y="138"/>
                  <a:pt x="256" y="138"/>
                  <a:pt x="256" y="138"/>
                </a:cubicBezTo>
                <a:cubicBezTo>
                  <a:pt x="257" y="138"/>
                  <a:pt x="257" y="138"/>
                  <a:pt x="257" y="138"/>
                </a:cubicBezTo>
                <a:lnTo>
                  <a:pt x="258" y="138"/>
                </a:lnTo>
                <a:close/>
                <a:moveTo>
                  <a:pt x="264" y="118"/>
                </a:moveTo>
                <a:cubicBezTo>
                  <a:pt x="263" y="118"/>
                  <a:pt x="263" y="118"/>
                  <a:pt x="263" y="118"/>
                </a:cubicBezTo>
                <a:cubicBezTo>
                  <a:pt x="264" y="118"/>
                  <a:pt x="264" y="118"/>
                  <a:pt x="264" y="118"/>
                </a:cubicBezTo>
                <a:close/>
                <a:moveTo>
                  <a:pt x="378" y="368"/>
                </a:moveTo>
                <a:cubicBezTo>
                  <a:pt x="378" y="367"/>
                  <a:pt x="378" y="367"/>
                  <a:pt x="378" y="367"/>
                </a:cubicBezTo>
                <a:cubicBezTo>
                  <a:pt x="377" y="366"/>
                  <a:pt x="376" y="366"/>
                  <a:pt x="376" y="366"/>
                </a:cubicBezTo>
                <a:cubicBezTo>
                  <a:pt x="377" y="366"/>
                  <a:pt x="378" y="366"/>
                  <a:pt x="378" y="367"/>
                </a:cubicBezTo>
                <a:cubicBezTo>
                  <a:pt x="378" y="367"/>
                  <a:pt x="378" y="367"/>
                  <a:pt x="378" y="367"/>
                </a:cubicBezTo>
                <a:cubicBezTo>
                  <a:pt x="378" y="367"/>
                  <a:pt x="378" y="367"/>
                  <a:pt x="378" y="368"/>
                </a:cubicBezTo>
                <a:close/>
                <a:moveTo>
                  <a:pt x="384" y="365"/>
                </a:moveTo>
                <a:cubicBezTo>
                  <a:pt x="383" y="366"/>
                  <a:pt x="383" y="366"/>
                  <a:pt x="383" y="366"/>
                </a:cubicBezTo>
                <a:cubicBezTo>
                  <a:pt x="383" y="367"/>
                  <a:pt x="383" y="367"/>
                  <a:pt x="383" y="367"/>
                </a:cubicBezTo>
                <a:cubicBezTo>
                  <a:pt x="383" y="367"/>
                  <a:pt x="383" y="367"/>
                  <a:pt x="383" y="367"/>
                </a:cubicBezTo>
                <a:cubicBezTo>
                  <a:pt x="383" y="366"/>
                  <a:pt x="383" y="366"/>
                  <a:pt x="383" y="366"/>
                </a:cubicBezTo>
                <a:cubicBezTo>
                  <a:pt x="383" y="366"/>
                  <a:pt x="383" y="366"/>
                  <a:pt x="383" y="366"/>
                </a:cubicBezTo>
                <a:cubicBezTo>
                  <a:pt x="383" y="366"/>
                  <a:pt x="383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lose/>
                <a:moveTo>
                  <a:pt x="386" y="365"/>
                </a:moveTo>
                <a:cubicBezTo>
                  <a:pt x="386" y="365"/>
                  <a:pt x="386" y="365"/>
                  <a:pt x="386" y="365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86" y="364"/>
                  <a:pt x="386" y="364"/>
                  <a:pt x="386" y="364"/>
                </a:cubicBezTo>
                <a:lnTo>
                  <a:pt x="386" y="365"/>
                </a:lnTo>
                <a:close/>
                <a:moveTo>
                  <a:pt x="408" y="362"/>
                </a:moveTo>
                <a:cubicBezTo>
                  <a:pt x="408" y="362"/>
                  <a:pt x="408" y="362"/>
                  <a:pt x="408" y="362"/>
                </a:cubicBezTo>
                <a:cubicBezTo>
                  <a:pt x="406" y="361"/>
                  <a:pt x="406" y="361"/>
                  <a:pt x="406" y="361"/>
                </a:cubicBezTo>
                <a:cubicBezTo>
                  <a:pt x="407" y="361"/>
                  <a:pt x="408" y="361"/>
                  <a:pt x="408" y="362"/>
                </a:cubicBezTo>
                <a:close/>
                <a:moveTo>
                  <a:pt x="396" y="362"/>
                </a:moveTo>
                <a:cubicBezTo>
                  <a:pt x="396" y="362"/>
                  <a:pt x="396" y="362"/>
                  <a:pt x="396" y="362"/>
                </a:cubicBezTo>
                <a:cubicBezTo>
                  <a:pt x="397" y="361"/>
                  <a:pt x="397" y="361"/>
                  <a:pt x="397" y="361"/>
                </a:cubicBezTo>
                <a:cubicBezTo>
                  <a:pt x="398" y="362"/>
                  <a:pt x="397" y="362"/>
                  <a:pt x="396" y="362"/>
                </a:cubicBezTo>
                <a:close/>
                <a:moveTo>
                  <a:pt x="396" y="360"/>
                </a:moveTo>
                <a:cubicBezTo>
                  <a:pt x="396" y="359"/>
                  <a:pt x="396" y="359"/>
                  <a:pt x="396" y="359"/>
                </a:cubicBezTo>
                <a:cubicBezTo>
                  <a:pt x="397" y="359"/>
                  <a:pt x="397" y="359"/>
                  <a:pt x="397" y="359"/>
                </a:cubicBezTo>
                <a:cubicBezTo>
                  <a:pt x="397" y="360"/>
                  <a:pt x="397" y="360"/>
                  <a:pt x="397" y="360"/>
                </a:cubicBezTo>
                <a:lnTo>
                  <a:pt x="396" y="360"/>
                </a:lnTo>
                <a:close/>
                <a:moveTo>
                  <a:pt x="399" y="359"/>
                </a:moveTo>
                <a:cubicBezTo>
                  <a:pt x="398" y="359"/>
                  <a:pt x="398" y="359"/>
                  <a:pt x="398" y="359"/>
                </a:cubicBezTo>
                <a:cubicBezTo>
                  <a:pt x="398" y="358"/>
                  <a:pt x="398" y="358"/>
                  <a:pt x="398" y="358"/>
                </a:cubicBezTo>
                <a:cubicBezTo>
                  <a:pt x="399" y="358"/>
                  <a:pt x="399" y="358"/>
                  <a:pt x="399" y="358"/>
                </a:cubicBezTo>
                <a:cubicBezTo>
                  <a:pt x="399" y="359"/>
                  <a:pt x="399" y="359"/>
                  <a:pt x="399" y="359"/>
                </a:cubicBezTo>
                <a:close/>
                <a:moveTo>
                  <a:pt x="403" y="360"/>
                </a:moveTo>
                <a:cubicBezTo>
                  <a:pt x="403" y="360"/>
                  <a:pt x="403" y="360"/>
                  <a:pt x="403" y="360"/>
                </a:cubicBezTo>
                <a:cubicBezTo>
                  <a:pt x="403" y="359"/>
                  <a:pt x="403" y="359"/>
                  <a:pt x="403" y="359"/>
                </a:cubicBezTo>
                <a:cubicBezTo>
                  <a:pt x="403" y="359"/>
                  <a:pt x="403" y="359"/>
                  <a:pt x="403" y="359"/>
                </a:cubicBezTo>
                <a:cubicBezTo>
                  <a:pt x="404" y="359"/>
                  <a:pt x="403" y="360"/>
                  <a:pt x="403" y="360"/>
                </a:cubicBezTo>
                <a:close/>
                <a:moveTo>
                  <a:pt x="403" y="356"/>
                </a:moveTo>
                <a:cubicBezTo>
                  <a:pt x="403" y="355"/>
                  <a:pt x="403" y="355"/>
                  <a:pt x="403" y="355"/>
                </a:cubicBezTo>
                <a:cubicBezTo>
                  <a:pt x="403" y="355"/>
                  <a:pt x="403" y="355"/>
                  <a:pt x="403" y="355"/>
                </a:cubicBezTo>
                <a:cubicBezTo>
                  <a:pt x="403" y="356"/>
                  <a:pt x="403" y="356"/>
                  <a:pt x="403" y="356"/>
                </a:cubicBezTo>
                <a:close/>
                <a:moveTo>
                  <a:pt x="402" y="354"/>
                </a:moveTo>
                <a:cubicBezTo>
                  <a:pt x="401" y="354"/>
                  <a:pt x="401" y="354"/>
                  <a:pt x="401" y="354"/>
                </a:cubicBezTo>
                <a:cubicBezTo>
                  <a:pt x="401" y="354"/>
                  <a:pt x="402" y="354"/>
                  <a:pt x="402" y="354"/>
                </a:cubicBezTo>
                <a:cubicBezTo>
                  <a:pt x="402" y="354"/>
                  <a:pt x="403" y="354"/>
                  <a:pt x="402" y="354"/>
                </a:cubicBezTo>
                <a:close/>
                <a:moveTo>
                  <a:pt x="401" y="351"/>
                </a:moveTo>
                <a:cubicBezTo>
                  <a:pt x="401" y="352"/>
                  <a:pt x="401" y="352"/>
                  <a:pt x="401" y="352"/>
                </a:cubicBezTo>
                <a:cubicBezTo>
                  <a:pt x="400" y="352"/>
                  <a:pt x="400" y="352"/>
                  <a:pt x="400" y="352"/>
                </a:cubicBezTo>
                <a:cubicBezTo>
                  <a:pt x="400" y="352"/>
                  <a:pt x="401" y="351"/>
                  <a:pt x="401" y="351"/>
                </a:cubicBezTo>
                <a:close/>
                <a:moveTo>
                  <a:pt x="401" y="356"/>
                </a:moveTo>
                <a:cubicBezTo>
                  <a:pt x="401" y="356"/>
                  <a:pt x="402" y="356"/>
                  <a:pt x="402" y="356"/>
                </a:cubicBezTo>
                <a:cubicBezTo>
                  <a:pt x="401" y="357"/>
                  <a:pt x="401" y="357"/>
                  <a:pt x="401" y="357"/>
                </a:cubicBezTo>
                <a:cubicBezTo>
                  <a:pt x="401" y="357"/>
                  <a:pt x="400" y="356"/>
                  <a:pt x="399" y="357"/>
                </a:cubicBezTo>
                <a:lnTo>
                  <a:pt x="401" y="356"/>
                </a:lnTo>
                <a:close/>
                <a:moveTo>
                  <a:pt x="396" y="353"/>
                </a:moveTo>
                <a:cubicBezTo>
                  <a:pt x="397" y="353"/>
                  <a:pt x="397" y="353"/>
                  <a:pt x="397" y="353"/>
                </a:cubicBezTo>
                <a:cubicBezTo>
                  <a:pt x="397" y="354"/>
                  <a:pt x="397" y="354"/>
                  <a:pt x="398" y="354"/>
                </a:cubicBezTo>
                <a:cubicBezTo>
                  <a:pt x="398" y="354"/>
                  <a:pt x="399" y="353"/>
                  <a:pt x="399" y="353"/>
                </a:cubicBezTo>
                <a:cubicBezTo>
                  <a:pt x="399" y="356"/>
                  <a:pt x="396" y="354"/>
                  <a:pt x="395" y="354"/>
                </a:cubicBezTo>
                <a:cubicBezTo>
                  <a:pt x="395" y="354"/>
                  <a:pt x="396" y="354"/>
                  <a:pt x="396" y="353"/>
                </a:cubicBezTo>
                <a:close/>
                <a:moveTo>
                  <a:pt x="397" y="361"/>
                </a:moveTo>
                <a:cubicBezTo>
                  <a:pt x="397" y="361"/>
                  <a:pt x="397" y="361"/>
                  <a:pt x="397" y="361"/>
                </a:cubicBezTo>
                <a:cubicBezTo>
                  <a:pt x="396" y="362"/>
                  <a:pt x="395" y="361"/>
                  <a:pt x="395" y="361"/>
                </a:cubicBezTo>
                <a:cubicBezTo>
                  <a:pt x="395" y="361"/>
                  <a:pt x="396" y="361"/>
                  <a:pt x="397" y="361"/>
                </a:cubicBezTo>
                <a:close/>
                <a:moveTo>
                  <a:pt x="393" y="351"/>
                </a:moveTo>
                <a:cubicBezTo>
                  <a:pt x="394" y="351"/>
                  <a:pt x="394" y="351"/>
                  <a:pt x="394" y="351"/>
                </a:cubicBezTo>
                <a:cubicBezTo>
                  <a:pt x="393" y="351"/>
                  <a:pt x="393" y="351"/>
                  <a:pt x="393" y="351"/>
                </a:cubicBezTo>
                <a:close/>
                <a:moveTo>
                  <a:pt x="382" y="315"/>
                </a:moveTo>
                <a:cubicBezTo>
                  <a:pt x="381" y="315"/>
                  <a:pt x="381" y="315"/>
                  <a:pt x="381" y="316"/>
                </a:cubicBezTo>
                <a:cubicBezTo>
                  <a:pt x="381" y="315"/>
                  <a:pt x="381" y="315"/>
                  <a:pt x="381" y="315"/>
                </a:cubicBezTo>
                <a:cubicBezTo>
                  <a:pt x="381" y="315"/>
                  <a:pt x="382" y="314"/>
                  <a:pt x="382" y="315"/>
                </a:cubicBezTo>
                <a:close/>
                <a:moveTo>
                  <a:pt x="331" y="80"/>
                </a:moveTo>
                <a:cubicBezTo>
                  <a:pt x="331" y="81"/>
                  <a:pt x="331" y="81"/>
                  <a:pt x="331" y="81"/>
                </a:cubicBezTo>
                <a:cubicBezTo>
                  <a:pt x="330" y="80"/>
                  <a:pt x="330" y="80"/>
                  <a:pt x="330" y="80"/>
                </a:cubicBezTo>
                <a:lnTo>
                  <a:pt x="331" y="80"/>
                </a:lnTo>
                <a:close/>
                <a:moveTo>
                  <a:pt x="333" y="87"/>
                </a:moveTo>
                <a:cubicBezTo>
                  <a:pt x="332" y="88"/>
                  <a:pt x="332" y="88"/>
                  <a:pt x="332" y="88"/>
                </a:cubicBezTo>
                <a:cubicBezTo>
                  <a:pt x="332" y="87"/>
                  <a:pt x="332" y="87"/>
                  <a:pt x="333" y="87"/>
                </a:cubicBezTo>
                <a:close/>
                <a:moveTo>
                  <a:pt x="322" y="80"/>
                </a:moveTo>
                <a:cubicBezTo>
                  <a:pt x="322" y="81"/>
                  <a:pt x="322" y="81"/>
                  <a:pt x="323" y="81"/>
                </a:cubicBezTo>
                <a:cubicBezTo>
                  <a:pt x="324" y="81"/>
                  <a:pt x="323" y="79"/>
                  <a:pt x="325" y="80"/>
                </a:cubicBezTo>
                <a:cubicBezTo>
                  <a:pt x="325" y="80"/>
                  <a:pt x="326" y="80"/>
                  <a:pt x="326" y="81"/>
                </a:cubicBezTo>
                <a:cubicBezTo>
                  <a:pt x="324" y="82"/>
                  <a:pt x="322" y="83"/>
                  <a:pt x="321" y="81"/>
                </a:cubicBezTo>
                <a:lnTo>
                  <a:pt x="322" y="80"/>
                </a:lnTo>
                <a:close/>
                <a:moveTo>
                  <a:pt x="321" y="86"/>
                </a:moveTo>
                <a:cubicBezTo>
                  <a:pt x="321" y="87"/>
                  <a:pt x="321" y="87"/>
                  <a:pt x="321" y="87"/>
                </a:cubicBezTo>
                <a:cubicBezTo>
                  <a:pt x="320" y="87"/>
                  <a:pt x="320" y="87"/>
                  <a:pt x="320" y="87"/>
                </a:cubicBezTo>
                <a:cubicBezTo>
                  <a:pt x="320" y="86"/>
                  <a:pt x="321" y="87"/>
                  <a:pt x="321" y="86"/>
                </a:cubicBezTo>
                <a:close/>
                <a:moveTo>
                  <a:pt x="313" y="85"/>
                </a:moveTo>
                <a:cubicBezTo>
                  <a:pt x="314" y="85"/>
                  <a:pt x="313" y="87"/>
                  <a:pt x="314" y="87"/>
                </a:cubicBezTo>
                <a:cubicBezTo>
                  <a:pt x="314" y="86"/>
                  <a:pt x="315" y="86"/>
                  <a:pt x="316" y="85"/>
                </a:cubicBezTo>
                <a:cubicBezTo>
                  <a:pt x="315" y="85"/>
                  <a:pt x="315" y="85"/>
                  <a:pt x="315" y="85"/>
                </a:cubicBezTo>
                <a:cubicBezTo>
                  <a:pt x="316" y="84"/>
                  <a:pt x="318" y="85"/>
                  <a:pt x="318" y="84"/>
                </a:cubicBezTo>
                <a:cubicBezTo>
                  <a:pt x="319" y="83"/>
                  <a:pt x="319" y="83"/>
                  <a:pt x="319" y="83"/>
                </a:cubicBezTo>
                <a:cubicBezTo>
                  <a:pt x="319" y="85"/>
                  <a:pt x="319" y="85"/>
                  <a:pt x="319" y="85"/>
                </a:cubicBezTo>
                <a:cubicBezTo>
                  <a:pt x="319" y="85"/>
                  <a:pt x="319" y="85"/>
                  <a:pt x="319" y="85"/>
                </a:cubicBezTo>
                <a:cubicBezTo>
                  <a:pt x="319" y="86"/>
                  <a:pt x="317" y="86"/>
                  <a:pt x="316" y="87"/>
                </a:cubicBezTo>
                <a:cubicBezTo>
                  <a:pt x="316" y="87"/>
                  <a:pt x="314" y="87"/>
                  <a:pt x="313" y="87"/>
                </a:cubicBezTo>
                <a:cubicBezTo>
                  <a:pt x="313" y="87"/>
                  <a:pt x="313" y="86"/>
                  <a:pt x="313" y="85"/>
                </a:cubicBezTo>
                <a:close/>
                <a:moveTo>
                  <a:pt x="311" y="86"/>
                </a:moveTo>
                <a:cubicBezTo>
                  <a:pt x="311" y="86"/>
                  <a:pt x="311" y="86"/>
                  <a:pt x="311" y="86"/>
                </a:cubicBezTo>
                <a:cubicBezTo>
                  <a:pt x="310" y="86"/>
                  <a:pt x="310" y="86"/>
                  <a:pt x="310" y="86"/>
                </a:cubicBezTo>
                <a:lnTo>
                  <a:pt x="311" y="86"/>
                </a:lnTo>
                <a:close/>
                <a:moveTo>
                  <a:pt x="289" y="114"/>
                </a:moveTo>
                <a:cubicBezTo>
                  <a:pt x="291" y="114"/>
                  <a:pt x="291" y="114"/>
                  <a:pt x="291" y="114"/>
                </a:cubicBezTo>
                <a:cubicBezTo>
                  <a:pt x="289" y="115"/>
                  <a:pt x="289" y="115"/>
                  <a:pt x="289" y="115"/>
                </a:cubicBezTo>
                <a:lnTo>
                  <a:pt x="289" y="114"/>
                </a:lnTo>
                <a:close/>
                <a:moveTo>
                  <a:pt x="284" y="118"/>
                </a:moveTo>
                <a:cubicBezTo>
                  <a:pt x="284" y="118"/>
                  <a:pt x="284" y="117"/>
                  <a:pt x="284" y="117"/>
                </a:cubicBezTo>
                <a:cubicBezTo>
                  <a:pt x="284" y="118"/>
                  <a:pt x="284" y="118"/>
                  <a:pt x="284" y="118"/>
                </a:cubicBezTo>
                <a:cubicBezTo>
                  <a:pt x="284" y="118"/>
                  <a:pt x="284" y="118"/>
                  <a:pt x="284" y="118"/>
                </a:cubicBezTo>
                <a:cubicBezTo>
                  <a:pt x="285" y="118"/>
                  <a:pt x="285" y="119"/>
                  <a:pt x="284" y="119"/>
                </a:cubicBezTo>
                <a:cubicBezTo>
                  <a:pt x="283" y="119"/>
                  <a:pt x="283" y="119"/>
                  <a:pt x="282" y="119"/>
                </a:cubicBezTo>
                <a:cubicBezTo>
                  <a:pt x="283" y="119"/>
                  <a:pt x="284" y="118"/>
                  <a:pt x="284" y="118"/>
                </a:cubicBezTo>
                <a:close/>
                <a:moveTo>
                  <a:pt x="280" y="113"/>
                </a:moveTo>
                <a:cubicBezTo>
                  <a:pt x="280" y="113"/>
                  <a:pt x="281" y="113"/>
                  <a:pt x="281" y="113"/>
                </a:cubicBezTo>
                <a:cubicBezTo>
                  <a:pt x="280" y="113"/>
                  <a:pt x="279" y="113"/>
                  <a:pt x="279" y="113"/>
                </a:cubicBezTo>
                <a:cubicBezTo>
                  <a:pt x="279" y="113"/>
                  <a:pt x="279" y="113"/>
                  <a:pt x="280" y="113"/>
                </a:cubicBezTo>
                <a:close/>
                <a:moveTo>
                  <a:pt x="276" y="115"/>
                </a:moveTo>
                <a:cubicBezTo>
                  <a:pt x="276" y="115"/>
                  <a:pt x="276" y="115"/>
                  <a:pt x="276" y="116"/>
                </a:cubicBezTo>
                <a:cubicBezTo>
                  <a:pt x="275" y="116"/>
                  <a:pt x="275" y="116"/>
                  <a:pt x="275" y="116"/>
                </a:cubicBezTo>
                <a:cubicBezTo>
                  <a:pt x="275" y="115"/>
                  <a:pt x="275" y="115"/>
                  <a:pt x="276" y="115"/>
                </a:cubicBezTo>
                <a:close/>
                <a:moveTo>
                  <a:pt x="275" y="118"/>
                </a:moveTo>
                <a:cubicBezTo>
                  <a:pt x="276" y="119"/>
                  <a:pt x="276" y="118"/>
                  <a:pt x="277" y="118"/>
                </a:cubicBezTo>
                <a:cubicBezTo>
                  <a:pt x="277" y="119"/>
                  <a:pt x="276" y="119"/>
                  <a:pt x="276" y="119"/>
                </a:cubicBezTo>
                <a:cubicBezTo>
                  <a:pt x="276" y="119"/>
                  <a:pt x="275" y="119"/>
                  <a:pt x="275" y="119"/>
                </a:cubicBezTo>
                <a:lnTo>
                  <a:pt x="275" y="118"/>
                </a:lnTo>
                <a:close/>
                <a:moveTo>
                  <a:pt x="273" y="117"/>
                </a:moveTo>
                <a:cubicBezTo>
                  <a:pt x="273" y="117"/>
                  <a:pt x="273" y="118"/>
                  <a:pt x="271" y="118"/>
                </a:cubicBezTo>
                <a:lnTo>
                  <a:pt x="273" y="117"/>
                </a:lnTo>
                <a:close/>
                <a:moveTo>
                  <a:pt x="266" y="127"/>
                </a:moveTo>
                <a:cubicBezTo>
                  <a:pt x="267" y="125"/>
                  <a:pt x="268" y="127"/>
                  <a:pt x="270" y="126"/>
                </a:cubicBezTo>
                <a:cubicBezTo>
                  <a:pt x="270" y="126"/>
                  <a:pt x="269" y="127"/>
                  <a:pt x="269" y="127"/>
                </a:cubicBezTo>
                <a:cubicBezTo>
                  <a:pt x="269" y="127"/>
                  <a:pt x="270" y="127"/>
                  <a:pt x="270" y="128"/>
                </a:cubicBezTo>
                <a:cubicBezTo>
                  <a:pt x="269" y="128"/>
                  <a:pt x="268" y="129"/>
                  <a:pt x="266" y="129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6" y="127"/>
                  <a:pt x="266" y="127"/>
                  <a:pt x="266" y="127"/>
                </a:cubicBezTo>
                <a:close/>
                <a:moveTo>
                  <a:pt x="270" y="134"/>
                </a:moveTo>
                <a:cubicBezTo>
                  <a:pt x="269" y="134"/>
                  <a:pt x="269" y="134"/>
                  <a:pt x="269" y="134"/>
                </a:cubicBezTo>
                <a:cubicBezTo>
                  <a:pt x="269" y="133"/>
                  <a:pt x="270" y="133"/>
                  <a:pt x="270" y="134"/>
                </a:cubicBezTo>
                <a:close/>
                <a:moveTo>
                  <a:pt x="305" y="302"/>
                </a:moveTo>
                <a:cubicBezTo>
                  <a:pt x="305" y="300"/>
                  <a:pt x="305" y="300"/>
                  <a:pt x="305" y="300"/>
                </a:cubicBezTo>
                <a:cubicBezTo>
                  <a:pt x="306" y="301"/>
                  <a:pt x="308" y="300"/>
                  <a:pt x="308" y="301"/>
                </a:cubicBezTo>
                <a:cubicBezTo>
                  <a:pt x="307" y="302"/>
                  <a:pt x="306" y="299"/>
                  <a:pt x="305" y="302"/>
                </a:cubicBezTo>
                <a:close/>
                <a:moveTo>
                  <a:pt x="291" y="124"/>
                </a:moveTo>
                <a:cubicBezTo>
                  <a:pt x="291" y="124"/>
                  <a:pt x="292" y="125"/>
                  <a:pt x="292" y="125"/>
                </a:cubicBezTo>
                <a:cubicBezTo>
                  <a:pt x="291" y="125"/>
                  <a:pt x="291" y="125"/>
                  <a:pt x="291" y="125"/>
                </a:cubicBezTo>
                <a:cubicBezTo>
                  <a:pt x="291" y="126"/>
                  <a:pt x="293" y="126"/>
                  <a:pt x="294" y="126"/>
                </a:cubicBezTo>
                <a:cubicBezTo>
                  <a:pt x="294" y="127"/>
                  <a:pt x="293" y="128"/>
                  <a:pt x="292" y="128"/>
                </a:cubicBezTo>
                <a:cubicBezTo>
                  <a:pt x="290" y="128"/>
                  <a:pt x="290" y="127"/>
                  <a:pt x="288" y="126"/>
                </a:cubicBezTo>
                <a:cubicBezTo>
                  <a:pt x="288" y="126"/>
                  <a:pt x="287" y="128"/>
                  <a:pt x="287" y="129"/>
                </a:cubicBezTo>
                <a:cubicBezTo>
                  <a:pt x="288" y="129"/>
                  <a:pt x="288" y="129"/>
                  <a:pt x="288" y="129"/>
                </a:cubicBezTo>
                <a:cubicBezTo>
                  <a:pt x="289" y="129"/>
                  <a:pt x="289" y="129"/>
                  <a:pt x="289" y="129"/>
                </a:cubicBezTo>
                <a:cubicBezTo>
                  <a:pt x="289" y="129"/>
                  <a:pt x="289" y="129"/>
                  <a:pt x="290" y="130"/>
                </a:cubicBezTo>
                <a:cubicBezTo>
                  <a:pt x="289" y="131"/>
                  <a:pt x="287" y="134"/>
                  <a:pt x="285" y="135"/>
                </a:cubicBezTo>
                <a:cubicBezTo>
                  <a:pt x="285" y="137"/>
                  <a:pt x="283" y="137"/>
                  <a:pt x="282" y="138"/>
                </a:cubicBezTo>
                <a:cubicBezTo>
                  <a:pt x="280" y="137"/>
                  <a:pt x="278" y="138"/>
                  <a:pt x="276" y="136"/>
                </a:cubicBezTo>
                <a:cubicBezTo>
                  <a:pt x="276" y="136"/>
                  <a:pt x="276" y="137"/>
                  <a:pt x="276" y="137"/>
                </a:cubicBezTo>
                <a:cubicBezTo>
                  <a:pt x="275" y="139"/>
                  <a:pt x="272" y="140"/>
                  <a:pt x="272" y="142"/>
                </a:cubicBezTo>
                <a:cubicBezTo>
                  <a:pt x="271" y="142"/>
                  <a:pt x="270" y="143"/>
                  <a:pt x="269" y="143"/>
                </a:cubicBezTo>
                <a:cubicBezTo>
                  <a:pt x="267" y="140"/>
                  <a:pt x="273" y="140"/>
                  <a:pt x="272" y="136"/>
                </a:cubicBezTo>
                <a:cubicBezTo>
                  <a:pt x="273" y="134"/>
                  <a:pt x="276" y="134"/>
                  <a:pt x="278" y="132"/>
                </a:cubicBezTo>
                <a:cubicBezTo>
                  <a:pt x="276" y="132"/>
                  <a:pt x="278" y="130"/>
                  <a:pt x="276" y="130"/>
                </a:cubicBezTo>
                <a:cubicBezTo>
                  <a:pt x="277" y="129"/>
                  <a:pt x="279" y="130"/>
                  <a:pt x="280" y="128"/>
                </a:cubicBezTo>
                <a:cubicBezTo>
                  <a:pt x="279" y="128"/>
                  <a:pt x="279" y="128"/>
                  <a:pt x="279" y="128"/>
                </a:cubicBezTo>
                <a:cubicBezTo>
                  <a:pt x="279" y="127"/>
                  <a:pt x="282" y="126"/>
                  <a:pt x="281" y="125"/>
                </a:cubicBezTo>
                <a:cubicBezTo>
                  <a:pt x="282" y="123"/>
                  <a:pt x="287" y="124"/>
                  <a:pt x="286" y="122"/>
                </a:cubicBezTo>
                <a:cubicBezTo>
                  <a:pt x="285" y="121"/>
                  <a:pt x="286" y="123"/>
                  <a:pt x="284" y="122"/>
                </a:cubicBezTo>
                <a:cubicBezTo>
                  <a:pt x="284" y="122"/>
                  <a:pt x="284" y="122"/>
                  <a:pt x="284" y="122"/>
                </a:cubicBezTo>
                <a:cubicBezTo>
                  <a:pt x="285" y="122"/>
                  <a:pt x="286" y="122"/>
                  <a:pt x="286" y="121"/>
                </a:cubicBezTo>
                <a:cubicBezTo>
                  <a:pt x="285" y="120"/>
                  <a:pt x="285" y="120"/>
                  <a:pt x="285" y="120"/>
                </a:cubicBezTo>
                <a:cubicBezTo>
                  <a:pt x="286" y="120"/>
                  <a:pt x="287" y="121"/>
                  <a:pt x="288" y="120"/>
                </a:cubicBezTo>
                <a:cubicBezTo>
                  <a:pt x="288" y="119"/>
                  <a:pt x="286" y="120"/>
                  <a:pt x="287" y="119"/>
                </a:cubicBezTo>
                <a:cubicBezTo>
                  <a:pt x="288" y="119"/>
                  <a:pt x="290" y="119"/>
                  <a:pt x="291" y="118"/>
                </a:cubicBezTo>
                <a:cubicBezTo>
                  <a:pt x="291" y="117"/>
                  <a:pt x="293" y="115"/>
                  <a:pt x="291" y="115"/>
                </a:cubicBezTo>
                <a:cubicBezTo>
                  <a:pt x="292" y="115"/>
                  <a:pt x="294" y="115"/>
                  <a:pt x="294" y="114"/>
                </a:cubicBezTo>
                <a:cubicBezTo>
                  <a:pt x="294" y="113"/>
                  <a:pt x="292" y="115"/>
                  <a:pt x="292" y="113"/>
                </a:cubicBezTo>
                <a:cubicBezTo>
                  <a:pt x="293" y="112"/>
                  <a:pt x="295" y="113"/>
                  <a:pt x="295" y="112"/>
                </a:cubicBezTo>
                <a:cubicBezTo>
                  <a:pt x="295" y="111"/>
                  <a:pt x="294" y="112"/>
                  <a:pt x="294" y="112"/>
                </a:cubicBezTo>
                <a:cubicBezTo>
                  <a:pt x="294" y="111"/>
                  <a:pt x="294" y="111"/>
                  <a:pt x="294" y="111"/>
                </a:cubicBezTo>
                <a:cubicBezTo>
                  <a:pt x="296" y="111"/>
                  <a:pt x="298" y="110"/>
                  <a:pt x="300" y="111"/>
                </a:cubicBezTo>
                <a:cubicBezTo>
                  <a:pt x="301" y="110"/>
                  <a:pt x="301" y="110"/>
                  <a:pt x="301" y="110"/>
                </a:cubicBezTo>
                <a:cubicBezTo>
                  <a:pt x="298" y="110"/>
                  <a:pt x="298" y="110"/>
                  <a:pt x="298" y="110"/>
                </a:cubicBezTo>
                <a:cubicBezTo>
                  <a:pt x="299" y="109"/>
                  <a:pt x="301" y="108"/>
                  <a:pt x="300" y="108"/>
                </a:cubicBezTo>
                <a:cubicBezTo>
                  <a:pt x="302" y="107"/>
                  <a:pt x="303" y="106"/>
                  <a:pt x="305" y="106"/>
                </a:cubicBezTo>
                <a:cubicBezTo>
                  <a:pt x="305" y="106"/>
                  <a:pt x="303" y="107"/>
                  <a:pt x="304" y="108"/>
                </a:cubicBezTo>
                <a:cubicBezTo>
                  <a:pt x="305" y="108"/>
                  <a:pt x="303" y="109"/>
                  <a:pt x="303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303" y="110"/>
                  <a:pt x="302" y="111"/>
                  <a:pt x="302" y="112"/>
                </a:cubicBezTo>
                <a:cubicBezTo>
                  <a:pt x="302" y="112"/>
                  <a:pt x="301" y="112"/>
                  <a:pt x="301" y="112"/>
                </a:cubicBezTo>
                <a:cubicBezTo>
                  <a:pt x="301" y="113"/>
                  <a:pt x="301" y="113"/>
                  <a:pt x="301" y="113"/>
                </a:cubicBezTo>
                <a:cubicBezTo>
                  <a:pt x="300" y="113"/>
                  <a:pt x="299" y="113"/>
                  <a:pt x="299" y="113"/>
                </a:cubicBezTo>
                <a:cubicBezTo>
                  <a:pt x="299" y="114"/>
                  <a:pt x="301" y="114"/>
                  <a:pt x="301" y="114"/>
                </a:cubicBezTo>
                <a:cubicBezTo>
                  <a:pt x="300" y="115"/>
                  <a:pt x="299" y="115"/>
                  <a:pt x="299" y="116"/>
                </a:cubicBezTo>
                <a:cubicBezTo>
                  <a:pt x="300" y="117"/>
                  <a:pt x="301" y="115"/>
                  <a:pt x="302" y="115"/>
                </a:cubicBezTo>
                <a:cubicBezTo>
                  <a:pt x="302" y="116"/>
                  <a:pt x="302" y="116"/>
                  <a:pt x="302" y="116"/>
                </a:cubicBezTo>
                <a:cubicBezTo>
                  <a:pt x="301" y="116"/>
                  <a:pt x="301" y="117"/>
                  <a:pt x="300" y="118"/>
                </a:cubicBezTo>
                <a:cubicBezTo>
                  <a:pt x="300" y="118"/>
                  <a:pt x="300" y="118"/>
                  <a:pt x="300" y="118"/>
                </a:cubicBezTo>
                <a:cubicBezTo>
                  <a:pt x="299" y="117"/>
                  <a:pt x="298" y="119"/>
                  <a:pt x="297" y="119"/>
                </a:cubicBezTo>
                <a:cubicBezTo>
                  <a:pt x="296" y="119"/>
                  <a:pt x="298" y="118"/>
                  <a:pt x="296" y="118"/>
                </a:cubicBezTo>
                <a:cubicBezTo>
                  <a:pt x="296" y="119"/>
                  <a:pt x="295" y="120"/>
                  <a:pt x="295" y="121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24"/>
                  <a:pt x="292" y="122"/>
                  <a:pt x="291" y="124"/>
                </a:cubicBezTo>
                <a:close/>
                <a:moveTo>
                  <a:pt x="339" y="342"/>
                </a:moveTo>
                <a:cubicBezTo>
                  <a:pt x="339" y="341"/>
                  <a:pt x="339" y="341"/>
                  <a:pt x="339" y="341"/>
                </a:cubicBezTo>
                <a:cubicBezTo>
                  <a:pt x="340" y="341"/>
                  <a:pt x="341" y="342"/>
                  <a:pt x="341" y="342"/>
                </a:cubicBezTo>
                <a:lnTo>
                  <a:pt x="339" y="342"/>
                </a:lnTo>
                <a:close/>
                <a:moveTo>
                  <a:pt x="342" y="344"/>
                </a:moveTo>
                <a:cubicBezTo>
                  <a:pt x="341" y="344"/>
                  <a:pt x="341" y="344"/>
                  <a:pt x="341" y="344"/>
                </a:cubicBezTo>
                <a:cubicBezTo>
                  <a:pt x="341" y="344"/>
                  <a:pt x="341" y="344"/>
                  <a:pt x="341" y="344"/>
                </a:cubicBezTo>
                <a:cubicBezTo>
                  <a:pt x="342" y="344"/>
                  <a:pt x="342" y="343"/>
                  <a:pt x="342" y="344"/>
                </a:cubicBezTo>
                <a:close/>
                <a:moveTo>
                  <a:pt x="336" y="344"/>
                </a:moveTo>
                <a:cubicBezTo>
                  <a:pt x="336" y="343"/>
                  <a:pt x="336" y="343"/>
                  <a:pt x="336" y="343"/>
                </a:cubicBezTo>
                <a:cubicBezTo>
                  <a:pt x="337" y="342"/>
                  <a:pt x="337" y="342"/>
                  <a:pt x="337" y="342"/>
                </a:cubicBezTo>
                <a:cubicBezTo>
                  <a:pt x="336" y="343"/>
                  <a:pt x="338" y="344"/>
                  <a:pt x="336" y="344"/>
                </a:cubicBezTo>
                <a:close/>
                <a:moveTo>
                  <a:pt x="336" y="336"/>
                </a:moveTo>
                <a:cubicBezTo>
                  <a:pt x="335" y="336"/>
                  <a:pt x="335" y="336"/>
                  <a:pt x="335" y="336"/>
                </a:cubicBezTo>
                <a:cubicBezTo>
                  <a:pt x="335" y="336"/>
                  <a:pt x="335" y="336"/>
                  <a:pt x="334" y="336"/>
                </a:cubicBezTo>
                <a:cubicBezTo>
                  <a:pt x="333" y="336"/>
                  <a:pt x="333" y="336"/>
                  <a:pt x="333" y="336"/>
                </a:cubicBezTo>
                <a:cubicBezTo>
                  <a:pt x="334" y="335"/>
                  <a:pt x="334" y="335"/>
                  <a:pt x="334" y="335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5" y="335"/>
                  <a:pt x="336" y="336"/>
                  <a:pt x="336" y="336"/>
                </a:cubicBezTo>
                <a:cubicBezTo>
                  <a:pt x="336" y="336"/>
                  <a:pt x="335" y="336"/>
                  <a:pt x="336" y="336"/>
                </a:cubicBezTo>
                <a:close/>
                <a:moveTo>
                  <a:pt x="336" y="351"/>
                </a:moveTo>
                <a:cubicBezTo>
                  <a:pt x="335" y="350"/>
                  <a:pt x="335" y="350"/>
                  <a:pt x="335" y="350"/>
                </a:cubicBezTo>
                <a:cubicBezTo>
                  <a:pt x="336" y="350"/>
                  <a:pt x="336" y="350"/>
                  <a:pt x="336" y="350"/>
                </a:cubicBezTo>
                <a:cubicBezTo>
                  <a:pt x="336" y="350"/>
                  <a:pt x="336" y="350"/>
                  <a:pt x="336" y="351"/>
                </a:cubicBezTo>
                <a:close/>
                <a:moveTo>
                  <a:pt x="335" y="348"/>
                </a:moveTo>
                <a:cubicBezTo>
                  <a:pt x="334" y="348"/>
                  <a:pt x="334" y="348"/>
                  <a:pt x="334" y="348"/>
                </a:cubicBezTo>
                <a:cubicBezTo>
                  <a:pt x="335" y="347"/>
                  <a:pt x="337" y="347"/>
                  <a:pt x="336" y="346"/>
                </a:cubicBezTo>
                <a:cubicBezTo>
                  <a:pt x="336" y="346"/>
                  <a:pt x="336" y="346"/>
                  <a:pt x="336" y="346"/>
                </a:cubicBezTo>
                <a:cubicBezTo>
                  <a:pt x="336" y="347"/>
                  <a:pt x="336" y="347"/>
                  <a:pt x="336" y="347"/>
                </a:cubicBezTo>
                <a:cubicBezTo>
                  <a:pt x="335" y="348"/>
                  <a:pt x="335" y="348"/>
                  <a:pt x="335" y="348"/>
                </a:cubicBezTo>
                <a:close/>
                <a:moveTo>
                  <a:pt x="333" y="332"/>
                </a:moveTo>
                <a:cubicBezTo>
                  <a:pt x="333" y="332"/>
                  <a:pt x="333" y="332"/>
                  <a:pt x="334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2"/>
                  <a:pt x="333" y="334"/>
                  <a:pt x="332" y="334"/>
                </a:cubicBezTo>
                <a:cubicBezTo>
                  <a:pt x="330" y="333"/>
                  <a:pt x="330" y="333"/>
                  <a:pt x="330" y="333"/>
                </a:cubicBezTo>
                <a:cubicBezTo>
                  <a:pt x="331" y="332"/>
                  <a:pt x="331" y="332"/>
                  <a:pt x="331" y="33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2" y="333"/>
                  <a:pt x="332" y="332"/>
                  <a:pt x="333" y="332"/>
                </a:cubicBezTo>
                <a:close/>
                <a:moveTo>
                  <a:pt x="303" y="122"/>
                </a:moveTo>
                <a:cubicBezTo>
                  <a:pt x="303" y="120"/>
                  <a:pt x="303" y="120"/>
                  <a:pt x="303" y="120"/>
                </a:cubicBezTo>
                <a:cubicBezTo>
                  <a:pt x="304" y="121"/>
                  <a:pt x="305" y="121"/>
                  <a:pt x="304" y="122"/>
                </a:cubicBezTo>
                <a:lnTo>
                  <a:pt x="303" y="122"/>
                </a:lnTo>
                <a:close/>
                <a:moveTo>
                  <a:pt x="335" y="333"/>
                </a:moveTo>
                <a:cubicBezTo>
                  <a:pt x="335" y="332"/>
                  <a:pt x="335" y="332"/>
                  <a:pt x="335" y="332"/>
                </a:cubicBezTo>
                <a:cubicBezTo>
                  <a:pt x="335" y="332"/>
                  <a:pt x="336" y="331"/>
                  <a:pt x="336" y="332"/>
                </a:cubicBezTo>
                <a:cubicBezTo>
                  <a:pt x="337" y="332"/>
                  <a:pt x="336" y="332"/>
                  <a:pt x="336" y="332"/>
                </a:cubicBezTo>
                <a:lnTo>
                  <a:pt x="335" y="333"/>
                </a:lnTo>
                <a:close/>
                <a:moveTo>
                  <a:pt x="339" y="341"/>
                </a:moveTo>
                <a:cubicBezTo>
                  <a:pt x="339" y="341"/>
                  <a:pt x="338" y="341"/>
                  <a:pt x="337" y="342"/>
                </a:cubicBezTo>
                <a:cubicBezTo>
                  <a:pt x="337" y="341"/>
                  <a:pt x="338" y="341"/>
                  <a:pt x="339" y="341"/>
                </a:cubicBezTo>
                <a:close/>
                <a:moveTo>
                  <a:pt x="339" y="330"/>
                </a:moveTo>
                <a:cubicBezTo>
                  <a:pt x="337" y="330"/>
                  <a:pt x="336" y="329"/>
                  <a:pt x="337" y="329"/>
                </a:cubicBezTo>
                <a:cubicBezTo>
                  <a:pt x="337" y="329"/>
                  <a:pt x="338" y="329"/>
                  <a:pt x="339" y="329"/>
                </a:cubicBezTo>
                <a:lnTo>
                  <a:pt x="339" y="330"/>
                </a:lnTo>
                <a:close/>
                <a:moveTo>
                  <a:pt x="329" y="333"/>
                </a:moveTo>
                <a:cubicBezTo>
                  <a:pt x="329" y="334"/>
                  <a:pt x="329" y="334"/>
                  <a:pt x="329" y="334"/>
                </a:cubicBezTo>
                <a:cubicBezTo>
                  <a:pt x="329" y="334"/>
                  <a:pt x="329" y="334"/>
                  <a:pt x="329" y="334"/>
                </a:cubicBezTo>
                <a:cubicBezTo>
                  <a:pt x="329" y="333"/>
                  <a:pt x="329" y="333"/>
                  <a:pt x="329" y="333"/>
                </a:cubicBezTo>
                <a:close/>
                <a:moveTo>
                  <a:pt x="326" y="338"/>
                </a:moveTo>
                <a:cubicBezTo>
                  <a:pt x="327" y="338"/>
                  <a:pt x="327" y="338"/>
                  <a:pt x="327" y="338"/>
                </a:cubicBezTo>
                <a:cubicBezTo>
                  <a:pt x="327" y="338"/>
                  <a:pt x="327" y="338"/>
                  <a:pt x="327" y="338"/>
                </a:cubicBezTo>
                <a:cubicBezTo>
                  <a:pt x="326" y="338"/>
                  <a:pt x="326" y="338"/>
                  <a:pt x="326" y="338"/>
                </a:cubicBezTo>
                <a:close/>
                <a:moveTo>
                  <a:pt x="325" y="335"/>
                </a:moveTo>
                <a:cubicBezTo>
                  <a:pt x="325" y="336"/>
                  <a:pt x="325" y="336"/>
                  <a:pt x="325" y="336"/>
                </a:cubicBezTo>
                <a:cubicBezTo>
                  <a:pt x="325" y="336"/>
                  <a:pt x="324" y="336"/>
                  <a:pt x="324" y="336"/>
                </a:cubicBezTo>
                <a:lnTo>
                  <a:pt x="325" y="335"/>
                </a:lnTo>
                <a:close/>
                <a:moveTo>
                  <a:pt x="328" y="343"/>
                </a:moveTo>
                <a:cubicBezTo>
                  <a:pt x="328" y="344"/>
                  <a:pt x="328" y="344"/>
                  <a:pt x="327" y="344"/>
                </a:cubicBezTo>
                <a:cubicBezTo>
                  <a:pt x="327" y="343"/>
                  <a:pt x="328" y="343"/>
                  <a:pt x="328" y="343"/>
                </a:cubicBezTo>
                <a:close/>
                <a:moveTo>
                  <a:pt x="328" y="341"/>
                </a:moveTo>
                <a:cubicBezTo>
                  <a:pt x="328" y="341"/>
                  <a:pt x="328" y="341"/>
                  <a:pt x="328" y="341"/>
                </a:cubicBezTo>
                <a:cubicBezTo>
                  <a:pt x="328" y="341"/>
                  <a:pt x="329" y="341"/>
                  <a:pt x="329" y="341"/>
                </a:cubicBezTo>
                <a:lnTo>
                  <a:pt x="328" y="341"/>
                </a:lnTo>
                <a:close/>
                <a:moveTo>
                  <a:pt x="328" y="345"/>
                </a:moveTo>
                <a:cubicBezTo>
                  <a:pt x="327" y="345"/>
                  <a:pt x="327" y="345"/>
                  <a:pt x="327" y="345"/>
                </a:cubicBezTo>
                <a:cubicBezTo>
                  <a:pt x="328" y="345"/>
                  <a:pt x="329" y="345"/>
                  <a:pt x="329" y="345"/>
                </a:cubicBezTo>
                <a:cubicBezTo>
                  <a:pt x="329" y="345"/>
                  <a:pt x="328" y="345"/>
                  <a:pt x="328" y="345"/>
                </a:cubicBezTo>
                <a:close/>
                <a:moveTo>
                  <a:pt x="330" y="351"/>
                </a:moveTo>
                <a:cubicBezTo>
                  <a:pt x="331" y="350"/>
                  <a:pt x="328" y="349"/>
                  <a:pt x="330" y="348"/>
                </a:cubicBezTo>
                <a:cubicBezTo>
                  <a:pt x="331" y="349"/>
                  <a:pt x="331" y="349"/>
                  <a:pt x="331" y="349"/>
                </a:cubicBezTo>
                <a:cubicBezTo>
                  <a:pt x="331" y="349"/>
                  <a:pt x="331" y="348"/>
                  <a:pt x="332" y="348"/>
                </a:cubicBezTo>
                <a:cubicBezTo>
                  <a:pt x="332" y="349"/>
                  <a:pt x="332" y="349"/>
                  <a:pt x="333" y="349"/>
                </a:cubicBezTo>
                <a:cubicBezTo>
                  <a:pt x="332" y="350"/>
                  <a:pt x="331" y="350"/>
                  <a:pt x="330" y="351"/>
                </a:cubicBezTo>
                <a:cubicBezTo>
                  <a:pt x="332" y="352"/>
                  <a:pt x="332" y="350"/>
                  <a:pt x="333" y="351"/>
                </a:cubicBezTo>
                <a:cubicBezTo>
                  <a:pt x="332" y="351"/>
                  <a:pt x="331" y="352"/>
                  <a:pt x="330" y="351"/>
                </a:cubicBezTo>
                <a:close/>
                <a:moveTo>
                  <a:pt x="332" y="339"/>
                </a:moveTo>
                <a:cubicBezTo>
                  <a:pt x="330" y="339"/>
                  <a:pt x="330" y="339"/>
                  <a:pt x="330" y="339"/>
                </a:cubicBezTo>
                <a:cubicBezTo>
                  <a:pt x="330" y="339"/>
                  <a:pt x="330" y="339"/>
                  <a:pt x="330" y="339"/>
                </a:cubicBezTo>
                <a:cubicBezTo>
                  <a:pt x="328" y="339"/>
                  <a:pt x="327" y="339"/>
                  <a:pt x="327" y="338"/>
                </a:cubicBezTo>
                <a:cubicBezTo>
                  <a:pt x="329" y="337"/>
                  <a:pt x="331" y="339"/>
                  <a:pt x="332" y="338"/>
                </a:cubicBezTo>
                <a:cubicBezTo>
                  <a:pt x="333" y="338"/>
                  <a:pt x="332" y="339"/>
                  <a:pt x="332" y="339"/>
                </a:cubicBezTo>
                <a:close/>
                <a:moveTo>
                  <a:pt x="334" y="352"/>
                </a:moveTo>
                <a:cubicBezTo>
                  <a:pt x="334" y="351"/>
                  <a:pt x="334" y="351"/>
                  <a:pt x="334" y="351"/>
                </a:cubicBezTo>
                <a:cubicBezTo>
                  <a:pt x="335" y="351"/>
                  <a:pt x="334" y="352"/>
                  <a:pt x="335" y="352"/>
                </a:cubicBezTo>
                <a:lnTo>
                  <a:pt x="334" y="352"/>
                </a:lnTo>
                <a:close/>
                <a:moveTo>
                  <a:pt x="338" y="356"/>
                </a:moveTo>
                <a:cubicBezTo>
                  <a:pt x="338" y="356"/>
                  <a:pt x="338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6" y="355"/>
                  <a:pt x="336" y="354"/>
                  <a:pt x="335" y="354"/>
                </a:cubicBezTo>
                <a:cubicBezTo>
                  <a:pt x="336" y="352"/>
                  <a:pt x="336" y="354"/>
                  <a:pt x="337" y="354"/>
                </a:cubicBezTo>
                <a:cubicBezTo>
                  <a:pt x="337" y="354"/>
                  <a:pt x="337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8" y="355"/>
                  <a:pt x="339" y="355"/>
                  <a:pt x="338" y="356"/>
                </a:cubicBezTo>
                <a:close/>
                <a:moveTo>
                  <a:pt x="340" y="355"/>
                </a:moveTo>
                <a:cubicBezTo>
                  <a:pt x="340" y="355"/>
                  <a:pt x="340" y="355"/>
                  <a:pt x="340" y="355"/>
                </a:cubicBezTo>
                <a:cubicBezTo>
                  <a:pt x="340" y="354"/>
                  <a:pt x="340" y="354"/>
                  <a:pt x="340" y="354"/>
                </a:cubicBezTo>
                <a:cubicBezTo>
                  <a:pt x="340" y="354"/>
                  <a:pt x="340" y="355"/>
                  <a:pt x="340" y="355"/>
                </a:cubicBezTo>
                <a:close/>
                <a:moveTo>
                  <a:pt x="344" y="351"/>
                </a:moveTo>
                <a:cubicBezTo>
                  <a:pt x="343" y="352"/>
                  <a:pt x="343" y="352"/>
                  <a:pt x="343" y="352"/>
                </a:cubicBezTo>
                <a:cubicBezTo>
                  <a:pt x="343" y="352"/>
                  <a:pt x="343" y="351"/>
                  <a:pt x="342" y="351"/>
                </a:cubicBezTo>
                <a:cubicBezTo>
                  <a:pt x="342" y="351"/>
                  <a:pt x="342" y="352"/>
                  <a:pt x="342" y="352"/>
                </a:cubicBezTo>
                <a:cubicBezTo>
                  <a:pt x="342" y="352"/>
                  <a:pt x="342" y="352"/>
                  <a:pt x="342" y="352"/>
                </a:cubicBezTo>
                <a:cubicBezTo>
                  <a:pt x="341" y="352"/>
                  <a:pt x="340" y="353"/>
                  <a:pt x="340" y="353"/>
                </a:cubicBezTo>
                <a:cubicBezTo>
                  <a:pt x="340" y="354"/>
                  <a:pt x="340" y="354"/>
                  <a:pt x="340" y="354"/>
                </a:cubicBezTo>
                <a:cubicBezTo>
                  <a:pt x="339" y="353"/>
                  <a:pt x="337" y="352"/>
                  <a:pt x="337" y="351"/>
                </a:cubicBezTo>
                <a:cubicBezTo>
                  <a:pt x="338" y="352"/>
                  <a:pt x="338" y="351"/>
                  <a:pt x="338" y="350"/>
                </a:cubicBezTo>
                <a:cubicBezTo>
                  <a:pt x="338" y="349"/>
                  <a:pt x="336" y="349"/>
                  <a:pt x="337" y="348"/>
                </a:cubicBezTo>
                <a:cubicBezTo>
                  <a:pt x="337" y="348"/>
                  <a:pt x="337" y="348"/>
                  <a:pt x="337" y="348"/>
                </a:cubicBezTo>
                <a:cubicBezTo>
                  <a:pt x="339" y="348"/>
                  <a:pt x="341" y="348"/>
                  <a:pt x="341" y="349"/>
                </a:cubicBezTo>
                <a:cubicBezTo>
                  <a:pt x="342" y="349"/>
                  <a:pt x="342" y="349"/>
                  <a:pt x="343" y="349"/>
                </a:cubicBezTo>
                <a:cubicBezTo>
                  <a:pt x="345" y="349"/>
                  <a:pt x="343" y="350"/>
                  <a:pt x="344" y="351"/>
                </a:cubicBezTo>
                <a:close/>
                <a:moveTo>
                  <a:pt x="308" y="108"/>
                </a:moveTo>
                <a:cubicBezTo>
                  <a:pt x="308" y="107"/>
                  <a:pt x="309" y="109"/>
                  <a:pt x="309" y="108"/>
                </a:cubicBezTo>
                <a:cubicBezTo>
                  <a:pt x="307" y="106"/>
                  <a:pt x="311" y="105"/>
                  <a:pt x="312" y="105"/>
                </a:cubicBezTo>
                <a:cubicBezTo>
                  <a:pt x="312" y="106"/>
                  <a:pt x="310" y="106"/>
                  <a:pt x="311" y="107"/>
                </a:cubicBezTo>
                <a:cubicBezTo>
                  <a:pt x="310" y="107"/>
                  <a:pt x="309" y="108"/>
                  <a:pt x="308" y="108"/>
                </a:cubicBezTo>
                <a:close/>
                <a:moveTo>
                  <a:pt x="347" y="353"/>
                </a:moveTo>
                <a:cubicBezTo>
                  <a:pt x="347" y="352"/>
                  <a:pt x="347" y="352"/>
                  <a:pt x="347" y="352"/>
                </a:cubicBezTo>
                <a:cubicBezTo>
                  <a:pt x="348" y="352"/>
                  <a:pt x="346" y="353"/>
                  <a:pt x="348" y="353"/>
                </a:cubicBezTo>
                <a:lnTo>
                  <a:pt x="347" y="353"/>
                </a:lnTo>
                <a:close/>
                <a:moveTo>
                  <a:pt x="312" y="101"/>
                </a:moveTo>
                <a:cubicBezTo>
                  <a:pt x="312" y="101"/>
                  <a:pt x="312" y="101"/>
                  <a:pt x="312" y="101"/>
                </a:cubicBezTo>
                <a:cubicBezTo>
                  <a:pt x="312" y="100"/>
                  <a:pt x="312" y="100"/>
                  <a:pt x="312" y="100"/>
                </a:cubicBezTo>
                <a:cubicBezTo>
                  <a:pt x="312" y="100"/>
                  <a:pt x="312" y="100"/>
                  <a:pt x="312" y="100"/>
                </a:cubicBezTo>
                <a:lnTo>
                  <a:pt x="312" y="101"/>
                </a:lnTo>
                <a:close/>
                <a:moveTo>
                  <a:pt x="349" y="353"/>
                </a:moveTo>
                <a:cubicBezTo>
                  <a:pt x="350" y="352"/>
                  <a:pt x="350" y="352"/>
                  <a:pt x="350" y="352"/>
                </a:cubicBezTo>
                <a:cubicBezTo>
                  <a:pt x="351" y="352"/>
                  <a:pt x="351" y="352"/>
                  <a:pt x="351" y="352"/>
                </a:cubicBezTo>
                <a:cubicBezTo>
                  <a:pt x="351" y="353"/>
                  <a:pt x="349" y="353"/>
                  <a:pt x="349" y="353"/>
                </a:cubicBezTo>
                <a:close/>
                <a:moveTo>
                  <a:pt x="348" y="337"/>
                </a:moveTo>
                <a:cubicBezTo>
                  <a:pt x="347" y="336"/>
                  <a:pt x="349" y="336"/>
                  <a:pt x="349" y="335"/>
                </a:cubicBezTo>
                <a:cubicBezTo>
                  <a:pt x="349" y="336"/>
                  <a:pt x="350" y="337"/>
                  <a:pt x="348" y="337"/>
                </a:cubicBezTo>
                <a:close/>
                <a:moveTo>
                  <a:pt x="351" y="341"/>
                </a:moveTo>
                <a:cubicBezTo>
                  <a:pt x="351" y="342"/>
                  <a:pt x="351" y="342"/>
                  <a:pt x="350" y="342"/>
                </a:cubicBezTo>
                <a:cubicBezTo>
                  <a:pt x="350" y="341"/>
                  <a:pt x="350" y="341"/>
                  <a:pt x="350" y="341"/>
                </a:cubicBezTo>
                <a:lnTo>
                  <a:pt x="351" y="341"/>
                </a:lnTo>
                <a:close/>
                <a:moveTo>
                  <a:pt x="352" y="355"/>
                </a:moveTo>
                <a:cubicBezTo>
                  <a:pt x="352" y="354"/>
                  <a:pt x="355" y="354"/>
                  <a:pt x="353" y="353"/>
                </a:cubicBezTo>
                <a:cubicBezTo>
                  <a:pt x="354" y="354"/>
                  <a:pt x="354" y="354"/>
                  <a:pt x="354" y="354"/>
                </a:cubicBezTo>
                <a:cubicBezTo>
                  <a:pt x="353" y="354"/>
                  <a:pt x="354" y="355"/>
                  <a:pt x="352" y="355"/>
                </a:cubicBezTo>
                <a:close/>
                <a:moveTo>
                  <a:pt x="356" y="359"/>
                </a:moveTo>
                <a:cubicBezTo>
                  <a:pt x="354" y="359"/>
                  <a:pt x="354" y="359"/>
                  <a:pt x="354" y="359"/>
                </a:cubicBezTo>
                <a:cubicBezTo>
                  <a:pt x="355" y="357"/>
                  <a:pt x="355" y="357"/>
                  <a:pt x="355" y="357"/>
                </a:cubicBezTo>
                <a:cubicBezTo>
                  <a:pt x="355" y="358"/>
                  <a:pt x="356" y="358"/>
                  <a:pt x="356" y="359"/>
                </a:cubicBezTo>
                <a:close/>
                <a:moveTo>
                  <a:pt x="359" y="362"/>
                </a:moveTo>
                <a:cubicBezTo>
                  <a:pt x="359" y="361"/>
                  <a:pt x="359" y="361"/>
                  <a:pt x="359" y="361"/>
                </a:cubicBezTo>
                <a:cubicBezTo>
                  <a:pt x="359" y="362"/>
                  <a:pt x="359" y="362"/>
                  <a:pt x="359" y="362"/>
                </a:cubicBezTo>
                <a:cubicBezTo>
                  <a:pt x="360" y="362"/>
                  <a:pt x="360" y="361"/>
                  <a:pt x="360" y="361"/>
                </a:cubicBezTo>
                <a:lnTo>
                  <a:pt x="359" y="362"/>
                </a:lnTo>
                <a:close/>
                <a:moveTo>
                  <a:pt x="359" y="356"/>
                </a:moveTo>
                <a:cubicBezTo>
                  <a:pt x="358" y="356"/>
                  <a:pt x="357" y="355"/>
                  <a:pt x="357" y="357"/>
                </a:cubicBezTo>
                <a:cubicBezTo>
                  <a:pt x="355" y="355"/>
                  <a:pt x="355" y="355"/>
                  <a:pt x="355" y="355"/>
                </a:cubicBezTo>
                <a:cubicBezTo>
                  <a:pt x="357" y="356"/>
                  <a:pt x="357" y="356"/>
                  <a:pt x="357" y="356"/>
                </a:cubicBezTo>
                <a:cubicBezTo>
                  <a:pt x="356" y="355"/>
                  <a:pt x="357" y="352"/>
                  <a:pt x="355" y="353"/>
                </a:cubicBezTo>
                <a:cubicBezTo>
                  <a:pt x="356" y="352"/>
                  <a:pt x="356" y="352"/>
                  <a:pt x="356" y="352"/>
                </a:cubicBezTo>
                <a:cubicBezTo>
                  <a:pt x="356" y="351"/>
                  <a:pt x="355" y="351"/>
                  <a:pt x="355" y="352"/>
                </a:cubicBezTo>
                <a:cubicBezTo>
                  <a:pt x="355" y="351"/>
                  <a:pt x="356" y="350"/>
                  <a:pt x="357" y="350"/>
                </a:cubicBezTo>
                <a:cubicBezTo>
                  <a:pt x="359" y="351"/>
                  <a:pt x="360" y="354"/>
                  <a:pt x="362" y="352"/>
                </a:cubicBezTo>
                <a:cubicBezTo>
                  <a:pt x="364" y="351"/>
                  <a:pt x="363" y="353"/>
                  <a:pt x="365" y="352"/>
                </a:cubicBezTo>
                <a:cubicBezTo>
                  <a:pt x="366" y="353"/>
                  <a:pt x="366" y="353"/>
                  <a:pt x="366" y="353"/>
                </a:cubicBezTo>
                <a:cubicBezTo>
                  <a:pt x="363" y="354"/>
                  <a:pt x="361" y="354"/>
                  <a:pt x="359" y="356"/>
                </a:cubicBezTo>
                <a:close/>
                <a:moveTo>
                  <a:pt x="356" y="345"/>
                </a:moveTo>
                <a:cubicBezTo>
                  <a:pt x="356" y="345"/>
                  <a:pt x="357" y="343"/>
                  <a:pt x="357" y="344"/>
                </a:cubicBezTo>
                <a:cubicBezTo>
                  <a:pt x="356" y="346"/>
                  <a:pt x="359" y="347"/>
                  <a:pt x="357" y="347"/>
                </a:cubicBezTo>
                <a:cubicBezTo>
                  <a:pt x="357" y="347"/>
                  <a:pt x="356" y="346"/>
                  <a:pt x="356" y="346"/>
                </a:cubicBezTo>
                <a:cubicBezTo>
                  <a:pt x="355" y="346"/>
                  <a:pt x="355" y="346"/>
                  <a:pt x="355" y="347"/>
                </a:cubicBezTo>
                <a:cubicBezTo>
                  <a:pt x="355" y="346"/>
                  <a:pt x="355" y="346"/>
                  <a:pt x="355" y="346"/>
                </a:cubicBezTo>
                <a:cubicBezTo>
                  <a:pt x="356" y="345"/>
                  <a:pt x="356" y="345"/>
                  <a:pt x="356" y="345"/>
                </a:cubicBezTo>
                <a:close/>
                <a:moveTo>
                  <a:pt x="361" y="343"/>
                </a:moveTo>
                <a:cubicBezTo>
                  <a:pt x="361" y="343"/>
                  <a:pt x="361" y="343"/>
                  <a:pt x="361" y="344"/>
                </a:cubicBezTo>
                <a:cubicBezTo>
                  <a:pt x="361" y="344"/>
                  <a:pt x="360" y="344"/>
                  <a:pt x="360" y="344"/>
                </a:cubicBezTo>
                <a:lnTo>
                  <a:pt x="361" y="343"/>
                </a:lnTo>
                <a:close/>
                <a:moveTo>
                  <a:pt x="358" y="333"/>
                </a:moveTo>
                <a:cubicBezTo>
                  <a:pt x="359" y="332"/>
                  <a:pt x="359" y="332"/>
                  <a:pt x="359" y="332"/>
                </a:cubicBezTo>
                <a:cubicBezTo>
                  <a:pt x="359" y="333"/>
                  <a:pt x="359" y="333"/>
                  <a:pt x="359" y="333"/>
                </a:cubicBezTo>
                <a:lnTo>
                  <a:pt x="358" y="333"/>
                </a:lnTo>
                <a:close/>
                <a:moveTo>
                  <a:pt x="362" y="346"/>
                </a:moveTo>
                <a:cubicBezTo>
                  <a:pt x="362" y="346"/>
                  <a:pt x="362" y="346"/>
                  <a:pt x="362" y="346"/>
                </a:cubicBezTo>
                <a:cubicBezTo>
                  <a:pt x="362" y="347"/>
                  <a:pt x="362" y="347"/>
                  <a:pt x="362" y="347"/>
                </a:cubicBezTo>
                <a:cubicBezTo>
                  <a:pt x="361" y="347"/>
                  <a:pt x="361" y="347"/>
                  <a:pt x="362" y="346"/>
                </a:cubicBezTo>
                <a:close/>
                <a:moveTo>
                  <a:pt x="329" y="87"/>
                </a:moveTo>
                <a:cubicBezTo>
                  <a:pt x="329" y="87"/>
                  <a:pt x="330" y="89"/>
                  <a:pt x="328" y="90"/>
                </a:cubicBezTo>
                <a:cubicBezTo>
                  <a:pt x="327" y="89"/>
                  <a:pt x="327" y="90"/>
                  <a:pt x="326" y="90"/>
                </a:cubicBezTo>
                <a:cubicBezTo>
                  <a:pt x="326" y="91"/>
                  <a:pt x="326" y="91"/>
                  <a:pt x="326" y="91"/>
                </a:cubicBezTo>
                <a:cubicBezTo>
                  <a:pt x="326" y="91"/>
                  <a:pt x="325" y="91"/>
                  <a:pt x="325" y="92"/>
                </a:cubicBezTo>
                <a:cubicBezTo>
                  <a:pt x="323" y="93"/>
                  <a:pt x="323" y="93"/>
                  <a:pt x="323" y="93"/>
                </a:cubicBezTo>
                <a:cubicBezTo>
                  <a:pt x="323" y="94"/>
                  <a:pt x="321" y="94"/>
                  <a:pt x="320" y="95"/>
                </a:cubicBezTo>
                <a:cubicBezTo>
                  <a:pt x="317" y="96"/>
                  <a:pt x="318" y="93"/>
                  <a:pt x="316" y="93"/>
                </a:cubicBezTo>
                <a:cubicBezTo>
                  <a:pt x="314" y="94"/>
                  <a:pt x="312" y="96"/>
                  <a:pt x="310" y="94"/>
                </a:cubicBezTo>
                <a:cubicBezTo>
                  <a:pt x="311" y="93"/>
                  <a:pt x="310" y="93"/>
                  <a:pt x="308" y="94"/>
                </a:cubicBezTo>
                <a:cubicBezTo>
                  <a:pt x="308" y="95"/>
                  <a:pt x="307" y="95"/>
                  <a:pt x="306" y="95"/>
                </a:cubicBezTo>
                <a:cubicBezTo>
                  <a:pt x="306" y="93"/>
                  <a:pt x="303" y="94"/>
                  <a:pt x="302" y="93"/>
                </a:cubicBezTo>
                <a:cubicBezTo>
                  <a:pt x="301" y="94"/>
                  <a:pt x="299" y="94"/>
                  <a:pt x="299" y="95"/>
                </a:cubicBezTo>
                <a:cubicBezTo>
                  <a:pt x="299" y="95"/>
                  <a:pt x="299" y="97"/>
                  <a:pt x="298" y="97"/>
                </a:cubicBezTo>
                <a:cubicBezTo>
                  <a:pt x="298" y="95"/>
                  <a:pt x="298" y="93"/>
                  <a:pt x="300" y="92"/>
                </a:cubicBezTo>
                <a:cubicBezTo>
                  <a:pt x="298" y="91"/>
                  <a:pt x="298" y="91"/>
                  <a:pt x="298" y="91"/>
                </a:cubicBezTo>
                <a:cubicBezTo>
                  <a:pt x="300" y="91"/>
                  <a:pt x="301" y="88"/>
                  <a:pt x="303" y="90"/>
                </a:cubicBezTo>
                <a:cubicBezTo>
                  <a:pt x="306" y="88"/>
                  <a:pt x="307" y="92"/>
                  <a:pt x="308" y="91"/>
                </a:cubicBezTo>
                <a:cubicBezTo>
                  <a:pt x="311" y="91"/>
                  <a:pt x="314" y="90"/>
                  <a:pt x="316" y="89"/>
                </a:cubicBezTo>
                <a:cubicBezTo>
                  <a:pt x="317" y="89"/>
                  <a:pt x="318" y="90"/>
                  <a:pt x="319" y="89"/>
                </a:cubicBezTo>
                <a:cubicBezTo>
                  <a:pt x="320" y="90"/>
                  <a:pt x="320" y="90"/>
                  <a:pt x="320" y="90"/>
                </a:cubicBezTo>
                <a:cubicBezTo>
                  <a:pt x="320" y="90"/>
                  <a:pt x="319" y="90"/>
                  <a:pt x="318" y="90"/>
                </a:cubicBezTo>
                <a:cubicBezTo>
                  <a:pt x="319" y="91"/>
                  <a:pt x="318" y="93"/>
                  <a:pt x="320" y="93"/>
                </a:cubicBezTo>
                <a:cubicBezTo>
                  <a:pt x="320" y="91"/>
                  <a:pt x="325" y="90"/>
                  <a:pt x="321" y="89"/>
                </a:cubicBezTo>
                <a:cubicBezTo>
                  <a:pt x="321" y="88"/>
                  <a:pt x="321" y="88"/>
                  <a:pt x="321" y="88"/>
                </a:cubicBezTo>
                <a:cubicBezTo>
                  <a:pt x="321" y="88"/>
                  <a:pt x="322" y="89"/>
                  <a:pt x="322" y="88"/>
                </a:cubicBezTo>
                <a:cubicBezTo>
                  <a:pt x="323" y="88"/>
                  <a:pt x="323" y="87"/>
                  <a:pt x="323" y="87"/>
                </a:cubicBezTo>
                <a:cubicBezTo>
                  <a:pt x="324" y="87"/>
                  <a:pt x="324" y="87"/>
                  <a:pt x="324" y="87"/>
                </a:cubicBezTo>
                <a:cubicBezTo>
                  <a:pt x="325" y="86"/>
                  <a:pt x="323" y="85"/>
                  <a:pt x="324" y="85"/>
                </a:cubicBezTo>
                <a:cubicBezTo>
                  <a:pt x="324" y="85"/>
                  <a:pt x="326" y="85"/>
                  <a:pt x="327" y="86"/>
                </a:cubicBezTo>
                <a:cubicBezTo>
                  <a:pt x="325" y="87"/>
                  <a:pt x="325" y="87"/>
                  <a:pt x="325" y="87"/>
                </a:cubicBezTo>
                <a:cubicBezTo>
                  <a:pt x="327" y="87"/>
                  <a:pt x="329" y="86"/>
                  <a:pt x="331" y="85"/>
                </a:cubicBezTo>
                <a:cubicBezTo>
                  <a:pt x="331" y="85"/>
                  <a:pt x="331" y="85"/>
                  <a:pt x="332" y="85"/>
                </a:cubicBezTo>
                <a:cubicBezTo>
                  <a:pt x="332" y="87"/>
                  <a:pt x="330" y="86"/>
                  <a:pt x="329" y="87"/>
                </a:cubicBezTo>
                <a:close/>
                <a:moveTo>
                  <a:pt x="367" y="339"/>
                </a:moveTo>
                <a:cubicBezTo>
                  <a:pt x="367" y="339"/>
                  <a:pt x="367" y="340"/>
                  <a:pt x="367" y="340"/>
                </a:cubicBezTo>
                <a:cubicBezTo>
                  <a:pt x="366" y="340"/>
                  <a:pt x="366" y="340"/>
                  <a:pt x="366" y="340"/>
                </a:cubicBezTo>
                <a:lnTo>
                  <a:pt x="367" y="339"/>
                </a:lnTo>
                <a:close/>
                <a:moveTo>
                  <a:pt x="371" y="352"/>
                </a:moveTo>
                <a:cubicBezTo>
                  <a:pt x="371" y="351"/>
                  <a:pt x="371" y="351"/>
                  <a:pt x="371" y="351"/>
                </a:cubicBezTo>
                <a:cubicBezTo>
                  <a:pt x="371" y="352"/>
                  <a:pt x="372" y="352"/>
                  <a:pt x="372" y="352"/>
                </a:cubicBezTo>
                <a:lnTo>
                  <a:pt x="371" y="352"/>
                </a:lnTo>
                <a:close/>
                <a:moveTo>
                  <a:pt x="372" y="345"/>
                </a:moveTo>
                <a:cubicBezTo>
                  <a:pt x="372" y="344"/>
                  <a:pt x="365" y="345"/>
                  <a:pt x="369" y="343"/>
                </a:cubicBezTo>
                <a:cubicBezTo>
                  <a:pt x="370" y="343"/>
                  <a:pt x="371" y="343"/>
                  <a:pt x="372" y="343"/>
                </a:cubicBezTo>
                <a:cubicBezTo>
                  <a:pt x="371" y="343"/>
                  <a:pt x="371" y="344"/>
                  <a:pt x="371" y="344"/>
                </a:cubicBezTo>
                <a:lnTo>
                  <a:pt x="372" y="345"/>
                </a:lnTo>
                <a:close/>
                <a:moveTo>
                  <a:pt x="369" y="333"/>
                </a:moveTo>
                <a:cubicBezTo>
                  <a:pt x="368" y="333"/>
                  <a:pt x="368" y="333"/>
                  <a:pt x="368" y="333"/>
                </a:cubicBezTo>
                <a:cubicBezTo>
                  <a:pt x="368" y="333"/>
                  <a:pt x="368" y="333"/>
                  <a:pt x="368" y="333"/>
                </a:cubicBezTo>
                <a:cubicBezTo>
                  <a:pt x="369" y="333"/>
                  <a:pt x="369" y="333"/>
                  <a:pt x="369" y="333"/>
                </a:cubicBezTo>
                <a:cubicBezTo>
                  <a:pt x="369" y="333"/>
                  <a:pt x="369" y="333"/>
                  <a:pt x="369" y="333"/>
                </a:cubicBezTo>
                <a:close/>
                <a:moveTo>
                  <a:pt x="370" y="337"/>
                </a:moveTo>
                <a:cubicBezTo>
                  <a:pt x="370" y="337"/>
                  <a:pt x="370" y="337"/>
                  <a:pt x="370" y="337"/>
                </a:cubicBezTo>
                <a:cubicBezTo>
                  <a:pt x="369" y="337"/>
                  <a:pt x="369" y="337"/>
                  <a:pt x="369" y="337"/>
                </a:cubicBezTo>
                <a:lnTo>
                  <a:pt x="370" y="337"/>
                </a:lnTo>
                <a:close/>
                <a:moveTo>
                  <a:pt x="369" y="326"/>
                </a:moveTo>
                <a:cubicBezTo>
                  <a:pt x="370" y="326"/>
                  <a:pt x="370" y="325"/>
                  <a:pt x="370" y="325"/>
                </a:cubicBezTo>
                <a:cubicBezTo>
                  <a:pt x="371" y="325"/>
                  <a:pt x="371" y="325"/>
                  <a:pt x="371" y="325"/>
                </a:cubicBezTo>
                <a:cubicBezTo>
                  <a:pt x="371" y="325"/>
                  <a:pt x="370" y="326"/>
                  <a:pt x="369" y="326"/>
                </a:cubicBezTo>
                <a:close/>
                <a:moveTo>
                  <a:pt x="371" y="335"/>
                </a:moveTo>
                <a:cubicBezTo>
                  <a:pt x="371" y="334"/>
                  <a:pt x="371" y="334"/>
                  <a:pt x="371" y="334"/>
                </a:cubicBezTo>
                <a:cubicBezTo>
                  <a:pt x="374" y="334"/>
                  <a:pt x="374" y="334"/>
                  <a:pt x="374" y="334"/>
                </a:cubicBezTo>
                <a:cubicBezTo>
                  <a:pt x="373" y="334"/>
                  <a:pt x="373" y="336"/>
                  <a:pt x="371" y="335"/>
                </a:cubicBezTo>
                <a:close/>
                <a:moveTo>
                  <a:pt x="377" y="353"/>
                </a:moveTo>
                <a:cubicBezTo>
                  <a:pt x="377" y="352"/>
                  <a:pt x="377" y="352"/>
                  <a:pt x="377" y="352"/>
                </a:cubicBezTo>
                <a:cubicBezTo>
                  <a:pt x="378" y="352"/>
                  <a:pt x="378" y="352"/>
                  <a:pt x="378" y="352"/>
                </a:cubicBezTo>
                <a:lnTo>
                  <a:pt x="377" y="353"/>
                </a:lnTo>
                <a:close/>
                <a:moveTo>
                  <a:pt x="376" y="334"/>
                </a:moveTo>
                <a:cubicBezTo>
                  <a:pt x="375" y="333"/>
                  <a:pt x="375" y="333"/>
                  <a:pt x="375" y="333"/>
                </a:cubicBezTo>
                <a:cubicBezTo>
                  <a:pt x="376" y="333"/>
                  <a:pt x="376" y="333"/>
                  <a:pt x="376" y="333"/>
                </a:cubicBezTo>
                <a:cubicBezTo>
                  <a:pt x="376" y="334"/>
                  <a:pt x="376" y="334"/>
                  <a:pt x="376" y="334"/>
                </a:cubicBezTo>
                <a:close/>
                <a:moveTo>
                  <a:pt x="340" y="97"/>
                </a:moveTo>
                <a:cubicBezTo>
                  <a:pt x="339" y="96"/>
                  <a:pt x="341" y="91"/>
                  <a:pt x="337" y="93"/>
                </a:cubicBezTo>
                <a:cubicBezTo>
                  <a:pt x="337" y="93"/>
                  <a:pt x="338" y="93"/>
                  <a:pt x="338" y="93"/>
                </a:cubicBezTo>
                <a:cubicBezTo>
                  <a:pt x="336" y="90"/>
                  <a:pt x="330" y="96"/>
                  <a:pt x="333" y="91"/>
                </a:cubicBezTo>
                <a:cubicBezTo>
                  <a:pt x="333" y="91"/>
                  <a:pt x="334" y="91"/>
                  <a:pt x="334" y="90"/>
                </a:cubicBezTo>
                <a:cubicBezTo>
                  <a:pt x="334" y="90"/>
                  <a:pt x="334" y="90"/>
                  <a:pt x="334" y="90"/>
                </a:cubicBezTo>
                <a:cubicBezTo>
                  <a:pt x="335" y="90"/>
                  <a:pt x="336" y="90"/>
                  <a:pt x="337" y="89"/>
                </a:cubicBezTo>
                <a:cubicBezTo>
                  <a:pt x="336" y="88"/>
                  <a:pt x="336" y="88"/>
                  <a:pt x="336" y="88"/>
                </a:cubicBezTo>
                <a:cubicBezTo>
                  <a:pt x="343" y="89"/>
                  <a:pt x="343" y="89"/>
                  <a:pt x="343" y="89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2"/>
                  <a:pt x="345" y="90"/>
                  <a:pt x="345" y="92"/>
                </a:cubicBezTo>
                <a:cubicBezTo>
                  <a:pt x="344" y="92"/>
                  <a:pt x="344" y="92"/>
                  <a:pt x="344" y="92"/>
                </a:cubicBezTo>
                <a:cubicBezTo>
                  <a:pt x="346" y="93"/>
                  <a:pt x="346" y="93"/>
                  <a:pt x="346" y="93"/>
                </a:cubicBezTo>
                <a:cubicBezTo>
                  <a:pt x="345" y="93"/>
                  <a:pt x="345" y="94"/>
                  <a:pt x="346" y="94"/>
                </a:cubicBezTo>
                <a:cubicBezTo>
                  <a:pt x="345" y="94"/>
                  <a:pt x="345" y="96"/>
                  <a:pt x="344" y="96"/>
                </a:cubicBezTo>
                <a:cubicBezTo>
                  <a:pt x="345" y="96"/>
                  <a:pt x="345" y="96"/>
                  <a:pt x="345" y="96"/>
                </a:cubicBezTo>
                <a:cubicBezTo>
                  <a:pt x="344" y="96"/>
                  <a:pt x="342" y="98"/>
                  <a:pt x="340" y="97"/>
                </a:cubicBezTo>
                <a:close/>
                <a:moveTo>
                  <a:pt x="382" y="354"/>
                </a:moveTo>
                <a:cubicBezTo>
                  <a:pt x="382" y="354"/>
                  <a:pt x="382" y="353"/>
                  <a:pt x="383" y="352"/>
                </a:cubicBezTo>
                <a:cubicBezTo>
                  <a:pt x="383" y="353"/>
                  <a:pt x="383" y="353"/>
                  <a:pt x="382" y="354"/>
                </a:cubicBezTo>
                <a:close/>
                <a:moveTo>
                  <a:pt x="388" y="364"/>
                </a:moveTo>
                <a:cubicBezTo>
                  <a:pt x="387" y="363"/>
                  <a:pt x="387" y="363"/>
                  <a:pt x="387" y="363"/>
                </a:cubicBezTo>
                <a:cubicBezTo>
                  <a:pt x="388" y="363"/>
                  <a:pt x="388" y="363"/>
                  <a:pt x="389" y="363"/>
                </a:cubicBezTo>
                <a:lnTo>
                  <a:pt x="388" y="364"/>
                </a:lnTo>
                <a:close/>
                <a:moveTo>
                  <a:pt x="391" y="362"/>
                </a:moveTo>
                <a:cubicBezTo>
                  <a:pt x="390" y="362"/>
                  <a:pt x="390" y="362"/>
                  <a:pt x="390" y="362"/>
                </a:cubicBezTo>
                <a:cubicBezTo>
                  <a:pt x="390" y="362"/>
                  <a:pt x="391" y="362"/>
                  <a:pt x="391" y="362"/>
                </a:cubicBezTo>
                <a:cubicBezTo>
                  <a:pt x="391" y="362"/>
                  <a:pt x="391" y="362"/>
                  <a:pt x="391" y="362"/>
                </a:cubicBezTo>
                <a:close/>
                <a:moveTo>
                  <a:pt x="391" y="361"/>
                </a:moveTo>
                <a:cubicBezTo>
                  <a:pt x="391" y="360"/>
                  <a:pt x="391" y="360"/>
                  <a:pt x="391" y="360"/>
                </a:cubicBezTo>
                <a:cubicBezTo>
                  <a:pt x="392" y="360"/>
                  <a:pt x="392" y="360"/>
                  <a:pt x="392" y="360"/>
                </a:cubicBezTo>
                <a:lnTo>
                  <a:pt x="391" y="361"/>
                </a:lnTo>
                <a:close/>
                <a:moveTo>
                  <a:pt x="391" y="358"/>
                </a:moveTo>
                <a:cubicBezTo>
                  <a:pt x="391" y="358"/>
                  <a:pt x="392" y="357"/>
                  <a:pt x="392" y="357"/>
                </a:cubicBezTo>
                <a:cubicBezTo>
                  <a:pt x="392" y="357"/>
                  <a:pt x="392" y="358"/>
                  <a:pt x="391" y="358"/>
                </a:cubicBezTo>
                <a:close/>
                <a:moveTo>
                  <a:pt x="394" y="362"/>
                </a:moveTo>
                <a:cubicBezTo>
                  <a:pt x="394" y="361"/>
                  <a:pt x="394" y="361"/>
                  <a:pt x="394" y="361"/>
                </a:cubicBezTo>
                <a:cubicBezTo>
                  <a:pt x="394" y="361"/>
                  <a:pt x="394" y="361"/>
                  <a:pt x="394" y="361"/>
                </a:cubicBezTo>
                <a:lnTo>
                  <a:pt x="394" y="362"/>
                </a:lnTo>
                <a:close/>
                <a:moveTo>
                  <a:pt x="390" y="349"/>
                </a:moveTo>
                <a:cubicBezTo>
                  <a:pt x="390" y="349"/>
                  <a:pt x="388" y="350"/>
                  <a:pt x="388" y="352"/>
                </a:cubicBezTo>
                <a:cubicBezTo>
                  <a:pt x="390" y="352"/>
                  <a:pt x="391" y="353"/>
                  <a:pt x="393" y="353"/>
                </a:cubicBezTo>
                <a:cubicBezTo>
                  <a:pt x="391" y="353"/>
                  <a:pt x="391" y="355"/>
                  <a:pt x="389" y="355"/>
                </a:cubicBezTo>
                <a:cubicBezTo>
                  <a:pt x="389" y="354"/>
                  <a:pt x="387" y="354"/>
                  <a:pt x="386" y="353"/>
                </a:cubicBezTo>
                <a:cubicBezTo>
                  <a:pt x="386" y="353"/>
                  <a:pt x="386" y="353"/>
                  <a:pt x="386" y="353"/>
                </a:cubicBezTo>
                <a:cubicBezTo>
                  <a:pt x="386" y="353"/>
                  <a:pt x="385" y="352"/>
                  <a:pt x="384" y="352"/>
                </a:cubicBezTo>
                <a:cubicBezTo>
                  <a:pt x="386" y="350"/>
                  <a:pt x="386" y="350"/>
                  <a:pt x="386" y="350"/>
                </a:cubicBezTo>
                <a:cubicBezTo>
                  <a:pt x="385" y="350"/>
                  <a:pt x="382" y="349"/>
                  <a:pt x="381" y="350"/>
                </a:cubicBezTo>
                <a:cubicBezTo>
                  <a:pt x="382" y="348"/>
                  <a:pt x="382" y="348"/>
                  <a:pt x="382" y="348"/>
                </a:cubicBezTo>
                <a:cubicBezTo>
                  <a:pt x="383" y="350"/>
                  <a:pt x="385" y="348"/>
                  <a:pt x="387" y="348"/>
                </a:cubicBezTo>
                <a:cubicBezTo>
                  <a:pt x="387" y="347"/>
                  <a:pt x="387" y="347"/>
                  <a:pt x="387" y="347"/>
                </a:cubicBezTo>
                <a:lnTo>
                  <a:pt x="390" y="349"/>
                </a:lnTo>
                <a:close/>
                <a:moveTo>
                  <a:pt x="363" y="106"/>
                </a:moveTo>
                <a:cubicBezTo>
                  <a:pt x="364" y="106"/>
                  <a:pt x="364" y="106"/>
                  <a:pt x="364" y="106"/>
                </a:cubicBezTo>
                <a:cubicBezTo>
                  <a:pt x="362" y="106"/>
                  <a:pt x="362" y="106"/>
                  <a:pt x="362" y="106"/>
                </a:cubicBezTo>
                <a:lnTo>
                  <a:pt x="363" y="106"/>
                </a:lnTo>
                <a:close/>
                <a:moveTo>
                  <a:pt x="361" y="133"/>
                </a:moveTo>
                <a:cubicBezTo>
                  <a:pt x="362" y="132"/>
                  <a:pt x="363" y="133"/>
                  <a:pt x="364" y="132"/>
                </a:cubicBezTo>
                <a:cubicBezTo>
                  <a:pt x="364" y="132"/>
                  <a:pt x="362" y="133"/>
                  <a:pt x="362" y="131"/>
                </a:cubicBezTo>
                <a:cubicBezTo>
                  <a:pt x="363" y="131"/>
                  <a:pt x="364" y="130"/>
                  <a:pt x="364" y="132"/>
                </a:cubicBezTo>
                <a:cubicBezTo>
                  <a:pt x="365" y="131"/>
                  <a:pt x="365" y="131"/>
                  <a:pt x="365" y="131"/>
                </a:cubicBezTo>
                <a:cubicBezTo>
                  <a:pt x="365" y="131"/>
                  <a:pt x="365" y="130"/>
                  <a:pt x="365" y="130"/>
                </a:cubicBezTo>
                <a:cubicBezTo>
                  <a:pt x="365" y="128"/>
                  <a:pt x="367" y="130"/>
                  <a:pt x="367" y="128"/>
                </a:cubicBezTo>
                <a:cubicBezTo>
                  <a:pt x="367" y="128"/>
                  <a:pt x="367" y="128"/>
                  <a:pt x="367" y="128"/>
                </a:cubicBezTo>
                <a:cubicBezTo>
                  <a:pt x="367" y="127"/>
                  <a:pt x="369" y="124"/>
                  <a:pt x="371" y="124"/>
                </a:cubicBezTo>
                <a:cubicBezTo>
                  <a:pt x="371" y="126"/>
                  <a:pt x="371" y="126"/>
                  <a:pt x="372" y="128"/>
                </a:cubicBezTo>
                <a:cubicBezTo>
                  <a:pt x="370" y="130"/>
                  <a:pt x="367" y="129"/>
                  <a:pt x="367" y="132"/>
                </a:cubicBezTo>
                <a:cubicBezTo>
                  <a:pt x="365" y="132"/>
                  <a:pt x="363" y="135"/>
                  <a:pt x="361" y="133"/>
                </a:cubicBezTo>
                <a:close/>
                <a:moveTo>
                  <a:pt x="366" y="138"/>
                </a:moveTo>
                <a:cubicBezTo>
                  <a:pt x="368" y="137"/>
                  <a:pt x="365" y="136"/>
                  <a:pt x="366" y="135"/>
                </a:cubicBezTo>
                <a:cubicBezTo>
                  <a:pt x="368" y="135"/>
                  <a:pt x="369" y="132"/>
                  <a:pt x="371" y="133"/>
                </a:cubicBezTo>
                <a:cubicBezTo>
                  <a:pt x="372" y="133"/>
                  <a:pt x="372" y="132"/>
                  <a:pt x="373" y="133"/>
                </a:cubicBezTo>
                <a:cubicBezTo>
                  <a:pt x="370" y="134"/>
                  <a:pt x="373" y="135"/>
                  <a:pt x="372" y="136"/>
                </a:cubicBezTo>
                <a:cubicBezTo>
                  <a:pt x="374" y="136"/>
                  <a:pt x="374" y="136"/>
                  <a:pt x="374" y="136"/>
                </a:cubicBezTo>
                <a:cubicBezTo>
                  <a:pt x="371" y="137"/>
                  <a:pt x="369" y="137"/>
                  <a:pt x="366" y="138"/>
                </a:cubicBezTo>
                <a:close/>
                <a:moveTo>
                  <a:pt x="412" y="313"/>
                </a:moveTo>
                <a:cubicBezTo>
                  <a:pt x="412" y="314"/>
                  <a:pt x="412" y="314"/>
                  <a:pt x="412" y="314"/>
                </a:cubicBezTo>
                <a:cubicBezTo>
                  <a:pt x="411" y="314"/>
                  <a:pt x="411" y="314"/>
                  <a:pt x="411" y="314"/>
                </a:cubicBezTo>
                <a:lnTo>
                  <a:pt x="412" y="313"/>
                </a:lnTo>
                <a:close/>
                <a:moveTo>
                  <a:pt x="376" y="108"/>
                </a:moveTo>
                <a:cubicBezTo>
                  <a:pt x="376" y="107"/>
                  <a:pt x="376" y="107"/>
                  <a:pt x="376" y="107"/>
                </a:cubicBezTo>
                <a:cubicBezTo>
                  <a:pt x="376" y="107"/>
                  <a:pt x="376" y="107"/>
                  <a:pt x="376" y="107"/>
                </a:cubicBezTo>
                <a:lnTo>
                  <a:pt x="376" y="108"/>
                </a:lnTo>
                <a:close/>
                <a:moveTo>
                  <a:pt x="480" y="107"/>
                </a:moveTo>
                <a:cubicBezTo>
                  <a:pt x="479" y="107"/>
                  <a:pt x="479" y="107"/>
                  <a:pt x="479" y="107"/>
                </a:cubicBezTo>
                <a:cubicBezTo>
                  <a:pt x="479" y="106"/>
                  <a:pt x="480" y="106"/>
                  <a:pt x="480" y="106"/>
                </a:cubicBezTo>
                <a:cubicBezTo>
                  <a:pt x="480" y="106"/>
                  <a:pt x="480" y="107"/>
                  <a:pt x="480" y="107"/>
                </a:cubicBezTo>
                <a:close/>
                <a:moveTo>
                  <a:pt x="475" y="122"/>
                </a:moveTo>
                <a:cubicBezTo>
                  <a:pt x="476" y="122"/>
                  <a:pt x="476" y="122"/>
                  <a:pt x="476" y="122"/>
                </a:cubicBezTo>
                <a:cubicBezTo>
                  <a:pt x="476" y="122"/>
                  <a:pt x="476" y="121"/>
                  <a:pt x="476" y="121"/>
                </a:cubicBezTo>
                <a:cubicBezTo>
                  <a:pt x="475" y="121"/>
                  <a:pt x="475" y="121"/>
                  <a:pt x="475" y="121"/>
                </a:cubicBezTo>
                <a:cubicBezTo>
                  <a:pt x="477" y="120"/>
                  <a:pt x="479" y="120"/>
                  <a:pt x="480" y="122"/>
                </a:cubicBezTo>
                <a:cubicBezTo>
                  <a:pt x="480" y="122"/>
                  <a:pt x="480" y="122"/>
                  <a:pt x="480" y="123"/>
                </a:cubicBezTo>
                <a:cubicBezTo>
                  <a:pt x="481" y="123"/>
                  <a:pt x="482" y="120"/>
                  <a:pt x="484" y="121"/>
                </a:cubicBezTo>
                <a:cubicBezTo>
                  <a:pt x="485" y="122"/>
                  <a:pt x="482" y="124"/>
                  <a:pt x="485" y="125"/>
                </a:cubicBezTo>
                <a:cubicBezTo>
                  <a:pt x="483" y="125"/>
                  <a:pt x="483" y="126"/>
                  <a:pt x="481" y="126"/>
                </a:cubicBezTo>
                <a:cubicBezTo>
                  <a:pt x="480" y="127"/>
                  <a:pt x="480" y="127"/>
                  <a:pt x="479" y="128"/>
                </a:cubicBezTo>
                <a:cubicBezTo>
                  <a:pt x="477" y="128"/>
                  <a:pt x="477" y="128"/>
                  <a:pt x="477" y="128"/>
                </a:cubicBezTo>
                <a:cubicBezTo>
                  <a:pt x="477" y="127"/>
                  <a:pt x="477" y="126"/>
                  <a:pt x="478" y="126"/>
                </a:cubicBezTo>
                <a:cubicBezTo>
                  <a:pt x="477" y="126"/>
                  <a:pt x="476" y="125"/>
                  <a:pt x="474" y="126"/>
                </a:cubicBezTo>
                <a:cubicBezTo>
                  <a:pt x="474" y="125"/>
                  <a:pt x="476" y="124"/>
                  <a:pt x="474" y="123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5" y="123"/>
                  <a:pt x="473" y="122"/>
                  <a:pt x="475" y="122"/>
                </a:cubicBezTo>
                <a:close/>
                <a:moveTo>
                  <a:pt x="508" y="292"/>
                </a:moveTo>
                <a:cubicBezTo>
                  <a:pt x="508" y="292"/>
                  <a:pt x="508" y="292"/>
                  <a:pt x="507" y="292"/>
                </a:cubicBezTo>
                <a:cubicBezTo>
                  <a:pt x="507" y="292"/>
                  <a:pt x="507" y="292"/>
                  <a:pt x="507" y="292"/>
                </a:cubicBezTo>
                <a:cubicBezTo>
                  <a:pt x="508" y="292"/>
                  <a:pt x="508" y="292"/>
                  <a:pt x="508" y="292"/>
                </a:cubicBezTo>
                <a:close/>
                <a:moveTo>
                  <a:pt x="473" y="139"/>
                </a:moveTo>
                <a:cubicBezTo>
                  <a:pt x="473" y="140"/>
                  <a:pt x="473" y="140"/>
                  <a:pt x="473" y="140"/>
                </a:cubicBezTo>
                <a:cubicBezTo>
                  <a:pt x="472" y="140"/>
                  <a:pt x="472" y="140"/>
                  <a:pt x="472" y="140"/>
                </a:cubicBezTo>
                <a:lnTo>
                  <a:pt x="473" y="139"/>
                </a:lnTo>
                <a:close/>
                <a:moveTo>
                  <a:pt x="478" y="184"/>
                </a:moveTo>
                <a:cubicBezTo>
                  <a:pt x="479" y="184"/>
                  <a:pt x="479" y="184"/>
                  <a:pt x="479" y="185"/>
                </a:cubicBezTo>
                <a:cubicBezTo>
                  <a:pt x="479" y="185"/>
                  <a:pt x="479" y="184"/>
                  <a:pt x="478" y="184"/>
                </a:cubicBezTo>
                <a:cubicBezTo>
                  <a:pt x="478" y="185"/>
                  <a:pt x="477" y="186"/>
                  <a:pt x="476" y="186"/>
                </a:cubicBezTo>
                <a:cubicBezTo>
                  <a:pt x="476" y="186"/>
                  <a:pt x="475" y="186"/>
                  <a:pt x="475" y="185"/>
                </a:cubicBezTo>
                <a:cubicBezTo>
                  <a:pt x="476" y="184"/>
                  <a:pt x="477" y="184"/>
                  <a:pt x="478" y="184"/>
                </a:cubicBezTo>
                <a:close/>
                <a:moveTo>
                  <a:pt x="462" y="145"/>
                </a:moveTo>
                <a:cubicBezTo>
                  <a:pt x="464" y="145"/>
                  <a:pt x="463" y="146"/>
                  <a:pt x="463" y="147"/>
                </a:cubicBezTo>
                <a:cubicBezTo>
                  <a:pt x="461" y="146"/>
                  <a:pt x="461" y="149"/>
                  <a:pt x="459" y="148"/>
                </a:cubicBezTo>
                <a:cubicBezTo>
                  <a:pt x="460" y="147"/>
                  <a:pt x="463" y="147"/>
                  <a:pt x="462" y="145"/>
                </a:cubicBezTo>
                <a:close/>
                <a:moveTo>
                  <a:pt x="460" y="170"/>
                </a:moveTo>
                <a:cubicBezTo>
                  <a:pt x="460" y="171"/>
                  <a:pt x="460" y="172"/>
                  <a:pt x="460" y="172"/>
                </a:cubicBezTo>
                <a:cubicBezTo>
                  <a:pt x="460" y="173"/>
                  <a:pt x="458" y="172"/>
                  <a:pt x="458" y="173"/>
                </a:cubicBezTo>
                <a:cubicBezTo>
                  <a:pt x="457" y="172"/>
                  <a:pt x="457" y="172"/>
                  <a:pt x="457" y="172"/>
                </a:cubicBezTo>
                <a:cubicBezTo>
                  <a:pt x="458" y="172"/>
                  <a:pt x="459" y="170"/>
                  <a:pt x="460" y="170"/>
                </a:cubicBezTo>
                <a:close/>
                <a:moveTo>
                  <a:pt x="432" y="178"/>
                </a:moveTo>
                <a:cubicBezTo>
                  <a:pt x="430" y="180"/>
                  <a:pt x="435" y="180"/>
                  <a:pt x="433" y="181"/>
                </a:cubicBezTo>
                <a:cubicBezTo>
                  <a:pt x="431" y="182"/>
                  <a:pt x="430" y="182"/>
                  <a:pt x="429" y="181"/>
                </a:cubicBezTo>
                <a:cubicBezTo>
                  <a:pt x="430" y="180"/>
                  <a:pt x="431" y="179"/>
                  <a:pt x="432" y="178"/>
                </a:cubicBezTo>
                <a:close/>
                <a:moveTo>
                  <a:pt x="426" y="177"/>
                </a:moveTo>
                <a:cubicBezTo>
                  <a:pt x="428" y="176"/>
                  <a:pt x="432" y="175"/>
                  <a:pt x="431" y="178"/>
                </a:cubicBezTo>
                <a:cubicBezTo>
                  <a:pt x="430" y="179"/>
                  <a:pt x="427" y="179"/>
                  <a:pt x="426" y="179"/>
                </a:cubicBezTo>
                <a:cubicBezTo>
                  <a:pt x="426" y="179"/>
                  <a:pt x="427" y="178"/>
                  <a:pt x="427" y="178"/>
                </a:cubicBezTo>
                <a:lnTo>
                  <a:pt x="426" y="177"/>
                </a:lnTo>
                <a:close/>
                <a:moveTo>
                  <a:pt x="420" y="181"/>
                </a:moveTo>
                <a:cubicBezTo>
                  <a:pt x="420" y="181"/>
                  <a:pt x="420" y="181"/>
                  <a:pt x="420" y="181"/>
                </a:cubicBezTo>
                <a:cubicBezTo>
                  <a:pt x="419" y="181"/>
                  <a:pt x="419" y="181"/>
                  <a:pt x="419" y="181"/>
                </a:cubicBezTo>
                <a:cubicBezTo>
                  <a:pt x="419" y="181"/>
                  <a:pt x="419" y="181"/>
                  <a:pt x="420" y="181"/>
                </a:cubicBezTo>
                <a:close/>
                <a:moveTo>
                  <a:pt x="427" y="223"/>
                </a:moveTo>
                <a:cubicBezTo>
                  <a:pt x="428" y="224"/>
                  <a:pt x="428" y="224"/>
                  <a:pt x="428" y="224"/>
                </a:cubicBezTo>
                <a:cubicBezTo>
                  <a:pt x="427" y="224"/>
                  <a:pt x="427" y="224"/>
                  <a:pt x="427" y="224"/>
                </a:cubicBezTo>
                <a:cubicBezTo>
                  <a:pt x="428" y="226"/>
                  <a:pt x="429" y="224"/>
                  <a:pt x="430" y="224"/>
                </a:cubicBezTo>
                <a:cubicBezTo>
                  <a:pt x="431" y="221"/>
                  <a:pt x="434" y="224"/>
                  <a:pt x="435" y="223"/>
                </a:cubicBezTo>
                <a:cubicBezTo>
                  <a:pt x="435" y="222"/>
                  <a:pt x="435" y="221"/>
                  <a:pt x="436" y="221"/>
                </a:cubicBezTo>
                <a:cubicBezTo>
                  <a:pt x="435" y="221"/>
                  <a:pt x="434" y="220"/>
                  <a:pt x="434" y="220"/>
                </a:cubicBezTo>
                <a:cubicBezTo>
                  <a:pt x="435" y="218"/>
                  <a:pt x="438" y="220"/>
                  <a:pt x="438" y="218"/>
                </a:cubicBezTo>
                <a:cubicBezTo>
                  <a:pt x="438" y="217"/>
                  <a:pt x="436" y="218"/>
                  <a:pt x="435" y="218"/>
                </a:cubicBezTo>
                <a:cubicBezTo>
                  <a:pt x="435" y="217"/>
                  <a:pt x="435" y="217"/>
                  <a:pt x="435" y="217"/>
                </a:cubicBezTo>
                <a:cubicBezTo>
                  <a:pt x="436" y="217"/>
                  <a:pt x="437" y="217"/>
                  <a:pt x="438" y="216"/>
                </a:cubicBezTo>
                <a:cubicBezTo>
                  <a:pt x="438" y="215"/>
                  <a:pt x="437" y="215"/>
                  <a:pt x="437" y="215"/>
                </a:cubicBezTo>
                <a:cubicBezTo>
                  <a:pt x="433" y="217"/>
                  <a:pt x="433" y="217"/>
                  <a:pt x="433" y="217"/>
                </a:cubicBezTo>
                <a:cubicBezTo>
                  <a:pt x="432" y="217"/>
                  <a:pt x="430" y="217"/>
                  <a:pt x="428" y="216"/>
                </a:cubicBezTo>
                <a:cubicBezTo>
                  <a:pt x="427" y="217"/>
                  <a:pt x="424" y="217"/>
                  <a:pt x="424" y="217"/>
                </a:cubicBezTo>
                <a:cubicBezTo>
                  <a:pt x="422" y="215"/>
                  <a:pt x="418" y="218"/>
                  <a:pt x="418" y="215"/>
                </a:cubicBezTo>
                <a:cubicBezTo>
                  <a:pt x="416" y="215"/>
                  <a:pt x="416" y="212"/>
                  <a:pt x="413" y="212"/>
                </a:cubicBezTo>
                <a:cubicBezTo>
                  <a:pt x="413" y="212"/>
                  <a:pt x="413" y="211"/>
                  <a:pt x="413" y="211"/>
                </a:cubicBezTo>
                <a:cubicBezTo>
                  <a:pt x="412" y="211"/>
                  <a:pt x="412" y="211"/>
                  <a:pt x="412" y="211"/>
                </a:cubicBezTo>
                <a:cubicBezTo>
                  <a:pt x="412" y="210"/>
                  <a:pt x="412" y="209"/>
                  <a:pt x="410" y="209"/>
                </a:cubicBezTo>
                <a:cubicBezTo>
                  <a:pt x="409" y="209"/>
                  <a:pt x="409" y="210"/>
                  <a:pt x="409" y="210"/>
                </a:cubicBezTo>
                <a:cubicBezTo>
                  <a:pt x="408" y="209"/>
                  <a:pt x="410" y="207"/>
                  <a:pt x="409" y="205"/>
                </a:cubicBezTo>
                <a:cubicBezTo>
                  <a:pt x="410" y="204"/>
                  <a:pt x="410" y="204"/>
                  <a:pt x="410" y="204"/>
                </a:cubicBezTo>
                <a:cubicBezTo>
                  <a:pt x="408" y="203"/>
                  <a:pt x="408" y="203"/>
                  <a:pt x="408" y="201"/>
                </a:cubicBezTo>
                <a:cubicBezTo>
                  <a:pt x="409" y="201"/>
                  <a:pt x="409" y="200"/>
                  <a:pt x="409" y="199"/>
                </a:cubicBezTo>
                <a:cubicBezTo>
                  <a:pt x="408" y="199"/>
                  <a:pt x="407" y="199"/>
                  <a:pt x="407" y="198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2" y="199"/>
                  <a:pt x="410" y="201"/>
                  <a:pt x="413" y="201"/>
                </a:cubicBezTo>
                <a:cubicBezTo>
                  <a:pt x="413" y="202"/>
                  <a:pt x="413" y="202"/>
                  <a:pt x="412" y="203"/>
                </a:cubicBezTo>
                <a:cubicBezTo>
                  <a:pt x="413" y="205"/>
                  <a:pt x="415" y="203"/>
                  <a:pt x="416" y="202"/>
                </a:cubicBezTo>
                <a:cubicBezTo>
                  <a:pt x="415" y="202"/>
                  <a:pt x="415" y="202"/>
                  <a:pt x="415" y="202"/>
                </a:cubicBezTo>
                <a:cubicBezTo>
                  <a:pt x="415" y="200"/>
                  <a:pt x="419" y="200"/>
                  <a:pt x="419" y="198"/>
                </a:cubicBezTo>
                <a:cubicBezTo>
                  <a:pt x="419" y="197"/>
                  <a:pt x="419" y="194"/>
                  <a:pt x="415" y="195"/>
                </a:cubicBezTo>
                <a:cubicBezTo>
                  <a:pt x="417" y="194"/>
                  <a:pt x="419" y="195"/>
                  <a:pt x="420" y="193"/>
                </a:cubicBezTo>
                <a:cubicBezTo>
                  <a:pt x="420" y="193"/>
                  <a:pt x="420" y="192"/>
                  <a:pt x="419" y="192"/>
                </a:cubicBezTo>
                <a:cubicBezTo>
                  <a:pt x="419" y="192"/>
                  <a:pt x="417" y="191"/>
                  <a:pt x="416" y="191"/>
                </a:cubicBezTo>
                <a:cubicBezTo>
                  <a:pt x="416" y="191"/>
                  <a:pt x="416" y="191"/>
                  <a:pt x="416" y="191"/>
                </a:cubicBezTo>
                <a:cubicBezTo>
                  <a:pt x="416" y="191"/>
                  <a:pt x="417" y="191"/>
                  <a:pt x="417" y="191"/>
                </a:cubicBezTo>
                <a:cubicBezTo>
                  <a:pt x="418" y="190"/>
                  <a:pt x="415" y="189"/>
                  <a:pt x="417" y="188"/>
                </a:cubicBezTo>
                <a:cubicBezTo>
                  <a:pt x="416" y="188"/>
                  <a:pt x="416" y="185"/>
                  <a:pt x="413" y="187"/>
                </a:cubicBezTo>
                <a:cubicBezTo>
                  <a:pt x="412" y="185"/>
                  <a:pt x="415" y="185"/>
                  <a:pt x="416" y="184"/>
                </a:cubicBezTo>
                <a:cubicBezTo>
                  <a:pt x="417" y="184"/>
                  <a:pt x="418" y="185"/>
                  <a:pt x="418" y="186"/>
                </a:cubicBezTo>
                <a:cubicBezTo>
                  <a:pt x="418" y="186"/>
                  <a:pt x="418" y="186"/>
                  <a:pt x="418" y="186"/>
                </a:cubicBezTo>
                <a:cubicBezTo>
                  <a:pt x="419" y="185"/>
                  <a:pt x="422" y="187"/>
                  <a:pt x="422" y="185"/>
                </a:cubicBezTo>
                <a:cubicBezTo>
                  <a:pt x="422" y="184"/>
                  <a:pt x="422" y="184"/>
                  <a:pt x="422" y="184"/>
                </a:cubicBezTo>
                <a:cubicBezTo>
                  <a:pt x="422" y="184"/>
                  <a:pt x="423" y="184"/>
                  <a:pt x="423" y="184"/>
                </a:cubicBezTo>
                <a:cubicBezTo>
                  <a:pt x="423" y="183"/>
                  <a:pt x="421" y="183"/>
                  <a:pt x="421" y="183"/>
                </a:cubicBezTo>
                <a:cubicBezTo>
                  <a:pt x="424" y="182"/>
                  <a:pt x="423" y="178"/>
                  <a:pt x="426" y="180"/>
                </a:cubicBezTo>
                <a:cubicBezTo>
                  <a:pt x="426" y="181"/>
                  <a:pt x="426" y="181"/>
                  <a:pt x="425" y="182"/>
                </a:cubicBezTo>
                <a:cubicBezTo>
                  <a:pt x="425" y="181"/>
                  <a:pt x="425" y="181"/>
                  <a:pt x="425" y="181"/>
                </a:cubicBezTo>
                <a:cubicBezTo>
                  <a:pt x="424" y="182"/>
                  <a:pt x="424" y="182"/>
                  <a:pt x="424" y="182"/>
                </a:cubicBezTo>
                <a:cubicBezTo>
                  <a:pt x="425" y="183"/>
                  <a:pt x="428" y="183"/>
                  <a:pt x="429" y="184"/>
                </a:cubicBezTo>
                <a:cubicBezTo>
                  <a:pt x="430" y="185"/>
                  <a:pt x="430" y="185"/>
                  <a:pt x="430" y="185"/>
                </a:cubicBezTo>
                <a:cubicBezTo>
                  <a:pt x="428" y="188"/>
                  <a:pt x="427" y="185"/>
                  <a:pt x="424" y="187"/>
                </a:cubicBezTo>
                <a:cubicBezTo>
                  <a:pt x="424" y="187"/>
                  <a:pt x="425" y="188"/>
                  <a:pt x="426" y="188"/>
                </a:cubicBezTo>
                <a:cubicBezTo>
                  <a:pt x="426" y="187"/>
                  <a:pt x="426" y="187"/>
                  <a:pt x="426" y="187"/>
                </a:cubicBezTo>
                <a:cubicBezTo>
                  <a:pt x="428" y="187"/>
                  <a:pt x="429" y="189"/>
                  <a:pt x="430" y="189"/>
                </a:cubicBezTo>
                <a:cubicBezTo>
                  <a:pt x="430" y="189"/>
                  <a:pt x="430" y="190"/>
                  <a:pt x="431" y="190"/>
                </a:cubicBezTo>
                <a:cubicBezTo>
                  <a:pt x="432" y="189"/>
                  <a:pt x="431" y="188"/>
                  <a:pt x="432" y="187"/>
                </a:cubicBezTo>
                <a:cubicBezTo>
                  <a:pt x="435" y="187"/>
                  <a:pt x="435" y="187"/>
                  <a:pt x="435" y="187"/>
                </a:cubicBezTo>
                <a:cubicBezTo>
                  <a:pt x="434" y="186"/>
                  <a:pt x="434" y="186"/>
                  <a:pt x="434" y="186"/>
                </a:cubicBezTo>
                <a:cubicBezTo>
                  <a:pt x="435" y="185"/>
                  <a:pt x="436" y="184"/>
                  <a:pt x="437" y="183"/>
                </a:cubicBezTo>
                <a:cubicBezTo>
                  <a:pt x="436" y="182"/>
                  <a:pt x="438" y="182"/>
                  <a:pt x="438" y="181"/>
                </a:cubicBezTo>
                <a:cubicBezTo>
                  <a:pt x="440" y="181"/>
                  <a:pt x="440" y="181"/>
                  <a:pt x="440" y="181"/>
                </a:cubicBezTo>
                <a:cubicBezTo>
                  <a:pt x="441" y="179"/>
                  <a:pt x="439" y="178"/>
                  <a:pt x="436" y="178"/>
                </a:cubicBezTo>
                <a:cubicBezTo>
                  <a:pt x="434" y="178"/>
                  <a:pt x="436" y="177"/>
                  <a:pt x="435" y="176"/>
                </a:cubicBezTo>
                <a:cubicBezTo>
                  <a:pt x="436" y="175"/>
                  <a:pt x="438" y="175"/>
                  <a:pt x="439" y="175"/>
                </a:cubicBezTo>
                <a:cubicBezTo>
                  <a:pt x="439" y="173"/>
                  <a:pt x="440" y="172"/>
                  <a:pt x="440" y="171"/>
                </a:cubicBezTo>
                <a:cubicBezTo>
                  <a:pt x="443" y="172"/>
                  <a:pt x="446" y="166"/>
                  <a:pt x="447" y="171"/>
                </a:cubicBezTo>
                <a:cubicBezTo>
                  <a:pt x="447" y="172"/>
                  <a:pt x="445" y="173"/>
                  <a:pt x="444" y="173"/>
                </a:cubicBezTo>
                <a:cubicBezTo>
                  <a:pt x="445" y="174"/>
                  <a:pt x="447" y="174"/>
                  <a:pt x="449" y="174"/>
                </a:cubicBezTo>
                <a:cubicBezTo>
                  <a:pt x="449" y="173"/>
                  <a:pt x="449" y="173"/>
                  <a:pt x="449" y="173"/>
                </a:cubicBezTo>
                <a:cubicBezTo>
                  <a:pt x="449" y="174"/>
                  <a:pt x="449" y="174"/>
                  <a:pt x="449" y="174"/>
                </a:cubicBezTo>
                <a:cubicBezTo>
                  <a:pt x="452" y="175"/>
                  <a:pt x="452" y="175"/>
                  <a:pt x="452" y="175"/>
                </a:cubicBezTo>
                <a:cubicBezTo>
                  <a:pt x="452" y="177"/>
                  <a:pt x="447" y="176"/>
                  <a:pt x="448" y="179"/>
                </a:cubicBezTo>
                <a:cubicBezTo>
                  <a:pt x="447" y="179"/>
                  <a:pt x="446" y="179"/>
                  <a:pt x="445" y="181"/>
                </a:cubicBezTo>
                <a:cubicBezTo>
                  <a:pt x="447" y="181"/>
                  <a:pt x="447" y="181"/>
                  <a:pt x="447" y="181"/>
                </a:cubicBezTo>
                <a:cubicBezTo>
                  <a:pt x="447" y="182"/>
                  <a:pt x="446" y="182"/>
                  <a:pt x="446" y="182"/>
                </a:cubicBezTo>
                <a:cubicBezTo>
                  <a:pt x="449" y="181"/>
                  <a:pt x="449" y="185"/>
                  <a:pt x="451" y="182"/>
                </a:cubicBezTo>
                <a:cubicBezTo>
                  <a:pt x="453" y="185"/>
                  <a:pt x="448" y="186"/>
                  <a:pt x="448" y="187"/>
                </a:cubicBezTo>
                <a:cubicBezTo>
                  <a:pt x="447" y="188"/>
                  <a:pt x="447" y="188"/>
                  <a:pt x="447" y="188"/>
                </a:cubicBezTo>
                <a:cubicBezTo>
                  <a:pt x="448" y="189"/>
                  <a:pt x="448" y="189"/>
                  <a:pt x="448" y="189"/>
                </a:cubicBezTo>
                <a:cubicBezTo>
                  <a:pt x="448" y="189"/>
                  <a:pt x="448" y="189"/>
                  <a:pt x="448" y="189"/>
                </a:cubicBezTo>
                <a:cubicBezTo>
                  <a:pt x="448" y="189"/>
                  <a:pt x="450" y="190"/>
                  <a:pt x="450" y="190"/>
                </a:cubicBezTo>
                <a:cubicBezTo>
                  <a:pt x="451" y="187"/>
                  <a:pt x="453" y="188"/>
                  <a:pt x="456" y="189"/>
                </a:cubicBezTo>
                <a:cubicBezTo>
                  <a:pt x="455" y="189"/>
                  <a:pt x="455" y="190"/>
                  <a:pt x="455" y="191"/>
                </a:cubicBezTo>
                <a:cubicBezTo>
                  <a:pt x="457" y="190"/>
                  <a:pt x="460" y="189"/>
                  <a:pt x="462" y="190"/>
                </a:cubicBezTo>
                <a:cubicBezTo>
                  <a:pt x="463" y="189"/>
                  <a:pt x="464" y="189"/>
                  <a:pt x="465" y="188"/>
                </a:cubicBezTo>
                <a:cubicBezTo>
                  <a:pt x="465" y="188"/>
                  <a:pt x="465" y="187"/>
                  <a:pt x="464" y="187"/>
                </a:cubicBezTo>
                <a:cubicBezTo>
                  <a:pt x="465" y="187"/>
                  <a:pt x="465" y="187"/>
                  <a:pt x="465" y="187"/>
                </a:cubicBezTo>
                <a:cubicBezTo>
                  <a:pt x="464" y="188"/>
                  <a:pt x="466" y="187"/>
                  <a:pt x="466" y="188"/>
                </a:cubicBezTo>
                <a:cubicBezTo>
                  <a:pt x="467" y="186"/>
                  <a:pt x="469" y="188"/>
                  <a:pt x="470" y="186"/>
                </a:cubicBezTo>
                <a:cubicBezTo>
                  <a:pt x="473" y="186"/>
                  <a:pt x="473" y="186"/>
                  <a:pt x="473" y="186"/>
                </a:cubicBezTo>
                <a:cubicBezTo>
                  <a:pt x="473" y="190"/>
                  <a:pt x="469" y="190"/>
                  <a:pt x="468" y="193"/>
                </a:cubicBezTo>
                <a:cubicBezTo>
                  <a:pt x="467" y="194"/>
                  <a:pt x="463" y="194"/>
                  <a:pt x="464" y="197"/>
                </a:cubicBezTo>
                <a:cubicBezTo>
                  <a:pt x="464" y="197"/>
                  <a:pt x="464" y="197"/>
                  <a:pt x="464" y="197"/>
                </a:cubicBezTo>
                <a:cubicBezTo>
                  <a:pt x="464" y="197"/>
                  <a:pt x="464" y="197"/>
                  <a:pt x="464" y="197"/>
                </a:cubicBezTo>
                <a:cubicBezTo>
                  <a:pt x="464" y="198"/>
                  <a:pt x="465" y="198"/>
                  <a:pt x="465" y="198"/>
                </a:cubicBezTo>
                <a:cubicBezTo>
                  <a:pt x="463" y="199"/>
                  <a:pt x="463" y="199"/>
                  <a:pt x="463" y="199"/>
                </a:cubicBezTo>
                <a:cubicBezTo>
                  <a:pt x="464" y="200"/>
                  <a:pt x="464" y="200"/>
                  <a:pt x="464" y="200"/>
                </a:cubicBezTo>
                <a:cubicBezTo>
                  <a:pt x="464" y="200"/>
                  <a:pt x="464" y="201"/>
                  <a:pt x="463" y="201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65" y="204"/>
                  <a:pt x="463" y="204"/>
                  <a:pt x="462" y="205"/>
                </a:cubicBezTo>
                <a:cubicBezTo>
                  <a:pt x="463" y="205"/>
                  <a:pt x="464" y="205"/>
                  <a:pt x="465" y="205"/>
                </a:cubicBezTo>
                <a:cubicBezTo>
                  <a:pt x="466" y="205"/>
                  <a:pt x="465" y="203"/>
                  <a:pt x="467" y="204"/>
                </a:cubicBezTo>
                <a:cubicBezTo>
                  <a:pt x="466" y="203"/>
                  <a:pt x="467" y="201"/>
                  <a:pt x="468" y="200"/>
                </a:cubicBezTo>
                <a:cubicBezTo>
                  <a:pt x="469" y="201"/>
                  <a:pt x="470" y="201"/>
                  <a:pt x="470" y="201"/>
                </a:cubicBezTo>
                <a:cubicBezTo>
                  <a:pt x="470" y="203"/>
                  <a:pt x="470" y="203"/>
                  <a:pt x="470" y="203"/>
                </a:cubicBezTo>
                <a:cubicBezTo>
                  <a:pt x="469" y="204"/>
                  <a:pt x="469" y="204"/>
                  <a:pt x="469" y="204"/>
                </a:cubicBezTo>
                <a:cubicBezTo>
                  <a:pt x="467" y="203"/>
                  <a:pt x="468" y="205"/>
                  <a:pt x="467" y="206"/>
                </a:cubicBezTo>
                <a:cubicBezTo>
                  <a:pt x="468" y="206"/>
                  <a:pt x="467" y="207"/>
                  <a:pt x="466" y="208"/>
                </a:cubicBezTo>
                <a:cubicBezTo>
                  <a:pt x="465" y="209"/>
                  <a:pt x="467" y="208"/>
                  <a:pt x="467" y="209"/>
                </a:cubicBezTo>
                <a:cubicBezTo>
                  <a:pt x="468" y="209"/>
                  <a:pt x="469" y="208"/>
                  <a:pt x="470" y="209"/>
                </a:cubicBezTo>
                <a:cubicBezTo>
                  <a:pt x="471" y="209"/>
                  <a:pt x="470" y="209"/>
                  <a:pt x="470" y="210"/>
                </a:cubicBezTo>
                <a:cubicBezTo>
                  <a:pt x="470" y="211"/>
                  <a:pt x="467" y="211"/>
                  <a:pt x="468" y="213"/>
                </a:cubicBezTo>
                <a:cubicBezTo>
                  <a:pt x="467" y="214"/>
                  <a:pt x="465" y="213"/>
                  <a:pt x="464" y="214"/>
                </a:cubicBezTo>
                <a:cubicBezTo>
                  <a:pt x="464" y="213"/>
                  <a:pt x="464" y="213"/>
                  <a:pt x="464" y="213"/>
                </a:cubicBezTo>
                <a:cubicBezTo>
                  <a:pt x="463" y="213"/>
                  <a:pt x="462" y="212"/>
                  <a:pt x="461" y="213"/>
                </a:cubicBezTo>
                <a:cubicBezTo>
                  <a:pt x="461" y="213"/>
                  <a:pt x="461" y="213"/>
                  <a:pt x="461" y="214"/>
                </a:cubicBezTo>
                <a:cubicBezTo>
                  <a:pt x="461" y="214"/>
                  <a:pt x="462" y="213"/>
                  <a:pt x="463" y="213"/>
                </a:cubicBezTo>
                <a:cubicBezTo>
                  <a:pt x="463" y="215"/>
                  <a:pt x="460" y="215"/>
                  <a:pt x="461" y="216"/>
                </a:cubicBezTo>
                <a:cubicBezTo>
                  <a:pt x="459" y="217"/>
                  <a:pt x="459" y="217"/>
                  <a:pt x="459" y="217"/>
                </a:cubicBezTo>
                <a:cubicBezTo>
                  <a:pt x="459" y="216"/>
                  <a:pt x="461" y="215"/>
                  <a:pt x="459" y="215"/>
                </a:cubicBezTo>
                <a:cubicBezTo>
                  <a:pt x="459" y="214"/>
                  <a:pt x="458" y="214"/>
                  <a:pt x="458" y="214"/>
                </a:cubicBezTo>
                <a:cubicBezTo>
                  <a:pt x="458" y="214"/>
                  <a:pt x="458" y="216"/>
                  <a:pt x="458" y="217"/>
                </a:cubicBezTo>
                <a:cubicBezTo>
                  <a:pt x="455" y="217"/>
                  <a:pt x="457" y="219"/>
                  <a:pt x="455" y="220"/>
                </a:cubicBezTo>
                <a:cubicBezTo>
                  <a:pt x="453" y="221"/>
                  <a:pt x="451" y="219"/>
                  <a:pt x="449" y="221"/>
                </a:cubicBezTo>
                <a:cubicBezTo>
                  <a:pt x="451" y="222"/>
                  <a:pt x="452" y="220"/>
                  <a:pt x="454" y="222"/>
                </a:cubicBezTo>
                <a:cubicBezTo>
                  <a:pt x="454" y="221"/>
                  <a:pt x="456" y="221"/>
                  <a:pt x="456" y="222"/>
                </a:cubicBezTo>
                <a:cubicBezTo>
                  <a:pt x="458" y="220"/>
                  <a:pt x="460" y="220"/>
                  <a:pt x="463" y="220"/>
                </a:cubicBezTo>
                <a:cubicBezTo>
                  <a:pt x="464" y="220"/>
                  <a:pt x="463" y="221"/>
                  <a:pt x="464" y="222"/>
                </a:cubicBezTo>
                <a:cubicBezTo>
                  <a:pt x="463" y="222"/>
                  <a:pt x="463" y="221"/>
                  <a:pt x="462" y="221"/>
                </a:cubicBezTo>
                <a:cubicBezTo>
                  <a:pt x="461" y="223"/>
                  <a:pt x="465" y="223"/>
                  <a:pt x="463" y="225"/>
                </a:cubicBezTo>
                <a:cubicBezTo>
                  <a:pt x="459" y="225"/>
                  <a:pt x="459" y="228"/>
                  <a:pt x="456" y="229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4" y="230"/>
                  <a:pt x="454" y="230"/>
                  <a:pt x="454" y="230"/>
                </a:cubicBezTo>
                <a:cubicBezTo>
                  <a:pt x="456" y="231"/>
                  <a:pt x="453" y="231"/>
                  <a:pt x="452" y="232"/>
                </a:cubicBezTo>
                <a:cubicBezTo>
                  <a:pt x="451" y="231"/>
                  <a:pt x="451" y="231"/>
                  <a:pt x="451" y="231"/>
                </a:cubicBezTo>
                <a:cubicBezTo>
                  <a:pt x="452" y="231"/>
                  <a:pt x="450" y="230"/>
                  <a:pt x="450" y="230"/>
                </a:cubicBezTo>
                <a:cubicBezTo>
                  <a:pt x="449" y="230"/>
                  <a:pt x="448" y="232"/>
                  <a:pt x="446" y="231"/>
                </a:cubicBezTo>
                <a:cubicBezTo>
                  <a:pt x="445" y="231"/>
                  <a:pt x="445" y="231"/>
                  <a:pt x="445" y="231"/>
                </a:cubicBezTo>
                <a:cubicBezTo>
                  <a:pt x="447" y="231"/>
                  <a:pt x="446" y="233"/>
                  <a:pt x="447" y="233"/>
                </a:cubicBezTo>
                <a:cubicBezTo>
                  <a:pt x="449" y="233"/>
                  <a:pt x="449" y="231"/>
                  <a:pt x="451" y="232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1" y="235"/>
                  <a:pt x="451" y="235"/>
                  <a:pt x="451" y="235"/>
                </a:cubicBezTo>
                <a:cubicBezTo>
                  <a:pt x="452" y="235"/>
                  <a:pt x="452" y="236"/>
                  <a:pt x="452" y="237"/>
                </a:cubicBezTo>
                <a:cubicBezTo>
                  <a:pt x="450" y="238"/>
                  <a:pt x="447" y="237"/>
                  <a:pt x="446" y="239"/>
                </a:cubicBezTo>
                <a:cubicBezTo>
                  <a:pt x="447" y="239"/>
                  <a:pt x="447" y="239"/>
                  <a:pt x="447" y="239"/>
                </a:cubicBezTo>
                <a:cubicBezTo>
                  <a:pt x="446" y="240"/>
                  <a:pt x="444" y="240"/>
                  <a:pt x="444" y="242"/>
                </a:cubicBezTo>
                <a:cubicBezTo>
                  <a:pt x="441" y="241"/>
                  <a:pt x="439" y="243"/>
                  <a:pt x="437" y="244"/>
                </a:cubicBezTo>
                <a:cubicBezTo>
                  <a:pt x="435" y="243"/>
                  <a:pt x="433" y="243"/>
                  <a:pt x="432" y="242"/>
                </a:cubicBezTo>
                <a:cubicBezTo>
                  <a:pt x="432" y="242"/>
                  <a:pt x="430" y="243"/>
                  <a:pt x="429" y="242"/>
                </a:cubicBezTo>
                <a:cubicBezTo>
                  <a:pt x="426" y="241"/>
                  <a:pt x="423" y="240"/>
                  <a:pt x="421" y="238"/>
                </a:cubicBezTo>
                <a:cubicBezTo>
                  <a:pt x="419" y="237"/>
                  <a:pt x="417" y="240"/>
                  <a:pt x="416" y="238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6" y="233"/>
                  <a:pt x="416" y="233"/>
                  <a:pt x="416" y="233"/>
                </a:cubicBezTo>
                <a:cubicBezTo>
                  <a:pt x="416" y="232"/>
                  <a:pt x="413" y="233"/>
                  <a:pt x="413" y="232"/>
                </a:cubicBezTo>
                <a:cubicBezTo>
                  <a:pt x="412" y="231"/>
                  <a:pt x="413" y="231"/>
                  <a:pt x="413" y="230"/>
                </a:cubicBezTo>
                <a:cubicBezTo>
                  <a:pt x="413" y="230"/>
                  <a:pt x="414" y="230"/>
                  <a:pt x="414" y="230"/>
                </a:cubicBezTo>
                <a:cubicBezTo>
                  <a:pt x="413" y="229"/>
                  <a:pt x="411" y="229"/>
                  <a:pt x="410" y="228"/>
                </a:cubicBezTo>
                <a:cubicBezTo>
                  <a:pt x="410" y="225"/>
                  <a:pt x="414" y="227"/>
                  <a:pt x="414" y="224"/>
                </a:cubicBezTo>
                <a:cubicBezTo>
                  <a:pt x="416" y="223"/>
                  <a:pt x="419" y="221"/>
                  <a:pt x="421" y="223"/>
                </a:cubicBezTo>
                <a:cubicBezTo>
                  <a:pt x="421" y="223"/>
                  <a:pt x="421" y="223"/>
                  <a:pt x="421" y="223"/>
                </a:cubicBezTo>
                <a:cubicBezTo>
                  <a:pt x="423" y="223"/>
                  <a:pt x="425" y="223"/>
                  <a:pt x="427" y="223"/>
                </a:cubicBezTo>
                <a:close/>
                <a:moveTo>
                  <a:pt x="423" y="219"/>
                </a:moveTo>
                <a:cubicBezTo>
                  <a:pt x="423" y="219"/>
                  <a:pt x="423" y="219"/>
                  <a:pt x="423" y="219"/>
                </a:cubicBezTo>
                <a:cubicBezTo>
                  <a:pt x="424" y="219"/>
                  <a:pt x="424" y="219"/>
                  <a:pt x="424" y="219"/>
                </a:cubicBezTo>
                <a:lnTo>
                  <a:pt x="423" y="219"/>
                </a:lnTo>
                <a:close/>
                <a:moveTo>
                  <a:pt x="430" y="220"/>
                </a:moveTo>
                <a:cubicBezTo>
                  <a:pt x="431" y="220"/>
                  <a:pt x="431" y="219"/>
                  <a:pt x="432" y="219"/>
                </a:cubicBezTo>
                <a:cubicBezTo>
                  <a:pt x="431" y="220"/>
                  <a:pt x="431" y="220"/>
                  <a:pt x="430" y="220"/>
                </a:cubicBezTo>
                <a:close/>
                <a:moveTo>
                  <a:pt x="470" y="203"/>
                </a:moveTo>
                <a:cubicBezTo>
                  <a:pt x="471" y="203"/>
                  <a:pt x="471" y="203"/>
                  <a:pt x="471" y="203"/>
                </a:cubicBezTo>
                <a:cubicBezTo>
                  <a:pt x="470" y="203"/>
                  <a:pt x="470" y="203"/>
                  <a:pt x="470" y="203"/>
                </a:cubicBezTo>
                <a:cubicBezTo>
                  <a:pt x="470" y="203"/>
                  <a:pt x="470" y="203"/>
                  <a:pt x="470" y="203"/>
                </a:cubicBezTo>
                <a:close/>
                <a:moveTo>
                  <a:pt x="409" y="261"/>
                </a:moveTo>
                <a:cubicBezTo>
                  <a:pt x="410" y="261"/>
                  <a:pt x="410" y="261"/>
                  <a:pt x="410" y="261"/>
                </a:cubicBezTo>
                <a:cubicBezTo>
                  <a:pt x="409" y="261"/>
                  <a:pt x="409" y="261"/>
                  <a:pt x="409" y="261"/>
                </a:cubicBezTo>
                <a:close/>
                <a:moveTo>
                  <a:pt x="421" y="287"/>
                </a:moveTo>
                <a:cubicBezTo>
                  <a:pt x="420" y="287"/>
                  <a:pt x="420" y="287"/>
                  <a:pt x="420" y="287"/>
                </a:cubicBezTo>
                <a:cubicBezTo>
                  <a:pt x="421" y="287"/>
                  <a:pt x="420" y="286"/>
                  <a:pt x="421" y="287"/>
                </a:cubicBezTo>
                <a:cubicBezTo>
                  <a:pt x="421" y="287"/>
                  <a:pt x="421" y="287"/>
                  <a:pt x="421" y="287"/>
                </a:cubicBezTo>
                <a:close/>
                <a:moveTo>
                  <a:pt x="440" y="295"/>
                </a:moveTo>
                <a:cubicBezTo>
                  <a:pt x="443" y="295"/>
                  <a:pt x="443" y="295"/>
                  <a:pt x="443" y="295"/>
                </a:cubicBezTo>
                <a:cubicBezTo>
                  <a:pt x="441" y="296"/>
                  <a:pt x="440" y="298"/>
                  <a:pt x="438" y="296"/>
                </a:cubicBezTo>
                <a:cubicBezTo>
                  <a:pt x="437" y="296"/>
                  <a:pt x="437" y="296"/>
                  <a:pt x="437" y="296"/>
                </a:cubicBezTo>
                <a:cubicBezTo>
                  <a:pt x="439" y="295"/>
                  <a:pt x="439" y="295"/>
                  <a:pt x="439" y="295"/>
                </a:cubicBezTo>
                <a:cubicBezTo>
                  <a:pt x="439" y="294"/>
                  <a:pt x="437" y="294"/>
                  <a:pt x="437" y="294"/>
                </a:cubicBezTo>
                <a:cubicBezTo>
                  <a:pt x="438" y="292"/>
                  <a:pt x="441" y="292"/>
                  <a:pt x="443" y="293"/>
                </a:cubicBezTo>
                <a:cubicBezTo>
                  <a:pt x="443" y="294"/>
                  <a:pt x="441" y="294"/>
                  <a:pt x="440" y="295"/>
                </a:cubicBezTo>
                <a:close/>
                <a:moveTo>
                  <a:pt x="439" y="270"/>
                </a:moveTo>
                <a:cubicBezTo>
                  <a:pt x="442" y="269"/>
                  <a:pt x="442" y="269"/>
                  <a:pt x="442" y="269"/>
                </a:cubicBezTo>
                <a:cubicBezTo>
                  <a:pt x="442" y="269"/>
                  <a:pt x="442" y="270"/>
                  <a:pt x="442" y="270"/>
                </a:cubicBezTo>
                <a:cubicBezTo>
                  <a:pt x="443" y="271"/>
                  <a:pt x="444" y="271"/>
                  <a:pt x="445" y="270"/>
                </a:cubicBezTo>
                <a:cubicBezTo>
                  <a:pt x="444" y="271"/>
                  <a:pt x="445" y="272"/>
                  <a:pt x="444" y="273"/>
                </a:cubicBezTo>
                <a:cubicBezTo>
                  <a:pt x="444" y="273"/>
                  <a:pt x="446" y="273"/>
                  <a:pt x="445" y="274"/>
                </a:cubicBezTo>
                <a:cubicBezTo>
                  <a:pt x="445" y="274"/>
                  <a:pt x="445" y="274"/>
                  <a:pt x="445" y="274"/>
                </a:cubicBezTo>
                <a:cubicBezTo>
                  <a:pt x="446" y="274"/>
                  <a:pt x="446" y="274"/>
                  <a:pt x="446" y="274"/>
                </a:cubicBezTo>
                <a:cubicBezTo>
                  <a:pt x="445" y="274"/>
                  <a:pt x="444" y="275"/>
                  <a:pt x="444" y="276"/>
                </a:cubicBezTo>
                <a:cubicBezTo>
                  <a:pt x="443" y="275"/>
                  <a:pt x="443" y="275"/>
                  <a:pt x="443" y="275"/>
                </a:cubicBezTo>
                <a:cubicBezTo>
                  <a:pt x="442" y="278"/>
                  <a:pt x="439" y="278"/>
                  <a:pt x="436" y="277"/>
                </a:cubicBezTo>
                <a:cubicBezTo>
                  <a:pt x="435" y="277"/>
                  <a:pt x="433" y="275"/>
                  <a:pt x="432" y="277"/>
                </a:cubicBezTo>
                <a:cubicBezTo>
                  <a:pt x="433" y="276"/>
                  <a:pt x="431" y="275"/>
                  <a:pt x="430" y="276"/>
                </a:cubicBezTo>
                <a:cubicBezTo>
                  <a:pt x="430" y="276"/>
                  <a:pt x="430" y="277"/>
                  <a:pt x="429" y="276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5"/>
                  <a:pt x="428" y="275"/>
                  <a:pt x="427" y="275"/>
                </a:cubicBezTo>
                <a:cubicBezTo>
                  <a:pt x="428" y="275"/>
                  <a:pt x="428" y="275"/>
                  <a:pt x="428" y="275"/>
                </a:cubicBezTo>
                <a:cubicBezTo>
                  <a:pt x="425" y="275"/>
                  <a:pt x="426" y="273"/>
                  <a:pt x="424" y="273"/>
                </a:cubicBezTo>
                <a:cubicBezTo>
                  <a:pt x="423" y="271"/>
                  <a:pt x="419" y="272"/>
                  <a:pt x="420" y="270"/>
                </a:cubicBezTo>
                <a:cubicBezTo>
                  <a:pt x="420" y="269"/>
                  <a:pt x="419" y="269"/>
                  <a:pt x="418" y="270"/>
                </a:cubicBezTo>
                <a:cubicBezTo>
                  <a:pt x="418" y="270"/>
                  <a:pt x="418" y="270"/>
                  <a:pt x="418" y="270"/>
                </a:cubicBezTo>
                <a:cubicBezTo>
                  <a:pt x="419" y="271"/>
                  <a:pt x="419" y="271"/>
                  <a:pt x="419" y="271"/>
                </a:cubicBezTo>
                <a:cubicBezTo>
                  <a:pt x="418" y="272"/>
                  <a:pt x="418" y="272"/>
                  <a:pt x="418" y="272"/>
                </a:cubicBezTo>
                <a:cubicBezTo>
                  <a:pt x="419" y="272"/>
                  <a:pt x="419" y="272"/>
                  <a:pt x="420" y="272"/>
                </a:cubicBezTo>
                <a:cubicBezTo>
                  <a:pt x="419" y="272"/>
                  <a:pt x="419" y="273"/>
                  <a:pt x="418" y="274"/>
                </a:cubicBezTo>
                <a:cubicBezTo>
                  <a:pt x="422" y="275"/>
                  <a:pt x="424" y="278"/>
                  <a:pt x="428" y="277"/>
                </a:cubicBezTo>
                <a:cubicBezTo>
                  <a:pt x="427" y="278"/>
                  <a:pt x="427" y="278"/>
                  <a:pt x="427" y="278"/>
                </a:cubicBezTo>
                <a:cubicBezTo>
                  <a:pt x="428" y="278"/>
                  <a:pt x="430" y="278"/>
                  <a:pt x="432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6" y="280"/>
                  <a:pt x="436" y="280"/>
                  <a:pt x="436" y="280"/>
                </a:cubicBezTo>
                <a:cubicBezTo>
                  <a:pt x="435" y="281"/>
                  <a:pt x="438" y="281"/>
                  <a:pt x="438" y="282"/>
                </a:cubicBezTo>
                <a:cubicBezTo>
                  <a:pt x="438" y="280"/>
                  <a:pt x="440" y="282"/>
                  <a:pt x="441" y="281"/>
                </a:cubicBezTo>
                <a:cubicBezTo>
                  <a:pt x="443" y="281"/>
                  <a:pt x="442" y="283"/>
                  <a:pt x="443" y="284"/>
                </a:cubicBezTo>
                <a:cubicBezTo>
                  <a:pt x="442" y="285"/>
                  <a:pt x="441" y="284"/>
                  <a:pt x="440" y="285"/>
                </a:cubicBezTo>
                <a:cubicBezTo>
                  <a:pt x="441" y="286"/>
                  <a:pt x="441" y="286"/>
                  <a:pt x="441" y="286"/>
                </a:cubicBezTo>
                <a:cubicBezTo>
                  <a:pt x="439" y="286"/>
                  <a:pt x="440" y="287"/>
                  <a:pt x="439" y="288"/>
                </a:cubicBezTo>
                <a:cubicBezTo>
                  <a:pt x="440" y="288"/>
                  <a:pt x="440" y="288"/>
                  <a:pt x="440" y="288"/>
                </a:cubicBezTo>
                <a:cubicBezTo>
                  <a:pt x="439" y="287"/>
                  <a:pt x="436" y="291"/>
                  <a:pt x="434" y="289"/>
                </a:cubicBezTo>
                <a:cubicBezTo>
                  <a:pt x="434" y="288"/>
                  <a:pt x="436" y="289"/>
                  <a:pt x="436" y="288"/>
                </a:cubicBezTo>
                <a:cubicBezTo>
                  <a:pt x="434" y="289"/>
                  <a:pt x="434" y="285"/>
                  <a:pt x="432" y="286"/>
                </a:cubicBezTo>
                <a:cubicBezTo>
                  <a:pt x="432" y="285"/>
                  <a:pt x="433" y="285"/>
                  <a:pt x="432" y="285"/>
                </a:cubicBezTo>
                <a:cubicBezTo>
                  <a:pt x="432" y="284"/>
                  <a:pt x="432" y="284"/>
                  <a:pt x="432" y="284"/>
                </a:cubicBezTo>
                <a:cubicBezTo>
                  <a:pt x="431" y="287"/>
                  <a:pt x="428" y="286"/>
                  <a:pt x="427" y="288"/>
                </a:cubicBezTo>
                <a:cubicBezTo>
                  <a:pt x="427" y="288"/>
                  <a:pt x="427" y="288"/>
                  <a:pt x="427" y="288"/>
                </a:cubicBezTo>
                <a:cubicBezTo>
                  <a:pt x="428" y="287"/>
                  <a:pt x="428" y="287"/>
                  <a:pt x="428" y="287"/>
                </a:cubicBezTo>
                <a:cubicBezTo>
                  <a:pt x="424" y="287"/>
                  <a:pt x="422" y="284"/>
                  <a:pt x="418" y="283"/>
                </a:cubicBezTo>
                <a:cubicBezTo>
                  <a:pt x="418" y="282"/>
                  <a:pt x="418" y="282"/>
                  <a:pt x="419" y="282"/>
                </a:cubicBezTo>
                <a:cubicBezTo>
                  <a:pt x="417" y="281"/>
                  <a:pt x="416" y="281"/>
                  <a:pt x="417" y="280"/>
                </a:cubicBezTo>
                <a:cubicBezTo>
                  <a:pt x="416" y="279"/>
                  <a:pt x="411" y="279"/>
                  <a:pt x="413" y="276"/>
                </a:cubicBezTo>
                <a:cubicBezTo>
                  <a:pt x="412" y="276"/>
                  <a:pt x="411" y="276"/>
                  <a:pt x="412" y="275"/>
                </a:cubicBezTo>
                <a:cubicBezTo>
                  <a:pt x="413" y="275"/>
                  <a:pt x="414" y="274"/>
                  <a:pt x="414" y="273"/>
                </a:cubicBezTo>
                <a:cubicBezTo>
                  <a:pt x="413" y="273"/>
                  <a:pt x="413" y="273"/>
                  <a:pt x="413" y="272"/>
                </a:cubicBezTo>
                <a:cubicBezTo>
                  <a:pt x="412" y="273"/>
                  <a:pt x="412" y="273"/>
                  <a:pt x="412" y="273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12" y="274"/>
                  <a:pt x="411" y="273"/>
                  <a:pt x="411" y="273"/>
                </a:cubicBezTo>
                <a:cubicBezTo>
                  <a:pt x="413" y="271"/>
                  <a:pt x="409" y="269"/>
                  <a:pt x="413" y="269"/>
                </a:cubicBezTo>
                <a:cubicBezTo>
                  <a:pt x="414" y="270"/>
                  <a:pt x="416" y="271"/>
                  <a:pt x="417" y="270"/>
                </a:cubicBezTo>
                <a:cubicBezTo>
                  <a:pt x="417" y="268"/>
                  <a:pt x="420" y="268"/>
                  <a:pt x="420" y="266"/>
                </a:cubicBezTo>
                <a:cubicBezTo>
                  <a:pt x="417" y="266"/>
                  <a:pt x="416" y="262"/>
                  <a:pt x="414" y="264"/>
                </a:cubicBezTo>
                <a:cubicBezTo>
                  <a:pt x="414" y="264"/>
                  <a:pt x="412" y="263"/>
                  <a:pt x="413" y="262"/>
                </a:cubicBezTo>
                <a:cubicBezTo>
                  <a:pt x="414" y="262"/>
                  <a:pt x="414" y="261"/>
                  <a:pt x="416" y="262"/>
                </a:cubicBezTo>
                <a:cubicBezTo>
                  <a:pt x="416" y="260"/>
                  <a:pt x="414" y="261"/>
                  <a:pt x="413" y="261"/>
                </a:cubicBezTo>
                <a:cubicBezTo>
                  <a:pt x="413" y="261"/>
                  <a:pt x="411" y="261"/>
                  <a:pt x="411" y="261"/>
                </a:cubicBezTo>
                <a:cubicBezTo>
                  <a:pt x="411" y="260"/>
                  <a:pt x="410" y="260"/>
                  <a:pt x="412" y="259"/>
                </a:cubicBezTo>
                <a:cubicBezTo>
                  <a:pt x="412" y="259"/>
                  <a:pt x="413" y="259"/>
                  <a:pt x="413" y="259"/>
                </a:cubicBezTo>
                <a:cubicBezTo>
                  <a:pt x="413" y="259"/>
                  <a:pt x="413" y="258"/>
                  <a:pt x="413" y="258"/>
                </a:cubicBezTo>
                <a:cubicBezTo>
                  <a:pt x="415" y="258"/>
                  <a:pt x="415" y="259"/>
                  <a:pt x="417" y="260"/>
                </a:cubicBezTo>
                <a:cubicBezTo>
                  <a:pt x="418" y="261"/>
                  <a:pt x="419" y="260"/>
                  <a:pt x="420" y="260"/>
                </a:cubicBezTo>
                <a:cubicBezTo>
                  <a:pt x="420" y="260"/>
                  <a:pt x="420" y="260"/>
                  <a:pt x="419" y="261"/>
                </a:cubicBezTo>
                <a:cubicBezTo>
                  <a:pt x="421" y="260"/>
                  <a:pt x="422" y="262"/>
                  <a:pt x="423" y="261"/>
                </a:cubicBezTo>
                <a:cubicBezTo>
                  <a:pt x="424" y="260"/>
                  <a:pt x="423" y="259"/>
                  <a:pt x="422" y="259"/>
                </a:cubicBezTo>
                <a:cubicBezTo>
                  <a:pt x="423" y="259"/>
                  <a:pt x="423" y="259"/>
                  <a:pt x="423" y="259"/>
                </a:cubicBezTo>
                <a:cubicBezTo>
                  <a:pt x="423" y="260"/>
                  <a:pt x="424" y="260"/>
                  <a:pt x="424" y="260"/>
                </a:cubicBezTo>
                <a:cubicBezTo>
                  <a:pt x="426" y="260"/>
                  <a:pt x="427" y="258"/>
                  <a:pt x="429" y="258"/>
                </a:cubicBezTo>
                <a:cubicBezTo>
                  <a:pt x="430" y="257"/>
                  <a:pt x="430" y="257"/>
                  <a:pt x="430" y="257"/>
                </a:cubicBezTo>
                <a:cubicBezTo>
                  <a:pt x="429" y="256"/>
                  <a:pt x="429" y="256"/>
                  <a:pt x="429" y="256"/>
                </a:cubicBezTo>
                <a:cubicBezTo>
                  <a:pt x="430" y="255"/>
                  <a:pt x="432" y="257"/>
                  <a:pt x="433" y="255"/>
                </a:cubicBezTo>
                <a:cubicBezTo>
                  <a:pt x="435" y="255"/>
                  <a:pt x="436" y="255"/>
                  <a:pt x="437" y="255"/>
                </a:cubicBezTo>
                <a:cubicBezTo>
                  <a:pt x="436" y="256"/>
                  <a:pt x="436" y="256"/>
                  <a:pt x="436" y="256"/>
                </a:cubicBezTo>
                <a:cubicBezTo>
                  <a:pt x="437" y="256"/>
                  <a:pt x="437" y="257"/>
                  <a:pt x="437" y="257"/>
                </a:cubicBezTo>
                <a:cubicBezTo>
                  <a:pt x="435" y="257"/>
                  <a:pt x="433" y="257"/>
                  <a:pt x="431" y="258"/>
                </a:cubicBezTo>
                <a:cubicBezTo>
                  <a:pt x="431" y="259"/>
                  <a:pt x="431" y="259"/>
                  <a:pt x="431" y="259"/>
                </a:cubicBezTo>
                <a:cubicBezTo>
                  <a:pt x="431" y="259"/>
                  <a:pt x="430" y="259"/>
                  <a:pt x="430" y="259"/>
                </a:cubicBezTo>
                <a:cubicBezTo>
                  <a:pt x="432" y="259"/>
                  <a:pt x="434" y="261"/>
                  <a:pt x="434" y="259"/>
                </a:cubicBezTo>
                <a:cubicBezTo>
                  <a:pt x="436" y="259"/>
                  <a:pt x="436" y="261"/>
                  <a:pt x="437" y="260"/>
                </a:cubicBezTo>
                <a:cubicBezTo>
                  <a:pt x="435" y="257"/>
                  <a:pt x="442" y="256"/>
                  <a:pt x="443" y="254"/>
                </a:cubicBezTo>
                <a:cubicBezTo>
                  <a:pt x="446" y="254"/>
                  <a:pt x="446" y="251"/>
                  <a:pt x="448" y="252"/>
                </a:cubicBezTo>
                <a:cubicBezTo>
                  <a:pt x="448" y="251"/>
                  <a:pt x="449" y="251"/>
                  <a:pt x="449" y="250"/>
                </a:cubicBezTo>
                <a:cubicBezTo>
                  <a:pt x="448" y="251"/>
                  <a:pt x="446" y="249"/>
                  <a:pt x="445" y="251"/>
                </a:cubicBezTo>
                <a:cubicBezTo>
                  <a:pt x="444" y="251"/>
                  <a:pt x="442" y="252"/>
                  <a:pt x="440" y="252"/>
                </a:cubicBezTo>
                <a:cubicBezTo>
                  <a:pt x="441" y="250"/>
                  <a:pt x="438" y="251"/>
                  <a:pt x="438" y="250"/>
                </a:cubicBezTo>
                <a:cubicBezTo>
                  <a:pt x="437" y="251"/>
                  <a:pt x="436" y="251"/>
                  <a:pt x="434" y="251"/>
                </a:cubicBezTo>
                <a:cubicBezTo>
                  <a:pt x="434" y="252"/>
                  <a:pt x="432" y="252"/>
                  <a:pt x="432" y="253"/>
                </a:cubicBezTo>
                <a:cubicBezTo>
                  <a:pt x="431" y="253"/>
                  <a:pt x="431" y="253"/>
                  <a:pt x="431" y="253"/>
                </a:cubicBezTo>
                <a:cubicBezTo>
                  <a:pt x="432" y="252"/>
                  <a:pt x="435" y="251"/>
                  <a:pt x="434" y="250"/>
                </a:cubicBezTo>
                <a:cubicBezTo>
                  <a:pt x="433" y="251"/>
                  <a:pt x="433" y="251"/>
                  <a:pt x="433" y="251"/>
                </a:cubicBezTo>
                <a:cubicBezTo>
                  <a:pt x="434" y="249"/>
                  <a:pt x="432" y="249"/>
                  <a:pt x="434" y="247"/>
                </a:cubicBezTo>
                <a:cubicBezTo>
                  <a:pt x="436" y="248"/>
                  <a:pt x="438" y="247"/>
                  <a:pt x="439" y="246"/>
                </a:cubicBezTo>
                <a:cubicBezTo>
                  <a:pt x="439" y="245"/>
                  <a:pt x="440" y="244"/>
                  <a:pt x="441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4"/>
                  <a:pt x="444" y="244"/>
                  <a:pt x="445" y="243"/>
                </a:cubicBezTo>
                <a:cubicBezTo>
                  <a:pt x="446" y="241"/>
                  <a:pt x="450" y="242"/>
                  <a:pt x="450" y="240"/>
                </a:cubicBezTo>
                <a:cubicBezTo>
                  <a:pt x="452" y="241"/>
                  <a:pt x="453" y="238"/>
                  <a:pt x="455" y="238"/>
                </a:cubicBezTo>
                <a:cubicBezTo>
                  <a:pt x="454" y="236"/>
                  <a:pt x="457" y="236"/>
                  <a:pt x="458" y="235"/>
                </a:cubicBezTo>
                <a:cubicBezTo>
                  <a:pt x="458" y="235"/>
                  <a:pt x="459" y="235"/>
                  <a:pt x="459" y="235"/>
                </a:cubicBezTo>
                <a:cubicBezTo>
                  <a:pt x="459" y="234"/>
                  <a:pt x="459" y="234"/>
                  <a:pt x="459" y="234"/>
                </a:cubicBezTo>
                <a:cubicBezTo>
                  <a:pt x="461" y="234"/>
                  <a:pt x="462" y="232"/>
                  <a:pt x="464" y="232"/>
                </a:cubicBezTo>
                <a:cubicBezTo>
                  <a:pt x="466" y="231"/>
                  <a:pt x="467" y="230"/>
                  <a:pt x="469" y="229"/>
                </a:cubicBezTo>
                <a:cubicBezTo>
                  <a:pt x="471" y="231"/>
                  <a:pt x="473" y="228"/>
                  <a:pt x="475" y="228"/>
                </a:cubicBezTo>
                <a:cubicBezTo>
                  <a:pt x="476" y="229"/>
                  <a:pt x="476" y="229"/>
                  <a:pt x="476" y="229"/>
                </a:cubicBezTo>
                <a:cubicBezTo>
                  <a:pt x="476" y="229"/>
                  <a:pt x="476" y="229"/>
                  <a:pt x="476" y="229"/>
                </a:cubicBezTo>
                <a:cubicBezTo>
                  <a:pt x="476" y="228"/>
                  <a:pt x="476" y="228"/>
                  <a:pt x="476" y="228"/>
                </a:cubicBezTo>
                <a:cubicBezTo>
                  <a:pt x="477" y="229"/>
                  <a:pt x="478" y="228"/>
                  <a:pt x="479" y="228"/>
                </a:cubicBezTo>
                <a:cubicBezTo>
                  <a:pt x="479" y="228"/>
                  <a:pt x="479" y="228"/>
                  <a:pt x="479" y="228"/>
                </a:cubicBezTo>
                <a:cubicBezTo>
                  <a:pt x="479" y="228"/>
                  <a:pt x="479" y="229"/>
                  <a:pt x="480" y="229"/>
                </a:cubicBezTo>
                <a:cubicBezTo>
                  <a:pt x="481" y="230"/>
                  <a:pt x="481" y="230"/>
                  <a:pt x="481" y="230"/>
                </a:cubicBezTo>
                <a:cubicBezTo>
                  <a:pt x="481" y="229"/>
                  <a:pt x="481" y="229"/>
                  <a:pt x="481" y="228"/>
                </a:cubicBezTo>
                <a:cubicBezTo>
                  <a:pt x="481" y="228"/>
                  <a:pt x="481" y="228"/>
                  <a:pt x="481" y="228"/>
                </a:cubicBezTo>
                <a:cubicBezTo>
                  <a:pt x="481" y="228"/>
                  <a:pt x="484" y="227"/>
                  <a:pt x="485" y="228"/>
                </a:cubicBezTo>
                <a:cubicBezTo>
                  <a:pt x="484" y="230"/>
                  <a:pt x="484" y="230"/>
                  <a:pt x="484" y="230"/>
                </a:cubicBezTo>
                <a:cubicBezTo>
                  <a:pt x="486" y="230"/>
                  <a:pt x="486" y="230"/>
                  <a:pt x="486" y="230"/>
                </a:cubicBezTo>
                <a:cubicBezTo>
                  <a:pt x="483" y="232"/>
                  <a:pt x="479" y="232"/>
                  <a:pt x="476" y="231"/>
                </a:cubicBezTo>
                <a:cubicBezTo>
                  <a:pt x="473" y="233"/>
                  <a:pt x="470" y="233"/>
                  <a:pt x="467" y="233"/>
                </a:cubicBezTo>
                <a:cubicBezTo>
                  <a:pt x="465" y="234"/>
                  <a:pt x="465" y="234"/>
                  <a:pt x="465" y="234"/>
                </a:cubicBezTo>
                <a:cubicBezTo>
                  <a:pt x="466" y="234"/>
                  <a:pt x="466" y="236"/>
                  <a:pt x="467" y="235"/>
                </a:cubicBezTo>
                <a:cubicBezTo>
                  <a:pt x="466" y="236"/>
                  <a:pt x="467" y="239"/>
                  <a:pt x="464" y="239"/>
                </a:cubicBezTo>
                <a:cubicBezTo>
                  <a:pt x="463" y="240"/>
                  <a:pt x="465" y="241"/>
                  <a:pt x="465" y="241"/>
                </a:cubicBezTo>
                <a:cubicBezTo>
                  <a:pt x="466" y="243"/>
                  <a:pt x="464" y="245"/>
                  <a:pt x="467" y="245"/>
                </a:cubicBezTo>
                <a:cubicBezTo>
                  <a:pt x="467" y="245"/>
                  <a:pt x="465" y="246"/>
                  <a:pt x="466" y="247"/>
                </a:cubicBezTo>
                <a:cubicBezTo>
                  <a:pt x="467" y="248"/>
                  <a:pt x="468" y="244"/>
                  <a:pt x="469" y="246"/>
                </a:cubicBezTo>
                <a:cubicBezTo>
                  <a:pt x="468" y="248"/>
                  <a:pt x="468" y="248"/>
                  <a:pt x="468" y="248"/>
                </a:cubicBezTo>
                <a:cubicBezTo>
                  <a:pt x="471" y="249"/>
                  <a:pt x="471" y="249"/>
                  <a:pt x="471" y="249"/>
                </a:cubicBezTo>
                <a:cubicBezTo>
                  <a:pt x="468" y="249"/>
                  <a:pt x="468" y="249"/>
                  <a:pt x="468" y="249"/>
                </a:cubicBezTo>
                <a:cubicBezTo>
                  <a:pt x="468" y="250"/>
                  <a:pt x="468" y="251"/>
                  <a:pt x="466" y="253"/>
                </a:cubicBezTo>
                <a:cubicBezTo>
                  <a:pt x="467" y="254"/>
                  <a:pt x="468" y="252"/>
                  <a:pt x="468" y="253"/>
                </a:cubicBezTo>
                <a:cubicBezTo>
                  <a:pt x="468" y="256"/>
                  <a:pt x="463" y="255"/>
                  <a:pt x="466" y="258"/>
                </a:cubicBezTo>
                <a:cubicBezTo>
                  <a:pt x="466" y="259"/>
                  <a:pt x="466" y="259"/>
                  <a:pt x="466" y="259"/>
                </a:cubicBezTo>
                <a:cubicBezTo>
                  <a:pt x="464" y="259"/>
                  <a:pt x="463" y="257"/>
                  <a:pt x="462" y="257"/>
                </a:cubicBezTo>
                <a:cubicBezTo>
                  <a:pt x="463" y="258"/>
                  <a:pt x="460" y="258"/>
                  <a:pt x="460" y="259"/>
                </a:cubicBezTo>
                <a:cubicBezTo>
                  <a:pt x="459" y="259"/>
                  <a:pt x="458" y="260"/>
                  <a:pt x="457" y="261"/>
                </a:cubicBezTo>
                <a:cubicBezTo>
                  <a:pt x="457" y="261"/>
                  <a:pt x="458" y="262"/>
                  <a:pt x="457" y="263"/>
                </a:cubicBezTo>
                <a:cubicBezTo>
                  <a:pt x="454" y="262"/>
                  <a:pt x="454" y="262"/>
                  <a:pt x="454" y="262"/>
                </a:cubicBezTo>
                <a:cubicBezTo>
                  <a:pt x="454" y="262"/>
                  <a:pt x="454" y="262"/>
                  <a:pt x="454" y="262"/>
                </a:cubicBezTo>
                <a:cubicBezTo>
                  <a:pt x="454" y="262"/>
                  <a:pt x="454" y="261"/>
                  <a:pt x="453" y="261"/>
                </a:cubicBezTo>
                <a:cubicBezTo>
                  <a:pt x="454" y="263"/>
                  <a:pt x="451" y="262"/>
                  <a:pt x="450" y="263"/>
                </a:cubicBezTo>
                <a:cubicBezTo>
                  <a:pt x="451" y="264"/>
                  <a:pt x="451" y="264"/>
                  <a:pt x="451" y="264"/>
                </a:cubicBezTo>
                <a:cubicBezTo>
                  <a:pt x="450" y="264"/>
                  <a:pt x="448" y="265"/>
                  <a:pt x="447" y="264"/>
                </a:cubicBezTo>
                <a:cubicBezTo>
                  <a:pt x="446" y="267"/>
                  <a:pt x="441" y="264"/>
                  <a:pt x="440" y="268"/>
                </a:cubicBezTo>
                <a:cubicBezTo>
                  <a:pt x="440" y="268"/>
                  <a:pt x="438" y="269"/>
                  <a:pt x="439" y="270"/>
                </a:cubicBezTo>
                <a:close/>
                <a:moveTo>
                  <a:pt x="457" y="295"/>
                </a:moveTo>
                <a:cubicBezTo>
                  <a:pt x="456" y="294"/>
                  <a:pt x="456" y="294"/>
                  <a:pt x="456" y="294"/>
                </a:cubicBezTo>
                <a:cubicBezTo>
                  <a:pt x="457" y="294"/>
                  <a:pt x="457" y="294"/>
                  <a:pt x="457" y="294"/>
                </a:cubicBezTo>
                <a:lnTo>
                  <a:pt x="457" y="295"/>
                </a:lnTo>
                <a:close/>
                <a:moveTo>
                  <a:pt x="456" y="288"/>
                </a:moveTo>
                <a:cubicBezTo>
                  <a:pt x="454" y="289"/>
                  <a:pt x="449" y="289"/>
                  <a:pt x="452" y="292"/>
                </a:cubicBezTo>
                <a:cubicBezTo>
                  <a:pt x="453" y="292"/>
                  <a:pt x="455" y="291"/>
                  <a:pt x="456" y="292"/>
                </a:cubicBezTo>
                <a:cubicBezTo>
                  <a:pt x="457" y="291"/>
                  <a:pt x="457" y="291"/>
                  <a:pt x="457" y="291"/>
                </a:cubicBezTo>
                <a:cubicBezTo>
                  <a:pt x="458" y="293"/>
                  <a:pt x="458" y="293"/>
                  <a:pt x="458" y="293"/>
                </a:cubicBezTo>
                <a:cubicBezTo>
                  <a:pt x="456" y="293"/>
                  <a:pt x="454" y="294"/>
                  <a:pt x="452" y="294"/>
                </a:cubicBezTo>
                <a:cubicBezTo>
                  <a:pt x="451" y="292"/>
                  <a:pt x="451" y="292"/>
                  <a:pt x="451" y="292"/>
                </a:cubicBezTo>
                <a:cubicBezTo>
                  <a:pt x="451" y="292"/>
                  <a:pt x="449" y="293"/>
                  <a:pt x="450" y="293"/>
                </a:cubicBezTo>
                <a:cubicBezTo>
                  <a:pt x="450" y="292"/>
                  <a:pt x="450" y="292"/>
                  <a:pt x="450" y="292"/>
                </a:cubicBezTo>
                <a:cubicBezTo>
                  <a:pt x="449" y="292"/>
                  <a:pt x="449" y="290"/>
                  <a:pt x="449" y="289"/>
                </a:cubicBezTo>
                <a:cubicBezTo>
                  <a:pt x="452" y="288"/>
                  <a:pt x="449" y="287"/>
                  <a:pt x="452" y="286"/>
                </a:cubicBezTo>
                <a:cubicBezTo>
                  <a:pt x="452" y="286"/>
                  <a:pt x="452" y="285"/>
                  <a:pt x="451" y="285"/>
                </a:cubicBezTo>
                <a:cubicBezTo>
                  <a:pt x="452" y="285"/>
                  <a:pt x="452" y="284"/>
                  <a:pt x="452" y="283"/>
                </a:cubicBezTo>
                <a:cubicBezTo>
                  <a:pt x="453" y="284"/>
                  <a:pt x="454" y="283"/>
                  <a:pt x="454" y="283"/>
                </a:cubicBezTo>
                <a:cubicBezTo>
                  <a:pt x="454" y="282"/>
                  <a:pt x="454" y="282"/>
                  <a:pt x="454" y="282"/>
                </a:cubicBezTo>
                <a:cubicBezTo>
                  <a:pt x="455" y="281"/>
                  <a:pt x="454" y="280"/>
                  <a:pt x="455" y="280"/>
                </a:cubicBezTo>
                <a:cubicBezTo>
                  <a:pt x="457" y="279"/>
                  <a:pt x="458" y="279"/>
                  <a:pt x="460" y="278"/>
                </a:cubicBezTo>
                <a:cubicBezTo>
                  <a:pt x="461" y="278"/>
                  <a:pt x="461" y="278"/>
                  <a:pt x="461" y="278"/>
                </a:cubicBezTo>
                <a:cubicBezTo>
                  <a:pt x="462" y="279"/>
                  <a:pt x="462" y="279"/>
                  <a:pt x="462" y="279"/>
                </a:cubicBezTo>
                <a:cubicBezTo>
                  <a:pt x="463" y="278"/>
                  <a:pt x="467" y="279"/>
                  <a:pt x="466" y="277"/>
                </a:cubicBezTo>
                <a:cubicBezTo>
                  <a:pt x="467" y="276"/>
                  <a:pt x="469" y="276"/>
                  <a:pt x="470" y="275"/>
                </a:cubicBezTo>
                <a:cubicBezTo>
                  <a:pt x="471" y="277"/>
                  <a:pt x="471" y="274"/>
                  <a:pt x="472" y="275"/>
                </a:cubicBezTo>
                <a:cubicBezTo>
                  <a:pt x="472" y="274"/>
                  <a:pt x="472" y="274"/>
                  <a:pt x="472" y="274"/>
                </a:cubicBezTo>
                <a:cubicBezTo>
                  <a:pt x="474" y="273"/>
                  <a:pt x="476" y="274"/>
                  <a:pt x="478" y="274"/>
                </a:cubicBezTo>
                <a:cubicBezTo>
                  <a:pt x="476" y="275"/>
                  <a:pt x="476" y="275"/>
                  <a:pt x="476" y="275"/>
                </a:cubicBezTo>
                <a:cubicBezTo>
                  <a:pt x="476" y="275"/>
                  <a:pt x="477" y="276"/>
                  <a:pt x="476" y="277"/>
                </a:cubicBezTo>
                <a:cubicBezTo>
                  <a:pt x="475" y="277"/>
                  <a:pt x="474" y="278"/>
                  <a:pt x="474" y="277"/>
                </a:cubicBezTo>
                <a:cubicBezTo>
                  <a:pt x="473" y="279"/>
                  <a:pt x="473" y="278"/>
                  <a:pt x="471" y="279"/>
                </a:cubicBezTo>
                <a:cubicBezTo>
                  <a:pt x="470" y="280"/>
                  <a:pt x="471" y="282"/>
                  <a:pt x="468" y="282"/>
                </a:cubicBezTo>
                <a:cubicBezTo>
                  <a:pt x="465" y="285"/>
                  <a:pt x="465" y="285"/>
                  <a:pt x="465" y="285"/>
                </a:cubicBezTo>
                <a:cubicBezTo>
                  <a:pt x="468" y="286"/>
                  <a:pt x="468" y="286"/>
                  <a:pt x="468" y="286"/>
                </a:cubicBezTo>
                <a:cubicBezTo>
                  <a:pt x="466" y="287"/>
                  <a:pt x="467" y="289"/>
                  <a:pt x="465" y="290"/>
                </a:cubicBezTo>
                <a:cubicBezTo>
                  <a:pt x="464" y="288"/>
                  <a:pt x="460" y="290"/>
                  <a:pt x="459" y="289"/>
                </a:cubicBezTo>
                <a:cubicBezTo>
                  <a:pt x="456" y="289"/>
                  <a:pt x="456" y="289"/>
                  <a:pt x="456" y="289"/>
                </a:cubicBezTo>
                <a:cubicBezTo>
                  <a:pt x="455" y="288"/>
                  <a:pt x="457" y="288"/>
                  <a:pt x="456" y="288"/>
                </a:cubicBezTo>
                <a:close/>
                <a:moveTo>
                  <a:pt x="474" y="290"/>
                </a:moveTo>
                <a:cubicBezTo>
                  <a:pt x="474" y="289"/>
                  <a:pt x="476" y="289"/>
                  <a:pt x="476" y="288"/>
                </a:cubicBezTo>
                <a:cubicBezTo>
                  <a:pt x="476" y="288"/>
                  <a:pt x="477" y="288"/>
                  <a:pt x="477" y="289"/>
                </a:cubicBezTo>
                <a:cubicBezTo>
                  <a:pt x="476" y="289"/>
                  <a:pt x="475" y="289"/>
                  <a:pt x="475" y="290"/>
                </a:cubicBezTo>
                <a:cubicBezTo>
                  <a:pt x="475" y="291"/>
                  <a:pt x="475" y="291"/>
                  <a:pt x="475" y="291"/>
                </a:cubicBezTo>
                <a:cubicBezTo>
                  <a:pt x="474" y="291"/>
                  <a:pt x="475" y="289"/>
                  <a:pt x="474" y="290"/>
                </a:cubicBezTo>
                <a:close/>
                <a:moveTo>
                  <a:pt x="466" y="302"/>
                </a:moveTo>
                <a:cubicBezTo>
                  <a:pt x="466" y="302"/>
                  <a:pt x="466" y="302"/>
                  <a:pt x="466" y="303"/>
                </a:cubicBezTo>
                <a:cubicBezTo>
                  <a:pt x="465" y="303"/>
                  <a:pt x="465" y="303"/>
                  <a:pt x="465" y="303"/>
                </a:cubicBezTo>
                <a:lnTo>
                  <a:pt x="466" y="302"/>
                </a:lnTo>
                <a:close/>
                <a:moveTo>
                  <a:pt x="463" y="298"/>
                </a:moveTo>
                <a:cubicBezTo>
                  <a:pt x="464" y="297"/>
                  <a:pt x="464" y="298"/>
                  <a:pt x="465" y="298"/>
                </a:cubicBezTo>
                <a:cubicBezTo>
                  <a:pt x="464" y="299"/>
                  <a:pt x="464" y="297"/>
                  <a:pt x="463" y="298"/>
                </a:cubicBezTo>
                <a:close/>
                <a:moveTo>
                  <a:pt x="459" y="295"/>
                </a:moveTo>
                <a:cubicBezTo>
                  <a:pt x="460" y="295"/>
                  <a:pt x="460" y="295"/>
                  <a:pt x="460" y="295"/>
                </a:cubicBezTo>
                <a:cubicBezTo>
                  <a:pt x="461" y="295"/>
                  <a:pt x="461" y="295"/>
                  <a:pt x="461" y="295"/>
                </a:cubicBezTo>
                <a:lnTo>
                  <a:pt x="459" y="295"/>
                </a:lnTo>
                <a:close/>
                <a:moveTo>
                  <a:pt x="465" y="321"/>
                </a:moveTo>
                <a:cubicBezTo>
                  <a:pt x="463" y="321"/>
                  <a:pt x="463" y="321"/>
                  <a:pt x="463" y="321"/>
                </a:cubicBezTo>
                <a:cubicBezTo>
                  <a:pt x="464" y="321"/>
                  <a:pt x="465" y="320"/>
                  <a:pt x="465" y="320"/>
                </a:cubicBezTo>
                <a:lnTo>
                  <a:pt x="465" y="321"/>
                </a:lnTo>
                <a:close/>
                <a:moveTo>
                  <a:pt x="481" y="318"/>
                </a:moveTo>
                <a:cubicBezTo>
                  <a:pt x="481" y="318"/>
                  <a:pt x="481" y="321"/>
                  <a:pt x="479" y="320"/>
                </a:cubicBezTo>
                <a:cubicBezTo>
                  <a:pt x="478" y="319"/>
                  <a:pt x="478" y="319"/>
                  <a:pt x="478" y="319"/>
                </a:cubicBezTo>
                <a:cubicBezTo>
                  <a:pt x="477" y="319"/>
                  <a:pt x="477" y="319"/>
                  <a:pt x="477" y="319"/>
                </a:cubicBezTo>
                <a:cubicBezTo>
                  <a:pt x="478" y="318"/>
                  <a:pt x="477" y="318"/>
                  <a:pt x="476" y="317"/>
                </a:cubicBezTo>
                <a:cubicBezTo>
                  <a:pt x="476" y="318"/>
                  <a:pt x="476" y="318"/>
                  <a:pt x="476" y="318"/>
                </a:cubicBezTo>
                <a:cubicBezTo>
                  <a:pt x="476" y="318"/>
                  <a:pt x="476" y="318"/>
                  <a:pt x="476" y="318"/>
                </a:cubicBezTo>
                <a:cubicBezTo>
                  <a:pt x="474" y="318"/>
                  <a:pt x="472" y="320"/>
                  <a:pt x="471" y="318"/>
                </a:cubicBezTo>
                <a:cubicBezTo>
                  <a:pt x="471" y="320"/>
                  <a:pt x="468" y="320"/>
                  <a:pt x="467" y="321"/>
                </a:cubicBezTo>
                <a:cubicBezTo>
                  <a:pt x="467" y="321"/>
                  <a:pt x="467" y="321"/>
                  <a:pt x="467" y="321"/>
                </a:cubicBezTo>
                <a:cubicBezTo>
                  <a:pt x="467" y="320"/>
                  <a:pt x="467" y="320"/>
                  <a:pt x="467" y="320"/>
                </a:cubicBezTo>
                <a:cubicBezTo>
                  <a:pt x="467" y="320"/>
                  <a:pt x="467" y="320"/>
                  <a:pt x="467" y="320"/>
                </a:cubicBezTo>
                <a:cubicBezTo>
                  <a:pt x="468" y="318"/>
                  <a:pt x="464" y="320"/>
                  <a:pt x="464" y="319"/>
                </a:cubicBezTo>
                <a:cubicBezTo>
                  <a:pt x="464" y="319"/>
                  <a:pt x="464" y="319"/>
                  <a:pt x="463" y="319"/>
                </a:cubicBezTo>
                <a:cubicBezTo>
                  <a:pt x="463" y="318"/>
                  <a:pt x="464" y="317"/>
                  <a:pt x="465" y="317"/>
                </a:cubicBezTo>
                <a:cubicBezTo>
                  <a:pt x="467" y="317"/>
                  <a:pt x="466" y="319"/>
                  <a:pt x="467" y="319"/>
                </a:cubicBezTo>
                <a:cubicBezTo>
                  <a:pt x="471" y="319"/>
                  <a:pt x="471" y="314"/>
                  <a:pt x="474" y="318"/>
                </a:cubicBezTo>
                <a:cubicBezTo>
                  <a:pt x="475" y="315"/>
                  <a:pt x="480" y="317"/>
                  <a:pt x="478" y="314"/>
                </a:cubicBezTo>
                <a:cubicBezTo>
                  <a:pt x="481" y="315"/>
                  <a:pt x="482" y="313"/>
                  <a:pt x="483" y="315"/>
                </a:cubicBezTo>
                <a:cubicBezTo>
                  <a:pt x="484" y="317"/>
                  <a:pt x="479" y="317"/>
                  <a:pt x="481" y="318"/>
                </a:cubicBezTo>
                <a:close/>
                <a:moveTo>
                  <a:pt x="486" y="293"/>
                </a:moveTo>
                <a:cubicBezTo>
                  <a:pt x="483" y="293"/>
                  <a:pt x="483" y="293"/>
                  <a:pt x="483" y="293"/>
                </a:cubicBezTo>
                <a:cubicBezTo>
                  <a:pt x="484" y="292"/>
                  <a:pt x="485" y="292"/>
                  <a:pt x="486" y="293"/>
                </a:cubicBezTo>
                <a:close/>
                <a:moveTo>
                  <a:pt x="485" y="289"/>
                </a:moveTo>
                <a:cubicBezTo>
                  <a:pt x="485" y="288"/>
                  <a:pt x="484" y="289"/>
                  <a:pt x="484" y="289"/>
                </a:cubicBezTo>
                <a:cubicBezTo>
                  <a:pt x="484" y="292"/>
                  <a:pt x="478" y="290"/>
                  <a:pt x="479" y="294"/>
                </a:cubicBezTo>
                <a:cubicBezTo>
                  <a:pt x="477" y="295"/>
                  <a:pt x="475" y="295"/>
                  <a:pt x="473" y="294"/>
                </a:cubicBezTo>
                <a:cubicBezTo>
                  <a:pt x="475" y="293"/>
                  <a:pt x="477" y="292"/>
                  <a:pt x="480" y="291"/>
                </a:cubicBezTo>
                <a:cubicBezTo>
                  <a:pt x="481" y="291"/>
                  <a:pt x="480" y="290"/>
                  <a:pt x="480" y="290"/>
                </a:cubicBezTo>
                <a:cubicBezTo>
                  <a:pt x="480" y="289"/>
                  <a:pt x="478" y="290"/>
                  <a:pt x="478" y="290"/>
                </a:cubicBezTo>
                <a:cubicBezTo>
                  <a:pt x="478" y="289"/>
                  <a:pt x="481" y="289"/>
                  <a:pt x="480" y="288"/>
                </a:cubicBezTo>
                <a:cubicBezTo>
                  <a:pt x="481" y="289"/>
                  <a:pt x="483" y="287"/>
                  <a:pt x="483" y="286"/>
                </a:cubicBezTo>
                <a:cubicBezTo>
                  <a:pt x="484" y="285"/>
                  <a:pt x="481" y="285"/>
                  <a:pt x="483" y="284"/>
                </a:cubicBezTo>
                <a:cubicBezTo>
                  <a:pt x="485" y="286"/>
                  <a:pt x="485" y="286"/>
                  <a:pt x="485" y="286"/>
                </a:cubicBezTo>
                <a:cubicBezTo>
                  <a:pt x="484" y="287"/>
                  <a:pt x="484" y="287"/>
                  <a:pt x="484" y="287"/>
                </a:cubicBezTo>
                <a:cubicBezTo>
                  <a:pt x="485" y="287"/>
                  <a:pt x="485" y="287"/>
                  <a:pt x="486" y="287"/>
                </a:cubicBezTo>
                <a:cubicBezTo>
                  <a:pt x="486" y="288"/>
                  <a:pt x="484" y="288"/>
                  <a:pt x="485" y="289"/>
                </a:cubicBezTo>
                <a:close/>
                <a:moveTo>
                  <a:pt x="490" y="301"/>
                </a:moveTo>
                <a:cubicBezTo>
                  <a:pt x="490" y="301"/>
                  <a:pt x="490" y="301"/>
                  <a:pt x="489" y="302"/>
                </a:cubicBezTo>
                <a:cubicBezTo>
                  <a:pt x="489" y="301"/>
                  <a:pt x="489" y="301"/>
                  <a:pt x="489" y="301"/>
                </a:cubicBezTo>
                <a:cubicBezTo>
                  <a:pt x="490" y="301"/>
                  <a:pt x="490" y="301"/>
                  <a:pt x="490" y="301"/>
                </a:cubicBezTo>
                <a:close/>
                <a:moveTo>
                  <a:pt x="489" y="292"/>
                </a:moveTo>
                <a:cubicBezTo>
                  <a:pt x="490" y="291"/>
                  <a:pt x="488" y="291"/>
                  <a:pt x="488" y="290"/>
                </a:cubicBezTo>
                <a:cubicBezTo>
                  <a:pt x="489" y="291"/>
                  <a:pt x="489" y="291"/>
                  <a:pt x="489" y="291"/>
                </a:cubicBezTo>
                <a:lnTo>
                  <a:pt x="489" y="292"/>
                </a:lnTo>
                <a:close/>
                <a:moveTo>
                  <a:pt x="514" y="297"/>
                </a:moveTo>
                <a:cubicBezTo>
                  <a:pt x="513" y="297"/>
                  <a:pt x="511" y="298"/>
                  <a:pt x="511" y="299"/>
                </a:cubicBezTo>
                <a:cubicBezTo>
                  <a:pt x="510" y="298"/>
                  <a:pt x="510" y="299"/>
                  <a:pt x="509" y="299"/>
                </a:cubicBezTo>
                <a:cubicBezTo>
                  <a:pt x="510" y="301"/>
                  <a:pt x="510" y="301"/>
                  <a:pt x="510" y="301"/>
                </a:cubicBezTo>
                <a:cubicBezTo>
                  <a:pt x="508" y="301"/>
                  <a:pt x="508" y="302"/>
                  <a:pt x="508" y="303"/>
                </a:cubicBezTo>
                <a:cubicBezTo>
                  <a:pt x="505" y="303"/>
                  <a:pt x="503" y="306"/>
                  <a:pt x="500" y="308"/>
                </a:cubicBezTo>
                <a:cubicBezTo>
                  <a:pt x="500" y="310"/>
                  <a:pt x="500" y="310"/>
                  <a:pt x="500" y="310"/>
                </a:cubicBezTo>
                <a:cubicBezTo>
                  <a:pt x="499" y="310"/>
                  <a:pt x="499" y="310"/>
                  <a:pt x="499" y="310"/>
                </a:cubicBezTo>
                <a:cubicBezTo>
                  <a:pt x="500" y="308"/>
                  <a:pt x="498" y="308"/>
                  <a:pt x="497" y="308"/>
                </a:cubicBezTo>
                <a:cubicBezTo>
                  <a:pt x="497" y="307"/>
                  <a:pt x="497" y="307"/>
                  <a:pt x="497" y="307"/>
                </a:cubicBezTo>
                <a:cubicBezTo>
                  <a:pt x="495" y="308"/>
                  <a:pt x="495" y="307"/>
                  <a:pt x="493" y="306"/>
                </a:cubicBezTo>
                <a:cubicBezTo>
                  <a:pt x="493" y="307"/>
                  <a:pt x="493" y="307"/>
                  <a:pt x="493" y="307"/>
                </a:cubicBezTo>
                <a:cubicBezTo>
                  <a:pt x="492" y="306"/>
                  <a:pt x="492" y="305"/>
                  <a:pt x="493" y="305"/>
                </a:cubicBezTo>
                <a:cubicBezTo>
                  <a:pt x="494" y="304"/>
                  <a:pt x="494" y="304"/>
                  <a:pt x="494" y="304"/>
                </a:cubicBezTo>
                <a:cubicBezTo>
                  <a:pt x="495" y="304"/>
                  <a:pt x="494" y="305"/>
                  <a:pt x="495" y="305"/>
                </a:cubicBezTo>
                <a:cubicBezTo>
                  <a:pt x="496" y="304"/>
                  <a:pt x="497" y="304"/>
                  <a:pt x="498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8" y="303"/>
                  <a:pt x="497" y="304"/>
                  <a:pt x="499" y="304"/>
                </a:cubicBezTo>
                <a:cubicBezTo>
                  <a:pt x="501" y="305"/>
                  <a:pt x="501" y="302"/>
                  <a:pt x="503" y="302"/>
                </a:cubicBezTo>
                <a:cubicBezTo>
                  <a:pt x="503" y="301"/>
                  <a:pt x="503" y="301"/>
                  <a:pt x="503" y="301"/>
                </a:cubicBezTo>
                <a:cubicBezTo>
                  <a:pt x="504" y="301"/>
                  <a:pt x="504" y="300"/>
                  <a:pt x="504" y="300"/>
                </a:cubicBezTo>
                <a:cubicBezTo>
                  <a:pt x="503" y="299"/>
                  <a:pt x="503" y="299"/>
                  <a:pt x="503" y="299"/>
                </a:cubicBezTo>
                <a:cubicBezTo>
                  <a:pt x="504" y="300"/>
                  <a:pt x="505" y="299"/>
                  <a:pt x="506" y="298"/>
                </a:cubicBezTo>
                <a:cubicBezTo>
                  <a:pt x="504" y="299"/>
                  <a:pt x="506" y="298"/>
                  <a:pt x="506" y="297"/>
                </a:cubicBezTo>
                <a:cubicBezTo>
                  <a:pt x="508" y="297"/>
                  <a:pt x="512" y="296"/>
                  <a:pt x="514" y="296"/>
                </a:cubicBezTo>
                <a:cubicBezTo>
                  <a:pt x="513" y="297"/>
                  <a:pt x="513" y="297"/>
                  <a:pt x="513" y="297"/>
                </a:cubicBezTo>
                <a:lnTo>
                  <a:pt x="514" y="297"/>
                </a:lnTo>
                <a:close/>
                <a:moveTo>
                  <a:pt x="517" y="294"/>
                </a:moveTo>
                <a:cubicBezTo>
                  <a:pt x="516" y="294"/>
                  <a:pt x="516" y="294"/>
                  <a:pt x="516" y="294"/>
                </a:cubicBezTo>
                <a:cubicBezTo>
                  <a:pt x="516" y="293"/>
                  <a:pt x="516" y="293"/>
                  <a:pt x="516" y="293"/>
                </a:cubicBezTo>
                <a:cubicBezTo>
                  <a:pt x="517" y="293"/>
                  <a:pt x="517" y="293"/>
                  <a:pt x="517" y="293"/>
                </a:cubicBezTo>
                <a:cubicBezTo>
                  <a:pt x="517" y="293"/>
                  <a:pt x="517" y="293"/>
                  <a:pt x="517" y="294"/>
                </a:cubicBezTo>
                <a:close/>
                <a:moveTo>
                  <a:pt x="495" y="93"/>
                </a:moveTo>
                <a:cubicBezTo>
                  <a:pt x="493" y="92"/>
                  <a:pt x="493" y="92"/>
                  <a:pt x="493" y="92"/>
                </a:cubicBezTo>
                <a:cubicBezTo>
                  <a:pt x="494" y="91"/>
                  <a:pt x="494" y="91"/>
                  <a:pt x="494" y="91"/>
                </a:cubicBezTo>
                <a:cubicBezTo>
                  <a:pt x="496" y="92"/>
                  <a:pt x="496" y="92"/>
                  <a:pt x="496" y="92"/>
                </a:cubicBezTo>
                <a:cubicBezTo>
                  <a:pt x="496" y="92"/>
                  <a:pt x="496" y="93"/>
                  <a:pt x="495" y="93"/>
                </a:cubicBezTo>
                <a:close/>
                <a:moveTo>
                  <a:pt x="498" y="97"/>
                </a:moveTo>
                <a:cubicBezTo>
                  <a:pt x="497" y="97"/>
                  <a:pt x="497" y="97"/>
                  <a:pt x="497" y="97"/>
                </a:cubicBezTo>
                <a:cubicBezTo>
                  <a:pt x="498" y="96"/>
                  <a:pt x="498" y="97"/>
                  <a:pt x="498" y="97"/>
                </a:cubicBezTo>
                <a:cubicBezTo>
                  <a:pt x="498" y="97"/>
                  <a:pt x="498" y="98"/>
                  <a:pt x="498" y="97"/>
                </a:cubicBezTo>
                <a:close/>
                <a:moveTo>
                  <a:pt x="506" y="103"/>
                </a:moveTo>
                <a:cubicBezTo>
                  <a:pt x="505" y="103"/>
                  <a:pt x="505" y="103"/>
                  <a:pt x="505" y="103"/>
                </a:cubicBezTo>
                <a:cubicBezTo>
                  <a:pt x="505" y="102"/>
                  <a:pt x="506" y="102"/>
                  <a:pt x="506" y="102"/>
                </a:cubicBezTo>
                <a:cubicBezTo>
                  <a:pt x="506" y="102"/>
                  <a:pt x="506" y="103"/>
                  <a:pt x="506" y="103"/>
                </a:cubicBezTo>
                <a:close/>
                <a:moveTo>
                  <a:pt x="512" y="93"/>
                </a:moveTo>
                <a:cubicBezTo>
                  <a:pt x="512" y="93"/>
                  <a:pt x="511" y="93"/>
                  <a:pt x="511" y="93"/>
                </a:cubicBezTo>
                <a:cubicBezTo>
                  <a:pt x="511" y="93"/>
                  <a:pt x="511" y="93"/>
                  <a:pt x="510" y="94"/>
                </a:cubicBezTo>
                <a:cubicBezTo>
                  <a:pt x="509" y="94"/>
                  <a:pt x="508" y="95"/>
                  <a:pt x="508" y="95"/>
                </a:cubicBezTo>
                <a:cubicBezTo>
                  <a:pt x="508" y="96"/>
                  <a:pt x="509" y="96"/>
                  <a:pt x="508" y="96"/>
                </a:cubicBezTo>
                <a:cubicBezTo>
                  <a:pt x="508" y="97"/>
                  <a:pt x="508" y="96"/>
                  <a:pt x="507" y="97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6" y="97"/>
                  <a:pt x="505" y="98"/>
                  <a:pt x="505" y="98"/>
                </a:cubicBezTo>
                <a:cubicBezTo>
                  <a:pt x="505" y="99"/>
                  <a:pt x="505" y="99"/>
                  <a:pt x="505" y="100"/>
                </a:cubicBezTo>
                <a:cubicBezTo>
                  <a:pt x="504" y="101"/>
                  <a:pt x="501" y="100"/>
                  <a:pt x="501" y="102"/>
                </a:cubicBezTo>
                <a:cubicBezTo>
                  <a:pt x="499" y="102"/>
                  <a:pt x="499" y="102"/>
                  <a:pt x="499" y="102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502" y="98"/>
                  <a:pt x="502" y="98"/>
                  <a:pt x="502" y="98"/>
                </a:cubicBezTo>
                <a:cubicBezTo>
                  <a:pt x="501" y="98"/>
                  <a:pt x="502" y="98"/>
                  <a:pt x="502" y="98"/>
                </a:cubicBezTo>
                <a:cubicBezTo>
                  <a:pt x="503" y="98"/>
                  <a:pt x="501" y="98"/>
                  <a:pt x="502" y="97"/>
                </a:cubicBezTo>
                <a:cubicBezTo>
                  <a:pt x="503" y="96"/>
                  <a:pt x="506" y="96"/>
                  <a:pt x="505" y="94"/>
                </a:cubicBezTo>
                <a:cubicBezTo>
                  <a:pt x="506" y="94"/>
                  <a:pt x="507" y="94"/>
                  <a:pt x="507" y="93"/>
                </a:cubicBezTo>
                <a:cubicBezTo>
                  <a:pt x="506" y="93"/>
                  <a:pt x="507" y="92"/>
                  <a:pt x="506" y="92"/>
                </a:cubicBezTo>
                <a:cubicBezTo>
                  <a:pt x="508" y="91"/>
                  <a:pt x="509" y="89"/>
                  <a:pt x="511" y="90"/>
                </a:cubicBezTo>
                <a:cubicBezTo>
                  <a:pt x="510" y="91"/>
                  <a:pt x="511" y="92"/>
                  <a:pt x="512" y="92"/>
                </a:cubicBezTo>
                <a:lnTo>
                  <a:pt x="512" y="93"/>
                </a:lnTo>
                <a:close/>
                <a:moveTo>
                  <a:pt x="530" y="110"/>
                </a:moveTo>
                <a:cubicBezTo>
                  <a:pt x="531" y="110"/>
                  <a:pt x="531" y="110"/>
                  <a:pt x="531" y="110"/>
                </a:cubicBezTo>
                <a:cubicBezTo>
                  <a:pt x="531" y="110"/>
                  <a:pt x="531" y="110"/>
                  <a:pt x="531" y="110"/>
                </a:cubicBezTo>
                <a:lnTo>
                  <a:pt x="530" y="110"/>
                </a:lnTo>
                <a:close/>
                <a:moveTo>
                  <a:pt x="532" y="78"/>
                </a:moveTo>
                <a:cubicBezTo>
                  <a:pt x="531" y="79"/>
                  <a:pt x="530" y="80"/>
                  <a:pt x="531" y="81"/>
                </a:cubicBezTo>
                <a:cubicBezTo>
                  <a:pt x="531" y="81"/>
                  <a:pt x="531" y="81"/>
                  <a:pt x="531" y="81"/>
                </a:cubicBezTo>
                <a:cubicBezTo>
                  <a:pt x="531" y="82"/>
                  <a:pt x="530" y="81"/>
                  <a:pt x="530" y="81"/>
                </a:cubicBezTo>
                <a:cubicBezTo>
                  <a:pt x="530" y="82"/>
                  <a:pt x="530" y="82"/>
                  <a:pt x="530" y="82"/>
                </a:cubicBezTo>
                <a:cubicBezTo>
                  <a:pt x="527" y="82"/>
                  <a:pt x="528" y="79"/>
                  <a:pt x="526" y="80"/>
                </a:cubicBezTo>
                <a:cubicBezTo>
                  <a:pt x="527" y="79"/>
                  <a:pt x="530" y="80"/>
                  <a:pt x="530" y="78"/>
                </a:cubicBezTo>
                <a:cubicBezTo>
                  <a:pt x="529" y="77"/>
                  <a:pt x="529" y="77"/>
                  <a:pt x="529" y="77"/>
                </a:cubicBezTo>
                <a:cubicBezTo>
                  <a:pt x="530" y="77"/>
                  <a:pt x="531" y="77"/>
                  <a:pt x="532" y="77"/>
                </a:cubicBezTo>
                <a:cubicBezTo>
                  <a:pt x="532" y="78"/>
                  <a:pt x="532" y="78"/>
                  <a:pt x="532" y="78"/>
                </a:cubicBezTo>
                <a:close/>
                <a:moveTo>
                  <a:pt x="551" y="80"/>
                </a:moveTo>
                <a:cubicBezTo>
                  <a:pt x="550" y="81"/>
                  <a:pt x="550" y="80"/>
                  <a:pt x="549" y="80"/>
                </a:cubicBezTo>
                <a:cubicBezTo>
                  <a:pt x="549" y="79"/>
                  <a:pt x="550" y="79"/>
                  <a:pt x="551" y="79"/>
                </a:cubicBezTo>
                <a:lnTo>
                  <a:pt x="551" y="80"/>
                </a:lnTo>
                <a:close/>
                <a:moveTo>
                  <a:pt x="557" y="41"/>
                </a:moveTo>
                <a:cubicBezTo>
                  <a:pt x="556" y="41"/>
                  <a:pt x="556" y="41"/>
                  <a:pt x="556" y="41"/>
                </a:cubicBezTo>
                <a:cubicBezTo>
                  <a:pt x="557" y="41"/>
                  <a:pt x="557" y="41"/>
                  <a:pt x="557" y="41"/>
                </a:cubicBezTo>
                <a:close/>
                <a:moveTo>
                  <a:pt x="558" y="32"/>
                </a:moveTo>
                <a:cubicBezTo>
                  <a:pt x="557" y="32"/>
                  <a:pt x="557" y="32"/>
                  <a:pt x="557" y="32"/>
                </a:cubicBezTo>
                <a:cubicBezTo>
                  <a:pt x="558" y="32"/>
                  <a:pt x="558" y="32"/>
                  <a:pt x="558" y="32"/>
                </a:cubicBezTo>
                <a:close/>
                <a:moveTo>
                  <a:pt x="560" y="40"/>
                </a:moveTo>
                <a:cubicBezTo>
                  <a:pt x="560" y="40"/>
                  <a:pt x="561" y="39"/>
                  <a:pt x="561" y="40"/>
                </a:cubicBezTo>
                <a:lnTo>
                  <a:pt x="560" y="40"/>
                </a:lnTo>
                <a:close/>
                <a:moveTo>
                  <a:pt x="621" y="21"/>
                </a:moveTo>
                <a:cubicBezTo>
                  <a:pt x="620" y="21"/>
                  <a:pt x="619" y="22"/>
                  <a:pt x="618" y="21"/>
                </a:cubicBezTo>
                <a:cubicBezTo>
                  <a:pt x="619" y="20"/>
                  <a:pt x="620" y="21"/>
                  <a:pt x="621" y="21"/>
                </a:cubicBezTo>
                <a:close/>
                <a:moveTo>
                  <a:pt x="590" y="22"/>
                </a:moveTo>
                <a:cubicBezTo>
                  <a:pt x="590" y="22"/>
                  <a:pt x="591" y="23"/>
                  <a:pt x="590" y="23"/>
                </a:cubicBezTo>
                <a:lnTo>
                  <a:pt x="590" y="22"/>
                </a:lnTo>
                <a:close/>
                <a:moveTo>
                  <a:pt x="585" y="25"/>
                </a:moveTo>
                <a:cubicBezTo>
                  <a:pt x="585" y="26"/>
                  <a:pt x="584" y="26"/>
                  <a:pt x="584" y="25"/>
                </a:cubicBezTo>
                <a:cubicBezTo>
                  <a:pt x="584" y="25"/>
                  <a:pt x="585" y="25"/>
                  <a:pt x="585" y="25"/>
                </a:cubicBezTo>
                <a:close/>
                <a:moveTo>
                  <a:pt x="574" y="28"/>
                </a:moveTo>
                <a:cubicBezTo>
                  <a:pt x="575" y="28"/>
                  <a:pt x="575" y="28"/>
                  <a:pt x="575" y="28"/>
                </a:cubicBezTo>
                <a:cubicBezTo>
                  <a:pt x="574" y="28"/>
                  <a:pt x="574" y="28"/>
                  <a:pt x="574" y="28"/>
                </a:cubicBezTo>
                <a:close/>
                <a:moveTo>
                  <a:pt x="573" y="32"/>
                </a:moveTo>
                <a:cubicBezTo>
                  <a:pt x="574" y="33"/>
                  <a:pt x="574" y="33"/>
                  <a:pt x="574" y="33"/>
                </a:cubicBezTo>
                <a:cubicBezTo>
                  <a:pt x="572" y="32"/>
                  <a:pt x="572" y="32"/>
                  <a:pt x="572" y="32"/>
                </a:cubicBezTo>
                <a:lnTo>
                  <a:pt x="573" y="32"/>
                </a:lnTo>
                <a:close/>
                <a:moveTo>
                  <a:pt x="566" y="30"/>
                </a:moveTo>
                <a:cubicBezTo>
                  <a:pt x="566" y="30"/>
                  <a:pt x="567" y="31"/>
                  <a:pt x="566" y="31"/>
                </a:cubicBezTo>
                <a:cubicBezTo>
                  <a:pt x="565" y="31"/>
                  <a:pt x="565" y="31"/>
                  <a:pt x="565" y="31"/>
                </a:cubicBezTo>
                <a:lnTo>
                  <a:pt x="566" y="30"/>
                </a:lnTo>
                <a:close/>
                <a:moveTo>
                  <a:pt x="565" y="33"/>
                </a:moveTo>
                <a:cubicBezTo>
                  <a:pt x="565" y="34"/>
                  <a:pt x="566" y="34"/>
                  <a:pt x="565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3" y="33"/>
                  <a:pt x="565" y="34"/>
                  <a:pt x="565" y="33"/>
                </a:cubicBezTo>
                <a:close/>
                <a:moveTo>
                  <a:pt x="592" y="32"/>
                </a:moveTo>
                <a:cubicBezTo>
                  <a:pt x="590" y="32"/>
                  <a:pt x="590" y="32"/>
                  <a:pt x="590" y="32"/>
                </a:cubicBezTo>
                <a:cubicBezTo>
                  <a:pt x="589" y="32"/>
                  <a:pt x="588" y="31"/>
                  <a:pt x="586" y="30"/>
                </a:cubicBezTo>
                <a:cubicBezTo>
                  <a:pt x="586" y="29"/>
                  <a:pt x="585" y="30"/>
                  <a:pt x="585" y="31"/>
                </a:cubicBezTo>
                <a:cubicBezTo>
                  <a:pt x="585" y="32"/>
                  <a:pt x="586" y="32"/>
                  <a:pt x="587" y="32"/>
                </a:cubicBezTo>
                <a:cubicBezTo>
                  <a:pt x="586" y="32"/>
                  <a:pt x="585" y="33"/>
                  <a:pt x="584" y="33"/>
                </a:cubicBezTo>
                <a:cubicBezTo>
                  <a:pt x="585" y="34"/>
                  <a:pt x="587" y="33"/>
                  <a:pt x="587" y="34"/>
                </a:cubicBezTo>
                <a:cubicBezTo>
                  <a:pt x="588" y="33"/>
                  <a:pt x="591" y="34"/>
                  <a:pt x="592" y="34"/>
                </a:cubicBezTo>
                <a:cubicBezTo>
                  <a:pt x="591" y="36"/>
                  <a:pt x="591" y="36"/>
                  <a:pt x="591" y="36"/>
                </a:cubicBezTo>
                <a:cubicBezTo>
                  <a:pt x="593" y="36"/>
                  <a:pt x="593" y="36"/>
                  <a:pt x="593" y="36"/>
                </a:cubicBezTo>
                <a:cubicBezTo>
                  <a:pt x="591" y="38"/>
                  <a:pt x="591" y="38"/>
                  <a:pt x="591" y="38"/>
                </a:cubicBezTo>
                <a:cubicBezTo>
                  <a:pt x="590" y="38"/>
                  <a:pt x="590" y="38"/>
                  <a:pt x="590" y="38"/>
                </a:cubicBezTo>
                <a:cubicBezTo>
                  <a:pt x="590" y="40"/>
                  <a:pt x="587" y="40"/>
                  <a:pt x="587" y="41"/>
                </a:cubicBezTo>
                <a:cubicBezTo>
                  <a:pt x="587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7" y="42"/>
                  <a:pt x="587" y="42"/>
                  <a:pt x="587" y="42"/>
                </a:cubicBezTo>
                <a:cubicBezTo>
                  <a:pt x="585" y="41"/>
                  <a:pt x="585" y="46"/>
                  <a:pt x="583" y="43"/>
                </a:cubicBezTo>
                <a:cubicBezTo>
                  <a:pt x="581" y="43"/>
                  <a:pt x="583" y="44"/>
                  <a:pt x="582" y="45"/>
                </a:cubicBezTo>
                <a:cubicBezTo>
                  <a:pt x="584" y="47"/>
                  <a:pt x="585" y="43"/>
                  <a:pt x="587" y="45"/>
                </a:cubicBezTo>
                <a:cubicBezTo>
                  <a:pt x="585" y="46"/>
                  <a:pt x="583" y="49"/>
                  <a:pt x="581" y="47"/>
                </a:cubicBezTo>
                <a:cubicBezTo>
                  <a:pt x="580" y="48"/>
                  <a:pt x="578" y="47"/>
                  <a:pt x="579" y="48"/>
                </a:cubicBezTo>
                <a:cubicBezTo>
                  <a:pt x="575" y="46"/>
                  <a:pt x="573" y="51"/>
                  <a:pt x="569" y="48"/>
                </a:cubicBezTo>
                <a:cubicBezTo>
                  <a:pt x="568" y="49"/>
                  <a:pt x="566" y="50"/>
                  <a:pt x="568" y="51"/>
                </a:cubicBezTo>
                <a:cubicBezTo>
                  <a:pt x="568" y="52"/>
                  <a:pt x="569" y="51"/>
                  <a:pt x="570" y="51"/>
                </a:cubicBezTo>
                <a:cubicBezTo>
                  <a:pt x="567" y="52"/>
                  <a:pt x="569" y="55"/>
                  <a:pt x="566" y="53"/>
                </a:cubicBezTo>
                <a:cubicBezTo>
                  <a:pt x="565" y="52"/>
                  <a:pt x="568" y="51"/>
                  <a:pt x="566" y="51"/>
                </a:cubicBezTo>
                <a:cubicBezTo>
                  <a:pt x="567" y="50"/>
                  <a:pt x="567" y="50"/>
                  <a:pt x="567" y="50"/>
                </a:cubicBezTo>
                <a:cubicBezTo>
                  <a:pt x="567" y="49"/>
                  <a:pt x="566" y="49"/>
                  <a:pt x="566" y="49"/>
                </a:cubicBezTo>
                <a:cubicBezTo>
                  <a:pt x="566" y="48"/>
                  <a:pt x="571" y="49"/>
                  <a:pt x="570" y="47"/>
                </a:cubicBezTo>
                <a:cubicBezTo>
                  <a:pt x="571" y="46"/>
                  <a:pt x="571" y="46"/>
                  <a:pt x="571" y="46"/>
                </a:cubicBezTo>
                <a:cubicBezTo>
                  <a:pt x="572" y="47"/>
                  <a:pt x="573" y="45"/>
                  <a:pt x="574" y="46"/>
                </a:cubicBezTo>
                <a:cubicBezTo>
                  <a:pt x="574" y="45"/>
                  <a:pt x="574" y="45"/>
                  <a:pt x="574" y="45"/>
                </a:cubicBezTo>
                <a:cubicBezTo>
                  <a:pt x="571" y="45"/>
                  <a:pt x="571" y="45"/>
                  <a:pt x="571" y="45"/>
                </a:cubicBezTo>
                <a:cubicBezTo>
                  <a:pt x="571" y="44"/>
                  <a:pt x="572" y="42"/>
                  <a:pt x="571" y="42"/>
                </a:cubicBezTo>
                <a:cubicBezTo>
                  <a:pt x="573" y="40"/>
                  <a:pt x="576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9" y="39"/>
                  <a:pt x="579" y="38"/>
                  <a:pt x="579" y="38"/>
                </a:cubicBezTo>
                <a:cubicBezTo>
                  <a:pt x="579" y="37"/>
                  <a:pt x="579" y="37"/>
                  <a:pt x="579" y="37"/>
                </a:cubicBezTo>
                <a:cubicBezTo>
                  <a:pt x="580" y="36"/>
                  <a:pt x="582" y="37"/>
                  <a:pt x="582" y="35"/>
                </a:cubicBezTo>
                <a:cubicBezTo>
                  <a:pt x="582" y="35"/>
                  <a:pt x="582" y="35"/>
                  <a:pt x="582" y="35"/>
                </a:cubicBezTo>
                <a:cubicBezTo>
                  <a:pt x="583" y="34"/>
                  <a:pt x="583" y="34"/>
                  <a:pt x="583" y="34"/>
                </a:cubicBezTo>
                <a:cubicBezTo>
                  <a:pt x="582" y="34"/>
                  <a:pt x="580" y="34"/>
                  <a:pt x="579" y="34"/>
                </a:cubicBezTo>
                <a:cubicBezTo>
                  <a:pt x="579" y="34"/>
                  <a:pt x="579" y="34"/>
                  <a:pt x="579" y="33"/>
                </a:cubicBezTo>
                <a:cubicBezTo>
                  <a:pt x="577" y="33"/>
                  <a:pt x="577" y="33"/>
                  <a:pt x="577" y="33"/>
                </a:cubicBezTo>
                <a:cubicBezTo>
                  <a:pt x="577" y="32"/>
                  <a:pt x="578" y="33"/>
                  <a:pt x="579" y="32"/>
                </a:cubicBezTo>
                <a:cubicBezTo>
                  <a:pt x="581" y="32"/>
                  <a:pt x="581" y="30"/>
                  <a:pt x="582" y="30"/>
                </a:cubicBezTo>
                <a:cubicBezTo>
                  <a:pt x="581" y="29"/>
                  <a:pt x="581" y="29"/>
                  <a:pt x="581" y="29"/>
                </a:cubicBezTo>
                <a:cubicBezTo>
                  <a:pt x="583" y="28"/>
                  <a:pt x="583" y="28"/>
                  <a:pt x="583" y="28"/>
                </a:cubicBezTo>
                <a:cubicBezTo>
                  <a:pt x="583" y="29"/>
                  <a:pt x="584" y="29"/>
                  <a:pt x="584" y="29"/>
                </a:cubicBezTo>
                <a:cubicBezTo>
                  <a:pt x="586" y="28"/>
                  <a:pt x="585" y="28"/>
                  <a:pt x="586" y="27"/>
                </a:cubicBezTo>
                <a:cubicBezTo>
                  <a:pt x="587" y="26"/>
                  <a:pt x="590" y="26"/>
                  <a:pt x="590" y="24"/>
                </a:cubicBezTo>
                <a:cubicBezTo>
                  <a:pt x="593" y="24"/>
                  <a:pt x="594" y="25"/>
                  <a:pt x="595" y="27"/>
                </a:cubicBezTo>
                <a:cubicBezTo>
                  <a:pt x="597" y="26"/>
                  <a:pt x="597" y="29"/>
                  <a:pt x="599" y="30"/>
                </a:cubicBezTo>
                <a:cubicBezTo>
                  <a:pt x="596" y="32"/>
                  <a:pt x="593" y="29"/>
                  <a:pt x="592" y="32"/>
                </a:cubicBezTo>
                <a:close/>
                <a:moveTo>
                  <a:pt x="643" y="281"/>
                </a:moveTo>
                <a:cubicBezTo>
                  <a:pt x="643" y="281"/>
                  <a:pt x="643" y="281"/>
                  <a:pt x="643" y="281"/>
                </a:cubicBezTo>
                <a:cubicBezTo>
                  <a:pt x="642" y="281"/>
                  <a:pt x="642" y="281"/>
                  <a:pt x="642" y="281"/>
                </a:cubicBezTo>
                <a:cubicBezTo>
                  <a:pt x="642" y="281"/>
                  <a:pt x="642" y="281"/>
                  <a:pt x="643" y="281"/>
                </a:cubicBezTo>
                <a:close/>
                <a:moveTo>
                  <a:pt x="643" y="286"/>
                </a:moveTo>
                <a:cubicBezTo>
                  <a:pt x="642" y="286"/>
                  <a:pt x="642" y="286"/>
                  <a:pt x="642" y="286"/>
                </a:cubicBezTo>
                <a:cubicBezTo>
                  <a:pt x="642" y="285"/>
                  <a:pt x="642" y="285"/>
                  <a:pt x="642" y="285"/>
                </a:cubicBezTo>
                <a:cubicBezTo>
                  <a:pt x="642" y="285"/>
                  <a:pt x="642" y="285"/>
                  <a:pt x="642" y="285"/>
                </a:cubicBezTo>
                <a:lnTo>
                  <a:pt x="643" y="286"/>
                </a:lnTo>
                <a:close/>
                <a:moveTo>
                  <a:pt x="642" y="283"/>
                </a:moveTo>
                <a:cubicBezTo>
                  <a:pt x="642" y="282"/>
                  <a:pt x="642" y="282"/>
                  <a:pt x="642" y="282"/>
                </a:cubicBezTo>
                <a:cubicBezTo>
                  <a:pt x="644" y="283"/>
                  <a:pt x="644" y="283"/>
                  <a:pt x="644" y="283"/>
                </a:cubicBezTo>
                <a:cubicBezTo>
                  <a:pt x="644" y="284"/>
                  <a:pt x="642" y="283"/>
                  <a:pt x="642" y="283"/>
                </a:cubicBezTo>
                <a:close/>
                <a:moveTo>
                  <a:pt x="643" y="258"/>
                </a:moveTo>
                <a:cubicBezTo>
                  <a:pt x="642" y="258"/>
                  <a:pt x="642" y="258"/>
                  <a:pt x="642" y="258"/>
                </a:cubicBezTo>
                <a:cubicBezTo>
                  <a:pt x="643" y="257"/>
                  <a:pt x="643" y="257"/>
                  <a:pt x="643" y="257"/>
                </a:cubicBezTo>
                <a:cubicBezTo>
                  <a:pt x="642" y="258"/>
                  <a:pt x="643" y="258"/>
                  <a:pt x="643" y="258"/>
                </a:cubicBezTo>
                <a:close/>
                <a:moveTo>
                  <a:pt x="651" y="282"/>
                </a:moveTo>
                <a:cubicBezTo>
                  <a:pt x="651" y="282"/>
                  <a:pt x="651" y="282"/>
                  <a:pt x="651" y="282"/>
                </a:cubicBezTo>
                <a:cubicBezTo>
                  <a:pt x="652" y="282"/>
                  <a:pt x="652" y="282"/>
                  <a:pt x="652" y="282"/>
                </a:cubicBezTo>
                <a:cubicBezTo>
                  <a:pt x="652" y="282"/>
                  <a:pt x="652" y="282"/>
                  <a:pt x="651" y="282"/>
                </a:cubicBezTo>
                <a:close/>
                <a:moveTo>
                  <a:pt x="651" y="281"/>
                </a:moveTo>
                <a:cubicBezTo>
                  <a:pt x="651" y="279"/>
                  <a:pt x="649" y="281"/>
                  <a:pt x="649" y="280"/>
                </a:cubicBezTo>
                <a:cubicBezTo>
                  <a:pt x="649" y="279"/>
                  <a:pt x="651" y="280"/>
                  <a:pt x="651" y="280"/>
                </a:cubicBezTo>
                <a:cubicBezTo>
                  <a:pt x="651" y="281"/>
                  <a:pt x="651" y="281"/>
                  <a:pt x="651" y="281"/>
                </a:cubicBezTo>
                <a:close/>
                <a:moveTo>
                  <a:pt x="650" y="275"/>
                </a:moveTo>
                <a:cubicBezTo>
                  <a:pt x="651" y="274"/>
                  <a:pt x="651" y="274"/>
                  <a:pt x="651" y="274"/>
                </a:cubicBezTo>
                <a:cubicBezTo>
                  <a:pt x="650" y="274"/>
                  <a:pt x="651" y="275"/>
                  <a:pt x="651" y="275"/>
                </a:cubicBezTo>
                <a:lnTo>
                  <a:pt x="650" y="275"/>
                </a:lnTo>
                <a:close/>
                <a:moveTo>
                  <a:pt x="646" y="257"/>
                </a:move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lnTo>
                  <a:pt x="646" y="257"/>
                </a:lnTo>
                <a:close/>
                <a:moveTo>
                  <a:pt x="658" y="291"/>
                </a:moveTo>
                <a:cubicBezTo>
                  <a:pt x="658" y="290"/>
                  <a:pt x="658" y="290"/>
                  <a:pt x="658" y="290"/>
                </a:cubicBezTo>
                <a:cubicBezTo>
                  <a:pt x="658" y="290"/>
                  <a:pt x="658" y="290"/>
                  <a:pt x="658" y="290"/>
                </a:cubicBezTo>
                <a:cubicBezTo>
                  <a:pt x="658" y="290"/>
                  <a:pt x="658" y="290"/>
                  <a:pt x="658" y="291"/>
                </a:cubicBezTo>
                <a:close/>
                <a:moveTo>
                  <a:pt x="618" y="26"/>
                </a:move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6" y="27"/>
                  <a:pt x="617" y="28"/>
                </a:cubicBezTo>
                <a:cubicBezTo>
                  <a:pt x="616" y="28"/>
                  <a:pt x="615" y="28"/>
                  <a:pt x="615" y="28"/>
                </a:cubicBezTo>
                <a:cubicBezTo>
                  <a:pt x="616" y="29"/>
                  <a:pt x="616" y="29"/>
                  <a:pt x="615" y="30"/>
                </a:cubicBezTo>
                <a:cubicBezTo>
                  <a:pt x="614" y="30"/>
                  <a:pt x="614" y="30"/>
                  <a:pt x="614" y="30"/>
                </a:cubicBezTo>
                <a:cubicBezTo>
                  <a:pt x="613" y="31"/>
                  <a:pt x="616" y="32"/>
                  <a:pt x="614" y="33"/>
                </a:cubicBezTo>
                <a:cubicBezTo>
                  <a:pt x="611" y="33"/>
                  <a:pt x="609" y="38"/>
                  <a:pt x="606" y="35"/>
                </a:cubicBezTo>
                <a:cubicBezTo>
                  <a:pt x="605" y="36"/>
                  <a:pt x="601" y="37"/>
                  <a:pt x="599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5"/>
                  <a:pt x="600" y="35"/>
                </a:cubicBezTo>
                <a:cubicBezTo>
                  <a:pt x="600" y="33"/>
                  <a:pt x="603" y="34"/>
                  <a:pt x="603" y="32"/>
                </a:cubicBezTo>
                <a:cubicBezTo>
                  <a:pt x="604" y="32"/>
                  <a:pt x="604" y="32"/>
                  <a:pt x="604" y="31"/>
                </a:cubicBezTo>
                <a:cubicBezTo>
                  <a:pt x="604" y="31"/>
                  <a:pt x="604" y="31"/>
                  <a:pt x="604" y="31"/>
                </a:cubicBezTo>
                <a:cubicBezTo>
                  <a:pt x="607" y="30"/>
                  <a:pt x="607" y="33"/>
                  <a:pt x="610" y="31"/>
                </a:cubicBezTo>
                <a:cubicBezTo>
                  <a:pt x="609" y="30"/>
                  <a:pt x="609" y="30"/>
                  <a:pt x="609" y="30"/>
                </a:cubicBezTo>
                <a:cubicBezTo>
                  <a:pt x="610" y="30"/>
                  <a:pt x="611" y="30"/>
                  <a:pt x="611" y="29"/>
                </a:cubicBezTo>
                <a:cubicBezTo>
                  <a:pt x="609" y="29"/>
                  <a:pt x="607" y="28"/>
                  <a:pt x="605" y="29"/>
                </a:cubicBezTo>
                <a:cubicBezTo>
                  <a:pt x="606" y="28"/>
                  <a:pt x="607" y="26"/>
                  <a:pt x="608" y="26"/>
                </a:cubicBezTo>
                <a:cubicBezTo>
                  <a:pt x="607" y="24"/>
                  <a:pt x="609" y="24"/>
                  <a:pt x="610" y="23"/>
                </a:cubicBezTo>
                <a:cubicBezTo>
                  <a:pt x="611" y="23"/>
                  <a:pt x="613" y="23"/>
                  <a:pt x="614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5" y="25"/>
                  <a:pt x="617" y="26"/>
                  <a:pt x="618" y="25"/>
                </a:cubicBezTo>
                <a:cubicBezTo>
                  <a:pt x="619" y="25"/>
                  <a:pt x="619" y="25"/>
                  <a:pt x="619" y="25"/>
                </a:cubicBezTo>
                <a:cubicBezTo>
                  <a:pt x="619" y="25"/>
                  <a:pt x="619" y="25"/>
                  <a:pt x="619" y="25"/>
                </a:cubicBezTo>
                <a:cubicBezTo>
                  <a:pt x="619" y="25"/>
                  <a:pt x="621" y="24"/>
                  <a:pt x="621" y="23"/>
                </a:cubicBezTo>
                <a:cubicBezTo>
                  <a:pt x="621" y="24"/>
                  <a:pt x="622" y="24"/>
                  <a:pt x="622" y="25"/>
                </a:cubicBezTo>
                <a:cubicBezTo>
                  <a:pt x="621" y="26"/>
                  <a:pt x="619" y="27"/>
                  <a:pt x="618" y="26"/>
                </a:cubicBezTo>
                <a:close/>
                <a:moveTo>
                  <a:pt x="659" y="289"/>
                </a:moveTo>
                <a:cubicBezTo>
                  <a:pt x="660" y="289"/>
                  <a:pt x="660" y="289"/>
                  <a:pt x="660" y="289"/>
                </a:cubicBezTo>
                <a:cubicBezTo>
                  <a:pt x="660" y="289"/>
                  <a:pt x="658" y="289"/>
                  <a:pt x="659" y="289"/>
                </a:cubicBezTo>
                <a:close/>
                <a:moveTo>
                  <a:pt x="662" y="306"/>
                </a:moveTo>
                <a:cubicBezTo>
                  <a:pt x="662" y="305"/>
                  <a:pt x="662" y="305"/>
                  <a:pt x="663" y="305"/>
                </a:cubicBezTo>
                <a:cubicBezTo>
                  <a:pt x="662" y="305"/>
                  <a:pt x="662" y="305"/>
                  <a:pt x="662" y="306"/>
                </a:cubicBezTo>
                <a:close/>
                <a:moveTo>
                  <a:pt x="661" y="295"/>
                </a:moveTo>
                <a:cubicBezTo>
                  <a:pt x="661" y="294"/>
                  <a:pt x="661" y="294"/>
                  <a:pt x="661" y="294"/>
                </a:cubicBezTo>
                <a:cubicBezTo>
                  <a:pt x="661" y="294"/>
                  <a:pt x="662" y="295"/>
                  <a:pt x="662" y="295"/>
                </a:cubicBezTo>
                <a:lnTo>
                  <a:pt x="661" y="295"/>
                </a:lnTo>
                <a:close/>
                <a:moveTo>
                  <a:pt x="663" y="281"/>
                </a:moveTo>
                <a:cubicBezTo>
                  <a:pt x="663" y="282"/>
                  <a:pt x="663" y="282"/>
                  <a:pt x="663" y="282"/>
                </a:cubicBezTo>
                <a:cubicBezTo>
                  <a:pt x="663" y="281"/>
                  <a:pt x="663" y="281"/>
                  <a:pt x="663" y="281"/>
                </a:cubicBezTo>
                <a:close/>
                <a:moveTo>
                  <a:pt x="662" y="279"/>
                </a:moveTo>
                <a:cubicBezTo>
                  <a:pt x="662" y="280"/>
                  <a:pt x="662" y="280"/>
                  <a:pt x="662" y="280"/>
                </a:cubicBezTo>
                <a:cubicBezTo>
                  <a:pt x="662" y="279"/>
                  <a:pt x="662" y="279"/>
                  <a:pt x="662" y="279"/>
                </a:cubicBezTo>
                <a:cubicBezTo>
                  <a:pt x="662" y="279"/>
                  <a:pt x="662" y="279"/>
                  <a:pt x="662" y="279"/>
                </a:cubicBezTo>
                <a:close/>
                <a:moveTo>
                  <a:pt x="665" y="303"/>
                </a:moveTo>
                <a:cubicBezTo>
                  <a:pt x="666" y="302"/>
                  <a:pt x="666" y="304"/>
                  <a:pt x="667" y="304"/>
                </a:cubicBezTo>
                <a:cubicBezTo>
                  <a:pt x="666" y="304"/>
                  <a:pt x="666" y="304"/>
                  <a:pt x="666" y="304"/>
                </a:cubicBezTo>
                <a:cubicBezTo>
                  <a:pt x="666" y="304"/>
                  <a:pt x="665" y="304"/>
                  <a:pt x="665" y="303"/>
                </a:cubicBezTo>
                <a:close/>
                <a:moveTo>
                  <a:pt x="668" y="306"/>
                </a:moveTo>
                <a:cubicBezTo>
                  <a:pt x="667" y="306"/>
                  <a:pt x="667" y="306"/>
                  <a:pt x="667" y="306"/>
                </a:cubicBezTo>
                <a:cubicBezTo>
                  <a:pt x="667" y="306"/>
                  <a:pt x="668" y="306"/>
                  <a:pt x="668" y="306"/>
                </a:cubicBezTo>
                <a:close/>
                <a:moveTo>
                  <a:pt x="662" y="232"/>
                </a:moveTo>
                <a:cubicBezTo>
                  <a:pt x="663" y="232"/>
                  <a:pt x="663" y="232"/>
                  <a:pt x="663" y="232"/>
                </a:cubicBezTo>
                <a:cubicBezTo>
                  <a:pt x="661" y="232"/>
                  <a:pt x="661" y="232"/>
                  <a:pt x="661" y="232"/>
                </a:cubicBezTo>
                <a:lnTo>
                  <a:pt x="662" y="232"/>
                </a:lnTo>
                <a:close/>
                <a:moveTo>
                  <a:pt x="669" y="288"/>
                </a:moveTo>
                <a:cubicBezTo>
                  <a:pt x="669" y="288"/>
                  <a:pt x="670" y="288"/>
                  <a:pt x="670" y="289"/>
                </a:cubicBezTo>
                <a:cubicBezTo>
                  <a:pt x="669" y="289"/>
                  <a:pt x="669" y="289"/>
                  <a:pt x="669" y="289"/>
                </a:cubicBezTo>
                <a:cubicBezTo>
                  <a:pt x="669" y="289"/>
                  <a:pt x="668" y="289"/>
                  <a:pt x="669" y="288"/>
                </a:cubicBezTo>
                <a:close/>
                <a:moveTo>
                  <a:pt x="668" y="300"/>
                </a:moveTo>
                <a:cubicBezTo>
                  <a:pt x="669" y="300"/>
                  <a:pt x="669" y="300"/>
                  <a:pt x="669" y="300"/>
                </a:cubicBezTo>
                <a:cubicBezTo>
                  <a:pt x="668" y="301"/>
                  <a:pt x="668" y="301"/>
                  <a:pt x="668" y="301"/>
                </a:cubicBezTo>
                <a:lnTo>
                  <a:pt x="668" y="300"/>
                </a:lnTo>
                <a:close/>
                <a:moveTo>
                  <a:pt x="670" y="302"/>
                </a:moveTo>
                <a:cubicBezTo>
                  <a:pt x="670" y="302"/>
                  <a:pt x="670" y="302"/>
                  <a:pt x="670" y="302"/>
                </a:cubicBezTo>
                <a:cubicBezTo>
                  <a:pt x="669" y="303"/>
                  <a:pt x="669" y="303"/>
                  <a:pt x="669" y="303"/>
                </a:cubicBezTo>
                <a:cubicBezTo>
                  <a:pt x="668" y="302"/>
                  <a:pt x="669" y="301"/>
                  <a:pt x="670" y="302"/>
                </a:cubicBezTo>
                <a:close/>
                <a:moveTo>
                  <a:pt x="669" y="305"/>
                </a:moveTo>
                <a:cubicBezTo>
                  <a:pt x="668" y="305"/>
                  <a:pt x="668" y="305"/>
                  <a:pt x="668" y="305"/>
                </a:cubicBezTo>
                <a:cubicBezTo>
                  <a:pt x="669" y="304"/>
                  <a:pt x="669" y="304"/>
                  <a:pt x="669" y="304"/>
                </a:cubicBezTo>
                <a:lnTo>
                  <a:pt x="669" y="305"/>
                </a:lnTo>
                <a:close/>
                <a:moveTo>
                  <a:pt x="670" y="304"/>
                </a:moveTo>
                <a:cubicBezTo>
                  <a:pt x="670" y="303"/>
                  <a:pt x="670" y="303"/>
                  <a:pt x="670" y="303"/>
                </a:cubicBezTo>
                <a:cubicBezTo>
                  <a:pt x="670" y="304"/>
                  <a:pt x="671" y="302"/>
                  <a:pt x="672" y="303"/>
                </a:cubicBezTo>
                <a:lnTo>
                  <a:pt x="670" y="304"/>
                </a:lnTo>
                <a:close/>
                <a:moveTo>
                  <a:pt x="670" y="291"/>
                </a:moveTo>
                <a:cubicBezTo>
                  <a:pt x="670" y="291"/>
                  <a:pt x="670" y="291"/>
                  <a:pt x="670" y="291"/>
                </a:cubicBezTo>
                <a:cubicBezTo>
                  <a:pt x="670" y="292"/>
                  <a:pt x="670" y="292"/>
                  <a:pt x="670" y="292"/>
                </a:cubicBezTo>
                <a:cubicBezTo>
                  <a:pt x="671" y="292"/>
                  <a:pt x="671" y="292"/>
                  <a:pt x="671" y="292"/>
                </a:cubicBezTo>
                <a:cubicBezTo>
                  <a:pt x="671" y="292"/>
                  <a:pt x="671" y="292"/>
                  <a:pt x="671" y="292"/>
                </a:cubicBezTo>
                <a:cubicBezTo>
                  <a:pt x="670" y="292"/>
                  <a:pt x="670" y="292"/>
                  <a:pt x="670" y="292"/>
                </a:cubicBezTo>
                <a:lnTo>
                  <a:pt x="670" y="291"/>
                </a:lnTo>
                <a:close/>
                <a:moveTo>
                  <a:pt x="672" y="305"/>
                </a:moveTo>
                <a:cubicBezTo>
                  <a:pt x="672" y="305"/>
                  <a:pt x="673" y="304"/>
                  <a:pt x="674" y="305"/>
                </a:cubicBezTo>
                <a:cubicBezTo>
                  <a:pt x="673" y="305"/>
                  <a:pt x="673" y="305"/>
                  <a:pt x="672" y="305"/>
                </a:cubicBezTo>
                <a:close/>
                <a:moveTo>
                  <a:pt x="672" y="294"/>
                </a:moveTo>
                <a:cubicBezTo>
                  <a:pt x="671" y="294"/>
                  <a:pt x="671" y="294"/>
                  <a:pt x="671" y="294"/>
                </a:cubicBezTo>
                <a:cubicBezTo>
                  <a:pt x="672" y="294"/>
                  <a:pt x="672" y="294"/>
                  <a:pt x="672" y="294"/>
                </a:cubicBezTo>
                <a:close/>
                <a:moveTo>
                  <a:pt x="672" y="285"/>
                </a:moveTo>
                <a:cubicBezTo>
                  <a:pt x="672" y="285"/>
                  <a:pt x="672" y="285"/>
                  <a:pt x="672" y="285"/>
                </a:cubicBezTo>
                <a:cubicBezTo>
                  <a:pt x="673" y="285"/>
                  <a:pt x="673" y="285"/>
                  <a:pt x="673" y="285"/>
                </a:cubicBezTo>
                <a:lnTo>
                  <a:pt x="672" y="285"/>
                </a:lnTo>
                <a:close/>
                <a:moveTo>
                  <a:pt x="675" y="294"/>
                </a:moveTo>
                <a:cubicBezTo>
                  <a:pt x="674" y="294"/>
                  <a:pt x="674" y="294"/>
                  <a:pt x="674" y="294"/>
                </a:cubicBezTo>
                <a:cubicBezTo>
                  <a:pt x="674" y="294"/>
                  <a:pt x="675" y="293"/>
                  <a:pt x="675" y="293"/>
                </a:cubicBezTo>
                <a:cubicBezTo>
                  <a:pt x="675" y="294"/>
                  <a:pt x="675" y="294"/>
                  <a:pt x="675" y="294"/>
                </a:cubicBezTo>
                <a:close/>
                <a:moveTo>
                  <a:pt x="672" y="246"/>
                </a:moveTo>
                <a:cubicBezTo>
                  <a:pt x="671" y="246"/>
                  <a:pt x="671" y="246"/>
                  <a:pt x="671" y="246"/>
                </a:cubicBezTo>
                <a:cubicBezTo>
                  <a:pt x="671" y="245"/>
                  <a:pt x="671" y="246"/>
                  <a:pt x="670" y="245"/>
                </a:cubicBezTo>
                <a:cubicBezTo>
                  <a:pt x="670" y="245"/>
                  <a:pt x="672" y="246"/>
                  <a:pt x="672" y="246"/>
                </a:cubicBezTo>
                <a:close/>
                <a:moveTo>
                  <a:pt x="679" y="309"/>
                </a:moveTo>
                <a:cubicBezTo>
                  <a:pt x="679" y="309"/>
                  <a:pt x="679" y="309"/>
                  <a:pt x="679" y="309"/>
                </a:cubicBezTo>
                <a:cubicBezTo>
                  <a:pt x="680" y="308"/>
                  <a:pt x="680" y="309"/>
                  <a:pt x="681" y="309"/>
                </a:cubicBezTo>
                <a:lnTo>
                  <a:pt x="679" y="309"/>
                </a:lnTo>
                <a:close/>
                <a:moveTo>
                  <a:pt x="680" y="298"/>
                </a:moveTo>
                <a:cubicBezTo>
                  <a:pt x="679" y="298"/>
                  <a:pt x="679" y="298"/>
                  <a:pt x="679" y="298"/>
                </a:cubicBezTo>
                <a:cubicBezTo>
                  <a:pt x="679" y="297"/>
                  <a:pt x="679" y="297"/>
                  <a:pt x="679" y="297"/>
                </a:cubicBezTo>
                <a:cubicBezTo>
                  <a:pt x="679" y="298"/>
                  <a:pt x="680" y="297"/>
                  <a:pt x="680" y="298"/>
                </a:cubicBezTo>
                <a:close/>
                <a:moveTo>
                  <a:pt x="681" y="274"/>
                </a:moveTo>
                <a:cubicBezTo>
                  <a:pt x="680" y="274"/>
                  <a:pt x="681" y="273"/>
                  <a:pt x="682" y="273"/>
                </a:cubicBezTo>
                <a:cubicBezTo>
                  <a:pt x="682" y="273"/>
                  <a:pt x="682" y="275"/>
                  <a:pt x="681" y="274"/>
                </a:cubicBezTo>
                <a:close/>
                <a:moveTo>
                  <a:pt x="687" y="315"/>
                </a:moveTo>
                <a:cubicBezTo>
                  <a:pt x="687" y="316"/>
                  <a:pt x="688" y="315"/>
                  <a:pt x="688" y="315"/>
                </a:cubicBezTo>
                <a:cubicBezTo>
                  <a:pt x="687" y="315"/>
                  <a:pt x="686" y="317"/>
                  <a:pt x="687" y="315"/>
                </a:cubicBezTo>
                <a:close/>
                <a:moveTo>
                  <a:pt x="687" y="314"/>
                </a:moveTo>
                <a:cubicBezTo>
                  <a:pt x="688" y="314"/>
                  <a:pt x="688" y="314"/>
                  <a:pt x="688" y="314"/>
                </a:cubicBezTo>
                <a:cubicBezTo>
                  <a:pt x="687" y="313"/>
                  <a:pt x="687" y="313"/>
                  <a:pt x="687" y="313"/>
                </a:cubicBezTo>
                <a:cubicBezTo>
                  <a:pt x="688" y="313"/>
                  <a:pt x="688" y="313"/>
                  <a:pt x="688" y="313"/>
                </a:cubicBezTo>
                <a:cubicBezTo>
                  <a:pt x="689" y="314"/>
                  <a:pt x="688" y="314"/>
                  <a:pt x="687" y="314"/>
                </a:cubicBezTo>
                <a:close/>
                <a:moveTo>
                  <a:pt x="687" y="311"/>
                </a:moveTo>
                <a:cubicBezTo>
                  <a:pt x="687" y="310"/>
                  <a:pt x="687" y="310"/>
                  <a:pt x="687" y="310"/>
                </a:cubicBezTo>
                <a:cubicBezTo>
                  <a:pt x="688" y="311"/>
                  <a:pt x="688" y="311"/>
                  <a:pt x="688" y="311"/>
                </a:cubicBezTo>
                <a:lnTo>
                  <a:pt x="687" y="311"/>
                </a:lnTo>
                <a:close/>
                <a:moveTo>
                  <a:pt x="710" y="317"/>
                </a:moveTo>
                <a:cubicBezTo>
                  <a:pt x="710" y="317"/>
                  <a:pt x="710" y="317"/>
                  <a:pt x="710" y="317"/>
                </a:cubicBezTo>
                <a:cubicBezTo>
                  <a:pt x="709" y="317"/>
                  <a:pt x="708" y="317"/>
                  <a:pt x="709" y="316"/>
                </a:cubicBezTo>
                <a:cubicBezTo>
                  <a:pt x="709" y="317"/>
                  <a:pt x="710" y="317"/>
                  <a:pt x="710" y="317"/>
                </a:cubicBezTo>
                <a:cubicBezTo>
                  <a:pt x="710" y="317"/>
                  <a:pt x="710" y="317"/>
                  <a:pt x="710" y="317"/>
                </a:cubicBezTo>
                <a:cubicBezTo>
                  <a:pt x="710" y="317"/>
                  <a:pt x="710" y="317"/>
                  <a:pt x="710" y="317"/>
                </a:cubicBezTo>
                <a:close/>
                <a:moveTo>
                  <a:pt x="709" y="314"/>
                </a:moveTo>
                <a:cubicBezTo>
                  <a:pt x="709" y="315"/>
                  <a:pt x="710" y="316"/>
                  <a:pt x="708" y="316"/>
                </a:cubicBezTo>
                <a:lnTo>
                  <a:pt x="709" y="314"/>
                </a:lnTo>
                <a:close/>
                <a:moveTo>
                  <a:pt x="705" y="315"/>
                </a:moveTo>
                <a:cubicBezTo>
                  <a:pt x="705" y="316"/>
                  <a:pt x="706" y="316"/>
                  <a:pt x="706" y="316"/>
                </a:cubicBezTo>
                <a:cubicBezTo>
                  <a:pt x="705" y="316"/>
                  <a:pt x="705" y="316"/>
                  <a:pt x="705" y="316"/>
                </a:cubicBezTo>
                <a:lnTo>
                  <a:pt x="705" y="315"/>
                </a:lnTo>
                <a:close/>
                <a:moveTo>
                  <a:pt x="703" y="316"/>
                </a:moveTo>
                <a:cubicBezTo>
                  <a:pt x="703" y="316"/>
                  <a:pt x="702" y="317"/>
                  <a:pt x="702" y="317"/>
                </a:cubicBezTo>
                <a:cubicBezTo>
                  <a:pt x="702" y="317"/>
                  <a:pt x="703" y="316"/>
                  <a:pt x="703" y="316"/>
                </a:cubicBezTo>
                <a:close/>
                <a:moveTo>
                  <a:pt x="700" y="316"/>
                </a:moveTo>
                <a:cubicBezTo>
                  <a:pt x="700" y="316"/>
                  <a:pt x="700" y="316"/>
                  <a:pt x="699" y="317"/>
                </a:cubicBezTo>
                <a:cubicBezTo>
                  <a:pt x="699" y="316"/>
                  <a:pt x="700" y="316"/>
                  <a:pt x="700" y="316"/>
                </a:cubicBezTo>
                <a:close/>
                <a:moveTo>
                  <a:pt x="689" y="277"/>
                </a:moveTo>
                <a:cubicBezTo>
                  <a:pt x="689" y="278"/>
                  <a:pt x="689" y="278"/>
                  <a:pt x="689" y="278"/>
                </a:cubicBezTo>
                <a:cubicBezTo>
                  <a:pt x="689" y="278"/>
                  <a:pt x="689" y="278"/>
                  <a:pt x="689" y="278"/>
                </a:cubicBezTo>
                <a:cubicBezTo>
                  <a:pt x="688" y="278"/>
                  <a:pt x="689" y="277"/>
                  <a:pt x="689" y="277"/>
                </a:cubicBezTo>
                <a:close/>
                <a:moveTo>
                  <a:pt x="690" y="314"/>
                </a:moveTo>
                <a:cubicBezTo>
                  <a:pt x="690" y="314"/>
                  <a:pt x="690" y="314"/>
                  <a:pt x="690" y="314"/>
                </a:cubicBezTo>
                <a:cubicBezTo>
                  <a:pt x="692" y="313"/>
                  <a:pt x="692" y="313"/>
                  <a:pt x="692" y="313"/>
                </a:cubicBezTo>
                <a:cubicBezTo>
                  <a:pt x="692" y="312"/>
                  <a:pt x="692" y="312"/>
                  <a:pt x="692" y="312"/>
                </a:cubicBezTo>
                <a:cubicBezTo>
                  <a:pt x="692" y="312"/>
                  <a:pt x="692" y="312"/>
                  <a:pt x="692" y="312"/>
                </a:cubicBezTo>
                <a:cubicBezTo>
                  <a:pt x="692" y="313"/>
                  <a:pt x="692" y="313"/>
                  <a:pt x="692" y="313"/>
                </a:cubicBezTo>
                <a:cubicBezTo>
                  <a:pt x="692" y="313"/>
                  <a:pt x="691" y="313"/>
                  <a:pt x="690" y="314"/>
                </a:cubicBezTo>
                <a:close/>
                <a:moveTo>
                  <a:pt x="690" y="304"/>
                </a:moveTo>
                <a:cubicBezTo>
                  <a:pt x="691" y="304"/>
                  <a:pt x="691" y="304"/>
                  <a:pt x="691" y="304"/>
                </a:cubicBezTo>
                <a:cubicBezTo>
                  <a:pt x="691" y="304"/>
                  <a:pt x="691" y="304"/>
                  <a:pt x="691" y="304"/>
                </a:cubicBezTo>
                <a:lnTo>
                  <a:pt x="690" y="304"/>
                </a:lnTo>
                <a:close/>
                <a:moveTo>
                  <a:pt x="694" y="317"/>
                </a:moveTo>
                <a:cubicBezTo>
                  <a:pt x="694" y="317"/>
                  <a:pt x="694" y="315"/>
                  <a:pt x="693" y="316"/>
                </a:cubicBezTo>
                <a:cubicBezTo>
                  <a:pt x="693" y="315"/>
                  <a:pt x="693" y="315"/>
                  <a:pt x="693" y="315"/>
                </a:cubicBezTo>
                <a:cubicBezTo>
                  <a:pt x="694" y="316"/>
                  <a:pt x="694" y="316"/>
                  <a:pt x="694" y="316"/>
                </a:cubicBezTo>
                <a:lnTo>
                  <a:pt x="694" y="317"/>
                </a:lnTo>
                <a:close/>
                <a:moveTo>
                  <a:pt x="696" y="317"/>
                </a:moveTo>
                <a:cubicBezTo>
                  <a:pt x="696" y="317"/>
                  <a:pt x="695" y="318"/>
                  <a:pt x="695" y="317"/>
                </a:cubicBezTo>
                <a:cubicBezTo>
                  <a:pt x="695" y="317"/>
                  <a:pt x="696" y="317"/>
                  <a:pt x="696" y="317"/>
                </a:cubicBezTo>
                <a:close/>
                <a:moveTo>
                  <a:pt x="692" y="306"/>
                </a:moveTo>
                <a:cubicBezTo>
                  <a:pt x="692" y="305"/>
                  <a:pt x="692" y="305"/>
                  <a:pt x="692" y="305"/>
                </a:cubicBezTo>
                <a:cubicBezTo>
                  <a:pt x="693" y="305"/>
                  <a:pt x="693" y="305"/>
                  <a:pt x="693" y="305"/>
                </a:cubicBezTo>
                <a:lnTo>
                  <a:pt x="692" y="306"/>
                </a:lnTo>
                <a:close/>
                <a:moveTo>
                  <a:pt x="693" y="292"/>
                </a:moveTo>
                <a:cubicBezTo>
                  <a:pt x="693" y="292"/>
                  <a:pt x="692" y="291"/>
                  <a:pt x="692" y="292"/>
                </a:cubicBezTo>
                <a:cubicBezTo>
                  <a:pt x="691" y="292"/>
                  <a:pt x="691" y="292"/>
                  <a:pt x="691" y="292"/>
                </a:cubicBezTo>
                <a:cubicBezTo>
                  <a:pt x="692" y="292"/>
                  <a:pt x="692" y="292"/>
                  <a:pt x="692" y="292"/>
                </a:cubicBezTo>
                <a:cubicBezTo>
                  <a:pt x="692" y="293"/>
                  <a:pt x="692" y="293"/>
                  <a:pt x="691" y="293"/>
                </a:cubicBezTo>
                <a:cubicBezTo>
                  <a:pt x="690" y="292"/>
                  <a:pt x="688" y="292"/>
                  <a:pt x="686" y="291"/>
                </a:cubicBezTo>
                <a:cubicBezTo>
                  <a:pt x="686" y="291"/>
                  <a:pt x="686" y="291"/>
                  <a:pt x="686" y="291"/>
                </a:cubicBezTo>
                <a:cubicBezTo>
                  <a:pt x="686" y="290"/>
                  <a:pt x="686" y="290"/>
                  <a:pt x="686" y="290"/>
                </a:cubicBezTo>
                <a:cubicBezTo>
                  <a:pt x="687" y="289"/>
                  <a:pt x="687" y="289"/>
                  <a:pt x="687" y="289"/>
                </a:cubicBezTo>
                <a:cubicBezTo>
                  <a:pt x="686" y="289"/>
                  <a:pt x="687" y="289"/>
                  <a:pt x="687" y="289"/>
                </a:cubicBezTo>
                <a:cubicBezTo>
                  <a:pt x="687" y="289"/>
                  <a:pt x="687" y="289"/>
                  <a:pt x="688" y="289"/>
                </a:cubicBezTo>
                <a:cubicBezTo>
                  <a:pt x="689" y="288"/>
                  <a:pt x="689" y="288"/>
                  <a:pt x="691" y="287"/>
                </a:cubicBezTo>
                <a:cubicBezTo>
                  <a:pt x="693" y="288"/>
                  <a:pt x="693" y="288"/>
                  <a:pt x="693" y="290"/>
                </a:cubicBezTo>
                <a:cubicBezTo>
                  <a:pt x="693" y="290"/>
                  <a:pt x="692" y="290"/>
                  <a:pt x="692" y="291"/>
                </a:cubicBezTo>
                <a:cubicBezTo>
                  <a:pt x="692" y="291"/>
                  <a:pt x="693" y="292"/>
                  <a:pt x="694" y="291"/>
                </a:cubicBezTo>
                <a:cubicBezTo>
                  <a:pt x="694" y="291"/>
                  <a:pt x="694" y="291"/>
                  <a:pt x="694" y="291"/>
                </a:cubicBezTo>
                <a:cubicBezTo>
                  <a:pt x="695" y="292"/>
                  <a:pt x="693" y="292"/>
                  <a:pt x="693" y="292"/>
                </a:cubicBezTo>
                <a:close/>
                <a:moveTo>
                  <a:pt x="690" y="245"/>
                </a:moveTo>
                <a:cubicBezTo>
                  <a:pt x="690" y="245"/>
                  <a:pt x="690" y="245"/>
                  <a:pt x="690" y="245"/>
                </a:cubicBezTo>
                <a:cubicBezTo>
                  <a:pt x="690" y="244"/>
                  <a:pt x="690" y="244"/>
                  <a:pt x="690" y="244"/>
                </a:cubicBezTo>
                <a:lnTo>
                  <a:pt x="690" y="245"/>
                </a:lnTo>
                <a:close/>
                <a:moveTo>
                  <a:pt x="696" y="235"/>
                </a:moveTo>
                <a:cubicBezTo>
                  <a:pt x="696" y="236"/>
                  <a:pt x="696" y="236"/>
                  <a:pt x="696" y="236"/>
                </a:cubicBezTo>
                <a:cubicBezTo>
                  <a:pt x="695" y="235"/>
                  <a:pt x="695" y="235"/>
                  <a:pt x="695" y="235"/>
                </a:cubicBezTo>
                <a:lnTo>
                  <a:pt x="696" y="235"/>
                </a:lnTo>
                <a:close/>
                <a:moveTo>
                  <a:pt x="702" y="293"/>
                </a:moveTo>
                <a:cubicBezTo>
                  <a:pt x="703" y="293"/>
                  <a:pt x="702" y="293"/>
                  <a:pt x="702" y="294"/>
                </a:cubicBezTo>
                <a:cubicBezTo>
                  <a:pt x="702" y="294"/>
                  <a:pt x="702" y="294"/>
                  <a:pt x="702" y="294"/>
                </a:cubicBezTo>
                <a:lnTo>
                  <a:pt x="702" y="293"/>
                </a:lnTo>
                <a:close/>
                <a:moveTo>
                  <a:pt x="700" y="289"/>
                </a:moveTo>
                <a:cubicBezTo>
                  <a:pt x="701" y="289"/>
                  <a:pt x="700" y="290"/>
                  <a:pt x="701" y="290"/>
                </a:cubicBezTo>
                <a:cubicBezTo>
                  <a:pt x="700" y="290"/>
                  <a:pt x="700" y="291"/>
                  <a:pt x="699" y="291"/>
                </a:cubicBezTo>
                <a:lnTo>
                  <a:pt x="700" y="289"/>
                </a:lnTo>
                <a:close/>
                <a:moveTo>
                  <a:pt x="699" y="296"/>
                </a:moveTo>
                <a:cubicBezTo>
                  <a:pt x="699" y="295"/>
                  <a:pt x="699" y="295"/>
                  <a:pt x="699" y="295"/>
                </a:cubicBezTo>
                <a:cubicBezTo>
                  <a:pt x="700" y="296"/>
                  <a:pt x="700" y="296"/>
                  <a:pt x="700" y="296"/>
                </a:cubicBezTo>
                <a:cubicBezTo>
                  <a:pt x="700" y="296"/>
                  <a:pt x="699" y="296"/>
                  <a:pt x="699" y="296"/>
                </a:cubicBezTo>
                <a:close/>
                <a:moveTo>
                  <a:pt x="702" y="302"/>
                </a:moveTo>
                <a:cubicBezTo>
                  <a:pt x="702" y="301"/>
                  <a:pt x="702" y="301"/>
                  <a:pt x="702" y="301"/>
                </a:cubicBezTo>
                <a:cubicBezTo>
                  <a:pt x="702" y="301"/>
                  <a:pt x="702" y="301"/>
                  <a:pt x="702" y="301"/>
                </a:cubicBezTo>
                <a:cubicBezTo>
                  <a:pt x="702" y="302"/>
                  <a:pt x="702" y="302"/>
                  <a:pt x="702" y="302"/>
                </a:cubicBezTo>
                <a:close/>
                <a:moveTo>
                  <a:pt x="703" y="304"/>
                </a:moveTo>
                <a:cubicBezTo>
                  <a:pt x="704" y="303"/>
                  <a:pt x="704" y="303"/>
                  <a:pt x="704" y="303"/>
                </a:cubicBezTo>
                <a:cubicBezTo>
                  <a:pt x="704" y="304"/>
                  <a:pt x="705" y="304"/>
                  <a:pt x="705" y="304"/>
                </a:cubicBezTo>
                <a:cubicBezTo>
                  <a:pt x="705" y="303"/>
                  <a:pt x="705" y="303"/>
                  <a:pt x="705" y="303"/>
                </a:cubicBezTo>
                <a:cubicBezTo>
                  <a:pt x="706" y="304"/>
                  <a:pt x="706" y="304"/>
                  <a:pt x="706" y="304"/>
                </a:cubicBezTo>
                <a:cubicBezTo>
                  <a:pt x="704" y="304"/>
                  <a:pt x="704" y="304"/>
                  <a:pt x="703" y="304"/>
                </a:cubicBezTo>
                <a:close/>
                <a:moveTo>
                  <a:pt x="704" y="299"/>
                </a:moveTo>
                <a:cubicBezTo>
                  <a:pt x="704" y="299"/>
                  <a:pt x="704" y="299"/>
                  <a:pt x="704" y="299"/>
                </a:cubicBezTo>
                <a:cubicBezTo>
                  <a:pt x="704" y="299"/>
                  <a:pt x="705" y="299"/>
                  <a:pt x="705" y="299"/>
                </a:cubicBezTo>
                <a:cubicBezTo>
                  <a:pt x="705" y="299"/>
                  <a:pt x="704" y="299"/>
                  <a:pt x="704" y="299"/>
                </a:cubicBezTo>
                <a:close/>
                <a:moveTo>
                  <a:pt x="704" y="291"/>
                </a:moveTo>
                <a:cubicBezTo>
                  <a:pt x="704" y="291"/>
                  <a:pt x="704" y="291"/>
                  <a:pt x="704" y="291"/>
                </a:cubicBezTo>
                <a:cubicBezTo>
                  <a:pt x="704" y="290"/>
                  <a:pt x="704" y="290"/>
                  <a:pt x="704" y="290"/>
                </a:cubicBezTo>
                <a:cubicBezTo>
                  <a:pt x="704" y="290"/>
                  <a:pt x="704" y="290"/>
                  <a:pt x="704" y="290"/>
                </a:cubicBezTo>
                <a:lnTo>
                  <a:pt x="704" y="291"/>
                </a:lnTo>
                <a:close/>
                <a:moveTo>
                  <a:pt x="710" y="228"/>
                </a:moveTo>
                <a:cubicBezTo>
                  <a:pt x="710" y="227"/>
                  <a:pt x="711" y="227"/>
                  <a:pt x="712" y="227"/>
                </a:cubicBezTo>
                <a:cubicBezTo>
                  <a:pt x="711" y="229"/>
                  <a:pt x="711" y="229"/>
                  <a:pt x="711" y="229"/>
                </a:cubicBezTo>
                <a:cubicBezTo>
                  <a:pt x="710" y="229"/>
                  <a:pt x="710" y="229"/>
                  <a:pt x="710" y="228"/>
                </a:cubicBezTo>
                <a:close/>
                <a:moveTo>
                  <a:pt x="715" y="262"/>
                </a:moveTo>
                <a:cubicBezTo>
                  <a:pt x="714" y="262"/>
                  <a:pt x="714" y="262"/>
                  <a:pt x="714" y="262"/>
                </a:cubicBezTo>
                <a:cubicBezTo>
                  <a:pt x="715" y="261"/>
                  <a:pt x="717" y="261"/>
                  <a:pt x="717" y="260"/>
                </a:cubicBezTo>
                <a:cubicBezTo>
                  <a:pt x="719" y="262"/>
                  <a:pt x="722" y="261"/>
                  <a:pt x="725" y="260"/>
                </a:cubicBezTo>
                <a:cubicBezTo>
                  <a:pt x="724" y="263"/>
                  <a:pt x="721" y="262"/>
                  <a:pt x="719" y="263"/>
                </a:cubicBezTo>
                <a:cubicBezTo>
                  <a:pt x="719" y="263"/>
                  <a:pt x="720" y="262"/>
                  <a:pt x="720" y="262"/>
                </a:cubicBezTo>
                <a:cubicBezTo>
                  <a:pt x="718" y="261"/>
                  <a:pt x="718" y="263"/>
                  <a:pt x="716" y="262"/>
                </a:cubicBezTo>
                <a:cubicBezTo>
                  <a:pt x="716" y="264"/>
                  <a:pt x="716" y="264"/>
                  <a:pt x="716" y="264"/>
                </a:cubicBezTo>
                <a:cubicBezTo>
                  <a:pt x="715" y="264"/>
                  <a:pt x="713" y="264"/>
                  <a:pt x="712" y="265"/>
                </a:cubicBezTo>
                <a:cubicBezTo>
                  <a:pt x="707" y="264"/>
                  <a:pt x="707" y="264"/>
                  <a:pt x="707" y="264"/>
                </a:cubicBezTo>
                <a:cubicBezTo>
                  <a:pt x="709" y="261"/>
                  <a:pt x="712" y="265"/>
                  <a:pt x="715" y="262"/>
                </a:cubicBezTo>
                <a:close/>
                <a:moveTo>
                  <a:pt x="680" y="65"/>
                </a:moveTo>
                <a:cubicBezTo>
                  <a:pt x="680" y="66"/>
                  <a:pt x="680" y="66"/>
                  <a:pt x="680" y="66"/>
                </a:cubicBezTo>
                <a:cubicBezTo>
                  <a:pt x="680" y="65"/>
                  <a:pt x="679" y="65"/>
                  <a:pt x="680" y="65"/>
                </a:cubicBezTo>
                <a:close/>
                <a:moveTo>
                  <a:pt x="672" y="17"/>
                </a:moveTo>
                <a:cubicBezTo>
                  <a:pt x="672" y="17"/>
                  <a:pt x="672" y="17"/>
                  <a:pt x="672" y="17"/>
                </a:cubicBezTo>
                <a:cubicBezTo>
                  <a:pt x="671" y="18"/>
                  <a:pt x="671" y="18"/>
                  <a:pt x="671" y="18"/>
                </a:cubicBezTo>
                <a:cubicBezTo>
                  <a:pt x="670" y="17"/>
                  <a:pt x="672" y="16"/>
                  <a:pt x="672" y="17"/>
                </a:cubicBezTo>
                <a:close/>
                <a:moveTo>
                  <a:pt x="701" y="248"/>
                </a:moveTo>
                <a:cubicBezTo>
                  <a:pt x="701" y="249"/>
                  <a:pt x="700" y="248"/>
                  <a:pt x="700" y="248"/>
                </a:cubicBezTo>
                <a:lnTo>
                  <a:pt x="701" y="248"/>
                </a:lnTo>
                <a:close/>
                <a:moveTo>
                  <a:pt x="703" y="267"/>
                </a:moveTo>
                <a:cubicBezTo>
                  <a:pt x="703" y="267"/>
                  <a:pt x="703" y="267"/>
                  <a:pt x="703" y="267"/>
                </a:cubicBezTo>
                <a:cubicBezTo>
                  <a:pt x="703" y="266"/>
                  <a:pt x="703" y="266"/>
                  <a:pt x="703" y="266"/>
                </a:cubicBezTo>
                <a:lnTo>
                  <a:pt x="703" y="267"/>
                </a:lnTo>
                <a:close/>
                <a:moveTo>
                  <a:pt x="711" y="306"/>
                </a:moveTo>
                <a:cubicBezTo>
                  <a:pt x="711" y="306"/>
                  <a:pt x="710" y="306"/>
                  <a:pt x="710" y="306"/>
                </a:cubicBezTo>
                <a:cubicBezTo>
                  <a:pt x="711" y="305"/>
                  <a:pt x="712" y="305"/>
                  <a:pt x="713" y="306"/>
                </a:cubicBezTo>
                <a:cubicBezTo>
                  <a:pt x="713" y="306"/>
                  <a:pt x="711" y="305"/>
                  <a:pt x="711" y="306"/>
                </a:cubicBezTo>
                <a:cubicBezTo>
                  <a:pt x="711" y="306"/>
                  <a:pt x="711" y="306"/>
                  <a:pt x="711" y="307"/>
                </a:cubicBezTo>
                <a:cubicBezTo>
                  <a:pt x="711" y="307"/>
                  <a:pt x="711" y="307"/>
                  <a:pt x="710" y="307"/>
                </a:cubicBezTo>
                <a:cubicBezTo>
                  <a:pt x="709" y="307"/>
                  <a:pt x="709" y="309"/>
                  <a:pt x="707" y="308"/>
                </a:cubicBezTo>
                <a:cubicBezTo>
                  <a:pt x="707" y="307"/>
                  <a:pt x="707" y="307"/>
                  <a:pt x="707" y="307"/>
                </a:cubicBezTo>
                <a:cubicBezTo>
                  <a:pt x="708" y="307"/>
                  <a:pt x="710" y="307"/>
                  <a:pt x="711" y="306"/>
                </a:cubicBezTo>
                <a:close/>
                <a:moveTo>
                  <a:pt x="708" y="301"/>
                </a:moveTo>
                <a:cubicBezTo>
                  <a:pt x="708" y="300"/>
                  <a:pt x="708" y="300"/>
                  <a:pt x="708" y="300"/>
                </a:cubicBezTo>
                <a:cubicBezTo>
                  <a:pt x="708" y="300"/>
                  <a:pt x="708" y="300"/>
                  <a:pt x="708" y="301"/>
                </a:cubicBezTo>
                <a:close/>
                <a:moveTo>
                  <a:pt x="705" y="282"/>
                </a:moveTo>
                <a:cubicBezTo>
                  <a:pt x="705" y="283"/>
                  <a:pt x="705" y="283"/>
                  <a:pt x="704" y="283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6" y="281"/>
                  <a:pt x="705" y="282"/>
                  <a:pt x="706" y="283"/>
                </a:cubicBezTo>
                <a:cubicBezTo>
                  <a:pt x="706" y="283"/>
                  <a:pt x="706" y="283"/>
                  <a:pt x="706" y="283"/>
                </a:cubicBezTo>
                <a:lnTo>
                  <a:pt x="705" y="282"/>
                </a:lnTo>
                <a:close/>
                <a:moveTo>
                  <a:pt x="708" y="292"/>
                </a:moveTo>
                <a:cubicBezTo>
                  <a:pt x="707" y="292"/>
                  <a:pt x="707" y="292"/>
                  <a:pt x="707" y="292"/>
                </a:cubicBezTo>
                <a:cubicBezTo>
                  <a:pt x="708" y="290"/>
                  <a:pt x="708" y="290"/>
                  <a:pt x="708" y="290"/>
                </a:cubicBezTo>
                <a:cubicBezTo>
                  <a:pt x="709" y="290"/>
                  <a:pt x="708" y="291"/>
                  <a:pt x="708" y="292"/>
                </a:cubicBezTo>
                <a:close/>
                <a:moveTo>
                  <a:pt x="679" y="64"/>
                </a:moveTo>
                <a:cubicBezTo>
                  <a:pt x="679" y="65"/>
                  <a:pt x="677" y="65"/>
                  <a:pt x="676" y="65"/>
                </a:cubicBezTo>
                <a:cubicBezTo>
                  <a:pt x="676" y="64"/>
                  <a:pt x="678" y="64"/>
                  <a:pt x="679" y="64"/>
                </a:cubicBezTo>
                <a:close/>
                <a:moveTo>
                  <a:pt x="711" y="299"/>
                </a:moveTo>
                <a:cubicBezTo>
                  <a:pt x="711" y="299"/>
                  <a:pt x="711" y="299"/>
                  <a:pt x="711" y="299"/>
                </a:cubicBezTo>
                <a:cubicBezTo>
                  <a:pt x="710" y="299"/>
                  <a:pt x="710" y="299"/>
                  <a:pt x="710" y="299"/>
                </a:cubicBezTo>
                <a:cubicBezTo>
                  <a:pt x="711" y="299"/>
                  <a:pt x="711" y="299"/>
                  <a:pt x="711" y="299"/>
                </a:cubicBezTo>
                <a:close/>
                <a:moveTo>
                  <a:pt x="711" y="298"/>
                </a:moveTo>
                <a:cubicBezTo>
                  <a:pt x="711" y="298"/>
                  <a:pt x="710" y="297"/>
                  <a:pt x="710" y="297"/>
                </a:cubicBezTo>
                <a:cubicBezTo>
                  <a:pt x="710" y="297"/>
                  <a:pt x="711" y="297"/>
                  <a:pt x="711" y="297"/>
                </a:cubicBezTo>
                <a:cubicBezTo>
                  <a:pt x="711" y="297"/>
                  <a:pt x="711" y="298"/>
                  <a:pt x="711" y="298"/>
                </a:cubicBezTo>
                <a:close/>
                <a:moveTo>
                  <a:pt x="707" y="262"/>
                </a:moveTo>
                <a:cubicBezTo>
                  <a:pt x="708" y="262"/>
                  <a:pt x="708" y="262"/>
                  <a:pt x="708" y="262"/>
                </a:cubicBezTo>
                <a:cubicBezTo>
                  <a:pt x="706" y="262"/>
                  <a:pt x="706" y="262"/>
                  <a:pt x="706" y="262"/>
                </a:cubicBezTo>
                <a:lnTo>
                  <a:pt x="707" y="262"/>
                </a:lnTo>
                <a:close/>
                <a:moveTo>
                  <a:pt x="716" y="279"/>
                </a:moveTo>
                <a:cubicBezTo>
                  <a:pt x="716" y="279"/>
                  <a:pt x="716" y="279"/>
                  <a:pt x="716" y="279"/>
                </a:cubicBezTo>
                <a:cubicBezTo>
                  <a:pt x="717" y="280"/>
                  <a:pt x="717" y="280"/>
                  <a:pt x="717" y="280"/>
                </a:cubicBezTo>
                <a:lnTo>
                  <a:pt x="716" y="279"/>
                </a:lnTo>
                <a:close/>
                <a:moveTo>
                  <a:pt x="718" y="281"/>
                </a:moveTo>
                <a:cubicBezTo>
                  <a:pt x="718" y="281"/>
                  <a:pt x="718" y="281"/>
                  <a:pt x="718" y="281"/>
                </a:cubicBezTo>
                <a:cubicBezTo>
                  <a:pt x="717" y="281"/>
                  <a:pt x="717" y="281"/>
                  <a:pt x="717" y="281"/>
                </a:cubicBezTo>
                <a:lnTo>
                  <a:pt x="718" y="281"/>
                </a:lnTo>
                <a:close/>
                <a:moveTo>
                  <a:pt x="719" y="291"/>
                </a:moveTo>
                <a:cubicBezTo>
                  <a:pt x="719" y="291"/>
                  <a:pt x="719" y="291"/>
                  <a:pt x="719" y="291"/>
                </a:cubicBezTo>
                <a:cubicBezTo>
                  <a:pt x="721" y="290"/>
                  <a:pt x="721" y="290"/>
                  <a:pt x="721" y="290"/>
                </a:cubicBezTo>
                <a:lnTo>
                  <a:pt x="719" y="291"/>
                </a:lnTo>
                <a:close/>
                <a:moveTo>
                  <a:pt x="720" y="283"/>
                </a:moveTo>
                <a:cubicBezTo>
                  <a:pt x="720" y="283"/>
                  <a:pt x="720" y="283"/>
                  <a:pt x="719" y="283"/>
                </a:cubicBezTo>
                <a:cubicBezTo>
                  <a:pt x="720" y="282"/>
                  <a:pt x="720" y="282"/>
                  <a:pt x="720" y="282"/>
                </a:cubicBezTo>
                <a:lnTo>
                  <a:pt x="720" y="283"/>
                </a:lnTo>
                <a:close/>
                <a:moveTo>
                  <a:pt x="722" y="277"/>
                </a:moveTo>
                <a:cubicBezTo>
                  <a:pt x="722" y="277"/>
                  <a:pt x="722" y="277"/>
                  <a:pt x="721" y="276"/>
                </a:cubicBezTo>
                <a:cubicBezTo>
                  <a:pt x="723" y="276"/>
                  <a:pt x="723" y="276"/>
                  <a:pt x="723" y="276"/>
                </a:cubicBezTo>
                <a:cubicBezTo>
                  <a:pt x="723" y="276"/>
                  <a:pt x="723" y="277"/>
                  <a:pt x="722" y="277"/>
                </a:cubicBezTo>
                <a:close/>
                <a:moveTo>
                  <a:pt x="722" y="272"/>
                </a:moveTo>
                <a:cubicBezTo>
                  <a:pt x="722" y="273"/>
                  <a:pt x="722" y="273"/>
                  <a:pt x="722" y="273"/>
                </a:cubicBezTo>
                <a:cubicBezTo>
                  <a:pt x="721" y="272"/>
                  <a:pt x="721" y="272"/>
                  <a:pt x="721" y="272"/>
                </a:cubicBezTo>
                <a:cubicBezTo>
                  <a:pt x="720" y="273"/>
                  <a:pt x="718" y="274"/>
                  <a:pt x="719" y="275"/>
                </a:cubicBezTo>
                <a:cubicBezTo>
                  <a:pt x="719" y="276"/>
                  <a:pt x="720" y="274"/>
                  <a:pt x="720" y="275"/>
                </a:cubicBezTo>
                <a:cubicBezTo>
                  <a:pt x="717" y="276"/>
                  <a:pt x="722" y="278"/>
                  <a:pt x="718" y="279"/>
                </a:cubicBezTo>
                <a:cubicBezTo>
                  <a:pt x="715" y="279"/>
                  <a:pt x="716" y="274"/>
                  <a:pt x="713" y="277"/>
                </a:cubicBezTo>
                <a:cubicBezTo>
                  <a:pt x="711" y="278"/>
                  <a:pt x="711" y="276"/>
                  <a:pt x="710" y="276"/>
                </a:cubicBezTo>
                <a:cubicBezTo>
                  <a:pt x="711" y="275"/>
                  <a:pt x="710" y="274"/>
                  <a:pt x="709" y="274"/>
                </a:cubicBezTo>
                <a:cubicBezTo>
                  <a:pt x="709" y="273"/>
                  <a:pt x="712" y="273"/>
                  <a:pt x="711" y="271"/>
                </a:cubicBezTo>
                <a:cubicBezTo>
                  <a:pt x="709" y="272"/>
                  <a:pt x="710" y="270"/>
                  <a:pt x="709" y="269"/>
                </a:cubicBezTo>
                <a:cubicBezTo>
                  <a:pt x="710" y="269"/>
                  <a:pt x="710" y="268"/>
                  <a:pt x="709" y="268"/>
                </a:cubicBezTo>
                <a:cubicBezTo>
                  <a:pt x="711" y="269"/>
                  <a:pt x="712" y="268"/>
                  <a:pt x="714" y="267"/>
                </a:cubicBezTo>
                <a:cubicBezTo>
                  <a:pt x="714" y="268"/>
                  <a:pt x="714" y="269"/>
                  <a:pt x="715" y="269"/>
                </a:cubicBezTo>
                <a:cubicBezTo>
                  <a:pt x="713" y="270"/>
                  <a:pt x="713" y="269"/>
                  <a:pt x="712" y="270"/>
                </a:cubicBezTo>
                <a:cubicBezTo>
                  <a:pt x="714" y="270"/>
                  <a:pt x="712" y="272"/>
                  <a:pt x="714" y="272"/>
                </a:cubicBezTo>
                <a:cubicBezTo>
                  <a:pt x="714" y="271"/>
                  <a:pt x="716" y="271"/>
                  <a:pt x="716" y="269"/>
                </a:cubicBezTo>
                <a:cubicBezTo>
                  <a:pt x="718" y="269"/>
                  <a:pt x="718" y="269"/>
                  <a:pt x="718" y="269"/>
                </a:cubicBezTo>
                <a:cubicBezTo>
                  <a:pt x="719" y="267"/>
                  <a:pt x="716" y="268"/>
                  <a:pt x="715" y="267"/>
                </a:cubicBezTo>
                <a:cubicBezTo>
                  <a:pt x="716" y="266"/>
                  <a:pt x="716" y="266"/>
                  <a:pt x="716" y="266"/>
                </a:cubicBezTo>
                <a:cubicBezTo>
                  <a:pt x="716" y="266"/>
                  <a:pt x="716" y="266"/>
                  <a:pt x="716" y="266"/>
                </a:cubicBezTo>
                <a:cubicBezTo>
                  <a:pt x="718" y="267"/>
                  <a:pt x="718" y="266"/>
                  <a:pt x="719" y="267"/>
                </a:cubicBezTo>
                <a:cubicBezTo>
                  <a:pt x="721" y="266"/>
                  <a:pt x="723" y="264"/>
                  <a:pt x="725" y="265"/>
                </a:cubicBezTo>
                <a:cubicBezTo>
                  <a:pt x="725" y="265"/>
                  <a:pt x="725" y="265"/>
                  <a:pt x="725" y="266"/>
                </a:cubicBezTo>
                <a:cubicBezTo>
                  <a:pt x="726" y="266"/>
                  <a:pt x="728" y="264"/>
                  <a:pt x="729" y="266"/>
                </a:cubicBezTo>
                <a:cubicBezTo>
                  <a:pt x="730" y="264"/>
                  <a:pt x="730" y="264"/>
                  <a:pt x="730" y="264"/>
                </a:cubicBezTo>
                <a:cubicBezTo>
                  <a:pt x="733" y="264"/>
                  <a:pt x="733" y="264"/>
                  <a:pt x="733" y="264"/>
                </a:cubicBezTo>
                <a:cubicBezTo>
                  <a:pt x="733" y="264"/>
                  <a:pt x="733" y="265"/>
                  <a:pt x="734" y="265"/>
                </a:cubicBezTo>
                <a:cubicBezTo>
                  <a:pt x="735" y="263"/>
                  <a:pt x="737" y="265"/>
                  <a:pt x="738" y="264"/>
                </a:cubicBezTo>
                <a:cubicBezTo>
                  <a:pt x="739" y="264"/>
                  <a:pt x="740" y="265"/>
                  <a:pt x="741" y="264"/>
                </a:cubicBezTo>
                <a:cubicBezTo>
                  <a:pt x="742" y="265"/>
                  <a:pt x="744" y="264"/>
                  <a:pt x="745" y="265"/>
                </a:cubicBezTo>
                <a:cubicBezTo>
                  <a:pt x="746" y="264"/>
                  <a:pt x="748" y="263"/>
                  <a:pt x="748" y="264"/>
                </a:cubicBezTo>
                <a:cubicBezTo>
                  <a:pt x="749" y="264"/>
                  <a:pt x="749" y="264"/>
                  <a:pt x="749" y="264"/>
                </a:cubicBezTo>
                <a:cubicBezTo>
                  <a:pt x="748" y="263"/>
                  <a:pt x="748" y="263"/>
                  <a:pt x="748" y="263"/>
                </a:cubicBezTo>
                <a:cubicBezTo>
                  <a:pt x="749" y="263"/>
                  <a:pt x="749" y="263"/>
                  <a:pt x="749" y="263"/>
                </a:cubicBezTo>
                <a:cubicBezTo>
                  <a:pt x="749" y="263"/>
                  <a:pt x="749" y="263"/>
                  <a:pt x="749" y="264"/>
                </a:cubicBezTo>
                <a:cubicBezTo>
                  <a:pt x="750" y="264"/>
                  <a:pt x="750" y="264"/>
                  <a:pt x="750" y="264"/>
                </a:cubicBezTo>
                <a:cubicBezTo>
                  <a:pt x="748" y="264"/>
                  <a:pt x="747" y="266"/>
                  <a:pt x="747" y="267"/>
                </a:cubicBezTo>
                <a:cubicBezTo>
                  <a:pt x="747" y="268"/>
                  <a:pt x="744" y="269"/>
                  <a:pt x="743" y="270"/>
                </a:cubicBezTo>
                <a:cubicBezTo>
                  <a:pt x="742" y="271"/>
                  <a:pt x="741" y="271"/>
                  <a:pt x="740" y="271"/>
                </a:cubicBezTo>
                <a:cubicBezTo>
                  <a:pt x="739" y="271"/>
                  <a:pt x="739" y="272"/>
                  <a:pt x="738" y="272"/>
                </a:cubicBezTo>
                <a:cubicBezTo>
                  <a:pt x="739" y="273"/>
                  <a:pt x="739" y="273"/>
                  <a:pt x="739" y="273"/>
                </a:cubicBezTo>
                <a:cubicBezTo>
                  <a:pt x="737" y="273"/>
                  <a:pt x="736" y="274"/>
                  <a:pt x="735" y="274"/>
                </a:cubicBezTo>
                <a:cubicBezTo>
                  <a:pt x="735" y="275"/>
                  <a:pt x="735" y="275"/>
                  <a:pt x="735" y="275"/>
                </a:cubicBezTo>
                <a:cubicBezTo>
                  <a:pt x="732" y="275"/>
                  <a:pt x="732" y="280"/>
                  <a:pt x="729" y="276"/>
                </a:cubicBezTo>
                <a:cubicBezTo>
                  <a:pt x="725" y="277"/>
                  <a:pt x="725" y="277"/>
                  <a:pt x="725" y="277"/>
                </a:cubicBezTo>
                <a:cubicBezTo>
                  <a:pt x="725" y="276"/>
                  <a:pt x="725" y="275"/>
                  <a:pt x="724" y="274"/>
                </a:cubicBezTo>
                <a:cubicBezTo>
                  <a:pt x="723" y="274"/>
                  <a:pt x="723" y="274"/>
                  <a:pt x="723" y="274"/>
                </a:cubicBezTo>
                <a:cubicBezTo>
                  <a:pt x="724" y="273"/>
                  <a:pt x="724" y="273"/>
                  <a:pt x="724" y="273"/>
                </a:cubicBezTo>
                <a:lnTo>
                  <a:pt x="722" y="272"/>
                </a:lnTo>
                <a:close/>
                <a:moveTo>
                  <a:pt x="726" y="280"/>
                </a:moveTo>
                <a:cubicBezTo>
                  <a:pt x="726" y="281"/>
                  <a:pt x="725" y="281"/>
                  <a:pt x="725" y="281"/>
                </a:cubicBezTo>
                <a:cubicBezTo>
                  <a:pt x="725" y="280"/>
                  <a:pt x="725" y="280"/>
                  <a:pt x="726" y="280"/>
                </a:cubicBezTo>
                <a:close/>
                <a:moveTo>
                  <a:pt x="737" y="297"/>
                </a:moveTo>
                <a:cubicBezTo>
                  <a:pt x="736" y="298"/>
                  <a:pt x="736" y="298"/>
                  <a:pt x="736" y="298"/>
                </a:cubicBezTo>
                <a:cubicBezTo>
                  <a:pt x="737" y="296"/>
                  <a:pt x="737" y="296"/>
                  <a:pt x="737" y="296"/>
                </a:cubicBezTo>
                <a:lnTo>
                  <a:pt x="737" y="297"/>
                </a:lnTo>
                <a:close/>
                <a:moveTo>
                  <a:pt x="738" y="296"/>
                </a:moveTo>
                <a:cubicBezTo>
                  <a:pt x="739" y="295"/>
                  <a:pt x="739" y="295"/>
                  <a:pt x="739" y="295"/>
                </a:cubicBezTo>
                <a:cubicBezTo>
                  <a:pt x="740" y="295"/>
                  <a:pt x="740" y="295"/>
                  <a:pt x="740" y="295"/>
                </a:cubicBezTo>
                <a:lnTo>
                  <a:pt x="738" y="296"/>
                </a:lnTo>
                <a:close/>
                <a:moveTo>
                  <a:pt x="739" y="292"/>
                </a:moveTo>
                <a:cubicBezTo>
                  <a:pt x="740" y="291"/>
                  <a:pt x="740" y="291"/>
                  <a:pt x="741" y="291"/>
                </a:cubicBezTo>
                <a:cubicBezTo>
                  <a:pt x="741" y="292"/>
                  <a:pt x="740" y="291"/>
                  <a:pt x="739" y="292"/>
                </a:cubicBezTo>
                <a:close/>
                <a:moveTo>
                  <a:pt x="742" y="297"/>
                </a:moveTo>
                <a:cubicBezTo>
                  <a:pt x="743" y="297"/>
                  <a:pt x="743" y="296"/>
                  <a:pt x="744" y="296"/>
                </a:cubicBezTo>
                <a:cubicBezTo>
                  <a:pt x="744" y="297"/>
                  <a:pt x="743" y="297"/>
                  <a:pt x="742" y="297"/>
                </a:cubicBezTo>
                <a:close/>
                <a:moveTo>
                  <a:pt x="750" y="301"/>
                </a:moveTo>
                <a:cubicBezTo>
                  <a:pt x="749" y="301"/>
                  <a:pt x="749" y="301"/>
                  <a:pt x="749" y="301"/>
                </a:cubicBezTo>
                <a:cubicBezTo>
                  <a:pt x="749" y="301"/>
                  <a:pt x="749" y="301"/>
                  <a:pt x="749" y="301"/>
                </a:cubicBezTo>
                <a:cubicBezTo>
                  <a:pt x="749" y="301"/>
                  <a:pt x="749" y="301"/>
                  <a:pt x="749" y="301"/>
                </a:cubicBezTo>
                <a:lnTo>
                  <a:pt x="750" y="301"/>
                </a:lnTo>
                <a:close/>
                <a:moveTo>
                  <a:pt x="755" y="277"/>
                </a:moveTo>
                <a:cubicBezTo>
                  <a:pt x="755" y="276"/>
                  <a:pt x="755" y="276"/>
                  <a:pt x="755" y="276"/>
                </a:cubicBezTo>
                <a:cubicBezTo>
                  <a:pt x="756" y="277"/>
                  <a:pt x="756" y="277"/>
                  <a:pt x="756" y="277"/>
                </a:cubicBezTo>
                <a:lnTo>
                  <a:pt x="755" y="277"/>
                </a:lnTo>
                <a:close/>
                <a:moveTo>
                  <a:pt x="760" y="280"/>
                </a:moveTo>
                <a:cubicBezTo>
                  <a:pt x="760" y="280"/>
                  <a:pt x="760" y="280"/>
                  <a:pt x="760" y="280"/>
                </a:cubicBezTo>
                <a:cubicBezTo>
                  <a:pt x="760" y="279"/>
                  <a:pt x="760" y="279"/>
                  <a:pt x="761" y="279"/>
                </a:cubicBezTo>
                <a:cubicBezTo>
                  <a:pt x="761" y="279"/>
                  <a:pt x="760" y="280"/>
                  <a:pt x="760" y="280"/>
                </a:cubicBezTo>
                <a:close/>
                <a:moveTo>
                  <a:pt x="766" y="292"/>
                </a:moveTo>
                <a:cubicBezTo>
                  <a:pt x="765" y="291"/>
                  <a:pt x="763" y="291"/>
                  <a:pt x="763" y="289"/>
                </a:cubicBezTo>
                <a:cubicBezTo>
                  <a:pt x="763" y="288"/>
                  <a:pt x="764" y="289"/>
                  <a:pt x="765" y="289"/>
                </a:cubicBezTo>
                <a:cubicBezTo>
                  <a:pt x="766" y="290"/>
                  <a:pt x="764" y="291"/>
                  <a:pt x="765" y="291"/>
                </a:cubicBezTo>
                <a:lnTo>
                  <a:pt x="766" y="292"/>
                </a:lnTo>
                <a:close/>
                <a:moveTo>
                  <a:pt x="838" y="242"/>
                </a:moveTo>
                <a:cubicBezTo>
                  <a:pt x="838" y="242"/>
                  <a:pt x="838" y="241"/>
                  <a:pt x="837" y="241"/>
                </a:cubicBezTo>
                <a:cubicBezTo>
                  <a:pt x="837" y="241"/>
                  <a:pt x="837" y="241"/>
                  <a:pt x="837" y="241"/>
                </a:cubicBezTo>
                <a:cubicBezTo>
                  <a:pt x="837" y="241"/>
                  <a:pt x="838" y="240"/>
                  <a:pt x="839" y="241"/>
                </a:cubicBezTo>
                <a:lnTo>
                  <a:pt x="838" y="2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9"/>
          <p:cNvSpPr>
            <a:spLocks/>
          </p:cNvSpPr>
          <p:nvPr/>
        </p:nvSpPr>
        <p:spPr bwMode="auto">
          <a:xfrm>
            <a:off x="8294688" y="12255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0"/>
          <p:cNvSpPr>
            <a:spLocks/>
          </p:cNvSpPr>
          <p:nvPr/>
        </p:nvSpPr>
        <p:spPr bwMode="auto">
          <a:xfrm>
            <a:off x="5583238" y="5486401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21"/>
          <p:cNvSpPr>
            <a:spLocks/>
          </p:cNvSpPr>
          <p:nvPr/>
        </p:nvSpPr>
        <p:spPr bwMode="auto">
          <a:xfrm>
            <a:off x="8294688" y="1214438"/>
            <a:ext cx="11113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22"/>
          <p:cNvSpPr>
            <a:spLocks/>
          </p:cNvSpPr>
          <p:nvPr/>
        </p:nvSpPr>
        <p:spPr bwMode="auto">
          <a:xfrm>
            <a:off x="8999538" y="50387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23"/>
          <p:cNvSpPr>
            <a:spLocks/>
          </p:cNvSpPr>
          <p:nvPr/>
        </p:nvSpPr>
        <p:spPr bwMode="auto">
          <a:xfrm>
            <a:off x="9432925" y="4914901"/>
            <a:ext cx="49213" cy="25400"/>
          </a:xfrm>
          <a:custGeom>
            <a:avLst/>
            <a:gdLst>
              <a:gd name="T0" fmla="*/ 4 w 4"/>
              <a:gd name="T1" fmla="*/ 0 h 2"/>
              <a:gd name="T2" fmla="*/ 3 w 4"/>
              <a:gd name="T3" fmla="*/ 0 h 2"/>
              <a:gd name="T4" fmla="*/ 3 w 4"/>
              <a:gd name="T5" fmla="*/ 0 h 2"/>
              <a:gd name="T6" fmla="*/ 0 w 4"/>
              <a:gd name="T7" fmla="*/ 1 h 2"/>
              <a:gd name="T8" fmla="*/ 2 w 4"/>
              <a:gd name="T9" fmla="*/ 2 h 2"/>
              <a:gd name="T10" fmla="*/ 4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1" y="1"/>
                  <a:pt x="0" y="1"/>
                </a:cubicBezTo>
                <a:cubicBezTo>
                  <a:pt x="1" y="1"/>
                  <a:pt x="1" y="2"/>
                  <a:pt x="2" y="2"/>
                </a:cubicBezTo>
                <a:cubicBezTo>
                  <a:pt x="3" y="2"/>
                  <a:pt x="4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24"/>
          <p:cNvSpPr>
            <a:spLocks/>
          </p:cNvSpPr>
          <p:nvPr/>
        </p:nvSpPr>
        <p:spPr bwMode="auto">
          <a:xfrm>
            <a:off x="1003300" y="3673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25"/>
          <p:cNvSpPr>
            <a:spLocks/>
          </p:cNvSpPr>
          <p:nvPr/>
        </p:nvSpPr>
        <p:spPr bwMode="auto">
          <a:xfrm>
            <a:off x="1722438" y="30892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26"/>
          <p:cNvSpPr>
            <a:spLocks/>
          </p:cNvSpPr>
          <p:nvPr/>
        </p:nvSpPr>
        <p:spPr bwMode="auto">
          <a:xfrm>
            <a:off x="1931988" y="6094413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27"/>
          <p:cNvSpPr>
            <a:spLocks/>
          </p:cNvSpPr>
          <p:nvPr/>
        </p:nvSpPr>
        <p:spPr bwMode="auto">
          <a:xfrm>
            <a:off x="3082925" y="3387726"/>
            <a:ext cx="25400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1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0" y="0"/>
                  <a:pt x="0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28"/>
          <p:cNvSpPr>
            <a:spLocks/>
          </p:cNvSpPr>
          <p:nvPr/>
        </p:nvSpPr>
        <p:spPr bwMode="auto">
          <a:xfrm>
            <a:off x="3108325" y="34004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29"/>
          <p:cNvSpPr>
            <a:spLocks/>
          </p:cNvSpPr>
          <p:nvPr/>
        </p:nvSpPr>
        <p:spPr bwMode="auto">
          <a:xfrm>
            <a:off x="3763963" y="2555876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Rectangle 30"/>
          <p:cNvSpPr>
            <a:spLocks noChangeArrowheads="1"/>
          </p:cNvSpPr>
          <p:nvPr/>
        </p:nvSpPr>
        <p:spPr bwMode="auto">
          <a:xfrm>
            <a:off x="1003300" y="3673476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31"/>
          <p:cNvSpPr>
            <a:spLocks/>
          </p:cNvSpPr>
          <p:nvPr/>
        </p:nvSpPr>
        <p:spPr bwMode="auto">
          <a:xfrm>
            <a:off x="8331200" y="1201738"/>
            <a:ext cx="0" cy="12700"/>
          </a:xfrm>
          <a:custGeom>
            <a:avLst/>
            <a:gdLst>
              <a:gd name="T0" fmla="*/ 0 h 8"/>
              <a:gd name="T1" fmla="*/ 0 h 8"/>
              <a:gd name="T2" fmla="*/ 8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2"/>
          <p:cNvSpPr>
            <a:spLocks/>
          </p:cNvSpPr>
          <p:nvPr/>
        </p:nvSpPr>
        <p:spPr bwMode="auto">
          <a:xfrm>
            <a:off x="7699375" y="1300163"/>
            <a:ext cx="61913" cy="38100"/>
          </a:xfrm>
          <a:custGeom>
            <a:avLst/>
            <a:gdLst>
              <a:gd name="T0" fmla="*/ 2 w 5"/>
              <a:gd name="T1" fmla="*/ 3 h 3"/>
              <a:gd name="T2" fmla="*/ 4 w 5"/>
              <a:gd name="T3" fmla="*/ 0 h 3"/>
              <a:gd name="T4" fmla="*/ 2 w 5"/>
              <a:gd name="T5" fmla="*/ 2 h 3"/>
              <a:gd name="T6" fmla="*/ 1 w 5"/>
              <a:gd name="T7" fmla="*/ 2 h 3"/>
              <a:gd name="T8" fmla="*/ 2 w 5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2" y="3"/>
                </a:moveTo>
                <a:cubicBezTo>
                  <a:pt x="2" y="1"/>
                  <a:pt x="5" y="1"/>
                  <a:pt x="4" y="0"/>
                </a:cubicBezTo>
                <a:cubicBezTo>
                  <a:pt x="4" y="1"/>
                  <a:pt x="0" y="0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33"/>
          <p:cNvSpPr>
            <a:spLocks/>
          </p:cNvSpPr>
          <p:nvPr/>
        </p:nvSpPr>
        <p:spPr bwMode="auto">
          <a:xfrm>
            <a:off x="8356600" y="1225551"/>
            <a:ext cx="23813" cy="0"/>
          </a:xfrm>
          <a:custGeom>
            <a:avLst/>
            <a:gdLst>
              <a:gd name="T0" fmla="*/ 0 w 15"/>
              <a:gd name="T1" fmla="*/ 0 w 15"/>
              <a:gd name="T2" fmla="*/ 15 w 15"/>
              <a:gd name="T3" fmla="*/ 0 w 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">
                <a:moveTo>
                  <a:pt x="0" y="0"/>
                </a:moveTo>
                <a:lnTo>
                  <a:pt x="0" y="0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34"/>
          <p:cNvSpPr>
            <a:spLocks/>
          </p:cNvSpPr>
          <p:nvPr/>
        </p:nvSpPr>
        <p:spPr bwMode="auto">
          <a:xfrm>
            <a:off x="8405813" y="1214438"/>
            <a:ext cx="23813" cy="23813"/>
          </a:xfrm>
          <a:custGeom>
            <a:avLst/>
            <a:gdLst>
              <a:gd name="T0" fmla="*/ 1 w 2"/>
              <a:gd name="T1" fmla="*/ 0 h 2"/>
              <a:gd name="T2" fmla="*/ 2 w 2"/>
              <a:gd name="T3" fmla="*/ 1 h 2"/>
              <a:gd name="T4" fmla="*/ 0 w 2"/>
              <a:gd name="T5" fmla="*/ 2 h 2"/>
              <a:gd name="T6" fmla="*/ 2 w 2"/>
              <a:gd name="T7" fmla="*/ 1 h 2"/>
              <a:gd name="T8" fmla="*/ 1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0" y="2"/>
                </a:cubicBezTo>
                <a:cubicBezTo>
                  <a:pt x="2" y="1"/>
                  <a:pt x="2" y="1"/>
                  <a:pt x="2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35"/>
          <p:cNvSpPr>
            <a:spLocks/>
          </p:cNvSpPr>
          <p:nvPr/>
        </p:nvSpPr>
        <p:spPr bwMode="auto">
          <a:xfrm>
            <a:off x="7340600" y="1412876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36"/>
          <p:cNvSpPr>
            <a:spLocks/>
          </p:cNvSpPr>
          <p:nvPr/>
        </p:nvSpPr>
        <p:spPr bwMode="auto">
          <a:xfrm>
            <a:off x="7340600" y="1474788"/>
            <a:ext cx="38100" cy="49213"/>
          </a:xfrm>
          <a:custGeom>
            <a:avLst/>
            <a:gdLst>
              <a:gd name="T0" fmla="*/ 2 w 3"/>
              <a:gd name="T1" fmla="*/ 2 h 4"/>
              <a:gd name="T2" fmla="*/ 0 w 3"/>
              <a:gd name="T3" fmla="*/ 3 h 4"/>
              <a:gd name="T4" fmla="*/ 2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2" y="2"/>
                </a:moveTo>
                <a:cubicBezTo>
                  <a:pt x="3" y="0"/>
                  <a:pt x="0" y="2"/>
                  <a:pt x="0" y="3"/>
                </a:cubicBezTo>
                <a:cubicBezTo>
                  <a:pt x="1" y="2"/>
                  <a:pt x="2" y="4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37"/>
          <p:cNvSpPr>
            <a:spLocks/>
          </p:cNvSpPr>
          <p:nvPr/>
        </p:nvSpPr>
        <p:spPr bwMode="auto">
          <a:xfrm>
            <a:off x="8888413" y="1289051"/>
            <a:ext cx="74613" cy="36513"/>
          </a:xfrm>
          <a:custGeom>
            <a:avLst/>
            <a:gdLst>
              <a:gd name="T0" fmla="*/ 1 w 6"/>
              <a:gd name="T1" fmla="*/ 2 h 3"/>
              <a:gd name="T2" fmla="*/ 6 w 6"/>
              <a:gd name="T3" fmla="*/ 1 h 3"/>
              <a:gd name="T4" fmla="*/ 1 w 6"/>
              <a:gd name="T5" fmla="*/ 1 h 3"/>
              <a:gd name="T6" fmla="*/ 2 w 6"/>
              <a:gd name="T7" fmla="*/ 1 h 3"/>
              <a:gd name="T8" fmla="*/ 0 w 6"/>
              <a:gd name="T9" fmla="*/ 0 h 3"/>
              <a:gd name="T10" fmla="*/ 1 w 6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1" y="2"/>
                </a:moveTo>
                <a:cubicBezTo>
                  <a:pt x="3" y="3"/>
                  <a:pt x="6" y="2"/>
                  <a:pt x="6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38"/>
          <p:cNvSpPr>
            <a:spLocks/>
          </p:cNvSpPr>
          <p:nvPr/>
        </p:nvSpPr>
        <p:spPr bwMode="auto">
          <a:xfrm>
            <a:off x="8516938" y="1338263"/>
            <a:ext cx="49213" cy="25400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1 w 4"/>
              <a:gd name="T5" fmla="*/ 1 h 2"/>
              <a:gd name="T6" fmla="*/ 0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1" y="1"/>
                  <a:pt x="3" y="2"/>
                  <a:pt x="4" y="2"/>
                </a:cubicBezTo>
                <a:cubicBezTo>
                  <a:pt x="3" y="1"/>
                  <a:pt x="2" y="0"/>
                  <a:pt x="1" y="1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39"/>
          <p:cNvSpPr>
            <a:spLocks/>
          </p:cNvSpPr>
          <p:nvPr/>
        </p:nvSpPr>
        <p:spPr bwMode="auto">
          <a:xfrm>
            <a:off x="7278688" y="1524001"/>
            <a:ext cx="49213" cy="25400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1 w 4"/>
              <a:gd name="T5" fmla="*/ 2 h 2"/>
              <a:gd name="T6" fmla="*/ 4 w 4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3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0"/>
          <p:cNvSpPr>
            <a:spLocks/>
          </p:cNvSpPr>
          <p:nvPr/>
        </p:nvSpPr>
        <p:spPr bwMode="auto">
          <a:xfrm>
            <a:off x="4816475" y="1884363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1"/>
          <p:cNvSpPr>
            <a:spLocks/>
          </p:cNvSpPr>
          <p:nvPr/>
        </p:nvSpPr>
        <p:spPr bwMode="auto">
          <a:xfrm>
            <a:off x="8664575" y="1338263"/>
            <a:ext cx="38100" cy="36513"/>
          </a:xfrm>
          <a:custGeom>
            <a:avLst/>
            <a:gdLst>
              <a:gd name="T0" fmla="*/ 0 w 3"/>
              <a:gd name="T1" fmla="*/ 3 h 3"/>
              <a:gd name="T2" fmla="*/ 3 w 3"/>
              <a:gd name="T3" fmla="*/ 1 h 3"/>
              <a:gd name="T4" fmla="*/ 2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2"/>
                  <a:pt x="3" y="2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3" y="2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42"/>
          <p:cNvSpPr>
            <a:spLocks/>
          </p:cNvSpPr>
          <p:nvPr/>
        </p:nvSpPr>
        <p:spPr bwMode="auto">
          <a:xfrm>
            <a:off x="7254875" y="1562101"/>
            <a:ext cx="11113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43"/>
          <p:cNvSpPr>
            <a:spLocks/>
          </p:cNvSpPr>
          <p:nvPr/>
        </p:nvSpPr>
        <p:spPr bwMode="auto">
          <a:xfrm>
            <a:off x="4767263" y="1922463"/>
            <a:ext cx="11113" cy="11113"/>
          </a:xfrm>
          <a:custGeom>
            <a:avLst/>
            <a:gdLst>
              <a:gd name="T0" fmla="*/ 7 w 7"/>
              <a:gd name="T1" fmla="*/ 0 h 7"/>
              <a:gd name="T2" fmla="*/ 0 w 7"/>
              <a:gd name="T3" fmla="*/ 0 h 7"/>
              <a:gd name="T4" fmla="*/ 7 w 7"/>
              <a:gd name="T5" fmla="*/ 7 h 7"/>
              <a:gd name="T6" fmla="*/ 7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7" y="0"/>
                </a:moveTo>
                <a:lnTo>
                  <a:pt x="0" y="0"/>
                </a:lnTo>
                <a:lnTo>
                  <a:pt x="7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44"/>
          <p:cNvSpPr>
            <a:spLocks/>
          </p:cNvSpPr>
          <p:nvPr/>
        </p:nvSpPr>
        <p:spPr bwMode="auto">
          <a:xfrm>
            <a:off x="7204075" y="1549401"/>
            <a:ext cx="61913" cy="61913"/>
          </a:xfrm>
          <a:custGeom>
            <a:avLst/>
            <a:gdLst>
              <a:gd name="T0" fmla="*/ 0 w 5"/>
              <a:gd name="T1" fmla="*/ 5 h 5"/>
              <a:gd name="T2" fmla="*/ 5 w 5"/>
              <a:gd name="T3" fmla="*/ 3 h 5"/>
              <a:gd name="T4" fmla="*/ 0 w 5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5">
                <a:moveTo>
                  <a:pt x="0" y="5"/>
                </a:moveTo>
                <a:cubicBezTo>
                  <a:pt x="2" y="4"/>
                  <a:pt x="4" y="4"/>
                  <a:pt x="5" y="3"/>
                </a:cubicBezTo>
                <a:cubicBezTo>
                  <a:pt x="3" y="0"/>
                  <a:pt x="1" y="4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45"/>
          <p:cNvSpPr>
            <a:spLocks/>
          </p:cNvSpPr>
          <p:nvPr/>
        </p:nvSpPr>
        <p:spPr bwMode="auto">
          <a:xfrm>
            <a:off x="7105650" y="1598613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1" y="1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46"/>
          <p:cNvSpPr>
            <a:spLocks/>
          </p:cNvSpPr>
          <p:nvPr/>
        </p:nvSpPr>
        <p:spPr bwMode="auto">
          <a:xfrm>
            <a:off x="4692650" y="1946276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47"/>
          <p:cNvSpPr>
            <a:spLocks/>
          </p:cNvSpPr>
          <p:nvPr/>
        </p:nvSpPr>
        <p:spPr bwMode="auto">
          <a:xfrm>
            <a:off x="7748588" y="1524001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48"/>
          <p:cNvSpPr>
            <a:spLocks/>
          </p:cNvSpPr>
          <p:nvPr/>
        </p:nvSpPr>
        <p:spPr bwMode="auto">
          <a:xfrm>
            <a:off x="7154863" y="1624013"/>
            <a:ext cx="38100" cy="23813"/>
          </a:xfrm>
          <a:custGeom>
            <a:avLst/>
            <a:gdLst>
              <a:gd name="T0" fmla="*/ 2 w 3"/>
              <a:gd name="T1" fmla="*/ 0 h 2"/>
              <a:gd name="T2" fmla="*/ 0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1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49"/>
          <p:cNvSpPr>
            <a:spLocks/>
          </p:cNvSpPr>
          <p:nvPr/>
        </p:nvSpPr>
        <p:spPr bwMode="auto">
          <a:xfrm>
            <a:off x="7786688" y="1574801"/>
            <a:ext cx="12700" cy="11113"/>
          </a:xfrm>
          <a:custGeom>
            <a:avLst/>
            <a:gdLst>
              <a:gd name="T0" fmla="*/ 8 w 8"/>
              <a:gd name="T1" fmla="*/ 0 h 7"/>
              <a:gd name="T2" fmla="*/ 0 w 8"/>
              <a:gd name="T3" fmla="*/ 7 h 7"/>
              <a:gd name="T4" fmla="*/ 8 w 8"/>
              <a:gd name="T5" fmla="*/ 7 h 7"/>
              <a:gd name="T6" fmla="*/ 8 w 8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8" y="0"/>
                </a:moveTo>
                <a:lnTo>
                  <a:pt x="0" y="7"/>
                </a:lnTo>
                <a:lnTo>
                  <a:pt x="8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50"/>
          <p:cNvSpPr>
            <a:spLocks/>
          </p:cNvSpPr>
          <p:nvPr/>
        </p:nvSpPr>
        <p:spPr bwMode="auto">
          <a:xfrm>
            <a:off x="4829175" y="2020888"/>
            <a:ext cx="23813" cy="25400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51"/>
          <p:cNvSpPr>
            <a:spLocks/>
          </p:cNvSpPr>
          <p:nvPr/>
        </p:nvSpPr>
        <p:spPr bwMode="auto">
          <a:xfrm>
            <a:off x="9012238" y="14493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52"/>
          <p:cNvSpPr>
            <a:spLocks/>
          </p:cNvSpPr>
          <p:nvPr/>
        </p:nvSpPr>
        <p:spPr bwMode="auto">
          <a:xfrm>
            <a:off x="8963025" y="1449388"/>
            <a:ext cx="49213" cy="25400"/>
          </a:xfrm>
          <a:custGeom>
            <a:avLst/>
            <a:gdLst>
              <a:gd name="T0" fmla="*/ 1 w 4"/>
              <a:gd name="T1" fmla="*/ 1 h 2"/>
              <a:gd name="T2" fmla="*/ 0 w 4"/>
              <a:gd name="T3" fmla="*/ 1 h 2"/>
              <a:gd name="T4" fmla="*/ 3 w 4"/>
              <a:gd name="T5" fmla="*/ 2 h 2"/>
              <a:gd name="T6" fmla="*/ 3 w 4"/>
              <a:gd name="T7" fmla="*/ 1 h 2"/>
              <a:gd name="T8" fmla="*/ 4 w 4"/>
              <a:gd name="T9" fmla="*/ 0 h 2"/>
              <a:gd name="T10" fmla="*/ 1 w 4"/>
              <a:gd name="T11" fmla="*/ 0 h 2"/>
              <a:gd name="T12" fmla="*/ 1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3" y="1"/>
                </a:cubicBezTo>
                <a:cubicBezTo>
                  <a:pt x="4" y="1"/>
                  <a:pt x="4" y="1"/>
                  <a:pt x="4" y="0"/>
                </a:cubicBezTo>
                <a:cubicBezTo>
                  <a:pt x="3" y="1"/>
                  <a:pt x="2" y="0"/>
                  <a:pt x="1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53"/>
          <p:cNvSpPr>
            <a:spLocks/>
          </p:cNvSpPr>
          <p:nvPr/>
        </p:nvSpPr>
        <p:spPr bwMode="auto">
          <a:xfrm>
            <a:off x="9012238" y="1449388"/>
            <a:ext cx="1270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54"/>
          <p:cNvSpPr>
            <a:spLocks/>
          </p:cNvSpPr>
          <p:nvPr/>
        </p:nvSpPr>
        <p:spPr bwMode="auto">
          <a:xfrm>
            <a:off x="7031038" y="1711326"/>
            <a:ext cx="149225" cy="85725"/>
          </a:xfrm>
          <a:custGeom>
            <a:avLst/>
            <a:gdLst>
              <a:gd name="T0" fmla="*/ 9 w 12"/>
              <a:gd name="T1" fmla="*/ 3 h 7"/>
              <a:gd name="T2" fmla="*/ 6 w 12"/>
              <a:gd name="T3" fmla="*/ 5 h 7"/>
              <a:gd name="T4" fmla="*/ 8 w 12"/>
              <a:gd name="T5" fmla="*/ 6 h 7"/>
              <a:gd name="T6" fmla="*/ 8 w 12"/>
              <a:gd name="T7" fmla="*/ 7 h 7"/>
              <a:gd name="T8" fmla="*/ 9 w 12"/>
              <a:gd name="T9" fmla="*/ 5 h 7"/>
              <a:gd name="T10" fmla="*/ 8 w 12"/>
              <a:gd name="T11" fmla="*/ 5 h 7"/>
              <a:gd name="T12" fmla="*/ 10 w 12"/>
              <a:gd name="T13" fmla="*/ 4 h 7"/>
              <a:gd name="T14" fmla="*/ 12 w 12"/>
              <a:gd name="T15" fmla="*/ 3 h 7"/>
              <a:gd name="T16" fmla="*/ 9 w 12"/>
              <a:gd name="T17" fmla="*/ 0 h 7"/>
              <a:gd name="T18" fmla="*/ 7 w 12"/>
              <a:gd name="T19" fmla="*/ 1 h 7"/>
              <a:gd name="T20" fmla="*/ 4 w 12"/>
              <a:gd name="T21" fmla="*/ 4 h 7"/>
              <a:gd name="T22" fmla="*/ 0 w 12"/>
              <a:gd name="T23" fmla="*/ 7 h 7"/>
              <a:gd name="T24" fmla="*/ 5 w 12"/>
              <a:gd name="T25" fmla="*/ 3 h 7"/>
              <a:gd name="T26" fmla="*/ 9 w 12"/>
              <a:gd name="T27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7">
                <a:moveTo>
                  <a:pt x="9" y="3"/>
                </a:moveTo>
                <a:cubicBezTo>
                  <a:pt x="10" y="5"/>
                  <a:pt x="7" y="4"/>
                  <a:pt x="6" y="5"/>
                </a:cubicBezTo>
                <a:cubicBezTo>
                  <a:pt x="6" y="6"/>
                  <a:pt x="8" y="5"/>
                  <a:pt x="8" y="6"/>
                </a:cubicBezTo>
                <a:cubicBezTo>
                  <a:pt x="9" y="6"/>
                  <a:pt x="8" y="6"/>
                  <a:pt x="8" y="7"/>
                </a:cubicBezTo>
                <a:cubicBezTo>
                  <a:pt x="9" y="6"/>
                  <a:pt x="9" y="6"/>
                  <a:pt x="9" y="5"/>
                </a:cubicBezTo>
                <a:cubicBezTo>
                  <a:pt x="9" y="5"/>
                  <a:pt x="9" y="5"/>
                  <a:pt x="8" y="5"/>
                </a:cubicBezTo>
                <a:cubicBezTo>
                  <a:pt x="9" y="5"/>
                  <a:pt x="9" y="4"/>
                  <a:pt x="10" y="4"/>
                </a:cubicBezTo>
                <a:cubicBezTo>
                  <a:pt x="11" y="5"/>
                  <a:pt x="11" y="3"/>
                  <a:pt x="12" y="3"/>
                </a:cubicBezTo>
                <a:cubicBezTo>
                  <a:pt x="12" y="0"/>
                  <a:pt x="9" y="2"/>
                  <a:pt x="9" y="0"/>
                </a:cubicBezTo>
                <a:cubicBezTo>
                  <a:pt x="9" y="1"/>
                  <a:pt x="8" y="1"/>
                  <a:pt x="7" y="1"/>
                </a:cubicBezTo>
                <a:cubicBezTo>
                  <a:pt x="6" y="1"/>
                  <a:pt x="4" y="3"/>
                  <a:pt x="4" y="4"/>
                </a:cubicBezTo>
                <a:cubicBezTo>
                  <a:pt x="1" y="4"/>
                  <a:pt x="2" y="6"/>
                  <a:pt x="0" y="7"/>
                </a:cubicBezTo>
                <a:cubicBezTo>
                  <a:pt x="2" y="7"/>
                  <a:pt x="3" y="4"/>
                  <a:pt x="5" y="3"/>
                </a:cubicBezTo>
                <a:cubicBezTo>
                  <a:pt x="7" y="3"/>
                  <a:pt x="8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55"/>
          <p:cNvSpPr>
            <a:spLocks/>
          </p:cNvSpPr>
          <p:nvPr/>
        </p:nvSpPr>
        <p:spPr bwMode="auto">
          <a:xfrm>
            <a:off x="7737475" y="1624013"/>
            <a:ext cx="23813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56"/>
          <p:cNvSpPr>
            <a:spLocks/>
          </p:cNvSpPr>
          <p:nvPr/>
        </p:nvSpPr>
        <p:spPr bwMode="auto">
          <a:xfrm>
            <a:off x="4271963" y="2133601"/>
            <a:ext cx="36513" cy="23813"/>
          </a:xfrm>
          <a:custGeom>
            <a:avLst/>
            <a:gdLst>
              <a:gd name="T0" fmla="*/ 2 w 3"/>
              <a:gd name="T1" fmla="*/ 0 h 2"/>
              <a:gd name="T2" fmla="*/ 0 w 3"/>
              <a:gd name="T3" fmla="*/ 1 h 2"/>
              <a:gd name="T4" fmla="*/ 2 w 3"/>
              <a:gd name="T5" fmla="*/ 2 h 2"/>
              <a:gd name="T6" fmla="*/ 2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1"/>
                  <a:pt x="1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57"/>
          <p:cNvSpPr>
            <a:spLocks/>
          </p:cNvSpPr>
          <p:nvPr/>
        </p:nvSpPr>
        <p:spPr bwMode="auto">
          <a:xfrm>
            <a:off x="7724775" y="1636713"/>
            <a:ext cx="12700" cy="11113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58"/>
          <p:cNvSpPr>
            <a:spLocks/>
          </p:cNvSpPr>
          <p:nvPr/>
        </p:nvSpPr>
        <p:spPr bwMode="auto">
          <a:xfrm>
            <a:off x="4233863" y="2170113"/>
            <a:ext cx="12700" cy="25400"/>
          </a:xfrm>
          <a:custGeom>
            <a:avLst/>
            <a:gdLst>
              <a:gd name="T0" fmla="*/ 1 w 1"/>
              <a:gd name="T1" fmla="*/ 1 h 2"/>
              <a:gd name="T2" fmla="*/ 0 w 1"/>
              <a:gd name="T3" fmla="*/ 1 h 2"/>
              <a:gd name="T4" fmla="*/ 0 w 1"/>
              <a:gd name="T5" fmla="*/ 2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0" y="2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59"/>
          <p:cNvSpPr>
            <a:spLocks/>
          </p:cNvSpPr>
          <p:nvPr/>
        </p:nvSpPr>
        <p:spPr bwMode="auto">
          <a:xfrm>
            <a:off x="4148138" y="2170113"/>
            <a:ext cx="74613" cy="61913"/>
          </a:xfrm>
          <a:custGeom>
            <a:avLst/>
            <a:gdLst>
              <a:gd name="T0" fmla="*/ 1 w 6"/>
              <a:gd name="T1" fmla="*/ 4 h 5"/>
              <a:gd name="T2" fmla="*/ 2 w 6"/>
              <a:gd name="T3" fmla="*/ 4 h 5"/>
              <a:gd name="T4" fmla="*/ 4 w 6"/>
              <a:gd name="T5" fmla="*/ 2 h 5"/>
              <a:gd name="T6" fmla="*/ 6 w 6"/>
              <a:gd name="T7" fmla="*/ 2 h 5"/>
              <a:gd name="T8" fmla="*/ 2 w 6"/>
              <a:gd name="T9" fmla="*/ 2 h 5"/>
              <a:gd name="T10" fmla="*/ 1 w 6"/>
              <a:gd name="T11" fmla="*/ 5 h 5"/>
              <a:gd name="T12" fmla="*/ 1 w 6"/>
              <a:gd name="T13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1" y="4"/>
                </a:moveTo>
                <a:cubicBezTo>
                  <a:pt x="1" y="4"/>
                  <a:pt x="2" y="4"/>
                  <a:pt x="2" y="4"/>
                </a:cubicBezTo>
                <a:cubicBezTo>
                  <a:pt x="3" y="3"/>
                  <a:pt x="3" y="3"/>
                  <a:pt x="4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0"/>
                  <a:pt x="3" y="2"/>
                  <a:pt x="2" y="2"/>
                </a:cubicBezTo>
                <a:cubicBezTo>
                  <a:pt x="1" y="3"/>
                  <a:pt x="0" y="4"/>
                  <a:pt x="1" y="5"/>
                </a:cubicBezTo>
                <a:lnTo>
                  <a:pt x="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60"/>
          <p:cNvSpPr>
            <a:spLocks/>
          </p:cNvSpPr>
          <p:nvPr/>
        </p:nvSpPr>
        <p:spPr bwMode="auto">
          <a:xfrm>
            <a:off x="4037013" y="2219326"/>
            <a:ext cx="49213" cy="50800"/>
          </a:xfrm>
          <a:custGeom>
            <a:avLst/>
            <a:gdLst>
              <a:gd name="T0" fmla="*/ 3 w 4"/>
              <a:gd name="T1" fmla="*/ 3 h 4"/>
              <a:gd name="T2" fmla="*/ 3 w 4"/>
              <a:gd name="T3" fmla="*/ 1 h 4"/>
              <a:gd name="T4" fmla="*/ 2 w 4"/>
              <a:gd name="T5" fmla="*/ 2 h 4"/>
              <a:gd name="T6" fmla="*/ 0 w 4"/>
              <a:gd name="T7" fmla="*/ 4 h 4"/>
              <a:gd name="T8" fmla="*/ 1 w 4"/>
              <a:gd name="T9" fmla="*/ 4 h 4"/>
              <a:gd name="T10" fmla="*/ 3 w 4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1" y="2"/>
                  <a:pt x="4" y="2"/>
                  <a:pt x="3" y="1"/>
                </a:cubicBezTo>
                <a:cubicBezTo>
                  <a:pt x="3" y="1"/>
                  <a:pt x="2" y="1"/>
                  <a:pt x="2" y="2"/>
                </a:cubicBezTo>
                <a:cubicBezTo>
                  <a:pt x="0" y="0"/>
                  <a:pt x="1" y="3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3" y="4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61"/>
          <p:cNvSpPr>
            <a:spLocks/>
          </p:cNvSpPr>
          <p:nvPr/>
        </p:nvSpPr>
        <p:spPr bwMode="auto">
          <a:xfrm>
            <a:off x="3937000" y="2257426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62"/>
          <p:cNvSpPr>
            <a:spLocks/>
          </p:cNvSpPr>
          <p:nvPr/>
        </p:nvSpPr>
        <p:spPr bwMode="auto">
          <a:xfrm>
            <a:off x="4122738" y="2232026"/>
            <a:ext cx="61913" cy="61913"/>
          </a:xfrm>
          <a:custGeom>
            <a:avLst/>
            <a:gdLst>
              <a:gd name="T0" fmla="*/ 0 w 5"/>
              <a:gd name="T1" fmla="*/ 5 h 5"/>
              <a:gd name="T2" fmla="*/ 1 w 5"/>
              <a:gd name="T3" fmla="*/ 5 h 5"/>
              <a:gd name="T4" fmla="*/ 1 w 5"/>
              <a:gd name="T5" fmla="*/ 3 h 5"/>
              <a:gd name="T6" fmla="*/ 2 w 5"/>
              <a:gd name="T7" fmla="*/ 3 h 5"/>
              <a:gd name="T8" fmla="*/ 3 w 5"/>
              <a:gd name="T9" fmla="*/ 3 h 5"/>
              <a:gd name="T10" fmla="*/ 5 w 5"/>
              <a:gd name="T11" fmla="*/ 2 h 5"/>
              <a:gd name="T12" fmla="*/ 5 w 5"/>
              <a:gd name="T13" fmla="*/ 1 h 5"/>
              <a:gd name="T14" fmla="*/ 1 w 5"/>
              <a:gd name="T15" fmla="*/ 3 h 5"/>
              <a:gd name="T16" fmla="*/ 0 w 5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0" y="5"/>
                </a:moveTo>
                <a:cubicBezTo>
                  <a:pt x="1" y="5"/>
                  <a:pt x="1" y="5"/>
                  <a:pt x="1" y="5"/>
                </a:cubicBezTo>
                <a:cubicBezTo>
                  <a:pt x="1" y="4"/>
                  <a:pt x="2" y="4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4" y="1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3" y="0"/>
                  <a:pt x="2" y="2"/>
                  <a:pt x="1" y="3"/>
                </a:cubicBezTo>
                <a:cubicBezTo>
                  <a:pt x="0" y="4"/>
                  <a:pt x="2" y="5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63"/>
          <p:cNvSpPr>
            <a:spLocks/>
          </p:cNvSpPr>
          <p:nvPr/>
        </p:nvSpPr>
        <p:spPr bwMode="auto">
          <a:xfrm>
            <a:off x="4011613" y="2281238"/>
            <a:ext cx="49213" cy="63500"/>
          </a:xfrm>
          <a:custGeom>
            <a:avLst/>
            <a:gdLst>
              <a:gd name="T0" fmla="*/ 0 w 4"/>
              <a:gd name="T1" fmla="*/ 3 h 5"/>
              <a:gd name="T2" fmla="*/ 4 w 4"/>
              <a:gd name="T3" fmla="*/ 2 h 5"/>
              <a:gd name="T4" fmla="*/ 1 w 4"/>
              <a:gd name="T5" fmla="*/ 0 h 5"/>
              <a:gd name="T6" fmla="*/ 2 w 4"/>
              <a:gd name="T7" fmla="*/ 2 h 5"/>
              <a:gd name="T8" fmla="*/ 0 w 4"/>
              <a:gd name="T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0" y="3"/>
                </a:moveTo>
                <a:cubicBezTo>
                  <a:pt x="2" y="5"/>
                  <a:pt x="3" y="2"/>
                  <a:pt x="4" y="2"/>
                </a:cubicBezTo>
                <a:cubicBezTo>
                  <a:pt x="3" y="1"/>
                  <a:pt x="3" y="0"/>
                  <a:pt x="1" y="0"/>
                </a:cubicBezTo>
                <a:cubicBezTo>
                  <a:pt x="0" y="1"/>
                  <a:pt x="1" y="2"/>
                  <a:pt x="2" y="2"/>
                </a:cubicBezTo>
                <a:cubicBezTo>
                  <a:pt x="2" y="4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64"/>
          <p:cNvSpPr>
            <a:spLocks/>
          </p:cNvSpPr>
          <p:nvPr/>
        </p:nvSpPr>
        <p:spPr bwMode="auto">
          <a:xfrm>
            <a:off x="3937000" y="2319338"/>
            <a:ext cx="0" cy="12700"/>
          </a:xfrm>
          <a:custGeom>
            <a:avLst/>
            <a:gdLst>
              <a:gd name="T0" fmla="*/ 0 h 8"/>
              <a:gd name="T1" fmla="*/ 0 h 8"/>
              <a:gd name="T2" fmla="*/ 8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65"/>
          <p:cNvSpPr>
            <a:spLocks/>
          </p:cNvSpPr>
          <p:nvPr/>
        </p:nvSpPr>
        <p:spPr bwMode="auto">
          <a:xfrm>
            <a:off x="4914900" y="2182813"/>
            <a:ext cx="25400" cy="0"/>
          </a:xfrm>
          <a:custGeom>
            <a:avLst/>
            <a:gdLst>
              <a:gd name="T0" fmla="*/ 2 w 2"/>
              <a:gd name="T1" fmla="*/ 0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66"/>
          <p:cNvSpPr>
            <a:spLocks/>
          </p:cNvSpPr>
          <p:nvPr/>
        </p:nvSpPr>
        <p:spPr bwMode="auto">
          <a:xfrm>
            <a:off x="3975100" y="2332038"/>
            <a:ext cx="23813" cy="23813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2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1" y="1"/>
                  <a:pt x="2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67"/>
          <p:cNvSpPr>
            <a:spLocks/>
          </p:cNvSpPr>
          <p:nvPr/>
        </p:nvSpPr>
        <p:spPr bwMode="auto">
          <a:xfrm>
            <a:off x="3776663" y="2344738"/>
            <a:ext cx="85725" cy="111125"/>
          </a:xfrm>
          <a:custGeom>
            <a:avLst/>
            <a:gdLst>
              <a:gd name="T0" fmla="*/ 2 w 7"/>
              <a:gd name="T1" fmla="*/ 6 h 9"/>
              <a:gd name="T2" fmla="*/ 6 w 7"/>
              <a:gd name="T3" fmla="*/ 8 h 9"/>
              <a:gd name="T4" fmla="*/ 5 w 7"/>
              <a:gd name="T5" fmla="*/ 4 h 9"/>
              <a:gd name="T6" fmla="*/ 3 w 7"/>
              <a:gd name="T7" fmla="*/ 4 h 9"/>
              <a:gd name="T8" fmla="*/ 6 w 7"/>
              <a:gd name="T9" fmla="*/ 2 h 9"/>
              <a:gd name="T10" fmla="*/ 1 w 7"/>
              <a:gd name="T11" fmla="*/ 3 h 9"/>
              <a:gd name="T12" fmla="*/ 1 w 7"/>
              <a:gd name="T13" fmla="*/ 4 h 9"/>
              <a:gd name="T14" fmla="*/ 2 w 7"/>
              <a:gd name="T15" fmla="*/ 4 h 9"/>
              <a:gd name="T16" fmla="*/ 2 w 7"/>
              <a:gd name="T17" fmla="*/ 5 h 9"/>
              <a:gd name="T18" fmla="*/ 0 w 7"/>
              <a:gd name="T19" fmla="*/ 6 h 9"/>
              <a:gd name="T20" fmla="*/ 2 w 7"/>
              <a:gd name="T21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9">
                <a:moveTo>
                  <a:pt x="2" y="6"/>
                </a:moveTo>
                <a:cubicBezTo>
                  <a:pt x="5" y="6"/>
                  <a:pt x="3" y="9"/>
                  <a:pt x="6" y="8"/>
                </a:cubicBezTo>
                <a:cubicBezTo>
                  <a:pt x="7" y="6"/>
                  <a:pt x="4" y="5"/>
                  <a:pt x="5" y="4"/>
                </a:cubicBezTo>
                <a:cubicBezTo>
                  <a:pt x="4" y="4"/>
                  <a:pt x="4" y="4"/>
                  <a:pt x="3" y="4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3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5"/>
                </a:cubicBezTo>
                <a:cubicBezTo>
                  <a:pt x="2" y="5"/>
                  <a:pt x="1" y="5"/>
                  <a:pt x="0" y="6"/>
                </a:cubicBezTo>
                <a:cubicBezTo>
                  <a:pt x="1" y="6"/>
                  <a:pt x="1" y="7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68"/>
          <p:cNvSpPr>
            <a:spLocks/>
          </p:cNvSpPr>
          <p:nvPr/>
        </p:nvSpPr>
        <p:spPr bwMode="auto">
          <a:xfrm>
            <a:off x="4344988" y="2281238"/>
            <a:ext cx="0" cy="12700"/>
          </a:xfrm>
          <a:custGeom>
            <a:avLst/>
            <a:gdLst>
              <a:gd name="T0" fmla="*/ 1 h 1"/>
              <a:gd name="T1" fmla="*/ 0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69"/>
          <p:cNvSpPr>
            <a:spLocks/>
          </p:cNvSpPr>
          <p:nvPr/>
        </p:nvSpPr>
        <p:spPr bwMode="auto">
          <a:xfrm>
            <a:off x="3975100" y="2344738"/>
            <a:ext cx="0" cy="11113"/>
          </a:xfrm>
          <a:custGeom>
            <a:avLst/>
            <a:gdLst>
              <a:gd name="T0" fmla="*/ 0 h 7"/>
              <a:gd name="T1" fmla="*/ 0 h 7"/>
              <a:gd name="T2" fmla="*/ 7 h 7"/>
              <a:gd name="T3" fmla="*/ 0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70"/>
          <p:cNvSpPr>
            <a:spLocks/>
          </p:cNvSpPr>
          <p:nvPr/>
        </p:nvSpPr>
        <p:spPr bwMode="auto">
          <a:xfrm>
            <a:off x="7080250" y="190976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71"/>
          <p:cNvSpPr>
            <a:spLocks/>
          </p:cNvSpPr>
          <p:nvPr/>
        </p:nvSpPr>
        <p:spPr bwMode="auto">
          <a:xfrm>
            <a:off x="3862388" y="2381251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72"/>
          <p:cNvSpPr>
            <a:spLocks/>
          </p:cNvSpPr>
          <p:nvPr/>
        </p:nvSpPr>
        <p:spPr bwMode="auto">
          <a:xfrm>
            <a:off x="5137150" y="2195513"/>
            <a:ext cx="25400" cy="0"/>
          </a:xfrm>
          <a:custGeom>
            <a:avLst/>
            <a:gdLst>
              <a:gd name="T0" fmla="*/ 1 w 2"/>
              <a:gd name="T1" fmla="*/ 0 w 2"/>
              <a:gd name="T2" fmla="*/ 2 w 2"/>
              <a:gd name="T3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73"/>
          <p:cNvSpPr>
            <a:spLocks/>
          </p:cNvSpPr>
          <p:nvPr/>
        </p:nvSpPr>
        <p:spPr bwMode="auto">
          <a:xfrm>
            <a:off x="4989513" y="2257426"/>
            <a:ext cx="61913" cy="36513"/>
          </a:xfrm>
          <a:custGeom>
            <a:avLst/>
            <a:gdLst>
              <a:gd name="T0" fmla="*/ 3 w 5"/>
              <a:gd name="T1" fmla="*/ 2 h 3"/>
              <a:gd name="T2" fmla="*/ 4 w 5"/>
              <a:gd name="T3" fmla="*/ 2 h 3"/>
              <a:gd name="T4" fmla="*/ 4 w 5"/>
              <a:gd name="T5" fmla="*/ 1 h 3"/>
              <a:gd name="T6" fmla="*/ 2 w 5"/>
              <a:gd name="T7" fmla="*/ 0 h 3"/>
              <a:gd name="T8" fmla="*/ 3 w 5"/>
              <a:gd name="T9" fmla="*/ 1 h 3"/>
              <a:gd name="T10" fmla="*/ 0 w 5"/>
              <a:gd name="T11" fmla="*/ 2 h 3"/>
              <a:gd name="T12" fmla="*/ 3 w 5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3" y="2"/>
                </a:moveTo>
                <a:cubicBezTo>
                  <a:pt x="4" y="2"/>
                  <a:pt x="4" y="2"/>
                  <a:pt x="4" y="2"/>
                </a:cubicBezTo>
                <a:cubicBezTo>
                  <a:pt x="5" y="2"/>
                  <a:pt x="3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1" y="2"/>
                  <a:pt x="0" y="2"/>
                </a:cubicBezTo>
                <a:cubicBezTo>
                  <a:pt x="2" y="3"/>
                  <a:pt x="2" y="2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74"/>
          <p:cNvSpPr>
            <a:spLocks/>
          </p:cNvSpPr>
          <p:nvPr/>
        </p:nvSpPr>
        <p:spPr bwMode="auto">
          <a:xfrm>
            <a:off x="6648450" y="2033588"/>
            <a:ext cx="23813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75"/>
          <p:cNvSpPr>
            <a:spLocks/>
          </p:cNvSpPr>
          <p:nvPr/>
        </p:nvSpPr>
        <p:spPr bwMode="auto">
          <a:xfrm>
            <a:off x="3937000" y="244316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76"/>
          <p:cNvSpPr>
            <a:spLocks/>
          </p:cNvSpPr>
          <p:nvPr/>
        </p:nvSpPr>
        <p:spPr bwMode="auto">
          <a:xfrm>
            <a:off x="3875088" y="2468563"/>
            <a:ext cx="25400" cy="23813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0 w 2"/>
              <a:gd name="T5" fmla="*/ 1 h 2"/>
              <a:gd name="T6" fmla="*/ 1 w 2"/>
              <a:gd name="T7" fmla="*/ 2 h 2"/>
              <a:gd name="T8" fmla="*/ 2 w 2"/>
              <a:gd name="T9" fmla="*/ 1 h 2"/>
              <a:gd name="T10" fmla="*/ 1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77"/>
          <p:cNvSpPr>
            <a:spLocks/>
          </p:cNvSpPr>
          <p:nvPr/>
        </p:nvSpPr>
        <p:spPr bwMode="auto">
          <a:xfrm>
            <a:off x="5026025" y="2319338"/>
            <a:ext cx="12700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78"/>
          <p:cNvSpPr>
            <a:spLocks/>
          </p:cNvSpPr>
          <p:nvPr/>
        </p:nvSpPr>
        <p:spPr bwMode="auto">
          <a:xfrm>
            <a:off x="6561138" y="2120901"/>
            <a:ext cx="87313" cy="49213"/>
          </a:xfrm>
          <a:custGeom>
            <a:avLst/>
            <a:gdLst>
              <a:gd name="T0" fmla="*/ 4 w 7"/>
              <a:gd name="T1" fmla="*/ 0 h 4"/>
              <a:gd name="T2" fmla="*/ 2 w 7"/>
              <a:gd name="T3" fmla="*/ 4 h 4"/>
              <a:gd name="T4" fmla="*/ 2 w 7"/>
              <a:gd name="T5" fmla="*/ 4 h 4"/>
              <a:gd name="T6" fmla="*/ 4 w 7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1" y="0"/>
                  <a:pt x="3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3"/>
                  <a:pt x="0" y="2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79"/>
          <p:cNvSpPr>
            <a:spLocks/>
          </p:cNvSpPr>
          <p:nvPr/>
        </p:nvSpPr>
        <p:spPr bwMode="auto">
          <a:xfrm>
            <a:off x="6772275" y="2095501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  <a:gd name="T3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80"/>
          <p:cNvSpPr>
            <a:spLocks/>
          </p:cNvSpPr>
          <p:nvPr/>
        </p:nvSpPr>
        <p:spPr bwMode="auto">
          <a:xfrm>
            <a:off x="1870075" y="2816226"/>
            <a:ext cx="49213" cy="25400"/>
          </a:xfrm>
          <a:custGeom>
            <a:avLst/>
            <a:gdLst>
              <a:gd name="T0" fmla="*/ 3 w 4"/>
              <a:gd name="T1" fmla="*/ 1 h 2"/>
              <a:gd name="T2" fmla="*/ 4 w 4"/>
              <a:gd name="T3" fmla="*/ 1 h 2"/>
              <a:gd name="T4" fmla="*/ 4 w 4"/>
              <a:gd name="T5" fmla="*/ 0 h 2"/>
              <a:gd name="T6" fmla="*/ 3 w 4"/>
              <a:gd name="T7" fmla="*/ 1 h 2"/>
              <a:gd name="T8" fmla="*/ 0 w 4"/>
              <a:gd name="T9" fmla="*/ 2 h 2"/>
              <a:gd name="T10" fmla="*/ 4 w 4"/>
              <a:gd name="T11" fmla="*/ 2 h 2"/>
              <a:gd name="T12" fmla="*/ 3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3" y="1"/>
                </a:move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1"/>
                  <a:pt x="3" y="1"/>
                </a:cubicBezTo>
                <a:cubicBezTo>
                  <a:pt x="2" y="1"/>
                  <a:pt x="1" y="1"/>
                  <a:pt x="0" y="2"/>
                </a:cubicBezTo>
                <a:cubicBezTo>
                  <a:pt x="1" y="2"/>
                  <a:pt x="3" y="1"/>
                  <a:pt x="4" y="2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81"/>
          <p:cNvSpPr>
            <a:spLocks/>
          </p:cNvSpPr>
          <p:nvPr/>
        </p:nvSpPr>
        <p:spPr bwMode="auto">
          <a:xfrm>
            <a:off x="1833563" y="2841626"/>
            <a:ext cx="23813" cy="23813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1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1" y="2"/>
                  <a:pt x="1" y="2"/>
                  <a:pt x="1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82"/>
          <p:cNvSpPr>
            <a:spLocks/>
          </p:cNvSpPr>
          <p:nvPr/>
        </p:nvSpPr>
        <p:spPr bwMode="auto">
          <a:xfrm>
            <a:off x="6511925" y="2182813"/>
            <a:ext cx="61913" cy="49213"/>
          </a:xfrm>
          <a:custGeom>
            <a:avLst/>
            <a:gdLst>
              <a:gd name="T0" fmla="*/ 2 w 5"/>
              <a:gd name="T1" fmla="*/ 4 h 4"/>
              <a:gd name="T2" fmla="*/ 5 w 5"/>
              <a:gd name="T3" fmla="*/ 1 h 4"/>
              <a:gd name="T4" fmla="*/ 5 w 5"/>
              <a:gd name="T5" fmla="*/ 0 h 4"/>
              <a:gd name="T6" fmla="*/ 1 w 5"/>
              <a:gd name="T7" fmla="*/ 1 h 4"/>
              <a:gd name="T8" fmla="*/ 0 w 5"/>
              <a:gd name="T9" fmla="*/ 3 h 4"/>
              <a:gd name="T10" fmla="*/ 2 w 5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2" y="4"/>
                </a:moveTo>
                <a:cubicBezTo>
                  <a:pt x="4" y="3"/>
                  <a:pt x="4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3" y="3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2"/>
                  <a:pt x="2" y="4"/>
                  <a:pt x="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83"/>
          <p:cNvSpPr>
            <a:spLocks/>
          </p:cNvSpPr>
          <p:nvPr/>
        </p:nvSpPr>
        <p:spPr bwMode="auto">
          <a:xfrm>
            <a:off x="1524000" y="2978151"/>
            <a:ext cx="12700" cy="11113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1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84"/>
          <p:cNvSpPr>
            <a:spLocks/>
          </p:cNvSpPr>
          <p:nvPr/>
        </p:nvSpPr>
        <p:spPr bwMode="auto">
          <a:xfrm>
            <a:off x="1833563" y="2940051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85"/>
          <p:cNvSpPr>
            <a:spLocks/>
          </p:cNvSpPr>
          <p:nvPr/>
        </p:nvSpPr>
        <p:spPr bwMode="auto">
          <a:xfrm>
            <a:off x="6486525" y="2270126"/>
            <a:ext cx="25400" cy="11113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86"/>
          <p:cNvSpPr>
            <a:spLocks/>
          </p:cNvSpPr>
          <p:nvPr/>
        </p:nvSpPr>
        <p:spPr bwMode="auto">
          <a:xfrm>
            <a:off x="1436688" y="3027363"/>
            <a:ext cx="25400" cy="0"/>
          </a:xfrm>
          <a:custGeom>
            <a:avLst/>
            <a:gdLst>
              <a:gd name="T0" fmla="*/ 2 w 2"/>
              <a:gd name="T1" fmla="*/ 0 w 2"/>
              <a:gd name="T2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87"/>
          <p:cNvSpPr>
            <a:spLocks/>
          </p:cNvSpPr>
          <p:nvPr/>
        </p:nvSpPr>
        <p:spPr bwMode="auto">
          <a:xfrm>
            <a:off x="6462713" y="2319338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88"/>
          <p:cNvSpPr>
            <a:spLocks/>
          </p:cNvSpPr>
          <p:nvPr/>
        </p:nvSpPr>
        <p:spPr bwMode="auto">
          <a:xfrm>
            <a:off x="1152525" y="3089276"/>
            <a:ext cx="36513" cy="25400"/>
          </a:xfrm>
          <a:custGeom>
            <a:avLst/>
            <a:gdLst>
              <a:gd name="T0" fmla="*/ 3 w 3"/>
              <a:gd name="T1" fmla="*/ 1 h 2"/>
              <a:gd name="T2" fmla="*/ 1 w 3"/>
              <a:gd name="T3" fmla="*/ 0 h 2"/>
              <a:gd name="T4" fmla="*/ 1 w 3"/>
              <a:gd name="T5" fmla="*/ 2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0"/>
                  <a:pt x="2" y="0"/>
                  <a:pt x="1" y="0"/>
                </a:cubicBezTo>
                <a:cubicBezTo>
                  <a:pt x="0" y="1"/>
                  <a:pt x="1" y="2"/>
                  <a:pt x="1" y="2"/>
                </a:cubicBezTo>
                <a:cubicBezTo>
                  <a:pt x="1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89"/>
          <p:cNvSpPr>
            <a:spLocks/>
          </p:cNvSpPr>
          <p:nvPr/>
        </p:nvSpPr>
        <p:spPr bwMode="auto">
          <a:xfrm>
            <a:off x="6473825" y="2344738"/>
            <a:ext cx="12700" cy="11113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90"/>
          <p:cNvSpPr>
            <a:spLocks/>
          </p:cNvSpPr>
          <p:nvPr/>
        </p:nvSpPr>
        <p:spPr bwMode="auto">
          <a:xfrm>
            <a:off x="1808163" y="3014663"/>
            <a:ext cx="0" cy="25400"/>
          </a:xfrm>
          <a:custGeom>
            <a:avLst/>
            <a:gdLst>
              <a:gd name="T0" fmla="*/ 0 h 16"/>
              <a:gd name="T1" fmla="*/ 16 h 16"/>
              <a:gd name="T2" fmla="*/ 8 h 16"/>
              <a:gd name="T3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16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91"/>
          <p:cNvSpPr>
            <a:spLocks/>
          </p:cNvSpPr>
          <p:nvPr/>
        </p:nvSpPr>
        <p:spPr bwMode="auto">
          <a:xfrm>
            <a:off x="1944688" y="3001963"/>
            <a:ext cx="25400" cy="12700"/>
          </a:xfrm>
          <a:custGeom>
            <a:avLst/>
            <a:gdLst>
              <a:gd name="T0" fmla="*/ 16 w 16"/>
              <a:gd name="T1" fmla="*/ 0 h 8"/>
              <a:gd name="T2" fmla="*/ 0 w 16"/>
              <a:gd name="T3" fmla="*/ 0 h 8"/>
              <a:gd name="T4" fmla="*/ 8 w 16"/>
              <a:gd name="T5" fmla="*/ 8 h 8"/>
              <a:gd name="T6" fmla="*/ 16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16" y="0"/>
                </a:moveTo>
                <a:lnTo>
                  <a:pt x="0" y="0"/>
                </a:lnTo>
                <a:lnTo>
                  <a:pt x="8" y="8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92"/>
          <p:cNvSpPr>
            <a:spLocks/>
          </p:cNvSpPr>
          <p:nvPr/>
        </p:nvSpPr>
        <p:spPr bwMode="auto">
          <a:xfrm>
            <a:off x="4060825" y="2692401"/>
            <a:ext cx="25400" cy="11113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93"/>
          <p:cNvSpPr>
            <a:spLocks/>
          </p:cNvSpPr>
          <p:nvPr/>
        </p:nvSpPr>
        <p:spPr bwMode="auto">
          <a:xfrm>
            <a:off x="1412875" y="3076576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94"/>
          <p:cNvSpPr>
            <a:spLocks/>
          </p:cNvSpPr>
          <p:nvPr/>
        </p:nvSpPr>
        <p:spPr bwMode="auto">
          <a:xfrm>
            <a:off x="1239838" y="3101976"/>
            <a:ext cx="111125" cy="98425"/>
          </a:xfrm>
          <a:custGeom>
            <a:avLst/>
            <a:gdLst>
              <a:gd name="T0" fmla="*/ 9 w 9"/>
              <a:gd name="T1" fmla="*/ 3 h 8"/>
              <a:gd name="T2" fmla="*/ 7 w 9"/>
              <a:gd name="T3" fmla="*/ 0 h 8"/>
              <a:gd name="T4" fmla="*/ 3 w 9"/>
              <a:gd name="T5" fmla="*/ 0 h 8"/>
              <a:gd name="T6" fmla="*/ 5 w 9"/>
              <a:gd name="T7" fmla="*/ 2 h 8"/>
              <a:gd name="T8" fmla="*/ 2 w 9"/>
              <a:gd name="T9" fmla="*/ 4 h 8"/>
              <a:gd name="T10" fmla="*/ 4 w 9"/>
              <a:gd name="T11" fmla="*/ 4 h 8"/>
              <a:gd name="T12" fmla="*/ 0 w 9"/>
              <a:gd name="T13" fmla="*/ 5 h 8"/>
              <a:gd name="T14" fmla="*/ 9 w 9"/>
              <a:gd name="T15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8">
                <a:moveTo>
                  <a:pt x="9" y="3"/>
                </a:moveTo>
                <a:cubicBezTo>
                  <a:pt x="9" y="2"/>
                  <a:pt x="7" y="1"/>
                  <a:pt x="7" y="0"/>
                </a:cubicBezTo>
                <a:cubicBezTo>
                  <a:pt x="6" y="0"/>
                  <a:pt x="4" y="1"/>
                  <a:pt x="3" y="0"/>
                </a:cubicBezTo>
                <a:cubicBezTo>
                  <a:pt x="5" y="2"/>
                  <a:pt x="5" y="2"/>
                  <a:pt x="5" y="2"/>
                </a:cubicBezTo>
                <a:cubicBezTo>
                  <a:pt x="1" y="3"/>
                  <a:pt x="6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3" y="6"/>
                  <a:pt x="2" y="5"/>
                  <a:pt x="0" y="5"/>
                </a:cubicBezTo>
                <a:cubicBezTo>
                  <a:pt x="4" y="8"/>
                  <a:pt x="5" y="4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95"/>
          <p:cNvSpPr>
            <a:spLocks/>
          </p:cNvSpPr>
          <p:nvPr/>
        </p:nvSpPr>
        <p:spPr bwMode="auto">
          <a:xfrm>
            <a:off x="1177925" y="3114676"/>
            <a:ext cx="61913" cy="23813"/>
          </a:xfrm>
          <a:custGeom>
            <a:avLst/>
            <a:gdLst>
              <a:gd name="T0" fmla="*/ 0 w 5"/>
              <a:gd name="T1" fmla="*/ 1 h 2"/>
              <a:gd name="T2" fmla="*/ 0 w 5"/>
              <a:gd name="T3" fmla="*/ 2 h 2"/>
              <a:gd name="T4" fmla="*/ 3 w 5"/>
              <a:gd name="T5" fmla="*/ 2 h 2"/>
              <a:gd name="T6" fmla="*/ 4 w 5"/>
              <a:gd name="T7" fmla="*/ 0 h 2"/>
              <a:gd name="T8" fmla="*/ 0 w 5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2"/>
                  <a:pt x="3" y="2"/>
                </a:cubicBezTo>
                <a:cubicBezTo>
                  <a:pt x="3" y="1"/>
                  <a:pt x="5" y="1"/>
                  <a:pt x="4" y="0"/>
                </a:cubicBezTo>
                <a:cubicBezTo>
                  <a:pt x="3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96"/>
          <p:cNvSpPr>
            <a:spLocks/>
          </p:cNvSpPr>
          <p:nvPr/>
        </p:nvSpPr>
        <p:spPr bwMode="auto">
          <a:xfrm>
            <a:off x="3294063" y="2816226"/>
            <a:ext cx="123825" cy="98425"/>
          </a:xfrm>
          <a:custGeom>
            <a:avLst/>
            <a:gdLst>
              <a:gd name="T0" fmla="*/ 3 w 10"/>
              <a:gd name="T1" fmla="*/ 6 h 8"/>
              <a:gd name="T2" fmla="*/ 2 w 10"/>
              <a:gd name="T3" fmla="*/ 6 h 8"/>
              <a:gd name="T4" fmla="*/ 2 w 10"/>
              <a:gd name="T5" fmla="*/ 8 h 8"/>
              <a:gd name="T6" fmla="*/ 3 w 10"/>
              <a:gd name="T7" fmla="*/ 7 h 8"/>
              <a:gd name="T8" fmla="*/ 5 w 10"/>
              <a:gd name="T9" fmla="*/ 4 h 8"/>
              <a:gd name="T10" fmla="*/ 7 w 10"/>
              <a:gd name="T11" fmla="*/ 5 h 8"/>
              <a:gd name="T12" fmla="*/ 7 w 10"/>
              <a:gd name="T13" fmla="*/ 4 h 8"/>
              <a:gd name="T14" fmla="*/ 10 w 10"/>
              <a:gd name="T15" fmla="*/ 2 h 8"/>
              <a:gd name="T16" fmla="*/ 4 w 10"/>
              <a:gd name="T17" fmla="*/ 0 h 8"/>
              <a:gd name="T18" fmla="*/ 2 w 10"/>
              <a:gd name="T19" fmla="*/ 2 h 8"/>
              <a:gd name="T20" fmla="*/ 2 w 10"/>
              <a:gd name="T21" fmla="*/ 3 h 8"/>
              <a:gd name="T22" fmla="*/ 3 w 10"/>
              <a:gd name="T2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8">
                <a:moveTo>
                  <a:pt x="3" y="6"/>
                </a:moveTo>
                <a:cubicBezTo>
                  <a:pt x="3" y="6"/>
                  <a:pt x="2" y="6"/>
                  <a:pt x="2" y="6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5" y="7"/>
                  <a:pt x="3" y="5"/>
                  <a:pt x="5" y="4"/>
                </a:cubicBezTo>
                <a:cubicBezTo>
                  <a:pt x="6" y="4"/>
                  <a:pt x="6" y="4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9" y="3"/>
                  <a:pt x="10" y="2"/>
                </a:cubicBezTo>
                <a:cubicBezTo>
                  <a:pt x="8" y="2"/>
                  <a:pt x="7" y="0"/>
                  <a:pt x="4" y="0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4" y="4"/>
                  <a:pt x="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97"/>
          <p:cNvSpPr>
            <a:spLocks/>
          </p:cNvSpPr>
          <p:nvPr/>
        </p:nvSpPr>
        <p:spPr bwMode="auto">
          <a:xfrm>
            <a:off x="3417888" y="2841626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98"/>
          <p:cNvSpPr>
            <a:spLocks/>
          </p:cNvSpPr>
          <p:nvPr/>
        </p:nvSpPr>
        <p:spPr bwMode="auto">
          <a:xfrm>
            <a:off x="3430588" y="2841626"/>
            <a:ext cx="11113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99"/>
          <p:cNvSpPr>
            <a:spLocks/>
          </p:cNvSpPr>
          <p:nvPr/>
        </p:nvSpPr>
        <p:spPr bwMode="auto">
          <a:xfrm>
            <a:off x="6548438" y="2355851"/>
            <a:ext cx="25400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0 h 1"/>
              <a:gd name="T4" fmla="*/ 1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100"/>
          <p:cNvSpPr>
            <a:spLocks/>
          </p:cNvSpPr>
          <p:nvPr/>
        </p:nvSpPr>
        <p:spPr bwMode="auto">
          <a:xfrm>
            <a:off x="1758950" y="3040063"/>
            <a:ext cx="74613" cy="74613"/>
          </a:xfrm>
          <a:custGeom>
            <a:avLst/>
            <a:gdLst>
              <a:gd name="T0" fmla="*/ 2 w 6"/>
              <a:gd name="T1" fmla="*/ 3 h 6"/>
              <a:gd name="T2" fmla="*/ 3 w 6"/>
              <a:gd name="T3" fmla="*/ 3 h 6"/>
              <a:gd name="T4" fmla="*/ 3 w 6"/>
              <a:gd name="T5" fmla="*/ 4 h 6"/>
              <a:gd name="T6" fmla="*/ 3 w 6"/>
              <a:gd name="T7" fmla="*/ 4 h 6"/>
              <a:gd name="T8" fmla="*/ 2 w 6"/>
              <a:gd name="T9" fmla="*/ 5 h 6"/>
              <a:gd name="T10" fmla="*/ 3 w 6"/>
              <a:gd name="T11" fmla="*/ 5 h 6"/>
              <a:gd name="T12" fmla="*/ 4 w 6"/>
              <a:gd name="T13" fmla="*/ 5 h 6"/>
              <a:gd name="T14" fmla="*/ 6 w 6"/>
              <a:gd name="T15" fmla="*/ 0 h 6"/>
              <a:gd name="T16" fmla="*/ 0 w 6"/>
              <a:gd name="T17" fmla="*/ 4 h 6"/>
              <a:gd name="T18" fmla="*/ 2 w 6"/>
              <a:gd name="T19" fmla="*/ 4 h 6"/>
              <a:gd name="T20" fmla="*/ 2 w 6"/>
              <a:gd name="T2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2" y="3"/>
                </a:moveTo>
                <a:cubicBezTo>
                  <a:pt x="2" y="3"/>
                  <a:pt x="3" y="3"/>
                  <a:pt x="3" y="3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5"/>
                  <a:pt x="2" y="5"/>
                  <a:pt x="2" y="5"/>
                </a:cubicBezTo>
                <a:cubicBezTo>
                  <a:pt x="3" y="6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3"/>
                  <a:pt x="4" y="2"/>
                  <a:pt x="6" y="0"/>
                </a:cubicBezTo>
                <a:cubicBezTo>
                  <a:pt x="4" y="1"/>
                  <a:pt x="3" y="3"/>
                  <a:pt x="0" y="4"/>
                </a:cubicBezTo>
                <a:cubicBezTo>
                  <a:pt x="2" y="4"/>
                  <a:pt x="2" y="4"/>
                  <a:pt x="2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101"/>
          <p:cNvSpPr>
            <a:spLocks/>
          </p:cNvSpPr>
          <p:nvPr/>
        </p:nvSpPr>
        <p:spPr bwMode="auto">
          <a:xfrm>
            <a:off x="1919288" y="3014663"/>
            <a:ext cx="38100" cy="25400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3" y="2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02"/>
          <p:cNvSpPr>
            <a:spLocks/>
          </p:cNvSpPr>
          <p:nvPr/>
        </p:nvSpPr>
        <p:spPr bwMode="auto">
          <a:xfrm>
            <a:off x="1363663" y="3089276"/>
            <a:ext cx="73025" cy="36513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0"/>
                  <a:pt x="2" y="3"/>
                  <a:pt x="0" y="3"/>
                </a:cubicBezTo>
                <a:cubicBezTo>
                  <a:pt x="2" y="3"/>
                  <a:pt x="4" y="2"/>
                  <a:pt x="6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03"/>
          <p:cNvSpPr>
            <a:spLocks/>
          </p:cNvSpPr>
          <p:nvPr/>
        </p:nvSpPr>
        <p:spPr bwMode="auto">
          <a:xfrm>
            <a:off x="6511925" y="2368551"/>
            <a:ext cx="49213" cy="38100"/>
          </a:xfrm>
          <a:custGeom>
            <a:avLst/>
            <a:gdLst>
              <a:gd name="T0" fmla="*/ 0 w 4"/>
              <a:gd name="T1" fmla="*/ 3 h 3"/>
              <a:gd name="T2" fmla="*/ 4 w 4"/>
              <a:gd name="T3" fmla="*/ 0 h 3"/>
              <a:gd name="T4" fmla="*/ 4 w 4"/>
              <a:gd name="T5" fmla="*/ 0 h 3"/>
              <a:gd name="T6" fmla="*/ 1 w 4"/>
              <a:gd name="T7" fmla="*/ 2 h 3"/>
              <a:gd name="T8" fmla="*/ 0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2" y="2"/>
                  <a:pt x="4" y="2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1"/>
                  <a:pt x="3" y="1"/>
                  <a:pt x="1" y="2"/>
                </a:cubicBezTo>
                <a:cubicBezTo>
                  <a:pt x="1" y="2"/>
                  <a:pt x="1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104"/>
          <p:cNvSpPr>
            <a:spLocks/>
          </p:cNvSpPr>
          <p:nvPr/>
        </p:nvSpPr>
        <p:spPr bwMode="auto">
          <a:xfrm>
            <a:off x="3479800" y="2816226"/>
            <a:ext cx="12700" cy="12700"/>
          </a:xfrm>
          <a:custGeom>
            <a:avLst/>
            <a:gdLst>
              <a:gd name="T0" fmla="*/ 0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0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0"/>
                </a:moveTo>
                <a:lnTo>
                  <a:pt x="0" y="8"/>
                </a:lnTo>
                <a:lnTo>
                  <a:pt x="8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105"/>
          <p:cNvSpPr>
            <a:spLocks/>
          </p:cNvSpPr>
          <p:nvPr/>
        </p:nvSpPr>
        <p:spPr bwMode="auto">
          <a:xfrm>
            <a:off x="1054100" y="3176588"/>
            <a:ext cx="49213" cy="36513"/>
          </a:xfrm>
          <a:custGeom>
            <a:avLst/>
            <a:gdLst>
              <a:gd name="T0" fmla="*/ 2 w 4"/>
              <a:gd name="T1" fmla="*/ 2 h 3"/>
              <a:gd name="T2" fmla="*/ 2 w 4"/>
              <a:gd name="T3" fmla="*/ 2 h 3"/>
              <a:gd name="T4" fmla="*/ 3 w 4"/>
              <a:gd name="T5" fmla="*/ 3 h 3"/>
              <a:gd name="T6" fmla="*/ 4 w 4"/>
              <a:gd name="T7" fmla="*/ 2 h 3"/>
              <a:gd name="T8" fmla="*/ 1 w 4"/>
              <a:gd name="T9" fmla="*/ 1 h 3"/>
              <a:gd name="T10" fmla="*/ 1 w 4"/>
              <a:gd name="T11" fmla="*/ 0 h 3"/>
              <a:gd name="T12" fmla="*/ 1 w 4"/>
              <a:gd name="T13" fmla="*/ 0 h 3"/>
              <a:gd name="T14" fmla="*/ 2 w 4"/>
              <a:gd name="T1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3"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2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06"/>
          <p:cNvSpPr>
            <a:spLocks/>
          </p:cNvSpPr>
          <p:nvPr/>
        </p:nvSpPr>
        <p:spPr bwMode="auto">
          <a:xfrm>
            <a:off x="1239838" y="3151188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1" y="1"/>
                  <a:pt x="1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107"/>
          <p:cNvSpPr>
            <a:spLocks/>
          </p:cNvSpPr>
          <p:nvPr/>
        </p:nvSpPr>
        <p:spPr bwMode="auto">
          <a:xfrm>
            <a:off x="1152525" y="3176588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108"/>
          <p:cNvSpPr>
            <a:spLocks/>
          </p:cNvSpPr>
          <p:nvPr/>
        </p:nvSpPr>
        <p:spPr bwMode="auto">
          <a:xfrm>
            <a:off x="2290763" y="3014663"/>
            <a:ext cx="38100" cy="74613"/>
          </a:xfrm>
          <a:custGeom>
            <a:avLst/>
            <a:gdLst>
              <a:gd name="T0" fmla="*/ 2 w 3"/>
              <a:gd name="T1" fmla="*/ 6 h 6"/>
              <a:gd name="T2" fmla="*/ 3 w 3"/>
              <a:gd name="T3" fmla="*/ 2 h 6"/>
              <a:gd name="T4" fmla="*/ 0 w 3"/>
              <a:gd name="T5" fmla="*/ 0 h 6"/>
              <a:gd name="T6" fmla="*/ 2 w 3"/>
              <a:gd name="T7" fmla="*/ 3 h 6"/>
              <a:gd name="T8" fmla="*/ 2 w 3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2" y="6"/>
                </a:move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1" y="5"/>
                  <a:pt x="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109"/>
          <p:cNvSpPr>
            <a:spLocks/>
          </p:cNvSpPr>
          <p:nvPr/>
        </p:nvSpPr>
        <p:spPr bwMode="auto">
          <a:xfrm>
            <a:off x="6400800" y="2419351"/>
            <a:ext cx="36513" cy="23813"/>
          </a:xfrm>
          <a:custGeom>
            <a:avLst/>
            <a:gdLst>
              <a:gd name="T0" fmla="*/ 3 w 3"/>
              <a:gd name="T1" fmla="*/ 1 h 2"/>
              <a:gd name="T2" fmla="*/ 0 w 3"/>
              <a:gd name="T3" fmla="*/ 2 h 2"/>
              <a:gd name="T4" fmla="*/ 3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1" y="0"/>
                  <a:pt x="1" y="2"/>
                  <a:pt x="0" y="2"/>
                </a:cubicBezTo>
                <a:cubicBezTo>
                  <a:pt x="1" y="2"/>
                  <a:pt x="2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110"/>
          <p:cNvSpPr>
            <a:spLocks/>
          </p:cNvSpPr>
          <p:nvPr/>
        </p:nvSpPr>
        <p:spPr bwMode="auto">
          <a:xfrm>
            <a:off x="1870075" y="3089276"/>
            <a:ext cx="74613" cy="36513"/>
          </a:xfrm>
          <a:custGeom>
            <a:avLst/>
            <a:gdLst>
              <a:gd name="T0" fmla="*/ 0 w 6"/>
              <a:gd name="T1" fmla="*/ 3 h 3"/>
              <a:gd name="T2" fmla="*/ 1 w 6"/>
              <a:gd name="T3" fmla="*/ 3 h 3"/>
              <a:gd name="T4" fmla="*/ 1 w 6"/>
              <a:gd name="T5" fmla="*/ 3 h 3"/>
              <a:gd name="T6" fmla="*/ 6 w 6"/>
              <a:gd name="T7" fmla="*/ 1 h 3"/>
              <a:gd name="T8" fmla="*/ 3 w 6"/>
              <a:gd name="T9" fmla="*/ 0 h 3"/>
              <a:gd name="T10" fmla="*/ 1 w 6"/>
              <a:gd name="T11" fmla="*/ 0 h 3"/>
              <a:gd name="T12" fmla="*/ 0 w 6"/>
              <a:gd name="T13" fmla="*/ 0 h 3"/>
              <a:gd name="T14" fmla="*/ 2 w 6"/>
              <a:gd name="T15" fmla="*/ 1 h 3"/>
              <a:gd name="T16" fmla="*/ 0 w 6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3">
                <a:moveTo>
                  <a:pt x="0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3" y="2"/>
                  <a:pt x="4" y="1"/>
                  <a:pt x="6" y="1"/>
                </a:cubicBezTo>
                <a:cubicBezTo>
                  <a:pt x="6" y="0"/>
                  <a:pt x="4" y="1"/>
                  <a:pt x="3" y="0"/>
                </a:cubicBezTo>
                <a:cubicBezTo>
                  <a:pt x="3" y="0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111"/>
          <p:cNvSpPr>
            <a:spLocks/>
          </p:cNvSpPr>
          <p:nvPr/>
        </p:nvSpPr>
        <p:spPr bwMode="auto">
          <a:xfrm>
            <a:off x="3355975" y="2878138"/>
            <a:ext cx="36513" cy="36513"/>
          </a:xfrm>
          <a:custGeom>
            <a:avLst/>
            <a:gdLst>
              <a:gd name="T0" fmla="*/ 0 w 3"/>
              <a:gd name="T1" fmla="*/ 1 h 3"/>
              <a:gd name="T2" fmla="*/ 1 w 3"/>
              <a:gd name="T3" fmla="*/ 3 h 3"/>
              <a:gd name="T4" fmla="*/ 2 w 3"/>
              <a:gd name="T5" fmla="*/ 3 h 3"/>
              <a:gd name="T6" fmla="*/ 3 w 3"/>
              <a:gd name="T7" fmla="*/ 2 h 3"/>
              <a:gd name="T8" fmla="*/ 0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1" y="2"/>
                  <a:pt x="2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112"/>
          <p:cNvSpPr>
            <a:spLocks/>
          </p:cNvSpPr>
          <p:nvPr/>
        </p:nvSpPr>
        <p:spPr bwMode="auto">
          <a:xfrm>
            <a:off x="6535738" y="2455863"/>
            <a:ext cx="12700" cy="12700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13"/>
          <p:cNvSpPr>
            <a:spLocks/>
          </p:cNvSpPr>
          <p:nvPr/>
        </p:nvSpPr>
        <p:spPr bwMode="auto">
          <a:xfrm>
            <a:off x="3268663" y="2914651"/>
            <a:ext cx="61913" cy="50800"/>
          </a:xfrm>
          <a:custGeom>
            <a:avLst/>
            <a:gdLst>
              <a:gd name="T0" fmla="*/ 5 w 5"/>
              <a:gd name="T1" fmla="*/ 3 h 4"/>
              <a:gd name="T2" fmla="*/ 4 w 5"/>
              <a:gd name="T3" fmla="*/ 3 h 4"/>
              <a:gd name="T4" fmla="*/ 5 w 5"/>
              <a:gd name="T5" fmla="*/ 2 h 4"/>
              <a:gd name="T6" fmla="*/ 2 w 5"/>
              <a:gd name="T7" fmla="*/ 1 h 4"/>
              <a:gd name="T8" fmla="*/ 1 w 5"/>
              <a:gd name="T9" fmla="*/ 2 h 4"/>
              <a:gd name="T10" fmla="*/ 5 w 5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3"/>
                </a:move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0" y="0"/>
                  <a:pt x="1" y="2"/>
                </a:cubicBezTo>
                <a:cubicBezTo>
                  <a:pt x="3" y="2"/>
                  <a:pt x="3" y="4"/>
                  <a:pt x="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14"/>
          <p:cNvSpPr>
            <a:spLocks/>
          </p:cNvSpPr>
          <p:nvPr/>
        </p:nvSpPr>
        <p:spPr bwMode="auto">
          <a:xfrm>
            <a:off x="966788" y="3263901"/>
            <a:ext cx="12700" cy="11113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15"/>
          <p:cNvSpPr>
            <a:spLocks/>
          </p:cNvSpPr>
          <p:nvPr/>
        </p:nvSpPr>
        <p:spPr bwMode="auto">
          <a:xfrm>
            <a:off x="6276975" y="2505076"/>
            <a:ext cx="12700" cy="25400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116"/>
          <p:cNvSpPr>
            <a:spLocks/>
          </p:cNvSpPr>
          <p:nvPr/>
        </p:nvSpPr>
        <p:spPr bwMode="auto">
          <a:xfrm>
            <a:off x="6561138" y="2468563"/>
            <a:ext cx="12700" cy="23813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117"/>
          <p:cNvSpPr>
            <a:spLocks/>
          </p:cNvSpPr>
          <p:nvPr/>
        </p:nvSpPr>
        <p:spPr bwMode="auto">
          <a:xfrm>
            <a:off x="1325563" y="3238501"/>
            <a:ext cx="25400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118"/>
          <p:cNvSpPr>
            <a:spLocks/>
          </p:cNvSpPr>
          <p:nvPr/>
        </p:nvSpPr>
        <p:spPr bwMode="auto">
          <a:xfrm>
            <a:off x="2019300" y="3138488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119"/>
          <p:cNvSpPr>
            <a:spLocks/>
          </p:cNvSpPr>
          <p:nvPr/>
        </p:nvSpPr>
        <p:spPr bwMode="auto">
          <a:xfrm>
            <a:off x="3268663" y="2965451"/>
            <a:ext cx="61913" cy="23813"/>
          </a:xfrm>
          <a:custGeom>
            <a:avLst/>
            <a:gdLst>
              <a:gd name="T0" fmla="*/ 4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  <a:gd name="T8" fmla="*/ 3 w 5"/>
              <a:gd name="T9" fmla="*/ 1 h 2"/>
              <a:gd name="T10" fmla="*/ 4 w 5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">
                <a:moveTo>
                  <a:pt x="4" y="2"/>
                </a:move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2"/>
                  <a:pt x="1" y="1"/>
                  <a:pt x="0" y="2"/>
                </a:cubicBezTo>
                <a:cubicBezTo>
                  <a:pt x="1" y="1"/>
                  <a:pt x="3" y="2"/>
                  <a:pt x="3" y="1"/>
                </a:cubicBezTo>
                <a:cubicBezTo>
                  <a:pt x="5" y="1"/>
                  <a:pt x="3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20"/>
          <p:cNvSpPr>
            <a:spLocks/>
          </p:cNvSpPr>
          <p:nvPr/>
        </p:nvSpPr>
        <p:spPr bwMode="auto">
          <a:xfrm>
            <a:off x="6215063" y="2566988"/>
            <a:ext cx="36513" cy="25400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0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0" y="2"/>
                </a:cubicBezTo>
                <a:cubicBezTo>
                  <a:pt x="2" y="2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121"/>
          <p:cNvSpPr>
            <a:spLocks/>
          </p:cNvSpPr>
          <p:nvPr/>
        </p:nvSpPr>
        <p:spPr bwMode="auto">
          <a:xfrm>
            <a:off x="3244850" y="3014663"/>
            <a:ext cx="111125" cy="61913"/>
          </a:xfrm>
          <a:custGeom>
            <a:avLst/>
            <a:gdLst>
              <a:gd name="T0" fmla="*/ 3 w 9"/>
              <a:gd name="T1" fmla="*/ 0 h 5"/>
              <a:gd name="T2" fmla="*/ 4 w 9"/>
              <a:gd name="T3" fmla="*/ 1 h 5"/>
              <a:gd name="T4" fmla="*/ 3 w 9"/>
              <a:gd name="T5" fmla="*/ 5 h 5"/>
              <a:gd name="T6" fmla="*/ 5 w 9"/>
              <a:gd name="T7" fmla="*/ 3 h 5"/>
              <a:gd name="T8" fmla="*/ 8 w 9"/>
              <a:gd name="T9" fmla="*/ 4 h 5"/>
              <a:gd name="T10" fmla="*/ 8 w 9"/>
              <a:gd name="T11" fmla="*/ 2 h 5"/>
              <a:gd name="T12" fmla="*/ 6 w 9"/>
              <a:gd name="T13" fmla="*/ 2 h 5"/>
              <a:gd name="T14" fmla="*/ 4 w 9"/>
              <a:gd name="T15" fmla="*/ 0 h 5"/>
              <a:gd name="T16" fmla="*/ 1 w 9"/>
              <a:gd name="T17" fmla="*/ 0 h 5"/>
              <a:gd name="T18" fmla="*/ 0 w 9"/>
              <a:gd name="T19" fmla="*/ 4 h 5"/>
              <a:gd name="T20" fmla="*/ 3 w 9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5">
                <a:moveTo>
                  <a:pt x="3" y="0"/>
                </a:moveTo>
                <a:cubicBezTo>
                  <a:pt x="3" y="0"/>
                  <a:pt x="4" y="0"/>
                  <a:pt x="4" y="1"/>
                </a:cubicBezTo>
                <a:cubicBezTo>
                  <a:pt x="2" y="2"/>
                  <a:pt x="4" y="4"/>
                  <a:pt x="3" y="5"/>
                </a:cubicBezTo>
                <a:cubicBezTo>
                  <a:pt x="4" y="4"/>
                  <a:pt x="5" y="4"/>
                  <a:pt x="5" y="3"/>
                </a:cubicBezTo>
                <a:cubicBezTo>
                  <a:pt x="6" y="3"/>
                  <a:pt x="7" y="3"/>
                  <a:pt x="8" y="4"/>
                </a:cubicBezTo>
                <a:cubicBezTo>
                  <a:pt x="9" y="4"/>
                  <a:pt x="8" y="3"/>
                  <a:pt x="8" y="2"/>
                </a:cubicBezTo>
                <a:cubicBezTo>
                  <a:pt x="7" y="2"/>
                  <a:pt x="6" y="2"/>
                  <a:pt x="6" y="2"/>
                </a:cubicBezTo>
                <a:cubicBezTo>
                  <a:pt x="5" y="1"/>
                  <a:pt x="3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2"/>
                  <a:pt x="0" y="3"/>
                  <a:pt x="0" y="4"/>
                </a:cubicBezTo>
                <a:cubicBezTo>
                  <a:pt x="2" y="3"/>
                  <a:pt x="1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22"/>
          <p:cNvSpPr>
            <a:spLocks/>
          </p:cNvSpPr>
          <p:nvPr/>
        </p:nvSpPr>
        <p:spPr bwMode="auto">
          <a:xfrm>
            <a:off x="1077913" y="3336926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23"/>
          <p:cNvSpPr>
            <a:spLocks/>
          </p:cNvSpPr>
          <p:nvPr/>
        </p:nvSpPr>
        <p:spPr bwMode="auto">
          <a:xfrm>
            <a:off x="1870075" y="3238501"/>
            <a:ext cx="38100" cy="25400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2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2" y="1"/>
                  <a:pt x="3" y="1"/>
                  <a:pt x="2" y="1"/>
                </a:cubicBezTo>
                <a:cubicBezTo>
                  <a:pt x="2" y="0"/>
                  <a:pt x="1" y="1"/>
                  <a:pt x="1" y="1"/>
                </a:cubicBezTo>
                <a:cubicBezTo>
                  <a:pt x="0" y="1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124"/>
          <p:cNvSpPr>
            <a:spLocks/>
          </p:cNvSpPr>
          <p:nvPr/>
        </p:nvSpPr>
        <p:spPr bwMode="auto">
          <a:xfrm>
            <a:off x="2365375" y="3176588"/>
            <a:ext cx="36513" cy="12700"/>
          </a:xfrm>
          <a:custGeom>
            <a:avLst/>
            <a:gdLst>
              <a:gd name="T0" fmla="*/ 1 w 3"/>
              <a:gd name="T1" fmla="*/ 1 h 1"/>
              <a:gd name="T2" fmla="*/ 3 w 3"/>
              <a:gd name="T3" fmla="*/ 0 h 1"/>
              <a:gd name="T4" fmla="*/ 0 w 3"/>
              <a:gd name="T5" fmla="*/ 1 h 1"/>
              <a:gd name="T6" fmla="*/ 1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2" y="1"/>
                  <a:pt x="3" y="1"/>
                  <a:pt x="3" y="0"/>
                </a:cubicBezTo>
                <a:cubicBezTo>
                  <a:pt x="2" y="0"/>
                  <a:pt x="2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125"/>
          <p:cNvSpPr>
            <a:spLocks/>
          </p:cNvSpPr>
          <p:nvPr/>
        </p:nvSpPr>
        <p:spPr bwMode="auto">
          <a:xfrm>
            <a:off x="2043113" y="3238501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Rectangle 126"/>
          <p:cNvSpPr>
            <a:spLocks noChangeArrowheads="1"/>
          </p:cNvSpPr>
          <p:nvPr/>
        </p:nvSpPr>
        <p:spPr bwMode="auto">
          <a:xfrm>
            <a:off x="3430588" y="3052763"/>
            <a:ext cx="1588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27"/>
          <p:cNvSpPr>
            <a:spLocks/>
          </p:cNvSpPr>
          <p:nvPr/>
        </p:nvSpPr>
        <p:spPr bwMode="auto">
          <a:xfrm>
            <a:off x="3206750" y="3076576"/>
            <a:ext cx="25400" cy="25400"/>
          </a:xfrm>
          <a:custGeom>
            <a:avLst/>
            <a:gdLst>
              <a:gd name="T0" fmla="*/ 2 w 2"/>
              <a:gd name="T1" fmla="*/ 0 h 2"/>
              <a:gd name="T2" fmla="*/ 2 w 2"/>
              <a:gd name="T3" fmla="*/ 1 h 2"/>
              <a:gd name="T4" fmla="*/ 1 w 2"/>
              <a:gd name="T5" fmla="*/ 0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128"/>
          <p:cNvSpPr>
            <a:spLocks/>
          </p:cNvSpPr>
          <p:nvPr/>
        </p:nvSpPr>
        <p:spPr bwMode="auto">
          <a:xfrm>
            <a:off x="1065213" y="3387726"/>
            <a:ext cx="38100" cy="23813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1 w 3"/>
              <a:gd name="T5" fmla="*/ 0 h 2"/>
              <a:gd name="T6" fmla="*/ 1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1"/>
                  <a:pt x="3" y="1"/>
                  <a:pt x="3" y="0"/>
                </a:cubicBezTo>
                <a:cubicBezTo>
                  <a:pt x="3" y="1"/>
                  <a:pt x="1" y="1"/>
                  <a:pt x="1" y="0"/>
                </a:cubicBezTo>
                <a:cubicBezTo>
                  <a:pt x="1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29"/>
          <p:cNvSpPr>
            <a:spLocks/>
          </p:cNvSpPr>
          <p:nvPr/>
        </p:nvSpPr>
        <p:spPr bwMode="auto">
          <a:xfrm>
            <a:off x="3255963" y="3089276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130"/>
          <p:cNvSpPr>
            <a:spLocks/>
          </p:cNvSpPr>
          <p:nvPr/>
        </p:nvSpPr>
        <p:spPr bwMode="auto">
          <a:xfrm>
            <a:off x="6338888" y="2654301"/>
            <a:ext cx="23813" cy="12700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31"/>
          <p:cNvSpPr>
            <a:spLocks/>
          </p:cNvSpPr>
          <p:nvPr/>
        </p:nvSpPr>
        <p:spPr bwMode="auto">
          <a:xfrm>
            <a:off x="2401888" y="3213101"/>
            <a:ext cx="74613" cy="50800"/>
          </a:xfrm>
          <a:custGeom>
            <a:avLst/>
            <a:gdLst>
              <a:gd name="T0" fmla="*/ 1 w 6"/>
              <a:gd name="T1" fmla="*/ 3 h 4"/>
              <a:gd name="T2" fmla="*/ 6 w 6"/>
              <a:gd name="T3" fmla="*/ 2 h 4"/>
              <a:gd name="T4" fmla="*/ 0 w 6"/>
              <a:gd name="T5" fmla="*/ 1 h 4"/>
              <a:gd name="T6" fmla="*/ 1 w 6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1" y="3"/>
                </a:moveTo>
                <a:cubicBezTo>
                  <a:pt x="3" y="3"/>
                  <a:pt x="5" y="4"/>
                  <a:pt x="6" y="2"/>
                </a:cubicBezTo>
                <a:cubicBezTo>
                  <a:pt x="5" y="1"/>
                  <a:pt x="2" y="0"/>
                  <a:pt x="0" y="1"/>
                </a:cubicBezTo>
                <a:cubicBezTo>
                  <a:pt x="2" y="1"/>
                  <a:pt x="1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32"/>
          <p:cNvSpPr>
            <a:spLocks/>
          </p:cNvSpPr>
          <p:nvPr/>
        </p:nvSpPr>
        <p:spPr bwMode="auto">
          <a:xfrm>
            <a:off x="1028700" y="3436938"/>
            <a:ext cx="36513" cy="49213"/>
          </a:xfrm>
          <a:custGeom>
            <a:avLst/>
            <a:gdLst>
              <a:gd name="T0" fmla="*/ 1 w 3"/>
              <a:gd name="T1" fmla="*/ 4 h 4"/>
              <a:gd name="T2" fmla="*/ 2 w 3"/>
              <a:gd name="T3" fmla="*/ 4 h 4"/>
              <a:gd name="T4" fmla="*/ 3 w 3"/>
              <a:gd name="T5" fmla="*/ 0 h 4"/>
              <a:gd name="T6" fmla="*/ 1 w 3"/>
              <a:gd name="T7" fmla="*/ 0 h 4"/>
              <a:gd name="T8" fmla="*/ 0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2" y="4"/>
                  <a:pt x="2" y="4"/>
                  <a:pt x="2" y="4"/>
                </a:cubicBezTo>
                <a:cubicBezTo>
                  <a:pt x="1" y="3"/>
                  <a:pt x="2" y="1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2" y="2"/>
                  <a:pt x="0" y="3"/>
                </a:cubicBezTo>
                <a:cubicBezTo>
                  <a:pt x="0" y="3"/>
                  <a:pt x="2" y="3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33"/>
          <p:cNvSpPr>
            <a:spLocks/>
          </p:cNvSpPr>
          <p:nvPr/>
        </p:nvSpPr>
        <p:spPr bwMode="auto">
          <a:xfrm>
            <a:off x="6202363" y="2679701"/>
            <a:ext cx="111125" cy="98425"/>
          </a:xfrm>
          <a:custGeom>
            <a:avLst/>
            <a:gdLst>
              <a:gd name="T0" fmla="*/ 9 w 9"/>
              <a:gd name="T1" fmla="*/ 4 h 8"/>
              <a:gd name="T2" fmla="*/ 6 w 9"/>
              <a:gd name="T3" fmla="*/ 3 h 8"/>
              <a:gd name="T4" fmla="*/ 7 w 9"/>
              <a:gd name="T5" fmla="*/ 2 h 8"/>
              <a:gd name="T6" fmla="*/ 7 w 9"/>
              <a:gd name="T7" fmla="*/ 1 h 8"/>
              <a:gd name="T8" fmla="*/ 2 w 9"/>
              <a:gd name="T9" fmla="*/ 3 h 8"/>
              <a:gd name="T10" fmla="*/ 0 w 9"/>
              <a:gd name="T11" fmla="*/ 7 h 8"/>
              <a:gd name="T12" fmla="*/ 1 w 9"/>
              <a:gd name="T13" fmla="*/ 7 h 8"/>
              <a:gd name="T14" fmla="*/ 9 w 9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8">
                <a:moveTo>
                  <a:pt x="9" y="4"/>
                </a:moveTo>
                <a:cubicBezTo>
                  <a:pt x="6" y="3"/>
                  <a:pt x="6" y="3"/>
                  <a:pt x="6" y="3"/>
                </a:cubicBezTo>
                <a:cubicBezTo>
                  <a:pt x="6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3" y="0"/>
                  <a:pt x="6" y="3"/>
                  <a:pt x="2" y="3"/>
                </a:cubicBezTo>
                <a:cubicBezTo>
                  <a:pt x="4" y="5"/>
                  <a:pt x="0" y="5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3" y="4"/>
                  <a:pt x="8" y="8"/>
                  <a:pt x="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34"/>
          <p:cNvSpPr>
            <a:spLocks/>
          </p:cNvSpPr>
          <p:nvPr/>
        </p:nvSpPr>
        <p:spPr bwMode="auto">
          <a:xfrm>
            <a:off x="3368675" y="3101976"/>
            <a:ext cx="23813" cy="36513"/>
          </a:xfrm>
          <a:custGeom>
            <a:avLst/>
            <a:gdLst>
              <a:gd name="T0" fmla="*/ 1 w 2"/>
              <a:gd name="T1" fmla="*/ 2 h 3"/>
              <a:gd name="T2" fmla="*/ 2 w 2"/>
              <a:gd name="T3" fmla="*/ 1 h 3"/>
              <a:gd name="T4" fmla="*/ 1 w 2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1" y="3"/>
                  <a:pt x="2" y="1"/>
                  <a:pt x="2" y="1"/>
                </a:cubicBezTo>
                <a:cubicBezTo>
                  <a:pt x="0" y="0"/>
                  <a:pt x="2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35"/>
          <p:cNvSpPr>
            <a:spLocks/>
          </p:cNvSpPr>
          <p:nvPr/>
        </p:nvSpPr>
        <p:spPr bwMode="auto">
          <a:xfrm>
            <a:off x="3405188" y="3125788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0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136"/>
          <p:cNvSpPr>
            <a:spLocks/>
          </p:cNvSpPr>
          <p:nvPr/>
        </p:nvSpPr>
        <p:spPr bwMode="auto">
          <a:xfrm>
            <a:off x="6313488" y="2716213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0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137"/>
          <p:cNvSpPr>
            <a:spLocks/>
          </p:cNvSpPr>
          <p:nvPr/>
        </p:nvSpPr>
        <p:spPr bwMode="auto">
          <a:xfrm>
            <a:off x="1065213" y="3462338"/>
            <a:ext cx="38100" cy="36513"/>
          </a:xfrm>
          <a:custGeom>
            <a:avLst/>
            <a:gdLst>
              <a:gd name="T0" fmla="*/ 2 w 3"/>
              <a:gd name="T1" fmla="*/ 3 h 3"/>
              <a:gd name="T2" fmla="*/ 3 w 3"/>
              <a:gd name="T3" fmla="*/ 1 h 3"/>
              <a:gd name="T4" fmla="*/ 0 w 3"/>
              <a:gd name="T5" fmla="*/ 2 h 3"/>
              <a:gd name="T6" fmla="*/ 2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3" y="2"/>
                  <a:pt x="2" y="1"/>
                  <a:pt x="3" y="1"/>
                </a:cubicBezTo>
                <a:cubicBezTo>
                  <a:pt x="1" y="0"/>
                  <a:pt x="1" y="2"/>
                  <a:pt x="0" y="2"/>
                </a:cubicBezTo>
                <a:cubicBezTo>
                  <a:pt x="0" y="3"/>
                  <a:pt x="1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38"/>
          <p:cNvSpPr>
            <a:spLocks/>
          </p:cNvSpPr>
          <p:nvPr/>
        </p:nvSpPr>
        <p:spPr bwMode="auto">
          <a:xfrm>
            <a:off x="10423525" y="2133601"/>
            <a:ext cx="23813" cy="11113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1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39"/>
          <p:cNvSpPr>
            <a:spLocks/>
          </p:cNvSpPr>
          <p:nvPr/>
        </p:nvSpPr>
        <p:spPr bwMode="auto">
          <a:xfrm>
            <a:off x="10447338" y="2144713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40"/>
          <p:cNvSpPr>
            <a:spLocks/>
          </p:cNvSpPr>
          <p:nvPr/>
        </p:nvSpPr>
        <p:spPr bwMode="auto">
          <a:xfrm>
            <a:off x="9345613" y="23066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41"/>
          <p:cNvSpPr>
            <a:spLocks/>
          </p:cNvSpPr>
          <p:nvPr/>
        </p:nvSpPr>
        <p:spPr bwMode="auto">
          <a:xfrm>
            <a:off x="10472738" y="2144713"/>
            <a:ext cx="36513" cy="12700"/>
          </a:xfrm>
          <a:custGeom>
            <a:avLst/>
            <a:gdLst>
              <a:gd name="T0" fmla="*/ 2 w 3"/>
              <a:gd name="T1" fmla="*/ 0 h 1"/>
              <a:gd name="T2" fmla="*/ 0 w 3"/>
              <a:gd name="T3" fmla="*/ 0 h 1"/>
              <a:gd name="T4" fmla="*/ 2 w 3"/>
              <a:gd name="T5" fmla="*/ 1 h 1"/>
              <a:gd name="T6" fmla="*/ 2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3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142"/>
          <p:cNvSpPr>
            <a:spLocks/>
          </p:cNvSpPr>
          <p:nvPr/>
        </p:nvSpPr>
        <p:spPr bwMode="auto">
          <a:xfrm>
            <a:off x="2427288" y="331311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143"/>
          <p:cNvSpPr>
            <a:spLocks/>
          </p:cNvSpPr>
          <p:nvPr/>
        </p:nvSpPr>
        <p:spPr bwMode="auto">
          <a:xfrm>
            <a:off x="1003300" y="3524251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144"/>
          <p:cNvSpPr>
            <a:spLocks/>
          </p:cNvSpPr>
          <p:nvPr/>
        </p:nvSpPr>
        <p:spPr bwMode="auto">
          <a:xfrm>
            <a:off x="6153150" y="2778126"/>
            <a:ext cx="98425" cy="50800"/>
          </a:xfrm>
          <a:custGeom>
            <a:avLst/>
            <a:gdLst>
              <a:gd name="T0" fmla="*/ 5 w 8"/>
              <a:gd name="T1" fmla="*/ 2 h 4"/>
              <a:gd name="T2" fmla="*/ 8 w 8"/>
              <a:gd name="T3" fmla="*/ 2 h 4"/>
              <a:gd name="T4" fmla="*/ 2 w 8"/>
              <a:gd name="T5" fmla="*/ 1 h 4"/>
              <a:gd name="T6" fmla="*/ 2 w 8"/>
              <a:gd name="T7" fmla="*/ 2 h 4"/>
              <a:gd name="T8" fmla="*/ 2 w 8"/>
              <a:gd name="T9" fmla="*/ 2 h 4"/>
              <a:gd name="T10" fmla="*/ 0 w 8"/>
              <a:gd name="T11" fmla="*/ 3 h 4"/>
              <a:gd name="T12" fmla="*/ 3 w 8"/>
              <a:gd name="T13" fmla="*/ 4 h 4"/>
              <a:gd name="T14" fmla="*/ 5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5" y="2"/>
                </a:moveTo>
                <a:cubicBezTo>
                  <a:pt x="5" y="2"/>
                  <a:pt x="7" y="2"/>
                  <a:pt x="8" y="2"/>
                </a:cubicBezTo>
                <a:cubicBezTo>
                  <a:pt x="8" y="0"/>
                  <a:pt x="4" y="2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3"/>
                </a:cubicBezTo>
                <a:cubicBezTo>
                  <a:pt x="1" y="4"/>
                  <a:pt x="2" y="3"/>
                  <a:pt x="3" y="4"/>
                </a:cubicBezTo>
                <a:cubicBezTo>
                  <a:pt x="3" y="3"/>
                  <a:pt x="6" y="3"/>
                  <a:pt x="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145"/>
          <p:cNvSpPr>
            <a:spLocks/>
          </p:cNvSpPr>
          <p:nvPr/>
        </p:nvSpPr>
        <p:spPr bwMode="auto">
          <a:xfrm>
            <a:off x="5546725" y="2903538"/>
            <a:ext cx="0" cy="11113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146"/>
          <p:cNvSpPr>
            <a:spLocks/>
          </p:cNvSpPr>
          <p:nvPr/>
        </p:nvSpPr>
        <p:spPr bwMode="auto">
          <a:xfrm>
            <a:off x="6078538" y="2828926"/>
            <a:ext cx="98425" cy="85725"/>
          </a:xfrm>
          <a:custGeom>
            <a:avLst/>
            <a:gdLst>
              <a:gd name="T0" fmla="*/ 4 w 8"/>
              <a:gd name="T1" fmla="*/ 5 h 7"/>
              <a:gd name="T2" fmla="*/ 4 w 8"/>
              <a:gd name="T3" fmla="*/ 6 h 7"/>
              <a:gd name="T4" fmla="*/ 8 w 8"/>
              <a:gd name="T5" fmla="*/ 5 h 7"/>
              <a:gd name="T6" fmla="*/ 6 w 8"/>
              <a:gd name="T7" fmla="*/ 5 h 7"/>
              <a:gd name="T8" fmla="*/ 5 w 8"/>
              <a:gd name="T9" fmla="*/ 4 h 7"/>
              <a:gd name="T10" fmla="*/ 4 w 8"/>
              <a:gd name="T11" fmla="*/ 3 h 7"/>
              <a:gd name="T12" fmla="*/ 7 w 8"/>
              <a:gd name="T13" fmla="*/ 1 h 7"/>
              <a:gd name="T14" fmla="*/ 5 w 8"/>
              <a:gd name="T15" fmla="*/ 0 h 7"/>
              <a:gd name="T16" fmla="*/ 0 w 8"/>
              <a:gd name="T17" fmla="*/ 5 h 7"/>
              <a:gd name="T18" fmla="*/ 0 w 8"/>
              <a:gd name="T19" fmla="*/ 6 h 7"/>
              <a:gd name="T20" fmla="*/ 4 w 8"/>
              <a:gd name="T21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7">
                <a:moveTo>
                  <a:pt x="4" y="5"/>
                </a:moveTo>
                <a:cubicBezTo>
                  <a:pt x="4" y="5"/>
                  <a:pt x="4" y="5"/>
                  <a:pt x="4" y="6"/>
                </a:cubicBezTo>
                <a:cubicBezTo>
                  <a:pt x="6" y="4"/>
                  <a:pt x="7" y="7"/>
                  <a:pt x="8" y="5"/>
                </a:cubicBezTo>
                <a:cubicBezTo>
                  <a:pt x="7" y="6"/>
                  <a:pt x="7" y="5"/>
                  <a:pt x="6" y="5"/>
                </a:cubicBezTo>
                <a:cubicBezTo>
                  <a:pt x="5" y="5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5" y="0"/>
                  <a:pt x="5" y="0"/>
                </a:cubicBezTo>
                <a:cubicBezTo>
                  <a:pt x="3" y="1"/>
                  <a:pt x="3" y="4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4"/>
                  <a:pt x="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147"/>
          <p:cNvSpPr>
            <a:spLocks/>
          </p:cNvSpPr>
          <p:nvPr/>
        </p:nvSpPr>
        <p:spPr bwMode="auto">
          <a:xfrm>
            <a:off x="966788" y="3598863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148"/>
          <p:cNvSpPr>
            <a:spLocks/>
          </p:cNvSpPr>
          <p:nvPr/>
        </p:nvSpPr>
        <p:spPr bwMode="auto">
          <a:xfrm>
            <a:off x="6215063" y="2878138"/>
            <a:ext cx="36513" cy="25400"/>
          </a:xfrm>
          <a:custGeom>
            <a:avLst/>
            <a:gdLst>
              <a:gd name="T0" fmla="*/ 3 w 3"/>
              <a:gd name="T1" fmla="*/ 1 h 2"/>
              <a:gd name="T2" fmla="*/ 3 w 3"/>
              <a:gd name="T3" fmla="*/ 0 h 2"/>
              <a:gd name="T4" fmla="*/ 0 w 3"/>
              <a:gd name="T5" fmla="*/ 2 h 2"/>
              <a:gd name="T6" fmla="*/ 1 w 3"/>
              <a:gd name="T7" fmla="*/ 2 h 2"/>
              <a:gd name="T8" fmla="*/ 3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0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49"/>
          <p:cNvSpPr>
            <a:spLocks/>
          </p:cNvSpPr>
          <p:nvPr/>
        </p:nvSpPr>
        <p:spPr bwMode="auto">
          <a:xfrm>
            <a:off x="6029325" y="2878138"/>
            <a:ext cx="85725" cy="87313"/>
          </a:xfrm>
          <a:custGeom>
            <a:avLst/>
            <a:gdLst>
              <a:gd name="T0" fmla="*/ 1 w 7"/>
              <a:gd name="T1" fmla="*/ 6 h 7"/>
              <a:gd name="T2" fmla="*/ 7 w 7"/>
              <a:gd name="T3" fmla="*/ 5 h 7"/>
              <a:gd name="T4" fmla="*/ 6 w 7"/>
              <a:gd name="T5" fmla="*/ 3 h 7"/>
              <a:gd name="T6" fmla="*/ 1 w 7"/>
              <a:gd name="T7" fmla="*/ 4 h 7"/>
              <a:gd name="T8" fmla="*/ 1 w 7"/>
              <a:gd name="T9" fmla="*/ 7 h 7"/>
              <a:gd name="T10" fmla="*/ 1 w 7"/>
              <a:gd name="T1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1" y="6"/>
                </a:moveTo>
                <a:cubicBezTo>
                  <a:pt x="5" y="7"/>
                  <a:pt x="3" y="3"/>
                  <a:pt x="7" y="5"/>
                </a:cubicBezTo>
                <a:cubicBezTo>
                  <a:pt x="6" y="3"/>
                  <a:pt x="6" y="3"/>
                  <a:pt x="6" y="3"/>
                </a:cubicBezTo>
                <a:cubicBezTo>
                  <a:pt x="3" y="0"/>
                  <a:pt x="4" y="6"/>
                  <a:pt x="1" y="4"/>
                </a:cubicBezTo>
                <a:cubicBezTo>
                  <a:pt x="3" y="5"/>
                  <a:pt x="0" y="6"/>
                  <a:pt x="1" y="7"/>
                </a:cubicBezTo>
                <a:lnTo>
                  <a:pt x="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150"/>
          <p:cNvSpPr>
            <a:spLocks/>
          </p:cNvSpPr>
          <p:nvPr/>
        </p:nvSpPr>
        <p:spPr bwMode="auto">
          <a:xfrm>
            <a:off x="6189663" y="2903538"/>
            <a:ext cx="38100" cy="23813"/>
          </a:xfrm>
          <a:custGeom>
            <a:avLst/>
            <a:gdLst>
              <a:gd name="T0" fmla="*/ 0 w 3"/>
              <a:gd name="T1" fmla="*/ 2 h 2"/>
              <a:gd name="T2" fmla="*/ 3 w 3"/>
              <a:gd name="T3" fmla="*/ 1 h 2"/>
              <a:gd name="T4" fmla="*/ 1 w 3"/>
              <a:gd name="T5" fmla="*/ 1 h 2"/>
              <a:gd name="T6" fmla="*/ 0 w 3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2"/>
                  <a:pt x="3" y="1"/>
                </a:cubicBezTo>
                <a:cubicBezTo>
                  <a:pt x="2" y="1"/>
                  <a:pt x="2" y="0"/>
                  <a:pt x="1" y="1"/>
                </a:cubicBez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151"/>
          <p:cNvSpPr>
            <a:spLocks/>
          </p:cNvSpPr>
          <p:nvPr/>
        </p:nvSpPr>
        <p:spPr bwMode="auto">
          <a:xfrm>
            <a:off x="6065838" y="2978151"/>
            <a:ext cx="12700" cy="0"/>
          </a:xfrm>
          <a:custGeom>
            <a:avLst/>
            <a:gdLst>
              <a:gd name="T0" fmla="*/ 8 w 8"/>
              <a:gd name="T1" fmla="*/ 8 w 8"/>
              <a:gd name="T2" fmla="*/ 0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8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152"/>
          <p:cNvSpPr>
            <a:spLocks/>
          </p:cNvSpPr>
          <p:nvPr/>
        </p:nvSpPr>
        <p:spPr bwMode="auto">
          <a:xfrm>
            <a:off x="5942013" y="2989263"/>
            <a:ext cx="136525" cy="125413"/>
          </a:xfrm>
          <a:custGeom>
            <a:avLst/>
            <a:gdLst>
              <a:gd name="T0" fmla="*/ 4 w 11"/>
              <a:gd name="T1" fmla="*/ 4 h 10"/>
              <a:gd name="T2" fmla="*/ 7 w 11"/>
              <a:gd name="T3" fmla="*/ 7 h 10"/>
              <a:gd name="T4" fmla="*/ 6 w 11"/>
              <a:gd name="T5" fmla="*/ 7 h 10"/>
              <a:gd name="T6" fmla="*/ 4 w 11"/>
              <a:gd name="T7" fmla="*/ 9 h 10"/>
              <a:gd name="T8" fmla="*/ 8 w 11"/>
              <a:gd name="T9" fmla="*/ 9 h 10"/>
              <a:gd name="T10" fmla="*/ 7 w 11"/>
              <a:gd name="T11" fmla="*/ 8 h 10"/>
              <a:gd name="T12" fmla="*/ 7 w 11"/>
              <a:gd name="T13" fmla="*/ 7 h 10"/>
              <a:gd name="T14" fmla="*/ 8 w 11"/>
              <a:gd name="T15" fmla="*/ 8 h 10"/>
              <a:gd name="T16" fmla="*/ 10 w 11"/>
              <a:gd name="T17" fmla="*/ 6 h 10"/>
              <a:gd name="T18" fmla="*/ 10 w 11"/>
              <a:gd name="T19" fmla="*/ 6 h 10"/>
              <a:gd name="T20" fmla="*/ 11 w 11"/>
              <a:gd name="T21" fmla="*/ 5 h 10"/>
              <a:gd name="T22" fmla="*/ 9 w 11"/>
              <a:gd name="T23" fmla="*/ 5 h 10"/>
              <a:gd name="T24" fmla="*/ 9 w 11"/>
              <a:gd name="T25" fmla="*/ 5 h 10"/>
              <a:gd name="T26" fmla="*/ 6 w 11"/>
              <a:gd name="T27" fmla="*/ 3 h 10"/>
              <a:gd name="T28" fmla="*/ 8 w 11"/>
              <a:gd name="T29" fmla="*/ 0 h 10"/>
              <a:gd name="T30" fmla="*/ 5 w 11"/>
              <a:gd name="T31" fmla="*/ 1 h 10"/>
              <a:gd name="T32" fmla="*/ 2 w 11"/>
              <a:gd name="T33" fmla="*/ 5 h 10"/>
              <a:gd name="T34" fmla="*/ 4 w 11"/>
              <a:gd name="T35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10">
                <a:moveTo>
                  <a:pt x="4" y="4"/>
                </a:moveTo>
                <a:cubicBezTo>
                  <a:pt x="7" y="3"/>
                  <a:pt x="6" y="6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8"/>
                  <a:pt x="4" y="8"/>
                  <a:pt x="4" y="9"/>
                </a:cubicBezTo>
                <a:cubicBezTo>
                  <a:pt x="6" y="10"/>
                  <a:pt x="6" y="8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7" y="7"/>
                </a:cubicBezTo>
                <a:cubicBezTo>
                  <a:pt x="7" y="7"/>
                  <a:pt x="7" y="7"/>
                  <a:pt x="8" y="8"/>
                </a:cubicBezTo>
                <a:cubicBezTo>
                  <a:pt x="8" y="7"/>
                  <a:pt x="9" y="7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5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7" y="5"/>
                  <a:pt x="6" y="3"/>
                </a:cubicBezTo>
                <a:cubicBezTo>
                  <a:pt x="9" y="3"/>
                  <a:pt x="6" y="1"/>
                  <a:pt x="8" y="0"/>
                </a:cubicBezTo>
                <a:cubicBezTo>
                  <a:pt x="7" y="0"/>
                  <a:pt x="6" y="0"/>
                  <a:pt x="5" y="1"/>
                </a:cubicBezTo>
                <a:cubicBezTo>
                  <a:pt x="6" y="4"/>
                  <a:pt x="0" y="2"/>
                  <a:pt x="2" y="5"/>
                </a:cubicBezTo>
                <a:cubicBezTo>
                  <a:pt x="3" y="5"/>
                  <a:pt x="4" y="5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53"/>
          <p:cNvSpPr>
            <a:spLocks/>
          </p:cNvSpPr>
          <p:nvPr/>
        </p:nvSpPr>
        <p:spPr bwMode="auto">
          <a:xfrm>
            <a:off x="10855325" y="2306638"/>
            <a:ext cx="12700" cy="25400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1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154"/>
          <p:cNvSpPr>
            <a:spLocks/>
          </p:cNvSpPr>
          <p:nvPr/>
        </p:nvSpPr>
        <p:spPr bwMode="auto">
          <a:xfrm>
            <a:off x="904875" y="3759201"/>
            <a:ext cx="49213" cy="12700"/>
          </a:xfrm>
          <a:custGeom>
            <a:avLst/>
            <a:gdLst>
              <a:gd name="T0" fmla="*/ 4 w 4"/>
              <a:gd name="T1" fmla="*/ 0 h 1"/>
              <a:gd name="T2" fmla="*/ 1 w 4"/>
              <a:gd name="T3" fmla="*/ 0 h 1"/>
              <a:gd name="T4" fmla="*/ 1 w 4"/>
              <a:gd name="T5" fmla="*/ 0 h 1"/>
              <a:gd name="T6" fmla="*/ 0 w 4"/>
              <a:gd name="T7" fmla="*/ 1 h 1"/>
              <a:gd name="T8" fmla="*/ 4 w 4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">
                <a:moveTo>
                  <a:pt x="4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0"/>
                  <a:pt x="3" y="1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155"/>
          <p:cNvSpPr>
            <a:spLocks/>
          </p:cNvSpPr>
          <p:nvPr/>
        </p:nvSpPr>
        <p:spPr bwMode="auto">
          <a:xfrm>
            <a:off x="904875" y="3784601"/>
            <a:ext cx="25400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1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156"/>
          <p:cNvSpPr>
            <a:spLocks/>
          </p:cNvSpPr>
          <p:nvPr/>
        </p:nvSpPr>
        <p:spPr bwMode="auto">
          <a:xfrm>
            <a:off x="2886075" y="3498851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157"/>
          <p:cNvSpPr>
            <a:spLocks/>
          </p:cNvSpPr>
          <p:nvPr/>
        </p:nvSpPr>
        <p:spPr bwMode="auto">
          <a:xfrm>
            <a:off x="3255963" y="3462338"/>
            <a:ext cx="12700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158"/>
          <p:cNvSpPr>
            <a:spLocks/>
          </p:cNvSpPr>
          <p:nvPr/>
        </p:nvSpPr>
        <p:spPr bwMode="auto">
          <a:xfrm>
            <a:off x="2984500" y="3498851"/>
            <a:ext cx="12700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159"/>
          <p:cNvSpPr>
            <a:spLocks/>
          </p:cNvSpPr>
          <p:nvPr/>
        </p:nvSpPr>
        <p:spPr bwMode="auto">
          <a:xfrm>
            <a:off x="5856288" y="3151188"/>
            <a:ext cx="11113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160"/>
          <p:cNvSpPr>
            <a:spLocks/>
          </p:cNvSpPr>
          <p:nvPr/>
        </p:nvSpPr>
        <p:spPr bwMode="auto">
          <a:xfrm>
            <a:off x="5880100" y="3151188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161"/>
          <p:cNvSpPr>
            <a:spLocks/>
          </p:cNvSpPr>
          <p:nvPr/>
        </p:nvSpPr>
        <p:spPr bwMode="auto">
          <a:xfrm>
            <a:off x="5657850" y="3225801"/>
            <a:ext cx="36513" cy="87313"/>
          </a:xfrm>
          <a:custGeom>
            <a:avLst/>
            <a:gdLst>
              <a:gd name="T0" fmla="*/ 1 w 3"/>
              <a:gd name="T1" fmla="*/ 5 h 7"/>
              <a:gd name="T2" fmla="*/ 1 w 3"/>
              <a:gd name="T3" fmla="*/ 7 h 7"/>
              <a:gd name="T4" fmla="*/ 2 w 3"/>
              <a:gd name="T5" fmla="*/ 7 h 7"/>
              <a:gd name="T6" fmla="*/ 2 w 3"/>
              <a:gd name="T7" fmla="*/ 6 h 7"/>
              <a:gd name="T8" fmla="*/ 3 w 3"/>
              <a:gd name="T9" fmla="*/ 2 h 7"/>
              <a:gd name="T10" fmla="*/ 2 w 3"/>
              <a:gd name="T11" fmla="*/ 2 h 7"/>
              <a:gd name="T12" fmla="*/ 3 w 3"/>
              <a:gd name="T13" fmla="*/ 0 h 7"/>
              <a:gd name="T14" fmla="*/ 1 w 3"/>
              <a:gd name="T15" fmla="*/ 1 h 7"/>
              <a:gd name="T16" fmla="*/ 0 w 3"/>
              <a:gd name="T17" fmla="*/ 5 h 7"/>
              <a:gd name="T18" fmla="*/ 1 w 3"/>
              <a:gd name="T1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7">
                <a:moveTo>
                  <a:pt x="1" y="5"/>
                </a:moveTo>
                <a:cubicBezTo>
                  <a:pt x="1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1" y="3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3" y="1"/>
                  <a:pt x="3" y="0"/>
                </a:cubicBezTo>
                <a:cubicBezTo>
                  <a:pt x="3" y="0"/>
                  <a:pt x="2" y="1"/>
                  <a:pt x="1" y="1"/>
                </a:cubicBezTo>
                <a:cubicBezTo>
                  <a:pt x="2" y="3"/>
                  <a:pt x="0" y="3"/>
                  <a:pt x="0" y="5"/>
                </a:cubicBezTo>
                <a:lnTo>
                  <a:pt x="1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162"/>
          <p:cNvSpPr>
            <a:spLocks/>
          </p:cNvSpPr>
          <p:nvPr/>
        </p:nvSpPr>
        <p:spPr bwMode="auto">
          <a:xfrm>
            <a:off x="5781675" y="3251201"/>
            <a:ext cx="23813" cy="2381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2" y="2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163"/>
          <p:cNvSpPr>
            <a:spLocks/>
          </p:cNvSpPr>
          <p:nvPr/>
        </p:nvSpPr>
        <p:spPr bwMode="auto">
          <a:xfrm>
            <a:off x="5867400" y="3238501"/>
            <a:ext cx="25400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164"/>
          <p:cNvSpPr>
            <a:spLocks/>
          </p:cNvSpPr>
          <p:nvPr/>
        </p:nvSpPr>
        <p:spPr bwMode="auto">
          <a:xfrm>
            <a:off x="11004550" y="2517776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2" y="1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Rectangle 165"/>
          <p:cNvSpPr>
            <a:spLocks noChangeArrowheads="1"/>
          </p:cNvSpPr>
          <p:nvPr/>
        </p:nvSpPr>
        <p:spPr bwMode="auto">
          <a:xfrm>
            <a:off x="5918200" y="3263901"/>
            <a:ext cx="1588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166"/>
          <p:cNvSpPr>
            <a:spLocks/>
          </p:cNvSpPr>
          <p:nvPr/>
        </p:nvSpPr>
        <p:spPr bwMode="auto">
          <a:xfrm>
            <a:off x="5743575" y="32877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167"/>
          <p:cNvSpPr>
            <a:spLocks/>
          </p:cNvSpPr>
          <p:nvPr/>
        </p:nvSpPr>
        <p:spPr bwMode="auto">
          <a:xfrm>
            <a:off x="10818813" y="2617788"/>
            <a:ext cx="25400" cy="0"/>
          </a:xfrm>
          <a:custGeom>
            <a:avLst/>
            <a:gdLst>
              <a:gd name="T0" fmla="*/ 2 w 2"/>
              <a:gd name="T1" fmla="*/ 1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168"/>
          <p:cNvSpPr>
            <a:spLocks/>
          </p:cNvSpPr>
          <p:nvPr/>
        </p:nvSpPr>
        <p:spPr bwMode="auto">
          <a:xfrm>
            <a:off x="11053763" y="2566988"/>
            <a:ext cx="25400" cy="50800"/>
          </a:xfrm>
          <a:custGeom>
            <a:avLst/>
            <a:gdLst>
              <a:gd name="T0" fmla="*/ 2 w 2"/>
              <a:gd name="T1" fmla="*/ 2 h 4"/>
              <a:gd name="T2" fmla="*/ 0 w 2"/>
              <a:gd name="T3" fmla="*/ 3 h 4"/>
              <a:gd name="T4" fmla="*/ 2 w 2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2"/>
                </a:moveTo>
                <a:cubicBezTo>
                  <a:pt x="2" y="0"/>
                  <a:pt x="0" y="3"/>
                  <a:pt x="0" y="3"/>
                </a:cubicBezTo>
                <a:cubicBezTo>
                  <a:pt x="2" y="4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169"/>
          <p:cNvSpPr>
            <a:spLocks/>
          </p:cNvSpPr>
          <p:nvPr/>
        </p:nvSpPr>
        <p:spPr bwMode="auto">
          <a:xfrm>
            <a:off x="5967413" y="3325813"/>
            <a:ext cx="23813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170"/>
          <p:cNvSpPr>
            <a:spLocks/>
          </p:cNvSpPr>
          <p:nvPr/>
        </p:nvSpPr>
        <p:spPr bwMode="auto">
          <a:xfrm>
            <a:off x="11041063" y="2617788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0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171"/>
          <p:cNvSpPr>
            <a:spLocks/>
          </p:cNvSpPr>
          <p:nvPr/>
        </p:nvSpPr>
        <p:spPr bwMode="auto">
          <a:xfrm>
            <a:off x="10744200" y="2692401"/>
            <a:ext cx="25400" cy="11113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172"/>
          <p:cNvSpPr>
            <a:spLocks/>
          </p:cNvSpPr>
          <p:nvPr/>
        </p:nvSpPr>
        <p:spPr bwMode="auto">
          <a:xfrm>
            <a:off x="10658475" y="2716213"/>
            <a:ext cx="11113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173"/>
          <p:cNvSpPr>
            <a:spLocks/>
          </p:cNvSpPr>
          <p:nvPr/>
        </p:nvSpPr>
        <p:spPr bwMode="auto">
          <a:xfrm>
            <a:off x="11041063" y="2667001"/>
            <a:ext cx="38100" cy="25400"/>
          </a:xfrm>
          <a:custGeom>
            <a:avLst/>
            <a:gdLst>
              <a:gd name="T0" fmla="*/ 3 w 3"/>
              <a:gd name="T1" fmla="*/ 1 h 2"/>
              <a:gd name="T2" fmla="*/ 0 w 3"/>
              <a:gd name="T3" fmla="*/ 0 h 2"/>
              <a:gd name="T4" fmla="*/ 3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174"/>
          <p:cNvSpPr>
            <a:spLocks/>
          </p:cNvSpPr>
          <p:nvPr/>
        </p:nvSpPr>
        <p:spPr bwMode="auto">
          <a:xfrm>
            <a:off x="10694988" y="2716213"/>
            <a:ext cx="12700" cy="25400"/>
          </a:xfrm>
          <a:custGeom>
            <a:avLst/>
            <a:gdLst>
              <a:gd name="T0" fmla="*/ 0 w 1"/>
              <a:gd name="T1" fmla="*/ 2 h 2"/>
              <a:gd name="T2" fmla="*/ 1 w 1"/>
              <a:gd name="T3" fmla="*/ 1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175"/>
          <p:cNvSpPr>
            <a:spLocks/>
          </p:cNvSpPr>
          <p:nvPr/>
        </p:nvSpPr>
        <p:spPr bwMode="auto">
          <a:xfrm>
            <a:off x="10720388" y="2728913"/>
            <a:ext cx="11113" cy="12700"/>
          </a:xfrm>
          <a:custGeom>
            <a:avLst/>
            <a:gdLst>
              <a:gd name="T0" fmla="*/ 7 w 7"/>
              <a:gd name="T1" fmla="*/ 8 h 8"/>
              <a:gd name="T2" fmla="*/ 7 w 7"/>
              <a:gd name="T3" fmla="*/ 0 h 8"/>
              <a:gd name="T4" fmla="*/ 0 w 7"/>
              <a:gd name="T5" fmla="*/ 0 h 8"/>
              <a:gd name="T6" fmla="*/ 7 w 7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7" y="8"/>
                </a:moveTo>
                <a:lnTo>
                  <a:pt x="7" y="0"/>
                </a:lnTo>
                <a:lnTo>
                  <a:pt x="0" y="0"/>
                </a:lnTo>
                <a:lnTo>
                  <a:pt x="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176"/>
          <p:cNvSpPr>
            <a:spLocks/>
          </p:cNvSpPr>
          <p:nvPr/>
        </p:nvSpPr>
        <p:spPr bwMode="auto">
          <a:xfrm>
            <a:off x="6003925" y="341153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177"/>
          <p:cNvSpPr>
            <a:spLocks/>
          </p:cNvSpPr>
          <p:nvPr/>
        </p:nvSpPr>
        <p:spPr bwMode="auto">
          <a:xfrm>
            <a:off x="5719763" y="3486151"/>
            <a:ext cx="23813" cy="12700"/>
          </a:xfrm>
          <a:custGeom>
            <a:avLst/>
            <a:gdLst>
              <a:gd name="T0" fmla="*/ 8 w 15"/>
              <a:gd name="T1" fmla="*/ 0 h 8"/>
              <a:gd name="T2" fmla="*/ 0 w 15"/>
              <a:gd name="T3" fmla="*/ 8 h 8"/>
              <a:gd name="T4" fmla="*/ 15 w 15"/>
              <a:gd name="T5" fmla="*/ 8 h 8"/>
              <a:gd name="T6" fmla="*/ 8 w 15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8" y="0"/>
                </a:moveTo>
                <a:lnTo>
                  <a:pt x="0" y="8"/>
                </a:lnTo>
                <a:lnTo>
                  <a:pt x="15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178"/>
          <p:cNvSpPr>
            <a:spLocks/>
          </p:cNvSpPr>
          <p:nvPr/>
        </p:nvSpPr>
        <p:spPr bwMode="auto">
          <a:xfrm>
            <a:off x="10906125" y="2754313"/>
            <a:ext cx="36513" cy="23813"/>
          </a:xfrm>
          <a:custGeom>
            <a:avLst/>
            <a:gdLst>
              <a:gd name="T0" fmla="*/ 2 w 3"/>
              <a:gd name="T1" fmla="*/ 1 h 2"/>
              <a:gd name="T2" fmla="*/ 1 w 3"/>
              <a:gd name="T3" fmla="*/ 1 h 2"/>
              <a:gd name="T4" fmla="*/ 2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0"/>
                  <a:pt x="2" y="1"/>
                  <a:pt x="1" y="1"/>
                </a:cubicBezTo>
                <a:cubicBezTo>
                  <a:pt x="0" y="1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179"/>
          <p:cNvSpPr>
            <a:spLocks/>
          </p:cNvSpPr>
          <p:nvPr/>
        </p:nvSpPr>
        <p:spPr bwMode="auto">
          <a:xfrm>
            <a:off x="5756275" y="3498851"/>
            <a:ext cx="25400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0"/>
                  <a:pt x="0" y="2"/>
                  <a:pt x="0" y="2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180"/>
          <p:cNvSpPr>
            <a:spLocks/>
          </p:cNvSpPr>
          <p:nvPr/>
        </p:nvSpPr>
        <p:spPr bwMode="auto">
          <a:xfrm>
            <a:off x="5905500" y="3475038"/>
            <a:ext cx="49213" cy="61913"/>
          </a:xfrm>
          <a:custGeom>
            <a:avLst/>
            <a:gdLst>
              <a:gd name="T0" fmla="*/ 4 w 4"/>
              <a:gd name="T1" fmla="*/ 3 h 5"/>
              <a:gd name="T2" fmla="*/ 4 w 4"/>
              <a:gd name="T3" fmla="*/ 0 h 5"/>
              <a:gd name="T4" fmla="*/ 1 w 4"/>
              <a:gd name="T5" fmla="*/ 2 h 5"/>
              <a:gd name="T6" fmla="*/ 1 w 4"/>
              <a:gd name="T7" fmla="*/ 4 h 5"/>
              <a:gd name="T8" fmla="*/ 0 w 4"/>
              <a:gd name="T9" fmla="*/ 4 h 5"/>
              <a:gd name="T10" fmla="*/ 1 w 4"/>
              <a:gd name="T11" fmla="*/ 5 h 5"/>
              <a:gd name="T12" fmla="*/ 4 w 4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4" y="3"/>
                </a:moveTo>
                <a:cubicBezTo>
                  <a:pt x="3" y="2"/>
                  <a:pt x="3" y="2"/>
                  <a:pt x="4" y="0"/>
                </a:cubicBezTo>
                <a:cubicBezTo>
                  <a:pt x="3" y="1"/>
                  <a:pt x="2" y="1"/>
                  <a:pt x="1" y="2"/>
                </a:cubicBezTo>
                <a:cubicBezTo>
                  <a:pt x="1" y="2"/>
                  <a:pt x="2" y="3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3"/>
                  <a:pt x="4" y="4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181"/>
          <p:cNvSpPr>
            <a:spLocks/>
          </p:cNvSpPr>
          <p:nvPr/>
        </p:nvSpPr>
        <p:spPr bwMode="auto">
          <a:xfrm>
            <a:off x="5732463" y="3524251"/>
            <a:ext cx="11113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182"/>
          <p:cNvSpPr>
            <a:spLocks/>
          </p:cNvSpPr>
          <p:nvPr/>
        </p:nvSpPr>
        <p:spPr bwMode="auto">
          <a:xfrm>
            <a:off x="6029325" y="3498851"/>
            <a:ext cx="36513" cy="38100"/>
          </a:xfrm>
          <a:custGeom>
            <a:avLst/>
            <a:gdLst>
              <a:gd name="T0" fmla="*/ 0 w 3"/>
              <a:gd name="T1" fmla="*/ 3 h 3"/>
              <a:gd name="T2" fmla="*/ 3 w 3"/>
              <a:gd name="T3" fmla="*/ 0 h 3"/>
              <a:gd name="T4" fmla="*/ 0 w 3"/>
              <a:gd name="T5" fmla="*/ 2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2"/>
                  <a:pt x="3" y="2"/>
                  <a:pt x="3" y="0"/>
                </a:cubicBezTo>
                <a:cubicBezTo>
                  <a:pt x="2" y="1"/>
                  <a:pt x="1" y="2"/>
                  <a:pt x="0" y="2"/>
                </a:cubicBez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183"/>
          <p:cNvSpPr>
            <a:spLocks/>
          </p:cNvSpPr>
          <p:nvPr/>
        </p:nvSpPr>
        <p:spPr bwMode="auto">
          <a:xfrm>
            <a:off x="6289675" y="3475038"/>
            <a:ext cx="73025" cy="36513"/>
          </a:xfrm>
          <a:custGeom>
            <a:avLst/>
            <a:gdLst>
              <a:gd name="T0" fmla="*/ 4 w 6"/>
              <a:gd name="T1" fmla="*/ 2 h 3"/>
              <a:gd name="T2" fmla="*/ 4 w 6"/>
              <a:gd name="T3" fmla="*/ 0 h 3"/>
              <a:gd name="T4" fmla="*/ 0 w 6"/>
              <a:gd name="T5" fmla="*/ 3 h 3"/>
              <a:gd name="T6" fmla="*/ 4 w 6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4" y="2"/>
                </a:moveTo>
                <a:cubicBezTo>
                  <a:pt x="4" y="1"/>
                  <a:pt x="6" y="0"/>
                  <a:pt x="4" y="0"/>
                </a:cubicBezTo>
                <a:cubicBezTo>
                  <a:pt x="4" y="2"/>
                  <a:pt x="1" y="2"/>
                  <a:pt x="0" y="3"/>
                </a:cubicBezTo>
                <a:cubicBezTo>
                  <a:pt x="2" y="3"/>
                  <a:pt x="2" y="1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184"/>
          <p:cNvSpPr>
            <a:spLocks/>
          </p:cNvSpPr>
          <p:nvPr/>
        </p:nvSpPr>
        <p:spPr bwMode="auto">
          <a:xfrm>
            <a:off x="5818188" y="3573463"/>
            <a:ext cx="25400" cy="12700"/>
          </a:xfrm>
          <a:custGeom>
            <a:avLst/>
            <a:gdLst>
              <a:gd name="T0" fmla="*/ 0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0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0" y="8"/>
                </a:moveTo>
                <a:lnTo>
                  <a:pt x="16" y="0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185"/>
          <p:cNvSpPr>
            <a:spLocks/>
          </p:cNvSpPr>
          <p:nvPr/>
        </p:nvSpPr>
        <p:spPr bwMode="auto">
          <a:xfrm>
            <a:off x="6227763" y="3524251"/>
            <a:ext cx="23813" cy="12700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1" y="1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186"/>
          <p:cNvSpPr>
            <a:spLocks/>
          </p:cNvSpPr>
          <p:nvPr/>
        </p:nvSpPr>
        <p:spPr bwMode="auto">
          <a:xfrm>
            <a:off x="5683250" y="3598863"/>
            <a:ext cx="173038" cy="185738"/>
          </a:xfrm>
          <a:custGeom>
            <a:avLst/>
            <a:gdLst>
              <a:gd name="T0" fmla="*/ 12 w 14"/>
              <a:gd name="T1" fmla="*/ 9 h 15"/>
              <a:gd name="T2" fmla="*/ 8 w 14"/>
              <a:gd name="T3" fmla="*/ 8 h 15"/>
              <a:gd name="T4" fmla="*/ 11 w 14"/>
              <a:gd name="T5" fmla="*/ 3 h 15"/>
              <a:gd name="T6" fmla="*/ 8 w 14"/>
              <a:gd name="T7" fmla="*/ 3 h 15"/>
              <a:gd name="T8" fmla="*/ 10 w 14"/>
              <a:gd name="T9" fmla="*/ 2 h 15"/>
              <a:gd name="T10" fmla="*/ 7 w 14"/>
              <a:gd name="T11" fmla="*/ 0 h 15"/>
              <a:gd name="T12" fmla="*/ 4 w 14"/>
              <a:gd name="T13" fmla="*/ 2 h 15"/>
              <a:gd name="T14" fmla="*/ 7 w 14"/>
              <a:gd name="T15" fmla="*/ 4 h 15"/>
              <a:gd name="T16" fmla="*/ 6 w 14"/>
              <a:gd name="T17" fmla="*/ 6 h 15"/>
              <a:gd name="T18" fmla="*/ 6 w 14"/>
              <a:gd name="T19" fmla="*/ 6 h 15"/>
              <a:gd name="T20" fmla="*/ 5 w 14"/>
              <a:gd name="T21" fmla="*/ 7 h 15"/>
              <a:gd name="T22" fmla="*/ 5 w 14"/>
              <a:gd name="T23" fmla="*/ 8 h 15"/>
              <a:gd name="T24" fmla="*/ 4 w 14"/>
              <a:gd name="T25" fmla="*/ 8 h 15"/>
              <a:gd name="T26" fmla="*/ 4 w 14"/>
              <a:gd name="T27" fmla="*/ 7 h 15"/>
              <a:gd name="T28" fmla="*/ 1 w 14"/>
              <a:gd name="T29" fmla="*/ 8 h 15"/>
              <a:gd name="T30" fmla="*/ 1 w 14"/>
              <a:gd name="T31" fmla="*/ 9 h 15"/>
              <a:gd name="T32" fmla="*/ 0 w 14"/>
              <a:gd name="T33" fmla="*/ 9 h 15"/>
              <a:gd name="T34" fmla="*/ 3 w 14"/>
              <a:gd name="T35" fmla="*/ 9 h 15"/>
              <a:gd name="T36" fmla="*/ 4 w 14"/>
              <a:gd name="T37" fmla="*/ 9 h 15"/>
              <a:gd name="T38" fmla="*/ 0 w 14"/>
              <a:gd name="T39" fmla="*/ 13 h 15"/>
              <a:gd name="T40" fmla="*/ 2 w 14"/>
              <a:gd name="T41" fmla="*/ 13 h 15"/>
              <a:gd name="T42" fmla="*/ 6 w 14"/>
              <a:gd name="T43" fmla="*/ 13 h 15"/>
              <a:gd name="T44" fmla="*/ 7 w 14"/>
              <a:gd name="T45" fmla="*/ 14 h 15"/>
              <a:gd name="T46" fmla="*/ 8 w 14"/>
              <a:gd name="T47" fmla="*/ 14 h 15"/>
              <a:gd name="T48" fmla="*/ 7 w 14"/>
              <a:gd name="T49" fmla="*/ 15 h 15"/>
              <a:gd name="T50" fmla="*/ 10 w 14"/>
              <a:gd name="T51" fmla="*/ 15 h 15"/>
              <a:gd name="T52" fmla="*/ 12 w 14"/>
              <a:gd name="T53" fmla="*/ 11 h 15"/>
              <a:gd name="T54" fmla="*/ 14 w 14"/>
              <a:gd name="T55" fmla="*/ 11 h 15"/>
              <a:gd name="T56" fmla="*/ 14 w 14"/>
              <a:gd name="T57" fmla="*/ 10 h 15"/>
              <a:gd name="T58" fmla="*/ 12 w 14"/>
              <a:gd name="T59" fmla="*/ 11 h 15"/>
              <a:gd name="T60" fmla="*/ 12 w 14"/>
              <a:gd name="T61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" h="15">
                <a:moveTo>
                  <a:pt x="12" y="9"/>
                </a:moveTo>
                <a:cubicBezTo>
                  <a:pt x="10" y="10"/>
                  <a:pt x="10" y="7"/>
                  <a:pt x="8" y="8"/>
                </a:cubicBezTo>
                <a:cubicBezTo>
                  <a:pt x="3" y="6"/>
                  <a:pt x="11" y="6"/>
                  <a:pt x="11" y="3"/>
                </a:cubicBezTo>
                <a:cubicBezTo>
                  <a:pt x="8" y="3"/>
                  <a:pt x="8" y="3"/>
                  <a:pt x="8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0"/>
                  <a:pt x="7" y="0"/>
                  <a:pt x="7" y="0"/>
                </a:cubicBezTo>
                <a:cubicBezTo>
                  <a:pt x="6" y="1"/>
                  <a:pt x="5" y="1"/>
                  <a:pt x="4" y="2"/>
                </a:cubicBezTo>
                <a:cubicBezTo>
                  <a:pt x="7" y="4"/>
                  <a:pt x="7" y="4"/>
                  <a:pt x="7" y="4"/>
                </a:cubicBezTo>
                <a:cubicBezTo>
                  <a:pt x="5" y="4"/>
                  <a:pt x="8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5" y="7"/>
                </a:cubicBezTo>
                <a:cubicBezTo>
                  <a:pt x="5" y="7"/>
                  <a:pt x="5" y="7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5" y="11"/>
                  <a:pt x="1" y="12"/>
                  <a:pt x="0" y="13"/>
                </a:cubicBezTo>
                <a:cubicBezTo>
                  <a:pt x="1" y="13"/>
                  <a:pt x="2" y="14"/>
                  <a:pt x="2" y="13"/>
                </a:cubicBezTo>
                <a:cubicBezTo>
                  <a:pt x="3" y="13"/>
                  <a:pt x="5" y="12"/>
                  <a:pt x="6" y="13"/>
                </a:cubicBezTo>
                <a:cubicBezTo>
                  <a:pt x="7" y="13"/>
                  <a:pt x="8" y="13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5"/>
                  <a:pt x="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3"/>
                  <a:pt x="11" y="12"/>
                  <a:pt x="12" y="11"/>
                </a:cubicBezTo>
                <a:cubicBezTo>
                  <a:pt x="13" y="11"/>
                  <a:pt x="14" y="11"/>
                  <a:pt x="14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0"/>
                  <a:pt x="12" y="10"/>
                  <a:pt x="1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187"/>
          <p:cNvSpPr>
            <a:spLocks/>
          </p:cNvSpPr>
          <p:nvPr/>
        </p:nvSpPr>
        <p:spPr bwMode="auto">
          <a:xfrm>
            <a:off x="5707063" y="3648076"/>
            <a:ext cx="25400" cy="25400"/>
          </a:xfrm>
          <a:custGeom>
            <a:avLst/>
            <a:gdLst>
              <a:gd name="T0" fmla="*/ 1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1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0" y="1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188"/>
          <p:cNvSpPr>
            <a:spLocks/>
          </p:cNvSpPr>
          <p:nvPr/>
        </p:nvSpPr>
        <p:spPr bwMode="auto">
          <a:xfrm>
            <a:off x="6091238" y="3622676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189"/>
          <p:cNvSpPr>
            <a:spLocks/>
          </p:cNvSpPr>
          <p:nvPr/>
        </p:nvSpPr>
        <p:spPr bwMode="auto">
          <a:xfrm>
            <a:off x="9915525" y="3089276"/>
            <a:ext cx="49213" cy="12700"/>
          </a:xfrm>
          <a:custGeom>
            <a:avLst/>
            <a:gdLst>
              <a:gd name="T0" fmla="*/ 15 w 31"/>
              <a:gd name="T1" fmla="*/ 0 h 8"/>
              <a:gd name="T2" fmla="*/ 0 w 31"/>
              <a:gd name="T3" fmla="*/ 8 h 8"/>
              <a:gd name="T4" fmla="*/ 31 w 31"/>
              <a:gd name="T5" fmla="*/ 0 h 8"/>
              <a:gd name="T6" fmla="*/ 15 w 31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8">
                <a:moveTo>
                  <a:pt x="15" y="0"/>
                </a:moveTo>
                <a:lnTo>
                  <a:pt x="0" y="8"/>
                </a:lnTo>
                <a:lnTo>
                  <a:pt x="31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190"/>
          <p:cNvSpPr>
            <a:spLocks/>
          </p:cNvSpPr>
          <p:nvPr/>
        </p:nvSpPr>
        <p:spPr bwMode="auto">
          <a:xfrm>
            <a:off x="10669588" y="3001963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191"/>
          <p:cNvSpPr>
            <a:spLocks/>
          </p:cNvSpPr>
          <p:nvPr/>
        </p:nvSpPr>
        <p:spPr bwMode="auto">
          <a:xfrm>
            <a:off x="6029325" y="3660776"/>
            <a:ext cx="98425" cy="87313"/>
          </a:xfrm>
          <a:custGeom>
            <a:avLst/>
            <a:gdLst>
              <a:gd name="T0" fmla="*/ 6 w 8"/>
              <a:gd name="T1" fmla="*/ 7 h 7"/>
              <a:gd name="T2" fmla="*/ 8 w 8"/>
              <a:gd name="T3" fmla="*/ 5 h 7"/>
              <a:gd name="T4" fmla="*/ 7 w 8"/>
              <a:gd name="T5" fmla="*/ 4 h 7"/>
              <a:gd name="T6" fmla="*/ 5 w 8"/>
              <a:gd name="T7" fmla="*/ 4 h 7"/>
              <a:gd name="T8" fmla="*/ 0 w 8"/>
              <a:gd name="T9" fmla="*/ 1 h 7"/>
              <a:gd name="T10" fmla="*/ 2 w 8"/>
              <a:gd name="T11" fmla="*/ 3 h 7"/>
              <a:gd name="T12" fmla="*/ 1 w 8"/>
              <a:gd name="T13" fmla="*/ 5 h 7"/>
              <a:gd name="T14" fmla="*/ 1 w 8"/>
              <a:gd name="T15" fmla="*/ 6 h 7"/>
              <a:gd name="T16" fmla="*/ 2 w 8"/>
              <a:gd name="T17" fmla="*/ 7 h 7"/>
              <a:gd name="T18" fmla="*/ 2 w 8"/>
              <a:gd name="T19" fmla="*/ 7 h 7"/>
              <a:gd name="T20" fmla="*/ 6 w 8"/>
              <a:gd name="T21" fmla="*/ 6 h 7"/>
              <a:gd name="T22" fmla="*/ 6 w 8"/>
              <a:gd name="T2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7"/>
                </a:moveTo>
                <a:cubicBezTo>
                  <a:pt x="8" y="5"/>
                  <a:pt x="8" y="5"/>
                  <a:pt x="8" y="5"/>
                </a:cubicBezTo>
                <a:cubicBezTo>
                  <a:pt x="7" y="4"/>
                  <a:pt x="7" y="4"/>
                  <a:pt x="7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7"/>
                  <a:pt x="5" y="0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4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5" y="5"/>
                  <a:pt x="6" y="6"/>
                </a:cubicBezTo>
                <a:cubicBezTo>
                  <a:pt x="5" y="6"/>
                  <a:pt x="6" y="6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192"/>
          <p:cNvSpPr>
            <a:spLocks/>
          </p:cNvSpPr>
          <p:nvPr/>
        </p:nvSpPr>
        <p:spPr bwMode="auto">
          <a:xfrm>
            <a:off x="6091238" y="3660776"/>
            <a:ext cx="23813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1 h 2"/>
              <a:gd name="T4" fmla="*/ 0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1" y="2"/>
                  <a:pt x="1" y="1"/>
                  <a:pt x="2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193"/>
          <p:cNvSpPr>
            <a:spLocks/>
          </p:cNvSpPr>
          <p:nvPr/>
        </p:nvSpPr>
        <p:spPr bwMode="auto">
          <a:xfrm>
            <a:off x="5670550" y="3735388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194"/>
          <p:cNvSpPr>
            <a:spLocks/>
          </p:cNvSpPr>
          <p:nvPr/>
        </p:nvSpPr>
        <p:spPr bwMode="auto">
          <a:xfrm>
            <a:off x="11252200" y="2927351"/>
            <a:ext cx="23813" cy="25400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195"/>
          <p:cNvSpPr>
            <a:spLocks/>
          </p:cNvSpPr>
          <p:nvPr/>
        </p:nvSpPr>
        <p:spPr bwMode="auto">
          <a:xfrm>
            <a:off x="5867400" y="3697288"/>
            <a:ext cx="136525" cy="38100"/>
          </a:xfrm>
          <a:custGeom>
            <a:avLst/>
            <a:gdLst>
              <a:gd name="T0" fmla="*/ 8 w 11"/>
              <a:gd name="T1" fmla="*/ 2 h 3"/>
              <a:gd name="T2" fmla="*/ 9 w 11"/>
              <a:gd name="T3" fmla="*/ 3 h 3"/>
              <a:gd name="T4" fmla="*/ 11 w 11"/>
              <a:gd name="T5" fmla="*/ 1 h 3"/>
              <a:gd name="T6" fmla="*/ 8 w 11"/>
              <a:gd name="T7" fmla="*/ 0 h 3"/>
              <a:gd name="T8" fmla="*/ 8 w 11"/>
              <a:gd name="T9" fmla="*/ 1 h 3"/>
              <a:gd name="T10" fmla="*/ 7 w 11"/>
              <a:gd name="T11" fmla="*/ 1 h 3"/>
              <a:gd name="T12" fmla="*/ 7 w 11"/>
              <a:gd name="T13" fmla="*/ 0 h 3"/>
              <a:gd name="T14" fmla="*/ 4 w 11"/>
              <a:gd name="T15" fmla="*/ 1 h 3"/>
              <a:gd name="T16" fmla="*/ 4 w 11"/>
              <a:gd name="T17" fmla="*/ 0 h 3"/>
              <a:gd name="T18" fmla="*/ 2 w 11"/>
              <a:gd name="T19" fmla="*/ 1 h 3"/>
              <a:gd name="T20" fmla="*/ 1 w 11"/>
              <a:gd name="T21" fmla="*/ 3 h 3"/>
              <a:gd name="T22" fmla="*/ 3 w 11"/>
              <a:gd name="T23" fmla="*/ 2 h 3"/>
              <a:gd name="T24" fmla="*/ 4 w 11"/>
              <a:gd name="T25" fmla="*/ 3 h 3"/>
              <a:gd name="T26" fmla="*/ 8 w 11"/>
              <a:gd name="T2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" h="3">
                <a:moveTo>
                  <a:pt x="8" y="2"/>
                </a:moveTo>
                <a:cubicBezTo>
                  <a:pt x="9" y="2"/>
                  <a:pt x="9" y="2"/>
                  <a:pt x="9" y="3"/>
                </a:cubicBezTo>
                <a:cubicBezTo>
                  <a:pt x="10" y="3"/>
                  <a:pt x="10" y="1"/>
                  <a:pt x="11" y="1"/>
                </a:cubicBezTo>
                <a:cubicBezTo>
                  <a:pt x="11" y="0"/>
                  <a:pt x="9" y="1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2"/>
                  <a:pt x="7" y="1"/>
                </a:cubicBezTo>
                <a:cubicBezTo>
                  <a:pt x="6" y="1"/>
                  <a:pt x="7" y="1"/>
                  <a:pt x="7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0" y="2"/>
                  <a:pt x="1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3"/>
                </a:cubicBezTo>
                <a:cubicBezTo>
                  <a:pt x="6" y="3"/>
                  <a:pt x="7" y="3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196"/>
          <p:cNvSpPr>
            <a:spLocks/>
          </p:cNvSpPr>
          <p:nvPr/>
        </p:nvSpPr>
        <p:spPr bwMode="auto">
          <a:xfrm>
            <a:off x="5657850" y="3735388"/>
            <a:ext cx="25400" cy="23813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1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1"/>
                  <a:pt x="1" y="1"/>
                </a:cubicBezTo>
                <a:cubicBezTo>
                  <a:pt x="0" y="0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197"/>
          <p:cNvSpPr>
            <a:spLocks/>
          </p:cNvSpPr>
          <p:nvPr/>
        </p:nvSpPr>
        <p:spPr bwMode="auto">
          <a:xfrm>
            <a:off x="11190288" y="2952751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198"/>
          <p:cNvSpPr>
            <a:spLocks/>
          </p:cNvSpPr>
          <p:nvPr/>
        </p:nvSpPr>
        <p:spPr bwMode="auto">
          <a:xfrm>
            <a:off x="11177588" y="2965451"/>
            <a:ext cx="25400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1"/>
                  <a:pt x="0" y="0"/>
                  <a:pt x="0" y="1"/>
                </a:cubicBezTo>
                <a:cubicBezTo>
                  <a:pt x="1" y="0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199"/>
          <p:cNvSpPr>
            <a:spLocks/>
          </p:cNvSpPr>
          <p:nvPr/>
        </p:nvSpPr>
        <p:spPr bwMode="auto">
          <a:xfrm>
            <a:off x="11128375" y="2978151"/>
            <a:ext cx="74613" cy="98425"/>
          </a:xfrm>
          <a:custGeom>
            <a:avLst/>
            <a:gdLst>
              <a:gd name="T0" fmla="*/ 1 w 6"/>
              <a:gd name="T1" fmla="*/ 4 h 8"/>
              <a:gd name="T2" fmla="*/ 2 w 6"/>
              <a:gd name="T3" fmla="*/ 6 h 8"/>
              <a:gd name="T4" fmla="*/ 3 w 6"/>
              <a:gd name="T5" fmla="*/ 6 h 8"/>
              <a:gd name="T6" fmla="*/ 3 w 6"/>
              <a:gd name="T7" fmla="*/ 7 h 8"/>
              <a:gd name="T8" fmla="*/ 2 w 6"/>
              <a:gd name="T9" fmla="*/ 8 h 8"/>
              <a:gd name="T10" fmla="*/ 4 w 6"/>
              <a:gd name="T11" fmla="*/ 7 h 8"/>
              <a:gd name="T12" fmla="*/ 4 w 6"/>
              <a:gd name="T13" fmla="*/ 3 h 8"/>
              <a:gd name="T14" fmla="*/ 6 w 6"/>
              <a:gd name="T15" fmla="*/ 1 h 8"/>
              <a:gd name="T16" fmla="*/ 2 w 6"/>
              <a:gd name="T17" fmla="*/ 0 h 8"/>
              <a:gd name="T18" fmla="*/ 1 w 6"/>
              <a:gd name="T1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8">
                <a:moveTo>
                  <a:pt x="1" y="4"/>
                </a:moveTo>
                <a:cubicBezTo>
                  <a:pt x="0" y="5"/>
                  <a:pt x="3" y="5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1" y="7"/>
                  <a:pt x="2" y="8"/>
                </a:cubicBezTo>
                <a:cubicBezTo>
                  <a:pt x="2" y="7"/>
                  <a:pt x="3" y="7"/>
                  <a:pt x="4" y="7"/>
                </a:cubicBezTo>
                <a:cubicBezTo>
                  <a:pt x="2" y="6"/>
                  <a:pt x="4" y="4"/>
                  <a:pt x="4" y="3"/>
                </a:cubicBezTo>
                <a:cubicBezTo>
                  <a:pt x="5" y="4"/>
                  <a:pt x="6" y="2"/>
                  <a:pt x="6" y="1"/>
                </a:cubicBezTo>
                <a:cubicBezTo>
                  <a:pt x="4" y="2"/>
                  <a:pt x="4" y="0"/>
                  <a:pt x="2" y="0"/>
                </a:cubicBezTo>
                <a:cubicBezTo>
                  <a:pt x="2" y="1"/>
                  <a:pt x="4" y="4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200"/>
          <p:cNvSpPr>
            <a:spLocks/>
          </p:cNvSpPr>
          <p:nvPr/>
        </p:nvSpPr>
        <p:spPr bwMode="auto">
          <a:xfrm>
            <a:off x="11202988" y="2978151"/>
            <a:ext cx="23813" cy="11113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201"/>
          <p:cNvSpPr>
            <a:spLocks/>
          </p:cNvSpPr>
          <p:nvPr/>
        </p:nvSpPr>
        <p:spPr bwMode="auto">
          <a:xfrm>
            <a:off x="6165850" y="3697288"/>
            <a:ext cx="85725" cy="61913"/>
          </a:xfrm>
          <a:custGeom>
            <a:avLst/>
            <a:gdLst>
              <a:gd name="T0" fmla="*/ 2 w 7"/>
              <a:gd name="T1" fmla="*/ 5 h 5"/>
              <a:gd name="T2" fmla="*/ 3 w 7"/>
              <a:gd name="T3" fmla="*/ 4 h 5"/>
              <a:gd name="T4" fmla="*/ 5 w 7"/>
              <a:gd name="T5" fmla="*/ 4 h 5"/>
              <a:gd name="T6" fmla="*/ 5 w 7"/>
              <a:gd name="T7" fmla="*/ 5 h 5"/>
              <a:gd name="T8" fmla="*/ 7 w 7"/>
              <a:gd name="T9" fmla="*/ 5 h 5"/>
              <a:gd name="T10" fmla="*/ 7 w 7"/>
              <a:gd name="T11" fmla="*/ 4 h 5"/>
              <a:gd name="T12" fmla="*/ 6 w 7"/>
              <a:gd name="T13" fmla="*/ 3 h 5"/>
              <a:gd name="T14" fmla="*/ 2 w 7"/>
              <a:gd name="T15" fmla="*/ 0 h 5"/>
              <a:gd name="T16" fmla="*/ 2 w 7"/>
              <a:gd name="T17" fmla="*/ 1 h 5"/>
              <a:gd name="T18" fmla="*/ 2 w 7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5">
                <a:moveTo>
                  <a:pt x="2" y="5"/>
                </a:moveTo>
                <a:cubicBezTo>
                  <a:pt x="3" y="4"/>
                  <a:pt x="3" y="4"/>
                  <a:pt x="3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4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4"/>
                  <a:pt x="6" y="3"/>
                </a:cubicBezTo>
                <a:cubicBezTo>
                  <a:pt x="2" y="2"/>
                  <a:pt x="5" y="0"/>
                  <a:pt x="2" y="0"/>
                </a:cubicBezTo>
                <a:cubicBezTo>
                  <a:pt x="2" y="1"/>
                  <a:pt x="3" y="1"/>
                  <a:pt x="2" y="1"/>
                </a:cubicBezTo>
                <a:cubicBezTo>
                  <a:pt x="1" y="3"/>
                  <a:pt x="0" y="4"/>
                  <a:pt x="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202"/>
          <p:cNvSpPr>
            <a:spLocks/>
          </p:cNvSpPr>
          <p:nvPr/>
        </p:nvSpPr>
        <p:spPr bwMode="auto">
          <a:xfrm>
            <a:off x="9840913" y="3176588"/>
            <a:ext cx="25400" cy="23813"/>
          </a:xfrm>
          <a:custGeom>
            <a:avLst/>
            <a:gdLst>
              <a:gd name="T0" fmla="*/ 1 w 2"/>
              <a:gd name="T1" fmla="*/ 0 h 2"/>
              <a:gd name="T2" fmla="*/ 0 w 2"/>
              <a:gd name="T3" fmla="*/ 1 h 2"/>
              <a:gd name="T4" fmla="*/ 1 w 2"/>
              <a:gd name="T5" fmla="*/ 2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0" y="2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203"/>
          <p:cNvSpPr>
            <a:spLocks/>
          </p:cNvSpPr>
          <p:nvPr/>
        </p:nvSpPr>
        <p:spPr bwMode="auto">
          <a:xfrm>
            <a:off x="10348913" y="3114676"/>
            <a:ext cx="160338" cy="98425"/>
          </a:xfrm>
          <a:custGeom>
            <a:avLst/>
            <a:gdLst>
              <a:gd name="T0" fmla="*/ 7 w 13"/>
              <a:gd name="T1" fmla="*/ 6 h 8"/>
              <a:gd name="T2" fmla="*/ 5 w 13"/>
              <a:gd name="T3" fmla="*/ 5 h 8"/>
              <a:gd name="T4" fmla="*/ 8 w 13"/>
              <a:gd name="T5" fmla="*/ 4 h 8"/>
              <a:gd name="T6" fmla="*/ 12 w 13"/>
              <a:gd name="T7" fmla="*/ 0 h 8"/>
              <a:gd name="T8" fmla="*/ 11 w 13"/>
              <a:gd name="T9" fmla="*/ 1 h 8"/>
              <a:gd name="T10" fmla="*/ 7 w 13"/>
              <a:gd name="T11" fmla="*/ 2 h 8"/>
              <a:gd name="T12" fmla="*/ 4 w 13"/>
              <a:gd name="T13" fmla="*/ 5 h 8"/>
              <a:gd name="T14" fmla="*/ 2 w 13"/>
              <a:gd name="T15" fmla="*/ 5 h 8"/>
              <a:gd name="T16" fmla="*/ 1 w 13"/>
              <a:gd name="T17" fmla="*/ 8 h 8"/>
              <a:gd name="T18" fmla="*/ 7 w 13"/>
              <a:gd name="T1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8">
                <a:moveTo>
                  <a:pt x="7" y="6"/>
                </a:moveTo>
                <a:cubicBezTo>
                  <a:pt x="5" y="5"/>
                  <a:pt x="5" y="5"/>
                  <a:pt x="5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2"/>
                  <a:pt x="13" y="1"/>
                  <a:pt x="12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2"/>
                  <a:pt x="8" y="3"/>
                  <a:pt x="7" y="2"/>
                </a:cubicBezTo>
                <a:cubicBezTo>
                  <a:pt x="6" y="3"/>
                  <a:pt x="6" y="4"/>
                  <a:pt x="4" y="5"/>
                </a:cubicBezTo>
                <a:cubicBezTo>
                  <a:pt x="3" y="5"/>
                  <a:pt x="3" y="4"/>
                  <a:pt x="2" y="5"/>
                </a:cubicBezTo>
                <a:cubicBezTo>
                  <a:pt x="4" y="6"/>
                  <a:pt x="0" y="6"/>
                  <a:pt x="1" y="8"/>
                </a:cubicBezTo>
                <a:cubicBezTo>
                  <a:pt x="3" y="6"/>
                  <a:pt x="5" y="8"/>
                  <a:pt x="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204"/>
          <p:cNvSpPr>
            <a:spLocks/>
          </p:cNvSpPr>
          <p:nvPr/>
        </p:nvSpPr>
        <p:spPr bwMode="auto">
          <a:xfrm>
            <a:off x="9655175" y="3213101"/>
            <a:ext cx="247650" cy="100013"/>
          </a:xfrm>
          <a:custGeom>
            <a:avLst/>
            <a:gdLst>
              <a:gd name="T0" fmla="*/ 8 w 20"/>
              <a:gd name="T1" fmla="*/ 7 h 8"/>
              <a:gd name="T2" fmla="*/ 12 w 20"/>
              <a:gd name="T3" fmla="*/ 5 h 8"/>
              <a:gd name="T4" fmla="*/ 13 w 20"/>
              <a:gd name="T5" fmla="*/ 4 h 8"/>
              <a:gd name="T6" fmla="*/ 17 w 20"/>
              <a:gd name="T7" fmla="*/ 3 h 8"/>
              <a:gd name="T8" fmla="*/ 20 w 20"/>
              <a:gd name="T9" fmla="*/ 1 h 8"/>
              <a:gd name="T10" fmla="*/ 10 w 20"/>
              <a:gd name="T11" fmla="*/ 4 h 8"/>
              <a:gd name="T12" fmla="*/ 10 w 20"/>
              <a:gd name="T13" fmla="*/ 2 h 8"/>
              <a:gd name="T14" fmla="*/ 9 w 20"/>
              <a:gd name="T15" fmla="*/ 2 h 8"/>
              <a:gd name="T16" fmla="*/ 6 w 20"/>
              <a:gd name="T17" fmla="*/ 5 h 8"/>
              <a:gd name="T18" fmla="*/ 0 w 20"/>
              <a:gd name="T19" fmla="*/ 7 h 8"/>
              <a:gd name="T20" fmla="*/ 2 w 20"/>
              <a:gd name="T21" fmla="*/ 8 h 8"/>
              <a:gd name="T22" fmla="*/ 7 w 20"/>
              <a:gd name="T23" fmla="*/ 5 h 8"/>
              <a:gd name="T24" fmla="*/ 8 w 20"/>
              <a:gd name="T25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8">
                <a:moveTo>
                  <a:pt x="8" y="7"/>
                </a:moveTo>
                <a:cubicBezTo>
                  <a:pt x="10" y="6"/>
                  <a:pt x="10" y="5"/>
                  <a:pt x="12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5" y="4"/>
                  <a:pt x="15" y="2"/>
                  <a:pt x="17" y="3"/>
                </a:cubicBezTo>
                <a:cubicBezTo>
                  <a:pt x="16" y="1"/>
                  <a:pt x="19" y="2"/>
                  <a:pt x="20" y="1"/>
                </a:cubicBezTo>
                <a:cubicBezTo>
                  <a:pt x="15" y="0"/>
                  <a:pt x="14" y="3"/>
                  <a:pt x="10" y="4"/>
                </a:cubicBezTo>
                <a:cubicBezTo>
                  <a:pt x="9" y="3"/>
                  <a:pt x="11" y="3"/>
                  <a:pt x="10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3"/>
                  <a:pt x="6" y="3"/>
                  <a:pt x="6" y="5"/>
                </a:cubicBezTo>
                <a:cubicBezTo>
                  <a:pt x="3" y="4"/>
                  <a:pt x="2" y="6"/>
                  <a:pt x="0" y="7"/>
                </a:cubicBezTo>
                <a:cubicBezTo>
                  <a:pt x="1" y="7"/>
                  <a:pt x="2" y="7"/>
                  <a:pt x="2" y="8"/>
                </a:cubicBezTo>
                <a:cubicBezTo>
                  <a:pt x="4" y="6"/>
                  <a:pt x="6" y="7"/>
                  <a:pt x="7" y="5"/>
                </a:cubicBezTo>
                <a:cubicBezTo>
                  <a:pt x="8" y="6"/>
                  <a:pt x="8" y="6"/>
                  <a:pt x="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/>
          </p:cNvSpPr>
          <p:nvPr/>
        </p:nvSpPr>
        <p:spPr bwMode="auto">
          <a:xfrm>
            <a:off x="9593263" y="3287713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11017250" y="3063875"/>
            <a:ext cx="85725" cy="87313"/>
          </a:xfrm>
          <a:custGeom>
            <a:avLst/>
            <a:gdLst>
              <a:gd name="T0" fmla="*/ 3 w 7"/>
              <a:gd name="T1" fmla="*/ 7 h 7"/>
              <a:gd name="T2" fmla="*/ 6 w 7"/>
              <a:gd name="T3" fmla="*/ 2 h 7"/>
              <a:gd name="T4" fmla="*/ 2 w 7"/>
              <a:gd name="T5" fmla="*/ 2 h 7"/>
              <a:gd name="T6" fmla="*/ 1 w 7"/>
              <a:gd name="T7" fmla="*/ 6 h 7"/>
              <a:gd name="T8" fmla="*/ 2 w 7"/>
              <a:gd name="T9" fmla="*/ 6 h 7"/>
              <a:gd name="T10" fmla="*/ 2 w 7"/>
              <a:gd name="T11" fmla="*/ 7 h 7"/>
              <a:gd name="T12" fmla="*/ 3 w 7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7">
                <a:moveTo>
                  <a:pt x="3" y="7"/>
                </a:moveTo>
                <a:cubicBezTo>
                  <a:pt x="2" y="4"/>
                  <a:pt x="7" y="4"/>
                  <a:pt x="6" y="2"/>
                </a:cubicBezTo>
                <a:cubicBezTo>
                  <a:pt x="4" y="0"/>
                  <a:pt x="3" y="3"/>
                  <a:pt x="2" y="2"/>
                </a:cubicBezTo>
                <a:cubicBezTo>
                  <a:pt x="4" y="3"/>
                  <a:pt x="0" y="4"/>
                  <a:pt x="1" y="6"/>
                </a:cubicBezTo>
                <a:cubicBezTo>
                  <a:pt x="2" y="6"/>
                  <a:pt x="2" y="5"/>
                  <a:pt x="2" y="6"/>
                </a:cubicBezTo>
                <a:cubicBezTo>
                  <a:pt x="3" y="6"/>
                  <a:pt x="2" y="7"/>
                  <a:pt x="2" y="7"/>
                </a:cubicBez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6115050" y="3784600"/>
            <a:ext cx="50800" cy="38100"/>
          </a:xfrm>
          <a:custGeom>
            <a:avLst/>
            <a:gdLst>
              <a:gd name="T0" fmla="*/ 0 w 4"/>
              <a:gd name="T1" fmla="*/ 2 h 3"/>
              <a:gd name="T2" fmla="*/ 4 w 4"/>
              <a:gd name="T3" fmla="*/ 1 h 3"/>
              <a:gd name="T4" fmla="*/ 3 w 4"/>
              <a:gd name="T5" fmla="*/ 0 h 3"/>
              <a:gd name="T6" fmla="*/ 0 w 4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2" y="3"/>
                  <a:pt x="2" y="0"/>
                  <a:pt x="4" y="1"/>
                </a:cubicBezTo>
                <a:cubicBezTo>
                  <a:pt x="4" y="1"/>
                  <a:pt x="3" y="1"/>
                  <a:pt x="3" y="0"/>
                </a:cubicBezTo>
                <a:cubicBezTo>
                  <a:pt x="1" y="0"/>
                  <a:pt x="2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10261600" y="3200400"/>
            <a:ext cx="25400" cy="12700"/>
          </a:xfrm>
          <a:custGeom>
            <a:avLst/>
            <a:gdLst>
              <a:gd name="T0" fmla="*/ 8 w 16"/>
              <a:gd name="T1" fmla="*/ 0 h 8"/>
              <a:gd name="T2" fmla="*/ 0 w 16"/>
              <a:gd name="T3" fmla="*/ 8 h 8"/>
              <a:gd name="T4" fmla="*/ 16 w 16"/>
              <a:gd name="T5" fmla="*/ 0 h 8"/>
              <a:gd name="T6" fmla="*/ 8 w 16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0"/>
                </a:moveTo>
                <a:lnTo>
                  <a:pt x="0" y="8"/>
                </a:lnTo>
                <a:lnTo>
                  <a:pt x="1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6276975" y="3771900"/>
            <a:ext cx="0" cy="1270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6264275" y="3784600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6042025" y="3810000"/>
            <a:ext cx="73025" cy="36513"/>
          </a:xfrm>
          <a:custGeom>
            <a:avLst/>
            <a:gdLst>
              <a:gd name="T0" fmla="*/ 2 w 6"/>
              <a:gd name="T1" fmla="*/ 1 h 3"/>
              <a:gd name="T2" fmla="*/ 1 w 6"/>
              <a:gd name="T3" fmla="*/ 2 h 3"/>
              <a:gd name="T4" fmla="*/ 2 w 6"/>
              <a:gd name="T5" fmla="*/ 2 h 3"/>
              <a:gd name="T6" fmla="*/ 2 w 6"/>
              <a:gd name="T7" fmla="*/ 3 h 3"/>
              <a:gd name="T8" fmla="*/ 5 w 6"/>
              <a:gd name="T9" fmla="*/ 2 h 3"/>
              <a:gd name="T10" fmla="*/ 5 w 6"/>
              <a:gd name="T11" fmla="*/ 3 h 3"/>
              <a:gd name="T12" fmla="*/ 5 w 6"/>
              <a:gd name="T13" fmla="*/ 1 h 3"/>
              <a:gd name="T14" fmla="*/ 2 w 6"/>
              <a:gd name="T1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3">
                <a:moveTo>
                  <a:pt x="2" y="1"/>
                </a:moveTo>
                <a:cubicBezTo>
                  <a:pt x="1" y="1"/>
                  <a:pt x="0" y="1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1" y="3"/>
                  <a:pt x="2" y="3"/>
                </a:cubicBezTo>
                <a:cubicBezTo>
                  <a:pt x="2" y="3"/>
                  <a:pt x="3" y="1"/>
                  <a:pt x="5" y="2"/>
                </a:cubicBezTo>
                <a:cubicBezTo>
                  <a:pt x="6" y="2"/>
                  <a:pt x="4" y="3"/>
                  <a:pt x="5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3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10163175" y="3213100"/>
            <a:ext cx="85725" cy="50800"/>
          </a:xfrm>
          <a:custGeom>
            <a:avLst/>
            <a:gdLst>
              <a:gd name="T0" fmla="*/ 7 w 7"/>
              <a:gd name="T1" fmla="*/ 1 h 4"/>
              <a:gd name="T2" fmla="*/ 5 w 7"/>
              <a:gd name="T3" fmla="*/ 2 h 4"/>
              <a:gd name="T4" fmla="*/ 3 w 7"/>
              <a:gd name="T5" fmla="*/ 2 h 4"/>
              <a:gd name="T6" fmla="*/ 3 w 7"/>
              <a:gd name="T7" fmla="*/ 2 h 4"/>
              <a:gd name="T8" fmla="*/ 0 w 7"/>
              <a:gd name="T9" fmla="*/ 4 h 4"/>
              <a:gd name="T10" fmla="*/ 7 w 7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7" y="1"/>
                </a:moveTo>
                <a:cubicBezTo>
                  <a:pt x="7" y="0"/>
                  <a:pt x="5" y="1"/>
                  <a:pt x="5" y="2"/>
                </a:cubicBezTo>
                <a:cubicBezTo>
                  <a:pt x="4" y="3"/>
                  <a:pt x="4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4"/>
                  <a:pt x="1" y="3"/>
                  <a:pt x="0" y="4"/>
                </a:cubicBezTo>
                <a:cubicBezTo>
                  <a:pt x="3" y="4"/>
                  <a:pt x="6" y="2"/>
                  <a:pt x="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/>
          </p:cNvSpPr>
          <p:nvPr/>
        </p:nvSpPr>
        <p:spPr bwMode="auto">
          <a:xfrm>
            <a:off x="10310813" y="3200400"/>
            <a:ext cx="38100" cy="38100"/>
          </a:xfrm>
          <a:custGeom>
            <a:avLst/>
            <a:gdLst>
              <a:gd name="T0" fmla="*/ 0 w 3"/>
              <a:gd name="T1" fmla="*/ 3 h 3"/>
              <a:gd name="T2" fmla="*/ 3 w 3"/>
              <a:gd name="T3" fmla="*/ 1 h 3"/>
              <a:gd name="T4" fmla="*/ 0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2" y="2"/>
                  <a:pt x="3" y="1"/>
                </a:cubicBezTo>
                <a:cubicBezTo>
                  <a:pt x="1" y="0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11276013" y="3089275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11264900" y="3089275"/>
            <a:ext cx="11113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/>
          </p:cNvSpPr>
          <p:nvPr/>
        </p:nvSpPr>
        <p:spPr bwMode="auto">
          <a:xfrm>
            <a:off x="9693275" y="3325813"/>
            <a:ext cx="11113" cy="11113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10274300" y="3238500"/>
            <a:ext cx="25400" cy="1270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0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10237788" y="3263900"/>
            <a:ext cx="36513" cy="11113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2" y="0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10163175" y="3287713"/>
            <a:ext cx="61913" cy="38100"/>
          </a:xfrm>
          <a:custGeom>
            <a:avLst/>
            <a:gdLst>
              <a:gd name="T0" fmla="*/ 2 w 5"/>
              <a:gd name="T1" fmla="*/ 0 h 3"/>
              <a:gd name="T2" fmla="*/ 0 w 5"/>
              <a:gd name="T3" fmla="*/ 3 h 3"/>
              <a:gd name="T4" fmla="*/ 5 w 5"/>
              <a:gd name="T5" fmla="*/ 0 h 3"/>
              <a:gd name="T6" fmla="*/ 2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2" y="0"/>
                </a:moveTo>
                <a:cubicBezTo>
                  <a:pt x="3" y="2"/>
                  <a:pt x="1" y="2"/>
                  <a:pt x="0" y="3"/>
                </a:cubicBezTo>
                <a:cubicBezTo>
                  <a:pt x="2" y="2"/>
                  <a:pt x="4" y="1"/>
                  <a:pt x="5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/>
          </p:cNvSpPr>
          <p:nvPr/>
        </p:nvSpPr>
        <p:spPr bwMode="auto">
          <a:xfrm>
            <a:off x="5657850" y="3970338"/>
            <a:ext cx="49213" cy="50800"/>
          </a:xfrm>
          <a:custGeom>
            <a:avLst/>
            <a:gdLst>
              <a:gd name="T0" fmla="*/ 3 w 4"/>
              <a:gd name="T1" fmla="*/ 1 h 4"/>
              <a:gd name="T2" fmla="*/ 1 w 4"/>
              <a:gd name="T3" fmla="*/ 0 h 4"/>
              <a:gd name="T4" fmla="*/ 1 w 4"/>
              <a:gd name="T5" fmla="*/ 0 h 4"/>
              <a:gd name="T6" fmla="*/ 2 w 4"/>
              <a:gd name="T7" fmla="*/ 0 h 4"/>
              <a:gd name="T8" fmla="*/ 1 w 4"/>
              <a:gd name="T9" fmla="*/ 2 h 4"/>
              <a:gd name="T10" fmla="*/ 2 w 4"/>
              <a:gd name="T11" fmla="*/ 4 h 4"/>
              <a:gd name="T12" fmla="*/ 3 w 4"/>
              <a:gd name="T13" fmla="*/ 3 h 4"/>
              <a:gd name="T14" fmla="*/ 4 w 4"/>
              <a:gd name="T15" fmla="*/ 2 h 4"/>
              <a:gd name="T16" fmla="*/ 2 w 4"/>
              <a:gd name="T17" fmla="*/ 2 h 4"/>
              <a:gd name="T18" fmla="*/ 3 w 4"/>
              <a:gd name="T1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3" y="1"/>
                </a:moveTo>
                <a:cubicBezTo>
                  <a:pt x="4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0" y="1"/>
                  <a:pt x="2" y="1"/>
                  <a:pt x="1" y="2"/>
                </a:cubicBezTo>
                <a:cubicBezTo>
                  <a:pt x="4" y="2"/>
                  <a:pt x="1" y="3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3" y="2"/>
                  <a:pt x="4" y="2"/>
                </a:cubicBezTo>
                <a:cubicBezTo>
                  <a:pt x="2" y="2"/>
                  <a:pt x="2" y="2"/>
                  <a:pt x="2" y="2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10125075" y="3336925"/>
            <a:ext cx="12700" cy="0"/>
          </a:xfrm>
          <a:custGeom>
            <a:avLst/>
            <a:gdLst>
              <a:gd name="T0" fmla="*/ 0 w 8"/>
              <a:gd name="T1" fmla="*/ 0 w 8"/>
              <a:gd name="T2" fmla="*/ 8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10731500" y="3251200"/>
            <a:ext cx="12700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10013950" y="3349625"/>
            <a:ext cx="74613" cy="38100"/>
          </a:xfrm>
          <a:custGeom>
            <a:avLst/>
            <a:gdLst>
              <a:gd name="T0" fmla="*/ 6 w 6"/>
              <a:gd name="T1" fmla="*/ 0 h 3"/>
              <a:gd name="T2" fmla="*/ 0 w 6"/>
              <a:gd name="T3" fmla="*/ 3 h 3"/>
              <a:gd name="T4" fmla="*/ 6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0"/>
                </a:moveTo>
                <a:cubicBezTo>
                  <a:pt x="5" y="1"/>
                  <a:pt x="2" y="2"/>
                  <a:pt x="0" y="3"/>
                </a:cubicBezTo>
                <a:cubicBezTo>
                  <a:pt x="1" y="2"/>
                  <a:pt x="6" y="2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5843588" y="3946525"/>
            <a:ext cx="74613" cy="36513"/>
          </a:xfrm>
          <a:custGeom>
            <a:avLst/>
            <a:gdLst>
              <a:gd name="T0" fmla="*/ 3 w 6"/>
              <a:gd name="T1" fmla="*/ 2 h 3"/>
              <a:gd name="T2" fmla="*/ 6 w 6"/>
              <a:gd name="T3" fmla="*/ 2 h 3"/>
              <a:gd name="T4" fmla="*/ 2 w 6"/>
              <a:gd name="T5" fmla="*/ 1 h 3"/>
              <a:gd name="T6" fmla="*/ 3 w 6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3" y="2"/>
                </a:moveTo>
                <a:cubicBezTo>
                  <a:pt x="4" y="1"/>
                  <a:pt x="5" y="3"/>
                  <a:pt x="6" y="2"/>
                </a:cubicBezTo>
                <a:cubicBezTo>
                  <a:pt x="6" y="0"/>
                  <a:pt x="3" y="2"/>
                  <a:pt x="2" y="1"/>
                </a:cubicBezTo>
                <a:cubicBezTo>
                  <a:pt x="0" y="2"/>
                  <a:pt x="3" y="1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9593263" y="3449638"/>
            <a:ext cx="25400" cy="0"/>
          </a:xfrm>
          <a:custGeom>
            <a:avLst/>
            <a:gdLst>
              <a:gd name="T0" fmla="*/ 2 w 2"/>
              <a:gd name="T1" fmla="*/ 0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9964738" y="3387725"/>
            <a:ext cx="25400" cy="23813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0"/>
                  <a:pt x="0" y="0"/>
                  <a:pt x="1" y="1"/>
                </a:cubicBezTo>
                <a:cubicBezTo>
                  <a:pt x="1" y="2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/>
          </p:cNvSpPr>
          <p:nvPr/>
        </p:nvSpPr>
        <p:spPr bwMode="auto">
          <a:xfrm>
            <a:off x="5830888" y="3995738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 noEditPoints="1"/>
          </p:cNvSpPr>
          <p:nvPr/>
        </p:nvSpPr>
        <p:spPr bwMode="auto">
          <a:xfrm>
            <a:off x="9853613" y="3313113"/>
            <a:ext cx="1262063" cy="757238"/>
          </a:xfrm>
          <a:custGeom>
            <a:avLst/>
            <a:gdLst>
              <a:gd name="T0" fmla="*/ 98 w 102"/>
              <a:gd name="T1" fmla="*/ 9 h 61"/>
              <a:gd name="T2" fmla="*/ 94 w 102"/>
              <a:gd name="T3" fmla="*/ 10 h 61"/>
              <a:gd name="T4" fmla="*/ 89 w 102"/>
              <a:gd name="T5" fmla="*/ 10 h 61"/>
              <a:gd name="T6" fmla="*/ 85 w 102"/>
              <a:gd name="T7" fmla="*/ 6 h 61"/>
              <a:gd name="T8" fmla="*/ 81 w 102"/>
              <a:gd name="T9" fmla="*/ 8 h 61"/>
              <a:gd name="T10" fmla="*/ 76 w 102"/>
              <a:gd name="T11" fmla="*/ 8 h 61"/>
              <a:gd name="T12" fmla="*/ 71 w 102"/>
              <a:gd name="T13" fmla="*/ 8 h 61"/>
              <a:gd name="T14" fmla="*/ 73 w 102"/>
              <a:gd name="T15" fmla="*/ 6 h 61"/>
              <a:gd name="T16" fmla="*/ 72 w 102"/>
              <a:gd name="T17" fmla="*/ 3 h 61"/>
              <a:gd name="T18" fmla="*/ 67 w 102"/>
              <a:gd name="T19" fmla="*/ 4 h 61"/>
              <a:gd name="T20" fmla="*/ 59 w 102"/>
              <a:gd name="T21" fmla="*/ 8 h 61"/>
              <a:gd name="T22" fmla="*/ 52 w 102"/>
              <a:gd name="T23" fmla="*/ 15 h 61"/>
              <a:gd name="T24" fmla="*/ 48 w 102"/>
              <a:gd name="T25" fmla="*/ 20 h 61"/>
              <a:gd name="T26" fmla="*/ 42 w 102"/>
              <a:gd name="T27" fmla="*/ 23 h 61"/>
              <a:gd name="T28" fmla="*/ 21 w 102"/>
              <a:gd name="T29" fmla="*/ 35 h 61"/>
              <a:gd name="T30" fmla="*/ 5 w 102"/>
              <a:gd name="T31" fmla="*/ 39 h 61"/>
              <a:gd name="T32" fmla="*/ 19 w 102"/>
              <a:gd name="T33" fmla="*/ 37 h 61"/>
              <a:gd name="T34" fmla="*/ 22 w 102"/>
              <a:gd name="T35" fmla="*/ 39 h 61"/>
              <a:gd name="T36" fmla="*/ 28 w 102"/>
              <a:gd name="T37" fmla="*/ 36 h 61"/>
              <a:gd name="T38" fmla="*/ 38 w 102"/>
              <a:gd name="T39" fmla="*/ 31 h 61"/>
              <a:gd name="T40" fmla="*/ 41 w 102"/>
              <a:gd name="T41" fmla="*/ 27 h 61"/>
              <a:gd name="T42" fmla="*/ 44 w 102"/>
              <a:gd name="T43" fmla="*/ 28 h 61"/>
              <a:gd name="T44" fmla="*/ 49 w 102"/>
              <a:gd name="T45" fmla="*/ 29 h 61"/>
              <a:gd name="T46" fmla="*/ 47 w 102"/>
              <a:gd name="T47" fmla="*/ 33 h 61"/>
              <a:gd name="T48" fmla="*/ 40 w 102"/>
              <a:gd name="T49" fmla="*/ 36 h 61"/>
              <a:gd name="T50" fmla="*/ 32 w 102"/>
              <a:gd name="T51" fmla="*/ 40 h 61"/>
              <a:gd name="T52" fmla="*/ 25 w 102"/>
              <a:gd name="T53" fmla="*/ 46 h 61"/>
              <a:gd name="T54" fmla="*/ 16 w 102"/>
              <a:gd name="T55" fmla="*/ 51 h 61"/>
              <a:gd name="T56" fmla="*/ 9 w 102"/>
              <a:gd name="T57" fmla="*/ 54 h 61"/>
              <a:gd name="T58" fmla="*/ 9 w 102"/>
              <a:gd name="T59" fmla="*/ 56 h 61"/>
              <a:gd name="T60" fmla="*/ 4 w 102"/>
              <a:gd name="T61" fmla="*/ 60 h 61"/>
              <a:gd name="T62" fmla="*/ 21 w 102"/>
              <a:gd name="T63" fmla="*/ 52 h 61"/>
              <a:gd name="T64" fmla="*/ 30 w 102"/>
              <a:gd name="T65" fmla="*/ 50 h 61"/>
              <a:gd name="T66" fmla="*/ 39 w 102"/>
              <a:gd name="T67" fmla="*/ 48 h 61"/>
              <a:gd name="T68" fmla="*/ 48 w 102"/>
              <a:gd name="T69" fmla="*/ 47 h 61"/>
              <a:gd name="T70" fmla="*/ 56 w 102"/>
              <a:gd name="T71" fmla="*/ 43 h 61"/>
              <a:gd name="T72" fmla="*/ 60 w 102"/>
              <a:gd name="T73" fmla="*/ 38 h 61"/>
              <a:gd name="T74" fmla="*/ 71 w 102"/>
              <a:gd name="T75" fmla="*/ 31 h 61"/>
              <a:gd name="T76" fmla="*/ 69 w 102"/>
              <a:gd name="T77" fmla="*/ 36 h 61"/>
              <a:gd name="T78" fmla="*/ 74 w 102"/>
              <a:gd name="T79" fmla="*/ 34 h 61"/>
              <a:gd name="T80" fmla="*/ 78 w 102"/>
              <a:gd name="T81" fmla="*/ 30 h 61"/>
              <a:gd name="T82" fmla="*/ 75 w 102"/>
              <a:gd name="T83" fmla="*/ 24 h 61"/>
              <a:gd name="T84" fmla="*/ 76 w 102"/>
              <a:gd name="T85" fmla="*/ 19 h 61"/>
              <a:gd name="T86" fmla="*/ 86 w 102"/>
              <a:gd name="T87" fmla="*/ 21 h 61"/>
              <a:gd name="T88" fmla="*/ 102 w 102"/>
              <a:gd name="T89" fmla="*/ 12 h 61"/>
              <a:gd name="T90" fmla="*/ 50 w 102"/>
              <a:gd name="T91" fmla="*/ 40 h 61"/>
              <a:gd name="T92" fmla="*/ 48 w 102"/>
              <a:gd name="T93" fmla="*/ 37 h 61"/>
              <a:gd name="T94" fmla="*/ 48 w 102"/>
              <a:gd name="T95" fmla="*/ 36 h 61"/>
              <a:gd name="T96" fmla="*/ 48 w 102"/>
              <a:gd name="T97" fmla="*/ 38 h 61"/>
              <a:gd name="T98" fmla="*/ 54 w 102"/>
              <a:gd name="T99" fmla="*/ 26 h 61"/>
              <a:gd name="T100" fmla="*/ 53 w 102"/>
              <a:gd name="T101" fmla="*/ 25 h 61"/>
              <a:gd name="T102" fmla="*/ 56 w 102"/>
              <a:gd name="T103" fmla="*/ 22 h 61"/>
              <a:gd name="T104" fmla="*/ 59 w 102"/>
              <a:gd name="T105" fmla="*/ 25 h 61"/>
              <a:gd name="T106" fmla="*/ 68 w 102"/>
              <a:gd name="T107" fmla="*/ 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2" h="61">
                <a:moveTo>
                  <a:pt x="102" y="12"/>
                </a:moveTo>
                <a:cubicBezTo>
                  <a:pt x="102" y="12"/>
                  <a:pt x="101" y="12"/>
                  <a:pt x="101" y="12"/>
                </a:cubicBezTo>
                <a:cubicBezTo>
                  <a:pt x="99" y="12"/>
                  <a:pt x="96" y="10"/>
                  <a:pt x="98" y="9"/>
                </a:cubicBezTo>
                <a:cubicBezTo>
                  <a:pt x="97" y="9"/>
                  <a:pt x="97" y="9"/>
                  <a:pt x="97" y="9"/>
                </a:cubicBezTo>
                <a:cubicBezTo>
                  <a:pt x="96" y="9"/>
                  <a:pt x="96" y="10"/>
                  <a:pt x="96" y="11"/>
                </a:cubicBezTo>
                <a:cubicBezTo>
                  <a:pt x="94" y="10"/>
                  <a:pt x="94" y="10"/>
                  <a:pt x="94" y="10"/>
                </a:cubicBezTo>
                <a:cubicBezTo>
                  <a:pt x="92" y="9"/>
                  <a:pt x="92" y="12"/>
                  <a:pt x="90" y="11"/>
                </a:cubicBezTo>
                <a:cubicBezTo>
                  <a:pt x="90" y="10"/>
                  <a:pt x="88" y="10"/>
                  <a:pt x="89" y="9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7"/>
                  <a:pt x="91" y="10"/>
                  <a:pt x="91" y="8"/>
                </a:cubicBezTo>
                <a:cubicBezTo>
                  <a:pt x="90" y="5"/>
                  <a:pt x="87" y="7"/>
                  <a:pt x="85" y="6"/>
                </a:cubicBezTo>
                <a:cubicBezTo>
                  <a:pt x="85" y="6"/>
                  <a:pt x="85" y="6"/>
                  <a:pt x="85" y="6"/>
                </a:cubicBezTo>
                <a:cubicBezTo>
                  <a:pt x="84" y="6"/>
                  <a:pt x="83" y="7"/>
                  <a:pt x="83" y="7"/>
                </a:cubicBezTo>
                <a:cubicBezTo>
                  <a:pt x="81" y="6"/>
                  <a:pt x="83" y="8"/>
                  <a:pt x="81" y="8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5"/>
                  <a:pt x="78" y="6"/>
                  <a:pt x="78" y="6"/>
                </a:cubicBezTo>
                <a:cubicBezTo>
                  <a:pt x="78" y="6"/>
                  <a:pt x="78" y="6"/>
                  <a:pt x="78" y="6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8"/>
                  <a:pt x="74" y="9"/>
                  <a:pt x="73" y="9"/>
                </a:cubicBezTo>
                <a:cubicBezTo>
                  <a:pt x="73" y="10"/>
                  <a:pt x="73" y="8"/>
                  <a:pt x="72" y="9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3" y="8"/>
                  <a:pt x="72" y="7"/>
                </a:cubicBezTo>
                <a:cubicBezTo>
                  <a:pt x="69" y="4"/>
                  <a:pt x="75" y="8"/>
                  <a:pt x="75" y="5"/>
                </a:cubicBezTo>
                <a:cubicBezTo>
                  <a:pt x="74" y="5"/>
                  <a:pt x="75" y="6"/>
                  <a:pt x="73" y="6"/>
                </a:cubicBezTo>
                <a:cubicBezTo>
                  <a:pt x="72" y="5"/>
                  <a:pt x="74" y="4"/>
                  <a:pt x="74" y="4"/>
                </a:cubicBezTo>
                <a:cubicBezTo>
                  <a:pt x="73" y="3"/>
                  <a:pt x="71" y="4"/>
                  <a:pt x="71" y="4"/>
                </a:cubicBezTo>
                <a:cubicBezTo>
                  <a:pt x="70" y="3"/>
                  <a:pt x="71" y="3"/>
                  <a:pt x="72" y="3"/>
                </a:cubicBezTo>
                <a:cubicBezTo>
                  <a:pt x="72" y="2"/>
                  <a:pt x="70" y="1"/>
                  <a:pt x="69" y="1"/>
                </a:cubicBezTo>
                <a:cubicBezTo>
                  <a:pt x="69" y="2"/>
                  <a:pt x="67" y="0"/>
                  <a:pt x="66" y="1"/>
                </a:cubicBezTo>
                <a:cubicBezTo>
                  <a:pt x="67" y="2"/>
                  <a:pt x="67" y="3"/>
                  <a:pt x="67" y="4"/>
                </a:cubicBezTo>
                <a:cubicBezTo>
                  <a:pt x="65" y="4"/>
                  <a:pt x="65" y="6"/>
                  <a:pt x="63" y="6"/>
                </a:cubicBezTo>
                <a:cubicBezTo>
                  <a:pt x="64" y="7"/>
                  <a:pt x="63" y="7"/>
                  <a:pt x="62" y="8"/>
                </a:cubicBezTo>
                <a:cubicBezTo>
                  <a:pt x="61" y="9"/>
                  <a:pt x="60" y="8"/>
                  <a:pt x="59" y="8"/>
                </a:cubicBezTo>
                <a:cubicBezTo>
                  <a:pt x="60" y="10"/>
                  <a:pt x="60" y="10"/>
                  <a:pt x="60" y="10"/>
                </a:cubicBezTo>
                <a:cubicBezTo>
                  <a:pt x="59" y="11"/>
                  <a:pt x="58" y="11"/>
                  <a:pt x="57" y="11"/>
                </a:cubicBezTo>
                <a:cubicBezTo>
                  <a:pt x="57" y="14"/>
                  <a:pt x="52" y="12"/>
                  <a:pt x="52" y="15"/>
                </a:cubicBezTo>
                <a:cubicBezTo>
                  <a:pt x="51" y="17"/>
                  <a:pt x="48" y="17"/>
                  <a:pt x="47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8"/>
                  <a:pt x="49" y="19"/>
                  <a:pt x="48" y="20"/>
                </a:cubicBezTo>
                <a:cubicBezTo>
                  <a:pt x="48" y="21"/>
                  <a:pt x="47" y="19"/>
                  <a:pt x="46" y="19"/>
                </a:cubicBezTo>
                <a:cubicBezTo>
                  <a:pt x="44" y="17"/>
                  <a:pt x="44" y="21"/>
                  <a:pt x="43" y="21"/>
                </a:cubicBezTo>
                <a:cubicBezTo>
                  <a:pt x="41" y="21"/>
                  <a:pt x="43" y="22"/>
                  <a:pt x="42" y="23"/>
                </a:cubicBezTo>
                <a:cubicBezTo>
                  <a:pt x="39" y="24"/>
                  <a:pt x="37" y="25"/>
                  <a:pt x="34" y="27"/>
                </a:cubicBezTo>
                <a:cubicBezTo>
                  <a:pt x="30" y="26"/>
                  <a:pt x="34" y="30"/>
                  <a:pt x="30" y="29"/>
                </a:cubicBezTo>
                <a:cubicBezTo>
                  <a:pt x="27" y="32"/>
                  <a:pt x="23" y="33"/>
                  <a:pt x="21" y="35"/>
                </a:cubicBezTo>
                <a:cubicBezTo>
                  <a:pt x="18" y="35"/>
                  <a:pt x="17" y="36"/>
                  <a:pt x="15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2" y="38"/>
                  <a:pt x="8" y="38"/>
                  <a:pt x="5" y="39"/>
                </a:cubicBezTo>
                <a:cubicBezTo>
                  <a:pt x="6" y="41"/>
                  <a:pt x="7" y="40"/>
                  <a:pt x="8" y="40"/>
                </a:cubicBezTo>
                <a:cubicBezTo>
                  <a:pt x="10" y="37"/>
                  <a:pt x="13" y="38"/>
                  <a:pt x="15" y="37"/>
                </a:cubicBezTo>
                <a:cubicBezTo>
                  <a:pt x="14" y="35"/>
                  <a:pt x="18" y="38"/>
                  <a:pt x="19" y="37"/>
                </a:cubicBezTo>
                <a:cubicBezTo>
                  <a:pt x="19" y="38"/>
                  <a:pt x="20" y="37"/>
                  <a:pt x="21" y="37"/>
                </a:cubicBezTo>
                <a:cubicBezTo>
                  <a:pt x="21" y="38"/>
                  <a:pt x="22" y="39"/>
                  <a:pt x="21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8"/>
                  <a:pt x="25" y="37"/>
                  <a:pt x="27" y="37"/>
                </a:cubicBezTo>
                <a:cubicBezTo>
                  <a:pt x="27" y="37"/>
                  <a:pt x="26" y="36"/>
                  <a:pt x="26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9" y="35"/>
                  <a:pt x="30" y="36"/>
                  <a:pt x="31" y="36"/>
                </a:cubicBezTo>
                <a:cubicBezTo>
                  <a:pt x="31" y="35"/>
                  <a:pt x="32" y="35"/>
                  <a:pt x="31" y="35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29"/>
                  <a:pt x="41" y="30"/>
                  <a:pt x="41" y="27"/>
                </a:cubicBezTo>
                <a:cubicBezTo>
                  <a:pt x="42" y="27"/>
                  <a:pt x="43" y="27"/>
                  <a:pt x="44" y="27"/>
                </a:cubicBezTo>
                <a:cubicBezTo>
                  <a:pt x="42" y="29"/>
                  <a:pt x="42" y="29"/>
                  <a:pt x="42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5" y="29"/>
                  <a:pt x="49" y="27"/>
                  <a:pt x="48" y="30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31"/>
                  <a:pt x="49" y="32"/>
                  <a:pt x="48" y="32"/>
                </a:cubicBezTo>
                <a:cubicBezTo>
                  <a:pt x="48" y="32"/>
                  <a:pt x="47" y="32"/>
                  <a:pt x="47" y="32"/>
                </a:cubicBezTo>
                <a:cubicBezTo>
                  <a:pt x="47" y="33"/>
                  <a:pt x="47" y="33"/>
                  <a:pt x="47" y="33"/>
                </a:cubicBezTo>
                <a:cubicBezTo>
                  <a:pt x="45" y="33"/>
                  <a:pt x="44" y="34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2" y="36"/>
                  <a:pt x="40" y="34"/>
                  <a:pt x="40" y="36"/>
                </a:cubicBezTo>
                <a:cubicBezTo>
                  <a:pt x="35" y="36"/>
                  <a:pt x="41" y="38"/>
                  <a:pt x="38" y="39"/>
                </a:cubicBezTo>
                <a:cubicBezTo>
                  <a:pt x="37" y="39"/>
                  <a:pt x="34" y="40"/>
                  <a:pt x="33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4" y="43"/>
                  <a:pt x="27" y="42"/>
                  <a:pt x="28" y="44"/>
                </a:cubicBezTo>
                <a:cubicBezTo>
                  <a:pt x="26" y="45"/>
                  <a:pt x="26" y="44"/>
                  <a:pt x="25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6"/>
                  <a:pt x="23" y="45"/>
                  <a:pt x="22" y="47"/>
                </a:cubicBezTo>
                <a:cubicBezTo>
                  <a:pt x="24" y="51"/>
                  <a:pt x="18" y="48"/>
                  <a:pt x="16" y="50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52"/>
                  <a:pt x="14" y="51"/>
                  <a:pt x="13" y="52"/>
                </a:cubicBezTo>
                <a:cubicBezTo>
                  <a:pt x="13" y="53"/>
                  <a:pt x="10" y="53"/>
                  <a:pt x="11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5"/>
                  <a:pt x="9" y="55"/>
                </a:cubicBezTo>
                <a:cubicBezTo>
                  <a:pt x="10" y="56"/>
                  <a:pt x="10" y="56"/>
                  <a:pt x="9" y="56"/>
                </a:cubicBezTo>
                <a:cubicBezTo>
                  <a:pt x="9" y="57"/>
                  <a:pt x="9" y="56"/>
                  <a:pt x="9" y="56"/>
                </a:cubicBezTo>
                <a:cubicBezTo>
                  <a:pt x="8" y="57"/>
                  <a:pt x="5" y="55"/>
                  <a:pt x="5" y="57"/>
                </a:cubicBezTo>
                <a:cubicBezTo>
                  <a:pt x="4" y="57"/>
                  <a:pt x="2" y="58"/>
                  <a:pt x="0" y="59"/>
                </a:cubicBezTo>
                <a:cubicBezTo>
                  <a:pt x="3" y="58"/>
                  <a:pt x="2" y="61"/>
                  <a:pt x="4" y="60"/>
                </a:cubicBezTo>
                <a:cubicBezTo>
                  <a:pt x="4" y="57"/>
                  <a:pt x="7" y="59"/>
                  <a:pt x="8" y="57"/>
                </a:cubicBezTo>
                <a:cubicBezTo>
                  <a:pt x="11" y="57"/>
                  <a:pt x="11" y="55"/>
                  <a:pt x="14" y="55"/>
                </a:cubicBezTo>
                <a:cubicBezTo>
                  <a:pt x="17" y="57"/>
                  <a:pt x="18" y="52"/>
                  <a:pt x="21" y="52"/>
                </a:cubicBezTo>
                <a:cubicBezTo>
                  <a:pt x="21" y="52"/>
                  <a:pt x="23" y="52"/>
                  <a:pt x="23" y="52"/>
                </a:cubicBezTo>
                <a:cubicBezTo>
                  <a:pt x="24" y="51"/>
                  <a:pt x="28" y="52"/>
                  <a:pt x="27" y="50"/>
                </a:cubicBezTo>
                <a:cubicBezTo>
                  <a:pt x="28" y="49"/>
                  <a:pt x="29" y="50"/>
                  <a:pt x="30" y="50"/>
                </a:cubicBezTo>
                <a:cubicBezTo>
                  <a:pt x="29" y="51"/>
                  <a:pt x="29" y="51"/>
                  <a:pt x="29" y="51"/>
                </a:cubicBezTo>
                <a:cubicBezTo>
                  <a:pt x="31" y="53"/>
                  <a:pt x="34" y="48"/>
                  <a:pt x="35" y="52"/>
                </a:cubicBezTo>
                <a:cubicBezTo>
                  <a:pt x="36" y="49"/>
                  <a:pt x="38" y="50"/>
                  <a:pt x="39" y="48"/>
                </a:cubicBezTo>
                <a:cubicBezTo>
                  <a:pt x="41" y="48"/>
                  <a:pt x="42" y="47"/>
                  <a:pt x="44" y="47"/>
                </a:cubicBezTo>
                <a:cubicBezTo>
                  <a:pt x="45" y="49"/>
                  <a:pt x="47" y="46"/>
                  <a:pt x="49" y="48"/>
                </a:cubicBezTo>
                <a:cubicBezTo>
                  <a:pt x="48" y="47"/>
                  <a:pt x="48" y="47"/>
                  <a:pt x="48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5"/>
                  <a:pt x="49" y="45"/>
                  <a:pt x="49" y="45"/>
                </a:cubicBezTo>
                <a:cubicBezTo>
                  <a:pt x="52" y="42"/>
                  <a:pt x="53" y="45"/>
                  <a:pt x="56" y="43"/>
                </a:cubicBezTo>
                <a:cubicBezTo>
                  <a:pt x="55" y="42"/>
                  <a:pt x="57" y="41"/>
                  <a:pt x="58" y="40"/>
                </a:cubicBezTo>
                <a:cubicBezTo>
                  <a:pt x="59" y="40"/>
                  <a:pt x="61" y="40"/>
                  <a:pt x="62" y="39"/>
                </a:cubicBezTo>
                <a:cubicBezTo>
                  <a:pt x="61" y="39"/>
                  <a:pt x="60" y="39"/>
                  <a:pt x="60" y="38"/>
                </a:cubicBezTo>
                <a:cubicBezTo>
                  <a:pt x="62" y="38"/>
                  <a:pt x="63" y="35"/>
                  <a:pt x="65" y="36"/>
                </a:cubicBezTo>
                <a:cubicBezTo>
                  <a:pt x="64" y="34"/>
                  <a:pt x="68" y="34"/>
                  <a:pt x="67" y="33"/>
                </a:cubicBezTo>
                <a:cubicBezTo>
                  <a:pt x="68" y="31"/>
                  <a:pt x="70" y="31"/>
                  <a:pt x="71" y="31"/>
                </a:cubicBezTo>
                <a:cubicBezTo>
                  <a:pt x="73" y="32"/>
                  <a:pt x="73" y="32"/>
                  <a:pt x="73" y="32"/>
                </a:cubicBezTo>
                <a:cubicBezTo>
                  <a:pt x="71" y="34"/>
                  <a:pt x="70" y="33"/>
                  <a:pt x="68" y="34"/>
                </a:cubicBezTo>
                <a:cubicBezTo>
                  <a:pt x="70" y="35"/>
                  <a:pt x="68" y="36"/>
                  <a:pt x="69" y="36"/>
                </a:cubicBezTo>
                <a:cubicBezTo>
                  <a:pt x="70" y="36"/>
                  <a:pt x="73" y="36"/>
                  <a:pt x="74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4" y="34"/>
                  <a:pt x="74" y="34"/>
                </a:cubicBezTo>
                <a:cubicBezTo>
                  <a:pt x="73" y="32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8" y="30"/>
                  <a:pt x="78" y="30"/>
                </a:cubicBezTo>
                <a:cubicBezTo>
                  <a:pt x="78" y="28"/>
                  <a:pt x="78" y="26"/>
                  <a:pt x="77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5" y="23"/>
                  <a:pt x="75" y="22"/>
                </a:cubicBezTo>
                <a:cubicBezTo>
                  <a:pt x="77" y="22"/>
                  <a:pt x="76" y="23"/>
                  <a:pt x="77" y="23"/>
                </a:cubicBezTo>
                <a:cubicBezTo>
                  <a:pt x="78" y="22"/>
                  <a:pt x="77" y="21"/>
                  <a:pt x="76" y="19"/>
                </a:cubicBezTo>
                <a:cubicBezTo>
                  <a:pt x="77" y="19"/>
                  <a:pt x="78" y="19"/>
                  <a:pt x="79" y="18"/>
                </a:cubicBezTo>
                <a:cubicBezTo>
                  <a:pt x="80" y="19"/>
                  <a:pt x="81" y="18"/>
                  <a:pt x="81" y="18"/>
                </a:cubicBezTo>
                <a:cubicBezTo>
                  <a:pt x="81" y="21"/>
                  <a:pt x="84" y="19"/>
                  <a:pt x="86" y="21"/>
                </a:cubicBezTo>
                <a:cubicBezTo>
                  <a:pt x="88" y="21"/>
                  <a:pt x="90" y="19"/>
                  <a:pt x="92" y="18"/>
                </a:cubicBezTo>
                <a:cubicBezTo>
                  <a:pt x="96" y="17"/>
                  <a:pt x="96" y="15"/>
                  <a:pt x="99" y="13"/>
                </a:cubicBezTo>
                <a:cubicBezTo>
                  <a:pt x="99" y="14"/>
                  <a:pt x="101" y="13"/>
                  <a:pt x="102" y="12"/>
                </a:cubicBezTo>
                <a:close/>
                <a:moveTo>
                  <a:pt x="48" y="38"/>
                </a:moveTo>
                <a:cubicBezTo>
                  <a:pt x="48" y="39"/>
                  <a:pt x="47" y="39"/>
                  <a:pt x="47" y="40"/>
                </a:cubicBezTo>
                <a:cubicBezTo>
                  <a:pt x="48" y="40"/>
                  <a:pt x="49" y="40"/>
                  <a:pt x="50" y="40"/>
                </a:cubicBezTo>
                <a:cubicBezTo>
                  <a:pt x="49" y="40"/>
                  <a:pt x="47" y="42"/>
                  <a:pt x="45" y="41"/>
                </a:cubicBezTo>
                <a:cubicBezTo>
                  <a:pt x="46" y="41"/>
                  <a:pt x="46" y="40"/>
                  <a:pt x="46" y="40"/>
                </a:cubicBezTo>
                <a:cubicBezTo>
                  <a:pt x="47" y="40"/>
                  <a:pt x="48" y="38"/>
                  <a:pt x="48" y="37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7"/>
                  <a:pt x="50" y="37"/>
                  <a:pt x="50" y="37"/>
                </a:cubicBezTo>
                <a:cubicBezTo>
                  <a:pt x="50" y="37"/>
                  <a:pt x="49" y="38"/>
                  <a:pt x="48" y="38"/>
                </a:cubicBezTo>
                <a:close/>
                <a:moveTo>
                  <a:pt x="59" y="25"/>
                </a:moveTo>
                <a:cubicBezTo>
                  <a:pt x="58" y="24"/>
                  <a:pt x="56" y="25"/>
                  <a:pt x="55" y="25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5"/>
                  <a:pt x="51" y="25"/>
                  <a:pt x="50" y="25"/>
                </a:cubicBezTo>
                <a:cubicBezTo>
                  <a:pt x="51" y="25"/>
                  <a:pt x="51" y="24"/>
                  <a:pt x="51" y="24"/>
                </a:cubicBezTo>
                <a:cubicBezTo>
                  <a:pt x="52" y="24"/>
                  <a:pt x="52" y="25"/>
                  <a:pt x="53" y="25"/>
                </a:cubicBezTo>
                <a:cubicBezTo>
                  <a:pt x="54" y="24"/>
                  <a:pt x="52" y="23"/>
                  <a:pt x="52" y="22"/>
                </a:cubicBezTo>
                <a:cubicBezTo>
                  <a:pt x="54" y="23"/>
                  <a:pt x="54" y="21"/>
                  <a:pt x="56" y="21"/>
                </a:cubicBezTo>
                <a:cubicBezTo>
                  <a:pt x="56" y="22"/>
                  <a:pt x="55" y="22"/>
                  <a:pt x="56" y="22"/>
                </a:cubicBezTo>
                <a:cubicBezTo>
                  <a:pt x="56" y="22"/>
                  <a:pt x="59" y="21"/>
                  <a:pt x="59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24"/>
                  <a:pt x="59" y="24"/>
                  <a:pt x="59" y="25"/>
                </a:cubicBezTo>
                <a:close/>
                <a:moveTo>
                  <a:pt x="67" y="8"/>
                </a:moveTo>
                <a:cubicBezTo>
                  <a:pt x="67" y="8"/>
                  <a:pt x="66" y="7"/>
                  <a:pt x="66" y="7"/>
                </a:cubicBezTo>
                <a:cubicBezTo>
                  <a:pt x="67" y="7"/>
                  <a:pt x="67" y="7"/>
                  <a:pt x="68" y="7"/>
                </a:cubicBezTo>
                <a:cubicBezTo>
                  <a:pt x="69" y="7"/>
                  <a:pt x="69" y="7"/>
                  <a:pt x="69" y="7"/>
                </a:cubicBezTo>
                <a:lnTo>
                  <a:pt x="6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/>
          </p:cNvSpPr>
          <p:nvPr/>
        </p:nvSpPr>
        <p:spPr bwMode="auto">
          <a:xfrm>
            <a:off x="10558463" y="3336925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8 h 8"/>
              <a:gd name="T4" fmla="*/ 8 w 8"/>
              <a:gd name="T5" fmla="*/ 0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8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/>
          </p:cNvSpPr>
          <p:nvPr/>
        </p:nvSpPr>
        <p:spPr bwMode="auto">
          <a:xfrm>
            <a:off x="706438" y="4778375"/>
            <a:ext cx="25400" cy="25400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1"/>
                  <a:pt x="1" y="0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10001250" y="3462338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0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0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3"/>
          <p:cNvSpPr>
            <a:spLocks/>
          </p:cNvSpPr>
          <p:nvPr/>
        </p:nvSpPr>
        <p:spPr bwMode="auto">
          <a:xfrm>
            <a:off x="5830888" y="4070350"/>
            <a:ext cx="36513" cy="12700"/>
          </a:xfrm>
          <a:custGeom>
            <a:avLst/>
            <a:gdLst>
              <a:gd name="T0" fmla="*/ 2 w 3"/>
              <a:gd name="T1" fmla="*/ 1 h 1"/>
              <a:gd name="T2" fmla="*/ 3 w 3"/>
              <a:gd name="T3" fmla="*/ 0 h 1"/>
              <a:gd name="T4" fmla="*/ 2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3" y="1"/>
                  <a:pt x="3" y="0"/>
                  <a:pt x="3" y="0"/>
                </a:cubicBezTo>
                <a:cubicBezTo>
                  <a:pt x="2" y="0"/>
                  <a:pt x="0" y="0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5942013" y="4057650"/>
            <a:ext cx="111125" cy="87313"/>
          </a:xfrm>
          <a:custGeom>
            <a:avLst/>
            <a:gdLst>
              <a:gd name="T0" fmla="*/ 5 w 9"/>
              <a:gd name="T1" fmla="*/ 5 h 7"/>
              <a:gd name="T2" fmla="*/ 4 w 9"/>
              <a:gd name="T3" fmla="*/ 5 h 7"/>
              <a:gd name="T4" fmla="*/ 6 w 9"/>
              <a:gd name="T5" fmla="*/ 3 h 7"/>
              <a:gd name="T6" fmla="*/ 9 w 9"/>
              <a:gd name="T7" fmla="*/ 0 h 7"/>
              <a:gd name="T8" fmla="*/ 4 w 9"/>
              <a:gd name="T9" fmla="*/ 0 h 7"/>
              <a:gd name="T10" fmla="*/ 1 w 9"/>
              <a:gd name="T11" fmla="*/ 3 h 7"/>
              <a:gd name="T12" fmla="*/ 6 w 9"/>
              <a:gd name="T13" fmla="*/ 3 h 7"/>
              <a:gd name="T14" fmla="*/ 0 w 9"/>
              <a:gd name="T15" fmla="*/ 7 h 7"/>
              <a:gd name="T16" fmla="*/ 1 w 9"/>
              <a:gd name="T17" fmla="*/ 7 h 7"/>
              <a:gd name="T18" fmla="*/ 5 w 9"/>
              <a:gd name="T19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7"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4" y="4"/>
                  <a:pt x="5" y="3"/>
                  <a:pt x="6" y="3"/>
                </a:cubicBezTo>
                <a:cubicBezTo>
                  <a:pt x="7" y="2"/>
                  <a:pt x="9" y="1"/>
                  <a:pt x="9" y="0"/>
                </a:cubicBezTo>
                <a:cubicBezTo>
                  <a:pt x="8" y="2"/>
                  <a:pt x="6" y="0"/>
                  <a:pt x="4" y="0"/>
                </a:cubicBezTo>
                <a:cubicBezTo>
                  <a:pt x="4" y="2"/>
                  <a:pt x="1" y="3"/>
                  <a:pt x="1" y="3"/>
                </a:cubicBezTo>
                <a:cubicBezTo>
                  <a:pt x="3" y="4"/>
                  <a:pt x="4" y="1"/>
                  <a:pt x="6" y="3"/>
                </a:cubicBezTo>
                <a:cubicBezTo>
                  <a:pt x="4" y="4"/>
                  <a:pt x="1" y="5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5"/>
                  <a:pt x="4" y="5"/>
                  <a:pt x="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/>
          </p:cNvSpPr>
          <p:nvPr/>
        </p:nvSpPr>
        <p:spPr bwMode="auto">
          <a:xfrm>
            <a:off x="6424613" y="4008438"/>
            <a:ext cx="12700" cy="0"/>
          </a:xfrm>
          <a:custGeom>
            <a:avLst/>
            <a:gdLst>
              <a:gd name="T0" fmla="*/ 0 w 8"/>
              <a:gd name="T1" fmla="*/ 0 w 8"/>
              <a:gd name="T2" fmla="*/ 8 w 8"/>
              <a:gd name="T3" fmla="*/ 0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/>
          </p:cNvSpPr>
          <p:nvPr/>
        </p:nvSpPr>
        <p:spPr bwMode="auto">
          <a:xfrm>
            <a:off x="9939338" y="3498850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/>
          </p:cNvSpPr>
          <p:nvPr/>
        </p:nvSpPr>
        <p:spPr bwMode="auto">
          <a:xfrm>
            <a:off x="10844213" y="3375025"/>
            <a:ext cx="23813" cy="1270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1 w 2"/>
              <a:gd name="T5" fmla="*/ 0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0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8"/>
          <p:cNvSpPr>
            <a:spLocks/>
          </p:cNvSpPr>
          <p:nvPr/>
        </p:nvSpPr>
        <p:spPr bwMode="auto">
          <a:xfrm>
            <a:off x="9877425" y="3511550"/>
            <a:ext cx="25400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1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/>
          </p:cNvSpPr>
          <p:nvPr/>
        </p:nvSpPr>
        <p:spPr bwMode="auto">
          <a:xfrm>
            <a:off x="10336213" y="344963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9755188" y="3536950"/>
            <a:ext cx="122238" cy="49213"/>
          </a:xfrm>
          <a:custGeom>
            <a:avLst/>
            <a:gdLst>
              <a:gd name="T0" fmla="*/ 4 w 10"/>
              <a:gd name="T1" fmla="*/ 4 h 4"/>
              <a:gd name="T2" fmla="*/ 10 w 10"/>
              <a:gd name="T3" fmla="*/ 0 h 4"/>
              <a:gd name="T4" fmla="*/ 0 w 10"/>
              <a:gd name="T5" fmla="*/ 3 h 4"/>
              <a:gd name="T6" fmla="*/ 5 w 10"/>
              <a:gd name="T7" fmla="*/ 3 h 4"/>
              <a:gd name="T8" fmla="*/ 4 w 10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4">
                <a:moveTo>
                  <a:pt x="4" y="4"/>
                </a:moveTo>
                <a:cubicBezTo>
                  <a:pt x="6" y="3"/>
                  <a:pt x="8" y="2"/>
                  <a:pt x="10" y="0"/>
                </a:cubicBezTo>
                <a:cubicBezTo>
                  <a:pt x="6" y="1"/>
                  <a:pt x="3" y="3"/>
                  <a:pt x="0" y="3"/>
                </a:cubicBezTo>
                <a:cubicBezTo>
                  <a:pt x="2" y="3"/>
                  <a:pt x="4" y="3"/>
                  <a:pt x="5" y="3"/>
                </a:cubicBezTo>
                <a:lnTo>
                  <a:pt x="4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41"/>
          <p:cNvSpPr>
            <a:spLocks/>
          </p:cNvSpPr>
          <p:nvPr/>
        </p:nvSpPr>
        <p:spPr bwMode="auto">
          <a:xfrm>
            <a:off x="11487150" y="3313113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2"/>
          <p:cNvSpPr>
            <a:spLocks/>
          </p:cNvSpPr>
          <p:nvPr/>
        </p:nvSpPr>
        <p:spPr bwMode="auto">
          <a:xfrm>
            <a:off x="11164888" y="3349625"/>
            <a:ext cx="38100" cy="38100"/>
          </a:xfrm>
          <a:custGeom>
            <a:avLst/>
            <a:gdLst>
              <a:gd name="T0" fmla="*/ 0 w 3"/>
              <a:gd name="T1" fmla="*/ 1 h 3"/>
              <a:gd name="T2" fmla="*/ 1 w 3"/>
              <a:gd name="T3" fmla="*/ 3 h 3"/>
              <a:gd name="T4" fmla="*/ 3 w 3"/>
              <a:gd name="T5" fmla="*/ 2 h 3"/>
              <a:gd name="T6" fmla="*/ 0 w 3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1" y="3"/>
                  <a:pt x="1" y="3"/>
                  <a:pt x="1" y="3"/>
                </a:cubicBezTo>
                <a:cubicBezTo>
                  <a:pt x="2" y="3"/>
                  <a:pt x="3" y="2"/>
                  <a:pt x="3" y="2"/>
                </a:cubicBezTo>
                <a:cubicBezTo>
                  <a:pt x="1" y="2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744538" y="4865688"/>
            <a:ext cx="23813" cy="12700"/>
          </a:xfrm>
          <a:custGeom>
            <a:avLst/>
            <a:gdLst>
              <a:gd name="T0" fmla="*/ 0 w 2"/>
              <a:gd name="T1" fmla="*/ 0 h 1"/>
              <a:gd name="T2" fmla="*/ 0 w 2"/>
              <a:gd name="T3" fmla="*/ 1 h 1"/>
              <a:gd name="T4" fmla="*/ 2 w 2"/>
              <a:gd name="T5" fmla="*/ 0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4"/>
          <p:cNvSpPr>
            <a:spLocks/>
          </p:cNvSpPr>
          <p:nvPr/>
        </p:nvSpPr>
        <p:spPr bwMode="auto">
          <a:xfrm>
            <a:off x="6251575" y="4083050"/>
            <a:ext cx="38100" cy="12700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2 w 3"/>
              <a:gd name="T5" fmla="*/ 0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5"/>
          <p:cNvSpPr>
            <a:spLocks/>
          </p:cNvSpPr>
          <p:nvPr/>
        </p:nvSpPr>
        <p:spPr bwMode="auto">
          <a:xfrm>
            <a:off x="11425238" y="3336925"/>
            <a:ext cx="61913" cy="38100"/>
          </a:xfrm>
          <a:custGeom>
            <a:avLst/>
            <a:gdLst>
              <a:gd name="T0" fmla="*/ 4 w 5"/>
              <a:gd name="T1" fmla="*/ 1 h 3"/>
              <a:gd name="T2" fmla="*/ 2 w 5"/>
              <a:gd name="T3" fmla="*/ 1 h 3"/>
              <a:gd name="T4" fmla="*/ 2 w 5"/>
              <a:gd name="T5" fmla="*/ 1 h 3"/>
              <a:gd name="T6" fmla="*/ 3 w 5"/>
              <a:gd name="T7" fmla="*/ 1 h 3"/>
              <a:gd name="T8" fmla="*/ 1 w 5"/>
              <a:gd name="T9" fmla="*/ 3 h 3"/>
              <a:gd name="T10" fmla="*/ 4 w 5"/>
              <a:gd name="T11" fmla="*/ 3 h 3"/>
              <a:gd name="T12" fmla="*/ 2 w 5"/>
              <a:gd name="T13" fmla="*/ 2 h 3"/>
              <a:gd name="T14" fmla="*/ 2 w 5"/>
              <a:gd name="T15" fmla="*/ 2 h 3"/>
              <a:gd name="T16" fmla="*/ 3 w 5"/>
              <a:gd name="T17" fmla="*/ 2 h 3"/>
              <a:gd name="T18" fmla="*/ 5 w 5"/>
              <a:gd name="T19" fmla="*/ 0 h 3"/>
              <a:gd name="T20" fmla="*/ 4 w 5"/>
              <a:gd name="T2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3">
                <a:moveTo>
                  <a:pt x="4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0" y="2"/>
                  <a:pt x="1" y="3"/>
                </a:cubicBezTo>
                <a:cubicBezTo>
                  <a:pt x="4" y="3"/>
                  <a:pt x="4" y="3"/>
                  <a:pt x="4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1"/>
                  <a:pt x="5" y="0"/>
                </a:cubicBezTo>
                <a:cubicBezTo>
                  <a:pt x="4" y="0"/>
                  <a:pt x="4" y="1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46"/>
          <p:cNvSpPr>
            <a:spLocks/>
          </p:cNvSpPr>
          <p:nvPr/>
        </p:nvSpPr>
        <p:spPr bwMode="auto">
          <a:xfrm>
            <a:off x="9729788" y="3586163"/>
            <a:ext cx="61913" cy="36513"/>
          </a:xfrm>
          <a:custGeom>
            <a:avLst/>
            <a:gdLst>
              <a:gd name="T0" fmla="*/ 0 w 5"/>
              <a:gd name="T1" fmla="*/ 3 h 3"/>
              <a:gd name="T2" fmla="*/ 5 w 5"/>
              <a:gd name="T3" fmla="*/ 0 h 3"/>
              <a:gd name="T4" fmla="*/ 0 w 5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">
                <a:moveTo>
                  <a:pt x="0" y="3"/>
                </a:moveTo>
                <a:cubicBezTo>
                  <a:pt x="2" y="2"/>
                  <a:pt x="3" y="1"/>
                  <a:pt x="5" y="0"/>
                </a:cubicBezTo>
                <a:cubicBezTo>
                  <a:pt x="3" y="1"/>
                  <a:pt x="1" y="1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7"/>
          <p:cNvSpPr>
            <a:spLocks/>
          </p:cNvSpPr>
          <p:nvPr/>
        </p:nvSpPr>
        <p:spPr bwMode="auto">
          <a:xfrm>
            <a:off x="11153775" y="3411538"/>
            <a:ext cx="11113" cy="0"/>
          </a:xfrm>
          <a:custGeom>
            <a:avLst/>
            <a:gdLst>
              <a:gd name="T0" fmla="*/ 7 w 7"/>
              <a:gd name="T1" fmla="*/ 0 w 7"/>
              <a:gd name="T2" fmla="*/ 7 w 7"/>
              <a:gd name="T3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7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8"/>
          <p:cNvSpPr>
            <a:spLocks/>
          </p:cNvSpPr>
          <p:nvPr/>
        </p:nvSpPr>
        <p:spPr bwMode="auto">
          <a:xfrm>
            <a:off x="9642475" y="3635375"/>
            <a:ext cx="61913" cy="25400"/>
          </a:xfrm>
          <a:custGeom>
            <a:avLst/>
            <a:gdLst>
              <a:gd name="T0" fmla="*/ 5 w 5"/>
              <a:gd name="T1" fmla="*/ 0 h 2"/>
              <a:gd name="T2" fmla="*/ 1 w 5"/>
              <a:gd name="T3" fmla="*/ 2 h 2"/>
              <a:gd name="T4" fmla="*/ 2 w 5"/>
              <a:gd name="T5" fmla="*/ 2 h 2"/>
              <a:gd name="T6" fmla="*/ 5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5" y="0"/>
                </a:moveTo>
                <a:cubicBezTo>
                  <a:pt x="4" y="1"/>
                  <a:pt x="0" y="0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4" y="1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49"/>
          <p:cNvSpPr>
            <a:spLocks/>
          </p:cNvSpPr>
          <p:nvPr/>
        </p:nvSpPr>
        <p:spPr bwMode="auto">
          <a:xfrm>
            <a:off x="10125075" y="3598863"/>
            <a:ext cx="0" cy="12700"/>
          </a:xfrm>
          <a:custGeom>
            <a:avLst/>
            <a:gdLst>
              <a:gd name="T0" fmla="*/ 0 h 8"/>
              <a:gd name="T1" fmla="*/ 8 h 8"/>
              <a:gd name="T2" fmla="*/ 0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50"/>
          <p:cNvSpPr>
            <a:spLocks/>
          </p:cNvSpPr>
          <p:nvPr/>
        </p:nvSpPr>
        <p:spPr bwMode="auto">
          <a:xfrm>
            <a:off x="10088563" y="3611563"/>
            <a:ext cx="12700" cy="23813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51"/>
          <p:cNvSpPr>
            <a:spLocks/>
          </p:cNvSpPr>
          <p:nvPr/>
        </p:nvSpPr>
        <p:spPr bwMode="auto">
          <a:xfrm>
            <a:off x="10906125" y="3424238"/>
            <a:ext cx="506413" cy="398463"/>
          </a:xfrm>
          <a:custGeom>
            <a:avLst/>
            <a:gdLst>
              <a:gd name="T0" fmla="*/ 40 w 41"/>
              <a:gd name="T1" fmla="*/ 0 h 32"/>
              <a:gd name="T2" fmla="*/ 38 w 41"/>
              <a:gd name="T3" fmla="*/ 0 h 32"/>
              <a:gd name="T4" fmla="*/ 39 w 41"/>
              <a:gd name="T5" fmla="*/ 1 h 32"/>
              <a:gd name="T6" fmla="*/ 37 w 41"/>
              <a:gd name="T7" fmla="*/ 2 h 32"/>
              <a:gd name="T8" fmla="*/ 37 w 41"/>
              <a:gd name="T9" fmla="*/ 2 h 32"/>
              <a:gd name="T10" fmla="*/ 39 w 41"/>
              <a:gd name="T11" fmla="*/ 2 h 32"/>
              <a:gd name="T12" fmla="*/ 37 w 41"/>
              <a:gd name="T13" fmla="*/ 3 h 32"/>
              <a:gd name="T14" fmla="*/ 37 w 41"/>
              <a:gd name="T15" fmla="*/ 2 h 32"/>
              <a:gd name="T16" fmla="*/ 35 w 41"/>
              <a:gd name="T17" fmla="*/ 5 h 32"/>
              <a:gd name="T18" fmla="*/ 32 w 41"/>
              <a:gd name="T19" fmla="*/ 5 h 32"/>
              <a:gd name="T20" fmla="*/ 30 w 41"/>
              <a:gd name="T21" fmla="*/ 7 h 32"/>
              <a:gd name="T22" fmla="*/ 30 w 41"/>
              <a:gd name="T23" fmla="*/ 9 h 32"/>
              <a:gd name="T24" fmla="*/ 28 w 41"/>
              <a:gd name="T25" fmla="*/ 9 h 32"/>
              <a:gd name="T26" fmla="*/ 25 w 41"/>
              <a:gd name="T27" fmla="*/ 10 h 32"/>
              <a:gd name="T28" fmla="*/ 26 w 41"/>
              <a:gd name="T29" fmla="*/ 10 h 32"/>
              <a:gd name="T30" fmla="*/ 19 w 41"/>
              <a:gd name="T31" fmla="*/ 16 h 32"/>
              <a:gd name="T32" fmla="*/ 19 w 41"/>
              <a:gd name="T33" fmla="*/ 16 h 32"/>
              <a:gd name="T34" fmla="*/ 17 w 41"/>
              <a:gd name="T35" fmla="*/ 18 h 32"/>
              <a:gd name="T36" fmla="*/ 14 w 41"/>
              <a:gd name="T37" fmla="*/ 18 h 32"/>
              <a:gd name="T38" fmla="*/ 9 w 41"/>
              <a:gd name="T39" fmla="*/ 23 h 32"/>
              <a:gd name="T40" fmla="*/ 8 w 41"/>
              <a:gd name="T41" fmla="*/ 24 h 32"/>
              <a:gd name="T42" fmla="*/ 8 w 41"/>
              <a:gd name="T43" fmla="*/ 25 h 32"/>
              <a:gd name="T44" fmla="*/ 5 w 41"/>
              <a:gd name="T45" fmla="*/ 25 h 32"/>
              <a:gd name="T46" fmla="*/ 3 w 41"/>
              <a:gd name="T47" fmla="*/ 28 h 32"/>
              <a:gd name="T48" fmla="*/ 0 w 41"/>
              <a:gd name="T49" fmla="*/ 29 h 32"/>
              <a:gd name="T50" fmla="*/ 0 w 41"/>
              <a:gd name="T51" fmla="*/ 31 h 32"/>
              <a:gd name="T52" fmla="*/ 3 w 41"/>
              <a:gd name="T53" fmla="*/ 32 h 32"/>
              <a:gd name="T54" fmla="*/ 10 w 41"/>
              <a:gd name="T55" fmla="*/ 28 h 32"/>
              <a:gd name="T56" fmla="*/ 14 w 41"/>
              <a:gd name="T57" fmla="*/ 26 h 32"/>
              <a:gd name="T58" fmla="*/ 14 w 41"/>
              <a:gd name="T59" fmla="*/ 25 h 32"/>
              <a:gd name="T60" fmla="*/ 20 w 41"/>
              <a:gd name="T61" fmla="*/ 21 h 32"/>
              <a:gd name="T62" fmla="*/ 19 w 41"/>
              <a:gd name="T63" fmla="*/ 20 h 32"/>
              <a:gd name="T64" fmla="*/ 21 w 41"/>
              <a:gd name="T65" fmla="*/ 18 h 32"/>
              <a:gd name="T66" fmla="*/ 20 w 41"/>
              <a:gd name="T67" fmla="*/ 18 h 32"/>
              <a:gd name="T68" fmla="*/ 22 w 41"/>
              <a:gd name="T69" fmla="*/ 17 h 32"/>
              <a:gd name="T70" fmla="*/ 26 w 41"/>
              <a:gd name="T71" fmla="*/ 14 h 32"/>
              <a:gd name="T72" fmla="*/ 32 w 41"/>
              <a:gd name="T73" fmla="*/ 11 h 32"/>
              <a:gd name="T74" fmla="*/ 31 w 41"/>
              <a:gd name="T75" fmla="*/ 12 h 32"/>
              <a:gd name="T76" fmla="*/ 29 w 41"/>
              <a:gd name="T77" fmla="*/ 10 h 32"/>
              <a:gd name="T78" fmla="*/ 32 w 41"/>
              <a:gd name="T79" fmla="*/ 9 h 32"/>
              <a:gd name="T80" fmla="*/ 31 w 41"/>
              <a:gd name="T81" fmla="*/ 9 h 32"/>
              <a:gd name="T82" fmla="*/ 34 w 41"/>
              <a:gd name="T83" fmla="*/ 6 h 32"/>
              <a:gd name="T84" fmla="*/ 41 w 41"/>
              <a:gd name="T85" fmla="*/ 1 h 32"/>
              <a:gd name="T86" fmla="*/ 40 w 41"/>
              <a:gd name="T8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" h="32">
                <a:moveTo>
                  <a:pt x="40" y="0"/>
                </a:move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8" y="1"/>
                  <a:pt x="39" y="1"/>
                </a:cubicBezTo>
                <a:cubicBezTo>
                  <a:pt x="38" y="2"/>
                  <a:pt x="38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6" y="3"/>
                  <a:pt x="37" y="2"/>
                </a:cubicBezTo>
                <a:cubicBezTo>
                  <a:pt x="35" y="2"/>
                  <a:pt x="35" y="4"/>
                  <a:pt x="35" y="5"/>
                </a:cubicBezTo>
                <a:cubicBezTo>
                  <a:pt x="34" y="5"/>
                  <a:pt x="34" y="7"/>
                  <a:pt x="32" y="5"/>
                </a:cubicBezTo>
                <a:cubicBezTo>
                  <a:pt x="33" y="7"/>
                  <a:pt x="31" y="6"/>
                  <a:pt x="30" y="7"/>
                </a:cubicBezTo>
                <a:cubicBezTo>
                  <a:pt x="30" y="7"/>
                  <a:pt x="28" y="8"/>
                  <a:pt x="30" y="9"/>
                </a:cubicBezTo>
                <a:cubicBezTo>
                  <a:pt x="29" y="10"/>
                  <a:pt x="29" y="9"/>
                  <a:pt x="28" y="9"/>
                </a:cubicBezTo>
                <a:cubicBezTo>
                  <a:pt x="27" y="10"/>
                  <a:pt x="26" y="8"/>
                  <a:pt x="25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4" y="13"/>
                  <a:pt x="21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8" y="18"/>
                  <a:pt x="17" y="18"/>
                </a:cubicBezTo>
                <a:cubicBezTo>
                  <a:pt x="16" y="18"/>
                  <a:pt x="15" y="18"/>
                  <a:pt x="14" y="18"/>
                </a:cubicBezTo>
                <a:cubicBezTo>
                  <a:pt x="13" y="21"/>
                  <a:pt x="9" y="21"/>
                  <a:pt x="9" y="23"/>
                </a:cubicBezTo>
                <a:cubicBezTo>
                  <a:pt x="8" y="23"/>
                  <a:pt x="9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6"/>
                  <a:pt x="6" y="25"/>
                  <a:pt x="5" y="25"/>
                </a:cubicBezTo>
                <a:cubicBezTo>
                  <a:pt x="7" y="27"/>
                  <a:pt x="3" y="27"/>
                  <a:pt x="3" y="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1"/>
                  <a:pt x="3" y="30"/>
                  <a:pt x="3" y="32"/>
                </a:cubicBezTo>
                <a:cubicBezTo>
                  <a:pt x="6" y="31"/>
                  <a:pt x="9" y="29"/>
                  <a:pt x="10" y="28"/>
                </a:cubicBezTo>
                <a:cubicBezTo>
                  <a:pt x="13" y="28"/>
                  <a:pt x="12" y="26"/>
                  <a:pt x="14" y="26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2"/>
                  <a:pt x="18" y="23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19"/>
                  <a:pt x="21" y="18"/>
                </a:cubicBezTo>
                <a:cubicBezTo>
                  <a:pt x="21" y="19"/>
                  <a:pt x="20" y="19"/>
                  <a:pt x="20" y="18"/>
                </a:cubicBezTo>
                <a:cubicBezTo>
                  <a:pt x="20" y="17"/>
                  <a:pt x="21" y="17"/>
                  <a:pt x="22" y="17"/>
                </a:cubicBezTo>
                <a:cubicBezTo>
                  <a:pt x="24" y="18"/>
                  <a:pt x="25" y="15"/>
                  <a:pt x="26" y="14"/>
                </a:cubicBezTo>
                <a:cubicBezTo>
                  <a:pt x="29" y="14"/>
                  <a:pt x="31" y="13"/>
                  <a:pt x="32" y="11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1"/>
                  <a:pt x="29" y="11"/>
                  <a:pt x="29" y="10"/>
                </a:cubicBezTo>
                <a:cubicBezTo>
                  <a:pt x="30" y="11"/>
                  <a:pt x="32" y="10"/>
                  <a:pt x="32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3" y="8"/>
                  <a:pt x="34" y="7"/>
                  <a:pt x="34" y="6"/>
                </a:cubicBezTo>
                <a:cubicBezTo>
                  <a:pt x="37" y="5"/>
                  <a:pt x="39" y="2"/>
                  <a:pt x="41" y="1"/>
                </a:cubicBezTo>
                <a:cubicBezTo>
                  <a:pt x="40" y="0"/>
                  <a:pt x="40" y="0"/>
                  <a:pt x="4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2"/>
          <p:cNvSpPr>
            <a:spLocks/>
          </p:cNvSpPr>
          <p:nvPr/>
        </p:nvSpPr>
        <p:spPr bwMode="auto">
          <a:xfrm>
            <a:off x="781050" y="4940300"/>
            <a:ext cx="38100" cy="23813"/>
          </a:xfrm>
          <a:custGeom>
            <a:avLst/>
            <a:gdLst>
              <a:gd name="T0" fmla="*/ 2 w 3"/>
              <a:gd name="T1" fmla="*/ 1 h 2"/>
              <a:gd name="T2" fmla="*/ 0 w 3"/>
              <a:gd name="T3" fmla="*/ 2 h 2"/>
              <a:gd name="T4" fmla="*/ 3 w 3"/>
              <a:gd name="T5" fmla="*/ 2 h 2"/>
              <a:gd name="T6" fmla="*/ 2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1" y="0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3"/>
          <p:cNvSpPr>
            <a:spLocks/>
          </p:cNvSpPr>
          <p:nvPr/>
        </p:nvSpPr>
        <p:spPr bwMode="auto">
          <a:xfrm>
            <a:off x="6227763" y="4157663"/>
            <a:ext cx="49213" cy="61913"/>
          </a:xfrm>
          <a:custGeom>
            <a:avLst/>
            <a:gdLst>
              <a:gd name="T0" fmla="*/ 1 w 4"/>
              <a:gd name="T1" fmla="*/ 5 h 5"/>
              <a:gd name="T2" fmla="*/ 2 w 4"/>
              <a:gd name="T3" fmla="*/ 5 h 5"/>
              <a:gd name="T4" fmla="*/ 4 w 4"/>
              <a:gd name="T5" fmla="*/ 2 h 5"/>
              <a:gd name="T6" fmla="*/ 0 w 4"/>
              <a:gd name="T7" fmla="*/ 4 h 5"/>
              <a:gd name="T8" fmla="*/ 1 w 4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1" y="5"/>
                </a:moveTo>
                <a:cubicBezTo>
                  <a:pt x="2" y="5"/>
                  <a:pt x="2" y="5"/>
                  <a:pt x="2" y="5"/>
                </a:cubicBezTo>
                <a:cubicBezTo>
                  <a:pt x="3" y="3"/>
                  <a:pt x="4" y="3"/>
                  <a:pt x="4" y="2"/>
                </a:cubicBezTo>
                <a:cubicBezTo>
                  <a:pt x="1" y="0"/>
                  <a:pt x="1" y="3"/>
                  <a:pt x="0" y="4"/>
                </a:cubicBezTo>
                <a:cubicBezTo>
                  <a:pt x="0" y="4"/>
                  <a:pt x="2" y="4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54"/>
          <p:cNvSpPr>
            <a:spLocks/>
          </p:cNvSpPr>
          <p:nvPr/>
        </p:nvSpPr>
        <p:spPr bwMode="auto">
          <a:xfrm>
            <a:off x="7996238" y="3946525"/>
            <a:ext cx="25400" cy="12700"/>
          </a:xfrm>
          <a:custGeom>
            <a:avLst/>
            <a:gdLst>
              <a:gd name="T0" fmla="*/ 8 w 16"/>
              <a:gd name="T1" fmla="*/ 8 h 8"/>
              <a:gd name="T2" fmla="*/ 16 w 16"/>
              <a:gd name="T3" fmla="*/ 0 h 8"/>
              <a:gd name="T4" fmla="*/ 0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16" y="0"/>
                </a:ln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55"/>
          <p:cNvSpPr>
            <a:spLocks/>
          </p:cNvSpPr>
          <p:nvPr/>
        </p:nvSpPr>
        <p:spPr bwMode="auto">
          <a:xfrm>
            <a:off x="11115675" y="3498850"/>
            <a:ext cx="38100" cy="25400"/>
          </a:xfrm>
          <a:custGeom>
            <a:avLst/>
            <a:gdLst>
              <a:gd name="T0" fmla="*/ 3 w 3"/>
              <a:gd name="T1" fmla="*/ 1 h 2"/>
              <a:gd name="T2" fmla="*/ 3 w 3"/>
              <a:gd name="T3" fmla="*/ 1 h 2"/>
              <a:gd name="T4" fmla="*/ 2 w 3"/>
              <a:gd name="T5" fmla="*/ 0 h 2"/>
              <a:gd name="T6" fmla="*/ 1 w 3"/>
              <a:gd name="T7" fmla="*/ 2 h 2"/>
              <a:gd name="T8" fmla="*/ 3 w 3"/>
              <a:gd name="T9" fmla="*/ 1 h 2"/>
              <a:gd name="T10" fmla="*/ 3 w 3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2" y="1"/>
                  <a:pt x="1" y="0"/>
                  <a:pt x="2" y="0"/>
                </a:cubicBezTo>
                <a:cubicBezTo>
                  <a:pt x="1" y="0"/>
                  <a:pt x="0" y="1"/>
                  <a:pt x="1" y="2"/>
                </a:cubicBezTo>
                <a:cubicBezTo>
                  <a:pt x="1" y="1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56"/>
          <p:cNvSpPr>
            <a:spLocks/>
          </p:cNvSpPr>
          <p:nvPr/>
        </p:nvSpPr>
        <p:spPr bwMode="auto">
          <a:xfrm>
            <a:off x="8194675" y="3921125"/>
            <a:ext cx="12700" cy="12700"/>
          </a:xfrm>
          <a:custGeom>
            <a:avLst/>
            <a:gdLst>
              <a:gd name="T0" fmla="*/ 8 w 8"/>
              <a:gd name="T1" fmla="*/ 0 h 8"/>
              <a:gd name="T2" fmla="*/ 0 w 8"/>
              <a:gd name="T3" fmla="*/ 8 h 8"/>
              <a:gd name="T4" fmla="*/ 8 w 8"/>
              <a:gd name="T5" fmla="*/ 8 h 8"/>
              <a:gd name="T6" fmla="*/ 8 w 8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57"/>
          <p:cNvSpPr>
            <a:spLocks/>
          </p:cNvSpPr>
          <p:nvPr/>
        </p:nvSpPr>
        <p:spPr bwMode="auto">
          <a:xfrm>
            <a:off x="6115050" y="4219575"/>
            <a:ext cx="74613" cy="36513"/>
          </a:xfrm>
          <a:custGeom>
            <a:avLst/>
            <a:gdLst>
              <a:gd name="T0" fmla="*/ 3 w 6"/>
              <a:gd name="T1" fmla="*/ 3 h 3"/>
              <a:gd name="T2" fmla="*/ 6 w 6"/>
              <a:gd name="T3" fmla="*/ 0 h 3"/>
              <a:gd name="T4" fmla="*/ 0 w 6"/>
              <a:gd name="T5" fmla="*/ 2 h 3"/>
              <a:gd name="T6" fmla="*/ 3 w 6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3" y="3"/>
                </a:moveTo>
                <a:cubicBezTo>
                  <a:pt x="4" y="1"/>
                  <a:pt x="5" y="1"/>
                  <a:pt x="6" y="0"/>
                </a:cubicBezTo>
                <a:cubicBezTo>
                  <a:pt x="4" y="2"/>
                  <a:pt x="1" y="0"/>
                  <a:pt x="0" y="2"/>
                </a:cubicBezTo>
                <a:cubicBezTo>
                  <a:pt x="1" y="1"/>
                  <a:pt x="2" y="2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8145463" y="3946525"/>
            <a:ext cx="25400" cy="12700"/>
          </a:xfrm>
          <a:custGeom>
            <a:avLst/>
            <a:gdLst>
              <a:gd name="T0" fmla="*/ 1 w 2"/>
              <a:gd name="T1" fmla="*/ 1 h 1"/>
              <a:gd name="T2" fmla="*/ 1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1" y="0"/>
                </a:cubicBezTo>
                <a:cubicBezTo>
                  <a:pt x="1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59"/>
          <p:cNvSpPr>
            <a:spLocks/>
          </p:cNvSpPr>
          <p:nvPr/>
        </p:nvSpPr>
        <p:spPr bwMode="auto">
          <a:xfrm>
            <a:off x="6227763" y="4232275"/>
            <a:ext cx="11113" cy="1270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60"/>
          <p:cNvSpPr>
            <a:spLocks/>
          </p:cNvSpPr>
          <p:nvPr/>
        </p:nvSpPr>
        <p:spPr bwMode="auto">
          <a:xfrm>
            <a:off x="6091238" y="4268788"/>
            <a:ext cx="36513" cy="12700"/>
          </a:xfrm>
          <a:custGeom>
            <a:avLst/>
            <a:gdLst>
              <a:gd name="T0" fmla="*/ 1 w 3"/>
              <a:gd name="T1" fmla="*/ 0 h 1"/>
              <a:gd name="T2" fmla="*/ 1 w 3"/>
              <a:gd name="T3" fmla="*/ 1 h 1"/>
              <a:gd name="T4" fmla="*/ 0 w 3"/>
              <a:gd name="T5" fmla="*/ 1 h 1"/>
              <a:gd name="T6" fmla="*/ 0 w 3"/>
              <a:gd name="T7" fmla="*/ 1 h 1"/>
              <a:gd name="T8" fmla="*/ 3 w 3"/>
              <a:gd name="T9" fmla="*/ 1 h 1"/>
              <a:gd name="T10" fmla="*/ 1 w 3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61"/>
          <p:cNvSpPr>
            <a:spLocks/>
          </p:cNvSpPr>
          <p:nvPr/>
        </p:nvSpPr>
        <p:spPr bwMode="auto">
          <a:xfrm>
            <a:off x="11053763" y="3560763"/>
            <a:ext cx="0" cy="12700"/>
          </a:xfrm>
          <a:custGeom>
            <a:avLst/>
            <a:gdLst>
              <a:gd name="T0" fmla="*/ 0 h 8"/>
              <a:gd name="T1" fmla="*/ 0 h 8"/>
              <a:gd name="T2" fmla="*/ 8 h 8"/>
              <a:gd name="T3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62"/>
          <p:cNvSpPr>
            <a:spLocks/>
          </p:cNvSpPr>
          <p:nvPr/>
        </p:nvSpPr>
        <p:spPr bwMode="auto">
          <a:xfrm>
            <a:off x="8083550" y="4008438"/>
            <a:ext cx="1270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63"/>
          <p:cNvSpPr>
            <a:spLocks/>
          </p:cNvSpPr>
          <p:nvPr/>
        </p:nvSpPr>
        <p:spPr bwMode="auto">
          <a:xfrm>
            <a:off x="8207375" y="399573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1" y="1"/>
                  <a:pt x="1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64"/>
          <p:cNvSpPr>
            <a:spLocks/>
          </p:cNvSpPr>
          <p:nvPr/>
        </p:nvSpPr>
        <p:spPr bwMode="auto">
          <a:xfrm>
            <a:off x="8220075" y="4008438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65"/>
          <p:cNvSpPr>
            <a:spLocks/>
          </p:cNvSpPr>
          <p:nvPr/>
        </p:nvSpPr>
        <p:spPr bwMode="auto">
          <a:xfrm>
            <a:off x="10310813" y="3722688"/>
            <a:ext cx="25400" cy="25400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1 w 2"/>
              <a:gd name="T5" fmla="*/ 2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1" y="2"/>
                  <a:pt x="1" y="2"/>
                  <a:pt x="1" y="2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6"/>
          <p:cNvSpPr>
            <a:spLocks/>
          </p:cNvSpPr>
          <p:nvPr/>
        </p:nvSpPr>
        <p:spPr bwMode="auto">
          <a:xfrm>
            <a:off x="6251575" y="4319588"/>
            <a:ext cx="12700" cy="11113"/>
          </a:xfrm>
          <a:custGeom>
            <a:avLst/>
            <a:gdLst>
              <a:gd name="T0" fmla="*/ 8 w 8"/>
              <a:gd name="T1" fmla="*/ 7 h 7"/>
              <a:gd name="T2" fmla="*/ 8 w 8"/>
              <a:gd name="T3" fmla="*/ 0 h 7"/>
              <a:gd name="T4" fmla="*/ 0 w 8"/>
              <a:gd name="T5" fmla="*/ 7 h 7"/>
              <a:gd name="T6" fmla="*/ 8 w 8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8" y="7"/>
                </a:moveTo>
                <a:lnTo>
                  <a:pt x="8" y="0"/>
                </a:lnTo>
                <a:lnTo>
                  <a:pt x="0" y="7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67"/>
          <p:cNvSpPr>
            <a:spLocks/>
          </p:cNvSpPr>
          <p:nvPr/>
        </p:nvSpPr>
        <p:spPr bwMode="auto">
          <a:xfrm>
            <a:off x="9717088" y="3822700"/>
            <a:ext cx="25400" cy="23813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68"/>
          <p:cNvSpPr>
            <a:spLocks/>
          </p:cNvSpPr>
          <p:nvPr/>
        </p:nvSpPr>
        <p:spPr bwMode="auto">
          <a:xfrm>
            <a:off x="9866313" y="3833813"/>
            <a:ext cx="11113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1 w 1"/>
              <a:gd name="T4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69"/>
          <p:cNvSpPr>
            <a:spLocks/>
          </p:cNvSpPr>
          <p:nvPr/>
        </p:nvSpPr>
        <p:spPr bwMode="auto">
          <a:xfrm>
            <a:off x="9840913" y="3810000"/>
            <a:ext cx="61913" cy="23813"/>
          </a:xfrm>
          <a:custGeom>
            <a:avLst/>
            <a:gdLst>
              <a:gd name="T0" fmla="*/ 1 w 5"/>
              <a:gd name="T1" fmla="*/ 0 h 2"/>
              <a:gd name="T2" fmla="*/ 3 w 5"/>
              <a:gd name="T3" fmla="*/ 2 h 2"/>
              <a:gd name="T4" fmla="*/ 3 w 5"/>
              <a:gd name="T5" fmla="*/ 2 h 2"/>
              <a:gd name="T6" fmla="*/ 3 w 5"/>
              <a:gd name="T7" fmla="*/ 2 h 2"/>
              <a:gd name="T8" fmla="*/ 3 w 5"/>
              <a:gd name="T9" fmla="*/ 2 h 2"/>
              <a:gd name="T10" fmla="*/ 5 w 5"/>
              <a:gd name="T11" fmla="*/ 1 h 2"/>
              <a:gd name="T12" fmla="*/ 3 w 5"/>
              <a:gd name="T13" fmla="*/ 2 h 2"/>
              <a:gd name="T14" fmla="*/ 3 w 5"/>
              <a:gd name="T15" fmla="*/ 0 h 2"/>
              <a:gd name="T16" fmla="*/ 1 w 5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2">
                <a:moveTo>
                  <a:pt x="1" y="0"/>
                </a:moveTo>
                <a:cubicBezTo>
                  <a:pt x="0" y="2"/>
                  <a:pt x="2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5" y="2"/>
                  <a:pt x="5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70"/>
          <p:cNvSpPr>
            <a:spLocks/>
          </p:cNvSpPr>
          <p:nvPr/>
        </p:nvSpPr>
        <p:spPr bwMode="auto">
          <a:xfrm>
            <a:off x="5743575" y="4392613"/>
            <a:ext cx="12700" cy="25400"/>
          </a:xfrm>
          <a:custGeom>
            <a:avLst/>
            <a:gdLst>
              <a:gd name="T0" fmla="*/ 0 w 1"/>
              <a:gd name="T1" fmla="*/ 1 h 2"/>
              <a:gd name="T2" fmla="*/ 1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2"/>
                  <a:pt x="1" y="1"/>
                  <a:pt x="1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9680575" y="3846513"/>
            <a:ext cx="12700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10075863" y="3810000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3"/>
          <p:cNvSpPr>
            <a:spLocks/>
          </p:cNvSpPr>
          <p:nvPr/>
        </p:nvSpPr>
        <p:spPr bwMode="auto">
          <a:xfrm>
            <a:off x="9717088" y="3797300"/>
            <a:ext cx="358775" cy="185738"/>
          </a:xfrm>
          <a:custGeom>
            <a:avLst/>
            <a:gdLst>
              <a:gd name="T0" fmla="*/ 2 w 29"/>
              <a:gd name="T1" fmla="*/ 15 h 15"/>
              <a:gd name="T2" fmla="*/ 3 w 29"/>
              <a:gd name="T3" fmla="*/ 15 h 15"/>
              <a:gd name="T4" fmla="*/ 12 w 29"/>
              <a:gd name="T5" fmla="*/ 12 h 15"/>
              <a:gd name="T6" fmla="*/ 14 w 29"/>
              <a:gd name="T7" fmla="*/ 11 h 15"/>
              <a:gd name="T8" fmla="*/ 12 w 29"/>
              <a:gd name="T9" fmla="*/ 11 h 15"/>
              <a:gd name="T10" fmla="*/ 14 w 29"/>
              <a:gd name="T11" fmla="*/ 7 h 15"/>
              <a:gd name="T12" fmla="*/ 16 w 29"/>
              <a:gd name="T13" fmla="*/ 8 h 15"/>
              <a:gd name="T14" fmla="*/ 23 w 29"/>
              <a:gd name="T15" fmla="*/ 6 h 15"/>
              <a:gd name="T16" fmla="*/ 25 w 29"/>
              <a:gd name="T17" fmla="*/ 4 h 15"/>
              <a:gd name="T18" fmla="*/ 29 w 29"/>
              <a:gd name="T19" fmla="*/ 1 h 15"/>
              <a:gd name="T20" fmla="*/ 27 w 29"/>
              <a:gd name="T21" fmla="*/ 1 h 15"/>
              <a:gd name="T22" fmla="*/ 22 w 29"/>
              <a:gd name="T23" fmla="*/ 1 h 15"/>
              <a:gd name="T24" fmla="*/ 22 w 29"/>
              <a:gd name="T25" fmla="*/ 2 h 15"/>
              <a:gd name="T26" fmla="*/ 13 w 29"/>
              <a:gd name="T27" fmla="*/ 6 h 15"/>
              <a:gd name="T28" fmla="*/ 8 w 29"/>
              <a:gd name="T29" fmla="*/ 10 h 15"/>
              <a:gd name="T30" fmla="*/ 8 w 29"/>
              <a:gd name="T31" fmla="*/ 10 h 15"/>
              <a:gd name="T32" fmla="*/ 6 w 29"/>
              <a:gd name="T33" fmla="*/ 11 h 15"/>
              <a:gd name="T34" fmla="*/ 7 w 29"/>
              <a:gd name="T35" fmla="*/ 12 h 15"/>
              <a:gd name="T36" fmla="*/ 6 w 29"/>
              <a:gd name="T37" fmla="*/ 10 h 15"/>
              <a:gd name="T38" fmla="*/ 0 w 29"/>
              <a:gd name="T39" fmla="*/ 12 h 15"/>
              <a:gd name="T40" fmla="*/ 2 w 29"/>
              <a:gd name="T41" fmla="*/ 12 h 15"/>
              <a:gd name="T42" fmla="*/ 3 w 29"/>
              <a:gd name="T43" fmla="*/ 14 h 15"/>
              <a:gd name="T44" fmla="*/ 2 w 29"/>
              <a:gd name="T4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" h="15">
                <a:moveTo>
                  <a:pt x="2" y="15"/>
                </a:moveTo>
                <a:cubicBezTo>
                  <a:pt x="3" y="15"/>
                  <a:pt x="3" y="15"/>
                  <a:pt x="3" y="15"/>
                </a:cubicBezTo>
                <a:cubicBezTo>
                  <a:pt x="5" y="14"/>
                  <a:pt x="9" y="14"/>
                  <a:pt x="12" y="12"/>
                </a:cubicBezTo>
                <a:cubicBezTo>
                  <a:pt x="13" y="11"/>
                  <a:pt x="13" y="11"/>
                  <a:pt x="14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0" y="8"/>
                  <a:pt x="16" y="9"/>
                  <a:pt x="14" y="7"/>
                </a:cubicBezTo>
                <a:cubicBezTo>
                  <a:pt x="15" y="7"/>
                  <a:pt x="16" y="7"/>
                  <a:pt x="16" y="8"/>
                </a:cubicBezTo>
                <a:cubicBezTo>
                  <a:pt x="19" y="9"/>
                  <a:pt x="21" y="7"/>
                  <a:pt x="23" y="6"/>
                </a:cubicBezTo>
                <a:cubicBezTo>
                  <a:pt x="24" y="6"/>
                  <a:pt x="25" y="5"/>
                  <a:pt x="25" y="4"/>
                </a:cubicBezTo>
                <a:cubicBezTo>
                  <a:pt x="28" y="5"/>
                  <a:pt x="27" y="2"/>
                  <a:pt x="29" y="1"/>
                </a:cubicBezTo>
                <a:cubicBezTo>
                  <a:pt x="28" y="1"/>
                  <a:pt x="28" y="0"/>
                  <a:pt x="27" y="1"/>
                </a:cubicBezTo>
                <a:cubicBezTo>
                  <a:pt x="26" y="2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19" y="3"/>
                  <a:pt x="16" y="5"/>
                  <a:pt x="13" y="6"/>
                </a:cubicBezTo>
                <a:cubicBezTo>
                  <a:pt x="13" y="9"/>
                  <a:pt x="9" y="8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7" y="11"/>
                  <a:pt x="6" y="11"/>
                </a:cubicBezTo>
                <a:cubicBezTo>
                  <a:pt x="7" y="11"/>
                  <a:pt x="8" y="12"/>
                  <a:pt x="7" y="12"/>
                </a:cubicBezTo>
                <a:cubicBezTo>
                  <a:pt x="5" y="13"/>
                  <a:pt x="7" y="11"/>
                  <a:pt x="6" y="10"/>
                </a:cubicBezTo>
                <a:cubicBezTo>
                  <a:pt x="3" y="10"/>
                  <a:pt x="2" y="11"/>
                  <a:pt x="0" y="12"/>
                </a:cubicBezTo>
                <a:cubicBezTo>
                  <a:pt x="1" y="13"/>
                  <a:pt x="1" y="12"/>
                  <a:pt x="2" y="12"/>
                </a:cubicBezTo>
                <a:cubicBezTo>
                  <a:pt x="3" y="12"/>
                  <a:pt x="4" y="13"/>
                  <a:pt x="3" y="14"/>
                </a:cubicBez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Rectangle 274"/>
          <p:cNvSpPr>
            <a:spLocks noChangeArrowheads="1"/>
          </p:cNvSpPr>
          <p:nvPr/>
        </p:nvSpPr>
        <p:spPr bwMode="auto">
          <a:xfrm>
            <a:off x="10831513" y="3697288"/>
            <a:ext cx="1588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75"/>
          <p:cNvSpPr>
            <a:spLocks/>
          </p:cNvSpPr>
          <p:nvPr/>
        </p:nvSpPr>
        <p:spPr bwMode="auto">
          <a:xfrm>
            <a:off x="10658475" y="3784600"/>
            <a:ext cx="36513" cy="38100"/>
          </a:xfrm>
          <a:custGeom>
            <a:avLst/>
            <a:gdLst>
              <a:gd name="T0" fmla="*/ 3 w 3"/>
              <a:gd name="T1" fmla="*/ 0 h 3"/>
              <a:gd name="T2" fmla="*/ 0 w 3"/>
              <a:gd name="T3" fmla="*/ 3 h 3"/>
              <a:gd name="T4" fmla="*/ 3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2" y="1"/>
                  <a:pt x="0" y="1"/>
                  <a:pt x="0" y="3"/>
                </a:cubicBezTo>
                <a:cubicBezTo>
                  <a:pt x="1" y="2"/>
                  <a:pt x="3" y="2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6"/>
          <p:cNvSpPr>
            <a:spLocks/>
          </p:cNvSpPr>
          <p:nvPr/>
        </p:nvSpPr>
        <p:spPr bwMode="auto">
          <a:xfrm>
            <a:off x="10633075" y="3822700"/>
            <a:ext cx="25400" cy="11113"/>
          </a:xfrm>
          <a:custGeom>
            <a:avLst/>
            <a:gdLst>
              <a:gd name="T0" fmla="*/ 1 w 2"/>
              <a:gd name="T1" fmla="*/ 1 h 1"/>
              <a:gd name="T2" fmla="*/ 2 w 2"/>
              <a:gd name="T3" fmla="*/ 1 h 1"/>
              <a:gd name="T4" fmla="*/ 1 w 2"/>
              <a:gd name="T5" fmla="*/ 0 h 1"/>
              <a:gd name="T6" fmla="*/ 1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77"/>
          <p:cNvSpPr>
            <a:spLocks/>
          </p:cNvSpPr>
          <p:nvPr/>
        </p:nvSpPr>
        <p:spPr bwMode="auto">
          <a:xfrm>
            <a:off x="10596563" y="3833813"/>
            <a:ext cx="36513" cy="12700"/>
          </a:xfrm>
          <a:custGeom>
            <a:avLst/>
            <a:gdLst>
              <a:gd name="T0" fmla="*/ 2 w 3"/>
              <a:gd name="T1" fmla="*/ 1 h 1"/>
              <a:gd name="T2" fmla="*/ 2 w 3"/>
              <a:gd name="T3" fmla="*/ 0 h 1"/>
              <a:gd name="T4" fmla="*/ 0 w 3"/>
              <a:gd name="T5" fmla="*/ 1 h 1"/>
              <a:gd name="T6" fmla="*/ 2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2" y="1"/>
                  <a:pt x="3" y="0"/>
                  <a:pt x="2" y="0"/>
                </a:cubicBezTo>
                <a:cubicBezTo>
                  <a:pt x="0" y="1"/>
                  <a:pt x="0" y="1"/>
                  <a:pt x="0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78"/>
          <p:cNvSpPr>
            <a:spLocks/>
          </p:cNvSpPr>
          <p:nvPr/>
        </p:nvSpPr>
        <p:spPr bwMode="auto">
          <a:xfrm>
            <a:off x="9977438" y="3933825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79"/>
          <p:cNvSpPr>
            <a:spLocks/>
          </p:cNvSpPr>
          <p:nvPr/>
        </p:nvSpPr>
        <p:spPr bwMode="auto">
          <a:xfrm>
            <a:off x="10906125" y="3822700"/>
            <a:ext cx="23813" cy="0"/>
          </a:xfrm>
          <a:custGeom>
            <a:avLst/>
            <a:gdLst>
              <a:gd name="T0" fmla="*/ 1 w 2"/>
              <a:gd name="T1" fmla="*/ 0 w 2"/>
              <a:gd name="T2" fmla="*/ 0 w 2"/>
              <a:gd name="T3" fmla="*/ 1 w 2"/>
              <a:gd name="T4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80"/>
          <p:cNvSpPr>
            <a:spLocks/>
          </p:cNvSpPr>
          <p:nvPr/>
        </p:nvSpPr>
        <p:spPr bwMode="auto">
          <a:xfrm>
            <a:off x="10534650" y="3884613"/>
            <a:ext cx="23813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81"/>
          <p:cNvSpPr>
            <a:spLocks/>
          </p:cNvSpPr>
          <p:nvPr/>
        </p:nvSpPr>
        <p:spPr bwMode="auto">
          <a:xfrm>
            <a:off x="5732463" y="4579938"/>
            <a:ext cx="49213" cy="36513"/>
          </a:xfrm>
          <a:custGeom>
            <a:avLst/>
            <a:gdLst>
              <a:gd name="T0" fmla="*/ 4 w 4"/>
              <a:gd name="T1" fmla="*/ 3 h 3"/>
              <a:gd name="T2" fmla="*/ 1 w 4"/>
              <a:gd name="T3" fmla="*/ 0 h 3"/>
              <a:gd name="T4" fmla="*/ 0 w 4"/>
              <a:gd name="T5" fmla="*/ 1 h 3"/>
              <a:gd name="T6" fmla="*/ 0 w 4"/>
              <a:gd name="T7" fmla="*/ 2 h 3"/>
              <a:gd name="T8" fmla="*/ 4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4" y="3"/>
                </a:moveTo>
                <a:cubicBezTo>
                  <a:pt x="3" y="1"/>
                  <a:pt x="1" y="2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3" y="1"/>
                  <a:pt x="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82"/>
          <p:cNvSpPr>
            <a:spLocks/>
          </p:cNvSpPr>
          <p:nvPr/>
        </p:nvSpPr>
        <p:spPr bwMode="auto">
          <a:xfrm>
            <a:off x="9605963" y="3959225"/>
            <a:ext cx="655638" cy="322263"/>
          </a:xfrm>
          <a:custGeom>
            <a:avLst/>
            <a:gdLst>
              <a:gd name="T0" fmla="*/ 50 w 53"/>
              <a:gd name="T1" fmla="*/ 1 h 26"/>
              <a:gd name="T2" fmla="*/ 44 w 53"/>
              <a:gd name="T3" fmla="*/ 2 h 26"/>
              <a:gd name="T4" fmla="*/ 44 w 53"/>
              <a:gd name="T5" fmla="*/ 4 h 26"/>
              <a:gd name="T6" fmla="*/ 44 w 53"/>
              <a:gd name="T7" fmla="*/ 4 h 26"/>
              <a:gd name="T8" fmla="*/ 41 w 53"/>
              <a:gd name="T9" fmla="*/ 4 h 26"/>
              <a:gd name="T10" fmla="*/ 38 w 53"/>
              <a:gd name="T11" fmla="*/ 7 h 26"/>
              <a:gd name="T12" fmla="*/ 33 w 53"/>
              <a:gd name="T13" fmla="*/ 8 h 26"/>
              <a:gd name="T14" fmla="*/ 34 w 53"/>
              <a:gd name="T15" fmla="*/ 9 h 26"/>
              <a:gd name="T16" fmla="*/ 28 w 53"/>
              <a:gd name="T17" fmla="*/ 11 h 26"/>
              <a:gd name="T18" fmla="*/ 28 w 53"/>
              <a:gd name="T19" fmla="*/ 12 h 26"/>
              <a:gd name="T20" fmla="*/ 24 w 53"/>
              <a:gd name="T21" fmla="*/ 14 h 26"/>
              <a:gd name="T22" fmla="*/ 15 w 53"/>
              <a:gd name="T23" fmla="*/ 18 h 26"/>
              <a:gd name="T24" fmla="*/ 8 w 53"/>
              <a:gd name="T25" fmla="*/ 20 h 26"/>
              <a:gd name="T26" fmla="*/ 1 w 53"/>
              <a:gd name="T27" fmla="*/ 22 h 26"/>
              <a:gd name="T28" fmla="*/ 1 w 53"/>
              <a:gd name="T29" fmla="*/ 26 h 26"/>
              <a:gd name="T30" fmla="*/ 1 w 53"/>
              <a:gd name="T31" fmla="*/ 26 h 26"/>
              <a:gd name="T32" fmla="*/ 11 w 53"/>
              <a:gd name="T33" fmla="*/ 25 h 26"/>
              <a:gd name="T34" fmla="*/ 11 w 53"/>
              <a:gd name="T35" fmla="*/ 24 h 26"/>
              <a:gd name="T36" fmla="*/ 13 w 53"/>
              <a:gd name="T37" fmla="*/ 22 h 26"/>
              <a:gd name="T38" fmla="*/ 12 w 53"/>
              <a:gd name="T39" fmla="*/ 22 h 26"/>
              <a:gd name="T40" fmla="*/ 19 w 53"/>
              <a:gd name="T41" fmla="*/ 18 h 26"/>
              <a:gd name="T42" fmla="*/ 21 w 53"/>
              <a:gd name="T43" fmla="*/ 19 h 26"/>
              <a:gd name="T44" fmla="*/ 22 w 53"/>
              <a:gd name="T45" fmla="*/ 17 h 26"/>
              <a:gd name="T46" fmla="*/ 24 w 53"/>
              <a:gd name="T47" fmla="*/ 17 h 26"/>
              <a:gd name="T48" fmla="*/ 24 w 53"/>
              <a:gd name="T49" fmla="*/ 17 h 26"/>
              <a:gd name="T50" fmla="*/ 28 w 53"/>
              <a:gd name="T51" fmla="*/ 16 h 26"/>
              <a:gd name="T52" fmla="*/ 28 w 53"/>
              <a:gd name="T53" fmla="*/ 15 h 26"/>
              <a:gd name="T54" fmla="*/ 27 w 53"/>
              <a:gd name="T55" fmla="*/ 15 h 26"/>
              <a:gd name="T56" fmla="*/ 33 w 53"/>
              <a:gd name="T57" fmla="*/ 15 h 26"/>
              <a:gd name="T58" fmla="*/ 30 w 53"/>
              <a:gd name="T59" fmla="*/ 17 h 26"/>
              <a:gd name="T60" fmla="*/ 31 w 53"/>
              <a:gd name="T61" fmla="*/ 18 h 26"/>
              <a:gd name="T62" fmla="*/ 33 w 53"/>
              <a:gd name="T63" fmla="*/ 18 h 26"/>
              <a:gd name="T64" fmla="*/ 36 w 53"/>
              <a:gd name="T65" fmla="*/ 15 h 26"/>
              <a:gd name="T66" fmla="*/ 35 w 53"/>
              <a:gd name="T67" fmla="*/ 15 h 26"/>
              <a:gd name="T68" fmla="*/ 38 w 53"/>
              <a:gd name="T69" fmla="*/ 14 h 26"/>
              <a:gd name="T70" fmla="*/ 43 w 53"/>
              <a:gd name="T71" fmla="*/ 12 h 26"/>
              <a:gd name="T72" fmla="*/ 42 w 53"/>
              <a:gd name="T73" fmla="*/ 13 h 26"/>
              <a:gd name="T74" fmla="*/ 41 w 53"/>
              <a:gd name="T75" fmla="*/ 12 h 26"/>
              <a:gd name="T76" fmla="*/ 42 w 53"/>
              <a:gd name="T77" fmla="*/ 11 h 26"/>
              <a:gd name="T78" fmla="*/ 42 w 53"/>
              <a:gd name="T79" fmla="*/ 11 h 26"/>
              <a:gd name="T80" fmla="*/ 36 w 53"/>
              <a:gd name="T81" fmla="*/ 10 h 26"/>
              <a:gd name="T82" fmla="*/ 44 w 53"/>
              <a:gd name="T83" fmla="*/ 5 h 26"/>
              <a:gd name="T84" fmla="*/ 46 w 53"/>
              <a:gd name="T85" fmla="*/ 7 h 26"/>
              <a:gd name="T86" fmla="*/ 47 w 53"/>
              <a:gd name="T87" fmla="*/ 6 h 26"/>
              <a:gd name="T88" fmla="*/ 53 w 53"/>
              <a:gd name="T89" fmla="*/ 2 h 26"/>
              <a:gd name="T90" fmla="*/ 52 w 53"/>
              <a:gd name="T91" fmla="*/ 2 h 26"/>
              <a:gd name="T92" fmla="*/ 52 w 53"/>
              <a:gd name="T93" fmla="*/ 0 h 26"/>
              <a:gd name="T94" fmla="*/ 50 w 53"/>
              <a:gd name="T95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3" h="26">
                <a:moveTo>
                  <a:pt x="50" y="1"/>
                </a:moveTo>
                <a:cubicBezTo>
                  <a:pt x="48" y="0"/>
                  <a:pt x="46" y="2"/>
                  <a:pt x="44" y="2"/>
                </a:cubicBezTo>
                <a:cubicBezTo>
                  <a:pt x="45" y="2"/>
                  <a:pt x="43" y="3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3" y="4"/>
                  <a:pt x="42" y="4"/>
                  <a:pt x="41" y="4"/>
                </a:cubicBezTo>
                <a:cubicBezTo>
                  <a:pt x="40" y="6"/>
                  <a:pt x="37" y="5"/>
                  <a:pt x="38" y="7"/>
                </a:cubicBezTo>
                <a:cubicBezTo>
                  <a:pt x="36" y="7"/>
                  <a:pt x="34" y="8"/>
                  <a:pt x="33" y="8"/>
                </a:cubicBezTo>
                <a:cubicBezTo>
                  <a:pt x="34" y="9"/>
                  <a:pt x="34" y="9"/>
                  <a:pt x="34" y="9"/>
                </a:cubicBezTo>
                <a:cubicBezTo>
                  <a:pt x="32" y="10"/>
                  <a:pt x="30" y="12"/>
                  <a:pt x="28" y="11"/>
                </a:cubicBezTo>
                <a:cubicBezTo>
                  <a:pt x="28" y="12"/>
                  <a:pt x="28" y="12"/>
                  <a:pt x="28" y="12"/>
                </a:cubicBezTo>
                <a:cubicBezTo>
                  <a:pt x="26" y="12"/>
                  <a:pt x="26" y="15"/>
                  <a:pt x="24" y="14"/>
                </a:cubicBezTo>
                <a:cubicBezTo>
                  <a:pt x="21" y="16"/>
                  <a:pt x="16" y="15"/>
                  <a:pt x="15" y="18"/>
                </a:cubicBezTo>
                <a:cubicBezTo>
                  <a:pt x="12" y="17"/>
                  <a:pt x="11" y="21"/>
                  <a:pt x="8" y="20"/>
                </a:cubicBezTo>
                <a:cubicBezTo>
                  <a:pt x="6" y="22"/>
                  <a:pt x="3" y="21"/>
                  <a:pt x="1" y="22"/>
                </a:cubicBezTo>
                <a:cubicBezTo>
                  <a:pt x="3" y="23"/>
                  <a:pt x="0" y="24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4" y="23"/>
                  <a:pt x="8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2" y="23"/>
                  <a:pt x="13" y="23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18"/>
                  <a:pt x="16" y="20"/>
                  <a:pt x="19" y="18"/>
                </a:cubicBezTo>
                <a:cubicBezTo>
                  <a:pt x="20" y="18"/>
                  <a:pt x="21" y="17"/>
                  <a:pt x="21" y="19"/>
                </a:cubicBezTo>
                <a:cubicBezTo>
                  <a:pt x="22" y="18"/>
                  <a:pt x="21" y="17"/>
                  <a:pt x="22" y="17"/>
                </a:cubicBezTo>
                <a:cubicBezTo>
                  <a:pt x="23" y="16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6" y="18"/>
                  <a:pt x="27" y="15"/>
                  <a:pt x="28" y="16"/>
                </a:cubicBezTo>
                <a:cubicBezTo>
                  <a:pt x="28" y="15"/>
                  <a:pt x="28" y="15"/>
                  <a:pt x="28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30" y="14"/>
                  <a:pt x="32" y="12"/>
                  <a:pt x="33" y="15"/>
                </a:cubicBezTo>
                <a:cubicBezTo>
                  <a:pt x="33" y="16"/>
                  <a:pt x="31" y="16"/>
                  <a:pt x="30" y="17"/>
                </a:cubicBezTo>
                <a:cubicBezTo>
                  <a:pt x="30" y="17"/>
                  <a:pt x="31" y="18"/>
                  <a:pt x="31" y="18"/>
                </a:cubicBezTo>
                <a:cubicBezTo>
                  <a:pt x="31" y="17"/>
                  <a:pt x="32" y="18"/>
                  <a:pt x="33" y="18"/>
                </a:cubicBezTo>
                <a:cubicBezTo>
                  <a:pt x="36" y="18"/>
                  <a:pt x="34" y="16"/>
                  <a:pt x="36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2"/>
                  <a:pt x="37" y="16"/>
                  <a:pt x="38" y="14"/>
                </a:cubicBezTo>
                <a:cubicBezTo>
                  <a:pt x="40" y="14"/>
                  <a:pt x="43" y="13"/>
                  <a:pt x="43" y="12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1" y="12"/>
                  <a:pt x="41" y="12"/>
                </a:cubicBezTo>
                <a:cubicBezTo>
                  <a:pt x="41" y="11"/>
                  <a:pt x="41" y="11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38" y="12"/>
                  <a:pt x="39" y="8"/>
                  <a:pt x="36" y="10"/>
                </a:cubicBezTo>
                <a:cubicBezTo>
                  <a:pt x="39" y="9"/>
                  <a:pt x="41" y="6"/>
                  <a:pt x="44" y="5"/>
                </a:cubicBezTo>
                <a:cubicBezTo>
                  <a:pt x="45" y="5"/>
                  <a:pt x="45" y="6"/>
                  <a:pt x="46" y="7"/>
                </a:cubicBezTo>
                <a:cubicBezTo>
                  <a:pt x="46" y="7"/>
                  <a:pt x="47" y="7"/>
                  <a:pt x="47" y="6"/>
                </a:cubicBezTo>
                <a:cubicBezTo>
                  <a:pt x="50" y="7"/>
                  <a:pt x="50" y="3"/>
                  <a:pt x="5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1"/>
                  <a:pt x="52" y="0"/>
                  <a:pt x="52" y="0"/>
                </a:cubicBezTo>
                <a:lnTo>
                  <a:pt x="5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83"/>
          <p:cNvSpPr>
            <a:spLocks/>
          </p:cNvSpPr>
          <p:nvPr/>
        </p:nvSpPr>
        <p:spPr bwMode="auto">
          <a:xfrm>
            <a:off x="10287000" y="3946525"/>
            <a:ext cx="61913" cy="36513"/>
          </a:xfrm>
          <a:custGeom>
            <a:avLst/>
            <a:gdLst>
              <a:gd name="T0" fmla="*/ 2 w 5"/>
              <a:gd name="T1" fmla="*/ 1 h 3"/>
              <a:gd name="T2" fmla="*/ 0 w 5"/>
              <a:gd name="T3" fmla="*/ 3 h 3"/>
              <a:gd name="T4" fmla="*/ 5 w 5"/>
              <a:gd name="T5" fmla="*/ 2 h 3"/>
              <a:gd name="T6" fmla="*/ 2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2" y="1"/>
                </a:moveTo>
                <a:cubicBezTo>
                  <a:pt x="1" y="1"/>
                  <a:pt x="0" y="2"/>
                  <a:pt x="0" y="3"/>
                </a:cubicBezTo>
                <a:cubicBezTo>
                  <a:pt x="1" y="1"/>
                  <a:pt x="3" y="3"/>
                  <a:pt x="5" y="2"/>
                </a:cubicBezTo>
                <a:cubicBezTo>
                  <a:pt x="5" y="1"/>
                  <a:pt x="3" y="0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84"/>
          <p:cNvSpPr>
            <a:spLocks/>
          </p:cNvSpPr>
          <p:nvPr/>
        </p:nvSpPr>
        <p:spPr bwMode="auto">
          <a:xfrm>
            <a:off x="11053763" y="3846513"/>
            <a:ext cx="25400" cy="25400"/>
          </a:xfrm>
          <a:custGeom>
            <a:avLst/>
            <a:gdLst>
              <a:gd name="T0" fmla="*/ 0 w 2"/>
              <a:gd name="T1" fmla="*/ 2 h 2"/>
              <a:gd name="T2" fmla="*/ 2 w 2"/>
              <a:gd name="T3" fmla="*/ 1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1"/>
                  <a:pt x="2" y="1"/>
                  <a:pt x="2" y="1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85"/>
          <p:cNvSpPr>
            <a:spLocks/>
          </p:cNvSpPr>
          <p:nvPr/>
        </p:nvSpPr>
        <p:spPr bwMode="auto">
          <a:xfrm>
            <a:off x="9518650" y="4095750"/>
            <a:ext cx="12700" cy="12700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6"/>
          <p:cNvSpPr>
            <a:spLocks/>
          </p:cNvSpPr>
          <p:nvPr/>
        </p:nvSpPr>
        <p:spPr bwMode="auto">
          <a:xfrm>
            <a:off x="10496550" y="3959225"/>
            <a:ext cx="12700" cy="11113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87"/>
          <p:cNvSpPr>
            <a:spLocks/>
          </p:cNvSpPr>
          <p:nvPr/>
        </p:nvSpPr>
        <p:spPr bwMode="auto">
          <a:xfrm>
            <a:off x="10287000" y="3983038"/>
            <a:ext cx="61913" cy="38100"/>
          </a:xfrm>
          <a:custGeom>
            <a:avLst/>
            <a:gdLst>
              <a:gd name="T0" fmla="*/ 0 w 5"/>
              <a:gd name="T1" fmla="*/ 2 h 3"/>
              <a:gd name="T2" fmla="*/ 3 w 5"/>
              <a:gd name="T3" fmla="*/ 1 h 3"/>
              <a:gd name="T4" fmla="*/ 5 w 5"/>
              <a:gd name="T5" fmla="*/ 2 h 3"/>
              <a:gd name="T6" fmla="*/ 0 w 5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2" y="3"/>
                  <a:pt x="2" y="2"/>
                  <a:pt x="3" y="1"/>
                </a:cubicBezTo>
                <a:cubicBezTo>
                  <a:pt x="4" y="1"/>
                  <a:pt x="4" y="2"/>
                  <a:pt x="5" y="2"/>
                </a:cubicBezTo>
                <a:cubicBezTo>
                  <a:pt x="3" y="0"/>
                  <a:pt x="1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88"/>
          <p:cNvSpPr>
            <a:spLocks/>
          </p:cNvSpPr>
          <p:nvPr/>
        </p:nvSpPr>
        <p:spPr bwMode="auto">
          <a:xfrm>
            <a:off x="5805488" y="4641850"/>
            <a:ext cx="50800" cy="25400"/>
          </a:xfrm>
          <a:custGeom>
            <a:avLst/>
            <a:gdLst>
              <a:gd name="T0" fmla="*/ 4 w 4"/>
              <a:gd name="T1" fmla="*/ 2 h 2"/>
              <a:gd name="T2" fmla="*/ 1 w 4"/>
              <a:gd name="T3" fmla="*/ 0 h 2"/>
              <a:gd name="T4" fmla="*/ 0 w 4"/>
              <a:gd name="T5" fmla="*/ 1 h 2"/>
              <a:gd name="T6" fmla="*/ 4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2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4" y="2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89"/>
          <p:cNvSpPr>
            <a:spLocks/>
          </p:cNvSpPr>
          <p:nvPr/>
        </p:nvSpPr>
        <p:spPr bwMode="auto">
          <a:xfrm>
            <a:off x="608013" y="538638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90"/>
          <p:cNvSpPr>
            <a:spLocks/>
          </p:cNvSpPr>
          <p:nvPr/>
        </p:nvSpPr>
        <p:spPr bwMode="auto">
          <a:xfrm>
            <a:off x="6351588" y="4579938"/>
            <a:ext cx="36513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2" y="1"/>
                  <a:pt x="3" y="0"/>
                  <a:pt x="3" y="0"/>
                </a:cubicBezTo>
                <a:cubicBezTo>
                  <a:pt x="2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91"/>
          <p:cNvSpPr>
            <a:spLocks/>
          </p:cNvSpPr>
          <p:nvPr/>
        </p:nvSpPr>
        <p:spPr bwMode="auto">
          <a:xfrm>
            <a:off x="9742488" y="4108450"/>
            <a:ext cx="23813" cy="11113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92"/>
          <p:cNvSpPr>
            <a:spLocks/>
          </p:cNvSpPr>
          <p:nvPr/>
        </p:nvSpPr>
        <p:spPr bwMode="auto">
          <a:xfrm>
            <a:off x="10731500" y="4008438"/>
            <a:ext cx="25400" cy="12700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1" y="0"/>
                  <a:pt x="2" y="0"/>
                  <a:pt x="1" y="0"/>
                </a:cubicBezTo>
                <a:cubicBezTo>
                  <a:pt x="1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93"/>
          <p:cNvSpPr>
            <a:spLocks/>
          </p:cNvSpPr>
          <p:nvPr/>
        </p:nvSpPr>
        <p:spPr bwMode="auto">
          <a:xfrm>
            <a:off x="608013" y="5511800"/>
            <a:ext cx="25400" cy="0"/>
          </a:xfrm>
          <a:custGeom>
            <a:avLst/>
            <a:gdLst>
              <a:gd name="T0" fmla="*/ 1 w 2"/>
              <a:gd name="T1" fmla="*/ 0 w 2"/>
              <a:gd name="T2" fmla="*/ 0 w 2"/>
              <a:gd name="T3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94"/>
          <p:cNvSpPr>
            <a:spLocks/>
          </p:cNvSpPr>
          <p:nvPr/>
        </p:nvSpPr>
        <p:spPr bwMode="auto">
          <a:xfrm>
            <a:off x="5794375" y="4765675"/>
            <a:ext cx="23813" cy="1270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2" y="1"/>
                  <a:pt x="2" y="1"/>
                  <a:pt x="2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95"/>
          <p:cNvSpPr>
            <a:spLocks/>
          </p:cNvSpPr>
          <p:nvPr/>
        </p:nvSpPr>
        <p:spPr bwMode="auto">
          <a:xfrm>
            <a:off x="9742488" y="4244975"/>
            <a:ext cx="160338" cy="74613"/>
          </a:xfrm>
          <a:custGeom>
            <a:avLst/>
            <a:gdLst>
              <a:gd name="T0" fmla="*/ 11 w 13"/>
              <a:gd name="T1" fmla="*/ 3 h 6"/>
              <a:gd name="T2" fmla="*/ 13 w 13"/>
              <a:gd name="T3" fmla="*/ 1 h 6"/>
              <a:gd name="T4" fmla="*/ 9 w 13"/>
              <a:gd name="T5" fmla="*/ 1 h 6"/>
              <a:gd name="T6" fmla="*/ 1 w 13"/>
              <a:gd name="T7" fmla="*/ 1 h 6"/>
              <a:gd name="T8" fmla="*/ 0 w 13"/>
              <a:gd name="T9" fmla="*/ 3 h 6"/>
              <a:gd name="T10" fmla="*/ 1 w 13"/>
              <a:gd name="T11" fmla="*/ 3 h 6"/>
              <a:gd name="T12" fmla="*/ 2 w 13"/>
              <a:gd name="T13" fmla="*/ 3 h 6"/>
              <a:gd name="T14" fmla="*/ 5 w 13"/>
              <a:gd name="T15" fmla="*/ 3 h 6"/>
              <a:gd name="T16" fmla="*/ 4 w 13"/>
              <a:gd name="T17" fmla="*/ 6 h 6"/>
              <a:gd name="T18" fmla="*/ 5 w 13"/>
              <a:gd name="T19" fmla="*/ 6 h 6"/>
              <a:gd name="T20" fmla="*/ 8 w 13"/>
              <a:gd name="T21" fmla="*/ 6 h 6"/>
              <a:gd name="T22" fmla="*/ 7 w 13"/>
              <a:gd name="T23" fmla="*/ 5 h 6"/>
              <a:gd name="T24" fmla="*/ 8 w 13"/>
              <a:gd name="T25" fmla="*/ 4 h 6"/>
              <a:gd name="T26" fmla="*/ 11 w 13"/>
              <a:gd name="T2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" h="6">
                <a:moveTo>
                  <a:pt x="11" y="3"/>
                </a:moveTo>
                <a:cubicBezTo>
                  <a:pt x="10" y="1"/>
                  <a:pt x="13" y="2"/>
                  <a:pt x="13" y="1"/>
                </a:cubicBezTo>
                <a:cubicBezTo>
                  <a:pt x="12" y="0"/>
                  <a:pt x="10" y="2"/>
                  <a:pt x="9" y="1"/>
                </a:cubicBezTo>
                <a:cubicBezTo>
                  <a:pt x="6" y="4"/>
                  <a:pt x="4" y="1"/>
                  <a:pt x="1" y="1"/>
                </a:cubicBezTo>
                <a:cubicBezTo>
                  <a:pt x="2" y="2"/>
                  <a:pt x="1" y="2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4" y="3"/>
                  <a:pt x="5" y="3"/>
                </a:cubicBezTo>
                <a:cubicBezTo>
                  <a:pt x="5" y="4"/>
                  <a:pt x="7" y="5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5"/>
                  <a:pt x="7" y="5"/>
                  <a:pt x="7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10" y="1"/>
                  <a:pt x="1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96"/>
          <p:cNvSpPr>
            <a:spLocks/>
          </p:cNvSpPr>
          <p:nvPr/>
        </p:nvSpPr>
        <p:spPr bwMode="auto">
          <a:xfrm>
            <a:off x="9667875" y="4281488"/>
            <a:ext cx="25400" cy="12700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1" y="0"/>
                  <a:pt x="1" y="1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/>
          <p:cNvSpPr>
            <a:spLocks/>
          </p:cNvSpPr>
          <p:nvPr/>
        </p:nvSpPr>
        <p:spPr bwMode="auto">
          <a:xfrm>
            <a:off x="3887788" y="5164138"/>
            <a:ext cx="25400" cy="11113"/>
          </a:xfrm>
          <a:custGeom>
            <a:avLst/>
            <a:gdLst>
              <a:gd name="T0" fmla="*/ 1 w 2"/>
              <a:gd name="T1" fmla="*/ 0 h 1"/>
              <a:gd name="T2" fmla="*/ 1 w 2"/>
              <a:gd name="T3" fmla="*/ 0 h 1"/>
              <a:gd name="T4" fmla="*/ 0 w 2"/>
              <a:gd name="T5" fmla="*/ 0 h 1"/>
              <a:gd name="T6" fmla="*/ 1 w 2"/>
              <a:gd name="T7" fmla="*/ 1 h 1"/>
              <a:gd name="T8" fmla="*/ 2 w 2"/>
              <a:gd name="T9" fmla="*/ 1 h 1"/>
              <a:gd name="T10" fmla="*/ 2 w 2"/>
              <a:gd name="T11" fmla="*/ 0 h 1"/>
              <a:gd name="T12" fmla="*/ 1 w 2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98"/>
          <p:cNvSpPr>
            <a:spLocks/>
          </p:cNvSpPr>
          <p:nvPr/>
        </p:nvSpPr>
        <p:spPr bwMode="auto">
          <a:xfrm>
            <a:off x="9704388" y="4319588"/>
            <a:ext cx="25400" cy="11113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99"/>
          <p:cNvSpPr>
            <a:spLocks/>
          </p:cNvSpPr>
          <p:nvPr/>
        </p:nvSpPr>
        <p:spPr bwMode="auto">
          <a:xfrm>
            <a:off x="3813175" y="5200650"/>
            <a:ext cx="49213" cy="38100"/>
          </a:xfrm>
          <a:custGeom>
            <a:avLst/>
            <a:gdLst>
              <a:gd name="T0" fmla="*/ 0 w 4"/>
              <a:gd name="T1" fmla="*/ 2 h 3"/>
              <a:gd name="T2" fmla="*/ 2 w 4"/>
              <a:gd name="T3" fmla="*/ 2 h 3"/>
              <a:gd name="T4" fmla="*/ 2 w 4"/>
              <a:gd name="T5" fmla="*/ 2 h 3"/>
              <a:gd name="T6" fmla="*/ 4 w 4"/>
              <a:gd name="T7" fmla="*/ 0 h 3"/>
              <a:gd name="T8" fmla="*/ 0 w 4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1" y="2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0"/>
                  <a:pt x="4" y="0"/>
                  <a:pt x="4" y="0"/>
                </a:cubicBezTo>
                <a:cubicBezTo>
                  <a:pt x="3" y="1"/>
                  <a:pt x="2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00"/>
          <p:cNvSpPr>
            <a:spLocks/>
          </p:cNvSpPr>
          <p:nvPr/>
        </p:nvSpPr>
        <p:spPr bwMode="auto">
          <a:xfrm>
            <a:off x="3627438" y="5300663"/>
            <a:ext cx="12700" cy="0"/>
          </a:xfrm>
          <a:custGeom>
            <a:avLst/>
            <a:gdLst>
              <a:gd name="T0" fmla="*/ 8 w 8"/>
              <a:gd name="T1" fmla="*/ 8 w 8"/>
              <a:gd name="T2" fmla="*/ 0 w 8"/>
              <a:gd name="T3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8" y="0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01"/>
          <p:cNvSpPr>
            <a:spLocks/>
          </p:cNvSpPr>
          <p:nvPr/>
        </p:nvSpPr>
        <p:spPr bwMode="auto">
          <a:xfrm>
            <a:off x="3689350" y="5287963"/>
            <a:ext cx="25400" cy="12700"/>
          </a:xfrm>
          <a:custGeom>
            <a:avLst/>
            <a:gdLst>
              <a:gd name="T0" fmla="*/ 8 w 16"/>
              <a:gd name="T1" fmla="*/ 8 h 8"/>
              <a:gd name="T2" fmla="*/ 0 w 16"/>
              <a:gd name="T3" fmla="*/ 8 h 8"/>
              <a:gd name="T4" fmla="*/ 16 w 16"/>
              <a:gd name="T5" fmla="*/ 0 h 8"/>
              <a:gd name="T6" fmla="*/ 8 w 16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8">
                <a:moveTo>
                  <a:pt x="8" y="8"/>
                </a:moveTo>
                <a:lnTo>
                  <a:pt x="0" y="8"/>
                </a:lnTo>
                <a:lnTo>
                  <a:pt x="16" y="0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02"/>
          <p:cNvSpPr>
            <a:spLocks/>
          </p:cNvSpPr>
          <p:nvPr/>
        </p:nvSpPr>
        <p:spPr bwMode="auto">
          <a:xfrm>
            <a:off x="5670550" y="5014913"/>
            <a:ext cx="23813" cy="23813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03"/>
          <p:cNvSpPr>
            <a:spLocks/>
          </p:cNvSpPr>
          <p:nvPr/>
        </p:nvSpPr>
        <p:spPr bwMode="auto">
          <a:xfrm>
            <a:off x="3652838" y="5300663"/>
            <a:ext cx="36513" cy="36513"/>
          </a:xfrm>
          <a:custGeom>
            <a:avLst/>
            <a:gdLst>
              <a:gd name="T0" fmla="*/ 0 w 3"/>
              <a:gd name="T1" fmla="*/ 1 h 3"/>
              <a:gd name="T2" fmla="*/ 0 w 3"/>
              <a:gd name="T3" fmla="*/ 2 h 3"/>
              <a:gd name="T4" fmla="*/ 0 w 3"/>
              <a:gd name="T5" fmla="*/ 2 h 3"/>
              <a:gd name="T6" fmla="*/ 2 w 3"/>
              <a:gd name="T7" fmla="*/ 3 h 3"/>
              <a:gd name="T8" fmla="*/ 1 w 3"/>
              <a:gd name="T9" fmla="*/ 2 h 3"/>
              <a:gd name="T10" fmla="*/ 3 w 3"/>
              <a:gd name="T11" fmla="*/ 0 h 3"/>
              <a:gd name="T12" fmla="*/ 0 w 3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1" y="2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2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04"/>
          <p:cNvSpPr>
            <a:spLocks/>
          </p:cNvSpPr>
          <p:nvPr/>
        </p:nvSpPr>
        <p:spPr bwMode="auto">
          <a:xfrm>
            <a:off x="6003925" y="4989513"/>
            <a:ext cx="38100" cy="12700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2" y="0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05"/>
          <p:cNvSpPr>
            <a:spLocks/>
          </p:cNvSpPr>
          <p:nvPr/>
        </p:nvSpPr>
        <p:spPr bwMode="auto">
          <a:xfrm>
            <a:off x="9717088" y="4456113"/>
            <a:ext cx="49213" cy="23813"/>
          </a:xfrm>
          <a:custGeom>
            <a:avLst/>
            <a:gdLst>
              <a:gd name="T0" fmla="*/ 4 w 4"/>
              <a:gd name="T1" fmla="*/ 1 h 2"/>
              <a:gd name="T2" fmla="*/ 0 w 4"/>
              <a:gd name="T3" fmla="*/ 0 h 2"/>
              <a:gd name="T4" fmla="*/ 0 w 4"/>
              <a:gd name="T5" fmla="*/ 1 h 2"/>
              <a:gd name="T6" fmla="*/ 4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1"/>
                </a:moveTo>
                <a:cubicBezTo>
                  <a:pt x="3" y="1"/>
                  <a:pt x="2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2"/>
                  <a:pt x="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06"/>
          <p:cNvSpPr>
            <a:spLocks/>
          </p:cNvSpPr>
          <p:nvPr/>
        </p:nvSpPr>
        <p:spPr bwMode="auto">
          <a:xfrm>
            <a:off x="3763963" y="5324475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Rectangle 307"/>
          <p:cNvSpPr>
            <a:spLocks noChangeArrowheads="1"/>
          </p:cNvSpPr>
          <p:nvPr/>
        </p:nvSpPr>
        <p:spPr bwMode="auto">
          <a:xfrm>
            <a:off x="5422900" y="5100638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/>
          <p:cNvSpPr>
            <a:spLocks/>
          </p:cNvSpPr>
          <p:nvPr/>
        </p:nvSpPr>
        <p:spPr bwMode="auto">
          <a:xfrm>
            <a:off x="3714750" y="5362575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09"/>
          <p:cNvSpPr>
            <a:spLocks/>
          </p:cNvSpPr>
          <p:nvPr/>
        </p:nvSpPr>
        <p:spPr bwMode="auto">
          <a:xfrm>
            <a:off x="5459413" y="5151438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0"/>
          <p:cNvSpPr>
            <a:spLocks/>
          </p:cNvSpPr>
          <p:nvPr/>
        </p:nvSpPr>
        <p:spPr bwMode="auto">
          <a:xfrm>
            <a:off x="5384800" y="5126038"/>
            <a:ext cx="61913" cy="49213"/>
          </a:xfrm>
          <a:custGeom>
            <a:avLst/>
            <a:gdLst>
              <a:gd name="T0" fmla="*/ 0 w 5"/>
              <a:gd name="T1" fmla="*/ 3 h 4"/>
              <a:gd name="T2" fmla="*/ 5 w 5"/>
              <a:gd name="T3" fmla="*/ 2 h 4"/>
              <a:gd name="T4" fmla="*/ 0 w 5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1" y="4"/>
                  <a:pt x="3" y="3"/>
                  <a:pt x="5" y="2"/>
                </a:cubicBezTo>
                <a:cubicBezTo>
                  <a:pt x="4" y="2"/>
                  <a:pt x="2" y="0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11"/>
          <p:cNvSpPr>
            <a:spLocks/>
          </p:cNvSpPr>
          <p:nvPr/>
        </p:nvSpPr>
        <p:spPr bwMode="auto">
          <a:xfrm>
            <a:off x="5867400" y="51641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12"/>
          <p:cNvSpPr>
            <a:spLocks/>
          </p:cNvSpPr>
          <p:nvPr/>
        </p:nvSpPr>
        <p:spPr bwMode="auto">
          <a:xfrm>
            <a:off x="5657850" y="5113338"/>
            <a:ext cx="209550" cy="61913"/>
          </a:xfrm>
          <a:custGeom>
            <a:avLst/>
            <a:gdLst>
              <a:gd name="T0" fmla="*/ 14 w 17"/>
              <a:gd name="T1" fmla="*/ 4 h 5"/>
              <a:gd name="T2" fmla="*/ 5 w 17"/>
              <a:gd name="T3" fmla="*/ 2 h 5"/>
              <a:gd name="T4" fmla="*/ 1 w 17"/>
              <a:gd name="T5" fmla="*/ 0 h 5"/>
              <a:gd name="T6" fmla="*/ 0 w 17"/>
              <a:gd name="T7" fmla="*/ 1 h 5"/>
              <a:gd name="T8" fmla="*/ 5 w 17"/>
              <a:gd name="T9" fmla="*/ 3 h 5"/>
              <a:gd name="T10" fmla="*/ 17 w 17"/>
              <a:gd name="T11" fmla="*/ 4 h 5"/>
              <a:gd name="T12" fmla="*/ 17 w 17"/>
              <a:gd name="T13" fmla="*/ 4 h 5"/>
              <a:gd name="T14" fmla="*/ 14 w 17"/>
              <a:gd name="T1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5">
                <a:moveTo>
                  <a:pt x="14" y="4"/>
                </a:moveTo>
                <a:cubicBezTo>
                  <a:pt x="11" y="4"/>
                  <a:pt x="8" y="3"/>
                  <a:pt x="5" y="2"/>
                </a:cubicBezTo>
                <a:cubicBezTo>
                  <a:pt x="4" y="1"/>
                  <a:pt x="2" y="1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5" y="3"/>
                  <a:pt x="5" y="3"/>
                </a:cubicBezTo>
                <a:cubicBezTo>
                  <a:pt x="9" y="4"/>
                  <a:pt x="12" y="5"/>
                  <a:pt x="17" y="4"/>
                </a:cubicBezTo>
                <a:cubicBezTo>
                  <a:pt x="17" y="4"/>
                  <a:pt x="16" y="4"/>
                  <a:pt x="17" y="4"/>
                </a:cubicBezTo>
                <a:cubicBezTo>
                  <a:pt x="16" y="3"/>
                  <a:pt x="14" y="3"/>
                  <a:pt x="1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3"/>
          <p:cNvSpPr>
            <a:spLocks/>
          </p:cNvSpPr>
          <p:nvPr/>
        </p:nvSpPr>
        <p:spPr bwMode="auto">
          <a:xfrm>
            <a:off x="5867400" y="5151438"/>
            <a:ext cx="12700" cy="1270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4"/>
          <p:cNvSpPr>
            <a:spLocks/>
          </p:cNvSpPr>
          <p:nvPr/>
        </p:nvSpPr>
        <p:spPr bwMode="auto">
          <a:xfrm>
            <a:off x="1709738" y="5734050"/>
            <a:ext cx="23813" cy="25400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2 w 2"/>
              <a:gd name="T7" fmla="*/ 0 h 2"/>
              <a:gd name="T8" fmla="*/ 1 w 2"/>
              <a:gd name="T9" fmla="*/ 0 h 2"/>
              <a:gd name="T10" fmla="*/ 0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1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2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5"/>
          <p:cNvSpPr>
            <a:spLocks/>
          </p:cNvSpPr>
          <p:nvPr/>
        </p:nvSpPr>
        <p:spPr bwMode="auto">
          <a:xfrm>
            <a:off x="5880100" y="5151438"/>
            <a:ext cx="25400" cy="0"/>
          </a:xfrm>
          <a:custGeom>
            <a:avLst/>
            <a:gdLst>
              <a:gd name="T0" fmla="*/ 16 w 16"/>
              <a:gd name="T1" fmla="*/ 16 w 16"/>
              <a:gd name="T2" fmla="*/ 0 w 16"/>
              <a:gd name="T3" fmla="*/ 16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6"/>
          <p:cNvSpPr>
            <a:spLocks/>
          </p:cNvSpPr>
          <p:nvPr/>
        </p:nvSpPr>
        <p:spPr bwMode="auto">
          <a:xfrm>
            <a:off x="5583238" y="5200650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7"/>
          <p:cNvSpPr>
            <a:spLocks/>
          </p:cNvSpPr>
          <p:nvPr/>
        </p:nvSpPr>
        <p:spPr bwMode="auto">
          <a:xfrm>
            <a:off x="5508625" y="5238750"/>
            <a:ext cx="12700" cy="11113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18"/>
          <p:cNvSpPr>
            <a:spLocks noEditPoints="1"/>
          </p:cNvSpPr>
          <p:nvPr/>
        </p:nvSpPr>
        <p:spPr bwMode="auto">
          <a:xfrm>
            <a:off x="8467725" y="4803775"/>
            <a:ext cx="61913" cy="49213"/>
          </a:xfrm>
          <a:custGeom>
            <a:avLst/>
            <a:gdLst>
              <a:gd name="T0" fmla="*/ 2 w 5"/>
              <a:gd name="T1" fmla="*/ 4 h 4"/>
              <a:gd name="T2" fmla="*/ 4 w 5"/>
              <a:gd name="T3" fmla="*/ 3 h 4"/>
              <a:gd name="T4" fmla="*/ 4 w 5"/>
              <a:gd name="T5" fmla="*/ 1 h 4"/>
              <a:gd name="T6" fmla="*/ 1 w 5"/>
              <a:gd name="T7" fmla="*/ 2 h 4"/>
              <a:gd name="T8" fmla="*/ 2 w 5"/>
              <a:gd name="T9" fmla="*/ 4 h 4"/>
              <a:gd name="T10" fmla="*/ 2 w 5"/>
              <a:gd name="T11" fmla="*/ 2 h 4"/>
              <a:gd name="T12" fmla="*/ 3 w 5"/>
              <a:gd name="T13" fmla="*/ 2 h 4"/>
              <a:gd name="T14" fmla="*/ 2 w 5"/>
              <a:gd name="T15" fmla="*/ 3 h 4"/>
              <a:gd name="T16" fmla="*/ 2 w 5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4"/>
                </a:moveTo>
                <a:cubicBezTo>
                  <a:pt x="2" y="4"/>
                  <a:pt x="3" y="3"/>
                  <a:pt x="4" y="3"/>
                </a:cubicBezTo>
                <a:cubicBezTo>
                  <a:pt x="3" y="2"/>
                  <a:pt x="5" y="1"/>
                  <a:pt x="4" y="1"/>
                </a:cubicBezTo>
                <a:cubicBezTo>
                  <a:pt x="3" y="3"/>
                  <a:pt x="1" y="0"/>
                  <a:pt x="1" y="2"/>
                </a:cubicBezTo>
                <a:cubicBezTo>
                  <a:pt x="3" y="3"/>
                  <a:pt x="0" y="4"/>
                  <a:pt x="2" y="4"/>
                </a:cubicBezTo>
                <a:close/>
                <a:moveTo>
                  <a:pt x="2" y="2"/>
                </a:moveTo>
                <a:cubicBezTo>
                  <a:pt x="2" y="2"/>
                  <a:pt x="3" y="2"/>
                  <a:pt x="3" y="2"/>
                </a:cubicBezTo>
                <a:cubicBezTo>
                  <a:pt x="3" y="2"/>
                  <a:pt x="2" y="3"/>
                  <a:pt x="2" y="3"/>
                </a:cubicBez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/>
          <p:cNvSpPr>
            <a:spLocks/>
          </p:cNvSpPr>
          <p:nvPr/>
        </p:nvSpPr>
        <p:spPr bwMode="auto">
          <a:xfrm>
            <a:off x="1165225" y="5883275"/>
            <a:ext cx="23813" cy="25400"/>
          </a:xfrm>
          <a:custGeom>
            <a:avLst/>
            <a:gdLst>
              <a:gd name="T0" fmla="*/ 2 w 2"/>
              <a:gd name="T1" fmla="*/ 1 h 2"/>
              <a:gd name="T2" fmla="*/ 0 w 2"/>
              <a:gd name="T3" fmla="*/ 2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2"/>
                  <a:pt x="0" y="2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20"/>
          <p:cNvSpPr>
            <a:spLocks/>
          </p:cNvSpPr>
          <p:nvPr/>
        </p:nvSpPr>
        <p:spPr bwMode="auto">
          <a:xfrm>
            <a:off x="8478838" y="4840288"/>
            <a:ext cx="61913" cy="49213"/>
          </a:xfrm>
          <a:custGeom>
            <a:avLst/>
            <a:gdLst>
              <a:gd name="T0" fmla="*/ 2 w 5"/>
              <a:gd name="T1" fmla="*/ 2 h 4"/>
              <a:gd name="T2" fmla="*/ 1 w 5"/>
              <a:gd name="T3" fmla="*/ 3 h 4"/>
              <a:gd name="T4" fmla="*/ 2 w 5"/>
              <a:gd name="T5" fmla="*/ 4 h 4"/>
              <a:gd name="T6" fmla="*/ 3 w 5"/>
              <a:gd name="T7" fmla="*/ 3 h 4"/>
              <a:gd name="T8" fmla="*/ 2 w 5"/>
              <a:gd name="T9" fmla="*/ 3 h 4"/>
              <a:gd name="T10" fmla="*/ 5 w 5"/>
              <a:gd name="T11" fmla="*/ 2 h 4"/>
              <a:gd name="T12" fmla="*/ 2 w 5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4">
                <a:moveTo>
                  <a:pt x="2" y="2"/>
                </a:moveTo>
                <a:cubicBezTo>
                  <a:pt x="1" y="2"/>
                  <a:pt x="0" y="3"/>
                  <a:pt x="1" y="3"/>
                </a:cubicBezTo>
                <a:cubicBezTo>
                  <a:pt x="0" y="4"/>
                  <a:pt x="1" y="4"/>
                  <a:pt x="2" y="4"/>
                </a:cubicBezTo>
                <a:cubicBezTo>
                  <a:pt x="1" y="2"/>
                  <a:pt x="3" y="4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1"/>
                  <a:pt x="4" y="3"/>
                  <a:pt x="5" y="2"/>
                </a:cubicBezTo>
                <a:cubicBezTo>
                  <a:pt x="4" y="0"/>
                  <a:pt x="3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21"/>
          <p:cNvSpPr>
            <a:spLocks/>
          </p:cNvSpPr>
          <p:nvPr/>
        </p:nvSpPr>
        <p:spPr bwMode="auto">
          <a:xfrm>
            <a:off x="6586538" y="5138738"/>
            <a:ext cx="23813" cy="25400"/>
          </a:xfrm>
          <a:custGeom>
            <a:avLst/>
            <a:gdLst>
              <a:gd name="T0" fmla="*/ 2 w 2"/>
              <a:gd name="T1" fmla="*/ 1 h 2"/>
              <a:gd name="T2" fmla="*/ 2 w 2"/>
              <a:gd name="T3" fmla="*/ 1 h 2"/>
              <a:gd name="T4" fmla="*/ 0 w 2"/>
              <a:gd name="T5" fmla="*/ 1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0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22"/>
          <p:cNvSpPr>
            <a:spLocks/>
          </p:cNvSpPr>
          <p:nvPr/>
        </p:nvSpPr>
        <p:spPr bwMode="auto">
          <a:xfrm>
            <a:off x="6462713" y="5175250"/>
            <a:ext cx="11113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23"/>
          <p:cNvSpPr>
            <a:spLocks/>
          </p:cNvSpPr>
          <p:nvPr/>
        </p:nvSpPr>
        <p:spPr bwMode="auto">
          <a:xfrm>
            <a:off x="5991225" y="5249863"/>
            <a:ext cx="38100" cy="38100"/>
          </a:xfrm>
          <a:custGeom>
            <a:avLst/>
            <a:gdLst>
              <a:gd name="T0" fmla="*/ 0 w 3"/>
              <a:gd name="T1" fmla="*/ 2 h 3"/>
              <a:gd name="T2" fmla="*/ 3 w 3"/>
              <a:gd name="T3" fmla="*/ 2 h 3"/>
              <a:gd name="T4" fmla="*/ 3 w 3"/>
              <a:gd name="T5" fmla="*/ 1 h 3"/>
              <a:gd name="T6" fmla="*/ 0 w 3"/>
              <a:gd name="T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2"/>
                  <a:pt x="2" y="3"/>
                  <a:pt x="3" y="2"/>
                </a:cubicBezTo>
                <a:cubicBezTo>
                  <a:pt x="2" y="2"/>
                  <a:pt x="3" y="1"/>
                  <a:pt x="3" y="1"/>
                </a:cubicBezTo>
                <a:cubicBezTo>
                  <a:pt x="2" y="0"/>
                  <a:pt x="1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24"/>
          <p:cNvSpPr>
            <a:spLocks/>
          </p:cNvSpPr>
          <p:nvPr/>
        </p:nvSpPr>
        <p:spPr bwMode="auto">
          <a:xfrm>
            <a:off x="6400800" y="5213350"/>
            <a:ext cx="23813" cy="25400"/>
          </a:xfrm>
          <a:custGeom>
            <a:avLst/>
            <a:gdLst>
              <a:gd name="T0" fmla="*/ 0 w 2"/>
              <a:gd name="T1" fmla="*/ 1 h 2"/>
              <a:gd name="T2" fmla="*/ 2 w 2"/>
              <a:gd name="T3" fmla="*/ 1 h 2"/>
              <a:gd name="T4" fmla="*/ 1 w 2"/>
              <a:gd name="T5" fmla="*/ 1 h 2"/>
              <a:gd name="T6" fmla="*/ 1 w 2"/>
              <a:gd name="T7" fmla="*/ 1 h 2"/>
              <a:gd name="T8" fmla="*/ 1 w 2"/>
              <a:gd name="T9" fmla="*/ 0 h 2"/>
              <a:gd name="T10" fmla="*/ 0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1" y="2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25"/>
          <p:cNvSpPr>
            <a:spLocks/>
          </p:cNvSpPr>
          <p:nvPr/>
        </p:nvSpPr>
        <p:spPr bwMode="auto">
          <a:xfrm>
            <a:off x="8504238" y="4914900"/>
            <a:ext cx="36513" cy="74613"/>
          </a:xfrm>
          <a:custGeom>
            <a:avLst/>
            <a:gdLst>
              <a:gd name="T0" fmla="*/ 2 w 3"/>
              <a:gd name="T1" fmla="*/ 0 h 6"/>
              <a:gd name="T2" fmla="*/ 0 w 3"/>
              <a:gd name="T3" fmla="*/ 1 h 6"/>
              <a:gd name="T4" fmla="*/ 0 w 3"/>
              <a:gd name="T5" fmla="*/ 2 h 6"/>
              <a:gd name="T6" fmla="*/ 2 w 3"/>
              <a:gd name="T7" fmla="*/ 2 h 6"/>
              <a:gd name="T8" fmla="*/ 1 w 3"/>
              <a:gd name="T9" fmla="*/ 4 h 6"/>
              <a:gd name="T10" fmla="*/ 3 w 3"/>
              <a:gd name="T11" fmla="*/ 5 h 6"/>
              <a:gd name="T12" fmla="*/ 2 w 3"/>
              <a:gd name="T13" fmla="*/ 4 h 6"/>
              <a:gd name="T14" fmla="*/ 3 w 3"/>
              <a:gd name="T15" fmla="*/ 3 h 6"/>
              <a:gd name="T16" fmla="*/ 2 w 3"/>
              <a:gd name="T17" fmla="*/ 3 h 6"/>
              <a:gd name="T18" fmla="*/ 2 w 3"/>
              <a:gd name="T19" fmla="*/ 2 h 6"/>
              <a:gd name="T20" fmla="*/ 1 w 3"/>
              <a:gd name="T21" fmla="*/ 2 h 6"/>
              <a:gd name="T22" fmla="*/ 2 w 3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0" y="2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2"/>
                  <a:pt x="2" y="2"/>
                </a:cubicBezTo>
                <a:cubicBezTo>
                  <a:pt x="2" y="3"/>
                  <a:pt x="1" y="3"/>
                  <a:pt x="1" y="4"/>
                </a:cubicBezTo>
                <a:cubicBezTo>
                  <a:pt x="2" y="4"/>
                  <a:pt x="1" y="6"/>
                  <a:pt x="3" y="5"/>
                </a:cubicBezTo>
                <a:cubicBezTo>
                  <a:pt x="2" y="5"/>
                  <a:pt x="3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26"/>
          <p:cNvSpPr>
            <a:spLocks/>
          </p:cNvSpPr>
          <p:nvPr/>
        </p:nvSpPr>
        <p:spPr bwMode="auto">
          <a:xfrm>
            <a:off x="8591550" y="4902200"/>
            <a:ext cx="11113" cy="12700"/>
          </a:xfrm>
          <a:custGeom>
            <a:avLst/>
            <a:gdLst>
              <a:gd name="T0" fmla="*/ 0 w 7"/>
              <a:gd name="T1" fmla="*/ 0 h 8"/>
              <a:gd name="T2" fmla="*/ 7 w 7"/>
              <a:gd name="T3" fmla="*/ 8 h 8"/>
              <a:gd name="T4" fmla="*/ 7 w 7"/>
              <a:gd name="T5" fmla="*/ 0 h 8"/>
              <a:gd name="T6" fmla="*/ 0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0" y="0"/>
                </a:moveTo>
                <a:lnTo>
                  <a:pt x="7" y="8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27"/>
          <p:cNvSpPr>
            <a:spLocks/>
          </p:cNvSpPr>
          <p:nvPr/>
        </p:nvSpPr>
        <p:spPr bwMode="auto">
          <a:xfrm>
            <a:off x="768350" y="6045200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28"/>
          <p:cNvSpPr>
            <a:spLocks/>
          </p:cNvSpPr>
          <p:nvPr/>
        </p:nvSpPr>
        <p:spPr bwMode="auto">
          <a:xfrm>
            <a:off x="6462713" y="5226050"/>
            <a:ext cx="23813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29"/>
          <p:cNvSpPr>
            <a:spLocks/>
          </p:cNvSpPr>
          <p:nvPr/>
        </p:nvSpPr>
        <p:spPr bwMode="auto">
          <a:xfrm>
            <a:off x="8578850" y="4927600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30"/>
          <p:cNvSpPr>
            <a:spLocks/>
          </p:cNvSpPr>
          <p:nvPr/>
        </p:nvSpPr>
        <p:spPr bwMode="auto">
          <a:xfrm>
            <a:off x="744538" y="6057900"/>
            <a:ext cx="23813" cy="1270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1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0"/>
                  <a:pt x="1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31"/>
          <p:cNvSpPr>
            <a:spLocks/>
          </p:cNvSpPr>
          <p:nvPr/>
        </p:nvSpPr>
        <p:spPr bwMode="auto">
          <a:xfrm>
            <a:off x="719138" y="6070600"/>
            <a:ext cx="38100" cy="23813"/>
          </a:xfrm>
          <a:custGeom>
            <a:avLst/>
            <a:gdLst>
              <a:gd name="T0" fmla="*/ 2 w 3"/>
              <a:gd name="T1" fmla="*/ 0 h 2"/>
              <a:gd name="T2" fmla="*/ 0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1" y="0"/>
                  <a:pt x="1" y="1"/>
                  <a:pt x="0" y="2"/>
                </a:cubicBezTo>
                <a:cubicBezTo>
                  <a:pt x="1" y="1"/>
                  <a:pt x="3" y="2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32"/>
          <p:cNvSpPr>
            <a:spLocks/>
          </p:cNvSpPr>
          <p:nvPr/>
        </p:nvSpPr>
        <p:spPr bwMode="auto">
          <a:xfrm>
            <a:off x="6326188" y="5262563"/>
            <a:ext cx="12700" cy="12700"/>
          </a:xfrm>
          <a:custGeom>
            <a:avLst/>
            <a:gdLst>
              <a:gd name="T0" fmla="*/ 0 w 8"/>
              <a:gd name="T1" fmla="*/ 8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">
                <a:moveTo>
                  <a:pt x="0" y="8"/>
                </a:move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33"/>
          <p:cNvSpPr>
            <a:spLocks/>
          </p:cNvSpPr>
          <p:nvPr/>
        </p:nvSpPr>
        <p:spPr bwMode="auto">
          <a:xfrm>
            <a:off x="6065838" y="5300663"/>
            <a:ext cx="149225" cy="74613"/>
          </a:xfrm>
          <a:custGeom>
            <a:avLst/>
            <a:gdLst>
              <a:gd name="T0" fmla="*/ 9 w 12"/>
              <a:gd name="T1" fmla="*/ 3 h 6"/>
              <a:gd name="T2" fmla="*/ 4 w 12"/>
              <a:gd name="T3" fmla="*/ 2 h 6"/>
              <a:gd name="T4" fmla="*/ 5 w 12"/>
              <a:gd name="T5" fmla="*/ 3 h 6"/>
              <a:gd name="T6" fmla="*/ 0 w 12"/>
              <a:gd name="T7" fmla="*/ 5 h 6"/>
              <a:gd name="T8" fmla="*/ 5 w 12"/>
              <a:gd name="T9" fmla="*/ 5 h 6"/>
              <a:gd name="T10" fmla="*/ 12 w 12"/>
              <a:gd name="T11" fmla="*/ 2 h 6"/>
              <a:gd name="T12" fmla="*/ 9 w 12"/>
              <a:gd name="T13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6">
                <a:moveTo>
                  <a:pt x="9" y="3"/>
                </a:moveTo>
                <a:cubicBezTo>
                  <a:pt x="9" y="0"/>
                  <a:pt x="6" y="1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0" y="5"/>
                  <a:pt x="0" y="5"/>
                  <a:pt x="0" y="5"/>
                </a:cubicBezTo>
                <a:cubicBezTo>
                  <a:pt x="2" y="4"/>
                  <a:pt x="3" y="6"/>
                  <a:pt x="5" y="5"/>
                </a:cubicBezTo>
                <a:cubicBezTo>
                  <a:pt x="7" y="3"/>
                  <a:pt x="10" y="4"/>
                  <a:pt x="12" y="2"/>
                </a:cubicBezTo>
                <a:cubicBezTo>
                  <a:pt x="11" y="1"/>
                  <a:pt x="10" y="3"/>
                  <a:pt x="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34"/>
          <p:cNvSpPr>
            <a:spLocks/>
          </p:cNvSpPr>
          <p:nvPr/>
        </p:nvSpPr>
        <p:spPr bwMode="auto">
          <a:xfrm>
            <a:off x="706438" y="6119813"/>
            <a:ext cx="1270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35"/>
          <p:cNvSpPr>
            <a:spLocks/>
          </p:cNvSpPr>
          <p:nvPr/>
        </p:nvSpPr>
        <p:spPr bwMode="auto">
          <a:xfrm>
            <a:off x="6003925" y="5362575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36"/>
          <p:cNvSpPr>
            <a:spLocks/>
          </p:cNvSpPr>
          <p:nvPr/>
        </p:nvSpPr>
        <p:spPr bwMode="auto">
          <a:xfrm>
            <a:off x="8602663" y="498951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37"/>
          <p:cNvSpPr>
            <a:spLocks/>
          </p:cNvSpPr>
          <p:nvPr/>
        </p:nvSpPr>
        <p:spPr bwMode="auto">
          <a:xfrm>
            <a:off x="8615363" y="5014913"/>
            <a:ext cx="25400" cy="0"/>
          </a:xfrm>
          <a:custGeom>
            <a:avLst/>
            <a:gdLst>
              <a:gd name="T0" fmla="*/ 0 w 2"/>
              <a:gd name="T1" fmla="*/ 0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38"/>
          <p:cNvSpPr>
            <a:spLocks/>
          </p:cNvSpPr>
          <p:nvPr/>
        </p:nvSpPr>
        <p:spPr bwMode="auto">
          <a:xfrm>
            <a:off x="8615363" y="50022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39"/>
          <p:cNvSpPr>
            <a:spLocks/>
          </p:cNvSpPr>
          <p:nvPr/>
        </p:nvSpPr>
        <p:spPr bwMode="auto">
          <a:xfrm>
            <a:off x="1077913" y="6107113"/>
            <a:ext cx="1270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40"/>
          <p:cNvSpPr>
            <a:spLocks/>
          </p:cNvSpPr>
          <p:nvPr/>
        </p:nvSpPr>
        <p:spPr bwMode="auto">
          <a:xfrm>
            <a:off x="5707063" y="5449888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41"/>
          <p:cNvSpPr>
            <a:spLocks noEditPoints="1"/>
          </p:cNvSpPr>
          <p:nvPr/>
        </p:nvSpPr>
        <p:spPr bwMode="auto">
          <a:xfrm>
            <a:off x="8801100" y="5002213"/>
            <a:ext cx="87313" cy="49213"/>
          </a:xfrm>
          <a:custGeom>
            <a:avLst/>
            <a:gdLst>
              <a:gd name="T0" fmla="*/ 4 w 7"/>
              <a:gd name="T1" fmla="*/ 2 h 4"/>
              <a:gd name="T2" fmla="*/ 3 w 7"/>
              <a:gd name="T3" fmla="*/ 1 h 4"/>
              <a:gd name="T4" fmla="*/ 0 w 7"/>
              <a:gd name="T5" fmla="*/ 2 h 4"/>
              <a:gd name="T6" fmla="*/ 1 w 7"/>
              <a:gd name="T7" fmla="*/ 3 h 4"/>
              <a:gd name="T8" fmla="*/ 2 w 7"/>
              <a:gd name="T9" fmla="*/ 3 h 4"/>
              <a:gd name="T10" fmla="*/ 3 w 7"/>
              <a:gd name="T11" fmla="*/ 4 h 4"/>
              <a:gd name="T12" fmla="*/ 5 w 7"/>
              <a:gd name="T13" fmla="*/ 4 h 4"/>
              <a:gd name="T14" fmla="*/ 5 w 7"/>
              <a:gd name="T15" fmla="*/ 3 h 4"/>
              <a:gd name="T16" fmla="*/ 7 w 7"/>
              <a:gd name="T17" fmla="*/ 3 h 4"/>
              <a:gd name="T18" fmla="*/ 7 w 7"/>
              <a:gd name="T19" fmla="*/ 3 h 4"/>
              <a:gd name="T20" fmla="*/ 4 w 7"/>
              <a:gd name="T21" fmla="*/ 2 h 4"/>
              <a:gd name="T22" fmla="*/ 2 w 7"/>
              <a:gd name="T23" fmla="*/ 3 h 4"/>
              <a:gd name="T24" fmla="*/ 3 w 7"/>
              <a:gd name="T25" fmla="*/ 2 h 4"/>
              <a:gd name="T26" fmla="*/ 2 w 7"/>
              <a:gd name="T2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4">
                <a:moveTo>
                  <a:pt x="4" y="2"/>
                </a:moveTo>
                <a:cubicBezTo>
                  <a:pt x="4" y="2"/>
                  <a:pt x="4" y="0"/>
                  <a:pt x="3" y="1"/>
                </a:cubicBezTo>
                <a:cubicBezTo>
                  <a:pt x="3" y="2"/>
                  <a:pt x="1" y="2"/>
                  <a:pt x="0" y="2"/>
                </a:cubicBezTo>
                <a:cubicBezTo>
                  <a:pt x="0" y="2"/>
                  <a:pt x="2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4" y="3"/>
                  <a:pt x="3" y="4"/>
                </a:cubicBezTo>
                <a:cubicBezTo>
                  <a:pt x="4" y="3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6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5" y="2"/>
                  <a:pt x="4" y="2"/>
                </a:cubicBezTo>
                <a:close/>
                <a:moveTo>
                  <a:pt x="2" y="3"/>
                </a:moveTo>
                <a:cubicBezTo>
                  <a:pt x="2" y="3"/>
                  <a:pt x="2" y="2"/>
                  <a:pt x="3" y="2"/>
                </a:cubicBezTo>
                <a:cubicBezTo>
                  <a:pt x="3" y="2"/>
                  <a:pt x="3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42"/>
          <p:cNvSpPr>
            <a:spLocks/>
          </p:cNvSpPr>
          <p:nvPr/>
        </p:nvSpPr>
        <p:spPr bwMode="auto">
          <a:xfrm>
            <a:off x="9556750" y="4927600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43"/>
          <p:cNvSpPr>
            <a:spLocks/>
          </p:cNvSpPr>
          <p:nvPr/>
        </p:nvSpPr>
        <p:spPr bwMode="auto">
          <a:xfrm>
            <a:off x="8689975" y="5089525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44"/>
          <p:cNvSpPr>
            <a:spLocks/>
          </p:cNvSpPr>
          <p:nvPr/>
        </p:nvSpPr>
        <p:spPr bwMode="auto">
          <a:xfrm>
            <a:off x="8689975" y="51006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45"/>
          <p:cNvSpPr>
            <a:spLocks/>
          </p:cNvSpPr>
          <p:nvPr/>
        </p:nvSpPr>
        <p:spPr bwMode="auto">
          <a:xfrm>
            <a:off x="9469438" y="4964113"/>
            <a:ext cx="87313" cy="50800"/>
          </a:xfrm>
          <a:custGeom>
            <a:avLst/>
            <a:gdLst>
              <a:gd name="T0" fmla="*/ 6 w 7"/>
              <a:gd name="T1" fmla="*/ 2 h 4"/>
              <a:gd name="T2" fmla="*/ 4 w 7"/>
              <a:gd name="T3" fmla="*/ 2 h 4"/>
              <a:gd name="T4" fmla="*/ 0 w 7"/>
              <a:gd name="T5" fmla="*/ 1 h 4"/>
              <a:gd name="T6" fmla="*/ 2 w 7"/>
              <a:gd name="T7" fmla="*/ 3 h 4"/>
              <a:gd name="T8" fmla="*/ 4 w 7"/>
              <a:gd name="T9" fmla="*/ 4 h 4"/>
              <a:gd name="T10" fmla="*/ 7 w 7"/>
              <a:gd name="T11" fmla="*/ 2 h 4"/>
              <a:gd name="T12" fmla="*/ 6 w 7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4">
                <a:moveTo>
                  <a:pt x="6" y="2"/>
                </a:moveTo>
                <a:cubicBezTo>
                  <a:pt x="6" y="2"/>
                  <a:pt x="5" y="3"/>
                  <a:pt x="4" y="2"/>
                </a:cubicBezTo>
                <a:cubicBezTo>
                  <a:pt x="2" y="4"/>
                  <a:pt x="3" y="0"/>
                  <a:pt x="0" y="1"/>
                </a:cubicBezTo>
                <a:cubicBezTo>
                  <a:pt x="0" y="1"/>
                  <a:pt x="2" y="3"/>
                  <a:pt x="2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3"/>
                  <a:pt x="6" y="3"/>
                  <a:pt x="7" y="2"/>
                </a:cubicBezTo>
                <a:lnTo>
                  <a:pt x="6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46"/>
          <p:cNvSpPr>
            <a:spLocks/>
          </p:cNvSpPr>
          <p:nvPr/>
        </p:nvSpPr>
        <p:spPr bwMode="auto">
          <a:xfrm>
            <a:off x="706438" y="6243638"/>
            <a:ext cx="25400" cy="38100"/>
          </a:xfrm>
          <a:custGeom>
            <a:avLst/>
            <a:gdLst>
              <a:gd name="T0" fmla="*/ 0 w 16"/>
              <a:gd name="T1" fmla="*/ 24 h 24"/>
              <a:gd name="T2" fmla="*/ 16 w 16"/>
              <a:gd name="T3" fmla="*/ 0 h 24"/>
              <a:gd name="T4" fmla="*/ 0 w 16"/>
              <a:gd name="T5" fmla="*/ 24 h 24"/>
              <a:gd name="T6" fmla="*/ 0 w 16"/>
              <a:gd name="T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4">
                <a:moveTo>
                  <a:pt x="0" y="24"/>
                </a:moveTo>
                <a:lnTo>
                  <a:pt x="16" y="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47"/>
          <p:cNvSpPr>
            <a:spLocks/>
          </p:cNvSpPr>
          <p:nvPr/>
        </p:nvSpPr>
        <p:spPr bwMode="auto">
          <a:xfrm>
            <a:off x="1758950" y="610711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48"/>
          <p:cNvSpPr>
            <a:spLocks/>
          </p:cNvSpPr>
          <p:nvPr/>
        </p:nvSpPr>
        <p:spPr bwMode="auto">
          <a:xfrm>
            <a:off x="9394825" y="5014913"/>
            <a:ext cx="87313" cy="49213"/>
          </a:xfrm>
          <a:custGeom>
            <a:avLst/>
            <a:gdLst>
              <a:gd name="T0" fmla="*/ 4 w 7"/>
              <a:gd name="T1" fmla="*/ 0 h 4"/>
              <a:gd name="T2" fmla="*/ 3 w 7"/>
              <a:gd name="T3" fmla="*/ 2 h 4"/>
              <a:gd name="T4" fmla="*/ 0 w 7"/>
              <a:gd name="T5" fmla="*/ 3 h 4"/>
              <a:gd name="T6" fmla="*/ 2 w 7"/>
              <a:gd name="T7" fmla="*/ 4 h 4"/>
              <a:gd name="T8" fmla="*/ 1 w 7"/>
              <a:gd name="T9" fmla="*/ 3 h 4"/>
              <a:gd name="T10" fmla="*/ 2 w 7"/>
              <a:gd name="T11" fmla="*/ 3 h 4"/>
              <a:gd name="T12" fmla="*/ 3 w 7"/>
              <a:gd name="T13" fmla="*/ 3 h 4"/>
              <a:gd name="T14" fmla="*/ 4 w 7"/>
              <a:gd name="T15" fmla="*/ 2 h 4"/>
              <a:gd name="T16" fmla="*/ 6 w 7"/>
              <a:gd name="T17" fmla="*/ 2 h 4"/>
              <a:gd name="T18" fmla="*/ 7 w 7"/>
              <a:gd name="T19" fmla="*/ 0 h 4"/>
              <a:gd name="T20" fmla="*/ 4 w 7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4" y="1"/>
                  <a:pt x="4" y="2"/>
                  <a:pt x="3" y="2"/>
                </a:cubicBezTo>
                <a:cubicBezTo>
                  <a:pt x="3" y="3"/>
                  <a:pt x="1" y="3"/>
                  <a:pt x="0" y="3"/>
                </a:cubicBezTo>
                <a:cubicBezTo>
                  <a:pt x="0" y="4"/>
                  <a:pt x="1" y="4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4"/>
                  <a:pt x="3" y="3"/>
                  <a:pt x="4" y="2"/>
                </a:cubicBezTo>
                <a:cubicBezTo>
                  <a:pt x="5" y="2"/>
                  <a:pt x="6" y="2"/>
                  <a:pt x="6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1"/>
                  <a:pt x="5" y="0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49"/>
          <p:cNvSpPr>
            <a:spLocks/>
          </p:cNvSpPr>
          <p:nvPr/>
        </p:nvSpPr>
        <p:spPr bwMode="auto">
          <a:xfrm>
            <a:off x="9456738" y="500221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50"/>
          <p:cNvSpPr>
            <a:spLocks/>
          </p:cNvSpPr>
          <p:nvPr/>
        </p:nvSpPr>
        <p:spPr bwMode="auto">
          <a:xfrm>
            <a:off x="9482138" y="50149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51"/>
          <p:cNvSpPr>
            <a:spLocks/>
          </p:cNvSpPr>
          <p:nvPr/>
        </p:nvSpPr>
        <p:spPr bwMode="auto">
          <a:xfrm>
            <a:off x="9420225" y="5014913"/>
            <a:ext cx="12700" cy="1270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0 w 1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52"/>
          <p:cNvSpPr>
            <a:spLocks/>
          </p:cNvSpPr>
          <p:nvPr/>
        </p:nvSpPr>
        <p:spPr bwMode="auto">
          <a:xfrm>
            <a:off x="9432925" y="5027613"/>
            <a:ext cx="0" cy="11113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53"/>
          <p:cNvSpPr>
            <a:spLocks/>
          </p:cNvSpPr>
          <p:nvPr/>
        </p:nvSpPr>
        <p:spPr bwMode="auto">
          <a:xfrm>
            <a:off x="9655175" y="4989513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54"/>
          <p:cNvSpPr>
            <a:spLocks/>
          </p:cNvSpPr>
          <p:nvPr/>
        </p:nvSpPr>
        <p:spPr bwMode="auto">
          <a:xfrm>
            <a:off x="9593263" y="5002213"/>
            <a:ext cx="49213" cy="12700"/>
          </a:xfrm>
          <a:custGeom>
            <a:avLst/>
            <a:gdLst>
              <a:gd name="T0" fmla="*/ 0 w 4"/>
              <a:gd name="T1" fmla="*/ 1 h 1"/>
              <a:gd name="T2" fmla="*/ 4 w 4"/>
              <a:gd name="T3" fmla="*/ 1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2" y="1"/>
                  <a:pt x="2" y="1"/>
                  <a:pt x="4" y="1"/>
                </a:cubicBezTo>
                <a:cubicBezTo>
                  <a:pt x="2" y="0"/>
                  <a:pt x="2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55"/>
          <p:cNvSpPr>
            <a:spLocks/>
          </p:cNvSpPr>
          <p:nvPr/>
        </p:nvSpPr>
        <p:spPr bwMode="auto">
          <a:xfrm>
            <a:off x="5805488" y="5548313"/>
            <a:ext cx="61913" cy="38100"/>
          </a:xfrm>
          <a:custGeom>
            <a:avLst/>
            <a:gdLst>
              <a:gd name="T0" fmla="*/ 3 w 5"/>
              <a:gd name="T1" fmla="*/ 1 h 3"/>
              <a:gd name="T2" fmla="*/ 3 w 5"/>
              <a:gd name="T3" fmla="*/ 0 h 3"/>
              <a:gd name="T4" fmla="*/ 4 w 5"/>
              <a:gd name="T5" fmla="*/ 1 h 3"/>
              <a:gd name="T6" fmla="*/ 0 w 5"/>
              <a:gd name="T7" fmla="*/ 2 h 3"/>
              <a:gd name="T8" fmla="*/ 1 w 5"/>
              <a:gd name="T9" fmla="*/ 3 h 3"/>
              <a:gd name="T10" fmla="*/ 3 w 5"/>
              <a:gd name="T11" fmla="*/ 2 h 3"/>
              <a:gd name="T12" fmla="*/ 5 w 5"/>
              <a:gd name="T13" fmla="*/ 0 h 3"/>
              <a:gd name="T14" fmla="*/ 3 w 5"/>
              <a:gd name="T15" fmla="*/ 0 h 3"/>
              <a:gd name="T16" fmla="*/ 3 w 5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3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1" y="1"/>
                  <a:pt x="0" y="2"/>
                </a:cubicBezTo>
                <a:cubicBezTo>
                  <a:pt x="1" y="2"/>
                  <a:pt x="1" y="3"/>
                  <a:pt x="1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1"/>
                  <a:pt x="5" y="0"/>
                </a:cubicBezTo>
                <a:cubicBezTo>
                  <a:pt x="3" y="0"/>
                  <a:pt x="3" y="0"/>
                  <a:pt x="3" y="0"/>
                </a:cubicBez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56"/>
          <p:cNvSpPr>
            <a:spLocks/>
          </p:cNvSpPr>
          <p:nvPr/>
        </p:nvSpPr>
        <p:spPr bwMode="auto">
          <a:xfrm>
            <a:off x="9531350" y="5014913"/>
            <a:ext cx="61913" cy="36513"/>
          </a:xfrm>
          <a:custGeom>
            <a:avLst/>
            <a:gdLst>
              <a:gd name="T0" fmla="*/ 0 w 5"/>
              <a:gd name="T1" fmla="*/ 1 h 3"/>
              <a:gd name="T2" fmla="*/ 2 w 5"/>
              <a:gd name="T3" fmla="*/ 1 h 3"/>
              <a:gd name="T4" fmla="*/ 1 w 5"/>
              <a:gd name="T5" fmla="*/ 3 h 3"/>
              <a:gd name="T6" fmla="*/ 5 w 5"/>
              <a:gd name="T7" fmla="*/ 0 h 3"/>
              <a:gd name="T8" fmla="*/ 0 w 5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2" y="2"/>
                  <a:pt x="3" y="1"/>
                  <a:pt x="5" y="0"/>
                </a:cubicBezTo>
                <a:cubicBezTo>
                  <a:pt x="3" y="1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57"/>
          <p:cNvSpPr>
            <a:spLocks/>
          </p:cNvSpPr>
          <p:nvPr/>
        </p:nvSpPr>
        <p:spPr bwMode="auto">
          <a:xfrm>
            <a:off x="9507538" y="5027613"/>
            <a:ext cx="11113" cy="11113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58"/>
          <p:cNvSpPr>
            <a:spLocks/>
          </p:cNvSpPr>
          <p:nvPr/>
        </p:nvSpPr>
        <p:spPr bwMode="auto">
          <a:xfrm>
            <a:off x="2401888" y="6045200"/>
            <a:ext cx="38100" cy="12700"/>
          </a:xfrm>
          <a:custGeom>
            <a:avLst/>
            <a:gdLst>
              <a:gd name="T0" fmla="*/ 0 w 3"/>
              <a:gd name="T1" fmla="*/ 1 h 1"/>
              <a:gd name="T2" fmla="*/ 3 w 3"/>
              <a:gd name="T3" fmla="*/ 1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2" y="0"/>
                  <a:pt x="3" y="1"/>
                </a:cubicBezTo>
                <a:cubicBezTo>
                  <a:pt x="2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59"/>
          <p:cNvSpPr>
            <a:spLocks/>
          </p:cNvSpPr>
          <p:nvPr/>
        </p:nvSpPr>
        <p:spPr bwMode="auto">
          <a:xfrm>
            <a:off x="5768975" y="5573713"/>
            <a:ext cx="25400" cy="23813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1 w 2"/>
              <a:gd name="T5" fmla="*/ 1 h 2"/>
              <a:gd name="T6" fmla="*/ 1 w 2"/>
              <a:gd name="T7" fmla="*/ 1 h 2"/>
              <a:gd name="T8" fmla="*/ 1 w 2"/>
              <a:gd name="T9" fmla="*/ 1 h 2"/>
              <a:gd name="T10" fmla="*/ 1 w 2"/>
              <a:gd name="T11" fmla="*/ 1 h 2"/>
              <a:gd name="T12" fmla="*/ 2 w 2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60"/>
          <p:cNvSpPr>
            <a:spLocks noEditPoints="1"/>
          </p:cNvSpPr>
          <p:nvPr/>
        </p:nvSpPr>
        <p:spPr bwMode="auto">
          <a:xfrm>
            <a:off x="2365375" y="6057900"/>
            <a:ext cx="123825" cy="111125"/>
          </a:xfrm>
          <a:custGeom>
            <a:avLst/>
            <a:gdLst>
              <a:gd name="T0" fmla="*/ 7 w 10"/>
              <a:gd name="T1" fmla="*/ 5 h 9"/>
              <a:gd name="T2" fmla="*/ 6 w 10"/>
              <a:gd name="T3" fmla="*/ 5 h 9"/>
              <a:gd name="T4" fmla="*/ 6 w 10"/>
              <a:gd name="T5" fmla="*/ 4 h 9"/>
              <a:gd name="T6" fmla="*/ 4 w 10"/>
              <a:gd name="T7" fmla="*/ 3 h 9"/>
              <a:gd name="T8" fmla="*/ 7 w 10"/>
              <a:gd name="T9" fmla="*/ 1 h 9"/>
              <a:gd name="T10" fmla="*/ 6 w 10"/>
              <a:gd name="T11" fmla="*/ 1 h 9"/>
              <a:gd name="T12" fmla="*/ 7 w 10"/>
              <a:gd name="T13" fmla="*/ 0 h 9"/>
              <a:gd name="T14" fmla="*/ 7 w 10"/>
              <a:gd name="T15" fmla="*/ 0 h 9"/>
              <a:gd name="T16" fmla="*/ 3 w 10"/>
              <a:gd name="T17" fmla="*/ 2 h 9"/>
              <a:gd name="T18" fmla="*/ 4 w 10"/>
              <a:gd name="T19" fmla="*/ 2 h 9"/>
              <a:gd name="T20" fmla="*/ 3 w 10"/>
              <a:gd name="T21" fmla="*/ 3 h 9"/>
              <a:gd name="T22" fmla="*/ 0 w 10"/>
              <a:gd name="T23" fmla="*/ 3 h 9"/>
              <a:gd name="T24" fmla="*/ 2 w 10"/>
              <a:gd name="T25" fmla="*/ 4 h 9"/>
              <a:gd name="T26" fmla="*/ 1 w 10"/>
              <a:gd name="T27" fmla="*/ 9 h 9"/>
              <a:gd name="T28" fmla="*/ 0 w 10"/>
              <a:gd name="T29" fmla="*/ 8 h 9"/>
              <a:gd name="T30" fmla="*/ 0 w 10"/>
              <a:gd name="T31" fmla="*/ 9 h 9"/>
              <a:gd name="T32" fmla="*/ 1 w 10"/>
              <a:gd name="T33" fmla="*/ 9 h 9"/>
              <a:gd name="T34" fmla="*/ 4 w 10"/>
              <a:gd name="T35" fmla="*/ 6 h 9"/>
              <a:gd name="T36" fmla="*/ 9 w 10"/>
              <a:gd name="T37" fmla="*/ 6 h 9"/>
              <a:gd name="T38" fmla="*/ 10 w 10"/>
              <a:gd name="T39" fmla="*/ 5 h 9"/>
              <a:gd name="T40" fmla="*/ 7 w 10"/>
              <a:gd name="T41" fmla="*/ 5 h 9"/>
              <a:gd name="T42" fmla="*/ 3 w 10"/>
              <a:gd name="T43" fmla="*/ 8 h 9"/>
              <a:gd name="T44" fmla="*/ 2 w 10"/>
              <a:gd name="T45" fmla="*/ 8 h 9"/>
              <a:gd name="T46" fmla="*/ 2 w 10"/>
              <a:gd name="T47" fmla="*/ 7 h 9"/>
              <a:gd name="T48" fmla="*/ 3 w 10"/>
              <a:gd name="T49" fmla="*/ 7 h 9"/>
              <a:gd name="T50" fmla="*/ 3 w 10"/>
              <a:gd name="T51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" h="9">
                <a:moveTo>
                  <a:pt x="7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5" y="3"/>
                  <a:pt x="4" y="3"/>
                </a:cubicBezTo>
                <a:cubicBezTo>
                  <a:pt x="5" y="3"/>
                  <a:pt x="6" y="2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1"/>
                  <a:pt x="3" y="1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2" y="4"/>
                  <a:pt x="1" y="2"/>
                  <a:pt x="0" y="3"/>
                </a:cubicBezTo>
                <a:cubicBezTo>
                  <a:pt x="1" y="3"/>
                  <a:pt x="3" y="4"/>
                  <a:pt x="2" y="4"/>
                </a:cubicBezTo>
                <a:cubicBezTo>
                  <a:pt x="5" y="6"/>
                  <a:pt x="0" y="7"/>
                  <a:pt x="1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5" y="8"/>
                  <a:pt x="4" y="6"/>
                </a:cubicBezTo>
                <a:cubicBezTo>
                  <a:pt x="6" y="6"/>
                  <a:pt x="7" y="8"/>
                  <a:pt x="9" y="6"/>
                </a:cubicBezTo>
                <a:cubicBezTo>
                  <a:pt x="9" y="5"/>
                  <a:pt x="9" y="6"/>
                  <a:pt x="10" y="5"/>
                </a:cubicBezTo>
                <a:cubicBezTo>
                  <a:pt x="9" y="5"/>
                  <a:pt x="7" y="4"/>
                  <a:pt x="7" y="5"/>
                </a:cubicBezTo>
                <a:close/>
                <a:moveTo>
                  <a:pt x="3" y="8"/>
                </a:move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3" y="7"/>
                  <a:pt x="3" y="7"/>
                </a:cubicBezTo>
                <a:lnTo>
                  <a:pt x="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61"/>
          <p:cNvSpPr>
            <a:spLocks/>
          </p:cNvSpPr>
          <p:nvPr/>
        </p:nvSpPr>
        <p:spPr bwMode="auto">
          <a:xfrm>
            <a:off x="657225" y="6305550"/>
            <a:ext cx="25400" cy="2540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8 w 16"/>
              <a:gd name="T5" fmla="*/ 0 h 16"/>
              <a:gd name="T6" fmla="*/ 0 w 16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8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62"/>
          <p:cNvSpPr>
            <a:spLocks/>
          </p:cNvSpPr>
          <p:nvPr/>
        </p:nvSpPr>
        <p:spPr bwMode="auto">
          <a:xfrm>
            <a:off x="5743575" y="5586413"/>
            <a:ext cx="12700" cy="1111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63"/>
          <p:cNvSpPr>
            <a:spLocks/>
          </p:cNvSpPr>
          <p:nvPr/>
        </p:nvSpPr>
        <p:spPr bwMode="auto">
          <a:xfrm>
            <a:off x="2254250" y="6119813"/>
            <a:ext cx="1270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64"/>
          <p:cNvSpPr>
            <a:spLocks/>
          </p:cNvSpPr>
          <p:nvPr/>
        </p:nvSpPr>
        <p:spPr bwMode="auto">
          <a:xfrm>
            <a:off x="2254250" y="6094413"/>
            <a:ext cx="23813" cy="25400"/>
          </a:xfrm>
          <a:custGeom>
            <a:avLst/>
            <a:gdLst>
              <a:gd name="T0" fmla="*/ 1 w 2"/>
              <a:gd name="T1" fmla="*/ 0 h 2"/>
              <a:gd name="T2" fmla="*/ 1 w 2"/>
              <a:gd name="T3" fmla="*/ 1 h 2"/>
              <a:gd name="T4" fmla="*/ 1 w 2"/>
              <a:gd name="T5" fmla="*/ 2 h 2"/>
              <a:gd name="T6" fmla="*/ 2 w 2"/>
              <a:gd name="T7" fmla="*/ 0 h 2"/>
              <a:gd name="T8" fmla="*/ 1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1"/>
                  <a:pt x="1" y="1"/>
                  <a:pt x="2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65"/>
          <p:cNvSpPr>
            <a:spLocks/>
          </p:cNvSpPr>
          <p:nvPr/>
        </p:nvSpPr>
        <p:spPr bwMode="auto">
          <a:xfrm>
            <a:off x="2006600" y="6145213"/>
            <a:ext cx="12700" cy="1111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66"/>
          <p:cNvSpPr>
            <a:spLocks/>
          </p:cNvSpPr>
          <p:nvPr/>
        </p:nvSpPr>
        <p:spPr bwMode="auto">
          <a:xfrm>
            <a:off x="5137150" y="5710238"/>
            <a:ext cx="12700" cy="1270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67"/>
          <p:cNvSpPr>
            <a:spLocks/>
          </p:cNvSpPr>
          <p:nvPr/>
        </p:nvSpPr>
        <p:spPr bwMode="auto">
          <a:xfrm>
            <a:off x="2352675" y="6107113"/>
            <a:ext cx="25400" cy="12700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1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68"/>
          <p:cNvSpPr>
            <a:spLocks/>
          </p:cNvSpPr>
          <p:nvPr/>
        </p:nvSpPr>
        <p:spPr bwMode="auto">
          <a:xfrm>
            <a:off x="2316163" y="6169025"/>
            <a:ext cx="23813" cy="38100"/>
          </a:xfrm>
          <a:custGeom>
            <a:avLst/>
            <a:gdLst>
              <a:gd name="T0" fmla="*/ 1 w 2"/>
              <a:gd name="T1" fmla="*/ 0 h 3"/>
              <a:gd name="T2" fmla="*/ 0 w 2"/>
              <a:gd name="T3" fmla="*/ 1 h 3"/>
              <a:gd name="T4" fmla="*/ 2 w 2"/>
              <a:gd name="T5" fmla="*/ 2 h 3"/>
              <a:gd name="T6" fmla="*/ 0 w 2"/>
              <a:gd name="T7" fmla="*/ 1 h 3"/>
              <a:gd name="T8" fmla="*/ 1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3"/>
                  <a:pt x="2" y="2"/>
                  <a:pt x="2" y="2"/>
                </a:cubicBezTo>
                <a:cubicBezTo>
                  <a:pt x="0" y="1"/>
                  <a:pt x="0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69"/>
          <p:cNvSpPr>
            <a:spLocks/>
          </p:cNvSpPr>
          <p:nvPr/>
        </p:nvSpPr>
        <p:spPr bwMode="auto">
          <a:xfrm>
            <a:off x="5311775" y="5746750"/>
            <a:ext cx="85725" cy="50800"/>
          </a:xfrm>
          <a:custGeom>
            <a:avLst/>
            <a:gdLst>
              <a:gd name="T0" fmla="*/ 0 w 7"/>
              <a:gd name="T1" fmla="*/ 0 h 4"/>
              <a:gd name="T2" fmla="*/ 1 w 7"/>
              <a:gd name="T3" fmla="*/ 1 h 4"/>
              <a:gd name="T4" fmla="*/ 0 w 7"/>
              <a:gd name="T5" fmla="*/ 2 h 4"/>
              <a:gd name="T6" fmla="*/ 3 w 7"/>
              <a:gd name="T7" fmla="*/ 2 h 4"/>
              <a:gd name="T8" fmla="*/ 7 w 7"/>
              <a:gd name="T9" fmla="*/ 2 h 4"/>
              <a:gd name="T10" fmla="*/ 7 w 7"/>
              <a:gd name="T11" fmla="*/ 1 h 4"/>
              <a:gd name="T12" fmla="*/ 0 w 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4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4"/>
                  <a:pt x="3" y="2"/>
                </a:cubicBezTo>
                <a:cubicBezTo>
                  <a:pt x="4" y="3"/>
                  <a:pt x="6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4" y="0"/>
                  <a:pt x="2" y="2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70"/>
          <p:cNvSpPr>
            <a:spLocks/>
          </p:cNvSpPr>
          <p:nvPr/>
        </p:nvSpPr>
        <p:spPr bwMode="auto">
          <a:xfrm>
            <a:off x="2166938" y="6207125"/>
            <a:ext cx="50800" cy="23813"/>
          </a:xfrm>
          <a:custGeom>
            <a:avLst/>
            <a:gdLst>
              <a:gd name="T0" fmla="*/ 0 w 4"/>
              <a:gd name="T1" fmla="*/ 1 h 2"/>
              <a:gd name="T2" fmla="*/ 1 w 4"/>
              <a:gd name="T3" fmla="*/ 1 h 2"/>
              <a:gd name="T4" fmla="*/ 4 w 4"/>
              <a:gd name="T5" fmla="*/ 0 h 2"/>
              <a:gd name="T6" fmla="*/ 1 w 4"/>
              <a:gd name="T7" fmla="*/ 0 h 2"/>
              <a:gd name="T8" fmla="*/ 0 w 4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3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71"/>
          <p:cNvSpPr>
            <a:spLocks/>
          </p:cNvSpPr>
          <p:nvPr/>
        </p:nvSpPr>
        <p:spPr bwMode="auto">
          <a:xfrm>
            <a:off x="2228850" y="6194425"/>
            <a:ext cx="61913" cy="25400"/>
          </a:xfrm>
          <a:custGeom>
            <a:avLst/>
            <a:gdLst>
              <a:gd name="T0" fmla="*/ 0 w 5"/>
              <a:gd name="T1" fmla="*/ 2 h 2"/>
              <a:gd name="T2" fmla="*/ 1 w 5"/>
              <a:gd name="T3" fmla="*/ 2 h 2"/>
              <a:gd name="T4" fmla="*/ 3 w 5"/>
              <a:gd name="T5" fmla="*/ 1 h 2"/>
              <a:gd name="T6" fmla="*/ 3 w 5"/>
              <a:gd name="T7" fmla="*/ 2 h 2"/>
              <a:gd name="T8" fmla="*/ 4 w 5"/>
              <a:gd name="T9" fmla="*/ 2 h 2"/>
              <a:gd name="T10" fmla="*/ 5 w 5"/>
              <a:gd name="T11" fmla="*/ 1 h 2"/>
              <a:gd name="T12" fmla="*/ 0 w 5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0" y="2"/>
                </a:moveTo>
                <a:cubicBezTo>
                  <a:pt x="1" y="2"/>
                  <a:pt x="1" y="2"/>
                  <a:pt x="1" y="2"/>
                </a:cubicBezTo>
                <a:cubicBezTo>
                  <a:pt x="3" y="2"/>
                  <a:pt x="2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3" y="1"/>
                  <a:pt x="5" y="2"/>
                  <a:pt x="5" y="1"/>
                </a:cubicBezTo>
                <a:cubicBezTo>
                  <a:pt x="3" y="0"/>
                  <a:pt x="1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021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7667625" y="2436813"/>
            <a:ext cx="0" cy="31750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7699375" y="2373313"/>
            <a:ext cx="0" cy="3175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7667625" y="2500313"/>
            <a:ext cx="0" cy="31750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446963" y="28463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7446963" y="2846388"/>
            <a:ext cx="31750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0 w 1"/>
              <a:gd name="T4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7731125" y="1774826"/>
            <a:ext cx="0" cy="31750"/>
          </a:xfrm>
          <a:custGeom>
            <a:avLst/>
            <a:gdLst>
              <a:gd name="T0" fmla="*/ 1 h 1"/>
              <a:gd name="T1" fmla="*/ 0 h 1"/>
              <a:gd name="T2" fmla="*/ 1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7699375" y="23733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8013700" y="1460501"/>
            <a:ext cx="3175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7446963" y="2814638"/>
            <a:ext cx="0" cy="31750"/>
          </a:xfrm>
          <a:custGeom>
            <a:avLst/>
            <a:gdLst>
              <a:gd name="T0" fmla="*/ 1 h 1"/>
              <a:gd name="T1" fmla="*/ 0 h 1"/>
              <a:gd name="T2" fmla="*/ 1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7667625" y="24368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4681538" y="357188"/>
            <a:ext cx="4589463" cy="2898775"/>
          </a:xfrm>
          <a:custGeom>
            <a:avLst/>
            <a:gdLst>
              <a:gd name="T0" fmla="*/ 95 w 146"/>
              <a:gd name="T1" fmla="*/ 72 h 92"/>
              <a:gd name="T2" fmla="*/ 89 w 146"/>
              <a:gd name="T3" fmla="*/ 74 h 92"/>
              <a:gd name="T4" fmla="*/ 96 w 146"/>
              <a:gd name="T5" fmla="*/ 64 h 92"/>
              <a:gd name="T6" fmla="*/ 81 w 146"/>
              <a:gd name="T7" fmla="*/ 71 h 92"/>
              <a:gd name="T8" fmla="*/ 65 w 146"/>
              <a:gd name="T9" fmla="*/ 57 h 92"/>
              <a:gd name="T10" fmla="*/ 63 w 146"/>
              <a:gd name="T11" fmla="*/ 38 h 92"/>
              <a:gd name="T12" fmla="*/ 82 w 146"/>
              <a:gd name="T13" fmla="*/ 50 h 92"/>
              <a:gd name="T14" fmla="*/ 95 w 146"/>
              <a:gd name="T15" fmla="*/ 43 h 92"/>
              <a:gd name="T16" fmla="*/ 107 w 146"/>
              <a:gd name="T17" fmla="*/ 33 h 92"/>
              <a:gd name="T18" fmla="*/ 111 w 146"/>
              <a:gd name="T19" fmla="*/ 34 h 92"/>
              <a:gd name="T20" fmla="*/ 138 w 146"/>
              <a:gd name="T21" fmla="*/ 18 h 92"/>
              <a:gd name="T22" fmla="*/ 135 w 146"/>
              <a:gd name="T23" fmla="*/ 16 h 92"/>
              <a:gd name="T24" fmla="*/ 116 w 146"/>
              <a:gd name="T25" fmla="*/ 17 h 92"/>
              <a:gd name="T26" fmla="*/ 102 w 146"/>
              <a:gd name="T27" fmla="*/ 30 h 92"/>
              <a:gd name="T28" fmla="*/ 90 w 146"/>
              <a:gd name="T29" fmla="*/ 26 h 92"/>
              <a:gd name="T30" fmla="*/ 84 w 146"/>
              <a:gd name="T31" fmla="*/ 20 h 92"/>
              <a:gd name="T32" fmla="*/ 99 w 146"/>
              <a:gd name="T33" fmla="*/ 13 h 92"/>
              <a:gd name="T34" fmla="*/ 76 w 146"/>
              <a:gd name="T35" fmla="*/ 7 h 92"/>
              <a:gd name="T36" fmla="*/ 44 w 146"/>
              <a:gd name="T37" fmla="*/ 0 h 92"/>
              <a:gd name="T38" fmla="*/ 13 w 146"/>
              <a:gd name="T39" fmla="*/ 25 h 92"/>
              <a:gd name="T40" fmla="*/ 2 w 146"/>
              <a:gd name="T41" fmla="*/ 55 h 92"/>
              <a:gd name="T42" fmla="*/ 2 w 146"/>
              <a:gd name="T43" fmla="*/ 71 h 92"/>
              <a:gd name="T44" fmla="*/ 3 w 146"/>
              <a:gd name="T45" fmla="*/ 61 h 92"/>
              <a:gd name="T46" fmla="*/ 10 w 146"/>
              <a:gd name="T47" fmla="*/ 76 h 92"/>
              <a:gd name="T48" fmla="*/ 18 w 146"/>
              <a:gd name="T49" fmla="*/ 79 h 92"/>
              <a:gd name="T50" fmla="*/ 49 w 146"/>
              <a:gd name="T51" fmla="*/ 88 h 92"/>
              <a:gd name="T52" fmla="*/ 58 w 146"/>
              <a:gd name="T53" fmla="*/ 84 h 92"/>
              <a:gd name="T54" fmla="*/ 86 w 146"/>
              <a:gd name="T55" fmla="*/ 80 h 92"/>
              <a:gd name="T56" fmla="*/ 97 w 146"/>
              <a:gd name="T57" fmla="*/ 75 h 92"/>
              <a:gd name="T58" fmla="*/ 140 w 146"/>
              <a:gd name="T59" fmla="*/ 19 h 92"/>
              <a:gd name="T60" fmla="*/ 124 w 146"/>
              <a:gd name="T61" fmla="*/ 18 h 92"/>
              <a:gd name="T62" fmla="*/ 126 w 146"/>
              <a:gd name="T63" fmla="*/ 15 h 92"/>
              <a:gd name="T64" fmla="*/ 127 w 146"/>
              <a:gd name="T65" fmla="*/ 15 h 92"/>
              <a:gd name="T66" fmla="*/ 113 w 146"/>
              <a:gd name="T67" fmla="*/ 26 h 92"/>
              <a:gd name="T68" fmla="*/ 109 w 146"/>
              <a:gd name="T69" fmla="*/ 33 h 92"/>
              <a:gd name="T70" fmla="*/ 106 w 146"/>
              <a:gd name="T71" fmla="*/ 31 h 92"/>
              <a:gd name="T72" fmla="*/ 104 w 146"/>
              <a:gd name="T73" fmla="*/ 33 h 92"/>
              <a:gd name="T74" fmla="*/ 95 w 146"/>
              <a:gd name="T75" fmla="*/ 43 h 92"/>
              <a:gd name="T76" fmla="*/ 99 w 146"/>
              <a:gd name="T77" fmla="*/ 39 h 92"/>
              <a:gd name="T78" fmla="*/ 93 w 146"/>
              <a:gd name="T79" fmla="*/ 39 h 92"/>
              <a:gd name="T80" fmla="*/ 95 w 146"/>
              <a:gd name="T81" fmla="*/ 37 h 92"/>
              <a:gd name="T82" fmla="*/ 72 w 146"/>
              <a:gd name="T83" fmla="*/ 22 h 92"/>
              <a:gd name="T84" fmla="*/ 6 w 146"/>
              <a:gd name="T85" fmla="*/ 73 h 92"/>
              <a:gd name="T86" fmla="*/ 15 w 146"/>
              <a:gd name="T87" fmla="*/ 76 h 92"/>
              <a:gd name="T88" fmla="*/ 20 w 146"/>
              <a:gd name="T89" fmla="*/ 78 h 92"/>
              <a:gd name="T90" fmla="*/ 48 w 146"/>
              <a:gd name="T91" fmla="*/ 89 h 92"/>
              <a:gd name="T92" fmla="*/ 20 w 146"/>
              <a:gd name="T93" fmla="*/ 69 h 92"/>
              <a:gd name="T94" fmla="*/ 15 w 146"/>
              <a:gd name="T95" fmla="*/ 72 h 92"/>
              <a:gd name="T96" fmla="*/ 13 w 146"/>
              <a:gd name="T97" fmla="*/ 72 h 92"/>
              <a:gd name="T98" fmla="*/ 9 w 146"/>
              <a:gd name="T99" fmla="*/ 68 h 92"/>
              <a:gd name="T100" fmla="*/ 11 w 146"/>
              <a:gd name="T101" fmla="*/ 61 h 92"/>
              <a:gd name="T102" fmla="*/ 32 w 146"/>
              <a:gd name="T103" fmla="*/ 23 h 92"/>
              <a:gd name="T104" fmla="*/ 43 w 146"/>
              <a:gd name="T105" fmla="*/ 22 h 92"/>
              <a:gd name="T106" fmla="*/ 41 w 146"/>
              <a:gd name="T107" fmla="*/ 33 h 92"/>
              <a:gd name="T108" fmla="*/ 43 w 146"/>
              <a:gd name="T109" fmla="*/ 60 h 92"/>
              <a:gd name="T110" fmla="*/ 54 w 146"/>
              <a:gd name="T111" fmla="*/ 76 h 92"/>
              <a:gd name="T112" fmla="*/ 60 w 146"/>
              <a:gd name="T113" fmla="*/ 78 h 92"/>
              <a:gd name="T114" fmla="*/ 87 w 146"/>
              <a:gd name="T115" fmla="*/ 69 h 92"/>
              <a:gd name="T116" fmla="*/ 83 w 146"/>
              <a:gd name="T117" fmla="*/ 76 h 92"/>
              <a:gd name="T118" fmla="*/ 81 w 146"/>
              <a:gd name="T119" fmla="*/ 72 h 92"/>
              <a:gd name="T120" fmla="*/ 88 w 146"/>
              <a:gd name="T121" fmla="*/ 75 h 92"/>
              <a:gd name="T122" fmla="*/ 84 w 146"/>
              <a:gd name="T123" fmla="*/ 77 h 92"/>
              <a:gd name="T124" fmla="*/ 99 w 146"/>
              <a:gd name="T125" fmla="*/ 7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" h="92">
                <a:moveTo>
                  <a:pt x="100" y="73"/>
                </a:move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8" y="73"/>
                  <a:pt x="98" y="73"/>
                </a:cubicBezTo>
                <a:cubicBezTo>
                  <a:pt x="98" y="72"/>
                  <a:pt x="98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0"/>
                  <a:pt x="99" y="70"/>
                  <a:pt x="99" y="70"/>
                </a:cubicBezTo>
                <a:cubicBezTo>
                  <a:pt x="98" y="71"/>
                  <a:pt x="98" y="72"/>
                  <a:pt x="98" y="72"/>
                </a:cubicBezTo>
                <a:cubicBezTo>
                  <a:pt x="97" y="71"/>
                  <a:pt x="97" y="72"/>
                  <a:pt x="97" y="71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5" y="73"/>
                  <a:pt x="95" y="73"/>
                </a:cubicBezTo>
                <a:cubicBezTo>
                  <a:pt x="94" y="75"/>
                  <a:pt x="92" y="75"/>
                  <a:pt x="90" y="77"/>
                </a:cubicBezTo>
                <a:cubicBezTo>
                  <a:pt x="90" y="76"/>
                  <a:pt x="89" y="77"/>
                  <a:pt x="89" y="76"/>
                </a:cubicBezTo>
                <a:cubicBezTo>
                  <a:pt x="90" y="76"/>
                  <a:pt x="90" y="75"/>
                  <a:pt x="90" y="75"/>
                </a:cubicBezTo>
                <a:cubicBezTo>
                  <a:pt x="91" y="75"/>
                  <a:pt x="92" y="75"/>
                  <a:pt x="92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93" y="73"/>
                  <a:pt x="94" y="72"/>
                  <a:pt x="95" y="72"/>
                </a:cubicBezTo>
                <a:cubicBezTo>
                  <a:pt x="95" y="72"/>
                  <a:pt x="95" y="72"/>
                  <a:pt x="95" y="72"/>
                </a:cubicBezTo>
                <a:cubicBezTo>
                  <a:pt x="95" y="71"/>
                  <a:pt x="95" y="71"/>
                  <a:pt x="96" y="70"/>
                </a:cubicBezTo>
                <a:cubicBezTo>
                  <a:pt x="96" y="70"/>
                  <a:pt x="96" y="70"/>
                  <a:pt x="96" y="70"/>
                </a:cubicBezTo>
                <a:cubicBezTo>
                  <a:pt x="96" y="69"/>
                  <a:pt x="99" y="67"/>
                  <a:pt x="98" y="67"/>
                </a:cubicBezTo>
                <a:cubicBezTo>
                  <a:pt x="98" y="67"/>
                  <a:pt x="98" y="67"/>
                  <a:pt x="97" y="67"/>
                </a:cubicBezTo>
                <a:cubicBezTo>
                  <a:pt x="97" y="67"/>
                  <a:pt x="96" y="67"/>
                  <a:pt x="97" y="67"/>
                </a:cubicBezTo>
                <a:cubicBezTo>
                  <a:pt x="97" y="67"/>
                  <a:pt x="97" y="68"/>
                  <a:pt x="97" y="68"/>
                </a:cubicBezTo>
                <a:cubicBezTo>
                  <a:pt x="97" y="68"/>
                  <a:pt x="97" y="68"/>
                  <a:pt x="96" y="68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9"/>
                  <a:pt x="96" y="69"/>
                  <a:pt x="96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4" y="70"/>
                  <a:pt x="93" y="71"/>
                  <a:pt x="92" y="73"/>
                </a:cubicBezTo>
                <a:cubicBezTo>
                  <a:pt x="91" y="73"/>
                  <a:pt x="90" y="74"/>
                  <a:pt x="89" y="74"/>
                </a:cubicBezTo>
                <a:cubicBezTo>
                  <a:pt x="90" y="73"/>
                  <a:pt x="90" y="73"/>
                  <a:pt x="90" y="73"/>
                </a:cubicBezTo>
                <a:cubicBezTo>
                  <a:pt x="89" y="72"/>
                  <a:pt x="92" y="73"/>
                  <a:pt x="92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93" y="71"/>
                  <a:pt x="93" y="71"/>
                  <a:pt x="93" y="71"/>
                </a:cubicBezTo>
                <a:cubicBezTo>
                  <a:pt x="93" y="69"/>
                  <a:pt x="94" y="69"/>
                  <a:pt x="95" y="67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7"/>
                  <a:pt x="94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6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6"/>
                  <a:pt x="96" y="66"/>
                  <a:pt x="95" y="66"/>
                </a:cubicBezTo>
                <a:cubicBezTo>
                  <a:pt x="95" y="65"/>
                  <a:pt x="95" y="67"/>
                  <a:pt x="94" y="66"/>
                </a:cubicBezTo>
                <a:cubicBezTo>
                  <a:pt x="95" y="65"/>
                  <a:pt x="95" y="64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3"/>
                  <a:pt x="96" y="63"/>
                  <a:pt x="96" y="63"/>
                </a:cubicBezTo>
                <a:cubicBezTo>
                  <a:pt x="93" y="66"/>
                  <a:pt x="93" y="66"/>
                  <a:pt x="93" y="66"/>
                </a:cubicBezTo>
                <a:cubicBezTo>
                  <a:pt x="93" y="66"/>
                  <a:pt x="93" y="66"/>
                  <a:pt x="93" y="66"/>
                </a:cubicBezTo>
                <a:cubicBezTo>
                  <a:pt x="93" y="66"/>
                  <a:pt x="93" y="66"/>
                  <a:pt x="93" y="65"/>
                </a:cubicBezTo>
                <a:cubicBezTo>
                  <a:pt x="92" y="68"/>
                  <a:pt x="92" y="68"/>
                  <a:pt x="92" y="68"/>
                </a:cubicBezTo>
                <a:cubicBezTo>
                  <a:pt x="91" y="67"/>
                  <a:pt x="91" y="68"/>
                  <a:pt x="90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0" y="66"/>
                  <a:pt x="91" y="67"/>
                  <a:pt x="90" y="68"/>
                </a:cubicBez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8"/>
                </a:cubicBezTo>
                <a:cubicBezTo>
                  <a:pt x="89" y="70"/>
                  <a:pt x="89" y="68"/>
                  <a:pt x="89" y="68"/>
                </a:cubicBezTo>
                <a:cubicBezTo>
                  <a:pt x="89" y="67"/>
                  <a:pt x="89" y="67"/>
                  <a:pt x="89" y="66"/>
                </a:cubicBezTo>
                <a:cubicBezTo>
                  <a:pt x="88" y="67"/>
                  <a:pt x="88" y="67"/>
                  <a:pt x="88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6" y="69"/>
                  <a:pt x="85" y="70"/>
                  <a:pt x="84" y="71"/>
                </a:cubicBezTo>
                <a:cubicBezTo>
                  <a:pt x="83" y="70"/>
                  <a:pt x="82" y="72"/>
                  <a:pt x="81" y="71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72"/>
                  <a:pt x="81" y="72"/>
                  <a:pt x="80" y="72"/>
                </a:cubicBezTo>
                <a:cubicBezTo>
                  <a:pt x="79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3" y="73"/>
                  <a:pt x="67" y="74"/>
                  <a:pt x="62" y="73"/>
                </a:cubicBezTo>
                <a:cubicBezTo>
                  <a:pt x="62" y="72"/>
                  <a:pt x="61" y="71"/>
                  <a:pt x="62" y="71"/>
                </a:cubicBezTo>
                <a:cubicBezTo>
                  <a:pt x="61" y="71"/>
                  <a:pt x="62" y="72"/>
                  <a:pt x="61" y="72"/>
                </a:cubicBezTo>
                <a:cubicBezTo>
                  <a:pt x="61" y="71"/>
                  <a:pt x="61" y="71"/>
                  <a:pt x="61" y="71"/>
                </a:cubicBezTo>
                <a:cubicBezTo>
                  <a:pt x="62" y="70"/>
                  <a:pt x="65" y="72"/>
                  <a:pt x="66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7" y="69"/>
                  <a:pt x="67" y="67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9" y="64"/>
                  <a:pt x="69" y="64"/>
                  <a:pt x="69" y="62"/>
                </a:cubicBezTo>
                <a:cubicBezTo>
                  <a:pt x="68" y="63"/>
                  <a:pt x="69" y="61"/>
                  <a:pt x="68" y="61"/>
                </a:cubicBezTo>
                <a:cubicBezTo>
                  <a:pt x="67" y="60"/>
                  <a:pt x="67" y="57"/>
                  <a:pt x="65" y="57"/>
                </a:cubicBezTo>
                <a:cubicBezTo>
                  <a:pt x="63" y="54"/>
                  <a:pt x="59" y="53"/>
                  <a:pt x="55" y="51"/>
                </a:cubicBezTo>
                <a:cubicBezTo>
                  <a:pt x="53" y="51"/>
                  <a:pt x="52" y="50"/>
                  <a:pt x="50" y="50"/>
                </a:cubicBezTo>
                <a:cubicBezTo>
                  <a:pt x="49" y="47"/>
                  <a:pt x="48" y="43"/>
                  <a:pt x="45" y="42"/>
                </a:cubicBezTo>
                <a:cubicBezTo>
                  <a:pt x="46" y="42"/>
                  <a:pt x="47" y="43"/>
                  <a:pt x="48" y="42"/>
                </a:cubicBezTo>
                <a:cubicBezTo>
                  <a:pt x="48" y="41"/>
                  <a:pt x="50" y="41"/>
                  <a:pt x="50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52" y="41"/>
                  <a:pt x="53" y="39"/>
                  <a:pt x="54" y="40"/>
                </a:cubicBezTo>
                <a:cubicBezTo>
                  <a:pt x="53" y="42"/>
                  <a:pt x="53" y="44"/>
                  <a:pt x="53" y="46"/>
                </a:cubicBezTo>
                <a:cubicBezTo>
                  <a:pt x="54" y="45"/>
                  <a:pt x="54" y="44"/>
                  <a:pt x="54" y="43"/>
                </a:cubicBezTo>
                <a:cubicBezTo>
                  <a:pt x="55" y="44"/>
                  <a:pt x="53" y="46"/>
                  <a:pt x="55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8"/>
                  <a:pt x="56" y="46"/>
                  <a:pt x="57" y="47"/>
                </a:cubicBezTo>
                <a:cubicBezTo>
                  <a:pt x="56" y="48"/>
                  <a:pt x="56" y="48"/>
                  <a:pt x="56" y="48"/>
                </a:cubicBezTo>
                <a:cubicBezTo>
                  <a:pt x="57" y="48"/>
                  <a:pt x="57" y="47"/>
                  <a:pt x="57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60" y="45"/>
                  <a:pt x="61" y="41"/>
                  <a:pt x="63" y="38"/>
                </a:cubicBezTo>
                <a:cubicBezTo>
                  <a:pt x="65" y="34"/>
                  <a:pt x="69" y="31"/>
                  <a:pt x="75" y="32"/>
                </a:cubicBezTo>
                <a:cubicBezTo>
                  <a:pt x="76" y="32"/>
                  <a:pt x="77" y="32"/>
                  <a:pt x="78" y="33"/>
                </a:cubicBezTo>
                <a:cubicBezTo>
                  <a:pt x="79" y="33"/>
                  <a:pt x="80" y="34"/>
                  <a:pt x="81" y="34"/>
                </a:cubicBezTo>
                <a:cubicBezTo>
                  <a:pt x="82" y="36"/>
                  <a:pt x="83" y="39"/>
                  <a:pt x="83" y="42"/>
                </a:cubicBezTo>
                <a:cubicBezTo>
                  <a:pt x="80" y="42"/>
                  <a:pt x="78" y="42"/>
                  <a:pt x="76" y="42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3"/>
                  <a:pt x="76" y="43"/>
                  <a:pt x="77" y="44"/>
                </a:cubicBezTo>
                <a:cubicBezTo>
                  <a:pt x="76" y="44"/>
                  <a:pt x="76" y="44"/>
                  <a:pt x="76" y="45"/>
                </a:cubicBezTo>
                <a:cubicBezTo>
                  <a:pt x="76" y="45"/>
                  <a:pt x="76" y="45"/>
                  <a:pt x="76" y="44"/>
                </a:cubicBezTo>
                <a:cubicBezTo>
                  <a:pt x="77" y="45"/>
                  <a:pt x="77" y="45"/>
                  <a:pt x="77" y="45"/>
                </a:cubicBezTo>
                <a:cubicBezTo>
                  <a:pt x="76" y="46"/>
                  <a:pt x="77" y="46"/>
                  <a:pt x="77" y="46"/>
                </a:cubicBezTo>
                <a:cubicBezTo>
                  <a:pt x="77" y="46"/>
                  <a:pt x="78" y="47"/>
                  <a:pt x="77" y="47"/>
                </a:cubicBezTo>
                <a:cubicBezTo>
                  <a:pt x="79" y="48"/>
                  <a:pt x="79" y="48"/>
                  <a:pt x="79" y="48"/>
                </a:cubicBezTo>
                <a:cubicBezTo>
                  <a:pt x="80" y="49"/>
                  <a:pt x="81" y="48"/>
                  <a:pt x="82" y="49"/>
                </a:cubicBezTo>
                <a:cubicBezTo>
                  <a:pt x="79" y="49"/>
                  <a:pt x="79" y="49"/>
                  <a:pt x="79" y="49"/>
                </a:cubicBezTo>
                <a:cubicBezTo>
                  <a:pt x="80" y="50"/>
                  <a:pt x="81" y="50"/>
                  <a:pt x="82" y="50"/>
                </a:cubicBezTo>
                <a:cubicBezTo>
                  <a:pt x="81" y="50"/>
                  <a:pt x="80" y="50"/>
                  <a:pt x="78" y="50"/>
                </a:cubicBezTo>
                <a:cubicBezTo>
                  <a:pt x="82" y="50"/>
                  <a:pt x="86" y="51"/>
                  <a:pt x="90" y="51"/>
                </a:cubicBezTo>
                <a:cubicBezTo>
                  <a:pt x="92" y="50"/>
                  <a:pt x="94" y="50"/>
                  <a:pt x="96" y="48"/>
                </a:cubicBezTo>
                <a:cubicBezTo>
                  <a:pt x="96" y="49"/>
                  <a:pt x="96" y="49"/>
                  <a:pt x="96" y="49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8"/>
                  <a:pt x="96" y="47"/>
                  <a:pt x="97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45"/>
                  <a:pt x="96" y="45"/>
                  <a:pt x="96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5"/>
                  <a:pt x="96" y="44"/>
                  <a:pt x="95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6"/>
                  <a:pt x="94" y="46"/>
                  <a:pt x="93" y="45"/>
                </a:cubicBezTo>
                <a:cubicBezTo>
                  <a:pt x="94" y="45"/>
                  <a:pt x="95" y="44"/>
                  <a:pt x="95" y="43"/>
                </a:cubicBezTo>
                <a:cubicBezTo>
                  <a:pt x="95" y="42"/>
                  <a:pt x="97" y="43"/>
                  <a:pt x="97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8" y="42"/>
                  <a:pt x="98" y="42"/>
                  <a:pt x="98" y="42"/>
                </a:cubicBezTo>
                <a:cubicBezTo>
                  <a:pt x="99" y="41"/>
                  <a:pt x="100" y="40"/>
                  <a:pt x="101" y="40"/>
                </a:cubicBezTo>
                <a:cubicBezTo>
                  <a:pt x="103" y="39"/>
                  <a:pt x="103" y="39"/>
                  <a:pt x="103" y="37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4" y="37"/>
                  <a:pt x="103" y="37"/>
                  <a:pt x="104" y="37"/>
                </a:cubicBezTo>
                <a:cubicBezTo>
                  <a:pt x="103" y="35"/>
                  <a:pt x="105" y="34"/>
                  <a:pt x="105" y="33"/>
                </a:cubicBezTo>
                <a:cubicBezTo>
                  <a:pt x="107" y="34"/>
                  <a:pt x="104" y="34"/>
                  <a:pt x="105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4"/>
                  <a:pt x="106" y="34"/>
                  <a:pt x="106" y="34"/>
                </a:cubicBezTo>
                <a:cubicBezTo>
                  <a:pt x="106" y="34"/>
                  <a:pt x="106" y="33"/>
                  <a:pt x="107" y="33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5"/>
                  <a:pt x="108" y="35"/>
                  <a:pt x="109" y="34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35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8" y="36"/>
                  <a:pt x="109" y="37"/>
                  <a:pt x="109" y="36"/>
                </a:cubicBezTo>
                <a:cubicBezTo>
                  <a:pt x="109" y="35"/>
                  <a:pt x="111" y="36"/>
                  <a:pt x="111" y="34"/>
                </a:cubicBezTo>
                <a:cubicBezTo>
                  <a:pt x="114" y="31"/>
                  <a:pt x="118" y="30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7" y="23"/>
                  <a:pt x="135" y="21"/>
                  <a:pt x="143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2"/>
                  <a:pt x="144" y="22"/>
                </a:cubicBezTo>
                <a:cubicBezTo>
                  <a:pt x="143" y="22"/>
                  <a:pt x="143" y="21"/>
                  <a:pt x="142" y="21"/>
                </a:cubicBezTo>
                <a:cubicBezTo>
                  <a:pt x="143" y="21"/>
                  <a:pt x="145" y="21"/>
                  <a:pt x="146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4" y="21"/>
                  <a:pt x="143" y="21"/>
                  <a:pt x="143" y="2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20"/>
                  <a:pt x="143" y="20"/>
                  <a:pt x="143" y="19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2" y="20"/>
                  <a:pt x="141" y="20"/>
                  <a:pt x="141" y="20"/>
                </a:cubicBezTo>
                <a:cubicBezTo>
                  <a:pt x="140" y="20"/>
                  <a:pt x="140" y="18"/>
                  <a:pt x="140" y="19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39" y="17"/>
                  <a:pt x="139" y="18"/>
                  <a:pt x="138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17"/>
                  <a:pt x="138" y="17"/>
                  <a:pt x="138" y="16"/>
                </a:cubicBezTo>
                <a:cubicBezTo>
                  <a:pt x="139" y="17"/>
                  <a:pt x="139" y="16"/>
                  <a:pt x="140" y="17"/>
                </a:cubicBezTo>
                <a:cubicBezTo>
                  <a:pt x="140" y="16"/>
                  <a:pt x="141" y="17"/>
                  <a:pt x="141" y="16"/>
                </a:cubicBezTo>
                <a:cubicBezTo>
                  <a:pt x="140" y="16"/>
                  <a:pt x="139" y="16"/>
                  <a:pt x="138" y="16"/>
                </a:cubicBezTo>
                <a:cubicBezTo>
                  <a:pt x="138" y="16"/>
                  <a:pt x="137" y="16"/>
                  <a:pt x="137" y="16"/>
                </a:cubicBezTo>
                <a:cubicBezTo>
                  <a:pt x="137" y="16"/>
                  <a:pt x="136" y="16"/>
                  <a:pt x="136" y="16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16"/>
                  <a:pt x="136" y="15"/>
                  <a:pt x="136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6" y="16"/>
                  <a:pt x="134" y="16"/>
                  <a:pt x="136" y="17"/>
                </a:cubicBezTo>
                <a:cubicBezTo>
                  <a:pt x="135" y="17"/>
                  <a:pt x="135" y="17"/>
                  <a:pt x="134" y="17"/>
                </a:cubicBezTo>
                <a:cubicBezTo>
                  <a:pt x="134" y="17"/>
                  <a:pt x="134" y="16"/>
                  <a:pt x="135" y="16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4" y="16"/>
                  <a:pt x="133" y="15"/>
                  <a:pt x="132" y="15"/>
                </a:cubicBezTo>
                <a:cubicBezTo>
                  <a:pt x="133" y="14"/>
                  <a:pt x="133" y="15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4"/>
                  <a:pt x="131" y="13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29" y="13"/>
                  <a:pt x="129" y="14"/>
                </a:cubicBezTo>
                <a:cubicBezTo>
                  <a:pt x="128" y="13"/>
                  <a:pt x="128" y="15"/>
                  <a:pt x="126" y="14"/>
                </a:cubicBezTo>
                <a:cubicBezTo>
                  <a:pt x="125" y="15"/>
                  <a:pt x="124" y="14"/>
                  <a:pt x="122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2" y="15"/>
                  <a:pt x="121" y="16"/>
                  <a:pt x="121" y="15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1" y="15"/>
                  <a:pt x="121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0" y="16"/>
                  <a:pt x="120" y="16"/>
                  <a:pt x="120" y="15"/>
                </a:cubicBezTo>
                <a:cubicBezTo>
                  <a:pt x="118" y="16"/>
                  <a:pt x="117" y="16"/>
                  <a:pt x="116" y="17"/>
                </a:cubicBezTo>
                <a:cubicBezTo>
                  <a:pt x="113" y="18"/>
                  <a:pt x="110" y="20"/>
                  <a:pt x="108" y="22"/>
                </a:cubicBezTo>
                <a:cubicBezTo>
                  <a:pt x="106" y="23"/>
                  <a:pt x="106" y="24"/>
                  <a:pt x="105" y="24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4" y="26"/>
                  <a:pt x="102" y="27"/>
                  <a:pt x="101" y="28"/>
                </a:cubicBezTo>
                <a:cubicBezTo>
                  <a:pt x="101" y="29"/>
                  <a:pt x="100" y="30"/>
                  <a:pt x="100" y="31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101" y="31"/>
                  <a:pt x="101" y="31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30"/>
                  <a:pt x="101" y="29"/>
                  <a:pt x="101" y="29"/>
                </a:cubicBezTo>
                <a:cubicBezTo>
                  <a:pt x="101" y="29"/>
                  <a:pt x="102" y="29"/>
                  <a:pt x="102" y="30"/>
                </a:cubicBezTo>
                <a:cubicBezTo>
                  <a:pt x="102" y="30"/>
                  <a:pt x="102" y="30"/>
                  <a:pt x="101" y="30"/>
                </a:cubicBezTo>
                <a:cubicBezTo>
                  <a:pt x="102" y="31"/>
                  <a:pt x="101" y="31"/>
                  <a:pt x="101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2" y="31"/>
                  <a:pt x="102" y="30"/>
                </a:cubicBezTo>
                <a:cubicBezTo>
                  <a:pt x="103" y="30"/>
                  <a:pt x="104" y="29"/>
                  <a:pt x="105" y="29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33"/>
                  <a:pt x="101" y="33"/>
                  <a:pt x="101" y="32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99" y="33"/>
                  <a:pt x="100" y="33"/>
                  <a:pt x="100" y="3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2"/>
                  <a:pt x="101" y="31"/>
                  <a:pt x="100" y="31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99" y="32"/>
                  <a:pt x="100" y="31"/>
                  <a:pt x="100" y="31"/>
                </a:cubicBezTo>
                <a:cubicBezTo>
                  <a:pt x="99" y="31"/>
                  <a:pt x="99" y="31"/>
                  <a:pt x="99" y="31"/>
                </a:cubicBezTo>
                <a:cubicBezTo>
                  <a:pt x="97" y="34"/>
                  <a:pt x="93" y="36"/>
                  <a:pt x="91" y="38"/>
                </a:cubicBezTo>
                <a:cubicBezTo>
                  <a:pt x="90" y="37"/>
                  <a:pt x="91" y="35"/>
                  <a:pt x="90" y="34"/>
                </a:cubicBezTo>
                <a:cubicBezTo>
                  <a:pt x="88" y="32"/>
                  <a:pt x="86" y="30"/>
                  <a:pt x="85" y="28"/>
                </a:cubicBezTo>
                <a:cubicBezTo>
                  <a:pt x="84" y="27"/>
                  <a:pt x="82" y="27"/>
                  <a:pt x="83" y="26"/>
                </a:cubicBezTo>
                <a:cubicBezTo>
                  <a:pt x="86" y="25"/>
                  <a:pt x="88" y="26"/>
                  <a:pt x="90" y="26"/>
                </a:cubicBezTo>
                <a:cubicBezTo>
                  <a:pt x="90" y="25"/>
                  <a:pt x="91" y="25"/>
                  <a:pt x="91" y="25"/>
                </a:cubicBezTo>
                <a:cubicBezTo>
                  <a:pt x="92" y="25"/>
                  <a:pt x="92" y="26"/>
                  <a:pt x="92" y="26"/>
                </a:cubicBezTo>
                <a:cubicBezTo>
                  <a:pt x="92" y="26"/>
                  <a:pt x="93" y="26"/>
                  <a:pt x="93" y="26"/>
                </a:cubicBezTo>
                <a:cubicBezTo>
                  <a:pt x="94" y="27"/>
                  <a:pt x="94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7"/>
                  <a:pt x="96" y="27"/>
                  <a:pt x="96" y="26"/>
                </a:cubicBezTo>
                <a:cubicBezTo>
                  <a:pt x="97" y="26"/>
                  <a:pt x="97" y="27"/>
                  <a:pt x="98" y="27"/>
                </a:cubicBezTo>
                <a:cubicBezTo>
                  <a:pt x="99" y="26"/>
                  <a:pt x="97" y="26"/>
                  <a:pt x="96" y="25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23"/>
                  <a:pt x="94" y="23"/>
                  <a:pt x="95" y="23"/>
                </a:cubicBezTo>
                <a:cubicBezTo>
                  <a:pt x="94" y="23"/>
                  <a:pt x="93" y="22"/>
                  <a:pt x="93" y="22"/>
                </a:cubicBezTo>
                <a:cubicBezTo>
                  <a:pt x="90" y="21"/>
                  <a:pt x="88" y="22"/>
                  <a:pt x="86" y="21"/>
                </a:cubicBezTo>
                <a:cubicBezTo>
                  <a:pt x="86" y="21"/>
                  <a:pt x="85" y="21"/>
                  <a:pt x="85" y="21"/>
                </a:cubicBezTo>
                <a:cubicBezTo>
                  <a:pt x="85" y="21"/>
                  <a:pt x="85" y="20"/>
                  <a:pt x="85" y="21"/>
                </a:cubicBezTo>
                <a:cubicBezTo>
                  <a:pt x="86" y="20"/>
                  <a:pt x="84" y="20"/>
                  <a:pt x="85" y="21"/>
                </a:cubicBezTo>
                <a:cubicBezTo>
                  <a:pt x="84" y="20"/>
                  <a:pt x="84" y="20"/>
                  <a:pt x="84" y="20"/>
                </a:cubicBezTo>
                <a:cubicBezTo>
                  <a:pt x="82" y="20"/>
                  <a:pt x="80" y="19"/>
                  <a:pt x="79" y="20"/>
                </a:cubicBezTo>
                <a:cubicBezTo>
                  <a:pt x="77" y="21"/>
                  <a:pt x="75" y="21"/>
                  <a:pt x="73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2" y="22"/>
                  <a:pt x="71" y="22"/>
                  <a:pt x="69" y="2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2"/>
                  <a:pt x="69" y="24"/>
                  <a:pt x="68" y="23"/>
                </a:cubicBezTo>
                <a:cubicBezTo>
                  <a:pt x="66" y="22"/>
                  <a:pt x="68" y="21"/>
                  <a:pt x="69" y="20"/>
                </a:cubicBezTo>
                <a:cubicBezTo>
                  <a:pt x="72" y="17"/>
                  <a:pt x="77" y="12"/>
                  <a:pt x="83" y="13"/>
                </a:cubicBezTo>
                <a:cubicBezTo>
                  <a:pt x="83" y="13"/>
                  <a:pt x="83" y="13"/>
                  <a:pt x="83" y="13"/>
                </a:cubicBezTo>
                <a:cubicBezTo>
                  <a:pt x="84" y="13"/>
                  <a:pt x="88" y="13"/>
                  <a:pt x="90" y="12"/>
                </a:cubicBezTo>
                <a:cubicBezTo>
                  <a:pt x="90" y="13"/>
                  <a:pt x="92" y="12"/>
                  <a:pt x="91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3" y="12"/>
                  <a:pt x="96" y="13"/>
                  <a:pt x="96" y="12"/>
                </a:cubicBezTo>
                <a:cubicBezTo>
                  <a:pt x="96" y="12"/>
                  <a:pt x="96" y="13"/>
                  <a:pt x="97" y="13"/>
                </a:cubicBezTo>
                <a:cubicBezTo>
                  <a:pt x="97" y="13"/>
                  <a:pt x="98" y="13"/>
                  <a:pt x="98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2"/>
                  <a:pt x="100" y="13"/>
                  <a:pt x="100" y="13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2"/>
                  <a:pt x="102" y="13"/>
                  <a:pt x="104" y="13"/>
                </a:cubicBezTo>
                <a:cubicBezTo>
                  <a:pt x="101" y="12"/>
                  <a:pt x="99" y="11"/>
                  <a:pt x="97" y="11"/>
                </a:cubicBezTo>
                <a:cubicBezTo>
                  <a:pt x="97" y="11"/>
                  <a:pt x="97" y="11"/>
                  <a:pt x="96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4" y="9"/>
                  <a:pt x="93" y="10"/>
                  <a:pt x="93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6" y="8"/>
                  <a:pt x="84" y="8"/>
                  <a:pt x="82" y="8"/>
                </a:cubicBezTo>
                <a:cubicBezTo>
                  <a:pt x="81" y="7"/>
                  <a:pt x="80" y="8"/>
                  <a:pt x="80" y="7"/>
                </a:cubicBezTo>
                <a:cubicBezTo>
                  <a:pt x="80" y="7"/>
                  <a:pt x="79" y="6"/>
                  <a:pt x="79" y="7"/>
                </a:cubicBezTo>
                <a:cubicBezTo>
                  <a:pt x="78" y="7"/>
                  <a:pt x="77" y="7"/>
                  <a:pt x="77" y="7"/>
                </a:cubicBezTo>
                <a:cubicBezTo>
                  <a:pt x="77" y="7"/>
                  <a:pt x="77" y="7"/>
                  <a:pt x="77" y="7"/>
                </a:cubicBezTo>
                <a:cubicBezTo>
                  <a:pt x="77" y="7"/>
                  <a:pt x="77" y="8"/>
                  <a:pt x="77" y="8"/>
                </a:cubicBezTo>
                <a:cubicBezTo>
                  <a:pt x="76" y="8"/>
                  <a:pt x="76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7"/>
                  <a:pt x="75" y="8"/>
                  <a:pt x="75" y="7"/>
                </a:cubicBezTo>
                <a:cubicBezTo>
                  <a:pt x="74" y="8"/>
                  <a:pt x="73" y="7"/>
                  <a:pt x="73" y="8"/>
                </a:cubicBezTo>
                <a:cubicBezTo>
                  <a:pt x="71" y="7"/>
                  <a:pt x="70" y="9"/>
                  <a:pt x="69" y="8"/>
                </a:cubicBezTo>
                <a:cubicBezTo>
                  <a:pt x="68" y="9"/>
                  <a:pt x="66" y="10"/>
                  <a:pt x="66" y="10"/>
                </a:cubicBezTo>
                <a:cubicBezTo>
                  <a:pt x="64" y="10"/>
                  <a:pt x="63" y="12"/>
                  <a:pt x="61" y="12"/>
                </a:cubicBezTo>
                <a:cubicBezTo>
                  <a:pt x="61" y="12"/>
                  <a:pt x="63" y="11"/>
                  <a:pt x="63" y="10"/>
                </a:cubicBezTo>
                <a:cubicBezTo>
                  <a:pt x="62" y="11"/>
                  <a:pt x="62" y="12"/>
                  <a:pt x="61" y="12"/>
                </a:cubicBezTo>
                <a:cubicBezTo>
                  <a:pt x="60" y="12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3"/>
                  <a:pt x="60" y="13"/>
                  <a:pt x="59" y="13"/>
                </a:cubicBezTo>
                <a:cubicBezTo>
                  <a:pt x="59" y="12"/>
                  <a:pt x="59" y="11"/>
                  <a:pt x="59" y="10"/>
                </a:cubicBezTo>
                <a:cubicBezTo>
                  <a:pt x="58" y="9"/>
                  <a:pt x="58" y="6"/>
                  <a:pt x="56" y="5"/>
                </a:cubicBezTo>
                <a:cubicBezTo>
                  <a:pt x="55" y="1"/>
                  <a:pt x="52" y="2"/>
                  <a:pt x="49" y="1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0"/>
                  <a:pt x="44" y="0"/>
                </a:cubicBezTo>
                <a:cubicBezTo>
                  <a:pt x="39" y="1"/>
                  <a:pt x="35" y="1"/>
                  <a:pt x="32" y="4"/>
                </a:cubicBezTo>
                <a:cubicBezTo>
                  <a:pt x="28" y="6"/>
                  <a:pt x="28" y="10"/>
                  <a:pt x="28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5"/>
                  <a:pt x="26" y="15"/>
                  <a:pt x="25" y="15"/>
                </a:cubicBezTo>
                <a:cubicBezTo>
                  <a:pt x="23" y="16"/>
                  <a:pt x="20" y="16"/>
                  <a:pt x="18" y="18"/>
                </a:cubicBezTo>
                <a:cubicBezTo>
                  <a:pt x="16" y="18"/>
                  <a:pt x="16" y="21"/>
                  <a:pt x="14" y="20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1"/>
                  <a:pt x="15" y="22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3"/>
                  <a:pt x="15" y="22"/>
                  <a:pt x="15" y="22"/>
                </a:cubicBezTo>
                <a:cubicBezTo>
                  <a:pt x="14" y="22"/>
                  <a:pt x="14" y="24"/>
                  <a:pt x="14" y="25"/>
                </a:cubicBezTo>
                <a:cubicBezTo>
                  <a:pt x="13" y="25"/>
                  <a:pt x="13" y="24"/>
                  <a:pt x="13" y="25"/>
                </a:cubicBezTo>
                <a:cubicBezTo>
                  <a:pt x="13" y="25"/>
                  <a:pt x="12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7"/>
                  <a:pt x="12" y="27"/>
                </a:cubicBezTo>
                <a:cubicBezTo>
                  <a:pt x="13" y="27"/>
                  <a:pt x="12" y="27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8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3"/>
                  <a:pt x="14" y="36"/>
                  <a:pt x="17" y="38"/>
                </a:cubicBezTo>
                <a:cubicBezTo>
                  <a:pt x="15" y="38"/>
                  <a:pt x="13" y="39"/>
                  <a:pt x="11" y="40"/>
                </a:cubicBezTo>
                <a:cubicBezTo>
                  <a:pt x="11" y="41"/>
                  <a:pt x="11" y="41"/>
                  <a:pt x="11" y="41"/>
                </a:cubicBezTo>
                <a:cubicBezTo>
                  <a:pt x="4" y="43"/>
                  <a:pt x="6" y="51"/>
                  <a:pt x="3" y="56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5"/>
                  <a:pt x="2" y="55"/>
                </a:cubicBezTo>
                <a:cubicBezTo>
                  <a:pt x="2" y="57"/>
                  <a:pt x="2" y="59"/>
                  <a:pt x="2" y="60"/>
                </a:cubicBezTo>
                <a:cubicBezTo>
                  <a:pt x="2" y="62"/>
                  <a:pt x="2" y="63"/>
                  <a:pt x="2" y="65"/>
                </a:cubicBezTo>
                <a:cubicBezTo>
                  <a:pt x="2" y="65"/>
                  <a:pt x="2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5"/>
                  <a:pt x="1" y="63"/>
                  <a:pt x="1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53"/>
                  <a:pt x="2" y="45"/>
                  <a:pt x="9" y="39"/>
                </a:cubicBezTo>
                <a:cubicBezTo>
                  <a:pt x="10" y="39"/>
                  <a:pt x="12" y="38"/>
                  <a:pt x="12" y="37"/>
                </a:cubicBezTo>
                <a:cubicBezTo>
                  <a:pt x="7" y="38"/>
                  <a:pt x="5" y="42"/>
                  <a:pt x="3" y="45"/>
                </a:cubicBezTo>
                <a:cubicBezTo>
                  <a:pt x="2" y="48"/>
                  <a:pt x="1" y="51"/>
                  <a:pt x="1" y="53"/>
                </a:cubicBezTo>
                <a:cubicBezTo>
                  <a:pt x="0" y="53"/>
                  <a:pt x="1" y="53"/>
                  <a:pt x="0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8"/>
                  <a:pt x="0" y="62"/>
                  <a:pt x="0" y="66"/>
                </a:cubicBezTo>
                <a:cubicBezTo>
                  <a:pt x="1" y="66"/>
                  <a:pt x="2" y="67"/>
                  <a:pt x="1" y="67"/>
                </a:cubicBezTo>
                <a:cubicBezTo>
                  <a:pt x="2" y="68"/>
                  <a:pt x="0" y="68"/>
                  <a:pt x="1" y="69"/>
                </a:cubicBezTo>
                <a:cubicBezTo>
                  <a:pt x="1" y="69"/>
                  <a:pt x="2" y="70"/>
                  <a:pt x="2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3" y="72"/>
                  <a:pt x="3" y="75"/>
                  <a:pt x="5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7"/>
                  <a:pt x="6" y="78"/>
                  <a:pt x="5" y="78"/>
                </a:cubicBezTo>
                <a:cubicBezTo>
                  <a:pt x="7" y="78"/>
                  <a:pt x="6" y="78"/>
                  <a:pt x="7" y="79"/>
                </a:cubicBezTo>
                <a:cubicBezTo>
                  <a:pt x="6" y="78"/>
                  <a:pt x="6" y="77"/>
                  <a:pt x="5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5" y="75"/>
                  <a:pt x="4" y="74"/>
                  <a:pt x="4" y="73"/>
                </a:cubicBezTo>
                <a:cubicBezTo>
                  <a:pt x="4" y="73"/>
                  <a:pt x="4" y="73"/>
                  <a:pt x="4" y="73"/>
                </a:cubicBezTo>
                <a:cubicBezTo>
                  <a:pt x="2" y="71"/>
                  <a:pt x="3" y="68"/>
                  <a:pt x="2" y="65"/>
                </a:cubicBezTo>
                <a:cubicBezTo>
                  <a:pt x="3" y="67"/>
                  <a:pt x="3" y="67"/>
                  <a:pt x="3" y="67"/>
                </a:cubicBezTo>
                <a:cubicBezTo>
                  <a:pt x="2" y="65"/>
                  <a:pt x="2" y="63"/>
                  <a:pt x="2" y="61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3" y="60"/>
                  <a:pt x="3" y="61"/>
                  <a:pt x="3" y="61"/>
                </a:cubicBezTo>
                <a:cubicBezTo>
                  <a:pt x="3" y="61"/>
                  <a:pt x="2" y="60"/>
                  <a:pt x="3" y="59"/>
                </a:cubicBezTo>
                <a:cubicBezTo>
                  <a:pt x="3" y="60"/>
                  <a:pt x="3" y="60"/>
                  <a:pt x="3" y="61"/>
                </a:cubicBezTo>
                <a:cubicBezTo>
                  <a:pt x="4" y="63"/>
                  <a:pt x="3" y="67"/>
                  <a:pt x="4" y="67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8"/>
                  <a:pt x="5" y="68"/>
                  <a:pt x="5" y="68"/>
                </a:cubicBezTo>
                <a:cubicBezTo>
                  <a:pt x="5" y="69"/>
                  <a:pt x="5" y="69"/>
                  <a:pt x="4" y="69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69"/>
                  <a:pt x="5" y="69"/>
                  <a:pt x="5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5" y="69"/>
                  <a:pt x="5" y="70"/>
                  <a:pt x="5" y="70"/>
                </a:cubicBezTo>
                <a:cubicBezTo>
                  <a:pt x="6" y="71"/>
                  <a:pt x="5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4"/>
                  <a:pt x="8" y="74"/>
                </a:cubicBezTo>
                <a:cubicBezTo>
                  <a:pt x="8" y="74"/>
                  <a:pt x="8" y="74"/>
                  <a:pt x="8" y="74"/>
                </a:cubicBezTo>
                <a:cubicBezTo>
                  <a:pt x="9" y="75"/>
                  <a:pt x="9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0" y="76"/>
                  <a:pt x="10" y="76"/>
                  <a:pt x="10" y="76"/>
                </a:cubicBezTo>
                <a:cubicBezTo>
                  <a:pt x="10" y="76"/>
                  <a:pt x="9" y="76"/>
                  <a:pt x="9" y="76"/>
                </a:cubicBezTo>
                <a:cubicBezTo>
                  <a:pt x="9" y="77"/>
                  <a:pt x="10" y="76"/>
                  <a:pt x="10" y="77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8"/>
                  <a:pt x="12" y="78"/>
                  <a:pt x="12" y="79"/>
                </a:cubicBezTo>
                <a:cubicBezTo>
                  <a:pt x="12" y="78"/>
                  <a:pt x="12" y="78"/>
                  <a:pt x="12" y="78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78"/>
                  <a:pt x="11" y="78"/>
                  <a:pt x="11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2" y="77"/>
                  <a:pt x="14" y="79"/>
                  <a:pt x="16" y="79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8" y="78"/>
                  <a:pt x="19" y="79"/>
                </a:cubicBezTo>
                <a:cubicBezTo>
                  <a:pt x="19" y="78"/>
                  <a:pt x="19" y="78"/>
                  <a:pt x="19" y="78"/>
                </a:cubicBezTo>
                <a:cubicBezTo>
                  <a:pt x="20" y="78"/>
                  <a:pt x="21" y="78"/>
                  <a:pt x="20" y="79"/>
                </a:cubicBezTo>
                <a:cubicBezTo>
                  <a:pt x="20" y="79"/>
                  <a:pt x="19" y="79"/>
                  <a:pt x="18" y="79"/>
                </a:cubicBezTo>
                <a:cubicBezTo>
                  <a:pt x="18" y="79"/>
                  <a:pt x="18" y="79"/>
                  <a:pt x="18" y="79"/>
                </a:cubicBezTo>
                <a:cubicBezTo>
                  <a:pt x="18" y="79"/>
                  <a:pt x="17" y="79"/>
                  <a:pt x="17" y="79"/>
                </a:cubicBezTo>
                <a:cubicBezTo>
                  <a:pt x="17" y="80"/>
                  <a:pt x="17" y="80"/>
                  <a:pt x="17" y="80"/>
                </a:cubicBezTo>
                <a:cubicBezTo>
                  <a:pt x="19" y="79"/>
                  <a:pt x="19" y="79"/>
                  <a:pt x="21" y="80"/>
                </a:cubicBezTo>
                <a:cubicBezTo>
                  <a:pt x="21" y="80"/>
                  <a:pt x="21" y="80"/>
                  <a:pt x="21" y="80"/>
                </a:cubicBezTo>
                <a:cubicBezTo>
                  <a:pt x="21" y="80"/>
                  <a:pt x="21" y="80"/>
                  <a:pt x="20" y="80"/>
                </a:cubicBezTo>
                <a:cubicBezTo>
                  <a:pt x="22" y="80"/>
                  <a:pt x="22" y="82"/>
                  <a:pt x="23" y="83"/>
                </a:cubicBezTo>
                <a:cubicBezTo>
                  <a:pt x="28" y="88"/>
                  <a:pt x="34" y="91"/>
                  <a:pt x="41" y="91"/>
                </a:cubicBezTo>
                <a:cubicBezTo>
                  <a:pt x="41" y="90"/>
                  <a:pt x="42" y="90"/>
                  <a:pt x="42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42" y="92"/>
                  <a:pt x="42" y="90"/>
                  <a:pt x="43" y="90"/>
                </a:cubicBezTo>
                <a:cubicBezTo>
                  <a:pt x="43" y="90"/>
                  <a:pt x="44" y="90"/>
                  <a:pt x="44" y="90"/>
                </a:cubicBezTo>
                <a:cubicBezTo>
                  <a:pt x="44" y="91"/>
                  <a:pt x="43" y="90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0"/>
                  <a:pt x="47" y="90"/>
                  <a:pt x="48" y="90"/>
                </a:cubicBezTo>
                <a:cubicBezTo>
                  <a:pt x="48" y="89"/>
                  <a:pt x="49" y="89"/>
                  <a:pt x="49" y="88"/>
                </a:cubicBezTo>
                <a:cubicBezTo>
                  <a:pt x="50" y="88"/>
                  <a:pt x="50" y="88"/>
                  <a:pt x="50" y="88"/>
                </a:cubicBezTo>
                <a:cubicBezTo>
                  <a:pt x="51" y="87"/>
                  <a:pt x="51" y="90"/>
                  <a:pt x="51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52" y="88"/>
                  <a:pt x="52" y="88"/>
                  <a:pt x="52" y="88"/>
                </a:cubicBezTo>
                <a:cubicBezTo>
                  <a:pt x="52" y="88"/>
                  <a:pt x="52" y="88"/>
                  <a:pt x="52" y="89"/>
                </a:cubicBezTo>
                <a:cubicBezTo>
                  <a:pt x="51" y="88"/>
                  <a:pt x="51" y="88"/>
                  <a:pt x="51" y="88"/>
                </a:cubicBezTo>
                <a:cubicBezTo>
                  <a:pt x="52" y="89"/>
                  <a:pt x="52" y="89"/>
                  <a:pt x="52" y="89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8"/>
                  <a:pt x="54" y="88"/>
                  <a:pt x="54" y="88"/>
                </a:cubicBezTo>
                <a:cubicBezTo>
                  <a:pt x="54" y="87"/>
                  <a:pt x="55" y="87"/>
                  <a:pt x="55" y="87"/>
                </a:cubicBezTo>
                <a:cubicBezTo>
                  <a:pt x="55" y="86"/>
                  <a:pt x="55" y="86"/>
                  <a:pt x="55" y="86"/>
                </a:cubicBezTo>
                <a:cubicBezTo>
                  <a:pt x="56" y="86"/>
                  <a:pt x="55" y="85"/>
                  <a:pt x="56" y="85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5"/>
                  <a:pt x="57" y="86"/>
                  <a:pt x="57" y="86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8" y="84"/>
                  <a:pt x="58" y="84"/>
                </a:cubicBezTo>
                <a:cubicBezTo>
                  <a:pt x="58" y="83"/>
                  <a:pt x="58" y="83"/>
                  <a:pt x="59" y="82"/>
                </a:cubicBezTo>
                <a:cubicBezTo>
                  <a:pt x="59" y="83"/>
                  <a:pt x="59" y="83"/>
                  <a:pt x="59" y="83"/>
                </a:cubicBezTo>
                <a:cubicBezTo>
                  <a:pt x="59" y="82"/>
                  <a:pt x="60" y="82"/>
                  <a:pt x="60" y="81"/>
                </a:cubicBezTo>
                <a:cubicBezTo>
                  <a:pt x="60" y="81"/>
                  <a:pt x="59" y="82"/>
                  <a:pt x="59" y="81"/>
                </a:cubicBezTo>
                <a:cubicBezTo>
                  <a:pt x="59" y="82"/>
                  <a:pt x="59" y="82"/>
                  <a:pt x="59" y="82"/>
                </a:cubicBezTo>
                <a:cubicBezTo>
                  <a:pt x="59" y="82"/>
                  <a:pt x="59" y="82"/>
                  <a:pt x="58" y="83"/>
                </a:cubicBezTo>
                <a:cubicBezTo>
                  <a:pt x="57" y="82"/>
                  <a:pt x="58" y="81"/>
                  <a:pt x="58" y="81"/>
                </a:cubicBezTo>
                <a:cubicBezTo>
                  <a:pt x="58" y="81"/>
                  <a:pt x="58" y="83"/>
                  <a:pt x="57" y="82"/>
                </a:cubicBezTo>
                <a:cubicBezTo>
                  <a:pt x="57" y="81"/>
                  <a:pt x="58" y="80"/>
                  <a:pt x="59" y="79"/>
                </a:cubicBezTo>
                <a:cubicBezTo>
                  <a:pt x="59" y="79"/>
                  <a:pt x="59" y="79"/>
                  <a:pt x="59" y="79"/>
                </a:cubicBezTo>
                <a:cubicBezTo>
                  <a:pt x="59" y="79"/>
                  <a:pt x="60" y="79"/>
                  <a:pt x="60" y="79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80"/>
                  <a:pt x="60" y="80"/>
                  <a:pt x="60" y="80"/>
                </a:cubicBezTo>
                <a:cubicBezTo>
                  <a:pt x="65" y="81"/>
                  <a:pt x="70" y="81"/>
                  <a:pt x="76" y="82"/>
                </a:cubicBezTo>
                <a:cubicBezTo>
                  <a:pt x="79" y="81"/>
                  <a:pt x="84" y="81"/>
                  <a:pt x="86" y="80"/>
                </a:cubicBezTo>
                <a:cubicBezTo>
                  <a:pt x="86" y="80"/>
                  <a:pt x="86" y="80"/>
                  <a:pt x="86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78"/>
                  <a:pt x="87" y="78"/>
                  <a:pt x="87" y="78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7" y="79"/>
                  <a:pt x="88" y="78"/>
                  <a:pt x="87" y="78"/>
                </a:cubicBezTo>
                <a:cubicBezTo>
                  <a:pt x="88" y="78"/>
                  <a:pt x="88" y="77"/>
                  <a:pt x="89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90" y="79"/>
                  <a:pt x="90" y="79"/>
                  <a:pt x="90" y="79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8"/>
                  <a:pt x="91" y="78"/>
                  <a:pt x="92" y="78"/>
                </a:cubicBezTo>
                <a:cubicBezTo>
                  <a:pt x="94" y="78"/>
                  <a:pt x="96" y="76"/>
                  <a:pt x="97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8" y="74"/>
                  <a:pt x="98" y="74"/>
                  <a:pt x="99" y="74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3"/>
                  <a:pt x="100" y="73"/>
                  <a:pt x="100" y="72"/>
                </a:cubicBezTo>
                <a:cubicBezTo>
                  <a:pt x="100" y="72"/>
                  <a:pt x="100" y="73"/>
                  <a:pt x="100" y="73"/>
                </a:cubicBezTo>
                <a:close/>
                <a:moveTo>
                  <a:pt x="91" y="68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8"/>
                  <a:pt x="91" y="68"/>
                  <a:pt x="91" y="68"/>
                </a:cubicBezTo>
                <a:cubicBezTo>
                  <a:pt x="90" y="70"/>
                  <a:pt x="90" y="70"/>
                  <a:pt x="90" y="70"/>
                </a:cubicBezTo>
                <a:cubicBezTo>
                  <a:pt x="90" y="69"/>
                  <a:pt x="90" y="69"/>
                  <a:pt x="91" y="68"/>
                </a:cubicBezTo>
                <a:close/>
                <a:moveTo>
                  <a:pt x="138" y="16"/>
                </a:moveTo>
                <a:cubicBezTo>
                  <a:pt x="138" y="16"/>
                  <a:pt x="138" y="16"/>
                  <a:pt x="138" y="16"/>
                </a:cubicBezTo>
                <a:cubicBezTo>
                  <a:pt x="137" y="16"/>
                  <a:pt x="137" y="16"/>
                  <a:pt x="137" y="16"/>
                </a:cubicBezTo>
                <a:lnTo>
                  <a:pt x="138" y="16"/>
                </a:lnTo>
                <a:close/>
                <a:moveTo>
                  <a:pt x="139" y="18"/>
                </a:moveTo>
                <a:cubicBezTo>
                  <a:pt x="139" y="19"/>
                  <a:pt x="139" y="19"/>
                  <a:pt x="139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19"/>
                  <a:pt x="139" y="19"/>
                  <a:pt x="140" y="19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19"/>
                  <a:pt x="138" y="19"/>
                  <a:pt x="137" y="18"/>
                </a:cubicBezTo>
                <a:lnTo>
                  <a:pt x="139" y="18"/>
                </a:lnTo>
                <a:close/>
                <a:moveTo>
                  <a:pt x="110" y="34"/>
                </a:moveTo>
                <a:cubicBezTo>
                  <a:pt x="110" y="34"/>
                  <a:pt x="110" y="34"/>
                  <a:pt x="110" y="34"/>
                </a:cubicBezTo>
                <a:cubicBezTo>
                  <a:pt x="110" y="35"/>
                  <a:pt x="110" y="35"/>
                  <a:pt x="110" y="34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10" y="34"/>
                  <a:pt x="110" y="34"/>
                  <a:pt x="110" y="34"/>
                </a:cubicBezTo>
                <a:close/>
                <a:moveTo>
                  <a:pt x="128" y="18"/>
                </a:moveTo>
                <a:cubicBezTo>
                  <a:pt x="128" y="18"/>
                  <a:pt x="128" y="18"/>
                  <a:pt x="128" y="18"/>
                </a:cubicBezTo>
                <a:cubicBezTo>
                  <a:pt x="126" y="18"/>
                  <a:pt x="126" y="19"/>
                  <a:pt x="124" y="18"/>
                </a:cubicBezTo>
                <a:cubicBezTo>
                  <a:pt x="126" y="18"/>
                  <a:pt x="126" y="17"/>
                  <a:pt x="128" y="18"/>
                </a:cubicBezTo>
                <a:cubicBezTo>
                  <a:pt x="128" y="18"/>
                  <a:pt x="128" y="18"/>
                  <a:pt x="128" y="18"/>
                </a:cubicBezTo>
                <a:close/>
                <a:moveTo>
                  <a:pt x="129" y="18"/>
                </a:moveTo>
                <a:cubicBezTo>
                  <a:pt x="129" y="17"/>
                  <a:pt x="129" y="17"/>
                  <a:pt x="129" y="17"/>
                </a:cubicBezTo>
                <a:cubicBezTo>
                  <a:pt x="130" y="17"/>
                  <a:pt x="130" y="17"/>
                  <a:pt x="130" y="17"/>
                </a:cubicBezTo>
                <a:lnTo>
                  <a:pt x="129" y="18"/>
                </a:lnTo>
                <a:close/>
                <a:moveTo>
                  <a:pt x="131" y="16"/>
                </a:moveTo>
                <a:cubicBezTo>
                  <a:pt x="131" y="16"/>
                  <a:pt x="132" y="16"/>
                  <a:pt x="132" y="16"/>
                </a:cubicBezTo>
                <a:cubicBezTo>
                  <a:pt x="132" y="16"/>
                  <a:pt x="132" y="17"/>
                  <a:pt x="131" y="16"/>
                </a:cubicBezTo>
                <a:close/>
                <a:moveTo>
                  <a:pt x="132" y="17"/>
                </a:moveTo>
                <a:cubicBezTo>
                  <a:pt x="132" y="16"/>
                  <a:pt x="132" y="16"/>
                  <a:pt x="132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2" y="16"/>
                  <a:pt x="132" y="16"/>
                  <a:pt x="132" y="17"/>
                </a:cubicBezTo>
                <a:close/>
                <a:moveTo>
                  <a:pt x="117" y="17"/>
                </a:moveTo>
                <a:cubicBezTo>
                  <a:pt x="118" y="18"/>
                  <a:pt x="120" y="16"/>
                  <a:pt x="121" y="16"/>
                </a:cubicBezTo>
                <a:cubicBezTo>
                  <a:pt x="123" y="15"/>
                  <a:pt x="125" y="14"/>
                  <a:pt x="126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7" y="15"/>
                  <a:pt x="128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9" y="15"/>
                  <a:pt x="129" y="15"/>
                  <a:pt x="130" y="15"/>
                </a:cubicBezTo>
                <a:cubicBezTo>
                  <a:pt x="130" y="15"/>
                  <a:pt x="131" y="14"/>
                  <a:pt x="131" y="15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32" y="15"/>
                  <a:pt x="131" y="14"/>
                  <a:pt x="130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5"/>
                  <a:pt x="128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15"/>
                  <a:pt x="127" y="15"/>
                  <a:pt x="127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6" y="16"/>
                  <a:pt x="124" y="15"/>
                  <a:pt x="123" y="16"/>
                </a:cubicBezTo>
                <a:cubicBezTo>
                  <a:pt x="121" y="16"/>
                  <a:pt x="119" y="17"/>
                  <a:pt x="116" y="18"/>
                </a:cubicBezTo>
                <a:lnTo>
                  <a:pt x="117" y="17"/>
                </a:lnTo>
                <a:close/>
                <a:moveTo>
                  <a:pt x="117" y="25"/>
                </a:moveTo>
                <a:cubicBezTo>
                  <a:pt x="115" y="27"/>
                  <a:pt x="115" y="27"/>
                  <a:pt x="115" y="27"/>
                </a:cubicBezTo>
                <a:cubicBezTo>
                  <a:pt x="114" y="27"/>
                  <a:pt x="114" y="27"/>
                  <a:pt x="114" y="27"/>
                </a:cubicBezTo>
                <a:lnTo>
                  <a:pt x="117" y="25"/>
                </a:lnTo>
                <a:close/>
                <a:moveTo>
                  <a:pt x="113" y="20"/>
                </a:moveTo>
                <a:cubicBezTo>
                  <a:pt x="113" y="19"/>
                  <a:pt x="112" y="19"/>
                  <a:pt x="113" y="19"/>
                </a:cubicBezTo>
                <a:cubicBezTo>
                  <a:pt x="114" y="20"/>
                  <a:pt x="115" y="18"/>
                  <a:pt x="116" y="18"/>
                </a:cubicBezTo>
                <a:cubicBezTo>
                  <a:pt x="115" y="18"/>
                  <a:pt x="113" y="19"/>
                  <a:pt x="113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20"/>
                  <a:pt x="113" y="20"/>
                  <a:pt x="113" y="20"/>
                </a:cubicBezTo>
                <a:close/>
                <a:moveTo>
                  <a:pt x="113" y="25"/>
                </a:moveTo>
                <a:cubicBezTo>
                  <a:pt x="113" y="26"/>
                  <a:pt x="113" y="26"/>
                  <a:pt x="113" y="26"/>
                </a:cubicBezTo>
                <a:cubicBezTo>
                  <a:pt x="113" y="25"/>
                  <a:pt x="113" y="25"/>
                  <a:pt x="113" y="25"/>
                </a:cubicBezTo>
                <a:close/>
                <a:moveTo>
                  <a:pt x="114" y="27"/>
                </a:moveTo>
                <a:cubicBezTo>
                  <a:pt x="114" y="27"/>
                  <a:pt x="114" y="27"/>
                  <a:pt x="114" y="27"/>
                </a:cubicBezTo>
                <a:cubicBezTo>
                  <a:pt x="113" y="28"/>
                  <a:pt x="113" y="28"/>
                  <a:pt x="113" y="28"/>
                </a:cubicBezTo>
                <a:lnTo>
                  <a:pt x="114" y="27"/>
                </a:lnTo>
                <a:close/>
                <a:moveTo>
                  <a:pt x="109" y="21"/>
                </a:moveTo>
                <a:cubicBezTo>
                  <a:pt x="109" y="22"/>
                  <a:pt x="109" y="22"/>
                  <a:pt x="110" y="22"/>
                </a:cubicBezTo>
                <a:cubicBezTo>
                  <a:pt x="110" y="20"/>
                  <a:pt x="111" y="21"/>
                  <a:pt x="112" y="20"/>
                </a:cubicBezTo>
                <a:cubicBezTo>
                  <a:pt x="111" y="21"/>
                  <a:pt x="110" y="22"/>
                  <a:pt x="108" y="22"/>
                </a:cubicBezTo>
                <a:cubicBezTo>
                  <a:pt x="109" y="22"/>
                  <a:pt x="109" y="22"/>
                  <a:pt x="109" y="21"/>
                </a:cubicBezTo>
                <a:close/>
                <a:moveTo>
                  <a:pt x="107" y="33"/>
                </a:moveTo>
                <a:cubicBezTo>
                  <a:pt x="108" y="33"/>
                  <a:pt x="108" y="33"/>
                  <a:pt x="108" y="33"/>
                </a:cubicBezTo>
                <a:cubicBezTo>
                  <a:pt x="109" y="32"/>
                  <a:pt x="108" y="32"/>
                  <a:pt x="108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2"/>
                  <a:pt x="109" y="32"/>
                  <a:pt x="109" y="31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8" y="32"/>
                  <a:pt x="109" y="32"/>
                  <a:pt x="109" y="33"/>
                </a:cubicBezTo>
                <a:cubicBezTo>
                  <a:pt x="109" y="33"/>
                  <a:pt x="109" y="32"/>
                  <a:pt x="109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9" y="33"/>
                  <a:pt x="108" y="33"/>
                  <a:pt x="108" y="33"/>
                </a:cubicBezTo>
                <a:cubicBezTo>
                  <a:pt x="108" y="33"/>
                  <a:pt x="108" y="33"/>
                  <a:pt x="108" y="34"/>
                </a:cubicBezTo>
                <a:lnTo>
                  <a:pt x="107" y="33"/>
                </a:lnTo>
                <a:close/>
                <a:moveTo>
                  <a:pt x="108" y="34"/>
                </a:moveTo>
                <a:cubicBezTo>
                  <a:pt x="108" y="34"/>
                  <a:pt x="108" y="34"/>
                  <a:pt x="108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08" y="34"/>
                  <a:pt x="108" y="34"/>
                  <a:pt x="108" y="34"/>
                </a:cubicBezTo>
                <a:close/>
                <a:moveTo>
                  <a:pt x="103" y="36"/>
                </a:moveTo>
                <a:cubicBezTo>
                  <a:pt x="103" y="36"/>
                  <a:pt x="103" y="36"/>
                  <a:pt x="10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36"/>
                  <a:pt x="103" y="36"/>
                  <a:pt x="104" y="36"/>
                </a:cubicBezTo>
                <a:cubicBezTo>
                  <a:pt x="104" y="36"/>
                  <a:pt x="103" y="36"/>
                  <a:pt x="103" y="36"/>
                </a:cubicBezTo>
                <a:close/>
                <a:moveTo>
                  <a:pt x="106" y="32"/>
                </a:move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7" y="31"/>
                  <a:pt x="106" y="31"/>
                  <a:pt x="106" y="32"/>
                </a:cubicBezTo>
                <a:close/>
                <a:moveTo>
                  <a:pt x="106" y="25"/>
                </a:move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lose/>
                <a:moveTo>
                  <a:pt x="106" y="27"/>
                </a:moveTo>
                <a:cubicBezTo>
                  <a:pt x="105" y="29"/>
                  <a:pt x="105" y="29"/>
                  <a:pt x="105" y="29"/>
                </a:cubicBezTo>
                <a:cubicBezTo>
                  <a:pt x="105" y="29"/>
                  <a:pt x="105" y="28"/>
                  <a:pt x="106" y="27"/>
                </a:cubicBezTo>
                <a:close/>
                <a:moveTo>
                  <a:pt x="104" y="33"/>
                </a:move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5" y="33"/>
                  <a:pt x="105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lose/>
                <a:moveTo>
                  <a:pt x="102" y="36"/>
                </a:moveTo>
                <a:cubicBezTo>
                  <a:pt x="103" y="35"/>
                  <a:pt x="102" y="34"/>
                  <a:pt x="103" y="34"/>
                </a:cubicBezTo>
                <a:cubicBezTo>
                  <a:pt x="103" y="34"/>
                  <a:pt x="104" y="34"/>
                  <a:pt x="104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3"/>
                  <a:pt x="104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4"/>
                  <a:pt x="103" y="36"/>
                  <a:pt x="102" y="36"/>
                </a:cubicBezTo>
                <a:cubicBezTo>
                  <a:pt x="102" y="36"/>
                  <a:pt x="102" y="36"/>
                  <a:pt x="102" y="36"/>
                </a:cubicBezTo>
                <a:close/>
                <a:moveTo>
                  <a:pt x="95" y="43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42"/>
                  <a:pt x="96" y="42"/>
                  <a:pt x="96" y="42"/>
                </a:cubicBezTo>
                <a:lnTo>
                  <a:pt x="95" y="43"/>
                </a:lnTo>
                <a:close/>
                <a:moveTo>
                  <a:pt x="98" y="41"/>
                </a:moveTo>
                <a:cubicBezTo>
                  <a:pt x="98" y="40"/>
                  <a:pt x="98" y="40"/>
                  <a:pt x="98" y="40"/>
                </a:cubicBezTo>
                <a:cubicBezTo>
                  <a:pt x="99" y="40"/>
                  <a:pt x="99" y="40"/>
                  <a:pt x="99" y="40"/>
                </a:cubicBezTo>
                <a:lnTo>
                  <a:pt x="98" y="41"/>
                </a:lnTo>
                <a:close/>
                <a:moveTo>
                  <a:pt x="93" y="43"/>
                </a:moveTo>
                <a:cubicBezTo>
                  <a:pt x="93" y="42"/>
                  <a:pt x="95" y="42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8" y="39"/>
                  <a:pt x="98" y="38"/>
                  <a:pt x="99" y="39"/>
                </a:cubicBezTo>
                <a:cubicBezTo>
                  <a:pt x="97" y="40"/>
                  <a:pt x="95" y="42"/>
                  <a:pt x="93" y="43"/>
                </a:cubicBezTo>
                <a:close/>
                <a:moveTo>
                  <a:pt x="99" y="32"/>
                </a:moveTo>
                <a:cubicBezTo>
                  <a:pt x="99" y="32"/>
                  <a:pt x="99" y="32"/>
                  <a:pt x="99" y="32"/>
                </a:cubicBezTo>
                <a:cubicBezTo>
                  <a:pt x="99" y="32"/>
                  <a:pt x="100" y="33"/>
                  <a:pt x="99" y="34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4"/>
                  <a:pt x="99" y="33"/>
                  <a:pt x="99" y="33"/>
                </a:cubicBezTo>
                <a:cubicBezTo>
                  <a:pt x="98" y="33"/>
                  <a:pt x="98" y="33"/>
                  <a:pt x="98" y="34"/>
                </a:cubicBezTo>
                <a:cubicBezTo>
                  <a:pt x="98" y="33"/>
                  <a:pt x="99" y="33"/>
                  <a:pt x="99" y="32"/>
                </a:cubicBezTo>
                <a:close/>
                <a:moveTo>
                  <a:pt x="97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96" y="37"/>
                  <a:pt x="96" y="37"/>
                  <a:pt x="96" y="37"/>
                </a:cubicBezTo>
                <a:lnTo>
                  <a:pt x="97" y="36"/>
                </a:lnTo>
                <a:close/>
                <a:moveTo>
                  <a:pt x="91" y="40"/>
                </a:moveTo>
                <a:cubicBezTo>
                  <a:pt x="91" y="40"/>
                  <a:pt x="91" y="40"/>
                  <a:pt x="91" y="40"/>
                </a:cubicBezTo>
                <a:cubicBezTo>
                  <a:pt x="92" y="40"/>
                  <a:pt x="93" y="39"/>
                  <a:pt x="93" y="39"/>
                </a:cubicBezTo>
                <a:cubicBezTo>
                  <a:pt x="93" y="39"/>
                  <a:pt x="93" y="38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2" y="38"/>
                  <a:pt x="92" y="38"/>
                  <a:pt x="92" y="39"/>
                </a:cubicBezTo>
                <a:cubicBezTo>
                  <a:pt x="92" y="38"/>
                  <a:pt x="92" y="39"/>
                  <a:pt x="91" y="38"/>
                </a:cubicBezTo>
                <a:cubicBezTo>
                  <a:pt x="92" y="38"/>
                  <a:pt x="93" y="38"/>
                  <a:pt x="92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9"/>
                  <a:pt x="93" y="37"/>
                  <a:pt x="94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7"/>
                  <a:pt x="93" y="37"/>
                  <a:pt x="93" y="37"/>
                </a:cubicBezTo>
                <a:cubicBezTo>
                  <a:pt x="93" y="37"/>
                  <a:pt x="94" y="37"/>
                  <a:pt x="95" y="37"/>
                </a:cubicBezTo>
                <a:cubicBezTo>
                  <a:pt x="95" y="37"/>
                  <a:pt x="94" y="37"/>
                  <a:pt x="94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8"/>
                  <a:pt x="94" y="38"/>
                  <a:pt x="94" y="38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8"/>
                  <a:pt x="95" y="38"/>
                  <a:pt x="95" y="38"/>
                </a:cubicBezTo>
                <a:cubicBezTo>
                  <a:pt x="96" y="37"/>
                  <a:pt x="97" y="37"/>
                  <a:pt x="98" y="36"/>
                </a:cubicBezTo>
                <a:cubicBezTo>
                  <a:pt x="98" y="36"/>
                  <a:pt x="99" y="35"/>
                  <a:pt x="99" y="35"/>
                </a:cubicBezTo>
                <a:cubicBezTo>
                  <a:pt x="99" y="35"/>
                  <a:pt x="98" y="36"/>
                  <a:pt x="98" y="36"/>
                </a:cubicBezTo>
                <a:cubicBezTo>
                  <a:pt x="96" y="38"/>
                  <a:pt x="94" y="39"/>
                  <a:pt x="92" y="40"/>
                </a:cubicBezTo>
                <a:cubicBezTo>
                  <a:pt x="91" y="40"/>
                  <a:pt x="91" y="40"/>
                  <a:pt x="91" y="40"/>
                </a:cubicBezTo>
                <a:close/>
                <a:moveTo>
                  <a:pt x="90" y="37"/>
                </a:moveTo>
                <a:cubicBezTo>
                  <a:pt x="90" y="37"/>
                  <a:pt x="90" y="37"/>
                  <a:pt x="90" y="37"/>
                </a:cubicBezTo>
                <a:cubicBezTo>
                  <a:pt x="90" y="38"/>
                  <a:pt x="90" y="38"/>
                  <a:pt x="89" y="39"/>
                </a:cubicBezTo>
                <a:cubicBezTo>
                  <a:pt x="90" y="39"/>
                  <a:pt x="90" y="38"/>
                  <a:pt x="90" y="37"/>
                </a:cubicBezTo>
                <a:close/>
                <a:moveTo>
                  <a:pt x="88" y="49"/>
                </a:moveTo>
                <a:cubicBezTo>
                  <a:pt x="88" y="48"/>
                  <a:pt x="88" y="49"/>
                  <a:pt x="89" y="48"/>
                </a:cubicBezTo>
                <a:cubicBezTo>
                  <a:pt x="89" y="49"/>
                  <a:pt x="89" y="49"/>
                  <a:pt x="89" y="49"/>
                </a:cubicBezTo>
                <a:cubicBezTo>
                  <a:pt x="88" y="49"/>
                  <a:pt x="88" y="49"/>
                  <a:pt x="88" y="49"/>
                </a:cubicBezTo>
                <a:cubicBezTo>
                  <a:pt x="87" y="49"/>
                  <a:pt x="87" y="49"/>
                  <a:pt x="87" y="49"/>
                </a:cubicBezTo>
                <a:cubicBezTo>
                  <a:pt x="87" y="49"/>
                  <a:pt x="88" y="48"/>
                  <a:pt x="88" y="49"/>
                </a:cubicBezTo>
                <a:close/>
                <a:moveTo>
                  <a:pt x="72" y="22"/>
                </a:moveTo>
                <a:cubicBezTo>
                  <a:pt x="73" y="22"/>
                  <a:pt x="73" y="22"/>
                  <a:pt x="73" y="22"/>
                </a:cubicBezTo>
                <a:cubicBezTo>
                  <a:pt x="72" y="22"/>
                  <a:pt x="72" y="22"/>
                  <a:pt x="72" y="22"/>
                </a:cubicBezTo>
                <a:close/>
                <a:moveTo>
                  <a:pt x="57" y="13"/>
                </a:moveTo>
                <a:cubicBezTo>
                  <a:pt x="58" y="13"/>
                  <a:pt x="57" y="15"/>
                  <a:pt x="57" y="15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5"/>
                  <a:pt x="57" y="15"/>
                  <a:pt x="57" y="14"/>
                </a:cubicBezTo>
                <a:lnTo>
                  <a:pt x="57" y="13"/>
                </a:lnTo>
                <a:close/>
                <a:moveTo>
                  <a:pt x="2" y="69"/>
                </a:moveTo>
                <a:cubicBezTo>
                  <a:pt x="2" y="67"/>
                  <a:pt x="2" y="67"/>
                  <a:pt x="2" y="67"/>
                </a:cubicBezTo>
                <a:cubicBezTo>
                  <a:pt x="2" y="68"/>
                  <a:pt x="2" y="68"/>
                  <a:pt x="2" y="68"/>
                </a:cubicBezTo>
                <a:lnTo>
                  <a:pt x="2" y="69"/>
                </a:lnTo>
                <a:close/>
                <a:moveTo>
                  <a:pt x="2" y="58"/>
                </a:moveTo>
                <a:cubicBezTo>
                  <a:pt x="2" y="57"/>
                  <a:pt x="2" y="57"/>
                  <a:pt x="3" y="56"/>
                </a:cubicBezTo>
                <a:cubicBezTo>
                  <a:pt x="3" y="57"/>
                  <a:pt x="3" y="57"/>
                  <a:pt x="2" y="58"/>
                </a:cubicBezTo>
                <a:close/>
                <a:moveTo>
                  <a:pt x="6" y="73"/>
                </a:moveTo>
                <a:cubicBezTo>
                  <a:pt x="7" y="73"/>
                  <a:pt x="7" y="72"/>
                  <a:pt x="7" y="73"/>
                </a:cubicBezTo>
                <a:cubicBezTo>
                  <a:pt x="7" y="73"/>
                  <a:pt x="7" y="72"/>
                  <a:pt x="6" y="73"/>
                </a:cubicBezTo>
                <a:close/>
                <a:moveTo>
                  <a:pt x="55" y="43"/>
                </a:moveTo>
                <a:cubicBezTo>
                  <a:pt x="54" y="42"/>
                  <a:pt x="55" y="40"/>
                  <a:pt x="55" y="39"/>
                </a:cubicBezTo>
                <a:cubicBezTo>
                  <a:pt x="56" y="40"/>
                  <a:pt x="55" y="42"/>
                  <a:pt x="55" y="43"/>
                </a:cubicBezTo>
                <a:close/>
                <a:moveTo>
                  <a:pt x="10" y="73"/>
                </a:moveTo>
                <a:cubicBezTo>
                  <a:pt x="9" y="72"/>
                  <a:pt x="9" y="71"/>
                  <a:pt x="9" y="71"/>
                </a:cubicBezTo>
                <a:cubicBezTo>
                  <a:pt x="9" y="72"/>
                  <a:pt x="10" y="73"/>
                  <a:pt x="11" y="74"/>
                </a:cubicBezTo>
                <a:cubicBezTo>
                  <a:pt x="10" y="75"/>
                  <a:pt x="11" y="73"/>
                  <a:pt x="10" y="73"/>
                </a:cubicBezTo>
                <a:close/>
                <a:moveTo>
                  <a:pt x="11" y="75"/>
                </a:moveTo>
                <a:cubicBezTo>
                  <a:pt x="11" y="75"/>
                  <a:pt x="11" y="75"/>
                  <a:pt x="11" y="75"/>
                </a:cubicBezTo>
                <a:cubicBezTo>
                  <a:pt x="12" y="75"/>
                  <a:pt x="12" y="75"/>
                  <a:pt x="12" y="75"/>
                </a:cubicBezTo>
                <a:lnTo>
                  <a:pt x="11" y="75"/>
                </a:lnTo>
                <a:close/>
                <a:moveTo>
                  <a:pt x="15" y="78"/>
                </a:moveTo>
                <a:cubicBezTo>
                  <a:pt x="14" y="77"/>
                  <a:pt x="14" y="77"/>
                  <a:pt x="14" y="77"/>
                </a:cubicBezTo>
                <a:cubicBezTo>
                  <a:pt x="15" y="77"/>
                  <a:pt x="15" y="77"/>
                  <a:pt x="15" y="77"/>
                </a:cubicBezTo>
                <a:lnTo>
                  <a:pt x="15" y="78"/>
                </a:lnTo>
                <a:close/>
                <a:moveTo>
                  <a:pt x="14" y="76"/>
                </a:moveTo>
                <a:cubicBezTo>
                  <a:pt x="15" y="75"/>
                  <a:pt x="15" y="76"/>
                  <a:pt x="15" y="76"/>
                </a:cubicBezTo>
                <a:cubicBezTo>
                  <a:pt x="15" y="76"/>
                  <a:pt x="15" y="77"/>
                  <a:pt x="14" y="76"/>
                </a:cubicBezTo>
                <a:close/>
                <a:moveTo>
                  <a:pt x="20" y="78"/>
                </a:moveTo>
                <a:cubicBezTo>
                  <a:pt x="19" y="77"/>
                  <a:pt x="19" y="78"/>
                  <a:pt x="19" y="78"/>
                </a:cubicBezTo>
                <a:cubicBezTo>
                  <a:pt x="19" y="78"/>
                  <a:pt x="19" y="78"/>
                  <a:pt x="19" y="78"/>
                </a:cubicBezTo>
                <a:cubicBezTo>
                  <a:pt x="18" y="78"/>
                  <a:pt x="17" y="78"/>
                  <a:pt x="16" y="77"/>
                </a:cubicBezTo>
                <a:cubicBezTo>
                  <a:pt x="16" y="77"/>
                  <a:pt x="17" y="78"/>
                  <a:pt x="18" y="78"/>
                </a:cubicBezTo>
                <a:cubicBezTo>
                  <a:pt x="18" y="78"/>
                  <a:pt x="18" y="77"/>
                  <a:pt x="18" y="77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6"/>
                  <a:pt x="17" y="77"/>
                  <a:pt x="17" y="77"/>
                </a:cubicBezTo>
                <a:cubicBezTo>
                  <a:pt x="17" y="76"/>
                  <a:pt x="17" y="76"/>
                  <a:pt x="17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76"/>
                  <a:pt x="17" y="76"/>
                  <a:pt x="17" y="76"/>
                </a:cubicBezTo>
                <a:cubicBezTo>
                  <a:pt x="16" y="75"/>
                  <a:pt x="15" y="75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5" y="75"/>
                  <a:pt x="15" y="74"/>
                  <a:pt x="15" y="75"/>
                </a:cubicBezTo>
                <a:cubicBezTo>
                  <a:pt x="16" y="74"/>
                  <a:pt x="18" y="75"/>
                  <a:pt x="19" y="75"/>
                </a:cubicBezTo>
                <a:cubicBezTo>
                  <a:pt x="19" y="76"/>
                  <a:pt x="20" y="77"/>
                  <a:pt x="20" y="78"/>
                </a:cubicBezTo>
                <a:close/>
                <a:moveTo>
                  <a:pt x="47" y="90"/>
                </a:moveTo>
                <a:cubicBezTo>
                  <a:pt x="47" y="90"/>
                  <a:pt x="47" y="90"/>
                  <a:pt x="47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89"/>
                  <a:pt x="47" y="89"/>
                  <a:pt x="47" y="89"/>
                </a:cubicBezTo>
                <a:cubicBezTo>
                  <a:pt x="48" y="89"/>
                  <a:pt x="48" y="89"/>
                  <a:pt x="48" y="89"/>
                </a:cubicBezTo>
                <a:lnTo>
                  <a:pt x="47" y="90"/>
                </a:lnTo>
                <a:close/>
                <a:moveTo>
                  <a:pt x="48" y="89"/>
                </a:moveTo>
                <a:cubicBezTo>
                  <a:pt x="48" y="89"/>
                  <a:pt x="48" y="88"/>
                  <a:pt x="48" y="88"/>
                </a:cubicBezTo>
                <a:cubicBezTo>
                  <a:pt x="48" y="88"/>
                  <a:pt x="48" y="89"/>
                  <a:pt x="48" y="89"/>
                </a:cubicBezTo>
                <a:close/>
                <a:moveTo>
                  <a:pt x="49" y="79"/>
                </a:moveTo>
                <a:cubicBezTo>
                  <a:pt x="49" y="79"/>
                  <a:pt x="49" y="79"/>
                  <a:pt x="49" y="79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79"/>
                  <a:pt x="50" y="79"/>
                  <a:pt x="50" y="79"/>
                </a:cubicBezTo>
                <a:cubicBezTo>
                  <a:pt x="49" y="79"/>
                  <a:pt x="49" y="79"/>
                  <a:pt x="49" y="79"/>
                </a:cubicBezTo>
                <a:close/>
                <a:moveTo>
                  <a:pt x="51" y="87"/>
                </a:moveTo>
                <a:cubicBezTo>
                  <a:pt x="51" y="87"/>
                  <a:pt x="51" y="87"/>
                  <a:pt x="51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52" y="87"/>
                  <a:pt x="52" y="87"/>
                  <a:pt x="52" y="87"/>
                </a:cubicBezTo>
                <a:lnTo>
                  <a:pt x="51" y="87"/>
                </a:lnTo>
                <a:close/>
                <a:moveTo>
                  <a:pt x="50" y="76"/>
                </a:moveTo>
                <a:cubicBezTo>
                  <a:pt x="46" y="78"/>
                  <a:pt x="41" y="79"/>
                  <a:pt x="36" y="78"/>
                </a:cubicBezTo>
                <a:cubicBezTo>
                  <a:pt x="32" y="76"/>
                  <a:pt x="27" y="73"/>
                  <a:pt x="26" y="69"/>
                </a:cubicBezTo>
                <a:cubicBezTo>
                  <a:pt x="25" y="67"/>
                  <a:pt x="23" y="67"/>
                  <a:pt x="21" y="66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69"/>
                  <a:pt x="21" y="68"/>
                  <a:pt x="20" y="68"/>
                </a:cubicBezTo>
                <a:cubicBezTo>
                  <a:pt x="20" y="69"/>
                  <a:pt x="20" y="69"/>
                  <a:pt x="20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8" y="69"/>
                  <a:pt x="19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0"/>
                  <a:pt x="19" y="71"/>
                  <a:pt x="19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18" y="72"/>
                  <a:pt x="18" y="73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9" y="75"/>
                  <a:pt x="19" y="75"/>
                  <a:pt x="19" y="75"/>
                </a:cubicBezTo>
                <a:cubicBezTo>
                  <a:pt x="17" y="74"/>
                  <a:pt x="17" y="74"/>
                  <a:pt x="17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6" y="72"/>
                  <a:pt x="16" y="72"/>
                  <a:pt x="16" y="72"/>
                </a:cubicBezTo>
                <a:cubicBezTo>
                  <a:pt x="15" y="73"/>
                  <a:pt x="15" y="73"/>
                  <a:pt x="15" y="73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4" y="72"/>
                  <a:pt x="14" y="70"/>
                  <a:pt x="13" y="70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2"/>
                  <a:pt x="14" y="72"/>
                  <a:pt x="14" y="72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4" y="73"/>
                  <a:pt x="14" y="73"/>
                  <a:pt x="14" y="73"/>
                </a:cubicBezTo>
                <a:cubicBezTo>
                  <a:pt x="15" y="73"/>
                  <a:pt x="14" y="73"/>
                  <a:pt x="15" y="73"/>
                </a:cubicBezTo>
                <a:cubicBezTo>
                  <a:pt x="15" y="74"/>
                  <a:pt x="15" y="74"/>
                  <a:pt x="15" y="74"/>
                </a:cubicBezTo>
                <a:cubicBezTo>
                  <a:pt x="15" y="73"/>
                  <a:pt x="14" y="73"/>
                  <a:pt x="14" y="73"/>
                </a:cubicBezTo>
                <a:cubicBezTo>
                  <a:pt x="13" y="74"/>
                  <a:pt x="14" y="74"/>
                  <a:pt x="13" y="74"/>
                </a:cubicBezTo>
                <a:cubicBezTo>
                  <a:pt x="13" y="73"/>
                  <a:pt x="12" y="72"/>
                  <a:pt x="12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12" y="72"/>
                  <a:pt x="13" y="72"/>
                </a:cubicBezTo>
                <a:cubicBezTo>
                  <a:pt x="12" y="71"/>
                  <a:pt x="12" y="71"/>
                  <a:pt x="12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10" y="72"/>
                  <a:pt x="11" y="72"/>
                  <a:pt x="11" y="73"/>
                </a:cubicBezTo>
                <a:cubicBezTo>
                  <a:pt x="11" y="73"/>
                  <a:pt x="11" y="73"/>
                  <a:pt x="11" y="73"/>
                </a:cubicBezTo>
                <a:cubicBezTo>
                  <a:pt x="12" y="73"/>
                  <a:pt x="12" y="74"/>
                  <a:pt x="12" y="74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75"/>
                  <a:pt x="13" y="75"/>
                  <a:pt x="12" y="74"/>
                </a:cubicBezTo>
                <a:cubicBezTo>
                  <a:pt x="12" y="74"/>
                  <a:pt x="12" y="73"/>
                  <a:pt x="11" y="73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0" y="70"/>
                  <a:pt x="9" y="69"/>
                </a:cubicBezTo>
                <a:cubicBezTo>
                  <a:pt x="10" y="70"/>
                  <a:pt x="10" y="69"/>
                  <a:pt x="10" y="70"/>
                </a:cubicBezTo>
                <a:cubicBezTo>
                  <a:pt x="11" y="70"/>
                  <a:pt x="10" y="69"/>
                  <a:pt x="10" y="69"/>
                </a:cubicBezTo>
                <a:cubicBezTo>
                  <a:pt x="10" y="69"/>
                  <a:pt x="10" y="69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9" y="68"/>
                  <a:pt x="9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9" y="67"/>
                  <a:pt x="9" y="67"/>
                  <a:pt x="9" y="67"/>
                </a:cubicBezTo>
                <a:cubicBezTo>
                  <a:pt x="10" y="67"/>
                  <a:pt x="10" y="66"/>
                  <a:pt x="10" y="67"/>
                </a:cubicBezTo>
                <a:cubicBezTo>
                  <a:pt x="10" y="67"/>
                  <a:pt x="10" y="67"/>
                  <a:pt x="11" y="67"/>
                </a:cubicBezTo>
                <a:cubicBezTo>
                  <a:pt x="11" y="67"/>
                  <a:pt x="11" y="67"/>
                  <a:pt x="11" y="66"/>
                </a:cubicBezTo>
                <a:cubicBezTo>
                  <a:pt x="11" y="66"/>
                  <a:pt x="10" y="66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7"/>
                  <a:pt x="11" y="67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7"/>
                  <a:pt x="11" y="66"/>
                  <a:pt x="12" y="66"/>
                </a:cubicBezTo>
                <a:cubicBezTo>
                  <a:pt x="11" y="65"/>
                  <a:pt x="11" y="64"/>
                  <a:pt x="1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58"/>
                  <a:pt x="11" y="54"/>
                  <a:pt x="13" y="52"/>
                </a:cubicBezTo>
                <a:cubicBezTo>
                  <a:pt x="15" y="48"/>
                  <a:pt x="17" y="46"/>
                  <a:pt x="21" y="44"/>
                </a:cubicBezTo>
                <a:cubicBezTo>
                  <a:pt x="22" y="44"/>
                  <a:pt x="24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0"/>
                  <a:pt x="27" y="40"/>
                  <a:pt x="28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30" y="39"/>
                  <a:pt x="30" y="39"/>
                  <a:pt x="31" y="38"/>
                </a:cubicBezTo>
                <a:cubicBezTo>
                  <a:pt x="30" y="36"/>
                  <a:pt x="32" y="36"/>
                  <a:pt x="31" y="34"/>
                </a:cubicBezTo>
                <a:cubicBezTo>
                  <a:pt x="30" y="34"/>
                  <a:pt x="30" y="33"/>
                  <a:pt x="29" y="34"/>
                </a:cubicBezTo>
                <a:cubicBezTo>
                  <a:pt x="29" y="35"/>
                  <a:pt x="28" y="33"/>
                  <a:pt x="27" y="33"/>
                </a:cubicBezTo>
                <a:cubicBezTo>
                  <a:pt x="24" y="30"/>
                  <a:pt x="24" y="25"/>
                  <a:pt x="25" y="21"/>
                </a:cubicBezTo>
                <a:cubicBezTo>
                  <a:pt x="26" y="20"/>
                  <a:pt x="27" y="20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30" y="16"/>
                  <a:pt x="30" y="22"/>
                  <a:pt x="32" y="23"/>
                </a:cubicBezTo>
                <a:cubicBezTo>
                  <a:pt x="33" y="23"/>
                  <a:pt x="33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6" y="24"/>
                  <a:pt x="37" y="23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3" y="18"/>
                  <a:pt x="33" y="10"/>
                  <a:pt x="42" y="7"/>
                </a:cubicBezTo>
                <a:cubicBezTo>
                  <a:pt x="46" y="7"/>
                  <a:pt x="49" y="7"/>
                  <a:pt x="51" y="10"/>
                </a:cubicBezTo>
                <a:cubicBezTo>
                  <a:pt x="51" y="12"/>
                  <a:pt x="53" y="14"/>
                  <a:pt x="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1" y="17"/>
                  <a:pt x="49" y="16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6" y="17"/>
                  <a:pt x="45" y="18"/>
                  <a:pt x="44" y="18"/>
                </a:cubicBezTo>
                <a:cubicBezTo>
                  <a:pt x="44" y="20"/>
                  <a:pt x="42" y="20"/>
                  <a:pt x="42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5"/>
                  <a:pt x="45" y="25"/>
                  <a:pt x="47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7" y="26"/>
                  <a:pt x="47" y="25"/>
                  <a:pt x="48" y="25"/>
                </a:cubicBezTo>
                <a:cubicBezTo>
                  <a:pt x="49" y="23"/>
                  <a:pt x="52" y="23"/>
                  <a:pt x="54" y="23"/>
                </a:cubicBezTo>
                <a:cubicBezTo>
                  <a:pt x="56" y="25"/>
                  <a:pt x="55" y="28"/>
                  <a:pt x="54" y="31"/>
                </a:cubicBezTo>
                <a:cubicBezTo>
                  <a:pt x="53" y="32"/>
                  <a:pt x="53" y="34"/>
                  <a:pt x="51" y="35"/>
                </a:cubicBezTo>
                <a:cubicBezTo>
                  <a:pt x="51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6"/>
                  <a:pt x="48" y="35"/>
                  <a:pt x="48" y="35"/>
                </a:cubicBezTo>
                <a:cubicBezTo>
                  <a:pt x="47" y="35"/>
                  <a:pt x="45" y="35"/>
                  <a:pt x="44" y="35"/>
                </a:cubicBezTo>
                <a:cubicBezTo>
                  <a:pt x="43" y="35"/>
                  <a:pt x="43" y="34"/>
                  <a:pt x="42" y="34"/>
                </a:cubicBezTo>
                <a:cubicBezTo>
                  <a:pt x="42" y="34"/>
                  <a:pt x="42" y="33"/>
                  <a:pt x="41" y="33"/>
                </a:cubicBezTo>
                <a:cubicBezTo>
                  <a:pt x="40" y="33"/>
                  <a:pt x="40" y="34"/>
                  <a:pt x="40" y="35"/>
                </a:cubicBezTo>
                <a:cubicBezTo>
                  <a:pt x="41" y="35"/>
                  <a:pt x="42" y="36"/>
                  <a:pt x="41" y="37"/>
                </a:cubicBezTo>
                <a:cubicBezTo>
                  <a:pt x="40" y="38"/>
                  <a:pt x="43" y="38"/>
                  <a:pt x="42" y="39"/>
                </a:cubicBezTo>
                <a:cubicBezTo>
                  <a:pt x="43" y="40"/>
                  <a:pt x="43" y="40"/>
                  <a:pt x="44" y="41"/>
                </a:cubicBezTo>
                <a:cubicBezTo>
                  <a:pt x="39" y="40"/>
                  <a:pt x="33" y="39"/>
                  <a:pt x="29" y="42"/>
                </a:cubicBezTo>
                <a:cubicBezTo>
                  <a:pt x="29" y="43"/>
                  <a:pt x="27" y="43"/>
                  <a:pt x="27" y="45"/>
                </a:cubicBezTo>
                <a:cubicBezTo>
                  <a:pt x="30" y="48"/>
                  <a:pt x="34" y="44"/>
                  <a:pt x="37" y="47"/>
                </a:cubicBezTo>
                <a:cubicBezTo>
                  <a:pt x="39" y="48"/>
                  <a:pt x="40" y="50"/>
                  <a:pt x="40" y="52"/>
                </a:cubicBezTo>
                <a:cubicBezTo>
                  <a:pt x="38" y="53"/>
                  <a:pt x="35" y="54"/>
                  <a:pt x="34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2" y="58"/>
                  <a:pt x="31" y="59"/>
                  <a:pt x="31" y="60"/>
                </a:cubicBezTo>
                <a:cubicBezTo>
                  <a:pt x="32" y="61"/>
                  <a:pt x="34" y="61"/>
                  <a:pt x="35" y="61"/>
                </a:cubicBezTo>
                <a:cubicBezTo>
                  <a:pt x="37" y="60"/>
                  <a:pt x="39" y="59"/>
                  <a:pt x="41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0" y="60"/>
                  <a:pt x="43" y="60"/>
                  <a:pt x="42" y="61"/>
                </a:cubicBezTo>
                <a:cubicBezTo>
                  <a:pt x="42" y="62"/>
                  <a:pt x="42" y="62"/>
                  <a:pt x="42" y="62"/>
                </a:cubicBezTo>
                <a:cubicBezTo>
                  <a:pt x="43" y="60"/>
                  <a:pt x="43" y="60"/>
                  <a:pt x="43" y="60"/>
                </a:cubicBezTo>
                <a:cubicBezTo>
                  <a:pt x="44" y="61"/>
                  <a:pt x="44" y="61"/>
                  <a:pt x="44" y="61"/>
                </a:cubicBezTo>
                <a:cubicBezTo>
                  <a:pt x="45" y="60"/>
                  <a:pt x="45" y="58"/>
                  <a:pt x="47" y="57"/>
                </a:cubicBezTo>
                <a:cubicBezTo>
                  <a:pt x="49" y="58"/>
                  <a:pt x="52" y="59"/>
                  <a:pt x="53" y="60"/>
                </a:cubicBezTo>
                <a:cubicBezTo>
                  <a:pt x="54" y="63"/>
                  <a:pt x="54" y="67"/>
                  <a:pt x="53" y="69"/>
                </a:cubicBezTo>
                <a:cubicBezTo>
                  <a:pt x="51" y="72"/>
                  <a:pt x="49" y="75"/>
                  <a:pt x="47" y="77"/>
                </a:cubicBezTo>
                <a:cubicBezTo>
                  <a:pt x="49" y="76"/>
                  <a:pt x="51" y="74"/>
                  <a:pt x="54" y="74"/>
                </a:cubicBezTo>
                <a:cubicBezTo>
                  <a:pt x="54" y="74"/>
                  <a:pt x="53" y="74"/>
                  <a:pt x="52" y="75"/>
                </a:cubicBezTo>
                <a:cubicBezTo>
                  <a:pt x="52" y="75"/>
                  <a:pt x="51" y="75"/>
                  <a:pt x="50" y="76"/>
                </a:cubicBezTo>
                <a:close/>
                <a:moveTo>
                  <a:pt x="54" y="84"/>
                </a:moveTo>
                <a:cubicBezTo>
                  <a:pt x="53" y="84"/>
                  <a:pt x="53" y="84"/>
                  <a:pt x="53" y="84"/>
                </a:cubicBezTo>
                <a:cubicBezTo>
                  <a:pt x="53" y="85"/>
                  <a:pt x="54" y="84"/>
                  <a:pt x="54" y="84"/>
                </a:cubicBezTo>
                <a:close/>
                <a:moveTo>
                  <a:pt x="55" y="87"/>
                </a:moveTo>
                <a:cubicBezTo>
                  <a:pt x="54" y="87"/>
                  <a:pt x="54" y="87"/>
                  <a:pt x="54" y="87"/>
                </a:cubicBezTo>
                <a:cubicBezTo>
                  <a:pt x="55" y="86"/>
                  <a:pt x="55" y="86"/>
                  <a:pt x="55" y="86"/>
                </a:cubicBezTo>
                <a:lnTo>
                  <a:pt x="55" y="87"/>
                </a:lnTo>
                <a:close/>
                <a:moveTo>
                  <a:pt x="56" y="75"/>
                </a:moveTo>
                <a:cubicBezTo>
                  <a:pt x="55" y="76"/>
                  <a:pt x="54" y="76"/>
                  <a:pt x="54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6"/>
                  <a:pt x="54" y="76"/>
                  <a:pt x="54" y="77"/>
                </a:cubicBezTo>
                <a:cubicBezTo>
                  <a:pt x="53" y="77"/>
                  <a:pt x="53" y="77"/>
                  <a:pt x="52" y="78"/>
                </a:cubicBezTo>
                <a:cubicBezTo>
                  <a:pt x="52" y="76"/>
                  <a:pt x="53" y="77"/>
                  <a:pt x="54" y="77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5"/>
                  <a:pt x="55" y="75"/>
                  <a:pt x="56" y="75"/>
                </a:cubicBezTo>
                <a:close/>
                <a:moveTo>
                  <a:pt x="57" y="85"/>
                </a:moveTo>
                <a:cubicBezTo>
                  <a:pt x="56" y="85"/>
                  <a:pt x="56" y="85"/>
                  <a:pt x="56" y="85"/>
                </a:cubicBezTo>
                <a:cubicBezTo>
                  <a:pt x="57" y="85"/>
                  <a:pt x="57" y="85"/>
                  <a:pt x="57" y="85"/>
                </a:cubicBezTo>
                <a:close/>
                <a:moveTo>
                  <a:pt x="61" y="79"/>
                </a:move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60" y="79"/>
                  <a:pt x="60" y="79"/>
                  <a:pt x="60" y="78"/>
                </a:cubicBezTo>
                <a:cubicBezTo>
                  <a:pt x="60" y="78"/>
                  <a:pt x="60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61" y="79"/>
                  <a:pt x="61" y="79"/>
                  <a:pt x="61" y="79"/>
                </a:cubicBezTo>
                <a:close/>
                <a:moveTo>
                  <a:pt x="79" y="73"/>
                </a:move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9" y="73"/>
                  <a:pt x="79" y="73"/>
                </a:cubicBezTo>
                <a:close/>
                <a:moveTo>
                  <a:pt x="79" y="73"/>
                </a:moveTo>
                <a:cubicBezTo>
                  <a:pt x="79" y="73"/>
                  <a:pt x="80" y="73"/>
                  <a:pt x="80" y="73"/>
                </a:cubicBezTo>
                <a:cubicBezTo>
                  <a:pt x="80" y="73"/>
                  <a:pt x="80" y="73"/>
                  <a:pt x="79" y="73"/>
                </a:cubicBezTo>
                <a:close/>
                <a:moveTo>
                  <a:pt x="85" y="70"/>
                </a:moveTo>
                <a:cubicBezTo>
                  <a:pt x="85" y="70"/>
                  <a:pt x="86" y="70"/>
                  <a:pt x="86" y="70"/>
                </a:cubicBezTo>
                <a:cubicBezTo>
                  <a:pt x="86" y="70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8" y="69"/>
                  <a:pt x="88" y="68"/>
                  <a:pt x="89" y="68"/>
                </a:cubicBezTo>
                <a:cubicBezTo>
                  <a:pt x="89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1"/>
                  <a:pt x="85" y="70"/>
                </a:cubicBezTo>
                <a:close/>
                <a:moveTo>
                  <a:pt x="86" y="74"/>
                </a:moveTo>
                <a:cubicBezTo>
                  <a:pt x="85" y="74"/>
                  <a:pt x="85" y="74"/>
                  <a:pt x="85" y="74"/>
                </a:cubicBezTo>
                <a:cubicBezTo>
                  <a:pt x="85" y="74"/>
                  <a:pt x="85" y="74"/>
                  <a:pt x="85" y="74"/>
                </a:cubicBezTo>
                <a:lnTo>
                  <a:pt x="86" y="74"/>
                </a:lnTo>
                <a:close/>
                <a:moveTo>
                  <a:pt x="85" y="72"/>
                </a:moveTo>
                <a:cubicBezTo>
                  <a:pt x="84" y="73"/>
                  <a:pt x="83" y="74"/>
                  <a:pt x="82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3" y="73"/>
                  <a:pt x="84" y="73"/>
                  <a:pt x="85" y="72"/>
                </a:cubicBezTo>
                <a:close/>
                <a:moveTo>
                  <a:pt x="83" y="76"/>
                </a:moveTo>
                <a:cubicBezTo>
                  <a:pt x="83" y="76"/>
                  <a:pt x="83" y="76"/>
                  <a:pt x="83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75"/>
                  <a:pt x="82" y="75"/>
                  <a:pt x="83" y="75"/>
                </a:cubicBezTo>
                <a:cubicBezTo>
                  <a:pt x="83" y="75"/>
                  <a:pt x="83" y="75"/>
                  <a:pt x="83" y="75"/>
                </a:cubicBezTo>
                <a:lnTo>
                  <a:pt x="83" y="76"/>
                </a:lnTo>
                <a:close/>
                <a:moveTo>
                  <a:pt x="83" y="75"/>
                </a:moveTo>
                <a:cubicBezTo>
                  <a:pt x="83" y="75"/>
                  <a:pt x="84" y="75"/>
                  <a:pt x="84" y="75"/>
                </a:cubicBezTo>
                <a:cubicBezTo>
                  <a:pt x="84" y="75"/>
                  <a:pt x="84" y="75"/>
                  <a:pt x="83" y="75"/>
                </a:cubicBezTo>
                <a:close/>
                <a:moveTo>
                  <a:pt x="84" y="71"/>
                </a:moveTo>
                <a:cubicBezTo>
                  <a:pt x="83" y="71"/>
                  <a:pt x="83" y="71"/>
                  <a:pt x="83" y="71"/>
                </a:cubicBezTo>
                <a:cubicBezTo>
                  <a:pt x="84" y="72"/>
                  <a:pt x="84" y="72"/>
                  <a:pt x="84" y="72"/>
                </a:cubicBezTo>
                <a:cubicBezTo>
                  <a:pt x="83" y="71"/>
                  <a:pt x="83" y="71"/>
                  <a:pt x="83" y="71"/>
                </a:cubicBezTo>
                <a:lnTo>
                  <a:pt x="84" y="71"/>
                </a:lnTo>
                <a:close/>
                <a:moveTo>
                  <a:pt x="81" y="72"/>
                </a:moveTo>
                <a:cubicBezTo>
                  <a:pt x="81" y="72"/>
                  <a:pt x="82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2" y="72"/>
                  <a:pt x="82" y="72"/>
                  <a:pt x="81" y="73"/>
                </a:cubicBezTo>
                <a:lnTo>
                  <a:pt x="81" y="72"/>
                </a:lnTo>
                <a:close/>
                <a:moveTo>
                  <a:pt x="82" y="77"/>
                </a:moveTo>
                <a:cubicBezTo>
                  <a:pt x="82" y="77"/>
                  <a:pt x="83" y="76"/>
                  <a:pt x="84" y="76"/>
                </a:cubicBezTo>
                <a:cubicBezTo>
                  <a:pt x="85" y="76"/>
                  <a:pt x="85" y="75"/>
                  <a:pt x="86" y="75"/>
                </a:cubicBezTo>
                <a:cubicBezTo>
                  <a:pt x="86" y="75"/>
                  <a:pt x="86" y="75"/>
                  <a:pt x="86" y="75"/>
                </a:cubicBezTo>
                <a:cubicBezTo>
                  <a:pt x="85" y="75"/>
                  <a:pt x="86" y="75"/>
                  <a:pt x="86" y="74"/>
                </a:cubicBezTo>
                <a:cubicBezTo>
                  <a:pt x="86" y="75"/>
                  <a:pt x="86" y="75"/>
                  <a:pt x="86" y="75"/>
                </a:cubicBezTo>
                <a:cubicBezTo>
                  <a:pt x="86" y="75"/>
                  <a:pt x="87" y="74"/>
                  <a:pt x="87" y="74"/>
                </a:cubicBezTo>
                <a:cubicBezTo>
                  <a:pt x="87" y="75"/>
                  <a:pt x="87" y="75"/>
                  <a:pt x="87" y="75"/>
                </a:cubicBezTo>
                <a:cubicBezTo>
                  <a:pt x="88" y="74"/>
                  <a:pt x="88" y="74"/>
                  <a:pt x="88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6"/>
                  <a:pt x="88" y="76"/>
                  <a:pt x="88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8" y="76"/>
                  <a:pt x="88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7" y="75"/>
                  <a:pt x="87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6" y="76"/>
                  <a:pt x="85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6" y="76"/>
                  <a:pt x="86" y="76"/>
                  <a:pt x="86" y="76"/>
                </a:cubicBezTo>
                <a:cubicBezTo>
                  <a:pt x="85" y="76"/>
                  <a:pt x="84" y="77"/>
                  <a:pt x="83" y="77"/>
                </a:cubicBezTo>
                <a:cubicBezTo>
                  <a:pt x="83" y="77"/>
                  <a:pt x="83" y="77"/>
                  <a:pt x="84" y="77"/>
                </a:cubicBezTo>
                <a:cubicBezTo>
                  <a:pt x="83" y="77"/>
                  <a:pt x="82" y="78"/>
                  <a:pt x="82" y="77"/>
                </a:cubicBezTo>
                <a:close/>
                <a:moveTo>
                  <a:pt x="89" y="77"/>
                </a:moveTo>
                <a:cubicBezTo>
                  <a:pt x="87" y="78"/>
                  <a:pt x="85" y="78"/>
                  <a:pt x="83" y="79"/>
                </a:cubicBezTo>
                <a:cubicBezTo>
                  <a:pt x="85" y="77"/>
                  <a:pt x="87" y="77"/>
                  <a:pt x="89" y="76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7"/>
                  <a:pt x="89" y="77"/>
                </a:cubicBezTo>
                <a:close/>
                <a:moveTo>
                  <a:pt x="97" y="72"/>
                </a:moveTo>
                <a:cubicBezTo>
                  <a:pt x="97" y="72"/>
                  <a:pt x="97" y="72"/>
                  <a:pt x="98" y="72"/>
                </a:cubicBezTo>
                <a:cubicBezTo>
                  <a:pt x="97" y="73"/>
                  <a:pt x="97" y="73"/>
                  <a:pt x="97" y="73"/>
                </a:cubicBezTo>
                <a:cubicBezTo>
                  <a:pt x="97" y="73"/>
                  <a:pt x="97" y="73"/>
                  <a:pt x="97" y="72"/>
                </a:cubicBezTo>
                <a:close/>
                <a:moveTo>
                  <a:pt x="98" y="74"/>
                </a:moveTo>
                <a:cubicBezTo>
                  <a:pt x="98" y="74"/>
                  <a:pt x="98" y="74"/>
                  <a:pt x="98" y="73"/>
                </a:cubicBezTo>
                <a:cubicBezTo>
                  <a:pt x="98" y="73"/>
                  <a:pt x="98" y="73"/>
                  <a:pt x="98" y="73"/>
                </a:cubicBezTo>
                <a:cubicBezTo>
                  <a:pt x="97" y="74"/>
                  <a:pt x="97" y="74"/>
                  <a:pt x="97" y="74"/>
                </a:cubicBezTo>
                <a:cubicBezTo>
                  <a:pt x="97" y="73"/>
                  <a:pt x="97" y="73"/>
                  <a:pt x="98" y="73"/>
                </a:cubicBezTo>
                <a:cubicBezTo>
                  <a:pt x="98" y="73"/>
                  <a:pt x="98" y="73"/>
                  <a:pt x="98" y="73"/>
                </a:cubicBezTo>
                <a:cubicBezTo>
                  <a:pt x="98" y="74"/>
                  <a:pt x="99" y="73"/>
                  <a:pt x="99" y="73"/>
                </a:cubicBezTo>
                <a:lnTo>
                  <a:pt x="98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8296275" y="1397001"/>
            <a:ext cx="31750" cy="31750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8453438" y="1333501"/>
            <a:ext cx="31750" cy="31750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4902200" y="2689226"/>
            <a:ext cx="30163" cy="31750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8013700" y="14605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8485188" y="13652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6567488" y="2909888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4775200" y="2468563"/>
            <a:ext cx="0" cy="63500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10600" y="1301751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5089525" y="11763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6221413" y="3130551"/>
            <a:ext cx="31750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0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7446963" y="28463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6567488" y="703263"/>
            <a:ext cx="0" cy="3175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6850063" y="6096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824788" y="735013"/>
            <a:ext cx="0" cy="31750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8893175" y="798513"/>
            <a:ext cx="63500" cy="31750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2 w 2"/>
              <a:gd name="T5" fmla="*/ 0 h 1"/>
              <a:gd name="T6" fmla="*/ 2 w 2"/>
              <a:gd name="T7" fmla="*/ 1 h 1"/>
              <a:gd name="T8" fmla="*/ 2 w 2"/>
              <a:gd name="T9" fmla="*/ 0 h 1"/>
              <a:gd name="T10" fmla="*/ 1 w 2"/>
              <a:gd name="T11" fmla="*/ 0 h 1"/>
              <a:gd name="T12" fmla="*/ 1 w 2"/>
              <a:gd name="T13" fmla="*/ 0 h 1"/>
              <a:gd name="T14" fmla="*/ 2 w 2"/>
              <a:gd name="T15" fmla="*/ 0 h 1"/>
              <a:gd name="T16" fmla="*/ 0 w 2"/>
              <a:gd name="T17" fmla="*/ 0 h 1"/>
              <a:gd name="T18" fmla="*/ 0 w 2"/>
              <a:gd name="T19" fmla="*/ 0 h 1"/>
              <a:gd name="T20" fmla="*/ 0 w 2"/>
              <a:gd name="T21" fmla="*/ 1 h 1"/>
              <a:gd name="T22" fmla="*/ 2 w 2"/>
              <a:gd name="T23" fmla="*/ 1 h 1"/>
              <a:gd name="T24" fmla="*/ 2 w 2"/>
              <a:gd name="T25" fmla="*/ 1 h 1"/>
              <a:gd name="T26" fmla="*/ 2 w 2"/>
              <a:gd name="T2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1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7731125" y="671513"/>
            <a:ext cx="0" cy="3175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7070725" y="5778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9239250" y="987426"/>
            <a:ext cx="0" cy="3175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5059363" y="1176338"/>
            <a:ext cx="30163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6913563" y="1239838"/>
            <a:ext cx="2828925" cy="1133475"/>
          </a:xfrm>
          <a:custGeom>
            <a:avLst/>
            <a:gdLst>
              <a:gd name="T0" fmla="*/ 84 w 90"/>
              <a:gd name="T1" fmla="*/ 6 h 36"/>
              <a:gd name="T2" fmla="*/ 76 w 90"/>
              <a:gd name="T3" fmla="*/ 2 h 36"/>
              <a:gd name="T4" fmla="*/ 65 w 90"/>
              <a:gd name="T5" fmla="*/ 0 h 36"/>
              <a:gd name="T6" fmla="*/ 54 w 90"/>
              <a:gd name="T7" fmla="*/ 2 h 36"/>
              <a:gd name="T8" fmla="*/ 49 w 90"/>
              <a:gd name="T9" fmla="*/ 4 h 36"/>
              <a:gd name="T10" fmla="*/ 44 w 90"/>
              <a:gd name="T11" fmla="*/ 7 h 36"/>
              <a:gd name="T12" fmla="*/ 41 w 90"/>
              <a:gd name="T13" fmla="*/ 9 h 36"/>
              <a:gd name="T14" fmla="*/ 36 w 90"/>
              <a:gd name="T15" fmla="*/ 12 h 36"/>
              <a:gd name="T16" fmla="*/ 36 w 90"/>
              <a:gd name="T17" fmla="*/ 8 h 36"/>
              <a:gd name="T18" fmla="*/ 27 w 90"/>
              <a:gd name="T19" fmla="*/ 15 h 36"/>
              <a:gd name="T20" fmla="*/ 31 w 90"/>
              <a:gd name="T21" fmla="*/ 15 h 36"/>
              <a:gd name="T22" fmla="*/ 12 w 90"/>
              <a:gd name="T23" fmla="*/ 29 h 36"/>
              <a:gd name="T24" fmla="*/ 8 w 90"/>
              <a:gd name="T25" fmla="*/ 30 h 36"/>
              <a:gd name="T26" fmla="*/ 1 w 90"/>
              <a:gd name="T27" fmla="*/ 33 h 36"/>
              <a:gd name="T28" fmla="*/ 7 w 90"/>
              <a:gd name="T29" fmla="*/ 34 h 36"/>
              <a:gd name="T30" fmla="*/ 21 w 90"/>
              <a:gd name="T31" fmla="*/ 34 h 36"/>
              <a:gd name="T32" fmla="*/ 30 w 90"/>
              <a:gd name="T33" fmla="*/ 31 h 36"/>
              <a:gd name="T34" fmla="*/ 40 w 90"/>
              <a:gd name="T35" fmla="*/ 24 h 36"/>
              <a:gd name="T36" fmla="*/ 43 w 90"/>
              <a:gd name="T37" fmla="*/ 22 h 36"/>
              <a:gd name="T38" fmla="*/ 47 w 90"/>
              <a:gd name="T39" fmla="*/ 16 h 36"/>
              <a:gd name="T40" fmla="*/ 68 w 90"/>
              <a:gd name="T41" fmla="*/ 6 h 36"/>
              <a:gd name="T42" fmla="*/ 87 w 90"/>
              <a:gd name="T43" fmla="*/ 9 h 36"/>
              <a:gd name="T44" fmla="*/ 20 w 90"/>
              <a:gd name="T45" fmla="*/ 26 h 36"/>
              <a:gd name="T46" fmla="*/ 41 w 90"/>
              <a:gd name="T47" fmla="*/ 15 h 36"/>
              <a:gd name="T48" fmla="*/ 38 w 90"/>
              <a:gd name="T49" fmla="*/ 17 h 36"/>
              <a:gd name="T50" fmla="*/ 34 w 90"/>
              <a:gd name="T51" fmla="*/ 11 h 36"/>
              <a:gd name="T52" fmla="*/ 34 w 90"/>
              <a:gd name="T53" fmla="*/ 14 h 36"/>
              <a:gd name="T54" fmla="*/ 35 w 90"/>
              <a:gd name="T55" fmla="*/ 21 h 36"/>
              <a:gd name="T56" fmla="*/ 34 w 90"/>
              <a:gd name="T57" fmla="*/ 22 h 36"/>
              <a:gd name="T58" fmla="*/ 34 w 90"/>
              <a:gd name="T59" fmla="*/ 16 h 36"/>
              <a:gd name="T60" fmla="*/ 31 w 90"/>
              <a:gd name="T61" fmla="*/ 18 h 36"/>
              <a:gd name="T62" fmla="*/ 32 w 90"/>
              <a:gd name="T63" fmla="*/ 18 h 36"/>
              <a:gd name="T64" fmla="*/ 32 w 90"/>
              <a:gd name="T65" fmla="*/ 19 h 36"/>
              <a:gd name="T66" fmla="*/ 39 w 90"/>
              <a:gd name="T67" fmla="*/ 25 h 36"/>
              <a:gd name="T68" fmla="*/ 39 w 90"/>
              <a:gd name="T69" fmla="*/ 20 h 36"/>
              <a:gd name="T70" fmla="*/ 36 w 90"/>
              <a:gd name="T71" fmla="*/ 23 h 36"/>
              <a:gd name="T72" fmla="*/ 35 w 90"/>
              <a:gd name="T73" fmla="*/ 23 h 36"/>
              <a:gd name="T74" fmla="*/ 40 w 90"/>
              <a:gd name="T75" fmla="*/ 19 h 36"/>
              <a:gd name="T76" fmla="*/ 44 w 90"/>
              <a:gd name="T77" fmla="*/ 16 h 36"/>
              <a:gd name="T78" fmla="*/ 55 w 90"/>
              <a:gd name="T79" fmla="*/ 3 h 36"/>
              <a:gd name="T80" fmla="*/ 56 w 90"/>
              <a:gd name="T81" fmla="*/ 4 h 36"/>
              <a:gd name="T82" fmla="*/ 53 w 90"/>
              <a:gd name="T83" fmla="*/ 5 h 36"/>
              <a:gd name="T84" fmla="*/ 52 w 90"/>
              <a:gd name="T85" fmla="*/ 6 h 36"/>
              <a:gd name="T86" fmla="*/ 47 w 90"/>
              <a:gd name="T87" fmla="*/ 12 h 36"/>
              <a:gd name="T88" fmla="*/ 48 w 90"/>
              <a:gd name="T89" fmla="*/ 5 h 36"/>
              <a:gd name="T90" fmla="*/ 51 w 90"/>
              <a:gd name="T91" fmla="*/ 10 h 36"/>
              <a:gd name="T92" fmla="*/ 50 w 90"/>
              <a:gd name="T93" fmla="*/ 9 h 36"/>
              <a:gd name="T94" fmla="*/ 50 w 90"/>
              <a:gd name="T95" fmla="*/ 9 h 36"/>
              <a:gd name="T96" fmla="*/ 54 w 90"/>
              <a:gd name="T97" fmla="*/ 8 h 36"/>
              <a:gd name="T98" fmla="*/ 52 w 90"/>
              <a:gd name="T99" fmla="*/ 8 h 36"/>
              <a:gd name="T100" fmla="*/ 55 w 90"/>
              <a:gd name="T101" fmla="*/ 7 h 36"/>
              <a:gd name="T102" fmla="*/ 56 w 90"/>
              <a:gd name="T103" fmla="*/ 6 h 36"/>
              <a:gd name="T104" fmla="*/ 56 w 90"/>
              <a:gd name="T105" fmla="*/ 6 h 36"/>
              <a:gd name="T106" fmla="*/ 58 w 90"/>
              <a:gd name="T107" fmla="*/ 7 h 36"/>
              <a:gd name="T108" fmla="*/ 63 w 90"/>
              <a:gd name="T10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" h="36">
                <a:moveTo>
                  <a:pt x="90" y="10"/>
                </a:moveTo>
                <a:cubicBezTo>
                  <a:pt x="90" y="10"/>
                  <a:pt x="90" y="10"/>
                  <a:pt x="89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87" y="9"/>
                  <a:pt x="86" y="7"/>
                  <a:pt x="85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4" y="6"/>
                  <a:pt x="84" y="5"/>
                </a:cubicBezTo>
                <a:cubicBezTo>
                  <a:pt x="83" y="6"/>
                  <a:pt x="83" y="4"/>
                  <a:pt x="82" y="5"/>
                </a:cubicBezTo>
                <a:cubicBezTo>
                  <a:pt x="81" y="4"/>
                  <a:pt x="81" y="4"/>
                  <a:pt x="80" y="4"/>
                </a:cubicBezTo>
                <a:cubicBezTo>
                  <a:pt x="80" y="3"/>
                  <a:pt x="80" y="3"/>
                  <a:pt x="80" y="4"/>
                </a:cubicBezTo>
                <a:cubicBezTo>
                  <a:pt x="78" y="4"/>
                  <a:pt x="78" y="2"/>
                  <a:pt x="76" y="2"/>
                </a:cubicBezTo>
                <a:cubicBezTo>
                  <a:pt x="75" y="2"/>
                  <a:pt x="73" y="1"/>
                  <a:pt x="72" y="1"/>
                </a:cubicBezTo>
                <a:cubicBezTo>
                  <a:pt x="72" y="1"/>
                  <a:pt x="72" y="1"/>
                  <a:pt x="71" y="1"/>
                </a:cubicBezTo>
                <a:cubicBezTo>
                  <a:pt x="70" y="1"/>
                  <a:pt x="67" y="0"/>
                  <a:pt x="66" y="0"/>
                </a:cubicBezTo>
                <a:cubicBezTo>
                  <a:pt x="66" y="1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2" y="1"/>
                  <a:pt x="59" y="0"/>
                  <a:pt x="56" y="2"/>
                </a:cubicBezTo>
                <a:cubicBezTo>
                  <a:pt x="56" y="2"/>
                  <a:pt x="56" y="2"/>
                  <a:pt x="56" y="2"/>
                </a:cubicBezTo>
                <a:cubicBezTo>
                  <a:pt x="57" y="2"/>
                  <a:pt x="57" y="2"/>
                  <a:pt x="57" y="2"/>
                </a:cubicBezTo>
                <a:cubicBezTo>
                  <a:pt x="56" y="2"/>
                  <a:pt x="55" y="3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2" y="3"/>
                  <a:pt x="51" y="3"/>
                </a:cubicBezTo>
                <a:cubicBezTo>
                  <a:pt x="51" y="3"/>
                  <a:pt x="51" y="3"/>
                  <a:pt x="52" y="4"/>
                </a:cubicBezTo>
                <a:cubicBezTo>
                  <a:pt x="52" y="4"/>
                  <a:pt x="51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49" y="4"/>
                  <a:pt x="49" y="3"/>
                  <a:pt x="49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5"/>
                  <a:pt x="48" y="5"/>
                  <a:pt x="47" y="5"/>
                </a:cubicBezTo>
                <a:cubicBezTo>
                  <a:pt x="47" y="4"/>
                  <a:pt x="46" y="5"/>
                  <a:pt x="45" y="5"/>
                </a:cubicBezTo>
                <a:cubicBezTo>
                  <a:pt x="46" y="5"/>
                  <a:pt x="46" y="5"/>
                  <a:pt x="47" y="5"/>
                </a:cubicBezTo>
                <a:cubicBezTo>
                  <a:pt x="46" y="6"/>
                  <a:pt x="45" y="6"/>
                  <a:pt x="44" y="7"/>
                </a:cubicBezTo>
                <a:cubicBezTo>
                  <a:pt x="44" y="7"/>
                  <a:pt x="42" y="8"/>
                  <a:pt x="42" y="8"/>
                </a:cubicBezTo>
                <a:cubicBezTo>
                  <a:pt x="42" y="9"/>
                  <a:pt x="42" y="8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0" y="9"/>
                  <a:pt x="40" y="10"/>
                  <a:pt x="39" y="10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38" y="10"/>
                  <a:pt x="37" y="11"/>
                  <a:pt x="3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0"/>
                  <a:pt x="35" y="10"/>
                  <a:pt x="35" y="10"/>
                </a:cubicBezTo>
                <a:cubicBezTo>
                  <a:pt x="35" y="9"/>
                  <a:pt x="36" y="8"/>
                  <a:pt x="36" y="8"/>
                </a:cubicBezTo>
                <a:cubicBezTo>
                  <a:pt x="36" y="8"/>
                  <a:pt x="36" y="7"/>
                  <a:pt x="35" y="7"/>
                </a:cubicBezTo>
                <a:cubicBezTo>
                  <a:pt x="36" y="8"/>
                  <a:pt x="35" y="8"/>
                  <a:pt x="35" y="9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11"/>
                  <a:pt x="31" y="12"/>
                  <a:pt x="29" y="14"/>
                </a:cubicBezTo>
                <a:cubicBezTo>
                  <a:pt x="29" y="14"/>
                  <a:pt x="27" y="14"/>
                  <a:pt x="27" y="15"/>
                </a:cubicBezTo>
                <a:cubicBezTo>
                  <a:pt x="28" y="15"/>
                  <a:pt x="28" y="15"/>
                  <a:pt x="29" y="15"/>
                </a:cubicBezTo>
                <a:cubicBezTo>
                  <a:pt x="29" y="15"/>
                  <a:pt x="29" y="14"/>
                  <a:pt x="29" y="15"/>
                </a:cubicBezTo>
                <a:cubicBezTo>
                  <a:pt x="29" y="15"/>
                  <a:pt x="29" y="15"/>
                  <a:pt x="28" y="15"/>
                </a:cubicBezTo>
                <a:cubicBezTo>
                  <a:pt x="28" y="16"/>
                  <a:pt x="28" y="16"/>
                  <a:pt x="28" y="16"/>
                </a:cubicBezTo>
                <a:cubicBezTo>
                  <a:pt x="29" y="17"/>
                  <a:pt x="30" y="15"/>
                  <a:pt x="31" y="15"/>
                </a:cubicBezTo>
                <a:cubicBezTo>
                  <a:pt x="33" y="15"/>
                  <a:pt x="34" y="13"/>
                  <a:pt x="35" y="13"/>
                </a:cubicBezTo>
                <a:cubicBezTo>
                  <a:pt x="31" y="19"/>
                  <a:pt x="27" y="22"/>
                  <a:pt x="21" y="26"/>
                </a:cubicBezTo>
                <a:cubicBezTo>
                  <a:pt x="18" y="27"/>
                  <a:pt x="16" y="28"/>
                  <a:pt x="13" y="28"/>
                </a:cubicBezTo>
                <a:cubicBezTo>
                  <a:pt x="13" y="28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8"/>
                  <a:pt x="9" y="31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6" y="31"/>
                  <a:pt x="5" y="31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2"/>
                  <a:pt x="0" y="33"/>
                </a:cubicBezTo>
                <a:cubicBezTo>
                  <a:pt x="0" y="33"/>
                  <a:pt x="0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3" y="35"/>
                  <a:pt x="5" y="34"/>
                  <a:pt x="7" y="34"/>
                </a:cubicBezTo>
                <a:cubicBezTo>
                  <a:pt x="7" y="35"/>
                  <a:pt x="5" y="35"/>
                  <a:pt x="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6"/>
                  <a:pt x="6" y="35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12" y="36"/>
                  <a:pt x="16" y="35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4" y="33"/>
                  <a:pt x="26" y="33"/>
                </a:cubicBezTo>
                <a:cubicBezTo>
                  <a:pt x="26" y="34"/>
                  <a:pt x="25" y="34"/>
                  <a:pt x="26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8" y="32"/>
                  <a:pt x="29" y="32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3" y="30"/>
                  <a:pt x="37" y="29"/>
                  <a:pt x="39" y="26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6"/>
                  <a:pt x="40" y="25"/>
                  <a:pt x="41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3"/>
                  <a:pt x="42" y="23"/>
                  <a:pt x="42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3"/>
                  <a:pt x="42" y="23"/>
                  <a:pt x="42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2"/>
                  <a:pt x="43" y="22"/>
                </a:cubicBezTo>
                <a:cubicBezTo>
                  <a:pt x="43" y="22"/>
                  <a:pt x="43" y="22"/>
                  <a:pt x="44" y="22"/>
                </a:cubicBezTo>
                <a:cubicBezTo>
                  <a:pt x="44" y="21"/>
                  <a:pt x="45" y="22"/>
                  <a:pt x="45" y="21"/>
                </a:cubicBezTo>
                <a:cubicBezTo>
                  <a:pt x="46" y="20"/>
                  <a:pt x="46" y="19"/>
                  <a:pt x="47" y="18"/>
                </a:cubicBezTo>
                <a:cubicBezTo>
                  <a:pt x="47" y="18"/>
                  <a:pt x="46" y="19"/>
                  <a:pt x="45" y="19"/>
                </a:cubicBezTo>
                <a:cubicBezTo>
                  <a:pt x="45" y="18"/>
                  <a:pt x="47" y="17"/>
                  <a:pt x="47" y="16"/>
                </a:cubicBezTo>
                <a:cubicBezTo>
                  <a:pt x="48" y="16"/>
                  <a:pt x="47" y="17"/>
                  <a:pt x="48" y="17"/>
                </a:cubicBezTo>
                <a:cubicBezTo>
                  <a:pt x="48" y="17"/>
                  <a:pt x="48" y="16"/>
                  <a:pt x="48" y="16"/>
                </a:cubicBezTo>
                <a:cubicBezTo>
                  <a:pt x="51" y="14"/>
                  <a:pt x="55" y="12"/>
                  <a:pt x="58" y="9"/>
                </a:cubicBezTo>
                <a:cubicBezTo>
                  <a:pt x="61" y="8"/>
                  <a:pt x="64" y="7"/>
                  <a:pt x="67" y="7"/>
                </a:cubicBezTo>
                <a:cubicBezTo>
                  <a:pt x="67" y="7"/>
                  <a:pt x="68" y="6"/>
                  <a:pt x="68" y="6"/>
                </a:cubicBezTo>
                <a:cubicBezTo>
                  <a:pt x="68" y="6"/>
                  <a:pt x="71" y="6"/>
                  <a:pt x="72" y="6"/>
                </a:cubicBezTo>
                <a:cubicBezTo>
                  <a:pt x="73" y="6"/>
                  <a:pt x="74" y="6"/>
                  <a:pt x="74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8" y="7"/>
                  <a:pt x="82" y="8"/>
                  <a:pt x="86" y="9"/>
                </a:cubicBezTo>
                <a:cubicBezTo>
                  <a:pt x="86" y="9"/>
                  <a:pt x="87" y="10"/>
                  <a:pt x="87" y="9"/>
                </a:cubicBezTo>
                <a:cubicBezTo>
                  <a:pt x="88" y="10"/>
                  <a:pt x="89" y="10"/>
                  <a:pt x="89" y="11"/>
                </a:cubicBezTo>
                <a:cubicBezTo>
                  <a:pt x="89" y="10"/>
                  <a:pt x="90" y="11"/>
                  <a:pt x="90" y="11"/>
                </a:cubicBezTo>
                <a:cubicBezTo>
                  <a:pt x="90" y="11"/>
                  <a:pt x="90" y="11"/>
                  <a:pt x="90" y="11"/>
                </a:cubicBezTo>
                <a:cubicBezTo>
                  <a:pt x="90" y="10"/>
                  <a:pt x="90" y="10"/>
                  <a:pt x="90" y="10"/>
                </a:cubicBezTo>
                <a:close/>
                <a:moveTo>
                  <a:pt x="20" y="26"/>
                </a:move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lnTo>
                  <a:pt x="20" y="26"/>
                </a:lnTo>
                <a:close/>
                <a:moveTo>
                  <a:pt x="40" y="15"/>
                </a:moveTo>
                <a:cubicBezTo>
                  <a:pt x="41" y="15"/>
                  <a:pt x="41" y="15"/>
                  <a:pt x="41" y="15"/>
                </a:cubicBezTo>
                <a:cubicBezTo>
                  <a:pt x="41" y="16"/>
                  <a:pt x="39" y="17"/>
                  <a:pt x="38" y="18"/>
                </a:cubicBezTo>
                <a:cubicBezTo>
                  <a:pt x="38" y="18"/>
                  <a:pt x="38" y="18"/>
                  <a:pt x="38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40" y="15"/>
                  <a:pt x="40" y="15"/>
                  <a:pt x="40" y="15"/>
                </a:cubicBezTo>
                <a:close/>
                <a:moveTo>
                  <a:pt x="34" y="11"/>
                </a:move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lnTo>
                  <a:pt x="34" y="11"/>
                </a:lnTo>
                <a:close/>
                <a:moveTo>
                  <a:pt x="39" y="10"/>
                </a:moveTo>
                <a:cubicBezTo>
                  <a:pt x="40" y="10"/>
                  <a:pt x="40" y="10"/>
                  <a:pt x="40" y="10"/>
                </a:cubicBezTo>
                <a:cubicBezTo>
                  <a:pt x="38" y="11"/>
                  <a:pt x="37" y="13"/>
                  <a:pt x="35" y="14"/>
                </a:cubicBezTo>
                <a:cubicBezTo>
                  <a:pt x="36" y="13"/>
                  <a:pt x="38" y="11"/>
                  <a:pt x="39" y="10"/>
                </a:cubicBezTo>
                <a:close/>
                <a:moveTo>
                  <a:pt x="34" y="14"/>
                </a:move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lnTo>
                  <a:pt x="34" y="14"/>
                </a:ln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1"/>
                  <a:pt x="35" y="21"/>
                </a:cubicBezTo>
                <a:close/>
                <a:moveTo>
                  <a:pt x="34" y="16"/>
                </a:moveTo>
                <a:cubicBezTo>
                  <a:pt x="34" y="16"/>
                  <a:pt x="34" y="16"/>
                  <a:pt x="34" y="16"/>
                </a:cubicBezTo>
                <a:cubicBezTo>
                  <a:pt x="33" y="16"/>
                  <a:pt x="33" y="16"/>
                  <a:pt x="33" y="16"/>
                </a:cubicBezTo>
                <a:lnTo>
                  <a:pt x="34" y="16"/>
                </a:lnTo>
                <a:close/>
                <a:moveTo>
                  <a:pt x="32" y="18"/>
                </a:move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20"/>
                  <a:pt x="28" y="22"/>
                  <a:pt x="26" y="23"/>
                </a:cubicBezTo>
                <a:cubicBezTo>
                  <a:pt x="27" y="21"/>
                  <a:pt x="30" y="20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18"/>
                  <a:pt x="32" y="18"/>
                  <a:pt x="32" y="18"/>
                </a:cubicBezTo>
                <a:close/>
                <a:moveTo>
                  <a:pt x="32" y="19"/>
                </a:move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2" y="18"/>
                  <a:pt x="32" y="19"/>
                </a:cubicBezTo>
                <a:cubicBezTo>
                  <a:pt x="33" y="19"/>
                  <a:pt x="33" y="19"/>
                  <a:pt x="33" y="19"/>
                </a:cubicBezTo>
                <a:lnTo>
                  <a:pt x="32" y="19"/>
                </a:lnTo>
                <a:close/>
                <a:moveTo>
                  <a:pt x="39" y="25"/>
                </a:moveTo>
                <a:cubicBezTo>
                  <a:pt x="38" y="26"/>
                  <a:pt x="38" y="26"/>
                  <a:pt x="38" y="26"/>
                </a:cubicBezTo>
                <a:cubicBezTo>
                  <a:pt x="39" y="26"/>
                  <a:pt x="39" y="25"/>
                  <a:pt x="39" y="25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5"/>
                  <a:pt x="40" y="25"/>
                  <a:pt x="39" y="25"/>
                </a:cubicBezTo>
                <a:close/>
                <a:moveTo>
                  <a:pt x="44" y="16"/>
                </a:move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20"/>
                  <a:pt x="40" y="20"/>
                  <a:pt x="40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2"/>
                  <a:pt x="37" y="22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4"/>
                  <a:pt x="34" y="25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4" y="24"/>
                  <a:pt x="35" y="24"/>
                </a:cubicBezTo>
                <a:cubicBezTo>
                  <a:pt x="35" y="24"/>
                  <a:pt x="35" y="24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7" y="23"/>
                  <a:pt x="37" y="21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40" y="21"/>
                  <a:pt x="39" y="20"/>
                </a:cubicBezTo>
                <a:cubicBezTo>
                  <a:pt x="40" y="20"/>
                  <a:pt x="40" y="19"/>
                  <a:pt x="40" y="18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7"/>
                  <a:pt x="42" y="17"/>
                  <a:pt x="44" y="16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3" y="16"/>
                  <a:pt x="43" y="16"/>
                  <a:pt x="43" y="16"/>
                </a:cubicBezTo>
                <a:lnTo>
                  <a:pt x="44" y="16"/>
                </a:lnTo>
                <a:close/>
                <a:moveTo>
                  <a:pt x="59" y="3"/>
                </a:moveTo>
                <a:cubicBezTo>
                  <a:pt x="58" y="4"/>
                  <a:pt x="58" y="3"/>
                  <a:pt x="58" y="3"/>
                </a:cubicBezTo>
                <a:cubicBezTo>
                  <a:pt x="58" y="3"/>
                  <a:pt x="58" y="3"/>
                  <a:pt x="59" y="3"/>
                </a:cubicBezTo>
                <a:close/>
                <a:moveTo>
                  <a:pt x="55" y="3"/>
                </a:moveTo>
                <a:cubicBezTo>
                  <a:pt x="55" y="3"/>
                  <a:pt x="55" y="3"/>
                  <a:pt x="55" y="3"/>
                </a:cubicBezTo>
                <a:cubicBezTo>
                  <a:pt x="55" y="4"/>
                  <a:pt x="55" y="4"/>
                  <a:pt x="55" y="4"/>
                </a:cubicBezTo>
                <a:lnTo>
                  <a:pt x="55" y="3"/>
                </a:lnTo>
                <a:close/>
                <a:moveTo>
                  <a:pt x="56" y="4"/>
                </a:moveTo>
                <a:cubicBezTo>
                  <a:pt x="56" y="4"/>
                  <a:pt x="56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5"/>
                  <a:pt x="56" y="5"/>
                  <a:pt x="56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6" y="5"/>
                  <a:pt x="55" y="5"/>
                  <a:pt x="55" y="4"/>
                </a:cubicBezTo>
                <a:cubicBezTo>
                  <a:pt x="55" y="5"/>
                  <a:pt x="54" y="5"/>
                  <a:pt x="53" y="5"/>
                </a:cubicBezTo>
                <a:cubicBezTo>
                  <a:pt x="53" y="5"/>
                  <a:pt x="56" y="5"/>
                  <a:pt x="56" y="4"/>
                </a:cubicBezTo>
                <a:close/>
                <a:moveTo>
                  <a:pt x="52" y="6"/>
                </a:moveTo>
                <a:cubicBezTo>
                  <a:pt x="52" y="6"/>
                  <a:pt x="51" y="6"/>
                  <a:pt x="51" y="7"/>
                </a:cubicBezTo>
                <a:cubicBezTo>
                  <a:pt x="51" y="7"/>
                  <a:pt x="51" y="7"/>
                  <a:pt x="50" y="7"/>
                </a:cubicBezTo>
                <a:cubicBezTo>
                  <a:pt x="51" y="7"/>
                  <a:pt x="51" y="6"/>
                  <a:pt x="52" y="6"/>
                </a:cubicBezTo>
                <a:close/>
                <a:moveTo>
                  <a:pt x="48" y="6"/>
                </a:move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lnTo>
                  <a:pt x="48" y="6"/>
                </a:lnTo>
                <a:close/>
                <a:moveTo>
                  <a:pt x="47" y="12"/>
                </a:move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9" y="10"/>
                  <a:pt x="49" y="10"/>
                  <a:pt x="49" y="10"/>
                </a:cubicBezTo>
                <a:lnTo>
                  <a:pt x="47" y="12"/>
                </a:lnTo>
                <a:close/>
                <a:moveTo>
                  <a:pt x="48" y="5"/>
                </a:moveTo>
                <a:cubicBezTo>
                  <a:pt x="48" y="5"/>
                  <a:pt x="48" y="6"/>
                  <a:pt x="48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5"/>
                  <a:pt x="49" y="5"/>
                </a:cubicBezTo>
                <a:lnTo>
                  <a:pt x="48" y="5"/>
                </a:lnTo>
                <a:close/>
                <a:moveTo>
                  <a:pt x="51" y="10"/>
                </a:moveTo>
                <a:cubicBezTo>
                  <a:pt x="51" y="9"/>
                  <a:pt x="51" y="9"/>
                  <a:pt x="51" y="9"/>
                </a:cubicBezTo>
                <a:cubicBezTo>
                  <a:pt x="51" y="9"/>
                  <a:pt x="50" y="10"/>
                  <a:pt x="49" y="10"/>
                </a:cubicBezTo>
                <a:cubicBezTo>
                  <a:pt x="49" y="10"/>
                  <a:pt x="50" y="10"/>
                  <a:pt x="50" y="9"/>
                </a:cubicBezTo>
                <a:cubicBezTo>
                  <a:pt x="49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9"/>
                  <a:pt x="51" y="9"/>
                  <a:pt x="51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2" y="8"/>
                  <a:pt x="52" y="8"/>
                  <a:pt x="52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1" y="9"/>
                  <a:pt x="52" y="9"/>
                  <a:pt x="52" y="9"/>
                </a:cubicBezTo>
                <a:lnTo>
                  <a:pt x="51" y="10"/>
                </a:lnTo>
                <a:close/>
                <a:moveTo>
                  <a:pt x="54" y="8"/>
                </a:moveTo>
                <a:cubicBezTo>
                  <a:pt x="54" y="8"/>
                  <a:pt x="54" y="8"/>
                  <a:pt x="54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2" y="9"/>
                  <a:pt x="52" y="9"/>
                  <a:pt x="52" y="9"/>
                </a:cubicBezTo>
                <a:cubicBezTo>
                  <a:pt x="53" y="9"/>
                  <a:pt x="52" y="8"/>
                  <a:pt x="52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3" y="7"/>
                  <a:pt x="53" y="7"/>
                  <a:pt x="53" y="7"/>
                </a:cubicBezTo>
                <a:cubicBezTo>
                  <a:pt x="52" y="8"/>
                  <a:pt x="52" y="8"/>
                  <a:pt x="52" y="8"/>
                </a:cubicBezTo>
                <a:cubicBezTo>
                  <a:pt x="53" y="8"/>
                  <a:pt x="54" y="7"/>
                  <a:pt x="55" y="7"/>
                </a:cubicBezTo>
                <a:cubicBezTo>
                  <a:pt x="55" y="7"/>
                  <a:pt x="54" y="8"/>
                  <a:pt x="54" y="8"/>
                </a:cubicBezTo>
                <a:close/>
                <a:moveTo>
                  <a:pt x="55" y="7"/>
                </a:moveTo>
                <a:cubicBezTo>
                  <a:pt x="54" y="7"/>
                  <a:pt x="54" y="7"/>
                  <a:pt x="54" y="7"/>
                </a:cubicBezTo>
                <a:cubicBezTo>
                  <a:pt x="54" y="6"/>
                  <a:pt x="54" y="6"/>
                  <a:pt x="54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5" y="6"/>
                  <a:pt x="55" y="6"/>
                  <a:pt x="55" y="7"/>
                </a:cubicBezTo>
                <a:close/>
                <a:moveTo>
                  <a:pt x="56" y="6"/>
                </a:moveTo>
                <a:cubicBezTo>
                  <a:pt x="56" y="7"/>
                  <a:pt x="56" y="7"/>
                  <a:pt x="56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55" y="8"/>
                  <a:pt x="56" y="7"/>
                  <a:pt x="55" y="7"/>
                </a:cubicBezTo>
                <a:cubicBezTo>
                  <a:pt x="55" y="5"/>
                  <a:pt x="57" y="7"/>
                  <a:pt x="57" y="5"/>
                </a:cubicBezTo>
                <a:cubicBezTo>
                  <a:pt x="57" y="6"/>
                  <a:pt x="57" y="7"/>
                  <a:pt x="56" y="6"/>
                </a:cubicBezTo>
                <a:close/>
                <a:moveTo>
                  <a:pt x="58" y="7"/>
                </a:move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8" y="7"/>
                  <a:pt x="58" y="7"/>
                </a:cubicBezTo>
                <a:cubicBezTo>
                  <a:pt x="59" y="7"/>
                  <a:pt x="59" y="7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57" y="6"/>
                </a:moveTo>
                <a:cubicBezTo>
                  <a:pt x="58" y="6"/>
                  <a:pt x="59" y="6"/>
                  <a:pt x="60" y="5"/>
                </a:cubicBezTo>
                <a:cubicBezTo>
                  <a:pt x="59" y="6"/>
                  <a:pt x="58" y="6"/>
                  <a:pt x="57" y="6"/>
                </a:cubicBezTo>
                <a:close/>
                <a:moveTo>
                  <a:pt x="60" y="5"/>
                </a:moveTo>
                <a:cubicBezTo>
                  <a:pt x="61" y="4"/>
                  <a:pt x="62" y="4"/>
                  <a:pt x="63" y="4"/>
                </a:cubicBezTo>
                <a:cubicBezTo>
                  <a:pt x="62" y="5"/>
                  <a:pt x="61" y="4"/>
                  <a:pt x="6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8956675" y="830263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5027613" y="2814638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7321550" y="21224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9050338" y="892176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5216525" y="28463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7289800" y="21526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6442075" y="420688"/>
            <a:ext cx="31750" cy="31750"/>
          </a:xfrm>
          <a:custGeom>
            <a:avLst/>
            <a:gdLst>
              <a:gd name="T0" fmla="*/ 0 w 20"/>
              <a:gd name="T1" fmla="*/ 0 h 20"/>
              <a:gd name="T2" fmla="*/ 0 w 20"/>
              <a:gd name="T3" fmla="*/ 0 h 20"/>
              <a:gd name="T4" fmla="*/ 20 w 20"/>
              <a:gd name="T5" fmla="*/ 20 h 20"/>
              <a:gd name="T6" fmla="*/ 0 w 20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0"/>
                </a:moveTo>
                <a:lnTo>
                  <a:pt x="0" y="0"/>
                </a:lnTo>
                <a:lnTo>
                  <a:pt x="2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6692900" y="641351"/>
            <a:ext cx="63500" cy="30163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8988425" y="798513"/>
            <a:ext cx="30163" cy="31750"/>
          </a:xfrm>
          <a:custGeom>
            <a:avLst/>
            <a:gdLst>
              <a:gd name="T0" fmla="*/ 1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0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9018588" y="830263"/>
            <a:ext cx="63500" cy="0"/>
          </a:xfrm>
          <a:custGeom>
            <a:avLst/>
            <a:gdLst>
              <a:gd name="T0" fmla="*/ 2 w 2"/>
              <a:gd name="T1" fmla="*/ 1 w 2"/>
              <a:gd name="T2" fmla="*/ 1 w 2"/>
              <a:gd name="T3" fmla="*/ 0 w 2"/>
              <a:gd name="T4" fmla="*/ 1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9145588" y="830263"/>
            <a:ext cx="30163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9082088" y="892176"/>
            <a:ext cx="63500" cy="0"/>
          </a:xfrm>
          <a:custGeom>
            <a:avLst/>
            <a:gdLst>
              <a:gd name="T0" fmla="*/ 0 w 2"/>
              <a:gd name="T1" fmla="*/ 2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9271000" y="1019176"/>
            <a:ext cx="93663" cy="0"/>
          </a:xfrm>
          <a:custGeom>
            <a:avLst/>
            <a:gdLst>
              <a:gd name="T0" fmla="*/ 1 w 3"/>
              <a:gd name="T1" fmla="*/ 1 w 3"/>
              <a:gd name="T2" fmla="*/ 2 w 3"/>
              <a:gd name="T3" fmla="*/ 0 w 3"/>
              <a:gd name="T4" fmla="*/ 1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7918450" y="1428751"/>
            <a:ext cx="1588" cy="317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8232775" y="1460501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8264525" y="1428751"/>
            <a:ext cx="31750" cy="31750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0 w 1"/>
              <a:gd name="T9" fmla="*/ 1 h 1"/>
              <a:gd name="T10" fmla="*/ 1 w 1"/>
              <a:gd name="T11" fmla="*/ 0 h 1"/>
              <a:gd name="T12" fmla="*/ 0 w 1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9647238" y="1460501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7604125" y="1554163"/>
            <a:ext cx="31750" cy="31750"/>
          </a:xfrm>
          <a:custGeom>
            <a:avLst/>
            <a:gdLst>
              <a:gd name="T0" fmla="*/ 20 w 20"/>
              <a:gd name="T1" fmla="*/ 0 h 20"/>
              <a:gd name="T2" fmla="*/ 0 w 20"/>
              <a:gd name="T3" fmla="*/ 20 h 20"/>
              <a:gd name="T4" fmla="*/ 20 w 20"/>
              <a:gd name="T5" fmla="*/ 0 h 20"/>
              <a:gd name="T6" fmla="*/ 20 w 20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20" y="0"/>
                </a:moveTo>
                <a:lnTo>
                  <a:pt x="0" y="2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8075613" y="1522413"/>
            <a:ext cx="1588" cy="317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4713288" y="1774826"/>
            <a:ext cx="31750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4713288" y="1774826"/>
            <a:ext cx="0" cy="31750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4681538" y="1806576"/>
            <a:ext cx="31750" cy="95250"/>
          </a:xfrm>
          <a:custGeom>
            <a:avLst/>
            <a:gdLst>
              <a:gd name="T0" fmla="*/ 1 w 1"/>
              <a:gd name="T1" fmla="*/ 0 h 3"/>
              <a:gd name="T2" fmla="*/ 0 w 1"/>
              <a:gd name="T3" fmla="*/ 3 h 3"/>
              <a:gd name="T4" fmla="*/ 1 w 1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7731125" y="1711326"/>
            <a:ext cx="30163" cy="63500"/>
          </a:xfrm>
          <a:custGeom>
            <a:avLst/>
            <a:gdLst>
              <a:gd name="T0" fmla="*/ 1 w 1"/>
              <a:gd name="T1" fmla="*/ 1 h 2"/>
              <a:gd name="T2" fmla="*/ 1 w 1"/>
              <a:gd name="T3" fmla="*/ 0 h 2"/>
              <a:gd name="T4" fmla="*/ 0 w 1"/>
              <a:gd name="T5" fmla="*/ 1 h 2"/>
              <a:gd name="T6" fmla="*/ 0 w 1"/>
              <a:gd name="T7" fmla="*/ 1 h 2"/>
              <a:gd name="T8" fmla="*/ 0 w 1"/>
              <a:gd name="T9" fmla="*/ 1 h 2"/>
              <a:gd name="T10" fmla="*/ 0 w 1"/>
              <a:gd name="T11" fmla="*/ 1 h 2"/>
              <a:gd name="T12" fmla="*/ 0 w 1"/>
              <a:gd name="T13" fmla="*/ 1 h 2"/>
              <a:gd name="T14" fmla="*/ 1 w 1"/>
              <a:gd name="T15" fmla="*/ 2 h 2"/>
              <a:gd name="T16" fmla="*/ 0 w 1"/>
              <a:gd name="T17" fmla="*/ 1 h 2"/>
              <a:gd name="T18" fmla="*/ 1 w 1"/>
              <a:gd name="T1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4649788" y="2090738"/>
            <a:ext cx="0" cy="188913"/>
          </a:xfrm>
          <a:custGeom>
            <a:avLst/>
            <a:gdLst>
              <a:gd name="T0" fmla="*/ 6 h 6"/>
              <a:gd name="T1" fmla="*/ 0 h 6"/>
              <a:gd name="T2" fmla="*/ 6 h 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6">
                <a:moveTo>
                  <a:pt x="0" y="6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4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7070725" y="2184401"/>
            <a:ext cx="31750" cy="0"/>
          </a:xfrm>
          <a:custGeom>
            <a:avLst/>
            <a:gdLst>
              <a:gd name="T0" fmla="*/ 20 w 20"/>
              <a:gd name="T1" fmla="*/ 20 w 20"/>
              <a:gd name="T2" fmla="*/ 0 w 20"/>
              <a:gd name="T3" fmla="*/ 20 w 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0">
                <a:moveTo>
                  <a:pt x="20" y="0"/>
                </a:moveTo>
                <a:lnTo>
                  <a:pt x="20" y="0"/>
                </a:lnTo>
                <a:lnTo>
                  <a:pt x="0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4649788" y="2373313"/>
            <a:ext cx="31750" cy="63500"/>
          </a:xfrm>
          <a:custGeom>
            <a:avLst/>
            <a:gdLst>
              <a:gd name="T0" fmla="*/ 20 w 20"/>
              <a:gd name="T1" fmla="*/ 40 h 40"/>
              <a:gd name="T2" fmla="*/ 20 w 20"/>
              <a:gd name="T3" fmla="*/ 20 h 40"/>
              <a:gd name="T4" fmla="*/ 0 w 20"/>
              <a:gd name="T5" fmla="*/ 0 h 40"/>
              <a:gd name="T6" fmla="*/ 20 w 20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40">
                <a:moveTo>
                  <a:pt x="20" y="40"/>
                </a:moveTo>
                <a:lnTo>
                  <a:pt x="20" y="20"/>
                </a:lnTo>
                <a:lnTo>
                  <a:pt x="0" y="0"/>
                </a:lnTo>
                <a:lnTo>
                  <a:pt x="2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7542213" y="2341563"/>
            <a:ext cx="61913" cy="31750"/>
          </a:xfrm>
          <a:custGeom>
            <a:avLst/>
            <a:gdLst>
              <a:gd name="T0" fmla="*/ 1 w 2"/>
              <a:gd name="T1" fmla="*/ 1 h 1"/>
              <a:gd name="T2" fmla="*/ 1 w 2"/>
              <a:gd name="T3" fmla="*/ 0 h 1"/>
              <a:gd name="T4" fmla="*/ 1 w 2"/>
              <a:gd name="T5" fmla="*/ 0 h 1"/>
              <a:gd name="T6" fmla="*/ 0 w 2"/>
              <a:gd name="T7" fmla="*/ 1 h 1"/>
              <a:gd name="T8" fmla="*/ 1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0" y="1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7604125" y="2341563"/>
            <a:ext cx="31750" cy="3175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7635875" y="2341563"/>
            <a:ext cx="0" cy="3175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7731125" y="2341563"/>
            <a:ext cx="1588" cy="317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4995863" y="2468563"/>
            <a:ext cx="31750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1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4681538" y="2500313"/>
            <a:ext cx="157163" cy="314325"/>
          </a:xfrm>
          <a:custGeom>
            <a:avLst/>
            <a:gdLst>
              <a:gd name="T0" fmla="*/ 5 w 5"/>
              <a:gd name="T1" fmla="*/ 10 h 10"/>
              <a:gd name="T2" fmla="*/ 0 w 5"/>
              <a:gd name="T3" fmla="*/ 0 h 10"/>
              <a:gd name="T4" fmla="*/ 5 w 5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10">
                <a:moveTo>
                  <a:pt x="5" y="10"/>
                </a:moveTo>
                <a:cubicBezTo>
                  <a:pt x="3" y="7"/>
                  <a:pt x="1" y="4"/>
                  <a:pt x="0" y="0"/>
                </a:cubicBezTo>
                <a:cubicBezTo>
                  <a:pt x="1" y="4"/>
                  <a:pt x="3" y="8"/>
                  <a:pt x="5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7761288" y="2373313"/>
            <a:ext cx="31750" cy="31750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1 w 1"/>
              <a:gd name="T9" fmla="*/ 0 h 1"/>
              <a:gd name="T10" fmla="*/ 0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7793038" y="24050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0"/>
          <p:cNvSpPr>
            <a:spLocks/>
          </p:cNvSpPr>
          <p:nvPr/>
        </p:nvSpPr>
        <p:spPr bwMode="auto">
          <a:xfrm>
            <a:off x="7793038" y="2373313"/>
            <a:ext cx="31750" cy="31750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5027613" y="2532063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7510463" y="2405063"/>
            <a:ext cx="31750" cy="31750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7573963" y="2405063"/>
            <a:ext cx="30163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7761288" y="2405063"/>
            <a:ext cx="31750" cy="3175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4995863" y="2562226"/>
            <a:ext cx="31750" cy="31750"/>
          </a:xfrm>
          <a:custGeom>
            <a:avLst/>
            <a:gdLst>
              <a:gd name="T0" fmla="*/ 20 w 20"/>
              <a:gd name="T1" fmla="*/ 20 h 20"/>
              <a:gd name="T2" fmla="*/ 20 w 20"/>
              <a:gd name="T3" fmla="*/ 0 h 20"/>
              <a:gd name="T4" fmla="*/ 0 w 20"/>
              <a:gd name="T5" fmla="*/ 0 h 20"/>
              <a:gd name="T6" fmla="*/ 2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20" y="20"/>
                </a:moveTo>
                <a:lnTo>
                  <a:pt x="20" y="0"/>
                </a:lnTo>
                <a:lnTo>
                  <a:pt x="0" y="0"/>
                </a:lnTo>
                <a:lnTo>
                  <a:pt x="2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5121275" y="2593976"/>
            <a:ext cx="31750" cy="31750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7856538" y="2500313"/>
            <a:ext cx="31750" cy="3175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7824788" y="2532063"/>
            <a:ext cx="63500" cy="61913"/>
          </a:xfrm>
          <a:custGeom>
            <a:avLst/>
            <a:gdLst>
              <a:gd name="T0" fmla="*/ 2 w 2"/>
              <a:gd name="T1" fmla="*/ 1 h 2"/>
              <a:gd name="T2" fmla="*/ 1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1 w 2"/>
              <a:gd name="T9" fmla="*/ 1 h 2"/>
              <a:gd name="T10" fmla="*/ 2 w 2"/>
              <a:gd name="T11" fmla="*/ 1 h 2"/>
              <a:gd name="T12" fmla="*/ 2 w 2"/>
              <a:gd name="T13" fmla="*/ 0 h 2"/>
              <a:gd name="T14" fmla="*/ 2 w 2"/>
              <a:gd name="T15" fmla="*/ 0 h 2"/>
              <a:gd name="T16" fmla="*/ 2 w 2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7856538" y="25320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7761288" y="2562226"/>
            <a:ext cx="31750" cy="31750"/>
          </a:xfrm>
          <a:custGeom>
            <a:avLst/>
            <a:gdLst>
              <a:gd name="T0" fmla="*/ 20 w 20"/>
              <a:gd name="T1" fmla="*/ 0 h 20"/>
              <a:gd name="T2" fmla="*/ 20 w 20"/>
              <a:gd name="T3" fmla="*/ 0 h 20"/>
              <a:gd name="T4" fmla="*/ 0 w 20"/>
              <a:gd name="T5" fmla="*/ 20 h 20"/>
              <a:gd name="T6" fmla="*/ 20 w 20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20" y="0"/>
                </a:moveTo>
                <a:lnTo>
                  <a:pt x="20" y="0"/>
                </a:lnTo>
                <a:lnTo>
                  <a:pt x="0" y="2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5184775" y="2720976"/>
            <a:ext cx="31750" cy="0"/>
          </a:xfrm>
          <a:custGeom>
            <a:avLst/>
            <a:gdLst>
              <a:gd name="T0" fmla="*/ 0 w 20"/>
              <a:gd name="T1" fmla="*/ 20 w 20"/>
              <a:gd name="T2" fmla="*/ 0 w 20"/>
              <a:gd name="T3" fmla="*/ 0 w 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0">
                <a:moveTo>
                  <a:pt x="0" y="0"/>
                </a:moveTo>
                <a:lnTo>
                  <a:pt x="2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5278438" y="2878138"/>
            <a:ext cx="3175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4932363" y="2909888"/>
            <a:ext cx="63500" cy="31750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1 w 2"/>
              <a:gd name="T5" fmla="*/ 0 h 1"/>
              <a:gd name="T6" fmla="*/ 1 w 2"/>
              <a:gd name="T7" fmla="*/ 1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1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4932363" y="2941638"/>
            <a:ext cx="31750" cy="30163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5121275" y="2971801"/>
            <a:ext cx="63500" cy="63500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1 w 2"/>
              <a:gd name="T5" fmla="*/ 1 h 2"/>
              <a:gd name="T6" fmla="*/ 0 w 2"/>
              <a:gd name="T7" fmla="*/ 1 h 2"/>
              <a:gd name="T8" fmla="*/ 1 w 2"/>
              <a:gd name="T9" fmla="*/ 1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2 h 2"/>
              <a:gd name="T16" fmla="*/ 2 w 2"/>
              <a:gd name="T17" fmla="*/ 2 h 2"/>
              <a:gd name="T18" fmla="*/ 2 w 2"/>
              <a:gd name="T1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1"/>
                  <a:pt x="0" y="1"/>
                </a:cubicBezTo>
                <a:cubicBezTo>
                  <a:pt x="1" y="1"/>
                  <a:pt x="0" y="1"/>
                  <a:pt x="1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5184775" y="3035301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7"/>
          <p:cNvSpPr>
            <a:spLocks noEditPoints="1"/>
          </p:cNvSpPr>
          <p:nvPr/>
        </p:nvSpPr>
        <p:spPr bwMode="auto">
          <a:xfrm>
            <a:off x="4964113" y="2941638"/>
            <a:ext cx="188913" cy="125413"/>
          </a:xfrm>
          <a:custGeom>
            <a:avLst/>
            <a:gdLst>
              <a:gd name="T0" fmla="*/ 6 w 6"/>
              <a:gd name="T1" fmla="*/ 3 h 4"/>
              <a:gd name="T2" fmla="*/ 5 w 6"/>
              <a:gd name="T3" fmla="*/ 3 h 4"/>
              <a:gd name="T4" fmla="*/ 4 w 6"/>
              <a:gd name="T5" fmla="*/ 2 h 4"/>
              <a:gd name="T6" fmla="*/ 5 w 6"/>
              <a:gd name="T7" fmla="*/ 2 h 4"/>
              <a:gd name="T8" fmla="*/ 1 w 6"/>
              <a:gd name="T9" fmla="*/ 0 h 4"/>
              <a:gd name="T10" fmla="*/ 1 w 6"/>
              <a:gd name="T11" fmla="*/ 0 h 4"/>
              <a:gd name="T12" fmla="*/ 3 w 6"/>
              <a:gd name="T13" fmla="*/ 2 h 4"/>
              <a:gd name="T14" fmla="*/ 0 w 6"/>
              <a:gd name="T15" fmla="*/ 1 h 4"/>
              <a:gd name="T16" fmla="*/ 2 w 6"/>
              <a:gd name="T17" fmla="*/ 2 h 4"/>
              <a:gd name="T18" fmla="*/ 1 w 6"/>
              <a:gd name="T19" fmla="*/ 2 h 4"/>
              <a:gd name="T20" fmla="*/ 2 w 6"/>
              <a:gd name="T21" fmla="*/ 2 h 4"/>
              <a:gd name="T22" fmla="*/ 6 w 6"/>
              <a:gd name="T23" fmla="*/ 4 h 4"/>
              <a:gd name="T24" fmla="*/ 6 w 6"/>
              <a:gd name="T25" fmla="*/ 3 h 4"/>
              <a:gd name="T26" fmla="*/ 6 w 6"/>
              <a:gd name="T27" fmla="*/ 3 h 4"/>
              <a:gd name="T28" fmla="*/ 3 w 6"/>
              <a:gd name="T29" fmla="*/ 2 h 4"/>
              <a:gd name="T30" fmla="*/ 4 w 6"/>
              <a:gd name="T31" fmla="*/ 2 h 4"/>
              <a:gd name="T32" fmla="*/ 3 w 6"/>
              <a:gd name="T33" fmla="*/ 2 h 4"/>
              <a:gd name="T34" fmla="*/ 4 w 6"/>
              <a:gd name="T35" fmla="*/ 2 h 4"/>
              <a:gd name="T36" fmla="*/ 3 w 6"/>
              <a:gd name="T3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" h="4">
                <a:moveTo>
                  <a:pt x="6" y="3"/>
                </a:moveTo>
                <a:cubicBezTo>
                  <a:pt x="6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3" y="1"/>
                  <a:pt x="3" y="2"/>
                </a:cubicBezTo>
                <a:cubicBezTo>
                  <a:pt x="2" y="2"/>
                  <a:pt x="1" y="1"/>
                  <a:pt x="0" y="1"/>
                </a:cubicBezTo>
                <a:cubicBezTo>
                  <a:pt x="1" y="1"/>
                  <a:pt x="1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3" y="3"/>
                  <a:pt x="4" y="3"/>
                  <a:pt x="6" y="4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3" y="2"/>
                </a:moveTo>
                <a:cubicBezTo>
                  <a:pt x="3" y="2"/>
                  <a:pt x="3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5216525" y="30353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5184775" y="30353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4964113" y="2941638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5153025" y="3035301"/>
            <a:ext cx="63500" cy="31750"/>
          </a:xfrm>
          <a:custGeom>
            <a:avLst/>
            <a:gdLst>
              <a:gd name="T0" fmla="*/ 2 w 2"/>
              <a:gd name="T1" fmla="*/ 1 h 1"/>
              <a:gd name="T2" fmla="*/ 2 w 2"/>
              <a:gd name="T3" fmla="*/ 1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5278438" y="3760788"/>
            <a:ext cx="31750" cy="3016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3"/>
          <p:cNvSpPr>
            <a:spLocks noEditPoints="1"/>
          </p:cNvSpPr>
          <p:nvPr/>
        </p:nvSpPr>
        <p:spPr bwMode="auto">
          <a:xfrm>
            <a:off x="4932363" y="3729038"/>
            <a:ext cx="1760538" cy="661988"/>
          </a:xfrm>
          <a:custGeom>
            <a:avLst/>
            <a:gdLst>
              <a:gd name="T0" fmla="*/ 3 w 56"/>
              <a:gd name="T1" fmla="*/ 15 h 21"/>
              <a:gd name="T2" fmla="*/ 6 w 56"/>
              <a:gd name="T3" fmla="*/ 10 h 21"/>
              <a:gd name="T4" fmla="*/ 10 w 56"/>
              <a:gd name="T5" fmla="*/ 11 h 21"/>
              <a:gd name="T6" fmla="*/ 22 w 56"/>
              <a:gd name="T7" fmla="*/ 11 h 21"/>
              <a:gd name="T8" fmla="*/ 11 w 56"/>
              <a:gd name="T9" fmla="*/ 13 h 21"/>
              <a:gd name="T10" fmla="*/ 11 w 56"/>
              <a:gd name="T11" fmla="*/ 14 h 21"/>
              <a:gd name="T12" fmla="*/ 11 w 56"/>
              <a:gd name="T13" fmla="*/ 15 h 21"/>
              <a:gd name="T14" fmla="*/ 15 w 56"/>
              <a:gd name="T15" fmla="*/ 20 h 21"/>
              <a:gd name="T16" fmla="*/ 20 w 56"/>
              <a:gd name="T17" fmla="*/ 20 h 21"/>
              <a:gd name="T18" fmla="*/ 32 w 56"/>
              <a:gd name="T19" fmla="*/ 15 h 21"/>
              <a:gd name="T20" fmla="*/ 56 w 56"/>
              <a:gd name="T21" fmla="*/ 8 h 21"/>
              <a:gd name="T22" fmla="*/ 50 w 56"/>
              <a:gd name="T23" fmla="*/ 7 h 21"/>
              <a:gd name="T24" fmla="*/ 34 w 56"/>
              <a:gd name="T25" fmla="*/ 10 h 21"/>
              <a:gd name="T26" fmla="*/ 25 w 56"/>
              <a:gd name="T27" fmla="*/ 13 h 21"/>
              <a:gd name="T28" fmla="*/ 24 w 56"/>
              <a:gd name="T29" fmla="*/ 7 h 21"/>
              <a:gd name="T30" fmla="*/ 24 w 56"/>
              <a:gd name="T31" fmla="*/ 4 h 21"/>
              <a:gd name="T32" fmla="*/ 17 w 56"/>
              <a:gd name="T33" fmla="*/ 0 h 21"/>
              <a:gd name="T34" fmla="*/ 14 w 56"/>
              <a:gd name="T35" fmla="*/ 0 h 21"/>
              <a:gd name="T36" fmla="*/ 16 w 56"/>
              <a:gd name="T37" fmla="*/ 0 h 21"/>
              <a:gd name="T38" fmla="*/ 21 w 56"/>
              <a:gd name="T39" fmla="*/ 3 h 21"/>
              <a:gd name="T40" fmla="*/ 8 w 56"/>
              <a:gd name="T41" fmla="*/ 7 h 21"/>
              <a:gd name="T42" fmla="*/ 1 w 56"/>
              <a:gd name="T43" fmla="*/ 11 h 21"/>
              <a:gd name="T44" fmla="*/ 1 w 56"/>
              <a:gd name="T45" fmla="*/ 15 h 21"/>
              <a:gd name="T46" fmla="*/ 29 w 56"/>
              <a:gd name="T47" fmla="*/ 14 h 21"/>
              <a:gd name="T48" fmla="*/ 43 w 56"/>
              <a:gd name="T49" fmla="*/ 8 h 21"/>
              <a:gd name="T50" fmla="*/ 43 w 56"/>
              <a:gd name="T51" fmla="*/ 8 h 21"/>
              <a:gd name="T52" fmla="*/ 27 w 56"/>
              <a:gd name="T53" fmla="*/ 16 h 21"/>
              <a:gd name="T54" fmla="*/ 12 w 56"/>
              <a:gd name="T55" fmla="*/ 4 h 21"/>
              <a:gd name="T56" fmla="*/ 19 w 56"/>
              <a:gd name="T57" fmla="*/ 4 h 21"/>
              <a:gd name="T58" fmla="*/ 19 w 56"/>
              <a:gd name="T59" fmla="*/ 4 h 21"/>
              <a:gd name="T60" fmla="*/ 9 w 56"/>
              <a:gd name="T61" fmla="*/ 8 h 21"/>
              <a:gd name="T62" fmla="*/ 2 w 56"/>
              <a:gd name="T63" fmla="*/ 9 h 21"/>
              <a:gd name="T64" fmla="*/ 8 w 56"/>
              <a:gd name="T65" fmla="*/ 7 h 21"/>
              <a:gd name="T66" fmla="*/ 2 w 56"/>
              <a:gd name="T67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6" h="21">
                <a:moveTo>
                  <a:pt x="2" y="17"/>
                </a:moveTo>
                <a:cubicBezTo>
                  <a:pt x="3" y="16"/>
                  <a:pt x="3" y="15"/>
                  <a:pt x="3" y="15"/>
                </a:cubicBezTo>
                <a:cubicBezTo>
                  <a:pt x="4" y="15"/>
                  <a:pt x="3" y="14"/>
                  <a:pt x="3" y="13"/>
                </a:cubicBezTo>
                <a:cubicBezTo>
                  <a:pt x="4" y="12"/>
                  <a:pt x="4" y="10"/>
                  <a:pt x="6" y="10"/>
                </a:cubicBezTo>
                <a:cubicBezTo>
                  <a:pt x="6" y="10"/>
                  <a:pt x="8" y="10"/>
                  <a:pt x="8" y="11"/>
                </a:cubicBezTo>
                <a:cubicBezTo>
                  <a:pt x="8" y="12"/>
                  <a:pt x="9" y="11"/>
                  <a:pt x="10" y="11"/>
                </a:cubicBezTo>
                <a:cubicBezTo>
                  <a:pt x="11" y="9"/>
                  <a:pt x="13" y="7"/>
                  <a:pt x="16" y="7"/>
                </a:cubicBezTo>
                <a:cubicBezTo>
                  <a:pt x="18" y="8"/>
                  <a:pt x="21" y="7"/>
                  <a:pt x="22" y="11"/>
                </a:cubicBezTo>
                <a:cubicBezTo>
                  <a:pt x="22" y="12"/>
                  <a:pt x="19" y="12"/>
                  <a:pt x="19" y="14"/>
                </a:cubicBezTo>
                <a:cubicBezTo>
                  <a:pt x="16" y="16"/>
                  <a:pt x="14" y="13"/>
                  <a:pt x="11" y="13"/>
                </a:cubicBezTo>
                <a:cubicBezTo>
                  <a:pt x="11" y="13"/>
                  <a:pt x="11" y="13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4" y="16"/>
                  <a:pt x="13" y="19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6" y="19"/>
                  <a:pt x="17" y="21"/>
                  <a:pt x="18" y="20"/>
                </a:cubicBezTo>
                <a:cubicBezTo>
                  <a:pt x="18" y="20"/>
                  <a:pt x="20" y="21"/>
                  <a:pt x="20" y="20"/>
                </a:cubicBezTo>
                <a:cubicBezTo>
                  <a:pt x="20" y="18"/>
                  <a:pt x="22" y="19"/>
                  <a:pt x="23" y="19"/>
                </a:cubicBezTo>
                <a:cubicBezTo>
                  <a:pt x="27" y="18"/>
                  <a:pt x="30" y="16"/>
                  <a:pt x="32" y="15"/>
                </a:cubicBezTo>
                <a:cubicBezTo>
                  <a:pt x="35" y="9"/>
                  <a:pt x="44" y="9"/>
                  <a:pt x="49" y="9"/>
                </a:cubicBezTo>
                <a:cubicBezTo>
                  <a:pt x="56" y="8"/>
                  <a:pt x="56" y="8"/>
                  <a:pt x="56" y="8"/>
                </a:cubicBezTo>
                <a:cubicBezTo>
                  <a:pt x="52" y="7"/>
                  <a:pt x="48" y="8"/>
                  <a:pt x="45" y="8"/>
                </a:cubicBezTo>
                <a:cubicBezTo>
                  <a:pt x="46" y="7"/>
                  <a:pt x="48" y="8"/>
                  <a:pt x="50" y="7"/>
                </a:cubicBezTo>
                <a:cubicBezTo>
                  <a:pt x="45" y="8"/>
                  <a:pt x="40" y="6"/>
                  <a:pt x="34" y="9"/>
                </a:cubicBezTo>
                <a:cubicBezTo>
                  <a:pt x="34" y="10"/>
                  <a:pt x="34" y="10"/>
                  <a:pt x="34" y="10"/>
                </a:cubicBezTo>
                <a:cubicBezTo>
                  <a:pt x="32" y="11"/>
                  <a:pt x="30" y="12"/>
                  <a:pt x="28" y="14"/>
                </a:cubicBezTo>
                <a:cubicBezTo>
                  <a:pt x="27" y="14"/>
                  <a:pt x="26" y="16"/>
                  <a:pt x="25" y="13"/>
                </a:cubicBezTo>
                <a:cubicBezTo>
                  <a:pt x="26" y="12"/>
                  <a:pt x="25" y="10"/>
                  <a:pt x="25" y="8"/>
                </a:cubicBezTo>
                <a:cubicBezTo>
                  <a:pt x="24" y="8"/>
                  <a:pt x="24" y="8"/>
                  <a:pt x="24" y="7"/>
                </a:cubicBezTo>
                <a:cubicBezTo>
                  <a:pt x="24" y="6"/>
                  <a:pt x="24" y="5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9" y="0"/>
                  <a:pt x="17" y="0"/>
                </a:cubicBezTo>
                <a:cubicBezTo>
                  <a:pt x="16" y="0"/>
                  <a:pt x="14" y="0"/>
                  <a:pt x="12" y="1"/>
                </a:cubicBezTo>
                <a:cubicBezTo>
                  <a:pt x="13" y="1"/>
                  <a:pt x="14" y="1"/>
                  <a:pt x="14" y="0"/>
                </a:cubicBezTo>
                <a:cubicBezTo>
                  <a:pt x="14" y="1"/>
                  <a:pt x="14" y="1"/>
                  <a:pt x="14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1"/>
                  <a:pt x="19" y="1"/>
                  <a:pt x="21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0" y="2"/>
                  <a:pt x="18" y="2"/>
                  <a:pt x="16" y="1"/>
                </a:cubicBezTo>
                <a:cubicBezTo>
                  <a:pt x="12" y="1"/>
                  <a:pt x="10" y="4"/>
                  <a:pt x="8" y="7"/>
                </a:cubicBezTo>
                <a:cubicBezTo>
                  <a:pt x="6" y="7"/>
                  <a:pt x="3" y="6"/>
                  <a:pt x="2" y="8"/>
                </a:cubicBezTo>
                <a:cubicBezTo>
                  <a:pt x="1" y="8"/>
                  <a:pt x="0" y="10"/>
                  <a:pt x="1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1" y="13"/>
                  <a:pt x="1" y="14"/>
                  <a:pt x="1" y="15"/>
                </a:cubicBezTo>
                <a:cubicBezTo>
                  <a:pt x="1" y="16"/>
                  <a:pt x="1" y="17"/>
                  <a:pt x="2" y="17"/>
                </a:cubicBezTo>
                <a:close/>
                <a:moveTo>
                  <a:pt x="29" y="14"/>
                </a:moveTo>
                <a:cubicBezTo>
                  <a:pt x="32" y="12"/>
                  <a:pt x="34" y="9"/>
                  <a:pt x="37" y="8"/>
                </a:cubicBezTo>
                <a:cubicBezTo>
                  <a:pt x="39" y="8"/>
                  <a:pt x="41" y="8"/>
                  <a:pt x="43" y="8"/>
                </a:cubicBezTo>
                <a:cubicBezTo>
                  <a:pt x="43" y="8"/>
                  <a:pt x="44" y="8"/>
                  <a:pt x="45" y="8"/>
                </a:cubicBezTo>
                <a:cubicBezTo>
                  <a:pt x="44" y="8"/>
                  <a:pt x="43" y="8"/>
                  <a:pt x="43" y="8"/>
                </a:cubicBezTo>
                <a:cubicBezTo>
                  <a:pt x="38" y="9"/>
                  <a:pt x="33" y="11"/>
                  <a:pt x="30" y="14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4"/>
                  <a:pt x="28" y="15"/>
                  <a:pt x="29" y="14"/>
                </a:cubicBezTo>
                <a:close/>
                <a:moveTo>
                  <a:pt x="12" y="4"/>
                </a:moveTo>
                <a:cubicBezTo>
                  <a:pt x="13" y="4"/>
                  <a:pt x="14" y="2"/>
                  <a:pt x="16" y="3"/>
                </a:cubicBezTo>
                <a:cubicBezTo>
                  <a:pt x="17" y="3"/>
                  <a:pt x="18" y="4"/>
                  <a:pt x="19" y="4"/>
                </a:cubicBezTo>
                <a:cubicBezTo>
                  <a:pt x="19" y="4"/>
                  <a:pt x="20" y="4"/>
                  <a:pt x="20" y="5"/>
                </a:cubicBezTo>
                <a:cubicBezTo>
                  <a:pt x="20" y="5"/>
                  <a:pt x="19" y="4"/>
                  <a:pt x="19" y="4"/>
                </a:cubicBezTo>
                <a:cubicBezTo>
                  <a:pt x="16" y="3"/>
                  <a:pt x="14" y="4"/>
                  <a:pt x="12" y="5"/>
                </a:cubicBezTo>
                <a:cubicBezTo>
                  <a:pt x="11" y="6"/>
                  <a:pt x="9" y="6"/>
                  <a:pt x="9" y="8"/>
                </a:cubicBezTo>
                <a:cubicBezTo>
                  <a:pt x="9" y="6"/>
                  <a:pt x="11" y="5"/>
                  <a:pt x="12" y="4"/>
                </a:cubicBezTo>
                <a:close/>
                <a:moveTo>
                  <a:pt x="2" y="9"/>
                </a:moveTo>
                <a:cubicBezTo>
                  <a:pt x="3" y="8"/>
                  <a:pt x="3" y="8"/>
                  <a:pt x="4" y="7"/>
                </a:cubicBezTo>
                <a:cubicBezTo>
                  <a:pt x="5" y="8"/>
                  <a:pt x="7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7" y="9"/>
                  <a:pt x="3" y="7"/>
                  <a:pt x="2" y="10"/>
                </a:cubicBezTo>
                <a:cubicBezTo>
                  <a:pt x="1" y="10"/>
                  <a:pt x="2" y="9"/>
                  <a:pt x="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4"/>
          <p:cNvSpPr>
            <a:spLocks/>
          </p:cNvSpPr>
          <p:nvPr/>
        </p:nvSpPr>
        <p:spPr bwMode="auto">
          <a:xfrm>
            <a:off x="5592763" y="3729038"/>
            <a:ext cx="63500" cy="6191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2"/>
                  <a:pt x="2" y="2"/>
                </a:cubicBezTo>
                <a:cubicBezTo>
                  <a:pt x="2" y="2"/>
                  <a:pt x="2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5656263" y="3822701"/>
            <a:ext cx="31750" cy="0"/>
          </a:xfrm>
          <a:custGeom>
            <a:avLst/>
            <a:gdLst>
              <a:gd name="T0" fmla="*/ 20 w 20"/>
              <a:gd name="T1" fmla="*/ 20 w 20"/>
              <a:gd name="T2" fmla="*/ 0 w 20"/>
              <a:gd name="T3" fmla="*/ 20 w 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0">
                <a:moveTo>
                  <a:pt x="20" y="0"/>
                </a:moveTo>
                <a:lnTo>
                  <a:pt x="20" y="0"/>
                </a:lnTo>
                <a:lnTo>
                  <a:pt x="0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6756400" y="4264026"/>
            <a:ext cx="31750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7"/>
          <p:cNvSpPr>
            <a:spLocks noEditPoints="1"/>
          </p:cNvSpPr>
          <p:nvPr/>
        </p:nvSpPr>
        <p:spPr bwMode="auto">
          <a:xfrm>
            <a:off x="4492625" y="4138613"/>
            <a:ext cx="2578100" cy="755650"/>
          </a:xfrm>
          <a:custGeom>
            <a:avLst/>
            <a:gdLst>
              <a:gd name="T0" fmla="*/ 78 w 82"/>
              <a:gd name="T1" fmla="*/ 5 h 24"/>
              <a:gd name="T2" fmla="*/ 75 w 82"/>
              <a:gd name="T3" fmla="*/ 4 h 24"/>
              <a:gd name="T4" fmla="*/ 72 w 82"/>
              <a:gd name="T5" fmla="*/ 4 h 24"/>
              <a:gd name="T6" fmla="*/ 77 w 82"/>
              <a:gd name="T7" fmla="*/ 3 h 24"/>
              <a:gd name="T8" fmla="*/ 51 w 82"/>
              <a:gd name="T9" fmla="*/ 5 h 24"/>
              <a:gd name="T10" fmla="*/ 35 w 82"/>
              <a:gd name="T11" fmla="*/ 16 h 24"/>
              <a:gd name="T12" fmla="*/ 34 w 82"/>
              <a:gd name="T13" fmla="*/ 18 h 24"/>
              <a:gd name="T14" fmla="*/ 24 w 82"/>
              <a:gd name="T15" fmla="*/ 14 h 24"/>
              <a:gd name="T16" fmla="*/ 22 w 82"/>
              <a:gd name="T17" fmla="*/ 13 h 24"/>
              <a:gd name="T18" fmla="*/ 17 w 82"/>
              <a:gd name="T19" fmla="*/ 8 h 24"/>
              <a:gd name="T20" fmla="*/ 17 w 82"/>
              <a:gd name="T21" fmla="*/ 12 h 24"/>
              <a:gd name="T22" fmla="*/ 10 w 82"/>
              <a:gd name="T23" fmla="*/ 15 h 24"/>
              <a:gd name="T24" fmla="*/ 16 w 82"/>
              <a:gd name="T25" fmla="*/ 6 h 24"/>
              <a:gd name="T26" fmla="*/ 15 w 82"/>
              <a:gd name="T27" fmla="*/ 5 h 24"/>
              <a:gd name="T28" fmla="*/ 13 w 82"/>
              <a:gd name="T29" fmla="*/ 3 h 24"/>
              <a:gd name="T30" fmla="*/ 12 w 82"/>
              <a:gd name="T31" fmla="*/ 1 h 24"/>
              <a:gd name="T32" fmla="*/ 2 w 82"/>
              <a:gd name="T33" fmla="*/ 16 h 24"/>
              <a:gd name="T34" fmla="*/ 2 w 82"/>
              <a:gd name="T35" fmla="*/ 15 h 24"/>
              <a:gd name="T36" fmla="*/ 1 w 82"/>
              <a:gd name="T37" fmla="*/ 14 h 24"/>
              <a:gd name="T38" fmla="*/ 17 w 82"/>
              <a:gd name="T39" fmla="*/ 20 h 24"/>
              <a:gd name="T40" fmla="*/ 23 w 82"/>
              <a:gd name="T41" fmla="*/ 19 h 24"/>
              <a:gd name="T42" fmla="*/ 31 w 82"/>
              <a:gd name="T43" fmla="*/ 23 h 24"/>
              <a:gd name="T44" fmla="*/ 41 w 82"/>
              <a:gd name="T45" fmla="*/ 22 h 24"/>
              <a:gd name="T46" fmla="*/ 82 w 82"/>
              <a:gd name="T47" fmla="*/ 6 h 24"/>
              <a:gd name="T48" fmla="*/ 77 w 82"/>
              <a:gd name="T49" fmla="*/ 6 h 24"/>
              <a:gd name="T50" fmla="*/ 5 w 82"/>
              <a:gd name="T51" fmla="*/ 15 h 24"/>
              <a:gd name="T52" fmla="*/ 6 w 82"/>
              <a:gd name="T53" fmla="*/ 6 h 24"/>
              <a:gd name="T54" fmla="*/ 50 w 82"/>
              <a:gd name="T55" fmla="*/ 8 h 24"/>
              <a:gd name="T56" fmla="*/ 50 w 82"/>
              <a:gd name="T57" fmla="*/ 8 h 24"/>
              <a:gd name="T58" fmla="*/ 71 w 82"/>
              <a:gd name="T59" fmla="*/ 4 h 24"/>
              <a:gd name="T60" fmla="*/ 71 w 82"/>
              <a:gd name="T61" fmla="*/ 3 h 24"/>
              <a:gd name="T62" fmla="*/ 71 w 82"/>
              <a:gd name="T63" fmla="*/ 4 h 24"/>
              <a:gd name="T64" fmla="*/ 71 w 82"/>
              <a:gd name="T6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2" h="24">
                <a:moveTo>
                  <a:pt x="77" y="6"/>
                </a:moveTo>
                <a:cubicBezTo>
                  <a:pt x="78" y="5"/>
                  <a:pt x="78" y="5"/>
                  <a:pt x="78" y="5"/>
                </a:cubicBezTo>
                <a:cubicBezTo>
                  <a:pt x="77" y="5"/>
                  <a:pt x="76" y="5"/>
                  <a:pt x="75" y="5"/>
                </a:cubicBezTo>
                <a:cubicBezTo>
                  <a:pt x="75" y="5"/>
                  <a:pt x="75" y="4"/>
                  <a:pt x="75" y="4"/>
                </a:cubicBezTo>
                <a:cubicBezTo>
                  <a:pt x="74" y="4"/>
                  <a:pt x="73" y="4"/>
                  <a:pt x="73" y="5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3"/>
                  <a:pt x="71" y="3"/>
                </a:cubicBezTo>
                <a:cubicBezTo>
                  <a:pt x="73" y="3"/>
                  <a:pt x="75" y="3"/>
                  <a:pt x="77" y="3"/>
                </a:cubicBezTo>
                <a:cubicBezTo>
                  <a:pt x="78" y="2"/>
                  <a:pt x="76" y="1"/>
                  <a:pt x="75" y="1"/>
                </a:cubicBezTo>
                <a:cubicBezTo>
                  <a:pt x="67" y="1"/>
                  <a:pt x="58" y="1"/>
                  <a:pt x="51" y="5"/>
                </a:cubicBezTo>
                <a:cubicBezTo>
                  <a:pt x="49" y="6"/>
                  <a:pt x="48" y="8"/>
                  <a:pt x="46" y="9"/>
                </a:cubicBezTo>
                <a:cubicBezTo>
                  <a:pt x="43" y="12"/>
                  <a:pt x="40" y="15"/>
                  <a:pt x="35" y="16"/>
                </a:cubicBezTo>
                <a:cubicBezTo>
                  <a:pt x="34" y="18"/>
                  <a:pt x="32" y="17"/>
                  <a:pt x="31" y="18"/>
                </a:cubicBezTo>
                <a:cubicBezTo>
                  <a:pt x="32" y="18"/>
                  <a:pt x="33" y="17"/>
                  <a:pt x="34" y="18"/>
                </a:cubicBezTo>
                <a:cubicBezTo>
                  <a:pt x="32" y="19"/>
                  <a:pt x="30" y="17"/>
                  <a:pt x="27" y="18"/>
                </a:cubicBezTo>
                <a:cubicBezTo>
                  <a:pt x="26" y="17"/>
                  <a:pt x="23" y="17"/>
                  <a:pt x="24" y="14"/>
                </a:cubicBezTo>
                <a:cubicBezTo>
                  <a:pt x="23" y="14"/>
                  <a:pt x="23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3"/>
                  <a:pt x="22" y="13"/>
                  <a:pt x="21" y="12"/>
                </a:cubicBezTo>
                <a:cubicBezTo>
                  <a:pt x="19" y="12"/>
                  <a:pt x="19" y="9"/>
                  <a:pt x="17" y="8"/>
                </a:cubicBezTo>
                <a:cubicBezTo>
                  <a:pt x="17" y="9"/>
                  <a:pt x="18" y="11"/>
                  <a:pt x="16" y="12"/>
                </a:cubicBezTo>
                <a:cubicBezTo>
                  <a:pt x="17" y="12"/>
                  <a:pt x="17" y="11"/>
                  <a:pt x="17" y="12"/>
                </a:cubicBezTo>
                <a:cubicBezTo>
                  <a:pt x="17" y="14"/>
                  <a:pt x="14" y="15"/>
                  <a:pt x="13" y="16"/>
                </a:cubicBezTo>
                <a:cubicBezTo>
                  <a:pt x="11" y="18"/>
                  <a:pt x="11" y="15"/>
                  <a:pt x="10" y="15"/>
                </a:cubicBezTo>
                <a:cubicBezTo>
                  <a:pt x="10" y="12"/>
                  <a:pt x="10" y="7"/>
                  <a:pt x="14" y="6"/>
                </a:cubicBezTo>
                <a:cubicBezTo>
                  <a:pt x="15" y="6"/>
                  <a:pt x="15" y="5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5"/>
                  <a:pt x="14" y="2"/>
                  <a:pt x="13" y="3"/>
                </a:cubicBezTo>
                <a:cubicBezTo>
                  <a:pt x="12" y="2"/>
                  <a:pt x="13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1"/>
                  <a:pt x="11" y="1"/>
                </a:cubicBezTo>
                <a:cubicBezTo>
                  <a:pt x="3" y="2"/>
                  <a:pt x="4" y="10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1" y="13"/>
                  <a:pt x="1" y="12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6"/>
                  <a:pt x="2" y="16"/>
                  <a:pt x="3" y="17"/>
                </a:cubicBezTo>
                <a:cubicBezTo>
                  <a:pt x="7" y="20"/>
                  <a:pt x="13" y="22"/>
                  <a:pt x="17" y="20"/>
                </a:cubicBezTo>
                <a:cubicBezTo>
                  <a:pt x="19" y="19"/>
                  <a:pt x="21" y="18"/>
                  <a:pt x="22" y="17"/>
                </a:cubicBezTo>
                <a:cubicBezTo>
                  <a:pt x="22" y="17"/>
                  <a:pt x="23" y="18"/>
                  <a:pt x="23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7" y="20"/>
                  <a:pt x="28" y="23"/>
                  <a:pt x="31" y="23"/>
                </a:cubicBezTo>
                <a:cubicBezTo>
                  <a:pt x="33" y="24"/>
                  <a:pt x="34" y="23"/>
                  <a:pt x="36" y="24"/>
                </a:cubicBezTo>
                <a:cubicBezTo>
                  <a:pt x="38" y="24"/>
                  <a:pt x="39" y="22"/>
                  <a:pt x="41" y="22"/>
                </a:cubicBezTo>
                <a:cubicBezTo>
                  <a:pt x="46" y="18"/>
                  <a:pt x="49" y="14"/>
                  <a:pt x="53" y="10"/>
                </a:cubicBezTo>
                <a:cubicBezTo>
                  <a:pt x="63" y="7"/>
                  <a:pt x="73" y="8"/>
                  <a:pt x="82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79" y="6"/>
                  <a:pt x="78" y="6"/>
                  <a:pt x="77" y="6"/>
                </a:cubicBezTo>
                <a:close/>
                <a:moveTo>
                  <a:pt x="5" y="14"/>
                </a:moveTo>
                <a:cubicBezTo>
                  <a:pt x="4" y="14"/>
                  <a:pt x="5" y="14"/>
                  <a:pt x="5" y="15"/>
                </a:cubicBezTo>
                <a:cubicBezTo>
                  <a:pt x="4" y="13"/>
                  <a:pt x="5" y="11"/>
                  <a:pt x="5" y="10"/>
                </a:cubicBezTo>
                <a:cubicBezTo>
                  <a:pt x="5" y="9"/>
                  <a:pt x="6" y="7"/>
                  <a:pt x="6" y="6"/>
                </a:cubicBezTo>
                <a:cubicBezTo>
                  <a:pt x="6" y="9"/>
                  <a:pt x="5" y="12"/>
                  <a:pt x="5" y="14"/>
                </a:cubicBezTo>
                <a:close/>
                <a:moveTo>
                  <a:pt x="50" y="8"/>
                </a:moveTo>
                <a:cubicBezTo>
                  <a:pt x="50" y="8"/>
                  <a:pt x="50" y="7"/>
                  <a:pt x="51" y="7"/>
                </a:cubicBezTo>
                <a:cubicBezTo>
                  <a:pt x="51" y="7"/>
                  <a:pt x="50" y="8"/>
                  <a:pt x="50" y="8"/>
                </a:cubicBezTo>
                <a:close/>
                <a:moveTo>
                  <a:pt x="71" y="4"/>
                </a:moveTo>
                <a:cubicBezTo>
                  <a:pt x="71" y="4"/>
                  <a:pt x="71" y="4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2" y="4"/>
                  <a:pt x="72" y="4"/>
                </a:cubicBezTo>
                <a:lnTo>
                  <a:pt x="7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6850063" y="42640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6788150" y="4232276"/>
            <a:ext cx="0" cy="31750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6064250" y="57134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6096000" y="5651501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6692900" y="5083176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6032500" y="5681663"/>
            <a:ext cx="31750" cy="63500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1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6535738" y="5146676"/>
            <a:ext cx="31750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0"/>
                  <a:pt x="0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6724650" y="5241926"/>
            <a:ext cx="93663" cy="30163"/>
          </a:xfrm>
          <a:custGeom>
            <a:avLst/>
            <a:gdLst>
              <a:gd name="T0" fmla="*/ 1 w 3"/>
              <a:gd name="T1" fmla="*/ 1 h 1"/>
              <a:gd name="T2" fmla="*/ 3 w 3"/>
              <a:gd name="T3" fmla="*/ 0 h 1"/>
              <a:gd name="T4" fmla="*/ 0 w 3"/>
              <a:gd name="T5" fmla="*/ 1 h 1"/>
              <a:gd name="T6" fmla="*/ 1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2" y="1"/>
                  <a:pt x="2" y="1"/>
                  <a:pt x="3" y="0"/>
                </a:cubicBezTo>
                <a:cubicBezTo>
                  <a:pt x="2" y="0"/>
                  <a:pt x="1" y="1"/>
                  <a:pt x="0" y="1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6410325" y="54610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2513013" y="56816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6756400" y="53355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6473825" y="52101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6724650" y="52720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6503988" y="5146676"/>
            <a:ext cx="31750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6410325" y="5114926"/>
            <a:ext cx="31750" cy="3175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6442075" y="5083176"/>
            <a:ext cx="61913" cy="3175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0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2" y="0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6316663" y="48625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6724650" y="5051426"/>
            <a:ext cx="31750" cy="3175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1" y="1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6"/>
          <p:cNvSpPr>
            <a:spLocks/>
          </p:cNvSpPr>
          <p:nvPr/>
        </p:nvSpPr>
        <p:spPr bwMode="auto">
          <a:xfrm>
            <a:off x="6535738" y="51784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4241800" y="5524501"/>
            <a:ext cx="31750" cy="3175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4556125" y="53673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4021138" y="48006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Rectangle 120"/>
          <p:cNvSpPr>
            <a:spLocks noChangeArrowheads="1"/>
          </p:cNvSpPr>
          <p:nvPr/>
        </p:nvSpPr>
        <p:spPr bwMode="auto">
          <a:xfrm>
            <a:off x="4556125" y="5367338"/>
            <a:ext cx="1588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6346825" y="4830763"/>
            <a:ext cx="31750" cy="31750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6378575" y="5241926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3"/>
          <p:cNvSpPr>
            <a:spLocks/>
          </p:cNvSpPr>
          <p:nvPr/>
        </p:nvSpPr>
        <p:spPr bwMode="auto">
          <a:xfrm>
            <a:off x="6724650" y="5367338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4"/>
          <p:cNvSpPr>
            <a:spLocks noEditPoints="1"/>
          </p:cNvSpPr>
          <p:nvPr/>
        </p:nvSpPr>
        <p:spPr bwMode="auto">
          <a:xfrm>
            <a:off x="2449513" y="4641851"/>
            <a:ext cx="4464050" cy="1922463"/>
          </a:xfrm>
          <a:custGeom>
            <a:avLst/>
            <a:gdLst>
              <a:gd name="T0" fmla="*/ 133 w 142"/>
              <a:gd name="T1" fmla="*/ 19 h 61"/>
              <a:gd name="T2" fmla="*/ 124 w 142"/>
              <a:gd name="T3" fmla="*/ 20 h 61"/>
              <a:gd name="T4" fmla="*/ 128 w 142"/>
              <a:gd name="T5" fmla="*/ 17 h 61"/>
              <a:gd name="T6" fmla="*/ 130 w 142"/>
              <a:gd name="T7" fmla="*/ 16 h 61"/>
              <a:gd name="T8" fmla="*/ 137 w 142"/>
              <a:gd name="T9" fmla="*/ 17 h 61"/>
              <a:gd name="T10" fmla="*/ 136 w 142"/>
              <a:gd name="T11" fmla="*/ 15 h 61"/>
              <a:gd name="T12" fmla="*/ 114 w 142"/>
              <a:gd name="T13" fmla="*/ 23 h 61"/>
              <a:gd name="T14" fmla="*/ 24 w 142"/>
              <a:gd name="T15" fmla="*/ 31 h 61"/>
              <a:gd name="T16" fmla="*/ 12 w 142"/>
              <a:gd name="T17" fmla="*/ 33 h 61"/>
              <a:gd name="T18" fmla="*/ 25 w 142"/>
              <a:gd name="T19" fmla="*/ 13 h 61"/>
              <a:gd name="T20" fmla="*/ 52 w 142"/>
              <a:gd name="T21" fmla="*/ 15 h 61"/>
              <a:gd name="T22" fmla="*/ 40 w 142"/>
              <a:gd name="T23" fmla="*/ 20 h 61"/>
              <a:gd name="T24" fmla="*/ 51 w 142"/>
              <a:gd name="T25" fmla="*/ 28 h 61"/>
              <a:gd name="T26" fmla="*/ 85 w 142"/>
              <a:gd name="T27" fmla="*/ 26 h 61"/>
              <a:gd name="T28" fmla="*/ 118 w 142"/>
              <a:gd name="T29" fmla="*/ 12 h 61"/>
              <a:gd name="T30" fmla="*/ 124 w 142"/>
              <a:gd name="T31" fmla="*/ 8 h 61"/>
              <a:gd name="T32" fmla="*/ 121 w 142"/>
              <a:gd name="T33" fmla="*/ 5 h 61"/>
              <a:gd name="T34" fmla="*/ 119 w 142"/>
              <a:gd name="T35" fmla="*/ 3 h 61"/>
              <a:gd name="T36" fmla="*/ 91 w 142"/>
              <a:gd name="T37" fmla="*/ 19 h 61"/>
              <a:gd name="T38" fmla="*/ 63 w 142"/>
              <a:gd name="T39" fmla="*/ 26 h 61"/>
              <a:gd name="T40" fmla="*/ 59 w 142"/>
              <a:gd name="T41" fmla="*/ 29 h 61"/>
              <a:gd name="T42" fmla="*/ 56 w 142"/>
              <a:gd name="T43" fmla="*/ 9 h 61"/>
              <a:gd name="T44" fmla="*/ 41 w 142"/>
              <a:gd name="T45" fmla="*/ 8 h 61"/>
              <a:gd name="T46" fmla="*/ 34 w 142"/>
              <a:gd name="T47" fmla="*/ 0 h 61"/>
              <a:gd name="T48" fmla="*/ 26 w 142"/>
              <a:gd name="T49" fmla="*/ 5 h 61"/>
              <a:gd name="T50" fmla="*/ 0 w 142"/>
              <a:gd name="T51" fmla="*/ 28 h 61"/>
              <a:gd name="T52" fmla="*/ 58 w 142"/>
              <a:gd name="T53" fmla="*/ 54 h 61"/>
              <a:gd name="T54" fmla="*/ 94 w 142"/>
              <a:gd name="T55" fmla="*/ 46 h 61"/>
              <a:gd name="T56" fmla="*/ 102 w 142"/>
              <a:gd name="T57" fmla="*/ 42 h 61"/>
              <a:gd name="T58" fmla="*/ 108 w 142"/>
              <a:gd name="T59" fmla="*/ 40 h 61"/>
              <a:gd name="T60" fmla="*/ 111 w 142"/>
              <a:gd name="T61" fmla="*/ 37 h 61"/>
              <a:gd name="T62" fmla="*/ 115 w 142"/>
              <a:gd name="T63" fmla="*/ 32 h 61"/>
              <a:gd name="T64" fmla="*/ 122 w 142"/>
              <a:gd name="T65" fmla="*/ 28 h 61"/>
              <a:gd name="T66" fmla="*/ 124 w 142"/>
              <a:gd name="T67" fmla="*/ 26 h 61"/>
              <a:gd name="T68" fmla="*/ 132 w 142"/>
              <a:gd name="T69" fmla="*/ 22 h 61"/>
              <a:gd name="T70" fmla="*/ 135 w 142"/>
              <a:gd name="T71" fmla="*/ 22 h 61"/>
              <a:gd name="T72" fmla="*/ 137 w 142"/>
              <a:gd name="T73" fmla="*/ 22 h 61"/>
              <a:gd name="T74" fmla="*/ 132 w 142"/>
              <a:gd name="T75" fmla="*/ 16 h 61"/>
              <a:gd name="T76" fmla="*/ 118 w 142"/>
              <a:gd name="T77" fmla="*/ 3 h 61"/>
              <a:gd name="T78" fmla="*/ 84 w 142"/>
              <a:gd name="T79" fmla="*/ 20 h 61"/>
              <a:gd name="T80" fmla="*/ 64 w 142"/>
              <a:gd name="T81" fmla="*/ 26 h 61"/>
              <a:gd name="T82" fmla="*/ 24 w 142"/>
              <a:gd name="T83" fmla="*/ 8 h 61"/>
              <a:gd name="T84" fmla="*/ 19 w 142"/>
              <a:gd name="T85" fmla="*/ 8 h 61"/>
              <a:gd name="T86" fmla="*/ 22 w 142"/>
              <a:gd name="T87" fmla="*/ 38 h 61"/>
              <a:gd name="T88" fmla="*/ 23 w 142"/>
              <a:gd name="T89" fmla="*/ 35 h 61"/>
              <a:gd name="T90" fmla="*/ 64 w 142"/>
              <a:gd name="T91" fmla="*/ 43 h 61"/>
              <a:gd name="T92" fmla="*/ 66 w 142"/>
              <a:gd name="T93" fmla="*/ 38 h 61"/>
              <a:gd name="T94" fmla="*/ 116 w 142"/>
              <a:gd name="T95" fmla="*/ 25 h 61"/>
              <a:gd name="T96" fmla="*/ 112 w 142"/>
              <a:gd name="T97" fmla="*/ 28 h 61"/>
              <a:gd name="T98" fmla="*/ 112 w 142"/>
              <a:gd name="T99" fmla="*/ 28 h 61"/>
              <a:gd name="T100" fmla="*/ 109 w 142"/>
              <a:gd name="T101" fmla="*/ 36 h 61"/>
              <a:gd name="T102" fmla="*/ 111 w 142"/>
              <a:gd name="T103" fmla="*/ 34 h 61"/>
              <a:gd name="T104" fmla="*/ 113 w 142"/>
              <a:gd name="T105" fmla="*/ 30 h 61"/>
              <a:gd name="T106" fmla="*/ 112 w 142"/>
              <a:gd name="T107" fmla="*/ 34 h 61"/>
              <a:gd name="T108" fmla="*/ 112 w 142"/>
              <a:gd name="T109" fmla="*/ 30 h 61"/>
              <a:gd name="T110" fmla="*/ 115 w 142"/>
              <a:gd name="T111" fmla="*/ 27 h 61"/>
              <a:gd name="T112" fmla="*/ 117 w 142"/>
              <a:gd name="T113" fmla="*/ 24 h 61"/>
              <a:gd name="T114" fmla="*/ 121 w 142"/>
              <a:gd name="T115" fmla="*/ 22 h 61"/>
              <a:gd name="T116" fmla="*/ 121 w 142"/>
              <a:gd name="T117" fmla="*/ 22 h 61"/>
              <a:gd name="T118" fmla="*/ 123 w 142"/>
              <a:gd name="T119" fmla="*/ 24 h 61"/>
              <a:gd name="T120" fmla="*/ 123 w 142"/>
              <a:gd name="T121" fmla="*/ 24 h 61"/>
              <a:gd name="T122" fmla="*/ 129 w 142"/>
              <a:gd name="T123" fmla="*/ 20 h 61"/>
              <a:gd name="T124" fmla="*/ 130 w 142"/>
              <a:gd name="T125" fmla="*/ 2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" h="61">
                <a:moveTo>
                  <a:pt x="137" y="21"/>
                </a:moveTo>
                <a:cubicBezTo>
                  <a:pt x="137" y="21"/>
                  <a:pt x="137" y="21"/>
                  <a:pt x="137" y="21"/>
                </a:cubicBezTo>
                <a:cubicBezTo>
                  <a:pt x="137" y="21"/>
                  <a:pt x="137" y="20"/>
                  <a:pt x="136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20"/>
                  <a:pt x="136" y="21"/>
                  <a:pt x="135" y="21"/>
                </a:cubicBezTo>
                <a:cubicBezTo>
                  <a:pt x="135" y="21"/>
                  <a:pt x="135" y="21"/>
                  <a:pt x="135" y="20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20"/>
                  <a:pt x="134" y="19"/>
                  <a:pt x="133" y="19"/>
                </a:cubicBezTo>
                <a:cubicBezTo>
                  <a:pt x="134" y="18"/>
                  <a:pt x="135" y="19"/>
                  <a:pt x="135" y="18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37" y="18"/>
                  <a:pt x="138" y="18"/>
                  <a:pt x="140" y="18"/>
                </a:cubicBezTo>
                <a:cubicBezTo>
                  <a:pt x="139" y="17"/>
                  <a:pt x="138" y="18"/>
                  <a:pt x="138" y="18"/>
                </a:cubicBezTo>
                <a:cubicBezTo>
                  <a:pt x="136" y="17"/>
                  <a:pt x="134" y="18"/>
                  <a:pt x="132" y="18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31" y="17"/>
                  <a:pt x="131" y="18"/>
                  <a:pt x="130" y="18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5" y="20"/>
                  <a:pt x="125" y="20"/>
                </a:cubicBezTo>
                <a:cubicBezTo>
                  <a:pt x="124" y="19"/>
                  <a:pt x="125" y="19"/>
                  <a:pt x="125" y="19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8"/>
                  <a:pt x="126" y="18"/>
                  <a:pt x="126" y="17"/>
                </a:cubicBezTo>
                <a:cubicBezTo>
                  <a:pt x="126" y="17"/>
                  <a:pt x="127" y="17"/>
                  <a:pt x="127" y="17"/>
                </a:cubicBezTo>
                <a:cubicBezTo>
                  <a:pt x="127" y="18"/>
                  <a:pt x="127" y="18"/>
                  <a:pt x="126" y="18"/>
                </a:cubicBezTo>
                <a:cubicBezTo>
                  <a:pt x="127" y="18"/>
                  <a:pt x="127" y="17"/>
                  <a:pt x="128" y="17"/>
                </a:cubicBezTo>
                <a:cubicBezTo>
                  <a:pt x="128" y="17"/>
                  <a:pt x="128" y="17"/>
                  <a:pt x="128" y="18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6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9" y="16"/>
                  <a:pt x="129" y="16"/>
                </a:cubicBezTo>
                <a:cubicBezTo>
                  <a:pt x="129" y="15"/>
                  <a:pt x="130" y="15"/>
                  <a:pt x="130" y="16"/>
                </a:cubicBezTo>
                <a:cubicBezTo>
                  <a:pt x="130" y="16"/>
                  <a:pt x="130" y="16"/>
                  <a:pt x="130" y="16"/>
                </a:cubicBezTo>
                <a:cubicBezTo>
                  <a:pt x="130" y="16"/>
                  <a:pt x="131" y="16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0" y="17"/>
                  <a:pt x="130" y="17"/>
                  <a:pt x="130" y="17"/>
                </a:cubicBezTo>
                <a:cubicBezTo>
                  <a:pt x="131" y="17"/>
                  <a:pt x="130" y="18"/>
                  <a:pt x="131" y="18"/>
                </a:cubicBezTo>
                <a:cubicBezTo>
                  <a:pt x="132" y="17"/>
                  <a:pt x="133" y="17"/>
                  <a:pt x="134" y="16"/>
                </a:cubicBezTo>
                <a:cubicBezTo>
                  <a:pt x="135" y="16"/>
                  <a:pt x="136" y="15"/>
                  <a:pt x="136" y="17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37" y="16"/>
                  <a:pt x="136" y="16"/>
                  <a:pt x="136" y="16"/>
                </a:cubicBezTo>
                <a:cubicBezTo>
                  <a:pt x="137" y="16"/>
                  <a:pt x="136" y="15"/>
                  <a:pt x="137" y="15"/>
                </a:cubicBezTo>
                <a:cubicBezTo>
                  <a:pt x="137" y="15"/>
                  <a:pt x="138" y="15"/>
                  <a:pt x="138" y="16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7" y="15"/>
                  <a:pt x="134" y="15"/>
                  <a:pt x="131" y="15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32" y="15"/>
                  <a:pt x="132" y="15"/>
                  <a:pt x="133" y="15"/>
                </a:cubicBezTo>
                <a:cubicBezTo>
                  <a:pt x="134" y="15"/>
                  <a:pt x="135" y="15"/>
                  <a:pt x="136" y="15"/>
                </a:cubicBezTo>
                <a:cubicBezTo>
                  <a:pt x="136" y="14"/>
                  <a:pt x="135" y="14"/>
                  <a:pt x="135" y="14"/>
                </a:cubicBezTo>
                <a:cubicBezTo>
                  <a:pt x="135" y="14"/>
                  <a:pt x="135" y="14"/>
                  <a:pt x="135" y="14"/>
                </a:cubicBezTo>
                <a:cubicBezTo>
                  <a:pt x="135" y="14"/>
                  <a:pt x="135" y="14"/>
                  <a:pt x="134" y="14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31" y="15"/>
                  <a:pt x="129" y="16"/>
                  <a:pt x="126" y="16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3" y="17"/>
                  <a:pt x="120" y="19"/>
                  <a:pt x="117" y="20"/>
                </a:cubicBezTo>
                <a:cubicBezTo>
                  <a:pt x="116" y="21"/>
                  <a:pt x="115" y="22"/>
                  <a:pt x="114" y="23"/>
                </a:cubicBezTo>
                <a:cubicBezTo>
                  <a:pt x="108" y="30"/>
                  <a:pt x="101" y="33"/>
                  <a:pt x="91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4" y="37"/>
                  <a:pt x="81" y="32"/>
                  <a:pt x="75" y="34"/>
                </a:cubicBezTo>
                <a:cubicBezTo>
                  <a:pt x="69" y="35"/>
                  <a:pt x="63" y="38"/>
                  <a:pt x="59" y="43"/>
                </a:cubicBezTo>
                <a:cubicBezTo>
                  <a:pt x="55" y="47"/>
                  <a:pt x="51" y="50"/>
                  <a:pt x="45" y="50"/>
                </a:cubicBezTo>
                <a:cubicBezTo>
                  <a:pt x="38" y="50"/>
                  <a:pt x="30" y="48"/>
                  <a:pt x="27" y="41"/>
                </a:cubicBezTo>
                <a:cubicBezTo>
                  <a:pt x="27" y="38"/>
                  <a:pt x="25" y="36"/>
                  <a:pt x="24" y="33"/>
                </a:cubicBezTo>
                <a:cubicBezTo>
                  <a:pt x="24" y="33"/>
                  <a:pt x="23" y="32"/>
                  <a:pt x="24" y="31"/>
                </a:cubicBezTo>
                <a:cubicBezTo>
                  <a:pt x="24" y="30"/>
                  <a:pt x="24" y="28"/>
                  <a:pt x="22" y="27"/>
                </a:cubicBezTo>
                <a:cubicBezTo>
                  <a:pt x="22" y="24"/>
                  <a:pt x="21" y="22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7" y="21"/>
                  <a:pt x="17" y="22"/>
                </a:cubicBezTo>
                <a:cubicBezTo>
                  <a:pt x="17" y="23"/>
                  <a:pt x="18" y="21"/>
                  <a:pt x="18" y="22"/>
                </a:cubicBezTo>
                <a:cubicBezTo>
                  <a:pt x="17" y="23"/>
                  <a:pt x="15" y="23"/>
                  <a:pt x="14" y="23"/>
                </a:cubicBezTo>
                <a:cubicBezTo>
                  <a:pt x="14" y="27"/>
                  <a:pt x="20" y="24"/>
                  <a:pt x="20" y="29"/>
                </a:cubicBezTo>
                <a:cubicBezTo>
                  <a:pt x="18" y="32"/>
                  <a:pt x="15" y="32"/>
                  <a:pt x="12" y="33"/>
                </a:cubicBezTo>
                <a:cubicBezTo>
                  <a:pt x="10" y="32"/>
                  <a:pt x="8" y="31"/>
                  <a:pt x="6" y="29"/>
                </a:cubicBezTo>
                <a:cubicBezTo>
                  <a:pt x="5" y="27"/>
                  <a:pt x="6" y="25"/>
                  <a:pt x="6" y="23"/>
                </a:cubicBezTo>
                <a:cubicBezTo>
                  <a:pt x="6" y="21"/>
                  <a:pt x="9" y="19"/>
                  <a:pt x="11" y="18"/>
                </a:cubicBezTo>
                <a:cubicBezTo>
                  <a:pt x="15" y="17"/>
                  <a:pt x="17" y="14"/>
                  <a:pt x="21" y="16"/>
                </a:cubicBezTo>
                <a:cubicBezTo>
                  <a:pt x="22" y="16"/>
                  <a:pt x="22" y="16"/>
                  <a:pt x="23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7"/>
                  <a:pt x="25" y="18"/>
                  <a:pt x="25" y="18"/>
                </a:cubicBezTo>
                <a:cubicBezTo>
                  <a:pt x="25" y="17"/>
                  <a:pt x="26" y="15"/>
                  <a:pt x="25" y="13"/>
                </a:cubicBezTo>
                <a:cubicBezTo>
                  <a:pt x="26" y="12"/>
                  <a:pt x="26" y="10"/>
                  <a:pt x="27" y="9"/>
                </a:cubicBezTo>
                <a:cubicBezTo>
                  <a:pt x="30" y="9"/>
                  <a:pt x="33" y="10"/>
                  <a:pt x="35" y="11"/>
                </a:cubicBezTo>
                <a:cubicBezTo>
                  <a:pt x="37" y="12"/>
                  <a:pt x="36" y="15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7" y="17"/>
                  <a:pt x="38" y="17"/>
                  <a:pt x="38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6"/>
                  <a:pt x="39" y="15"/>
                  <a:pt x="40" y="15"/>
                </a:cubicBezTo>
                <a:cubicBezTo>
                  <a:pt x="44" y="17"/>
                  <a:pt x="48" y="12"/>
                  <a:pt x="52" y="15"/>
                </a:cubicBezTo>
                <a:cubicBezTo>
                  <a:pt x="53" y="17"/>
                  <a:pt x="54" y="19"/>
                  <a:pt x="53" y="22"/>
                </a:cubicBezTo>
                <a:cubicBezTo>
                  <a:pt x="51" y="23"/>
                  <a:pt x="49" y="26"/>
                  <a:pt x="46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27"/>
                  <a:pt x="45" y="26"/>
                  <a:pt x="45" y="26"/>
                </a:cubicBezTo>
                <a:cubicBezTo>
                  <a:pt x="43" y="26"/>
                  <a:pt x="41" y="25"/>
                  <a:pt x="40" y="23"/>
                </a:cubicBezTo>
                <a:cubicBezTo>
                  <a:pt x="40" y="22"/>
                  <a:pt x="41" y="22"/>
                  <a:pt x="42" y="22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8" y="21"/>
                  <a:pt x="39" y="24"/>
                  <a:pt x="38" y="25"/>
                </a:cubicBezTo>
                <a:cubicBezTo>
                  <a:pt x="38" y="26"/>
                  <a:pt x="39" y="27"/>
                  <a:pt x="39" y="28"/>
                </a:cubicBezTo>
                <a:cubicBezTo>
                  <a:pt x="40" y="29"/>
                  <a:pt x="40" y="31"/>
                  <a:pt x="42" y="32"/>
                </a:cubicBezTo>
                <a:cubicBezTo>
                  <a:pt x="42" y="31"/>
                  <a:pt x="43" y="31"/>
                  <a:pt x="44" y="31"/>
                </a:cubicBezTo>
                <a:cubicBezTo>
                  <a:pt x="46" y="31"/>
                  <a:pt x="46" y="28"/>
                  <a:pt x="48" y="27"/>
                </a:cubicBezTo>
                <a:cubicBezTo>
                  <a:pt x="48" y="27"/>
                  <a:pt x="49" y="27"/>
                  <a:pt x="49" y="27"/>
                </a:cubicBezTo>
                <a:cubicBezTo>
                  <a:pt x="50" y="27"/>
                  <a:pt x="50" y="27"/>
                  <a:pt x="51" y="27"/>
                </a:cubicBezTo>
                <a:cubicBezTo>
                  <a:pt x="52" y="27"/>
                  <a:pt x="50" y="28"/>
                  <a:pt x="51" y="28"/>
                </a:cubicBezTo>
                <a:cubicBezTo>
                  <a:pt x="51" y="28"/>
                  <a:pt x="51" y="29"/>
                  <a:pt x="52" y="29"/>
                </a:cubicBezTo>
                <a:cubicBezTo>
                  <a:pt x="52" y="30"/>
                  <a:pt x="54" y="30"/>
                  <a:pt x="54" y="31"/>
                </a:cubicBezTo>
                <a:cubicBezTo>
                  <a:pt x="55" y="29"/>
                  <a:pt x="56" y="32"/>
                  <a:pt x="57" y="31"/>
                </a:cubicBezTo>
                <a:cubicBezTo>
                  <a:pt x="60" y="30"/>
                  <a:pt x="64" y="30"/>
                  <a:pt x="68" y="29"/>
                </a:cubicBezTo>
                <a:cubicBezTo>
                  <a:pt x="69" y="26"/>
                  <a:pt x="73" y="28"/>
                  <a:pt x="74" y="25"/>
                </a:cubicBezTo>
                <a:cubicBezTo>
                  <a:pt x="76" y="25"/>
                  <a:pt x="77" y="25"/>
                  <a:pt x="79" y="26"/>
                </a:cubicBezTo>
                <a:cubicBezTo>
                  <a:pt x="79" y="26"/>
                  <a:pt x="79" y="25"/>
                  <a:pt x="79" y="25"/>
                </a:cubicBezTo>
                <a:cubicBezTo>
                  <a:pt x="81" y="25"/>
                  <a:pt x="83" y="26"/>
                  <a:pt x="85" y="26"/>
                </a:cubicBezTo>
                <a:cubicBezTo>
                  <a:pt x="89" y="29"/>
                  <a:pt x="94" y="25"/>
                  <a:pt x="99" y="25"/>
                </a:cubicBezTo>
                <a:cubicBezTo>
                  <a:pt x="103" y="24"/>
                  <a:pt x="106" y="21"/>
                  <a:pt x="109" y="19"/>
                </a:cubicBezTo>
                <a:cubicBezTo>
                  <a:pt x="111" y="16"/>
                  <a:pt x="113" y="16"/>
                  <a:pt x="115" y="15"/>
                </a:cubicBezTo>
                <a:cubicBezTo>
                  <a:pt x="115" y="15"/>
                  <a:pt x="115" y="15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7" y="13"/>
                  <a:pt x="117" y="14"/>
                </a:cubicBezTo>
                <a:cubicBezTo>
                  <a:pt x="117" y="13"/>
                  <a:pt x="118" y="13"/>
                  <a:pt x="118" y="12"/>
                </a:cubicBezTo>
                <a:cubicBezTo>
                  <a:pt x="120" y="12"/>
                  <a:pt x="120" y="11"/>
                  <a:pt x="121" y="11"/>
                </a:cubicBezTo>
                <a:cubicBezTo>
                  <a:pt x="121" y="11"/>
                  <a:pt x="121" y="11"/>
                  <a:pt x="121" y="11"/>
                </a:cubicBezTo>
                <a:cubicBezTo>
                  <a:pt x="123" y="10"/>
                  <a:pt x="125" y="9"/>
                  <a:pt x="127" y="9"/>
                </a:cubicBezTo>
                <a:cubicBezTo>
                  <a:pt x="127" y="8"/>
                  <a:pt x="127" y="8"/>
                  <a:pt x="127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9"/>
                  <a:pt x="126" y="9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4" y="8"/>
                  <a:pt x="124" y="8"/>
                  <a:pt x="124" y="7"/>
                </a:cubicBezTo>
                <a:cubicBezTo>
                  <a:pt x="124" y="8"/>
                  <a:pt x="123" y="8"/>
                  <a:pt x="122" y="8"/>
                </a:cubicBezTo>
                <a:cubicBezTo>
                  <a:pt x="122" y="7"/>
                  <a:pt x="123" y="7"/>
                  <a:pt x="123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3" y="7"/>
                  <a:pt x="123" y="7"/>
                  <a:pt x="124" y="6"/>
                </a:cubicBezTo>
                <a:cubicBezTo>
                  <a:pt x="123" y="6"/>
                  <a:pt x="122" y="6"/>
                  <a:pt x="122" y="7"/>
                </a:cubicBezTo>
                <a:cubicBezTo>
                  <a:pt x="122" y="6"/>
                  <a:pt x="123" y="6"/>
                  <a:pt x="124" y="6"/>
                </a:cubicBezTo>
                <a:cubicBezTo>
                  <a:pt x="123" y="6"/>
                  <a:pt x="122" y="6"/>
                  <a:pt x="121" y="5"/>
                </a:cubicBezTo>
                <a:cubicBezTo>
                  <a:pt x="122" y="5"/>
                  <a:pt x="123" y="5"/>
                  <a:pt x="124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1" y="4"/>
                  <a:pt x="121" y="4"/>
                  <a:pt x="121" y="4"/>
                </a:cubicBezTo>
                <a:cubicBezTo>
                  <a:pt x="122" y="4"/>
                  <a:pt x="124" y="4"/>
                  <a:pt x="125" y="4"/>
                </a:cubicBezTo>
                <a:cubicBezTo>
                  <a:pt x="124" y="3"/>
                  <a:pt x="123" y="4"/>
                  <a:pt x="121" y="4"/>
                </a:cubicBezTo>
                <a:cubicBezTo>
                  <a:pt x="122" y="3"/>
                  <a:pt x="123" y="3"/>
                  <a:pt x="124" y="3"/>
                </a:cubicBezTo>
                <a:cubicBezTo>
                  <a:pt x="122" y="2"/>
                  <a:pt x="121" y="3"/>
                  <a:pt x="119" y="3"/>
                </a:cubicBezTo>
                <a:cubicBezTo>
                  <a:pt x="121" y="2"/>
                  <a:pt x="123" y="1"/>
                  <a:pt x="124" y="1"/>
                </a:cubicBezTo>
                <a:cubicBezTo>
                  <a:pt x="120" y="0"/>
                  <a:pt x="117" y="3"/>
                  <a:pt x="114" y="5"/>
                </a:cubicBezTo>
                <a:cubicBezTo>
                  <a:pt x="113" y="6"/>
                  <a:pt x="112" y="6"/>
                  <a:pt x="111" y="7"/>
                </a:cubicBezTo>
                <a:cubicBezTo>
                  <a:pt x="107" y="9"/>
                  <a:pt x="105" y="12"/>
                  <a:pt x="101" y="14"/>
                </a:cubicBezTo>
                <a:cubicBezTo>
                  <a:pt x="97" y="17"/>
                  <a:pt x="92" y="18"/>
                  <a:pt x="87" y="18"/>
                </a:cubicBezTo>
                <a:cubicBezTo>
                  <a:pt x="85" y="17"/>
                  <a:pt x="83" y="18"/>
                  <a:pt x="81" y="18"/>
                </a:cubicBezTo>
                <a:cubicBezTo>
                  <a:pt x="79" y="18"/>
                  <a:pt x="77" y="17"/>
                  <a:pt x="77" y="18"/>
                </a:cubicBezTo>
                <a:cubicBezTo>
                  <a:pt x="82" y="17"/>
                  <a:pt x="86" y="20"/>
                  <a:pt x="91" y="19"/>
                </a:cubicBezTo>
                <a:cubicBezTo>
                  <a:pt x="90" y="20"/>
                  <a:pt x="86" y="20"/>
                  <a:pt x="84" y="19"/>
                </a:cubicBezTo>
                <a:cubicBezTo>
                  <a:pt x="81" y="19"/>
                  <a:pt x="79" y="19"/>
                  <a:pt x="77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3" y="18"/>
                  <a:pt x="71" y="21"/>
                  <a:pt x="69" y="22"/>
                </a:cubicBezTo>
                <a:cubicBezTo>
                  <a:pt x="69" y="22"/>
                  <a:pt x="70" y="22"/>
                  <a:pt x="70" y="22"/>
                </a:cubicBezTo>
                <a:cubicBezTo>
                  <a:pt x="69" y="22"/>
                  <a:pt x="68" y="23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6" y="25"/>
                  <a:pt x="64" y="25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27"/>
                  <a:pt x="59" y="25"/>
                  <a:pt x="58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7"/>
                  <a:pt x="60" y="28"/>
                  <a:pt x="59" y="29"/>
                </a:cubicBezTo>
                <a:cubicBezTo>
                  <a:pt x="59" y="29"/>
                  <a:pt x="59" y="29"/>
                  <a:pt x="58" y="29"/>
                </a:cubicBezTo>
                <a:cubicBezTo>
                  <a:pt x="59" y="29"/>
                  <a:pt x="60" y="30"/>
                  <a:pt x="61" y="29"/>
                </a:cubicBezTo>
                <a:cubicBezTo>
                  <a:pt x="60" y="30"/>
                  <a:pt x="58" y="30"/>
                  <a:pt x="57" y="30"/>
                </a:cubicBezTo>
                <a:cubicBezTo>
                  <a:pt x="57" y="30"/>
                  <a:pt x="58" y="30"/>
                  <a:pt x="59" y="29"/>
                </a:cubicBezTo>
                <a:cubicBezTo>
                  <a:pt x="57" y="29"/>
                  <a:pt x="56" y="30"/>
                  <a:pt x="55" y="29"/>
                </a:cubicBezTo>
                <a:cubicBezTo>
                  <a:pt x="55" y="28"/>
                  <a:pt x="55" y="27"/>
                  <a:pt x="55" y="25"/>
                </a:cubicBezTo>
                <a:cubicBezTo>
                  <a:pt x="56" y="25"/>
                  <a:pt x="55" y="23"/>
                  <a:pt x="56" y="23"/>
                </a:cubicBezTo>
                <a:cubicBezTo>
                  <a:pt x="58" y="20"/>
                  <a:pt x="57" y="18"/>
                  <a:pt x="56" y="15"/>
                </a:cubicBezTo>
                <a:cubicBezTo>
                  <a:pt x="57" y="14"/>
                  <a:pt x="56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1"/>
                  <a:pt x="56" y="10"/>
                  <a:pt x="57" y="9"/>
                </a:cubicBezTo>
                <a:cubicBezTo>
                  <a:pt x="57" y="9"/>
                  <a:pt x="56" y="9"/>
                  <a:pt x="56" y="9"/>
                </a:cubicBezTo>
                <a:cubicBezTo>
                  <a:pt x="56" y="8"/>
                  <a:pt x="56" y="8"/>
                  <a:pt x="57" y="8"/>
                </a:cubicBezTo>
                <a:cubicBezTo>
                  <a:pt x="57" y="7"/>
                  <a:pt x="56" y="7"/>
                  <a:pt x="55" y="6"/>
                </a:cubicBezTo>
                <a:cubicBezTo>
                  <a:pt x="54" y="6"/>
                  <a:pt x="53" y="6"/>
                  <a:pt x="53" y="6"/>
                </a:cubicBezTo>
                <a:cubicBezTo>
                  <a:pt x="52" y="5"/>
                  <a:pt x="51" y="6"/>
                  <a:pt x="51" y="5"/>
                </a:cubicBezTo>
                <a:cubicBezTo>
                  <a:pt x="51" y="6"/>
                  <a:pt x="51" y="6"/>
                  <a:pt x="51" y="6"/>
                </a:cubicBezTo>
                <a:cubicBezTo>
                  <a:pt x="50" y="6"/>
                  <a:pt x="50" y="5"/>
                  <a:pt x="50" y="5"/>
                </a:cubicBezTo>
                <a:cubicBezTo>
                  <a:pt x="50" y="5"/>
                  <a:pt x="50" y="5"/>
                  <a:pt x="50" y="5"/>
                </a:cubicBezTo>
                <a:cubicBezTo>
                  <a:pt x="47" y="5"/>
                  <a:pt x="43" y="6"/>
                  <a:pt x="41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1" y="9"/>
                  <a:pt x="40" y="9"/>
                  <a:pt x="40" y="9"/>
                </a:cubicBezTo>
                <a:cubicBezTo>
                  <a:pt x="39" y="8"/>
                  <a:pt x="41" y="6"/>
                  <a:pt x="40" y="5"/>
                </a:cubicBezTo>
                <a:cubicBezTo>
                  <a:pt x="40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0"/>
                  <a:pt x="37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2" y="0"/>
                  <a:pt x="30" y="0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2"/>
                  <a:pt x="31" y="1"/>
                </a:cubicBezTo>
                <a:cubicBezTo>
                  <a:pt x="30" y="3"/>
                  <a:pt x="27" y="2"/>
                  <a:pt x="26" y="4"/>
                </a:cubicBezTo>
                <a:cubicBezTo>
                  <a:pt x="26" y="4"/>
                  <a:pt x="26" y="3"/>
                  <a:pt x="27" y="3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8" y="3"/>
                  <a:pt x="28" y="3"/>
                </a:cubicBezTo>
                <a:cubicBezTo>
                  <a:pt x="28" y="4"/>
                  <a:pt x="26" y="4"/>
                  <a:pt x="26" y="5"/>
                </a:cubicBezTo>
                <a:cubicBezTo>
                  <a:pt x="25" y="9"/>
                  <a:pt x="22" y="4"/>
                  <a:pt x="20" y="6"/>
                </a:cubicBezTo>
                <a:cubicBezTo>
                  <a:pt x="16" y="7"/>
                  <a:pt x="13" y="7"/>
                  <a:pt x="9" y="10"/>
                </a:cubicBezTo>
                <a:cubicBezTo>
                  <a:pt x="7" y="12"/>
                  <a:pt x="4" y="14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0" y="20"/>
                  <a:pt x="2" y="24"/>
                  <a:pt x="1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0" y="28"/>
                </a:cubicBezTo>
                <a:cubicBezTo>
                  <a:pt x="1" y="29"/>
                  <a:pt x="1" y="31"/>
                  <a:pt x="2" y="33"/>
                </a:cubicBezTo>
                <a:cubicBezTo>
                  <a:pt x="5" y="36"/>
                  <a:pt x="8" y="38"/>
                  <a:pt x="11" y="40"/>
                </a:cubicBezTo>
                <a:cubicBezTo>
                  <a:pt x="14" y="40"/>
                  <a:pt x="18" y="39"/>
                  <a:pt x="20" y="37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8"/>
                  <a:pt x="29" y="55"/>
                  <a:pt x="36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40" y="60"/>
                  <a:pt x="45" y="61"/>
                  <a:pt x="50" y="59"/>
                </a:cubicBezTo>
                <a:cubicBezTo>
                  <a:pt x="53" y="57"/>
                  <a:pt x="57" y="58"/>
                  <a:pt x="58" y="54"/>
                </a:cubicBezTo>
                <a:cubicBezTo>
                  <a:pt x="58" y="53"/>
                  <a:pt x="58" y="53"/>
                  <a:pt x="58" y="53"/>
                </a:cubicBezTo>
                <a:cubicBezTo>
                  <a:pt x="60" y="51"/>
                  <a:pt x="61" y="49"/>
                  <a:pt x="63" y="48"/>
                </a:cubicBezTo>
                <a:cubicBezTo>
                  <a:pt x="64" y="45"/>
                  <a:pt x="70" y="43"/>
                  <a:pt x="73" y="43"/>
                </a:cubicBezTo>
                <a:cubicBezTo>
                  <a:pt x="76" y="43"/>
                  <a:pt x="78" y="43"/>
                  <a:pt x="80" y="44"/>
                </a:cubicBezTo>
                <a:cubicBezTo>
                  <a:pt x="83" y="46"/>
                  <a:pt x="86" y="45"/>
                  <a:pt x="89" y="46"/>
                </a:cubicBezTo>
                <a:cubicBezTo>
                  <a:pt x="89" y="46"/>
                  <a:pt x="91" y="46"/>
                  <a:pt x="91" y="46"/>
                </a:cubicBezTo>
                <a:cubicBezTo>
                  <a:pt x="92" y="46"/>
                  <a:pt x="93" y="45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5"/>
                  <a:pt x="95" y="45"/>
                  <a:pt x="95" y="46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101" y="43"/>
                  <a:pt x="101" y="43"/>
                </a:cubicBezTo>
                <a:cubicBezTo>
                  <a:pt x="101" y="43"/>
                  <a:pt x="102" y="43"/>
                  <a:pt x="101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43"/>
                  <a:pt x="103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4" y="41"/>
                  <a:pt x="104" y="41"/>
                  <a:pt x="105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41"/>
                  <a:pt x="106" y="42"/>
                  <a:pt x="106" y="40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9" y="39"/>
                  <a:pt x="110" y="39"/>
                  <a:pt x="111" y="38"/>
                </a:cubicBezTo>
                <a:cubicBezTo>
                  <a:pt x="111" y="37"/>
                  <a:pt x="110" y="39"/>
                  <a:pt x="110" y="38"/>
                </a:cubicBezTo>
                <a:cubicBezTo>
                  <a:pt x="110" y="37"/>
                  <a:pt x="111" y="38"/>
                  <a:pt x="112" y="37"/>
                </a:cubicBezTo>
                <a:cubicBezTo>
                  <a:pt x="112" y="37"/>
                  <a:pt x="113" y="36"/>
                  <a:pt x="113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1" y="37"/>
                  <a:pt x="111" y="37"/>
                </a:cubicBezTo>
                <a:cubicBezTo>
                  <a:pt x="111" y="36"/>
                  <a:pt x="112" y="36"/>
                  <a:pt x="112" y="35"/>
                </a:cubicBezTo>
                <a:cubicBezTo>
                  <a:pt x="113" y="35"/>
                  <a:pt x="113" y="34"/>
                  <a:pt x="113" y="34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5" y="33"/>
                  <a:pt x="114" y="32"/>
                  <a:pt x="115" y="32"/>
                </a:cubicBezTo>
                <a:cubicBezTo>
                  <a:pt x="115" y="32"/>
                  <a:pt x="115" y="33"/>
                  <a:pt x="115" y="34"/>
                </a:cubicBezTo>
                <a:cubicBezTo>
                  <a:pt x="115" y="33"/>
                  <a:pt x="116" y="32"/>
                  <a:pt x="116" y="32"/>
                </a:cubicBezTo>
                <a:cubicBezTo>
                  <a:pt x="116" y="32"/>
                  <a:pt x="116" y="32"/>
                  <a:pt x="115" y="32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6" y="31"/>
                  <a:pt x="117" y="30"/>
                  <a:pt x="118" y="30"/>
                </a:cubicBezTo>
                <a:cubicBezTo>
                  <a:pt x="119" y="30"/>
                  <a:pt x="117" y="29"/>
                  <a:pt x="118" y="29"/>
                </a:cubicBezTo>
                <a:cubicBezTo>
                  <a:pt x="118" y="30"/>
                  <a:pt x="119" y="30"/>
                  <a:pt x="119" y="30"/>
                </a:cubicBezTo>
                <a:cubicBezTo>
                  <a:pt x="119" y="30"/>
                  <a:pt x="119" y="29"/>
                  <a:pt x="119" y="29"/>
                </a:cubicBezTo>
                <a:cubicBezTo>
                  <a:pt x="119" y="29"/>
                  <a:pt x="120" y="28"/>
                  <a:pt x="121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2" y="28"/>
                  <a:pt x="122" y="27"/>
                  <a:pt x="122" y="27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23" y="27"/>
                  <a:pt x="123" y="28"/>
                  <a:pt x="122" y="28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23" y="27"/>
                  <a:pt x="124" y="27"/>
                  <a:pt x="124" y="28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7"/>
                  <a:pt x="124" y="26"/>
                  <a:pt x="124" y="26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26"/>
                  <a:pt x="124" y="26"/>
                  <a:pt x="124" y="25"/>
                </a:cubicBezTo>
                <a:cubicBezTo>
                  <a:pt x="125" y="25"/>
                  <a:pt x="124" y="26"/>
                  <a:pt x="125" y="26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5" y="27"/>
                  <a:pt x="125" y="27"/>
                  <a:pt x="125" y="26"/>
                </a:cubicBezTo>
                <a:cubicBezTo>
                  <a:pt x="125" y="27"/>
                  <a:pt x="126" y="26"/>
                  <a:pt x="126" y="26"/>
                </a:cubicBezTo>
                <a:cubicBezTo>
                  <a:pt x="126" y="26"/>
                  <a:pt x="125" y="26"/>
                  <a:pt x="125" y="26"/>
                </a:cubicBezTo>
                <a:cubicBezTo>
                  <a:pt x="126" y="25"/>
                  <a:pt x="127" y="25"/>
                  <a:pt x="127" y="24"/>
                </a:cubicBezTo>
                <a:cubicBezTo>
                  <a:pt x="129" y="25"/>
                  <a:pt x="130" y="22"/>
                  <a:pt x="132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2" y="22"/>
                  <a:pt x="132" y="22"/>
                  <a:pt x="132" y="23"/>
                </a:cubicBezTo>
                <a:cubicBezTo>
                  <a:pt x="132" y="23"/>
                  <a:pt x="132" y="23"/>
                  <a:pt x="133" y="23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3" y="23"/>
                  <a:pt x="133" y="23"/>
                  <a:pt x="133" y="22"/>
                </a:cubicBezTo>
                <a:cubicBezTo>
                  <a:pt x="134" y="23"/>
                  <a:pt x="134" y="23"/>
                  <a:pt x="134" y="23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5" y="22"/>
                  <a:pt x="134" y="23"/>
                  <a:pt x="134" y="22"/>
                </a:cubicBezTo>
                <a:cubicBezTo>
                  <a:pt x="134" y="21"/>
                  <a:pt x="135" y="21"/>
                  <a:pt x="136" y="21"/>
                </a:cubicBezTo>
                <a:cubicBezTo>
                  <a:pt x="137" y="22"/>
                  <a:pt x="135" y="22"/>
                  <a:pt x="135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5" y="22"/>
                  <a:pt x="137" y="22"/>
                  <a:pt x="136" y="21"/>
                </a:cubicBezTo>
                <a:cubicBezTo>
                  <a:pt x="137" y="22"/>
                  <a:pt x="138" y="22"/>
                  <a:pt x="138" y="22"/>
                </a:cubicBezTo>
                <a:cubicBezTo>
                  <a:pt x="138" y="23"/>
                  <a:pt x="138" y="23"/>
                  <a:pt x="138" y="23"/>
                </a:cubicBezTo>
                <a:cubicBezTo>
                  <a:pt x="137" y="22"/>
                  <a:pt x="137" y="22"/>
                  <a:pt x="137" y="22"/>
                </a:cubicBezTo>
                <a:cubicBezTo>
                  <a:pt x="137" y="22"/>
                  <a:pt x="137" y="23"/>
                  <a:pt x="137" y="23"/>
                </a:cubicBezTo>
                <a:cubicBezTo>
                  <a:pt x="137" y="23"/>
                  <a:pt x="138" y="23"/>
                  <a:pt x="138" y="22"/>
                </a:cubicBezTo>
                <a:cubicBezTo>
                  <a:pt x="138" y="20"/>
                  <a:pt x="141" y="21"/>
                  <a:pt x="142" y="20"/>
                </a:cubicBezTo>
                <a:cubicBezTo>
                  <a:pt x="140" y="21"/>
                  <a:pt x="139" y="20"/>
                  <a:pt x="137" y="21"/>
                </a:cubicBezTo>
                <a:close/>
                <a:moveTo>
                  <a:pt x="133" y="16"/>
                </a:move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2" y="16"/>
                  <a:pt x="132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2" y="17"/>
                  <a:pt x="132" y="17"/>
                  <a:pt x="132" y="16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2" y="16"/>
                  <a:pt x="132" y="16"/>
                  <a:pt x="132" y="16"/>
                </a:cubicBezTo>
                <a:lnTo>
                  <a:pt x="133" y="16"/>
                </a:lnTo>
                <a:close/>
                <a:moveTo>
                  <a:pt x="118" y="3"/>
                </a:moveTo>
                <a:cubicBezTo>
                  <a:pt x="119" y="3"/>
                  <a:pt x="119" y="3"/>
                  <a:pt x="119" y="3"/>
                </a:cubicBezTo>
                <a:cubicBezTo>
                  <a:pt x="117" y="4"/>
                  <a:pt x="117" y="4"/>
                  <a:pt x="117" y="4"/>
                </a:cubicBezTo>
                <a:lnTo>
                  <a:pt x="118" y="3"/>
                </a:lnTo>
                <a:close/>
                <a:moveTo>
                  <a:pt x="84" y="20"/>
                </a:moveTo>
                <a:cubicBezTo>
                  <a:pt x="85" y="20"/>
                  <a:pt x="85" y="20"/>
                  <a:pt x="86" y="21"/>
                </a:cubicBezTo>
                <a:cubicBezTo>
                  <a:pt x="85" y="20"/>
                  <a:pt x="85" y="20"/>
                  <a:pt x="84" y="20"/>
                </a:cubicBezTo>
                <a:cubicBezTo>
                  <a:pt x="82" y="20"/>
                  <a:pt x="79" y="20"/>
                  <a:pt x="76" y="19"/>
                </a:cubicBezTo>
                <a:cubicBezTo>
                  <a:pt x="79" y="20"/>
                  <a:pt x="82" y="20"/>
                  <a:pt x="84" y="20"/>
                </a:cubicBezTo>
                <a:close/>
                <a:moveTo>
                  <a:pt x="76" y="20"/>
                </a:moveTo>
                <a:cubicBezTo>
                  <a:pt x="74" y="20"/>
                  <a:pt x="74" y="20"/>
                  <a:pt x="72" y="20"/>
                </a:cubicBezTo>
                <a:cubicBezTo>
                  <a:pt x="73" y="19"/>
                  <a:pt x="75" y="20"/>
                  <a:pt x="76" y="20"/>
                </a:cubicBezTo>
                <a:close/>
                <a:moveTo>
                  <a:pt x="74" y="21"/>
                </a:moveTo>
                <a:cubicBezTo>
                  <a:pt x="74" y="21"/>
                  <a:pt x="73" y="22"/>
                  <a:pt x="72" y="21"/>
                </a:cubicBezTo>
                <a:lnTo>
                  <a:pt x="74" y="21"/>
                </a:lnTo>
                <a:close/>
                <a:moveTo>
                  <a:pt x="63" y="26"/>
                </a:moveTo>
                <a:cubicBezTo>
                  <a:pt x="64" y="26"/>
                  <a:pt x="64" y="26"/>
                  <a:pt x="64" y="26"/>
                </a:cubicBezTo>
                <a:cubicBezTo>
                  <a:pt x="64" y="26"/>
                  <a:pt x="64" y="26"/>
                  <a:pt x="63" y="26"/>
                </a:cubicBezTo>
                <a:cubicBezTo>
                  <a:pt x="62" y="27"/>
                  <a:pt x="61" y="28"/>
                  <a:pt x="61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1" y="27"/>
                  <a:pt x="62" y="27"/>
                  <a:pt x="63" y="26"/>
                </a:cubicBezTo>
                <a:close/>
                <a:moveTo>
                  <a:pt x="24" y="8"/>
                </a:moveTo>
                <a:cubicBezTo>
                  <a:pt x="24" y="8"/>
                  <a:pt x="24" y="8"/>
                  <a:pt x="24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8"/>
                  <a:pt x="24" y="8"/>
                </a:cubicBezTo>
                <a:close/>
                <a:moveTo>
                  <a:pt x="23" y="9"/>
                </a:moveTo>
                <a:cubicBezTo>
                  <a:pt x="23" y="9"/>
                  <a:pt x="23" y="9"/>
                  <a:pt x="23" y="9"/>
                </a:cubicBezTo>
                <a:cubicBezTo>
                  <a:pt x="21" y="9"/>
                  <a:pt x="21" y="9"/>
                  <a:pt x="21" y="9"/>
                </a:cubicBezTo>
                <a:lnTo>
                  <a:pt x="23" y="9"/>
                </a:lnTo>
                <a:close/>
                <a:moveTo>
                  <a:pt x="16" y="9"/>
                </a:moveTo>
                <a:cubicBezTo>
                  <a:pt x="17" y="9"/>
                  <a:pt x="18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7" y="9"/>
                  <a:pt x="13" y="11"/>
                  <a:pt x="10" y="11"/>
                </a:cubicBezTo>
                <a:cubicBezTo>
                  <a:pt x="8" y="13"/>
                  <a:pt x="6" y="15"/>
                  <a:pt x="5" y="18"/>
                </a:cubicBezTo>
                <a:cubicBezTo>
                  <a:pt x="6" y="13"/>
                  <a:pt x="11" y="10"/>
                  <a:pt x="16" y="9"/>
                </a:cubicBezTo>
                <a:close/>
                <a:moveTo>
                  <a:pt x="22" y="38"/>
                </a:moveTo>
                <a:cubicBezTo>
                  <a:pt x="22" y="38"/>
                  <a:pt x="22" y="38"/>
                  <a:pt x="22" y="38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lnTo>
                  <a:pt x="22" y="38"/>
                </a:lnTo>
                <a:close/>
                <a:moveTo>
                  <a:pt x="22" y="36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8"/>
                  <a:pt x="23" y="38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2" y="37"/>
                  <a:pt x="22" y="36"/>
                </a:cubicBezTo>
                <a:close/>
                <a:moveTo>
                  <a:pt x="23" y="35"/>
                </a:moveTo>
                <a:cubicBezTo>
                  <a:pt x="24" y="36"/>
                  <a:pt x="25" y="37"/>
                  <a:pt x="25" y="38"/>
                </a:cubicBezTo>
                <a:cubicBezTo>
                  <a:pt x="25" y="36"/>
                  <a:pt x="23" y="36"/>
                  <a:pt x="23" y="35"/>
                </a:cubicBezTo>
                <a:close/>
                <a:moveTo>
                  <a:pt x="26" y="41"/>
                </a:moveTo>
                <a:cubicBezTo>
                  <a:pt x="28" y="45"/>
                  <a:pt x="30" y="48"/>
                  <a:pt x="33" y="50"/>
                </a:cubicBezTo>
                <a:cubicBezTo>
                  <a:pt x="30" y="48"/>
                  <a:pt x="27" y="45"/>
                  <a:pt x="26" y="41"/>
                </a:cubicBezTo>
                <a:close/>
                <a:moveTo>
                  <a:pt x="62" y="44"/>
                </a:move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lnTo>
                  <a:pt x="62" y="44"/>
                </a:lnTo>
                <a:close/>
                <a:moveTo>
                  <a:pt x="64" y="43"/>
                </a:moveTo>
                <a:cubicBezTo>
                  <a:pt x="64" y="43"/>
                  <a:pt x="64" y="43"/>
                  <a:pt x="64" y="43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3"/>
                  <a:pt x="64" y="43"/>
                  <a:pt x="64" y="43"/>
                </a:cubicBezTo>
                <a:cubicBezTo>
                  <a:pt x="65" y="42"/>
                  <a:pt x="65" y="42"/>
                  <a:pt x="66" y="42"/>
                </a:cubicBezTo>
                <a:cubicBezTo>
                  <a:pt x="66" y="42"/>
                  <a:pt x="65" y="43"/>
                  <a:pt x="64" y="43"/>
                </a:cubicBezTo>
                <a:close/>
                <a:moveTo>
                  <a:pt x="64" y="39"/>
                </a:moveTo>
                <a:cubicBezTo>
                  <a:pt x="64" y="39"/>
                  <a:pt x="65" y="38"/>
                  <a:pt x="65" y="38"/>
                </a:cubicBezTo>
                <a:cubicBezTo>
                  <a:pt x="66" y="38"/>
                  <a:pt x="66" y="38"/>
                  <a:pt x="66" y="38"/>
                </a:cubicBezTo>
                <a:lnTo>
                  <a:pt x="64" y="39"/>
                </a:lnTo>
                <a:close/>
                <a:moveTo>
                  <a:pt x="117" y="24"/>
                </a:move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6" y="24"/>
                  <a:pt x="116" y="24"/>
                </a:cubicBezTo>
                <a:lnTo>
                  <a:pt x="117" y="24"/>
                </a:lnTo>
                <a:close/>
                <a:moveTo>
                  <a:pt x="116" y="25"/>
                </a:moveTo>
                <a:cubicBezTo>
                  <a:pt x="116" y="25"/>
                  <a:pt x="116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5"/>
                  <a:pt x="116" y="25"/>
                  <a:pt x="115" y="25"/>
                </a:cubicBezTo>
                <a:cubicBezTo>
                  <a:pt x="115" y="25"/>
                  <a:pt x="116" y="25"/>
                  <a:pt x="116" y="25"/>
                </a:cubicBezTo>
                <a:close/>
                <a:moveTo>
                  <a:pt x="115" y="25"/>
                </a:moveTo>
                <a:cubicBezTo>
                  <a:pt x="115" y="25"/>
                  <a:pt x="115" y="26"/>
                  <a:pt x="115" y="26"/>
                </a:cubicBezTo>
                <a:cubicBezTo>
                  <a:pt x="115" y="26"/>
                  <a:pt x="115" y="26"/>
                  <a:pt x="114" y="26"/>
                </a:cubicBezTo>
                <a:cubicBezTo>
                  <a:pt x="114" y="26"/>
                  <a:pt x="114" y="25"/>
                  <a:pt x="115" y="25"/>
                </a:cubicBezTo>
                <a:close/>
                <a:moveTo>
                  <a:pt x="112" y="28"/>
                </a:moveTo>
                <a:cubicBezTo>
                  <a:pt x="112" y="28"/>
                  <a:pt x="112" y="28"/>
                  <a:pt x="112" y="28"/>
                </a:cubicBezTo>
                <a:cubicBezTo>
                  <a:pt x="112" y="27"/>
                  <a:pt x="112" y="27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7"/>
                  <a:pt x="113" y="27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8"/>
                  <a:pt x="112" y="29"/>
                  <a:pt x="111" y="28"/>
                </a:cubicBezTo>
                <a:cubicBezTo>
                  <a:pt x="111" y="28"/>
                  <a:pt x="112" y="28"/>
                  <a:pt x="112" y="28"/>
                </a:cubicBezTo>
                <a:cubicBezTo>
                  <a:pt x="112" y="28"/>
                  <a:pt x="112" y="27"/>
                  <a:pt x="112" y="28"/>
                </a:cubicBezTo>
                <a:close/>
                <a:moveTo>
                  <a:pt x="109" y="38"/>
                </a:moveTo>
                <a:cubicBezTo>
                  <a:pt x="109" y="39"/>
                  <a:pt x="109" y="39"/>
                  <a:pt x="109" y="39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09" y="38"/>
                  <a:pt x="109" y="38"/>
                  <a:pt x="109" y="38"/>
                </a:cubicBezTo>
                <a:close/>
                <a:moveTo>
                  <a:pt x="109" y="36"/>
                </a:moveTo>
                <a:cubicBezTo>
                  <a:pt x="109" y="35"/>
                  <a:pt x="109" y="35"/>
                  <a:pt x="109" y="35"/>
                </a:cubicBezTo>
                <a:cubicBezTo>
                  <a:pt x="109" y="35"/>
                  <a:pt x="110" y="35"/>
                  <a:pt x="110" y="35"/>
                </a:cubicBezTo>
                <a:lnTo>
                  <a:pt x="109" y="36"/>
                </a:lnTo>
                <a:close/>
                <a:moveTo>
                  <a:pt x="111" y="34"/>
                </a:moveTo>
                <a:cubicBezTo>
                  <a:pt x="111" y="34"/>
                  <a:pt x="111" y="34"/>
                  <a:pt x="111" y="34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5"/>
                  <a:pt x="111" y="34"/>
                  <a:pt x="111" y="33"/>
                </a:cubicBezTo>
                <a:lnTo>
                  <a:pt x="111" y="34"/>
                </a:lnTo>
                <a:close/>
                <a:moveTo>
                  <a:pt x="118" y="26"/>
                </a:moveTo>
                <a:cubicBezTo>
                  <a:pt x="116" y="27"/>
                  <a:pt x="116" y="27"/>
                  <a:pt x="116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5" y="28"/>
                  <a:pt x="114" y="30"/>
                  <a:pt x="113" y="30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4" y="31"/>
                  <a:pt x="114" y="30"/>
                  <a:pt x="115" y="30"/>
                </a:cubicBezTo>
                <a:cubicBezTo>
                  <a:pt x="115" y="31"/>
                  <a:pt x="116" y="29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5" y="30"/>
                  <a:pt x="115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2"/>
                  <a:pt x="113" y="33"/>
                  <a:pt x="112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3"/>
                  <a:pt x="112" y="33"/>
                  <a:pt x="112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0" y="32"/>
                  <a:pt x="111" y="30"/>
                  <a:pt x="113" y="30"/>
                </a:cubicBezTo>
                <a:cubicBezTo>
                  <a:pt x="112" y="30"/>
                  <a:pt x="112" y="30"/>
                  <a:pt x="112" y="30"/>
                </a:cubicBezTo>
                <a:cubicBezTo>
                  <a:pt x="112" y="30"/>
                  <a:pt x="113" y="30"/>
                  <a:pt x="113" y="3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30"/>
                  <a:pt x="113" y="29"/>
                  <a:pt x="113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4" y="28"/>
                  <a:pt x="115" y="28"/>
                  <a:pt x="115" y="27"/>
                </a:cubicBezTo>
                <a:cubicBezTo>
                  <a:pt x="115" y="27"/>
                  <a:pt x="115" y="27"/>
                  <a:pt x="116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7" y="26"/>
                  <a:pt x="117" y="26"/>
                  <a:pt x="118" y="26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7" y="24"/>
                  <a:pt x="118" y="24"/>
                  <a:pt x="117" y="24"/>
                </a:cubicBezTo>
                <a:close/>
                <a:moveTo>
                  <a:pt x="123" y="19"/>
                </a:move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1"/>
                  <a:pt x="124" y="19"/>
                  <a:pt x="123" y="20"/>
                </a:cubicBezTo>
                <a:cubicBezTo>
                  <a:pt x="123" y="21"/>
                  <a:pt x="123" y="21"/>
                  <a:pt x="122" y="21"/>
                </a:cubicBezTo>
                <a:cubicBezTo>
                  <a:pt x="122" y="22"/>
                  <a:pt x="122" y="21"/>
                  <a:pt x="121" y="21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20"/>
                  <a:pt x="123" y="20"/>
                  <a:pt x="123" y="19"/>
                </a:cubicBezTo>
                <a:close/>
                <a:moveTo>
                  <a:pt x="120" y="23"/>
                </a:moveTo>
                <a:cubicBezTo>
                  <a:pt x="120" y="22"/>
                  <a:pt x="121" y="23"/>
                  <a:pt x="120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2"/>
                  <a:pt x="121" y="22"/>
                  <a:pt x="121" y="22"/>
                </a:cubicBezTo>
                <a:lnTo>
                  <a:pt x="120" y="23"/>
                </a:lnTo>
                <a:close/>
                <a:moveTo>
                  <a:pt x="130" y="21"/>
                </a:moveTo>
                <a:cubicBezTo>
                  <a:pt x="130" y="23"/>
                  <a:pt x="128" y="22"/>
                  <a:pt x="127" y="23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5" y="23"/>
                  <a:pt x="124" y="25"/>
                  <a:pt x="123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2" y="26"/>
                  <a:pt x="122" y="25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2" y="25"/>
                  <a:pt x="123" y="25"/>
                  <a:pt x="123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24"/>
                  <a:pt x="125" y="24"/>
                  <a:pt x="124" y="23"/>
                </a:cubicBezTo>
                <a:cubicBezTo>
                  <a:pt x="123" y="23"/>
                  <a:pt x="122" y="25"/>
                  <a:pt x="121" y="24"/>
                </a:cubicBezTo>
                <a:cubicBezTo>
                  <a:pt x="123" y="24"/>
                  <a:pt x="123" y="22"/>
                  <a:pt x="124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0"/>
                  <a:pt x="128" y="21"/>
                  <a:pt x="129" y="20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30" y="20"/>
                  <a:pt x="131" y="20"/>
                  <a:pt x="131" y="19"/>
                </a:cubicBezTo>
                <a:cubicBezTo>
                  <a:pt x="131" y="19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1"/>
                  <a:pt x="132" y="21"/>
                  <a:pt x="133" y="20"/>
                </a:cubicBezTo>
                <a:cubicBezTo>
                  <a:pt x="132" y="21"/>
                  <a:pt x="131" y="20"/>
                  <a:pt x="130" y="21"/>
                </a:cubicBezTo>
                <a:close/>
                <a:moveTo>
                  <a:pt x="134" y="22"/>
                </a:moveTo>
                <a:cubicBezTo>
                  <a:pt x="133" y="22"/>
                  <a:pt x="133" y="22"/>
                  <a:pt x="133" y="22"/>
                </a:cubicBezTo>
                <a:cubicBezTo>
                  <a:pt x="134" y="22"/>
                  <a:pt x="134" y="22"/>
                  <a:pt x="134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5310188" y="4421188"/>
            <a:ext cx="503238" cy="158750"/>
          </a:xfrm>
          <a:custGeom>
            <a:avLst/>
            <a:gdLst>
              <a:gd name="T0" fmla="*/ 1 w 16"/>
              <a:gd name="T1" fmla="*/ 2 h 5"/>
              <a:gd name="T2" fmla="*/ 13 w 16"/>
              <a:gd name="T3" fmla="*/ 4 h 5"/>
              <a:gd name="T4" fmla="*/ 16 w 16"/>
              <a:gd name="T5" fmla="*/ 1 h 5"/>
              <a:gd name="T6" fmla="*/ 14 w 16"/>
              <a:gd name="T7" fmla="*/ 1 h 5"/>
              <a:gd name="T8" fmla="*/ 14 w 16"/>
              <a:gd name="T9" fmla="*/ 0 h 5"/>
              <a:gd name="T10" fmla="*/ 9 w 16"/>
              <a:gd name="T11" fmla="*/ 2 h 5"/>
              <a:gd name="T12" fmla="*/ 5 w 16"/>
              <a:gd name="T13" fmla="*/ 2 h 5"/>
              <a:gd name="T14" fmla="*/ 0 w 16"/>
              <a:gd name="T15" fmla="*/ 1 h 5"/>
              <a:gd name="T16" fmla="*/ 1 w 16"/>
              <a:gd name="T17" fmla="*/ 2 h 5"/>
              <a:gd name="T18" fmla="*/ 0 w 16"/>
              <a:gd name="T19" fmla="*/ 3 h 5"/>
              <a:gd name="T20" fmla="*/ 1 w 16"/>
              <a:gd name="T2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5">
                <a:moveTo>
                  <a:pt x="1" y="2"/>
                </a:moveTo>
                <a:cubicBezTo>
                  <a:pt x="5" y="4"/>
                  <a:pt x="9" y="5"/>
                  <a:pt x="13" y="4"/>
                </a:cubicBezTo>
                <a:cubicBezTo>
                  <a:pt x="14" y="4"/>
                  <a:pt x="16" y="2"/>
                  <a:pt x="16" y="1"/>
                </a:cubicBezTo>
                <a:cubicBezTo>
                  <a:pt x="15" y="2"/>
                  <a:pt x="15" y="1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2"/>
                  <a:pt x="9" y="2"/>
                  <a:pt x="9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2" y="0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6221413" y="4138613"/>
            <a:ext cx="692150" cy="63500"/>
          </a:xfrm>
          <a:custGeom>
            <a:avLst/>
            <a:gdLst>
              <a:gd name="T0" fmla="*/ 0 w 22"/>
              <a:gd name="T1" fmla="*/ 2 h 2"/>
              <a:gd name="T2" fmla="*/ 22 w 22"/>
              <a:gd name="T3" fmla="*/ 0 h 2"/>
              <a:gd name="T4" fmla="*/ 0 w 2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">
                <a:moveTo>
                  <a:pt x="0" y="2"/>
                </a:moveTo>
                <a:cubicBezTo>
                  <a:pt x="8" y="0"/>
                  <a:pt x="15" y="0"/>
                  <a:pt x="22" y="0"/>
                </a:cubicBezTo>
                <a:cubicBezTo>
                  <a:pt x="15" y="0"/>
                  <a:pt x="7" y="0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6913563" y="4202113"/>
            <a:ext cx="93663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8"/>
          <p:cNvSpPr>
            <a:spLocks/>
          </p:cNvSpPr>
          <p:nvPr/>
        </p:nvSpPr>
        <p:spPr bwMode="auto">
          <a:xfrm>
            <a:off x="7007225" y="4202113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29"/>
          <p:cNvSpPr>
            <a:spLocks/>
          </p:cNvSpPr>
          <p:nvPr/>
        </p:nvSpPr>
        <p:spPr bwMode="auto">
          <a:xfrm>
            <a:off x="7038975" y="4202113"/>
            <a:ext cx="3175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0"/>
          <p:cNvSpPr>
            <a:spLocks noEditPoints="1"/>
          </p:cNvSpPr>
          <p:nvPr/>
        </p:nvSpPr>
        <p:spPr bwMode="auto">
          <a:xfrm>
            <a:off x="3455988" y="5651501"/>
            <a:ext cx="817563" cy="346075"/>
          </a:xfrm>
          <a:custGeom>
            <a:avLst/>
            <a:gdLst>
              <a:gd name="T0" fmla="*/ 22 w 26"/>
              <a:gd name="T1" fmla="*/ 7 h 11"/>
              <a:gd name="T2" fmla="*/ 23 w 26"/>
              <a:gd name="T3" fmla="*/ 5 h 11"/>
              <a:gd name="T4" fmla="*/ 23 w 26"/>
              <a:gd name="T5" fmla="*/ 5 h 11"/>
              <a:gd name="T6" fmla="*/ 24 w 26"/>
              <a:gd name="T7" fmla="*/ 5 h 11"/>
              <a:gd name="T8" fmla="*/ 15 w 26"/>
              <a:gd name="T9" fmla="*/ 6 h 11"/>
              <a:gd name="T10" fmla="*/ 16 w 26"/>
              <a:gd name="T11" fmla="*/ 5 h 11"/>
              <a:gd name="T12" fmla="*/ 8 w 26"/>
              <a:gd name="T13" fmla="*/ 4 h 11"/>
              <a:gd name="T14" fmla="*/ 13 w 26"/>
              <a:gd name="T15" fmla="*/ 4 h 11"/>
              <a:gd name="T16" fmla="*/ 6 w 26"/>
              <a:gd name="T17" fmla="*/ 2 h 11"/>
              <a:gd name="T18" fmla="*/ 4 w 26"/>
              <a:gd name="T19" fmla="*/ 1 h 11"/>
              <a:gd name="T20" fmla="*/ 2 w 26"/>
              <a:gd name="T21" fmla="*/ 1 h 11"/>
              <a:gd name="T22" fmla="*/ 3 w 26"/>
              <a:gd name="T23" fmla="*/ 1 h 11"/>
              <a:gd name="T24" fmla="*/ 1 w 26"/>
              <a:gd name="T25" fmla="*/ 1 h 11"/>
              <a:gd name="T26" fmla="*/ 2 w 26"/>
              <a:gd name="T27" fmla="*/ 1 h 11"/>
              <a:gd name="T28" fmla="*/ 0 w 26"/>
              <a:gd name="T29" fmla="*/ 2 h 11"/>
              <a:gd name="T30" fmla="*/ 1 w 26"/>
              <a:gd name="T31" fmla="*/ 3 h 11"/>
              <a:gd name="T32" fmla="*/ 8 w 26"/>
              <a:gd name="T33" fmla="*/ 8 h 11"/>
              <a:gd name="T34" fmla="*/ 25 w 26"/>
              <a:gd name="T35" fmla="*/ 9 h 11"/>
              <a:gd name="T36" fmla="*/ 25 w 26"/>
              <a:gd name="T37" fmla="*/ 8 h 11"/>
              <a:gd name="T38" fmla="*/ 25 w 26"/>
              <a:gd name="T39" fmla="*/ 8 h 11"/>
              <a:gd name="T40" fmla="*/ 25 w 26"/>
              <a:gd name="T41" fmla="*/ 7 h 11"/>
              <a:gd name="T42" fmla="*/ 23 w 26"/>
              <a:gd name="T43" fmla="*/ 7 h 11"/>
              <a:gd name="T44" fmla="*/ 25 w 26"/>
              <a:gd name="T45" fmla="*/ 6 h 11"/>
              <a:gd name="T46" fmla="*/ 22 w 26"/>
              <a:gd name="T47" fmla="*/ 7 h 11"/>
              <a:gd name="T48" fmla="*/ 6 w 26"/>
              <a:gd name="T49" fmla="*/ 3 h 11"/>
              <a:gd name="T50" fmla="*/ 5 w 26"/>
              <a:gd name="T51" fmla="*/ 2 h 11"/>
              <a:gd name="T52" fmla="*/ 6 w 26"/>
              <a:gd name="T53" fmla="*/ 3 h 11"/>
              <a:gd name="T54" fmla="*/ 13 w 26"/>
              <a:gd name="T55" fmla="*/ 6 h 11"/>
              <a:gd name="T56" fmla="*/ 11 w 26"/>
              <a:gd name="T57" fmla="*/ 6 h 11"/>
              <a:gd name="T58" fmla="*/ 13 w 26"/>
              <a:gd name="T59" fmla="*/ 6 h 11"/>
              <a:gd name="T60" fmla="*/ 14 w 26"/>
              <a:gd name="T61" fmla="*/ 6 h 11"/>
              <a:gd name="T62" fmla="*/ 13 w 26"/>
              <a:gd name="T63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11">
                <a:moveTo>
                  <a:pt x="22" y="7"/>
                </a:moveTo>
                <a:cubicBezTo>
                  <a:pt x="22" y="6"/>
                  <a:pt x="24" y="6"/>
                  <a:pt x="23" y="5"/>
                </a:cubicBezTo>
                <a:cubicBezTo>
                  <a:pt x="23" y="5"/>
                  <a:pt x="23" y="6"/>
                  <a:pt x="23" y="5"/>
                </a:cubicBezTo>
                <a:cubicBezTo>
                  <a:pt x="23" y="5"/>
                  <a:pt x="23" y="5"/>
                  <a:pt x="24" y="5"/>
                </a:cubicBezTo>
                <a:cubicBezTo>
                  <a:pt x="20" y="6"/>
                  <a:pt x="18" y="6"/>
                  <a:pt x="15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0" y="6"/>
                  <a:pt x="8" y="4"/>
                </a:cubicBezTo>
                <a:cubicBezTo>
                  <a:pt x="9" y="4"/>
                  <a:pt x="11" y="5"/>
                  <a:pt x="13" y="4"/>
                </a:cubicBezTo>
                <a:cubicBezTo>
                  <a:pt x="10" y="5"/>
                  <a:pt x="8" y="3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0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3"/>
                  <a:pt x="1" y="3"/>
                </a:cubicBezTo>
                <a:cubicBezTo>
                  <a:pt x="3" y="5"/>
                  <a:pt x="5" y="7"/>
                  <a:pt x="8" y="8"/>
                </a:cubicBezTo>
                <a:cubicBezTo>
                  <a:pt x="13" y="11"/>
                  <a:pt x="19" y="10"/>
                  <a:pt x="25" y="9"/>
                </a:cubicBezTo>
                <a:cubicBezTo>
                  <a:pt x="24" y="8"/>
                  <a:pt x="26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3" y="7"/>
                </a:cubicBezTo>
                <a:cubicBezTo>
                  <a:pt x="24" y="7"/>
                  <a:pt x="24" y="6"/>
                  <a:pt x="25" y="6"/>
                </a:cubicBezTo>
                <a:lnTo>
                  <a:pt x="22" y="7"/>
                </a:lnTo>
                <a:close/>
                <a:moveTo>
                  <a:pt x="6" y="3"/>
                </a:move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13" y="6"/>
                </a:moveTo>
                <a:cubicBezTo>
                  <a:pt x="12" y="6"/>
                  <a:pt x="12" y="6"/>
                  <a:pt x="11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6"/>
                  <a:pt x="14" y="6"/>
                  <a:pt x="14" y="6"/>
                </a:cubicBezTo>
                <a:cubicBezTo>
                  <a:pt x="14" y="6"/>
                  <a:pt x="13" y="6"/>
                  <a:pt x="1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1"/>
          <p:cNvSpPr>
            <a:spLocks/>
          </p:cNvSpPr>
          <p:nvPr/>
        </p:nvSpPr>
        <p:spPr bwMode="auto">
          <a:xfrm>
            <a:off x="4210050" y="5776913"/>
            <a:ext cx="0" cy="31750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4398963" y="56197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4398963" y="5619751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4"/>
          <p:cNvSpPr>
            <a:spLocks/>
          </p:cNvSpPr>
          <p:nvPr/>
        </p:nvSpPr>
        <p:spPr bwMode="auto">
          <a:xfrm>
            <a:off x="3863975" y="5808663"/>
            <a:ext cx="3175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3895725" y="5776913"/>
            <a:ext cx="31750" cy="3175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3959225" y="5808663"/>
            <a:ext cx="61913" cy="31750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1" y="0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37"/>
          <p:cNvSpPr>
            <a:spLocks/>
          </p:cNvSpPr>
          <p:nvPr/>
        </p:nvSpPr>
        <p:spPr bwMode="auto">
          <a:xfrm>
            <a:off x="6567488" y="5021263"/>
            <a:ext cx="220663" cy="61913"/>
          </a:xfrm>
          <a:custGeom>
            <a:avLst/>
            <a:gdLst>
              <a:gd name="T0" fmla="*/ 0 w 7"/>
              <a:gd name="T1" fmla="*/ 1 h 2"/>
              <a:gd name="T2" fmla="*/ 0 w 7"/>
              <a:gd name="T3" fmla="*/ 2 h 2"/>
              <a:gd name="T4" fmla="*/ 4 w 7"/>
              <a:gd name="T5" fmla="*/ 1 h 2"/>
              <a:gd name="T6" fmla="*/ 7 w 7"/>
              <a:gd name="T7" fmla="*/ 1 h 2"/>
              <a:gd name="T8" fmla="*/ 7 w 7"/>
              <a:gd name="T9" fmla="*/ 1 h 2"/>
              <a:gd name="T10" fmla="*/ 7 w 7"/>
              <a:gd name="T11" fmla="*/ 0 h 2"/>
              <a:gd name="T12" fmla="*/ 7 w 7"/>
              <a:gd name="T13" fmla="*/ 0 h 2"/>
              <a:gd name="T14" fmla="*/ 0 w 7"/>
              <a:gd name="T1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1"/>
                  <a:pt x="2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38"/>
          <p:cNvSpPr>
            <a:spLocks/>
          </p:cNvSpPr>
          <p:nvPr/>
        </p:nvSpPr>
        <p:spPr bwMode="auto">
          <a:xfrm>
            <a:off x="6756400" y="5083176"/>
            <a:ext cx="93663" cy="31750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0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39"/>
          <p:cNvSpPr>
            <a:spLocks/>
          </p:cNvSpPr>
          <p:nvPr/>
        </p:nvSpPr>
        <p:spPr bwMode="auto">
          <a:xfrm>
            <a:off x="6756400" y="5146676"/>
            <a:ext cx="61913" cy="31750"/>
          </a:xfrm>
          <a:custGeom>
            <a:avLst/>
            <a:gdLst>
              <a:gd name="T0" fmla="*/ 0 w 2"/>
              <a:gd name="T1" fmla="*/ 1 h 1"/>
              <a:gd name="T2" fmla="*/ 2 w 2"/>
              <a:gd name="T3" fmla="*/ 0 h 1"/>
              <a:gd name="T4" fmla="*/ 2 w 2"/>
              <a:gd name="T5" fmla="*/ 0 h 1"/>
              <a:gd name="T6" fmla="*/ 1 w 2"/>
              <a:gd name="T7" fmla="*/ 0 h 1"/>
              <a:gd name="T8" fmla="*/ 0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0"/>
                  <a:pt x="2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1"/>
                  <a:pt x="1" y="0"/>
                </a:cubicBezTo>
                <a:cubicBezTo>
                  <a:pt x="0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6756400" y="51784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Oval 141"/>
          <p:cNvSpPr>
            <a:spLocks noChangeArrowheads="1"/>
          </p:cNvSpPr>
          <p:nvPr/>
        </p:nvSpPr>
        <p:spPr bwMode="auto">
          <a:xfrm>
            <a:off x="6535738" y="5303838"/>
            <a:ext cx="1588" cy="158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6503988" y="5303838"/>
            <a:ext cx="31750" cy="31750"/>
          </a:xfrm>
          <a:custGeom>
            <a:avLst/>
            <a:gdLst>
              <a:gd name="T0" fmla="*/ 20 w 20"/>
              <a:gd name="T1" fmla="*/ 20 h 20"/>
              <a:gd name="T2" fmla="*/ 20 w 20"/>
              <a:gd name="T3" fmla="*/ 0 h 20"/>
              <a:gd name="T4" fmla="*/ 0 w 20"/>
              <a:gd name="T5" fmla="*/ 20 h 20"/>
              <a:gd name="T6" fmla="*/ 2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20" y="20"/>
                </a:moveTo>
                <a:lnTo>
                  <a:pt x="20" y="0"/>
                </a:lnTo>
                <a:lnTo>
                  <a:pt x="0" y="20"/>
                </a:lnTo>
                <a:lnTo>
                  <a:pt x="2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3"/>
          <p:cNvSpPr>
            <a:spLocks/>
          </p:cNvSpPr>
          <p:nvPr/>
        </p:nvSpPr>
        <p:spPr bwMode="auto">
          <a:xfrm>
            <a:off x="6503988" y="5272088"/>
            <a:ext cx="63500" cy="31750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0"/>
                  <a:pt x="1" y="1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Rectangle 144"/>
          <p:cNvSpPr>
            <a:spLocks noChangeArrowheads="1"/>
          </p:cNvSpPr>
          <p:nvPr/>
        </p:nvSpPr>
        <p:spPr bwMode="auto">
          <a:xfrm>
            <a:off x="6378575" y="5367338"/>
            <a:ext cx="1588" cy="317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6599238" y="5335588"/>
            <a:ext cx="0" cy="31750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6"/>
          <p:cNvSpPr>
            <a:spLocks/>
          </p:cNvSpPr>
          <p:nvPr/>
        </p:nvSpPr>
        <p:spPr bwMode="auto">
          <a:xfrm>
            <a:off x="6818313" y="5335588"/>
            <a:ext cx="95250" cy="31750"/>
          </a:xfrm>
          <a:custGeom>
            <a:avLst/>
            <a:gdLst>
              <a:gd name="T0" fmla="*/ 0 w 60"/>
              <a:gd name="T1" fmla="*/ 20 h 20"/>
              <a:gd name="T2" fmla="*/ 60 w 60"/>
              <a:gd name="T3" fmla="*/ 0 h 20"/>
              <a:gd name="T4" fmla="*/ 0 w 60"/>
              <a:gd name="T5" fmla="*/ 0 h 20"/>
              <a:gd name="T6" fmla="*/ 0 w 6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" h="20">
                <a:moveTo>
                  <a:pt x="0" y="20"/>
                </a:moveTo>
                <a:lnTo>
                  <a:pt x="60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47"/>
          <p:cNvSpPr>
            <a:spLocks/>
          </p:cNvSpPr>
          <p:nvPr/>
        </p:nvSpPr>
        <p:spPr bwMode="auto">
          <a:xfrm>
            <a:off x="5970588" y="5651501"/>
            <a:ext cx="31750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6002338" y="5619751"/>
            <a:ext cx="0" cy="31750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49"/>
          <p:cNvSpPr>
            <a:spLocks/>
          </p:cNvSpPr>
          <p:nvPr/>
        </p:nvSpPr>
        <p:spPr bwMode="auto">
          <a:xfrm>
            <a:off x="6002338" y="5713413"/>
            <a:ext cx="30163" cy="31750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4311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5"/>
          <p:cNvSpPr>
            <a:spLocks/>
          </p:cNvSpPr>
          <p:nvPr/>
        </p:nvSpPr>
        <p:spPr bwMode="auto">
          <a:xfrm>
            <a:off x="773334" y="5449861"/>
            <a:ext cx="47724" cy="0"/>
          </a:xfrm>
          <a:custGeom>
            <a:avLst/>
            <a:gdLst>
              <a:gd name="T0" fmla="*/ 2 w 2"/>
              <a:gd name="T1" fmla="*/ 1 w 2"/>
              <a:gd name="T2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Rectangle 6"/>
          <p:cNvSpPr>
            <a:spLocks noChangeArrowheads="1"/>
          </p:cNvSpPr>
          <p:nvPr/>
        </p:nvSpPr>
        <p:spPr bwMode="auto">
          <a:xfrm>
            <a:off x="773334" y="3015936"/>
            <a:ext cx="22978" cy="1768"/>
          </a:xfrm>
          <a:prstGeom prst="rect">
            <a:avLst/>
          </a:pr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7"/>
          <p:cNvSpPr>
            <a:spLocks/>
          </p:cNvSpPr>
          <p:nvPr/>
        </p:nvSpPr>
        <p:spPr bwMode="auto">
          <a:xfrm>
            <a:off x="723843" y="5547076"/>
            <a:ext cx="49492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0" y="0"/>
                  <a:pt x="1" y="0"/>
                  <a:pt x="2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8"/>
          <p:cNvSpPr>
            <a:spLocks/>
          </p:cNvSpPr>
          <p:nvPr/>
        </p:nvSpPr>
        <p:spPr bwMode="auto">
          <a:xfrm>
            <a:off x="313770" y="5716762"/>
            <a:ext cx="0" cy="24746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9"/>
          <p:cNvSpPr>
            <a:spLocks/>
          </p:cNvSpPr>
          <p:nvPr/>
        </p:nvSpPr>
        <p:spPr bwMode="auto">
          <a:xfrm>
            <a:off x="700865" y="2407896"/>
            <a:ext cx="2297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2"/>
          <p:cNvSpPr>
            <a:spLocks/>
          </p:cNvSpPr>
          <p:nvPr/>
        </p:nvSpPr>
        <p:spPr bwMode="auto">
          <a:xfrm>
            <a:off x="1053191" y="1153815"/>
            <a:ext cx="10304852" cy="4843104"/>
          </a:xfrm>
          <a:custGeom>
            <a:avLst/>
            <a:gdLst>
              <a:gd name="T0" fmla="*/ 150 w 427"/>
              <a:gd name="T1" fmla="*/ 12 h 199"/>
              <a:gd name="T2" fmla="*/ 144 w 427"/>
              <a:gd name="T3" fmla="*/ 2 h 199"/>
              <a:gd name="T4" fmla="*/ 91 w 427"/>
              <a:gd name="T5" fmla="*/ 2 h 199"/>
              <a:gd name="T6" fmla="*/ 26 w 427"/>
              <a:gd name="T7" fmla="*/ 25 h 199"/>
              <a:gd name="T8" fmla="*/ 22 w 427"/>
              <a:gd name="T9" fmla="*/ 44 h 199"/>
              <a:gd name="T10" fmla="*/ 33 w 427"/>
              <a:gd name="T11" fmla="*/ 69 h 199"/>
              <a:gd name="T12" fmla="*/ 25 w 427"/>
              <a:gd name="T13" fmla="*/ 80 h 199"/>
              <a:gd name="T14" fmla="*/ 41 w 427"/>
              <a:gd name="T15" fmla="*/ 90 h 199"/>
              <a:gd name="T16" fmla="*/ 25 w 427"/>
              <a:gd name="T17" fmla="*/ 102 h 199"/>
              <a:gd name="T18" fmla="*/ 17 w 427"/>
              <a:gd name="T19" fmla="*/ 115 h 199"/>
              <a:gd name="T20" fmla="*/ 8 w 427"/>
              <a:gd name="T21" fmla="*/ 130 h 199"/>
              <a:gd name="T22" fmla="*/ 11 w 427"/>
              <a:gd name="T23" fmla="*/ 155 h 199"/>
              <a:gd name="T24" fmla="*/ 23 w 427"/>
              <a:gd name="T25" fmla="*/ 174 h 199"/>
              <a:gd name="T26" fmla="*/ 19 w 427"/>
              <a:gd name="T27" fmla="*/ 187 h 199"/>
              <a:gd name="T28" fmla="*/ 63 w 427"/>
              <a:gd name="T29" fmla="*/ 196 h 199"/>
              <a:gd name="T30" fmla="*/ 95 w 427"/>
              <a:gd name="T31" fmla="*/ 197 h 199"/>
              <a:gd name="T32" fmla="*/ 135 w 427"/>
              <a:gd name="T33" fmla="*/ 191 h 199"/>
              <a:gd name="T34" fmla="*/ 181 w 427"/>
              <a:gd name="T35" fmla="*/ 189 h 199"/>
              <a:gd name="T36" fmla="*/ 220 w 427"/>
              <a:gd name="T37" fmla="*/ 191 h 199"/>
              <a:gd name="T38" fmla="*/ 272 w 427"/>
              <a:gd name="T39" fmla="*/ 189 h 199"/>
              <a:gd name="T40" fmla="*/ 311 w 427"/>
              <a:gd name="T41" fmla="*/ 181 h 199"/>
              <a:gd name="T42" fmla="*/ 354 w 427"/>
              <a:gd name="T43" fmla="*/ 190 h 199"/>
              <a:gd name="T44" fmla="*/ 402 w 427"/>
              <a:gd name="T45" fmla="*/ 181 h 199"/>
              <a:gd name="T46" fmla="*/ 420 w 427"/>
              <a:gd name="T47" fmla="*/ 174 h 199"/>
              <a:gd name="T48" fmla="*/ 405 w 427"/>
              <a:gd name="T49" fmla="*/ 160 h 199"/>
              <a:gd name="T50" fmla="*/ 376 w 427"/>
              <a:gd name="T51" fmla="*/ 151 h 199"/>
              <a:gd name="T52" fmla="*/ 371 w 427"/>
              <a:gd name="T53" fmla="*/ 158 h 199"/>
              <a:gd name="T54" fmla="*/ 331 w 427"/>
              <a:gd name="T55" fmla="*/ 150 h 199"/>
              <a:gd name="T56" fmla="*/ 354 w 427"/>
              <a:gd name="T57" fmla="*/ 136 h 199"/>
              <a:gd name="T58" fmla="*/ 328 w 427"/>
              <a:gd name="T59" fmla="*/ 138 h 199"/>
              <a:gd name="T60" fmla="*/ 344 w 427"/>
              <a:gd name="T61" fmla="*/ 133 h 199"/>
              <a:gd name="T62" fmla="*/ 340 w 427"/>
              <a:gd name="T63" fmla="*/ 122 h 199"/>
              <a:gd name="T64" fmla="*/ 348 w 427"/>
              <a:gd name="T65" fmla="*/ 112 h 199"/>
              <a:gd name="T66" fmla="*/ 323 w 427"/>
              <a:gd name="T67" fmla="*/ 105 h 199"/>
              <a:gd name="T68" fmla="*/ 295 w 427"/>
              <a:gd name="T69" fmla="*/ 100 h 199"/>
              <a:gd name="T70" fmla="*/ 241 w 427"/>
              <a:gd name="T71" fmla="*/ 107 h 199"/>
              <a:gd name="T72" fmla="*/ 230 w 427"/>
              <a:gd name="T73" fmla="*/ 100 h 199"/>
              <a:gd name="T74" fmla="*/ 240 w 427"/>
              <a:gd name="T75" fmla="*/ 91 h 199"/>
              <a:gd name="T76" fmla="*/ 261 w 427"/>
              <a:gd name="T77" fmla="*/ 94 h 199"/>
              <a:gd name="T78" fmla="*/ 286 w 427"/>
              <a:gd name="T79" fmla="*/ 92 h 199"/>
              <a:gd name="T80" fmla="*/ 211 w 427"/>
              <a:gd name="T81" fmla="*/ 81 h 199"/>
              <a:gd name="T82" fmla="*/ 233 w 427"/>
              <a:gd name="T83" fmla="*/ 81 h 199"/>
              <a:gd name="T84" fmla="*/ 223 w 427"/>
              <a:gd name="T85" fmla="*/ 77 h 199"/>
              <a:gd name="T86" fmla="*/ 268 w 427"/>
              <a:gd name="T87" fmla="*/ 81 h 199"/>
              <a:gd name="T88" fmla="*/ 279 w 427"/>
              <a:gd name="T89" fmla="*/ 82 h 199"/>
              <a:gd name="T90" fmla="*/ 266 w 427"/>
              <a:gd name="T91" fmla="*/ 73 h 199"/>
              <a:gd name="T92" fmla="*/ 220 w 427"/>
              <a:gd name="T93" fmla="*/ 74 h 199"/>
              <a:gd name="T94" fmla="*/ 193 w 427"/>
              <a:gd name="T95" fmla="*/ 69 h 199"/>
              <a:gd name="T96" fmla="*/ 174 w 427"/>
              <a:gd name="T97" fmla="*/ 58 h 199"/>
              <a:gd name="T98" fmla="*/ 194 w 427"/>
              <a:gd name="T99" fmla="*/ 63 h 199"/>
              <a:gd name="T100" fmla="*/ 233 w 427"/>
              <a:gd name="T101" fmla="*/ 54 h 199"/>
              <a:gd name="T102" fmla="*/ 239 w 427"/>
              <a:gd name="T103" fmla="*/ 46 h 199"/>
              <a:gd name="T104" fmla="*/ 283 w 427"/>
              <a:gd name="T105" fmla="*/ 45 h 199"/>
              <a:gd name="T106" fmla="*/ 279 w 427"/>
              <a:gd name="T107" fmla="*/ 44 h 199"/>
              <a:gd name="T108" fmla="*/ 255 w 427"/>
              <a:gd name="T109" fmla="*/ 39 h 199"/>
              <a:gd name="T110" fmla="*/ 241 w 427"/>
              <a:gd name="T111" fmla="*/ 32 h 199"/>
              <a:gd name="T112" fmla="*/ 229 w 427"/>
              <a:gd name="T113" fmla="*/ 39 h 199"/>
              <a:gd name="T114" fmla="*/ 215 w 427"/>
              <a:gd name="T115" fmla="*/ 27 h 199"/>
              <a:gd name="T116" fmla="*/ 190 w 427"/>
              <a:gd name="T117" fmla="*/ 22 h 199"/>
              <a:gd name="T118" fmla="*/ 197 w 427"/>
              <a:gd name="T119" fmla="*/ 11 h 199"/>
              <a:gd name="T120" fmla="*/ 226 w 427"/>
              <a:gd name="T121" fmla="*/ 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27" h="199">
                <a:moveTo>
                  <a:pt x="211" y="4"/>
                </a:moveTo>
                <a:cubicBezTo>
                  <a:pt x="210" y="4"/>
                  <a:pt x="210" y="4"/>
                  <a:pt x="210" y="4"/>
                </a:cubicBezTo>
                <a:cubicBezTo>
                  <a:pt x="210" y="6"/>
                  <a:pt x="210" y="6"/>
                  <a:pt x="210" y="6"/>
                </a:cubicBezTo>
                <a:cubicBezTo>
                  <a:pt x="195" y="2"/>
                  <a:pt x="202" y="12"/>
                  <a:pt x="189" y="9"/>
                </a:cubicBezTo>
                <a:cubicBezTo>
                  <a:pt x="186" y="9"/>
                  <a:pt x="189" y="10"/>
                  <a:pt x="187" y="10"/>
                </a:cubicBezTo>
                <a:cubicBezTo>
                  <a:pt x="184" y="9"/>
                  <a:pt x="176" y="9"/>
                  <a:pt x="171" y="8"/>
                </a:cubicBezTo>
                <a:cubicBezTo>
                  <a:pt x="163" y="9"/>
                  <a:pt x="161" y="13"/>
                  <a:pt x="158" y="15"/>
                </a:cubicBezTo>
                <a:cubicBezTo>
                  <a:pt x="154" y="14"/>
                  <a:pt x="150" y="13"/>
                  <a:pt x="147" y="13"/>
                </a:cubicBezTo>
                <a:cubicBezTo>
                  <a:pt x="149" y="13"/>
                  <a:pt x="143" y="10"/>
                  <a:pt x="149" y="10"/>
                </a:cubicBezTo>
                <a:cubicBezTo>
                  <a:pt x="151" y="11"/>
                  <a:pt x="150" y="12"/>
                  <a:pt x="150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1"/>
                  <a:pt x="157" y="10"/>
                  <a:pt x="154" y="9"/>
                </a:cubicBezTo>
                <a:cubicBezTo>
                  <a:pt x="145" y="10"/>
                  <a:pt x="136" y="12"/>
                  <a:pt x="127" y="9"/>
                </a:cubicBezTo>
                <a:cubicBezTo>
                  <a:pt x="135" y="6"/>
                  <a:pt x="135" y="6"/>
                  <a:pt x="135" y="6"/>
                </a:cubicBezTo>
                <a:cubicBezTo>
                  <a:pt x="136" y="7"/>
                  <a:pt x="138" y="8"/>
                  <a:pt x="141" y="8"/>
                </a:cubicBezTo>
                <a:cubicBezTo>
                  <a:pt x="141" y="7"/>
                  <a:pt x="142" y="6"/>
                  <a:pt x="143" y="6"/>
                </a:cubicBezTo>
                <a:cubicBezTo>
                  <a:pt x="142" y="6"/>
                  <a:pt x="139" y="6"/>
                  <a:pt x="138" y="6"/>
                </a:cubicBezTo>
                <a:cubicBezTo>
                  <a:pt x="145" y="5"/>
                  <a:pt x="145" y="5"/>
                  <a:pt x="145" y="5"/>
                </a:cubicBezTo>
                <a:cubicBezTo>
                  <a:pt x="141" y="5"/>
                  <a:pt x="137" y="5"/>
                  <a:pt x="133" y="4"/>
                </a:cubicBezTo>
                <a:cubicBezTo>
                  <a:pt x="138" y="4"/>
                  <a:pt x="145" y="3"/>
                  <a:pt x="144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27" y="5"/>
                  <a:pt x="128" y="0"/>
                  <a:pt x="125" y="0"/>
                </a:cubicBezTo>
                <a:cubicBezTo>
                  <a:pt x="125" y="2"/>
                  <a:pt x="123" y="2"/>
                  <a:pt x="127" y="4"/>
                </a:cubicBezTo>
                <a:cubicBezTo>
                  <a:pt x="122" y="5"/>
                  <a:pt x="118" y="3"/>
                  <a:pt x="113" y="3"/>
                </a:cubicBezTo>
                <a:cubicBezTo>
                  <a:pt x="112" y="3"/>
                  <a:pt x="112" y="3"/>
                  <a:pt x="112" y="4"/>
                </a:cubicBezTo>
                <a:cubicBezTo>
                  <a:pt x="108" y="5"/>
                  <a:pt x="105" y="3"/>
                  <a:pt x="101" y="2"/>
                </a:cubicBezTo>
                <a:cubicBezTo>
                  <a:pt x="102" y="2"/>
                  <a:pt x="102" y="2"/>
                  <a:pt x="104" y="2"/>
                </a:cubicBezTo>
                <a:cubicBezTo>
                  <a:pt x="104" y="1"/>
                  <a:pt x="104" y="1"/>
                  <a:pt x="104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2"/>
                  <a:pt x="91" y="2"/>
                  <a:pt x="91" y="2"/>
                </a:cubicBezTo>
                <a:cubicBezTo>
                  <a:pt x="72" y="4"/>
                  <a:pt x="44" y="2"/>
                  <a:pt x="29" y="7"/>
                </a:cubicBezTo>
                <a:cubicBezTo>
                  <a:pt x="36" y="8"/>
                  <a:pt x="24" y="9"/>
                  <a:pt x="26" y="10"/>
                </a:cubicBezTo>
                <a:cubicBezTo>
                  <a:pt x="26" y="10"/>
                  <a:pt x="25" y="11"/>
                  <a:pt x="24" y="11"/>
                </a:cubicBezTo>
                <a:cubicBezTo>
                  <a:pt x="24" y="12"/>
                  <a:pt x="21" y="13"/>
                  <a:pt x="25" y="14"/>
                </a:cubicBezTo>
                <a:cubicBezTo>
                  <a:pt x="26" y="15"/>
                  <a:pt x="21" y="16"/>
                  <a:pt x="21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7"/>
                  <a:pt x="23" y="19"/>
                  <a:pt x="21" y="19"/>
                </a:cubicBezTo>
                <a:cubicBezTo>
                  <a:pt x="28" y="20"/>
                  <a:pt x="28" y="20"/>
                  <a:pt x="28" y="20"/>
                </a:cubicBezTo>
                <a:cubicBezTo>
                  <a:pt x="30" y="22"/>
                  <a:pt x="24" y="23"/>
                  <a:pt x="30" y="25"/>
                </a:cubicBezTo>
                <a:cubicBezTo>
                  <a:pt x="30" y="25"/>
                  <a:pt x="28" y="25"/>
                  <a:pt x="26" y="25"/>
                </a:cubicBezTo>
                <a:cubicBezTo>
                  <a:pt x="25" y="25"/>
                  <a:pt x="22" y="25"/>
                  <a:pt x="23" y="26"/>
                </a:cubicBezTo>
                <a:cubicBezTo>
                  <a:pt x="26" y="27"/>
                  <a:pt x="30" y="27"/>
                  <a:pt x="32" y="27"/>
                </a:cubicBezTo>
                <a:cubicBezTo>
                  <a:pt x="29" y="27"/>
                  <a:pt x="30" y="30"/>
                  <a:pt x="25" y="30"/>
                </a:cubicBezTo>
                <a:cubicBezTo>
                  <a:pt x="27" y="30"/>
                  <a:pt x="28" y="30"/>
                  <a:pt x="28" y="30"/>
                </a:cubicBezTo>
                <a:cubicBezTo>
                  <a:pt x="28" y="31"/>
                  <a:pt x="29" y="31"/>
                  <a:pt x="27" y="32"/>
                </a:cubicBezTo>
                <a:cubicBezTo>
                  <a:pt x="23" y="32"/>
                  <a:pt x="18" y="29"/>
                  <a:pt x="15" y="32"/>
                </a:cubicBezTo>
                <a:cubicBezTo>
                  <a:pt x="15" y="32"/>
                  <a:pt x="18" y="33"/>
                  <a:pt x="21" y="34"/>
                </a:cubicBezTo>
                <a:cubicBezTo>
                  <a:pt x="23" y="35"/>
                  <a:pt x="24" y="36"/>
                  <a:pt x="24" y="38"/>
                </a:cubicBezTo>
                <a:cubicBezTo>
                  <a:pt x="24" y="40"/>
                  <a:pt x="19" y="41"/>
                  <a:pt x="17" y="42"/>
                </a:cubicBezTo>
                <a:cubicBezTo>
                  <a:pt x="22" y="44"/>
                  <a:pt x="22" y="44"/>
                  <a:pt x="22" y="44"/>
                </a:cubicBezTo>
                <a:cubicBezTo>
                  <a:pt x="20" y="45"/>
                  <a:pt x="20" y="46"/>
                  <a:pt x="17" y="46"/>
                </a:cubicBezTo>
                <a:cubicBezTo>
                  <a:pt x="20" y="47"/>
                  <a:pt x="22" y="47"/>
                  <a:pt x="23" y="48"/>
                </a:cubicBezTo>
                <a:cubicBezTo>
                  <a:pt x="22" y="49"/>
                  <a:pt x="18" y="49"/>
                  <a:pt x="18" y="49"/>
                </a:cubicBezTo>
                <a:cubicBezTo>
                  <a:pt x="20" y="50"/>
                  <a:pt x="20" y="50"/>
                  <a:pt x="20" y="50"/>
                </a:cubicBezTo>
                <a:cubicBezTo>
                  <a:pt x="16" y="52"/>
                  <a:pt x="16" y="52"/>
                  <a:pt x="16" y="52"/>
                </a:cubicBezTo>
                <a:cubicBezTo>
                  <a:pt x="19" y="51"/>
                  <a:pt x="18" y="54"/>
                  <a:pt x="22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7" y="55"/>
                  <a:pt x="23" y="58"/>
                  <a:pt x="25" y="59"/>
                </a:cubicBezTo>
                <a:cubicBezTo>
                  <a:pt x="24" y="61"/>
                  <a:pt x="16" y="60"/>
                  <a:pt x="16" y="63"/>
                </a:cubicBezTo>
                <a:cubicBezTo>
                  <a:pt x="17" y="66"/>
                  <a:pt x="27" y="67"/>
                  <a:pt x="33" y="69"/>
                </a:cubicBezTo>
                <a:cubicBezTo>
                  <a:pt x="38" y="72"/>
                  <a:pt x="48" y="69"/>
                  <a:pt x="55" y="71"/>
                </a:cubicBezTo>
                <a:cubicBezTo>
                  <a:pt x="55" y="74"/>
                  <a:pt x="47" y="72"/>
                  <a:pt x="43" y="73"/>
                </a:cubicBezTo>
                <a:cubicBezTo>
                  <a:pt x="37" y="75"/>
                  <a:pt x="26" y="71"/>
                  <a:pt x="23" y="75"/>
                </a:cubicBezTo>
                <a:cubicBezTo>
                  <a:pt x="23" y="75"/>
                  <a:pt x="22" y="74"/>
                  <a:pt x="2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24" y="75"/>
                  <a:pt x="24" y="76"/>
                  <a:pt x="2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8"/>
                  <a:pt x="22" y="78"/>
                  <a:pt x="21" y="78"/>
                </a:cubicBezTo>
                <a:cubicBezTo>
                  <a:pt x="25" y="80"/>
                  <a:pt x="25" y="80"/>
                  <a:pt x="25" y="80"/>
                </a:cubicBezTo>
                <a:cubicBezTo>
                  <a:pt x="19" y="81"/>
                  <a:pt x="19" y="81"/>
                  <a:pt x="19" y="81"/>
                </a:cubicBezTo>
                <a:cubicBezTo>
                  <a:pt x="22" y="82"/>
                  <a:pt x="22" y="82"/>
                  <a:pt x="22" y="82"/>
                </a:cubicBezTo>
                <a:cubicBezTo>
                  <a:pt x="21" y="83"/>
                  <a:pt x="19" y="83"/>
                  <a:pt x="18" y="83"/>
                </a:cubicBezTo>
                <a:cubicBezTo>
                  <a:pt x="22" y="84"/>
                  <a:pt x="22" y="84"/>
                  <a:pt x="22" y="84"/>
                </a:cubicBezTo>
                <a:cubicBezTo>
                  <a:pt x="22" y="85"/>
                  <a:pt x="23" y="85"/>
                  <a:pt x="21" y="85"/>
                </a:cubicBezTo>
                <a:cubicBezTo>
                  <a:pt x="21" y="85"/>
                  <a:pt x="20" y="85"/>
                  <a:pt x="19" y="85"/>
                </a:cubicBezTo>
                <a:cubicBezTo>
                  <a:pt x="24" y="86"/>
                  <a:pt x="24" y="88"/>
                  <a:pt x="29" y="89"/>
                </a:cubicBezTo>
                <a:cubicBezTo>
                  <a:pt x="24" y="91"/>
                  <a:pt x="24" y="91"/>
                  <a:pt x="24" y="91"/>
                </a:cubicBezTo>
                <a:cubicBezTo>
                  <a:pt x="26" y="91"/>
                  <a:pt x="26" y="91"/>
                  <a:pt x="27" y="92"/>
                </a:cubicBezTo>
                <a:cubicBezTo>
                  <a:pt x="32" y="92"/>
                  <a:pt x="40" y="92"/>
                  <a:pt x="41" y="90"/>
                </a:cubicBezTo>
                <a:cubicBezTo>
                  <a:pt x="42" y="90"/>
                  <a:pt x="43" y="90"/>
                  <a:pt x="44" y="90"/>
                </a:cubicBezTo>
                <a:cubicBezTo>
                  <a:pt x="44" y="91"/>
                  <a:pt x="44" y="91"/>
                  <a:pt x="43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7" y="95"/>
                  <a:pt x="57" y="94"/>
                  <a:pt x="63" y="96"/>
                </a:cubicBezTo>
                <a:cubicBezTo>
                  <a:pt x="61" y="96"/>
                  <a:pt x="61" y="97"/>
                  <a:pt x="64" y="98"/>
                </a:cubicBezTo>
                <a:cubicBezTo>
                  <a:pt x="65" y="97"/>
                  <a:pt x="65" y="97"/>
                  <a:pt x="65" y="97"/>
                </a:cubicBezTo>
                <a:cubicBezTo>
                  <a:pt x="67" y="97"/>
                  <a:pt x="69" y="97"/>
                  <a:pt x="71" y="98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52" y="102"/>
                  <a:pt x="38" y="99"/>
                  <a:pt x="23" y="101"/>
                </a:cubicBezTo>
                <a:cubicBezTo>
                  <a:pt x="24" y="101"/>
                  <a:pt x="26" y="101"/>
                  <a:pt x="25" y="102"/>
                </a:cubicBezTo>
                <a:cubicBezTo>
                  <a:pt x="24" y="103"/>
                  <a:pt x="22" y="103"/>
                  <a:pt x="20" y="103"/>
                </a:cubicBezTo>
                <a:cubicBezTo>
                  <a:pt x="21" y="104"/>
                  <a:pt x="21" y="106"/>
                  <a:pt x="25" y="106"/>
                </a:cubicBezTo>
                <a:cubicBezTo>
                  <a:pt x="22" y="106"/>
                  <a:pt x="20" y="106"/>
                  <a:pt x="17" y="107"/>
                </a:cubicBezTo>
                <a:cubicBezTo>
                  <a:pt x="19" y="107"/>
                  <a:pt x="21" y="108"/>
                  <a:pt x="23" y="108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2" y="111"/>
                  <a:pt x="11" y="109"/>
                  <a:pt x="9" y="110"/>
                </a:cubicBezTo>
                <a:cubicBezTo>
                  <a:pt x="12" y="110"/>
                  <a:pt x="17" y="110"/>
                  <a:pt x="19" y="111"/>
                </a:cubicBezTo>
                <a:cubicBezTo>
                  <a:pt x="17" y="112"/>
                  <a:pt x="14" y="111"/>
                  <a:pt x="12" y="111"/>
                </a:cubicBezTo>
                <a:cubicBezTo>
                  <a:pt x="15" y="111"/>
                  <a:pt x="18" y="112"/>
                  <a:pt x="20" y="113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8" y="115"/>
                  <a:pt x="20" y="116"/>
                  <a:pt x="22" y="116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6" y="117"/>
                  <a:pt x="31" y="117"/>
                  <a:pt x="29" y="118"/>
                </a:cubicBezTo>
                <a:cubicBezTo>
                  <a:pt x="27" y="119"/>
                  <a:pt x="27" y="122"/>
                  <a:pt x="22" y="120"/>
                </a:cubicBezTo>
                <a:cubicBezTo>
                  <a:pt x="16" y="122"/>
                  <a:pt x="20" y="125"/>
                  <a:pt x="11" y="124"/>
                </a:cubicBezTo>
                <a:cubicBezTo>
                  <a:pt x="13" y="126"/>
                  <a:pt x="19" y="125"/>
                  <a:pt x="21" y="127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10" y="131"/>
                  <a:pt x="11" y="132"/>
                </a:cubicBezTo>
                <a:cubicBezTo>
                  <a:pt x="10" y="132"/>
                  <a:pt x="9" y="133"/>
                  <a:pt x="8" y="133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13" y="136"/>
                  <a:pt x="21" y="137"/>
                  <a:pt x="27" y="138"/>
                </a:cubicBezTo>
                <a:cubicBezTo>
                  <a:pt x="24" y="141"/>
                  <a:pt x="14" y="140"/>
                  <a:pt x="7" y="141"/>
                </a:cubicBezTo>
                <a:cubicBezTo>
                  <a:pt x="7" y="142"/>
                  <a:pt x="7" y="142"/>
                  <a:pt x="9" y="143"/>
                </a:cubicBezTo>
                <a:cubicBezTo>
                  <a:pt x="2" y="144"/>
                  <a:pt x="11" y="145"/>
                  <a:pt x="12" y="147"/>
                </a:cubicBezTo>
                <a:cubicBezTo>
                  <a:pt x="10" y="149"/>
                  <a:pt x="7" y="149"/>
                  <a:pt x="7" y="151"/>
                </a:cubicBezTo>
                <a:cubicBezTo>
                  <a:pt x="9" y="152"/>
                  <a:pt x="11" y="154"/>
                  <a:pt x="15" y="154"/>
                </a:cubicBezTo>
                <a:cubicBezTo>
                  <a:pt x="16" y="155"/>
                  <a:pt x="11" y="154"/>
                  <a:pt x="11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5" y="157"/>
                  <a:pt x="13" y="160"/>
                  <a:pt x="12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5" y="163"/>
                  <a:pt x="15" y="163"/>
                  <a:pt x="15" y="163"/>
                </a:cubicBezTo>
                <a:cubicBezTo>
                  <a:pt x="14" y="164"/>
                  <a:pt x="14" y="164"/>
                  <a:pt x="14" y="164"/>
                </a:cubicBezTo>
                <a:cubicBezTo>
                  <a:pt x="12" y="164"/>
                  <a:pt x="9" y="164"/>
                  <a:pt x="8" y="163"/>
                </a:cubicBezTo>
                <a:cubicBezTo>
                  <a:pt x="8" y="164"/>
                  <a:pt x="8" y="164"/>
                  <a:pt x="8" y="164"/>
                </a:cubicBezTo>
                <a:cubicBezTo>
                  <a:pt x="3" y="166"/>
                  <a:pt x="3" y="168"/>
                  <a:pt x="5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11" y="172"/>
                  <a:pt x="19" y="172"/>
                  <a:pt x="23" y="174"/>
                </a:cubicBezTo>
                <a:cubicBezTo>
                  <a:pt x="23" y="174"/>
                  <a:pt x="22" y="174"/>
                  <a:pt x="22" y="174"/>
                </a:cubicBezTo>
                <a:cubicBezTo>
                  <a:pt x="23" y="175"/>
                  <a:pt x="26" y="175"/>
                  <a:pt x="24" y="176"/>
                </a:cubicBezTo>
                <a:cubicBezTo>
                  <a:pt x="22" y="176"/>
                  <a:pt x="20" y="177"/>
                  <a:pt x="18" y="176"/>
                </a:cubicBezTo>
                <a:cubicBezTo>
                  <a:pt x="17" y="177"/>
                  <a:pt x="21" y="176"/>
                  <a:pt x="21" y="177"/>
                </a:cubicBezTo>
                <a:cubicBezTo>
                  <a:pt x="21" y="177"/>
                  <a:pt x="20" y="177"/>
                  <a:pt x="20" y="178"/>
                </a:cubicBezTo>
                <a:cubicBezTo>
                  <a:pt x="24" y="178"/>
                  <a:pt x="25" y="180"/>
                  <a:pt x="28" y="181"/>
                </a:cubicBezTo>
                <a:cubicBezTo>
                  <a:pt x="25" y="182"/>
                  <a:pt x="22" y="185"/>
                  <a:pt x="19" y="184"/>
                </a:cubicBezTo>
                <a:cubicBezTo>
                  <a:pt x="19" y="185"/>
                  <a:pt x="19" y="185"/>
                  <a:pt x="19" y="185"/>
                </a:cubicBezTo>
                <a:cubicBezTo>
                  <a:pt x="18" y="186"/>
                  <a:pt x="17" y="185"/>
                  <a:pt x="16" y="185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14" y="187"/>
                  <a:pt x="8" y="186"/>
                  <a:pt x="5" y="185"/>
                </a:cubicBezTo>
                <a:cubicBezTo>
                  <a:pt x="4" y="185"/>
                  <a:pt x="2" y="185"/>
                  <a:pt x="1" y="186"/>
                </a:cubicBezTo>
                <a:cubicBezTo>
                  <a:pt x="3" y="186"/>
                  <a:pt x="4" y="186"/>
                  <a:pt x="6" y="187"/>
                </a:cubicBezTo>
                <a:cubicBezTo>
                  <a:pt x="0" y="189"/>
                  <a:pt x="0" y="189"/>
                  <a:pt x="0" y="189"/>
                </a:cubicBezTo>
                <a:cubicBezTo>
                  <a:pt x="8" y="192"/>
                  <a:pt x="19" y="192"/>
                  <a:pt x="29" y="194"/>
                </a:cubicBezTo>
                <a:cubicBezTo>
                  <a:pt x="28" y="193"/>
                  <a:pt x="25" y="193"/>
                  <a:pt x="24" y="192"/>
                </a:cubicBezTo>
                <a:cubicBezTo>
                  <a:pt x="28" y="192"/>
                  <a:pt x="30" y="191"/>
                  <a:pt x="34" y="192"/>
                </a:cubicBezTo>
                <a:cubicBezTo>
                  <a:pt x="36" y="192"/>
                  <a:pt x="38" y="193"/>
                  <a:pt x="38" y="194"/>
                </a:cubicBezTo>
                <a:cubicBezTo>
                  <a:pt x="43" y="195"/>
                  <a:pt x="47" y="195"/>
                  <a:pt x="53" y="194"/>
                </a:cubicBezTo>
                <a:cubicBezTo>
                  <a:pt x="55" y="197"/>
                  <a:pt x="59" y="196"/>
                  <a:pt x="63" y="196"/>
                </a:cubicBezTo>
                <a:cubicBezTo>
                  <a:pt x="63" y="196"/>
                  <a:pt x="59" y="195"/>
                  <a:pt x="62" y="194"/>
                </a:cubicBezTo>
                <a:cubicBezTo>
                  <a:pt x="66" y="193"/>
                  <a:pt x="70" y="195"/>
                  <a:pt x="73" y="196"/>
                </a:cubicBezTo>
                <a:cubicBezTo>
                  <a:pt x="72" y="196"/>
                  <a:pt x="72" y="197"/>
                  <a:pt x="71" y="196"/>
                </a:cubicBezTo>
                <a:cubicBezTo>
                  <a:pt x="74" y="196"/>
                  <a:pt x="75" y="198"/>
                  <a:pt x="79" y="198"/>
                </a:cubicBezTo>
                <a:cubicBezTo>
                  <a:pt x="82" y="197"/>
                  <a:pt x="87" y="197"/>
                  <a:pt x="85" y="195"/>
                </a:cubicBezTo>
                <a:cubicBezTo>
                  <a:pt x="89" y="191"/>
                  <a:pt x="96" y="196"/>
                  <a:pt x="102" y="194"/>
                </a:cubicBezTo>
                <a:cubicBezTo>
                  <a:pt x="103" y="194"/>
                  <a:pt x="104" y="194"/>
                  <a:pt x="104" y="195"/>
                </a:cubicBezTo>
                <a:cubicBezTo>
                  <a:pt x="103" y="195"/>
                  <a:pt x="103" y="195"/>
                  <a:pt x="102" y="195"/>
                </a:cubicBezTo>
                <a:cubicBezTo>
                  <a:pt x="103" y="195"/>
                  <a:pt x="104" y="195"/>
                  <a:pt x="105" y="196"/>
                </a:cubicBezTo>
                <a:cubicBezTo>
                  <a:pt x="104" y="197"/>
                  <a:pt x="98" y="197"/>
                  <a:pt x="95" y="197"/>
                </a:cubicBezTo>
                <a:cubicBezTo>
                  <a:pt x="102" y="198"/>
                  <a:pt x="102" y="198"/>
                  <a:pt x="102" y="198"/>
                </a:cubicBezTo>
                <a:cubicBezTo>
                  <a:pt x="100" y="199"/>
                  <a:pt x="100" y="199"/>
                  <a:pt x="100" y="199"/>
                </a:cubicBezTo>
                <a:cubicBezTo>
                  <a:pt x="103" y="197"/>
                  <a:pt x="110" y="197"/>
                  <a:pt x="116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5"/>
                  <a:pt x="109" y="195"/>
                  <a:pt x="111" y="194"/>
                </a:cubicBezTo>
                <a:cubicBezTo>
                  <a:pt x="115" y="193"/>
                  <a:pt x="120" y="192"/>
                  <a:pt x="125" y="194"/>
                </a:cubicBezTo>
                <a:cubicBezTo>
                  <a:pt x="124" y="195"/>
                  <a:pt x="125" y="196"/>
                  <a:pt x="124" y="196"/>
                </a:cubicBezTo>
                <a:cubicBezTo>
                  <a:pt x="126" y="196"/>
                  <a:pt x="126" y="196"/>
                  <a:pt x="126" y="196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34" y="196"/>
                  <a:pt x="133" y="192"/>
                  <a:pt x="135" y="191"/>
                </a:cubicBezTo>
                <a:cubicBezTo>
                  <a:pt x="143" y="192"/>
                  <a:pt x="136" y="194"/>
                  <a:pt x="135" y="195"/>
                </a:cubicBezTo>
                <a:cubicBezTo>
                  <a:pt x="137" y="196"/>
                  <a:pt x="139" y="196"/>
                  <a:pt x="139" y="197"/>
                </a:cubicBezTo>
                <a:cubicBezTo>
                  <a:pt x="142" y="197"/>
                  <a:pt x="145" y="197"/>
                  <a:pt x="146" y="197"/>
                </a:cubicBezTo>
                <a:cubicBezTo>
                  <a:pt x="141" y="194"/>
                  <a:pt x="141" y="194"/>
                  <a:pt x="141" y="194"/>
                </a:cubicBezTo>
                <a:cubicBezTo>
                  <a:pt x="151" y="193"/>
                  <a:pt x="162" y="191"/>
                  <a:pt x="173" y="193"/>
                </a:cubicBezTo>
                <a:cubicBezTo>
                  <a:pt x="171" y="194"/>
                  <a:pt x="166" y="192"/>
                  <a:pt x="165" y="194"/>
                </a:cubicBezTo>
                <a:cubicBezTo>
                  <a:pt x="169" y="197"/>
                  <a:pt x="173" y="194"/>
                  <a:pt x="178" y="194"/>
                </a:cubicBezTo>
                <a:cubicBezTo>
                  <a:pt x="180" y="193"/>
                  <a:pt x="178" y="192"/>
                  <a:pt x="179" y="191"/>
                </a:cubicBezTo>
                <a:cubicBezTo>
                  <a:pt x="181" y="190"/>
                  <a:pt x="184" y="191"/>
                  <a:pt x="185" y="190"/>
                </a:cubicBezTo>
                <a:cubicBezTo>
                  <a:pt x="184" y="190"/>
                  <a:pt x="182" y="190"/>
                  <a:pt x="181" y="189"/>
                </a:cubicBezTo>
                <a:cubicBezTo>
                  <a:pt x="184" y="189"/>
                  <a:pt x="187" y="188"/>
                  <a:pt x="190" y="189"/>
                </a:cubicBezTo>
                <a:cubicBezTo>
                  <a:pt x="190" y="189"/>
                  <a:pt x="190" y="189"/>
                  <a:pt x="190" y="189"/>
                </a:cubicBezTo>
                <a:cubicBezTo>
                  <a:pt x="190" y="190"/>
                  <a:pt x="190" y="190"/>
                  <a:pt x="189" y="190"/>
                </a:cubicBezTo>
                <a:cubicBezTo>
                  <a:pt x="196" y="189"/>
                  <a:pt x="188" y="194"/>
                  <a:pt x="198" y="192"/>
                </a:cubicBezTo>
                <a:cubicBezTo>
                  <a:pt x="199" y="193"/>
                  <a:pt x="201" y="193"/>
                  <a:pt x="201" y="193"/>
                </a:cubicBezTo>
                <a:cubicBezTo>
                  <a:pt x="201" y="193"/>
                  <a:pt x="202" y="192"/>
                  <a:pt x="199" y="191"/>
                </a:cubicBezTo>
                <a:cubicBezTo>
                  <a:pt x="200" y="191"/>
                  <a:pt x="200" y="191"/>
                  <a:pt x="200" y="191"/>
                </a:cubicBezTo>
                <a:cubicBezTo>
                  <a:pt x="202" y="190"/>
                  <a:pt x="204" y="191"/>
                  <a:pt x="206" y="192"/>
                </a:cubicBezTo>
                <a:cubicBezTo>
                  <a:pt x="211" y="190"/>
                  <a:pt x="216" y="189"/>
                  <a:pt x="222" y="190"/>
                </a:cubicBezTo>
                <a:cubicBezTo>
                  <a:pt x="220" y="191"/>
                  <a:pt x="220" y="191"/>
                  <a:pt x="220" y="191"/>
                </a:cubicBezTo>
                <a:cubicBezTo>
                  <a:pt x="226" y="191"/>
                  <a:pt x="226" y="188"/>
                  <a:pt x="231" y="188"/>
                </a:cubicBezTo>
                <a:cubicBezTo>
                  <a:pt x="231" y="189"/>
                  <a:pt x="236" y="189"/>
                  <a:pt x="235" y="190"/>
                </a:cubicBezTo>
                <a:cubicBezTo>
                  <a:pt x="232" y="191"/>
                  <a:pt x="231" y="192"/>
                  <a:pt x="229" y="193"/>
                </a:cubicBezTo>
                <a:cubicBezTo>
                  <a:pt x="230" y="193"/>
                  <a:pt x="232" y="192"/>
                  <a:pt x="233" y="193"/>
                </a:cubicBezTo>
                <a:cubicBezTo>
                  <a:pt x="239" y="193"/>
                  <a:pt x="240" y="187"/>
                  <a:pt x="246" y="191"/>
                </a:cubicBezTo>
                <a:cubicBezTo>
                  <a:pt x="244" y="188"/>
                  <a:pt x="255" y="190"/>
                  <a:pt x="258" y="188"/>
                </a:cubicBezTo>
                <a:cubicBezTo>
                  <a:pt x="267" y="192"/>
                  <a:pt x="250" y="189"/>
                  <a:pt x="249" y="191"/>
                </a:cubicBezTo>
                <a:cubicBezTo>
                  <a:pt x="254" y="191"/>
                  <a:pt x="259" y="191"/>
                  <a:pt x="264" y="191"/>
                </a:cubicBezTo>
                <a:cubicBezTo>
                  <a:pt x="265" y="190"/>
                  <a:pt x="266" y="188"/>
                  <a:pt x="270" y="188"/>
                </a:cubicBezTo>
                <a:cubicBezTo>
                  <a:pt x="271" y="188"/>
                  <a:pt x="272" y="189"/>
                  <a:pt x="272" y="189"/>
                </a:cubicBezTo>
                <a:cubicBezTo>
                  <a:pt x="275" y="187"/>
                  <a:pt x="279" y="188"/>
                  <a:pt x="282" y="189"/>
                </a:cubicBezTo>
                <a:cubicBezTo>
                  <a:pt x="284" y="190"/>
                  <a:pt x="279" y="190"/>
                  <a:pt x="279" y="191"/>
                </a:cubicBezTo>
                <a:cubicBezTo>
                  <a:pt x="283" y="191"/>
                  <a:pt x="286" y="190"/>
                  <a:pt x="287" y="189"/>
                </a:cubicBezTo>
                <a:cubicBezTo>
                  <a:pt x="291" y="188"/>
                  <a:pt x="297" y="188"/>
                  <a:pt x="298" y="190"/>
                </a:cubicBezTo>
                <a:cubicBezTo>
                  <a:pt x="301" y="189"/>
                  <a:pt x="301" y="189"/>
                  <a:pt x="301" y="189"/>
                </a:cubicBezTo>
                <a:cubicBezTo>
                  <a:pt x="298" y="188"/>
                  <a:pt x="302" y="187"/>
                  <a:pt x="302" y="187"/>
                </a:cubicBezTo>
                <a:cubicBezTo>
                  <a:pt x="295" y="186"/>
                  <a:pt x="301" y="184"/>
                  <a:pt x="299" y="183"/>
                </a:cubicBezTo>
                <a:cubicBezTo>
                  <a:pt x="307" y="181"/>
                  <a:pt x="296" y="180"/>
                  <a:pt x="302" y="178"/>
                </a:cubicBezTo>
                <a:cubicBezTo>
                  <a:pt x="304" y="178"/>
                  <a:pt x="307" y="178"/>
                  <a:pt x="308" y="178"/>
                </a:cubicBezTo>
                <a:cubicBezTo>
                  <a:pt x="312" y="179"/>
                  <a:pt x="311" y="180"/>
                  <a:pt x="311" y="181"/>
                </a:cubicBezTo>
                <a:cubicBezTo>
                  <a:pt x="314" y="181"/>
                  <a:pt x="314" y="181"/>
                  <a:pt x="314" y="181"/>
                </a:cubicBezTo>
                <a:cubicBezTo>
                  <a:pt x="315" y="182"/>
                  <a:pt x="319" y="181"/>
                  <a:pt x="318" y="183"/>
                </a:cubicBezTo>
                <a:cubicBezTo>
                  <a:pt x="315" y="184"/>
                  <a:pt x="316" y="189"/>
                  <a:pt x="309" y="187"/>
                </a:cubicBezTo>
                <a:cubicBezTo>
                  <a:pt x="310" y="192"/>
                  <a:pt x="320" y="187"/>
                  <a:pt x="326" y="188"/>
                </a:cubicBezTo>
                <a:cubicBezTo>
                  <a:pt x="327" y="187"/>
                  <a:pt x="324" y="186"/>
                  <a:pt x="325" y="184"/>
                </a:cubicBezTo>
                <a:cubicBezTo>
                  <a:pt x="333" y="184"/>
                  <a:pt x="333" y="184"/>
                  <a:pt x="333" y="184"/>
                </a:cubicBezTo>
                <a:cubicBezTo>
                  <a:pt x="332" y="181"/>
                  <a:pt x="341" y="183"/>
                  <a:pt x="342" y="181"/>
                </a:cubicBezTo>
                <a:cubicBezTo>
                  <a:pt x="346" y="181"/>
                  <a:pt x="354" y="181"/>
                  <a:pt x="356" y="182"/>
                </a:cubicBezTo>
                <a:cubicBezTo>
                  <a:pt x="351" y="183"/>
                  <a:pt x="351" y="185"/>
                  <a:pt x="348" y="187"/>
                </a:cubicBezTo>
                <a:cubicBezTo>
                  <a:pt x="353" y="186"/>
                  <a:pt x="355" y="189"/>
                  <a:pt x="354" y="190"/>
                </a:cubicBezTo>
                <a:cubicBezTo>
                  <a:pt x="356" y="190"/>
                  <a:pt x="356" y="190"/>
                  <a:pt x="356" y="190"/>
                </a:cubicBezTo>
                <a:cubicBezTo>
                  <a:pt x="361" y="185"/>
                  <a:pt x="373" y="189"/>
                  <a:pt x="378" y="187"/>
                </a:cubicBezTo>
                <a:cubicBezTo>
                  <a:pt x="381" y="185"/>
                  <a:pt x="384" y="188"/>
                  <a:pt x="386" y="189"/>
                </a:cubicBezTo>
                <a:cubicBezTo>
                  <a:pt x="387" y="187"/>
                  <a:pt x="390" y="185"/>
                  <a:pt x="388" y="184"/>
                </a:cubicBezTo>
                <a:cubicBezTo>
                  <a:pt x="390" y="183"/>
                  <a:pt x="397" y="183"/>
                  <a:pt x="394" y="180"/>
                </a:cubicBezTo>
                <a:cubicBezTo>
                  <a:pt x="389" y="181"/>
                  <a:pt x="394" y="178"/>
                  <a:pt x="389" y="178"/>
                </a:cubicBezTo>
                <a:cubicBezTo>
                  <a:pt x="389" y="175"/>
                  <a:pt x="389" y="175"/>
                  <a:pt x="389" y="175"/>
                </a:cubicBezTo>
                <a:cubicBezTo>
                  <a:pt x="390" y="173"/>
                  <a:pt x="398" y="173"/>
                  <a:pt x="403" y="173"/>
                </a:cubicBezTo>
                <a:cubicBezTo>
                  <a:pt x="404" y="177"/>
                  <a:pt x="404" y="177"/>
                  <a:pt x="404" y="177"/>
                </a:cubicBezTo>
                <a:cubicBezTo>
                  <a:pt x="400" y="178"/>
                  <a:pt x="408" y="180"/>
                  <a:pt x="402" y="181"/>
                </a:cubicBezTo>
                <a:cubicBezTo>
                  <a:pt x="408" y="182"/>
                  <a:pt x="413" y="181"/>
                  <a:pt x="419" y="182"/>
                </a:cubicBezTo>
                <a:cubicBezTo>
                  <a:pt x="421" y="181"/>
                  <a:pt x="421" y="181"/>
                  <a:pt x="421" y="181"/>
                </a:cubicBezTo>
                <a:cubicBezTo>
                  <a:pt x="419" y="180"/>
                  <a:pt x="419" y="180"/>
                  <a:pt x="419" y="180"/>
                </a:cubicBezTo>
                <a:cubicBezTo>
                  <a:pt x="418" y="180"/>
                  <a:pt x="417" y="180"/>
                  <a:pt x="416" y="181"/>
                </a:cubicBezTo>
                <a:cubicBezTo>
                  <a:pt x="412" y="179"/>
                  <a:pt x="412" y="179"/>
                  <a:pt x="412" y="179"/>
                </a:cubicBezTo>
                <a:cubicBezTo>
                  <a:pt x="405" y="183"/>
                  <a:pt x="406" y="177"/>
                  <a:pt x="409" y="178"/>
                </a:cubicBezTo>
                <a:cubicBezTo>
                  <a:pt x="409" y="178"/>
                  <a:pt x="409" y="178"/>
                  <a:pt x="409" y="178"/>
                </a:cubicBezTo>
                <a:cubicBezTo>
                  <a:pt x="409" y="177"/>
                  <a:pt x="410" y="177"/>
                  <a:pt x="411" y="177"/>
                </a:cubicBezTo>
                <a:cubicBezTo>
                  <a:pt x="409" y="174"/>
                  <a:pt x="419" y="175"/>
                  <a:pt x="422" y="174"/>
                </a:cubicBezTo>
                <a:cubicBezTo>
                  <a:pt x="421" y="174"/>
                  <a:pt x="420" y="174"/>
                  <a:pt x="420" y="174"/>
                </a:cubicBezTo>
                <a:cubicBezTo>
                  <a:pt x="420" y="173"/>
                  <a:pt x="419" y="172"/>
                  <a:pt x="421" y="172"/>
                </a:cubicBezTo>
                <a:cubicBezTo>
                  <a:pt x="422" y="173"/>
                  <a:pt x="422" y="173"/>
                  <a:pt x="422" y="173"/>
                </a:cubicBezTo>
                <a:cubicBezTo>
                  <a:pt x="423" y="172"/>
                  <a:pt x="423" y="172"/>
                  <a:pt x="423" y="172"/>
                </a:cubicBezTo>
                <a:cubicBezTo>
                  <a:pt x="421" y="171"/>
                  <a:pt x="414" y="171"/>
                  <a:pt x="410" y="171"/>
                </a:cubicBezTo>
                <a:cubicBezTo>
                  <a:pt x="409" y="169"/>
                  <a:pt x="419" y="168"/>
                  <a:pt x="416" y="166"/>
                </a:cubicBezTo>
                <a:cubicBezTo>
                  <a:pt x="417" y="164"/>
                  <a:pt x="410" y="164"/>
                  <a:pt x="408" y="163"/>
                </a:cubicBezTo>
                <a:cubicBezTo>
                  <a:pt x="409" y="163"/>
                  <a:pt x="411" y="161"/>
                  <a:pt x="414" y="162"/>
                </a:cubicBezTo>
                <a:cubicBezTo>
                  <a:pt x="419" y="162"/>
                  <a:pt x="415" y="163"/>
                  <a:pt x="419" y="164"/>
                </a:cubicBezTo>
                <a:cubicBezTo>
                  <a:pt x="420" y="162"/>
                  <a:pt x="427" y="164"/>
                  <a:pt x="424" y="163"/>
                </a:cubicBezTo>
                <a:cubicBezTo>
                  <a:pt x="425" y="159"/>
                  <a:pt x="409" y="162"/>
                  <a:pt x="405" y="160"/>
                </a:cubicBezTo>
                <a:cubicBezTo>
                  <a:pt x="411" y="158"/>
                  <a:pt x="400" y="158"/>
                  <a:pt x="400" y="156"/>
                </a:cubicBezTo>
                <a:cubicBezTo>
                  <a:pt x="401" y="156"/>
                  <a:pt x="402" y="155"/>
                  <a:pt x="403" y="155"/>
                </a:cubicBezTo>
                <a:cubicBezTo>
                  <a:pt x="395" y="155"/>
                  <a:pt x="395" y="155"/>
                  <a:pt x="395" y="155"/>
                </a:cubicBezTo>
                <a:cubicBezTo>
                  <a:pt x="397" y="157"/>
                  <a:pt x="397" y="160"/>
                  <a:pt x="401" y="163"/>
                </a:cubicBezTo>
                <a:cubicBezTo>
                  <a:pt x="398" y="164"/>
                  <a:pt x="392" y="165"/>
                  <a:pt x="389" y="164"/>
                </a:cubicBezTo>
                <a:cubicBezTo>
                  <a:pt x="388" y="163"/>
                  <a:pt x="390" y="163"/>
                  <a:pt x="389" y="163"/>
                </a:cubicBezTo>
                <a:cubicBezTo>
                  <a:pt x="388" y="161"/>
                  <a:pt x="389" y="158"/>
                  <a:pt x="385" y="158"/>
                </a:cubicBezTo>
                <a:cubicBezTo>
                  <a:pt x="381" y="156"/>
                  <a:pt x="375" y="155"/>
                  <a:pt x="376" y="153"/>
                </a:cubicBezTo>
                <a:cubicBezTo>
                  <a:pt x="378" y="151"/>
                  <a:pt x="382" y="153"/>
                  <a:pt x="384" y="153"/>
                </a:cubicBezTo>
                <a:cubicBezTo>
                  <a:pt x="386" y="151"/>
                  <a:pt x="380" y="151"/>
                  <a:pt x="376" y="151"/>
                </a:cubicBezTo>
                <a:cubicBezTo>
                  <a:pt x="374" y="150"/>
                  <a:pt x="373" y="150"/>
                  <a:pt x="374" y="149"/>
                </a:cubicBezTo>
                <a:cubicBezTo>
                  <a:pt x="370" y="149"/>
                  <a:pt x="368" y="151"/>
                  <a:pt x="365" y="150"/>
                </a:cubicBezTo>
                <a:cubicBezTo>
                  <a:pt x="365" y="149"/>
                  <a:pt x="361" y="150"/>
                  <a:pt x="360" y="149"/>
                </a:cubicBezTo>
                <a:cubicBezTo>
                  <a:pt x="362" y="148"/>
                  <a:pt x="362" y="148"/>
                  <a:pt x="362" y="148"/>
                </a:cubicBezTo>
                <a:cubicBezTo>
                  <a:pt x="361" y="148"/>
                  <a:pt x="361" y="148"/>
                  <a:pt x="361" y="148"/>
                </a:cubicBezTo>
                <a:cubicBezTo>
                  <a:pt x="355" y="146"/>
                  <a:pt x="353" y="150"/>
                  <a:pt x="348" y="150"/>
                </a:cubicBezTo>
                <a:cubicBezTo>
                  <a:pt x="350" y="150"/>
                  <a:pt x="352" y="150"/>
                  <a:pt x="354" y="150"/>
                </a:cubicBezTo>
                <a:cubicBezTo>
                  <a:pt x="354" y="156"/>
                  <a:pt x="376" y="149"/>
                  <a:pt x="373" y="155"/>
                </a:cubicBezTo>
                <a:cubicBezTo>
                  <a:pt x="370" y="158"/>
                  <a:pt x="361" y="157"/>
                  <a:pt x="358" y="158"/>
                </a:cubicBezTo>
                <a:cubicBezTo>
                  <a:pt x="362" y="161"/>
                  <a:pt x="367" y="157"/>
                  <a:pt x="371" y="158"/>
                </a:cubicBezTo>
                <a:cubicBezTo>
                  <a:pt x="372" y="158"/>
                  <a:pt x="373" y="160"/>
                  <a:pt x="370" y="161"/>
                </a:cubicBezTo>
                <a:cubicBezTo>
                  <a:pt x="361" y="161"/>
                  <a:pt x="353" y="160"/>
                  <a:pt x="348" y="157"/>
                </a:cubicBezTo>
                <a:cubicBezTo>
                  <a:pt x="349" y="157"/>
                  <a:pt x="349" y="157"/>
                  <a:pt x="350" y="157"/>
                </a:cubicBezTo>
                <a:cubicBezTo>
                  <a:pt x="349" y="157"/>
                  <a:pt x="347" y="157"/>
                  <a:pt x="346" y="157"/>
                </a:cubicBezTo>
                <a:cubicBezTo>
                  <a:pt x="344" y="158"/>
                  <a:pt x="338" y="158"/>
                  <a:pt x="336" y="157"/>
                </a:cubicBezTo>
                <a:cubicBezTo>
                  <a:pt x="339" y="156"/>
                  <a:pt x="343" y="156"/>
                  <a:pt x="343" y="155"/>
                </a:cubicBezTo>
                <a:cubicBezTo>
                  <a:pt x="339" y="154"/>
                  <a:pt x="334" y="153"/>
                  <a:pt x="332" y="152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344" y="151"/>
                  <a:pt x="344" y="151"/>
                  <a:pt x="344" y="151"/>
                </a:cubicBezTo>
                <a:cubicBezTo>
                  <a:pt x="342" y="148"/>
                  <a:pt x="335" y="151"/>
                  <a:pt x="331" y="150"/>
                </a:cubicBezTo>
                <a:cubicBezTo>
                  <a:pt x="335" y="148"/>
                  <a:pt x="340" y="148"/>
                  <a:pt x="346" y="147"/>
                </a:cubicBezTo>
                <a:cubicBezTo>
                  <a:pt x="346" y="146"/>
                  <a:pt x="352" y="146"/>
                  <a:pt x="354" y="145"/>
                </a:cubicBezTo>
                <a:cubicBezTo>
                  <a:pt x="354" y="144"/>
                  <a:pt x="354" y="144"/>
                  <a:pt x="353" y="143"/>
                </a:cubicBezTo>
                <a:cubicBezTo>
                  <a:pt x="350" y="143"/>
                  <a:pt x="350" y="141"/>
                  <a:pt x="354" y="140"/>
                </a:cubicBezTo>
                <a:cubicBezTo>
                  <a:pt x="354" y="139"/>
                  <a:pt x="358" y="139"/>
                  <a:pt x="355" y="138"/>
                </a:cubicBezTo>
                <a:cubicBezTo>
                  <a:pt x="358" y="137"/>
                  <a:pt x="361" y="137"/>
                  <a:pt x="361" y="135"/>
                </a:cubicBezTo>
                <a:cubicBezTo>
                  <a:pt x="359" y="135"/>
                  <a:pt x="356" y="135"/>
                  <a:pt x="355" y="134"/>
                </a:cubicBezTo>
                <a:cubicBezTo>
                  <a:pt x="354" y="135"/>
                  <a:pt x="353" y="135"/>
                  <a:pt x="352" y="135"/>
                </a:cubicBezTo>
                <a:cubicBezTo>
                  <a:pt x="352" y="136"/>
                  <a:pt x="352" y="136"/>
                  <a:pt x="352" y="136"/>
                </a:cubicBezTo>
                <a:cubicBezTo>
                  <a:pt x="354" y="136"/>
                  <a:pt x="354" y="136"/>
                  <a:pt x="354" y="136"/>
                </a:cubicBezTo>
                <a:cubicBezTo>
                  <a:pt x="357" y="141"/>
                  <a:pt x="338" y="138"/>
                  <a:pt x="332" y="139"/>
                </a:cubicBezTo>
                <a:cubicBezTo>
                  <a:pt x="334" y="140"/>
                  <a:pt x="329" y="141"/>
                  <a:pt x="329" y="143"/>
                </a:cubicBezTo>
                <a:cubicBezTo>
                  <a:pt x="329" y="144"/>
                  <a:pt x="323" y="145"/>
                  <a:pt x="325" y="146"/>
                </a:cubicBezTo>
                <a:cubicBezTo>
                  <a:pt x="327" y="145"/>
                  <a:pt x="327" y="145"/>
                  <a:pt x="327" y="145"/>
                </a:cubicBezTo>
                <a:cubicBezTo>
                  <a:pt x="329" y="145"/>
                  <a:pt x="332" y="146"/>
                  <a:pt x="334" y="147"/>
                </a:cubicBezTo>
                <a:cubicBezTo>
                  <a:pt x="333" y="147"/>
                  <a:pt x="332" y="147"/>
                  <a:pt x="331" y="147"/>
                </a:cubicBezTo>
                <a:cubicBezTo>
                  <a:pt x="326" y="146"/>
                  <a:pt x="316" y="147"/>
                  <a:pt x="318" y="144"/>
                </a:cubicBezTo>
                <a:cubicBezTo>
                  <a:pt x="320" y="142"/>
                  <a:pt x="318" y="142"/>
                  <a:pt x="319" y="140"/>
                </a:cubicBezTo>
                <a:cubicBezTo>
                  <a:pt x="323" y="142"/>
                  <a:pt x="325" y="139"/>
                  <a:pt x="329" y="138"/>
                </a:cubicBezTo>
                <a:cubicBezTo>
                  <a:pt x="328" y="138"/>
                  <a:pt x="328" y="138"/>
                  <a:pt x="328" y="138"/>
                </a:cubicBezTo>
                <a:cubicBezTo>
                  <a:pt x="323" y="137"/>
                  <a:pt x="322" y="139"/>
                  <a:pt x="320" y="140"/>
                </a:cubicBezTo>
                <a:cubicBezTo>
                  <a:pt x="317" y="140"/>
                  <a:pt x="316" y="139"/>
                  <a:pt x="314" y="139"/>
                </a:cubicBezTo>
                <a:cubicBezTo>
                  <a:pt x="314" y="138"/>
                  <a:pt x="314" y="137"/>
                  <a:pt x="316" y="136"/>
                </a:cubicBezTo>
                <a:cubicBezTo>
                  <a:pt x="315" y="137"/>
                  <a:pt x="314" y="136"/>
                  <a:pt x="314" y="136"/>
                </a:cubicBezTo>
                <a:cubicBezTo>
                  <a:pt x="322" y="135"/>
                  <a:pt x="322" y="135"/>
                  <a:pt x="322" y="135"/>
                </a:cubicBezTo>
                <a:cubicBezTo>
                  <a:pt x="321" y="134"/>
                  <a:pt x="321" y="133"/>
                  <a:pt x="319" y="134"/>
                </a:cubicBezTo>
                <a:cubicBezTo>
                  <a:pt x="317" y="133"/>
                  <a:pt x="318" y="132"/>
                  <a:pt x="318" y="132"/>
                </a:cubicBezTo>
                <a:cubicBezTo>
                  <a:pt x="318" y="130"/>
                  <a:pt x="322" y="130"/>
                  <a:pt x="324" y="130"/>
                </a:cubicBezTo>
                <a:cubicBezTo>
                  <a:pt x="326" y="134"/>
                  <a:pt x="336" y="130"/>
                  <a:pt x="342" y="131"/>
                </a:cubicBezTo>
                <a:cubicBezTo>
                  <a:pt x="344" y="131"/>
                  <a:pt x="345" y="132"/>
                  <a:pt x="344" y="133"/>
                </a:cubicBezTo>
                <a:cubicBezTo>
                  <a:pt x="354" y="132"/>
                  <a:pt x="342" y="129"/>
                  <a:pt x="344" y="127"/>
                </a:cubicBezTo>
                <a:cubicBezTo>
                  <a:pt x="332" y="130"/>
                  <a:pt x="332" y="130"/>
                  <a:pt x="332" y="130"/>
                </a:cubicBezTo>
                <a:cubicBezTo>
                  <a:pt x="328" y="130"/>
                  <a:pt x="328" y="128"/>
                  <a:pt x="326" y="127"/>
                </a:cubicBezTo>
                <a:cubicBezTo>
                  <a:pt x="323" y="127"/>
                  <a:pt x="324" y="129"/>
                  <a:pt x="321" y="129"/>
                </a:cubicBezTo>
                <a:cubicBezTo>
                  <a:pt x="320" y="128"/>
                  <a:pt x="318" y="127"/>
                  <a:pt x="320" y="126"/>
                </a:cubicBezTo>
                <a:cubicBezTo>
                  <a:pt x="325" y="126"/>
                  <a:pt x="329" y="128"/>
                  <a:pt x="335" y="127"/>
                </a:cubicBezTo>
                <a:cubicBezTo>
                  <a:pt x="334" y="127"/>
                  <a:pt x="333" y="127"/>
                  <a:pt x="334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4" y="123"/>
                  <a:pt x="336" y="126"/>
                  <a:pt x="333" y="124"/>
                </a:cubicBezTo>
                <a:cubicBezTo>
                  <a:pt x="336" y="123"/>
                  <a:pt x="340" y="124"/>
                  <a:pt x="340" y="122"/>
                </a:cubicBezTo>
                <a:cubicBezTo>
                  <a:pt x="345" y="121"/>
                  <a:pt x="343" y="124"/>
                  <a:pt x="347" y="123"/>
                </a:cubicBezTo>
                <a:cubicBezTo>
                  <a:pt x="347" y="122"/>
                  <a:pt x="345" y="122"/>
                  <a:pt x="343" y="122"/>
                </a:cubicBezTo>
                <a:cubicBezTo>
                  <a:pt x="344" y="120"/>
                  <a:pt x="347" y="120"/>
                  <a:pt x="348" y="119"/>
                </a:cubicBezTo>
                <a:cubicBezTo>
                  <a:pt x="345" y="118"/>
                  <a:pt x="347" y="117"/>
                  <a:pt x="346" y="116"/>
                </a:cubicBezTo>
                <a:cubicBezTo>
                  <a:pt x="356" y="115"/>
                  <a:pt x="344" y="110"/>
                  <a:pt x="354" y="110"/>
                </a:cubicBezTo>
                <a:cubicBezTo>
                  <a:pt x="353" y="110"/>
                  <a:pt x="353" y="110"/>
                  <a:pt x="353" y="110"/>
                </a:cubicBezTo>
                <a:cubicBezTo>
                  <a:pt x="352" y="110"/>
                  <a:pt x="352" y="110"/>
                  <a:pt x="352" y="110"/>
                </a:cubicBezTo>
                <a:cubicBezTo>
                  <a:pt x="350" y="111"/>
                  <a:pt x="349" y="110"/>
                  <a:pt x="348" y="110"/>
                </a:cubicBezTo>
                <a:cubicBezTo>
                  <a:pt x="347" y="110"/>
                  <a:pt x="347" y="110"/>
                  <a:pt x="347" y="110"/>
                </a:cubicBezTo>
                <a:cubicBezTo>
                  <a:pt x="347" y="111"/>
                  <a:pt x="347" y="112"/>
                  <a:pt x="348" y="112"/>
                </a:cubicBezTo>
                <a:cubicBezTo>
                  <a:pt x="344" y="115"/>
                  <a:pt x="341" y="118"/>
                  <a:pt x="333" y="118"/>
                </a:cubicBezTo>
                <a:cubicBezTo>
                  <a:pt x="329" y="119"/>
                  <a:pt x="327" y="118"/>
                  <a:pt x="325" y="117"/>
                </a:cubicBezTo>
                <a:cubicBezTo>
                  <a:pt x="325" y="115"/>
                  <a:pt x="333" y="116"/>
                  <a:pt x="336" y="115"/>
                </a:cubicBezTo>
                <a:cubicBezTo>
                  <a:pt x="337" y="114"/>
                  <a:pt x="340" y="113"/>
                  <a:pt x="337" y="112"/>
                </a:cubicBezTo>
                <a:cubicBezTo>
                  <a:pt x="337" y="111"/>
                  <a:pt x="342" y="110"/>
                  <a:pt x="345" y="110"/>
                </a:cubicBezTo>
                <a:cubicBezTo>
                  <a:pt x="344" y="110"/>
                  <a:pt x="344" y="110"/>
                  <a:pt x="344" y="110"/>
                </a:cubicBezTo>
                <a:cubicBezTo>
                  <a:pt x="339" y="111"/>
                  <a:pt x="334" y="109"/>
                  <a:pt x="329" y="109"/>
                </a:cubicBezTo>
                <a:cubicBezTo>
                  <a:pt x="327" y="105"/>
                  <a:pt x="315" y="109"/>
                  <a:pt x="309" y="106"/>
                </a:cubicBezTo>
                <a:cubicBezTo>
                  <a:pt x="317" y="104"/>
                  <a:pt x="323" y="107"/>
                  <a:pt x="332" y="105"/>
                </a:cubicBezTo>
                <a:cubicBezTo>
                  <a:pt x="323" y="105"/>
                  <a:pt x="323" y="105"/>
                  <a:pt x="323" y="105"/>
                </a:cubicBezTo>
                <a:cubicBezTo>
                  <a:pt x="328" y="104"/>
                  <a:pt x="328" y="104"/>
                  <a:pt x="328" y="104"/>
                </a:cubicBezTo>
                <a:cubicBezTo>
                  <a:pt x="324" y="103"/>
                  <a:pt x="325" y="101"/>
                  <a:pt x="322" y="101"/>
                </a:cubicBezTo>
                <a:cubicBezTo>
                  <a:pt x="320" y="103"/>
                  <a:pt x="312" y="104"/>
                  <a:pt x="308" y="106"/>
                </a:cubicBezTo>
                <a:cubicBezTo>
                  <a:pt x="304" y="107"/>
                  <a:pt x="313" y="108"/>
                  <a:pt x="310" y="109"/>
                </a:cubicBezTo>
                <a:cubicBezTo>
                  <a:pt x="306" y="109"/>
                  <a:pt x="304" y="108"/>
                  <a:pt x="301" y="107"/>
                </a:cubicBezTo>
                <a:cubicBezTo>
                  <a:pt x="306" y="107"/>
                  <a:pt x="302" y="106"/>
                  <a:pt x="304" y="105"/>
                </a:cubicBezTo>
                <a:cubicBezTo>
                  <a:pt x="297" y="105"/>
                  <a:pt x="297" y="105"/>
                  <a:pt x="297" y="105"/>
                </a:cubicBezTo>
                <a:cubicBezTo>
                  <a:pt x="297" y="105"/>
                  <a:pt x="295" y="105"/>
                  <a:pt x="295" y="104"/>
                </a:cubicBezTo>
                <a:cubicBezTo>
                  <a:pt x="296" y="104"/>
                  <a:pt x="296" y="104"/>
                  <a:pt x="297" y="104"/>
                </a:cubicBezTo>
                <a:cubicBezTo>
                  <a:pt x="297" y="102"/>
                  <a:pt x="299" y="101"/>
                  <a:pt x="295" y="100"/>
                </a:cubicBezTo>
                <a:cubicBezTo>
                  <a:pt x="292" y="101"/>
                  <a:pt x="290" y="99"/>
                  <a:pt x="288" y="101"/>
                </a:cubicBezTo>
                <a:cubicBezTo>
                  <a:pt x="291" y="103"/>
                  <a:pt x="291" y="105"/>
                  <a:pt x="296" y="106"/>
                </a:cubicBezTo>
                <a:cubicBezTo>
                  <a:pt x="297" y="107"/>
                  <a:pt x="295" y="108"/>
                  <a:pt x="292" y="109"/>
                </a:cubicBezTo>
                <a:cubicBezTo>
                  <a:pt x="283" y="108"/>
                  <a:pt x="269" y="111"/>
                  <a:pt x="264" y="107"/>
                </a:cubicBezTo>
                <a:cubicBezTo>
                  <a:pt x="266" y="104"/>
                  <a:pt x="256" y="105"/>
                  <a:pt x="254" y="104"/>
                </a:cubicBezTo>
                <a:cubicBezTo>
                  <a:pt x="256" y="103"/>
                  <a:pt x="256" y="103"/>
                  <a:pt x="256" y="103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7" y="103"/>
                  <a:pt x="259" y="101"/>
                  <a:pt x="261" y="99"/>
                </a:cubicBezTo>
                <a:cubicBezTo>
                  <a:pt x="255" y="99"/>
                  <a:pt x="252" y="101"/>
                  <a:pt x="246" y="101"/>
                </a:cubicBezTo>
                <a:cubicBezTo>
                  <a:pt x="250" y="103"/>
                  <a:pt x="244" y="105"/>
                  <a:pt x="241" y="107"/>
                </a:cubicBezTo>
                <a:cubicBezTo>
                  <a:pt x="242" y="108"/>
                  <a:pt x="242" y="109"/>
                  <a:pt x="240" y="109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39" y="112"/>
                  <a:pt x="233" y="113"/>
                  <a:pt x="228" y="111"/>
                </a:cubicBezTo>
                <a:cubicBezTo>
                  <a:pt x="229" y="109"/>
                  <a:pt x="235" y="110"/>
                  <a:pt x="237" y="109"/>
                </a:cubicBezTo>
                <a:cubicBezTo>
                  <a:pt x="232" y="107"/>
                  <a:pt x="228" y="111"/>
                  <a:pt x="224" y="109"/>
                </a:cubicBezTo>
                <a:cubicBezTo>
                  <a:pt x="227" y="108"/>
                  <a:pt x="232" y="108"/>
                  <a:pt x="233" y="106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28" y="100"/>
                  <a:pt x="240" y="101"/>
                  <a:pt x="243" y="97"/>
                </a:cubicBezTo>
                <a:cubicBezTo>
                  <a:pt x="237" y="95"/>
                  <a:pt x="235" y="100"/>
                  <a:pt x="230" y="100"/>
                </a:cubicBezTo>
                <a:cubicBezTo>
                  <a:pt x="226" y="99"/>
                  <a:pt x="232" y="98"/>
                  <a:pt x="230" y="98"/>
                </a:cubicBezTo>
                <a:cubicBezTo>
                  <a:pt x="227" y="99"/>
                  <a:pt x="223" y="97"/>
                  <a:pt x="226" y="96"/>
                </a:cubicBezTo>
                <a:cubicBezTo>
                  <a:pt x="231" y="97"/>
                  <a:pt x="234" y="95"/>
                  <a:pt x="238" y="94"/>
                </a:cubicBezTo>
                <a:cubicBezTo>
                  <a:pt x="230" y="94"/>
                  <a:pt x="222" y="94"/>
                  <a:pt x="215" y="95"/>
                </a:cubicBezTo>
                <a:cubicBezTo>
                  <a:pt x="216" y="96"/>
                  <a:pt x="217" y="95"/>
                  <a:pt x="219" y="95"/>
                </a:cubicBezTo>
                <a:cubicBezTo>
                  <a:pt x="220" y="95"/>
                  <a:pt x="223" y="96"/>
                  <a:pt x="222" y="97"/>
                </a:cubicBezTo>
                <a:cubicBezTo>
                  <a:pt x="217" y="97"/>
                  <a:pt x="210" y="98"/>
                  <a:pt x="207" y="96"/>
                </a:cubicBezTo>
                <a:cubicBezTo>
                  <a:pt x="200" y="90"/>
                  <a:pt x="218" y="94"/>
                  <a:pt x="223" y="92"/>
                </a:cubicBezTo>
                <a:cubicBezTo>
                  <a:pt x="224" y="93"/>
                  <a:pt x="225" y="93"/>
                  <a:pt x="227" y="93"/>
                </a:cubicBezTo>
                <a:cubicBezTo>
                  <a:pt x="230" y="91"/>
                  <a:pt x="237" y="94"/>
                  <a:pt x="240" y="91"/>
                </a:cubicBezTo>
                <a:cubicBezTo>
                  <a:pt x="244" y="91"/>
                  <a:pt x="248" y="91"/>
                  <a:pt x="250" y="92"/>
                </a:cubicBezTo>
                <a:cubicBezTo>
                  <a:pt x="255" y="94"/>
                  <a:pt x="246" y="94"/>
                  <a:pt x="246" y="96"/>
                </a:cubicBezTo>
                <a:cubicBezTo>
                  <a:pt x="245" y="99"/>
                  <a:pt x="254" y="98"/>
                  <a:pt x="257" y="98"/>
                </a:cubicBezTo>
                <a:cubicBezTo>
                  <a:pt x="258" y="97"/>
                  <a:pt x="255" y="97"/>
                  <a:pt x="254" y="97"/>
                </a:cubicBezTo>
                <a:cubicBezTo>
                  <a:pt x="255" y="96"/>
                  <a:pt x="255" y="96"/>
                  <a:pt x="255" y="96"/>
                </a:cubicBezTo>
                <a:cubicBezTo>
                  <a:pt x="256" y="96"/>
                  <a:pt x="258" y="96"/>
                  <a:pt x="259" y="97"/>
                </a:cubicBezTo>
                <a:cubicBezTo>
                  <a:pt x="261" y="96"/>
                  <a:pt x="261" y="96"/>
                  <a:pt x="261" y="96"/>
                </a:cubicBezTo>
                <a:cubicBezTo>
                  <a:pt x="261" y="96"/>
                  <a:pt x="262" y="96"/>
                  <a:pt x="263" y="96"/>
                </a:cubicBezTo>
                <a:cubicBezTo>
                  <a:pt x="265" y="96"/>
                  <a:pt x="267" y="95"/>
                  <a:pt x="266" y="94"/>
                </a:cubicBezTo>
                <a:cubicBezTo>
                  <a:pt x="261" y="94"/>
                  <a:pt x="261" y="94"/>
                  <a:pt x="261" y="94"/>
                </a:cubicBezTo>
                <a:cubicBezTo>
                  <a:pt x="261" y="95"/>
                  <a:pt x="261" y="95"/>
                  <a:pt x="261" y="95"/>
                </a:cubicBezTo>
                <a:cubicBezTo>
                  <a:pt x="260" y="95"/>
                  <a:pt x="259" y="95"/>
                  <a:pt x="258" y="95"/>
                </a:cubicBezTo>
                <a:cubicBezTo>
                  <a:pt x="256" y="95"/>
                  <a:pt x="250" y="93"/>
                  <a:pt x="255" y="92"/>
                </a:cubicBezTo>
                <a:cubicBezTo>
                  <a:pt x="257" y="92"/>
                  <a:pt x="260" y="92"/>
                  <a:pt x="261" y="93"/>
                </a:cubicBezTo>
                <a:cubicBezTo>
                  <a:pt x="265" y="92"/>
                  <a:pt x="263" y="90"/>
                  <a:pt x="268" y="90"/>
                </a:cubicBezTo>
                <a:cubicBezTo>
                  <a:pt x="269" y="90"/>
                  <a:pt x="269" y="91"/>
                  <a:pt x="269" y="91"/>
                </a:cubicBezTo>
                <a:cubicBezTo>
                  <a:pt x="273" y="91"/>
                  <a:pt x="273" y="91"/>
                  <a:pt x="273" y="91"/>
                </a:cubicBezTo>
                <a:cubicBezTo>
                  <a:pt x="277" y="91"/>
                  <a:pt x="279" y="91"/>
                  <a:pt x="281" y="92"/>
                </a:cubicBezTo>
                <a:cubicBezTo>
                  <a:pt x="282" y="91"/>
                  <a:pt x="282" y="91"/>
                  <a:pt x="282" y="91"/>
                </a:cubicBezTo>
                <a:cubicBezTo>
                  <a:pt x="284" y="91"/>
                  <a:pt x="285" y="91"/>
                  <a:pt x="286" y="92"/>
                </a:cubicBezTo>
                <a:cubicBezTo>
                  <a:pt x="288" y="91"/>
                  <a:pt x="288" y="91"/>
                  <a:pt x="288" y="91"/>
                </a:cubicBezTo>
                <a:cubicBezTo>
                  <a:pt x="292" y="91"/>
                  <a:pt x="299" y="91"/>
                  <a:pt x="302" y="90"/>
                </a:cubicBezTo>
                <a:cubicBezTo>
                  <a:pt x="305" y="92"/>
                  <a:pt x="308" y="92"/>
                  <a:pt x="311" y="90"/>
                </a:cubicBezTo>
                <a:cubicBezTo>
                  <a:pt x="310" y="90"/>
                  <a:pt x="310" y="90"/>
                  <a:pt x="310" y="90"/>
                </a:cubicBezTo>
                <a:cubicBezTo>
                  <a:pt x="304" y="91"/>
                  <a:pt x="296" y="90"/>
                  <a:pt x="290" y="89"/>
                </a:cubicBezTo>
                <a:cubicBezTo>
                  <a:pt x="286" y="92"/>
                  <a:pt x="278" y="89"/>
                  <a:pt x="272" y="89"/>
                </a:cubicBezTo>
                <a:cubicBezTo>
                  <a:pt x="257" y="90"/>
                  <a:pt x="240" y="89"/>
                  <a:pt x="226" y="90"/>
                </a:cubicBezTo>
                <a:cubicBezTo>
                  <a:pt x="221" y="87"/>
                  <a:pt x="212" y="90"/>
                  <a:pt x="206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16" y="86"/>
                  <a:pt x="209" y="83"/>
                  <a:pt x="211" y="81"/>
                </a:cubicBezTo>
                <a:cubicBezTo>
                  <a:pt x="209" y="81"/>
                  <a:pt x="206" y="81"/>
                  <a:pt x="205" y="81"/>
                </a:cubicBezTo>
                <a:cubicBezTo>
                  <a:pt x="207" y="79"/>
                  <a:pt x="215" y="81"/>
                  <a:pt x="217" y="78"/>
                </a:cubicBezTo>
                <a:cubicBezTo>
                  <a:pt x="221" y="78"/>
                  <a:pt x="220" y="80"/>
                  <a:pt x="223" y="80"/>
                </a:cubicBezTo>
                <a:cubicBezTo>
                  <a:pt x="212" y="83"/>
                  <a:pt x="227" y="84"/>
                  <a:pt x="223" y="86"/>
                </a:cubicBezTo>
                <a:cubicBezTo>
                  <a:pt x="221" y="87"/>
                  <a:pt x="218" y="86"/>
                  <a:pt x="217" y="87"/>
                </a:cubicBezTo>
                <a:cubicBezTo>
                  <a:pt x="220" y="87"/>
                  <a:pt x="220" y="87"/>
                  <a:pt x="220" y="87"/>
                </a:cubicBezTo>
                <a:cubicBezTo>
                  <a:pt x="226" y="88"/>
                  <a:pt x="233" y="88"/>
                  <a:pt x="239" y="87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29" y="85"/>
                  <a:pt x="238" y="82"/>
                  <a:pt x="232" y="81"/>
                </a:cubicBezTo>
                <a:cubicBezTo>
                  <a:pt x="233" y="81"/>
                  <a:pt x="233" y="81"/>
                  <a:pt x="233" y="81"/>
                </a:cubicBezTo>
                <a:cubicBezTo>
                  <a:pt x="235" y="81"/>
                  <a:pt x="238" y="80"/>
                  <a:pt x="239" y="81"/>
                </a:cubicBezTo>
                <a:cubicBezTo>
                  <a:pt x="239" y="81"/>
                  <a:pt x="238" y="81"/>
                  <a:pt x="238" y="82"/>
                </a:cubicBezTo>
                <a:cubicBezTo>
                  <a:pt x="244" y="82"/>
                  <a:pt x="244" y="82"/>
                  <a:pt x="244" y="82"/>
                </a:cubicBezTo>
                <a:cubicBezTo>
                  <a:pt x="246" y="80"/>
                  <a:pt x="240" y="80"/>
                  <a:pt x="238" y="79"/>
                </a:cubicBezTo>
                <a:cubicBezTo>
                  <a:pt x="240" y="79"/>
                  <a:pt x="240" y="78"/>
                  <a:pt x="240" y="77"/>
                </a:cubicBezTo>
                <a:cubicBezTo>
                  <a:pt x="234" y="75"/>
                  <a:pt x="230" y="80"/>
                  <a:pt x="227" y="77"/>
                </a:cubicBezTo>
                <a:cubicBezTo>
                  <a:pt x="231" y="77"/>
                  <a:pt x="232" y="75"/>
                  <a:pt x="236" y="76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7" y="74"/>
                  <a:pt x="237" y="74"/>
                  <a:pt x="237" y="74"/>
                </a:cubicBezTo>
                <a:cubicBezTo>
                  <a:pt x="229" y="73"/>
                  <a:pt x="230" y="78"/>
                  <a:pt x="223" y="77"/>
                </a:cubicBezTo>
                <a:cubicBezTo>
                  <a:pt x="216" y="75"/>
                  <a:pt x="228" y="76"/>
                  <a:pt x="228" y="74"/>
                </a:cubicBezTo>
                <a:cubicBezTo>
                  <a:pt x="232" y="73"/>
                  <a:pt x="236" y="71"/>
                  <a:pt x="242" y="72"/>
                </a:cubicBezTo>
                <a:cubicBezTo>
                  <a:pt x="246" y="72"/>
                  <a:pt x="248" y="74"/>
                  <a:pt x="246" y="75"/>
                </a:cubicBezTo>
                <a:cubicBezTo>
                  <a:pt x="252" y="76"/>
                  <a:pt x="252" y="76"/>
                  <a:pt x="252" y="76"/>
                </a:cubicBezTo>
                <a:cubicBezTo>
                  <a:pt x="250" y="86"/>
                  <a:pt x="250" y="86"/>
                  <a:pt x="250" y="86"/>
                </a:cubicBezTo>
                <a:cubicBezTo>
                  <a:pt x="253" y="87"/>
                  <a:pt x="253" y="87"/>
                  <a:pt x="253" y="87"/>
                </a:cubicBezTo>
                <a:cubicBezTo>
                  <a:pt x="257" y="87"/>
                  <a:pt x="262" y="86"/>
                  <a:pt x="264" y="84"/>
                </a:cubicBezTo>
                <a:cubicBezTo>
                  <a:pt x="276" y="83"/>
                  <a:pt x="264" y="88"/>
                  <a:pt x="275" y="88"/>
                </a:cubicBezTo>
                <a:cubicBezTo>
                  <a:pt x="274" y="87"/>
                  <a:pt x="276" y="86"/>
                  <a:pt x="278" y="85"/>
                </a:cubicBezTo>
                <a:cubicBezTo>
                  <a:pt x="274" y="85"/>
                  <a:pt x="269" y="83"/>
                  <a:pt x="268" y="81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0" y="79"/>
                  <a:pt x="264" y="79"/>
                  <a:pt x="261" y="80"/>
                </a:cubicBezTo>
                <a:cubicBezTo>
                  <a:pt x="259" y="78"/>
                  <a:pt x="253" y="77"/>
                  <a:pt x="255" y="75"/>
                </a:cubicBezTo>
                <a:cubicBezTo>
                  <a:pt x="258" y="74"/>
                  <a:pt x="264" y="74"/>
                  <a:pt x="267" y="74"/>
                </a:cubicBezTo>
                <a:cubicBezTo>
                  <a:pt x="264" y="76"/>
                  <a:pt x="264" y="77"/>
                  <a:pt x="264" y="78"/>
                </a:cubicBezTo>
                <a:cubicBezTo>
                  <a:pt x="267" y="78"/>
                  <a:pt x="267" y="78"/>
                  <a:pt x="267" y="78"/>
                </a:cubicBezTo>
                <a:cubicBezTo>
                  <a:pt x="268" y="78"/>
                  <a:pt x="269" y="76"/>
                  <a:pt x="269" y="74"/>
                </a:cubicBezTo>
                <a:cubicBezTo>
                  <a:pt x="272" y="75"/>
                  <a:pt x="276" y="75"/>
                  <a:pt x="280" y="76"/>
                </a:cubicBezTo>
                <a:cubicBezTo>
                  <a:pt x="277" y="78"/>
                  <a:pt x="277" y="78"/>
                  <a:pt x="277" y="78"/>
                </a:cubicBezTo>
                <a:cubicBezTo>
                  <a:pt x="282" y="78"/>
                  <a:pt x="277" y="80"/>
                  <a:pt x="279" y="82"/>
                </a:cubicBezTo>
                <a:cubicBezTo>
                  <a:pt x="284" y="85"/>
                  <a:pt x="282" y="80"/>
                  <a:pt x="286" y="81"/>
                </a:cubicBezTo>
                <a:cubicBezTo>
                  <a:pt x="281" y="80"/>
                  <a:pt x="281" y="80"/>
                  <a:pt x="281" y="80"/>
                </a:cubicBezTo>
                <a:cubicBezTo>
                  <a:pt x="282" y="79"/>
                  <a:pt x="282" y="79"/>
                  <a:pt x="282" y="79"/>
                </a:cubicBezTo>
                <a:cubicBezTo>
                  <a:pt x="284" y="77"/>
                  <a:pt x="280" y="76"/>
                  <a:pt x="277" y="74"/>
                </a:cubicBezTo>
                <a:cubicBezTo>
                  <a:pt x="278" y="73"/>
                  <a:pt x="269" y="72"/>
                  <a:pt x="274" y="70"/>
                </a:cubicBezTo>
                <a:cubicBezTo>
                  <a:pt x="279" y="71"/>
                  <a:pt x="281" y="69"/>
                  <a:pt x="283" y="68"/>
                </a:cubicBezTo>
                <a:cubicBezTo>
                  <a:pt x="280" y="68"/>
                  <a:pt x="280" y="66"/>
                  <a:pt x="277" y="66"/>
                </a:cubicBezTo>
                <a:cubicBezTo>
                  <a:pt x="274" y="69"/>
                  <a:pt x="267" y="68"/>
                  <a:pt x="261" y="68"/>
                </a:cubicBezTo>
                <a:cubicBezTo>
                  <a:pt x="263" y="70"/>
                  <a:pt x="274" y="71"/>
                  <a:pt x="271" y="73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5" y="74"/>
                  <a:pt x="265" y="74"/>
                  <a:pt x="265" y="74"/>
                </a:cubicBezTo>
                <a:cubicBezTo>
                  <a:pt x="261" y="74"/>
                  <a:pt x="258" y="72"/>
                  <a:pt x="255" y="72"/>
                </a:cubicBezTo>
                <a:cubicBezTo>
                  <a:pt x="257" y="71"/>
                  <a:pt x="258" y="70"/>
                  <a:pt x="258" y="69"/>
                </a:cubicBezTo>
                <a:cubicBezTo>
                  <a:pt x="258" y="68"/>
                  <a:pt x="253" y="68"/>
                  <a:pt x="251" y="68"/>
                </a:cubicBezTo>
                <a:cubicBezTo>
                  <a:pt x="245" y="69"/>
                  <a:pt x="254" y="70"/>
                  <a:pt x="251" y="72"/>
                </a:cubicBezTo>
                <a:cubicBezTo>
                  <a:pt x="242" y="73"/>
                  <a:pt x="243" y="69"/>
                  <a:pt x="237" y="68"/>
                </a:cubicBezTo>
                <a:cubicBezTo>
                  <a:pt x="241" y="67"/>
                  <a:pt x="241" y="67"/>
                  <a:pt x="241" y="67"/>
                </a:cubicBezTo>
                <a:cubicBezTo>
                  <a:pt x="241" y="66"/>
                  <a:pt x="239" y="66"/>
                  <a:pt x="237" y="66"/>
                </a:cubicBezTo>
                <a:cubicBezTo>
                  <a:pt x="239" y="68"/>
                  <a:pt x="234" y="67"/>
                  <a:pt x="233" y="68"/>
                </a:cubicBezTo>
                <a:cubicBezTo>
                  <a:pt x="232" y="71"/>
                  <a:pt x="226" y="73"/>
                  <a:pt x="220" y="74"/>
                </a:cubicBezTo>
                <a:cubicBezTo>
                  <a:pt x="217" y="74"/>
                  <a:pt x="213" y="74"/>
                  <a:pt x="214" y="73"/>
                </a:cubicBezTo>
                <a:cubicBezTo>
                  <a:pt x="215" y="72"/>
                  <a:pt x="217" y="72"/>
                  <a:pt x="219" y="72"/>
                </a:cubicBezTo>
                <a:cubicBezTo>
                  <a:pt x="221" y="71"/>
                  <a:pt x="226" y="70"/>
                  <a:pt x="226" y="68"/>
                </a:cubicBezTo>
                <a:cubicBezTo>
                  <a:pt x="220" y="66"/>
                  <a:pt x="218" y="69"/>
                  <a:pt x="218" y="71"/>
                </a:cubicBezTo>
                <a:cubicBezTo>
                  <a:pt x="213" y="72"/>
                  <a:pt x="213" y="69"/>
                  <a:pt x="211" y="69"/>
                </a:cubicBezTo>
                <a:cubicBezTo>
                  <a:pt x="207" y="67"/>
                  <a:pt x="204" y="69"/>
                  <a:pt x="201" y="70"/>
                </a:cubicBezTo>
                <a:cubicBezTo>
                  <a:pt x="198" y="73"/>
                  <a:pt x="197" y="78"/>
                  <a:pt x="185" y="78"/>
                </a:cubicBezTo>
                <a:cubicBezTo>
                  <a:pt x="184" y="77"/>
                  <a:pt x="182" y="77"/>
                  <a:pt x="182" y="76"/>
                </a:cubicBezTo>
                <a:cubicBezTo>
                  <a:pt x="187" y="75"/>
                  <a:pt x="182" y="74"/>
                  <a:pt x="181" y="73"/>
                </a:cubicBezTo>
                <a:cubicBezTo>
                  <a:pt x="185" y="72"/>
                  <a:pt x="196" y="71"/>
                  <a:pt x="193" y="69"/>
                </a:cubicBezTo>
                <a:cubicBezTo>
                  <a:pt x="190" y="68"/>
                  <a:pt x="186" y="67"/>
                  <a:pt x="183" y="67"/>
                </a:cubicBezTo>
                <a:cubicBezTo>
                  <a:pt x="184" y="67"/>
                  <a:pt x="183" y="68"/>
                  <a:pt x="182" y="68"/>
                </a:cubicBezTo>
                <a:cubicBezTo>
                  <a:pt x="181" y="68"/>
                  <a:pt x="179" y="68"/>
                  <a:pt x="179" y="67"/>
                </a:cubicBezTo>
                <a:cubicBezTo>
                  <a:pt x="175" y="66"/>
                  <a:pt x="181" y="65"/>
                  <a:pt x="177" y="65"/>
                </a:cubicBezTo>
                <a:cubicBezTo>
                  <a:pt x="178" y="64"/>
                  <a:pt x="179" y="64"/>
                  <a:pt x="180" y="64"/>
                </a:cubicBezTo>
                <a:cubicBezTo>
                  <a:pt x="176" y="62"/>
                  <a:pt x="176" y="62"/>
                  <a:pt x="176" y="62"/>
                </a:cubicBezTo>
                <a:cubicBezTo>
                  <a:pt x="175" y="61"/>
                  <a:pt x="181" y="61"/>
                  <a:pt x="183" y="60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7" y="57"/>
                  <a:pt x="183" y="58"/>
                  <a:pt x="182" y="57"/>
                </a:cubicBezTo>
                <a:cubicBezTo>
                  <a:pt x="179" y="56"/>
                  <a:pt x="175" y="57"/>
                  <a:pt x="174" y="58"/>
                </a:cubicBezTo>
                <a:cubicBezTo>
                  <a:pt x="172" y="58"/>
                  <a:pt x="171" y="58"/>
                  <a:pt x="171" y="58"/>
                </a:cubicBezTo>
                <a:cubicBezTo>
                  <a:pt x="158" y="52"/>
                  <a:pt x="181" y="56"/>
                  <a:pt x="185" y="53"/>
                </a:cubicBezTo>
                <a:cubicBezTo>
                  <a:pt x="180" y="51"/>
                  <a:pt x="180" y="51"/>
                  <a:pt x="180" y="51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85" y="51"/>
                  <a:pt x="183" y="50"/>
                  <a:pt x="184" y="50"/>
                </a:cubicBezTo>
                <a:cubicBezTo>
                  <a:pt x="187" y="50"/>
                  <a:pt x="190" y="49"/>
                  <a:pt x="191" y="50"/>
                </a:cubicBezTo>
                <a:cubicBezTo>
                  <a:pt x="187" y="53"/>
                  <a:pt x="194" y="54"/>
                  <a:pt x="189" y="57"/>
                </a:cubicBezTo>
                <a:cubicBezTo>
                  <a:pt x="190" y="57"/>
                  <a:pt x="190" y="57"/>
                  <a:pt x="190" y="57"/>
                </a:cubicBezTo>
                <a:cubicBezTo>
                  <a:pt x="180" y="58"/>
                  <a:pt x="195" y="63"/>
                  <a:pt x="183" y="64"/>
                </a:cubicBezTo>
                <a:cubicBezTo>
                  <a:pt x="188" y="65"/>
                  <a:pt x="190" y="63"/>
                  <a:pt x="194" y="63"/>
                </a:cubicBezTo>
                <a:cubicBezTo>
                  <a:pt x="192" y="61"/>
                  <a:pt x="192" y="61"/>
                  <a:pt x="192" y="61"/>
                </a:cubicBezTo>
                <a:cubicBezTo>
                  <a:pt x="197" y="62"/>
                  <a:pt x="204" y="60"/>
                  <a:pt x="210" y="61"/>
                </a:cubicBezTo>
                <a:cubicBezTo>
                  <a:pt x="213" y="62"/>
                  <a:pt x="209" y="64"/>
                  <a:pt x="209" y="65"/>
                </a:cubicBezTo>
                <a:cubicBezTo>
                  <a:pt x="213" y="68"/>
                  <a:pt x="221" y="66"/>
                  <a:pt x="229" y="66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6" y="65"/>
                  <a:pt x="224" y="62"/>
                  <a:pt x="222" y="64"/>
                </a:cubicBezTo>
                <a:cubicBezTo>
                  <a:pt x="221" y="63"/>
                  <a:pt x="218" y="63"/>
                  <a:pt x="219" y="62"/>
                </a:cubicBezTo>
                <a:cubicBezTo>
                  <a:pt x="215" y="61"/>
                  <a:pt x="221" y="61"/>
                  <a:pt x="222" y="60"/>
                </a:cubicBezTo>
                <a:cubicBezTo>
                  <a:pt x="223" y="56"/>
                  <a:pt x="230" y="60"/>
                  <a:pt x="234" y="59"/>
                </a:cubicBezTo>
                <a:cubicBezTo>
                  <a:pt x="235" y="57"/>
                  <a:pt x="228" y="56"/>
                  <a:pt x="233" y="54"/>
                </a:cubicBezTo>
                <a:cubicBezTo>
                  <a:pt x="233" y="54"/>
                  <a:pt x="232" y="54"/>
                  <a:pt x="231" y="54"/>
                </a:cubicBezTo>
                <a:cubicBezTo>
                  <a:pt x="231" y="54"/>
                  <a:pt x="231" y="54"/>
                  <a:pt x="231" y="54"/>
                </a:cubicBezTo>
                <a:cubicBezTo>
                  <a:pt x="230" y="55"/>
                  <a:pt x="229" y="55"/>
                  <a:pt x="227" y="55"/>
                </a:cubicBezTo>
                <a:cubicBezTo>
                  <a:pt x="218" y="53"/>
                  <a:pt x="230" y="52"/>
                  <a:pt x="230" y="50"/>
                </a:cubicBezTo>
                <a:cubicBezTo>
                  <a:pt x="235" y="50"/>
                  <a:pt x="232" y="52"/>
                  <a:pt x="233" y="53"/>
                </a:cubicBezTo>
                <a:cubicBezTo>
                  <a:pt x="236" y="53"/>
                  <a:pt x="236" y="53"/>
                  <a:pt x="236" y="53"/>
                </a:cubicBezTo>
                <a:cubicBezTo>
                  <a:pt x="236" y="52"/>
                  <a:pt x="238" y="50"/>
                  <a:pt x="234" y="49"/>
                </a:cubicBezTo>
                <a:cubicBezTo>
                  <a:pt x="238" y="49"/>
                  <a:pt x="238" y="48"/>
                  <a:pt x="240" y="47"/>
                </a:cubicBezTo>
                <a:cubicBezTo>
                  <a:pt x="239" y="47"/>
                  <a:pt x="237" y="48"/>
                  <a:pt x="236" y="47"/>
                </a:cubicBezTo>
                <a:cubicBezTo>
                  <a:pt x="239" y="46"/>
                  <a:pt x="239" y="46"/>
                  <a:pt x="239" y="46"/>
                </a:cubicBezTo>
                <a:cubicBezTo>
                  <a:pt x="245" y="46"/>
                  <a:pt x="247" y="46"/>
                  <a:pt x="248" y="48"/>
                </a:cubicBezTo>
                <a:cubicBezTo>
                  <a:pt x="246" y="49"/>
                  <a:pt x="245" y="50"/>
                  <a:pt x="245" y="51"/>
                </a:cubicBezTo>
                <a:cubicBezTo>
                  <a:pt x="246" y="49"/>
                  <a:pt x="253" y="50"/>
                  <a:pt x="256" y="49"/>
                </a:cubicBezTo>
                <a:cubicBezTo>
                  <a:pt x="257" y="48"/>
                  <a:pt x="255" y="48"/>
                  <a:pt x="254" y="48"/>
                </a:cubicBezTo>
                <a:cubicBezTo>
                  <a:pt x="257" y="46"/>
                  <a:pt x="259" y="48"/>
                  <a:pt x="262" y="48"/>
                </a:cubicBezTo>
                <a:cubicBezTo>
                  <a:pt x="264" y="47"/>
                  <a:pt x="272" y="48"/>
                  <a:pt x="269" y="46"/>
                </a:cubicBezTo>
                <a:cubicBezTo>
                  <a:pt x="272" y="44"/>
                  <a:pt x="274" y="46"/>
                  <a:pt x="278" y="46"/>
                </a:cubicBezTo>
                <a:cubicBezTo>
                  <a:pt x="278" y="47"/>
                  <a:pt x="274" y="46"/>
                  <a:pt x="274" y="47"/>
                </a:cubicBezTo>
                <a:cubicBezTo>
                  <a:pt x="273" y="48"/>
                  <a:pt x="275" y="49"/>
                  <a:pt x="276" y="50"/>
                </a:cubicBezTo>
                <a:cubicBezTo>
                  <a:pt x="274" y="47"/>
                  <a:pt x="282" y="47"/>
                  <a:pt x="283" y="45"/>
                </a:cubicBezTo>
                <a:cubicBezTo>
                  <a:pt x="282" y="43"/>
                  <a:pt x="292" y="43"/>
                  <a:pt x="292" y="41"/>
                </a:cubicBezTo>
                <a:cubicBezTo>
                  <a:pt x="293" y="41"/>
                  <a:pt x="293" y="42"/>
                  <a:pt x="294" y="41"/>
                </a:cubicBezTo>
                <a:cubicBezTo>
                  <a:pt x="298" y="40"/>
                  <a:pt x="295" y="39"/>
                  <a:pt x="293" y="38"/>
                </a:cubicBezTo>
                <a:cubicBezTo>
                  <a:pt x="287" y="38"/>
                  <a:pt x="288" y="35"/>
                  <a:pt x="282" y="34"/>
                </a:cubicBezTo>
                <a:cubicBezTo>
                  <a:pt x="280" y="36"/>
                  <a:pt x="282" y="38"/>
                  <a:pt x="282" y="39"/>
                </a:cubicBezTo>
                <a:cubicBezTo>
                  <a:pt x="289" y="39"/>
                  <a:pt x="289" y="39"/>
                  <a:pt x="289" y="39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8" y="41"/>
                  <a:pt x="285" y="40"/>
                  <a:pt x="283" y="41"/>
                </a:cubicBezTo>
                <a:cubicBezTo>
                  <a:pt x="281" y="41"/>
                  <a:pt x="281" y="42"/>
                  <a:pt x="282" y="43"/>
                </a:cubicBezTo>
                <a:cubicBezTo>
                  <a:pt x="281" y="43"/>
                  <a:pt x="280" y="44"/>
                  <a:pt x="279" y="44"/>
                </a:cubicBezTo>
                <a:cubicBezTo>
                  <a:pt x="275" y="43"/>
                  <a:pt x="271" y="42"/>
                  <a:pt x="273" y="41"/>
                </a:cubicBezTo>
                <a:cubicBezTo>
                  <a:pt x="267" y="42"/>
                  <a:pt x="268" y="44"/>
                  <a:pt x="266" y="46"/>
                </a:cubicBezTo>
                <a:cubicBezTo>
                  <a:pt x="265" y="46"/>
                  <a:pt x="264" y="46"/>
                  <a:pt x="263" y="45"/>
                </a:cubicBezTo>
                <a:cubicBezTo>
                  <a:pt x="259" y="46"/>
                  <a:pt x="259" y="46"/>
                  <a:pt x="259" y="46"/>
                </a:cubicBezTo>
                <a:cubicBezTo>
                  <a:pt x="257" y="44"/>
                  <a:pt x="249" y="45"/>
                  <a:pt x="246" y="44"/>
                </a:cubicBezTo>
                <a:cubicBezTo>
                  <a:pt x="248" y="44"/>
                  <a:pt x="250" y="43"/>
                  <a:pt x="251" y="44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46" y="42"/>
                  <a:pt x="253" y="41"/>
                  <a:pt x="252" y="40"/>
                </a:cubicBezTo>
                <a:cubicBezTo>
                  <a:pt x="255" y="39"/>
                  <a:pt x="257" y="41"/>
                  <a:pt x="259" y="39"/>
                </a:cubicBezTo>
                <a:cubicBezTo>
                  <a:pt x="259" y="38"/>
                  <a:pt x="257" y="40"/>
                  <a:pt x="255" y="39"/>
                </a:cubicBezTo>
                <a:cubicBezTo>
                  <a:pt x="258" y="37"/>
                  <a:pt x="258" y="37"/>
                  <a:pt x="258" y="37"/>
                </a:cubicBezTo>
                <a:cubicBezTo>
                  <a:pt x="255" y="38"/>
                  <a:pt x="253" y="36"/>
                  <a:pt x="250" y="36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5" y="34"/>
                  <a:pt x="256" y="33"/>
                  <a:pt x="253" y="33"/>
                </a:cubicBezTo>
                <a:cubicBezTo>
                  <a:pt x="254" y="33"/>
                  <a:pt x="254" y="32"/>
                  <a:pt x="254" y="32"/>
                </a:cubicBezTo>
                <a:cubicBezTo>
                  <a:pt x="247" y="33"/>
                  <a:pt x="248" y="30"/>
                  <a:pt x="245" y="29"/>
                </a:cubicBezTo>
                <a:cubicBezTo>
                  <a:pt x="237" y="31"/>
                  <a:pt x="233" y="24"/>
                  <a:pt x="228" y="29"/>
                </a:cubicBezTo>
                <a:cubicBezTo>
                  <a:pt x="229" y="29"/>
                  <a:pt x="229" y="29"/>
                  <a:pt x="229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5" y="28"/>
                  <a:pt x="239" y="30"/>
                  <a:pt x="241" y="32"/>
                </a:cubicBezTo>
                <a:cubicBezTo>
                  <a:pt x="240" y="32"/>
                  <a:pt x="238" y="32"/>
                  <a:pt x="236" y="32"/>
                </a:cubicBezTo>
                <a:cubicBezTo>
                  <a:pt x="237" y="33"/>
                  <a:pt x="241" y="33"/>
                  <a:pt x="240" y="34"/>
                </a:cubicBezTo>
                <a:cubicBezTo>
                  <a:pt x="258" y="36"/>
                  <a:pt x="239" y="41"/>
                  <a:pt x="241" y="45"/>
                </a:cubicBezTo>
                <a:cubicBezTo>
                  <a:pt x="239" y="45"/>
                  <a:pt x="235" y="45"/>
                  <a:pt x="233" y="44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28" y="48"/>
                  <a:pt x="228" y="48"/>
                  <a:pt x="228" y="48"/>
                </a:cubicBezTo>
                <a:cubicBezTo>
                  <a:pt x="228" y="45"/>
                  <a:pt x="226" y="44"/>
                  <a:pt x="227" y="42"/>
                </a:cubicBezTo>
                <a:cubicBezTo>
                  <a:pt x="209" y="39"/>
                  <a:pt x="237" y="40"/>
                  <a:pt x="236" y="37"/>
                </a:cubicBezTo>
                <a:cubicBezTo>
                  <a:pt x="235" y="36"/>
                  <a:pt x="232" y="36"/>
                  <a:pt x="230" y="36"/>
                </a:cubicBezTo>
                <a:cubicBezTo>
                  <a:pt x="232" y="37"/>
                  <a:pt x="231" y="38"/>
                  <a:pt x="229" y="39"/>
                </a:cubicBezTo>
                <a:cubicBezTo>
                  <a:pt x="226" y="39"/>
                  <a:pt x="224" y="39"/>
                  <a:pt x="223" y="38"/>
                </a:cubicBezTo>
                <a:cubicBezTo>
                  <a:pt x="221" y="37"/>
                  <a:pt x="221" y="35"/>
                  <a:pt x="225" y="34"/>
                </a:cubicBezTo>
                <a:cubicBezTo>
                  <a:pt x="224" y="34"/>
                  <a:pt x="224" y="34"/>
                  <a:pt x="224" y="34"/>
                </a:cubicBezTo>
                <a:cubicBezTo>
                  <a:pt x="222" y="33"/>
                  <a:pt x="221" y="32"/>
                  <a:pt x="224" y="32"/>
                </a:cubicBezTo>
                <a:cubicBezTo>
                  <a:pt x="222" y="31"/>
                  <a:pt x="221" y="31"/>
                  <a:pt x="220" y="31"/>
                </a:cubicBezTo>
                <a:cubicBezTo>
                  <a:pt x="223" y="29"/>
                  <a:pt x="225" y="27"/>
                  <a:pt x="223" y="2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3" y="27"/>
                  <a:pt x="223" y="27"/>
                  <a:pt x="223" y="27"/>
                </a:cubicBezTo>
                <a:cubicBezTo>
                  <a:pt x="223" y="29"/>
                  <a:pt x="217" y="27"/>
                  <a:pt x="214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2" y="25"/>
                  <a:pt x="212" y="25"/>
                  <a:pt x="212" y="25"/>
                </a:cubicBezTo>
                <a:cubicBezTo>
                  <a:pt x="214" y="25"/>
                  <a:pt x="218" y="25"/>
                  <a:pt x="222" y="25"/>
                </a:cubicBezTo>
                <a:cubicBezTo>
                  <a:pt x="222" y="25"/>
                  <a:pt x="222" y="24"/>
                  <a:pt x="221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3"/>
                  <a:pt x="209" y="25"/>
                  <a:pt x="209" y="22"/>
                </a:cubicBezTo>
                <a:cubicBezTo>
                  <a:pt x="208" y="22"/>
                  <a:pt x="206" y="22"/>
                  <a:pt x="205" y="22"/>
                </a:cubicBezTo>
                <a:cubicBezTo>
                  <a:pt x="208" y="23"/>
                  <a:pt x="208" y="23"/>
                  <a:pt x="208" y="23"/>
                </a:cubicBezTo>
                <a:cubicBezTo>
                  <a:pt x="207" y="24"/>
                  <a:pt x="205" y="24"/>
                  <a:pt x="203" y="24"/>
                </a:cubicBezTo>
                <a:cubicBezTo>
                  <a:pt x="202" y="21"/>
                  <a:pt x="194" y="23"/>
                  <a:pt x="191" y="21"/>
                </a:cubicBezTo>
                <a:cubicBezTo>
                  <a:pt x="192" y="22"/>
                  <a:pt x="191" y="22"/>
                  <a:pt x="190" y="22"/>
                </a:cubicBezTo>
                <a:cubicBezTo>
                  <a:pt x="190" y="22"/>
                  <a:pt x="189" y="22"/>
                  <a:pt x="189" y="21"/>
                </a:cubicBezTo>
                <a:cubicBezTo>
                  <a:pt x="186" y="21"/>
                  <a:pt x="186" y="21"/>
                  <a:pt x="186" y="21"/>
                </a:cubicBezTo>
                <a:cubicBezTo>
                  <a:pt x="185" y="16"/>
                  <a:pt x="200" y="21"/>
                  <a:pt x="201" y="16"/>
                </a:cubicBezTo>
                <a:cubicBezTo>
                  <a:pt x="202" y="14"/>
                  <a:pt x="196" y="16"/>
                  <a:pt x="194" y="14"/>
                </a:cubicBezTo>
                <a:cubicBezTo>
                  <a:pt x="197" y="13"/>
                  <a:pt x="192" y="12"/>
                  <a:pt x="193" y="12"/>
                </a:cubicBezTo>
                <a:cubicBezTo>
                  <a:pt x="192" y="13"/>
                  <a:pt x="192" y="13"/>
                  <a:pt x="192" y="13"/>
                </a:cubicBezTo>
                <a:cubicBezTo>
                  <a:pt x="191" y="13"/>
                  <a:pt x="189" y="13"/>
                  <a:pt x="188" y="13"/>
                </a:cubicBezTo>
                <a:cubicBezTo>
                  <a:pt x="188" y="12"/>
                  <a:pt x="189" y="12"/>
                  <a:pt x="189" y="12"/>
                </a:cubicBezTo>
                <a:cubicBezTo>
                  <a:pt x="187" y="11"/>
                  <a:pt x="187" y="11"/>
                  <a:pt x="187" y="11"/>
                </a:cubicBezTo>
                <a:cubicBezTo>
                  <a:pt x="190" y="9"/>
                  <a:pt x="193" y="11"/>
                  <a:pt x="197" y="11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198" y="7"/>
                  <a:pt x="203" y="11"/>
                  <a:pt x="205" y="11"/>
                </a:cubicBezTo>
                <a:cubicBezTo>
                  <a:pt x="206" y="9"/>
                  <a:pt x="209" y="10"/>
                  <a:pt x="211" y="9"/>
                </a:cubicBezTo>
                <a:cubicBezTo>
                  <a:pt x="207" y="10"/>
                  <a:pt x="205" y="8"/>
                  <a:pt x="203" y="7"/>
                </a:cubicBezTo>
                <a:cubicBezTo>
                  <a:pt x="204" y="7"/>
                  <a:pt x="204" y="7"/>
                  <a:pt x="204" y="7"/>
                </a:cubicBezTo>
                <a:cubicBezTo>
                  <a:pt x="207" y="7"/>
                  <a:pt x="210" y="7"/>
                  <a:pt x="212" y="8"/>
                </a:cubicBezTo>
                <a:cubicBezTo>
                  <a:pt x="212" y="8"/>
                  <a:pt x="213" y="7"/>
                  <a:pt x="214" y="7"/>
                </a:cubicBezTo>
                <a:cubicBezTo>
                  <a:pt x="213" y="7"/>
                  <a:pt x="211" y="7"/>
                  <a:pt x="210" y="6"/>
                </a:cubicBezTo>
                <a:cubicBezTo>
                  <a:pt x="226" y="6"/>
                  <a:pt x="226" y="6"/>
                  <a:pt x="226" y="6"/>
                </a:cubicBezTo>
                <a:cubicBezTo>
                  <a:pt x="226" y="5"/>
                  <a:pt x="226" y="5"/>
                  <a:pt x="226" y="5"/>
                </a:cubicBezTo>
                <a:cubicBezTo>
                  <a:pt x="223" y="5"/>
                  <a:pt x="220" y="4"/>
                  <a:pt x="218" y="5"/>
                </a:cubicBezTo>
                <a:cubicBezTo>
                  <a:pt x="216" y="5"/>
                  <a:pt x="217" y="4"/>
                  <a:pt x="217" y="4"/>
                </a:cubicBezTo>
                <a:cubicBezTo>
                  <a:pt x="219" y="2"/>
                  <a:pt x="224" y="3"/>
                  <a:pt x="227" y="2"/>
                </a:cubicBezTo>
                <a:cubicBezTo>
                  <a:pt x="226" y="2"/>
                  <a:pt x="226" y="2"/>
                  <a:pt x="226" y="2"/>
                </a:cubicBezTo>
                <a:cubicBezTo>
                  <a:pt x="225" y="2"/>
                  <a:pt x="225" y="2"/>
                  <a:pt x="225" y="2"/>
                </a:cubicBezTo>
                <a:cubicBezTo>
                  <a:pt x="222" y="2"/>
                  <a:pt x="221" y="1"/>
                  <a:pt x="219" y="1"/>
                </a:cubicBezTo>
                <a:cubicBezTo>
                  <a:pt x="220" y="4"/>
                  <a:pt x="213" y="3"/>
                  <a:pt x="211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0"/>
          <p:cNvSpPr>
            <a:spLocks/>
          </p:cNvSpPr>
          <p:nvPr/>
        </p:nvSpPr>
        <p:spPr bwMode="auto">
          <a:xfrm>
            <a:off x="241300" y="5741507"/>
            <a:ext cx="72470" cy="24746"/>
          </a:xfrm>
          <a:custGeom>
            <a:avLst/>
            <a:gdLst>
              <a:gd name="T0" fmla="*/ 0 w 3"/>
              <a:gd name="T1" fmla="*/ 0 h 1"/>
              <a:gd name="T2" fmla="*/ 2 w 3"/>
              <a:gd name="T3" fmla="*/ 1 h 1"/>
              <a:gd name="T4" fmla="*/ 3 w 3"/>
              <a:gd name="T5" fmla="*/ 0 h 1"/>
              <a:gd name="T6" fmla="*/ 0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2B8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6445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Freeform 30"/>
          <p:cNvSpPr>
            <a:spLocks/>
          </p:cNvSpPr>
          <p:nvPr/>
        </p:nvSpPr>
        <p:spPr bwMode="auto">
          <a:xfrm>
            <a:off x="1425813" y="1148235"/>
            <a:ext cx="10696575" cy="4090988"/>
          </a:xfrm>
          <a:custGeom>
            <a:avLst/>
            <a:gdLst>
              <a:gd name="T0" fmla="*/ 405 w 439"/>
              <a:gd name="T1" fmla="*/ 122 h 166"/>
              <a:gd name="T2" fmla="*/ 392 w 439"/>
              <a:gd name="T3" fmla="*/ 112 h 166"/>
              <a:gd name="T4" fmla="*/ 410 w 439"/>
              <a:gd name="T5" fmla="*/ 96 h 166"/>
              <a:gd name="T6" fmla="*/ 405 w 439"/>
              <a:gd name="T7" fmla="*/ 94 h 166"/>
              <a:gd name="T8" fmla="*/ 396 w 439"/>
              <a:gd name="T9" fmla="*/ 86 h 166"/>
              <a:gd name="T10" fmla="*/ 406 w 439"/>
              <a:gd name="T11" fmla="*/ 77 h 166"/>
              <a:gd name="T12" fmla="*/ 426 w 439"/>
              <a:gd name="T13" fmla="*/ 74 h 166"/>
              <a:gd name="T14" fmla="*/ 400 w 439"/>
              <a:gd name="T15" fmla="*/ 75 h 166"/>
              <a:gd name="T16" fmla="*/ 426 w 439"/>
              <a:gd name="T17" fmla="*/ 51 h 166"/>
              <a:gd name="T18" fmla="*/ 407 w 439"/>
              <a:gd name="T19" fmla="*/ 68 h 166"/>
              <a:gd name="T20" fmla="*/ 404 w 439"/>
              <a:gd name="T21" fmla="*/ 63 h 166"/>
              <a:gd name="T22" fmla="*/ 395 w 439"/>
              <a:gd name="T23" fmla="*/ 51 h 166"/>
              <a:gd name="T24" fmla="*/ 380 w 439"/>
              <a:gd name="T25" fmla="*/ 44 h 166"/>
              <a:gd name="T26" fmla="*/ 391 w 439"/>
              <a:gd name="T27" fmla="*/ 33 h 166"/>
              <a:gd name="T28" fmla="*/ 367 w 439"/>
              <a:gd name="T29" fmla="*/ 43 h 166"/>
              <a:gd name="T30" fmla="*/ 358 w 439"/>
              <a:gd name="T31" fmla="*/ 33 h 166"/>
              <a:gd name="T32" fmla="*/ 348 w 439"/>
              <a:gd name="T33" fmla="*/ 37 h 166"/>
              <a:gd name="T34" fmla="*/ 337 w 439"/>
              <a:gd name="T35" fmla="*/ 35 h 166"/>
              <a:gd name="T36" fmla="*/ 321 w 439"/>
              <a:gd name="T37" fmla="*/ 30 h 166"/>
              <a:gd name="T38" fmla="*/ 305 w 439"/>
              <a:gd name="T39" fmla="*/ 32 h 166"/>
              <a:gd name="T40" fmla="*/ 285 w 439"/>
              <a:gd name="T41" fmla="*/ 25 h 166"/>
              <a:gd name="T42" fmla="*/ 275 w 439"/>
              <a:gd name="T43" fmla="*/ 23 h 166"/>
              <a:gd name="T44" fmla="*/ 266 w 439"/>
              <a:gd name="T45" fmla="*/ 22 h 166"/>
              <a:gd name="T46" fmla="*/ 250 w 439"/>
              <a:gd name="T47" fmla="*/ 28 h 166"/>
              <a:gd name="T48" fmla="*/ 243 w 439"/>
              <a:gd name="T49" fmla="*/ 21 h 166"/>
              <a:gd name="T50" fmla="*/ 228 w 439"/>
              <a:gd name="T51" fmla="*/ 21 h 166"/>
              <a:gd name="T52" fmla="*/ 213 w 439"/>
              <a:gd name="T53" fmla="*/ 11 h 166"/>
              <a:gd name="T54" fmla="*/ 208 w 439"/>
              <a:gd name="T55" fmla="*/ 21 h 166"/>
              <a:gd name="T56" fmla="*/ 195 w 439"/>
              <a:gd name="T57" fmla="*/ 18 h 166"/>
              <a:gd name="T58" fmla="*/ 198 w 439"/>
              <a:gd name="T59" fmla="*/ 6 h 166"/>
              <a:gd name="T60" fmla="*/ 179 w 439"/>
              <a:gd name="T61" fmla="*/ 9 h 166"/>
              <a:gd name="T62" fmla="*/ 171 w 439"/>
              <a:gd name="T63" fmla="*/ 5 h 166"/>
              <a:gd name="T64" fmla="*/ 156 w 439"/>
              <a:gd name="T65" fmla="*/ 6 h 166"/>
              <a:gd name="T66" fmla="*/ 140 w 439"/>
              <a:gd name="T67" fmla="*/ 3 h 166"/>
              <a:gd name="T68" fmla="*/ 131 w 439"/>
              <a:gd name="T69" fmla="*/ 9 h 166"/>
              <a:gd name="T70" fmla="*/ 118 w 439"/>
              <a:gd name="T71" fmla="*/ 6 h 166"/>
              <a:gd name="T72" fmla="*/ 60 w 439"/>
              <a:gd name="T73" fmla="*/ 7 h 166"/>
              <a:gd name="T74" fmla="*/ 63 w 439"/>
              <a:gd name="T75" fmla="*/ 25 h 166"/>
              <a:gd name="T76" fmla="*/ 64 w 439"/>
              <a:gd name="T77" fmla="*/ 40 h 166"/>
              <a:gd name="T78" fmla="*/ 6 w 439"/>
              <a:gd name="T79" fmla="*/ 51 h 166"/>
              <a:gd name="T80" fmla="*/ 6 w 439"/>
              <a:gd name="T81" fmla="*/ 66 h 166"/>
              <a:gd name="T82" fmla="*/ 8 w 439"/>
              <a:gd name="T83" fmla="*/ 84 h 166"/>
              <a:gd name="T84" fmla="*/ 38 w 439"/>
              <a:gd name="T85" fmla="*/ 102 h 166"/>
              <a:gd name="T86" fmla="*/ 43 w 439"/>
              <a:gd name="T87" fmla="*/ 119 h 166"/>
              <a:gd name="T88" fmla="*/ 51 w 439"/>
              <a:gd name="T89" fmla="*/ 137 h 166"/>
              <a:gd name="T90" fmla="*/ 60 w 439"/>
              <a:gd name="T91" fmla="*/ 148 h 166"/>
              <a:gd name="T92" fmla="*/ 103 w 439"/>
              <a:gd name="T93" fmla="*/ 144 h 166"/>
              <a:gd name="T94" fmla="*/ 129 w 439"/>
              <a:gd name="T95" fmla="*/ 155 h 166"/>
              <a:gd name="T96" fmla="*/ 137 w 439"/>
              <a:gd name="T97" fmla="*/ 154 h 166"/>
              <a:gd name="T98" fmla="*/ 156 w 439"/>
              <a:gd name="T99" fmla="*/ 160 h 166"/>
              <a:gd name="T100" fmla="*/ 215 w 439"/>
              <a:gd name="T101" fmla="*/ 162 h 166"/>
              <a:gd name="T102" fmla="*/ 232 w 439"/>
              <a:gd name="T103" fmla="*/ 163 h 166"/>
              <a:gd name="T104" fmla="*/ 274 w 439"/>
              <a:gd name="T105" fmla="*/ 160 h 166"/>
              <a:gd name="T106" fmla="*/ 295 w 439"/>
              <a:gd name="T107" fmla="*/ 162 h 166"/>
              <a:gd name="T108" fmla="*/ 325 w 439"/>
              <a:gd name="T109" fmla="*/ 160 h 166"/>
              <a:gd name="T110" fmla="*/ 343 w 439"/>
              <a:gd name="T111" fmla="*/ 164 h 166"/>
              <a:gd name="T112" fmla="*/ 380 w 439"/>
              <a:gd name="T113" fmla="*/ 160 h 166"/>
              <a:gd name="T114" fmla="*/ 389 w 439"/>
              <a:gd name="T115" fmla="*/ 158 h 166"/>
              <a:gd name="T116" fmla="*/ 401 w 439"/>
              <a:gd name="T117" fmla="*/ 159 h 166"/>
              <a:gd name="T118" fmla="*/ 403 w 439"/>
              <a:gd name="T119" fmla="*/ 150 h 166"/>
              <a:gd name="T120" fmla="*/ 407 w 439"/>
              <a:gd name="T121" fmla="*/ 138 h 166"/>
              <a:gd name="T122" fmla="*/ 413 w 439"/>
              <a:gd name="T123" fmla="*/ 131 h 166"/>
              <a:gd name="T124" fmla="*/ 433 w 439"/>
              <a:gd name="T125" fmla="*/ 12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9" h="166">
                <a:moveTo>
                  <a:pt x="433" y="125"/>
                </a:moveTo>
                <a:cubicBezTo>
                  <a:pt x="430" y="123"/>
                  <a:pt x="428" y="126"/>
                  <a:pt x="426" y="124"/>
                </a:cubicBezTo>
                <a:cubicBezTo>
                  <a:pt x="426" y="125"/>
                  <a:pt x="425" y="125"/>
                  <a:pt x="425" y="125"/>
                </a:cubicBezTo>
                <a:cubicBezTo>
                  <a:pt x="424" y="124"/>
                  <a:pt x="422" y="125"/>
                  <a:pt x="421" y="124"/>
                </a:cubicBezTo>
                <a:cubicBezTo>
                  <a:pt x="423" y="123"/>
                  <a:pt x="423" y="123"/>
                  <a:pt x="423" y="123"/>
                </a:cubicBezTo>
                <a:cubicBezTo>
                  <a:pt x="422" y="123"/>
                  <a:pt x="422" y="123"/>
                  <a:pt x="422" y="123"/>
                </a:cubicBezTo>
                <a:cubicBezTo>
                  <a:pt x="422" y="124"/>
                  <a:pt x="422" y="124"/>
                  <a:pt x="422" y="124"/>
                </a:cubicBezTo>
                <a:cubicBezTo>
                  <a:pt x="420" y="125"/>
                  <a:pt x="418" y="125"/>
                  <a:pt x="415" y="124"/>
                </a:cubicBezTo>
                <a:cubicBezTo>
                  <a:pt x="412" y="124"/>
                  <a:pt x="413" y="124"/>
                  <a:pt x="410" y="124"/>
                </a:cubicBezTo>
                <a:cubicBezTo>
                  <a:pt x="414" y="122"/>
                  <a:pt x="407" y="121"/>
                  <a:pt x="409" y="118"/>
                </a:cubicBezTo>
                <a:cubicBezTo>
                  <a:pt x="405" y="118"/>
                  <a:pt x="405" y="118"/>
                  <a:pt x="405" y="118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7" y="118"/>
                  <a:pt x="407" y="118"/>
                  <a:pt x="407" y="118"/>
                </a:cubicBezTo>
                <a:cubicBezTo>
                  <a:pt x="410" y="120"/>
                  <a:pt x="405" y="120"/>
                  <a:pt x="405" y="121"/>
                </a:cubicBezTo>
                <a:cubicBezTo>
                  <a:pt x="407" y="121"/>
                  <a:pt x="408" y="120"/>
                  <a:pt x="409" y="121"/>
                </a:cubicBezTo>
                <a:cubicBezTo>
                  <a:pt x="405" y="122"/>
                  <a:pt x="405" y="122"/>
                  <a:pt x="405" y="122"/>
                </a:cubicBezTo>
                <a:cubicBezTo>
                  <a:pt x="405" y="122"/>
                  <a:pt x="406" y="122"/>
                  <a:pt x="406" y="122"/>
                </a:cubicBezTo>
                <a:cubicBezTo>
                  <a:pt x="406" y="123"/>
                  <a:pt x="406" y="124"/>
                  <a:pt x="405" y="125"/>
                </a:cubicBezTo>
                <a:cubicBezTo>
                  <a:pt x="403" y="124"/>
                  <a:pt x="403" y="124"/>
                  <a:pt x="401" y="124"/>
                </a:cubicBezTo>
                <a:cubicBezTo>
                  <a:pt x="400" y="124"/>
                  <a:pt x="398" y="123"/>
                  <a:pt x="400" y="122"/>
                </a:cubicBezTo>
                <a:cubicBezTo>
                  <a:pt x="401" y="122"/>
                  <a:pt x="401" y="123"/>
                  <a:pt x="402" y="123"/>
                </a:cubicBezTo>
                <a:cubicBezTo>
                  <a:pt x="402" y="118"/>
                  <a:pt x="402" y="118"/>
                  <a:pt x="402" y="118"/>
                </a:cubicBezTo>
                <a:cubicBezTo>
                  <a:pt x="400" y="119"/>
                  <a:pt x="404" y="120"/>
                  <a:pt x="401" y="120"/>
                </a:cubicBezTo>
                <a:cubicBezTo>
                  <a:pt x="400" y="119"/>
                  <a:pt x="398" y="119"/>
                  <a:pt x="398" y="118"/>
                </a:cubicBezTo>
                <a:cubicBezTo>
                  <a:pt x="396" y="119"/>
                  <a:pt x="396" y="119"/>
                  <a:pt x="396" y="119"/>
                </a:cubicBezTo>
                <a:cubicBezTo>
                  <a:pt x="392" y="118"/>
                  <a:pt x="395" y="116"/>
                  <a:pt x="391" y="115"/>
                </a:cubicBezTo>
                <a:cubicBezTo>
                  <a:pt x="388" y="115"/>
                  <a:pt x="385" y="116"/>
                  <a:pt x="383" y="115"/>
                </a:cubicBezTo>
                <a:cubicBezTo>
                  <a:pt x="381" y="115"/>
                  <a:pt x="384" y="114"/>
                  <a:pt x="381" y="114"/>
                </a:cubicBezTo>
                <a:cubicBezTo>
                  <a:pt x="391" y="113"/>
                  <a:pt x="391" y="113"/>
                  <a:pt x="391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4" y="112"/>
                  <a:pt x="387" y="113"/>
                  <a:pt x="392" y="112"/>
                </a:cubicBezTo>
                <a:cubicBezTo>
                  <a:pt x="392" y="112"/>
                  <a:pt x="392" y="111"/>
                  <a:pt x="391" y="111"/>
                </a:cubicBezTo>
                <a:cubicBezTo>
                  <a:pt x="392" y="110"/>
                  <a:pt x="394" y="111"/>
                  <a:pt x="396" y="110"/>
                </a:cubicBezTo>
                <a:cubicBezTo>
                  <a:pt x="398" y="110"/>
                  <a:pt x="397" y="109"/>
                  <a:pt x="398" y="108"/>
                </a:cubicBezTo>
                <a:cubicBezTo>
                  <a:pt x="410" y="109"/>
                  <a:pt x="410" y="109"/>
                  <a:pt x="410" y="109"/>
                </a:cubicBezTo>
                <a:cubicBezTo>
                  <a:pt x="409" y="107"/>
                  <a:pt x="409" y="107"/>
                  <a:pt x="409" y="107"/>
                </a:cubicBezTo>
                <a:cubicBezTo>
                  <a:pt x="412" y="107"/>
                  <a:pt x="417" y="108"/>
                  <a:pt x="419" y="107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9" y="105"/>
                  <a:pt x="419" y="105"/>
                  <a:pt x="419" y="105"/>
                </a:cubicBezTo>
                <a:cubicBezTo>
                  <a:pt x="417" y="105"/>
                  <a:pt x="417" y="105"/>
                  <a:pt x="417" y="105"/>
                </a:cubicBezTo>
                <a:cubicBezTo>
                  <a:pt x="413" y="103"/>
                  <a:pt x="421" y="105"/>
                  <a:pt x="420" y="103"/>
                </a:cubicBezTo>
                <a:cubicBezTo>
                  <a:pt x="418" y="103"/>
                  <a:pt x="418" y="103"/>
                  <a:pt x="418" y="103"/>
                </a:cubicBezTo>
                <a:cubicBezTo>
                  <a:pt x="418" y="100"/>
                  <a:pt x="412" y="102"/>
                  <a:pt x="409" y="101"/>
                </a:cubicBezTo>
                <a:cubicBezTo>
                  <a:pt x="412" y="100"/>
                  <a:pt x="412" y="100"/>
                  <a:pt x="412" y="100"/>
                </a:cubicBezTo>
                <a:cubicBezTo>
                  <a:pt x="410" y="99"/>
                  <a:pt x="412" y="98"/>
                  <a:pt x="409" y="97"/>
                </a:cubicBezTo>
                <a:cubicBezTo>
                  <a:pt x="412" y="96"/>
                  <a:pt x="412" y="96"/>
                  <a:pt x="412" y="96"/>
                </a:cubicBezTo>
                <a:cubicBezTo>
                  <a:pt x="410" y="96"/>
                  <a:pt x="410" y="96"/>
                  <a:pt x="410" y="96"/>
                </a:cubicBezTo>
                <a:cubicBezTo>
                  <a:pt x="405" y="97"/>
                  <a:pt x="404" y="100"/>
                  <a:pt x="405" y="102"/>
                </a:cubicBezTo>
                <a:cubicBezTo>
                  <a:pt x="400" y="102"/>
                  <a:pt x="400" y="102"/>
                  <a:pt x="400" y="102"/>
                </a:cubicBezTo>
                <a:cubicBezTo>
                  <a:pt x="401" y="103"/>
                  <a:pt x="401" y="103"/>
                  <a:pt x="401" y="103"/>
                </a:cubicBezTo>
                <a:cubicBezTo>
                  <a:pt x="400" y="103"/>
                  <a:pt x="399" y="104"/>
                  <a:pt x="398" y="103"/>
                </a:cubicBezTo>
                <a:cubicBezTo>
                  <a:pt x="396" y="102"/>
                  <a:pt x="400" y="102"/>
                  <a:pt x="397" y="101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399" y="100"/>
                  <a:pt x="397" y="100"/>
                  <a:pt x="396" y="100"/>
                </a:cubicBezTo>
                <a:cubicBezTo>
                  <a:pt x="399" y="99"/>
                  <a:pt x="401" y="99"/>
                  <a:pt x="402" y="98"/>
                </a:cubicBezTo>
                <a:cubicBezTo>
                  <a:pt x="395" y="98"/>
                  <a:pt x="395" y="98"/>
                  <a:pt x="395" y="98"/>
                </a:cubicBezTo>
                <a:cubicBezTo>
                  <a:pt x="395" y="99"/>
                  <a:pt x="394" y="100"/>
                  <a:pt x="392" y="101"/>
                </a:cubicBezTo>
                <a:cubicBezTo>
                  <a:pt x="392" y="98"/>
                  <a:pt x="392" y="98"/>
                  <a:pt x="392" y="98"/>
                </a:cubicBezTo>
                <a:cubicBezTo>
                  <a:pt x="392" y="97"/>
                  <a:pt x="396" y="97"/>
                  <a:pt x="396" y="96"/>
                </a:cubicBezTo>
                <a:cubicBezTo>
                  <a:pt x="397" y="97"/>
                  <a:pt x="399" y="96"/>
                  <a:pt x="400" y="97"/>
                </a:cubicBezTo>
                <a:cubicBezTo>
                  <a:pt x="404" y="97"/>
                  <a:pt x="404" y="97"/>
                  <a:pt x="404" y="97"/>
                </a:cubicBezTo>
                <a:cubicBezTo>
                  <a:pt x="406" y="96"/>
                  <a:pt x="402" y="94"/>
                  <a:pt x="407" y="94"/>
                </a:cubicBezTo>
                <a:cubicBezTo>
                  <a:pt x="406" y="94"/>
                  <a:pt x="405" y="94"/>
                  <a:pt x="405" y="94"/>
                </a:cubicBezTo>
                <a:cubicBezTo>
                  <a:pt x="406" y="92"/>
                  <a:pt x="405" y="90"/>
                  <a:pt x="408" y="89"/>
                </a:cubicBezTo>
                <a:cubicBezTo>
                  <a:pt x="408" y="89"/>
                  <a:pt x="407" y="89"/>
                  <a:pt x="407" y="89"/>
                </a:cubicBezTo>
                <a:cubicBezTo>
                  <a:pt x="405" y="89"/>
                  <a:pt x="402" y="90"/>
                  <a:pt x="402" y="91"/>
                </a:cubicBezTo>
                <a:cubicBezTo>
                  <a:pt x="399" y="91"/>
                  <a:pt x="396" y="91"/>
                  <a:pt x="393" y="90"/>
                </a:cubicBezTo>
                <a:cubicBezTo>
                  <a:pt x="395" y="89"/>
                  <a:pt x="395" y="89"/>
                  <a:pt x="395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9"/>
                  <a:pt x="392" y="89"/>
                  <a:pt x="392" y="89"/>
                </a:cubicBezTo>
                <a:cubicBezTo>
                  <a:pt x="392" y="90"/>
                  <a:pt x="392" y="90"/>
                  <a:pt x="392" y="90"/>
                </a:cubicBezTo>
                <a:cubicBezTo>
                  <a:pt x="391" y="90"/>
                  <a:pt x="391" y="90"/>
                  <a:pt x="391" y="90"/>
                </a:cubicBezTo>
                <a:cubicBezTo>
                  <a:pt x="391" y="90"/>
                  <a:pt x="390" y="90"/>
                  <a:pt x="390" y="90"/>
                </a:cubicBezTo>
                <a:cubicBezTo>
                  <a:pt x="390" y="90"/>
                  <a:pt x="390" y="89"/>
                  <a:pt x="391" y="89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94" y="87"/>
                  <a:pt x="402" y="88"/>
                  <a:pt x="408" y="88"/>
                </a:cubicBezTo>
                <a:cubicBezTo>
                  <a:pt x="401" y="88"/>
                  <a:pt x="401" y="88"/>
                  <a:pt x="401" y="88"/>
                </a:cubicBezTo>
                <a:cubicBezTo>
                  <a:pt x="398" y="86"/>
                  <a:pt x="394" y="87"/>
                  <a:pt x="391" y="87"/>
                </a:cubicBezTo>
                <a:cubicBezTo>
                  <a:pt x="392" y="86"/>
                  <a:pt x="394" y="86"/>
                  <a:pt x="396" y="86"/>
                </a:cubicBezTo>
                <a:cubicBezTo>
                  <a:pt x="398" y="85"/>
                  <a:pt x="403" y="86"/>
                  <a:pt x="404" y="85"/>
                </a:cubicBezTo>
                <a:cubicBezTo>
                  <a:pt x="403" y="85"/>
                  <a:pt x="402" y="85"/>
                  <a:pt x="401" y="85"/>
                </a:cubicBezTo>
                <a:cubicBezTo>
                  <a:pt x="400" y="84"/>
                  <a:pt x="402" y="84"/>
                  <a:pt x="402" y="83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401" y="81"/>
                  <a:pt x="406" y="82"/>
                  <a:pt x="409" y="81"/>
                </a:cubicBezTo>
                <a:cubicBezTo>
                  <a:pt x="405" y="81"/>
                  <a:pt x="401" y="80"/>
                  <a:pt x="398" y="81"/>
                </a:cubicBezTo>
                <a:cubicBezTo>
                  <a:pt x="396" y="79"/>
                  <a:pt x="391" y="82"/>
                  <a:pt x="388" y="80"/>
                </a:cubicBezTo>
                <a:cubicBezTo>
                  <a:pt x="388" y="80"/>
                  <a:pt x="389" y="80"/>
                  <a:pt x="389" y="80"/>
                </a:cubicBezTo>
                <a:cubicBezTo>
                  <a:pt x="394" y="80"/>
                  <a:pt x="401" y="80"/>
                  <a:pt x="404" y="7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87" y="78"/>
                  <a:pt x="389" y="79"/>
                  <a:pt x="390" y="78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2" y="77"/>
                  <a:pt x="396" y="77"/>
                  <a:pt x="399" y="77"/>
                </a:cubicBezTo>
                <a:cubicBezTo>
                  <a:pt x="394" y="78"/>
                  <a:pt x="394" y="78"/>
                  <a:pt x="394" y="78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399" y="76"/>
                  <a:pt x="404" y="77"/>
                  <a:pt x="406" y="77"/>
                </a:cubicBezTo>
                <a:cubicBezTo>
                  <a:pt x="408" y="76"/>
                  <a:pt x="410" y="75"/>
                  <a:pt x="411" y="74"/>
                </a:cubicBezTo>
                <a:cubicBezTo>
                  <a:pt x="413" y="75"/>
                  <a:pt x="410" y="76"/>
                  <a:pt x="410" y="77"/>
                </a:cubicBezTo>
                <a:cubicBezTo>
                  <a:pt x="411" y="77"/>
                  <a:pt x="413" y="76"/>
                  <a:pt x="413" y="75"/>
                </a:cubicBezTo>
                <a:cubicBezTo>
                  <a:pt x="414" y="75"/>
                  <a:pt x="415" y="76"/>
                  <a:pt x="416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7"/>
                  <a:pt x="417" y="78"/>
                  <a:pt x="420" y="77"/>
                </a:cubicBezTo>
                <a:cubicBezTo>
                  <a:pt x="420" y="77"/>
                  <a:pt x="420" y="77"/>
                  <a:pt x="420" y="77"/>
                </a:cubicBezTo>
                <a:cubicBezTo>
                  <a:pt x="420" y="76"/>
                  <a:pt x="421" y="77"/>
                  <a:pt x="422" y="77"/>
                </a:cubicBezTo>
                <a:cubicBezTo>
                  <a:pt x="423" y="77"/>
                  <a:pt x="423" y="77"/>
                  <a:pt x="423" y="77"/>
                </a:cubicBezTo>
                <a:cubicBezTo>
                  <a:pt x="424" y="76"/>
                  <a:pt x="426" y="77"/>
                  <a:pt x="427" y="77"/>
                </a:cubicBezTo>
                <a:cubicBezTo>
                  <a:pt x="425" y="75"/>
                  <a:pt x="421" y="77"/>
                  <a:pt x="419" y="76"/>
                </a:cubicBezTo>
                <a:cubicBezTo>
                  <a:pt x="419" y="75"/>
                  <a:pt x="419" y="75"/>
                  <a:pt x="420" y="75"/>
                </a:cubicBezTo>
                <a:cubicBezTo>
                  <a:pt x="421" y="75"/>
                  <a:pt x="423" y="75"/>
                  <a:pt x="424" y="75"/>
                </a:cubicBezTo>
                <a:cubicBezTo>
                  <a:pt x="423" y="74"/>
                  <a:pt x="423" y="74"/>
                  <a:pt x="423" y="74"/>
                </a:cubicBezTo>
                <a:cubicBezTo>
                  <a:pt x="424" y="73"/>
                  <a:pt x="427" y="74"/>
                  <a:pt x="427" y="74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428" y="70"/>
                  <a:pt x="416" y="73"/>
                  <a:pt x="415" y="71"/>
                </a:cubicBezTo>
                <a:cubicBezTo>
                  <a:pt x="416" y="70"/>
                  <a:pt x="418" y="69"/>
                  <a:pt x="420" y="70"/>
                </a:cubicBezTo>
                <a:cubicBezTo>
                  <a:pt x="420" y="70"/>
                  <a:pt x="420" y="71"/>
                  <a:pt x="420" y="71"/>
                </a:cubicBezTo>
                <a:cubicBezTo>
                  <a:pt x="422" y="71"/>
                  <a:pt x="422" y="71"/>
                  <a:pt x="422" y="71"/>
                </a:cubicBezTo>
                <a:cubicBezTo>
                  <a:pt x="424" y="71"/>
                  <a:pt x="423" y="70"/>
                  <a:pt x="424" y="70"/>
                </a:cubicBezTo>
                <a:cubicBezTo>
                  <a:pt x="425" y="70"/>
                  <a:pt x="425" y="70"/>
                  <a:pt x="426" y="70"/>
                </a:cubicBezTo>
                <a:cubicBezTo>
                  <a:pt x="425" y="70"/>
                  <a:pt x="425" y="71"/>
                  <a:pt x="425" y="71"/>
                </a:cubicBezTo>
                <a:cubicBezTo>
                  <a:pt x="427" y="71"/>
                  <a:pt x="427" y="71"/>
                  <a:pt x="427" y="71"/>
                </a:cubicBezTo>
                <a:cubicBezTo>
                  <a:pt x="425" y="70"/>
                  <a:pt x="424" y="68"/>
                  <a:pt x="428" y="68"/>
                </a:cubicBezTo>
                <a:cubicBezTo>
                  <a:pt x="425" y="68"/>
                  <a:pt x="427" y="67"/>
                  <a:pt x="426" y="66"/>
                </a:cubicBezTo>
                <a:cubicBezTo>
                  <a:pt x="423" y="67"/>
                  <a:pt x="419" y="68"/>
                  <a:pt x="415" y="68"/>
                </a:cubicBezTo>
                <a:cubicBezTo>
                  <a:pt x="416" y="69"/>
                  <a:pt x="416" y="69"/>
                  <a:pt x="416" y="69"/>
                </a:cubicBezTo>
                <a:cubicBezTo>
                  <a:pt x="415" y="69"/>
                  <a:pt x="414" y="70"/>
                  <a:pt x="415" y="70"/>
                </a:cubicBezTo>
                <a:cubicBezTo>
                  <a:pt x="411" y="72"/>
                  <a:pt x="411" y="76"/>
                  <a:pt x="404" y="75"/>
                </a:cubicBezTo>
                <a:cubicBezTo>
                  <a:pt x="404" y="75"/>
                  <a:pt x="404" y="76"/>
                  <a:pt x="403" y="76"/>
                </a:cubicBezTo>
                <a:cubicBezTo>
                  <a:pt x="403" y="75"/>
                  <a:pt x="401" y="75"/>
                  <a:pt x="400" y="75"/>
                </a:cubicBezTo>
                <a:cubicBezTo>
                  <a:pt x="401" y="73"/>
                  <a:pt x="403" y="75"/>
                  <a:pt x="404" y="73"/>
                </a:cubicBezTo>
                <a:cubicBezTo>
                  <a:pt x="411" y="75"/>
                  <a:pt x="406" y="71"/>
                  <a:pt x="412" y="71"/>
                </a:cubicBezTo>
                <a:cubicBezTo>
                  <a:pt x="412" y="70"/>
                  <a:pt x="411" y="68"/>
                  <a:pt x="413" y="66"/>
                </a:cubicBezTo>
                <a:cubicBezTo>
                  <a:pt x="415" y="67"/>
                  <a:pt x="419" y="66"/>
                  <a:pt x="422" y="66"/>
                </a:cubicBezTo>
                <a:cubicBezTo>
                  <a:pt x="423" y="66"/>
                  <a:pt x="422" y="65"/>
                  <a:pt x="422" y="65"/>
                </a:cubicBezTo>
                <a:cubicBezTo>
                  <a:pt x="420" y="65"/>
                  <a:pt x="418" y="65"/>
                  <a:pt x="417" y="66"/>
                </a:cubicBezTo>
                <a:cubicBezTo>
                  <a:pt x="416" y="66"/>
                  <a:pt x="413" y="66"/>
                  <a:pt x="413" y="65"/>
                </a:cubicBezTo>
                <a:cubicBezTo>
                  <a:pt x="413" y="64"/>
                  <a:pt x="414" y="64"/>
                  <a:pt x="416" y="64"/>
                </a:cubicBezTo>
                <a:cubicBezTo>
                  <a:pt x="431" y="68"/>
                  <a:pt x="424" y="59"/>
                  <a:pt x="429" y="58"/>
                </a:cubicBezTo>
                <a:cubicBezTo>
                  <a:pt x="428" y="58"/>
                  <a:pt x="428" y="58"/>
                  <a:pt x="428" y="58"/>
                </a:cubicBezTo>
                <a:cubicBezTo>
                  <a:pt x="426" y="57"/>
                  <a:pt x="431" y="57"/>
                  <a:pt x="428" y="56"/>
                </a:cubicBezTo>
                <a:cubicBezTo>
                  <a:pt x="428" y="57"/>
                  <a:pt x="427" y="58"/>
                  <a:pt x="424" y="59"/>
                </a:cubicBezTo>
                <a:cubicBezTo>
                  <a:pt x="423" y="59"/>
                  <a:pt x="424" y="58"/>
                  <a:pt x="424" y="58"/>
                </a:cubicBezTo>
                <a:cubicBezTo>
                  <a:pt x="422" y="58"/>
                  <a:pt x="422" y="58"/>
                  <a:pt x="422" y="58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4"/>
                  <a:pt x="426" y="53"/>
                  <a:pt x="426" y="51"/>
                </a:cubicBezTo>
                <a:cubicBezTo>
                  <a:pt x="426" y="50"/>
                  <a:pt x="428" y="49"/>
                  <a:pt x="431" y="49"/>
                </a:cubicBezTo>
                <a:cubicBezTo>
                  <a:pt x="433" y="49"/>
                  <a:pt x="428" y="50"/>
                  <a:pt x="431" y="51"/>
                </a:cubicBezTo>
                <a:cubicBezTo>
                  <a:pt x="429" y="51"/>
                  <a:pt x="428" y="51"/>
                  <a:pt x="429" y="52"/>
                </a:cubicBezTo>
                <a:cubicBezTo>
                  <a:pt x="434" y="49"/>
                  <a:pt x="434" y="49"/>
                  <a:pt x="434" y="49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1" y="48"/>
                  <a:pt x="433" y="47"/>
                  <a:pt x="433" y="46"/>
                </a:cubicBezTo>
                <a:cubicBezTo>
                  <a:pt x="432" y="46"/>
                  <a:pt x="432" y="46"/>
                  <a:pt x="432" y="46"/>
                </a:cubicBezTo>
                <a:cubicBezTo>
                  <a:pt x="431" y="45"/>
                  <a:pt x="433" y="44"/>
                  <a:pt x="431" y="43"/>
                </a:cubicBezTo>
                <a:cubicBezTo>
                  <a:pt x="430" y="44"/>
                  <a:pt x="428" y="45"/>
                  <a:pt x="429" y="46"/>
                </a:cubicBezTo>
                <a:cubicBezTo>
                  <a:pt x="433" y="48"/>
                  <a:pt x="425" y="49"/>
                  <a:pt x="424" y="51"/>
                </a:cubicBezTo>
                <a:cubicBezTo>
                  <a:pt x="423" y="54"/>
                  <a:pt x="419" y="56"/>
                  <a:pt x="417" y="58"/>
                </a:cubicBezTo>
                <a:cubicBezTo>
                  <a:pt x="415" y="57"/>
                  <a:pt x="415" y="57"/>
                  <a:pt x="415" y="57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0" y="63"/>
                  <a:pt x="413" y="66"/>
                  <a:pt x="408" y="67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9" y="68"/>
                  <a:pt x="407" y="68"/>
                </a:cubicBezTo>
                <a:cubicBezTo>
                  <a:pt x="408" y="69"/>
                  <a:pt x="408" y="69"/>
                  <a:pt x="408" y="69"/>
                </a:cubicBezTo>
                <a:cubicBezTo>
                  <a:pt x="402" y="69"/>
                  <a:pt x="409" y="72"/>
                  <a:pt x="404" y="73"/>
                </a:cubicBezTo>
                <a:cubicBezTo>
                  <a:pt x="402" y="72"/>
                  <a:pt x="402" y="72"/>
                  <a:pt x="402" y="72"/>
                </a:cubicBezTo>
                <a:cubicBezTo>
                  <a:pt x="402" y="72"/>
                  <a:pt x="402" y="71"/>
                  <a:pt x="403" y="70"/>
                </a:cubicBezTo>
                <a:cubicBezTo>
                  <a:pt x="406" y="69"/>
                  <a:pt x="404" y="68"/>
                  <a:pt x="407" y="66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6" y="65"/>
                  <a:pt x="406" y="65"/>
                  <a:pt x="406" y="65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6" y="63"/>
                  <a:pt x="406" y="63"/>
                  <a:pt x="406" y="63"/>
                </a:cubicBezTo>
                <a:cubicBezTo>
                  <a:pt x="406" y="63"/>
                  <a:pt x="407" y="63"/>
                  <a:pt x="407" y="63"/>
                </a:cubicBezTo>
                <a:cubicBezTo>
                  <a:pt x="405" y="63"/>
                  <a:pt x="405" y="61"/>
                  <a:pt x="407" y="61"/>
                </a:cubicBezTo>
                <a:cubicBezTo>
                  <a:pt x="405" y="60"/>
                  <a:pt x="406" y="59"/>
                  <a:pt x="404" y="59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4" y="60"/>
                  <a:pt x="405" y="60"/>
                </a:cubicBezTo>
                <a:cubicBezTo>
                  <a:pt x="402" y="61"/>
                  <a:pt x="402" y="61"/>
                  <a:pt x="402" y="61"/>
                </a:cubicBezTo>
                <a:cubicBezTo>
                  <a:pt x="402" y="62"/>
                  <a:pt x="403" y="62"/>
                  <a:pt x="404" y="63"/>
                </a:cubicBezTo>
                <a:cubicBezTo>
                  <a:pt x="398" y="64"/>
                  <a:pt x="407" y="66"/>
                  <a:pt x="401" y="67"/>
                </a:cubicBezTo>
                <a:cubicBezTo>
                  <a:pt x="398" y="67"/>
                  <a:pt x="395" y="67"/>
                  <a:pt x="392" y="67"/>
                </a:cubicBezTo>
                <a:cubicBezTo>
                  <a:pt x="393" y="67"/>
                  <a:pt x="393" y="66"/>
                  <a:pt x="394" y="66"/>
                </a:cubicBezTo>
                <a:cubicBezTo>
                  <a:pt x="392" y="66"/>
                  <a:pt x="395" y="64"/>
                  <a:pt x="396" y="64"/>
                </a:cubicBezTo>
                <a:cubicBezTo>
                  <a:pt x="395" y="64"/>
                  <a:pt x="395" y="64"/>
                  <a:pt x="395" y="64"/>
                </a:cubicBezTo>
                <a:cubicBezTo>
                  <a:pt x="397" y="63"/>
                  <a:pt x="397" y="63"/>
                  <a:pt x="397" y="63"/>
                </a:cubicBezTo>
                <a:cubicBezTo>
                  <a:pt x="397" y="63"/>
                  <a:pt x="395" y="62"/>
                  <a:pt x="396" y="61"/>
                </a:cubicBezTo>
                <a:cubicBezTo>
                  <a:pt x="397" y="62"/>
                  <a:pt x="397" y="62"/>
                  <a:pt x="397" y="62"/>
                </a:cubicBezTo>
                <a:cubicBezTo>
                  <a:pt x="396" y="61"/>
                  <a:pt x="399" y="60"/>
                  <a:pt x="396" y="60"/>
                </a:cubicBezTo>
                <a:cubicBezTo>
                  <a:pt x="396" y="59"/>
                  <a:pt x="396" y="59"/>
                  <a:pt x="397" y="59"/>
                </a:cubicBezTo>
                <a:cubicBezTo>
                  <a:pt x="400" y="58"/>
                  <a:pt x="401" y="56"/>
                  <a:pt x="400" y="55"/>
                </a:cubicBezTo>
                <a:cubicBezTo>
                  <a:pt x="400" y="54"/>
                  <a:pt x="396" y="53"/>
                  <a:pt x="398" y="52"/>
                </a:cubicBezTo>
                <a:cubicBezTo>
                  <a:pt x="398" y="53"/>
                  <a:pt x="398" y="53"/>
                  <a:pt x="399" y="53"/>
                </a:cubicBezTo>
                <a:cubicBezTo>
                  <a:pt x="399" y="52"/>
                  <a:pt x="399" y="52"/>
                  <a:pt x="398" y="52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5" y="52"/>
                  <a:pt x="396" y="51"/>
                  <a:pt x="395" y="51"/>
                </a:cubicBezTo>
                <a:cubicBezTo>
                  <a:pt x="393" y="51"/>
                  <a:pt x="392" y="51"/>
                  <a:pt x="391" y="51"/>
                </a:cubicBezTo>
                <a:cubicBezTo>
                  <a:pt x="391" y="50"/>
                  <a:pt x="386" y="49"/>
                  <a:pt x="390" y="48"/>
                </a:cubicBezTo>
                <a:cubicBezTo>
                  <a:pt x="388" y="47"/>
                  <a:pt x="390" y="46"/>
                  <a:pt x="386" y="46"/>
                </a:cubicBezTo>
                <a:cubicBezTo>
                  <a:pt x="386" y="47"/>
                  <a:pt x="387" y="49"/>
                  <a:pt x="383" y="49"/>
                </a:cubicBezTo>
                <a:cubicBezTo>
                  <a:pt x="382" y="49"/>
                  <a:pt x="382" y="48"/>
                  <a:pt x="380" y="48"/>
                </a:cubicBezTo>
                <a:cubicBezTo>
                  <a:pt x="380" y="49"/>
                  <a:pt x="381" y="49"/>
                  <a:pt x="381" y="49"/>
                </a:cubicBezTo>
                <a:cubicBezTo>
                  <a:pt x="379" y="50"/>
                  <a:pt x="379" y="50"/>
                  <a:pt x="379" y="50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6" y="51"/>
                  <a:pt x="373" y="51"/>
                  <a:pt x="372" y="50"/>
                </a:cubicBezTo>
                <a:cubicBezTo>
                  <a:pt x="372" y="49"/>
                  <a:pt x="370" y="48"/>
                  <a:pt x="372" y="48"/>
                </a:cubicBezTo>
                <a:cubicBezTo>
                  <a:pt x="374" y="48"/>
                  <a:pt x="376" y="48"/>
                  <a:pt x="376" y="49"/>
                </a:cubicBezTo>
                <a:cubicBezTo>
                  <a:pt x="377" y="49"/>
                  <a:pt x="377" y="49"/>
                  <a:pt x="377" y="48"/>
                </a:cubicBezTo>
                <a:cubicBezTo>
                  <a:pt x="376" y="48"/>
                  <a:pt x="376" y="48"/>
                  <a:pt x="376" y="48"/>
                </a:cubicBezTo>
                <a:cubicBezTo>
                  <a:pt x="376" y="47"/>
                  <a:pt x="374" y="47"/>
                  <a:pt x="376" y="46"/>
                </a:cubicBezTo>
                <a:cubicBezTo>
                  <a:pt x="375" y="45"/>
                  <a:pt x="375" y="45"/>
                  <a:pt x="375" y="45"/>
                </a:cubicBezTo>
                <a:cubicBezTo>
                  <a:pt x="376" y="44"/>
                  <a:pt x="378" y="45"/>
                  <a:pt x="380" y="44"/>
                </a:cubicBezTo>
                <a:cubicBezTo>
                  <a:pt x="377" y="43"/>
                  <a:pt x="377" y="43"/>
                  <a:pt x="377" y="43"/>
                </a:cubicBezTo>
                <a:cubicBezTo>
                  <a:pt x="376" y="42"/>
                  <a:pt x="380" y="41"/>
                  <a:pt x="382" y="40"/>
                </a:cubicBezTo>
                <a:cubicBezTo>
                  <a:pt x="386" y="42"/>
                  <a:pt x="381" y="43"/>
                  <a:pt x="383" y="45"/>
                </a:cubicBezTo>
                <a:cubicBezTo>
                  <a:pt x="387" y="45"/>
                  <a:pt x="387" y="45"/>
                  <a:pt x="389" y="44"/>
                </a:cubicBezTo>
                <a:cubicBezTo>
                  <a:pt x="387" y="43"/>
                  <a:pt x="387" y="44"/>
                  <a:pt x="385" y="44"/>
                </a:cubicBezTo>
                <a:cubicBezTo>
                  <a:pt x="384" y="44"/>
                  <a:pt x="385" y="43"/>
                  <a:pt x="385" y="43"/>
                </a:cubicBezTo>
                <a:cubicBezTo>
                  <a:pt x="384" y="41"/>
                  <a:pt x="388" y="42"/>
                  <a:pt x="391" y="42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88" y="40"/>
                  <a:pt x="385" y="41"/>
                  <a:pt x="384" y="39"/>
                </a:cubicBezTo>
                <a:cubicBezTo>
                  <a:pt x="387" y="39"/>
                  <a:pt x="390" y="40"/>
                  <a:pt x="393" y="39"/>
                </a:cubicBezTo>
                <a:cubicBezTo>
                  <a:pt x="393" y="39"/>
                  <a:pt x="393" y="39"/>
                  <a:pt x="393" y="39"/>
                </a:cubicBezTo>
                <a:cubicBezTo>
                  <a:pt x="394" y="38"/>
                  <a:pt x="392" y="38"/>
                  <a:pt x="392" y="38"/>
                </a:cubicBezTo>
                <a:cubicBezTo>
                  <a:pt x="393" y="37"/>
                  <a:pt x="395" y="37"/>
                  <a:pt x="394" y="37"/>
                </a:cubicBezTo>
                <a:cubicBezTo>
                  <a:pt x="394" y="33"/>
                  <a:pt x="394" y="33"/>
                  <a:pt x="394" y="33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1" y="33"/>
                  <a:pt x="391" y="33"/>
                  <a:pt x="391" y="33"/>
                </a:cubicBezTo>
                <a:cubicBezTo>
                  <a:pt x="391" y="34"/>
                  <a:pt x="391" y="34"/>
                  <a:pt x="391" y="34"/>
                </a:cubicBezTo>
                <a:cubicBezTo>
                  <a:pt x="393" y="34"/>
                  <a:pt x="393" y="34"/>
                  <a:pt x="393" y="34"/>
                </a:cubicBezTo>
                <a:cubicBezTo>
                  <a:pt x="391" y="35"/>
                  <a:pt x="392" y="38"/>
                  <a:pt x="391" y="38"/>
                </a:cubicBezTo>
                <a:cubicBezTo>
                  <a:pt x="391" y="38"/>
                  <a:pt x="391" y="38"/>
                  <a:pt x="391" y="39"/>
                </a:cubicBezTo>
                <a:cubicBezTo>
                  <a:pt x="391" y="39"/>
                  <a:pt x="391" y="39"/>
                  <a:pt x="391" y="39"/>
                </a:cubicBezTo>
                <a:cubicBezTo>
                  <a:pt x="389" y="39"/>
                  <a:pt x="386" y="39"/>
                  <a:pt x="385" y="39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3" y="36"/>
                  <a:pt x="382" y="35"/>
                  <a:pt x="383" y="33"/>
                </a:cubicBezTo>
                <a:cubicBezTo>
                  <a:pt x="383" y="33"/>
                  <a:pt x="380" y="32"/>
                  <a:pt x="382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1" y="32"/>
                  <a:pt x="381" y="32"/>
                  <a:pt x="381" y="32"/>
                </a:cubicBezTo>
                <a:cubicBezTo>
                  <a:pt x="380" y="34"/>
                  <a:pt x="385" y="38"/>
                  <a:pt x="380" y="40"/>
                </a:cubicBezTo>
                <a:cubicBezTo>
                  <a:pt x="378" y="40"/>
                  <a:pt x="378" y="40"/>
                  <a:pt x="378" y="40"/>
                </a:cubicBezTo>
                <a:cubicBezTo>
                  <a:pt x="374" y="41"/>
                  <a:pt x="372" y="43"/>
                  <a:pt x="367" y="43"/>
                </a:cubicBezTo>
                <a:cubicBezTo>
                  <a:pt x="367" y="43"/>
                  <a:pt x="367" y="43"/>
                  <a:pt x="367" y="43"/>
                </a:cubicBezTo>
                <a:cubicBezTo>
                  <a:pt x="368" y="43"/>
                  <a:pt x="368" y="42"/>
                  <a:pt x="369" y="42"/>
                </a:cubicBezTo>
                <a:cubicBezTo>
                  <a:pt x="367" y="41"/>
                  <a:pt x="371" y="40"/>
                  <a:pt x="374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0" y="38"/>
                  <a:pt x="367" y="41"/>
                  <a:pt x="363" y="40"/>
                </a:cubicBezTo>
                <a:cubicBezTo>
                  <a:pt x="364" y="40"/>
                  <a:pt x="365" y="40"/>
                  <a:pt x="366" y="39"/>
                </a:cubicBezTo>
                <a:cubicBezTo>
                  <a:pt x="368" y="38"/>
                  <a:pt x="365" y="37"/>
                  <a:pt x="364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3" y="35"/>
                  <a:pt x="361" y="37"/>
                  <a:pt x="359" y="35"/>
                </a:cubicBezTo>
                <a:cubicBezTo>
                  <a:pt x="359" y="34"/>
                  <a:pt x="363" y="35"/>
                  <a:pt x="363" y="35"/>
                </a:cubicBezTo>
                <a:cubicBezTo>
                  <a:pt x="359" y="35"/>
                  <a:pt x="362" y="33"/>
                  <a:pt x="361" y="33"/>
                </a:cubicBezTo>
                <a:cubicBezTo>
                  <a:pt x="360" y="32"/>
                  <a:pt x="368" y="30"/>
                  <a:pt x="361" y="29"/>
                </a:cubicBezTo>
                <a:cubicBezTo>
                  <a:pt x="359" y="29"/>
                  <a:pt x="362" y="30"/>
                  <a:pt x="361" y="30"/>
                </a:cubicBezTo>
                <a:cubicBezTo>
                  <a:pt x="357" y="31"/>
                  <a:pt x="362" y="32"/>
                  <a:pt x="359" y="33"/>
                </a:cubicBezTo>
                <a:cubicBezTo>
                  <a:pt x="358" y="32"/>
                  <a:pt x="355" y="33"/>
                  <a:pt x="354" y="33"/>
                </a:cubicBezTo>
                <a:cubicBezTo>
                  <a:pt x="354" y="34"/>
                  <a:pt x="354" y="35"/>
                  <a:pt x="355" y="35"/>
                </a:cubicBezTo>
                <a:cubicBezTo>
                  <a:pt x="358" y="34"/>
                  <a:pt x="356" y="34"/>
                  <a:pt x="358" y="33"/>
                </a:cubicBezTo>
                <a:cubicBezTo>
                  <a:pt x="359" y="34"/>
                  <a:pt x="359" y="35"/>
                  <a:pt x="358" y="36"/>
                </a:cubicBezTo>
                <a:cubicBezTo>
                  <a:pt x="359" y="36"/>
                  <a:pt x="360" y="36"/>
                  <a:pt x="360" y="36"/>
                </a:cubicBezTo>
                <a:cubicBezTo>
                  <a:pt x="357" y="36"/>
                  <a:pt x="358" y="37"/>
                  <a:pt x="357" y="38"/>
                </a:cubicBezTo>
                <a:cubicBezTo>
                  <a:pt x="358" y="38"/>
                  <a:pt x="359" y="38"/>
                  <a:pt x="360" y="39"/>
                </a:cubicBezTo>
                <a:cubicBezTo>
                  <a:pt x="356" y="39"/>
                  <a:pt x="356" y="39"/>
                  <a:pt x="356" y="39"/>
                </a:cubicBezTo>
                <a:cubicBezTo>
                  <a:pt x="357" y="40"/>
                  <a:pt x="360" y="40"/>
                  <a:pt x="361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7" y="42"/>
                  <a:pt x="353" y="41"/>
                  <a:pt x="352" y="40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51" y="38"/>
                  <a:pt x="350" y="37"/>
                  <a:pt x="351" y="37"/>
                </a:cubicBezTo>
                <a:cubicBezTo>
                  <a:pt x="351" y="37"/>
                  <a:pt x="352" y="37"/>
                  <a:pt x="353" y="37"/>
                </a:cubicBezTo>
                <a:cubicBezTo>
                  <a:pt x="350" y="37"/>
                  <a:pt x="350" y="37"/>
                  <a:pt x="350" y="37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49" y="36"/>
                  <a:pt x="349" y="37"/>
                  <a:pt x="348" y="37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6" y="37"/>
                  <a:pt x="344" y="39"/>
                  <a:pt x="342" y="38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44" y="37"/>
                  <a:pt x="344" y="37"/>
                  <a:pt x="343" y="36"/>
                </a:cubicBezTo>
                <a:cubicBezTo>
                  <a:pt x="344" y="36"/>
                  <a:pt x="344" y="36"/>
                  <a:pt x="345" y="36"/>
                </a:cubicBezTo>
                <a:cubicBezTo>
                  <a:pt x="344" y="35"/>
                  <a:pt x="348" y="34"/>
                  <a:pt x="346" y="33"/>
                </a:cubicBezTo>
                <a:cubicBezTo>
                  <a:pt x="346" y="34"/>
                  <a:pt x="344" y="33"/>
                  <a:pt x="343" y="33"/>
                </a:cubicBezTo>
                <a:cubicBezTo>
                  <a:pt x="342" y="32"/>
                  <a:pt x="345" y="32"/>
                  <a:pt x="345" y="32"/>
                </a:cubicBezTo>
                <a:cubicBezTo>
                  <a:pt x="340" y="32"/>
                  <a:pt x="340" y="32"/>
                  <a:pt x="340" y="32"/>
                </a:cubicBezTo>
                <a:cubicBezTo>
                  <a:pt x="340" y="32"/>
                  <a:pt x="341" y="33"/>
                  <a:pt x="341" y="33"/>
                </a:cubicBezTo>
                <a:cubicBezTo>
                  <a:pt x="340" y="33"/>
                  <a:pt x="342" y="35"/>
                  <a:pt x="339" y="34"/>
                </a:cubicBezTo>
                <a:cubicBezTo>
                  <a:pt x="341" y="35"/>
                  <a:pt x="341" y="35"/>
                  <a:pt x="341" y="35"/>
                </a:cubicBezTo>
                <a:cubicBezTo>
                  <a:pt x="340" y="35"/>
                  <a:pt x="339" y="35"/>
                  <a:pt x="339" y="35"/>
                </a:cubicBezTo>
                <a:cubicBezTo>
                  <a:pt x="340" y="35"/>
                  <a:pt x="341" y="36"/>
                  <a:pt x="339" y="37"/>
                </a:cubicBezTo>
                <a:cubicBezTo>
                  <a:pt x="337" y="37"/>
                  <a:pt x="336" y="37"/>
                  <a:pt x="335" y="36"/>
                </a:cubicBezTo>
                <a:cubicBezTo>
                  <a:pt x="335" y="36"/>
                  <a:pt x="337" y="35"/>
                  <a:pt x="337" y="35"/>
                </a:cubicBezTo>
                <a:cubicBezTo>
                  <a:pt x="337" y="35"/>
                  <a:pt x="336" y="35"/>
                  <a:pt x="336" y="34"/>
                </a:cubicBezTo>
                <a:cubicBezTo>
                  <a:pt x="337" y="34"/>
                  <a:pt x="337" y="34"/>
                  <a:pt x="338" y="34"/>
                </a:cubicBezTo>
                <a:cubicBezTo>
                  <a:pt x="339" y="33"/>
                  <a:pt x="337" y="33"/>
                  <a:pt x="336" y="32"/>
                </a:cubicBezTo>
                <a:cubicBezTo>
                  <a:pt x="335" y="33"/>
                  <a:pt x="335" y="33"/>
                  <a:pt x="335" y="33"/>
                </a:cubicBezTo>
                <a:cubicBezTo>
                  <a:pt x="334" y="33"/>
                  <a:pt x="334" y="33"/>
                  <a:pt x="333" y="33"/>
                </a:cubicBezTo>
                <a:cubicBezTo>
                  <a:pt x="333" y="32"/>
                  <a:pt x="334" y="32"/>
                  <a:pt x="334" y="32"/>
                </a:cubicBezTo>
                <a:cubicBezTo>
                  <a:pt x="338" y="32"/>
                  <a:pt x="336" y="31"/>
                  <a:pt x="337" y="30"/>
                </a:cubicBezTo>
                <a:cubicBezTo>
                  <a:pt x="335" y="30"/>
                  <a:pt x="336" y="31"/>
                  <a:pt x="335" y="31"/>
                </a:cubicBezTo>
                <a:cubicBezTo>
                  <a:pt x="334" y="31"/>
                  <a:pt x="333" y="31"/>
                  <a:pt x="332" y="30"/>
                </a:cubicBezTo>
                <a:cubicBezTo>
                  <a:pt x="332" y="30"/>
                  <a:pt x="332" y="30"/>
                  <a:pt x="333" y="29"/>
                </a:cubicBezTo>
                <a:cubicBezTo>
                  <a:pt x="335" y="29"/>
                  <a:pt x="339" y="29"/>
                  <a:pt x="337" y="27"/>
                </a:cubicBezTo>
                <a:cubicBezTo>
                  <a:pt x="333" y="26"/>
                  <a:pt x="336" y="30"/>
                  <a:pt x="332" y="29"/>
                </a:cubicBezTo>
                <a:cubicBezTo>
                  <a:pt x="332" y="31"/>
                  <a:pt x="329" y="30"/>
                  <a:pt x="328" y="32"/>
                </a:cubicBezTo>
                <a:cubicBezTo>
                  <a:pt x="325" y="32"/>
                  <a:pt x="325" y="33"/>
                  <a:pt x="322" y="33"/>
                </a:cubicBezTo>
                <a:cubicBezTo>
                  <a:pt x="320" y="31"/>
                  <a:pt x="320" y="30"/>
                  <a:pt x="322" y="29"/>
                </a:cubicBezTo>
                <a:cubicBezTo>
                  <a:pt x="321" y="30"/>
                  <a:pt x="321" y="30"/>
                  <a:pt x="321" y="30"/>
                </a:cubicBezTo>
                <a:cubicBezTo>
                  <a:pt x="320" y="30"/>
                  <a:pt x="320" y="30"/>
                  <a:pt x="319" y="30"/>
                </a:cubicBezTo>
                <a:cubicBezTo>
                  <a:pt x="319" y="29"/>
                  <a:pt x="320" y="28"/>
                  <a:pt x="321" y="28"/>
                </a:cubicBezTo>
                <a:cubicBezTo>
                  <a:pt x="323" y="29"/>
                  <a:pt x="324" y="28"/>
                  <a:pt x="327" y="29"/>
                </a:cubicBezTo>
                <a:cubicBezTo>
                  <a:pt x="327" y="30"/>
                  <a:pt x="322" y="30"/>
                  <a:pt x="322" y="32"/>
                </a:cubicBezTo>
                <a:cubicBezTo>
                  <a:pt x="326" y="31"/>
                  <a:pt x="326" y="30"/>
                  <a:pt x="329" y="28"/>
                </a:cubicBezTo>
                <a:cubicBezTo>
                  <a:pt x="328" y="28"/>
                  <a:pt x="328" y="28"/>
                  <a:pt x="328" y="28"/>
                </a:cubicBezTo>
                <a:cubicBezTo>
                  <a:pt x="328" y="28"/>
                  <a:pt x="328" y="29"/>
                  <a:pt x="327" y="28"/>
                </a:cubicBezTo>
                <a:cubicBezTo>
                  <a:pt x="325" y="28"/>
                  <a:pt x="319" y="27"/>
                  <a:pt x="321" y="25"/>
                </a:cubicBezTo>
                <a:cubicBezTo>
                  <a:pt x="318" y="26"/>
                  <a:pt x="317" y="25"/>
                  <a:pt x="315" y="24"/>
                </a:cubicBezTo>
                <a:cubicBezTo>
                  <a:pt x="315" y="25"/>
                  <a:pt x="315" y="25"/>
                  <a:pt x="315" y="25"/>
                </a:cubicBezTo>
                <a:cubicBezTo>
                  <a:pt x="313" y="26"/>
                  <a:pt x="317" y="25"/>
                  <a:pt x="318" y="26"/>
                </a:cubicBezTo>
                <a:cubicBezTo>
                  <a:pt x="314" y="27"/>
                  <a:pt x="317" y="30"/>
                  <a:pt x="317" y="31"/>
                </a:cubicBezTo>
                <a:cubicBezTo>
                  <a:pt x="317" y="32"/>
                  <a:pt x="317" y="33"/>
                  <a:pt x="315" y="33"/>
                </a:cubicBezTo>
                <a:cubicBezTo>
                  <a:pt x="314" y="33"/>
                  <a:pt x="314" y="33"/>
                  <a:pt x="314" y="33"/>
                </a:cubicBezTo>
                <a:cubicBezTo>
                  <a:pt x="318" y="30"/>
                  <a:pt x="310" y="31"/>
                  <a:pt x="309" y="29"/>
                </a:cubicBezTo>
                <a:cubicBezTo>
                  <a:pt x="308" y="30"/>
                  <a:pt x="308" y="31"/>
                  <a:pt x="305" y="32"/>
                </a:cubicBezTo>
                <a:cubicBezTo>
                  <a:pt x="304" y="31"/>
                  <a:pt x="304" y="31"/>
                  <a:pt x="304" y="31"/>
                </a:cubicBezTo>
                <a:cubicBezTo>
                  <a:pt x="305" y="31"/>
                  <a:pt x="304" y="30"/>
                  <a:pt x="305" y="30"/>
                </a:cubicBezTo>
                <a:cubicBezTo>
                  <a:pt x="304" y="30"/>
                  <a:pt x="302" y="29"/>
                  <a:pt x="303" y="28"/>
                </a:cubicBezTo>
                <a:cubicBezTo>
                  <a:pt x="304" y="27"/>
                  <a:pt x="306" y="29"/>
                  <a:pt x="308" y="28"/>
                </a:cubicBezTo>
                <a:cubicBezTo>
                  <a:pt x="307" y="27"/>
                  <a:pt x="306" y="26"/>
                  <a:pt x="304" y="26"/>
                </a:cubicBezTo>
                <a:cubicBezTo>
                  <a:pt x="304" y="25"/>
                  <a:pt x="305" y="24"/>
                  <a:pt x="306" y="24"/>
                </a:cubicBezTo>
                <a:cubicBezTo>
                  <a:pt x="300" y="24"/>
                  <a:pt x="305" y="26"/>
                  <a:pt x="300" y="27"/>
                </a:cubicBezTo>
                <a:cubicBezTo>
                  <a:pt x="302" y="29"/>
                  <a:pt x="297" y="30"/>
                  <a:pt x="300" y="32"/>
                </a:cubicBezTo>
                <a:cubicBezTo>
                  <a:pt x="297" y="32"/>
                  <a:pt x="297" y="34"/>
                  <a:pt x="295" y="35"/>
                </a:cubicBezTo>
                <a:cubicBezTo>
                  <a:pt x="294" y="34"/>
                  <a:pt x="294" y="33"/>
                  <a:pt x="295" y="32"/>
                </a:cubicBezTo>
                <a:cubicBezTo>
                  <a:pt x="294" y="31"/>
                  <a:pt x="297" y="29"/>
                  <a:pt x="293" y="29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285" y="31"/>
                  <a:pt x="293" y="29"/>
                  <a:pt x="289" y="28"/>
                </a:cubicBezTo>
                <a:cubicBezTo>
                  <a:pt x="290" y="27"/>
                  <a:pt x="293" y="28"/>
                  <a:pt x="293" y="27"/>
                </a:cubicBezTo>
                <a:cubicBezTo>
                  <a:pt x="291" y="27"/>
                  <a:pt x="293" y="26"/>
                  <a:pt x="293" y="26"/>
                </a:cubicBezTo>
                <a:cubicBezTo>
                  <a:pt x="291" y="27"/>
                  <a:pt x="289" y="25"/>
                  <a:pt x="285" y="25"/>
                </a:cubicBezTo>
                <a:cubicBezTo>
                  <a:pt x="290" y="24"/>
                  <a:pt x="287" y="23"/>
                  <a:pt x="291" y="22"/>
                </a:cubicBezTo>
                <a:cubicBezTo>
                  <a:pt x="294" y="23"/>
                  <a:pt x="298" y="22"/>
                  <a:pt x="299" y="21"/>
                </a:cubicBezTo>
                <a:cubicBezTo>
                  <a:pt x="298" y="21"/>
                  <a:pt x="298" y="21"/>
                  <a:pt x="298" y="21"/>
                </a:cubicBezTo>
                <a:cubicBezTo>
                  <a:pt x="297" y="21"/>
                  <a:pt x="297" y="21"/>
                  <a:pt x="296" y="22"/>
                </a:cubicBezTo>
                <a:cubicBezTo>
                  <a:pt x="293" y="22"/>
                  <a:pt x="293" y="20"/>
                  <a:pt x="292" y="20"/>
                </a:cubicBezTo>
                <a:cubicBezTo>
                  <a:pt x="291" y="21"/>
                  <a:pt x="287" y="21"/>
                  <a:pt x="287" y="20"/>
                </a:cubicBezTo>
                <a:cubicBezTo>
                  <a:pt x="283" y="21"/>
                  <a:pt x="285" y="23"/>
                  <a:pt x="285" y="24"/>
                </a:cubicBezTo>
                <a:cubicBezTo>
                  <a:pt x="284" y="24"/>
                  <a:pt x="284" y="24"/>
                  <a:pt x="284" y="24"/>
                </a:cubicBezTo>
                <a:cubicBezTo>
                  <a:pt x="283" y="24"/>
                  <a:pt x="282" y="23"/>
                  <a:pt x="282" y="24"/>
                </a:cubicBezTo>
                <a:cubicBezTo>
                  <a:pt x="281" y="25"/>
                  <a:pt x="286" y="25"/>
                  <a:pt x="282" y="26"/>
                </a:cubicBezTo>
                <a:cubicBezTo>
                  <a:pt x="280" y="27"/>
                  <a:pt x="278" y="25"/>
                  <a:pt x="276" y="25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7"/>
                  <a:pt x="274" y="28"/>
                  <a:pt x="272" y="27"/>
                </a:cubicBezTo>
                <a:cubicBezTo>
                  <a:pt x="273" y="26"/>
                  <a:pt x="270" y="24"/>
                  <a:pt x="274" y="24"/>
                </a:cubicBezTo>
                <a:cubicBezTo>
                  <a:pt x="273" y="23"/>
                  <a:pt x="273" y="23"/>
                  <a:pt x="273" y="23"/>
                </a:cubicBezTo>
                <a:cubicBezTo>
                  <a:pt x="275" y="23"/>
                  <a:pt x="275" y="23"/>
                  <a:pt x="275" y="23"/>
                </a:cubicBezTo>
                <a:cubicBezTo>
                  <a:pt x="274" y="20"/>
                  <a:pt x="275" y="18"/>
                  <a:pt x="271" y="16"/>
                </a:cubicBezTo>
                <a:cubicBezTo>
                  <a:pt x="272" y="16"/>
                  <a:pt x="272" y="16"/>
                  <a:pt x="273" y="16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0" y="13"/>
                  <a:pt x="270" y="14"/>
                  <a:pt x="269" y="15"/>
                </a:cubicBezTo>
                <a:cubicBezTo>
                  <a:pt x="273" y="15"/>
                  <a:pt x="273" y="15"/>
                  <a:pt x="273" y="15"/>
                </a:cubicBezTo>
                <a:cubicBezTo>
                  <a:pt x="272" y="16"/>
                  <a:pt x="269" y="16"/>
                  <a:pt x="268" y="16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73" y="19"/>
                  <a:pt x="269" y="21"/>
                  <a:pt x="272" y="22"/>
                </a:cubicBezTo>
                <a:cubicBezTo>
                  <a:pt x="273" y="24"/>
                  <a:pt x="269" y="24"/>
                  <a:pt x="267" y="25"/>
                </a:cubicBezTo>
                <a:cubicBezTo>
                  <a:pt x="266" y="26"/>
                  <a:pt x="268" y="27"/>
                  <a:pt x="269" y="28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6" y="28"/>
                  <a:pt x="264" y="28"/>
                  <a:pt x="263" y="28"/>
                </a:cubicBezTo>
                <a:cubicBezTo>
                  <a:pt x="267" y="27"/>
                  <a:pt x="262" y="25"/>
                  <a:pt x="263" y="24"/>
                </a:cubicBezTo>
                <a:cubicBezTo>
                  <a:pt x="266" y="25"/>
                  <a:pt x="267" y="23"/>
                  <a:pt x="269" y="23"/>
                </a:cubicBezTo>
                <a:cubicBezTo>
                  <a:pt x="268" y="22"/>
                  <a:pt x="267" y="22"/>
                  <a:pt x="266" y="22"/>
                </a:cubicBezTo>
                <a:cubicBezTo>
                  <a:pt x="267" y="22"/>
                  <a:pt x="267" y="22"/>
                  <a:pt x="267" y="22"/>
                </a:cubicBezTo>
                <a:cubicBezTo>
                  <a:pt x="265" y="23"/>
                  <a:pt x="265" y="23"/>
                  <a:pt x="265" y="23"/>
                </a:cubicBezTo>
                <a:cubicBezTo>
                  <a:pt x="263" y="22"/>
                  <a:pt x="263" y="22"/>
                  <a:pt x="263" y="22"/>
                </a:cubicBezTo>
                <a:cubicBezTo>
                  <a:pt x="262" y="24"/>
                  <a:pt x="262" y="25"/>
                  <a:pt x="261" y="27"/>
                </a:cubicBezTo>
                <a:cubicBezTo>
                  <a:pt x="258" y="27"/>
                  <a:pt x="258" y="26"/>
                  <a:pt x="256" y="26"/>
                </a:cubicBezTo>
                <a:cubicBezTo>
                  <a:pt x="259" y="25"/>
                  <a:pt x="259" y="22"/>
                  <a:pt x="262" y="21"/>
                </a:cubicBezTo>
                <a:cubicBezTo>
                  <a:pt x="261" y="20"/>
                  <a:pt x="266" y="19"/>
                  <a:pt x="263" y="18"/>
                </a:cubicBezTo>
                <a:cubicBezTo>
                  <a:pt x="262" y="16"/>
                  <a:pt x="262" y="14"/>
                  <a:pt x="258" y="13"/>
                </a:cubicBezTo>
                <a:cubicBezTo>
                  <a:pt x="258" y="14"/>
                  <a:pt x="258" y="14"/>
                  <a:pt x="258" y="14"/>
                </a:cubicBezTo>
                <a:cubicBezTo>
                  <a:pt x="260" y="16"/>
                  <a:pt x="263" y="17"/>
                  <a:pt x="260" y="19"/>
                </a:cubicBezTo>
                <a:cubicBezTo>
                  <a:pt x="259" y="19"/>
                  <a:pt x="258" y="19"/>
                  <a:pt x="258" y="19"/>
                </a:cubicBezTo>
                <a:cubicBezTo>
                  <a:pt x="259" y="18"/>
                  <a:pt x="259" y="18"/>
                  <a:pt x="259" y="18"/>
                </a:cubicBezTo>
                <a:cubicBezTo>
                  <a:pt x="258" y="18"/>
                  <a:pt x="258" y="17"/>
                  <a:pt x="256" y="17"/>
                </a:cubicBezTo>
                <a:cubicBezTo>
                  <a:pt x="255" y="19"/>
                  <a:pt x="256" y="20"/>
                  <a:pt x="256" y="21"/>
                </a:cubicBezTo>
                <a:cubicBezTo>
                  <a:pt x="259" y="21"/>
                  <a:pt x="255" y="24"/>
                  <a:pt x="256" y="25"/>
                </a:cubicBezTo>
                <a:cubicBezTo>
                  <a:pt x="250" y="24"/>
                  <a:pt x="255" y="28"/>
                  <a:pt x="250" y="28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49" y="29"/>
                  <a:pt x="249" y="29"/>
                  <a:pt x="248" y="29"/>
                </a:cubicBezTo>
                <a:cubicBezTo>
                  <a:pt x="248" y="30"/>
                  <a:pt x="248" y="30"/>
                  <a:pt x="248" y="30"/>
                </a:cubicBezTo>
                <a:cubicBezTo>
                  <a:pt x="245" y="30"/>
                  <a:pt x="245" y="29"/>
                  <a:pt x="243" y="28"/>
                </a:cubicBezTo>
                <a:cubicBezTo>
                  <a:pt x="244" y="28"/>
                  <a:pt x="246" y="28"/>
                  <a:pt x="247" y="28"/>
                </a:cubicBezTo>
                <a:cubicBezTo>
                  <a:pt x="247" y="25"/>
                  <a:pt x="247" y="25"/>
                  <a:pt x="247" y="25"/>
                </a:cubicBezTo>
                <a:cubicBezTo>
                  <a:pt x="248" y="23"/>
                  <a:pt x="250" y="24"/>
                  <a:pt x="252" y="24"/>
                </a:cubicBezTo>
                <a:cubicBezTo>
                  <a:pt x="249" y="24"/>
                  <a:pt x="250" y="22"/>
                  <a:pt x="248" y="22"/>
                </a:cubicBezTo>
                <a:cubicBezTo>
                  <a:pt x="245" y="21"/>
                  <a:pt x="245" y="23"/>
                  <a:pt x="243" y="23"/>
                </a:cubicBezTo>
                <a:cubicBezTo>
                  <a:pt x="245" y="23"/>
                  <a:pt x="245" y="23"/>
                  <a:pt x="245" y="23"/>
                </a:cubicBezTo>
                <a:cubicBezTo>
                  <a:pt x="248" y="25"/>
                  <a:pt x="243" y="26"/>
                  <a:pt x="245" y="28"/>
                </a:cubicBezTo>
                <a:cubicBezTo>
                  <a:pt x="245" y="28"/>
                  <a:pt x="244" y="27"/>
                  <a:pt x="244" y="27"/>
                </a:cubicBezTo>
                <a:cubicBezTo>
                  <a:pt x="243" y="26"/>
                  <a:pt x="240" y="24"/>
                  <a:pt x="242" y="23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1" y="21"/>
                  <a:pt x="238" y="20"/>
                  <a:pt x="241" y="20"/>
                </a:cubicBezTo>
                <a:cubicBezTo>
                  <a:pt x="242" y="20"/>
                  <a:pt x="241" y="21"/>
                  <a:pt x="243" y="21"/>
                </a:cubicBezTo>
                <a:cubicBezTo>
                  <a:pt x="243" y="21"/>
                  <a:pt x="241" y="20"/>
                  <a:pt x="243" y="20"/>
                </a:cubicBezTo>
                <a:cubicBezTo>
                  <a:pt x="243" y="20"/>
                  <a:pt x="242" y="19"/>
                  <a:pt x="241" y="20"/>
                </a:cubicBezTo>
                <a:cubicBezTo>
                  <a:pt x="238" y="19"/>
                  <a:pt x="245" y="16"/>
                  <a:pt x="239" y="16"/>
                </a:cubicBezTo>
                <a:cubicBezTo>
                  <a:pt x="239" y="16"/>
                  <a:pt x="239" y="16"/>
                  <a:pt x="240" y="16"/>
                </a:cubicBezTo>
                <a:cubicBezTo>
                  <a:pt x="240" y="14"/>
                  <a:pt x="242" y="14"/>
                  <a:pt x="244" y="14"/>
                </a:cubicBezTo>
                <a:cubicBezTo>
                  <a:pt x="243" y="13"/>
                  <a:pt x="242" y="14"/>
                  <a:pt x="241" y="13"/>
                </a:cubicBezTo>
                <a:cubicBezTo>
                  <a:pt x="242" y="12"/>
                  <a:pt x="240" y="11"/>
                  <a:pt x="243" y="11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38" y="10"/>
                  <a:pt x="239" y="12"/>
                  <a:pt x="237" y="12"/>
                </a:cubicBezTo>
                <a:cubicBezTo>
                  <a:pt x="236" y="11"/>
                  <a:pt x="238" y="9"/>
                  <a:pt x="238" y="8"/>
                </a:cubicBezTo>
                <a:cubicBezTo>
                  <a:pt x="236" y="6"/>
                  <a:pt x="235" y="9"/>
                  <a:pt x="232" y="8"/>
                </a:cubicBezTo>
                <a:cubicBezTo>
                  <a:pt x="232" y="9"/>
                  <a:pt x="233" y="10"/>
                  <a:pt x="235" y="10"/>
                </a:cubicBezTo>
                <a:cubicBezTo>
                  <a:pt x="233" y="11"/>
                  <a:pt x="236" y="12"/>
                  <a:pt x="233" y="13"/>
                </a:cubicBezTo>
                <a:cubicBezTo>
                  <a:pt x="227" y="13"/>
                  <a:pt x="231" y="15"/>
                  <a:pt x="228" y="17"/>
                </a:cubicBezTo>
                <a:cubicBezTo>
                  <a:pt x="227" y="18"/>
                  <a:pt x="230" y="18"/>
                  <a:pt x="231" y="19"/>
                </a:cubicBezTo>
                <a:cubicBezTo>
                  <a:pt x="231" y="20"/>
                  <a:pt x="229" y="21"/>
                  <a:pt x="228" y="21"/>
                </a:cubicBezTo>
                <a:cubicBezTo>
                  <a:pt x="227" y="21"/>
                  <a:pt x="227" y="21"/>
                  <a:pt x="227" y="21"/>
                </a:cubicBezTo>
                <a:cubicBezTo>
                  <a:pt x="224" y="21"/>
                  <a:pt x="223" y="20"/>
                  <a:pt x="221" y="19"/>
                </a:cubicBezTo>
                <a:cubicBezTo>
                  <a:pt x="223" y="18"/>
                  <a:pt x="223" y="18"/>
                  <a:pt x="223" y="18"/>
                </a:cubicBezTo>
                <a:cubicBezTo>
                  <a:pt x="222" y="16"/>
                  <a:pt x="227" y="14"/>
                  <a:pt x="228" y="11"/>
                </a:cubicBezTo>
                <a:cubicBezTo>
                  <a:pt x="224" y="11"/>
                  <a:pt x="228" y="13"/>
                  <a:pt x="225" y="14"/>
                </a:cubicBezTo>
                <a:cubicBezTo>
                  <a:pt x="224" y="14"/>
                  <a:pt x="224" y="14"/>
                  <a:pt x="224" y="13"/>
                </a:cubicBezTo>
                <a:cubicBezTo>
                  <a:pt x="221" y="13"/>
                  <a:pt x="221" y="13"/>
                  <a:pt x="221" y="13"/>
                </a:cubicBezTo>
                <a:cubicBezTo>
                  <a:pt x="221" y="14"/>
                  <a:pt x="219" y="15"/>
                  <a:pt x="221" y="16"/>
                </a:cubicBezTo>
                <a:cubicBezTo>
                  <a:pt x="216" y="17"/>
                  <a:pt x="220" y="19"/>
                  <a:pt x="219" y="21"/>
                </a:cubicBezTo>
                <a:cubicBezTo>
                  <a:pt x="215" y="20"/>
                  <a:pt x="215" y="18"/>
                  <a:pt x="212" y="17"/>
                </a:cubicBezTo>
                <a:cubicBezTo>
                  <a:pt x="211" y="16"/>
                  <a:pt x="214" y="16"/>
                  <a:pt x="215" y="15"/>
                </a:cubicBezTo>
                <a:cubicBezTo>
                  <a:pt x="214" y="15"/>
                  <a:pt x="214" y="14"/>
                  <a:pt x="214" y="14"/>
                </a:cubicBezTo>
                <a:cubicBezTo>
                  <a:pt x="218" y="13"/>
                  <a:pt x="218" y="13"/>
                  <a:pt x="218" y="13"/>
                </a:cubicBezTo>
                <a:cubicBezTo>
                  <a:pt x="216" y="13"/>
                  <a:pt x="213" y="14"/>
                  <a:pt x="212" y="13"/>
                </a:cubicBezTo>
                <a:cubicBezTo>
                  <a:pt x="214" y="12"/>
                  <a:pt x="214" y="12"/>
                  <a:pt x="214" y="12"/>
                </a:cubicBezTo>
                <a:cubicBezTo>
                  <a:pt x="214" y="12"/>
                  <a:pt x="213" y="12"/>
                  <a:pt x="213" y="11"/>
                </a:cubicBezTo>
                <a:cubicBezTo>
                  <a:pt x="215" y="11"/>
                  <a:pt x="215" y="11"/>
                  <a:pt x="215" y="11"/>
                </a:cubicBezTo>
                <a:cubicBezTo>
                  <a:pt x="213" y="11"/>
                  <a:pt x="212" y="11"/>
                  <a:pt x="212" y="12"/>
                </a:cubicBezTo>
                <a:cubicBezTo>
                  <a:pt x="211" y="12"/>
                  <a:pt x="209" y="12"/>
                  <a:pt x="208" y="11"/>
                </a:cubicBezTo>
                <a:cubicBezTo>
                  <a:pt x="208" y="11"/>
                  <a:pt x="209" y="11"/>
                  <a:pt x="209" y="11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06" y="9"/>
                  <a:pt x="216" y="11"/>
                  <a:pt x="217" y="9"/>
                </a:cubicBezTo>
                <a:cubicBezTo>
                  <a:pt x="216" y="9"/>
                  <a:pt x="216" y="8"/>
                  <a:pt x="214" y="8"/>
                </a:cubicBezTo>
                <a:cubicBezTo>
                  <a:pt x="214" y="9"/>
                  <a:pt x="216" y="9"/>
                  <a:pt x="215" y="10"/>
                </a:cubicBezTo>
                <a:cubicBezTo>
                  <a:pt x="213" y="10"/>
                  <a:pt x="210" y="10"/>
                  <a:pt x="209" y="9"/>
                </a:cubicBezTo>
                <a:cubicBezTo>
                  <a:pt x="213" y="9"/>
                  <a:pt x="209" y="7"/>
                  <a:pt x="210" y="6"/>
                </a:cubicBezTo>
                <a:cubicBezTo>
                  <a:pt x="207" y="6"/>
                  <a:pt x="207" y="6"/>
                  <a:pt x="207" y="6"/>
                </a:cubicBezTo>
                <a:cubicBezTo>
                  <a:pt x="205" y="8"/>
                  <a:pt x="207" y="11"/>
                  <a:pt x="207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5" y="15"/>
                  <a:pt x="207" y="14"/>
                  <a:pt x="208" y="14"/>
                </a:cubicBezTo>
                <a:cubicBezTo>
                  <a:pt x="210" y="16"/>
                  <a:pt x="210" y="19"/>
                  <a:pt x="208" y="21"/>
                </a:cubicBezTo>
                <a:cubicBezTo>
                  <a:pt x="207" y="20"/>
                  <a:pt x="204" y="20"/>
                  <a:pt x="204" y="19"/>
                </a:cubicBezTo>
                <a:cubicBezTo>
                  <a:pt x="205" y="18"/>
                  <a:pt x="204" y="16"/>
                  <a:pt x="203" y="15"/>
                </a:cubicBezTo>
                <a:cubicBezTo>
                  <a:pt x="203" y="18"/>
                  <a:pt x="201" y="21"/>
                  <a:pt x="204" y="23"/>
                </a:cubicBezTo>
                <a:cubicBezTo>
                  <a:pt x="204" y="22"/>
                  <a:pt x="204" y="22"/>
                  <a:pt x="204" y="22"/>
                </a:cubicBezTo>
                <a:cubicBezTo>
                  <a:pt x="205" y="22"/>
                  <a:pt x="206" y="21"/>
                  <a:pt x="208" y="21"/>
                </a:cubicBezTo>
                <a:cubicBezTo>
                  <a:pt x="209" y="23"/>
                  <a:pt x="209" y="23"/>
                  <a:pt x="209" y="23"/>
                </a:cubicBezTo>
                <a:cubicBezTo>
                  <a:pt x="208" y="24"/>
                  <a:pt x="206" y="23"/>
                  <a:pt x="204" y="23"/>
                </a:cubicBezTo>
                <a:cubicBezTo>
                  <a:pt x="207" y="25"/>
                  <a:pt x="203" y="26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2" y="26"/>
                  <a:pt x="198" y="25"/>
                  <a:pt x="202" y="24"/>
                </a:cubicBezTo>
                <a:cubicBezTo>
                  <a:pt x="201" y="24"/>
                  <a:pt x="199" y="24"/>
                  <a:pt x="199" y="23"/>
                </a:cubicBezTo>
                <a:cubicBezTo>
                  <a:pt x="195" y="23"/>
                  <a:pt x="200" y="20"/>
                  <a:pt x="197" y="20"/>
                </a:cubicBezTo>
                <a:cubicBezTo>
                  <a:pt x="197" y="19"/>
                  <a:pt x="199" y="19"/>
                  <a:pt x="200" y="19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89" y="20"/>
                  <a:pt x="197" y="19"/>
                  <a:pt x="195" y="18"/>
                </a:cubicBezTo>
                <a:cubicBezTo>
                  <a:pt x="198" y="17"/>
                  <a:pt x="198" y="15"/>
                  <a:pt x="200" y="13"/>
                </a:cubicBezTo>
                <a:cubicBezTo>
                  <a:pt x="197" y="13"/>
                  <a:pt x="199" y="12"/>
                  <a:pt x="197" y="11"/>
                </a:cubicBezTo>
                <a:cubicBezTo>
                  <a:pt x="195" y="12"/>
                  <a:pt x="193" y="15"/>
                  <a:pt x="192" y="17"/>
                </a:cubicBezTo>
                <a:cubicBezTo>
                  <a:pt x="191" y="18"/>
                  <a:pt x="186" y="18"/>
                  <a:pt x="186" y="20"/>
                </a:cubicBezTo>
                <a:cubicBezTo>
                  <a:pt x="188" y="20"/>
                  <a:pt x="191" y="20"/>
                  <a:pt x="190" y="21"/>
                </a:cubicBezTo>
                <a:cubicBezTo>
                  <a:pt x="188" y="22"/>
                  <a:pt x="185" y="23"/>
                  <a:pt x="182" y="22"/>
                </a:cubicBezTo>
                <a:cubicBezTo>
                  <a:pt x="183" y="22"/>
                  <a:pt x="182" y="21"/>
                  <a:pt x="183" y="21"/>
                </a:cubicBezTo>
                <a:cubicBezTo>
                  <a:pt x="184" y="22"/>
                  <a:pt x="184" y="22"/>
                  <a:pt x="184" y="22"/>
                </a:cubicBezTo>
                <a:cubicBezTo>
                  <a:pt x="185" y="22"/>
                  <a:pt x="186" y="22"/>
                  <a:pt x="186" y="22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4" y="21"/>
                  <a:pt x="183" y="21"/>
                  <a:pt x="182" y="21"/>
                </a:cubicBezTo>
                <a:cubicBezTo>
                  <a:pt x="176" y="17"/>
                  <a:pt x="188" y="17"/>
                  <a:pt x="188" y="13"/>
                </a:cubicBezTo>
                <a:cubicBezTo>
                  <a:pt x="190" y="11"/>
                  <a:pt x="196" y="11"/>
                  <a:pt x="195" y="9"/>
                </a:cubicBezTo>
                <a:cubicBezTo>
                  <a:pt x="199" y="5"/>
                  <a:pt x="197" y="11"/>
                  <a:pt x="201" y="10"/>
                </a:cubicBezTo>
                <a:cubicBezTo>
                  <a:pt x="202" y="9"/>
                  <a:pt x="197" y="8"/>
                  <a:pt x="201" y="6"/>
                </a:cubicBezTo>
                <a:cubicBezTo>
                  <a:pt x="198" y="6"/>
                  <a:pt x="198" y="6"/>
                  <a:pt x="198" y="6"/>
                </a:cubicBezTo>
                <a:cubicBezTo>
                  <a:pt x="199" y="5"/>
                  <a:pt x="202" y="4"/>
                  <a:pt x="204" y="3"/>
                </a:cubicBezTo>
                <a:cubicBezTo>
                  <a:pt x="204" y="1"/>
                  <a:pt x="204" y="1"/>
                  <a:pt x="204" y="1"/>
                </a:cubicBezTo>
                <a:cubicBezTo>
                  <a:pt x="202" y="1"/>
                  <a:pt x="202" y="1"/>
                  <a:pt x="202" y="1"/>
                </a:cubicBezTo>
                <a:cubicBezTo>
                  <a:pt x="202" y="1"/>
                  <a:pt x="202" y="1"/>
                  <a:pt x="201" y="1"/>
                </a:cubicBezTo>
                <a:cubicBezTo>
                  <a:pt x="201" y="2"/>
                  <a:pt x="201" y="2"/>
                  <a:pt x="201" y="2"/>
                </a:cubicBezTo>
                <a:cubicBezTo>
                  <a:pt x="194" y="4"/>
                  <a:pt x="196" y="10"/>
                  <a:pt x="186" y="12"/>
                </a:cubicBezTo>
                <a:cubicBezTo>
                  <a:pt x="185" y="13"/>
                  <a:pt x="184" y="15"/>
                  <a:pt x="180" y="15"/>
                </a:cubicBezTo>
                <a:cubicBezTo>
                  <a:pt x="182" y="14"/>
                  <a:pt x="178" y="13"/>
                  <a:pt x="181" y="12"/>
                </a:cubicBezTo>
                <a:cubicBezTo>
                  <a:pt x="178" y="11"/>
                  <a:pt x="179" y="13"/>
                  <a:pt x="175" y="13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7" y="15"/>
                  <a:pt x="177" y="18"/>
                  <a:pt x="173" y="18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3"/>
                  <a:pt x="173" y="12"/>
                  <a:pt x="176" y="12"/>
                </a:cubicBezTo>
                <a:cubicBezTo>
                  <a:pt x="176" y="10"/>
                  <a:pt x="183" y="12"/>
                  <a:pt x="184" y="10"/>
                </a:cubicBezTo>
                <a:cubicBezTo>
                  <a:pt x="183" y="10"/>
                  <a:pt x="182" y="10"/>
                  <a:pt x="182" y="9"/>
                </a:cubicBezTo>
                <a:cubicBezTo>
                  <a:pt x="181" y="9"/>
                  <a:pt x="179" y="9"/>
                  <a:pt x="179" y="9"/>
                </a:cubicBezTo>
                <a:cubicBezTo>
                  <a:pt x="179" y="7"/>
                  <a:pt x="182" y="8"/>
                  <a:pt x="184" y="8"/>
                </a:cubicBezTo>
                <a:cubicBezTo>
                  <a:pt x="184" y="7"/>
                  <a:pt x="184" y="7"/>
                  <a:pt x="184" y="7"/>
                </a:cubicBezTo>
                <a:cubicBezTo>
                  <a:pt x="181" y="8"/>
                  <a:pt x="181" y="8"/>
                  <a:pt x="181" y="8"/>
                </a:cubicBezTo>
                <a:cubicBezTo>
                  <a:pt x="178" y="6"/>
                  <a:pt x="184" y="5"/>
                  <a:pt x="184" y="3"/>
                </a:cubicBezTo>
                <a:cubicBezTo>
                  <a:pt x="180" y="3"/>
                  <a:pt x="178" y="3"/>
                  <a:pt x="175" y="4"/>
                </a:cubicBezTo>
                <a:cubicBezTo>
                  <a:pt x="175" y="4"/>
                  <a:pt x="176" y="4"/>
                  <a:pt x="177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7" y="5"/>
                  <a:pt x="177" y="5"/>
                  <a:pt x="177" y="5"/>
                </a:cubicBezTo>
                <a:cubicBezTo>
                  <a:pt x="176" y="5"/>
                  <a:pt x="175" y="5"/>
                  <a:pt x="175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4" y="6"/>
                  <a:pt x="171" y="10"/>
                  <a:pt x="177" y="9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3" y="9"/>
                  <a:pt x="173" y="9"/>
                  <a:pt x="173" y="9"/>
                </a:cubicBezTo>
                <a:cubicBezTo>
                  <a:pt x="169" y="10"/>
                  <a:pt x="171" y="7"/>
                  <a:pt x="169" y="6"/>
                </a:cubicBezTo>
                <a:cubicBezTo>
                  <a:pt x="171" y="6"/>
                  <a:pt x="172" y="5"/>
                  <a:pt x="171" y="5"/>
                </a:cubicBezTo>
                <a:cubicBezTo>
                  <a:pt x="169" y="6"/>
                  <a:pt x="164" y="7"/>
                  <a:pt x="166" y="9"/>
                </a:cubicBezTo>
                <a:cubicBezTo>
                  <a:pt x="166" y="10"/>
                  <a:pt x="161" y="12"/>
                  <a:pt x="165" y="11"/>
                </a:cubicBezTo>
                <a:cubicBezTo>
                  <a:pt x="166" y="11"/>
                  <a:pt x="166" y="10"/>
                  <a:pt x="167" y="11"/>
                </a:cubicBezTo>
                <a:cubicBezTo>
                  <a:pt x="167" y="12"/>
                  <a:pt x="167" y="14"/>
                  <a:pt x="164" y="15"/>
                </a:cubicBezTo>
                <a:cubicBezTo>
                  <a:pt x="163" y="15"/>
                  <a:pt x="161" y="15"/>
                  <a:pt x="160" y="14"/>
                </a:cubicBezTo>
                <a:cubicBezTo>
                  <a:pt x="159" y="15"/>
                  <a:pt x="160" y="15"/>
                  <a:pt x="158" y="16"/>
                </a:cubicBezTo>
                <a:cubicBezTo>
                  <a:pt x="157" y="15"/>
                  <a:pt x="156" y="15"/>
                  <a:pt x="155" y="15"/>
                </a:cubicBezTo>
                <a:cubicBezTo>
                  <a:pt x="155" y="14"/>
                  <a:pt x="156" y="13"/>
                  <a:pt x="156" y="13"/>
                </a:cubicBezTo>
                <a:cubicBezTo>
                  <a:pt x="154" y="12"/>
                  <a:pt x="154" y="13"/>
                  <a:pt x="152" y="12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4" y="9"/>
                  <a:pt x="151" y="10"/>
                  <a:pt x="150" y="9"/>
                </a:cubicBezTo>
                <a:cubicBezTo>
                  <a:pt x="152" y="8"/>
                  <a:pt x="157" y="9"/>
                  <a:pt x="159" y="9"/>
                </a:cubicBezTo>
                <a:cubicBezTo>
                  <a:pt x="158" y="8"/>
                  <a:pt x="156" y="9"/>
                  <a:pt x="154" y="8"/>
                </a:cubicBezTo>
                <a:cubicBezTo>
                  <a:pt x="156" y="7"/>
                  <a:pt x="160" y="9"/>
                  <a:pt x="161" y="7"/>
                </a:cubicBezTo>
                <a:cubicBezTo>
                  <a:pt x="158" y="8"/>
                  <a:pt x="156" y="8"/>
                  <a:pt x="153" y="7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5"/>
                  <a:pt x="151" y="4"/>
                  <a:pt x="154" y="3"/>
                </a:cubicBezTo>
                <a:cubicBezTo>
                  <a:pt x="155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2" y="2"/>
                  <a:pt x="159" y="1"/>
                  <a:pt x="157" y="0"/>
                </a:cubicBezTo>
                <a:cubicBezTo>
                  <a:pt x="155" y="0"/>
                  <a:pt x="156" y="1"/>
                  <a:pt x="155" y="1"/>
                </a:cubicBezTo>
                <a:cubicBezTo>
                  <a:pt x="154" y="1"/>
                  <a:pt x="154" y="1"/>
                  <a:pt x="153" y="1"/>
                </a:cubicBezTo>
                <a:cubicBezTo>
                  <a:pt x="154" y="0"/>
                  <a:pt x="154" y="0"/>
                  <a:pt x="154" y="0"/>
                </a:cubicBezTo>
                <a:cubicBezTo>
                  <a:pt x="152" y="0"/>
                  <a:pt x="148" y="1"/>
                  <a:pt x="145" y="0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7" y="1"/>
                  <a:pt x="147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49" y="2"/>
                  <a:pt x="149" y="2"/>
                  <a:pt x="149" y="2"/>
                </a:cubicBezTo>
                <a:cubicBezTo>
                  <a:pt x="149" y="2"/>
                  <a:pt x="148" y="2"/>
                  <a:pt x="147" y="2"/>
                </a:cubicBezTo>
                <a:cubicBezTo>
                  <a:pt x="148" y="3"/>
                  <a:pt x="147" y="4"/>
                  <a:pt x="146" y="4"/>
                </a:cubicBezTo>
                <a:cubicBezTo>
                  <a:pt x="144" y="5"/>
                  <a:pt x="142" y="5"/>
                  <a:pt x="140" y="4"/>
                </a:cubicBezTo>
                <a:cubicBezTo>
                  <a:pt x="139" y="4"/>
                  <a:pt x="140" y="3"/>
                  <a:pt x="140" y="3"/>
                </a:cubicBezTo>
                <a:cubicBezTo>
                  <a:pt x="144" y="2"/>
                  <a:pt x="140" y="1"/>
                  <a:pt x="142" y="0"/>
                </a:cubicBezTo>
                <a:cubicBezTo>
                  <a:pt x="140" y="1"/>
                  <a:pt x="140" y="1"/>
                  <a:pt x="140" y="1"/>
                </a:cubicBezTo>
                <a:cubicBezTo>
                  <a:pt x="142" y="3"/>
                  <a:pt x="138" y="5"/>
                  <a:pt x="136" y="7"/>
                </a:cubicBezTo>
                <a:cubicBezTo>
                  <a:pt x="135" y="8"/>
                  <a:pt x="140" y="10"/>
                  <a:pt x="139" y="11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9" y="12"/>
                  <a:pt x="140" y="12"/>
                  <a:pt x="141" y="11"/>
                </a:cubicBezTo>
                <a:cubicBezTo>
                  <a:pt x="143" y="13"/>
                  <a:pt x="146" y="15"/>
                  <a:pt x="141" y="15"/>
                </a:cubicBezTo>
                <a:cubicBezTo>
                  <a:pt x="142" y="16"/>
                  <a:pt x="142" y="17"/>
                  <a:pt x="142" y="17"/>
                </a:cubicBezTo>
                <a:cubicBezTo>
                  <a:pt x="141" y="17"/>
                  <a:pt x="140" y="17"/>
                  <a:pt x="140" y="17"/>
                </a:cubicBezTo>
                <a:cubicBezTo>
                  <a:pt x="137" y="16"/>
                  <a:pt x="140" y="15"/>
                  <a:pt x="140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1"/>
                  <a:pt x="130" y="11"/>
                  <a:pt x="134" y="9"/>
                </a:cubicBezTo>
                <a:cubicBezTo>
                  <a:pt x="133" y="9"/>
                  <a:pt x="132" y="9"/>
                  <a:pt x="131" y="9"/>
                </a:cubicBezTo>
                <a:cubicBezTo>
                  <a:pt x="130" y="8"/>
                  <a:pt x="132" y="8"/>
                  <a:pt x="133" y="7"/>
                </a:cubicBezTo>
                <a:cubicBezTo>
                  <a:pt x="131" y="5"/>
                  <a:pt x="138" y="2"/>
                  <a:pt x="136" y="0"/>
                </a:cubicBezTo>
                <a:cubicBezTo>
                  <a:pt x="133" y="1"/>
                  <a:pt x="133" y="1"/>
                  <a:pt x="133" y="1"/>
                </a:cubicBezTo>
                <a:cubicBezTo>
                  <a:pt x="135" y="3"/>
                  <a:pt x="130" y="5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5"/>
                  <a:pt x="126" y="4"/>
                  <a:pt x="124" y="3"/>
                </a:cubicBezTo>
                <a:cubicBezTo>
                  <a:pt x="127" y="2"/>
                  <a:pt x="127" y="5"/>
                  <a:pt x="131" y="4"/>
                </a:cubicBezTo>
                <a:cubicBezTo>
                  <a:pt x="128" y="3"/>
                  <a:pt x="131" y="2"/>
                  <a:pt x="129" y="0"/>
                </a:cubicBezTo>
                <a:cubicBezTo>
                  <a:pt x="124" y="1"/>
                  <a:pt x="120" y="0"/>
                  <a:pt x="116" y="1"/>
                </a:cubicBezTo>
                <a:cubicBezTo>
                  <a:pt x="116" y="1"/>
                  <a:pt x="118" y="2"/>
                  <a:pt x="118" y="2"/>
                </a:cubicBezTo>
                <a:cubicBezTo>
                  <a:pt x="118" y="3"/>
                  <a:pt x="116" y="2"/>
                  <a:pt x="115" y="3"/>
                </a:cubicBezTo>
                <a:cubicBezTo>
                  <a:pt x="116" y="4"/>
                  <a:pt x="126" y="1"/>
                  <a:pt x="121" y="4"/>
                </a:cubicBezTo>
                <a:cubicBezTo>
                  <a:pt x="121" y="5"/>
                  <a:pt x="122" y="6"/>
                  <a:pt x="123" y="7"/>
                </a:cubicBezTo>
                <a:cubicBezTo>
                  <a:pt x="122" y="7"/>
                  <a:pt x="120" y="7"/>
                  <a:pt x="118" y="7"/>
                </a:cubicBezTo>
                <a:cubicBezTo>
                  <a:pt x="118" y="7"/>
                  <a:pt x="117" y="7"/>
                  <a:pt x="117" y="6"/>
                </a:cubicBezTo>
                <a:cubicBezTo>
                  <a:pt x="117" y="6"/>
                  <a:pt x="118" y="6"/>
                  <a:pt x="118" y="6"/>
                </a:cubicBezTo>
                <a:cubicBezTo>
                  <a:pt x="116" y="6"/>
                  <a:pt x="117" y="3"/>
                  <a:pt x="114" y="4"/>
                </a:cubicBezTo>
                <a:cubicBezTo>
                  <a:pt x="112" y="4"/>
                  <a:pt x="112" y="3"/>
                  <a:pt x="113" y="3"/>
                </a:cubicBezTo>
                <a:cubicBezTo>
                  <a:pt x="112" y="2"/>
                  <a:pt x="110" y="2"/>
                  <a:pt x="110" y="1"/>
                </a:cubicBezTo>
                <a:cubicBezTo>
                  <a:pt x="109" y="2"/>
                  <a:pt x="110" y="3"/>
                  <a:pt x="108" y="3"/>
                </a:cubicBezTo>
                <a:cubicBezTo>
                  <a:pt x="108" y="0"/>
                  <a:pt x="102" y="1"/>
                  <a:pt x="99" y="1"/>
                </a:cubicBezTo>
                <a:cubicBezTo>
                  <a:pt x="99" y="3"/>
                  <a:pt x="105" y="4"/>
                  <a:pt x="108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04" y="6"/>
                  <a:pt x="103" y="5"/>
                  <a:pt x="102" y="4"/>
                </a:cubicBezTo>
                <a:cubicBezTo>
                  <a:pt x="101" y="5"/>
                  <a:pt x="101" y="5"/>
                  <a:pt x="101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4" y="4"/>
                  <a:pt x="96" y="2"/>
                  <a:pt x="96" y="1"/>
                </a:cubicBezTo>
                <a:cubicBezTo>
                  <a:pt x="84" y="1"/>
                  <a:pt x="71" y="3"/>
                  <a:pt x="59" y="4"/>
                </a:cubicBezTo>
                <a:cubicBezTo>
                  <a:pt x="62" y="5"/>
                  <a:pt x="62" y="5"/>
                  <a:pt x="62" y="5"/>
                </a:cubicBezTo>
                <a:cubicBezTo>
                  <a:pt x="61" y="5"/>
                  <a:pt x="60" y="5"/>
                  <a:pt x="59" y="5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7"/>
                  <a:pt x="59" y="6"/>
                  <a:pt x="60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9"/>
                  <a:pt x="66" y="9"/>
                  <a:pt x="66" y="9"/>
                </a:cubicBezTo>
                <a:cubicBezTo>
                  <a:pt x="62" y="10"/>
                  <a:pt x="58" y="10"/>
                  <a:pt x="56" y="11"/>
                </a:cubicBezTo>
                <a:cubicBezTo>
                  <a:pt x="59" y="12"/>
                  <a:pt x="62" y="13"/>
                  <a:pt x="65" y="13"/>
                </a:cubicBezTo>
                <a:cubicBezTo>
                  <a:pt x="64" y="14"/>
                  <a:pt x="60" y="14"/>
                  <a:pt x="58" y="14"/>
                </a:cubicBezTo>
                <a:cubicBezTo>
                  <a:pt x="62" y="14"/>
                  <a:pt x="62" y="17"/>
                  <a:pt x="66" y="17"/>
                </a:cubicBezTo>
                <a:cubicBezTo>
                  <a:pt x="65" y="18"/>
                  <a:pt x="63" y="18"/>
                  <a:pt x="61" y="18"/>
                </a:cubicBezTo>
                <a:cubicBezTo>
                  <a:pt x="64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2"/>
                  <a:pt x="62" y="21"/>
                  <a:pt x="60" y="22"/>
                </a:cubicBezTo>
                <a:cubicBezTo>
                  <a:pt x="64" y="23"/>
                  <a:pt x="64" y="23"/>
                  <a:pt x="64" y="23"/>
                </a:cubicBezTo>
                <a:cubicBezTo>
                  <a:pt x="63" y="24"/>
                  <a:pt x="60" y="23"/>
                  <a:pt x="61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5"/>
                  <a:pt x="64" y="25"/>
                  <a:pt x="63" y="25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7"/>
                  <a:pt x="62" y="25"/>
                  <a:pt x="60" y="26"/>
                </a:cubicBezTo>
                <a:cubicBezTo>
                  <a:pt x="60" y="27"/>
                  <a:pt x="65" y="28"/>
                  <a:pt x="61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0"/>
                  <a:pt x="63" y="30"/>
                  <a:pt x="62" y="30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3" y="31"/>
                  <a:pt x="62" y="31"/>
                </a:cubicBezTo>
                <a:cubicBezTo>
                  <a:pt x="65" y="33"/>
                  <a:pt x="65" y="33"/>
                  <a:pt x="65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3" y="34"/>
                  <a:pt x="64" y="35"/>
                  <a:pt x="66" y="35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7"/>
                  <a:pt x="69" y="37"/>
                  <a:pt x="71" y="38"/>
                </a:cubicBezTo>
                <a:cubicBezTo>
                  <a:pt x="67" y="39"/>
                  <a:pt x="65" y="37"/>
                  <a:pt x="61" y="37"/>
                </a:cubicBezTo>
                <a:cubicBezTo>
                  <a:pt x="64" y="38"/>
                  <a:pt x="65" y="39"/>
                  <a:pt x="68" y="39"/>
                </a:cubicBezTo>
                <a:cubicBezTo>
                  <a:pt x="68" y="41"/>
                  <a:pt x="66" y="39"/>
                  <a:pt x="64" y="40"/>
                </a:cubicBezTo>
                <a:cubicBezTo>
                  <a:pt x="64" y="40"/>
                  <a:pt x="67" y="41"/>
                  <a:pt x="65" y="41"/>
                </a:cubicBezTo>
                <a:cubicBezTo>
                  <a:pt x="64" y="41"/>
                  <a:pt x="62" y="40"/>
                  <a:pt x="60" y="41"/>
                </a:cubicBezTo>
                <a:cubicBezTo>
                  <a:pt x="62" y="44"/>
                  <a:pt x="72" y="43"/>
                  <a:pt x="68" y="47"/>
                </a:cubicBezTo>
                <a:cubicBezTo>
                  <a:pt x="63" y="49"/>
                  <a:pt x="68" y="51"/>
                  <a:pt x="66" y="54"/>
                </a:cubicBezTo>
                <a:cubicBezTo>
                  <a:pt x="65" y="54"/>
                  <a:pt x="65" y="54"/>
                  <a:pt x="64" y="54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8"/>
                  <a:pt x="61" y="47"/>
                  <a:pt x="59" y="48"/>
                </a:cubicBezTo>
                <a:cubicBezTo>
                  <a:pt x="56" y="49"/>
                  <a:pt x="61" y="49"/>
                  <a:pt x="60" y="51"/>
                </a:cubicBezTo>
                <a:cubicBezTo>
                  <a:pt x="61" y="51"/>
                  <a:pt x="60" y="51"/>
                  <a:pt x="59" y="51"/>
                </a:cubicBezTo>
                <a:cubicBezTo>
                  <a:pt x="58" y="51"/>
                  <a:pt x="57" y="50"/>
                  <a:pt x="57" y="50"/>
                </a:cubicBezTo>
                <a:cubicBezTo>
                  <a:pt x="54" y="49"/>
                  <a:pt x="51" y="46"/>
                  <a:pt x="47" y="48"/>
                </a:cubicBezTo>
                <a:cubicBezTo>
                  <a:pt x="46" y="47"/>
                  <a:pt x="42" y="49"/>
                  <a:pt x="40" y="48"/>
                </a:cubicBezTo>
                <a:cubicBezTo>
                  <a:pt x="30" y="48"/>
                  <a:pt x="19" y="45"/>
                  <a:pt x="8" y="47"/>
                </a:cubicBezTo>
                <a:cubicBezTo>
                  <a:pt x="8" y="47"/>
                  <a:pt x="8" y="49"/>
                  <a:pt x="5" y="49"/>
                </a:cubicBezTo>
                <a:cubicBezTo>
                  <a:pt x="10" y="50"/>
                  <a:pt x="10" y="50"/>
                  <a:pt x="10" y="50"/>
                </a:cubicBezTo>
                <a:cubicBezTo>
                  <a:pt x="6" y="51"/>
                  <a:pt x="6" y="51"/>
                  <a:pt x="6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10" y="52"/>
                  <a:pt x="5" y="51"/>
                  <a:pt x="5" y="52"/>
                </a:cubicBezTo>
                <a:cubicBezTo>
                  <a:pt x="7" y="53"/>
                  <a:pt x="12" y="52"/>
                  <a:pt x="13" y="54"/>
                </a:cubicBezTo>
                <a:cubicBezTo>
                  <a:pt x="10" y="54"/>
                  <a:pt x="5" y="53"/>
                  <a:pt x="3" y="54"/>
                </a:cubicBezTo>
                <a:cubicBezTo>
                  <a:pt x="4" y="55"/>
                  <a:pt x="7" y="55"/>
                  <a:pt x="9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7" y="56"/>
                  <a:pt x="7" y="58"/>
                  <a:pt x="9" y="58"/>
                </a:cubicBezTo>
                <a:cubicBezTo>
                  <a:pt x="9" y="58"/>
                  <a:pt x="8" y="58"/>
                  <a:pt x="7" y="58"/>
                </a:cubicBezTo>
                <a:cubicBezTo>
                  <a:pt x="11" y="59"/>
                  <a:pt x="11" y="59"/>
                  <a:pt x="11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1"/>
                  <a:pt x="10" y="62"/>
                  <a:pt x="9" y="62"/>
                </a:cubicBezTo>
                <a:cubicBezTo>
                  <a:pt x="8" y="62"/>
                  <a:pt x="8" y="63"/>
                  <a:pt x="9" y="63"/>
                </a:cubicBezTo>
                <a:cubicBezTo>
                  <a:pt x="9" y="64"/>
                  <a:pt x="6" y="64"/>
                  <a:pt x="7" y="64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8" y="65"/>
                  <a:pt x="6" y="66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8"/>
                  <a:pt x="8" y="68"/>
                  <a:pt x="6" y="68"/>
                </a:cubicBezTo>
                <a:cubicBezTo>
                  <a:pt x="9" y="69"/>
                  <a:pt x="9" y="69"/>
                  <a:pt x="9" y="69"/>
                </a:cubicBezTo>
                <a:cubicBezTo>
                  <a:pt x="5" y="69"/>
                  <a:pt x="10" y="70"/>
                  <a:pt x="7" y="70"/>
                </a:cubicBezTo>
                <a:cubicBezTo>
                  <a:pt x="0" y="71"/>
                  <a:pt x="13" y="74"/>
                  <a:pt x="6" y="76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78"/>
                  <a:pt x="8" y="77"/>
                  <a:pt x="7" y="77"/>
                </a:cubicBezTo>
                <a:cubicBezTo>
                  <a:pt x="12" y="80"/>
                  <a:pt x="12" y="80"/>
                  <a:pt x="12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80"/>
                  <a:pt x="10" y="80"/>
                  <a:pt x="9" y="80"/>
                </a:cubicBezTo>
                <a:cubicBezTo>
                  <a:pt x="12" y="81"/>
                  <a:pt x="12" y="81"/>
                  <a:pt x="12" y="81"/>
                </a:cubicBezTo>
                <a:cubicBezTo>
                  <a:pt x="11" y="82"/>
                  <a:pt x="11" y="82"/>
                  <a:pt x="11" y="82"/>
                </a:cubicBezTo>
                <a:cubicBezTo>
                  <a:pt x="10" y="81"/>
                  <a:pt x="7" y="81"/>
                  <a:pt x="5" y="81"/>
                </a:cubicBezTo>
                <a:cubicBezTo>
                  <a:pt x="7" y="82"/>
                  <a:pt x="8" y="82"/>
                  <a:pt x="10" y="83"/>
                </a:cubicBezTo>
                <a:cubicBezTo>
                  <a:pt x="5" y="84"/>
                  <a:pt x="5" y="84"/>
                  <a:pt x="5" y="84"/>
                </a:cubicBezTo>
                <a:cubicBezTo>
                  <a:pt x="6" y="83"/>
                  <a:pt x="7" y="84"/>
                  <a:pt x="8" y="84"/>
                </a:cubicBezTo>
                <a:cubicBezTo>
                  <a:pt x="7" y="85"/>
                  <a:pt x="4" y="84"/>
                  <a:pt x="5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7" y="87"/>
                  <a:pt x="7" y="87"/>
                  <a:pt x="7" y="87"/>
                </a:cubicBezTo>
                <a:cubicBezTo>
                  <a:pt x="10" y="88"/>
                  <a:pt x="14" y="88"/>
                  <a:pt x="16" y="90"/>
                </a:cubicBezTo>
                <a:cubicBezTo>
                  <a:pt x="19" y="90"/>
                  <a:pt x="22" y="92"/>
                  <a:pt x="26" y="92"/>
                </a:cubicBezTo>
                <a:cubicBezTo>
                  <a:pt x="28" y="93"/>
                  <a:pt x="32" y="93"/>
                  <a:pt x="35" y="94"/>
                </a:cubicBezTo>
                <a:cubicBezTo>
                  <a:pt x="35" y="94"/>
                  <a:pt x="33" y="94"/>
                  <a:pt x="32" y="94"/>
                </a:cubicBezTo>
                <a:cubicBezTo>
                  <a:pt x="33" y="96"/>
                  <a:pt x="35" y="93"/>
                  <a:pt x="36" y="95"/>
                </a:cubicBezTo>
                <a:cubicBezTo>
                  <a:pt x="37" y="96"/>
                  <a:pt x="39" y="96"/>
                  <a:pt x="36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3" y="96"/>
                  <a:pt x="32" y="96"/>
                  <a:pt x="31" y="96"/>
                </a:cubicBezTo>
                <a:cubicBezTo>
                  <a:pt x="32" y="97"/>
                  <a:pt x="33" y="97"/>
                  <a:pt x="34" y="97"/>
                </a:cubicBezTo>
                <a:cubicBezTo>
                  <a:pt x="32" y="98"/>
                  <a:pt x="32" y="98"/>
                  <a:pt x="32" y="98"/>
                </a:cubicBezTo>
                <a:cubicBezTo>
                  <a:pt x="33" y="99"/>
                  <a:pt x="34" y="100"/>
                  <a:pt x="36" y="100"/>
                </a:cubicBezTo>
                <a:cubicBezTo>
                  <a:pt x="36" y="101"/>
                  <a:pt x="33" y="100"/>
                  <a:pt x="35" y="101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6" y="105"/>
                  <a:pt x="41" y="105"/>
                  <a:pt x="37" y="106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9"/>
                  <a:pt x="39" y="109"/>
                  <a:pt x="40" y="110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0"/>
                  <a:pt x="39" y="110"/>
                  <a:pt x="40" y="111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9" y="111"/>
                  <a:pt x="39" y="111"/>
                  <a:pt x="40" y="112"/>
                </a:cubicBezTo>
                <a:cubicBezTo>
                  <a:pt x="39" y="112"/>
                  <a:pt x="39" y="112"/>
                  <a:pt x="38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9" y="114"/>
                  <a:pt x="39" y="116"/>
                  <a:pt x="41" y="117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20"/>
                  <a:pt x="44" y="121"/>
                  <a:pt x="46" y="121"/>
                </a:cubicBezTo>
                <a:cubicBezTo>
                  <a:pt x="47" y="123"/>
                  <a:pt x="42" y="122"/>
                  <a:pt x="42" y="123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3" y="125"/>
                  <a:pt x="39" y="124"/>
                  <a:pt x="39" y="125"/>
                </a:cubicBezTo>
                <a:cubicBezTo>
                  <a:pt x="41" y="125"/>
                  <a:pt x="42" y="126"/>
                  <a:pt x="44" y="126"/>
                </a:cubicBezTo>
                <a:cubicBezTo>
                  <a:pt x="43" y="127"/>
                  <a:pt x="42" y="126"/>
                  <a:pt x="42" y="126"/>
                </a:cubicBezTo>
                <a:cubicBezTo>
                  <a:pt x="45" y="127"/>
                  <a:pt x="41" y="128"/>
                  <a:pt x="42" y="128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39" y="132"/>
                  <a:pt x="50" y="130"/>
                  <a:pt x="51" y="132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53" y="133"/>
                  <a:pt x="57" y="133"/>
                  <a:pt x="60" y="133"/>
                </a:cubicBezTo>
                <a:cubicBezTo>
                  <a:pt x="59" y="135"/>
                  <a:pt x="53" y="133"/>
                  <a:pt x="52" y="134"/>
                </a:cubicBezTo>
                <a:cubicBezTo>
                  <a:pt x="55" y="135"/>
                  <a:pt x="59" y="134"/>
                  <a:pt x="61" y="135"/>
                </a:cubicBezTo>
                <a:cubicBezTo>
                  <a:pt x="58" y="136"/>
                  <a:pt x="52" y="136"/>
                  <a:pt x="48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2" y="139"/>
                  <a:pt x="59" y="137"/>
                  <a:pt x="62" y="139"/>
                </a:cubicBezTo>
                <a:cubicBezTo>
                  <a:pt x="61" y="140"/>
                  <a:pt x="56" y="140"/>
                  <a:pt x="53" y="140"/>
                </a:cubicBezTo>
                <a:cubicBezTo>
                  <a:pt x="56" y="140"/>
                  <a:pt x="58" y="140"/>
                  <a:pt x="60" y="141"/>
                </a:cubicBezTo>
                <a:cubicBezTo>
                  <a:pt x="57" y="142"/>
                  <a:pt x="53" y="142"/>
                  <a:pt x="50" y="142"/>
                </a:cubicBezTo>
                <a:cubicBezTo>
                  <a:pt x="55" y="142"/>
                  <a:pt x="62" y="142"/>
                  <a:pt x="66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2" y="143"/>
                  <a:pt x="63" y="143"/>
                  <a:pt x="64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8" y="145"/>
                  <a:pt x="52" y="143"/>
                  <a:pt x="51" y="146"/>
                </a:cubicBezTo>
                <a:cubicBezTo>
                  <a:pt x="52" y="146"/>
                  <a:pt x="53" y="146"/>
                  <a:pt x="55" y="146"/>
                </a:cubicBezTo>
                <a:cubicBezTo>
                  <a:pt x="54" y="146"/>
                  <a:pt x="55" y="146"/>
                  <a:pt x="55" y="146"/>
                </a:cubicBezTo>
                <a:cubicBezTo>
                  <a:pt x="58" y="147"/>
                  <a:pt x="58" y="147"/>
                  <a:pt x="58" y="147"/>
                </a:cubicBezTo>
                <a:cubicBezTo>
                  <a:pt x="61" y="148"/>
                  <a:pt x="64" y="146"/>
                  <a:pt x="66" y="148"/>
                </a:cubicBezTo>
                <a:cubicBezTo>
                  <a:pt x="66" y="148"/>
                  <a:pt x="65" y="148"/>
                  <a:pt x="64" y="148"/>
                </a:cubicBezTo>
                <a:cubicBezTo>
                  <a:pt x="63" y="148"/>
                  <a:pt x="63" y="149"/>
                  <a:pt x="62" y="149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60" y="150"/>
                  <a:pt x="55" y="149"/>
                  <a:pt x="53" y="150"/>
                </a:cubicBezTo>
                <a:cubicBezTo>
                  <a:pt x="57" y="150"/>
                  <a:pt x="61" y="150"/>
                  <a:pt x="65" y="151"/>
                </a:cubicBezTo>
                <a:cubicBezTo>
                  <a:pt x="68" y="149"/>
                  <a:pt x="71" y="152"/>
                  <a:pt x="74" y="151"/>
                </a:cubicBezTo>
                <a:cubicBezTo>
                  <a:pt x="73" y="152"/>
                  <a:pt x="69" y="151"/>
                  <a:pt x="68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5" y="152"/>
                  <a:pt x="62" y="151"/>
                  <a:pt x="62" y="152"/>
                </a:cubicBezTo>
                <a:cubicBezTo>
                  <a:pt x="65" y="153"/>
                  <a:pt x="68" y="153"/>
                  <a:pt x="71" y="153"/>
                </a:cubicBezTo>
                <a:cubicBezTo>
                  <a:pt x="79" y="151"/>
                  <a:pt x="78" y="156"/>
                  <a:pt x="86" y="154"/>
                </a:cubicBezTo>
                <a:cubicBezTo>
                  <a:pt x="85" y="152"/>
                  <a:pt x="92" y="154"/>
                  <a:pt x="94" y="153"/>
                </a:cubicBezTo>
                <a:cubicBezTo>
                  <a:pt x="95" y="153"/>
                  <a:pt x="95" y="153"/>
                  <a:pt x="95" y="153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8" y="153"/>
                  <a:pt x="97" y="153"/>
                  <a:pt x="97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5" y="152"/>
                  <a:pt x="95" y="152"/>
                  <a:pt x="95" y="151"/>
                </a:cubicBezTo>
                <a:cubicBezTo>
                  <a:pt x="99" y="150"/>
                  <a:pt x="97" y="149"/>
                  <a:pt x="98" y="147"/>
                </a:cubicBezTo>
                <a:cubicBezTo>
                  <a:pt x="104" y="147"/>
                  <a:pt x="101" y="145"/>
                  <a:pt x="103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2" y="143"/>
                </a:cubicBezTo>
                <a:cubicBezTo>
                  <a:pt x="104" y="143"/>
                  <a:pt x="105" y="144"/>
                  <a:pt x="107" y="145"/>
                </a:cubicBezTo>
                <a:cubicBezTo>
                  <a:pt x="106" y="147"/>
                  <a:pt x="102" y="148"/>
                  <a:pt x="103" y="151"/>
                </a:cubicBezTo>
                <a:cubicBezTo>
                  <a:pt x="98" y="151"/>
                  <a:pt x="101" y="153"/>
                  <a:pt x="99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9" y="157"/>
                  <a:pt x="109" y="152"/>
                  <a:pt x="114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1"/>
                  <a:pt x="111" y="149"/>
                  <a:pt x="114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6" y="147"/>
                  <a:pt x="113" y="147"/>
                  <a:pt x="112" y="146"/>
                </a:cubicBezTo>
                <a:cubicBezTo>
                  <a:pt x="113" y="146"/>
                  <a:pt x="117" y="147"/>
                  <a:pt x="118" y="145"/>
                </a:cubicBezTo>
                <a:cubicBezTo>
                  <a:pt x="119" y="145"/>
                  <a:pt x="121" y="145"/>
                  <a:pt x="122" y="145"/>
                </a:cubicBezTo>
                <a:cubicBezTo>
                  <a:pt x="123" y="147"/>
                  <a:pt x="119" y="148"/>
                  <a:pt x="119" y="149"/>
                </a:cubicBezTo>
                <a:cubicBezTo>
                  <a:pt x="124" y="151"/>
                  <a:pt x="124" y="154"/>
                  <a:pt x="129" y="155"/>
                </a:cubicBezTo>
                <a:cubicBezTo>
                  <a:pt x="129" y="154"/>
                  <a:pt x="129" y="154"/>
                  <a:pt x="129" y="154"/>
                </a:cubicBezTo>
                <a:cubicBezTo>
                  <a:pt x="128" y="154"/>
                  <a:pt x="128" y="154"/>
                  <a:pt x="127" y="154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7" y="152"/>
                  <a:pt x="122" y="151"/>
                  <a:pt x="122" y="149"/>
                </a:cubicBezTo>
                <a:cubicBezTo>
                  <a:pt x="124" y="149"/>
                  <a:pt x="123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6" y="150"/>
                  <a:pt x="128" y="150"/>
                  <a:pt x="128" y="151"/>
                </a:cubicBezTo>
                <a:cubicBezTo>
                  <a:pt x="126" y="153"/>
                  <a:pt x="134" y="152"/>
                  <a:pt x="13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2" y="154"/>
                  <a:pt x="132" y="153"/>
                  <a:pt x="134" y="152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7" y="153"/>
                  <a:pt x="136" y="154"/>
                  <a:pt x="136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41" y="153"/>
                  <a:pt x="138" y="152"/>
                  <a:pt x="142" y="151"/>
                </a:cubicBezTo>
                <a:cubicBezTo>
                  <a:pt x="146" y="152"/>
                  <a:pt x="147" y="154"/>
                  <a:pt x="149" y="155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43" y="157"/>
                  <a:pt x="143" y="156"/>
                  <a:pt x="144" y="156"/>
                </a:cubicBezTo>
                <a:cubicBezTo>
                  <a:pt x="143" y="155"/>
                  <a:pt x="142" y="156"/>
                  <a:pt x="142" y="155"/>
                </a:cubicBezTo>
                <a:cubicBezTo>
                  <a:pt x="141" y="159"/>
                  <a:pt x="139" y="154"/>
                  <a:pt x="135" y="155"/>
                </a:cubicBezTo>
                <a:cubicBezTo>
                  <a:pt x="134" y="156"/>
                  <a:pt x="137" y="157"/>
                  <a:pt x="137" y="157"/>
                </a:cubicBezTo>
                <a:cubicBezTo>
                  <a:pt x="135" y="158"/>
                  <a:pt x="136" y="160"/>
                  <a:pt x="136" y="161"/>
                </a:cubicBezTo>
                <a:cubicBezTo>
                  <a:pt x="137" y="161"/>
                  <a:pt x="139" y="160"/>
                  <a:pt x="140" y="159"/>
                </a:cubicBezTo>
                <a:cubicBezTo>
                  <a:pt x="142" y="160"/>
                  <a:pt x="137" y="161"/>
                  <a:pt x="138" y="162"/>
                </a:cubicBezTo>
                <a:cubicBezTo>
                  <a:pt x="141" y="162"/>
                  <a:pt x="143" y="161"/>
                  <a:pt x="146" y="161"/>
                </a:cubicBezTo>
                <a:cubicBezTo>
                  <a:pt x="147" y="162"/>
                  <a:pt x="148" y="162"/>
                  <a:pt x="147" y="162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51" y="162"/>
                  <a:pt x="153" y="164"/>
                  <a:pt x="156" y="162"/>
                </a:cubicBezTo>
                <a:cubicBezTo>
                  <a:pt x="157" y="162"/>
                  <a:pt x="159" y="161"/>
                  <a:pt x="156" y="160"/>
                </a:cubicBezTo>
                <a:cubicBezTo>
                  <a:pt x="158" y="159"/>
                  <a:pt x="158" y="158"/>
                  <a:pt x="160" y="158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2" y="159"/>
                  <a:pt x="165" y="159"/>
                  <a:pt x="167" y="159"/>
                </a:cubicBezTo>
                <a:cubicBezTo>
                  <a:pt x="166" y="160"/>
                  <a:pt x="166" y="161"/>
                  <a:pt x="165" y="161"/>
                </a:cubicBezTo>
                <a:cubicBezTo>
                  <a:pt x="166" y="161"/>
                  <a:pt x="167" y="161"/>
                  <a:pt x="168" y="161"/>
                </a:cubicBezTo>
                <a:cubicBezTo>
                  <a:pt x="167" y="162"/>
                  <a:pt x="166" y="162"/>
                  <a:pt x="166" y="162"/>
                </a:cubicBezTo>
                <a:cubicBezTo>
                  <a:pt x="169" y="163"/>
                  <a:pt x="176" y="162"/>
                  <a:pt x="179" y="163"/>
                </a:cubicBezTo>
                <a:cubicBezTo>
                  <a:pt x="180" y="159"/>
                  <a:pt x="180" y="159"/>
                  <a:pt x="180" y="159"/>
                </a:cubicBezTo>
                <a:cubicBezTo>
                  <a:pt x="185" y="159"/>
                  <a:pt x="180" y="161"/>
                  <a:pt x="184" y="162"/>
                </a:cubicBezTo>
                <a:cubicBezTo>
                  <a:pt x="186" y="161"/>
                  <a:pt x="190" y="161"/>
                  <a:pt x="190" y="160"/>
                </a:cubicBezTo>
                <a:cubicBezTo>
                  <a:pt x="193" y="159"/>
                  <a:pt x="195" y="158"/>
                  <a:pt x="197" y="159"/>
                </a:cubicBezTo>
                <a:cubicBezTo>
                  <a:pt x="198" y="160"/>
                  <a:pt x="193" y="161"/>
                  <a:pt x="192" y="162"/>
                </a:cubicBezTo>
                <a:cubicBezTo>
                  <a:pt x="193" y="163"/>
                  <a:pt x="194" y="163"/>
                  <a:pt x="195" y="163"/>
                </a:cubicBezTo>
                <a:cubicBezTo>
                  <a:pt x="201" y="164"/>
                  <a:pt x="201" y="161"/>
                  <a:pt x="206" y="161"/>
                </a:cubicBezTo>
                <a:cubicBezTo>
                  <a:pt x="207" y="162"/>
                  <a:pt x="208" y="162"/>
                  <a:pt x="208" y="163"/>
                </a:cubicBezTo>
                <a:cubicBezTo>
                  <a:pt x="210" y="161"/>
                  <a:pt x="213" y="164"/>
                  <a:pt x="215" y="162"/>
                </a:cubicBezTo>
                <a:cubicBezTo>
                  <a:pt x="213" y="161"/>
                  <a:pt x="214" y="160"/>
                  <a:pt x="214" y="160"/>
                </a:cubicBezTo>
                <a:cubicBezTo>
                  <a:pt x="213" y="157"/>
                  <a:pt x="218" y="159"/>
                  <a:pt x="219" y="159"/>
                </a:cubicBezTo>
                <a:cubicBezTo>
                  <a:pt x="222" y="161"/>
                  <a:pt x="215" y="160"/>
                  <a:pt x="217" y="162"/>
                </a:cubicBezTo>
                <a:cubicBezTo>
                  <a:pt x="218" y="162"/>
                  <a:pt x="219" y="162"/>
                  <a:pt x="220" y="162"/>
                </a:cubicBezTo>
                <a:cubicBezTo>
                  <a:pt x="219" y="163"/>
                  <a:pt x="219" y="163"/>
                  <a:pt x="219" y="163"/>
                </a:cubicBezTo>
                <a:cubicBezTo>
                  <a:pt x="225" y="165"/>
                  <a:pt x="226" y="161"/>
                  <a:pt x="231" y="161"/>
                </a:cubicBezTo>
                <a:cubicBezTo>
                  <a:pt x="231" y="161"/>
                  <a:pt x="231" y="160"/>
                  <a:pt x="232" y="160"/>
                </a:cubicBezTo>
                <a:cubicBezTo>
                  <a:pt x="234" y="160"/>
                  <a:pt x="233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0"/>
                  <a:pt x="239" y="160"/>
                  <a:pt x="240" y="160"/>
                </a:cubicBezTo>
                <a:cubicBezTo>
                  <a:pt x="245" y="158"/>
                  <a:pt x="249" y="161"/>
                  <a:pt x="253" y="159"/>
                </a:cubicBezTo>
                <a:cubicBezTo>
                  <a:pt x="254" y="159"/>
                  <a:pt x="255" y="159"/>
                  <a:pt x="254" y="160"/>
                </a:cubicBezTo>
                <a:cubicBezTo>
                  <a:pt x="253" y="161"/>
                  <a:pt x="251" y="162"/>
                  <a:pt x="248" y="162"/>
                </a:cubicBezTo>
                <a:cubicBezTo>
                  <a:pt x="247" y="162"/>
                  <a:pt x="246" y="161"/>
                  <a:pt x="246" y="161"/>
                </a:cubicBezTo>
                <a:cubicBezTo>
                  <a:pt x="245" y="160"/>
                  <a:pt x="242" y="160"/>
                  <a:pt x="241" y="161"/>
                </a:cubicBezTo>
                <a:cubicBezTo>
                  <a:pt x="236" y="160"/>
                  <a:pt x="235" y="163"/>
                  <a:pt x="232" y="163"/>
                </a:cubicBezTo>
                <a:cubicBezTo>
                  <a:pt x="232" y="163"/>
                  <a:pt x="232" y="163"/>
                  <a:pt x="232" y="163"/>
                </a:cubicBezTo>
                <a:cubicBezTo>
                  <a:pt x="241" y="160"/>
                  <a:pt x="248" y="166"/>
                  <a:pt x="256" y="163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7" y="162"/>
                  <a:pt x="258" y="162"/>
                  <a:pt x="259" y="162"/>
                </a:cubicBezTo>
                <a:cubicBezTo>
                  <a:pt x="262" y="160"/>
                  <a:pt x="258" y="159"/>
                  <a:pt x="260" y="157"/>
                </a:cubicBezTo>
                <a:cubicBezTo>
                  <a:pt x="261" y="157"/>
                  <a:pt x="263" y="157"/>
                  <a:pt x="263" y="157"/>
                </a:cubicBezTo>
                <a:cubicBezTo>
                  <a:pt x="264" y="158"/>
                  <a:pt x="263" y="158"/>
                  <a:pt x="262" y="159"/>
                </a:cubicBezTo>
                <a:cubicBezTo>
                  <a:pt x="265" y="160"/>
                  <a:pt x="265" y="160"/>
                  <a:pt x="265" y="160"/>
                </a:cubicBezTo>
                <a:cubicBezTo>
                  <a:pt x="265" y="161"/>
                  <a:pt x="266" y="162"/>
                  <a:pt x="264" y="162"/>
                </a:cubicBezTo>
                <a:cubicBezTo>
                  <a:pt x="263" y="162"/>
                  <a:pt x="263" y="162"/>
                  <a:pt x="262" y="162"/>
                </a:cubicBezTo>
                <a:cubicBezTo>
                  <a:pt x="262" y="163"/>
                  <a:pt x="262" y="163"/>
                  <a:pt x="262" y="163"/>
                </a:cubicBezTo>
                <a:cubicBezTo>
                  <a:pt x="263" y="163"/>
                  <a:pt x="264" y="164"/>
                  <a:pt x="265" y="164"/>
                </a:cubicBezTo>
                <a:cubicBezTo>
                  <a:pt x="265" y="163"/>
                  <a:pt x="265" y="163"/>
                  <a:pt x="265" y="163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8" y="163"/>
                  <a:pt x="270" y="162"/>
                  <a:pt x="269" y="161"/>
                </a:cubicBezTo>
                <a:cubicBezTo>
                  <a:pt x="270" y="159"/>
                  <a:pt x="272" y="160"/>
                  <a:pt x="274" y="160"/>
                </a:cubicBezTo>
                <a:cubicBezTo>
                  <a:pt x="274" y="161"/>
                  <a:pt x="273" y="161"/>
                  <a:pt x="272" y="162"/>
                </a:cubicBezTo>
                <a:cubicBezTo>
                  <a:pt x="272" y="162"/>
                  <a:pt x="272" y="163"/>
                  <a:pt x="273" y="164"/>
                </a:cubicBezTo>
                <a:cubicBezTo>
                  <a:pt x="275" y="164"/>
                  <a:pt x="274" y="162"/>
                  <a:pt x="276" y="162"/>
                </a:cubicBezTo>
                <a:cubicBezTo>
                  <a:pt x="278" y="162"/>
                  <a:pt x="276" y="163"/>
                  <a:pt x="276" y="163"/>
                </a:cubicBezTo>
                <a:cubicBezTo>
                  <a:pt x="278" y="163"/>
                  <a:pt x="280" y="162"/>
                  <a:pt x="282" y="163"/>
                </a:cubicBezTo>
                <a:cubicBezTo>
                  <a:pt x="285" y="162"/>
                  <a:pt x="285" y="162"/>
                  <a:pt x="285" y="162"/>
                </a:cubicBezTo>
                <a:cubicBezTo>
                  <a:pt x="284" y="161"/>
                  <a:pt x="283" y="161"/>
                  <a:pt x="284" y="161"/>
                </a:cubicBezTo>
                <a:cubicBezTo>
                  <a:pt x="284" y="160"/>
                  <a:pt x="284" y="160"/>
                  <a:pt x="285" y="160"/>
                </a:cubicBezTo>
                <a:cubicBezTo>
                  <a:pt x="285" y="160"/>
                  <a:pt x="284" y="159"/>
                  <a:pt x="284" y="159"/>
                </a:cubicBezTo>
                <a:cubicBezTo>
                  <a:pt x="286" y="157"/>
                  <a:pt x="289" y="159"/>
                  <a:pt x="291" y="159"/>
                </a:cubicBezTo>
                <a:cubicBezTo>
                  <a:pt x="288" y="160"/>
                  <a:pt x="288" y="160"/>
                  <a:pt x="288" y="160"/>
                </a:cubicBezTo>
                <a:cubicBezTo>
                  <a:pt x="289" y="161"/>
                  <a:pt x="289" y="161"/>
                  <a:pt x="289" y="161"/>
                </a:cubicBezTo>
                <a:cubicBezTo>
                  <a:pt x="286" y="162"/>
                  <a:pt x="286" y="162"/>
                  <a:pt x="286" y="162"/>
                </a:cubicBezTo>
                <a:cubicBezTo>
                  <a:pt x="287" y="163"/>
                  <a:pt x="289" y="162"/>
                  <a:pt x="291" y="162"/>
                </a:cubicBezTo>
                <a:cubicBezTo>
                  <a:pt x="291" y="162"/>
                  <a:pt x="291" y="162"/>
                  <a:pt x="291" y="162"/>
                </a:cubicBezTo>
                <a:cubicBezTo>
                  <a:pt x="292" y="161"/>
                  <a:pt x="294" y="161"/>
                  <a:pt x="295" y="162"/>
                </a:cubicBezTo>
                <a:cubicBezTo>
                  <a:pt x="296" y="162"/>
                  <a:pt x="291" y="163"/>
                  <a:pt x="294" y="162"/>
                </a:cubicBezTo>
                <a:cubicBezTo>
                  <a:pt x="296" y="163"/>
                  <a:pt x="296" y="161"/>
                  <a:pt x="298" y="161"/>
                </a:cubicBezTo>
                <a:cubicBezTo>
                  <a:pt x="299" y="161"/>
                  <a:pt x="298" y="161"/>
                  <a:pt x="298" y="162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304" y="162"/>
                  <a:pt x="300" y="163"/>
                  <a:pt x="301" y="164"/>
                </a:cubicBezTo>
                <a:cubicBezTo>
                  <a:pt x="304" y="164"/>
                  <a:pt x="304" y="163"/>
                  <a:pt x="306" y="162"/>
                </a:cubicBezTo>
                <a:cubicBezTo>
                  <a:pt x="307" y="162"/>
                  <a:pt x="307" y="163"/>
                  <a:pt x="308" y="163"/>
                </a:cubicBezTo>
                <a:cubicBezTo>
                  <a:pt x="309" y="162"/>
                  <a:pt x="312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09" y="162"/>
                  <a:pt x="309" y="162"/>
                  <a:pt x="309" y="162"/>
                </a:cubicBezTo>
                <a:cubicBezTo>
                  <a:pt x="309" y="161"/>
                  <a:pt x="313" y="161"/>
                  <a:pt x="315" y="161"/>
                </a:cubicBezTo>
                <a:cubicBezTo>
                  <a:pt x="318" y="162"/>
                  <a:pt x="316" y="162"/>
                  <a:pt x="317" y="163"/>
                </a:cubicBezTo>
                <a:cubicBezTo>
                  <a:pt x="318" y="163"/>
                  <a:pt x="318" y="163"/>
                  <a:pt x="319" y="163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1" y="162"/>
                  <a:pt x="325" y="161"/>
                  <a:pt x="326" y="160"/>
                </a:cubicBezTo>
                <a:cubicBezTo>
                  <a:pt x="326" y="160"/>
                  <a:pt x="325" y="160"/>
                  <a:pt x="325" y="160"/>
                </a:cubicBezTo>
                <a:cubicBezTo>
                  <a:pt x="328" y="160"/>
                  <a:pt x="330" y="159"/>
                  <a:pt x="333" y="160"/>
                </a:cubicBezTo>
                <a:cubicBezTo>
                  <a:pt x="333" y="160"/>
                  <a:pt x="333" y="160"/>
                  <a:pt x="333" y="160"/>
                </a:cubicBezTo>
                <a:cubicBezTo>
                  <a:pt x="330" y="161"/>
                  <a:pt x="333" y="163"/>
                  <a:pt x="330" y="163"/>
                </a:cubicBezTo>
                <a:cubicBezTo>
                  <a:pt x="328" y="162"/>
                  <a:pt x="328" y="162"/>
                  <a:pt x="328" y="162"/>
                </a:cubicBezTo>
                <a:cubicBezTo>
                  <a:pt x="327" y="162"/>
                  <a:pt x="327" y="163"/>
                  <a:pt x="326" y="163"/>
                </a:cubicBezTo>
                <a:cubicBezTo>
                  <a:pt x="324" y="162"/>
                  <a:pt x="324" y="162"/>
                  <a:pt x="324" y="162"/>
                </a:cubicBezTo>
                <a:cubicBezTo>
                  <a:pt x="323" y="163"/>
                  <a:pt x="323" y="163"/>
                  <a:pt x="323" y="163"/>
                </a:cubicBezTo>
                <a:cubicBezTo>
                  <a:pt x="323" y="163"/>
                  <a:pt x="323" y="164"/>
                  <a:pt x="324" y="164"/>
                </a:cubicBezTo>
                <a:cubicBezTo>
                  <a:pt x="329" y="163"/>
                  <a:pt x="329" y="163"/>
                  <a:pt x="329" y="163"/>
                </a:cubicBezTo>
                <a:cubicBezTo>
                  <a:pt x="331" y="164"/>
                  <a:pt x="331" y="164"/>
                  <a:pt x="331" y="164"/>
                </a:cubicBezTo>
                <a:cubicBezTo>
                  <a:pt x="333" y="163"/>
                  <a:pt x="339" y="163"/>
                  <a:pt x="339" y="16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40" y="161"/>
                  <a:pt x="340" y="161"/>
                  <a:pt x="340" y="161"/>
                </a:cubicBezTo>
                <a:cubicBezTo>
                  <a:pt x="342" y="161"/>
                  <a:pt x="345" y="161"/>
                  <a:pt x="346" y="162"/>
                </a:cubicBezTo>
                <a:cubicBezTo>
                  <a:pt x="345" y="163"/>
                  <a:pt x="342" y="162"/>
                  <a:pt x="342" y="163"/>
                </a:cubicBezTo>
                <a:cubicBezTo>
                  <a:pt x="343" y="164"/>
                  <a:pt x="343" y="164"/>
                  <a:pt x="343" y="164"/>
                </a:cubicBezTo>
                <a:cubicBezTo>
                  <a:pt x="345" y="164"/>
                  <a:pt x="347" y="163"/>
                  <a:pt x="348" y="162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49" y="163"/>
                  <a:pt x="351" y="161"/>
                  <a:pt x="354" y="161"/>
                </a:cubicBezTo>
                <a:cubicBezTo>
                  <a:pt x="356" y="163"/>
                  <a:pt x="350" y="162"/>
                  <a:pt x="350" y="164"/>
                </a:cubicBezTo>
                <a:cubicBezTo>
                  <a:pt x="354" y="164"/>
                  <a:pt x="356" y="162"/>
                  <a:pt x="359" y="162"/>
                </a:cubicBezTo>
                <a:cubicBezTo>
                  <a:pt x="362" y="162"/>
                  <a:pt x="366" y="161"/>
                  <a:pt x="369" y="162"/>
                </a:cubicBezTo>
                <a:cubicBezTo>
                  <a:pt x="368" y="162"/>
                  <a:pt x="367" y="163"/>
                  <a:pt x="367" y="163"/>
                </a:cubicBezTo>
                <a:cubicBezTo>
                  <a:pt x="370" y="164"/>
                  <a:pt x="369" y="162"/>
                  <a:pt x="370" y="162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1"/>
                  <a:pt x="370" y="160"/>
                  <a:pt x="371" y="160"/>
                </a:cubicBezTo>
                <a:cubicBezTo>
                  <a:pt x="376" y="160"/>
                  <a:pt x="371" y="158"/>
                  <a:pt x="374" y="157"/>
                </a:cubicBezTo>
                <a:cubicBezTo>
                  <a:pt x="379" y="158"/>
                  <a:pt x="374" y="160"/>
                  <a:pt x="376" y="160"/>
                </a:cubicBezTo>
                <a:cubicBezTo>
                  <a:pt x="377" y="160"/>
                  <a:pt x="379" y="160"/>
                  <a:pt x="380" y="159"/>
                </a:cubicBezTo>
                <a:cubicBezTo>
                  <a:pt x="379" y="159"/>
                  <a:pt x="378" y="159"/>
                  <a:pt x="378" y="158"/>
                </a:cubicBezTo>
                <a:cubicBezTo>
                  <a:pt x="379" y="157"/>
                  <a:pt x="380" y="158"/>
                  <a:pt x="381" y="159"/>
                </a:cubicBezTo>
                <a:cubicBezTo>
                  <a:pt x="382" y="159"/>
                  <a:pt x="381" y="159"/>
                  <a:pt x="380" y="160"/>
                </a:cubicBezTo>
                <a:cubicBezTo>
                  <a:pt x="381" y="160"/>
                  <a:pt x="381" y="160"/>
                  <a:pt x="381" y="160"/>
                </a:cubicBezTo>
                <a:cubicBezTo>
                  <a:pt x="382" y="160"/>
                  <a:pt x="382" y="160"/>
                  <a:pt x="383" y="159"/>
                </a:cubicBezTo>
                <a:cubicBezTo>
                  <a:pt x="384" y="161"/>
                  <a:pt x="384" y="161"/>
                  <a:pt x="384" y="161"/>
                </a:cubicBezTo>
                <a:cubicBezTo>
                  <a:pt x="385" y="160"/>
                  <a:pt x="386" y="159"/>
                  <a:pt x="384" y="159"/>
                </a:cubicBezTo>
                <a:cubicBezTo>
                  <a:pt x="383" y="159"/>
                  <a:pt x="383" y="159"/>
                  <a:pt x="383" y="159"/>
                </a:cubicBezTo>
                <a:cubicBezTo>
                  <a:pt x="381" y="157"/>
                  <a:pt x="385" y="156"/>
                  <a:pt x="383" y="155"/>
                </a:cubicBezTo>
                <a:cubicBezTo>
                  <a:pt x="384" y="154"/>
                  <a:pt x="385" y="153"/>
                  <a:pt x="387" y="153"/>
                </a:cubicBezTo>
                <a:cubicBezTo>
                  <a:pt x="390" y="153"/>
                  <a:pt x="389" y="155"/>
                  <a:pt x="389" y="155"/>
                </a:cubicBezTo>
                <a:cubicBezTo>
                  <a:pt x="388" y="155"/>
                  <a:pt x="388" y="155"/>
                  <a:pt x="388" y="155"/>
                </a:cubicBezTo>
                <a:cubicBezTo>
                  <a:pt x="387" y="155"/>
                  <a:pt x="387" y="155"/>
                  <a:pt x="387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7" y="156"/>
                  <a:pt x="390" y="155"/>
                  <a:pt x="391" y="156"/>
                </a:cubicBezTo>
                <a:cubicBezTo>
                  <a:pt x="390" y="156"/>
                  <a:pt x="390" y="156"/>
                  <a:pt x="390" y="156"/>
                </a:cubicBezTo>
                <a:cubicBezTo>
                  <a:pt x="391" y="157"/>
                  <a:pt x="392" y="157"/>
                  <a:pt x="392" y="157"/>
                </a:cubicBezTo>
                <a:cubicBezTo>
                  <a:pt x="389" y="158"/>
                  <a:pt x="389" y="158"/>
                  <a:pt x="389" y="158"/>
                </a:cubicBezTo>
                <a:cubicBezTo>
                  <a:pt x="389" y="157"/>
                  <a:pt x="389" y="155"/>
                  <a:pt x="385" y="156"/>
                </a:cubicBezTo>
                <a:cubicBezTo>
                  <a:pt x="387" y="157"/>
                  <a:pt x="387" y="157"/>
                  <a:pt x="387" y="157"/>
                </a:cubicBezTo>
                <a:cubicBezTo>
                  <a:pt x="385" y="158"/>
                  <a:pt x="385" y="158"/>
                  <a:pt x="385" y="158"/>
                </a:cubicBezTo>
                <a:cubicBezTo>
                  <a:pt x="386" y="159"/>
                  <a:pt x="387" y="158"/>
                  <a:pt x="389" y="158"/>
                </a:cubicBezTo>
                <a:cubicBezTo>
                  <a:pt x="390" y="158"/>
                  <a:pt x="392" y="159"/>
                  <a:pt x="391" y="160"/>
                </a:cubicBezTo>
                <a:cubicBezTo>
                  <a:pt x="387" y="159"/>
                  <a:pt x="387" y="159"/>
                  <a:pt x="387" y="159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1"/>
                  <a:pt x="389" y="161"/>
                  <a:pt x="389" y="161"/>
                </a:cubicBezTo>
                <a:cubicBezTo>
                  <a:pt x="390" y="160"/>
                  <a:pt x="396" y="160"/>
                  <a:pt x="396" y="159"/>
                </a:cubicBezTo>
                <a:cubicBezTo>
                  <a:pt x="397" y="159"/>
                  <a:pt x="398" y="159"/>
                  <a:pt x="399" y="160"/>
                </a:cubicBezTo>
                <a:cubicBezTo>
                  <a:pt x="398" y="160"/>
                  <a:pt x="398" y="160"/>
                  <a:pt x="398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399" y="160"/>
                  <a:pt x="399" y="160"/>
                  <a:pt x="398" y="159"/>
                </a:cubicBezTo>
                <a:cubicBezTo>
                  <a:pt x="399" y="159"/>
                  <a:pt x="400" y="159"/>
                  <a:pt x="401" y="159"/>
                </a:cubicBezTo>
                <a:cubicBezTo>
                  <a:pt x="399" y="158"/>
                  <a:pt x="401" y="157"/>
                  <a:pt x="402" y="156"/>
                </a:cubicBezTo>
                <a:cubicBezTo>
                  <a:pt x="401" y="156"/>
                  <a:pt x="400" y="156"/>
                  <a:pt x="400" y="156"/>
                </a:cubicBezTo>
                <a:cubicBezTo>
                  <a:pt x="398" y="156"/>
                  <a:pt x="398" y="156"/>
                  <a:pt x="398" y="156"/>
                </a:cubicBezTo>
                <a:cubicBezTo>
                  <a:pt x="399" y="157"/>
                  <a:pt x="399" y="157"/>
                  <a:pt x="399" y="157"/>
                </a:cubicBezTo>
                <a:cubicBezTo>
                  <a:pt x="399" y="157"/>
                  <a:pt x="399" y="158"/>
                  <a:pt x="398" y="158"/>
                </a:cubicBezTo>
                <a:cubicBezTo>
                  <a:pt x="397" y="159"/>
                  <a:pt x="396" y="158"/>
                  <a:pt x="394" y="157"/>
                </a:cubicBezTo>
                <a:cubicBezTo>
                  <a:pt x="394" y="156"/>
                  <a:pt x="395" y="155"/>
                  <a:pt x="395" y="154"/>
                </a:cubicBezTo>
                <a:cubicBezTo>
                  <a:pt x="392" y="155"/>
                  <a:pt x="392" y="155"/>
                  <a:pt x="392" y="155"/>
                </a:cubicBezTo>
                <a:cubicBezTo>
                  <a:pt x="391" y="155"/>
                  <a:pt x="390" y="154"/>
                  <a:pt x="391" y="154"/>
                </a:cubicBezTo>
                <a:cubicBezTo>
                  <a:pt x="393" y="154"/>
                  <a:pt x="395" y="154"/>
                  <a:pt x="396" y="153"/>
                </a:cubicBezTo>
                <a:cubicBezTo>
                  <a:pt x="397" y="155"/>
                  <a:pt x="402" y="152"/>
                  <a:pt x="401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1" y="153"/>
                  <a:pt x="401" y="153"/>
                  <a:pt x="401" y="153"/>
                </a:cubicBezTo>
                <a:cubicBezTo>
                  <a:pt x="400" y="153"/>
                  <a:pt x="398" y="153"/>
                  <a:pt x="398" y="153"/>
                </a:cubicBezTo>
                <a:cubicBezTo>
                  <a:pt x="401" y="153"/>
                  <a:pt x="402" y="151"/>
                  <a:pt x="403" y="150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10" y="152"/>
                  <a:pt x="410" y="150"/>
                  <a:pt x="409" y="149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5" y="151"/>
                  <a:pt x="403" y="149"/>
                  <a:pt x="402" y="148"/>
                </a:cubicBezTo>
                <a:cubicBezTo>
                  <a:pt x="403" y="147"/>
                  <a:pt x="406" y="146"/>
                  <a:pt x="406" y="145"/>
                </a:cubicBezTo>
                <a:cubicBezTo>
                  <a:pt x="407" y="145"/>
                  <a:pt x="407" y="145"/>
                  <a:pt x="408" y="145"/>
                </a:cubicBezTo>
                <a:cubicBezTo>
                  <a:pt x="408" y="144"/>
                  <a:pt x="408" y="143"/>
                  <a:pt x="409" y="143"/>
                </a:cubicBezTo>
                <a:cubicBezTo>
                  <a:pt x="410" y="144"/>
                  <a:pt x="412" y="146"/>
                  <a:pt x="407" y="146"/>
                </a:cubicBezTo>
                <a:cubicBezTo>
                  <a:pt x="411" y="147"/>
                  <a:pt x="406" y="148"/>
                  <a:pt x="407" y="148"/>
                </a:cubicBezTo>
                <a:cubicBezTo>
                  <a:pt x="414" y="150"/>
                  <a:pt x="409" y="145"/>
                  <a:pt x="413" y="145"/>
                </a:cubicBezTo>
                <a:cubicBezTo>
                  <a:pt x="411" y="145"/>
                  <a:pt x="409" y="144"/>
                  <a:pt x="409" y="143"/>
                </a:cubicBezTo>
                <a:cubicBezTo>
                  <a:pt x="412" y="143"/>
                  <a:pt x="409" y="141"/>
                  <a:pt x="407" y="141"/>
                </a:cubicBezTo>
                <a:cubicBezTo>
                  <a:pt x="406" y="141"/>
                  <a:pt x="406" y="143"/>
                  <a:pt x="404" y="142"/>
                </a:cubicBezTo>
                <a:cubicBezTo>
                  <a:pt x="401" y="142"/>
                  <a:pt x="403" y="141"/>
                  <a:pt x="402" y="140"/>
                </a:cubicBezTo>
                <a:cubicBezTo>
                  <a:pt x="409" y="140"/>
                  <a:pt x="409" y="140"/>
                  <a:pt x="409" y="140"/>
                </a:cubicBezTo>
                <a:cubicBezTo>
                  <a:pt x="409" y="139"/>
                  <a:pt x="408" y="138"/>
                  <a:pt x="407" y="138"/>
                </a:cubicBezTo>
                <a:cubicBezTo>
                  <a:pt x="409" y="138"/>
                  <a:pt x="410" y="137"/>
                  <a:pt x="411" y="137"/>
                </a:cubicBezTo>
                <a:cubicBezTo>
                  <a:pt x="412" y="137"/>
                  <a:pt x="411" y="137"/>
                  <a:pt x="411" y="138"/>
                </a:cubicBezTo>
                <a:cubicBezTo>
                  <a:pt x="414" y="138"/>
                  <a:pt x="411" y="137"/>
                  <a:pt x="413" y="137"/>
                </a:cubicBezTo>
                <a:cubicBezTo>
                  <a:pt x="414" y="137"/>
                  <a:pt x="416" y="137"/>
                  <a:pt x="416" y="138"/>
                </a:cubicBezTo>
                <a:cubicBezTo>
                  <a:pt x="417" y="137"/>
                  <a:pt x="417" y="137"/>
                  <a:pt x="417" y="137"/>
                </a:cubicBezTo>
                <a:cubicBezTo>
                  <a:pt x="417" y="137"/>
                  <a:pt x="416" y="136"/>
                  <a:pt x="415" y="136"/>
                </a:cubicBezTo>
                <a:cubicBezTo>
                  <a:pt x="414" y="137"/>
                  <a:pt x="412" y="136"/>
                  <a:pt x="410" y="136"/>
                </a:cubicBezTo>
                <a:cubicBezTo>
                  <a:pt x="410" y="135"/>
                  <a:pt x="412" y="135"/>
                  <a:pt x="412" y="134"/>
                </a:cubicBezTo>
                <a:cubicBezTo>
                  <a:pt x="410" y="135"/>
                  <a:pt x="408" y="137"/>
                  <a:pt x="406" y="135"/>
                </a:cubicBezTo>
                <a:cubicBezTo>
                  <a:pt x="409" y="134"/>
                  <a:pt x="412" y="133"/>
                  <a:pt x="415" y="133"/>
                </a:cubicBezTo>
                <a:cubicBezTo>
                  <a:pt x="414" y="133"/>
                  <a:pt x="414" y="134"/>
                  <a:pt x="414" y="13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15" y="132"/>
                  <a:pt x="415" y="132"/>
                  <a:pt x="415" y="132"/>
                </a:cubicBezTo>
                <a:cubicBezTo>
                  <a:pt x="413" y="133"/>
                  <a:pt x="408" y="131"/>
                  <a:pt x="407" y="133"/>
                </a:cubicBezTo>
                <a:cubicBezTo>
                  <a:pt x="406" y="133"/>
                  <a:pt x="407" y="132"/>
                  <a:pt x="406" y="132"/>
                </a:cubicBezTo>
                <a:cubicBezTo>
                  <a:pt x="408" y="131"/>
                  <a:pt x="411" y="130"/>
                  <a:pt x="413" y="131"/>
                </a:cubicBezTo>
                <a:cubicBezTo>
                  <a:pt x="413" y="132"/>
                  <a:pt x="413" y="132"/>
                  <a:pt x="413" y="132"/>
                </a:cubicBezTo>
                <a:cubicBezTo>
                  <a:pt x="417" y="131"/>
                  <a:pt x="423" y="131"/>
                  <a:pt x="427" y="131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1" y="129"/>
                  <a:pt x="414" y="130"/>
                  <a:pt x="407" y="129"/>
                </a:cubicBezTo>
                <a:cubicBezTo>
                  <a:pt x="410" y="128"/>
                  <a:pt x="410" y="128"/>
                  <a:pt x="410" y="128"/>
                </a:cubicBezTo>
                <a:cubicBezTo>
                  <a:pt x="412" y="129"/>
                  <a:pt x="412" y="129"/>
                  <a:pt x="412" y="129"/>
                </a:cubicBezTo>
                <a:cubicBezTo>
                  <a:pt x="415" y="128"/>
                  <a:pt x="413" y="126"/>
                  <a:pt x="416" y="127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419" y="127"/>
                  <a:pt x="423" y="129"/>
                  <a:pt x="426" y="128"/>
                </a:cubicBezTo>
                <a:cubicBezTo>
                  <a:pt x="426" y="128"/>
                  <a:pt x="426" y="128"/>
                  <a:pt x="426" y="128"/>
                </a:cubicBezTo>
                <a:cubicBezTo>
                  <a:pt x="425" y="126"/>
                  <a:pt x="421" y="126"/>
                  <a:pt x="420" y="127"/>
                </a:cubicBezTo>
                <a:cubicBezTo>
                  <a:pt x="420" y="127"/>
                  <a:pt x="421" y="127"/>
                  <a:pt x="421" y="127"/>
                </a:cubicBezTo>
                <a:cubicBezTo>
                  <a:pt x="418" y="128"/>
                  <a:pt x="417" y="126"/>
                  <a:pt x="414" y="126"/>
                </a:cubicBezTo>
                <a:cubicBezTo>
                  <a:pt x="418" y="125"/>
                  <a:pt x="423" y="125"/>
                  <a:pt x="428" y="126"/>
                </a:cubicBezTo>
                <a:cubicBezTo>
                  <a:pt x="431" y="125"/>
                  <a:pt x="431" y="125"/>
                  <a:pt x="431" y="125"/>
                </a:cubicBezTo>
                <a:cubicBezTo>
                  <a:pt x="433" y="126"/>
                  <a:pt x="433" y="126"/>
                  <a:pt x="433" y="126"/>
                </a:cubicBezTo>
                <a:cubicBezTo>
                  <a:pt x="433" y="125"/>
                  <a:pt x="433" y="125"/>
                  <a:pt x="433" y="125"/>
                </a:cubicBezTo>
                <a:cubicBezTo>
                  <a:pt x="433" y="125"/>
                  <a:pt x="434" y="125"/>
                  <a:pt x="435" y="125"/>
                </a:cubicBezTo>
                <a:cubicBezTo>
                  <a:pt x="436" y="125"/>
                  <a:pt x="437" y="125"/>
                  <a:pt x="437" y="126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36" y="126"/>
                  <a:pt x="436" y="123"/>
                  <a:pt x="433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6916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411</TotalTime>
  <Words>0</Words>
  <Application>Microsoft Office PowerPoint</Application>
  <PresentationFormat>自定义</PresentationFormat>
  <Paragraphs>0</Paragraphs>
  <Slides>25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26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admin</cp:lastModifiedBy>
  <cp:revision>2</cp:revision>
  <dcterms:created xsi:type="dcterms:W3CDTF">2015-04-16T08:39:26Z</dcterms:created>
  <dcterms:modified xsi:type="dcterms:W3CDTF">2016-10-09T04:56:18Z</dcterms:modified>
</cp:coreProperties>
</file>